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 id="2147483667" r:id="rId2"/>
  </p:sldMasterIdLst>
  <p:sldIdLst>
    <p:sldId id="256" r:id="rId3"/>
    <p:sldId id="260" r:id="rId4"/>
    <p:sldId id="546" r:id="rId5"/>
    <p:sldId id="545" r:id="rId6"/>
    <p:sldId id="549" r:id="rId7"/>
    <p:sldId id="550" r:id="rId8"/>
    <p:sldId id="551" r:id="rId9"/>
    <p:sldId id="552" r:id="rId10"/>
    <p:sldId id="553" r:id="rId11"/>
    <p:sldId id="257" r:id="rId12"/>
    <p:sldId id="263" r:id="rId13"/>
    <p:sldId id="259" r:id="rId14"/>
    <p:sldId id="276" r:id="rId15"/>
    <p:sldId id="554" r:id="rId16"/>
    <p:sldId id="265" r:id="rId17"/>
    <p:sldId id="271" r:id="rId18"/>
    <p:sldId id="274" r:id="rId19"/>
    <p:sldId id="261" r:id="rId20"/>
    <p:sldId id="264" r:id="rId21"/>
    <p:sldId id="269" r:id="rId22"/>
    <p:sldId id="279" r:id="rId23"/>
    <p:sldId id="280" r:id="rId24"/>
    <p:sldId id="281" r:id="rId25"/>
    <p:sldId id="273" r:id="rId26"/>
  </p:sldIdLst>
  <p:sldSz cx="12192000" cy="6858000"/>
  <p:notesSz cx="6858000" cy="9144000"/>
  <p:embeddedFontLst>
    <p:embeddedFont>
      <p:font typeface="Roboto" panose="02000000000000000000" pitchFamily="2" charset="0"/>
      <p:regular r:id="rId27"/>
      <p:bold r:id="rId28"/>
      <p:italic r:id="rId29"/>
      <p:boldItalic r:id="rId30"/>
    </p:embeddedFont>
    <p:embeddedFont>
      <p:font typeface="Tw Cen MT" panose="020B0602020104020603" pitchFamily="34" charset="0"/>
      <p:regular r:id="rId31"/>
      <p:bold r:id="rId32"/>
      <p:italic r:id="rId33"/>
      <p:boldItalic r:id="rId34"/>
    </p:embeddedFont>
    <p:embeddedFont>
      <p:font typeface="Tw Cen MT Condensed" panose="020B0606020104020203" pitchFamily="34" charset="0"/>
      <p:regular r:id="rId35"/>
      <p:bold r:id="rId36"/>
    </p:embeddedFont>
    <p:embeddedFont>
      <p:font typeface="Wingdings 3" panose="05040102010807070707" pitchFamily="18" charset="2"/>
      <p:regular r:id="rId37"/>
    </p:embeddedFont>
  </p:embeddedFontLst>
  <p:defaultTextStyle>
    <a:defPPr>
      <a:defRPr lang="th-TH"/>
    </a:defPPr>
    <a:lvl1pPr marL="0" algn="l" defTabSz="914400" rtl="0" eaLnBrk="1" latinLnBrk="0" hangingPunct="1">
      <a:defRPr sz="2800" kern="1200">
        <a:solidFill>
          <a:schemeClr val="tx1"/>
        </a:solidFill>
        <a:latin typeface="+mn-lt"/>
        <a:ea typeface="+mn-ea"/>
        <a:cs typeface="+mn-cs"/>
      </a:defRPr>
    </a:lvl1pPr>
    <a:lvl2pPr marL="457200" algn="l" defTabSz="914400" rtl="0" eaLnBrk="1" latinLnBrk="0" hangingPunct="1">
      <a:defRPr sz="2800" kern="1200">
        <a:solidFill>
          <a:schemeClr val="tx1"/>
        </a:solidFill>
        <a:latin typeface="+mn-lt"/>
        <a:ea typeface="+mn-ea"/>
        <a:cs typeface="+mn-cs"/>
      </a:defRPr>
    </a:lvl2pPr>
    <a:lvl3pPr marL="914400" algn="l" defTabSz="914400" rtl="0" eaLnBrk="1" latinLnBrk="0" hangingPunct="1">
      <a:defRPr sz="2800" kern="1200">
        <a:solidFill>
          <a:schemeClr val="tx1"/>
        </a:solidFill>
        <a:latin typeface="+mn-lt"/>
        <a:ea typeface="+mn-ea"/>
        <a:cs typeface="+mn-cs"/>
      </a:defRPr>
    </a:lvl3pPr>
    <a:lvl4pPr marL="1371600" algn="l" defTabSz="914400" rtl="0" eaLnBrk="1" latinLnBrk="0" hangingPunct="1">
      <a:defRPr sz="2800" kern="1200">
        <a:solidFill>
          <a:schemeClr val="tx1"/>
        </a:solidFill>
        <a:latin typeface="+mn-lt"/>
        <a:ea typeface="+mn-ea"/>
        <a:cs typeface="+mn-cs"/>
      </a:defRPr>
    </a:lvl4pPr>
    <a:lvl5pPr marL="1828800" algn="l" defTabSz="914400" rtl="0" eaLnBrk="1" latinLnBrk="0" hangingPunct="1">
      <a:defRPr sz="2800" kern="1200">
        <a:solidFill>
          <a:schemeClr val="tx1"/>
        </a:solidFill>
        <a:latin typeface="+mn-lt"/>
        <a:ea typeface="+mn-ea"/>
        <a:cs typeface="+mn-cs"/>
      </a:defRPr>
    </a:lvl5pPr>
    <a:lvl6pPr marL="2286000" algn="l" defTabSz="914400" rtl="0" eaLnBrk="1" latinLnBrk="0" hangingPunct="1">
      <a:defRPr sz="2800" kern="1200">
        <a:solidFill>
          <a:schemeClr val="tx1"/>
        </a:solidFill>
        <a:latin typeface="+mn-lt"/>
        <a:ea typeface="+mn-ea"/>
        <a:cs typeface="+mn-cs"/>
      </a:defRPr>
    </a:lvl6pPr>
    <a:lvl7pPr marL="2743200" algn="l" defTabSz="914400" rtl="0" eaLnBrk="1" latinLnBrk="0" hangingPunct="1">
      <a:defRPr sz="2800" kern="1200">
        <a:solidFill>
          <a:schemeClr val="tx1"/>
        </a:solidFill>
        <a:latin typeface="+mn-lt"/>
        <a:ea typeface="+mn-ea"/>
        <a:cs typeface="+mn-cs"/>
      </a:defRPr>
    </a:lvl7pPr>
    <a:lvl8pPr marL="3200400" algn="l" defTabSz="914400" rtl="0" eaLnBrk="1" latinLnBrk="0" hangingPunct="1">
      <a:defRPr sz="2800" kern="1200">
        <a:solidFill>
          <a:schemeClr val="tx1"/>
        </a:solidFill>
        <a:latin typeface="+mn-lt"/>
        <a:ea typeface="+mn-ea"/>
        <a:cs typeface="+mn-cs"/>
      </a:defRPr>
    </a:lvl8pPr>
    <a:lvl9pPr marL="3657600" algn="l" defTabSz="914400" rtl="0" eaLnBrk="1" latinLnBrk="0" hangingPunct="1">
      <a:defRPr sz="2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28C86"/>
    <a:srgbClr val="CED9D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64" d="100"/>
          <a:sy n="64" d="100"/>
        </p:scale>
        <p:origin x="680" y="44"/>
      </p:cViewPr>
      <p:guideLst/>
    </p:cSldViewPr>
  </p:slideViewPr>
  <p:notesTextViewPr>
    <p:cViewPr>
      <p:scale>
        <a:sx n="3" d="2"/>
        <a:sy n="3" d="2"/>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viewProps" Target="viewProps.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font" Target="fonts/font8.fntdata"/><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font" Target="fonts/font7.fntdata"/><Relationship Id="rId38"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font" Target="fonts/font3.fntdata"/><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font" Target="fonts/font6.fntdata"/><Relationship Id="rId37" Type="http://schemas.openxmlformats.org/officeDocument/2006/relationships/font" Target="fonts/font11.fntdata"/><Relationship Id="rId40"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font" Target="fonts/font2.fntdata"/><Relationship Id="rId36" Type="http://schemas.openxmlformats.org/officeDocument/2006/relationships/font" Target="fonts/font10.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font" Target="fonts/font5.fntdata"/><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font" Target="fonts/font1.fntdata"/><Relationship Id="rId30" Type="http://schemas.openxmlformats.org/officeDocument/2006/relationships/font" Target="fonts/font4.fntdata"/><Relationship Id="rId35" Type="http://schemas.openxmlformats.org/officeDocument/2006/relationships/font" Target="fonts/font9.fntdata"/></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AFC229-E7F8-444D-A581-16373F7D1B98}"/>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th-TH"/>
          </a:p>
        </p:txBody>
      </p:sp>
      <p:sp>
        <p:nvSpPr>
          <p:cNvPr id="3" name="Subtitle 2">
            <a:extLst>
              <a:ext uri="{FF2B5EF4-FFF2-40B4-BE49-F238E27FC236}">
                <a16:creationId xmlns:a16="http://schemas.microsoft.com/office/drawing/2014/main" id="{8C62C70B-8D28-4292-BEDC-6C341BC9701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th-TH"/>
          </a:p>
        </p:txBody>
      </p:sp>
      <p:sp>
        <p:nvSpPr>
          <p:cNvPr id="4" name="Date Placeholder 3">
            <a:extLst>
              <a:ext uri="{FF2B5EF4-FFF2-40B4-BE49-F238E27FC236}">
                <a16:creationId xmlns:a16="http://schemas.microsoft.com/office/drawing/2014/main" id="{6CD0AB2A-14EF-4B2E-A229-6C692C790FC3}"/>
              </a:ext>
            </a:extLst>
          </p:cNvPr>
          <p:cNvSpPr>
            <a:spLocks noGrp="1"/>
          </p:cNvSpPr>
          <p:nvPr>
            <p:ph type="dt" sz="half" idx="10"/>
          </p:nvPr>
        </p:nvSpPr>
        <p:spPr/>
        <p:txBody>
          <a:bodyPr/>
          <a:lstStyle/>
          <a:p>
            <a:fld id="{485DEC3B-0D25-44A9-A65C-6B4635F8CE56}" type="datetimeFigureOut">
              <a:rPr lang="th-TH" smtClean="0"/>
              <a:t>10/02/67</a:t>
            </a:fld>
            <a:endParaRPr lang="th-TH"/>
          </a:p>
        </p:txBody>
      </p:sp>
      <p:sp>
        <p:nvSpPr>
          <p:cNvPr id="5" name="Footer Placeholder 4">
            <a:extLst>
              <a:ext uri="{FF2B5EF4-FFF2-40B4-BE49-F238E27FC236}">
                <a16:creationId xmlns:a16="http://schemas.microsoft.com/office/drawing/2014/main" id="{8D64C579-07BD-47C7-BABA-31B7167F01A6}"/>
              </a:ext>
            </a:extLst>
          </p:cNvPr>
          <p:cNvSpPr>
            <a:spLocks noGrp="1"/>
          </p:cNvSpPr>
          <p:nvPr>
            <p:ph type="ftr" sz="quarter" idx="11"/>
          </p:nvPr>
        </p:nvSpPr>
        <p:spPr/>
        <p:txBody>
          <a:bodyPr/>
          <a:lstStyle/>
          <a:p>
            <a:endParaRPr lang="th-TH"/>
          </a:p>
        </p:txBody>
      </p:sp>
      <p:sp>
        <p:nvSpPr>
          <p:cNvPr id="6" name="Slide Number Placeholder 5">
            <a:extLst>
              <a:ext uri="{FF2B5EF4-FFF2-40B4-BE49-F238E27FC236}">
                <a16:creationId xmlns:a16="http://schemas.microsoft.com/office/drawing/2014/main" id="{0329A134-C8E7-4ACD-9B86-CD36ADC3FEFB}"/>
              </a:ext>
            </a:extLst>
          </p:cNvPr>
          <p:cNvSpPr>
            <a:spLocks noGrp="1"/>
          </p:cNvSpPr>
          <p:nvPr>
            <p:ph type="sldNum" sz="quarter" idx="12"/>
          </p:nvPr>
        </p:nvSpPr>
        <p:spPr/>
        <p:txBody>
          <a:bodyPr/>
          <a:lstStyle/>
          <a:p>
            <a:fld id="{0B1EAD47-C1CB-4DE5-91D9-23BE28933927}" type="slidenum">
              <a:rPr lang="th-TH" smtClean="0"/>
              <a:t>‹#›</a:t>
            </a:fld>
            <a:endParaRPr lang="th-TH"/>
          </a:p>
        </p:txBody>
      </p:sp>
    </p:spTree>
    <p:extLst>
      <p:ext uri="{BB962C8B-B14F-4D97-AF65-F5344CB8AC3E}">
        <p14:creationId xmlns:p14="http://schemas.microsoft.com/office/powerpoint/2010/main" val="407443979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4C978E-C1EF-435C-BD9B-FC803BB8DAB8}"/>
              </a:ext>
            </a:extLst>
          </p:cNvPr>
          <p:cNvSpPr>
            <a:spLocks noGrp="1"/>
          </p:cNvSpPr>
          <p:nvPr>
            <p:ph type="title"/>
          </p:nvPr>
        </p:nvSpPr>
        <p:spPr/>
        <p:txBody>
          <a:bodyPr/>
          <a:lstStyle/>
          <a:p>
            <a:r>
              <a:rPr lang="en-US"/>
              <a:t>Click to edit Master title style</a:t>
            </a:r>
            <a:endParaRPr lang="th-TH"/>
          </a:p>
        </p:txBody>
      </p:sp>
      <p:sp>
        <p:nvSpPr>
          <p:cNvPr id="3" name="Content Placeholder 2">
            <a:extLst>
              <a:ext uri="{FF2B5EF4-FFF2-40B4-BE49-F238E27FC236}">
                <a16:creationId xmlns:a16="http://schemas.microsoft.com/office/drawing/2014/main" id="{329D9B61-2831-47C0-BF15-C3A48AADF6FF}"/>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h-TH"/>
          </a:p>
        </p:txBody>
      </p:sp>
      <p:sp>
        <p:nvSpPr>
          <p:cNvPr id="4" name="Content Placeholder 3">
            <a:extLst>
              <a:ext uri="{FF2B5EF4-FFF2-40B4-BE49-F238E27FC236}">
                <a16:creationId xmlns:a16="http://schemas.microsoft.com/office/drawing/2014/main" id="{B950C5A8-79EE-4E73-A0F8-210CDEB2F613}"/>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h-TH"/>
          </a:p>
        </p:txBody>
      </p:sp>
      <p:sp>
        <p:nvSpPr>
          <p:cNvPr id="5" name="Date Placeholder 4">
            <a:extLst>
              <a:ext uri="{FF2B5EF4-FFF2-40B4-BE49-F238E27FC236}">
                <a16:creationId xmlns:a16="http://schemas.microsoft.com/office/drawing/2014/main" id="{592C9880-B3E3-476E-B91F-51AE299E7929}"/>
              </a:ext>
            </a:extLst>
          </p:cNvPr>
          <p:cNvSpPr>
            <a:spLocks noGrp="1"/>
          </p:cNvSpPr>
          <p:nvPr>
            <p:ph type="dt" sz="half" idx="10"/>
          </p:nvPr>
        </p:nvSpPr>
        <p:spPr/>
        <p:txBody>
          <a:bodyPr/>
          <a:lstStyle/>
          <a:p>
            <a:fld id="{485DEC3B-0D25-44A9-A65C-6B4635F8CE56}" type="datetimeFigureOut">
              <a:rPr lang="th-TH" smtClean="0"/>
              <a:t>10/02/67</a:t>
            </a:fld>
            <a:endParaRPr lang="th-TH"/>
          </a:p>
        </p:txBody>
      </p:sp>
      <p:sp>
        <p:nvSpPr>
          <p:cNvPr id="6" name="Footer Placeholder 5">
            <a:extLst>
              <a:ext uri="{FF2B5EF4-FFF2-40B4-BE49-F238E27FC236}">
                <a16:creationId xmlns:a16="http://schemas.microsoft.com/office/drawing/2014/main" id="{7EFF4FD7-588C-4E89-96B8-B20FDD21E0B2}"/>
              </a:ext>
            </a:extLst>
          </p:cNvPr>
          <p:cNvSpPr>
            <a:spLocks noGrp="1"/>
          </p:cNvSpPr>
          <p:nvPr>
            <p:ph type="ftr" sz="quarter" idx="11"/>
          </p:nvPr>
        </p:nvSpPr>
        <p:spPr/>
        <p:txBody>
          <a:bodyPr/>
          <a:lstStyle/>
          <a:p>
            <a:endParaRPr lang="th-TH"/>
          </a:p>
        </p:txBody>
      </p:sp>
      <p:sp>
        <p:nvSpPr>
          <p:cNvPr id="7" name="Slide Number Placeholder 6">
            <a:extLst>
              <a:ext uri="{FF2B5EF4-FFF2-40B4-BE49-F238E27FC236}">
                <a16:creationId xmlns:a16="http://schemas.microsoft.com/office/drawing/2014/main" id="{725400A7-383C-4ED5-927E-598C3165666D}"/>
              </a:ext>
            </a:extLst>
          </p:cNvPr>
          <p:cNvSpPr>
            <a:spLocks noGrp="1"/>
          </p:cNvSpPr>
          <p:nvPr>
            <p:ph type="sldNum" sz="quarter" idx="12"/>
          </p:nvPr>
        </p:nvSpPr>
        <p:spPr/>
        <p:txBody>
          <a:bodyPr/>
          <a:lstStyle/>
          <a:p>
            <a:fld id="{0B1EAD47-C1CB-4DE5-91D9-23BE28933927}" type="slidenum">
              <a:rPr lang="th-TH" smtClean="0"/>
              <a:t>‹#›</a:t>
            </a:fld>
            <a:endParaRPr lang="th-TH"/>
          </a:p>
        </p:txBody>
      </p:sp>
    </p:spTree>
    <p:extLst>
      <p:ext uri="{BB962C8B-B14F-4D97-AF65-F5344CB8AC3E}">
        <p14:creationId xmlns:p14="http://schemas.microsoft.com/office/powerpoint/2010/main" val="426487801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4DAAEE-F516-410C-A0CB-7B297556652F}"/>
              </a:ext>
            </a:extLst>
          </p:cNvPr>
          <p:cNvSpPr>
            <a:spLocks noGrp="1"/>
          </p:cNvSpPr>
          <p:nvPr>
            <p:ph type="title"/>
          </p:nvPr>
        </p:nvSpPr>
        <p:spPr>
          <a:xfrm>
            <a:off x="839788" y="365125"/>
            <a:ext cx="10515600" cy="1325563"/>
          </a:xfrm>
        </p:spPr>
        <p:txBody>
          <a:bodyPr/>
          <a:lstStyle/>
          <a:p>
            <a:r>
              <a:rPr lang="en-US"/>
              <a:t>Click to edit Master title style</a:t>
            </a:r>
            <a:endParaRPr lang="th-TH"/>
          </a:p>
        </p:txBody>
      </p:sp>
      <p:sp>
        <p:nvSpPr>
          <p:cNvPr id="3" name="Text Placeholder 2">
            <a:extLst>
              <a:ext uri="{FF2B5EF4-FFF2-40B4-BE49-F238E27FC236}">
                <a16:creationId xmlns:a16="http://schemas.microsoft.com/office/drawing/2014/main" id="{09001C12-9F6A-4E4F-8832-6498517BEE2A}"/>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4AF35CEC-C523-40A3-AFD7-70581AAF1C48}"/>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h-TH"/>
          </a:p>
        </p:txBody>
      </p:sp>
      <p:sp>
        <p:nvSpPr>
          <p:cNvPr id="5" name="Text Placeholder 4">
            <a:extLst>
              <a:ext uri="{FF2B5EF4-FFF2-40B4-BE49-F238E27FC236}">
                <a16:creationId xmlns:a16="http://schemas.microsoft.com/office/drawing/2014/main" id="{D6CE4780-B18F-41D8-B0F8-633322496532}"/>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449BE46-C489-4DBD-8261-43A0B014D7C2}"/>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h-TH"/>
          </a:p>
        </p:txBody>
      </p:sp>
      <p:sp>
        <p:nvSpPr>
          <p:cNvPr id="7" name="Date Placeholder 6">
            <a:extLst>
              <a:ext uri="{FF2B5EF4-FFF2-40B4-BE49-F238E27FC236}">
                <a16:creationId xmlns:a16="http://schemas.microsoft.com/office/drawing/2014/main" id="{37092218-6395-4C45-81A4-DD8FC7F11CA6}"/>
              </a:ext>
            </a:extLst>
          </p:cNvPr>
          <p:cNvSpPr>
            <a:spLocks noGrp="1"/>
          </p:cNvSpPr>
          <p:nvPr>
            <p:ph type="dt" sz="half" idx="10"/>
          </p:nvPr>
        </p:nvSpPr>
        <p:spPr/>
        <p:txBody>
          <a:bodyPr/>
          <a:lstStyle/>
          <a:p>
            <a:fld id="{485DEC3B-0D25-44A9-A65C-6B4635F8CE56}" type="datetimeFigureOut">
              <a:rPr lang="th-TH" smtClean="0"/>
              <a:t>10/02/67</a:t>
            </a:fld>
            <a:endParaRPr lang="th-TH"/>
          </a:p>
        </p:txBody>
      </p:sp>
      <p:sp>
        <p:nvSpPr>
          <p:cNvPr id="8" name="Footer Placeholder 7">
            <a:extLst>
              <a:ext uri="{FF2B5EF4-FFF2-40B4-BE49-F238E27FC236}">
                <a16:creationId xmlns:a16="http://schemas.microsoft.com/office/drawing/2014/main" id="{AABCDED0-F360-4042-9276-01201AF0FCE6}"/>
              </a:ext>
            </a:extLst>
          </p:cNvPr>
          <p:cNvSpPr>
            <a:spLocks noGrp="1"/>
          </p:cNvSpPr>
          <p:nvPr>
            <p:ph type="ftr" sz="quarter" idx="11"/>
          </p:nvPr>
        </p:nvSpPr>
        <p:spPr/>
        <p:txBody>
          <a:bodyPr/>
          <a:lstStyle/>
          <a:p>
            <a:endParaRPr lang="th-TH"/>
          </a:p>
        </p:txBody>
      </p:sp>
      <p:sp>
        <p:nvSpPr>
          <p:cNvPr id="9" name="Slide Number Placeholder 8">
            <a:extLst>
              <a:ext uri="{FF2B5EF4-FFF2-40B4-BE49-F238E27FC236}">
                <a16:creationId xmlns:a16="http://schemas.microsoft.com/office/drawing/2014/main" id="{C77BFA46-1AF5-4128-8A47-226B8FF2B673}"/>
              </a:ext>
            </a:extLst>
          </p:cNvPr>
          <p:cNvSpPr>
            <a:spLocks noGrp="1"/>
          </p:cNvSpPr>
          <p:nvPr>
            <p:ph type="sldNum" sz="quarter" idx="12"/>
          </p:nvPr>
        </p:nvSpPr>
        <p:spPr/>
        <p:txBody>
          <a:bodyPr/>
          <a:lstStyle/>
          <a:p>
            <a:fld id="{0B1EAD47-C1CB-4DE5-91D9-23BE28933927}" type="slidenum">
              <a:rPr lang="th-TH" smtClean="0"/>
              <a:t>‹#›</a:t>
            </a:fld>
            <a:endParaRPr lang="th-TH"/>
          </a:p>
        </p:txBody>
      </p:sp>
    </p:spTree>
    <p:extLst>
      <p:ext uri="{BB962C8B-B14F-4D97-AF65-F5344CB8AC3E}">
        <p14:creationId xmlns:p14="http://schemas.microsoft.com/office/powerpoint/2010/main" val="205810725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29986C-EE67-4562-A545-553E5D00087B}"/>
              </a:ext>
            </a:extLst>
          </p:cNvPr>
          <p:cNvSpPr>
            <a:spLocks noGrp="1"/>
          </p:cNvSpPr>
          <p:nvPr>
            <p:ph type="title"/>
          </p:nvPr>
        </p:nvSpPr>
        <p:spPr/>
        <p:txBody>
          <a:bodyPr/>
          <a:lstStyle/>
          <a:p>
            <a:r>
              <a:rPr lang="en-US"/>
              <a:t>Click to edit Master title style</a:t>
            </a:r>
            <a:endParaRPr lang="th-TH"/>
          </a:p>
        </p:txBody>
      </p:sp>
      <p:sp>
        <p:nvSpPr>
          <p:cNvPr id="3" name="Date Placeholder 2">
            <a:extLst>
              <a:ext uri="{FF2B5EF4-FFF2-40B4-BE49-F238E27FC236}">
                <a16:creationId xmlns:a16="http://schemas.microsoft.com/office/drawing/2014/main" id="{928E5292-BB19-4F37-BA7C-04A68AA622FF}"/>
              </a:ext>
            </a:extLst>
          </p:cNvPr>
          <p:cNvSpPr>
            <a:spLocks noGrp="1"/>
          </p:cNvSpPr>
          <p:nvPr>
            <p:ph type="dt" sz="half" idx="10"/>
          </p:nvPr>
        </p:nvSpPr>
        <p:spPr/>
        <p:txBody>
          <a:bodyPr/>
          <a:lstStyle/>
          <a:p>
            <a:fld id="{485DEC3B-0D25-44A9-A65C-6B4635F8CE56}" type="datetimeFigureOut">
              <a:rPr lang="th-TH" smtClean="0"/>
              <a:t>10/02/67</a:t>
            </a:fld>
            <a:endParaRPr lang="th-TH"/>
          </a:p>
        </p:txBody>
      </p:sp>
      <p:sp>
        <p:nvSpPr>
          <p:cNvPr id="4" name="Footer Placeholder 3">
            <a:extLst>
              <a:ext uri="{FF2B5EF4-FFF2-40B4-BE49-F238E27FC236}">
                <a16:creationId xmlns:a16="http://schemas.microsoft.com/office/drawing/2014/main" id="{B755CAB1-5FC3-41B7-818D-6BD54E7D8559}"/>
              </a:ext>
            </a:extLst>
          </p:cNvPr>
          <p:cNvSpPr>
            <a:spLocks noGrp="1"/>
          </p:cNvSpPr>
          <p:nvPr>
            <p:ph type="ftr" sz="quarter" idx="11"/>
          </p:nvPr>
        </p:nvSpPr>
        <p:spPr/>
        <p:txBody>
          <a:bodyPr/>
          <a:lstStyle/>
          <a:p>
            <a:endParaRPr lang="th-TH"/>
          </a:p>
        </p:txBody>
      </p:sp>
      <p:sp>
        <p:nvSpPr>
          <p:cNvPr id="5" name="Slide Number Placeholder 4">
            <a:extLst>
              <a:ext uri="{FF2B5EF4-FFF2-40B4-BE49-F238E27FC236}">
                <a16:creationId xmlns:a16="http://schemas.microsoft.com/office/drawing/2014/main" id="{890DD8E1-32FA-449E-8C91-AE1156DDB010}"/>
              </a:ext>
            </a:extLst>
          </p:cNvPr>
          <p:cNvSpPr>
            <a:spLocks noGrp="1"/>
          </p:cNvSpPr>
          <p:nvPr>
            <p:ph type="sldNum" sz="quarter" idx="12"/>
          </p:nvPr>
        </p:nvSpPr>
        <p:spPr/>
        <p:txBody>
          <a:bodyPr/>
          <a:lstStyle/>
          <a:p>
            <a:fld id="{0B1EAD47-C1CB-4DE5-91D9-23BE28933927}" type="slidenum">
              <a:rPr lang="th-TH" smtClean="0"/>
              <a:t>‹#›</a:t>
            </a:fld>
            <a:endParaRPr lang="th-TH"/>
          </a:p>
        </p:txBody>
      </p:sp>
      <p:sp>
        <p:nvSpPr>
          <p:cNvPr id="7" name="Rectangle 6">
            <a:extLst>
              <a:ext uri="{FF2B5EF4-FFF2-40B4-BE49-F238E27FC236}">
                <a16:creationId xmlns:a16="http://schemas.microsoft.com/office/drawing/2014/main" id="{D5D1B073-A81E-4DBF-9FC3-DDDC903EA618}"/>
              </a:ext>
            </a:extLst>
          </p:cNvPr>
          <p:cNvSpPr/>
          <p:nvPr userDrawn="1"/>
        </p:nvSpPr>
        <p:spPr>
          <a:xfrm>
            <a:off x="5099957" y="2394857"/>
            <a:ext cx="1992085" cy="4463143"/>
          </a:xfrm>
          <a:prstGeom prst="rect">
            <a:avLst/>
          </a:prstGeom>
          <a:solidFill>
            <a:srgbClr val="CED9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Tree>
    <p:extLst>
      <p:ext uri="{BB962C8B-B14F-4D97-AF65-F5344CB8AC3E}">
        <p14:creationId xmlns:p14="http://schemas.microsoft.com/office/powerpoint/2010/main" val="133956347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AC1B024-BEE8-46EC-809C-6D39064FD00D}"/>
              </a:ext>
            </a:extLst>
          </p:cNvPr>
          <p:cNvSpPr>
            <a:spLocks noGrp="1"/>
          </p:cNvSpPr>
          <p:nvPr>
            <p:ph type="dt" sz="half" idx="10"/>
          </p:nvPr>
        </p:nvSpPr>
        <p:spPr/>
        <p:txBody>
          <a:bodyPr/>
          <a:lstStyle/>
          <a:p>
            <a:fld id="{485DEC3B-0D25-44A9-A65C-6B4635F8CE56}" type="datetimeFigureOut">
              <a:rPr lang="th-TH" smtClean="0"/>
              <a:t>10/02/67</a:t>
            </a:fld>
            <a:endParaRPr lang="th-TH"/>
          </a:p>
        </p:txBody>
      </p:sp>
      <p:sp>
        <p:nvSpPr>
          <p:cNvPr id="3" name="Footer Placeholder 2">
            <a:extLst>
              <a:ext uri="{FF2B5EF4-FFF2-40B4-BE49-F238E27FC236}">
                <a16:creationId xmlns:a16="http://schemas.microsoft.com/office/drawing/2014/main" id="{6B82005D-79E5-4E2E-BC46-692326400345}"/>
              </a:ext>
            </a:extLst>
          </p:cNvPr>
          <p:cNvSpPr>
            <a:spLocks noGrp="1"/>
          </p:cNvSpPr>
          <p:nvPr>
            <p:ph type="ftr" sz="quarter" idx="11"/>
          </p:nvPr>
        </p:nvSpPr>
        <p:spPr/>
        <p:txBody>
          <a:bodyPr/>
          <a:lstStyle/>
          <a:p>
            <a:endParaRPr lang="th-TH"/>
          </a:p>
        </p:txBody>
      </p:sp>
      <p:sp>
        <p:nvSpPr>
          <p:cNvPr id="4" name="Slide Number Placeholder 3">
            <a:extLst>
              <a:ext uri="{FF2B5EF4-FFF2-40B4-BE49-F238E27FC236}">
                <a16:creationId xmlns:a16="http://schemas.microsoft.com/office/drawing/2014/main" id="{BC74C5A4-7235-4882-B2EC-C0589C2EFEC5}"/>
              </a:ext>
            </a:extLst>
          </p:cNvPr>
          <p:cNvSpPr>
            <a:spLocks noGrp="1"/>
          </p:cNvSpPr>
          <p:nvPr>
            <p:ph type="sldNum" sz="quarter" idx="12"/>
          </p:nvPr>
        </p:nvSpPr>
        <p:spPr/>
        <p:txBody>
          <a:bodyPr/>
          <a:lstStyle/>
          <a:p>
            <a:fld id="{0B1EAD47-C1CB-4DE5-91D9-23BE28933927}" type="slidenum">
              <a:rPr lang="th-TH" smtClean="0"/>
              <a:t>‹#›</a:t>
            </a:fld>
            <a:endParaRPr lang="th-TH"/>
          </a:p>
        </p:txBody>
      </p:sp>
    </p:spTree>
    <p:extLst>
      <p:ext uri="{BB962C8B-B14F-4D97-AF65-F5344CB8AC3E}">
        <p14:creationId xmlns:p14="http://schemas.microsoft.com/office/powerpoint/2010/main" val="84535711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5C8ED4-7718-4D3F-ABF0-58FCFE0D317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th-TH"/>
          </a:p>
        </p:txBody>
      </p:sp>
      <p:sp>
        <p:nvSpPr>
          <p:cNvPr id="3" name="Content Placeholder 2">
            <a:extLst>
              <a:ext uri="{FF2B5EF4-FFF2-40B4-BE49-F238E27FC236}">
                <a16:creationId xmlns:a16="http://schemas.microsoft.com/office/drawing/2014/main" id="{0297965D-DF23-4B35-909B-15FBE6ACC0E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h-TH"/>
          </a:p>
        </p:txBody>
      </p:sp>
      <p:sp>
        <p:nvSpPr>
          <p:cNvPr id="4" name="Text Placeholder 3">
            <a:extLst>
              <a:ext uri="{FF2B5EF4-FFF2-40B4-BE49-F238E27FC236}">
                <a16:creationId xmlns:a16="http://schemas.microsoft.com/office/drawing/2014/main" id="{5E38B393-F901-4572-82DF-C48C900B862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86781159-80B5-413D-984C-F573FD962AA9}"/>
              </a:ext>
            </a:extLst>
          </p:cNvPr>
          <p:cNvSpPr>
            <a:spLocks noGrp="1"/>
          </p:cNvSpPr>
          <p:nvPr>
            <p:ph type="dt" sz="half" idx="10"/>
          </p:nvPr>
        </p:nvSpPr>
        <p:spPr/>
        <p:txBody>
          <a:bodyPr/>
          <a:lstStyle/>
          <a:p>
            <a:fld id="{485DEC3B-0D25-44A9-A65C-6B4635F8CE56}" type="datetimeFigureOut">
              <a:rPr lang="th-TH" smtClean="0"/>
              <a:t>10/02/67</a:t>
            </a:fld>
            <a:endParaRPr lang="th-TH"/>
          </a:p>
        </p:txBody>
      </p:sp>
      <p:sp>
        <p:nvSpPr>
          <p:cNvPr id="6" name="Footer Placeholder 5">
            <a:extLst>
              <a:ext uri="{FF2B5EF4-FFF2-40B4-BE49-F238E27FC236}">
                <a16:creationId xmlns:a16="http://schemas.microsoft.com/office/drawing/2014/main" id="{2CCED487-F6A9-478A-AA16-B5E6E885231F}"/>
              </a:ext>
            </a:extLst>
          </p:cNvPr>
          <p:cNvSpPr>
            <a:spLocks noGrp="1"/>
          </p:cNvSpPr>
          <p:nvPr>
            <p:ph type="ftr" sz="quarter" idx="11"/>
          </p:nvPr>
        </p:nvSpPr>
        <p:spPr/>
        <p:txBody>
          <a:bodyPr/>
          <a:lstStyle/>
          <a:p>
            <a:endParaRPr lang="th-TH"/>
          </a:p>
        </p:txBody>
      </p:sp>
      <p:sp>
        <p:nvSpPr>
          <p:cNvPr id="7" name="Slide Number Placeholder 6">
            <a:extLst>
              <a:ext uri="{FF2B5EF4-FFF2-40B4-BE49-F238E27FC236}">
                <a16:creationId xmlns:a16="http://schemas.microsoft.com/office/drawing/2014/main" id="{21680840-10C8-45E5-BC7E-EF44293F3C44}"/>
              </a:ext>
            </a:extLst>
          </p:cNvPr>
          <p:cNvSpPr>
            <a:spLocks noGrp="1"/>
          </p:cNvSpPr>
          <p:nvPr>
            <p:ph type="sldNum" sz="quarter" idx="12"/>
          </p:nvPr>
        </p:nvSpPr>
        <p:spPr/>
        <p:txBody>
          <a:bodyPr/>
          <a:lstStyle/>
          <a:p>
            <a:fld id="{0B1EAD47-C1CB-4DE5-91D9-23BE28933927}" type="slidenum">
              <a:rPr lang="th-TH" smtClean="0"/>
              <a:t>‹#›</a:t>
            </a:fld>
            <a:endParaRPr lang="th-TH"/>
          </a:p>
        </p:txBody>
      </p:sp>
    </p:spTree>
    <p:extLst>
      <p:ext uri="{BB962C8B-B14F-4D97-AF65-F5344CB8AC3E}">
        <p14:creationId xmlns:p14="http://schemas.microsoft.com/office/powerpoint/2010/main" val="58508199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255E73-A67A-4296-AD59-B6AC551E80A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th-TH"/>
          </a:p>
        </p:txBody>
      </p:sp>
      <p:sp>
        <p:nvSpPr>
          <p:cNvPr id="3" name="Picture Placeholder 2">
            <a:extLst>
              <a:ext uri="{FF2B5EF4-FFF2-40B4-BE49-F238E27FC236}">
                <a16:creationId xmlns:a16="http://schemas.microsoft.com/office/drawing/2014/main" id="{7DA5CF9B-706B-4658-898F-F46A3336ADD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th-TH"/>
          </a:p>
        </p:txBody>
      </p:sp>
      <p:sp>
        <p:nvSpPr>
          <p:cNvPr id="4" name="Text Placeholder 3">
            <a:extLst>
              <a:ext uri="{FF2B5EF4-FFF2-40B4-BE49-F238E27FC236}">
                <a16:creationId xmlns:a16="http://schemas.microsoft.com/office/drawing/2014/main" id="{678F9D98-1B47-4FE2-8701-A02BC3F0701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51AFC980-1B36-4401-9DF2-60A9441836B0}"/>
              </a:ext>
            </a:extLst>
          </p:cNvPr>
          <p:cNvSpPr>
            <a:spLocks noGrp="1"/>
          </p:cNvSpPr>
          <p:nvPr>
            <p:ph type="dt" sz="half" idx="10"/>
          </p:nvPr>
        </p:nvSpPr>
        <p:spPr/>
        <p:txBody>
          <a:bodyPr/>
          <a:lstStyle/>
          <a:p>
            <a:fld id="{485DEC3B-0D25-44A9-A65C-6B4635F8CE56}" type="datetimeFigureOut">
              <a:rPr lang="th-TH" smtClean="0"/>
              <a:t>10/02/67</a:t>
            </a:fld>
            <a:endParaRPr lang="th-TH"/>
          </a:p>
        </p:txBody>
      </p:sp>
      <p:sp>
        <p:nvSpPr>
          <p:cNvPr id="6" name="Footer Placeholder 5">
            <a:extLst>
              <a:ext uri="{FF2B5EF4-FFF2-40B4-BE49-F238E27FC236}">
                <a16:creationId xmlns:a16="http://schemas.microsoft.com/office/drawing/2014/main" id="{9BA476C6-3572-449B-96CE-6DC878E49A21}"/>
              </a:ext>
            </a:extLst>
          </p:cNvPr>
          <p:cNvSpPr>
            <a:spLocks noGrp="1"/>
          </p:cNvSpPr>
          <p:nvPr>
            <p:ph type="ftr" sz="quarter" idx="11"/>
          </p:nvPr>
        </p:nvSpPr>
        <p:spPr/>
        <p:txBody>
          <a:bodyPr/>
          <a:lstStyle/>
          <a:p>
            <a:endParaRPr lang="th-TH"/>
          </a:p>
        </p:txBody>
      </p:sp>
      <p:sp>
        <p:nvSpPr>
          <p:cNvPr id="7" name="Slide Number Placeholder 6">
            <a:extLst>
              <a:ext uri="{FF2B5EF4-FFF2-40B4-BE49-F238E27FC236}">
                <a16:creationId xmlns:a16="http://schemas.microsoft.com/office/drawing/2014/main" id="{B9FAA7E6-C451-4B9D-9B0B-60EE49A61097}"/>
              </a:ext>
            </a:extLst>
          </p:cNvPr>
          <p:cNvSpPr>
            <a:spLocks noGrp="1"/>
          </p:cNvSpPr>
          <p:nvPr>
            <p:ph type="sldNum" sz="quarter" idx="12"/>
          </p:nvPr>
        </p:nvSpPr>
        <p:spPr/>
        <p:txBody>
          <a:bodyPr/>
          <a:lstStyle/>
          <a:p>
            <a:fld id="{0B1EAD47-C1CB-4DE5-91D9-23BE28933927}" type="slidenum">
              <a:rPr lang="th-TH" smtClean="0"/>
              <a:t>‹#›</a:t>
            </a:fld>
            <a:endParaRPr lang="th-TH"/>
          </a:p>
        </p:txBody>
      </p:sp>
    </p:spTree>
    <p:extLst>
      <p:ext uri="{BB962C8B-B14F-4D97-AF65-F5344CB8AC3E}">
        <p14:creationId xmlns:p14="http://schemas.microsoft.com/office/powerpoint/2010/main" val="29915294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52AC91-B49C-462A-A957-C53468D25B92}"/>
              </a:ext>
            </a:extLst>
          </p:cNvPr>
          <p:cNvSpPr>
            <a:spLocks noGrp="1"/>
          </p:cNvSpPr>
          <p:nvPr>
            <p:ph type="title"/>
          </p:nvPr>
        </p:nvSpPr>
        <p:spPr/>
        <p:txBody>
          <a:bodyPr/>
          <a:lstStyle/>
          <a:p>
            <a:r>
              <a:rPr lang="en-US"/>
              <a:t>Click to edit Master title style</a:t>
            </a:r>
            <a:endParaRPr lang="th-TH"/>
          </a:p>
        </p:txBody>
      </p:sp>
      <p:sp>
        <p:nvSpPr>
          <p:cNvPr id="3" name="Vertical Text Placeholder 2">
            <a:extLst>
              <a:ext uri="{FF2B5EF4-FFF2-40B4-BE49-F238E27FC236}">
                <a16:creationId xmlns:a16="http://schemas.microsoft.com/office/drawing/2014/main" id="{7A007ECC-9FEB-45F3-889E-A9785475EF13}"/>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h-TH"/>
          </a:p>
        </p:txBody>
      </p:sp>
      <p:sp>
        <p:nvSpPr>
          <p:cNvPr id="4" name="Date Placeholder 3">
            <a:extLst>
              <a:ext uri="{FF2B5EF4-FFF2-40B4-BE49-F238E27FC236}">
                <a16:creationId xmlns:a16="http://schemas.microsoft.com/office/drawing/2014/main" id="{2C0CD278-91FF-4F0E-9176-8BBF153A151C}"/>
              </a:ext>
            </a:extLst>
          </p:cNvPr>
          <p:cNvSpPr>
            <a:spLocks noGrp="1"/>
          </p:cNvSpPr>
          <p:nvPr>
            <p:ph type="dt" sz="half" idx="10"/>
          </p:nvPr>
        </p:nvSpPr>
        <p:spPr/>
        <p:txBody>
          <a:bodyPr/>
          <a:lstStyle/>
          <a:p>
            <a:fld id="{485DEC3B-0D25-44A9-A65C-6B4635F8CE56}" type="datetimeFigureOut">
              <a:rPr lang="th-TH" smtClean="0"/>
              <a:t>10/02/67</a:t>
            </a:fld>
            <a:endParaRPr lang="th-TH"/>
          </a:p>
        </p:txBody>
      </p:sp>
      <p:sp>
        <p:nvSpPr>
          <p:cNvPr id="5" name="Footer Placeholder 4">
            <a:extLst>
              <a:ext uri="{FF2B5EF4-FFF2-40B4-BE49-F238E27FC236}">
                <a16:creationId xmlns:a16="http://schemas.microsoft.com/office/drawing/2014/main" id="{5A80E59F-D78E-4A34-B015-56DA30C19EAF}"/>
              </a:ext>
            </a:extLst>
          </p:cNvPr>
          <p:cNvSpPr>
            <a:spLocks noGrp="1"/>
          </p:cNvSpPr>
          <p:nvPr>
            <p:ph type="ftr" sz="quarter" idx="11"/>
          </p:nvPr>
        </p:nvSpPr>
        <p:spPr/>
        <p:txBody>
          <a:bodyPr/>
          <a:lstStyle/>
          <a:p>
            <a:endParaRPr lang="th-TH"/>
          </a:p>
        </p:txBody>
      </p:sp>
      <p:sp>
        <p:nvSpPr>
          <p:cNvPr id="6" name="Slide Number Placeholder 5">
            <a:extLst>
              <a:ext uri="{FF2B5EF4-FFF2-40B4-BE49-F238E27FC236}">
                <a16:creationId xmlns:a16="http://schemas.microsoft.com/office/drawing/2014/main" id="{ABF6ABD0-21A0-48C0-B1A1-E290AFB26A43}"/>
              </a:ext>
            </a:extLst>
          </p:cNvPr>
          <p:cNvSpPr>
            <a:spLocks noGrp="1"/>
          </p:cNvSpPr>
          <p:nvPr>
            <p:ph type="sldNum" sz="quarter" idx="12"/>
          </p:nvPr>
        </p:nvSpPr>
        <p:spPr/>
        <p:txBody>
          <a:bodyPr/>
          <a:lstStyle/>
          <a:p>
            <a:fld id="{0B1EAD47-C1CB-4DE5-91D9-23BE28933927}" type="slidenum">
              <a:rPr lang="th-TH" smtClean="0"/>
              <a:t>‹#›</a:t>
            </a:fld>
            <a:endParaRPr lang="th-TH"/>
          </a:p>
        </p:txBody>
      </p:sp>
    </p:spTree>
    <p:extLst>
      <p:ext uri="{BB962C8B-B14F-4D97-AF65-F5344CB8AC3E}">
        <p14:creationId xmlns:p14="http://schemas.microsoft.com/office/powerpoint/2010/main" val="145855723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113F0B2-D8F0-4C6E-89D6-F9DDA8DE423D}"/>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th-TH"/>
          </a:p>
        </p:txBody>
      </p:sp>
      <p:sp>
        <p:nvSpPr>
          <p:cNvPr id="3" name="Vertical Text Placeholder 2">
            <a:extLst>
              <a:ext uri="{FF2B5EF4-FFF2-40B4-BE49-F238E27FC236}">
                <a16:creationId xmlns:a16="http://schemas.microsoft.com/office/drawing/2014/main" id="{18DCD5DF-D05B-4435-91DA-DB59924093D4}"/>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h-TH"/>
          </a:p>
        </p:txBody>
      </p:sp>
      <p:sp>
        <p:nvSpPr>
          <p:cNvPr id="4" name="Date Placeholder 3">
            <a:extLst>
              <a:ext uri="{FF2B5EF4-FFF2-40B4-BE49-F238E27FC236}">
                <a16:creationId xmlns:a16="http://schemas.microsoft.com/office/drawing/2014/main" id="{4E339995-B9B9-42C5-8C16-96BC9E7E1946}"/>
              </a:ext>
            </a:extLst>
          </p:cNvPr>
          <p:cNvSpPr>
            <a:spLocks noGrp="1"/>
          </p:cNvSpPr>
          <p:nvPr>
            <p:ph type="dt" sz="half" idx="10"/>
          </p:nvPr>
        </p:nvSpPr>
        <p:spPr/>
        <p:txBody>
          <a:bodyPr/>
          <a:lstStyle/>
          <a:p>
            <a:fld id="{485DEC3B-0D25-44A9-A65C-6B4635F8CE56}" type="datetimeFigureOut">
              <a:rPr lang="th-TH" smtClean="0"/>
              <a:t>10/02/67</a:t>
            </a:fld>
            <a:endParaRPr lang="th-TH"/>
          </a:p>
        </p:txBody>
      </p:sp>
      <p:sp>
        <p:nvSpPr>
          <p:cNvPr id="5" name="Footer Placeholder 4">
            <a:extLst>
              <a:ext uri="{FF2B5EF4-FFF2-40B4-BE49-F238E27FC236}">
                <a16:creationId xmlns:a16="http://schemas.microsoft.com/office/drawing/2014/main" id="{2027EEA3-3C50-4898-B52E-A455CEE2F7E5}"/>
              </a:ext>
            </a:extLst>
          </p:cNvPr>
          <p:cNvSpPr>
            <a:spLocks noGrp="1"/>
          </p:cNvSpPr>
          <p:nvPr>
            <p:ph type="ftr" sz="quarter" idx="11"/>
          </p:nvPr>
        </p:nvSpPr>
        <p:spPr/>
        <p:txBody>
          <a:bodyPr/>
          <a:lstStyle/>
          <a:p>
            <a:endParaRPr lang="th-TH"/>
          </a:p>
        </p:txBody>
      </p:sp>
      <p:sp>
        <p:nvSpPr>
          <p:cNvPr id="6" name="Slide Number Placeholder 5">
            <a:extLst>
              <a:ext uri="{FF2B5EF4-FFF2-40B4-BE49-F238E27FC236}">
                <a16:creationId xmlns:a16="http://schemas.microsoft.com/office/drawing/2014/main" id="{E80656C6-6D80-47C7-853D-084991256545}"/>
              </a:ext>
            </a:extLst>
          </p:cNvPr>
          <p:cNvSpPr>
            <a:spLocks noGrp="1"/>
          </p:cNvSpPr>
          <p:nvPr>
            <p:ph type="sldNum" sz="quarter" idx="12"/>
          </p:nvPr>
        </p:nvSpPr>
        <p:spPr/>
        <p:txBody>
          <a:bodyPr/>
          <a:lstStyle/>
          <a:p>
            <a:fld id="{0B1EAD47-C1CB-4DE5-91D9-23BE28933927}" type="slidenum">
              <a:rPr lang="th-TH" smtClean="0"/>
              <a:t>‹#›</a:t>
            </a:fld>
            <a:endParaRPr lang="th-TH"/>
          </a:p>
        </p:txBody>
      </p:sp>
    </p:spTree>
    <p:extLst>
      <p:ext uri="{BB962C8B-B14F-4D97-AF65-F5344CB8AC3E}">
        <p14:creationId xmlns:p14="http://schemas.microsoft.com/office/powerpoint/2010/main" val="188096636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PPH-05">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48A73349-7EE2-49B7-BB45-27724CCBA4F5}"/>
              </a:ext>
            </a:extLst>
          </p:cNvPr>
          <p:cNvSpPr>
            <a:spLocks noGrp="1"/>
          </p:cNvSpPr>
          <p:nvPr>
            <p:ph type="pic" sz="quarter" idx="10"/>
          </p:nvPr>
        </p:nvSpPr>
        <p:spPr>
          <a:xfrm>
            <a:off x="0" y="0"/>
            <a:ext cx="4267200" cy="6858000"/>
          </a:xfrm>
          <a:prstGeom prst="rect">
            <a:avLst/>
          </a:prstGeom>
        </p:spPr>
        <p:txBody>
          <a:bodyPr/>
          <a:lstStyle/>
          <a:p>
            <a:endParaRPr lang="en-US"/>
          </a:p>
        </p:txBody>
      </p:sp>
    </p:spTree>
    <p:extLst>
      <p:ext uri="{BB962C8B-B14F-4D97-AF65-F5344CB8AC3E}">
        <p14:creationId xmlns:p14="http://schemas.microsoft.com/office/powerpoint/2010/main" val="47754463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4960137"/>
            <a:ext cx="7772400" cy="1463040"/>
          </a:xfrm>
        </p:spPr>
        <p:txBody>
          <a:bodyPr anchor="ctr">
            <a:normAutofit/>
          </a:bodyPr>
          <a:lstStyle>
            <a:lvl1pPr algn="r">
              <a:defRPr sz="5000" spc="200" baseline="0"/>
            </a:lvl1pPr>
          </a:lstStyle>
          <a:p>
            <a:r>
              <a:rPr lang="en-US"/>
              <a:t>Click to edit Master title style</a:t>
            </a:r>
            <a:endParaRPr lang="en-US" dirty="0"/>
          </a:p>
        </p:txBody>
      </p:sp>
      <p:sp>
        <p:nvSpPr>
          <p:cNvPr id="3" name="Subtitle 2"/>
          <p:cNvSpPr>
            <a:spLocks noGrp="1"/>
          </p:cNvSpPr>
          <p:nvPr>
            <p:ph type="subTitle" idx="1"/>
          </p:nvPr>
        </p:nvSpPr>
        <p:spPr>
          <a:xfrm>
            <a:off x="8610600" y="4960137"/>
            <a:ext cx="3200400" cy="1463040"/>
          </a:xfrm>
        </p:spPr>
        <p:txBody>
          <a:bodyPr lIns="91440" rIns="91440" anchor="ctr">
            <a:normAutofit/>
          </a:bodyPr>
          <a:lstStyle>
            <a:lvl1pPr marL="0" indent="0" algn="l">
              <a:lnSpc>
                <a:spcPct val="100000"/>
              </a:lnSpc>
              <a:spcBef>
                <a:spcPts val="0"/>
              </a:spcBef>
              <a:buNone/>
              <a:defRPr sz="1800">
                <a:solidFill>
                  <a:schemeClr val="tx1">
                    <a:lumMod val="95000"/>
                    <a:lumOff val="5000"/>
                  </a:schemeClr>
                </a:solidFill>
              </a:defRPr>
            </a:lvl1pPr>
            <a:lvl2pPr marL="457200" indent="0" algn="ctr">
              <a:buNone/>
              <a:defRPr sz="1800"/>
            </a:lvl2pPr>
            <a:lvl3pPr marL="914400" indent="0" algn="ctr">
              <a:buNone/>
              <a:defRPr sz="1800"/>
            </a:lvl3pPr>
            <a:lvl4pPr marL="1371600" indent="0" algn="ctr">
              <a:buNone/>
              <a:defRPr sz="1800"/>
            </a:lvl4pPr>
            <a:lvl5pPr marL="1828800" indent="0" algn="ctr">
              <a:buNone/>
              <a:defRPr sz="1800"/>
            </a:lvl5pPr>
            <a:lvl6pPr marL="2286000" indent="0" algn="ctr">
              <a:buNone/>
              <a:defRPr sz="1800"/>
            </a:lvl6pPr>
            <a:lvl7pPr marL="2743200" indent="0" algn="ctr">
              <a:buNone/>
              <a:defRPr sz="1800"/>
            </a:lvl7pPr>
            <a:lvl8pPr marL="3200400" indent="0" algn="ctr">
              <a:buNone/>
              <a:defRPr sz="1800"/>
            </a:lvl8pPr>
            <a:lvl9pPr marL="3657600" indent="0" algn="ctr">
              <a:buNone/>
              <a:defRPr sz="18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lvl1pPr algn="l">
              <a:defRPr/>
            </a:lvl1pPr>
          </a:lstStyle>
          <a:p>
            <a:fld id="{17F7531B-3565-8D46-8D09-3ADBF083619B}" type="datetimeFigureOut">
              <a:rPr lang="en-US" smtClean="0"/>
              <a:t>2/10/2024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566C50C-B71F-964C-BAA2-F22FB1E59354}" type="slidenum">
              <a:rPr lang="en-US" smtClean="0"/>
              <a:t>‹#›</a:t>
            </a:fld>
            <a:endParaRPr lang="en-US"/>
          </a:p>
        </p:txBody>
      </p:sp>
      <p:cxnSp>
        <p:nvCxnSpPr>
          <p:cNvPr id="13" name="Straight Connector 12"/>
          <p:cNvCxnSpPr/>
          <p:nvPr/>
        </p:nvCxnSpPr>
        <p:spPr>
          <a:xfrm flipV="1">
            <a:off x="8386842" y="5264106"/>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0" y="0"/>
            <a:ext cx="12192000" cy="4572001"/>
          </a:xfrm>
          <a:prstGeom prst="rect">
            <a:avLst/>
          </a:prstGeom>
          <a:blipFill dpi="0" rotWithShape="1">
            <a:blip r:embed="rId2">
              <a:duotone>
                <a:schemeClr val="accent1">
                  <a:shade val="45000"/>
                  <a:satMod val="135000"/>
                </a:schemeClr>
                <a:prstClr val="white"/>
              </a:duotone>
            </a:blip>
            <a:srcRect/>
            <a:tile tx="-133350" ty="-6350" sx="50000" sy="50000" flip="none" algn="tl"/>
          </a:blipFill>
          <a:ln>
            <a:noFill/>
          </a:ln>
        </p:spPr>
        <p:style>
          <a:lnRef idx="2">
            <a:schemeClr val="accent1">
              <a:shade val="50000"/>
            </a:schemeClr>
          </a:lnRef>
          <a:fillRef idx="1">
            <a:schemeClr val="accent1"/>
          </a:fillRef>
          <a:effectRef idx="0">
            <a:schemeClr val="accent1"/>
          </a:effectRef>
          <a:fontRef idx="minor">
            <a:schemeClr val="lt1"/>
          </a:fontRef>
        </p:style>
      </p:sp>
    </p:spTree>
    <p:extLst>
      <p:ext uri="{BB962C8B-B14F-4D97-AF65-F5344CB8AC3E}">
        <p14:creationId xmlns:p14="http://schemas.microsoft.com/office/powerpoint/2010/main" val="11721421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3D011885-DF0D-4D1F-83DF-FD858E3BAB33}"/>
              </a:ext>
            </a:extLst>
          </p:cNvPr>
          <p:cNvSpPr>
            <a:spLocks noGrp="1"/>
          </p:cNvSpPr>
          <p:nvPr>
            <p:ph type="dt" sz="half" idx="10"/>
          </p:nvPr>
        </p:nvSpPr>
        <p:spPr/>
        <p:txBody>
          <a:bodyPr/>
          <a:lstStyle/>
          <a:p>
            <a:fld id="{485DEC3B-0D25-44A9-A65C-6B4635F8CE56}" type="datetimeFigureOut">
              <a:rPr lang="th-TH" smtClean="0"/>
              <a:t>10/02/67</a:t>
            </a:fld>
            <a:endParaRPr lang="th-TH"/>
          </a:p>
        </p:txBody>
      </p:sp>
      <p:sp>
        <p:nvSpPr>
          <p:cNvPr id="5" name="Footer Placeholder 4">
            <a:extLst>
              <a:ext uri="{FF2B5EF4-FFF2-40B4-BE49-F238E27FC236}">
                <a16:creationId xmlns:a16="http://schemas.microsoft.com/office/drawing/2014/main" id="{BE14B4AE-ECDC-49BD-BC09-6BEEE2EBEE8E}"/>
              </a:ext>
            </a:extLst>
          </p:cNvPr>
          <p:cNvSpPr>
            <a:spLocks noGrp="1"/>
          </p:cNvSpPr>
          <p:nvPr>
            <p:ph type="ftr" sz="quarter" idx="11"/>
          </p:nvPr>
        </p:nvSpPr>
        <p:spPr/>
        <p:txBody>
          <a:bodyPr/>
          <a:lstStyle/>
          <a:p>
            <a:endParaRPr lang="th-TH"/>
          </a:p>
        </p:txBody>
      </p:sp>
      <p:sp>
        <p:nvSpPr>
          <p:cNvPr id="6" name="Slide Number Placeholder 5">
            <a:extLst>
              <a:ext uri="{FF2B5EF4-FFF2-40B4-BE49-F238E27FC236}">
                <a16:creationId xmlns:a16="http://schemas.microsoft.com/office/drawing/2014/main" id="{DF7BD8B3-35DA-4471-95F9-CF1A473F5C33}"/>
              </a:ext>
            </a:extLst>
          </p:cNvPr>
          <p:cNvSpPr>
            <a:spLocks noGrp="1"/>
          </p:cNvSpPr>
          <p:nvPr>
            <p:ph type="sldNum" sz="quarter" idx="12"/>
          </p:nvPr>
        </p:nvSpPr>
        <p:spPr/>
        <p:txBody>
          <a:bodyPr/>
          <a:lstStyle/>
          <a:p>
            <a:fld id="{0B1EAD47-C1CB-4DE5-91D9-23BE28933927}" type="slidenum">
              <a:rPr lang="th-TH" smtClean="0"/>
              <a:t>‹#›</a:t>
            </a:fld>
            <a:endParaRPr lang="th-TH"/>
          </a:p>
        </p:txBody>
      </p:sp>
      <p:sp>
        <p:nvSpPr>
          <p:cNvPr id="8" name="Rectangle 7">
            <a:extLst>
              <a:ext uri="{FF2B5EF4-FFF2-40B4-BE49-F238E27FC236}">
                <a16:creationId xmlns:a16="http://schemas.microsoft.com/office/drawing/2014/main" id="{FF1BDD9A-FA33-4D26-94F7-1E7450934E45}"/>
              </a:ext>
            </a:extLst>
          </p:cNvPr>
          <p:cNvSpPr/>
          <p:nvPr userDrawn="1"/>
        </p:nvSpPr>
        <p:spPr>
          <a:xfrm>
            <a:off x="0" y="1400173"/>
            <a:ext cx="12192000" cy="4016829"/>
          </a:xfrm>
          <a:prstGeom prst="rect">
            <a:avLst/>
          </a:prstGeom>
          <a:solidFill>
            <a:srgbClr val="CED9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
        <p:nvSpPr>
          <p:cNvPr id="2" name="Title 1">
            <a:extLst>
              <a:ext uri="{FF2B5EF4-FFF2-40B4-BE49-F238E27FC236}">
                <a16:creationId xmlns:a16="http://schemas.microsoft.com/office/drawing/2014/main" id="{A5250BAF-8311-4EF4-988A-12A443F923D6}"/>
              </a:ext>
            </a:extLst>
          </p:cNvPr>
          <p:cNvSpPr>
            <a:spLocks noGrp="1"/>
          </p:cNvSpPr>
          <p:nvPr>
            <p:ph type="title"/>
          </p:nvPr>
        </p:nvSpPr>
        <p:spPr/>
        <p:txBody>
          <a:bodyPr/>
          <a:lstStyle/>
          <a:p>
            <a:r>
              <a:rPr lang="en-US" dirty="0"/>
              <a:t>Click to edit Master title style</a:t>
            </a:r>
            <a:endParaRPr lang="th-TH"/>
          </a:p>
        </p:txBody>
      </p:sp>
      <p:sp>
        <p:nvSpPr>
          <p:cNvPr id="3" name="Content Placeholder 2">
            <a:extLst>
              <a:ext uri="{FF2B5EF4-FFF2-40B4-BE49-F238E27FC236}">
                <a16:creationId xmlns:a16="http://schemas.microsoft.com/office/drawing/2014/main" id="{B3EB14A4-F084-44E2-86C7-7A82E969CF5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h-TH"/>
          </a:p>
        </p:txBody>
      </p:sp>
    </p:spTree>
    <p:extLst>
      <p:ext uri="{BB962C8B-B14F-4D97-AF65-F5344CB8AC3E}">
        <p14:creationId xmlns:p14="http://schemas.microsoft.com/office/powerpoint/2010/main" val="365886696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17F7531B-3565-8D46-8D09-3ADBF083619B}" type="datetimeFigureOut">
              <a:rPr lang="en-US" smtClean="0"/>
              <a:t>2/10/2024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566C50C-B71F-964C-BAA2-F22FB1E59354}" type="slidenum">
              <a:rPr lang="en-US" smtClean="0"/>
              <a:t>‹#›</a:t>
            </a:fld>
            <a:endParaRPr lang="en-US"/>
          </a:p>
        </p:txBody>
      </p:sp>
    </p:spTree>
    <p:extLst>
      <p:ext uri="{BB962C8B-B14F-4D97-AF65-F5344CB8AC3E}">
        <p14:creationId xmlns:p14="http://schemas.microsoft.com/office/powerpoint/2010/main" val="43035814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7200" y="4960137"/>
            <a:ext cx="7772400" cy="1463040"/>
          </a:xfrm>
        </p:spPr>
        <p:txBody>
          <a:bodyPr anchor="ctr">
            <a:normAutofit/>
          </a:bodyPr>
          <a:lstStyle>
            <a:lvl1pPr algn="r">
              <a:defRPr sz="5000" b="0" spc="200" baseline="0"/>
            </a:lvl1pPr>
          </a:lstStyle>
          <a:p>
            <a:r>
              <a:rPr lang="en-US"/>
              <a:t>Click to edit Master title style</a:t>
            </a:r>
            <a:endParaRPr lang="en-US" dirty="0"/>
          </a:p>
        </p:txBody>
      </p:sp>
      <p:sp>
        <p:nvSpPr>
          <p:cNvPr id="3" name="Text Placeholder 2"/>
          <p:cNvSpPr>
            <a:spLocks noGrp="1"/>
          </p:cNvSpPr>
          <p:nvPr>
            <p:ph type="body" idx="1"/>
          </p:nvPr>
        </p:nvSpPr>
        <p:spPr>
          <a:xfrm>
            <a:off x="8610600" y="4960137"/>
            <a:ext cx="3200400" cy="1463040"/>
          </a:xfrm>
        </p:spPr>
        <p:txBody>
          <a:bodyPr lIns="91440" rIns="9144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7F7531B-3565-8D46-8D09-3ADBF083619B}" type="datetimeFigureOut">
              <a:rPr lang="en-US" smtClean="0"/>
              <a:t>2/10/2024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566C50C-B71F-964C-BAA2-F22FB1E59354}" type="slidenum">
              <a:rPr lang="en-US" smtClean="0"/>
              <a:t>‹#›</a:t>
            </a:fld>
            <a:endParaRPr lang="en-US"/>
          </a:p>
        </p:txBody>
      </p:sp>
      <p:cxnSp>
        <p:nvCxnSpPr>
          <p:cNvPr id="12" name="Straight Connector 11"/>
          <p:cNvCxnSpPr/>
          <p:nvPr/>
        </p:nvCxnSpPr>
        <p:spPr>
          <a:xfrm flipV="1">
            <a:off x="8386842" y="5264106"/>
            <a:ext cx="0" cy="914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0" y="-1"/>
            <a:ext cx="12192000" cy="4572000"/>
          </a:xfrm>
          <a:prstGeom prst="rect">
            <a:avLst/>
          </a:prstGeom>
          <a:blipFill dpi="0" rotWithShape="1">
            <a:blip r:embed="rId2">
              <a:duotone>
                <a:schemeClr val="accent3">
                  <a:shade val="45000"/>
                  <a:satMod val="135000"/>
                </a:schemeClr>
                <a:prstClr val="white"/>
              </a:duotone>
            </a:blip>
            <a:srcRect/>
            <a:tile tx="-133350" ty="-6350" sx="50000" sy="50000" flip="none" algn="tl"/>
          </a:blipFill>
          <a:ln>
            <a:noFill/>
          </a:ln>
        </p:spPr>
        <p:style>
          <a:lnRef idx="2">
            <a:schemeClr val="accent1">
              <a:shade val="50000"/>
            </a:schemeClr>
          </a:lnRef>
          <a:fillRef idx="1">
            <a:schemeClr val="accent1"/>
          </a:fillRef>
          <a:effectRef idx="0">
            <a:schemeClr val="accent1"/>
          </a:effectRef>
          <a:fontRef idx="minor">
            <a:schemeClr val="lt1"/>
          </a:fontRef>
        </p:style>
      </p:sp>
    </p:spTree>
    <p:extLst>
      <p:ext uri="{BB962C8B-B14F-4D97-AF65-F5344CB8AC3E}">
        <p14:creationId xmlns:p14="http://schemas.microsoft.com/office/powerpoint/2010/main" val="428948204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024128" y="585216"/>
            <a:ext cx="9720072" cy="1499616"/>
          </a:xfrm>
        </p:spPr>
        <p:txBody>
          <a:bodyPr/>
          <a:lstStyle/>
          <a:p>
            <a:r>
              <a:rPr lang="en-US"/>
              <a:t>Click to edit Master title style</a:t>
            </a:r>
            <a:endParaRPr lang="en-US" dirty="0"/>
          </a:p>
        </p:txBody>
      </p:sp>
      <p:sp>
        <p:nvSpPr>
          <p:cNvPr id="3" name="Content Placeholder 2"/>
          <p:cNvSpPr>
            <a:spLocks noGrp="1"/>
          </p:cNvSpPr>
          <p:nvPr>
            <p:ph sz="half" idx="1"/>
          </p:nvPr>
        </p:nvSpPr>
        <p:spPr>
          <a:xfrm>
            <a:off x="1024127" y="2286000"/>
            <a:ext cx="475488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989320" y="2286000"/>
            <a:ext cx="475488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17F7531B-3565-8D46-8D09-3ADBF083619B}" type="datetimeFigureOut">
              <a:rPr lang="en-US" smtClean="0"/>
              <a:t>2/10/2024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566C50C-B71F-964C-BAA2-F22FB1E59354}" type="slidenum">
              <a:rPr lang="en-US" smtClean="0"/>
              <a:t>‹#›</a:t>
            </a:fld>
            <a:endParaRPr lang="en-US"/>
          </a:p>
        </p:txBody>
      </p:sp>
    </p:spTree>
    <p:extLst>
      <p:ext uri="{BB962C8B-B14F-4D97-AF65-F5344CB8AC3E}">
        <p14:creationId xmlns:p14="http://schemas.microsoft.com/office/powerpoint/2010/main" val="312260110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024128" y="2179636"/>
            <a:ext cx="4754880" cy="822960"/>
          </a:xfrm>
        </p:spPr>
        <p:txBody>
          <a:bodyPr lIns="137160" rIns="137160" anchor="ctr">
            <a:normAutofit/>
          </a:bodyPr>
          <a:lstStyle>
            <a:lvl1pPr marL="0" indent="0">
              <a:spcBef>
                <a:spcPts val="0"/>
              </a:spcBef>
              <a:spcAft>
                <a:spcPts val="0"/>
              </a:spcAft>
              <a:buNone/>
              <a:defRPr sz="2300" b="0" cap="none" baseline="0">
                <a:solidFill>
                  <a:schemeClr val="accent1"/>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24128" y="2967788"/>
            <a:ext cx="4754880" cy="33415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990888" y="2179636"/>
            <a:ext cx="4754880" cy="822960"/>
          </a:xfrm>
        </p:spPr>
        <p:txBody>
          <a:bodyPr lIns="137160" rIns="137160" anchor="ctr">
            <a:normAutofit/>
          </a:bodyPr>
          <a:lstStyle>
            <a:lvl1pPr marL="0" indent="0">
              <a:spcBef>
                <a:spcPts val="0"/>
              </a:spcBef>
              <a:spcAft>
                <a:spcPts val="0"/>
              </a:spcAft>
              <a:buNone/>
              <a:defRPr lang="en-US" sz="2300" b="0" kern="1200" cap="none" baseline="0" dirty="0">
                <a:solidFill>
                  <a:schemeClr val="accent1"/>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1800"/>
              </a:spcBef>
              <a:buNone/>
            </a:pPr>
            <a:r>
              <a:rPr lang="en-US"/>
              <a:t>Click to edit Master text styles</a:t>
            </a:r>
          </a:p>
        </p:txBody>
      </p:sp>
      <p:sp>
        <p:nvSpPr>
          <p:cNvPr id="6" name="Content Placeholder 5"/>
          <p:cNvSpPr>
            <a:spLocks noGrp="1"/>
          </p:cNvSpPr>
          <p:nvPr>
            <p:ph sz="quarter" idx="4"/>
          </p:nvPr>
        </p:nvSpPr>
        <p:spPr>
          <a:xfrm>
            <a:off x="5990888" y="2967788"/>
            <a:ext cx="4754880" cy="33415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17F7531B-3565-8D46-8D09-3ADBF083619B}" type="datetimeFigureOut">
              <a:rPr lang="en-US" smtClean="0"/>
              <a:t>2/10/2024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566C50C-B71F-964C-BAA2-F22FB1E59354}" type="slidenum">
              <a:rPr lang="en-US" smtClean="0"/>
              <a:t>‹#›</a:t>
            </a:fld>
            <a:endParaRPr lang="en-US"/>
          </a:p>
        </p:txBody>
      </p:sp>
    </p:spTree>
    <p:extLst>
      <p:ext uri="{BB962C8B-B14F-4D97-AF65-F5344CB8AC3E}">
        <p14:creationId xmlns:p14="http://schemas.microsoft.com/office/powerpoint/2010/main" val="43061967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17F7531B-3565-8D46-8D09-3ADBF083619B}" type="datetimeFigureOut">
              <a:rPr lang="en-US" smtClean="0"/>
              <a:t>2/10/2024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566C50C-B71F-964C-BAA2-F22FB1E59354}" type="slidenum">
              <a:rPr lang="en-US" smtClean="0"/>
              <a:t>‹#›</a:t>
            </a:fld>
            <a:endParaRPr lang="en-US"/>
          </a:p>
        </p:txBody>
      </p:sp>
    </p:spTree>
    <p:extLst>
      <p:ext uri="{BB962C8B-B14F-4D97-AF65-F5344CB8AC3E}">
        <p14:creationId xmlns:p14="http://schemas.microsoft.com/office/powerpoint/2010/main" val="55940615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F7531B-3565-8D46-8D09-3ADBF083619B}" type="datetimeFigureOut">
              <a:rPr lang="en-US" smtClean="0"/>
              <a:t>2/10/2024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566C50C-B71F-964C-BAA2-F22FB1E59354}" type="slidenum">
              <a:rPr lang="en-US" smtClean="0"/>
              <a:t>‹#›</a:t>
            </a:fld>
            <a:endParaRPr lang="en-US"/>
          </a:p>
        </p:txBody>
      </p:sp>
    </p:spTree>
    <p:extLst>
      <p:ext uri="{BB962C8B-B14F-4D97-AF65-F5344CB8AC3E}">
        <p14:creationId xmlns:p14="http://schemas.microsoft.com/office/powerpoint/2010/main" val="327370293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Title 7"/>
          <p:cNvSpPr>
            <a:spLocks noGrp="1"/>
          </p:cNvSpPr>
          <p:nvPr>
            <p:ph type="title"/>
          </p:nvPr>
        </p:nvSpPr>
        <p:spPr>
          <a:xfrm>
            <a:off x="1024128" y="471509"/>
            <a:ext cx="4389120" cy="1737360"/>
          </a:xfrm>
        </p:spPr>
        <p:txBody>
          <a:bodyPr>
            <a:noAutofit/>
          </a:bodyPr>
          <a:lstStyle>
            <a:lvl1pPr>
              <a:lnSpc>
                <a:spcPct val="80000"/>
              </a:lnSpc>
              <a:defRPr sz="4000"/>
            </a:lvl1pPr>
          </a:lstStyle>
          <a:p>
            <a:r>
              <a:rPr lang="en-US"/>
              <a:t>Click to edit Master title style</a:t>
            </a:r>
            <a:endParaRPr lang="en-US" dirty="0"/>
          </a:p>
        </p:txBody>
      </p:sp>
      <p:sp>
        <p:nvSpPr>
          <p:cNvPr id="3" name="Content Placeholder 2"/>
          <p:cNvSpPr>
            <a:spLocks noGrp="1"/>
          </p:cNvSpPr>
          <p:nvPr>
            <p:ph idx="1"/>
          </p:nvPr>
        </p:nvSpPr>
        <p:spPr>
          <a:xfrm>
            <a:off x="5715000" y="822960"/>
            <a:ext cx="5678424" cy="5184648"/>
          </a:xfrm>
        </p:spPr>
        <p:txBody>
          <a:bodyPr/>
          <a:lstStyle>
            <a:lvl1pPr>
              <a:defRPr sz="2400"/>
            </a:lvl1pPr>
            <a:lvl2pPr>
              <a:defRPr sz="20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024128" y="2257506"/>
            <a:ext cx="4389120" cy="3762294"/>
          </a:xfrm>
        </p:spPr>
        <p:txBody>
          <a:bodyPr lIns="91440" rIns="91440">
            <a:normAutofit/>
          </a:bodyPr>
          <a:lstStyle>
            <a:lvl1pPr marL="0" indent="0">
              <a:lnSpc>
                <a:spcPct val="108000"/>
              </a:lnSpc>
              <a:spcBef>
                <a:spcPts val="600"/>
              </a:spcBef>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7F7531B-3565-8D46-8D09-3ADBF083619B}" type="datetimeFigureOut">
              <a:rPr lang="en-US" smtClean="0"/>
              <a:t>2/10/2024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566C50C-B71F-964C-BAA2-F22FB1E59354}" type="slidenum">
              <a:rPr lang="en-US" smtClean="0"/>
              <a:t>‹#›</a:t>
            </a:fld>
            <a:endParaRPr lang="en-US"/>
          </a:p>
        </p:txBody>
      </p:sp>
    </p:spTree>
    <p:extLst>
      <p:ext uri="{BB962C8B-B14F-4D97-AF65-F5344CB8AC3E}">
        <p14:creationId xmlns:p14="http://schemas.microsoft.com/office/powerpoint/2010/main" val="171863499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4960138"/>
            <a:ext cx="7772400" cy="1463040"/>
          </a:xfrm>
        </p:spPr>
        <p:txBody>
          <a:bodyPr anchor="ctr">
            <a:normAutofit/>
          </a:bodyPr>
          <a:lstStyle>
            <a:lvl1pPr algn="r">
              <a:defRPr sz="5000" spc="200" baseline="0"/>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1"/>
            <a:ext cx="12188952" cy="4572000"/>
          </a:xfrm>
          <a:solidFill>
            <a:schemeClr val="accent1">
              <a:lumMod val="60000"/>
              <a:lumOff val="40000"/>
            </a:schemeClr>
          </a:solidFill>
        </p:spPr>
        <p:txBody>
          <a:bodyPr lIns="457200" tIns="365760" rIns="45720" bIns="45720"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610600" y="4960138"/>
            <a:ext cx="3200400" cy="1463040"/>
          </a:xfrm>
        </p:spPr>
        <p:txBody>
          <a:bodyPr lIns="91440" rIns="9144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17F7531B-3565-8D46-8D09-3ADBF083619B}" type="datetimeFigureOut">
              <a:rPr lang="en-US" smtClean="0"/>
              <a:t>2/10/2024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566C50C-B71F-964C-BAA2-F22FB1E59354}" type="slidenum">
              <a:rPr lang="en-US" smtClean="0"/>
              <a:t>‹#›</a:t>
            </a:fld>
            <a:endParaRPr lang="en-US"/>
          </a:p>
        </p:txBody>
      </p:sp>
      <p:cxnSp>
        <p:nvCxnSpPr>
          <p:cNvPr id="8" name="Straight Connector 7"/>
          <p:cNvCxnSpPr/>
          <p:nvPr/>
        </p:nvCxnSpPr>
        <p:spPr>
          <a:xfrm flipV="1">
            <a:off x="8386843" y="5264106"/>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4142584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17F7531B-3565-8D46-8D09-3ADBF083619B}" type="datetimeFigureOut">
              <a:rPr lang="en-US" smtClean="0"/>
              <a:t>2/10/2024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566C50C-B71F-964C-BAA2-F22FB1E59354}" type="slidenum">
              <a:rPr lang="en-US" smtClean="0"/>
              <a:t>‹#›</a:t>
            </a:fld>
            <a:endParaRPr lang="en-US"/>
          </a:p>
        </p:txBody>
      </p:sp>
    </p:spTree>
    <p:extLst>
      <p:ext uri="{BB962C8B-B14F-4D97-AF65-F5344CB8AC3E}">
        <p14:creationId xmlns:p14="http://schemas.microsoft.com/office/powerpoint/2010/main" val="102744257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762000"/>
            <a:ext cx="2628900" cy="5410200"/>
          </a:xfrm>
        </p:spPr>
        <p:txBody>
          <a:bodyPr vert="eaVert" lIns="45720" tIns="91440" rIns="45720" bIns="91440"/>
          <a:lstStyle/>
          <a:p>
            <a:r>
              <a:rPr lang="en-US"/>
              <a:t>Click to edit Master title style</a:t>
            </a:r>
            <a:endParaRPr lang="en-US" dirty="0"/>
          </a:p>
        </p:txBody>
      </p:sp>
      <p:sp>
        <p:nvSpPr>
          <p:cNvPr id="3" name="Vertical Text Placeholder 2"/>
          <p:cNvSpPr>
            <a:spLocks noGrp="1"/>
          </p:cNvSpPr>
          <p:nvPr>
            <p:ph type="body" orient="vert" idx="1"/>
          </p:nvPr>
        </p:nvSpPr>
        <p:spPr>
          <a:xfrm>
            <a:off x="990601" y="762000"/>
            <a:ext cx="7581900" cy="5410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17F7531B-3565-8D46-8D09-3ADBF083619B}" type="datetimeFigureOut">
              <a:rPr lang="en-US" smtClean="0"/>
              <a:t>2/10/2024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566C50C-B71F-964C-BAA2-F22FB1E59354}" type="slidenum">
              <a:rPr lang="en-US" smtClean="0"/>
              <a:t>‹#›</a:t>
            </a:fld>
            <a:endParaRPr lang="en-US"/>
          </a:p>
        </p:txBody>
      </p:sp>
      <p:cxnSp>
        <p:nvCxnSpPr>
          <p:cNvPr id="7" name="Straight Connector 6"/>
          <p:cNvCxnSpPr/>
          <p:nvPr/>
        </p:nvCxnSpPr>
        <p:spPr>
          <a:xfrm rot="5400000" flipV="1">
            <a:off x="10058400" y="59263"/>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295674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2FF8E3-28EB-4CFC-8378-41559543484D}"/>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761D131-38B2-47E0-8207-21053D39B571}"/>
              </a:ext>
            </a:extLst>
          </p:cNvPr>
          <p:cNvSpPr>
            <a:spLocks noGrp="1"/>
          </p:cNvSpPr>
          <p:nvPr>
            <p:ph type="dt" sz="half" idx="10"/>
          </p:nvPr>
        </p:nvSpPr>
        <p:spPr/>
        <p:txBody>
          <a:bodyPr/>
          <a:lstStyle/>
          <a:p>
            <a:fld id="{485DEC3B-0D25-44A9-A65C-6B4635F8CE56}" type="datetimeFigureOut">
              <a:rPr lang="th-TH" smtClean="0"/>
              <a:t>10/02/67</a:t>
            </a:fld>
            <a:endParaRPr lang="th-TH"/>
          </a:p>
        </p:txBody>
      </p:sp>
      <p:sp>
        <p:nvSpPr>
          <p:cNvPr id="4" name="Footer Placeholder 3">
            <a:extLst>
              <a:ext uri="{FF2B5EF4-FFF2-40B4-BE49-F238E27FC236}">
                <a16:creationId xmlns:a16="http://schemas.microsoft.com/office/drawing/2014/main" id="{3E569AE1-C08A-435F-B664-28327E0CB33C}"/>
              </a:ext>
            </a:extLst>
          </p:cNvPr>
          <p:cNvSpPr>
            <a:spLocks noGrp="1"/>
          </p:cNvSpPr>
          <p:nvPr>
            <p:ph type="ftr" sz="quarter" idx="11"/>
          </p:nvPr>
        </p:nvSpPr>
        <p:spPr/>
        <p:txBody>
          <a:bodyPr/>
          <a:lstStyle/>
          <a:p>
            <a:endParaRPr lang="th-TH"/>
          </a:p>
        </p:txBody>
      </p:sp>
      <p:sp>
        <p:nvSpPr>
          <p:cNvPr id="5" name="Slide Number Placeholder 4">
            <a:extLst>
              <a:ext uri="{FF2B5EF4-FFF2-40B4-BE49-F238E27FC236}">
                <a16:creationId xmlns:a16="http://schemas.microsoft.com/office/drawing/2014/main" id="{7F14D065-631D-4DEF-BB10-B479769CEBB6}"/>
              </a:ext>
            </a:extLst>
          </p:cNvPr>
          <p:cNvSpPr>
            <a:spLocks noGrp="1"/>
          </p:cNvSpPr>
          <p:nvPr>
            <p:ph type="sldNum" sz="quarter" idx="12"/>
          </p:nvPr>
        </p:nvSpPr>
        <p:spPr/>
        <p:txBody>
          <a:bodyPr/>
          <a:lstStyle/>
          <a:p>
            <a:fld id="{0B1EAD47-C1CB-4DE5-91D9-23BE28933927}" type="slidenum">
              <a:rPr lang="th-TH" smtClean="0"/>
              <a:t>‹#›</a:t>
            </a:fld>
            <a:endParaRPr lang="th-TH"/>
          </a:p>
        </p:txBody>
      </p:sp>
      <p:sp>
        <p:nvSpPr>
          <p:cNvPr id="7" name="Rectangle 6">
            <a:extLst>
              <a:ext uri="{FF2B5EF4-FFF2-40B4-BE49-F238E27FC236}">
                <a16:creationId xmlns:a16="http://schemas.microsoft.com/office/drawing/2014/main" id="{C630AF28-D226-4D8D-83EF-711BDB8E0285}"/>
              </a:ext>
            </a:extLst>
          </p:cNvPr>
          <p:cNvSpPr/>
          <p:nvPr userDrawn="1"/>
        </p:nvSpPr>
        <p:spPr>
          <a:xfrm>
            <a:off x="-391886" y="-250372"/>
            <a:ext cx="4495800" cy="4439177"/>
          </a:xfrm>
          <a:prstGeom prst="rect">
            <a:avLst/>
          </a:prstGeom>
          <a:noFill/>
          <a:ln w="28575">
            <a:solidFill>
              <a:srgbClr val="728C8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
        <p:nvSpPr>
          <p:cNvPr id="9" name="Rectangle 8">
            <a:extLst>
              <a:ext uri="{FF2B5EF4-FFF2-40B4-BE49-F238E27FC236}">
                <a16:creationId xmlns:a16="http://schemas.microsoft.com/office/drawing/2014/main" id="{FD4F5AF3-8ABB-4D3E-9234-7DE1B9AD0A85}"/>
              </a:ext>
            </a:extLst>
          </p:cNvPr>
          <p:cNvSpPr/>
          <p:nvPr userDrawn="1"/>
        </p:nvSpPr>
        <p:spPr>
          <a:xfrm>
            <a:off x="2941460" y="1044037"/>
            <a:ext cx="9250055" cy="47909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Tree>
    <p:extLst>
      <p:ext uri="{BB962C8B-B14F-4D97-AF65-F5344CB8AC3E}">
        <p14:creationId xmlns:p14="http://schemas.microsoft.com/office/powerpoint/2010/main" val="195666072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accent1"/>
        </a:solidFill>
        <a:effectLst/>
      </p:bgPr>
    </p:bg>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C680B5EF-CFCB-438F-BFF5-D8BBB41E844B}"/>
              </a:ext>
            </a:extLst>
          </p:cNvPr>
          <p:cNvSpPr>
            <a:spLocks noGrp="1"/>
          </p:cNvSpPr>
          <p:nvPr>
            <p:ph type="dt" sz="half" idx="10"/>
          </p:nvPr>
        </p:nvSpPr>
        <p:spPr/>
        <p:txBody>
          <a:bodyPr/>
          <a:lstStyle/>
          <a:p>
            <a:fld id="{485DEC3B-0D25-44A9-A65C-6B4635F8CE56}" type="datetimeFigureOut">
              <a:rPr lang="th-TH" smtClean="0"/>
              <a:t>10/02/67</a:t>
            </a:fld>
            <a:endParaRPr lang="th-TH"/>
          </a:p>
        </p:txBody>
      </p:sp>
      <p:sp>
        <p:nvSpPr>
          <p:cNvPr id="4" name="Footer Placeholder 3">
            <a:extLst>
              <a:ext uri="{FF2B5EF4-FFF2-40B4-BE49-F238E27FC236}">
                <a16:creationId xmlns:a16="http://schemas.microsoft.com/office/drawing/2014/main" id="{EB83D818-2396-47F9-9F62-14705524F959}"/>
              </a:ext>
            </a:extLst>
          </p:cNvPr>
          <p:cNvSpPr>
            <a:spLocks noGrp="1"/>
          </p:cNvSpPr>
          <p:nvPr>
            <p:ph type="ftr" sz="quarter" idx="11"/>
          </p:nvPr>
        </p:nvSpPr>
        <p:spPr/>
        <p:txBody>
          <a:bodyPr/>
          <a:lstStyle/>
          <a:p>
            <a:endParaRPr lang="th-TH"/>
          </a:p>
        </p:txBody>
      </p:sp>
      <p:sp>
        <p:nvSpPr>
          <p:cNvPr id="5" name="Slide Number Placeholder 4">
            <a:extLst>
              <a:ext uri="{FF2B5EF4-FFF2-40B4-BE49-F238E27FC236}">
                <a16:creationId xmlns:a16="http://schemas.microsoft.com/office/drawing/2014/main" id="{819AC1AD-A866-4AFD-A9A2-97F7BBE29DE8}"/>
              </a:ext>
            </a:extLst>
          </p:cNvPr>
          <p:cNvSpPr>
            <a:spLocks noGrp="1"/>
          </p:cNvSpPr>
          <p:nvPr>
            <p:ph type="sldNum" sz="quarter" idx="12"/>
          </p:nvPr>
        </p:nvSpPr>
        <p:spPr/>
        <p:txBody>
          <a:bodyPr/>
          <a:lstStyle/>
          <a:p>
            <a:fld id="{0B1EAD47-C1CB-4DE5-91D9-23BE28933927}" type="slidenum">
              <a:rPr lang="th-TH" smtClean="0"/>
              <a:t>‹#›</a:t>
            </a:fld>
            <a:endParaRPr lang="th-TH"/>
          </a:p>
        </p:txBody>
      </p:sp>
      <p:sp>
        <p:nvSpPr>
          <p:cNvPr id="7" name="Rectangle 6">
            <a:extLst>
              <a:ext uri="{FF2B5EF4-FFF2-40B4-BE49-F238E27FC236}">
                <a16:creationId xmlns:a16="http://schemas.microsoft.com/office/drawing/2014/main" id="{DB0FB06B-DFB4-4BC9-B9A0-0024F03F812C}"/>
              </a:ext>
            </a:extLst>
          </p:cNvPr>
          <p:cNvSpPr/>
          <p:nvPr userDrawn="1"/>
        </p:nvSpPr>
        <p:spPr>
          <a:xfrm>
            <a:off x="0" y="3429000"/>
            <a:ext cx="12192000" cy="3429001"/>
          </a:xfrm>
          <a:prstGeom prst="rect">
            <a:avLst/>
          </a:prstGeom>
          <a:solidFill>
            <a:srgbClr val="728C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
        <p:nvSpPr>
          <p:cNvPr id="9" name="Rectangle 8">
            <a:extLst>
              <a:ext uri="{FF2B5EF4-FFF2-40B4-BE49-F238E27FC236}">
                <a16:creationId xmlns:a16="http://schemas.microsoft.com/office/drawing/2014/main" id="{F5577602-8595-4BC8-BC23-701422C6F31D}"/>
              </a:ext>
            </a:extLst>
          </p:cNvPr>
          <p:cNvSpPr/>
          <p:nvPr userDrawn="1"/>
        </p:nvSpPr>
        <p:spPr>
          <a:xfrm>
            <a:off x="2868385" y="1709057"/>
            <a:ext cx="6455229" cy="3635828"/>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Tree>
    <p:extLst>
      <p:ext uri="{BB962C8B-B14F-4D97-AF65-F5344CB8AC3E}">
        <p14:creationId xmlns:p14="http://schemas.microsoft.com/office/powerpoint/2010/main" val="90435064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Custom Layout">
    <p:bg>
      <p:bgPr>
        <a:solidFill>
          <a:schemeClr val="accent1"/>
        </a:solidFill>
        <a:effectLst/>
      </p:bgPr>
    </p:bg>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30EF5638-A970-46C9-A9E4-EFE2CA0EACC8}"/>
              </a:ext>
            </a:extLst>
          </p:cNvPr>
          <p:cNvSpPr>
            <a:spLocks noGrp="1"/>
          </p:cNvSpPr>
          <p:nvPr>
            <p:ph type="dt" sz="half" idx="10"/>
          </p:nvPr>
        </p:nvSpPr>
        <p:spPr/>
        <p:txBody>
          <a:bodyPr/>
          <a:lstStyle/>
          <a:p>
            <a:fld id="{485DEC3B-0D25-44A9-A65C-6B4635F8CE56}" type="datetimeFigureOut">
              <a:rPr lang="th-TH" smtClean="0"/>
              <a:t>10/02/67</a:t>
            </a:fld>
            <a:endParaRPr lang="th-TH"/>
          </a:p>
        </p:txBody>
      </p:sp>
      <p:sp>
        <p:nvSpPr>
          <p:cNvPr id="4" name="Footer Placeholder 3">
            <a:extLst>
              <a:ext uri="{FF2B5EF4-FFF2-40B4-BE49-F238E27FC236}">
                <a16:creationId xmlns:a16="http://schemas.microsoft.com/office/drawing/2014/main" id="{65053D46-B1E2-4730-9F53-1E7EBF7A0436}"/>
              </a:ext>
            </a:extLst>
          </p:cNvPr>
          <p:cNvSpPr>
            <a:spLocks noGrp="1"/>
          </p:cNvSpPr>
          <p:nvPr>
            <p:ph type="ftr" sz="quarter" idx="11"/>
          </p:nvPr>
        </p:nvSpPr>
        <p:spPr/>
        <p:txBody>
          <a:bodyPr/>
          <a:lstStyle/>
          <a:p>
            <a:endParaRPr lang="th-TH"/>
          </a:p>
        </p:txBody>
      </p:sp>
      <p:sp>
        <p:nvSpPr>
          <p:cNvPr id="5" name="Slide Number Placeholder 4">
            <a:extLst>
              <a:ext uri="{FF2B5EF4-FFF2-40B4-BE49-F238E27FC236}">
                <a16:creationId xmlns:a16="http://schemas.microsoft.com/office/drawing/2014/main" id="{8D157AEB-9552-45FA-9568-6A2DA35685B7}"/>
              </a:ext>
            </a:extLst>
          </p:cNvPr>
          <p:cNvSpPr>
            <a:spLocks noGrp="1"/>
          </p:cNvSpPr>
          <p:nvPr>
            <p:ph type="sldNum" sz="quarter" idx="12"/>
          </p:nvPr>
        </p:nvSpPr>
        <p:spPr/>
        <p:txBody>
          <a:bodyPr/>
          <a:lstStyle/>
          <a:p>
            <a:fld id="{0B1EAD47-C1CB-4DE5-91D9-23BE28933927}" type="slidenum">
              <a:rPr lang="th-TH" smtClean="0"/>
              <a:t>‹#›</a:t>
            </a:fld>
            <a:endParaRPr lang="th-TH"/>
          </a:p>
        </p:txBody>
      </p:sp>
      <p:sp>
        <p:nvSpPr>
          <p:cNvPr id="7" name="Rectangle 6">
            <a:extLst>
              <a:ext uri="{FF2B5EF4-FFF2-40B4-BE49-F238E27FC236}">
                <a16:creationId xmlns:a16="http://schemas.microsoft.com/office/drawing/2014/main" id="{36B3DD79-EF1D-477A-A9CE-6FBE1AE6785C}"/>
              </a:ext>
            </a:extLst>
          </p:cNvPr>
          <p:cNvSpPr/>
          <p:nvPr userDrawn="1"/>
        </p:nvSpPr>
        <p:spPr>
          <a:xfrm>
            <a:off x="0" y="979714"/>
            <a:ext cx="12192000" cy="488768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Tree>
    <p:extLst>
      <p:ext uri="{BB962C8B-B14F-4D97-AF65-F5344CB8AC3E}">
        <p14:creationId xmlns:p14="http://schemas.microsoft.com/office/powerpoint/2010/main" val="292693710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accent1"/>
        </a:solidFill>
        <a:effectLst/>
      </p:bgPr>
    </p:bg>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B7B31C2E-7C50-463E-9E47-1699E8E4B6D0}"/>
              </a:ext>
            </a:extLst>
          </p:cNvPr>
          <p:cNvSpPr>
            <a:spLocks noGrp="1"/>
          </p:cNvSpPr>
          <p:nvPr>
            <p:ph type="dt" sz="half" idx="10"/>
          </p:nvPr>
        </p:nvSpPr>
        <p:spPr/>
        <p:txBody>
          <a:bodyPr/>
          <a:lstStyle/>
          <a:p>
            <a:fld id="{485DEC3B-0D25-44A9-A65C-6B4635F8CE56}" type="datetimeFigureOut">
              <a:rPr lang="th-TH" smtClean="0"/>
              <a:t>10/02/67</a:t>
            </a:fld>
            <a:endParaRPr lang="th-TH"/>
          </a:p>
        </p:txBody>
      </p:sp>
      <p:sp>
        <p:nvSpPr>
          <p:cNvPr id="4" name="Footer Placeholder 3">
            <a:extLst>
              <a:ext uri="{FF2B5EF4-FFF2-40B4-BE49-F238E27FC236}">
                <a16:creationId xmlns:a16="http://schemas.microsoft.com/office/drawing/2014/main" id="{EA0FA6CD-DBD0-461F-A84C-EC4C01C8A322}"/>
              </a:ext>
            </a:extLst>
          </p:cNvPr>
          <p:cNvSpPr>
            <a:spLocks noGrp="1"/>
          </p:cNvSpPr>
          <p:nvPr>
            <p:ph type="ftr" sz="quarter" idx="11"/>
          </p:nvPr>
        </p:nvSpPr>
        <p:spPr/>
        <p:txBody>
          <a:bodyPr/>
          <a:lstStyle/>
          <a:p>
            <a:endParaRPr lang="th-TH"/>
          </a:p>
        </p:txBody>
      </p:sp>
      <p:sp>
        <p:nvSpPr>
          <p:cNvPr id="5" name="Slide Number Placeholder 4">
            <a:extLst>
              <a:ext uri="{FF2B5EF4-FFF2-40B4-BE49-F238E27FC236}">
                <a16:creationId xmlns:a16="http://schemas.microsoft.com/office/drawing/2014/main" id="{E9283931-D60E-4EF3-9610-8B5147832E53}"/>
              </a:ext>
            </a:extLst>
          </p:cNvPr>
          <p:cNvSpPr>
            <a:spLocks noGrp="1"/>
          </p:cNvSpPr>
          <p:nvPr>
            <p:ph type="sldNum" sz="quarter" idx="12"/>
          </p:nvPr>
        </p:nvSpPr>
        <p:spPr/>
        <p:txBody>
          <a:bodyPr/>
          <a:lstStyle/>
          <a:p>
            <a:fld id="{0B1EAD47-C1CB-4DE5-91D9-23BE28933927}" type="slidenum">
              <a:rPr lang="th-TH" smtClean="0"/>
              <a:t>‹#›</a:t>
            </a:fld>
            <a:endParaRPr lang="th-TH"/>
          </a:p>
        </p:txBody>
      </p:sp>
      <p:sp>
        <p:nvSpPr>
          <p:cNvPr id="7" name="Rectangle 6">
            <a:extLst>
              <a:ext uri="{FF2B5EF4-FFF2-40B4-BE49-F238E27FC236}">
                <a16:creationId xmlns:a16="http://schemas.microsoft.com/office/drawing/2014/main" id="{06F8A7F6-1E6D-45C1-BD58-173F08DB9866}"/>
              </a:ext>
            </a:extLst>
          </p:cNvPr>
          <p:cNvSpPr/>
          <p:nvPr userDrawn="1"/>
        </p:nvSpPr>
        <p:spPr>
          <a:xfrm>
            <a:off x="7469738" y="2111830"/>
            <a:ext cx="5190347" cy="5124976"/>
          </a:xfrm>
          <a:prstGeom prst="rect">
            <a:avLst/>
          </a:prstGeom>
          <a:noFill/>
          <a:ln w="28575">
            <a:solidFill>
              <a:srgbClr val="728C8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
        <p:nvSpPr>
          <p:cNvPr id="9" name="Rectangle 8">
            <a:extLst>
              <a:ext uri="{FF2B5EF4-FFF2-40B4-BE49-F238E27FC236}">
                <a16:creationId xmlns:a16="http://schemas.microsoft.com/office/drawing/2014/main" id="{942C1E40-A49E-4336-986F-8C4781D51863}"/>
              </a:ext>
            </a:extLst>
          </p:cNvPr>
          <p:cNvSpPr/>
          <p:nvPr userDrawn="1"/>
        </p:nvSpPr>
        <p:spPr>
          <a:xfrm>
            <a:off x="2168380" y="-43952"/>
            <a:ext cx="5190347" cy="512497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Tree>
    <p:extLst>
      <p:ext uri="{BB962C8B-B14F-4D97-AF65-F5344CB8AC3E}">
        <p14:creationId xmlns:p14="http://schemas.microsoft.com/office/powerpoint/2010/main" val="173733092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Custom Layout">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537118-3FFF-454B-B6A1-BE0BAD37545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7E3E2A7-AB7C-46AD-A688-46B71A680087}"/>
              </a:ext>
            </a:extLst>
          </p:cNvPr>
          <p:cNvSpPr>
            <a:spLocks noGrp="1"/>
          </p:cNvSpPr>
          <p:nvPr>
            <p:ph type="dt" sz="half" idx="10"/>
          </p:nvPr>
        </p:nvSpPr>
        <p:spPr/>
        <p:txBody>
          <a:bodyPr/>
          <a:lstStyle/>
          <a:p>
            <a:fld id="{485DEC3B-0D25-44A9-A65C-6B4635F8CE56}" type="datetimeFigureOut">
              <a:rPr lang="th-TH" smtClean="0"/>
              <a:t>10/02/67</a:t>
            </a:fld>
            <a:endParaRPr lang="th-TH"/>
          </a:p>
        </p:txBody>
      </p:sp>
      <p:sp>
        <p:nvSpPr>
          <p:cNvPr id="4" name="Footer Placeholder 3">
            <a:extLst>
              <a:ext uri="{FF2B5EF4-FFF2-40B4-BE49-F238E27FC236}">
                <a16:creationId xmlns:a16="http://schemas.microsoft.com/office/drawing/2014/main" id="{87BB3159-B35D-4DF3-B9C6-C706C5377DBB}"/>
              </a:ext>
            </a:extLst>
          </p:cNvPr>
          <p:cNvSpPr>
            <a:spLocks noGrp="1"/>
          </p:cNvSpPr>
          <p:nvPr>
            <p:ph type="ftr" sz="quarter" idx="11"/>
          </p:nvPr>
        </p:nvSpPr>
        <p:spPr/>
        <p:txBody>
          <a:bodyPr/>
          <a:lstStyle/>
          <a:p>
            <a:endParaRPr lang="th-TH"/>
          </a:p>
        </p:txBody>
      </p:sp>
      <p:sp>
        <p:nvSpPr>
          <p:cNvPr id="5" name="Slide Number Placeholder 4">
            <a:extLst>
              <a:ext uri="{FF2B5EF4-FFF2-40B4-BE49-F238E27FC236}">
                <a16:creationId xmlns:a16="http://schemas.microsoft.com/office/drawing/2014/main" id="{3AD7E515-9CDE-4FE0-90CF-8347EB09484D}"/>
              </a:ext>
            </a:extLst>
          </p:cNvPr>
          <p:cNvSpPr>
            <a:spLocks noGrp="1"/>
          </p:cNvSpPr>
          <p:nvPr>
            <p:ph type="sldNum" sz="quarter" idx="12"/>
          </p:nvPr>
        </p:nvSpPr>
        <p:spPr/>
        <p:txBody>
          <a:bodyPr/>
          <a:lstStyle/>
          <a:p>
            <a:fld id="{0B1EAD47-C1CB-4DE5-91D9-23BE28933927}" type="slidenum">
              <a:rPr lang="th-TH" smtClean="0"/>
              <a:t>‹#›</a:t>
            </a:fld>
            <a:endParaRPr lang="th-TH"/>
          </a:p>
        </p:txBody>
      </p:sp>
      <p:sp>
        <p:nvSpPr>
          <p:cNvPr id="7" name="Rectangle: Rounded Corners 6">
            <a:extLst>
              <a:ext uri="{FF2B5EF4-FFF2-40B4-BE49-F238E27FC236}">
                <a16:creationId xmlns:a16="http://schemas.microsoft.com/office/drawing/2014/main" id="{A0CDBB2C-706D-4566-9F36-7DDD36D24D0A}"/>
              </a:ext>
            </a:extLst>
          </p:cNvPr>
          <p:cNvSpPr/>
          <p:nvPr userDrawn="1"/>
        </p:nvSpPr>
        <p:spPr>
          <a:xfrm rot="5400000">
            <a:off x="1329973" y="-1826882"/>
            <a:ext cx="2347482" cy="7619997"/>
          </a:xfrm>
          <a:prstGeom prst="roundRect">
            <a:avLst>
              <a:gd name="adj" fmla="val 50000"/>
            </a:avLst>
          </a:prstGeom>
          <a:solidFill>
            <a:srgbClr val="728C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th-TH">
                <a:solidFill>
                  <a:schemeClr val="lt1"/>
                </a:solidFill>
              </a:defRPr>
            </a:defPPr>
            <a:lvl1pPr marL="0" algn="l" defTabSz="914400" rtl="0" eaLnBrk="1" latinLnBrk="0" hangingPunct="1">
              <a:defRPr sz="2800" kern="1200">
                <a:solidFill>
                  <a:schemeClr val="lt1"/>
                </a:solidFill>
                <a:latin typeface="+mn-lt"/>
                <a:ea typeface="+mn-ea"/>
                <a:cs typeface="+mn-cs"/>
              </a:defRPr>
            </a:lvl1pPr>
            <a:lvl2pPr marL="457200" algn="l" defTabSz="914400" rtl="0" eaLnBrk="1" latinLnBrk="0" hangingPunct="1">
              <a:defRPr sz="2800" kern="1200">
                <a:solidFill>
                  <a:schemeClr val="lt1"/>
                </a:solidFill>
                <a:latin typeface="+mn-lt"/>
                <a:ea typeface="+mn-ea"/>
                <a:cs typeface="+mn-cs"/>
              </a:defRPr>
            </a:lvl2pPr>
            <a:lvl3pPr marL="914400" algn="l" defTabSz="914400" rtl="0" eaLnBrk="1" latinLnBrk="0" hangingPunct="1">
              <a:defRPr sz="2800" kern="1200">
                <a:solidFill>
                  <a:schemeClr val="lt1"/>
                </a:solidFill>
                <a:latin typeface="+mn-lt"/>
                <a:ea typeface="+mn-ea"/>
                <a:cs typeface="+mn-cs"/>
              </a:defRPr>
            </a:lvl3pPr>
            <a:lvl4pPr marL="1371600" algn="l" defTabSz="914400" rtl="0" eaLnBrk="1" latinLnBrk="0" hangingPunct="1">
              <a:defRPr sz="2800" kern="1200">
                <a:solidFill>
                  <a:schemeClr val="lt1"/>
                </a:solidFill>
                <a:latin typeface="+mn-lt"/>
                <a:ea typeface="+mn-ea"/>
                <a:cs typeface="+mn-cs"/>
              </a:defRPr>
            </a:lvl4pPr>
            <a:lvl5pPr marL="1828800" algn="l" defTabSz="914400" rtl="0" eaLnBrk="1" latinLnBrk="0" hangingPunct="1">
              <a:defRPr sz="2800" kern="1200">
                <a:solidFill>
                  <a:schemeClr val="lt1"/>
                </a:solidFill>
                <a:latin typeface="+mn-lt"/>
                <a:ea typeface="+mn-ea"/>
                <a:cs typeface="+mn-cs"/>
              </a:defRPr>
            </a:lvl5pPr>
            <a:lvl6pPr marL="2286000" algn="l" defTabSz="914400" rtl="0" eaLnBrk="1" latinLnBrk="0" hangingPunct="1">
              <a:defRPr sz="2800" kern="1200">
                <a:solidFill>
                  <a:schemeClr val="lt1"/>
                </a:solidFill>
                <a:latin typeface="+mn-lt"/>
                <a:ea typeface="+mn-ea"/>
                <a:cs typeface="+mn-cs"/>
              </a:defRPr>
            </a:lvl6pPr>
            <a:lvl7pPr marL="2743200" algn="l" defTabSz="914400" rtl="0" eaLnBrk="1" latinLnBrk="0" hangingPunct="1">
              <a:defRPr sz="2800" kern="1200">
                <a:solidFill>
                  <a:schemeClr val="lt1"/>
                </a:solidFill>
                <a:latin typeface="+mn-lt"/>
                <a:ea typeface="+mn-ea"/>
                <a:cs typeface="+mn-cs"/>
              </a:defRPr>
            </a:lvl7pPr>
            <a:lvl8pPr marL="3200400" algn="l" defTabSz="914400" rtl="0" eaLnBrk="1" latinLnBrk="0" hangingPunct="1">
              <a:defRPr sz="2800" kern="1200">
                <a:solidFill>
                  <a:schemeClr val="lt1"/>
                </a:solidFill>
                <a:latin typeface="+mn-lt"/>
                <a:ea typeface="+mn-ea"/>
                <a:cs typeface="+mn-cs"/>
              </a:defRPr>
            </a:lvl8pPr>
            <a:lvl9pPr marL="3657600" algn="l" defTabSz="914400" rtl="0" eaLnBrk="1" latinLnBrk="0" hangingPunct="1">
              <a:defRPr sz="2800" kern="1200">
                <a:solidFill>
                  <a:schemeClr val="lt1"/>
                </a:solidFill>
                <a:latin typeface="+mn-lt"/>
                <a:ea typeface="+mn-ea"/>
                <a:cs typeface="+mn-cs"/>
              </a:defRPr>
            </a:lvl9pPr>
          </a:lstStyle>
          <a:p>
            <a:pPr algn="ctr"/>
            <a:endParaRPr lang="en-US"/>
          </a:p>
        </p:txBody>
      </p:sp>
      <p:sp>
        <p:nvSpPr>
          <p:cNvPr id="9" name="Rectangle: Rounded Corners 8">
            <a:extLst>
              <a:ext uri="{FF2B5EF4-FFF2-40B4-BE49-F238E27FC236}">
                <a16:creationId xmlns:a16="http://schemas.microsoft.com/office/drawing/2014/main" id="{A1BE9C72-3EFD-452C-B60F-F6903CBB525E}"/>
              </a:ext>
            </a:extLst>
          </p:cNvPr>
          <p:cNvSpPr/>
          <p:nvPr userDrawn="1"/>
        </p:nvSpPr>
        <p:spPr>
          <a:xfrm rot="5400000">
            <a:off x="7992033" y="948975"/>
            <a:ext cx="2347482" cy="7619997"/>
          </a:xfrm>
          <a:prstGeom prst="roundRect">
            <a:avLst>
              <a:gd name="adj" fmla="val 50000"/>
            </a:avLst>
          </a:prstGeom>
          <a:solidFill>
            <a:srgbClr val="728C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th-TH">
                <a:solidFill>
                  <a:schemeClr val="lt1"/>
                </a:solidFill>
              </a:defRPr>
            </a:defPPr>
            <a:lvl1pPr marL="0" algn="l" defTabSz="914400" rtl="0" eaLnBrk="1" latinLnBrk="0" hangingPunct="1">
              <a:defRPr sz="2800" kern="1200">
                <a:solidFill>
                  <a:schemeClr val="lt1"/>
                </a:solidFill>
                <a:latin typeface="+mn-lt"/>
                <a:ea typeface="+mn-ea"/>
                <a:cs typeface="+mn-cs"/>
              </a:defRPr>
            </a:lvl1pPr>
            <a:lvl2pPr marL="457200" algn="l" defTabSz="914400" rtl="0" eaLnBrk="1" latinLnBrk="0" hangingPunct="1">
              <a:defRPr sz="2800" kern="1200">
                <a:solidFill>
                  <a:schemeClr val="lt1"/>
                </a:solidFill>
                <a:latin typeface="+mn-lt"/>
                <a:ea typeface="+mn-ea"/>
                <a:cs typeface="+mn-cs"/>
              </a:defRPr>
            </a:lvl2pPr>
            <a:lvl3pPr marL="914400" algn="l" defTabSz="914400" rtl="0" eaLnBrk="1" latinLnBrk="0" hangingPunct="1">
              <a:defRPr sz="2800" kern="1200">
                <a:solidFill>
                  <a:schemeClr val="lt1"/>
                </a:solidFill>
                <a:latin typeface="+mn-lt"/>
                <a:ea typeface="+mn-ea"/>
                <a:cs typeface="+mn-cs"/>
              </a:defRPr>
            </a:lvl3pPr>
            <a:lvl4pPr marL="1371600" algn="l" defTabSz="914400" rtl="0" eaLnBrk="1" latinLnBrk="0" hangingPunct="1">
              <a:defRPr sz="2800" kern="1200">
                <a:solidFill>
                  <a:schemeClr val="lt1"/>
                </a:solidFill>
                <a:latin typeface="+mn-lt"/>
                <a:ea typeface="+mn-ea"/>
                <a:cs typeface="+mn-cs"/>
              </a:defRPr>
            </a:lvl4pPr>
            <a:lvl5pPr marL="1828800" algn="l" defTabSz="914400" rtl="0" eaLnBrk="1" latinLnBrk="0" hangingPunct="1">
              <a:defRPr sz="2800" kern="1200">
                <a:solidFill>
                  <a:schemeClr val="lt1"/>
                </a:solidFill>
                <a:latin typeface="+mn-lt"/>
                <a:ea typeface="+mn-ea"/>
                <a:cs typeface="+mn-cs"/>
              </a:defRPr>
            </a:lvl5pPr>
            <a:lvl6pPr marL="2286000" algn="l" defTabSz="914400" rtl="0" eaLnBrk="1" latinLnBrk="0" hangingPunct="1">
              <a:defRPr sz="2800" kern="1200">
                <a:solidFill>
                  <a:schemeClr val="lt1"/>
                </a:solidFill>
                <a:latin typeface="+mn-lt"/>
                <a:ea typeface="+mn-ea"/>
                <a:cs typeface="+mn-cs"/>
              </a:defRPr>
            </a:lvl6pPr>
            <a:lvl7pPr marL="2743200" algn="l" defTabSz="914400" rtl="0" eaLnBrk="1" latinLnBrk="0" hangingPunct="1">
              <a:defRPr sz="2800" kern="1200">
                <a:solidFill>
                  <a:schemeClr val="lt1"/>
                </a:solidFill>
                <a:latin typeface="+mn-lt"/>
                <a:ea typeface="+mn-ea"/>
                <a:cs typeface="+mn-cs"/>
              </a:defRPr>
            </a:lvl7pPr>
            <a:lvl8pPr marL="3200400" algn="l" defTabSz="914400" rtl="0" eaLnBrk="1" latinLnBrk="0" hangingPunct="1">
              <a:defRPr sz="2800" kern="1200">
                <a:solidFill>
                  <a:schemeClr val="lt1"/>
                </a:solidFill>
                <a:latin typeface="+mn-lt"/>
                <a:ea typeface="+mn-ea"/>
                <a:cs typeface="+mn-cs"/>
              </a:defRPr>
            </a:lvl8pPr>
            <a:lvl9pPr marL="3657600" algn="l" defTabSz="914400" rtl="0" eaLnBrk="1" latinLnBrk="0" hangingPunct="1">
              <a:defRPr sz="2800" kern="1200">
                <a:solidFill>
                  <a:schemeClr val="lt1"/>
                </a:solidFill>
                <a:latin typeface="+mn-lt"/>
                <a:ea typeface="+mn-ea"/>
                <a:cs typeface="+mn-cs"/>
              </a:defRPr>
            </a:lvl9pPr>
          </a:lstStyle>
          <a:p>
            <a:pPr algn="ctr"/>
            <a:endParaRPr lang="en-US"/>
          </a:p>
        </p:txBody>
      </p:sp>
    </p:spTree>
    <p:extLst>
      <p:ext uri="{BB962C8B-B14F-4D97-AF65-F5344CB8AC3E}">
        <p14:creationId xmlns:p14="http://schemas.microsoft.com/office/powerpoint/2010/main" val="161895932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1_Blank">
    <p:bg>
      <p:bgPr>
        <a:solidFill>
          <a:schemeClr val="accent2"/>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AC1B024-BEE8-46EC-809C-6D39064FD00D}"/>
              </a:ext>
            </a:extLst>
          </p:cNvPr>
          <p:cNvSpPr>
            <a:spLocks noGrp="1"/>
          </p:cNvSpPr>
          <p:nvPr>
            <p:ph type="dt" sz="half" idx="10"/>
          </p:nvPr>
        </p:nvSpPr>
        <p:spPr/>
        <p:txBody>
          <a:bodyPr/>
          <a:lstStyle/>
          <a:p>
            <a:fld id="{485DEC3B-0D25-44A9-A65C-6B4635F8CE56}" type="datetimeFigureOut">
              <a:rPr lang="th-TH" smtClean="0"/>
              <a:t>10/02/67</a:t>
            </a:fld>
            <a:endParaRPr lang="th-TH"/>
          </a:p>
        </p:txBody>
      </p:sp>
      <p:sp>
        <p:nvSpPr>
          <p:cNvPr id="3" name="Footer Placeholder 2">
            <a:extLst>
              <a:ext uri="{FF2B5EF4-FFF2-40B4-BE49-F238E27FC236}">
                <a16:creationId xmlns:a16="http://schemas.microsoft.com/office/drawing/2014/main" id="{6B82005D-79E5-4E2E-BC46-692326400345}"/>
              </a:ext>
            </a:extLst>
          </p:cNvPr>
          <p:cNvSpPr>
            <a:spLocks noGrp="1"/>
          </p:cNvSpPr>
          <p:nvPr>
            <p:ph type="ftr" sz="quarter" idx="11"/>
          </p:nvPr>
        </p:nvSpPr>
        <p:spPr/>
        <p:txBody>
          <a:bodyPr/>
          <a:lstStyle/>
          <a:p>
            <a:endParaRPr lang="th-TH"/>
          </a:p>
        </p:txBody>
      </p:sp>
      <p:sp>
        <p:nvSpPr>
          <p:cNvPr id="4" name="Slide Number Placeholder 3">
            <a:extLst>
              <a:ext uri="{FF2B5EF4-FFF2-40B4-BE49-F238E27FC236}">
                <a16:creationId xmlns:a16="http://schemas.microsoft.com/office/drawing/2014/main" id="{BC74C5A4-7235-4882-B2EC-C0589C2EFEC5}"/>
              </a:ext>
            </a:extLst>
          </p:cNvPr>
          <p:cNvSpPr>
            <a:spLocks noGrp="1"/>
          </p:cNvSpPr>
          <p:nvPr>
            <p:ph type="sldNum" sz="quarter" idx="12"/>
          </p:nvPr>
        </p:nvSpPr>
        <p:spPr/>
        <p:txBody>
          <a:bodyPr/>
          <a:lstStyle/>
          <a:p>
            <a:fld id="{0B1EAD47-C1CB-4DE5-91D9-23BE28933927}" type="slidenum">
              <a:rPr lang="th-TH" smtClean="0"/>
              <a:t>‹#›</a:t>
            </a:fld>
            <a:endParaRPr lang="th-TH"/>
          </a:p>
        </p:txBody>
      </p:sp>
    </p:spTree>
    <p:extLst>
      <p:ext uri="{BB962C8B-B14F-4D97-AF65-F5344CB8AC3E}">
        <p14:creationId xmlns:p14="http://schemas.microsoft.com/office/powerpoint/2010/main" val="24072058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63529D-82FC-4A48-9D5E-639CC3726F1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th-TH"/>
          </a:p>
        </p:txBody>
      </p:sp>
      <p:sp>
        <p:nvSpPr>
          <p:cNvPr id="3" name="Text Placeholder 2">
            <a:extLst>
              <a:ext uri="{FF2B5EF4-FFF2-40B4-BE49-F238E27FC236}">
                <a16:creationId xmlns:a16="http://schemas.microsoft.com/office/drawing/2014/main" id="{8B45514B-C46F-421B-B984-48704493652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29AB1BE2-59BD-4690-BAB2-4494772DC100}"/>
              </a:ext>
            </a:extLst>
          </p:cNvPr>
          <p:cNvSpPr>
            <a:spLocks noGrp="1"/>
          </p:cNvSpPr>
          <p:nvPr>
            <p:ph type="dt" sz="half" idx="10"/>
          </p:nvPr>
        </p:nvSpPr>
        <p:spPr/>
        <p:txBody>
          <a:bodyPr/>
          <a:lstStyle/>
          <a:p>
            <a:fld id="{485DEC3B-0D25-44A9-A65C-6B4635F8CE56}" type="datetimeFigureOut">
              <a:rPr lang="th-TH" smtClean="0"/>
              <a:t>10/02/67</a:t>
            </a:fld>
            <a:endParaRPr lang="th-TH"/>
          </a:p>
        </p:txBody>
      </p:sp>
      <p:sp>
        <p:nvSpPr>
          <p:cNvPr id="5" name="Footer Placeholder 4">
            <a:extLst>
              <a:ext uri="{FF2B5EF4-FFF2-40B4-BE49-F238E27FC236}">
                <a16:creationId xmlns:a16="http://schemas.microsoft.com/office/drawing/2014/main" id="{44C57201-AAF2-43C2-A88E-885F62D3A683}"/>
              </a:ext>
            </a:extLst>
          </p:cNvPr>
          <p:cNvSpPr>
            <a:spLocks noGrp="1"/>
          </p:cNvSpPr>
          <p:nvPr>
            <p:ph type="ftr" sz="quarter" idx="11"/>
          </p:nvPr>
        </p:nvSpPr>
        <p:spPr/>
        <p:txBody>
          <a:bodyPr/>
          <a:lstStyle/>
          <a:p>
            <a:endParaRPr lang="th-TH"/>
          </a:p>
        </p:txBody>
      </p:sp>
      <p:sp>
        <p:nvSpPr>
          <p:cNvPr id="6" name="Slide Number Placeholder 5">
            <a:extLst>
              <a:ext uri="{FF2B5EF4-FFF2-40B4-BE49-F238E27FC236}">
                <a16:creationId xmlns:a16="http://schemas.microsoft.com/office/drawing/2014/main" id="{BE086774-C9C7-490C-81D0-55907EB15632}"/>
              </a:ext>
            </a:extLst>
          </p:cNvPr>
          <p:cNvSpPr>
            <a:spLocks noGrp="1"/>
          </p:cNvSpPr>
          <p:nvPr>
            <p:ph type="sldNum" sz="quarter" idx="12"/>
          </p:nvPr>
        </p:nvSpPr>
        <p:spPr/>
        <p:txBody>
          <a:bodyPr/>
          <a:lstStyle/>
          <a:p>
            <a:fld id="{0B1EAD47-C1CB-4DE5-91D9-23BE28933927}" type="slidenum">
              <a:rPr lang="th-TH" smtClean="0"/>
              <a:t>‹#›</a:t>
            </a:fld>
            <a:endParaRPr lang="th-TH"/>
          </a:p>
        </p:txBody>
      </p:sp>
    </p:spTree>
    <p:extLst>
      <p:ext uri="{BB962C8B-B14F-4D97-AF65-F5344CB8AC3E}">
        <p14:creationId xmlns:p14="http://schemas.microsoft.com/office/powerpoint/2010/main" val="414294845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6.xml"/><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theme" Target="../theme/theme2.xml"/><Relationship Id="rId2" Type="http://schemas.openxmlformats.org/officeDocument/2006/relationships/slideLayout" Target="../slideLayouts/slideLayout20.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0" Type="http://schemas.openxmlformats.org/officeDocument/2006/relationships/slideLayout" Target="../slideLayouts/slideLayout28.xml"/><Relationship Id="rId4" Type="http://schemas.openxmlformats.org/officeDocument/2006/relationships/slideLayout" Target="../slideLayouts/slideLayout22.xml"/><Relationship Id="rId9"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570363F-5655-4088-BDDD-4DCBDC8E43C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th-TH"/>
          </a:p>
        </p:txBody>
      </p:sp>
      <p:sp>
        <p:nvSpPr>
          <p:cNvPr id="3" name="Text Placeholder 2">
            <a:extLst>
              <a:ext uri="{FF2B5EF4-FFF2-40B4-BE49-F238E27FC236}">
                <a16:creationId xmlns:a16="http://schemas.microsoft.com/office/drawing/2014/main" id="{9BCA4989-9886-484F-8C16-26455C14137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h-TH"/>
          </a:p>
        </p:txBody>
      </p:sp>
      <p:sp>
        <p:nvSpPr>
          <p:cNvPr id="4" name="Date Placeholder 3">
            <a:extLst>
              <a:ext uri="{FF2B5EF4-FFF2-40B4-BE49-F238E27FC236}">
                <a16:creationId xmlns:a16="http://schemas.microsoft.com/office/drawing/2014/main" id="{15F58050-CE64-4699-945E-64AD15D2457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85DEC3B-0D25-44A9-A65C-6B4635F8CE56}" type="datetimeFigureOut">
              <a:rPr lang="th-TH" smtClean="0"/>
              <a:t>10/02/67</a:t>
            </a:fld>
            <a:endParaRPr lang="th-TH"/>
          </a:p>
        </p:txBody>
      </p:sp>
      <p:sp>
        <p:nvSpPr>
          <p:cNvPr id="5" name="Footer Placeholder 4">
            <a:extLst>
              <a:ext uri="{FF2B5EF4-FFF2-40B4-BE49-F238E27FC236}">
                <a16:creationId xmlns:a16="http://schemas.microsoft.com/office/drawing/2014/main" id="{0AE6BFE9-D706-4154-A2B3-5F60E569A1C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th-TH"/>
          </a:p>
        </p:txBody>
      </p:sp>
      <p:sp>
        <p:nvSpPr>
          <p:cNvPr id="6" name="Slide Number Placeholder 5">
            <a:extLst>
              <a:ext uri="{FF2B5EF4-FFF2-40B4-BE49-F238E27FC236}">
                <a16:creationId xmlns:a16="http://schemas.microsoft.com/office/drawing/2014/main" id="{C2934B84-ED20-49BF-A04F-9456E680505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B1EAD47-C1CB-4DE5-91D9-23BE28933927}" type="slidenum">
              <a:rPr lang="th-TH" smtClean="0"/>
              <a:t>‹#›</a:t>
            </a:fld>
            <a:endParaRPr lang="th-TH"/>
          </a:p>
        </p:txBody>
      </p:sp>
      <p:sp>
        <p:nvSpPr>
          <p:cNvPr id="8" name="TextBox 7">
            <a:extLst>
              <a:ext uri="{FF2B5EF4-FFF2-40B4-BE49-F238E27FC236}">
                <a16:creationId xmlns:a16="http://schemas.microsoft.com/office/drawing/2014/main" id="{EEF31515-F683-468E-B92A-3C3729EA6ECD}"/>
              </a:ext>
            </a:extLst>
          </p:cNvPr>
          <p:cNvSpPr txBox="1"/>
          <p:nvPr userDrawn="1"/>
        </p:nvSpPr>
        <p:spPr>
          <a:xfrm>
            <a:off x="1216025" y="7038579"/>
            <a:ext cx="10061575" cy="523220"/>
          </a:xfrm>
          <a:prstGeom prst="rect">
            <a:avLst/>
          </a:prstGeom>
          <a:noFill/>
        </p:spPr>
        <p:txBody>
          <a:bodyPr wrap="square" rtlCol="0">
            <a:spAutoFit/>
          </a:bodyPr>
          <a:lstStyle/>
          <a:p>
            <a:pPr algn="ctr"/>
            <a:r>
              <a:rPr lang="en-US" sz="1400" dirty="0">
                <a:solidFill>
                  <a:schemeClr val="tx1">
                    <a:lumMod val="50000"/>
                    <a:lumOff val="50000"/>
                  </a:schemeClr>
                </a:solidFill>
              </a:rPr>
              <a:t>| By PowerPointHub.com | PowerPointhubth@gmail.com | Facebook : PowerPoint Hub | Not allow for commercial use. | </a:t>
            </a:r>
          </a:p>
          <a:p>
            <a:pPr algn="ctr"/>
            <a:r>
              <a:rPr lang="en-US" sz="1400" dirty="0">
                <a:solidFill>
                  <a:schemeClr val="tx1">
                    <a:lumMod val="50000"/>
                    <a:lumOff val="50000"/>
                  </a:schemeClr>
                </a:solidFill>
              </a:rPr>
              <a:t>Copyright 2019 , Thailand </a:t>
            </a:r>
          </a:p>
        </p:txBody>
      </p:sp>
    </p:spTree>
    <p:extLst>
      <p:ext uri="{BB962C8B-B14F-4D97-AF65-F5344CB8AC3E}">
        <p14:creationId xmlns:p14="http://schemas.microsoft.com/office/powerpoint/2010/main" val="253644438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60" r:id="rId3"/>
    <p:sldLayoutId id="2147483661" r:id="rId4"/>
    <p:sldLayoutId id="2147483662" r:id="rId5"/>
    <p:sldLayoutId id="2147483663" r:id="rId6"/>
    <p:sldLayoutId id="2147483664" r:id="rId7"/>
    <p:sldLayoutId id="2147483665" r:id="rId8"/>
    <p:sldLayoutId id="2147483651" r:id="rId9"/>
    <p:sldLayoutId id="2147483652" r:id="rId10"/>
    <p:sldLayoutId id="2147483653" r:id="rId11"/>
    <p:sldLayoutId id="2147483654" r:id="rId12"/>
    <p:sldLayoutId id="2147483655" r:id="rId13"/>
    <p:sldLayoutId id="2147483656" r:id="rId14"/>
    <p:sldLayoutId id="2147483657" r:id="rId15"/>
    <p:sldLayoutId id="2147483658" r:id="rId16"/>
    <p:sldLayoutId id="2147483659" r:id="rId17"/>
    <p:sldLayoutId id="2147483666" r:id="rId1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th-TH"/>
      </a:defPPr>
      <a:lvl1pPr marL="0" algn="l" defTabSz="914400" rtl="0" eaLnBrk="1" latinLnBrk="0" hangingPunct="1">
        <a:defRPr sz="2800" kern="1200">
          <a:solidFill>
            <a:schemeClr val="tx1"/>
          </a:solidFill>
          <a:latin typeface="+mn-lt"/>
          <a:ea typeface="+mn-ea"/>
          <a:cs typeface="+mn-cs"/>
        </a:defRPr>
      </a:lvl1pPr>
      <a:lvl2pPr marL="457200" algn="l" defTabSz="914400" rtl="0" eaLnBrk="1" latinLnBrk="0" hangingPunct="1">
        <a:defRPr sz="2800" kern="1200">
          <a:solidFill>
            <a:schemeClr val="tx1"/>
          </a:solidFill>
          <a:latin typeface="+mn-lt"/>
          <a:ea typeface="+mn-ea"/>
          <a:cs typeface="+mn-cs"/>
        </a:defRPr>
      </a:lvl2pPr>
      <a:lvl3pPr marL="914400" algn="l" defTabSz="914400" rtl="0" eaLnBrk="1" latinLnBrk="0" hangingPunct="1">
        <a:defRPr sz="2800" kern="1200">
          <a:solidFill>
            <a:schemeClr val="tx1"/>
          </a:solidFill>
          <a:latin typeface="+mn-lt"/>
          <a:ea typeface="+mn-ea"/>
          <a:cs typeface="+mn-cs"/>
        </a:defRPr>
      </a:lvl3pPr>
      <a:lvl4pPr marL="1371600" algn="l" defTabSz="914400" rtl="0" eaLnBrk="1" latinLnBrk="0" hangingPunct="1">
        <a:defRPr sz="2800" kern="1200">
          <a:solidFill>
            <a:schemeClr val="tx1"/>
          </a:solidFill>
          <a:latin typeface="+mn-lt"/>
          <a:ea typeface="+mn-ea"/>
          <a:cs typeface="+mn-cs"/>
        </a:defRPr>
      </a:lvl4pPr>
      <a:lvl5pPr marL="1828800" algn="l" defTabSz="914400" rtl="0" eaLnBrk="1" latinLnBrk="0" hangingPunct="1">
        <a:defRPr sz="2800" kern="1200">
          <a:solidFill>
            <a:schemeClr val="tx1"/>
          </a:solidFill>
          <a:latin typeface="+mn-lt"/>
          <a:ea typeface="+mn-ea"/>
          <a:cs typeface="+mn-cs"/>
        </a:defRPr>
      </a:lvl5pPr>
      <a:lvl6pPr marL="2286000" algn="l" defTabSz="914400" rtl="0" eaLnBrk="1" latinLnBrk="0" hangingPunct="1">
        <a:defRPr sz="2800" kern="1200">
          <a:solidFill>
            <a:schemeClr val="tx1"/>
          </a:solidFill>
          <a:latin typeface="+mn-lt"/>
          <a:ea typeface="+mn-ea"/>
          <a:cs typeface="+mn-cs"/>
        </a:defRPr>
      </a:lvl6pPr>
      <a:lvl7pPr marL="2743200" algn="l" defTabSz="914400" rtl="0" eaLnBrk="1" latinLnBrk="0" hangingPunct="1">
        <a:defRPr sz="2800" kern="1200">
          <a:solidFill>
            <a:schemeClr val="tx1"/>
          </a:solidFill>
          <a:latin typeface="+mn-lt"/>
          <a:ea typeface="+mn-ea"/>
          <a:cs typeface="+mn-cs"/>
        </a:defRPr>
      </a:lvl7pPr>
      <a:lvl8pPr marL="3200400" algn="l" defTabSz="914400" rtl="0" eaLnBrk="1" latinLnBrk="0" hangingPunct="1">
        <a:defRPr sz="2800" kern="1200">
          <a:solidFill>
            <a:schemeClr val="tx1"/>
          </a:solidFill>
          <a:latin typeface="+mn-lt"/>
          <a:ea typeface="+mn-ea"/>
          <a:cs typeface="+mn-cs"/>
        </a:defRPr>
      </a:lvl8pPr>
      <a:lvl9pPr marL="3657600" algn="l" defTabSz="914400" rtl="0" eaLnBrk="1" latinLnBrk="0" hangingPunct="1">
        <a:defRPr sz="2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024128" y="585216"/>
            <a:ext cx="9720072" cy="1499616"/>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1024128" y="2286000"/>
            <a:ext cx="9720073" cy="4023360"/>
          </a:xfrm>
          <a:prstGeom prst="rect">
            <a:avLst/>
          </a:prstGeom>
        </p:spPr>
        <p:txBody>
          <a:bodyPr vert="horz" lIns="45720" tIns="45720" rIns="4572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1024129" y="6470704"/>
            <a:ext cx="2154143"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fld id="{17F7531B-3565-8D46-8D09-3ADBF083619B}" type="datetimeFigureOut">
              <a:rPr lang="en-US" smtClean="0"/>
              <a:t>2/10/2024</a:t>
            </a:fld>
            <a:endParaRPr lang="en-US"/>
          </a:p>
        </p:txBody>
      </p:sp>
      <p:sp>
        <p:nvSpPr>
          <p:cNvPr id="5" name="Footer Placeholder 4"/>
          <p:cNvSpPr>
            <a:spLocks noGrp="1"/>
          </p:cNvSpPr>
          <p:nvPr>
            <p:ph type="ftr" sz="quarter" idx="3"/>
          </p:nvPr>
        </p:nvSpPr>
        <p:spPr>
          <a:xfrm>
            <a:off x="4842932" y="6470704"/>
            <a:ext cx="5901459" cy="274320"/>
          </a:xfrm>
          <a:prstGeom prst="rect">
            <a:avLst/>
          </a:prstGeom>
        </p:spPr>
        <p:txBody>
          <a:bodyPr vert="horz" lIns="91440" tIns="45720" rIns="91440" bIns="45720" rtlCol="0" anchor="ctr"/>
          <a:lstStyle>
            <a:lvl1pPr algn="r">
              <a:defRPr sz="1000" cap="all" baseline="0">
                <a:solidFill>
                  <a:schemeClr val="tx1">
                    <a:lumMod val="95000"/>
                    <a:lumOff val="5000"/>
                  </a:schemeClr>
                </a:solidFill>
                <a:latin typeface="+mj-lt"/>
              </a:defRPr>
            </a:lvl1pPr>
          </a:lstStyle>
          <a:p>
            <a:endParaRPr lang="en-US"/>
          </a:p>
        </p:txBody>
      </p:sp>
      <p:sp>
        <p:nvSpPr>
          <p:cNvPr id="6" name="Slide Number Placeholder 5"/>
          <p:cNvSpPr>
            <a:spLocks noGrp="1"/>
          </p:cNvSpPr>
          <p:nvPr>
            <p:ph type="sldNum" sz="quarter" idx="4"/>
          </p:nvPr>
        </p:nvSpPr>
        <p:spPr>
          <a:xfrm>
            <a:off x="10837333" y="6470704"/>
            <a:ext cx="973667"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fld id="{4566C50C-B71F-964C-BAA2-F22FB1E59354}" type="slidenum">
              <a:rPr lang="en-US" smtClean="0"/>
              <a:t>‹#›</a:t>
            </a:fld>
            <a:endParaRPr lang="en-US"/>
          </a:p>
        </p:txBody>
      </p:sp>
      <p:cxnSp>
        <p:nvCxnSpPr>
          <p:cNvPr id="8" name="Straight Connector 7"/>
          <p:cNvCxnSpPr/>
          <p:nvPr/>
        </p:nvCxnSpPr>
        <p:spPr>
          <a:xfrm flipV="1">
            <a:off x="762000" y="826324"/>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74466536"/>
      </p:ext>
    </p:extLst>
  </p:cSld>
  <p:clrMap bg1="lt1" tx1="dk1" bg2="lt2" tx2="dk2" accent1="accent1" accent2="accent2" accent3="accent3" accent4="accent4" accent5="accent5" accent6="accent6" hlink="hlink" folHlink="folHlink"/>
  <p:sldLayoutIdLst>
    <p:sldLayoutId id="2147483668" r:id="rId1"/>
    <p:sldLayoutId id="2147483669" r:id="rId2"/>
    <p:sldLayoutId id="2147483670" r:id="rId3"/>
    <p:sldLayoutId id="2147483671" r:id="rId4"/>
    <p:sldLayoutId id="2147483672" r:id="rId5"/>
    <p:sldLayoutId id="2147483673" r:id="rId6"/>
    <p:sldLayoutId id="2147483674" r:id="rId7"/>
    <p:sldLayoutId id="2147483675" r:id="rId8"/>
    <p:sldLayoutId id="2147483676" r:id="rId9"/>
    <p:sldLayoutId id="2147483677" r:id="rId10"/>
    <p:sldLayoutId id="2147483678" r:id="rId11"/>
  </p:sldLayoutIdLst>
  <p:txStyles>
    <p:title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p:titleStyle>
    <p:body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17" Type="http://schemas.openxmlformats.org/officeDocument/2006/relationships/image" Target="../media/image118.png"/><Relationship Id="rId21" Type="http://schemas.openxmlformats.org/officeDocument/2006/relationships/image" Target="../media/image22.png"/><Relationship Id="rId42" Type="http://schemas.openxmlformats.org/officeDocument/2006/relationships/image" Target="../media/image43.png"/><Relationship Id="rId47" Type="http://schemas.openxmlformats.org/officeDocument/2006/relationships/image" Target="../media/image48.png"/><Relationship Id="rId63" Type="http://schemas.openxmlformats.org/officeDocument/2006/relationships/image" Target="../media/image64.png"/><Relationship Id="rId68" Type="http://schemas.openxmlformats.org/officeDocument/2006/relationships/image" Target="../media/image69.png"/><Relationship Id="rId84" Type="http://schemas.openxmlformats.org/officeDocument/2006/relationships/image" Target="../media/image85.png"/><Relationship Id="rId89" Type="http://schemas.openxmlformats.org/officeDocument/2006/relationships/image" Target="../media/image90.png"/><Relationship Id="rId112" Type="http://schemas.openxmlformats.org/officeDocument/2006/relationships/image" Target="../media/image113.png"/><Relationship Id="rId133" Type="http://schemas.openxmlformats.org/officeDocument/2006/relationships/image" Target="../media/image134.png"/><Relationship Id="rId138" Type="http://schemas.openxmlformats.org/officeDocument/2006/relationships/image" Target="../media/image139.png"/><Relationship Id="rId154" Type="http://schemas.openxmlformats.org/officeDocument/2006/relationships/image" Target="../media/image155.png"/><Relationship Id="rId159" Type="http://schemas.openxmlformats.org/officeDocument/2006/relationships/image" Target="../media/image160.png"/><Relationship Id="rId175" Type="http://schemas.openxmlformats.org/officeDocument/2006/relationships/image" Target="../media/image176.png"/><Relationship Id="rId170" Type="http://schemas.openxmlformats.org/officeDocument/2006/relationships/image" Target="../media/image171.png"/><Relationship Id="rId191" Type="http://schemas.openxmlformats.org/officeDocument/2006/relationships/image" Target="../media/image192.png"/><Relationship Id="rId196" Type="http://schemas.openxmlformats.org/officeDocument/2006/relationships/image" Target="../media/image197.png"/><Relationship Id="rId16" Type="http://schemas.openxmlformats.org/officeDocument/2006/relationships/image" Target="../media/image17.png"/><Relationship Id="rId107" Type="http://schemas.openxmlformats.org/officeDocument/2006/relationships/image" Target="../media/image108.png"/><Relationship Id="rId11" Type="http://schemas.openxmlformats.org/officeDocument/2006/relationships/image" Target="../media/image12.png"/><Relationship Id="rId32" Type="http://schemas.openxmlformats.org/officeDocument/2006/relationships/image" Target="../media/image33.png"/><Relationship Id="rId37" Type="http://schemas.openxmlformats.org/officeDocument/2006/relationships/image" Target="../media/image38.png"/><Relationship Id="rId53" Type="http://schemas.openxmlformats.org/officeDocument/2006/relationships/image" Target="../media/image54.png"/><Relationship Id="rId58" Type="http://schemas.openxmlformats.org/officeDocument/2006/relationships/image" Target="../media/image59.png"/><Relationship Id="rId74" Type="http://schemas.openxmlformats.org/officeDocument/2006/relationships/image" Target="../media/image75.png"/><Relationship Id="rId79" Type="http://schemas.openxmlformats.org/officeDocument/2006/relationships/image" Target="../media/image80.png"/><Relationship Id="rId102" Type="http://schemas.openxmlformats.org/officeDocument/2006/relationships/image" Target="../media/image103.png"/><Relationship Id="rId123" Type="http://schemas.openxmlformats.org/officeDocument/2006/relationships/image" Target="../media/image124.png"/><Relationship Id="rId128" Type="http://schemas.openxmlformats.org/officeDocument/2006/relationships/image" Target="../media/image129.png"/><Relationship Id="rId144" Type="http://schemas.openxmlformats.org/officeDocument/2006/relationships/image" Target="../media/image145.png"/><Relationship Id="rId149" Type="http://schemas.openxmlformats.org/officeDocument/2006/relationships/image" Target="../media/image150.png"/><Relationship Id="rId5" Type="http://schemas.openxmlformats.org/officeDocument/2006/relationships/image" Target="../media/image6.svg"/><Relationship Id="rId90" Type="http://schemas.openxmlformats.org/officeDocument/2006/relationships/image" Target="../media/image91.png"/><Relationship Id="rId95" Type="http://schemas.openxmlformats.org/officeDocument/2006/relationships/image" Target="../media/image96.png"/><Relationship Id="rId160" Type="http://schemas.openxmlformats.org/officeDocument/2006/relationships/image" Target="../media/image161.png"/><Relationship Id="rId165" Type="http://schemas.openxmlformats.org/officeDocument/2006/relationships/image" Target="../media/image166.png"/><Relationship Id="rId181" Type="http://schemas.openxmlformats.org/officeDocument/2006/relationships/image" Target="../media/image182.png"/><Relationship Id="rId186" Type="http://schemas.openxmlformats.org/officeDocument/2006/relationships/image" Target="../media/image187.png"/><Relationship Id="rId22" Type="http://schemas.openxmlformats.org/officeDocument/2006/relationships/image" Target="../media/image23.png"/><Relationship Id="rId27" Type="http://schemas.openxmlformats.org/officeDocument/2006/relationships/image" Target="../media/image28.png"/><Relationship Id="rId43" Type="http://schemas.openxmlformats.org/officeDocument/2006/relationships/image" Target="../media/image44.png"/><Relationship Id="rId48" Type="http://schemas.openxmlformats.org/officeDocument/2006/relationships/image" Target="../media/image49.png"/><Relationship Id="rId64" Type="http://schemas.openxmlformats.org/officeDocument/2006/relationships/image" Target="../media/image65.png"/><Relationship Id="rId69" Type="http://schemas.openxmlformats.org/officeDocument/2006/relationships/image" Target="../media/image70.png"/><Relationship Id="rId113" Type="http://schemas.openxmlformats.org/officeDocument/2006/relationships/image" Target="../media/image114.png"/><Relationship Id="rId118" Type="http://schemas.openxmlformats.org/officeDocument/2006/relationships/image" Target="../media/image119.png"/><Relationship Id="rId134" Type="http://schemas.openxmlformats.org/officeDocument/2006/relationships/image" Target="../media/image135.png"/><Relationship Id="rId139" Type="http://schemas.openxmlformats.org/officeDocument/2006/relationships/image" Target="../media/image140.png"/><Relationship Id="rId80" Type="http://schemas.openxmlformats.org/officeDocument/2006/relationships/image" Target="../media/image81.png"/><Relationship Id="rId85" Type="http://schemas.openxmlformats.org/officeDocument/2006/relationships/image" Target="../media/image86.png"/><Relationship Id="rId150" Type="http://schemas.openxmlformats.org/officeDocument/2006/relationships/image" Target="../media/image151.png"/><Relationship Id="rId155" Type="http://schemas.openxmlformats.org/officeDocument/2006/relationships/image" Target="../media/image156.png"/><Relationship Id="rId171" Type="http://schemas.openxmlformats.org/officeDocument/2006/relationships/image" Target="../media/image172.png"/><Relationship Id="rId176" Type="http://schemas.openxmlformats.org/officeDocument/2006/relationships/image" Target="../media/image177.png"/><Relationship Id="rId192" Type="http://schemas.openxmlformats.org/officeDocument/2006/relationships/image" Target="../media/image193.png"/><Relationship Id="rId197" Type="http://schemas.openxmlformats.org/officeDocument/2006/relationships/image" Target="../media/image198.png"/><Relationship Id="rId12" Type="http://schemas.openxmlformats.org/officeDocument/2006/relationships/image" Target="../media/image13.png"/><Relationship Id="rId17" Type="http://schemas.openxmlformats.org/officeDocument/2006/relationships/image" Target="../media/image18.png"/><Relationship Id="rId33" Type="http://schemas.openxmlformats.org/officeDocument/2006/relationships/image" Target="../media/image34.png"/><Relationship Id="rId38" Type="http://schemas.openxmlformats.org/officeDocument/2006/relationships/image" Target="../media/image39.png"/><Relationship Id="rId59" Type="http://schemas.openxmlformats.org/officeDocument/2006/relationships/image" Target="../media/image60.png"/><Relationship Id="rId103" Type="http://schemas.openxmlformats.org/officeDocument/2006/relationships/image" Target="../media/image104.png"/><Relationship Id="rId108" Type="http://schemas.openxmlformats.org/officeDocument/2006/relationships/image" Target="../media/image109.png"/><Relationship Id="rId124" Type="http://schemas.openxmlformats.org/officeDocument/2006/relationships/image" Target="../media/image125.png"/><Relationship Id="rId129" Type="http://schemas.openxmlformats.org/officeDocument/2006/relationships/image" Target="../media/image130.png"/><Relationship Id="rId54" Type="http://schemas.openxmlformats.org/officeDocument/2006/relationships/image" Target="../media/image55.png"/><Relationship Id="rId70" Type="http://schemas.openxmlformats.org/officeDocument/2006/relationships/image" Target="../media/image71.png"/><Relationship Id="rId75" Type="http://schemas.openxmlformats.org/officeDocument/2006/relationships/image" Target="../media/image76.png"/><Relationship Id="rId91" Type="http://schemas.openxmlformats.org/officeDocument/2006/relationships/image" Target="../media/image92.png"/><Relationship Id="rId96" Type="http://schemas.openxmlformats.org/officeDocument/2006/relationships/image" Target="../media/image97.png"/><Relationship Id="rId140" Type="http://schemas.openxmlformats.org/officeDocument/2006/relationships/image" Target="../media/image141.png"/><Relationship Id="rId145" Type="http://schemas.openxmlformats.org/officeDocument/2006/relationships/image" Target="../media/image146.png"/><Relationship Id="rId161" Type="http://schemas.openxmlformats.org/officeDocument/2006/relationships/image" Target="../media/image162.png"/><Relationship Id="rId166" Type="http://schemas.openxmlformats.org/officeDocument/2006/relationships/image" Target="../media/image167.png"/><Relationship Id="rId182" Type="http://schemas.openxmlformats.org/officeDocument/2006/relationships/image" Target="../media/image183.png"/><Relationship Id="rId187" Type="http://schemas.openxmlformats.org/officeDocument/2006/relationships/image" Target="../media/image188.png"/><Relationship Id="rId1" Type="http://schemas.openxmlformats.org/officeDocument/2006/relationships/slideLayout" Target="../slideLayouts/slideLayout1.xml"/><Relationship Id="rId6" Type="http://schemas.openxmlformats.org/officeDocument/2006/relationships/image" Target="../media/image7.png"/><Relationship Id="rId23" Type="http://schemas.openxmlformats.org/officeDocument/2006/relationships/image" Target="../media/image24.png"/><Relationship Id="rId28" Type="http://schemas.openxmlformats.org/officeDocument/2006/relationships/image" Target="../media/image29.png"/><Relationship Id="rId49" Type="http://schemas.openxmlformats.org/officeDocument/2006/relationships/image" Target="../media/image50.png"/><Relationship Id="rId114" Type="http://schemas.openxmlformats.org/officeDocument/2006/relationships/image" Target="../media/image115.png"/><Relationship Id="rId119" Type="http://schemas.openxmlformats.org/officeDocument/2006/relationships/image" Target="../media/image120.png"/><Relationship Id="rId44" Type="http://schemas.openxmlformats.org/officeDocument/2006/relationships/image" Target="../media/image45.png"/><Relationship Id="rId60" Type="http://schemas.openxmlformats.org/officeDocument/2006/relationships/image" Target="../media/image61.png"/><Relationship Id="rId65" Type="http://schemas.openxmlformats.org/officeDocument/2006/relationships/image" Target="../media/image66.png"/><Relationship Id="rId81" Type="http://schemas.openxmlformats.org/officeDocument/2006/relationships/image" Target="../media/image82.png"/><Relationship Id="rId86" Type="http://schemas.openxmlformats.org/officeDocument/2006/relationships/image" Target="../media/image87.png"/><Relationship Id="rId130" Type="http://schemas.openxmlformats.org/officeDocument/2006/relationships/image" Target="../media/image131.png"/><Relationship Id="rId135" Type="http://schemas.openxmlformats.org/officeDocument/2006/relationships/image" Target="../media/image136.png"/><Relationship Id="rId151" Type="http://schemas.openxmlformats.org/officeDocument/2006/relationships/image" Target="../media/image152.png"/><Relationship Id="rId156" Type="http://schemas.openxmlformats.org/officeDocument/2006/relationships/image" Target="../media/image157.png"/><Relationship Id="rId177" Type="http://schemas.openxmlformats.org/officeDocument/2006/relationships/image" Target="../media/image178.png"/><Relationship Id="rId172" Type="http://schemas.openxmlformats.org/officeDocument/2006/relationships/image" Target="../media/image173.png"/><Relationship Id="rId193" Type="http://schemas.openxmlformats.org/officeDocument/2006/relationships/image" Target="../media/image194.png"/><Relationship Id="rId13" Type="http://schemas.openxmlformats.org/officeDocument/2006/relationships/image" Target="../media/image14.png"/><Relationship Id="rId18" Type="http://schemas.openxmlformats.org/officeDocument/2006/relationships/image" Target="../media/image19.png"/><Relationship Id="rId39" Type="http://schemas.openxmlformats.org/officeDocument/2006/relationships/image" Target="../media/image40.png"/><Relationship Id="rId109" Type="http://schemas.openxmlformats.org/officeDocument/2006/relationships/image" Target="../media/image110.png"/><Relationship Id="rId34" Type="http://schemas.openxmlformats.org/officeDocument/2006/relationships/image" Target="../media/image35.png"/><Relationship Id="rId50" Type="http://schemas.openxmlformats.org/officeDocument/2006/relationships/image" Target="../media/image51.png"/><Relationship Id="rId55" Type="http://schemas.openxmlformats.org/officeDocument/2006/relationships/image" Target="../media/image56.png"/><Relationship Id="rId76" Type="http://schemas.openxmlformats.org/officeDocument/2006/relationships/image" Target="../media/image77.png"/><Relationship Id="rId97" Type="http://schemas.openxmlformats.org/officeDocument/2006/relationships/image" Target="../media/image98.png"/><Relationship Id="rId104" Type="http://schemas.openxmlformats.org/officeDocument/2006/relationships/image" Target="../media/image105.png"/><Relationship Id="rId120" Type="http://schemas.openxmlformats.org/officeDocument/2006/relationships/image" Target="../media/image121.png"/><Relationship Id="rId125" Type="http://schemas.openxmlformats.org/officeDocument/2006/relationships/image" Target="../media/image126.png"/><Relationship Id="rId141" Type="http://schemas.openxmlformats.org/officeDocument/2006/relationships/image" Target="../media/image142.png"/><Relationship Id="rId146" Type="http://schemas.openxmlformats.org/officeDocument/2006/relationships/image" Target="../media/image147.png"/><Relationship Id="rId167" Type="http://schemas.openxmlformats.org/officeDocument/2006/relationships/image" Target="../media/image168.png"/><Relationship Id="rId188" Type="http://schemas.openxmlformats.org/officeDocument/2006/relationships/image" Target="../media/image189.png"/><Relationship Id="rId7" Type="http://schemas.openxmlformats.org/officeDocument/2006/relationships/image" Target="../media/image8.svg"/><Relationship Id="rId71" Type="http://schemas.openxmlformats.org/officeDocument/2006/relationships/image" Target="../media/image72.png"/><Relationship Id="rId92" Type="http://schemas.openxmlformats.org/officeDocument/2006/relationships/image" Target="../media/image93.png"/><Relationship Id="rId162" Type="http://schemas.openxmlformats.org/officeDocument/2006/relationships/image" Target="../media/image163.png"/><Relationship Id="rId183" Type="http://schemas.openxmlformats.org/officeDocument/2006/relationships/image" Target="../media/image184.png"/><Relationship Id="rId2" Type="http://schemas.openxmlformats.org/officeDocument/2006/relationships/image" Target="../media/image3.png"/><Relationship Id="rId29" Type="http://schemas.openxmlformats.org/officeDocument/2006/relationships/image" Target="../media/image30.png"/><Relationship Id="rId24" Type="http://schemas.openxmlformats.org/officeDocument/2006/relationships/image" Target="../media/image25.png"/><Relationship Id="rId40" Type="http://schemas.openxmlformats.org/officeDocument/2006/relationships/image" Target="../media/image41.png"/><Relationship Id="rId45" Type="http://schemas.openxmlformats.org/officeDocument/2006/relationships/image" Target="../media/image46.png"/><Relationship Id="rId66" Type="http://schemas.openxmlformats.org/officeDocument/2006/relationships/image" Target="../media/image67.png"/><Relationship Id="rId87" Type="http://schemas.openxmlformats.org/officeDocument/2006/relationships/image" Target="../media/image88.png"/><Relationship Id="rId110" Type="http://schemas.openxmlformats.org/officeDocument/2006/relationships/image" Target="../media/image111.png"/><Relationship Id="rId115" Type="http://schemas.openxmlformats.org/officeDocument/2006/relationships/image" Target="../media/image116.png"/><Relationship Id="rId131" Type="http://schemas.openxmlformats.org/officeDocument/2006/relationships/image" Target="../media/image132.png"/><Relationship Id="rId136" Type="http://schemas.openxmlformats.org/officeDocument/2006/relationships/image" Target="../media/image137.png"/><Relationship Id="rId157" Type="http://schemas.openxmlformats.org/officeDocument/2006/relationships/image" Target="../media/image158.png"/><Relationship Id="rId178" Type="http://schemas.openxmlformats.org/officeDocument/2006/relationships/image" Target="../media/image179.png"/><Relationship Id="rId61" Type="http://schemas.openxmlformats.org/officeDocument/2006/relationships/image" Target="../media/image62.png"/><Relationship Id="rId82" Type="http://schemas.openxmlformats.org/officeDocument/2006/relationships/image" Target="../media/image83.png"/><Relationship Id="rId152" Type="http://schemas.openxmlformats.org/officeDocument/2006/relationships/image" Target="../media/image153.png"/><Relationship Id="rId173" Type="http://schemas.openxmlformats.org/officeDocument/2006/relationships/image" Target="../media/image174.png"/><Relationship Id="rId194" Type="http://schemas.openxmlformats.org/officeDocument/2006/relationships/image" Target="../media/image195.png"/><Relationship Id="rId19" Type="http://schemas.openxmlformats.org/officeDocument/2006/relationships/image" Target="../media/image20.png"/><Relationship Id="rId14" Type="http://schemas.openxmlformats.org/officeDocument/2006/relationships/image" Target="../media/image15.png"/><Relationship Id="rId30" Type="http://schemas.openxmlformats.org/officeDocument/2006/relationships/image" Target="../media/image31.png"/><Relationship Id="rId35" Type="http://schemas.openxmlformats.org/officeDocument/2006/relationships/image" Target="../media/image36.png"/><Relationship Id="rId56" Type="http://schemas.openxmlformats.org/officeDocument/2006/relationships/image" Target="../media/image57.png"/><Relationship Id="rId77" Type="http://schemas.openxmlformats.org/officeDocument/2006/relationships/image" Target="../media/image78.png"/><Relationship Id="rId100" Type="http://schemas.openxmlformats.org/officeDocument/2006/relationships/image" Target="../media/image101.png"/><Relationship Id="rId105" Type="http://schemas.openxmlformats.org/officeDocument/2006/relationships/image" Target="../media/image106.png"/><Relationship Id="rId126" Type="http://schemas.openxmlformats.org/officeDocument/2006/relationships/image" Target="../media/image127.png"/><Relationship Id="rId147" Type="http://schemas.openxmlformats.org/officeDocument/2006/relationships/image" Target="../media/image148.png"/><Relationship Id="rId168" Type="http://schemas.openxmlformats.org/officeDocument/2006/relationships/image" Target="../media/image169.png"/><Relationship Id="rId8" Type="http://schemas.openxmlformats.org/officeDocument/2006/relationships/image" Target="../media/image9.png"/><Relationship Id="rId51" Type="http://schemas.openxmlformats.org/officeDocument/2006/relationships/image" Target="../media/image52.png"/><Relationship Id="rId72" Type="http://schemas.openxmlformats.org/officeDocument/2006/relationships/image" Target="../media/image73.png"/><Relationship Id="rId93" Type="http://schemas.openxmlformats.org/officeDocument/2006/relationships/image" Target="../media/image94.png"/><Relationship Id="rId98" Type="http://schemas.openxmlformats.org/officeDocument/2006/relationships/image" Target="../media/image99.png"/><Relationship Id="rId121" Type="http://schemas.openxmlformats.org/officeDocument/2006/relationships/image" Target="../media/image122.png"/><Relationship Id="rId142" Type="http://schemas.openxmlformats.org/officeDocument/2006/relationships/image" Target="../media/image143.png"/><Relationship Id="rId163" Type="http://schemas.openxmlformats.org/officeDocument/2006/relationships/image" Target="../media/image164.png"/><Relationship Id="rId184" Type="http://schemas.openxmlformats.org/officeDocument/2006/relationships/image" Target="../media/image185.png"/><Relationship Id="rId189" Type="http://schemas.openxmlformats.org/officeDocument/2006/relationships/image" Target="../media/image190.png"/><Relationship Id="rId3" Type="http://schemas.openxmlformats.org/officeDocument/2006/relationships/image" Target="../media/image4.svg"/><Relationship Id="rId25" Type="http://schemas.openxmlformats.org/officeDocument/2006/relationships/image" Target="../media/image26.png"/><Relationship Id="rId46" Type="http://schemas.openxmlformats.org/officeDocument/2006/relationships/image" Target="../media/image47.png"/><Relationship Id="rId67" Type="http://schemas.openxmlformats.org/officeDocument/2006/relationships/image" Target="../media/image68.png"/><Relationship Id="rId116" Type="http://schemas.openxmlformats.org/officeDocument/2006/relationships/image" Target="../media/image117.png"/><Relationship Id="rId137" Type="http://schemas.openxmlformats.org/officeDocument/2006/relationships/image" Target="../media/image138.png"/><Relationship Id="rId158" Type="http://schemas.openxmlformats.org/officeDocument/2006/relationships/image" Target="../media/image159.png"/><Relationship Id="rId20" Type="http://schemas.openxmlformats.org/officeDocument/2006/relationships/image" Target="../media/image21.png"/><Relationship Id="rId41" Type="http://schemas.openxmlformats.org/officeDocument/2006/relationships/image" Target="../media/image42.png"/><Relationship Id="rId62" Type="http://schemas.openxmlformats.org/officeDocument/2006/relationships/image" Target="../media/image63.png"/><Relationship Id="rId83" Type="http://schemas.openxmlformats.org/officeDocument/2006/relationships/image" Target="../media/image84.png"/><Relationship Id="rId88" Type="http://schemas.openxmlformats.org/officeDocument/2006/relationships/image" Target="../media/image89.png"/><Relationship Id="rId111" Type="http://schemas.openxmlformats.org/officeDocument/2006/relationships/image" Target="../media/image112.png"/><Relationship Id="rId132" Type="http://schemas.openxmlformats.org/officeDocument/2006/relationships/image" Target="../media/image133.png"/><Relationship Id="rId153" Type="http://schemas.openxmlformats.org/officeDocument/2006/relationships/image" Target="../media/image154.png"/><Relationship Id="rId174" Type="http://schemas.openxmlformats.org/officeDocument/2006/relationships/image" Target="../media/image175.png"/><Relationship Id="rId179" Type="http://schemas.openxmlformats.org/officeDocument/2006/relationships/image" Target="../media/image180.png"/><Relationship Id="rId195" Type="http://schemas.openxmlformats.org/officeDocument/2006/relationships/image" Target="../media/image196.png"/><Relationship Id="rId190" Type="http://schemas.openxmlformats.org/officeDocument/2006/relationships/image" Target="../media/image191.png"/><Relationship Id="rId15" Type="http://schemas.openxmlformats.org/officeDocument/2006/relationships/image" Target="../media/image16.png"/><Relationship Id="rId36" Type="http://schemas.openxmlformats.org/officeDocument/2006/relationships/image" Target="../media/image37.png"/><Relationship Id="rId57" Type="http://schemas.openxmlformats.org/officeDocument/2006/relationships/image" Target="../media/image58.png"/><Relationship Id="rId106" Type="http://schemas.openxmlformats.org/officeDocument/2006/relationships/image" Target="../media/image107.png"/><Relationship Id="rId127" Type="http://schemas.openxmlformats.org/officeDocument/2006/relationships/image" Target="../media/image128.png"/><Relationship Id="rId10" Type="http://schemas.openxmlformats.org/officeDocument/2006/relationships/image" Target="../media/image11.png"/><Relationship Id="rId31" Type="http://schemas.openxmlformats.org/officeDocument/2006/relationships/image" Target="../media/image32.png"/><Relationship Id="rId52" Type="http://schemas.openxmlformats.org/officeDocument/2006/relationships/image" Target="../media/image53.png"/><Relationship Id="rId73" Type="http://schemas.openxmlformats.org/officeDocument/2006/relationships/image" Target="../media/image74.png"/><Relationship Id="rId78" Type="http://schemas.openxmlformats.org/officeDocument/2006/relationships/image" Target="../media/image79.png"/><Relationship Id="rId94" Type="http://schemas.openxmlformats.org/officeDocument/2006/relationships/image" Target="../media/image95.png"/><Relationship Id="rId99" Type="http://schemas.openxmlformats.org/officeDocument/2006/relationships/image" Target="../media/image100.png"/><Relationship Id="rId101" Type="http://schemas.openxmlformats.org/officeDocument/2006/relationships/image" Target="../media/image102.png"/><Relationship Id="rId122" Type="http://schemas.openxmlformats.org/officeDocument/2006/relationships/image" Target="../media/image123.png"/><Relationship Id="rId143" Type="http://schemas.openxmlformats.org/officeDocument/2006/relationships/image" Target="../media/image144.png"/><Relationship Id="rId148" Type="http://schemas.openxmlformats.org/officeDocument/2006/relationships/image" Target="../media/image149.png"/><Relationship Id="rId164" Type="http://schemas.openxmlformats.org/officeDocument/2006/relationships/image" Target="../media/image165.png"/><Relationship Id="rId169" Type="http://schemas.openxmlformats.org/officeDocument/2006/relationships/image" Target="../media/image170.png"/><Relationship Id="rId185" Type="http://schemas.openxmlformats.org/officeDocument/2006/relationships/image" Target="../media/image186.png"/><Relationship Id="rId4" Type="http://schemas.openxmlformats.org/officeDocument/2006/relationships/image" Target="../media/image5.png"/><Relationship Id="rId9" Type="http://schemas.openxmlformats.org/officeDocument/2006/relationships/image" Target="../media/image10.svg"/><Relationship Id="rId180" Type="http://schemas.openxmlformats.org/officeDocument/2006/relationships/image" Target="../media/image181.png"/><Relationship Id="rId26" Type="http://schemas.openxmlformats.org/officeDocument/2006/relationships/image" Target="../media/image27.png"/></Relationships>
</file>

<file path=ppt/slides/_rels/slide10.xml.rels><?xml version="1.0" encoding="UTF-8" standalone="yes"?>
<Relationships xmlns="http://schemas.openxmlformats.org/package/2006/relationships"><Relationship Id="rId117" Type="http://schemas.openxmlformats.org/officeDocument/2006/relationships/image" Target="../media/image126.png"/><Relationship Id="rId21" Type="http://schemas.openxmlformats.org/officeDocument/2006/relationships/image" Target="../media/image30.png"/><Relationship Id="rId42" Type="http://schemas.openxmlformats.org/officeDocument/2006/relationships/image" Target="../media/image51.png"/><Relationship Id="rId47" Type="http://schemas.openxmlformats.org/officeDocument/2006/relationships/image" Target="../media/image56.png"/><Relationship Id="rId63" Type="http://schemas.openxmlformats.org/officeDocument/2006/relationships/image" Target="../media/image72.png"/><Relationship Id="rId68" Type="http://schemas.openxmlformats.org/officeDocument/2006/relationships/image" Target="../media/image77.png"/><Relationship Id="rId84" Type="http://schemas.openxmlformats.org/officeDocument/2006/relationships/image" Target="../media/image93.png"/><Relationship Id="rId89" Type="http://schemas.openxmlformats.org/officeDocument/2006/relationships/image" Target="../media/image98.png"/><Relationship Id="rId112" Type="http://schemas.openxmlformats.org/officeDocument/2006/relationships/image" Target="../media/image121.png"/><Relationship Id="rId133" Type="http://schemas.openxmlformats.org/officeDocument/2006/relationships/image" Target="../media/image142.png"/><Relationship Id="rId138" Type="http://schemas.openxmlformats.org/officeDocument/2006/relationships/image" Target="../media/image147.png"/><Relationship Id="rId154" Type="http://schemas.openxmlformats.org/officeDocument/2006/relationships/image" Target="../media/image163.png"/><Relationship Id="rId159" Type="http://schemas.openxmlformats.org/officeDocument/2006/relationships/image" Target="../media/image168.png"/><Relationship Id="rId175" Type="http://schemas.openxmlformats.org/officeDocument/2006/relationships/image" Target="../media/image184.png"/><Relationship Id="rId170" Type="http://schemas.openxmlformats.org/officeDocument/2006/relationships/image" Target="../media/image179.png"/><Relationship Id="rId191" Type="http://schemas.openxmlformats.org/officeDocument/2006/relationships/image" Target="../media/image244.png"/><Relationship Id="rId16" Type="http://schemas.openxmlformats.org/officeDocument/2006/relationships/image" Target="../media/image25.png"/><Relationship Id="rId107" Type="http://schemas.openxmlformats.org/officeDocument/2006/relationships/image" Target="../media/image116.png"/><Relationship Id="rId11" Type="http://schemas.openxmlformats.org/officeDocument/2006/relationships/image" Target="../media/image20.png"/><Relationship Id="rId32" Type="http://schemas.openxmlformats.org/officeDocument/2006/relationships/image" Target="../media/image41.png"/><Relationship Id="rId37" Type="http://schemas.openxmlformats.org/officeDocument/2006/relationships/image" Target="../media/image46.png"/><Relationship Id="rId53" Type="http://schemas.openxmlformats.org/officeDocument/2006/relationships/image" Target="../media/image62.png"/><Relationship Id="rId58" Type="http://schemas.openxmlformats.org/officeDocument/2006/relationships/image" Target="../media/image67.png"/><Relationship Id="rId74" Type="http://schemas.openxmlformats.org/officeDocument/2006/relationships/image" Target="../media/image83.png"/><Relationship Id="rId79" Type="http://schemas.openxmlformats.org/officeDocument/2006/relationships/image" Target="../media/image88.png"/><Relationship Id="rId102" Type="http://schemas.openxmlformats.org/officeDocument/2006/relationships/image" Target="../media/image111.png"/><Relationship Id="rId123" Type="http://schemas.openxmlformats.org/officeDocument/2006/relationships/image" Target="../media/image132.png"/><Relationship Id="rId128" Type="http://schemas.openxmlformats.org/officeDocument/2006/relationships/image" Target="../media/image137.png"/><Relationship Id="rId144" Type="http://schemas.openxmlformats.org/officeDocument/2006/relationships/image" Target="../media/image153.png"/><Relationship Id="rId149" Type="http://schemas.openxmlformats.org/officeDocument/2006/relationships/image" Target="../media/image158.png"/><Relationship Id="rId5" Type="http://schemas.openxmlformats.org/officeDocument/2006/relationships/image" Target="../media/image14.png"/><Relationship Id="rId90" Type="http://schemas.openxmlformats.org/officeDocument/2006/relationships/image" Target="../media/image99.png"/><Relationship Id="rId95" Type="http://schemas.openxmlformats.org/officeDocument/2006/relationships/image" Target="../media/image104.png"/><Relationship Id="rId160" Type="http://schemas.openxmlformats.org/officeDocument/2006/relationships/image" Target="../media/image169.png"/><Relationship Id="rId165" Type="http://schemas.openxmlformats.org/officeDocument/2006/relationships/image" Target="../media/image174.png"/><Relationship Id="rId181" Type="http://schemas.openxmlformats.org/officeDocument/2006/relationships/image" Target="../media/image190.png"/><Relationship Id="rId186" Type="http://schemas.openxmlformats.org/officeDocument/2006/relationships/image" Target="../media/image195.png"/><Relationship Id="rId22" Type="http://schemas.openxmlformats.org/officeDocument/2006/relationships/image" Target="../media/image31.png"/><Relationship Id="rId27" Type="http://schemas.openxmlformats.org/officeDocument/2006/relationships/image" Target="../media/image36.png"/><Relationship Id="rId43" Type="http://schemas.openxmlformats.org/officeDocument/2006/relationships/image" Target="../media/image52.png"/><Relationship Id="rId48" Type="http://schemas.openxmlformats.org/officeDocument/2006/relationships/image" Target="../media/image57.png"/><Relationship Id="rId64" Type="http://schemas.openxmlformats.org/officeDocument/2006/relationships/image" Target="../media/image73.png"/><Relationship Id="rId69" Type="http://schemas.openxmlformats.org/officeDocument/2006/relationships/image" Target="../media/image78.png"/><Relationship Id="rId113" Type="http://schemas.openxmlformats.org/officeDocument/2006/relationships/image" Target="../media/image122.png"/><Relationship Id="rId118" Type="http://schemas.openxmlformats.org/officeDocument/2006/relationships/image" Target="../media/image127.png"/><Relationship Id="rId134" Type="http://schemas.openxmlformats.org/officeDocument/2006/relationships/image" Target="../media/image143.png"/><Relationship Id="rId139" Type="http://schemas.openxmlformats.org/officeDocument/2006/relationships/image" Target="../media/image148.png"/><Relationship Id="rId80" Type="http://schemas.openxmlformats.org/officeDocument/2006/relationships/image" Target="../media/image89.png"/><Relationship Id="rId85" Type="http://schemas.openxmlformats.org/officeDocument/2006/relationships/image" Target="../media/image94.png"/><Relationship Id="rId150" Type="http://schemas.openxmlformats.org/officeDocument/2006/relationships/image" Target="../media/image159.png"/><Relationship Id="rId155" Type="http://schemas.openxmlformats.org/officeDocument/2006/relationships/image" Target="../media/image164.png"/><Relationship Id="rId171" Type="http://schemas.openxmlformats.org/officeDocument/2006/relationships/image" Target="../media/image180.png"/><Relationship Id="rId176" Type="http://schemas.openxmlformats.org/officeDocument/2006/relationships/image" Target="../media/image185.png"/><Relationship Id="rId192" Type="http://schemas.openxmlformats.org/officeDocument/2006/relationships/image" Target="../media/image245.svg"/><Relationship Id="rId12" Type="http://schemas.openxmlformats.org/officeDocument/2006/relationships/image" Target="../media/image21.png"/><Relationship Id="rId17" Type="http://schemas.openxmlformats.org/officeDocument/2006/relationships/image" Target="../media/image26.png"/><Relationship Id="rId33" Type="http://schemas.openxmlformats.org/officeDocument/2006/relationships/image" Target="../media/image42.png"/><Relationship Id="rId38" Type="http://schemas.openxmlformats.org/officeDocument/2006/relationships/image" Target="../media/image47.png"/><Relationship Id="rId59" Type="http://schemas.openxmlformats.org/officeDocument/2006/relationships/image" Target="../media/image68.png"/><Relationship Id="rId103" Type="http://schemas.openxmlformats.org/officeDocument/2006/relationships/image" Target="../media/image112.png"/><Relationship Id="rId108" Type="http://schemas.openxmlformats.org/officeDocument/2006/relationships/image" Target="../media/image117.png"/><Relationship Id="rId124" Type="http://schemas.openxmlformats.org/officeDocument/2006/relationships/image" Target="../media/image133.png"/><Relationship Id="rId129" Type="http://schemas.openxmlformats.org/officeDocument/2006/relationships/image" Target="../media/image138.png"/><Relationship Id="rId54" Type="http://schemas.openxmlformats.org/officeDocument/2006/relationships/image" Target="../media/image63.png"/><Relationship Id="rId70" Type="http://schemas.openxmlformats.org/officeDocument/2006/relationships/image" Target="../media/image79.png"/><Relationship Id="rId75" Type="http://schemas.openxmlformats.org/officeDocument/2006/relationships/image" Target="../media/image84.png"/><Relationship Id="rId91" Type="http://schemas.openxmlformats.org/officeDocument/2006/relationships/image" Target="../media/image100.png"/><Relationship Id="rId96" Type="http://schemas.openxmlformats.org/officeDocument/2006/relationships/image" Target="../media/image105.png"/><Relationship Id="rId140" Type="http://schemas.openxmlformats.org/officeDocument/2006/relationships/image" Target="../media/image149.png"/><Relationship Id="rId145" Type="http://schemas.openxmlformats.org/officeDocument/2006/relationships/image" Target="../media/image154.png"/><Relationship Id="rId161" Type="http://schemas.openxmlformats.org/officeDocument/2006/relationships/image" Target="../media/image170.png"/><Relationship Id="rId166" Type="http://schemas.openxmlformats.org/officeDocument/2006/relationships/image" Target="../media/image175.png"/><Relationship Id="rId182" Type="http://schemas.openxmlformats.org/officeDocument/2006/relationships/image" Target="../media/image191.png"/><Relationship Id="rId187" Type="http://schemas.openxmlformats.org/officeDocument/2006/relationships/image" Target="../media/image196.png"/><Relationship Id="rId1" Type="http://schemas.openxmlformats.org/officeDocument/2006/relationships/slideLayout" Target="../slideLayouts/slideLayout2.xml"/><Relationship Id="rId6" Type="http://schemas.openxmlformats.org/officeDocument/2006/relationships/image" Target="../media/image15.png"/><Relationship Id="rId23" Type="http://schemas.openxmlformats.org/officeDocument/2006/relationships/image" Target="../media/image32.png"/><Relationship Id="rId28" Type="http://schemas.openxmlformats.org/officeDocument/2006/relationships/image" Target="../media/image37.png"/><Relationship Id="rId49" Type="http://schemas.openxmlformats.org/officeDocument/2006/relationships/image" Target="../media/image58.png"/><Relationship Id="rId114" Type="http://schemas.openxmlformats.org/officeDocument/2006/relationships/image" Target="../media/image123.png"/><Relationship Id="rId119" Type="http://schemas.openxmlformats.org/officeDocument/2006/relationships/image" Target="../media/image128.png"/><Relationship Id="rId44" Type="http://schemas.openxmlformats.org/officeDocument/2006/relationships/image" Target="../media/image53.png"/><Relationship Id="rId60" Type="http://schemas.openxmlformats.org/officeDocument/2006/relationships/image" Target="../media/image69.png"/><Relationship Id="rId65" Type="http://schemas.openxmlformats.org/officeDocument/2006/relationships/image" Target="../media/image74.png"/><Relationship Id="rId81" Type="http://schemas.openxmlformats.org/officeDocument/2006/relationships/image" Target="../media/image90.png"/><Relationship Id="rId86" Type="http://schemas.openxmlformats.org/officeDocument/2006/relationships/image" Target="../media/image95.png"/><Relationship Id="rId130" Type="http://schemas.openxmlformats.org/officeDocument/2006/relationships/image" Target="../media/image139.png"/><Relationship Id="rId135" Type="http://schemas.openxmlformats.org/officeDocument/2006/relationships/image" Target="../media/image144.png"/><Relationship Id="rId151" Type="http://schemas.openxmlformats.org/officeDocument/2006/relationships/image" Target="../media/image160.png"/><Relationship Id="rId156" Type="http://schemas.openxmlformats.org/officeDocument/2006/relationships/image" Target="../media/image165.png"/><Relationship Id="rId177" Type="http://schemas.openxmlformats.org/officeDocument/2006/relationships/image" Target="../media/image186.png"/><Relationship Id="rId172" Type="http://schemas.openxmlformats.org/officeDocument/2006/relationships/image" Target="../media/image181.png"/><Relationship Id="rId193" Type="http://schemas.openxmlformats.org/officeDocument/2006/relationships/image" Target="../media/image246.png"/><Relationship Id="rId13" Type="http://schemas.openxmlformats.org/officeDocument/2006/relationships/image" Target="../media/image22.png"/><Relationship Id="rId18" Type="http://schemas.openxmlformats.org/officeDocument/2006/relationships/image" Target="../media/image27.png"/><Relationship Id="rId39" Type="http://schemas.openxmlformats.org/officeDocument/2006/relationships/image" Target="../media/image48.png"/><Relationship Id="rId109" Type="http://schemas.openxmlformats.org/officeDocument/2006/relationships/image" Target="../media/image118.png"/><Relationship Id="rId34" Type="http://schemas.openxmlformats.org/officeDocument/2006/relationships/image" Target="../media/image43.png"/><Relationship Id="rId50" Type="http://schemas.openxmlformats.org/officeDocument/2006/relationships/image" Target="../media/image59.png"/><Relationship Id="rId55" Type="http://schemas.openxmlformats.org/officeDocument/2006/relationships/image" Target="../media/image64.png"/><Relationship Id="rId76" Type="http://schemas.openxmlformats.org/officeDocument/2006/relationships/image" Target="../media/image85.png"/><Relationship Id="rId97" Type="http://schemas.openxmlformats.org/officeDocument/2006/relationships/image" Target="../media/image106.png"/><Relationship Id="rId104" Type="http://schemas.openxmlformats.org/officeDocument/2006/relationships/image" Target="../media/image113.png"/><Relationship Id="rId120" Type="http://schemas.openxmlformats.org/officeDocument/2006/relationships/image" Target="../media/image129.png"/><Relationship Id="rId125" Type="http://schemas.openxmlformats.org/officeDocument/2006/relationships/image" Target="../media/image134.png"/><Relationship Id="rId141" Type="http://schemas.openxmlformats.org/officeDocument/2006/relationships/image" Target="../media/image150.png"/><Relationship Id="rId146" Type="http://schemas.openxmlformats.org/officeDocument/2006/relationships/image" Target="../media/image155.png"/><Relationship Id="rId167" Type="http://schemas.openxmlformats.org/officeDocument/2006/relationships/image" Target="../media/image176.png"/><Relationship Id="rId188" Type="http://schemas.openxmlformats.org/officeDocument/2006/relationships/image" Target="../media/image197.png"/><Relationship Id="rId7" Type="http://schemas.openxmlformats.org/officeDocument/2006/relationships/image" Target="../media/image16.png"/><Relationship Id="rId71" Type="http://schemas.openxmlformats.org/officeDocument/2006/relationships/image" Target="../media/image80.png"/><Relationship Id="rId92" Type="http://schemas.openxmlformats.org/officeDocument/2006/relationships/image" Target="../media/image101.png"/><Relationship Id="rId162" Type="http://schemas.openxmlformats.org/officeDocument/2006/relationships/image" Target="../media/image171.png"/><Relationship Id="rId183" Type="http://schemas.openxmlformats.org/officeDocument/2006/relationships/image" Target="../media/image192.png"/><Relationship Id="rId2" Type="http://schemas.openxmlformats.org/officeDocument/2006/relationships/image" Target="../media/image11.png"/><Relationship Id="rId29" Type="http://schemas.openxmlformats.org/officeDocument/2006/relationships/image" Target="../media/image38.png"/><Relationship Id="rId24" Type="http://schemas.openxmlformats.org/officeDocument/2006/relationships/image" Target="../media/image33.png"/><Relationship Id="rId40" Type="http://schemas.openxmlformats.org/officeDocument/2006/relationships/image" Target="../media/image49.png"/><Relationship Id="rId45" Type="http://schemas.openxmlformats.org/officeDocument/2006/relationships/image" Target="../media/image54.png"/><Relationship Id="rId66" Type="http://schemas.openxmlformats.org/officeDocument/2006/relationships/image" Target="../media/image75.png"/><Relationship Id="rId87" Type="http://schemas.openxmlformats.org/officeDocument/2006/relationships/image" Target="../media/image96.png"/><Relationship Id="rId110" Type="http://schemas.openxmlformats.org/officeDocument/2006/relationships/image" Target="../media/image119.png"/><Relationship Id="rId115" Type="http://schemas.openxmlformats.org/officeDocument/2006/relationships/image" Target="../media/image124.png"/><Relationship Id="rId131" Type="http://schemas.openxmlformats.org/officeDocument/2006/relationships/image" Target="../media/image140.png"/><Relationship Id="rId136" Type="http://schemas.openxmlformats.org/officeDocument/2006/relationships/image" Target="../media/image145.png"/><Relationship Id="rId157" Type="http://schemas.openxmlformats.org/officeDocument/2006/relationships/image" Target="../media/image166.png"/><Relationship Id="rId178" Type="http://schemas.openxmlformats.org/officeDocument/2006/relationships/image" Target="../media/image187.png"/><Relationship Id="rId61" Type="http://schemas.openxmlformats.org/officeDocument/2006/relationships/image" Target="../media/image70.png"/><Relationship Id="rId82" Type="http://schemas.openxmlformats.org/officeDocument/2006/relationships/image" Target="../media/image91.png"/><Relationship Id="rId152" Type="http://schemas.openxmlformats.org/officeDocument/2006/relationships/image" Target="../media/image161.png"/><Relationship Id="rId173" Type="http://schemas.openxmlformats.org/officeDocument/2006/relationships/image" Target="../media/image182.png"/><Relationship Id="rId194" Type="http://schemas.openxmlformats.org/officeDocument/2006/relationships/image" Target="../media/image247.svg"/><Relationship Id="rId19" Type="http://schemas.openxmlformats.org/officeDocument/2006/relationships/image" Target="../media/image28.png"/><Relationship Id="rId14" Type="http://schemas.openxmlformats.org/officeDocument/2006/relationships/image" Target="../media/image23.png"/><Relationship Id="rId30" Type="http://schemas.openxmlformats.org/officeDocument/2006/relationships/image" Target="../media/image39.png"/><Relationship Id="rId35" Type="http://schemas.openxmlformats.org/officeDocument/2006/relationships/image" Target="../media/image44.png"/><Relationship Id="rId56" Type="http://schemas.openxmlformats.org/officeDocument/2006/relationships/image" Target="../media/image65.png"/><Relationship Id="rId77" Type="http://schemas.openxmlformats.org/officeDocument/2006/relationships/image" Target="../media/image86.png"/><Relationship Id="rId100" Type="http://schemas.openxmlformats.org/officeDocument/2006/relationships/image" Target="../media/image109.png"/><Relationship Id="rId105" Type="http://schemas.openxmlformats.org/officeDocument/2006/relationships/image" Target="../media/image114.png"/><Relationship Id="rId126" Type="http://schemas.openxmlformats.org/officeDocument/2006/relationships/image" Target="../media/image135.png"/><Relationship Id="rId147" Type="http://schemas.openxmlformats.org/officeDocument/2006/relationships/image" Target="../media/image156.png"/><Relationship Id="rId168" Type="http://schemas.openxmlformats.org/officeDocument/2006/relationships/image" Target="../media/image177.png"/><Relationship Id="rId8" Type="http://schemas.openxmlformats.org/officeDocument/2006/relationships/image" Target="../media/image17.png"/><Relationship Id="rId51" Type="http://schemas.openxmlformats.org/officeDocument/2006/relationships/image" Target="../media/image60.png"/><Relationship Id="rId72" Type="http://schemas.openxmlformats.org/officeDocument/2006/relationships/image" Target="../media/image81.png"/><Relationship Id="rId93" Type="http://schemas.openxmlformats.org/officeDocument/2006/relationships/image" Target="../media/image102.png"/><Relationship Id="rId98" Type="http://schemas.openxmlformats.org/officeDocument/2006/relationships/image" Target="../media/image107.png"/><Relationship Id="rId121" Type="http://schemas.openxmlformats.org/officeDocument/2006/relationships/image" Target="../media/image130.png"/><Relationship Id="rId142" Type="http://schemas.openxmlformats.org/officeDocument/2006/relationships/image" Target="../media/image151.png"/><Relationship Id="rId163" Type="http://schemas.openxmlformats.org/officeDocument/2006/relationships/image" Target="../media/image172.png"/><Relationship Id="rId184" Type="http://schemas.openxmlformats.org/officeDocument/2006/relationships/image" Target="../media/image193.png"/><Relationship Id="rId189" Type="http://schemas.openxmlformats.org/officeDocument/2006/relationships/image" Target="../media/image242.png"/><Relationship Id="rId3" Type="http://schemas.openxmlformats.org/officeDocument/2006/relationships/image" Target="../media/image12.png"/><Relationship Id="rId25" Type="http://schemas.openxmlformats.org/officeDocument/2006/relationships/image" Target="../media/image34.png"/><Relationship Id="rId46" Type="http://schemas.openxmlformats.org/officeDocument/2006/relationships/image" Target="../media/image55.png"/><Relationship Id="rId67" Type="http://schemas.openxmlformats.org/officeDocument/2006/relationships/image" Target="../media/image76.png"/><Relationship Id="rId116" Type="http://schemas.openxmlformats.org/officeDocument/2006/relationships/image" Target="../media/image125.png"/><Relationship Id="rId137" Type="http://schemas.openxmlformats.org/officeDocument/2006/relationships/image" Target="../media/image146.png"/><Relationship Id="rId158" Type="http://schemas.openxmlformats.org/officeDocument/2006/relationships/image" Target="../media/image167.png"/><Relationship Id="rId20" Type="http://schemas.openxmlformats.org/officeDocument/2006/relationships/image" Target="../media/image29.png"/><Relationship Id="rId41" Type="http://schemas.openxmlformats.org/officeDocument/2006/relationships/image" Target="../media/image50.png"/><Relationship Id="rId62" Type="http://schemas.openxmlformats.org/officeDocument/2006/relationships/image" Target="../media/image71.png"/><Relationship Id="rId83" Type="http://schemas.openxmlformats.org/officeDocument/2006/relationships/image" Target="../media/image92.png"/><Relationship Id="rId88" Type="http://schemas.openxmlformats.org/officeDocument/2006/relationships/image" Target="../media/image97.png"/><Relationship Id="rId111" Type="http://schemas.openxmlformats.org/officeDocument/2006/relationships/image" Target="../media/image120.png"/><Relationship Id="rId132" Type="http://schemas.openxmlformats.org/officeDocument/2006/relationships/image" Target="../media/image141.png"/><Relationship Id="rId153" Type="http://schemas.openxmlformats.org/officeDocument/2006/relationships/image" Target="../media/image162.png"/><Relationship Id="rId174" Type="http://schemas.openxmlformats.org/officeDocument/2006/relationships/image" Target="../media/image183.png"/><Relationship Id="rId179" Type="http://schemas.openxmlformats.org/officeDocument/2006/relationships/image" Target="../media/image188.png"/><Relationship Id="rId195" Type="http://schemas.openxmlformats.org/officeDocument/2006/relationships/image" Target="../media/image198.png"/><Relationship Id="rId190" Type="http://schemas.openxmlformats.org/officeDocument/2006/relationships/image" Target="../media/image243.svg"/><Relationship Id="rId15" Type="http://schemas.openxmlformats.org/officeDocument/2006/relationships/image" Target="../media/image24.png"/><Relationship Id="rId36" Type="http://schemas.openxmlformats.org/officeDocument/2006/relationships/image" Target="../media/image45.png"/><Relationship Id="rId57" Type="http://schemas.openxmlformats.org/officeDocument/2006/relationships/image" Target="../media/image66.png"/><Relationship Id="rId106" Type="http://schemas.openxmlformats.org/officeDocument/2006/relationships/image" Target="../media/image115.png"/><Relationship Id="rId127" Type="http://schemas.openxmlformats.org/officeDocument/2006/relationships/image" Target="../media/image136.png"/><Relationship Id="rId10" Type="http://schemas.openxmlformats.org/officeDocument/2006/relationships/image" Target="../media/image19.png"/><Relationship Id="rId31" Type="http://schemas.openxmlformats.org/officeDocument/2006/relationships/image" Target="../media/image40.png"/><Relationship Id="rId52" Type="http://schemas.openxmlformats.org/officeDocument/2006/relationships/image" Target="../media/image61.png"/><Relationship Id="rId73" Type="http://schemas.openxmlformats.org/officeDocument/2006/relationships/image" Target="../media/image82.png"/><Relationship Id="rId78" Type="http://schemas.openxmlformats.org/officeDocument/2006/relationships/image" Target="../media/image87.png"/><Relationship Id="rId94" Type="http://schemas.openxmlformats.org/officeDocument/2006/relationships/image" Target="../media/image103.png"/><Relationship Id="rId99" Type="http://schemas.openxmlformats.org/officeDocument/2006/relationships/image" Target="../media/image108.png"/><Relationship Id="rId101" Type="http://schemas.openxmlformats.org/officeDocument/2006/relationships/image" Target="../media/image110.png"/><Relationship Id="rId122" Type="http://schemas.openxmlformats.org/officeDocument/2006/relationships/image" Target="../media/image131.png"/><Relationship Id="rId143" Type="http://schemas.openxmlformats.org/officeDocument/2006/relationships/image" Target="../media/image152.png"/><Relationship Id="rId148" Type="http://schemas.openxmlformats.org/officeDocument/2006/relationships/image" Target="../media/image157.png"/><Relationship Id="rId164" Type="http://schemas.openxmlformats.org/officeDocument/2006/relationships/image" Target="../media/image173.png"/><Relationship Id="rId169" Type="http://schemas.openxmlformats.org/officeDocument/2006/relationships/image" Target="../media/image178.png"/><Relationship Id="rId185" Type="http://schemas.openxmlformats.org/officeDocument/2006/relationships/image" Target="../media/image194.png"/><Relationship Id="rId4" Type="http://schemas.openxmlformats.org/officeDocument/2006/relationships/image" Target="../media/image13.png"/><Relationship Id="rId9" Type="http://schemas.openxmlformats.org/officeDocument/2006/relationships/image" Target="../media/image18.png"/><Relationship Id="rId180" Type="http://schemas.openxmlformats.org/officeDocument/2006/relationships/image" Target="../media/image189.png"/><Relationship Id="rId26" Type="http://schemas.openxmlformats.org/officeDocument/2006/relationships/image" Target="../media/image35.png"/></Relationships>
</file>

<file path=ppt/slides/_rels/slide11.xml.rels><?xml version="1.0" encoding="UTF-8" standalone="yes"?>
<Relationships xmlns="http://schemas.openxmlformats.org/package/2006/relationships"><Relationship Id="rId26" Type="http://schemas.openxmlformats.org/officeDocument/2006/relationships/image" Target="../media/image198.png"/><Relationship Id="rId117" Type="http://schemas.openxmlformats.org/officeDocument/2006/relationships/image" Target="../media/image83.png"/><Relationship Id="rId21" Type="http://schemas.openxmlformats.org/officeDocument/2006/relationships/image" Target="../media/image43.png"/><Relationship Id="rId42" Type="http://schemas.openxmlformats.org/officeDocument/2006/relationships/image" Target="../media/image203.png"/><Relationship Id="rId47" Type="http://schemas.openxmlformats.org/officeDocument/2006/relationships/image" Target="../media/image55.png"/><Relationship Id="rId63" Type="http://schemas.openxmlformats.org/officeDocument/2006/relationships/image" Target="../media/image221.png"/><Relationship Id="rId68" Type="http://schemas.openxmlformats.org/officeDocument/2006/relationships/image" Target="../media/image117.png"/><Relationship Id="rId84" Type="http://schemas.openxmlformats.org/officeDocument/2006/relationships/image" Target="../media/image133.png"/><Relationship Id="rId89" Type="http://schemas.openxmlformats.org/officeDocument/2006/relationships/image" Target="../media/image138.png"/><Relationship Id="rId112" Type="http://schemas.openxmlformats.org/officeDocument/2006/relationships/image" Target="../media/image78.png"/><Relationship Id="rId133" Type="http://schemas.openxmlformats.org/officeDocument/2006/relationships/image" Target="../media/image99.png"/><Relationship Id="rId138" Type="http://schemas.openxmlformats.org/officeDocument/2006/relationships/image" Target="../media/image104.png"/><Relationship Id="rId16" Type="http://schemas.openxmlformats.org/officeDocument/2006/relationships/image" Target="../media/image38.png"/><Relationship Id="rId107" Type="http://schemas.openxmlformats.org/officeDocument/2006/relationships/image" Target="../media/image73.png"/><Relationship Id="rId11" Type="http://schemas.openxmlformats.org/officeDocument/2006/relationships/image" Target="../media/image33.png"/><Relationship Id="rId32" Type="http://schemas.openxmlformats.org/officeDocument/2006/relationships/image" Target="../media/image16.png"/><Relationship Id="rId37" Type="http://schemas.openxmlformats.org/officeDocument/2006/relationships/image" Target="../media/image21.png"/><Relationship Id="rId53" Type="http://schemas.openxmlformats.org/officeDocument/2006/relationships/image" Target="../media/image212.png"/><Relationship Id="rId58" Type="http://schemas.openxmlformats.org/officeDocument/2006/relationships/image" Target="../media/image216.png"/><Relationship Id="rId74" Type="http://schemas.openxmlformats.org/officeDocument/2006/relationships/image" Target="../media/image123.png"/><Relationship Id="rId79" Type="http://schemas.openxmlformats.org/officeDocument/2006/relationships/image" Target="../media/image128.png"/><Relationship Id="rId102" Type="http://schemas.openxmlformats.org/officeDocument/2006/relationships/image" Target="../media/image151.png"/><Relationship Id="rId123" Type="http://schemas.openxmlformats.org/officeDocument/2006/relationships/image" Target="../media/image89.png"/><Relationship Id="rId128" Type="http://schemas.openxmlformats.org/officeDocument/2006/relationships/image" Target="../media/image94.png"/><Relationship Id="rId144" Type="http://schemas.openxmlformats.org/officeDocument/2006/relationships/image" Target="../media/image110.png"/><Relationship Id="rId5" Type="http://schemas.openxmlformats.org/officeDocument/2006/relationships/image" Target="../media/image27.png"/><Relationship Id="rId90" Type="http://schemas.openxmlformats.org/officeDocument/2006/relationships/image" Target="../media/image139.png"/><Relationship Id="rId95" Type="http://schemas.openxmlformats.org/officeDocument/2006/relationships/image" Target="../media/image144.png"/><Relationship Id="rId22" Type="http://schemas.openxmlformats.org/officeDocument/2006/relationships/image" Target="../media/image44.png"/><Relationship Id="rId27" Type="http://schemas.openxmlformats.org/officeDocument/2006/relationships/image" Target="../media/image11.png"/><Relationship Id="rId43" Type="http://schemas.openxmlformats.org/officeDocument/2006/relationships/image" Target="../media/image204.png"/><Relationship Id="rId48" Type="http://schemas.openxmlformats.org/officeDocument/2006/relationships/image" Target="../media/image56.png"/><Relationship Id="rId64" Type="http://schemas.openxmlformats.org/officeDocument/2006/relationships/image" Target="../media/image113.png"/><Relationship Id="rId69" Type="http://schemas.openxmlformats.org/officeDocument/2006/relationships/image" Target="../media/image118.png"/><Relationship Id="rId113" Type="http://schemas.openxmlformats.org/officeDocument/2006/relationships/image" Target="../media/image79.png"/><Relationship Id="rId118" Type="http://schemas.openxmlformats.org/officeDocument/2006/relationships/image" Target="../media/image84.png"/><Relationship Id="rId134" Type="http://schemas.openxmlformats.org/officeDocument/2006/relationships/image" Target="../media/image100.png"/><Relationship Id="rId139" Type="http://schemas.openxmlformats.org/officeDocument/2006/relationships/image" Target="../media/image105.png"/><Relationship Id="rId80" Type="http://schemas.openxmlformats.org/officeDocument/2006/relationships/image" Target="../media/image129.png"/><Relationship Id="rId85" Type="http://schemas.openxmlformats.org/officeDocument/2006/relationships/image" Target="../media/image134.png"/><Relationship Id="rId3" Type="http://schemas.openxmlformats.org/officeDocument/2006/relationships/image" Target="../media/image25.png"/><Relationship Id="rId12" Type="http://schemas.openxmlformats.org/officeDocument/2006/relationships/image" Target="../media/image34.png"/><Relationship Id="rId17" Type="http://schemas.openxmlformats.org/officeDocument/2006/relationships/image" Target="../media/image39.png"/><Relationship Id="rId25" Type="http://schemas.openxmlformats.org/officeDocument/2006/relationships/image" Target="../media/image47.png"/><Relationship Id="rId33" Type="http://schemas.openxmlformats.org/officeDocument/2006/relationships/image" Target="../media/image17.png"/><Relationship Id="rId38" Type="http://schemas.openxmlformats.org/officeDocument/2006/relationships/image" Target="../media/image22.png"/><Relationship Id="rId46" Type="http://schemas.openxmlformats.org/officeDocument/2006/relationships/image" Target="../media/image207.png"/><Relationship Id="rId59" Type="http://schemas.openxmlformats.org/officeDocument/2006/relationships/image" Target="../media/image217.png"/><Relationship Id="rId67" Type="http://schemas.openxmlformats.org/officeDocument/2006/relationships/image" Target="../media/image116.png"/><Relationship Id="rId103" Type="http://schemas.openxmlformats.org/officeDocument/2006/relationships/image" Target="../media/image152.png"/><Relationship Id="rId108" Type="http://schemas.openxmlformats.org/officeDocument/2006/relationships/image" Target="../media/image74.png"/><Relationship Id="rId116" Type="http://schemas.openxmlformats.org/officeDocument/2006/relationships/image" Target="../media/image82.png"/><Relationship Id="rId124" Type="http://schemas.openxmlformats.org/officeDocument/2006/relationships/image" Target="../media/image90.png"/><Relationship Id="rId129" Type="http://schemas.openxmlformats.org/officeDocument/2006/relationships/image" Target="../media/image95.png"/><Relationship Id="rId137" Type="http://schemas.openxmlformats.org/officeDocument/2006/relationships/image" Target="../media/image103.png"/><Relationship Id="rId20" Type="http://schemas.openxmlformats.org/officeDocument/2006/relationships/image" Target="../media/image42.png"/><Relationship Id="rId41" Type="http://schemas.openxmlformats.org/officeDocument/2006/relationships/image" Target="../media/image202.png"/><Relationship Id="rId54" Type="http://schemas.openxmlformats.org/officeDocument/2006/relationships/image" Target="../media/image213.png"/><Relationship Id="rId62" Type="http://schemas.openxmlformats.org/officeDocument/2006/relationships/image" Target="../media/image220.png"/><Relationship Id="rId70" Type="http://schemas.openxmlformats.org/officeDocument/2006/relationships/image" Target="../media/image119.png"/><Relationship Id="rId75" Type="http://schemas.openxmlformats.org/officeDocument/2006/relationships/image" Target="../media/image124.png"/><Relationship Id="rId83" Type="http://schemas.openxmlformats.org/officeDocument/2006/relationships/image" Target="../media/image132.png"/><Relationship Id="rId88" Type="http://schemas.openxmlformats.org/officeDocument/2006/relationships/image" Target="../media/image137.png"/><Relationship Id="rId91" Type="http://schemas.openxmlformats.org/officeDocument/2006/relationships/image" Target="../media/image140.png"/><Relationship Id="rId96" Type="http://schemas.openxmlformats.org/officeDocument/2006/relationships/image" Target="../media/image145.png"/><Relationship Id="rId111" Type="http://schemas.openxmlformats.org/officeDocument/2006/relationships/image" Target="../media/image77.png"/><Relationship Id="rId132" Type="http://schemas.openxmlformats.org/officeDocument/2006/relationships/image" Target="../media/image98.png"/><Relationship Id="rId140" Type="http://schemas.openxmlformats.org/officeDocument/2006/relationships/image" Target="../media/image106.png"/><Relationship Id="rId145" Type="http://schemas.openxmlformats.org/officeDocument/2006/relationships/image" Target="../media/image111.png"/><Relationship Id="rId1" Type="http://schemas.openxmlformats.org/officeDocument/2006/relationships/slideLayout" Target="../slideLayouts/slideLayout2.xml"/><Relationship Id="rId6" Type="http://schemas.openxmlformats.org/officeDocument/2006/relationships/image" Target="../media/image28.png"/><Relationship Id="rId15" Type="http://schemas.openxmlformats.org/officeDocument/2006/relationships/image" Target="../media/image37.png"/><Relationship Id="rId23" Type="http://schemas.openxmlformats.org/officeDocument/2006/relationships/image" Target="../media/image45.png"/><Relationship Id="rId28" Type="http://schemas.openxmlformats.org/officeDocument/2006/relationships/image" Target="../media/image12.png"/><Relationship Id="rId36" Type="http://schemas.openxmlformats.org/officeDocument/2006/relationships/image" Target="../media/image20.png"/><Relationship Id="rId49" Type="http://schemas.openxmlformats.org/officeDocument/2006/relationships/image" Target="../media/image208.png"/><Relationship Id="rId57" Type="http://schemas.openxmlformats.org/officeDocument/2006/relationships/image" Target="../media/image215.png"/><Relationship Id="rId106" Type="http://schemas.openxmlformats.org/officeDocument/2006/relationships/image" Target="../media/image155.png"/><Relationship Id="rId114" Type="http://schemas.openxmlformats.org/officeDocument/2006/relationships/image" Target="../media/image80.png"/><Relationship Id="rId119" Type="http://schemas.openxmlformats.org/officeDocument/2006/relationships/image" Target="../media/image85.png"/><Relationship Id="rId127" Type="http://schemas.openxmlformats.org/officeDocument/2006/relationships/image" Target="../media/image93.png"/><Relationship Id="rId10" Type="http://schemas.openxmlformats.org/officeDocument/2006/relationships/image" Target="../media/image32.png"/><Relationship Id="rId31" Type="http://schemas.openxmlformats.org/officeDocument/2006/relationships/image" Target="../media/image15.png"/><Relationship Id="rId44" Type="http://schemas.openxmlformats.org/officeDocument/2006/relationships/image" Target="../media/image205.png"/><Relationship Id="rId52" Type="http://schemas.openxmlformats.org/officeDocument/2006/relationships/image" Target="../media/image211.png"/><Relationship Id="rId60" Type="http://schemas.openxmlformats.org/officeDocument/2006/relationships/image" Target="../media/image218.png"/><Relationship Id="rId65" Type="http://schemas.openxmlformats.org/officeDocument/2006/relationships/image" Target="../media/image114.png"/><Relationship Id="rId73" Type="http://schemas.openxmlformats.org/officeDocument/2006/relationships/image" Target="../media/image122.png"/><Relationship Id="rId78" Type="http://schemas.openxmlformats.org/officeDocument/2006/relationships/image" Target="../media/image127.png"/><Relationship Id="rId81" Type="http://schemas.openxmlformats.org/officeDocument/2006/relationships/image" Target="../media/image130.png"/><Relationship Id="rId86" Type="http://schemas.openxmlformats.org/officeDocument/2006/relationships/image" Target="../media/image135.png"/><Relationship Id="rId94" Type="http://schemas.openxmlformats.org/officeDocument/2006/relationships/image" Target="../media/image143.png"/><Relationship Id="rId99" Type="http://schemas.openxmlformats.org/officeDocument/2006/relationships/image" Target="../media/image148.png"/><Relationship Id="rId101" Type="http://schemas.openxmlformats.org/officeDocument/2006/relationships/image" Target="../media/image150.png"/><Relationship Id="rId122" Type="http://schemas.openxmlformats.org/officeDocument/2006/relationships/image" Target="../media/image88.png"/><Relationship Id="rId130" Type="http://schemas.openxmlformats.org/officeDocument/2006/relationships/image" Target="../media/image96.png"/><Relationship Id="rId135" Type="http://schemas.openxmlformats.org/officeDocument/2006/relationships/image" Target="../media/image101.png"/><Relationship Id="rId143" Type="http://schemas.openxmlformats.org/officeDocument/2006/relationships/image" Target="../media/image109.png"/><Relationship Id="rId4" Type="http://schemas.openxmlformats.org/officeDocument/2006/relationships/image" Target="../media/image26.png"/><Relationship Id="rId9" Type="http://schemas.openxmlformats.org/officeDocument/2006/relationships/image" Target="../media/image31.png"/><Relationship Id="rId13" Type="http://schemas.openxmlformats.org/officeDocument/2006/relationships/image" Target="../media/image35.png"/><Relationship Id="rId18" Type="http://schemas.openxmlformats.org/officeDocument/2006/relationships/image" Target="../media/image40.png"/><Relationship Id="rId39" Type="http://schemas.openxmlformats.org/officeDocument/2006/relationships/image" Target="../media/image23.png"/><Relationship Id="rId109" Type="http://schemas.openxmlformats.org/officeDocument/2006/relationships/image" Target="../media/image75.png"/><Relationship Id="rId34" Type="http://schemas.openxmlformats.org/officeDocument/2006/relationships/image" Target="../media/image18.png"/><Relationship Id="rId50" Type="http://schemas.openxmlformats.org/officeDocument/2006/relationships/image" Target="../media/image209.png"/><Relationship Id="rId55" Type="http://schemas.openxmlformats.org/officeDocument/2006/relationships/image" Target="../media/image63.png"/><Relationship Id="rId76" Type="http://schemas.openxmlformats.org/officeDocument/2006/relationships/image" Target="../media/image125.png"/><Relationship Id="rId97" Type="http://schemas.openxmlformats.org/officeDocument/2006/relationships/image" Target="../media/image146.png"/><Relationship Id="rId104" Type="http://schemas.openxmlformats.org/officeDocument/2006/relationships/image" Target="../media/image153.png"/><Relationship Id="rId120" Type="http://schemas.openxmlformats.org/officeDocument/2006/relationships/image" Target="../media/image86.png"/><Relationship Id="rId125" Type="http://schemas.openxmlformats.org/officeDocument/2006/relationships/image" Target="../media/image91.png"/><Relationship Id="rId141" Type="http://schemas.openxmlformats.org/officeDocument/2006/relationships/image" Target="../media/image107.png"/><Relationship Id="rId146" Type="http://schemas.openxmlformats.org/officeDocument/2006/relationships/image" Target="../media/image112.png"/><Relationship Id="rId7" Type="http://schemas.openxmlformats.org/officeDocument/2006/relationships/image" Target="../media/image29.png"/><Relationship Id="rId71" Type="http://schemas.openxmlformats.org/officeDocument/2006/relationships/image" Target="../media/image120.png"/><Relationship Id="rId92" Type="http://schemas.openxmlformats.org/officeDocument/2006/relationships/image" Target="../media/image141.png"/><Relationship Id="rId2" Type="http://schemas.openxmlformats.org/officeDocument/2006/relationships/image" Target="../media/image24.png"/><Relationship Id="rId29" Type="http://schemas.openxmlformats.org/officeDocument/2006/relationships/image" Target="../media/image13.png"/><Relationship Id="rId24" Type="http://schemas.openxmlformats.org/officeDocument/2006/relationships/image" Target="../media/image46.png"/><Relationship Id="rId40" Type="http://schemas.openxmlformats.org/officeDocument/2006/relationships/image" Target="../media/image201.png"/><Relationship Id="rId45" Type="http://schemas.openxmlformats.org/officeDocument/2006/relationships/image" Target="../media/image206.png"/><Relationship Id="rId66" Type="http://schemas.openxmlformats.org/officeDocument/2006/relationships/image" Target="../media/image115.png"/><Relationship Id="rId87" Type="http://schemas.openxmlformats.org/officeDocument/2006/relationships/image" Target="../media/image136.png"/><Relationship Id="rId110" Type="http://schemas.openxmlformats.org/officeDocument/2006/relationships/image" Target="../media/image76.png"/><Relationship Id="rId115" Type="http://schemas.openxmlformats.org/officeDocument/2006/relationships/image" Target="../media/image81.png"/><Relationship Id="rId131" Type="http://schemas.openxmlformats.org/officeDocument/2006/relationships/image" Target="../media/image97.png"/><Relationship Id="rId136" Type="http://schemas.openxmlformats.org/officeDocument/2006/relationships/image" Target="../media/image102.png"/><Relationship Id="rId61" Type="http://schemas.openxmlformats.org/officeDocument/2006/relationships/image" Target="../media/image219.png"/><Relationship Id="rId82" Type="http://schemas.openxmlformats.org/officeDocument/2006/relationships/image" Target="../media/image131.png"/><Relationship Id="rId19" Type="http://schemas.openxmlformats.org/officeDocument/2006/relationships/image" Target="../media/image41.png"/><Relationship Id="rId14" Type="http://schemas.openxmlformats.org/officeDocument/2006/relationships/image" Target="../media/image36.png"/><Relationship Id="rId30" Type="http://schemas.openxmlformats.org/officeDocument/2006/relationships/image" Target="../media/image14.png"/><Relationship Id="rId35" Type="http://schemas.openxmlformats.org/officeDocument/2006/relationships/image" Target="../media/image19.png"/><Relationship Id="rId56" Type="http://schemas.openxmlformats.org/officeDocument/2006/relationships/image" Target="../media/image214.png"/><Relationship Id="rId77" Type="http://schemas.openxmlformats.org/officeDocument/2006/relationships/image" Target="../media/image126.png"/><Relationship Id="rId100" Type="http://schemas.openxmlformats.org/officeDocument/2006/relationships/image" Target="../media/image149.png"/><Relationship Id="rId105" Type="http://schemas.openxmlformats.org/officeDocument/2006/relationships/image" Target="../media/image154.png"/><Relationship Id="rId126" Type="http://schemas.openxmlformats.org/officeDocument/2006/relationships/image" Target="../media/image92.png"/><Relationship Id="rId147" Type="http://schemas.openxmlformats.org/officeDocument/2006/relationships/image" Target="../media/image248.png"/><Relationship Id="rId8" Type="http://schemas.openxmlformats.org/officeDocument/2006/relationships/image" Target="../media/image30.png"/><Relationship Id="rId51" Type="http://schemas.openxmlformats.org/officeDocument/2006/relationships/image" Target="../media/image210.png"/><Relationship Id="rId72" Type="http://schemas.openxmlformats.org/officeDocument/2006/relationships/image" Target="../media/image121.png"/><Relationship Id="rId93" Type="http://schemas.openxmlformats.org/officeDocument/2006/relationships/image" Target="../media/image142.png"/><Relationship Id="rId98" Type="http://schemas.openxmlformats.org/officeDocument/2006/relationships/image" Target="../media/image147.png"/><Relationship Id="rId121" Type="http://schemas.openxmlformats.org/officeDocument/2006/relationships/image" Target="../media/image87.png"/><Relationship Id="rId142" Type="http://schemas.openxmlformats.org/officeDocument/2006/relationships/image" Target="../media/image108.png"/></Relationships>
</file>

<file path=ppt/slides/_rels/slide12.xml.rels><?xml version="1.0" encoding="UTF-8" standalone="yes"?>
<Relationships xmlns="http://schemas.openxmlformats.org/package/2006/relationships"><Relationship Id="rId8" Type="http://schemas.openxmlformats.org/officeDocument/2006/relationships/image" Target="../media/image78.png"/><Relationship Id="rId13" Type="http://schemas.openxmlformats.org/officeDocument/2006/relationships/image" Target="../media/image83.png"/><Relationship Id="rId18" Type="http://schemas.openxmlformats.org/officeDocument/2006/relationships/image" Target="../media/image88.png"/><Relationship Id="rId26" Type="http://schemas.openxmlformats.org/officeDocument/2006/relationships/image" Target="../media/image96.png"/><Relationship Id="rId39" Type="http://schemas.openxmlformats.org/officeDocument/2006/relationships/image" Target="../media/image109.png"/><Relationship Id="rId3" Type="http://schemas.openxmlformats.org/officeDocument/2006/relationships/image" Target="../media/image73.png"/><Relationship Id="rId21" Type="http://schemas.openxmlformats.org/officeDocument/2006/relationships/image" Target="../media/image91.png"/><Relationship Id="rId34" Type="http://schemas.openxmlformats.org/officeDocument/2006/relationships/image" Target="../media/image104.png"/><Relationship Id="rId42" Type="http://schemas.openxmlformats.org/officeDocument/2006/relationships/image" Target="../media/image112.png"/><Relationship Id="rId7" Type="http://schemas.openxmlformats.org/officeDocument/2006/relationships/image" Target="../media/image77.png"/><Relationship Id="rId12" Type="http://schemas.openxmlformats.org/officeDocument/2006/relationships/image" Target="../media/image82.png"/><Relationship Id="rId17" Type="http://schemas.openxmlformats.org/officeDocument/2006/relationships/image" Target="../media/image87.png"/><Relationship Id="rId25" Type="http://schemas.openxmlformats.org/officeDocument/2006/relationships/image" Target="../media/image95.png"/><Relationship Id="rId33" Type="http://schemas.openxmlformats.org/officeDocument/2006/relationships/image" Target="../media/image103.png"/><Relationship Id="rId38" Type="http://schemas.openxmlformats.org/officeDocument/2006/relationships/image" Target="../media/image108.png"/><Relationship Id="rId2" Type="http://schemas.openxmlformats.org/officeDocument/2006/relationships/image" Target="../media/image249.png"/><Relationship Id="rId16" Type="http://schemas.openxmlformats.org/officeDocument/2006/relationships/image" Target="../media/image86.png"/><Relationship Id="rId20" Type="http://schemas.openxmlformats.org/officeDocument/2006/relationships/image" Target="../media/image90.png"/><Relationship Id="rId29" Type="http://schemas.openxmlformats.org/officeDocument/2006/relationships/image" Target="../media/image99.png"/><Relationship Id="rId41" Type="http://schemas.openxmlformats.org/officeDocument/2006/relationships/image" Target="../media/image111.png"/><Relationship Id="rId1" Type="http://schemas.openxmlformats.org/officeDocument/2006/relationships/slideLayout" Target="../slideLayouts/slideLayout13.xml"/><Relationship Id="rId6" Type="http://schemas.openxmlformats.org/officeDocument/2006/relationships/image" Target="../media/image76.png"/><Relationship Id="rId11" Type="http://schemas.openxmlformats.org/officeDocument/2006/relationships/image" Target="../media/image81.png"/><Relationship Id="rId24" Type="http://schemas.openxmlformats.org/officeDocument/2006/relationships/image" Target="../media/image94.png"/><Relationship Id="rId32" Type="http://schemas.openxmlformats.org/officeDocument/2006/relationships/image" Target="../media/image102.png"/><Relationship Id="rId37" Type="http://schemas.openxmlformats.org/officeDocument/2006/relationships/image" Target="../media/image107.png"/><Relationship Id="rId40" Type="http://schemas.openxmlformats.org/officeDocument/2006/relationships/image" Target="../media/image110.png"/><Relationship Id="rId5" Type="http://schemas.openxmlformats.org/officeDocument/2006/relationships/image" Target="../media/image75.png"/><Relationship Id="rId15" Type="http://schemas.openxmlformats.org/officeDocument/2006/relationships/image" Target="../media/image85.png"/><Relationship Id="rId23" Type="http://schemas.openxmlformats.org/officeDocument/2006/relationships/image" Target="../media/image93.png"/><Relationship Id="rId28" Type="http://schemas.openxmlformats.org/officeDocument/2006/relationships/image" Target="../media/image98.png"/><Relationship Id="rId36" Type="http://schemas.openxmlformats.org/officeDocument/2006/relationships/image" Target="../media/image106.png"/><Relationship Id="rId10" Type="http://schemas.openxmlformats.org/officeDocument/2006/relationships/image" Target="../media/image80.png"/><Relationship Id="rId19" Type="http://schemas.openxmlformats.org/officeDocument/2006/relationships/image" Target="../media/image89.png"/><Relationship Id="rId31" Type="http://schemas.openxmlformats.org/officeDocument/2006/relationships/image" Target="../media/image101.png"/><Relationship Id="rId4" Type="http://schemas.openxmlformats.org/officeDocument/2006/relationships/image" Target="../media/image74.png"/><Relationship Id="rId9" Type="http://schemas.openxmlformats.org/officeDocument/2006/relationships/image" Target="../media/image79.png"/><Relationship Id="rId14" Type="http://schemas.openxmlformats.org/officeDocument/2006/relationships/image" Target="../media/image84.png"/><Relationship Id="rId22" Type="http://schemas.openxmlformats.org/officeDocument/2006/relationships/image" Target="../media/image92.png"/><Relationship Id="rId27" Type="http://schemas.openxmlformats.org/officeDocument/2006/relationships/image" Target="../media/image97.png"/><Relationship Id="rId30" Type="http://schemas.openxmlformats.org/officeDocument/2006/relationships/image" Target="../media/image100.png"/><Relationship Id="rId35" Type="http://schemas.openxmlformats.org/officeDocument/2006/relationships/image" Target="../media/image105.png"/></Relationships>
</file>

<file path=ppt/slides/_rels/slide13.xml.rels><?xml version="1.0" encoding="UTF-8" standalone="yes"?>
<Relationships xmlns="http://schemas.openxmlformats.org/package/2006/relationships"><Relationship Id="rId26" Type="http://schemas.openxmlformats.org/officeDocument/2006/relationships/image" Target="../media/image34.png"/><Relationship Id="rId117" Type="http://schemas.openxmlformats.org/officeDocument/2006/relationships/image" Target="../media/image125.png"/><Relationship Id="rId21" Type="http://schemas.openxmlformats.org/officeDocument/2006/relationships/image" Target="../media/image29.png"/><Relationship Id="rId42" Type="http://schemas.openxmlformats.org/officeDocument/2006/relationships/image" Target="../media/image50.png"/><Relationship Id="rId47" Type="http://schemas.openxmlformats.org/officeDocument/2006/relationships/image" Target="../media/image55.png"/><Relationship Id="rId63" Type="http://schemas.openxmlformats.org/officeDocument/2006/relationships/image" Target="../media/image71.png"/><Relationship Id="rId68" Type="http://schemas.openxmlformats.org/officeDocument/2006/relationships/image" Target="../media/image76.png"/><Relationship Id="rId84" Type="http://schemas.openxmlformats.org/officeDocument/2006/relationships/image" Target="../media/image92.png"/><Relationship Id="rId89" Type="http://schemas.openxmlformats.org/officeDocument/2006/relationships/image" Target="../media/image97.png"/><Relationship Id="rId112" Type="http://schemas.openxmlformats.org/officeDocument/2006/relationships/image" Target="../media/image120.png"/><Relationship Id="rId133" Type="http://schemas.openxmlformats.org/officeDocument/2006/relationships/image" Target="../media/image141.png"/><Relationship Id="rId138" Type="http://schemas.openxmlformats.org/officeDocument/2006/relationships/image" Target="../media/image146.png"/><Relationship Id="rId154" Type="http://schemas.openxmlformats.org/officeDocument/2006/relationships/image" Target="../media/image162.png"/><Relationship Id="rId159" Type="http://schemas.openxmlformats.org/officeDocument/2006/relationships/image" Target="../media/image167.png"/><Relationship Id="rId175" Type="http://schemas.openxmlformats.org/officeDocument/2006/relationships/image" Target="../media/image183.png"/><Relationship Id="rId170" Type="http://schemas.openxmlformats.org/officeDocument/2006/relationships/image" Target="../media/image178.png"/><Relationship Id="rId16" Type="http://schemas.openxmlformats.org/officeDocument/2006/relationships/image" Target="../media/image24.png"/><Relationship Id="rId107" Type="http://schemas.openxmlformats.org/officeDocument/2006/relationships/image" Target="../media/image115.png"/><Relationship Id="rId11" Type="http://schemas.openxmlformats.org/officeDocument/2006/relationships/image" Target="../media/image19.png"/><Relationship Id="rId32" Type="http://schemas.openxmlformats.org/officeDocument/2006/relationships/image" Target="../media/image40.png"/><Relationship Id="rId37" Type="http://schemas.openxmlformats.org/officeDocument/2006/relationships/image" Target="../media/image45.png"/><Relationship Id="rId53" Type="http://schemas.openxmlformats.org/officeDocument/2006/relationships/image" Target="../media/image61.png"/><Relationship Id="rId58" Type="http://schemas.openxmlformats.org/officeDocument/2006/relationships/image" Target="../media/image66.png"/><Relationship Id="rId74" Type="http://schemas.openxmlformats.org/officeDocument/2006/relationships/image" Target="../media/image82.png"/><Relationship Id="rId79" Type="http://schemas.openxmlformats.org/officeDocument/2006/relationships/image" Target="../media/image87.png"/><Relationship Id="rId102" Type="http://schemas.openxmlformats.org/officeDocument/2006/relationships/image" Target="../media/image110.png"/><Relationship Id="rId123" Type="http://schemas.openxmlformats.org/officeDocument/2006/relationships/image" Target="../media/image131.png"/><Relationship Id="rId128" Type="http://schemas.openxmlformats.org/officeDocument/2006/relationships/image" Target="../media/image136.png"/><Relationship Id="rId144" Type="http://schemas.openxmlformats.org/officeDocument/2006/relationships/image" Target="../media/image152.png"/><Relationship Id="rId149" Type="http://schemas.openxmlformats.org/officeDocument/2006/relationships/image" Target="../media/image157.png"/><Relationship Id="rId5" Type="http://schemas.openxmlformats.org/officeDocument/2006/relationships/image" Target="../media/image13.png"/><Relationship Id="rId90" Type="http://schemas.openxmlformats.org/officeDocument/2006/relationships/image" Target="../media/image98.png"/><Relationship Id="rId95" Type="http://schemas.openxmlformats.org/officeDocument/2006/relationships/image" Target="../media/image103.png"/><Relationship Id="rId160" Type="http://schemas.openxmlformats.org/officeDocument/2006/relationships/image" Target="../media/image168.png"/><Relationship Id="rId165" Type="http://schemas.openxmlformats.org/officeDocument/2006/relationships/image" Target="../media/image173.png"/><Relationship Id="rId181" Type="http://schemas.openxmlformats.org/officeDocument/2006/relationships/image" Target="../media/image189.png"/><Relationship Id="rId186" Type="http://schemas.openxmlformats.org/officeDocument/2006/relationships/image" Target="../media/image194.png"/><Relationship Id="rId22" Type="http://schemas.openxmlformats.org/officeDocument/2006/relationships/image" Target="../media/image30.png"/><Relationship Id="rId27" Type="http://schemas.openxmlformats.org/officeDocument/2006/relationships/image" Target="../media/image35.png"/><Relationship Id="rId43" Type="http://schemas.openxmlformats.org/officeDocument/2006/relationships/image" Target="../media/image51.png"/><Relationship Id="rId48" Type="http://schemas.openxmlformats.org/officeDocument/2006/relationships/image" Target="../media/image56.png"/><Relationship Id="rId64" Type="http://schemas.openxmlformats.org/officeDocument/2006/relationships/image" Target="../media/image72.png"/><Relationship Id="rId69" Type="http://schemas.openxmlformats.org/officeDocument/2006/relationships/image" Target="../media/image77.png"/><Relationship Id="rId113" Type="http://schemas.openxmlformats.org/officeDocument/2006/relationships/image" Target="../media/image121.png"/><Relationship Id="rId118" Type="http://schemas.openxmlformats.org/officeDocument/2006/relationships/image" Target="../media/image126.png"/><Relationship Id="rId134" Type="http://schemas.openxmlformats.org/officeDocument/2006/relationships/image" Target="../media/image142.png"/><Relationship Id="rId139" Type="http://schemas.openxmlformats.org/officeDocument/2006/relationships/image" Target="../media/image147.png"/><Relationship Id="rId80" Type="http://schemas.openxmlformats.org/officeDocument/2006/relationships/image" Target="../media/image88.png"/><Relationship Id="rId85" Type="http://schemas.openxmlformats.org/officeDocument/2006/relationships/image" Target="../media/image93.png"/><Relationship Id="rId150" Type="http://schemas.openxmlformats.org/officeDocument/2006/relationships/image" Target="../media/image158.png"/><Relationship Id="rId155" Type="http://schemas.openxmlformats.org/officeDocument/2006/relationships/image" Target="../media/image163.png"/><Relationship Id="rId171" Type="http://schemas.openxmlformats.org/officeDocument/2006/relationships/image" Target="../media/image179.png"/><Relationship Id="rId176" Type="http://schemas.openxmlformats.org/officeDocument/2006/relationships/image" Target="../media/image184.png"/><Relationship Id="rId12" Type="http://schemas.openxmlformats.org/officeDocument/2006/relationships/image" Target="../media/image20.png"/><Relationship Id="rId17" Type="http://schemas.openxmlformats.org/officeDocument/2006/relationships/image" Target="../media/image25.png"/><Relationship Id="rId33" Type="http://schemas.openxmlformats.org/officeDocument/2006/relationships/image" Target="../media/image41.png"/><Relationship Id="rId38" Type="http://schemas.openxmlformats.org/officeDocument/2006/relationships/image" Target="../media/image46.png"/><Relationship Id="rId59" Type="http://schemas.openxmlformats.org/officeDocument/2006/relationships/image" Target="../media/image67.png"/><Relationship Id="rId103" Type="http://schemas.openxmlformats.org/officeDocument/2006/relationships/image" Target="../media/image111.png"/><Relationship Id="rId108" Type="http://schemas.openxmlformats.org/officeDocument/2006/relationships/image" Target="../media/image116.png"/><Relationship Id="rId124" Type="http://schemas.openxmlformats.org/officeDocument/2006/relationships/image" Target="../media/image132.png"/><Relationship Id="rId129" Type="http://schemas.openxmlformats.org/officeDocument/2006/relationships/image" Target="../media/image137.png"/><Relationship Id="rId54" Type="http://schemas.openxmlformats.org/officeDocument/2006/relationships/image" Target="../media/image62.png"/><Relationship Id="rId70" Type="http://schemas.openxmlformats.org/officeDocument/2006/relationships/image" Target="../media/image78.png"/><Relationship Id="rId75" Type="http://schemas.openxmlformats.org/officeDocument/2006/relationships/image" Target="../media/image83.png"/><Relationship Id="rId91" Type="http://schemas.openxmlformats.org/officeDocument/2006/relationships/image" Target="../media/image99.png"/><Relationship Id="rId96" Type="http://schemas.openxmlformats.org/officeDocument/2006/relationships/image" Target="../media/image104.png"/><Relationship Id="rId140" Type="http://schemas.openxmlformats.org/officeDocument/2006/relationships/image" Target="../media/image148.png"/><Relationship Id="rId145" Type="http://schemas.openxmlformats.org/officeDocument/2006/relationships/image" Target="../media/image153.png"/><Relationship Id="rId161" Type="http://schemas.openxmlformats.org/officeDocument/2006/relationships/image" Target="../media/image169.png"/><Relationship Id="rId166" Type="http://schemas.openxmlformats.org/officeDocument/2006/relationships/image" Target="../media/image174.png"/><Relationship Id="rId182" Type="http://schemas.openxmlformats.org/officeDocument/2006/relationships/image" Target="../media/image190.png"/><Relationship Id="rId187" Type="http://schemas.openxmlformats.org/officeDocument/2006/relationships/image" Target="../media/image195.png"/><Relationship Id="rId1" Type="http://schemas.openxmlformats.org/officeDocument/2006/relationships/slideLayout" Target="../slideLayouts/slideLayout4.xml"/><Relationship Id="rId6" Type="http://schemas.openxmlformats.org/officeDocument/2006/relationships/image" Target="../media/image14.png"/><Relationship Id="rId23" Type="http://schemas.openxmlformats.org/officeDocument/2006/relationships/image" Target="../media/image31.png"/><Relationship Id="rId28" Type="http://schemas.openxmlformats.org/officeDocument/2006/relationships/image" Target="../media/image36.png"/><Relationship Id="rId49" Type="http://schemas.openxmlformats.org/officeDocument/2006/relationships/image" Target="../media/image57.png"/><Relationship Id="rId114" Type="http://schemas.openxmlformats.org/officeDocument/2006/relationships/image" Target="../media/image122.png"/><Relationship Id="rId119" Type="http://schemas.openxmlformats.org/officeDocument/2006/relationships/image" Target="../media/image127.png"/><Relationship Id="rId44" Type="http://schemas.openxmlformats.org/officeDocument/2006/relationships/image" Target="../media/image52.png"/><Relationship Id="rId60" Type="http://schemas.openxmlformats.org/officeDocument/2006/relationships/image" Target="../media/image68.png"/><Relationship Id="rId65" Type="http://schemas.openxmlformats.org/officeDocument/2006/relationships/image" Target="../media/image73.png"/><Relationship Id="rId81" Type="http://schemas.openxmlformats.org/officeDocument/2006/relationships/image" Target="../media/image89.png"/><Relationship Id="rId86" Type="http://schemas.openxmlformats.org/officeDocument/2006/relationships/image" Target="../media/image94.png"/><Relationship Id="rId130" Type="http://schemas.openxmlformats.org/officeDocument/2006/relationships/image" Target="../media/image138.png"/><Relationship Id="rId135" Type="http://schemas.openxmlformats.org/officeDocument/2006/relationships/image" Target="../media/image143.png"/><Relationship Id="rId151" Type="http://schemas.openxmlformats.org/officeDocument/2006/relationships/image" Target="../media/image159.png"/><Relationship Id="rId156" Type="http://schemas.openxmlformats.org/officeDocument/2006/relationships/image" Target="../media/image164.png"/><Relationship Id="rId177" Type="http://schemas.openxmlformats.org/officeDocument/2006/relationships/image" Target="../media/image185.png"/><Relationship Id="rId172" Type="http://schemas.openxmlformats.org/officeDocument/2006/relationships/image" Target="../media/image180.png"/><Relationship Id="rId13" Type="http://schemas.openxmlformats.org/officeDocument/2006/relationships/image" Target="../media/image21.png"/><Relationship Id="rId18" Type="http://schemas.openxmlformats.org/officeDocument/2006/relationships/image" Target="../media/image26.png"/><Relationship Id="rId39" Type="http://schemas.openxmlformats.org/officeDocument/2006/relationships/image" Target="../media/image47.png"/><Relationship Id="rId109" Type="http://schemas.openxmlformats.org/officeDocument/2006/relationships/image" Target="../media/image117.png"/><Relationship Id="rId34" Type="http://schemas.openxmlformats.org/officeDocument/2006/relationships/image" Target="../media/image42.png"/><Relationship Id="rId50" Type="http://schemas.openxmlformats.org/officeDocument/2006/relationships/image" Target="../media/image58.png"/><Relationship Id="rId55" Type="http://schemas.openxmlformats.org/officeDocument/2006/relationships/image" Target="../media/image63.png"/><Relationship Id="rId76" Type="http://schemas.openxmlformats.org/officeDocument/2006/relationships/image" Target="../media/image84.png"/><Relationship Id="rId97" Type="http://schemas.openxmlformats.org/officeDocument/2006/relationships/image" Target="../media/image105.png"/><Relationship Id="rId104" Type="http://schemas.openxmlformats.org/officeDocument/2006/relationships/image" Target="../media/image112.png"/><Relationship Id="rId120" Type="http://schemas.openxmlformats.org/officeDocument/2006/relationships/image" Target="../media/image128.png"/><Relationship Id="rId125" Type="http://schemas.openxmlformats.org/officeDocument/2006/relationships/image" Target="../media/image133.png"/><Relationship Id="rId141" Type="http://schemas.openxmlformats.org/officeDocument/2006/relationships/image" Target="../media/image149.png"/><Relationship Id="rId146" Type="http://schemas.openxmlformats.org/officeDocument/2006/relationships/image" Target="../media/image154.png"/><Relationship Id="rId167" Type="http://schemas.openxmlformats.org/officeDocument/2006/relationships/image" Target="../media/image175.png"/><Relationship Id="rId188" Type="http://schemas.openxmlformats.org/officeDocument/2006/relationships/image" Target="../media/image196.png"/><Relationship Id="rId7" Type="http://schemas.openxmlformats.org/officeDocument/2006/relationships/image" Target="../media/image15.png"/><Relationship Id="rId71" Type="http://schemas.openxmlformats.org/officeDocument/2006/relationships/image" Target="../media/image79.png"/><Relationship Id="rId92" Type="http://schemas.openxmlformats.org/officeDocument/2006/relationships/image" Target="../media/image100.png"/><Relationship Id="rId162" Type="http://schemas.openxmlformats.org/officeDocument/2006/relationships/image" Target="../media/image170.png"/><Relationship Id="rId183" Type="http://schemas.openxmlformats.org/officeDocument/2006/relationships/image" Target="../media/image191.png"/><Relationship Id="rId2" Type="http://schemas.openxmlformats.org/officeDocument/2006/relationships/image" Target="../media/image250.png"/><Relationship Id="rId29" Type="http://schemas.openxmlformats.org/officeDocument/2006/relationships/image" Target="../media/image37.png"/><Relationship Id="rId24" Type="http://schemas.openxmlformats.org/officeDocument/2006/relationships/image" Target="../media/image32.png"/><Relationship Id="rId40" Type="http://schemas.openxmlformats.org/officeDocument/2006/relationships/image" Target="../media/image48.png"/><Relationship Id="rId45" Type="http://schemas.openxmlformats.org/officeDocument/2006/relationships/image" Target="../media/image53.png"/><Relationship Id="rId66" Type="http://schemas.openxmlformats.org/officeDocument/2006/relationships/image" Target="../media/image74.png"/><Relationship Id="rId87" Type="http://schemas.openxmlformats.org/officeDocument/2006/relationships/image" Target="../media/image95.png"/><Relationship Id="rId110" Type="http://schemas.openxmlformats.org/officeDocument/2006/relationships/image" Target="../media/image118.png"/><Relationship Id="rId115" Type="http://schemas.openxmlformats.org/officeDocument/2006/relationships/image" Target="../media/image123.png"/><Relationship Id="rId131" Type="http://schemas.openxmlformats.org/officeDocument/2006/relationships/image" Target="../media/image139.png"/><Relationship Id="rId136" Type="http://schemas.openxmlformats.org/officeDocument/2006/relationships/image" Target="../media/image144.png"/><Relationship Id="rId157" Type="http://schemas.openxmlformats.org/officeDocument/2006/relationships/image" Target="../media/image165.png"/><Relationship Id="rId178" Type="http://schemas.openxmlformats.org/officeDocument/2006/relationships/image" Target="../media/image186.png"/><Relationship Id="rId61" Type="http://schemas.openxmlformats.org/officeDocument/2006/relationships/image" Target="../media/image69.png"/><Relationship Id="rId82" Type="http://schemas.openxmlformats.org/officeDocument/2006/relationships/image" Target="../media/image90.png"/><Relationship Id="rId152" Type="http://schemas.openxmlformats.org/officeDocument/2006/relationships/image" Target="../media/image160.png"/><Relationship Id="rId173" Type="http://schemas.openxmlformats.org/officeDocument/2006/relationships/image" Target="../media/image181.png"/><Relationship Id="rId19" Type="http://schemas.openxmlformats.org/officeDocument/2006/relationships/image" Target="../media/image27.png"/><Relationship Id="rId14" Type="http://schemas.openxmlformats.org/officeDocument/2006/relationships/image" Target="../media/image22.png"/><Relationship Id="rId30" Type="http://schemas.openxmlformats.org/officeDocument/2006/relationships/image" Target="../media/image38.png"/><Relationship Id="rId35" Type="http://schemas.openxmlformats.org/officeDocument/2006/relationships/image" Target="../media/image43.png"/><Relationship Id="rId56" Type="http://schemas.openxmlformats.org/officeDocument/2006/relationships/image" Target="../media/image64.png"/><Relationship Id="rId77" Type="http://schemas.openxmlformats.org/officeDocument/2006/relationships/image" Target="../media/image85.png"/><Relationship Id="rId100" Type="http://schemas.openxmlformats.org/officeDocument/2006/relationships/image" Target="../media/image108.png"/><Relationship Id="rId105" Type="http://schemas.openxmlformats.org/officeDocument/2006/relationships/image" Target="../media/image113.png"/><Relationship Id="rId126" Type="http://schemas.openxmlformats.org/officeDocument/2006/relationships/image" Target="../media/image134.png"/><Relationship Id="rId147" Type="http://schemas.openxmlformats.org/officeDocument/2006/relationships/image" Target="../media/image155.png"/><Relationship Id="rId168" Type="http://schemas.openxmlformats.org/officeDocument/2006/relationships/image" Target="../media/image176.png"/><Relationship Id="rId8" Type="http://schemas.openxmlformats.org/officeDocument/2006/relationships/image" Target="../media/image16.png"/><Relationship Id="rId51" Type="http://schemas.openxmlformats.org/officeDocument/2006/relationships/image" Target="../media/image59.png"/><Relationship Id="rId72" Type="http://schemas.openxmlformats.org/officeDocument/2006/relationships/image" Target="../media/image80.png"/><Relationship Id="rId93" Type="http://schemas.openxmlformats.org/officeDocument/2006/relationships/image" Target="../media/image101.png"/><Relationship Id="rId98" Type="http://schemas.openxmlformats.org/officeDocument/2006/relationships/image" Target="../media/image106.png"/><Relationship Id="rId121" Type="http://schemas.openxmlformats.org/officeDocument/2006/relationships/image" Target="../media/image129.png"/><Relationship Id="rId142" Type="http://schemas.openxmlformats.org/officeDocument/2006/relationships/image" Target="../media/image150.png"/><Relationship Id="rId163" Type="http://schemas.openxmlformats.org/officeDocument/2006/relationships/image" Target="../media/image171.png"/><Relationship Id="rId184" Type="http://schemas.openxmlformats.org/officeDocument/2006/relationships/image" Target="../media/image192.png"/><Relationship Id="rId189" Type="http://schemas.openxmlformats.org/officeDocument/2006/relationships/image" Target="../media/image197.png"/><Relationship Id="rId3" Type="http://schemas.openxmlformats.org/officeDocument/2006/relationships/image" Target="../media/image11.png"/><Relationship Id="rId25" Type="http://schemas.openxmlformats.org/officeDocument/2006/relationships/image" Target="../media/image33.png"/><Relationship Id="rId46" Type="http://schemas.openxmlformats.org/officeDocument/2006/relationships/image" Target="../media/image54.png"/><Relationship Id="rId67" Type="http://schemas.openxmlformats.org/officeDocument/2006/relationships/image" Target="../media/image75.png"/><Relationship Id="rId116" Type="http://schemas.openxmlformats.org/officeDocument/2006/relationships/image" Target="../media/image124.png"/><Relationship Id="rId137" Type="http://schemas.openxmlformats.org/officeDocument/2006/relationships/image" Target="../media/image145.png"/><Relationship Id="rId158" Type="http://schemas.openxmlformats.org/officeDocument/2006/relationships/image" Target="../media/image166.png"/><Relationship Id="rId20" Type="http://schemas.openxmlformats.org/officeDocument/2006/relationships/image" Target="../media/image28.png"/><Relationship Id="rId41" Type="http://schemas.openxmlformats.org/officeDocument/2006/relationships/image" Target="../media/image49.png"/><Relationship Id="rId62" Type="http://schemas.openxmlformats.org/officeDocument/2006/relationships/image" Target="../media/image70.png"/><Relationship Id="rId83" Type="http://schemas.openxmlformats.org/officeDocument/2006/relationships/image" Target="../media/image91.png"/><Relationship Id="rId88" Type="http://schemas.openxmlformats.org/officeDocument/2006/relationships/image" Target="../media/image96.png"/><Relationship Id="rId111" Type="http://schemas.openxmlformats.org/officeDocument/2006/relationships/image" Target="../media/image119.png"/><Relationship Id="rId132" Type="http://schemas.openxmlformats.org/officeDocument/2006/relationships/image" Target="../media/image140.png"/><Relationship Id="rId153" Type="http://schemas.openxmlformats.org/officeDocument/2006/relationships/image" Target="../media/image161.png"/><Relationship Id="rId174" Type="http://schemas.openxmlformats.org/officeDocument/2006/relationships/image" Target="../media/image182.png"/><Relationship Id="rId179" Type="http://schemas.openxmlformats.org/officeDocument/2006/relationships/image" Target="../media/image187.png"/><Relationship Id="rId15" Type="http://schemas.openxmlformats.org/officeDocument/2006/relationships/image" Target="../media/image23.png"/><Relationship Id="rId36" Type="http://schemas.openxmlformats.org/officeDocument/2006/relationships/image" Target="../media/image44.png"/><Relationship Id="rId57" Type="http://schemas.openxmlformats.org/officeDocument/2006/relationships/image" Target="../media/image65.png"/><Relationship Id="rId106" Type="http://schemas.openxmlformats.org/officeDocument/2006/relationships/image" Target="../media/image114.png"/><Relationship Id="rId127" Type="http://schemas.openxmlformats.org/officeDocument/2006/relationships/image" Target="../media/image135.png"/><Relationship Id="rId10" Type="http://schemas.openxmlformats.org/officeDocument/2006/relationships/image" Target="../media/image18.png"/><Relationship Id="rId31" Type="http://schemas.openxmlformats.org/officeDocument/2006/relationships/image" Target="../media/image39.png"/><Relationship Id="rId52" Type="http://schemas.openxmlformats.org/officeDocument/2006/relationships/image" Target="../media/image60.png"/><Relationship Id="rId73" Type="http://schemas.openxmlformats.org/officeDocument/2006/relationships/image" Target="../media/image81.png"/><Relationship Id="rId78" Type="http://schemas.openxmlformats.org/officeDocument/2006/relationships/image" Target="../media/image86.png"/><Relationship Id="rId94" Type="http://schemas.openxmlformats.org/officeDocument/2006/relationships/image" Target="../media/image102.png"/><Relationship Id="rId99" Type="http://schemas.openxmlformats.org/officeDocument/2006/relationships/image" Target="../media/image107.png"/><Relationship Id="rId101" Type="http://schemas.openxmlformats.org/officeDocument/2006/relationships/image" Target="../media/image109.png"/><Relationship Id="rId122" Type="http://schemas.openxmlformats.org/officeDocument/2006/relationships/image" Target="../media/image130.png"/><Relationship Id="rId143" Type="http://schemas.openxmlformats.org/officeDocument/2006/relationships/image" Target="../media/image151.png"/><Relationship Id="rId148" Type="http://schemas.openxmlformats.org/officeDocument/2006/relationships/image" Target="../media/image156.png"/><Relationship Id="rId164" Type="http://schemas.openxmlformats.org/officeDocument/2006/relationships/image" Target="../media/image172.png"/><Relationship Id="rId169" Type="http://schemas.openxmlformats.org/officeDocument/2006/relationships/image" Target="../media/image177.png"/><Relationship Id="rId185" Type="http://schemas.openxmlformats.org/officeDocument/2006/relationships/image" Target="../media/image193.png"/><Relationship Id="rId4" Type="http://schemas.openxmlformats.org/officeDocument/2006/relationships/image" Target="../media/image12.png"/><Relationship Id="rId9" Type="http://schemas.openxmlformats.org/officeDocument/2006/relationships/image" Target="../media/image17.png"/><Relationship Id="rId180" Type="http://schemas.openxmlformats.org/officeDocument/2006/relationships/image" Target="../media/image188.png"/></Relationships>
</file>

<file path=ppt/slides/_rels/slide14.xml.rels><?xml version="1.0" encoding="UTF-8" standalone="yes"?>
<Relationships xmlns="http://schemas.openxmlformats.org/package/2006/relationships"><Relationship Id="rId3" Type="http://schemas.openxmlformats.org/officeDocument/2006/relationships/image" Target="../media/image252.png"/><Relationship Id="rId2" Type="http://schemas.openxmlformats.org/officeDocument/2006/relationships/image" Target="../media/image251.png"/><Relationship Id="rId1" Type="http://schemas.openxmlformats.org/officeDocument/2006/relationships/slideLayout" Target="../slideLayouts/slideLayout2.xml"/><Relationship Id="rId5" Type="http://schemas.openxmlformats.org/officeDocument/2006/relationships/image" Target="../media/image254.png"/><Relationship Id="rId4" Type="http://schemas.openxmlformats.org/officeDocument/2006/relationships/image" Target="../media/image253.png"/></Relationships>
</file>

<file path=ppt/slides/_rels/slide15.xml.rels><?xml version="1.0" encoding="UTF-8" standalone="yes"?>
<Relationships xmlns="http://schemas.openxmlformats.org/package/2006/relationships"><Relationship Id="rId26" Type="http://schemas.openxmlformats.org/officeDocument/2006/relationships/image" Target="../media/image73.png"/><Relationship Id="rId21" Type="http://schemas.openxmlformats.org/officeDocument/2006/relationships/image" Target="../media/image274.png"/><Relationship Id="rId42" Type="http://schemas.openxmlformats.org/officeDocument/2006/relationships/image" Target="../media/image89.png"/><Relationship Id="rId47" Type="http://schemas.openxmlformats.org/officeDocument/2006/relationships/image" Target="../media/image94.png"/><Relationship Id="rId63" Type="http://schemas.openxmlformats.org/officeDocument/2006/relationships/image" Target="../media/image110.png"/><Relationship Id="rId68" Type="http://schemas.openxmlformats.org/officeDocument/2006/relationships/image" Target="../media/image26.png"/><Relationship Id="rId84" Type="http://schemas.openxmlformats.org/officeDocument/2006/relationships/image" Target="../media/image42.png"/><Relationship Id="rId89" Type="http://schemas.openxmlformats.org/officeDocument/2006/relationships/image" Target="../media/image47.png"/><Relationship Id="rId7" Type="http://schemas.openxmlformats.org/officeDocument/2006/relationships/image" Target="../media/image260.png"/><Relationship Id="rId71" Type="http://schemas.openxmlformats.org/officeDocument/2006/relationships/image" Target="../media/image29.png"/><Relationship Id="rId92" Type="http://schemas.openxmlformats.org/officeDocument/2006/relationships/image" Target="../media/image12.png"/><Relationship Id="rId2" Type="http://schemas.openxmlformats.org/officeDocument/2006/relationships/image" Target="../media/image255.png"/><Relationship Id="rId16" Type="http://schemas.openxmlformats.org/officeDocument/2006/relationships/image" Target="../media/image269.png"/><Relationship Id="rId29" Type="http://schemas.openxmlformats.org/officeDocument/2006/relationships/image" Target="../media/image76.png"/><Relationship Id="rId11" Type="http://schemas.openxmlformats.org/officeDocument/2006/relationships/image" Target="../media/image264.png"/><Relationship Id="rId24" Type="http://schemas.openxmlformats.org/officeDocument/2006/relationships/image" Target="../media/image277.png"/><Relationship Id="rId32" Type="http://schemas.openxmlformats.org/officeDocument/2006/relationships/image" Target="../media/image79.png"/><Relationship Id="rId37" Type="http://schemas.openxmlformats.org/officeDocument/2006/relationships/image" Target="../media/image84.png"/><Relationship Id="rId40" Type="http://schemas.openxmlformats.org/officeDocument/2006/relationships/image" Target="../media/image87.png"/><Relationship Id="rId45" Type="http://schemas.openxmlformats.org/officeDocument/2006/relationships/image" Target="../media/image92.png"/><Relationship Id="rId53" Type="http://schemas.openxmlformats.org/officeDocument/2006/relationships/image" Target="../media/image100.png"/><Relationship Id="rId58" Type="http://schemas.openxmlformats.org/officeDocument/2006/relationships/image" Target="../media/image105.png"/><Relationship Id="rId66" Type="http://schemas.openxmlformats.org/officeDocument/2006/relationships/image" Target="../media/image24.png"/><Relationship Id="rId74" Type="http://schemas.openxmlformats.org/officeDocument/2006/relationships/image" Target="../media/image32.png"/><Relationship Id="rId79" Type="http://schemas.openxmlformats.org/officeDocument/2006/relationships/image" Target="../media/image37.png"/><Relationship Id="rId87" Type="http://schemas.openxmlformats.org/officeDocument/2006/relationships/image" Target="../media/image45.png"/><Relationship Id="rId102" Type="http://schemas.openxmlformats.org/officeDocument/2006/relationships/image" Target="../media/image22.png"/><Relationship Id="rId5" Type="http://schemas.openxmlformats.org/officeDocument/2006/relationships/image" Target="../media/image258.png"/><Relationship Id="rId61" Type="http://schemas.openxmlformats.org/officeDocument/2006/relationships/image" Target="../media/image108.png"/><Relationship Id="rId82" Type="http://schemas.openxmlformats.org/officeDocument/2006/relationships/image" Target="../media/image40.png"/><Relationship Id="rId90" Type="http://schemas.openxmlformats.org/officeDocument/2006/relationships/image" Target="../media/image198.png"/><Relationship Id="rId95" Type="http://schemas.openxmlformats.org/officeDocument/2006/relationships/image" Target="../media/image15.png"/><Relationship Id="rId19" Type="http://schemas.openxmlformats.org/officeDocument/2006/relationships/image" Target="../media/image272.png"/><Relationship Id="rId14" Type="http://schemas.openxmlformats.org/officeDocument/2006/relationships/image" Target="../media/image267.png"/><Relationship Id="rId22" Type="http://schemas.openxmlformats.org/officeDocument/2006/relationships/image" Target="../media/image275.png"/><Relationship Id="rId27" Type="http://schemas.openxmlformats.org/officeDocument/2006/relationships/image" Target="../media/image74.png"/><Relationship Id="rId30" Type="http://schemas.openxmlformats.org/officeDocument/2006/relationships/image" Target="../media/image77.png"/><Relationship Id="rId35" Type="http://schemas.openxmlformats.org/officeDocument/2006/relationships/image" Target="../media/image82.png"/><Relationship Id="rId43" Type="http://schemas.openxmlformats.org/officeDocument/2006/relationships/image" Target="../media/image90.png"/><Relationship Id="rId48" Type="http://schemas.openxmlformats.org/officeDocument/2006/relationships/image" Target="../media/image95.png"/><Relationship Id="rId56" Type="http://schemas.openxmlformats.org/officeDocument/2006/relationships/image" Target="../media/image103.png"/><Relationship Id="rId64" Type="http://schemas.openxmlformats.org/officeDocument/2006/relationships/image" Target="../media/image111.png"/><Relationship Id="rId69" Type="http://schemas.openxmlformats.org/officeDocument/2006/relationships/image" Target="../media/image27.png"/><Relationship Id="rId77" Type="http://schemas.openxmlformats.org/officeDocument/2006/relationships/image" Target="../media/image35.png"/><Relationship Id="rId100" Type="http://schemas.openxmlformats.org/officeDocument/2006/relationships/image" Target="../media/image20.png"/><Relationship Id="rId8" Type="http://schemas.openxmlformats.org/officeDocument/2006/relationships/image" Target="../media/image261.png"/><Relationship Id="rId51" Type="http://schemas.openxmlformats.org/officeDocument/2006/relationships/image" Target="../media/image98.png"/><Relationship Id="rId72" Type="http://schemas.openxmlformats.org/officeDocument/2006/relationships/image" Target="../media/image30.png"/><Relationship Id="rId80" Type="http://schemas.openxmlformats.org/officeDocument/2006/relationships/image" Target="../media/image38.png"/><Relationship Id="rId85" Type="http://schemas.openxmlformats.org/officeDocument/2006/relationships/image" Target="../media/image43.png"/><Relationship Id="rId93" Type="http://schemas.openxmlformats.org/officeDocument/2006/relationships/image" Target="../media/image13.png"/><Relationship Id="rId98" Type="http://schemas.openxmlformats.org/officeDocument/2006/relationships/image" Target="../media/image18.png"/><Relationship Id="rId3" Type="http://schemas.openxmlformats.org/officeDocument/2006/relationships/image" Target="../media/image256.png"/><Relationship Id="rId12" Type="http://schemas.openxmlformats.org/officeDocument/2006/relationships/image" Target="../media/image265.png"/><Relationship Id="rId17" Type="http://schemas.openxmlformats.org/officeDocument/2006/relationships/image" Target="../media/image270.png"/><Relationship Id="rId25" Type="http://schemas.openxmlformats.org/officeDocument/2006/relationships/image" Target="../media/image278.png"/><Relationship Id="rId33" Type="http://schemas.openxmlformats.org/officeDocument/2006/relationships/image" Target="../media/image80.png"/><Relationship Id="rId38" Type="http://schemas.openxmlformats.org/officeDocument/2006/relationships/image" Target="../media/image85.png"/><Relationship Id="rId46" Type="http://schemas.openxmlformats.org/officeDocument/2006/relationships/image" Target="../media/image93.png"/><Relationship Id="rId59" Type="http://schemas.openxmlformats.org/officeDocument/2006/relationships/image" Target="../media/image106.png"/><Relationship Id="rId67" Type="http://schemas.openxmlformats.org/officeDocument/2006/relationships/image" Target="../media/image25.png"/><Relationship Id="rId103" Type="http://schemas.openxmlformats.org/officeDocument/2006/relationships/image" Target="../media/image23.png"/><Relationship Id="rId20" Type="http://schemas.openxmlformats.org/officeDocument/2006/relationships/image" Target="../media/image273.png"/><Relationship Id="rId41" Type="http://schemas.openxmlformats.org/officeDocument/2006/relationships/image" Target="../media/image88.png"/><Relationship Id="rId54" Type="http://schemas.openxmlformats.org/officeDocument/2006/relationships/image" Target="../media/image101.png"/><Relationship Id="rId62" Type="http://schemas.openxmlformats.org/officeDocument/2006/relationships/image" Target="../media/image109.png"/><Relationship Id="rId70" Type="http://schemas.openxmlformats.org/officeDocument/2006/relationships/image" Target="../media/image28.png"/><Relationship Id="rId75" Type="http://schemas.openxmlformats.org/officeDocument/2006/relationships/image" Target="../media/image33.png"/><Relationship Id="rId83" Type="http://schemas.openxmlformats.org/officeDocument/2006/relationships/image" Target="../media/image41.png"/><Relationship Id="rId88" Type="http://schemas.openxmlformats.org/officeDocument/2006/relationships/image" Target="../media/image46.png"/><Relationship Id="rId91" Type="http://schemas.openxmlformats.org/officeDocument/2006/relationships/image" Target="../media/image11.png"/><Relationship Id="rId96" Type="http://schemas.openxmlformats.org/officeDocument/2006/relationships/image" Target="../media/image16.png"/><Relationship Id="rId1" Type="http://schemas.openxmlformats.org/officeDocument/2006/relationships/slideLayout" Target="../slideLayouts/slideLayout2.xml"/><Relationship Id="rId6" Type="http://schemas.openxmlformats.org/officeDocument/2006/relationships/image" Target="../media/image259.png"/><Relationship Id="rId15" Type="http://schemas.openxmlformats.org/officeDocument/2006/relationships/image" Target="../media/image268.png"/><Relationship Id="rId23" Type="http://schemas.openxmlformats.org/officeDocument/2006/relationships/image" Target="../media/image276.png"/><Relationship Id="rId28" Type="http://schemas.openxmlformats.org/officeDocument/2006/relationships/image" Target="../media/image75.png"/><Relationship Id="rId36" Type="http://schemas.openxmlformats.org/officeDocument/2006/relationships/image" Target="../media/image83.png"/><Relationship Id="rId49" Type="http://schemas.openxmlformats.org/officeDocument/2006/relationships/image" Target="../media/image96.png"/><Relationship Id="rId57" Type="http://schemas.openxmlformats.org/officeDocument/2006/relationships/image" Target="../media/image104.png"/><Relationship Id="rId10" Type="http://schemas.openxmlformats.org/officeDocument/2006/relationships/image" Target="../media/image263.png"/><Relationship Id="rId31" Type="http://schemas.openxmlformats.org/officeDocument/2006/relationships/image" Target="../media/image78.png"/><Relationship Id="rId44" Type="http://schemas.openxmlformats.org/officeDocument/2006/relationships/image" Target="../media/image91.png"/><Relationship Id="rId52" Type="http://schemas.openxmlformats.org/officeDocument/2006/relationships/image" Target="../media/image99.png"/><Relationship Id="rId60" Type="http://schemas.openxmlformats.org/officeDocument/2006/relationships/image" Target="../media/image107.png"/><Relationship Id="rId65" Type="http://schemas.openxmlformats.org/officeDocument/2006/relationships/image" Target="../media/image112.png"/><Relationship Id="rId73" Type="http://schemas.openxmlformats.org/officeDocument/2006/relationships/image" Target="../media/image31.png"/><Relationship Id="rId78" Type="http://schemas.openxmlformats.org/officeDocument/2006/relationships/image" Target="../media/image36.png"/><Relationship Id="rId81" Type="http://schemas.openxmlformats.org/officeDocument/2006/relationships/image" Target="../media/image39.png"/><Relationship Id="rId86" Type="http://schemas.openxmlformats.org/officeDocument/2006/relationships/image" Target="../media/image44.png"/><Relationship Id="rId94" Type="http://schemas.openxmlformats.org/officeDocument/2006/relationships/image" Target="../media/image14.png"/><Relationship Id="rId99" Type="http://schemas.openxmlformats.org/officeDocument/2006/relationships/image" Target="../media/image19.png"/><Relationship Id="rId101" Type="http://schemas.openxmlformats.org/officeDocument/2006/relationships/image" Target="../media/image21.png"/><Relationship Id="rId4" Type="http://schemas.openxmlformats.org/officeDocument/2006/relationships/image" Target="../media/image257.png"/><Relationship Id="rId9" Type="http://schemas.openxmlformats.org/officeDocument/2006/relationships/image" Target="../media/image262.png"/><Relationship Id="rId13" Type="http://schemas.openxmlformats.org/officeDocument/2006/relationships/image" Target="../media/image266.png"/><Relationship Id="rId18" Type="http://schemas.openxmlformats.org/officeDocument/2006/relationships/image" Target="../media/image271.png"/><Relationship Id="rId39" Type="http://schemas.openxmlformats.org/officeDocument/2006/relationships/image" Target="../media/image86.png"/><Relationship Id="rId34" Type="http://schemas.openxmlformats.org/officeDocument/2006/relationships/image" Target="../media/image81.png"/><Relationship Id="rId50" Type="http://schemas.openxmlformats.org/officeDocument/2006/relationships/image" Target="../media/image97.png"/><Relationship Id="rId55" Type="http://schemas.openxmlformats.org/officeDocument/2006/relationships/image" Target="../media/image102.png"/><Relationship Id="rId76" Type="http://schemas.openxmlformats.org/officeDocument/2006/relationships/image" Target="../media/image34.png"/><Relationship Id="rId97" Type="http://schemas.openxmlformats.org/officeDocument/2006/relationships/image" Target="../media/image17.png"/><Relationship Id="rId104" Type="http://schemas.openxmlformats.org/officeDocument/2006/relationships/image" Target="../media/image279.jpeg"/></Relationships>
</file>

<file path=ppt/slides/_rels/slide16.xml.rels><?xml version="1.0" encoding="UTF-8" standalone="yes"?>
<Relationships xmlns="http://schemas.openxmlformats.org/package/2006/relationships"><Relationship Id="rId26" Type="http://schemas.openxmlformats.org/officeDocument/2006/relationships/image" Target="../media/image44.png"/><Relationship Id="rId117" Type="http://schemas.openxmlformats.org/officeDocument/2006/relationships/image" Target="../media/image91.png"/><Relationship Id="rId21" Type="http://schemas.openxmlformats.org/officeDocument/2006/relationships/image" Target="../media/image39.png"/><Relationship Id="rId42" Type="http://schemas.openxmlformats.org/officeDocument/2006/relationships/image" Target="../media/image125.png"/><Relationship Id="rId47" Type="http://schemas.openxmlformats.org/officeDocument/2006/relationships/image" Target="../media/image130.png"/><Relationship Id="rId63" Type="http://schemas.openxmlformats.org/officeDocument/2006/relationships/image" Target="../media/image146.png"/><Relationship Id="rId68" Type="http://schemas.openxmlformats.org/officeDocument/2006/relationships/image" Target="../media/image151.png"/><Relationship Id="rId84" Type="http://schemas.openxmlformats.org/officeDocument/2006/relationships/image" Target="../media/image264.png"/><Relationship Id="rId89" Type="http://schemas.openxmlformats.org/officeDocument/2006/relationships/image" Target="../media/image269.png"/><Relationship Id="rId112" Type="http://schemas.openxmlformats.org/officeDocument/2006/relationships/image" Target="../media/image86.png"/><Relationship Id="rId133" Type="http://schemas.openxmlformats.org/officeDocument/2006/relationships/image" Target="../media/image107.png"/><Relationship Id="rId138" Type="http://schemas.openxmlformats.org/officeDocument/2006/relationships/image" Target="../media/image112.png"/><Relationship Id="rId16" Type="http://schemas.openxmlformats.org/officeDocument/2006/relationships/image" Target="../media/image34.png"/><Relationship Id="rId107" Type="http://schemas.openxmlformats.org/officeDocument/2006/relationships/image" Target="../media/image81.png"/><Relationship Id="rId11" Type="http://schemas.openxmlformats.org/officeDocument/2006/relationships/image" Target="../media/image29.png"/><Relationship Id="rId32" Type="http://schemas.openxmlformats.org/officeDocument/2006/relationships/image" Target="../media/image115.png"/><Relationship Id="rId37" Type="http://schemas.openxmlformats.org/officeDocument/2006/relationships/image" Target="../media/image120.png"/><Relationship Id="rId53" Type="http://schemas.openxmlformats.org/officeDocument/2006/relationships/image" Target="../media/image136.png"/><Relationship Id="rId58" Type="http://schemas.openxmlformats.org/officeDocument/2006/relationships/image" Target="../media/image141.png"/><Relationship Id="rId74" Type="http://schemas.openxmlformats.org/officeDocument/2006/relationships/image" Target="../media/image283.svg"/><Relationship Id="rId79" Type="http://schemas.openxmlformats.org/officeDocument/2006/relationships/image" Target="../media/image259.png"/><Relationship Id="rId102" Type="http://schemas.openxmlformats.org/officeDocument/2006/relationships/image" Target="../media/image76.png"/><Relationship Id="rId123" Type="http://schemas.openxmlformats.org/officeDocument/2006/relationships/image" Target="../media/image97.png"/><Relationship Id="rId128" Type="http://schemas.openxmlformats.org/officeDocument/2006/relationships/image" Target="../media/image102.png"/><Relationship Id="rId144" Type="http://schemas.openxmlformats.org/officeDocument/2006/relationships/image" Target="../media/image15.png"/><Relationship Id="rId149" Type="http://schemas.openxmlformats.org/officeDocument/2006/relationships/image" Target="../media/image20.png"/><Relationship Id="rId5" Type="http://schemas.openxmlformats.org/officeDocument/2006/relationships/image" Target="../media/image281.svg"/><Relationship Id="rId90" Type="http://schemas.openxmlformats.org/officeDocument/2006/relationships/image" Target="../media/image270.png"/><Relationship Id="rId95" Type="http://schemas.openxmlformats.org/officeDocument/2006/relationships/image" Target="../media/image275.png"/><Relationship Id="rId22" Type="http://schemas.openxmlformats.org/officeDocument/2006/relationships/image" Target="../media/image40.png"/><Relationship Id="rId27" Type="http://schemas.openxmlformats.org/officeDocument/2006/relationships/image" Target="../media/image45.png"/><Relationship Id="rId43" Type="http://schemas.openxmlformats.org/officeDocument/2006/relationships/image" Target="../media/image126.png"/><Relationship Id="rId48" Type="http://schemas.openxmlformats.org/officeDocument/2006/relationships/image" Target="../media/image131.png"/><Relationship Id="rId64" Type="http://schemas.openxmlformats.org/officeDocument/2006/relationships/image" Target="../media/image147.png"/><Relationship Id="rId69" Type="http://schemas.openxmlformats.org/officeDocument/2006/relationships/image" Target="../media/image152.png"/><Relationship Id="rId113" Type="http://schemas.openxmlformats.org/officeDocument/2006/relationships/image" Target="../media/image87.png"/><Relationship Id="rId118" Type="http://schemas.openxmlformats.org/officeDocument/2006/relationships/image" Target="../media/image92.png"/><Relationship Id="rId134" Type="http://schemas.openxmlformats.org/officeDocument/2006/relationships/image" Target="../media/image108.png"/><Relationship Id="rId139" Type="http://schemas.openxmlformats.org/officeDocument/2006/relationships/image" Target="../media/image198.png"/><Relationship Id="rId80" Type="http://schemas.openxmlformats.org/officeDocument/2006/relationships/image" Target="../media/image260.png"/><Relationship Id="rId85" Type="http://schemas.openxmlformats.org/officeDocument/2006/relationships/image" Target="../media/image265.png"/><Relationship Id="rId150" Type="http://schemas.openxmlformats.org/officeDocument/2006/relationships/image" Target="../media/image21.png"/><Relationship Id="rId12" Type="http://schemas.openxmlformats.org/officeDocument/2006/relationships/image" Target="../media/image30.png"/><Relationship Id="rId17" Type="http://schemas.openxmlformats.org/officeDocument/2006/relationships/image" Target="../media/image35.png"/><Relationship Id="rId25" Type="http://schemas.openxmlformats.org/officeDocument/2006/relationships/image" Target="../media/image43.png"/><Relationship Id="rId33" Type="http://schemas.openxmlformats.org/officeDocument/2006/relationships/image" Target="../media/image116.png"/><Relationship Id="rId38" Type="http://schemas.openxmlformats.org/officeDocument/2006/relationships/image" Target="../media/image121.png"/><Relationship Id="rId46" Type="http://schemas.openxmlformats.org/officeDocument/2006/relationships/image" Target="../media/image129.png"/><Relationship Id="rId59" Type="http://schemas.openxmlformats.org/officeDocument/2006/relationships/image" Target="../media/image142.png"/><Relationship Id="rId67" Type="http://schemas.openxmlformats.org/officeDocument/2006/relationships/image" Target="../media/image150.png"/><Relationship Id="rId103" Type="http://schemas.openxmlformats.org/officeDocument/2006/relationships/image" Target="../media/image77.png"/><Relationship Id="rId108" Type="http://schemas.openxmlformats.org/officeDocument/2006/relationships/image" Target="../media/image82.png"/><Relationship Id="rId116" Type="http://schemas.openxmlformats.org/officeDocument/2006/relationships/image" Target="../media/image90.png"/><Relationship Id="rId124" Type="http://schemas.openxmlformats.org/officeDocument/2006/relationships/image" Target="../media/image98.png"/><Relationship Id="rId129" Type="http://schemas.openxmlformats.org/officeDocument/2006/relationships/image" Target="../media/image103.png"/><Relationship Id="rId137" Type="http://schemas.openxmlformats.org/officeDocument/2006/relationships/image" Target="../media/image111.png"/><Relationship Id="rId20" Type="http://schemas.openxmlformats.org/officeDocument/2006/relationships/image" Target="../media/image38.png"/><Relationship Id="rId41" Type="http://schemas.openxmlformats.org/officeDocument/2006/relationships/image" Target="../media/image124.png"/><Relationship Id="rId54" Type="http://schemas.openxmlformats.org/officeDocument/2006/relationships/image" Target="../media/image137.png"/><Relationship Id="rId62" Type="http://schemas.openxmlformats.org/officeDocument/2006/relationships/image" Target="../media/image145.png"/><Relationship Id="rId70" Type="http://schemas.openxmlformats.org/officeDocument/2006/relationships/image" Target="../media/image153.png"/><Relationship Id="rId75" Type="http://schemas.openxmlformats.org/officeDocument/2006/relationships/image" Target="../media/image255.png"/><Relationship Id="rId83" Type="http://schemas.openxmlformats.org/officeDocument/2006/relationships/image" Target="../media/image263.png"/><Relationship Id="rId88" Type="http://schemas.openxmlformats.org/officeDocument/2006/relationships/image" Target="../media/image268.png"/><Relationship Id="rId91" Type="http://schemas.openxmlformats.org/officeDocument/2006/relationships/image" Target="../media/image271.png"/><Relationship Id="rId96" Type="http://schemas.openxmlformats.org/officeDocument/2006/relationships/image" Target="../media/image276.png"/><Relationship Id="rId111" Type="http://schemas.openxmlformats.org/officeDocument/2006/relationships/image" Target="../media/image85.png"/><Relationship Id="rId132" Type="http://schemas.openxmlformats.org/officeDocument/2006/relationships/image" Target="../media/image106.png"/><Relationship Id="rId140" Type="http://schemas.openxmlformats.org/officeDocument/2006/relationships/image" Target="../media/image11.png"/><Relationship Id="rId145" Type="http://schemas.openxmlformats.org/officeDocument/2006/relationships/image" Target="../media/image16.png"/><Relationship Id="rId153" Type="http://schemas.openxmlformats.org/officeDocument/2006/relationships/image" Target="../media/image284.jpeg"/><Relationship Id="rId1" Type="http://schemas.openxmlformats.org/officeDocument/2006/relationships/slideLayout" Target="../slideLayouts/slideLayout2.xml"/><Relationship Id="rId6" Type="http://schemas.openxmlformats.org/officeDocument/2006/relationships/image" Target="../media/image24.png"/><Relationship Id="rId15" Type="http://schemas.openxmlformats.org/officeDocument/2006/relationships/image" Target="../media/image33.png"/><Relationship Id="rId23" Type="http://schemas.openxmlformats.org/officeDocument/2006/relationships/image" Target="../media/image41.png"/><Relationship Id="rId28" Type="http://schemas.openxmlformats.org/officeDocument/2006/relationships/image" Target="../media/image46.png"/><Relationship Id="rId36" Type="http://schemas.openxmlformats.org/officeDocument/2006/relationships/image" Target="../media/image119.png"/><Relationship Id="rId49" Type="http://schemas.openxmlformats.org/officeDocument/2006/relationships/image" Target="../media/image132.png"/><Relationship Id="rId57" Type="http://schemas.openxmlformats.org/officeDocument/2006/relationships/image" Target="../media/image140.png"/><Relationship Id="rId106" Type="http://schemas.openxmlformats.org/officeDocument/2006/relationships/image" Target="../media/image80.png"/><Relationship Id="rId114" Type="http://schemas.openxmlformats.org/officeDocument/2006/relationships/image" Target="../media/image88.png"/><Relationship Id="rId119" Type="http://schemas.openxmlformats.org/officeDocument/2006/relationships/image" Target="../media/image93.png"/><Relationship Id="rId127" Type="http://schemas.openxmlformats.org/officeDocument/2006/relationships/image" Target="../media/image101.png"/><Relationship Id="rId10" Type="http://schemas.openxmlformats.org/officeDocument/2006/relationships/image" Target="../media/image28.png"/><Relationship Id="rId31" Type="http://schemas.openxmlformats.org/officeDocument/2006/relationships/image" Target="../media/image114.png"/><Relationship Id="rId44" Type="http://schemas.openxmlformats.org/officeDocument/2006/relationships/image" Target="../media/image127.png"/><Relationship Id="rId52" Type="http://schemas.openxmlformats.org/officeDocument/2006/relationships/image" Target="../media/image135.png"/><Relationship Id="rId60" Type="http://schemas.openxmlformats.org/officeDocument/2006/relationships/image" Target="../media/image143.png"/><Relationship Id="rId65" Type="http://schemas.openxmlformats.org/officeDocument/2006/relationships/image" Target="../media/image148.png"/><Relationship Id="rId73" Type="http://schemas.openxmlformats.org/officeDocument/2006/relationships/image" Target="../media/image282.png"/><Relationship Id="rId78" Type="http://schemas.openxmlformats.org/officeDocument/2006/relationships/image" Target="../media/image258.png"/><Relationship Id="rId81" Type="http://schemas.openxmlformats.org/officeDocument/2006/relationships/image" Target="../media/image261.png"/><Relationship Id="rId86" Type="http://schemas.openxmlformats.org/officeDocument/2006/relationships/image" Target="../media/image266.png"/><Relationship Id="rId94" Type="http://schemas.openxmlformats.org/officeDocument/2006/relationships/image" Target="../media/image274.png"/><Relationship Id="rId99" Type="http://schemas.openxmlformats.org/officeDocument/2006/relationships/image" Target="../media/image73.png"/><Relationship Id="rId101" Type="http://schemas.openxmlformats.org/officeDocument/2006/relationships/image" Target="../media/image75.png"/><Relationship Id="rId122" Type="http://schemas.openxmlformats.org/officeDocument/2006/relationships/image" Target="../media/image96.png"/><Relationship Id="rId130" Type="http://schemas.openxmlformats.org/officeDocument/2006/relationships/image" Target="../media/image104.png"/><Relationship Id="rId135" Type="http://schemas.openxmlformats.org/officeDocument/2006/relationships/image" Target="../media/image109.png"/><Relationship Id="rId143" Type="http://schemas.openxmlformats.org/officeDocument/2006/relationships/image" Target="../media/image14.png"/><Relationship Id="rId148" Type="http://schemas.openxmlformats.org/officeDocument/2006/relationships/image" Target="../media/image19.png"/><Relationship Id="rId151" Type="http://schemas.openxmlformats.org/officeDocument/2006/relationships/image" Target="../media/image22.png"/><Relationship Id="rId4" Type="http://schemas.openxmlformats.org/officeDocument/2006/relationships/image" Target="../media/image244.png"/><Relationship Id="rId9" Type="http://schemas.openxmlformats.org/officeDocument/2006/relationships/image" Target="../media/image27.png"/><Relationship Id="rId13" Type="http://schemas.openxmlformats.org/officeDocument/2006/relationships/image" Target="../media/image31.png"/><Relationship Id="rId18" Type="http://schemas.openxmlformats.org/officeDocument/2006/relationships/image" Target="../media/image36.png"/><Relationship Id="rId39" Type="http://schemas.openxmlformats.org/officeDocument/2006/relationships/image" Target="../media/image122.png"/><Relationship Id="rId109" Type="http://schemas.openxmlformats.org/officeDocument/2006/relationships/image" Target="../media/image83.png"/><Relationship Id="rId34" Type="http://schemas.openxmlformats.org/officeDocument/2006/relationships/image" Target="../media/image117.png"/><Relationship Id="rId50" Type="http://schemas.openxmlformats.org/officeDocument/2006/relationships/image" Target="../media/image133.png"/><Relationship Id="rId55" Type="http://schemas.openxmlformats.org/officeDocument/2006/relationships/image" Target="../media/image138.png"/><Relationship Id="rId76" Type="http://schemas.openxmlformats.org/officeDocument/2006/relationships/image" Target="../media/image256.png"/><Relationship Id="rId97" Type="http://schemas.openxmlformats.org/officeDocument/2006/relationships/image" Target="../media/image277.png"/><Relationship Id="rId104" Type="http://schemas.openxmlformats.org/officeDocument/2006/relationships/image" Target="../media/image78.png"/><Relationship Id="rId120" Type="http://schemas.openxmlformats.org/officeDocument/2006/relationships/image" Target="../media/image94.png"/><Relationship Id="rId125" Type="http://schemas.openxmlformats.org/officeDocument/2006/relationships/image" Target="../media/image99.png"/><Relationship Id="rId141" Type="http://schemas.openxmlformats.org/officeDocument/2006/relationships/image" Target="../media/image12.png"/><Relationship Id="rId146" Type="http://schemas.openxmlformats.org/officeDocument/2006/relationships/image" Target="../media/image17.png"/><Relationship Id="rId7" Type="http://schemas.openxmlformats.org/officeDocument/2006/relationships/image" Target="../media/image25.png"/><Relationship Id="rId71" Type="http://schemas.openxmlformats.org/officeDocument/2006/relationships/image" Target="../media/image154.png"/><Relationship Id="rId92" Type="http://schemas.openxmlformats.org/officeDocument/2006/relationships/image" Target="../media/image272.png"/><Relationship Id="rId2" Type="http://schemas.openxmlformats.org/officeDocument/2006/relationships/image" Target="../media/image242.png"/><Relationship Id="rId29" Type="http://schemas.openxmlformats.org/officeDocument/2006/relationships/image" Target="../media/image47.png"/><Relationship Id="rId24" Type="http://schemas.openxmlformats.org/officeDocument/2006/relationships/image" Target="../media/image42.png"/><Relationship Id="rId40" Type="http://schemas.openxmlformats.org/officeDocument/2006/relationships/image" Target="../media/image123.png"/><Relationship Id="rId45" Type="http://schemas.openxmlformats.org/officeDocument/2006/relationships/image" Target="../media/image128.png"/><Relationship Id="rId66" Type="http://schemas.openxmlformats.org/officeDocument/2006/relationships/image" Target="../media/image149.png"/><Relationship Id="rId87" Type="http://schemas.openxmlformats.org/officeDocument/2006/relationships/image" Target="../media/image267.png"/><Relationship Id="rId110" Type="http://schemas.openxmlformats.org/officeDocument/2006/relationships/image" Target="../media/image84.png"/><Relationship Id="rId115" Type="http://schemas.openxmlformats.org/officeDocument/2006/relationships/image" Target="../media/image89.png"/><Relationship Id="rId131" Type="http://schemas.openxmlformats.org/officeDocument/2006/relationships/image" Target="../media/image105.png"/><Relationship Id="rId136" Type="http://schemas.openxmlformats.org/officeDocument/2006/relationships/image" Target="../media/image110.png"/><Relationship Id="rId61" Type="http://schemas.openxmlformats.org/officeDocument/2006/relationships/image" Target="../media/image144.png"/><Relationship Id="rId82" Type="http://schemas.openxmlformats.org/officeDocument/2006/relationships/image" Target="../media/image262.png"/><Relationship Id="rId152" Type="http://schemas.openxmlformats.org/officeDocument/2006/relationships/image" Target="../media/image23.png"/><Relationship Id="rId19" Type="http://schemas.openxmlformats.org/officeDocument/2006/relationships/image" Target="../media/image37.png"/><Relationship Id="rId14" Type="http://schemas.openxmlformats.org/officeDocument/2006/relationships/image" Target="../media/image32.png"/><Relationship Id="rId30" Type="http://schemas.openxmlformats.org/officeDocument/2006/relationships/image" Target="../media/image113.png"/><Relationship Id="rId35" Type="http://schemas.openxmlformats.org/officeDocument/2006/relationships/image" Target="../media/image118.png"/><Relationship Id="rId56" Type="http://schemas.openxmlformats.org/officeDocument/2006/relationships/image" Target="../media/image139.png"/><Relationship Id="rId77" Type="http://schemas.openxmlformats.org/officeDocument/2006/relationships/image" Target="../media/image257.png"/><Relationship Id="rId100" Type="http://schemas.openxmlformats.org/officeDocument/2006/relationships/image" Target="../media/image74.png"/><Relationship Id="rId105" Type="http://schemas.openxmlformats.org/officeDocument/2006/relationships/image" Target="../media/image79.png"/><Relationship Id="rId126" Type="http://schemas.openxmlformats.org/officeDocument/2006/relationships/image" Target="../media/image100.png"/><Relationship Id="rId147" Type="http://schemas.openxmlformats.org/officeDocument/2006/relationships/image" Target="../media/image18.png"/><Relationship Id="rId8" Type="http://schemas.openxmlformats.org/officeDocument/2006/relationships/image" Target="../media/image26.png"/><Relationship Id="rId51" Type="http://schemas.openxmlformats.org/officeDocument/2006/relationships/image" Target="../media/image134.png"/><Relationship Id="rId72" Type="http://schemas.openxmlformats.org/officeDocument/2006/relationships/image" Target="../media/image155.png"/><Relationship Id="rId93" Type="http://schemas.openxmlformats.org/officeDocument/2006/relationships/image" Target="../media/image273.png"/><Relationship Id="rId98" Type="http://schemas.openxmlformats.org/officeDocument/2006/relationships/image" Target="../media/image278.png"/><Relationship Id="rId121" Type="http://schemas.openxmlformats.org/officeDocument/2006/relationships/image" Target="../media/image95.png"/><Relationship Id="rId142" Type="http://schemas.openxmlformats.org/officeDocument/2006/relationships/image" Target="../media/image13.png"/><Relationship Id="rId3" Type="http://schemas.openxmlformats.org/officeDocument/2006/relationships/image" Target="../media/image280.svg"/></Relationships>
</file>

<file path=ppt/slides/_rels/slide17.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35.png"/><Relationship Id="rId18" Type="http://schemas.openxmlformats.org/officeDocument/2006/relationships/image" Target="../media/image40.png"/><Relationship Id="rId26" Type="http://schemas.openxmlformats.org/officeDocument/2006/relationships/image" Target="../media/image285.jpeg"/><Relationship Id="rId3" Type="http://schemas.openxmlformats.org/officeDocument/2006/relationships/image" Target="../media/image25.png"/><Relationship Id="rId21" Type="http://schemas.openxmlformats.org/officeDocument/2006/relationships/image" Target="../media/image43.png"/><Relationship Id="rId7" Type="http://schemas.openxmlformats.org/officeDocument/2006/relationships/image" Target="../media/image29.png"/><Relationship Id="rId12" Type="http://schemas.openxmlformats.org/officeDocument/2006/relationships/image" Target="../media/image34.png"/><Relationship Id="rId17" Type="http://schemas.openxmlformats.org/officeDocument/2006/relationships/image" Target="../media/image39.png"/><Relationship Id="rId25" Type="http://schemas.openxmlformats.org/officeDocument/2006/relationships/image" Target="../media/image47.png"/><Relationship Id="rId2" Type="http://schemas.openxmlformats.org/officeDocument/2006/relationships/image" Target="../media/image24.png"/><Relationship Id="rId16" Type="http://schemas.openxmlformats.org/officeDocument/2006/relationships/image" Target="../media/image38.png"/><Relationship Id="rId20" Type="http://schemas.openxmlformats.org/officeDocument/2006/relationships/image" Target="../media/image42.png"/><Relationship Id="rId1" Type="http://schemas.openxmlformats.org/officeDocument/2006/relationships/slideLayout" Target="../slideLayouts/slideLayout2.xml"/><Relationship Id="rId6" Type="http://schemas.openxmlformats.org/officeDocument/2006/relationships/image" Target="../media/image28.png"/><Relationship Id="rId11" Type="http://schemas.openxmlformats.org/officeDocument/2006/relationships/image" Target="../media/image33.png"/><Relationship Id="rId24" Type="http://schemas.openxmlformats.org/officeDocument/2006/relationships/image" Target="../media/image46.png"/><Relationship Id="rId5" Type="http://schemas.openxmlformats.org/officeDocument/2006/relationships/image" Target="../media/image27.png"/><Relationship Id="rId15" Type="http://schemas.openxmlformats.org/officeDocument/2006/relationships/image" Target="../media/image37.png"/><Relationship Id="rId23" Type="http://schemas.openxmlformats.org/officeDocument/2006/relationships/image" Target="../media/image45.png"/><Relationship Id="rId28" Type="http://schemas.openxmlformats.org/officeDocument/2006/relationships/image" Target="../media/image283.svg"/><Relationship Id="rId10" Type="http://schemas.openxmlformats.org/officeDocument/2006/relationships/image" Target="../media/image32.png"/><Relationship Id="rId19" Type="http://schemas.openxmlformats.org/officeDocument/2006/relationships/image" Target="../media/image41.png"/><Relationship Id="rId4" Type="http://schemas.openxmlformats.org/officeDocument/2006/relationships/image" Target="../media/image26.png"/><Relationship Id="rId9" Type="http://schemas.openxmlformats.org/officeDocument/2006/relationships/image" Target="../media/image31.png"/><Relationship Id="rId14" Type="http://schemas.openxmlformats.org/officeDocument/2006/relationships/image" Target="../media/image36.png"/><Relationship Id="rId22" Type="http://schemas.openxmlformats.org/officeDocument/2006/relationships/image" Target="../media/image44.png"/><Relationship Id="rId27" Type="http://schemas.openxmlformats.org/officeDocument/2006/relationships/image" Target="../media/image282.png"/></Relationships>
</file>

<file path=ppt/slides/_rels/slide18.xml.rels><?xml version="1.0" encoding="UTF-8" standalone="yes"?>
<Relationships xmlns="http://schemas.openxmlformats.org/package/2006/relationships"><Relationship Id="rId26" Type="http://schemas.openxmlformats.org/officeDocument/2006/relationships/image" Target="../media/image198.png"/><Relationship Id="rId117" Type="http://schemas.openxmlformats.org/officeDocument/2006/relationships/image" Target="../media/image83.png"/><Relationship Id="rId21" Type="http://schemas.openxmlformats.org/officeDocument/2006/relationships/image" Target="../media/image43.png"/><Relationship Id="rId42" Type="http://schemas.openxmlformats.org/officeDocument/2006/relationships/image" Target="../media/image203.png"/><Relationship Id="rId47" Type="http://schemas.openxmlformats.org/officeDocument/2006/relationships/image" Target="../media/image55.png"/><Relationship Id="rId63" Type="http://schemas.openxmlformats.org/officeDocument/2006/relationships/image" Target="../media/image221.png"/><Relationship Id="rId68" Type="http://schemas.openxmlformats.org/officeDocument/2006/relationships/image" Target="../media/image117.png"/><Relationship Id="rId84" Type="http://schemas.openxmlformats.org/officeDocument/2006/relationships/image" Target="../media/image133.png"/><Relationship Id="rId89" Type="http://schemas.openxmlformats.org/officeDocument/2006/relationships/image" Target="../media/image138.png"/><Relationship Id="rId112" Type="http://schemas.openxmlformats.org/officeDocument/2006/relationships/image" Target="../media/image78.png"/><Relationship Id="rId133" Type="http://schemas.openxmlformats.org/officeDocument/2006/relationships/image" Target="../media/image99.png"/><Relationship Id="rId138" Type="http://schemas.openxmlformats.org/officeDocument/2006/relationships/image" Target="../media/image104.png"/><Relationship Id="rId16" Type="http://schemas.openxmlformats.org/officeDocument/2006/relationships/image" Target="../media/image38.png"/><Relationship Id="rId107" Type="http://schemas.openxmlformats.org/officeDocument/2006/relationships/image" Target="../media/image73.png"/><Relationship Id="rId11" Type="http://schemas.openxmlformats.org/officeDocument/2006/relationships/image" Target="../media/image33.png"/><Relationship Id="rId32" Type="http://schemas.openxmlformats.org/officeDocument/2006/relationships/image" Target="../media/image16.png"/><Relationship Id="rId37" Type="http://schemas.openxmlformats.org/officeDocument/2006/relationships/image" Target="../media/image21.png"/><Relationship Id="rId53" Type="http://schemas.openxmlformats.org/officeDocument/2006/relationships/image" Target="../media/image212.png"/><Relationship Id="rId58" Type="http://schemas.openxmlformats.org/officeDocument/2006/relationships/image" Target="../media/image216.png"/><Relationship Id="rId74" Type="http://schemas.openxmlformats.org/officeDocument/2006/relationships/image" Target="../media/image123.png"/><Relationship Id="rId79" Type="http://schemas.openxmlformats.org/officeDocument/2006/relationships/image" Target="../media/image128.png"/><Relationship Id="rId102" Type="http://schemas.openxmlformats.org/officeDocument/2006/relationships/image" Target="../media/image151.png"/><Relationship Id="rId123" Type="http://schemas.openxmlformats.org/officeDocument/2006/relationships/image" Target="../media/image89.png"/><Relationship Id="rId128" Type="http://schemas.openxmlformats.org/officeDocument/2006/relationships/image" Target="../media/image94.png"/><Relationship Id="rId144" Type="http://schemas.openxmlformats.org/officeDocument/2006/relationships/image" Target="../media/image110.png"/><Relationship Id="rId5" Type="http://schemas.openxmlformats.org/officeDocument/2006/relationships/image" Target="../media/image27.png"/><Relationship Id="rId90" Type="http://schemas.openxmlformats.org/officeDocument/2006/relationships/image" Target="../media/image139.png"/><Relationship Id="rId95" Type="http://schemas.openxmlformats.org/officeDocument/2006/relationships/image" Target="../media/image144.png"/><Relationship Id="rId22" Type="http://schemas.openxmlformats.org/officeDocument/2006/relationships/image" Target="../media/image44.png"/><Relationship Id="rId27" Type="http://schemas.openxmlformats.org/officeDocument/2006/relationships/image" Target="../media/image11.png"/><Relationship Id="rId43" Type="http://schemas.openxmlformats.org/officeDocument/2006/relationships/image" Target="../media/image204.png"/><Relationship Id="rId48" Type="http://schemas.openxmlformats.org/officeDocument/2006/relationships/image" Target="../media/image56.png"/><Relationship Id="rId64" Type="http://schemas.openxmlformats.org/officeDocument/2006/relationships/image" Target="../media/image113.png"/><Relationship Id="rId69" Type="http://schemas.openxmlformats.org/officeDocument/2006/relationships/image" Target="../media/image118.png"/><Relationship Id="rId113" Type="http://schemas.openxmlformats.org/officeDocument/2006/relationships/image" Target="../media/image79.png"/><Relationship Id="rId118" Type="http://schemas.openxmlformats.org/officeDocument/2006/relationships/image" Target="../media/image84.png"/><Relationship Id="rId134" Type="http://schemas.openxmlformats.org/officeDocument/2006/relationships/image" Target="../media/image100.png"/><Relationship Id="rId139" Type="http://schemas.openxmlformats.org/officeDocument/2006/relationships/image" Target="../media/image105.png"/><Relationship Id="rId80" Type="http://schemas.openxmlformats.org/officeDocument/2006/relationships/image" Target="../media/image129.png"/><Relationship Id="rId85" Type="http://schemas.openxmlformats.org/officeDocument/2006/relationships/image" Target="../media/image134.png"/><Relationship Id="rId3" Type="http://schemas.openxmlformats.org/officeDocument/2006/relationships/image" Target="../media/image25.png"/><Relationship Id="rId12" Type="http://schemas.openxmlformats.org/officeDocument/2006/relationships/image" Target="../media/image34.png"/><Relationship Id="rId17" Type="http://schemas.openxmlformats.org/officeDocument/2006/relationships/image" Target="../media/image39.png"/><Relationship Id="rId25" Type="http://schemas.openxmlformats.org/officeDocument/2006/relationships/image" Target="../media/image47.png"/><Relationship Id="rId33" Type="http://schemas.openxmlformats.org/officeDocument/2006/relationships/image" Target="../media/image17.png"/><Relationship Id="rId38" Type="http://schemas.openxmlformats.org/officeDocument/2006/relationships/image" Target="../media/image22.png"/><Relationship Id="rId46" Type="http://schemas.openxmlformats.org/officeDocument/2006/relationships/image" Target="../media/image207.png"/><Relationship Id="rId59" Type="http://schemas.openxmlformats.org/officeDocument/2006/relationships/image" Target="../media/image217.png"/><Relationship Id="rId67" Type="http://schemas.openxmlformats.org/officeDocument/2006/relationships/image" Target="../media/image116.png"/><Relationship Id="rId103" Type="http://schemas.openxmlformats.org/officeDocument/2006/relationships/image" Target="../media/image152.png"/><Relationship Id="rId108" Type="http://schemas.openxmlformats.org/officeDocument/2006/relationships/image" Target="../media/image74.png"/><Relationship Id="rId116" Type="http://schemas.openxmlformats.org/officeDocument/2006/relationships/image" Target="../media/image82.png"/><Relationship Id="rId124" Type="http://schemas.openxmlformats.org/officeDocument/2006/relationships/image" Target="../media/image90.png"/><Relationship Id="rId129" Type="http://schemas.openxmlformats.org/officeDocument/2006/relationships/image" Target="../media/image95.png"/><Relationship Id="rId137" Type="http://schemas.openxmlformats.org/officeDocument/2006/relationships/image" Target="../media/image103.png"/><Relationship Id="rId20" Type="http://schemas.openxmlformats.org/officeDocument/2006/relationships/image" Target="../media/image42.png"/><Relationship Id="rId41" Type="http://schemas.openxmlformats.org/officeDocument/2006/relationships/image" Target="../media/image202.png"/><Relationship Id="rId54" Type="http://schemas.openxmlformats.org/officeDocument/2006/relationships/image" Target="../media/image213.png"/><Relationship Id="rId62" Type="http://schemas.openxmlformats.org/officeDocument/2006/relationships/image" Target="../media/image220.png"/><Relationship Id="rId70" Type="http://schemas.openxmlformats.org/officeDocument/2006/relationships/image" Target="../media/image119.png"/><Relationship Id="rId75" Type="http://schemas.openxmlformats.org/officeDocument/2006/relationships/image" Target="../media/image124.png"/><Relationship Id="rId83" Type="http://schemas.openxmlformats.org/officeDocument/2006/relationships/image" Target="../media/image132.png"/><Relationship Id="rId88" Type="http://schemas.openxmlformats.org/officeDocument/2006/relationships/image" Target="../media/image137.png"/><Relationship Id="rId91" Type="http://schemas.openxmlformats.org/officeDocument/2006/relationships/image" Target="../media/image140.png"/><Relationship Id="rId96" Type="http://schemas.openxmlformats.org/officeDocument/2006/relationships/image" Target="../media/image145.png"/><Relationship Id="rId111" Type="http://schemas.openxmlformats.org/officeDocument/2006/relationships/image" Target="../media/image77.png"/><Relationship Id="rId132" Type="http://schemas.openxmlformats.org/officeDocument/2006/relationships/image" Target="../media/image98.png"/><Relationship Id="rId140" Type="http://schemas.openxmlformats.org/officeDocument/2006/relationships/image" Target="../media/image106.png"/><Relationship Id="rId145" Type="http://schemas.openxmlformats.org/officeDocument/2006/relationships/image" Target="../media/image111.png"/><Relationship Id="rId1" Type="http://schemas.openxmlformats.org/officeDocument/2006/relationships/slideLayout" Target="../slideLayouts/slideLayout2.xml"/><Relationship Id="rId6" Type="http://schemas.openxmlformats.org/officeDocument/2006/relationships/image" Target="../media/image28.png"/><Relationship Id="rId15" Type="http://schemas.openxmlformats.org/officeDocument/2006/relationships/image" Target="../media/image37.png"/><Relationship Id="rId23" Type="http://schemas.openxmlformats.org/officeDocument/2006/relationships/image" Target="../media/image45.png"/><Relationship Id="rId28" Type="http://schemas.openxmlformats.org/officeDocument/2006/relationships/image" Target="../media/image12.png"/><Relationship Id="rId36" Type="http://schemas.openxmlformats.org/officeDocument/2006/relationships/image" Target="../media/image20.png"/><Relationship Id="rId49" Type="http://schemas.openxmlformats.org/officeDocument/2006/relationships/image" Target="../media/image208.png"/><Relationship Id="rId57" Type="http://schemas.openxmlformats.org/officeDocument/2006/relationships/image" Target="../media/image215.png"/><Relationship Id="rId106" Type="http://schemas.openxmlformats.org/officeDocument/2006/relationships/image" Target="../media/image155.png"/><Relationship Id="rId114" Type="http://schemas.openxmlformats.org/officeDocument/2006/relationships/image" Target="../media/image80.png"/><Relationship Id="rId119" Type="http://schemas.openxmlformats.org/officeDocument/2006/relationships/image" Target="../media/image85.png"/><Relationship Id="rId127" Type="http://schemas.openxmlformats.org/officeDocument/2006/relationships/image" Target="../media/image93.png"/><Relationship Id="rId10" Type="http://schemas.openxmlformats.org/officeDocument/2006/relationships/image" Target="../media/image32.png"/><Relationship Id="rId31" Type="http://schemas.openxmlformats.org/officeDocument/2006/relationships/image" Target="../media/image15.png"/><Relationship Id="rId44" Type="http://schemas.openxmlformats.org/officeDocument/2006/relationships/image" Target="../media/image205.png"/><Relationship Id="rId52" Type="http://schemas.openxmlformats.org/officeDocument/2006/relationships/image" Target="../media/image211.png"/><Relationship Id="rId60" Type="http://schemas.openxmlformats.org/officeDocument/2006/relationships/image" Target="../media/image218.png"/><Relationship Id="rId65" Type="http://schemas.openxmlformats.org/officeDocument/2006/relationships/image" Target="../media/image114.png"/><Relationship Id="rId73" Type="http://schemas.openxmlformats.org/officeDocument/2006/relationships/image" Target="../media/image122.png"/><Relationship Id="rId78" Type="http://schemas.openxmlformats.org/officeDocument/2006/relationships/image" Target="../media/image127.png"/><Relationship Id="rId81" Type="http://schemas.openxmlformats.org/officeDocument/2006/relationships/image" Target="../media/image130.png"/><Relationship Id="rId86" Type="http://schemas.openxmlformats.org/officeDocument/2006/relationships/image" Target="../media/image135.png"/><Relationship Id="rId94" Type="http://schemas.openxmlformats.org/officeDocument/2006/relationships/image" Target="../media/image143.png"/><Relationship Id="rId99" Type="http://schemas.openxmlformats.org/officeDocument/2006/relationships/image" Target="../media/image148.png"/><Relationship Id="rId101" Type="http://schemas.openxmlformats.org/officeDocument/2006/relationships/image" Target="../media/image150.png"/><Relationship Id="rId122" Type="http://schemas.openxmlformats.org/officeDocument/2006/relationships/image" Target="../media/image88.png"/><Relationship Id="rId130" Type="http://schemas.openxmlformats.org/officeDocument/2006/relationships/image" Target="../media/image96.png"/><Relationship Id="rId135" Type="http://schemas.openxmlformats.org/officeDocument/2006/relationships/image" Target="../media/image101.png"/><Relationship Id="rId143" Type="http://schemas.openxmlformats.org/officeDocument/2006/relationships/image" Target="../media/image109.png"/><Relationship Id="rId4" Type="http://schemas.openxmlformats.org/officeDocument/2006/relationships/image" Target="../media/image26.png"/><Relationship Id="rId9" Type="http://schemas.openxmlformats.org/officeDocument/2006/relationships/image" Target="../media/image31.png"/><Relationship Id="rId13" Type="http://schemas.openxmlformats.org/officeDocument/2006/relationships/image" Target="../media/image35.png"/><Relationship Id="rId18" Type="http://schemas.openxmlformats.org/officeDocument/2006/relationships/image" Target="../media/image40.png"/><Relationship Id="rId39" Type="http://schemas.openxmlformats.org/officeDocument/2006/relationships/image" Target="../media/image23.png"/><Relationship Id="rId109" Type="http://schemas.openxmlformats.org/officeDocument/2006/relationships/image" Target="../media/image75.png"/><Relationship Id="rId34" Type="http://schemas.openxmlformats.org/officeDocument/2006/relationships/image" Target="../media/image18.png"/><Relationship Id="rId50" Type="http://schemas.openxmlformats.org/officeDocument/2006/relationships/image" Target="../media/image209.png"/><Relationship Id="rId55" Type="http://schemas.openxmlformats.org/officeDocument/2006/relationships/image" Target="../media/image63.png"/><Relationship Id="rId76" Type="http://schemas.openxmlformats.org/officeDocument/2006/relationships/image" Target="../media/image125.png"/><Relationship Id="rId97" Type="http://schemas.openxmlformats.org/officeDocument/2006/relationships/image" Target="../media/image146.png"/><Relationship Id="rId104" Type="http://schemas.openxmlformats.org/officeDocument/2006/relationships/image" Target="../media/image153.png"/><Relationship Id="rId120" Type="http://schemas.openxmlformats.org/officeDocument/2006/relationships/image" Target="../media/image86.png"/><Relationship Id="rId125" Type="http://schemas.openxmlformats.org/officeDocument/2006/relationships/image" Target="../media/image91.png"/><Relationship Id="rId141" Type="http://schemas.openxmlformats.org/officeDocument/2006/relationships/image" Target="../media/image107.png"/><Relationship Id="rId146" Type="http://schemas.openxmlformats.org/officeDocument/2006/relationships/image" Target="../media/image112.png"/><Relationship Id="rId7" Type="http://schemas.openxmlformats.org/officeDocument/2006/relationships/image" Target="../media/image29.png"/><Relationship Id="rId71" Type="http://schemas.openxmlformats.org/officeDocument/2006/relationships/image" Target="../media/image120.png"/><Relationship Id="rId92" Type="http://schemas.openxmlformats.org/officeDocument/2006/relationships/image" Target="../media/image141.png"/><Relationship Id="rId2" Type="http://schemas.openxmlformats.org/officeDocument/2006/relationships/image" Target="../media/image24.png"/><Relationship Id="rId29" Type="http://schemas.openxmlformats.org/officeDocument/2006/relationships/image" Target="../media/image13.png"/><Relationship Id="rId24" Type="http://schemas.openxmlformats.org/officeDocument/2006/relationships/image" Target="../media/image46.png"/><Relationship Id="rId40" Type="http://schemas.openxmlformats.org/officeDocument/2006/relationships/image" Target="../media/image201.png"/><Relationship Id="rId45" Type="http://schemas.openxmlformats.org/officeDocument/2006/relationships/image" Target="../media/image206.png"/><Relationship Id="rId66" Type="http://schemas.openxmlformats.org/officeDocument/2006/relationships/image" Target="../media/image115.png"/><Relationship Id="rId87" Type="http://schemas.openxmlformats.org/officeDocument/2006/relationships/image" Target="../media/image136.png"/><Relationship Id="rId110" Type="http://schemas.openxmlformats.org/officeDocument/2006/relationships/image" Target="../media/image76.png"/><Relationship Id="rId115" Type="http://schemas.openxmlformats.org/officeDocument/2006/relationships/image" Target="../media/image81.png"/><Relationship Id="rId131" Type="http://schemas.openxmlformats.org/officeDocument/2006/relationships/image" Target="../media/image97.png"/><Relationship Id="rId136" Type="http://schemas.openxmlformats.org/officeDocument/2006/relationships/image" Target="../media/image102.png"/><Relationship Id="rId61" Type="http://schemas.openxmlformats.org/officeDocument/2006/relationships/image" Target="../media/image219.png"/><Relationship Id="rId82" Type="http://schemas.openxmlformats.org/officeDocument/2006/relationships/image" Target="../media/image131.png"/><Relationship Id="rId19" Type="http://schemas.openxmlformats.org/officeDocument/2006/relationships/image" Target="../media/image41.png"/><Relationship Id="rId14" Type="http://schemas.openxmlformats.org/officeDocument/2006/relationships/image" Target="../media/image36.png"/><Relationship Id="rId30" Type="http://schemas.openxmlformats.org/officeDocument/2006/relationships/image" Target="../media/image14.png"/><Relationship Id="rId35" Type="http://schemas.openxmlformats.org/officeDocument/2006/relationships/image" Target="../media/image19.png"/><Relationship Id="rId56" Type="http://schemas.openxmlformats.org/officeDocument/2006/relationships/image" Target="../media/image214.png"/><Relationship Id="rId77" Type="http://schemas.openxmlformats.org/officeDocument/2006/relationships/image" Target="../media/image126.png"/><Relationship Id="rId100" Type="http://schemas.openxmlformats.org/officeDocument/2006/relationships/image" Target="../media/image149.png"/><Relationship Id="rId105" Type="http://schemas.openxmlformats.org/officeDocument/2006/relationships/image" Target="../media/image154.png"/><Relationship Id="rId126" Type="http://schemas.openxmlformats.org/officeDocument/2006/relationships/image" Target="../media/image92.png"/><Relationship Id="rId8" Type="http://schemas.openxmlformats.org/officeDocument/2006/relationships/image" Target="../media/image30.png"/><Relationship Id="rId51" Type="http://schemas.openxmlformats.org/officeDocument/2006/relationships/image" Target="../media/image210.png"/><Relationship Id="rId72" Type="http://schemas.openxmlformats.org/officeDocument/2006/relationships/image" Target="../media/image121.png"/><Relationship Id="rId93" Type="http://schemas.openxmlformats.org/officeDocument/2006/relationships/image" Target="../media/image142.png"/><Relationship Id="rId98" Type="http://schemas.openxmlformats.org/officeDocument/2006/relationships/image" Target="../media/image147.png"/><Relationship Id="rId121" Type="http://schemas.openxmlformats.org/officeDocument/2006/relationships/image" Target="../media/image87.png"/><Relationship Id="rId142" Type="http://schemas.openxmlformats.org/officeDocument/2006/relationships/image" Target="../media/image108.png"/></Relationships>
</file>

<file path=ppt/slides/_rels/slide19.xml.rels><?xml version="1.0" encoding="UTF-8" standalone="yes"?>
<Relationships xmlns="http://schemas.openxmlformats.org/package/2006/relationships"><Relationship Id="rId26" Type="http://schemas.openxmlformats.org/officeDocument/2006/relationships/image" Target="../media/image73.png"/><Relationship Id="rId117" Type="http://schemas.openxmlformats.org/officeDocument/2006/relationships/image" Target="../media/image123.png"/><Relationship Id="rId21" Type="http://schemas.openxmlformats.org/officeDocument/2006/relationships/image" Target="../media/image43.png"/><Relationship Id="rId42" Type="http://schemas.openxmlformats.org/officeDocument/2006/relationships/image" Target="../media/image89.png"/><Relationship Id="rId47" Type="http://schemas.openxmlformats.org/officeDocument/2006/relationships/image" Target="../media/image94.png"/><Relationship Id="rId63" Type="http://schemas.openxmlformats.org/officeDocument/2006/relationships/image" Target="../media/image110.png"/><Relationship Id="rId68" Type="http://schemas.openxmlformats.org/officeDocument/2006/relationships/image" Target="../media/image12.png"/><Relationship Id="rId84" Type="http://schemas.openxmlformats.org/officeDocument/2006/relationships/image" Target="../media/image203.png"/><Relationship Id="rId89" Type="http://schemas.openxmlformats.org/officeDocument/2006/relationships/image" Target="../media/image55.png"/><Relationship Id="rId112" Type="http://schemas.openxmlformats.org/officeDocument/2006/relationships/image" Target="../media/image118.png"/><Relationship Id="rId133" Type="http://schemas.openxmlformats.org/officeDocument/2006/relationships/image" Target="../media/image139.png"/><Relationship Id="rId138" Type="http://schemas.openxmlformats.org/officeDocument/2006/relationships/image" Target="../media/image144.png"/><Relationship Id="rId16" Type="http://schemas.openxmlformats.org/officeDocument/2006/relationships/image" Target="../media/image38.png"/><Relationship Id="rId107" Type="http://schemas.openxmlformats.org/officeDocument/2006/relationships/image" Target="../media/image113.png"/><Relationship Id="rId11" Type="http://schemas.openxmlformats.org/officeDocument/2006/relationships/image" Target="../media/image33.png"/><Relationship Id="rId32" Type="http://schemas.openxmlformats.org/officeDocument/2006/relationships/image" Target="../media/image79.png"/><Relationship Id="rId37" Type="http://schemas.openxmlformats.org/officeDocument/2006/relationships/image" Target="../media/image84.png"/><Relationship Id="rId53" Type="http://schemas.openxmlformats.org/officeDocument/2006/relationships/image" Target="../media/image100.png"/><Relationship Id="rId58" Type="http://schemas.openxmlformats.org/officeDocument/2006/relationships/image" Target="../media/image105.png"/><Relationship Id="rId74" Type="http://schemas.openxmlformats.org/officeDocument/2006/relationships/image" Target="../media/image18.png"/><Relationship Id="rId79" Type="http://schemas.openxmlformats.org/officeDocument/2006/relationships/image" Target="../media/image23.png"/><Relationship Id="rId102" Type="http://schemas.openxmlformats.org/officeDocument/2006/relationships/image" Target="../media/image218.png"/><Relationship Id="rId123" Type="http://schemas.openxmlformats.org/officeDocument/2006/relationships/image" Target="../media/image129.png"/><Relationship Id="rId128" Type="http://schemas.openxmlformats.org/officeDocument/2006/relationships/image" Target="../media/image134.png"/><Relationship Id="rId144" Type="http://schemas.openxmlformats.org/officeDocument/2006/relationships/image" Target="../media/image150.png"/><Relationship Id="rId149" Type="http://schemas.openxmlformats.org/officeDocument/2006/relationships/image" Target="../media/image155.png"/><Relationship Id="rId5" Type="http://schemas.openxmlformats.org/officeDocument/2006/relationships/image" Target="../media/image27.png"/><Relationship Id="rId90" Type="http://schemas.openxmlformats.org/officeDocument/2006/relationships/image" Target="../media/image56.png"/><Relationship Id="rId95" Type="http://schemas.openxmlformats.org/officeDocument/2006/relationships/image" Target="../media/image212.png"/><Relationship Id="rId22" Type="http://schemas.openxmlformats.org/officeDocument/2006/relationships/image" Target="../media/image44.png"/><Relationship Id="rId27" Type="http://schemas.openxmlformats.org/officeDocument/2006/relationships/image" Target="../media/image74.png"/><Relationship Id="rId43" Type="http://schemas.openxmlformats.org/officeDocument/2006/relationships/image" Target="../media/image90.png"/><Relationship Id="rId48" Type="http://schemas.openxmlformats.org/officeDocument/2006/relationships/image" Target="../media/image95.png"/><Relationship Id="rId64" Type="http://schemas.openxmlformats.org/officeDocument/2006/relationships/image" Target="../media/image111.png"/><Relationship Id="rId69" Type="http://schemas.openxmlformats.org/officeDocument/2006/relationships/image" Target="../media/image13.png"/><Relationship Id="rId113" Type="http://schemas.openxmlformats.org/officeDocument/2006/relationships/image" Target="../media/image119.png"/><Relationship Id="rId118" Type="http://schemas.openxmlformats.org/officeDocument/2006/relationships/image" Target="../media/image124.png"/><Relationship Id="rId134" Type="http://schemas.openxmlformats.org/officeDocument/2006/relationships/image" Target="../media/image140.png"/><Relationship Id="rId139" Type="http://schemas.openxmlformats.org/officeDocument/2006/relationships/image" Target="../media/image145.png"/><Relationship Id="rId80" Type="http://schemas.openxmlformats.org/officeDocument/2006/relationships/image" Target="../media/image199.png"/><Relationship Id="rId85" Type="http://schemas.openxmlformats.org/officeDocument/2006/relationships/image" Target="../media/image204.png"/><Relationship Id="rId150" Type="http://schemas.openxmlformats.org/officeDocument/2006/relationships/image" Target="../media/image286.jpeg"/><Relationship Id="rId3" Type="http://schemas.openxmlformats.org/officeDocument/2006/relationships/image" Target="../media/image25.png"/><Relationship Id="rId12" Type="http://schemas.openxmlformats.org/officeDocument/2006/relationships/image" Target="../media/image34.png"/><Relationship Id="rId17" Type="http://schemas.openxmlformats.org/officeDocument/2006/relationships/image" Target="../media/image39.png"/><Relationship Id="rId25" Type="http://schemas.openxmlformats.org/officeDocument/2006/relationships/image" Target="../media/image47.png"/><Relationship Id="rId33" Type="http://schemas.openxmlformats.org/officeDocument/2006/relationships/image" Target="../media/image80.png"/><Relationship Id="rId38" Type="http://schemas.openxmlformats.org/officeDocument/2006/relationships/image" Target="../media/image85.png"/><Relationship Id="rId46" Type="http://schemas.openxmlformats.org/officeDocument/2006/relationships/image" Target="../media/image93.png"/><Relationship Id="rId59" Type="http://schemas.openxmlformats.org/officeDocument/2006/relationships/image" Target="../media/image106.png"/><Relationship Id="rId67" Type="http://schemas.openxmlformats.org/officeDocument/2006/relationships/image" Target="../media/image11.png"/><Relationship Id="rId103" Type="http://schemas.openxmlformats.org/officeDocument/2006/relationships/image" Target="../media/image219.png"/><Relationship Id="rId108" Type="http://schemas.openxmlformats.org/officeDocument/2006/relationships/image" Target="../media/image114.png"/><Relationship Id="rId116" Type="http://schemas.openxmlformats.org/officeDocument/2006/relationships/image" Target="../media/image122.png"/><Relationship Id="rId124" Type="http://schemas.openxmlformats.org/officeDocument/2006/relationships/image" Target="../media/image130.png"/><Relationship Id="rId129" Type="http://schemas.openxmlformats.org/officeDocument/2006/relationships/image" Target="../media/image135.png"/><Relationship Id="rId137" Type="http://schemas.openxmlformats.org/officeDocument/2006/relationships/image" Target="../media/image143.png"/><Relationship Id="rId20" Type="http://schemas.openxmlformats.org/officeDocument/2006/relationships/image" Target="../media/image42.png"/><Relationship Id="rId41" Type="http://schemas.openxmlformats.org/officeDocument/2006/relationships/image" Target="../media/image88.png"/><Relationship Id="rId54" Type="http://schemas.openxmlformats.org/officeDocument/2006/relationships/image" Target="../media/image101.png"/><Relationship Id="rId62" Type="http://schemas.openxmlformats.org/officeDocument/2006/relationships/image" Target="../media/image109.png"/><Relationship Id="rId70" Type="http://schemas.openxmlformats.org/officeDocument/2006/relationships/image" Target="../media/image14.png"/><Relationship Id="rId75" Type="http://schemas.openxmlformats.org/officeDocument/2006/relationships/image" Target="../media/image19.png"/><Relationship Id="rId83" Type="http://schemas.openxmlformats.org/officeDocument/2006/relationships/image" Target="../media/image202.png"/><Relationship Id="rId88" Type="http://schemas.openxmlformats.org/officeDocument/2006/relationships/image" Target="../media/image207.png"/><Relationship Id="rId91" Type="http://schemas.openxmlformats.org/officeDocument/2006/relationships/image" Target="../media/image208.png"/><Relationship Id="rId96" Type="http://schemas.openxmlformats.org/officeDocument/2006/relationships/image" Target="../media/image213.png"/><Relationship Id="rId111" Type="http://schemas.openxmlformats.org/officeDocument/2006/relationships/image" Target="../media/image117.png"/><Relationship Id="rId132" Type="http://schemas.openxmlformats.org/officeDocument/2006/relationships/image" Target="../media/image138.png"/><Relationship Id="rId140" Type="http://schemas.openxmlformats.org/officeDocument/2006/relationships/image" Target="../media/image146.png"/><Relationship Id="rId145" Type="http://schemas.openxmlformats.org/officeDocument/2006/relationships/image" Target="../media/image151.png"/><Relationship Id="rId1" Type="http://schemas.openxmlformats.org/officeDocument/2006/relationships/slideLayout" Target="../slideLayouts/slideLayout2.xml"/><Relationship Id="rId6" Type="http://schemas.openxmlformats.org/officeDocument/2006/relationships/image" Target="../media/image28.png"/><Relationship Id="rId15" Type="http://schemas.openxmlformats.org/officeDocument/2006/relationships/image" Target="../media/image37.png"/><Relationship Id="rId23" Type="http://schemas.openxmlformats.org/officeDocument/2006/relationships/image" Target="../media/image45.png"/><Relationship Id="rId28" Type="http://schemas.openxmlformats.org/officeDocument/2006/relationships/image" Target="../media/image75.png"/><Relationship Id="rId36" Type="http://schemas.openxmlformats.org/officeDocument/2006/relationships/image" Target="../media/image83.png"/><Relationship Id="rId49" Type="http://schemas.openxmlformats.org/officeDocument/2006/relationships/image" Target="../media/image96.png"/><Relationship Id="rId57" Type="http://schemas.openxmlformats.org/officeDocument/2006/relationships/image" Target="../media/image104.png"/><Relationship Id="rId106" Type="http://schemas.openxmlformats.org/officeDocument/2006/relationships/image" Target="../media/image222.png"/><Relationship Id="rId114" Type="http://schemas.openxmlformats.org/officeDocument/2006/relationships/image" Target="../media/image120.png"/><Relationship Id="rId119" Type="http://schemas.openxmlformats.org/officeDocument/2006/relationships/image" Target="../media/image125.png"/><Relationship Id="rId127" Type="http://schemas.openxmlformats.org/officeDocument/2006/relationships/image" Target="../media/image133.png"/><Relationship Id="rId10" Type="http://schemas.openxmlformats.org/officeDocument/2006/relationships/image" Target="../media/image32.png"/><Relationship Id="rId31" Type="http://schemas.openxmlformats.org/officeDocument/2006/relationships/image" Target="../media/image78.png"/><Relationship Id="rId44" Type="http://schemas.openxmlformats.org/officeDocument/2006/relationships/image" Target="../media/image91.png"/><Relationship Id="rId52" Type="http://schemas.openxmlformats.org/officeDocument/2006/relationships/image" Target="../media/image99.png"/><Relationship Id="rId60" Type="http://schemas.openxmlformats.org/officeDocument/2006/relationships/image" Target="../media/image107.png"/><Relationship Id="rId65" Type="http://schemas.openxmlformats.org/officeDocument/2006/relationships/image" Target="../media/image112.png"/><Relationship Id="rId73" Type="http://schemas.openxmlformats.org/officeDocument/2006/relationships/image" Target="../media/image17.png"/><Relationship Id="rId78" Type="http://schemas.openxmlformats.org/officeDocument/2006/relationships/image" Target="../media/image22.png"/><Relationship Id="rId81" Type="http://schemas.openxmlformats.org/officeDocument/2006/relationships/image" Target="../media/image200.svg"/><Relationship Id="rId86" Type="http://schemas.openxmlformats.org/officeDocument/2006/relationships/image" Target="../media/image205.png"/><Relationship Id="rId94" Type="http://schemas.openxmlformats.org/officeDocument/2006/relationships/image" Target="../media/image211.png"/><Relationship Id="rId99" Type="http://schemas.openxmlformats.org/officeDocument/2006/relationships/image" Target="../media/image215.png"/><Relationship Id="rId101" Type="http://schemas.openxmlformats.org/officeDocument/2006/relationships/image" Target="../media/image217.png"/><Relationship Id="rId122" Type="http://schemas.openxmlformats.org/officeDocument/2006/relationships/image" Target="../media/image128.png"/><Relationship Id="rId130" Type="http://schemas.openxmlformats.org/officeDocument/2006/relationships/image" Target="../media/image136.png"/><Relationship Id="rId135" Type="http://schemas.openxmlformats.org/officeDocument/2006/relationships/image" Target="../media/image141.png"/><Relationship Id="rId143" Type="http://schemas.openxmlformats.org/officeDocument/2006/relationships/image" Target="../media/image149.png"/><Relationship Id="rId148" Type="http://schemas.openxmlformats.org/officeDocument/2006/relationships/image" Target="../media/image154.png"/><Relationship Id="rId4" Type="http://schemas.openxmlformats.org/officeDocument/2006/relationships/image" Target="../media/image26.png"/><Relationship Id="rId9" Type="http://schemas.openxmlformats.org/officeDocument/2006/relationships/image" Target="../media/image31.png"/><Relationship Id="rId13" Type="http://schemas.openxmlformats.org/officeDocument/2006/relationships/image" Target="../media/image35.png"/><Relationship Id="rId18" Type="http://schemas.openxmlformats.org/officeDocument/2006/relationships/image" Target="../media/image40.png"/><Relationship Id="rId39" Type="http://schemas.openxmlformats.org/officeDocument/2006/relationships/image" Target="../media/image86.png"/><Relationship Id="rId109" Type="http://schemas.openxmlformats.org/officeDocument/2006/relationships/image" Target="../media/image115.png"/><Relationship Id="rId34" Type="http://schemas.openxmlformats.org/officeDocument/2006/relationships/image" Target="../media/image81.png"/><Relationship Id="rId50" Type="http://schemas.openxmlformats.org/officeDocument/2006/relationships/image" Target="../media/image97.png"/><Relationship Id="rId55" Type="http://schemas.openxmlformats.org/officeDocument/2006/relationships/image" Target="../media/image102.png"/><Relationship Id="rId76" Type="http://schemas.openxmlformats.org/officeDocument/2006/relationships/image" Target="../media/image20.png"/><Relationship Id="rId97" Type="http://schemas.openxmlformats.org/officeDocument/2006/relationships/image" Target="../media/image63.png"/><Relationship Id="rId104" Type="http://schemas.openxmlformats.org/officeDocument/2006/relationships/image" Target="../media/image220.png"/><Relationship Id="rId120" Type="http://schemas.openxmlformats.org/officeDocument/2006/relationships/image" Target="../media/image126.png"/><Relationship Id="rId125" Type="http://schemas.openxmlformats.org/officeDocument/2006/relationships/image" Target="../media/image131.png"/><Relationship Id="rId141" Type="http://schemas.openxmlformats.org/officeDocument/2006/relationships/image" Target="../media/image147.png"/><Relationship Id="rId146" Type="http://schemas.openxmlformats.org/officeDocument/2006/relationships/image" Target="../media/image152.png"/><Relationship Id="rId7" Type="http://schemas.openxmlformats.org/officeDocument/2006/relationships/image" Target="../media/image29.png"/><Relationship Id="rId71" Type="http://schemas.openxmlformats.org/officeDocument/2006/relationships/image" Target="../media/image15.png"/><Relationship Id="rId92" Type="http://schemas.openxmlformats.org/officeDocument/2006/relationships/image" Target="../media/image209.png"/><Relationship Id="rId2" Type="http://schemas.openxmlformats.org/officeDocument/2006/relationships/image" Target="../media/image24.png"/><Relationship Id="rId29" Type="http://schemas.openxmlformats.org/officeDocument/2006/relationships/image" Target="../media/image76.png"/><Relationship Id="rId24" Type="http://schemas.openxmlformats.org/officeDocument/2006/relationships/image" Target="../media/image46.png"/><Relationship Id="rId40" Type="http://schemas.openxmlformats.org/officeDocument/2006/relationships/image" Target="../media/image87.png"/><Relationship Id="rId45" Type="http://schemas.openxmlformats.org/officeDocument/2006/relationships/image" Target="../media/image92.png"/><Relationship Id="rId66" Type="http://schemas.openxmlformats.org/officeDocument/2006/relationships/image" Target="../media/image198.png"/><Relationship Id="rId87" Type="http://schemas.openxmlformats.org/officeDocument/2006/relationships/image" Target="../media/image206.png"/><Relationship Id="rId110" Type="http://schemas.openxmlformats.org/officeDocument/2006/relationships/image" Target="../media/image116.png"/><Relationship Id="rId115" Type="http://schemas.openxmlformats.org/officeDocument/2006/relationships/image" Target="../media/image121.png"/><Relationship Id="rId131" Type="http://schemas.openxmlformats.org/officeDocument/2006/relationships/image" Target="../media/image137.png"/><Relationship Id="rId136" Type="http://schemas.openxmlformats.org/officeDocument/2006/relationships/image" Target="../media/image142.png"/><Relationship Id="rId61" Type="http://schemas.openxmlformats.org/officeDocument/2006/relationships/image" Target="../media/image108.png"/><Relationship Id="rId82" Type="http://schemas.openxmlformats.org/officeDocument/2006/relationships/image" Target="../media/image201.png"/><Relationship Id="rId19" Type="http://schemas.openxmlformats.org/officeDocument/2006/relationships/image" Target="../media/image41.png"/><Relationship Id="rId14" Type="http://schemas.openxmlformats.org/officeDocument/2006/relationships/image" Target="../media/image36.png"/><Relationship Id="rId30" Type="http://schemas.openxmlformats.org/officeDocument/2006/relationships/image" Target="../media/image77.png"/><Relationship Id="rId35" Type="http://schemas.openxmlformats.org/officeDocument/2006/relationships/image" Target="../media/image82.png"/><Relationship Id="rId56" Type="http://schemas.openxmlformats.org/officeDocument/2006/relationships/image" Target="../media/image103.png"/><Relationship Id="rId77" Type="http://schemas.openxmlformats.org/officeDocument/2006/relationships/image" Target="../media/image21.png"/><Relationship Id="rId100" Type="http://schemas.openxmlformats.org/officeDocument/2006/relationships/image" Target="../media/image216.png"/><Relationship Id="rId105" Type="http://schemas.openxmlformats.org/officeDocument/2006/relationships/image" Target="../media/image221.png"/><Relationship Id="rId126" Type="http://schemas.openxmlformats.org/officeDocument/2006/relationships/image" Target="../media/image132.png"/><Relationship Id="rId147" Type="http://schemas.openxmlformats.org/officeDocument/2006/relationships/image" Target="../media/image153.png"/><Relationship Id="rId8" Type="http://schemas.openxmlformats.org/officeDocument/2006/relationships/image" Target="../media/image30.png"/><Relationship Id="rId51" Type="http://schemas.openxmlformats.org/officeDocument/2006/relationships/image" Target="../media/image98.png"/><Relationship Id="rId72" Type="http://schemas.openxmlformats.org/officeDocument/2006/relationships/image" Target="../media/image16.png"/><Relationship Id="rId93" Type="http://schemas.openxmlformats.org/officeDocument/2006/relationships/image" Target="../media/image210.png"/><Relationship Id="rId98" Type="http://schemas.openxmlformats.org/officeDocument/2006/relationships/image" Target="../media/image214.png"/><Relationship Id="rId121" Type="http://schemas.openxmlformats.org/officeDocument/2006/relationships/image" Target="../media/image127.png"/><Relationship Id="rId142" Type="http://schemas.openxmlformats.org/officeDocument/2006/relationships/image" Target="../media/image148.png"/></Relationships>
</file>

<file path=ppt/slides/_rels/slide2.xml.rels><?xml version="1.0" encoding="UTF-8" standalone="yes"?>
<Relationships xmlns="http://schemas.openxmlformats.org/package/2006/relationships"><Relationship Id="rId26" Type="http://schemas.openxmlformats.org/officeDocument/2006/relationships/image" Target="../media/image73.png"/><Relationship Id="rId117" Type="http://schemas.openxmlformats.org/officeDocument/2006/relationships/image" Target="../media/image123.png"/><Relationship Id="rId21" Type="http://schemas.openxmlformats.org/officeDocument/2006/relationships/image" Target="../media/image43.png"/><Relationship Id="rId42" Type="http://schemas.openxmlformats.org/officeDocument/2006/relationships/image" Target="../media/image89.png"/><Relationship Id="rId47" Type="http://schemas.openxmlformats.org/officeDocument/2006/relationships/image" Target="../media/image94.png"/><Relationship Id="rId63" Type="http://schemas.openxmlformats.org/officeDocument/2006/relationships/image" Target="../media/image110.png"/><Relationship Id="rId68" Type="http://schemas.openxmlformats.org/officeDocument/2006/relationships/image" Target="../media/image12.png"/><Relationship Id="rId84" Type="http://schemas.openxmlformats.org/officeDocument/2006/relationships/image" Target="../media/image203.png"/><Relationship Id="rId89" Type="http://schemas.openxmlformats.org/officeDocument/2006/relationships/image" Target="../media/image55.png"/><Relationship Id="rId112" Type="http://schemas.openxmlformats.org/officeDocument/2006/relationships/image" Target="../media/image118.png"/><Relationship Id="rId133" Type="http://schemas.openxmlformats.org/officeDocument/2006/relationships/image" Target="../media/image139.png"/><Relationship Id="rId138" Type="http://schemas.openxmlformats.org/officeDocument/2006/relationships/image" Target="../media/image144.png"/><Relationship Id="rId16" Type="http://schemas.openxmlformats.org/officeDocument/2006/relationships/image" Target="../media/image38.png"/><Relationship Id="rId107" Type="http://schemas.openxmlformats.org/officeDocument/2006/relationships/image" Target="../media/image113.png"/><Relationship Id="rId11" Type="http://schemas.openxmlformats.org/officeDocument/2006/relationships/image" Target="../media/image33.png"/><Relationship Id="rId32" Type="http://schemas.openxmlformats.org/officeDocument/2006/relationships/image" Target="../media/image79.png"/><Relationship Id="rId37" Type="http://schemas.openxmlformats.org/officeDocument/2006/relationships/image" Target="../media/image84.png"/><Relationship Id="rId53" Type="http://schemas.openxmlformats.org/officeDocument/2006/relationships/image" Target="../media/image100.png"/><Relationship Id="rId58" Type="http://schemas.openxmlformats.org/officeDocument/2006/relationships/image" Target="../media/image105.png"/><Relationship Id="rId74" Type="http://schemas.openxmlformats.org/officeDocument/2006/relationships/image" Target="../media/image18.png"/><Relationship Id="rId79" Type="http://schemas.openxmlformats.org/officeDocument/2006/relationships/image" Target="../media/image23.png"/><Relationship Id="rId102" Type="http://schemas.openxmlformats.org/officeDocument/2006/relationships/image" Target="../media/image218.png"/><Relationship Id="rId123" Type="http://schemas.openxmlformats.org/officeDocument/2006/relationships/image" Target="../media/image129.png"/><Relationship Id="rId128" Type="http://schemas.openxmlformats.org/officeDocument/2006/relationships/image" Target="../media/image134.png"/><Relationship Id="rId144" Type="http://schemas.openxmlformats.org/officeDocument/2006/relationships/image" Target="../media/image150.png"/><Relationship Id="rId149" Type="http://schemas.openxmlformats.org/officeDocument/2006/relationships/image" Target="../media/image155.png"/><Relationship Id="rId5" Type="http://schemas.openxmlformats.org/officeDocument/2006/relationships/image" Target="../media/image27.png"/><Relationship Id="rId90" Type="http://schemas.openxmlformats.org/officeDocument/2006/relationships/image" Target="../media/image56.png"/><Relationship Id="rId95" Type="http://schemas.openxmlformats.org/officeDocument/2006/relationships/image" Target="../media/image212.png"/><Relationship Id="rId22" Type="http://schemas.openxmlformats.org/officeDocument/2006/relationships/image" Target="../media/image44.png"/><Relationship Id="rId27" Type="http://schemas.openxmlformats.org/officeDocument/2006/relationships/image" Target="../media/image74.png"/><Relationship Id="rId43" Type="http://schemas.openxmlformats.org/officeDocument/2006/relationships/image" Target="../media/image90.png"/><Relationship Id="rId48" Type="http://schemas.openxmlformats.org/officeDocument/2006/relationships/image" Target="../media/image95.png"/><Relationship Id="rId64" Type="http://schemas.openxmlformats.org/officeDocument/2006/relationships/image" Target="../media/image111.png"/><Relationship Id="rId69" Type="http://schemas.openxmlformats.org/officeDocument/2006/relationships/image" Target="../media/image13.png"/><Relationship Id="rId113" Type="http://schemas.openxmlformats.org/officeDocument/2006/relationships/image" Target="../media/image119.png"/><Relationship Id="rId118" Type="http://schemas.openxmlformats.org/officeDocument/2006/relationships/image" Target="../media/image124.png"/><Relationship Id="rId134" Type="http://schemas.openxmlformats.org/officeDocument/2006/relationships/image" Target="../media/image140.png"/><Relationship Id="rId139" Type="http://schemas.openxmlformats.org/officeDocument/2006/relationships/image" Target="../media/image145.png"/><Relationship Id="rId80" Type="http://schemas.openxmlformats.org/officeDocument/2006/relationships/image" Target="../media/image199.png"/><Relationship Id="rId85" Type="http://schemas.openxmlformats.org/officeDocument/2006/relationships/image" Target="../media/image204.png"/><Relationship Id="rId150" Type="http://schemas.openxmlformats.org/officeDocument/2006/relationships/image" Target="../media/image223.png"/><Relationship Id="rId3" Type="http://schemas.openxmlformats.org/officeDocument/2006/relationships/image" Target="../media/image25.png"/><Relationship Id="rId12" Type="http://schemas.openxmlformats.org/officeDocument/2006/relationships/image" Target="../media/image34.png"/><Relationship Id="rId17" Type="http://schemas.openxmlformats.org/officeDocument/2006/relationships/image" Target="../media/image39.png"/><Relationship Id="rId25" Type="http://schemas.openxmlformats.org/officeDocument/2006/relationships/image" Target="../media/image47.png"/><Relationship Id="rId33" Type="http://schemas.openxmlformats.org/officeDocument/2006/relationships/image" Target="../media/image80.png"/><Relationship Id="rId38" Type="http://schemas.openxmlformats.org/officeDocument/2006/relationships/image" Target="../media/image85.png"/><Relationship Id="rId46" Type="http://schemas.openxmlformats.org/officeDocument/2006/relationships/image" Target="../media/image93.png"/><Relationship Id="rId59" Type="http://schemas.openxmlformats.org/officeDocument/2006/relationships/image" Target="../media/image106.png"/><Relationship Id="rId67" Type="http://schemas.openxmlformats.org/officeDocument/2006/relationships/image" Target="../media/image11.png"/><Relationship Id="rId103" Type="http://schemas.openxmlformats.org/officeDocument/2006/relationships/image" Target="../media/image219.png"/><Relationship Id="rId108" Type="http://schemas.openxmlformats.org/officeDocument/2006/relationships/image" Target="../media/image114.png"/><Relationship Id="rId116" Type="http://schemas.openxmlformats.org/officeDocument/2006/relationships/image" Target="../media/image122.png"/><Relationship Id="rId124" Type="http://schemas.openxmlformats.org/officeDocument/2006/relationships/image" Target="../media/image130.png"/><Relationship Id="rId129" Type="http://schemas.openxmlformats.org/officeDocument/2006/relationships/image" Target="../media/image135.png"/><Relationship Id="rId137" Type="http://schemas.openxmlformats.org/officeDocument/2006/relationships/image" Target="../media/image143.png"/><Relationship Id="rId20" Type="http://schemas.openxmlformats.org/officeDocument/2006/relationships/image" Target="../media/image42.png"/><Relationship Id="rId41" Type="http://schemas.openxmlformats.org/officeDocument/2006/relationships/image" Target="../media/image88.png"/><Relationship Id="rId54" Type="http://schemas.openxmlformats.org/officeDocument/2006/relationships/image" Target="../media/image101.png"/><Relationship Id="rId62" Type="http://schemas.openxmlformats.org/officeDocument/2006/relationships/image" Target="../media/image109.png"/><Relationship Id="rId70" Type="http://schemas.openxmlformats.org/officeDocument/2006/relationships/image" Target="../media/image14.png"/><Relationship Id="rId75" Type="http://schemas.openxmlformats.org/officeDocument/2006/relationships/image" Target="../media/image19.png"/><Relationship Id="rId83" Type="http://schemas.openxmlformats.org/officeDocument/2006/relationships/image" Target="../media/image202.png"/><Relationship Id="rId88" Type="http://schemas.openxmlformats.org/officeDocument/2006/relationships/image" Target="../media/image207.png"/><Relationship Id="rId91" Type="http://schemas.openxmlformats.org/officeDocument/2006/relationships/image" Target="../media/image208.png"/><Relationship Id="rId96" Type="http://schemas.openxmlformats.org/officeDocument/2006/relationships/image" Target="../media/image213.png"/><Relationship Id="rId111" Type="http://schemas.openxmlformats.org/officeDocument/2006/relationships/image" Target="../media/image117.png"/><Relationship Id="rId132" Type="http://schemas.openxmlformats.org/officeDocument/2006/relationships/image" Target="../media/image138.png"/><Relationship Id="rId140" Type="http://schemas.openxmlformats.org/officeDocument/2006/relationships/image" Target="../media/image146.png"/><Relationship Id="rId145" Type="http://schemas.openxmlformats.org/officeDocument/2006/relationships/image" Target="../media/image151.png"/><Relationship Id="rId1" Type="http://schemas.openxmlformats.org/officeDocument/2006/relationships/slideLayout" Target="../slideLayouts/slideLayout2.xml"/><Relationship Id="rId6" Type="http://schemas.openxmlformats.org/officeDocument/2006/relationships/image" Target="../media/image28.png"/><Relationship Id="rId15" Type="http://schemas.openxmlformats.org/officeDocument/2006/relationships/image" Target="../media/image37.png"/><Relationship Id="rId23" Type="http://schemas.openxmlformats.org/officeDocument/2006/relationships/image" Target="../media/image45.png"/><Relationship Id="rId28" Type="http://schemas.openxmlformats.org/officeDocument/2006/relationships/image" Target="../media/image75.png"/><Relationship Id="rId36" Type="http://schemas.openxmlformats.org/officeDocument/2006/relationships/image" Target="../media/image83.png"/><Relationship Id="rId49" Type="http://schemas.openxmlformats.org/officeDocument/2006/relationships/image" Target="../media/image96.png"/><Relationship Id="rId57" Type="http://schemas.openxmlformats.org/officeDocument/2006/relationships/image" Target="../media/image104.png"/><Relationship Id="rId106" Type="http://schemas.openxmlformats.org/officeDocument/2006/relationships/image" Target="../media/image222.png"/><Relationship Id="rId114" Type="http://schemas.openxmlformats.org/officeDocument/2006/relationships/image" Target="../media/image120.png"/><Relationship Id="rId119" Type="http://schemas.openxmlformats.org/officeDocument/2006/relationships/image" Target="../media/image125.png"/><Relationship Id="rId127" Type="http://schemas.openxmlformats.org/officeDocument/2006/relationships/image" Target="../media/image133.png"/><Relationship Id="rId10" Type="http://schemas.openxmlformats.org/officeDocument/2006/relationships/image" Target="../media/image32.png"/><Relationship Id="rId31" Type="http://schemas.openxmlformats.org/officeDocument/2006/relationships/image" Target="../media/image78.png"/><Relationship Id="rId44" Type="http://schemas.openxmlformats.org/officeDocument/2006/relationships/image" Target="../media/image91.png"/><Relationship Id="rId52" Type="http://schemas.openxmlformats.org/officeDocument/2006/relationships/image" Target="../media/image99.png"/><Relationship Id="rId60" Type="http://schemas.openxmlformats.org/officeDocument/2006/relationships/image" Target="../media/image107.png"/><Relationship Id="rId65" Type="http://schemas.openxmlformats.org/officeDocument/2006/relationships/image" Target="../media/image112.png"/><Relationship Id="rId73" Type="http://schemas.openxmlformats.org/officeDocument/2006/relationships/image" Target="../media/image17.png"/><Relationship Id="rId78" Type="http://schemas.openxmlformats.org/officeDocument/2006/relationships/image" Target="../media/image22.png"/><Relationship Id="rId81" Type="http://schemas.openxmlformats.org/officeDocument/2006/relationships/image" Target="../media/image200.svg"/><Relationship Id="rId86" Type="http://schemas.openxmlformats.org/officeDocument/2006/relationships/image" Target="../media/image205.png"/><Relationship Id="rId94" Type="http://schemas.openxmlformats.org/officeDocument/2006/relationships/image" Target="../media/image211.png"/><Relationship Id="rId99" Type="http://schemas.openxmlformats.org/officeDocument/2006/relationships/image" Target="../media/image215.png"/><Relationship Id="rId101" Type="http://schemas.openxmlformats.org/officeDocument/2006/relationships/image" Target="../media/image217.png"/><Relationship Id="rId122" Type="http://schemas.openxmlformats.org/officeDocument/2006/relationships/image" Target="../media/image128.png"/><Relationship Id="rId130" Type="http://schemas.openxmlformats.org/officeDocument/2006/relationships/image" Target="../media/image136.png"/><Relationship Id="rId135" Type="http://schemas.openxmlformats.org/officeDocument/2006/relationships/image" Target="../media/image141.png"/><Relationship Id="rId143" Type="http://schemas.openxmlformats.org/officeDocument/2006/relationships/image" Target="../media/image149.png"/><Relationship Id="rId148" Type="http://schemas.openxmlformats.org/officeDocument/2006/relationships/image" Target="../media/image154.png"/><Relationship Id="rId4" Type="http://schemas.openxmlformats.org/officeDocument/2006/relationships/image" Target="../media/image26.png"/><Relationship Id="rId9" Type="http://schemas.openxmlformats.org/officeDocument/2006/relationships/image" Target="../media/image31.png"/><Relationship Id="rId13" Type="http://schemas.openxmlformats.org/officeDocument/2006/relationships/image" Target="../media/image35.png"/><Relationship Id="rId18" Type="http://schemas.openxmlformats.org/officeDocument/2006/relationships/image" Target="../media/image40.png"/><Relationship Id="rId39" Type="http://schemas.openxmlformats.org/officeDocument/2006/relationships/image" Target="../media/image86.png"/><Relationship Id="rId109" Type="http://schemas.openxmlformats.org/officeDocument/2006/relationships/image" Target="../media/image115.png"/><Relationship Id="rId34" Type="http://schemas.openxmlformats.org/officeDocument/2006/relationships/image" Target="../media/image81.png"/><Relationship Id="rId50" Type="http://schemas.openxmlformats.org/officeDocument/2006/relationships/image" Target="../media/image97.png"/><Relationship Id="rId55" Type="http://schemas.openxmlformats.org/officeDocument/2006/relationships/image" Target="../media/image102.png"/><Relationship Id="rId76" Type="http://schemas.openxmlformats.org/officeDocument/2006/relationships/image" Target="../media/image20.png"/><Relationship Id="rId97" Type="http://schemas.openxmlformats.org/officeDocument/2006/relationships/image" Target="../media/image63.png"/><Relationship Id="rId104" Type="http://schemas.openxmlformats.org/officeDocument/2006/relationships/image" Target="../media/image220.png"/><Relationship Id="rId120" Type="http://schemas.openxmlformats.org/officeDocument/2006/relationships/image" Target="../media/image126.png"/><Relationship Id="rId125" Type="http://schemas.openxmlformats.org/officeDocument/2006/relationships/image" Target="../media/image131.png"/><Relationship Id="rId141" Type="http://schemas.openxmlformats.org/officeDocument/2006/relationships/image" Target="../media/image147.png"/><Relationship Id="rId146" Type="http://schemas.openxmlformats.org/officeDocument/2006/relationships/image" Target="../media/image152.png"/><Relationship Id="rId7" Type="http://schemas.openxmlformats.org/officeDocument/2006/relationships/image" Target="../media/image29.png"/><Relationship Id="rId71" Type="http://schemas.openxmlformats.org/officeDocument/2006/relationships/image" Target="../media/image15.png"/><Relationship Id="rId92" Type="http://schemas.openxmlformats.org/officeDocument/2006/relationships/image" Target="../media/image209.png"/><Relationship Id="rId2" Type="http://schemas.openxmlformats.org/officeDocument/2006/relationships/image" Target="../media/image24.png"/><Relationship Id="rId29" Type="http://schemas.openxmlformats.org/officeDocument/2006/relationships/image" Target="../media/image76.png"/><Relationship Id="rId24" Type="http://schemas.openxmlformats.org/officeDocument/2006/relationships/image" Target="../media/image46.png"/><Relationship Id="rId40" Type="http://schemas.openxmlformats.org/officeDocument/2006/relationships/image" Target="../media/image87.png"/><Relationship Id="rId45" Type="http://schemas.openxmlformats.org/officeDocument/2006/relationships/image" Target="../media/image92.png"/><Relationship Id="rId66" Type="http://schemas.openxmlformats.org/officeDocument/2006/relationships/image" Target="../media/image198.png"/><Relationship Id="rId87" Type="http://schemas.openxmlformats.org/officeDocument/2006/relationships/image" Target="../media/image206.png"/><Relationship Id="rId110" Type="http://schemas.openxmlformats.org/officeDocument/2006/relationships/image" Target="../media/image116.png"/><Relationship Id="rId115" Type="http://schemas.openxmlformats.org/officeDocument/2006/relationships/image" Target="../media/image121.png"/><Relationship Id="rId131" Type="http://schemas.openxmlformats.org/officeDocument/2006/relationships/image" Target="../media/image137.png"/><Relationship Id="rId136" Type="http://schemas.openxmlformats.org/officeDocument/2006/relationships/image" Target="../media/image142.png"/><Relationship Id="rId61" Type="http://schemas.openxmlformats.org/officeDocument/2006/relationships/image" Target="../media/image108.png"/><Relationship Id="rId82" Type="http://schemas.openxmlformats.org/officeDocument/2006/relationships/image" Target="../media/image201.png"/><Relationship Id="rId19" Type="http://schemas.openxmlformats.org/officeDocument/2006/relationships/image" Target="../media/image41.png"/><Relationship Id="rId14" Type="http://schemas.openxmlformats.org/officeDocument/2006/relationships/image" Target="../media/image36.png"/><Relationship Id="rId30" Type="http://schemas.openxmlformats.org/officeDocument/2006/relationships/image" Target="../media/image77.png"/><Relationship Id="rId35" Type="http://schemas.openxmlformats.org/officeDocument/2006/relationships/image" Target="../media/image82.png"/><Relationship Id="rId56" Type="http://schemas.openxmlformats.org/officeDocument/2006/relationships/image" Target="../media/image103.png"/><Relationship Id="rId77" Type="http://schemas.openxmlformats.org/officeDocument/2006/relationships/image" Target="../media/image21.png"/><Relationship Id="rId100" Type="http://schemas.openxmlformats.org/officeDocument/2006/relationships/image" Target="../media/image216.png"/><Relationship Id="rId105" Type="http://schemas.openxmlformats.org/officeDocument/2006/relationships/image" Target="../media/image221.png"/><Relationship Id="rId126" Type="http://schemas.openxmlformats.org/officeDocument/2006/relationships/image" Target="../media/image132.png"/><Relationship Id="rId147" Type="http://schemas.openxmlformats.org/officeDocument/2006/relationships/image" Target="../media/image153.png"/><Relationship Id="rId8" Type="http://schemas.openxmlformats.org/officeDocument/2006/relationships/image" Target="../media/image30.png"/><Relationship Id="rId51" Type="http://schemas.openxmlformats.org/officeDocument/2006/relationships/image" Target="../media/image98.png"/><Relationship Id="rId72" Type="http://schemas.openxmlformats.org/officeDocument/2006/relationships/image" Target="../media/image16.png"/><Relationship Id="rId93" Type="http://schemas.openxmlformats.org/officeDocument/2006/relationships/image" Target="../media/image210.png"/><Relationship Id="rId98" Type="http://schemas.openxmlformats.org/officeDocument/2006/relationships/image" Target="../media/image214.png"/><Relationship Id="rId121" Type="http://schemas.openxmlformats.org/officeDocument/2006/relationships/image" Target="../media/image127.png"/><Relationship Id="rId142" Type="http://schemas.openxmlformats.org/officeDocument/2006/relationships/image" Target="../media/image148.png"/></Relationships>
</file>

<file path=ppt/slides/_rels/slide20.xml.rels><?xml version="1.0" encoding="UTF-8" standalone="yes"?>
<Relationships xmlns="http://schemas.openxmlformats.org/package/2006/relationships"><Relationship Id="rId26" Type="http://schemas.openxmlformats.org/officeDocument/2006/relationships/image" Target="../media/image198.png"/><Relationship Id="rId117" Type="http://schemas.openxmlformats.org/officeDocument/2006/relationships/image" Target="../media/image83.png"/><Relationship Id="rId21" Type="http://schemas.openxmlformats.org/officeDocument/2006/relationships/image" Target="../media/image43.png"/><Relationship Id="rId42" Type="http://schemas.openxmlformats.org/officeDocument/2006/relationships/image" Target="../media/image203.png"/><Relationship Id="rId47" Type="http://schemas.openxmlformats.org/officeDocument/2006/relationships/image" Target="../media/image55.png"/><Relationship Id="rId63" Type="http://schemas.openxmlformats.org/officeDocument/2006/relationships/image" Target="../media/image221.png"/><Relationship Id="rId68" Type="http://schemas.openxmlformats.org/officeDocument/2006/relationships/image" Target="../media/image117.png"/><Relationship Id="rId84" Type="http://schemas.openxmlformats.org/officeDocument/2006/relationships/image" Target="../media/image133.png"/><Relationship Id="rId89" Type="http://schemas.openxmlformats.org/officeDocument/2006/relationships/image" Target="../media/image138.png"/><Relationship Id="rId112" Type="http://schemas.openxmlformats.org/officeDocument/2006/relationships/image" Target="../media/image78.png"/><Relationship Id="rId133" Type="http://schemas.openxmlformats.org/officeDocument/2006/relationships/image" Target="../media/image99.png"/><Relationship Id="rId138" Type="http://schemas.openxmlformats.org/officeDocument/2006/relationships/image" Target="../media/image104.png"/><Relationship Id="rId16" Type="http://schemas.openxmlformats.org/officeDocument/2006/relationships/image" Target="../media/image38.png"/><Relationship Id="rId107" Type="http://schemas.openxmlformats.org/officeDocument/2006/relationships/image" Target="../media/image73.png"/><Relationship Id="rId11" Type="http://schemas.openxmlformats.org/officeDocument/2006/relationships/image" Target="../media/image33.png"/><Relationship Id="rId32" Type="http://schemas.openxmlformats.org/officeDocument/2006/relationships/image" Target="../media/image16.png"/><Relationship Id="rId37" Type="http://schemas.openxmlformats.org/officeDocument/2006/relationships/image" Target="../media/image21.png"/><Relationship Id="rId53" Type="http://schemas.openxmlformats.org/officeDocument/2006/relationships/image" Target="../media/image212.png"/><Relationship Id="rId58" Type="http://schemas.openxmlformats.org/officeDocument/2006/relationships/image" Target="../media/image216.png"/><Relationship Id="rId74" Type="http://schemas.openxmlformats.org/officeDocument/2006/relationships/image" Target="../media/image123.png"/><Relationship Id="rId79" Type="http://schemas.openxmlformats.org/officeDocument/2006/relationships/image" Target="../media/image128.png"/><Relationship Id="rId102" Type="http://schemas.openxmlformats.org/officeDocument/2006/relationships/image" Target="../media/image151.png"/><Relationship Id="rId123" Type="http://schemas.openxmlformats.org/officeDocument/2006/relationships/image" Target="../media/image89.png"/><Relationship Id="rId128" Type="http://schemas.openxmlformats.org/officeDocument/2006/relationships/image" Target="../media/image94.png"/><Relationship Id="rId144" Type="http://schemas.openxmlformats.org/officeDocument/2006/relationships/image" Target="../media/image110.png"/><Relationship Id="rId5" Type="http://schemas.openxmlformats.org/officeDocument/2006/relationships/image" Target="../media/image27.png"/><Relationship Id="rId90" Type="http://schemas.openxmlformats.org/officeDocument/2006/relationships/image" Target="../media/image139.png"/><Relationship Id="rId95" Type="http://schemas.openxmlformats.org/officeDocument/2006/relationships/image" Target="../media/image144.png"/><Relationship Id="rId22" Type="http://schemas.openxmlformats.org/officeDocument/2006/relationships/image" Target="../media/image44.png"/><Relationship Id="rId27" Type="http://schemas.openxmlformats.org/officeDocument/2006/relationships/image" Target="../media/image11.png"/><Relationship Id="rId43" Type="http://schemas.openxmlformats.org/officeDocument/2006/relationships/image" Target="../media/image204.png"/><Relationship Id="rId48" Type="http://schemas.openxmlformats.org/officeDocument/2006/relationships/image" Target="../media/image56.png"/><Relationship Id="rId64" Type="http://schemas.openxmlformats.org/officeDocument/2006/relationships/image" Target="../media/image113.png"/><Relationship Id="rId69" Type="http://schemas.openxmlformats.org/officeDocument/2006/relationships/image" Target="../media/image118.png"/><Relationship Id="rId113" Type="http://schemas.openxmlformats.org/officeDocument/2006/relationships/image" Target="../media/image79.png"/><Relationship Id="rId118" Type="http://schemas.openxmlformats.org/officeDocument/2006/relationships/image" Target="../media/image84.png"/><Relationship Id="rId134" Type="http://schemas.openxmlformats.org/officeDocument/2006/relationships/image" Target="../media/image100.png"/><Relationship Id="rId139" Type="http://schemas.openxmlformats.org/officeDocument/2006/relationships/image" Target="../media/image105.png"/><Relationship Id="rId80" Type="http://schemas.openxmlformats.org/officeDocument/2006/relationships/image" Target="../media/image129.png"/><Relationship Id="rId85" Type="http://schemas.openxmlformats.org/officeDocument/2006/relationships/image" Target="../media/image134.png"/><Relationship Id="rId3" Type="http://schemas.openxmlformats.org/officeDocument/2006/relationships/image" Target="../media/image25.png"/><Relationship Id="rId12" Type="http://schemas.openxmlformats.org/officeDocument/2006/relationships/image" Target="../media/image34.png"/><Relationship Id="rId17" Type="http://schemas.openxmlformats.org/officeDocument/2006/relationships/image" Target="../media/image39.png"/><Relationship Id="rId25" Type="http://schemas.openxmlformats.org/officeDocument/2006/relationships/image" Target="../media/image47.png"/><Relationship Id="rId33" Type="http://schemas.openxmlformats.org/officeDocument/2006/relationships/image" Target="../media/image17.png"/><Relationship Id="rId38" Type="http://schemas.openxmlformats.org/officeDocument/2006/relationships/image" Target="../media/image22.png"/><Relationship Id="rId46" Type="http://schemas.openxmlformats.org/officeDocument/2006/relationships/image" Target="../media/image207.png"/><Relationship Id="rId59" Type="http://schemas.openxmlformats.org/officeDocument/2006/relationships/image" Target="../media/image217.png"/><Relationship Id="rId67" Type="http://schemas.openxmlformats.org/officeDocument/2006/relationships/image" Target="../media/image116.png"/><Relationship Id="rId103" Type="http://schemas.openxmlformats.org/officeDocument/2006/relationships/image" Target="../media/image152.png"/><Relationship Id="rId108" Type="http://schemas.openxmlformats.org/officeDocument/2006/relationships/image" Target="../media/image74.png"/><Relationship Id="rId116" Type="http://schemas.openxmlformats.org/officeDocument/2006/relationships/image" Target="../media/image82.png"/><Relationship Id="rId124" Type="http://schemas.openxmlformats.org/officeDocument/2006/relationships/image" Target="../media/image90.png"/><Relationship Id="rId129" Type="http://schemas.openxmlformats.org/officeDocument/2006/relationships/image" Target="../media/image95.png"/><Relationship Id="rId137" Type="http://schemas.openxmlformats.org/officeDocument/2006/relationships/image" Target="../media/image103.png"/><Relationship Id="rId20" Type="http://schemas.openxmlformats.org/officeDocument/2006/relationships/image" Target="../media/image42.png"/><Relationship Id="rId41" Type="http://schemas.openxmlformats.org/officeDocument/2006/relationships/image" Target="../media/image202.png"/><Relationship Id="rId54" Type="http://schemas.openxmlformats.org/officeDocument/2006/relationships/image" Target="../media/image213.png"/><Relationship Id="rId62" Type="http://schemas.openxmlformats.org/officeDocument/2006/relationships/image" Target="../media/image220.png"/><Relationship Id="rId70" Type="http://schemas.openxmlformats.org/officeDocument/2006/relationships/image" Target="../media/image119.png"/><Relationship Id="rId75" Type="http://schemas.openxmlformats.org/officeDocument/2006/relationships/image" Target="../media/image124.png"/><Relationship Id="rId83" Type="http://schemas.openxmlformats.org/officeDocument/2006/relationships/image" Target="../media/image132.png"/><Relationship Id="rId88" Type="http://schemas.openxmlformats.org/officeDocument/2006/relationships/image" Target="../media/image137.png"/><Relationship Id="rId91" Type="http://schemas.openxmlformats.org/officeDocument/2006/relationships/image" Target="../media/image140.png"/><Relationship Id="rId96" Type="http://schemas.openxmlformats.org/officeDocument/2006/relationships/image" Target="../media/image145.png"/><Relationship Id="rId111" Type="http://schemas.openxmlformats.org/officeDocument/2006/relationships/image" Target="../media/image77.png"/><Relationship Id="rId132" Type="http://schemas.openxmlformats.org/officeDocument/2006/relationships/image" Target="../media/image98.png"/><Relationship Id="rId140" Type="http://schemas.openxmlformats.org/officeDocument/2006/relationships/image" Target="../media/image106.png"/><Relationship Id="rId145" Type="http://schemas.openxmlformats.org/officeDocument/2006/relationships/image" Target="../media/image111.png"/><Relationship Id="rId1" Type="http://schemas.openxmlformats.org/officeDocument/2006/relationships/slideLayout" Target="../slideLayouts/slideLayout13.xml"/><Relationship Id="rId6" Type="http://schemas.openxmlformats.org/officeDocument/2006/relationships/image" Target="../media/image28.png"/><Relationship Id="rId15" Type="http://schemas.openxmlformats.org/officeDocument/2006/relationships/image" Target="../media/image37.png"/><Relationship Id="rId23" Type="http://schemas.openxmlformats.org/officeDocument/2006/relationships/image" Target="../media/image45.png"/><Relationship Id="rId28" Type="http://schemas.openxmlformats.org/officeDocument/2006/relationships/image" Target="../media/image12.png"/><Relationship Id="rId36" Type="http://schemas.openxmlformats.org/officeDocument/2006/relationships/image" Target="../media/image20.png"/><Relationship Id="rId49" Type="http://schemas.openxmlformats.org/officeDocument/2006/relationships/image" Target="../media/image208.png"/><Relationship Id="rId57" Type="http://schemas.openxmlformats.org/officeDocument/2006/relationships/image" Target="../media/image215.png"/><Relationship Id="rId106" Type="http://schemas.openxmlformats.org/officeDocument/2006/relationships/image" Target="../media/image155.png"/><Relationship Id="rId114" Type="http://schemas.openxmlformats.org/officeDocument/2006/relationships/image" Target="../media/image80.png"/><Relationship Id="rId119" Type="http://schemas.openxmlformats.org/officeDocument/2006/relationships/image" Target="../media/image85.png"/><Relationship Id="rId127" Type="http://schemas.openxmlformats.org/officeDocument/2006/relationships/image" Target="../media/image93.png"/><Relationship Id="rId10" Type="http://schemas.openxmlformats.org/officeDocument/2006/relationships/image" Target="../media/image32.png"/><Relationship Id="rId31" Type="http://schemas.openxmlformats.org/officeDocument/2006/relationships/image" Target="../media/image15.png"/><Relationship Id="rId44" Type="http://schemas.openxmlformats.org/officeDocument/2006/relationships/image" Target="../media/image205.png"/><Relationship Id="rId52" Type="http://schemas.openxmlformats.org/officeDocument/2006/relationships/image" Target="../media/image211.png"/><Relationship Id="rId60" Type="http://schemas.openxmlformats.org/officeDocument/2006/relationships/image" Target="../media/image218.png"/><Relationship Id="rId65" Type="http://schemas.openxmlformats.org/officeDocument/2006/relationships/image" Target="../media/image114.png"/><Relationship Id="rId73" Type="http://schemas.openxmlformats.org/officeDocument/2006/relationships/image" Target="../media/image122.png"/><Relationship Id="rId78" Type="http://schemas.openxmlformats.org/officeDocument/2006/relationships/image" Target="../media/image127.png"/><Relationship Id="rId81" Type="http://schemas.openxmlformats.org/officeDocument/2006/relationships/image" Target="../media/image130.png"/><Relationship Id="rId86" Type="http://schemas.openxmlformats.org/officeDocument/2006/relationships/image" Target="../media/image135.png"/><Relationship Id="rId94" Type="http://schemas.openxmlformats.org/officeDocument/2006/relationships/image" Target="../media/image143.png"/><Relationship Id="rId99" Type="http://schemas.openxmlformats.org/officeDocument/2006/relationships/image" Target="../media/image148.png"/><Relationship Id="rId101" Type="http://schemas.openxmlformats.org/officeDocument/2006/relationships/image" Target="../media/image150.png"/><Relationship Id="rId122" Type="http://schemas.openxmlformats.org/officeDocument/2006/relationships/image" Target="../media/image88.png"/><Relationship Id="rId130" Type="http://schemas.openxmlformats.org/officeDocument/2006/relationships/image" Target="../media/image96.png"/><Relationship Id="rId135" Type="http://schemas.openxmlformats.org/officeDocument/2006/relationships/image" Target="../media/image101.png"/><Relationship Id="rId143" Type="http://schemas.openxmlformats.org/officeDocument/2006/relationships/image" Target="../media/image109.png"/><Relationship Id="rId4" Type="http://schemas.openxmlformats.org/officeDocument/2006/relationships/image" Target="../media/image26.png"/><Relationship Id="rId9" Type="http://schemas.openxmlformats.org/officeDocument/2006/relationships/image" Target="../media/image31.png"/><Relationship Id="rId13" Type="http://schemas.openxmlformats.org/officeDocument/2006/relationships/image" Target="../media/image35.png"/><Relationship Id="rId18" Type="http://schemas.openxmlformats.org/officeDocument/2006/relationships/image" Target="../media/image40.png"/><Relationship Id="rId39" Type="http://schemas.openxmlformats.org/officeDocument/2006/relationships/image" Target="../media/image23.png"/><Relationship Id="rId109" Type="http://schemas.openxmlformats.org/officeDocument/2006/relationships/image" Target="../media/image75.png"/><Relationship Id="rId34" Type="http://schemas.openxmlformats.org/officeDocument/2006/relationships/image" Target="../media/image18.png"/><Relationship Id="rId50" Type="http://schemas.openxmlformats.org/officeDocument/2006/relationships/image" Target="../media/image209.png"/><Relationship Id="rId55" Type="http://schemas.openxmlformats.org/officeDocument/2006/relationships/image" Target="../media/image63.png"/><Relationship Id="rId76" Type="http://schemas.openxmlformats.org/officeDocument/2006/relationships/image" Target="../media/image125.png"/><Relationship Id="rId97" Type="http://schemas.openxmlformats.org/officeDocument/2006/relationships/image" Target="../media/image146.png"/><Relationship Id="rId104" Type="http://schemas.openxmlformats.org/officeDocument/2006/relationships/image" Target="../media/image153.png"/><Relationship Id="rId120" Type="http://schemas.openxmlformats.org/officeDocument/2006/relationships/image" Target="../media/image86.png"/><Relationship Id="rId125" Type="http://schemas.openxmlformats.org/officeDocument/2006/relationships/image" Target="../media/image91.png"/><Relationship Id="rId141" Type="http://schemas.openxmlformats.org/officeDocument/2006/relationships/image" Target="../media/image107.png"/><Relationship Id="rId146" Type="http://schemas.openxmlformats.org/officeDocument/2006/relationships/image" Target="../media/image112.png"/><Relationship Id="rId7" Type="http://schemas.openxmlformats.org/officeDocument/2006/relationships/image" Target="../media/image29.png"/><Relationship Id="rId71" Type="http://schemas.openxmlformats.org/officeDocument/2006/relationships/image" Target="../media/image120.png"/><Relationship Id="rId92" Type="http://schemas.openxmlformats.org/officeDocument/2006/relationships/image" Target="../media/image141.png"/><Relationship Id="rId2" Type="http://schemas.openxmlformats.org/officeDocument/2006/relationships/image" Target="../media/image24.png"/><Relationship Id="rId29" Type="http://schemas.openxmlformats.org/officeDocument/2006/relationships/image" Target="../media/image13.png"/><Relationship Id="rId24" Type="http://schemas.openxmlformats.org/officeDocument/2006/relationships/image" Target="../media/image46.png"/><Relationship Id="rId40" Type="http://schemas.openxmlformats.org/officeDocument/2006/relationships/image" Target="../media/image201.png"/><Relationship Id="rId45" Type="http://schemas.openxmlformats.org/officeDocument/2006/relationships/image" Target="../media/image206.png"/><Relationship Id="rId66" Type="http://schemas.openxmlformats.org/officeDocument/2006/relationships/image" Target="../media/image115.png"/><Relationship Id="rId87" Type="http://schemas.openxmlformats.org/officeDocument/2006/relationships/image" Target="../media/image136.png"/><Relationship Id="rId110" Type="http://schemas.openxmlformats.org/officeDocument/2006/relationships/image" Target="../media/image76.png"/><Relationship Id="rId115" Type="http://schemas.openxmlformats.org/officeDocument/2006/relationships/image" Target="../media/image81.png"/><Relationship Id="rId131" Type="http://schemas.openxmlformats.org/officeDocument/2006/relationships/image" Target="../media/image97.png"/><Relationship Id="rId136" Type="http://schemas.openxmlformats.org/officeDocument/2006/relationships/image" Target="../media/image102.png"/><Relationship Id="rId61" Type="http://schemas.openxmlformats.org/officeDocument/2006/relationships/image" Target="../media/image219.png"/><Relationship Id="rId82" Type="http://schemas.openxmlformats.org/officeDocument/2006/relationships/image" Target="../media/image131.png"/><Relationship Id="rId19" Type="http://schemas.openxmlformats.org/officeDocument/2006/relationships/image" Target="../media/image41.png"/><Relationship Id="rId14" Type="http://schemas.openxmlformats.org/officeDocument/2006/relationships/image" Target="../media/image36.png"/><Relationship Id="rId30" Type="http://schemas.openxmlformats.org/officeDocument/2006/relationships/image" Target="../media/image14.png"/><Relationship Id="rId35" Type="http://schemas.openxmlformats.org/officeDocument/2006/relationships/image" Target="../media/image19.png"/><Relationship Id="rId56" Type="http://schemas.openxmlformats.org/officeDocument/2006/relationships/image" Target="../media/image214.png"/><Relationship Id="rId77" Type="http://schemas.openxmlformats.org/officeDocument/2006/relationships/image" Target="../media/image126.png"/><Relationship Id="rId100" Type="http://schemas.openxmlformats.org/officeDocument/2006/relationships/image" Target="../media/image149.png"/><Relationship Id="rId105" Type="http://schemas.openxmlformats.org/officeDocument/2006/relationships/image" Target="../media/image154.png"/><Relationship Id="rId126" Type="http://schemas.openxmlformats.org/officeDocument/2006/relationships/image" Target="../media/image92.png"/><Relationship Id="rId147" Type="http://schemas.openxmlformats.org/officeDocument/2006/relationships/image" Target="../media/image287.jpeg"/><Relationship Id="rId8" Type="http://schemas.openxmlformats.org/officeDocument/2006/relationships/image" Target="../media/image30.png"/><Relationship Id="rId51" Type="http://schemas.openxmlformats.org/officeDocument/2006/relationships/image" Target="../media/image210.png"/><Relationship Id="rId72" Type="http://schemas.openxmlformats.org/officeDocument/2006/relationships/image" Target="../media/image121.png"/><Relationship Id="rId93" Type="http://schemas.openxmlformats.org/officeDocument/2006/relationships/image" Target="../media/image142.png"/><Relationship Id="rId98" Type="http://schemas.openxmlformats.org/officeDocument/2006/relationships/image" Target="../media/image147.png"/><Relationship Id="rId121" Type="http://schemas.openxmlformats.org/officeDocument/2006/relationships/image" Target="../media/image87.png"/><Relationship Id="rId142" Type="http://schemas.openxmlformats.org/officeDocument/2006/relationships/image" Target="../media/image108.png"/></Relationships>
</file>

<file path=ppt/slides/_rels/slide21.xml.rels><?xml version="1.0" encoding="UTF-8" standalone="yes"?>
<Relationships xmlns="http://schemas.openxmlformats.org/package/2006/relationships"><Relationship Id="rId2" Type="http://schemas.openxmlformats.org/officeDocument/2006/relationships/image" Target="../media/image288.jpeg"/><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6" Type="http://schemas.openxmlformats.org/officeDocument/2006/relationships/image" Target="../media/image44.png"/><Relationship Id="rId117" Type="http://schemas.openxmlformats.org/officeDocument/2006/relationships/image" Target="../media/image91.png"/><Relationship Id="rId21" Type="http://schemas.openxmlformats.org/officeDocument/2006/relationships/image" Target="../media/image39.png"/><Relationship Id="rId42" Type="http://schemas.openxmlformats.org/officeDocument/2006/relationships/image" Target="../media/image125.png"/><Relationship Id="rId47" Type="http://schemas.openxmlformats.org/officeDocument/2006/relationships/image" Target="../media/image130.png"/><Relationship Id="rId63" Type="http://schemas.openxmlformats.org/officeDocument/2006/relationships/image" Target="../media/image146.png"/><Relationship Id="rId68" Type="http://schemas.openxmlformats.org/officeDocument/2006/relationships/image" Target="../media/image151.png"/><Relationship Id="rId84" Type="http://schemas.openxmlformats.org/officeDocument/2006/relationships/image" Target="../media/image264.png"/><Relationship Id="rId89" Type="http://schemas.openxmlformats.org/officeDocument/2006/relationships/image" Target="../media/image269.png"/><Relationship Id="rId112" Type="http://schemas.openxmlformats.org/officeDocument/2006/relationships/image" Target="../media/image86.png"/><Relationship Id="rId133" Type="http://schemas.openxmlformats.org/officeDocument/2006/relationships/image" Target="../media/image107.png"/><Relationship Id="rId138" Type="http://schemas.openxmlformats.org/officeDocument/2006/relationships/image" Target="../media/image112.png"/><Relationship Id="rId16" Type="http://schemas.openxmlformats.org/officeDocument/2006/relationships/image" Target="../media/image34.png"/><Relationship Id="rId107" Type="http://schemas.openxmlformats.org/officeDocument/2006/relationships/image" Target="../media/image81.png"/><Relationship Id="rId11" Type="http://schemas.openxmlformats.org/officeDocument/2006/relationships/image" Target="../media/image29.png"/><Relationship Id="rId32" Type="http://schemas.openxmlformats.org/officeDocument/2006/relationships/image" Target="../media/image115.png"/><Relationship Id="rId37" Type="http://schemas.openxmlformats.org/officeDocument/2006/relationships/image" Target="../media/image120.png"/><Relationship Id="rId53" Type="http://schemas.openxmlformats.org/officeDocument/2006/relationships/image" Target="../media/image136.png"/><Relationship Id="rId58" Type="http://schemas.openxmlformats.org/officeDocument/2006/relationships/image" Target="../media/image141.png"/><Relationship Id="rId74" Type="http://schemas.openxmlformats.org/officeDocument/2006/relationships/image" Target="../media/image283.svg"/><Relationship Id="rId79" Type="http://schemas.openxmlformats.org/officeDocument/2006/relationships/image" Target="../media/image259.png"/><Relationship Id="rId102" Type="http://schemas.openxmlformats.org/officeDocument/2006/relationships/image" Target="../media/image76.png"/><Relationship Id="rId123" Type="http://schemas.openxmlformats.org/officeDocument/2006/relationships/image" Target="../media/image97.png"/><Relationship Id="rId128" Type="http://schemas.openxmlformats.org/officeDocument/2006/relationships/image" Target="../media/image102.png"/><Relationship Id="rId144" Type="http://schemas.openxmlformats.org/officeDocument/2006/relationships/image" Target="../media/image15.png"/><Relationship Id="rId149" Type="http://schemas.openxmlformats.org/officeDocument/2006/relationships/image" Target="../media/image20.png"/><Relationship Id="rId5" Type="http://schemas.openxmlformats.org/officeDocument/2006/relationships/image" Target="../media/image281.svg"/><Relationship Id="rId90" Type="http://schemas.openxmlformats.org/officeDocument/2006/relationships/image" Target="../media/image270.png"/><Relationship Id="rId95" Type="http://schemas.openxmlformats.org/officeDocument/2006/relationships/image" Target="../media/image275.png"/><Relationship Id="rId22" Type="http://schemas.openxmlformats.org/officeDocument/2006/relationships/image" Target="../media/image40.png"/><Relationship Id="rId27" Type="http://schemas.openxmlformats.org/officeDocument/2006/relationships/image" Target="../media/image45.png"/><Relationship Id="rId43" Type="http://schemas.openxmlformats.org/officeDocument/2006/relationships/image" Target="../media/image126.png"/><Relationship Id="rId48" Type="http://schemas.openxmlformats.org/officeDocument/2006/relationships/image" Target="../media/image131.png"/><Relationship Id="rId64" Type="http://schemas.openxmlformats.org/officeDocument/2006/relationships/image" Target="../media/image147.png"/><Relationship Id="rId69" Type="http://schemas.openxmlformats.org/officeDocument/2006/relationships/image" Target="../media/image152.png"/><Relationship Id="rId113" Type="http://schemas.openxmlformats.org/officeDocument/2006/relationships/image" Target="../media/image87.png"/><Relationship Id="rId118" Type="http://schemas.openxmlformats.org/officeDocument/2006/relationships/image" Target="../media/image92.png"/><Relationship Id="rId134" Type="http://schemas.openxmlformats.org/officeDocument/2006/relationships/image" Target="../media/image108.png"/><Relationship Id="rId139" Type="http://schemas.openxmlformats.org/officeDocument/2006/relationships/image" Target="../media/image198.png"/><Relationship Id="rId80" Type="http://schemas.openxmlformats.org/officeDocument/2006/relationships/image" Target="../media/image260.png"/><Relationship Id="rId85" Type="http://schemas.openxmlformats.org/officeDocument/2006/relationships/image" Target="../media/image265.png"/><Relationship Id="rId150" Type="http://schemas.openxmlformats.org/officeDocument/2006/relationships/image" Target="../media/image21.png"/><Relationship Id="rId12" Type="http://schemas.openxmlformats.org/officeDocument/2006/relationships/image" Target="../media/image30.png"/><Relationship Id="rId17" Type="http://schemas.openxmlformats.org/officeDocument/2006/relationships/image" Target="../media/image35.png"/><Relationship Id="rId25" Type="http://schemas.openxmlformats.org/officeDocument/2006/relationships/image" Target="../media/image43.png"/><Relationship Id="rId33" Type="http://schemas.openxmlformats.org/officeDocument/2006/relationships/image" Target="../media/image116.png"/><Relationship Id="rId38" Type="http://schemas.openxmlformats.org/officeDocument/2006/relationships/image" Target="../media/image121.png"/><Relationship Id="rId46" Type="http://schemas.openxmlformats.org/officeDocument/2006/relationships/image" Target="../media/image129.png"/><Relationship Id="rId59" Type="http://schemas.openxmlformats.org/officeDocument/2006/relationships/image" Target="../media/image142.png"/><Relationship Id="rId67" Type="http://schemas.openxmlformats.org/officeDocument/2006/relationships/image" Target="../media/image150.png"/><Relationship Id="rId103" Type="http://schemas.openxmlformats.org/officeDocument/2006/relationships/image" Target="../media/image77.png"/><Relationship Id="rId108" Type="http://schemas.openxmlformats.org/officeDocument/2006/relationships/image" Target="../media/image82.png"/><Relationship Id="rId116" Type="http://schemas.openxmlformats.org/officeDocument/2006/relationships/image" Target="../media/image90.png"/><Relationship Id="rId124" Type="http://schemas.openxmlformats.org/officeDocument/2006/relationships/image" Target="../media/image98.png"/><Relationship Id="rId129" Type="http://schemas.openxmlformats.org/officeDocument/2006/relationships/image" Target="../media/image103.png"/><Relationship Id="rId137" Type="http://schemas.openxmlformats.org/officeDocument/2006/relationships/image" Target="../media/image111.png"/><Relationship Id="rId20" Type="http://schemas.openxmlformats.org/officeDocument/2006/relationships/image" Target="../media/image38.png"/><Relationship Id="rId41" Type="http://schemas.openxmlformats.org/officeDocument/2006/relationships/image" Target="../media/image124.png"/><Relationship Id="rId54" Type="http://schemas.openxmlformats.org/officeDocument/2006/relationships/image" Target="../media/image137.png"/><Relationship Id="rId62" Type="http://schemas.openxmlformats.org/officeDocument/2006/relationships/image" Target="../media/image145.png"/><Relationship Id="rId70" Type="http://schemas.openxmlformats.org/officeDocument/2006/relationships/image" Target="../media/image153.png"/><Relationship Id="rId75" Type="http://schemas.openxmlformats.org/officeDocument/2006/relationships/image" Target="../media/image255.png"/><Relationship Id="rId83" Type="http://schemas.openxmlformats.org/officeDocument/2006/relationships/image" Target="../media/image263.png"/><Relationship Id="rId88" Type="http://schemas.openxmlformats.org/officeDocument/2006/relationships/image" Target="../media/image268.png"/><Relationship Id="rId91" Type="http://schemas.openxmlformats.org/officeDocument/2006/relationships/image" Target="../media/image271.png"/><Relationship Id="rId96" Type="http://schemas.openxmlformats.org/officeDocument/2006/relationships/image" Target="../media/image276.png"/><Relationship Id="rId111" Type="http://schemas.openxmlformats.org/officeDocument/2006/relationships/image" Target="../media/image85.png"/><Relationship Id="rId132" Type="http://schemas.openxmlformats.org/officeDocument/2006/relationships/image" Target="../media/image106.png"/><Relationship Id="rId140" Type="http://schemas.openxmlformats.org/officeDocument/2006/relationships/image" Target="../media/image11.png"/><Relationship Id="rId145" Type="http://schemas.openxmlformats.org/officeDocument/2006/relationships/image" Target="../media/image16.png"/><Relationship Id="rId153" Type="http://schemas.openxmlformats.org/officeDocument/2006/relationships/image" Target="../media/image289.jpeg"/><Relationship Id="rId1" Type="http://schemas.openxmlformats.org/officeDocument/2006/relationships/slideLayout" Target="../slideLayouts/slideLayout2.xml"/><Relationship Id="rId6" Type="http://schemas.openxmlformats.org/officeDocument/2006/relationships/image" Target="../media/image24.png"/><Relationship Id="rId15" Type="http://schemas.openxmlformats.org/officeDocument/2006/relationships/image" Target="../media/image33.png"/><Relationship Id="rId23" Type="http://schemas.openxmlformats.org/officeDocument/2006/relationships/image" Target="../media/image41.png"/><Relationship Id="rId28" Type="http://schemas.openxmlformats.org/officeDocument/2006/relationships/image" Target="../media/image46.png"/><Relationship Id="rId36" Type="http://schemas.openxmlformats.org/officeDocument/2006/relationships/image" Target="../media/image119.png"/><Relationship Id="rId49" Type="http://schemas.openxmlformats.org/officeDocument/2006/relationships/image" Target="../media/image132.png"/><Relationship Id="rId57" Type="http://schemas.openxmlformats.org/officeDocument/2006/relationships/image" Target="../media/image140.png"/><Relationship Id="rId106" Type="http://schemas.openxmlformats.org/officeDocument/2006/relationships/image" Target="../media/image80.png"/><Relationship Id="rId114" Type="http://schemas.openxmlformats.org/officeDocument/2006/relationships/image" Target="../media/image88.png"/><Relationship Id="rId119" Type="http://schemas.openxmlformats.org/officeDocument/2006/relationships/image" Target="../media/image93.png"/><Relationship Id="rId127" Type="http://schemas.openxmlformats.org/officeDocument/2006/relationships/image" Target="../media/image101.png"/><Relationship Id="rId10" Type="http://schemas.openxmlformats.org/officeDocument/2006/relationships/image" Target="../media/image28.png"/><Relationship Id="rId31" Type="http://schemas.openxmlformats.org/officeDocument/2006/relationships/image" Target="../media/image114.png"/><Relationship Id="rId44" Type="http://schemas.openxmlformats.org/officeDocument/2006/relationships/image" Target="../media/image127.png"/><Relationship Id="rId52" Type="http://schemas.openxmlformats.org/officeDocument/2006/relationships/image" Target="../media/image135.png"/><Relationship Id="rId60" Type="http://schemas.openxmlformats.org/officeDocument/2006/relationships/image" Target="../media/image143.png"/><Relationship Id="rId65" Type="http://schemas.openxmlformats.org/officeDocument/2006/relationships/image" Target="../media/image148.png"/><Relationship Id="rId73" Type="http://schemas.openxmlformats.org/officeDocument/2006/relationships/image" Target="../media/image282.png"/><Relationship Id="rId78" Type="http://schemas.openxmlformats.org/officeDocument/2006/relationships/image" Target="../media/image258.png"/><Relationship Id="rId81" Type="http://schemas.openxmlformats.org/officeDocument/2006/relationships/image" Target="../media/image261.png"/><Relationship Id="rId86" Type="http://schemas.openxmlformats.org/officeDocument/2006/relationships/image" Target="../media/image266.png"/><Relationship Id="rId94" Type="http://schemas.openxmlformats.org/officeDocument/2006/relationships/image" Target="../media/image274.png"/><Relationship Id="rId99" Type="http://schemas.openxmlformats.org/officeDocument/2006/relationships/image" Target="../media/image73.png"/><Relationship Id="rId101" Type="http://schemas.openxmlformats.org/officeDocument/2006/relationships/image" Target="../media/image75.png"/><Relationship Id="rId122" Type="http://schemas.openxmlformats.org/officeDocument/2006/relationships/image" Target="../media/image96.png"/><Relationship Id="rId130" Type="http://schemas.openxmlformats.org/officeDocument/2006/relationships/image" Target="../media/image104.png"/><Relationship Id="rId135" Type="http://schemas.openxmlformats.org/officeDocument/2006/relationships/image" Target="../media/image109.png"/><Relationship Id="rId143" Type="http://schemas.openxmlformats.org/officeDocument/2006/relationships/image" Target="../media/image14.png"/><Relationship Id="rId148" Type="http://schemas.openxmlformats.org/officeDocument/2006/relationships/image" Target="../media/image19.png"/><Relationship Id="rId151" Type="http://schemas.openxmlformats.org/officeDocument/2006/relationships/image" Target="../media/image22.png"/><Relationship Id="rId4" Type="http://schemas.openxmlformats.org/officeDocument/2006/relationships/image" Target="../media/image244.png"/><Relationship Id="rId9" Type="http://schemas.openxmlformats.org/officeDocument/2006/relationships/image" Target="../media/image27.png"/><Relationship Id="rId13" Type="http://schemas.openxmlformats.org/officeDocument/2006/relationships/image" Target="../media/image31.png"/><Relationship Id="rId18" Type="http://schemas.openxmlformats.org/officeDocument/2006/relationships/image" Target="../media/image36.png"/><Relationship Id="rId39" Type="http://schemas.openxmlformats.org/officeDocument/2006/relationships/image" Target="../media/image122.png"/><Relationship Id="rId109" Type="http://schemas.openxmlformats.org/officeDocument/2006/relationships/image" Target="../media/image83.png"/><Relationship Id="rId34" Type="http://schemas.openxmlformats.org/officeDocument/2006/relationships/image" Target="../media/image117.png"/><Relationship Id="rId50" Type="http://schemas.openxmlformats.org/officeDocument/2006/relationships/image" Target="../media/image133.png"/><Relationship Id="rId55" Type="http://schemas.openxmlformats.org/officeDocument/2006/relationships/image" Target="../media/image138.png"/><Relationship Id="rId76" Type="http://schemas.openxmlformats.org/officeDocument/2006/relationships/image" Target="../media/image256.png"/><Relationship Id="rId97" Type="http://schemas.openxmlformats.org/officeDocument/2006/relationships/image" Target="../media/image277.png"/><Relationship Id="rId104" Type="http://schemas.openxmlformats.org/officeDocument/2006/relationships/image" Target="../media/image78.png"/><Relationship Id="rId120" Type="http://schemas.openxmlformats.org/officeDocument/2006/relationships/image" Target="../media/image94.png"/><Relationship Id="rId125" Type="http://schemas.openxmlformats.org/officeDocument/2006/relationships/image" Target="../media/image99.png"/><Relationship Id="rId141" Type="http://schemas.openxmlformats.org/officeDocument/2006/relationships/image" Target="../media/image12.png"/><Relationship Id="rId146" Type="http://schemas.openxmlformats.org/officeDocument/2006/relationships/image" Target="../media/image17.png"/><Relationship Id="rId7" Type="http://schemas.openxmlformats.org/officeDocument/2006/relationships/image" Target="../media/image25.png"/><Relationship Id="rId71" Type="http://schemas.openxmlformats.org/officeDocument/2006/relationships/image" Target="../media/image154.png"/><Relationship Id="rId92" Type="http://schemas.openxmlformats.org/officeDocument/2006/relationships/image" Target="../media/image272.png"/><Relationship Id="rId2" Type="http://schemas.openxmlformats.org/officeDocument/2006/relationships/image" Target="../media/image242.png"/><Relationship Id="rId29" Type="http://schemas.openxmlformats.org/officeDocument/2006/relationships/image" Target="../media/image47.png"/><Relationship Id="rId24" Type="http://schemas.openxmlformats.org/officeDocument/2006/relationships/image" Target="../media/image42.png"/><Relationship Id="rId40" Type="http://schemas.openxmlformats.org/officeDocument/2006/relationships/image" Target="../media/image123.png"/><Relationship Id="rId45" Type="http://schemas.openxmlformats.org/officeDocument/2006/relationships/image" Target="../media/image128.png"/><Relationship Id="rId66" Type="http://schemas.openxmlformats.org/officeDocument/2006/relationships/image" Target="../media/image149.png"/><Relationship Id="rId87" Type="http://schemas.openxmlformats.org/officeDocument/2006/relationships/image" Target="../media/image267.png"/><Relationship Id="rId110" Type="http://schemas.openxmlformats.org/officeDocument/2006/relationships/image" Target="../media/image84.png"/><Relationship Id="rId115" Type="http://schemas.openxmlformats.org/officeDocument/2006/relationships/image" Target="../media/image89.png"/><Relationship Id="rId131" Type="http://schemas.openxmlformats.org/officeDocument/2006/relationships/image" Target="../media/image105.png"/><Relationship Id="rId136" Type="http://schemas.openxmlformats.org/officeDocument/2006/relationships/image" Target="../media/image110.png"/><Relationship Id="rId61" Type="http://schemas.openxmlformats.org/officeDocument/2006/relationships/image" Target="../media/image144.png"/><Relationship Id="rId82" Type="http://schemas.openxmlformats.org/officeDocument/2006/relationships/image" Target="../media/image262.png"/><Relationship Id="rId152" Type="http://schemas.openxmlformats.org/officeDocument/2006/relationships/image" Target="../media/image23.png"/><Relationship Id="rId19" Type="http://schemas.openxmlformats.org/officeDocument/2006/relationships/image" Target="../media/image37.png"/><Relationship Id="rId14" Type="http://schemas.openxmlformats.org/officeDocument/2006/relationships/image" Target="../media/image32.png"/><Relationship Id="rId30" Type="http://schemas.openxmlformats.org/officeDocument/2006/relationships/image" Target="../media/image113.png"/><Relationship Id="rId35" Type="http://schemas.openxmlformats.org/officeDocument/2006/relationships/image" Target="../media/image118.png"/><Relationship Id="rId56" Type="http://schemas.openxmlformats.org/officeDocument/2006/relationships/image" Target="../media/image139.png"/><Relationship Id="rId77" Type="http://schemas.openxmlformats.org/officeDocument/2006/relationships/image" Target="../media/image257.png"/><Relationship Id="rId100" Type="http://schemas.openxmlformats.org/officeDocument/2006/relationships/image" Target="../media/image74.png"/><Relationship Id="rId105" Type="http://schemas.openxmlformats.org/officeDocument/2006/relationships/image" Target="../media/image79.png"/><Relationship Id="rId126" Type="http://schemas.openxmlformats.org/officeDocument/2006/relationships/image" Target="../media/image100.png"/><Relationship Id="rId147" Type="http://schemas.openxmlformats.org/officeDocument/2006/relationships/image" Target="../media/image18.png"/><Relationship Id="rId8" Type="http://schemas.openxmlformats.org/officeDocument/2006/relationships/image" Target="../media/image26.png"/><Relationship Id="rId51" Type="http://schemas.openxmlformats.org/officeDocument/2006/relationships/image" Target="../media/image134.png"/><Relationship Id="rId72" Type="http://schemas.openxmlformats.org/officeDocument/2006/relationships/image" Target="../media/image155.png"/><Relationship Id="rId93" Type="http://schemas.openxmlformats.org/officeDocument/2006/relationships/image" Target="../media/image273.png"/><Relationship Id="rId98" Type="http://schemas.openxmlformats.org/officeDocument/2006/relationships/image" Target="../media/image278.png"/><Relationship Id="rId121" Type="http://schemas.openxmlformats.org/officeDocument/2006/relationships/image" Target="../media/image95.png"/><Relationship Id="rId142" Type="http://schemas.openxmlformats.org/officeDocument/2006/relationships/image" Target="../media/image13.png"/><Relationship Id="rId3" Type="http://schemas.openxmlformats.org/officeDocument/2006/relationships/image" Target="../media/image280.svg"/></Relationships>
</file>

<file path=ppt/slides/_rels/slide23.xml.rels><?xml version="1.0" encoding="UTF-8" standalone="yes"?>
<Relationships xmlns="http://schemas.openxmlformats.org/package/2006/relationships"><Relationship Id="rId26" Type="http://schemas.openxmlformats.org/officeDocument/2006/relationships/image" Target="../media/image73.png"/><Relationship Id="rId117" Type="http://schemas.openxmlformats.org/officeDocument/2006/relationships/image" Target="../media/image212.png"/><Relationship Id="rId21" Type="http://schemas.openxmlformats.org/officeDocument/2006/relationships/image" Target="../media/image274.png"/><Relationship Id="rId42" Type="http://schemas.openxmlformats.org/officeDocument/2006/relationships/image" Target="../media/image89.png"/><Relationship Id="rId47" Type="http://schemas.openxmlformats.org/officeDocument/2006/relationships/image" Target="../media/image94.png"/><Relationship Id="rId63" Type="http://schemas.openxmlformats.org/officeDocument/2006/relationships/image" Target="../media/image110.png"/><Relationship Id="rId68" Type="http://schemas.openxmlformats.org/officeDocument/2006/relationships/image" Target="../media/image26.png"/><Relationship Id="rId84" Type="http://schemas.openxmlformats.org/officeDocument/2006/relationships/image" Target="../media/image42.png"/><Relationship Id="rId89" Type="http://schemas.openxmlformats.org/officeDocument/2006/relationships/image" Target="../media/image47.png"/><Relationship Id="rId112" Type="http://schemas.openxmlformats.org/officeDocument/2006/relationships/image" Target="../media/image56.png"/><Relationship Id="rId133" Type="http://schemas.openxmlformats.org/officeDocument/2006/relationships/image" Target="../media/image118.png"/><Relationship Id="rId138" Type="http://schemas.openxmlformats.org/officeDocument/2006/relationships/image" Target="../media/image123.png"/><Relationship Id="rId154" Type="http://schemas.openxmlformats.org/officeDocument/2006/relationships/image" Target="../media/image139.png"/><Relationship Id="rId159" Type="http://schemas.openxmlformats.org/officeDocument/2006/relationships/image" Target="../media/image144.png"/><Relationship Id="rId170" Type="http://schemas.openxmlformats.org/officeDocument/2006/relationships/image" Target="../media/image155.png"/><Relationship Id="rId16" Type="http://schemas.openxmlformats.org/officeDocument/2006/relationships/image" Target="../media/image269.png"/><Relationship Id="rId107" Type="http://schemas.openxmlformats.org/officeDocument/2006/relationships/image" Target="../media/image204.png"/><Relationship Id="rId11" Type="http://schemas.openxmlformats.org/officeDocument/2006/relationships/image" Target="../media/image264.png"/><Relationship Id="rId32" Type="http://schemas.openxmlformats.org/officeDocument/2006/relationships/image" Target="../media/image79.png"/><Relationship Id="rId37" Type="http://schemas.openxmlformats.org/officeDocument/2006/relationships/image" Target="../media/image84.png"/><Relationship Id="rId53" Type="http://schemas.openxmlformats.org/officeDocument/2006/relationships/image" Target="../media/image100.png"/><Relationship Id="rId58" Type="http://schemas.openxmlformats.org/officeDocument/2006/relationships/image" Target="../media/image105.png"/><Relationship Id="rId74" Type="http://schemas.openxmlformats.org/officeDocument/2006/relationships/image" Target="../media/image32.png"/><Relationship Id="rId79" Type="http://schemas.openxmlformats.org/officeDocument/2006/relationships/image" Target="../media/image37.png"/><Relationship Id="rId102" Type="http://schemas.openxmlformats.org/officeDocument/2006/relationships/image" Target="../media/image22.png"/><Relationship Id="rId123" Type="http://schemas.openxmlformats.org/officeDocument/2006/relationships/image" Target="../media/image217.png"/><Relationship Id="rId128" Type="http://schemas.openxmlformats.org/officeDocument/2006/relationships/image" Target="../media/image113.png"/><Relationship Id="rId144" Type="http://schemas.openxmlformats.org/officeDocument/2006/relationships/image" Target="../media/image129.png"/><Relationship Id="rId149" Type="http://schemas.openxmlformats.org/officeDocument/2006/relationships/image" Target="../media/image134.png"/><Relationship Id="rId5" Type="http://schemas.openxmlformats.org/officeDocument/2006/relationships/image" Target="../media/image258.png"/><Relationship Id="rId90" Type="http://schemas.openxmlformats.org/officeDocument/2006/relationships/image" Target="../media/image198.png"/><Relationship Id="rId95" Type="http://schemas.openxmlformats.org/officeDocument/2006/relationships/image" Target="../media/image15.png"/><Relationship Id="rId160" Type="http://schemas.openxmlformats.org/officeDocument/2006/relationships/image" Target="../media/image145.png"/><Relationship Id="rId165" Type="http://schemas.openxmlformats.org/officeDocument/2006/relationships/image" Target="../media/image150.png"/><Relationship Id="rId22" Type="http://schemas.openxmlformats.org/officeDocument/2006/relationships/image" Target="../media/image275.png"/><Relationship Id="rId27" Type="http://schemas.openxmlformats.org/officeDocument/2006/relationships/image" Target="../media/image74.png"/><Relationship Id="rId43" Type="http://schemas.openxmlformats.org/officeDocument/2006/relationships/image" Target="../media/image90.png"/><Relationship Id="rId48" Type="http://schemas.openxmlformats.org/officeDocument/2006/relationships/image" Target="../media/image95.png"/><Relationship Id="rId64" Type="http://schemas.openxmlformats.org/officeDocument/2006/relationships/image" Target="../media/image111.png"/><Relationship Id="rId69" Type="http://schemas.openxmlformats.org/officeDocument/2006/relationships/image" Target="../media/image27.png"/><Relationship Id="rId113" Type="http://schemas.openxmlformats.org/officeDocument/2006/relationships/image" Target="../media/image208.png"/><Relationship Id="rId118" Type="http://schemas.openxmlformats.org/officeDocument/2006/relationships/image" Target="../media/image213.png"/><Relationship Id="rId134" Type="http://schemas.openxmlformats.org/officeDocument/2006/relationships/image" Target="../media/image119.png"/><Relationship Id="rId139" Type="http://schemas.openxmlformats.org/officeDocument/2006/relationships/image" Target="../media/image124.png"/><Relationship Id="rId80" Type="http://schemas.openxmlformats.org/officeDocument/2006/relationships/image" Target="../media/image38.png"/><Relationship Id="rId85" Type="http://schemas.openxmlformats.org/officeDocument/2006/relationships/image" Target="../media/image43.png"/><Relationship Id="rId150" Type="http://schemas.openxmlformats.org/officeDocument/2006/relationships/image" Target="../media/image135.png"/><Relationship Id="rId155" Type="http://schemas.openxmlformats.org/officeDocument/2006/relationships/image" Target="../media/image140.png"/><Relationship Id="rId171" Type="http://schemas.openxmlformats.org/officeDocument/2006/relationships/image" Target="../media/image290.jpeg"/><Relationship Id="rId12" Type="http://schemas.openxmlformats.org/officeDocument/2006/relationships/image" Target="../media/image265.png"/><Relationship Id="rId17" Type="http://schemas.openxmlformats.org/officeDocument/2006/relationships/image" Target="../media/image270.png"/><Relationship Id="rId33" Type="http://schemas.openxmlformats.org/officeDocument/2006/relationships/image" Target="../media/image80.png"/><Relationship Id="rId38" Type="http://schemas.openxmlformats.org/officeDocument/2006/relationships/image" Target="../media/image85.png"/><Relationship Id="rId59" Type="http://schemas.openxmlformats.org/officeDocument/2006/relationships/image" Target="../media/image106.png"/><Relationship Id="rId103" Type="http://schemas.openxmlformats.org/officeDocument/2006/relationships/image" Target="../media/image23.png"/><Relationship Id="rId108" Type="http://schemas.openxmlformats.org/officeDocument/2006/relationships/image" Target="../media/image205.png"/><Relationship Id="rId124" Type="http://schemas.openxmlformats.org/officeDocument/2006/relationships/image" Target="../media/image218.png"/><Relationship Id="rId129" Type="http://schemas.openxmlformats.org/officeDocument/2006/relationships/image" Target="../media/image114.png"/><Relationship Id="rId54" Type="http://schemas.openxmlformats.org/officeDocument/2006/relationships/image" Target="../media/image101.png"/><Relationship Id="rId70" Type="http://schemas.openxmlformats.org/officeDocument/2006/relationships/image" Target="../media/image28.png"/><Relationship Id="rId75" Type="http://schemas.openxmlformats.org/officeDocument/2006/relationships/image" Target="../media/image33.png"/><Relationship Id="rId91" Type="http://schemas.openxmlformats.org/officeDocument/2006/relationships/image" Target="../media/image11.png"/><Relationship Id="rId96" Type="http://schemas.openxmlformats.org/officeDocument/2006/relationships/image" Target="../media/image16.png"/><Relationship Id="rId140" Type="http://schemas.openxmlformats.org/officeDocument/2006/relationships/image" Target="../media/image125.png"/><Relationship Id="rId145" Type="http://schemas.openxmlformats.org/officeDocument/2006/relationships/image" Target="../media/image130.png"/><Relationship Id="rId161" Type="http://schemas.openxmlformats.org/officeDocument/2006/relationships/image" Target="../media/image146.png"/><Relationship Id="rId166" Type="http://schemas.openxmlformats.org/officeDocument/2006/relationships/image" Target="../media/image151.png"/><Relationship Id="rId1" Type="http://schemas.openxmlformats.org/officeDocument/2006/relationships/slideLayout" Target="../slideLayouts/slideLayout2.xml"/><Relationship Id="rId6" Type="http://schemas.openxmlformats.org/officeDocument/2006/relationships/image" Target="../media/image259.png"/><Relationship Id="rId15" Type="http://schemas.openxmlformats.org/officeDocument/2006/relationships/image" Target="../media/image268.png"/><Relationship Id="rId23" Type="http://schemas.openxmlformats.org/officeDocument/2006/relationships/image" Target="../media/image276.png"/><Relationship Id="rId28" Type="http://schemas.openxmlformats.org/officeDocument/2006/relationships/image" Target="../media/image75.png"/><Relationship Id="rId36" Type="http://schemas.openxmlformats.org/officeDocument/2006/relationships/image" Target="../media/image83.png"/><Relationship Id="rId49" Type="http://schemas.openxmlformats.org/officeDocument/2006/relationships/image" Target="../media/image96.png"/><Relationship Id="rId57" Type="http://schemas.openxmlformats.org/officeDocument/2006/relationships/image" Target="../media/image104.png"/><Relationship Id="rId106" Type="http://schemas.openxmlformats.org/officeDocument/2006/relationships/image" Target="../media/image203.png"/><Relationship Id="rId114" Type="http://schemas.openxmlformats.org/officeDocument/2006/relationships/image" Target="../media/image209.png"/><Relationship Id="rId119" Type="http://schemas.openxmlformats.org/officeDocument/2006/relationships/image" Target="../media/image63.png"/><Relationship Id="rId127" Type="http://schemas.openxmlformats.org/officeDocument/2006/relationships/image" Target="../media/image221.png"/><Relationship Id="rId10" Type="http://schemas.openxmlformats.org/officeDocument/2006/relationships/image" Target="../media/image263.png"/><Relationship Id="rId31" Type="http://schemas.openxmlformats.org/officeDocument/2006/relationships/image" Target="../media/image78.png"/><Relationship Id="rId44" Type="http://schemas.openxmlformats.org/officeDocument/2006/relationships/image" Target="../media/image91.png"/><Relationship Id="rId52" Type="http://schemas.openxmlformats.org/officeDocument/2006/relationships/image" Target="../media/image99.png"/><Relationship Id="rId60" Type="http://schemas.openxmlformats.org/officeDocument/2006/relationships/image" Target="../media/image107.png"/><Relationship Id="rId65" Type="http://schemas.openxmlformats.org/officeDocument/2006/relationships/image" Target="../media/image112.png"/><Relationship Id="rId73" Type="http://schemas.openxmlformats.org/officeDocument/2006/relationships/image" Target="../media/image31.png"/><Relationship Id="rId78" Type="http://schemas.openxmlformats.org/officeDocument/2006/relationships/image" Target="../media/image36.png"/><Relationship Id="rId81" Type="http://schemas.openxmlformats.org/officeDocument/2006/relationships/image" Target="../media/image39.png"/><Relationship Id="rId86" Type="http://schemas.openxmlformats.org/officeDocument/2006/relationships/image" Target="../media/image44.png"/><Relationship Id="rId94" Type="http://schemas.openxmlformats.org/officeDocument/2006/relationships/image" Target="../media/image14.png"/><Relationship Id="rId99" Type="http://schemas.openxmlformats.org/officeDocument/2006/relationships/image" Target="../media/image19.png"/><Relationship Id="rId101" Type="http://schemas.openxmlformats.org/officeDocument/2006/relationships/image" Target="../media/image21.png"/><Relationship Id="rId122" Type="http://schemas.openxmlformats.org/officeDocument/2006/relationships/image" Target="../media/image216.png"/><Relationship Id="rId130" Type="http://schemas.openxmlformats.org/officeDocument/2006/relationships/image" Target="../media/image115.png"/><Relationship Id="rId135" Type="http://schemas.openxmlformats.org/officeDocument/2006/relationships/image" Target="../media/image120.png"/><Relationship Id="rId143" Type="http://schemas.openxmlformats.org/officeDocument/2006/relationships/image" Target="../media/image128.png"/><Relationship Id="rId148" Type="http://schemas.openxmlformats.org/officeDocument/2006/relationships/image" Target="../media/image133.png"/><Relationship Id="rId151" Type="http://schemas.openxmlformats.org/officeDocument/2006/relationships/image" Target="../media/image136.png"/><Relationship Id="rId156" Type="http://schemas.openxmlformats.org/officeDocument/2006/relationships/image" Target="../media/image141.png"/><Relationship Id="rId164" Type="http://schemas.openxmlformats.org/officeDocument/2006/relationships/image" Target="../media/image149.png"/><Relationship Id="rId169" Type="http://schemas.openxmlformats.org/officeDocument/2006/relationships/image" Target="../media/image154.png"/><Relationship Id="rId4" Type="http://schemas.openxmlformats.org/officeDocument/2006/relationships/image" Target="../media/image257.png"/><Relationship Id="rId9" Type="http://schemas.openxmlformats.org/officeDocument/2006/relationships/image" Target="../media/image262.png"/><Relationship Id="rId13" Type="http://schemas.openxmlformats.org/officeDocument/2006/relationships/image" Target="../media/image266.png"/><Relationship Id="rId18" Type="http://schemas.openxmlformats.org/officeDocument/2006/relationships/image" Target="../media/image271.png"/><Relationship Id="rId39" Type="http://schemas.openxmlformats.org/officeDocument/2006/relationships/image" Target="../media/image86.png"/><Relationship Id="rId109" Type="http://schemas.openxmlformats.org/officeDocument/2006/relationships/image" Target="../media/image206.png"/><Relationship Id="rId34" Type="http://schemas.openxmlformats.org/officeDocument/2006/relationships/image" Target="../media/image81.png"/><Relationship Id="rId50" Type="http://schemas.openxmlformats.org/officeDocument/2006/relationships/image" Target="../media/image97.png"/><Relationship Id="rId55" Type="http://schemas.openxmlformats.org/officeDocument/2006/relationships/image" Target="../media/image102.png"/><Relationship Id="rId76" Type="http://schemas.openxmlformats.org/officeDocument/2006/relationships/image" Target="../media/image34.png"/><Relationship Id="rId97" Type="http://schemas.openxmlformats.org/officeDocument/2006/relationships/image" Target="../media/image17.png"/><Relationship Id="rId104" Type="http://schemas.openxmlformats.org/officeDocument/2006/relationships/image" Target="../media/image201.png"/><Relationship Id="rId120" Type="http://schemas.openxmlformats.org/officeDocument/2006/relationships/image" Target="../media/image214.png"/><Relationship Id="rId125" Type="http://schemas.openxmlformats.org/officeDocument/2006/relationships/image" Target="../media/image219.png"/><Relationship Id="rId141" Type="http://schemas.openxmlformats.org/officeDocument/2006/relationships/image" Target="../media/image126.png"/><Relationship Id="rId146" Type="http://schemas.openxmlformats.org/officeDocument/2006/relationships/image" Target="../media/image131.png"/><Relationship Id="rId167" Type="http://schemas.openxmlformats.org/officeDocument/2006/relationships/image" Target="../media/image152.png"/><Relationship Id="rId7" Type="http://schemas.openxmlformats.org/officeDocument/2006/relationships/image" Target="../media/image260.png"/><Relationship Id="rId71" Type="http://schemas.openxmlformats.org/officeDocument/2006/relationships/image" Target="../media/image29.png"/><Relationship Id="rId92" Type="http://schemas.openxmlformats.org/officeDocument/2006/relationships/image" Target="../media/image12.png"/><Relationship Id="rId162" Type="http://schemas.openxmlformats.org/officeDocument/2006/relationships/image" Target="../media/image147.png"/><Relationship Id="rId2" Type="http://schemas.openxmlformats.org/officeDocument/2006/relationships/image" Target="../media/image255.png"/><Relationship Id="rId29" Type="http://schemas.openxmlformats.org/officeDocument/2006/relationships/image" Target="../media/image76.png"/><Relationship Id="rId24" Type="http://schemas.openxmlformats.org/officeDocument/2006/relationships/image" Target="../media/image277.png"/><Relationship Id="rId40" Type="http://schemas.openxmlformats.org/officeDocument/2006/relationships/image" Target="../media/image87.png"/><Relationship Id="rId45" Type="http://schemas.openxmlformats.org/officeDocument/2006/relationships/image" Target="../media/image92.png"/><Relationship Id="rId66" Type="http://schemas.openxmlformats.org/officeDocument/2006/relationships/image" Target="../media/image24.png"/><Relationship Id="rId87" Type="http://schemas.openxmlformats.org/officeDocument/2006/relationships/image" Target="../media/image45.png"/><Relationship Id="rId110" Type="http://schemas.openxmlformats.org/officeDocument/2006/relationships/image" Target="../media/image207.png"/><Relationship Id="rId115" Type="http://schemas.openxmlformats.org/officeDocument/2006/relationships/image" Target="../media/image210.png"/><Relationship Id="rId131" Type="http://schemas.openxmlformats.org/officeDocument/2006/relationships/image" Target="../media/image116.png"/><Relationship Id="rId136" Type="http://schemas.openxmlformats.org/officeDocument/2006/relationships/image" Target="../media/image121.png"/><Relationship Id="rId157" Type="http://schemas.openxmlformats.org/officeDocument/2006/relationships/image" Target="../media/image142.png"/><Relationship Id="rId61" Type="http://schemas.openxmlformats.org/officeDocument/2006/relationships/image" Target="../media/image108.png"/><Relationship Id="rId82" Type="http://schemas.openxmlformats.org/officeDocument/2006/relationships/image" Target="../media/image40.png"/><Relationship Id="rId152" Type="http://schemas.openxmlformats.org/officeDocument/2006/relationships/image" Target="../media/image137.png"/><Relationship Id="rId19" Type="http://schemas.openxmlformats.org/officeDocument/2006/relationships/image" Target="../media/image272.png"/><Relationship Id="rId14" Type="http://schemas.openxmlformats.org/officeDocument/2006/relationships/image" Target="../media/image267.png"/><Relationship Id="rId30" Type="http://schemas.openxmlformats.org/officeDocument/2006/relationships/image" Target="../media/image77.png"/><Relationship Id="rId35" Type="http://schemas.openxmlformats.org/officeDocument/2006/relationships/image" Target="../media/image82.png"/><Relationship Id="rId56" Type="http://schemas.openxmlformats.org/officeDocument/2006/relationships/image" Target="../media/image103.png"/><Relationship Id="rId77" Type="http://schemas.openxmlformats.org/officeDocument/2006/relationships/image" Target="../media/image35.png"/><Relationship Id="rId100" Type="http://schemas.openxmlformats.org/officeDocument/2006/relationships/image" Target="../media/image20.png"/><Relationship Id="rId105" Type="http://schemas.openxmlformats.org/officeDocument/2006/relationships/image" Target="../media/image202.png"/><Relationship Id="rId126" Type="http://schemas.openxmlformats.org/officeDocument/2006/relationships/image" Target="../media/image220.png"/><Relationship Id="rId147" Type="http://schemas.openxmlformats.org/officeDocument/2006/relationships/image" Target="../media/image132.png"/><Relationship Id="rId168" Type="http://schemas.openxmlformats.org/officeDocument/2006/relationships/image" Target="../media/image153.png"/><Relationship Id="rId8" Type="http://schemas.openxmlformats.org/officeDocument/2006/relationships/image" Target="../media/image261.png"/><Relationship Id="rId51" Type="http://schemas.openxmlformats.org/officeDocument/2006/relationships/image" Target="../media/image98.png"/><Relationship Id="rId72" Type="http://schemas.openxmlformats.org/officeDocument/2006/relationships/image" Target="../media/image30.png"/><Relationship Id="rId93" Type="http://schemas.openxmlformats.org/officeDocument/2006/relationships/image" Target="../media/image13.png"/><Relationship Id="rId98" Type="http://schemas.openxmlformats.org/officeDocument/2006/relationships/image" Target="../media/image18.png"/><Relationship Id="rId121" Type="http://schemas.openxmlformats.org/officeDocument/2006/relationships/image" Target="../media/image215.png"/><Relationship Id="rId142" Type="http://schemas.openxmlformats.org/officeDocument/2006/relationships/image" Target="../media/image127.png"/><Relationship Id="rId163" Type="http://schemas.openxmlformats.org/officeDocument/2006/relationships/image" Target="../media/image148.png"/><Relationship Id="rId3" Type="http://schemas.openxmlformats.org/officeDocument/2006/relationships/image" Target="../media/image256.png"/><Relationship Id="rId25" Type="http://schemas.openxmlformats.org/officeDocument/2006/relationships/image" Target="../media/image278.png"/><Relationship Id="rId46" Type="http://schemas.openxmlformats.org/officeDocument/2006/relationships/image" Target="../media/image93.png"/><Relationship Id="rId67" Type="http://schemas.openxmlformats.org/officeDocument/2006/relationships/image" Target="../media/image25.png"/><Relationship Id="rId116" Type="http://schemas.openxmlformats.org/officeDocument/2006/relationships/image" Target="../media/image211.png"/><Relationship Id="rId137" Type="http://schemas.openxmlformats.org/officeDocument/2006/relationships/image" Target="../media/image122.png"/><Relationship Id="rId158" Type="http://schemas.openxmlformats.org/officeDocument/2006/relationships/image" Target="../media/image143.png"/><Relationship Id="rId20" Type="http://schemas.openxmlformats.org/officeDocument/2006/relationships/image" Target="../media/image273.png"/><Relationship Id="rId41" Type="http://schemas.openxmlformats.org/officeDocument/2006/relationships/image" Target="../media/image88.png"/><Relationship Id="rId62" Type="http://schemas.openxmlformats.org/officeDocument/2006/relationships/image" Target="../media/image109.png"/><Relationship Id="rId83" Type="http://schemas.openxmlformats.org/officeDocument/2006/relationships/image" Target="../media/image41.png"/><Relationship Id="rId88" Type="http://schemas.openxmlformats.org/officeDocument/2006/relationships/image" Target="../media/image46.png"/><Relationship Id="rId111" Type="http://schemas.openxmlformats.org/officeDocument/2006/relationships/image" Target="../media/image55.png"/><Relationship Id="rId132" Type="http://schemas.openxmlformats.org/officeDocument/2006/relationships/image" Target="../media/image117.png"/><Relationship Id="rId153" Type="http://schemas.openxmlformats.org/officeDocument/2006/relationships/image" Target="../media/image138.png"/></Relationships>
</file>

<file path=ppt/slides/_rels/slide24.xml.rels><?xml version="1.0" encoding="UTF-8" standalone="yes"?>
<Relationships xmlns="http://schemas.openxmlformats.org/package/2006/relationships"><Relationship Id="rId26" Type="http://schemas.openxmlformats.org/officeDocument/2006/relationships/image" Target="../media/image113.png"/><Relationship Id="rId117" Type="http://schemas.openxmlformats.org/officeDocument/2006/relationships/image" Target="../media/image12.png"/><Relationship Id="rId21" Type="http://schemas.openxmlformats.org/officeDocument/2006/relationships/image" Target="../media/image43.png"/><Relationship Id="rId42" Type="http://schemas.openxmlformats.org/officeDocument/2006/relationships/image" Target="../media/image129.png"/><Relationship Id="rId47" Type="http://schemas.openxmlformats.org/officeDocument/2006/relationships/image" Target="../media/image134.png"/><Relationship Id="rId63" Type="http://schemas.openxmlformats.org/officeDocument/2006/relationships/image" Target="../media/image150.png"/><Relationship Id="rId68" Type="http://schemas.openxmlformats.org/officeDocument/2006/relationships/image" Target="../media/image155.png"/><Relationship Id="rId84" Type="http://schemas.openxmlformats.org/officeDocument/2006/relationships/image" Target="../media/image82.png"/><Relationship Id="rId89" Type="http://schemas.openxmlformats.org/officeDocument/2006/relationships/image" Target="../media/image87.png"/><Relationship Id="rId112" Type="http://schemas.openxmlformats.org/officeDocument/2006/relationships/image" Target="../media/image110.png"/><Relationship Id="rId133" Type="http://schemas.openxmlformats.org/officeDocument/2006/relationships/image" Target="../media/image205.png"/><Relationship Id="rId138" Type="http://schemas.openxmlformats.org/officeDocument/2006/relationships/image" Target="../media/image208.png"/><Relationship Id="rId154" Type="http://schemas.openxmlformats.org/officeDocument/2006/relationships/image" Target="../media/image295.jpeg"/><Relationship Id="rId16" Type="http://schemas.openxmlformats.org/officeDocument/2006/relationships/image" Target="../media/image38.png"/><Relationship Id="rId107" Type="http://schemas.openxmlformats.org/officeDocument/2006/relationships/image" Target="../media/image105.png"/><Relationship Id="rId11" Type="http://schemas.openxmlformats.org/officeDocument/2006/relationships/image" Target="../media/image33.png"/><Relationship Id="rId32" Type="http://schemas.openxmlformats.org/officeDocument/2006/relationships/image" Target="../media/image119.png"/><Relationship Id="rId37" Type="http://schemas.openxmlformats.org/officeDocument/2006/relationships/image" Target="../media/image124.png"/><Relationship Id="rId53" Type="http://schemas.openxmlformats.org/officeDocument/2006/relationships/image" Target="../media/image140.png"/><Relationship Id="rId58" Type="http://schemas.openxmlformats.org/officeDocument/2006/relationships/image" Target="../media/image145.png"/><Relationship Id="rId74" Type="http://schemas.openxmlformats.org/officeDocument/2006/relationships/image" Target="../media/image294.svg"/><Relationship Id="rId79" Type="http://schemas.openxmlformats.org/officeDocument/2006/relationships/image" Target="../media/image77.png"/><Relationship Id="rId102" Type="http://schemas.openxmlformats.org/officeDocument/2006/relationships/image" Target="../media/image100.png"/><Relationship Id="rId123" Type="http://schemas.openxmlformats.org/officeDocument/2006/relationships/image" Target="../media/image18.png"/><Relationship Id="rId128" Type="http://schemas.openxmlformats.org/officeDocument/2006/relationships/image" Target="../media/image23.png"/><Relationship Id="rId144" Type="http://schemas.openxmlformats.org/officeDocument/2006/relationships/image" Target="../media/image63.png"/><Relationship Id="rId149" Type="http://schemas.openxmlformats.org/officeDocument/2006/relationships/image" Target="../media/image218.png"/><Relationship Id="rId5" Type="http://schemas.openxmlformats.org/officeDocument/2006/relationships/image" Target="../media/image27.png"/><Relationship Id="rId90" Type="http://schemas.openxmlformats.org/officeDocument/2006/relationships/image" Target="../media/image88.png"/><Relationship Id="rId95" Type="http://schemas.openxmlformats.org/officeDocument/2006/relationships/image" Target="../media/image93.png"/><Relationship Id="rId22" Type="http://schemas.openxmlformats.org/officeDocument/2006/relationships/image" Target="../media/image44.png"/><Relationship Id="rId27" Type="http://schemas.openxmlformats.org/officeDocument/2006/relationships/image" Target="../media/image114.png"/><Relationship Id="rId43" Type="http://schemas.openxmlformats.org/officeDocument/2006/relationships/image" Target="../media/image130.png"/><Relationship Id="rId48" Type="http://schemas.openxmlformats.org/officeDocument/2006/relationships/image" Target="../media/image135.png"/><Relationship Id="rId64" Type="http://schemas.openxmlformats.org/officeDocument/2006/relationships/image" Target="../media/image151.png"/><Relationship Id="rId69" Type="http://schemas.openxmlformats.org/officeDocument/2006/relationships/image" Target="../media/image282.png"/><Relationship Id="rId113" Type="http://schemas.openxmlformats.org/officeDocument/2006/relationships/image" Target="../media/image111.png"/><Relationship Id="rId118" Type="http://schemas.openxmlformats.org/officeDocument/2006/relationships/image" Target="../media/image13.png"/><Relationship Id="rId134" Type="http://schemas.openxmlformats.org/officeDocument/2006/relationships/image" Target="../media/image206.png"/><Relationship Id="rId139" Type="http://schemas.openxmlformats.org/officeDocument/2006/relationships/image" Target="../media/image209.png"/><Relationship Id="rId80" Type="http://schemas.openxmlformats.org/officeDocument/2006/relationships/image" Target="../media/image78.png"/><Relationship Id="rId85" Type="http://schemas.openxmlformats.org/officeDocument/2006/relationships/image" Target="../media/image83.png"/><Relationship Id="rId150" Type="http://schemas.openxmlformats.org/officeDocument/2006/relationships/image" Target="../media/image219.png"/><Relationship Id="rId12" Type="http://schemas.openxmlformats.org/officeDocument/2006/relationships/image" Target="../media/image34.png"/><Relationship Id="rId17" Type="http://schemas.openxmlformats.org/officeDocument/2006/relationships/image" Target="../media/image39.png"/><Relationship Id="rId25" Type="http://schemas.openxmlformats.org/officeDocument/2006/relationships/image" Target="../media/image47.png"/><Relationship Id="rId33" Type="http://schemas.openxmlformats.org/officeDocument/2006/relationships/image" Target="../media/image120.png"/><Relationship Id="rId38" Type="http://schemas.openxmlformats.org/officeDocument/2006/relationships/image" Target="../media/image125.png"/><Relationship Id="rId46" Type="http://schemas.openxmlformats.org/officeDocument/2006/relationships/image" Target="../media/image133.png"/><Relationship Id="rId59" Type="http://schemas.openxmlformats.org/officeDocument/2006/relationships/image" Target="../media/image146.png"/><Relationship Id="rId67" Type="http://schemas.openxmlformats.org/officeDocument/2006/relationships/image" Target="../media/image154.png"/><Relationship Id="rId103" Type="http://schemas.openxmlformats.org/officeDocument/2006/relationships/image" Target="../media/image101.png"/><Relationship Id="rId108" Type="http://schemas.openxmlformats.org/officeDocument/2006/relationships/image" Target="../media/image106.png"/><Relationship Id="rId116" Type="http://schemas.openxmlformats.org/officeDocument/2006/relationships/image" Target="../media/image11.png"/><Relationship Id="rId124" Type="http://schemas.openxmlformats.org/officeDocument/2006/relationships/image" Target="../media/image19.png"/><Relationship Id="rId129" Type="http://schemas.openxmlformats.org/officeDocument/2006/relationships/image" Target="../media/image201.png"/><Relationship Id="rId137" Type="http://schemas.openxmlformats.org/officeDocument/2006/relationships/image" Target="../media/image56.png"/><Relationship Id="rId20" Type="http://schemas.openxmlformats.org/officeDocument/2006/relationships/image" Target="../media/image42.png"/><Relationship Id="rId41" Type="http://schemas.openxmlformats.org/officeDocument/2006/relationships/image" Target="../media/image128.png"/><Relationship Id="rId54" Type="http://schemas.openxmlformats.org/officeDocument/2006/relationships/image" Target="../media/image141.png"/><Relationship Id="rId62" Type="http://schemas.openxmlformats.org/officeDocument/2006/relationships/image" Target="../media/image149.png"/><Relationship Id="rId70" Type="http://schemas.openxmlformats.org/officeDocument/2006/relationships/image" Target="../media/image283.svg"/><Relationship Id="rId75" Type="http://schemas.openxmlformats.org/officeDocument/2006/relationships/image" Target="../media/image73.png"/><Relationship Id="rId83" Type="http://schemas.openxmlformats.org/officeDocument/2006/relationships/image" Target="../media/image81.png"/><Relationship Id="rId88" Type="http://schemas.openxmlformats.org/officeDocument/2006/relationships/image" Target="../media/image86.png"/><Relationship Id="rId91" Type="http://schemas.openxmlformats.org/officeDocument/2006/relationships/image" Target="../media/image89.png"/><Relationship Id="rId96" Type="http://schemas.openxmlformats.org/officeDocument/2006/relationships/image" Target="../media/image94.png"/><Relationship Id="rId111" Type="http://schemas.openxmlformats.org/officeDocument/2006/relationships/image" Target="../media/image109.png"/><Relationship Id="rId132" Type="http://schemas.openxmlformats.org/officeDocument/2006/relationships/image" Target="../media/image204.png"/><Relationship Id="rId140" Type="http://schemas.openxmlformats.org/officeDocument/2006/relationships/image" Target="../media/image210.png"/><Relationship Id="rId145" Type="http://schemas.openxmlformats.org/officeDocument/2006/relationships/image" Target="../media/image214.png"/><Relationship Id="rId153" Type="http://schemas.openxmlformats.org/officeDocument/2006/relationships/image" Target="../media/image222.png"/><Relationship Id="rId1" Type="http://schemas.openxmlformats.org/officeDocument/2006/relationships/slideLayout" Target="../slideLayouts/slideLayout13.xml"/><Relationship Id="rId6" Type="http://schemas.openxmlformats.org/officeDocument/2006/relationships/image" Target="../media/image28.png"/><Relationship Id="rId15" Type="http://schemas.openxmlformats.org/officeDocument/2006/relationships/image" Target="../media/image37.png"/><Relationship Id="rId23" Type="http://schemas.openxmlformats.org/officeDocument/2006/relationships/image" Target="../media/image45.png"/><Relationship Id="rId28" Type="http://schemas.openxmlformats.org/officeDocument/2006/relationships/image" Target="../media/image115.png"/><Relationship Id="rId36" Type="http://schemas.openxmlformats.org/officeDocument/2006/relationships/image" Target="../media/image123.png"/><Relationship Id="rId49" Type="http://schemas.openxmlformats.org/officeDocument/2006/relationships/image" Target="../media/image136.png"/><Relationship Id="rId57" Type="http://schemas.openxmlformats.org/officeDocument/2006/relationships/image" Target="../media/image144.png"/><Relationship Id="rId106" Type="http://schemas.openxmlformats.org/officeDocument/2006/relationships/image" Target="../media/image104.png"/><Relationship Id="rId114" Type="http://schemas.openxmlformats.org/officeDocument/2006/relationships/image" Target="../media/image112.png"/><Relationship Id="rId119" Type="http://schemas.openxmlformats.org/officeDocument/2006/relationships/image" Target="../media/image14.png"/><Relationship Id="rId127" Type="http://schemas.openxmlformats.org/officeDocument/2006/relationships/image" Target="../media/image22.png"/><Relationship Id="rId10" Type="http://schemas.openxmlformats.org/officeDocument/2006/relationships/image" Target="../media/image32.png"/><Relationship Id="rId31" Type="http://schemas.openxmlformats.org/officeDocument/2006/relationships/image" Target="../media/image118.png"/><Relationship Id="rId44" Type="http://schemas.openxmlformats.org/officeDocument/2006/relationships/image" Target="../media/image131.png"/><Relationship Id="rId52" Type="http://schemas.openxmlformats.org/officeDocument/2006/relationships/image" Target="../media/image139.png"/><Relationship Id="rId60" Type="http://schemas.openxmlformats.org/officeDocument/2006/relationships/image" Target="../media/image147.png"/><Relationship Id="rId65" Type="http://schemas.openxmlformats.org/officeDocument/2006/relationships/image" Target="../media/image152.png"/><Relationship Id="rId73" Type="http://schemas.openxmlformats.org/officeDocument/2006/relationships/image" Target="../media/image293.png"/><Relationship Id="rId78" Type="http://schemas.openxmlformats.org/officeDocument/2006/relationships/image" Target="../media/image76.png"/><Relationship Id="rId81" Type="http://schemas.openxmlformats.org/officeDocument/2006/relationships/image" Target="../media/image79.png"/><Relationship Id="rId86" Type="http://schemas.openxmlformats.org/officeDocument/2006/relationships/image" Target="../media/image84.png"/><Relationship Id="rId94" Type="http://schemas.openxmlformats.org/officeDocument/2006/relationships/image" Target="../media/image92.png"/><Relationship Id="rId99" Type="http://schemas.openxmlformats.org/officeDocument/2006/relationships/image" Target="../media/image97.png"/><Relationship Id="rId101" Type="http://schemas.openxmlformats.org/officeDocument/2006/relationships/image" Target="../media/image99.png"/><Relationship Id="rId122" Type="http://schemas.openxmlformats.org/officeDocument/2006/relationships/image" Target="../media/image17.png"/><Relationship Id="rId130" Type="http://schemas.openxmlformats.org/officeDocument/2006/relationships/image" Target="../media/image202.png"/><Relationship Id="rId135" Type="http://schemas.openxmlformats.org/officeDocument/2006/relationships/image" Target="../media/image207.png"/><Relationship Id="rId143" Type="http://schemas.openxmlformats.org/officeDocument/2006/relationships/image" Target="../media/image213.png"/><Relationship Id="rId148" Type="http://schemas.openxmlformats.org/officeDocument/2006/relationships/image" Target="../media/image217.png"/><Relationship Id="rId151" Type="http://schemas.openxmlformats.org/officeDocument/2006/relationships/image" Target="../media/image220.png"/><Relationship Id="rId4" Type="http://schemas.openxmlformats.org/officeDocument/2006/relationships/image" Target="../media/image26.png"/><Relationship Id="rId9" Type="http://schemas.openxmlformats.org/officeDocument/2006/relationships/image" Target="../media/image31.png"/><Relationship Id="rId13" Type="http://schemas.openxmlformats.org/officeDocument/2006/relationships/image" Target="../media/image35.png"/><Relationship Id="rId18" Type="http://schemas.openxmlformats.org/officeDocument/2006/relationships/image" Target="../media/image40.png"/><Relationship Id="rId39" Type="http://schemas.openxmlformats.org/officeDocument/2006/relationships/image" Target="../media/image126.png"/><Relationship Id="rId109" Type="http://schemas.openxmlformats.org/officeDocument/2006/relationships/image" Target="../media/image107.png"/><Relationship Id="rId34" Type="http://schemas.openxmlformats.org/officeDocument/2006/relationships/image" Target="../media/image121.png"/><Relationship Id="rId50" Type="http://schemas.openxmlformats.org/officeDocument/2006/relationships/image" Target="../media/image137.png"/><Relationship Id="rId55" Type="http://schemas.openxmlformats.org/officeDocument/2006/relationships/image" Target="../media/image142.png"/><Relationship Id="rId76" Type="http://schemas.openxmlformats.org/officeDocument/2006/relationships/image" Target="../media/image74.png"/><Relationship Id="rId97" Type="http://schemas.openxmlformats.org/officeDocument/2006/relationships/image" Target="../media/image95.png"/><Relationship Id="rId104" Type="http://schemas.openxmlformats.org/officeDocument/2006/relationships/image" Target="../media/image102.png"/><Relationship Id="rId120" Type="http://schemas.openxmlformats.org/officeDocument/2006/relationships/image" Target="../media/image15.png"/><Relationship Id="rId125" Type="http://schemas.openxmlformats.org/officeDocument/2006/relationships/image" Target="../media/image20.png"/><Relationship Id="rId141" Type="http://schemas.openxmlformats.org/officeDocument/2006/relationships/image" Target="../media/image211.png"/><Relationship Id="rId146" Type="http://schemas.openxmlformats.org/officeDocument/2006/relationships/image" Target="../media/image215.png"/><Relationship Id="rId7" Type="http://schemas.openxmlformats.org/officeDocument/2006/relationships/image" Target="../media/image29.png"/><Relationship Id="rId71" Type="http://schemas.openxmlformats.org/officeDocument/2006/relationships/image" Target="../media/image291.png"/><Relationship Id="rId92" Type="http://schemas.openxmlformats.org/officeDocument/2006/relationships/image" Target="../media/image90.png"/><Relationship Id="rId2" Type="http://schemas.openxmlformats.org/officeDocument/2006/relationships/image" Target="../media/image24.png"/><Relationship Id="rId29" Type="http://schemas.openxmlformats.org/officeDocument/2006/relationships/image" Target="../media/image116.png"/><Relationship Id="rId24" Type="http://schemas.openxmlformats.org/officeDocument/2006/relationships/image" Target="../media/image46.png"/><Relationship Id="rId40" Type="http://schemas.openxmlformats.org/officeDocument/2006/relationships/image" Target="../media/image127.png"/><Relationship Id="rId45" Type="http://schemas.openxmlformats.org/officeDocument/2006/relationships/image" Target="../media/image132.png"/><Relationship Id="rId66" Type="http://schemas.openxmlformats.org/officeDocument/2006/relationships/image" Target="../media/image153.png"/><Relationship Id="rId87" Type="http://schemas.openxmlformats.org/officeDocument/2006/relationships/image" Target="../media/image85.png"/><Relationship Id="rId110" Type="http://schemas.openxmlformats.org/officeDocument/2006/relationships/image" Target="../media/image108.png"/><Relationship Id="rId115" Type="http://schemas.openxmlformats.org/officeDocument/2006/relationships/image" Target="../media/image198.png"/><Relationship Id="rId131" Type="http://schemas.openxmlformats.org/officeDocument/2006/relationships/image" Target="../media/image203.png"/><Relationship Id="rId136" Type="http://schemas.openxmlformats.org/officeDocument/2006/relationships/image" Target="../media/image55.png"/><Relationship Id="rId61" Type="http://schemas.openxmlformats.org/officeDocument/2006/relationships/image" Target="../media/image148.png"/><Relationship Id="rId82" Type="http://schemas.openxmlformats.org/officeDocument/2006/relationships/image" Target="../media/image80.png"/><Relationship Id="rId152" Type="http://schemas.openxmlformats.org/officeDocument/2006/relationships/image" Target="../media/image221.png"/><Relationship Id="rId19" Type="http://schemas.openxmlformats.org/officeDocument/2006/relationships/image" Target="../media/image41.png"/><Relationship Id="rId14" Type="http://schemas.openxmlformats.org/officeDocument/2006/relationships/image" Target="../media/image36.png"/><Relationship Id="rId30" Type="http://schemas.openxmlformats.org/officeDocument/2006/relationships/image" Target="../media/image117.png"/><Relationship Id="rId35" Type="http://schemas.openxmlformats.org/officeDocument/2006/relationships/image" Target="../media/image122.png"/><Relationship Id="rId56" Type="http://schemas.openxmlformats.org/officeDocument/2006/relationships/image" Target="../media/image143.png"/><Relationship Id="rId77" Type="http://schemas.openxmlformats.org/officeDocument/2006/relationships/image" Target="../media/image75.png"/><Relationship Id="rId100" Type="http://schemas.openxmlformats.org/officeDocument/2006/relationships/image" Target="../media/image98.png"/><Relationship Id="rId105" Type="http://schemas.openxmlformats.org/officeDocument/2006/relationships/image" Target="../media/image103.png"/><Relationship Id="rId126" Type="http://schemas.openxmlformats.org/officeDocument/2006/relationships/image" Target="../media/image21.png"/><Relationship Id="rId147" Type="http://schemas.openxmlformats.org/officeDocument/2006/relationships/image" Target="../media/image216.png"/><Relationship Id="rId8" Type="http://schemas.openxmlformats.org/officeDocument/2006/relationships/image" Target="../media/image30.png"/><Relationship Id="rId51" Type="http://schemas.openxmlformats.org/officeDocument/2006/relationships/image" Target="../media/image138.png"/><Relationship Id="rId72" Type="http://schemas.openxmlformats.org/officeDocument/2006/relationships/image" Target="../media/image292.svg"/><Relationship Id="rId93" Type="http://schemas.openxmlformats.org/officeDocument/2006/relationships/image" Target="../media/image91.png"/><Relationship Id="rId98" Type="http://schemas.openxmlformats.org/officeDocument/2006/relationships/image" Target="../media/image96.png"/><Relationship Id="rId121" Type="http://schemas.openxmlformats.org/officeDocument/2006/relationships/image" Target="../media/image16.png"/><Relationship Id="rId142" Type="http://schemas.openxmlformats.org/officeDocument/2006/relationships/image" Target="../media/image212.png"/><Relationship Id="rId3" Type="http://schemas.openxmlformats.org/officeDocument/2006/relationships/image" Target="../media/image25.png"/></Relationships>
</file>

<file path=ppt/slides/_rels/slide3.xml.rels><?xml version="1.0" encoding="UTF-8" standalone="yes"?>
<Relationships xmlns="http://schemas.openxmlformats.org/package/2006/relationships"><Relationship Id="rId2" Type="http://schemas.openxmlformats.org/officeDocument/2006/relationships/image" Target="../media/image224.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image" Target="../media/image225.png"/><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image" Target="../media/image227.jpg"/><Relationship Id="rId1" Type="http://schemas.openxmlformats.org/officeDocument/2006/relationships/slideLayout" Target="../slideLayouts/slideLayout22.xml"/></Relationships>
</file>

<file path=ppt/slides/_rels/slide6.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image" Target="../media/image227.jpg"/><Relationship Id="rId1" Type="http://schemas.openxmlformats.org/officeDocument/2006/relationships/slideLayout" Target="../slideLayouts/slideLayout22.xml"/></Relationships>
</file>

<file path=ppt/slides/_rels/slide7.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image" Target="../media/image230.png"/><Relationship Id="rId1" Type="http://schemas.openxmlformats.org/officeDocument/2006/relationships/slideLayout" Target="../slideLayouts/slideLayout20.xml"/><Relationship Id="rId6" Type="http://schemas.openxmlformats.org/officeDocument/2006/relationships/image" Target="../media/image234.png"/><Relationship Id="rId5" Type="http://schemas.openxmlformats.org/officeDocument/2006/relationships/image" Target="../media/image233.png"/><Relationship Id="rId4" Type="http://schemas.openxmlformats.org/officeDocument/2006/relationships/image" Target="../media/image232.png"/></Relationships>
</file>

<file path=ppt/slides/_rels/slide8.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image" Target="../media/image235.png"/><Relationship Id="rId1" Type="http://schemas.openxmlformats.org/officeDocument/2006/relationships/slideLayout" Target="../slideLayouts/slideLayout20.xml"/><Relationship Id="rId5" Type="http://schemas.openxmlformats.org/officeDocument/2006/relationships/image" Target="../media/image238.png"/><Relationship Id="rId4" Type="http://schemas.openxmlformats.org/officeDocument/2006/relationships/image" Target="../media/image237.png"/></Relationships>
</file>

<file path=ppt/slides/_rels/slide9.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image" Target="../media/image239.png"/><Relationship Id="rId1" Type="http://schemas.openxmlformats.org/officeDocument/2006/relationships/slideLayout" Target="../slideLayouts/slideLayout20.xml"/><Relationship Id="rId4" Type="http://schemas.openxmlformats.org/officeDocument/2006/relationships/image" Target="../media/image241.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CED9D7"/>
        </a:solidFill>
        <a:effectLst/>
      </p:bgPr>
    </p:bg>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995F5803-49F5-44BB-9034-F5C953353380}"/>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200963" y="950729"/>
            <a:ext cx="1501226" cy="1273361"/>
          </a:xfrm>
          <a:prstGeom prst="rect">
            <a:avLst/>
          </a:prstGeom>
        </p:spPr>
      </p:pic>
      <p:pic>
        <p:nvPicPr>
          <p:cNvPr id="9" name="Graphic 8">
            <a:extLst>
              <a:ext uri="{FF2B5EF4-FFF2-40B4-BE49-F238E27FC236}">
                <a16:creationId xmlns:a16="http://schemas.microsoft.com/office/drawing/2014/main" id="{10C3438A-6BDD-47F6-AC96-355F558715F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203717" y="-114301"/>
            <a:ext cx="1074977" cy="868817"/>
          </a:xfrm>
          <a:prstGeom prst="rect">
            <a:avLst/>
          </a:prstGeom>
        </p:spPr>
      </p:pic>
      <p:pic>
        <p:nvPicPr>
          <p:cNvPr id="10" name="Graphic 9">
            <a:extLst>
              <a:ext uri="{FF2B5EF4-FFF2-40B4-BE49-F238E27FC236}">
                <a16:creationId xmlns:a16="http://schemas.microsoft.com/office/drawing/2014/main" id="{37392064-3EC3-46BF-B5A1-771D02B5B94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624457" y="-255476"/>
            <a:ext cx="1626616" cy="1326561"/>
          </a:xfrm>
          <a:prstGeom prst="rect">
            <a:avLst/>
          </a:prstGeom>
        </p:spPr>
      </p:pic>
      <p:pic>
        <p:nvPicPr>
          <p:cNvPr id="11" name="Graphic 10">
            <a:extLst>
              <a:ext uri="{FF2B5EF4-FFF2-40B4-BE49-F238E27FC236}">
                <a16:creationId xmlns:a16="http://schemas.microsoft.com/office/drawing/2014/main" id="{3C0C40DA-11FE-49DF-8944-BA5B40AC57F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823464" y="5685744"/>
            <a:ext cx="2050740" cy="1760084"/>
          </a:xfrm>
          <a:prstGeom prst="rect">
            <a:avLst/>
          </a:prstGeom>
        </p:spPr>
      </p:pic>
      <p:sp>
        <p:nvSpPr>
          <p:cNvPr id="12" name="Rectangle 11">
            <a:extLst>
              <a:ext uri="{FF2B5EF4-FFF2-40B4-BE49-F238E27FC236}">
                <a16:creationId xmlns:a16="http://schemas.microsoft.com/office/drawing/2014/main" id="{22F7AC72-4FB8-457A-B998-BF94C7BD4D66}"/>
              </a:ext>
            </a:extLst>
          </p:cNvPr>
          <p:cNvSpPr/>
          <p:nvPr/>
        </p:nvSpPr>
        <p:spPr>
          <a:xfrm rot="21077654">
            <a:off x="4115341" y="2439975"/>
            <a:ext cx="8202976" cy="21078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500" dirty="0">
                <a:solidFill>
                  <a:schemeClr val="accent6">
                    <a:lumMod val="50000"/>
                  </a:schemeClr>
                </a:solidFill>
                <a:latin typeface="Signatura Monoline Script" panose="02000506000000020004" pitchFamily="2" charset="0"/>
              </a:rPr>
              <a:t>Banquet and Event </a:t>
            </a:r>
            <a:endParaRPr lang="th-TH" sz="11500" dirty="0">
              <a:solidFill>
                <a:schemeClr val="accent6">
                  <a:lumMod val="50000"/>
                </a:schemeClr>
              </a:solidFill>
              <a:latin typeface="Signatura Monoline Script" panose="02000506000000020004" pitchFamily="2" charset="0"/>
            </a:endParaRPr>
          </a:p>
        </p:txBody>
      </p:sp>
      <p:grpSp>
        <p:nvGrpSpPr>
          <p:cNvPr id="15" name="Group 14">
            <a:extLst>
              <a:ext uri="{FF2B5EF4-FFF2-40B4-BE49-F238E27FC236}">
                <a16:creationId xmlns:a16="http://schemas.microsoft.com/office/drawing/2014/main" id="{170326EE-1736-47B8-8233-F1B98E03152A}"/>
              </a:ext>
            </a:extLst>
          </p:cNvPr>
          <p:cNvGrpSpPr/>
          <p:nvPr/>
        </p:nvGrpSpPr>
        <p:grpSpPr>
          <a:xfrm>
            <a:off x="-63768" y="3912"/>
            <a:ext cx="6505804" cy="7139436"/>
            <a:chOff x="2102532" y="662851"/>
            <a:chExt cx="4501192" cy="4939585"/>
          </a:xfrm>
        </p:grpSpPr>
        <p:grpSp>
          <p:nvGrpSpPr>
            <p:cNvPr id="16" name="Group 15">
              <a:extLst>
                <a:ext uri="{FF2B5EF4-FFF2-40B4-BE49-F238E27FC236}">
                  <a16:creationId xmlns:a16="http://schemas.microsoft.com/office/drawing/2014/main" id="{A3D50474-F353-4634-BB92-F74111E45A02}"/>
                </a:ext>
              </a:extLst>
            </p:cNvPr>
            <p:cNvGrpSpPr/>
            <p:nvPr/>
          </p:nvGrpSpPr>
          <p:grpSpPr>
            <a:xfrm>
              <a:off x="2582834" y="662851"/>
              <a:ext cx="619137" cy="832518"/>
              <a:chOff x="336322" y="3951600"/>
              <a:chExt cx="619137" cy="832518"/>
            </a:xfrm>
          </p:grpSpPr>
          <p:grpSp>
            <p:nvGrpSpPr>
              <p:cNvPr id="825" name="Graphic 2180">
                <a:extLst>
                  <a:ext uri="{FF2B5EF4-FFF2-40B4-BE49-F238E27FC236}">
                    <a16:creationId xmlns:a16="http://schemas.microsoft.com/office/drawing/2014/main" id="{6CDC193B-B4B9-43F6-9A07-DE8F00E9D17A}"/>
                  </a:ext>
                </a:extLst>
              </p:cNvPr>
              <p:cNvGrpSpPr/>
              <p:nvPr/>
            </p:nvGrpSpPr>
            <p:grpSpPr>
              <a:xfrm rot="4699191">
                <a:off x="261625" y="4090284"/>
                <a:ext cx="804745" cy="582923"/>
                <a:chOff x="1389992" y="4976190"/>
                <a:chExt cx="804745" cy="582923"/>
              </a:xfrm>
            </p:grpSpPr>
            <p:grpSp>
              <p:nvGrpSpPr>
                <p:cNvPr id="847" name="Graphic 2180">
                  <a:extLst>
                    <a:ext uri="{FF2B5EF4-FFF2-40B4-BE49-F238E27FC236}">
                      <a16:creationId xmlns:a16="http://schemas.microsoft.com/office/drawing/2014/main" id="{415B7766-2BAB-46E1-AC13-8BACEB29736A}"/>
                    </a:ext>
                  </a:extLst>
                </p:cNvPr>
                <p:cNvGrpSpPr/>
                <p:nvPr/>
              </p:nvGrpSpPr>
              <p:grpSpPr>
                <a:xfrm>
                  <a:off x="1389992" y="4976190"/>
                  <a:ext cx="599203" cy="581738"/>
                  <a:chOff x="1389992" y="4976190"/>
                  <a:chExt cx="599203" cy="581738"/>
                </a:xfrm>
              </p:grpSpPr>
              <p:sp>
                <p:nvSpPr>
                  <p:cNvPr id="852" name="Freeform: Shape 851">
                    <a:extLst>
                      <a:ext uri="{FF2B5EF4-FFF2-40B4-BE49-F238E27FC236}">
                        <a16:creationId xmlns:a16="http://schemas.microsoft.com/office/drawing/2014/main" id="{FAA17C8E-5C45-4439-9383-4C286ED2D6CC}"/>
                      </a:ext>
                    </a:extLst>
                  </p:cNvPr>
                  <p:cNvSpPr/>
                  <p:nvPr/>
                </p:nvSpPr>
                <p:spPr>
                  <a:xfrm>
                    <a:off x="1415188" y="5337161"/>
                    <a:ext cx="289168" cy="204707"/>
                  </a:xfrm>
                  <a:custGeom>
                    <a:avLst/>
                    <a:gdLst>
                      <a:gd name="connsiteX0" fmla="*/ 158033 w 289168"/>
                      <a:gd name="connsiteY0" fmla="*/ 84910 h 204707"/>
                      <a:gd name="connsiteX1" fmla="*/ 71677 w 289168"/>
                      <a:gd name="connsiteY1" fmla="*/ 132410 h 204707"/>
                      <a:gd name="connsiteX2" fmla="*/ 6539 w 289168"/>
                      <a:gd name="connsiteY2" fmla="*/ 204708 h 204707"/>
                      <a:gd name="connsiteX3" fmla="*/ 78 w 289168"/>
                      <a:gd name="connsiteY3" fmla="*/ 185411 h 204707"/>
                      <a:gd name="connsiteX4" fmla="*/ 18283 w 289168"/>
                      <a:gd name="connsiteY4" fmla="*/ 92463 h 204707"/>
                      <a:gd name="connsiteX5" fmla="*/ 31686 w 289168"/>
                      <a:gd name="connsiteY5" fmla="*/ 68101 h 204707"/>
                      <a:gd name="connsiteX6" fmla="*/ 50590 w 289168"/>
                      <a:gd name="connsiteY6" fmla="*/ 56532 h 204707"/>
                      <a:gd name="connsiteX7" fmla="*/ 137121 w 289168"/>
                      <a:gd name="connsiteY7" fmla="*/ 30861 h 204707"/>
                      <a:gd name="connsiteX8" fmla="*/ 263555 w 289168"/>
                      <a:gd name="connsiteY8" fmla="*/ 1697 h 204707"/>
                      <a:gd name="connsiteX9" fmla="*/ 283899 w 289168"/>
                      <a:gd name="connsiteY9" fmla="*/ 2046 h 204707"/>
                      <a:gd name="connsiteX10" fmla="*/ 285646 w 289168"/>
                      <a:gd name="connsiteY10" fmla="*/ 18244 h 204707"/>
                      <a:gd name="connsiteX11" fmla="*/ 158033 w 289168"/>
                      <a:gd name="connsiteY11" fmla="*/ 84910 h 20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9168" h="204707">
                        <a:moveTo>
                          <a:pt x="158033" y="84910"/>
                        </a:moveTo>
                        <a:cubicBezTo>
                          <a:pt x="129000" y="100365"/>
                          <a:pt x="98920" y="114030"/>
                          <a:pt x="71677" y="132410"/>
                        </a:cubicBezTo>
                        <a:cubicBezTo>
                          <a:pt x="44434" y="150790"/>
                          <a:pt x="19724" y="174584"/>
                          <a:pt x="6539" y="204708"/>
                        </a:cubicBezTo>
                        <a:cubicBezTo>
                          <a:pt x="340" y="201128"/>
                          <a:pt x="-272" y="192571"/>
                          <a:pt x="78" y="185411"/>
                        </a:cubicBezTo>
                        <a:cubicBezTo>
                          <a:pt x="1606" y="153759"/>
                          <a:pt x="7761" y="122368"/>
                          <a:pt x="18283" y="92463"/>
                        </a:cubicBezTo>
                        <a:cubicBezTo>
                          <a:pt x="21383" y="83644"/>
                          <a:pt x="25050" y="74694"/>
                          <a:pt x="31686" y="68101"/>
                        </a:cubicBezTo>
                        <a:cubicBezTo>
                          <a:pt x="36969" y="62862"/>
                          <a:pt x="43779" y="59501"/>
                          <a:pt x="50590" y="56532"/>
                        </a:cubicBezTo>
                        <a:cubicBezTo>
                          <a:pt x="78226" y="44482"/>
                          <a:pt x="107782" y="37672"/>
                          <a:pt x="137121" y="30861"/>
                        </a:cubicBezTo>
                        <a:cubicBezTo>
                          <a:pt x="179251" y="21125"/>
                          <a:pt x="221424" y="11433"/>
                          <a:pt x="263555" y="1697"/>
                        </a:cubicBezTo>
                        <a:cubicBezTo>
                          <a:pt x="270322" y="125"/>
                          <a:pt x="277831" y="-1315"/>
                          <a:pt x="283899" y="2046"/>
                        </a:cubicBezTo>
                        <a:cubicBezTo>
                          <a:pt x="290972" y="5976"/>
                          <a:pt x="290273" y="13703"/>
                          <a:pt x="285646" y="18244"/>
                        </a:cubicBezTo>
                        <a:cubicBezTo>
                          <a:pt x="261110" y="1697"/>
                          <a:pt x="183049" y="71638"/>
                          <a:pt x="158033" y="84910"/>
                        </a:cubicBezTo>
                        <a:close/>
                      </a:path>
                    </a:pathLst>
                  </a:custGeom>
                  <a:solidFill>
                    <a:srgbClr val="EAE7E8"/>
                  </a:solidFill>
                  <a:ln w="4365" cap="flat">
                    <a:noFill/>
                    <a:prstDash val="solid"/>
                    <a:miter/>
                  </a:ln>
                </p:spPr>
                <p:txBody>
                  <a:bodyPr rtlCol="0" anchor="ctr"/>
                  <a:lstStyle/>
                  <a:p>
                    <a:endParaRPr lang="th-TH"/>
                  </a:p>
                </p:txBody>
              </p:sp>
              <p:sp>
                <p:nvSpPr>
                  <p:cNvPr id="853" name="Freeform: Shape 852">
                    <a:extLst>
                      <a:ext uri="{FF2B5EF4-FFF2-40B4-BE49-F238E27FC236}">
                        <a16:creationId xmlns:a16="http://schemas.microsoft.com/office/drawing/2014/main" id="{84F6616E-974D-4880-B1C0-540326F54225}"/>
                      </a:ext>
                    </a:extLst>
                  </p:cNvPr>
                  <p:cNvSpPr/>
                  <p:nvPr/>
                </p:nvSpPr>
                <p:spPr>
                  <a:xfrm>
                    <a:off x="1413012" y="5345232"/>
                    <a:ext cx="284940" cy="212696"/>
                  </a:xfrm>
                  <a:custGeom>
                    <a:avLst/>
                    <a:gdLst>
                      <a:gd name="connsiteX0" fmla="*/ 284941 w 284940"/>
                      <a:gd name="connsiteY0" fmla="*/ 0 h 212696"/>
                      <a:gd name="connsiteX1" fmla="*/ 137376 w 284940"/>
                      <a:gd name="connsiteY1" fmla="*/ 114210 h 212696"/>
                      <a:gd name="connsiteX2" fmla="*/ 67261 w 284940"/>
                      <a:gd name="connsiteY2" fmla="*/ 165770 h 212696"/>
                      <a:gd name="connsiteX3" fmla="*/ 11684 w 284940"/>
                      <a:gd name="connsiteY3" fmla="*/ 212659 h 212696"/>
                      <a:gd name="connsiteX4" fmla="*/ 12645 w 284940"/>
                      <a:gd name="connsiteY4" fmla="*/ 156820 h 212696"/>
                      <a:gd name="connsiteX5" fmla="*/ 105549 w 284940"/>
                      <a:gd name="connsiteY5" fmla="*/ 79589 h 212696"/>
                      <a:gd name="connsiteX6" fmla="*/ 284941 w 284940"/>
                      <a:gd name="connsiteY6" fmla="*/ 0 h 2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940" h="212696">
                        <a:moveTo>
                          <a:pt x="284941" y="0"/>
                        </a:moveTo>
                        <a:cubicBezTo>
                          <a:pt x="265032" y="33399"/>
                          <a:pt x="192735" y="59812"/>
                          <a:pt x="137376" y="114210"/>
                        </a:cubicBezTo>
                        <a:cubicBezTo>
                          <a:pt x="116682" y="134554"/>
                          <a:pt x="90531" y="148394"/>
                          <a:pt x="67261" y="165770"/>
                        </a:cubicBezTo>
                        <a:cubicBezTo>
                          <a:pt x="56739" y="173629"/>
                          <a:pt x="22642" y="211960"/>
                          <a:pt x="11684" y="212659"/>
                        </a:cubicBezTo>
                        <a:cubicBezTo>
                          <a:pt x="-11717" y="214100"/>
                          <a:pt x="6183" y="173192"/>
                          <a:pt x="12645" y="156820"/>
                        </a:cubicBezTo>
                        <a:cubicBezTo>
                          <a:pt x="31025" y="110106"/>
                          <a:pt x="65034" y="106482"/>
                          <a:pt x="105549" y="79589"/>
                        </a:cubicBezTo>
                        <a:cubicBezTo>
                          <a:pt x="192342" y="22004"/>
                          <a:pt x="239449" y="33442"/>
                          <a:pt x="284941" y="0"/>
                        </a:cubicBezTo>
                        <a:close/>
                      </a:path>
                    </a:pathLst>
                  </a:custGeom>
                  <a:solidFill>
                    <a:srgbClr val="C2BFC0"/>
                  </a:solidFill>
                  <a:ln w="4365" cap="flat">
                    <a:noFill/>
                    <a:prstDash val="solid"/>
                    <a:miter/>
                  </a:ln>
                </p:spPr>
                <p:txBody>
                  <a:bodyPr rtlCol="0" anchor="ctr"/>
                  <a:lstStyle/>
                  <a:p>
                    <a:endParaRPr lang="th-TH"/>
                  </a:p>
                </p:txBody>
              </p:sp>
              <p:sp>
                <p:nvSpPr>
                  <p:cNvPr id="854" name="Freeform: Shape 853">
                    <a:extLst>
                      <a:ext uri="{FF2B5EF4-FFF2-40B4-BE49-F238E27FC236}">
                        <a16:creationId xmlns:a16="http://schemas.microsoft.com/office/drawing/2014/main" id="{9F52CB56-1B8A-4B8C-BD33-F3A784D92636}"/>
                      </a:ext>
                    </a:extLst>
                  </p:cNvPr>
                  <p:cNvSpPr/>
                  <p:nvPr/>
                </p:nvSpPr>
                <p:spPr>
                  <a:xfrm>
                    <a:off x="1389992" y="5259751"/>
                    <a:ext cx="327041" cy="148530"/>
                  </a:xfrm>
                  <a:custGeom>
                    <a:avLst/>
                    <a:gdLst>
                      <a:gd name="connsiteX0" fmla="*/ 250637 w 327041"/>
                      <a:gd name="connsiteY0" fmla="*/ 108576 h 148530"/>
                      <a:gd name="connsiteX1" fmla="*/ 7417 w 327041"/>
                      <a:gd name="connsiteY1" fmla="*/ 124119 h 148530"/>
                      <a:gd name="connsiteX2" fmla="*/ 737 w 327041"/>
                      <a:gd name="connsiteY2" fmla="*/ 118661 h 148530"/>
                      <a:gd name="connsiteX3" fmla="*/ 650 w 327041"/>
                      <a:gd name="connsiteY3" fmla="*/ 110497 h 148530"/>
                      <a:gd name="connsiteX4" fmla="*/ 62776 w 327041"/>
                      <a:gd name="connsiteY4" fmla="*/ 46451 h 148530"/>
                      <a:gd name="connsiteX5" fmla="*/ 192746 w 327041"/>
                      <a:gd name="connsiteY5" fmla="*/ 173 h 148530"/>
                      <a:gd name="connsiteX6" fmla="*/ 293858 w 327041"/>
                      <a:gd name="connsiteY6" fmla="*/ 38374 h 148530"/>
                      <a:gd name="connsiteX7" fmla="*/ 318263 w 327041"/>
                      <a:gd name="connsiteY7" fmla="*/ 86485 h 148530"/>
                      <a:gd name="connsiteX8" fmla="*/ 289536 w 327041"/>
                      <a:gd name="connsiteY8" fmla="*/ 85306 h 148530"/>
                      <a:gd name="connsiteX9" fmla="*/ 250637 w 327041"/>
                      <a:gd name="connsiteY9" fmla="*/ 108576 h 14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7041" h="148530">
                        <a:moveTo>
                          <a:pt x="250637" y="108576"/>
                        </a:moveTo>
                        <a:cubicBezTo>
                          <a:pt x="179692" y="155509"/>
                          <a:pt x="83732" y="161621"/>
                          <a:pt x="7417" y="124119"/>
                        </a:cubicBezTo>
                        <a:cubicBezTo>
                          <a:pt x="4798" y="122809"/>
                          <a:pt x="2003" y="121324"/>
                          <a:pt x="737" y="118661"/>
                        </a:cubicBezTo>
                        <a:cubicBezTo>
                          <a:pt x="-441" y="116173"/>
                          <a:pt x="-5" y="113204"/>
                          <a:pt x="650" y="110497"/>
                        </a:cubicBezTo>
                        <a:cubicBezTo>
                          <a:pt x="8028" y="80809"/>
                          <a:pt x="36537" y="62168"/>
                          <a:pt x="62776" y="46451"/>
                        </a:cubicBezTo>
                        <a:cubicBezTo>
                          <a:pt x="102854" y="22482"/>
                          <a:pt x="146075" y="-2316"/>
                          <a:pt x="192746" y="173"/>
                        </a:cubicBezTo>
                        <a:cubicBezTo>
                          <a:pt x="229069" y="2094"/>
                          <a:pt x="262206" y="20474"/>
                          <a:pt x="293858" y="38374"/>
                        </a:cubicBezTo>
                        <a:cubicBezTo>
                          <a:pt x="311147" y="48153"/>
                          <a:pt x="342319" y="72253"/>
                          <a:pt x="318263" y="86485"/>
                        </a:cubicBezTo>
                        <a:cubicBezTo>
                          <a:pt x="312849" y="89672"/>
                          <a:pt x="296652" y="83647"/>
                          <a:pt x="289536" y="85306"/>
                        </a:cubicBezTo>
                        <a:cubicBezTo>
                          <a:pt x="275347" y="88624"/>
                          <a:pt x="262599" y="100674"/>
                          <a:pt x="250637" y="108576"/>
                        </a:cubicBezTo>
                        <a:close/>
                      </a:path>
                    </a:pathLst>
                  </a:custGeom>
                  <a:solidFill>
                    <a:srgbClr val="F6F3F4"/>
                  </a:solidFill>
                  <a:ln w="4365" cap="flat">
                    <a:noFill/>
                    <a:prstDash val="solid"/>
                    <a:miter/>
                  </a:ln>
                </p:spPr>
                <p:txBody>
                  <a:bodyPr rtlCol="0" anchor="ctr"/>
                  <a:lstStyle/>
                  <a:p>
                    <a:endParaRPr lang="th-TH"/>
                  </a:p>
                </p:txBody>
              </p:sp>
              <p:sp>
                <p:nvSpPr>
                  <p:cNvPr id="855" name="Freeform: Shape 854">
                    <a:extLst>
                      <a:ext uri="{FF2B5EF4-FFF2-40B4-BE49-F238E27FC236}">
                        <a16:creationId xmlns:a16="http://schemas.microsoft.com/office/drawing/2014/main" id="{B35D05D7-D1DA-4659-B7B1-27EAD76C596B}"/>
                      </a:ext>
                    </a:extLst>
                  </p:cNvPr>
                  <p:cNvSpPr/>
                  <p:nvPr/>
                </p:nvSpPr>
                <p:spPr>
                  <a:xfrm>
                    <a:off x="1393349" y="5284589"/>
                    <a:ext cx="317351" cy="100384"/>
                  </a:xfrm>
                  <a:custGeom>
                    <a:avLst/>
                    <a:gdLst>
                      <a:gd name="connsiteX0" fmla="*/ 163500 w 317351"/>
                      <a:gd name="connsiteY0" fmla="*/ 2054 h 100384"/>
                      <a:gd name="connsiteX1" fmla="*/ 104037 w 317351"/>
                      <a:gd name="connsiteY1" fmla="*/ 24625 h 100384"/>
                      <a:gd name="connsiteX2" fmla="*/ 0 w 317351"/>
                      <a:gd name="connsiteY2" fmla="*/ 89152 h 100384"/>
                      <a:gd name="connsiteX3" fmla="*/ 86967 w 317351"/>
                      <a:gd name="connsiteY3" fmla="*/ 89108 h 100384"/>
                      <a:gd name="connsiteX4" fmla="*/ 161884 w 317351"/>
                      <a:gd name="connsiteY4" fmla="*/ 68283 h 100384"/>
                      <a:gd name="connsiteX5" fmla="*/ 269807 w 317351"/>
                      <a:gd name="connsiteY5" fmla="*/ 60381 h 100384"/>
                      <a:gd name="connsiteX6" fmla="*/ 317351 w 317351"/>
                      <a:gd name="connsiteY6" fmla="*/ 55361 h 100384"/>
                      <a:gd name="connsiteX7" fmla="*/ 163500 w 317351"/>
                      <a:gd name="connsiteY7" fmla="*/ 2054 h 10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351" h="100384">
                        <a:moveTo>
                          <a:pt x="163500" y="2054"/>
                        </a:moveTo>
                        <a:cubicBezTo>
                          <a:pt x="142631" y="6071"/>
                          <a:pt x="122985" y="14977"/>
                          <a:pt x="104037" y="24625"/>
                        </a:cubicBezTo>
                        <a:cubicBezTo>
                          <a:pt x="67626" y="43180"/>
                          <a:pt x="32787" y="64791"/>
                          <a:pt x="0" y="89152"/>
                        </a:cubicBezTo>
                        <a:cubicBezTo>
                          <a:pt x="23226" y="108798"/>
                          <a:pt x="58109" y="98626"/>
                          <a:pt x="86967" y="89108"/>
                        </a:cubicBezTo>
                        <a:cubicBezTo>
                          <a:pt x="111590" y="80988"/>
                          <a:pt x="136606" y="74046"/>
                          <a:pt x="161884" y="68283"/>
                        </a:cubicBezTo>
                        <a:cubicBezTo>
                          <a:pt x="197291" y="60250"/>
                          <a:pt x="233964" y="54575"/>
                          <a:pt x="269807" y="60381"/>
                        </a:cubicBezTo>
                        <a:cubicBezTo>
                          <a:pt x="285961" y="63001"/>
                          <a:pt x="304210" y="67017"/>
                          <a:pt x="317351" y="55361"/>
                        </a:cubicBezTo>
                        <a:cubicBezTo>
                          <a:pt x="292815" y="12445"/>
                          <a:pt x="208817" y="-6634"/>
                          <a:pt x="163500" y="2054"/>
                        </a:cubicBezTo>
                        <a:close/>
                      </a:path>
                    </a:pathLst>
                  </a:custGeom>
                  <a:solidFill>
                    <a:srgbClr val="EAE7E8"/>
                  </a:solidFill>
                  <a:ln w="4365" cap="flat">
                    <a:noFill/>
                    <a:prstDash val="solid"/>
                    <a:miter/>
                  </a:ln>
                </p:spPr>
                <p:txBody>
                  <a:bodyPr rtlCol="0" anchor="ctr"/>
                  <a:lstStyle/>
                  <a:p>
                    <a:endParaRPr lang="th-TH"/>
                  </a:p>
                </p:txBody>
              </p:sp>
              <p:sp>
                <p:nvSpPr>
                  <p:cNvPr id="856" name="Freeform: Shape 855">
                    <a:extLst>
                      <a:ext uri="{FF2B5EF4-FFF2-40B4-BE49-F238E27FC236}">
                        <a16:creationId xmlns:a16="http://schemas.microsoft.com/office/drawing/2014/main" id="{AD37DC5B-7A0B-46DA-A89E-CC9D4674314F}"/>
                      </a:ext>
                    </a:extLst>
                  </p:cNvPr>
                  <p:cNvSpPr/>
                  <p:nvPr/>
                </p:nvSpPr>
                <p:spPr>
                  <a:xfrm>
                    <a:off x="1392432" y="5315038"/>
                    <a:ext cx="260770" cy="65275"/>
                  </a:xfrm>
                  <a:custGeom>
                    <a:avLst/>
                    <a:gdLst>
                      <a:gd name="connsiteX0" fmla="*/ 54573 w 260770"/>
                      <a:gd name="connsiteY0" fmla="*/ 53552 h 65275"/>
                      <a:gd name="connsiteX1" fmla="*/ 0 w 260770"/>
                      <a:gd name="connsiteY1" fmla="*/ 61279 h 65275"/>
                      <a:gd name="connsiteX2" fmla="*/ 21131 w 260770"/>
                      <a:gd name="connsiteY2" fmla="*/ 45868 h 65275"/>
                      <a:gd name="connsiteX3" fmla="*/ 260770 w 260770"/>
                      <a:gd name="connsiteY3" fmla="*/ 7230 h 65275"/>
                      <a:gd name="connsiteX4" fmla="*/ 54573 w 260770"/>
                      <a:gd name="connsiteY4" fmla="*/ 53552 h 65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770" h="65275">
                        <a:moveTo>
                          <a:pt x="54573" y="53552"/>
                        </a:moveTo>
                        <a:cubicBezTo>
                          <a:pt x="37066" y="61323"/>
                          <a:pt x="16590" y="70797"/>
                          <a:pt x="0" y="61279"/>
                        </a:cubicBezTo>
                        <a:cubicBezTo>
                          <a:pt x="5763" y="54687"/>
                          <a:pt x="13447" y="50103"/>
                          <a:pt x="21131" y="45868"/>
                        </a:cubicBezTo>
                        <a:cubicBezTo>
                          <a:pt x="90591" y="7842"/>
                          <a:pt x="182666" y="-11499"/>
                          <a:pt x="260770" y="7230"/>
                        </a:cubicBezTo>
                        <a:cubicBezTo>
                          <a:pt x="197029" y="33294"/>
                          <a:pt x="120278" y="24432"/>
                          <a:pt x="54573" y="53552"/>
                        </a:cubicBezTo>
                        <a:close/>
                      </a:path>
                    </a:pathLst>
                  </a:custGeom>
                  <a:solidFill>
                    <a:srgbClr val="EAE7E8"/>
                  </a:solidFill>
                  <a:ln w="4365" cap="flat">
                    <a:noFill/>
                    <a:prstDash val="solid"/>
                    <a:miter/>
                  </a:ln>
                </p:spPr>
                <p:txBody>
                  <a:bodyPr rtlCol="0" anchor="ctr"/>
                  <a:lstStyle/>
                  <a:p>
                    <a:endParaRPr lang="th-TH"/>
                  </a:p>
                </p:txBody>
              </p:sp>
              <p:sp>
                <p:nvSpPr>
                  <p:cNvPr id="857" name="Freeform: Shape 856">
                    <a:extLst>
                      <a:ext uri="{FF2B5EF4-FFF2-40B4-BE49-F238E27FC236}">
                        <a16:creationId xmlns:a16="http://schemas.microsoft.com/office/drawing/2014/main" id="{0F1B9A7F-9CB4-4135-9743-0B2B015A4348}"/>
                      </a:ext>
                    </a:extLst>
                  </p:cNvPr>
                  <p:cNvSpPr/>
                  <p:nvPr/>
                </p:nvSpPr>
                <p:spPr>
                  <a:xfrm>
                    <a:off x="1552519" y="5035808"/>
                    <a:ext cx="180194" cy="289864"/>
                  </a:xfrm>
                  <a:custGeom>
                    <a:avLst/>
                    <a:gdLst>
                      <a:gd name="connsiteX0" fmla="*/ 155780 w 180194"/>
                      <a:gd name="connsiteY0" fmla="*/ 267643 h 289864"/>
                      <a:gd name="connsiteX1" fmla="*/ 132379 w 180194"/>
                      <a:gd name="connsiteY1" fmla="*/ 242365 h 289864"/>
                      <a:gd name="connsiteX2" fmla="*/ 66237 w 180194"/>
                      <a:gd name="connsiteY2" fmla="*/ 190543 h 289864"/>
                      <a:gd name="connsiteX3" fmla="*/ 37117 w 180194"/>
                      <a:gd name="connsiteY3" fmla="*/ 165439 h 289864"/>
                      <a:gd name="connsiteX4" fmla="*/ 18737 w 180194"/>
                      <a:gd name="connsiteY4" fmla="*/ 237 h 289864"/>
                      <a:gd name="connsiteX5" fmla="*/ 113868 w 180194"/>
                      <a:gd name="connsiteY5" fmla="*/ 26606 h 289864"/>
                      <a:gd name="connsiteX6" fmla="*/ 149450 w 180194"/>
                      <a:gd name="connsiteY6" fmla="*/ 84104 h 289864"/>
                      <a:gd name="connsiteX7" fmla="*/ 176780 w 180194"/>
                      <a:gd name="connsiteY7" fmla="*/ 161466 h 289864"/>
                      <a:gd name="connsiteX8" fmla="*/ 160451 w 180194"/>
                      <a:gd name="connsiteY8" fmla="*/ 289865 h 289864"/>
                      <a:gd name="connsiteX9" fmla="*/ 155780 w 180194"/>
                      <a:gd name="connsiteY9" fmla="*/ 267643 h 28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194" h="289864">
                        <a:moveTo>
                          <a:pt x="155780" y="267643"/>
                        </a:moveTo>
                        <a:cubicBezTo>
                          <a:pt x="150978" y="257078"/>
                          <a:pt x="141504" y="249525"/>
                          <a:pt x="132379" y="242365"/>
                        </a:cubicBezTo>
                        <a:cubicBezTo>
                          <a:pt x="110332" y="225076"/>
                          <a:pt x="88285" y="207831"/>
                          <a:pt x="66237" y="190543"/>
                        </a:cubicBezTo>
                        <a:cubicBezTo>
                          <a:pt x="56152" y="182641"/>
                          <a:pt x="46023" y="174695"/>
                          <a:pt x="37117" y="165439"/>
                        </a:cubicBezTo>
                        <a:cubicBezTo>
                          <a:pt x="-4140" y="122480"/>
                          <a:pt x="-12086" y="51229"/>
                          <a:pt x="18737" y="237"/>
                        </a:cubicBezTo>
                        <a:cubicBezTo>
                          <a:pt x="52485" y="-1248"/>
                          <a:pt x="88896" y="3860"/>
                          <a:pt x="113868" y="26606"/>
                        </a:cubicBezTo>
                        <a:cubicBezTo>
                          <a:pt x="130677" y="41887"/>
                          <a:pt x="140281" y="63323"/>
                          <a:pt x="149450" y="84104"/>
                        </a:cubicBezTo>
                        <a:cubicBezTo>
                          <a:pt x="160539" y="109164"/>
                          <a:pt x="171672" y="134529"/>
                          <a:pt x="176780" y="161466"/>
                        </a:cubicBezTo>
                        <a:cubicBezTo>
                          <a:pt x="184813" y="203596"/>
                          <a:pt x="178395" y="250966"/>
                          <a:pt x="160451" y="289865"/>
                        </a:cubicBezTo>
                        <a:cubicBezTo>
                          <a:pt x="159753" y="283229"/>
                          <a:pt x="158792" y="274279"/>
                          <a:pt x="155780" y="267643"/>
                        </a:cubicBezTo>
                        <a:close/>
                      </a:path>
                    </a:pathLst>
                  </a:custGeom>
                  <a:solidFill>
                    <a:srgbClr val="EAE7E8"/>
                  </a:solidFill>
                  <a:ln w="4365" cap="flat">
                    <a:noFill/>
                    <a:prstDash val="solid"/>
                    <a:miter/>
                  </a:ln>
                </p:spPr>
                <p:txBody>
                  <a:bodyPr rtlCol="0" anchor="ctr"/>
                  <a:lstStyle/>
                  <a:p>
                    <a:endParaRPr lang="th-TH"/>
                  </a:p>
                </p:txBody>
              </p:sp>
              <p:sp>
                <p:nvSpPr>
                  <p:cNvPr id="858" name="Freeform: Shape 857">
                    <a:extLst>
                      <a:ext uri="{FF2B5EF4-FFF2-40B4-BE49-F238E27FC236}">
                        <a16:creationId xmlns:a16="http://schemas.microsoft.com/office/drawing/2014/main" id="{309E677A-8DE8-4296-8087-3DCD89FF1DCE}"/>
                      </a:ext>
                    </a:extLst>
                  </p:cNvPr>
                  <p:cNvSpPr/>
                  <p:nvPr/>
                </p:nvSpPr>
                <p:spPr>
                  <a:xfrm>
                    <a:off x="1684723" y="4977893"/>
                    <a:ext cx="84154" cy="330448"/>
                  </a:xfrm>
                  <a:custGeom>
                    <a:avLst/>
                    <a:gdLst>
                      <a:gd name="connsiteX0" fmla="*/ 80812 w 84154"/>
                      <a:gd name="connsiteY0" fmla="*/ 133114 h 330448"/>
                      <a:gd name="connsiteX1" fmla="*/ 15586 w 84154"/>
                      <a:gd name="connsiteY1" fmla="*/ 0 h 330448"/>
                      <a:gd name="connsiteX2" fmla="*/ 5458 w 84154"/>
                      <a:gd name="connsiteY2" fmla="*/ 84740 h 330448"/>
                      <a:gd name="connsiteX3" fmla="*/ 37285 w 84154"/>
                      <a:gd name="connsiteY3" fmla="*/ 167647 h 330448"/>
                      <a:gd name="connsiteX4" fmla="*/ 45361 w 84154"/>
                      <a:gd name="connsiteY4" fmla="*/ 206678 h 330448"/>
                      <a:gd name="connsiteX5" fmla="*/ 49334 w 84154"/>
                      <a:gd name="connsiteY5" fmla="*/ 272340 h 330448"/>
                      <a:gd name="connsiteX6" fmla="*/ 40122 w 84154"/>
                      <a:gd name="connsiteY6" fmla="*/ 330449 h 330448"/>
                      <a:gd name="connsiteX7" fmla="*/ 80812 w 84154"/>
                      <a:gd name="connsiteY7" fmla="*/ 133114 h 330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54" h="330448">
                        <a:moveTo>
                          <a:pt x="80812" y="133114"/>
                        </a:moveTo>
                        <a:cubicBezTo>
                          <a:pt x="75180" y="82077"/>
                          <a:pt x="59899" y="25846"/>
                          <a:pt x="15586" y="0"/>
                        </a:cubicBezTo>
                        <a:cubicBezTo>
                          <a:pt x="-3230" y="22877"/>
                          <a:pt x="-2881" y="56319"/>
                          <a:pt x="5458" y="84740"/>
                        </a:cubicBezTo>
                        <a:cubicBezTo>
                          <a:pt x="13796" y="113162"/>
                          <a:pt x="28946" y="139226"/>
                          <a:pt x="37285" y="167647"/>
                        </a:cubicBezTo>
                        <a:cubicBezTo>
                          <a:pt x="41039" y="180396"/>
                          <a:pt x="43353" y="193537"/>
                          <a:pt x="45361" y="206678"/>
                        </a:cubicBezTo>
                        <a:cubicBezTo>
                          <a:pt x="48636" y="228245"/>
                          <a:pt x="51037" y="250467"/>
                          <a:pt x="49334" y="272340"/>
                        </a:cubicBezTo>
                        <a:cubicBezTo>
                          <a:pt x="47893" y="290807"/>
                          <a:pt x="36062" y="314819"/>
                          <a:pt x="40122" y="330449"/>
                        </a:cubicBezTo>
                        <a:cubicBezTo>
                          <a:pt x="88757" y="285655"/>
                          <a:pt x="87448" y="193100"/>
                          <a:pt x="80812" y="133114"/>
                        </a:cubicBezTo>
                        <a:close/>
                      </a:path>
                    </a:pathLst>
                  </a:custGeom>
                  <a:solidFill>
                    <a:srgbClr val="E1DEDF"/>
                  </a:solidFill>
                  <a:ln w="4365" cap="flat">
                    <a:noFill/>
                    <a:prstDash val="solid"/>
                    <a:miter/>
                  </a:ln>
                </p:spPr>
                <p:txBody>
                  <a:bodyPr rtlCol="0" anchor="ctr"/>
                  <a:lstStyle/>
                  <a:p>
                    <a:endParaRPr lang="th-TH"/>
                  </a:p>
                </p:txBody>
              </p:sp>
              <p:sp>
                <p:nvSpPr>
                  <p:cNvPr id="859" name="Freeform: Shape 858">
                    <a:extLst>
                      <a:ext uri="{FF2B5EF4-FFF2-40B4-BE49-F238E27FC236}">
                        <a16:creationId xmlns:a16="http://schemas.microsoft.com/office/drawing/2014/main" id="{5ED55BB8-1EB2-42BB-8C20-99D1348851A6}"/>
                      </a:ext>
                    </a:extLst>
                  </p:cNvPr>
                  <p:cNvSpPr/>
                  <p:nvPr/>
                </p:nvSpPr>
                <p:spPr>
                  <a:xfrm>
                    <a:off x="1696992" y="4976190"/>
                    <a:ext cx="82817" cy="317001"/>
                  </a:xfrm>
                  <a:custGeom>
                    <a:avLst/>
                    <a:gdLst>
                      <a:gd name="connsiteX0" fmla="*/ 60947 w 82817"/>
                      <a:gd name="connsiteY0" fmla="*/ 223268 h 317001"/>
                      <a:gd name="connsiteX1" fmla="*/ 37328 w 82817"/>
                      <a:gd name="connsiteY1" fmla="*/ 117091 h 317001"/>
                      <a:gd name="connsiteX2" fmla="*/ 20694 w 82817"/>
                      <a:gd name="connsiteY2" fmla="*/ 89325 h 317001"/>
                      <a:gd name="connsiteX3" fmla="*/ 13840 w 82817"/>
                      <a:gd name="connsiteY3" fmla="*/ 53176 h 317001"/>
                      <a:gd name="connsiteX4" fmla="*/ 0 w 82817"/>
                      <a:gd name="connsiteY4" fmla="*/ 0 h 317001"/>
                      <a:gd name="connsiteX5" fmla="*/ 73389 w 82817"/>
                      <a:gd name="connsiteY5" fmla="*/ 90198 h 317001"/>
                      <a:gd name="connsiteX6" fmla="*/ 74219 w 82817"/>
                      <a:gd name="connsiteY6" fmla="*/ 215846 h 317001"/>
                      <a:gd name="connsiteX7" fmla="*/ 34752 w 82817"/>
                      <a:gd name="connsiteY7" fmla="*/ 317002 h 317001"/>
                      <a:gd name="connsiteX8" fmla="*/ 60947 w 82817"/>
                      <a:gd name="connsiteY8" fmla="*/ 223268 h 3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817" h="317001">
                        <a:moveTo>
                          <a:pt x="60947" y="223268"/>
                        </a:moveTo>
                        <a:cubicBezTo>
                          <a:pt x="64090" y="186508"/>
                          <a:pt x="56974" y="148307"/>
                          <a:pt x="37328" y="117091"/>
                        </a:cubicBezTo>
                        <a:cubicBezTo>
                          <a:pt x="31565" y="107967"/>
                          <a:pt x="24754" y="99366"/>
                          <a:pt x="20694" y="89325"/>
                        </a:cubicBezTo>
                        <a:cubicBezTo>
                          <a:pt x="16110" y="77930"/>
                          <a:pt x="15455" y="65356"/>
                          <a:pt x="13840" y="53176"/>
                        </a:cubicBezTo>
                        <a:cubicBezTo>
                          <a:pt x="11438" y="34970"/>
                          <a:pt x="6767" y="17070"/>
                          <a:pt x="0" y="0"/>
                        </a:cubicBezTo>
                        <a:cubicBezTo>
                          <a:pt x="34141" y="20039"/>
                          <a:pt x="60729" y="52695"/>
                          <a:pt x="73389" y="90198"/>
                        </a:cubicBezTo>
                        <a:cubicBezTo>
                          <a:pt x="86967" y="130407"/>
                          <a:pt x="84653" y="174676"/>
                          <a:pt x="74219" y="215846"/>
                        </a:cubicBezTo>
                        <a:cubicBezTo>
                          <a:pt x="65487" y="250205"/>
                          <a:pt x="52390" y="286397"/>
                          <a:pt x="34752" y="317002"/>
                        </a:cubicBezTo>
                        <a:cubicBezTo>
                          <a:pt x="42741" y="285219"/>
                          <a:pt x="58022" y="257016"/>
                          <a:pt x="60947" y="223268"/>
                        </a:cubicBezTo>
                        <a:close/>
                      </a:path>
                    </a:pathLst>
                  </a:custGeom>
                  <a:solidFill>
                    <a:srgbClr val="F5F2F3"/>
                  </a:solidFill>
                  <a:ln w="4365" cap="flat">
                    <a:noFill/>
                    <a:prstDash val="solid"/>
                    <a:miter/>
                  </a:ln>
                </p:spPr>
                <p:txBody>
                  <a:bodyPr rtlCol="0" anchor="ctr"/>
                  <a:lstStyle/>
                  <a:p>
                    <a:endParaRPr lang="th-TH"/>
                  </a:p>
                </p:txBody>
              </p:sp>
              <p:sp>
                <p:nvSpPr>
                  <p:cNvPr id="860" name="Freeform: Shape 859">
                    <a:extLst>
                      <a:ext uri="{FF2B5EF4-FFF2-40B4-BE49-F238E27FC236}">
                        <a16:creationId xmlns:a16="http://schemas.microsoft.com/office/drawing/2014/main" id="{ABAA7924-8E4F-4CF3-B906-9EB7FD8690E2}"/>
                      </a:ext>
                    </a:extLst>
                  </p:cNvPr>
                  <p:cNvSpPr/>
                  <p:nvPr/>
                </p:nvSpPr>
                <p:spPr>
                  <a:xfrm>
                    <a:off x="1712625" y="5039800"/>
                    <a:ext cx="43475" cy="288929"/>
                  </a:xfrm>
                  <a:custGeom>
                    <a:avLst/>
                    <a:gdLst>
                      <a:gd name="connsiteX0" fmla="*/ 27806 w 43475"/>
                      <a:gd name="connsiteY0" fmla="*/ 76620 h 288929"/>
                      <a:gd name="connsiteX1" fmla="*/ 11347 w 43475"/>
                      <a:gd name="connsiteY1" fmla="*/ 47762 h 288929"/>
                      <a:gd name="connsiteX2" fmla="*/ 4362 w 43475"/>
                      <a:gd name="connsiteY2" fmla="*/ 0 h 288929"/>
                      <a:gd name="connsiteX3" fmla="*/ 10299 w 43475"/>
                      <a:gd name="connsiteY3" fmla="*/ 54398 h 288929"/>
                      <a:gd name="connsiteX4" fmla="*/ 38284 w 43475"/>
                      <a:gd name="connsiteY4" fmla="*/ 131149 h 288929"/>
                      <a:gd name="connsiteX5" fmla="*/ 32346 w 43475"/>
                      <a:gd name="connsiteY5" fmla="*/ 210738 h 288929"/>
                      <a:gd name="connsiteX6" fmla="*/ 11652 w 43475"/>
                      <a:gd name="connsiteY6" fmla="*/ 111809 h 288929"/>
                      <a:gd name="connsiteX7" fmla="*/ 16237 w 43475"/>
                      <a:gd name="connsiteY7" fmla="*/ 209603 h 288929"/>
                      <a:gd name="connsiteX8" fmla="*/ 4143 w 43475"/>
                      <a:gd name="connsiteY8" fmla="*/ 288930 h 288929"/>
                      <a:gd name="connsiteX9" fmla="*/ 27806 w 43475"/>
                      <a:gd name="connsiteY9" fmla="*/ 76620 h 28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75" h="288929">
                        <a:moveTo>
                          <a:pt x="27806" y="76620"/>
                        </a:moveTo>
                        <a:cubicBezTo>
                          <a:pt x="22567" y="66841"/>
                          <a:pt x="16018" y="57803"/>
                          <a:pt x="11347" y="47762"/>
                        </a:cubicBezTo>
                        <a:cubicBezTo>
                          <a:pt x="4493" y="32962"/>
                          <a:pt x="2048" y="16154"/>
                          <a:pt x="4362" y="0"/>
                        </a:cubicBezTo>
                        <a:cubicBezTo>
                          <a:pt x="-921" y="17813"/>
                          <a:pt x="4012" y="36935"/>
                          <a:pt x="10299" y="54398"/>
                        </a:cubicBezTo>
                        <a:cubicBezTo>
                          <a:pt x="19511" y="80025"/>
                          <a:pt x="31648" y="104692"/>
                          <a:pt x="38284" y="131149"/>
                        </a:cubicBezTo>
                        <a:cubicBezTo>
                          <a:pt x="44920" y="157562"/>
                          <a:pt x="45488" y="186901"/>
                          <a:pt x="32346" y="210738"/>
                        </a:cubicBezTo>
                        <a:cubicBezTo>
                          <a:pt x="31168" y="176903"/>
                          <a:pt x="24139" y="143286"/>
                          <a:pt x="11652" y="111809"/>
                        </a:cubicBezTo>
                        <a:cubicBezTo>
                          <a:pt x="19555" y="131717"/>
                          <a:pt x="18463" y="187381"/>
                          <a:pt x="16237" y="209603"/>
                        </a:cubicBezTo>
                        <a:cubicBezTo>
                          <a:pt x="13792" y="234313"/>
                          <a:pt x="-9216" y="265485"/>
                          <a:pt x="4143" y="288930"/>
                        </a:cubicBezTo>
                        <a:cubicBezTo>
                          <a:pt x="48369" y="248764"/>
                          <a:pt x="53870" y="125299"/>
                          <a:pt x="27806" y="76620"/>
                        </a:cubicBezTo>
                        <a:close/>
                      </a:path>
                    </a:pathLst>
                  </a:custGeom>
                  <a:solidFill>
                    <a:srgbClr val="838288"/>
                  </a:solidFill>
                  <a:ln w="4365" cap="flat">
                    <a:noFill/>
                    <a:prstDash val="solid"/>
                    <a:miter/>
                  </a:ln>
                </p:spPr>
                <p:txBody>
                  <a:bodyPr rtlCol="0" anchor="ctr"/>
                  <a:lstStyle/>
                  <a:p>
                    <a:endParaRPr lang="th-TH"/>
                  </a:p>
                </p:txBody>
              </p:sp>
              <p:sp>
                <p:nvSpPr>
                  <p:cNvPr id="861" name="Freeform: Shape 860">
                    <a:extLst>
                      <a:ext uri="{FF2B5EF4-FFF2-40B4-BE49-F238E27FC236}">
                        <a16:creationId xmlns:a16="http://schemas.microsoft.com/office/drawing/2014/main" id="{1D517A19-823E-4749-A1E8-60734DCBAE03}"/>
                      </a:ext>
                    </a:extLst>
                  </p:cNvPr>
                  <p:cNvSpPr/>
                  <p:nvPr/>
                </p:nvSpPr>
                <p:spPr>
                  <a:xfrm>
                    <a:off x="1448053" y="5348795"/>
                    <a:ext cx="245009" cy="69058"/>
                  </a:xfrm>
                  <a:custGeom>
                    <a:avLst/>
                    <a:gdLst>
                      <a:gd name="connsiteX0" fmla="*/ 130014 w 245009"/>
                      <a:gd name="connsiteY0" fmla="*/ 42060 h 69058"/>
                      <a:gd name="connsiteX1" fmla="*/ 0 w 245009"/>
                      <a:gd name="connsiteY1" fmla="*/ 57166 h 69058"/>
                      <a:gd name="connsiteX2" fmla="*/ 177863 w 245009"/>
                      <a:gd name="connsiteY2" fmla="*/ 43151 h 69058"/>
                      <a:gd name="connsiteX3" fmla="*/ 245010 w 245009"/>
                      <a:gd name="connsiteY3" fmla="*/ 148 h 69058"/>
                      <a:gd name="connsiteX4" fmla="*/ 130014 w 245009"/>
                      <a:gd name="connsiteY4" fmla="*/ 42060 h 69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09" h="69058">
                        <a:moveTo>
                          <a:pt x="130014" y="42060"/>
                        </a:moveTo>
                        <a:cubicBezTo>
                          <a:pt x="87578" y="52450"/>
                          <a:pt x="43702" y="55550"/>
                          <a:pt x="0" y="57166"/>
                        </a:cubicBezTo>
                        <a:cubicBezTo>
                          <a:pt x="56930" y="79257"/>
                          <a:pt x="122155" y="68255"/>
                          <a:pt x="177863" y="43151"/>
                        </a:cubicBezTo>
                        <a:cubicBezTo>
                          <a:pt x="201832" y="32324"/>
                          <a:pt x="226280" y="18790"/>
                          <a:pt x="245010" y="148"/>
                        </a:cubicBezTo>
                        <a:cubicBezTo>
                          <a:pt x="213357" y="-2602"/>
                          <a:pt x="163849" y="33765"/>
                          <a:pt x="130014" y="42060"/>
                        </a:cubicBezTo>
                        <a:close/>
                      </a:path>
                    </a:pathLst>
                  </a:custGeom>
                  <a:solidFill>
                    <a:srgbClr val="838288"/>
                  </a:solidFill>
                  <a:ln w="4365" cap="flat">
                    <a:noFill/>
                    <a:prstDash val="solid"/>
                    <a:miter/>
                  </a:ln>
                </p:spPr>
                <p:txBody>
                  <a:bodyPr rtlCol="0" anchor="ctr"/>
                  <a:lstStyle/>
                  <a:p>
                    <a:endParaRPr lang="th-TH"/>
                  </a:p>
                </p:txBody>
              </p:sp>
              <p:sp>
                <p:nvSpPr>
                  <p:cNvPr id="862" name="Freeform: Shape 861">
                    <a:extLst>
                      <a:ext uri="{FF2B5EF4-FFF2-40B4-BE49-F238E27FC236}">
                        <a16:creationId xmlns:a16="http://schemas.microsoft.com/office/drawing/2014/main" id="{308E97A2-627B-412C-8085-F283A63C271A}"/>
                      </a:ext>
                    </a:extLst>
                  </p:cNvPr>
                  <p:cNvSpPr/>
                  <p:nvPr/>
                </p:nvSpPr>
                <p:spPr>
                  <a:xfrm>
                    <a:off x="1523276" y="5171997"/>
                    <a:ext cx="193794" cy="134343"/>
                  </a:xfrm>
                  <a:custGeom>
                    <a:avLst/>
                    <a:gdLst>
                      <a:gd name="connsiteX0" fmla="*/ 0 w 193794"/>
                      <a:gd name="connsiteY0" fmla="*/ 92381 h 134343"/>
                      <a:gd name="connsiteX1" fmla="*/ 39947 w 193794"/>
                      <a:gd name="connsiteY1" fmla="*/ 76445 h 134343"/>
                      <a:gd name="connsiteX2" fmla="*/ 19690 w 193794"/>
                      <a:gd name="connsiteY2" fmla="*/ 52652 h 134343"/>
                      <a:gd name="connsiteX3" fmla="*/ 62911 w 193794"/>
                      <a:gd name="connsiteY3" fmla="*/ 78628 h 134343"/>
                      <a:gd name="connsiteX4" fmla="*/ 74699 w 193794"/>
                      <a:gd name="connsiteY4" fmla="*/ 80768 h 134343"/>
                      <a:gd name="connsiteX5" fmla="*/ 76402 w 193794"/>
                      <a:gd name="connsiteY5" fmla="*/ 70159 h 134343"/>
                      <a:gd name="connsiteX6" fmla="*/ 67452 w 193794"/>
                      <a:gd name="connsiteY6" fmla="*/ 62519 h 134343"/>
                      <a:gd name="connsiteX7" fmla="*/ 25889 w 193794"/>
                      <a:gd name="connsiteY7" fmla="*/ 37852 h 134343"/>
                      <a:gd name="connsiteX8" fmla="*/ 86225 w 193794"/>
                      <a:gd name="connsiteY8" fmla="*/ 77057 h 134343"/>
                      <a:gd name="connsiteX9" fmla="*/ 32394 w 193794"/>
                      <a:gd name="connsiteY9" fmla="*/ 29950 h 134343"/>
                      <a:gd name="connsiteX10" fmla="*/ 92337 w 193794"/>
                      <a:gd name="connsiteY10" fmla="*/ 61820 h 134343"/>
                      <a:gd name="connsiteX11" fmla="*/ 63741 w 193794"/>
                      <a:gd name="connsiteY11" fmla="*/ 32962 h 134343"/>
                      <a:gd name="connsiteX12" fmla="*/ 42305 w 193794"/>
                      <a:gd name="connsiteY12" fmla="*/ 0 h 134343"/>
                      <a:gd name="connsiteX13" fmla="*/ 123116 w 193794"/>
                      <a:gd name="connsiteY13" fmla="*/ 65793 h 134343"/>
                      <a:gd name="connsiteX14" fmla="*/ 193668 w 193794"/>
                      <a:gd name="connsiteY14" fmla="*/ 134205 h 134343"/>
                      <a:gd name="connsiteX15" fmla="*/ 108272 w 193794"/>
                      <a:gd name="connsiteY15" fmla="*/ 101331 h 134343"/>
                      <a:gd name="connsiteX16" fmla="*/ 0 w 193794"/>
                      <a:gd name="connsiteY16" fmla="*/ 92381 h 134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794" h="134343">
                        <a:moveTo>
                          <a:pt x="0" y="92381"/>
                        </a:moveTo>
                        <a:cubicBezTo>
                          <a:pt x="10478" y="81597"/>
                          <a:pt x="35145" y="90722"/>
                          <a:pt x="39947" y="76445"/>
                        </a:cubicBezTo>
                        <a:cubicBezTo>
                          <a:pt x="35188" y="67059"/>
                          <a:pt x="28203" y="58851"/>
                          <a:pt x="19690" y="52652"/>
                        </a:cubicBezTo>
                        <a:cubicBezTo>
                          <a:pt x="34097" y="61296"/>
                          <a:pt x="48504" y="69984"/>
                          <a:pt x="62911" y="78628"/>
                        </a:cubicBezTo>
                        <a:cubicBezTo>
                          <a:pt x="66535" y="80811"/>
                          <a:pt x="71119" y="82994"/>
                          <a:pt x="74699" y="80768"/>
                        </a:cubicBezTo>
                        <a:cubicBezTo>
                          <a:pt x="78061" y="78672"/>
                          <a:pt x="78366" y="73608"/>
                          <a:pt x="76402" y="70159"/>
                        </a:cubicBezTo>
                        <a:cubicBezTo>
                          <a:pt x="74437" y="66710"/>
                          <a:pt x="70857" y="64570"/>
                          <a:pt x="67452" y="62519"/>
                        </a:cubicBezTo>
                        <a:cubicBezTo>
                          <a:pt x="53612" y="54311"/>
                          <a:pt x="39729" y="46059"/>
                          <a:pt x="25889" y="37852"/>
                        </a:cubicBezTo>
                        <a:cubicBezTo>
                          <a:pt x="46016" y="50905"/>
                          <a:pt x="66098" y="64003"/>
                          <a:pt x="86225" y="77057"/>
                        </a:cubicBezTo>
                        <a:cubicBezTo>
                          <a:pt x="73957" y="56144"/>
                          <a:pt x="54747" y="39336"/>
                          <a:pt x="32394" y="29950"/>
                        </a:cubicBezTo>
                        <a:cubicBezTo>
                          <a:pt x="54180" y="36586"/>
                          <a:pt x="74655" y="47456"/>
                          <a:pt x="92337" y="61820"/>
                        </a:cubicBezTo>
                        <a:cubicBezTo>
                          <a:pt x="88932" y="48330"/>
                          <a:pt x="75354" y="40558"/>
                          <a:pt x="63741" y="32962"/>
                        </a:cubicBezTo>
                        <a:cubicBezTo>
                          <a:pt x="52084" y="25365"/>
                          <a:pt x="40035" y="13709"/>
                          <a:pt x="42305" y="0"/>
                        </a:cubicBezTo>
                        <a:cubicBezTo>
                          <a:pt x="64134" y="27374"/>
                          <a:pt x="91857" y="49989"/>
                          <a:pt x="123116" y="65793"/>
                        </a:cubicBezTo>
                        <a:cubicBezTo>
                          <a:pt x="149704" y="79240"/>
                          <a:pt x="196549" y="97401"/>
                          <a:pt x="193668" y="134205"/>
                        </a:cubicBezTo>
                        <a:cubicBezTo>
                          <a:pt x="168346" y="136519"/>
                          <a:pt x="133114" y="109233"/>
                          <a:pt x="108272" y="101331"/>
                        </a:cubicBezTo>
                        <a:cubicBezTo>
                          <a:pt x="73695" y="90460"/>
                          <a:pt x="35669" y="80069"/>
                          <a:pt x="0" y="92381"/>
                        </a:cubicBezTo>
                        <a:close/>
                      </a:path>
                    </a:pathLst>
                  </a:custGeom>
                  <a:solidFill>
                    <a:srgbClr val="B2ADAC"/>
                  </a:solidFill>
                  <a:ln w="4365" cap="flat">
                    <a:noFill/>
                    <a:prstDash val="solid"/>
                    <a:miter/>
                  </a:ln>
                </p:spPr>
                <p:txBody>
                  <a:bodyPr rtlCol="0" anchor="ctr"/>
                  <a:lstStyle/>
                  <a:p>
                    <a:endParaRPr lang="th-TH"/>
                  </a:p>
                </p:txBody>
              </p:sp>
              <p:sp>
                <p:nvSpPr>
                  <p:cNvPr id="863" name="Freeform: Shape 862">
                    <a:extLst>
                      <a:ext uri="{FF2B5EF4-FFF2-40B4-BE49-F238E27FC236}">
                        <a16:creationId xmlns:a16="http://schemas.microsoft.com/office/drawing/2014/main" id="{B0F614F1-50C6-4CB1-B563-403E5F7EF3A0}"/>
                      </a:ext>
                    </a:extLst>
                  </p:cNvPr>
                  <p:cNvSpPr/>
                  <p:nvPr/>
                </p:nvSpPr>
                <p:spPr>
                  <a:xfrm>
                    <a:off x="1586318" y="5242985"/>
                    <a:ext cx="153140" cy="109451"/>
                  </a:xfrm>
                  <a:custGeom>
                    <a:avLst/>
                    <a:gdLst>
                      <a:gd name="connsiteX0" fmla="*/ 0 w 153140"/>
                      <a:gd name="connsiteY0" fmla="*/ 22004 h 109451"/>
                      <a:gd name="connsiteX1" fmla="*/ 83256 w 153140"/>
                      <a:gd name="connsiteY1" fmla="*/ 38201 h 109451"/>
                      <a:gd name="connsiteX2" fmla="*/ 41388 w 153140"/>
                      <a:gd name="connsiteY2" fmla="*/ 0 h 109451"/>
                      <a:gd name="connsiteX3" fmla="*/ 95961 w 153140"/>
                      <a:gd name="connsiteY3" fmla="*/ 22440 h 109451"/>
                      <a:gd name="connsiteX4" fmla="*/ 133900 w 153140"/>
                      <a:gd name="connsiteY4" fmla="*/ 59812 h 109451"/>
                      <a:gd name="connsiteX5" fmla="*/ 146255 w 153140"/>
                      <a:gd name="connsiteY5" fmla="*/ 17463 h 109451"/>
                      <a:gd name="connsiteX6" fmla="*/ 152585 w 153140"/>
                      <a:gd name="connsiteY6" fmla="*/ 32045 h 109451"/>
                      <a:gd name="connsiteX7" fmla="*/ 120715 w 153140"/>
                      <a:gd name="connsiteY7" fmla="*/ 109451 h 109451"/>
                      <a:gd name="connsiteX8" fmla="*/ 0 w 153140"/>
                      <a:gd name="connsiteY8" fmla="*/ 22004 h 109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140" h="109451">
                        <a:moveTo>
                          <a:pt x="0" y="22004"/>
                        </a:moveTo>
                        <a:cubicBezTo>
                          <a:pt x="28421" y="21131"/>
                          <a:pt x="56144" y="29731"/>
                          <a:pt x="83256" y="38201"/>
                        </a:cubicBezTo>
                        <a:cubicBezTo>
                          <a:pt x="73651" y="21611"/>
                          <a:pt x="58808" y="8077"/>
                          <a:pt x="41388" y="0"/>
                        </a:cubicBezTo>
                        <a:cubicBezTo>
                          <a:pt x="56887" y="12268"/>
                          <a:pt x="78497" y="13141"/>
                          <a:pt x="95961" y="22440"/>
                        </a:cubicBezTo>
                        <a:cubicBezTo>
                          <a:pt x="111765" y="30866"/>
                          <a:pt x="123072" y="45535"/>
                          <a:pt x="133900" y="59812"/>
                        </a:cubicBezTo>
                        <a:cubicBezTo>
                          <a:pt x="136039" y="45186"/>
                          <a:pt x="140186" y="30910"/>
                          <a:pt x="146255" y="17463"/>
                        </a:cubicBezTo>
                        <a:cubicBezTo>
                          <a:pt x="152498" y="16197"/>
                          <a:pt x="154157" y="25846"/>
                          <a:pt x="152585" y="32045"/>
                        </a:cubicBezTo>
                        <a:cubicBezTo>
                          <a:pt x="145687" y="59200"/>
                          <a:pt x="134947" y="85308"/>
                          <a:pt x="120715" y="109451"/>
                        </a:cubicBezTo>
                        <a:cubicBezTo>
                          <a:pt x="152105" y="53830"/>
                          <a:pt x="37153" y="29426"/>
                          <a:pt x="0" y="22004"/>
                        </a:cubicBezTo>
                        <a:close/>
                      </a:path>
                    </a:pathLst>
                  </a:custGeom>
                  <a:solidFill>
                    <a:srgbClr val="838288"/>
                  </a:solidFill>
                  <a:ln w="4365" cap="flat">
                    <a:noFill/>
                    <a:prstDash val="solid"/>
                    <a:miter/>
                  </a:ln>
                </p:spPr>
                <p:txBody>
                  <a:bodyPr rtlCol="0" anchor="ctr"/>
                  <a:lstStyle/>
                  <a:p>
                    <a:endParaRPr lang="th-TH"/>
                  </a:p>
                </p:txBody>
              </p:sp>
              <p:sp>
                <p:nvSpPr>
                  <p:cNvPr id="864" name="Freeform: Shape 863">
                    <a:extLst>
                      <a:ext uri="{FF2B5EF4-FFF2-40B4-BE49-F238E27FC236}">
                        <a16:creationId xmlns:a16="http://schemas.microsoft.com/office/drawing/2014/main" id="{E1D9F4EA-A39D-4E79-83CA-9096FFCCCF73}"/>
                      </a:ext>
                    </a:extLst>
                  </p:cNvPr>
                  <p:cNvSpPr/>
                  <p:nvPr/>
                </p:nvSpPr>
                <p:spPr>
                  <a:xfrm>
                    <a:off x="1650627" y="5290310"/>
                    <a:ext cx="332063" cy="133419"/>
                  </a:xfrm>
                  <a:custGeom>
                    <a:avLst/>
                    <a:gdLst>
                      <a:gd name="connsiteX0" fmla="*/ 76053 w 332063"/>
                      <a:gd name="connsiteY0" fmla="*/ 61034 h 133419"/>
                      <a:gd name="connsiteX1" fmla="*/ 108272 w 332063"/>
                      <a:gd name="connsiteY1" fmla="*/ 63173 h 133419"/>
                      <a:gd name="connsiteX2" fmla="*/ 220736 w 332063"/>
                      <a:gd name="connsiteY2" fmla="*/ 87927 h 133419"/>
                      <a:gd name="connsiteX3" fmla="*/ 322852 w 332063"/>
                      <a:gd name="connsiteY3" fmla="*/ 133419 h 133419"/>
                      <a:gd name="connsiteX4" fmla="*/ 332064 w 332063"/>
                      <a:gd name="connsiteY4" fmla="*/ 117310 h 133419"/>
                      <a:gd name="connsiteX5" fmla="*/ 204015 w 332063"/>
                      <a:gd name="connsiteY5" fmla="*/ 59506 h 133419"/>
                      <a:gd name="connsiteX6" fmla="*/ 166774 w 332063"/>
                      <a:gd name="connsiteY6" fmla="*/ 51473 h 133419"/>
                      <a:gd name="connsiteX7" fmla="*/ 78017 w 332063"/>
                      <a:gd name="connsiteY7" fmla="*/ 0 h 133419"/>
                      <a:gd name="connsiteX8" fmla="*/ 0 w 332063"/>
                      <a:gd name="connsiteY8" fmla="*/ 87578 h 133419"/>
                      <a:gd name="connsiteX9" fmla="*/ 76053 w 332063"/>
                      <a:gd name="connsiteY9" fmla="*/ 61034 h 133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2063" h="133419">
                        <a:moveTo>
                          <a:pt x="76053" y="61034"/>
                        </a:moveTo>
                        <a:cubicBezTo>
                          <a:pt x="86792" y="60030"/>
                          <a:pt x="97620" y="61602"/>
                          <a:pt x="108272" y="63173"/>
                        </a:cubicBezTo>
                        <a:cubicBezTo>
                          <a:pt x="146342" y="68718"/>
                          <a:pt x="184761" y="74306"/>
                          <a:pt x="220736" y="87927"/>
                        </a:cubicBezTo>
                        <a:cubicBezTo>
                          <a:pt x="255662" y="101112"/>
                          <a:pt x="291680" y="112813"/>
                          <a:pt x="322852" y="133419"/>
                        </a:cubicBezTo>
                        <a:cubicBezTo>
                          <a:pt x="324336" y="123945"/>
                          <a:pt x="324904" y="123683"/>
                          <a:pt x="332064" y="117310"/>
                        </a:cubicBezTo>
                        <a:cubicBezTo>
                          <a:pt x="284782" y="115912"/>
                          <a:pt x="249288" y="73171"/>
                          <a:pt x="204015" y="59506"/>
                        </a:cubicBezTo>
                        <a:cubicBezTo>
                          <a:pt x="191834" y="55839"/>
                          <a:pt x="179129" y="54311"/>
                          <a:pt x="166774" y="51473"/>
                        </a:cubicBezTo>
                        <a:cubicBezTo>
                          <a:pt x="132939" y="43658"/>
                          <a:pt x="101593" y="25496"/>
                          <a:pt x="78017" y="0"/>
                        </a:cubicBezTo>
                        <a:cubicBezTo>
                          <a:pt x="64221" y="40689"/>
                          <a:pt x="29469" y="60597"/>
                          <a:pt x="0" y="87578"/>
                        </a:cubicBezTo>
                        <a:cubicBezTo>
                          <a:pt x="26631" y="85046"/>
                          <a:pt x="48504" y="63566"/>
                          <a:pt x="76053" y="61034"/>
                        </a:cubicBezTo>
                        <a:close/>
                      </a:path>
                    </a:pathLst>
                  </a:custGeom>
                  <a:solidFill>
                    <a:srgbClr val="EAE7E8"/>
                  </a:solidFill>
                  <a:ln w="4365" cap="flat">
                    <a:noFill/>
                    <a:prstDash val="solid"/>
                    <a:miter/>
                  </a:ln>
                </p:spPr>
                <p:txBody>
                  <a:bodyPr rtlCol="0" anchor="ctr"/>
                  <a:lstStyle/>
                  <a:p>
                    <a:endParaRPr lang="th-TH"/>
                  </a:p>
                </p:txBody>
              </p:sp>
              <p:sp>
                <p:nvSpPr>
                  <p:cNvPr id="865" name="Freeform: Shape 864">
                    <a:extLst>
                      <a:ext uri="{FF2B5EF4-FFF2-40B4-BE49-F238E27FC236}">
                        <a16:creationId xmlns:a16="http://schemas.microsoft.com/office/drawing/2014/main" id="{496F97DE-D727-4A49-8B31-0F8F7FE055EE}"/>
                      </a:ext>
                    </a:extLst>
                  </p:cNvPr>
                  <p:cNvSpPr/>
                  <p:nvPr/>
                </p:nvSpPr>
                <p:spPr>
                  <a:xfrm>
                    <a:off x="1709871" y="5297668"/>
                    <a:ext cx="279324" cy="110429"/>
                  </a:xfrm>
                  <a:custGeom>
                    <a:avLst/>
                    <a:gdLst>
                      <a:gd name="connsiteX0" fmla="*/ 118401 w 279324"/>
                      <a:gd name="connsiteY0" fmla="*/ 44159 h 110429"/>
                      <a:gd name="connsiteX1" fmla="*/ 183539 w 279324"/>
                      <a:gd name="connsiteY1" fmla="*/ 68171 h 110429"/>
                      <a:gd name="connsiteX2" fmla="*/ 279325 w 279324"/>
                      <a:gd name="connsiteY2" fmla="*/ 101744 h 110429"/>
                      <a:gd name="connsiteX3" fmla="*/ 257321 w 279324"/>
                      <a:gd name="connsiteY3" fmla="*/ 109602 h 110429"/>
                      <a:gd name="connsiteX4" fmla="*/ 143635 w 279324"/>
                      <a:gd name="connsiteY4" fmla="*/ 72187 h 110429"/>
                      <a:gd name="connsiteX5" fmla="*/ 74263 w 279324"/>
                      <a:gd name="connsiteY5" fmla="*/ 42630 h 110429"/>
                      <a:gd name="connsiteX6" fmla="*/ 0 w 279324"/>
                      <a:gd name="connsiteY6" fmla="*/ 38570 h 110429"/>
                      <a:gd name="connsiteX7" fmla="*/ 9037 w 279324"/>
                      <a:gd name="connsiteY7" fmla="*/ 2378 h 110429"/>
                      <a:gd name="connsiteX8" fmla="*/ 31696 w 279324"/>
                      <a:gd name="connsiteY8" fmla="*/ 3993 h 110429"/>
                      <a:gd name="connsiteX9" fmla="*/ 118401 w 279324"/>
                      <a:gd name="connsiteY9" fmla="*/ 44159 h 110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324" h="110429">
                        <a:moveTo>
                          <a:pt x="118401" y="44159"/>
                        </a:moveTo>
                        <a:cubicBezTo>
                          <a:pt x="139837" y="52846"/>
                          <a:pt x="161710" y="60530"/>
                          <a:pt x="183539" y="68171"/>
                        </a:cubicBezTo>
                        <a:cubicBezTo>
                          <a:pt x="215453" y="79347"/>
                          <a:pt x="247367" y="90567"/>
                          <a:pt x="279325" y="101744"/>
                        </a:cubicBezTo>
                        <a:cubicBezTo>
                          <a:pt x="278583" y="110562"/>
                          <a:pt x="266009" y="111523"/>
                          <a:pt x="257321" y="109602"/>
                        </a:cubicBezTo>
                        <a:cubicBezTo>
                          <a:pt x="218291" y="101001"/>
                          <a:pt x="180134" y="88428"/>
                          <a:pt x="143635" y="72187"/>
                        </a:cubicBezTo>
                        <a:cubicBezTo>
                          <a:pt x="120671" y="61971"/>
                          <a:pt x="98231" y="50271"/>
                          <a:pt x="74263" y="42630"/>
                        </a:cubicBezTo>
                        <a:cubicBezTo>
                          <a:pt x="50294" y="35034"/>
                          <a:pt x="24187" y="31672"/>
                          <a:pt x="0" y="38570"/>
                        </a:cubicBezTo>
                        <a:cubicBezTo>
                          <a:pt x="1222" y="38221"/>
                          <a:pt x="1572" y="6918"/>
                          <a:pt x="9037" y="2378"/>
                        </a:cubicBezTo>
                        <a:cubicBezTo>
                          <a:pt x="17987" y="-3036"/>
                          <a:pt x="22528" y="2247"/>
                          <a:pt x="31696" y="3993"/>
                        </a:cubicBezTo>
                        <a:cubicBezTo>
                          <a:pt x="59855" y="9276"/>
                          <a:pt x="91551" y="33288"/>
                          <a:pt x="118401" y="44159"/>
                        </a:cubicBezTo>
                        <a:close/>
                      </a:path>
                    </a:pathLst>
                  </a:custGeom>
                  <a:solidFill>
                    <a:srgbClr val="C2BFC0"/>
                  </a:solidFill>
                  <a:ln w="4365" cap="flat">
                    <a:noFill/>
                    <a:prstDash val="solid"/>
                    <a:miter/>
                  </a:ln>
                </p:spPr>
                <p:txBody>
                  <a:bodyPr rtlCol="0" anchor="ctr"/>
                  <a:lstStyle/>
                  <a:p>
                    <a:endParaRPr lang="th-TH"/>
                  </a:p>
                </p:txBody>
              </p:sp>
              <p:sp>
                <p:nvSpPr>
                  <p:cNvPr id="866" name="Freeform: Shape 865">
                    <a:extLst>
                      <a:ext uri="{FF2B5EF4-FFF2-40B4-BE49-F238E27FC236}">
                        <a16:creationId xmlns:a16="http://schemas.microsoft.com/office/drawing/2014/main" id="{19ED2A7C-575E-448B-9631-DE5B2730C305}"/>
                      </a:ext>
                    </a:extLst>
                  </p:cNvPr>
                  <p:cNvSpPr/>
                  <p:nvPr/>
                </p:nvSpPr>
                <p:spPr>
                  <a:xfrm>
                    <a:off x="1712883" y="5290310"/>
                    <a:ext cx="276312" cy="109101"/>
                  </a:xfrm>
                  <a:custGeom>
                    <a:avLst/>
                    <a:gdLst>
                      <a:gd name="connsiteX0" fmla="*/ 15761 w 276312"/>
                      <a:gd name="connsiteY0" fmla="*/ 0 h 109101"/>
                      <a:gd name="connsiteX1" fmla="*/ 276312 w 276312"/>
                      <a:gd name="connsiteY1" fmla="*/ 109102 h 109101"/>
                      <a:gd name="connsiteX2" fmla="*/ 0 w 276312"/>
                      <a:gd name="connsiteY2" fmla="*/ 20781 h 109101"/>
                    </a:gdLst>
                    <a:ahLst/>
                    <a:cxnLst>
                      <a:cxn ang="0">
                        <a:pos x="connsiteX0" y="connsiteY0"/>
                      </a:cxn>
                      <a:cxn ang="0">
                        <a:pos x="connsiteX1" y="connsiteY1"/>
                      </a:cxn>
                      <a:cxn ang="0">
                        <a:pos x="connsiteX2" y="connsiteY2"/>
                      </a:cxn>
                    </a:cxnLst>
                    <a:rect l="l" t="t" r="r" b="b"/>
                    <a:pathLst>
                      <a:path w="276312" h="109101">
                        <a:moveTo>
                          <a:pt x="15761" y="0"/>
                        </a:moveTo>
                        <a:lnTo>
                          <a:pt x="276312" y="109102"/>
                        </a:lnTo>
                        <a:lnTo>
                          <a:pt x="0" y="20781"/>
                        </a:lnTo>
                        <a:close/>
                      </a:path>
                    </a:pathLst>
                  </a:custGeom>
                  <a:solidFill>
                    <a:srgbClr val="EAE7E8"/>
                  </a:solidFill>
                  <a:ln w="4365" cap="flat">
                    <a:noFill/>
                    <a:prstDash val="solid"/>
                    <a:miter/>
                  </a:ln>
                </p:spPr>
                <p:txBody>
                  <a:bodyPr rtlCol="0" anchor="ctr"/>
                  <a:lstStyle/>
                  <a:p>
                    <a:endParaRPr lang="th-TH"/>
                  </a:p>
                </p:txBody>
              </p:sp>
              <p:sp>
                <p:nvSpPr>
                  <p:cNvPr id="867" name="Freeform: Shape 866">
                    <a:extLst>
                      <a:ext uri="{FF2B5EF4-FFF2-40B4-BE49-F238E27FC236}">
                        <a16:creationId xmlns:a16="http://schemas.microsoft.com/office/drawing/2014/main" id="{8562C5A0-5DE5-420B-8373-9625F1D9CF2F}"/>
                      </a:ext>
                    </a:extLst>
                  </p:cNvPr>
                  <p:cNvSpPr/>
                  <p:nvPr/>
                </p:nvSpPr>
                <p:spPr>
                  <a:xfrm>
                    <a:off x="1649317" y="5268350"/>
                    <a:ext cx="97139" cy="112812"/>
                  </a:xfrm>
                  <a:custGeom>
                    <a:avLst/>
                    <a:gdLst>
                      <a:gd name="connsiteX0" fmla="*/ 70246 w 97139"/>
                      <a:gd name="connsiteY0" fmla="*/ 51167 h 112812"/>
                      <a:gd name="connsiteX1" fmla="*/ 91027 w 97139"/>
                      <a:gd name="connsiteY1" fmla="*/ 50294 h 112812"/>
                      <a:gd name="connsiteX2" fmla="*/ 88888 w 97139"/>
                      <a:gd name="connsiteY2" fmla="*/ 33660 h 112812"/>
                      <a:gd name="connsiteX3" fmla="*/ 97139 w 97139"/>
                      <a:gd name="connsiteY3" fmla="*/ 37983 h 112812"/>
                      <a:gd name="connsiteX4" fmla="*/ 83736 w 97139"/>
                      <a:gd name="connsiteY4" fmla="*/ 0 h 112812"/>
                      <a:gd name="connsiteX5" fmla="*/ 66317 w 97139"/>
                      <a:gd name="connsiteY5" fmla="*/ 35188 h 112812"/>
                      <a:gd name="connsiteX6" fmla="*/ 53394 w 97139"/>
                      <a:gd name="connsiteY6" fmla="*/ 38288 h 112812"/>
                      <a:gd name="connsiteX7" fmla="*/ 53918 w 97139"/>
                      <a:gd name="connsiteY7" fmla="*/ 56363 h 112812"/>
                      <a:gd name="connsiteX8" fmla="*/ 40646 w 97139"/>
                      <a:gd name="connsiteY8" fmla="*/ 76052 h 112812"/>
                      <a:gd name="connsiteX9" fmla="*/ 0 w 97139"/>
                      <a:gd name="connsiteY9" fmla="*/ 112813 h 112812"/>
                      <a:gd name="connsiteX10" fmla="*/ 70901 w 97139"/>
                      <a:gd name="connsiteY10" fmla="*/ 67888 h 112812"/>
                      <a:gd name="connsiteX11" fmla="*/ 70246 w 97139"/>
                      <a:gd name="connsiteY11" fmla="*/ 51167 h 11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139" h="112812">
                        <a:moveTo>
                          <a:pt x="70246" y="51167"/>
                        </a:moveTo>
                        <a:cubicBezTo>
                          <a:pt x="76052" y="46889"/>
                          <a:pt x="84173" y="48155"/>
                          <a:pt x="91027" y="50294"/>
                        </a:cubicBezTo>
                        <a:cubicBezTo>
                          <a:pt x="84653" y="47806"/>
                          <a:pt x="83387" y="37633"/>
                          <a:pt x="88888" y="33660"/>
                        </a:cubicBezTo>
                        <a:cubicBezTo>
                          <a:pt x="91638" y="35101"/>
                          <a:pt x="94389" y="36542"/>
                          <a:pt x="97139" y="37983"/>
                        </a:cubicBezTo>
                        <a:cubicBezTo>
                          <a:pt x="92686" y="25322"/>
                          <a:pt x="88189" y="12661"/>
                          <a:pt x="83736" y="0"/>
                        </a:cubicBezTo>
                        <a:cubicBezTo>
                          <a:pt x="76576" y="11002"/>
                          <a:pt x="70726" y="22833"/>
                          <a:pt x="66317" y="35188"/>
                        </a:cubicBezTo>
                        <a:cubicBezTo>
                          <a:pt x="64832" y="29295"/>
                          <a:pt x="54878" y="32394"/>
                          <a:pt x="53394" y="38288"/>
                        </a:cubicBezTo>
                        <a:cubicBezTo>
                          <a:pt x="51866" y="44138"/>
                          <a:pt x="54529" y="50338"/>
                          <a:pt x="53918" y="56363"/>
                        </a:cubicBezTo>
                        <a:cubicBezTo>
                          <a:pt x="53088" y="64439"/>
                          <a:pt x="46671" y="70595"/>
                          <a:pt x="40646" y="76052"/>
                        </a:cubicBezTo>
                        <a:cubicBezTo>
                          <a:pt x="27112" y="88277"/>
                          <a:pt x="13490" y="100501"/>
                          <a:pt x="0" y="112813"/>
                        </a:cubicBezTo>
                        <a:cubicBezTo>
                          <a:pt x="22047" y="95262"/>
                          <a:pt x="43484" y="76576"/>
                          <a:pt x="70901" y="67888"/>
                        </a:cubicBezTo>
                        <a:cubicBezTo>
                          <a:pt x="66579" y="63523"/>
                          <a:pt x="64177" y="55664"/>
                          <a:pt x="70246" y="51167"/>
                        </a:cubicBezTo>
                        <a:close/>
                      </a:path>
                    </a:pathLst>
                  </a:custGeom>
                  <a:solidFill>
                    <a:srgbClr val="838288"/>
                  </a:solidFill>
                  <a:ln w="4365" cap="flat">
                    <a:noFill/>
                    <a:prstDash val="solid"/>
                    <a:miter/>
                  </a:ln>
                </p:spPr>
                <p:txBody>
                  <a:bodyPr rtlCol="0" anchor="ctr"/>
                  <a:lstStyle/>
                  <a:p>
                    <a:endParaRPr lang="th-TH"/>
                  </a:p>
                </p:txBody>
              </p:sp>
              <p:sp>
                <p:nvSpPr>
                  <p:cNvPr id="868" name="Freeform: Shape 867">
                    <a:extLst>
                      <a:ext uri="{FF2B5EF4-FFF2-40B4-BE49-F238E27FC236}">
                        <a16:creationId xmlns:a16="http://schemas.microsoft.com/office/drawing/2014/main" id="{4ED84129-106C-49E4-90B3-1AC44A070C26}"/>
                      </a:ext>
                    </a:extLst>
                  </p:cNvPr>
                  <p:cNvSpPr/>
                  <p:nvPr/>
                </p:nvSpPr>
                <p:spPr>
                  <a:xfrm>
                    <a:off x="1580183" y="5061978"/>
                    <a:ext cx="133876" cy="193754"/>
                  </a:xfrm>
                  <a:custGeom>
                    <a:avLst/>
                    <a:gdLst>
                      <a:gd name="connsiteX0" fmla="*/ 13862 w 133876"/>
                      <a:gd name="connsiteY0" fmla="*/ 103426 h 193754"/>
                      <a:gd name="connsiteX1" fmla="*/ 939 w 133876"/>
                      <a:gd name="connsiteY1" fmla="*/ 0 h 193754"/>
                      <a:gd name="connsiteX2" fmla="*/ 69395 w 133876"/>
                      <a:gd name="connsiteY2" fmla="*/ 21567 h 193754"/>
                      <a:gd name="connsiteX3" fmla="*/ 104759 w 133876"/>
                      <a:gd name="connsiteY3" fmla="*/ 87360 h 193754"/>
                      <a:gd name="connsiteX4" fmla="*/ 131128 w 133876"/>
                      <a:gd name="connsiteY4" fmla="*/ 193755 h 193754"/>
                      <a:gd name="connsiteX5" fmla="*/ 13862 w 133876"/>
                      <a:gd name="connsiteY5" fmla="*/ 103426 h 19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876" h="193754">
                        <a:moveTo>
                          <a:pt x="13862" y="103426"/>
                        </a:moveTo>
                        <a:cubicBezTo>
                          <a:pt x="-6439" y="74437"/>
                          <a:pt x="1813" y="35363"/>
                          <a:pt x="939" y="0"/>
                        </a:cubicBezTo>
                        <a:cubicBezTo>
                          <a:pt x="25039" y="2838"/>
                          <a:pt x="50579" y="6243"/>
                          <a:pt x="69395" y="21567"/>
                        </a:cubicBezTo>
                        <a:cubicBezTo>
                          <a:pt x="88998" y="37546"/>
                          <a:pt x="97380" y="63173"/>
                          <a:pt x="104759" y="87360"/>
                        </a:cubicBezTo>
                        <a:cubicBezTo>
                          <a:pt x="111220" y="108534"/>
                          <a:pt x="143352" y="177951"/>
                          <a:pt x="131128" y="193755"/>
                        </a:cubicBezTo>
                        <a:cubicBezTo>
                          <a:pt x="106418" y="143024"/>
                          <a:pt x="44205" y="146691"/>
                          <a:pt x="13862" y="103426"/>
                        </a:cubicBezTo>
                        <a:close/>
                      </a:path>
                    </a:pathLst>
                  </a:custGeom>
                  <a:solidFill>
                    <a:srgbClr val="EAE7E8"/>
                  </a:solidFill>
                  <a:ln w="4365" cap="flat">
                    <a:noFill/>
                    <a:prstDash val="solid"/>
                    <a:miter/>
                  </a:ln>
                </p:spPr>
                <p:txBody>
                  <a:bodyPr rtlCol="0" anchor="ctr"/>
                  <a:lstStyle/>
                  <a:p>
                    <a:endParaRPr lang="th-TH"/>
                  </a:p>
                </p:txBody>
              </p:sp>
              <p:sp>
                <p:nvSpPr>
                  <p:cNvPr id="869" name="Freeform: Shape 868">
                    <a:extLst>
                      <a:ext uri="{FF2B5EF4-FFF2-40B4-BE49-F238E27FC236}">
                        <a16:creationId xmlns:a16="http://schemas.microsoft.com/office/drawing/2014/main" id="{B3D7803E-520E-4128-A186-DDFBB2CF9ED4}"/>
                      </a:ext>
                    </a:extLst>
                  </p:cNvPr>
                  <p:cNvSpPr/>
                  <p:nvPr/>
                </p:nvSpPr>
                <p:spPr>
                  <a:xfrm>
                    <a:off x="1576234" y="5040193"/>
                    <a:ext cx="148480" cy="226105"/>
                  </a:xfrm>
                  <a:custGeom>
                    <a:avLst/>
                    <a:gdLst>
                      <a:gd name="connsiteX0" fmla="*/ 107442 w 148480"/>
                      <a:gd name="connsiteY0" fmla="*/ 172974 h 226105"/>
                      <a:gd name="connsiteX1" fmla="*/ 36410 w 148480"/>
                      <a:gd name="connsiteY1" fmla="*/ 85133 h 226105"/>
                      <a:gd name="connsiteX2" fmla="*/ 654 w 148480"/>
                      <a:gd name="connsiteY2" fmla="*/ 0 h 226105"/>
                      <a:gd name="connsiteX3" fmla="*/ 81116 w 148480"/>
                      <a:gd name="connsiteY3" fmla="*/ 115389 h 226105"/>
                      <a:gd name="connsiteX4" fmla="*/ 107267 w 148480"/>
                      <a:gd name="connsiteY4" fmla="*/ 157824 h 226105"/>
                      <a:gd name="connsiteX5" fmla="*/ 148480 w 148480"/>
                      <a:gd name="connsiteY5" fmla="*/ 226106 h 226105"/>
                      <a:gd name="connsiteX6" fmla="*/ 107442 w 148480"/>
                      <a:gd name="connsiteY6" fmla="*/ 172974 h 226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480" h="226105">
                        <a:moveTo>
                          <a:pt x="107442" y="172974"/>
                        </a:moveTo>
                        <a:cubicBezTo>
                          <a:pt x="83037" y="144334"/>
                          <a:pt x="59723" y="114734"/>
                          <a:pt x="36410" y="85133"/>
                        </a:cubicBezTo>
                        <a:cubicBezTo>
                          <a:pt x="16807" y="60248"/>
                          <a:pt x="-3974" y="31347"/>
                          <a:pt x="654" y="0"/>
                        </a:cubicBezTo>
                        <a:cubicBezTo>
                          <a:pt x="31695" y="35232"/>
                          <a:pt x="56493" y="75398"/>
                          <a:pt x="81116" y="115389"/>
                        </a:cubicBezTo>
                        <a:cubicBezTo>
                          <a:pt x="89847" y="129534"/>
                          <a:pt x="98535" y="143679"/>
                          <a:pt x="107267" y="157824"/>
                        </a:cubicBezTo>
                        <a:cubicBezTo>
                          <a:pt x="104036" y="163893"/>
                          <a:pt x="143984" y="217243"/>
                          <a:pt x="148480" y="226106"/>
                        </a:cubicBezTo>
                        <a:cubicBezTo>
                          <a:pt x="131890" y="215933"/>
                          <a:pt x="120932" y="188821"/>
                          <a:pt x="107442" y="172974"/>
                        </a:cubicBezTo>
                        <a:close/>
                      </a:path>
                    </a:pathLst>
                  </a:custGeom>
                  <a:solidFill>
                    <a:srgbClr val="EAE7E8"/>
                  </a:solidFill>
                  <a:ln w="4365" cap="flat">
                    <a:noFill/>
                    <a:prstDash val="solid"/>
                    <a:miter/>
                  </a:ln>
                </p:spPr>
                <p:txBody>
                  <a:bodyPr rtlCol="0" anchor="ctr"/>
                  <a:lstStyle/>
                  <a:p>
                    <a:endParaRPr lang="th-TH"/>
                  </a:p>
                </p:txBody>
              </p:sp>
              <p:sp>
                <p:nvSpPr>
                  <p:cNvPr id="870" name="Freeform: Shape 869">
                    <a:extLst>
                      <a:ext uri="{FF2B5EF4-FFF2-40B4-BE49-F238E27FC236}">
                        <a16:creationId xmlns:a16="http://schemas.microsoft.com/office/drawing/2014/main" id="{F2246108-7F9E-4436-AB33-CD720266FFE8}"/>
                      </a:ext>
                    </a:extLst>
                  </p:cNvPr>
                  <p:cNvSpPr/>
                  <p:nvPr/>
                </p:nvSpPr>
                <p:spPr>
                  <a:xfrm>
                    <a:off x="1687333" y="4990815"/>
                    <a:ext cx="66775" cy="309274"/>
                  </a:xfrm>
                  <a:custGeom>
                    <a:avLst/>
                    <a:gdLst>
                      <a:gd name="connsiteX0" fmla="*/ 47685 w 66775"/>
                      <a:gd name="connsiteY0" fmla="*/ 130276 h 309274"/>
                      <a:gd name="connsiteX1" fmla="*/ 30265 w 66775"/>
                      <a:gd name="connsiteY1" fmla="*/ 92468 h 309274"/>
                      <a:gd name="connsiteX2" fmla="*/ 23454 w 66775"/>
                      <a:gd name="connsiteY2" fmla="*/ 42916 h 309274"/>
                      <a:gd name="connsiteX3" fmla="*/ 665 w 66775"/>
                      <a:gd name="connsiteY3" fmla="*/ 0 h 309274"/>
                      <a:gd name="connsiteX4" fmla="*/ 9920 w 66775"/>
                      <a:gd name="connsiteY4" fmla="*/ 63130 h 309274"/>
                      <a:gd name="connsiteX5" fmla="*/ 46724 w 66775"/>
                      <a:gd name="connsiteY5" fmla="*/ 185154 h 309274"/>
                      <a:gd name="connsiteX6" fmla="*/ 40132 w 66775"/>
                      <a:gd name="connsiteY6" fmla="*/ 309274 h 309274"/>
                      <a:gd name="connsiteX7" fmla="*/ 47685 w 66775"/>
                      <a:gd name="connsiteY7" fmla="*/ 130276 h 309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75" h="309274">
                        <a:moveTo>
                          <a:pt x="47685" y="130276"/>
                        </a:moveTo>
                        <a:cubicBezTo>
                          <a:pt x="41660" y="117746"/>
                          <a:pt x="34238" y="105784"/>
                          <a:pt x="30265" y="92468"/>
                        </a:cubicBezTo>
                        <a:cubicBezTo>
                          <a:pt x="25463" y="76489"/>
                          <a:pt x="25899" y="59419"/>
                          <a:pt x="23454" y="42916"/>
                        </a:cubicBezTo>
                        <a:cubicBezTo>
                          <a:pt x="21009" y="26413"/>
                          <a:pt x="14679" y="9081"/>
                          <a:pt x="665" y="0"/>
                        </a:cubicBezTo>
                        <a:cubicBezTo>
                          <a:pt x="-1955" y="21261"/>
                          <a:pt x="3590" y="42654"/>
                          <a:pt x="9920" y="63130"/>
                        </a:cubicBezTo>
                        <a:cubicBezTo>
                          <a:pt x="22450" y="103776"/>
                          <a:pt x="38211" y="143504"/>
                          <a:pt x="46724" y="185154"/>
                        </a:cubicBezTo>
                        <a:cubicBezTo>
                          <a:pt x="55150" y="226280"/>
                          <a:pt x="55936" y="269764"/>
                          <a:pt x="40132" y="309274"/>
                        </a:cubicBezTo>
                        <a:cubicBezTo>
                          <a:pt x="74927" y="258500"/>
                          <a:pt x="73705" y="184368"/>
                          <a:pt x="47685" y="130276"/>
                        </a:cubicBezTo>
                        <a:close/>
                      </a:path>
                    </a:pathLst>
                  </a:custGeom>
                  <a:solidFill>
                    <a:srgbClr val="EAE7E8"/>
                  </a:solidFill>
                  <a:ln w="4365" cap="flat">
                    <a:noFill/>
                    <a:prstDash val="solid"/>
                    <a:miter/>
                  </a:ln>
                </p:spPr>
                <p:txBody>
                  <a:bodyPr rtlCol="0" anchor="ctr"/>
                  <a:lstStyle/>
                  <a:p>
                    <a:endParaRPr lang="th-TH"/>
                  </a:p>
                </p:txBody>
              </p:sp>
              <p:sp>
                <p:nvSpPr>
                  <p:cNvPr id="871" name="Freeform: Shape 870">
                    <a:extLst>
                      <a:ext uri="{FF2B5EF4-FFF2-40B4-BE49-F238E27FC236}">
                        <a16:creationId xmlns:a16="http://schemas.microsoft.com/office/drawing/2014/main" id="{A774777F-DE60-4380-954F-D1BE7E03C3D1}"/>
                      </a:ext>
                    </a:extLst>
                  </p:cNvPr>
                  <p:cNvSpPr/>
                  <p:nvPr/>
                </p:nvSpPr>
                <p:spPr>
                  <a:xfrm>
                    <a:off x="1535282" y="5202557"/>
                    <a:ext cx="189476" cy="118531"/>
                  </a:xfrm>
                  <a:custGeom>
                    <a:avLst/>
                    <a:gdLst>
                      <a:gd name="connsiteX0" fmla="*/ 55620 w 189476"/>
                      <a:gd name="connsiteY0" fmla="*/ 43484 h 118531"/>
                      <a:gd name="connsiteX1" fmla="*/ 34359 w 189476"/>
                      <a:gd name="connsiteY1" fmla="*/ 32918 h 118531"/>
                      <a:gd name="connsiteX2" fmla="*/ 66535 w 189476"/>
                      <a:gd name="connsiteY2" fmla="*/ 41781 h 118531"/>
                      <a:gd name="connsiteX3" fmla="*/ 0 w 189476"/>
                      <a:gd name="connsiteY3" fmla="*/ 0 h 118531"/>
                      <a:gd name="connsiteX4" fmla="*/ 40296 w 189476"/>
                      <a:gd name="connsiteY4" fmla="*/ 4584 h 118531"/>
                      <a:gd name="connsiteX5" fmla="*/ 60947 w 189476"/>
                      <a:gd name="connsiteY5" fmla="*/ 8601 h 118531"/>
                      <a:gd name="connsiteX6" fmla="*/ 89150 w 189476"/>
                      <a:gd name="connsiteY6" fmla="*/ 28116 h 118531"/>
                      <a:gd name="connsiteX7" fmla="*/ 189476 w 189476"/>
                      <a:gd name="connsiteY7" fmla="*/ 118532 h 118531"/>
                      <a:gd name="connsiteX8" fmla="*/ 146560 w 189476"/>
                      <a:gd name="connsiteY8" fmla="*/ 96135 h 118531"/>
                      <a:gd name="connsiteX9" fmla="*/ 95437 w 189476"/>
                      <a:gd name="connsiteY9" fmla="*/ 65662 h 118531"/>
                      <a:gd name="connsiteX10" fmla="*/ 655 w 189476"/>
                      <a:gd name="connsiteY10" fmla="*/ 47151 h 118531"/>
                      <a:gd name="connsiteX11" fmla="*/ 55620 w 189476"/>
                      <a:gd name="connsiteY11" fmla="*/ 43484 h 118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76" h="118531">
                        <a:moveTo>
                          <a:pt x="55620" y="43484"/>
                        </a:moveTo>
                        <a:cubicBezTo>
                          <a:pt x="48548" y="39947"/>
                          <a:pt x="41432" y="36455"/>
                          <a:pt x="34359" y="32918"/>
                        </a:cubicBezTo>
                        <a:cubicBezTo>
                          <a:pt x="45099" y="35887"/>
                          <a:pt x="55839" y="38812"/>
                          <a:pt x="66535" y="41781"/>
                        </a:cubicBezTo>
                        <a:cubicBezTo>
                          <a:pt x="48417" y="22484"/>
                          <a:pt x="25234" y="7946"/>
                          <a:pt x="0" y="0"/>
                        </a:cubicBezTo>
                        <a:cubicBezTo>
                          <a:pt x="13447" y="1528"/>
                          <a:pt x="26850" y="3056"/>
                          <a:pt x="40296" y="4584"/>
                        </a:cubicBezTo>
                        <a:cubicBezTo>
                          <a:pt x="47282" y="5370"/>
                          <a:pt x="54354" y="6200"/>
                          <a:pt x="60947" y="8601"/>
                        </a:cubicBezTo>
                        <a:cubicBezTo>
                          <a:pt x="71774" y="12530"/>
                          <a:pt x="80593" y="20432"/>
                          <a:pt x="89150" y="28116"/>
                        </a:cubicBezTo>
                        <a:cubicBezTo>
                          <a:pt x="122592" y="58240"/>
                          <a:pt x="156034" y="88408"/>
                          <a:pt x="189476" y="118532"/>
                        </a:cubicBezTo>
                        <a:cubicBezTo>
                          <a:pt x="182011" y="111809"/>
                          <a:pt x="157431" y="104081"/>
                          <a:pt x="146560" y="96135"/>
                        </a:cubicBezTo>
                        <a:cubicBezTo>
                          <a:pt x="130582" y="84435"/>
                          <a:pt x="114996" y="71032"/>
                          <a:pt x="95437" y="65662"/>
                        </a:cubicBezTo>
                        <a:cubicBezTo>
                          <a:pt x="63654" y="56930"/>
                          <a:pt x="32263" y="61121"/>
                          <a:pt x="655" y="47151"/>
                        </a:cubicBezTo>
                        <a:cubicBezTo>
                          <a:pt x="18817" y="45099"/>
                          <a:pt x="37284" y="44531"/>
                          <a:pt x="55620" y="43484"/>
                        </a:cubicBezTo>
                        <a:close/>
                      </a:path>
                    </a:pathLst>
                  </a:custGeom>
                  <a:solidFill>
                    <a:srgbClr val="EAE7E8"/>
                  </a:solidFill>
                  <a:ln w="4365" cap="flat">
                    <a:noFill/>
                    <a:prstDash val="solid"/>
                    <a:miter/>
                  </a:ln>
                </p:spPr>
                <p:txBody>
                  <a:bodyPr rtlCol="0" anchor="ctr"/>
                  <a:lstStyle/>
                  <a:p>
                    <a:endParaRPr lang="th-TH"/>
                  </a:p>
                </p:txBody>
              </p:sp>
            </p:grpSp>
            <p:sp>
              <p:nvSpPr>
                <p:cNvPr id="848" name="Freeform: Shape 847">
                  <a:extLst>
                    <a:ext uri="{FF2B5EF4-FFF2-40B4-BE49-F238E27FC236}">
                      <a16:creationId xmlns:a16="http://schemas.microsoft.com/office/drawing/2014/main" id="{6E724D02-5006-4D22-91B1-A93E0A192135}"/>
                    </a:ext>
                  </a:extLst>
                </p:cNvPr>
                <p:cNvSpPr/>
                <p:nvPr/>
              </p:nvSpPr>
              <p:spPr>
                <a:xfrm>
                  <a:off x="1879701" y="5353658"/>
                  <a:ext cx="122695" cy="76171"/>
                </a:xfrm>
                <a:custGeom>
                  <a:avLst/>
                  <a:gdLst>
                    <a:gd name="connsiteX0" fmla="*/ 104256 w 122695"/>
                    <a:gd name="connsiteY0" fmla="*/ 76009 h 76171"/>
                    <a:gd name="connsiteX1" fmla="*/ 119623 w 122695"/>
                    <a:gd name="connsiteY1" fmla="*/ 64352 h 76171"/>
                    <a:gd name="connsiteX2" fmla="*/ 119536 w 122695"/>
                    <a:gd name="connsiteY2" fmla="*/ 46409 h 76171"/>
                    <a:gd name="connsiteX3" fmla="*/ 111721 w 122695"/>
                    <a:gd name="connsiteY3" fmla="*/ 42087 h 76171"/>
                    <a:gd name="connsiteX4" fmla="*/ 0 w 122695"/>
                    <a:gd name="connsiteY4" fmla="*/ 0 h 76171"/>
                    <a:gd name="connsiteX5" fmla="*/ 65094 w 122695"/>
                    <a:gd name="connsiteY5" fmla="*/ 44531 h 76171"/>
                    <a:gd name="connsiteX6" fmla="*/ 23532 w 122695"/>
                    <a:gd name="connsiteY6" fmla="*/ 40209 h 76171"/>
                    <a:gd name="connsiteX7" fmla="*/ 104256 w 122695"/>
                    <a:gd name="connsiteY7" fmla="*/ 76009 h 7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695" h="76171">
                      <a:moveTo>
                        <a:pt x="104256" y="76009"/>
                      </a:moveTo>
                      <a:cubicBezTo>
                        <a:pt x="109975" y="72909"/>
                        <a:pt x="115912" y="69679"/>
                        <a:pt x="119623" y="64352"/>
                      </a:cubicBezTo>
                      <a:cubicBezTo>
                        <a:pt x="123334" y="59026"/>
                        <a:pt x="124120" y="51036"/>
                        <a:pt x="119536" y="46409"/>
                      </a:cubicBezTo>
                      <a:cubicBezTo>
                        <a:pt x="117440" y="44269"/>
                        <a:pt x="114515" y="43134"/>
                        <a:pt x="111721" y="42087"/>
                      </a:cubicBezTo>
                      <a:cubicBezTo>
                        <a:pt x="74481" y="28072"/>
                        <a:pt x="37240" y="14014"/>
                        <a:pt x="0" y="0"/>
                      </a:cubicBezTo>
                      <a:cubicBezTo>
                        <a:pt x="17114" y="20389"/>
                        <a:pt x="39904" y="35975"/>
                        <a:pt x="65094" y="44531"/>
                      </a:cubicBezTo>
                      <a:cubicBezTo>
                        <a:pt x="57192" y="56756"/>
                        <a:pt x="32700" y="44139"/>
                        <a:pt x="23532" y="40209"/>
                      </a:cubicBezTo>
                      <a:cubicBezTo>
                        <a:pt x="32525" y="44750"/>
                        <a:pt x="99104" y="78803"/>
                        <a:pt x="104256" y="76009"/>
                      </a:cubicBezTo>
                      <a:close/>
                    </a:path>
                  </a:pathLst>
                </a:custGeom>
                <a:solidFill>
                  <a:srgbClr val="666822"/>
                </a:solidFill>
                <a:ln w="4365" cap="flat">
                  <a:noFill/>
                  <a:prstDash val="solid"/>
                  <a:miter/>
                </a:ln>
              </p:spPr>
              <p:txBody>
                <a:bodyPr rtlCol="0" anchor="ctr"/>
                <a:lstStyle/>
                <a:p>
                  <a:endParaRPr lang="th-TH"/>
                </a:p>
              </p:txBody>
            </p:sp>
            <p:sp>
              <p:nvSpPr>
                <p:cNvPr id="849" name="Freeform: Shape 848">
                  <a:extLst>
                    <a:ext uri="{FF2B5EF4-FFF2-40B4-BE49-F238E27FC236}">
                      <a16:creationId xmlns:a16="http://schemas.microsoft.com/office/drawing/2014/main" id="{F3C57A3C-661E-439E-B2BF-56E9740D2291}"/>
                    </a:ext>
                  </a:extLst>
                </p:cNvPr>
                <p:cNvSpPr/>
                <p:nvPr/>
              </p:nvSpPr>
              <p:spPr>
                <a:xfrm>
                  <a:off x="1971252" y="5399903"/>
                  <a:ext cx="223486" cy="159210"/>
                </a:xfrm>
                <a:custGeom>
                  <a:avLst/>
                  <a:gdLst>
                    <a:gd name="connsiteX0" fmla="*/ 5239 w 223486"/>
                    <a:gd name="connsiteY0" fmla="*/ 16798 h 159210"/>
                    <a:gd name="connsiteX1" fmla="*/ 208686 w 223486"/>
                    <a:gd name="connsiteY1" fmla="*/ 159210 h 159210"/>
                    <a:gd name="connsiteX2" fmla="*/ 223486 w 223486"/>
                    <a:gd name="connsiteY2" fmla="*/ 151527 h 159210"/>
                    <a:gd name="connsiteX3" fmla="*/ 0 w 223486"/>
                    <a:gd name="connsiteY3" fmla="*/ 33 h 159210"/>
                    <a:gd name="connsiteX4" fmla="*/ 5239 w 223486"/>
                    <a:gd name="connsiteY4" fmla="*/ 16798 h 159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86" h="159210">
                      <a:moveTo>
                        <a:pt x="5239" y="16798"/>
                      </a:moveTo>
                      <a:cubicBezTo>
                        <a:pt x="5239" y="16798"/>
                        <a:pt x="112638" y="9681"/>
                        <a:pt x="208686" y="159210"/>
                      </a:cubicBezTo>
                      <a:lnTo>
                        <a:pt x="223486" y="151527"/>
                      </a:lnTo>
                      <a:cubicBezTo>
                        <a:pt x="223486" y="151527"/>
                        <a:pt x="144639" y="-2587"/>
                        <a:pt x="0" y="33"/>
                      </a:cubicBezTo>
                      <a:lnTo>
                        <a:pt x="5239" y="16798"/>
                      </a:lnTo>
                      <a:close/>
                    </a:path>
                  </a:pathLst>
                </a:custGeom>
                <a:solidFill>
                  <a:srgbClr val="666822"/>
                </a:solidFill>
                <a:ln w="4365" cap="flat">
                  <a:noFill/>
                  <a:prstDash val="solid"/>
                  <a:miter/>
                </a:ln>
              </p:spPr>
              <p:txBody>
                <a:bodyPr rtlCol="0" anchor="ctr"/>
                <a:lstStyle/>
                <a:p>
                  <a:endParaRPr lang="th-TH"/>
                </a:p>
              </p:txBody>
            </p:sp>
            <p:sp>
              <p:nvSpPr>
                <p:cNvPr id="850" name="Freeform: Shape 849">
                  <a:extLst>
                    <a:ext uri="{FF2B5EF4-FFF2-40B4-BE49-F238E27FC236}">
                      <a16:creationId xmlns:a16="http://schemas.microsoft.com/office/drawing/2014/main" id="{894F4149-9F88-48C3-A7AE-4C5DE9413C02}"/>
                    </a:ext>
                  </a:extLst>
                </p:cNvPr>
                <p:cNvSpPr/>
                <p:nvPr/>
              </p:nvSpPr>
              <p:spPr>
                <a:xfrm>
                  <a:off x="1956059" y="5393693"/>
                  <a:ext cx="112647" cy="50075"/>
                </a:xfrm>
                <a:custGeom>
                  <a:avLst/>
                  <a:gdLst>
                    <a:gd name="connsiteX0" fmla="*/ 5195 w 112647"/>
                    <a:gd name="connsiteY0" fmla="*/ 34097 h 50075"/>
                    <a:gd name="connsiteX1" fmla="*/ 37197 w 112647"/>
                    <a:gd name="connsiteY1" fmla="*/ 35887 h 50075"/>
                    <a:gd name="connsiteX2" fmla="*/ 43920 w 112647"/>
                    <a:gd name="connsiteY2" fmla="*/ 29906 h 50075"/>
                    <a:gd name="connsiteX3" fmla="*/ 60685 w 112647"/>
                    <a:gd name="connsiteY3" fmla="*/ 29600 h 50075"/>
                    <a:gd name="connsiteX4" fmla="*/ 104649 w 112647"/>
                    <a:gd name="connsiteY4" fmla="*/ 41824 h 50075"/>
                    <a:gd name="connsiteX5" fmla="*/ 112332 w 112647"/>
                    <a:gd name="connsiteY5" fmla="*/ 50076 h 50075"/>
                    <a:gd name="connsiteX6" fmla="*/ 18642 w 112647"/>
                    <a:gd name="connsiteY6" fmla="*/ 0 h 50075"/>
                    <a:gd name="connsiteX7" fmla="*/ 28378 w 112647"/>
                    <a:gd name="connsiteY7" fmla="*/ 18249 h 50075"/>
                    <a:gd name="connsiteX8" fmla="*/ 17201 w 112647"/>
                    <a:gd name="connsiteY8" fmla="*/ 33006 h 50075"/>
                    <a:gd name="connsiteX9" fmla="*/ 0 w 112647"/>
                    <a:gd name="connsiteY9" fmla="*/ 24667 h 5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647" h="50075">
                      <a:moveTo>
                        <a:pt x="5195" y="34097"/>
                      </a:moveTo>
                      <a:cubicBezTo>
                        <a:pt x="12705" y="25627"/>
                        <a:pt x="27374" y="41519"/>
                        <a:pt x="37197" y="35887"/>
                      </a:cubicBezTo>
                      <a:cubicBezTo>
                        <a:pt x="39816" y="34403"/>
                        <a:pt x="41432" y="31608"/>
                        <a:pt x="43920" y="29906"/>
                      </a:cubicBezTo>
                      <a:cubicBezTo>
                        <a:pt x="48679" y="26631"/>
                        <a:pt x="55097" y="28028"/>
                        <a:pt x="60685" y="29600"/>
                      </a:cubicBezTo>
                      <a:cubicBezTo>
                        <a:pt x="75354" y="33660"/>
                        <a:pt x="90023" y="37764"/>
                        <a:pt x="104649" y="41824"/>
                      </a:cubicBezTo>
                      <a:cubicBezTo>
                        <a:pt x="108752" y="42959"/>
                        <a:pt x="113991" y="46103"/>
                        <a:pt x="112332" y="50076"/>
                      </a:cubicBezTo>
                      <a:cubicBezTo>
                        <a:pt x="79196" y="37328"/>
                        <a:pt x="47631" y="20476"/>
                        <a:pt x="18642" y="0"/>
                      </a:cubicBezTo>
                      <a:cubicBezTo>
                        <a:pt x="23051" y="5457"/>
                        <a:pt x="27592" y="11307"/>
                        <a:pt x="28378" y="18249"/>
                      </a:cubicBezTo>
                      <a:cubicBezTo>
                        <a:pt x="29120" y="25191"/>
                        <a:pt x="24187" y="33224"/>
                        <a:pt x="17201" y="33006"/>
                      </a:cubicBezTo>
                      <a:cubicBezTo>
                        <a:pt x="10740" y="32787"/>
                        <a:pt x="6287" y="26151"/>
                        <a:pt x="0" y="24667"/>
                      </a:cubicBezTo>
                    </a:path>
                  </a:pathLst>
                </a:custGeom>
                <a:solidFill>
                  <a:srgbClr val="213F00">
                    <a:alpha val="50000"/>
                  </a:srgbClr>
                </a:solidFill>
                <a:ln w="4365" cap="flat">
                  <a:noFill/>
                  <a:prstDash val="solid"/>
                  <a:miter/>
                </a:ln>
              </p:spPr>
              <p:txBody>
                <a:bodyPr rtlCol="0" anchor="ctr"/>
                <a:lstStyle/>
                <a:p>
                  <a:endParaRPr lang="th-TH"/>
                </a:p>
              </p:txBody>
            </p:sp>
            <p:sp>
              <p:nvSpPr>
                <p:cNvPr id="851" name="Freeform: Shape 850">
                  <a:extLst>
                    <a:ext uri="{FF2B5EF4-FFF2-40B4-BE49-F238E27FC236}">
                      <a16:creationId xmlns:a16="http://schemas.microsoft.com/office/drawing/2014/main" id="{FC4BC012-164B-4BE8-8BAD-4C931E3220C1}"/>
                    </a:ext>
                  </a:extLst>
                </p:cNvPr>
                <p:cNvSpPr/>
                <p:nvPr/>
              </p:nvSpPr>
              <p:spPr>
                <a:xfrm>
                  <a:off x="2063895" y="5435648"/>
                  <a:ext cx="121709" cy="115912"/>
                </a:xfrm>
                <a:custGeom>
                  <a:avLst/>
                  <a:gdLst>
                    <a:gd name="connsiteX0" fmla="*/ 0 w 121709"/>
                    <a:gd name="connsiteY0" fmla="*/ 0 h 115912"/>
                    <a:gd name="connsiteX1" fmla="*/ 87273 w 121709"/>
                    <a:gd name="connsiteY1" fmla="*/ 71075 h 115912"/>
                    <a:gd name="connsiteX2" fmla="*/ 106439 w 121709"/>
                    <a:gd name="connsiteY2" fmla="*/ 95131 h 115912"/>
                    <a:gd name="connsiteX3" fmla="*/ 121675 w 121709"/>
                    <a:gd name="connsiteY3" fmla="*/ 115912 h 115912"/>
                    <a:gd name="connsiteX4" fmla="*/ 70115 w 121709"/>
                    <a:gd name="connsiteY4" fmla="*/ 59768 h 115912"/>
                    <a:gd name="connsiteX5" fmla="*/ 0 w 121709"/>
                    <a:gd name="connsiteY5" fmla="*/ 0 h 11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709" h="115912">
                      <a:moveTo>
                        <a:pt x="0" y="0"/>
                      </a:moveTo>
                      <a:cubicBezTo>
                        <a:pt x="37546" y="8513"/>
                        <a:pt x="66535" y="38637"/>
                        <a:pt x="87273" y="71075"/>
                      </a:cubicBezTo>
                      <a:cubicBezTo>
                        <a:pt x="92817" y="79764"/>
                        <a:pt x="98187" y="88975"/>
                        <a:pt x="106439" y="95131"/>
                      </a:cubicBezTo>
                      <a:cubicBezTo>
                        <a:pt x="115607" y="101942"/>
                        <a:pt x="122243" y="103819"/>
                        <a:pt x="121675" y="115912"/>
                      </a:cubicBezTo>
                      <a:cubicBezTo>
                        <a:pt x="103251" y="109538"/>
                        <a:pt x="85395" y="75703"/>
                        <a:pt x="70115" y="59768"/>
                      </a:cubicBezTo>
                      <a:cubicBezTo>
                        <a:pt x="48897" y="37546"/>
                        <a:pt x="25365" y="17507"/>
                        <a:pt x="0" y="0"/>
                      </a:cubicBezTo>
                      <a:close/>
                    </a:path>
                  </a:pathLst>
                </a:custGeom>
                <a:solidFill>
                  <a:srgbClr val="213F00">
                    <a:alpha val="50000"/>
                  </a:srgbClr>
                </a:solidFill>
                <a:ln w="4365" cap="flat">
                  <a:noFill/>
                  <a:prstDash val="solid"/>
                  <a:miter/>
                </a:ln>
              </p:spPr>
              <p:txBody>
                <a:bodyPr rtlCol="0" anchor="ctr"/>
                <a:lstStyle/>
                <a:p>
                  <a:endParaRPr lang="th-TH"/>
                </a:p>
              </p:txBody>
            </p:sp>
          </p:grpSp>
          <p:grpSp>
            <p:nvGrpSpPr>
              <p:cNvPr id="826" name="Graphic 4">
                <a:extLst>
                  <a:ext uri="{FF2B5EF4-FFF2-40B4-BE49-F238E27FC236}">
                    <a16:creationId xmlns:a16="http://schemas.microsoft.com/office/drawing/2014/main" id="{03514B77-6D09-4C66-9822-FE44D187DF42}"/>
                  </a:ext>
                </a:extLst>
              </p:cNvPr>
              <p:cNvGrpSpPr/>
              <p:nvPr/>
            </p:nvGrpSpPr>
            <p:grpSpPr>
              <a:xfrm rot="5129528">
                <a:off x="408519" y="3879403"/>
                <a:ext cx="434404" cy="578798"/>
                <a:chOff x="8094246" y="2638689"/>
                <a:chExt cx="1625594" cy="2165933"/>
              </a:xfrm>
            </p:grpSpPr>
            <p:pic>
              <p:nvPicPr>
                <p:cNvPr id="827" name="Picture 826">
                  <a:extLst>
                    <a:ext uri="{FF2B5EF4-FFF2-40B4-BE49-F238E27FC236}">
                      <a16:creationId xmlns:a16="http://schemas.microsoft.com/office/drawing/2014/main" id="{19715650-AF05-43DA-9D8D-E1208ED89683}"/>
                    </a:ext>
                  </a:extLst>
                </p:cNvPr>
                <p:cNvPicPr>
                  <a:picLocks noChangeAspect="1"/>
                </p:cNvPicPr>
                <p:nvPr/>
              </p:nvPicPr>
              <p:blipFill>
                <a:blip r:embed="rId10"/>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828" name="Picture 827">
                  <a:extLst>
                    <a:ext uri="{FF2B5EF4-FFF2-40B4-BE49-F238E27FC236}">
                      <a16:creationId xmlns:a16="http://schemas.microsoft.com/office/drawing/2014/main" id="{E07406E9-AB23-479E-990A-004EBED02D1F}"/>
                    </a:ext>
                  </a:extLst>
                </p:cNvPr>
                <p:cNvPicPr>
                  <a:picLocks noChangeAspect="1"/>
                </p:cNvPicPr>
                <p:nvPr/>
              </p:nvPicPr>
              <p:blipFill>
                <a:blip r:embed="rId11"/>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829" name="Picture 828">
                  <a:extLst>
                    <a:ext uri="{FF2B5EF4-FFF2-40B4-BE49-F238E27FC236}">
                      <a16:creationId xmlns:a16="http://schemas.microsoft.com/office/drawing/2014/main" id="{4AE8F965-F672-4545-AE53-B67B35D03D2A}"/>
                    </a:ext>
                  </a:extLst>
                </p:cNvPr>
                <p:cNvPicPr>
                  <a:picLocks noChangeAspect="1"/>
                </p:cNvPicPr>
                <p:nvPr/>
              </p:nvPicPr>
              <p:blipFill>
                <a:blip r:embed="rId12"/>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830" name="Picture 829">
                  <a:extLst>
                    <a:ext uri="{FF2B5EF4-FFF2-40B4-BE49-F238E27FC236}">
                      <a16:creationId xmlns:a16="http://schemas.microsoft.com/office/drawing/2014/main" id="{217D3956-2F09-4267-A1F9-60BB24B7D16B}"/>
                    </a:ext>
                  </a:extLst>
                </p:cNvPr>
                <p:cNvPicPr>
                  <a:picLocks noChangeAspect="1"/>
                </p:cNvPicPr>
                <p:nvPr/>
              </p:nvPicPr>
              <p:blipFill>
                <a:blip r:embed="rId13"/>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831" name="Graphic 4">
                  <a:extLst>
                    <a:ext uri="{FF2B5EF4-FFF2-40B4-BE49-F238E27FC236}">
                      <a16:creationId xmlns:a16="http://schemas.microsoft.com/office/drawing/2014/main" id="{017F6941-7B70-462B-B53C-4698CB502A7B}"/>
                    </a:ext>
                  </a:extLst>
                </p:cNvPr>
                <p:cNvGrpSpPr/>
                <p:nvPr/>
              </p:nvGrpSpPr>
              <p:grpSpPr>
                <a:xfrm>
                  <a:off x="8126300" y="3059970"/>
                  <a:ext cx="851720" cy="769295"/>
                  <a:chOff x="8126300" y="3059970"/>
                  <a:chExt cx="851720" cy="769295"/>
                </a:xfrm>
                <a:solidFill>
                  <a:srgbClr val="F2D5D0">
                    <a:alpha val="32000"/>
                  </a:srgbClr>
                </a:solidFill>
              </p:grpSpPr>
              <p:pic>
                <p:nvPicPr>
                  <p:cNvPr id="845" name="Picture 844">
                    <a:extLst>
                      <a:ext uri="{FF2B5EF4-FFF2-40B4-BE49-F238E27FC236}">
                        <a16:creationId xmlns:a16="http://schemas.microsoft.com/office/drawing/2014/main" id="{3E0E755E-003A-44A9-919B-A05E6F578FB3}"/>
                      </a:ext>
                    </a:extLst>
                  </p:cNvPr>
                  <p:cNvPicPr>
                    <a:picLocks noChangeAspect="1"/>
                  </p:cNvPicPr>
                  <p:nvPr/>
                </p:nvPicPr>
                <p:blipFill>
                  <a:blip r:embed="rId14"/>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846" name="Freeform: Shape 845">
                    <a:extLst>
                      <a:ext uri="{FF2B5EF4-FFF2-40B4-BE49-F238E27FC236}">
                        <a16:creationId xmlns:a16="http://schemas.microsoft.com/office/drawing/2014/main" id="{0EA6DF5F-3375-4015-8E6E-B623D36506CB}"/>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832" name="Picture 831">
                  <a:extLst>
                    <a:ext uri="{FF2B5EF4-FFF2-40B4-BE49-F238E27FC236}">
                      <a16:creationId xmlns:a16="http://schemas.microsoft.com/office/drawing/2014/main" id="{0B6408AF-F0B2-4C79-B422-D451740D6867}"/>
                    </a:ext>
                  </a:extLst>
                </p:cNvPr>
                <p:cNvPicPr>
                  <a:picLocks noChangeAspect="1"/>
                </p:cNvPicPr>
                <p:nvPr/>
              </p:nvPicPr>
              <p:blipFill>
                <a:blip r:embed="rId15"/>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833" name="Picture 832">
                  <a:extLst>
                    <a:ext uri="{FF2B5EF4-FFF2-40B4-BE49-F238E27FC236}">
                      <a16:creationId xmlns:a16="http://schemas.microsoft.com/office/drawing/2014/main" id="{FAA2ED3F-B9E4-4A50-8823-1A74722C146F}"/>
                    </a:ext>
                  </a:extLst>
                </p:cNvPr>
                <p:cNvPicPr>
                  <a:picLocks noChangeAspect="1"/>
                </p:cNvPicPr>
                <p:nvPr/>
              </p:nvPicPr>
              <p:blipFill>
                <a:blip r:embed="rId16"/>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834" name="Picture 833">
                  <a:extLst>
                    <a:ext uri="{FF2B5EF4-FFF2-40B4-BE49-F238E27FC236}">
                      <a16:creationId xmlns:a16="http://schemas.microsoft.com/office/drawing/2014/main" id="{A84B0F30-21AC-4D3C-B03E-8D9944A27873}"/>
                    </a:ext>
                  </a:extLst>
                </p:cNvPr>
                <p:cNvPicPr>
                  <a:picLocks noChangeAspect="1"/>
                </p:cNvPicPr>
                <p:nvPr/>
              </p:nvPicPr>
              <p:blipFill>
                <a:blip r:embed="rId17"/>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835" name="Picture 834">
                  <a:extLst>
                    <a:ext uri="{FF2B5EF4-FFF2-40B4-BE49-F238E27FC236}">
                      <a16:creationId xmlns:a16="http://schemas.microsoft.com/office/drawing/2014/main" id="{5D6D8FEB-AFC4-4CA1-987B-AFD355A0DFCB}"/>
                    </a:ext>
                  </a:extLst>
                </p:cNvPr>
                <p:cNvPicPr>
                  <a:picLocks noChangeAspect="1"/>
                </p:cNvPicPr>
                <p:nvPr/>
              </p:nvPicPr>
              <p:blipFill>
                <a:blip r:embed="rId18"/>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836" name="Picture 835">
                  <a:extLst>
                    <a:ext uri="{FF2B5EF4-FFF2-40B4-BE49-F238E27FC236}">
                      <a16:creationId xmlns:a16="http://schemas.microsoft.com/office/drawing/2014/main" id="{1EE495DA-032B-45FA-A9EE-4B309B8D4AD3}"/>
                    </a:ext>
                  </a:extLst>
                </p:cNvPr>
                <p:cNvPicPr>
                  <a:picLocks noChangeAspect="1"/>
                </p:cNvPicPr>
                <p:nvPr/>
              </p:nvPicPr>
              <p:blipFill>
                <a:blip r:embed="rId19"/>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837" name="Picture 836">
                  <a:extLst>
                    <a:ext uri="{FF2B5EF4-FFF2-40B4-BE49-F238E27FC236}">
                      <a16:creationId xmlns:a16="http://schemas.microsoft.com/office/drawing/2014/main" id="{DC103625-4821-426D-80CD-E5A09E377AE2}"/>
                    </a:ext>
                  </a:extLst>
                </p:cNvPr>
                <p:cNvPicPr>
                  <a:picLocks noChangeAspect="1"/>
                </p:cNvPicPr>
                <p:nvPr/>
              </p:nvPicPr>
              <p:blipFill>
                <a:blip r:embed="rId20"/>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838" name="Picture 837">
                  <a:extLst>
                    <a:ext uri="{FF2B5EF4-FFF2-40B4-BE49-F238E27FC236}">
                      <a16:creationId xmlns:a16="http://schemas.microsoft.com/office/drawing/2014/main" id="{1B8A425D-B0A9-4BF6-8FAB-456AACC0CB9E}"/>
                    </a:ext>
                  </a:extLst>
                </p:cNvPr>
                <p:cNvPicPr>
                  <a:picLocks noChangeAspect="1"/>
                </p:cNvPicPr>
                <p:nvPr/>
              </p:nvPicPr>
              <p:blipFill>
                <a:blip r:embed="rId21"/>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839" name="Graphic 4">
                  <a:extLst>
                    <a:ext uri="{FF2B5EF4-FFF2-40B4-BE49-F238E27FC236}">
                      <a16:creationId xmlns:a16="http://schemas.microsoft.com/office/drawing/2014/main" id="{321421B8-4D6C-4150-9651-206567307C0A}"/>
                    </a:ext>
                  </a:extLst>
                </p:cNvPr>
                <p:cNvGrpSpPr/>
                <p:nvPr/>
              </p:nvGrpSpPr>
              <p:grpSpPr>
                <a:xfrm>
                  <a:off x="8945966" y="3252294"/>
                  <a:ext cx="406296" cy="636500"/>
                  <a:chOff x="8945966" y="3252294"/>
                  <a:chExt cx="406296" cy="636500"/>
                </a:xfrm>
                <a:solidFill>
                  <a:srgbClr val="EDCBC3">
                    <a:alpha val="26000"/>
                  </a:srgbClr>
                </a:solidFill>
              </p:grpSpPr>
              <p:pic>
                <p:nvPicPr>
                  <p:cNvPr id="840" name="Picture 839">
                    <a:extLst>
                      <a:ext uri="{FF2B5EF4-FFF2-40B4-BE49-F238E27FC236}">
                        <a16:creationId xmlns:a16="http://schemas.microsoft.com/office/drawing/2014/main" id="{FCF0BB86-8537-49A9-9F95-7728E5D168F0}"/>
                      </a:ext>
                    </a:extLst>
                  </p:cNvPr>
                  <p:cNvPicPr>
                    <a:picLocks noChangeAspect="1"/>
                  </p:cNvPicPr>
                  <p:nvPr/>
                </p:nvPicPr>
                <p:blipFill>
                  <a:blip r:embed="rId22"/>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841" name="Freeform: Shape 840">
                    <a:extLst>
                      <a:ext uri="{FF2B5EF4-FFF2-40B4-BE49-F238E27FC236}">
                        <a16:creationId xmlns:a16="http://schemas.microsoft.com/office/drawing/2014/main" id="{C960840C-008F-4EDC-8FD7-6AB9BF39365C}"/>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842" name="Freeform: Shape 841">
                    <a:extLst>
                      <a:ext uri="{FF2B5EF4-FFF2-40B4-BE49-F238E27FC236}">
                        <a16:creationId xmlns:a16="http://schemas.microsoft.com/office/drawing/2014/main" id="{EAD106BE-F5BF-4613-BACC-1CE97C3913D5}"/>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843" name="Freeform: Shape 842">
                    <a:extLst>
                      <a:ext uri="{FF2B5EF4-FFF2-40B4-BE49-F238E27FC236}">
                        <a16:creationId xmlns:a16="http://schemas.microsoft.com/office/drawing/2014/main" id="{D84BD299-8C7D-42E3-94E7-AC38F5C3A380}"/>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844" name="Freeform: Shape 843">
                    <a:extLst>
                      <a:ext uri="{FF2B5EF4-FFF2-40B4-BE49-F238E27FC236}">
                        <a16:creationId xmlns:a16="http://schemas.microsoft.com/office/drawing/2014/main" id="{775C8246-D1CD-44D0-A143-25595CE380AE}"/>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grpSp>
          <p:nvGrpSpPr>
            <p:cNvPr id="17" name="Graphic 3339">
              <a:extLst>
                <a:ext uri="{FF2B5EF4-FFF2-40B4-BE49-F238E27FC236}">
                  <a16:creationId xmlns:a16="http://schemas.microsoft.com/office/drawing/2014/main" id="{D25B021D-9E0C-44C6-8F6A-C8644BBAAACD}"/>
                </a:ext>
              </a:extLst>
            </p:cNvPr>
            <p:cNvGrpSpPr/>
            <p:nvPr/>
          </p:nvGrpSpPr>
          <p:grpSpPr>
            <a:xfrm rot="16200000">
              <a:off x="4929080" y="3927793"/>
              <a:ext cx="1150845" cy="2198442"/>
              <a:chOff x="4830056" y="4928236"/>
              <a:chExt cx="1150845" cy="2198442"/>
            </a:xfrm>
          </p:grpSpPr>
          <p:pic>
            <p:nvPicPr>
              <p:cNvPr id="651" name="Picture 650">
                <a:extLst>
                  <a:ext uri="{FF2B5EF4-FFF2-40B4-BE49-F238E27FC236}">
                    <a16:creationId xmlns:a16="http://schemas.microsoft.com/office/drawing/2014/main" id="{C5211B00-9184-46FB-8D66-78E24CD529BB}"/>
                  </a:ext>
                </a:extLst>
              </p:cNvPr>
              <p:cNvPicPr>
                <a:picLocks noChangeAspect="1"/>
              </p:cNvPicPr>
              <p:nvPr/>
            </p:nvPicPr>
            <p:blipFill>
              <a:blip r:embed="rId23"/>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652" name="Graphic 3339">
                <a:extLst>
                  <a:ext uri="{FF2B5EF4-FFF2-40B4-BE49-F238E27FC236}">
                    <a16:creationId xmlns:a16="http://schemas.microsoft.com/office/drawing/2014/main" id="{D04DFF6D-920C-4828-8C36-45E9D7FE88A7}"/>
                  </a:ext>
                </a:extLst>
              </p:cNvPr>
              <p:cNvGrpSpPr/>
              <p:nvPr/>
            </p:nvGrpSpPr>
            <p:grpSpPr>
              <a:xfrm>
                <a:off x="5406217" y="5705856"/>
                <a:ext cx="463040" cy="395485"/>
                <a:chOff x="5406217" y="5705856"/>
                <a:chExt cx="463040" cy="395485"/>
              </a:xfrm>
            </p:grpSpPr>
            <p:sp>
              <p:nvSpPr>
                <p:cNvPr id="809" name="Freeform: Shape 808">
                  <a:extLst>
                    <a:ext uri="{FF2B5EF4-FFF2-40B4-BE49-F238E27FC236}">
                      <a16:creationId xmlns:a16="http://schemas.microsoft.com/office/drawing/2014/main" id="{CFE25889-9526-47A8-8D30-29BDA9A771E3}"/>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810" name="Picture 809">
                  <a:extLst>
                    <a:ext uri="{FF2B5EF4-FFF2-40B4-BE49-F238E27FC236}">
                      <a16:creationId xmlns:a16="http://schemas.microsoft.com/office/drawing/2014/main" id="{9A90846F-DE7F-4BA9-A6BD-394DB5961E4C}"/>
                    </a:ext>
                  </a:extLst>
                </p:cNvPr>
                <p:cNvPicPr>
                  <a:picLocks noChangeAspect="1"/>
                </p:cNvPicPr>
                <p:nvPr/>
              </p:nvPicPr>
              <p:blipFill>
                <a:blip r:embed="rId24"/>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811" name="Picture 810">
                  <a:extLst>
                    <a:ext uri="{FF2B5EF4-FFF2-40B4-BE49-F238E27FC236}">
                      <a16:creationId xmlns:a16="http://schemas.microsoft.com/office/drawing/2014/main" id="{B998363D-6EB5-489D-B738-D48803C58B9C}"/>
                    </a:ext>
                  </a:extLst>
                </p:cNvPr>
                <p:cNvPicPr>
                  <a:picLocks noChangeAspect="1"/>
                </p:cNvPicPr>
                <p:nvPr/>
              </p:nvPicPr>
              <p:blipFill>
                <a:blip r:embed="rId25"/>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812" name="Graphic 3339">
                  <a:extLst>
                    <a:ext uri="{FF2B5EF4-FFF2-40B4-BE49-F238E27FC236}">
                      <a16:creationId xmlns:a16="http://schemas.microsoft.com/office/drawing/2014/main" id="{D1080348-0243-4F12-8F3E-B41EFD54FE70}"/>
                    </a:ext>
                  </a:extLst>
                </p:cNvPr>
                <p:cNvGrpSpPr/>
                <p:nvPr/>
              </p:nvGrpSpPr>
              <p:grpSpPr>
                <a:xfrm>
                  <a:off x="5461192" y="5756597"/>
                  <a:ext cx="350643" cy="318893"/>
                  <a:chOff x="5461192" y="5756597"/>
                  <a:chExt cx="350643" cy="318893"/>
                </a:xfrm>
              </p:grpSpPr>
              <p:sp>
                <p:nvSpPr>
                  <p:cNvPr id="813" name="Freeform: Shape 812">
                    <a:extLst>
                      <a:ext uri="{FF2B5EF4-FFF2-40B4-BE49-F238E27FC236}">
                        <a16:creationId xmlns:a16="http://schemas.microsoft.com/office/drawing/2014/main" id="{FB4A05FB-194F-427E-BB49-53E7B3CA6294}"/>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814" name="Freeform: Shape 813">
                    <a:extLst>
                      <a:ext uri="{FF2B5EF4-FFF2-40B4-BE49-F238E27FC236}">
                        <a16:creationId xmlns:a16="http://schemas.microsoft.com/office/drawing/2014/main" id="{82E2E72C-83BE-4D49-B601-F0BD68B59B7C}"/>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815" name="Freeform: Shape 814">
                    <a:extLst>
                      <a:ext uri="{FF2B5EF4-FFF2-40B4-BE49-F238E27FC236}">
                        <a16:creationId xmlns:a16="http://schemas.microsoft.com/office/drawing/2014/main" id="{AB8904E5-9DCE-4CCD-9312-46B9BABAF00F}"/>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816" name="Freeform: Shape 815">
                    <a:extLst>
                      <a:ext uri="{FF2B5EF4-FFF2-40B4-BE49-F238E27FC236}">
                        <a16:creationId xmlns:a16="http://schemas.microsoft.com/office/drawing/2014/main" id="{6A62FB5F-C1E4-4F14-A588-490D1AD4E1A3}"/>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817" name="Freeform: Shape 816">
                    <a:extLst>
                      <a:ext uri="{FF2B5EF4-FFF2-40B4-BE49-F238E27FC236}">
                        <a16:creationId xmlns:a16="http://schemas.microsoft.com/office/drawing/2014/main" id="{7475168B-8CC5-4413-8CA1-B9EB945070B3}"/>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818" name="Freeform: Shape 817">
                    <a:extLst>
                      <a:ext uri="{FF2B5EF4-FFF2-40B4-BE49-F238E27FC236}">
                        <a16:creationId xmlns:a16="http://schemas.microsoft.com/office/drawing/2014/main" id="{C7FA1A46-4692-4A9C-8B03-BD670210ADEE}"/>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819" name="Freeform: Shape 818">
                    <a:extLst>
                      <a:ext uri="{FF2B5EF4-FFF2-40B4-BE49-F238E27FC236}">
                        <a16:creationId xmlns:a16="http://schemas.microsoft.com/office/drawing/2014/main" id="{41AC4B93-6822-4FA6-82F5-2B441BB5917C}"/>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820" name="Freeform: Shape 819">
                    <a:extLst>
                      <a:ext uri="{FF2B5EF4-FFF2-40B4-BE49-F238E27FC236}">
                        <a16:creationId xmlns:a16="http://schemas.microsoft.com/office/drawing/2014/main" id="{9D41E9F3-76CD-4718-8A63-AB1E67F6DD0C}"/>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821" name="Freeform: Shape 820">
                    <a:extLst>
                      <a:ext uri="{FF2B5EF4-FFF2-40B4-BE49-F238E27FC236}">
                        <a16:creationId xmlns:a16="http://schemas.microsoft.com/office/drawing/2014/main" id="{4233F1DD-B5AB-40B0-8968-2C3BCE68546E}"/>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822" name="Freeform: Shape 821">
                    <a:extLst>
                      <a:ext uri="{FF2B5EF4-FFF2-40B4-BE49-F238E27FC236}">
                        <a16:creationId xmlns:a16="http://schemas.microsoft.com/office/drawing/2014/main" id="{A07F443F-A9E5-41FC-B3FA-469B712348A6}"/>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823" name="Freeform: Shape 822">
                    <a:extLst>
                      <a:ext uri="{FF2B5EF4-FFF2-40B4-BE49-F238E27FC236}">
                        <a16:creationId xmlns:a16="http://schemas.microsoft.com/office/drawing/2014/main" id="{F4CA2EDF-EDB1-4CA3-9013-DA354A12A9B5}"/>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824" name="Freeform: Shape 823">
                    <a:extLst>
                      <a:ext uri="{FF2B5EF4-FFF2-40B4-BE49-F238E27FC236}">
                        <a16:creationId xmlns:a16="http://schemas.microsoft.com/office/drawing/2014/main" id="{F348CC49-06F3-4531-B184-6A0AB1402394}"/>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653" name="Graphic 3339">
                <a:extLst>
                  <a:ext uri="{FF2B5EF4-FFF2-40B4-BE49-F238E27FC236}">
                    <a16:creationId xmlns:a16="http://schemas.microsoft.com/office/drawing/2014/main" id="{25324B67-7FD7-4B80-B535-902634A3E1B9}"/>
                  </a:ext>
                </a:extLst>
              </p:cNvPr>
              <p:cNvGrpSpPr/>
              <p:nvPr/>
            </p:nvGrpSpPr>
            <p:grpSpPr>
              <a:xfrm>
                <a:off x="5318954" y="5399734"/>
                <a:ext cx="476606" cy="414474"/>
                <a:chOff x="5318954" y="5399734"/>
                <a:chExt cx="476606" cy="414474"/>
              </a:xfrm>
            </p:grpSpPr>
            <p:sp>
              <p:nvSpPr>
                <p:cNvPr id="793" name="Freeform: Shape 792">
                  <a:extLst>
                    <a:ext uri="{FF2B5EF4-FFF2-40B4-BE49-F238E27FC236}">
                      <a16:creationId xmlns:a16="http://schemas.microsoft.com/office/drawing/2014/main" id="{5CDB5B7C-C1F9-4F60-9863-C0E569E9616F}"/>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794" name="Picture 793">
                  <a:extLst>
                    <a:ext uri="{FF2B5EF4-FFF2-40B4-BE49-F238E27FC236}">
                      <a16:creationId xmlns:a16="http://schemas.microsoft.com/office/drawing/2014/main" id="{1EB15A73-15CC-42C7-B5E3-51CBC9DBD7AE}"/>
                    </a:ext>
                  </a:extLst>
                </p:cNvPr>
                <p:cNvPicPr>
                  <a:picLocks noChangeAspect="1"/>
                </p:cNvPicPr>
                <p:nvPr/>
              </p:nvPicPr>
              <p:blipFill>
                <a:blip r:embed="rId26"/>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795" name="Picture 794">
                  <a:extLst>
                    <a:ext uri="{FF2B5EF4-FFF2-40B4-BE49-F238E27FC236}">
                      <a16:creationId xmlns:a16="http://schemas.microsoft.com/office/drawing/2014/main" id="{825CA052-0B99-4106-AE96-E16E8EF97270}"/>
                    </a:ext>
                  </a:extLst>
                </p:cNvPr>
                <p:cNvPicPr>
                  <a:picLocks noChangeAspect="1"/>
                </p:cNvPicPr>
                <p:nvPr/>
              </p:nvPicPr>
              <p:blipFill>
                <a:blip r:embed="rId27"/>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796" name="Graphic 3339">
                  <a:extLst>
                    <a:ext uri="{FF2B5EF4-FFF2-40B4-BE49-F238E27FC236}">
                      <a16:creationId xmlns:a16="http://schemas.microsoft.com/office/drawing/2014/main" id="{67083D02-83E1-4CE6-8E63-5B15E7EC995B}"/>
                    </a:ext>
                  </a:extLst>
                </p:cNvPr>
                <p:cNvGrpSpPr/>
                <p:nvPr/>
              </p:nvGrpSpPr>
              <p:grpSpPr>
                <a:xfrm>
                  <a:off x="5364163" y="5453208"/>
                  <a:ext cx="370327" cy="333864"/>
                  <a:chOff x="5364163" y="5453208"/>
                  <a:chExt cx="370327" cy="333864"/>
                </a:xfrm>
                <a:solidFill>
                  <a:srgbClr val="A0A58F"/>
                </a:solidFill>
              </p:grpSpPr>
              <p:sp>
                <p:nvSpPr>
                  <p:cNvPr id="797" name="Freeform: Shape 796">
                    <a:extLst>
                      <a:ext uri="{FF2B5EF4-FFF2-40B4-BE49-F238E27FC236}">
                        <a16:creationId xmlns:a16="http://schemas.microsoft.com/office/drawing/2014/main" id="{16AAC987-6943-4545-AA3F-24A44EBBD75E}"/>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798" name="Freeform: Shape 797">
                    <a:extLst>
                      <a:ext uri="{FF2B5EF4-FFF2-40B4-BE49-F238E27FC236}">
                        <a16:creationId xmlns:a16="http://schemas.microsoft.com/office/drawing/2014/main" id="{C7601D67-F162-40D3-BC2D-7558E659F279}"/>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799" name="Freeform: Shape 798">
                    <a:extLst>
                      <a:ext uri="{FF2B5EF4-FFF2-40B4-BE49-F238E27FC236}">
                        <a16:creationId xmlns:a16="http://schemas.microsoft.com/office/drawing/2014/main" id="{109E8658-578E-4201-B218-CC4CFA2D9246}"/>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800" name="Freeform: Shape 799">
                    <a:extLst>
                      <a:ext uri="{FF2B5EF4-FFF2-40B4-BE49-F238E27FC236}">
                        <a16:creationId xmlns:a16="http://schemas.microsoft.com/office/drawing/2014/main" id="{B9D2B44B-DC91-4DC2-8258-0E06748CC5D0}"/>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801" name="Freeform: Shape 800">
                    <a:extLst>
                      <a:ext uri="{FF2B5EF4-FFF2-40B4-BE49-F238E27FC236}">
                        <a16:creationId xmlns:a16="http://schemas.microsoft.com/office/drawing/2014/main" id="{BD6572EA-B4B0-4669-AF32-234A4C7D46AA}"/>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802" name="Freeform: Shape 801">
                    <a:extLst>
                      <a:ext uri="{FF2B5EF4-FFF2-40B4-BE49-F238E27FC236}">
                        <a16:creationId xmlns:a16="http://schemas.microsoft.com/office/drawing/2014/main" id="{7014EF23-45CF-4E8D-AAB6-A6C5E7C7BD90}"/>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803" name="Freeform: Shape 802">
                    <a:extLst>
                      <a:ext uri="{FF2B5EF4-FFF2-40B4-BE49-F238E27FC236}">
                        <a16:creationId xmlns:a16="http://schemas.microsoft.com/office/drawing/2014/main" id="{1456A48E-5B3D-49C9-A138-352E04E24458}"/>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804" name="Freeform: Shape 803">
                    <a:extLst>
                      <a:ext uri="{FF2B5EF4-FFF2-40B4-BE49-F238E27FC236}">
                        <a16:creationId xmlns:a16="http://schemas.microsoft.com/office/drawing/2014/main" id="{B79674D1-AAAC-4028-A59D-F80C57F3A9FF}"/>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805" name="Freeform: Shape 804">
                    <a:extLst>
                      <a:ext uri="{FF2B5EF4-FFF2-40B4-BE49-F238E27FC236}">
                        <a16:creationId xmlns:a16="http://schemas.microsoft.com/office/drawing/2014/main" id="{0B37B1B5-A585-49B3-B08D-F3B94FAEF77C}"/>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806" name="Freeform: Shape 805">
                    <a:extLst>
                      <a:ext uri="{FF2B5EF4-FFF2-40B4-BE49-F238E27FC236}">
                        <a16:creationId xmlns:a16="http://schemas.microsoft.com/office/drawing/2014/main" id="{CF5F248B-B49C-4735-AB8E-06E7B431E4D4}"/>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807" name="Freeform: Shape 806">
                    <a:extLst>
                      <a:ext uri="{FF2B5EF4-FFF2-40B4-BE49-F238E27FC236}">
                        <a16:creationId xmlns:a16="http://schemas.microsoft.com/office/drawing/2014/main" id="{28A93211-CB4C-4225-842C-7E5C0D528309}"/>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808" name="Freeform: Shape 807">
                    <a:extLst>
                      <a:ext uri="{FF2B5EF4-FFF2-40B4-BE49-F238E27FC236}">
                        <a16:creationId xmlns:a16="http://schemas.microsoft.com/office/drawing/2014/main" id="{A88107E7-02A6-4B66-AD53-3BF37A6E788F}"/>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654" name="Graphic 3339">
                <a:extLst>
                  <a:ext uri="{FF2B5EF4-FFF2-40B4-BE49-F238E27FC236}">
                    <a16:creationId xmlns:a16="http://schemas.microsoft.com/office/drawing/2014/main" id="{24BE18E6-5ECD-4990-B5F8-6FBB7D4F6E50}"/>
                  </a:ext>
                </a:extLst>
              </p:cNvPr>
              <p:cNvGrpSpPr/>
              <p:nvPr/>
            </p:nvGrpSpPr>
            <p:grpSpPr>
              <a:xfrm>
                <a:off x="5130193" y="6290496"/>
                <a:ext cx="438869" cy="517201"/>
                <a:chOff x="5130193" y="6290496"/>
                <a:chExt cx="438869" cy="517201"/>
              </a:xfrm>
            </p:grpSpPr>
            <p:grpSp>
              <p:nvGrpSpPr>
                <p:cNvPr id="775" name="Graphic 3339">
                  <a:extLst>
                    <a:ext uri="{FF2B5EF4-FFF2-40B4-BE49-F238E27FC236}">
                      <a16:creationId xmlns:a16="http://schemas.microsoft.com/office/drawing/2014/main" id="{66E4C9D4-FB40-4ABF-B5CB-E3C9512B90B8}"/>
                    </a:ext>
                  </a:extLst>
                </p:cNvPr>
                <p:cNvGrpSpPr/>
                <p:nvPr/>
              </p:nvGrpSpPr>
              <p:grpSpPr>
                <a:xfrm>
                  <a:off x="5130193" y="6290496"/>
                  <a:ext cx="438869" cy="517201"/>
                  <a:chOff x="5130193" y="6290496"/>
                  <a:chExt cx="438869" cy="517201"/>
                </a:xfrm>
                <a:solidFill>
                  <a:srgbClr val="FBFFFF"/>
                </a:solidFill>
              </p:grpSpPr>
              <p:sp>
                <p:nvSpPr>
                  <p:cNvPr id="791" name="Freeform: Shape 790">
                    <a:extLst>
                      <a:ext uri="{FF2B5EF4-FFF2-40B4-BE49-F238E27FC236}">
                        <a16:creationId xmlns:a16="http://schemas.microsoft.com/office/drawing/2014/main" id="{06117E4E-7120-47E3-A9A6-0A377DD86B27}"/>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792" name="Freeform: Shape 791">
                    <a:extLst>
                      <a:ext uri="{FF2B5EF4-FFF2-40B4-BE49-F238E27FC236}">
                        <a16:creationId xmlns:a16="http://schemas.microsoft.com/office/drawing/2014/main" id="{F4E70F73-8182-4556-8940-E0303CB7C13D}"/>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776" name="Picture 775">
                  <a:extLst>
                    <a:ext uri="{FF2B5EF4-FFF2-40B4-BE49-F238E27FC236}">
                      <a16:creationId xmlns:a16="http://schemas.microsoft.com/office/drawing/2014/main" id="{C0CB507A-1FD9-4415-B22F-0884AFEC09DA}"/>
                    </a:ext>
                  </a:extLst>
                </p:cNvPr>
                <p:cNvPicPr>
                  <a:picLocks noChangeAspect="1"/>
                </p:cNvPicPr>
                <p:nvPr/>
              </p:nvPicPr>
              <p:blipFill>
                <a:blip r:embed="rId28"/>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777" name="Picture 776">
                  <a:extLst>
                    <a:ext uri="{FF2B5EF4-FFF2-40B4-BE49-F238E27FC236}">
                      <a16:creationId xmlns:a16="http://schemas.microsoft.com/office/drawing/2014/main" id="{A1FBA0DF-0304-4C86-A612-77C6330981CA}"/>
                    </a:ext>
                  </a:extLst>
                </p:cNvPr>
                <p:cNvPicPr>
                  <a:picLocks noChangeAspect="1"/>
                </p:cNvPicPr>
                <p:nvPr/>
              </p:nvPicPr>
              <p:blipFill>
                <a:blip r:embed="rId29"/>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778" name="Graphic 3339">
                  <a:extLst>
                    <a:ext uri="{FF2B5EF4-FFF2-40B4-BE49-F238E27FC236}">
                      <a16:creationId xmlns:a16="http://schemas.microsoft.com/office/drawing/2014/main" id="{29976D09-457D-46A2-9BC9-25DFE8C4FCD0}"/>
                    </a:ext>
                  </a:extLst>
                </p:cNvPr>
                <p:cNvGrpSpPr/>
                <p:nvPr/>
              </p:nvGrpSpPr>
              <p:grpSpPr>
                <a:xfrm>
                  <a:off x="5195275" y="6340385"/>
                  <a:ext cx="298443" cy="367021"/>
                  <a:chOff x="5195275" y="6340385"/>
                  <a:chExt cx="298443" cy="367021"/>
                </a:xfrm>
                <a:solidFill>
                  <a:srgbClr val="A0BDAB"/>
                </a:solidFill>
              </p:grpSpPr>
              <p:sp>
                <p:nvSpPr>
                  <p:cNvPr id="779" name="Freeform: Shape 778">
                    <a:extLst>
                      <a:ext uri="{FF2B5EF4-FFF2-40B4-BE49-F238E27FC236}">
                        <a16:creationId xmlns:a16="http://schemas.microsoft.com/office/drawing/2014/main" id="{F1E6F3D3-519C-49B9-8ED4-5BC126C53DE0}"/>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780" name="Freeform: Shape 779">
                    <a:extLst>
                      <a:ext uri="{FF2B5EF4-FFF2-40B4-BE49-F238E27FC236}">
                        <a16:creationId xmlns:a16="http://schemas.microsoft.com/office/drawing/2014/main" id="{FC584025-3236-48BF-97C4-52DA128313D9}"/>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781" name="Freeform: Shape 780">
                    <a:extLst>
                      <a:ext uri="{FF2B5EF4-FFF2-40B4-BE49-F238E27FC236}">
                        <a16:creationId xmlns:a16="http://schemas.microsoft.com/office/drawing/2014/main" id="{B7B6CFCE-243E-44F6-84F3-DB63CA3ADD6C}"/>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782" name="Freeform: Shape 781">
                    <a:extLst>
                      <a:ext uri="{FF2B5EF4-FFF2-40B4-BE49-F238E27FC236}">
                        <a16:creationId xmlns:a16="http://schemas.microsoft.com/office/drawing/2014/main" id="{72A52ECF-12EF-4FFC-BFE7-51D9928E2061}"/>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783" name="Freeform: Shape 782">
                    <a:extLst>
                      <a:ext uri="{FF2B5EF4-FFF2-40B4-BE49-F238E27FC236}">
                        <a16:creationId xmlns:a16="http://schemas.microsoft.com/office/drawing/2014/main" id="{49B34410-C1DE-4254-81F0-103DCB540261}"/>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784" name="Freeform: Shape 783">
                    <a:extLst>
                      <a:ext uri="{FF2B5EF4-FFF2-40B4-BE49-F238E27FC236}">
                        <a16:creationId xmlns:a16="http://schemas.microsoft.com/office/drawing/2014/main" id="{0C59A5C6-D26C-4C00-B251-043B3A11DA53}"/>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785" name="Freeform: Shape 784">
                    <a:extLst>
                      <a:ext uri="{FF2B5EF4-FFF2-40B4-BE49-F238E27FC236}">
                        <a16:creationId xmlns:a16="http://schemas.microsoft.com/office/drawing/2014/main" id="{40218A23-662F-4F33-8991-3EF77F224B2D}"/>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786" name="Freeform: Shape 785">
                    <a:extLst>
                      <a:ext uri="{FF2B5EF4-FFF2-40B4-BE49-F238E27FC236}">
                        <a16:creationId xmlns:a16="http://schemas.microsoft.com/office/drawing/2014/main" id="{B84C5443-90E8-4093-A84D-15FDE2F5DB12}"/>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787" name="Freeform: Shape 786">
                    <a:extLst>
                      <a:ext uri="{FF2B5EF4-FFF2-40B4-BE49-F238E27FC236}">
                        <a16:creationId xmlns:a16="http://schemas.microsoft.com/office/drawing/2014/main" id="{8626B309-EBA1-4A8B-BB32-1142D85432F5}"/>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788" name="Freeform: Shape 787">
                    <a:extLst>
                      <a:ext uri="{FF2B5EF4-FFF2-40B4-BE49-F238E27FC236}">
                        <a16:creationId xmlns:a16="http://schemas.microsoft.com/office/drawing/2014/main" id="{539A2C86-8161-448D-B0C7-789EAE1BC745}"/>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789" name="Freeform: Shape 788">
                    <a:extLst>
                      <a:ext uri="{FF2B5EF4-FFF2-40B4-BE49-F238E27FC236}">
                        <a16:creationId xmlns:a16="http://schemas.microsoft.com/office/drawing/2014/main" id="{45FEEDF4-CFC4-4A2B-8787-6E9F5D36357C}"/>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790" name="Freeform: Shape 789">
                    <a:extLst>
                      <a:ext uri="{FF2B5EF4-FFF2-40B4-BE49-F238E27FC236}">
                        <a16:creationId xmlns:a16="http://schemas.microsoft.com/office/drawing/2014/main" id="{40A92401-BCD6-4536-8643-8721DD9858B3}"/>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655" name="Picture 654">
                <a:extLst>
                  <a:ext uri="{FF2B5EF4-FFF2-40B4-BE49-F238E27FC236}">
                    <a16:creationId xmlns:a16="http://schemas.microsoft.com/office/drawing/2014/main" id="{9E2E7443-5905-4713-886D-5D721CDCA387}"/>
                  </a:ext>
                </a:extLst>
              </p:cNvPr>
              <p:cNvPicPr>
                <a:picLocks noChangeAspect="1"/>
              </p:cNvPicPr>
              <p:nvPr/>
            </p:nvPicPr>
            <p:blipFill>
              <a:blip r:embed="rId30"/>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656" name="Picture 655">
                <a:extLst>
                  <a:ext uri="{FF2B5EF4-FFF2-40B4-BE49-F238E27FC236}">
                    <a16:creationId xmlns:a16="http://schemas.microsoft.com/office/drawing/2014/main" id="{58657340-17E0-45B4-8B2F-19D328BA5809}"/>
                  </a:ext>
                </a:extLst>
              </p:cNvPr>
              <p:cNvPicPr>
                <a:picLocks noChangeAspect="1"/>
              </p:cNvPicPr>
              <p:nvPr/>
            </p:nvPicPr>
            <p:blipFill>
              <a:blip r:embed="rId31"/>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657" name="Picture 656">
                <a:extLst>
                  <a:ext uri="{FF2B5EF4-FFF2-40B4-BE49-F238E27FC236}">
                    <a16:creationId xmlns:a16="http://schemas.microsoft.com/office/drawing/2014/main" id="{10C6664F-3F4F-40EB-A009-2F2D45B6C010}"/>
                  </a:ext>
                </a:extLst>
              </p:cNvPr>
              <p:cNvPicPr>
                <a:picLocks noChangeAspect="1"/>
              </p:cNvPicPr>
              <p:nvPr/>
            </p:nvPicPr>
            <p:blipFill>
              <a:blip r:embed="rId32"/>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658" name="Picture 657">
                <a:extLst>
                  <a:ext uri="{FF2B5EF4-FFF2-40B4-BE49-F238E27FC236}">
                    <a16:creationId xmlns:a16="http://schemas.microsoft.com/office/drawing/2014/main" id="{98F03856-B001-46FE-B95C-9624F9440BA6}"/>
                  </a:ext>
                </a:extLst>
              </p:cNvPr>
              <p:cNvPicPr>
                <a:picLocks noChangeAspect="1"/>
              </p:cNvPicPr>
              <p:nvPr/>
            </p:nvPicPr>
            <p:blipFill>
              <a:blip r:embed="rId33"/>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659" name="Graphic 3339">
                <a:extLst>
                  <a:ext uri="{FF2B5EF4-FFF2-40B4-BE49-F238E27FC236}">
                    <a16:creationId xmlns:a16="http://schemas.microsoft.com/office/drawing/2014/main" id="{B58A5FCC-8190-4D71-B91E-A8BFA77EF22A}"/>
                  </a:ext>
                </a:extLst>
              </p:cNvPr>
              <p:cNvGrpSpPr/>
              <p:nvPr/>
            </p:nvGrpSpPr>
            <p:grpSpPr>
              <a:xfrm>
                <a:off x="4955894" y="6032381"/>
                <a:ext cx="457741" cy="586476"/>
                <a:chOff x="4955894" y="6032381"/>
                <a:chExt cx="457741" cy="586476"/>
              </a:xfrm>
            </p:grpSpPr>
            <p:grpSp>
              <p:nvGrpSpPr>
                <p:cNvPr id="756" name="Graphic 3339">
                  <a:extLst>
                    <a:ext uri="{FF2B5EF4-FFF2-40B4-BE49-F238E27FC236}">
                      <a16:creationId xmlns:a16="http://schemas.microsoft.com/office/drawing/2014/main" id="{C64D49E4-28D8-4A3F-9EBF-7F5F1B4EE5C5}"/>
                    </a:ext>
                  </a:extLst>
                </p:cNvPr>
                <p:cNvGrpSpPr/>
                <p:nvPr/>
              </p:nvGrpSpPr>
              <p:grpSpPr>
                <a:xfrm>
                  <a:off x="4955894" y="6032381"/>
                  <a:ext cx="457741" cy="586476"/>
                  <a:chOff x="4955894" y="6032381"/>
                  <a:chExt cx="457741" cy="586476"/>
                </a:xfrm>
                <a:solidFill>
                  <a:srgbClr val="FBFFFF"/>
                </a:solidFill>
              </p:grpSpPr>
              <p:sp>
                <p:nvSpPr>
                  <p:cNvPr id="773" name="Freeform: Shape 772">
                    <a:extLst>
                      <a:ext uri="{FF2B5EF4-FFF2-40B4-BE49-F238E27FC236}">
                        <a16:creationId xmlns:a16="http://schemas.microsoft.com/office/drawing/2014/main" id="{F750BA2F-FE1B-418C-9EEC-88C9D6FAA979}"/>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774" name="Freeform: Shape 773">
                    <a:extLst>
                      <a:ext uri="{FF2B5EF4-FFF2-40B4-BE49-F238E27FC236}">
                        <a16:creationId xmlns:a16="http://schemas.microsoft.com/office/drawing/2014/main" id="{A04EA82D-32D3-4504-A356-83FA8B9DF99A}"/>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757" name="Graphic 3339">
                  <a:extLst>
                    <a:ext uri="{FF2B5EF4-FFF2-40B4-BE49-F238E27FC236}">
                      <a16:creationId xmlns:a16="http://schemas.microsoft.com/office/drawing/2014/main" id="{65B83AE3-95C3-47BB-98B3-84CD47D6E3A9}"/>
                    </a:ext>
                  </a:extLst>
                </p:cNvPr>
                <p:cNvGrpSpPr/>
                <p:nvPr/>
              </p:nvGrpSpPr>
              <p:grpSpPr>
                <a:xfrm>
                  <a:off x="4958575" y="6036966"/>
                  <a:ext cx="450606" cy="578081"/>
                  <a:chOff x="4958575" y="6036966"/>
                  <a:chExt cx="450606" cy="578081"/>
                </a:xfrm>
                <a:solidFill>
                  <a:srgbClr val="A0BDAB"/>
                </a:solidFill>
              </p:grpSpPr>
              <p:pic>
                <p:nvPicPr>
                  <p:cNvPr id="758" name="Picture 757">
                    <a:extLst>
                      <a:ext uri="{FF2B5EF4-FFF2-40B4-BE49-F238E27FC236}">
                        <a16:creationId xmlns:a16="http://schemas.microsoft.com/office/drawing/2014/main" id="{A5D8E38C-D859-42F4-AFB4-A4B968180218}"/>
                      </a:ext>
                    </a:extLst>
                  </p:cNvPr>
                  <p:cNvPicPr>
                    <a:picLocks noChangeAspect="1"/>
                  </p:cNvPicPr>
                  <p:nvPr/>
                </p:nvPicPr>
                <p:blipFill>
                  <a:blip r:embed="rId34"/>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759" name="Picture 758">
                    <a:extLst>
                      <a:ext uri="{FF2B5EF4-FFF2-40B4-BE49-F238E27FC236}">
                        <a16:creationId xmlns:a16="http://schemas.microsoft.com/office/drawing/2014/main" id="{2213F3E6-2FD9-4F69-AFC1-F9E1FDC1D849}"/>
                      </a:ext>
                    </a:extLst>
                  </p:cNvPr>
                  <p:cNvPicPr>
                    <a:picLocks noChangeAspect="1"/>
                  </p:cNvPicPr>
                  <p:nvPr/>
                </p:nvPicPr>
                <p:blipFill>
                  <a:blip r:embed="rId35"/>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760" name="Graphic 3339">
                    <a:extLst>
                      <a:ext uri="{FF2B5EF4-FFF2-40B4-BE49-F238E27FC236}">
                        <a16:creationId xmlns:a16="http://schemas.microsoft.com/office/drawing/2014/main" id="{707D177A-EBCC-4939-AE21-C6965D7D693F}"/>
                      </a:ext>
                    </a:extLst>
                  </p:cNvPr>
                  <p:cNvGrpSpPr/>
                  <p:nvPr/>
                </p:nvGrpSpPr>
                <p:grpSpPr>
                  <a:xfrm>
                    <a:off x="4980229" y="6072822"/>
                    <a:ext cx="378118" cy="496971"/>
                    <a:chOff x="4980229" y="6072822"/>
                    <a:chExt cx="378118" cy="496971"/>
                  </a:xfrm>
                  <a:solidFill>
                    <a:srgbClr val="A0BDAB"/>
                  </a:solidFill>
                </p:grpSpPr>
                <p:sp>
                  <p:nvSpPr>
                    <p:cNvPr id="761" name="Freeform: Shape 760">
                      <a:extLst>
                        <a:ext uri="{FF2B5EF4-FFF2-40B4-BE49-F238E27FC236}">
                          <a16:creationId xmlns:a16="http://schemas.microsoft.com/office/drawing/2014/main" id="{67066D77-A1DC-41D1-B925-4AC5B7044398}"/>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762" name="Freeform: Shape 761">
                      <a:extLst>
                        <a:ext uri="{FF2B5EF4-FFF2-40B4-BE49-F238E27FC236}">
                          <a16:creationId xmlns:a16="http://schemas.microsoft.com/office/drawing/2014/main" id="{DB1AD317-FCCF-44D3-B0B1-75CE42DEBC3B}"/>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763" name="Freeform: Shape 762">
                      <a:extLst>
                        <a:ext uri="{FF2B5EF4-FFF2-40B4-BE49-F238E27FC236}">
                          <a16:creationId xmlns:a16="http://schemas.microsoft.com/office/drawing/2014/main" id="{6D2D8F61-31AC-460E-B786-C4FB92872CA5}"/>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764" name="Freeform: Shape 763">
                      <a:extLst>
                        <a:ext uri="{FF2B5EF4-FFF2-40B4-BE49-F238E27FC236}">
                          <a16:creationId xmlns:a16="http://schemas.microsoft.com/office/drawing/2014/main" id="{A09456B6-66DA-4468-A05F-BF2F7658F9E8}"/>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765" name="Freeform: Shape 764">
                      <a:extLst>
                        <a:ext uri="{FF2B5EF4-FFF2-40B4-BE49-F238E27FC236}">
                          <a16:creationId xmlns:a16="http://schemas.microsoft.com/office/drawing/2014/main" id="{B2B1225D-3A02-493D-9794-284745D17DAD}"/>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766" name="Freeform: Shape 765">
                      <a:extLst>
                        <a:ext uri="{FF2B5EF4-FFF2-40B4-BE49-F238E27FC236}">
                          <a16:creationId xmlns:a16="http://schemas.microsoft.com/office/drawing/2014/main" id="{C2B37FC0-D3F4-44B0-8D91-6F4770A40A01}"/>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767" name="Freeform: Shape 766">
                      <a:extLst>
                        <a:ext uri="{FF2B5EF4-FFF2-40B4-BE49-F238E27FC236}">
                          <a16:creationId xmlns:a16="http://schemas.microsoft.com/office/drawing/2014/main" id="{67AA919B-EE1E-4D6B-9A4F-4CFDBEACE54A}"/>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768" name="Freeform: Shape 767">
                      <a:extLst>
                        <a:ext uri="{FF2B5EF4-FFF2-40B4-BE49-F238E27FC236}">
                          <a16:creationId xmlns:a16="http://schemas.microsoft.com/office/drawing/2014/main" id="{0BC06C59-4CC6-4DCA-B173-4E7138ED5BD3}"/>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769" name="Freeform: Shape 768">
                      <a:extLst>
                        <a:ext uri="{FF2B5EF4-FFF2-40B4-BE49-F238E27FC236}">
                          <a16:creationId xmlns:a16="http://schemas.microsoft.com/office/drawing/2014/main" id="{95FDD791-D217-4A17-ABB8-75FEAA3AFEFB}"/>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770" name="Freeform: Shape 769">
                      <a:extLst>
                        <a:ext uri="{FF2B5EF4-FFF2-40B4-BE49-F238E27FC236}">
                          <a16:creationId xmlns:a16="http://schemas.microsoft.com/office/drawing/2014/main" id="{5AEA1987-C088-44DB-AA04-E892520431D0}"/>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771" name="Freeform: Shape 770">
                      <a:extLst>
                        <a:ext uri="{FF2B5EF4-FFF2-40B4-BE49-F238E27FC236}">
                          <a16:creationId xmlns:a16="http://schemas.microsoft.com/office/drawing/2014/main" id="{EE79741A-CD84-4B82-8D66-88831119FEEE}"/>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772" name="Freeform: Shape 771">
                      <a:extLst>
                        <a:ext uri="{FF2B5EF4-FFF2-40B4-BE49-F238E27FC236}">
                          <a16:creationId xmlns:a16="http://schemas.microsoft.com/office/drawing/2014/main" id="{5252D54F-9F78-451F-B29E-EB7FC8C276A1}"/>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660" name="Graphic 3339">
                <a:extLst>
                  <a:ext uri="{FF2B5EF4-FFF2-40B4-BE49-F238E27FC236}">
                    <a16:creationId xmlns:a16="http://schemas.microsoft.com/office/drawing/2014/main" id="{79D4B8AD-295D-405F-8114-332637A8D226}"/>
                  </a:ext>
                </a:extLst>
              </p:cNvPr>
              <p:cNvGrpSpPr/>
              <p:nvPr/>
            </p:nvGrpSpPr>
            <p:grpSpPr>
              <a:xfrm>
                <a:off x="4852700" y="5752331"/>
                <a:ext cx="455471" cy="582377"/>
                <a:chOff x="4852700" y="5752331"/>
                <a:chExt cx="455471" cy="582377"/>
              </a:xfrm>
            </p:grpSpPr>
            <p:grpSp>
              <p:nvGrpSpPr>
                <p:cNvPr id="737" name="Graphic 3339">
                  <a:extLst>
                    <a:ext uri="{FF2B5EF4-FFF2-40B4-BE49-F238E27FC236}">
                      <a16:creationId xmlns:a16="http://schemas.microsoft.com/office/drawing/2014/main" id="{067E45A7-3060-4616-8034-3918E888301B}"/>
                    </a:ext>
                  </a:extLst>
                </p:cNvPr>
                <p:cNvGrpSpPr/>
                <p:nvPr/>
              </p:nvGrpSpPr>
              <p:grpSpPr>
                <a:xfrm>
                  <a:off x="4852700" y="5752331"/>
                  <a:ext cx="455471" cy="582377"/>
                  <a:chOff x="4852700" y="5752331"/>
                  <a:chExt cx="455471" cy="582377"/>
                </a:xfrm>
                <a:solidFill>
                  <a:srgbClr val="FBFFFF"/>
                </a:solidFill>
              </p:grpSpPr>
              <p:sp>
                <p:nvSpPr>
                  <p:cNvPr id="754" name="Freeform: Shape 753">
                    <a:extLst>
                      <a:ext uri="{FF2B5EF4-FFF2-40B4-BE49-F238E27FC236}">
                        <a16:creationId xmlns:a16="http://schemas.microsoft.com/office/drawing/2014/main" id="{1FEC7A5C-D46D-4D1A-A99A-1A94B1E61E40}"/>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755" name="Freeform: Shape 754">
                    <a:extLst>
                      <a:ext uri="{FF2B5EF4-FFF2-40B4-BE49-F238E27FC236}">
                        <a16:creationId xmlns:a16="http://schemas.microsoft.com/office/drawing/2014/main" id="{C7F6335C-FD42-4FE1-BCCC-1C634135DC25}"/>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738" name="Graphic 3339">
                  <a:extLst>
                    <a:ext uri="{FF2B5EF4-FFF2-40B4-BE49-F238E27FC236}">
                      <a16:creationId xmlns:a16="http://schemas.microsoft.com/office/drawing/2014/main" id="{53CB2697-3958-496B-96CC-120BBC0638B4}"/>
                    </a:ext>
                  </a:extLst>
                </p:cNvPr>
                <p:cNvGrpSpPr/>
                <p:nvPr/>
              </p:nvGrpSpPr>
              <p:grpSpPr>
                <a:xfrm>
                  <a:off x="4854817" y="5755337"/>
                  <a:ext cx="447642" cy="578081"/>
                  <a:chOff x="4854817" y="5755337"/>
                  <a:chExt cx="447642" cy="578081"/>
                </a:xfrm>
                <a:solidFill>
                  <a:srgbClr val="A0BDAB"/>
                </a:solidFill>
              </p:grpSpPr>
              <p:pic>
                <p:nvPicPr>
                  <p:cNvPr id="739" name="Picture 738">
                    <a:extLst>
                      <a:ext uri="{FF2B5EF4-FFF2-40B4-BE49-F238E27FC236}">
                        <a16:creationId xmlns:a16="http://schemas.microsoft.com/office/drawing/2014/main" id="{640358BC-A992-4D6F-8027-8E29910F15CE}"/>
                      </a:ext>
                    </a:extLst>
                  </p:cNvPr>
                  <p:cNvPicPr>
                    <a:picLocks noChangeAspect="1"/>
                  </p:cNvPicPr>
                  <p:nvPr/>
                </p:nvPicPr>
                <p:blipFill>
                  <a:blip r:embed="rId36"/>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740" name="Picture 739">
                    <a:extLst>
                      <a:ext uri="{FF2B5EF4-FFF2-40B4-BE49-F238E27FC236}">
                        <a16:creationId xmlns:a16="http://schemas.microsoft.com/office/drawing/2014/main" id="{D3F1BC91-E931-4015-AA82-2A2FF3C4184D}"/>
                      </a:ext>
                    </a:extLst>
                  </p:cNvPr>
                  <p:cNvPicPr>
                    <a:picLocks noChangeAspect="1"/>
                  </p:cNvPicPr>
                  <p:nvPr/>
                </p:nvPicPr>
                <p:blipFill>
                  <a:blip r:embed="rId37"/>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741" name="Graphic 3339">
                    <a:extLst>
                      <a:ext uri="{FF2B5EF4-FFF2-40B4-BE49-F238E27FC236}">
                        <a16:creationId xmlns:a16="http://schemas.microsoft.com/office/drawing/2014/main" id="{4133CD7C-A0BF-48B7-BC31-30C7F98BCA19}"/>
                      </a:ext>
                    </a:extLst>
                  </p:cNvPr>
                  <p:cNvGrpSpPr/>
                  <p:nvPr/>
                </p:nvGrpSpPr>
                <p:grpSpPr>
                  <a:xfrm>
                    <a:off x="4876974" y="5792646"/>
                    <a:ext cx="376005" cy="493503"/>
                    <a:chOff x="4876974" y="5792646"/>
                    <a:chExt cx="376005" cy="493503"/>
                  </a:xfrm>
                  <a:solidFill>
                    <a:srgbClr val="A0BDAB"/>
                  </a:solidFill>
                </p:grpSpPr>
                <p:sp>
                  <p:nvSpPr>
                    <p:cNvPr id="742" name="Freeform: Shape 741">
                      <a:extLst>
                        <a:ext uri="{FF2B5EF4-FFF2-40B4-BE49-F238E27FC236}">
                          <a16:creationId xmlns:a16="http://schemas.microsoft.com/office/drawing/2014/main" id="{9CA6304C-D706-44DC-9895-C5966435A474}"/>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743" name="Freeform: Shape 742">
                      <a:extLst>
                        <a:ext uri="{FF2B5EF4-FFF2-40B4-BE49-F238E27FC236}">
                          <a16:creationId xmlns:a16="http://schemas.microsoft.com/office/drawing/2014/main" id="{6C0DCAF7-6A1D-4D57-88D3-5C0E3EAA29C8}"/>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744" name="Freeform: Shape 743">
                      <a:extLst>
                        <a:ext uri="{FF2B5EF4-FFF2-40B4-BE49-F238E27FC236}">
                          <a16:creationId xmlns:a16="http://schemas.microsoft.com/office/drawing/2014/main" id="{606A13D3-8F7A-4308-BFD3-4BDF6C9BF1D9}"/>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745" name="Freeform: Shape 744">
                      <a:extLst>
                        <a:ext uri="{FF2B5EF4-FFF2-40B4-BE49-F238E27FC236}">
                          <a16:creationId xmlns:a16="http://schemas.microsoft.com/office/drawing/2014/main" id="{E1B48429-40B0-4BF7-BBE5-A3FAE0009D48}"/>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746" name="Freeform: Shape 745">
                      <a:extLst>
                        <a:ext uri="{FF2B5EF4-FFF2-40B4-BE49-F238E27FC236}">
                          <a16:creationId xmlns:a16="http://schemas.microsoft.com/office/drawing/2014/main" id="{071E71DB-47B8-4AFC-BEE6-75BFCBE235FE}"/>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747" name="Freeform: Shape 746">
                      <a:extLst>
                        <a:ext uri="{FF2B5EF4-FFF2-40B4-BE49-F238E27FC236}">
                          <a16:creationId xmlns:a16="http://schemas.microsoft.com/office/drawing/2014/main" id="{1553C04D-0FA2-4B46-9E83-B8143AA27206}"/>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748" name="Freeform: Shape 747">
                      <a:extLst>
                        <a:ext uri="{FF2B5EF4-FFF2-40B4-BE49-F238E27FC236}">
                          <a16:creationId xmlns:a16="http://schemas.microsoft.com/office/drawing/2014/main" id="{59E0A0C5-F297-48F1-9695-481C1E7904A0}"/>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749" name="Freeform: Shape 748">
                      <a:extLst>
                        <a:ext uri="{FF2B5EF4-FFF2-40B4-BE49-F238E27FC236}">
                          <a16:creationId xmlns:a16="http://schemas.microsoft.com/office/drawing/2014/main" id="{019A5F88-CFF0-4AA1-83E1-E6976512B816}"/>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750" name="Freeform: Shape 749">
                      <a:extLst>
                        <a:ext uri="{FF2B5EF4-FFF2-40B4-BE49-F238E27FC236}">
                          <a16:creationId xmlns:a16="http://schemas.microsoft.com/office/drawing/2014/main" id="{0CEB1AAB-3A59-4E44-969A-FBD55F0DC06E}"/>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751" name="Freeform: Shape 750">
                      <a:extLst>
                        <a:ext uri="{FF2B5EF4-FFF2-40B4-BE49-F238E27FC236}">
                          <a16:creationId xmlns:a16="http://schemas.microsoft.com/office/drawing/2014/main" id="{5EB5896A-ABBC-4FD9-B85E-EA80B8EF2A26}"/>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752" name="Freeform: Shape 751">
                      <a:extLst>
                        <a:ext uri="{FF2B5EF4-FFF2-40B4-BE49-F238E27FC236}">
                          <a16:creationId xmlns:a16="http://schemas.microsoft.com/office/drawing/2014/main" id="{85803F39-EC2B-4748-9AFC-127886E154C5}"/>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753" name="Freeform: Shape 752">
                      <a:extLst>
                        <a:ext uri="{FF2B5EF4-FFF2-40B4-BE49-F238E27FC236}">
                          <a16:creationId xmlns:a16="http://schemas.microsoft.com/office/drawing/2014/main" id="{58F9554C-B950-46FC-A725-8E0A8617D68D}"/>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661" name="Graphic 3339">
                <a:extLst>
                  <a:ext uri="{FF2B5EF4-FFF2-40B4-BE49-F238E27FC236}">
                    <a16:creationId xmlns:a16="http://schemas.microsoft.com/office/drawing/2014/main" id="{43F0C2A0-D718-4063-8D65-4441EBD2E12B}"/>
                  </a:ext>
                </a:extLst>
              </p:cNvPr>
              <p:cNvGrpSpPr/>
              <p:nvPr/>
            </p:nvGrpSpPr>
            <p:grpSpPr>
              <a:xfrm>
                <a:off x="4830056" y="5301765"/>
                <a:ext cx="471265" cy="599974"/>
                <a:chOff x="4830056" y="5301765"/>
                <a:chExt cx="471265" cy="599974"/>
              </a:xfrm>
            </p:grpSpPr>
            <p:pic>
              <p:nvPicPr>
                <p:cNvPr id="716" name="Picture 715">
                  <a:extLst>
                    <a:ext uri="{FF2B5EF4-FFF2-40B4-BE49-F238E27FC236}">
                      <a16:creationId xmlns:a16="http://schemas.microsoft.com/office/drawing/2014/main" id="{7B2CBE9D-A6CE-477F-8E18-72984DEAE8B4}"/>
                    </a:ext>
                  </a:extLst>
                </p:cNvPr>
                <p:cNvPicPr>
                  <a:picLocks noChangeAspect="1"/>
                </p:cNvPicPr>
                <p:nvPr/>
              </p:nvPicPr>
              <p:blipFill>
                <a:blip r:embed="rId38"/>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717" name="Graphic 3339">
                  <a:extLst>
                    <a:ext uri="{FF2B5EF4-FFF2-40B4-BE49-F238E27FC236}">
                      <a16:creationId xmlns:a16="http://schemas.microsoft.com/office/drawing/2014/main" id="{E5CB372D-2219-427C-B65E-C635C9FEDC3D}"/>
                    </a:ext>
                  </a:extLst>
                </p:cNvPr>
                <p:cNvGrpSpPr/>
                <p:nvPr/>
              </p:nvGrpSpPr>
              <p:grpSpPr>
                <a:xfrm>
                  <a:off x="4830056" y="5318872"/>
                  <a:ext cx="471265" cy="582867"/>
                  <a:chOff x="4830056" y="5318872"/>
                  <a:chExt cx="471265" cy="582867"/>
                </a:xfrm>
              </p:grpSpPr>
              <p:grpSp>
                <p:nvGrpSpPr>
                  <p:cNvPr id="718" name="Graphic 3339">
                    <a:extLst>
                      <a:ext uri="{FF2B5EF4-FFF2-40B4-BE49-F238E27FC236}">
                        <a16:creationId xmlns:a16="http://schemas.microsoft.com/office/drawing/2014/main" id="{DE5D2DD6-10E9-456C-B770-4E1AD32BEDA1}"/>
                      </a:ext>
                    </a:extLst>
                  </p:cNvPr>
                  <p:cNvGrpSpPr/>
                  <p:nvPr/>
                </p:nvGrpSpPr>
                <p:grpSpPr>
                  <a:xfrm>
                    <a:off x="4830056" y="5318872"/>
                    <a:ext cx="471265" cy="582867"/>
                    <a:chOff x="4830056" y="5318872"/>
                    <a:chExt cx="471265" cy="582867"/>
                  </a:xfrm>
                  <a:solidFill>
                    <a:srgbClr val="FBFFFF"/>
                  </a:solidFill>
                </p:grpSpPr>
                <p:sp>
                  <p:nvSpPr>
                    <p:cNvPr id="735" name="Freeform: Shape 734">
                      <a:extLst>
                        <a:ext uri="{FF2B5EF4-FFF2-40B4-BE49-F238E27FC236}">
                          <a16:creationId xmlns:a16="http://schemas.microsoft.com/office/drawing/2014/main" id="{F9DC2664-DB76-4EB5-A499-8EEBEC24B72F}"/>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736" name="Freeform: Shape 735">
                      <a:extLst>
                        <a:ext uri="{FF2B5EF4-FFF2-40B4-BE49-F238E27FC236}">
                          <a16:creationId xmlns:a16="http://schemas.microsoft.com/office/drawing/2014/main" id="{4BB18BF0-E22A-4455-B28A-467D65BEC17C}"/>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719" name="Graphic 3339">
                    <a:extLst>
                      <a:ext uri="{FF2B5EF4-FFF2-40B4-BE49-F238E27FC236}">
                        <a16:creationId xmlns:a16="http://schemas.microsoft.com/office/drawing/2014/main" id="{753A713A-D016-4A77-A808-8AD4DA08DC50}"/>
                      </a:ext>
                    </a:extLst>
                  </p:cNvPr>
                  <p:cNvGrpSpPr/>
                  <p:nvPr/>
                </p:nvGrpSpPr>
                <p:grpSpPr>
                  <a:xfrm>
                    <a:off x="4831101" y="5322517"/>
                    <a:ext cx="465429" cy="578081"/>
                    <a:chOff x="4831101" y="5322517"/>
                    <a:chExt cx="465429" cy="578081"/>
                  </a:xfrm>
                  <a:solidFill>
                    <a:srgbClr val="A0BDAB"/>
                  </a:solidFill>
                </p:grpSpPr>
                <p:pic>
                  <p:nvPicPr>
                    <p:cNvPr id="720" name="Picture 719">
                      <a:extLst>
                        <a:ext uri="{FF2B5EF4-FFF2-40B4-BE49-F238E27FC236}">
                          <a16:creationId xmlns:a16="http://schemas.microsoft.com/office/drawing/2014/main" id="{D36B5372-D923-4244-B5C1-1B80E6F48468}"/>
                        </a:ext>
                      </a:extLst>
                    </p:cNvPr>
                    <p:cNvPicPr>
                      <a:picLocks noChangeAspect="1"/>
                    </p:cNvPicPr>
                    <p:nvPr/>
                  </p:nvPicPr>
                  <p:blipFill>
                    <a:blip r:embed="rId39"/>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721" name="Picture 720">
                      <a:extLst>
                        <a:ext uri="{FF2B5EF4-FFF2-40B4-BE49-F238E27FC236}">
                          <a16:creationId xmlns:a16="http://schemas.microsoft.com/office/drawing/2014/main" id="{9BE80324-10F7-4227-9F0E-B06CA00996A6}"/>
                        </a:ext>
                      </a:extLst>
                    </p:cNvPr>
                    <p:cNvPicPr>
                      <a:picLocks noChangeAspect="1"/>
                    </p:cNvPicPr>
                    <p:nvPr/>
                  </p:nvPicPr>
                  <p:blipFill>
                    <a:blip r:embed="rId40"/>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722" name="Graphic 3339">
                      <a:extLst>
                        <a:ext uri="{FF2B5EF4-FFF2-40B4-BE49-F238E27FC236}">
                          <a16:creationId xmlns:a16="http://schemas.microsoft.com/office/drawing/2014/main" id="{FD70944B-83D1-42C2-9013-62001DD056D8}"/>
                        </a:ext>
                      </a:extLst>
                    </p:cNvPr>
                    <p:cNvGrpSpPr/>
                    <p:nvPr/>
                  </p:nvGrpSpPr>
                  <p:grpSpPr>
                    <a:xfrm>
                      <a:off x="4857171" y="5361427"/>
                      <a:ext cx="384936" cy="493859"/>
                      <a:chOff x="4857171" y="5361427"/>
                      <a:chExt cx="384936" cy="493859"/>
                    </a:xfrm>
                    <a:solidFill>
                      <a:srgbClr val="A0BDAB"/>
                    </a:solidFill>
                  </p:grpSpPr>
                  <p:sp>
                    <p:nvSpPr>
                      <p:cNvPr id="723" name="Freeform: Shape 722">
                        <a:extLst>
                          <a:ext uri="{FF2B5EF4-FFF2-40B4-BE49-F238E27FC236}">
                            <a16:creationId xmlns:a16="http://schemas.microsoft.com/office/drawing/2014/main" id="{1B13F00A-D68D-4BD4-BA80-7E374B000A48}"/>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724" name="Freeform: Shape 723">
                        <a:extLst>
                          <a:ext uri="{FF2B5EF4-FFF2-40B4-BE49-F238E27FC236}">
                            <a16:creationId xmlns:a16="http://schemas.microsoft.com/office/drawing/2014/main" id="{6408D613-AFCB-4423-A0F5-CF6664FF9AB1}"/>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725" name="Freeform: Shape 724">
                        <a:extLst>
                          <a:ext uri="{FF2B5EF4-FFF2-40B4-BE49-F238E27FC236}">
                            <a16:creationId xmlns:a16="http://schemas.microsoft.com/office/drawing/2014/main" id="{3A15F760-0C4A-41CA-BEB9-3E8371AF19E9}"/>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726" name="Freeform: Shape 725">
                        <a:extLst>
                          <a:ext uri="{FF2B5EF4-FFF2-40B4-BE49-F238E27FC236}">
                            <a16:creationId xmlns:a16="http://schemas.microsoft.com/office/drawing/2014/main" id="{28B9F98C-FCDC-4E85-9279-BB133A8E1E5B}"/>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727" name="Freeform: Shape 726">
                        <a:extLst>
                          <a:ext uri="{FF2B5EF4-FFF2-40B4-BE49-F238E27FC236}">
                            <a16:creationId xmlns:a16="http://schemas.microsoft.com/office/drawing/2014/main" id="{E0271FF1-DE0D-4915-AA2E-636145542A14}"/>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728" name="Freeform: Shape 727">
                        <a:extLst>
                          <a:ext uri="{FF2B5EF4-FFF2-40B4-BE49-F238E27FC236}">
                            <a16:creationId xmlns:a16="http://schemas.microsoft.com/office/drawing/2014/main" id="{E60E4FBC-5A49-4A65-8150-62F62C05337D}"/>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729" name="Freeform: Shape 728">
                        <a:extLst>
                          <a:ext uri="{FF2B5EF4-FFF2-40B4-BE49-F238E27FC236}">
                            <a16:creationId xmlns:a16="http://schemas.microsoft.com/office/drawing/2014/main" id="{47CC2586-7590-4178-A752-5F2B06528A8C}"/>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730" name="Freeform: Shape 729">
                        <a:extLst>
                          <a:ext uri="{FF2B5EF4-FFF2-40B4-BE49-F238E27FC236}">
                            <a16:creationId xmlns:a16="http://schemas.microsoft.com/office/drawing/2014/main" id="{2DDC3B1B-C315-405D-83B5-79CDD5FEE0B5}"/>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731" name="Freeform: Shape 730">
                        <a:extLst>
                          <a:ext uri="{FF2B5EF4-FFF2-40B4-BE49-F238E27FC236}">
                            <a16:creationId xmlns:a16="http://schemas.microsoft.com/office/drawing/2014/main" id="{0215F4DC-E733-470B-B9FC-0A3D66CEE5C6}"/>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732" name="Freeform: Shape 731">
                        <a:extLst>
                          <a:ext uri="{FF2B5EF4-FFF2-40B4-BE49-F238E27FC236}">
                            <a16:creationId xmlns:a16="http://schemas.microsoft.com/office/drawing/2014/main" id="{E1FA77AB-B924-4680-9E1E-1707CAAE6C75}"/>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733" name="Freeform: Shape 732">
                        <a:extLst>
                          <a:ext uri="{FF2B5EF4-FFF2-40B4-BE49-F238E27FC236}">
                            <a16:creationId xmlns:a16="http://schemas.microsoft.com/office/drawing/2014/main" id="{7C6C2B90-D81D-48D9-9CDB-7BCD9A1B2252}"/>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734" name="Freeform: Shape 733">
                        <a:extLst>
                          <a:ext uri="{FF2B5EF4-FFF2-40B4-BE49-F238E27FC236}">
                            <a16:creationId xmlns:a16="http://schemas.microsoft.com/office/drawing/2014/main" id="{75FFDD3C-8717-48E6-99A0-05767CB7992B}"/>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662" name="Freeform: Shape 661">
                <a:extLst>
                  <a:ext uri="{FF2B5EF4-FFF2-40B4-BE49-F238E27FC236}">
                    <a16:creationId xmlns:a16="http://schemas.microsoft.com/office/drawing/2014/main" id="{3C70466D-2DAD-48A0-B92C-B02DAAB5D6CD}"/>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663" name="Graphic 3339">
                <a:extLst>
                  <a:ext uri="{FF2B5EF4-FFF2-40B4-BE49-F238E27FC236}">
                    <a16:creationId xmlns:a16="http://schemas.microsoft.com/office/drawing/2014/main" id="{97063C3A-6917-439D-B20B-949E73E0E3ED}"/>
                  </a:ext>
                </a:extLst>
              </p:cNvPr>
              <p:cNvGrpSpPr/>
              <p:nvPr/>
            </p:nvGrpSpPr>
            <p:grpSpPr>
              <a:xfrm>
                <a:off x="5471437" y="6449034"/>
                <a:ext cx="370564" cy="637371"/>
                <a:chOff x="5471437" y="6449034"/>
                <a:chExt cx="370564" cy="637371"/>
              </a:xfrm>
              <a:solidFill>
                <a:srgbClr val="93B79F"/>
              </a:solidFill>
            </p:grpSpPr>
            <p:pic>
              <p:nvPicPr>
                <p:cNvPr id="702" name="Picture 701">
                  <a:extLst>
                    <a:ext uri="{FF2B5EF4-FFF2-40B4-BE49-F238E27FC236}">
                      <a16:creationId xmlns:a16="http://schemas.microsoft.com/office/drawing/2014/main" id="{EFEB41C6-89E2-428E-9212-3C0D3398AAEE}"/>
                    </a:ext>
                  </a:extLst>
                </p:cNvPr>
                <p:cNvPicPr>
                  <a:picLocks noChangeAspect="1"/>
                </p:cNvPicPr>
                <p:nvPr/>
              </p:nvPicPr>
              <p:blipFill>
                <a:blip r:embed="rId41"/>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703" name="Picture 702">
                  <a:extLst>
                    <a:ext uri="{FF2B5EF4-FFF2-40B4-BE49-F238E27FC236}">
                      <a16:creationId xmlns:a16="http://schemas.microsoft.com/office/drawing/2014/main" id="{FF245BA6-A012-486E-9524-A887AE98EE6E}"/>
                    </a:ext>
                  </a:extLst>
                </p:cNvPr>
                <p:cNvPicPr>
                  <a:picLocks noChangeAspect="1"/>
                </p:cNvPicPr>
                <p:nvPr/>
              </p:nvPicPr>
              <p:blipFill>
                <a:blip r:embed="rId42"/>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704" name="Graphic 3339">
                  <a:extLst>
                    <a:ext uri="{FF2B5EF4-FFF2-40B4-BE49-F238E27FC236}">
                      <a16:creationId xmlns:a16="http://schemas.microsoft.com/office/drawing/2014/main" id="{E591614D-F0DD-4F23-BE12-00C0FB609BF8}"/>
                    </a:ext>
                  </a:extLst>
                </p:cNvPr>
                <p:cNvGrpSpPr/>
                <p:nvPr/>
              </p:nvGrpSpPr>
              <p:grpSpPr>
                <a:xfrm>
                  <a:off x="5538032" y="6491531"/>
                  <a:ext cx="256325" cy="514788"/>
                  <a:chOff x="5538032" y="6491531"/>
                  <a:chExt cx="256325" cy="514788"/>
                </a:xfrm>
                <a:solidFill>
                  <a:srgbClr val="93B79F"/>
                </a:solidFill>
              </p:grpSpPr>
              <p:sp>
                <p:nvSpPr>
                  <p:cNvPr id="705" name="Freeform: Shape 704">
                    <a:extLst>
                      <a:ext uri="{FF2B5EF4-FFF2-40B4-BE49-F238E27FC236}">
                        <a16:creationId xmlns:a16="http://schemas.microsoft.com/office/drawing/2014/main" id="{C2AD8E6B-CF48-4D6B-8F50-062B7FEB5C23}"/>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706" name="Freeform: Shape 705">
                    <a:extLst>
                      <a:ext uri="{FF2B5EF4-FFF2-40B4-BE49-F238E27FC236}">
                        <a16:creationId xmlns:a16="http://schemas.microsoft.com/office/drawing/2014/main" id="{C1459C7C-5989-42DB-8C29-6EA9E01C6DDA}"/>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707" name="Freeform: Shape 706">
                    <a:extLst>
                      <a:ext uri="{FF2B5EF4-FFF2-40B4-BE49-F238E27FC236}">
                        <a16:creationId xmlns:a16="http://schemas.microsoft.com/office/drawing/2014/main" id="{1C31600E-17EB-4340-8B4E-F1B4CC58459A}"/>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708" name="Freeform: Shape 707">
                    <a:extLst>
                      <a:ext uri="{FF2B5EF4-FFF2-40B4-BE49-F238E27FC236}">
                        <a16:creationId xmlns:a16="http://schemas.microsoft.com/office/drawing/2014/main" id="{5C64D6DF-07A8-4672-B0B0-CB464F4192F4}"/>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709" name="Freeform: Shape 708">
                    <a:extLst>
                      <a:ext uri="{FF2B5EF4-FFF2-40B4-BE49-F238E27FC236}">
                        <a16:creationId xmlns:a16="http://schemas.microsoft.com/office/drawing/2014/main" id="{C4A2B7CB-62A9-42BE-89ED-7C2F808F44CD}"/>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710" name="Freeform: Shape 709">
                    <a:extLst>
                      <a:ext uri="{FF2B5EF4-FFF2-40B4-BE49-F238E27FC236}">
                        <a16:creationId xmlns:a16="http://schemas.microsoft.com/office/drawing/2014/main" id="{FCF377A1-5706-48A2-9375-626F45F44351}"/>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711" name="Freeform: Shape 710">
                    <a:extLst>
                      <a:ext uri="{FF2B5EF4-FFF2-40B4-BE49-F238E27FC236}">
                        <a16:creationId xmlns:a16="http://schemas.microsoft.com/office/drawing/2014/main" id="{248CC075-B8C9-4488-93AD-6AF900542B17}"/>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712" name="Freeform: Shape 711">
                    <a:extLst>
                      <a:ext uri="{FF2B5EF4-FFF2-40B4-BE49-F238E27FC236}">
                        <a16:creationId xmlns:a16="http://schemas.microsoft.com/office/drawing/2014/main" id="{EF446294-851E-4EB3-8BE2-A60D55C29709}"/>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713" name="Freeform: Shape 712">
                    <a:extLst>
                      <a:ext uri="{FF2B5EF4-FFF2-40B4-BE49-F238E27FC236}">
                        <a16:creationId xmlns:a16="http://schemas.microsoft.com/office/drawing/2014/main" id="{BB843B31-744D-4A6E-838F-F44984EC8B93}"/>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714" name="Freeform: Shape 713">
                    <a:extLst>
                      <a:ext uri="{FF2B5EF4-FFF2-40B4-BE49-F238E27FC236}">
                        <a16:creationId xmlns:a16="http://schemas.microsoft.com/office/drawing/2014/main" id="{6C7A1C68-B863-4ABB-9A13-A0B035259E0F}"/>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715" name="Freeform: Shape 714">
                    <a:extLst>
                      <a:ext uri="{FF2B5EF4-FFF2-40B4-BE49-F238E27FC236}">
                        <a16:creationId xmlns:a16="http://schemas.microsoft.com/office/drawing/2014/main" id="{FCF44FD5-43E2-4AED-8B81-DF400E08DA29}"/>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664" name="Graphic 3339">
                <a:extLst>
                  <a:ext uri="{FF2B5EF4-FFF2-40B4-BE49-F238E27FC236}">
                    <a16:creationId xmlns:a16="http://schemas.microsoft.com/office/drawing/2014/main" id="{566E2283-3F87-4D21-BCA6-2EB048DFAFE8}"/>
                  </a:ext>
                </a:extLst>
              </p:cNvPr>
              <p:cNvGrpSpPr/>
              <p:nvPr/>
            </p:nvGrpSpPr>
            <p:grpSpPr>
              <a:xfrm>
                <a:off x="5555179" y="6094277"/>
                <a:ext cx="425723" cy="350034"/>
                <a:chOff x="5555179" y="6094277"/>
                <a:chExt cx="425723" cy="350034"/>
              </a:xfrm>
            </p:grpSpPr>
            <p:grpSp>
              <p:nvGrpSpPr>
                <p:cNvPr id="684" name="Graphic 3339">
                  <a:extLst>
                    <a:ext uri="{FF2B5EF4-FFF2-40B4-BE49-F238E27FC236}">
                      <a16:creationId xmlns:a16="http://schemas.microsoft.com/office/drawing/2014/main" id="{6866B3E3-A4FF-420B-80D9-7D58B460A892}"/>
                    </a:ext>
                  </a:extLst>
                </p:cNvPr>
                <p:cNvGrpSpPr/>
                <p:nvPr/>
              </p:nvGrpSpPr>
              <p:grpSpPr>
                <a:xfrm>
                  <a:off x="5555179" y="6094277"/>
                  <a:ext cx="425723" cy="350034"/>
                  <a:chOff x="5555179" y="6094277"/>
                  <a:chExt cx="425723" cy="350034"/>
                </a:xfrm>
                <a:solidFill>
                  <a:srgbClr val="FBFFFF"/>
                </a:solidFill>
              </p:grpSpPr>
              <p:sp>
                <p:nvSpPr>
                  <p:cNvPr id="700" name="Freeform: Shape 699">
                    <a:extLst>
                      <a:ext uri="{FF2B5EF4-FFF2-40B4-BE49-F238E27FC236}">
                        <a16:creationId xmlns:a16="http://schemas.microsoft.com/office/drawing/2014/main" id="{0D46AD60-3001-43CD-812C-3B05CBE48027}"/>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701" name="Freeform: Shape 700">
                    <a:extLst>
                      <a:ext uri="{FF2B5EF4-FFF2-40B4-BE49-F238E27FC236}">
                        <a16:creationId xmlns:a16="http://schemas.microsoft.com/office/drawing/2014/main" id="{7556CCBA-D0C6-4D7F-9090-E72AD79F4FB1}"/>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685" name="Picture 684">
                  <a:extLst>
                    <a:ext uri="{FF2B5EF4-FFF2-40B4-BE49-F238E27FC236}">
                      <a16:creationId xmlns:a16="http://schemas.microsoft.com/office/drawing/2014/main" id="{54594DD7-BD61-4AAA-BE7F-C789C7AA945E}"/>
                    </a:ext>
                  </a:extLst>
                </p:cNvPr>
                <p:cNvPicPr>
                  <a:picLocks noChangeAspect="1"/>
                </p:cNvPicPr>
                <p:nvPr/>
              </p:nvPicPr>
              <p:blipFill>
                <a:blip r:embed="rId43"/>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686" name="Picture 685">
                  <a:extLst>
                    <a:ext uri="{FF2B5EF4-FFF2-40B4-BE49-F238E27FC236}">
                      <a16:creationId xmlns:a16="http://schemas.microsoft.com/office/drawing/2014/main" id="{23D50E64-E0BA-4969-9DF2-CC16B69A8B24}"/>
                    </a:ext>
                  </a:extLst>
                </p:cNvPr>
                <p:cNvPicPr>
                  <a:picLocks noChangeAspect="1"/>
                </p:cNvPicPr>
                <p:nvPr/>
              </p:nvPicPr>
              <p:blipFill>
                <a:blip r:embed="rId44"/>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687" name="Graphic 3339">
                  <a:extLst>
                    <a:ext uri="{FF2B5EF4-FFF2-40B4-BE49-F238E27FC236}">
                      <a16:creationId xmlns:a16="http://schemas.microsoft.com/office/drawing/2014/main" id="{786EB0EB-94CB-4888-9869-FDE3C1125542}"/>
                    </a:ext>
                  </a:extLst>
                </p:cNvPr>
                <p:cNvGrpSpPr/>
                <p:nvPr/>
              </p:nvGrpSpPr>
              <p:grpSpPr>
                <a:xfrm>
                  <a:off x="5590178" y="6138901"/>
                  <a:ext cx="290463" cy="224858"/>
                  <a:chOff x="5590178" y="6138901"/>
                  <a:chExt cx="290463" cy="224858"/>
                </a:xfrm>
                <a:solidFill>
                  <a:srgbClr val="A0BDAB"/>
                </a:solidFill>
              </p:grpSpPr>
              <p:sp>
                <p:nvSpPr>
                  <p:cNvPr id="688" name="Freeform: Shape 687">
                    <a:extLst>
                      <a:ext uri="{FF2B5EF4-FFF2-40B4-BE49-F238E27FC236}">
                        <a16:creationId xmlns:a16="http://schemas.microsoft.com/office/drawing/2014/main" id="{4FB04614-6F8E-495C-9BBC-39530B2CCCF6}"/>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689" name="Freeform: Shape 688">
                    <a:extLst>
                      <a:ext uri="{FF2B5EF4-FFF2-40B4-BE49-F238E27FC236}">
                        <a16:creationId xmlns:a16="http://schemas.microsoft.com/office/drawing/2014/main" id="{8073211F-62F7-436C-95B7-9404BFBE8C2E}"/>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690" name="Freeform: Shape 689">
                    <a:extLst>
                      <a:ext uri="{FF2B5EF4-FFF2-40B4-BE49-F238E27FC236}">
                        <a16:creationId xmlns:a16="http://schemas.microsoft.com/office/drawing/2014/main" id="{D920E333-893E-403F-AA8B-A5DA148501C8}"/>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691" name="Freeform: Shape 690">
                    <a:extLst>
                      <a:ext uri="{FF2B5EF4-FFF2-40B4-BE49-F238E27FC236}">
                        <a16:creationId xmlns:a16="http://schemas.microsoft.com/office/drawing/2014/main" id="{74E8E06E-B74C-4CFB-B5F0-43AC3079761F}"/>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692" name="Freeform: Shape 691">
                    <a:extLst>
                      <a:ext uri="{FF2B5EF4-FFF2-40B4-BE49-F238E27FC236}">
                        <a16:creationId xmlns:a16="http://schemas.microsoft.com/office/drawing/2014/main" id="{13DC16EF-3F6C-4A24-A3F3-2E2798494561}"/>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693" name="Freeform: Shape 692">
                    <a:extLst>
                      <a:ext uri="{FF2B5EF4-FFF2-40B4-BE49-F238E27FC236}">
                        <a16:creationId xmlns:a16="http://schemas.microsoft.com/office/drawing/2014/main" id="{3AD37C5C-E633-4848-AE1B-4D5AFF688859}"/>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694" name="Freeform: Shape 693">
                    <a:extLst>
                      <a:ext uri="{FF2B5EF4-FFF2-40B4-BE49-F238E27FC236}">
                        <a16:creationId xmlns:a16="http://schemas.microsoft.com/office/drawing/2014/main" id="{877AFD1C-819B-4F15-A56E-65930630A344}"/>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695" name="Freeform: Shape 694">
                    <a:extLst>
                      <a:ext uri="{FF2B5EF4-FFF2-40B4-BE49-F238E27FC236}">
                        <a16:creationId xmlns:a16="http://schemas.microsoft.com/office/drawing/2014/main" id="{636B128C-E513-4C20-8D47-AE02BA6B6194}"/>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696" name="Freeform: Shape 695">
                    <a:extLst>
                      <a:ext uri="{FF2B5EF4-FFF2-40B4-BE49-F238E27FC236}">
                        <a16:creationId xmlns:a16="http://schemas.microsoft.com/office/drawing/2014/main" id="{9C0499CA-A25D-45B6-BDC3-16F7579E4376}"/>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697" name="Freeform: Shape 696">
                    <a:extLst>
                      <a:ext uri="{FF2B5EF4-FFF2-40B4-BE49-F238E27FC236}">
                        <a16:creationId xmlns:a16="http://schemas.microsoft.com/office/drawing/2014/main" id="{694A2460-88A6-42E6-9EC5-C6E92A92A85B}"/>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698" name="Freeform: Shape 697">
                    <a:extLst>
                      <a:ext uri="{FF2B5EF4-FFF2-40B4-BE49-F238E27FC236}">
                        <a16:creationId xmlns:a16="http://schemas.microsoft.com/office/drawing/2014/main" id="{DB2E265C-FD6B-42BB-881E-2CBB969FF7C9}"/>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699" name="Freeform: Shape 698">
                    <a:extLst>
                      <a:ext uri="{FF2B5EF4-FFF2-40B4-BE49-F238E27FC236}">
                        <a16:creationId xmlns:a16="http://schemas.microsoft.com/office/drawing/2014/main" id="{81A9B94A-02E9-4512-AA13-5C8165EE3DC5}"/>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665" name="Graphic 3339">
                <a:extLst>
                  <a:ext uri="{FF2B5EF4-FFF2-40B4-BE49-F238E27FC236}">
                    <a16:creationId xmlns:a16="http://schemas.microsoft.com/office/drawing/2014/main" id="{374A4696-7470-42F6-BEF2-B2AFC850D8F5}"/>
                  </a:ext>
                </a:extLst>
              </p:cNvPr>
              <p:cNvGrpSpPr/>
              <p:nvPr/>
            </p:nvGrpSpPr>
            <p:grpSpPr>
              <a:xfrm>
                <a:off x="5304010" y="5105829"/>
                <a:ext cx="420520" cy="308162"/>
                <a:chOff x="5304010" y="5105829"/>
                <a:chExt cx="420520" cy="308162"/>
              </a:xfrm>
            </p:grpSpPr>
            <p:grpSp>
              <p:nvGrpSpPr>
                <p:cNvPr id="666" name="Graphic 3339">
                  <a:extLst>
                    <a:ext uri="{FF2B5EF4-FFF2-40B4-BE49-F238E27FC236}">
                      <a16:creationId xmlns:a16="http://schemas.microsoft.com/office/drawing/2014/main" id="{32555CAC-BBA7-4E02-8235-7420A0D5F186}"/>
                    </a:ext>
                  </a:extLst>
                </p:cNvPr>
                <p:cNvGrpSpPr/>
                <p:nvPr/>
              </p:nvGrpSpPr>
              <p:grpSpPr>
                <a:xfrm>
                  <a:off x="5304010" y="5105829"/>
                  <a:ext cx="420520" cy="308162"/>
                  <a:chOff x="5304010" y="5105829"/>
                  <a:chExt cx="420520" cy="308162"/>
                </a:xfrm>
                <a:solidFill>
                  <a:srgbClr val="FBFFFF"/>
                </a:solidFill>
              </p:grpSpPr>
              <p:sp>
                <p:nvSpPr>
                  <p:cNvPr id="682" name="Freeform: Shape 681">
                    <a:extLst>
                      <a:ext uri="{FF2B5EF4-FFF2-40B4-BE49-F238E27FC236}">
                        <a16:creationId xmlns:a16="http://schemas.microsoft.com/office/drawing/2014/main" id="{B9AC0B31-374C-47F6-A63B-BBCDDA0CB8A2}"/>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683" name="Freeform: Shape 682">
                    <a:extLst>
                      <a:ext uri="{FF2B5EF4-FFF2-40B4-BE49-F238E27FC236}">
                        <a16:creationId xmlns:a16="http://schemas.microsoft.com/office/drawing/2014/main" id="{410A674C-1510-431C-A7C9-09F362D03B66}"/>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667" name="Picture 666">
                  <a:extLst>
                    <a:ext uri="{FF2B5EF4-FFF2-40B4-BE49-F238E27FC236}">
                      <a16:creationId xmlns:a16="http://schemas.microsoft.com/office/drawing/2014/main" id="{57C1D094-DCFE-44C9-8C98-6234E1027E33}"/>
                    </a:ext>
                  </a:extLst>
                </p:cNvPr>
                <p:cNvPicPr>
                  <a:picLocks noChangeAspect="1"/>
                </p:cNvPicPr>
                <p:nvPr/>
              </p:nvPicPr>
              <p:blipFill>
                <a:blip r:embed="rId45"/>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668" name="Picture 667">
                  <a:extLst>
                    <a:ext uri="{FF2B5EF4-FFF2-40B4-BE49-F238E27FC236}">
                      <a16:creationId xmlns:a16="http://schemas.microsoft.com/office/drawing/2014/main" id="{430AD79F-12FE-4DA7-B279-57A1067AE55F}"/>
                    </a:ext>
                  </a:extLst>
                </p:cNvPr>
                <p:cNvPicPr>
                  <a:picLocks noChangeAspect="1"/>
                </p:cNvPicPr>
                <p:nvPr/>
              </p:nvPicPr>
              <p:blipFill>
                <a:blip r:embed="rId46"/>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669" name="Graphic 3339">
                  <a:extLst>
                    <a:ext uri="{FF2B5EF4-FFF2-40B4-BE49-F238E27FC236}">
                      <a16:creationId xmlns:a16="http://schemas.microsoft.com/office/drawing/2014/main" id="{117D19B5-5789-4E29-9B22-38B17278CDF4}"/>
                    </a:ext>
                  </a:extLst>
                </p:cNvPr>
                <p:cNvGrpSpPr/>
                <p:nvPr/>
              </p:nvGrpSpPr>
              <p:grpSpPr>
                <a:xfrm>
                  <a:off x="5338135" y="5145017"/>
                  <a:ext cx="287558" cy="197525"/>
                  <a:chOff x="5338135" y="5145017"/>
                  <a:chExt cx="287558" cy="197525"/>
                </a:xfrm>
                <a:solidFill>
                  <a:srgbClr val="A0BDAB"/>
                </a:solidFill>
              </p:grpSpPr>
              <p:sp>
                <p:nvSpPr>
                  <p:cNvPr id="670" name="Freeform: Shape 669">
                    <a:extLst>
                      <a:ext uri="{FF2B5EF4-FFF2-40B4-BE49-F238E27FC236}">
                        <a16:creationId xmlns:a16="http://schemas.microsoft.com/office/drawing/2014/main" id="{BA192DA5-BEBD-433F-95BC-52ACC73A172B}"/>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671" name="Freeform: Shape 670">
                    <a:extLst>
                      <a:ext uri="{FF2B5EF4-FFF2-40B4-BE49-F238E27FC236}">
                        <a16:creationId xmlns:a16="http://schemas.microsoft.com/office/drawing/2014/main" id="{9AB210EA-1C13-4512-BA95-3A0F235E3CD7}"/>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672" name="Freeform: Shape 671">
                    <a:extLst>
                      <a:ext uri="{FF2B5EF4-FFF2-40B4-BE49-F238E27FC236}">
                        <a16:creationId xmlns:a16="http://schemas.microsoft.com/office/drawing/2014/main" id="{A598B5FD-0663-44DF-B784-D34C0A4023B6}"/>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673" name="Freeform: Shape 672">
                    <a:extLst>
                      <a:ext uri="{FF2B5EF4-FFF2-40B4-BE49-F238E27FC236}">
                        <a16:creationId xmlns:a16="http://schemas.microsoft.com/office/drawing/2014/main" id="{A749FFFF-1BE1-4D69-8F4F-06B49F3F145A}"/>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674" name="Freeform: Shape 673">
                    <a:extLst>
                      <a:ext uri="{FF2B5EF4-FFF2-40B4-BE49-F238E27FC236}">
                        <a16:creationId xmlns:a16="http://schemas.microsoft.com/office/drawing/2014/main" id="{B79C2AEF-041D-4563-8EF7-BFA64F5AEA55}"/>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675" name="Freeform: Shape 674">
                    <a:extLst>
                      <a:ext uri="{FF2B5EF4-FFF2-40B4-BE49-F238E27FC236}">
                        <a16:creationId xmlns:a16="http://schemas.microsoft.com/office/drawing/2014/main" id="{A180416C-C566-4CB3-BA80-14A84685B254}"/>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676" name="Freeform: Shape 675">
                    <a:extLst>
                      <a:ext uri="{FF2B5EF4-FFF2-40B4-BE49-F238E27FC236}">
                        <a16:creationId xmlns:a16="http://schemas.microsoft.com/office/drawing/2014/main" id="{F305ED2B-9904-4623-A09C-E0A41B205705}"/>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677" name="Freeform: Shape 676">
                    <a:extLst>
                      <a:ext uri="{FF2B5EF4-FFF2-40B4-BE49-F238E27FC236}">
                        <a16:creationId xmlns:a16="http://schemas.microsoft.com/office/drawing/2014/main" id="{33AF8C4B-0418-4C3D-8CAD-8BBD2D956846}"/>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678" name="Freeform: Shape 677">
                    <a:extLst>
                      <a:ext uri="{FF2B5EF4-FFF2-40B4-BE49-F238E27FC236}">
                        <a16:creationId xmlns:a16="http://schemas.microsoft.com/office/drawing/2014/main" id="{C259D4C7-45D0-486F-A63A-157EE485ECF9}"/>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679" name="Freeform: Shape 678">
                    <a:extLst>
                      <a:ext uri="{FF2B5EF4-FFF2-40B4-BE49-F238E27FC236}">
                        <a16:creationId xmlns:a16="http://schemas.microsoft.com/office/drawing/2014/main" id="{B8B2130F-C0C0-4B60-A84B-6EEB71769F03}"/>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680" name="Freeform: Shape 679">
                    <a:extLst>
                      <a:ext uri="{FF2B5EF4-FFF2-40B4-BE49-F238E27FC236}">
                        <a16:creationId xmlns:a16="http://schemas.microsoft.com/office/drawing/2014/main" id="{67B5A182-D3B7-4B83-9711-8EE51C59F6D4}"/>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681" name="Freeform: Shape 680">
                    <a:extLst>
                      <a:ext uri="{FF2B5EF4-FFF2-40B4-BE49-F238E27FC236}">
                        <a16:creationId xmlns:a16="http://schemas.microsoft.com/office/drawing/2014/main" id="{FEA5D749-B7BE-45B2-94C7-0937C6A94ADC}"/>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grpSp>
          <p:nvGrpSpPr>
            <p:cNvPr id="18" name="Graphic 2180">
              <a:extLst>
                <a:ext uri="{FF2B5EF4-FFF2-40B4-BE49-F238E27FC236}">
                  <a16:creationId xmlns:a16="http://schemas.microsoft.com/office/drawing/2014/main" id="{7E9900F7-5736-4A10-8439-90584D7F1E8D}"/>
                </a:ext>
              </a:extLst>
            </p:cNvPr>
            <p:cNvGrpSpPr/>
            <p:nvPr/>
          </p:nvGrpSpPr>
          <p:grpSpPr>
            <a:xfrm rot="4699191">
              <a:off x="1868732" y="2294077"/>
              <a:ext cx="2356805" cy="1418029"/>
              <a:chOff x="2313401" y="4892801"/>
              <a:chExt cx="2356805" cy="1418029"/>
            </a:xfrm>
          </p:grpSpPr>
          <p:sp>
            <p:nvSpPr>
              <p:cNvPr id="639" name="Freeform: Shape 638">
                <a:extLst>
                  <a:ext uri="{FF2B5EF4-FFF2-40B4-BE49-F238E27FC236}">
                    <a16:creationId xmlns:a16="http://schemas.microsoft.com/office/drawing/2014/main" id="{BBD7C8A8-0786-4758-9FA0-247CA740A06B}"/>
                  </a:ext>
                </a:extLst>
              </p:cNvPr>
              <p:cNvSpPr/>
              <p:nvPr/>
            </p:nvSpPr>
            <p:spPr>
              <a:xfrm>
                <a:off x="2336147" y="4895302"/>
                <a:ext cx="2303316" cy="1269698"/>
              </a:xfrm>
              <a:custGeom>
                <a:avLst/>
                <a:gdLst>
                  <a:gd name="connsiteX0" fmla="*/ 1744492 w 2303316"/>
                  <a:gd name="connsiteY0" fmla="*/ 593915 h 1269698"/>
                  <a:gd name="connsiteX1" fmla="*/ 940091 w 2303316"/>
                  <a:gd name="connsiteY1" fmla="*/ 876470 h 1269698"/>
                  <a:gd name="connsiteX2" fmla="*/ 730663 w 2303316"/>
                  <a:gd name="connsiteY2" fmla="*/ 925149 h 1269698"/>
                  <a:gd name="connsiteX3" fmla="*/ 0 w 2303316"/>
                  <a:gd name="connsiteY3" fmla="*/ 1269699 h 1269698"/>
                  <a:gd name="connsiteX4" fmla="*/ 188123 w 2303316"/>
                  <a:gd name="connsiteY4" fmla="*/ 728862 h 1269698"/>
                  <a:gd name="connsiteX5" fmla="*/ 282337 w 2303316"/>
                  <a:gd name="connsiteY5" fmla="*/ 547812 h 1269698"/>
                  <a:gd name="connsiteX6" fmla="*/ 632781 w 2303316"/>
                  <a:gd name="connsiteY6" fmla="*/ 247705 h 1269698"/>
                  <a:gd name="connsiteX7" fmla="*/ 1137513 w 2303316"/>
                  <a:gd name="connsiteY7" fmla="*/ 9681 h 1269698"/>
                  <a:gd name="connsiteX8" fmla="*/ 1873066 w 2303316"/>
                  <a:gd name="connsiteY8" fmla="*/ 166589 h 1269698"/>
                  <a:gd name="connsiteX9" fmla="*/ 2090745 w 2303316"/>
                  <a:gd name="connsiteY9" fmla="*/ 257790 h 1269698"/>
                  <a:gd name="connsiteX10" fmla="*/ 2173215 w 2303316"/>
                  <a:gd name="connsiteY10" fmla="*/ 299615 h 1269698"/>
                  <a:gd name="connsiteX11" fmla="*/ 2303317 w 2303316"/>
                  <a:gd name="connsiteY11" fmla="*/ 506162 h 1269698"/>
                  <a:gd name="connsiteX12" fmla="*/ 2038923 w 2303316"/>
                  <a:gd name="connsiteY12" fmla="*/ 501403 h 1269698"/>
                  <a:gd name="connsiteX13" fmla="*/ 1744492 w 2303316"/>
                  <a:gd name="connsiteY13" fmla="*/ 593915 h 126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03316" h="1269698">
                    <a:moveTo>
                      <a:pt x="1744492" y="593915"/>
                    </a:moveTo>
                    <a:cubicBezTo>
                      <a:pt x="1480492" y="699960"/>
                      <a:pt x="1216927" y="810895"/>
                      <a:pt x="940091" y="876470"/>
                    </a:cubicBezTo>
                    <a:cubicBezTo>
                      <a:pt x="870325" y="892973"/>
                      <a:pt x="799905" y="906594"/>
                      <a:pt x="730663" y="925149"/>
                    </a:cubicBezTo>
                    <a:cubicBezTo>
                      <a:pt x="469718" y="995045"/>
                      <a:pt x="233091" y="1133136"/>
                      <a:pt x="0" y="1269699"/>
                    </a:cubicBezTo>
                    <a:cubicBezTo>
                      <a:pt x="49770" y="1085287"/>
                      <a:pt x="112725" y="904411"/>
                      <a:pt x="188123" y="728862"/>
                    </a:cubicBezTo>
                    <a:cubicBezTo>
                      <a:pt x="215016" y="666256"/>
                      <a:pt x="243743" y="603956"/>
                      <a:pt x="282337" y="547812"/>
                    </a:cubicBezTo>
                    <a:cubicBezTo>
                      <a:pt x="370090" y="420242"/>
                      <a:pt x="503116" y="332359"/>
                      <a:pt x="632781" y="247705"/>
                    </a:cubicBezTo>
                    <a:cubicBezTo>
                      <a:pt x="789732" y="145240"/>
                      <a:pt x="952621" y="40373"/>
                      <a:pt x="1137513" y="9681"/>
                    </a:cubicBezTo>
                    <a:cubicBezTo>
                      <a:pt x="1388329" y="-31969"/>
                      <a:pt x="1638578" y="68314"/>
                      <a:pt x="1873066" y="166589"/>
                    </a:cubicBezTo>
                    <a:cubicBezTo>
                      <a:pt x="1945625" y="196975"/>
                      <a:pt x="2018185" y="227404"/>
                      <a:pt x="2090745" y="257790"/>
                    </a:cubicBezTo>
                    <a:cubicBezTo>
                      <a:pt x="2119210" y="269709"/>
                      <a:pt x="2147981" y="281802"/>
                      <a:pt x="2173215" y="299615"/>
                    </a:cubicBezTo>
                    <a:cubicBezTo>
                      <a:pt x="2241017" y="347552"/>
                      <a:pt x="2276423" y="430502"/>
                      <a:pt x="2303317" y="506162"/>
                    </a:cubicBezTo>
                    <a:cubicBezTo>
                      <a:pt x="2217790" y="517382"/>
                      <a:pt x="2129033" y="486734"/>
                      <a:pt x="2038923" y="501403"/>
                    </a:cubicBezTo>
                    <a:cubicBezTo>
                      <a:pt x="1937243" y="517993"/>
                      <a:pt x="1839754" y="555670"/>
                      <a:pt x="1744492" y="593915"/>
                    </a:cubicBezTo>
                    <a:close/>
                  </a:path>
                </a:pathLst>
              </a:custGeom>
              <a:solidFill>
                <a:srgbClr val="334E23"/>
              </a:solidFill>
              <a:ln w="4365" cap="flat">
                <a:noFill/>
                <a:prstDash val="solid"/>
                <a:miter/>
              </a:ln>
            </p:spPr>
            <p:txBody>
              <a:bodyPr rtlCol="0" anchor="ctr"/>
              <a:lstStyle/>
              <a:p>
                <a:endParaRPr lang="th-TH"/>
              </a:p>
            </p:txBody>
          </p:sp>
          <p:sp>
            <p:nvSpPr>
              <p:cNvPr id="640" name="Freeform: Shape 639">
                <a:extLst>
                  <a:ext uri="{FF2B5EF4-FFF2-40B4-BE49-F238E27FC236}">
                    <a16:creationId xmlns:a16="http://schemas.microsoft.com/office/drawing/2014/main" id="{F5783988-781C-4E00-9EA3-2B2114654470}"/>
                  </a:ext>
                </a:extLst>
              </p:cNvPr>
              <p:cNvSpPr/>
              <p:nvPr/>
            </p:nvSpPr>
            <p:spPr>
              <a:xfrm>
                <a:off x="2313401" y="5359463"/>
                <a:ext cx="2339378" cy="951367"/>
              </a:xfrm>
              <a:custGeom>
                <a:avLst/>
                <a:gdLst>
                  <a:gd name="connsiteX0" fmla="*/ 1966756 w 2339378"/>
                  <a:gd name="connsiteY0" fmla="*/ 60599 h 951367"/>
                  <a:gd name="connsiteX1" fmla="*/ 1700965 w 2339378"/>
                  <a:gd name="connsiteY1" fmla="*/ 153897 h 951367"/>
                  <a:gd name="connsiteX2" fmla="*/ 252082 w 2339378"/>
                  <a:gd name="connsiteY2" fmla="*/ 578647 h 951367"/>
                  <a:gd name="connsiteX3" fmla="*/ 0 w 2339378"/>
                  <a:gd name="connsiteY3" fmla="*/ 817282 h 951367"/>
                  <a:gd name="connsiteX4" fmla="*/ 311326 w 2339378"/>
                  <a:gd name="connsiteY4" fmla="*/ 894339 h 951367"/>
                  <a:gd name="connsiteX5" fmla="*/ 559174 w 2339378"/>
                  <a:gd name="connsiteY5" fmla="*/ 944677 h 951367"/>
                  <a:gd name="connsiteX6" fmla="*/ 935943 w 2339378"/>
                  <a:gd name="connsiteY6" fmla="*/ 916779 h 951367"/>
                  <a:gd name="connsiteX7" fmla="*/ 1084163 w 2339378"/>
                  <a:gd name="connsiteY7" fmla="*/ 868319 h 951367"/>
                  <a:gd name="connsiteX8" fmla="*/ 1300707 w 2339378"/>
                  <a:gd name="connsiteY8" fmla="*/ 791262 h 951367"/>
                  <a:gd name="connsiteX9" fmla="*/ 1532139 w 2339378"/>
                  <a:gd name="connsiteY9" fmla="*/ 701632 h 951367"/>
                  <a:gd name="connsiteX10" fmla="*/ 2210849 w 2339378"/>
                  <a:gd name="connsiteY10" fmla="*/ 142676 h 951367"/>
                  <a:gd name="connsiteX11" fmla="*/ 2339378 w 2339378"/>
                  <a:gd name="connsiteY11" fmla="*/ 45057 h 951367"/>
                  <a:gd name="connsiteX12" fmla="*/ 1966756 w 2339378"/>
                  <a:gd name="connsiteY12" fmla="*/ 60599 h 95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378" h="951367">
                    <a:moveTo>
                      <a:pt x="1966756" y="60599"/>
                    </a:moveTo>
                    <a:cubicBezTo>
                      <a:pt x="1878130" y="91684"/>
                      <a:pt x="1789547" y="122812"/>
                      <a:pt x="1700965" y="153897"/>
                    </a:cubicBezTo>
                    <a:cubicBezTo>
                      <a:pt x="1212998" y="325167"/>
                      <a:pt x="740049" y="407376"/>
                      <a:pt x="252082" y="578647"/>
                    </a:cubicBezTo>
                    <a:cubicBezTo>
                      <a:pt x="162103" y="610212"/>
                      <a:pt x="50251" y="736253"/>
                      <a:pt x="0" y="817282"/>
                    </a:cubicBezTo>
                    <a:cubicBezTo>
                      <a:pt x="103775" y="842953"/>
                      <a:pt x="207551" y="868668"/>
                      <a:pt x="311326" y="894339"/>
                    </a:cubicBezTo>
                    <a:cubicBezTo>
                      <a:pt x="393229" y="914596"/>
                      <a:pt x="475394" y="934941"/>
                      <a:pt x="559174" y="944677"/>
                    </a:cubicBezTo>
                    <a:cubicBezTo>
                      <a:pt x="684996" y="959346"/>
                      <a:pt x="813657" y="949828"/>
                      <a:pt x="935943" y="916779"/>
                    </a:cubicBezTo>
                    <a:cubicBezTo>
                      <a:pt x="986150" y="903201"/>
                      <a:pt x="1035178" y="885782"/>
                      <a:pt x="1084163" y="868319"/>
                    </a:cubicBezTo>
                    <a:cubicBezTo>
                      <a:pt x="1156373" y="842648"/>
                      <a:pt x="1228540" y="816933"/>
                      <a:pt x="1300707" y="791262"/>
                    </a:cubicBezTo>
                    <a:cubicBezTo>
                      <a:pt x="1378681" y="763539"/>
                      <a:pt x="1456741" y="735729"/>
                      <a:pt x="1532139" y="701632"/>
                    </a:cubicBezTo>
                    <a:cubicBezTo>
                      <a:pt x="1801946" y="579651"/>
                      <a:pt x="2031763" y="378474"/>
                      <a:pt x="2210849" y="142676"/>
                    </a:cubicBezTo>
                    <a:cubicBezTo>
                      <a:pt x="2243767" y="99324"/>
                      <a:pt x="2281226" y="50951"/>
                      <a:pt x="2339378" y="45057"/>
                    </a:cubicBezTo>
                    <a:cubicBezTo>
                      <a:pt x="2244989" y="-46276"/>
                      <a:pt x="2072540" y="23446"/>
                      <a:pt x="1966756" y="60599"/>
                    </a:cubicBezTo>
                    <a:close/>
                  </a:path>
                </a:pathLst>
              </a:custGeom>
              <a:solidFill>
                <a:srgbClr val="426044"/>
              </a:solidFill>
              <a:ln w="4365" cap="flat">
                <a:noFill/>
                <a:prstDash val="solid"/>
                <a:miter/>
              </a:ln>
            </p:spPr>
            <p:txBody>
              <a:bodyPr rtlCol="0" anchor="ctr"/>
              <a:lstStyle/>
              <a:p>
                <a:endParaRPr lang="th-TH"/>
              </a:p>
            </p:txBody>
          </p:sp>
          <p:sp>
            <p:nvSpPr>
              <p:cNvPr id="641" name="Freeform: Shape 640">
                <a:extLst>
                  <a:ext uri="{FF2B5EF4-FFF2-40B4-BE49-F238E27FC236}">
                    <a16:creationId xmlns:a16="http://schemas.microsoft.com/office/drawing/2014/main" id="{34FFBFB7-2382-459B-8D65-AD2164CC3A73}"/>
                  </a:ext>
                </a:extLst>
              </p:cNvPr>
              <p:cNvSpPr/>
              <p:nvPr/>
            </p:nvSpPr>
            <p:spPr>
              <a:xfrm>
                <a:off x="2708769" y="4892801"/>
                <a:ext cx="1925758" cy="640170"/>
              </a:xfrm>
              <a:custGeom>
                <a:avLst/>
                <a:gdLst>
                  <a:gd name="connsiteX0" fmla="*/ 1501316 w 1925758"/>
                  <a:gd name="connsiteY0" fmla="*/ 596241 h 640170"/>
                  <a:gd name="connsiteX1" fmla="*/ 1299528 w 1925758"/>
                  <a:gd name="connsiteY1" fmla="*/ 620821 h 640170"/>
                  <a:gd name="connsiteX2" fmla="*/ 1235656 w 1925758"/>
                  <a:gd name="connsiteY2" fmla="*/ 529532 h 640170"/>
                  <a:gd name="connsiteX3" fmla="*/ 1130877 w 1925758"/>
                  <a:gd name="connsiteY3" fmla="*/ 438679 h 640170"/>
                  <a:gd name="connsiteX4" fmla="*/ 817499 w 1925758"/>
                  <a:gd name="connsiteY4" fmla="*/ 287011 h 640170"/>
                  <a:gd name="connsiteX5" fmla="*/ 694950 w 1925758"/>
                  <a:gd name="connsiteY5" fmla="*/ 279196 h 640170"/>
                  <a:gd name="connsiteX6" fmla="*/ 0 w 1925758"/>
                  <a:gd name="connsiteY6" fmla="*/ 479063 h 640170"/>
                  <a:gd name="connsiteX7" fmla="*/ 782791 w 1925758"/>
                  <a:gd name="connsiteY7" fmla="*/ 27768 h 640170"/>
                  <a:gd name="connsiteX8" fmla="*/ 889273 w 1925758"/>
                  <a:gd name="connsiteY8" fmla="*/ 919 h 640170"/>
                  <a:gd name="connsiteX9" fmla="*/ 1071851 w 1925758"/>
                  <a:gd name="connsiteY9" fmla="*/ 34841 h 640170"/>
                  <a:gd name="connsiteX10" fmla="*/ 1329609 w 1925758"/>
                  <a:gd name="connsiteY10" fmla="*/ 130059 h 640170"/>
                  <a:gd name="connsiteX11" fmla="*/ 1436702 w 1925758"/>
                  <a:gd name="connsiteY11" fmla="*/ 167955 h 640170"/>
                  <a:gd name="connsiteX12" fmla="*/ 1523014 w 1925758"/>
                  <a:gd name="connsiteY12" fmla="*/ 167344 h 640170"/>
                  <a:gd name="connsiteX13" fmla="*/ 1919300 w 1925758"/>
                  <a:gd name="connsiteY13" fmla="*/ 416675 h 640170"/>
                  <a:gd name="connsiteX14" fmla="*/ 1771080 w 1925758"/>
                  <a:gd name="connsiteY14" fmla="*/ 522284 h 640170"/>
                  <a:gd name="connsiteX15" fmla="*/ 1501316 w 1925758"/>
                  <a:gd name="connsiteY15" fmla="*/ 596241 h 64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25758" h="640170">
                    <a:moveTo>
                      <a:pt x="1501316" y="596241"/>
                    </a:moveTo>
                    <a:cubicBezTo>
                      <a:pt x="1436441" y="626278"/>
                      <a:pt x="1356764" y="663649"/>
                      <a:pt x="1299528" y="620821"/>
                    </a:cubicBezTo>
                    <a:cubicBezTo>
                      <a:pt x="1269579" y="598424"/>
                      <a:pt x="1256918" y="560311"/>
                      <a:pt x="1235656" y="529532"/>
                    </a:cubicBezTo>
                    <a:cubicBezTo>
                      <a:pt x="1209243" y="491243"/>
                      <a:pt x="1169558" y="464481"/>
                      <a:pt x="1130877" y="438679"/>
                    </a:cubicBezTo>
                    <a:cubicBezTo>
                      <a:pt x="1033607" y="373803"/>
                      <a:pt x="932669" y="307399"/>
                      <a:pt x="817499" y="287011"/>
                    </a:cubicBezTo>
                    <a:cubicBezTo>
                      <a:pt x="777115" y="279851"/>
                      <a:pt x="735945" y="278628"/>
                      <a:pt x="694950" y="279196"/>
                    </a:cubicBezTo>
                    <a:cubicBezTo>
                      <a:pt x="451076" y="282732"/>
                      <a:pt x="208468" y="352498"/>
                      <a:pt x="0" y="479063"/>
                    </a:cubicBezTo>
                    <a:cubicBezTo>
                      <a:pt x="185984" y="236192"/>
                      <a:pt x="493075" y="125956"/>
                      <a:pt x="782791" y="27768"/>
                    </a:cubicBezTo>
                    <a:cubicBezTo>
                      <a:pt x="817542" y="15981"/>
                      <a:pt x="852731" y="4106"/>
                      <a:pt x="889273" y="919"/>
                    </a:cubicBezTo>
                    <a:cubicBezTo>
                      <a:pt x="951398" y="-4539"/>
                      <a:pt x="1012651" y="15282"/>
                      <a:pt x="1071851" y="34841"/>
                    </a:cubicBezTo>
                    <a:cubicBezTo>
                      <a:pt x="1158862" y="63568"/>
                      <a:pt x="1246047" y="92383"/>
                      <a:pt x="1329609" y="130059"/>
                    </a:cubicBezTo>
                    <a:cubicBezTo>
                      <a:pt x="1364273" y="145689"/>
                      <a:pt x="1398982" y="163065"/>
                      <a:pt x="1436702" y="167955"/>
                    </a:cubicBezTo>
                    <a:cubicBezTo>
                      <a:pt x="1465255" y="171666"/>
                      <a:pt x="1494200" y="168042"/>
                      <a:pt x="1523014" y="167344"/>
                    </a:cubicBezTo>
                    <a:cubicBezTo>
                      <a:pt x="1670710" y="163676"/>
                      <a:pt x="1872454" y="264832"/>
                      <a:pt x="1919300" y="416675"/>
                    </a:cubicBezTo>
                    <a:cubicBezTo>
                      <a:pt x="1952873" y="525428"/>
                      <a:pt x="1848399" y="514251"/>
                      <a:pt x="1771080" y="522284"/>
                    </a:cubicBezTo>
                    <a:cubicBezTo>
                      <a:pt x="1677914" y="531889"/>
                      <a:pt x="1586275" y="556949"/>
                      <a:pt x="1501316" y="596241"/>
                    </a:cubicBezTo>
                    <a:close/>
                  </a:path>
                </a:pathLst>
              </a:custGeom>
              <a:solidFill>
                <a:srgbClr val="47562B"/>
              </a:solidFill>
              <a:ln w="4365" cap="flat">
                <a:noFill/>
                <a:prstDash val="solid"/>
                <a:miter/>
              </a:ln>
            </p:spPr>
            <p:txBody>
              <a:bodyPr rtlCol="0" anchor="ctr"/>
              <a:lstStyle/>
              <a:p>
                <a:endParaRPr lang="th-TH"/>
              </a:p>
            </p:txBody>
          </p:sp>
          <p:sp>
            <p:nvSpPr>
              <p:cNvPr id="642" name="Freeform: Shape 641">
                <a:extLst>
                  <a:ext uri="{FF2B5EF4-FFF2-40B4-BE49-F238E27FC236}">
                    <a16:creationId xmlns:a16="http://schemas.microsoft.com/office/drawing/2014/main" id="{FDD7C8A8-0421-4A89-87C5-8635401A9C7C}"/>
                  </a:ext>
                </a:extLst>
              </p:cNvPr>
              <p:cNvSpPr/>
              <p:nvPr/>
            </p:nvSpPr>
            <p:spPr>
              <a:xfrm>
                <a:off x="2683797" y="5064946"/>
                <a:ext cx="1372613" cy="508000"/>
              </a:xfrm>
              <a:custGeom>
                <a:avLst/>
                <a:gdLst>
                  <a:gd name="connsiteX0" fmla="*/ 817324 w 1372613"/>
                  <a:gd name="connsiteY0" fmla="*/ 57367 h 508000"/>
                  <a:gd name="connsiteX1" fmla="*/ 599470 w 1372613"/>
                  <a:gd name="connsiteY1" fmla="*/ 15063 h 508000"/>
                  <a:gd name="connsiteX2" fmla="*/ 533328 w 1372613"/>
                  <a:gd name="connsiteY2" fmla="*/ 1 h 508000"/>
                  <a:gd name="connsiteX3" fmla="*/ 480633 w 1372613"/>
                  <a:gd name="connsiteY3" fmla="*/ 11614 h 508000"/>
                  <a:gd name="connsiteX4" fmla="*/ 0 w 1372613"/>
                  <a:gd name="connsiteY4" fmla="*/ 338744 h 508000"/>
                  <a:gd name="connsiteX5" fmla="*/ 573319 w 1372613"/>
                  <a:gd name="connsiteY5" fmla="*/ 462733 h 508000"/>
                  <a:gd name="connsiteX6" fmla="*/ 662949 w 1372613"/>
                  <a:gd name="connsiteY6" fmla="*/ 507963 h 508000"/>
                  <a:gd name="connsiteX7" fmla="*/ 714291 w 1372613"/>
                  <a:gd name="connsiteY7" fmla="*/ 442913 h 508000"/>
                  <a:gd name="connsiteX8" fmla="*/ 703638 w 1372613"/>
                  <a:gd name="connsiteY8" fmla="*/ 427370 h 508000"/>
                  <a:gd name="connsiteX9" fmla="*/ 758866 w 1372613"/>
                  <a:gd name="connsiteY9" fmla="*/ 386157 h 508000"/>
                  <a:gd name="connsiteX10" fmla="*/ 1131139 w 1372613"/>
                  <a:gd name="connsiteY10" fmla="*/ 443698 h 508000"/>
                  <a:gd name="connsiteX11" fmla="*/ 1323671 w 1372613"/>
                  <a:gd name="connsiteY11" fmla="*/ 469588 h 508000"/>
                  <a:gd name="connsiteX12" fmla="*/ 1301449 w 1372613"/>
                  <a:gd name="connsiteY12" fmla="*/ 377120 h 508000"/>
                  <a:gd name="connsiteX13" fmla="*/ 817324 w 1372613"/>
                  <a:gd name="connsiteY13" fmla="*/ 57367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2613" h="508000">
                    <a:moveTo>
                      <a:pt x="817324" y="57367"/>
                    </a:moveTo>
                    <a:cubicBezTo>
                      <a:pt x="745245" y="40515"/>
                      <a:pt x="670240" y="36892"/>
                      <a:pt x="599470" y="15063"/>
                    </a:cubicBezTo>
                    <a:cubicBezTo>
                      <a:pt x="577772" y="8383"/>
                      <a:pt x="556030" y="-87"/>
                      <a:pt x="533328" y="1"/>
                    </a:cubicBezTo>
                    <a:cubicBezTo>
                      <a:pt x="515253" y="88"/>
                      <a:pt x="497703" y="5676"/>
                      <a:pt x="480633" y="11614"/>
                    </a:cubicBezTo>
                    <a:cubicBezTo>
                      <a:pt x="295435" y="75922"/>
                      <a:pt x="127787" y="190045"/>
                      <a:pt x="0" y="338744"/>
                    </a:cubicBezTo>
                    <a:cubicBezTo>
                      <a:pt x="198863" y="340229"/>
                      <a:pt x="412177" y="346166"/>
                      <a:pt x="573319" y="462733"/>
                    </a:cubicBezTo>
                    <a:cubicBezTo>
                      <a:pt x="600867" y="482642"/>
                      <a:pt x="628983" y="506566"/>
                      <a:pt x="662949" y="507963"/>
                    </a:cubicBezTo>
                    <a:cubicBezTo>
                      <a:pt x="696915" y="509360"/>
                      <a:pt x="732496" y="471596"/>
                      <a:pt x="714291" y="442913"/>
                    </a:cubicBezTo>
                    <a:cubicBezTo>
                      <a:pt x="710929" y="437586"/>
                      <a:pt x="706083" y="433177"/>
                      <a:pt x="703638" y="427370"/>
                    </a:cubicBezTo>
                    <a:cubicBezTo>
                      <a:pt x="693073" y="402092"/>
                      <a:pt x="731492" y="386070"/>
                      <a:pt x="758866" y="386157"/>
                    </a:cubicBezTo>
                    <a:cubicBezTo>
                      <a:pt x="884907" y="386594"/>
                      <a:pt x="1010861" y="406065"/>
                      <a:pt x="1131139" y="443698"/>
                    </a:cubicBezTo>
                    <a:cubicBezTo>
                      <a:pt x="1189204" y="461860"/>
                      <a:pt x="1262637" y="488710"/>
                      <a:pt x="1323671" y="469588"/>
                    </a:cubicBezTo>
                    <a:cubicBezTo>
                      <a:pt x="1423561" y="438285"/>
                      <a:pt x="1346941" y="414535"/>
                      <a:pt x="1301449" y="377120"/>
                    </a:cubicBezTo>
                    <a:cubicBezTo>
                      <a:pt x="1145721" y="249070"/>
                      <a:pt x="1023740" y="105610"/>
                      <a:pt x="817324" y="57367"/>
                    </a:cubicBezTo>
                    <a:close/>
                  </a:path>
                </a:pathLst>
              </a:custGeom>
              <a:solidFill>
                <a:srgbClr val="426044"/>
              </a:solidFill>
              <a:ln w="4365" cap="flat">
                <a:noFill/>
                <a:prstDash val="solid"/>
                <a:miter/>
              </a:ln>
            </p:spPr>
            <p:txBody>
              <a:bodyPr rtlCol="0" anchor="ctr"/>
              <a:lstStyle/>
              <a:p>
                <a:endParaRPr lang="th-TH"/>
              </a:p>
            </p:txBody>
          </p:sp>
          <p:sp>
            <p:nvSpPr>
              <p:cNvPr id="643" name="Freeform: Shape 642">
                <a:extLst>
                  <a:ext uri="{FF2B5EF4-FFF2-40B4-BE49-F238E27FC236}">
                    <a16:creationId xmlns:a16="http://schemas.microsoft.com/office/drawing/2014/main" id="{B8A2D483-46D4-452F-9762-236D395EA718}"/>
                  </a:ext>
                </a:extLst>
              </p:cNvPr>
              <p:cNvSpPr/>
              <p:nvPr/>
            </p:nvSpPr>
            <p:spPr>
              <a:xfrm>
                <a:off x="3457943" y="5400742"/>
                <a:ext cx="1140263" cy="804380"/>
              </a:xfrm>
              <a:custGeom>
                <a:avLst/>
                <a:gdLst>
                  <a:gd name="connsiteX0" fmla="*/ 693946 w 1140263"/>
                  <a:gd name="connsiteY0" fmla="*/ 65991 h 804380"/>
                  <a:gd name="connsiteX1" fmla="*/ 600256 w 1140263"/>
                  <a:gd name="connsiteY1" fmla="*/ 100524 h 804380"/>
                  <a:gd name="connsiteX2" fmla="*/ 544592 w 1140263"/>
                  <a:gd name="connsiteY2" fmla="*/ 160947 h 804380"/>
                  <a:gd name="connsiteX3" fmla="*/ 0 w 1140263"/>
                  <a:gd name="connsiteY3" fmla="*/ 804381 h 804380"/>
                  <a:gd name="connsiteX4" fmla="*/ 659806 w 1140263"/>
                  <a:gd name="connsiteY4" fmla="*/ 500477 h 804380"/>
                  <a:gd name="connsiteX5" fmla="*/ 1101888 w 1140263"/>
                  <a:gd name="connsiteY5" fmla="*/ 111962 h 804380"/>
                  <a:gd name="connsiteX6" fmla="*/ 1016056 w 1140263"/>
                  <a:gd name="connsiteY6" fmla="*/ 6266 h 804380"/>
                  <a:gd name="connsiteX7" fmla="*/ 693946 w 1140263"/>
                  <a:gd name="connsiteY7" fmla="*/ 65991 h 80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0263" h="804380">
                    <a:moveTo>
                      <a:pt x="693946" y="65991"/>
                    </a:moveTo>
                    <a:cubicBezTo>
                      <a:pt x="661246" y="73238"/>
                      <a:pt x="627673" y="81271"/>
                      <a:pt x="600256" y="100524"/>
                    </a:cubicBezTo>
                    <a:cubicBezTo>
                      <a:pt x="577728" y="116328"/>
                      <a:pt x="560833" y="138725"/>
                      <a:pt x="544592" y="160947"/>
                    </a:cubicBezTo>
                    <a:cubicBezTo>
                      <a:pt x="377730" y="388973"/>
                      <a:pt x="232654" y="644025"/>
                      <a:pt x="0" y="804381"/>
                    </a:cubicBezTo>
                    <a:cubicBezTo>
                      <a:pt x="225625" y="715580"/>
                      <a:pt x="452473" y="626168"/>
                      <a:pt x="659806" y="500477"/>
                    </a:cubicBezTo>
                    <a:cubicBezTo>
                      <a:pt x="826929" y="399190"/>
                      <a:pt x="986892" y="271620"/>
                      <a:pt x="1101888" y="111962"/>
                    </a:cubicBezTo>
                    <a:cubicBezTo>
                      <a:pt x="1181782" y="1027"/>
                      <a:pt x="1129087" y="-10629"/>
                      <a:pt x="1016056" y="6266"/>
                    </a:cubicBezTo>
                    <a:cubicBezTo>
                      <a:pt x="908046" y="22420"/>
                      <a:pt x="800559" y="42328"/>
                      <a:pt x="693946" y="65991"/>
                    </a:cubicBezTo>
                    <a:close/>
                  </a:path>
                </a:pathLst>
              </a:custGeom>
              <a:solidFill>
                <a:srgbClr val="37491B"/>
              </a:solidFill>
              <a:ln w="4365" cap="flat">
                <a:noFill/>
                <a:prstDash val="solid"/>
                <a:miter/>
              </a:ln>
            </p:spPr>
            <p:txBody>
              <a:bodyPr rtlCol="0" anchor="ctr"/>
              <a:lstStyle/>
              <a:p>
                <a:endParaRPr lang="th-TH"/>
              </a:p>
            </p:txBody>
          </p:sp>
          <p:grpSp>
            <p:nvGrpSpPr>
              <p:cNvPr id="644" name="Graphic 2180">
                <a:extLst>
                  <a:ext uri="{FF2B5EF4-FFF2-40B4-BE49-F238E27FC236}">
                    <a16:creationId xmlns:a16="http://schemas.microsoft.com/office/drawing/2014/main" id="{7F610B22-8FC6-4D1A-94F3-481EF1A1E950}"/>
                  </a:ext>
                </a:extLst>
              </p:cNvPr>
              <p:cNvGrpSpPr/>
              <p:nvPr/>
            </p:nvGrpSpPr>
            <p:grpSpPr>
              <a:xfrm>
                <a:off x="2352431" y="5064772"/>
                <a:ext cx="2300347" cy="1155762"/>
                <a:chOff x="2352431" y="5064772"/>
                <a:chExt cx="2300347" cy="1155762"/>
              </a:xfrm>
              <a:solidFill>
                <a:srgbClr val="556D3D"/>
              </a:solidFill>
            </p:grpSpPr>
            <p:sp>
              <p:nvSpPr>
                <p:cNvPr id="646" name="Freeform: Shape 645">
                  <a:extLst>
                    <a:ext uri="{FF2B5EF4-FFF2-40B4-BE49-F238E27FC236}">
                      <a16:creationId xmlns:a16="http://schemas.microsoft.com/office/drawing/2014/main" id="{39E4392C-5E09-43F6-B688-11F3AAF61C95}"/>
                    </a:ext>
                  </a:extLst>
                </p:cNvPr>
                <p:cNvSpPr/>
                <p:nvPr/>
              </p:nvSpPr>
              <p:spPr>
                <a:xfrm>
                  <a:off x="3202499" y="5064772"/>
                  <a:ext cx="14494" cy="785"/>
                </a:xfrm>
                <a:custGeom>
                  <a:avLst/>
                  <a:gdLst>
                    <a:gd name="connsiteX0" fmla="*/ 14495 w 14494"/>
                    <a:gd name="connsiteY0" fmla="*/ 786 h 785"/>
                    <a:gd name="connsiteX1" fmla="*/ 0 w 14494"/>
                    <a:gd name="connsiteY1" fmla="*/ 0 h 785"/>
                    <a:gd name="connsiteX2" fmla="*/ 14495 w 14494"/>
                    <a:gd name="connsiteY2" fmla="*/ 786 h 785"/>
                  </a:gdLst>
                  <a:ahLst/>
                  <a:cxnLst>
                    <a:cxn ang="0">
                      <a:pos x="connsiteX0" y="connsiteY0"/>
                    </a:cxn>
                    <a:cxn ang="0">
                      <a:pos x="connsiteX1" y="connsiteY1"/>
                    </a:cxn>
                    <a:cxn ang="0">
                      <a:pos x="connsiteX2" y="connsiteY2"/>
                    </a:cxn>
                  </a:cxnLst>
                  <a:rect l="l" t="t" r="r" b="b"/>
                  <a:pathLst>
                    <a:path w="14494" h="785">
                      <a:moveTo>
                        <a:pt x="14495" y="786"/>
                      </a:moveTo>
                      <a:cubicBezTo>
                        <a:pt x="5108" y="87"/>
                        <a:pt x="0" y="0"/>
                        <a:pt x="0" y="0"/>
                      </a:cubicBezTo>
                      <a:cubicBezTo>
                        <a:pt x="4846" y="218"/>
                        <a:pt x="9648" y="524"/>
                        <a:pt x="14495" y="786"/>
                      </a:cubicBezTo>
                      <a:close/>
                    </a:path>
                  </a:pathLst>
                </a:custGeom>
                <a:solidFill>
                  <a:srgbClr val="556D3D"/>
                </a:solidFill>
                <a:ln w="4365" cap="flat">
                  <a:noFill/>
                  <a:prstDash val="solid"/>
                  <a:miter/>
                </a:ln>
              </p:spPr>
              <p:txBody>
                <a:bodyPr rtlCol="0" anchor="ctr"/>
                <a:lstStyle/>
                <a:p>
                  <a:endParaRPr lang="th-TH"/>
                </a:p>
              </p:txBody>
            </p:sp>
            <p:sp>
              <p:nvSpPr>
                <p:cNvPr id="647" name="Freeform: Shape 646">
                  <a:extLst>
                    <a:ext uri="{FF2B5EF4-FFF2-40B4-BE49-F238E27FC236}">
                      <a16:creationId xmlns:a16="http://schemas.microsoft.com/office/drawing/2014/main" id="{27F5AFA9-F28A-4EB2-80C4-CA9419C66B0B}"/>
                    </a:ext>
                  </a:extLst>
                </p:cNvPr>
                <p:cNvSpPr/>
                <p:nvPr/>
              </p:nvSpPr>
              <p:spPr>
                <a:xfrm>
                  <a:off x="3116798" y="5632721"/>
                  <a:ext cx="410875" cy="583141"/>
                </a:xfrm>
                <a:custGeom>
                  <a:avLst/>
                  <a:gdLst>
                    <a:gd name="connsiteX0" fmla="*/ 0 w 410875"/>
                    <a:gd name="connsiteY0" fmla="*/ 583142 h 583141"/>
                    <a:gd name="connsiteX1" fmla="*/ 407025 w 410875"/>
                    <a:gd name="connsiteY1" fmla="*/ 0 h 583141"/>
                    <a:gd name="connsiteX2" fmla="*/ 0 w 410875"/>
                    <a:gd name="connsiteY2" fmla="*/ 583142 h 583141"/>
                  </a:gdLst>
                  <a:ahLst/>
                  <a:cxnLst>
                    <a:cxn ang="0">
                      <a:pos x="connsiteX0" y="connsiteY0"/>
                    </a:cxn>
                    <a:cxn ang="0">
                      <a:pos x="connsiteX1" y="connsiteY1"/>
                    </a:cxn>
                    <a:cxn ang="0">
                      <a:pos x="connsiteX2" y="connsiteY2"/>
                    </a:cxn>
                  </a:cxnLst>
                  <a:rect l="l" t="t" r="r" b="b"/>
                  <a:pathLst>
                    <a:path w="410875" h="583141">
                      <a:moveTo>
                        <a:pt x="0" y="583142"/>
                      </a:moveTo>
                      <a:cubicBezTo>
                        <a:pt x="479061" y="291374"/>
                        <a:pt x="407025" y="0"/>
                        <a:pt x="407025" y="0"/>
                      </a:cubicBezTo>
                      <a:cubicBezTo>
                        <a:pt x="406108" y="321498"/>
                        <a:pt x="0" y="583142"/>
                        <a:pt x="0" y="583142"/>
                      </a:cubicBezTo>
                      <a:close/>
                    </a:path>
                  </a:pathLst>
                </a:custGeom>
                <a:solidFill>
                  <a:srgbClr val="556D3D"/>
                </a:solidFill>
                <a:ln w="4365" cap="flat">
                  <a:noFill/>
                  <a:prstDash val="solid"/>
                  <a:miter/>
                </a:ln>
              </p:spPr>
              <p:txBody>
                <a:bodyPr rtlCol="0" anchor="ctr"/>
                <a:lstStyle/>
                <a:p>
                  <a:endParaRPr lang="th-TH"/>
                </a:p>
              </p:txBody>
            </p:sp>
            <p:sp>
              <p:nvSpPr>
                <p:cNvPr id="648" name="Freeform: Shape 647">
                  <a:extLst>
                    <a:ext uri="{FF2B5EF4-FFF2-40B4-BE49-F238E27FC236}">
                      <a16:creationId xmlns:a16="http://schemas.microsoft.com/office/drawing/2014/main" id="{5360E83E-0203-4752-9DEF-9D91B00719D1}"/>
                    </a:ext>
                  </a:extLst>
                </p:cNvPr>
                <p:cNvSpPr/>
                <p:nvPr/>
              </p:nvSpPr>
              <p:spPr>
                <a:xfrm>
                  <a:off x="2727717" y="5789017"/>
                  <a:ext cx="349832" cy="425885"/>
                </a:xfrm>
                <a:custGeom>
                  <a:avLst/>
                  <a:gdLst>
                    <a:gd name="connsiteX0" fmla="*/ 349833 w 349832"/>
                    <a:gd name="connsiteY0" fmla="*/ 0 h 425885"/>
                    <a:gd name="connsiteX1" fmla="*/ 0 w 349832"/>
                    <a:gd name="connsiteY1" fmla="*/ 425885 h 425885"/>
                    <a:gd name="connsiteX2" fmla="*/ 349833 w 349832"/>
                    <a:gd name="connsiteY2" fmla="*/ 0 h 425885"/>
                  </a:gdLst>
                  <a:ahLst/>
                  <a:cxnLst>
                    <a:cxn ang="0">
                      <a:pos x="connsiteX0" y="connsiteY0"/>
                    </a:cxn>
                    <a:cxn ang="0">
                      <a:pos x="connsiteX1" y="connsiteY1"/>
                    </a:cxn>
                    <a:cxn ang="0">
                      <a:pos x="connsiteX2" y="connsiteY2"/>
                    </a:cxn>
                  </a:cxnLst>
                  <a:rect l="l" t="t" r="r" b="b"/>
                  <a:pathLst>
                    <a:path w="349832" h="425885">
                      <a:moveTo>
                        <a:pt x="349833" y="0"/>
                      </a:moveTo>
                      <a:cubicBezTo>
                        <a:pt x="269414" y="273693"/>
                        <a:pt x="52521" y="399035"/>
                        <a:pt x="0" y="425885"/>
                      </a:cubicBezTo>
                      <a:cubicBezTo>
                        <a:pt x="337652" y="259810"/>
                        <a:pt x="349833" y="0"/>
                        <a:pt x="349833" y="0"/>
                      </a:cubicBezTo>
                      <a:close/>
                    </a:path>
                  </a:pathLst>
                </a:custGeom>
                <a:solidFill>
                  <a:srgbClr val="556D3D"/>
                </a:solidFill>
                <a:ln w="4365" cap="flat">
                  <a:noFill/>
                  <a:prstDash val="solid"/>
                  <a:miter/>
                </a:ln>
              </p:spPr>
              <p:txBody>
                <a:bodyPr rtlCol="0" anchor="ctr"/>
                <a:lstStyle/>
                <a:p>
                  <a:endParaRPr lang="th-TH"/>
                </a:p>
              </p:txBody>
            </p:sp>
            <p:sp>
              <p:nvSpPr>
                <p:cNvPr id="649" name="Freeform: Shape 648">
                  <a:extLst>
                    <a:ext uri="{FF2B5EF4-FFF2-40B4-BE49-F238E27FC236}">
                      <a16:creationId xmlns:a16="http://schemas.microsoft.com/office/drawing/2014/main" id="{B46BD0CB-566C-4962-8102-DBDF2C09DB4F}"/>
                    </a:ext>
                  </a:extLst>
                </p:cNvPr>
                <p:cNvSpPr/>
                <p:nvPr/>
              </p:nvSpPr>
              <p:spPr>
                <a:xfrm>
                  <a:off x="2716147" y="6214903"/>
                  <a:ext cx="11569" cy="5631"/>
                </a:xfrm>
                <a:custGeom>
                  <a:avLst/>
                  <a:gdLst>
                    <a:gd name="connsiteX0" fmla="*/ 11569 w 11569"/>
                    <a:gd name="connsiteY0" fmla="*/ 0 h 5631"/>
                    <a:gd name="connsiteX1" fmla="*/ 0 w 11569"/>
                    <a:gd name="connsiteY1" fmla="*/ 5632 h 5631"/>
                    <a:gd name="connsiteX2" fmla="*/ 11569 w 11569"/>
                    <a:gd name="connsiteY2" fmla="*/ 0 h 5631"/>
                  </a:gdLst>
                  <a:ahLst/>
                  <a:cxnLst>
                    <a:cxn ang="0">
                      <a:pos x="connsiteX0" y="connsiteY0"/>
                    </a:cxn>
                    <a:cxn ang="0">
                      <a:pos x="connsiteX1" y="connsiteY1"/>
                    </a:cxn>
                    <a:cxn ang="0">
                      <a:pos x="connsiteX2" y="connsiteY2"/>
                    </a:cxn>
                  </a:cxnLst>
                  <a:rect l="l" t="t" r="r" b="b"/>
                  <a:pathLst>
                    <a:path w="11569" h="5631">
                      <a:moveTo>
                        <a:pt x="11569" y="0"/>
                      </a:moveTo>
                      <a:cubicBezTo>
                        <a:pt x="7727" y="1877"/>
                        <a:pt x="3929" y="3755"/>
                        <a:pt x="0" y="5632"/>
                      </a:cubicBezTo>
                      <a:cubicBezTo>
                        <a:pt x="0" y="5632"/>
                        <a:pt x="4147" y="3798"/>
                        <a:pt x="11569" y="0"/>
                      </a:cubicBezTo>
                      <a:close/>
                    </a:path>
                  </a:pathLst>
                </a:custGeom>
                <a:solidFill>
                  <a:srgbClr val="556D3D"/>
                </a:solidFill>
                <a:ln w="4365" cap="flat">
                  <a:noFill/>
                  <a:prstDash val="solid"/>
                  <a:miter/>
                </a:ln>
              </p:spPr>
              <p:txBody>
                <a:bodyPr rtlCol="0" anchor="ctr"/>
                <a:lstStyle/>
                <a:p>
                  <a:endParaRPr lang="th-TH"/>
                </a:p>
              </p:txBody>
            </p:sp>
            <p:sp>
              <p:nvSpPr>
                <p:cNvPr id="650" name="Freeform: Shape 649">
                  <a:extLst>
                    <a:ext uri="{FF2B5EF4-FFF2-40B4-BE49-F238E27FC236}">
                      <a16:creationId xmlns:a16="http://schemas.microsoft.com/office/drawing/2014/main" id="{1A127D08-0B1F-44AB-8193-17D15DFABD70}"/>
                    </a:ext>
                  </a:extLst>
                </p:cNvPr>
                <p:cNvSpPr/>
                <p:nvPr/>
              </p:nvSpPr>
              <p:spPr>
                <a:xfrm>
                  <a:off x="2352431" y="5065602"/>
                  <a:ext cx="2300347" cy="1040984"/>
                </a:xfrm>
                <a:custGeom>
                  <a:avLst/>
                  <a:gdLst>
                    <a:gd name="connsiteX0" fmla="*/ 660592 w 2300347"/>
                    <a:gd name="connsiteY0" fmla="*/ 722761 h 1040984"/>
                    <a:gd name="connsiteX1" fmla="*/ 0 w 2300347"/>
                    <a:gd name="connsiteY1" fmla="*/ 1040985 h 1040984"/>
                    <a:gd name="connsiteX2" fmla="*/ 1166677 w 2300347"/>
                    <a:gd name="connsiteY2" fmla="*/ 561225 h 1040984"/>
                    <a:gd name="connsiteX3" fmla="*/ 1171392 w 2300347"/>
                    <a:gd name="connsiteY3" fmla="*/ 567119 h 1040984"/>
                    <a:gd name="connsiteX4" fmla="*/ 1176500 w 2300347"/>
                    <a:gd name="connsiteY4" fmla="*/ 557951 h 1040984"/>
                    <a:gd name="connsiteX5" fmla="*/ 1614391 w 2300347"/>
                    <a:gd name="connsiteY5" fmla="*/ 430513 h 1040984"/>
                    <a:gd name="connsiteX6" fmla="*/ 1163883 w 2300347"/>
                    <a:gd name="connsiteY6" fmla="*/ 1034742 h 1040984"/>
                    <a:gd name="connsiteX7" fmla="*/ 1644210 w 2300347"/>
                    <a:gd name="connsiteY7" fmla="*/ 423484 h 1040984"/>
                    <a:gd name="connsiteX8" fmla="*/ 2282404 w 2300347"/>
                    <a:gd name="connsiteY8" fmla="*/ 371138 h 1040984"/>
                    <a:gd name="connsiteX9" fmla="*/ 2300348 w 2300347"/>
                    <a:gd name="connsiteY9" fmla="*/ 338962 h 1040984"/>
                    <a:gd name="connsiteX10" fmla="*/ 1644952 w 2300347"/>
                    <a:gd name="connsiteY10" fmla="*/ 411478 h 1040984"/>
                    <a:gd name="connsiteX11" fmla="*/ 1610462 w 2300347"/>
                    <a:gd name="connsiteY11" fmla="*/ 419598 h 1040984"/>
                    <a:gd name="connsiteX12" fmla="*/ 864562 w 2300347"/>
                    <a:gd name="connsiteY12" fmla="*/ 0 h 1040984"/>
                    <a:gd name="connsiteX13" fmla="*/ 1578417 w 2300347"/>
                    <a:gd name="connsiteY13" fmla="*/ 425187 h 1040984"/>
                    <a:gd name="connsiteX14" fmla="*/ 1587716 w 2300347"/>
                    <a:gd name="connsiteY14" fmla="*/ 425012 h 1040984"/>
                    <a:gd name="connsiteX15" fmla="*/ 1172440 w 2300347"/>
                    <a:gd name="connsiteY15" fmla="*/ 540226 h 1040984"/>
                    <a:gd name="connsiteX16" fmla="*/ 356294 w 2300347"/>
                    <a:gd name="connsiteY16" fmla="*/ 306305 h 1040984"/>
                    <a:gd name="connsiteX17" fmla="*/ 1153405 w 2300347"/>
                    <a:gd name="connsiteY17" fmla="*/ 546207 h 1040984"/>
                    <a:gd name="connsiteX18" fmla="*/ 684865 w 2300347"/>
                    <a:gd name="connsiteY18" fmla="*/ 712938 h 1040984"/>
                    <a:gd name="connsiteX19" fmla="*/ 497179 w 2300347"/>
                    <a:gd name="connsiteY19" fmla="*/ 688052 h 1040984"/>
                    <a:gd name="connsiteX20" fmla="*/ 413792 w 2300347"/>
                    <a:gd name="connsiteY20" fmla="*/ 672205 h 1040984"/>
                    <a:gd name="connsiteX21" fmla="*/ 319971 w 2300347"/>
                    <a:gd name="connsiteY21" fmla="*/ 657317 h 1040984"/>
                    <a:gd name="connsiteX22" fmla="*/ 233702 w 2300347"/>
                    <a:gd name="connsiteY22" fmla="*/ 666049 h 1040984"/>
                    <a:gd name="connsiteX23" fmla="*/ 473036 w 2300347"/>
                    <a:gd name="connsiteY23" fmla="*/ 687790 h 1040984"/>
                    <a:gd name="connsiteX24" fmla="*/ 660592 w 2300347"/>
                    <a:gd name="connsiteY24" fmla="*/ 722761 h 1040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00347" h="1040984">
                      <a:moveTo>
                        <a:pt x="660592" y="722761"/>
                      </a:moveTo>
                      <a:cubicBezTo>
                        <a:pt x="435315" y="813657"/>
                        <a:pt x="209646" y="919790"/>
                        <a:pt x="0" y="1040985"/>
                      </a:cubicBezTo>
                      <a:cubicBezTo>
                        <a:pt x="0" y="1040985"/>
                        <a:pt x="566072" y="762533"/>
                        <a:pt x="1166677" y="561225"/>
                      </a:cubicBezTo>
                      <a:cubicBezTo>
                        <a:pt x="1169820" y="565024"/>
                        <a:pt x="1171392" y="567119"/>
                        <a:pt x="1171392" y="567119"/>
                      </a:cubicBezTo>
                      <a:lnTo>
                        <a:pt x="1176500" y="557951"/>
                      </a:lnTo>
                      <a:cubicBezTo>
                        <a:pt x="1323148" y="509054"/>
                        <a:pt x="1471716" y="464828"/>
                        <a:pt x="1614391" y="430513"/>
                      </a:cubicBezTo>
                      <a:cubicBezTo>
                        <a:pt x="1627838" y="440423"/>
                        <a:pt x="1591165" y="529442"/>
                        <a:pt x="1163883" y="1034742"/>
                      </a:cubicBezTo>
                      <a:cubicBezTo>
                        <a:pt x="1163883" y="1034742"/>
                        <a:pt x="1623690" y="571922"/>
                        <a:pt x="1644210" y="423484"/>
                      </a:cubicBezTo>
                      <a:cubicBezTo>
                        <a:pt x="1889219" y="366641"/>
                        <a:pt x="2115237" y="340315"/>
                        <a:pt x="2282404" y="371138"/>
                      </a:cubicBezTo>
                      <a:lnTo>
                        <a:pt x="2300348" y="338962"/>
                      </a:lnTo>
                      <a:cubicBezTo>
                        <a:pt x="2235734" y="308488"/>
                        <a:pt x="1983652" y="333374"/>
                        <a:pt x="1644952" y="411478"/>
                      </a:cubicBezTo>
                      <a:cubicBezTo>
                        <a:pt x="1633601" y="414097"/>
                        <a:pt x="1622031" y="416848"/>
                        <a:pt x="1610462" y="419598"/>
                      </a:cubicBezTo>
                      <a:cubicBezTo>
                        <a:pt x="1580425" y="373845"/>
                        <a:pt x="1337817" y="27417"/>
                        <a:pt x="864562" y="0"/>
                      </a:cubicBezTo>
                      <a:cubicBezTo>
                        <a:pt x="944457" y="5807"/>
                        <a:pt x="1337817" y="53045"/>
                        <a:pt x="1578417" y="425187"/>
                      </a:cubicBezTo>
                      <a:lnTo>
                        <a:pt x="1587716" y="425012"/>
                      </a:lnTo>
                      <a:cubicBezTo>
                        <a:pt x="1458706" y="456140"/>
                        <a:pt x="1318607" y="494603"/>
                        <a:pt x="1172440" y="540226"/>
                      </a:cubicBezTo>
                      <a:cubicBezTo>
                        <a:pt x="907566" y="224054"/>
                        <a:pt x="356294" y="306305"/>
                        <a:pt x="356294" y="306305"/>
                      </a:cubicBezTo>
                      <a:cubicBezTo>
                        <a:pt x="850723" y="267537"/>
                        <a:pt x="1089576" y="477882"/>
                        <a:pt x="1153405" y="546207"/>
                      </a:cubicBezTo>
                      <a:cubicBezTo>
                        <a:pt x="1001518" y="594144"/>
                        <a:pt x="843432" y="649721"/>
                        <a:pt x="684865" y="712938"/>
                      </a:cubicBezTo>
                      <a:cubicBezTo>
                        <a:pt x="627761" y="694688"/>
                        <a:pt x="554851" y="703202"/>
                        <a:pt x="497179" y="688052"/>
                      </a:cubicBezTo>
                      <a:cubicBezTo>
                        <a:pt x="469762" y="680893"/>
                        <a:pt x="442082" y="673645"/>
                        <a:pt x="413792" y="672205"/>
                      </a:cubicBezTo>
                      <a:cubicBezTo>
                        <a:pt x="392705" y="671113"/>
                        <a:pt x="340970" y="655178"/>
                        <a:pt x="319971" y="657317"/>
                      </a:cubicBezTo>
                      <a:cubicBezTo>
                        <a:pt x="276836" y="661683"/>
                        <a:pt x="276836" y="661683"/>
                        <a:pt x="233702" y="666049"/>
                      </a:cubicBezTo>
                      <a:cubicBezTo>
                        <a:pt x="309231" y="658103"/>
                        <a:pt x="397988" y="677575"/>
                        <a:pt x="473036" y="687790"/>
                      </a:cubicBezTo>
                      <a:cubicBezTo>
                        <a:pt x="519576" y="694077"/>
                        <a:pt x="603879" y="723372"/>
                        <a:pt x="660592" y="722761"/>
                      </a:cubicBezTo>
                      <a:close/>
                    </a:path>
                  </a:pathLst>
                </a:custGeom>
                <a:solidFill>
                  <a:srgbClr val="556D3D"/>
                </a:solidFill>
                <a:ln w="4365" cap="flat">
                  <a:noFill/>
                  <a:prstDash val="solid"/>
                  <a:miter/>
                </a:ln>
              </p:spPr>
              <p:txBody>
                <a:bodyPr rtlCol="0" anchor="ctr"/>
                <a:lstStyle/>
                <a:p>
                  <a:endParaRPr lang="th-TH"/>
                </a:p>
              </p:txBody>
            </p:sp>
          </p:grpSp>
          <p:sp>
            <p:nvSpPr>
              <p:cNvPr id="645" name="Freeform: Shape 644">
                <a:extLst>
                  <a:ext uri="{FF2B5EF4-FFF2-40B4-BE49-F238E27FC236}">
                    <a16:creationId xmlns:a16="http://schemas.microsoft.com/office/drawing/2014/main" id="{1B1CBF96-0882-4F02-A7EA-589315467532}"/>
                  </a:ext>
                </a:extLst>
              </p:cNvPr>
              <p:cNvSpPr/>
              <p:nvPr/>
            </p:nvSpPr>
            <p:spPr>
              <a:xfrm>
                <a:off x="4014192" y="5188325"/>
                <a:ext cx="656014" cy="565154"/>
              </a:xfrm>
              <a:custGeom>
                <a:avLst/>
                <a:gdLst>
                  <a:gd name="connsiteX0" fmla="*/ 460986 w 656014"/>
                  <a:gd name="connsiteY0" fmla="*/ 157780 h 565154"/>
                  <a:gd name="connsiteX1" fmla="*/ 326607 w 656014"/>
                  <a:gd name="connsiteY1" fmla="*/ 217898 h 565154"/>
                  <a:gd name="connsiteX2" fmla="*/ 189258 w 656014"/>
                  <a:gd name="connsiteY2" fmla="*/ 273344 h 565154"/>
                  <a:gd name="connsiteX3" fmla="*/ 425754 w 656014"/>
                  <a:gd name="connsiteY3" fmla="*/ 259329 h 565154"/>
                  <a:gd name="connsiteX4" fmla="*/ 437760 w 656014"/>
                  <a:gd name="connsiteY4" fmla="*/ 272383 h 565154"/>
                  <a:gd name="connsiteX5" fmla="*/ 434617 w 656014"/>
                  <a:gd name="connsiteY5" fmla="*/ 285961 h 565154"/>
                  <a:gd name="connsiteX6" fmla="*/ 179479 w 656014"/>
                  <a:gd name="connsiteY6" fmla="*/ 565155 h 565154"/>
                  <a:gd name="connsiteX7" fmla="*/ 601391 w 656014"/>
                  <a:gd name="connsiteY7" fmla="*/ 284782 h 565154"/>
                  <a:gd name="connsiteX8" fmla="*/ 652951 w 656014"/>
                  <a:gd name="connsiteY8" fmla="*/ 223486 h 565154"/>
                  <a:gd name="connsiteX9" fmla="*/ 655352 w 656014"/>
                  <a:gd name="connsiteY9" fmla="*/ 205149 h 565154"/>
                  <a:gd name="connsiteX10" fmla="*/ 644350 w 656014"/>
                  <a:gd name="connsiteY10" fmla="*/ 190175 h 565154"/>
                  <a:gd name="connsiteX11" fmla="*/ 462121 w 656014"/>
                  <a:gd name="connsiteY11" fmla="*/ 55140 h 565154"/>
                  <a:gd name="connsiteX12" fmla="*/ 268978 w 656014"/>
                  <a:gd name="connsiteY12" fmla="*/ 17201 h 565154"/>
                  <a:gd name="connsiteX13" fmla="*/ 0 w 656014"/>
                  <a:gd name="connsiteY13" fmla="*/ 0 h 565154"/>
                  <a:gd name="connsiteX14" fmla="*/ 118532 w 656014"/>
                  <a:gd name="connsiteY14" fmla="*/ 48984 h 565154"/>
                  <a:gd name="connsiteX15" fmla="*/ 221216 w 656014"/>
                  <a:gd name="connsiteY15" fmla="*/ 55708 h 565154"/>
                  <a:gd name="connsiteX16" fmla="*/ 460986 w 656014"/>
                  <a:gd name="connsiteY16" fmla="*/ 157780 h 56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6014" h="565154">
                    <a:moveTo>
                      <a:pt x="460986" y="157780"/>
                    </a:moveTo>
                    <a:cubicBezTo>
                      <a:pt x="436800" y="203010"/>
                      <a:pt x="377687" y="213532"/>
                      <a:pt x="326607" y="217898"/>
                    </a:cubicBezTo>
                    <a:cubicBezTo>
                      <a:pt x="275527" y="222307"/>
                      <a:pt x="216719" y="230035"/>
                      <a:pt x="189258" y="273344"/>
                    </a:cubicBezTo>
                    <a:cubicBezTo>
                      <a:pt x="255880" y="222482"/>
                      <a:pt x="353631" y="216719"/>
                      <a:pt x="425754" y="259329"/>
                    </a:cubicBezTo>
                    <a:cubicBezTo>
                      <a:pt x="430993" y="262429"/>
                      <a:pt x="436581" y="266402"/>
                      <a:pt x="437760" y="272383"/>
                    </a:cubicBezTo>
                    <a:cubicBezTo>
                      <a:pt x="438677" y="277011"/>
                      <a:pt x="436625" y="281682"/>
                      <a:pt x="434617" y="285961"/>
                    </a:cubicBezTo>
                    <a:cubicBezTo>
                      <a:pt x="379870" y="401611"/>
                      <a:pt x="289759" y="500235"/>
                      <a:pt x="179479" y="565155"/>
                    </a:cubicBezTo>
                    <a:cubicBezTo>
                      <a:pt x="330492" y="488753"/>
                      <a:pt x="472468" y="394408"/>
                      <a:pt x="601391" y="284782"/>
                    </a:cubicBezTo>
                    <a:cubicBezTo>
                      <a:pt x="621954" y="267319"/>
                      <a:pt x="642866" y="248502"/>
                      <a:pt x="652951" y="223486"/>
                    </a:cubicBezTo>
                    <a:cubicBezTo>
                      <a:pt x="655309" y="217680"/>
                      <a:pt x="657011" y="211218"/>
                      <a:pt x="655352" y="205149"/>
                    </a:cubicBezTo>
                    <a:cubicBezTo>
                      <a:pt x="653693" y="199081"/>
                      <a:pt x="648935" y="194497"/>
                      <a:pt x="644350" y="190175"/>
                    </a:cubicBezTo>
                    <a:cubicBezTo>
                      <a:pt x="588992" y="138047"/>
                      <a:pt x="532062" y="84915"/>
                      <a:pt x="462121" y="55140"/>
                    </a:cubicBezTo>
                    <a:cubicBezTo>
                      <a:pt x="401480" y="29338"/>
                      <a:pt x="334683" y="22658"/>
                      <a:pt x="268978" y="17201"/>
                    </a:cubicBezTo>
                    <a:cubicBezTo>
                      <a:pt x="179435" y="9779"/>
                      <a:pt x="89761" y="4016"/>
                      <a:pt x="0" y="0"/>
                    </a:cubicBezTo>
                    <a:cubicBezTo>
                      <a:pt x="35145" y="1572"/>
                      <a:pt x="80811" y="41301"/>
                      <a:pt x="118532" y="48984"/>
                    </a:cubicBezTo>
                    <a:cubicBezTo>
                      <a:pt x="152542" y="55882"/>
                      <a:pt x="186595" y="52171"/>
                      <a:pt x="221216" y="55708"/>
                    </a:cubicBezTo>
                    <a:cubicBezTo>
                      <a:pt x="308969" y="64745"/>
                      <a:pt x="394015" y="100239"/>
                      <a:pt x="460986" y="157780"/>
                    </a:cubicBezTo>
                    <a:close/>
                  </a:path>
                </a:pathLst>
              </a:custGeom>
              <a:solidFill>
                <a:srgbClr val="505B49">
                  <a:alpha val="18000"/>
                </a:srgbClr>
              </a:solidFill>
              <a:ln w="4365" cap="flat">
                <a:noFill/>
                <a:prstDash val="solid"/>
                <a:miter/>
              </a:ln>
            </p:spPr>
            <p:txBody>
              <a:bodyPr rtlCol="0" anchor="ctr"/>
              <a:lstStyle/>
              <a:p>
                <a:endParaRPr lang="th-TH"/>
              </a:p>
            </p:txBody>
          </p:sp>
        </p:grpSp>
        <p:grpSp>
          <p:nvGrpSpPr>
            <p:cNvPr id="19" name="Graphic 2180">
              <a:extLst>
                <a:ext uri="{FF2B5EF4-FFF2-40B4-BE49-F238E27FC236}">
                  <a16:creationId xmlns:a16="http://schemas.microsoft.com/office/drawing/2014/main" id="{CAA9D9BC-0FA9-43D4-86C8-ABE4CE0AACF4}"/>
                </a:ext>
              </a:extLst>
            </p:cNvPr>
            <p:cNvGrpSpPr/>
            <p:nvPr/>
          </p:nvGrpSpPr>
          <p:grpSpPr>
            <a:xfrm rot="4699191">
              <a:off x="2993779" y="1550360"/>
              <a:ext cx="2615713" cy="1747233"/>
              <a:chOff x="1870795" y="3382434"/>
              <a:chExt cx="2615713" cy="1747233"/>
            </a:xfrm>
          </p:grpSpPr>
          <p:pic>
            <p:nvPicPr>
              <p:cNvPr id="465" name="Picture 464">
                <a:extLst>
                  <a:ext uri="{FF2B5EF4-FFF2-40B4-BE49-F238E27FC236}">
                    <a16:creationId xmlns:a16="http://schemas.microsoft.com/office/drawing/2014/main" id="{3EC63F11-90C6-4BF2-8430-475B4846A815}"/>
                  </a:ext>
                </a:extLst>
              </p:cNvPr>
              <p:cNvPicPr>
                <a:picLocks noChangeAspect="1"/>
              </p:cNvPicPr>
              <p:nvPr/>
            </p:nvPicPr>
            <p:blipFill>
              <a:blip r:embed="rId47"/>
              <a:stretch>
                <a:fillRect/>
              </a:stretch>
            </p:blipFill>
            <p:spPr>
              <a:xfrm>
                <a:off x="2604842" y="3827747"/>
                <a:ext cx="1881666" cy="899357"/>
              </a:xfrm>
              <a:custGeom>
                <a:avLst/>
                <a:gdLst>
                  <a:gd name="connsiteX0" fmla="*/ 278 w 1881666"/>
                  <a:gd name="connsiteY0" fmla="*/ 171 h 899357"/>
                  <a:gd name="connsiteX1" fmla="*/ 1881944 w 1881666"/>
                  <a:gd name="connsiteY1" fmla="*/ 171 h 899357"/>
                  <a:gd name="connsiteX2" fmla="*/ 1881944 w 1881666"/>
                  <a:gd name="connsiteY2" fmla="*/ 899529 h 899357"/>
                  <a:gd name="connsiteX3" fmla="*/ 278 w 1881666"/>
                  <a:gd name="connsiteY3" fmla="*/ 899529 h 899357"/>
                </a:gdLst>
                <a:ahLst/>
                <a:cxnLst>
                  <a:cxn ang="0">
                    <a:pos x="connsiteX0" y="connsiteY0"/>
                  </a:cxn>
                  <a:cxn ang="0">
                    <a:pos x="connsiteX1" y="connsiteY1"/>
                  </a:cxn>
                  <a:cxn ang="0">
                    <a:pos x="connsiteX2" y="connsiteY2"/>
                  </a:cxn>
                  <a:cxn ang="0">
                    <a:pos x="connsiteX3" y="connsiteY3"/>
                  </a:cxn>
                </a:cxnLst>
                <a:rect l="l" t="t" r="r" b="b"/>
                <a:pathLst>
                  <a:path w="1881666" h="899357">
                    <a:moveTo>
                      <a:pt x="278" y="171"/>
                    </a:moveTo>
                    <a:lnTo>
                      <a:pt x="1881944" y="171"/>
                    </a:lnTo>
                    <a:lnTo>
                      <a:pt x="1881944" y="899529"/>
                    </a:lnTo>
                    <a:lnTo>
                      <a:pt x="278" y="899529"/>
                    </a:lnTo>
                    <a:close/>
                  </a:path>
                </a:pathLst>
              </a:custGeom>
            </p:spPr>
          </p:pic>
          <p:grpSp>
            <p:nvGrpSpPr>
              <p:cNvPr id="466" name="Graphic 2180">
                <a:extLst>
                  <a:ext uri="{FF2B5EF4-FFF2-40B4-BE49-F238E27FC236}">
                    <a16:creationId xmlns:a16="http://schemas.microsoft.com/office/drawing/2014/main" id="{1DCC6F6E-8C3F-48A3-B2FC-CF2B1F6BA33D}"/>
                  </a:ext>
                </a:extLst>
              </p:cNvPr>
              <p:cNvGrpSpPr/>
              <p:nvPr/>
            </p:nvGrpSpPr>
            <p:grpSpPr>
              <a:xfrm>
                <a:off x="3050372" y="3775357"/>
                <a:ext cx="571704" cy="541361"/>
                <a:chOff x="3050372" y="3775357"/>
                <a:chExt cx="571704" cy="541361"/>
              </a:xfrm>
            </p:grpSpPr>
            <p:sp>
              <p:nvSpPr>
                <p:cNvPr id="623" name="Freeform: Shape 622">
                  <a:extLst>
                    <a:ext uri="{FF2B5EF4-FFF2-40B4-BE49-F238E27FC236}">
                      <a16:creationId xmlns:a16="http://schemas.microsoft.com/office/drawing/2014/main" id="{4F5222B2-D2C7-4AF9-B649-54E18067638B}"/>
                    </a:ext>
                  </a:extLst>
                </p:cNvPr>
                <p:cNvSpPr/>
                <p:nvPr/>
              </p:nvSpPr>
              <p:spPr>
                <a:xfrm>
                  <a:off x="3050372" y="3776333"/>
                  <a:ext cx="570779" cy="527730"/>
                </a:xfrm>
                <a:custGeom>
                  <a:avLst/>
                  <a:gdLst>
                    <a:gd name="connsiteX0" fmla="*/ 124797 w 570779"/>
                    <a:gd name="connsiteY0" fmla="*/ 503422 h 527730"/>
                    <a:gd name="connsiteX1" fmla="*/ 463017 w 570779"/>
                    <a:gd name="connsiteY1" fmla="*/ 420384 h 527730"/>
                    <a:gd name="connsiteX2" fmla="*/ 506195 w 570779"/>
                    <a:gd name="connsiteY2" fmla="*/ 85264 h 527730"/>
                    <a:gd name="connsiteX3" fmla="*/ 478690 w 570779"/>
                    <a:gd name="connsiteY3" fmla="*/ 0 h 527730"/>
                    <a:gd name="connsiteX4" fmla="*/ 364611 w 570779"/>
                    <a:gd name="connsiteY4" fmla="*/ 44357 h 527730"/>
                    <a:gd name="connsiteX5" fmla="*/ 10326 w 570779"/>
                    <a:gd name="connsiteY5" fmla="*/ 327436 h 527730"/>
                    <a:gd name="connsiteX6" fmla="*/ 68653 w 570779"/>
                    <a:gd name="connsiteY6" fmla="*/ 474477 h 527730"/>
                    <a:gd name="connsiteX7" fmla="*/ 124797 w 570779"/>
                    <a:gd name="connsiteY7" fmla="*/ 503422 h 52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0779" h="527730">
                      <a:moveTo>
                        <a:pt x="124797" y="503422"/>
                      </a:moveTo>
                      <a:cubicBezTo>
                        <a:pt x="124797" y="503422"/>
                        <a:pt x="234641" y="595803"/>
                        <a:pt x="463017" y="420384"/>
                      </a:cubicBezTo>
                      <a:cubicBezTo>
                        <a:pt x="670437" y="261032"/>
                        <a:pt x="516454" y="103382"/>
                        <a:pt x="506195" y="85264"/>
                      </a:cubicBezTo>
                      <a:cubicBezTo>
                        <a:pt x="495935" y="67190"/>
                        <a:pt x="455377" y="54966"/>
                        <a:pt x="478690" y="0"/>
                      </a:cubicBezTo>
                      <a:cubicBezTo>
                        <a:pt x="478690" y="0"/>
                        <a:pt x="455202" y="28640"/>
                        <a:pt x="364611" y="44357"/>
                      </a:cubicBezTo>
                      <a:cubicBezTo>
                        <a:pt x="115454" y="87578"/>
                        <a:pt x="45951" y="210913"/>
                        <a:pt x="10326" y="327436"/>
                      </a:cubicBezTo>
                      <a:cubicBezTo>
                        <a:pt x="-25299" y="443960"/>
                        <a:pt x="40450" y="466662"/>
                        <a:pt x="68653" y="474477"/>
                      </a:cubicBezTo>
                      <a:cubicBezTo>
                        <a:pt x="96900" y="482292"/>
                        <a:pt x="124797" y="503422"/>
                        <a:pt x="124797" y="503422"/>
                      </a:cubicBezTo>
                      <a:close/>
                    </a:path>
                  </a:pathLst>
                </a:custGeom>
                <a:solidFill>
                  <a:srgbClr val="FBFFFF"/>
                </a:solidFill>
                <a:ln w="4365" cap="flat">
                  <a:noFill/>
                  <a:prstDash val="solid"/>
                  <a:miter/>
                </a:ln>
              </p:spPr>
              <p:txBody>
                <a:bodyPr rtlCol="0" anchor="ctr"/>
                <a:lstStyle/>
                <a:p>
                  <a:endParaRPr lang="th-TH"/>
                </a:p>
              </p:txBody>
            </p:sp>
            <p:pic>
              <p:nvPicPr>
                <p:cNvPr id="624" name="Picture 623">
                  <a:extLst>
                    <a:ext uri="{FF2B5EF4-FFF2-40B4-BE49-F238E27FC236}">
                      <a16:creationId xmlns:a16="http://schemas.microsoft.com/office/drawing/2014/main" id="{6A636986-297D-4299-A023-AA8074F49623}"/>
                    </a:ext>
                  </a:extLst>
                </p:cNvPr>
                <p:cNvPicPr>
                  <a:picLocks noChangeAspect="1"/>
                </p:cNvPicPr>
                <p:nvPr/>
              </p:nvPicPr>
              <p:blipFill>
                <a:blip r:embed="rId48"/>
                <a:stretch>
                  <a:fillRect/>
                </a:stretch>
              </p:blipFill>
              <p:spPr>
                <a:xfrm>
                  <a:off x="3168032" y="3775357"/>
                  <a:ext cx="454044" cy="541361"/>
                </a:xfrm>
                <a:custGeom>
                  <a:avLst/>
                  <a:gdLst>
                    <a:gd name="connsiteX0" fmla="*/ 407 w 454044"/>
                    <a:gd name="connsiteY0" fmla="*/ 159 h 541361"/>
                    <a:gd name="connsiteX1" fmla="*/ 454452 w 454044"/>
                    <a:gd name="connsiteY1" fmla="*/ 159 h 541361"/>
                    <a:gd name="connsiteX2" fmla="*/ 454452 w 454044"/>
                    <a:gd name="connsiteY2" fmla="*/ 541520 h 541361"/>
                    <a:gd name="connsiteX3" fmla="*/ 407 w 454044"/>
                    <a:gd name="connsiteY3" fmla="*/ 541520 h 541361"/>
                  </a:gdLst>
                  <a:ahLst/>
                  <a:cxnLst>
                    <a:cxn ang="0">
                      <a:pos x="connsiteX0" y="connsiteY0"/>
                    </a:cxn>
                    <a:cxn ang="0">
                      <a:pos x="connsiteX1" y="connsiteY1"/>
                    </a:cxn>
                    <a:cxn ang="0">
                      <a:pos x="connsiteX2" y="connsiteY2"/>
                    </a:cxn>
                    <a:cxn ang="0">
                      <a:pos x="connsiteX3" y="connsiteY3"/>
                    </a:cxn>
                  </a:cxnLst>
                  <a:rect l="l" t="t" r="r" b="b"/>
                  <a:pathLst>
                    <a:path w="454044" h="541361">
                      <a:moveTo>
                        <a:pt x="407" y="159"/>
                      </a:moveTo>
                      <a:lnTo>
                        <a:pt x="454452" y="159"/>
                      </a:lnTo>
                      <a:lnTo>
                        <a:pt x="454452" y="541520"/>
                      </a:lnTo>
                      <a:lnTo>
                        <a:pt x="407" y="541520"/>
                      </a:lnTo>
                      <a:close/>
                    </a:path>
                  </a:pathLst>
                </a:custGeom>
              </p:spPr>
            </p:pic>
            <p:pic>
              <p:nvPicPr>
                <p:cNvPr id="625" name="Picture 624">
                  <a:extLst>
                    <a:ext uri="{FF2B5EF4-FFF2-40B4-BE49-F238E27FC236}">
                      <a16:creationId xmlns:a16="http://schemas.microsoft.com/office/drawing/2014/main" id="{58544655-ED54-4CC0-9B52-ECE34C7B9352}"/>
                    </a:ext>
                  </a:extLst>
                </p:cNvPr>
                <p:cNvPicPr>
                  <a:picLocks noChangeAspect="1"/>
                </p:cNvPicPr>
                <p:nvPr/>
              </p:nvPicPr>
              <p:blipFill>
                <a:blip r:embed="rId49"/>
                <a:stretch>
                  <a:fillRect/>
                </a:stretch>
              </p:blipFill>
              <p:spPr>
                <a:xfrm>
                  <a:off x="3054521" y="3797186"/>
                  <a:ext cx="467142" cy="475873"/>
                </a:xfrm>
                <a:custGeom>
                  <a:avLst/>
                  <a:gdLst>
                    <a:gd name="connsiteX0" fmla="*/ 381 w 467142"/>
                    <a:gd name="connsiteY0" fmla="*/ 164 h 475873"/>
                    <a:gd name="connsiteX1" fmla="*/ 467523 w 467142"/>
                    <a:gd name="connsiteY1" fmla="*/ 164 h 475873"/>
                    <a:gd name="connsiteX2" fmla="*/ 467523 w 467142"/>
                    <a:gd name="connsiteY2" fmla="*/ 476038 h 475873"/>
                    <a:gd name="connsiteX3" fmla="*/ 381 w 467142"/>
                    <a:gd name="connsiteY3" fmla="*/ 476038 h 475873"/>
                  </a:gdLst>
                  <a:ahLst/>
                  <a:cxnLst>
                    <a:cxn ang="0">
                      <a:pos x="connsiteX0" y="connsiteY0"/>
                    </a:cxn>
                    <a:cxn ang="0">
                      <a:pos x="connsiteX1" y="connsiteY1"/>
                    </a:cxn>
                    <a:cxn ang="0">
                      <a:pos x="connsiteX2" y="connsiteY2"/>
                    </a:cxn>
                    <a:cxn ang="0">
                      <a:pos x="connsiteX3" y="connsiteY3"/>
                    </a:cxn>
                  </a:cxnLst>
                  <a:rect l="l" t="t" r="r" b="b"/>
                  <a:pathLst>
                    <a:path w="467142" h="475873">
                      <a:moveTo>
                        <a:pt x="381" y="164"/>
                      </a:moveTo>
                      <a:lnTo>
                        <a:pt x="467523" y="164"/>
                      </a:lnTo>
                      <a:lnTo>
                        <a:pt x="467523" y="476038"/>
                      </a:lnTo>
                      <a:lnTo>
                        <a:pt x="381" y="476038"/>
                      </a:lnTo>
                      <a:close/>
                    </a:path>
                  </a:pathLst>
                </a:custGeom>
              </p:spPr>
            </p:pic>
            <p:grpSp>
              <p:nvGrpSpPr>
                <p:cNvPr id="626" name="Graphic 2180">
                  <a:extLst>
                    <a:ext uri="{FF2B5EF4-FFF2-40B4-BE49-F238E27FC236}">
                      <a16:creationId xmlns:a16="http://schemas.microsoft.com/office/drawing/2014/main" id="{5E9F9421-39E0-4C72-9BC2-D7D782A74AE5}"/>
                    </a:ext>
                  </a:extLst>
                </p:cNvPr>
                <p:cNvGrpSpPr/>
                <p:nvPr/>
              </p:nvGrpSpPr>
              <p:grpSpPr>
                <a:xfrm>
                  <a:off x="3097676" y="3833831"/>
                  <a:ext cx="465046" cy="403251"/>
                  <a:chOff x="3097676" y="3833831"/>
                  <a:chExt cx="465046" cy="403251"/>
                </a:xfrm>
              </p:grpSpPr>
              <p:sp>
                <p:nvSpPr>
                  <p:cNvPr id="627" name="Freeform: Shape 626">
                    <a:extLst>
                      <a:ext uri="{FF2B5EF4-FFF2-40B4-BE49-F238E27FC236}">
                        <a16:creationId xmlns:a16="http://schemas.microsoft.com/office/drawing/2014/main" id="{5EDEEDDC-BD49-4083-94ED-74CD71655CC8}"/>
                      </a:ext>
                    </a:extLst>
                  </p:cNvPr>
                  <p:cNvSpPr/>
                  <p:nvPr/>
                </p:nvSpPr>
                <p:spPr>
                  <a:xfrm>
                    <a:off x="3201670" y="4169868"/>
                    <a:ext cx="301328" cy="67214"/>
                  </a:xfrm>
                  <a:custGeom>
                    <a:avLst/>
                    <a:gdLst>
                      <a:gd name="connsiteX0" fmla="*/ 524 w 301328"/>
                      <a:gd name="connsiteY0" fmla="*/ 61514 h 67214"/>
                      <a:gd name="connsiteX1" fmla="*/ 19690 w 301328"/>
                      <a:gd name="connsiteY1" fmla="*/ 64308 h 67214"/>
                      <a:gd name="connsiteX2" fmla="*/ 39118 w 301328"/>
                      <a:gd name="connsiteY2" fmla="*/ 65051 h 67214"/>
                      <a:gd name="connsiteX3" fmla="*/ 77930 w 301328"/>
                      <a:gd name="connsiteY3" fmla="*/ 62300 h 67214"/>
                      <a:gd name="connsiteX4" fmla="*/ 116611 w 301328"/>
                      <a:gd name="connsiteY4" fmla="*/ 57192 h 67214"/>
                      <a:gd name="connsiteX5" fmla="*/ 155205 w 301328"/>
                      <a:gd name="connsiteY5" fmla="*/ 51342 h 67214"/>
                      <a:gd name="connsiteX6" fmla="*/ 193493 w 301328"/>
                      <a:gd name="connsiteY6" fmla="*/ 43789 h 67214"/>
                      <a:gd name="connsiteX7" fmla="*/ 231083 w 301328"/>
                      <a:gd name="connsiteY7" fmla="*/ 33442 h 67214"/>
                      <a:gd name="connsiteX8" fmla="*/ 267362 w 301328"/>
                      <a:gd name="connsiteY8" fmla="*/ 19166 h 67214"/>
                      <a:gd name="connsiteX9" fmla="*/ 301329 w 301328"/>
                      <a:gd name="connsiteY9" fmla="*/ 0 h 67214"/>
                      <a:gd name="connsiteX10" fmla="*/ 267493 w 301328"/>
                      <a:gd name="connsiteY10" fmla="*/ 19472 h 67214"/>
                      <a:gd name="connsiteX11" fmla="*/ 231257 w 301328"/>
                      <a:gd name="connsiteY11" fmla="*/ 34053 h 67214"/>
                      <a:gd name="connsiteX12" fmla="*/ 193667 w 301328"/>
                      <a:gd name="connsiteY12" fmla="*/ 44706 h 67214"/>
                      <a:gd name="connsiteX13" fmla="*/ 155379 w 301328"/>
                      <a:gd name="connsiteY13" fmla="*/ 52564 h 67214"/>
                      <a:gd name="connsiteX14" fmla="*/ 116786 w 301328"/>
                      <a:gd name="connsiteY14" fmla="*/ 58720 h 67214"/>
                      <a:gd name="connsiteX15" fmla="*/ 78104 w 301328"/>
                      <a:gd name="connsiteY15" fmla="*/ 64134 h 67214"/>
                      <a:gd name="connsiteX16" fmla="*/ 39074 w 301328"/>
                      <a:gd name="connsiteY16" fmla="*/ 67190 h 67214"/>
                      <a:gd name="connsiteX17" fmla="*/ 19471 w 301328"/>
                      <a:gd name="connsiteY17" fmla="*/ 66622 h 67214"/>
                      <a:gd name="connsiteX18" fmla="*/ 0 w 301328"/>
                      <a:gd name="connsiteY18" fmla="*/ 63916 h 67214"/>
                      <a:gd name="connsiteX19" fmla="*/ 524 w 301328"/>
                      <a:gd name="connsiteY19" fmla="*/ 61514 h 6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1328" h="67214">
                        <a:moveTo>
                          <a:pt x="524" y="61514"/>
                        </a:moveTo>
                        <a:cubicBezTo>
                          <a:pt x="6854" y="62824"/>
                          <a:pt x="13272" y="63741"/>
                          <a:pt x="19690" y="64308"/>
                        </a:cubicBezTo>
                        <a:cubicBezTo>
                          <a:pt x="26151" y="64876"/>
                          <a:pt x="32613" y="65051"/>
                          <a:pt x="39118" y="65051"/>
                        </a:cubicBezTo>
                        <a:cubicBezTo>
                          <a:pt x="52084" y="64963"/>
                          <a:pt x="65051" y="63828"/>
                          <a:pt x="77930" y="62300"/>
                        </a:cubicBezTo>
                        <a:cubicBezTo>
                          <a:pt x="90853" y="60772"/>
                          <a:pt x="103732" y="58939"/>
                          <a:pt x="116611" y="57192"/>
                        </a:cubicBezTo>
                        <a:cubicBezTo>
                          <a:pt x="129490" y="55446"/>
                          <a:pt x="142369" y="53481"/>
                          <a:pt x="155205" y="51342"/>
                        </a:cubicBezTo>
                        <a:cubicBezTo>
                          <a:pt x="168040" y="49203"/>
                          <a:pt x="180788" y="46671"/>
                          <a:pt x="193493" y="43789"/>
                        </a:cubicBezTo>
                        <a:cubicBezTo>
                          <a:pt x="206154" y="40864"/>
                          <a:pt x="218727" y="37415"/>
                          <a:pt x="231083" y="33442"/>
                        </a:cubicBezTo>
                        <a:cubicBezTo>
                          <a:pt x="243438" y="29382"/>
                          <a:pt x="255531" y="24623"/>
                          <a:pt x="267362" y="19166"/>
                        </a:cubicBezTo>
                        <a:cubicBezTo>
                          <a:pt x="279107" y="13578"/>
                          <a:pt x="290458" y="7160"/>
                          <a:pt x="301329" y="0"/>
                        </a:cubicBezTo>
                        <a:cubicBezTo>
                          <a:pt x="290501" y="7247"/>
                          <a:pt x="279194" y="13752"/>
                          <a:pt x="267493" y="19472"/>
                        </a:cubicBezTo>
                        <a:cubicBezTo>
                          <a:pt x="255706" y="25016"/>
                          <a:pt x="243612" y="29862"/>
                          <a:pt x="231257" y="34053"/>
                        </a:cubicBezTo>
                        <a:cubicBezTo>
                          <a:pt x="218902" y="38114"/>
                          <a:pt x="206328" y="41694"/>
                          <a:pt x="193667" y="44706"/>
                        </a:cubicBezTo>
                        <a:cubicBezTo>
                          <a:pt x="180963" y="47675"/>
                          <a:pt x="168215" y="50294"/>
                          <a:pt x="155379" y="52564"/>
                        </a:cubicBezTo>
                        <a:cubicBezTo>
                          <a:pt x="142544" y="54791"/>
                          <a:pt x="129708" y="56887"/>
                          <a:pt x="116786" y="58720"/>
                        </a:cubicBezTo>
                        <a:cubicBezTo>
                          <a:pt x="103906" y="60597"/>
                          <a:pt x="91027" y="62518"/>
                          <a:pt x="78104" y="64134"/>
                        </a:cubicBezTo>
                        <a:cubicBezTo>
                          <a:pt x="65182" y="65749"/>
                          <a:pt x="52172" y="66972"/>
                          <a:pt x="39074" y="67190"/>
                        </a:cubicBezTo>
                        <a:cubicBezTo>
                          <a:pt x="32525" y="67277"/>
                          <a:pt x="25977" y="67146"/>
                          <a:pt x="19471" y="66622"/>
                        </a:cubicBezTo>
                        <a:cubicBezTo>
                          <a:pt x="12923" y="66098"/>
                          <a:pt x="6418" y="65182"/>
                          <a:pt x="0" y="63916"/>
                        </a:cubicBezTo>
                        <a:lnTo>
                          <a:pt x="524" y="61514"/>
                        </a:lnTo>
                        <a:close/>
                      </a:path>
                    </a:pathLst>
                  </a:custGeom>
                  <a:solidFill>
                    <a:srgbClr val="A0A58F"/>
                  </a:solidFill>
                  <a:ln w="4365" cap="flat">
                    <a:noFill/>
                    <a:prstDash val="solid"/>
                    <a:miter/>
                  </a:ln>
                </p:spPr>
                <p:txBody>
                  <a:bodyPr rtlCol="0" anchor="ctr"/>
                  <a:lstStyle/>
                  <a:p>
                    <a:endParaRPr lang="th-TH"/>
                  </a:p>
                </p:txBody>
              </p:sp>
              <p:sp>
                <p:nvSpPr>
                  <p:cNvPr id="628" name="Freeform: Shape 627">
                    <a:extLst>
                      <a:ext uri="{FF2B5EF4-FFF2-40B4-BE49-F238E27FC236}">
                        <a16:creationId xmlns:a16="http://schemas.microsoft.com/office/drawing/2014/main" id="{D82D2744-831C-4A60-A556-D3F24FBDD0AD}"/>
                      </a:ext>
                    </a:extLst>
                  </p:cNvPr>
                  <p:cNvSpPr/>
                  <p:nvPr/>
                </p:nvSpPr>
                <p:spPr>
                  <a:xfrm>
                    <a:off x="3249257" y="4106476"/>
                    <a:ext cx="278408" cy="61842"/>
                  </a:xfrm>
                  <a:custGeom>
                    <a:avLst/>
                    <a:gdLst>
                      <a:gd name="connsiteX0" fmla="*/ 568 w 278408"/>
                      <a:gd name="connsiteY0" fmla="*/ 55053 h 61842"/>
                      <a:gd name="connsiteX1" fmla="*/ 18206 w 278408"/>
                      <a:gd name="connsiteY1" fmla="*/ 58415 h 61842"/>
                      <a:gd name="connsiteX2" fmla="*/ 36149 w 278408"/>
                      <a:gd name="connsiteY2" fmla="*/ 59724 h 61842"/>
                      <a:gd name="connsiteX3" fmla="*/ 72123 w 278408"/>
                      <a:gd name="connsiteY3" fmla="*/ 58022 h 61842"/>
                      <a:gd name="connsiteX4" fmla="*/ 108010 w 278408"/>
                      <a:gd name="connsiteY4" fmla="*/ 53831 h 61842"/>
                      <a:gd name="connsiteX5" fmla="*/ 143810 w 278408"/>
                      <a:gd name="connsiteY5" fmla="*/ 48853 h 61842"/>
                      <a:gd name="connsiteX6" fmla="*/ 179304 w 278408"/>
                      <a:gd name="connsiteY6" fmla="*/ 42130 h 61842"/>
                      <a:gd name="connsiteX7" fmla="*/ 214100 w 278408"/>
                      <a:gd name="connsiteY7" fmla="*/ 32482 h 61842"/>
                      <a:gd name="connsiteX8" fmla="*/ 247498 w 278408"/>
                      <a:gd name="connsiteY8" fmla="*/ 18729 h 61842"/>
                      <a:gd name="connsiteX9" fmla="*/ 278408 w 278408"/>
                      <a:gd name="connsiteY9" fmla="*/ 0 h 61842"/>
                      <a:gd name="connsiteX10" fmla="*/ 247629 w 278408"/>
                      <a:gd name="connsiteY10" fmla="*/ 18991 h 61842"/>
                      <a:gd name="connsiteX11" fmla="*/ 214274 w 278408"/>
                      <a:gd name="connsiteY11" fmla="*/ 33049 h 61842"/>
                      <a:gd name="connsiteX12" fmla="*/ 179479 w 278408"/>
                      <a:gd name="connsiteY12" fmla="*/ 43003 h 61842"/>
                      <a:gd name="connsiteX13" fmla="*/ 143985 w 278408"/>
                      <a:gd name="connsiteY13" fmla="*/ 50032 h 61842"/>
                      <a:gd name="connsiteX14" fmla="*/ 108185 w 278408"/>
                      <a:gd name="connsiteY14" fmla="*/ 55315 h 61842"/>
                      <a:gd name="connsiteX15" fmla="*/ 72298 w 278408"/>
                      <a:gd name="connsiteY15" fmla="*/ 59812 h 61842"/>
                      <a:gd name="connsiteX16" fmla="*/ 36105 w 278408"/>
                      <a:gd name="connsiteY16" fmla="*/ 61820 h 61842"/>
                      <a:gd name="connsiteX17" fmla="*/ 17944 w 278408"/>
                      <a:gd name="connsiteY17" fmla="*/ 60641 h 61842"/>
                      <a:gd name="connsiteX18" fmla="*/ 0 w 278408"/>
                      <a:gd name="connsiteY18" fmla="*/ 57367 h 61842"/>
                      <a:gd name="connsiteX19" fmla="*/ 568 w 278408"/>
                      <a:gd name="connsiteY19" fmla="*/ 55053 h 6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8408" h="61842">
                        <a:moveTo>
                          <a:pt x="568" y="55053"/>
                        </a:moveTo>
                        <a:cubicBezTo>
                          <a:pt x="6374" y="56537"/>
                          <a:pt x="12268" y="57629"/>
                          <a:pt x="18206" y="58415"/>
                        </a:cubicBezTo>
                        <a:cubicBezTo>
                          <a:pt x="24143" y="59157"/>
                          <a:pt x="30124" y="59550"/>
                          <a:pt x="36149" y="59724"/>
                        </a:cubicBezTo>
                        <a:cubicBezTo>
                          <a:pt x="48155" y="59986"/>
                          <a:pt x="60161" y="59200"/>
                          <a:pt x="72123" y="58022"/>
                        </a:cubicBezTo>
                        <a:cubicBezTo>
                          <a:pt x="84086" y="56799"/>
                          <a:pt x="96048" y="55271"/>
                          <a:pt x="108010" y="53831"/>
                        </a:cubicBezTo>
                        <a:cubicBezTo>
                          <a:pt x="119973" y="52346"/>
                          <a:pt x="131891" y="50687"/>
                          <a:pt x="143810" y="48853"/>
                        </a:cubicBezTo>
                        <a:cubicBezTo>
                          <a:pt x="155729" y="46976"/>
                          <a:pt x="167560" y="44706"/>
                          <a:pt x="179304" y="42130"/>
                        </a:cubicBezTo>
                        <a:cubicBezTo>
                          <a:pt x="191048" y="39467"/>
                          <a:pt x="202661" y="36236"/>
                          <a:pt x="214100" y="32482"/>
                        </a:cubicBezTo>
                        <a:cubicBezTo>
                          <a:pt x="225494" y="28640"/>
                          <a:pt x="236671" y="24012"/>
                          <a:pt x="247498" y="18729"/>
                        </a:cubicBezTo>
                        <a:cubicBezTo>
                          <a:pt x="258282" y="13316"/>
                          <a:pt x="268585" y="6985"/>
                          <a:pt x="278408" y="0"/>
                        </a:cubicBezTo>
                        <a:cubicBezTo>
                          <a:pt x="268629" y="7073"/>
                          <a:pt x="258369" y="13490"/>
                          <a:pt x="247629" y="18991"/>
                        </a:cubicBezTo>
                        <a:cubicBezTo>
                          <a:pt x="236845" y="24361"/>
                          <a:pt x="225713" y="29076"/>
                          <a:pt x="214274" y="33049"/>
                        </a:cubicBezTo>
                        <a:cubicBezTo>
                          <a:pt x="202836" y="36891"/>
                          <a:pt x="191223" y="40253"/>
                          <a:pt x="179479" y="43003"/>
                        </a:cubicBezTo>
                        <a:cubicBezTo>
                          <a:pt x="167735" y="45710"/>
                          <a:pt x="155903" y="48068"/>
                          <a:pt x="143985" y="50032"/>
                        </a:cubicBezTo>
                        <a:cubicBezTo>
                          <a:pt x="132066" y="51997"/>
                          <a:pt x="120147" y="53743"/>
                          <a:pt x="108185" y="55315"/>
                        </a:cubicBezTo>
                        <a:cubicBezTo>
                          <a:pt x="96223" y="56887"/>
                          <a:pt x="84304" y="58502"/>
                          <a:pt x="72298" y="59812"/>
                        </a:cubicBezTo>
                        <a:cubicBezTo>
                          <a:pt x="60292" y="61121"/>
                          <a:pt x="48199" y="61995"/>
                          <a:pt x="36105" y="61820"/>
                        </a:cubicBezTo>
                        <a:cubicBezTo>
                          <a:pt x="30037" y="61689"/>
                          <a:pt x="23968" y="61383"/>
                          <a:pt x="17944" y="60641"/>
                        </a:cubicBezTo>
                        <a:cubicBezTo>
                          <a:pt x="11919" y="59899"/>
                          <a:pt x="5938" y="58808"/>
                          <a:pt x="0" y="57367"/>
                        </a:cubicBezTo>
                        <a:lnTo>
                          <a:pt x="568" y="55053"/>
                        </a:lnTo>
                        <a:close/>
                      </a:path>
                    </a:pathLst>
                  </a:custGeom>
                  <a:solidFill>
                    <a:srgbClr val="A0A58F"/>
                  </a:solidFill>
                  <a:ln w="4365" cap="flat">
                    <a:noFill/>
                    <a:prstDash val="solid"/>
                    <a:miter/>
                  </a:ln>
                </p:spPr>
                <p:txBody>
                  <a:bodyPr rtlCol="0" anchor="ctr"/>
                  <a:lstStyle/>
                  <a:p>
                    <a:endParaRPr lang="th-TH"/>
                  </a:p>
                </p:txBody>
              </p:sp>
              <p:sp>
                <p:nvSpPr>
                  <p:cNvPr id="629" name="Freeform: Shape 628">
                    <a:extLst>
                      <a:ext uri="{FF2B5EF4-FFF2-40B4-BE49-F238E27FC236}">
                        <a16:creationId xmlns:a16="http://schemas.microsoft.com/office/drawing/2014/main" id="{3AC161A0-A160-456D-89D9-964147B91FFB}"/>
                      </a:ext>
                    </a:extLst>
                  </p:cNvPr>
                  <p:cNvSpPr/>
                  <p:nvPr/>
                </p:nvSpPr>
                <p:spPr>
                  <a:xfrm>
                    <a:off x="3298329" y="4028590"/>
                    <a:ext cx="257321" cy="79418"/>
                  </a:xfrm>
                  <a:custGeom>
                    <a:avLst/>
                    <a:gdLst>
                      <a:gd name="connsiteX0" fmla="*/ 568 w 257321"/>
                      <a:gd name="connsiteY0" fmla="*/ 73171 h 79418"/>
                      <a:gd name="connsiteX1" fmla="*/ 17332 w 257321"/>
                      <a:gd name="connsiteY1" fmla="*/ 76358 h 79418"/>
                      <a:gd name="connsiteX2" fmla="*/ 34403 w 257321"/>
                      <a:gd name="connsiteY2" fmla="*/ 77319 h 79418"/>
                      <a:gd name="connsiteX3" fmla="*/ 68543 w 257321"/>
                      <a:gd name="connsiteY3" fmla="*/ 74219 h 79418"/>
                      <a:gd name="connsiteX4" fmla="*/ 102422 w 257321"/>
                      <a:gd name="connsiteY4" fmla="*/ 68107 h 79418"/>
                      <a:gd name="connsiteX5" fmla="*/ 136126 w 257321"/>
                      <a:gd name="connsiteY5" fmla="*/ 61078 h 79418"/>
                      <a:gd name="connsiteX6" fmla="*/ 169306 w 257321"/>
                      <a:gd name="connsiteY6" fmla="*/ 51997 h 79418"/>
                      <a:gd name="connsiteX7" fmla="*/ 201351 w 257321"/>
                      <a:gd name="connsiteY7" fmla="*/ 39511 h 79418"/>
                      <a:gd name="connsiteX8" fmla="*/ 231170 w 257321"/>
                      <a:gd name="connsiteY8" fmla="*/ 22397 h 79418"/>
                      <a:gd name="connsiteX9" fmla="*/ 257321 w 257321"/>
                      <a:gd name="connsiteY9" fmla="*/ 0 h 79418"/>
                      <a:gd name="connsiteX10" fmla="*/ 231345 w 257321"/>
                      <a:gd name="connsiteY10" fmla="*/ 22615 h 79418"/>
                      <a:gd name="connsiteX11" fmla="*/ 201613 w 257321"/>
                      <a:gd name="connsiteY11" fmla="*/ 40035 h 79418"/>
                      <a:gd name="connsiteX12" fmla="*/ 169612 w 257321"/>
                      <a:gd name="connsiteY12" fmla="*/ 52826 h 79418"/>
                      <a:gd name="connsiteX13" fmla="*/ 136432 w 257321"/>
                      <a:gd name="connsiteY13" fmla="*/ 62213 h 79418"/>
                      <a:gd name="connsiteX14" fmla="*/ 102728 w 257321"/>
                      <a:gd name="connsiteY14" fmla="*/ 69547 h 79418"/>
                      <a:gd name="connsiteX15" fmla="*/ 68849 w 257321"/>
                      <a:gd name="connsiteY15" fmla="*/ 75965 h 79418"/>
                      <a:gd name="connsiteX16" fmla="*/ 34446 w 257321"/>
                      <a:gd name="connsiteY16" fmla="*/ 79414 h 79418"/>
                      <a:gd name="connsiteX17" fmla="*/ 17114 w 257321"/>
                      <a:gd name="connsiteY17" fmla="*/ 78585 h 79418"/>
                      <a:gd name="connsiteX18" fmla="*/ 0 w 257321"/>
                      <a:gd name="connsiteY18" fmla="*/ 75485 h 79418"/>
                      <a:gd name="connsiteX19" fmla="*/ 568 w 257321"/>
                      <a:gd name="connsiteY19" fmla="*/ 73171 h 7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7321" h="79418">
                        <a:moveTo>
                          <a:pt x="568" y="73171"/>
                        </a:moveTo>
                        <a:cubicBezTo>
                          <a:pt x="6069" y="74568"/>
                          <a:pt x="11700" y="75660"/>
                          <a:pt x="17332" y="76358"/>
                        </a:cubicBezTo>
                        <a:cubicBezTo>
                          <a:pt x="23008" y="77013"/>
                          <a:pt x="28683" y="77319"/>
                          <a:pt x="34403" y="77319"/>
                        </a:cubicBezTo>
                        <a:cubicBezTo>
                          <a:pt x="45841" y="77231"/>
                          <a:pt x="57236" y="76009"/>
                          <a:pt x="68543" y="74219"/>
                        </a:cubicBezTo>
                        <a:cubicBezTo>
                          <a:pt x="79851" y="72429"/>
                          <a:pt x="91158" y="70202"/>
                          <a:pt x="102422" y="68107"/>
                        </a:cubicBezTo>
                        <a:cubicBezTo>
                          <a:pt x="113686" y="65967"/>
                          <a:pt x="124950" y="63654"/>
                          <a:pt x="136126" y="61078"/>
                        </a:cubicBezTo>
                        <a:cubicBezTo>
                          <a:pt x="147303" y="58502"/>
                          <a:pt x="158392" y="55446"/>
                          <a:pt x="169306" y="51997"/>
                        </a:cubicBezTo>
                        <a:cubicBezTo>
                          <a:pt x="180221" y="48504"/>
                          <a:pt x="190917" y="44313"/>
                          <a:pt x="201351" y="39511"/>
                        </a:cubicBezTo>
                        <a:cubicBezTo>
                          <a:pt x="211742" y="34621"/>
                          <a:pt x="221696" y="28858"/>
                          <a:pt x="231170" y="22397"/>
                        </a:cubicBezTo>
                        <a:cubicBezTo>
                          <a:pt x="240600" y="15804"/>
                          <a:pt x="249244" y="8208"/>
                          <a:pt x="257321" y="0"/>
                        </a:cubicBezTo>
                        <a:cubicBezTo>
                          <a:pt x="249332" y="8251"/>
                          <a:pt x="240731" y="15935"/>
                          <a:pt x="231345" y="22615"/>
                        </a:cubicBezTo>
                        <a:cubicBezTo>
                          <a:pt x="221914" y="29207"/>
                          <a:pt x="212004" y="35057"/>
                          <a:pt x="201613" y="40035"/>
                        </a:cubicBezTo>
                        <a:cubicBezTo>
                          <a:pt x="191223" y="44924"/>
                          <a:pt x="180526" y="49203"/>
                          <a:pt x="169612" y="52826"/>
                        </a:cubicBezTo>
                        <a:cubicBezTo>
                          <a:pt x="158654" y="56363"/>
                          <a:pt x="147608" y="59506"/>
                          <a:pt x="136432" y="62213"/>
                        </a:cubicBezTo>
                        <a:cubicBezTo>
                          <a:pt x="125255" y="64876"/>
                          <a:pt x="114035" y="67321"/>
                          <a:pt x="102728" y="69547"/>
                        </a:cubicBezTo>
                        <a:cubicBezTo>
                          <a:pt x="91464" y="71774"/>
                          <a:pt x="80200" y="74044"/>
                          <a:pt x="68849" y="75965"/>
                        </a:cubicBezTo>
                        <a:cubicBezTo>
                          <a:pt x="57498" y="77886"/>
                          <a:pt x="46016" y="79240"/>
                          <a:pt x="34446" y="79414"/>
                        </a:cubicBezTo>
                        <a:cubicBezTo>
                          <a:pt x="28683" y="79458"/>
                          <a:pt x="22877" y="79196"/>
                          <a:pt x="17114" y="78585"/>
                        </a:cubicBezTo>
                        <a:cubicBezTo>
                          <a:pt x="11351" y="77930"/>
                          <a:pt x="5632" y="76882"/>
                          <a:pt x="0" y="75485"/>
                        </a:cubicBezTo>
                        <a:lnTo>
                          <a:pt x="568" y="73171"/>
                        </a:lnTo>
                        <a:close/>
                      </a:path>
                    </a:pathLst>
                  </a:custGeom>
                  <a:solidFill>
                    <a:srgbClr val="324B37"/>
                  </a:solidFill>
                  <a:ln w="4365" cap="flat">
                    <a:noFill/>
                    <a:prstDash val="solid"/>
                    <a:miter/>
                  </a:ln>
                </p:spPr>
                <p:txBody>
                  <a:bodyPr rtlCol="0" anchor="ctr"/>
                  <a:lstStyle/>
                  <a:p>
                    <a:endParaRPr lang="th-TH"/>
                  </a:p>
                </p:txBody>
              </p:sp>
              <p:sp>
                <p:nvSpPr>
                  <p:cNvPr id="630" name="Freeform: Shape 629">
                    <a:extLst>
                      <a:ext uri="{FF2B5EF4-FFF2-40B4-BE49-F238E27FC236}">
                        <a16:creationId xmlns:a16="http://schemas.microsoft.com/office/drawing/2014/main" id="{6471D143-489A-4899-A04B-3F23B4329935}"/>
                      </a:ext>
                    </a:extLst>
                  </p:cNvPr>
                  <p:cNvSpPr/>
                  <p:nvPr/>
                </p:nvSpPr>
                <p:spPr>
                  <a:xfrm>
                    <a:off x="3341201" y="3973057"/>
                    <a:ext cx="221521" cy="72434"/>
                  </a:xfrm>
                  <a:custGeom>
                    <a:avLst/>
                    <a:gdLst>
                      <a:gd name="connsiteX0" fmla="*/ 349 w 221521"/>
                      <a:gd name="connsiteY0" fmla="*/ 68631 h 72434"/>
                      <a:gd name="connsiteX1" fmla="*/ 29338 w 221521"/>
                      <a:gd name="connsiteY1" fmla="*/ 69722 h 72434"/>
                      <a:gd name="connsiteX2" fmla="*/ 58022 w 221521"/>
                      <a:gd name="connsiteY2" fmla="*/ 64614 h 72434"/>
                      <a:gd name="connsiteX3" fmla="*/ 86050 w 221521"/>
                      <a:gd name="connsiteY3" fmla="*/ 56101 h 72434"/>
                      <a:gd name="connsiteX4" fmla="*/ 113686 w 221521"/>
                      <a:gd name="connsiteY4" fmla="*/ 46321 h 72434"/>
                      <a:gd name="connsiteX5" fmla="*/ 167822 w 221521"/>
                      <a:gd name="connsiteY5" fmla="*/ 23750 h 72434"/>
                      <a:gd name="connsiteX6" fmla="*/ 194584 w 221521"/>
                      <a:gd name="connsiteY6" fmla="*/ 11657 h 72434"/>
                      <a:gd name="connsiteX7" fmla="*/ 221522 w 221521"/>
                      <a:gd name="connsiteY7" fmla="*/ 0 h 72434"/>
                      <a:gd name="connsiteX8" fmla="*/ 194715 w 221521"/>
                      <a:gd name="connsiteY8" fmla="*/ 11962 h 72434"/>
                      <a:gd name="connsiteX9" fmla="*/ 168128 w 221521"/>
                      <a:gd name="connsiteY9" fmla="*/ 24361 h 72434"/>
                      <a:gd name="connsiteX10" fmla="*/ 114166 w 221521"/>
                      <a:gd name="connsiteY10" fmla="*/ 47544 h 72434"/>
                      <a:gd name="connsiteX11" fmla="*/ 86574 w 221521"/>
                      <a:gd name="connsiteY11" fmla="*/ 57672 h 72434"/>
                      <a:gd name="connsiteX12" fmla="*/ 58546 w 221521"/>
                      <a:gd name="connsiteY12" fmla="*/ 66491 h 72434"/>
                      <a:gd name="connsiteX13" fmla="*/ 29557 w 221521"/>
                      <a:gd name="connsiteY13" fmla="*/ 71905 h 72434"/>
                      <a:gd name="connsiteX14" fmla="*/ 0 w 221521"/>
                      <a:gd name="connsiteY14" fmla="*/ 71032 h 72434"/>
                      <a:gd name="connsiteX15" fmla="*/ 349 w 221521"/>
                      <a:gd name="connsiteY15" fmla="*/ 68631 h 7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521" h="72434">
                        <a:moveTo>
                          <a:pt x="349" y="68631"/>
                        </a:moveTo>
                        <a:cubicBezTo>
                          <a:pt x="9910" y="70202"/>
                          <a:pt x="19646" y="70552"/>
                          <a:pt x="29338" y="69722"/>
                        </a:cubicBezTo>
                        <a:cubicBezTo>
                          <a:pt x="39030" y="68936"/>
                          <a:pt x="48592" y="67059"/>
                          <a:pt x="58022" y="64614"/>
                        </a:cubicBezTo>
                        <a:cubicBezTo>
                          <a:pt x="67452" y="62169"/>
                          <a:pt x="76751" y="59157"/>
                          <a:pt x="86050" y="56101"/>
                        </a:cubicBezTo>
                        <a:cubicBezTo>
                          <a:pt x="95306" y="53001"/>
                          <a:pt x="104561" y="49814"/>
                          <a:pt x="113686" y="46321"/>
                        </a:cubicBezTo>
                        <a:cubicBezTo>
                          <a:pt x="131979" y="39423"/>
                          <a:pt x="149966" y="31739"/>
                          <a:pt x="167822" y="23750"/>
                        </a:cubicBezTo>
                        <a:lnTo>
                          <a:pt x="194584" y="11657"/>
                        </a:lnTo>
                        <a:cubicBezTo>
                          <a:pt x="203491" y="7640"/>
                          <a:pt x="212397" y="3580"/>
                          <a:pt x="221522" y="0"/>
                        </a:cubicBezTo>
                        <a:cubicBezTo>
                          <a:pt x="212441" y="3711"/>
                          <a:pt x="203578" y="7815"/>
                          <a:pt x="194715" y="11962"/>
                        </a:cubicBezTo>
                        <a:lnTo>
                          <a:pt x="168128" y="24361"/>
                        </a:lnTo>
                        <a:cubicBezTo>
                          <a:pt x="150359" y="32525"/>
                          <a:pt x="132415" y="40427"/>
                          <a:pt x="114166" y="47544"/>
                        </a:cubicBezTo>
                        <a:cubicBezTo>
                          <a:pt x="105085" y="51167"/>
                          <a:pt x="95830" y="54442"/>
                          <a:pt x="86574" y="57672"/>
                        </a:cubicBezTo>
                        <a:cubicBezTo>
                          <a:pt x="77319" y="60816"/>
                          <a:pt x="68019" y="63916"/>
                          <a:pt x="58546" y="66491"/>
                        </a:cubicBezTo>
                        <a:cubicBezTo>
                          <a:pt x="49072" y="69024"/>
                          <a:pt x="39380" y="71032"/>
                          <a:pt x="29557" y="71905"/>
                        </a:cubicBezTo>
                        <a:cubicBezTo>
                          <a:pt x="19734" y="72822"/>
                          <a:pt x="9780" y="72560"/>
                          <a:pt x="0" y="71032"/>
                        </a:cubicBezTo>
                        <a:lnTo>
                          <a:pt x="349" y="68631"/>
                        </a:lnTo>
                        <a:close/>
                      </a:path>
                    </a:pathLst>
                  </a:custGeom>
                  <a:solidFill>
                    <a:srgbClr val="A0A58F"/>
                  </a:solidFill>
                  <a:ln w="4365" cap="flat">
                    <a:noFill/>
                    <a:prstDash val="solid"/>
                    <a:miter/>
                  </a:ln>
                </p:spPr>
                <p:txBody>
                  <a:bodyPr rtlCol="0" anchor="ctr"/>
                  <a:lstStyle/>
                  <a:p>
                    <a:endParaRPr lang="th-TH"/>
                  </a:p>
                </p:txBody>
              </p:sp>
              <p:sp>
                <p:nvSpPr>
                  <p:cNvPr id="631" name="Freeform: Shape 630">
                    <a:extLst>
                      <a:ext uri="{FF2B5EF4-FFF2-40B4-BE49-F238E27FC236}">
                        <a16:creationId xmlns:a16="http://schemas.microsoft.com/office/drawing/2014/main" id="{61A9A7E7-6345-4277-B102-CFF9ABF28E2D}"/>
                      </a:ext>
                    </a:extLst>
                  </p:cNvPr>
                  <p:cNvSpPr/>
                  <p:nvPr/>
                </p:nvSpPr>
                <p:spPr>
                  <a:xfrm>
                    <a:off x="3371980" y="3908574"/>
                    <a:ext cx="174021" cy="82513"/>
                  </a:xfrm>
                  <a:custGeom>
                    <a:avLst/>
                    <a:gdLst>
                      <a:gd name="connsiteX0" fmla="*/ 0 w 174021"/>
                      <a:gd name="connsiteY0" fmla="*/ 80156 h 82513"/>
                      <a:gd name="connsiteX1" fmla="*/ 45186 w 174021"/>
                      <a:gd name="connsiteY1" fmla="*/ 64396 h 82513"/>
                      <a:gd name="connsiteX2" fmla="*/ 66841 w 174021"/>
                      <a:gd name="connsiteY2" fmla="*/ 53874 h 82513"/>
                      <a:gd name="connsiteX3" fmla="*/ 88757 w 174021"/>
                      <a:gd name="connsiteY3" fmla="*/ 43833 h 82513"/>
                      <a:gd name="connsiteX4" fmla="*/ 110892 w 174021"/>
                      <a:gd name="connsiteY4" fmla="*/ 34359 h 82513"/>
                      <a:gd name="connsiteX5" fmla="*/ 132983 w 174021"/>
                      <a:gd name="connsiteY5" fmla="*/ 24885 h 82513"/>
                      <a:gd name="connsiteX6" fmla="*/ 154244 w 174021"/>
                      <a:gd name="connsiteY6" fmla="*/ 13709 h 82513"/>
                      <a:gd name="connsiteX7" fmla="*/ 174021 w 174021"/>
                      <a:gd name="connsiteY7" fmla="*/ 0 h 82513"/>
                      <a:gd name="connsiteX8" fmla="*/ 154419 w 174021"/>
                      <a:gd name="connsiteY8" fmla="*/ 13971 h 82513"/>
                      <a:gd name="connsiteX9" fmla="*/ 133245 w 174021"/>
                      <a:gd name="connsiteY9" fmla="*/ 25453 h 82513"/>
                      <a:gd name="connsiteX10" fmla="*/ 111241 w 174021"/>
                      <a:gd name="connsiteY10" fmla="*/ 35232 h 82513"/>
                      <a:gd name="connsiteX11" fmla="*/ 89281 w 174021"/>
                      <a:gd name="connsiteY11" fmla="*/ 45012 h 82513"/>
                      <a:gd name="connsiteX12" fmla="*/ 67539 w 174021"/>
                      <a:gd name="connsiteY12" fmla="*/ 55315 h 82513"/>
                      <a:gd name="connsiteX13" fmla="*/ 46016 w 174021"/>
                      <a:gd name="connsiteY13" fmla="*/ 66098 h 82513"/>
                      <a:gd name="connsiteX14" fmla="*/ 655 w 174021"/>
                      <a:gd name="connsiteY14" fmla="*/ 82514 h 82513"/>
                      <a:gd name="connsiteX15" fmla="*/ 0 w 174021"/>
                      <a:gd name="connsiteY15" fmla="*/ 80156 h 8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1" h="82513">
                        <a:moveTo>
                          <a:pt x="0" y="80156"/>
                        </a:moveTo>
                        <a:cubicBezTo>
                          <a:pt x="15499" y="76314"/>
                          <a:pt x="30735" y="71250"/>
                          <a:pt x="45186" y="64396"/>
                        </a:cubicBezTo>
                        <a:cubicBezTo>
                          <a:pt x="52433" y="61034"/>
                          <a:pt x="59550" y="57323"/>
                          <a:pt x="66841" y="53874"/>
                        </a:cubicBezTo>
                        <a:cubicBezTo>
                          <a:pt x="74088" y="50469"/>
                          <a:pt x="81379" y="47107"/>
                          <a:pt x="88757" y="43833"/>
                        </a:cubicBezTo>
                        <a:cubicBezTo>
                          <a:pt x="96091" y="40558"/>
                          <a:pt x="103470" y="37459"/>
                          <a:pt x="110892" y="34359"/>
                        </a:cubicBezTo>
                        <a:cubicBezTo>
                          <a:pt x="118270" y="31259"/>
                          <a:pt x="125692" y="28203"/>
                          <a:pt x="132983" y="24885"/>
                        </a:cubicBezTo>
                        <a:cubicBezTo>
                          <a:pt x="140274" y="21567"/>
                          <a:pt x="147434" y="17900"/>
                          <a:pt x="154244" y="13709"/>
                        </a:cubicBezTo>
                        <a:cubicBezTo>
                          <a:pt x="161099" y="9518"/>
                          <a:pt x="167647" y="4890"/>
                          <a:pt x="174021" y="0"/>
                        </a:cubicBezTo>
                        <a:cubicBezTo>
                          <a:pt x="167691" y="4933"/>
                          <a:pt x="161230" y="9692"/>
                          <a:pt x="154419" y="13971"/>
                        </a:cubicBezTo>
                        <a:cubicBezTo>
                          <a:pt x="147608" y="18249"/>
                          <a:pt x="140492" y="22004"/>
                          <a:pt x="133245" y="25453"/>
                        </a:cubicBezTo>
                        <a:cubicBezTo>
                          <a:pt x="125997" y="28858"/>
                          <a:pt x="118619" y="32045"/>
                          <a:pt x="111241" y="35232"/>
                        </a:cubicBezTo>
                        <a:cubicBezTo>
                          <a:pt x="103906" y="38419"/>
                          <a:pt x="96528" y="41650"/>
                          <a:pt x="89281" y="45012"/>
                        </a:cubicBezTo>
                        <a:cubicBezTo>
                          <a:pt x="81990" y="48330"/>
                          <a:pt x="74743" y="51822"/>
                          <a:pt x="67539" y="55315"/>
                        </a:cubicBezTo>
                        <a:cubicBezTo>
                          <a:pt x="60335" y="58808"/>
                          <a:pt x="53263" y="62606"/>
                          <a:pt x="46016" y="66098"/>
                        </a:cubicBezTo>
                        <a:cubicBezTo>
                          <a:pt x="31521" y="73171"/>
                          <a:pt x="16197" y="78454"/>
                          <a:pt x="655" y="82514"/>
                        </a:cubicBezTo>
                        <a:lnTo>
                          <a:pt x="0" y="80156"/>
                        </a:lnTo>
                        <a:close/>
                      </a:path>
                    </a:pathLst>
                  </a:custGeom>
                  <a:solidFill>
                    <a:srgbClr val="A0A58F"/>
                  </a:solidFill>
                  <a:ln w="4365" cap="flat">
                    <a:noFill/>
                    <a:prstDash val="solid"/>
                    <a:miter/>
                  </a:ln>
                </p:spPr>
                <p:txBody>
                  <a:bodyPr rtlCol="0" anchor="ctr"/>
                  <a:lstStyle/>
                  <a:p>
                    <a:endParaRPr lang="th-TH"/>
                  </a:p>
                </p:txBody>
              </p:sp>
              <p:sp>
                <p:nvSpPr>
                  <p:cNvPr id="632" name="Freeform: Shape 631">
                    <a:extLst>
                      <a:ext uri="{FF2B5EF4-FFF2-40B4-BE49-F238E27FC236}">
                        <a16:creationId xmlns:a16="http://schemas.microsoft.com/office/drawing/2014/main" id="{408DCE00-1DC8-43C3-90A1-09F02AAF27FF}"/>
                      </a:ext>
                    </a:extLst>
                  </p:cNvPr>
                  <p:cNvSpPr/>
                  <p:nvPr/>
                </p:nvSpPr>
                <p:spPr>
                  <a:xfrm>
                    <a:off x="3438646" y="3857325"/>
                    <a:ext cx="98842" cy="43695"/>
                  </a:xfrm>
                  <a:custGeom>
                    <a:avLst/>
                    <a:gdLst>
                      <a:gd name="connsiteX0" fmla="*/ 93341 w 98842"/>
                      <a:gd name="connsiteY0" fmla="*/ 431 h 43695"/>
                      <a:gd name="connsiteX1" fmla="*/ 98842 w 98842"/>
                      <a:gd name="connsiteY1" fmla="*/ 212 h 43695"/>
                      <a:gd name="connsiteX2" fmla="*/ 98624 w 98842"/>
                      <a:gd name="connsiteY2" fmla="*/ 1391 h 43695"/>
                      <a:gd name="connsiteX3" fmla="*/ 83169 w 98842"/>
                      <a:gd name="connsiteY3" fmla="*/ 7329 h 43695"/>
                      <a:gd name="connsiteX4" fmla="*/ 82208 w 98842"/>
                      <a:gd name="connsiteY4" fmla="*/ 8027 h 43695"/>
                      <a:gd name="connsiteX5" fmla="*/ 37197 w 98842"/>
                      <a:gd name="connsiteY5" fmla="*/ 28503 h 43695"/>
                      <a:gd name="connsiteX6" fmla="*/ 611 w 98842"/>
                      <a:gd name="connsiteY6" fmla="*/ 43696 h 43695"/>
                      <a:gd name="connsiteX7" fmla="*/ 0 w 98842"/>
                      <a:gd name="connsiteY7" fmla="*/ 42648 h 43695"/>
                      <a:gd name="connsiteX8" fmla="*/ 36760 w 98842"/>
                      <a:gd name="connsiteY8" fmla="*/ 27368 h 43695"/>
                      <a:gd name="connsiteX9" fmla="*/ 81466 w 98842"/>
                      <a:gd name="connsiteY9" fmla="*/ 7023 h 43695"/>
                      <a:gd name="connsiteX10" fmla="*/ 82427 w 98842"/>
                      <a:gd name="connsiteY10" fmla="*/ 6368 h 43695"/>
                      <a:gd name="connsiteX11" fmla="*/ 93341 w 98842"/>
                      <a:gd name="connsiteY11" fmla="*/ 431 h 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842" h="43695">
                        <a:moveTo>
                          <a:pt x="93341" y="431"/>
                        </a:moveTo>
                        <a:cubicBezTo>
                          <a:pt x="95131" y="-50"/>
                          <a:pt x="96965" y="-137"/>
                          <a:pt x="98842" y="212"/>
                        </a:cubicBezTo>
                        <a:lnTo>
                          <a:pt x="98624" y="1391"/>
                        </a:lnTo>
                        <a:cubicBezTo>
                          <a:pt x="93123" y="300"/>
                          <a:pt x="88059" y="3880"/>
                          <a:pt x="83169" y="7329"/>
                        </a:cubicBezTo>
                        <a:lnTo>
                          <a:pt x="82208" y="8027"/>
                        </a:lnTo>
                        <a:cubicBezTo>
                          <a:pt x="68631" y="17545"/>
                          <a:pt x="52652" y="23133"/>
                          <a:pt x="37197" y="28503"/>
                        </a:cubicBezTo>
                        <a:cubicBezTo>
                          <a:pt x="24841" y="32825"/>
                          <a:pt x="12093" y="37235"/>
                          <a:pt x="611" y="43696"/>
                        </a:cubicBezTo>
                        <a:lnTo>
                          <a:pt x="0" y="42648"/>
                        </a:lnTo>
                        <a:cubicBezTo>
                          <a:pt x="11569" y="36143"/>
                          <a:pt x="24405" y="31690"/>
                          <a:pt x="36760" y="27368"/>
                        </a:cubicBezTo>
                        <a:cubicBezTo>
                          <a:pt x="52128" y="21998"/>
                          <a:pt x="67976" y="16453"/>
                          <a:pt x="81466" y="7023"/>
                        </a:cubicBezTo>
                        <a:lnTo>
                          <a:pt x="82427" y="6368"/>
                        </a:lnTo>
                        <a:cubicBezTo>
                          <a:pt x="85832" y="4011"/>
                          <a:pt x="89456" y="1435"/>
                          <a:pt x="93341" y="431"/>
                        </a:cubicBezTo>
                        <a:close/>
                      </a:path>
                    </a:pathLst>
                  </a:custGeom>
                  <a:solidFill>
                    <a:srgbClr val="A0A58F"/>
                  </a:solidFill>
                  <a:ln w="4365" cap="flat">
                    <a:noFill/>
                    <a:prstDash val="solid"/>
                    <a:miter/>
                  </a:ln>
                </p:spPr>
                <p:txBody>
                  <a:bodyPr rtlCol="0" anchor="ctr"/>
                  <a:lstStyle/>
                  <a:p>
                    <a:endParaRPr lang="th-TH"/>
                  </a:p>
                </p:txBody>
              </p:sp>
              <p:sp>
                <p:nvSpPr>
                  <p:cNvPr id="633" name="Freeform: Shape 632">
                    <a:extLst>
                      <a:ext uri="{FF2B5EF4-FFF2-40B4-BE49-F238E27FC236}">
                        <a16:creationId xmlns:a16="http://schemas.microsoft.com/office/drawing/2014/main" id="{0FCA5064-B776-438D-A1C5-8DEFF0A4345E}"/>
                      </a:ext>
                    </a:extLst>
                  </p:cNvPr>
                  <p:cNvSpPr/>
                  <p:nvPr/>
                </p:nvSpPr>
                <p:spPr>
                  <a:xfrm>
                    <a:off x="3097676" y="4097788"/>
                    <a:ext cx="106307" cy="138570"/>
                  </a:xfrm>
                  <a:custGeom>
                    <a:avLst/>
                    <a:gdLst>
                      <a:gd name="connsiteX0" fmla="*/ 873 w 106307"/>
                      <a:gd name="connsiteY0" fmla="*/ 0 h 138570"/>
                      <a:gd name="connsiteX1" fmla="*/ 23532 w 106307"/>
                      <a:gd name="connsiteY1" fmla="*/ 39773 h 138570"/>
                      <a:gd name="connsiteX2" fmla="*/ 34184 w 106307"/>
                      <a:gd name="connsiteY2" fmla="*/ 62824 h 138570"/>
                      <a:gd name="connsiteX3" fmla="*/ 86618 w 106307"/>
                      <a:gd name="connsiteY3" fmla="*/ 121020 h 138570"/>
                      <a:gd name="connsiteX4" fmla="*/ 106308 w 106307"/>
                      <a:gd name="connsiteY4" fmla="*/ 137610 h 138570"/>
                      <a:gd name="connsiteX5" fmla="*/ 105565 w 106307"/>
                      <a:gd name="connsiteY5" fmla="*/ 138571 h 138570"/>
                      <a:gd name="connsiteX6" fmla="*/ 85832 w 106307"/>
                      <a:gd name="connsiteY6" fmla="*/ 121937 h 138570"/>
                      <a:gd name="connsiteX7" fmla="*/ 33137 w 106307"/>
                      <a:gd name="connsiteY7" fmla="*/ 63392 h 138570"/>
                      <a:gd name="connsiteX8" fmla="*/ 22397 w 106307"/>
                      <a:gd name="connsiteY8" fmla="*/ 40209 h 138570"/>
                      <a:gd name="connsiteX9" fmla="*/ 0 w 106307"/>
                      <a:gd name="connsiteY9" fmla="*/ 786 h 138570"/>
                      <a:gd name="connsiteX10" fmla="*/ 873 w 106307"/>
                      <a:gd name="connsiteY10" fmla="*/ 0 h 13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307" h="138570">
                        <a:moveTo>
                          <a:pt x="873" y="0"/>
                        </a:moveTo>
                        <a:cubicBezTo>
                          <a:pt x="11482" y="11176"/>
                          <a:pt x="17594" y="25715"/>
                          <a:pt x="23532" y="39773"/>
                        </a:cubicBezTo>
                        <a:cubicBezTo>
                          <a:pt x="26762" y="47500"/>
                          <a:pt x="30124" y="55489"/>
                          <a:pt x="34184" y="62824"/>
                        </a:cubicBezTo>
                        <a:cubicBezTo>
                          <a:pt x="47020" y="86050"/>
                          <a:pt x="67146" y="103819"/>
                          <a:pt x="86618" y="121020"/>
                        </a:cubicBezTo>
                        <a:cubicBezTo>
                          <a:pt x="92948" y="126609"/>
                          <a:pt x="99497" y="132415"/>
                          <a:pt x="106308" y="137610"/>
                        </a:cubicBezTo>
                        <a:lnTo>
                          <a:pt x="105565" y="138571"/>
                        </a:lnTo>
                        <a:cubicBezTo>
                          <a:pt x="98711" y="133332"/>
                          <a:pt x="92162" y="127569"/>
                          <a:pt x="85832" y="121937"/>
                        </a:cubicBezTo>
                        <a:cubicBezTo>
                          <a:pt x="66273" y="104649"/>
                          <a:pt x="46103" y="86792"/>
                          <a:pt x="33137" y="63392"/>
                        </a:cubicBezTo>
                        <a:cubicBezTo>
                          <a:pt x="29033" y="55970"/>
                          <a:pt x="25671" y="47980"/>
                          <a:pt x="22397" y="40209"/>
                        </a:cubicBezTo>
                        <a:cubicBezTo>
                          <a:pt x="16546" y="26239"/>
                          <a:pt x="10434" y="11831"/>
                          <a:pt x="0" y="786"/>
                        </a:cubicBezTo>
                        <a:lnTo>
                          <a:pt x="873" y="0"/>
                        </a:lnTo>
                        <a:close/>
                      </a:path>
                    </a:pathLst>
                  </a:custGeom>
                  <a:solidFill>
                    <a:srgbClr val="A0A58F"/>
                  </a:solidFill>
                  <a:ln w="4365" cap="flat">
                    <a:noFill/>
                    <a:prstDash val="solid"/>
                    <a:miter/>
                  </a:ln>
                </p:spPr>
                <p:txBody>
                  <a:bodyPr rtlCol="0" anchor="ctr"/>
                  <a:lstStyle/>
                  <a:p>
                    <a:endParaRPr lang="th-TH"/>
                  </a:p>
                </p:txBody>
              </p:sp>
              <p:sp>
                <p:nvSpPr>
                  <p:cNvPr id="634" name="Freeform: Shape 633">
                    <a:extLst>
                      <a:ext uri="{FF2B5EF4-FFF2-40B4-BE49-F238E27FC236}">
                        <a16:creationId xmlns:a16="http://schemas.microsoft.com/office/drawing/2014/main" id="{2DE8AAA4-0E4E-40DF-9685-8576925DFBF3}"/>
                      </a:ext>
                    </a:extLst>
                  </p:cNvPr>
                  <p:cNvSpPr/>
                  <p:nvPr/>
                </p:nvSpPr>
                <p:spPr>
                  <a:xfrm>
                    <a:off x="3183159" y="4013440"/>
                    <a:ext cx="69634" cy="152366"/>
                  </a:xfrm>
                  <a:custGeom>
                    <a:avLst/>
                    <a:gdLst>
                      <a:gd name="connsiteX0" fmla="*/ 1179 w 69634"/>
                      <a:gd name="connsiteY0" fmla="*/ 0 h 152366"/>
                      <a:gd name="connsiteX1" fmla="*/ 6767 w 69634"/>
                      <a:gd name="connsiteY1" fmla="*/ 22746 h 152366"/>
                      <a:gd name="connsiteX2" fmla="*/ 23444 w 69634"/>
                      <a:gd name="connsiteY2" fmla="*/ 81859 h 152366"/>
                      <a:gd name="connsiteX3" fmla="*/ 69635 w 69634"/>
                      <a:gd name="connsiteY3" fmla="*/ 151406 h 152366"/>
                      <a:gd name="connsiteX4" fmla="*/ 68893 w 69634"/>
                      <a:gd name="connsiteY4" fmla="*/ 152367 h 152366"/>
                      <a:gd name="connsiteX5" fmla="*/ 22309 w 69634"/>
                      <a:gd name="connsiteY5" fmla="*/ 82296 h 152366"/>
                      <a:gd name="connsiteX6" fmla="*/ 5588 w 69634"/>
                      <a:gd name="connsiteY6" fmla="*/ 23051 h 152366"/>
                      <a:gd name="connsiteX7" fmla="*/ 0 w 69634"/>
                      <a:gd name="connsiteY7" fmla="*/ 349 h 152366"/>
                      <a:gd name="connsiteX8" fmla="*/ 1179 w 69634"/>
                      <a:gd name="connsiteY8" fmla="*/ 0 h 152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634" h="152366">
                        <a:moveTo>
                          <a:pt x="1179" y="0"/>
                        </a:moveTo>
                        <a:cubicBezTo>
                          <a:pt x="3143" y="7553"/>
                          <a:pt x="4977" y="15280"/>
                          <a:pt x="6767" y="22746"/>
                        </a:cubicBezTo>
                        <a:cubicBezTo>
                          <a:pt x="11482" y="42348"/>
                          <a:pt x="16372" y="62649"/>
                          <a:pt x="23444" y="81859"/>
                        </a:cubicBezTo>
                        <a:cubicBezTo>
                          <a:pt x="34708" y="112463"/>
                          <a:pt x="50250" y="135864"/>
                          <a:pt x="69635" y="151406"/>
                        </a:cubicBezTo>
                        <a:lnTo>
                          <a:pt x="68893" y="152367"/>
                        </a:lnTo>
                        <a:cubicBezTo>
                          <a:pt x="49334" y="136694"/>
                          <a:pt x="33660" y="113118"/>
                          <a:pt x="22309" y="82296"/>
                        </a:cubicBezTo>
                        <a:cubicBezTo>
                          <a:pt x="15237" y="62999"/>
                          <a:pt x="10347" y="42698"/>
                          <a:pt x="5588" y="23051"/>
                        </a:cubicBezTo>
                        <a:cubicBezTo>
                          <a:pt x="3798" y="15586"/>
                          <a:pt x="1921" y="7858"/>
                          <a:pt x="0" y="349"/>
                        </a:cubicBezTo>
                        <a:lnTo>
                          <a:pt x="1179" y="0"/>
                        </a:lnTo>
                        <a:close/>
                      </a:path>
                    </a:pathLst>
                  </a:custGeom>
                  <a:solidFill>
                    <a:srgbClr val="A0A58F"/>
                  </a:solidFill>
                  <a:ln w="4365" cap="flat">
                    <a:noFill/>
                    <a:prstDash val="solid"/>
                    <a:miter/>
                  </a:ln>
                </p:spPr>
                <p:txBody>
                  <a:bodyPr rtlCol="0" anchor="ctr"/>
                  <a:lstStyle/>
                  <a:p>
                    <a:endParaRPr lang="th-TH"/>
                  </a:p>
                </p:txBody>
              </p:sp>
              <p:sp>
                <p:nvSpPr>
                  <p:cNvPr id="635" name="Freeform: Shape 634">
                    <a:extLst>
                      <a:ext uri="{FF2B5EF4-FFF2-40B4-BE49-F238E27FC236}">
                        <a16:creationId xmlns:a16="http://schemas.microsoft.com/office/drawing/2014/main" id="{713305F0-B07C-4DDC-BF04-AF355D8E0A1A}"/>
                      </a:ext>
                    </a:extLst>
                  </p:cNvPr>
                  <p:cNvSpPr/>
                  <p:nvPr/>
                </p:nvSpPr>
                <p:spPr>
                  <a:xfrm>
                    <a:off x="3242141" y="3938130"/>
                    <a:ext cx="55533" cy="164241"/>
                  </a:xfrm>
                  <a:custGeom>
                    <a:avLst/>
                    <a:gdLst>
                      <a:gd name="connsiteX0" fmla="*/ 1091 w 55533"/>
                      <a:gd name="connsiteY0" fmla="*/ 0 h 164241"/>
                      <a:gd name="connsiteX1" fmla="*/ 7378 w 55533"/>
                      <a:gd name="connsiteY1" fmla="*/ 44924 h 164241"/>
                      <a:gd name="connsiteX2" fmla="*/ 7990 w 55533"/>
                      <a:gd name="connsiteY2" fmla="*/ 62868 h 164241"/>
                      <a:gd name="connsiteX3" fmla="*/ 55533 w 55533"/>
                      <a:gd name="connsiteY3" fmla="*/ 163369 h 164241"/>
                      <a:gd name="connsiteX4" fmla="*/ 54704 w 55533"/>
                      <a:gd name="connsiteY4" fmla="*/ 164242 h 164241"/>
                      <a:gd name="connsiteX5" fmla="*/ 6811 w 55533"/>
                      <a:gd name="connsiteY5" fmla="*/ 62955 h 164241"/>
                      <a:gd name="connsiteX6" fmla="*/ 6200 w 55533"/>
                      <a:gd name="connsiteY6" fmla="*/ 44924 h 164241"/>
                      <a:gd name="connsiteX7" fmla="*/ 0 w 55533"/>
                      <a:gd name="connsiteY7" fmla="*/ 480 h 164241"/>
                      <a:gd name="connsiteX8" fmla="*/ 1091 w 55533"/>
                      <a:gd name="connsiteY8" fmla="*/ 0 h 16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533" h="164241">
                        <a:moveTo>
                          <a:pt x="1091" y="0"/>
                        </a:moveTo>
                        <a:cubicBezTo>
                          <a:pt x="6898" y="14145"/>
                          <a:pt x="7116" y="29775"/>
                          <a:pt x="7378" y="44924"/>
                        </a:cubicBezTo>
                        <a:cubicBezTo>
                          <a:pt x="7466" y="50818"/>
                          <a:pt x="7553" y="56930"/>
                          <a:pt x="7990" y="62868"/>
                        </a:cubicBezTo>
                        <a:cubicBezTo>
                          <a:pt x="10696" y="100676"/>
                          <a:pt x="28029" y="137305"/>
                          <a:pt x="55533" y="163369"/>
                        </a:cubicBezTo>
                        <a:lnTo>
                          <a:pt x="54704" y="164242"/>
                        </a:lnTo>
                        <a:cubicBezTo>
                          <a:pt x="26981" y="138003"/>
                          <a:pt x="9518" y="101069"/>
                          <a:pt x="6811" y="62955"/>
                        </a:cubicBezTo>
                        <a:cubicBezTo>
                          <a:pt x="6374" y="57018"/>
                          <a:pt x="6287" y="50862"/>
                          <a:pt x="6200" y="44924"/>
                        </a:cubicBezTo>
                        <a:cubicBezTo>
                          <a:pt x="5981" y="29906"/>
                          <a:pt x="5719" y="14407"/>
                          <a:pt x="0" y="480"/>
                        </a:cubicBezTo>
                        <a:lnTo>
                          <a:pt x="1091" y="0"/>
                        </a:lnTo>
                        <a:close/>
                      </a:path>
                    </a:pathLst>
                  </a:custGeom>
                  <a:solidFill>
                    <a:srgbClr val="A0A58F"/>
                  </a:solidFill>
                  <a:ln w="4365" cap="flat">
                    <a:noFill/>
                    <a:prstDash val="solid"/>
                    <a:miter/>
                  </a:ln>
                </p:spPr>
                <p:txBody>
                  <a:bodyPr rtlCol="0" anchor="ctr"/>
                  <a:lstStyle/>
                  <a:p>
                    <a:endParaRPr lang="th-TH"/>
                  </a:p>
                </p:txBody>
              </p:sp>
              <p:sp>
                <p:nvSpPr>
                  <p:cNvPr id="636" name="Freeform: Shape 635">
                    <a:extLst>
                      <a:ext uri="{FF2B5EF4-FFF2-40B4-BE49-F238E27FC236}">
                        <a16:creationId xmlns:a16="http://schemas.microsoft.com/office/drawing/2014/main" id="{406A221B-575E-484E-A786-7C778A702724}"/>
                      </a:ext>
                    </a:extLst>
                  </p:cNvPr>
                  <p:cNvSpPr/>
                  <p:nvPr/>
                </p:nvSpPr>
                <p:spPr>
                  <a:xfrm>
                    <a:off x="3285537" y="3902549"/>
                    <a:ext cx="58545" cy="143940"/>
                  </a:xfrm>
                  <a:custGeom>
                    <a:avLst/>
                    <a:gdLst>
                      <a:gd name="connsiteX0" fmla="*/ 1135 w 58545"/>
                      <a:gd name="connsiteY0" fmla="*/ 0 h 143940"/>
                      <a:gd name="connsiteX1" fmla="*/ 8033 w 58545"/>
                      <a:gd name="connsiteY1" fmla="*/ 36542 h 143940"/>
                      <a:gd name="connsiteX2" fmla="*/ 11438 w 58545"/>
                      <a:gd name="connsiteY2" fmla="*/ 61689 h 143940"/>
                      <a:gd name="connsiteX3" fmla="*/ 40471 w 58545"/>
                      <a:gd name="connsiteY3" fmla="*/ 121064 h 143940"/>
                      <a:gd name="connsiteX4" fmla="*/ 58546 w 58545"/>
                      <a:gd name="connsiteY4" fmla="*/ 142980 h 143940"/>
                      <a:gd name="connsiteX5" fmla="*/ 57847 w 58545"/>
                      <a:gd name="connsiteY5" fmla="*/ 143941 h 143940"/>
                      <a:gd name="connsiteX6" fmla="*/ 39467 w 58545"/>
                      <a:gd name="connsiteY6" fmla="*/ 121719 h 143940"/>
                      <a:gd name="connsiteX7" fmla="*/ 10260 w 58545"/>
                      <a:gd name="connsiteY7" fmla="*/ 61951 h 143940"/>
                      <a:gd name="connsiteX8" fmla="*/ 6811 w 58545"/>
                      <a:gd name="connsiteY8" fmla="*/ 36629 h 143940"/>
                      <a:gd name="connsiteX9" fmla="*/ 0 w 58545"/>
                      <a:gd name="connsiteY9" fmla="*/ 393 h 143940"/>
                      <a:gd name="connsiteX10" fmla="*/ 1135 w 58545"/>
                      <a:gd name="connsiteY10" fmla="*/ 0 h 14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45" h="143940">
                        <a:moveTo>
                          <a:pt x="1135" y="0"/>
                        </a:moveTo>
                        <a:cubicBezTo>
                          <a:pt x="5763" y="11613"/>
                          <a:pt x="6898" y="24318"/>
                          <a:pt x="8033" y="36542"/>
                        </a:cubicBezTo>
                        <a:cubicBezTo>
                          <a:pt x="8819" y="44881"/>
                          <a:pt x="9605" y="53481"/>
                          <a:pt x="11438" y="61689"/>
                        </a:cubicBezTo>
                        <a:cubicBezTo>
                          <a:pt x="16372" y="83518"/>
                          <a:pt x="28640" y="102597"/>
                          <a:pt x="40471" y="121064"/>
                        </a:cubicBezTo>
                        <a:cubicBezTo>
                          <a:pt x="45579" y="129010"/>
                          <a:pt x="50862" y="137261"/>
                          <a:pt x="58546" y="142980"/>
                        </a:cubicBezTo>
                        <a:lnTo>
                          <a:pt x="57847" y="143941"/>
                        </a:lnTo>
                        <a:cubicBezTo>
                          <a:pt x="49989" y="138091"/>
                          <a:pt x="44400" y="129359"/>
                          <a:pt x="39467" y="121719"/>
                        </a:cubicBezTo>
                        <a:cubicBezTo>
                          <a:pt x="27548" y="103164"/>
                          <a:pt x="15237" y="83998"/>
                          <a:pt x="10260" y="61951"/>
                        </a:cubicBezTo>
                        <a:cubicBezTo>
                          <a:pt x="8382" y="53656"/>
                          <a:pt x="7597" y="45012"/>
                          <a:pt x="6811" y="36629"/>
                        </a:cubicBezTo>
                        <a:cubicBezTo>
                          <a:pt x="5676" y="24449"/>
                          <a:pt x="4540" y="11875"/>
                          <a:pt x="0" y="393"/>
                        </a:cubicBezTo>
                        <a:lnTo>
                          <a:pt x="1135" y="0"/>
                        </a:lnTo>
                        <a:close/>
                      </a:path>
                    </a:pathLst>
                  </a:custGeom>
                  <a:solidFill>
                    <a:srgbClr val="A0A58F"/>
                  </a:solidFill>
                  <a:ln w="4365" cap="flat">
                    <a:noFill/>
                    <a:prstDash val="solid"/>
                    <a:miter/>
                  </a:ln>
                </p:spPr>
                <p:txBody>
                  <a:bodyPr rtlCol="0" anchor="ctr"/>
                  <a:lstStyle/>
                  <a:p>
                    <a:endParaRPr lang="th-TH"/>
                  </a:p>
                </p:txBody>
              </p:sp>
              <p:sp>
                <p:nvSpPr>
                  <p:cNvPr id="637" name="Freeform: Shape 636">
                    <a:extLst>
                      <a:ext uri="{FF2B5EF4-FFF2-40B4-BE49-F238E27FC236}">
                        <a16:creationId xmlns:a16="http://schemas.microsoft.com/office/drawing/2014/main" id="{B9ED0E64-0AE0-4511-AD80-BF36585B647A}"/>
                      </a:ext>
                    </a:extLst>
                  </p:cNvPr>
                  <p:cNvSpPr/>
                  <p:nvPr/>
                </p:nvSpPr>
                <p:spPr>
                  <a:xfrm>
                    <a:off x="3343262" y="3872992"/>
                    <a:ext cx="33477" cy="115912"/>
                  </a:xfrm>
                  <a:custGeom>
                    <a:avLst/>
                    <a:gdLst>
                      <a:gd name="connsiteX0" fmla="*/ 5667 w 33477"/>
                      <a:gd name="connsiteY0" fmla="*/ 0 h 115912"/>
                      <a:gd name="connsiteX1" fmla="*/ 6846 w 33477"/>
                      <a:gd name="connsiteY1" fmla="*/ 262 h 115912"/>
                      <a:gd name="connsiteX2" fmla="*/ 2305 w 33477"/>
                      <a:gd name="connsiteY2" fmla="*/ 49159 h 115912"/>
                      <a:gd name="connsiteX3" fmla="*/ 16188 w 33477"/>
                      <a:gd name="connsiteY3" fmla="*/ 82994 h 115912"/>
                      <a:gd name="connsiteX4" fmla="*/ 33477 w 33477"/>
                      <a:gd name="connsiteY4" fmla="*/ 115345 h 115912"/>
                      <a:gd name="connsiteX5" fmla="*/ 32429 w 33477"/>
                      <a:gd name="connsiteY5" fmla="*/ 115912 h 115912"/>
                      <a:gd name="connsiteX6" fmla="*/ 15141 w 33477"/>
                      <a:gd name="connsiteY6" fmla="*/ 83562 h 115912"/>
                      <a:gd name="connsiteX7" fmla="*/ 1126 w 33477"/>
                      <a:gd name="connsiteY7" fmla="*/ 49377 h 115912"/>
                      <a:gd name="connsiteX8" fmla="*/ 5667 w 33477"/>
                      <a:gd name="connsiteY8" fmla="*/ 0 h 11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77" h="115912">
                        <a:moveTo>
                          <a:pt x="5667" y="0"/>
                        </a:moveTo>
                        <a:lnTo>
                          <a:pt x="6846" y="262"/>
                        </a:lnTo>
                        <a:cubicBezTo>
                          <a:pt x="3266" y="15455"/>
                          <a:pt x="-751" y="32700"/>
                          <a:pt x="2305" y="49159"/>
                        </a:cubicBezTo>
                        <a:cubicBezTo>
                          <a:pt x="4575" y="61296"/>
                          <a:pt x="10469" y="72298"/>
                          <a:pt x="16188" y="82994"/>
                        </a:cubicBezTo>
                        <a:lnTo>
                          <a:pt x="33477" y="115345"/>
                        </a:lnTo>
                        <a:lnTo>
                          <a:pt x="32429" y="115912"/>
                        </a:lnTo>
                        <a:lnTo>
                          <a:pt x="15141" y="83562"/>
                        </a:lnTo>
                        <a:cubicBezTo>
                          <a:pt x="9378" y="72822"/>
                          <a:pt x="3440" y="61689"/>
                          <a:pt x="1126" y="49377"/>
                        </a:cubicBezTo>
                        <a:cubicBezTo>
                          <a:pt x="-2017" y="32700"/>
                          <a:pt x="2043" y="15324"/>
                          <a:pt x="5667" y="0"/>
                        </a:cubicBezTo>
                        <a:close/>
                      </a:path>
                    </a:pathLst>
                  </a:custGeom>
                  <a:solidFill>
                    <a:srgbClr val="A0A58F"/>
                  </a:solidFill>
                  <a:ln w="4365" cap="flat">
                    <a:noFill/>
                    <a:prstDash val="solid"/>
                    <a:miter/>
                  </a:ln>
                </p:spPr>
                <p:txBody>
                  <a:bodyPr rtlCol="0" anchor="ctr"/>
                  <a:lstStyle/>
                  <a:p>
                    <a:endParaRPr lang="th-TH"/>
                  </a:p>
                </p:txBody>
              </p:sp>
              <p:sp>
                <p:nvSpPr>
                  <p:cNvPr id="638" name="Freeform: Shape 637">
                    <a:extLst>
                      <a:ext uri="{FF2B5EF4-FFF2-40B4-BE49-F238E27FC236}">
                        <a16:creationId xmlns:a16="http://schemas.microsoft.com/office/drawing/2014/main" id="{03D94144-510C-4C41-9FA2-F62FD02A76CA}"/>
                      </a:ext>
                    </a:extLst>
                  </p:cNvPr>
                  <p:cNvSpPr/>
                  <p:nvPr/>
                </p:nvSpPr>
                <p:spPr>
                  <a:xfrm>
                    <a:off x="3424905" y="3833831"/>
                    <a:ext cx="11645" cy="68368"/>
                  </a:xfrm>
                  <a:custGeom>
                    <a:avLst/>
                    <a:gdLst>
                      <a:gd name="connsiteX0" fmla="*/ 9769 w 11645"/>
                      <a:gd name="connsiteY0" fmla="*/ 0 h 68368"/>
                      <a:gd name="connsiteX1" fmla="*/ 10773 w 11645"/>
                      <a:gd name="connsiteY1" fmla="*/ 699 h 68368"/>
                      <a:gd name="connsiteX2" fmla="*/ 11646 w 11645"/>
                      <a:gd name="connsiteY2" fmla="*/ 67670 h 68368"/>
                      <a:gd name="connsiteX3" fmla="*/ 10642 w 11645"/>
                      <a:gd name="connsiteY3" fmla="*/ 68369 h 68368"/>
                      <a:gd name="connsiteX4" fmla="*/ 9769 w 11645"/>
                      <a:gd name="connsiteY4" fmla="*/ 0 h 68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45" h="68368">
                        <a:moveTo>
                          <a:pt x="9769" y="0"/>
                        </a:moveTo>
                        <a:lnTo>
                          <a:pt x="10773" y="699"/>
                        </a:lnTo>
                        <a:cubicBezTo>
                          <a:pt x="-2325" y="20257"/>
                          <a:pt x="-1932" y="48417"/>
                          <a:pt x="11646" y="67670"/>
                        </a:cubicBezTo>
                        <a:lnTo>
                          <a:pt x="10642" y="68369"/>
                        </a:lnTo>
                        <a:cubicBezTo>
                          <a:pt x="-3198" y="48723"/>
                          <a:pt x="-3591" y="19952"/>
                          <a:pt x="9769" y="0"/>
                        </a:cubicBezTo>
                        <a:close/>
                      </a:path>
                    </a:pathLst>
                  </a:custGeom>
                  <a:solidFill>
                    <a:srgbClr val="A0A58F"/>
                  </a:solidFill>
                  <a:ln w="4365" cap="flat">
                    <a:noFill/>
                    <a:prstDash val="solid"/>
                    <a:miter/>
                  </a:ln>
                </p:spPr>
                <p:txBody>
                  <a:bodyPr rtlCol="0" anchor="ctr"/>
                  <a:lstStyle/>
                  <a:p>
                    <a:endParaRPr lang="th-TH"/>
                  </a:p>
                </p:txBody>
              </p:sp>
            </p:grpSp>
          </p:grpSp>
          <p:grpSp>
            <p:nvGrpSpPr>
              <p:cNvPr id="467" name="Graphic 2180">
                <a:extLst>
                  <a:ext uri="{FF2B5EF4-FFF2-40B4-BE49-F238E27FC236}">
                    <a16:creationId xmlns:a16="http://schemas.microsoft.com/office/drawing/2014/main" id="{F628C26A-2681-45C5-AA77-E8EAB40F2503}"/>
                  </a:ext>
                </a:extLst>
              </p:cNvPr>
              <p:cNvGrpSpPr/>
              <p:nvPr/>
            </p:nvGrpSpPr>
            <p:grpSpPr>
              <a:xfrm>
                <a:off x="3375330" y="3980550"/>
                <a:ext cx="596963" cy="561841"/>
                <a:chOff x="3375330" y="3980550"/>
                <a:chExt cx="596963" cy="561841"/>
              </a:xfrm>
            </p:grpSpPr>
            <p:sp>
              <p:nvSpPr>
                <p:cNvPr id="607" name="Freeform: Shape 606">
                  <a:extLst>
                    <a:ext uri="{FF2B5EF4-FFF2-40B4-BE49-F238E27FC236}">
                      <a16:creationId xmlns:a16="http://schemas.microsoft.com/office/drawing/2014/main" id="{8EBFE7FD-5677-4B7A-8AC1-2C377F1A5016}"/>
                    </a:ext>
                  </a:extLst>
                </p:cNvPr>
                <p:cNvSpPr/>
                <p:nvPr/>
              </p:nvSpPr>
              <p:spPr>
                <a:xfrm>
                  <a:off x="3375330" y="3982094"/>
                  <a:ext cx="596963" cy="560298"/>
                </a:xfrm>
                <a:custGeom>
                  <a:avLst/>
                  <a:gdLst>
                    <a:gd name="connsiteX0" fmla="*/ 131161 w 596963"/>
                    <a:gd name="connsiteY0" fmla="*/ 534027 h 560298"/>
                    <a:gd name="connsiteX1" fmla="*/ 484923 w 596963"/>
                    <a:gd name="connsiteY1" fmla="*/ 447234 h 560298"/>
                    <a:gd name="connsiteX2" fmla="*/ 528625 w 596963"/>
                    <a:gd name="connsiteY2" fmla="*/ 90853 h 560298"/>
                    <a:gd name="connsiteX3" fmla="*/ 499418 w 596963"/>
                    <a:gd name="connsiteY3" fmla="*/ 0 h 560298"/>
                    <a:gd name="connsiteX4" fmla="*/ 380187 w 596963"/>
                    <a:gd name="connsiteY4" fmla="*/ 46671 h 560298"/>
                    <a:gd name="connsiteX5" fmla="*/ 10534 w 596963"/>
                    <a:gd name="connsiteY5" fmla="*/ 346253 h 560298"/>
                    <a:gd name="connsiteX6" fmla="*/ 72310 w 596963"/>
                    <a:gd name="connsiteY6" fmla="*/ 502985 h 560298"/>
                    <a:gd name="connsiteX7" fmla="*/ 131161 w 596963"/>
                    <a:gd name="connsiteY7" fmla="*/ 534027 h 56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963" h="560298">
                      <a:moveTo>
                        <a:pt x="131161" y="534027"/>
                      </a:moveTo>
                      <a:cubicBezTo>
                        <a:pt x="131161" y="534027"/>
                        <a:pt x="246593" y="632825"/>
                        <a:pt x="484923" y="447234"/>
                      </a:cubicBezTo>
                      <a:cubicBezTo>
                        <a:pt x="701424" y="278670"/>
                        <a:pt x="539452" y="110149"/>
                        <a:pt x="528625" y="90853"/>
                      </a:cubicBezTo>
                      <a:cubicBezTo>
                        <a:pt x="517798" y="71556"/>
                        <a:pt x="475231" y="58415"/>
                        <a:pt x="499418" y="0"/>
                      </a:cubicBezTo>
                      <a:cubicBezTo>
                        <a:pt x="499418" y="0"/>
                        <a:pt x="474969" y="30342"/>
                        <a:pt x="380187" y="46671"/>
                      </a:cubicBezTo>
                      <a:cubicBezTo>
                        <a:pt x="119461" y="91507"/>
                        <a:pt x="47294" y="222395"/>
                        <a:pt x="10534" y="346253"/>
                      </a:cubicBezTo>
                      <a:cubicBezTo>
                        <a:pt x="-26227" y="470067"/>
                        <a:pt x="42710" y="494516"/>
                        <a:pt x="72310" y="502985"/>
                      </a:cubicBezTo>
                      <a:cubicBezTo>
                        <a:pt x="101866" y="511455"/>
                        <a:pt x="131161" y="534027"/>
                        <a:pt x="131161" y="534027"/>
                      </a:cubicBezTo>
                      <a:close/>
                    </a:path>
                  </a:pathLst>
                </a:custGeom>
                <a:solidFill>
                  <a:srgbClr val="FBFFFF"/>
                </a:solidFill>
                <a:ln w="4365" cap="flat">
                  <a:noFill/>
                  <a:prstDash val="solid"/>
                  <a:miter/>
                </a:ln>
              </p:spPr>
              <p:txBody>
                <a:bodyPr rtlCol="0" anchor="ctr"/>
                <a:lstStyle/>
                <a:p>
                  <a:endParaRPr lang="th-TH"/>
                </a:p>
              </p:txBody>
            </p:sp>
            <p:pic>
              <p:nvPicPr>
                <p:cNvPr id="608" name="Picture 607">
                  <a:extLst>
                    <a:ext uri="{FF2B5EF4-FFF2-40B4-BE49-F238E27FC236}">
                      <a16:creationId xmlns:a16="http://schemas.microsoft.com/office/drawing/2014/main" id="{ABD8E40A-A460-4583-A5DB-B935921EE972}"/>
                    </a:ext>
                  </a:extLst>
                </p:cNvPr>
                <p:cNvPicPr>
                  <a:picLocks noChangeAspect="1"/>
                </p:cNvPicPr>
                <p:nvPr/>
              </p:nvPicPr>
              <p:blipFill>
                <a:blip r:embed="rId50"/>
                <a:stretch>
                  <a:fillRect/>
                </a:stretch>
              </p:blipFill>
              <p:spPr>
                <a:xfrm>
                  <a:off x="3499834" y="3980550"/>
                  <a:ext cx="471507" cy="558824"/>
                </a:xfrm>
                <a:custGeom>
                  <a:avLst/>
                  <a:gdLst>
                    <a:gd name="connsiteX0" fmla="*/ 483 w 471507"/>
                    <a:gd name="connsiteY0" fmla="*/ 206 h 558824"/>
                    <a:gd name="connsiteX1" fmla="*/ 471991 w 471507"/>
                    <a:gd name="connsiteY1" fmla="*/ 206 h 558824"/>
                    <a:gd name="connsiteX2" fmla="*/ 471991 w 471507"/>
                    <a:gd name="connsiteY2" fmla="*/ 559030 h 558824"/>
                    <a:gd name="connsiteX3" fmla="*/ 483 w 471507"/>
                    <a:gd name="connsiteY3" fmla="*/ 559030 h 558824"/>
                  </a:gdLst>
                  <a:ahLst/>
                  <a:cxnLst>
                    <a:cxn ang="0">
                      <a:pos x="connsiteX0" y="connsiteY0"/>
                    </a:cxn>
                    <a:cxn ang="0">
                      <a:pos x="connsiteX1" y="connsiteY1"/>
                    </a:cxn>
                    <a:cxn ang="0">
                      <a:pos x="connsiteX2" y="connsiteY2"/>
                    </a:cxn>
                    <a:cxn ang="0">
                      <a:pos x="connsiteX3" y="connsiteY3"/>
                    </a:cxn>
                  </a:cxnLst>
                  <a:rect l="l" t="t" r="r" b="b"/>
                  <a:pathLst>
                    <a:path w="471507" h="558824">
                      <a:moveTo>
                        <a:pt x="483" y="206"/>
                      </a:moveTo>
                      <a:lnTo>
                        <a:pt x="471991" y="206"/>
                      </a:lnTo>
                      <a:lnTo>
                        <a:pt x="471991" y="559030"/>
                      </a:lnTo>
                      <a:lnTo>
                        <a:pt x="483" y="559030"/>
                      </a:lnTo>
                      <a:close/>
                    </a:path>
                  </a:pathLst>
                </a:custGeom>
              </p:spPr>
            </p:pic>
            <p:pic>
              <p:nvPicPr>
                <p:cNvPr id="609" name="Picture 608">
                  <a:extLst>
                    <a:ext uri="{FF2B5EF4-FFF2-40B4-BE49-F238E27FC236}">
                      <a16:creationId xmlns:a16="http://schemas.microsoft.com/office/drawing/2014/main" id="{2EF3FA3D-A38E-4068-94FD-69E20FD4EDB2}"/>
                    </a:ext>
                  </a:extLst>
                </p:cNvPr>
                <p:cNvPicPr>
                  <a:picLocks noChangeAspect="1"/>
                </p:cNvPicPr>
                <p:nvPr/>
              </p:nvPicPr>
              <p:blipFill>
                <a:blip r:embed="rId51"/>
                <a:stretch>
                  <a:fillRect/>
                </a:stretch>
              </p:blipFill>
              <p:spPr>
                <a:xfrm>
                  <a:off x="3377591" y="4002379"/>
                  <a:ext cx="488971" cy="506434"/>
                </a:xfrm>
                <a:custGeom>
                  <a:avLst/>
                  <a:gdLst>
                    <a:gd name="connsiteX0" fmla="*/ 455 w 488971"/>
                    <a:gd name="connsiteY0" fmla="*/ 211 h 506434"/>
                    <a:gd name="connsiteX1" fmla="*/ 489427 w 488971"/>
                    <a:gd name="connsiteY1" fmla="*/ 211 h 506434"/>
                    <a:gd name="connsiteX2" fmla="*/ 489427 w 488971"/>
                    <a:gd name="connsiteY2" fmla="*/ 506645 h 506434"/>
                    <a:gd name="connsiteX3" fmla="*/ 455 w 488971"/>
                    <a:gd name="connsiteY3" fmla="*/ 506645 h 506434"/>
                  </a:gdLst>
                  <a:ahLst/>
                  <a:cxnLst>
                    <a:cxn ang="0">
                      <a:pos x="connsiteX0" y="connsiteY0"/>
                    </a:cxn>
                    <a:cxn ang="0">
                      <a:pos x="connsiteX1" y="connsiteY1"/>
                    </a:cxn>
                    <a:cxn ang="0">
                      <a:pos x="connsiteX2" y="connsiteY2"/>
                    </a:cxn>
                    <a:cxn ang="0">
                      <a:pos x="connsiteX3" y="connsiteY3"/>
                    </a:cxn>
                  </a:cxnLst>
                  <a:rect l="l" t="t" r="r" b="b"/>
                  <a:pathLst>
                    <a:path w="488971" h="506434">
                      <a:moveTo>
                        <a:pt x="455" y="211"/>
                      </a:moveTo>
                      <a:lnTo>
                        <a:pt x="489427" y="211"/>
                      </a:lnTo>
                      <a:lnTo>
                        <a:pt x="489427" y="506645"/>
                      </a:lnTo>
                      <a:lnTo>
                        <a:pt x="455" y="506645"/>
                      </a:lnTo>
                      <a:close/>
                    </a:path>
                  </a:pathLst>
                </a:custGeom>
              </p:spPr>
            </p:pic>
            <p:grpSp>
              <p:nvGrpSpPr>
                <p:cNvPr id="610" name="Graphic 2180">
                  <a:extLst>
                    <a:ext uri="{FF2B5EF4-FFF2-40B4-BE49-F238E27FC236}">
                      <a16:creationId xmlns:a16="http://schemas.microsoft.com/office/drawing/2014/main" id="{F01D8354-EB46-47DE-9E4F-CFDEC73402E3}"/>
                    </a:ext>
                  </a:extLst>
                </p:cNvPr>
                <p:cNvGrpSpPr/>
                <p:nvPr/>
              </p:nvGrpSpPr>
              <p:grpSpPr>
                <a:xfrm>
                  <a:off x="3424544" y="4042910"/>
                  <a:ext cx="486351" cy="427987"/>
                  <a:chOff x="3424544" y="4042910"/>
                  <a:chExt cx="486351" cy="427987"/>
                </a:xfrm>
                <a:solidFill>
                  <a:srgbClr val="A0A58F"/>
                </a:solidFill>
              </p:grpSpPr>
              <p:sp>
                <p:nvSpPr>
                  <p:cNvPr id="611" name="Freeform: Shape 610">
                    <a:extLst>
                      <a:ext uri="{FF2B5EF4-FFF2-40B4-BE49-F238E27FC236}">
                        <a16:creationId xmlns:a16="http://schemas.microsoft.com/office/drawing/2014/main" id="{00F24747-06FA-4601-B7B7-77900932138C}"/>
                      </a:ext>
                    </a:extLst>
                  </p:cNvPr>
                  <p:cNvSpPr/>
                  <p:nvPr/>
                </p:nvSpPr>
                <p:spPr>
                  <a:xfrm>
                    <a:off x="3534083" y="4400688"/>
                    <a:ext cx="315255" cy="70208"/>
                  </a:xfrm>
                  <a:custGeom>
                    <a:avLst/>
                    <a:gdLst>
                      <a:gd name="connsiteX0" fmla="*/ 480 w 315255"/>
                      <a:gd name="connsiteY0" fmla="*/ 64090 h 70208"/>
                      <a:gd name="connsiteX1" fmla="*/ 20563 w 315255"/>
                      <a:gd name="connsiteY1" fmla="*/ 67146 h 70208"/>
                      <a:gd name="connsiteX2" fmla="*/ 40908 w 315255"/>
                      <a:gd name="connsiteY2" fmla="*/ 68019 h 70208"/>
                      <a:gd name="connsiteX3" fmla="*/ 81554 w 315255"/>
                      <a:gd name="connsiteY3" fmla="*/ 65269 h 70208"/>
                      <a:gd name="connsiteX4" fmla="*/ 122068 w 315255"/>
                      <a:gd name="connsiteY4" fmla="*/ 60030 h 70208"/>
                      <a:gd name="connsiteX5" fmla="*/ 162452 w 315255"/>
                      <a:gd name="connsiteY5" fmla="*/ 53961 h 70208"/>
                      <a:gd name="connsiteX6" fmla="*/ 202487 w 315255"/>
                      <a:gd name="connsiteY6" fmla="*/ 46103 h 70208"/>
                      <a:gd name="connsiteX7" fmla="*/ 241823 w 315255"/>
                      <a:gd name="connsiteY7" fmla="*/ 35276 h 70208"/>
                      <a:gd name="connsiteX8" fmla="*/ 279761 w 315255"/>
                      <a:gd name="connsiteY8" fmla="*/ 20257 h 70208"/>
                      <a:gd name="connsiteX9" fmla="*/ 315256 w 315255"/>
                      <a:gd name="connsiteY9" fmla="*/ 0 h 70208"/>
                      <a:gd name="connsiteX10" fmla="*/ 279892 w 315255"/>
                      <a:gd name="connsiteY10" fmla="*/ 20563 h 70208"/>
                      <a:gd name="connsiteX11" fmla="*/ 242041 w 315255"/>
                      <a:gd name="connsiteY11" fmla="*/ 35887 h 70208"/>
                      <a:gd name="connsiteX12" fmla="*/ 202748 w 315255"/>
                      <a:gd name="connsiteY12" fmla="*/ 47020 h 70208"/>
                      <a:gd name="connsiteX13" fmla="*/ 162714 w 315255"/>
                      <a:gd name="connsiteY13" fmla="*/ 55184 h 70208"/>
                      <a:gd name="connsiteX14" fmla="*/ 122330 w 315255"/>
                      <a:gd name="connsiteY14" fmla="*/ 61558 h 70208"/>
                      <a:gd name="connsiteX15" fmla="*/ 81859 w 315255"/>
                      <a:gd name="connsiteY15" fmla="*/ 67146 h 70208"/>
                      <a:gd name="connsiteX16" fmla="*/ 40995 w 315255"/>
                      <a:gd name="connsiteY16" fmla="*/ 70202 h 70208"/>
                      <a:gd name="connsiteX17" fmla="*/ 20432 w 315255"/>
                      <a:gd name="connsiteY17" fmla="*/ 69504 h 70208"/>
                      <a:gd name="connsiteX18" fmla="*/ 0 w 315255"/>
                      <a:gd name="connsiteY18" fmla="*/ 66535 h 70208"/>
                      <a:gd name="connsiteX19" fmla="*/ 480 w 315255"/>
                      <a:gd name="connsiteY19" fmla="*/ 64090 h 70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5255" h="70208">
                        <a:moveTo>
                          <a:pt x="480" y="64090"/>
                        </a:moveTo>
                        <a:cubicBezTo>
                          <a:pt x="7116" y="65487"/>
                          <a:pt x="13840" y="66491"/>
                          <a:pt x="20563" y="67146"/>
                        </a:cubicBezTo>
                        <a:cubicBezTo>
                          <a:pt x="27330" y="67801"/>
                          <a:pt x="34097" y="68019"/>
                          <a:pt x="40908" y="68019"/>
                        </a:cubicBezTo>
                        <a:cubicBezTo>
                          <a:pt x="54485" y="67976"/>
                          <a:pt x="68063" y="66841"/>
                          <a:pt x="81554" y="65269"/>
                        </a:cubicBezTo>
                        <a:cubicBezTo>
                          <a:pt x="95044" y="63697"/>
                          <a:pt x="108578" y="61820"/>
                          <a:pt x="122068" y="60030"/>
                        </a:cubicBezTo>
                        <a:cubicBezTo>
                          <a:pt x="135559" y="58196"/>
                          <a:pt x="149005" y="56188"/>
                          <a:pt x="162452" y="53961"/>
                        </a:cubicBezTo>
                        <a:cubicBezTo>
                          <a:pt x="175899" y="51735"/>
                          <a:pt x="189215" y="49115"/>
                          <a:pt x="202487" y="46103"/>
                        </a:cubicBezTo>
                        <a:cubicBezTo>
                          <a:pt x="215759" y="43091"/>
                          <a:pt x="228856" y="39423"/>
                          <a:pt x="241823" y="35276"/>
                        </a:cubicBezTo>
                        <a:cubicBezTo>
                          <a:pt x="254745" y="30997"/>
                          <a:pt x="267406" y="25977"/>
                          <a:pt x="279761" y="20257"/>
                        </a:cubicBezTo>
                        <a:cubicBezTo>
                          <a:pt x="292029" y="14363"/>
                          <a:pt x="303904" y="7596"/>
                          <a:pt x="315256" y="0"/>
                        </a:cubicBezTo>
                        <a:cubicBezTo>
                          <a:pt x="303948" y="7684"/>
                          <a:pt x="292161" y="14538"/>
                          <a:pt x="279892" y="20563"/>
                        </a:cubicBezTo>
                        <a:cubicBezTo>
                          <a:pt x="267581" y="26413"/>
                          <a:pt x="254920" y="31521"/>
                          <a:pt x="242041" y="35887"/>
                        </a:cubicBezTo>
                        <a:cubicBezTo>
                          <a:pt x="229118" y="40165"/>
                          <a:pt x="215977" y="43876"/>
                          <a:pt x="202748" y="47020"/>
                        </a:cubicBezTo>
                        <a:cubicBezTo>
                          <a:pt x="189476" y="50119"/>
                          <a:pt x="176117" y="52870"/>
                          <a:pt x="162714" y="55184"/>
                        </a:cubicBezTo>
                        <a:cubicBezTo>
                          <a:pt x="149311" y="57498"/>
                          <a:pt x="135820" y="59637"/>
                          <a:pt x="122330" y="61558"/>
                        </a:cubicBezTo>
                        <a:cubicBezTo>
                          <a:pt x="108840" y="63479"/>
                          <a:pt x="95393" y="65487"/>
                          <a:pt x="81859" y="67146"/>
                        </a:cubicBezTo>
                        <a:cubicBezTo>
                          <a:pt x="68325" y="68805"/>
                          <a:pt x="54704" y="70071"/>
                          <a:pt x="40995" y="70202"/>
                        </a:cubicBezTo>
                        <a:cubicBezTo>
                          <a:pt x="34141" y="70246"/>
                          <a:pt x="27286" y="70071"/>
                          <a:pt x="20432" y="69504"/>
                        </a:cubicBezTo>
                        <a:cubicBezTo>
                          <a:pt x="13578" y="68893"/>
                          <a:pt x="6767" y="67932"/>
                          <a:pt x="0" y="66535"/>
                        </a:cubicBezTo>
                        <a:lnTo>
                          <a:pt x="480" y="64090"/>
                        </a:lnTo>
                        <a:close/>
                      </a:path>
                    </a:pathLst>
                  </a:custGeom>
                  <a:solidFill>
                    <a:srgbClr val="A0A58F"/>
                  </a:solidFill>
                  <a:ln w="4365" cap="flat">
                    <a:noFill/>
                    <a:prstDash val="solid"/>
                    <a:miter/>
                  </a:ln>
                </p:spPr>
                <p:txBody>
                  <a:bodyPr rtlCol="0" anchor="ctr"/>
                  <a:lstStyle/>
                  <a:p>
                    <a:endParaRPr lang="th-TH"/>
                  </a:p>
                </p:txBody>
              </p:sp>
              <p:sp>
                <p:nvSpPr>
                  <p:cNvPr id="612" name="Freeform: Shape 611">
                    <a:extLst>
                      <a:ext uri="{FF2B5EF4-FFF2-40B4-BE49-F238E27FC236}">
                        <a16:creationId xmlns:a16="http://schemas.microsoft.com/office/drawing/2014/main" id="{66BE333A-6E8F-4FCE-92CB-25A17CEAAB93}"/>
                      </a:ext>
                    </a:extLst>
                  </p:cNvPr>
                  <p:cNvSpPr/>
                  <p:nvPr/>
                </p:nvSpPr>
                <p:spPr>
                  <a:xfrm>
                    <a:off x="3583547" y="4333367"/>
                    <a:ext cx="291287" cy="64747"/>
                  </a:xfrm>
                  <a:custGeom>
                    <a:avLst/>
                    <a:gdLst>
                      <a:gd name="connsiteX0" fmla="*/ 611 w 291287"/>
                      <a:gd name="connsiteY0" fmla="*/ 57323 h 64747"/>
                      <a:gd name="connsiteX1" fmla="*/ 19079 w 291287"/>
                      <a:gd name="connsiteY1" fmla="*/ 60990 h 64747"/>
                      <a:gd name="connsiteX2" fmla="*/ 37852 w 291287"/>
                      <a:gd name="connsiteY2" fmla="*/ 62475 h 64747"/>
                      <a:gd name="connsiteX3" fmla="*/ 75529 w 291287"/>
                      <a:gd name="connsiteY3" fmla="*/ 60816 h 64747"/>
                      <a:gd name="connsiteX4" fmla="*/ 113118 w 291287"/>
                      <a:gd name="connsiteY4" fmla="*/ 56494 h 64747"/>
                      <a:gd name="connsiteX5" fmla="*/ 150577 w 291287"/>
                      <a:gd name="connsiteY5" fmla="*/ 51342 h 64747"/>
                      <a:gd name="connsiteX6" fmla="*/ 187730 w 291287"/>
                      <a:gd name="connsiteY6" fmla="*/ 44357 h 64747"/>
                      <a:gd name="connsiteX7" fmla="*/ 224141 w 291287"/>
                      <a:gd name="connsiteY7" fmla="*/ 34228 h 64747"/>
                      <a:gd name="connsiteX8" fmla="*/ 259024 w 291287"/>
                      <a:gd name="connsiteY8" fmla="*/ 19777 h 64747"/>
                      <a:gd name="connsiteX9" fmla="*/ 291287 w 291287"/>
                      <a:gd name="connsiteY9" fmla="*/ 0 h 64747"/>
                      <a:gd name="connsiteX10" fmla="*/ 259155 w 291287"/>
                      <a:gd name="connsiteY10" fmla="*/ 20083 h 64747"/>
                      <a:gd name="connsiteX11" fmla="*/ 224316 w 291287"/>
                      <a:gd name="connsiteY11" fmla="*/ 34883 h 64747"/>
                      <a:gd name="connsiteX12" fmla="*/ 187948 w 291287"/>
                      <a:gd name="connsiteY12" fmla="*/ 45317 h 64747"/>
                      <a:gd name="connsiteX13" fmla="*/ 150795 w 291287"/>
                      <a:gd name="connsiteY13" fmla="*/ 52652 h 64747"/>
                      <a:gd name="connsiteX14" fmla="*/ 113337 w 291287"/>
                      <a:gd name="connsiteY14" fmla="*/ 58109 h 64747"/>
                      <a:gd name="connsiteX15" fmla="*/ 75747 w 291287"/>
                      <a:gd name="connsiteY15" fmla="*/ 62737 h 64747"/>
                      <a:gd name="connsiteX16" fmla="*/ 37852 w 291287"/>
                      <a:gd name="connsiteY16" fmla="*/ 64701 h 64747"/>
                      <a:gd name="connsiteX17" fmla="*/ 18817 w 291287"/>
                      <a:gd name="connsiteY17" fmla="*/ 63392 h 64747"/>
                      <a:gd name="connsiteX18" fmla="*/ 0 w 291287"/>
                      <a:gd name="connsiteY18" fmla="*/ 59812 h 64747"/>
                      <a:gd name="connsiteX19" fmla="*/ 611 w 291287"/>
                      <a:gd name="connsiteY19" fmla="*/ 57323 h 6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1287" h="64747">
                        <a:moveTo>
                          <a:pt x="611" y="57323"/>
                        </a:moveTo>
                        <a:cubicBezTo>
                          <a:pt x="6680" y="58895"/>
                          <a:pt x="12879" y="60117"/>
                          <a:pt x="19079" y="60990"/>
                        </a:cubicBezTo>
                        <a:cubicBezTo>
                          <a:pt x="25322" y="61820"/>
                          <a:pt x="31565" y="62257"/>
                          <a:pt x="37852" y="62475"/>
                        </a:cubicBezTo>
                        <a:cubicBezTo>
                          <a:pt x="50425" y="62824"/>
                          <a:pt x="62999" y="62038"/>
                          <a:pt x="75529" y="60816"/>
                        </a:cubicBezTo>
                        <a:cubicBezTo>
                          <a:pt x="88058" y="59593"/>
                          <a:pt x="100588" y="58022"/>
                          <a:pt x="113118" y="56494"/>
                        </a:cubicBezTo>
                        <a:cubicBezTo>
                          <a:pt x="125648" y="54966"/>
                          <a:pt x="138134" y="53263"/>
                          <a:pt x="150577" y="51342"/>
                        </a:cubicBezTo>
                        <a:cubicBezTo>
                          <a:pt x="163020" y="49421"/>
                          <a:pt x="175418" y="47063"/>
                          <a:pt x="187730" y="44357"/>
                        </a:cubicBezTo>
                        <a:cubicBezTo>
                          <a:pt x="200042" y="41606"/>
                          <a:pt x="212178" y="38201"/>
                          <a:pt x="224141" y="34228"/>
                        </a:cubicBezTo>
                        <a:cubicBezTo>
                          <a:pt x="236060" y="30168"/>
                          <a:pt x="247716" y="25322"/>
                          <a:pt x="259024" y="19777"/>
                        </a:cubicBezTo>
                        <a:cubicBezTo>
                          <a:pt x="270287" y="14058"/>
                          <a:pt x="281027" y="7378"/>
                          <a:pt x="291287" y="0"/>
                        </a:cubicBezTo>
                        <a:cubicBezTo>
                          <a:pt x="281115" y="7509"/>
                          <a:pt x="270375" y="14276"/>
                          <a:pt x="259155" y="20083"/>
                        </a:cubicBezTo>
                        <a:cubicBezTo>
                          <a:pt x="247847" y="25758"/>
                          <a:pt x="236234" y="30735"/>
                          <a:pt x="224316" y="34883"/>
                        </a:cubicBezTo>
                        <a:cubicBezTo>
                          <a:pt x="212353" y="38943"/>
                          <a:pt x="200216" y="42436"/>
                          <a:pt x="187948" y="45317"/>
                        </a:cubicBezTo>
                        <a:cubicBezTo>
                          <a:pt x="175637" y="48155"/>
                          <a:pt x="163282" y="50600"/>
                          <a:pt x="150795" y="52652"/>
                        </a:cubicBezTo>
                        <a:cubicBezTo>
                          <a:pt x="138353" y="54704"/>
                          <a:pt x="125867" y="56494"/>
                          <a:pt x="113337" y="58109"/>
                        </a:cubicBezTo>
                        <a:cubicBezTo>
                          <a:pt x="100807" y="59724"/>
                          <a:pt x="88320" y="61383"/>
                          <a:pt x="75747" y="62737"/>
                        </a:cubicBezTo>
                        <a:cubicBezTo>
                          <a:pt x="63173" y="64090"/>
                          <a:pt x="50513" y="64963"/>
                          <a:pt x="37852" y="64701"/>
                        </a:cubicBezTo>
                        <a:cubicBezTo>
                          <a:pt x="31521" y="64570"/>
                          <a:pt x="25147" y="64178"/>
                          <a:pt x="18817" y="63392"/>
                        </a:cubicBezTo>
                        <a:cubicBezTo>
                          <a:pt x="12486" y="62562"/>
                          <a:pt x="6199" y="61383"/>
                          <a:pt x="0" y="59812"/>
                        </a:cubicBezTo>
                        <a:lnTo>
                          <a:pt x="611" y="57323"/>
                        </a:lnTo>
                        <a:close/>
                      </a:path>
                    </a:pathLst>
                  </a:custGeom>
                  <a:solidFill>
                    <a:srgbClr val="A0A58F"/>
                  </a:solidFill>
                  <a:ln w="4365" cap="flat">
                    <a:noFill/>
                    <a:prstDash val="solid"/>
                    <a:miter/>
                  </a:ln>
                </p:spPr>
                <p:txBody>
                  <a:bodyPr rtlCol="0" anchor="ctr"/>
                  <a:lstStyle/>
                  <a:p>
                    <a:endParaRPr lang="th-TH"/>
                  </a:p>
                </p:txBody>
              </p:sp>
              <p:sp>
                <p:nvSpPr>
                  <p:cNvPr id="613" name="Freeform: Shape 612">
                    <a:extLst>
                      <a:ext uri="{FF2B5EF4-FFF2-40B4-BE49-F238E27FC236}">
                        <a16:creationId xmlns:a16="http://schemas.microsoft.com/office/drawing/2014/main" id="{630A2C72-7D69-4907-ACCA-F305CE71EC4A}"/>
                      </a:ext>
                    </a:extLst>
                  </p:cNvPr>
                  <p:cNvSpPr/>
                  <p:nvPr/>
                </p:nvSpPr>
                <p:spPr>
                  <a:xfrm>
                    <a:off x="3634540" y="4250679"/>
                    <a:ext cx="269152" cy="83518"/>
                  </a:xfrm>
                  <a:custGeom>
                    <a:avLst/>
                    <a:gdLst>
                      <a:gd name="connsiteX0" fmla="*/ 655 w 269152"/>
                      <a:gd name="connsiteY0" fmla="*/ 76664 h 83518"/>
                      <a:gd name="connsiteX1" fmla="*/ 18249 w 269152"/>
                      <a:gd name="connsiteY1" fmla="*/ 80113 h 83518"/>
                      <a:gd name="connsiteX2" fmla="*/ 36105 w 269152"/>
                      <a:gd name="connsiteY2" fmla="*/ 81204 h 83518"/>
                      <a:gd name="connsiteX3" fmla="*/ 71818 w 269152"/>
                      <a:gd name="connsiteY3" fmla="*/ 78061 h 83518"/>
                      <a:gd name="connsiteX4" fmla="*/ 107268 w 269152"/>
                      <a:gd name="connsiteY4" fmla="*/ 71730 h 83518"/>
                      <a:gd name="connsiteX5" fmla="*/ 142544 w 269152"/>
                      <a:gd name="connsiteY5" fmla="*/ 64396 h 83518"/>
                      <a:gd name="connsiteX6" fmla="*/ 177252 w 269152"/>
                      <a:gd name="connsiteY6" fmla="*/ 54922 h 83518"/>
                      <a:gd name="connsiteX7" fmla="*/ 210738 w 269152"/>
                      <a:gd name="connsiteY7" fmla="*/ 41781 h 83518"/>
                      <a:gd name="connsiteX8" fmla="*/ 241866 w 269152"/>
                      <a:gd name="connsiteY8" fmla="*/ 23706 h 83518"/>
                      <a:gd name="connsiteX9" fmla="*/ 269153 w 269152"/>
                      <a:gd name="connsiteY9" fmla="*/ 0 h 83518"/>
                      <a:gd name="connsiteX10" fmla="*/ 242041 w 269152"/>
                      <a:gd name="connsiteY10" fmla="*/ 23968 h 83518"/>
                      <a:gd name="connsiteX11" fmla="*/ 211000 w 269152"/>
                      <a:gd name="connsiteY11" fmla="*/ 42392 h 83518"/>
                      <a:gd name="connsiteX12" fmla="*/ 177514 w 269152"/>
                      <a:gd name="connsiteY12" fmla="*/ 55883 h 83518"/>
                      <a:gd name="connsiteX13" fmla="*/ 142806 w 269152"/>
                      <a:gd name="connsiteY13" fmla="*/ 65706 h 83518"/>
                      <a:gd name="connsiteX14" fmla="*/ 107574 w 269152"/>
                      <a:gd name="connsiteY14" fmla="*/ 73346 h 83518"/>
                      <a:gd name="connsiteX15" fmla="*/ 72123 w 269152"/>
                      <a:gd name="connsiteY15" fmla="*/ 80025 h 83518"/>
                      <a:gd name="connsiteX16" fmla="*/ 36105 w 269152"/>
                      <a:gd name="connsiteY16" fmla="*/ 83518 h 83518"/>
                      <a:gd name="connsiteX17" fmla="*/ 17943 w 269152"/>
                      <a:gd name="connsiteY17" fmla="*/ 82558 h 83518"/>
                      <a:gd name="connsiteX18" fmla="*/ 0 w 269152"/>
                      <a:gd name="connsiteY18" fmla="*/ 79196 h 83518"/>
                      <a:gd name="connsiteX19" fmla="*/ 655 w 269152"/>
                      <a:gd name="connsiteY19" fmla="*/ 76664 h 8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9152" h="83518">
                        <a:moveTo>
                          <a:pt x="655" y="76664"/>
                        </a:moveTo>
                        <a:cubicBezTo>
                          <a:pt x="6418" y="78192"/>
                          <a:pt x="12312" y="79370"/>
                          <a:pt x="18249" y="80113"/>
                        </a:cubicBezTo>
                        <a:cubicBezTo>
                          <a:pt x="24187" y="80811"/>
                          <a:pt x="30168" y="81160"/>
                          <a:pt x="36105" y="81204"/>
                        </a:cubicBezTo>
                        <a:cubicBezTo>
                          <a:pt x="48068" y="81204"/>
                          <a:pt x="59986" y="79894"/>
                          <a:pt x="71818" y="78061"/>
                        </a:cubicBezTo>
                        <a:cubicBezTo>
                          <a:pt x="83649" y="76184"/>
                          <a:pt x="95480" y="73913"/>
                          <a:pt x="107268" y="71730"/>
                        </a:cubicBezTo>
                        <a:cubicBezTo>
                          <a:pt x="119056" y="69504"/>
                          <a:pt x="130844" y="67103"/>
                          <a:pt x="142544" y="64396"/>
                        </a:cubicBezTo>
                        <a:cubicBezTo>
                          <a:pt x="154244" y="61689"/>
                          <a:pt x="165814" y="58502"/>
                          <a:pt x="177252" y="54922"/>
                        </a:cubicBezTo>
                        <a:cubicBezTo>
                          <a:pt x="188691" y="51255"/>
                          <a:pt x="199867" y="46845"/>
                          <a:pt x="210738" y="41781"/>
                        </a:cubicBezTo>
                        <a:cubicBezTo>
                          <a:pt x="221609" y="36629"/>
                          <a:pt x="231999" y="30517"/>
                          <a:pt x="241866" y="23706"/>
                        </a:cubicBezTo>
                        <a:cubicBezTo>
                          <a:pt x="251689" y="16721"/>
                          <a:pt x="260727" y="8688"/>
                          <a:pt x="269153" y="0"/>
                        </a:cubicBezTo>
                        <a:cubicBezTo>
                          <a:pt x="260814" y="8775"/>
                          <a:pt x="251820" y="16896"/>
                          <a:pt x="242041" y="23968"/>
                        </a:cubicBezTo>
                        <a:cubicBezTo>
                          <a:pt x="232174" y="30910"/>
                          <a:pt x="221827" y="37153"/>
                          <a:pt x="211000" y="42392"/>
                        </a:cubicBezTo>
                        <a:cubicBezTo>
                          <a:pt x="200129" y="47544"/>
                          <a:pt x="188953" y="52084"/>
                          <a:pt x="177514" y="55883"/>
                        </a:cubicBezTo>
                        <a:cubicBezTo>
                          <a:pt x="166076" y="59593"/>
                          <a:pt x="154506" y="62911"/>
                          <a:pt x="142806" y="65706"/>
                        </a:cubicBezTo>
                        <a:cubicBezTo>
                          <a:pt x="131106" y="68500"/>
                          <a:pt x="119361" y="71032"/>
                          <a:pt x="107574" y="73346"/>
                        </a:cubicBezTo>
                        <a:cubicBezTo>
                          <a:pt x="95786" y="75660"/>
                          <a:pt x="83998" y="78061"/>
                          <a:pt x="72123" y="80025"/>
                        </a:cubicBezTo>
                        <a:cubicBezTo>
                          <a:pt x="60248" y="81990"/>
                          <a:pt x="48242" y="83387"/>
                          <a:pt x="36105" y="83518"/>
                        </a:cubicBezTo>
                        <a:cubicBezTo>
                          <a:pt x="30037" y="83518"/>
                          <a:pt x="23968" y="83256"/>
                          <a:pt x="17943" y="82558"/>
                        </a:cubicBezTo>
                        <a:cubicBezTo>
                          <a:pt x="11919" y="81815"/>
                          <a:pt x="5937" y="80680"/>
                          <a:pt x="0" y="79196"/>
                        </a:cubicBezTo>
                        <a:lnTo>
                          <a:pt x="655" y="76664"/>
                        </a:lnTo>
                        <a:close/>
                      </a:path>
                    </a:pathLst>
                  </a:custGeom>
                  <a:solidFill>
                    <a:srgbClr val="A0A58F"/>
                  </a:solidFill>
                  <a:ln w="4365" cap="flat">
                    <a:noFill/>
                    <a:prstDash val="solid"/>
                    <a:miter/>
                  </a:ln>
                </p:spPr>
                <p:txBody>
                  <a:bodyPr rtlCol="0" anchor="ctr"/>
                  <a:lstStyle/>
                  <a:p>
                    <a:endParaRPr lang="th-TH"/>
                  </a:p>
                </p:txBody>
              </p:sp>
              <p:sp>
                <p:nvSpPr>
                  <p:cNvPr id="614" name="Freeform: Shape 613">
                    <a:extLst>
                      <a:ext uri="{FF2B5EF4-FFF2-40B4-BE49-F238E27FC236}">
                        <a16:creationId xmlns:a16="http://schemas.microsoft.com/office/drawing/2014/main" id="{6A9E37AC-63BC-45CC-9D9D-89F84E230895}"/>
                      </a:ext>
                    </a:extLst>
                  </p:cNvPr>
                  <p:cNvSpPr/>
                  <p:nvPr/>
                </p:nvSpPr>
                <p:spPr>
                  <a:xfrm>
                    <a:off x="3679202" y="4191609"/>
                    <a:ext cx="231693" cy="76124"/>
                  </a:xfrm>
                  <a:custGeom>
                    <a:avLst/>
                    <a:gdLst>
                      <a:gd name="connsiteX0" fmla="*/ 437 w 231693"/>
                      <a:gd name="connsiteY0" fmla="*/ 71992 h 76124"/>
                      <a:gd name="connsiteX1" fmla="*/ 30779 w 231693"/>
                      <a:gd name="connsiteY1" fmla="*/ 73302 h 76124"/>
                      <a:gd name="connsiteX2" fmla="*/ 60816 w 231693"/>
                      <a:gd name="connsiteY2" fmla="*/ 68019 h 76124"/>
                      <a:gd name="connsiteX3" fmla="*/ 90110 w 231693"/>
                      <a:gd name="connsiteY3" fmla="*/ 59069 h 76124"/>
                      <a:gd name="connsiteX4" fmla="*/ 119012 w 231693"/>
                      <a:gd name="connsiteY4" fmla="*/ 48766 h 76124"/>
                      <a:gd name="connsiteX5" fmla="*/ 175593 w 231693"/>
                      <a:gd name="connsiteY5" fmla="*/ 25016 h 76124"/>
                      <a:gd name="connsiteX6" fmla="*/ 203534 w 231693"/>
                      <a:gd name="connsiteY6" fmla="*/ 12268 h 76124"/>
                      <a:gd name="connsiteX7" fmla="*/ 231694 w 231693"/>
                      <a:gd name="connsiteY7" fmla="*/ 0 h 76124"/>
                      <a:gd name="connsiteX8" fmla="*/ 203665 w 231693"/>
                      <a:gd name="connsiteY8" fmla="*/ 12617 h 76124"/>
                      <a:gd name="connsiteX9" fmla="*/ 175855 w 231693"/>
                      <a:gd name="connsiteY9" fmla="*/ 25671 h 76124"/>
                      <a:gd name="connsiteX10" fmla="*/ 119449 w 231693"/>
                      <a:gd name="connsiteY10" fmla="*/ 50076 h 76124"/>
                      <a:gd name="connsiteX11" fmla="*/ 90634 w 231693"/>
                      <a:gd name="connsiteY11" fmla="*/ 60729 h 76124"/>
                      <a:gd name="connsiteX12" fmla="*/ 61296 w 231693"/>
                      <a:gd name="connsiteY12" fmla="*/ 69984 h 76124"/>
                      <a:gd name="connsiteX13" fmla="*/ 30954 w 231693"/>
                      <a:gd name="connsiteY13" fmla="*/ 75616 h 76124"/>
                      <a:gd name="connsiteX14" fmla="*/ 0 w 231693"/>
                      <a:gd name="connsiteY14" fmla="*/ 74568 h 76124"/>
                      <a:gd name="connsiteX15" fmla="*/ 437 w 231693"/>
                      <a:gd name="connsiteY15" fmla="*/ 71992 h 7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693" h="76124">
                        <a:moveTo>
                          <a:pt x="437" y="71992"/>
                        </a:moveTo>
                        <a:cubicBezTo>
                          <a:pt x="10478" y="73695"/>
                          <a:pt x="20694" y="74088"/>
                          <a:pt x="30779" y="73302"/>
                        </a:cubicBezTo>
                        <a:cubicBezTo>
                          <a:pt x="40908" y="72516"/>
                          <a:pt x="50949" y="70552"/>
                          <a:pt x="60816" y="68019"/>
                        </a:cubicBezTo>
                        <a:cubicBezTo>
                          <a:pt x="70683" y="65444"/>
                          <a:pt x="80419" y="62300"/>
                          <a:pt x="90110" y="59069"/>
                        </a:cubicBezTo>
                        <a:cubicBezTo>
                          <a:pt x="99803" y="55795"/>
                          <a:pt x="109451" y="52477"/>
                          <a:pt x="119012" y="48766"/>
                        </a:cubicBezTo>
                        <a:cubicBezTo>
                          <a:pt x="138134" y="41519"/>
                          <a:pt x="156951" y="33398"/>
                          <a:pt x="175593" y="25016"/>
                        </a:cubicBezTo>
                        <a:lnTo>
                          <a:pt x="203534" y="12268"/>
                        </a:lnTo>
                        <a:cubicBezTo>
                          <a:pt x="212833" y="8033"/>
                          <a:pt x="222176" y="3755"/>
                          <a:pt x="231694" y="0"/>
                        </a:cubicBezTo>
                        <a:cubicBezTo>
                          <a:pt x="222220" y="3886"/>
                          <a:pt x="212965" y="8251"/>
                          <a:pt x="203665" y="12617"/>
                        </a:cubicBezTo>
                        <a:lnTo>
                          <a:pt x="175855" y="25671"/>
                        </a:lnTo>
                        <a:cubicBezTo>
                          <a:pt x="157257" y="34272"/>
                          <a:pt x="138527" y="42610"/>
                          <a:pt x="119449" y="50076"/>
                        </a:cubicBezTo>
                        <a:cubicBezTo>
                          <a:pt x="109931" y="53874"/>
                          <a:pt x="100283" y="57323"/>
                          <a:pt x="90634" y="60729"/>
                        </a:cubicBezTo>
                        <a:cubicBezTo>
                          <a:pt x="80942" y="64047"/>
                          <a:pt x="71206" y="67321"/>
                          <a:pt x="61296" y="69984"/>
                        </a:cubicBezTo>
                        <a:cubicBezTo>
                          <a:pt x="51386" y="72647"/>
                          <a:pt x="41257" y="74743"/>
                          <a:pt x="30954" y="75616"/>
                        </a:cubicBezTo>
                        <a:cubicBezTo>
                          <a:pt x="20694" y="76533"/>
                          <a:pt x="10260" y="76227"/>
                          <a:pt x="0" y="74568"/>
                        </a:cubicBezTo>
                        <a:lnTo>
                          <a:pt x="437" y="71992"/>
                        </a:lnTo>
                        <a:close/>
                      </a:path>
                    </a:pathLst>
                  </a:custGeom>
                  <a:solidFill>
                    <a:srgbClr val="A0A58F"/>
                  </a:solidFill>
                  <a:ln w="4365" cap="flat">
                    <a:noFill/>
                    <a:prstDash val="solid"/>
                    <a:miter/>
                  </a:ln>
                </p:spPr>
                <p:txBody>
                  <a:bodyPr rtlCol="0" anchor="ctr"/>
                  <a:lstStyle/>
                  <a:p>
                    <a:endParaRPr lang="th-TH"/>
                  </a:p>
                </p:txBody>
              </p:sp>
              <p:sp>
                <p:nvSpPr>
                  <p:cNvPr id="615" name="Freeform: Shape 614">
                    <a:extLst>
                      <a:ext uri="{FF2B5EF4-FFF2-40B4-BE49-F238E27FC236}">
                        <a16:creationId xmlns:a16="http://schemas.microsoft.com/office/drawing/2014/main" id="{3E7ABBCF-965F-4EFD-888D-0AD30EE817F9}"/>
                      </a:ext>
                    </a:extLst>
                  </p:cNvPr>
                  <p:cNvSpPr/>
                  <p:nvPr/>
                </p:nvSpPr>
                <p:spPr>
                  <a:xfrm>
                    <a:off x="3711248" y="4122935"/>
                    <a:ext cx="181836" cy="86923"/>
                  </a:xfrm>
                  <a:custGeom>
                    <a:avLst/>
                    <a:gdLst>
                      <a:gd name="connsiteX0" fmla="*/ 0 w 181836"/>
                      <a:gd name="connsiteY0" fmla="*/ 84478 h 86923"/>
                      <a:gd name="connsiteX1" fmla="*/ 47238 w 181836"/>
                      <a:gd name="connsiteY1" fmla="*/ 67932 h 86923"/>
                      <a:gd name="connsiteX2" fmla="*/ 69853 w 181836"/>
                      <a:gd name="connsiteY2" fmla="*/ 56843 h 86923"/>
                      <a:gd name="connsiteX3" fmla="*/ 92730 w 181836"/>
                      <a:gd name="connsiteY3" fmla="*/ 46278 h 86923"/>
                      <a:gd name="connsiteX4" fmla="*/ 115869 w 181836"/>
                      <a:gd name="connsiteY4" fmla="*/ 36280 h 86923"/>
                      <a:gd name="connsiteX5" fmla="*/ 138964 w 181836"/>
                      <a:gd name="connsiteY5" fmla="*/ 26282 h 86923"/>
                      <a:gd name="connsiteX6" fmla="*/ 161186 w 181836"/>
                      <a:gd name="connsiteY6" fmla="*/ 14495 h 86923"/>
                      <a:gd name="connsiteX7" fmla="*/ 181836 w 181836"/>
                      <a:gd name="connsiteY7" fmla="*/ 0 h 86923"/>
                      <a:gd name="connsiteX8" fmla="*/ 161361 w 181836"/>
                      <a:gd name="connsiteY8" fmla="*/ 14756 h 86923"/>
                      <a:gd name="connsiteX9" fmla="*/ 139226 w 181836"/>
                      <a:gd name="connsiteY9" fmla="*/ 26850 h 86923"/>
                      <a:gd name="connsiteX10" fmla="*/ 116218 w 181836"/>
                      <a:gd name="connsiteY10" fmla="*/ 37153 h 86923"/>
                      <a:gd name="connsiteX11" fmla="*/ 93254 w 181836"/>
                      <a:gd name="connsiteY11" fmla="*/ 47456 h 86923"/>
                      <a:gd name="connsiteX12" fmla="*/ 70551 w 181836"/>
                      <a:gd name="connsiteY12" fmla="*/ 58327 h 86923"/>
                      <a:gd name="connsiteX13" fmla="*/ 48068 w 181836"/>
                      <a:gd name="connsiteY13" fmla="*/ 69678 h 86923"/>
                      <a:gd name="connsiteX14" fmla="*/ 611 w 181836"/>
                      <a:gd name="connsiteY14" fmla="*/ 86923 h 86923"/>
                      <a:gd name="connsiteX15" fmla="*/ 0 w 181836"/>
                      <a:gd name="connsiteY15" fmla="*/ 84478 h 86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1836" h="86923">
                        <a:moveTo>
                          <a:pt x="0" y="84478"/>
                        </a:moveTo>
                        <a:cubicBezTo>
                          <a:pt x="16241" y="80462"/>
                          <a:pt x="32132" y="75136"/>
                          <a:pt x="47238" y="67932"/>
                        </a:cubicBezTo>
                        <a:cubicBezTo>
                          <a:pt x="54835" y="64352"/>
                          <a:pt x="62257" y="60467"/>
                          <a:pt x="69853" y="56843"/>
                        </a:cubicBezTo>
                        <a:cubicBezTo>
                          <a:pt x="77450" y="53219"/>
                          <a:pt x="85046" y="49683"/>
                          <a:pt x="92730" y="46278"/>
                        </a:cubicBezTo>
                        <a:cubicBezTo>
                          <a:pt x="100414" y="42829"/>
                          <a:pt x="108141" y="39554"/>
                          <a:pt x="115869" y="36280"/>
                        </a:cubicBezTo>
                        <a:cubicBezTo>
                          <a:pt x="123596" y="33006"/>
                          <a:pt x="131367" y="29775"/>
                          <a:pt x="138964" y="26282"/>
                        </a:cubicBezTo>
                        <a:cubicBezTo>
                          <a:pt x="146604" y="22790"/>
                          <a:pt x="154070" y="18904"/>
                          <a:pt x="161186" y="14495"/>
                        </a:cubicBezTo>
                        <a:cubicBezTo>
                          <a:pt x="168346" y="10085"/>
                          <a:pt x="175156" y="5152"/>
                          <a:pt x="181836" y="0"/>
                        </a:cubicBezTo>
                        <a:cubicBezTo>
                          <a:pt x="175244" y="5239"/>
                          <a:pt x="168477" y="10260"/>
                          <a:pt x="161361" y="14756"/>
                        </a:cubicBezTo>
                        <a:cubicBezTo>
                          <a:pt x="154244" y="19297"/>
                          <a:pt x="146822" y="23270"/>
                          <a:pt x="139226" y="26850"/>
                        </a:cubicBezTo>
                        <a:cubicBezTo>
                          <a:pt x="131629" y="30473"/>
                          <a:pt x="123902" y="33791"/>
                          <a:pt x="116218" y="37153"/>
                        </a:cubicBezTo>
                        <a:cubicBezTo>
                          <a:pt x="108534" y="40515"/>
                          <a:pt x="100850" y="43920"/>
                          <a:pt x="93254" y="47456"/>
                        </a:cubicBezTo>
                        <a:cubicBezTo>
                          <a:pt x="85614" y="50949"/>
                          <a:pt x="78061" y="54616"/>
                          <a:pt x="70551" y="58327"/>
                        </a:cubicBezTo>
                        <a:cubicBezTo>
                          <a:pt x="63042" y="62038"/>
                          <a:pt x="55620" y="66011"/>
                          <a:pt x="48068" y="69678"/>
                        </a:cubicBezTo>
                        <a:cubicBezTo>
                          <a:pt x="32918" y="77100"/>
                          <a:pt x="16896" y="82688"/>
                          <a:pt x="611" y="86923"/>
                        </a:cubicBezTo>
                        <a:lnTo>
                          <a:pt x="0" y="84478"/>
                        </a:lnTo>
                        <a:close/>
                      </a:path>
                    </a:pathLst>
                  </a:custGeom>
                  <a:solidFill>
                    <a:srgbClr val="A0A58F"/>
                  </a:solidFill>
                  <a:ln w="4365" cap="flat">
                    <a:noFill/>
                    <a:prstDash val="solid"/>
                    <a:miter/>
                  </a:ln>
                </p:spPr>
                <p:txBody>
                  <a:bodyPr rtlCol="0" anchor="ctr"/>
                  <a:lstStyle/>
                  <a:p>
                    <a:endParaRPr lang="th-TH"/>
                  </a:p>
                </p:txBody>
              </p:sp>
              <p:sp>
                <p:nvSpPr>
                  <p:cNvPr id="616" name="Freeform: Shape 615">
                    <a:extLst>
                      <a:ext uri="{FF2B5EF4-FFF2-40B4-BE49-F238E27FC236}">
                        <a16:creationId xmlns:a16="http://schemas.microsoft.com/office/drawing/2014/main" id="{E99B4924-AF26-4AF5-9B7F-FCCF5ACCFE2F}"/>
                      </a:ext>
                    </a:extLst>
                  </p:cNvPr>
                  <p:cNvSpPr/>
                  <p:nvPr/>
                </p:nvSpPr>
                <p:spPr>
                  <a:xfrm>
                    <a:off x="3780708" y="4068358"/>
                    <a:ext cx="103251" cy="46063"/>
                  </a:xfrm>
                  <a:custGeom>
                    <a:avLst/>
                    <a:gdLst>
                      <a:gd name="connsiteX0" fmla="*/ 97489 w 103251"/>
                      <a:gd name="connsiteY0" fmla="*/ 441 h 46063"/>
                      <a:gd name="connsiteX1" fmla="*/ 103252 w 103251"/>
                      <a:gd name="connsiteY1" fmla="*/ 266 h 46063"/>
                      <a:gd name="connsiteX2" fmla="*/ 103033 w 103251"/>
                      <a:gd name="connsiteY2" fmla="*/ 1532 h 46063"/>
                      <a:gd name="connsiteX3" fmla="*/ 86880 w 103251"/>
                      <a:gd name="connsiteY3" fmla="*/ 7775 h 46063"/>
                      <a:gd name="connsiteX4" fmla="*/ 85876 w 103251"/>
                      <a:gd name="connsiteY4" fmla="*/ 8474 h 46063"/>
                      <a:gd name="connsiteX5" fmla="*/ 38856 w 103251"/>
                      <a:gd name="connsiteY5" fmla="*/ 30041 h 46063"/>
                      <a:gd name="connsiteX6" fmla="*/ 611 w 103251"/>
                      <a:gd name="connsiteY6" fmla="*/ 46063 h 46063"/>
                      <a:gd name="connsiteX7" fmla="*/ 0 w 103251"/>
                      <a:gd name="connsiteY7" fmla="*/ 44928 h 46063"/>
                      <a:gd name="connsiteX8" fmla="*/ 38419 w 103251"/>
                      <a:gd name="connsiteY8" fmla="*/ 28818 h 46063"/>
                      <a:gd name="connsiteX9" fmla="*/ 85133 w 103251"/>
                      <a:gd name="connsiteY9" fmla="*/ 7382 h 46063"/>
                      <a:gd name="connsiteX10" fmla="*/ 86138 w 103251"/>
                      <a:gd name="connsiteY10" fmla="*/ 6684 h 46063"/>
                      <a:gd name="connsiteX11" fmla="*/ 97489 w 103251"/>
                      <a:gd name="connsiteY11" fmla="*/ 441 h 46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251" h="46063">
                        <a:moveTo>
                          <a:pt x="97489" y="441"/>
                        </a:moveTo>
                        <a:cubicBezTo>
                          <a:pt x="99366" y="-40"/>
                          <a:pt x="101287" y="-171"/>
                          <a:pt x="103252" y="266"/>
                        </a:cubicBezTo>
                        <a:lnTo>
                          <a:pt x="103033" y="1532"/>
                        </a:lnTo>
                        <a:cubicBezTo>
                          <a:pt x="97270" y="353"/>
                          <a:pt x="91988" y="4108"/>
                          <a:pt x="86880" y="7775"/>
                        </a:cubicBezTo>
                        <a:lnTo>
                          <a:pt x="85876" y="8474"/>
                        </a:lnTo>
                        <a:cubicBezTo>
                          <a:pt x="71687" y="18559"/>
                          <a:pt x="55009" y="24409"/>
                          <a:pt x="38856" y="30041"/>
                        </a:cubicBezTo>
                        <a:cubicBezTo>
                          <a:pt x="25977" y="34581"/>
                          <a:pt x="12617" y="39253"/>
                          <a:pt x="611" y="46063"/>
                        </a:cubicBezTo>
                        <a:lnTo>
                          <a:pt x="0" y="44928"/>
                        </a:lnTo>
                        <a:cubicBezTo>
                          <a:pt x="12093" y="38074"/>
                          <a:pt x="25496" y="33359"/>
                          <a:pt x="38419" y="28818"/>
                        </a:cubicBezTo>
                        <a:cubicBezTo>
                          <a:pt x="54486" y="23186"/>
                          <a:pt x="71076" y="17380"/>
                          <a:pt x="85133" y="7382"/>
                        </a:cubicBezTo>
                        <a:lnTo>
                          <a:pt x="86138" y="6684"/>
                        </a:lnTo>
                        <a:cubicBezTo>
                          <a:pt x="89630" y="4195"/>
                          <a:pt x="93429" y="1488"/>
                          <a:pt x="97489" y="441"/>
                        </a:cubicBezTo>
                        <a:close/>
                      </a:path>
                    </a:pathLst>
                  </a:custGeom>
                  <a:solidFill>
                    <a:srgbClr val="A0A58F"/>
                  </a:solidFill>
                  <a:ln w="4365" cap="flat">
                    <a:noFill/>
                    <a:prstDash val="solid"/>
                    <a:miter/>
                  </a:ln>
                </p:spPr>
                <p:txBody>
                  <a:bodyPr rtlCol="0" anchor="ctr"/>
                  <a:lstStyle/>
                  <a:p>
                    <a:endParaRPr lang="th-TH"/>
                  </a:p>
                </p:txBody>
              </p:sp>
              <p:sp>
                <p:nvSpPr>
                  <p:cNvPr id="617" name="Freeform: Shape 616">
                    <a:extLst>
                      <a:ext uri="{FF2B5EF4-FFF2-40B4-BE49-F238E27FC236}">
                        <a16:creationId xmlns:a16="http://schemas.microsoft.com/office/drawing/2014/main" id="{62C75325-9BE9-4CB4-8D41-85B4E434B71A}"/>
                      </a:ext>
                    </a:extLst>
                  </p:cNvPr>
                  <p:cNvSpPr/>
                  <p:nvPr/>
                </p:nvSpPr>
                <p:spPr>
                  <a:xfrm>
                    <a:off x="3424544" y="4322191"/>
                    <a:ext cx="111939" cy="147957"/>
                  </a:xfrm>
                  <a:custGeom>
                    <a:avLst/>
                    <a:gdLst>
                      <a:gd name="connsiteX0" fmla="*/ 873 w 111939"/>
                      <a:gd name="connsiteY0" fmla="*/ 0 h 147957"/>
                      <a:gd name="connsiteX1" fmla="*/ 24798 w 111939"/>
                      <a:gd name="connsiteY1" fmla="*/ 42436 h 147957"/>
                      <a:gd name="connsiteX2" fmla="*/ 36062 w 111939"/>
                      <a:gd name="connsiteY2" fmla="*/ 67015 h 147957"/>
                      <a:gd name="connsiteX3" fmla="*/ 91246 w 111939"/>
                      <a:gd name="connsiteY3" fmla="*/ 129184 h 147957"/>
                      <a:gd name="connsiteX4" fmla="*/ 111940 w 111939"/>
                      <a:gd name="connsiteY4" fmla="*/ 146910 h 147957"/>
                      <a:gd name="connsiteX5" fmla="*/ 111197 w 111939"/>
                      <a:gd name="connsiteY5" fmla="*/ 147958 h 147957"/>
                      <a:gd name="connsiteX6" fmla="*/ 90460 w 111939"/>
                      <a:gd name="connsiteY6" fmla="*/ 130189 h 147957"/>
                      <a:gd name="connsiteX7" fmla="*/ 35014 w 111939"/>
                      <a:gd name="connsiteY7" fmla="*/ 67670 h 147957"/>
                      <a:gd name="connsiteX8" fmla="*/ 23663 w 111939"/>
                      <a:gd name="connsiteY8" fmla="*/ 42960 h 147957"/>
                      <a:gd name="connsiteX9" fmla="*/ 0 w 111939"/>
                      <a:gd name="connsiteY9" fmla="*/ 917 h 147957"/>
                      <a:gd name="connsiteX10" fmla="*/ 873 w 111939"/>
                      <a:gd name="connsiteY10" fmla="*/ 0 h 14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39" h="147957">
                        <a:moveTo>
                          <a:pt x="873" y="0"/>
                        </a:moveTo>
                        <a:cubicBezTo>
                          <a:pt x="12050" y="11962"/>
                          <a:pt x="18511" y="27417"/>
                          <a:pt x="24798" y="42436"/>
                        </a:cubicBezTo>
                        <a:cubicBezTo>
                          <a:pt x="28247" y="50643"/>
                          <a:pt x="31783" y="59157"/>
                          <a:pt x="36062" y="67015"/>
                        </a:cubicBezTo>
                        <a:cubicBezTo>
                          <a:pt x="49639" y="91769"/>
                          <a:pt x="70770" y="110804"/>
                          <a:pt x="91246" y="129184"/>
                        </a:cubicBezTo>
                        <a:cubicBezTo>
                          <a:pt x="97882" y="135166"/>
                          <a:pt x="104780" y="141365"/>
                          <a:pt x="111940" y="146910"/>
                        </a:cubicBezTo>
                        <a:lnTo>
                          <a:pt x="111197" y="147958"/>
                        </a:lnTo>
                        <a:cubicBezTo>
                          <a:pt x="103994" y="142369"/>
                          <a:pt x="97096" y="136170"/>
                          <a:pt x="90460" y="130189"/>
                        </a:cubicBezTo>
                        <a:cubicBezTo>
                          <a:pt x="69897" y="111721"/>
                          <a:pt x="48679" y="92643"/>
                          <a:pt x="35014" y="67670"/>
                        </a:cubicBezTo>
                        <a:cubicBezTo>
                          <a:pt x="30692" y="59768"/>
                          <a:pt x="27112" y="51211"/>
                          <a:pt x="23663" y="42960"/>
                        </a:cubicBezTo>
                        <a:cubicBezTo>
                          <a:pt x="17463" y="28072"/>
                          <a:pt x="11046" y="12705"/>
                          <a:pt x="0" y="917"/>
                        </a:cubicBezTo>
                        <a:lnTo>
                          <a:pt x="873" y="0"/>
                        </a:lnTo>
                        <a:close/>
                      </a:path>
                    </a:pathLst>
                  </a:custGeom>
                  <a:solidFill>
                    <a:srgbClr val="A0A58F"/>
                  </a:solidFill>
                  <a:ln w="4365" cap="flat">
                    <a:noFill/>
                    <a:prstDash val="solid"/>
                    <a:miter/>
                  </a:ln>
                </p:spPr>
                <p:txBody>
                  <a:bodyPr rtlCol="0" anchor="ctr"/>
                  <a:lstStyle/>
                  <a:p>
                    <a:endParaRPr lang="th-TH"/>
                  </a:p>
                </p:txBody>
              </p:sp>
              <p:sp>
                <p:nvSpPr>
                  <p:cNvPr id="618" name="Freeform: Shape 617">
                    <a:extLst>
                      <a:ext uri="{FF2B5EF4-FFF2-40B4-BE49-F238E27FC236}">
                        <a16:creationId xmlns:a16="http://schemas.microsoft.com/office/drawing/2014/main" id="{E0A37CC1-3DF8-4711-AEBD-228F86A32898}"/>
                      </a:ext>
                    </a:extLst>
                  </p:cNvPr>
                  <p:cNvSpPr/>
                  <p:nvPr/>
                </p:nvSpPr>
                <p:spPr>
                  <a:xfrm>
                    <a:off x="3513651" y="4232823"/>
                    <a:ext cx="73607" cy="162408"/>
                  </a:xfrm>
                  <a:custGeom>
                    <a:avLst/>
                    <a:gdLst>
                      <a:gd name="connsiteX0" fmla="*/ 1222 w 73607"/>
                      <a:gd name="connsiteY0" fmla="*/ 0 h 162408"/>
                      <a:gd name="connsiteX1" fmla="*/ 7204 w 73607"/>
                      <a:gd name="connsiteY1" fmla="*/ 24230 h 162408"/>
                      <a:gd name="connsiteX2" fmla="*/ 24929 w 73607"/>
                      <a:gd name="connsiteY2" fmla="*/ 87185 h 162408"/>
                      <a:gd name="connsiteX3" fmla="*/ 73608 w 73607"/>
                      <a:gd name="connsiteY3" fmla="*/ 161404 h 162408"/>
                      <a:gd name="connsiteX4" fmla="*/ 72822 w 73607"/>
                      <a:gd name="connsiteY4" fmla="*/ 162408 h 162408"/>
                      <a:gd name="connsiteX5" fmla="*/ 23750 w 73607"/>
                      <a:gd name="connsiteY5" fmla="*/ 87622 h 162408"/>
                      <a:gd name="connsiteX6" fmla="*/ 5981 w 73607"/>
                      <a:gd name="connsiteY6" fmla="*/ 24536 h 162408"/>
                      <a:gd name="connsiteX7" fmla="*/ 0 w 73607"/>
                      <a:gd name="connsiteY7" fmla="*/ 349 h 162408"/>
                      <a:gd name="connsiteX8" fmla="*/ 1222 w 73607"/>
                      <a:gd name="connsiteY8" fmla="*/ 0 h 1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07" h="162408">
                        <a:moveTo>
                          <a:pt x="1222" y="0"/>
                        </a:moveTo>
                        <a:cubicBezTo>
                          <a:pt x="3318" y="8033"/>
                          <a:pt x="5283" y="16285"/>
                          <a:pt x="7204" y="24230"/>
                        </a:cubicBezTo>
                        <a:cubicBezTo>
                          <a:pt x="12224" y="45099"/>
                          <a:pt x="17420" y="66710"/>
                          <a:pt x="24929" y="87185"/>
                        </a:cubicBezTo>
                        <a:cubicBezTo>
                          <a:pt x="36847" y="119798"/>
                          <a:pt x="53219" y="144770"/>
                          <a:pt x="73608" y="161404"/>
                        </a:cubicBezTo>
                        <a:lnTo>
                          <a:pt x="72822" y="162408"/>
                        </a:lnTo>
                        <a:cubicBezTo>
                          <a:pt x="52259" y="145644"/>
                          <a:pt x="35756" y="120497"/>
                          <a:pt x="23750" y="87622"/>
                        </a:cubicBezTo>
                        <a:cubicBezTo>
                          <a:pt x="16241" y="67059"/>
                          <a:pt x="11046" y="45448"/>
                          <a:pt x="5981" y="24536"/>
                        </a:cubicBezTo>
                        <a:cubicBezTo>
                          <a:pt x="4060" y="16590"/>
                          <a:pt x="2096" y="8382"/>
                          <a:pt x="0" y="349"/>
                        </a:cubicBezTo>
                        <a:lnTo>
                          <a:pt x="1222" y="0"/>
                        </a:lnTo>
                        <a:close/>
                      </a:path>
                    </a:pathLst>
                  </a:custGeom>
                  <a:solidFill>
                    <a:srgbClr val="A0A58F"/>
                  </a:solidFill>
                  <a:ln w="4365" cap="flat">
                    <a:noFill/>
                    <a:prstDash val="solid"/>
                    <a:miter/>
                  </a:ln>
                </p:spPr>
                <p:txBody>
                  <a:bodyPr rtlCol="0" anchor="ctr"/>
                  <a:lstStyle/>
                  <a:p>
                    <a:endParaRPr lang="th-TH"/>
                  </a:p>
                </p:txBody>
              </p:sp>
              <p:sp>
                <p:nvSpPr>
                  <p:cNvPr id="619" name="Freeform: Shape 618">
                    <a:extLst>
                      <a:ext uri="{FF2B5EF4-FFF2-40B4-BE49-F238E27FC236}">
                        <a16:creationId xmlns:a16="http://schemas.microsoft.com/office/drawing/2014/main" id="{D23DC33A-86C6-418B-ABB4-36E2D534A62C}"/>
                      </a:ext>
                    </a:extLst>
                  </p:cNvPr>
                  <p:cNvSpPr/>
                  <p:nvPr/>
                </p:nvSpPr>
                <p:spPr>
                  <a:xfrm>
                    <a:off x="3575034" y="4152972"/>
                    <a:ext cx="58938" cy="174938"/>
                  </a:xfrm>
                  <a:custGeom>
                    <a:avLst/>
                    <a:gdLst>
                      <a:gd name="connsiteX0" fmla="*/ 1179 w 58938"/>
                      <a:gd name="connsiteY0" fmla="*/ 0 h 174938"/>
                      <a:gd name="connsiteX1" fmla="*/ 7946 w 58938"/>
                      <a:gd name="connsiteY1" fmla="*/ 47806 h 174938"/>
                      <a:gd name="connsiteX2" fmla="*/ 8688 w 58938"/>
                      <a:gd name="connsiteY2" fmla="*/ 66884 h 174938"/>
                      <a:gd name="connsiteX3" fmla="*/ 58939 w 58938"/>
                      <a:gd name="connsiteY3" fmla="*/ 174021 h 174938"/>
                      <a:gd name="connsiteX4" fmla="*/ 58065 w 58938"/>
                      <a:gd name="connsiteY4" fmla="*/ 174938 h 174938"/>
                      <a:gd name="connsiteX5" fmla="*/ 7422 w 58938"/>
                      <a:gd name="connsiteY5" fmla="*/ 66928 h 174938"/>
                      <a:gd name="connsiteX6" fmla="*/ 6680 w 58938"/>
                      <a:gd name="connsiteY6" fmla="*/ 47762 h 174938"/>
                      <a:gd name="connsiteX7" fmla="*/ 0 w 58938"/>
                      <a:gd name="connsiteY7" fmla="*/ 437 h 174938"/>
                      <a:gd name="connsiteX8" fmla="*/ 1179 w 58938"/>
                      <a:gd name="connsiteY8" fmla="*/ 0 h 174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38" h="174938">
                        <a:moveTo>
                          <a:pt x="1179" y="0"/>
                        </a:moveTo>
                        <a:cubicBezTo>
                          <a:pt x="7335" y="15062"/>
                          <a:pt x="7640" y="31739"/>
                          <a:pt x="7946" y="47806"/>
                        </a:cubicBezTo>
                        <a:cubicBezTo>
                          <a:pt x="8077" y="54092"/>
                          <a:pt x="8208" y="60597"/>
                          <a:pt x="8688" y="66884"/>
                        </a:cubicBezTo>
                        <a:cubicBezTo>
                          <a:pt x="11700" y="107137"/>
                          <a:pt x="30037" y="146211"/>
                          <a:pt x="58939" y="174021"/>
                        </a:cubicBezTo>
                        <a:lnTo>
                          <a:pt x="58065" y="174938"/>
                        </a:lnTo>
                        <a:cubicBezTo>
                          <a:pt x="28945" y="146866"/>
                          <a:pt x="10478" y="107530"/>
                          <a:pt x="7422" y="66928"/>
                        </a:cubicBezTo>
                        <a:cubicBezTo>
                          <a:pt x="6942" y="60597"/>
                          <a:pt x="6811" y="54049"/>
                          <a:pt x="6680" y="47762"/>
                        </a:cubicBezTo>
                        <a:cubicBezTo>
                          <a:pt x="6374" y="31783"/>
                          <a:pt x="6025" y="15280"/>
                          <a:pt x="0" y="437"/>
                        </a:cubicBezTo>
                        <a:lnTo>
                          <a:pt x="1179" y="0"/>
                        </a:lnTo>
                        <a:close/>
                      </a:path>
                    </a:pathLst>
                  </a:custGeom>
                  <a:solidFill>
                    <a:srgbClr val="A0A58F"/>
                  </a:solidFill>
                  <a:ln w="4365" cap="flat">
                    <a:noFill/>
                    <a:prstDash val="solid"/>
                    <a:miter/>
                  </a:ln>
                </p:spPr>
                <p:txBody>
                  <a:bodyPr rtlCol="0" anchor="ctr"/>
                  <a:lstStyle/>
                  <a:p>
                    <a:endParaRPr lang="th-TH"/>
                  </a:p>
                </p:txBody>
              </p:sp>
              <p:sp>
                <p:nvSpPr>
                  <p:cNvPr id="620" name="Freeform: Shape 619">
                    <a:extLst>
                      <a:ext uri="{FF2B5EF4-FFF2-40B4-BE49-F238E27FC236}">
                        <a16:creationId xmlns:a16="http://schemas.microsoft.com/office/drawing/2014/main" id="{104B9CBC-8B80-40FC-B1B0-413A7F7CFEE6}"/>
                      </a:ext>
                    </a:extLst>
                  </p:cNvPr>
                  <p:cNvSpPr/>
                  <p:nvPr/>
                </p:nvSpPr>
                <p:spPr>
                  <a:xfrm>
                    <a:off x="3620351" y="4115295"/>
                    <a:ext cx="61994" cy="153458"/>
                  </a:xfrm>
                  <a:custGeom>
                    <a:avLst/>
                    <a:gdLst>
                      <a:gd name="connsiteX0" fmla="*/ 1135 w 61994"/>
                      <a:gd name="connsiteY0" fmla="*/ 0 h 153458"/>
                      <a:gd name="connsiteX1" fmla="*/ 8557 w 61994"/>
                      <a:gd name="connsiteY1" fmla="*/ 38943 h 153458"/>
                      <a:gd name="connsiteX2" fmla="*/ 12268 w 61994"/>
                      <a:gd name="connsiteY2" fmla="*/ 65706 h 153458"/>
                      <a:gd name="connsiteX3" fmla="*/ 42960 w 61994"/>
                      <a:gd name="connsiteY3" fmla="*/ 129010 h 153458"/>
                      <a:gd name="connsiteX4" fmla="*/ 61995 w 61994"/>
                      <a:gd name="connsiteY4" fmla="*/ 152411 h 153458"/>
                      <a:gd name="connsiteX5" fmla="*/ 61253 w 61994"/>
                      <a:gd name="connsiteY5" fmla="*/ 153458 h 153458"/>
                      <a:gd name="connsiteX6" fmla="*/ 41912 w 61994"/>
                      <a:gd name="connsiteY6" fmla="*/ 129708 h 153458"/>
                      <a:gd name="connsiteX7" fmla="*/ 11046 w 61994"/>
                      <a:gd name="connsiteY7" fmla="*/ 66011 h 153458"/>
                      <a:gd name="connsiteX8" fmla="*/ 7335 w 61994"/>
                      <a:gd name="connsiteY8" fmla="*/ 39074 h 153458"/>
                      <a:gd name="connsiteX9" fmla="*/ 0 w 61994"/>
                      <a:gd name="connsiteY9" fmla="*/ 480 h 153458"/>
                      <a:gd name="connsiteX10" fmla="*/ 1135 w 61994"/>
                      <a:gd name="connsiteY10" fmla="*/ 0 h 15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94" h="153458">
                        <a:moveTo>
                          <a:pt x="1135" y="0"/>
                        </a:moveTo>
                        <a:cubicBezTo>
                          <a:pt x="6025" y="12399"/>
                          <a:pt x="7291" y="25889"/>
                          <a:pt x="8557" y="38943"/>
                        </a:cubicBezTo>
                        <a:cubicBezTo>
                          <a:pt x="9387" y="47806"/>
                          <a:pt x="10260" y="56974"/>
                          <a:pt x="12268" y="65706"/>
                        </a:cubicBezTo>
                        <a:cubicBezTo>
                          <a:pt x="17551" y="88932"/>
                          <a:pt x="30473" y="109320"/>
                          <a:pt x="42960" y="129010"/>
                        </a:cubicBezTo>
                        <a:cubicBezTo>
                          <a:pt x="48330" y="137480"/>
                          <a:pt x="53918" y="146298"/>
                          <a:pt x="61995" y="152411"/>
                        </a:cubicBezTo>
                        <a:lnTo>
                          <a:pt x="61253" y="153458"/>
                        </a:lnTo>
                        <a:cubicBezTo>
                          <a:pt x="53001" y="147172"/>
                          <a:pt x="47107" y="137916"/>
                          <a:pt x="41912" y="129708"/>
                        </a:cubicBezTo>
                        <a:cubicBezTo>
                          <a:pt x="29382" y="109931"/>
                          <a:pt x="16372" y="89456"/>
                          <a:pt x="11046" y="66011"/>
                        </a:cubicBezTo>
                        <a:cubicBezTo>
                          <a:pt x="9037" y="57192"/>
                          <a:pt x="8164" y="47980"/>
                          <a:pt x="7335" y="39074"/>
                        </a:cubicBezTo>
                        <a:cubicBezTo>
                          <a:pt x="6112" y="26108"/>
                          <a:pt x="4846" y="12705"/>
                          <a:pt x="0" y="480"/>
                        </a:cubicBezTo>
                        <a:lnTo>
                          <a:pt x="1135" y="0"/>
                        </a:lnTo>
                        <a:close/>
                      </a:path>
                    </a:pathLst>
                  </a:custGeom>
                  <a:solidFill>
                    <a:srgbClr val="A0A58F"/>
                  </a:solidFill>
                  <a:ln w="4365" cap="flat">
                    <a:noFill/>
                    <a:prstDash val="solid"/>
                    <a:miter/>
                  </a:ln>
                </p:spPr>
                <p:txBody>
                  <a:bodyPr rtlCol="0" anchor="ctr"/>
                  <a:lstStyle/>
                  <a:p>
                    <a:endParaRPr lang="th-TH"/>
                  </a:p>
                </p:txBody>
              </p:sp>
              <p:sp>
                <p:nvSpPr>
                  <p:cNvPr id="621" name="Freeform: Shape 620">
                    <a:extLst>
                      <a:ext uri="{FF2B5EF4-FFF2-40B4-BE49-F238E27FC236}">
                        <a16:creationId xmlns:a16="http://schemas.microsoft.com/office/drawing/2014/main" id="{2673F40E-E9B1-451A-A1AD-E076C55C6907}"/>
                      </a:ext>
                    </a:extLst>
                  </p:cNvPr>
                  <p:cNvSpPr/>
                  <p:nvPr/>
                </p:nvSpPr>
                <p:spPr>
                  <a:xfrm>
                    <a:off x="3680790" y="4084167"/>
                    <a:ext cx="35347" cy="123508"/>
                  </a:xfrm>
                  <a:custGeom>
                    <a:avLst/>
                    <a:gdLst>
                      <a:gd name="connsiteX0" fmla="*/ 5747 w 35347"/>
                      <a:gd name="connsiteY0" fmla="*/ 0 h 123508"/>
                      <a:gd name="connsiteX1" fmla="*/ 6970 w 35347"/>
                      <a:gd name="connsiteY1" fmla="*/ 306 h 123508"/>
                      <a:gd name="connsiteX2" fmla="*/ 2429 w 35347"/>
                      <a:gd name="connsiteY2" fmla="*/ 52303 h 123508"/>
                      <a:gd name="connsiteX3" fmla="*/ 17098 w 35347"/>
                      <a:gd name="connsiteY3" fmla="*/ 88364 h 123508"/>
                      <a:gd name="connsiteX4" fmla="*/ 35347 w 35347"/>
                      <a:gd name="connsiteY4" fmla="*/ 122898 h 123508"/>
                      <a:gd name="connsiteX5" fmla="*/ 34256 w 35347"/>
                      <a:gd name="connsiteY5" fmla="*/ 123509 h 123508"/>
                      <a:gd name="connsiteX6" fmla="*/ 16007 w 35347"/>
                      <a:gd name="connsiteY6" fmla="*/ 88975 h 123508"/>
                      <a:gd name="connsiteX7" fmla="*/ 1207 w 35347"/>
                      <a:gd name="connsiteY7" fmla="*/ 52521 h 123508"/>
                      <a:gd name="connsiteX8" fmla="*/ 5747 w 35347"/>
                      <a:gd name="connsiteY8" fmla="*/ 0 h 123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 h="123508">
                        <a:moveTo>
                          <a:pt x="5747" y="0"/>
                        </a:moveTo>
                        <a:lnTo>
                          <a:pt x="6970" y="306"/>
                        </a:lnTo>
                        <a:cubicBezTo>
                          <a:pt x="3302" y="16459"/>
                          <a:pt x="-845" y="34796"/>
                          <a:pt x="2429" y="52303"/>
                        </a:cubicBezTo>
                        <a:cubicBezTo>
                          <a:pt x="4830" y="65225"/>
                          <a:pt x="11073" y="76969"/>
                          <a:pt x="17098" y="88364"/>
                        </a:cubicBezTo>
                        <a:lnTo>
                          <a:pt x="35347" y="122898"/>
                        </a:lnTo>
                        <a:lnTo>
                          <a:pt x="34256" y="123509"/>
                        </a:lnTo>
                        <a:lnTo>
                          <a:pt x="16007" y="88975"/>
                        </a:lnTo>
                        <a:cubicBezTo>
                          <a:pt x="9938" y="77493"/>
                          <a:pt x="3651" y="65618"/>
                          <a:pt x="1207" y="52521"/>
                        </a:cubicBezTo>
                        <a:cubicBezTo>
                          <a:pt x="-2111" y="34752"/>
                          <a:pt x="2080" y="16285"/>
                          <a:pt x="5747" y="0"/>
                        </a:cubicBezTo>
                        <a:close/>
                      </a:path>
                    </a:pathLst>
                  </a:custGeom>
                  <a:solidFill>
                    <a:srgbClr val="A0A58F"/>
                  </a:solidFill>
                  <a:ln w="4365" cap="flat">
                    <a:noFill/>
                    <a:prstDash val="solid"/>
                    <a:miter/>
                  </a:ln>
                </p:spPr>
                <p:txBody>
                  <a:bodyPr rtlCol="0" anchor="ctr"/>
                  <a:lstStyle/>
                  <a:p>
                    <a:endParaRPr lang="th-TH"/>
                  </a:p>
                </p:txBody>
              </p:sp>
              <p:sp>
                <p:nvSpPr>
                  <p:cNvPr id="622" name="Freeform: Shape 621">
                    <a:extLst>
                      <a:ext uri="{FF2B5EF4-FFF2-40B4-BE49-F238E27FC236}">
                        <a16:creationId xmlns:a16="http://schemas.microsoft.com/office/drawing/2014/main" id="{3C59A5A1-7A01-4097-BCEF-C5156DE2FABC}"/>
                      </a:ext>
                    </a:extLst>
                  </p:cNvPr>
                  <p:cNvSpPr/>
                  <p:nvPr/>
                </p:nvSpPr>
                <p:spPr>
                  <a:xfrm>
                    <a:off x="3766094" y="4042910"/>
                    <a:ext cx="12343" cy="72734"/>
                  </a:xfrm>
                  <a:custGeom>
                    <a:avLst/>
                    <a:gdLst>
                      <a:gd name="connsiteX0" fmla="*/ 10073 w 12343"/>
                      <a:gd name="connsiteY0" fmla="*/ 0 h 72734"/>
                      <a:gd name="connsiteX1" fmla="*/ 11121 w 12343"/>
                      <a:gd name="connsiteY1" fmla="*/ 742 h 72734"/>
                      <a:gd name="connsiteX2" fmla="*/ 12344 w 12343"/>
                      <a:gd name="connsiteY2" fmla="*/ 71992 h 72734"/>
                      <a:gd name="connsiteX3" fmla="*/ 11296 w 12343"/>
                      <a:gd name="connsiteY3" fmla="*/ 72734 h 72734"/>
                      <a:gd name="connsiteX4" fmla="*/ 10073 w 12343"/>
                      <a:gd name="connsiteY4" fmla="*/ 0 h 72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3" h="72734">
                        <a:moveTo>
                          <a:pt x="10073" y="0"/>
                        </a:moveTo>
                        <a:lnTo>
                          <a:pt x="11121" y="742"/>
                        </a:lnTo>
                        <a:cubicBezTo>
                          <a:pt x="-2500" y="21480"/>
                          <a:pt x="-1976" y="51429"/>
                          <a:pt x="12344" y="71992"/>
                        </a:cubicBezTo>
                        <a:lnTo>
                          <a:pt x="11296" y="72734"/>
                        </a:lnTo>
                        <a:cubicBezTo>
                          <a:pt x="-3286" y="51735"/>
                          <a:pt x="-3810" y="21174"/>
                          <a:pt x="10073" y="0"/>
                        </a:cubicBezTo>
                        <a:close/>
                      </a:path>
                    </a:pathLst>
                  </a:custGeom>
                  <a:solidFill>
                    <a:srgbClr val="A0A58F"/>
                  </a:solidFill>
                  <a:ln w="4365" cap="flat">
                    <a:noFill/>
                    <a:prstDash val="solid"/>
                    <a:miter/>
                  </a:ln>
                </p:spPr>
                <p:txBody>
                  <a:bodyPr rtlCol="0" anchor="ctr"/>
                  <a:lstStyle/>
                  <a:p>
                    <a:endParaRPr lang="th-TH"/>
                  </a:p>
                </p:txBody>
              </p:sp>
            </p:grpSp>
          </p:grpSp>
          <p:grpSp>
            <p:nvGrpSpPr>
              <p:cNvPr id="468" name="Graphic 2180">
                <a:extLst>
                  <a:ext uri="{FF2B5EF4-FFF2-40B4-BE49-F238E27FC236}">
                    <a16:creationId xmlns:a16="http://schemas.microsoft.com/office/drawing/2014/main" id="{4412B9AE-AE58-46C8-B4E7-281D2E801389}"/>
                  </a:ext>
                </a:extLst>
              </p:cNvPr>
              <p:cNvGrpSpPr/>
              <p:nvPr/>
            </p:nvGrpSpPr>
            <p:grpSpPr>
              <a:xfrm>
                <a:off x="2035168" y="3926885"/>
                <a:ext cx="766223" cy="479617"/>
                <a:chOff x="2035168" y="3926885"/>
                <a:chExt cx="766223" cy="479617"/>
              </a:xfrm>
            </p:grpSpPr>
            <p:grpSp>
              <p:nvGrpSpPr>
                <p:cNvPr id="589" name="Graphic 2180">
                  <a:extLst>
                    <a:ext uri="{FF2B5EF4-FFF2-40B4-BE49-F238E27FC236}">
                      <a16:creationId xmlns:a16="http://schemas.microsoft.com/office/drawing/2014/main" id="{A969A2BA-7BF7-49D4-80E7-327924D8A3CF}"/>
                    </a:ext>
                  </a:extLst>
                </p:cNvPr>
                <p:cNvGrpSpPr/>
                <p:nvPr/>
              </p:nvGrpSpPr>
              <p:grpSpPr>
                <a:xfrm>
                  <a:off x="2035168" y="3926885"/>
                  <a:ext cx="766223" cy="479617"/>
                  <a:chOff x="2035168" y="3926885"/>
                  <a:chExt cx="766223" cy="479617"/>
                </a:xfrm>
                <a:solidFill>
                  <a:srgbClr val="FBFFFF"/>
                </a:solidFill>
              </p:grpSpPr>
              <p:sp>
                <p:nvSpPr>
                  <p:cNvPr id="605" name="Freeform: Shape 604">
                    <a:extLst>
                      <a:ext uri="{FF2B5EF4-FFF2-40B4-BE49-F238E27FC236}">
                        <a16:creationId xmlns:a16="http://schemas.microsoft.com/office/drawing/2014/main" id="{3398B41D-3C09-4AE7-A403-CCBE28265165}"/>
                      </a:ext>
                    </a:extLst>
                  </p:cNvPr>
                  <p:cNvSpPr/>
                  <p:nvPr/>
                </p:nvSpPr>
                <p:spPr>
                  <a:xfrm>
                    <a:off x="2035168" y="4027673"/>
                    <a:ext cx="766223" cy="378829"/>
                  </a:xfrm>
                  <a:custGeom>
                    <a:avLst/>
                    <a:gdLst>
                      <a:gd name="connsiteX0" fmla="*/ 749523 w 766223"/>
                      <a:gd name="connsiteY0" fmla="*/ 0 h 378829"/>
                      <a:gd name="connsiteX1" fmla="*/ 765633 w 766223"/>
                      <a:gd name="connsiteY1" fmla="*/ 34315 h 378829"/>
                      <a:gd name="connsiteX2" fmla="*/ 629551 w 766223"/>
                      <a:gd name="connsiteY2" fmla="*/ 243438 h 378829"/>
                      <a:gd name="connsiteX3" fmla="*/ 343590 w 766223"/>
                      <a:gd name="connsiteY3" fmla="*/ 373364 h 378829"/>
                      <a:gd name="connsiteX4" fmla="*/ 153284 w 766223"/>
                      <a:gd name="connsiteY4" fmla="*/ 349833 h 378829"/>
                      <a:gd name="connsiteX5" fmla="*/ 0 w 766223"/>
                      <a:gd name="connsiteY5" fmla="*/ 271554 h 378829"/>
                      <a:gd name="connsiteX6" fmla="*/ 749523 w 766223"/>
                      <a:gd name="connsiteY6" fmla="*/ 0 h 378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223" h="378829">
                        <a:moveTo>
                          <a:pt x="749523" y="0"/>
                        </a:moveTo>
                        <a:cubicBezTo>
                          <a:pt x="749523" y="0"/>
                          <a:pt x="769911" y="8339"/>
                          <a:pt x="765633" y="34315"/>
                        </a:cubicBezTo>
                        <a:cubicBezTo>
                          <a:pt x="761355" y="60292"/>
                          <a:pt x="791217" y="134074"/>
                          <a:pt x="629551" y="243438"/>
                        </a:cubicBezTo>
                        <a:cubicBezTo>
                          <a:pt x="467884" y="352801"/>
                          <a:pt x="382445" y="361140"/>
                          <a:pt x="343590" y="373364"/>
                        </a:cubicBezTo>
                        <a:cubicBezTo>
                          <a:pt x="304778" y="385589"/>
                          <a:pt x="196767" y="377119"/>
                          <a:pt x="153284" y="349833"/>
                        </a:cubicBezTo>
                        <a:cubicBezTo>
                          <a:pt x="109800" y="322546"/>
                          <a:pt x="37677" y="261861"/>
                          <a:pt x="0" y="271554"/>
                        </a:cubicBezTo>
                        <a:cubicBezTo>
                          <a:pt x="0" y="271554"/>
                          <a:pt x="585456" y="21742"/>
                          <a:pt x="749523" y="0"/>
                        </a:cubicBezTo>
                        <a:close/>
                      </a:path>
                    </a:pathLst>
                  </a:custGeom>
                  <a:solidFill>
                    <a:srgbClr val="FBFFFF"/>
                  </a:solidFill>
                  <a:ln w="4365" cap="flat">
                    <a:noFill/>
                    <a:prstDash val="solid"/>
                    <a:miter/>
                  </a:ln>
                </p:spPr>
                <p:txBody>
                  <a:bodyPr rtlCol="0" anchor="ctr"/>
                  <a:lstStyle/>
                  <a:p>
                    <a:endParaRPr lang="th-TH"/>
                  </a:p>
                </p:txBody>
              </p:sp>
              <p:sp>
                <p:nvSpPr>
                  <p:cNvPr id="606" name="Freeform: Shape 605">
                    <a:extLst>
                      <a:ext uri="{FF2B5EF4-FFF2-40B4-BE49-F238E27FC236}">
                        <a16:creationId xmlns:a16="http://schemas.microsoft.com/office/drawing/2014/main" id="{A5761D05-DDBB-4438-9422-CC8CF4733B6B}"/>
                      </a:ext>
                    </a:extLst>
                  </p:cNvPr>
                  <p:cNvSpPr/>
                  <p:nvPr/>
                </p:nvSpPr>
                <p:spPr>
                  <a:xfrm>
                    <a:off x="2035211" y="3926885"/>
                    <a:ext cx="753342" cy="372298"/>
                  </a:xfrm>
                  <a:custGeom>
                    <a:avLst/>
                    <a:gdLst>
                      <a:gd name="connsiteX0" fmla="*/ 743673 w 753342"/>
                      <a:gd name="connsiteY0" fmla="*/ 113580 h 372298"/>
                      <a:gd name="connsiteX1" fmla="*/ 737604 w 753342"/>
                      <a:gd name="connsiteY1" fmla="*/ 47263 h 372298"/>
                      <a:gd name="connsiteX2" fmla="*/ 350269 w 753342"/>
                      <a:gd name="connsiteY2" fmla="*/ 38095 h 372298"/>
                      <a:gd name="connsiteX3" fmla="*/ 27767 w 753342"/>
                      <a:gd name="connsiteY3" fmla="*/ 281489 h 372298"/>
                      <a:gd name="connsiteX4" fmla="*/ 0 w 753342"/>
                      <a:gd name="connsiteY4" fmla="*/ 372298 h 372298"/>
                      <a:gd name="connsiteX5" fmla="*/ 743673 w 753342"/>
                      <a:gd name="connsiteY5" fmla="*/ 113580 h 37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342" h="372298">
                        <a:moveTo>
                          <a:pt x="743673" y="113580"/>
                        </a:moveTo>
                        <a:cubicBezTo>
                          <a:pt x="743673" y="113580"/>
                          <a:pt x="769038" y="84460"/>
                          <a:pt x="737604" y="47263"/>
                        </a:cubicBezTo>
                        <a:cubicBezTo>
                          <a:pt x="706171" y="10110"/>
                          <a:pt x="591175" y="-32762"/>
                          <a:pt x="350269" y="38095"/>
                        </a:cubicBezTo>
                        <a:cubicBezTo>
                          <a:pt x="109364" y="108952"/>
                          <a:pt x="52957" y="166406"/>
                          <a:pt x="27767" y="281489"/>
                        </a:cubicBezTo>
                        <a:cubicBezTo>
                          <a:pt x="27767" y="281489"/>
                          <a:pt x="34839" y="358851"/>
                          <a:pt x="0" y="372298"/>
                        </a:cubicBezTo>
                        <a:cubicBezTo>
                          <a:pt x="-44" y="372342"/>
                          <a:pt x="493817" y="270443"/>
                          <a:pt x="743673" y="113580"/>
                        </a:cubicBezTo>
                        <a:close/>
                      </a:path>
                    </a:pathLst>
                  </a:custGeom>
                  <a:solidFill>
                    <a:srgbClr val="FBFFFF"/>
                  </a:solidFill>
                  <a:ln w="4365" cap="flat">
                    <a:noFill/>
                    <a:prstDash val="solid"/>
                    <a:miter/>
                  </a:ln>
                </p:spPr>
                <p:txBody>
                  <a:bodyPr rtlCol="0" anchor="ctr"/>
                  <a:lstStyle/>
                  <a:p>
                    <a:endParaRPr lang="th-TH"/>
                  </a:p>
                </p:txBody>
              </p:sp>
            </p:grpSp>
            <p:pic>
              <p:nvPicPr>
                <p:cNvPr id="590" name="Picture 589">
                  <a:extLst>
                    <a:ext uri="{FF2B5EF4-FFF2-40B4-BE49-F238E27FC236}">
                      <a16:creationId xmlns:a16="http://schemas.microsoft.com/office/drawing/2014/main" id="{280CCEC5-B8C8-43F5-B310-B9D0B0136B17}"/>
                    </a:ext>
                  </a:extLst>
                </p:cNvPr>
                <p:cNvPicPr>
                  <a:picLocks noChangeAspect="1"/>
                </p:cNvPicPr>
                <p:nvPr/>
              </p:nvPicPr>
              <p:blipFill>
                <a:blip r:embed="rId52"/>
                <a:stretch>
                  <a:fillRect/>
                </a:stretch>
              </p:blipFill>
              <p:spPr>
                <a:xfrm>
                  <a:off x="2037286" y="4028574"/>
                  <a:ext cx="759651" cy="375460"/>
                </a:xfrm>
                <a:custGeom>
                  <a:avLst/>
                  <a:gdLst>
                    <a:gd name="connsiteX0" fmla="*/ 148 w 759651"/>
                    <a:gd name="connsiteY0" fmla="*/ 217 h 375460"/>
                    <a:gd name="connsiteX1" fmla="*/ 759800 w 759651"/>
                    <a:gd name="connsiteY1" fmla="*/ 217 h 375460"/>
                    <a:gd name="connsiteX2" fmla="*/ 759800 w 759651"/>
                    <a:gd name="connsiteY2" fmla="*/ 375677 h 375460"/>
                    <a:gd name="connsiteX3" fmla="*/ 148 w 759651"/>
                    <a:gd name="connsiteY3" fmla="*/ 375677 h 375460"/>
                  </a:gdLst>
                  <a:ahLst/>
                  <a:cxnLst>
                    <a:cxn ang="0">
                      <a:pos x="connsiteX0" y="connsiteY0"/>
                    </a:cxn>
                    <a:cxn ang="0">
                      <a:pos x="connsiteX1" y="connsiteY1"/>
                    </a:cxn>
                    <a:cxn ang="0">
                      <a:pos x="connsiteX2" y="connsiteY2"/>
                    </a:cxn>
                    <a:cxn ang="0">
                      <a:pos x="connsiteX3" y="connsiteY3"/>
                    </a:cxn>
                  </a:cxnLst>
                  <a:rect l="l" t="t" r="r" b="b"/>
                  <a:pathLst>
                    <a:path w="759651" h="375460">
                      <a:moveTo>
                        <a:pt x="148" y="217"/>
                      </a:moveTo>
                      <a:lnTo>
                        <a:pt x="759800" y="217"/>
                      </a:lnTo>
                      <a:lnTo>
                        <a:pt x="759800" y="375677"/>
                      </a:lnTo>
                      <a:lnTo>
                        <a:pt x="148" y="375677"/>
                      </a:lnTo>
                      <a:close/>
                    </a:path>
                  </a:pathLst>
                </a:custGeom>
              </p:spPr>
            </p:pic>
            <p:pic>
              <p:nvPicPr>
                <p:cNvPr id="591" name="Picture 590">
                  <a:extLst>
                    <a:ext uri="{FF2B5EF4-FFF2-40B4-BE49-F238E27FC236}">
                      <a16:creationId xmlns:a16="http://schemas.microsoft.com/office/drawing/2014/main" id="{5641E4B8-E3D9-4E75-A397-8B6505B75F29}"/>
                    </a:ext>
                  </a:extLst>
                </p:cNvPr>
                <p:cNvPicPr>
                  <a:picLocks noChangeAspect="1"/>
                </p:cNvPicPr>
                <p:nvPr/>
              </p:nvPicPr>
              <p:blipFill>
                <a:blip r:embed="rId53"/>
                <a:stretch>
                  <a:fillRect/>
                </a:stretch>
              </p:blipFill>
              <p:spPr>
                <a:xfrm>
                  <a:off x="2037286" y="3932526"/>
                  <a:ext cx="746554" cy="366728"/>
                </a:xfrm>
                <a:custGeom>
                  <a:avLst/>
                  <a:gdLst>
                    <a:gd name="connsiteX0" fmla="*/ 148 w 746554"/>
                    <a:gd name="connsiteY0" fmla="*/ 195 h 366728"/>
                    <a:gd name="connsiteX1" fmla="*/ 746703 w 746554"/>
                    <a:gd name="connsiteY1" fmla="*/ 195 h 366728"/>
                    <a:gd name="connsiteX2" fmla="*/ 746703 w 746554"/>
                    <a:gd name="connsiteY2" fmla="*/ 366923 h 366728"/>
                    <a:gd name="connsiteX3" fmla="*/ 148 w 746554"/>
                    <a:gd name="connsiteY3" fmla="*/ 366923 h 366728"/>
                  </a:gdLst>
                  <a:ahLst/>
                  <a:cxnLst>
                    <a:cxn ang="0">
                      <a:pos x="connsiteX0" y="connsiteY0"/>
                    </a:cxn>
                    <a:cxn ang="0">
                      <a:pos x="connsiteX1" y="connsiteY1"/>
                    </a:cxn>
                    <a:cxn ang="0">
                      <a:pos x="connsiteX2" y="connsiteY2"/>
                    </a:cxn>
                    <a:cxn ang="0">
                      <a:pos x="connsiteX3" y="connsiteY3"/>
                    </a:cxn>
                  </a:cxnLst>
                  <a:rect l="l" t="t" r="r" b="b"/>
                  <a:pathLst>
                    <a:path w="746554" h="366728">
                      <a:moveTo>
                        <a:pt x="148" y="195"/>
                      </a:moveTo>
                      <a:lnTo>
                        <a:pt x="746703" y="195"/>
                      </a:lnTo>
                      <a:lnTo>
                        <a:pt x="746703" y="366923"/>
                      </a:lnTo>
                      <a:lnTo>
                        <a:pt x="148" y="366923"/>
                      </a:lnTo>
                      <a:close/>
                    </a:path>
                  </a:pathLst>
                </a:custGeom>
              </p:spPr>
            </p:pic>
            <p:grpSp>
              <p:nvGrpSpPr>
                <p:cNvPr id="592" name="Graphic 2180">
                  <a:extLst>
                    <a:ext uri="{FF2B5EF4-FFF2-40B4-BE49-F238E27FC236}">
                      <a16:creationId xmlns:a16="http://schemas.microsoft.com/office/drawing/2014/main" id="{42012919-D2B8-4B91-AFBA-96AB6069993B}"/>
                    </a:ext>
                  </a:extLst>
                </p:cNvPr>
                <p:cNvGrpSpPr/>
                <p:nvPr/>
              </p:nvGrpSpPr>
              <p:grpSpPr>
                <a:xfrm>
                  <a:off x="2201069" y="4010801"/>
                  <a:ext cx="541710" cy="331865"/>
                  <a:chOff x="2201069" y="4010801"/>
                  <a:chExt cx="541710" cy="331865"/>
                </a:xfrm>
                <a:solidFill>
                  <a:srgbClr val="A0BDAB"/>
                </a:solidFill>
              </p:grpSpPr>
              <p:sp>
                <p:nvSpPr>
                  <p:cNvPr id="593" name="Freeform: Shape 592">
                    <a:extLst>
                      <a:ext uri="{FF2B5EF4-FFF2-40B4-BE49-F238E27FC236}">
                        <a16:creationId xmlns:a16="http://schemas.microsoft.com/office/drawing/2014/main" id="{C139388A-3244-4255-B659-F29740BE3D8E}"/>
                      </a:ext>
                    </a:extLst>
                  </p:cNvPr>
                  <p:cNvSpPr/>
                  <p:nvPr/>
                </p:nvSpPr>
                <p:spPr>
                  <a:xfrm>
                    <a:off x="2629268" y="4067577"/>
                    <a:ext cx="113511" cy="184062"/>
                  </a:xfrm>
                  <a:custGeom>
                    <a:avLst/>
                    <a:gdLst>
                      <a:gd name="connsiteX0" fmla="*/ 113424 w 113511"/>
                      <a:gd name="connsiteY0" fmla="*/ 5064 h 184062"/>
                      <a:gd name="connsiteX1" fmla="*/ 0 w 113511"/>
                      <a:gd name="connsiteY1" fmla="*/ 184063 h 184062"/>
                      <a:gd name="connsiteX2" fmla="*/ 113511 w 113511"/>
                      <a:gd name="connsiteY2" fmla="*/ 0 h 184062"/>
                      <a:gd name="connsiteX3" fmla="*/ 113424 w 113511"/>
                      <a:gd name="connsiteY3" fmla="*/ 5064 h 184062"/>
                    </a:gdLst>
                    <a:ahLst/>
                    <a:cxnLst>
                      <a:cxn ang="0">
                        <a:pos x="connsiteX0" y="connsiteY0"/>
                      </a:cxn>
                      <a:cxn ang="0">
                        <a:pos x="connsiteX1" y="connsiteY1"/>
                      </a:cxn>
                      <a:cxn ang="0">
                        <a:pos x="connsiteX2" y="connsiteY2"/>
                      </a:cxn>
                      <a:cxn ang="0">
                        <a:pos x="connsiteX3" y="connsiteY3"/>
                      </a:cxn>
                    </a:cxnLst>
                    <a:rect l="l" t="t" r="r" b="b"/>
                    <a:pathLst>
                      <a:path w="113511" h="184062">
                        <a:moveTo>
                          <a:pt x="113424" y="5064"/>
                        </a:moveTo>
                        <a:cubicBezTo>
                          <a:pt x="92643" y="79021"/>
                          <a:pt x="54354" y="142806"/>
                          <a:pt x="0" y="184063"/>
                        </a:cubicBezTo>
                        <a:cubicBezTo>
                          <a:pt x="53962" y="142151"/>
                          <a:pt x="93472" y="73782"/>
                          <a:pt x="113511" y="0"/>
                        </a:cubicBezTo>
                        <a:lnTo>
                          <a:pt x="113424" y="5064"/>
                        </a:lnTo>
                        <a:close/>
                      </a:path>
                    </a:pathLst>
                  </a:custGeom>
                  <a:solidFill>
                    <a:srgbClr val="A0BDAB"/>
                  </a:solidFill>
                  <a:ln w="4365" cap="flat">
                    <a:noFill/>
                    <a:prstDash val="solid"/>
                    <a:miter/>
                  </a:ln>
                </p:spPr>
                <p:txBody>
                  <a:bodyPr rtlCol="0" anchor="ctr"/>
                  <a:lstStyle/>
                  <a:p>
                    <a:endParaRPr lang="th-TH"/>
                  </a:p>
                </p:txBody>
              </p:sp>
              <p:sp>
                <p:nvSpPr>
                  <p:cNvPr id="594" name="Freeform: Shape 593">
                    <a:extLst>
                      <a:ext uri="{FF2B5EF4-FFF2-40B4-BE49-F238E27FC236}">
                        <a16:creationId xmlns:a16="http://schemas.microsoft.com/office/drawing/2014/main" id="{8AB47F79-E24A-412B-B86F-2C16977DA7B3}"/>
                      </a:ext>
                    </a:extLst>
                  </p:cNvPr>
                  <p:cNvSpPr/>
                  <p:nvPr/>
                </p:nvSpPr>
                <p:spPr>
                  <a:xfrm>
                    <a:off x="2549068" y="4109008"/>
                    <a:ext cx="111895" cy="181268"/>
                  </a:xfrm>
                  <a:custGeom>
                    <a:avLst/>
                    <a:gdLst>
                      <a:gd name="connsiteX0" fmla="*/ 104561 w 111895"/>
                      <a:gd name="connsiteY0" fmla="*/ 15673 h 181268"/>
                      <a:gd name="connsiteX1" fmla="*/ 80069 w 111895"/>
                      <a:gd name="connsiteY1" fmla="*/ 58633 h 181268"/>
                      <a:gd name="connsiteX2" fmla="*/ 54529 w 111895"/>
                      <a:gd name="connsiteY2" fmla="*/ 100632 h 181268"/>
                      <a:gd name="connsiteX3" fmla="*/ 28552 w 111895"/>
                      <a:gd name="connsiteY3" fmla="*/ 142238 h 181268"/>
                      <a:gd name="connsiteX4" fmla="*/ 0 w 111895"/>
                      <a:gd name="connsiteY4" fmla="*/ 181269 h 181268"/>
                      <a:gd name="connsiteX5" fmla="*/ 28160 w 111895"/>
                      <a:gd name="connsiteY5" fmla="*/ 141889 h 181268"/>
                      <a:gd name="connsiteX6" fmla="*/ 53700 w 111895"/>
                      <a:gd name="connsiteY6" fmla="*/ 99934 h 181268"/>
                      <a:gd name="connsiteX7" fmla="*/ 78803 w 111895"/>
                      <a:gd name="connsiteY7" fmla="*/ 57541 h 181268"/>
                      <a:gd name="connsiteX8" fmla="*/ 111896 w 111895"/>
                      <a:gd name="connsiteY8" fmla="*/ 0 h 181268"/>
                      <a:gd name="connsiteX9" fmla="*/ 104561 w 111895"/>
                      <a:gd name="connsiteY9" fmla="*/ 15673 h 181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95" h="181268">
                        <a:moveTo>
                          <a:pt x="104561" y="15673"/>
                        </a:moveTo>
                        <a:cubicBezTo>
                          <a:pt x="96790" y="30342"/>
                          <a:pt x="88495" y="44575"/>
                          <a:pt x="80069" y="58633"/>
                        </a:cubicBezTo>
                        <a:cubicBezTo>
                          <a:pt x="71643" y="72691"/>
                          <a:pt x="63042" y="86661"/>
                          <a:pt x="54529" y="100632"/>
                        </a:cubicBezTo>
                        <a:cubicBezTo>
                          <a:pt x="46016" y="114603"/>
                          <a:pt x="37502" y="128617"/>
                          <a:pt x="28552" y="142238"/>
                        </a:cubicBezTo>
                        <a:cubicBezTo>
                          <a:pt x="19603" y="155816"/>
                          <a:pt x="10216" y="169044"/>
                          <a:pt x="0" y="181269"/>
                        </a:cubicBezTo>
                        <a:cubicBezTo>
                          <a:pt x="10085" y="168913"/>
                          <a:pt x="19341" y="155598"/>
                          <a:pt x="28160" y="141889"/>
                        </a:cubicBezTo>
                        <a:cubicBezTo>
                          <a:pt x="36978" y="128180"/>
                          <a:pt x="45317" y="114035"/>
                          <a:pt x="53700" y="99934"/>
                        </a:cubicBezTo>
                        <a:cubicBezTo>
                          <a:pt x="62082" y="85832"/>
                          <a:pt x="70508" y="71730"/>
                          <a:pt x="78803" y="57541"/>
                        </a:cubicBezTo>
                        <a:cubicBezTo>
                          <a:pt x="87098" y="43353"/>
                          <a:pt x="104256" y="14756"/>
                          <a:pt x="111896" y="0"/>
                        </a:cubicBezTo>
                        <a:lnTo>
                          <a:pt x="104561" y="15673"/>
                        </a:lnTo>
                        <a:close/>
                      </a:path>
                    </a:pathLst>
                  </a:custGeom>
                  <a:solidFill>
                    <a:srgbClr val="A0BDAB"/>
                  </a:solidFill>
                  <a:ln w="4365" cap="flat">
                    <a:noFill/>
                    <a:prstDash val="solid"/>
                    <a:miter/>
                  </a:ln>
                </p:spPr>
                <p:txBody>
                  <a:bodyPr rtlCol="0" anchor="ctr"/>
                  <a:lstStyle/>
                  <a:p>
                    <a:endParaRPr lang="th-TH"/>
                  </a:p>
                </p:txBody>
              </p:sp>
              <p:sp>
                <p:nvSpPr>
                  <p:cNvPr id="595" name="Freeform: Shape 594">
                    <a:extLst>
                      <a:ext uri="{FF2B5EF4-FFF2-40B4-BE49-F238E27FC236}">
                        <a16:creationId xmlns:a16="http://schemas.microsoft.com/office/drawing/2014/main" id="{6D971E36-4A50-4D5B-A25B-E6B2E34B3B9C}"/>
                      </a:ext>
                    </a:extLst>
                  </p:cNvPr>
                  <p:cNvSpPr/>
                  <p:nvPr/>
                </p:nvSpPr>
                <p:spPr>
                  <a:xfrm>
                    <a:off x="2451448" y="4159826"/>
                    <a:ext cx="96877" cy="165420"/>
                  </a:xfrm>
                  <a:custGeom>
                    <a:avLst/>
                    <a:gdLst>
                      <a:gd name="connsiteX0" fmla="*/ 96877 w 96877"/>
                      <a:gd name="connsiteY0" fmla="*/ 262 h 165420"/>
                      <a:gd name="connsiteX1" fmla="*/ 95349 w 96877"/>
                      <a:gd name="connsiteY1" fmla="*/ 27330 h 165420"/>
                      <a:gd name="connsiteX2" fmla="*/ 90853 w 96877"/>
                      <a:gd name="connsiteY2" fmla="*/ 53700 h 165420"/>
                      <a:gd name="connsiteX3" fmla="*/ 80462 w 96877"/>
                      <a:gd name="connsiteY3" fmla="*/ 77013 h 165420"/>
                      <a:gd name="connsiteX4" fmla="*/ 64789 w 96877"/>
                      <a:gd name="connsiteY4" fmla="*/ 95306 h 165420"/>
                      <a:gd name="connsiteX5" fmla="*/ 0 w 96877"/>
                      <a:gd name="connsiteY5" fmla="*/ 165421 h 165420"/>
                      <a:gd name="connsiteX6" fmla="*/ 64090 w 96877"/>
                      <a:gd name="connsiteY6" fmla="*/ 94433 h 165420"/>
                      <a:gd name="connsiteX7" fmla="*/ 79458 w 96877"/>
                      <a:gd name="connsiteY7" fmla="*/ 76053 h 165420"/>
                      <a:gd name="connsiteX8" fmla="*/ 89412 w 96877"/>
                      <a:gd name="connsiteY8" fmla="*/ 53045 h 165420"/>
                      <a:gd name="connsiteX9" fmla="*/ 93603 w 96877"/>
                      <a:gd name="connsiteY9" fmla="*/ 26981 h 165420"/>
                      <a:gd name="connsiteX10" fmla="*/ 94869 w 96877"/>
                      <a:gd name="connsiteY10" fmla="*/ 0 h 165420"/>
                      <a:gd name="connsiteX11" fmla="*/ 96877 w 96877"/>
                      <a:gd name="connsiteY11" fmla="*/ 262 h 1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877" h="165420">
                        <a:moveTo>
                          <a:pt x="96877" y="262"/>
                        </a:moveTo>
                        <a:cubicBezTo>
                          <a:pt x="96572" y="9299"/>
                          <a:pt x="96223" y="18380"/>
                          <a:pt x="95349" y="27330"/>
                        </a:cubicBezTo>
                        <a:cubicBezTo>
                          <a:pt x="94520" y="36324"/>
                          <a:pt x="93166" y="45186"/>
                          <a:pt x="90853" y="53700"/>
                        </a:cubicBezTo>
                        <a:cubicBezTo>
                          <a:pt x="88495" y="62126"/>
                          <a:pt x="85133" y="70202"/>
                          <a:pt x="80462" y="77013"/>
                        </a:cubicBezTo>
                        <a:cubicBezTo>
                          <a:pt x="75790" y="83824"/>
                          <a:pt x="70159" y="89412"/>
                          <a:pt x="64789" y="95306"/>
                        </a:cubicBezTo>
                        <a:lnTo>
                          <a:pt x="0" y="165421"/>
                        </a:lnTo>
                        <a:lnTo>
                          <a:pt x="64090" y="94433"/>
                        </a:lnTo>
                        <a:cubicBezTo>
                          <a:pt x="69373" y="88451"/>
                          <a:pt x="74961" y="82776"/>
                          <a:pt x="79458" y="76053"/>
                        </a:cubicBezTo>
                        <a:cubicBezTo>
                          <a:pt x="83955" y="69329"/>
                          <a:pt x="87185" y="61383"/>
                          <a:pt x="89412" y="53045"/>
                        </a:cubicBezTo>
                        <a:cubicBezTo>
                          <a:pt x="91595" y="44662"/>
                          <a:pt x="92861" y="35887"/>
                          <a:pt x="93603" y="26981"/>
                        </a:cubicBezTo>
                        <a:cubicBezTo>
                          <a:pt x="94389" y="18074"/>
                          <a:pt x="94651" y="9037"/>
                          <a:pt x="94869" y="0"/>
                        </a:cubicBezTo>
                        <a:lnTo>
                          <a:pt x="96877" y="262"/>
                        </a:lnTo>
                        <a:close/>
                      </a:path>
                    </a:pathLst>
                  </a:custGeom>
                  <a:solidFill>
                    <a:srgbClr val="A0BDAB"/>
                  </a:solidFill>
                  <a:ln w="4365" cap="flat">
                    <a:noFill/>
                    <a:prstDash val="solid"/>
                    <a:miter/>
                  </a:ln>
                </p:spPr>
                <p:txBody>
                  <a:bodyPr rtlCol="0" anchor="ctr"/>
                  <a:lstStyle/>
                  <a:p>
                    <a:endParaRPr lang="th-TH"/>
                  </a:p>
                </p:txBody>
              </p:sp>
              <p:sp>
                <p:nvSpPr>
                  <p:cNvPr id="596" name="Freeform: Shape 595">
                    <a:extLst>
                      <a:ext uri="{FF2B5EF4-FFF2-40B4-BE49-F238E27FC236}">
                        <a16:creationId xmlns:a16="http://schemas.microsoft.com/office/drawing/2014/main" id="{E4734411-73E6-4486-83D2-2A79A4646BB8}"/>
                      </a:ext>
                    </a:extLst>
                  </p:cNvPr>
                  <p:cNvSpPr/>
                  <p:nvPr/>
                </p:nvSpPr>
                <p:spPr>
                  <a:xfrm>
                    <a:off x="2385437" y="4183664"/>
                    <a:ext cx="92031" cy="159002"/>
                  </a:xfrm>
                  <a:custGeom>
                    <a:avLst/>
                    <a:gdLst>
                      <a:gd name="connsiteX0" fmla="*/ 92031 w 92031"/>
                      <a:gd name="connsiteY0" fmla="*/ 1004 h 159002"/>
                      <a:gd name="connsiteX1" fmla="*/ 72167 w 92031"/>
                      <a:gd name="connsiteY1" fmla="*/ 43222 h 159002"/>
                      <a:gd name="connsiteX2" fmla="*/ 48723 w 92031"/>
                      <a:gd name="connsiteY2" fmla="*/ 82383 h 159002"/>
                      <a:gd name="connsiteX3" fmla="*/ 0 w 92031"/>
                      <a:gd name="connsiteY3" fmla="*/ 159003 h 159002"/>
                      <a:gd name="connsiteX4" fmla="*/ 47893 w 92031"/>
                      <a:gd name="connsiteY4" fmla="*/ 81641 h 159002"/>
                      <a:gd name="connsiteX5" fmla="*/ 70944 w 92031"/>
                      <a:gd name="connsiteY5" fmla="*/ 42130 h 159002"/>
                      <a:gd name="connsiteX6" fmla="*/ 90198 w 92031"/>
                      <a:gd name="connsiteY6" fmla="*/ 0 h 159002"/>
                      <a:gd name="connsiteX7" fmla="*/ 92031 w 92031"/>
                      <a:gd name="connsiteY7" fmla="*/ 1004 h 15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031" h="159002">
                        <a:moveTo>
                          <a:pt x="92031" y="1004"/>
                        </a:moveTo>
                        <a:cubicBezTo>
                          <a:pt x="87142" y="16328"/>
                          <a:pt x="79851" y="30080"/>
                          <a:pt x="72167" y="43222"/>
                        </a:cubicBezTo>
                        <a:cubicBezTo>
                          <a:pt x="64439" y="56406"/>
                          <a:pt x="56625" y="69416"/>
                          <a:pt x="48723" y="82383"/>
                        </a:cubicBezTo>
                        <a:cubicBezTo>
                          <a:pt x="32875" y="108316"/>
                          <a:pt x="16634" y="133856"/>
                          <a:pt x="0" y="159003"/>
                        </a:cubicBezTo>
                        <a:cubicBezTo>
                          <a:pt x="16372" y="133594"/>
                          <a:pt x="32307" y="107792"/>
                          <a:pt x="47893" y="81641"/>
                        </a:cubicBezTo>
                        <a:cubicBezTo>
                          <a:pt x="55664" y="68543"/>
                          <a:pt x="63348" y="55402"/>
                          <a:pt x="70944" y="42130"/>
                        </a:cubicBezTo>
                        <a:cubicBezTo>
                          <a:pt x="78454" y="28858"/>
                          <a:pt x="85526" y="15149"/>
                          <a:pt x="90198" y="0"/>
                        </a:cubicBezTo>
                        <a:lnTo>
                          <a:pt x="92031" y="1004"/>
                        </a:lnTo>
                        <a:close/>
                      </a:path>
                    </a:pathLst>
                  </a:custGeom>
                  <a:solidFill>
                    <a:srgbClr val="A0BDAB"/>
                  </a:solidFill>
                  <a:ln w="4365" cap="flat">
                    <a:noFill/>
                    <a:prstDash val="solid"/>
                    <a:miter/>
                  </a:ln>
                </p:spPr>
                <p:txBody>
                  <a:bodyPr rtlCol="0" anchor="ctr"/>
                  <a:lstStyle/>
                  <a:p>
                    <a:endParaRPr lang="th-TH"/>
                  </a:p>
                </p:txBody>
              </p:sp>
              <p:sp>
                <p:nvSpPr>
                  <p:cNvPr id="597" name="Freeform: Shape 596">
                    <a:extLst>
                      <a:ext uri="{FF2B5EF4-FFF2-40B4-BE49-F238E27FC236}">
                        <a16:creationId xmlns:a16="http://schemas.microsoft.com/office/drawing/2014/main" id="{44671890-B52D-4A59-8524-4FB4030E4407}"/>
                      </a:ext>
                    </a:extLst>
                  </p:cNvPr>
                  <p:cNvSpPr/>
                  <p:nvPr/>
                </p:nvSpPr>
                <p:spPr>
                  <a:xfrm>
                    <a:off x="2310607" y="4214486"/>
                    <a:ext cx="78060" cy="115213"/>
                  </a:xfrm>
                  <a:custGeom>
                    <a:avLst/>
                    <a:gdLst>
                      <a:gd name="connsiteX0" fmla="*/ 78061 w 78060"/>
                      <a:gd name="connsiteY0" fmla="*/ 1877 h 115213"/>
                      <a:gd name="connsiteX1" fmla="*/ 67103 w 78060"/>
                      <a:gd name="connsiteY1" fmla="*/ 14669 h 115213"/>
                      <a:gd name="connsiteX2" fmla="*/ 58851 w 78060"/>
                      <a:gd name="connsiteY2" fmla="*/ 30255 h 115213"/>
                      <a:gd name="connsiteX3" fmla="*/ 52084 w 78060"/>
                      <a:gd name="connsiteY3" fmla="*/ 47107 h 115213"/>
                      <a:gd name="connsiteX4" fmla="*/ 48504 w 78060"/>
                      <a:gd name="connsiteY4" fmla="*/ 55446 h 115213"/>
                      <a:gd name="connsiteX5" fmla="*/ 44400 w 78060"/>
                      <a:gd name="connsiteY5" fmla="*/ 63435 h 115213"/>
                      <a:gd name="connsiteX6" fmla="*/ 23881 w 78060"/>
                      <a:gd name="connsiteY6" fmla="*/ 91377 h 115213"/>
                      <a:gd name="connsiteX7" fmla="*/ 0 w 78060"/>
                      <a:gd name="connsiteY7" fmla="*/ 115214 h 115213"/>
                      <a:gd name="connsiteX8" fmla="*/ 23532 w 78060"/>
                      <a:gd name="connsiteY8" fmla="*/ 90940 h 115213"/>
                      <a:gd name="connsiteX9" fmla="*/ 43571 w 78060"/>
                      <a:gd name="connsiteY9" fmla="*/ 62737 h 115213"/>
                      <a:gd name="connsiteX10" fmla="*/ 57541 w 78060"/>
                      <a:gd name="connsiteY10" fmla="*/ 29338 h 115213"/>
                      <a:gd name="connsiteX11" fmla="*/ 65749 w 78060"/>
                      <a:gd name="connsiteY11" fmla="*/ 13316 h 115213"/>
                      <a:gd name="connsiteX12" fmla="*/ 76795 w 78060"/>
                      <a:gd name="connsiteY12" fmla="*/ 0 h 115213"/>
                      <a:gd name="connsiteX13" fmla="*/ 78061 w 78060"/>
                      <a:gd name="connsiteY13" fmla="*/ 1877 h 11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060" h="115213">
                        <a:moveTo>
                          <a:pt x="78061" y="1877"/>
                        </a:moveTo>
                        <a:cubicBezTo>
                          <a:pt x="74001" y="5588"/>
                          <a:pt x="70290" y="9867"/>
                          <a:pt x="67103" y="14669"/>
                        </a:cubicBezTo>
                        <a:cubicBezTo>
                          <a:pt x="63872" y="19428"/>
                          <a:pt x="61209" y="24711"/>
                          <a:pt x="58851" y="30255"/>
                        </a:cubicBezTo>
                        <a:cubicBezTo>
                          <a:pt x="56494" y="35756"/>
                          <a:pt x="54354" y="41475"/>
                          <a:pt x="52084" y="47107"/>
                        </a:cubicBezTo>
                        <a:cubicBezTo>
                          <a:pt x="50949" y="49901"/>
                          <a:pt x="49770" y="52695"/>
                          <a:pt x="48504" y="55446"/>
                        </a:cubicBezTo>
                        <a:cubicBezTo>
                          <a:pt x="47194" y="58153"/>
                          <a:pt x="45885" y="60859"/>
                          <a:pt x="44400" y="63435"/>
                        </a:cubicBezTo>
                        <a:cubicBezTo>
                          <a:pt x="38594" y="73782"/>
                          <a:pt x="31521" y="82994"/>
                          <a:pt x="23881" y="91377"/>
                        </a:cubicBezTo>
                        <a:cubicBezTo>
                          <a:pt x="16241" y="99803"/>
                          <a:pt x="8120" y="107530"/>
                          <a:pt x="0" y="115214"/>
                        </a:cubicBezTo>
                        <a:cubicBezTo>
                          <a:pt x="8033" y="107356"/>
                          <a:pt x="16066" y="99497"/>
                          <a:pt x="23532" y="90940"/>
                        </a:cubicBezTo>
                        <a:cubicBezTo>
                          <a:pt x="31041" y="82427"/>
                          <a:pt x="37939" y="73127"/>
                          <a:pt x="43571" y="62737"/>
                        </a:cubicBezTo>
                        <a:cubicBezTo>
                          <a:pt x="49334" y="52433"/>
                          <a:pt x="52914" y="40602"/>
                          <a:pt x="57541" y="29338"/>
                        </a:cubicBezTo>
                        <a:cubicBezTo>
                          <a:pt x="59855" y="23706"/>
                          <a:pt x="62475" y="18249"/>
                          <a:pt x="65749" y="13316"/>
                        </a:cubicBezTo>
                        <a:cubicBezTo>
                          <a:pt x="68980" y="8382"/>
                          <a:pt x="72691" y="3886"/>
                          <a:pt x="76795" y="0"/>
                        </a:cubicBezTo>
                        <a:lnTo>
                          <a:pt x="78061" y="1877"/>
                        </a:lnTo>
                        <a:close/>
                      </a:path>
                    </a:pathLst>
                  </a:custGeom>
                  <a:solidFill>
                    <a:srgbClr val="A0BDAB"/>
                  </a:solidFill>
                  <a:ln w="4365" cap="flat">
                    <a:noFill/>
                    <a:prstDash val="solid"/>
                    <a:miter/>
                  </a:ln>
                </p:spPr>
                <p:txBody>
                  <a:bodyPr rtlCol="0" anchor="ctr"/>
                  <a:lstStyle/>
                  <a:p>
                    <a:endParaRPr lang="th-TH"/>
                  </a:p>
                </p:txBody>
              </p:sp>
              <p:sp>
                <p:nvSpPr>
                  <p:cNvPr id="598" name="Freeform: Shape 597">
                    <a:extLst>
                      <a:ext uri="{FF2B5EF4-FFF2-40B4-BE49-F238E27FC236}">
                        <a16:creationId xmlns:a16="http://schemas.microsoft.com/office/drawing/2014/main" id="{8957F641-7872-4F29-8DF7-19CCDBC4E41B}"/>
                      </a:ext>
                    </a:extLst>
                  </p:cNvPr>
                  <p:cNvSpPr/>
                  <p:nvPr/>
                </p:nvSpPr>
                <p:spPr>
                  <a:xfrm>
                    <a:off x="2252760" y="4239590"/>
                    <a:ext cx="40602" cy="71162"/>
                  </a:xfrm>
                  <a:custGeom>
                    <a:avLst/>
                    <a:gdLst>
                      <a:gd name="connsiteX0" fmla="*/ 38725 w 40602"/>
                      <a:gd name="connsiteY0" fmla="*/ 0 h 71162"/>
                      <a:gd name="connsiteX1" fmla="*/ 40602 w 40602"/>
                      <a:gd name="connsiteY1" fmla="*/ 8295 h 71162"/>
                      <a:gd name="connsiteX2" fmla="*/ 39773 w 40602"/>
                      <a:gd name="connsiteY2" fmla="*/ 13971 h 71162"/>
                      <a:gd name="connsiteX3" fmla="*/ 35363 w 40602"/>
                      <a:gd name="connsiteY3" fmla="*/ 23488 h 71162"/>
                      <a:gd name="connsiteX4" fmla="*/ 24536 w 40602"/>
                      <a:gd name="connsiteY4" fmla="*/ 40427 h 71162"/>
                      <a:gd name="connsiteX5" fmla="*/ 0 w 40602"/>
                      <a:gd name="connsiteY5" fmla="*/ 71163 h 71162"/>
                      <a:gd name="connsiteX6" fmla="*/ 23750 w 40602"/>
                      <a:gd name="connsiteY6" fmla="*/ 39642 h 71162"/>
                      <a:gd name="connsiteX7" fmla="*/ 34141 w 40602"/>
                      <a:gd name="connsiteY7" fmla="*/ 22440 h 71162"/>
                      <a:gd name="connsiteX8" fmla="*/ 38157 w 40602"/>
                      <a:gd name="connsiteY8" fmla="*/ 13229 h 71162"/>
                      <a:gd name="connsiteX9" fmla="*/ 37328 w 40602"/>
                      <a:gd name="connsiteY9" fmla="*/ 2183 h 71162"/>
                      <a:gd name="connsiteX10" fmla="*/ 38725 w 40602"/>
                      <a:gd name="connsiteY10" fmla="*/ 0 h 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602" h="71162">
                        <a:moveTo>
                          <a:pt x="38725" y="0"/>
                        </a:moveTo>
                        <a:cubicBezTo>
                          <a:pt x="39598" y="1877"/>
                          <a:pt x="40602" y="6287"/>
                          <a:pt x="40602" y="8295"/>
                        </a:cubicBezTo>
                        <a:cubicBezTo>
                          <a:pt x="40602" y="10303"/>
                          <a:pt x="40297" y="12224"/>
                          <a:pt x="39773" y="13971"/>
                        </a:cubicBezTo>
                        <a:cubicBezTo>
                          <a:pt x="38725" y="17507"/>
                          <a:pt x="37066" y="20607"/>
                          <a:pt x="35363" y="23488"/>
                        </a:cubicBezTo>
                        <a:cubicBezTo>
                          <a:pt x="31914" y="29295"/>
                          <a:pt x="28334" y="34927"/>
                          <a:pt x="24536" y="40427"/>
                        </a:cubicBezTo>
                        <a:cubicBezTo>
                          <a:pt x="16983" y="51386"/>
                          <a:pt x="8775" y="61645"/>
                          <a:pt x="0" y="71163"/>
                        </a:cubicBezTo>
                        <a:cubicBezTo>
                          <a:pt x="8513" y="61340"/>
                          <a:pt x="16459" y="50818"/>
                          <a:pt x="23750" y="39642"/>
                        </a:cubicBezTo>
                        <a:cubicBezTo>
                          <a:pt x="27374" y="34053"/>
                          <a:pt x="30823" y="28291"/>
                          <a:pt x="34141" y="22440"/>
                        </a:cubicBezTo>
                        <a:cubicBezTo>
                          <a:pt x="35800" y="19515"/>
                          <a:pt x="37284" y="16503"/>
                          <a:pt x="38157" y="13229"/>
                        </a:cubicBezTo>
                        <a:cubicBezTo>
                          <a:pt x="39030" y="9954"/>
                          <a:pt x="38812" y="5195"/>
                          <a:pt x="37328" y="2183"/>
                        </a:cubicBezTo>
                        <a:lnTo>
                          <a:pt x="38725" y="0"/>
                        </a:lnTo>
                        <a:close/>
                      </a:path>
                    </a:pathLst>
                  </a:custGeom>
                  <a:solidFill>
                    <a:srgbClr val="A0BDAB"/>
                  </a:solidFill>
                  <a:ln w="4365" cap="flat">
                    <a:noFill/>
                    <a:prstDash val="solid"/>
                    <a:miter/>
                  </a:ln>
                </p:spPr>
                <p:txBody>
                  <a:bodyPr rtlCol="0" anchor="ctr"/>
                  <a:lstStyle/>
                  <a:p>
                    <a:endParaRPr lang="th-TH"/>
                  </a:p>
                </p:txBody>
              </p:sp>
              <p:sp>
                <p:nvSpPr>
                  <p:cNvPr id="599" name="Freeform: Shape 598">
                    <a:extLst>
                      <a:ext uri="{FF2B5EF4-FFF2-40B4-BE49-F238E27FC236}">
                        <a16:creationId xmlns:a16="http://schemas.microsoft.com/office/drawing/2014/main" id="{2B60DD52-F25A-4C29-BF3C-D45567CECCEB}"/>
                      </a:ext>
                    </a:extLst>
                  </p:cNvPr>
                  <p:cNvSpPr/>
                  <p:nvPr/>
                </p:nvSpPr>
                <p:spPr>
                  <a:xfrm>
                    <a:off x="2588971" y="4010801"/>
                    <a:ext cx="152366" cy="53108"/>
                  </a:xfrm>
                  <a:custGeom>
                    <a:avLst/>
                    <a:gdLst>
                      <a:gd name="connsiteX0" fmla="*/ 151188 w 152366"/>
                      <a:gd name="connsiteY0" fmla="*/ 53108 h 53108"/>
                      <a:gd name="connsiteX1" fmla="*/ 134161 w 152366"/>
                      <a:gd name="connsiteY1" fmla="*/ 40927 h 53108"/>
                      <a:gd name="connsiteX2" fmla="*/ 115301 w 152366"/>
                      <a:gd name="connsiteY2" fmla="*/ 33331 h 53108"/>
                      <a:gd name="connsiteX3" fmla="*/ 77013 w 152366"/>
                      <a:gd name="connsiteY3" fmla="*/ 20059 h 53108"/>
                      <a:gd name="connsiteX4" fmla="*/ 38725 w 152366"/>
                      <a:gd name="connsiteY4" fmla="*/ 6874 h 53108"/>
                      <a:gd name="connsiteX5" fmla="*/ 19428 w 152366"/>
                      <a:gd name="connsiteY5" fmla="*/ 1635 h 53108"/>
                      <a:gd name="connsiteX6" fmla="*/ 0 w 152366"/>
                      <a:gd name="connsiteY6" fmla="*/ 238 h 53108"/>
                      <a:gd name="connsiteX7" fmla="*/ 19471 w 152366"/>
                      <a:gd name="connsiteY7" fmla="*/ 1329 h 53108"/>
                      <a:gd name="connsiteX8" fmla="*/ 38856 w 152366"/>
                      <a:gd name="connsiteY8" fmla="*/ 6306 h 53108"/>
                      <a:gd name="connsiteX9" fmla="*/ 77231 w 152366"/>
                      <a:gd name="connsiteY9" fmla="*/ 18924 h 53108"/>
                      <a:gd name="connsiteX10" fmla="*/ 115607 w 152366"/>
                      <a:gd name="connsiteY10" fmla="*/ 31628 h 53108"/>
                      <a:gd name="connsiteX11" fmla="*/ 134685 w 152366"/>
                      <a:gd name="connsiteY11" fmla="*/ 39006 h 53108"/>
                      <a:gd name="connsiteX12" fmla="*/ 152367 w 152366"/>
                      <a:gd name="connsiteY12" fmla="*/ 51362 h 53108"/>
                      <a:gd name="connsiteX13" fmla="*/ 151188 w 152366"/>
                      <a:gd name="connsiteY13" fmla="*/ 53108 h 5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366" h="53108">
                        <a:moveTo>
                          <a:pt x="151188" y="53108"/>
                        </a:moveTo>
                        <a:cubicBezTo>
                          <a:pt x="146167" y="47913"/>
                          <a:pt x="140274" y="43983"/>
                          <a:pt x="134161" y="40927"/>
                        </a:cubicBezTo>
                        <a:cubicBezTo>
                          <a:pt x="128049" y="37871"/>
                          <a:pt x="121675" y="35557"/>
                          <a:pt x="115301" y="33331"/>
                        </a:cubicBezTo>
                        <a:lnTo>
                          <a:pt x="77013" y="20059"/>
                        </a:lnTo>
                        <a:cubicBezTo>
                          <a:pt x="64265" y="15649"/>
                          <a:pt x="51517" y="11153"/>
                          <a:pt x="38725" y="6874"/>
                        </a:cubicBezTo>
                        <a:cubicBezTo>
                          <a:pt x="32351" y="4778"/>
                          <a:pt x="25889" y="2858"/>
                          <a:pt x="19428" y="1635"/>
                        </a:cubicBezTo>
                        <a:cubicBezTo>
                          <a:pt x="12966" y="369"/>
                          <a:pt x="6418" y="-199"/>
                          <a:pt x="0" y="238"/>
                        </a:cubicBezTo>
                        <a:cubicBezTo>
                          <a:pt x="6418" y="-330"/>
                          <a:pt x="12966" y="151"/>
                          <a:pt x="19471" y="1329"/>
                        </a:cubicBezTo>
                        <a:cubicBezTo>
                          <a:pt x="25977" y="2465"/>
                          <a:pt x="32438" y="4298"/>
                          <a:pt x="38856" y="6306"/>
                        </a:cubicBezTo>
                        <a:cubicBezTo>
                          <a:pt x="51691" y="10410"/>
                          <a:pt x="64439" y="14733"/>
                          <a:pt x="77231" y="18924"/>
                        </a:cubicBezTo>
                        <a:lnTo>
                          <a:pt x="115607" y="31628"/>
                        </a:lnTo>
                        <a:cubicBezTo>
                          <a:pt x="122024" y="33767"/>
                          <a:pt x="128442" y="35994"/>
                          <a:pt x="134685" y="39006"/>
                        </a:cubicBezTo>
                        <a:cubicBezTo>
                          <a:pt x="140929" y="42019"/>
                          <a:pt x="147084" y="45948"/>
                          <a:pt x="152367" y="51362"/>
                        </a:cubicBezTo>
                        <a:lnTo>
                          <a:pt x="151188" y="53108"/>
                        </a:lnTo>
                        <a:close/>
                      </a:path>
                    </a:pathLst>
                  </a:custGeom>
                  <a:solidFill>
                    <a:srgbClr val="A0BDAB"/>
                  </a:solidFill>
                  <a:ln w="4365" cap="flat">
                    <a:noFill/>
                    <a:prstDash val="solid"/>
                    <a:miter/>
                  </a:ln>
                </p:spPr>
                <p:txBody>
                  <a:bodyPr rtlCol="0" anchor="ctr"/>
                  <a:lstStyle/>
                  <a:p>
                    <a:endParaRPr lang="th-TH"/>
                  </a:p>
                </p:txBody>
              </p:sp>
              <p:sp>
                <p:nvSpPr>
                  <p:cNvPr id="600" name="Freeform: Shape 599">
                    <a:extLst>
                      <a:ext uri="{FF2B5EF4-FFF2-40B4-BE49-F238E27FC236}">
                        <a16:creationId xmlns:a16="http://schemas.microsoft.com/office/drawing/2014/main" id="{FD93699A-B1BC-45F0-A0C2-54748931BE03}"/>
                      </a:ext>
                    </a:extLst>
                  </p:cNvPr>
                  <p:cNvSpPr/>
                  <p:nvPr/>
                </p:nvSpPr>
                <p:spPr>
                  <a:xfrm>
                    <a:off x="2463148" y="4040508"/>
                    <a:ext cx="195937" cy="68892"/>
                  </a:xfrm>
                  <a:custGeom>
                    <a:avLst/>
                    <a:gdLst>
                      <a:gd name="connsiteX0" fmla="*/ 195152 w 195937"/>
                      <a:gd name="connsiteY0" fmla="*/ 68893 h 68892"/>
                      <a:gd name="connsiteX1" fmla="*/ 148525 w 195937"/>
                      <a:gd name="connsiteY1" fmla="*/ 41912 h 68892"/>
                      <a:gd name="connsiteX2" fmla="*/ 124295 w 195937"/>
                      <a:gd name="connsiteY2" fmla="*/ 32001 h 68892"/>
                      <a:gd name="connsiteX3" fmla="*/ 99410 w 195937"/>
                      <a:gd name="connsiteY3" fmla="*/ 26501 h 68892"/>
                      <a:gd name="connsiteX4" fmla="*/ 86880 w 195937"/>
                      <a:gd name="connsiteY4" fmla="*/ 24798 h 68892"/>
                      <a:gd name="connsiteX5" fmla="*/ 74350 w 195937"/>
                      <a:gd name="connsiteY5" fmla="*/ 22353 h 68892"/>
                      <a:gd name="connsiteX6" fmla="*/ 49508 w 195937"/>
                      <a:gd name="connsiteY6" fmla="*/ 15280 h 68892"/>
                      <a:gd name="connsiteX7" fmla="*/ 0 w 195937"/>
                      <a:gd name="connsiteY7" fmla="*/ 0 h 68892"/>
                      <a:gd name="connsiteX8" fmla="*/ 49596 w 195937"/>
                      <a:gd name="connsiteY8" fmla="*/ 14713 h 68892"/>
                      <a:gd name="connsiteX9" fmla="*/ 74437 w 195937"/>
                      <a:gd name="connsiteY9" fmla="*/ 21480 h 68892"/>
                      <a:gd name="connsiteX10" fmla="*/ 86923 w 195937"/>
                      <a:gd name="connsiteY10" fmla="*/ 23794 h 68892"/>
                      <a:gd name="connsiteX11" fmla="*/ 99453 w 195937"/>
                      <a:gd name="connsiteY11" fmla="*/ 25365 h 68892"/>
                      <a:gd name="connsiteX12" fmla="*/ 124513 w 195937"/>
                      <a:gd name="connsiteY12" fmla="*/ 30604 h 68892"/>
                      <a:gd name="connsiteX13" fmla="*/ 149005 w 195937"/>
                      <a:gd name="connsiteY13" fmla="*/ 40297 h 68892"/>
                      <a:gd name="connsiteX14" fmla="*/ 195938 w 195937"/>
                      <a:gd name="connsiteY14" fmla="*/ 66841 h 68892"/>
                      <a:gd name="connsiteX15" fmla="*/ 195152 w 195937"/>
                      <a:gd name="connsiteY15" fmla="*/ 68893 h 6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937" h="68892">
                        <a:moveTo>
                          <a:pt x="195152" y="68893"/>
                        </a:moveTo>
                        <a:cubicBezTo>
                          <a:pt x="179828" y="59288"/>
                          <a:pt x="164460" y="49683"/>
                          <a:pt x="148525" y="41912"/>
                        </a:cubicBezTo>
                        <a:cubicBezTo>
                          <a:pt x="140579" y="38026"/>
                          <a:pt x="132503" y="34621"/>
                          <a:pt x="124295" y="32001"/>
                        </a:cubicBezTo>
                        <a:cubicBezTo>
                          <a:pt x="116087" y="29382"/>
                          <a:pt x="107792" y="27548"/>
                          <a:pt x="99410" y="26501"/>
                        </a:cubicBezTo>
                        <a:cubicBezTo>
                          <a:pt x="95218" y="25933"/>
                          <a:pt x="91027" y="25453"/>
                          <a:pt x="86880" y="24798"/>
                        </a:cubicBezTo>
                        <a:cubicBezTo>
                          <a:pt x="82689" y="24143"/>
                          <a:pt x="78497" y="23314"/>
                          <a:pt x="74350" y="22353"/>
                        </a:cubicBezTo>
                        <a:cubicBezTo>
                          <a:pt x="66011" y="20388"/>
                          <a:pt x="57760" y="17813"/>
                          <a:pt x="49508" y="15280"/>
                        </a:cubicBezTo>
                        <a:lnTo>
                          <a:pt x="0" y="0"/>
                        </a:lnTo>
                        <a:lnTo>
                          <a:pt x="49596" y="14713"/>
                        </a:lnTo>
                        <a:cubicBezTo>
                          <a:pt x="57847" y="17158"/>
                          <a:pt x="66142" y="19603"/>
                          <a:pt x="74437" y="21480"/>
                        </a:cubicBezTo>
                        <a:cubicBezTo>
                          <a:pt x="78585" y="22440"/>
                          <a:pt x="82776" y="23183"/>
                          <a:pt x="86923" y="23794"/>
                        </a:cubicBezTo>
                        <a:cubicBezTo>
                          <a:pt x="91115" y="24405"/>
                          <a:pt x="95262" y="24841"/>
                          <a:pt x="99453" y="25365"/>
                        </a:cubicBezTo>
                        <a:cubicBezTo>
                          <a:pt x="107836" y="26326"/>
                          <a:pt x="116262" y="28029"/>
                          <a:pt x="124513" y="30604"/>
                        </a:cubicBezTo>
                        <a:cubicBezTo>
                          <a:pt x="132808" y="33137"/>
                          <a:pt x="140972" y="36455"/>
                          <a:pt x="149005" y="40297"/>
                        </a:cubicBezTo>
                        <a:cubicBezTo>
                          <a:pt x="165071" y="47937"/>
                          <a:pt x="180570" y="57367"/>
                          <a:pt x="195938" y="66841"/>
                        </a:cubicBezTo>
                        <a:lnTo>
                          <a:pt x="195152" y="68893"/>
                        </a:lnTo>
                        <a:close/>
                      </a:path>
                    </a:pathLst>
                  </a:custGeom>
                  <a:solidFill>
                    <a:srgbClr val="A0BDAB"/>
                  </a:solidFill>
                  <a:ln w="4365" cap="flat">
                    <a:noFill/>
                    <a:prstDash val="solid"/>
                    <a:miter/>
                  </a:ln>
                </p:spPr>
                <p:txBody>
                  <a:bodyPr rtlCol="0" anchor="ctr"/>
                  <a:lstStyle/>
                  <a:p>
                    <a:endParaRPr lang="th-TH"/>
                  </a:p>
                </p:txBody>
              </p:sp>
              <p:sp>
                <p:nvSpPr>
                  <p:cNvPr id="601" name="Freeform: Shape 600">
                    <a:extLst>
                      <a:ext uri="{FF2B5EF4-FFF2-40B4-BE49-F238E27FC236}">
                        <a16:creationId xmlns:a16="http://schemas.microsoft.com/office/drawing/2014/main" id="{B4E2890F-B2F0-4CA5-93C6-EE480A8BF771}"/>
                      </a:ext>
                    </a:extLst>
                  </p:cNvPr>
                  <p:cNvSpPr/>
                  <p:nvPr/>
                </p:nvSpPr>
                <p:spPr>
                  <a:xfrm>
                    <a:off x="2381726" y="4078142"/>
                    <a:ext cx="172886" cy="77493"/>
                  </a:xfrm>
                  <a:custGeom>
                    <a:avLst/>
                    <a:gdLst>
                      <a:gd name="connsiteX0" fmla="*/ 171707 w 172886"/>
                      <a:gd name="connsiteY0" fmla="*/ 77493 h 77493"/>
                      <a:gd name="connsiteX1" fmla="*/ 152323 w 172886"/>
                      <a:gd name="connsiteY1" fmla="*/ 62038 h 77493"/>
                      <a:gd name="connsiteX2" fmla="*/ 147259 w 172886"/>
                      <a:gd name="connsiteY2" fmla="*/ 58633 h 77493"/>
                      <a:gd name="connsiteX3" fmla="*/ 142151 w 172886"/>
                      <a:gd name="connsiteY3" fmla="*/ 55359 h 77493"/>
                      <a:gd name="connsiteX4" fmla="*/ 136956 w 172886"/>
                      <a:gd name="connsiteY4" fmla="*/ 52215 h 77493"/>
                      <a:gd name="connsiteX5" fmla="*/ 131717 w 172886"/>
                      <a:gd name="connsiteY5" fmla="*/ 49290 h 77493"/>
                      <a:gd name="connsiteX6" fmla="*/ 110324 w 172886"/>
                      <a:gd name="connsiteY6" fmla="*/ 38768 h 77493"/>
                      <a:gd name="connsiteX7" fmla="*/ 99453 w 172886"/>
                      <a:gd name="connsiteY7" fmla="*/ 34141 h 77493"/>
                      <a:gd name="connsiteX8" fmla="*/ 88495 w 172886"/>
                      <a:gd name="connsiteY8" fmla="*/ 29906 h 77493"/>
                      <a:gd name="connsiteX9" fmla="*/ 44313 w 172886"/>
                      <a:gd name="connsiteY9" fmla="*/ 14713 h 77493"/>
                      <a:gd name="connsiteX10" fmla="*/ 0 w 172886"/>
                      <a:gd name="connsiteY10" fmla="*/ 0 h 77493"/>
                      <a:gd name="connsiteX11" fmla="*/ 44400 w 172886"/>
                      <a:gd name="connsiteY11" fmla="*/ 14145 h 77493"/>
                      <a:gd name="connsiteX12" fmla="*/ 88713 w 172886"/>
                      <a:gd name="connsiteY12" fmla="*/ 28814 h 77493"/>
                      <a:gd name="connsiteX13" fmla="*/ 99715 w 172886"/>
                      <a:gd name="connsiteY13" fmla="*/ 32918 h 77493"/>
                      <a:gd name="connsiteX14" fmla="*/ 110673 w 172886"/>
                      <a:gd name="connsiteY14" fmla="*/ 37415 h 77493"/>
                      <a:gd name="connsiteX15" fmla="*/ 132241 w 172886"/>
                      <a:gd name="connsiteY15" fmla="*/ 47718 h 77493"/>
                      <a:gd name="connsiteX16" fmla="*/ 137567 w 172886"/>
                      <a:gd name="connsiteY16" fmla="*/ 50600 h 77493"/>
                      <a:gd name="connsiteX17" fmla="*/ 142806 w 172886"/>
                      <a:gd name="connsiteY17" fmla="*/ 53699 h 77493"/>
                      <a:gd name="connsiteX18" fmla="*/ 148001 w 172886"/>
                      <a:gd name="connsiteY18" fmla="*/ 56930 h 77493"/>
                      <a:gd name="connsiteX19" fmla="*/ 153153 w 172886"/>
                      <a:gd name="connsiteY19" fmla="*/ 60292 h 77493"/>
                      <a:gd name="connsiteX20" fmla="*/ 172886 w 172886"/>
                      <a:gd name="connsiteY20" fmla="*/ 75660 h 77493"/>
                      <a:gd name="connsiteX21" fmla="*/ 171707 w 172886"/>
                      <a:gd name="connsiteY21" fmla="*/ 77493 h 77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886" h="77493">
                        <a:moveTo>
                          <a:pt x="171707" y="77493"/>
                        </a:moveTo>
                        <a:cubicBezTo>
                          <a:pt x="165464" y="71949"/>
                          <a:pt x="159047" y="66710"/>
                          <a:pt x="152323" y="62038"/>
                        </a:cubicBezTo>
                        <a:cubicBezTo>
                          <a:pt x="150664" y="60816"/>
                          <a:pt x="148962" y="59768"/>
                          <a:pt x="147259" y="58633"/>
                        </a:cubicBezTo>
                        <a:cubicBezTo>
                          <a:pt x="145556" y="57498"/>
                          <a:pt x="143854" y="56363"/>
                          <a:pt x="142151" y="55359"/>
                        </a:cubicBezTo>
                        <a:lnTo>
                          <a:pt x="136956" y="52215"/>
                        </a:lnTo>
                        <a:lnTo>
                          <a:pt x="131717" y="49290"/>
                        </a:lnTo>
                        <a:cubicBezTo>
                          <a:pt x="124688" y="45448"/>
                          <a:pt x="117528" y="41912"/>
                          <a:pt x="110324" y="38768"/>
                        </a:cubicBezTo>
                        <a:cubicBezTo>
                          <a:pt x="106744" y="37109"/>
                          <a:pt x="103077" y="35669"/>
                          <a:pt x="99453" y="34141"/>
                        </a:cubicBezTo>
                        <a:cubicBezTo>
                          <a:pt x="95786" y="32700"/>
                          <a:pt x="92162" y="31216"/>
                          <a:pt x="88495" y="29906"/>
                        </a:cubicBezTo>
                        <a:cubicBezTo>
                          <a:pt x="73826" y="24405"/>
                          <a:pt x="59069" y="19602"/>
                          <a:pt x="44313" y="14713"/>
                        </a:cubicBezTo>
                        <a:lnTo>
                          <a:pt x="0" y="0"/>
                        </a:lnTo>
                        <a:lnTo>
                          <a:pt x="44400" y="14145"/>
                        </a:lnTo>
                        <a:cubicBezTo>
                          <a:pt x="59200" y="18860"/>
                          <a:pt x="74001" y="23488"/>
                          <a:pt x="88713" y="28814"/>
                        </a:cubicBezTo>
                        <a:cubicBezTo>
                          <a:pt x="92381" y="30124"/>
                          <a:pt x="96048" y="31565"/>
                          <a:pt x="99715" y="32918"/>
                        </a:cubicBezTo>
                        <a:cubicBezTo>
                          <a:pt x="103382" y="34403"/>
                          <a:pt x="107050" y="35800"/>
                          <a:pt x="110673" y="37415"/>
                        </a:cubicBezTo>
                        <a:cubicBezTo>
                          <a:pt x="117964" y="40471"/>
                          <a:pt x="125124" y="43964"/>
                          <a:pt x="132241" y="47718"/>
                        </a:cubicBezTo>
                        <a:lnTo>
                          <a:pt x="137567" y="50600"/>
                        </a:lnTo>
                        <a:lnTo>
                          <a:pt x="142806" y="53699"/>
                        </a:lnTo>
                        <a:cubicBezTo>
                          <a:pt x="144552" y="54704"/>
                          <a:pt x="146299" y="55795"/>
                          <a:pt x="148001" y="56930"/>
                        </a:cubicBezTo>
                        <a:cubicBezTo>
                          <a:pt x="149704" y="58065"/>
                          <a:pt x="151450" y="59113"/>
                          <a:pt x="153153" y="60292"/>
                        </a:cubicBezTo>
                        <a:cubicBezTo>
                          <a:pt x="159963" y="64920"/>
                          <a:pt x="166512" y="70115"/>
                          <a:pt x="172886" y="75660"/>
                        </a:cubicBezTo>
                        <a:lnTo>
                          <a:pt x="171707" y="77493"/>
                        </a:lnTo>
                        <a:close/>
                      </a:path>
                    </a:pathLst>
                  </a:custGeom>
                  <a:solidFill>
                    <a:srgbClr val="A0BDAB"/>
                  </a:solidFill>
                  <a:ln w="4365" cap="flat">
                    <a:noFill/>
                    <a:prstDash val="solid"/>
                    <a:miter/>
                  </a:ln>
                </p:spPr>
                <p:txBody>
                  <a:bodyPr rtlCol="0" anchor="ctr"/>
                  <a:lstStyle/>
                  <a:p>
                    <a:endParaRPr lang="th-TH"/>
                  </a:p>
                </p:txBody>
              </p:sp>
              <p:sp>
                <p:nvSpPr>
                  <p:cNvPr id="602" name="Freeform: Shape 601">
                    <a:extLst>
                      <a:ext uri="{FF2B5EF4-FFF2-40B4-BE49-F238E27FC236}">
                        <a16:creationId xmlns:a16="http://schemas.microsoft.com/office/drawing/2014/main" id="{CD8F922F-37C7-4AA6-BA95-15BE8A0E8B94}"/>
                      </a:ext>
                    </a:extLst>
                  </p:cNvPr>
                  <p:cNvSpPr/>
                  <p:nvPr/>
                </p:nvSpPr>
                <p:spPr>
                  <a:xfrm>
                    <a:off x="2316544" y="4113374"/>
                    <a:ext cx="168127" cy="68892"/>
                  </a:xfrm>
                  <a:custGeom>
                    <a:avLst/>
                    <a:gdLst>
                      <a:gd name="connsiteX0" fmla="*/ 167516 w 168127"/>
                      <a:gd name="connsiteY0" fmla="*/ 68893 h 68892"/>
                      <a:gd name="connsiteX1" fmla="*/ 125997 w 168127"/>
                      <a:gd name="connsiteY1" fmla="*/ 50294 h 68892"/>
                      <a:gd name="connsiteX2" fmla="*/ 83998 w 168127"/>
                      <a:gd name="connsiteY2" fmla="*/ 33486 h 68892"/>
                      <a:gd name="connsiteX3" fmla="*/ 0 w 168127"/>
                      <a:gd name="connsiteY3" fmla="*/ 0 h 68892"/>
                      <a:gd name="connsiteX4" fmla="*/ 84260 w 168127"/>
                      <a:gd name="connsiteY4" fmla="*/ 32351 h 68892"/>
                      <a:gd name="connsiteX5" fmla="*/ 126390 w 168127"/>
                      <a:gd name="connsiteY5" fmla="*/ 48635 h 68892"/>
                      <a:gd name="connsiteX6" fmla="*/ 168128 w 168127"/>
                      <a:gd name="connsiteY6" fmla="*/ 66753 h 68892"/>
                      <a:gd name="connsiteX7" fmla="*/ 167516 w 168127"/>
                      <a:gd name="connsiteY7" fmla="*/ 68893 h 6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27" h="68892">
                        <a:moveTo>
                          <a:pt x="167516" y="68893"/>
                        </a:moveTo>
                        <a:cubicBezTo>
                          <a:pt x="153851" y="62082"/>
                          <a:pt x="139968" y="56013"/>
                          <a:pt x="125997" y="50294"/>
                        </a:cubicBezTo>
                        <a:cubicBezTo>
                          <a:pt x="112027" y="44575"/>
                          <a:pt x="98013" y="39074"/>
                          <a:pt x="83998" y="33486"/>
                        </a:cubicBezTo>
                        <a:lnTo>
                          <a:pt x="0" y="0"/>
                        </a:lnTo>
                        <a:lnTo>
                          <a:pt x="84260" y="32351"/>
                        </a:lnTo>
                        <a:cubicBezTo>
                          <a:pt x="98318" y="37764"/>
                          <a:pt x="112332" y="43091"/>
                          <a:pt x="126390" y="48635"/>
                        </a:cubicBezTo>
                        <a:cubicBezTo>
                          <a:pt x="140405" y="54180"/>
                          <a:pt x="154375" y="60074"/>
                          <a:pt x="168128" y="66753"/>
                        </a:cubicBezTo>
                        <a:lnTo>
                          <a:pt x="167516" y="68893"/>
                        </a:lnTo>
                        <a:close/>
                      </a:path>
                    </a:pathLst>
                  </a:custGeom>
                  <a:solidFill>
                    <a:srgbClr val="A0BDAB"/>
                  </a:solidFill>
                  <a:ln w="4365" cap="flat">
                    <a:noFill/>
                    <a:prstDash val="solid"/>
                    <a:miter/>
                  </a:ln>
                </p:spPr>
                <p:txBody>
                  <a:bodyPr rtlCol="0" anchor="ctr"/>
                  <a:lstStyle/>
                  <a:p>
                    <a:endParaRPr lang="th-TH"/>
                  </a:p>
                </p:txBody>
              </p:sp>
              <p:sp>
                <p:nvSpPr>
                  <p:cNvPr id="603" name="Freeform: Shape 602">
                    <a:extLst>
                      <a:ext uri="{FF2B5EF4-FFF2-40B4-BE49-F238E27FC236}">
                        <a16:creationId xmlns:a16="http://schemas.microsoft.com/office/drawing/2014/main" id="{279E2EC7-2E14-4C46-BB46-541B252AA962}"/>
                      </a:ext>
                    </a:extLst>
                  </p:cNvPr>
                  <p:cNvSpPr/>
                  <p:nvPr/>
                </p:nvSpPr>
                <p:spPr>
                  <a:xfrm>
                    <a:off x="2265595" y="4146510"/>
                    <a:ext cx="130930" cy="61601"/>
                  </a:xfrm>
                  <a:custGeom>
                    <a:avLst/>
                    <a:gdLst>
                      <a:gd name="connsiteX0" fmla="*/ 130101 w 130930"/>
                      <a:gd name="connsiteY0" fmla="*/ 61602 h 61601"/>
                      <a:gd name="connsiteX1" fmla="*/ 0 w 130930"/>
                      <a:gd name="connsiteY1" fmla="*/ 0 h 61601"/>
                      <a:gd name="connsiteX2" fmla="*/ 130931 w 130930"/>
                      <a:gd name="connsiteY2" fmla="*/ 59550 h 61601"/>
                      <a:gd name="connsiteX3" fmla="*/ 130101 w 130930"/>
                      <a:gd name="connsiteY3" fmla="*/ 61602 h 61601"/>
                    </a:gdLst>
                    <a:ahLst/>
                    <a:cxnLst>
                      <a:cxn ang="0">
                        <a:pos x="connsiteX0" y="connsiteY0"/>
                      </a:cxn>
                      <a:cxn ang="0">
                        <a:pos x="connsiteX1" y="connsiteY1"/>
                      </a:cxn>
                      <a:cxn ang="0">
                        <a:pos x="connsiteX2" y="connsiteY2"/>
                      </a:cxn>
                      <a:cxn ang="0">
                        <a:pos x="connsiteX3" y="connsiteY3"/>
                      </a:cxn>
                    </a:cxnLst>
                    <a:rect l="l" t="t" r="r" b="b"/>
                    <a:pathLst>
                      <a:path w="130930" h="61601">
                        <a:moveTo>
                          <a:pt x="130101" y="61602"/>
                        </a:moveTo>
                        <a:cubicBezTo>
                          <a:pt x="88801" y="34490"/>
                          <a:pt x="44924" y="13709"/>
                          <a:pt x="0" y="0"/>
                        </a:cubicBezTo>
                        <a:cubicBezTo>
                          <a:pt x="45012" y="12923"/>
                          <a:pt x="89194" y="33049"/>
                          <a:pt x="130931" y="59550"/>
                        </a:cubicBezTo>
                        <a:lnTo>
                          <a:pt x="130101" y="61602"/>
                        </a:lnTo>
                        <a:close/>
                      </a:path>
                    </a:pathLst>
                  </a:custGeom>
                  <a:solidFill>
                    <a:srgbClr val="A0BDAB"/>
                  </a:solidFill>
                  <a:ln w="4365" cap="flat">
                    <a:noFill/>
                    <a:prstDash val="solid"/>
                    <a:miter/>
                  </a:ln>
                </p:spPr>
                <p:txBody>
                  <a:bodyPr rtlCol="0" anchor="ctr"/>
                  <a:lstStyle/>
                  <a:p>
                    <a:endParaRPr lang="th-TH"/>
                  </a:p>
                </p:txBody>
              </p:sp>
              <p:sp>
                <p:nvSpPr>
                  <p:cNvPr id="604" name="Freeform: Shape 603">
                    <a:extLst>
                      <a:ext uri="{FF2B5EF4-FFF2-40B4-BE49-F238E27FC236}">
                        <a16:creationId xmlns:a16="http://schemas.microsoft.com/office/drawing/2014/main" id="{D6EE042A-73AC-4485-A7A8-2F2267A98580}"/>
                      </a:ext>
                    </a:extLst>
                  </p:cNvPr>
                  <p:cNvSpPr/>
                  <p:nvPr/>
                </p:nvSpPr>
                <p:spPr>
                  <a:xfrm>
                    <a:off x="2201069" y="4201563"/>
                    <a:ext cx="102640" cy="32001"/>
                  </a:xfrm>
                  <a:custGeom>
                    <a:avLst/>
                    <a:gdLst>
                      <a:gd name="connsiteX0" fmla="*/ 101898 w 102640"/>
                      <a:gd name="connsiteY0" fmla="*/ 32001 h 32001"/>
                      <a:gd name="connsiteX1" fmla="*/ 0 w 102640"/>
                      <a:gd name="connsiteY1" fmla="*/ 0 h 32001"/>
                      <a:gd name="connsiteX2" fmla="*/ 102640 w 102640"/>
                      <a:gd name="connsiteY2" fmla="*/ 29906 h 32001"/>
                      <a:gd name="connsiteX3" fmla="*/ 101898 w 102640"/>
                      <a:gd name="connsiteY3" fmla="*/ 32001 h 32001"/>
                    </a:gdLst>
                    <a:ahLst/>
                    <a:cxnLst>
                      <a:cxn ang="0">
                        <a:pos x="connsiteX0" y="connsiteY0"/>
                      </a:cxn>
                      <a:cxn ang="0">
                        <a:pos x="connsiteX1" y="connsiteY1"/>
                      </a:cxn>
                      <a:cxn ang="0">
                        <a:pos x="connsiteX2" y="connsiteY2"/>
                      </a:cxn>
                      <a:cxn ang="0">
                        <a:pos x="connsiteX3" y="connsiteY3"/>
                      </a:cxn>
                    </a:cxnLst>
                    <a:rect l="l" t="t" r="r" b="b"/>
                    <a:pathLst>
                      <a:path w="102640" h="32001">
                        <a:moveTo>
                          <a:pt x="101898" y="32001"/>
                        </a:moveTo>
                        <a:cubicBezTo>
                          <a:pt x="69984" y="12268"/>
                          <a:pt x="34796" y="1222"/>
                          <a:pt x="0" y="0"/>
                        </a:cubicBezTo>
                        <a:cubicBezTo>
                          <a:pt x="34708" y="393"/>
                          <a:pt x="70202" y="10696"/>
                          <a:pt x="102640" y="29906"/>
                        </a:cubicBezTo>
                        <a:lnTo>
                          <a:pt x="101898" y="32001"/>
                        </a:lnTo>
                        <a:close/>
                      </a:path>
                    </a:pathLst>
                  </a:custGeom>
                  <a:solidFill>
                    <a:srgbClr val="A0BDAB"/>
                  </a:solidFill>
                  <a:ln w="4365" cap="flat">
                    <a:noFill/>
                    <a:prstDash val="solid"/>
                    <a:miter/>
                  </a:ln>
                </p:spPr>
                <p:txBody>
                  <a:bodyPr rtlCol="0" anchor="ctr"/>
                  <a:lstStyle/>
                  <a:p>
                    <a:endParaRPr lang="th-TH"/>
                  </a:p>
                </p:txBody>
              </p:sp>
            </p:grpSp>
          </p:grpSp>
          <p:pic>
            <p:nvPicPr>
              <p:cNvPr id="469" name="Picture 468">
                <a:extLst>
                  <a:ext uri="{FF2B5EF4-FFF2-40B4-BE49-F238E27FC236}">
                    <a16:creationId xmlns:a16="http://schemas.microsoft.com/office/drawing/2014/main" id="{6E974383-66E3-4C61-AD76-764A915E056C}"/>
                  </a:ext>
                </a:extLst>
              </p:cNvPr>
              <p:cNvPicPr>
                <a:picLocks noChangeAspect="1"/>
              </p:cNvPicPr>
              <p:nvPr/>
            </p:nvPicPr>
            <p:blipFill>
              <a:blip r:embed="rId54"/>
              <a:stretch>
                <a:fillRect/>
              </a:stretch>
            </p:blipFill>
            <p:spPr>
              <a:xfrm>
                <a:off x="3347030" y="4513180"/>
                <a:ext cx="91682" cy="48023"/>
              </a:xfrm>
              <a:custGeom>
                <a:avLst/>
                <a:gdLst>
                  <a:gd name="connsiteX0" fmla="*/ 448 w 91682"/>
                  <a:gd name="connsiteY0" fmla="*/ 328 h 48023"/>
                  <a:gd name="connsiteX1" fmla="*/ 92130 w 91682"/>
                  <a:gd name="connsiteY1" fmla="*/ 328 h 48023"/>
                  <a:gd name="connsiteX2" fmla="*/ 92130 w 91682"/>
                  <a:gd name="connsiteY2" fmla="*/ 48352 h 48023"/>
                  <a:gd name="connsiteX3" fmla="*/ 448 w 91682"/>
                  <a:gd name="connsiteY3" fmla="*/ 48352 h 48023"/>
                </a:gdLst>
                <a:ahLst/>
                <a:cxnLst>
                  <a:cxn ang="0">
                    <a:pos x="connsiteX0" y="connsiteY0"/>
                  </a:cxn>
                  <a:cxn ang="0">
                    <a:pos x="connsiteX1" y="connsiteY1"/>
                  </a:cxn>
                  <a:cxn ang="0">
                    <a:pos x="connsiteX2" y="connsiteY2"/>
                  </a:cxn>
                  <a:cxn ang="0">
                    <a:pos x="connsiteX3" y="connsiteY3"/>
                  </a:cxn>
                </a:cxnLst>
                <a:rect l="l" t="t" r="r" b="b"/>
                <a:pathLst>
                  <a:path w="91682" h="48023">
                    <a:moveTo>
                      <a:pt x="448" y="328"/>
                    </a:moveTo>
                    <a:lnTo>
                      <a:pt x="92130" y="328"/>
                    </a:lnTo>
                    <a:lnTo>
                      <a:pt x="92130" y="48352"/>
                    </a:lnTo>
                    <a:lnTo>
                      <a:pt x="448" y="48352"/>
                    </a:lnTo>
                    <a:close/>
                  </a:path>
                </a:pathLst>
              </a:custGeom>
            </p:spPr>
          </p:pic>
          <p:pic>
            <p:nvPicPr>
              <p:cNvPr id="470" name="Picture 469">
                <a:extLst>
                  <a:ext uri="{FF2B5EF4-FFF2-40B4-BE49-F238E27FC236}">
                    <a16:creationId xmlns:a16="http://schemas.microsoft.com/office/drawing/2014/main" id="{72FECA23-23B1-43E9-8561-1A13F0DB6CCB}"/>
                  </a:ext>
                </a:extLst>
              </p:cNvPr>
              <p:cNvPicPr>
                <a:picLocks noChangeAspect="1"/>
              </p:cNvPicPr>
              <p:nvPr/>
            </p:nvPicPr>
            <p:blipFill>
              <a:blip r:embed="rId55"/>
              <a:stretch>
                <a:fillRect/>
              </a:stretch>
            </p:blipFill>
            <p:spPr>
              <a:xfrm>
                <a:off x="3045789" y="4277426"/>
                <a:ext cx="91682" cy="48023"/>
              </a:xfrm>
              <a:custGeom>
                <a:avLst/>
                <a:gdLst>
                  <a:gd name="connsiteX0" fmla="*/ 379 w 91682"/>
                  <a:gd name="connsiteY0" fmla="*/ 274 h 48023"/>
                  <a:gd name="connsiteX1" fmla="*/ 92061 w 91682"/>
                  <a:gd name="connsiteY1" fmla="*/ 274 h 48023"/>
                  <a:gd name="connsiteX2" fmla="*/ 92061 w 91682"/>
                  <a:gd name="connsiteY2" fmla="*/ 48298 h 48023"/>
                  <a:gd name="connsiteX3" fmla="*/ 379 w 91682"/>
                  <a:gd name="connsiteY3" fmla="*/ 48298 h 48023"/>
                </a:gdLst>
                <a:ahLst/>
                <a:cxnLst>
                  <a:cxn ang="0">
                    <a:pos x="connsiteX0" y="connsiteY0"/>
                  </a:cxn>
                  <a:cxn ang="0">
                    <a:pos x="connsiteX1" y="connsiteY1"/>
                  </a:cxn>
                  <a:cxn ang="0">
                    <a:pos x="connsiteX2" y="connsiteY2"/>
                  </a:cxn>
                  <a:cxn ang="0">
                    <a:pos x="connsiteX3" y="connsiteY3"/>
                  </a:cxn>
                </a:cxnLst>
                <a:rect l="l" t="t" r="r" b="b"/>
                <a:pathLst>
                  <a:path w="91682" h="48023">
                    <a:moveTo>
                      <a:pt x="379" y="274"/>
                    </a:moveTo>
                    <a:lnTo>
                      <a:pt x="92061" y="274"/>
                    </a:lnTo>
                    <a:lnTo>
                      <a:pt x="92061" y="48298"/>
                    </a:lnTo>
                    <a:lnTo>
                      <a:pt x="379" y="48298"/>
                    </a:lnTo>
                    <a:close/>
                  </a:path>
                </a:pathLst>
              </a:custGeom>
            </p:spPr>
          </p:pic>
          <p:pic>
            <p:nvPicPr>
              <p:cNvPr id="471" name="Picture 470">
                <a:extLst>
                  <a:ext uri="{FF2B5EF4-FFF2-40B4-BE49-F238E27FC236}">
                    <a16:creationId xmlns:a16="http://schemas.microsoft.com/office/drawing/2014/main" id="{AFBD8F98-9F7D-41B4-B5A2-C0A05D552EFE}"/>
                  </a:ext>
                </a:extLst>
              </p:cNvPr>
              <p:cNvPicPr>
                <a:picLocks noChangeAspect="1"/>
              </p:cNvPicPr>
              <p:nvPr/>
            </p:nvPicPr>
            <p:blipFill>
              <a:blip r:embed="rId56"/>
              <a:stretch>
                <a:fillRect/>
              </a:stretch>
            </p:blipFill>
            <p:spPr>
              <a:xfrm>
                <a:off x="2757645" y="3998013"/>
                <a:ext cx="91682" cy="52389"/>
              </a:xfrm>
              <a:custGeom>
                <a:avLst/>
                <a:gdLst>
                  <a:gd name="connsiteX0" fmla="*/ 313 w 91682"/>
                  <a:gd name="connsiteY0" fmla="*/ 210 h 52389"/>
                  <a:gd name="connsiteX1" fmla="*/ 91995 w 91682"/>
                  <a:gd name="connsiteY1" fmla="*/ 210 h 52389"/>
                  <a:gd name="connsiteX2" fmla="*/ 91995 w 91682"/>
                  <a:gd name="connsiteY2" fmla="*/ 52600 h 52389"/>
                  <a:gd name="connsiteX3" fmla="*/ 313 w 91682"/>
                  <a:gd name="connsiteY3" fmla="*/ 52600 h 52389"/>
                </a:gdLst>
                <a:ahLst/>
                <a:cxnLst>
                  <a:cxn ang="0">
                    <a:pos x="connsiteX0" y="connsiteY0"/>
                  </a:cxn>
                  <a:cxn ang="0">
                    <a:pos x="connsiteX1" y="connsiteY1"/>
                  </a:cxn>
                  <a:cxn ang="0">
                    <a:pos x="connsiteX2" y="connsiteY2"/>
                  </a:cxn>
                  <a:cxn ang="0">
                    <a:pos x="connsiteX3" y="connsiteY3"/>
                  </a:cxn>
                </a:cxnLst>
                <a:rect l="l" t="t" r="r" b="b"/>
                <a:pathLst>
                  <a:path w="91682" h="52389">
                    <a:moveTo>
                      <a:pt x="313" y="210"/>
                    </a:moveTo>
                    <a:lnTo>
                      <a:pt x="91995" y="210"/>
                    </a:lnTo>
                    <a:lnTo>
                      <a:pt x="91995" y="52600"/>
                    </a:lnTo>
                    <a:lnTo>
                      <a:pt x="313" y="52600"/>
                    </a:lnTo>
                    <a:close/>
                  </a:path>
                </a:pathLst>
              </a:custGeom>
            </p:spPr>
          </p:pic>
          <p:pic>
            <p:nvPicPr>
              <p:cNvPr id="472" name="Picture 471">
                <a:extLst>
                  <a:ext uri="{FF2B5EF4-FFF2-40B4-BE49-F238E27FC236}">
                    <a16:creationId xmlns:a16="http://schemas.microsoft.com/office/drawing/2014/main" id="{17195BA2-631F-4BED-85A5-918F6B53E5F2}"/>
                  </a:ext>
                </a:extLst>
              </p:cNvPr>
              <p:cNvPicPr>
                <a:picLocks noChangeAspect="1"/>
              </p:cNvPicPr>
              <p:nvPr/>
            </p:nvPicPr>
            <p:blipFill>
              <a:blip r:embed="rId57"/>
              <a:stretch>
                <a:fillRect/>
              </a:stretch>
            </p:blipFill>
            <p:spPr>
              <a:xfrm>
                <a:off x="2639768" y="3840844"/>
                <a:ext cx="78584" cy="65487"/>
              </a:xfrm>
              <a:custGeom>
                <a:avLst/>
                <a:gdLst>
                  <a:gd name="connsiteX0" fmla="*/ 286 w 78584"/>
                  <a:gd name="connsiteY0" fmla="*/ 174 h 65487"/>
                  <a:gd name="connsiteX1" fmla="*/ 78871 w 78584"/>
                  <a:gd name="connsiteY1" fmla="*/ 174 h 65487"/>
                  <a:gd name="connsiteX2" fmla="*/ 78871 w 78584"/>
                  <a:gd name="connsiteY2" fmla="*/ 65661 h 65487"/>
                  <a:gd name="connsiteX3" fmla="*/ 286 w 78584"/>
                  <a:gd name="connsiteY3" fmla="*/ 65661 h 65487"/>
                </a:gdLst>
                <a:ahLst/>
                <a:cxnLst>
                  <a:cxn ang="0">
                    <a:pos x="connsiteX0" y="connsiteY0"/>
                  </a:cxn>
                  <a:cxn ang="0">
                    <a:pos x="connsiteX1" y="connsiteY1"/>
                  </a:cxn>
                  <a:cxn ang="0">
                    <a:pos x="connsiteX2" y="connsiteY2"/>
                  </a:cxn>
                  <a:cxn ang="0">
                    <a:pos x="connsiteX3" y="connsiteY3"/>
                  </a:cxn>
                </a:cxnLst>
                <a:rect l="l" t="t" r="r" b="b"/>
                <a:pathLst>
                  <a:path w="78584" h="65487">
                    <a:moveTo>
                      <a:pt x="286" y="174"/>
                    </a:moveTo>
                    <a:lnTo>
                      <a:pt x="78871" y="174"/>
                    </a:lnTo>
                    <a:lnTo>
                      <a:pt x="78871" y="65661"/>
                    </a:lnTo>
                    <a:lnTo>
                      <a:pt x="286" y="65661"/>
                    </a:lnTo>
                    <a:close/>
                  </a:path>
                </a:pathLst>
              </a:custGeom>
            </p:spPr>
          </p:pic>
          <p:grpSp>
            <p:nvGrpSpPr>
              <p:cNvPr id="473" name="Graphic 2180">
                <a:extLst>
                  <a:ext uri="{FF2B5EF4-FFF2-40B4-BE49-F238E27FC236}">
                    <a16:creationId xmlns:a16="http://schemas.microsoft.com/office/drawing/2014/main" id="{2054C560-17AB-46E4-A344-4E36D023565B}"/>
                  </a:ext>
                </a:extLst>
              </p:cNvPr>
              <p:cNvGrpSpPr/>
              <p:nvPr/>
            </p:nvGrpSpPr>
            <p:grpSpPr>
              <a:xfrm>
                <a:off x="2199235" y="4226877"/>
                <a:ext cx="874694" cy="467209"/>
                <a:chOff x="2199235" y="4226877"/>
                <a:chExt cx="874694" cy="467209"/>
              </a:xfrm>
            </p:grpSpPr>
            <p:grpSp>
              <p:nvGrpSpPr>
                <p:cNvPr id="570" name="Graphic 2180">
                  <a:extLst>
                    <a:ext uri="{FF2B5EF4-FFF2-40B4-BE49-F238E27FC236}">
                      <a16:creationId xmlns:a16="http://schemas.microsoft.com/office/drawing/2014/main" id="{E2F6EE26-D07E-4F33-AE10-13D5001AD5D9}"/>
                    </a:ext>
                  </a:extLst>
                </p:cNvPr>
                <p:cNvGrpSpPr/>
                <p:nvPr/>
              </p:nvGrpSpPr>
              <p:grpSpPr>
                <a:xfrm>
                  <a:off x="2199235" y="4226877"/>
                  <a:ext cx="874694" cy="467209"/>
                  <a:chOff x="2199235" y="4226877"/>
                  <a:chExt cx="874694" cy="467209"/>
                </a:xfrm>
                <a:solidFill>
                  <a:srgbClr val="FBFFFF"/>
                </a:solidFill>
              </p:grpSpPr>
              <p:sp>
                <p:nvSpPr>
                  <p:cNvPr id="587" name="Freeform: Shape 586">
                    <a:extLst>
                      <a:ext uri="{FF2B5EF4-FFF2-40B4-BE49-F238E27FC236}">
                        <a16:creationId xmlns:a16="http://schemas.microsoft.com/office/drawing/2014/main" id="{E97247A6-416C-4F25-B11F-493F42A72C47}"/>
                      </a:ext>
                    </a:extLst>
                  </p:cNvPr>
                  <p:cNvSpPr/>
                  <p:nvPr/>
                </p:nvSpPr>
                <p:spPr>
                  <a:xfrm>
                    <a:off x="2199235" y="4313765"/>
                    <a:ext cx="874694" cy="380321"/>
                  </a:xfrm>
                  <a:custGeom>
                    <a:avLst/>
                    <a:gdLst>
                      <a:gd name="connsiteX0" fmla="*/ 857228 w 874694"/>
                      <a:gd name="connsiteY0" fmla="*/ 0 h 380321"/>
                      <a:gd name="connsiteX1" fmla="*/ 873643 w 874694"/>
                      <a:gd name="connsiteY1" fmla="*/ 31521 h 380321"/>
                      <a:gd name="connsiteX2" fmla="*/ 709925 w 874694"/>
                      <a:gd name="connsiteY2" fmla="*/ 235317 h 380321"/>
                      <a:gd name="connsiteX3" fmla="*/ 381572 w 874694"/>
                      <a:gd name="connsiteY3" fmla="*/ 372142 h 380321"/>
                      <a:gd name="connsiteX4" fmla="*/ 168564 w 874694"/>
                      <a:gd name="connsiteY4" fmla="*/ 359568 h 380321"/>
                      <a:gd name="connsiteX5" fmla="*/ 0 w 874694"/>
                      <a:gd name="connsiteY5" fmla="*/ 293557 h 380321"/>
                      <a:gd name="connsiteX6" fmla="*/ 857228 w 874694"/>
                      <a:gd name="connsiteY6" fmla="*/ 0 h 38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694" h="380321">
                        <a:moveTo>
                          <a:pt x="857228" y="0"/>
                        </a:moveTo>
                        <a:cubicBezTo>
                          <a:pt x="857228" y="0"/>
                          <a:pt x="879755" y="6811"/>
                          <a:pt x="873643" y="31521"/>
                        </a:cubicBezTo>
                        <a:cubicBezTo>
                          <a:pt x="867531" y="56188"/>
                          <a:pt x="897437" y="124164"/>
                          <a:pt x="709925" y="235317"/>
                        </a:cubicBezTo>
                        <a:cubicBezTo>
                          <a:pt x="522457" y="346471"/>
                          <a:pt x="425885" y="358652"/>
                          <a:pt x="381572" y="372142"/>
                        </a:cubicBezTo>
                        <a:cubicBezTo>
                          <a:pt x="337259" y="385632"/>
                          <a:pt x="216151" y="383100"/>
                          <a:pt x="168564" y="359568"/>
                        </a:cubicBezTo>
                        <a:cubicBezTo>
                          <a:pt x="120977" y="336080"/>
                          <a:pt x="42872" y="282556"/>
                          <a:pt x="0" y="293557"/>
                        </a:cubicBezTo>
                        <a:cubicBezTo>
                          <a:pt x="0" y="293557"/>
                          <a:pt x="671462" y="28771"/>
                          <a:pt x="857228" y="0"/>
                        </a:cubicBezTo>
                        <a:close/>
                      </a:path>
                    </a:pathLst>
                  </a:custGeom>
                  <a:solidFill>
                    <a:srgbClr val="FBFFFF"/>
                  </a:solidFill>
                  <a:ln w="4365" cap="flat">
                    <a:noFill/>
                    <a:prstDash val="solid"/>
                    <a:miter/>
                  </a:ln>
                </p:spPr>
                <p:txBody>
                  <a:bodyPr rtlCol="0" anchor="ctr"/>
                  <a:lstStyle/>
                  <a:p>
                    <a:endParaRPr lang="th-TH"/>
                  </a:p>
                </p:txBody>
              </p:sp>
              <p:sp>
                <p:nvSpPr>
                  <p:cNvPr id="588" name="Freeform: Shape 587">
                    <a:extLst>
                      <a:ext uri="{FF2B5EF4-FFF2-40B4-BE49-F238E27FC236}">
                        <a16:creationId xmlns:a16="http://schemas.microsoft.com/office/drawing/2014/main" id="{5C09EEC0-6954-468E-AD57-CBCE8473DA4E}"/>
                      </a:ext>
                    </a:extLst>
                  </p:cNvPr>
                  <p:cNvSpPr/>
                  <p:nvPr/>
                </p:nvSpPr>
                <p:spPr>
                  <a:xfrm>
                    <a:off x="2199235" y="4226877"/>
                    <a:ext cx="862396" cy="380445"/>
                  </a:xfrm>
                  <a:custGeom>
                    <a:avLst/>
                    <a:gdLst>
                      <a:gd name="connsiteX0" fmla="*/ 850024 w 862396"/>
                      <a:gd name="connsiteY0" fmla="*/ 99243 h 380445"/>
                      <a:gd name="connsiteX1" fmla="*/ 846532 w 862396"/>
                      <a:gd name="connsiteY1" fmla="*/ 37118 h 380445"/>
                      <a:gd name="connsiteX2" fmla="*/ 411085 w 862396"/>
                      <a:gd name="connsiteY2" fmla="*/ 48032 h 380445"/>
                      <a:gd name="connsiteX3" fmla="*/ 35843 w 862396"/>
                      <a:gd name="connsiteY3" fmla="*/ 293522 h 380445"/>
                      <a:gd name="connsiteX4" fmla="*/ 0 w 862396"/>
                      <a:gd name="connsiteY4" fmla="*/ 380445 h 380445"/>
                      <a:gd name="connsiteX5" fmla="*/ 850024 w 862396"/>
                      <a:gd name="connsiteY5" fmla="*/ 99243 h 38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2396" h="380445">
                        <a:moveTo>
                          <a:pt x="850024" y="99243"/>
                        </a:moveTo>
                        <a:cubicBezTo>
                          <a:pt x="850024" y="99243"/>
                          <a:pt x="880061" y="70516"/>
                          <a:pt x="846532" y="37118"/>
                        </a:cubicBezTo>
                        <a:cubicBezTo>
                          <a:pt x="813046" y="3675"/>
                          <a:pt x="685782" y="-30858"/>
                          <a:pt x="411085" y="48032"/>
                        </a:cubicBezTo>
                        <a:cubicBezTo>
                          <a:pt x="136388" y="126922"/>
                          <a:pt x="70028" y="183896"/>
                          <a:pt x="35843" y="293522"/>
                        </a:cubicBezTo>
                        <a:cubicBezTo>
                          <a:pt x="35843" y="293522"/>
                          <a:pt x="39904" y="366038"/>
                          <a:pt x="0" y="380445"/>
                        </a:cubicBezTo>
                        <a:cubicBezTo>
                          <a:pt x="0" y="380445"/>
                          <a:pt x="560920" y="259599"/>
                          <a:pt x="850024" y="99243"/>
                        </a:cubicBezTo>
                        <a:close/>
                      </a:path>
                    </a:pathLst>
                  </a:custGeom>
                  <a:solidFill>
                    <a:srgbClr val="FBFFFF"/>
                  </a:solidFill>
                  <a:ln w="4365" cap="flat">
                    <a:noFill/>
                    <a:prstDash val="solid"/>
                    <a:miter/>
                  </a:ln>
                </p:spPr>
                <p:txBody>
                  <a:bodyPr rtlCol="0" anchor="ctr"/>
                  <a:lstStyle/>
                  <a:p>
                    <a:endParaRPr lang="th-TH"/>
                  </a:p>
                </p:txBody>
              </p:sp>
            </p:grpSp>
            <p:grpSp>
              <p:nvGrpSpPr>
                <p:cNvPr id="571" name="Graphic 2180">
                  <a:extLst>
                    <a:ext uri="{FF2B5EF4-FFF2-40B4-BE49-F238E27FC236}">
                      <a16:creationId xmlns:a16="http://schemas.microsoft.com/office/drawing/2014/main" id="{D146548F-C9C3-4D59-B741-A1A1C08FFDD4}"/>
                    </a:ext>
                  </a:extLst>
                </p:cNvPr>
                <p:cNvGrpSpPr/>
                <p:nvPr/>
              </p:nvGrpSpPr>
              <p:grpSpPr>
                <a:xfrm>
                  <a:off x="2203187" y="4233767"/>
                  <a:ext cx="864431" cy="458410"/>
                  <a:chOff x="2203187" y="4233767"/>
                  <a:chExt cx="864431" cy="458410"/>
                </a:xfrm>
                <a:solidFill>
                  <a:srgbClr val="A0BDAB"/>
                </a:solidFill>
              </p:grpSpPr>
              <p:pic>
                <p:nvPicPr>
                  <p:cNvPr id="572" name="Picture 571">
                    <a:extLst>
                      <a:ext uri="{FF2B5EF4-FFF2-40B4-BE49-F238E27FC236}">
                        <a16:creationId xmlns:a16="http://schemas.microsoft.com/office/drawing/2014/main" id="{0D56F4A3-BC4E-42EC-A16D-FF32CC59C729}"/>
                      </a:ext>
                    </a:extLst>
                  </p:cNvPr>
                  <p:cNvPicPr>
                    <a:picLocks noChangeAspect="1"/>
                  </p:cNvPicPr>
                  <p:nvPr/>
                </p:nvPicPr>
                <p:blipFill>
                  <a:blip r:embed="rId58"/>
                  <a:stretch>
                    <a:fillRect/>
                  </a:stretch>
                </p:blipFill>
                <p:spPr>
                  <a:xfrm>
                    <a:off x="2203187" y="4316718"/>
                    <a:ext cx="864431" cy="375460"/>
                  </a:xfrm>
                  <a:custGeom>
                    <a:avLst/>
                    <a:gdLst>
                      <a:gd name="connsiteX0" fmla="*/ 186 w 864431"/>
                      <a:gd name="connsiteY0" fmla="*/ 283 h 375460"/>
                      <a:gd name="connsiteX1" fmla="*/ 864618 w 864431"/>
                      <a:gd name="connsiteY1" fmla="*/ 283 h 375460"/>
                      <a:gd name="connsiteX2" fmla="*/ 864618 w 864431"/>
                      <a:gd name="connsiteY2" fmla="*/ 375743 h 375460"/>
                      <a:gd name="connsiteX3" fmla="*/ 186 w 864431"/>
                      <a:gd name="connsiteY3" fmla="*/ 375743 h 375460"/>
                    </a:gdLst>
                    <a:ahLst/>
                    <a:cxnLst>
                      <a:cxn ang="0">
                        <a:pos x="connsiteX0" y="connsiteY0"/>
                      </a:cxn>
                      <a:cxn ang="0">
                        <a:pos x="connsiteX1" y="connsiteY1"/>
                      </a:cxn>
                      <a:cxn ang="0">
                        <a:pos x="connsiteX2" y="connsiteY2"/>
                      </a:cxn>
                      <a:cxn ang="0">
                        <a:pos x="connsiteX3" y="connsiteY3"/>
                      </a:cxn>
                    </a:cxnLst>
                    <a:rect l="l" t="t" r="r" b="b"/>
                    <a:pathLst>
                      <a:path w="864431" h="375460">
                        <a:moveTo>
                          <a:pt x="186" y="283"/>
                        </a:moveTo>
                        <a:lnTo>
                          <a:pt x="864618" y="283"/>
                        </a:lnTo>
                        <a:lnTo>
                          <a:pt x="864618" y="375743"/>
                        </a:lnTo>
                        <a:lnTo>
                          <a:pt x="186" y="375743"/>
                        </a:lnTo>
                        <a:close/>
                      </a:path>
                    </a:pathLst>
                  </a:custGeom>
                </p:spPr>
              </p:pic>
              <p:pic>
                <p:nvPicPr>
                  <p:cNvPr id="573" name="Picture 572">
                    <a:extLst>
                      <a:ext uri="{FF2B5EF4-FFF2-40B4-BE49-F238E27FC236}">
                        <a16:creationId xmlns:a16="http://schemas.microsoft.com/office/drawing/2014/main" id="{FE79678C-B2C4-4942-9990-DA1C61D4474E}"/>
                      </a:ext>
                    </a:extLst>
                  </p:cNvPr>
                  <p:cNvPicPr>
                    <a:picLocks noChangeAspect="1"/>
                  </p:cNvPicPr>
                  <p:nvPr/>
                </p:nvPicPr>
                <p:blipFill>
                  <a:blip r:embed="rId59"/>
                  <a:stretch>
                    <a:fillRect/>
                  </a:stretch>
                </p:blipFill>
                <p:spPr>
                  <a:xfrm>
                    <a:off x="2203187" y="4233767"/>
                    <a:ext cx="855699" cy="375460"/>
                  </a:xfrm>
                  <a:custGeom>
                    <a:avLst/>
                    <a:gdLst>
                      <a:gd name="connsiteX0" fmla="*/ 186 w 855699"/>
                      <a:gd name="connsiteY0" fmla="*/ 264 h 375460"/>
                      <a:gd name="connsiteX1" fmla="*/ 855886 w 855699"/>
                      <a:gd name="connsiteY1" fmla="*/ 264 h 375460"/>
                      <a:gd name="connsiteX2" fmla="*/ 855886 w 855699"/>
                      <a:gd name="connsiteY2" fmla="*/ 375724 h 375460"/>
                      <a:gd name="connsiteX3" fmla="*/ 186 w 855699"/>
                      <a:gd name="connsiteY3" fmla="*/ 375724 h 375460"/>
                    </a:gdLst>
                    <a:ahLst/>
                    <a:cxnLst>
                      <a:cxn ang="0">
                        <a:pos x="connsiteX0" y="connsiteY0"/>
                      </a:cxn>
                      <a:cxn ang="0">
                        <a:pos x="connsiteX1" y="connsiteY1"/>
                      </a:cxn>
                      <a:cxn ang="0">
                        <a:pos x="connsiteX2" y="connsiteY2"/>
                      </a:cxn>
                      <a:cxn ang="0">
                        <a:pos x="connsiteX3" y="connsiteY3"/>
                      </a:cxn>
                    </a:cxnLst>
                    <a:rect l="l" t="t" r="r" b="b"/>
                    <a:pathLst>
                      <a:path w="855699" h="375460">
                        <a:moveTo>
                          <a:pt x="186" y="264"/>
                        </a:moveTo>
                        <a:lnTo>
                          <a:pt x="855886" y="264"/>
                        </a:lnTo>
                        <a:lnTo>
                          <a:pt x="855886" y="375724"/>
                        </a:lnTo>
                        <a:lnTo>
                          <a:pt x="186" y="375724"/>
                        </a:lnTo>
                        <a:close/>
                      </a:path>
                    </a:pathLst>
                  </a:custGeom>
                </p:spPr>
              </p:pic>
              <p:grpSp>
                <p:nvGrpSpPr>
                  <p:cNvPr id="574" name="Graphic 2180">
                    <a:extLst>
                      <a:ext uri="{FF2B5EF4-FFF2-40B4-BE49-F238E27FC236}">
                        <a16:creationId xmlns:a16="http://schemas.microsoft.com/office/drawing/2014/main" id="{5C0DD772-FA56-4838-85E9-62F279946D79}"/>
                      </a:ext>
                    </a:extLst>
                  </p:cNvPr>
                  <p:cNvGrpSpPr/>
                  <p:nvPr/>
                </p:nvGrpSpPr>
                <p:grpSpPr>
                  <a:xfrm>
                    <a:off x="2293318" y="4280719"/>
                    <a:ext cx="734766" cy="385149"/>
                    <a:chOff x="2293318" y="4280719"/>
                    <a:chExt cx="734766" cy="385149"/>
                  </a:xfrm>
                  <a:solidFill>
                    <a:srgbClr val="A0BDAB"/>
                  </a:solidFill>
                </p:grpSpPr>
                <p:sp>
                  <p:nvSpPr>
                    <p:cNvPr id="575" name="Freeform: Shape 574">
                      <a:extLst>
                        <a:ext uri="{FF2B5EF4-FFF2-40B4-BE49-F238E27FC236}">
                          <a16:creationId xmlns:a16="http://schemas.microsoft.com/office/drawing/2014/main" id="{39B92830-8A46-4A86-9224-237C1A5525B4}"/>
                        </a:ext>
                      </a:extLst>
                    </p:cNvPr>
                    <p:cNvSpPr/>
                    <p:nvPr/>
                  </p:nvSpPr>
                  <p:spPr>
                    <a:xfrm>
                      <a:off x="2864760" y="4335550"/>
                      <a:ext cx="163325" cy="213488"/>
                    </a:xfrm>
                    <a:custGeom>
                      <a:avLst/>
                      <a:gdLst>
                        <a:gd name="connsiteX0" fmla="*/ 162932 w 163325"/>
                        <a:gd name="connsiteY0" fmla="*/ 5719 h 213488"/>
                        <a:gd name="connsiteX1" fmla="*/ 0 w 163325"/>
                        <a:gd name="connsiteY1" fmla="*/ 213488 h 213488"/>
                        <a:gd name="connsiteX2" fmla="*/ 163325 w 163325"/>
                        <a:gd name="connsiteY2" fmla="*/ 0 h 213488"/>
                        <a:gd name="connsiteX3" fmla="*/ 162932 w 163325"/>
                        <a:gd name="connsiteY3" fmla="*/ 5719 h 213488"/>
                      </a:gdLst>
                      <a:ahLst/>
                      <a:cxnLst>
                        <a:cxn ang="0">
                          <a:pos x="connsiteX0" y="connsiteY0"/>
                        </a:cxn>
                        <a:cxn ang="0">
                          <a:pos x="connsiteX1" y="connsiteY1"/>
                        </a:cxn>
                        <a:cxn ang="0">
                          <a:pos x="connsiteX2" y="connsiteY2"/>
                        </a:cxn>
                        <a:cxn ang="0">
                          <a:pos x="connsiteX3" y="connsiteY3"/>
                        </a:cxn>
                      </a:cxnLst>
                      <a:rect l="l" t="t" r="r" b="b"/>
                      <a:pathLst>
                        <a:path w="163325" h="213488">
                          <a:moveTo>
                            <a:pt x="162932" y="5719"/>
                          </a:moveTo>
                          <a:cubicBezTo>
                            <a:pt x="130582" y="89980"/>
                            <a:pt x="75398" y="163893"/>
                            <a:pt x="0" y="213488"/>
                          </a:cubicBezTo>
                          <a:cubicBezTo>
                            <a:pt x="74917" y="163150"/>
                            <a:pt x="132022" y="84042"/>
                            <a:pt x="163325" y="0"/>
                          </a:cubicBezTo>
                          <a:lnTo>
                            <a:pt x="162932" y="5719"/>
                          </a:lnTo>
                          <a:close/>
                        </a:path>
                      </a:pathLst>
                    </a:custGeom>
                    <a:solidFill>
                      <a:srgbClr val="A0BDAB"/>
                    </a:solidFill>
                    <a:ln w="4365" cap="flat">
                      <a:noFill/>
                      <a:prstDash val="solid"/>
                      <a:miter/>
                    </a:ln>
                  </p:spPr>
                  <p:txBody>
                    <a:bodyPr rtlCol="0" anchor="ctr"/>
                    <a:lstStyle/>
                    <a:p>
                      <a:endParaRPr lang="th-TH"/>
                    </a:p>
                  </p:txBody>
                </p:sp>
                <p:sp>
                  <p:nvSpPr>
                    <p:cNvPr id="576" name="Freeform: Shape 575">
                      <a:extLst>
                        <a:ext uri="{FF2B5EF4-FFF2-40B4-BE49-F238E27FC236}">
                          <a16:creationId xmlns:a16="http://schemas.microsoft.com/office/drawing/2014/main" id="{638F3172-A8D6-4155-BC88-4ACFEB102835}"/>
                        </a:ext>
                      </a:extLst>
                    </p:cNvPr>
                    <p:cNvSpPr/>
                    <p:nvPr/>
                  </p:nvSpPr>
                  <p:spPr>
                    <a:xfrm>
                      <a:off x="2754916" y="4387023"/>
                      <a:ext cx="161011" cy="210213"/>
                    </a:xfrm>
                    <a:custGeom>
                      <a:avLst/>
                      <a:gdLst>
                        <a:gd name="connsiteX0" fmla="*/ 150184 w 161011"/>
                        <a:gd name="connsiteY0" fmla="*/ 17987 h 210213"/>
                        <a:gd name="connsiteX1" fmla="*/ 114734 w 161011"/>
                        <a:gd name="connsiteY1" fmla="*/ 67714 h 210213"/>
                        <a:gd name="connsiteX2" fmla="*/ 77973 w 161011"/>
                        <a:gd name="connsiteY2" fmla="*/ 116436 h 210213"/>
                        <a:gd name="connsiteX3" fmla="*/ 40646 w 161011"/>
                        <a:gd name="connsiteY3" fmla="*/ 164722 h 210213"/>
                        <a:gd name="connsiteX4" fmla="*/ 0 w 161011"/>
                        <a:gd name="connsiteY4" fmla="*/ 210214 h 210213"/>
                        <a:gd name="connsiteX5" fmla="*/ 40122 w 161011"/>
                        <a:gd name="connsiteY5" fmla="*/ 164286 h 210213"/>
                        <a:gd name="connsiteX6" fmla="*/ 76926 w 161011"/>
                        <a:gd name="connsiteY6" fmla="*/ 115650 h 210213"/>
                        <a:gd name="connsiteX7" fmla="*/ 113162 w 161011"/>
                        <a:gd name="connsiteY7" fmla="*/ 66579 h 210213"/>
                        <a:gd name="connsiteX8" fmla="*/ 161011 w 161011"/>
                        <a:gd name="connsiteY8" fmla="*/ 0 h 210213"/>
                        <a:gd name="connsiteX9" fmla="*/ 150184 w 161011"/>
                        <a:gd name="connsiteY9" fmla="*/ 17987 h 210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011" h="210213">
                          <a:moveTo>
                            <a:pt x="150184" y="17987"/>
                          </a:moveTo>
                          <a:cubicBezTo>
                            <a:pt x="138877" y="34927"/>
                            <a:pt x="126914" y="51386"/>
                            <a:pt x="114734" y="67714"/>
                          </a:cubicBezTo>
                          <a:cubicBezTo>
                            <a:pt x="102553" y="83998"/>
                            <a:pt x="90241" y="100195"/>
                            <a:pt x="77973" y="116436"/>
                          </a:cubicBezTo>
                          <a:cubicBezTo>
                            <a:pt x="65705" y="132633"/>
                            <a:pt x="53438" y="148918"/>
                            <a:pt x="40646" y="164722"/>
                          </a:cubicBezTo>
                          <a:cubicBezTo>
                            <a:pt x="27854" y="180526"/>
                            <a:pt x="14451" y="195894"/>
                            <a:pt x="0" y="210214"/>
                          </a:cubicBezTo>
                          <a:cubicBezTo>
                            <a:pt x="14276" y="195719"/>
                            <a:pt x="27505" y="180221"/>
                            <a:pt x="40122" y="164286"/>
                          </a:cubicBezTo>
                          <a:cubicBezTo>
                            <a:pt x="52739" y="148350"/>
                            <a:pt x="64832" y="131979"/>
                            <a:pt x="76926" y="115650"/>
                          </a:cubicBezTo>
                          <a:cubicBezTo>
                            <a:pt x="89019" y="99279"/>
                            <a:pt x="101156" y="82994"/>
                            <a:pt x="113162" y="66579"/>
                          </a:cubicBezTo>
                          <a:cubicBezTo>
                            <a:pt x="125124" y="50163"/>
                            <a:pt x="149878" y="16983"/>
                            <a:pt x="161011" y="0"/>
                          </a:cubicBezTo>
                          <a:lnTo>
                            <a:pt x="150184" y="17987"/>
                          </a:lnTo>
                          <a:close/>
                        </a:path>
                      </a:pathLst>
                    </a:custGeom>
                    <a:solidFill>
                      <a:srgbClr val="A0BDAB"/>
                    </a:solidFill>
                    <a:ln w="4365" cap="flat">
                      <a:noFill/>
                      <a:prstDash val="solid"/>
                      <a:miter/>
                    </a:ln>
                  </p:spPr>
                  <p:txBody>
                    <a:bodyPr rtlCol="0" anchor="ctr"/>
                    <a:lstStyle/>
                    <a:p>
                      <a:endParaRPr lang="th-TH"/>
                    </a:p>
                  </p:txBody>
                </p:sp>
                <p:sp>
                  <p:nvSpPr>
                    <p:cNvPr id="577" name="Freeform: Shape 576">
                      <a:extLst>
                        <a:ext uri="{FF2B5EF4-FFF2-40B4-BE49-F238E27FC236}">
                          <a16:creationId xmlns:a16="http://schemas.microsoft.com/office/drawing/2014/main" id="{815860B3-46C0-4C2E-8BD3-3DAC71500A7E}"/>
                        </a:ext>
                      </a:extLst>
                    </p:cNvPr>
                    <p:cNvSpPr/>
                    <p:nvPr/>
                  </p:nvSpPr>
                  <p:spPr>
                    <a:xfrm>
                      <a:off x="2621802" y="4450808"/>
                      <a:ext cx="139880" cy="191484"/>
                    </a:xfrm>
                    <a:custGeom>
                      <a:avLst/>
                      <a:gdLst>
                        <a:gd name="connsiteX0" fmla="*/ 139881 w 139880"/>
                        <a:gd name="connsiteY0" fmla="*/ 262 h 191484"/>
                        <a:gd name="connsiteX1" fmla="*/ 136213 w 139880"/>
                        <a:gd name="connsiteY1" fmla="*/ 30779 h 191484"/>
                        <a:gd name="connsiteX2" fmla="*/ 128573 w 139880"/>
                        <a:gd name="connsiteY2" fmla="*/ 60641 h 191484"/>
                        <a:gd name="connsiteX3" fmla="*/ 113249 w 139880"/>
                        <a:gd name="connsiteY3" fmla="*/ 87404 h 191484"/>
                        <a:gd name="connsiteX4" fmla="*/ 91158 w 139880"/>
                        <a:gd name="connsiteY4" fmla="*/ 108883 h 191484"/>
                        <a:gd name="connsiteX5" fmla="*/ 0 w 139880"/>
                        <a:gd name="connsiteY5" fmla="*/ 191485 h 191484"/>
                        <a:gd name="connsiteX6" fmla="*/ 90285 w 139880"/>
                        <a:gd name="connsiteY6" fmla="*/ 107923 h 191484"/>
                        <a:gd name="connsiteX7" fmla="*/ 112027 w 139880"/>
                        <a:gd name="connsiteY7" fmla="*/ 86356 h 191484"/>
                        <a:gd name="connsiteX8" fmla="*/ 126783 w 139880"/>
                        <a:gd name="connsiteY8" fmla="*/ 59943 h 191484"/>
                        <a:gd name="connsiteX9" fmla="*/ 133987 w 139880"/>
                        <a:gd name="connsiteY9" fmla="*/ 30386 h 191484"/>
                        <a:gd name="connsiteX10" fmla="*/ 137305 w 139880"/>
                        <a:gd name="connsiteY10" fmla="*/ 0 h 191484"/>
                        <a:gd name="connsiteX11" fmla="*/ 139881 w 139880"/>
                        <a:gd name="connsiteY11" fmla="*/ 262 h 191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880" h="191484">
                          <a:moveTo>
                            <a:pt x="139881" y="262"/>
                          </a:moveTo>
                          <a:cubicBezTo>
                            <a:pt x="138877" y="10434"/>
                            <a:pt x="137916" y="20650"/>
                            <a:pt x="136213" y="30779"/>
                          </a:cubicBezTo>
                          <a:cubicBezTo>
                            <a:pt x="134554" y="40908"/>
                            <a:pt x="132197" y="50949"/>
                            <a:pt x="128573" y="60641"/>
                          </a:cubicBezTo>
                          <a:cubicBezTo>
                            <a:pt x="124906" y="70246"/>
                            <a:pt x="119929" y="79502"/>
                            <a:pt x="113249" y="87404"/>
                          </a:cubicBezTo>
                          <a:cubicBezTo>
                            <a:pt x="106570" y="95349"/>
                            <a:pt x="98667" y="101942"/>
                            <a:pt x="91158" y="108883"/>
                          </a:cubicBezTo>
                          <a:lnTo>
                            <a:pt x="0" y="191485"/>
                          </a:lnTo>
                          <a:lnTo>
                            <a:pt x="90285" y="107923"/>
                          </a:lnTo>
                          <a:cubicBezTo>
                            <a:pt x="97751" y="100894"/>
                            <a:pt x="105565" y="94214"/>
                            <a:pt x="112027" y="86356"/>
                          </a:cubicBezTo>
                          <a:cubicBezTo>
                            <a:pt x="118488" y="78541"/>
                            <a:pt x="123247" y="69417"/>
                            <a:pt x="126783" y="59943"/>
                          </a:cubicBezTo>
                          <a:cubicBezTo>
                            <a:pt x="130232" y="50382"/>
                            <a:pt x="132459" y="40471"/>
                            <a:pt x="133987" y="30386"/>
                          </a:cubicBezTo>
                          <a:cubicBezTo>
                            <a:pt x="135559" y="20345"/>
                            <a:pt x="136432" y="10172"/>
                            <a:pt x="137305" y="0"/>
                          </a:cubicBezTo>
                          <a:lnTo>
                            <a:pt x="139881" y="262"/>
                          </a:lnTo>
                          <a:close/>
                        </a:path>
                      </a:pathLst>
                    </a:custGeom>
                    <a:solidFill>
                      <a:srgbClr val="A0BDAB"/>
                    </a:solidFill>
                    <a:ln w="4365" cap="flat">
                      <a:noFill/>
                      <a:prstDash val="solid"/>
                      <a:miter/>
                    </a:ln>
                  </p:spPr>
                  <p:txBody>
                    <a:bodyPr rtlCol="0" anchor="ctr"/>
                    <a:lstStyle/>
                    <a:p>
                      <a:endParaRPr lang="th-TH"/>
                    </a:p>
                  </p:txBody>
                </p:sp>
                <p:sp>
                  <p:nvSpPr>
                    <p:cNvPr id="578" name="Freeform: Shape 577">
                      <a:extLst>
                        <a:ext uri="{FF2B5EF4-FFF2-40B4-BE49-F238E27FC236}">
                          <a16:creationId xmlns:a16="http://schemas.microsoft.com/office/drawing/2014/main" id="{1CDD575C-8BC0-4236-8C2F-998260F79D1C}"/>
                        </a:ext>
                      </a:extLst>
                    </p:cNvPr>
                    <p:cNvSpPr/>
                    <p:nvPr/>
                  </p:nvSpPr>
                  <p:spPr>
                    <a:xfrm>
                      <a:off x="2532216" y="4481936"/>
                      <a:ext cx="132938" cy="183931"/>
                    </a:xfrm>
                    <a:custGeom>
                      <a:avLst/>
                      <a:gdLst>
                        <a:gd name="connsiteX0" fmla="*/ 132939 w 132938"/>
                        <a:gd name="connsiteY0" fmla="*/ 1004 h 183931"/>
                        <a:gd name="connsiteX1" fmla="*/ 103775 w 132938"/>
                        <a:gd name="connsiteY1" fmla="*/ 49596 h 183931"/>
                        <a:gd name="connsiteX2" fmla="*/ 69940 w 132938"/>
                        <a:gd name="connsiteY2" fmla="*/ 94956 h 183931"/>
                        <a:gd name="connsiteX3" fmla="*/ 0 w 132938"/>
                        <a:gd name="connsiteY3" fmla="*/ 183932 h 183931"/>
                        <a:gd name="connsiteX4" fmla="*/ 68893 w 132938"/>
                        <a:gd name="connsiteY4" fmla="*/ 94171 h 183931"/>
                        <a:gd name="connsiteX5" fmla="*/ 102160 w 132938"/>
                        <a:gd name="connsiteY5" fmla="*/ 48461 h 183931"/>
                        <a:gd name="connsiteX6" fmla="*/ 130494 w 132938"/>
                        <a:gd name="connsiteY6" fmla="*/ 0 h 183931"/>
                        <a:gd name="connsiteX7" fmla="*/ 132939 w 132938"/>
                        <a:gd name="connsiteY7" fmla="*/ 1004 h 18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938" h="183931">
                          <a:moveTo>
                            <a:pt x="132939" y="1004"/>
                          </a:moveTo>
                          <a:cubicBezTo>
                            <a:pt x="125473" y="18511"/>
                            <a:pt x="114821" y="34359"/>
                            <a:pt x="103775" y="49596"/>
                          </a:cubicBezTo>
                          <a:cubicBezTo>
                            <a:pt x="92643" y="64832"/>
                            <a:pt x="81335" y="79938"/>
                            <a:pt x="69940" y="94956"/>
                          </a:cubicBezTo>
                          <a:cubicBezTo>
                            <a:pt x="47107" y="124993"/>
                            <a:pt x="23794" y="154681"/>
                            <a:pt x="0" y="183932"/>
                          </a:cubicBezTo>
                          <a:cubicBezTo>
                            <a:pt x="23488" y="154419"/>
                            <a:pt x="46452" y="124469"/>
                            <a:pt x="68893" y="94171"/>
                          </a:cubicBezTo>
                          <a:cubicBezTo>
                            <a:pt x="80113" y="79021"/>
                            <a:pt x="91246" y="63785"/>
                            <a:pt x="102160" y="48461"/>
                          </a:cubicBezTo>
                          <a:cubicBezTo>
                            <a:pt x="113031" y="33137"/>
                            <a:pt x="123378" y="17289"/>
                            <a:pt x="130494" y="0"/>
                          </a:cubicBezTo>
                          <a:lnTo>
                            <a:pt x="132939" y="1004"/>
                          </a:lnTo>
                          <a:close/>
                        </a:path>
                      </a:pathLst>
                    </a:custGeom>
                    <a:solidFill>
                      <a:srgbClr val="A0BDAB"/>
                    </a:solidFill>
                    <a:ln w="4365" cap="flat">
                      <a:noFill/>
                      <a:prstDash val="solid"/>
                      <a:miter/>
                    </a:ln>
                  </p:spPr>
                  <p:txBody>
                    <a:bodyPr rtlCol="0" anchor="ctr"/>
                    <a:lstStyle/>
                    <a:p>
                      <a:endParaRPr lang="th-TH"/>
                    </a:p>
                  </p:txBody>
                </p:sp>
                <p:sp>
                  <p:nvSpPr>
                    <p:cNvPr id="579" name="Freeform: Shape 578">
                      <a:extLst>
                        <a:ext uri="{FF2B5EF4-FFF2-40B4-BE49-F238E27FC236}">
                          <a16:creationId xmlns:a16="http://schemas.microsoft.com/office/drawing/2014/main" id="{61DC9935-2F56-4C80-87BA-CD4F5E0311E1}"/>
                        </a:ext>
                      </a:extLst>
                    </p:cNvPr>
                    <p:cNvSpPr/>
                    <p:nvPr/>
                  </p:nvSpPr>
                  <p:spPr>
                    <a:xfrm>
                      <a:off x="2432544" y="4521796"/>
                      <a:ext cx="111590" cy="133986"/>
                    </a:xfrm>
                    <a:custGeom>
                      <a:avLst/>
                      <a:gdLst>
                        <a:gd name="connsiteX0" fmla="*/ 111590 w 111590"/>
                        <a:gd name="connsiteY0" fmla="*/ 2052 h 133986"/>
                        <a:gd name="connsiteX1" fmla="*/ 96092 w 111590"/>
                        <a:gd name="connsiteY1" fmla="*/ 17070 h 133986"/>
                        <a:gd name="connsiteX2" fmla="*/ 84086 w 111590"/>
                        <a:gd name="connsiteY2" fmla="*/ 35057 h 133986"/>
                        <a:gd name="connsiteX3" fmla="*/ 74001 w 111590"/>
                        <a:gd name="connsiteY3" fmla="*/ 54398 h 133986"/>
                        <a:gd name="connsiteX4" fmla="*/ 68674 w 111590"/>
                        <a:gd name="connsiteY4" fmla="*/ 63959 h 133986"/>
                        <a:gd name="connsiteX5" fmla="*/ 62693 w 111590"/>
                        <a:gd name="connsiteY5" fmla="*/ 73171 h 133986"/>
                        <a:gd name="connsiteX6" fmla="*/ 33486 w 111590"/>
                        <a:gd name="connsiteY6" fmla="*/ 105784 h 133986"/>
                        <a:gd name="connsiteX7" fmla="*/ 0 w 111590"/>
                        <a:gd name="connsiteY7" fmla="*/ 133987 h 133986"/>
                        <a:gd name="connsiteX8" fmla="*/ 33049 w 111590"/>
                        <a:gd name="connsiteY8" fmla="*/ 105347 h 133986"/>
                        <a:gd name="connsiteX9" fmla="*/ 61602 w 111590"/>
                        <a:gd name="connsiteY9" fmla="*/ 72473 h 133986"/>
                        <a:gd name="connsiteX10" fmla="*/ 82339 w 111590"/>
                        <a:gd name="connsiteY10" fmla="*/ 34141 h 133986"/>
                        <a:gd name="connsiteX11" fmla="*/ 94302 w 111590"/>
                        <a:gd name="connsiteY11" fmla="*/ 15630 h 133986"/>
                        <a:gd name="connsiteX12" fmla="*/ 109931 w 111590"/>
                        <a:gd name="connsiteY12" fmla="*/ 0 h 133986"/>
                        <a:gd name="connsiteX13" fmla="*/ 111590 w 111590"/>
                        <a:gd name="connsiteY13" fmla="*/ 2052 h 13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590" h="133986">
                          <a:moveTo>
                            <a:pt x="111590" y="2052"/>
                          </a:moveTo>
                          <a:cubicBezTo>
                            <a:pt x="105915" y="6461"/>
                            <a:pt x="100676" y="11482"/>
                            <a:pt x="96092" y="17070"/>
                          </a:cubicBezTo>
                          <a:cubicBezTo>
                            <a:pt x="91464" y="22615"/>
                            <a:pt x="87578" y="28727"/>
                            <a:pt x="84086" y="35057"/>
                          </a:cubicBezTo>
                          <a:cubicBezTo>
                            <a:pt x="80549" y="41388"/>
                            <a:pt x="77362" y="47937"/>
                            <a:pt x="74001" y="54398"/>
                          </a:cubicBezTo>
                          <a:cubicBezTo>
                            <a:pt x="72298" y="57629"/>
                            <a:pt x="70552" y="60816"/>
                            <a:pt x="68674" y="63959"/>
                          </a:cubicBezTo>
                          <a:cubicBezTo>
                            <a:pt x="66753" y="67059"/>
                            <a:pt x="64832" y="70202"/>
                            <a:pt x="62693" y="73171"/>
                          </a:cubicBezTo>
                          <a:cubicBezTo>
                            <a:pt x="54267" y="85133"/>
                            <a:pt x="44226" y="95873"/>
                            <a:pt x="33486" y="105784"/>
                          </a:cubicBezTo>
                          <a:cubicBezTo>
                            <a:pt x="22746" y="115694"/>
                            <a:pt x="11395" y="124862"/>
                            <a:pt x="0" y="133987"/>
                          </a:cubicBezTo>
                          <a:cubicBezTo>
                            <a:pt x="11264" y="124688"/>
                            <a:pt x="22484" y="115388"/>
                            <a:pt x="33049" y="105347"/>
                          </a:cubicBezTo>
                          <a:cubicBezTo>
                            <a:pt x="43614" y="95306"/>
                            <a:pt x="53438" y="84479"/>
                            <a:pt x="61602" y="72473"/>
                          </a:cubicBezTo>
                          <a:cubicBezTo>
                            <a:pt x="69940" y="60554"/>
                            <a:pt x="75485" y="47063"/>
                            <a:pt x="82339" y="34141"/>
                          </a:cubicBezTo>
                          <a:cubicBezTo>
                            <a:pt x="85788" y="27679"/>
                            <a:pt x="89630" y="21392"/>
                            <a:pt x="94302" y="15630"/>
                          </a:cubicBezTo>
                          <a:cubicBezTo>
                            <a:pt x="98929" y="9867"/>
                            <a:pt x="104168" y="4628"/>
                            <a:pt x="109931" y="0"/>
                          </a:cubicBezTo>
                          <a:lnTo>
                            <a:pt x="111590" y="2052"/>
                          </a:lnTo>
                          <a:close/>
                        </a:path>
                      </a:pathLst>
                    </a:custGeom>
                    <a:solidFill>
                      <a:srgbClr val="A0BDAB"/>
                    </a:solidFill>
                    <a:ln w="4365" cap="flat">
                      <a:noFill/>
                      <a:prstDash val="solid"/>
                      <a:miter/>
                    </a:ln>
                  </p:spPr>
                  <p:txBody>
                    <a:bodyPr rtlCol="0" anchor="ctr"/>
                    <a:lstStyle/>
                    <a:p>
                      <a:endParaRPr lang="th-TH"/>
                    </a:p>
                  </p:txBody>
                </p:sp>
                <p:sp>
                  <p:nvSpPr>
                    <p:cNvPr id="580" name="Freeform: Shape 579">
                      <a:extLst>
                        <a:ext uri="{FF2B5EF4-FFF2-40B4-BE49-F238E27FC236}">
                          <a16:creationId xmlns:a16="http://schemas.microsoft.com/office/drawing/2014/main" id="{56AA83D6-38C5-4088-86F2-3FFA0E7D9979}"/>
                        </a:ext>
                      </a:extLst>
                    </p:cNvPr>
                    <p:cNvSpPr/>
                    <p:nvPr/>
                  </p:nvSpPr>
                  <p:spPr>
                    <a:xfrm>
                      <a:off x="2356142" y="4555806"/>
                      <a:ext cx="58244" cy="82208"/>
                    </a:xfrm>
                    <a:custGeom>
                      <a:avLst/>
                      <a:gdLst>
                        <a:gd name="connsiteX0" fmla="*/ 56188 w 58244"/>
                        <a:gd name="connsiteY0" fmla="*/ 0 h 82208"/>
                        <a:gd name="connsiteX1" fmla="*/ 58240 w 58244"/>
                        <a:gd name="connsiteY1" fmla="*/ 9212 h 82208"/>
                        <a:gd name="connsiteX2" fmla="*/ 56799 w 58244"/>
                        <a:gd name="connsiteY2" fmla="*/ 15630 h 82208"/>
                        <a:gd name="connsiteX3" fmla="*/ 50294 w 58244"/>
                        <a:gd name="connsiteY3" fmla="*/ 26588 h 82208"/>
                        <a:gd name="connsiteX4" fmla="*/ 34752 w 58244"/>
                        <a:gd name="connsiteY4" fmla="*/ 46234 h 82208"/>
                        <a:gd name="connsiteX5" fmla="*/ 0 w 58244"/>
                        <a:gd name="connsiteY5" fmla="*/ 82208 h 82208"/>
                        <a:gd name="connsiteX6" fmla="*/ 33748 w 58244"/>
                        <a:gd name="connsiteY6" fmla="*/ 45404 h 82208"/>
                        <a:gd name="connsiteX7" fmla="*/ 48723 w 58244"/>
                        <a:gd name="connsiteY7" fmla="*/ 25453 h 82208"/>
                        <a:gd name="connsiteX8" fmla="*/ 54660 w 58244"/>
                        <a:gd name="connsiteY8" fmla="*/ 14844 h 82208"/>
                        <a:gd name="connsiteX9" fmla="*/ 54223 w 58244"/>
                        <a:gd name="connsiteY9" fmla="*/ 2488 h 82208"/>
                        <a:gd name="connsiteX10" fmla="*/ 56188 w 58244"/>
                        <a:gd name="connsiteY10" fmla="*/ 0 h 8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244" h="82208">
                          <a:moveTo>
                            <a:pt x="56188" y="0"/>
                          </a:moveTo>
                          <a:cubicBezTo>
                            <a:pt x="57236" y="2052"/>
                            <a:pt x="58327" y="6942"/>
                            <a:pt x="58240" y="9212"/>
                          </a:cubicBezTo>
                          <a:cubicBezTo>
                            <a:pt x="58153" y="11482"/>
                            <a:pt x="57585" y="13621"/>
                            <a:pt x="56799" y="15630"/>
                          </a:cubicBezTo>
                          <a:cubicBezTo>
                            <a:pt x="55184" y="19690"/>
                            <a:pt x="52783" y="23226"/>
                            <a:pt x="50294" y="26588"/>
                          </a:cubicBezTo>
                          <a:cubicBezTo>
                            <a:pt x="45317" y="33311"/>
                            <a:pt x="40165" y="39860"/>
                            <a:pt x="34752" y="46234"/>
                          </a:cubicBezTo>
                          <a:cubicBezTo>
                            <a:pt x="23968" y="58982"/>
                            <a:pt x="12355" y="70988"/>
                            <a:pt x="0" y="82208"/>
                          </a:cubicBezTo>
                          <a:cubicBezTo>
                            <a:pt x="12050" y="70683"/>
                            <a:pt x="23313" y="58371"/>
                            <a:pt x="33748" y="45404"/>
                          </a:cubicBezTo>
                          <a:cubicBezTo>
                            <a:pt x="38943" y="38899"/>
                            <a:pt x="43920" y="32263"/>
                            <a:pt x="48723" y="25453"/>
                          </a:cubicBezTo>
                          <a:cubicBezTo>
                            <a:pt x="51124" y="22091"/>
                            <a:pt x="53307" y="18598"/>
                            <a:pt x="54660" y="14844"/>
                          </a:cubicBezTo>
                          <a:cubicBezTo>
                            <a:pt x="56057" y="11133"/>
                            <a:pt x="56057" y="5763"/>
                            <a:pt x="54223" y="2488"/>
                          </a:cubicBezTo>
                          <a:lnTo>
                            <a:pt x="56188" y="0"/>
                          </a:lnTo>
                          <a:close/>
                        </a:path>
                      </a:pathLst>
                    </a:custGeom>
                    <a:solidFill>
                      <a:srgbClr val="A0BDAB"/>
                    </a:solidFill>
                    <a:ln w="4365" cap="flat">
                      <a:noFill/>
                      <a:prstDash val="solid"/>
                      <a:miter/>
                    </a:ln>
                  </p:spPr>
                  <p:txBody>
                    <a:bodyPr rtlCol="0" anchor="ctr"/>
                    <a:lstStyle/>
                    <a:p>
                      <a:endParaRPr lang="th-TH"/>
                    </a:p>
                  </p:txBody>
                </p:sp>
                <p:sp>
                  <p:nvSpPr>
                    <p:cNvPr id="581" name="Freeform: Shape 580">
                      <a:extLst>
                        <a:ext uri="{FF2B5EF4-FFF2-40B4-BE49-F238E27FC236}">
                          <a16:creationId xmlns:a16="http://schemas.microsoft.com/office/drawing/2014/main" id="{04F4787E-C0EF-4107-9D26-F799B7F9A6E0}"/>
                        </a:ext>
                      </a:extLst>
                    </p:cNvPr>
                    <p:cNvSpPr/>
                    <p:nvPr/>
                  </p:nvSpPr>
                  <p:spPr>
                    <a:xfrm>
                      <a:off x="2825249" y="4280719"/>
                      <a:ext cx="201395" cy="50902"/>
                    </a:xfrm>
                    <a:custGeom>
                      <a:avLst/>
                      <a:gdLst>
                        <a:gd name="connsiteX0" fmla="*/ 199605 w 201395"/>
                        <a:gd name="connsiteY0" fmla="*/ 50902 h 50902"/>
                        <a:gd name="connsiteX1" fmla="*/ 177514 w 201395"/>
                        <a:gd name="connsiteY1" fmla="*/ 38285 h 50902"/>
                        <a:gd name="connsiteX2" fmla="*/ 152673 w 201395"/>
                        <a:gd name="connsiteY2" fmla="*/ 30907 h 50902"/>
                        <a:gd name="connsiteX3" fmla="*/ 102116 w 201395"/>
                        <a:gd name="connsiteY3" fmla="*/ 18333 h 50902"/>
                        <a:gd name="connsiteX4" fmla="*/ 51560 w 201395"/>
                        <a:gd name="connsiteY4" fmla="*/ 5803 h 50902"/>
                        <a:gd name="connsiteX5" fmla="*/ 25977 w 201395"/>
                        <a:gd name="connsiteY5" fmla="*/ 1088 h 50902"/>
                        <a:gd name="connsiteX6" fmla="*/ 0 w 201395"/>
                        <a:gd name="connsiteY6" fmla="*/ 695 h 50902"/>
                        <a:gd name="connsiteX7" fmla="*/ 26020 w 201395"/>
                        <a:gd name="connsiteY7" fmla="*/ 783 h 50902"/>
                        <a:gd name="connsiteX8" fmla="*/ 51735 w 201395"/>
                        <a:gd name="connsiteY8" fmla="*/ 5192 h 50902"/>
                        <a:gd name="connsiteX9" fmla="*/ 102466 w 201395"/>
                        <a:gd name="connsiteY9" fmla="*/ 17067 h 50902"/>
                        <a:gd name="connsiteX10" fmla="*/ 153196 w 201395"/>
                        <a:gd name="connsiteY10" fmla="*/ 29029 h 50902"/>
                        <a:gd name="connsiteX11" fmla="*/ 178387 w 201395"/>
                        <a:gd name="connsiteY11" fmla="*/ 36189 h 50902"/>
                        <a:gd name="connsiteX12" fmla="*/ 201395 w 201395"/>
                        <a:gd name="connsiteY12" fmla="*/ 48981 h 50902"/>
                        <a:gd name="connsiteX13" fmla="*/ 199605 w 201395"/>
                        <a:gd name="connsiteY13" fmla="*/ 50902 h 50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395" h="50902">
                          <a:moveTo>
                            <a:pt x="199605" y="50902"/>
                          </a:moveTo>
                          <a:cubicBezTo>
                            <a:pt x="193187" y="45358"/>
                            <a:pt x="185503" y="41341"/>
                            <a:pt x="177514" y="38285"/>
                          </a:cubicBezTo>
                          <a:cubicBezTo>
                            <a:pt x="169481" y="35185"/>
                            <a:pt x="161099" y="33002"/>
                            <a:pt x="152673" y="30907"/>
                          </a:cubicBezTo>
                          <a:lnTo>
                            <a:pt x="102116" y="18333"/>
                          </a:lnTo>
                          <a:cubicBezTo>
                            <a:pt x="85264" y="14186"/>
                            <a:pt x="68412" y="9864"/>
                            <a:pt x="51560" y="5803"/>
                          </a:cubicBezTo>
                          <a:cubicBezTo>
                            <a:pt x="43091" y="3839"/>
                            <a:pt x="34621" y="2092"/>
                            <a:pt x="25977" y="1088"/>
                          </a:cubicBezTo>
                          <a:cubicBezTo>
                            <a:pt x="17376" y="41"/>
                            <a:pt x="8644" y="-221"/>
                            <a:pt x="0" y="695"/>
                          </a:cubicBezTo>
                          <a:cubicBezTo>
                            <a:pt x="8644" y="-309"/>
                            <a:pt x="17376" y="-178"/>
                            <a:pt x="26020" y="783"/>
                          </a:cubicBezTo>
                          <a:cubicBezTo>
                            <a:pt x="34665" y="1700"/>
                            <a:pt x="43222" y="3358"/>
                            <a:pt x="51735" y="5192"/>
                          </a:cubicBezTo>
                          <a:cubicBezTo>
                            <a:pt x="68674" y="9034"/>
                            <a:pt x="85570" y="13138"/>
                            <a:pt x="102466" y="17067"/>
                          </a:cubicBezTo>
                          <a:lnTo>
                            <a:pt x="153196" y="29029"/>
                          </a:lnTo>
                          <a:cubicBezTo>
                            <a:pt x="161666" y="31038"/>
                            <a:pt x="170136" y="33133"/>
                            <a:pt x="178387" y="36189"/>
                          </a:cubicBezTo>
                          <a:cubicBezTo>
                            <a:pt x="186595" y="39202"/>
                            <a:pt x="194584" y="43262"/>
                            <a:pt x="201395" y="48981"/>
                          </a:cubicBezTo>
                          <a:lnTo>
                            <a:pt x="199605" y="50902"/>
                          </a:lnTo>
                          <a:close/>
                        </a:path>
                      </a:pathLst>
                    </a:custGeom>
                    <a:solidFill>
                      <a:srgbClr val="A0BDAB"/>
                    </a:solidFill>
                    <a:ln w="4365" cap="flat">
                      <a:noFill/>
                      <a:prstDash val="solid"/>
                      <a:miter/>
                    </a:ln>
                  </p:spPr>
                  <p:txBody>
                    <a:bodyPr rtlCol="0" anchor="ctr"/>
                    <a:lstStyle/>
                    <a:p>
                      <a:endParaRPr lang="th-TH"/>
                    </a:p>
                  </p:txBody>
                </p:sp>
                <p:sp>
                  <p:nvSpPr>
                    <p:cNvPr id="582" name="Freeform: Shape 581">
                      <a:extLst>
                        <a:ext uri="{FF2B5EF4-FFF2-40B4-BE49-F238E27FC236}">
                          <a16:creationId xmlns:a16="http://schemas.microsoft.com/office/drawing/2014/main" id="{3BCE62A8-71BD-4260-AC93-725FBE772889}"/>
                        </a:ext>
                      </a:extLst>
                    </p:cNvPr>
                    <p:cNvSpPr/>
                    <p:nvPr/>
                  </p:nvSpPr>
                  <p:spPr>
                    <a:xfrm>
                      <a:off x="2654589" y="4322016"/>
                      <a:ext cx="258892" cy="65574"/>
                    </a:xfrm>
                    <a:custGeom>
                      <a:avLst/>
                      <a:gdLst>
                        <a:gd name="connsiteX0" fmla="*/ 257714 w 258892"/>
                        <a:gd name="connsiteY0" fmla="*/ 65575 h 65574"/>
                        <a:gd name="connsiteX1" fmla="*/ 196811 w 258892"/>
                        <a:gd name="connsiteY1" fmla="*/ 38114 h 65574"/>
                        <a:gd name="connsiteX2" fmla="*/ 164897 w 258892"/>
                        <a:gd name="connsiteY2" fmla="*/ 28465 h 65574"/>
                        <a:gd name="connsiteX3" fmla="*/ 131848 w 258892"/>
                        <a:gd name="connsiteY3" fmla="*/ 23794 h 65574"/>
                        <a:gd name="connsiteX4" fmla="*/ 115127 w 258892"/>
                        <a:gd name="connsiteY4" fmla="*/ 22615 h 65574"/>
                        <a:gd name="connsiteX5" fmla="*/ 98449 w 258892"/>
                        <a:gd name="connsiteY5" fmla="*/ 20607 h 65574"/>
                        <a:gd name="connsiteX6" fmla="*/ 65531 w 258892"/>
                        <a:gd name="connsiteY6" fmla="*/ 14145 h 65574"/>
                        <a:gd name="connsiteX7" fmla="*/ 0 w 258892"/>
                        <a:gd name="connsiteY7" fmla="*/ 0 h 65574"/>
                        <a:gd name="connsiteX8" fmla="*/ 65662 w 258892"/>
                        <a:gd name="connsiteY8" fmla="*/ 13490 h 65574"/>
                        <a:gd name="connsiteX9" fmla="*/ 98580 w 258892"/>
                        <a:gd name="connsiteY9" fmla="*/ 19603 h 65574"/>
                        <a:gd name="connsiteX10" fmla="*/ 115214 w 258892"/>
                        <a:gd name="connsiteY10" fmla="*/ 21436 h 65574"/>
                        <a:gd name="connsiteX11" fmla="*/ 131935 w 258892"/>
                        <a:gd name="connsiteY11" fmla="*/ 22440 h 65574"/>
                        <a:gd name="connsiteX12" fmla="*/ 165246 w 258892"/>
                        <a:gd name="connsiteY12" fmla="*/ 26806 h 65574"/>
                        <a:gd name="connsiteX13" fmla="*/ 197509 w 258892"/>
                        <a:gd name="connsiteY13" fmla="*/ 36193 h 65574"/>
                        <a:gd name="connsiteX14" fmla="*/ 258893 w 258892"/>
                        <a:gd name="connsiteY14" fmla="*/ 63130 h 65574"/>
                        <a:gd name="connsiteX15" fmla="*/ 257714 w 258892"/>
                        <a:gd name="connsiteY15" fmla="*/ 65575 h 65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8892" h="65574">
                          <a:moveTo>
                            <a:pt x="257714" y="65575"/>
                          </a:moveTo>
                          <a:cubicBezTo>
                            <a:pt x="237719" y="55708"/>
                            <a:pt x="217679" y="45841"/>
                            <a:pt x="196811" y="38114"/>
                          </a:cubicBezTo>
                          <a:cubicBezTo>
                            <a:pt x="186377" y="34228"/>
                            <a:pt x="175724" y="30910"/>
                            <a:pt x="164897" y="28465"/>
                          </a:cubicBezTo>
                          <a:cubicBezTo>
                            <a:pt x="154026" y="26020"/>
                            <a:pt x="142980" y="24492"/>
                            <a:pt x="131848" y="23794"/>
                          </a:cubicBezTo>
                          <a:cubicBezTo>
                            <a:pt x="126259" y="23401"/>
                            <a:pt x="120715" y="23095"/>
                            <a:pt x="115127" y="22615"/>
                          </a:cubicBezTo>
                          <a:cubicBezTo>
                            <a:pt x="109538" y="22135"/>
                            <a:pt x="103994" y="21480"/>
                            <a:pt x="98449" y="20607"/>
                          </a:cubicBezTo>
                          <a:cubicBezTo>
                            <a:pt x="87404" y="18904"/>
                            <a:pt x="76445" y="16503"/>
                            <a:pt x="65531" y="14145"/>
                          </a:cubicBezTo>
                          <a:lnTo>
                            <a:pt x="0" y="0"/>
                          </a:lnTo>
                          <a:lnTo>
                            <a:pt x="65662" y="13490"/>
                          </a:lnTo>
                          <a:cubicBezTo>
                            <a:pt x="76620" y="15761"/>
                            <a:pt x="87535" y="17987"/>
                            <a:pt x="98580" y="19603"/>
                          </a:cubicBezTo>
                          <a:cubicBezTo>
                            <a:pt x="104081" y="20388"/>
                            <a:pt x="109626" y="21043"/>
                            <a:pt x="115214" y="21436"/>
                          </a:cubicBezTo>
                          <a:cubicBezTo>
                            <a:pt x="120758" y="21829"/>
                            <a:pt x="126347" y="22091"/>
                            <a:pt x="131935" y="22440"/>
                          </a:cubicBezTo>
                          <a:cubicBezTo>
                            <a:pt x="143111" y="23008"/>
                            <a:pt x="154288" y="24449"/>
                            <a:pt x="165246" y="26806"/>
                          </a:cubicBezTo>
                          <a:cubicBezTo>
                            <a:pt x="176204" y="29164"/>
                            <a:pt x="186988" y="32394"/>
                            <a:pt x="197509" y="36193"/>
                          </a:cubicBezTo>
                          <a:cubicBezTo>
                            <a:pt x="218596" y="43789"/>
                            <a:pt x="238810" y="53481"/>
                            <a:pt x="258893" y="63130"/>
                          </a:cubicBezTo>
                          <a:lnTo>
                            <a:pt x="257714" y="65575"/>
                          </a:lnTo>
                          <a:close/>
                        </a:path>
                      </a:pathLst>
                    </a:custGeom>
                    <a:solidFill>
                      <a:srgbClr val="A0BDAB"/>
                    </a:solidFill>
                    <a:ln w="4365" cap="flat">
                      <a:noFill/>
                      <a:prstDash val="solid"/>
                      <a:miter/>
                    </a:ln>
                  </p:spPr>
                  <p:txBody>
                    <a:bodyPr rtlCol="0" anchor="ctr"/>
                    <a:lstStyle/>
                    <a:p>
                      <a:endParaRPr lang="th-TH"/>
                    </a:p>
                  </p:txBody>
                </p:sp>
                <p:sp>
                  <p:nvSpPr>
                    <p:cNvPr id="583" name="Freeform: Shape 582">
                      <a:extLst>
                        <a:ext uri="{FF2B5EF4-FFF2-40B4-BE49-F238E27FC236}">
                          <a16:creationId xmlns:a16="http://schemas.microsoft.com/office/drawing/2014/main" id="{68D1AF21-0E38-4E9B-9DE3-3309B86D0495}"/>
                        </a:ext>
                      </a:extLst>
                    </p:cNvPr>
                    <p:cNvSpPr/>
                    <p:nvPr/>
                  </p:nvSpPr>
                  <p:spPr>
                    <a:xfrm>
                      <a:off x="2543086" y="4369167"/>
                      <a:ext cx="227371" cy="76663"/>
                    </a:xfrm>
                    <a:custGeom>
                      <a:avLst/>
                      <a:gdLst>
                        <a:gd name="connsiteX0" fmla="*/ 225713 w 227371"/>
                        <a:gd name="connsiteY0" fmla="*/ 76664 h 76663"/>
                        <a:gd name="connsiteX1" fmla="*/ 200653 w 227371"/>
                        <a:gd name="connsiteY1" fmla="*/ 60467 h 76663"/>
                        <a:gd name="connsiteX2" fmla="*/ 194061 w 227371"/>
                        <a:gd name="connsiteY2" fmla="*/ 56930 h 76663"/>
                        <a:gd name="connsiteX3" fmla="*/ 187381 w 227371"/>
                        <a:gd name="connsiteY3" fmla="*/ 53569 h 76663"/>
                        <a:gd name="connsiteX4" fmla="*/ 180614 w 227371"/>
                        <a:gd name="connsiteY4" fmla="*/ 50381 h 76663"/>
                        <a:gd name="connsiteX5" fmla="*/ 173760 w 227371"/>
                        <a:gd name="connsiteY5" fmla="*/ 47413 h 76663"/>
                        <a:gd name="connsiteX6" fmla="*/ 145687 w 227371"/>
                        <a:gd name="connsiteY6" fmla="*/ 36891 h 76663"/>
                        <a:gd name="connsiteX7" fmla="*/ 131367 w 227371"/>
                        <a:gd name="connsiteY7" fmla="*/ 32351 h 76663"/>
                        <a:gd name="connsiteX8" fmla="*/ 116917 w 227371"/>
                        <a:gd name="connsiteY8" fmla="*/ 28247 h 76663"/>
                        <a:gd name="connsiteX9" fmla="*/ 58546 w 227371"/>
                        <a:gd name="connsiteY9" fmla="*/ 13840 h 76663"/>
                        <a:gd name="connsiteX10" fmla="*/ 0 w 227371"/>
                        <a:gd name="connsiteY10" fmla="*/ 0 h 76663"/>
                        <a:gd name="connsiteX11" fmla="*/ 58720 w 227371"/>
                        <a:gd name="connsiteY11" fmla="*/ 13185 h 76663"/>
                        <a:gd name="connsiteX12" fmla="*/ 117309 w 227371"/>
                        <a:gd name="connsiteY12" fmla="*/ 26981 h 76663"/>
                        <a:gd name="connsiteX13" fmla="*/ 131848 w 227371"/>
                        <a:gd name="connsiteY13" fmla="*/ 30954 h 76663"/>
                        <a:gd name="connsiteX14" fmla="*/ 146255 w 227371"/>
                        <a:gd name="connsiteY14" fmla="*/ 35363 h 76663"/>
                        <a:gd name="connsiteX15" fmla="*/ 174589 w 227371"/>
                        <a:gd name="connsiteY15" fmla="*/ 45623 h 76663"/>
                        <a:gd name="connsiteX16" fmla="*/ 181531 w 227371"/>
                        <a:gd name="connsiteY16" fmla="*/ 48548 h 76663"/>
                        <a:gd name="connsiteX17" fmla="*/ 188385 w 227371"/>
                        <a:gd name="connsiteY17" fmla="*/ 51691 h 76663"/>
                        <a:gd name="connsiteX18" fmla="*/ 195152 w 227371"/>
                        <a:gd name="connsiteY18" fmla="*/ 55009 h 76663"/>
                        <a:gd name="connsiteX19" fmla="*/ 201832 w 227371"/>
                        <a:gd name="connsiteY19" fmla="*/ 58502 h 76663"/>
                        <a:gd name="connsiteX20" fmla="*/ 227372 w 227371"/>
                        <a:gd name="connsiteY20" fmla="*/ 74568 h 76663"/>
                        <a:gd name="connsiteX21" fmla="*/ 225713 w 227371"/>
                        <a:gd name="connsiteY21" fmla="*/ 76664 h 7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7371" h="76663">
                          <a:moveTo>
                            <a:pt x="225713" y="76664"/>
                          </a:moveTo>
                          <a:cubicBezTo>
                            <a:pt x="217680" y="70814"/>
                            <a:pt x="209341" y="65313"/>
                            <a:pt x="200653" y="60467"/>
                          </a:cubicBezTo>
                          <a:cubicBezTo>
                            <a:pt x="198514" y="59200"/>
                            <a:pt x="196243" y="58109"/>
                            <a:pt x="194061" y="56930"/>
                          </a:cubicBezTo>
                          <a:cubicBezTo>
                            <a:pt x="191878" y="55751"/>
                            <a:pt x="189651" y="54616"/>
                            <a:pt x="187381" y="53569"/>
                          </a:cubicBezTo>
                          <a:lnTo>
                            <a:pt x="180614" y="50381"/>
                          </a:lnTo>
                          <a:lnTo>
                            <a:pt x="173760" y="47413"/>
                          </a:lnTo>
                          <a:cubicBezTo>
                            <a:pt x="164548" y="43527"/>
                            <a:pt x="155205" y="39991"/>
                            <a:pt x="145687" y="36891"/>
                          </a:cubicBezTo>
                          <a:cubicBezTo>
                            <a:pt x="140972" y="35276"/>
                            <a:pt x="136170" y="33879"/>
                            <a:pt x="131367" y="32351"/>
                          </a:cubicBezTo>
                          <a:cubicBezTo>
                            <a:pt x="126565" y="30954"/>
                            <a:pt x="121763" y="29513"/>
                            <a:pt x="116917" y="28247"/>
                          </a:cubicBezTo>
                          <a:cubicBezTo>
                            <a:pt x="97576" y="22964"/>
                            <a:pt x="78061" y="18467"/>
                            <a:pt x="58546" y="13840"/>
                          </a:cubicBezTo>
                          <a:lnTo>
                            <a:pt x="0" y="0"/>
                          </a:lnTo>
                          <a:lnTo>
                            <a:pt x="58720" y="13185"/>
                          </a:lnTo>
                          <a:cubicBezTo>
                            <a:pt x="78279" y="17594"/>
                            <a:pt x="97882" y="21873"/>
                            <a:pt x="117309" y="26981"/>
                          </a:cubicBezTo>
                          <a:cubicBezTo>
                            <a:pt x="122156" y="28203"/>
                            <a:pt x="127002" y="29600"/>
                            <a:pt x="131848" y="30954"/>
                          </a:cubicBezTo>
                          <a:cubicBezTo>
                            <a:pt x="136650" y="32394"/>
                            <a:pt x="141496" y="33748"/>
                            <a:pt x="146255" y="35363"/>
                          </a:cubicBezTo>
                          <a:cubicBezTo>
                            <a:pt x="155816" y="38375"/>
                            <a:pt x="165290" y="41824"/>
                            <a:pt x="174589" y="45623"/>
                          </a:cubicBezTo>
                          <a:lnTo>
                            <a:pt x="181531" y="48548"/>
                          </a:lnTo>
                          <a:lnTo>
                            <a:pt x="188385" y="51691"/>
                          </a:lnTo>
                          <a:cubicBezTo>
                            <a:pt x="190699" y="52695"/>
                            <a:pt x="192925" y="53874"/>
                            <a:pt x="195152" y="55009"/>
                          </a:cubicBezTo>
                          <a:cubicBezTo>
                            <a:pt x="197378" y="56188"/>
                            <a:pt x="199649" y="57236"/>
                            <a:pt x="201832" y="58502"/>
                          </a:cubicBezTo>
                          <a:cubicBezTo>
                            <a:pt x="210694" y="63304"/>
                            <a:pt x="219164" y="68718"/>
                            <a:pt x="227372" y="74568"/>
                          </a:cubicBezTo>
                          <a:lnTo>
                            <a:pt x="225713" y="76664"/>
                          </a:lnTo>
                          <a:close/>
                        </a:path>
                      </a:pathLst>
                    </a:custGeom>
                    <a:solidFill>
                      <a:srgbClr val="A0BDAB"/>
                    </a:solidFill>
                    <a:ln w="4365" cap="flat">
                      <a:noFill/>
                      <a:prstDash val="solid"/>
                      <a:miter/>
                    </a:ln>
                  </p:spPr>
                  <p:txBody>
                    <a:bodyPr rtlCol="0" anchor="ctr"/>
                    <a:lstStyle/>
                    <a:p>
                      <a:endParaRPr lang="th-TH"/>
                    </a:p>
                  </p:txBody>
                </p:sp>
                <p:sp>
                  <p:nvSpPr>
                    <p:cNvPr id="584" name="Freeform: Shape 583">
                      <a:extLst>
                        <a:ext uri="{FF2B5EF4-FFF2-40B4-BE49-F238E27FC236}">
                          <a16:creationId xmlns:a16="http://schemas.microsoft.com/office/drawing/2014/main" id="{0C49C61B-B13A-4EB5-99A1-FF599DF9FA73}"/>
                        </a:ext>
                      </a:extLst>
                    </p:cNvPr>
                    <p:cNvSpPr/>
                    <p:nvPr/>
                  </p:nvSpPr>
                  <p:spPr>
                    <a:xfrm>
                      <a:off x="2453544" y="4412607"/>
                      <a:ext cx="221521" cy="67277"/>
                    </a:xfrm>
                    <a:custGeom>
                      <a:avLst/>
                      <a:gdLst>
                        <a:gd name="connsiteX0" fmla="*/ 220605 w 221521"/>
                        <a:gd name="connsiteY0" fmla="*/ 67277 h 67277"/>
                        <a:gd name="connsiteX1" fmla="*/ 166032 w 221521"/>
                        <a:gd name="connsiteY1" fmla="*/ 48897 h 67277"/>
                        <a:gd name="connsiteX2" fmla="*/ 110717 w 221521"/>
                        <a:gd name="connsiteY2" fmla="*/ 32525 h 67277"/>
                        <a:gd name="connsiteX3" fmla="*/ 0 w 221521"/>
                        <a:gd name="connsiteY3" fmla="*/ 0 h 67277"/>
                        <a:gd name="connsiteX4" fmla="*/ 111066 w 221521"/>
                        <a:gd name="connsiteY4" fmla="*/ 31259 h 67277"/>
                        <a:gd name="connsiteX5" fmla="*/ 166599 w 221521"/>
                        <a:gd name="connsiteY5" fmla="*/ 46976 h 67277"/>
                        <a:gd name="connsiteX6" fmla="*/ 221521 w 221521"/>
                        <a:gd name="connsiteY6" fmla="*/ 64789 h 67277"/>
                        <a:gd name="connsiteX7" fmla="*/ 220605 w 221521"/>
                        <a:gd name="connsiteY7" fmla="*/ 67277 h 67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521" h="67277">
                          <a:moveTo>
                            <a:pt x="220605" y="67277"/>
                          </a:moveTo>
                          <a:cubicBezTo>
                            <a:pt x="202705" y="60423"/>
                            <a:pt x="184412" y="54485"/>
                            <a:pt x="166032" y="48897"/>
                          </a:cubicBezTo>
                          <a:cubicBezTo>
                            <a:pt x="147652" y="43309"/>
                            <a:pt x="129185" y="37983"/>
                            <a:pt x="110717" y="32525"/>
                          </a:cubicBezTo>
                          <a:lnTo>
                            <a:pt x="0" y="0"/>
                          </a:lnTo>
                          <a:lnTo>
                            <a:pt x="111066" y="31259"/>
                          </a:lnTo>
                          <a:cubicBezTo>
                            <a:pt x="129577" y="36498"/>
                            <a:pt x="148088" y="41606"/>
                            <a:pt x="166599" y="46976"/>
                          </a:cubicBezTo>
                          <a:cubicBezTo>
                            <a:pt x="185067" y="52390"/>
                            <a:pt x="203447" y="58153"/>
                            <a:pt x="221521" y="64789"/>
                          </a:cubicBezTo>
                          <a:lnTo>
                            <a:pt x="220605" y="67277"/>
                          </a:lnTo>
                          <a:close/>
                        </a:path>
                      </a:pathLst>
                    </a:custGeom>
                    <a:solidFill>
                      <a:srgbClr val="A0BDAB"/>
                    </a:solidFill>
                    <a:ln w="4365" cap="flat">
                      <a:noFill/>
                      <a:prstDash val="solid"/>
                      <a:miter/>
                    </a:ln>
                  </p:spPr>
                  <p:txBody>
                    <a:bodyPr rtlCol="0" anchor="ctr"/>
                    <a:lstStyle/>
                    <a:p>
                      <a:endParaRPr lang="th-TH"/>
                    </a:p>
                  </p:txBody>
                </p:sp>
                <p:sp>
                  <p:nvSpPr>
                    <p:cNvPr id="585" name="Freeform: Shape 584">
                      <a:extLst>
                        <a:ext uri="{FF2B5EF4-FFF2-40B4-BE49-F238E27FC236}">
                          <a16:creationId xmlns:a16="http://schemas.microsoft.com/office/drawing/2014/main" id="{3DBF8EDE-13EC-49BC-8A07-16EDB36F494B}"/>
                        </a:ext>
                      </a:extLst>
                    </p:cNvPr>
                    <p:cNvSpPr/>
                    <p:nvPr/>
                  </p:nvSpPr>
                  <p:spPr>
                    <a:xfrm>
                      <a:off x="2383254" y="4452860"/>
                      <a:ext cx="172013" cy="61339"/>
                    </a:xfrm>
                    <a:custGeom>
                      <a:avLst/>
                      <a:gdLst>
                        <a:gd name="connsiteX0" fmla="*/ 170834 w 172013"/>
                        <a:gd name="connsiteY0" fmla="*/ 61340 h 61339"/>
                        <a:gd name="connsiteX1" fmla="*/ 0 w 172013"/>
                        <a:gd name="connsiteY1" fmla="*/ 0 h 61339"/>
                        <a:gd name="connsiteX2" fmla="*/ 172013 w 172013"/>
                        <a:gd name="connsiteY2" fmla="*/ 58982 h 61339"/>
                        <a:gd name="connsiteX3" fmla="*/ 170834 w 172013"/>
                        <a:gd name="connsiteY3" fmla="*/ 61340 h 61339"/>
                      </a:gdLst>
                      <a:ahLst/>
                      <a:cxnLst>
                        <a:cxn ang="0">
                          <a:pos x="connsiteX0" y="connsiteY0"/>
                        </a:cxn>
                        <a:cxn ang="0">
                          <a:pos x="connsiteX1" y="connsiteY1"/>
                        </a:cxn>
                        <a:cxn ang="0">
                          <a:pos x="connsiteX2" y="connsiteY2"/>
                        </a:cxn>
                        <a:cxn ang="0">
                          <a:pos x="connsiteX3" y="connsiteY3"/>
                        </a:cxn>
                      </a:cxnLst>
                      <a:rect l="l" t="t" r="r" b="b"/>
                      <a:pathLst>
                        <a:path w="172013" h="61339">
                          <a:moveTo>
                            <a:pt x="170834" y="61340"/>
                          </a:moveTo>
                          <a:cubicBezTo>
                            <a:pt x="117091" y="33398"/>
                            <a:pt x="59462" y="12705"/>
                            <a:pt x="0" y="0"/>
                          </a:cubicBezTo>
                          <a:cubicBezTo>
                            <a:pt x="59637" y="11831"/>
                            <a:pt x="117659" y="31740"/>
                            <a:pt x="172013" y="58982"/>
                          </a:cubicBezTo>
                          <a:lnTo>
                            <a:pt x="170834" y="61340"/>
                          </a:lnTo>
                          <a:close/>
                        </a:path>
                      </a:pathLst>
                    </a:custGeom>
                    <a:solidFill>
                      <a:srgbClr val="A0BDAB"/>
                    </a:solidFill>
                    <a:ln w="4365" cap="flat">
                      <a:noFill/>
                      <a:prstDash val="solid"/>
                      <a:miter/>
                    </a:ln>
                  </p:spPr>
                  <p:txBody>
                    <a:bodyPr rtlCol="0" anchor="ctr"/>
                    <a:lstStyle/>
                    <a:p>
                      <a:endParaRPr lang="th-TH"/>
                    </a:p>
                  </p:txBody>
                </p:sp>
                <p:sp>
                  <p:nvSpPr>
                    <p:cNvPr id="586" name="Freeform: Shape 585">
                      <a:extLst>
                        <a:ext uri="{FF2B5EF4-FFF2-40B4-BE49-F238E27FC236}">
                          <a16:creationId xmlns:a16="http://schemas.microsoft.com/office/drawing/2014/main" id="{61CF5ED0-4806-46F1-9C53-6C72DBF9B591}"/>
                        </a:ext>
                      </a:extLst>
                    </p:cNvPr>
                    <p:cNvSpPr/>
                    <p:nvPr/>
                  </p:nvSpPr>
                  <p:spPr>
                    <a:xfrm>
                      <a:off x="2293318" y="4518431"/>
                      <a:ext cx="135907" cy="29952"/>
                    </a:xfrm>
                    <a:custGeom>
                      <a:avLst/>
                      <a:gdLst>
                        <a:gd name="connsiteX0" fmla="*/ 134773 w 135907"/>
                        <a:gd name="connsiteY0" fmla="*/ 29952 h 29952"/>
                        <a:gd name="connsiteX1" fmla="*/ 0 w 135907"/>
                        <a:gd name="connsiteY1" fmla="*/ 178 h 29952"/>
                        <a:gd name="connsiteX2" fmla="*/ 135908 w 135907"/>
                        <a:gd name="connsiteY2" fmla="*/ 27595 h 29952"/>
                        <a:gd name="connsiteX3" fmla="*/ 134773 w 135907"/>
                        <a:gd name="connsiteY3" fmla="*/ 29952 h 29952"/>
                      </a:gdLst>
                      <a:ahLst/>
                      <a:cxnLst>
                        <a:cxn ang="0">
                          <a:pos x="connsiteX0" y="connsiteY0"/>
                        </a:cxn>
                        <a:cxn ang="0">
                          <a:pos x="connsiteX1" y="connsiteY1"/>
                        </a:cxn>
                        <a:cxn ang="0">
                          <a:pos x="connsiteX2" y="connsiteY2"/>
                        </a:cxn>
                        <a:cxn ang="0">
                          <a:pos x="connsiteX3" y="connsiteY3"/>
                        </a:cxn>
                      </a:cxnLst>
                      <a:rect l="l" t="t" r="r" b="b"/>
                      <a:pathLst>
                        <a:path w="135907" h="29952">
                          <a:moveTo>
                            <a:pt x="134773" y="29952"/>
                          </a:moveTo>
                          <a:cubicBezTo>
                            <a:pt x="93166" y="9739"/>
                            <a:pt x="46583" y="-565"/>
                            <a:pt x="0" y="178"/>
                          </a:cubicBezTo>
                          <a:cubicBezTo>
                            <a:pt x="46540" y="-1438"/>
                            <a:pt x="93516" y="7992"/>
                            <a:pt x="135908" y="27595"/>
                          </a:cubicBezTo>
                          <a:lnTo>
                            <a:pt x="134773" y="29952"/>
                          </a:lnTo>
                          <a:close/>
                        </a:path>
                      </a:pathLst>
                    </a:custGeom>
                    <a:solidFill>
                      <a:srgbClr val="A0BDAB"/>
                    </a:solidFill>
                    <a:ln w="4365" cap="flat">
                      <a:noFill/>
                      <a:prstDash val="solid"/>
                      <a:miter/>
                    </a:ln>
                  </p:spPr>
                  <p:txBody>
                    <a:bodyPr rtlCol="0" anchor="ctr"/>
                    <a:lstStyle/>
                    <a:p>
                      <a:endParaRPr lang="th-TH"/>
                    </a:p>
                  </p:txBody>
                </p:sp>
              </p:grpSp>
            </p:grpSp>
          </p:grpSp>
          <p:grpSp>
            <p:nvGrpSpPr>
              <p:cNvPr id="474" name="Graphic 2180">
                <a:extLst>
                  <a:ext uri="{FF2B5EF4-FFF2-40B4-BE49-F238E27FC236}">
                    <a16:creationId xmlns:a16="http://schemas.microsoft.com/office/drawing/2014/main" id="{AD342C5C-C81A-4035-A109-64618123B106}"/>
                  </a:ext>
                </a:extLst>
              </p:cNvPr>
              <p:cNvGrpSpPr/>
              <p:nvPr/>
            </p:nvGrpSpPr>
            <p:grpSpPr>
              <a:xfrm>
                <a:off x="2516368" y="4465658"/>
                <a:ext cx="868530" cy="465756"/>
                <a:chOff x="2516368" y="4465658"/>
                <a:chExt cx="868530" cy="465756"/>
              </a:xfrm>
            </p:grpSpPr>
            <p:grpSp>
              <p:nvGrpSpPr>
                <p:cNvPr id="551" name="Graphic 2180">
                  <a:extLst>
                    <a:ext uri="{FF2B5EF4-FFF2-40B4-BE49-F238E27FC236}">
                      <a16:creationId xmlns:a16="http://schemas.microsoft.com/office/drawing/2014/main" id="{CCFB9811-4649-41D6-9D91-1E1B30649BE8}"/>
                    </a:ext>
                  </a:extLst>
                </p:cNvPr>
                <p:cNvGrpSpPr/>
                <p:nvPr/>
              </p:nvGrpSpPr>
              <p:grpSpPr>
                <a:xfrm>
                  <a:off x="2516368" y="4465658"/>
                  <a:ext cx="868530" cy="465756"/>
                  <a:chOff x="2516368" y="4465658"/>
                  <a:chExt cx="868530" cy="465756"/>
                </a:xfrm>
                <a:solidFill>
                  <a:srgbClr val="FBFFFF"/>
                </a:solidFill>
              </p:grpSpPr>
              <p:sp>
                <p:nvSpPr>
                  <p:cNvPr id="568" name="Freeform: Shape 567">
                    <a:extLst>
                      <a:ext uri="{FF2B5EF4-FFF2-40B4-BE49-F238E27FC236}">
                        <a16:creationId xmlns:a16="http://schemas.microsoft.com/office/drawing/2014/main" id="{79D9D2D7-4FF2-4372-9D6D-9F3475E7D60D}"/>
                      </a:ext>
                    </a:extLst>
                  </p:cNvPr>
                  <p:cNvSpPr/>
                  <p:nvPr/>
                </p:nvSpPr>
                <p:spPr>
                  <a:xfrm>
                    <a:off x="2516368" y="4552575"/>
                    <a:ext cx="868530" cy="378840"/>
                  </a:xfrm>
                  <a:custGeom>
                    <a:avLst/>
                    <a:gdLst>
                      <a:gd name="connsiteX0" fmla="*/ 851159 w 868530"/>
                      <a:gd name="connsiteY0" fmla="*/ 0 h 378840"/>
                      <a:gd name="connsiteX1" fmla="*/ 867487 w 868530"/>
                      <a:gd name="connsiteY1" fmla="*/ 31478 h 378840"/>
                      <a:gd name="connsiteX2" fmla="*/ 705123 w 868530"/>
                      <a:gd name="connsiteY2" fmla="*/ 234663 h 378840"/>
                      <a:gd name="connsiteX3" fmla="*/ 379127 w 868530"/>
                      <a:gd name="connsiteY3" fmla="*/ 370789 h 378840"/>
                      <a:gd name="connsiteX4" fmla="*/ 167516 w 868530"/>
                      <a:gd name="connsiteY4" fmla="*/ 357953 h 378840"/>
                      <a:gd name="connsiteX5" fmla="*/ 0 w 868530"/>
                      <a:gd name="connsiteY5" fmla="*/ 291855 h 378840"/>
                      <a:gd name="connsiteX6" fmla="*/ 851159 w 868530"/>
                      <a:gd name="connsiteY6" fmla="*/ 0 h 37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530" h="378840">
                        <a:moveTo>
                          <a:pt x="851159" y="0"/>
                        </a:moveTo>
                        <a:cubicBezTo>
                          <a:pt x="851159" y="0"/>
                          <a:pt x="873556" y="6854"/>
                          <a:pt x="867487" y="31478"/>
                        </a:cubicBezTo>
                        <a:cubicBezTo>
                          <a:pt x="861419" y="56101"/>
                          <a:pt x="891238" y="123989"/>
                          <a:pt x="705123" y="234663"/>
                        </a:cubicBezTo>
                        <a:cubicBezTo>
                          <a:pt x="519052" y="345336"/>
                          <a:pt x="423135" y="357386"/>
                          <a:pt x="379127" y="370789"/>
                        </a:cubicBezTo>
                        <a:cubicBezTo>
                          <a:pt x="335120" y="384192"/>
                          <a:pt x="214798" y="381485"/>
                          <a:pt x="167516" y="357953"/>
                        </a:cubicBezTo>
                        <a:cubicBezTo>
                          <a:pt x="120235" y="334421"/>
                          <a:pt x="42567" y="280940"/>
                          <a:pt x="0" y="291855"/>
                        </a:cubicBezTo>
                        <a:cubicBezTo>
                          <a:pt x="0" y="291855"/>
                          <a:pt x="666660" y="28509"/>
                          <a:pt x="851159" y="0"/>
                        </a:cubicBezTo>
                        <a:close/>
                      </a:path>
                    </a:pathLst>
                  </a:custGeom>
                  <a:solidFill>
                    <a:srgbClr val="FBFFFF"/>
                  </a:solidFill>
                  <a:ln w="4365" cap="flat">
                    <a:noFill/>
                    <a:prstDash val="solid"/>
                    <a:miter/>
                  </a:ln>
                </p:spPr>
                <p:txBody>
                  <a:bodyPr rtlCol="0" anchor="ctr"/>
                  <a:lstStyle/>
                  <a:p>
                    <a:endParaRPr lang="th-TH"/>
                  </a:p>
                </p:txBody>
              </p:sp>
              <p:sp>
                <p:nvSpPr>
                  <p:cNvPr id="569" name="Freeform: Shape 568">
                    <a:extLst>
                      <a:ext uri="{FF2B5EF4-FFF2-40B4-BE49-F238E27FC236}">
                        <a16:creationId xmlns:a16="http://schemas.microsoft.com/office/drawing/2014/main" id="{FC8FD59E-F3CC-45F3-96ED-40EFDE734EC9}"/>
                      </a:ext>
                    </a:extLst>
                  </p:cNvPr>
                  <p:cNvSpPr/>
                  <p:nvPr/>
                </p:nvSpPr>
                <p:spPr>
                  <a:xfrm>
                    <a:off x="2516368" y="4465658"/>
                    <a:ext cx="856243" cy="378814"/>
                  </a:xfrm>
                  <a:custGeom>
                    <a:avLst/>
                    <a:gdLst>
                      <a:gd name="connsiteX0" fmla="*/ 843999 w 856243"/>
                      <a:gd name="connsiteY0" fmla="*/ 99272 h 378814"/>
                      <a:gd name="connsiteX1" fmla="*/ 840463 w 856243"/>
                      <a:gd name="connsiteY1" fmla="*/ 37234 h 378814"/>
                      <a:gd name="connsiteX2" fmla="*/ 407942 w 856243"/>
                      <a:gd name="connsiteY2" fmla="*/ 47581 h 378814"/>
                      <a:gd name="connsiteX3" fmla="*/ 35494 w 856243"/>
                      <a:gd name="connsiteY3" fmla="*/ 292110 h 378814"/>
                      <a:gd name="connsiteX4" fmla="*/ 0 w 856243"/>
                      <a:gd name="connsiteY4" fmla="*/ 378815 h 378814"/>
                      <a:gd name="connsiteX5" fmla="*/ 843999 w 856243"/>
                      <a:gd name="connsiteY5" fmla="*/ 99272 h 37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6243" h="378814">
                        <a:moveTo>
                          <a:pt x="843999" y="99272"/>
                        </a:moveTo>
                        <a:cubicBezTo>
                          <a:pt x="843999" y="99272"/>
                          <a:pt x="873774" y="70632"/>
                          <a:pt x="840463" y="37234"/>
                        </a:cubicBezTo>
                        <a:cubicBezTo>
                          <a:pt x="807152" y="3835"/>
                          <a:pt x="680674" y="-30830"/>
                          <a:pt x="407942" y="47581"/>
                        </a:cubicBezTo>
                        <a:cubicBezTo>
                          <a:pt x="135209" y="125991"/>
                          <a:pt x="69329" y="182746"/>
                          <a:pt x="35494" y="292110"/>
                        </a:cubicBezTo>
                        <a:cubicBezTo>
                          <a:pt x="35494" y="292110"/>
                          <a:pt x="39642" y="364451"/>
                          <a:pt x="0" y="378815"/>
                        </a:cubicBezTo>
                        <a:cubicBezTo>
                          <a:pt x="0" y="378771"/>
                          <a:pt x="557034" y="258886"/>
                          <a:pt x="843999" y="99272"/>
                        </a:cubicBezTo>
                        <a:close/>
                      </a:path>
                    </a:pathLst>
                  </a:custGeom>
                  <a:solidFill>
                    <a:srgbClr val="FBFFFF"/>
                  </a:solidFill>
                  <a:ln w="4365" cap="flat">
                    <a:noFill/>
                    <a:prstDash val="solid"/>
                    <a:miter/>
                  </a:ln>
                </p:spPr>
                <p:txBody>
                  <a:bodyPr rtlCol="0" anchor="ctr"/>
                  <a:lstStyle/>
                  <a:p>
                    <a:endParaRPr lang="th-TH"/>
                  </a:p>
                </p:txBody>
              </p:sp>
            </p:grpSp>
            <p:grpSp>
              <p:nvGrpSpPr>
                <p:cNvPr id="552" name="Graphic 2180">
                  <a:extLst>
                    <a:ext uri="{FF2B5EF4-FFF2-40B4-BE49-F238E27FC236}">
                      <a16:creationId xmlns:a16="http://schemas.microsoft.com/office/drawing/2014/main" id="{8225D76C-E1C2-4B91-A8B4-C7F5681E4E11}"/>
                    </a:ext>
                  </a:extLst>
                </p:cNvPr>
                <p:cNvGrpSpPr/>
                <p:nvPr/>
              </p:nvGrpSpPr>
              <p:grpSpPr>
                <a:xfrm>
                  <a:off x="2521891" y="4469521"/>
                  <a:ext cx="860065" cy="458410"/>
                  <a:chOff x="2521891" y="4469521"/>
                  <a:chExt cx="860065" cy="458410"/>
                </a:xfrm>
                <a:solidFill>
                  <a:srgbClr val="A0BDAB"/>
                </a:solidFill>
              </p:grpSpPr>
              <p:pic>
                <p:nvPicPr>
                  <p:cNvPr id="553" name="Picture 552">
                    <a:extLst>
                      <a:ext uri="{FF2B5EF4-FFF2-40B4-BE49-F238E27FC236}">
                        <a16:creationId xmlns:a16="http://schemas.microsoft.com/office/drawing/2014/main" id="{240672D7-5F08-4A90-8D70-33217B6C8C24}"/>
                      </a:ext>
                    </a:extLst>
                  </p:cNvPr>
                  <p:cNvPicPr>
                    <a:picLocks noChangeAspect="1"/>
                  </p:cNvPicPr>
                  <p:nvPr/>
                </p:nvPicPr>
                <p:blipFill>
                  <a:blip r:embed="rId60"/>
                  <a:stretch>
                    <a:fillRect/>
                  </a:stretch>
                </p:blipFill>
                <p:spPr>
                  <a:xfrm>
                    <a:off x="2521891" y="4556838"/>
                    <a:ext cx="860065" cy="371094"/>
                  </a:xfrm>
                  <a:custGeom>
                    <a:avLst/>
                    <a:gdLst>
                      <a:gd name="connsiteX0" fmla="*/ 259 w 860065"/>
                      <a:gd name="connsiteY0" fmla="*/ 338 h 371094"/>
                      <a:gd name="connsiteX1" fmla="*/ 860325 w 860065"/>
                      <a:gd name="connsiteY1" fmla="*/ 338 h 371094"/>
                      <a:gd name="connsiteX2" fmla="*/ 860325 w 860065"/>
                      <a:gd name="connsiteY2" fmla="*/ 371432 h 371094"/>
                      <a:gd name="connsiteX3" fmla="*/ 259 w 860065"/>
                      <a:gd name="connsiteY3" fmla="*/ 371432 h 371094"/>
                    </a:gdLst>
                    <a:ahLst/>
                    <a:cxnLst>
                      <a:cxn ang="0">
                        <a:pos x="connsiteX0" y="connsiteY0"/>
                      </a:cxn>
                      <a:cxn ang="0">
                        <a:pos x="connsiteX1" y="connsiteY1"/>
                      </a:cxn>
                      <a:cxn ang="0">
                        <a:pos x="connsiteX2" y="connsiteY2"/>
                      </a:cxn>
                      <a:cxn ang="0">
                        <a:pos x="connsiteX3" y="connsiteY3"/>
                      </a:cxn>
                    </a:cxnLst>
                    <a:rect l="l" t="t" r="r" b="b"/>
                    <a:pathLst>
                      <a:path w="860065" h="371094">
                        <a:moveTo>
                          <a:pt x="259" y="338"/>
                        </a:moveTo>
                        <a:lnTo>
                          <a:pt x="860325" y="338"/>
                        </a:lnTo>
                        <a:lnTo>
                          <a:pt x="860325" y="371432"/>
                        </a:lnTo>
                        <a:lnTo>
                          <a:pt x="259" y="371432"/>
                        </a:lnTo>
                        <a:close/>
                      </a:path>
                    </a:pathLst>
                  </a:custGeom>
                </p:spPr>
              </p:pic>
              <p:pic>
                <p:nvPicPr>
                  <p:cNvPr id="554" name="Picture 553">
                    <a:extLst>
                      <a:ext uri="{FF2B5EF4-FFF2-40B4-BE49-F238E27FC236}">
                        <a16:creationId xmlns:a16="http://schemas.microsoft.com/office/drawing/2014/main" id="{AB52C434-CDB5-4448-A801-EFDDD37C3D02}"/>
                      </a:ext>
                    </a:extLst>
                  </p:cNvPr>
                  <p:cNvPicPr>
                    <a:picLocks noChangeAspect="1"/>
                  </p:cNvPicPr>
                  <p:nvPr/>
                </p:nvPicPr>
                <p:blipFill>
                  <a:blip r:embed="rId61"/>
                  <a:stretch>
                    <a:fillRect/>
                  </a:stretch>
                </p:blipFill>
                <p:spPr>
                  <a:xfrm>
                    <a:off x="2521891" y="4469521"/>
                    <a:ext cx="846968" cy="375460"/>
                  </a:xfrm>
                  <a:custGeom>
                    <a:avLst/>
                    <a:gdLst>
                      <a:gd name="connsiteX0" fmla="*/ 259 w 846968"/>
                      <a:gd name="connsiteY0" fmla="*/ 318 h 375460"/>
                      <a:gd name="connsiteX1" fmla="*/ 847227 w 846968"/>
                      <a:gd name="connsiteY1" fmla="*/ 318 h 375460"/>
                      <a:gd name="connsiteX2" fmla="*/ 847227 w 846968"/>
                      <a:gd name="connsiteY2" fmla="*/ 375778 h 375460"/>
                      <a:gd name="connsiteX3" fmla="*/ 259 w 846968"/>
                      <a:gd name="connsiteY3" fmla="*/ 375778 h 375460"/>
                    </a:gdLst>
                    <a:ahLst/>
                    <a:cxnLst>
                      <a:cxn ang="0">
                        <a:pos x="connsiteX0" y="connsiteY0"/>
                      </a:cxn>
                      <a:cxn ang="0">
                        <a:pos x="connsiteX1" y="connsiteY1"/>
                      </a:cxn>
                      <a:cxn ang="0">
                        <a:pos x="connsiteX2" y="connsiteY2"/>
                      </a:cxn>
                      <a:cxn ang="0">
                        <a:pos x="connsiteX3" y="connsiteY3"/>
                      </a:cxn>
                    </a:cxnLst>
                    <a:rect l="l" t="t" r="r" b="b"/>
                    <a:pathLst>
                      <a:path w="846968" h="375460">
                        <a:moveTo>
                          <a:pt x="259" y="318"/>
                        </a:moveTo>
                        <a:lnTo>
                          <a:pt x="847227" y="318"/>
                        </a:lnTo>
                        <a:lnTo>
                          <a:pt x="847227" y="375778"/>
                        </a:lnTo>
                        <a:lnTo>
                          <a:pt x="259" y="375778"/>
                        </a:lnTo>
                        <a:close/>
                      </a:path>
                    </a:pathLst>
                  </a:custGeom>
                </p:spPr>
              </p:pic>
              <p:grpSp>
                <p:nvGrpSpPr>
                  <p:cNvPr id="555" name="Graphic 2180">
                    <a:extLst>
                      <a:ext uri="{FF2B5EF4-FFF2-40B4-BE49-F238E27FC236}">
                        <a16:creationId xmlns:a16="http://schemas.microsoft.com/office/drawing/2014/main" id="{4A26C68C-AC3E-4809-97CE-4B51AFFA61F2}"/>
                      </a:ext>
                    </a:extLst>
                  </p:cNvPr>
                  <p:cNvGrpSpPr/>
                  <p:nvPr/>
                </p:nvGrpSpPr>
                <p:grpSpPr>
                  <a:xfrm>
                    <a:off x="2609753" y="4519287"/>
                    <a:ext cx="729614" cy="384037"/>
                    <a:chOff x="2609753" y="4519287"/>
                    <a:chExt cx="729614" cy="384037"/>
                  </a:xfrm>
                  <a:solidFill>
                    <a:srgbClr val="A0BDAB"/>
                  </a:solidFill>
                </p:grpSpPr>
                <p:sp>
                  <p:nvSpPr>
                    <p:cNvPr id="556" name="Freeform: Shape 555">
                      <a:extLst>
                        <a:ext uri="{FF2B5EF4-FFF2-40B4-BE49-F238E27FC236}">
                          <a16:creationId xmlns:a16="http://schemas.microsoft.com/office/drawing/2014/main" id="{ED5C23EA-4609-406D-9E70-E46AC9C5ECAD}"/>
                        </a:ext>
                      </a:extLst>
                    </p:cNvPr>
                    <p:cNvSpPr/>
                    <p:nvPr/>
                  </p:nvSpPr>
                  <p:spPr>
                    <a:xfrm>
                      <a:off x="3177396" y="4574273"/>
                      <a:ext cx="161971" cy="212833"/>
                    </a:xfrm>
                    <a:custGeom>
                      <a:avLst/>
                      <a:gdLst>
                        <a:gd name="connsiteX0" fmla="*/ 161579 w 161971"/>
                        <a:gd name="connsiteY0" fmla="*/ 5719 h 212833"/>
                        <a:gd name="connsiteX1" fmla="*/ 0 w 161971"/>
                        <a:gd name="connsiteY1" fmla="*/ 212833 h 212833"/>
                        <a:gd name="connsiteX2" fmla="*/ 161972 w 161971"/>
                        <a:gd name="connsiteY2" fmla="*/ 0 h 212833"/>
                        <a:gd name="connsiteX3" fmla="*/ 161579 w 161971"/>
                        <a:gd name="connsiteY3" fmla="*/ 5719 h 212833"/>
                      </a:gdLst>
                      <a:ahLst/>
                      <a:cxnLst>
                        <a:cxn ang="0">
                          <a:pos x="connsiteX0" y="connsiteY0"/>
                        </a:cxn>
                        <a:cxn ang="0">
                          <a:pos x="connsiteX1" y="connsiteY1"/>
                        </a:cxn>
                        <a:cxn ang="0">
                          <a:pos x="connsiteX2" y="connsiteY2"/>
                        </a:cxn>
                        <a:cxn ang="0">
                          <a:pos x="connsiteX3" y="connsiteY3"/>
                        </a:cxn>
                      </a:cxnLst>
                      <a:rect l="l" t="t" r="r" b="b"/>
                      <a:pathLst>
                        <a:path w="161971" h="212833">
                          <a:moveTo>
                            <a:pt x="161579" y="5719"/>
                          </a:moveTo>
                          <a:cubicBezTo>
                            <a:pt x="129577" y="89805"/>
                            <a:pt x="74830" y="163456"/>
                            <a:pt x="0" y="212833"/>
                          </a:cubicBezTo>
                          <a:cubicBezTo>
                            <a:pt x="74350" y="162714"/>
                            <a:pt x="130974" y="83824"/>
                            <a:pt x="161972" y="0"/>
                          </a:cubicBezTo>
                          <a:lnTo>
                            <a:pt x="161579" y="5719"/>
                          </a:lnTo>
                          <a:close/>
                        </a:path>
                      </a:pathLst>
                    </a:custGeom>
                    <a:solidFill>
                      <a:srgbClr val="A0BDAB"/>
                    </a:solidFill>
                    <a:ln w="4365" cap="flat">
                      <a:noFill/>
                      <a:prstDash val="solid"/>
                      <a:miter/>
                    </a:ln>
                  </p:spPr>
                  <p:txBody>
                    <a:bodyPr rtlCol="0" anchor="ctr"/>
                    <a:lstStyle/>
                    <a:p>
                      <a:endParaRPr lang="th-TH"/>
                    </a:p>
                  </p:txBody>
                </p:sp>
                <p:sp>
                  <p:nvSpPr>
                    <p:cNvPr id="557" name="Freeform: Shape 556">
                      <a:extLst>
                        <a:ext uri="{FF2B5EF4-FFF2-40B4-BE49-F238E27FC236}">
                          <a16:creationId xmlns:a16="http://schemas.microsoft.com/office/drawing/2014/main" id="{183F5455-9724-4554-8313-54A3E4B15ABB}"/>
                        </a:ext>
                      </a:extLst>
                    </p:cNvPr>
                    <p:cNvSpPr/>
                    <p:nvPr/>
                  </p:nvSpPr>
                  <p:spPr>
                    <a:xfrm>
                      <a:off x="3068338" y="4625440"/>
                      <a:ext cx="159657" cy="209602"/>
                    </a:xfrm>
                    <a:custGeom>
                      <a:avLst/>
                      <a:gdLst>
                        <a:gd name="connsiteX0" fmla="*/ 148962 w 159657"/>
                        <a:gd name="connsiteY0" fmla="*/ 18031 h 209602"/>
                        <a:gd name="connsiteX1" fmla="*/ 113817 w 159657"/>
                        <a:gd name="connsiteY1" fmla="*/ 67583 h 209602"/>
                        <a:gd name="connsiteX2" fmla="*/ 77362 w 159657"/>
                        <a:gd name="connsiteY2" fmla="*/ 116131 h 209602"/>
                        <a:gd name="connsiteX3" fmla="*/ 40340 w 159657"/>
                        <a:gd name="connsiteY3" fmla="*/ 164242 h 209602"/>
                        <a:gd name="connsiteX4" fmla="*/ 0 w 159657"/>
                        <a:gd name="connsiteY4" fmla="*/ 209603 h 209602"/>
                        <a:gd name="connsiteX5" fmla="*/ 39816 w 159657"/>
                        <a:gd name="connsiteY5" fmla="*/ 163805 h 209602"/>
                        <a:gd name="connsiteX6" fmla="*/ 76314 w 159657"/>
                        <a:gd name="connsiteY6" fmla="*/ 115301 h 209602"/>
                        <a:gd name="connsiteX7" fmla="*/ 112245 w 159657"/>
                        <a:gd name="connsiteY7" fmla="*/ 66360 h 209602"/>
                        <a:gd name="connsiteX8" fmla="*/ 159658 w 159657"/>
                        <a:gd name="connsiteY8" fmla="*/ 0 h 209602"/>
                        <a:gd name="connsiteX9" fmla="*/ 148962 w 159657"/>
                        <a:gd name="connsiteY9" fmla="*/ 18031 h 20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57" h="209602">
                          <a:moveTo>
                            <a:pt x="148962" y="18031"/>
                          </a:moveTo>
                          <a:cubicBezTo>
                            <a:pt x="137742" y="34927"/>
                            <a:pt x="125867" y="51342"/>
                            <a:pt x="113817" y="67583"/>
                          </a:cubicBezTo>
                          <a:cubicBezTo>
                            <a:pt x="101724" y="83824"/>
                            <a:pt x="89499" y="99977"/>
                            <a:pt x="77362" y="116131"/>
                          </a:cubicBezTo>
                          <a:cubicBezTo>
                            <a:pt x="65182" y="132284"/>
                            <a:pt x="53045" y="148481"/>
                            <a:pt x="40340" y="164242"/>
                          </a:cubicBezTo>
                          <a:cubicBezTo>
                            <a:pt x="27636" y="180003"/>
                            <a:pt x="14364" y="195327"/>
                            <a:pt x="0" y="209603"/>
                          </a:cubicBezTo>
                          <a:cubicBezTo>
                            <a:pt x="14189" y="195152"/>
                            <a:pt x="27286" y="179697"/>
                            <a:pt x="39816" y="163805"/>
                          </a:cubicBezTo>
                          <a:cubicBezTo>
                            <a:pt x="52346" y="147914"/>
                            <a:pt x="64309" y="131586"/>
                            <a:pt x="76314" y="115301"/>
                          </a:cubicBezTo>
                          <a:cubicBezTo>
                            <a:pt x="88277" y="98973"/>
                            <a:pt x="100326" y="82732"/>
                            <a:pt x="112245" y="66360"/>
                          </a:cubicBezTo>
                          <a:cubicBezTo>
                            <a:pt x="124120" y="49989"/>
                            <a:pt x="148656" y="16939"/>
                            <a:pt x="159658" y="0"/>
                          </a:cubicBezTo>
                          <a:lnTo>
                            <a:pt x="148962" y="18031"/>
                          </a:lnTo>
                          <a:close/>
                        </a:path>
                      </a:pathLst>
                    </a:custGeom>
                    <a:solidFill>
                      <a:srgbClr val="A0BDAB"/>
                    </a:solidFill>
                    <a:ln w="4365" cap="flat">
                      <a:noFill/>
                      <a:prstDash val="solid"/>
                      <a:miter/>
                    </a:ln>
                  </p:spPr>
                  <p:txBody>
                    <a:bodyPr rtlCol="0" anchor="ctr"/>
                    <a:lstStyle/>
                    <a:p>
                      <a:endParaRPr lang="th-TH"/>
                    </a:p>
                  </p:txBody>
                </p:sp>
                <p:sp>
                  <p:nvSpPr>
                    <p:cNvPr id="558" name="Freeform: Shape 557">
                      <a:extLst>
                        <a:ext uri="{FF2B5EF4-FFF2-40B4-BE49-F238E27FC236}">
                          <a16:creationId xmlns:a16="http://schemas.microsoft.com/office/drawing/2014/main" id="{4D39BA16-8384-40A3-B709-73AF555C24C1}"/>
                        </a:ext>
                      </a:extLst>
                    </p:cNvPr>
                    <p:cNvSpPr/>
                    <p:nvPr/>
                  </p:nvSpPr>
                  <p:spPr>
                    <a:xfrm>
                      <a:off x="2936141" y="4689007"/>
                      <a:ext cx="138745" cy="190873"/>
                    </a:xfrm>
                    <a:custGeom>
                      <a:avLst/>
                      <a:gdLst>
                        <a:gd name="connsiteX0" fmla="*/ 138746 w 138745"/>
                        <a:gd name="connsiteY0" fmla="*/ 262 h 190873"/>
                        <a:gd name="connsiteX1" fmla="*/ 135122 w 138745"/>
                        <a:gd name="connsiteY1" fmla="*/ 30692 h 190873"/>
                        <a:gd name="connsiteX2" fmla="*/ 127569 w 138745"/>
                        <a:gd name="connsiteY2" fmla="*/ 60467 h 190873"/>
                        <a:gd name="connsiteX3" fmla="*/ 112376 w 138745"/>
                        <a:gd name="connsiteY3" fmla="*/ 87185 h 190873"/>
                        <a:gd name="connsiteX4" fmla="*/ 90460 w 138745"/>
                        <a:gd name="connsiteY4" fmla="*/ 108578 h 190873"/>
                        <a:gd name="connsiteX5" fmla="*/ 0 w 138745"/>
                        <a:gd name="connsiteY5" fmla="*/ 190873 h 190873"/>
                        <a:gd name="connsiteX6" fmla="*/ 89543 w 138745"/>
                        <a:gd name="connsiteY6" fmla="*/ 107574 h 190873"/>
                        <a:gd name="connsiteX7" fmla="*/ 111110 w 138745"/>
                        <a:gd name="connsiteY7" fmla="*/ 86094 h 190873"/>
                        <a:gd name="connsiteX8" fmla="*/ 125736 w 138745"/>
                        <a:gd name="connsiteY8" fmla="*/ 59768 h 190873"/>
                        <a:gd name="connsiteX9" fmla="*/ 132852 w 138745"/>
                        <a:gd name="connsiteY9" fmla="*/ 30299 h 190873"/>
                        <a:gd name="connsiteX10" fmla="*/ 136126 w 138745"/>
                        <a:gd name="connsiteY10" fmla="*/ 0 h 190873"/>
                        <a:gd name="connsiteX11" fmla="*/ 138746 w 138745"/>
                        <a:gd name="connsiteY11" fmla="*/ 262 h 19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45" h="190873">
                          <a:moveTo>
                            <a:pt x="138746" y="262"/>
                          </a:moveTo>
                          <a:cubicBezTo>
                            <a:pt x="137785" y="10391"/>
                            <a:pt x="136825" y="20607"/>
                            <a:pt x="135122" y="30692"/>
                          </a:cubicBezTo>
                          <a:cubicBezTo>
                            <a:pt x="133507" y="40777"/>
                            <a:pt x="131149" y="50818"/>
                            <a:pt x="127569" y="60467"/>
                          </a:cubicBezTo>
                          <a:cubicBezTo>
                            <a:pt x="123946" y="70071"/>
                            <a:pt x="119012" y="79283"/>
                            <a:pt x="112376" y="87185"/>
                          </a:cubicBezTo>
                          <a:cubicBezTo>
                            <a:pt x="105740" y="95087"/>
                            <a:pt x="97925" y="101680"/>
                            <a:pt x="90460" y="108578"/>
                          </a:cubicBezTo>
                          <a:lnTo>
                            <a:pt x="0" y="190873"/>
                          </a:lnTo>
                          <a:lnTo>
                            <a:pt x="89543" y="107574"/>
                          </a:lnTo>
                          <a:cubicBezTo>
                            <a:pt x="96965" y="100588"/>
                            <a:pt x="104692" y="93909"/>
                            <a:pt x="111110" y="86094"/>
                          </a:cubicBezTo>
                          <a:cubicBezTo>
                            <a:pt x="117528" y="78279"/>
                            <a:pt x="122243" y="69198"/>
                            <a:pt x="125736" y="59768"/>
                          </a:cubicBezTo>
                          <a:cubicBezTo>
                            <a:pt x="129141" y="50251"/>
                            <a:pt x="131367" y="40340"/>
                            <a:pt x="132852" y="30299"/>
                          </a:cubicBezTo>
                          <a:cubicBezTo>
                            <a:pt x="134423" y="20257"/>
                            <a:pt x="135253" y="10129"/>
                            <a:pt x="136126" y="0"/>
                          </a:cubicBezTo>
                          <a:lnTo>
                            <a:pt x="138746" y="262"/>
                          </a:lnTo>
                          <a:close/>
                        </a:path>
                      </a:pathLst>
                    </a:custGeom>
                    <a:solidFill>
                      <a:srgbClr val="A0BDAB"/>
                    </a:solidFill>
                    <a:ln w="4365" cap="flat">
                      <a:noFill/>
                      <a:prstDash val="solid"/>
                      <a:miter/>
                    </a:ln>
                  </p:spPr>
                  <p:txBody>
                    <a:bodyPr rtlCol="0" anchor="ctr"/>
                    <a:lstStyle/>
                    <a:p>
                      <a:endParaRPr lang="th-TH"/>
                    </a:p>
                  </p:txBody>
                </p:sp>
                <p:sp>
                  <p:nvSpPr>
                    <p:cNvPr id="559" name="Freeform: Shape 558">
                      <a:extLst>
                        <a:ext uri="{FF2B5EF4-FFF2-40B4-BE49-F238E27FC236}">
                          <a16:creationId xmlns:a16="http://schemas.microsoft.com/office/drawing/2014/main" id="{51A6A2FD-FBF3-4BBE-941D-A975778868E8}"/>
                        </a:ext>
                      </a:extLst>
                    </p:cNvPr>
                    <p:cNvSpPr/>
                    <p:nvPr/>
                  </p:nvSpPr>
                  <p:spPr>
                    <a:xfrm>
                      <a:off x="2847209" y="4719960"/>
                      <a:ext cx="131803" cy="183364"/>
                    </a:xfrm>
                    <a:custGeom>
                      <a:avLst/>
                      <a:gdLst>
                        <a:gd name="connsiteX0" fmla="*/ 131804 w 131803"/>
                        <a:gd name="connsiteY0" fmla="*/ 960 h 183364"/>
                        <a:gd name="connsiteX1" fmla="*/ 102902 w 131803"/>
                        <a:gd name="connsiteY1" fmla="*/ 49421 h 183364"/>
                        <a:gd name="connsiteX2" fmla="*/ 69373 w 131803"/>
                        <a:gd name="connsiteY2" fmla="*/ 94651 h 183364"/>
                        <a:gd name="connsiteX3" fmla="*/ 0 w 131803"/>
                        <a:gd name="connsiteY3" fmla="*/ 183364 h 183364"/>
                        <a:gd name="connsiteX4" fmla="*/ 68325 w 131803"/>
                        <a:gd name="connsiteY4" fmla="*/ 93909 h 183364"/>
                        <a:gd name="connsiteX5" fmla="*/ 101331 w 131803"/>
                        <a:gd name="connsiteY5" fmla="*/ 48329 h 183364"/>
                        <a:gd name="connsiteX6" fmla="*/ 129403 w 131803"/>
                        <a:gd name="connsiteY6" fmla="*/ 0 h 183364"/>
                        <a:gd name="connsiteX7" fmla="*/ 131804 w 131803"/>
                        <a:gd name="connsiteY7" fmla="*/ 960 h 183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803" h="183364">
                          <a:moveTo>
                            <a:pt x="131804" y="960"/>
                          </a:moveTo>
                          <a:cubicBezTo>
                            <a:pt x="124382" y="18424"/>
                            <a:pt x="113860" y="34228"/>
                            <a:pt x="102902" y="49421"/>
                          </a:cubicBezTo>
                          <a:cubicBezTo>
                            <a:pt x="91857" y="64614"/>
                            <a:pt x="80680" y="79676"/>
                            <a:pt x="69373" y="94651"/>
                          </a:cubicBezTo>
                          <a:cubicBezTo>
                            <a:pt x="46758" y="124600"/>
                            <a:pt x="23619" y="154157"/>
                            <a:pt x="0" y="183364"/>
                          </a:cubicBezTo>
                          <a:cubicBezTo>
                            <a:pt x="23270" y="153939"/>
                            <a:pt x="46059" y="124076"/>
                            <a:pt x="68325" y="93909"/>
                          </a:cubicBezTo>
                          <a:cubicBezTo>
                            <a:pt x="79458" y="78803"/>
                            <a:pt x="90460" y="63610"/>
                            <a:pt x="101331" y="48329"/>
                          </a:cubicBezTo>
                          <a:cubicBezTo>
                            <a:pt x="112114" y="33049"/>
                            <a:pt x="122374" y="17245"/>
                            <a:pt x="129403" y="0"/>
                          </a:cubicBezTo>
                          <a:lnTo>
                            <a:pt x="131804" y="960"/>
                          </a:lnTo>
                          <a:close/>
                        </a:path>
                      </a:pathLst>
                    </a:custGeom>
                    <a:solidFill>
                      <a:srgbClr val="A0BDAB"/>
                    </a:solidFill>
                    <a:ln w="4365" cap="flat">
                      <a:noFill/>
                      <a:prstDash val="solid"/>
                      <a:miter/>
                    </a:ln>
                  </p:spPr>
                  <p:txBody>
                    <a:bodyPr rtlCol="0" anchor="ctr"/>
                    <a:lstStyle/>
                    <a:p>
                      <a:endParaRPr lang="th-TH"/>
                    </a:p>
                  </p:txBody>
                </p:sp>
                <p:sp>
                  <p:nvSpPr>
                    <p:cNvPr id="560" name="Freeform: Shape 559">
                      <a:extLst>
                        <a:ext uri="{FF2B5EF4-FFF2-40B4-BE49-F238E27FC236}">
                          <a16:creationId xmlns:a16="http://schemas.microsoft.com/office/drawing/2014/main" id="{5769E18E-6179-4303-865D-4F38A720088B}"/>
                        </a:ext>
                      </a:extLst>
                    </p:cNvPr>
                    <p:cNvSpPr/>
                    <p:nvPr/>
                  </p:nvSpPr>
                  <p:spPr>
                    <a:xfrm>
                      <a:off x="2748192" y="4759602"/>
                      <a:ext cx="110673" cy="133462"/>
                    </a:xfrm>
                    <a:custGeom>
                      <a:avLst/>
                      <a:gdLst>
                        <a:gd name="connsiteX0" fmla="*/ 110673 w 110673"/>
                        <a:gd name="connsiteY0" fmla="*/ 2008 h 133462"/>
                        <a:gd name="connsiteX1" fmla="*/ 95306 w 110673"/>
                        <a:gd name="connsiteY1" fmla="*/ 16939 h 133462"/>
                        <a:gd name="connsiteX2" fmla="*/ 83387 w 110673"/>
                        <a:gd name="connsiteY2" fmla="*/ 34883 h 133462"/>
                        <a:gd name="connsiteX3" fmla="*/ 73389 w 110673"/>
                        <a:gd name="connsiteY3" fmla="*/ 54180 h 133462"/>
                        <a:gd name="connsiteX4" fmla="*/ 68107 w 110673"/>
                        <a:gd name="connsiteY4" fmla="*/ 63741 h 133462"/>
                        <a:gd name="connsiteX5" fmla="*/ 62169 w 110673"/>
                        <a:gd name="connsiteY5" fmla="*/ 72909 h 133462"/>
                        <a:gd name="connsiteX6" fmla="*/ 33224 w 110673"/>
                        <a:gd name="connsiteY6" fmla="*/ 105391 h 133462"/>
                        <a:gd name="connsiteX7" fmla="*/ 0 w 110673"/>
                        <a:gd name="connsiteY7" fmla="*/ 133463 h 133462"/>
                        <a:gd name="connsiteX8" fmla="*/ 32787 w 110673"/>
                        <a:gd name="connsiteY8" fmla="*/ 104911 h 133462"/>
                        <a:gd name="connsiteX9" fmla="*/ 61121 w 110673"/>
                        <a:gd name="connsiteY9" fmla="*/ 72167 h 133462"/>
                        <a:gd name="connsiteX10" fmla="*/ 81684 w 110673"/>
                        <a:gd name="connsiteY10" fmla="*/ 33966 h 133462"/>
                        <a:gd name="connsiteX11" fmla="*/ 93516 w 110673"/>
                        <a:gd name="connsiteY11" fmla="*/ 15542 h 133462"/>
                        <a:gd name="connsiteX12" fmla="*/ 109058 w 110673"/>
                        <a:gd name="connsiteY12" fmla="*/ 0 h 133462"/>
                        <a:gd name="connsiteX13" fmla="*/ 110673 w 110673"/>
                        <a:gd name="connsiteY13" fmla="*/ 2008 h 13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673" h="133462">
                          <a:moveTo>
                            <a:pt x="110673" y="2008"/>
                          </a:moveTo>
                          <a:cubicBezTo>
                            <a:pt x="105041" y="6418"/>
                            <a:pt x="99846" y="11438"/>
                            <a:pt x="95306" y="16939"/>
                          </a:cubicBezTo>
                          <a:cubicBezTo>
                            <a:pt x="90722" y="22440"/>
                            <a:pt x="86880" y="28552"/>
                            <a:pt x="83387" y="34883"/>
                          </a:cubicBezTo>
                          <a:cubicBezTo>
                            <a:pt x="79894" y="41213"/>
                            <a:pt x="76751" y="47718"/>
                            <a:pt x="73389" y="54180"/>
                          </a:cubicBezTo>
                          <a:cubicBezTo>
                            <a:pt x="71687" y="57410"/>
                            <a:pt x="69984" y="60598"/>
                            <a:pt x="68107" y="63741"/>
                          </a:cubicBezTo>
                          <a:cubicBezTo>
                            <a:pt x="66229" y="66841"/>
                            <a:pt x="64265" y="69940"/>
                            <a:pt x="62169" y="72909"/>
                          </a:cubicBezTo>
                          <a:cubicBezTo>
                            <a:pt x="53830" y="84871"/>
                            <a:pt x="43876" y="95568"/>
                            <a:pt x="33224" y="105391"/>
                          </a:cubicBezTo>
                          <a:cubicBezTo>
                            <a:pt x="22571" y="115257"/>
                            <a:pt x="11307" y="124382"/>
                            <a:pt x="0" y="133463"/>
                          </a:cubicBezTo>
                          <a:cubicBezTo>
                            <a:pt x="11176" y="124207"/>
                            <a:pt x="22309" y="114908"/>
                            <a:pt x="32787" y="104911"/>
                          </a:cubicBezTo>
                          <a:cubicBezTo>
                            <a:pt x="43265" y="94913"/>
                            <a:pt x="53001" y="84129"/>
                            <a:pt x="61121" y="72167"/>
                          </a:cubicBezTo>
                          <a:cubicBezTo>
                            <a:pt x="69373" y="60292"/>
                            <a:pt x="74874" y="46845"/>
                            <a:pt x="81684" y="33966"/>
                          </a:cubicBezTo>
                          <a:cubicBezTo>
                            <a:pt x="85090" y="27548"/>
                            <a:pt x="88932" y="21261"/>
                            <a:pt x="93516" y="15542"/>
                          </a:cubicBezTo>
                          <a:cubicBezTo>
                            <a:pt x="98100" y="9823"/>
                            <a:pt x="103295" y="4584"/>
                            <a:pt x="109058" y="0"/>
                          </a:cubicBezTo>
                          <a:lnTo>
                            <a:pt x="110673" y="2008"/>
                          </a:lnTo>
                          <a:close/>
                        </a:path>
                      </a:pathLst>
                    </a:custGeom>
                    <a:solidFill>
                      <a:srgbClr val="A0BDAB"/>
                    </a:solidFill>
                    <a:ln w="4365" cap="flat">
                      <a:noFill/>
                      <a:prstDash val="solid"/>
                      <a:miter/>
                    </a:ln>
                  </p:spPr>
                  <p:txBody>
                    <a:bodyPr rtlCol="0" anchor="ctr"/>
                    <a:lstStyle/>
                    <a:p>
                      <a:endParaRPr lang="th-TH"/>
                    </a:p>
                  </p:txBody>
                </p:sp>
                <p:sp>
                  <p:nvSpPr>
                    <p:cNvPr id="561" name="Freeform: Shape 560">
                      <a:extLst>
                        <a:ext uri="{FF2B5EF4-FFF2-40B4-BE49-F238E27FC236}">
                          <a16:creationId xmlns:a16="http://schemas.microsoft.com/office/drawing/2014/main" id="{D73223CA-0379-49FF-A9E4-71E6A8E3CBB2}"/>
                        </a:ext>
                      </a:extLst>
                    </p:cNvPr>
                    <p:cNvSpPr/>
                    <p:nvPr/>
                  </p:nvSpPr>
                  <p:spPr>
                    <a:xfrm>
                      <a:off x="2672271" y="4793306"/>
                      <a:ext cx="57808" cy="81989"/>
                    </a:xfrm>
                    <a:custGeom>
                      <a:avLst/>
                      <a:gdLst>
                        <a:gd name="connsiteX0" fmla="*/ 55752 w 57808"/>
                        <a:gd name="connsiteY0" fmla="*/ 0 h 81989"/>
                        <a:gd name="connsiteX1" fmla="*/ 57803 w 57808"/>
                        <a:gd name="connsiteY1" fmla="*/ 9168 h 81989"/>
                        <a:gd name="connsiteX2" fmla="*/ 56363 w 57808"/>
                        <a:gd name="connsiteY2" fmla="*/ 15586 h 81989"/>
                        <a:gd name="connsiteX3" fmla="*/ 49901 w 57808"/>
                        <a:gd name="connsiteY3" fmla="*/ 26501 h 81989"/>
                        <a:gd name="connsiteX4" fmla="*/ 34490 w 57808"/>
                        <a:gd name="connsiteY4" fmla="*/ 46103 h 81989"/>
                        <a:gd name="connsiteX5" fmla="*/ 0 w 57808"/>
                        <a:gd name="connsiteY5" fmla="*/ 81990 h 81989"/>
                        <a:gd name="connsiteX6" fmla="*/ 33442 w 57808"/>
                        <a:gd name="connsiteY6" fmla="*/ 45273 h 81989"/>
                        <a:gd name="connsiteX7" fmla="*/ 48286 w 57808"/>
                        <a:gd name="connsiteY7" fmla="*/ 25365 h 81989"/>
                        <a:gd name="connsiteX8" fmla="*/ 54180 w 57808"/>
                        <a:gd name="connsiteY8" fmla="*/ 14800 h 81989"/>
                        <a:gd name="connsiteX9" fmla="*/ 53743 w 57808"/>
                        <a:gd name="connsiteY9" fmla="*/ 2489 h 81989"/>
                        <a:gd name="connsiteX10" fmla="*/ 55752 w 57808"/>
                        <a:gd name="connsiteY10" fmla="*/ 0 h 8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808" h="81989">
                          <a:moveTo>
                            <a:pt x="55752" y="0"/>
                          </a:moveTo>
                          <a:cubicBezTo>
                            <a:pt x="56799" y="2052"/>
                            <a:pt x="57891" y="6942"/>
                            <a:pt x="57803" y="9168"/>
                          </a:cubicBezTo>
                          <a:cubicBezTo>
                            <a:pt x="57716" y="11438"/>
                            <a:pt x="57149" y="13578"/>
                            <a:pt x="56363" y="15586"/>
                          </a:cubicBezTo>
                          <a:cubicBezTo>
                            <a:pt x="54791" y="19602"/>
                            <a:pt x="52390" y="23182"/>
                            <a:pt x="49901" y="26501"/>
                          </a:cubicBezTo>
                          <a:cubicBezTo>
                            <a:pt x="44968" y="33180"/>
                            <a:pt x="39860" y="39729"/>
                            <a:pt x="34490" y="46103"/>
                          </a:cubicBezTo>
                          <a:cubicBezTo>
                            <a:pt x="23794" y="58808"/>
                            <a:pt x="12268" y="70814"/>
                            <a:pt x="0" y="81990"/>
                          </a:cubicBezTo>
                          <a:cubicBezTo>
                            <a:pt x="11962" y="70508"/>
                            <a:pt x="23139" y="58240"/>
                            <a:pt x="33442" y="45273"/>
                          </a:cubicBezTo>
                          <a:cubicBezTo>
                            <a:pt x="38594" y="38812"/>
                            <a:pt x="43527" y="32176"/>
                            <a:pt x="48286" y="25365"/>
                          </a:cubicBezTo>
                          <a:cubicBezTo>
                            <a:pt x="50643" y="22004"/>
                            <a:pt x="52826" y="18511"/>
                            <a:pt x="54180" y="14800"/>
                          </a:cubicBezTo>
                          <a:cubicBezTo>
                            <a:pt x="55533" y="11089"/>
                            <a:pt x="55533" y="5763"/>
                            <a:pt x="53743" y="2489"/>
                          </a:cubicBezTo>
                          <a:lnTo>
                            <a:pt x="55752" y="0"/>
                          </a:lnTo>
                          <a:close/>
                        </a:path>
                      </a:pathLst>
                    </a:custGeom>
                    <a:solidFill>
                      <a:srgbClr val="A0BDAB"/>
                    </a:solidFill>
                    <a:ln w="4365" cap="flat">
                      <a:noFill/>
                      <a:prstDash val="solid"/>
                      <a:miter/>
                    </a:ln>
                  </p:spPr>
                  <p:txBody>
                    <a:bodyPr rtlCol="0" anchor="ctr"/>
                    <a:lstStyle/>
                    <a:p>
                      <a:endParaRPr lang="th-TH"/>
                    </a:p>
                  </p:txBody>
                </p:sp>
                <p:sp>
                  <p:nvSpPr>
                    <p:cNvPr id="562" name="Freeform: Shape 561">
                      <a:extLst>
                        <a:ext uri="{FF2B5EF4-FFF2-40B4-BE49-F238E27FC236}">
                          <a16:creationId xmlns:a16="http://schemas.microsoft.com/office/drawing/2014/main" id="{745B2A2A-FC7D-461A-BF45-1E7F67F8323D}"/>
                        </a:ext>
                      </a:extLst>
                    </p:cNvPr>
                    <p:cNvSpPr/>
                    <p:nvPr/>
                  </p:nvSpPr>
                  <p:spPr>
                    <a:xfrm>
                      <a:off x="3137754" y="4519287"/>
                      <a:ext cx="200085" cy="51057"/>
                    </a:xfrm>
                    <a:custGeom>
                      <a:avLst/>
                      <a:gdLst>
                        <a:gd name="connsiteX0" fmla="*/ 198383 w 200085"/>
                        <a:gd name="connsiteY0" fmla="*/ 51057 h 51057"/>
                        <a:gd name="connsiteX1" fmla="*/ 176423 w 200085"/>
                        <a:gd name="connsiteY1" fmla="*/ 38440 h 51057"/>
                        <a:gd name="connsiteX2" fmla="*/ 151756 w 200085"/>
                        <a:gd name="connsiteY2" fmla="*/ 31062 h 51057"/>
                        <a:gd name="connsiteX3" fmla="*/ 101505 w 200085"/>
                        <a:gd name="connsiteY3" fmla="*/ 18445 h 51057"/>
                        <a:gd name="connsiteX4" fmla="*/ 51255 w 200085"/>
                        <a:gd name="connsiteY4" fmla="*/ 5871 h 51057"/>
                        <a:gd name="connsiteX5" fmla="*/ 25846 w 200085"/>
                        <a:gd name="connsiteY5" fmla="*/ 1112 h 51057"/>
                        <a:gd name="connsiteX6" fmla="*/ 0 w 200085"/>
                        <a:gd name="connsiteY6" fmla="*/ 676 h 51057"/>
                        <a:gd name="connsiteX7" fmla="*/ 25846 w 200085"/>
                        <a:gd name="connsiteY7" fmla="*/ 807 h 51057"/>
                        <a:gd name="connsiteX8" fmla="*/ 51386 w 200085"/>
                        <a:gd name="connsiteY8" fmla="*/ 5260 h 51057"/>
                        <a:gd name="connsiteX9" fmla="*/ 101811 w 200085"/>
                        <a:gd name="connsiteY9" fmla="*/ 17178 h 51057"/>
                        <a:gd name="connsiteX10" fmla="*/ 152192 w 200085"/>
                        <a:gd name="connsiteY10" fmla="*/ 29184 h 51057"/>
                        <a:gd name="connsiteX11" fmla="*/ 177209 w 200085"/>
                        <a:gd name="connsiteY11" fmla="*/ 36344 h 51057"/>
                        <a:gd name="connsiteX12" fmla="*/ 200085 w 200085"/>
                        <a:gd name="connsiteY12" fmla="*/ 49136 h 51057"/>
                        <a:gd name="connsiteX13" fmla="*/ 198383 w 200085"/>
                        <a:gd name="connsiteY13" fmla="*/ 51057 h 51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0085" h="51057">
                          <a:moveTo>
                            <a:pt x="198383" y="51057"/>
                          </a:moveTo>
                          <a:cubicBezTo>
                            <a:pt x="192009" y="45513"/>
                            <a:pt x="184368" y="41496"/>
                            <a:pt x="176423" y="38440"/>
                          </a:cubicBezTo>
                          <a:cubicBezTo>
                            <a:pt x="168433" y="35340"/>
                            <a:pt x="160094" y="33157"/>
                            <a:pt x="151756" y="31062"/>
                          </a:cubicBezTo>
                          <a:lnTo>
                            <a:pt x="101505" y="18445"/>
                          </a:lnTo>
                          <a:cubicBezTo>
                            <a:pt x="84740" y="14253"/>
                            <a:pt x="68019" y="9975"/>
                            <a:pt x="51255" y="5871"/>
                          </a:cubicBezTo>
                          <a:cubicBezTo>
                            <a:pt x="42872" y="3906"/>
                            <a:pt x="34403" y="2116"/>
                            <a:pt x="25846" y="1112"/>
                          </a:cubicBezTo>
                          <a:cubicBezTo>
                            <a:pt x="17289" y="64"/>
                            <a:pt x="8601" y="-197"/>
                            <a:pt x="0" y="676"/>
                          </a:cubicBezTo>
                          <a:cubicBezTo>
                            <a:pt x="8601" y="-328"/>
                            <a:pt x="17289" y="-154"/>
                            <a:pt x="25846" y="807"/>
                          </a:cubicBezTo>
                          <a:cubicBezTo>
                            <a:pt x="34446" y="1723"/>
                            <a:pt x="42960" y="3383"/>
                            <a:pt x="51386" y="5260"/>
                          </a:cubicBezTo>
                          <a:cubicBezTo>
                            <a:pt x="68238" y="9102"/>
                            <a:pt x="85002" y="13206"/>
                            <a:pt x="101811" y="17178"/>
                          </a:cubicBezTo>
                          <a:lnTo>
                            <a:pt x="152192" y="29184"/>
                          </a:lnTo>
                          <a:cubicBezTo>
                            <a:pt x="160575" y="31193"/>
                            <a:pt x="169044" y="33288"/>
                            <a:pt x="177209" y="36344"/>
                          </a:cubicBezTo>
                          <a:cubicBezTo>
                            <a:pt x="185373" y="39357"/>
                            <a:pt x="193318" y="43417"/>
                            <a:pt x="200085" y="49136"/>
                          </a:cubicBezTo>
                          <a:lnTo>
                            <a:pt x="198383" y="51057"/>
                          </a:lnTo>
                          <a:close/>
                        </a:path>
                      </a:pathLst>
                    </a:custGeom>
                    <a:solidFill>
                      <a:srgbClr val="A0BDAB"/>
                    </a:solidFill>
                    <a:ln w="4365" cap="flat">
                      <a:noFill/>
                      <a:prstDash val="solid"/>
                      <a:miter/>
                    </a:ln>
                  </p:spPr>
                  <p:txBody>
                    <a:bodyPr rtlCol="0" anchor="ctr"/>
                    <a:lstStyle/>
                    <a:p>
                      <a:endParaRPr lang="th-TH"/>
                    </a:p>
                  </p:txBody>
                </p:sp>
                <p:sp>
                  <p:nvSpPr>
                    <p:cNvPr id="563" name="Freeform: Shape 562">
                      <a:extLst>
                        <a:ext uri="{FF2B5EF4-FFF2-40B4-BE49-F238E27FC236}">
                          <a16:creationId xmlns:a16="http://schemas.microsoft.com/office/drawing/2014/main" id="{4A18341B-C261-4049-8F2E-D54228015729}"/>
                        </a:ext>
                      </a:extLst>
                    </p:cNvPr>
                    <p:cNvSpPr/>
                    <p:nvPr/>
                  </p:nvSpPr>
                  <p:spPr>
                    <a:xfrm>
                      <a:off x="2968361" y="4560346"/>
                      <a:ext cx="257190" cy="65705"/>
                    </a:xfrm>
                    <a:custGeom>
                      <a:avLst/>
                      <a:gdLst>
                        <a:gd name="connsiteX0" fmla="*/ 256055 w 257190"/>
                        <a:gd name="connsiteY0" fmla="*/ 65706 h 65705"/>
                        <a:gd name="connsiteX1" fmla="*/ 195545 w 257190"/>
                        <a:gd name="connsiteY1" fmla="*/ 38201 h 65705"/>
                        <a:gd name="connsiteX2" fmla="*/ 163805 w 257190"/>
                        <a:gd name="connsiteY2" fmla="*/ 28552 h 65705"/>
                        <a:gd name="connsiteX3" fmla="*/ 130974 w 257190"/>
                        <a:gd name="connsiteY3" fmla="*/ 23837 h 65705"/>
                        <a:gd name="connsiteX4" fmla="*/ 114341 w 257190"/>
                        <a:gd name="connsiteY4" fmla="*/ 22659 h 65705"/>
                        <a:gd name="connsiteX5" fmla="*/ 97794 w 257190"/>
                        <a:gd name="connsiteY5" fmla="*/ 20650 h 65705"/>
                        <a:gd name="connsiteX6" fmla="*/ 65094 w 257190"/>
                        <a:gd name="connsiteY6" fmla="*/ 14189 h 65705"/>
                        <a:gd name="connsiteX7" fmla="*/ 0 w 257190"/>
                        <a:gd name="connsiteY7" fmla="*/ 0 h 65705"/>
                        <a:gd name="connsiteX8" fmla="*/ 65225 w 257190"/>
                        <a:gd name="connsiteY8" fmla="*/ 13578 h 65705"/>
                        <a:gd name="connsiteX9" fmla="*/ 97925 w 257190"/>
                        <a:gd name="connsiteY9" fmla="*/ 19734 h 65705"/>
                        <a:gd name="connsiteX10" fmla="*/ 114428 w 257190"/>
                        <a:gd name="connsiteY10" fmla="*/ 21567 h 65705"/>
                        <a:gd name="connsiteX11" fmla="*/ 131062 w 257190"/>
                        <a:gd name="connsiteY11" fmla="*/ 22571 h 65705"/>
                        <a:gd name="connsiteX12" fmla="*/ 164155 w 257190"/>
                        <a:gd name="connsiteY12" fmla="*/ 26981 h 65705"/>
                        <a:gd name="connsiteX13" fmla="*/ 196200 w 257190"/>
                        <a:gd name="connsiteY13" fmla="*/ 36411 h 65705"/>
                        <a:gd name="connsiteX14" fmla="*/ 257190 w 257190"/>
                        <a:gd name="connsiteY14" fmla="*/ 63392 h 65705"/>
                        <a:gd name="connsiteX15" fmla="*/ 256055 w 257190"/>
                        <a:gd name="connsiteY15" fmla="*/ 65706 h 6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7190" h="65705">
                          <a:moveTo>
                            <a:pt x="256055" y="65706"/>
                          </a:moveTo>
                          <a:cubicBezTo>
                            <a:pt x="236191" y="55839"/>
                            <a:pt x="216283" y="45972"/>
                            <a:pt x="195545" y="38201"/>
                          </a:cubicBezTo>
                          <a:cubicBezTo>
                            <a:pt x="185198" y="34315"/>
                            <a:pt x="174589" y="30997"/>
                            <a:pt x="163805" y="28552"/>
                          </a:cubicBezTo>
                          <a:cubicBezTo>
                            <a:pt x="153022" y="26064"/>
                            <a:pt x="142064" y="24536"/>
                            <a:pt x="130974" y="23837"/>
                          </a:cubicBezTo>
                          <a:cubicBezTo>
                            <a:pt x="125430" y="23445"/>
                            <a:pt x="119885" y="23139"/>
                            <a:pt x="114341" y="22659"/>
                          </a:cubicBezTo>
                          <a:cubicBezTo>
                            <a:pt x="108796" y="22178"/>
                            <a:pt x="103251" y="21480"/>
                            <a:pt x="97794" y="20650"/>
                          </a:cubicBezTo>
                          <a:cubicBezTo>
                            <a:pt x="86792" y="18904"/>
                            <a:pt x="75922" y="16546"/>
                            <a:pt x="65094" y="14189"/>
                          </a:cubicBezTo>
                          <a:lnTo>
                            <a:pt x="0" y="0"/>
                          </a:lnTo>
                          <a:lnTo>
                            <a:pt x="65225" y="13578"/>
                          </a:lnTo>
                          <a:cubicBezTo>
                            <a:pt x="76096" y="15848"/>
                            <a:pt x="86967" y="18118"/>
                            <a:pt x="97925" y="19734"/>
                          </a:cubicBezTo>
                          <a:cubicBezTo>
                            <a:pt x="103426" y="20563"/>
                            <a:pt x="108927" y="21174"/>
                            <a:pt x="114428" y="21567"/>
                          </a:cubicBezTo>
                          <a:cubicBezTo>
                            <a:pt x="119973" y="22004"/>
                            <a:pt x="125517" y="22222"/>
                            <a:pt x="131062" y="22571"/>
                          </a:cubicBezTo>
                          <a:cubicBezTo>
                            <a:pt x="142151" y="23139"/>
                            <a:pt x="153284" y="24580"/>
                            <a:pt x="164155" y="26981"/>
                          </a:cubicBezTo>
                          <a:cubicBezTo>
                            <a:pt x="175069" y="29338"/>
                            <a:pt x="185722" y="32613"/>
                            <a:pt x="196200" y="36411"/>
                          </a:cubicBezTo>
                          <a:cubicBezTo>
                            <a:pt x="217156" y="44007"/>
                            <a:pt x="237238" y="53700"/>
                            <a:pt x="257190" y="63392"/>
                          </a:cubicBezTo>
                          <a:lnTo>
                            <a:pt x="256055" y="65706"/>
                          </a:lnTo>
                          <a:close/>
                        </a:path>
                      </a:pathLst>
                    </a:custGeom>
                    <a:solidFill>
                      <a:srgbClr val="A0BDAB"/>
                    </a:solidFill>
                    <a:ln w="4365" cap="flat">
                      <a:noFill/>
                      <a:prstDash val="solid"/>
                      <a:miter/>
                    </a:ln>
                  </p:spPr>
                  <p:txBody>
                    <a:bodyPr rtlCol="0" anchor="ctr"/>
                    <a:lstStyle/>
                    <a:p>
                      <a:endParaRPr lang="th-TH"/>
                    </a:p>
                  </p:txBody>
                </p:sp>
                <p:sp>
                  <p:nvSpPr>
                    <p:cNvPr id="564" name="Freeform: Shape 563">
                      <a:extLst>
                        <a:ext uri="{FF2B5EF4-FFF2-40B4-BE49-F238E27FC236}">
                          <a16:creationId xmlns:a16="http://schemas.microsoft.com/office/drawing/2014/main" id="{4AF0658B-BBCF-43B5-8364-A7746B1D866A}"/>
                        </a:ext>
                      </a:extLst>
                    </p:cNvPr>
                    <p:cNvSpPr/>
                    <p:nvPr/>
                  </p:nvSpPr>
                  <p:spPr>
                    <a:xfrm>
                      <a:off x="2857556" y="4607191"/>
                      <a:ext cx="225887" cy="76794"/>
                    </a:xfrm>
                    <a:custGeom>
                      <a:avLst/>
                      <a:gdLst>
                        <a:gd name="connsiteX0" fmla="*/ 224359 w 225887"/>
                        <a:gd name="connsiteY0" fmla="*/ 76795 h 76794"/>
                        <a:gd name="connsiteX1" fmla="*/ 199430 w 225887"/>
                        <a:gd name="connsiteY1" fmla="*/ 60598 h 76794"/>
                        <a:gd name="connsiteX2" fmla="*/ 192882 w 225887"/>
                        <a:gd name="connsiteY2" fmla="*/ 57061 h 76794"/>
                        <a:gd name="connsiteX3" fmla="*/ 186246 w 225887"/>
                        <a:gd name="connsiteY3" fmla="*/ 53699 h 76794"/>
                        <a:gd name="connsiteX4" fmla="*/ 179522 w 225887"/>
                        <a:gd name="connsiteY4" fmla="*/ 50469 h 76794"/>
                        <a:gd name="connsiteX5" fmla="*/ 172712 w 225887"/>
                        <a:gd name="connsiteY5" fmla="*/ 47500 h 76794"/>
                        <a:gd name="connsiteX6" fmla="*/ 144814 w 225887"/>
                        <a:gd name="connsiteY6" fmla="*/ 36978 h 76794"/>
                        <a:gd name="connsiteX7" fmla="*/ 130582 w 225887"/>
                        <a:gd name="connsiteY7" fmla="*/ 32438 h 76794"/>
                        <a:gd name="connsiteX8" fmla="*/ 116218 w 225887"/>
                        <a:gd name="connsiteY8" fmla="*/ 28334 h 76794"/>
                        <a:gd name="connsiteX9" fmla="*/ 58196 w 225887"/>
                        <a:gd name="connsiteY9" fmla="*/ 13883 h 76794"/>
                        <a:gd name="connsiteX10" fmla="*/ 0 w 225887"/>
                        <a:gd name="connsiteY10" fmla="*/ 0 h 76794"/>
                        <a:gd name="connsiteX11" fmla="*/ 58327 w 225887"/>
                        <a:gd name="connsiteY11" fmla="*/ 13228 h 76794"/>
                        <a:gd name="connsiteX12" fmla="*/ 116524 w 225887"/>
                        <a:gd name="connsiteY12" fmla="*/ 27068 h 76794"/>
                        <a:gd name="connsiteX13" fmla="*/ 130974 w 225887"/>
                        <a:gd name="connsiteY13" fmla="*/ 31041 h 76794"/>
                        <a:gd name="connsiteX14" fmla="*/ 145294 w 225887"/>
                        <a:gd name="connsiteY14" fmla="*/ 35450 h 76794"/>
                        <a:gd name="connsiteX15" fmla="*/ 173454 w 225887"/>
                        <a:gd name="connsiteY15" fmla="*/ 45710 h 76794"/>
                        <a:gd name="connsiteX16" fmla="*/ 180352 w 225887"/>
                        <a:gd name="connsiteY16" fmla="*/ 48635 h 76794"/>
                        <a:gd name="connsiteX17" fmla="*/ 187162 w 225887"/>
                        <a:gd name="connsiteY17" fmla="*/ 51779 h 76794"/>
                        <a:gd name="connsiteX18" fmla="*/ 193886 w 225887"/>
                        <a:gd name="connsiteY18" fmla="*/ 55097 h 76794"/>
                        <a:gd name="connsiteX19" fmla="*/ 200522 w 225887"/>
                        <a:gd name="connsiteY19" fmla="*/ 58589 h 76794"/>
                        <a:gd name="connsiteX20" fmla="*/ 225887 w 225887"/>
                        <a:gd name="connsiteY20" fmla="*/ 74655 h 76794"/>
                        <a:gd name="connsiteX21" fmla="*/ 224359 w 225887"/>
                        <a:gd name="connsiteY21" fmla="*/ 76795 h 76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5887" h="76794">
                          <a:moveTo>
                            <a:pt x="224359" y="76795"/>
                          </a:moveTo>
                          <a:cubicBezTo>
                            <a:pt x="216370" y="70944"/>
                            <a:pt x="208075" y="65444"/>
                            <a:pt x="199430" y="60598"/>
                          </a:cubicBezTo>
                          <a:cubicBezTo>
                            <a:pt x="197291" y="59331"/>
                            <a:pt x="195065" y="58240"/>
                            <a:pt x="192882" y="57061"/>
                          </a:cubicBezTo>
                          <a:cubicBezTo>
                            <a:pt x="190699" y="55882"/>
                            <a:pt x="188516" y="54747"/>
                            <a:pt x="186246" y="53699"/>
                          </a:cubicBezTo>
                          <a:lnTo>
                            <a:pt x="179522" y="50469"/>
                          </a:lnTo>
                          <a:lnTo>
                            <a:pt x="172712" y="47500"/>
                          </a:lnTo>
                          <a:cubicBezTo>
                            <a:pt x="163543" y="43614"/>
                            <a:pt x="154244" y="40078"/>
                            <a:pt x="144814" y="36978"/>
                          </a:cubicBezTo>
                          <a:cubicBezTo>
                            <a:pt x="140099" y="35319"/>
                            <a:pt x="135340" y="33922"/>
                            <a:pt x="130582" y="32438"/>
                          </a:cubicBezTo>
                          <a:cubicBezTo>
                            <a:pt x="125779" y="31041"/>
                            <a:pt x="121020" y="29600"/>
                            <a:pt x="116218" y="28334"/>
                          </a:cubicBezTo>
                          <a:cubicBezTo>
                            <a:pt x="97008" y="23008"/>
                            <a:pt x="77581" y="18511"/>
                            <a:pt x="58196" y="13883"/>
                          </a:cubicBezTo>
                          <a:lnTo>
                            <a:pt x="0" y="0"/>
                          </a:lnTo>
                          <a:lnTo>
                            <a:pt x="58327" y="13228"/>
                          </a:lnTo>
                          <a:cubicBezTo>
                            <a:pt x="77755" y="17681"/>
                            <a:pt x="97227" y="21960"/>
                            <a:pt x="116524" y="27068"/>
                          </a:cubicBezTo>
                          <a:cubicBezTo>
                            <a:pt x="121370" y="28291"/>
                            <a:pt x="126128" y="29687"/>
                            <a:pt x="130974" y="31041"/>
                          </a:cubicBezTo>
                          <a:cubicBezTo>
                            <a:pt x="135733" y="32482"/>
                            <a:pt x="140536" y="33835"/>
                            <a:pt x="145294" y="35450"/>
                          </a:cubicBezTo>
                          <a:cubicBezTo>
                            <a:pt x="154812" y="38463"/>
                            <a:pt x="164198" y="41912"/>
                            <a:pt x="173454" y="45710"/>
                          </a:cubicBezTo>
                          <a:lnTo>
                            <a:pt x="180352" y="48635"/>
                          </a:lnTo>
                          <a:lnTo>
                            <a:pt x="187162" y="51779"/>
                          </a:lnTo>
                          <a:cubicBezTo>
                            <a:pt x="189433" y="52783"/>
                            <a:pt x="191659" y="53962"/>
                            <a:pt x="193886" y="55097"/>
                          </a:cubicBezTo>
                          <a:cubicBezTo>
                            <a:pt x="196112" y="56275"/>
                            <a:pt x="198383" y="57323"/>
                            <a:pt x="200522" y="58589"/>
                          </a:cubicBezTo>
                          <a:cubicBezTo>
                            <a:pt x="209341" y="63392"/>
                            <a:pt x="217767" y="68805"/>
                            <a:pt x="225887" y="74655"/>
                          </a:cubicBezTo>
                          <a:lnTo>
                            <a:pt x="224359" y="76795"/>
                          </a:lnTo>
                          <a:close/>
                        </a:path>
                      </a:pathLst>
                    </a:custGeom>
                    <a:solidFill>
                      <a:srgbClr val="A0BDAB"/>
                    </a:solidFill>
                    <a:ln w="4365" cap="flat">
                      <a:noFill/>
                      <a:prstDash val="solid"/>
                      <a:miter/>
                    </a:ln>
                  </p:spPr>
                  <p:txBody>
                    <a:bodyPr rtlCol="0" anchor="ctr"/>
                    <a:lstStyle/>
                    <a:p>
                      <a:endParaRPr lang="th-TH"/>
                    </a:p>
                  </p:txBody>
                </p:sp>
                <p:sp>
                  <p:nvSpPr>
                    <p:cNvPr id="565" name="Freeform: Shape 564">
                      <a:extLst>
                        <a:ext uri="{FF2B5EF4-FFF2-40B4-BE49-F238E27FC236}">
                          <a16:creationId xmlns:a16="http://schemas.microsoft.com/office/drawing/2014/main" id="{EAD39669-1462-4799-8692-B5ED4FC5FC18}"/>
                        </a:ext>
                      </a:extLst>
                    </p:cNvPr>
                    <p:cNvSpPr/>
                    <p:nvPr/>
                  </p:nvSpPr>
                  <p:spPr>
                    <a:xfrm>
                      <a:off x="2768755" y="4650413"/>
                      <a:ext cx="220080" cy="67451"/>
                    </a:xfrm>
                    <a:custGeom>
                      <a:avLst/>
                      <a:gdLst>
                        <a:gd name="connsiteX0" fmla="*/ 219208 w 220080"/>
                        <a:gd name="connsiteY0" fmla="*/ 67452 h 67451"/>
                        <a:gd name="connsiteX1" fmla="*/ 164984 w 220080"/>
                        <a:gd name="connsiteY1" fmla="*/ 49028 h 67451"/>
                        <a:gd name="connsiteX2" fmla="*/ 110019 w 220080"/>
                        <a:gd name="connsiteY2" fmla="*/ 32613 h 67451"/>
                        <a:gd name="connsiteX3" fmla="*/ 0 w 220080"/>
                        <a:gd name="connsiteY3" fmla="*/ 0 h 67451"/>
                        <a:gd name="connsiteX4" fmla="*/ 110368 w 220080"/>
                        <a:gd name="connsiteY4" fmla="*/ 31347 h 67451"/>
                        <a:gd name="connsiteX5" fmla="*/ 165508 w 220080"/>
                        <a:gd name="connsiteY5" fmla="*/ 47107 h 67451"/>
                        <a:gd name="connsiteX6" fmla="*/ 220081 w 220080"/>
                        <a:gd name="connsiteY6" fmla="*/ 64963 h 67451"/>
                        <a:gd name="connsiteX7" fmla="*/ 219208 w 220080"/>
                        <a:gd name="connsiteY7" fmla="*/ 67452 h 6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080" h="67451">
                          <a:moveTo>
                            <a:pt x="219208" y="67452"/>
                          </a:moveTo>
                          <a:cubicBezTo>
                            <a:pt x="201395" y="60598"/>
                            <a:pt x="183233" y="54616"/>
                            <a:pt x="164984" y="49028"/>
                          </a:cubicBezTo>
                          <a:cubicBezTo>
                            <a:pt x="146735" y="43440"/>
                            <a:pt x="128355" y="38070"/>
                            <a:pt x="110019" y="32613"/>
                          </a:cubicBezTo>
                          <a:lnTo>
                            <a:pt x="0" y="0"/>
                          </a:lnTo>
                          <a:lnTo>
                            <a:pt x="110368" y="31347"/>
                          </a:lnTo>
                          <a:cubicBezTo>
                            <a:pt x="128748" y="36586"/>
                            <a:pt x="147172" y="41737"/>
                            <a:pt x="165508" y="47107"/>
                          </a:cubicBezTo>
                          <a:cubicBezTo>
                            <a:pt x="183845" y="52521"/>
                            <a:pt x="202137" y="58284"/>
                            <a:pt x="220081" y="64963"/>
                          </a:cubicBezTo>
                          <a:lnTo>
                            <a:pt x="219208" y="67452"/>
                          </a:lnTo>
                          <a:close/>
                        </a:path>
                      </a:pathLst>
                    </a:custGeom>
                    <a:solidFill>
                      <a:srgbClr val="A0BDAB"/>
                    </a:solidFill>
                    <a:ln w="4365" cap="flat">
                      <a:noFill/>
                      <a:prstDash val="solid"/>
                      <a:miter/>
                    </a:ln>
                  </p:spPr>
                  <p:txBody>
                    <a:bodyPr rtlCol="0" anchor="ctr"/>
                    <a:lstStyle/>
                    <a:p>
                      <a:endParaRPr lang="th-TH"/>
                    </a:p>
                  </p:txBody>
                </p:sp>
                <p:sp>
                  <p:nvSpPr>
                    <p:cNvPr id="566" name="Freeform: Shape 565">
                      <a:extLst>
                        <a:ext uri="{FF2B5EF4-FFF2-40B4-BE49-F238E27FC236}">
                          <a16:creationId xmlns:a16="http://schemas.microsoft.com/office/drawing/2014/main" id="{64166FFE-6DE7-470B-A3CB-A4339445F22E}"/>
                        </a:ext>
                      </a:extLst>
                    </p:cNvPr>
                    <p:cNvSpPr/>
                    <p:nvPr/>
                  </p:nvSpPr>
                  <p:spPr>
                    <a:xfrm>
                      <a:off x="2698990" y="4690535"/>
                      <a:ext cx="170965" cy="61427"/>
                    </a:xfrm>
                    <a:custGeom>
                      <a:avLst/>
                      <a:gdLst>
                        <a:gd name="connsiteX0" fmla="*/ 169743 w 170965"/>
                        <a:gd name="connsiteY0" fmla="*/ 61427 h 61427"/>
                        <a:gd name="connsiteX1" fmla="*/ 0 w 170965"/>
                        <a:gd name="connsiteY1" fmla="*/ 0 h 61427"/>
                        <a:gd name="connsiteX2" fmla="*/ 170965 w 170965"/>
                        <a:gd name="connsiteY2" fmla="*/ 59113 h 61427"/>
                        <a:gd name="connsiteX3" fmla="*/ 169743 w 170965"/>
                        <a:gd name="connsiteY3" fmla="*/ 61427 h 61427"/>
                      </a:gdLst>
                      <a:ahLst/>
                      <a:cxnLst>
                        <a:cxn ang="0">
                          <a:pos x="connsiteX0" y="connsiteY0"/>
                        </a:cxn>
                        <a:cxn ang="0">
                          <a:pos x="connsiteX1" y="connsiteY1"/>
                        </a:cxn>
                        <a:cxn ang="0">
                          <a:pos x="connsiteX2" y="connsiteY2"/>
                        </a:cxn>
                        <a:cxn ang="0">
                          <a:pos x="connsiteX3" y="connsiteY3"/>
                        </a:cxn>
                      </a:cxnLst>
                      <a:rect l="l" t="t" r="r" b="b"/>
                      <a:pathLst>
                        <a:path w="170965" h="61427">
                          <a:moveTo>
                            <a:pt x="169743" y="61427"/>
                          </a:moveTo>
                          <a:cubicBezTo>
                            <a:pt x="116305" y="33442"/>
                            <a:pt x="59026" y="12748"/>
                            <a:pt x="0" y="0"/>
                          </a:cubicBezTo>
                          <a:cubicBezTo>
                            <a:pt x="59244" y="11875"/>
                            <a:pt x="116917" y="31827"/>
                            <a:pt x="170965" y="59113"/>
                          </a:cubicBezTo>
                          <a:lnTo>
                            <a:pt x="169743" y="61427"/>
                          </a:lnTo>
                          <a:close/>
                        </a:path>
                      </a:pathLst>
                    </a:custGeom>
                    <a:solidFill>
                      <a:srgbClr val="A0BDAB"/>
                    </a:solidFill>
                    <a:ln w="4365" cap="flat">
                      <a:noFill/>
                      <a:prstDash val="solid"/>
                      <a:miter/>
                    </a:ln>
                  </p:spPr>
                  <p:txBody>
                    <a:bodyPr rtlCol="0" anchor="ctr"/>
                    <a:lstStyle/>
                    <a:p>
                      <a:endParaRPr lang="th-TH"/>
                    </a:p>
                  </p:txBody>
                </p:sp>
                <p:sp>
                  <p:nvSpPr>
                    <p:cNvPr id="567" name="Freeform: Shape 566">
                      <a:extLst>
                        <a:ext uri="{FF2B5EF4-FFF2-40B4-BE49-F238E27FC236}">
                          <a16:creationId xmlns:a16="http://schemas.microsoft.com/office/drawing/2014/main" id="{DEF149A0-AD94-4738-B32F-892AFDD87A07}"/>
                        </a:ext>
                      </a:extLst>
                    </p:cNvPr>
                    <p:cNvSpPr/>
                    <p:nvPr/>
                  </p:nvSpPr>
                  <p:spPr>
                    <a:xfrm>
                      <a:off x="2609753" y="4755854"/>
                      <a:ext cx="135034" cy="30073"/>
                    </a:xfrm>
                    <a:custGeom>
                      <a:avLst/>
                      <a:gdLst>
                        <a:gd name="connsiteX0" fmla="*/ 133899 w 135034"/>
                        <a:gd name="connsiteY0" fmla="*/ 30074 h 30073"/>
                        <a:gd name="connsiteX1" fmla="*/ 0 w 135034"/>
                        <a:gd name="connsiteY1" fmla="*/ 168 h 30073"/>
                        <a:gd name="connsiteX2" fmla="*/ 135035 w 135034"/>
                        <a:gd name="connsiteY2" fmla="*/ 27673 h 30073"/>
                        <a:gd name="connsiteX3" fmla="*/ 133899 w 135034"/>
                        <a:gd name="connsiteY3" fmla="*/ 30074 h 30073"/>
                      </a:gdLst>
                      <a:ahLst/>
                      <a:cxnLst>
                        <a:cxn ang="0">
                          <a:pos x="connsiteX0" y="connsiteY0"/>
                        </a:cxn>
                        <a:cxn ang="0">
                          <a:pos x="connsiteX1" y="connsiteY1"/>
                        </a:cxn>
                        <a:cxn ang="0">
                          <a:pos x="connsiteX2" y="connsiteY2"/>
                        </a:cxn>
                        <a:cxn ang="0">
                          <a:pos x="connsiteX3" y="connsiteY3"/>
                        </a:cxn>
                      </a:cxnLst>
                      <a:rect l="l" t="t" r="r" b="b"/>
                      <a:pathLst>
                        <a:path w="135034" h="30073">
                          <a:moveTo>
                            <a:pt x="133899" y="30074"/>
                          </a:moveTo>
                          <a:cubicBezTo>
                            <a:pt x="92511" y="9860"/>
                            <a:pt x="46234" y="-530"/>
                            <a:pt x="0" y="168"/>
                          </a:cubicBezTo>
                          <a:cubicBezTo>
                            <a:pt x="46234" y="-1404"/>
                            <a:pt x="92905" y="8070"/>
                            <a:pt x="135035" y="27673"/>
                          </a:cubicBezTo>
                          <a:lnTo>
                            <a:pt x="133899" y="30074"/>
                          </a:lnTo>
                          <a:close/>
                        </a:path>
                      </a:pathLst>
                    </a:custGeom>
                    <a:solidFill>
                      <a:srgbClr val="A0BDAB"/>
                    </a:solidFill>
                    <a:ln w="4365" cap="flat">
                      <a:noFill/>
                      <a:prstDash val="solid"/>
                      <a:miter/>
                    </a:ln>
                  </p:spPr>
                  <p:txBody>
                    <a:bodyPr rtlCol="0" anchor="ctr"/>
                    <a:lstStyle/>
                    <a:p>
                      <a:endParaRPr lang="th-TH"/>
                    </a:p>
                  </p:txBody>
                </p:sp>
              </p:grpSp>
            </p:grpSp>
          </p:grpSp>
          <p:grpSp>
            <p:nvGrpSpPr>
              <p:cNvPr id="475" name="Graphic 2180">
                <a:extLst>
                  <a:ext uri="{FF2B5EF4-FFF2-40B4-BE49-F238E27FC236}">
                    <a16:creationId xmlns:a16="http://schemas.microsoft.com/office/drawing/2014/main" id="{7F14BDE1-839B-49ED-B972-628A05609C5D}"/>
                  </a:ext>
                </a:extLst>
              </p:cNvPr>
              <p:cNvGrpSpPr/>
              <p:nvPr/>
            </p:nvGrpSpPr>
            <p:grpSpPr>
              <a:xfrm>
                <a:off x="3053276" y="4633715"/>
                <a:ext cx="922431" cy="495951"/>
                <a:chOff x="3053276" y="4633715"/>
                <a:chExt cx="922431" cy="495951"/>
              </a:xfrm>
            </p:grpSpPr>
            <p:pic>
              <p:nvPicPr>
                <p:cNvPr id="530" name="Picture 529">
                  <a:extLst>
                    <a:ext uri="{FF2B5EF4-FFF2-40B4-BE49-F238E27FC236}">
                      <a16:creationId xmlns:a16="http://schemas.microsoft.com/office/drawing/2014/main" id="{AB3905F3-B44A-431D-BB54-32C17FCDC9D6}"/>
                    </a:ext>
                  </a:extLst>
                </p:cNvPr>
                <p:cNvPicPr>
                  <a:picLocks noChangeAspect="1"/>
                </p:cNvPicPr>
                <p:nvPr/>
              </p:nvPicPr>
              <p:blipFill>
                <a:blip r:embed="rId62"/>
                <a:stretch>
                  <a:fillRect/>
                </a:stretch>
              </p:blipFill>
              <p:spPr>
                <a:xfrm>
                  <a:off x="3884026" y="4687812"/>
                  <a:ext cx="91682" cy="52389"/>
                </a:xfrm>
                <a:custGeom>
                  <a:avLst/>
                  <a:gdLst>
                    <a:gd name="connsiteX0" fmla="*/ 571 w 91682"/>
                    <a:gd name="connsiteY0" fmla="*/ 368 h 52389"/>
                    <a:gd name="connsiteX1" fmla="*/ 92253 w 91682"/>
                    <a:gd name="connsiteY1" fmla="*/ 368 h 52389"/>
                    <a:gd name="connsiteX2" fmla="*/ 92253 w 91682"/>
                    <a:gd name="connsiteY2" fmla="*/ 52758 h 52389"/>
                    <a:gd name="connsiteX3" fmla="*/ 571 w 91682"/>
                    <a:gd name="connsiteY3" fmla="*/ 52758 h 52389"/>
                  </a:gdLst>
                  <a:ahLst/>
                  <a:cxnLst>
                    <a:cxn ang="0">
                      <a:pos x="connsiteX0" y="connsiteY0"/>
                    </a:cxn>
                    <a:cxn ang="0">
                      <a:pos x="connsiteX1" y="connsiteY1"/>
                    </a:cxn>
                    <a:cxn ang="0">
                      <a:pos x="connsiteX2" y="connsiteY2"/>
                    </a:cxn>
                    <a:cxn ang="0">
                      <a:pos x="connsiteX3" y="connsiteY3"/>
                    </a:cxn>
                  </a:cxnLst>
                  <a:rect l="l" t="t" r="r" b="b"/>
                  <a:pathLst>
                    <a:path w="91682" h="52389">
                      <a:moveTo>
                        <a:pt x="571" y="368"/>
                      </a:moveTo>
                      <a:lnTo>
                        <a:pt x="92253" y="368"/>
                      </a:lnTo>
                      <a:lnTo>
                        <a:pt x="92253" y="52758"/>
                      </a:lnTo>
                      <a:lnTo>
                        <a:pt x="571" y="52758"/>
                      </a:lnTo>
                      <a:close/>
                    </a:path>
                  </a:pathLst>
                </a:custGeom>
              </p:spPr>
            </p:pic>
            <p:grpSp>
              <p:nvGrpSpPr>
                <p:cNvPr id="531" name="Graphic 2180">
                  <a:extLst>
                    <a:ext uri="{FF2B5EF4-FFF2-40B4-BE49-F238E27FC236}">
                      <a16:creationId xmlns:a16="http://schemas.microsoft.com/office/drawing/2014/main" id="{BE4E5C79-CC33-4883-BEAF-65D3C1ADF436}"/>
                    </a:ext>
                  </a:extLst>
                </p:cNvPr>
                <p:cNvGrpSpPr/>
                <p:nvPr/>
              </p:nvGrpSpPr>
              <p:grpSpPr>
                <a:xfrm>
                  <a:off x="3053276" y="4633715"/>
                  <a:ext cx="867588" cy="495951"/>
                  <a:chOff x="3053276" y="4633715"/>
                  <a:chExt cx="867588" cy="495951"/>
                </a:xfrm>
              </p:grpSpPr>
              <p:grpSp>
                <p:nvGrpSpPr>
                  <p:cNvPr id="532" name="Graphic 2180">
                    <a:extLst>
                      <a:ext uri="{FF2B5EF4-FFF2-40B4-BE49-F238E27FC236}">
                        <a16:creationId xmlns:a16="http://schemas.microsoft.com/office/drawing/2014/main" id="{241517A7-6602-419C-99A5-52720638F22E}"/>
                      </a:ext>
                    </a:extLst>
                  </p:cNvPr>
                  <p:cNvGrpSpPr/>
                  <p:nvPr/>
                </p:nvGrpSpPr>
                <p:grpSpPr>
                  <a:xfrm>
                    <a:off x="3053276" y="4633715"/>
                    <a:ext cx="867588" cy="495951"/>
                    <a:chOff x="3053276" y="4633715"/>
                    <a:chExt cx="867588" cy="495951"/>
                  </a:xfrm>
                  <a:solidFill>
                    <a:srgbClr val="FBFFFF"/>
                  </a:solidFill>
                </p:grpSpPr>
                <p:sp>
                  <p:nvSpPr>
                    <p:cNvPr id="549" name="Freeform: Shape 548">
                      <a:extLst>
                        <a:ext uri="{FF2B5EF4-FFF2-40B4-BE49-F238E27FC236}">
                          <a16:creationId xmlns:a16="http://schemas.microsoft.com/office/drawing/2014/main" id="{DA3C8189-564F-4AC2-9BCD-7D7146F612BB}"/>
                        </a:ext>
                      </a:extLst>
                    </p:cNvPr>
                    <p:cNvSpPr/>
                    <p:nvPr/>
                  </p:nvSpPr>
                  <p:spPr>
                    <a:xfrm>
                      <a:off x="3053276" y="4731268"/>
                      <a:ext cx="867588" cy="398399"/>
                    </a:xfrm>
                    <a:custGeom>
                      <a:avLst/>
                      <a:gdLst>
                        <a:gd name="connsiteX0" fmla="*/ 849631 w 867588"/>
                        <a:gd name="connsiteY0" fmla="*/ 0 h 398399"/>
                        <a:gd name="connsiteX1" fmla="*/ 866702 w 867588"/>
                        <a:gd name="connsiteY1" fmla="*/ 34403 h 398399"/>
                        <a:gd name="connsiteX2" fmla="*/ 707742 w 867588"/>
                        <a:gd name="connsiteY2" fmla="*/ 250816 h 398399"/>
                        <a:gd name="connsiteX3" fmla="*/ 382838 w 867588"/>
                        <a:gd name="connsiteY3" fmla="*/ 391221 h 398399"/>
                        <a:gd name="connsiteX4" fmla="*/ 169830 w 867588"/>
                        <a:gd name="connsiteY4" fmla="*/ 372928 h 398399"/>
                        <a:gd name="connsiteX5" fmla="*/ 0 w 867588"/>
                        <a:gd name="connsiteY5" fmla="*/ 297923 h 398399"/>
                        <a:gd name="connsiteX6" fmla="*/ 849631 w 867588"/>
                        <a:gd name="connsiteY6" fmla="*/ 0 h 39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7588" h="398399">
                          <a:moveTo>
                            <a:pt x="849631" y="0"/>
                          </a:moveTo>
                          <a:cubicBezTo>
                            <a:pt x="849631" y="0"/>
                            <a:pt x="872290" y="7858"/>
                            <a:pt x="866702" y="34403"/>
                          </a:cubicBezTo>
                          <a:cubicBezTo>
                            <a:pt x="861113" y="60903"/>
                            <a:pt x="892503" y="134947"/>
                            <a:pt x="707742" y="250816"/>
                          </a:cubicBezTo>
                          <a:cubicBezTo>
                            <a:pt x="522981" y="366641"/>
                            <a:pt x="426802" y="377643"/>
                            <a:pt x="382838" y="391221"/>
                          </a:cubicBezTo>
                          <a:cubicBezTo>
                            <a:pt x="338875" y="404798"/>
                            <a:pt x="217854" y="399341"/>
                            <a:pt x="169830" y="372928"/>
                          </a:cubicBezTo>
                          <a:cubicBezTo>
                            <a:pt x="121806" y="346471"/>
                            <a:pt x="42610" y="287009"/>
                            <a:pt x="0" y="297923"/>
                          </a:cubicBezTo>
                          <a:cubicBezTo>
                            <a:pt x="44" y="297879"/>
                            <a:pt x="664739" y="26937"/>
                            <a:pt x="849631" y="0"/>
                          </a:cubicBezTo>
                          <a:close/>
                        </a:path>
                      </a:pathLst>
                    </a:custGeom>
                    <a:solidFill>
                      <a:srgbClr val="FBFFFF"/>
                    </a:solidFill>
                    <a:ln w="4365" cap="flat">
                      <a:noFill/>
                      <a:prstDash val="solid"/>
                      <a:miter/>
                    </a:ln>
                  </p:spPr>
                  <p:txBody>
                    <a:bodyPr rtlCol="0" anchor="ctr"/>
                    <a:lstStyle/>
                    <a:p>
                      <a:endParaRPr lang="th-TH"/>
                    </a:p>
                  </p:txBody>
                </p:sp>
                <p:sp>
                  <p:nvSpPr>
                    <p:cNvPr id="550" name="Freeform: Shape 549">
                      <a:extLst>
                        <a:ext uri="{FF2B5EF4-FFF2-40B4-BE49-F238E27FC236}">
                          <a16:creationId xmlns:a16="http://schemas.microsoft.com/office/drawing/2014/main" id="{88AE1EA4-7722-452C-A99C-088C9DF1C8C0}"/>
                        </a:ext>
                      </a:extLst>
                    </p:cNvPr>
                    <p:cNvSpPr/>
                    <p:nvPr/>
                  </p:nvSpPr>
                  <p:spPr>
                    <a:xfrm>
                      <a:off x="3053319" y="4633715"/>
                      <a:ext cx="854403" cy="395431"/>
                    </a:xfrm>
                    <a:custGeom>
                      <a:avLst/>
                      <a:gdLst>
                        <a:gd name="connsiteX0" fmla="*/ 842690 w 854403"/>
                        <a:gd name="connsiteY0" fmla="*/ 110737 h 395431"/>
                        <a:gd name="connsiteX1" fmla="*/ 837844 w 854403"/>
                        <a:gd name="connsiteY1" fmla="*/ 43547 h 395431"/>
                        <a:gd name="connsiteX2" fmla="*/ 403183 w 854403"/>
                        <a:gd name="connsiteY2" fmla="*/ 45643 h 395431"/>
                        <a:gd name="connsiteX3" fmla="*/ 33879 w 854403"/>
                        <a:gd name="connsiteY3" fmla="*/ 302353 h 395431"/>
                        <a:gd name="connsiteX4" fmla="*/ 0 w 854403"/>
                        <a:gd name="connsiteY4" fmla="*/ 395432 h 395431"/>
                        <a:gd name="connsiteX5" fmla="*/ 842690 w 854403"/>
                        <a:gd name="connsiteY5" fmla="*/ 110737 h 39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4403" h="395431">
                          <a:moveTo>
                            <a:pt x="842690" y="110737"/>
                          </a:moveTo>
                          <a:cubicBezTo>
                            <a:pt x="842690" y="110737"/>
                            <a:pt x="872028" y="80395"/>
                            <a:pt x="837844" y="43547"/>
                          </a:cubicBezTo>
                          <a:cubicBezTo>
                            <a:pt x="803659" y="6700"/>
                            <a:pt x="675785" y="-33466"/>
                            <a:pt x="403183" y="45643"/>
                          </a:cubicBezTo>
                          <a:cubicBezTo>
                            <a:pt x="130582" y="124751"/>
                            <a:pt x="65575" y="184738"/>
                            <a:pt x="33879" y="302353"/>
                          </a:cubicBezTo>
                          <a:cubicBezTo>
                            <a:pt x="33879" y="302353"/>
                            <a:pt x="39554" y="380719"/>
                            <a:pt x="0" y="395432"/>
                          </a:cubicBezTo>
                          <a:cubicBezTo>
                            <a:pt x="0" y="395432"/>
                            <a:pt x="557515" y="277424"/>
                            <a:pt x="842690" y="110737"/>
                          </a:cubicBezTo>
                          <a:close/>
                        </a:path>
                      </a:pathLst>
                    </a:custGeom>
                    <a:solidFill>
                      <a:srgbClr val="FBFFFF"/>
                    </a:solidFill>
                    <a:ln w="4365" cap="flat">
                      <a:noFill/>
                      <a:prstDash val="solid"/>
                      <a:miter/>
                    </a:ln>
                  </p:spPr>
                  <p:txBody>
                    <a:bodyPr rtlCol="0" anchor="ctr"/>
                    <a:lstStyle/>
                    <a:p>
                      <a:endParaRPr lang="th-TH"/>
                    </a:p>
                  </p:txBody>
                </p:sp>
              </p:grpSp>
              <p:grpSp>
                <p:nvGrpSpPr>
                  <p:cNvPr id="533" name="Graphic 2180">
                    <a:extLst>
                      <a:ext uri="{FF2B5EF4-FFF2-40B4-BE49-F238E27FC236}">
                        <a16:creationId xmlns:a16="http://schemas.microsoft.com/office/drawing/2014/main" id="{63420224-453A-46C8-9BB2-7D4CF308A15B}"/>
                      </a:ext>
                    </a:extLst>
                  </p:cNvPr>
                  <p:cNvGrpSpPr/>
                  <p:nvPr/>
                </p:nvGrpSpPr>
                <p:grpSpPr>
                  <a:xfrm>
                    <a:off x="3058887" y="4639788"/>
                    <a:ext cx="855699" cy="484605"/>
                    <a:chOff x="3058887" y="4639788"/>
                    <a:chExt cx="855699" cy="484605"/>
                  </a:xfrm>
                  <a:solidFill>
                    <a:srgbClr val="A0BDAB"/>
                  </a:solidFill>
                </p:grpSpPr>
                <p:pic>
                  <p:nvPicPr>
                    <p:cNvPr id="534" name="Picture 533">
                      <a:extLst>
                        <a:ext uri="{FF2B5EF4-FFF2-40B4-BE49-F238E27FC236}">
                          <a16:creationId xmlns:a16="http://schemas.microsoft.com/office/drawing/2014/main" id="{73E9D14D-CEAF-4078-9AD0-A77DA9651207}"/>
                        </a:ext>
                      </a:extLst>
                    </p:cNvPr>
                    <p:cNvPicPr>
                      <a:picLocks noChangeAspect="1"/>
                    </p:cNvPicPr>
                    <p:nvPr/>
                  </p:nvPicPr>
                  <p:blipFill>
                    <a:blip r:embed="rId63"/>
                    <a:stretch>
                      <a:fillRect/>
                    </a:stretch>
                  </p:blipFill>
                  <p:spPr>
                    <a:xfrm>
                      <a:off x="3058887" y="4731470"/>
                      <a:ext cx="855699" cy="392923"/>
                    </a:xfrm>
                    <a:custGeom>
                      <a:avLst/>
                      <a:gdLst>
                        <a:gd name="connsiteX0" fmla="*/ 382 w 855699"/>
                        <a:gd name="connsiteY0" fmla="*/ 378 h 392923"/>
                        <a:gd name="connsiteX1" fmla="*/ 856082 w 855699"/>
                        <a:gd name="connsiteY1" fmla="*/ 378 h 392923"/>
                        <a:gd name="connsiteX2" fmla="*/ 856082 w 855699"/>
                        <a:gd name="connsiteY2" fmla="*/ 393301 h 392923"/>
                        <a:gd name="connsiteX3" fmla="*/ 382 w 855699"/>
                        <a:gd name="connsiteY3" fmla="*/ 393301 h 392923"/>
                      </a:gdLst>
                      <a:ahLst/>
                      <a:cxnLst>
                        <a:cxn ang="0">
                          <a:pos x="connsiteX0" y="connsiteY0"/>
                        </a:cxn>
                        <a:cxn ang="0">
                          <a:pos x="connsiteX1" y="connsiteY1"/>
                        </a:cxn>
                        <a:cxn ang="0">
                          <a:pos x="connsiteX2" y="connsiteY2"/>
                        </a:cxn>
                        <a:cxn ang="0">
                          <a:pos x="connsiteX3" y="connsiteY3"/>
                        </a:cxn>
                      </a:cxnLst>
                      <a:rect l="l" t="t" r="r" b="b"/>
                      <a:pathLst>
                        <a:path w="855699" h="392923">
                          <a:moveTo>
                            <a:pt x="382" y="378"/>
                          </a:moveTo>
                          <a:lnTo>
                            <a:pt x="856082" y="378"/>
                          </a:lnTo>
                          <a:lnTo>
                            <a:pt x="856082" y="393301"/>
                          </a:lnTo>
                          <a:lnTo>
                            <a:pt x="382" y="393301"/>
                          </a:lnTo>
                          <a:close/>
                        </a:path>
                      </a:pathLst>
                    </a:custGeom>
                  </p:spPr>
                </p:pic>
                <p:pic>
                  <p:nvPicPr>
                    <p:cNvPr id="535" name="Picture 534">
                      <a:extLst>
                        <a:ext uri="{FF2B5EF4-FFF2-40B4-BE49-F238E27FC236}">
                          <a16:creationId xmlns:a16="http://schemas.microsoft.com/office/drawing/2014/main" id="{7210284D-E9CB-417C-9134-D28D5EEC2D51}"/>
                        </a:ext>
                      </a:extLst>
                    </p:cNvPr>
                    <p:cNvPicPr>
                      <a:picLocks noChangeAspect="1"/>
                    </p:cNvPicPr>
                    <p:nvPr/>
                  </p:nvPicPr>
                  <p:blipFill>
                    <a:blip r:embed="rId64"/>
                    <a:stretch>
                      <a:fillRect/>
                    </a:stretch>
                  </p:blipFill>
                  <p:spPr>
                    <a:xfrm>
                      <a:off x="3058887" y="4639788"/>
                      <a:ext cx="842602" cy="388557"/>
                    </a:xfrm>
                    <a:custGeom>
                      <a:avLst/>
                      <a:gdLst>
                        <a:gd name="connsiteX0" fmla="*/ 382 w 842602"/>
                        <a:gd name="connsiteY0" fmla="*/ 357 h 388557"/>
                        <a:gd name="connsiteX1" fmla="*/ 842985 w 842602"/>
                        <a:gd name="connsiteY1" fmla="*/ 357 h 388557"/>
                        <a:gd name="connsiteX2" fmla="*/ 842985 w 842602"/>
                        <a:gd name="connsiteY2" fmla="*/ 388914 h 388557"/>
                        <a:gd name="connsiteX3" fmla="*/ 382 w 842602"/>
                        <a:gd name="connsiteY3" fmla="*/ 388914 h 388557"/>
                      </a:gdLst>
                      <a:ahLst/>
                      <a:cxnLst>
                        <a:cxn ang="0">
                          <a:pos x="connsiteX0" y="connsiteY0"/>
                        </a:cxn>
                        <a:cxn ang="0">
                          <a:pos x="connsiteX1" y="connsiteY1"/>
                        </a:cxn>
                        <a:cxn ang="0">
                          <a:pos x="connsiteX2" y="connsiteY2"/>
                        </a:cxn>
                        <a:cxn ang="0">
                          <a:pos x="connsiteX3" y="connsiteY3"/>
                        </a:cxn>
                      </a:cxnLst>
                      <a:rect l="l" t="t" r="r" b="b"/>
                      <a:pathLst>
                        <a:path w="842602" h="388557">
                          <a:moveTo>
                            <a:pt x="382" y="357"/>
                          </a:moveTo>
                          <a:lnTo>
                            <a:pt x="842985" y="357"/>
                          </a:lnTo>
                          <a:lnTo>
                            <a:pt x="842985" y="388914"/>
                          </a:lnTo>
                          <a:lnTo>
                            <a:pt x="382" y="388914"/>
                          </a:lnTo>
                          <a:close/>
                        </a:path>
                      </a:pathLst>
                    </a:custGeom>
                  </p:spPr>
                </p:pic>
                <p:grpSp>
                  <p:nvGrpSpPr>
                    <p:cNvPr id="536" name="Graphic 2180">
                      <a:extLst>
                        <a:ext uri="{FF2B5EF4-FFF2-40B4-BE49-F238E27FC236}">
                          <a16:creationId xmlns:a16="http://schemas.microsoft.com/office/drawing/2014/main" id="{0C1D9485-7A4F-4779-8617-8FCF13D9D3F7}"/>
                        </a:ext>
                      </a:extLst>
                    </p:cNvPr>
                    <p:cNvGrpSpPr/>
                    <p:nvPr/>
                  </p:nvGrpSpPr>
                  <p:grpSpPr>
                    <a:xfrm>
                      <a:off x="3145307" y="4690647"/>
                      <a:ext cx="729746" cy="409095"/>
                      <a:chOff x="3145307" y="4690647"/>
                      <a:chExt cx="729746" cy="409095"/>
                    </a:xfrm>
                    <a:solidFill>
                      <a:srgbClr val="A0BDAB"/>
                    </a:solidFill>
                  </p:grpSpPr>
                  <p:sp>
                    <p:nvSpPr>
                      <p:cNvPr id="537" name="Freeform: Shape 536">
                        <a:extLst>
                          <a:ext uri="{FF2B5EF4-FFF2-40B4-BE49-F238E27FC236}">
                            <a16:creationId xmlns:a16="http://schemas.microsoft.com/office/drawing/2014/main" id="{34AEDAD8-D3B5-4164-9EE8-B5900AD8BF35}"/>
                          </a:ext>
                        </a:extLst>
                      </p:cNvPr>
                      <p:cNvSpPr/>
                      <p:nvPr/>
                    </p:nvSpPr>
                    <p:spPr>
                      <a:xfrm>
                        <a:off x="3716705" y="4754145"/>
                        <a:ext cx="158348" cy="226847"/>
                      </a:xfrm>
                      <a:custGeom>
                        <a:avLst/>
                        <a:gdLst>
                          <a:gd name="connsiteX0" fmla="*/ 158086 w 158348"/>
                          <a:gd name="connsiteY0" fmla="*/ 6156 h 226847"/>
                          <a:gd name="connsiteX1" fmla="*/ 0 w 158348"/>
                          <a:gd name="connsiteY1" fmla="*/ 226848 h 226847"/>
                          <a:gd name="connsiteX2" fmla="*/ 158348 w 158348"/>
                          <a:gd name="connsiteY2" fmla="*/ 0 h 226847"/>
                          <a:gd name="connsiteX3" fmla="*/ 158086 w 158348"/>
                          <a:gd name="connsiteY3" fmla="*/ 6156 h 226847"/>
                        </a:gdLst>
                        <a:ahLst/>
                        <a:cxnLst>
                          <a:cxn ang="0">
                            <a:pos x="connsiteX0" y="connsiteY0"/>
                          </a:cxn>
                          <a:cxn ang="0">
                            <a:pos x="connsiteX1" y="connsiteY1"/>
                          </a:cxn>
                          <a:cxn ang="0">
                            <a:pos x="connsiteX2" y="connsiteY2"/>
                          </a:cxn>
                          <a:cxn ang="0">
                            <a:pos x="connsiteX3" y="connsiteY3"/>
                          </a:cxn>
                        </a:cxnLst>
                        <a:rect l="l" t="t" r="r" b="b"/>
                        <a:pathLst>
                          <a:path w="158348" h="226847">
                            <a:moveTo>
                              <a:pt x="158086" y="6156"/>
                            </a:moveTo>
                            <a:cubicBezTo>
                              <a:pt x="127656" y="96441"/>
                              <a:pt x="74175" y="174982"/>
                              <a:pt x="0" y="226848"/>
                            </a:cubicBezTo>
                            <a:cubicBezTo>
                              <a:pt x="73695" y="174196"/>
                              <a:pt x="128966" y="90023"/>
                              <a:pt x="158348" y="0"/>
                            </a:cubicBezTo>
                            <a:lnTo>
                              <a:pt x="158086" y="6156"/>
                            </a:lnTo>
                            <a:close/>
                          </a:path>
                        </a:pathLst>
                      </a:custGeom>
                      <a:solidFill>
                        <a:srgbClr val="A0BDAB"/>
                      </a:solidFill>
                      <a:ln w="4365" cap="flat">
                        <a:noFill/>
                        <a:prstDash val="solid"/>
                        <a:miter/>
                      </a:ln>
                    </p:spPr>
                    <p:txBody>
                      <a:bodyPr rtlCol="0" anchor="ctr"/>
                      <a:lstStyle/>
                      <a:p>
                        <a:endParaRPr lang="th-TH"/>
                      </a:p>
                    </p:txBody>
                  </p:sp>
                  <p:sp>
                    <p:nvSpPr>
                      <p:cNvPr id="538" name="Freeform: Shape 537">
                        <a:extLst>
                          <a:ext uri="{FF2B5EF4-FFF2-40B4-BE49-F238E27FC236}">
                            <a16:creationId xmlns:a16="http://schemas.microsoft.com/office/drawing/2014/main" id="{E48A3E3C-C34E-45F1-A199-745B5948FFB1}"/>
                          </a:ext>
                        </a:extLst>
                      </p:cNvPr>
                      <p:cNvSpPr/>
                      <p:nvPr/>
                    </p:nvSpPr>
                    <p:spPr>
                      <a:xfrm>
                        <a:off x="3608040" y="4807320"/>
                        <a:ext cx="156121" cy="223355"/>
                      </a:xfrm>
                      <a:custGeom>
                        <a:avLst/>
                        <a:gdLst>
                          <a:gd name="connsiteX0" fmla="*/ 145731 w 156121"/>
                          <a:gd name="connsiteY0" fmla="*/ 19122 h 223355"/>
                          <a:gd name="connsiteX1" fmla="*/ 111459 w 156121"/>
                          <a:gd name="connsiteY1" fmla="*/ 72036 h 223355"/>
                          <a:gd name="connsiteX2" fmla="*/ 75834 w 156121"/>
                          <a:gd name="connsiteY2" fmla="*/ 123815 h 223355"/>
                          <a:gd name="connsiteX3" fmla="*/ 39598 w 156121"/>
                          <a:gd name="connsiteY3" fmla="*/ 175113 h 223355"/>
                          <a:gd name="connsiteX4" fmla="*/ 0 w 156121"/>
                          <a:gd name="connsiteY4" fmla="*/ 223355 h 223355"/>
                          <a:gd name="connsiteX5" fmla="*/ 39074 w 156121"/>
                          <a:gd name="connsiteY5" fmla="*/ 174676 h 223355"/>
                          <a:gd name="connsiteX6" fmla="*/ 74743 w 156121"/>
                          <a:gd name="connsiteY6" fmla="*/ 122985 h 223355"/>
                          <a:gd name="connsiteX7" fmla="*/ 109844 w 156121"/>
                          <a:gd name="connsiteY7" fmla="*/ 70814 h 223355"/>
                          <a:gd name="connsiteX8" fmla="*/ 156122 w 156121"/>
                          <a:gd name="connsiteY8" fmla="*/ 0 h 223355"/>
                          <a:gd name="connsiteX9" fmla="*/ 145731 w 156121"/>
                          <a:gd name="connsiteY9" fmla="*/ 19122 h 223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21" h="223355">
                            <a:moveTo>
                              <a:pt x="145731" y="19122"/>
                            </a:moveTo>
                            <a:cubicBezTo>
                              <a:pt x="134816" y="37153"/>
                              <a:pt x="123247" y="54704"/>
                              <a:pt x="111459" y="72036"/>
                            </a:cubicBezTo>
                            <a:cubicBezTo>
                              <a:pt x="99672" y="89368"/>
                              <a:pt x="87709" y="106570"/>
                              <a:pt x="75834" y="123815"/>
                            </a:cubicBezTo>
                            <a:cubicBezTo>
                              <a:pt x="63916" y="141059"/>
                              <a:pt x="52040" y="158304"/>
                              <a:pt x="39598" y="175113"/>
                            </a:cubicBezTo>
                            <a:cubicBezTo>
                              <a:pt x="27156" y="191878"/>
                              <a:pt x="14145" y="208206"/>
                              <a:pt x="0" y="223355"/>
                            </a:cubicBezTo>
                            <a:cubicBezTo>
                              <a:pt x="13971" y="208031"/>
                              <a:pt x="26806" y="191572"/>
                              <a:pt x="39074" y="174676"/>
                            </a:cubicBezTo>
                            <a:cubicBezTo>
                              <a:pt x="51342" y="157737"/>
                              <a:pt x="63042" y="140361"/>
                              <a:pt x="74743" y="122985"/>
                            </a:cubicBezTo>
                            <a:cubicBezTo>
                              <a:pt x="86443" y="105609"/>
                              <a:pt x="98231" y="88233"/>
                              <a:pt x="109844" y="70814"/>
                            </a:cubicBezTo>
                            <a:cubicBezTo>
                              <a:pt x="121457" y="53350"/>
                              <a:pt x="145425" y="18075"/>
                              <a:pt x="156122" y="0"/>
                            </a:cubicBezTo>
                            <a:lnTo>
                              <a:pt x="145731" y="19122"/>
                            </a:lnTo>
                            <a:close/>
                          </a:path>
                        </a:pathLst>
                      </a:custGeom>
                      <a:solidFill>
                        <a:srgbClr val="A0BDAB"/>
                      </a:solidFill>
                      <a:ln w="4365" cap="flat">
                        <a:noFill/>
                        <a:prstDash val="solid"/>
                        <a:miter/>
                      </a:ln>
                    </p:spPr>
                    <p:txBody>
                      <a:bodyPr rtlCol="0" anchor="ctr"/>
                      <a:lstStyle/>
                      <a:p>
                        <a:endParaRPr lang="th-TH"/>
                      </a:p>
                    </p:txBody>
                  </p:sp>
                  <p:sp>
                    <p:nvSpPr>
                      <p:cNvPr id="539" name="Freeform: Shape 538">
                        <a:extLst>
                          <a:ext uri="{FF2B5EF4-FFF2-40B4-BE49-F238E27FC236}">
                            <a16:creationId xmlns:a16="http://schemas.microsoft.com/office/drawing/2014/main" id="{73473DCD-58EE-4ECE-A57D-9BE21DFE694E}"/>
                          </a:ext>
                        </a:extLst>
                      </p:cNvPr>
                      <p:cNvSpPr/>
                      <p:nvPr/>
                    </p:nvSpPr>
                    <p:spPr>
                      <a:xfrm>
                        <a:off x="3476061" y="4872676"/>
                        <a:ext cx="135514" cy="203665"/>
                      </a:xfrm>
                      <a:custGeom>
                        <a:avLst/>
                        <a:gdLst>
                          <a:gd name="connsiteX0" fmla="*/ 135515 w 135514"/>
                          <a:gd name="connsiteY0" fmla="*/ 306 h 203665"/>
                          <a:gd name="connsiteX1" fmla="*/ 132503 w 135514"/>
                          <a:gd name="connsiteY1" fmla="*/ 33137 h 203665"/>
                          <a:gd name="connsiteX2" fmla="*/ 125517 w 135514"/>
                          <a:gd name="connsiteY2" fmla="*/ 65225 h 203665"/>
                          <a:gd name="connsiteX3" fmla="*/ 110804 w 135514"/>
                          <a:gd name="connsiteY3" fmla="*/ 93821 h 203665"/>
                          <a:gd name="connsiteX4" fmla="*/ 89194 w 135514"/>
                          <a:gd name="connsiteY4" fmla="*/ 116524 h 203665"/>
                          <a:gd name="connsiteX5" fmla="*/ 0 w 135514"/>
                          <a:gd name="connsiteY5" fmla="*/ 203665 h 203665"/>
                          <a:gd name="connsiteX6" fmla="*/ 88277 w 135514"/>
                          <a:gd name="connsiteY6" fmla="*/ 115432 h 203665"/>
                          <a:gd name="connsiteX7" fmla="*/ 109495 w 135514"/>
                          <a:gd name="connsiteY7" fmla="*/ 92643 h 203665"/>
                          <a:gd name="connsiteX8" fmla="*/ 123640 w 135514"/>
                          <a:gd name="connsiteY8" fmla="*/ 64439 h 203665"/>
                          <a:gd name="connsiteX9" fmla="*/ 130189 w 135514"/>
                          <a:gd name="connsiteY9" fmla="*/ 32700 h 203665"/>
                          <a:gd name="connsiteX10" fmla="*/ 132852 w 135514"/>
                          <a:gd name="connsiteY10" fmla="*/ 0 h 203665"/>
                          <a:gd name="connsiteX11" fmla="*/ 135515 w 135514"/>
                          <a:gd name="connsiteY11" fmla="*/ 306 h 2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514" h="203665">
                            <a:moveTo>
                              <a:pt x="135515" y="306"/>
                            </a:moveTo>
                            <a:cubicBezTo>
                              <a:pt x="134773" y="11264"/>
                              <a:pt x="133987" y="22266"/>
                              <a:pt x="132503" y="33137"/>
                            </a:cubicBezTo>
                            <a:cubicBezTo>
                              <a:pt x="131062" y="44051"/>
                              <a:pt x="128923" y="54835"/>
                              <a:pt x="125517" y="65225"/>
                            </a:cubicBezTo>
                            <a:cubicBezTo>
                              <a:pt x="122068" y="75529"/>
                              <a:pt x="117309" y="85395"/>
                              <a:pt x="110804" y="93821"/>
                            </a:cubicBezTo>
                            <a:cubicBezTo>
                              <a:pt x="104299" y="102247"/>
                              <a:pt x="96572" y="109233"/>
                              <a:pt x="89194" y="116524"/>
                            </a:cubicBezTo>
                            <a:lnTo>
                              <a:pt x="0" y="203665"/>
                            </a:lnTo>
                            <a:lnTo>
                              <a:pt x="88277" y="115432"/>
                            </a:lnTo>
                            <a:cubicBezTo>
                              <a:pt x="95568" y="108010"/>
                              <a:pt x="103208" y="100938"/>
                              <a:pt x="109495" y="92643"/>
                            </a:cubicBezTo>
                            <a:cubicBezTo>
                              <a:pt x="115781" y="84348"/>
                              <a:pt x="120322" y="74612"/>
                              <a:pt x="123640" y="64439"/>
                            </a:cubicBezTo>
                            <a:cubicBezTo>
                              <a:pt x="126871" y="54223"/>
                              <a:pt x="128879" y="43527"/>
                              <a:pt x="130189" y="32700"/>
                            </a:cubicBezTo>
                            <a:cubicBezTo>
                              <a:pt x="131542" y="21873"/>
                              <a:pt x="132197" y="10958"/>
                              <a:pt x="132852" y="0"/>
                            </a:cubicBezTo>
                            <a:lnTo>
                              <a:pt x="135515" y="306"/>
                            </a:lnTo>
                            <a:close/>
                          </a:path>
                        </a:pathLst>
                      </a:custGeom>
                      <a:solidFill>
                        <a:srgbClr val="A0BDAB"/>
                      </a:solidFill>
                      <a:ln w="4365" cap="flat">
                        <a:noFill/>
                        <a:prstDash val="solid"/>
                        <a:miter/>
                      </a:ln>
                    </p:spPr>
                    <p:txBody>
                      <a:bodyPr rtlCol="0" anchor="ctr"/>
                      <a:lstStyle/>
                      <a:p>
                        <a:endParaRPr lang="th-TH"/>
                      </a:p>
                    </p:txBody>
                  </p:sp>
                  <p:sp>
                    <p:nvSpPr>
                      <p:cNvPr id="540" name="Freeform: Shape 539">
                        <a:extLst>
                          <a:ext uri="{FF2B5EF4-FFF2-40B4-BE49-F238E27FC236}">
                            <a16:creationId xmlns:a16="http://schemas.microsoft.com/office/drawing/2014/main" id="{A13C77F8-8742-46F9-8C6D-200C96890312}"/>
                          </a:ext>
                        </a:extLst>
                      </p:cNvPr>
                      <p:cNvSpPr/>
                      <p:nvPr/>
                    </p:nvSpPr>
                    <p:spPr>
                      <a:xfrm>
                        <a:off x="3387130" y="4904067"/>
                        <a:ext cx="128747" cy="195675"/>
                      </a:xfrm>
                      <a:custGeom>
                        <a:avLst/>
                        <a:gdLst>
                          <a:gd name="connsiteX0" fmla="*/ 128748 w 128747"/>
                          <a:gd name="connsiteY0" fmla="*/ 1135 h 195675"/>
                          <a:gd name="connsiteX1" fmla="*/ 100676 w 128747"/>
                          <a:gd name="connsiteY1" fmla="*/ 52957 h 195675"/>
                          <a:gd name="connsiteX2" fmla="*/ 67888 w 128747"/>
                          <a:gd name="connsiteY2" fmla="*/ 101200 h 195675"/>
                          <a:gd name="connsiteX3" fmla="*/ 0 w 128747"/>
                          <a:gd name="connsiteY3" fmla="*/ 195676 h 195675"/>
                          <a:gd name="connsiteX4" fmla="*/ 66797 w 128747"/>
                          <a:gd name="connsiteY4" fmla="*/ 100326 h 195675"/>
                          <a:gd name="connsiteX5" fmla="*/ 99017 w 128747"/>
                          <a:gd name="connsiteY5" fmla="*/ 51691 h 195675"/>
                          <a:gd name="connsiteX6" fmla="*/ 126259 w 128747"/>
                          <a:gd name="connsiteY6" fmla="*/ 0 h 195675"/>
                          <a:gd name="connsiteX7" fmla="*/ 128748 w 128747"/>
                          <a:gd name="connsiteY7" fmla="*/ 1135 h 19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747" h="195675">
                            <a:moveTo>
                              <a:pt x="128748" y="1135"/>
                            </a:moveTo>
                            <a:cubicBezTo>
                              <a:pt x="121675" y="19864"/>
                              <a:pt x="111416" y="36760"/>
                              <a:pt x="100676" y="52957"/>
                            </a:cubicBezTo>
                            <a:cubicBezTo>
                              <a:pt x="89892" y="69154"/>
                              <a:pt x="78978" y="85221"/>
                              <a:pt x="67888" y="101200"/>
                            </a:cubicBezTo>
                            <a:cubicBezTo>
                              <a:pt x="45754" y="133114"/>
                              <a:pt x="23139" y="164635"/>
                              <a:pt x="0" y="195676"/>
                            </a:cubicBezTo>
                            <a:cubicBezTo>
                              <a:pt x="22790" y="164329"/>
                              <a:pt x="45055" y="132503"/>
                              <a:pt x="66797" y="100326"/>
                            </a:cubicBezTo>
                            <a:cubicBezTo>
                              <a:pt x="77668" y="84217"/>
                              <a:pt x="88451" y="68019"/>
                              <a:pt x="99017" y="51691"/>
                            </a:cubicBezTo>
                            <a:cubicBezTo>
                              <a:pt x="109538" y="35363"/>
                              <a:pt x="119492" y="18511"/>
                              <a:pt x="126259" y="0"/>
                            </a:cubicBezTo>
                            <a:lnTo>
                              <a:pt x="128748" y="1135"/>
                            </a:lnTo>
                            <a:close/>
                          </a:path>
                        </a:pathLst>
                      </a:custGeom>
                      <a:solidFill>
                        <a:srgbClr val="A0BDAB"/>
                      </a:solidFill>
                      <a:ln w="4365" cap="flat">
                        <a:noFill/>
                        <a:prstDash val="solid"/>
                        <a:miter/>
                      </a:ln>
                    </p:spPr>
                    <p:txBody>
                      <a:bodyPr rtlCol="0" anchor="ctr"/>
                      <a:lstStyle/>
                      <a:p>
                        <a:endParaRPr lang="th-TH"/>
                      </a:p>
                    </p:txBody>
                  </p:sp>
                  <p:sp>
                    <p:nvSpPr>
                      <p:cNvPr id="541" name="Freeform: Shape 540">
                        <a:extLst>
                          <a:ext uri="{FF2B5EF4-FFF2-40B4-BE49-F238E27FC236}">
                            <a16:creationId xmlns:a16="http://schemas.microsoft.com/office/drawing/2014/main" id="{7C1B02DA-5446-43ED-BEFD-299A49D688E2}"/>
                          </a:ext>
                        </a:extLst>
                      </p:cNvPr>
                      <p:cNvSpPr/>
                      <p:nvPr/>
                    </p:nvSpPr>
                    <p:spPr>
                      <a:xfrm>
                        <a:off x="3287414" y="4944450"/>
                        <a:ext cx="108490" cy="142150"/>
                      </a:xfrm>
                      <a:custGeom>
                        <a:avLst/>
                        <a:gdLst>
                          <a:gd name="connsiteX0" fmla="*/ 108491 w 108490"/>
                          <a:gd name="connsiteY0" fmla="*/ 2270 h 142150"/>
                          <a:gd name="connsiteX1" fmla="*/ 93341 w 108490"/>
                          <a:gd name="connsiteY1" fmla="*/ 18118 h 142150"/>
                          <a:gd name="connsiteX2" fmla="*/ 81772 w 108490"/>
                          <a:gd name="connsiteY2" fmla="*/ 37284 h 142150"/>
                          <a:gd name="connsiteX3" fmla="*/ 72123 w 108490"/>
                          <a:gd name="connsiteY3" fmla="*/ 57934 h 142150"/>
                          <a:gd name="connsiteX4" fmla="*/ 67015 w 108490"/>
                          <a:gd name="connsiteY4" fmla="*/ 68150 h 142150"/>
                          <a:gd name="connsiteX5" fmla="*/ 61253 w 108490"/>
                          <a:gd name="connsiteY5" fmla="*/ 77930 h 142150"/>
                          <a:gd name="connsiteX6" fmla="*/ 32831 w 108490"/>
                          <a:gd name="connsiteY6" fmla="*/ 112463 h 142150"/>
                          <a:gd name="connsiteX7" fmla="*/ 0 w 108490"/>
                          <a:gd name="connsiteY7" fmla="*/ 142151 h 142150"/>
                          <a:gd name="connsiteX8" fmla="*/ 32351 w 108490"/>
                          <a:gd name="connsiteY8" fmla="*/ 111940 h 142150"/>
                          <a:gd name="connsiteX9" fmla="*/ 60117 w 108490"/>
                          <a:gd name="connsiteY9" fmla="*/ 77100 h 142150"/>
                          <a:gd name="connsiteX10" fmla="*/ 79982 w 108490"/>
                          <a:gd name="connsiteY10" fmla="*/ 36193 h 142150"/>
                          <a:gd name="connsiteX11" fmla="*/ 91508 w 108490"/>
                          <a:gd name="connsiteY11" fmla="*/ 16503 h 142150"/>
                          <a:gd name="connsiteX12" fmla="*/ 106788 w 108490"/>
                          <a:gd name="connsiteY12" fmla="*/ 0 h 142150"/>
                          <a:gd name="connsiteX13" fmla="*/ 108491 w 108490"/>
                          <a:gd name="connsiteY13" fmla="*/ 2270 h 14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90" h="142150">
                            <a:moveTo>
                              <a:pt x="108491" y="2270"/>
                            </a:moveTo>
                            <a:cubicBezTo>
                              <a:pt x="102902" y="6898"/>
                              <a:pt x="97838" y="12224"/>
                              <a:pt x="93341" y="18118"/>
                            </a:cubicBezTo>
                            <a:cubicBezTo>
                              <a:pt x="88844" y="24012"/>
                              <a:pt x="85133" y="30517"/>
                              <a:pt x="81772" y="37284"/>
                            </a:cubicBezTo>
                            <a:cubicBezTo>
                              <a:pt x="78410" y="44051"/>
                              <a:pt x="75354" y="51036"/>
                              <a:pt x="72123" y="57934"/>
                            </a:cubicBezTo>
                            <a:cubicBezTo>
                              <a:pt x="70508" y="61383"/>
                              <a:pt x="68805" y="64789"/>
                              <a:pt x="67015" y="68150"/>
                            </a:cubicBezTo>
                            <a:cubicBezTo>
                              <a:pt x="65182" y="71468"/>
                              <a:pt x="63304" y="74786"/>
                              <a:pt x="61253" y="77930"/>
                            </a:cubicBezTo>
                            <a:cubicBezTo>
                              <a:pt x="53132" y="90678"/>
                              <a:pt x="43309" y="102029"/>
                              <a:pt x="32831" y="112463"/>
                            </a:cubicBezTo>
                            <a:cubicBezTo>
                              <a:pt x="22353" y="122898"/>
                              <a:pt x="11177" y="132546"/>
                              <a:pt x="0" y="142151"/>
                            </a:cubicBezTo>
                            <a:cubicBezTo>
                              <a:pt x="11046" y="132372"/>
                              <a:pt x="22047" y="122548"/>
                              <a:pt x="32351" y="111940"/>
                            </a:cubicBezTo>
                            <a:cubicBezTo>
                              <a:pt x="42654" y="101331"/>
                              <a:pt x="52259" y="89849"/>
                              <a:pt x="60117" y="77100"/>
                            </a:cubicBezTo>
                            <a:cubicBezTo>
                              <a:pt x="68194" y="64439"/>
                              <a:pt x="73389" y="49989"/>
                              <a:pt x="79982" y="36193"/>
                            </a:cubicBezTo>
                            <a:cubicBezTo>
                              <a:pt x="83256" y="29295"/>
                              <a:pt x="87011" y="22571"/>
                              <a:pt x="91508" y="16503"/>
                            </a:cubicBezTo>
                            <a:cubicBezTo>
                              <a:pt x="96004" y="10391"/>
                              <a:pt x="101112" y="4846"/>
                              <a:pt x="106788" y="0"/>
                            </a:cubicBezTo>
                            <a:lnTo>
                              <a:pt x="108491" y="2270"/>
                            </a:lnTo>
                            <a:close/>
                          </a:path>
                        </a:pathLst>
                      </a:custGeom>
                      <a:solidFill>
                        <a:srgbClr val="A0BDAB"/>
                      </a:solidFill>
                      <a:ln w="4365" cap="flat">
                        <a:noFill/>
                        <a:prstDash val="solid"/>
                        <a:miter/>
                      </a:ln>
                    </p:spPr>
                    <p:txBody>
                      <a:bodyPr rtlCol="0" anchor="ctr"/>
                      <a:lstStyle/>
                      <a:p>
                        <a:endParaRPr lang="th-TH"/>
                      </a:p>
                    </p:txBody>
                  </p:sp>
                  <p:sp>
                    <p:nvSpPr>
                      <p:cNvPr id="542" name="Freeform: Shape 541">
                        <a:extLst>
                          <a:ext uri="{FF2B5EF4-FFF2-40B4-BE49-F238E27FC236}">
                            <a16:creationId xmlns:a16="http://schemas.microsoft.com/office/drawing/2014/main" id="{D7F749A8-2778-49C0-A732-D09461EA1628}"/>
                          </a:ext>
                        </a:extLst>
                      </p:cNvPr>
                      <p:cNvSpPr/>
                      <p:nvPr/>
                    </p:nvSpPr>
                    <p:spPr>
                      <a:xfrm>
                        <a:off x="3210707" y="4978242"/>
                        <a:ext cx="56582" cy="87490"/>
                      </a:xfrm>
                      <a:custGeom>
                        <a:avLst/>
                        <a:gdLst>
                          <a:gd name="connsiteX0" fmla="*/ 54311 w 56582"/>
                          <a:gd name="connsiteY0" fmla="*/ 0 h 87490"/>
                          <a:gd name="connsiteX1" fmla="*/ 56581 w 56582"/>
                          <a:gd name="connsiteY1" fmla="*/ 9998 h 87490"/>
                          <a:gd name="connsiteX2" fmla="*/ 55271 w 56582"/>
                          <a:gd name="connsiteY2" fmla="*/ 16896 h 87490"/>
                          <a:gd name="connsiteX3" fmla="*/ 49028 w 56582"/>
                          <a:gd name="connsiteY3" fmla="*/ 28552 h 87490"/>
                          <a:gd name="connsiteX4" fmla="*/ 33922 w 56582"/>
                          <a:gd name="connsiteY4" fmla="*/ 49421 h 87490"/>
                          <a:gd name="connsiteX5" fmla="*/ 0 w 56582"/>
                          <a:gd name="connsiteY5" fmla="*/ 87491 h 87490"/>
                          <a:gd name="connsiteX6" fmla="*/ 32875 w 56582"/>
                          <a:gd name="connsiteY6" fmla="*/ 48461 h 87490"/>
                          <a:gd name="connsiteX7" fmla="*/ 47369 w 56582"/>
                          <a:gd name="connsiteY7" fmla="*/ 27243 h 87490"/>
                          <a:gd name="connsiteX8" fmla="*/ 53088 w 56582"/>
                          <a:gd name="connsiteY8" fmla="*/ 15935 h 87490"/>
                          <a:gd name="connsiteX9" fmla="*/ 52390 w 56582"/>
                          <a:gd name="connsiteY9" fmla="*/ 2620 h 87490"/>
                          <a:gd name="connsiteX10" fmla="*/ 54311 w 56582"/>
                          <a:gd name="connsiteY10" fmla="*/ 0 h 8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582" h="87490">
                            <a:moveTo>
                              <a:pt x="54311" y="0"/>
                            </a:moveTo>
                            <a:cubicBezTo>
                              <a:pt x="55402" y="2227"/>
                              <a:pt x="56625" y="7553"/>
                              <a:pt x="56581" y="9998"/>
                            </a:cubicBezTo>
                            <a:cubicBezTo>
                              <a:pt x="56537" y="12443"/>
                              <a:pt x="56013" y="14756"/>
                              <a:pt x="55271" y="16896"/>
                            </a:cubicBezTo>
                            <a:cubicBezTo>
                              <a:pt x="53743" y="21218"/>
                              <a:pt x="51429" y="25016"/>
                              <a:pt x="49028" y="28552"/>
                            </a:cubicBezTo>
                            <a:cubicBezTo>
                              <a:pt x="44226" y="35712"/>
                              <a:pt x="39205" y="42654"/>
                              <a:pt x="33922" y="49421"/>
                            </a:cubicBezTo>
                            <a:cubicBezTo>
                              <a:pt x="23444" y="62955"/>
                              <a:pt x="12093" y="75660"/>
                              <a:pt x="0" y="87491"/>
                            </a:cubicBezTo>
                            <a:cubicBezTo>
                              <a:pt x="11744" y="75310"/>
                              <a:pt x="22790" y="62257"/>
                              <a:pt x="32875" y="48461"/>
                            </a:cubicBezTo>
                            <a:cubicBezTo>
                              <a:pt x="37939" y="41563"/>
                              <a:pt x="42741" y="34490"/>
                              <a:pt x="47369" y="27243"/>
                            </a:cubicBezTo>
                            <a:cubicBezTo>
                              <a:pt x="49683" y="23663"/>
                              <a:pt x="51822" y="19952"/>
                              <a:pt x="53088" y="15935"/>
                            </a:cubicBezTo>
                            <a:cubicBezTo>
                              <a:pt x="54398" y="11962"/>
                              <a:pt x="54267" y="6156"/>
                              <a:pt x="52390" y="2620"/>
                            </a:cubicBezTo>
                            <a:lnTo>
                              <a:pt x="54311" y="0"/>
                            </a:lnTo>
                            <a:close/>
                          </a:path>
                        </a:pathLst>
                      </a:custGeom>
                      <a:solidFill>
                        <a:srgbClr val="A0BDAB"/>
                      </a:solidFill>
                      <a:ln w="4365" cap="flat">
                        <a:noFill/>
                        <a:prstDash val="solid"/>
                        <a:miter/>
                      </a:ln>
                    </p:spPr>
                    <p:txBody>
                      <a:bodyPr rtlCol="0" anchor="ctr"/>
                      <a:lstStyle/>
                      <a:p>
                        <a:endParaRPr lang="th-TH"/>
                      </a:p>
                    </p:txBody>
                  </p:sp>
                  <p:sp>
                    <p:nvSpPr>
                      <p:cNvPr id="543" name="Freeform: Shape 542">
                        <a:extLst>
                          <a:ext uri="{FF2B5EF4-FFF2-40B4-BE49-F238E27FC236}">
                            <a16:creationId xmlns:a16="http://schemas.microsoft.com/office/drawing/2014/main" id="{55D28B0B-E221-497F-804A-9EFDC7E80D52}"/>
                          </a:ext>
                        </a:extLst>
                      </p:cNvPr>
                      <p:cNvSpPr/>
                      <p:nvPr/>
                    </p:nvSpPr>
                    <p:spPr>
                      <a:xfrm>
                        <a:off x="3671213" y="4690647"/>
                        <a:ext cx="202180" cy="59175"/>
                      </a:xfrm>
                      <a:custGeom>
                        <a:avLst/>
                        <a:gdLst>
                          <a:gd name="connsiteX0" fmla="*/ 200522 w 202180"/>
                          <a:gd name="connsiteY0" fmla="*/ 59176 h 59175"/>
                          <a:gd name="connsiteX1" fmla="*/ 178169 w 202180"/>
                          <a:gd name="connsiteY1" fmla="*/ 45031 h 59175"/>
                          <a:gd name="connsiteX2" fmla="*/ 153196 w 202180"/>
                          <a:gd name="connsiteY2" fmla="*/ 36517 h 59175"/>
                          <a:gd name="connsiteX3" fmla="*/ 102422 w 202180"/>
                          <a:gd name="connsiteY3" fmla="*/ 21805 h 59175"/>
                          <a:gd name="connsiteX4" fmla="*/ 51647 w 202180"/>
                          <a:gd name="connsiteY4" fmla="*/ 7179 h 59175"/>
                          <a:gd name="connsiteX5" fmla="*/ 25976 w 202180"/>
                          <a:gd name="connsiteY5" fmla="*/ 1503 h 59175"/>
                          <a:gd name="connsiteX6" fmla="*/ 0 w 202180"/>
                          <a:gd name="connsiteY6" fmla="*/ 499 h 59175"/>
                          <a:gd name="connsiteX7" fmla="*/ 26020 w 202180"/>
                          <a:gd name="connsiteY7" fmla="*/ 1154 h 59175"/>
                          <a:gd name="connsiteX8" fmla="*/ 51779 w 202180"/>
                          <a:gd name="connsiteY8" fmla="*/ 6480 h 59175"/>
                          <a:gd name="connsiteX9" fmla="*/ 102727 w 202180"/>
                          <a:gd name="connsiteY9" fmla="*/ 20451 h 59175"/>
                          <a:gd name="connsiteX10" fmla="*/ 153633 w 202180"/>
                          <a:gd name="connsiteY10" fmla="*/ 34465 h 59175"/>
                          <a:gd name="connsiteX11" fmla="*/ 178911 w 202180"/>
                          <a:gd name="connsiteY11" fmla="*/ 42760 h 59175"/>
                          <a:gd name="connsiteX12" fmla="*/ 202181 w 202180"/>
                          <a:gd name="connsiteY12" fmla="*/ 57080 h 59175"/>
                          <a:gd name="connsiteX13" fmla="*/ 200522 w 202180"/>
                          <a:gd name="connsiteY13" fmla="*/ 59176 h 5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180" h="59175">
                            <a:moveTo>
                              <a:pt x="200522" y="59176"/>
                            </a:moveTo>
                            <a:cubicBezTo>
                              <a:pt x="193973" y="53064"/>
                              <a:pt x="186246" y="48523"/>
                              <a:pt x="178169" y="45031"/>
                            </a:cubicBezTo>
                            <a:cubicBezTo>
                              <a:pt x="170092" y="41538"/>
                              <a:pt x="161666" y="38962"/>
                              <a:pt x="153196" y="36517"/>
                            </a:cubicBezTo>
                            <a:lnTo>
                              <a:pt x="102422" y="21805"/>
                            </a:lnTo>
                            <a:cubicBezTo>
                              <a:pt x="85482" y="16915"/>
                              <a:pt x="68587" y="11938"/>
                              <a:pt x="51647" y="7179"/>
                            </a:cubicBezTo>
                            <a:cubicBezTo>
                              <a:pt x="43178" y="4865"/>
                              <a:pt x="34621" y="2770"/>
                              <a:pt x="25976" y="1503"/>
                            </a:cubicBezTo>
                            <a:cubicBezTo>
                              <a:pt x="17332" y="194"/>
                              <a:pt x="8644" y="-287"/>
                              <a:pt x="0" y="499"/>
                            </a:cubicBezTo>
                            <a:cubicBezTo>
                              <a:pt x="8601" y="-374"/>
                              <a:pt x="17332" y="-68"/>
                              <a:pt x="26020" y="1154"/>
                            </a:cubicBezTo>
                            <a:cubicBezTo>
                              <a:pt x="34665" y="2333"/>
                              <a:pt x="43265" y="4298"/>
                              <a:pt x="51779" y="6480"/>
                            </a:cubicBezTo>
                            <a:cubicBezTo>
                              <a:pt x="68805" y="11021"/>
                              <a:pt x="85744" y="15780"/>
                              <a:pt x="102727" y="20451"/>
                            </a:cubicBezTo>
                            <a:lnTo>
                              <a:pt x="153633" y="34465"/>
                            </a:lnTo>
                            <a:cubicBezTo>
                              <a:pt x="162103" y="36823"/>
                              <a:pt x="170660" y="39268"/>
                              <a:pt x="178911" y="42760"/>
                            </a:cubicBezTo>
                            <a:cubicBezTo>
                              <a:pt x="187162" y="46209"/>
                              <a:pt x="195239" y="50750"/>
                              <a:pt x="202181" y="57080"/>
                            </a:cubicBezTo>
                            <a:lnTo>
                              <a:pt x="200522" y="59176"/>
                            </a:lnTo>
                            <a:close/>
                          </a:path>
                        </a:pathLst>
                      </a:custGeom>
                      <a:solidFill>
                        <a:srgbClr val="A0BDAB"/>
                      </a:solidFill>
                      <a:ln w="4365" cap="flat">
                        <a:noFill/>
                        <a:prstDash val="solid"/>
                        <a:miter/>
                      </a:ln>
                    </p:spPr>
                    <p:txBody>
                      <a:bodyPr rtlCol="0" anchor="ctr"/>
                      <a:lstStyle/>
                      <a:p>
                        <a:endParaRPr lang="th-TH"/>
                      </a:p>
                    </p:txBody>
                  </p:sp>
                  <p:sp>
                    <p:nvSpPr>
                      <p:cNvPr id="544" name="Freeform: Shape 543">
                        <a:extLst>
                          <a:ext uri="{FF2B5EF4-FFF2-40B4-BE49-F238E27FC236}">
                            <a16:creationId xmlns:a16="http://schemas.microsoft.com/office/drawing/2014/main" id="{319FAF99-E488-410E-B954-FF61EE724A7A}"/>
                          </a:ext>
                        </a:extLst>
                      </p:cNvPr>
                      <p:cNvSpPr/>
                      <p:nvPr/>
                    </p:nvSpPr>
                    <p:spPr>
                      <a:xfrm>
                        <a:off x="3501732" y="4731268"/>
                        <a:ext cx="259940" cy="76445"/>
                      </a:xfrm>
                      <a:custGeom>
                        <a:avLst/>
                        <a:gdLst>
                          <a:gd name="connsiteX0" fmla="*/ 258805 w 259940"/>
                          <a:gd name="connsiteY0" fmla="*/ 76445 h 76445"/>
                          <a:gd name="connsiteX1" fmla="*/ 197378 w 259940"/>
                          <a:gd name="connsiteY1" fmla="*/ 45448 h 76445"/>
                          <a:gd name="connsiteX2" fmla="*/ 165290 w 259940"/>
                          <a:gd name="connsiteY2" fmla="*/ 34315 h 76445"/>
                          <a:gd name="connsiteX3" fmla="*/ 132197 w 259940"/>
                          <a:gd name="connsiteY3" fmla="*/ 28552 h 76445"/>
                          <a:gd name="connsiteX4" fmla="*/ 115476 w 259940"/>
                          <a:gd name="connsiteY4" fmla="*/ 26937 h 76445"/>
                          <a:gd name="connsiteX5" fmla="*/ 98755 w 259940"/>
                          <a:gd name="connsiteY5" fmla="*/ 24405 h 76445"/>
                          <a:gd name="connsiteX6" fmla="*/ 65749 w 259940"/>
                          <a:gd name="connsiteY6" fmla="*/ 16721 h 76445"/>
                          <a:gd name="connsiteX7" fmla="*/ 0 w 259940"/>
                          <a:gd name="connsiteY7" fmla="*/ 0 h 76445"/>
                          <a:gd name="connsiteX8" fmla="*/ 65880 w 259940"/>
                          <a:gd name="connsiteY8" fmla="*/ 16066 h 76445"/>
                          <a:gd name="connsiteX9" fmla="*/ 98886 w 259940"/>
                          <a:gd name="connsiteY9" fmla="*/ 23401 h 76445"/>
                          <a:gd name="connsiteX10" fmla="*/ 115519 w 259940"/>
                          <a:gd name="connsiteY10" fmla="*/ 25758 h 76445"/>
                          <a:gd name="connsiteX11" fmla="*/ 132240 w 259940"/>
                          <a:gd name="connsiteY11" fmla="*/ 27199 h 76445"/>
                          <a:gd name="connsiteX12" fmla="*/ 165595 w 259940"/>
                          <a:gd name="connsiteY12" fmla="*/ 32656 h 76445"/>
                          <a:gd name="connsiteX13" fmla="*/ 198033 w 259940"/>
                          <a:gd name="connsiteY13" fmla="*/ 43527 h 76445"/>
                          <a:gd name="connsiteX14" fmla="*/ 259941 w 259940"/>
                          <a:gd name="connsiteY14" fmla="*/ 74000 h 76445"/>
                          <a:gd name="connsiteX15" fmla="*/ 258805 w 259940"/>
                          <a:gd name="connsiteY15" fmla="*/ 76445 h 76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9940" h="76445">
                            <a:moveTo>
                              <a:pt x="258805" y="76445"/>
                            </a:moveTo>
                            <a:cubicBezTo>
                              <a:pt x="238635" y="65313"/>
                              <a:pt x="218378" y="54267"/>
                              <a:pt x="197378" y="45448"/>
                            </a:cubicBezTo>
                            <a:cubicBezTo>
                              <a:pt x="186857" y="41039"/>
                              <a:pt x="176161" y="37197"/>
                              <a:pt x="165290" y="34315"/>
                            </a:cubicBezTo>
                            <a:cubicBezTo>
                              <a:pt x="154375" y="31434"/>
                              <a:pt x="143330" y="29513"/>
                              <a:pt x="132197" y="28552"/>
                            </a:cubicBezTo>
                            <a:cubicBezTo>
                              <a:pt x="126609" y="28028"/>
                              <a:pt x="121064" y="27548"/>
                              <a:pt x="115476" y="26937"/>
                            </a:cubicBezTo>
                            <a:cubicBezTo>
                              <a:pt x="109887" y="26326"/>
                              <a:pt x="104299" y="25453"/>
                              <a:pt x="98755" y="24405"/>
                            </a:cubicBezTo>
                            <a:cubicBezTo>
                              <a:pt x="87666" y="22309"/>
                              <a:pt x="76707" y="19515"/>
                              <a:pt x="65749" y="16721"/>
                            </a:cubicBezTo>
                            <a:lnTo>
                              <a:pt x="0" y="0"/>
                            </a:lnTo>
                            <a:lnTo>
                              <a:pt x="65880" y="16066"/>
                            </a:lnTo>
                            <a:cubicBezTo>
                              <a:pt x="76838" y="18729"/>
                              <a:pt x="87840" y="21436"/>
                              <a:pt x="98886" y="23401"/>
                            </a:cubicBezTo>
                            <a:cubicBezTo>
                              <a:pt x="104430" y="24405"/>
                              <a:pt x="109975" y="25191"/>
                              <a:pt x="115519" y="25758"/>
                            </a:cubicBezTo>
                            <a:cubicBezTo>
                              <a:pt x="121064" y="26326"/>
                              <a:pt x="126652" y="26719"/>
                              <a:pt x="132240" y="27199"/>
                            </a:cubicBezTo>
                            <a:cubicBezTo>
                              <a:pt x="143417" y="28072"/>
                              <a:pt x="154593" y="29862"/>
                              <a:pt x="165595" y="32656"/>
                            </a:cubicBezTo>
                            <a:cubicBezTo>
                              <a:pt x="176597" y="35450"/>
                              <a:pt x="187424" y="39161"/>
                              <a:pt x="198033" y="43527"/>
                            </a:cubicBezTo>
                            <a:cubicBezTo>
                              <a:pt x="219251" y="52215"/>
                              <a:pt x="239640" y="63086"/>
                              <a:pt x="259941" y="74000"/>
                            </a:cubicBezTo>
                            <a:lnTo>
                              <a:pt x="258805" y="76445"/>
                            </a:lnTo>
                            <a:close/>
                          </a:path>
                        </a:pathLst>
                      </a:custGeom>
                      <a:solidFill>
                        <a:srgbClr val="A0BDAB"/>
                      </a:solidFill>
                      <a:ln w="4365" cap="flat">
                        <a:noFill/>
                        <a:prstDash val="solid"/>
                        <a:miter/>
                      </a:ln>
                    </p:spPr>
                    <p:txBody>
                      <a:bodyPr rtlCol="0" anchor="ctr"/>
                      <a:lstStyle/>
                      <a:p>
                        <a:endParaRPr lang="th-TH"/>
                      </a:p>
                    </p:txBody>
                  </p:sp>
                  <p:sp>
                    <p:nvSpPr>
                      <p:cNvPr id="545" name="Freeform: Shape 544">
                        <a:extLst>
                          <a:ext uri="{FF2B5EF4-FFF2-40B4-BE49-F238E27FC236}">
                            <a16:creationId xmlns:a16="http://schemas.microsoft.com/office/drawing/2014/main" id="{DE963901-1602-49A6-86C5-094881A43761}"/>
                          </a:ext>
                        </a:extLst>
                      </p:cNvPr>
                      <p:cNvSpPr/>
                      <p:nvPr/>
                    </p:nvSpPr>
                    <p:spPr>
                      <a:xfrm>
                        <a:off x="3391321" y="4779685"/>
                        <a:ext cx="228681" cy="87752"/>
                      </a:xfrm>
                      <a:custGeom>
                        <a:avLst/>
                        <a:gdLst>
                          <a:gd name="connsiteX0" fmla="*/ 227241 w 228681"/>
                          <a:gd name="connsiteY0" fmla="*/ 87753 h 87752"/>
                          <a:gd name="connsiteX1" fmla="*/ 201832 w 228681"/>
                          <a:gd name="connsiteY1" fmla="*/ 69722 h 87752"/>
                          <a:gd name="connsiteX2" fmla="*/ 195152 w 228681"/>
                          <a:gd name="connsiteY2" fmla="*/ 65793 h 87752"/>
                          <a:gd name="connsiteX3" fmla="*/ 188385 w 228681"/>
                          <a:gd name="connsiteY3" fmla="*/ 61994 h 87752"/>
                          <a:gd name="connsiteX4" fmla="*/ 181574 w 228681"/>
                          <a:gd name="connsiteY4" fmla="*/ 58371 h 87752"/>
                          <a:gd name="connsiteX5" fmla="*/ 174633 w 228681"/>
                          <a:gd name="connsiteY5" fmla="*/ 55009 h 87752"/>
                          <a:gd name="connsiteX6" fmla="*/ 146342 w 228681"/>
                          <a:gd name="connsiteY6" fmla="*/ 43047 h 87752"/>
                          <a:gd name="connsiteX7" fmla="*/ 131935 w 228681"/>
                          <a:gd name="connsiteY7" fmla="*/ 37852 h 87752"/>
                          <a:gd name="connsiteX8" fmla="*/ 117397 w 228681"/>
                          <a:gd name="connsiteY8" fmla="*/ 33093 h 87752"/>
                          <a:gd name="connsiteX9" fmla="*/ 58764 w 228681"/>
                          <a:gd name="connsiteY9" fmla="*/ 16241 h 87752"/>
                          <a:gd name="connsiteX10" fmla="*/ 0 w 228681"/>
                          <a:gd name="connsiteY10" fmla="*/ 0 h 87752"/>
                          <a:gd name="connsiteX11" fmla="*/ 58939 w 228681"/>
                          <a:gd name="connsiteY11" fmla="*/ 15542 h 87752"/>
                          <a:gd name="connsiteX12" fmla="*/ 117746 w 228681"/>
                          <a:gd name="connsiteY12" fmla="*/ 31739 h 87752"/>
                          <a:gd name="connsiteX13" fmla="*/ 132328 w 228681"/>
                          <a:gd name="connsiteY13" fmla="*/ 36324 h 87752"/>
                          <a:gd name="connsiteX14" fmla="*/ 146822 w 228681"/>
                          <a:gd name="connsiteY14" fmla="*/ 41388 h 87752"/>
                          <a:gd name="connsiteX15" fmla="*/ 175331 w 228681"/>
                          <a:gd name="connsiteY15" fmla="*/ 53088 h 87752"/>
                          <a:gd name="connsiteX16" fmla="*/ 182316 w 228681"/>
                          <a:gd name="connsiteY16" fmla="*/ 56406 h 87752"/>
                          <a:gd name="connsiteX17" fmla="*/ 189214 w 228681"/>
                          <a:gd name="connsiteY17" fmla="*/ 59986 h 87752"/>
                          <a:gd name="connsiteX18" fmla="*/ 196069 w 228681"/>
                          <a:gd name="connsiteY18" fmla="*/ 63697 h 87752"/>
                          <a:gd name="connsiteX19" fmla="*/ 202836 w 228681"/>
                          <a:gd name="connsiteY19" fmla="*/ 67583 h 87752"/>
                          <a:gd name="connsiteX20" fmla="*/ 228681 w 228681"/>
                          <a:gd name="connsiteY20" fmla="*/ 85526 h 87752"/>
                          <a:gd name="connsiteX21" fmla="*/ 227241 w 228681"/>
                          <a:gd name="connsiteY21" fmla="*/ 87753 h 8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81" h="87752">
                            <a:moveTo>
                              <a:pt x="227241" y="87753"/>
                            </a:moveTo>
                            <a:cubicBezTo>
                              <a:pt x="219077" y="81248"/>
                              <a:pt x="210651" y="75136"/>
                              <a:pt x="201832" y="69722"/>
                            </a:cubicBezTo>
                            <a:cubicBezTo>
                              <a:pt x="199649" y="68325"/>
                              <a:pt x="197378" y="67103"/>
                              <a:pt x="195152" y="65793"/>
                            </a:cubicBezTo>
                            <a:cubicBezTo>
                              <a:pt x="192925" y="64483"/>
                              <a:pt x="190699" y="63173"/>
                              <a:pt x="188385" y="61994"/>
                            </a:cubicBezTo>
                            <a:lnTo>
                              <a:pt x="181574" y="58371"/>
                            </a:lnTo>
                            <a:lnTo>
                              <a:pt x="174633" y="55009"/>
                            </a:lnTo>
                            <a:cubicBezTo>
                              <a:pt x="165333" y="50643"/>
                              <a:pt x="155947" y="46583"/>
                              <a:pt x="146342" y="43047"/>
                            </a:cubicBezTo>
                            <a:cubicBezTo>
                              <a:pt x="141583" y="41170"/>
                              <a:pt x="136737" y="39554"/>
                              <a:pt x="131935" y="37852"/>
                            </a:cubicBezTo>
                            <a:cubicBezTo>
                              <a:pt x="127089" y="36236"/>
                              <a:pt x="122287" y="34577"/>
                              <a:pt x="117397" y="33093"/>
                            </a:cubicBezTo>
                            <a:cubicBezTo>
                              <a:pt x="97969" y="26937"/>
                              <a:pt x="78366" y="21654"/>
                              <a:pt x="58764" y="16241"/>
                            </a:cubicBezTo>
                            <a:lnTo>
                              <a:pt x="0" y="0"/>
                            </a:lnTo>
                            <a:lnTo>
                              <a:pt x="58939" y="15542"/>
                            </a:lnTo>
                            <a:cubicBezTo>
                              <a:pt x="78585" y="20738"/>
                              <a:pt x="98231" y="25802"/>
                              <a:pt x="117746" y="31739"/>
                            </a:cubicBezTo>
                            <a:cubicBezTo>
                              <a:pt x="122636" y="33180"/>
                              <a:pt x="127482" y="34796"/>
                              <a:pt x="132328" y="36324"/>
                            </a:cubicBezTo>
                            <a:cubicBezTo>
                              <a:pt x="137174" y="37983"/>
                              <a:pt x="142020" y="39554"/>
                              <a:pt x="146822" y="41388"/>
                            </a:cubicBezTo>
                            <a:cubicBezTo>
                              <a:pt x="156471" y="44837"/>
                              <a:pt x="165945" y="48810"/>
                              <a:pt x="175331" y="53088"/>
                            </a:cubicBezTo>
                            <a:lnTo>
                              <a:pt x="182316" y="56406"/>
                            </a:lnTo>
                            <a:lnTo>
                              <a:pt x="189214" y="59986"/>
                            </a:lnTo>
                            <a:cubicBezTo>
                              <a:pt x="191528" y="61121"/>
                              <a:pt x="193798" y="62431"/>
                              <a:pt x="196069" y="63697"/>
                            </a:cubicBezTo>
                            <a:cubicBezTo>
                              <a:pt x="198339" y="65007"/>
                              <a:pt x="200609" y="66229"/>
                              <a:pt x="202836" y="67583"/>
                            </a:cubicBezTo>
                            <a:cubicBezTo>
                              <a:pt x="211786" y="72953"/>
                              <a:pt x="220386" y="79021"/>
                              <a:pt x="228681" y="85526"/>
                            </a:cubicBezTo>
                            <a:lnTo>
                              <a:pt x="227241" y="87753"/>
                            </a:lnTo>
                            <a:close/>
                          </a:path>
                        </a:pathLst>
                      </a:custGeom>
                      <a:solidFill>
                        <a:srgbClr val="A0BDAB"/>
                      </a:solidFill>
                      <a:ln w="4365" cap="flat">
                        <a:noFill/>
                        <a:prstDash val="solid"/>
                        <a:miter/>
                      </a:ln>
                    </p:spPr>
                    <p:txBody>
                      <a:bodyPr rtlCol="0" anchor="ctr"/>
                      <a:lstStyle/>
                      <a:p>
                        <a:endParaRPr lang="th-TH"/>
                      </a:p>
                    </p:txBody>
                  </p:sp>
                  <p:sp>
                    <p:nvSpPr>
                      <p:cNvPr id="546" name="Freeform: Shape 545">
                        <a:extLst>
                          <a:ext uri="{FF2B5EF4-FFF2-40B4-BE49-F238E27FC236}">
                            <a16:creationId xmlns:a16="http://schemas.microsoft.com/office/drawing/2014/main" id="{39B372F4-1DE4-4857-A347-DA5F12DB585A}"/>
                          </a:ext>
                        </a:extLst>
                      </p:cNvPr>
                      <p:cNvSpPr/>
                      <p:nvPr/>
                    </p:nvSpPr>
                    <p:spPr>
                      <a:xfrm>
                        <a:off x="3302957" y="4824521"/>
                        <a:ext cx="222700" cy="77580"/>
                      </a:xfrm>
                      <a:custGeom>
                        <a:avLst/>
                        <a:gdLst>
                          <a:gd name="connsiteX0" fmla="*/ 221827 w 222700"/>
                          <a:gd name="connsiteY0" fmla="*/ 77580 h 77580"/>
                          <a:gd name="connsiteX1" fmla="*/ 166905 w 222700"/>
                          <a:gd name="connsiteY1" fmla="*/ 56494 h 77580"/>
                          <a:gd name="connsiteX2" fmla="*/ 111285 w 222700"/>
                          <a:gd name="connsiteY2" fmla="*/ 37590 h 77580"/>
                          <a:gd name="connsiteX3" fmla="*/ 0 w 222700"/>
                          <a:gd name="connsiteY3" fmla="*/ 0 h 77580"/>
                          <a:gd name="connsiteX4" fmla="*/ 111634 w 222700"/>
                          <a:gd name="connsiteY4" fmla="*/ 36236 h 77580"/>
                          <a:gd name="connsiteX5" fmla="*/ 167429 w 222700"/>
                          <a:gd name="connsiteY5" fmla="*/ 54485 h 77580"/>
                          <a:gd name="connsiteX6" fmla="*/ 222700 w 222700"/>
                          <a:gd name="connsiteY6" fmla="*/ 74961 h 77580"/>
                          <a:gd name="connsiteX7" fmla="*/ 221827 w 222700"/>
                          <a:gd name="connsiteY7" fmla="*/ 77580 h 7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00" h="77580">
                            <a:moveTo>
                              <a:pt x="221827" y="77580"/>
                            </a:moveTo>
                            <a:cubicBezTo>
                              <a:pt x="203796" y="69809"/>
                              <a:pt x="185416" y="62955"/>
                              <a:pt x="166905" y="56494"/>
                            </a:cubicBezTo>
                            <a:cubicBezTo>
                              <a:pt x="148438" y="50032"/>
                              <a:pt x="129839" y="43877"/>
                              <a:pt x="111285" y="37590"/>
                            </a:cubicBezTo>
                            <a:lnTo>
                              <a:pt x="0" y="0"/>
                            </a:lnTo>
                            <a:lnTo>
                              <a:pt x="111634" y="36236"/>
                            </a:lnTo>
                            <a:cubicBezTo>
                              <a:pt x="130232" y="42305"/>
                              <a:pt x="148874" y="48242"/>
                              <a:pt x="167429" y="54485"/>
                            </a:cubicBezTo>
                            <a:cubicBezTo>
                              <a:pt x="185984" y="60729"/>
                              <a:pt x="204495" y="67364"/>
                              <a:pt x="222700" y="74961"/>
                            </a:cubicBezTo>
                            <a:lnTo>
                              <a:pt x="221827" y="77580"/>
                            </a:lnTo>
                            <a:close/>
                          </a:path>
                        </a:pathLst>
                      </a:custGeom>
                      <a:solidFill>
                        <a:srgbClr val="A0BDAB"/>
                      </a:solidFill>
                      <a:ln w="4365" cap="flat">
                        <a:noFill/>
                        <a:prstDash val="solid"/>
                        <a:miter/>
                      </a:ln>
                    </p:spPr>
                    <p:txBody>
                      <a:bodyPr rtlCol="0" anchor="ctr"/>
                      <a:lstStyle/>
                      <a:p>
                        <a:endParaRPr lang="th-TH"/>
                      </a:p>
                    </p:txBody>
                  </p:sp>
                  <p:sp>
                    <p:nvSpPr>
                      <p:cNvPr id="547" name="Freeform: Shape 546">
                        <a:extLst>
                          <a:ext uri="{FF2B5EF4-FFF2-40B4-BE49-F238E27FC236}">
                            <a16:creationId xmlns:a16="http://schemas.microsoft.com/office/drawing/2014/main" id="{875E204B-73B6-4508-BC00-E61DA378190F}"/>
                          </a:ext>
                        </a:extLst>
                      </p:cNvPr>
                      <p:cNvSpPr/>
                      <p:nvPr/>
                    </p:nvSpPr>
                    <p:spPr>
                      <a:xfrm>
                        <a:off x="3233671" y="4866477"/>
                        <a:ext cx="173104" cy="70027"/>
                      </a:xfrm>
                      <a:custGeom>
                        <a:avLst/>
                        <a:gdLst>
                          <a:gd name="connsiteX0" fmla="*/ 171970 w 173104"/>
                          <a:gd name="connsiteY0" fmla="*/ 70028 h 70027"/>
                          <a:gd name="connsiteX1" fmla="*/ 0 w 173104"/>
                          <a:gd name="connsiteY1" fmla="*/ 0 h 70027"/>
                          <a:gd name="connsiteX2" fmla="*/ 173105 w 173104"/>
                          <a:gd name="connsiteY2" fmla="*/ 67539 h 70027"/>
                          <a:gd name="connsiteX3" fmla="*/ 171970 w 173104"/>
                          <a:gd name="connsiteY3" fmla="*/ 70028 h 70027"/>
                        </a:gdLst>
                        <a:ahLst/>
                        <a:cxnLst>
                          <a:cxn ang="0">
                            <a:pos x="connsiteX0" y="connsiteY0"/>
                          </a:cxn>
                          <a:cxn ang="0">
                            <a:pos x="connsiteX1" y="connsiteY1"/>
                          </a:cxn>
                          <a:cxn ang="0">
                            <a:pos x="connsiteX2" y="connsiteY2"/>
                          </a:cxn>
                          <a:cxn ang="0">
                            <a:pos x="connsiteX3" y="connsiteY3"/>
                          </a:cxn>
                        </a:cxnLst>
                        <a:rect l="l" t="t" r="r" b="b"/>
                        <a:pathLst>
                          <a:path w="173104" h="70027">
                            <a:moveTo>
                              <a:pt x="171970" y="70028"/>
                            </a:moveTo>
                            <a:cubicBezTo>
                              <a:pt x="117659" y="38637"/>
                              <a:pt x="59637" y="15018"/>
                              <a:pt x="0" y="0"/>
                            </a:cubicBezTo>
                            <a:cubicBezTo>
                              <a:pt x="59812" y="14101"/>
                              <a:pt x="118226" y="36847"/>
                              <a:pt x="173105" y="67539"/>
                            </a:cubicBezTo>
                            <a:lnTo>
                              <a:pt x="171970" y="70028"/>
                            </a:lnTo>
                            <a:close/>
                          </a:path>
                        </a:pathLst>
                      </a:custGeom>
                      <a:solidFill>
                        <a:srgbClr val="A0BDAB"/>
                      </a:solidFill>
                      <a:ln w="4365" cap="flat">
                        <a:noFill/>
                        <a:prstDash val="solid"/>
                        <a:miter/>
                      </a:ln>
                    </p:spPr>
                    <p:txBody>
                      <a:bodyPr rtlCol="0" anchor="ctr"/>
                      <a:lstStyle/>
                      <a:p>
                        <a:endParaRPr lang="th-TH"/>
                      </a:p>
                    </p:txBody>
                  </p:sp>
                  <p:sp>
                    <p:nvSpPr>
                      <p:cNvPr id="548" name="Freeform: Shape 547">
                        <a:extLst>
                          <a:ext uri="{FF2B5EF4-FFF2-40B4-BE49-F238E27FC236}">
                            <a16:creationId xmlns:a16="http://schemas.microsoft.com/office/drawing/2014/main" id="{9AB5C53B-2907-4A93-9703-BBD014DF0111}"/>
                          </a:ext>
                        </a:extLst>
                      </p:cNvPr>
                      <p:cNvSpPr/>
                      <p:nvPr/>
                    </p:nvSpPr>
                    <p:spPr>
                      <a:xfrm>
                        <a:off x="3145307" y="4935379"/>
                        <a:ext cx="136344" cy="35179"/>
                      </a:xfrm>
                      <a:custGeom>
                        <a:avLst/>
                        <a:gdLst>
                          <a:gd name="connsiteX0" fmla="*/ 135253 w 136344"/>
                          <a:gd name="connsiteY0" fmla="*/ 35179 h 35179"/>
                          <a:gd name="connsiteX1" fmla="*/ 0 w 136344"/>
                          <a:gd name="connsiteY1" fmla="*/ 34 h 35179"/>
                          <a:gd name="connsiteX2" fmla="*/ 136344 w 136344"/>
                          <a:gd name="connsiteY2" fmla="*/ 32647 h 35179"/>
                          <a:gd name="connsiteX3" fmla="*/ 135253 w 136344"/>
                          <a:gd name="connsiteY3" fmla="*/ 35179 h 35179"/>
                        </a:gdLst>
                        <a:ahLst/>
                        <a:cxnLst>
                          <a:cxn ang="0">
                            <a:pos x="connsiteX0" y="connsiteY0"/>
                          </a:cxn>
                          <a:cxn ang="0">
                            <a:pos x="connsiteX1" y="connsiteY1"/>
                          </a:cxn>
                          <a:cxn ang="0">
                            <a:pos x="connsiteX2" y="connsiteY2"/>
                          </a:cxn>
                          <a:cxn ang="0">
                            <a:pos x="connsiteX3" y="connsiteY3"/>
                          </a:cxn>
                        </a:cxnLst>
                        <a:rect l="l" t="t" r="r" b="b"/>
                        <a:pathLst>
                          <a:path w="136344" h="35179">
                            <a:moveTo>
                              <a:pt x="135253" y="35179"/>
                            </a:moveTo>
                            <a:cubicBezTo>
                              <a:pt x="93254" y="12433"/>
                              <a:pt x="46496" y="253"/>
                              <a:pt x="0" y="34"/>
                            </a:cubicBezTo>
                            <a:cubicBezTo>
                              <a:pt x="46452" y="-708"/>
                              <a:pt x="93559" y="10556"/>
                              <a:pt x="136344" y="32647"/>
                            </a:cubicBezTo>
                            <a:lnTo>
                              <a:pt x="135253" y="35179"/>
                            </a:lnTo>
                            <a:close/>
                          </a:path>
                        </a:pathLst>
                      </a:custGeom>
                      <a:solidFill>
                        <a:srgbClr val="A0BDAB"/>
                      </a:solidFill>
                      <a:ln w="4365" cap="flat">
                        <a:noFill/>
                        <a:prstDash val="solid"/>
                        <a:miter/>
                      </a:ln>
                    </p:spPr>
                    <p:txBody>
                      <a:bodyPr rtlCol="0" anchor="ctr"/>
                      <a:lstStyle/>
                      <a:p>
                        <a:endParaRPr lang="th-TH"/>
                      </a:p>
                    </p:txBody>
                  </p:sp>
                </p:grpSp>
              </p:grpSp>
            </p:grpSp>
          </p:grpSp>
          <p:sp>
            <p:nvSpPr>
              <p:cNvPr id="476" name="Freeform: Shape 475">
                <a:extLst>
                  <a:ext uri="{FF2B5EF4-FFF2-40B4-BE49-F238E27FC236}">
                    <a16:creationId xmlns:a16="http://schemas.microsoft.com/office/drawing/2014/main" id="{02200CB2-0602-495C-A32D-779235D3EA91}"/>
                  </a:ext>
                </a:extLst>
              </p:cNvPr>
              <p:cNvSpPr/>
              <p:nvPr/>
            </p:nvSpPr>
            <p:spPr>
              <a:xfrm>
                <a:off x="1870795" y="3383076"/>
                <a:ext cx="807701" cy="568763"/>
              </a:xfrm>
              <a:custGeom>
                <a:avLst/>
                <a:gdLst>
                  <a:gd name="connsiteX0" fmla="*/ 786458 w 807701"/>
                  <a:gd name="connsiteY0" fmla="*/ 474854 h 568763"/>
                  <a:gd name="connsiteX1" fmla="*/ 370789 w 807701"/>
                  <a:gd name="connsiteY1" fmla="*/ 549030 h 568763"/>
                  <a:gd name="connsiteX2" fmla="*/ 39423 w 807701"/>
                  <a:gd name="connsiteY2" fmla="*/ 215612 h 568763"/>
                  <a:gd name="connsiteX3" fmla="*/ 19515 w 807701"/>
                  <a:gd name="connsiteY3" fmla="*/ 35784 h 568763"/>
                  <a:gd name="connsiteX4" fmla="*/ 0 w 807701"/>
                  <a:gd name="connsiteY4" fmla="*/ 14479 h 568763"/>
                  <a:gd name="connsiteX5" fmla="*/ 57847 w 807701"/>
                  <a:gd name="connsiteY5" fmla="*/ 34169 h 568763"/>
                  <a:gd name="connsiteX6" fmla="*/ 378080 w 807701"/>
                  <a:gd name="connsiteY6" fmla="*/ 39321 h 568763"/>
                  <a:gd name="connsiteX7" fmla="*/ 781787 w 807701"/>
                  <a:gd name="connsiteY7" fmla="*/ 346019 h 568763"/>
                  <a:gd name="connsiteX8" fmla="*/ 786458 w 807701"/>
                  <a:gd name="connsiteY8" fmla="*/ 474854 h 568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7701" h="568763">
                    <a:moveTo>
                      <a:pt x="786458" y="474854"/>
                    </a:moveTo>
                    <a:cubicBezTo>
                      <a:pt x="786458" y="474854"/>
                      <a:pt x="675610" y="620498"/>
                      <a:pt x="370789" y="549030"/>
                    </a:cubicBezTo>
                    <a:cubicBezTo>
                      <a:pt x="370134" y="546585"/>
                      <a:pt x="63610" y="491794"/>
                      <a:pt x="39423" y="215612"/>
                    </a:cubicBezTo>
                    <a:cubicBezTo>
                      <a:pt x="39423" y="215612"/>
                      <a:pt x="35581" y="50628"/>
                      <a:pt x="19515" y="35784"/>
                    </a:cubicBezTo>
                    <a:cubicBezTo>
                      <a:pt x="3449" y="20941"/>
                      <a:pt x="0" y="14479"/>
                      <a:pt x="0" y="14479"/>
                    </a:cubicBezTo>
                    <a:cubicBezTo>
                      <a:pt x="0" y="14479"/>
                      <a:pt x="30386" y="44385"/>
                      <a:pt x="57847" y="34169"/>
                    </a:cubicBezTo>
                    <a:cubicBezTo>
                      <a:pt x="85308" y="23953"/>
                      <a:pt x="213445" y="-40312"/>
                      <a:pt x="378080" y="39321"/>
                    </a:cubicBezTo>
                    <a:cubicBezTo>
                      <a:pt x="542365" y="118778"/>
                      <a:pt x="704643" y="219585"/>
                      <a:pt x="781787" y="346019"/>
                    </a:cubicBezTo>
                    <a:cubicBezTo>
                      <a:pt x="837232" y="436872"/>
                      <a:pt x="786458" y="474854"/>
                      <a:pt x="786458" y="474854"/>
                    </a:cubicBezTo>
                    <a:close/>
                  </a:path>
                </a:pathLst>
              </a:custGeom>
              <a:solidFill>
                <a:srgbClr val="E2E2E2"/>
              </a:solidFill>
              <a:ln w="4365" cap="flat">
                <a:noFill/>
                <a:prstDash val="solid"/>
                <a:miter/>
              </a:ln>
            </p:spPr>
            <p:txBody>
              <a:bodyPr rtlCol="0" anchor="ctr"/>
              <a:lstStyle/>
              <a:p>
                <a:endParaRPr lang="th-TH"/>
              </a:p>
            </p:txBody>
          </p:sp>
          <p:grpSp>
            <p:nvGrpSpPr>
              <p:cNvPr id="477" name="Graphic 2180">
                <a:extLst>
                  <a:ext uri="{FF2B5EF4-FFF2-40B4-BE49-F238E27FC236}">
                    <a16:creationId xmlns:a16="http://schemas.microsoft.com/office/drawing/2014/main" id="{D747F765-9B7B-4E0A-9F02-6F2934FD5ECC}"/>
                  </a:ext>
                </a:extLst>
              </p:cNvPr>
              <p:cNvGrpSpPr/>
              <p:nvPr/>
            </p:nvGrpSpPr>
            <p:grpSpPr>
              <a:xfrm>
                <a:off x="1910677" y="3382434"/>
                <a:ext cx="764017" cy="567555"/>
                <a:chOff x="1910677" y="3382434"/>
                <a:chExt cx="764017" cy="567555"/>
              </a:xfrm>
              <a:solidFill>
                <a:srgbClr val="93B79F"/>
              </a:solidFill>
            </p:grpSpPr>
            <p:pic>
              <p:nvPicPr>
                <p:cNvPr id="516" name="Picture 515">
                  <a:extLst>
                    <a:ext uri="{FF2B5EF4-FFF2-40B4-BE49-F238E27FC236}">
                      <a16:creationId xmlns:a16="http://schemas.microsoft.com/office/drawing/2014/main" id="{8E3D212F-0003-463C-8F74-A5EFB0CB04FE}"/>
                    </a:ext>
                  </a:extLst>
                </p:cNvPr>
                <p:cNvPicPr>
                  <a:picLocks noChangeAspect="1"/>
                </p:cNvPicPr>
                <p:nvPr/>
              </p:nvPicPr>
              <p:blipFill>
                <a:blip r:embed="rId65"/>
                <a:stretch>
                  <a:fillRect/>
                </a:stretch>
              </p:blipFill>
              <p:spPr>
                <a:xfrm>
                  <a:off x="1910677" y="3426092"/>
                  <a:ext cx="737822" cy="523897"/>
                </a:xfrm>
                <a:custGeom>
                  <a:avLst/>
                  <a:gdLst>
                    <a:gd name="connsiteX0" fmla="*/ 119 w 737822"/>
                    <a:gd name="connsiteY0" fmla="*/ 79 h 523897"/>
                    <a:gd name="connsiteX1" fmla="*/ 737942 w 737822"/>
                    <a:gd name="connsiteY1" fmla="*/ 79 h 523897"/>
                    <a:gd name="connsiteX2" fmla="*/ 737942 w 737822"/>
                    <a:gd name="connsiteY2" fmla="*/ 523977 h 523897"/>
                    <a:gd name="connsiteX3" fmla="*/ 119 w 737822"/>
                    <a:gd name="connsiteY3" fmla="*/ 523977 h 523897"/>
                  </a:gdLst>
                  <a:ahLst/>
                  <a:cxnLst>
                    <a:cxn ang="0">
                      <a:pos x="connsiteX0" y="connsiteY0"/>
                    </a:cxn>
                    <a:cxn ang="0">
                      <a:pos x="connsiteX1" y="connsiteY1"/>
                    </a:cxn>
                    <a:cxn ang="0">
                      <a:pos x="connsiteX2" y="connsiteY2"/>
                    </a:cxn>
                    <a:cxn ang="0">
                      <a:pos x="connsiteX3" y="connsiteY3"/>
                    </a:cxn>
                  </a:cxnLst>
                  <a:rect l="l" t="t" r="r" b="b"/>
                  <a:pathLst>
                    <a:path w="737822" h="523897">
                      <a:moveTo>
                        <a:pt x="119" y="79"/>
                      </a:moveTo>
                      <a:lnTo>
                        <a:pt x="737942" y="79"/>
                      </a:lnTo>
                      <a:lnTo>
                        <a:pt x="737942" y="523977"/>
                      </a:lnTo>
                      <a:lnTo>
                        <a:pt x="119" y="523977"/>
                      </a:lnTo>
                      <a:close/>
                    </a:path>
                  </a:pathLst>
                </a:custGeom>
              </p:spPr>
            </p:pic>
            <p:pic>
              <p:nvPicPr>
                <p:cNvPr id="517" name="Picture 516">
                  <a:extLst>
                    <a:ext uri="{FF2B5EF4-FFF2-40B4-BE49-F238E27FC236}">
                      <a16:creationId xmlns:a16="http://schemas.microsoft.com/office/drawing/2014/main" id="{B7C3C916-AE8E-41DE-98B8-21359F3EB211}"/>
                    </a:ext>
                  </a:extLst>
                </p:cNvPr>
                <p:cNvPicPr>
                  <a:picLocks noChangeAspect="1"/>
                </p:cNvPicPr>
                <p:nvPr/>
              </p:nvPicPr>
              <p:blipFill>
                <a:blip r:embed="rId66"/>
                <a:stretch>
                  <a:fillRect/>
                </a:stretch>
              </p:blipFill>
              <p:spPr>
                <a:xfrm>
                  <a:off x="1915043" y="3382434"/>
                  <a:ext cx="759651" cy="471507"/>
                </a:xfrm>
                <a:custGeom>
                  <a:avLst/>
                  <a:gdLst>
                    <a:gd name="connsiteX0" fmla="*/ 120 w 759651"/>
                    <a:gd name="connsiteY0" fmla="*/ 69 h 471507"/>
                    <a:gd name="connsiteX1" fmla="*/ 759772 w 759651"/>
                    <a:gd name="connsiteY1" fmla="*/ 69 h 471507"/>
                    <a:gd name="connsiteX2" fmla="*/ 759772 w 759651"/>
                    <a:gd name="connsiteY2" fmla="*/ 471577 h 471507"/>
                    <a:gd name="connsiteX3" fmla="*/ 120 w 759651"/>
                    <a:gd name="connsiteY3" fmla="*/ 471577 h 471507"/>
                  </a:gdLst>
                  <a:ahLst/>
                  <a:cxnLst>
                    <a:cxn ang="0">
                      <a:pos x="connsiteX0" y="connsiteY0"/>
                    </a:cxn>
                    <a:cxn ang="0">
                      <a:pos x="connsiteX1" y="connsiteY1"/>
                    </a:cxn>
                    <a:cxn ang="0">
                      <a:pos x="connsiteX2" y="connsiteY2"/>
                    </a:cxn>
                    <a:cxn ang="0">
                      <a:pos x="connsiteX3" y="connsiteY3"/>
                    </a:cxn>
                  </a:cxnLst>
                  <a:rect l="l" t="t" r="r" b="b"/>
                  <a:pathLst>
                    <a:path w="759651" h="471507">
                      <a:moveTo>
                        <a:pt x="120" y="69"/>
                      </a:moveTo>
                      <a:lnTo>
                        <a:pt x="759772" y="69"/>
                      </a:lnTo>
                      <a:lnTo>
                        <a:pt x="759772" y="471577"/>
                      </a:lnTo>
                      <a:lnTo>
                        <a:pt x="120" y="471577"/>
                      </a:lnTo>
                      <a:close/>
                    </a:path>
                  </a:pathLst>
                </a:custGeom>
              </p:spPr>
            </p:pic>
            <p:grpSp>
              <p:nvGrpSpPr>
                <p:cNvPr id="518" name="Graphic 2180">
                  <a:extLst>
                    <a:ext uri="{FF2B5EF4-FFF2-40B4-BE49-F238E27FC236}">
                      <a16:creationId xmlns:a16="http://schemas.microsoft.com/office/drawing/2014/main" id="{8999B03C-C58C-4184-AFBD-4E12F64FC74C}"/>
                    </a:ext>
                  </a:extLst>
                </p:cNvPr>
                <p:cNvGrpSpPr/>
                <p:nvPr/>
              </p:nvGrpSpPr>
              <p:grpSpPr>
                <a:xfrm>
                  <a:off x="1977801" y="3460204"/>
                  <a:ext cx="633741" cy="411609"/>
                  <a:chOff x="1977801" y="3460204"/>
                  <a:chExt cx="633741" cy="411609"/>
                </a:xfrm>
                <a:solidFill>
                  <a:srgbClr val="93B79F"/>
                </a:solidFill>
              </p:grpSpPr>
              <p:sp>
                <p:nvSpPr>
                  <p:cNvPr id="519" name="Freeform: Shape 518">
                    <a:extLst>
                      <a:ext uri="{FF2B5EF4-FFF2-40B4-BE49-F238E27FC236}">
                        <a16:creationId xmlns:a16="http://schemas.microsoft.com/office/drawing/2014/main" id="{B3D4EFFC-B3E2-4803-89C8-6C8A15F01D93}"/>
                      </a:ext>
                    </a:extLst>
                  </p:cNvPr>
                  <p:cNvSpPr/>
                  <p:nvPr/>
                </p:nvSpPr>
                <p:spPr>
                  <a:xfrm>
                    <a:off x="2348895" y="3816542"/>
                    <a:ext cx="226411" cy="55271"/>
                  </a:xfrm>
                  <a:custGeom>
                    <a:avLst/>
                    <a:gdLst>
                      <a:gd name="connsiteX0" fmla="*/ 226411 w 226411"/>
                      <a:gd name="connsiteY0" fmla="*/ 2270 h 55271"/>
                      <a:gd name="connsiteX1" fmla="*/ 201308 w 226411"/>
                      <a:gd name="connsiteY1" fmla="*/ 18205 h 55271"/>
                      <a:gd name="connsiteX2" fmla="*/ 174633 w 226411"/>
                      <a:gd name="connsiteY2" fmla="*/ 31216 h 55271"/>
                      <a:gd name="connsiteX3" fmla="*/ 171227 w 226411"/>
                      <a:gd name="connsiteY3" fmla="*/ 32656 h 55271"/>
                      <a:gd name="connsiteX4" fmla="*/ 167778 w 226411"/>
                      <a:gd name="connsiteY4" fmla="*/ 33966 h 55271"/>
                      <a:gd name="connsiteX5" fmla="*/ 160837 w 226411"/>
                      <a:gd name="connsiteY5" fmla="*/ 36585 h 55271"/>
                      <a:gd name="connsiteX6" fmla="*/ 146735 w 226411"/>
                      <a:gd name="connsiteY6" fmla="*/ 41170 h 55271"/>
                      <a:gd name="connsiteX7" fmla="*/ 132415 w 226411"/>
                      <a:gd name="connsiteY7" fmla="*/ 45055 h 55271"/>
                      <a:gd name="connsiteX8" fmla="*/ 125168 w 226411"/>
                      <a:gd name="connsiteY8" fmla="*/ 46627 h 55271"/>
                      <a:gd name="connsiteX9" fmla="*/ 121544 w 226411"/>
                      <a:gd name="connsiteY9" fmla="*/ 47413 h 55271"/>
                      <a:gd name="connsiteX10" fmla="*/ 117877 w 226411"/>
                      <a:gd name="connsiteY10" fmla="*/ 48068 h 55271"/>
                      <a:gd name="connsiteX11" fmla="*/ 110586 w 226411"/>
                      <a:gd name="connsiteY11" fmla="*/ 49334 h 55271"/>
                      <a:gd name="connsiteX12" fmla="*/ 103251 w 226411"/>
                      <a:gd name="connsiteY12" fmla="*/ 50294 h 55271"/>
                      <a:gd name="connsiteX13" fmla="*/ 95873 w 226411"/>
                      <a:gd name="connsiteY13" fmla="*/ 51080 h 55271"/>
                      <a:gd name="connsiteX14" fmla="*/ 88495 w 226411"/>
                      <a:gd name="connsiteY14" fmla="*/ 51691 h 55271"/>
                      <a:gd name="connsiteX15" fmla="*/ 81073 w 226411"/>
                      <a:gd name="connsiteY15" fmla="*/ 52084 h 55271"/>
                      <a:gd name="connsiteX16" fmla="*/ 73651 w 226411"/>
                      <a:gd name="connsiteY16" fmla="*/ 52259 h 55271"/>
                      <a:gd name="connsiteX17" fmla="*/ 58851 w 226411"/>
                      <a:gd name="connsiteY17" fmla="*/ 52084 h 55271"/>
                      <a:gd name="connsiteX18" fmla="*/ 29251 w 226411"/>
                      <a:gd name="connsiteY18" fmla="*/ 51429 h 55271"/>
                      <a:gd name="connsiteX19" fmla="*/ 0 w 226411"/>
                      <a:gd name="connsiteY19" fmla="*/ 55271 h 55271"/>
                      <a:gd name="connsiteX20" fmla="*/ 29251 w 226411"/>
                      <a:gd name="connsiteY20" fmla="*/ 51080 h 55271"/>
                      <a:gd name="connsiteX21" fmla="*/ 58851 w 226411"/>
                      <a:gd name="connsiteY21" fmla="*/ 51429 h 55271"/>
                      <a:gd name="connsiteX22" fmla="*/ 73651 w 226411"/>
                      <a:gd name="connsiteY22" fmla="*/ 51429 h 55271"/>
                      <a:gd name="connsiteX23" fmla="*/ 81030 w 226411"/>
                      <a:gd name="connsiteY23" fmla="*/ 51211 h 55271"/>
                      <a:gd name="connsiteX24" fmla="*/ 88408 w 226411"/>
                      <a:gd name="connsiteY24" fmla="*/ 50731 h 55271"/>
                      <a:gd name="connsiteX25" fmla="*/ 95742 w 226411"/>
                      <a:gd name="connsiteY25" fmla="*/ 50032 h 55271"/>
                      <a:gd name="connsiteX26" fmla="*/ 103077 w 226411"/>
                      <a:gd name="connsiteY26" fmla="*/ 49159 h 55271"/>
                      <a:gd name="connsiteX27" fmla="*/ 110368 w 226411"/>
                      <a:gd name="connsiteY27" fmla="*/ 48111 h 55271"/>
                      <a:gd name="connsiteX28" fmla="*/ 117615 w 226411"/>
                      <a:gd name="connsiteY28" fmla="*/ 46758 h 55271"/>
                      <a:gd name="connsiteX29" fmla="*/ 121239 w 226411"/>
                      <a:gd name="connsiteY29" fmla="*/ 46059 h 55271"/>
                      <a:gd name="connsiteX30" fmla="*/ 124819 w 226411"/>
                      <a:gd name="connsiteY30" fmla="*/ 45230 h 55271"/>
                      <a:gd name="connsiteX31" fmla="*/ 132022 w 226411"/>
                      <a:gd name="connsiteY31" fmla="*/ 43571 h 55271"/>
                      <a:gd name="connsiteX32" fmla="*/ 146211 w 226411"/>
                      <a:gd name="connsiteY32" fmla="*/ 39554 h 55271"/>
                      <a:gd name="connsiteX33" fmla="*/ 160182 w 226411"/>
                      <a:gd name="connsiteY33" fmla="*/ 34839 h 55271"/>
                      <a:gd name="connsiteX34" fmla="*/ 167036 w 226411"/>
                      <a:gd name="connsiteY34" fmla="*/ 32132 h 55271"/>
                      <a:gd name="connsiteX35" fmla="*/ 170485 w 226411"/>
                      <a:gd name="connsiteY35" fmla="*/ 30779 h 55271"/>
                      <a:gd name="connsiteX36" fmla="*/ 173847 w 226411"/>
                      <a:gd name="connsiteY36" fmla="*/ 29295 h 55271"/>
                      <a:gd name="connsiteX37" fmla="*/ 200173 w 226411"/>
                      <a:gd name="connsiteY37" fmla="*/ 16066 h 55271"/>
                      <a:gd name="connsiteX38" fmla="*/ 224840 w 226411"/>
                      <a:gd name="connsiteY38" fmla="*/ 0 h 55271"/>
                      <a:gd name="connsiteX39" fmla="*/ 226411 w 226411"/>
                      <a:gd name="connsiteY39" fmla="*/ 2270 h 5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26411" h="55271">
                        <a:moveTo>
                          <a:pt x="226411" y="2270"/>
                        </a:moveTo>
                        <a:cubicBezTo>
                          <a:pt x="218291" y="7989"/>
                          <a:pt x="209996" y="13403"/>
                          <a:pt x="201308" y="18205"/>
                        </a:cubicBezTo>
                        <a:cubicBezTo>
                          <a:pt x="192620" y="22964"/>
                          <a:pt x="183801" y="27461"/>
                          <a:pt x="174633" y="31216"/>
                        </a:cubicBezTo>
                        <a:lnTo>
                          <a:pt x="171227" y="32656"/>
                        </a:lnTo>
                        <a:lnTo>
                          <a:pt x="167778" y="33966"/>
                        </a:lnTo>
                        <a:cubicBezTo>
                          <a:pt x="165464" y="34839"/>
                          <a:pt x="163151" y="35756"/>
                          <a:pt x="160837" y="36585"/>
                        </a:cubicBezTo>
                        <a:cubicBezTo>
                          <a:pt x="156165" y="38157"/>
                          <a:pt x="151494" y="39860"/>
                          <a:pt x="146735" y="41170"/>
                        </a:cubicBezTo>
                        <a:cubicBezTo>
                          <a:pt x="142020" y="42654"/>
                          <a:pt x="137218" y="43833"/>
                          <a:pt x="132415" y="45055"/>
                        </a:cubicBezTo>
                        <a:cubicBezTo>
                          <a:pt x="130014" y="45666"/>
                          <a:pt x="127569" y="46103"/>
                          <a:pt x="125168" y="46627"/>
                        </a:cubicBezTo>
                        <a:lnTo>
                          <a:pt x="121544" y="47413"/>
                        </a:lnTo>
                        <a:cubicBezTo>
                          <a:pt x="120322" y="47675"/>
                          <a:pt x="119099" y="47849"/>
                          <a:pt x="117877" y="48068"/>
                        </a:cubicBezTo>
                        <a:lnTo>
                          <a:pt x="110586" y="49334"/>
                        </a:lnTo>
                        <a:lnTo>
                          <a:pt x="103251" y="50294"/>
                        </a:lnTo>
                        <a:cubicBezTo>
                          <a:pt x="100807" y="50643"/>
                          <a:pt x="98362" y="50862"/>
                          <a:pt x="95873" y="51080"/>
                        </a:cubicBezTo>
                        <a:cubicBezTo>
                          <a:pt x="93428" y="51298"/>
                          <a:pt x="90940" y="51604"/>
                          <a:pt x="88495" y="51691"/>
                        </a:cubicBezTo>
                        <a:lnTo>
                          <a:pt x="81073" y="52084"/>
                        </a:lnTo>
                        <a:cubicBezTo>
                          <a:pt x="78628" y="52259"/>
                          <a:pt x="76140" y="52171"/>
                          <a:pt x="73651" y="52259"/>
                        </a:cubicBezTo>
                        <a:cubicBezTo>
                          <a:pt x="68718" y="52390"/>
                          <a:pt x="63785" y="52259"/>
                          <a:pt x="58851" y="52084"/>
                        </a:cubicBezTo>
                        <a:cubicBezTo>
                          <a:pt x="48984" y="51735"/>
                          <a:pt x="39118" y="51211"/>
                          <a:pt x="29251" y="51429"/>
                        </a:cubicBezTo>
                        <a:cubicBezTo>
                          <a:pt x="19384" y="51604"/>
                          <a:pt x="9518" y="52652"/>
                          <a:pt x="0" y="55271"/>
                        </a:cubicBezTo>
                        <a:cubicBezTo>
                          <a:pt x="9474" y="52521"/>
                          <a:pt x="19384" y="51386"/>
                          <a:pt x="29251" y="51080"/>
                        </a:cubicBezTo>
                        <a:cubicBezTo>
                          <a:pt x="39118" y="50774"/>
                          <a:pt x="48984" y="51211"/>
                          <a:pt x="58851" y="51429"/>
                        </a:cubicBezTo>
                        <a:cubicBezTo>
                          <a:pt x="63785" y="51517"/>
                          <a:pt x="68718" y="51604"/>
                          <a:pt x="73651" y="51429"/>
                        </a:cubicBezTo>
                        <a:cubicBezTo>
                          <a:pt x="76096" y="51342"/>
                          <a:pt x="78585" y="51386"/>
                          <a:pt x="81030" y="51211"/>
                        </a:cubicBezTo>
                        <a:lnTo>
                          <a:pt x="88408" y="50731"/>
                        </a:lnTo>
                        <a:cubicBezTo>
                          <a:pt x="90853" y="50600"/>
                          <a:pt x="93297" y="50251"/>
                          <a:pt x="95742" y="50032"/>
                        </a:cubicBezTo>
                        <a:cubicBezTo>
                          <a:pt x="98187" y="49770"/>
                          <a:pt x="100632" y="49552"/>
                          <a:pt x="103077" y="49159"/>
                        </a:cubicBezTo>
                        <a:lnTo>
                          <a:pt x="110368" y="48111"/>
                        </a:lnTo>
                        <a:lnTo>
                          <a:pt x="117615" y="46758"/>
                        </a:lnTo>
                        <a:cubicBezTo>
                          <a:pt x="118837" y="46540"/>
                          <a:pt x="120016" y="46321"/>
                          <a:pt x="121239" y="46059"/>
                        </a:cubicBezTo>
                        <a:lnTo>
                          <a:pt x="124819" y="45230"/>
                        </a:lnTo>
                        <a:cubicBezTo>
                          <a:pt x="127220" y="44662"/>
                          <a:pt x="129621" y="44182"/>
                          <a:pt x="132022" y="43571"/>
                        </a:cubicBezTo>
                        <a:cubicBezTo>
                          <a:pt x="136781" y="42305"/>
                          <a:pt x="141540" y="41082"/>
                          <a:pt x="146211" y="39554"/>
                        </a:cubicBezTo>
                        <a:cubicBezTo>
                          <a:pt x="150926" y="38201"/>
                          <a:pt x="155554" y="36455"/>
                          <a:pt x="160182" y="34839"/>
                        </a:cubicBezTo>
                        <a:cubicBezTo>
                          <a:pt x="162496" y="33966"/>
                          <a:pt x="164766" y="33049"/>
                          <a:pt x="167036" y="32132"/>
                        </a:cubicBezTo>
                        <a:lnTo>
                          <a:pt x="170485" y="30779"/>
                        </a:lnTo>
                        <a:lnTo>
                          <a:pt x="173847" y="29295"/>
                        </a:lnTo>
                        <a:cubicBezTo>
                          <a:pt x="182884" y="25453"/>
                          <a:pt x="191616" y="20912"/>
                          <a:pt x="200173" y="16066"/>
                        </a:cubicBezTo>
                        <a:cubicBezTo>
                          <a:pt x="208730" y="11220"/>
                          <a:pt x="216894" y="5719"/>
                          <a:pt x="224840" y="0"/>
                        </a:cubicBezTo>
                        <a:lnTo>
                          <a:pt x="226411" y="2270"/>
                        </a:lnTo>
                        <a:close/>
                      </a:path>
                    </a:pathLst>
                  </a:custGeom>
                  <a:solidFill>
                    <a:srgbClr val="93B79F"/>
                  </a:solidFill>
                  <a:ln w="4365" cap="flat">
                    <a:noFill/>
                    <a:prstDash val="solid"/>
                    <a:miter/>
                  </a:ln>
                </p:spPr>
                <p:txBody>
                  <a:bodyPr rtlCol="0" anchor="ctr"/>
                  <a:lstStyle/>
                  <a:p>
                    <a:endParaRPr lang="th-TH"/>
                  </a:p>
                </p:txBody>
              </p:sp>
              <p:sp>
                <p:nvSpPr>
                  <p:cNvPr id="520" name="Freeform: Shape 519">
                    <a:extLst>
                      <a:ext uri="{FF2B5EF4-FFF2-40B4-BE49-F238E27FC236}">
                        <a16:creationId xmlns:a16="http://schemas.microsoft.com/office/drawing/2014/main" id="{8D892FBD-10B0-4885-B7B2-8ADAB05FE2A1}"/>
                      </a:ext>
                    </a:extLst>
                  </p:cNvPr>
                  <p:cNvSpPr/>
                  <p:nvPr/>
                </p:nvSpPr>
                <p:spPr>
                  <a:xfrm>
                    <a:off x="2248700" y="3766073"/>
                    <a:ext cx="239901" cy="56231"/>
                  </a:xfrm>
                  <a:custGeom>
                    <a:avLst/>
                    <a:gdLst>
                      <a:gd name="connsiteX0" fmla="*/ 239902 w 239901"/>
                      <a:gd name="connsiteY0" fmla="*/ 2445 h 56231"/>
                      <a:gd name="connsiteX1" fmla="*/ 122330 w 239901"/>
                      <a:gd name="connsiteY1" fmla="*/ 40908 h 56231"/>
                      <a:gd name="connsiteX2" fmla="*/ 61427 w 239901"/>
                      <a:gd name="connsiteY2" fmla="*/ 51429 h 56231"/>
                      <a:gd name="connsiteX3" fmla="*/ 30517 w 239901"/>
                      <a:gd name="connsiteY3" fmla="*/ 51997 h 56231"/>
                      <a:gd name="connsiteX4" fmla="*/ 0 w 239901"/>
                      <a:gd name="connsiteY4" fmla="*/ 56232 h 56231"/>
                      <a:gd name="connsiteX5" fmla="*/ 30517 w 239901"/>
                      <a:gd name="connsiteY5" fmla="*/ 51691 h 56231"/>
                      <a:gd name="connsiteX6" fmla="*/ 61427 w 239901"/>
                      <a:gd name="connsiteY6" fmla="*/ 50774 h 56231"/>
                      <a:gd name="connsiteX7" fmla="*/ 122025 w 239901"/>
                      <a:gd name="connsiteY7" fmla="*/ 39642 h 56231"/>
                      <a:gd name="connsiteX8" fmla="*/ 238941 w 239901"/>
                      <a:gd name="connsiteY8" fmla="*/ 0 h 56231"/>
                      <a:gd name="connsiteX9" fmla="*/ 239902 w 239901"/>
                      <a:gd name="connsiteY9" fmla="*/ 2445 h 5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901" h="56231">
                        <a:moveTo>
                          <a:pt x="239902" y="2445"/>
                        </a:moveTo>
                        <a:cubicBezTo>
                          <a:pt x="201570" y="17725"/>
                          <a:pt x="162234" y="30561"/>
                          <a:pt x="122330" y="40908"/>
                        </a:cubicBezTo>
                        <a:cubicBezTo>
                          <a:pt x="102422" y="46103"/>
                          <a:pt x="82121" y="50862"/>
                          <a:pt x="61427" y="51429"/>
                        </a:cubicBezTo>
                        <a:cubicBezTo>
                          <a:pt x="51124" y="51822"/>
                          <a:pt x="40820" y="51648"/>
                          <a:pt x="30517" y="51997"/>
                        </a:cubicBezTo>
                        <a:cubicBezTo>
                          <a:pt x="20257" y="52390"/>
                          <a:pt x="9910" y="53438"/>
                          <a:pt x="0" y="56232"/>
                        </a:cubicBezTo>
                        <a:cubicBezTo>
                          <a:pt x="9910" y="53350"/>
                          <a:pt x="20214" y="52172"/>
                          <a:pt x="30517" y="51691"/>
                        </a:cubicBezTo>
                        <a:cubicBezTo>
                          <a:pt x="40820" y="51211"/>
                          <a:pt x="51124" y="51255"/>
                          <a:pt x="61427" y="50774"/>
                        </a:cubicBezTo>
                        <a:cubicBezTo>
                          <a:pt x="82034" y="49989"/>
                          <a:pt x="102160" y="45012"/>
                          <a:pt x="122025" y="39642"/>
                        </a:cubicBezTo>
                        <a:cubicBezTo>
                          <a:pt x="161797" y="28902"/>
                          <a:pt x="200871" y="15630"/>
                          <a:pt x="238941" y="0"/>
                        </a:cubicBezTo>
                        <a:lnTo>
                          <a:pt x="239902" y="2445"/>
                        </a:lnTo>
                        <a:close/>
                      </a:path>
                    </a:pathLst>
                  </a:custGeom>
                  <a:solidFill>
                    <a:srgbClr val="93B79F"/>
                  </a:solidFill>
                  <a:ln w="4365" cap="flat">
                    <a:noFill/>
                    <a:prstDash val="solid"/>
                    <a:miter/>
                  </a:ln>
                </p:spPr>
                <p:txBody>
                  <a:bodyPr rtlCol="0" anchor="ctr"/>
                  <a:lstStyle/>
                  <a:p>
                    <a:endParaRPr lang="th-TH"/>
                  </a:p>
                </p:txBody>
              </p:sp>
              <p:sp>
                <p:nvSpPr>
                  <p:cNvPr id="521" name="Freeform: Shape 520">
                    <a:extLst>
                      <a:ext uri="{FF2B5EF4-FFF2-40B4-BE49-F238E27FC236}">
                        <a16:creationId xmlns:a16="http://schemas.microsoft.com/office/drawing/2014/main" id="{6AABEFA3-2131-465E-B603-106B4FD9A004}"/>
                      </a:ext>
                    </a:extLst>
                  </p:cNvPr>
                  <p:cNvSpPr/>
                  <p:nvPr/>
                </p:nvSpPr>
                <p:spPr>
                  <a:xfrm>
                    <a:off x="2174743" y="3713771"/>
                    <a:ext cx="221565" cy="72559"/>
                  </a:xfrm>
                  <a:custGeom>
                    <a:avLst/>
                    <a:gdLst>
                      <a:gd name="connsiteX0" fmla="*/ 221565 w 221565"/>
                      <a:gd name="connsiteY0" fmla="*/ 2620 h 72559"/>
                      <a:gd name="connsiteX1" fmla="*/ 194541 w 221565"/>
                      <a:gd name="connsiteY1" fmla="*/ 12966 h 72559"/>
                      <a:gd name="connsiteX2" fmla="*/ 181356 w 221565"/>
                      <a:gd name="connsiteY2" fmla="*/ 19210 h 72559"/>
                      <a:gd name="connsiteX3" fmla="*/ 168084 w 221565"/>
                      <a:gd name="connsiteY3" fmla="*/ 25322 h 72559"/>
                      <a:gd name="connsiteX4" fmla="*/ 113642 w 221565"/>
                      <a:gd name="connsiteY4" fmla="*/ 46496 h 72559"/>
                      <a:gd name="connsiteX5" fmla="*/ 57454 w 221565"/>
                      <a:gd name="connsiteY5" fmla="*/ 62300 h 72559"/>
                      <a:gd name="connsiteX6" fmla="*/ 0 w 221565"/>
                      <a:gd name="connsiteY6" fmla="*/ 72560 h 72559"/>
                      <a:gd name="connsiteX7" fmla="*/ 57279 w 221565"/>
                      <a:gd name="connsiteY7" fmla="*/ 61645 h 72559"/>
                      <a:gd name="connsiteX8" fmla="*/ 113206 w 221565"/>
                      <a:gd name="connsiteY8" fmla="*/ 45230 h 72559"/>
                      <a:gd name="connsiteX9" fmla="*/ 167254 w 221565"/>
                      <a:gd name="connsiteY9" fmla="*/ 23488 h 72559"/>
                      <a:gd name="connsiteX10" fmla="*/ 180396 w 221565"/>
                      <a:gd name="connsiteY10" fmla="*/ 17245 h 72559"/>
                      <a:gd name="connsiteX11" fmla="*/ 193493 w 221565"/>
                      <a:gd name="connsiteY11" fmla="*/ 10827 h 72559"/>
                      <a:gd name="connsiteX12" fmla="*/ 220779 w 221565"/>
                      <a:gd name="connsiteY12" fmla="*/ 0 h 72559"/>
                      <a:gd name="connsiteX13" fmla="*/ 221565 w 221565"/>
                      <a:gd name="connsiteY13" fmla="*/ 2620 h 7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1565" h="72559">
                        <a:moveTo>
                          <a:pt x="221565" y="2620"/>
                        </a:moveTo>
                        <a:cubicBezTo>
                          <a:pt x="212266" y="5108"/>
                          <a:pt x="203360" y="8863"/>
                          <a:pt x="194541" y="12966"/>
                        </a:cubicBezTo>
                        <a:lnTo>
                          <a:pt x="181356" y="19210"/>
                        </a:lnTo>
                        <a:cubicBezTo>
                          <a:pt x="176946" y="21261"/>
                          <a:pt x="172537" y="23313"/>
                          <a:pt x="168084" y="25322"/>
                        </a:cubicBezTo>
                        <a:cubicBezTo>
                          <a:pt x="150271" y="33224"/>
                          <a:pt x="132110" y="40340"/>
                          <a:pt x="113642" y="46496"/>
                        </a:cubicBezTo>
                        <a:cubicBezTo>
                          <a:pt x="95175" y="52652"/>
                          <a:pt x="76402" y="57934"/>
                          <a:pt x="57454" y="62300"/>
                        </a:cubicBezTo>
                        <a:cubicBezTo>
                          <a:pt x="38463" y="66622"/>
                          <a:pt x="19297" y="70028"/>
                          <a:pt x="0" y="72560"/>
                        </a:cubicBezTo>
                        <a:cubicBezTo>
                          <a:pt x="19253" y="69809"/>
                          <a:pt x="38375" y="66186"/>
                          <a:pt x="57279" y="61645"/>
                        </a:cubicBezTo>
                        <a:cubicBezTo>
                          <a:pt x="76183" y="57061"/>
                          <a:pt x="94826" y="51560"/>
                          <a:pt x="113206" y="45230"/>
                        </a:cubicBezTo>
                        <a:cubicBezTo>
                          <a:pt x="131542" y="38856"/>
                          <a:pt x="149573" y="31565"/>
                          <a:pt x="167254" y="23488"/>
                        </a:cubicBezTo>
                        <a:cubicBezTo>
                          <a:pt x="171664" y="21436"/>
                          <a:pt x="176030" y="19341"/>
                          <a:pt x="180396" y="17245"/>
                        </a:cubicBezTo>
                        <a:lnTo>
                          <a:pt x="193493" y="10827"/>
                        </a:lnTo>
                        <a:cubicBezTo>
                          <a:pt x="202268" y="6592"/>
                          <a:pt x="211305" y="2663"/>
                          <a:pt x="220779" y="0"/>
                        </a:cubicBezTo>
                        <a:lnTo>
                          <a:pt x="221565" y="2620"/>
                        </a:lnTo>
                        <a:close/>
                      </a:path>
                    </a:pathLst>
                  </a:custGeom>
                  <a:solidFill>
                    <a:srgbClr val="93B79F"/>
                  </a:solidFill>
                  <a:ln w="4365" cap="flat">
                    <a:noFill/>
                    <a:prstDash val="solid"/>
                    <a:miter/>
                  </a:ln>
                </p:spPr>
                <p:txBody>
                  <a:bodyPr rtlCol="0" anchor="ctr"/>
                  <a:lstStyle/>
                  <a:p>
                    <a:endParaRPr lang="th-TH"/>
                  </a:p>
                </p:txBody>
              </p:sp>
              <p:sp>
                <p:nvSpPr>
                  <p:cNvPr id="522" name="Freeform: Shape 521">
                    <a:extLst>
                      <a:ext uri="{FF2B5EF4-FFF2-40B4-BE49-F238E27FC236}">
                        <a16:creationId xmlns:a16="http://schemas.microsoft.com/office/drawing/2014/main" id="{402E4F24-81ED-4497-98E2-83F331E74693}"/>
                      </a:ext>
                    </a:extLst>
                  </p:cNvPr>
                  <p:cNvSpPr/>
                  <p:nvPr/>
                </p:nvSpPr>
                <p:spPr>
                  <a:xfrm>
                    <a:off x="2125103" y="3662735"/>
                    <a:ext cx="187031" cy="49336"/>
                  </a:xfrm>
                  <a:custGeom>
                    <a:avLst/>
                    <a:gdLst>
                      <a:gd name="connsiteX0" fmla="*/ 187031 w 187031"/>
                      <a:gd name="connsiteY0" fmla="*/ 2489 h 49336"/>
                      <a:gd name="connsiteX1" fmla="*/ 139662 w 187031"/>
                      <a:gd name="connsiteY1" fmla="*/ 14145 h 49336"/>
                      <a:gd name="connsiteX2" fmla="*/ 93428 w 187031"/>
                      <a:gd name="connsiteY2" fmla="*/ 28421 h 49336"/>
                      <a:gd name="connsiteX3" fmla="*/ 71556 w 187031"/>
                      <a:gd name="connsiteY3" fmla="*/ 39074 h 49336"/>
                      <a:gd name="connsiteX4" fmla="*/ 48548 w 187031"/>
                      <a:gd name="connsiteY4" fmla="*/ 47151 h 49336"/>
                      <a:gd name="connsiteX5" fmla="*/ 24318 w 187031"/>
                      <a:gd name="connsiteY5" fmla="*/ 49334 h 49336"/>
                      <a:gd name="connsiteX6" fmla="*/ 0 w 187031"/>
                      <a:gd name="connsiteY6" fmla="*/ 48155 h 49336"/>
                      <a:gd name="connsiteX7" fmla="*/ 24318 w 187031"/>
                      <a:gd name="connsiteY7" fmla="*/ 48984 h 49336"/>
                      <a:gd name="connsiteX8" fmla="*/ 48417 w 187031"/>
                      <a:gd name="connsiteY8" fmla="*/ 46452 h 49336"/>
                      <a:gd name="connsiteX9" fmla="*/ 71119 w 187031"/>
                      <a:gd name="connsiteY9" fmla="*/ 38157 h 49336"/>
                      <a:gd name="connsiteX10" fmla="*/ 92861 w 187031"/>
                      <a:gd name="connsiteY10" fmla="*/ 27243 h 49336"/>
                      <a:gd name="connsiteX11" fmla="*/ 139226 w 187031"/>
                      <a:gd name="connsiteY11" fmla="*/ 12224 h 49336"/>
                      <a:gd name="connsiteX12" fmla="*/ 186158 w 187031"/>
                      <a:gd name="connsiteY12" fmla="*/ 0 h 49336"/>
                      <a:gd name="connsiteX13" fmla="*/ 187031 w 187031"/>
                      <a:gd name="connsiteY13" fmla="*/ 2489 h 4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031" h="49336">
                        <a:moveTo>
                          <a:pt x="187031" y="2489"/>
                        </a:moveTo>
                        <a:cubicBezTo>
                          <a:pt x="171533" y="7640"/>
                          <a:pt x="155510" y="10696"/>
                          <a:pt x="139662" y="14145"/>
                        </a:cubicBezTo>
                        <a:cubicBezTo>
                          <a:pt x="123858" y="17594"/>
                          <a:pt x="108098" y="21567"/>
                          <a:pt x="93428" y="28421"/>
                        </a:cubicBezTo>
                        <a:cubicBezTo>
                          <a:pt x="86094" y="31827"/>
                          <a:pt x="78934" y="35625"/>
                          <a:pt x="71556" y="39074"/>
                        </a:cubicBezTo>
                        <a:cubicBezTo>
                          <a:pt x="64177" y="42479"/>
                          <a:pt x="56537" y="45492"/>
                          <a:pt x="48548" y="47151"/>
                        </a:cubicBezTo>
                        <a:cubicBezTo>
                          <a:pt x="40558" y="48853"/>
                          <a:pt x="32438" y="49377"/>
                          <a:pt x="24318" y="49334"/>
                        </a:cubicBezTo>
                        <a:cubicBezTo>
                          <a:pt x="16197" y="49290"/>
                          <a:pt x="8120" y="48723"/>
                          <a:pt x="0" y="48155"/>
                        </a:cubicBezTo>
                        <a:cubicBezTo>
                          <a:pt x="8077" y="48635"/>
                          <a:pt x="16197" y="49072"/>
                          <a:pt x="24318" y="48984"/>
                        </a:cubicBezTo>
                        <a:cubicBezTo>
                          <a:pt x="32394" y="48897"/>
                          <a:pt x="40515" y="48242"/>
                          <a:pt x="48417" y="46452"/>
                        </a:cubicBezTo>
                        <a:cubicBezTo>
                          <a:pt x="56319" y="44706"/>
                          <a:pt x="63828" y="41650"/>
                          <a:pt x="71119" y="38157"/>
                        </a:cubicBezTo>
                        <a:cubicBezTo>
                          <a:pt x="78410" y="34665"/>
                          <a:pt x="85526" y="30735"/>
                          <a:pt x="92861" y="27243"/>
                        </a:cubicBezTo>
                        <a:cubicBezTo>
                          <a:pt x="107530" y="20126"/>
                          <a:pt x="123422" y="15892"/>
                          <a:pt x="139226" y="12224"/>
                        </a:cubicBezTo>
                        <a:cubicBezTo>
                          <a:pt x="155030" y="8557"/>
                          <a:pt x="170922" y="5326"/>
                          <a:pt x="186158" y="0"/>
                        </a:cubicBezTo>
                        <a:lnTo>
                          <a:pt x="187031" y="2489"/>
                        </a:lnTo>
                        <a:close/>
                      </a:path>
                    </a:pathLst>
                  </a:custGeom>
                  <a:solidFill>
                    <a:srgbClr val="93B79F"/>
                  </a:solidFill>
                  <a:ln w="4365" cap="flat">
                    <a:noFill/>
                    <a:prstDash val="solid"/>
                    <a:miter/>
                  </a:ln>
                </p:spPr>
                <p:txBody>
                  <a:bodyPr rtlCol="0" anchor="ctr"/>
                  <a:lstStyle/>
                  <a:p>
                    <a:endParaRPr lang="th-TH"/>
                  </a:p>
                </p:txBody>
              </p:sp>
              <p:sp>
                <p:nvSpPr>
                  <p:cNvPr id="523" name="Freeform: Shape 522">
                    <a:extLst>
                      <a:ext uri="{FF2B5EF4-FFF2-40B4-BE49-F238E27FC236}">
                        <a16:creationId xmlns:a16="http://schemas.microsoft.com/office/drawing/2014/main" id="{2382FFD5-212D-401D-83D8-D8D2BA460393}"/>
                      </a:ext>
                    </a:extLst>
                  </p:cNvPr>
                  <p:cNvSpPr/>
                  <p:nvPr/>
                </p:nvSpPr>
                <p:spPr>
                  <a:xfrm>
                    <a:off x="2050099" y="3614580"/>
                    <a:ext cx="158741" cy="43876"/>
                  </a:xfrm>
                  <a:custGeom>
                    <a:avLst/>
                    <a:gdLst>
                      <a:gd name="connsiteX0" fmla="*/ 158741 w 158741"/>
                      <a:gd name="connsiteY0" fmla="*/ 2358 h 43876"/>
                      <a:gd name="connsiteX1" fmla="*/ 119885 w 158741"/>
                      <a:gd name="connsiteY1" fmla="*/ 16241 h 43876"/>
                      <a:gd name="connsiteX2" fmla="*/ 79632 w 158741"/>
                      <a:gd name="connsiteY2" fmla="*/ 24580 h 43876"/>
                      <a:gd name="connsiteX3" fmla="*/ 39292 w 158741"/>
                      <a:gd name="connsiteY3" fmla="*/ 32220 h 43876"/>
                      <a:gd name="connsiteX4" fmla="*/ 0 w 158741"/>
                      <a:gd name="connsiteY4" fmla="*/ 43876 h 43876"/>
                      <a:gd name="connsiteX5" fmla="*/ 39161 w 158741"/>
                      <a:gd name="connsiteY5" fmla="*/ 31565 h 43876"/>
                      <a:gd name="connsiteX6" fmla="*/ 79414 w 158741"/>
                      <a:gd name="connsiteY6" fmla="*/ 23270 h 43876"/>
                      <a:gd name="connsiteX7" fmla="*/ 119405 w 158741"/>
                      <a:gd name="connsiteY7" fmla="*/ 14320 h 43876"/>
                      <a:gd name="connsiteX8" fmla="*/ 157562 w 158741"/>
                      <a:gd name="connsiteY8" fmla="*/ 0 h 43876"/>
                      <a:gd name="connsiteX9" fmla="*/ 158741 w 158741"/>
                      <a:gd name="connsiteY9" fmla="*/ 2358 h 43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741" h="43876">
                        <a:moveTo>
                          <a:pt x="158741" y="2358"/>
                        </a:moveTo>
                        <a:cubicBezTo>
                          <a:pt x="146299" y="8382"/>
                          <a:pt x="133201" y="12792"/>
                          <a:pt x="119885" y="16241"/>
                        </a:cubicBezTo>
                        <a:cubicBezTo>
                          <a:pt x="106570" y="19690"/>
                          <a:pt x="93079" y="22178"/>
                          <a:pt x="79632" y="24580"/>
                        </a:cubicBezTo>
                        <a:cubicBezTo>
                          <a:pt x="66142" y="26981"/>
                          <a:pt x="52652" y="29251"/>
                          <a:pt x="39292" y="32220"/>
                        </a:cubicBezTo>
                        <a:cubicBezTo>
                          <a:pt x="25933" y="35188"/>
                          <a:pt x="12705" y="38812"/>
                          <a:pt x="0" y="43876"/>
                        </a:cubicBezTo>
                        <a:cubicBezTo>
                          <a:pt x="12661" y="38594"/>
                          <a:pt x="25846" y="34752"/>
                          <a:pt x="39161" y="31565"/>
                        </a:cubicBezTo>
                        <a:cubicBezTo>
                          <a:pt x="52477" y="28378"/>
                          <a:pt x="65967" y="25889"/>
                          <a:pt x="79414" y="23270"/>
                        </a:cubicBezTo>
                        <a:cubicBezTo>
                          <a:pt x="92861" y="20650"/>
                          <a:pt x="106264" y="17944"/>
                          <a:pt x="119405" y="14320"/>
                        </a:cubicBezTo>
                        <a:cubicBezTo>
                          <a:pt x="132546" y="10696"/>
                          <a:pt x="145469" y="6156"/>
                          <a:pt x="157562" y="0"/>
                        </a:cubicBezTo>
                        <a:lnTo>
                          <a:pt x="158741" y="2358"/>
                        </a:lnTo>
                        <a:close/>
                      </a:path>
                    </a:pathLst>
                  </a:custGeom>
                  <a:solidFill>
                    <a:srgbClr val="93B79F"/>
                  </a:solidFill>
                  <a:ln w="4365" cap="flat">
                    <a:noFill/>
                    <a:prstDash val="solid"/>
                    <a:miter/>
                  </a:ln>
                </p:spPr>
                <p:txBody>
                  <a:bodyPr rtlCol="0" anchor="ctr"/>
                  <a:lstStyle/>
                  <a:p>
                    <a:endParaRPr lang="th-TH"/>
                  </a:p>
                </p:txBody>
              </p:sp>
              <p:sp>
                <p:nvSpPr>
                  <p:cNvPr id="524" name="Freeform: Shape 523">
                    <a:extLst>
                      <a:ext uri="{FF2B5EF4-FFF2-40B4-BE49-F238E27FC236}">
                        <a16:creationId xmlns:a16="http://schemas.microsoft.com/office/drawing/2014/main" id="{6C9E4E59-9304-4023-B2C6-EA1C4748FA22}"/>
                      </a:ext>
                    </a:extLst>
                  </p:cNvPr>
                  <p:cNvSpPr/>
                  <p:nvPr/>
                </p:nvSpPr>
                <p:spPr>
                  <a:xfrm>
                    <a:off x="1977801" y="3563063"/>
                    <a:ext cx="148132" cy="27425"/>
                  </a:xfrm>
                  <a:custGeom>
                    <a:avLst/>
                    <a:gdLst>
                      <a:gd name="connsiteX0" fmla="*/ 148132 w 148132"/>
                      <a:gd name="connsiteY0" fmla="*/ 2401 h 27425"/>
                      <a:gd name="connsiteX1" fmla="*/ 112332 w 148132"/>
                      <a:gd name="connsiteY1" fmla="*/ 14975 h 27425"/>
                      <a:gd name="connsiteX2" fmla="*/ 75572 w 148132"/>
                      <a:gd name="connsiteY2" fmla="*/ 24361 h 27425"/>
                      <a:gd name="connsiteX3" fmla="*/ 56756 w 148132"/>
                      <a:gd name="connsiteY3" fmla="*/ 26806 h 27425"/>
                      <a:gd name="connsiteX4" fmla="*/ 37808 w 148132"/>
                      <a:gd name="connsiteY4" fmla="*/ 27417 h 27425"/>
                      <a:gd name="connsiteX5" fmla="*/ 0 w 148132"/>
                      <a:gd name="connsiteY5" fmla="*/ 25365 h 27425"/>
                      <a:gd name="connsiteX6" fmla="*/ 37808 w 148132"/>
                      <a:gd name="connsiteY6" fmla="*/ 26762 h 27425"/>
                      <a:gd name="connsiteX7" fmla="*/ 56668 w 148132"/>
                      <a:gd name="connsiteY7" fmla="*/ 25846 h 27425"/>
                      <a:gd name="connsiteX8" fmla="*/ 75354 w 148132"/>
                      <a:gd name="connsiteY8" fmla="*/ 23095 h 27425"/>
                      <a:gd name="connsiteX9" fmla="*/ 111765 w 148132"/>
                      <a:gd name="connsiteY9" fmla="*/ 13141 h 27425"/>
                      <a:gd name="connsiteX10" fmla="*/ 147215 w 148132"/>
                      <a:gd name="connsiteY10" fmla="*/ 0 h 27425"/>
                      <a:gd name="connsiteX11" fmla="*/ 148132 w 148132"/>
                      <a:gd name="connsiteY11" fmla="*/ 2401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132" h="27425">
                        <a:moveTo>
                          <a:pt x="148132" y="2401"/>
                        </a:moveTo>
                        <a:cubicBezTo>
                          <a:pt x="136301" y="6767"/>
                          <a:pt x="124426" y="11133"/>
                          <a:pt x="112332" y="14975"/>
                        </a:cubicBezTo>
                        <a:cubicBezTo>
                          <a:pt x="100283" y="18817"/>
                          <a:pt x="88015" y="22135"/>
                          <a:pt x="75572" y="24361"/>
                        </a:cubicBezTo>
                        <a:cubicBezTo>
                          <a:pt x="69329" y="25496"/>
                          <a:pt x="63042" y="26239"/>
                          <a:pt x="56756" y="26806"/>
                        </a:cubicBezTo>
                        <a:cubicBezTo>
                          <a:pt x="50425" y="27330"/>
                          <a:pt x="44095" y="27461"/>
                          <a:pt x="37808" y="27417"/>
                        </a:cubicBezTo>
                        <a:cubicBezTo>
                          <a:pt x="25147" y="27286"/>
                          <a:pt x="12574" y="26326"/>
                          <a:pt x="0" y="25365"/>
                        </a:cubicBezTo>
                        <a:cubicBezTo>
                          <a:pt x="12617" y="26108"/>
                          <a:pt x="25234" y="26893"/>
                          <a:pt x="37808" y="26762"/>
                        </a:cubicBezTo>
                        <a:cubicBezTo>
                          <a:pt x="44095" y="26675"/>
                          <a:pt x="50425" y="26457"/>
                          <a:pt x="56668" y="25846"/>
                        </a:cubicBezTo>
                        <a:cubicBezTo>
                          <a:pt x="62911" y="25234"/>
                          <a:pt x="69154" y="24361"/>
                          <a:pt x="75354" y="23095"/>
                        </a:cubicBezTo>
                        <a:cubicBezTo>
                          <a:pt x="87709" y="20650"/>
                          <a:pt x="99846" y="17158"/>
                          <a:pt x="111765" y="13141"/>
                        </a:cubicBezTo>
                        <a:cubicBezTo>
                          <a:pt x="123684" y="9125"/>
                          <a:pt x="135471" y="4540"/>
                          <a:pt x="147215" y="0"/>
                        </a:cubicBezTo>
                        <a:lnTo>
                          <a:pt x="148132" y="2401"/>
                        </a:lnTo>
                        <a:close/>
                      </a:path>
                    </a:pathLst>
                  </a:custGeom>
                  <a:solidFill>
                    <a:srgbClr val="93B79F"/>
                  </a:solidFill>
                  <a:ln w="4365" cap="flat">
                    <a:noFill/>
                    <a:prstDash val="solid"/>
                    <a:miter/>
                  </a:ln>
                </p:spPr>
                <p:txBody>
                  <a:bodyPr rtlCol="0" anchor="ctr"/>
                  <a:lstStyle/>
                  <a:p>
                    <a:endParaRPr lang="th-TH"/>
                  </a:p>
                </p:txBody>
              </p:sp>
              <p:sp>
                <p:nvSpPr>
                  <p:cNvPr id="525" name="Freeform: Shape 524">
                    <a:extLst>
                      <a:ext uri="{FF2B5EF4-FFF2-40B4-BE49-F238E27FC236}">
                        <a16:creationId xmlns:a16="http://schemas.microsoft.com/office/drawing/2014/main" id="{7291614F-D0C4-4068-96C6-3A3EBC77A13D}"/>
                      </a:ext>
                    </a:extLst>
                  </p:cNvPr>
                  <p:cNvSpPr/>
                  <p:nvPr/>
                </p:nvSpPr>
                <p:spPr>
                  <a:xfrm>
                    <a:off x="2538153" y="3687314"/>
                    <a:ext cx="73389" cy="135907"/>
                  </a:xfrm>
                  <a:custGeom>
                    <a:avLst/>
                    <a:gdLst>
                      <a:gd name="connsiteX0" fmla="*/ 70857 w 73389"/>
                      <a:gd name="connsiteY0" fmla="*/ 135908 h 135907"/>
                      <a:gd name="connsiteX1" fmla="*/ 61252 w 73389"/>
                      <a:gd name="connsiteY1" fmla="*/ 98405 h 135907"/>
                      <a:gd name="connsiteX2" fmla="*/ 45405 w 73389"/>
                      <a:gd name="connsiteY2" fmla="*/ 62999 h 135907"/>
                      <a:gd name="connsiteX3" fmla="*/ 23794 w 73389"/>
                      <a:gd name="connsiteY3" fmla="*/ 30735 h 135907"/>
                      <a:gd name="connsiteX4" fmla="*/ 17551 w 73389"/>
                      <a:gd name="connsiteY4" fmla="*/ 23270 h 135907"/>
                      <a:gd name="connsiteX5" fmla="*/ 11089 w 73389"/>
                      <a:gd name="connsiteY5" fmla="*/ 15979 h 135907"/>
                      <a:gd name="connsiteX6" fmla="*/ 0 w 73389"/>
                      <a:gd name="connsiteY6" fmla="*/ 0 h 135907"/>
                      <a:gd name="connsiteX7" fmla="*/ 11307 w 73389"/>
                      <a:gd name="connsiteY7" fmla="*/ 15761 h 135907"/>
                      <a:gd name="connsiteX8" fmla="*/ 17900 w 73389"/>
                      <a:gd name="connsiteY8" fmla="*/ 22964 h 135907"/>
                      <a:gd name="connsiteX9" fmla="*/ 24274 w 73389"/>
                      <a:gd name="connsiteY9" fmla="*/ 30342 h 135907"/>
                      <a:gd name="connsiteX10" fmla="*/ 46496 w 73389"/>
                      <a:gd name="connsiteY10" fmla="*/ 62387 h 135907"/>
                      <a:gd name="connsiteX11" fmla="*/ 63042 w 73389"/>
                      <a:gd name="connsiteY11" fmla="*/ 97794 h 135907"/>
                      <a:gd name="connsiteX12" fmla="*/ 73389 w 73389"/>
                      <a:gd name="connsiteY12" fmla="*/ 135515 h 135907"/>
                      <a:gd name="connsiteX13" fmla="*/ 70857 w 73389"/>
                      <a:gd name="connsiteY13" fmla="*/ 135908 h 13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389" h="135907">
                        <a:moveTo>
                          <a:pt x="70857" y="135908"/>
                        </a:moveTo>
                        <a:cubicBezTo>
                          <a:pt x="68718" y="123160"/>
                          <a:pt x="65487" y="110630"/>
                          <a:pt x="61252" y="98405"/>
                        </a:cubicBezTo>
                        <a:cubicBezTo>
                          <a:pt x="56974" y="86181"/>
                          <a:pt x="51648" y="74350"/>
                          <a:pt x="45405" y="62999"/>
                        </a:cubicBezTo>
                        <a:cubicBezTo>
                          <a:pt x="39161" y="51648"/>
                          <a:pt x="31871" y="40864"/>
                          <a:pt x="23794" y="30735"/>
                        </a:cubicBezTo>
                        <a:cubicBezTo>
                          <a:pt x="21829" y="28159"/>
                          <a:pt x="19646" y="25758"/>
                          <a:pt x="17551" y="23270"/>
                        </a:cubicBezTo>
                        <a:lnTo>
                          <a:pt x="11089" y="15979"/>
                        </a:lnTo>
                        <a:cubicBezTo>
                          <a:pt x="6811" y="11089"/>
                          <a:pt x="2750" y="5938"/>
                          <a:pt x="0" y="0"/>
                        </a:cubicBezTo>
                        <a:cubicBezTo>
                          <a:pt x="2838" y="5850"/>
                          <a:pt x="6985" y="10958"/>
                          <a:pt x="11307" y="15761"/>
                        </a:cubicBezTo>
                        <a:lnTo>
                          <a:pt x="17900" y="22964"/>
                        </a:lnTo>
                        <a:cubicBezTo>
                          <a:pt x="19996" y="25453"/>
                          <a:pt x="22266" y="27810"/>
                          <a:pt x="24274" y="30342"/>
                        </a:cubicBezTo>
                        <a:cubicBezTo>
                          <a:pt x="32525" y="40384"/>
                          <a:pt x="40078" y="51080"/>
                          <a:pt x="46496" y="62387"/>
                        </a:cubicBezTo>
                        <a:cubicBezTo>
                          <a:pt x="52957" y="73695"/>
                          <a:pt x="58546" y="85526"/>
                          <a:pt x="63042" y="97794"/>
                        </a:cubicBezTo>
                        <a:cubicBezTo>
                          <a:pt x="67496" y="110062"/>
                          <a:pt x="70988" y="122679"/>
                          <a:pt x="73389" y="135515"/>
                        </a:cubicBezTo>
                        <a:lnTo>
                          <a:pt x="70857" y="135908"/>
                        </a:lnTo>
                        <a:close/>
                      </a:path>
                    </a:pathLst>
                  </a:custGeom>
                  <a:solidFill>
                    <a:srgbClr val="93B79F"/>
                  </a:solidFill>
                  <a:ln w="4365" cap="flat">
                    <a:noFill/>
                    <a:prstDash val="solid"/>
                    <a:miter/>
                  </a:ln>
                </p:spPr>
                <p:txBody>
                  <a:bodyPr rtlCol="0" anchor="ctr"/>
                  <a:lstStyle/>
                  <a:p>
                    <a:endParaRPr lang="th-TH"/>
                  </a:p>
                </p:txBody>
              </p:sp>
              <p:sp>
                <p:nvSpPr>
                  <p:cNvPr id="526" name="Freeform: Shape 525">
                    <a:extLst>
                      <a:ext uri="{FF2B5EF4-FFF2-40B4-BE49-F238E27FC236}">
                        <a16:creationId xmlns:a16="http://schemas.microsoft.com/office/drawing/2014/main" id="{2CA39017-7548-4006-8140-1B5AB1DEFE52}"/>
                      </a:ext>
                    </a:extLst>
                  </p:cNvPr>
                  <p:cNvSpPr/>
                  <p:nvPr/>
                </p:nvSpPr>
                <p:spPr>
                  <a:xfrm>
                    <a:off x="2404123" y="3623311"/>
                    <a:ext cx="106517" cy="152672"/>
                  </a:xfrm>
                  <a:custGeom>
                    <a:avLst/>
                    <a:gdLst>
                      <a:gd name="connsiteX0" fmla="*/ 103819 w 106517"/>
                      <a:gd name="connsiteY0" fmla="*/ 152542 h 152672"/>
                      <a:gd name="connsiteX1" fmla="*/ 102728 w 106517"/>
                      <a:gd name="connsiteY1" fmla="*/ 141278 h 152672"/>
                      <a:gd name="connsiteX2" fmla="*/ 98842 w 106517"/>
                      <a:gd name="connsiteY2" fmla="*/ 130451 h 152672"/>
                      <a:gd name="connsiteX3" fmla="*/ 87404 w 106517"/>
                      <a:gd name="connsiteY3" fmla="*/ 110062 h 152672"/>
                      <a:gd name="connsiteX4" fmla="*/ 61340 w 106517"/>
                      <a:gd name="connsiteY4" fmla="*/ 71032 h 152672"/>
                      <a:gd name="connsiteX5" fmla="*/ 32132 w 106517"/>
                      <a:gd name="connsiteY5" fmla="*/ 34272 h 152672"/>
                      <a:gd name="connsiteX6" fmla="*/ 0 w 106517"/>
                      <a:gd name="connsiteY6" fmla="*/ 0 h 152672"/>
                      <a:gd name="connsiteX7" fmla="*/ 32656 w 106517"/>
                      <a:gd name="connsiteY7" fmla="*/ 33835 h 152672"/>
                      <a:gd name="connsiteX8" fmla="*/ 62431 w 106517"/>
                      <a:gd name="connsiteY8" fmla="*/ 70246 h 152672"/>
                      <a:gd name="connsiteX9" fmla="*/ 89150 w 106517"/>
                      <a:gd name="connsiteY9" fmla="*/ 109014 h 152672"/>
                      <a:gd name="connsiteX10" fmla="*/ 100981 w 106517"/>
                      <a:gd name="connsiteY10" fmla="*/ 129446 h 152672"/>
                      <a:gd name="connsiteX11" fmla="*/ 105173 w 106517"/>
                      <a:gd name="connsiteY11" fmla="*/ 140667 h 152672"/>
                      <a:gd name="connsiteX12" fmla="*/ 106482 w 106517"/>
                      <a:gd name="connsiteY12" fmla="*/ 152673 h 152672"/>
                      <a:gd name="connsiteX13" fmla="*/ 103819 w 106517"/>
                      <a:gd name="connsiteY13" fmla="*/ 152542 h 15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517" h="152672">
                        <a:moveTo>
                          <a:pt x="103819" y="152542"/>
                        </a:moveTo>
                        <a:cubicBezTo>
                          <a:pt x="104037" y="148787"/>
                          <a:pt x="103644" y="144989"/>
                          <a:pt x="102728" y="141278"/>
                        </a:cubicBezTo>
                        <a:cubicBezTo>
                          <a:pt x="101811" y="137567"/>
                          <a:pt x="100457" y="133943"/>
                          <a:pt x="98842" y="130451"/>
                        </a:cubicBezTo>
                        <a:cubicBezTo>
                          <a:pt x="95611" y="123422"/>
                          <a:pt x="91420" y="116786"/>
                          <a:pt x="87404" y="110062"/>
                        </a:cubicBezTo>
                        <a:cubicBezTo>
                          <a:pt x="79240" y="96703"/>
                          <a:pt x="70552" y="83693"/>
                          <a:pt x="61340" y="71032"/>
                        </a:cubicBezTo>
                        <a:cubicBezTo>
                          <a:pt x="52084" y="58415"/>
                          <a:pt x="42348" y="46147"/>
                          <a:pt x="32132" y="34272"/>
                        </a:cubicBezTo>
                        <a:cubicBezTo>
                          <a:pt x="21873" y="22440"/>
                          <a:pt x="11133" y="11002"/>
                          <a:pt x="0" y="0"/>
                        </a:cubicBezTo>
                        <a:cubicBezTo>
                          <a:pt x="11308" y="10827"/>
                          <a:pt x="22222" y="22135"/>
                          <a:pt x="32656" y="33835"/>
                        </a:cubicBezTo>
                        <a:cubicBezTo>
                          <a:pt x="43047" y="45579"/>
                          <a:pt x="53001" y="57716"/>
                          <a:pt x="62431" y="70246"/>
                        </a:cubicBezTo>
                        <a:cubicBezTo>
                          <a:pt x="71818" y="82820"/>
                          <a:pt x="80724" y="95742"/>
                          <a:pt x="89150" y="109014"/>
                        </a:cubicBezTo>
                        <a:cubicBezTo>
                          <a:pt x="93254" y="115694"/>
                          <a:pt x="97532" y="122287"/>
                          <a:pt x="100981" y="129446"/>
                        </a:cubicBezTo>
                        <a:cubicBezTo>
                          <a:pt x="102684" y="133026"/>
                          <a:pt x="104168" y="136781"/>
                          <a:pt x="105173" y="140667"/>
                        </a:cubicBezTo>
                        <a:cubicBezTo>
                          <a:pt x="106177" y="144552"/>
                          <a:pt x="106657" y="148612"/>
                          <a:pt x="106482" y="152673"/>
                        </a:cubicBezTo>
                        <a:lnTo>
                          <a:pt x="103819" y="152542"/>
                        </a:lnTo>
                        <a:close/>
                      </a:path>
                    </a:pathLst>
                  </a:custGeom>
                  <a:solidFill>
                    <a:srgbClr val="93B79F"/>
                  </a:solidFill>
                  <a:ln w="4365" cap="flat">
                    <a:noFill/>
                    <a:prstDash val="solid"/>
                    <a:miter/>
                  </a:ln>
                </p:spPr>
                <p:txBody>
                  <a:bodyPr rtlCol="0" anchor="ctr"/>
                  <a:lstStyle/>
                  <a:p>
                    <a:endParaRPr lang="th-TH"/>
                  </a:p>
                </p:txBody>
              </p:sp>
              <p:sp>
                <p:nvSpPr>
                  <p:cNvPr id="527" name="Freeform: Shape 526">
                    <a:extLst>
                      <a:ext uri="{FF2B5EF4-FFF2-40B4-BE49-F238E27FC236}">
                        <a16:creationId xmlns:a16="http://schemas.microsoft.com/office/drawing/2014/main" id="{E6AAB14A-9AD9-4410-9F3F-9B3CE0B8DCDA}"/>
                      </a:ext>
                    </a:extLst>
                  </p:cNvPr>
                  <p:cNvSpPr/>
                  <p:nvPr/>
                </p:nvSpPr>
                <p:spPr>
                  <a:xfrm>
                    <a:off x="2264067" y="3495692"/>
                    <a:ext cx="125604" cy="213669"/>
                  </a:xfrm>
                  <a:custGeom>
                    <a:avLst/>
                    <a:gdLst>
                      <a:gd name="connsiteX0" fmla="*/ 123029 w 125604"/>
                      <a:gd name="connsiteY0" fmla="*/ 213669 h 213669"/>
                      <a:gd name="connsiteX1" fmla="*/ 109975 w 125604"/>
                      <a:gd name="connsiteY1" fmla="*/ 151544 h 213669"/>
                      <a:gd name="connsiteX2" fmla="*/ 98580 w 125604"/>
                      <a:gd name="connsiteY2" fmla="*/ 122031 h 213669"/>
                      <a:gd name="connsiteX3" fmla="*/ 81728 w 125604"/>
                      <a:gd name="connsiteY3" fmla="*/ 95312 h 213669"/>
                      <a:gd name="connsiteX4" fmla="*/ 38681 w 125604"/>
                      <a:gd name="connsiteY4" fmla="*/ 48511 h 213669"/>
                      <a:gd name="connsiteX5" fmla="*/ 19515 w 125604"/>
                      <a:gd name="connsiteY5" fmla="*/ 23102 h 213669"/>
                      <a:gd name="connsiteX6" fmla="*/ 12006 w 125604"/>
                      <a:gd name="connsiteY6" fmla="*/ 9087 h 213669"/>
                      <a:gd name="connsiteX7" fmla="*/ 7204 w 125604"/>
                      <a:gd name="connsiteY7" fmla="*/ 2801 h 213669"/>
                      <a:gd name="connsiteX8" fmla="*/ 3886 w 125604"/>
                      <a:gd name="connsiteY8" fmla="*/ 661 h 213669"/>
                      <a:gd name="connsiteX9" fmla="*/ 0 w 125604"/>
                      <a:gd name="connsiteY9" fmla="*/ 6 h 213669"/>
                      <a:gd name="connsiteX10" fmla="*/ 3886 w 125604"/>
                      <a:gd name="connsiteY10" fmla="*/ 618 h 213669"/>
                      <a:gd name="connsiteX11" fmla="*/ 7247 w 125604"/>
                      <a:gd name="connsiteY11" fmla="*/ 2757 h 213669"/>
                      <a:gd name="connsiteX12" fmla="*/ 12137 w 125604"/>
                      <a:gd name="connsiteY12" fmla="*/ 9044 h 213669"/>
                      <a:gd name="connsiteX13" fmla="*/ 19821 w 125604"/>
                      <a:gd name="connsiteY13" fmla="*/ 22971 h 213669"/>
                      <a:gd name="connsiteX14" fmla="*/ 39161 w 125604"/>
                      <a:gd name="connsiteY14" fmla="*/ 48118 h 213669"/>
                      <a:gd name="connsiteX15" fmla="*/ 82732 w 125604"/>
                      <a:gd name="connsiteY15" fmla="*/ 94526 h 213669"/>
                      <a:gd name="connsiteX16" fmla="*/ 100021 w 125604"/>
                      <a:gd name="connsiteY16" fmla="*/ 121332 h 213669"/>
                      <a:gd name="connsiteX17" fmla="*/ 111852 w 125604"/>
                      <a:gd name="connsiteY17" fmla="*/ 150976 h 213669"/>
                      <a:gd name="connsiteX18" fmla="*/ 125604 w 125604"/>
                      <a:gd name="connsiteY18" fmla="*/ 213233 h 213669"/>
                      <a:gd name="connsiteX19" fmla="*/ 123029 w 125604"/>
                      <a:gd name="connsiteY19" fmla="*/ 213669 h 213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604" h="213669">
                        <a:moveTo>
                          <a:pt x="123029" y="213669"/>
                        </a:moveTo>
                        <a:cubicBezTo>
                          <a:pt x="119580" y="192757"/>
                          <a:pt x="116043" y="171845"/>
                          <a:pt x="109975" y="151544"/>
                        </a:cubicBezTo>
                        <a:cubicBezTo>
                          <a:pt x="106962" y="141415"/>
                          <a:pt x="103208" y="131505"/>
                          <a:pt x="98580" y="122031"/>
                        </a:cubicBezTo>
                        <a:cubicBezTo>
                          <a:pt x="93952" y="112557"/>
                          <a:pt x="88277" y="103564"/>
                          <a:pt x="81728" y="95312"/>
                        </a:cubicBezTo>
                        <a:cubicBezTo>
                          <a:pt x="68674" y="78635"/>
                          <a:pt x="52783" y="64402"/>
                          <a:pt x="38681" y="48511"/>
                        </a:cubicBezTo>
                        <a:cubicBezTo>
                          <a:pt x="31608" y="40565"/>
                          <a:pt x="25016" y="32226"/>
                          <a:pt x="19515" y="23102"/>
                        </a:cubicBezTo>
                        <a:cubicBezTo>
                          <a:pt x="16677" y="18605"/>
                          <a:pt x="14538" y="13715"/>
                          <a:pt x="12006" y="9087"/>
                        </a:cubicBezTo>
                        <a:cubicBezTo>
                          <a:pt x="10696" y="6817"/>
                          <a:pt x="9168" y="4591"/>
                          <a:pt x="7204" y="2801"/>
                        </a:cubicBezTo>
                        <a:cubicBezTo>
                          <a:pt x="6199" y="1927"/>
                          <a:pt x="5108" y="1142"/>
                          <a:pt x="3886" y="661"/>
                        </a:cubicBezTo>
                        <a:cubicBezTo>
                          <a:pt x="2663" y="181"/>
                          <a:pt x="1310" y="-37"/>
                          <a:pt x="0" y="6"/>
                        </a:cubicBezTo>
                        <a:cubicBezTo>
                          <a:pt x="1310" y="-37"/>
                          <a:pt x="2663" y="137"/>
                          <a:pt x="3886" y="618"/>
                        </a:cubicBezTo>
                        <a:cubicBezTo>
                          <a:pt x="5108" y="1098"/>
                          <a:pt x="6243" y="1884"/>
                          <a:pt x="7247" y="2757"/>
                        </a:cubicBezTo>
                        <a:cubicBezTo>
                          <a:pt x="9256" y="4547"/>
                          <a:pt x="10784" y="6730"/>
                          <a:pt x="12137" y="9044"/>
                        </a:cubicBezTo>
                        <a:cubicBezTo>
                          <a:pt x="14756" y="13671"/>
                          <a:pt x="16939" y="18518"/>
                          <a:pt x="19821" y="22971"/>
                        </a:cubicBezTo>
                        <a:cubicBezTo>
                          <a:pt x="25365" y="32008"/>
                          <a:pt x="32045" y="40259"/>
                          <a:pt x="39161" y="48118"/>
                        </a:cubicBezTo>
                        <a:cubicBezTo>
                          <a:pt x="53394" y="63791"/>
                          <a:pt x="69416" y="77893"/>
                          <a:pt x="82732" y="94526"/>
                        </a:cubicBezTo>
                        <a:cubicBezTo>
                          <a:pt x="89412" y="102821"/>
                          <a:pt x="95262" y="111815"/>
                          <a:pt x="100021" y="121332"/>
                        </a:cubicBezTo>
                        <a:cubicBezTo>
                          <a:pt x="104823" y="130850"/>
                          <a:pt x="108709" y="140804"/>
                          <a:pt x="111852" y="150976"/>
                        </a:cubicBezTo>
                        <a:cubicBezTo>
                          <a:pt x="118183" y="171321"/>
                          <a:pt x="121937" y="192321"/>
                          <a:pt x="125604" y="213233"/>
                        </a:cubicBezTo>
                        <a:lnTo>
                          <a:pt x="123029" y="213669"/>
                        </a:lnTo>
                        <a:close/>
                      </a:path>
                    </a:pathLst>
                  </a:custGeom>
                  <a:solidFill>
                    <a:srgbClr val="93B79F"/>
                  </a:solidFill>
                  <a:ln w="4365" cap="flat">
                    <a:noFill/>
                    <a:prstDash val="solid"/>
                    <a:miter/>
                  </a:ln>
                </p:spPr>
                <p:txBody>
                  <a:bodyPr rtlCol="0" anchor="ctr"/>
                  <a:lstStyle/>
                  <a:p>
                    <a:endParaRPr lang="th-TH"/>
                  </a:p>
                </p:txBody>
              </p:sp>
              <p:sp>
                <p:nvSpPr>
                  <p:cNvPr id="528" name="Freeform: Shape 527">
                    <a:extLst>
                      <a:ext uri="{FF2B5EF4-FFF2-40B4-BE49-F238E27FC236}">
                        <a16:creationId xmlns:a16="http://schemas.microsoft.com/office/drawing/2014/main" id="{501186A4-858B-4CAC-AEE7-0ACEE9856639}"/>
                      </a:ext>
                    </a:extLst>
                  </p:cNvPr>
                  <p:cNvSpPr/>
                  <p:nvPr/>
                </p:nvSpPr>
                <p:spPr>
                  <a:xfrm>
                    <a:off x="2183474" y="3496790"/>
                    <a:ext cx="118182" cy="164591"/>
                  </a:xfrm>
                  <a:custGeom>
                    <a:avLst/>
                    <a:gdLst>
                      <a:gd name="connsiteX0" fmla="*/ 115694 w 118182"/>
                      <a:gd name="connsiteY0" fmla="*/ 164591 h 164591"/>
                      <a:gd name="connsiteX1" fmla="*/ 93690 w 118182"/>
                      <a:gd name="connsiteY1" fmla="*/ 119405 h 164591"/>
                      <a:gd name="connsiteX2" fmla="*/ 64090 w 118182"/>
                      <a:gd name="connsiteY2" fmla="*/ 78410 h 164591"/>
                      <a:gd name="connsiteX3" fmla="*/ 32569 w 118182"/>
                      <a:gd name="connsiteY3" fmla="*/ 38768 h 164591"/>
                      <a:gd name="connsiteX4" fmla="*/ 0 w 118182"/>
                      <a:gd name="connsiteY4" fmla="*/ 0 h 164591"/>
                      <a:gd name="connsiteX5" fmla="*/ 33093 w 118182"/>
                      <a:gd name="connsiteY5" fmla="*/ 38376 h 164591"/>
                      <a:gd name="connsiteX6" fmla="*/ 65138 w 118182"/>
                      <a:gd name="connsiteY6" fmla="*/ 77624 h 164591"/>
                      <a:gd name="connsiteX7" fmla="*/ 95349 w 118182"/>
                      <a:gd name="connsiteY7" fmla="*/ 118357 h 164591"/>
                      <a:gd name="connsiteX8" fmla="*/ 118183 w 118182"/>
                      <a:gd name="connsiteY8" fmla="*/ 163762 h 164591"/>
                      <a:gd name="connsiteX9" fmla="*/ 115694 w 118182"/>
                      <a:gd name="connsiteY9" fmla="*/ 164591 h 16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182" h="164591">
                        <a:moveTo>
                          <a:pt x="115694" y="164591"/>
                        </a:moveTo>
                        <a:cubicBezTo>
                          <a:pt x="110368" y="148700"/>
                          <a:pt x="102640" y="133638"/>
                          <a:pt x="93690" y="119405"/>
                        </a:cubicBezTo>
                        <a:cubicBezTo>
                          <a:pt x="84697" y="105172"/>
                          <a:pt x="74524" y="91682"/>
                          <a:pt x="64090" y="78410"/>
                        </a:cubicBezTo>
                        <a:lnTo>
                          <a:pt x="32569" y="38768"/>
                        </a:lnTo>
                        <a:cubicBezTo>
                          <a:pt x="22047" y="25540"/>
                          <a:pt x="11526" y="12355"/>
                          <a:pt x="0" y="0"/>
                        </a:cubicBezTo>
                        <a:cubicBezTo>
                          <a:pt x="11700" y="12181"/>
                          <a:pt x="22397" y="25278"/>
                          <a:pt x="33093" y="38376"/>
                        </a:cubicBezTo>
                        <a:lnTo>
                          <a:pt x="65138" y="77624"/>
                        </a:lnTo>
                        <a:cubicBezTo>
                          <a:pt x="75747" y="90765"/>
                          <a:pt x="86138" y="104168"/>
                          <a:pt x="95349" y="118357"/>
                        </a:cubicBezTo>
                        <a:cubicBezTo>
                          <a:pt x="104561" y="132590"/>
                          <a:pt x="112551" y="147652"/>
                          <a:pt x="118183" y="163762"/>
                        </a:cubicBezTo>
                        <a:lnTo>
                          <a:pt x="115694" y="164591"/>
                        </a:lnTo>
                        <a:close/>
                      </a:path>
                    </a:pathLst>
                  </a:custGeom>
                  <a:solidFill>
                    <a:srgbClr val="93B79F"/>
                  </a:solidFill>
                  <a:ln w="4365" cap="flat">
                    <a:noFill/>
                    <a:prstDash val="solid"/>
                    <a:miter/>
                  </a:ln>
                </p:spPr>
                <p:txBody>
                  <a:bodyPr rtlCol="0" anchor="ctr"/>
                  <a:lstStyle/>
                  <a:p>
                    <a:endParaRPr lang="th-TH"/>
                  </a:p>
                </p:txBody>
              </p:sp>
              <p:sp>
                <p:nvSpPr>
                  <p:cNvPr id="529" name="Freeform: Shape 528">
                    <a:extLst>
                      <a:ext uri="{FF2B5EF4-FFF2-40B4-BE49-F238E27FC236}">
                        <a16:creationId xmlns:a16="http://schemas.microsoft.com/office/drawing/2014/main" id="{5BAD4B39-2ACE-4BF5-AB58-239A419B4981}"/>
                      </a:ext>
                    </a:extLst>
                  </p:cNvPr>
                  <p:cNvSpPr/>
                  <p:nvPr/>
                </p:nvSpPr>
                <p:spPr>
                  <a:xfrm>
                    <a:off x="2085680" y="3460204"/>
                    <a:ext cx="76882" cy="118706"/>
                  </a:xfrm>
                  <a:custGeom>
                    <a:avLst/>
                    <a:gdLst>
                      <a:gd name="connsiteX0" fmla="*/ 74262 w 76882"/>
                      <a:gd name="connsiteY0" fmla="*/ 118707 h 118706"/>
                      <a:gd name="connsiteX1" fmla="*/ 61689 w 76882"/>
                      <a:gd name="connsiteY1" fmla="*/ 86312 h 118706"/>
                      <a:gd name="connsiteX2" fmla="*/ 41737 w 76882"/>
                      <a:gd name="connsiteY2" fmla="*/ 57192 h 118706"/>
                      <a:gd name="connsiteX3" fmla="*/ 0 w 76882"/>
                      <a:gd name="connsiteY3" fmla="*/ 0 h 118706"/>
                      <a:gd name="connsiteX4" fmla="*/ 42785 w 76882"/>
                      <a:gd name="connsiteY4" fmla="*/ 56406 h 118706"/>
                      <a:gd name="connsiteX5" fmla="*/ 63392 w 76882"/>
                      <a:gd name="connsiteY5" fmla="*/ 85264 h 118706"/>
                      <a:gd name="connsiteX6" fmla="*/ 76882 w 76882"/>
                      <a:gd name="connsiteY6" fmla="*/ 118226 h 118706"/>
                      <a:gd name="connsiteX7" fmla="*/ 74262 w 76882"/>
                      <a:gd name="connsiteY7" fmla="*/ 118707 h 118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882" h="118706">
                        <a:moveTo>
                          <a:pt x="74262" y="118707"/>
                        </a:moveTo>
                        <a:cubicBezTo>
                          <a:pt x="72385" y="107224"/>
                          <a:pt x="67583" y="96397"/>
                          <a:pt x="61689" y="86312"/>
                        </a:cubicBezTo>
                        <a:cubicBezTo>
                          <a:pt x="55751" y="76183"/>
                          <a:pt x="48679" y="66753"/>
                          <a:pt x="41737" y="57192"/>
                        </a:cubicBezTo>
                        <a:lnTo>
                          <a:pt x="0" y="0"/>
                        </a:lnTo>
                        <a:lnTo>
                          <a:pt x="42785" y="56406"/>
                        </a:lnTo>
                        <a:cubicBezTo>
                          <a:pt x="49901" y="65793"/>
                          <a:pt x="57149" y="75136"/>
                          <a:pt x="63392" y="85264"/>
                        </a:cubicBezTo>
                        <a:cubicBezTo>
                          <a:pt x="69591" y="95349"/>
                          <a:pt x="74699" y="106351"/>
                          <a:pt x="76882" y="118226"/>
                        </a:cubicBezTo>
                        <a:lnTo>
                          <a:pt x="74262" y="118707"/>
                        </a:lnTo>
                        <a:close/>
                      </a:path>
                    </a:pathLst>
                  </a:custGeom>
                  <a:solidFill>
                    <a:srgbClr val="93B79F"/>
                  </a:solidFill>
                  <a:ln w="4365" cap="flat">
                    <a:noFill/>
                    <a:prstDash val="solid"/>
                    <a:miter/>
                  </a:ln>
                </p:spPr>
                <p:txBody>
                  <a:bodyPr rtlCol="0" anchor="ctr"/>
                  <a:lstStyle/>
                  <a:p>
                    <a:endParaRPr lang="th-TH"/>
                  </a:p>
                </p:txBody>
              </p:sp>
            </p:grpSp>
          </p:grpSp>
          <p:grpSp>
            <p:nvGrpSpPr>
              <p:cNvPr id="478" name="Graphic 2180">
                <a:extLst>
                  <a:ext uri="{FF2B5EF4-FFF2-40B4-BE49-F238E27FC236}">
                    <a16:creationId xmlns:a16="http://schemas.microsoft.com/office/drawing/2014/main" id="{877C47D9-9D14-4446-AE3B-C514B5146FC6}"/>
                  </a:ext>
                </a:extLst>
              </p:cNvPr>
              <p:cNvGrpSpPr/>
              <p:nvPr/>
            </p:nvGrpSpPr>
            <p:grpSpPr>
              <a:xfrm>
                <a:off x="2698220" y="3471381"/>
                <a:ext cx="487301" cy="529234"/>
                <a:chOff x="2698220" y="3471381"/>
                <a:chExt cx="487301" cy="529234"/>
              </a:xfrm>
            </p:grpSpPr>
            <p:grpSp>
              <p:nvGrpSpPr>
                <p:cNvPr id="498" name="Graphic 2180">
                  <a:extLst>
                    <a:ext uri="{FF2B5EF4-FFF2-40B4-BE49-F238E27FC236}">
                      <a16:creationId xmlns:a16="http://schemas.microsoft.com/office/drawing/2014/main" id="{06416345-1BAD-41EC-82E6-3E8027BB4305}"/>
                    </a:ext>
                  </a:extLst>
                </p:cNvPr>
                <p:cNvGrpSpPr/>
                <p:nvPr/>
              </p:nvGrpSpPr>
              <p:grpSpPr>
                <a:xfrm>
                  <a:off x="2698220" y="3471381"/>
                  <a:ext cx="487301" cy="529234"/>
                  <a:chOff x="2698220" y="3471381"/>
                  <a:chExt cx="487301" cy="529234"/>
                </a:xfrm>
                <a:solidFill>
                  <a:srgbClr val="FBFFFF"/>
                </a:solidFill>
              </p:grpSpPr>
              <p:sp>
                <p:nvSpPr>
                  <p:cNvPr id="514" name="Freeform: Shape 513">
                    <a:extLst>
                      <a:ext uri="{FF2B5EF4-FFF2-40B4-BE49-F238E27FC236}">
                        <a16:creationId xmlns:a16="http://schemas.microsoft.com/office/drawing/2014/main" id="{1A00C59C-047F-45C7-B313-47696414BCE0}"/>
                      </a:ext>
                    </a:extLst>
                  </p:cNvPr>
                  <p:cNvSpPr/>
                  <p:nvPr/>
                </p:nvSpPr>
                <p:spPr>
                  <a:xfrm>
                    <a:off x="2834548" y="3471425"/>
                    <a:ext cx="350972" cy="529190"/>
                  </a:xfrm>
                  <a:custGeom>
                    <a:avLst/>
                    <a:gdLst>
                      <a:gd name="connsiteX0" fmla="*/ 0 w 350972"/>
                      <a:gd name="connsiteY0" fmla="*/ 514773 h 529190"/>
                      <a:gd name="connsiteX1" fmla="*/ 39249 w 350972"/>
                      <a:gd name="connsiteY1" fmla="*/ 527871 h 529190"/>
                      <a:gd name="connsiteX2" fmla="*/ 247105 w 350972"/>
                      <a:gd name="connsiteY2" fmla="*/ 442563 h 529190"/>
                      <a:gd name="connsiteX3" fmla="*/ 349396 w 350972"/>
                      <a:gd name="connsiteY3" fmla="*/ 247542 h 529190"/>
                      <a:gd name="connsiteX4" fmla="*/ 298578 w 350972"/>
                      <a:gd name="connsiteY4" fmla="*/ 112114 h 529190"/>
                      <a:gd name="connsiteX5" fmla="*/ 193537 w 350972"/>
                      <a:gd name="connsiteY5" fmla="*/ 0 h 529190"/>
                      <a:gd name="connsiteX6" fmla="*/ 0 w 350972"/>
                      <a:gd name="connsiteY6" fmla="*/ 514773 h 52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0972" h="529190">
                        <a:moveTo>
                          <a:pt x="0" y="514773"/>
                        </a:moveTo>
                        <a:cubicBezTo>
                          <a:pt x="0" y="514773"/>
                          <a:pt x="11744" y="529573"/>
                          <a:pt x="39249" y="527871"/>
                        </a:cubicBezTo>
                        <a:cubicBezTo>
                          <a:pt x="66753" y="526168"/>
                          <a:pt x="150446" y="551009"/>
                          <a:pt x="247105" y="442563"/>
                        </a:cubicBezTo>
                        <a:cubicBezTo>
                          <a:pt x="343721" y="334116"/>
                          <a:pt x="341363" y="274304"/>
                          <a:pt x="349396" y="247542"/>
                        </a:cubicBezTo>
                        <a:cubicBezTo>
                          <a:pt x="357429" y="220779"/>
                          <a:pt x="333897" y="144159"/>
                          <a:pt x="298578" y="112114"/>
                        </a:cubicBezTo>
                        <a:cubicBezTo>
                          <a:pt x="263302" y="80025"/>
                          <a:pt x="188123" y="26064"/>
                          <a:pt x="193537" y="0"/>
                        </a:cubicBezTo>
                        <a:cubicBezTo>
                          <a:pt x="193580" y="0"/>
                          <a:pt x="1659" y="400171"/>
                          <a:pt x="0" y="514773"/>
                        </a:cubicBezTo>
                        <a:close/>
                      </a:path>
                    </a:pathLst>
                  </a:custGeom>
                  <a:solidFill>
                    <a:srgbClr val="FBFFFF"/>
                  </a:solidFill>
                  <a:ln w="4365" cap="flat">
                    <a:noFill/>
                    <a:prstDash val="solid"/>
                    <a:miter/>
                  </a:ln>
                </p:spPr>
                <p:txBody>
                  <a:bodyPr rtlCol="0" anchor="ctr"/>
                  <a:lstStyle/>
                  <a:p>
                    <a:endParaRPr lang="th-TH"/>
                  </a:p>
                </p:txBody>
              </p:sp>
              <p:sp>
                <p:nvSpPr>
                  <p:cNvPr id="515" name="Freeform: Shape 514">
                    <a:extLst>
                      <a:ext uri="{FF2B5EF4-FFF2-40B4-BE49-F238E27FC236}">
                        <a16:creationId xmlns:a16="http://schemas.microsoft.com/office/drawing/2014/main" id="{CFDCE8C3-7022-442C-8B77-E1F985539283}"/>
                      </a:ext>
                    </a:extLst>
                  </p:cNvPr>
                  <p:cNvSpPr/>
                  <p:nvPr/>
                </p:nvSpPr>
                <p:spPr>
                  <a:xfrm>
                    <a:off x="2698220" y="3471381"/>
                    <a:ext cx="329864" cy="516827"/>
                  </a:xfrm>
                  <a:custGeom>
                    <a:avLst/>
                    <a:gdLst>
                      <a:gd name="connsiteX0" fmla="*/ 149426 w 329864"/>
                      <a:gd name="connsiteY0" fmla="*/ 511368 h 516827"/>
                      <a:gd name="connsiteX1" fmla="*/ 76953 w 329864"/>
                      <a:gd name="connsiteY1" fmla="*/ 503684 h 516827"/>
                      <a:gd name="connsiteX2" fmla="*/ 15395 w 329864"/>
                      <a:gd name="connsiteY2" fmla="*/ 230035 h 516827"/>
                      <a:gd name="connsiteX3" fmla="*/ 235432 w 329864"/>
                      <a:gd name="connsiteY3" fmla="*/ 14975 h 516827"/>
                      <a:gd name="connsiteX4" fmla="*/ 329865 w 329864"/>
                      <a:gd name="connsiteY4" fmla="*/ 0 h 516827"/>
                      <a:gd name="connsiteX5" fmla="*/ 149426 w 329864"/>
                      <a:gd name="connsiteY5" fmla="*/ 511368 h 51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9864" h="516827">
                        <a:moveTo>
                          <a:pt x="149426" y="511368"/>
                        </a:moveTo>
                        <a:cubicBezTo>
                          <a:pt x="149426" y="511368"/>
                          <a:pt x="121310" y="527783"/>
                          <a:pt x="76953" y="503684"/>
                        </a:cubicBezTo>
                        <a:cubicBezTo>
                          <a:pt x="32596" y="479628"/>
                          <a:pt x="-29092" y="396329"/>
                          <a:pt x="15395" y="230035"/>
                        </a:cubicBezTo>
                        <a:cubicBezTo>
                          <a:pt x="59883" y="63741"/>
                          <a:pt x="114456" y="26893"/>
                          <a:pt x="235432" y="14975"/>
                        </a:cubicBezTo>
                        <a:cubicBezTo>
                          <a:pt x="235432" y="14975"/>
                          <a:pt x="319954" y="23925"/>
                          <a:pt x="329865" y="0"/>
                        </a:cubicBezTo>
                        <a:cubicBezTo>
                          <a:pt x="329909" y="44"/>
                          <a:pt x="285639" y="343153"/>
                          <a:pt x="149426" y="511368"/>
                        </a:cubicBezTo>
                        <a:close/>
                      </a:path>
                    </a:pathLst>
                  </a:custGeom>
                  <a:solidFill>
                    <a:srgbClr val="FBFFFF"/>
                  </a:solidFill>
                  <a:ln w="4365" cap="flat">
                    <a:noFill/>
                    <a:prstDash val="solid"/>
                    <a:miter/>
                  </a:ln>
                </p:spPr>
                <p:txBody>
                  <a:bodyPr rtlCol="0" anchor="ctr"/>
                  <a:lstStyle/>
                  <a:p>
                    <a:endParaRPr lang="th-TH"/>
                  </a:p>
                </p:txBody>
              </p:sp>
            </p:grpSp>
            <p:pic>
              <p:nvPicPr>
                <p:cNvPr id="499" name="Picture 498">
                  <a:extLst>
                    <a:ext uri="{FF2B5EF4-FFF2-40B4-BE49-F238E27FC236}">
                      <a16:creationId xmlns:a16="http://schemas.microsoft.com/office/drawing/2014/main" id="{CA188BD9-AF3E-4653-B5CE-6848A75CF92E}"/>
                    </a:ext>
                  </a:extLst>
                </p:cNvPr>
                <p:cNvPicPr>
                  <a:picLocks noChangeAspect="1"/>
                </p:cNvPicPr>
                <p:nvPr/>
              </p:nvPicPr>
              <p:blipFill>
                <a:blip r:embed="rId67"/>
                <a:stretch>
                  <a:fillRect/>
                </a:stretch>
              </p:blipFill>
              <p:spPr>
                <a:xfrm>
                  <a:off x="2836230" y="3474116"/>
                  <a:ext cx="344899" cy="523897"/>
                </a:xfrm>
                <a:custGeom>
                  <a:avLst/>
                  <a:gdLst>
                    <a:gd name="connsiteX0" fmla="*/ 331 w 344899"/>
                    <a:gd name="connsiteY0" fmla="*/ 90 h 523897"/>
                    <a:gd name="connsiteX1" fmla="*/ 345231 w 344899"/>
                    <a:gd name="connsiteY1" fmla="*/ 90 h 523897"/>
                    <a:gd name="connsiteX2" fmla="*/ 345231 w 344899"/>
                    <a:gd name="connsiteY2" fmla="*/ 523988 h 523897"/>
                    <a:gd name="connsiteX3" fmla="*/ 331 w 344899"/>
                    <a:gd name="connsiteY3" fmla="*/ 523988 h 523897"/>
                  </a:gdLst>
                  <a:ahLst/>
                  <a:cxnLst>
                    <a:cxn ang="0">
                      <a:pos x="connsiteX0" y="connsiteY0"/>
                    </a:cxn>
                    <a:cxn ang="0">
                      <a:pos x="connsiteX1" y="connsiteY1"/>
                    </a:cxn>
                    <a:cxn ang="0">
                      <a:pos x="connsiteX2" y="connsiteY2"/>
                    </a:cxn>
                    <a:cxn ang="0">
                      <a:pos x="connsiteX3" y="connsiteY3"/>
                    </a:cxn>
                  </a:cxnLst>
                  <a:rect l="l" t="t" r="r" b="b"/>
                  <a:pathLst>
                    <a:path w="344899" h="523897">
                      <a:moveTo>
                        <a:pt x="331" y="90"/>
                      </a:moveTo>
                      <a:lnTo>
                        <a:pt x="345231" y="90"/>
                      </a:lnTo>
                      <a:lnTo>
                        <a:pt x="345231" y="523988"/>
                      </a:lnTo>
                      <a:lnTo>
                        <a:pt x="331" y="523988"/>
                      </a:lnTo>
                      <a:close/>
                    </a:path>
                  </a:pathLst>
                </a:custGeom>
              </p:spPr>
            </p:pic>
            <p:pic>
              <p:nvPicPr>
                <p:cNvPr id="500" name="Picture 499">
                  <a:extLst>
                    <a:ext uri="{FF2B5EF4-FFF2-40B4-BE49-F238E27FC236}">
                      <a16:creationId xmlns:a16="http://schemas.microsoft.com/office/drawing/2014/main" id="{FEA69AE3-4F16-46CB-B8C9-33298409AB80}"/>
                    </a:ext>
                  </a:extLst>
                </p:cNvPr>
                <p:cNvPicPr>
                  <a:picLocks noChangeAspect="1"/>
                </p:cNvPicPr>
                <p:nvPr/>
              </p:nvPicPr>
              <p:blipFill>
                <a:blip r:embed="rId68"/>
                <a:stretch>
                  <a:fillRect/>
                </a:stretch>
              </p:blipFill>
              <p:spPr>
                <a:xfrm>
                  <a:off x="2705256" y="3474116"/>
                  <a:ext cx="323070" cy="510800"/>
                </a:xfrm>
                <a:custGeom>
                  <a:avLst/>
                  <a:gdLst>
                    <a:gd name="connsiteX0" fmla="*/ 301 w 323070"/>
                    <a:gd name="connsiteY0" fmla="*/ 90 h 510800"/>
                    <a:gd name="connsiteX1" fmla="*/ 323372 w 323070"/>
                    <a:gd name="connsiteY1" fmla="*/ 90 h 510800"/>
                    <a:gd name="connsiteX2" fmla="*/ 323372 w 323070"/>
                    <a:gd name="connsiteY2" fmla="*/ 510890 h 510800"/>
                    <a:gd name="connsiteX3" fmla="*/ 301 w 323070"/>
                    <a:gd name="connsiteY3" fmla="*/ 510890 h 510800"/>
                  </a:gdLst>
                  <a:ahLst/>
                  <a:cxnLst>
                    <a:cxn ang="0">
                      <a:pos x="connsiteX0" y="connsiteY0"/>
                    </a:cxn>
                    <a:cxn ang="0">
                      <a:pos x="connsiteX1" y="connsiteY1"/>
                    </a:cxn>
                    <a:cxn ang="0">
                      <a:pos x="connsiteX2" y="connsiteY2"/>
                    </a:cxn>
                    <a:cxn ang="0">
                      <a:pos x="connsiteX3" y="connsiteY3"/>
                    </a:cxn>
                  </a:cxnLst>
                  <a:rect l="l" t="t" r="r" b="b"/>
                  <a:pathLst>
                    <a:path w="323070" h="510800">
                      <a:moveTo>
                        <a:pt x="301" y="90"/>
                      </a:moveTo>
                      <a:lnTo>
                        <a:pt x="323372" y="90"/>
                      </a:lnTo>
                      <a:lnTo>
                        <a:pt x="323372" y="510890"/>
                      </a:lnTo>
                      <a:lnTo>
                        <a:pt x="301" y="510890"/>
                      </a:lnTo>
                      <a:close/>
                    </a:path>
                  </a:pathLst>
                </a:custGeom>
              </p:spPr>
            </p:pic>
            <p:grpSp>
              <p:nvGrpSpPr>
                <p:cNvPr id="501" name="Graphic 2180">
                  <a:extLst>
                    <a:ext uri="{FF2B5EF4-FFF2-40B4-BE49-F238E27FC236}">
                      <a16:creationId xmlns:a16="http://schemas.microsoft.com/office/drawing/2014/main" id="{B6E4F17A-9565-4FF6-A083-D52035C46362}"/>
                    </a:ext>
                  </a:extLst>
                </p:cNvPr>
                <p:cNvGrpSpPr/>
                <p:nvPr/>
              </p:nvGrpSpPr>
              <p:grpSpPr>
                <a:xfrm>
                  <a:off x="2790541" y="3583451"/>
                  <a:ext cx="331234" cy="375416"/>
                  <a:chOff x="2790541" y="3583451"/>
                  <a:chExt cx="331234" cy="375416"/>
                </a:xfrm>
                <a:solidFill>
                  <a:srgbClr val="A0BDAB"/>
                </a:solidFill>
              </p:grpSpPr>
              <p:sp>
                <p:nvSpPr>
                  <p:cNvPr id="502" name="Freeform: Shape 501">
                    <a:extLst>
                      <a:ext uri="{FF2B5EF4-FFF2-40B4-BE49-F238E27FC236}">
                        <a16:creationId xmlns:a16="http://schemas.microsoft.com/office/drawing/2014/main" id="{7EC88838-AEC5-4CD5-AC28-F95DC3823376}"/>
                      </a:ext>
                    </a:extLst>
                  </p:cNvPr>
                  <p:cNvSpPr/>
                  <p:nvPr/>
                </p:nvSpPr>
                <p:spPr>
                  <a:xfrm>
                    <a:off x="2872094" y="3888011"/>
                    <a:ext cx="183800" cy="70857"/>
                  </a:xfrm>
                  <a:custGeom>
                    <a:avLst/>
                    <a:gdLst>
                      <a:gd name="connsiteX0" fmla="*/ 5501 w 183800"/>
                      <a:gd name="connsiteY0" fmla="*/ 70857 h 70857"/>
                      <a:gd name="connsiteX1" fmla="*/ 183801 w 183800"/>
                      <a:gd name="connsiteY1" fmla="*/ 0 h 70857"/>
                      <a:gd name="connsiteX2" fmla="*/ 0 w 183800"/>
                      <a:gd name="connsiteY2" fmla="*/ 70639 h 70857"/>
                      <a:gd name="connsiteX3" fmla="*/ 5501 w 183800"/>
                      <a:gd name="connsiteY3" fmla="*/ 70857 h 70857"/>
                    </a:gdLst>
                    <a:ahLst/>
                    <a:cxnLst>
                      <a:cxn ang="0">
                        <a:pos x="connsiteX0" y="connsiteY0"/>
                      </a:cxn>
                      <a:cxn ang="0">
                        <a:pos x="connsiteX1" y="connsiteY1"/>
                      </a:cxn>
                      <a:cxn ang="0">
                        <a:pos x="connsiteX2" y="connsiteY2"/>
                      </a:cxn>
                      <a:cxn ang="0">
                        <a:pos x="connsiteX3" y="connsiteY3"/>
                      </a:cxn>
                    </a:cxnLst>
                    <a:rect l="l" t="t" r="r" b="b"/>
                    <a:pathLst>
                      <a:path w="183800" h="70857">
                        <a:moveTo>
                          <a:pt x="5501" y="70857"/>
                        </a:moveTo>
                        <a:cubicBezTo>
                          <a:pt x="82645" y="59986"/>
                          <a:pt x="146473" y="36236"/>
                          <a:pt x="183801" y="0"/>
                        </a:cubicBezTo>
                        <a:cubicBezTo>
                          <a:pt x="145687" y="35931"/>
                          <a:pt x="77057" y="60292"/>
                          <a:pt x="0" y="70639"/>
                        </a:cubicBezTo>
                        <a:lnTo>
                          <a:pt x="5501" y="70857"/>
                        </a:lnTo>
                        <a:close/>
                      </a:path>
                    </a:pathLst>
                  </a:custGeom>
                  <a:solidFill>
                    <a:srgbClr val="A0BDAB"/>
                  </a:solidFill>
                  <a:ln w="4365" cap="flat">
                    <a:noFill/>
                    <a:prstDash val="solid"/>
                    <a:miter/>
                  </a:ln>
                </p:spPr>
                <p:txBody>
                  <a:bodyPr rtlCol="0" anchor="ctr"/>
                  <a:lstStyle/>
                  <a:p>
                    <a:endParaRPr lang="th-TH"/>
                  </a:p>
                </p:txBody>
              </p:sp>
              <p:sp>
                <p:nvSpPr>
                  <p:cNvPr id="503" name="Freeform: Shape 502">
                    <a:extLst>
                      <a:ext uri="{FF2B5EF4-FFF2-40B4-BE49-F238E27FC236}">
                        <a16:creationId xmlns:a16="http://schemas.microsoft.com/office/drawing/2014/main" id="{1CDC77AC-3B3F-4937-889F-6BBE5F206265}"/>
                      </a:ext>
                    </a:extLst>
                  </p:cNvPr>
                  <p:cNvSpPr/>
                  <p:nvPr/>
                </p:nvSpPr>
                <p:spPr>
                  <a:xfrm>
                    <a:off x="2906017" y="3833438"/>
                    <a:ext cx="180963" cy="69678"/>
                  </a:xfrm>
                  <a:custGeom>
                    <a:avLst/>
                    <a:gdLst>
                      <a:gd name="connsiteX0" fmla="*/ 15935 w 180963"/>
                      <a:gd name="connsiteY0" fmla="*/ 65269 h 69678"/>
                      <a:gd name="connsiteX1" fmla="*/ 59113 w 180963"/>
                      <a:gd name="connsiteY1" fmla="*/ 50207 h 69678"/>
                      <a:gd name="connsiteX2" fmla="*/ 101112 w 180963"/>
                      <a:gd name="connsiteY2" fmla="*/ 34359 h 69678"/>
                      <a:gd name="connsiteX3" fmla="*/ 142631 w 180963"/>
                      <a:gd name="connsiteY3" fmla="*/ 18162 h 69678"/>
                      <a:gd name="connsiteX4" fmla="*/ 180963 w 180963"/>
                      <a:gd name="connsiteY4" fmla="*/ 0 h 69678"/>
                      <a:gd name="connsiteX5" fmla="*/ 142151 w 180963"/>
                      <a:gd name="connsiteY5" fmla="*/ 17856 h 69678"/>
                      <a:gd name="connsiteX6" fmla="*/ 100196 w 180963"/>
                      <a:gd name="connsiteY6" fmla="*/ 33748 h 69678"/>
                      <a:gd name="connsiteX7" fmla="*/ 57760 w 180963"/>
                      <a:gd name="connsiteY7" fmla="*/ 49290 h 69678"/>
                      <a:gd name="connsiteX8" fmla="*/ 0 w 180963"/>
                      <a:gd name="connsiteY8" fmla="*/ 69678 h 69678"/>
                      <a:gd name="connsiteX9" fmla="*/ 15935 w 180963"/>
                      <a:gd name="connsiteY9" fmla="*/ 65269 h 6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63" h="69678">
                        <a:moveTo>
                          <a:pt x="15935" y="65269"/>
                        </a:moveTo>
                        <a:cubicBezTo>
                          <a:pt x="30735" y="60510"/>
                          <a:pt x="45012" y="55402"/>
                          <a:pt x="59113" y="50207"/>
                        </a:cubicBezTo>
                        <a:cubicBezTo>
                          <a:pt x="73171" y="44968"/>
                          <a:pt x="87142" y="39642"/>
                          <a:pt x="101112" y="34359"/>
                        </a:cubicBezTo>
                        <a:cubicBezTo>
                          <a:pt x="115083" y="29076"/>
                          <a:pt x="129097" y="23794"/>
                          <a:pt x="142631" y="18162"/>
                        </a:cubicBezTo>
                        <a:cubicBezTo>
                          <a:pt x="156122" y="12530"/>
                          <a:pt x="169132" y="6592"/>
                          <a:pt x="180963" y="0"/>
                        </a:cubicBezTo>
                        <a:cubicBezTo>
                          <a:pt x="168957" y="6505"/>
                          <a:pt x="155772" y="12355"/>
                          <a:pt x="142151" y="17856"/>
                        </a:cubicBezTo>
                        <a:cubicBezTo>
                          <a:pt x="128486" y="23357"/>
                          <a:pt x="114341" y="28552"/>
                          <a:pt x="100196" y="33748"/>
                        </a:cubicBezTo>
                        <a:cubicBezTo>
                          <a:pt x="86050" y="38943"/>
                          <a:pt x="71949" y="44138"/>
                          <a:pt x="57760" y="49290"/>
                        </a:cubicBezTo>
                        <a:cubicBezTo>
                          <a:pt x="43527" y="54398"/>
                          <a:pt x="14887" y="65051"/>
                          <a:pt x="0" y="69678"/>
                        </a:cubicBezTo>
                        <a:lnTo>
                          <a:pt x="15935" y="65269"/>
                        </a:lnTo>
                        <a:close/>
                      </a:path>
                    </a:pathLst>
                  </a:custGeom>
                  <a:solidFill>
                    <a:srgbClr val="A0BDAB"/>
                  </a:solidFill>
                  <a:ln w="4365" cap="flat">
                    <a:noFill/>
                    <a:prstDash val="solid"/>
                    <a:miter/>
                  </a:ln>
                </p:spPr>
                <p:txBody>
                  <a:bodyPr rtlCol="0" anchor="ctr"/>
                  <a:lstStyle/>
                  <a:p>
                    <a:endParaRPr lang="th-TH"/>
                  </a:p>
                </p:txBody>
              </p:sp>
              <p:sp>
                <p:nvSpPr>
                  <p:cNvPr id="504" name="Freeform: Shape 503">
                    <a:extLst>
                      <a:ext uri="{FF2B5EF4-FFF2-40B4-BE49-F238E27FC236}">
                        <a16:creationId xmlns:a16="http://schemas.microsoft.com/office/drawing/2014/main" id="{35A3A9DA-EC56-461B-8F18-F36E6B3B5CDD}"/>
                      </a:ext>
                    </a:extLst>
                  </p:cNvPr>
                  <p:cNvSpPr/>
                  <p:nvPr/>
                </p:nvSpPr>
                <p:spPr>
                  <a:xfrm>
                    <a:off x="2945527" y="3766292"/>
                    <a:ext cx="166162" cy="60287"/>
                  </a:xfrm>
                  <a:custGeom>
                    <a:avLst/>
                    <a:gdLst>
                      <a:gd name="connsiteX0" fmla="*/ 611 w 166162"/>
                      <a:gd name="connsiteY0" fmla="*/ 59943 h 60287"/>
                      <a:gd name="connsiteX1" fmla="*/ 29688 w 166162"/>
                      <a:gd name="connsiteY1" fmla="*/ 60248 h 60287"/>
                      <a:gd name="connsiteX2" fmla="*/ 57585 w 166162"/>
                      <a:gd name="connsiteY2" fmla="*/ 58415 h 60287"/>
                      <a:gd name="connsiteX3" fmla="*/ 81379 w 166162"/>
                      <a:gd name="connsiteY3" fmla="*/ 52259 h 60287"/>
                      <a:gd name="connsiteX4" fmla="*/ 99060 w 166162"/>
                      <a:gd name="connsiteY4" fmla="*/ 42130 h 60287"/>
                      <a:gd name="connsiteX5" fmla="*/ 166163 w 166162"/>
                      <a:gd name="connsiteY5" fmla="*/ 0 h 60287"/>
                      <a:gd name="connsiteX6" fmla="*/ 97969 w 166162"/>
                      <a:gd name="connsiteY6" fmla="*/ 41606 h 60287"/>
                      <a:gd name="connsiteX7" fmla="*/ 80156 w 166162"/>
                      <a:gd name="connsiteY7" fmla="*/ 51517 h 60287"/>
                      <a:gd name="connsiteX8" fmla="*/ 56625 w 166162"/>
                      <a:gd name="connsiteY8" fmla="*/ 57367 h 60287"/>
                      <a:gd name="connsiteX9" fmla="*/ 28989 w 166162"/>
                      <a:gd name="connsiteY9" fmla="*/ 59026 h 60287"/>
                      <a:gd name="connsiteX10" fmla="*/ 0 w 166162"/>
                      <a:gd name="connsiteY10" fmla="*/ 58546 h 60287"/>
                      <a:gd name="connsiteX11" fmla="*/ 611 w 166162"/>
                      <a:gd name="connsiteY11" fmla="*/ 59943 h 6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62" h="60287">
                        <a:moveTo>
                          <a:pt x="611" y="59943"/>
                        </a:moveTo>
                        <a:cubicBezTo>
                          <a:pt x="10347" y="60161"/>
                          <a:pt x="20083" y="60379"/>
                          <a:pt x="29688" y="60248"/>
                        </a:cubicBezTo>
                        <a:cubicBezTo>
                          <a:pt x="39292" y="60117"/>
                          <a:pt x="48679" y="59593"/>
                          <a:pt x="57585" y="58415"/>
                        </a:cubicBezTo>
                        <a:cubicBezTo>
                          <a:pt x="66404" y="57192"/>
                          <a:pt x="74655" y="55228"/>
                          <a:pt x="81379" y="52259"/>
                        </a:cubicBezTo>
                        <a:cubicBezTo>
                          <a:pt x="88102" y="49290"/>
                          <a:pt x="93429" y="45623"/>
                          <a:pt x="99060" y="42130"/>
                        </a:cubicBezTo>
                        <a:lnTo>
                          <a:pt x="166163" y="0"/>
                        </a:lnTo>
                        <a:lnTo>
                          <a:pt x="97969" y="41606"/>
                        </a:lnTo>
                        <a:cubicBezTo>
                          <a:pt x="92250" y="45055"/>
                          <a:pt x="86836" y="48679"/>
                          <a:pt x="80156" y="51517"/>
                        </a:cubicBezTo>
                        <a:cubicBezTo>
                          <a:pt x="73477" y="54354"/>
                          <a:pt x="65356" y="56232"/>
                          <a:pt x="56625" y="57367"/>
                        </a:cubicBezTo>
                        <a:cubicBezTo>
                          <a:pt x="47849" y="58502"/>
                          <a:pt x="38550" y="58939"/>
                          <a:pt x="28989" y="59026"/>
                        </a:cubicBezTo>
                        <a:cubicBezTo>
                          <a:pt x="19472" y="59113"/>
                          <a:pt x="9736" y="58851"/>
                          <a:pt x="0" y="58546"/>
                        </a:cubicBezTo>
                        <a:lnTo>
                          <a:pt x="611" y="59943"/>
                        </a:lnTo>
                        <a:close/>
                      </a:path>
                    </a:pathLst>
                  </a:custGeom>
                  <a:solidFill>
                    <a:srgbClr val="A0BDAB"/>
                  </a:solidFill>
                  <a:ln w="4365" cap="flat">
                    <a:noFill/>
                    <a:prstDash val="solid"/>
                    <a:miter/>
                  </a:ln>
                </p:spPr>
                <p:txBody>
                  <a:bodyPr rtlCol="0" anchor="ctr"/>
                  <a:lstStyle/>
                  <a:p>
                    <a:endParaRPr lang="th-TH"/>
                  </a:p>
                </p:txBody>
              </p:sp>
              <p:sp>
                <p:nvSpPr>
                  <p:cNvPr id="505" name="Freeform: Shape 504">
                    <a:extLst>
                      <a:ext uri="{FF2B5EF4-FFF2-40B4-BE49-F238E27FC236}">
                        <a16:creationId xmlns:a16="http://schemas.microsoft.com/office/drawing/2014/main" id="{8E132188-3106-4C9C-8226-B96C35EC9F49}"/>
                      </a:ext>
                    </a:extLst>
                  </p:cNvPr>
                  <p:cNvSpPr/>
                  <p:nvPr/>
                </p:nvSpPr>
                <p:spPr>
                  <a:xfrm>
                    <a:off x="2961943" y="3720713"/>
                    <a:ext cx="159832" cy="56799"/>
                  </a:xfrm>
                  <a:custGeom>
                    <a:avLst/>
                    <a:gdLst>
                      <a:gd name="connsiteX0" fmla="*/ 1310 w 159832"/>
                      <a:gd name="connsiteY0" fmla="*/ 56799 h 56799"/>
                      <a:gd name="connsiteX1" fmla="*/ 44313 w 159832"/>
                      <a:gd name="connsiteY1" fmla="*/ 44968 h 56799"/>
                      <a:gd name="connsiteX2" fmla="*/ 83518 w 159832"/>
                      <a:gd name="connsiteY2" fmla="*/ 30430 h 56799"/>
                      <a:gd name="connsiteX3" fmla="*/ 159833 w 159832"/>
                      <a:gd name="connsiteY3" fmla="*/ 0 h 56799"/>
                      <a:gd name="connsiteX4" fmla="*/ 82601 w 159832"/>
                      <a:gd name="connsiteY4" fmla="*/ 29819 h 56799"/>
                      <a:gd name="connsiteX5" fmla="*/ 43003 w 159832"/>
                      <a:gd name="connsiteY5" fmla="*/ 44051 h 56799"/>
                      <a:gd name="connsiteX6" fmla="*/ 0 w 159832"/>
                      <a:gd name="connsiteY6" fmla="*/ 55490 h 56799"/>
                      <a:gd name="connsiteX7" fmla="*/ 1310 w 159832"/>
                      <a:gd name="connsiteY7" fmla="*/ 56799 h 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832" h="56799">
                        <a:moveTo>
                          <a:pt x="1310" y="56799"/>
                        </a:moveTo>
                        <a:cubicBezTo>
                          <a:pt x="17245" y="54136"/>
                          <a:pt x="31085" y="49683"/>
                          <a:pt x="44313" y="44968"/>
                        </a:cubicBezTo>
                        <a:cubicBezTo>
                          <a:pt x="57498" y="40209"/>
                          <a:pt x="70552" y="35363"/>
                          <a:pt x="83518" y="30430"/>
                        </a:cubicBezTo>
                        <a:cubicBezTo>
                          <a:pt x="109407" y="20563"/>
                          <a:pt x="134860" y="10434"/>
                          <a:pt x="159833" y="0"/>
                        </a:cubicBezTo>
                        <a:cubicBezTo>
                          <a:pt x="134554" y="10260"/>
                          <a:pt x="108796" y="20170"/>
                          <a:pt x="82601" y="29819"/>
                        </a:cubicBezTo>
                        <a:cubicBezTo>
                          <a:pt x="69504" y="34621"/>
                          <a:pt x="56319" y="39380"/>
                          <a:pt x="43003" y="44051"/>
                        </a:cubicBezTo>
                        <a:cubicBezTo>
                          <a:pt x="29687" y="48679"/>
                          <a:pt x="15761" y="52957"/>
                          <a:pt x="0" y="55490"/>
                        </a:cubicBezTo>
                        <a:lnTo>
                          <a:pt x="1310" y="56799"/>
                        </a:lnTo>
                        <a:close/>
                      </a:path>
                    </a:pathLst>
                  </a:custGeom>
                  <a:solidFill>
                    <a:srgbClr val="A0BDAB"/>
                  </a:solidFill>
                  <a:ln w="4365" cap="flat">
                    <a:noFill/>
                    <a:prstDash val="solid"/>
                    <a:miter/>
                  </a:ln>
                </p:spPr>
                <p:txBody>
                  <a:bodyPr rtlCol="0" anchor="ctr"/>
                  <a:lstStyle/>
                  <a:p>
                    <a:endParaRPr lang="th-TH"/>
                  </a:p>
                </p:txBody>
              </p:sp>
              <p:sp>
                <p:nvSpPr>
                  <p:cNvPr id="506" name="Freeform: Shape 505">
                    <a:extLst>
                      <a:ext uri="{FF2B5EF4-FFF2-40B4-BE49-F238E27FC236}">
                        <a16:creationId xmlns:a16="http://schemas.microsoft.com/office/drawing/2014/main" id="{94EB4715-0107-4936-9C34-BD0372C15175}"/>
                      </a:ext>
                    </a:extLst>
                  </p:cNvPr>
                  <p:cNvSpPr/>
                  <p:nvPr/>
                </p:nvSpPr>
                <p:spPr>
                  <a:xfrm>
                    <a:off x="2983466" y="3667231"/>
                    <a:ext cx="114297" cy="49290"/>
                  </a:xfrm>
                  <a:custGeom>
                    <a:avLst/>
                    <a:gdLst>
                      <a:gd name="connsiteX0" fmla="*/ 2227 w 114297"/>
                      <a:gd name="connsiteY0" fmla="*/ 49290 h 49290"/>
                      <a:gd name="connsiteX1" fmla="*/ 14582 w 114297"/>
                      <a:gd name="connsiteY1" fmla="*/ 42217 h 49290"/>
                      <a:gd name="connsiteX2" fmla="*/ 30299 w 114297"/>
                      <a:gd name="connsiteY2" fmla="*/ 37197 h 49290"/>
                      <a:gd name="connsiteX3" fmla="*/ 47631 w 114297"/>
                      <a:gd name="connsiteY3" fmla="*/ 33268 h 49290"/>
                      <a:gd name="connsiteX4" fmla="*/ 56188 w 114297"/>
                      <a:gd name="connsiteY4" fmla="*/ 31172 h 49290"/>
                      <a:gd name="connsiteX5" fmla="*/ 64265 w 114297"/>
                      <a:gd name="connsiteY5" fmla="*/ 28683 h 49290"/>
                      <a:gd name="connsiteX6" fmla="*/ 91726 w 114297"/>
                      <a:gd name="connsiteY6" fmla="*/ 15630 h 49290"/>
                      <a:gd name="connsiteX7" fmla="*/ 114297 w 114297"/>
                      <a:gd name="connsiteY7" fmla="*/ 0 h 49290"/>
                      <a:gd name="connsiteX8" fmla="*/ 91202 w 114297"/>
                      <a:gd name="connsiteY8" fmla="*/ 15368 h 49290"/>
                      <a:gd name="connsiteX9" fmla="*/ 63392 w 114297"/>
                      <a:gd name="connsiteY9" fmla="*/ 28029 h 49290"/>
                      <a:gd name="connsiteX10" fmla="*/ 29164 w 114297"/>
                      <a:gd name="connsiteY10" fmla="*/ 36193 h 49290"/>
                      <a:gd name="connsiteX11" fmla="*/ 12923 w 114297"/>
                      <a:gd name="connsiteY11" fmla="*/ 41170 h 49290"/>
                      <a:gd name="connsiteX12" fmla="*/ 0 w 114297"/>
                      <a:gd name="connsiteY12" fmla="*/ 48286 h 49290"/>
                      <a:gd name="connsiteX13" fmla="*/ 2227 w 114297"/>
                      <a:gd name="connsiteY13" fmla="*/ 49290 h 4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7" h="49290">
                        <a:moveTo>
                          <a:pt x="2227" y="49290"/>
                        </a:moveTo>
                        <a:cubicBezTo>
                          <a:pt x="5676" y="46627"/>
                          <a:pt x="9823" y="44226"/>
                          <a:pt x="14582" y="42217"/>
                        </a:cubicBezTo>
                        <a:cubicBezTo>
                          <a:pt x="19297" y="40166"/>
                          <a:pt x="24667" y="38594"/>
                          <a:pt x="30299" y="37197"/>
                        </a:cubicBezTo>
                        <a:cubicBezTo>
                          <a:pt x="35931" y="35800"/>
                          <a:pt x="41825" y="34621"/>
                          <a:pt x="47631" y="33268"/>
                        </a:cubicBezTo>
                        <a:cubicBezTo>
                          <a:pt x="50513" y="32613"/>
                          <a:pt x="53394" y="31914"/>
                          <a:pt x="56188" y="31172"/>
                        </a:cubicBezTo>
                        <a:cubicBezTo>
                          <a:pt x="58939" y="30386"/>
                          <a:pt x="61689" y="29600"/>
                          <a:pt x="64265" y="28683"/>
                        </a:cubicBezTo>
                        <a:cubicBezTo>
                          <a:pt x="74699" y="25103"/>
                          <a:pt x="83649" y="20607"/>
                          <a:pt x="91726" y="15630"/>
                        </a:cubicBezTo>
                        <a:cubicBezTo>
                          <a:pt x="99803" y="10696"/>
                          <a:pt x="107050" y="5326"/>
                          <a:pt x="114297" y="0"/>
                        </a:cubicBezTo>
                        <a:cubicBezTo>
                          <a:pt x="106875" y="5283"/>
                          <a:pt x="99453" y="10522"/>
                          <a:pt x="91202" y="15368"/>
                        </a:cubicBezTo>
                        <a:cubicBezTo>
                          <a:pt x="82994" y="20214"/>
                          <a:pt x="73870" y="24623"/>
                          <a:pt x="63392" y="28029"/>
                        </a:cubicBezTo>
                        <a:cubicBezTo>
                          <a:pt x="53045" y="31565"/>
                          <a:pt x="40733" y="33486"/>
                          <a:pt x="29164" y="36193"/>
                        </a:cubicBezTo>
                        <a:cubicBezTo>
                          <a:pt x="23401" y="37546"/>
                          <a:pt x="17856" y="39118"/>
                          <a:pt x="12923" y="41170"/>
                        </a:cubicBezTo>
                        <a:cubicBezTo>
                          <a:pt x="7990" y="43178"/>
                          <a:pt x="3667" y="45579"/>
                          <a:pt x="0" y="48286"/>
                        </a:cubicBezTo>
                        <a:lnTo>
                          <a:pt x="2227" y="49290"/>
                        </a:lnTo>
                        <a:close/>
                      </a:path>
                    </a:pathLst>
                  </a:custGeom>
                  <a:solidFill>
                    <a:srgbClr val="A0BDAB"/>
                  </a:solidFill>
                  <a:ln w="4365" cap="flat">
                    <a:noFill/>
                    <a:prstDash val="solid"/>
                    <a:miter/>
                  </a:ln>
                </p:spPr>
                <p:txBody>
                  <a:bodyPr rtlCol="0" anchor="ctr"/>
                  <a:lstStyle/>
                  <a:p>
                    <a:endParaRPr lang="th-TH"/>
                  </a:p>
                </p:txBody>
              </p:sp>
              <p:sp>
                <p:nvSpPr>
                  <p:cNvPr id="507" name="Freeform: Shape 506">
                    <a:extLst>
                      <a:ext uri="{FF2B5EF4-FFF2-40B4-BE49-F238E27FC236}">
                        <a16:creationId xmlns:a16="http://schemas.microsoft.com/office/drawing/2014/main" id="{10B97062-8F40-4E1C-89A0-78B7EDC95D74}"/>
                      </a:ext>
                    </a:extLst>
                  </p:cNvPr>
                  <p:cNvSpPr/>
                  <p:nvPr/>
                </p:nvSpPr>
                <p:spPr>
                  <a:xfrm>
                    <a:off x="2997830" y="3625494"/>
                    <a:ext cx="71730" cy="25453"/>
                  </a:xfrm>
                  <a:custGeom>
                    <a:avLst/>
                    <a:gdLst>
                      <a:gd name="connsiteX0" fmla="*/ 0 w 71730"/>
                      <a:gd name="connsiteY0" fmla="*/ 23663 h 25453"/>
                      <a:gd name="connsiteX1" fmla="*/ 9212 w 71730"/>
                      <a:gd name="connsiteY1" fmla="*/ 25409 h 25453"/>
                      <a:gd name="connsiteX2" fmla="*/ 15237 w 71730"/>
                      <a:gd name="connsiteY2" fmla="*/ 25103 h 25453"/>
                      <a:gd name="connsiteX3" fmla="*/ 24929 w 71730"/>
                      <a:gd name="connsiteY3" fmla="*/ 22484 h 25453"/>
                      <a:gd name="connsiteX4" fmla="*/ 41781 w 71730"/>
                      <a:gd name="connsiteY4" fmla="*/ 15717 h 25453"/>
                      <a:gd name="connsiteX5" fmla="*/ 71730 w 71730"/>
                      <a:gd name="connsiteY5" fmla="*/ 0 h 25453"/>
                      <a:gd name="connsiteX6" fmla="*/ 40820 w 71730"/>
                      <a:gd name="connsiteY6" fmla="*/ 15106 h 25453"/>
                      <a:gd name="connsiteX7" fmla="*/ 23575 w 71730"/>
                      <a:gd name="connsiteY7" fmla="*/ 21524 h 25453"/>
                      <a:gd name="connsiteX8" fmla="*/ 14145 w 71730"/>
                      <a:gd name="connsiteY8" fmla="*/ 23881 h 25453"/>
                      <a:gd name="connsiteX9" fmla="*/ 2096 w 71730"/>
                      <a:gd name="connsiteY9" fmla="*/ 22746 h 25453"/>
                      <a:gd name="connsiteX10" fmla="*/ 0 w 71730"/>
                      <a:gd name="connsiteY10" fmla="*/ 23663 h 2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730" h="25453">
                        <a:moveTo>
                          <a:pt x="0" y="23663"/>
                        </a:moveTo>
                        <a:cubicBezTo>
                          <a:pt x="2139" y="24361"/>
                          <a:pt x="7073" y="25322"/>
                          <a:pt x="9212" y="25409"/>
                        </a:cubicBezTo>
                        <a:cubicBezTo>
                          <a:pt x="11395" y="25540"/>
                          <a:pt x="13403" y="25365"/>
                          <a:pt x="15237" y="25103"/>
                        </a:cubicBezTo>
                        <a:cubicBezTo>
                          <a:pt x="18948" y="24536"/>
                          <a:pt x="22047" y="23532"/>
                          <a:pt x="24929" y="22484"/>
                        </a:cubicBezTo>
                        <a:cubicBezTo>
                          <a:pt x="30735" y="20345"/>
                          <a:pt x="36367" y="18118"/>
                          <a:pt x="41781" y="15717"/>
                        </a:cubicBezTo>
                        <a:cubicBezTo>
                          <a:pt x="52608" y="10958"/>
                          <a:pt x="62606" y="5676"/>
                          <a:pt x="71730" y="0"/>
                        </a:cubicBezTo>
                        <a:cubicBezTo>
                          <a:pt x="62257" y="5501"/>
                          <a:pt x="51953" y="10565"/>
                          <a:pt x="40820" y="15106"/>
                        </a:cubicBezTo>
                        <a:cubicBezTo>
                          <a:pt x="35276" y="17376"/>
                          <a:pt x="29513" y="19515"/>
                          <a:pt x="23575" y="21524"/>
                        </a:cubicBezTo>
                        <a:cubicBezTo>
                          <a:pt x="20650" y="22528"/>
                          <a:pt x="17594" y="23444"/>
                          <a:pt x="14145" y="23881"/>
                        </a:cubicBezTo>
                        <a:cubicBezTo>
                          <a:pt x="10740" y="24318"/>
                          <a:pt x="5545" y="23925"/>
                          <a:pt x="2096" y="22746"/>
                        </a:cubicBezTo>
                        <a:lnTo>
                          <a:pt x="0" y="23663"/>
                        </a:lnTo>
                        <a:close/>
                      </a:path>
                    </a:pathLst>
                  </a:custGeom>
                  <a:solidFill>
                    <a:srgbClr val="A0BDAB"/>
                  </a:solidFill>
                  <a:ln w="4365" cap="flat">
                    <a:noFill/>
                    <a:prstDash val="solid"/>
                    <a:miter/>
                  </a:ln>
                </p:spPr>
                <p:txBody>
                  <a:bodyPr rtlCol="0" anchor="ctr"/>
                  <a:lstStyle/>
                  <a:p>
                    <a:endParaRPr lang="th-TH"/>
                  </a:p>
                </p:txBody>
              </p:sp>
              <p:sp>
                <p:nvSpPr>
                  <p:cNvPr id="508" name="Freeform: Shape 507">
                    <a:extLst>
                      <a:ext uri="{FF2B5EF4-FFF2-40B4-BE49-F238E27FC236}">
                        <a16:creationId xmlns:a16="http://schemas.microsoft.com/office/drawing/2014/main" id="{6B4B603D-AD7F-47CC-B647-FB35D8B74B83}"/>
                      </a:ext>
                    </a:extLst>
                  </p:cNvPr>
                  <p:cNvSpPr/>
                  <p:nvPr/>
                </p:nvSpPr>
                <p:spPr>
                  <a:xfrm>
                    <a:off x="2790541" y="3847321"/>
                    <a:ext cx="77274" cy="110105"/>
                  </a:xfrm>
                  <a:custGeom>
                    <a:avLst/>
                    <a:gdLst>
                      <a:gd name="connsiteX0" fmla="*/ 77275 w 77274"/>
                      <a:gd name="connsiteY0" fmla="*/ 109320 h 110105"/>
                      <a:gd name="connsiteX1" fmla="*/ 61864 w 77274"/>
                      <a:gd name="connsiteY1" fmla="*/ 96703 h 110105"/>
                      <a:gd name="connsiteX2" fmla="*/ 51167 w 77274"/>
                      <a:gd name="connsiteY2" fmla="*/ 83038 h 110105"/>
                      <a:gd name="connsiteX3" fmla="*/ 31740 w 77274"/>
                      <a:gd name="connsiteY3" fmla="*/ 55359 h 110105"/>
                      <a:gd name="connsiteX4" fmla="*/ 12355 w 77274"/>
                      <a:gd name="connsiteY4" fmla="*/ 27679 h 110105"/>
                      <a:gd name="connsiteX5" fmla="*/ 4104 w 77274"/>
                      <a:gd name="connsiteY5" fmla="*/ 13796 h 110105"/>
                      <a:gd name="connsiteX6" fmla="*/ 0 w 77274"/>
                      <a:gd name="connsiteY6" fmla="*/ 0 h 110105"/>
                      <a:gd name="connsiteX7" fmla="*/ 3798 w 77274"/>
                      <a:gd name="connsiteY7" fmla="*/ 13796 h 110105"/>
                      <a:gd name="connsiteX8" fmla="*/ 11744 w 77274"/>
                      <a:gd name="connsiteY8" fmla="*/ 27723 h 110105"/>
                      <a:gd name="connsiteX9" fmla="*/ 30517 w 77274"/>
                      <a:gd name="connsiteY9" fmla="*/ 55446 h 110105"/>
                      <a:gd name="connsiteX10" fmla="*/ 49334 w 77274"/>
                      <a:gd name="connsiteY10" fmla="*/ 83169 h 110105"/>
                      <a:gd name="connsiteX11" fmla="*/ 59855 w 77274"/>
                      <a:gd name="connsiteY11" fmla="*/ 97008 h 110105"/>
                      <a:gd name="connsiteX12" fmla="*/ 75529 w 77274"/>
                      <a:gd name="connsiteY12" fmla="*/ 110106 h 110105"/>
                      <a:gd name="connsiteX13" fmla="*/ 77275 w 77274"/>
                      <a:gd name="connsiteY13" fmla="*/ 109320 h 110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274" h="110105">
                        <a:moveTo>
                          <a:pt x="77275" y="109320"/>
                        </a:moveTo>
                        <a:cubicBezTo>
                          <a:pt x="70988" y="105522"/>
                          <a:pt x="65968" y="101156"/>
                          <a:pt x="61864" y="96703"/>
                        </a:cubicBezTo>
                        <a:cubicBezTo>
                          <a:pt x="57716" y="92250"/>
                          <a:pt x="54398" y="87622"/>
                          <a:pt x="51167" y="83038"/>
                        </a:cubicBezTo>
                        <a:lnTo>
                          <a:pt x="31740" y="55359"/>
                        </a:lnTo>
                        <a:cubicBezTo>
                          <a:pt x="25278" y="46147"/>
                          <a:pt x="18729" y="36891"/>
                          <a:pt x="12355" y="27679"/>
                        </a:cubicBezTo>
                        <a:cubicBezTo>
                          <a:pt x="9256" y="23051"/>
                          <a:pt x="6330" y="18424"/>
                          <a:pt x="4104" y="13796"/>
                        </a:cubicBezTo>
                        <a:cubicBezTo>
                          <a:pt x="1834" y="9168"/>
                          <a:pt x="349" y="4540"/>
                          <a:pt x="0" y="0"/>
                        </a:cubicBezTo>
                        <a:cubicBezTo>
                          <a:pt x="262" y="4497"/>
                          <a:pt x="1659" y="9125"/>
                          <a:pt x="3798" y="13796"/>
                        </a:cubicBezTo>
                        <a:cubicBezTo>
                          <a:pt x="5894" y="18424"/>
                          <a:pt x="8732" y="23095"/>
                          <a:pt x="11744" y="27723"/>
                        </a:cubicBezTo>
                        <a:cubicBezTo>
                          <a:pt x="17900" y="36978"/>
                          <a:pt x="24274" y="46190"/>
                          <a:pt x="30517" y="55446"/>
                        </a:cubicBezTo>
                        <a:lnTo>
                          <a:pt x="49334" y="83169"/>
                        </a:lnTo>
                        <a:cubicBezTo>
                          <a:pt x="52477" y="87797"/>
                          <a:pt x="55752" y="92424"/>
                          <a:pt x="59855" y="97008"/>
                        </a:cubicBezTo>
                        <a:cubicBezTo>
                          <a:pt x="63959" y="101593"/>
                          <a:pt x="69024" y="106089"/>
                          <a:pt x="75529" y="110106"/>
                        </a:cubicBezTo>
                        <a:lnTo>
                          <a:pt x="77275" y="109320"/>
                        </a:lnTo>
                        <a:close/>
                      </a:path>
                    </a:pathLst>
                  </a:custGeom>
                  <a:solidFill>
                    <a:srgbClr val="A0BDAB"/>
                  </a:solidFill>
                  <a:ln w="4365" cap="flat">
                    <a:noFill/>
                    <a:prstDash val="solid"/>
                    <a:miter/>
                  </a:ln>
                </p:spPr>
                <p:txBody>
                  <a:bodyPr rtlCol="0" anchor="ctr"/>
                  <a:lstStyle/>
                  <a:p>
                    <a:endParaRPr lang="th-TH"/>
                  </a:p>
                </p:txBody>
              </p:sp>
              <p:sp>
                <p:nvSpPr>
                  <p:cNvPr id="509" name="Freeform: Shape 508">
                    <a:extLst>
                      <a:ext uri="{FF2B5EF4-FFF2-40B4-BE49-F238E27FC236}">
                        <a16:creationId xmlns:a16="http://schemas.microsoft.com/office/drawing/2014/main" id="{1C8370A9-4EAF-4C59-9CDA-92BFD672E4A2}"/>
                      </a:ext>
                    </a:extLst>
                  </p:cNvPr>
                  <p:cNvSpPr/>
                  <p:nvPr/>
                </p:nvSpPr>
                <p:spPr>
                  <a:xfrm>
                    <a:off x="2805559" y="3760092"/>
                    <a:ext cx="100457" cy="141583"/>
                  </a:xfrm>
                  <a:custGeom>
                    <a:avLst/>
                    <a:gdLst>
                      <a:gd name="connsiteX0" fmla="*/ 100457 w 100457"/>
                      <a:gd name="connsiteY0" fmla="*/ 141147 h 141583"/>
                      <a:gd name="connsiteX1" fmla="*/ 65094 w 100457"/>
                      <a:gd name="connsiteY1" fmla="*/ 106919 h 141583"/>
                      <a:gd name="connsiteX2" fmla="*/ 51167 w 100457"/>
                      <a:gd name="connsiteY2" fmla="*/ 89325 h 141583"/>
                      <a:gd name="connsiteX3" fmla="*/ 41912 w 100457"/>
                      <a:gd name="connsiteY3" fmla="*/ 71512 h 141583"/>
                      <a:gd name="connsiteX4" fmla="*/ 38376 w 100457"/>
                      <a:gd name="connsiteY4" fmla="*/ 62562 h 141583"/>
                      <a:gd name="connsiteX5" fmla="*/ 34053 w 100457"/>
                      <a:gd name="connsiteY5" fmla="*/ 53612 h 141583"/>
                      <a:gd name="connsiteX6" fmla="*/ 23095 w 100457"/>
                      <a:gd name="connsiteY6" fmla="*/ 35712 h 141583"/>
                      <a:gd name="connsiteX7" fmla="*/ 0 w 100457"/>
                      <a:gd name="connsiteY7" fmla="*/ 0 h 141583"/>
                      <a:gd name="connsiteX8" fmla="*/ 22484 w 100457"/>
                      <a:gd name="connsiteY8" fmla="*/ 35712 h 141583"/>
                      <a:gd name="connsiteX9" fmla="*/ 33137 w 100457"/>
                      <a:gd name="connsiteY9" fmla="*/ 53569 h 141583"/>
                      <a:gd name="connsiteX10" fmla="*/ 37284 w 100457"/>
                      <a:gd name="connsiteY10" fmla="*/ 62519 h 141583"/>
                      <a:gd name="connsiteX11" fmla="*/ 40646 w 100457"/>
                      <a:gd name="connsiteY11" fmla="*/ 71425 h 141583"/>
                      <a:gd name="connsiteX12" fmla="*/ 49639 w 100457"/>
                      <a:gd name="connsiteY12" fmla="*/ 89368 h 141583"/>
                      <a:gd name="connsiteX13" fmla="*/ 63348 w 100457"/>
                      <a:gd name="connsiteY13" fmla="*/ 107137 h 141583"/>
                      <a:gd name="connsiteX14" fmla="*/ 98275 w 100457"/>
                      <a:gd name="connsiteY14" fmla="*/ 141583 h 141583"/>
                      <a:gd name="connsiteX15" fmla="*/ 100457 w 100457"/>
                      <a:gd name="connsiteY15" fmla="*/ 141147 h 14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457" h="141583">
                        <a:moveTo>
                          <a:pt x="100457" y="141147"/>
                        </a:moveTo>
                        <a:cubicBezTo>
                          <a:pt x="88015" y="129839"/>
                          <a:pt x="75616" y="118532"/>
                          <a:pt x="65094" y="106919"/>
                        </a:cubicBezTo>
                        <a:cubicBezTo>
                          <a:pt x="59855" y="101112"/>
                          <a:pt x="55097" y="95218"/>
                          <a:pt x="51167" y="89325"/>
                        </a:cubicBezTo>
                        <a:cubicBezTo>
                          <a:pt x="47238" y="83387"/>
                          <a:pt x="44182" y="77450"/>
                          <a:pt x="41912" y="71512"/>
                        </a:cubicBezTo>
                        <a:cubicBezTo>
                          <a:pt x="40733" y="68543"/>
                          <a:pt x="39642" y="65575"/>
                          <a:pt x="38376" y="62562"/>
                        </a:cubicBezTo>
                        <a:cubicBezTo>
                          <a:pt x="37153" y="59593"/>
                          <a:pt x="35669" y="56581"/>
                          <a:pt x="34053" y="53612"/>
                        </a:cubicBezTo>
                        <a:cubicBezTo>
                          <a:pt x="30823" y="47631"/>
                          <a:pt x="26937" y="41694"/>
                          <a:pt x="23095" y="35712"/>
                        </a:cubicBezTo>
                        <a:lnTo>
                          <a:pt x="0" y="0"/>
                        </a:lnTo>
                        <a:lnTo>
                          <a:pt x="22484" y="35712"/>
                        </a:lnTo>
                        <a:cubicBezTo>
                          <a:pt x="26239" y="41650"/>
                          <a:pt x="29993" y="47631"/>
                          <a:pt x="33137" y="53569"/>
                        </a:cubicBezTo>
                        <a:cubicBezTo>
                          <a:pt x="34708" y="56537"/>
                          <a:pt x="36105" y="59506"/>
                          <a:pt x="37284" y="62519"/>
                        </a:cubicBezTo>
                        <a:cubicBezTo>
                          <a:pt x="38463" y="65487"/>
                          <a:pt x="39511" y="68456"/>
                          <a:pt x="40646" y="71425"/>
                        </a:cubicBezTo>
                        <a:cubicBezTo>
                          <a:pt x="42785" y="77362"/>
                          <a:pt x="45797" y="83387"/>
                          <a:pt x="49639" y="89368"/>
                        </a:cubicBezTo>
                        <a:cubicBezTo>
                          <a:pt x="53481" y="95349"/>
                          <a:pt x="58153" y="101287"/>
                          <a:pt x="63348" y="107137"/>
                        </a:cubicBezTo>
                        <a:cubicBezTo>
                          <a:pt x="73739" y="118837"/>
                          <a:pt x="86007" y="130276"/>
                          <a:pt x="98275" y="141583"/>
                        </a:cubicBezTo>
                        <a:lnTo>
                          <a:pt x="100457" y="141147"/>
                        </a:lnTo>
                        <a:close/>
                      </a:path>
                    </a:pathLst>
                  </a:custGeom>
                  <a:solidFill>
                    <a:srgbClr val="A0BDAB"/>
                  </a:solidFill>
                  <a:ln w="4365" cap="flat">
                    <a:noFill/>
                    <a:prstDash val="solid"/>
                    <a:miter/>
                  </a:ln>
                </p:spPr>
                <p:txBody>
                  <a:bodyPr rtlCol="0" anchor="ctr"/>
                  <a:lstStyle/>
                  <a:p>
                    <a:endParaRPr lang="th-TH"/>
                  </a:p>
                </p:txBody>
              </p:sp>
              <p:sp>
                <p:nvSpPr>
                  <p:cNvPr id="510" name="Freeform: Shape 509">
                    <a:extLst>
                      <a:ext uri="{FF2B5EF4-FFF2-40B4-BE49-F238E27FC236}">
                        <a16:creationId xmlns:a16="http://schemas.microsoft.com/office/drawing/2014/main" id="{B8B44FE9-99D9-4E18-A24C-77BF231626CA}"/>
                      </a:ext>
                    </a:extLst>
                  </p:cNvPr>
                  <p:cNvSpPr/>
                  <p:nvPr/>
                </p:nvSpPr>
                <p:spPr>
                  <a:xfrm>
                    <a:off x="2835290" y="3704515"/>
                    <a:ext cx="106744" cy="125822"/>
                  </a:xfrm>
                  <a:custGeom>
                    <a:avLst/>
                    <a:gdLst>
                      <a:gd name="connsiteX0" fmla="*/ 106744 w 106744"/>
                      <a:gd name="connsiteY0" fmla="*/ 125081 h 125822"/>
                      <a:gd name="connsiteX1" fmla="*/ 87447 w 106744"/>
                      <a:gd name="connsiteY1" fmla="*/ 110630 h 125822"/>
                      <a:gd name="connsiteX2" fmla="*/ 83081 w 106744"/>
                      <a:gd name="connsiteY2" fmla="*/ 106875 h 125822"/>
                      <a:gd name="connsiteX3" fmla="*/ 78847 w 106744"/>
                      <a:gd name="connsiteY3" fmla="*/ 103077 h 125822"/>
                      <a:gd name="connsiteX4" fmla="*/ 74786 w 106744"/>
                      <a:gd name="connsiteY4" fmla="*/ 99279 h 125822"/>
                      <a:gd name="connsiteX5" fmla="*/ 70901 w 106744"/>
                      <a:gd name="connsiteY5" fmla="*/ 95437 h 125822"/>
                      <a:gd name="connsiteX6" fmla="*/ 56668 w 106744"/>
                      <a:gd name="connsiteY6" fmla="*/ 79807 h 125822"/>
                      <a:gd name="connsiteX7" fmla="*/ 50207 w 106744"/>
                      <a:gd name="connsiteY7" fmla="*/ 71905 h 125822"/>
                      <a:gd name="connsiteX8" fmla="*/ 44138 w 106744"/>
                      <a:gd name="connsiteY8" fmla="*/ 63959 h 125822"/>
                      <a:gd name="connsiteX9" fmla="*/ 21786 w 106744"/>
                      <a:gd name="connsiteY9" fmla="*/ 32001 h 125822"/>
                      <a:gd name="connsiteX10" fmla="*/ 0 w 106744"/>
                      <a:gd name="connsiteY10" fmla="*/ 0 h 125822"/>
                      <a:gd name="connsiteX11" fmla="*/ 21174 w 106744"/>
                      <a:gd name="connsiteY11" fmla="*/ 32045 h 125822"/>
                      <a:gd name="connsiteX12" fmla="*/ 42916 w 106744"/>
                      <a:gd name="connsiteY12" fmla="*/ 64046 h 125822"/>
                      <a:gd name="connsiteX13" fmla="*/ 48853 w 106744"/>
                      <a:gd name="connsiteY13" fmla="*/ 72036 h 125822"/>
                      <a:gd name="connsiteX14" fmla="*/ 55184 w 106744"/>
                      <a:gd name="connsiteY14" fmla="*/ 79982 h 125822"/>
                      <a:gd name="connsiteX15" fmla="*/ 69198 w 106744"/>
                      <a:gd name="connsiteY15" fmla="*/ 95742 h 125822"/>
                      <a:gd name="connsiteX16" fmla="*/ 73040 w 106744"/>
                      <a:gd name="connsiteY16" fmla="*/ 99628 h 125822"/>
                      <a:gd name="connsiteX17" fmla="*/ 77100 w 106744"/>
                      <a:gd name="connsiteY17" fmla="*/ 103470 h 125822"/>
                      <a:gd name="connsiteX18" fmla="*/ 81292 w 106744"/>
                      <a:gd name="connsiteY18" fmla="*/ 107312 h 125822"/>
                      <a:gd name="connsiteX19" fmla="*/ 85614 w 106744"/>
                      <a:gd name="connsiteY19" fmla="*/ 111110 h 125822"/>
                      <a:gd name="connsiteX20" fmla="*/ 104867 w 106744"/>
                      <a:gd name="connsiteY20" fmla="*/ 125823 h 125822"/>
                      <a:gd name="connsiteX21" fmla="*/ 106744 w 106744"/>
                      <a:gd name="connsiteY21" fmla="*/ 125081 h 12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6744" h="125822">
                        <a:moveTo>
                          <a:pt x="106744" y="125081"/>
                        </a:moveTo>
                        <a:cubicBezTo>
                          <a:pt x="99934" y="120409"/>
                          <a:pt x="93429" y="115607"/>
                          <a:pt x="87447" y="110630"/>
                        </a:cubicBezTo>
                        <a:cubicBezTo>
                          <a:pt x="85919" y="109407"/>
                          <a:pt x="84566" y="108141"/>
                          <a:pt x="83081" y="106875"/>
                        </a:cubicBezTo>
                        <a:cubicBezTo>
                          <a:pt x="81641" y="105609"/>
                          <a:pt x="80200" y="104387"/>
                          <a:pt x="78847" y="103077"/>
                        </a:cubicBezTo>
                        <a:lnTo>
                          <a:pt x="74786" y="99279"/>
                        </a:lnTo>
                        <a:lnTo>
                          <a:pt x="70901" y="95437"/>
                        </a:lnTo>
                        <a:cubicBezTo>
                          <a:pt x="65837" y="90285"/>
                          <a:pt x="61078" y="85090"/>
                          <a:pt x="56668" y="79807"/>
                        </a:cubicBezTo>
                        <a:cubicBezTo>
                          <a:pt x="54398" y="77188"/>
                          <a:pt x="52346" y="74524"/>
                          <a:pt x="50207" y="71905"/>
                        </a:cubicBezTo>
                        <a:cubicBezTo>
                          <a:pt x="48199" y="69242"/>
                          <a:pt x="46103" y="66622"/>
                          <a:pt x="44138" y="63959"/>
                        </a:cubicBezTo>
                        <a:cubicBezTo>
                          <a:pt x="36236" y="53350"/>
                          <a:pt x="29076" y="42654"/>
                          <a:pt x="21786" y="32001"/>
                        </a:cubicBezTo>
                        <a:lnTo>
                          <a:pt x="0" y="0"/>
                        </a:lnTo>
                        <a:lnTo>
                          <a:pt x="21174" y="32045"/>
                        </a:lnTo>
                        <a:cubicBezTo>
                          <a:pt x="28247" y="42741"/>
                          <a:pt x="35188" y="53394"/>
                          <a:pt x="42916" y="64046"/>
                        </a:cubicBezTo>
                        <a:cubicBezTo>
                          <a:pt x="44793" y="66710"/>
                          <a:pt x="46845" y="69373"/>
                          <a:pt x="48853" y="72036"/>
                        </a:cubicBezTo>
                        <a:cubicBezTo>
                          <a:pt x="50949" y="74699"/>
                          <a:pt x="52957" y="77362"/>
                          <a:pt x="55184" y="79982"/>
                        </a:cubicBezTo>
                        <a:cubicBezTo>
                          <a:pt x="59463" y="85264"/>
                          <a:pt x="64178" y="90503"/>
                          <a:pt x="69198" y="95742"/>
                        </a:cubicBezTo>
                        <a:lnTo>
                          <a:pt x="73040" y="99628"/>
                        </a:lnTo>
                        <a:lnTo>
                          <a:pt x="77100" y="103470"/>
                        </a:lnTo>
                        <a:cubicBezTo>
                          <a:pt x="78410" y="104780"/>
                          <a:pt x="79851" y="106046"/>
                          <a:pt x="81292" y="107312"/>
                        </a:cubicBezTo>
                        <a:cubicBezTo>
                          <a:pt x="82732" y="108578"/>
                          <a:pt x="84086" y="109844"/>
                          <a:pt x="85614" y="111110"/>
                        </a:cubicBezTo>
                        <a:cubicBezTo>
                          <a:pt x="91508" y="116131"/>
                          <a:pt x="98013" y="121020"/>
                          <a:pt x="104867" y="125823"/>
                        </a:cubicBezTo>
                        <a:lnTo>
                          <a:pt x="106744" y="125081"/>
                        </a:lnTo>
                        <a:close/>
                      </a:path>
                    </a:pathLst>
                  </a:custGeom>
                  <a:solidFill>
                    <a:srgbClr val="A0BDAB"/>
                  </a:solidFill>
                  <a:ln w="4365" cap="flat">
                    <a:noFill/>
                    <a:prstDash val="solid"/>
                    <a:miter/>
                  </a:ln>
                </p:spPr>
                <p:txBody>
                  <a:bodyPr rtlCol="0" anchor="ctr"/>
                  <a:lstStyle/>
                  <a:p>
                    <a:endParaRPr lang="th-TH"/>
                  </a:p>
                </p:txBody>
              </p:sp>
              <p:sp>
                <p:nvSpPr>
                  <p:cNvPr id="511" name="Freeform: Shape 510">
                    <a:extLst>
                      <a:ext uri="{FF2B5EF4-FFF2-40B4-BE49-F238E27FC236}">
                        <a16:creationId xmlns:a16="http://schemas.microsoft.com/office/drawing/2014/main" id="{802E5484-9E32-4380-A1D0-CBDCD7798DBF}"/>
                      </a:ext>
                    </a:extLst>
                  </p:cNvPr>
                  <p:cNvSpPr/>
                  <p:nvPr/>
                </p:nvSpPr>
                <p:spPr>
                  <a:xfrm>
                    <a:off x="2864760" y="3660421"/>
                    <a:ext cx="96790" cy="121980"/>
                  </a:xfrm>
                  <a:custGeom>
                    <a:avLst/>
                    <a:gdLst>
                      <a:gd name="connsiteX0" fmla="*/ 96790 w 96790"/>
                      <a:gd name="connsiteY0" fmla="*/ 121632 h 121980"/>
                      <a:gd name="connsiteX1" fmla="*/ 71163 w 96790"/>
                      <a:gd name="connsiteY1" fmla="*/ 91420 h 121980"/>
                      <a:gd name="connsiteX2" fmla="*/ 47369 w 96790"/>
                      <a:gd name="connsiteY2" fmla="*/ 60947 h 121980"/>
                      <a:gd name="connsiteX3" fmla="*/ 0 w 96790"/>
                      <a:gd name="connsiteY3" fmla="*/ 0 h 121980"/>
                      <a:gd name="connsiteX4" fmla="*/ 46190 w 96790"/>
                      <a:gd name="connsiteY4" fmla="*/ 61078 h 121980"/>
                      <a:gd name="connsiteX5" fmla="*/ 69373 w 96790"/>
                      <a:gd name="connsiteY5" fmla="*/ 91595 h 121980"/>
                      <a:gd name="connsiteX6" fmla="*/ 94520 w 96790"/>
                      <a:gd name="connsiteY6" fmla="*/ 121981 h 121980"/>
                      <a:gd name="connsiteX7" fmla="*/ 96790 w 96790"/>
                      <a:gd name="connsiteY7" fmla="*/ 121632 h 12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90" h="121980">
                        <a:moveTo>
                          <a:pt x="96790" y="121632"/>
                        </a:moveTo>
                        <a:cubicBezTo>
                          <a:pt x="87578" y="111634"/>
                          <a:pt x="79196" y="101549"/>
                          <a:pt x="71163" y="91420"/>
                        </a:cubicBezTo>
                        <a:cubicBezTo>
                          <a:pt x="63130" y="81292"/>
                          <a:pt x="55315" y="71119"/>
                          <a:pt x="47369" y="60947"/>
                        </a:cubicBezTo>
                        <a:lnTo>
                          <a:pt x="0" y="0"/>
                        </a:lnTo>
                        <a:lnTo>
                          <a:pt x="46190" y="61078"/>
                        </a:lnTo>
                        <a:cubicBezTo>
                          <a:pt x="53918" y="71250"/>
                          <a:pt x="61514" y="81422"/>
                          <a:pt x="69373" y="91595"/>
                        </a:cubicBezTo>
                        <a:cubicBezTo>
                          <a:pt x="77231" y="101767"/>
                          <a:pt x="85483" y="111896"/>
                          <a:pt x="94520" y="121981"/>
                        </a:cubicBezTo>
                        <a:lnTo>
                          <a:pt x="96790" y="121632"/>
                        </a:lnTo>
                        <a:close/>
                      </a:path>
                    </a:pathLst>
                  </a:custGeom>
                  <a:solidFill>
                    <a:srgbClr val="A0BDAB"/>
                  </a:solidFill>
                  <a:ln w="4365" cap="flat">
                    <a:noFill/>
                    <a:prstDash val="solid"/>
                    <a:miter/>
                  </a:ln>
                </p:spPr>
                <p:txBody>
                  <a:bodyPr rtlCol="0" anchor="ctr"/>
                  <a:lstStyle/>
                  <a:p>
                    <a:endParaRPr lang="th-TH"/>
                  </a:p>
                </p:txBody>
              </p:sp>
              <p:sp>
                <p:nvSpPr>
                  <p:cNvPr id="512" name="Freeform: Shape 511">
                    <a:extLst>
                      <a:ext uri="{FF2B5EF4-FFF2-40B4-BE49-F238E27FC236}">
                        <a16:creationId xmlns:a16="http://schemas.microsoft.com/office/drawing/2014/main" id="{1F2B9B70-3C01-4C53-B76E-1CCC335990D3}"/>
                      </a:ext>
                    </a:extLst>
                  </p:cNvPr>
                  <p:cNvSpPr/>
                  <p:nvPr/>
                </p:nvSpPr>
                <p:spPr>
                  <a:xfrm>
                    <a:off x="2893836" y="3626149"/>
                    <a:ext cx="83910" cy="95349"/>
                  </a:xfrm>
                  <a:custGeom>
                    <a:avLst/>
                    <a:gdLst>
                      <a:gd name="connsiteX0" fmla="*/ 83911 w 83910"/>
                      <a:gd name="connsiteY0" fmla="*/ 94913 h 95349"/>
                      <a:gd name="connsiteX1" fmla="*/ 0 w 83910"/>
                      <a:gd name="connsiteY1" fmla="*/ 0 h 95349"/>
                      <a:gd name="connsiteX2" fmla="*/ 81815 w 83910"/>
                      <a:gd name="connsiteY2" fmla="*/ 95349 h 95349"/>
                      <a:gd name="connsiteX3" fmla="*/ 83911 w 83910"/>
                      <a:gd name="connsiteY3" fmla="*/ 94913 h 95349"/>
                    </a:gdLst>
                    <a:ahLst/>
                    <a:cxnLst>
                      <a:cxn ang="0">
                        <a:pos x="connsiteX0" y="connsiteY0"/>
                      </a:cxn>
                      <a:cxn ang="0">
                        <a:pos x="connsiteX1" y="connsiteY1"/>
                      </a:cxn>
                      <a:cxn ang="0">
                        <a:pos x="connsiteX2" y="connsiteY2"/>
                      </a:cxn>
                      <a:cxn ang="0">
                        <a:pos x="connsiteX3" y="connsiteY3"/>
                      </a:cxn>
                    </a:cxnLst>
                    <a:rect l="l" t="t" r="r" b="b"/>
                    <a:pathLst>
                      <a:path w="83910" h="95349">
                        <a:moveTo>
                          <a:pt x="83911" y="94913"/>
                        </a:moveTo>
                        <a:cubicBezTo>
                          <a:pt x="49115" y="64396"/>
                          <a:pt x="20781" y="32394"/>
                          <a:pt x="0" y="0"/>
                        </a:cubicBezTo>
                        <a:cubicBezTo>
                          <a:pt x="19996" y="32438"/>
                          <a:pt x="47587" y="64614"/>
                          <a:pt x="81815" y="95349"/>
                        </a:cubicBezTo>
                        <a:lnTo>
                          <a:pt x="83911" y="94913"/>
                        </a:lnTo>
                        <a:close/>
                      </a:path>
                    </a:pathLst>
                  </a:custGeom>
                  <a:solidFill>
                    <a:srgbClr val="A0BDAB"/>
                  </a:solidFill>
                  <a:ln w="4365" cap="flat">
                    <a:noFill/>
                    <a:prstDash val="solid"/>
                    <a:miter/>
                  </a:ln>
                </p:spPr>
                <p:txBody>
                  <a:bodyPr rtlCol="0" anchor="ctr"/>
                  <a:lstStyle/>
                  <a:p>
                    <a:endParaRPr lang="th-TH"/>
                  </a:p>
                </p:txBody>
              </p:sp>
              <p:sp>
                <p:nvSpPr>
                  <p:cNvPr id="513" name="Freeform: Shape 512">
                    <a:extLst>
                      <a:ext uri="{FF2B5EF4-FFF2-40B4-BE49-F238E27FC236}">
                        <a16:creationId xmlns:a16="http://schemas.microsoft.com/office/drawing/2014/main" id="{186D7512-7652-4EE8-B109-3F6F4189EF8F}"/>
                      </a:ext>
                    </a:extLst>
                  </p:cNvPr>
                  <p:cNvSpPr/>
                  <p:nvPr/>
                </p:nvSpPr>
                <p:spPr>
                  <a:xfrm>
                    <a:off x="2944741" y="3583451"/>
                    <a:ext cx="48154" cy="73913"/>
                  </a:xfrm>
                  <a:custGeom>
                    <a:avLst/>
                    <a:gdLst>
                      <a:gd name="connsiteX0" fmla="*/ 48155 w 48154"/>
                      <a:gd name="connsiteY0" fmla="*/ 73477 h 73913"/>
                      <a:gd name="connsiteX1" fmla="*/ 0 w 48154"/>
                      <a:gd name="connsiteY1" fmla="*/ 0 h 73913"/>
                      <a:gd name="connsiteX2" fmla="*/ 46016 w 48154"/>
                      <a:gd name="connsiteY2" fmla="*/ 73913 h 73913"/>
                      <a:gd name="connsiteX3" fmla="*/ 48155 w 48154"/>
                      <a:gd name="connsiteY3" fmla="*/ 73477 h 73913"/>
                    </a:gdLst>
                    <a:ahLst/>
                    <a:cxnLst>
                      <a:cxn ang="0">
                        <a:pos x="connsiteX0" y="connsiteY0"/>
                      </a:cxn>
                      <a:cxn ang="0">
                        <a:pos x="connsiteX1" y="connsiteY1"/>
                      </a:cxn>
                      <a:cxn ang="0">
                        <a:pos x="connsiteX2" y="connsiteY2"/>
                      </a:cxn>
                      <a:cxn ang="0">
                        <a:pos x="connsiteX3" y="connsiteY3"/>
                      </a:cxn>
                    </a:cxnLst>
                    <a:rect l="l" t="t" r="r" b="b"/>
                    <a:pathLst>
                      <a:path w="48154" h="73913">
                        <a:moveTo>
                          <a:pt x="48155" y="73477"/>
                        </a:moveTo>
                        <a:cubicBezTo>
                          <a:pt x="22615" y="49945"/>
                          <a:pt x="5938" y="24580"/>
                          <a:pt x="0" y="0"/>
                        </a:cubicBezTo>
                        <a:cubicBezTo>
                          <a:pt x="5064" y="24492"/>
                          <a:pt x="20912" y="50032"/>
                          <a:pt x="46016" y="73913"/>
                        </a:cubicBezTo>
                        <a:lnTo>
                          <a:pt x="48155" y="73477"/>
                        </a:lnTo>
                        <a:close/>
                      </a:path>
                    </a:pathLst>
                  </a:custGeom>
                  <a:solidFill>
                    <a:srgbClr val="A0BDAB"/>
                  </a:solidFill>
                  <a:ln w="4365" cap="flat">
                    <a:noFill/>
                    <a:prstDash val="solid"/>
                    <a:miter/>
                  </a:ln>
                </p:spPr>
                <p:txBody>
                  <a:bodyPr rtlCol="0" anchor="ctr"/>
                  <a:lstStyle/>
                  <a:p>
                    <a:endParaRPr lang="th-TH"/>
                  </a:p>
                </p:txBody>
              </p:sp>
            </p:grpSp>
          </p:grpSp>
          <p:grpSp>
            <p:nvGrpSpPr>
              <p:cNvPr id="479" name="Graphic 2180">
                <a:extLst>
                  <a:ext uri="{FF2B5EF4-FFF2-40B4-BE49-F238E27FC236}">
                    <a16:creationId xmlns:a16="http://schemas.microsoft.com/office/drawing/2014/main" id="{1D9D3AA6-3592-45EE-B908-4E41ABEE4115}"/>
                  </a:ext>
                </a:extLst>
              </p:cNvPr>
              <p:cNvGrpSpPr/>
              <p:nvPr/>
            </p:nvGrpSpPr>
            <p:grpSpPr>
              <a:xfrm>
                <a:off x="3893963" y="4176067"/>
                <a:ext cx="433557" cy="524081"/>
                <a:chOff x="3893963" y="4176067"/>
                <a:chExt cx="433557" cy="524081"/>
              </a:xfrm>
            </p:grpSpPr>
            <p:grpSp>
              <p:nvGrpSpPr>
                <p:cNvPr id="480" name="Graphic 2180">
                  <a:extLst>
                    <a:ext uri="{FF2B5EF4-FFF2-40B4-BE49-F238E27FC236}">
                      <a16:creationId xmlns:a16="http://schemas.microsoft.com/office/drawing/2014/main" id="{6D2EB603-17FF-48A8-9B46-178730B4B6B7}"/>
                    </a:ext>
                  </a:extLst>
                </p:cNvPr>
                <p:cNvGrpSpPr/>
                <p:nvPr/>
              </p:nvGrpSpPr>
              <p:grpSpPr>
                <a:xfrm>
                  <a:off x="3893963" y="4176067"/>
                  <a:ext cx="433557" cy="524081"/>
                  <a:chOff x="3893963" y="4176067"/>
                  <a:chExt cx="433557" cy="524081"/>
                </a:xfrm>
                <a:solidFill>
                  <a:srgbClr val="FBFFFF"/>
                </a:solidFill>
              </p:grpSpPr>
              <p:sp>
                <p:nvSpPr>
                  <p:cNvPr id="496" name="Freeform: Shape 495">
                    <a:extLst>
                      <a:ext uri="{FF2B5EF4-FFF2-40B4-BE49-F238E27FC236}">
                        <a16:creationId xmlns:a16="http://schemas.microsoft.com/office/drawing/2014/main" id="{39115906-26BF-42E2-8712-F97D767043C8}"/>
                      </a:ext>
                    </a:extLst>
                  </p:cNvPr>
                  <p:cNvSpPr/>
                  <p:nvPr/>
                </p:nvSpPr>
                <p:spPr>
                  <a:xfrm>
                    <a:off x="4010830" y="4176111"/>
                    <a:ext cx="316691" cy="524037"/>
                  </a:xfrm>
                  <a:custGeom>
                    <a:avLst/>
                    <a:gdLst>
                      <a:gd name="connsiteX0" fmla="*/ 0 w 316691"/>
                      <a:gd name="connsiteY0" fmla="*/ 511455 h 524037"/>
                      <a:gd name="connsiteX1" fmla="*/ 34446 w 316691"/>
                      <a:gd name="connsiteY1" fmla="*/ 523505 h 524037"/>
                      <a:gd name="connsiteX2" fmla="*/ 220212 w 316691"/>
                      <a:gd name="connsiteY2" fmla="*/ 434879 h 524037"/>
                      <a:gd name="connsiteX3" fmla="*/ 314994 w 316691"/>
                      <a:gd name="connsiteY3" fmla="*/ 240469 h 524037"/>
                      <a:gd name="connsiteX4" fmla="*/ 272995 w 316691"/>
                      <a:gd name="connsiteY4" fmla="*/ 108141 h 524037"/>
                      <a:gd name="connsiteX5" fmla="*/ 182535 w 316691"/>
                      <a:gd name="connsiteY5" fmla="*/ 0 h 524037"/>
                      <a:gd name="connsiteX6" fmla="*/ 0 w 316691"/>
                      <a:gd name="connsiteY6" fmla="*/ 511455 h 52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691" h="524037">
                        <a:moveTo>
                          <a:pt x="0" y="511455"/>
                        </a:moveTo>
                        <a:cubicBezTo>
                          <a:pt x="0" y="511455"/>
                          <a:pt x="10041" y="525775"/>
                          <a:pt x="34446" y="523505"/>
                        </a:cubicBezTo>
                        <a:cubicBezTo>
                          <a:pt x="58808" y="521235"/>
                          <a:pt x="132328" y="543893"/>
                          <a:pt x="220212" y="434879"/>
                        </a:cubicBezTo>
                        <a:cubicBezTo>
                          <a:pt x="308096" y="325908"/>
                          <a:pt x="307310" y="267013"/>
                          <a:pt x="314994" y="240469"/>
                        </a:cubicBezTo>
                        <a:cubicBezTo>
                          <a:pt x="322677" y="213925"/>
                          <a:pt x="303512" y="138964"/>
                          <a:pt x="272995" y="108141"/>
                        </a:cubicBezTo>
                        <a:cubicBezTo>
                          <a:pt x="242477" y="77319"/>
                          <a:pt x="177165" y="25802"/>
                          <a:pt x="182535" y="0"/>
                        </a:cubicBezTo>
                        <a:cubicBezTo>
                          <a:pt x="182491" y="0"/>
                          <a:pt x="3929" y="398468"/>
                          <a:pt x="0" y="511455"/>
                        </a:cubicBezTo>
                        <a:close/>
                      </a:path>
                    </a:pathLst>
                  </a:custGeom>
                  <a:solidFill>
                    <a:srgbClr val="FBFFFF"/>
                  </a:solidFill>
                  <a:ln w="4365" cap="flat">
                    <a:noFill/>
                    <a:prstDash val="solid"/>
                    <a:miter/>
                  </a:ln>
                </p:spPr>
                <p:txBody>
                  <a:bodyPr rtlCol="0" anchor="ctr"/>
                  <a:lstStyle/>
                  <a:p>
                    <a:endParaRPr lang="th-TH"/>
                  </a:p>
                </p:txBody>
              </p:sp>
              <p:sp>
                <p:nvSpPr>
                  <p:cNvPr id="497" name="Freeform: Shape 496">
                    <a:extLst>
                      <a:ext uri="{FF2B5EF4-FFF2-40B4-BE49-F238E27FC236}">
                        <a16:creationId xmlns:a16="http://schemas.microsoft.com/office/drawing/2014/main" id="{F44F4936-6952-4B4F-970D-6BA2261EFDF4}"/>
                      </a:ext>
                    </a:extLst>
                  </p:cNvPr>
                  <p:cNvSpPr/>
                  <p:nvPr/>
                </p:nvSpPr>
                <p:spPr>
                  <a:xfrm>
                    <a:off x="3893963" y="4176067"/>
                    <a:ext cx="299357" cy="513739"/>
                  </a:xfrm>
                  <a:custGeom>
                    <a:avLst/>
                    <a:gdLst>
                      <a:gd name="connsiteX0" fmla="*/ 128479 w 299357"/>
                      <a:gd name="connsiteY0" fmla="*/ 507788 h 513739"/>
                      <a:gd name="connsiteX1" fmla="*/ 64520 w 299357"/>
                      <a:gd name="connsiteY1" fmla="*/ 501807 h 513739"/>
                      <a:gd name="connsiteX2" fmla="*/ 16060 w 299357"/>
                      <a:gd name="connsiteY2" fmla="*/ 233527 h 513739"/>
                      <a:gd name="connsiteX3" fmla="*/ 215447 w 299357"/>
                      <a:gd name="connsiteY3" fmla="*/ 16808 h 513739"/>
                      <a:gd name="connsiteX4" fmla="*/ 299357 w 299357"/>
                      <a:gd name="connsiteY4" fmla="*/ 0 h 513739"/>
                      <a:gd name="connsiteX5" fmla="*/ 128479 w 299357"/>
                      <a:gd name="connsiteY5" fmla="*/ 507788 h 51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357" h="513739">
                        <a:moveTo>
                          <a:pt x="128479" y="507788"/>
                        </a:moveTo>
                        <a:cubicBezTo>
                          <a:pt x="128479" y="507788"/>
                          <a:pt x="103245" y="524553"/>
                          <a:pt x="64520" y="501807"/>
                        </a:cubicBezTo>
                        <a:cubicBezTo>
                          <a:pt x="25796" y="479061"/>
                          <a:pt x="-26944" y="398337"/>
                          <a:pt x="16060" y="233527"/>
                        </a:cubicBezTo>
                        <a:cubicBezTo>
                          <a:pt x="59063" y="68718"/>
                          <a:pt x="108135" y="31216"/>
                          <a:pt x="215447" y="16808"/>
                        </a:cubicBezTo>
                        <a:cubicBezTo>
                          <a:pt x="215447" y="16808"/>
                          <a:pt x="290058" y="23750"/>
                          <a:pt x="299357" y="0"/>
                        </a:cubicBezTo>
                        <a:cubicBezTo>
                          <a:pt x="299357" y="44"/>
                          <a:pt x="252687" y="339093"/>
                          <a:pt x="128479" y="507788"/>
                        </a:cubicBezTo>
                        <a:close/>
                      </a:path>
                    </a:pathLst>
                  </a:custGeom>
                  <a:solidFill>
                    <a:srgbClr val="FBFFFF"/>
                  </a:solidFill>
                  <a:ln w="4365" cap="flat">
                    <a:noFill/>
                    <a:prstDash val="solid"/>
                    <a:miter/>
                  </a:ln>
                </p:spPr>
                <p:txBody>
                  <a:bodyPr rtlCol="0" anchor="ctr"/>
                  <a:lstStyle/>
                  <a:p>
                    <a:endParaRPr lang="th-TH"/>
                  </a:p>
                </p:txBody>
              </p:sp>
            </p:grpSp>
            <p:pic>
              <p:nvPicPr>
                <p:cNvPr id="481" name="Picture 480">
                  <a:extLst>
                    <a:ext uri="{FF2B5EF4-FFF2-40B4-BE49-F238E27FC236}">
                      <a16:creationId xmlns:a16="http://schemas.microsoft.com/office/drawing/2014/main" id="{98309B36-ED2A-435A-BAB0-1C201C939340}"/>
                    </a:ext>
                  </a:extLst>
                </p:cNvPr>
                <p:cNvPicPr>
                  <a:picLocks noChangeAspect="1"/>
                </p:cNvPicPr>
                <p:nvPr/>
              </p:nvPicPr>
              <p:blipFill>
                <a:blip r:embed="rId69"/>
                <a:stretch>
                  <a:fillRect/>
                </a:stretch>
              </p:blipFill>
              <p:spPr>
                <a:xfrm>
                  <a:off x="4010634" y="4177012"/>
                  <a:ext cx="314338" cy="519531"/>
                </a:xfrm>
                <a:custGeom>
                  <a:avLst/>
                  <a:gdLst>
                    <a:gd name="connsiteX0" fmla="*/ 600 w 314338"/>
                    <a:gd name="connsiteY0" fmla="*/ 251 h 519531"/>
                    <a:gd name="connsiteX1" fmla="*/ 314939 w 314338"/>
                    <a:gd name="connsiteY1" fmla="*/ 251 h 519531"/>
                    <a:gd name="connsiteX2" fmla="*/ 314939 w 314338"/>
                    <a:gd name="connsiteY2" fmla="*/ 519783 h 519531"/>
                    <a:gd name="connsiteX3" fmla="*/ 600 w 314338"/>
                    <a:gd name="connsiteY3" fmla="*/ 519783 h 519531"/>
                  </a:gdLst>
                  <a:ahLst/>
                  <a:cxnLst>
                    <a:cxn ang="0">
                      <a:pos x="connsiteX0" y="connsiteY0"/>
                    </a:cxn>
                    <a:cxn ang="0">
                      <a:pos x="connsiteX1" y="connsiteY1"/>
                    </a:cxn>
                    <a:cxn ang="0">
                      <a:pos x="connsiteX2" y="connsiteY2"/>
                    </a:cxn>
                    <a:cxn ang="0">
                      <a:pos x="connsiteX3" y="connsiteY3"/>
                    </a:cxn>
                  </a:cxnLst>
                  <a:rect l="l" t="t" r="r" b="b"/>
                  <a:pathLst>
                    <a:path w="314338" h="519531">
                      <a:moveTo>
                        <a:pt x="600" y="251"/>
                      </a:moveTo>
                      <a:lnTo>
                        <a:pt x="314939" y="251"/>
                      </a:lnTo>
                      <a:lnTo>
                        <a:pt x="314939" y="519783"/>
                      </a:lnTo>
                      <a:lnTo>
                        <a:pt x="600" y="519783"/>
                      </a:lnTo>
                      <a:close/>
                    </a:path>
                  </a:pathLst>
                </a:custGeom>
              </p:spPr>
            </p:pic>
            <p:pic>
              <p:nvPicPr>
                <p:cNvPr id="482" name="Picture 481">
                  <a:extLst>
                    <a:ext uri="{FF2B5EF4-FFF2-40B4-BE49-F238E27FC236}">
                      <a16:creationId xmlns:a16="http://schemas.microsoft.com/office/drawing/2014/main" id="{F8151E18-A4D3-4FE5-A67C-2ED3C3169BE0}"/>
                    </a:ext>
                  </a:extLst>
                </p:cNvPr>
                <p:cNvPicPr>
                  <a:picLocks noChangeAspect="1"/>
                </p:cNvPicPr>
                <p:nvPr/>
              </p:nvPicPr>
              <p:blipFill>
                <a:blip r:embed="rId70"/>
                <a:stretch>
                  <a:fillRect/>
                </a:stretch>
              </p:blipFill>
              <p:spPr>
                <a:xfrm>
                  <a:off x="3901489" y="4177012"/>
                  <a:ext cx="292509" cy="510800"/>
                </a:xfrm>
                <a:custGeom>
                  <a:avLst/>
                  <a:gdLst>
                    <a:gd name="connsiteX0" fmla="*/ 575 w 292509"/>
                    <a:gd name="connsiteY0" fmla="*/ 251 h 510800"/>
                    <a:gd name="connsiteX1" fmla="*/ 293085 w 292509"/>
                    <a:gd name="connsiteY1" fmla="*/ 251 h 510800"/>
                    <a:gd name="connsiteX2" fmla="*/ 293085 w 292509"/>
                    <a:gd name="connsiteY2" fmla="*/ 511051 h 510800"/>
                    <a:gd name="connsiteX3" fmla="*/ 575 w 292509"/>
                    <a:gd name="connsiteY3" fmla="*/ 511051 h 510800"/>
                  </a:gdLst>
                  <a:ahLst/>
                  <a:cxnLst>
                    <a:cxn ang="0">
                      <a:pos x="connsiteX0" y="connsiteY0"/>
                    </a:cxn>
                    <a:cxn ang="0">
                      <a:pos x="connsiteX1" y="connsiteY1"/>
                    </a:cxn>
                    <a:cxn ang="0">
                      <a:pos x="connsiteX2" y="connsiteY2"/>
                    </a:cxn>
                    <a:cxn ang="0">
                      <a:pos x="connsiteX3" y="connsiteY3"/>
                    </a:cxn>
                  </a:cxnLst>
                  <a:rect l="l" t="t" r="r" b="b"/>
                  <a:pathLst>
                    <a:path w="292509" h="510800">
                      <a:moveTo>
                        <a:pt x="575" y="251"/>
                      </a:moveTo>
                      <a:lnTo>
                        <a:pt x="293085" y="251"/>
                      </a:lnTo>
                      <a:lnTo>
                        <a:pt x="293085" y="511051"/>
                      </a:lnTo>
                      <a:lnTo>
                        <a:pt x="575" y="511051"/>
                      </a:lnTo>
                      <a:close/>
                    </a:path>
                  </a:pathLst>
                </a:custGeom>
              </p:spPr>
            </p:pic>
            <p:grpSp>
              <p:nvGrpSpPr>
                <p:cNvPr id="483" name="Graphic 2180">
                  <a:extLst>
                    <a:ext uri="{FF2B5EF4-FFF2-40B4-BE49-F238E27FC236}">
                      <a16:creationId xmlns:a16="http://schemas.microsoft.com/office/drawing/2014/main" id="{2B05F27A-D53C-4829-9DFF-6D831FA6D77F}"/>
                    </a:ext>
                  </a:extLst>
                </p:cNvPr>
                <p:cNvGrpSpPr/>
                <p:nvPr/>
              </p:nvGrpSpPr>
              <p:grpSpPr>
                <a:xfrm>
                  <a:off x="3974899" y="4288269"/>
                  <a:ext cx="295827" cy="371399"/>
                  <a:chOff x="3974899" y="4288269"/>
                  <a:chExt cx="295827" cy="371399"/>
                </a:xfrm>
                <a:solidFill>
                  <a:srgbClr val="A0BDAB"/>
                </a:solidFill>
              </p:grpSpPr>
              <p:sp>
                <p:nvSpPr>
                  <p:cNvPr id="484" name="Freeform: Shape 483">
                    <a:extLst>
                      <a:ext uri="{FF2B5EF4-FFF2-40B4-BE49-F238E27FC236}">
                        <a16:creationId xmlns:a16="http://schemas.microsoft.com/office/drawing/2014/main" id="{432B8BC8-2ED5-41D4-AE4D-74BF02AE0CB0}"/>
                      </a:ext>
                    </a:extLst>
                  </p:cNvPr>
                  <p:cNvSpPr/>
                  <p:nvPr/>
                </p:nvSpPr>
                <p:spPr>
                  <a:xfrm>
                    <a:off x="4044621" y="4585930"/>
                    <a:ext cx="164154" cy="73738"/>
                  </a:xfrm>
                  <a:custGeom>
                    <a:avLst/>
                    <a:gdLst>
                      <a:gd name="connsiteX0" fmla="*/ 4846 w 164154"/>
                      <a:gd name="connsiteY0" fmla="*/ 73739 h 73738"/>
                      <a:gd name="connsiteX1" fmla="*/ 164155 w 164154"/>
                      <a:gd name="connsiteY1" fmla="*/ 0 h 73738"/>
                      <a:gd name="connsiteX2" fmla="*/ 0 w 164154"/>
                      <a:gd name="connsiteY2" fmla="*/ 73651 h 73738"/>
                      <a:gd name="connsiteX3" fmla="*/ 4846 w 164154"/>
                      <a:gd name="connsiteY3" fmla="*/ 73739 h 73738"/>
                    </a:gdLst>
                    <a:ahLst/>
                    <a:cxnLst>
                      <a:cxn ang="0">
                        <a:pos x="connsiteX0" y="connsiteY0"/>
                      </a:cxn>
                      <a:cxn ang="0">
                        <a:pos x="connsiteX1" y="connsiteY1"/>
                      </a:cxn>
                      <a:cxn ang="0">
                        <a:pos x="connsiteX2" y="connsiteY2"/>
                      </a:cxn>
                      <a:cxn ang="0">
                        <a:pos x="connsiteX3" y="connsiteY3"/>
                      </a:cxn>
                    </a:cxnLst>
                    <a:rect l="l" t="t" r="r" b="b"/>
                    <a:pathLst>
                      <a:path w="164154" h="73738">
                        <a:moveTo>
                          <a:pt x="4846" y="73739"/>
                        </a:moveTo>
                        <a:cubicBezTo>
                          <a:pt x="73346" y="61340"/>
                          <a:pt x="130320" y="36542"/>
                          <a:pt x="164155" y="0"/>
                        </a:cubicBezTo>
                        <a:cubicBezTo>
                          <a:pt x="129665" y="36236"/>
                          <a:pt x="68412" y="61733"/>
                          <a:pt x="0" y="73651"/>
                        </a:cubicBezTo>
                        <a:lnTo>
                          <a:pt x="4846" y="73739"/>
                        </a:lnTo>
                        <a:close/>
                      </a:path>
                    </a:pathLst>
                  </a:custGeom>
                  <a:solidFill>
                    <a:srgbClr val="A0BDAB"/>
                  </a:solidFill>
                  <a:ln w="4365" cap="flat">
                    <a:noFill/>
                    <a:prstDash val="solid"/>
                    <a:miter/>
                  </a:ln>
                </p:spPr>
                <p:txBody>
                  <a:bodyPr rtlCol="0" anchor="ctr"/>
                  <a:lstStyle/>
                  <a:p>
                    <a:endParaRPr lang="th-TH"/>
                  </a:p>
                </p:txBody>
              </p:sp>
              <p:sp>
                <p:nvSpPr>
                  <p:cNvPr id="485" name="Freeform: Shape 484">
                    <a:extLst>
                      <a:ext uri="{FF2B5EF4-FFF2-40B4-BE49-F238E27FC236}">
                        <a16:creationId xmlns:a16="http://schemas.microsoft.com/office/drawing/2014/main" id="{55676F14-072A-45F6-91D4-845ED7515177}"/>
                      </a:ext>
                    </a:extLst>
                  </p:cNvPr>
                  <p:cNvSpPr/>
                  <p:nvPr/>
                </p:nvSpPr>
                <p:spPr>
                  <a:xfrm>
                    <a:off x="4075793" y="4531532"/>
                    <a:ext cx="161665" cy="72559"/>
                  </a:xfrm>
                  <a:custGeom>
                    <a:avLst/>
                    <a:gdLst>
                      <a:gd name="connsiteX0" fmla="*/ 14233 w 161665"/>
                      <a:gd name="connsiteY0" fmla="*/ 67932 h 72559"/>
                      <a:gd name="connsiteX1" fmla="*/ 52783 w 161665"/>
                      <a:gd name="connsiteY1" fmla="*/ 52128 h 72559"/>
                      <a:gd name="connsiteX2" fmla="*/ 90285 w 161665"/>
                      <a:gd name="connsiteY2" fmla="*/ 35581 h 72559"/>
                      <a:gd name="connsiteX3" fmla="*/ 127351 w 161665"/>
                      <a:gd name="connsiteY3" fmla="*/ 18729 h 72559"/>
                      <a:gd name="connsiteX4" fmla="*/ 161666 w 161665"/>
                      <a:gd name="connsiteY4" fmla="*/ 0 h 72559"/>
                      <a:gd name="connsiteX5" fmla="*/ 126914 w 161665"/>
                      <a:gd name="connsiteY5" fmla="*/ 18424 h 72559"/>
                      <a:gd name="connsiteX6" fmla="*/ 89456 w 161665"/>
                      <a:gd name="connsiteY6" fmla="*/ 34970 h 72559"/>
                      <a:gd name="connsiteX7" fmla="*/ 51560 w 161665"/>
                      <a:gd name="connsiteY7" fmla="*/ 51211 h 72559"/>
                      <a:gd name="connsiteX8" fmla="*/ 0 w 161665"/>
                      <a:gd name="connsiteY8" fmla="*/ 72560 h 72559"/>
                      <a:gd name="connsiteX9" fmla="*/ 14233 w 161665"/>
                      <a:gd name="connsiteY9" fmla="*/ 67932 h 7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665" h="72559">
                        <a:moveTo>
                          <a:pt x="14233" y="67932"/>
                        </a:moveTo>
                        <a:cubicBezTo>
                          <a:pt x="27417" y="62955"/>
                          <a:pt x="40209" y="57585"/>
                          <a:pt x="52783" y="52128"/>
                        </a:cubicBezTo>
                        <a:cubicBezTo>
                          <a:pt x="65356" y="46671"/>
                          <a:pt x="77799" y="41082"/>
                          <a:pt x="90285" y="35581"/>
                        </a:cubicBezTo>
                        <a:cubicBezTo>
                          <a:pt x="102771" y="30037"/>
                          <a:pt x="115301" y="24536"/>
                          <a:pt x="127351" y="18729"/>
                        </a:cubicBezTo>
                        <a:cubicBezTo>
                          <a:pt x="139400" y="12923"/>
                          <a:pt x="151057" y="6767"/>
                          <a:pt x="161666" y="0"/>
                        </a:cubicBezTo>
                        <a:cubicBezTo>
                          <a:pt x="150883" y="6680"/>
                          <a:pt x="139139" y="12705"/>
                          <a:pt x="126914" y="18424"/>
                        </a:cubicBezTo>
                        <a:cubicBezTo>
                          <a:pt x="114733" y="24143"/>
                          <a:pt x="102073" y="29557"/>
                          <a:pt x="89456" y="34970"/>
                        </a:cubicBezTo>
                        <a:cubicBezTo>
                          <a:pt x="76838" y="40384"/>
                          <a:pt x="64265" y="45841"/>
                          <a:pt x="51560" y="51211"/>
                        </a:cubicBezTo>
                        <a:cubicBezTo>
                          <a:pt x="38856" y="56581"/>
                          <a:pt x="13272" y="67670"/>
                          <a:pt x="0" y="72560"/>
                        </a:cubicBezTo>
                        <a:lnTo>
                          <a:pt x="14233" y="67932"/>
                        </a:lnTo>
                        <a:close/>
                      </a:path>
                    </a:pathLst>
                  </a:custGeom>
                  <a:solidFill>
                    <a:srgbClr val="A0BDAB"/>
                  </a:solidFill>
                  <a:ln w="4365" cap="flat">
                    <a:noFill/>
                    <a:prstDash val="solid"/>
                    <a:miter/>
                  </a:ln>
                </p:spPr>
                <p:txBody>
                  <a:bodyPr rtlCol="0" anchor="ctr"/>
                  <a:lstStyle/>
                  <a:p>
                    <a:endParaRPr lang="th-TH"/>
                  </a:p>
                </p:txBody>
              </p:sp>
              <p:sp>
                <p:nvSpPr>
                  <p:cNvPr id="486" name="Freeform: Shape 485">
                    <a:extLst>
                      <a:ext uri="{FF2B5EF4-FFF2-40B4-BE49-F238E27FC236}">
                        <a16:creationId xmlns:a16="http://schemas.microsoft.com/office/drawing/2014/main" id="{0DD11140-D509-4F09-A35C-13684362C9EC}"/>
                      </a:ext>
                    </a:extLst>
                  </p:cNvPr>
                  <p:cNvSpPr/>
                  <p:nvPr/>
                </p:nvSpPr>
                <p:spPr>
                  <a:xfrm>
                    <a:off x="4112466" y="4464866"/>
                    <a:ext cx="148306" cy="62650"/>
                  </a:xfrm>
                  <a:custGeom>
                    <a:avLst/>
                    <a:gdLst>
                      <a:gd name="connsiteX0" fmla="*/ 567 w 148306"/>
                      <a:gd name="connsiteY0" fmla="*/ 62649 h 62650"/>
                      <a:gd name="connsiteX1" fmla="*/ 26282 w 148306"/>
                      <a:gd name="connsiteY1" fmla="*/ 62300 h 62650"/>
                      <a:gd name="connsiteX2" fmla="*/ 50993 w 148306"/>
                      <a:gd name="connsiteY2" fmla="*/ 59899 h 62650"/>
                      <a:gd name="connsiteX3" fmla="*/ 72167 w 148306"/>
                      <a:gd name="connsiteY3" fmla="*/ 53350 h 62650"/>
                      <a:gd name="connsiteX4" fmla="*/ 88015 w 148306"/>
                      <a:gd name="connsiteY4" fmla="*/ 43003 h 62650"/>
                      <a:gd name="connsiteX5" fmla="*/ 148307 w 148306"/>
                      <a:gd name="connsiteY5" fmla="*/ 0 h 62650"/>
                      <a:gd name="connsiteX6" fmla="*/ 87054 w 148306"/>
                      <a:gd name="connsiteY6" fmla="*/ 42479 h 62650"/>
                      <a:gd name="connsiteX7" fmla="*/ 71075 w 148306"/>
                      <a:gd name="connsiteY7" fmla="*/ 52652 h 62650"/>
                      <a:gd name="connsiteX8" fmla="*/ 50119 w 148306"/>
                      <a:gd name="connsiteY8" fmla="*/ 58939 h 62650"/>
                      <a:gd name="connsiteX9" fmla="*/ 25627 w 148306"/>
                      <a:gd name="connsiteY9" fmla="*/ 61165 h 62650"/>
                      <a:gd name="connsiteX10" fmla="*/ 0 w 148306"/>
                      <a:gd name="connsiteY10" fmla="*/ 61340 h 62650"/>
                      <a:gd name="connsiteX11" fmla="*/ 567 w 148306"/>
                      <a:gd name="connsiteY11" fmla="*/ 62649 h 6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306" h="62650">
                        <a:moveTo>
                          <a:pt x="567" y="62649"/>
                        </a:moveTo>
                        <a:cubicBezTo>
                          <a:pt x="9168" y="62649"/>
                          <a:pt x="17812" y="62693"/>
                          <a:pt x="26282" y="62300"/>
                        </a:cubicBezTo>
                        <a:cubicBezTo>
                          <a:pt x="34752" y="61951"/>
                          <a:pt x="43134" y="61252"/>
                          <a:pt x="50993" y="59899"/>
                        </a:cubicBezTo>
                        <a:cubicBezTo>
                          <a:pt x="58807" y="58502"/>
                          <a:pt x="66142" y="56406"/>
                          <a:pt x="72167" y="53350"/>
                        </a:cubicBezTo>
                        <a:cubicBezTo>
                          <a:pt x="78192" y="50294"/>
                          <a:pt x="82950" y="46540"/>
                          <a:pt x="88015" y="43003"/>
                        </a:cubicBezTo>
                        <a:lnTo>
                          <a:pt x="148307" y="0"/>
                        </a:lnTo>
                        <a:lnTo>
                          <a:pt x="87054" y="42479"/>
                        </a:lnTo>
                        <a:cubicBezTo>
                          <a:pt x="81902" y="45972"/>
                          <a:pt x="77056" y="49683"/>
                          <a:pt x="71075" y="52652"/>
                        </a:cubicBezTo>
                        <a:cubicBezTo>
                          <a:pt x="65094" y="55577"/>
                          <a:pt x="57847" y="57585"/>
                          <a:pt x="50119" y="58939"/>
                        </a:cubicBezTo>
                        <a:cubicBezTo>
                          <a:pt x="42348" y="60248"/>
                          <a:pt x="34097" y="60903"/>
                          <a:pt x="25627" y="61165"/>
                        </a:cubicBezTo>
                        <a:cubicBezTo>
                          <a:pt x="17201" y="61471"/>
                          <a:pt x="8601" y="61383"/>
                          <a:pt x="0" y="61340"/>
                        </a:cubicBezTo>
                        <a:lnTo>
                          <a:pt x="567" y="62649"/>
                        </a:lnTo>
                        <a:close/>
                      </a:path>
                    </a:pathLst>
                  </a:custGeom>
                  <a:solidFill>
                    <a:srgbClr val="A0BDAB"/>
                  </a:solidFill>
                  <a:ln w="4365" cap="flat">
                    <a:noFill/>
                    <a:prstDash val="solid"/>
                    <a:miter/>
                  </a:ln>
                </p:spPr>
                <p:txBody>
                  <a:bodyPr rtlCol="0" anchor="ctr"/>
                  <a:lstStyle/>
                  <a:p>
                    <a:endParaRPr lang="th-TH"/>
                  </a:p>
                </p:txBody>
              </p:sp>
              <p:sp>
                <p:nvSpPr>
                  <p:cNvPr id="487" name="Freeform: Shape 486">
                    <a:extLst>
                      <a:ext uri="{FF2B5EF4-FFF2-40B4-BE49-F238E27FC236}">
                        <a16:creationId xmlns:a16="http://schemas.microsoft.com/office/drawing/2014/main" id="{C4F3ED1A-AACC-44D6-AEBC-C0B09F7A8FB3}"/>
                      </a:ext>
                    </a:extLst>
                  </p:cNvPr>
                  <p:cNvSpPr/>
                  <p:nvPr/>
                </p:nvSpPr>
                <p:spPr>
                  <a:xfrm>
                    <a:off x="4128095" y="4419636"/>
                    <a:ext cx="142631" cy="59462"/>
                  </a:xfrm>
                  <a:custGeom>
                    <a:avLst/>
                    <a:gdLst>
                      <a:gd name="connsiteX0" fmla="*/ 1135 w 142631"/>
                      <a:gd name="connsiteY0" fmla="*/ 59462 h 59462"/>
                      <a:gd name="connsiteX1" fmla="*/ 39423 w 142631"/>
                      <a:gd name="connsiteY1" fmla="*/ 46845 h 59462"/>
                      <a:gd name="connsiteX2" fmla="*/ 74437 w 142631"/>
                      <a:gd name="connsiteY2" fmla="*/ 31652 h 59462"/>
                      <a:gd name="connsiteX3" fmla="*/ 142631 w 142631"/>
                      <a:gd name="connsiteY3" fmla="*/ 0 h 59462"/>
                      <a:gd name="connsiteX4" fmla="*/ 73651 w 142631"/>
                      <a:gd name="connsiteY4" fmla="*/ 31085 h 59462"/>
                      <a:gd name="connsiteX5" fmla="*/ 38288 w 142631"/>
                      <a:gd name="connsiteY5" fmla="*/ 45972 h 59462"/>
                      <a:gd name="connsiteX6" fmla="*/ 0 w 142631"/>
                      <a:gd name="connsiteY6" fmla="*/ 58153 h 59462"/>
                      <a:gd name="connsiteX7" fmla="*/ 1135 w 142631"/>
                      <a:gd name="connsiteY7" fmla="*/ 59462 h 5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631" h="59462">
                        <a:moveTo>
                          <a:pt x="1135" y="59462"/>
                        </a:moveTo>
                        <a:cubicBezTo>
                          <a:pt x="15280" y="56494"/>
                          <a:pt x="27636" y="51822"/>
                          <a:pt x="39423" y="46845"/>
                        </a:cubicBezTo>
                        <a:cubicBezTo>
                          <a:pt x="51211" y="41868"/>
                          <a:pt x="62868" y="36804"/>
                          <a:pt x="74437" y="31652"/>
                        </a:cubicBezTo>
                        <a:cubicBezTo>
                          <a:pt x="97576" y="21392"/>
                          <a:pt x="120278" y="10827"/>
                          <a:pt x="142631" y="0"/>
                        </a:cubicBezTo>
                        <a:cubicBezTo>
                          <a:pt x="120016" y="10653"/>
                          <a:pt x="97009" y="21000"/>
                          <a:pt x="73651" y="31085"/>
                        </a:cubicBezTo>
                        <a:cubicBezTo>
                          <a:pt x="61951" y="36105"/>
                          <a:pt x="50163" y="41082"/>
                          <a:pt x="38288" y="45972"/>
                        </a:cubicBezTo>
                        <a:cubicBezTo>
                          <a:pt x="26370" y="50818"/>
                          <a:pt x="14014" y="55359"/>
                          <a:pt x="0" y="58153"/>
                        </a:cubicBezTo>
                        <a:lnTo>
                          <a:pt x="1135" y="59462"/>
                        </a:lnTo>
                        <a:close/>
                      </a:path>
                    </a:pathLst>
                  </a:custGeom>
                  <a:solidFill>
                    <a:srgbClr val="A0BDAB"/>
                  </a:solidFill>
                  <a:ln w="4365" cap="flat">
                    <a:noFill/>
                    <a:prstDash val="solid"/>
                    <a:miter/>
                  </a:ln>
                </p:spPr>
                <p:txBody>
                  <a:bodyPr rtlCol="0" anchor="ctr"/>
                  <a:lstStyle/>
                  <a:p>
                    <a:endParaRPr lang="th-TH"/>
                  </a:p>
                </p:txBody>
              </p:sp>
              <p:sp>
                <p:nvSpPr>
                  <p:cNvPr id="488" name="Freeform: Shape 487">
                    <a:extLst>
                      <a:ext uri="{FF2B5EF4-FFF2-40B4-BE49-F238E27FC236}">
                        <a16:creationId xmlns:a16="http://schemas.microsoft.com/office/drawing/2014/main" id="{6AF731FF-44BF-477F-B763-510879EE4BB9}"/>
                      </a:ext>
                    </a:extLst>
                  </p:cNvPr>
                  <p:cNvSpPr/>
                  <p:nvPr/>
                </p:nvSpPr>
                <p:spPr>
                  <a:xfrm>
                    <a:off x="4148440" y="4367508"/>
                    <a:ext cx="102159" cy="50992"/>
                  </a:xfrm>
                  <a:custGeom>
                    <a:avLst/>
                    <a:gdLst>
                      <a:gd name="connsiteX0" fmla="*/ 1965 w 102159"/>
                      <a:gd name="connsiteY0" fmla="*/ 50993 h 50992"/>
                      <a:gd name="connsiteX1" fmla="*/ 13054 w 102159"/>
                      <a:gd name="connsiteY1" fmla="*/ 43745 h 50992"/>
                      <a:gd name="connsiteX2" fmla="*/ 27068 w 102159"/>
                      <a:gd name="connsiteY2" fmla="*/ 38463 h 50992"/>
                      <a:gd name="connsiteX3" fmla="*/ 42479 w 102159"/>
                      <a:gd name="connsiteY3" fmla="*/ 34228 h 50992"/>
                      <a:gd name="connsiteX4" fmla="*/ 50076 w 102159"/>
                      <a:gd name="connsiteY4" fmla="*/ 31958 h 50992"/>
                      <a:gd name="connsiteX5" fmla="*/ 57279 w 102159"/>
                      <a:gd name="connsiteY5" fmla="*/ 29338 h 50992"/>
                      <a:gd name="connsiteX6" fmla="*/ 81859 w 102159"/>
                      <a:gd name="connsiteY6" fmla="*/ 15891 h 50992"/>
                      <a:gd name="connsiteX7" fmla="*/ 102160 w 102159"/>
                      <a:gd name="connsiteY7" fmla="*/ 0 h 50992"/>
                      <a:gd name="connsiteX8" fmla="*/ 81379 w 102159"/>
                      <a:gd name="connsiteY8" fmla="*/ 15630 h 50992"/>
                      <a:gd name="connsiteX9" fmla="*/ 56494 w 102159"/>
                      <a:gd name="connsiteY9" fmla="*/ 28727 h 50992"/>
                      <a:gd name="connsiteX10" fmla="*/ 26064 w 102159"/>
                      <a:gd name="connsiteY10" fmla="*/ 37502 h 50992"/>
                      <a:gd name="connsiteX11" fmla="*/ 11569 w 102159"/>
                      <a:gd name="connsiteY11" fmla="*/ 42741 h 50992"/>
                      <a:gd name="connsiteX12" fmla="*/ 0 w 102159"/>
                      <a:gd name="connsiteY12" fmla="*/ 50032 h 50992"/>
                      <a:gd name="connsiteX13" fmla="*/ 1965 w 102159"/>
                      <a:gd name="connsiteY13" fmla="*/ 50993 h 5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159" h="50992">
                        <a:moveTo>
                          <a:pt x="1965" y="50993"/>
                        </a:moveTo>
                        <a:cubicBezTo>
                          <a:pt x="5108" y="48286"/>
                          <a:pt x="8819" y="45841"/>
                          <a:pt x="13054" y="43745"/>
                        </a:cubicBezTo>
                        <a:cubicBezTo>
                          <a:pt x="17288" y="41650"/>
                          <a:pt x="22047" y="39947"/>
                          <a:pt x="27068" y="38463"/>
                        </a:cubicBezTo>
                        <a:cubicBezTo>
                          <a:pt x="32089" y="36978"/>
                          <a:pt x="37328" y="35669"/>
                          <a:pt x="42479" y="34228"/>
                        </a:cubicBezTo>
                        <a:cubicBezTo>
                          <a:pt x="45055" y="33529"/>
                          <a:pt x="47587" y="32787"/>
                          <a:pt x="50076" y="31958"/>
                        </a:cubicBezTo>
                        <a:cubicBezTo>
                          <a:pt x="52521" y="31128"/>
                          <a:pt x="54965" y="30299"/>
                          <a:pt x="57279" y="29338"/>
                        </a:cubicBezTo>
                        <a:cubicBezTo>
                          <a:pt x="66579" y="25584"/>
                          <a:pt x="74612" y="20956"/>
                          <a:pt x="81859" y="15891"/>
                        </a:cubicBezTo>
                        <a:cubicBezTo>
                          <a:pt x="89106" y="10827"/>
                          <a:pt x="95655" y="5414"/>
                          <a:pt x="102160" y="0"/>
                        </a:cubicBezTo>
                        <a:cubicBezTo>
                          <a:pt x="95480" y="5370"/>
                          <a:pt x="88801" y="10696"/>
                          <a:pt x="81379" y="15630"/>
                        </a:cubicBezTo>
                        <a:cubicBezTo>
                          <a:pt x="74001" y="20563"/>
                          <a:pt x="65836" y="25103"/>
                          <a:pt x="56494" y="28727"/>
                        </a:cubicBezTo>
                        <a:cubicBezTo>
                          <a:pt x="47238" y="32438"/>
                          <a:pt x="36324" y="34621"/>
                          <a:pt x="26064" y="37502"/>
                        </a:cubicBezTo>
                        <a:cubicBezTo>
                          <a:pt x="20912" y="38943"/>
                          <a:pt x="15979" y="40646"/>
                          <a:pt x="11569" y="42741"/>
                        </a:cubicBezTo>
                        <a:cubicBezTo>
                          <a:pt x="7160" y="44837"/>
                          <a:pt x="3274" y="47282"/>
                          <a:pt x="0" y="50032"/>
                        </a:cubicBezTo>
                        <a:lnTo>
                          <a:pt x="1965" y="50993"/>
                        </a:lnTo>
                        <a:close/>
                      </a:path>
                    </a:pathLst>
                  </a:custGeom>
                  <a:solidFill>
                    <a:srgbClr val="A0BDAB"/>
                  </a:solidFill>
                  <a:ln w="4365" cap="flat">
                    <a:noFill/>
                    <a:prstDash val="solid"/>
                    <a:miter/>
                  </a:ln>
                </p:spPr>
                <p:txBody>
                  <a:bodyPr rtlCol="0" anchor="ctr"/>
                  <a:lstStyle/>
                  <a:p>
                    <a:endParaRPr lang="th-TH"/>
                  </a:p>
                </p:txBody>
              </p:sp>
              <p:sp>
                <p:nvSpPr>
                  <p:cNvPr id="489" name="Freeform: Shape 488">
                    <a:extLst>
                      <a:ext uri="{FF2B5EF4-FFF2-40B4-BE49-F238E27FC236}">
                        <a16:creationId xmlns:a16="http://schemas.microsoft.com/office/drawing/2014/main" id="{FC94F391-A890-494A-960A-56AA12D14E1C}"/>
                      </a:ext>
                    </a:extLst>
                  </p:cNvPr>
                  <p:cNvSpPr/>
                  <p:nvPr/>
                </p:nvSpPr>
                <p:spPr>
                  <a:xfrm>
                    <a:off x="4162629" y="4326993"/>
                    <a:ext cx="64002" cy="26432"/>
                  </a:xfrm>
                  <a:custGeom>
                    <a:avLst/>
                    <a:gdLst>
                      <a:gd name="connsiteX0" fmla="*/ 0 w 64002"/>
                      <a:gd name="connsiteY0" fmla="*/ 24885 h 26432"/>
                      <a:gd name="connsiteX1" fmla="*/ 8120 w 64002"/>
                      <a:gd name="connsiteY1" fmla="*/ 26413 h 26432"/>
                      <a:gd name="connsiteX2" fmla="*/ 13447 w 64002"/>
                      <a:gd name="connsiteY2" fmla="*/ 25977 h 26432"/>
                      <a:gd name="connsiteX3" fmla="*/ 22091 w 64002"/>
                      <a:gd name="connsiteY3" fmla="*/ 23182 h 26432"/>
                      <a:gd name="connsiteX4" fmla="*/ 37153 w 64002"/>
                      <a:gd name="connsiteY4" fmla="*/ 16153 h 26432"/>
                      <a:gd name="connsiteX5" fmla="*/ 64003 w 64002"/>
                      <a:gd name="connsiteY5" fmla="*/ 0 h 26432"/>
                      <a:gd name="connsiteX6" fmla="*/ 36324 w 64002"/>
                      <a:gd name="connsiteY6" fmla="*/ 15586 h 26432"/>
                      <a:gd name="connsiteX7" fmla="*/ 20956 w 64002"/>
                      <a:gd name="connsiteY7" fmla="*/ 22309 h 26432"/>
                      <a:gd name="connsiteX8" fmla="*/ 12574 w 64002"/>
                      <a:gd name="connsiteY8" fmla="*/ 24841 h 26432"/>
                      <a:gd name="connsiteX9" fmla="*/ 1965 w 64002"/>
                      <a:gd name="connsiteY9" fmla="*/ 23968 h 26432"/>
                      <a:gd name="connsiteX10" fmla="*/ 0 w 64002"/>
                      <a:gd name="connsiteY10" fmla="*/ 24885 h 26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2" h="26432">
                        <a:moveTo>
                          <a:pt x="0" y="24885"/>
                        </a:moveTo>
                        <a:cubicBezTo>
                          <a:pt x="1877" y="25540"/>
                          <a:pt x="6199" y="26370"/>
                          <a:pt x="8120" y="26413"/>
                        </a:cubicBezTo>
                        <a:cubicBezTo>
                          <a:pt x="10041" y="26501"/>
                          <a:pt x="11831" y="26282"/>
                          <a:pt x="13447" y="25977"/>
                        </a:cubicBezTo>
                        <a:cubicBezTo>
                          <a:pt x="16721" y="25365"/>
                          <a:pt x="19515" y="24274"/>
                          <a:pt x="22091" y="23182"/>
                        </a:cubicBezTo>
                        <a:cubicBezTo>
                          <a:pt x="27286" y="20956"/>
                          <a:pt x="32307" y="18598"/>
                          <a:pt x="37153" y="16153"/>
                        </a:cubicBezTo>
                        <a:cubicBezTo>
                          <a:pt x="46845" y="11220"/>
                          <a:pt x="55795" y="5806"/>
                          <a:pt x="64003" y="0"/>
                        </a:cubicBezTo>
                        <a:cubicBezTo>
                          <a:pt x="55489" y="5632"/>
                          <a:pt x="46278" y="10871"/>
                          <a:pt x="36324" y="15586"/>
                        </a:cubicBezTo>
                        <a:cubicBezTo>
                          <a:pt x="31347" y="17943"/>
                          <a:pt x="26239" y="20170"/>
                          <a:pt x="20956" y="22309"/>
                        </a:cubicBezTo>
                        <a:cubicBezTo>
                          <a:pt x="18336" y="23357"/>
                          <a:pt x="15629" y="24318"/>
                          <a:pt x="12574" y="24841"/>
                        </a:cubicBezTo>
                        <a:cubicBezTo>
                          <a:pt x="9561" y="25365"/>
                          <a:pt x="4977" y="25103"/>
                          <a:pt x="1965" y="23968"/>
                        </a:cubicBezTo>
                        <a:lnTo>
                          <a:pt x="0" y="24885"/>
                        </a:lnTo>
                        <a:close/>
                      </a:path>
                    </a:pathLst>
                  </a:custGeom>
                  <a:solidFill>
                    <a:srgbClr val="A0BDAB"/>
                  </a:solidFill>
                  <a:ln w="4365" cap="flat">
                    <a:noFill/>
                    <a:prstDash val="solid"/>
                    <a:miter/>
                  </a:ln>
                </p:spPr>
                <p:txBody>
                  <a:bodyPr rtlCol="0" anchor="ctr"/>
                  <a:lstStyle/>
                  <a:p>
                    <a:endParaRPr lang="th-TH"/>
                  </a:p>
                </p:txBody>
              </p:sp>
              <p:sp>
                <p:nvSpPr>
                  <p:cNvPr id="490" name="Freeform: Shape 489">
                    <a:extLst>
                      <a:ext uri="{FF2B5EF4-FFF2-40B4-BE49-F238E27FC236}">
                        <a16:creationId xmlns:a16="http://schemas.microsoft.com/office/drawing/2014/main" id="{A86D9845-A4E8-431C-A698-6CD3920C6DD0}"/>
                      </a:ext>
                    </a:extLst>
                  </p:cNvPr>
                  <p:cNvSpPr/>
                  <p:nvPr/>
                </p:nvSpPr>
                <p:spPr>
                  <a:xfrm>
                    <a:off x="3974899" y="4551702"/>
                    <a:ext cx="65967" cy="106787"/>
                  </a:xfrm>
                  <a:custGeom>
                    <a:avLst/>
                    <a:gdLst>
                      <a:gd name="connsiteX0" fmla="*/ 65967 w 65967"/>
                      <a:gd name="connsiteY0" fmla="*/ 106002 h 106787"/>
                      <a:gd name="connsiteX1" fmla="*/ 52608 w 65967"/>
                      <a:gd name="connsiteY1" fmla="*/ 93909 h 106787"/>
                      <a:gd name="connsiteX2" fmla="*/ 43440 w 65967"/>
                      <a:gd name="connsiteY2" fmla="*/ 80680 h 106787"/>
                      <a:gd name="connsiteX3" fmla="*/ 26850 w 65967"/>
                      <a:gd name="connsiteY3" fmla="*/ 53830 h 106787"/>
                      <a:gd name="connsiteX4" fmla="*/ 10303 w 65967"/>
                      <a:gd name="connsiteY4" fmla="*/ 26981 h 106787"/>
                      <a:gd name="connsiteX5" fmla="*/ 3318 w 65967"/>
                      <a:gd name="connsiteY5" fmla="*/ 13490 h 106787"/>
                      <a:gd name="connsiteX6" fmla="*/ 0 w 65967"/>
                      <a:gd name="connsiteY6" fmla="*/ 0 h 106787"/>
                      <a:gd name="connsiteX7" fmla="*/ 3056 w 65967"/>
                      <a:gd name="connsiteY7" fmla="*/ 13490 h 106787"/>
                      <a:gd name="connsiteX8" fmla="*/ 9779 w 65967"/>
                      <a:gd name="connsiteY8" fmla="*/ 27024 h 106787"/>
                      <a:gd name="connsiteX9" fmla="*/ 25802 w 65967"/>
                      <a:gd name="connsiteY9" fmla="*/ 53918 h 106787"/>
                      <a:gd name="connsiteX10" fmla="*/ 41868 w 65967"/>
                      <a:gd name="connsiteY10" fmla="*/ 80811 h 106787"/>
                      <a:gd name="connsiteX11" fmla="*/ 50862 w 65967"/>
                      <a:gd name="connsiteY11" fmla="*/ 94214 h 106787"/>
                      <a:gd name="connsiteX12" fmla="*/ 64439 w 65967"/>
                      <a:gd name="connsiteY12" fmla="*/ 106788 h 106787"/>
                      <a:gd name="connsiteX13" fmla="*/ 65967 w 65967"/>
                      <a:gd name="connsiteY13" fmla="*/ 106002 h 106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67" h="106787">
                        <a:moveTo>
                          <a:pt x="65967" y="106002"/>
                        </a:moveTo>
                        <a:cubicBezTo>
                          <a:pt x="60466" y="102378"/>
                          <a:pt x="56144" y="98187"/>
                          <a:pt x="52608" y="93909"/>
                        </a:cubicBezTo>
                        <a:cubicBezTo>
                          <a:pt x="49028" y="89586"/>
                          <a:pt x="46190" y="85133"/>
                          <a:pt x="43440" y="80680"/>
                        </a:cubicBezTo>
                        <a:lnTo>
                          <a:pt x="26850" y="53830"/>
                        </a:lnTo>
                        <a:cubicBezTo>
                          <a:pt x="21349" y="44881"/>
                          <a:pt x="15717" y="35931"/>
                          <a:pt x="10303" y="26981"/>
                        </a:cubicBezTo>
                        <a:cubicBezTo>
                          <a:pt x="7640" y="22484"/>
                          <a:pt x="5152" y="17987"/>
                          <a:pt x="3318" y="13490"/>
                        </a:cubicBezTo>
                        <a:cubicBezTo>
                          <a:pt x="1441" y="8994"/>
                          <a:pt x="218" y="4453"/>
                          <a:pt x="0" y="0"/>
                        </a:cubicBezTo>
                        <a:cubicBezTo>
                          <a:pt x="131" y="4409"/>
                          <a:pt x="1266" y="8950"/>
                          <a:pt x="3056" y="13490"/>
                        </a:cubicBezTo>
                        <a:cubicBezTo>
                          <a:pt x="4802" y="18031"/>
                          <a:pt x="7247" y="22528"/>
                          <a:pt x="9779" y="27024"/>
                        </a:cubicBezTo>
                        <a:cubicBezTo>
                          <a:pt x="15018" y="36018"/>
                          <a:pt x="20432" y="44968"/>
                          <a:pt x="25802" y="53918"/>
                        </a:cubicBezTo>
                        <a:lnTo>
                          <a:pt x="41868" y="80811"/>
                        </a:lnTo>
                        <a:cubicBezTo>
                          <a:pt x="44575" y="85308"/>
                          <a:pt x="47325" y="89805"/>
                          <a:pt x="50862" y="94214"/>
                        </a:cubicBezTo>
                        <a:cubicBezTo>
                          <a:pt x="54398" y="98624"/>
                          <a:pt x="58764" y="102990"/>
                          <a:pt x="64439" y="106788"/>
                        </a:cubicBezTo>
                        <a:lnTo>
                          <a:pt x="65967" y="106002"/>
                        </a:lnTo>
                        <a:close/>
                      </a:path>
                    </a:pathLst>
                  </a:custGeom>
                  <a:solidFill>
                    <a:srgbClr val="A0BDAB"/>
                  </a:solidFill>
                  <a:ln w="4365" cap="flat">
                    <a:noFill/>
                    <a:prstDash val="solid"/>
                    <a:miter/>
                  </a:ln>
                </p:spPr>
                <p:txBody>
                  <a:bodyPr rtlCol="0" anchor="ctr"/>
                  <a:lstStyle/>
                  <a:p>
                    <a:endParaRPr lang="th-TH"/>
                  </a:p>
                </p:txBody>
              </p:sp>
              <p:sp>
                <p:nvSpPr>
                  <p:cNvPr id="491" name="Freeform: Shape 490">
                    <a:extLst>
                      <a:ext uri="{FF2B5EF4-FFF2-40B4-BE49-F238E27FC236}">
                        <a16:creationId xmlns:a16="http://schemas.microsoft.com/office/drawing/2014/main" id="{9B93D569-C65E-4C8B-B70D-7F99A21FA385}"/>
                      </a:ext>
                    </a:extLst>
                  </p:cNvPr>
                  <p:cNvSpPr/>
                  <p:nvPr/>
                </p:nvSpPr>
                <p:spPr>
                  <a:xfrm>
                    <a:off x="3990223" y="4465390"/>
                    <a:ext cx="85700" cy="137392"/>
                  </a:xfrm>
                  <a:custGeom>
                    <a:avLst/>
                    <a:gdLst>
                      <a:gd name="connsiteX0" fmla="*/ 85701 w 85700"/>
                      <a:gd name="connsiteY0" fmla="*/ 136868 h 137392"/>
                      <a:gd name="connsiteX1" fmla="*/ 55184 w 85700"/>
                      <a:gd name="connsiteY1" fmla="*/ 103906 h 137392"/>
                      <a:gd name="connsiteX2" fmla="*/ 43265 w 85700"/>
                      <a:gd name="connsiteY2" fmla="*/ 86880 h 137392"/>
                      <a:gd name="connsiteX3" fmla="*/ 35494 w 85700"/>
                      <a:gd name="connsiteY3" fmla="*/ 69504 h 137392"/>
                      <a:gd name="connsiteX4" fmla="*/ 32569 w 85700"/>
                      <a:gd name="connsiteY4" fmla="*/ 60772 h 137392"/>
                      <a:gd name="connsiteX5" fmla="*/ 28945 w 85700"/>
                      <a:gd name="connsiteY5" fmla="*/ 52041 h 137392"/>
                      <a:gd name="connsiteX6" fmla="*/ 19646 w 85700"/>
                      <a:gd name="connsiteY6" fmla="*/ 34665 h 137392"/>
                      <a:gd name="connsiteX7" fmla="*/ 0 w 85700"/>
                      <a:gd name="connsiteY7" fmla="*/ 0 h 137392"/>
                      <a:gd name="connsiteX8" fmla="*/ 19122 w 85700"/>
                      <a:gd name="connsiteY8" fmla="*/ 34708 h 137392"/>
                      <a:gd name="connsiteX9" fmla="*/ 28159 w 85700"/>
                      <a:gd name="connsiteY9" fmla="*/ 52084 h 137392"/>
                      <a:gd name="connsiteX10" fmla="*/ 31652 w 85700"/>
                      <a:gd name="connsiteY10" fmla="*/ 60772 h 137392"/>
                      <a:gd name="connsiteX11" fmla="*/ 34446 w 85700"/>
                      <a:gd name="connsiteY11" fmla="*/ 69504 h 137392"/>
                      <a:gd name="connsiteX12" fmla="*/ 41999 w 85700"/>
                      <a:gd name="connsiteY12" fmla="*/ 87011 h 137392"/>
                      <a:gd name="connsiteX13" fmla="*/ 53743 w 85700"/>
                      <a:gd name="connsiteY13" fmla="*/ 104212 h 137392"/>
                      <a:gd name="connsiteX14" fmla="*/ 83867 w 85700"/>
                      <a:gd name="connsiteY14" fmla="*/ 137392 h 137392"/>
                      <a:gd name="connsiteX15" fmla="*/ 85701 w 85700"/>
                      <a:gd name="connsiteY15" fmla="*/ 136868 h 137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5700" h="137392">
                        <a:moveTo>
                          <a:pt x="85701" y="136868"/>
                        </a:moveTo>
                        <a:cubicBezTo>
                          <a:pt x="74917" y="125997"/>
                          <a:pt x="64221" y="115127"/>
                          <a:pt x="55184" y="103906"/>
                        </a:cubicBezTo>
                        <a:cubicBezTo>
                          <a:pt x="50643" y="98318"/>
                          <a:pt x="46583" y="92599"/>
                          <a:pt x="43265" y="86880"/>
                        </a:cubicBezTo>
                        <a:cubicBezTo>
                          <a:pt x="39903" y="81117"/>
                          <a:pt x="37328" y="75310"/>
                          <a:pt x="35494" y="69504"/>
                        </a:cubicBezTo>
                        <a:cubicBezTo>
                          <a:pt x="34533" y="66579"/>
                          <a:pt x="33617" y="63697"/>
                          <a:pt x="32569" y="60772"/>
                        </a:cubicBezTo>
                        <a:cubicBezTo>
                          <a:pt x="31521" y="57847"/>
                          <a:pt x="30299" y="54922"/>
                          <a:pt x="28945" y="52041"/>
                        </a:cubicBezTo>
                        <a:cubicBezTo>
                          <a:pt x="26195" y="46234"/>
                          <a:pt x="22921" y="40427"/>
                          <a:pt x="19646" y="34665"/>
                        </a:cubicBezTo>
                        <a:lnTo>
                          <a:pt x="0" y="0"/>
                        </a:lnTo>
                        <a:lnTo>
                          <a:pt x="19122" y="34708"/>
                        </a:lnTo>
                        <a:cubicBezTo>
                          <a:pt x="22309" y="40515"/>
                          <a:pt x="25496" y="46278"/>
                          <a:pt x="28159" y="52084"/>
                        </a:cubicBezTo>
                        <a:cubicBezTo>
                          <a:pt x="29469" y="54966"/>
                          <a:pt x="30648" y="57891"/>
                          <a:pt x="31652" y="60772"/>
                        </a:cubicBezTo>
                        <a:cubicBezTo>
                          <a:pt x="32656" y="63697"/>
                          <a:pt x="33486" y="66579"/>
                          <a:pt x="34446" y="69504"/>
                        </a:cubicBezTo>
                        <a:cubicBezTo>
                          <a:pt x="36236" y="75310"/>
                          <a:pt x="38725" y="81204"/>
                          <a:pt x="41999" y="87011"/>
                        </a:cubicBezTo>
                        <a:cubicBezTo>
                          <a:pt x="45273" y="92817"/>
                          <a:pt x="49290" y="98536"/>
                          <a:pt x="53743" y="104212"/>
                        </a:cubicBezTo>
                        <a:cubicBezTo>
                          <a:pt x="62649" y="115520"/>
                          <a:pt x="73302" y="126478"/>
                          <a:pt x="83867" y="137392"/>
                        </a:cubicBezTo>
                        <a:lnTo>
                          <a:pt x="85701" y="136868"/>
                        </a:lnTo>
                        <a:close/>
                      </a:path>
                    </a:pathLst>
                  </a:custGeom>
                  <a:solidFill>
                    <a:srgbClr val="A0BDAB"/>
                  </a:solidFill>
                  <a:ln w="4365" cap="flat">
                    <a:noFill/>
                    <a:prstDash val="solid"/>
                    <a:miter/>
                  </a:ln>
                </p:spPr>
                <p:txBody>
                  <a:bodyPr rtlCol="0" anchor="ctr"/>
                  <a:lstStyle/>
                  <a:p>
                    <a:endParaRPr lang="th-TH"/>
                  </a:p>
                </p:txBody>
              </p:sp>
              <p:sp>
                <p:nvSpPr>
                  <p:cNvPr id="492" name="Freeform: Shape 491">
                    <a:extLst>
                      <a:ext uri="{FF2B5EF4-FFF2-40B4-BE49-F238E27FC236}">
                        <a16:creationId xmlns:a16="http://schemas.microsoft.com/office/drawing/2014/main" id="{D1B0F9E7-4554-4EB3-B601-1C4BE7F4DAC2}"/>
                      </a:ext>
                    </a:extLst>
                  </p:cNvPr>
                  <p:cNvSpPr/>
                  <p:nvPr/>
                </p:nvSpPr>
                <p:spPr>
                  <a:xfrm>
                    <a:off x="4017728" y="4410031"/>
                    <a:ext cx="91594" cy="121587"/>
                  </a:xfrm>
                  <a:custGeom>
                    <a:avLst/>
                    <a:gdLst>
                      <a:gd name="connsiteX0" fmla="*/ 91595 w 91594"/>
                      <a:gd name="connsiteY0" fmla="*/ 120889 h 121587"/>
                      <a:gd name="connsiteX1" fmla="*/ 74874 w 91594"/>
                      <a:gd name="connsiteY1" fmla="*/ 107050 h 121587"/>
                      <a:gd name="connsiteX2" fmla="*/ 71119 w 91594"/>
                      <a:gd name="connsiteY2" fmla="*/ 103470 h 121587"/>
                      <a:gd name="connsiteX3" fmla="*/ 67452 w 91594"/>
                      <a:gd name="connsiteY3" fmla="*/ 99846 h 121587"/>
                      <a:gd name="connsiteX4" fmla="*/ 63916 w 91594"/>
                      <a:gd name="connsiteY4" fmla="*/ 96179 h 121587"/>
                      <a:gd name="connsiteX5" fmla="*/ 60598 w 91594"/>
                      <a:gd name="connsiteY5" fmla="*/ 92468 h 121587"/>
                      <a:gd name="connsiteX6" fmla="*/ 48373 w 91594"/>
                      <a:gd name="connsiteY6" fmla="*/ 77362 h 121587"/>
                      <a:gd name="connsiteX7" fmla="*/ 42829 w 91594"/>
                      <a:gd name="connsiteY7" fmla="*/ 69722 h 121587"/>
                      <a:gd name="connsiteX8" fmla="*/ 37633 w 91594"/>
                      <a:gd name="connsiteY8" fmla="*/ 62038 h 121587"/>
                      <a:gd name="connsiteX9" fmla="*/ 18555 w 91594"/>
                      <a:gd name="connsiteY9" fmla="*/ 31041 h 121587"/>
                      <a:gd name="connsiteX10" fmla="*/ 0 w 91594"/>
                      <a:gd name="connsiteY10" fmla="*/ 0 h 121587"/>
                      <a:gd name="connsiteX11" fmla="*/ 18031 w 91594"/>
                      <a:gd name="connsiteY11" fmla="*/ 31085 h 121587"/>
                      <a:gd name="connsiteX12" fmla="*/ 36586 w 91594"/>
                      <a:gd name="connsiteY12" fmla="*/ 62126 h 121587"/>
                      <a:gd name="connsiteX13" fmla="*/ 41650 w 91594"/>
                      <a:gd name="connsiteY13" fmla="*/ 69853 h 121587"/>
                      <a:gd name="connsiteX14" fmla="*/ 47063 w 91594"/>
                      <a:gd name="connsiteY14" fmla="*/ 77537 h 121587"/>
                      <a:gd name="connsiteX15" fmla="*/ 59113 w 91594"/>
                      <a:gd name="connsiteY15" fmla="*/ 92730 h 121587"/>
                      <a:gd name="connsiteX16" fmla="*/ 62431 w 91594"/>
                      <a:gd name="connsiteY16" fmla="*/ 96485 h 121587"/>
                      <a:gd name="connsiteX17" fmla="*/ 65924 w 91594"/>
                      <a:gd name="connsiteY17" fmla="*/ 100196 h 121587"/>
                      <a:gd name="connsiteX18" fmla="*/ 69547 w 91594"/>
                      <a:gd name="connsiteY18" fmla="*/ 103863 h 121587"/>
                      <a:gd name="connsiteX19" fmla="*/ 73302 w 91594"/>
                      <a:gd name="connsiteY19" fmla="*/ 107530 h 121587"/>
                      <a:gd name="connsiteX20" fmla="*/ 90023 w 91594"/>
                      <a:gd name="connsiteY20" fmla="*/ 121588 h 121587"/>
                      <a:gd name="connsiteX21" fmla="*/ 91595 w 91594"/>
                      <a:gd name="connsiteY21" fmla="*/ 120889 h 1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594" h="121587">
                        <a:moveTo>
                          <a:pt x="91595" y="120889"/>
                        </a:moveTo>
                        <a:cubicBezTo>
                          <a:pt x="85657" y="116436"/>
                          <a:pt x="79982" y="111809"/>
                          <a:pt x="74874" y="107050"/>
                        </a:cubicBezTo>
                        <a:cubicBezTo>
                          <a:pt x="73564" y="105871"/>
                          <a:pt x="72342" y="104649"/>
                          <a:pt x="71119" y="103470"/>
                        </a:cubicBezTo>
                        <a:cubicBezTo>
                          <a:pt x="69853" y="102247"/>
                          <a:pt x="68630" y="101069"/>
                          <a:pt x="67452" y="99846"/>
                        </a:cubicBezTo>
                        <a:lnTo>
                          <a:pt x="63916" y="96179"/>
                        </a:lnTo>
                        <a:lnTo>
                          <a:pt x="60598" y="92468"/>
                        </a:lnTo>
                        <a:cubicBezTo>
                          <a:pt x="56232" y="87491"/>
                          <a:pt x="52128" y="82470"/>
                          <a:pt x="48373" y="77362"/>
                        </a:cubicBezTo>
                        <a:cubicBezTo>
                          <a:pt x="46409" y="74830"/>
                          <a:pt x="44662" y="72254"/>
                          <a:pt x="42829" y="69722"/>
                        </a:cubicBezTo>
                        <a:cubicBezTo>
                          <a:pt x="41082" y="67146"/>
                          <a:pt x="39292" y="64614"/>
                          <a:pt x="37633" y="62038"/>
                        </a:cubicBezTo>
                        <a:cubicBezTo>
                          <a:pt x="30866" y="51735"/>
                          <a:pt x="24798" y="41388"/>
                          <a:pt x="18555" y="31041"/>
                        </a:cubicBezTo>
                        <a:lnTo>
                          <a:pt x="0" y="0"/>
                        </a:lnTo>
                        <a:lnTo>
                          <a:pt x="18031" y="31085"/>
                        </a:lnTo>
                        <a:cubicBezTo>
                          <a:pt x="24056" y="41432"/>
                          <a:pt x="29993" y="51822"/>
                          <a:pt x="36586" y="62126"/>
                        </a:cubicBezTo>
                        <a:cubicBezTo>
                          <a:pt x="38201" y="64701"/>
                          <a:pt x="39947" y="67277"/>
                          <a:pt x="41650" y="69853"/>
                        </a:cubicBezTo>
                        <a:cubicBezTo>
                          <a:pt x="43440" y="72429"/>
                          <a:pt x="45142" y="75005"/>
                          <a:pt x="47063" y="77537"/>
                        </a:cubicBezTo>
                        <a:cubicBezTo>
                          <a:pt x="50731" y="82645"/>
                          <a:pt x="54791" y="87709"/>
                          <a:pt x="59113" y="92730"/>
                        </a:cubicBezTo>
                        <a:lnTo>
                          <a:pt x="62431" y="96485"/>
                        </a:lnTo>
                        <a:lnTo>
                          <a:pt x="65924" y="100196"/>
                        </a:lnTo>
                        <a:cubicBezTo>
                          <a:pt x="67059" y="101418"/>
                          <a:pt x="68281" y="102640"/>
                          <a:pt x="69547" y="103863"/>
                        </a:cubicBezTo>
                        <a:cubicBezTo>
                          <a:pt x="70813" y="105085"/>
                          <a:pt x="71992" y="106308"/>
                          <a:pt x="73302" y="107530"/>
                        </a:cubicBezTo>
                        <a:cubicBezTo>
                          <a:pt x="78410" y="112376"/>
                          <a:pt x="84042" y="117047"/>
                          <a:pt x="90023" y="121588"/>
                        </a:cubicBezTo>
                        <a:lnTo>
                          <a:pt x="91595" y="120889"/>
                        </a:lnTo>
                        <a:close/>
                      </a:path>
                    </a:pathLst>
                  </a:custGeom>
                  <a:solidFill>
                    <a:srgbClr val="A0BDAB"/>
                  </a:solidFill>
                  <a:ln w="4365" cap="flat">
                    <a:noFill/>
                    <a:prstDash val="solid"/>
                    <a:miter/>
                  </a:ln>
                </p:spPr>
                <p:txBody>
                  <a:bodyPr rtlCol="0" anchor="ctr"/>
                  <a:lstStyle/>
                  <a:p>
                    <a:endParaRPr lang="th-TH"/>
                  </a:p>
                </p:txBody>
              </p:sp>
              <p:sp>
                <p:nvSpPr>
                  <p:cNvPr id="493" name="Freeform: Shape 492">
                    <a:extLst>
                      <a:ext uri="{FF2B5EF4-FFF2-40B4-BE49-F238E27FC236}">
                        <a16:creationId xmlns:a16="http://schemas.microsoft.com/office/drawing/2014/main" id="{45C8DC0C-8002-42D0-9BC4-4F9AC16D9D5F}"/>
                      </a:ext>
                    </a:extLst>
                  </p:cNvPr>
                  <p:cNvSpPr/>
                  <p:nvPr/>
                </p:nvSpPr>
                <p:spPr>
                  <a:xfrm>
                    <a:off x="4044665" y="4365849"/>
                    <a:ext cx="82994" cy="118095"/>
                  </a:xfrm>
                  <a:custGeom>
                    <a:avLst/>
                    <a:gdLst>
                      <a:gd name="connsiteX0" fmla="*/ 82994 w 82994"/>
                      <a:gd name="connsiteY0" fmla="*/ 117746 h 118095"/>
                      <a:gd name="connsiteX1" fmla="*/ 60947 w 82994"/>
                      <a:gd name="connsiteY1" fmla="*/ 88539 h 118095"/>
                      <a:gd name="connsiteX2" fmla="*/ 40558 w 82994"/>
                      <a:gd name="connsiteY2" fmla="*/ 59026 h 118095"/>
                      <a:gd name="connsiteX3" fmla="*/ 0 w 82994"/>
                      <a:gd name="connsiteY3" fmla="*/ 0 h 118095"/>
                      <a:gd name="connsiteX4" fmla="*/ 39511 w 82994"/>
                      <a:gd name="connsiteY4" fmla="*/ 59157 h 118095"/>
                      <a:gd name="connsiteX5" fmla="*/ 59375 w 82994"/>
                      <a:gd name="connsiteY5" fmla="*/ 88713 h 118095"/>
                      <a:gd name="connsiteX6" fmla="*/ 80942 w 82994"/>
                      <a:gd name="connsiteY6" fmla="*/ 118095 h 118095"/>
                      <a:gd name="connsiteX7" fmla="*/ 82994 w 82994"/>
                      <a:gd name="connsiteY7" fmla="*/ 117746 h 11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994" h="118095">
                        <a:moveTo>
                          <a:pt x="82994" y="117746"/>
                        </a:moveTo>
                        <a:cubicBezTo>
                          <a:pt x="75092" y="108098"/>
                          <a:pt x="67888" y="98318"/>
                          <a:pt x="60947" y="88539"/>
                        </a:cubicBezTo>
                        <a:cubicBezTo>
                          <a:pt x="54049" y="78716"/>
                          <a:pt x="47369" y="68893"/>
                          <a:pt x="40558" y="59026"/>
                        </a:cubicBezTo>
                        <a:lnTo>
                          <a:pt x="0" y="0"/>
                        </a:lnTo>
                        <a:lnTo>
                          <a:pt x="39511" y="59157"/>
                        </a:lnTo>
                        <a:cubicBezTo>
                          <a:pt x="46103" y="69024"/>
                          <a:pt x="52652" y="78890"/>
                          <a:pt x="59375" y="88713"/>
                        </a:cubicBezTo>
                        <a:cubicBezTo>
                          <a:pt x="66099" y="98580"/>
                          <a:pt x="73171" y="108403"/>
                          <a:pt x="80942" y="118095"/>
                        </a:cubicBezTo>
                        <a:lnTo>
                          <a:pt x="82994" y="117746"/>
                        </a:lnTo>
                        <a:close/>
                      </a:path>
                    </a:pathLst>
                  </a:custGeom>
                  <a:solidFill>
                    <a:srgbClr val="A0BDAB"/>
                  </a:solidFill>
                  <a:ln w="4365" cap="flat">
                    <a:noFill/>
                    <a:prstDash val="solid"/>
                    <a:miter/>
                  </a:ln>
                </p:spPr>
                <p:txBody>
                  <a:bodyPr rtlCol="0" anchor="ctr"/>
                  <a:lstStyle/>
                  <a:p>
                    <a:endParaRPr lang="th-TH"/>
                  </a:p>
                </p:txBody>
              </p:sp>
              <p:sp>
                <p:nvSpPr>
                  <p:cNvPr id="494" name="Freeform: Shape 493">
                    <a:extLst>
                      <a:ext uri="{FF2B5EF4-FFF2-40B4-BE49-F238E27FC236}">
                        <a16:creationId xmlns:a16="http://schemas.microsoft.com/office/drawing/2014/main" id="{9B68630B-386F-4E63-8E39-D7EFA06D71CE}"/>
                      </a:ext>
                    </a:extLst>
                  </p:cNvPr>
                  <p:cNvSpPr/>
                  <p:nvPr/>
                </p:nvSpPr>
                <p:spPr>
                  <a:xfrm>
                    <a:off x="4071122" y="4331490"/>
                    <a:ext cx="72167" cy="92162"/>
                  </a:xfrm>
                  <a:custGeom>
                    <a:avLst/>
                    <a:gdLst>
                      <a:gd name="connsiteX0" fmla="*/ 72167 w 72167"/>
                      <a:gd name="connsiteY0" fmla="*/ 91682 h 92162"/>
                      <a:gd name="connsiteX1" fmla="*/ 0 w 72167"/>
                      <a:gd name="connsiteY1" fmla="*/ 0 h 92162"/>
                      <a:gd name="connsiteX2" fmla="*/ 70290 w 72167"/>
                      <a:gd name="connsiteY2" fmla="*/ 92162 h 92162"/>
                      <a:gd name="connsiteX3" fmla="*/ 72167 w 72167"/>
                      <a:gd name="connsiteY3" fmla="*/ 91682 h 92162"/>
                    </a:gdLst>
                    <a:ahLst/>
                    <a:cxnLst>
                      <a:cxn ang="0">
                        <a:pos x="connsiteX0" y="connsiteY0"/>
                      </a:cxn>
                      <a:cxn ang="0">
                        <a:pos x="connsiteX1" y="connsiteY1"/>
                      </a:cxn>
                      <a:cxn ang="0">
                        <a:pos x="connsiteX2" y="connsiteY2"/>
                      </a:cxn>
                      <a:cxn ang="0">
                        <a:pos x="connsiteX3" y="connsiteY3"/>
                      </a:cxn>
                    </a:cxnLst>
                    <a:rect l="l" t="t" r="r" b="b"/>
                    <a:pathLst>
                      <a:path w="72167" h="92162">
                        <a:moveTo>
                          <a:pt x="72167" y="91682"/>
                        </a:moveTo>
                        <a:cubicBezTo>
                          <a:pt x="42043" y="62388"/>
                          <a:pt x="17681" y="31477"/>
                          <a:pt x="0" y="0"/>
                        </a:cubicBezTo>
                        <a:cubicBezTo>
                          <a:pt x="16983" y="31521"/>
                          <a:pt x="40689" y="62606"/>
                          <a:pt x="70290" y="92162"/>
                        </a:cubicBezTo>
                        <a:lnTo>
                          <a:pt x="72167" y="91682"/>
                        </a:lnTo>
                        <a:close/>
                      </a:path>
                    </a:pathLst>
                  </a:custGeom>
                  <a:solidFill>
                    <a:srgbClr val="A0BDAB"/>
                  </a:solidFill>
                  <a:ln w="4365" cap="flat">
                    <a:noFill/>
                    <a:prstDash val="solid"/>
                    <a:miter/>
                  </a:ln>
                </p:spPr>
                <p:txBody>
                  <a:bodyPr rtlCol="0" anchor="ctr"/>
                  <a:lstStyle/>
                  <a:p>
                    <a:endParaRPr lang="th-TH"/>
                  </a:p>
                </p:txBody>
              </p:sp>
              <p:sp>
                <p:nvSpPr>
                  <p:cNvPr id="495" name="Freeform: Shape 494">
                    <a:extLst>
                      <a:ext uri="{FF2B5EF4-FFF2-40B4-BE49-F238E27FC236}">
                        <a16:creationId xmlns:a16="http://schemas.microsoft.com/office/drawing/2014/main" id="{FCC9D991-125F-44A9-BA3F-40A15C153FBE}"/>
                      </a:ext>
                    </a:extLst>
                  </p:cNvPr>
                  <p:cNvSpPr/>
                  <p:nvPr/>
                </p:nvSpPr>
                <p:spPr>
                  <a:xfrm>
                    <a:off x="4117094" y="4288269"/>
                    <a:ext cx="40994" cy="71817"/>
                  </a:xfrm>
                  <a:custGeom>
                    <a:avLst/>
                    <a:gdLst>
                      <a:gd name="connsiteX0" fmla="*/ 40995 w 40994"/>
                      <a:gd name="connsiteY0" fmla="*/ 71381 h 71817"/>
                      <a:gd name="connsiteX1" fmla="*/ 0 w 40994"/>
                      <a:gd name="connsiteY1" fmla="*/ 0 h 71817"/>
                      <a:gd name="connsiteX2" fmla="*/ 39074 w 40994"/>
                      <a:gd name="connsiteY2" fmla="*/ 71818 h 71817"/>
                      <a:gd name="connsiteX3" fmla="*/ 40995 w 40994"/>
                      <a:gd name="connsiteY3" fmla="*/ 71381 h 71817"/>
                    </a:gdLst>
                    <a:ahLst/>
                    <a:cxnLst>
                      <a:cxn ang="0">
                        <a:pos x="connsiteX0" y="connsiteY0"/>
                      </a:cxn>
                      <a:cxn ang="0">
                        <a:pos x="connsiteX1" y="connsiteY1"/>
                      </a:cxn>
                      <a:cxn ang="0">
                        <a:pos x="connsiteX2" y="connsiteY2"/>
                      </a:cxn>
                      <a:cxn ang="0">
                        <a:pos x="connsiteX3" y="connsiteY3"/>
                      </a:cxn>
                    </a:cxnLst>
                    <a:rect l="l" t="t" r="r" b="b"/>
                    <a:pathLst>
                      <a:path w="40994" h="71817">
                        <a:moveTo>
                          <a:pt x="40995" y="71381"/>
                        </a:moveTo>
                        <a:cubicBezTo>
                          <a:pt x="18904" y="48766"/>
                          <a:pt x="4715" y="24099"/>
                          <a:pt x="0" y="0"/>
                        </a:cubicBezTo>
                        <a:cubicBezTo>
                          <a:pt x="3929" y="24056"/>
                          <a:pt x="17420" y="48853"/>
                          <a:pt x="39074" y="71818"/>
                        </a:cubicBezTo>
                        <a:lnTo>
                          <a:pt x="40995" y="71381"/>
                        </a:lnTo>
                        <a:close/>
                      </a:path>
                    </a:pathLst>
                  </a:custGeom>
                  <a:solidFill>
                    <a:srgbClr val="A0BDAB"/>
                  </a:solidFill>
                  <a:ln w="4365" cap="flat">
                    <a:noFill/>
                    <a:prstDash val="solid"/>
                    <a:miter/>
                  </a:ln>
                </p:spPr>
                <p:txBody>
                  <a:bodyPr rtlCol="0" anchor="ctr"/>
                  <a:lstStyle/>
                  <a:p>
                    <a:endParaRPr lang="th-TH"/>
                  </a:p>
                </p:txBody>
              </p:sp>
            </p:grpSp>
          </p:grpSp>
        </p:grpSp>
        <p:grpSp>
          <p:nvGrpSpPr>
            <p:cNvPr id="20" name="Graphic 2180">
              <a:extLst>
                <a:ext uri="{FF2B5EF4-FFF2-40B4-BE49-F238E27FC236}">
                  <a16:creationId xmlns:a16="http://schemas.microsoft.com/office/drawing/2014/main" id="{64B280A1-6245-4028-A510-8190FBEBDF38}"/>
                </a:ext>
              </a:extLst>
            </p:cNvPr>
            <p:cNvGrpSpPr/>
            <p:nvPr/>
          </p:nvGrpSpPr>
          <p:grpSpPr>
            <a:xfrm rot="4699191">
              <a:off x="2105414" y="1344292"/>
              <a:ext cx="627978" cy="633741"/>
              <a:chOff x="1736590" y="5628006"/>
              <a:chExt cx="627978" cy="633741"/>
            </a:xfrm>
          </p:grpSpPr>
          <p:grpSp>
            <p:nvGrpSpPr>
              <p:cNvPr id="440" name="Graphic 2180">
                <a:extLst>
                  <a:ext uri="{FF2B5EF4-FFF2-40B4-BE49-F238E27FC236}">
                    <a16:creationId xmlns:a16="http://schemas.microsoft.com/office/drawing/2014/main" id="{FDD2362B-F97E-4641-B2BA-6DDEEB9356F4}"/>
                  </a:ext>
                </a:extLst>
              </p:cNvPr>
              <p:cNvGrpSpPr/>
              <p:nvPr/>
            </p:nvGrpSpPr>
            <p:grpSpPr>
              <a:xfrm>
                <a:off x="1796855" y="5964834"/>
                <a:ext cx="227379" cy="237277"/>
                <a:chOff x="1796855" y="5964834"/>
                <a:chExt cx="227379" cy="237277"/>
              </a:xfrm>
            </p:grpSpPr>
            <p:sp>
              <p:nvSpPr>
                <p:cNvPr id="460" name="Freeform: Shape 459">
                  <a:extLst>
                    <a:ext uri="{FF2B5EF4-FFF2-40B4-BE49-F238E27FC236}">
                      <a16:creationId xmlns:a16="http://schemas.microsoft.com/office/drawing/2014/main" id="{6275E6A2-D9EB-44DD-A08E-3F1CEBD8C0CC}"/>
                    </a:ext>
                  </a:extLst>
                </p:cNvPr>
                <p:cNvSpPr/>
                <p:nvPr/>
              </p:nvSpPr>
              <p:spPr>
                <a:xfrm>
                  <a:off x="1798901" y="5969366"/>
                  <a:ext cx="225333" cy="199336"/>
                </a:xfrm>
                <a:custGeom>
                  <a:avLst/>
                  <a:gdLst>
                    <a:gd name="connsiteX0" fmla="*/ 178201 w 225333"/>
                    <a:gd name="connsiteY0" fmla="*/ 14978 h 199336"/>
                    <a:gd name="connsiteX1" fmla="*/ 225221 w 225333"/>
                    <a:gd name="connsiteY1" fmla="*/ 111419 h 199336"/>
                    <a:gd name="connsiteX2" fmla="*/ 212778 w 225333"/>
                    <a:gd name="connsiteY2" fmla="*/ 172540 h 199336"/>
                    <a:gd name="connsiteX3" fmla="*/ 158642 w 225333"/>
                    <a:gd name="connsiteY3" fmla="*/ 198036 h 199336"/>
                    <a:gd name="connsiteX4" fmla="*/ 189596 w 225333"/>
                    <a:gd name="connsiteY4" fmla="*/ 169964 h 199336"/>
                    <a:gd name="connsiteX5" fmla="*/ 171914 w 225333"/>
                    <a:gd name="connsiteY5" fmla="*/ 129406 h 199336"/>
                    <a:gd name="connsiteX6" fmla="*/ 128998 w 225333"/>
                    <a:gd name="connsiteY6" fmla="*/ 121809 h 199336"/>
                    <a:gd name="connsiteX7" fmla="*/ 120223 w 225333"/>
                    <a:gd name="connsiteY7" fmla="*/ 130104 h 199336"/>
                    <a:gd name="connsiteX8" fmla="*/ 104288 w 225333"/>
                    <a:gd name="connsiteY8" fmla="*/ 129886 h 199336"/>
                    <a:gd name="connsiteX9" fmla="*/ 98525 w 225333"/>
                    <a:gd name="connsiteY9" fmla="*/ 150885 h 199336"/>
                    <a:gd name="connsiteX10" fmla="*/ 96473 w 225333"/>
                    <a:gd name="connsiteY10" fmla="*/ 173457 h 199336"/>
                    <a:gd name="connsiteX11" fmla="*/ 58185 w 225333"/>
                    <a:gd name="connsiteY11" fmla="*/ 166821 h 199336"/>
                    <a:gd name="connsiteX12" fmla="*/ 38189 w 225333"/>
                    <a:gd name="connsiteY12" fmla="*/ 169004 h 199336"/>
                    <a:gd name="connsiteX13" fmla="*/ 30069 w 225333"/>
                    <a:gd name="connsiteY13" fmla="*/ 186074 h 199336"/>
                    <a:gd name="connsiteX14" fmla="*/ 16797 w 225333"/>
                    <a:gd name="connsiteY14" fmla="*/ 197949 h 199336"/>
                    <a:gd name="connsiteX15" fmla="*/ 6537 w 225333"/>
                    <a:gd name="connsiteY15" fmla="*/ 185506 h 199336"/>
                    <a:gd name="connsiteX16" fmla="*/ 178201 w 225333"/>
                    <a:gd name="connsiteY16" fmla="*/ 14978 h 19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5333" h="199336">
                      <a:moveTo>
                        <a:pt x="178201" y="14978"/>
                      </a:moveTo>
                      <a:cubicBezTo>
                        <a:pt x="212080" y="31917"/>
                        <a:pt x="224042" y="73742"/>
                        <a:pt x="225221" y="111419"/>
                      </a:cubicBezTo>
                      <a:cubicBezTo>
                        <a:pt x="225876" y="132374"/>
                        <a:pt x="223911" y="154422"/>
                        <a:pt x="212778" y="172540"/>
                      </a:cubicBezTo>
                      <a:cubicBezTo>
                        <a:pt x="201646" y="190702"/>
                        <a:pt x="179118" y="203581"/>
                        <a:pt x="158642" y="198036"/>
                      </a:cubicBezTo>
                      <a:cubicBezTo>
                        <a:pt x="174010" y="199913"/>
                        <a:pt x="188155" y="185201"/>
                        <a:pt x="189596" y="169964"/>
                      </a:cubicBezTo>
                      <a:cubicBezTo>
                        <a:pt x="191037" y="154727"/>
                        <a:pt x="182698" y="140233"/>
                        <a:pt x="171914" y="129406"/>
                      </a:cubicBezTo>
                      <a:cubicBezTo>
                        <a:pt x="160607" y="118054"/>
                        <a:pt x="140480" y="110152"/>
                        <a:pt x="128998" y="121809"/>
                      </a:cubicBezTo>
                      <a:cubicBezTo>
                        <a:pt x="126161" y="124734"/>
                        <a:pt x="124065" y="128707"/>
                        <a:pt x="120223" y="130104"/>
                      </a:cubicBezTo>
                      <a:cubicBezTo>
                        <a:pt x="115159" y="131938"/>
                        <a:pt x="109483" y="128358"/>
                        <a:pt x="104288" y="129886"/>
                      </a:cubicBezTo>
                      <a:cubicBezTo>
                        <a:pt x="96386" y="132200"/>
                        <a:pt x="96255" y="143202"/>
                        <a:pt x="98525" y="150885"/>
                      </a:cubicBezTo>
                      <a:cubicBezTo>
                        <a:pt x="100795" y="158569"/>
                        <a:pt x="103109" y="168567"/>
                        <a:pt x="96473" y="173457"/>
                      </a:cubicBezTo>
                      <a:cubicBezTo>
                        <a:pt x="83725" y="171230"/>
                        <a:pt x="70933" y="169047"/>
                        <a:pt x="58185" y="166821"/>
                      </a:cubicBezTo>
                      <a:cubicBezTo>
                        <a:pt x="51418" y="165642"/>
                        <a:pt x="43647" y="164681"/>
                        <a:pt x="38189" y="169004"/>
                      </a:cubicBezTo>
                      <a:cubicBezTo>
                        <a:pt x="33081" y="173020"/>
                        <a:pt x="32034" y="180005"/>
                        <a:pt x="30069" y="186074"/>
                      </a:cubicBezTo>
                      <a:cubicBezTo>
                        <a:pt x="28104" y="192142"/>
                        <a:pt x="23171" y="198778"/>
                        <a:pt x="16797" y="197949"/>
                      </a:cubicBezTo>
                      <a:cubicBezTo>
                        <a:pt x="11034" y="197207"/>
                        <a:pt x="8153" y="190964"/>
                        <a:pt x="6537" y="185506"/>
                      </a:cubicBezTo>
                      <a:cubicBezTo>
                        <a:pt x="-25071" y="78718"/>
                        <a:pt x="62114" y="-43001"/>
                        <a:pt x="178201" y="14978"/>
                      </a:cubicBezTo>
                      <a:close/>
                    </a:path>
                  </a:pathLst>
                </a:custGeom>
                <a:solidFill>
                  <a:srgbClr val="A2A2A2"/>
                </a:solidFill>
                <a:ln w="4365" cap="flat">
                  <a:noFill/>
                  <a:prstDash val="solid"/>
                  <a:miter/>
                </a:ln>
              </p:spPr>
              <p:txBody>
                <a:bodyPr rtlCol="0" anchor="ctr"/>
                <a:lstStyle/>
                <a:p>
                  <a:endParaRPr lang="th-TH"/>
                </a:p>
              </p:txBody>
            </p:sp>
            <p:sp>
              <p:nvSpPr>
                <p:cNvPr id="461" name="Freeform: Shape 460">
                  <a:extLst>
                    <a:ext uri="{FF2B5EF4-FFF2-40B4-BE49-F238E27FC236}">
                      <a16:creationId xmlns:a16="http://schemas.microsoft.com/office/drawing/2014/main" id="{3ED4FD66-4E04-4D18-B71B-4F9BE4B37123}"/>
                    </a:ext>
                  </a:extLst>
                </p:cNvPr>
                <p:cNvSpPr/>
                <p:nvPr/>
              </p:nvSpPr>
              <p:spPr>
                <a:xfrm>
                  <a:off x="1840976" y="6000427"/>
                  <a:ext cx="169394" cy="201684"/>
                </a:xfrm>
                <a:custGeom>
                  <a:avLst/>
                  <a:gdLst>
                    <a:gd name="connsiteX0" fmla="*/ 169394 w 169394"/>
                    <a:gd name="connsiteY0" fmla="*/ 88915 h 201684"/>
                    <a:gd name="connsiteX1" fmla="*/ 164329 w 169394"/>
                    <a:gd name="connsiteY1" fmla="*/ 49492 h 201684"/>
                    <a:gd name="connsiteX2" fmla="*/ 159789 w 169394"/>
                    <a:gd name="connsiteY2" fmla="*/ 26266 h 201684"/>
                    <a:gd name="connsiteX3" fmla="*/ 143461 w 169394"/>
                    <a:gd name="connsiteY3" fmla="*/ 507 h 201684"/>
                    <a:gd name="connsiteX4" fmla="*/ 118532 w 169394"/>
                    <a:gd name="connsiteY4" fmla="*/ 27357 h 201684"/>
                    <a:gd name="connsiteX5" fmla="*/ 123553 w 169394"/>
                    <a:gd name="connsiteY5" fmla="*/ 68658 h 201684"/>
                    <a:gd name="connsiteX6" fmla="*/ 115781 w 169394"/>
                    <a:gd name="connsiteY6" fmla="*/ 90792 h 201684"/>
                    <a:gd name="connsiteX7" fmla="*/ 45754 w 169394"/>
                    <a:gd name="connsiteY7" fmla="*/ 147766 h 201684"/>
                    <a:gd name="connsiteX8" fmla="*/ 17551 w 169394"/>
                    <a:gd name="connsiteY8" fmla="*/ 157109 h 201684"/>
                    <a:gd name="connsiteX9" fmla="*/ 0 w 169394"/>
                    <a:gd name="connsiteY9" fmla="*/ 179331 h 201684"/>
                    <a:gd name="connsiteX10" fmla="*/ 63959 w 169394"/>
                    <a:gd name="connsiteY10" fmla="*/ 201684 h 201684"/>
                    <a:gd name="connsiteX11" fmla="*/ 169394 w 169394"/>
                    <a:gd name="connsiteY11" fmla="*/ 88915 h 20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394" h="201684">
                      <a:moveTo>
                        <a:pt x="169394" y="88915"/>
                      </a:moveTo>
                      <a:cubicBezTo>
                        <a:pt x="169437" y="75599"/>
                        <a:pt x="166861" y="62502"/>
                        <a:pt x="164329" y="49492"/>
                      </a:cubicBezTo>
                      <a:cubicBezTo>
                        <a:pt x="162801" y="41764"/>
                        <a:pt x="161317" y="33993"/>
                        <a:pt x="159789" y="26266"/>
                      </a:cubicBezTo>
                      <a:cubicBezTo>
                        <a:pt x="157737" y="15744"/>
                        <a:pt x="153982" y="3301"/>
                        <a:pt x="143461" y="507"/>
                      </a:cubicBezTo>
                      <a:cubicBezTo>
                        <a:pt x="129839" y="-3116"/>
                        <a:pt x="118445" y="13386"/>
                        <a:pt x="118532" y="27357"/>
                      </a:cubicBezTo>
                      <a:cubicBezTo>
                        <a:pt x="118619" y="41284"/>
                        <a:pt x="124906" y="54731"/>
                        <a:pt x="123553" y="68658"/>
                      </a:cubicBezTo>
                      <a:cubicBezTo>
                        <a:pt x="122767" y="76429"/>
                        <a:pt x="119623" y="83851"/>
                        <a:pt x="115781" y="90792"/>
                      </a:cubicBezTo>
                      <a:cubicBezTo>
                        <a:pt x="100938" y="117598"/>
                        <a:pt x="75223" y="138511"/>
                        <a:pt x="45754" y="147766"/>
                      </a:cubicBezTo>
                      <a:cubicBezTo>
                        <a:pt x="36280" y="150735"/>
                        <a:pt x="26369" y="152569"/>
                        <a:pt x="17551" y="157109"/>
                      </a:cubicBezTo>
                      <a:cubicBezTo>
                        <a:pt x="8732" y="161650"/>
                        <a:pt x="829" y="169639"/>
                        <a:pt x="0" y="179331"/>
                      </a:cubicBezTo>
                      <a:cubicBezTo>
                        <a:pt x="18904" y="191992"/>
                        <a:pt x="40864" y="201597"/>
                        <a:pt x="63959" y="201684"/>
                      </a:cubicBezTo>
                      <a:cubicBezTo>
                        <a:pt x="118925" y="201859"/>
                        <a:pt x="169263" y="139821"/>
                        <a:pt x="169394" y="88915"/>
                      </a:cubicBezTo>
                      <a:close/>
                    </a:path>
                  </a:pathLst>
                </a:custGeom>
                <a:solidFill>
                  <a:srgbClr val="E8E6E2"/>
                </a:solidFill>
                <a:ln w="4365" cap="flat">
                  <a:noFill/>
                  <a:prstDash val="solid"/>
                  <a:miter/>
                </a:ln>
              </p:spPr>
              <p:txBody>
                <a:bodyPr rtlCol="0" anchor="ctr"/>
                <a:lstStyle/>
                <a:p>
                  <a:endParaRPr lang="th-TH"/>
                </a:p>
              </p:txBody>
            </p:sp>
            <p:sp>
              <p:nvSpPr>
                <p:cNvPr id="462" name="Freeform: Shape 461">
                  <a:extLst>
                    <a:ext uri="{FF2B5EF4-FFF2-40B4-BE49-F238E27FC236}">
                      <a16:creationId xmlns:a16="http://schemas.microsoft.com/office/drawing/2014/main" id="{906A6AD2-6716-4FEF-B213-FC0C6A90CE99}"/>
                    </a:ext>
                  </a:extLst>
                </p:cNvPr>
                <p:cNvSpPr/>
                <p:nvPr/>
              </p:nvSpPr>
              <p:spPr>
                <a:xfrm>
                  <a:off x="1811397" y="5982980"/>
                  <a:ext cx="183451" cy="196858"/>
                </a:xfrm>
                <a:custGeom>
                  <a:avLst/>
                  <a:gdLst>
                    <a:gd name="connsiteX0" fmla="*/ 99520 w 183451"/>
                    <a:gd name="connsiteY0" fmla="*/ 171194 h 196858"/>
                    <a:gd name="connsiteX1" fmla="*/ 106068 w 183451"/>
                    <a:gd name="connsiteY1" fmla="*/ 160323 h 196858"/>
                    <a:gd name="connsiteX2" fmla="*/ 119253 w 183451"/>
                    <a:gd name="connsiteY2" fmla="*/ 153207 h 196858"/>
                    <a:gd name="connsiteX3" fmla="*/ 161209 w 183451"/>
                    <a:gd name="connsiteY3" fmla="*/ 114526 h 196858"/>
                    <a:gd name="connsiteX4" fmla="*/ 179021 w 183451"/>
                    <a:gd name="connsiteY4" fmla="*/ 46419 h 196858"/>
                    <a:gd name="connsiteX5" fmla="*/ 183343 w 183451"/>
                    <a:gd name="connsiteY5" fmla="*/ 26249 h 196858"/>
                    <a:gd name="connsiteX6" fmla="*/ 179632 w 183451"/>
                    <a:gd name="connsiteY6" fmla="*/ 15597 h 196858"/>
                    <a:gd name="connsiteX7" fmla="*/ 157760 w 183451"/>
                    <a:gd name="connsiteY7" fmla="*/ 54 h 196858"/>
                    <a:gd name="connsiteX8" fmla="*/ 125278 w 183451"/>
                    <a:gd name="connsiteY8" fmla="*/ 37950 h 196858"/>
                    <a:gd name="connsiteX9" fmla="*/ 110915 w 183451"/>
                    <a:gd name="connsiteY9" fmla="*/ 89553 h 196858"/>
                    <a:gd name="connsiteX10" fmla="*/ 79175 w 183451"/>
                    <a:gd name="connsiteY10" fmla="*/ 84882 h 196858"/>
                    <a:gd name="connsiteX11" fmla="*/ 57957 w 183451"/>
                    <a:gd name="connsiteY11" fmla="*/ 105882 h 196858"/>
                    <a:gd name="connsiteX12" fmla="*/ 56560 w 183451"/>
                    <a:gd name="connsiteY12" fmla="*/ 134652 h 196858"/>
                    <a:gd name="connsiteX13" fmla="*/ 44511 w 183451"/>
                    <a:gd name="connsiteY13" fmla="*/ 134827 h 196858"/>
                    <a:gd name="connsiteX14" fmla="*/ 6266 w 183451"/>
                    <a:gd name="connsiteY14" fmla="*/ 150369 h 196858"/>
                    <a:gd name="connsiteX15" fmla="*/ 6834 w 183451"/>
                    <a:gd name="connsiteY15" fmla="*/ 190011 h 196858"/>
                    <a:gd name="connsiteX16" fmla="*/ 99520 w 183451"/>
                    <a:gd name="connsiteY16" fmla="*/ 171194 h 196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3451" h="196858">
                      <a:moveTo>
                        <a:pt x="99520" y="171194"/>
                      </a:moveTo>
                      <a:cubicBezTo>
                        <a:pt x="101965" y="167701"/>
                        <a:pt x="103187" y="163467"/>
                        <a:pt x="106068" y="160323"/>
                      </a:cubicBezTo>
                      <a:cubicBezTo>
                        <a:pt x="109474" y="156612"/>
                        <a:pt x="114538" y="155041"/>
                        <a:pt x="119253" y="153207"/>
                      </a:cubicBezTo>
                      <a:cubicBezTo>
                        <a:pt x="137371" y="146003"/>
                        <a:pt x="152695" y="131858"/>
                        <a:pt x="161209" y="114526"/>
                      </a:cubicBezTo>
                      <a:cubicBezTo>
                        <a:pt x="171599" y="93264"/>
                        <a:pt x="171687" y="68816"/>
                        <a:pt x="179021" y="46419"/>
                      </a:cubicBezTo>
                      <a:cubicBezTo>
                        <a:pt x="181204" y="39827"/>
                        <a:pt x="184042" y="33104"/>
                        <a:pt x="183343" y="26249"/>
                      </a:cubicBezTo>
                      <a:cubicBezTo>
                        <a:pt x="182950" y="22451"/>
                        <a:pt x="181510" y="18871"/>
                        <a:pt x="179632" y="15597"/>
                      </a:cubicBezTo>
                      <a:cubicBezTo>
                        <a:pt x="175048" y="7563"/>
                        <a:pt x="167190" y="666"/>
                        <a:pt x="157760" y="54"/>
                      </a:cubicBezTo>
                      <a:cubicBezTo>
                        <a:pt x="139423" y="-1212"/>
                        <a:pt x="127723" y="19919"/>
                        <a:pt x="125278" y="37950"/>
                      </a:cubicBezTo>
                      <a:cubicBezTo>
                        <a:pt x="122833" y="55937"/>
                        <a:pt x="123706" y="76281"/>
                        <a:pt x="110915" y="89553"/>
                      </a:cubicBezTo>
                      <a:cubicBezTo>
                        <a:pt x="100655" y="86323"/>
                        <a:pt x="89915" y="83092"/>
                        <a:pt x="79175" y="84882"/>
                      </a:cubicBezTo>
                      <a:cubicBezTo>
                        <a:pt x="68435" y="86672"/>
                        <a:pt x="57914" y="95229"/>
                        <a:pt x="57957" y="105882"/>
                      </a:cubicBezTo>
                      <a:cubicBezTo>
                        <a:pt x="57957" y="116229"/>
                        <a:pt x="65947" y="129762"/>
                        <a:pt x="56560" y="134652"/>
                      </a:cubicBezTo>
                      <a:cubicBezTo>
                        <a:pt x="52893" y="136573"/>
                        <a:pt x="48527" y="135438"/>
                        <a:pt x="44511" y="134827"/>
                      </a:cubicBezTo>
                      <a:cubicBezTo>
                        <a:pt x="30278" y="132688"/>
                        <a:pt x="14648" y="138625"/>
                        <a:pt x="6266" y="150369"/>
                      </a:cubicBezTo>
                      <a:cubicBezTo>
                        <a:pt x="-2116" y="162070"/>
                        <a:pt x="-2247" y="179140"/>
                        <a:pt x="6834" y="190011"/>
                      </a:cubicBezTo>
                      <a:cubicBezTo>
                        <a:pt x="21197" y="207125"/>
                        <a:pt x="87252" y="188876"/>
                        <a:pt x="99520" y="171194"/>
                      </a:cubicBezTo>
                      <a:close/>
                    </a:path>
                  </a:pathLst>
                </a:custGeom>
                <a:solidFill>
                  <a:srgbClr val="D8D6D0"/>
                </a:solidFill>
                <a:ln w="4365" cap="flat">
                  <a:noFill/>
                  <a:prstDash val="solid"/>
                  <a:miter/>
                </a:ln>
              </p:spPr>
              <p:txBody>
                <a:bodyPr rtlCol="0" anchor="ctr"/>
                <a:lstStyle/>
                <a:p>
                  <a:endParaRPr lang="th-TH"/>
                </a:p>
              </p:txBody>
            </p:sp>
            <p:sp>
              <p:nvSpPr>
                <p:cNvPr id="463" name="Freeform: Shape 462">
                  <a:extLst>
                    <a:ext uri="{FF2B5EF4-FFF2-40B4-BE49-F238E27FC236}">
                      <a16:creationId xmlns:a16="http://schemas.microsoft.com/office/drawing/2014/main" id="{81023FAE-E907-4D48-8177-D73D0AD66E84}"/>
                    </a:ext>
                  </a:extLst>
                </p:cNvPr>
                <p:cNvSpPr/>
                <p:nvPr/>
              </p:nvSpPr>
              <p:spPr>
                <a:xfrm>
                  <a:off x="1816214" y="5980744"/>
                  <a:ext cx="155867" cy="184781"/>
                </a:xfrm>
                <a:custGeom>
                  <a:avLst/>
                  <a:gdLst>
                    <a:gd name="connsiteX0" fmla="*/ 131244 w 155867"/>
                    <a:gd name="connsiteY0" fmla="*/ 83014 h 184781"/>
                    <a:gd name="connsiteX1" fmla="*/ 108848 w 155867"/>
                    <a:gd name="connsiteY1" fmla="*/ 112483 h 184781"/>
                    <a:gd name="connsiteX2" fmla="*/ 84923 w 155867"/>
                    <a:gd name="connsiteY2" fmla="*/ 110169 h 184781"/>
                    <a:gd name="connsiteX3" fmla="*/ 63225 w 155867"/>
                    <a:gd name="connsiteY3" fmla="*/ 117417 h 184781"/>
                    <a:gd name="connsiteX4" fmla="*/ 55061 w 155867"/>
                    <a:gd name="connsiteY4" fmla="*/ 145227 h 184781"/>
                    <a:gd name="connsiteX5" fmla="*/ 44539 w 155867"/>
                    <a:gd name="connsiteY5" fmla="*/ 146537 h 184781"/>
                    <a:gd name="connsiteX6" fmla="*/ 6382 w 155867"/>
                    <a:gd name="connsiteY6" fmla="*/ 184781 h 184781"/>
                    <a:gd name="connsiteX7" fmla="*/ 10311 w 155867"/>
                    <a:gd name="connsiteY7" fmla="*/ 116325 h 184781"/>
                    <a:gd name="connsiteX8" fmla="*/ 155867 w 155867"/>
                    <a:gd name="connsiteY8" fmla="*/ 3294 h 184781"/>
                    <a:gd name="connsiteX9" fmla="*/ 131244 w 155867"/>
                    <a:gd name="connsiteY9" fmla="*/ 83014 h 18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867" h="184781">
                      <a:moveTo>
                        <a:pt x="131244" y="83014"/>
                      </a:moveTo>
                      <a:cubicBezTo>
                        <a:pt x="129498" y="95937"/>
                        <a:pt x="121814" y="109733"/>
                        <a:pt x="108848" y="112483"/>
                      </a:cubicBezTo>
                      <a:cubicBezTo>
                        <a:pt x="100902" y="114142"/>
                        <a:pt x="92869" y="111305"/>
                        <a:pt x="84923" y="110169"/>
                      </a:cubicBezTo>
                      <a:cubicBezTo>
                        <a:pt x="76933" y="109035"/>
                        <a:pt x="67241" y="110431"/>
                        <a:pt x="63225" y="117417"/>
                      </a:cubicBezTo>
                      <a:cubicBezTo>
                        <a:pt x="58204" y="126192"/>
                        <a:pt x="64011" y="140337"/>
                        <a:pt x="55061" y="145227"/>
                      </a:cubicBezTo>
                      <a:cubicBezTo>
                        <a:pt x="51917" y="146930"/>
                        <a:pt x="48119" y="146537"/>
                        <a:pt x="44539" y="146537"/>
                      </a:cubicBezTo>
                      <a:cubicBezTo>
                        <a:pt x="24500" y="146712"/>
                        <a:pt x="6164" y="165135"/>
                        <a:pt x="6382" y="184781"/>
                      </a:cubicBezTo>
                      <a:cubicBezTo>
                        <a:pt x="-5406" y="164437"/>
                        <a:pt x="1056" y="138373"/>
                        <a:pt x="10311" y="116325"/>
                      </a:cubicBezTo>
                      <a:cubicBezTo>
                        <a:pt x="30263" y="68825"/>
                        <a:pt x="92956" y="-17967"/>
                        <a:pt x="155867" y="3294"/>
                      </a:cubicBezTo>
                      <a:cubicBezTo>
                        <a:pt x="138361" y="32938"/>
                        <a:pt x="136003" y="47782"/>
                        <a:pt x="131244" y="83014"/>
                      </a:cubicBezTo>
                      <a:close/>
                    </a:path>
                  </a:pathLst>
                </a:custGeom>
                <a:solidFill>
                  <a:srgbClr val="C6C5C2"/>
                </a:solidFill>
                <a:ln w="4365" cap="flat">
                  <a:noFill/>
                  <a:prstDash val="solid"/>
                  <a:miter/>
                </a:ln>
              </p:spPr>
              <p:txBody>
                <a:bodyPr rtlCol="0" anchor="ctr"/>
                <a:lstStyle/>
                <a:p>
                  <a:endParaRPr lang="th-TH"/>
                </a:p>
              </p:txBody>
            </p:sp>
            <p:sp>
              <p:nvSpPr>
                <p:cNvPr id="464" name="Freeform: Shape 463">
                  <a:extLst>
                    <a:ext uri="{FF2B5EF4-FFF2-40B4-BE49-F238E27FC236}">
                      <a16:creationId xmlns:a16="http://schemas.microsoft.com/office/drawing/2014/main" id="{AE728E19-5758-48ED-8904-92EF960DA1B6}"/>
                    </a:ext>
                  </a:extLst>
                </p:cNvPr>
                <p:cNvSpPr/>
                <p:nvPr/>
              </p:nvSpPr>
              <p:spPr>
                <a:xfrm>
                  <a:off x="1796855" y="5964834"/>
                  <a:ext cx="225349" cy="217194"/>
                </a:xfrm>
                <a:custGeom>
                  <a:avLst/>
                  <a:gdLst>
                    <a:gd name="connsiteX0" fmla="*/ 150909 w 225349"/>
                    <a:gd name="connsiteY0" fmla="*/ 80064 h 217194"/>
                    <a:gd name="connsiteX1" fmla="*/ 136327 w 225349"/>
                    <a:gd name="connsiteY1" fmla="*/ 69455 h 217194"/>
                    <a:gd name="connsiteX2" fmla="*/ 101139 w 225349"/>
                    <a:gd name="connsiteY2" fmla="*/ 58278 h 217194"/>
                    <a:gd name="connsiteX3" fmla="*/ 68745 w 225349"/>
                    <a:gd name="connsiteY3" fmla="*/ 73384 h 217194"/>
                    <a:gd name="connsiteX4" fmla="*/ 66300 w 225349"/>
                    <a:gd name="connsiteY4" fmla="*/ 81679 h 217194"/>
                    <a:gd name="connsiteX5" fmla="*/ 83545 w 225349"/>
                    <a:gd name="connsiteY5" fmla="*/ 114030 h 217194"/>
                    <a:gd name="connsiteX6" fmla="*/ 63287 w 225349"/>
                    <a:gd name="connsiteY6" fmla="*/ 122718 h 217194"/>
                    <a:gd name="connsiteX7" fmla="*/ 36307 w 225349"/>
                    <a:gd name="connsiteY7" fmla="*/ 164280 h 217194"/>
                    <a:gd name="connsiteX8" fmla="*/ 59183 w 225349"/>
                    <a:gd name="connsiteY8" fmla="*/ 211082 h 217194"/>
                    <a:gd name="connsiteX9" fmla="*/ 56040 w 225349"/>
                    <a:gd name="connsiteY9" fmla="*/ 217194 h 217194"/>
                    <a:gd name="connsiteX10" fmla="*/ 681 w 225349"/>
                    <a:gd name="connsiteY10" fmla="*/ 155025 h 217194"/>
                    <a:gd name="connsiteX11" fmla="*/ 17577 w 225349"/>
                    <a:gd name="connsiteY11" fmla="*/ 66792 h 217194"/>
                    <a:gd name="connsiteX12" fmla="*/ 31155 w 225349"/>
                    <a:gd name="connsiteY12" fmla="*/ 40903 h 217194"/>
                    <a:gd name="connsiteX13" fmla="*/ 82977 w 225349"/>
                    <a:gd name="connsiteY13" fmla="*/ 7460 h 217194"/>
                    <a:gd name="connsiteX14" fmla="*/ 127072 w 225349"/>
                    <a:gd name="connsiteY14" fmla="*/ 169 h 217194"/>
                    <a:gd name="connsiteX15" fmla="*/ 159946 w 225349"/>
                    <a:gd name="connsiteY15" fmla="*/ 8727 h 217194"/>
                    <a:gd name="connsiteX16" fmla="*/ 208625 w 225349"/>
                    <a:gd name="connsiteY16" fmla="*/ 42824 h 217194"/>
                    <a:gd name="connsiteX17" fmla="*/ 217575 w 225349"/>
                    <a:gd name="connsiteY17" fmla="*/ 157251 h 217194"/>
                    <a:gd name="connsiteX18" fmla="*/ 208582 w 225349"/>
                    <a:gd name="connsiteY18" fmla="*/ 116213 h 217194"/>
                    <a:gd name="connsiteX19" fmla="*/ 150909 w 225349"/>
                    <a:gd name="connsiteY19" fmla="*/ 80064 h 217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5349" h="217194">
                      <a:moveTo>
                        <a:pt x="150909" y="80064"/>
                      </a:moveTo>
                      <a:cubicBezTo>
                        <a:pt x="147504" y="75043"/>
                        <a:pt x="141828" y="72118"/>
                        <a:pt x="136327" y="69455"/>
                      </a:cubicBezTo>
                      <a:cubicBezTo>
                        <a:pt x="125238" y="64041"/>
                        <a:pt x="113625" y="58890"/>
                        <a:pt x="101139" y="58278"/>
                      </a:cubicBezTo>
                      <a:cubicBezTo>
                        <a:pt x="88696" y="57667"/>
                        <a:pt x="75031" y="62644"/>
                        <a:pt x="68745" y="73384"/>
                      </a:cubicBezTo>
                      <a:cubicBezTo>
                        <a:pt x="67260" y="75916"/>
                        <a:pt x="66212" y="78754"/>
                        <a:pt x="66300" y="81679"/>
                      </a:cubicBezTo>
                      <a:cubicBezTo>
                        <a:pt x="66824" y="94646"/>
                        <a:pt x="89133" y="102155"/>
                        <a:pt x="83545" y="114030"/>
                      </a:cubicBezTo>
                      <a:cubicBezTo>
                        <a:pt x="80314" y="120884"/>
                        <a:pt x="70709" y="120928"/>
                        <a:pt x="63287" y="122718"/>
                      </a:cubicBezTo>
                      <a:cubicBezTo>
                        <a:pt x="45693" y="126953"/>
                        <a:pt x="35128" y="146643"/>
                        <a:pt x="36307" y="164280"/>
                      </a:cubicBezTo>
                      <a:cubicBezTo>
                        <a:pt x="37485" y="181962"/>
                        <a:pt x="47701" y="197591"/>
                        <a:pt x="59183" y="211082"/>
                      </a:cubicBezTo>
                      <a:cubicBezTo>
                        <a:pt x="58136" y="213134"/>
                        <a:pt x="57088" y="215142"/>
                        <a:pt x="56040" y="217194"/>
                      </a:cubicBezTo>
                      <a:cubicBezTo>
                        <a:pt x="25610" y="214531"/>
                        <a:pt x="4130" y="184800"/>
                        <a:pt x="681" y="155025"/>
                      </a:cubicBezTo>
                      <a:cubicBezTo>
                        <a:pt x="-2768" y="125206"/>
                        <a:pt x="7492" y="95388"/>
                        <a:pt x="17577" y="66792"/>
                      </a:cubicBezTo>
                      <a:cubicBezTo>
                        <a:pt x="20852" y="57580"/>
                        <a:pt x="24301" y="48019"/>
                        <a:pt x="31155" y="40903"/>
                      </a:cubicBezTo>
                      <a:cubicBezTo>
                        <a:pt x="45125" y="26452"/>
                        <a:pt x="64510" y="15537"/>
                        <a:pt x="82977" y="7460"/>
                      </a:cubicBezTo>
                      <a:cubicBezTo>
                        <a:pt x="96642" y="1479"/>
                        <a:pt x="112315" y="1654"/>
                        <a:pt x="127072" y="169"/>
                      </a:cubicBezTo>
                      <a:cubicBezTo>
                        <a:pt x="138598" y="-966"/>
                        <a:pt x="149643" y="3793"/>
                        <a:pt x="159946" y="8727"/>
                      </a:cubicBezTo>
                      <a:cubicBezTo>
                        <a:pt x="178065" y="17327"/>
                        <a:pt x="196357" y="27150"/>
                        <a:pt x="208625" y="42824"/>
                      </a:cubicBezTo>
                      <a:cubicBezTo>
                        <a:pt x="229930" y="70153"/>
                        <a:pt x="228490" y="124508"/>
                        <a:pt x="217575" y="157251"/>
                      </a:cubicBezTo>
                      <a:cubicBezTo>
                        <a:pt x="211900" y="142277"/>
                        <a:pt x="220675" y="128000"/>
                        <a:pt x="208582" y="116213"/>
                      </a:cubicBezTo>
                      <a:cubicBezTo>
                        <a:pt x="188848" y="96872"/>
                        <a:pt x="167019" y="103858"/>
                        <a:pt x="150909" y="80064"/>
                      </a:cubicBezTo>
                      <a:close/>
                    </a:path>
                  </a:pathLst>
                </a:custGeom>
                <a:solidFill>
                  <a:srgbClr val="CCB68F">
                    <a:alpha val="32000"/>
                  </a:srgbClr>
                </a:solidFill>
                <a:ln w="4365" cap="flat">
                  <a:noFill/>
                  <a:prstDash val="solid"/>
                  <a:miter/>
                </a:ln>
              </p:spPr>
              <p:txBody>
                <a:bodyPr rtlCol="0" anchor="ctr"/>
                <a:lstStyle/>
                <a:p>
                  <a:endParaRPr lang="th-TH"/>
                </a:p>
              </p:txBody>
            </p:sp>
          </p:grpSp>
          <p:grpSp>
            <p:nvGrpSpPr>
              <p:cNvPr id="441" name="Graphic 2180">
                <a:extLst>
                  <a:ext uri="{FF2B5EF4-FFF2-40B4-BE49-F238E27FC236}">
                    <a16:creationId xmlns:a16="http://schemas.microsoft.com/office/drawing/2014/main" id="{4AA55669-51AA-4222-968A-295CFB57F3B5}"/>
                  </a:ext>
                </a:extLst>
              </p:cNvPr>
              <p:cNvGrpSpPr/>
              <p:nvPr/>
            </p:nvGrpSpPr>
            <p:grpSpPr>
              <a:xfrm>
                <a:off x="1736590" y="5628006"/>
                <a:ext cx="627978" cy="633741"/>
                <a:chOff x="1736590" y="5628006"/>
                <a:chExt cx="627978" cy="633741"/>
              </a:xfrm>
            </p:grpSpPr>
            <p:grpSp>
              <p:nvGrpSpPr>
                <p:cNvPr id="442" name="Graphic 2180">
                  <a:extLst>
                    <a:ext uri="{FF2B5EF4-FFF2-40B4-BE49-F238E27FC236}">
                      <a16:creationId xmlns:a16="http://schemas.microsoft.com/office/drawing/2014/main" id="{27ED89B1-20EA-4702-854C-6CBDE202D858}"/>
                    </a:ext>
                  </a:extLst>
                </p:cNvPr>
                <p:cNvGrpSpPr/>
                <p:nvPr/>
              </p:nvGrpSpPr>
              <p:grpSpPr>
                <a:xfrm>
                  <a:off x="2000595" y="5793229"/>
                  <a:ext cx="138863" cy="468518"/>
                  <a:chOff x="2000595" y="5793229"/>
                  <a:chExt cx="138863" cy="468518"/>
                </a:xfrm>
              </p:grpSpPr>
              <p:sp>
                <p:nvSpPr>
                  <p:cNvPr id="455" name="Freeform: Shape 454">
                    <a:extLst>
                      <a:ext uri="{FF2B5EF4-FFF2-40B4-BE49-F238E27FC236}">
                        <a16:creationId xmlns:a16="http://schemas.microsoft.com/office/drawing/2014/main" id="{A5557649-2CC7-44A9-B8A4-A86CEB3E70B5}"/>
                      </a:ext>
                    </a:extLst>
                  </p:cNvPr>
                  <p:cNvSpPr/>
                  <p:nvPr/>
                </p:nvSpPr>
                <p:spPr>
                  <a:xfrm>
                    <a:off x="2100131" y="5793229"/>
                    <a:ext cx="32874" cy="58481"/>
                  </a:xfrm>
                  <a:custGeom>
                    <a:avLst/>
                    <a:gdLst>
                      <a:gd name="connsiteX0" fmla="*/ 28029 w 32874"/>
                      <a:gd name="connsiteY0" fmla="*/ 5000 h 58481"/>
                      <a:gd name="connsiteX1" fmla="*/ 17201 w 32874"/>
                      <a:gd name="connsiteY1" fmla="*/ 58481 h 58481"/>
                      <a:gd name="connsiteX2" fmla="*/ 0 w 32874"/>
                      <a:gd name="connsiteY2" fmla="*/ 46257 h 58481"/>
                      <a:gd name="connsiteX3" fmla="*/ 12006 w 32874"/>
                      <a:gd name="connsiteY3" fmla="*/ 29885 h 58481"/>
                      <a:gd name="connsiteX4" fmla="*/ 15368 w 32874"/>
                      <a:gd name="connsiteY4" fmla="*/ 8842 h 58481"/>
                      <a:gd name="connsiteX5" fmla="*/ 32875 w 32874"/>
                      <a:gd name="connsiteY5" fmla="*/ 1551 h 5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74" h="58481">
                        <a:moveTo>
                          <a:pt x="28029" y="5000"/>
                        </a:moveTo>
                        <a:cubicBezTo>
                          <a:pt x="24405" y="22812"/>
                          <a:pt x="20781" y="40668"/>
                          <a:pt x="17201" y="58481"/>
                        </a:cubicBezTo>
                        <a:cubicBezTo>
                          <a:pt x="10653" y="55731"/>
                          <a:pt x="4715" y="51496"/>
                          <a:pt x="0" y="46257"/>
                        </a:cubicBezTo>
                        <a:cubicBezTo>
                          <a:pt x="7116" y="44772"/>
                          <a:pt x="10958" y="36958"/>
                          <a:pt x="12006" y="29885"/>
                        </a:cubicBezTo>
                        <a:cubicBezTo>
                          <a:pt x="13054" y="22812"/>
                          <a:pt x="12399" y="15390"/>
                          <a:pt x="15368" y="8842"/>
                        </a:cubicBezTo>
                        <a:cubicBezTo>
                          <a:pt x="18336" y="2293"/>
                          <a:pt x="27112" y="-2640"/>
                          <a:pt x="32875" y="1551"/>
                        </a:cubicBezTo>
                      </a:path>
                    </a:pathLst>
                  </a:custGeom>
                  <a:solidFill>
                    <a:srgbClr val="2B553C"/>
                  </a:solidFill>
                  <a:ln w="4365" cap="flat">
                    <a:noFill/>
                    <a:prstDash val="solid"/>
                    <a:miter/>
                  </a:ln>
                </p:spPr>
                <p:txBody>
                  <a:bodyPr rtlCol="0" anchor="ctr"/>
                  <a:lstStyle/>
                  <a:p>
                    <a:endParaRPr lang="th-TH"/>
                  </a:p>
                </p:txBody>
              </p:sp>
              <p:sp>
                <p:nvSpPr>
                  <p:cNvPr id="456" name="Freeform: Shape 455">
                    <a:extLst>
                      <a:ext uri="{FF2B5EF4-FFF2-40B4-BE49-F238E27FC236}">
                        <a16:creationId xmlns:a16="http://schemas.microsoft.com/office/drawing/2014/main" id="{F9E9581F-D3AF-4494-8197-A1FA0EAB86A8}"/>
                      </a:ext>
                    </a:extLst>
                  </p:cNvPr>
                  <p:cNvSpPr/>
                  <p:nvPr/>
                </p:nvSpPr>
                <p:spPr>
                  <a:xfrm>
                    <a:off x="2083192" y="5841582"/>
                    <a:ext cx="56266" cy="418288"/>
                  </a:xfrm>
                  <a:custGeom>
                    <a:avLst/>
                    <a:gdLst>
                      <a:gd name="connsiteX0" fmla="*/ 54005 w 56266"/>
                      <a:gd name="connsiteY0" fmla="*/ 38157 h 418288"/>
                      <a:gd name="connsiteX1" fmla="*/ 55882 w 56266"/>
                      <a:gd name="connsiteY1" fmla="*/ 61165 h 418288"/>
                      <a:gd name="connsiteX2" fmla="*/ 49203 w 56266"/>
                      <a:gd name="connsiteY2" fmla="*/ 304035 h 418288"/>
                      <a:gd name="connsiteX3" fmla="*/ 43047 w 56266"/>
                      <a:gd name="connsiteY3" fmla="*/ 369828 h 418288"/>
                      <a:gd name="connsiteX4" fmla="*/ 0 w 56266"/>
                      <a:gd name="connsiteY4" fmla="*/ 418289 h 418288"/>
                      <a:gd name="connsiteX5" fmla="*/ 17376 w 56266"/>
                      <a:gd name="connsiteY5" fmla="*/ 358870 h 418288"/>
                      <a:gd name="connsiteX6" fmla="*/ 11176 w 56266"/>
                      <a:gd name="connsiteY6" fmla="*/ 301023 h 418288"/>
                      <a:gd name="connsiteX7" fmla="*/ 30211 w 56266"/>
                      <a:gd name="connsiteY7" fmla="*/ 0 h 418288"/>
                      <a:gd name="connsiteX8" fmla="*/ 54005 w 56266"/>
                      <a:gd name="connsiteY8" fmla="*/ 38157 h 4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266" h="418288">
                        <a:moveTo>
                          <a:pt x="54005" y="38157"/>
                        </a:moveTo>
                        <a:cubicBezTo>
                          <a:pt x="56843" y="45361"/>
                          <a:pt x="56406" y="53394"/>
                          <a:pt x="55882" y="61165"/>
                        </a:cubicBezTo>
                        <a:cubicBezTo>
                          <a:pt x="50818" y="142064"/>
                          <a:pt x="48548" y="223093"/>
                          <a:pt x="49203" y="304035"/>
                        </a:cubicBezTo>
                        <a:cubicBezTo>
                          <a:pt x="49377" y="326083"/>
                          <a:pt x="49683" y="348610"/>
                          <a:pt x="43047" y="369828"/>
                        </a:cubicBezTo>
                        <a:cubicBezTo>
                          <a:pt x="36411" y="391046"/>
                          <a:pt x="21392" y="411172"/>
                          <a:pt x="0" y="418289"/>
                        </a:cubicBezTo>
                        <a:cubicBezTo>
                          <a:pt x="10609" y="400171"/>
                          <a:pt x="16634" y="379564"/>
                          <a:pt x="17376" y="358870"/>
                        </a:cubicBezTo>
                        <a:cubicBezTo>
                          <a:pt x="18074" y="339398"/>
                          <a:pt x="14233" y="320189"/>
                          <a:pt x="11176" y="301023"/>
                        </a:cubicBezTo>
                        <a:cubicBezTo>
                          <a:pt x="-4409" y="202618"/>
                          <a:pt x="-44" y="96397"/>
                          <a:pt x="30211" y="0"/>
                        </a:cubicBezTo>
                        <a:cubicBezTo>
                          <a:pt x="34272" y="15761"/>
                          <a:pt x="48199" y="23576"/>
                          <a:pt x="54005" y="38157"/>
                        </a:cubicBezTo>
                        <a:close/>
                      </a:path>
                    </a:pathLst>
                  </a:custGeom>
                  <a:solidFill>
                    <a:srgbClr val="33443A"/>
                  </a:solidFill>
                  <a:ln w="4365" cap="flat">
                    <a:noFill/>
                    <a:prstDash val="solid"/>
                    <a:miter/>
                  </a:ln>
                </p:spPr>
                <p:txBody>
                  <a:bodyPr rtlCol="0" anchor="ctr"/>
                  <a:lstStyle/>
                  <a:p>
                    <a:endParaRPr lang="th-TH"/>
                  </a:p>
                </p:txBody>
              </p:sp>
              <p:sp>
                <p:nvSpPr>
                  <p:cNvPr id="457" name="Freeform: Shape 456">
                    <a:extLst>
                      <a:ext uri="{FF2B5EF4-FFF2-40B4-BE49-F238E27FC236}">
                        <a16:creationId xmlns:a16="http://schemas.microsoft.com/office/drawing/2014/main" id="{0AE278B6-1C0B-42EA-9874-21FC8C876586}"/>
                      </a:ext>
                    </a:extLst>
                  </p:cNvPr>
                  <p:cNvSpPr/>
                  <p:nvPr/>
                </p:nvSpPr>
                <p:spPr>
                  <a:xfrm>
                    <a:off x="2000595" y="5846436"/>
                    <a:ext cx="109546" cy="412037"/>
                  </a:xfrm>
                  <a:custGeom>
                    <a:avLst/>
                    <a:gdLst>
                      <a:gd name="connsiteX0" fmla="*/ 99536 w 109546"/>
                      <a:gd name="connsiteY0" fmla="*/ 245351 h 412037"/>
                      <a:gd name="connsiteX1" fmla="*/ 86875 w 109546"/>
                      <a:gd name="connsiteY1" fmla="*/ 412037 h 412037"/>
                      <a:gd name="connsiteX2" fmla="*/ 3139 w 109546"/>
                      <a:gd name="connsiteY2" fmla="*/ 210424 h 412037"/>
                      <a:gd name="connsiteX3" fmla="*/ 84562 w 109546"/>
                      <a:gd name="connsiteY3" fmla="*/ 24790 h 412037"/>
                      <a:gd name="connsiteX4" fmla="*/ 99798 w 109546"/>
                      <a:gd name="connsiteY4" fmla="*/ 66396 h 412037"/>
                      <a:gd name="connsiteX5" fmla="*/ 99536 w 109546"/>
                      <a:gd name="connsiteY5" fmla="*/ 245351 h 41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546" h="412037">
                        <a:moveTo>
                          <a:pt x="99536" y="245351"/>
                        </a:moveTo>
                        <a:cubicBezTo>
                          <a:pt x="102854" y="298046"/>
                          <a:pt x="116694" y="367419"/>
                          <a:pt x="86875" y="412037"/>
                        </a:cubicBezTo>
                        <a:cubicBezTo>
                          <a:pt x="83339" y="343451"/>
                          <a:pt x="17590" y="277352"/>
                          <a:pt x="3139" y="210424"/>
                        </a:cubicBezTo>
                        <a:cubicBezTo>
                          <a:pt x="-13669" y="132538"/>
                          <a:pt x="40423" y="92896"/>
                          <a:pt x="84562" y="24790"/>
                        </a:cubicBezTo>
                        <a:cubicBezTo>
                          <a:pt x="128918" y="-43623"/>
                          <a:pt x="100933" y="49456"/>
                          <a:pt x="99798" y="66396"/>
                        </a:cubicBezTo>
                        <a:cubicBezTo>
                          <a:pt x="95869" y="126033"/>
                          <a:pt x="95782" y="185844"/>
                          <a:pt x="99536" y="245351"/>
                        </a:cubicBezTo>
                        <a:close/>
                      </a:path>
                    </a:pathLst>
                  </a:custGeom>
                  <a:solidFill>
                    <a:srgbClr val="3E6E53"/>
                  </a:solidFill>
                  <a:ln w="4365" cap="flat">
                    <a:noFill/>
                    <a:prstDash val="solid"/>
                    <a:miter/>
                  </a:ln>
                </p:spPr>
                <p:txBody>
                  <a:bodyPr rtlCol="0" anchor="ctr"/>
                  <a:lstStyle/>
                  <a:p>
                    <a:endParaRPr lang="th-TH"/>
                  </a:p>
                </p:txBody>
              </p:sp>
              <p:sp>
                <p:nvSpPr>
                  <p:cNvPr id="458" name="Freeform: Shape 457">
                    <a:extLst>
                      <a:ext uri="{FF2B5EF4-FFF2-40B4-BE49-F238E27FC236}">
                        <a16:creationId xmlns:a16="http://schemas.microsoft.com/office/drawing/2014/main" id="{172C13EA-2948-4C21-8237-5D8A027CC0CE}"/>
                      </a:ext>
                    </a:extLst>
                  </p:cNvPr>
                  <p:cNvSpPr/>
                  <p:nvPr/>
                </p:nvSpPr>
                <p:spPr>
                  <a:xfrm>
                    <a:off x="2016482" y="5845814"/>
                    <a:ext cx="100712" cy="403884"/>
                  </a:xfrm>
                  <a:custGeom>
                    <a:avLst/>
                    <a:gdLst>
                      <a:gd name="connsiteX0" fmla="*/ 82077 w 100712"/>
                      <a:gd name="connsiteY0" fmla="*/ 363675 h 403884"/>
                      <a:gd name="connsiteX1" fmla="*/ 86356 w 100712"/>
                      <a:gd name="connsiteY1" fmla="*/ 324513 h 403884"/>
                      <a:gd name="connsiteX2" fmla="*/ 65094 w 100712"/>
                      <a:gd name="connsiteY2" fmla="*/ 293560 h 403884"/>
                      <a:gd name="connsiteX3" fmla="*/ 32656 w 100712"/>
                      <a:gd name="connsiteY3" fmla="*/ 307880 h 403884"/>
                      <a:gd name="connsiteX4" fmla="*/ 76576 w 100712"/>
                      <a:gd name="connsiteY4" fmla="*/ 244357 h 403884"/>
                      <a:gd name="connsiteX5" fmla="*/ 80855 w 100712"/>
                      <a:gd name="connsiteY5" fmla="*/ 235538 h 403884"/>
                      <a:gd name="connsiteX6" fmla="*/ 70726 w 100712"/>
                      <a:gd name="connsiteY6" fmla="*/ 216721 h 403884"/>
                      <a:gd name="connsiteX7" fmla="*/ 72167 w 100712"/>
                      <a:gd name="connsiteY7" fmla="*/ 197948 h 403884"/>
                      <a:gd name="connsiteX8" fmla="*/ 8906 w 100712"/>
                      <a:gd name="connsiteY8" fmla="*/ 241388 h 403884"/>
                      <a:gd name="connsiteX9" fmla="*/ 57891 w 100712"/>
                      <a:gd name="connsiteY9" fmla="*/ 187820 h 403884"/>
                      <a:gd name="connsiteX10" fmla="*/ 73695 w 100712"/>
                      <a:gd name="connsiteY10" fmla="*/ 123206 h 403884"/>
                      <a:gd name="connsiteX11" fmla="*/ 0 w 100712"/>
                      <a:gd name="connsiteY11" fmla="*/ 180354 h 403884"/>
                      <a:gd name="connsiteX12" fmla="*/ 63479 w 100712"/>
                      <a:gd name="connsiteY12" fmla="*/ 114823 h 403884"/>
                      <a:gd name="connsiteX13" fmla="*/ 81248 w 100712"/>
                      <a:gd name="connsiteY13" fmla="*/ 42133 h 403884"/>
                      <a:gd name="connsiteX14" fmla="*/ 51517 w 100712"/>
                      <a:gd name="connsiteY14" fmla="*/ 64311 h 403884"/>
                      <a:gd name="connsiteX15" fmla="*/ 94738 w 100712"/>
                      <a:gd name="connsiteY15" fmla="*/ 3 h 403884"/>
                      <a:gd name="connsiteX16" fmla="*/ 100108 w 100712"/>
                      <a:gd name="connsiteY16" fmla="*/ 14628 h 403884"/>
                      <a:gd name="connsiteX17" fmla="*/ 96092 w 100712"/>
                      <a:gd name="connsiteY17" fmla="*/ 91903 h 403884"/>
                      <a:gd name="connsiteX18" fmla="*/ 99366 w 100712"/>
                      <a:gd name="connsiteY18" fmla="*/ 130278 h 403884"/>
                      <a:gd name="connsiteX19" fmla="*/ 88539 w 100712"/>
                      <a:gd name="connsiteY19" fmla="*/ 171535 h 403884"/>
                      <a:gd name="connsiteX20" fmla="*/ 74262 w 100712"/>
                      <a:gd name="connsiteY20" fmla="*/ 403884 h 403884"/>
                      <a:gd name="connsiteX21" fmla="*/ 82077 w 100712"/>
                      <a:gd name="connsiteY21" fmla="*/ 363675 h 403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0712" h="403884">
                        <a:moveTo>
                          <a:pt x="82077" y="363675"/>
                        </a:moveTo>
                        <a:cubicBezTo>
                          <a:pt x="85046" y="350752"/>
                          <a:pt x="88015" y="337567"/>
                          <a:pt x="86356" y="324513"/>
                        </a:cubicBezTo>
                        <a:cubicBezTo>
                          <a:pt x="84697" y="311503"/>
                          <a:pt x="77406" y="298450"/>
                          <a:pt x="65094" y="293560"/>
                        </a:cubicBezTo>
                        <a:cubicBezTo>
                          <a:pt x="52783" y="288627"/>
                          <a:pt x="35756" y="295044"/>
                          <a:pt x="32656" y="307880"/>
                        </a:cubicBezTo>
                        <a:cubicBezTo>
                          <a:pt x="47282" y="286706"/>
                          <a:pt x="61951" y="265531"/>
                          <a:pt x="76576" y="244357"/>
                        </a:cubicBezTo>
                        <a:cubicBezTo>
                          <a:pt x="78454" y="241650"/>
                          <a:pt x="80418" y="238769"/>
                          <a:pt x="80855" y="235538"/>
                        </a:cubicBezTo>
                        <a:cubicBezTo>
                          <a:pt x="81859" y="228204"/>
                          <a:pt x="75223" y="222528"/>
                          <a:pt x="70726" y="216721"/>
                        </a:cubicBezTo>
                        <a:cubicBezTo>
                          <a:pt x="66229" y="210915"/>
                          <a:pt x="65007" y="200262"/>
                          <a:pt x="72167" y="197948"/>
                        </a:cubicBezTo>
                        <a:cubicBezTo>
                          <a:pt x="48504" y="208121"/>
                          <a:pt x="26850" y="223008"/>
                          <a:pt x="8906" y="241388"/>
                        </a:cubicBezTo>
                        <a:cubicBezTo>
                          <a:pt x="18817" y="219297"/>
                          <a:pt x="40820" y="205283"/>
                          <a:pt x="57891" y="187820"/>
                        </a:cubicBezTo>
                        <a:cubicBezTo>
                          <a:pt x="74961" y="170400"/>
                          <a:pt x="87447" y="142677"/>
                          <a:pt x="73695" y="123206"/>
                        </a:cubicBezTo>
                        <a:cubicBezTo>
                          <a:pt x="48853" y="141892"/>
                          <a:pt x="24274" y="160926"/>
                          <a:pt x="0" y="180354"/>
                        </a:cubicBezTo>
                        <a:cubicBezTo>
                          <a:pt x="9823" y="151496"/>
                          <a:pt x="47238" y="140844"/>
                          <a:pt x="63479" y="114823"/>
                        </a:cubicBezTo>
                        <a:cubicBezTo>
                          <a:pt x="76882" y="93344"/>
                          <a:pt x="73258" y="66014"/>
                          <a:pt x="81248" y="42133"/>
                        </a:cubicBezTo>
                        <a:cubicBezTo>
                          <a:pt x="69067" y="45538"/>
                          <a:pt x="58196" y="53658"/>
                          <a:pt x="51517" y="64311"/>
                        </a:cubicBezTo>
                        <a:cubicBezTo>
                          <a:pt x="65924" y="42875"/>
                          <a:pt x="80331" y="21439"/>
                          <a:pt x="94738" y="3"/>
                        </a:cubicBezTo>
                        <a:cubicBezTo>
                          <a:pt x="100894" y="-172"/>
                          <a:pt x="101462" y="8690"/>
                          <a:pt x="100108" y="14628"/>
                        </a:cubicBezTo>
                        <a:cubicBezTo>
                          <a:pt x="94214" y="39993"/>
                          <a:pt x="92817" y="66276"/>
                          <a:pt x="96092" y="91903"/>
                        </a:cubicBezTo>
                        <a:cubicBezTo>
                          <a:pt x="97707" y="104651"/>
                          <a:pt x="100501" y="117399"/>
                          <a:pt x="99366" y="130278"/>
                        </a:cubicBezTo>
                        <a:cubicBezTo>
                          <a:pt x="98144" y="144424"/>
                          <a:pt x="92337" y="157827"/>
                          <a:pt x="88539" y="171535"/>
                        </a:cubicBezTo>
                        <a:cubicBezTo>
                          <a:pt x="68194" y="244663"/>
                          <a:pt x="114166" y="336257"/>
                          <a:pt x="74262" y="403884"/>
                        </a:cubicBezTo>
                        <a:cubicBezTo>
                          <a:pt x="75223" y="391092"/>
                          <a:pt x="79021" y="377034"/>
                          <a:pt x="82077" y="363675"/>
                        </a:cubicBezTo>
                        <a:close/>
                      </a:path>
                    </a:pathLst>
                  </a:custGeom>
                  <a:solidFill>
                    <a:srgbClr val="3D6254"/>
                  </a:solidFill>
                  <a:ln w="4365" cap="flat">
                    <a:noFill/>
                    <a:prstDash val="solid"/>
                    <a:miter/>
                  </a:ln>
                </p:spPr>
                <p:txBody>
                  <a:bodyPr rtlCol="0" anchor="ctr"/>
                  <a:lstStyle/>
                  <a:p>
                    <a:endParaRPr lang="th-TH"/>
                  </a:p>
                </p:txBody>
              </p:sp>
              <p:sp>
                <p:nvSpPr>
                  <p:cNvPr id="459" name="Freeform: Shape 458">
                    <a:extLst>
                      <a:ext uri="{FF2B5EF4-FFF2-40B4-BE49-F238E27FC236}">
                        <a16:creationId xmlns:a16="http://schemas.microsoft.com/office/drawing/2014/main" id="{148B2B6A-680C-417D-9639-9FCE681FB78E}"/>
                      </a:ext>
                    </a:extLst>
                  </p:cNvPr>
                  <p:cNvSpPr/>
                  <p:nvPr/>
                </p:nvSpPr>
                <p:spPr>
                  <a:xfrm>
                    <a:off x="2003586" y="6007514"/>
                    <a:ext cx="96931" cy="254233"/>
                  </a:xfrm>
                  <a:custGeom>
                    <a:avLst/>
                    <a:gdLst>
                      <a:gd name="connsiteX0" fmla="*/ 77641 w 96931"/>
                      <a:gd name="connsiteY0" fmla="*/ 220006 h 254233"/>
                      <a:gd name="connsiteX1" fmla="*/ 3335 w 96931"/>
                      <a:gd name="connsiteY1" fmla="*/ 70607 h 254233"/>
                      <a:gd name="connsiteX2" fmla="*/ 5518 w 96931"/>
                      <a:gd name="connsiteY2" fmla="*/ 21492 h 254233"/>
                      <a:gd name="connsiteX3" fmla="*/ 47779 w 96931"/>
                      <a:gd name="connsiteY3" fmla="*/ 1671 h 254233"/>
                      <a:gd name="connsiteX4" fmla="*/ 22239 w 96931"/>
                      <a:gd name="connsiteY4" fmla="*/ 33935 h 254233"/>
                      <a:gd name="connsiteX5" fmla="*/ 25295 w 96931"/>
                      <a:gd name="connsiteY5" fmla="*/ 72790 h 254233"/>
                      <a:gd name="connsiteX6" fmla="*/ 51796 w 96931"/>
                      <a:gd name="connsiteY6" fmla="*/ 101779 h 254233"/>
                      <a:gd name="connsiteX7" fmla="*/ 51883 w 96931"/>
                      <a:gd name="connsiteY7" fmla="*/ 116885 h 254233"/>
                      <a:gd name="connsiteX8" fmla="*/ 95366 w 96931"/>
                      <a:gd name="connsiteY8" fmla="*/ 219132 h 254233"/>
                      <a:gd name="connsiteX9" fmla="*/ 87115 w 96931"/>
                      <a:gd name="connsiteY9" fmla="*/ 254233 h 254233"/>
                      <a:gd name="connsiteX10" fmla="*/ 77641 w 96931"/>
                      <a:gd name="connsiteY10" fmla="*/ 220006 h 25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931" h="254233">
                        <a:moveTo>
                          <a:pt x="77641" y="220006"/>
                        </a:moveTo>
                        <a:cubicBezTo>
                          <a:pt x="60091" y="167005"/>
                          <a:pt x="17306" y="124656"/>
                          <a:pt x="3335" y="70607"/>
                        </a:cubicBezTo>
                        <a:cubicBezTo>
                          <a:pt x="-812" y="54497"/>
                          <a:pt x="-2122" y="36598"/>
                          <a:pt x="5518" y="21492"/>
                        </a:cubicBezTo>
                        <a:cubicBezTo>
                          <a:pt x="13158" y="6386"/>
                          <a:pt x="31975" y="-4266"/>
                          <a:pt x="47779" y="1671"/>
                        </a:cubicBezTo>
                        <a:cubicBezTo>
                          <a:pt x="37388" y="10883"/>
                          <a:pt x="27522" y="21230"/>
                          <a:pt x="22239" y="33935"/>
                        </a:cubicBezTo>
                        <a:cubicBezTo>
                          <a:pt x="16956" y="46639"/>
                          <a:pt x="16956" y="62094"/>
                          <a:pt x="25295" y="72790"/>
                        </a:cubicBezTo>
                        <a:cubicBezTo>
                          <a:pt x="33415" y="83268"/>
                          <a:pt x="48740" y="88856"/>
                          <a:pt x="51796" y="101779"/>
                        </a:cubicBezTo>
                        <a:cubicBezTo>
                          <a:pt x="52974" y="106669"/>
                          <a:pt x="52058" y="111821"/>
                          <a:pt x="51883" y="116885"/>
                        </a:cubicBezTo>
                        <a:cubicBezTo>
                          <a:pt x="50399" y="154562"/>
                          <a:pt x="86373" y="182721"/>
                          <a:pt x="95366" y="219132"/>
                        </a:cubicBezTo>
                        <a:cubicBezTo>
                          <a:pt x="98553" y="232099"/>
                          <a:pt x="97375" y="245502"/>
                          <a:pt x="87115" y="254233"/>
                        </a:cubicBezTo>
                        <a:cubicBezTo>
                          <a:pt x="83579" y="243319"/>
                          <a:pt x="81396" y="231269"/>
                          <a:pt x="77641" y="220006"/>
                        </a:cubicBezTo>
                        <a:close/>
                      </a:path>
                    </a:pathLst>
                  </a:custGeom>
                  <a:solidFill>
                    <a:srgbClr val="215745">
                      <a:alpha val="12000"/>
                    </a:srgbClr>
                  </a:solidFill>
                  <a:ln w="4365" cap="flat">
                    <a:noFill/>
                    <a:prstDash val="solid"/>
                    <a:miter/>
                  </a:ln>
                </p:spPr>
                <p:txBody>
                  <a:bodyPr rtlCol="0" anchor="ctr"/>
                  <a:lstStyle/>
                  <a:p>
                    <a:endParaRPr lang="th-TH"/>
                  </a:p>
                </p:txBody>
              </p:sp>
            </p:grpSp>
            <p:sp>
              <p:nvSpPr>
                <p:cNvPr id="443" name="Freeform: Shape 442">
                  <a:extLst>
                    <a:ext uri="{FF2B5EF4-FFF2-40B4-BE49-F238E27FC236}">
                      <a16:creationId xmlns:a16="http://schemas.microsoft.com/office/drawing/2014/main" id="{6CCF5975-B938-4633-B8AF-54CBB57524CF}"/>
                    </a:ext>
                  </a:extLst>
                </p:cNvPr>
                <p:cNvSpPr/>
                <p:nvPr/>
              </p:nvSpPr>
              <p:spPr>
                <a:xfrm>
                  <a:off x="1900439" y="5856971"/>
                  <a:ext cx="132119" cy="133398"/>
                </a:xfrm>
                <a:custGeom>
                  <a:avLst/>
                  <a:gdLst>
                    <a:gd name="connsiteX0" fmla="*/ 79109 w 132119"/>
                    <a:gd name="connsiteY0" fmla="*/ 106068 h 133398"/>
                    <a:gd name="connsiteX1" fmla="*/ 99846 w 132119"/>
                    <a:gd name="connsiteY1" fmla="*/ 60576 h 133398"/>
                    <a:gd name="connsiteX2" fmla="*/ 122548 w 132119"/>
                    <a:gd name="connsiteY2" fmla="*/ 40057 h 133398"/>
                    <a:gd name="connsiteX3" fmla="*/ 130974 w 132119"/>
                    <a:gd name="connsiteY3" fmla="*/ 12596 h 133398"/>
                    <a:gd name="connsiteX4" fmla="*/ 103470 w 132119"/>
                    <a:gd name="connsiteY4" fmla="*/ 896 h 133398"/>
                    <a:gd name="connsiteX5" fmla="*/ 79196 w 132119"/>
                    <a:gd name="connsiteY5" fmla="*/ 22157 h 133398"/>
                    <a:gd name="connsiteX6" fmla="*/ 56363 w 132119"/>
                    <a:gd name="connsiteY6" fmla="*/ 73106 h 133398"/>
                    <a:gd name="connsiteX7" fmla="*/ 0 w 132119"/>
                    <a:gd name="connsiteY7" fmla="*/ 111307 h 133398"/>
                    <a:gd name="connsiteX8" fmla="*/ 80637 w 132119"/>
                    <a:gd name="connsiteY8" fmla="*/ 133398 h 133398"/>
                    <a:gd name="connsiteX9" fmla="*/ 79109 w 132119"/>
                    <a:gd name="connsiteY9" fmla="*/ 106068 h 133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119" h="133398">
                      <a:moveTo>
                        <a:pt x="79109" y="106068"/>
                      </a:moveTo>
                      <a:cubicBezTo>
                        <a:pt x="83605" y="89915"/>
                        <a:pt x="88451" y="73106"/>
                        <a:pt x="99846" y="60576"/>
                      </a:cubicBezTo>
                      <a:cubicBezTo>
                        <a:pt x="106701" y="53023"/>
                        <a:pt x="115607" y="47523"/>
                        <a:pt x="122548" y="40057"/>
                      </a:cubicBezTo>
                      <a:cubicBezTo>
                        <a:pt x="129490" y="32591"/>
                        <a:pt x="134467" y="21939"/>
                        <a:pt x="130974" y="12596"/>
                      </a:cubicBezTo>
                      <a:cubicBezTo>
                        <a:pt x="127176" y="2467"/>
                        <a:pt x="114166" y="-2073"/>
                        <a:pt x="103470" y="896"/>
                      </a:cubicBezTo>
                      <a:cubicBezTo>
                        <a:pt x="92774" y="3821"/>
                        <a:pt x="84479" y="12552"/>
                        <a:pt x="79196" y="22157"/>
                      </a:cubicBezTo>
                      <a:cubicBezTo>
                        <a:pt x="70159" y="38573"/>
                        <a:pt x="68019" y="58350"/>
                        <a:pt x="56363" y="73106"/>
                      </a:cubicBezTo>
                      <a:cubicBezTo>
                        <a:pt x="42305" y="90962"/>
                        <a:pt x="17900" y="97162"/>
                        <a:pt x="0" y="111307"/>
                      </a:cubicBezTo>
                      <a:cubicBezTo>
                        <a:pt x="29120" y="112791"/>
                        <a:pt x="54442" y="123182"/>
                        <a:pt x="80637" y="133398"/>
                      </a:cubicBezTo>
                      <a:cubicBezTo>
                        <a:pt x="78235" y="125583"/>
                        <a:pt x="76576" y="115193"/>
                        <a:pt x="79109" y="106068"/>
                      </a:cubicBezTo>
                      <a:close/>
                    </a:path>
                  </a:pathLst>
                </a:custGeom>
                <a:solidFill>
                  <a:srgbClr val="4B7955"/>
                </a:solidFill>
                <a:ln w="4365" cap="flat">
                  <a:noFill/>
                  <a:prstDash val="solid"/>
                  <a:miter/>
                </a:ln>
              </p:spPr>
              <p:txBody>
                <a:bodyPr rtlCol="0" anchor="ctr"/>
                <a:lstStyle/>
                <a:p>
                  <a:endParaRPr lang="th-TH"/>
                </a:p>
              </p:txBody>
            </p:sp>
            <p:sp>
              <p:nvSpPr>
                <p:cNvPr id="444" name="Freeform: Shape 443">
                  <a:extLst>
                    <a:ext uri="{FF2B5EF4-FFF2-40B4-BE49-F238E27FC236}">
                      <a16:creationId xmlns:a16="http://schemas.microsoft.com/office/drawing/2014/main" id="{25E32ACC-E2FE-4458-B744-80B30A995ADA}"/>
                    </a:ext>
                  </a:extLst>
                </p:cNvPr>
                <p:cNvSpPr/>
                <p:nvPr/>
              </p:nvSpPr>
              <p:spPr>
                <a:xfrm>
                  <a:off x="1881928" y="5854638"/>
                  <a:ext cx="146248" cy="122502"/>
                </a:xfrm>
                <a:custGeom>
                  <a:avLst/>
                  <a:gdLst>
                    <a:gd name="connsiteX0" fmla="*/ 0 w 146248"/>
                    <a:gd name="connsiteY0" fmla="*/ 115736 h 122502"/>
                    <a:gd name="connsiteX1" fmla="*/ 53787 w 146248"/>
                    <a:gd name="connsiteY1" fmla="*/ 95478 h 122502"/>
                    <a:gd name="connsiteX2" fmla="*/ 87360 w 146248"/>
                    <a:gd name="connsiteY2" fmla="*/ 47585 h 122502"/>
                    <a:gd name="connsiteX3" fmla="*/ 101549 w 146248"/>
                    <a:gd name="connsiteY3" fmla="*/ 18771 h 122502"/>
                    <a:gd name="connsiteX4" fmla="*/ 109713 w 146248"/>
                    <a:gd name="connsiteY4" fmla="*/ 6110 h 122502"/>
                    <a:gd name="connsiteX5" fmla="*/ 134729 w 146248"/>
                    <a:gd name="connsiteY5" fmla="*/ 2137 h 122502"/>
                    <a:gd name="connsiteX6" fmla="*/ 145993 w 146248"/>
                    <a:gd name="connsiteY6" fmla="*/ 24141 h 122502"/>
                    <a:gd name="connsiteX7" fmla="*/ 120322 w 146248"/>
                    <a:gd name="connsiteY7" fmla="*/ 13270 h 122502"/>
                    <a:gd name="connsiteX8" fmla="*/ 99584 w 146248"/>
                    <a:gd name="connsiteY8" fmla="*/ 32960 h 122502"/>
                    <a:gd name="connsiteX9" fmla="*/ 98667 w 146248"/>
                    <a:gd name="connsiteY9" fmla="*/ 56623 h 122502"/>
                    <a:gd name="connsiteX10" fmla="*/ 74568 w 146248"/>
                    <a:gd name="connsiteY10" fmla="*/ 122503 h 122502"/>
                    <a:gd name="connsiteX11" fmla="*/ 0 w 146248"/>
                    <a:gd name="connsiteY11" fmla="*/ 115736 h 122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248" h="122502">
                      <a:moveTo>
                        <a:pt x="0" y="115736"/>
                      </a:moveTo>
                      <a:cubicBezTo>
                        <a:pt x="18860" y="111675"/>
                        <a:pt x="38506" y="107266"/>
                        <a:pt x="53787" y="95478"/>
                      </a:cubicBezTo>
                      <a:cubicBezTo>
                        <a:pt x="69460" y="83429"/>
                        <a:pt x="78672" y="65179"/>
                        <a:pt x="87360" y="47585"/>
                      </a:cubicBezTo>
                      <a:cubicBezTo>
                        <a:pt x="92075" y="37980"/>
                        <a:pt x="96834" y="28376"/>
                        <a:pt x="101549" y="18771"/>
                      </a:cubicBezTo>
                      <a:cubicBezTo>
                        <a:pt x="103775" y="14230"/>
                        <a:pt x="106089" y="9646"/>
                        <a:pt x="109713" y="6110"/>
                      </a:cubicBezTo>
                      <a:cubicBezTo>
                        <a:pt x="116218" y="-133"/>
                        <a:pt x="126783" y="-1836"/>
                        <a:pt x="134729" y="2137"/>
                      </a:cubicBezTo>
                      <a:cubicBezTo>
                        <a:pt x="142675" y="6110"/>
                        <a:pt x="147434" y="15409"/>
                        <a:pt x="145993" y="24141"/>
                      </a:cubicBezTo>
                      <a:cubicBezTo>
                        <a:pt x="141060" y="15671"/>
                        <a:pt x="130189" y="11262"/>
                        <a:pt x="120322" y="13270"/>
                      </a:cubicBezTo>
                      <a:cubicBezTo>
                        <a:pt x="110455" y="15278"/>
                        <a:pt x="102204" y="23399"/>
                        <a:pt x="99584" y="32960"/>
                      </a:cubicBezTo>
                      <a:cubicBezTo>
                        <a:pt x="97489" y="40644"/>
                        <a:pt x="98755" y="48720"/>
                        <a:pt x="98667" y="56623"/>
                      </a:cubicBezTo>
                      <a:cubicBezTo>
                        <a:pt x="98405" y="81901"/>
                        <a:pt x="79501" y="98971"/>
                        <a:pt x="74568" y="122503"/>
                      </a:cubicBezTo>
                      <a:cubicBezTo>
                        <a:pt x="55053" y="121324"/>
                        <a:pt x="17682" y="124074"/>
                        <a:pt x="0" y="115736"/>
                      </a:cubicBezTo>
                      <a:close/>
                    </a:path>
                  </a:pathLst>
                </a:custGeom>
                <a:solidFill>
                  <a:srgbClr val="2B553C"/>
                </a:solidFill>
                <a:ln w="4365" cap="flat">
                  <a:noFill/>
                  <a:prstDash val="solid"/>
                  <a:miter/>
                </a:ln>
              </p:spPr>
              <p:txBody>
                <a:bodyPr rtlCol="0" anchor="ctr"/>
                <a:lstStyle/>
                <a:p>
                  <a:endParaRPr lang="th-TH"/>
                </a:p>
              </p:txBody>
            </p:sp>
            <p:sp>
              <p:nvSpPr>
                <p:cNvPr id="445" name="Freeform: Shape 444">
                  <a:extLst>
                    <a:ext uri="{FF2B5EF4-FFF2-40B4-BE49-F238E27FC236}">
                      <a16:creationId xmlns:a16="http://schemas.microsoft.com/office/drawing/2014/main" id="{946420C8-0400-45D5-A84F-4BC3720B9D79}"/>
                    </a:ext>
                  </a:extLst>
                </p:cNvPr>
                <p:cNvSpPr/>
                <p:nvPr/>
              </p:nvSpPr>
              <p:spPr>
                <a:xfrm>
                  <a:off x="1998233" y="5796819"/>
                  <a:ext cx="111109" cy="77613"/>
                </a:xfrm>
                <a:custGeom>
                  <a:avLst/>
                  <a:gdLst>
                    <a:gd name="connsiteX0" fmla="*/ 22047 w 111109"/>
                    <a:gd name="connsiteY0" fmla="*/ 72748 h 77613"/>
                    <a:gd name="connsiteX1" fmla="*/ 79152 w 111109"/>
                    <a:gd name="connsiteY1" fmla="*/ 23720 h 77613"/>
                    <a:gd name="connsiteX2" fmla="*/ 111110 w 111109"/>
                    <a:gd name="connsiteY2" fmla="*/ 14639 h 77613"/>
                    <a:gd name="connsiteX3" fmla="*/ 82427 w 111109"/>
                    <a:gd name="connsiteY3" fmla="*/ 188 h 77613"/>
                    <a:gd name="connsiteX4" fmla="*/ 51255 w 111109"/>
                    <a:gd name="connsiteY4" fmla="*/ 15163 h 77613"/>
                    <a:gd name="connsiteX5" fmla="*/ 0 w 111109"/>
                    <a:gd name="connsiteY5" fmla="*/ 72181 h 77613"/>
                    <a:gd name="connsiteX6" fmla="*/ 21174 w 111109"/>
                    <a:gd name="connsiteY6" fmla="*/ 73490 h 7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109" h="77613">
                      <a:moveTo>
                        <a:pt x="22047" y="72748"/>
                      </a:moveTo>
                      <a:cubicBezTo>
                        <a:pt x="37590" y="52927"/>
                        <a:pt x="57105" y="36163"/>
                        <a:pt x="79152" y="23720"/>
                      </a:cubicBezTo>
                      <a:cubicBezTo>
                        <a:pt x="88975" y="18175"/>
                        <a:pt x="99977" y="13373"/>
                        <a:pt x="111110" y="14639"/>
                      </a:cubicBezTo>
                      <a:cubicBezTo>
                        <a:pt x="106831" y="4074"/>
                        <a:pt x="93996" y="-1078"/>
                        <a:pt x="82427" y="188"/>
                      </a:cubicBezTo>
                      <a:cubicBezTo>
                        <a:pt x="70857" y="1498"/>
                        <a:pt x="60423" y="7959"/>
                        <a:pt x="51255" y="15163"/>
                      </a:cubicBezTo>
                      <a:cubicBezTo>
                        <a:pt x="31041" y="31054"/>
                        <a:pt x="14669" y="51181"/>
                        <a:pt x="0" y="72181"/>
                      </a:cubicBezTo>
                      <a:cubicBezTo>
                        <a:pt x="4453" y="78816"/>
                        <a:pt x="15673" y="79515"/>
                        <a:pt x="21174" y="73490"/>
                      </a:cubicBezTo>
                    </a:path>
                  </a:pathLst>
                </a:custGeom>
                <a:solidFill>
                  <a:srgbClr val="3E6E53"/>
                </a:solidFill>
                <a:ln w="4365" cap="flat">
                  <a:noFill/>
                  <a:prstDash val="solid"/>
                  <a:miter/>
                </a:ln>
              </p:spPr>
              <p:txBody>
                <a:bodyPr rtlCol="0" anchor="ctr"/>
                <a:lstStyle/>
                <a:p>
                  <a:endParaRPr lang="th-TH"/>
                </a:p>
              </p:txBody>
            </p:sp>
            <p:sp>
              <p:nvSpPr>
                <p:cNvPr id="446" name="Freeform: Shape 445">
                  <a:extLst>
                    <a:ext uri="{FF2B5EF4-FFF2-40B4-BE49-F238E27FC236}">
                      <a16:creationId xmlns:a16="http://schemas.microsoft.com/office/drawing/2014/main" id="{BAD53F7C-72DF-4826-92BD-54FCC43A6C14}"/>
                    </a:ext>
                  </a:extLst>
                </p:cNvPr>
                <p:cNvSpPr/>
                <p:nvPr/>
              </p:nvSpPr>
              <p:spPr>
                <a:xfrm>
                  <a:off x="2000678" y="5797351"/>
                  <a:ext cx="113759" cy="68198"/>
                </a:xfrm>
                <a:custGeom>
                  <a:avLst/>
                  <a:gdLst>
                    <a:gd name="connsiteX0" fmla="*/ 107268 w 113759"/>
                    <a:gd name="connsiteY0" fmla="*/ 29998 h 68198"/>
                    <a:gd name="connsiteX1" fmla="*/ 82208 w 113759"/>
                    <a:gd name="connsiteY1" fmla="*/ 12535 h 68198"/>
                    <a:gd name="connsiteX2" fmla="*/ 51124 w 113759"/>
                    <a:gd name="connsiteY2" fmla="*/ 23624 h 68198"/>
                    <a:gd name="connsiteX3" fmla="*/ 33137 w 113759"/>
                    <a:gd name="connsiteY3" fmla="*/ 38031 h 68198"/>
                    <a:gd name="connsiteX4" fmla="*/ 0 w 113759"/>
                    <a:gd name="connsiteY4" fmla="*/ 68199 h 68198"/>
                    <a:gd name="connsiteX5" fmla="*/ 78716 w 113759"/>
                    <a:gd name="connsiteY5" fmla="*/ 3323 h 68198"/>
                    <a:gd name="connsiteX6" fmla="*/ 92381 w 113759"/>
                    <a:gd name="connsiteY6" fmla="*/ 267 h 68198"/>
                    <a:gd name="connsiteX7" fmla="*/ 104299 w 113759"/>
                    <a:gd name="connsiteY7" fmla="*/ 10265 h 68198"/>
                    <a:gd name="connsiteX8" fmla="*/ 112463 w 113759"/>
                    <a:gd name="connsiteY8" fmla="*/ 38206 h 68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759" h="68198">
                      <a:moveTo>
                        <a:pt x="107268" y="29998"/>
                      </a:moveTo>
                      <a:cubicBezTo>
                        <a:pt x="104780" y="19389"/>
                        <a:pt x="93341" y="12710"/>
                        <a:pt x="82208" y="12535"/>
                      </a:cubicBezTo>
                      <a:cubicBezTo>
                        <a:pt x="71075" y="12360"/>
                        <a:pt x="60466" y="17424"/>
                        <a:pt x="51124" y="23624"/>
                      </a:cubicBezTo>
                      <a:cubicBezTo>
                        <a:pt x="44706" y="27859"/>
                        <a:pt x="38681" y="32705"/>
                        <a:pt x="33137" y="38031"/>
                      </a:cubicBezTo>
                      <a:cubicBezTo>
                        <a:pt x="22353" y="48422"/>
                        <a:pt x="13141" y="60908"/>
                        <a:pt x="0" y="68199"/>
                      </a:cubicBezTo>
                      <a:cubicBezTo>
                        <a:pt x="20432" y="40782"/>
                        <a:pt x="47718" y="18254"/>
                        <a:pt x="78716" y="3323"/>
                      </a:cubicBezTo>
                      <a:cubicBezTo>
                        <a:pt x="82994" y="1271"/>
                        <a:pt x="87753" y="-737"/>
                        <a:pt x="92381" y="267"/>
                      </a:cubicBezTo>
                      <a:cubicBezTo>
                        <a:pt x="97620" y="1358"/>
                        <a:pt x="101200" y="5986"/>
                        <a:pt x="104299" y="10265"/>
                      </a:cubicBezTo>
                      <a:cubicBezTo>
                        <a:pt x="110280" y="18472"/>
                        <a:pt x="116524" y="28732"/>
                        <a:pt x="112463" y="38206"/>
                      </a:cubicBezTo>
                    </a:path>
                  </a:pathLst>
                </a:custGeom>
                <a:solidFill>
                  <a:srgbClr val="2B553C"/>
                </a:solidFill>
                <a:ln w="4365" cap="flat">
                  <a:noFill/>
                  <a:prstDash val="solid"/>
                  <a:miter/>
                </a:ln>
              </p:spPr>
              <p:txBody>
                <a:bodyPr rtlCol="0" anchor="ctr"/>
                <a:lstStyle/>
                <a:p>
                  <a:endParaRPr lang="th-TH"/>
                </a:p>
              </p:txBody>
            </p:sp>
            <p:sp>
              <p:nvSpPr>
                <p:cNvPr id="447" name="Freeform: Shape 446">
                  <a:extLst>
                    <a:ext uri="{FF2B5EF4-FFF2-40B4-BE49-F238E27FC236}">
                      <a16:creationId xmlns:a16="http://schemas.microsoft.com/office/drawing/2014/main" id="{866FFC87-DEC6-44C8-B115-E9A5B8A58C93}"/>
                    </a:ext>
                  </a:extLst>
                </p:cNvPr>
                <p:cNvSpPr/>
                <p:nvPr/>
              </p:nvSpPr>
              <p:spPr>
                <a:xfrm>
                  <a:off x="2057084" y="5773029"/>
                  <a:ext cx="71635" cy="55018"/>
                </a:xfrm>
                <a:custGeom>
                  <a:avLst/>
                  <a:gdLst>
                    <a:gd name="connsiteX0" fmla="*/ 47849 w 71635"/>
                    <a:gd name="connsiteY0" fmla="*/ 55018 h 55018"/>
                    <a:gd name="connsiteX1" fmla="*/ 34141 w 71635"/>
                    <a:gd name="connsiteY1" fmla="*/ 25505 h 55018"/>
                    <a:gd name="connsiteX2" fmla="*/ 0 w 71635"/>
                    <a:gd name="connsiteY2" fmla="*/ 16774 h 55018"/>
                    <a:gd name="connsiteX3" fmla="*/ 18031 w 71635"/>
                    <a:gd name="connsiteY3" fmla="*/ 3982 h 55018"/>
                    <a:gd name="connsiteX4" fmla="*/ 57410 w 71635"/>
                    <a:gd name="connsiteY4" fmla="*/ 13761 h 55018"/>
                    <a:gd name="connsiteX5" fmla="*/ 71599 w 71635"/>
                    <a:gd name="connsiteY5" fmla="*/ 35547 h 55018"/>
                    <a:gd name="connsiteX6" fmla="*/ 54704 w 71635"/>
                    <a:gd name="connsiteY6" fmla="*/ 50303 h 5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35" h="55018">
                      <a:moveTo>
                        <a:pt x="47849" y="55018"/>
                      </a:moveTo>
                      <a:cubicBezTo>
                        <a:pt x="51429" y="43755"/>
                        <a:pt x="44226" y="31574"/>
                        <a:pt x="34141" y="25505"/>
                      </a:cubicBezTo>
                      <a:cubicBezTo>
                        <a:pt x="24056" y="19437"/>
                        <a:pt x="11831" y="18040"/>
                        <a:pt x="0" y="16774"/>
                      </a:cubicBezTo>
                      <a:cubicBezTo>
                        <a:pt x="7422" y="18869"/>
                        <a:pt x="12050" y="8959"/>
                        <a:pt x="18031" y="3982"/>
                      </a:cubicBezTo>
                      <a:cubicBezTo>
                        <a:pt x="29557" y="-5623"/>
                        <a:pt x="46540" y="3938"/>
                        <a:pt x="57410" y="13761"/>
                      </a:cubicBezTo>
                      <a:cubicBezTo>
                        <a:pt x="64003" y="19743"/>
                        <a:pt x="70857" y="26684"/>
                        <a:pt x="71599" y="35547"/>
                      </a:cubicBezTo>
                      <a:cubicBezTo>
                        <a:pt x="72298" y="44410"/>
                        <a:pt x="62780" y="54145"/>
                        <a:pt x="54704" y="50303"/>
                      </a:cubicBezTo>
                    </a:path>
                  </a:pathLst>
                </a:custGeom>
                <a:solidFill>
                  <a:srgbClr val="4B7955"/>
                </a:solidFill>
                <a:ln w="4365" cap="flat">
                  <a:noFill/>
                  <a:prstDash val="solid"/>
                  <a:miter/>
                </a:ln>
              </p:spPr>
              <p:txBody>
                <a:bodyPr rtlCol="0" anchor="ctr"/>
                <a:lstStyle/>
                <a:p>
                  <a:endParaRPr lang="th-TH"/>
                </a:p>
              </p:txBody>
            </p:sp>
            <p:sp>
              <p:nvSpPr>
                <p:cNvPr id="448" name="Freeform: Shape 447">
                  <a:extLst>
                    <a:ext uri="{FF2B5EF4-FFF2-40B4-BE49-F238E27FC236}">
                      <a16:creationId xmlns:a16="http://schemas.microsoft.com/office/drawing/2014/main" id="{12006F3C-7D52-435E-AC65-6AFC1BD1E88A}"/>
                    </a:ext>
                  </a:extLst>
                </p:cNvPr>
                <p:cNvSpPr/>
                <p:nvPr/>
              </p:nvSpPr>
              <p:spPr>
                <a:xfrm>
                  <a:off x="2058787" y="5774488"/>
                  <a:ext cx="67406" cy="52163"/>
                </a:xfrm>
                <a:custGeom>
                  <a:avLst/>
                  <a:gdLst>
                    <a:gd name="connsiteX0" fmla="*/ 55446 w 67406"/>
                    <a:gd name="connsiteY0" fmla="*/ 51246 h 52163"/>
                    <a:gd name="connsiteX1" fmla="*/ 52652 w 67406"/>
                    <a:gd name="connsiteY1" fmla="*/ 19681 h 52163"/>
                    <a:gd name="connsiteX2" fmla="*/ 21043 w 67406"/>
                    <a:gd name="connsiteY2" fmla="*/ 13744 h 52163"/>
                    <a:gd name="connsiteX3" fmla="*/ 0 w 67406"/>
                    <a:gd name="connsiteY3" fmla="*/ 21471 h 52163"/>
                    <a:gd name="connsiteX4" fmla="*/ 32307 w 67406"/>
                    <a:gd name="connsiteY4" fmla="*/ 166 h 52163"/>
                    <a:gd name="connsiteX5" fmla="*/ 63697 w 67406"/>
                    <a:gd name="connsiteY5" fmla="*/ 24658 h 52163"/>
                    <a:gd name="connsiteX6" fmla="*/ 65356 w 67406"/>
                    <a:gd name="connsiteY6" fmla="*/ 52163 h 52163"/>
                    <a:gd name="connsiteX7" fmla="*/ 56013 w 67406"/>
                    <a:gd name="connsiteY7" fmla="*/ 48103 h 5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406" h="52163">
                      <a:moveTo>
                        <a:pt x="55446" y="51246"/>
                      </a:moveTo>
                      <a:cubicBezTo>
                        <a:pt x="61471" y="41467"/>
                        <a:pt x="60292" y="28020"/>
                        <a:pt x="52652" y="19681"/>
                      </a:cubicBezTo>
                      <a:cubicBezTo>
                        <a:pt x="45012" y="11343"/>
                        <a:pt x="31565" y="8811"/>
                        <a:pt x="21043" y="13744"/>
                      </a:cubicBezTo>
                      <a:cubicBezTo>
                        <a:pt x="14102" y="17018"/>
                        <a:pt x="7378" y="23305"/>
                        <a:pt x="0" y="21471"/>
                      </a:cubicBezTo>
                      <a:cubicBezTo>
                        <a:pt x="2881" y="7806"/>
                        <a:pt x="18293" y="-1362"/>
                        <a:pt x="32307" y="166"/>
                      </a:cubicBezTo>
                      <a:cubicBezTo>
                        <a:pt x="46321" y="1694"/>
                        <a:pt x="58065" y="12085"/>
                        <a:pt x="63697" y="24658"/>
                      </a:cubicBezTo>
                      <a:cubicBezTo>
                        <a:pt x="67539" y="33215"/>
                        <a:pt x="68893" y="43300"/>
                        <a:pt x="65356" y="52163"/>
                      </a:cubicBezTo>
                      <a:cubicBezTo>
                        <a:pt x="62256" y="50810"/>
                        <a:pt x="59157" y="49456"/>
                        <a:pt x="56013" y="48103"/>
                      </a:cubicBezTo>
                    </a:path>
                  </a:pathLst>
                </a:custGeom>
                <a:solidFill>
                  <a:srgbClr val="2B553C"/>
                </a:solidFill>
                <a:ln w="4365" cap="flat">
                  <a:noFill/>
                  <a:prstDash val="solid"/>
                  <a:miter/>
                </a:ln>
              </p:spPr>
              <p:txBody>
                <a:bodyPr rtlCol="0" anchor="ctr"/>
                <a:lstStyle/>
                <a:p>
                  <a:endParaRPr lang="th-TH"/>
                </a:p>
              </p:txBody>
            </p:sp>
            <p:sp>
              <p:nvSpPr>
                <p:cNvPr id="449" name="Freeform: Shape 448">
                  <a:extLst>
                    <a:ext uri="{FF2B5EF4-FFF2-40B4-BE49-F238E27FC236}">
                      <a16:creationId xmlns:a16="http://schemas.microsoft.com/office/drawing/2014/main" id="{89F41058-885B-4BFB-A6F6-7F2225EC762F}"/>
                    </a:ext>
                  </a:extLst>
                </p:cNvPr>
                <p:cNvSpPr/>
                <p:nvPr/>
              </p:nvSpPr>
              <p:spPr>
                <a:xfrm>
                  <a:off x="2099039" y="5634166"/>
                  <a:ext cx="265528" cy="160683"/>
                </a:xfrm>
                <a:custGeom>
                  <a:avLst/>
                  <a:gdLst>
                    <a:gd name="connsiteX0" fmla="*/ 265529 w 265528"/>
                    <a:gd name="connsiteY0" fmla="*/ 10037 h 160683"/>
                    <a:gd name="connsiteX1" fmla="*/ 248502 w 265528"/>
                    <a:gd name="connsiteY1" fmla="*/ 83 h 160683"/>
                    <a:gd name="connsiteX2" fmla="*/ 228550 w 265528"/>
                    <a:gd name="connsiteY2" fmla="*/ 8509 h 160683"/>
                    <a:gd name="connsiteX3" fmla="*/ 186027 w 265528"/>
                    <a:gd name="connsiteY3" fmla="*/ 34704 h 160683"/>
                    <a:gd name="connsiteX4" fmla="*/ 119056 w 265528"/>
                    <a:gd name="connsiteY4" fmla="*/ 77445 h 160683"/>
                    <a:gd name="connsiteX5" fmla="*/ 57061 w 265528"/>
                    <a:gd name="connsiteY5" fmla="*/ 124159 h 160683"/>
                    <a:gd name="connsiteX6" fmla="*/ 0 w 265528"/>
                    <a:gd name="connsiteY6" fmla="*/ 143849 h 160683"/>
                    <a:gd name="connsiteX7" fmla="*/ 57847 w 265528"/>
                    <a:gd name="connsiteY7" fmla="*/ 143805 h 160683"/>
                    <a:gd name="connsiteX8" fmla="*/ 126565 w 265528"/>
                    <a:gd name="connsiteY8" fmla="*/ 97484 h 160683"/>
                    <a:gd name="connsiteX9" fmla="*/ 265529 w 265528"/>
                    <a:gd name="connsiteY9" fmla="*/ 10037 h 16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528" h="160683">
                      <a:moveTo>
                        <a:pt x="265529" y="10037"/>
                      </a:moveTo>
                      <a:cubicBezTo>
                        <a:pt x="263870" y="3139"/>
                        <a:pt x="255749" y="-616"/>
                        <a:pt x="248502" y="83"/>
                      </a:cubicBezTo>
                      <a:cubicBezTo>
                        <a:pt x="241255" y="738"/>
                        <a:pt x="234750" y="4667"/>
                        <a:pt x="228550" y="8509"/>
                      </a:cubicBezTo>
                      <a:cubicBezTo>
                        <a:pt x="214361" y="17240"/>
                        <a:pt x="200216" y="25972"/>
                        <a:pt x="186027" y="34704"/>
                      </a:cubicBezTo>
                      <a:cubicBezTo>
                        <a:pt x="163456" y="48587"/>
                        <a:pt x="140929" y="62514"/>
                        <a:pt x="119056" y="77445"/>
                      </a:cubicBezTo>
                      <a:cubicBezTo>
                        <a:pt x="97663" y="92071"/>
                        <a:pt x="76969" y="107657"/>
                        <a:pt x="57061" y="124159"/>
                      </a:cubicBezTo>
                      <a:cubicBezTo>
                        <a:pt x="38768" y="139309"/>
                        <a:pt x="21960" y="146381"/>
                        <a:pt x="0" y="143849"/>
                      </a:cubicBezTo>
                      <a:cubicBezTo>
                        <a:pt x="22047" y="171179"/>
                        <a:pt x="31303" y="160832"/>
                        <a:pt x="57847" y="143805"/>
                      </a:cubicBezTo>
                      <a:cubicBezTo>
                        <a:pt x="81248" y="128744"/>
                        <a:pt x="104256" y="114249"/>
                        <a:pt x="126565" y="97484"/>
                      </a:cubicBezTo>
                      <a:cubicBezTo>
                        <a:pt x="170310" y="64653"/>
                        <a:pt x="213052" y="28504"/>
                        <a:pt x="265529" y="10037"/>
                      </a:cubicBezTo>
                      <a:close/>
                    </a:path>
                  </a:pathLst>
                </a:custGeom>
                <a:solidFill>
                  <a:srgbClr val="3E6E53"/>
                </a:solidFill>
                <a:ln w="4365" cap="flat">
                  <a:noFill/>
                  <a:prstDash val="solid"/>
                  <a:miter/>
                </a:ln>
              </p:spPr>
              <p:txBody>
                <a:bodyPr rtlCol="0" anchor="ctr"/>
                <a:lstStyle/>
                <a:p>
                  <a:endParaRPr lang="th-TH"/>
                </a:p>
              </p:txBody>
            </p:sp>
            <p:sp>
              <p:nvSpPr>
                <p:cNvPr id="450" name="Freeform: Shape 449">
                  <a:extLst>
                    <a:ext uri="{FF2B5EF4-FFF2-40B4-BE49-F238E27FC236}">
                      <a16:creationId xmlns:a16="http://schemas.microsoft.com/office/drawing/2014/main" id="{52E229A0-4AFF-41A7-8C90-C6A15819B609}"/>
                    </a:ext>
                  </a:extLst>
                </p:cNvPr>
                <p:cNvSpPr/>
                <p:nvPr/>
              </p:nvSpPr>
              <p:spPr>
                <a:xfrm>
                  <a:off x="2086073" y="5628006"/>
                  <a:ext cx="267973" cy="164379"/>
                </a:xfrm>
                <a:custGeom>
                  <a:avLst/>
                  <a:gdLst>
                    <a:gd name="connsiteX0" fmla="*/ 50425 w 267973"/>
                    <a:gd name="connsiteY0" fmla="*/ 156689 h 164379"/>
                    <a:gd name="connsiteX1" fmla="*/ 15848 w 267973"/>
                    <a:gd name="connsiteY1" fmla="*/ 161666 h 164379"/>
                    <a:gd name="connsiteX2" fmla="*/ 0 w 267973"/>
                    <a:gd name="connsiteY2" fmla="*/ 156602 h 164379"/>
                    <a:gd name="connsiteX3" fmla="*/ 123509 w 267973"/>
                    <a:gd name="connsiteY3" fmla="*/ 91813 h 164379"/>
                    <a:gd name="connsiteX4" fmla="*/ 267974 w 267973"/>
                    <a:gd name="connsiteY4" fmla="*/ 0 h 164379"/>
                    <a:gd name="connsiteX5" fmla="*/ 170791 w 267973"/>
                    <a:gd name="connsiteY5" fmla="*/ 69940 h 164379"/>
                    <a:gd name="connsiteX6" fmla="*/ 50425 w 267973"/>
                    <a:gd name="connsiteY6" fmla="*/ 156689 h 16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73" h="164379">
                      <a:moveTo>
                        <a:pt x="50425" y="156689"/>
                      </a:moveTo>
                      <a:cubicBezTo>
                        <a:pt x="39642" y="162539"/>
                        <a:pt x="26195" y="167735"/>
                        <a:pt x="15848" y="161666"/>
                      </a:cubicBezTo>
                      <a:cubicBezTo>
                        <a:pt x="10740" y="158654"/>
                        <a:pt x="4890" y="153109"/>
                        <a:pt x="0" y="156602"/>
                      </a:cubicBezTo>
                      <a:cubicBezTo>
                        <a:pt x="46016" y="147521"/>
                        <a:pt x="86705" y="120846"/>
                        <a:pt x="123509" y="91813"/>
                      </a:cubicBezTo>
                      <a:cubicBezTo>
                        <a:pt x="154332" y="67539"/>
                        <a:pt x="233265" y="14669"/>
                        <a:pt x="267974" y="0"/>
                      </a:cubicBezTo>
                      <a:cubicBezTo>
                        <a:pt x="264874" y="26064"/>
                        <a:pt x="192401" y="53831"/>
                        <a:pt x="170791" y="69940"/>
                      </a:cubicBezTo>
                      <a:cubicBezTo>
                        <a:pt x="131149" y="99453"/>
                        <a:pt x="94171" y="132895"/>
                        <a:pt x="50425" y="156689"/>
                      </a:cubicBezTo>
                      <a:close/>
                    </a:path>
                  </a:pathLst>
                </a:custGeom>
                <a:solidFill>
                  <a:srgbClr val="2B553C"/>
                </a:solidFill>
                <a:ln w="4365" cap="flat">
                  <a:noFill/>
                  <a:prstDash val="solid"/>
                  <a:miter/>
                </a:ln>
              </p:spPr>
              <p:txBody>
                <a:bodyPr rtlCol="0" anchor="ctr"/>
                <a:lstStyle/>
                <a:p>
                  <a:endParaRPr lang="th-TH"/>
                </a:p>
              </p:txBody>
            </p:sp>
            <p:sp>
              <p:nvSpPr>
                <p:cNvPr id="451" name="Freeform: Shape 450">
                  <a:extLst>
                    <a:ext uri="{FF2B5EF4-FFF2-40B4-BE49-F238E27FC236}">
                      <a16:creationId xmlns:a16="http://schemas.microsoft.com/office/drawing/2014/main" id="{6A4B9C38-BECB-4D26-A97D-FF49DBA3ED3F}"/>
                    </a:ext>
                  </a:extLst>
                </p:cNvPr>
                <p:cNvSpPr/>
                <p:nvPr/>
              </p:nvSpPr>
              <p:spPr>
                <a:xfrm>
                  <a:off x="1890877" y="5967368"/>
                  <a:ext cx="114824" cy="71615"/>
                </a:xfrm>
                <a:custGeom>
                  <a:avLst/>
                  <a:gdLst>
                    <a:gd name="connsiteX0" fmla="*/ 110542 w 114824"/>
                    <a:gd name="connsiteY0" fmla="*/ 48323 h 71615"/>
                    <a:gd name="connsiteX1" fmla="*/ 64745 w 114824"/>
                    <a:gd name="connsiteY1" fmla="*/ 3879 h 71615"/>
                    <a:gd name="connsiteX2" fmla="*/ 0 w 114824"/>
                    <a:gd name="connsiteY2" fmla="*/ 11126 h 71615"/>
                    <a:gd name="connsiteX3" fmla="*/ 33006 w 114824"/>
                    <a:gd name="connsiteY3" fmla="*/ 7633 h 71615"/>
                    <a:gd name="connsiteX4" fmla="*/ 61907 w 114824"/>
                    <a:gd name="connsiteY4" fmla="*/ 17544 h 71615"/>
                    <a:gd name="connsiteX5" fmla="*/ 64265 w 114824"/>
                    <a:gd name="connsiteY5" fmla="*/ 26188 h 71615"/>
                    <a:gd name="connsiteX6" fmla="*/ 85483 w 114824"/>
                    <a:gd name="connsiteY6" fmla="*/ 37757 h 71615"/>
                    <a:gd name="connsiteX7" fmla="*/ 110018 w 114824"/>
                    <a:gd name="connsiteY7" fmla="*/ 71592 h 71615"/>
                    <a:gd name="connsiteX8" fmla="*/ 111983 w 114824"/>
                    <a:gd name="connsiteY8" fmla="*/ 57404 h 71615"/>
                    <a:gd name="connsiteX9" fmla="*/ 107879 w 114824"/>
                    <a:gd name="connsiteY9" fmla="*/ 41556 h 71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824" h="71615">
                      <a:moveTo>
                        <a:pt x="110542" y="48323"/>
                      </a:moveTo>
                      <a:cubicBezTo>
                        <a:pt x="103077" y="27716"/>
                        <a:pt x="85788" y="10951"/>
                        <a:pt x="64745" y="3879"/>
                      </a:cubicBezTo>
                      <a:cubicBezTo>
                        <a:pt x="43702" y="-3194"/>
                        <a:pt x="19253" y="-487"/>
                        <a:pt x="0" y="11126"/>
                      </a:cubicBezTo>
                      <a:cubicBezTo>
                        <a:pt x="10565" y="14531"/>
                        <a:pt x="22004" y="9903"/>
                        <a:pt x="33006" y="7633"/>
                      </a:cubicBezTo>
                      <a:cubicBezTo>
                        <a:pt x="44007" y="5363"/>
                        <a:pt x="58153" y="7240"/>
                        <a:pt x="61907" y="17544"/>
                      </a:cubicBezTo>
                      <a:cubicBezTo>
                        <a:pt x="62911" y="20338"/>
                        <a:pt x="62999" y="23437"/>
                        <a:pt x="64265" y="26188"/>
                      </a:cubicBezTo>
                      <a:cubicBezTo>
                        <a:pt x="67670" y="33697"/>
                        <a:pt x="77624" y="34919"/>
                        <a:pt x="85483" y="37757"/>
                      </a:cubicBezTo>
                      <a:cubicBezTo>
                        <a:pt x="99497" y="42909"/>
                        <a:pt x="109582" y="56792"/>
                        <a:pt x="110018" y="71592"/>
                      </a:cubicBezTo>
                      <a:cubicBezTo>
                        <a:pt x="116218" y="72160"/>
                        <a:pt x="115912" y="62075"/>
                        <a:pt x="111983" y="57404"/>
                      </a:cubicBezTo>
                      <a:cubicBezTo>
                        <a:pt x="108010" y="52732"/>
                        <a:pt x="103077" y="45572"/>
                        <a:pt x="107879" y="41556"/>
                      </a:cubicBezTo>
                    </a:path>
                  </a:pathLst>
                </a:custGeom>
                <a:solidFill>
                  <a:srgbClr val="4B7955"/>
                </a:solidFill>
                <a:ln w="4365" cap="flat">
                  <a:noFill/>
                  <a:prstDash val="solid"/>
                  <a:miter/>
                </a:ln>
              </p:spPr>
              <p:txBody>
                <a:bodyPr rtlCol="0" anchor="ctr"/>
                <a:lstStyle/>
                <a:p>
                  <a:endParaRPr lang="th-TH"/>
                </a:p>
              </p:txBody>
            </p:sp>
            <p:sp>
              <p:nvSpPr>
                <p:cNvPr id="452" name="Freeform: Shape 451">
                  <a:extLst>
                    <a:ext uri="{FF2B5EF4-FFF2-40B4-BE49-F238E27FC236}">
                      <a16:creationId xmlns:a16="http://schemas.microsoft.com/office/drawing/2014/main" id="{F13E6422-9F80-4A29-9708-D4C13BD0A22C}"/>
                    </a:ext>
                  </a:extLst>
                </p:cNvPr>
                <p:cNvSpPr/>
                <p:nvPr/>
              </p:nvSpPr>
              <p:spPr>
                <a:xfrm>
                  <a:off x="1736590" y="5713059"/>
                  <a:ext cx="317149" cy="118120"/>
                </a:xfrm>
                <a:custGeom>
                  <a:avLst/>
                  <a:gdLst>
                    <a:gd name="connsiteX0" fmla="*/ 282425 w 317149"/>
                    <a:gd name="connsiteY0" fmla="*/ 41032 h 118120"/>
                    <a:gd name="connsiteX1" fmla="*/ 177645 w 317149"/>
                    <a:gd name="connsiteY1" fmla="*/ 779 h 118120"/>
                    <a:gd name="connsiteX2" fmla="*/ 0 w 317149"/>
                    <a:gd name="connsiteY2" fmla="*/ 62730 h 118120"/>
                    <a:gd name="connsiteX3" fmla="*/ 106264 w 317149"/>
                    <a:gd name="connsiteY3" fmla="*/ 100844 h 118120"/>
                    <a:gd name="connsiteX4" fmla="*/ 250816 w 317149"/>
                    <a:gd name="connsiteY4" fmla="*/ 113024 h 118120"/>
                    <a:gd name="connsiteX5" fmla="*/ 282425 w 317149"/>
                    <a:gd name="connsiteY5" fmla="*/ 41032 h 11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149" h="118120">
                      <a:moveTo>
                        <a:pt x="282425" y="41032"/>
                      </a:moveTo>
                      <a:cubicBezTo>
                        <a:pt x="249463" y="23001"/>
                        <a:pt x="215409" y="4621"/>
                        <a:pt x="177645" y="779"/>
                      </a:cubicBezTo>
                      <a:cubicBezTo>
                        <a:pt x="114472" y="-5682"/>
                        <a:pt x="54485" y="29201"/>
                        <a:pt x="0" y="62730"/>
                      </a:cubicBezTo>
                      <a:cubicBezTo>
                        <a:pt x="38070" y="64782"/>
                        <a:pt x="71075" y="86917"/>
                        <a:pt x="106264" y="100844"/>
                      </a:cubicBezTo>
                      <a:cubicBezTo>
                        <a:pt x="151581" y="118787"/>
                        <a:pt x="202486" y="122585"/>
                        <a:pt x="250816" y="113024"/>
                      </a:cubicBezTo>
                      <a:cubicBezTo>
                        <a:pt x="308183" y="101630"/>
                        <a:pt x="349745" y="77836"/>
                        <a:pt x="282425" y="41032"/>
                      </a:cubicBezTo>
                      <a:close/>
                    </a:path>
                  </a:pathLst>
                </a:custGeom>
                <a:solidFill>
                  <a:srgbClr val="4B7955"/>
                </a:solidFill>
                <a:ln w="4365" cap="flat">
                  <a:noFill/>
                  <a:prstDash val="solid"/>
                  <a:miter/>
                </a:ln>
              </p:spPr>
              <p:txBody>
                <a:bodyPr rtlCol="0" anchor="ctr"/>
                <a:lstStyle/>
                <a:p>
                  <a:endParaRPr lang="th-TH"/>
                </a:p>
              </p:txBody>
            </p:sp>
            <p:sp>
              <p:nvSpPr>
                <p:cNvPr id="453" name="Freeform: Shape 452">
                  <a:extLst>
                    <a:ext uri="{FF2B5EF4-FFF2-40B4-BE49-F238E27FC236}">
                      <a16:creationId xmlns:a16="http://schemas.microsoft.com/office/drawing/2014/main" id="{1271D6FC-AE2E-4FF3-8117-185E23AB0EFC}"/>
                    </a:ext>
                  </a:extLst>
                </p:cNvPr>
                <p:cNvSpPr/>
                <p:nvPr/>
              </p:nvSpPr>
              <p:spPr>
                <a:xfrm>
                  <a:off x="1742134" y="5747413"/>
                  <a:ext cx="307658" cy="68822"/>
                </a:xfrm>
                <a:custGeom>
                  <a:avLst/>
                  <a:gdLst>
                    <a:gd name="connsiteX0" fmla="*/ 258107 w 307658"/>
                    <a:gd name="connsiteY0" fmla="*/ 14667 h 68822"/>
                    <a:gd name="connsiteX1" fmla="*/ 91682 w 307658"/>
                    <a:gd name="connsiteY1" fmla="*/ 11611 h 68822"/>
                    <a:gd name="connsiteX2" fmla="*/ 0 w 307658"/>
                    <a:gd name="connsiteY2" fmla="*/ 20910 h 68822"/>
                    <a:gd name="connsiteX3" fmla="*/ 66229 w 307658"/>
                    <a:gd name="connsiteY3" fmla="*/ 14580 h 68822"/>
                    <a:gd name="connsiteX4" fmla="*/ 155161 w 307658"/>
                    <a:gd name="connsiteY4" fmla="*/ 24970 h 68822"/>
                    <a:gd name="connsiteX5" fmla="*/ 132808 w 307658"/>
                    <a:gd name="connsiteY5" fmla="*/ 56011 h 68822"/>
                    <a:gd name="connsiteX6" fmla="*/ 158173 w 307658"/>
                    <a:gd name="connsiteY6" fmla="*/ 54352 h 68822"/>
                    <a:gd name="connsiteX7" fmla="*/ 164111 w 307658"/>
                    <a:gd name="connsiteY7" fmla="*/ 59024 h 68822"/>
                    <a:gd name="connsiteX8" fmla="*/ 181705 w 307658"/>
                    <a:gd name="connsiteY8" fmla="*/ 47323 h 68822"/>
                    <a:gd name="connsiteX9" fmla="*/ 198426 w 307658"/>
                    <a:gd name="connsiteY9" fmla="*/ 33527 h 68822"/>
                    <a:gd name="connsiteX10" fmla="*/ 202923 w 307658"/>
                    <a:gd name="connsiteY10" fmla="*/ 68803 h 68822"/>
                    <a:gd name="connsiteX11" fmla="*/ 236889 w 307658"/>
                    <a:gd name="connsiteY11" fmla="*/ 56317 h 68822"/>
                    <a:gd name="connsiteX12" fmla="*/ 253348 w 307658"/>
                    <a:gd name="connsiteY12" fmla="*/ 55662 h 68822"/>
                    <a:gd name="connsiteX13" fmla="*/ 307659 w 307658"/>
                    <a:gd name="connsiteY13" fmla="*/ 40381 h 68822"/>
                    <a:gd name="connsiteX14" fmla="*/ 258107 w 307658"/>
                    <a:gd name="connsiteY14" fmla="*/ 14667 h 6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58" h="68822">
                      <a:moveTo>
                        <a:pt x="258107" y="14667"/>
                      </a:moveTo>
                      <a:cubicBezTo>
                        <a:pt x="207769" y="-9563"/>
                        <a:pt x="147434" y="1220"/>
                        <a:pt x="91682" y="11611"/>
                      </a:cubicBezTo>
                      <a:cubicBezTo>
                        <a:pt x="61383" y="17243"/>
                        <a:pt x="30648" y="22613"/>
                        <a:pt x="0" y="20910"/>
                      </a:cubicBezTo>
                      <a:cubicBezTo>
                        <a:pt x="21218" y="13401"/>
                        <a:pt x="44226" y="11218"/>
                        <a:pt x="66229" y="14580"/>
                      </a:cubicBezTo>
                      <a:cubicBezTo>
                        <a:pt x="96048" y="19164"/>
                        <a:pt x="125997" y="33615"/>
                        <a:pt x="155161" y="24970"/>
                      </a:cubicBezTo>
                      <a:cubicBezTo>
                        <a:pt x="147695" y="35317"/>
                        <a:pt x="140274" y="45664"/>
                        <a:pt x="132808" y="56011"/>
                      </a:cubicBezTo>
                      <a:cubicBezTo>
                        <a:pt x="139313" y="49288"/>
                        <a:pt x="151101" y="48546"/>
                        <a:pt x="158173" y="54352"/>
                      </a:cubicBezTo>
                      <a:cubicBezTo>
                        <a:pt x="160138" y="55967"/>
                        <a:pt x="161797" y="58020"/>
                        <a:pt x="164111" y="59024"/>
                      </a:cubicBezTo>
                      <a:cubicBezTo>
                        <a:pt x="171184" y="62080"/>
                        <a:pt x="178169" y="54178"/>
                        <a:pt x="181705" y="47323"/>
                      </a:cubicBezTo>
                      <a:cubicBezTo>
                        <a:pt x="185241" y="40425"/>
                        <a:pt x="190830" y="32043"/>
                        <a:pt x="198426" y="33527"/>
                      </a:cubicBezTo>
                      <a:cubicBezTo>
                        <a:pt x="204102" y="44180"/>
                        <a:pt x="205717" y="56928"/>
                        <a:pt x="202923" y="68803"/>
                      </a:cubicBezTo>
                      <a:cubicBezTo>
                        <a:pt x="215016" y="69327"/>
                        <a:pt x="225014" y="58980"/>
                        <a:pt x="236889" y="56317"/>
                      </a:cubicBezTo>
                      <a:cubicBezTo>
                        <a:pt x="242259" y="55094"/>
                        <a:pt x="247847" y="55531"/>
                        <a:pt x="253348" y="55662"/>
                      </a:cubicBezTo>
                      <a:cubicBezTo>
                        <a:pt x="271117" y="56011"/>
                        <a:pt x="296264" y="54614"/>
                        <a:pt x="307659" y="40381"/>
                      </a:cubicBezTo>
                      <a:cubicBezTo>
                        <a:pt x="291331" y="32174"/>
                        <a:pt x="274828" y="22744"/>
                        <a:pt x="258107" y="14667"/>
                      </a:cubicBezTo>
                      <a:close/>
                    </a:path>
                  </a:pathLst>
                </a:custGeom>
                <a:solidFill>
                  <a:srgbClr val="45524E">
                    <a:alpha val="38000"/>
                  </a:srgbClr>
                </a:solidFill>
                <a:ln w="4365" cap="flat">
                  <a:noFill/>
                  <a:prstDash val="solid"/>
                  <a:miter/>
                </a:ln>
              </p:spPr>
              <p:txBody>
                <a:bodyPr rtlCol="0" anchor="ctr"/>
                <a:lstStyle/>
                <a:p>
                  <a:endParaRPr lang="th-TH"/>
                </a:p>
              </p:txBody>
            </p:sp>
            <p:sp>
              <p:nvSpPr>
                <p:cNvPr id="454" name="Freeform: Shape 453">
                  <a:extLst>
                    <a:ext uri="{FF2B5EF4-FFF2-40B4-BE49-F238E27FC236}">
                      <a16:creationId xmlns:a16="http://schemas.microsoft.com/office/drawing/2014/main" id="{6F1D8532-0E3A-4044-BD46-0A21005ABB04}"/>
                    </a:ext>
                  </a:extLst>
                </p:cNvPr>
                <p:cNvSpPr/>
                <p:nvPr/>
              </p:nvSpPr>
              <p:spPr>
                <a:xfrm>
                  <a:off x="1739820" y="5739636"/>
                  <a:ext cx="332369" cy="55837"/>
                </a:xfrm>
                <a:custGeom>
                  <a:avLst/>
                  <a:gdLst>
                    <a:gd name="connsiteX0" fmla="*/ 71119 w 332369"/>
                    <a:gd name="connsiteY0" fmla="*/ 12709 h 55837"/>
                    <a:gd name="connsiteX1" fmla="*/ 160356 w 332369"/>
                    <a:gd name="connsiteY1" fmla="*/ 135 h 55837"/>
                    <a:gd name="connsiteX2" fmla="*/ 225931 w 332369"/>
                    <a:gd name="connsiteY2" fmla="*/ 5025 h 55837"/>
                    <a:gd name="connsiteX3" fmla="*/ 332369 w 332369"/>
                    <a:gd name="connsiteY3" fmla="*/ 49163 h 55837"/>
                    <a:gd name="connsiteX4" fmla="*/ 308620 w 332369"/>
                    <a:gd name="connsiteY4" fmla="*/ 52569 h 55837"/>
                    <a:gd name="connsiteX5" fmla="*/ 290021 w 332369"/>
                    <a:gd name="connsiteY5" fmla="*/ 33534 h 55837"/>
                    <a:gd name="connsiteX6" fmla="*/ 244966 w 332369"/>
                    <a:gd name="connsiteY6" fmla="*/ 15634 h 55837"/>
                    <a:gd name="connsiteX7" fmla="*/ 184892 w 332369"/>
                    <a:gd name="connsiteY7" fmla="*/ 10613 h 55837"/>
                    <a:gd name="connsiteX8" fmla="*/ 151014 w 332369"/>
                    <a:gd name="connsiteY8" fmla="*/ 16289 h 55837"/>
                    <a:gd name="connsiteX9" fmla="*/ 92512 w 332369"/>
                    <a:gd name="connsiteY9" fmla="*/ 11661 h 55837"/>
                    <a:gd name="connsiteX10" fmla="*/ 57891 w 332369"/>
                    <a:gd name="connsiteY10" fmla="*/ 26068 h 55837"/>
                    <a:gd name="connsiteX11" fmla="*/ 0 w 332369"/>
                    <a:gd name="connsiteY11" fmla="*/ 35585 h 55837"/>
                    <a:gd name="connsiteX12" fmla="*/ 71119 w 332369"/>
                    <a:gd name="connsiteY12" fmla="*/ 12709 h 5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2369" h="55837">
                      <a:moveTo>
                        <a:pt x="71119" y="12709"/>
                      </a:moveTo>
                      <a:cubicBezTo>
                        <a:pt x="99148" y="1139"/>
                        <a:pt x="130189" y="572"/>
                        <a:pt x="160356" y="135"/>
                      </a:cubicBezTo>
                      <a:cubicBezTo>
                        <a:pt x="182404" y="-171"/>
                        <a:pt x="204757" y="-433"/>
                        <a:pt x="225931" y="5025"/>
                      </a:cubicBezTo>
                      <a:cubicBezTo>
                        <a:pt x="263346" y="14717"/>
                        <a:pt x="294343" y="41698"/>
                        <a:pt x="332369" y="49163"/>
                      </a:cubicBezTo>
                      <a:cubicBezTo>
                        <a:pt x="328440" y="57284"/>
                        <a:pt x="316085" y="57458"/>
                        <a:pt x="308620" y="52569"/>
                      </a:cubicBezTo>
                      <a:cubicBezTo>
                        <a:pt x="301154" y="47679"/>
                        <a:pt x="296526" y="39602"/>
                        <a:pt x="290021" y="33534"/>
                      </a:cubicBezTo>
                      <a:cubicBezTo>
                        <a:pt x="278146" y="22445"/>
                        <a:pt x="261119" y="18821"/>
                        <a:pt x="244966" y="15634"/>
                      </a:cubicBezTo>
                      <a:cubicBezTo>
                        <a:pt x="225189" y="11748"/>
                        <a:pt x="204975" y="7819"/>
                        <a:pt x="184892" y="10613"/>
                      </a:cubicBezTo>
                      <a:cubicBezTo>
                        <a:pt x="173541" y="12185"/>
                        <a:pt x="162452" y="15896"/>
                        <a:pt x="151014" y="16289"/>
                      </a:cubicBezTo>
                      <a:cubicBezTo>
                        <a:pt x="131324" y="16900"/>
                        <a:pt x="111852" y="7557"/>
                        <a:pt x="92512" y="11661"/>
                      </a:cubicBezTo>
                      <a:cubicBezTo>
                        <a:pt x="80287" y="14237"/>
                        <a:pt x="69722" y="21920"/>
                        <a:pt x="57891" y="26068"/>
                      </a:cubicBezTo>
                      <a:cubicBezTo>
                        <a:pt x="39118" y="32617"/>
                        <a:pt x="17245" y="28644"/>
                        <a:pt x="0" y="35585"/>
                      </a:cubicBezTo>
                      <a:cubicBezTo>
                        <a:pt x="24492" y="41610"/>
                        <a:pt x="48984" y="21833"/>
                        <a:pt x="71119" y="12709"/>
                      </a:cubicBezTo>
                      <a:close/>
                    </a:path>
                  </a:pathLst>
                </a:custGeom>
                <a:solidFill>
                  <a:srgbClr val="3E6E53"/>
                </a:solidFill>
                <a:ln w="4365" cap="flat">
                  <a:noFill/>
                  <a:prstDash val="solid"/>
                  <a:miter/>
                </a:ln>
              </p:spPr>
              <p:txBody>
                <a:bodyPr rtlCol="0" anchor="ctr"/>
                <a:lstStyle/>
                <a:p>
                  <a:endParaRPr lang="th-TH"/>
                </a:p>
              </p:txBody>
            </p:sp>
          </p:grpSp>
        </p:grpSp>
        <p:grpSp>
          <p:nvGrpSpPr>
            <p:cNvPr id="21" name="Graphic 2180">
              <a:extLst>
                <a:ext uri="{FF2B5EF4-FFF2-40B4-BE49-F238E27FC236}">
                  <a16:creationId xmlns:a16="http://schemas.microsoft.com/office/drawing/2014/main" id="{5EDF2C78-01CA-4648-AFD7-F227A3B00DFD}"/>
                </a:ext>
              </a:extLst>
            </p:cNvPr>
            <p:cNvGrpSpPr/>
            <p:nvPr/>
          </p:nvGrpSpPr>
          <p:grpSpPr>
            <a:xfrm rot="4699191">
              <a:off x="2837596" y="1860108"/>
              <a:ext cx="586872" cy="562953"/>
              <a:chOff x="2371685" y="5063768"/>
              <a:chExt cx="586872" cy="562953"/>
            </a:xfrm>
          </p:grpSpPr>
          <p:sp>
            <p:nvSpPr>
              <p:cNvPr id="425" name="Freeform: Shape 424">
                <a:extLst>
                  <a:ext uri="{FF2B5EF4-FFF2-40B4-BE49-F238E27FC236}">
                    <a16:creationId xmlns:a16="http://schemas.microsoft.com/office/drawing/2014/main" id="{5D608E1E-F5FD-4592-B657-29F160AF1A73}"/>
                  </a:ext>
                </a:extLst>
              </p:cNvPr>
              <p:cNvSpPr/>
              <p:nvPr/>
            </p:nvSpPr>
            <p:spPr>
              <a:xfrm>
                <a:off x="2373896" y="5063768"/>
                <a:ext cx="575953" cy="562666"/>
              </a:xfrm>
              <a:custGeom>
                <a:avLst/>
                <a:gdLst>
                  <a:gd name="connsiteX0" fmla="*/ 575953 w 575953"/>
                  <a:gd name="connsiteY0" fmla="*/ 562666 h 562666"/>
                  <a:gd name="connsiteX1" fmla="*/ 539 w 575953"/>
                  <a:gd name="connsiteY1" fmla="*/ 0 h 562666"/>
                  <a:gd name="connsiteX2" fmla="*/ 133085 w 575953"/>
                  <a:gd name="connsiteY2" fmla="*/ 418551 h 562666"/>
                  <a:gd name="connsiteX3" fmla="*/ 575953 w 575953"/>
                  <a:gd name="connsiteY3" fmla="*/ 562666 h 562666"/>
                </a:gdLst>
                <a:ahLst/>
                <a:cxnLst>
                  <a:cxn ang="0">
                    <a:pos x="connsiteX0" y="connsiteY0"/>
                  </a:cxn>
                  <a:cxn ang="0">
                    <a:pos x="connsiteX1" y="connsiteY1"/>
                  </a:cxn>
                  <a:cxn ang="0">
                    <a:pos x="connsiteX2" y="connsiteY2"/>
                  </a:cxn>
                  <a:cxn ang="0">
                    <a:pos x="connsiteX3" y="connsiteY3"/>
                  </a:cxn>
                </a:cxnLst>
                <a:rect l="l" t="t" r="r" b="b"/>
                <a:pathLst>
                  <a:path w="575953" h="562666">
                    <a:moveTo>
                      <a:pt x="575953" y="562666"/>
                    </a:moveTo>
                    <a:cubicBezTo>
                      <a:pt x="561939" y="533895"/>
                      <a:pt x="59390" y="105609"/>
                      <a:pt x="539" y="0"/>
                    </a:cubicBezTo>
                    <a:cubicBezTo>
                      <a:pt x="539" y="0"/>
                      <a:pt x="-15920" y="279936"/>
                      <a:pt x="133085" y="418551"/>
                    </a:cubicBezTo>
                    <a:cubicBezTo>
                      <a:pt x="282134" y="557165"/>
                      <a:pt x="575953" y="562666"/>
                      <a:pt x="575953" y="562666"/>
                    </a:cubicBezTo>
                    <a:close/>
                  </a:path>
                </a:pathLst>
              </a:custGeom>
              <a:solidFill>
                <a:srgbClr val="7A8683"/>
              </a:solidFill>
              <a:ln w="4365" cap="flat">
                <a:noFill/>
                <a:prstDash val="solid"/>
                <a:miter/>
              </a:ln>
            </p:spPr>
            <p:txBody>
              <a:bodyPr rtlCol="0" anchor="ctr"/>
              <a:lstStyle/>
              <a:p>
                <a:endParaRPr lang="th-TH"/>
              </a:p>
            </p:txBody>
          </p:sp>
          <p:sp>
            <p:nvSpPr>
              <p:cNvPr id="426" name="Freeform: Shape 425">
                <a:extLst>
                  <a:ext uri="{FF2B5EF4-FFF2-40B4-BE49-F238E27FC236}">
                    <a16:creationId xmlns:a16="http://schemas.microsoft.com/office/drawing/2014/main" id="{C2D03BDB-B2C6-417A-9091-40E78BC0E9E8}"/>
                  </a:ext>
                </a:extLst>
              </p:cNvPr>
              <p:cNvSpPr/>
              <p:nvPr/>
            </p:nvSpPr>
            <p:spPr>
              <a:xfrm>
                <a:off x="2371685" y="5073198"/>
                <a:ext cx="586872" cy="553523"/>
              </a:xfrm>
              <a:custGeom>
                <a:avLst/>
                <a:gdLst>
                  <a:gd name="connsiteX0" fmla="*/ 0 w 586872"/>
                  <a:gd name="connsiteY0" fmla="*/ 0 h 553523"/>
                  <a:gd name="connsiteX1" fmla="*/ 578165 w 586872"/>
                  <a:gd name="connsiteY1" fmla="*/ 553236 h 553523"/>
                  <a:gd name="connsiteX2" fmla="*/ 388165 w 586872"/>
                  <a:gd name="connsiteY2" fmla="*/ 136039 h 553523"/>
                  <a:gd name="connsiteX3" fmla="*/ 0 w 586872"/>
                  <a:gd name="connsiteY3" fmla="*/ 0 h 553523"/>
                </a:gdLst>
                <a:ahLst/>
                <a:cxnLst>
                  <a:cxn ang="0">
                    <a:pos x="connsiteX0" y="connsiteY0"/>
                  </a:cxn>
                  <a:cxn ang="0">
                    <a:pos x="connsiteX1" y="connsiteY1"/>
                  </a:cxn>
                  <a:cxn ang="0">
                    <a:pos x="connsiteX2" y="connsiteY2"/>
                  </a:cxn>
                  <a:cxn ang="0">
                    <a:pos x="connsiteX3" y="connsiteY3"/>
                  </a:cxn>
                </a:cxnLst>
                <a:rect l="l" t="t" r="r" b="b"/>
                <a:pathLst>
                  <a:path w="586872" h="553523">
                    <a:moveTo>
                      <a:pt x="0" y="0"/>
                    </a:moveTo>
                    <a:cubicBezTo>
                      <a:pt x="0" y="0"/>
                      <a:pt x="458280" y="503204"/>
                      <a:pt x="578165" y="553236"/>
                    </a:cubicBezTo>
                    <a:cubicBezTo>
                      <a:pt x="601697" y="563059"/>
                      <a:pt x="589472" y="318923"/>
                      <a:pt x="388165" y="136039"/>
                    </a:cubicBezTo>
                    <a:cubicBezTo>
                      <a:pt x="262822" y="22178"/>
                      <a:pt x="171096" y="14058"/>
                      <a:pt x="0" y="0"/>
                    </a:cubicBezTo>
                    <a:close/>
                  </a:path>
                </a:pathLst>
              </a:custGeom>
              <a:solidFill>
                <a:srgbClr val="577667"/>
              </a:solidFill>
              <a:ln w="4365" cap="flat">
                <a:noFill/>
                <a:prstDash val="solid"/>
                <a:miter/>
              </a:ln>
            </p:spPr>
            <p:txBody>
              <a:bodyPr rtlCol="0" anchor="ctr"/>
              <a:lstStyle/>
              <a:p>
                <a:endParaRPr lang="th-TH"/>
              </a:p>
            </p:txBody>
          </p:sp>
          <p:sp>
            <p:nvSpPr>
              <p:cNvPr id="427" name="Freeform: Shape 426">
                <a:extLst>
                  <a:ext uri="{FF2B5EF4-FFF2-40B4-BE49-F238E27FC236}">
                    <a16:creationId xmlns:a16="http://schemas.microsoft.com/office/drawing/2014/main" id="{531D0639-A298-4953-B128-E39D49B0E56F}"/>
                  </a:ext>
                </a:extLst>
              </p:cNvPr>
              <p:cNvSpPr/>
              <p:nvPr/>
            </p:nvSpPr>
            <p:spPr>
              <a:xfrm>
                <a:off x="2562907" y="5494892"/>
                <a:ext cx="368562" cy="114691"/>
              </a:xfrm>
              <a:custGeom>
                <a:avLst/>
                <a:gdLst>
                  <a:gd name="connsiteX0" fmla="*/ 300630 w 368562"/>
                  <a:gd name="connsiteY0" fmla="*/ 88757 h 114691"/>
                  <a:gd name="connsiteX1" fmla="*/ 168128 w 368562"/>
                  <a:gd name="connsiteY1" fmla="*/ 64221 h 114691"/>
                  <a:gd name="connsiteX2" fmla="*/ 0 w 368562"/>
                  <a:gd name="connsiteY2" fmla="*/ 0 h 114691"/>
                  <a:gd name="connsiteX3" fmla="*/ 93341 w 368562"/>
                  <a:gd name="connsiteY3" fmla="*/ 53306 h 114691"/>
                  <a:gd name="connsiteX4" fmla="*/ 127089 w 368562"/>
                  <a:gd name="connsiteY4" fmla="*/ 61951 h 114691"/>
                  <a:gd name="connsiteX5" fmla="*/ 368562 w 368562"/>
                  <a:gd name="connsiteY5" fmla="*/ 114515 h 114691"/>
                  <a:gd name="connsiteX6" fmla="*/ 300630 w 368562"/>
                  <a:gd name="connsiteY6" fmla="*/ 88757 h 11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562" h="114691">
                    <a:moveTo>
                      <a:pt x="300630" y="88757"/>
                    </a:moveTo>
                    <a:cubicBezTo>
                      <a:pt x="256448" y="80593"/>
                      <a:pt x="212310" y="72385"/>
                      <a:pt x="168128" y="64221"/>
                    </a:cubicBezTo>
                    <a:cubicBezTo>
                      <a:pt x="108403" y="53176"/>
                      <a:pt x="45448" y="40558"/>
                      <a:pt x="0" y="0"/>
                    </a:cubicBezTo>
                    <a:cubicBezTo>
                      <a:pt x="26762" y="24361"/>
                      <a:pt x="58851" y="42698"/>
                      <a:pt x="93341" y="53306"/>
                    </a:cubicBezTo>
                    <a:cubicBezTo>
                      <a:pt x="104430" y="56712"/>
                      <a:pt x="115781" y="59331"/>
                      <a:pt x="127089" y="61951"/>
                    </a:cubicBezTo>
                    <a:cubicBezTo>
                      <a:pt x="200653" y="78977"/>
                      <a:pt x="295478" y="117615"/>
                      <a:pt x="368562" y="114515"/>
                    </a:cubicBezTo>
                    <a:cubicBezTo>
                      <a:pt x="354286" y="102597"/>
                      <a:pt x="320145" y="85221"/>
                      <a:pt x="300630" y="88757"/>
                    </a:cubicBezTo>
                    <a:close/>
                  </a:path>
                </a:pathLst>
              </a:custGeom>
              <a:solidFill>
                <a:srgbClr val="577667"/>
              </a:solidFill>
              <a:ln w="4365" cap="flat">
                <a:noFill/>
                <a:prstDash val="solid"/>
                <a:miter/>
              </a:ln>
            </p:spPr>
            <p:txBody>
              <a:bodyPr rtlCol="0" anchor="ctr"/>
              <a:lstStyle/>
              <a:p>
                <a:endParaRPr lang="th-TH"/>
              </a:p>
            </p:txBody>
          </p:sp>
          <p:sp>
            <p:nvSpPr>
              <p:cNvPr id="428" name="Freeform: Shape 427">
                <a:extLst>
                  <a:ext uri="{FF2B5EF4-FFF2-40B4-BE49-F238E27FC236}">
                    <a16:creationId xmlns:a16="http://schemas.microsoft.com/office/drawing/2014/main" id="{61352944-4E2B-4C0D-86D0-A6FFA3C5C5A4}"/>
                  </a:ext>
                </a:extLst>
              </p:cNvPr>
              <p:cNvSpPr/>
              <p:nvPr/>
            </p:nvSpPr>
            <p:spPr>
              <a:xfrm>
                <a:off x="2483668" y="5404171"/>
                <a:ext cx="317176" cy="80898"/>
              </a:xfrm>
              <a:custGeom>
                <a:avLst/>
                <a:gdLst>
                  <a:gd name="connsiteX0" fmla="*/ 32307 w 317176"/>
                  <a:gd name="connsiteY0" fmla="*/ 23532 h 80898"/>
                  <a:gd name="connsiteX1" fmla="*/ 0 w 317176"/>
                  <a:gd name="connsiteY1" fmla="*/ 0 h 80898"/>
                  <a:gd name="connsiteX2" fmla="*/ 198339 w 317176"/>
                  <a:gd name="connsiteY2" fmla="*/ 64309 h 80898"/>
                  <a:gd name="connsiteX3" fmla="*/ 317176 w 317176"/>
                  <a:gd name="connsiteY3" fmla="*/ 80899 h 80898"/>
                  <a:gd name="connsiteX4" fmla="*/ 32307 w 317176"/>
                  <a:gd name="connsiteY4" fmla="*/ 23532 h 80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76" h="80898">
                    <a:moveTo>
                      <a:pt x="32307" y="23532"/>
                    </a:moveTo>
                    <a:cubicBezTo>
                      <a:pt x="19908" y="18162"/>
                      <a:pt x="7466" y="11308"/>
                      <a:pt x="0" y="0"/>
                    </a:cubicBezTo>
                    <a:cubicBezTo>
                      <a:pt x="60772" y="34883"/>
                      <a:pt x="128792" y="56930"/>
                      <a:pt x="198339" y="64309"/>
                    </a:cubicBezTo>
                    <a:cubicBezTo>
                      <a:pt x="238679" y="68587"/>
                      <a:pt x="277622" y="72211"/>
                      <a:pt x="317176" y="80899"/>
                    </a:cubicBezTo>
                    <a:cubicBezTo>
                      <a:pt x="234663" y="33355"/>
                      <a:pt x="120933" y="61776"/>
                      <a:pt x="32307" y="23532"/>
                    </a:cubicBezTo>
                    <a:close/>
                  </a:path>
                </a:pathLst>
              </a:custGeom>
              <a:solidFill>
                <a:srgbClr val="577667"/>
              </a:solidFill>
              <a:ln w="4365" cap="flat">
                <a:noFill/>
                <a:prstDash val="solid"/>
                <a:miter/>
              </a:ln>
            </p:spPr>
            <p:txBody>
              <a:bodyPr rtlCol="0" anchor="ctr"/>
              <a:lstStyle/>
              <a:p>
                <a:endParaRPr lang="th-TH"/>
              </a:p>
            </p:txBody>
          </p:sp>
          <p:sp>
            <p:nvSpPr>
              <p:cNvPr id="429" name="Freeform: Shape 428">
                <a:extLst>
                  <a:ext uri="{FF2B5EF4-FFF2-40B4-BE49-F238E27FC236}">
                    <a16:creationId xmlns:a16="http://schemas.microsoft.com/office/drawing/2014/main" id="{F5C914FB-2836-476A-97EA-37BFC65114B2}"/>
                  </a:ext>
                </a:extLst>
              </p:cNvPr>
              <p:cNvSpPr/>
              <p:nvPr/>
            </p:nvSpPr>
            <p:spPr>
              <a:xfrm>
                <a:off x="2449178" y="5330768"/>
                <a:ext cx="261163" cy="48420"/>
              </a:xfrm>
              <a:custGeom>
                <a:avLst/>
                <a:gdLst>
                  <a:gd name="connsiteX0" fmla="*/ 0 w 261163"/>
                  <a:gd name="connsiteY0" fmla="*/ 57 h 48420"/>
                  <a:gd name="connsiteX1" fmla="*/ 20869 w 261163"/>
                  <a:gd name="connsiteY1" fmla="*/ 145 h 48420"/>
                  <a:gd name="connsiteX2" fmla="*/ 261163 w 261163"/>
                  <a:gd name="connsiteY2" fmla="*/ 48125 h 48420"/>
                  <a:gd name="connsiteX3" fmla="*/ 0 w 261163"/>
                  <a:gd name="connsiteY3" fmla="*/ 57 h 48420"/>
                </a:gdLst>
                <a:ahLst/>
                <a:cxnLst>
                  <a:cxn ang="0">
                    <a:pos x="connsiteX0" y="connsiteY0"/>
                  </a:cxn>
                  <a:cxn ang="0">
                    <a:pos x="connsiteX1" y="connsiteY1"/>
                  </a:cxn>
                  <a:cxn ang="0">
                    <a:pos x="connsiteX2" y="connsiteY2"/>
                  </a:cxn>
                  <a:cxn ang="0">
                    <a:pos x="connsiteX3" y="connsiteY3"/>
                  </a:cxn>
                </a:cxnLst>
                <a:rect l="l" t="t" r="r" b="b"/>
                <a:pathLst>
                  <a:path w="261163" h="48420">
                    <a:moveTo>
                      <a:pt x="0" y="57"/>
                    </a:moveTo>
                    <a:cubicBezTo>
                      <a:pt x="6942" y="-30"/>
                      <a:pt x="13883" y="-30"/>
                      <a:pt x="20869" y="145"/>
                    </a:cubicBezTo>
                    <a:cubicBezTo>
                      <a:pt x="65967" y="1149"/>
                      <a:pt x="218116" y="34286"/>
                      <a:pt x="261163" y="48125"/>
                    </a:cubicBezTo>
                    <a:cubicBezTo>
                      <a:pt x="210694" y="52491"/>
                      <a:pt x="50207" y="7217"/>
                      <a:pt x="0" y="57"/>
                    </a:cubicBezTo>
                    <a:close/>
                  </a:path>
                </a:pathLst>
              </a:custGeom>
              <a:solidFill>
                <a:srgbClr val="577667"/>
              </a:solidFill>
              <a:ln w="4365" cap="flat">
                <a:noFill/>
                <a:prstDash val="solid"/>
                <a:miter/>
              </a:ln>
            </p:spPr>
            <p:txBody>
              <a:bodyPr rtlCol="0" anchor="ctr"/>
              <a:lstStyle/>
              <a:p>
                <a:endParaRPr lang="th-TH"/>
              </a:p>
            </p:txBody>
          </p:sp>
          <p:sp>
            <p:nvSpPr>
              <p:cNvPr id="430" name="Freeform: Shape 429">
                <a:extLst>
                  <a:ext uri="{FF2B5EF4-FFF2-40B4-BE49-F238E27FC236}">
                    <a16:creationId xmlns:a16="http://schemas.microsoft.com/office/drawing/2014/main" id="{43E648D1-46D5-467F-9DBB-6A47B569C1E6}"/>
                  </a:ext>
                </a:extLst>
              </p:cNvPr>
              <p:cNvSpPr/>
              <p:nvPr/>
            </p:nvSpPr>
            <p:spPr>
              <a:xfrm>
                <a:off x="2406175" y="5234235"/>
                <a:ext cx="136562" cy="16084"/>
              </a:xfrm>
              <a:custGeom>
                <a:avLst/>
                <a:gdLst>
                  <a:gd name="connsiteX0" fmla="*/ 0 w 136562"/>
                  <a:gd name="connsiteY0" fmla="*/ 7004 h 16084"/>
                  <a:gd name="connsiteX1" fmla="*/ 59157 w 136562"/>
                  <a:gd name="connsiteY1" fmla="*/ 4166 h 16084"/>
                  <a:gd name="connsiteX2" fmla="*/ 136563 w 136562"/>
                  <a:gd name="connsiteY2" fmla="*/ 16084 h 16084"/>
                  <a:gd name="connsiteX3" fmla="*/ 64309 w 136562"/>
                  <a:gd name="connsiteY3" fmla="*/ 62 h 16084"/>
                  <a:gd name="connsiteX4" fmla="*/ 0 w 136562"/>
                  <a:gd name="connsiteY4" fmla="*/ 7004 h 16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62" h="16084">
                    <a:moveTo>
                      <a:pt x="0" y="7004"/>
                    </a:moveTo>
                    <a:cubicBezTo>
                      <a:pt x="24972" y="21542"/>
                      <a:pt x="30473" y="7440"/>
                      <a:pt x="59157" y="4166"/>
                    </a:cubicBezTo>
                    <a:cubicBezTo>
                      <a:pt x="85177" y="1197"/>
                      <a:pt x="111852" y="8226"/>
                      <a:pt x="136563" y="16084"/>
                    </a:cubicBezTo>
                    <a:cubicBezTo>
                      <a:pt x="114122" y="5345"/>
                      <a:pt x="88975" y="1677"/>
                      <a:pt x="64309" y="62"/>
                    </a:cubicBezTo>
                    <a:cubicBezTo>
                      <a:pt x="46758" y="-1073"/>
                      <a:pt x="11788" y="13858"/>
                      <a:pt x="0" y="7004"/>
                    </a:cubicBezTo>
                    <a:close/>
                  </a:path>
                </a:pathLst>
              </a:custGeom>
              <a:solidFill>
                <a:srgbClr val="577667"/>
              </a:solidFill>
              <a:ln w="4365" cap="flat">
                <a:noFill/>
                <a:prstDash val="solid"/>
                <a:miter/>
              </a:ln>
            </p:spPr>
            <p:txBody>
              <a:bodyPr rtlCol="0" anchor="ctr"/>
              <a:lstStyle/>
              <a:p>
                <a:endParaRPr lang="th-TH"/>
              </a:p>
            </p:txBody>
          </p:sp>
          <p:sp>
            <p:nvSpPr>
              <p:cNvPr id="431" name="Freeform: Shape 430">
                <a:extLst>
                  <a:ext uri="{FF2B5EF4-FFF2-40B4-BE49-F238E27FC236}">
                    <a16:creationId xmlns:a16="http://schemas.microsoft.com/office/drawing/2014/main" id="{A9501F9E-3B0A-4AD0-A59D-DB2BE111B642}"/>
                  </a:ext>
                </a:extLst>
              </p:cNvPr>
              <p:cNvSpPr/>
              <p:nvPr/>
            </p:nvSpPr>
            <p:spPr>
              <a:xfrm>
                <a:off x="2384957" y="5156900"/>
                <a:ext cx="97575" cy="23260"/>
              </a:xfrm>
              <a:custGeom>
                <a:avLst/>
                <a:gdLst>
                  <a:gd name="connsiteX0" fmla="*/ 92774 w 97575"/>
                  <a:gd name="connsiteY0" fmla="*/ 13656 h 23260"/>
                  <a:gd name="connsiteX1" fmla="*/ 0 w 97575"/>
                  <a:gd name="connsiteY1" fmla="*/ 3789 h 23260"/>
                  <a:gd name="connsiteX2" fmla="*/ 97576 w 97575"/>
                  <a:gd name="connsiteY2" fmla="*/ 23261 h 23260"/>
                </a:gdLst>
                <a:ahLst/>
                <a:cxnLst>
                  <a:cxn ang="0">
                    <a:pos x="connsiteX0" y="connsiteY0"/>
                  </a:cxn>
                  <a:cxn ang="0">
                    <a:pos x="connsiteX1" y="connsiteY1"/>
                  </a:cxn>
                  <a:cxn ang="0">
                    <a:pos x="connsiteX2" y="connsiteY2"/>
                  </a:cxn>
                </a:cxnLst>
                <a:rect l="l" t="t" r="r" b="b"/>
                <a:pathLst>
                  <a:path w="97575" h="23260">
                    <a:moveTo>
                      <a:pt x="92774" y="13656"/>
                    </a:moveTo>
                    <a:cubicBezTo>
                      <a:pt x="64134" y="-53"/>
                      <a:pt x="30823" y="-3633"/>
                      <a:pt x="0" y="3789"/>
                    </a:cubicBezTo>
                    <a:cubicBezTo>
                      <a:pt x="33311" y="-3240"/>
                      <a:pt x="69373" y="3964"/>
                      <a:pt x="97576" y="23261"/>
                    </a:cubicBezTo>
                  </a:path>
                </a:pathLst>
              </a:custGeom>
              <a:solidFill>
                <a:srgbClr val="577667"/>
              </a:solidFill>
              <a:ln w="4365" cap="flat">
                <a:noFill/>
                <a:prstDash val="solid"/>
                <a:miter/>
              </a:ln>
            </p:spPr>
            <p:txBody>
              <a:bodyPr rtlCol="0" anchor="ctr"/>
              <a:lstStyle/>
              <a:p>
                <a:endParaRPr lang="th-TH"/>
              </a:p>
            </p:txBody>
          </p:sp>
          <p:sp>
            <p:nvSpPr>
              <p:cNvPr id="432" name="Freeform: Shape 431">
                <a:extLst>
                  <a:ext uri="{FF2B5EF4-FFF2-40B4-BE49-F238E27FC236}">
                    <a16:creationId xmlns:a16="http://schemas.microsoft.com/office/drawing/2014/main" id="{4C7AC671-6C0F-48D0-BD13-403DE6410EF3}"/>
                  </a:ext>
                </a:extLst>
              </p:cNvPr>
              <p:cNvSpPr/>
              <p:nvPr/>
            </p:nvSpPr>
            <p:spPr>
              <a:xfrm>
                <a:off x="2870435" y="5404869"/>
                <a:ext cx="45797" cy="174195"/>
              </a:xfrm>
              <a:custGeom>
                <a:avLst/>
                <a:gdLst>
                  <a:gd name="connsiteX0" fmla="*/ 0 w 45797"/>
                  <a:gd name="connsiteY0" fmla="*/ 0 h 174195"/>
                  <a:gd name="connsiteX1" fmla="*/ 45797 w 45797"/>
                  <a:gd name="connsiteY1" fmla="*/ 174196 h 174195"/>
                  <a:gd name="connsiteX2" fmla="*/ 0 w 45797"/>
                  <a:gd name="connsiteY2" fmla="*/ 0 h 174195"/>
                </a:gdLst>
                <a:ahLst/>
                <a:cxnLst>
                  <a:cxn ang="0">
                    <a:pos x="connsiteX0" y="connsiteY0"/>
                  </a:cxn>
                  <a:cxn ang="0">
                    <a:pos x="connsiteX1" y="connsiteY1"/>
                  </a:cxn>
                  <a:cxn ang="0">
                    <a:pos x="connsiteX2" y="connsiteY2"/>
                  </a:cxn>
                </a:cxnLst>
                <a:rect l="l" t="t" r="r" b="b"/>
                <a:pathLst>
                  <a:path w="45797" h="174195">
                    <a:moveTo>
                      <a:pt x="0" y="0"/>
                    </a:moveTo>
                    <a:cubicBezTo>
                      <a:pt x="19035" y="57323"/>
                      <a:pt x="31565" y="115650"/>
                      <a:pt x="45797" y="174196"/>
                    </a:cubicBezTo>
                    <a:cubicBezTo>
                      <a:pt x="38943" y="114079"/>
                      <a:pt x="18948" y="57148"/>
                      <a:pt x="0" y="0"/>
                    </a:cubicBezTo>
                    <a:close/>
                  </a:path>
                </a:pathLst>
              </a:custGeom>
              <a:solidFill>
                <a:srgbClr val="435E4F"/>
              </a:solidFill>
              <a:ln w="4365" cap="flat">
                <a:noFill/>
                <a:prstDash val="solid"/>
                <a:miter/>
              </a:ln>
            </p:spPr>
            <p:txBody>
              <a:bodyPr rtlCol="0" anchor="ctr"/>
              <a:lstStyle/>
              <a:p>
                <a:endParaRPr lang="th-TH"/>
              </a:p>
            </p:txBody>
          </p:sp>
          <p:sp>
            <p:nvSpPr>
              <p:cNvPr id="433" name="Freeform: Shape 432">
                <a:extLst>
                  <a:ext uri="{FF2B5EF4-FFF2-40B4-BE49-F238E27FC236}">
                    <a16:creationId xmlns:a16="http://schemas.microsoft.com/office/drawing/2014/main" id="{B7656F84-1848-4DE6-B220-93862902B5AE}"/>
                  </a:ext>
                </a:extLst>
              </p:cNvPr>
              <p:cNvSpPr/>
              <p:nvPr/>
            </p:nvSpPr>
            <p:spPr>
              <a:xfrm>
                <a:off x="2754302" y="5213690"/>
                <a:ext cx="53753" cy="253304"/>
              </a:xfrm>
              <a:custGeom>
                <a:avLst/>
                <a:gdLst>
                  <a:gd name="connsiteX0" fmla="*/ 48245 w 53753"/>
                  <a:gd name="connsiteY0" fmla="*/ 107399 h 253304"/>
                  <a:gd name="connsiteX1" fmla="*/ 32091 w 53753"/>
                  <a:gd name="connsiteY1" fmla="*/ 67408 h 253304"/>
                  <a:gd name="connsiteX2" fmla="*/ 2 w 53753"/>
                  <a:gd name="connsiteY2" fmla="*/ 0 h 253304"/>
                  <a:gd name="connsiteX3" fmla="*/ 23665 w 53753"/>
                  <a:gd name="connsiteY3" fmla="*/ 53001 h 253304"/>
                  <a:gd name="connsiteX4" fmla="*/ 40866 w 53753"/>
                  <a:gd name="connsiteY4" fmla="*/ 132633 h 253304"/>
                  <a:gd name="connsiteX5" fmla="*/ 50515 w 53753"/>
                  <a:gd name="connsiteY5" fmla="*/ 253305 h 253304"/>
                  <a:gd name="connsiteX6" fmla="*/ 48245 w 53753"/>
                  <a:gd name="connsiteY6" fmla="*/ 107399 h 25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53" h="253304">
                    <a:moveTo>
                      <a:pt x="48245" y="107399"/>
                    </a:moveTo>
                    <a:cubicBezTo>
                      <a:pt x="44490" y="93472"/>
                      <a:pt x="38291" y="80375"/>
                      <a:pt x="32091" y="67408"/>
                    </a:cubicBezTo>
                    <a:cubicBezTo>
                      <a:pt x="21395" y="44924"/>
                      <a:pt x="10699" y="22484"/>
                      <a:pt x="2" y="0"/>
                    </a:cubicBezTo>
                    <a:cubicBezTo>
                      <a:pt x="-216" y="19602"/>
                      <a:pt x="14497" y="35669"/>
                      <a:pt x="23665" y="53001"/>
                    </a:cubicBezTo>
                    <a:cubicBezTo>
                      <a:pt x="36457" y="77144"/>
                      <a:pt x="38771" y="105347"/>
                      <a:pt x="40866" y="132633"/>
                    </a:cubicBezTo>
                    <a:cubicBezTo>
                      <a:pt x="43922" y="172799"/>
                      <a:pt x="45843" y="213357"/>
                      <a:pt x="50515" y="253305"/>
                    </a:cubicBezTo>
                    <a:cubicBezTo>
                      <a:pt x="46979" y="205193"/>
                      <a:pt x="61080" y="154419"/>
                      <a:pt x="48245" y="107399"/>
                    </a:cubicBezTo>
                    <a:close/>
                  </a:path>
                </a:pathLst>
              </a:custGeom>
              <a:solidFill>
                <a:srgbClr val="435E4F"/>
              </a:solidFill>
              <a:ln w="4365" cap="flat">
                <a:noFill/>
                <a:prstDash val="solid"/>
                <a:miter/>
              </a:ln>
            </p:spPr>
            <p:txBody>
              <a:bodyPr rtlCol="0" anchor="ctr"/>
              <a:lstStyle/>
              <a:p>
                <a:endParaRPr lang="th-TH"/>
              </a:p>
            </p:txBody>
          </p:sp>
          <p:sp>
            <p:nvSpPr>
              <p:cNvPr id="434" name="Freeform: Shape 433">
                <a:extLst>
                  <a:ext uri="{FF2B5EF4-FFF2-40B4-BE49-F238E27FC236}">
                    <a16:creationId xmlns:a16="http://schemas.microsoft.com/office/drawing/2014/main" id="{2CD88792-394D-4F7E-BA91-D7E6B41E2517}"/>
                  </a:ext>
                </a:extLst>
              </p:cNvPr>
              <p:cNvSpPr/>
              <p:nvPr/>
            </p:nvSpPr>
            <p:spPr>
              <a:xfrm>
                <a:off x="2650224" y="5140345"/>
                <a:ext cx="62878" cy="209471"/>
              </a:xfrm>
              <a:custGeom>
                <a:avLst/>
                <a:gdLst>
                  <a:gd name="connsiteX0" fmla="*/ 50207 w 62878"/>
                  <a:gd name="connsiteY0" fmla="*/ 102902 h 209471"/>
                  <a:gd name="connsiteX1" fmla="*/ 0 w 62878"/>
                  <a:gd name="connsiteY1" fmla="*/ 0 h 209471"/>
                  <a:gd name="connsiteX2" fmla="*/ 42960 w 62878"/>
                  <a:gd name="connsiteY2" fmla="*/ 112027 h 209471"/>
                  <a:gd name="connsiteX3" fmla="*/ 53350 w 62878"/>
                  <a:gd name="connsiteY3" fmla="*/ 172144 h 209471"/>
                  <a:gd name="connsiteX4" fmla="*/ 45972 w 62878"/>
                  <a:gd name="connsiteY4" fmla="*/ 209472 h 209471"/>
                  <a:gd name="connsiteX5" fmla="*/ 50207 w 62878"/>
                  <a:gd name="connsiteY5" fmla="*/ 102902 h 209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78" h="209471">
                    <a:moveTo>
                      <a:pt x="50207" y="102902"/>
                    </a:moveTo>
                    <a:cubicBezTo>
                      <a:pt x="35887" y="67408"/>
                      <a:pt x="8775" y="37284"/>
                      <a:pt x="0" y="0"/>
                    </a:cubicBezTo>
                    <a:cubicBezTo>
                      <a:pt x="15062" y="37066"/>
                      <a:pt x="29382" y="74394"/>
                      <a:pt x="42960" y="112027"/>
                    </a:cubicBezTo>
                    <a:cubicBezTo>
                      <a:pt x="49945" y="131367"/>
                      <a:pt x="56843" y="151843"/>
                      <a:pt x="53350" y="172144"/>
                    </a:cubicBezTo>
                    <a:cubicBezTo>
                      <a:pt x="51167" y="184849"/>
                      <a:pt x="46933" y="196767"/>
                      <a:pt x="45972" y="209472"/>
                    </a:cubicBezTo>
                    <a:cubicBezTo>
                      <a:pt x="73782" y="189171"/>
                      <a:pt x="61427" y="130713"/>
                      <a:pt x="50207" y="102902"/>
                    </a:cubicBezTo>
                    <a:close/>
                  </a:path>
                </a:pathLst>
              </a:custGeom>
              <a:solidFill>
                <a:srgbClr val="435E4F"/>
              </a:solidFill>
              <a:ln w="4365" cap="flat">
                <a:noFill/>
                <a:prstDash val="solid"/>
                <a:miter/>
              </a:ln>
            </p:spPr>
            <p:txBody>
              <a:bodyPr rtlCol="0" anchor="ctr"/>
              <a:lstStyle/>
              <a:p>
                <a:endParaRPr lang="th-TH"/>
              </a:p>
            </p:txBody>
          </p:sp>
          <p:sp>
            <p:nvSpPr>
              <p:cNvPr id="435" name="Freeform: Shape 434">
                <a:extLst>
                  <a:ext uri="{FF2B5EF4-FFF2-40B4-BE49-F238E27FC236}">
                    <a16:creationId xmlns:a16="http://schemas.microsoft.com/office/drawing/2014/main" id="{4FA9750A-9B03-4495-8AA1-017E27C41D34}"/>
                  </a:ext>
                </a:extLst>
              </p:cNvPr>
              <p:cNvSpPr/>
              <p:nvPr/>
            </p:nvSpPr>
            <p:spPr>
              <a:xfrm>
                <a:off x="2546012" y="5105243"/>
                <a:ext cx="42783" cy="175243"/>
              </a:xfrm>
              <a:custGeom>
                <a:avLst/>
                <a:gdLst>
                  <a:gd name="connsiteX0" fmla="*/ 9736 w 42783"/>
                  <a:gd name="connsiteY0" fmla="*/ 15193 h 175243"/>
                  <a:gd name="connsiteX1" fmla="*/ 0 w 42783"/>
                  <a:gd name="connsiteY1" fmla="*/ 0 h 175243"/>
                  <a:gd name="connsiteX2" fmla="*/ 40253 w 42783"/>
                  <a:gd name="connsiteY2" fmla="*/ 175244 h 175243"/>
                  <a:gd name="connsiteX3" fmla="*/ 9736 w 42783"/>
                  <a:gd name="connsiteY3" fmla="*/ 15193 h 175243"/>
                </a:gdLst>
                <a:ahLst/>
                <a:cxnLst>
                  <a:cxn ang="0">
                    <a:pos x="connsiteX0" y="connsiteY0"/>
                  </a:cxn>
                  <a:cxn ang="0">
                    <a:pos x="connsiteX1" y="connsiteY1"/>
                  </a:cxn>
                  <a:cxn ang="0">
                    <a:pos x="connsiteX2" y="connsiteY2"/>
                  </a:cxn>
                  <a:cxn ang="0">
                    <a:pos x="connsiteX3" y="connsiteY3"/>
                  </a:cxn>
                </a:cxnLst>
                <a:rect l="l" t="t" r="r" b="b"/>
                <a:pathLst>
                  <a:path w="42783" h="175243">
                    <a:moveTo>
                      <a:pt x="9736" y="15193"/>
                    </a:moveTo>
                    <a:cubicBezTo>
                      <a:pt x="8339" y="9037"/>
                      <a:pt x="6025" y="1834"/>
                      <a:pt x="0" y="0"/>
                    </a:cubicBezTo>
                    <a:cubicBezTo>
                      <a:pt x="13403" y="47762"/>
                      <a:pt x="29557" y="126827"/>
                      <a:pt x="40253" y="175244"/>
                    </a:cubicBezTo>
                    <a:cubicBezTo>
                      <a:pt x="51997" y="141889"/>
                      <a:pt x="19602" y="58153"/>
                      <a:pt x="9736" y="15193"/>
                    </a:cubicBezTo>
                    <a:close/>
                  </a:path>
                </a:pathLst>
              </a:custGeom>
              <a:solidFill>
                <a:srgbClr val="435E4F"/>
              </a:solidFill>
              <a:ln w="4365" cap="flat">
                <a:noFill/>
                <a:prstDash val="solid"/>
                <a:miter/>
              </a:ln>
            </p:spPr>
            <p:txBody>
              <a:bodyPr rtlCol="0" anchor="ctr"/>
              <a:lstStyle/>
              <a:p>
                <a:endParaRPr lang="th-TH"/>
              </a:p>
            </p:txBody>
          </p:sp>
          <p:sp>
            <p:nvSpPr>
              <p:cNvPr id="436" name="Freeform: Shape 435">
                <a:extLst>
                  <a:ext uri="{FF2B5EF4-FFF2-40B4-BE49-F238E27FC236}">
                    <a16:creationId xmlns:a16="http://schemas.microsoft.com/office/drawing/2014/main" id="{FBED239F-3C63-43EE-A3F0-954E871D6B0D}"/>
                  </a:ext>
                </a:extLst>
              </p:cNvPr>
              <p:cNvSpPr/>
              <p:nvPr/>
            </p:nvSpPr>
            <p:spPr>
              <a:xfrm>
                <a:off x="2461315" y="5103541"/>
                <a:ext cx="21616" cy="69890"/>
              </a:xfrm>
              <a:custGeom>
                <a:avLst/>
                <a:gdLst>
                  <a:gd name="connsiteX0" fmla="*/ 6374 w 21616"/>
                  <a:gd name="connsiteY0" fmla="*/ 59681 h 69890"/>
                  <a:gd name="connsiteX1" fmla="*/ 0 w 21616"/>
                  <a:gd name="connsiteY1" fmla="*/ 0 h 69890"/>
                  <a:gd name="connsiteX2" fmla="*/ 19734 w 21616"/>
                  <a:gd name="connsiteY2" fmla="*/ 54354 h 69890"/>
                  <a:gd name="connsiteX3" fmla="*/ 20912 w 21616"/>
                  <a:gd name="connsiteY3" fmla="*/ 66142 h 69890"/>
                  <a:gd name="connsiteX4" fmla="*/ 11395 w 21616"/>
                  <a:gd name="connsiteY4" fmla="*/ 67888 h 69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16" h="69890">
                    <a:moveTo>
                      <a:pt x="6374" y="59681"/>
                    </a:moveTo>
                    <a:cubicBezTo>
                      <a:pt x="4235" y="39773"/>
                      <a:pt x="2096" y="19864"/>
                      <a:pt x="0" y="0"/>
                    </a:cubicBezTo>
                    <a:cubicBezTo>
                      <a:pt x="6592" y="18118"/>
                      <a:pt x="13141" y="36236"/>
                      <a:pt x="19734" y="54354"/>
                    </a:cubicBezTo>
                    <a:cubicBezTo>
                      <a:pt x="21131" y="58153"/>
                      <a:pt x="22484" y="62431"/>
                      <a:pt x="20912" y="66142"/>
                    </a:cubicBezTo>
                    <a:cubicBezTo>
                      <a:pt x="19341" y="69853"/>
                      <a:pt x="13272" y="71468"/>
                      <a:pt x="11395" y="67888"/>
                    </a:cubicBezTo>
                  </a:path>
                </a:pathLst>
              </a:custGeom>
              <a:solidFill>
                <a:srgbClr val="435E4F"/>
              </a:solidFill>
              <a:ln w="4365" cap="flat">
                <a:noFill/>
                <a:prstDash val="solid"/>
                <a:miter/>
              </a:ln>
            </p:spPr>
            <p:txBody>
              <a:bodyPr rtlCol="0" anchor="ctr"/>
              <a:lstStyle/>
              <a:p>
                <a:endParaRPr lang="th-TH"/>
              </a:p>
            </p:txBody>
          </p:sp>
          <p:sp>
            <p:nvSpPr>
              <p:cNvPr id="437" name="Freeform: Shape 436">
                <a:extLst>
                  <a:ext uri="{FF2B5EF4-FFF2-40B4-BE49-F238E27FC236}">
                    <a16:creationId xmlns:a16="http://schemas.microsoft.com/office/drawing/2014/main" id="{73A06533-560D-405F-8061-28B646E09B02}"/>
                  </a:ext>
                </a:extLst>
              </p:cNvPr>
              <p:cNvSpPr/>
              <p:nvPr/>
            </p:nvSpPr>
            <p:spPr>
              <a:xfrm>
                <a:off x="2401503" y="5081712"/>
                <a:ext cx="536124" cy="505310"/>
              </a:xfrm>
              <a:custGeom>
                <a:avLst/>
                <a:gdLst>
                  <a:gd name="connsiteX0" fmla="*/ 180701 w 536124"/>
                  <a:gd name="connsiteY0" fmla="*/ 214842 h 505310"/>
                  <a:gd name="connsiteX1" fmla="*/ 0 w 536124"/>
                  <a:gd name="connsiteY1" fmla="*/ 0 h 505310"/>
                  <a:gd name="connsiteX2" fmla="*/ 135384 w 536124"/>
                  <a:gd name="connsiteY2" fmla="*/ 114996 h 505310"/>
                  <a:gd name="connsiteX3" fmla="*/ 159527 w 536124"/>
                  <a:gd name="connsiteY3" fmla="*/ 128180 h 505310"/>
                  <a:gd name="connsiteX4" fmla="*/ 182797 w 536124"/>
                  <a:gd name="connsiteY4" fmla="*/ 184325 h 505310"/>
                  <a:gd name="connsiteX5" fmla="*/ 243481 w 536124"/>
                  <a:gd name="connsiteY5" fmla="*/ 209166 h 505310"/>
                  <a:gd name="connsiteX6" fmla="*/ 264306 w 536124"/>
                  <a:gd name="connsiteY6" fmla="*/ 125473 h 505310"/>
                  <a:gd name="connsiteX7" fmla="*/ 327523 w 536124"/>
                  <a:gd name="connsiteY7" fmla="*/ 274653 h 505310"/>
                  <a:gd name="connsiteX8" fmla="*/ 352278 w 536124"/>
                  <a:gd name="connsiteY8" fmla="*/ 315998 h 505310"/>
                  <a:gd name="connsiteX9" fmla="*/ 396591 w 536124"/>
                  <a:gd name="connsiteY9" fmla="*/ 324555 h 505310"/>
                  <a:gd name="connsiteX10" fmla="*/ 416106 w 536124"/>
                  <a:gd name="connsiteY10" fmla="*/ 383886 h 505310"/>
                  <a:gd name="connsiteX11" fmla="*/ 470766 w 536124"/>
                  <a:gd name="connsiteY11" fmla="*/ 402528 h 505310"/>
                  <a:gd name="connsiteX12" fmla="*/ 479847 w 536124"/>
                  <a:gd name="connsiteY12" fmla="*/ 375460 h 505310"/>
                  <a:gd name="connsiteX13" fmla="*/ 530534 w 536124"/>
                  <a:gd name="connsiteY13" fmla="*/ 496524 h 505310"/>
                  <a:gd name="connsiteX14" fmla="*/ 418070 w 536124"/>
                  <a:gd name="connsiteY14" fmla="*/ 435446 h 505310"/>
                  <a:gd name="connsiteX15" fmla="*/ 180701 w 536124"/>
                  <a:gd name="connsiteY15" fmla="*/ 214842 h 50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6124" h="505310">
                    <a:moveTo>
                      <a:pt x="180701" y="214842"/>
                    </a:moveTo>
                    <a:cubicBezTo>
                      <a:pt x="114821" y="148219"/>
                      <a:pt x="50993" y="78759"/>
                      <a:pt x="0" y="0"/>
                    </a:cubicBezTo>
                    <a:cubicBezTo>
                      <a:pt x="31870" y="51211"/>
                      <a:pt x="79938" y="92031"/>
                      <a:pt x="135384" y="114996"/>
                    </a:cubicBezTo>
                    <a:cubicBezTo>
                      <a:pt x="143897" y="118532"/>
                      <a:pt x="152847" y="121806"/>
                      <a:pt x="159527" y="128180"/>
                    </a:cubicBezTo>
                    <a:cubicBezTo>
                      <a:pt x="174283" y="142326"/>
                      <a:pt x="173279" y="166207"/>
                      <a:pt x="182797" y="184325"/>
                    </a:cubicBezTo>
                    <a:cubicBezTo>
                      <a:pt x="193929" y="205412"/>
                      <a:pt x="220954" y="216501"/>
                      <a:pt x="243481" y="209166"/>
                    </a:cubicBezTo>
                    <a:cubicBezTo>
                      <a:pt x="253436" y="182142"/>
                      <a:pt x="260421" y="154026"/>
                      <a:pt x="264306" y="125473"/>
                    </a:cubicBezTo>
                    <a:cubicBezTo>
                      <a:pt x="285393" y="175200"/>
                      <a:pt x="306437" y="224927"/>
                      <a:pt x="327523" y="274653"/>
                    </a:cubicBezTo>
                    <a:cubicBezTo>
                      <a:pt x="333854" y="289585"/>
                      <a:pt x="340490" y="304952"/>
                      <a:pt x="352278" y="315998"/>
                    </a:cubicBezTo>
                    <a:cubicBezTo>
                      <a:pt x="364109" y="327043"/>
                      <a:pt x="382620" y="332500"/>
                      <a:pt x="396591" y="324555"/>
                    </a:cubicBezTo>
                    <a:cubicBezTo>
                      <a:pt x="400040" y="345292"/>
                      <a:pt x="403794" y="366860"/>
                      <a:pt x="416106" y="383886"/>
                    </a:cubicBezTo>
                    <a:cubicBezTo>
                      <a:pt x="428417" y="400913"/>
                      <a:pt x="451993" y="411653"/>
                      <a:pt x="470766" y="402528"/>
                    </a:cubicBezTo>
                    <a:cubicBezTo>
                      <a:pt x="473778" y="393491"/>
                      <a:pt x="476834" y="384454"/>
                      <a:pt x="479847" y="375460"/>
                    </a:cubicBezTo>
                    <a:cubicBezTo>
                      <a:pt x="498925" y="396634"/>
                      <a:pt x="553629" y="466182"/>
                      <a:pt x="530534" y="496524"/>
                    </a:cubicBezTo>
                    <a:cubicBezTo>
                      <a:pt x="504295" y="530970"/>
                      <a:pt x="440205" y="454307"/>
                      <a:pt x="418070" y="435446"/>
                    </a:cubicBezTo>
                    <a:cubicBezTo>
                      <a:pt x="335950" y="365288"/>
                      <a:pt x="256710" y="291680"/>
                      <a:pt x="180701" y="214842"/>
                    </a:cubicBezTo>
                    <a:close/>
                  </a:path>
                </a:pathLst>
              </a:custGeom>
              <a:solidFill>
                <a:srgbClr val="2E7653">
                  <a:alpha val="16000"/>
                </a:srgbClr>
              </a:solidFill>
              <a:ln w="4365" cap="flat">
                <a:noFill/>
                <a:prstDash val="solid"/>
                <a:miter/>
              </a:ln>
            </p:spPr>
            <p:txBody>
              <a:bodyPr rtlCol="0" anchor="ctr"/>
              <a:lstStyle/>
              <a:p>
                <a:endParaRPr lang="th-TH"/>
              </a:p>
            </p:txBody>
          </p:sp>
          <p:sp>
            <p:nvSpPr>
              <p:cNvPr id="438" name="Freeform: Shape 437">
                <a:extLst>
                  <a:ext uri="{FF2B5EF4-FFF2-40B4-BE49-F238E27FC236}">
                    <a16:creationId xmlns:a16="http://schemas.microsoft.com/office/drawing/2014/main" id="{77C16C55-F30A-4E8A-97B5-08F968976499}"/>
                  </a:ext>
                </a:extLst>
              </p:cNvPr>
              <p:cNvSpPr/>
              <p:nvPr/>
            </p:nvSpPr>
            <p:spPr>
              <a:xfrm>
                <a:off x="2510179" y="5340595"/>
                <a:ext cx="338252" cy="237859"/>
              </a:xfrm>
              <a:custGeom>
                <a:avLst/>
                <a:gdLst>
                  <a:gd name="connsiteX0" fmla="*/ 223169 w 338252"/>
                  <a:gd name="connsiteY0" fmla="*/ 216642 h 237859"/>
                  <a:gd name="connsiteX1" fmla="*/ 165628 w 338252"/>
                  <a:gd name="connsiteY1" fmla="*/ 193023 h 237859"/>
                  <a:gd name="connsiteX2" fmla="*/ 206012 w 338252"/>
                  <a:gd name="connsiteY2" fmla="*/ 175428 h 237859"/>
                  <a:gd name="connsiteX3" fmla="*/ 215791 w 338252"/>
                  <a:gd name="connsiteY3" fmla="*/ 139323 h 237859"/>
                  <a:gd name="connsiteX4" fmla="*/ 161393 w 338252"/>
                  <a:gd name="connsiteY4" fmla="*/ 135743 h 237859"/>
                  <a:gd name="connsiteX5" fmla="*/ 156110 w 338252"/>
                  <a:gd name="connsiteY5" fmla="*/ 126182 h 237859"/>
                  <a:gd name="connsiteX6" fmla="*/ 119350 w 338252"/>
                  <a:gd name="connsiteY6" fmla="*/ 118018 h 237859"/>
                  <a:gd name="connsiteX7" fmla="*/ 20334 w 338252"/>
                  <a:gd name="connsiteY7" fmla="*/ 100860 h 237859"/>
                  <a:gd name="connsiteX8" fmla="*/ 2783 w 338252"/>
                  <a:gd name="connsiteY8" fmla="*/ 68728 h 237859"/>
                  <a:gd name="connsiteX9" fmla="*/ 18980 w 338252"/>
                  <a:gd name="connsiteY9" fmla="*/ 61655 h 237859"/>
                  <a:gd name="connsiteX10" fmla="*/ 81848 w 338252"/>
                  <a:gd name="connsiteY10" fmla="*/ 50872 h 237859"/>
                  <a:gd name="connsiteX11" fmla="*/ 101320 w 338252"/>
                  <a:gd name="connsiteY11" fmla="*/ 32579 h 237859"/>
                  <a:gd name="connsiteX12" fmla="*/ 18369 w 338252"/>
                  <a:gd name="connsiteY12" fmla="*/ 20355 h 237859"/>
                  <a:gd name="connsiteX13" fmla="*/ 54911 w 338252"/>
                  <a:gd name="connsiteY13" fmla="*/ 1581 h 237859"/>
                  <a:gd name="connsiteX14" fmla="*/ 120747 w 338252"/>
                  <a:gd name="connsiteY14" fmla="*/ 19220 h 237859"/>
                  <a:gd name="connsiteX15" fmla="*/ 171609 w 338252"/>
                  <a:gd name="connsiteY15" fmla="*/ 68029 h 237859"/>
                  <a:gd name="connsiteX16" fmla="*/ 338252 w 338252"/>
                  <a:gd name="connsiteY16" fmla="*/ 237860 h 237859"/>
                  <a:gd name="connsiteX17" fmla="*/ 223169 w 338252"/>
                  <a:gd name="connsiteY17" fmla="*/ 216642 h 23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252" h="237859">
                    <a:moveTo>
                      <a:pt x="223169" y="216642"/>
                    </a:moveTo>
                    <a:cubicBezTo>
                      <a:pt x="201733" y="214546"/>
                      <a:pt x="176804" y="211577"/>
                      <a:pt x="165628" y="193023"/>
                    </a:cubicBezTo>
                    <a:cubicBezTo>
                      <a:pt x="177110" y="183767"/>
                      <a:pt x="193089" y="182588"/>
                      <a:pt x="206012" y="175428"/>
                    </a:cubicBezTo>
                    <a:cubicBezTo>
                      <a:pt x="218935" y="168268"/>
                      <a:pt x="227535" y="148360"/>
                      <a:pt x="215791" y="139323"/>
                    </a:cubicBezTo>
                    <a:cubicBezTo>
                      <a:pt x="200554" y="127623"/>
                      <a:pt x="173443" y="150718"/>
                      <a:pt x="161393" y="135743"/>
                    </a:cubicBezTo>
                    <a:cubicBezTo>
                      <a:pt x="159123" y="132905"/>
                      <a:pt x="158119" y="129194"/>
                      <a:pt x="156110" y="126182"/>
                    </a:cubicBezTo>
                    <a:cubicBezTo>
                      <a:pt x="148776" y="115049"/>
                      <a:pt x="132535" y="116577"/>
                      <a:pt x="119350" y="118018"/>
                    </a:cubicBezTo>
                    <a:cubicBezTo>
                      <a:pt x="85646" y="121641"/>
                      <a:pt x="50938" y="115617"/>
                      <a:pt x="20334" y="100860"/>
                    </a:cubicBezTo>
                    <a:cubicBezTo>
                      <a:pt x="7673" y="94748"/>
                      <a:pt x="-5992" y="79730"/>
                      <a:pt x="2783" y="68728"/>
                    </a:cubicBezTo>
                    <a:cubicBezTo>
                      <a:pt x="6538" y="63969"/>
                      <a:pt x="13043" y="62659"/>
                      <a:pt x="18980" y="61655"/>
                    </a:cubicBezTo>
                    <a:cubicBezTo>
                      <a:pt x="39936" y="58075"/>
                      <a:pt x="60892" y="54452"/>
                      <a:pt x="81848" y="50872"/>
                    </a:cubicBezTo>
                    <a:cubicBezTo>
                      <a:pt x="91977" y="49125"/>
                      <a:pt x="105292" y="42140"/>
                      <a:pt x="101320" y="32579"/>
                    </a:cubicBezTo>
                    <a:cubicBezTo>
                      <a:pt x="73684" y="28519"/>
                      <a:pt x="46005" y="24415"/>
                      <a:pt x="18369" y="20355"/>
                    </a:cubicBezTo>
                    <a:cubicBezTo>
                      <a:pt x="29764" y="12627"/>
                      <a:pt x="41508" y="4769"/>
                      <a:pt x="54911" y="1581"/>
                    </a:cubicBezTo>
                    <a:cubicBezTo>
                      <a:pt x="77700" y="-3832"/>
                      <a:pt x="101800" y="5293"/>
                      <a:pt x="120747" y="19220"/>
                    </a:cubicBezTo>
                    <a:cubicBezTo>
                      <a:pt x="139695" y="33146"/>
                      <a:pt x="154801" y="51526"/>
                      <a:pt x="171609" y="68029"/>
                    </a:cubicBezTo>
                    <a:cubicBezTo>
                      <a:pt x="228452" y="123912"/>
                      <a:pt x="302322" y="164121"/>
                      <a:pt x="338252" y="237860"/>
                    </a:cubicBezTo>
                    <a:cubicBezTo>
                      <a:pt x="299964" y="229826"/>
                      <a:pt x="262331" y="220440"/>
                      <a:pt x="223169" y="216642"/>
                    </a:cubicBezTo>
                    <a:close/>
                  </a:path>
                </a:pathLst>
              </a:custGeom>
              <a:solidFill>
                <a:srgbClr val="2E7653">
                  <a:alpha val="12000"/>
                </a:srgbClr>
              </a:solidFill>
              <a:ln w="4365" cap="flat">
                <a:noFill/>
                <a:prstDash val="solid"/>
                <a:miter/>
              </a:ln>
            </p:spPr>
            <p:txBody>
              <a:bodyPr rtlCol="0" anchor="ctr"/>
              <a:lstStyle/>
              <a:p>
                <a:endParaRPr lang="th-TH"/>
              </a:p>
            </p:txBody>
          </p:sp>
          <p:sp>
            <p:nvSpPr>
              <p:cNvPr id="439" name="Freeform: Shape 438">
                <a:extLst>
                  <a:ext uri="{FF2B5EF4-FFF2-40B4-BE49-F238E27FC236}">
                    <a16:creationId xmlns:a16="http://schemas.microsoft.com/office/drawing/2014/main" id="{E2700CCE-DFD7-47B2-8A40-1B77F423DB2F}"/>
                  </a:ext>
                </a:extLst>
              </p:cNvPr>
              <p:cNvSpPr/>
              <p:nvPr/>
            </p:nvSpPr>
            <p:spPr>
              <a:xfrm>
                <a:off x="2383685" y="5099481"/>
                <a:ext cx="224670" cy="393341"/>
              </a:xfrm>
              <a:custGeom>
                <a:avLst/>
                <a:gdLst>
                  <a:gd name="connsiteX0" fmla="*/ 70688 w 224670"/>
                  <a:gd name="connsiteY0" fmla="*/ 275265 h 393341"/>
                  <a:gd name="connsiteX1" fmla="*/ 36591 w 224670"/>
                  <a:gd name="connsiteY1" fmla="*/ 205673 h 393341"/>
                  <a:gd name="connsiteX2" fmla="*/ 10352 w 224670"/>
                  <a:gd name="connsiteY2" fmla="*/ 129927 h 393341"/>
                  <a:gd name="connsiteX3" fmla="*/ 2057 w 224670"/>
                  <a:gd name="connsiteY3" fmla="*/ 67976 h 393341"/>
                  <a:gd name="connsiteX4" fmla="*/ 8868 w 224670"/>
                  <a:gd name="connsiteY4" fmla="*/ 44706 h 393341"/>
                  <a:gd name="connsiteX5" fmla="*/ 4109 w 224670"/>
                  <a:gd name="connsiteY5" fmla="*/ 0 h 393341"/>
                  <a:gd name="connsiteX6" fmla="*/ 37857 w 224670"/>
                  <a:gd name="connsiteY6" fmla="*/ 32132 h 393341"/>
                  <a:gd name="connsiteX7" fmla="*/ 28907 w 224670"/>
                  <a:gd name="connsiteY7" fmla="*/ 73826 h 393341"/>
                  <a:gd name="connsiteX8" fmla="*/ 93215 w 224670"/>
                  <a:gd name="connsiteY8" fmla="*/ 114603 h 393341"/>
                  <a:gd name="connsiteX9" fmla="*/ 43096 w 224670"/>
                  <a:gd name="connsiteY9" fmla="*/ 139313 h 393341"/>
                  <a:gd name="connsiteX10" fmla="*/ 60166 w 224670"/>
                  <a:gd name="connsiteY10" fmla="*/ 170223 h 393341"/>
                  <a:gd name="connsiteX11" fmla="*/ 98673 w 224670"/>
                  <a:gd name="connsiteY11" fmla="*/ 174982 h 393341"/>
                  <a:gd name="connsiteX12" fmla="*/ 133381 w 224670"/>
                  <a:gd name="connsiteY12" fmla="*/ 189826 h 393341"/>
                  <a:gd name="connsiteX13" fmla="*/ 96053 w 224670"/>
                  <a:gd name="connsiteY13" fmla="*/ 227328 h 393341"/>
                  <a:gd name="connsiteX14" fmla="*/ 142855 w 224670"/>
                  <a:gd name="connsiteY14" fmla="*/ 276050 h 393341"/>
                  <a:gd name="connsiteX15" fmla="*/ 165862 w 224670"/>
                  <a:gd name="connsiteY15" fmla="*/ 273213 h 393341"/>
                  <a:gd name="connsiteX16" fmla="*/ 183850 w 224670"/>
                  <a:gd name="connsiteY16" fmla="*/ 285131 h 393341"/>
                  <a:gd name="connsiteX17" fmla="*/ 139886 w 224670"/>
                  <a:gd name="connsiteY17" fmla="*/ 297923 h 393341"/>
                  <a:gd name="connsiteX18" fmla="*/ 142112 w 224670"/>
                  <a:gd name="connsiteY18" fmla="*/ 361053 h 393341"/>
                  <a:gd name="connsiteX19" fmla="*/ 224670 w 224670"/>
                  <a:gd name="connsiteY19" fmla="*/ 390260 h 393341"/>
                  <a:gd name="connsiteX20" fmla="*/ 173939 w 224670"/>
                  <a:gd name="connsiteY20" fmla="*/ 393011 h 393341"/>
                  <a:gd name="connsiteX21" fmla="*/ 127880 w 224670"/>
                  <a:gd name="connsiteY21" fmla="*/ 370352 h 393341"/>
                  <a:gd name="connsiteX22" fmla="*/ 70688 w 224670"/>
                  <a:gd name="connsiteY22" fmla="*/ 275265 h 39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670" h="393341">
                    <a:moveTo>
                      <a:pt x="70688" y="275265"/>
                    </a:moveTo>
                    <a:cubicBezTo>
                      <a:pt x="53967" y="255400"/>
                      <a:pt x="45104" y="230253"/>
                      <a:pt x="36591" y="205673"/>
                    </a:cubicBezTo>
                    <a:cubicBezTo>
                      <a:pt x="27859" y="180439"/>
                      <a:pt x="19084" y="155161"/>
                      <a:pt x="10352" y="129927"/>
                    </a:cubicBezTo>
                    <a:cubicBezTo>
                      <a:pt x="3410" y="109931"/>
                      <a:pt x="-3575" y="88364"/>
                      <a:pt x="2057" y="67976"/>
                    </a:cubicBezTo>
                    <a:cubicBezTo>
                      <a:pt x="4196" y="60161"/>
                      <a:pt x="8213" y="52783"/>
                      <a:pt x="8868" y="44706"/>
                    </a:cubicBezTo>
                    <a:cubicBezTo>
                      <a:pt x="10178" y="29644"/>
                      <a:pt x="-169" y="14538"/>
                      <a:pt x="4109" y="0"/>
                    </a:cubicBezTo>
                    <a:cubicBezTo>
                      <a:pt x="17163" y="8732"/>
                      <a:pt x="30740" y="18074"/>
                      <a:pt x="37857" y="32132"/>
                    </a:cubicBezTo>
                    <a:cubicBezTo>
                      <a:pt x="44973" y="46190"/>
                      <a:pt x="42703" y="66360"/>
                      <a:pt x="28907" y="73826"/>
                    </a:cubicBezTo>
                    <a:cubicBezTo>
                      <a:pt x="34844" y="100326"/>
                      <a:pt x="87758" y="88015"/>
                      <a:pt x="93215" y="114603"/>
                    </a:cubicBezTo>
                    <a:cubicBezTo>
                      <a:pt x="77455" y="125735"/>
                      <a:pt x="50212" y="121326"/>
                      <a:pt x="43096" y="139313"/>
                    </a:cubicBezTo>
                    <a:cubicBezTo>
                      <a:pt x="38250" y="151450"/>
                      <a:pt x="48160" y="165246"/>
                      <a:pt x="60166" y="170223"/>
                    </a:cubicBezTo>
                    <a:cubicBezTo>
                      <a:pt x="72216" y="175200"/>
                      <a:pt x="85706" y="174196"/>
                      <a:pt x="98673" y="174982"/>
                    </a:cubicBezTo>
                    <a:cubicBezTo>
                      <a:pt x="111639" y="175724"/>
                      <a:pt x="125828" y="179173"/>
                      <a:pt x="133381" y="189826"/>
                    </a:cubicBezTo>
                    <a:cubicBezTo>
                      <a:pt x="124038" y="205019"/>
                      <a:pt x="111115" y="217941"/>
                      <a:pt x="96053" y="227328"/>
                    </a:cubicBezTo>
                    <a:cubicBezTo>
                      <a:pt x="93521" y="252868"/>
                      <a:pt x="117402" y="277709"/>
                      <a:pt x="142855" y="276050"/>
                    </a:cubicBezTo>
                    <a:cubicBezTo>
                      <a:pt x="150582" y="275527"/>
                      <a:pt x="158135" y="272994"/>
                      <a:pt x="165862" y="273213"/>
                    </a:cubicBezTo>
                    <a:cubicBezTo>
                      <a:pt x="173590" y="273431"/>
                      <a:pt x="182191" y="277535"/>
                      <a:pt x="183850" y="285131"/>
                    </a:cubicBezTo>
                    <a:cubicBezTo>
                      <a:pt x="171407" y="294431"/>
                      <a:pt x="151324" y="287402"/>
                      <a:pt x="139886" y="297923"/>
                    </a:cubicBezTo>
                    <a:cubicBezTo>
                      <a:pt x="123732" y="312810"/>
                      <a:pt x="143291" y="339005"/>
                      <a:pt x="142112" y="361053"/>
                    </a:cubicBezTo>
                    <a:cubicBezTo>
                      <a:pt x="171451" y="363803"/>
                      <a:pt x="200047" y="373888"/>
                      <a:pt x="224670" y="390260"/>
                    </a:cubicBezTo>
                    <a:cubicBezTo>
                      <a:pt x="220435" y="387422"/>
                      <a:pt x="183413" y="394975"/>
                      <a:pt x="173939" y="393011"/>
                    </a:cubicBezTo>
                    <a:cubicBezTo>
                      <a:pt x="157262" y="389562"/>
                      <a:pt x="140803" y="381529"/>
                      <a:pt x="127880" y="370352"/>
                    </a:cubicBezTo>
                    <a:cubicBezTo>
                      <a:pt x="97887" y="344463"/>
                      <a:pt x="96140" y="305476"/>
                      <a:pt x="70688" y="275265"/>
                    </a:cubicBezTo>
                    <a:close/>
                  </a:path>
                </a:pathLst>
              </a:custGeom>
              <a:solidFill>
                <a:srgbClr val="859F8A">
                  <a:alpha val="36000"/>
                </a:srgbClr>
              </a:solidFill>
              <a:ln w="4365" cap="flat">
                <a:noFill/>
                <a:prstDash val="solid"/>
                <a:miter/>
              </a:ln>
            </p:spPr>
            <p:txBody>
              <a:bodyPr rtlCol="0" anchor="ctr"/>
              <a:lstStyle/>
              <a:p>
                <a:endParaRPr lang="th-TH"/>
              </a:p>
            </p:txBody>
          </p:sp>
        </p:grpSp>
        <p:grpSp>
          <p:nvGrpSpPr>
            <p:cNvPr id="22" name="Graphic 2180">
              <a:extLst>
                <a:ext uri="{FF2B5EF4-FFF2-40B4-BE49-F238E27FC236}">
                  <a16:creationId xmlns:a16="http://schemas.microsoft.com/office/drawing/2014/main" id="{A2FC0EB1-84E6-48FF-8D61-F0ACCED89499}"/>
                </a:ext>
              </a:extLst>
            </p:cNvPr>
            <p:cNvGrpSpPr/>
            <p:nvPr/>
          </p:nvGrpSpPr>
          <p:grpSpPr>
            <a:xfrm rot="4699191">
              <a:off x="1822900" y="1563711"/>
              <a:ext cx="1838296" cy="947977"/>
              <a:chOff x="1565490" y="5231154"/>
              <a:chExt cx="1838296" cy="947977"/>
            </a:xfrm>
          </p:grpSpPr>
          <p:grpSp>
            <p:nvGrpSpPr>
              <p:cNvPr id="362" name="Graphic 2180">
                <a:extLst>
                  <a:ext uri="{FF2B5EF4-FFF2-40B4-BE49-F238E27FC236}">
                    <a16:creationId xmlns:a16="http://schemas.microsoft.com/office/drawing/2014/main" id="{4C661062-0EA1-412A-ABE8-8E73FFC040A2}"/>
                  </a:ext>
                </a:extLst>
              </p:cNvPr>
              <p:cNvGrpSpPr/>
              <p:nvPr/>
            </p:nvGrpSpPr>
            <p:grpSpPr>
              <a:xfrm>
                <a:off x="2155578" y="5365854"/>
                <a:ext cx="394931" cy="292049"/>
                <a:chOff x="2155578" y="5365854"/>
                <a:chExt cx="394931" cy="292049"/>
              </a:xfrm>
            </p:grpSpPr>
            <p:grpSp>
              <p:nvGrpSpPr>
                <p:cNvPr id="414" name="Graphic 2180">
                  <a:extLst>
                    <a:ext uri="{FF2B5EF4-FFF2-40B4-BE49-F238E27FC236}">
                      <a16:creationId xmlns:a16="http://schemas.microsoft.com/office/drawing/2014/main" id="{0B8BF5F5-619B-4226-B7EB-4819F2827FF9}"/>
                    </a:ext>
                  </a:extLst>
                </p:cNvPr>
                <p:cNvGrpSpPr/>
                <p:nvPr/>
              </p:nvGrpSpPr>
              <p:grpSpPr>
                <a:xfrm>
                  <a:off x="2155578" y="5365854"/>
                  <a:ext cx="394931" cy="292049"/>
                  <a:chOff x="2155578" y="5365854"/>
                  <a:chExt cx="394931" cy="292049"/>
                </a:xfrm>
              </p:grpSpPr>
              <p:sp>
                <p:nvSpPr>
                  <p:cNvPr id="421" name="Freeform: Shape 420">
                    <a:extLst>
                      <a:ext uri="{FF2B5EF4-FFF2-40B4-BE49-F238E27FC236}">
                        <a16:creationId xmlns:a16="http://schemas.microsoft.com/office/drawing/2014/main" id="{8E74A911-2BE0-4CAC-A07C-AFD816B7514E}"/>
                      </a:ext>
                    </a:extLst>
                  </p:cNvPr>
                  <p:cNvSpPr/>
                  <p:nvPr/>
                </p:nvSpPr>
                <p:spPr>
                  <a:xfrm>
                    <a:off x="2423201" y="5591682"/>
                    <a:ext cx="126172" cy="43341"/>
                  </a:xfrm>
                  <a:custGeom>
                    <a:avLst/>
                    <a:gdLst>
                      <a:gd name="connsiteX0" fmla="*/ 95786 w 126172"/>
                      <a:gd name="connsiteY0" fmla="*/ 21436 h 43341"/>
                      <a:gd name="connsiteX1" fmla="*/ 9867 w 126172"/>
                      <a:gd name="connsiteY1" fmla="*/ 0 h 43341"/>
                      <a:gd name="connsiteX2" fmla="*/ 0 w 126172"/>
                      <a:gd name="connsiteY2" fmla="*/ 16416 h 43341"/>
                      <a:gd name="connsiteX3" fmla="*/ 126172 w 126172"/>
                      <a:gd name="connsiteY3" fmla="*/ 31390 h 43341"/>
                      <a:gd name="connsiteX4" fmla="*/ 98449 w 126172"/>
                      <a:gd name="connsiteY4" fmla="*/ 22353 h 43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72" h="43341">
                        <a:moveTo>
                          <a:pt x="95786" y="21436"/>
                        </a:moveTo>
                        <a:cubicBezTo>
                          <a:pt x="65836" y="26020"/>
                          <a:pt x="34184" y="18118"/>
                          <a:pt x="9867" y="0"/>
                        </a:cubicBezTo>
                        <a:cubicBezTo>
                          <a:pt x="6592" y="5457"/>
                          <a:pt x="3274" y="10958"/>
                          <a:pt x="0" y="16416"/>
                        </a:cubicBezTo>
                        <a:cubicBezTo>
                          <a:pt x="34097" y="45623"/>
                          <a:pt x="86138" y="51779"/>
                          <a:pt x="126172" y="31390"/>
                        </a:cubicBezTo>
                        <a:cubicBezTo>
                          <a:pt x="118794" y="24580"/>
                          <a:pt x="108403" y="21174"/>
                          <a:pt x="98449" y="22353"/>
                        </a:cubicBezTo>
                      </a:path>
                    </a:pathLst>
                  </a:custGeom>
                  <a:solidFill>
                    <a:srgbClr val="49684F"/>
                  </a:solidFill>
                  <a:ln w="4365" cap="flat">
                    <a:noFill/>
                    <a:prstDash val="solid"/>
                    <a:miter/>
                  </a:ln>
                </p:spPr>
                <p:txBody>
                  <a:bodyPr rtlCol="0" anchor="ctr"/>
                  <a:lstStyle/>
                  <a:p>
                    <a:endParaRPr lang="th-TH"/>
                  </a:p>
                </p:txBody>
              </p:sp>
              <p:sp>
                <p:nvSpPr>
                  <p:cNvPr id="422" name="Freeform: Shape 421">
                    <a:extLst>
                      <a:ext uri="{FF2B5EF4-FFF2-40B4-BE49-F238E27FC236}">
                        <a16:creationId xmlns:a16="http://schemas.microsoft.com/office/drawing/2014/main" id="{9825B4EB-3AD6-424F-8F90-41FE58C23BF8}"/>
                      </a:ext>
                    </a:extLst>
                  </p:cNvPr>
                  <p:cNvSpPr/>
                  <p:nvPr/>
                </p:nvSpPr>
                <p:spPr>
                  <a:xfrm>
                    <a:off x="2424424" y="5603992"/>
                    <a:ext cx="126085" cy="30418"/>
                  </a:xfrm>
                  <a:custGeom>
                    <a:avLst/>
                    <a:gdLst>
                      <a:gd name="connsiteX0" fmla="*/ 117135 w 126085"/>
                      <a:gd name="connsiteY0" fmla="*/ 12357 h 30418"/>
                      <a:gd name="connsiteX1" fmla="*/ 24405 w 126085"/>
                      <a:gd name="connsiteY1" fmla="*/ 4804 h 30418"/>
                      <a:gd name="connsiteX2" fmla="*/ 10478 w 126085"/>
                      <a:gd name="connsiteY2" fmla="*/ 2 h 30418"/>
                      <a:gd name="connsiteX3" fmla="*/ 0 w 126085"/>
                      <a:gd name="connsiteY3" fmla="*/ 8340 h 30418"/>
                      <a:gd name="connsiteX4" fmla="*/ 126085 w 126085"/>
                      <a:gd name="connsiteY4" fmla="*/ 19298 h 30418"/>
                      <a:gd name="connsiteX5" fmla="*/ 119143 w 126085"/>
                      <a:gd name="connsiteY5" fmla="*/ 11920 h 3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085" h="30418">
                        <a:moveTo>
                          <a:pt x="117135" y="12357"/>
                        </a:moveTo>
                        <a:cubicBezTo>
                          <a:pt x="86749" y="21656"/>
                          <a:pt x="52870" y="18906"/>
                          <a:pt x="24405" y="4804"/>
                        </a:cubicBezTo>
                        <a:cubicBezTo>
                          <a:pt x="19952" y="2621"/>
                          <a:pt x="15411" y="89"/>
                          <a:pt x="10478" y="2"/>
                        </a:cubicBezTo>
                        <a:cubicBezTo>
                          <a:pt x="5501" y="-86"/>
                          <a:pt x="87" y="3363"/>
                          <a:pt x="0" y="8340"/>
                        </a:cubicBezTo>
                        <a:cubicBezTo>
                          <a:pt x="36455" y="33138"/>
                          <a:pt x="85876" y="37417"/>
                          <a:pt x="126085" y="19298"/>
                        </a:cubicBezTo>
                        <a:cubicBezTo>
                          <a:pt x="126128" y="15544"/>
                          <a:pt x="122854" y="12095"/>
                          <a:pt x="119143" y="11920"/>
                        </a:cubicBezTo>
                      </a:path>
                    </a:pathLst>
                  </a:custGeom>
                  <a:solidFill>
                    <a:srgbClr val="304640"/>
                  </a:solidFill>
                  <a:ln w="4365" cap="flat">
                    <a:noFill/>
                    <a:prstDash val="solid"/>
                    <a:miter/>
                  </a:ln>
                </p:spPr>
                <p:txBody>
                  <a:bodyPr rtlCol="0" anchor="ctr"/>
                  <a:lstStyle/>
                  <a:p>
                    <a:endParaRPr lang="th-TH"/>
                  </a:p>
                </p:txBody>
              </p:sp>
              <p:sp>
                <p:nvSpPr>
                  <p:cNvPr id="423" name="Freeform: Shape 422">
                    <a:extLst>
                      <a:ext uri="{FF2B5EF4-FFF2-40B4-BE49-F238E27FC236}">
                        <a16:creationId xmlns:a16="http://schemas.microsoft.com/office/drawing/2014/main" id="{740DC465-A76F-42E6-9133-7EE604988F7A}"/>
                      </a:ext>
                    </a:extLst>
                  </p:cNvPr>
                  <p:cNvSpPr/>
                  <p:nvPr/>
                </p:nvSpPr>
                <p:spPr>
                  <a:xfrm>
                    <a:off x="2155578" y="5443526"/>
                    <a:ext cx="270260" cy="214377"/>
                  </a:xfrm>
                  <a:custGeom>
                    <a:avLst/>
                    <a:gdLst>
                      <a:gd name="connsiteX0" fmla="*/ 114995 w 270260"/>
                      <a:gd name="connsiteY0" fmla="*/ 48267 h 214377"/>
                      <a:gd name="connsiteX1" fmla="*/ 58763 w 270260"/>
                      <a:gd name="connsiteY1" fmla="*/ 2382 h 214377"/>
                      <a:gd name="connsiteX2" fmla="*/ 51167 w 270260"/>
                      <a:gd name="connsiteY2" fmla="*/ 25 h 214377"/>
                      <a:gd name="connsiteX3" fmla="*/ 44923 w 270260"/>
                      <a:gd name="connsiteY3" fmla="*/ 2819 h 214377"/>
                      <a:gd name="connsiteX4" fmla="*/ 5937 w 270260"/>
                      <a:gd name="connsiteY4" fmla="*/ 125891 h 214377"/>
                      <a:gd name="connsiteX5" fmla="*/ 78016 w 270260"/>
                      <a:gd name="connsiteY5" fmla="*/ 197971 h 214377"/>
                      <a:gd name="connsiteX6" fmla="*/ 180657 w 270260"/>
                      <a:gd name="connsiteY6" fmla="*/ 214124 h 214377"/>
                      <a:gd name="connsiteX7" fmla="*/ 261992 w 270260"/>
                      <a:gd name="connsiteY7" fmla="*/ 145188 h 214377"/>
                      <a:gd name="connsiteX8" fmla="*/ 114995 w 270260"/>
                      <a:gd name="connsiteY8" fmla="*/ 48267 h 21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260" h="214377">
                        <a:moveTo>
                          <a:pt x="114995" y="48267"/>
                        </a:moveTo>
                        <a:cubicBezTo>
                          <a:pt x="96353" y="32768"/>
                          <a:pt x="79850" y="14301"/>
                          <a:pt x="58763" y="2382"/>
                        </a:cubicBezTo>
                        <a:cubicBezTo>
                          <a:pt x="56406" y="1072"/>
                          <a:pt x="53873" y="-194"/>
                          <a:pt x="51167" y="25"/>
                        </a:cubicBezTo>
                        <a:cubicBezTo>
                          <a:pt x="48853" y="243"/>
                          <a:pt x="46844" y="1509"/>
                          <a:pt x="44923" y="2819"/>
                        </a:cubicBezTo>
                        <a:cubicBezTo>
                          <a:pt x="6941" y="29232"/>
                          <a:pt x="-9911" y="82408"/>
                          <a:pt x="5937" y="125891"/>
                        </a:cubicBezTo>
                        <a:cubicBezTo>
                          <a:pt x="17899" y="158722"/>
                          <a:pt x="46015" y="184044"/>
                          <a:pt x="78016" y="197971"/>
                        </a:cubicBezTo>
                        <a:cubicBezTo>
                          <a:pt x="110061" y="211898"/>
                          <a:pt x="145774" y="215434"/>
                          <a:pt x="180657" y="214124"/>
                        </a:cubicBezTo>
                        <a:cubicBezTo>
                          <a:pt x="217679" y="212727"/>
                          <a:pt x="295740" y="192644"/>
                          <a:pt x="261992" y="145188"/>
                        </a:cubicBezTo>
                        <a:cubicBezTo>
                          <a:pt x="230733" y="101268"/>
                          <a:pt x="156383" y="82582"/>
                          <a:pt x="114995" y="48267"/>
                        </a:cubicBezTo>
                        <a:close/>
                      </a:path>
                    </a:pathLst>
                  </a:custGeom>
                  <a:solidFill>
                    <a:srgbClr val="4C5E59"/>
                  </a:solidFill>
                  <a:ln w="4365" cap="flat">
                    <a:noFill/>
                    <a:prstDash val="solid"/>
                    <a:miter/>
                  </a:ln>
                </p:spPr>
                <p:txBody>
                  <a:bodyPr rtlCol="0" anchor="ctr"/>
                  <a:lstStyle/>
                  <a:p>
                    <a:endParaRPr lang="th-TH"/>
                  </a:p>
                </p:txBody>
              </p:sp>
              <p:sp>
                <p:nvSpPr>
                  <p:cNvPr id="424" name="Freeform: Shape 423">
                    <a:extLst>
                      <a:ext uri="{FF2B5EF4-FFF2-40B4-BE49-F238E27FC236}">
                        <a16:creationId xmlns:a16="http://schemas.microsoft.com/office/drawing/2014/main" id="{02D4BF8A-E019-4357-9FB1-E2F913BD16B1}"/>
                      </a:ext>
                    </a:extLst>
                  </p:cNvPr>
                  <p:cNvSpPr/>
                  <p:nvPr/>
                </p:nvSpPr>
                <p:spPr>
                  <a:xfrm>
                    <a:off x="2195737" y="5365854"/>
                    <a:ext cx="242965" cy="237885"/>
                  </a:xfrm>
                  <a:custGeom>
                    <a:avLst/>
                    <a:gdLst>
                      <a:gd name="connsiteX0" fmla="*/ 157043 w 242965"/>
                      <a:gd name="connsiteY0" fmla="*/ 186318 h 237885"/>
                      <a:gd name="connsiteX1" fmla="*/ 25065 w 242965"/>
                      <a:gd name="connsiteY1" fmla="*/ 83590 h 237885"/>
                      <a:gd name="connsiteX2" fmla="*/ 660 w 242965"/>
                      <a:gd name="connsiteY2" fmla="*/ 31113 h 237885"/>
                      <a:gd name="connsiteX3" fmla="*/ 46239 w 242965"/>
                      <a:gd name="connsiteY3" fmla="*/ 29 h 237885"/>
                      <a:gd name="connsiteX4" fmla="*/ 100899 w 242965"/>
                      <a:gd name="connsiteY4" fmla="*/ 22687 h 237885"/>
                      <a:gd name="connsiteX5" fmla="*/ 239426 w 242965"/>
                      <a:gd name="connsiteY5" fmla="*/ 206794 h 237885"/>
                      <a:gd name="connsiteX6" fmla="*/ 242963 w 242965"/>
                      <a:gd name="connsiteY6" fmla="*/ 223471 h 237885"/>
                      <a:gd name="connsiteX7" fmla="*/ 157043 w 242965"/>
                      <a:gd name="connsiteY7" fmla="*/ 186318 h 23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65" h="237885">
                        <a:moveTo>
                          <a:pt x="157043" y="186318"/>
                        </a:moveTo>
                        <a:cubicBezTo>
                          <a:pt x="108626" y="158333"/>
                          <a:pt x="64051" y="123668"/>
                          <a:pt x="25065" y="83590"/>
                        </a:cubicBezTo>
                        <a:cubicBezTo>
                          <a:pt x="11050" y="69183"/>
                          <a:pt x="-3269" y="50847"/>
                          <a:pt x="660" y="31113"/>
                        </a:cubicBezTo>
                        <a:cubicBezTo>
                          <a:pt x="4545" y="11467"/>
                          <a:pt x="26200" y="-670"/>
                          <a:pt x="46239" y="29"/>
                        </a:cubicBezTo>
                        <a:cubicBezTo>
                          <a:pt x="66234" y="727"/>
                          <a:pt x="84527" y="11205"/>
                          <a:pt x="100899" y="22687"/>
                        </a:cubicBezTo>
                        <a:cubicBezTo>
                          <a:pt x="164814" y="67524"/>
                          <a:pt x="214061" y="132967"/>
                          <a:pt x="239426" y="206794"/>
                        </a:cubicBezTo>
                        <a:cubicBezTo>
                          <a:pt x="241260" y="212207"/>
                          <a:pt x="243050" y="217752"/>
                          <a:pt x="242963" y="223471"/>
                        </a:cubicBezTo>
                        <a:cubicBezTo>
                          <a:pt x="242264" y="267435"/>
                          <a:pt x="177082" y="197887"/>
                          <a:pt x="157043" y="186318"/>
                        </a:cubicBezTo>
                        <a:close/>
                      </a:path>
                    </a:pathLst>
                  </a:custGeom>
                  <a:solidFill>
                    <a:srgbClr val="737977"/>
                  </a:solidFill>
                  <a:ln w="4365" cap="flat">
                    <a:noFill/>
                    <a:prstDash val="solid"/>
                    <a:miter/>
                  </a:ln>
                </p:spPr>
                <p:txBody>
                  <a:bodyPr rtlCol="0" anchor="ctr"/>
                  <a:lstStyle/>
                  <a:p>
                    <a:endParaRPr lang="th-TH"/>
                  </a:p>
                </p:txBody>
              </p:sp>
            </p:grpSp>
            <p:sp>
              <p:nvSpPr>
                <p:cNvPr id="415" name="Freeform: Shape 414">
                  <a:extLst>
                    <a:ext uri="{FF2B5EF4-FFF2-40B4-BE49-F238E27FC236}">
                      <a16:creationId xmlns:a16="http://schemas.microsoft.com/office/drawing/2014/main" id="{946BD1F4-711F-436B-A3C5-FE30854D9E0D}"/>
                    </a:ext>
                  </a:extLst>
                </p:cNvPr>
                <p:cNvSpPr/>
                <p:nvPr/>
              </p:nvSpPr>
              <p:spPr>
                <a:xfrm>
                  <a:off x="2166519" y="5460655"/>
                  <a:ext cx="272049" cy="173729"/>
                </a:xfrm>
                <a:custGeom>
                  <a:avLst/>
                  <a:gdLst>
                    <a:gd name="connsiteX0" fmla="*/ 1108 w 272049"/>
                    <a:gd name="connsiteY0" fmla="*/ 57289 h 173729"/>
                    <a:gd name="connsiteX1" fmla="*/ 15340 w 272049"/>
                    <a:gd name="connsiteY1" fmla="*/ 98196 h 173729"/>
                    <a:gd name="connsiteX2" fmla="*/ 25338 w 272049"/>
                    <a:gd name="connsiteY2" fmla="*/ 126880 h 173729"/>
                    <a:gd name="connsiteX3" fmla="*/ 71834 w 272049"/>
                    <a:gd name="connsiteY3" fmla="*/ 155869 h 173729"/>
                    <a:gd name="connsiteX4" fmla="*/ 46381 w 272049"/>
                    <a:gd name="connsiteY4" fmla="*/ 120593 h 173729"/>
                    <a:gd name="connsiteX5" fmla="*/ 40662 w 272049"/>
                    <a:gd name="connsiteY5" fmla="*/ 109286 h 173729"/>
                    <a:gd name="connsiteX6" fmla="*/ 41622 w 272049"/>
                    <a:gd name="connsiteY6" fmla="*/ 99419 h 173729"/>
                    <a:gd name="connsiteX7" fmla="*/ 66944 w 272049"/>
                    <a:gd name="connsiteY7" fmla="*/ 60432 h 173729"/>
                    <a:gd name="connsiteX8" fmla="*/ 114007 w 272049"/>
                    <a:gd name="connsiteY8" fmla="*/ 76498 h 173729"/>
                    <a:gd name="connsiteX9" fmla="*/ 120949 w 272049"/>
                    <a:gd name="connsiteY9" fmla="*/ 81912 h 173729"/>
                    <a:gd name="connsiteX10" fmla="*/ 124224 w 272049"/>
                    <a:gd name="connsiteY10" fmla="*/ 86059 h 173729"/>
                    <a:gd name="connsiteX11" fmla="*/ 121648 w 272049"/>
                    <a:gd name="connsiteY11" fmla="*/ 91779 h 173729"/>
                    <a:gd name="connsiteX12" fmla="*/ 89734 w 272049"/>
                    <a:gd name="connsiteY12" fmla="*/ 118235 h 173729"/>
                    <a:gd name="connsiteX13" fmla="*/ 121866 w 272049"/>
                    <a:gd name="connsiteY13" fmla="*/ 114786 h 173729"/>
                    <a:gd name="connsiteX14" fmla="*/ 209008 w 272049"/>
                    <a:gd name="connsiteY14" fmla="*/ 125701 h 173729"/>
                    <a:gd name="connsiteX15" fmla="*/ 212282 w 272049"/>
                    <a:gd name="connsiteY15" fmla="*/ 129805 h 173729"/>
                    <a:gd name="connsiteX16" fmla="*/ 211103 w 272049"/>
                    <a:gd name="connsiteY16" fmla="*/ 134651 h 173729"/>
                    <a:gd name="connsiteX17" fmla="*/ 161551 w 272049"/>
                    <a:gd name="connsiteY17" fmla="*/ 168748 h 173729"/>
                    <a:gd name="connsiteX18" fmla="*/ 99731 w 272049"/>
                    <a:gd name="connsiteY18" fmla="*/ 170581 h 173729"/>
                    <a:gd name="connsiteX19" fmla="*/ 143215 w 272049"/>
                    <a:gd name="connsiteY19" fmla="*/ 173550 h 173729"/>
                    <a:gd name="connsiteX20" fmla="*/ 212762 w 272049"/>
                    <a:gd name="connsiteY20" fmla="*/ 171935 h 173729"/>
                    <a:gd name="connsiteX21" fmla="*/ 272050 w 272049"/>
                    <a:gd name="connsiteY21" fmla="*/ 145871 h 173729"/>
                    <a:gd name="connsiteX22" fmla="*/ 204991 w 272049"/>
                    <a:gd name="connsiteY22" fmla="*/ 109766 h 173729"/>
                    <a:gd name="connsiteX23" fmla="*/ 164869 w 272049"/>
                    <a:gd name="connsiteY23" fmla="*/ 69600 h 173729"/>
                    <a:gd name="connsiteX24" fmla="*/ 1108 w 272049"/>
                    <a:gd name="connsiteY24" fmla="*/ 57289 h 17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2049" h="173729">
                      <a:moveTo>
                        <a:pt x="1108" y="57289"/>
                      </a:moveTo>
                      <a:cubicBezTo>
                        <a:pt x="-2298" y="72351"/>
                        <a:pt x="2068" y="90294"/>
                        <a:pt x="15340" y="98196"/>
                      </a:cubicBezTo>
                      <a:cubicBezTo>
                        <a:pt x="10363" y="107888"/>
                        <a:pt x="17567" y="119283"/>
                        <a:pt x="25338" y="126880"/>
                      </a:cubicBezTo>
                      <a:cubicBezTo>
                        <a:pt x="38523" y="139759"/>
                        <a:pt x="54501" y="149713"/>
                        <a:pt x="71834" y="155869"/>
                      </a:cubicBezTo>
                      <a:cubicBezTo>
                        <a:pt x="63364" y="144125"/>
                        <a:pt x="54851" y="132337"/>
                        <a:pt x="46381" y="120593"/>
                      </a:cubicBezTo>
                      <a:cubicBezTo>
                        <a:pt x="43893" y="117144"/>
                        <a:pt x="41317" y="113477"/>
                        <a:pt x="40662" y="109286"/>
                      </a:cubicBezTo>
                      <a:cubicBezTo>
                        <a:pt x="40182" y="106011"/>
                        <a:pt x="40880" y="102649"/>
                        <a:pt x="41622" y="99419"/>
                      </a:cubicBezTo>
                      <a:cubicBezTo>
                        <a:pt x="45290" y="83658"/>
                        <a:pt x="51751" y="65933"/>
                        <a:pt x="66944" y="60432"/>
                      </a:cubicBezTo>
                      <a:cubicBezTo>
                        <a:pt x="83272" y="54538"/>
                        <a:pt x="100343" y="65846"/>
                        <a:pt x="114007" y="76498"/>
                      </a:cubicBezTo>
                      <a:cubicBezTo>
                        <a:pt x="116321" y="78288"/>
                        <a:pt x="118635" y="80078"/>
                        <a:pt x="120949" y="81912"/>
                      </a:cubicBezTo>
                      <a:cubicBezTo>
                        <a:pt x="122346" y="83003"/>
                        <a:pt x="123874" y="84269"/>
                        <a:pt x="124224" y="86059"/>
                      </a:cubicBezTo>
                      <a:cubicBezTo>
                        <a:pt x="124616" y="88199"/>
                        <a:pt x="123088" y="90163"/>
                        <a:pt x="121648" y="91779"/>
                      </a:cubicBezTo>
                      <a:cubicBezTo>
                        <a:pt x="112436" y="102126"/>
                        <a:pt x="101609" y="111119"/>
                        <a:pt x="89734" y="118235"/>
                      </a:cubicBezTo>
                      <a:cubicBezTo>
                        <a:pt x="98553" y="125439"/>
                        <a:pt x="111388" y="119196"/>
                        <a:pt x="121866" y="114786"/>
                      </a:cubicBezTo>
                      <a:cubicBezTo>
                        <a:pt x="150113" y="102911"/>
                        <a:pt x="184559" y="107233"/>
                        <a:pt x="209008" y="125701"/>
                      </a:cubicBezTo>
                      <a:cubicBezTo>
                        <a:pt x="210448" y="126792"/>
                        <a:pt x="211933" y="128058"/>
                        <a:pt x="212282" y="129805"/>
                      </a:cubicBezTo>
                      <a:cubicBezTo>
                        <a:pt x="212631" y="131464"/>
                        <a:pt x="211889" y="133166"/>
                        <a:pt x="211103" y="134651"/>
                      </a:cubicBezTo>
                      <a:cubicBezTo>
                        <a:pt x="201367" y="152900"/>
                        <a:pt x="181721" y="164207"/>
                        <a:pt x="161551" y="168748"/>
                      </a:cubicBezTo>
                      <a:cubicBezTo>
                        <a:pt x="141381" y="173288"/>
                        <a:pt x="120382" y="171935"/>
                        <a:pt x="99731" y="170581"/>
                      </a:cubicBezTo>
                      <a:cubicBezTo>
                        <a:pt x="113877" y="174205"/>
                        <a:pt x="128633" y="173856"/>
                        <a:pt x="143215" y="173550"/>
                      </a:cubicBezTo>
                      <a:cubicBezTo>
                        <a:pt x="166397" y="173026"/>
                        <a:pt x="189580" y="172502"/>
                        <a:pt x="212762" y="171935"/>
                      </a:cubicBezTo>
                      <a:cubicBezTo>
                        <a:pt x="235770" y="171411"/>
                        <a:pt x="263973" y="167395"/>
                        <a:pt x="272050" y="145871"/>
                      </a:cubicBezTo>
                      <a:cubicBezTo>
                        <a:pt x="250963" y="131638"/>
                        <a:pt x="225554" y="124740"/>
                        <a:pt x="204991" y="109766"/>
                      </a:cubicBezTo>
                      <a:cubicBezTo>
                        <a:pt x="189667" y="98589"/>
                        <a:pt x="177792" y="83483"/>
                        <a:pt x="164869" y="69600"/>
                      </a:cubicBezTo>
                      <a:cubicBezTo>
                        <a:pt x="119072" y="20354"/>
                        <a:pt x="25862" y="-52337"/>
                        <a:pt x="1108" y="57289"/>
                      </a:cubicBezTo>
                      <a:close/>
                    </a:path>
                  </a:pathLst>
                </a:custGeom>
                <a:solidFill>
                  <a:srgbClr val="485954"/>
                </a:solidFill>
                <a:ln w="4365" cap="flat">
                  <a:noFill/>
                  <a:prstDash val="solid"/>
                  <a:miter/>
                </a:ln>
              </p:spPr>
              <p:txBody>
                <a:bodyPr rtlCol="0" anchor="ctr"/>
                <a:lstStyle/>
                <a:p>
                  <a:endParaRPr lang="th-TH"/>
                </a:p>
              </p:txBody>
            </p:sp>
            <p:sp>
              <p:nvSpPr>
                <p:cNvPr id="416" name="Freeform: Shape 415">
                  <a:extLst>
                    <a:ext uri="{FF2B5EF4-FFF2-40B4-BE49-F238E27FC236}">
                      <a16:creationId xmlns:a16="http://schemas.microsoft.com/office/drawing/2014/main" id="{EB48F11D-1CAD-48CC-AB31-276D217E2D58}"/>
                    </a:ext>
                  </a:extLst>
                </p:cNvPr>
                <p:cNvSpPr/>
                <p:nvPr/>
              </p:nvSpPr>
              <p:spPr>
                <a:xfrm>
                  <a:off x="2203149" y="5373035"/>
                  <a:ext cx="224636" cy="207955"/>
                </a:xfrm>
                <a:custGeom>
                  <a:avLst/>
                  <a:gdLst>
                    <a:gd name="connsiteX0" fmla="*/ 176176 w 224636"/>
                    <a:gd name="connsiteY0" fmla="*/ 134955 h 207955"/>
                    <a:gd name="connsiteX1" fmla="*/ 149763 w 224636"/>
                    <a:gd name="connsiteY1" fmla="*/ 83962 h 207955"/>
                    <a:gd name="connsiteX2" fmla="*/ 100822 w 224636"/>
                    <a:gd name="connsiteY2" fmla="*/ 42443 h 207955"/>
                    <a:gd name="connsiteX3" fmla="*/ 58473 w 224636"/>
                    <a:gd name="connsiteY3" fmla="*/ 13410 h 207955"/>
                    <a:gd name="connsiteX4" fmla="*/ 46904 w 224636"/>
                    <a:gd name="connsiteY4" fmla="*/ 7822 h 207955"/>
                    <a:gd name="connsiteX5" fmla="*/ 29222 w 224636"/>
                    <a:gd name="connsiteY5" fmla="*/ 13192 h 207955"/>
                    <a:gd name="connsiteX6" fmla="*/ 1543 w 224636"/>
                    <a:gd name="connsiteY6" fmla="*/ 34061 h 207955"/>
                    <a:gd name="connsiteX7" fmla="*/ 19836 w 224636"/>
                    <a:gd name="connsiteY7" fmla="*/ 79028 h 207955"/>
                    <a:gd name="connsiteX8" fmla="*/ 3420 w 224636"/>
                    <a:gd name="connsiteY8" fmla="*/ 9743 h 207955"/>
                    <a:gd name="connsiteX9" fmla="*/ 12676 w 224636"/>
                    <a:gd name="connsiteY9" fmla="*/ 1186 h 207955"/>
                    <a:gd name="connsiteX10" fmla="*/ 21277 w 224636"/>
                    <a:gd name="connsiteY10" fmla="*/ 7 h 207955"/>
                    <a:gd name="connsiteX11" fmla="*/ 103529 w 224636"/>
                    <a:gd name="connsiteY11" fmla="*/ 33013 h 207955"/>
                    <a:gd name="connsiteX12" fmla="*/ 156486 w 224636"/>
                    <a:gd name="connsiteY12" fmla="*/ 76147 h 207955"/>
                    <a:gd name="connsiteX13" fmla="*/ 173425 w 224636"/>
                    <a:gd name="connsiteY13" fmla="*/ 104438 h 207955"/>
                    <a:gd name="connsiteX14" fmla="*/ 224636 w 224636"/>
                    <a:gd name="connsiteY14" fmla="*/ 207776 h 207955"/>
                    <a:gd name="connsiteX15" fmla="*/ 176176 w 224636"/>
                    <a:gd name="connsiteY15" fmla="*/ 134955 h 207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636" h="207955">
                      <a:moveTo>
                        <a:pt x="176176" y="134955"/>
                      </a:moveTo>
                      <a:cubicBezTo>
                        <a:pt x="168928" y="117186"/>
                        <a:pt x="161550" y="99111"/>
                        <a:pt x="149763" y="83962"/>
                      </a:cubicBezTo>
                      <a:cubicBezTo>
                        <a:pt x="136578" y="67023"/>
                        <a:pt x="118547" y="54580"/>
                        <a:pt x="100822" y="42443"/>
                      </a:cubicBezTo>
                      <a:cubicBezTo>
                        <a:pt x="86720" y="32751"/>
                        <a:pt x="72619" y="23059"/>
                        <a:pt x="58473" y="13410"/>
                      </a:cubicBezTo>
                      <a:cubicBezTo>
                        <a:pt x="54893" y="10965"/>
                        <a:pt x="51182" y="8433"/>
                        <a:pt x="46904" y="7822"/>
                      </a:cubicBezTo>
                      <a:cubicBezTo>
                        <a:pt x="40704" y="6905"/>
                        <a:pt x="34680" y="10092"/>
                        <a:pt x="29222" y="13192"/>
                      </a:cubicBezTo>
                      <a:cubicBezTo>
                        <a:pt x="19094" y="18911"/>
                        <a:pt x="8659" y="24849"/>
                        <a:pt x="1543" y="34061"/>
                      </a:cubicBezTo>
                      <a:cubicBezTo>
                        <a:pt x="-5573" y="43272"/>
                        <a:pt x="13898" y="68987"/>
                        <a:pt x="19836" y="79028"/>
                      </a:cubicBezTo>
                      <a:cubicBezTo>
                        <a:pt x="12545" y="60561"/>
                        <a:pt x="-7669" y="26202"/>
                        <a:pt x="3420" y="9743"/>
                      </a:cubicBezTo>
                      <a:cubicBezTo>
                        <a:pt x="5778" y="6207"/>
                        <a:pt x="8703" y="2801"/>
                        <a:pt x="12676" y="1186"/>
                      </a:cubicBezTo>
                      <a:cubicBezTo>
                        <a:pt x="15383" y="94"/>
                        <a:pt x="18352" y="-37"/>
                        <a:pt x="21277" y="7"/>
                      </a:cubicBezTo>
                      <a:cubicBezTo>
                        <a:pt x="51226" y="313"/>
                        <a:pt x="78250" y="16946"/>
                        <a:pt x="103529" y="33013"/>
                      </a:cubicBezTo>
                      <a:cubicBezTo>
                        <a:pt x="122825" y="45281"/>
                        <a:pt x="142603" y="57985"/>
                        <a:pt x="156486" y="76147"/>
                      </a:cubicBezTo>
                      <a:cubicBezTo>
                        <a:pt x="163166" y="84879"/>
                        <a:pt x="168317" y="94658"/>
                        <a:pt x="173425" y="104438"/>
                      </a:cubicBezTo>
                      <a:cubicBezTo>
                        <a:pt x="189884" y="135871"/>
                        <a:pt x="218219" y="173679"/>
                        <a:pt x="224636" y="207776"/>
                      </a:cubicBezTo>
                      <a:cubicBezTo>
                        <a:pt x="194599" y="211487"/>
                        <a:pt x="184907" y="156434"/>
                        <a:pt x="176176" y="134955"/>
                      </a:cubicBezTo>
                      <a:close/>
                    </a:path>
                  </a:pathLst>
                </a:custGeom>
                <a:solidFill>
                  <a:srgbClr val="4A645A"/>
                </a:solidFill>
                <a:ln w="4365" cap="flat">
                  <a:noFill/>
                  <a:prstDash val="solid"/>
                  <a:miter/>
                </a:ln>
              </p:spPr>
              <p:txBody>
                <a:bodyPr rtlCol="0" anchor="ctr"/>
                <a:lstStyle/>
                <a:p>
                  <a:endParaRPr lang="th-TH"/>
                </a:p>
              </p:txBody>
            </p:sp>
            <p:sp>
              <p:nvSpPr>
                <p:cNvPr id="417" name="Freeform: Shape 416">
                  <a:extLst>
                    <a:ext uri="{FF2B5EF4-FFF2-40B4-BE49-F238E27FC236}">
                      <a16:creationId xmlns:a16="http://schemas.microsoft.com/office/drawing/2014/main" id="{080A6CA5-6826-44B7-B390-0663E7020A85}"/>
                    </a:ext>
                  </a:extLst>
                </p:cNvPr>
                <p:cNvSpPr/>
                <p:nvPr/>
              </p:nvSpPr>
              <p:spPr>
                <a:xfrm>
                  <a:off x="2198377" y="5377090"/>
                  <a:ext cx="186500" cy="198351"/>
                </a:xfrm>
                <a:custGeom>
                  <a:avLst/>
                  <a:gdLst>
                    <a:gd name="connsiteX0" fmla="*/ 64512 w 186500"/>
                    <a:gd name="connsiteY0" fmla="*/ 39218 h 198351"/>
                    <a:gd name="connsiteX1" fmla="*/ 71148 w 186500"/>
                    <a:gd name="connsiteY1" fmla="*/ 77375 h 198351"/>
                    <a:gd name="connsiteX2" fmla="*/ 79050 w 186500"/>
                    <a:gd name="connsiteY2" fmla="*/ 115183 h 198351"/>
                    <a:gd name="connsiteX3" fmla="*/ 76518 w 186500"/>
                    <a:gd name="connsiteY3" fmla="*/ 29613 h 198351"/>
                    <a:gd name="connsiteX4" fmla="*/ 112405 w 186500"/>
                    <a:gd name="connsiteY4" fmla="*/ 39567 h 198351"/>
                    <a:gd name="connsiteX5" fmla="*/ 134409 w 186500"/>
                    <a:gd name="connsiteY5" fmla="*/ 91651 h 198351"/>
                    <a:gd name="connsiteX6" fmla="*/ 143577 w 186500"/>
                    <a:gd name="connsiteY6" fmla="*/ 162421 h 198351"/>
                    <a:gd name="connsiteX7" fmla="*/ 144013 w 186500"/>
                    <a:gd name="connsiteY7" fmla="*/ 96104 h 198351"/>
                    <a:gd name="connsiteX8" fmla="*/ 152047 w 186500"/>
                    <a:gd name="connsiteY8" fmla="*/ 74756 h 198351"/>
                    <a:gd name="connsiteX9" fmla="*/ 183873 w 186500"/>
                    <a:gd name="connsiteY9" fmla="*/ 198352 h 198351"/>
                    <a:gd name="connsiteX10" fmla="*/ 186406 w 186500"/>
                    <a:gd name="connsiteY10" fmla="*/ 150808 h 198351"/>
                    <a:gd name="connsiteX11" fmla="*/ 182345 w 186500"/>
                    <a:gd name="connsiteY11" fmla="*/ 119505 h 198351"/>
                    <a:gd name="connsiteX12" fmla="*/ 137203 w 186500"/>
                    <a:gd name="connsiteY12" fmla="*/ 56812 h 198351"/>
                    <a:gd name="connsiteX13" fmla="*/ 84638 w 186500"/>
                    <a:gd name="connsiteY13" fmla="*/ 13459 h 198351"/>
                    <a:gd name="connsiteX14" fmla="*/ 18976 w 186500"/>
                    <a:gd name="connsiteY14" fmla="*/ 2458 h 198351"/>
                    <a:gd name="connsiteX15" fmla="*/ 2517 w 186500"/>
                    <a:gd name="connsiteY15" fmla="*/ 13154 h 198351"/>
                    <a:gd name="connsiteX16" fmla="*/ 4831 w 186500"/>
                    <a:gd name="connsiteY16" fmla="*/ 41226 h 198351"/>
                    <a:gd name="connsiteX17" fmla="*/ 36789 w 186500"/>
                    <a:gd name="connsiteY17" fmla="*/ 91171 h 198351"/>
                    <a:gd name="connsiteX18" fmla="*/ 12952 w 186500"/>
                    <a:gd name="connsiteY18" fmla="*/ 29788 h 198351"/>
                    <a:gd name="connsiteX19" fmla="*/ 64512 w 186500"/>
                    <a:gd name="connsiteY19" fmla="*/ 39218 h 198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6500" h="198351">
                      <a:moveTo>
                        <a:pt x="64512" y="39218"/>
                      </a:moveTo>
                      <a:cubicBezTo>
                        <a:pt x="69576" y="51180"/>
                        <a:pt x="70275" y="64408"/>
                        <a:pt x="71148" y="77375"/>
                      </a:cubicBezTo>
                      <a:cubicBezTo>
                        <a:pt x="72021" y="90298"/>
                        <a:pt x="73200" y="103614"/>
                        <a:pt x="79050" y="115183"/>
                      </a:cubicBezTo>
                      <a:cubicBezTo>
                        <a:pt x="78221" y="86674"/>
                        <a:pt x="77347" y="58122"/>
                        <a:pt x="76518" y="29613"/>
                      </a:cubicBezTo>
                      <a:cubicBezTo>
                        <a:pt x="89048" y="30792"/>
                        <a:pt x="102189" y="32232"/>
                        <a:pt x="112405" y="39567"/>
                      </a:cubicBezTo>
                      <a:cubicBezTo>
                        <a:pt x="128166" y="50918"/>
                        <a:pt x="131920" y="72398"/>
                        <a:pt x="134409" y="91651"/>
                      </a:cubicBezTo>
                      <a:cubicBezTo>
                        <a:pt x="137465" y="115227"/>
                        <a:pt x="140521" y="138846"/>
                        <a:pt x="143577" y="162421"/>
                      </a:cubicBezTo>
                      <a:cubicBezTo>
                        <a:pt x="143708" y="140330"/>
                        <a:pt x="143882" y="118195"/>
                        <a:pt x="144013" y="96104"/>
                      </a:cubicBezTo>
                      <a:cubicBezTo>
                        <a:pt x="144057" y="88115"/>
                        <a:pt x="145018" y="78554"/>
                        <a:pt x="152047" y="74756"/>
                      </a:cubicBezTo>
                      <a:cubicBezTo>
                        <a:pt x="174400" y="111690"/>
                        <a:pt x="185620" y="155261"/>
                        <a:pt x="183873" y="198352"/>
                      </a:cubicBezTo>
                      <a:cubicBezTo>
                        <a:pt x="185969" y="182591"/>
                        <a:pt x="186798" y="166700"/>
                        <a:pt x="186406" y="150808"/>
                      </a:cubicBezTo>
                      <a:cubicBezTo>
                        <a:pt x="186144" y="140243"/>
                        <a:pt x="185314" y="129634"/>
                        <a:pt x="182345" y="119505"/>
                      </a:cubicBezTo>
                      <a:cubicBezTo>
                        <a:pt x="175054" y="94489"/>
                        <a:pt x="155801" y="75061"/>
                        <a:pt x="137203" y="56812"/>
                      </a:cubicBezTo>
                      <a:cubicBezTo>
                        <a:pt x="120962" y="40833"/>
                        <a:pt x="104459" y="24680"/>
                        <a:pt x="84638" y="13459"/>
                      </a:cubicBezTo>
                      <a:cubicBezTo>
                        <a:pt x="64818" y="2239"/>
                        <a:pt x="40937" y="-3654"/>
                        <a:pt x="18976" y="2458"/>
                      </a:cubicBezTo>
                      <a:cubicBezTo>
                        <a:pt x="12515" y="4248"/>
                        <a:pt x="5923" y="7391"/>
                        <a:pt x="2517" y="13154"/>
                      </a:cubicBezTo>
                      <a:cubicBezTo>
                        <a:pt x="-2460" y="21580"/>
                        <a:pt x="815" y="32320"/>
                        <a:pt x="4831" y="41226"/>
                      </a:cubicBezTo>
                      <a:cubicBezTo>
                        <a:pt x="12995" y="59301"/>
                        <a:pt x="23823" y="76196"/>
                        <a:pt x="36789" y="91171"/>
                      </a:cubicBezTo>
                      <a:cubicBezTo>
                        <a:pt x="30153" y="83531"/>
                        <a:pt x="8935" y="39567"/>
                        <a:pt x="12952" y="29788"/>
                      </a:cubicBezTo>
                      <a:cubicBezTo>
                        <a:pt x="24128" y="2807"/>
                        <a:pt x="55955" y="19048"/>
                        <a:pt x="64512" y="39218"/>
                      </a:cubicBezTo>
                      <a:close/>
                    </a:path>
                  </a:pathLst>
                </a:custGeom>
                <a:solidFill>
                  <a:srgbClr val="808584"/>
                </a:solidFill>
                <a:ln w="4365" cap="flat">
                  <a:noFill/>
                  <a:prstDash val="solid"/>
                  <a:miter/>
                </a:ln>
              </p:spPr>
              <p:txBody>
                <a:bodyPr rtlCol="0" anchor="ctr"/>
                <a:lstStyle/>
                <a:p>
                  <a:endParaRPr lang="th-TH"/>
                </a:p>
              </p:txBody>
            </p:sp>
            <p:sp>
              <p:nvSpPr>
                <p:cNvPr id="418" name="Freeform: Shape 417">
                  <a:extLst>
                    <a:ext uri="{FF2B5EF4-FFF2-40B4-BE49-F238E27FC236}">
                      <a16:creationId xmlns:a16="http://schemas.microsoft.com/office/drawing/2014/main" id="{0028E2BB-1568-4DC6-96D1-2C6DD660E6EA}"/>
                    </a:ext>
                  </a:extLst>
                </p:cNvPr>
                <p:cNvSpPr/>
                <p:nvPr/>
              </p:nvSpPr>
              <p:spPr>
                <a:xfrm>
                  <a:off x="2207137" y="5440844"/>
                  <a:ext cx="212964" cy="157605"/>
                </a:xfrm>
                <a:custGeom>
                  <a:avLst/>
                  <a:gdLst>
                    <a:gd name="connsiteX0" fmla="*/ 167123 w 212964"/>
                    <a:gd name="connsiteY0" fmla="*/ 123029 h 157605"/>
                    <a:gd name="connsiteX1" fmla="*/ 123553 w 212964"/>
                    <a:gd name="connsiteY1" fmla="*/ 73258 h 157605"/>
                    <a:gd name="connsiteX2" fmla="*/ 86356 w 212964"/>
                    <a:gd name="connsiteY2" fmla="*/ 48111 h 157605"/>
                    <a:gd name="connsiteX3" fmla="*/ 0 w 212964"/>
                    <a:gd name="connsiteY3" fmla="*/ 0 h 157605"/>
                    <a:gd name="connsiteX4" fmla="*/ 111634 w 212964"/>
                    <a:gd name="connsiteY4" fmla="*/ 81466 h 157605"/>
                    <a:gd name="connsiteX5" fmla="*/ 131498 w 212964"/>
                    <a:gd name="connsiteY5" fmla="*/ 107530 h 157605"/>
                    <a:gd name="connsiteX6" fmla="*/ 184368 w 212964"/>
                    <a:gd name="connsiteY6" fmla="*/ 142151 h 157605"/>
                    <a:gd name="connsiteX7" fmla="*/ 212964 w 212964"/>
                    <a:gd name="connsiteY7" fmla="*/ 157606 h 157605"/>
                    <a:gd name="connsiteX8" fmla="*/ 167123 w 212964"/>
                    <a:gd name="connsiteY8" fmla="*/ 123029 h 157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964" h="157605">
                      <a:moveTo>
                        <a:pt x="167123" y="123029"/>
                      </a:moveTo>
                      <a:cubicBezTo>
                        <a:pt x="151843" y="107093"/>
                        <a:pt x="140012" y="87971"/>
                        <a:pt x="123553" y="73258"/>
                      </a:cubicBezTo>
                      <a:cubicBezTo>
                        <a:pt x="112376" y="63261"/>
                        <a:pt x="99322" y="55620"/>
                        <a:pt x="86356" y="48111"/>
                      </a:cubicBezTo>
                      <a:cubicBezTo>
                        <a:pt x="57803" y="31652"/>
                        <a:pt x="29033" y="15586"/>
                        <a:pt x="0" y="0"/>
                      </a:cubicBezTo>
                      <a:cubicBezTo>
                        <a:pt x="25758" y="38725"/>
                        <a:pt x="81990" y="45623"/>
                        <a:pt x="111634" y="81466"/>
                      </a:cubicBezTo>
                      <a:cubicBezTo>
                        <a:pt x="118619" y="89892"/>
                        <a:pt x="123902" y="99672"/>
                        <a:pt x="131498" y="107530"/>
                      </a:cubicBezTo>
                      <a:cubicBezTo>
                        <a:pt x="146167" y="122723"/>
                        <a:pt x="167778" y="129097"/>
                        <a:pt x="184368" y="142151"/>
                      </a:cubicBezTo>
                      <a:cubicBezTo>
                        <a:pt x="194279" y="149966"/>
                        <a:pt x="200347" y="156645"/>
                        <a:pt x="212964" y="157606"/>
                      </a:cubicBezTo>
                      <a:cubicBezTo>
                        <a:pt x="206372" y="142762"/>
                        <a:pt x="180483" y="136956"/>
                        <a:pt x="167123" y="123029"/>
                      </a:cubicBezTo>
                      <a:close/>
                    </a:path>
                  </a:pathLst>
                </a:custGeom>
                <a:solidFill>
                  <a:srgbClr val="183F34">
                    <a:alpha val="50000"/>
                  </a:srgbClr>
                </a:solidFill>
                <a:ln w="4365" cap="flat">
                  <a:noFill/>
                  <a:prstDash val="solid"/>
                  <a:miter/>
                </a:ln>
              </p:spPr>
              <p:txBody>
                <a:bodyPr rtlCol="0" anchor="ctr"/>
                <a:lstStyle/>
                <a:p>
                  <a:endParaRPr lang="th-TH"/>
                </a:p>
              </p:txBody>
            </p:sp>
            <p:sp>
              <p:nvSpPr>
                <p:cNvPr id="419" name="Freeform: Shape 418">
                  <a:extLst>
                    <a:ext uri="{FF2B5EF4-FFF2-40B4-BE49-F238E27FC236}">
                      <a16:creationId xmlns:a16="http://schemas.microsoft.com/office/drawing/2014/main" id="{0105DCDB-9A13-4A61-8125-C3C49CBE6713}"/>
                    </a:ext>
                  </a:extLst>
                </p:cNvPr>
                <p:cNvSpPr/>
                <p:nvPr/>
              </p:nvSpPr>
              <p:spPr>
                <a:xfrm>
                  <a:off x="2160552" y="5459001"/>
                  <a:ext cx="160407" cy="166341"/>
                </a:xfrm>
                <a:custGeom>
                  <a:avLst/>
                  <a:gdLst>
                    <a:gd name="connsiteX0" fmla="*/ 38945 w 160407"/>
                    <a:gd name="connsiteY0" fmla="*/ 7513 h 166341"/>
                    <a:gd name="connsiteX1" fmla="*/ 23577 w 160407"/>
                    <a:gd name="connsiteY1" fmla="*/ 24103 h 166341"/>
                    <a:gd name="connsiteX2" fmla="*/ 308 w 160407"/>
                    <a:gd name="connsiteY2" fmla="*/ 69857 h 166341"/>
                    <a:gd name="connsiteX3" fmla="*/ 17422 w 160407"/>
                    <a:gd name="connsiteY3" fmla="*/ 125303 h 166341"/>
                    <a:gd name="connsiteX4" fmla="*/ 62346 w 160407"/>
                    <a:gd name="connsiteY4" fmla="*/ 166342 h 166341"/>
                    <a:gd name="connsiteX5" fmla="*/ 27550 w 160407"/>
                    <a:gd name="connsiteY5" fmla="*/ 67630 h 166341"/>
                    <a:gd name="connsiteX6" fmla="*/ 36151 w 160407"/>
                    <a:gd name="connsiteY6" fmla="*/ 47635 h 166341"/>
                    <a:gd name="connsiteX7" fmla="*/ 56408 w 160407"/>
                    <a:gd name="connsiteY7" fmla="*/ 44317 h 166341"/>
                    <a:gd name="connsiteX8" fmla="*/ 70204 w 160407"/>
                    <a:gd name="connsiteY8" fmla="*/ 52787 h 166341"/>
                    <a:gd name="connsiteX9" fmla="*/ 80027 w 160407"/>
                    <a:gd name="connsiteY9" fmla="*/ 44448 h 166341"/>
                    <a:gd name="connsiteX10" fmla="*/ 111723 w 160407"/>
                    <a:gd name="connsiteY10" fmla="*/ 51913 h 166341"/>
                    <a:gd name="connsiteX11" fmla="*/ 159965 w 160407"/>
                    <a:gd name="connsiteY11" fmla="*/ 91904 h 166341"/>
                    <a:gd name="connsiteX12" fmla="*/ 157128 w 160407"/>
                    <a:gd name="connsiteY12" fmla="*/ 84002 h 166341"/>
                    <a:gd name="connsiteX13" fmla="*/ 38945 w 160407"/>
                    <a:gd name="connsiteY13" fmla="*/ 7513 h 166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0407" h="166341">
                      <a:moveTo>
                        <a:pt x="38945" y="7513"/>
                      </a:moveTo>
                      <a:cubicBezTo>
                        <a:pt x="32833" y="12010"/>
                        <a:pt x="28162" y="18078"/>
                        <a:pt x="23577" y="24103"/>
                      </a:cubicBezTo>
                      <a:cubicBezTo>
                        <a:pt x="13099" y="37899"/>
                        <a:pt x="2185" y="52612"/>
                        <a:pt x="308" y="69857"/>
                      </a:cubicBezTo>
                      <a:cubicBezTo>
                        <a:pt x="-1875" y="89416"/>
                        <a:pt x="7948" y="108102"/>
                        <a:pt x="17422" y="125303"/>
                      </a:cubicBezTo>
                      <a:cubicBezTo>
                        <a:pt x="27638" y="143858"/>
                        <a:pt x="41215" y="164683"/>
                        <a:pt x="62346" y="166342"/>
                      </a:cubicBezTo>
                      <a:cubicBezTo>
                        <a:pt x="42874" y="136436"/>
                        <a:pt x="22530" y="102994"/>
                        <a:pt x="27550" y="67630"/>
                      </a:cubicBezTo>
                      <a:cubicBezTo>
                        <a:pt x="28598" y="60296"/>
                        <a:pt x="30912" y="52830"/>
                        <a:pt x="36151" y="47635"/>
                      </a:cubicBezTo>
                      <a:cubicBezTo>
                        <a:pt x="41390" y="42440"/>
                        <a:pt x="50209" y="40301"/>
                        <a:pt x="56408" y="44317"/>
                      </a:cubicBezTo>
                      <a:cubicBezTo>
                        <a:pt x="61080" y="47373"/>
                        <a:pt x="64703" y="53616"/>
                        <a:pt x="70204" y="52787"/>
                      </a:cubicBezTo>
                      <a:cubicBezTo>
                        <a:pt x="74527" y="52088"/>
                        <a:pt x="76709" y="47329"/>
                        <a:pt x="80027" y="44448"/>
                      </a:cubicBezTo>
                      <a:cubicBezTo>
                        <a:pt x="88977" y="36677"/>
                        <a:pt x="102555" y="44317"/>
                        <a:pt x="111723" y="51913"/>
                      </a:cubicBezTo>
                      <a:cubicBezTo>
                        <a:pt x="127789" y="65229"/>
                        <a:pt x="143899" y="78589"/>
                        <a:pt x="159965" y="91904"/>
                      </a:cubicBezTo>
                      <a:cubicBezTo>
                        <a:pt x="161363" y="89241"/>
                        <a:pt x="159180" y="86185"/>
                        <a:pt x="157128" y="84002"/>
                      </a:cubicBezTo>
                      <a:cubicBezTo>
                        <a:pt x="132243" y="57414"/>
                        <a:pt x="83607" y="-25100"/>
                        <a:pt x="38945" y="7513"/>
                      </a:cubicBezTo>
                      <a:close/>
                    </a:path>
                  </a:pathLst>
                </a:custGeom>
                <a:solidFill>
                  <a:srgbClr val="183F34">
                    <a:alpha val="50000"/>
                  </a:srgbClr>
                </a:solidFill>
                <a:ln w="4365" cap="flat">
                  <a:noFill/>
                  <a:prstDash val="solid"/>
                  <a:miter/>
                </a:ln>
              </p:spPr>
              <p:txBody>
                <a:bodyPr rtlCol="0" anchor="ctr"/>
                <a:lstStyle/>
                <a:p>
                  <a:endParaRPr lang="th-TH"/>
                </a:p>
              </p:txBody>
            </p:sp>
            <p:sp>
              <p:nvSpPr>
                <p:cNvPr id="420" name="Freeform: Shape 419">
                  <a:extLst>
                    <a:ext uri="{FF2B5EF4-FFF2-40B4-BE49-F238E27FC236}">
                      <a16:creationId xmlns:a16="http://schemas.microsoft.com/office/drawing/2014/main" id="{08F4DF17-CA51-4655-A522-36B33D312E75}"/>
                    </a:ext>
                  </a:extLst>
                </p:cNvPr>
                <p:cNvSpPr/>
                <p:nvPr/>
              </p:nvSpPr>
              <p:spPr>
                <a:xfrm>
                  <a:off x="2202946" y="5527322"/>
                  <a:ext cx="244791" cy="129274"/>
                </a:xfrm>
                <a:custGeom>
                  <a:avLst/>
                  <a:gdLst>
                    <a:gd name="connsiteX0" fmla="*/ 148438 w 244791"/>
                    <a:gd name="connsiteY0" fmla="*/ 127097 h 129274"/>
                    <a:gd name="connsiteX1" fmla="*/ 73433 w 244791"/>
                    <a:gd name="connsiteY1" fmla="*/ 118191 h 129274"/>
                    <a:gd name="connsiteX2" fmla="*/ 0 w 244791"/>
                    <a:gd name="connsiteY2" fmla="*/ 80514 h 129274"/>
                    <a:gd name="connsiteX3" fmla="*/ 89106 w 244791"/>
                    <a:gd name="connsiteY3" fmla="*/ 105311 h 129274"/>
                    <a:gd name="connsiteX4" fmla="*/ 118008 w 244791"/>
                    <a:gd name="connsiteY4" fmla="*/ 107101 h 129274"/>
                    <a:gd name="connsiteX5" fmla="*/ 146517 w 244791"/>
                    <a:gd name="connsiteY5" fmla="*/ 103216 h 129274"/>
                    <a:gd name="connsiteX6" fmla="*/ 163631 w 244791"/>
                    <a:gd name="connsiteY6" fmla="*/ 76672 h 129274"/>
                    <a:gd name="connsiteX7" fmla="*/ 155510 w 244791"/>
                    <a:gd name="connsiteY7" fmla="*/ 55366 h 129274"/>
                    <a:gd name="connsiteX8" fmla="*/ 105347 w 244791"/>
                    <a:gd name="connsiteY8" fmla="*/ 66936 h 129274"/>
                    <a:gd name="connsiteX9" fmla="*/ 93297 w 244791"/>
                    <a:gd name="connsiteY9" fmla="*/ 60606 h 129274"/>
                    <a:gd name="connsiteX10" fmla="*/ 74481 w 244791"/>
                    <a:gd name="connsiteY10" fmla="*/ 69861 h 129274"/>
                    <a:gd name="connsiteX11" fmla="*/ 129446 w 244791"/>
                    <a:gd name="connsiteY11" fmla="*/ 26901 h 129274"/>
                    <a:gd name="connsiteX12" fmla="*/ 41257 w 244791"/>
                    <a:gd name="connsiteY12" fmla="*/ 19698 h 129274"/>
                    <a:gd name="connsiteX13" fmla="*/ 7989 w 244791"/>
                    <a:gd name="connsiteY13" fmla="*/ 28604 h 129274"/>
                    <a:gd name="connsiteX14" fmla="*/ 26020 w 244791"/>
                    <a:gd name="connsiteY14" fmla="*/ 14415 h 129274"/>
                    <a:gd name="connsiteX15" fmla="*/ 82819 w 244791"/>
                    <a:gd name="connsiteY15" fmla="*/ 95 h 129274"/>
                    <a:gd name="connsiteX16" fmla="*/ 135864 w 244791"/>
                    <a:gd name="connsiteY16" fmla="*/ 18955 h 129274"/>
                    <a:gd name="connsiteX17" fmla="*/ 244791 w 244791"/>
                    <a:gd name="connsiteY17" fmla="*/ 76410 h 129274"/>
                    <a:gd name="connsiteX18" fmla="*/ 148438 w 244791"/>
                    <a:gd name="connsiteY18" fmla="*/ 127097 h 129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791" h="129274">
                      <a:moveTo>
                        <a:pt x="148438" y="127097"/>
                      </a:moveTo>
                      <a:cubicBezTo>
                        <a:pt x="123771" y="133471"/>
                        <a:pt x="98144" y="124434"/>
                        <a:pt x="73433" y="118191"/>
                      </a:cubicBezTo>
                      <a:cubicBezTo>
                        <a:pt x="45928" y="111249"/>
                        <a:pt x="13927" y="105224"/>
                        <a:pt x="0" y="80514"/>
                      </a:cubicBezTo>
                      <a:cubicBezTo>
                        <a:pt x="24143" y="100509"/>
                        <a:pt x="57760" y="103347"/>
                        <a:pt x="89106" y="105311"/>
                      </a:cubicBezTo>
                      <a:cubicBezTo>
                        <a:pt x="98755" y="105923"/>
                        <a:pt x="108359" y="106490"/>
                        <a:pt x="118008" y="107101"/>
                      </a:cubicBezTo>
                      <a:cubicBezTo>
                        <a:pt x="127744" y="107713"/>
                        <a:pt x="138134" y="108149"/>
                        <a:pt x="146517" y="103216"/>
                      </a:cubicBezTo>
                      <a:cubicBezTo>
                        <a:pt x="155816" y="97759"/>
                        <a:pt x="160444" y="86975"/>
                        <a:pt x="163631" y="76672"/>
                      </a:cubicBezTo>
                      <a:cubicBezTo>
                        <a:pt x="166338" y="67984"/>
                        <a:pt x="164548" y="54231"/>
                        <a:pt x="155510" y="55366"/>
                      </a:cubicBezTo>
                      <a:cubicBezTo>
                        <a:pt x="140317" y="64971"/>
                        <a:pt x="121457" y="74838"/>
                        <a:pt x="105347" y="66936"/>
                      </a:cubicBezTo>
                      <a:cubicBezTo>
                        <a:pt x="101243" y="64928"/>
                        <a:pt x="97663" y="61872"/>
                        <a:pt x="93297" y="60606"/>
                      </a:cubicBezTo>
                      <a:cubicBezTo>
                        <a:pt x="85919" y="58510"/>
                        <a:pt x="77319" y="62745"/>
                        <a:pt x="74481" y="69861"/>
                      </a:cubicBezTo>
                      <a:cubicBezTo>
                        <a:pt x="83431" y="47377"/>
                        <a:pt x="124862" y="50651"/>
                        <a:pt x="129446" y="26901"/>
                      </a:cubicBezTo>
                      <a:cubicBezTo>
                        <a:pt x="101592" y="13891"/>
                        <a:pt x="67626" y="3806"/>
                        <a:pt x="41257" y="19698"/>
                      </a:cubicBezTo>
                      <a:cubicBezTo>
                        <a:pt x="30692" y="26072"/>
                        <a:pt x="17594" y="36375"/>
                        <a:pt x="7989" y="28604"/>
                      </a:cubicBezTo>
                      <a:cubicBezTo>
                        <a:pt x="10784" y="21226"/>
                        <a:pt x="18773" y="17471"/>
                        <a:pt x="26020" y="14415"/>
                      </a:cubicBezTo>
                      <a:cubicBezTo>
                        <a:pt x="44182" y="6819"/>
                        <a:pt x="63130" y="-953"/>
                        <a:pt x="82819" y="95"/>
                      </a:cubicBezTo>
                      <a:cubicBezTo>
                        <a:pt x="101723" y="1099"/>
                        <a:pt x="119143" y="10137"/>
                        <a:pt x="135864" y="18955"/>
                      </a:cubicBezTo>
                      <a:cubicBezTo>
                        <a:pt x="172188" y="38121"/>
                        <a:pt x="208468" y="57244"/>
                        <a:pt x="244791" y="76410"/>
                      </a:cubicBezTo>
                      <a:cubicBezTo>
                        <a:pt x="230253" y="68726"/>
                        <a:pt x="166556" y="122382"/>
                        <a:pt x="148438" y="127097"/>
                      </a:cubicBezTo>
                      <a:close/>
                    </a:path>
                  </a:pathLst>
                </a:custGeom>
                <a:solidFill>
                  <a:srgbClr val="183F34">
                    <a:alpha val="50000"/>
                  </a:srgbClr>
                </a:solidFill>
                <a:ln w="4365" cap="flat">
                  <a:noFill/>
                  <a:prstDash val="solid"/>
                  <a:miter/>
                </a:ln>
              </p:spPr>
              <p:txBody>
                <a:bodyPr rtlCol="0" anchor="ctr"/>
                <a:lstStyle/>
                <a:p>
                  <a:endParaRPr lang="th-TH"/>
                </a:p>
              </p:txBody>
            </p:sp>
          </p:grpSp>
          <p:grpSp>
            <p:nvGrpSpPr>
              <p:cNvPr id="363" name="Graphic 2180">
                <a:extLst>
                  <a:ext uri="{FF2B5EF4-FFF2-40B4-BE49-F238E27FC236}">
                    <a16:creationId xmlns:a16="http://schemas.microsoft.com/office/drawing/2014/main" id="{5291F1A0-65C0-4075-8BF7-BF23992A4DAE}"/>
                  </a:ext>
                </a:extLst>
              </p:cNvPr>
              <p:cNvGrpSpPr/>
              <p:nvPr/>
            </p:nvGrpSpPr>
            <p:grpSpPr>
              <a:xfrm>
                <a:off x="1565490" y="5231154"/>
                <a:ext cx="1838296" cy="947977"/>
                <a:chOff x="1565490" y="5231154"/>
                <a:chExt cx="1838296" cy="947977"/>
              </a:xfrm>
            </p:grpSpPr>
            <p:pic>
              <p:nvPicPr>
                <p:cNvPr id="364" name="Picture 363">
                  <a:extLst>
                    <a:ext uri="{FF2B5EF4-FFF2-40B4-BE49-F238E27FC236}">
                      <a16:creationId xmlns:a16="http://schemas.microsoft.com/office/drawing/2014/main" id="{8B22A0FF-4BCB-44BB-B09C-663C29C6CFFE}"/>
                    </a:ext>
                  </a:extLst>
                </p:cNvPr>
                <p:cNvPicPr>
                  <a:picLocks noChangeAspect="1"/>
                </p:cNvPicPr>
                <p:nvPr/>
              </p:nvPicPr>
              <p:blipFill>
                <a:blip r:embed="rId71"/>
                <a:stretch>
                  <a:fillRect/>
                </a:stretch>
              </p:blipFill>
              <p:spPr>
                <a:xfrm>
                  <a:off x="1997994" y="5565341"/>
                  <a:ext cx="1405792" cy="161535"/>
                </a:xfrm>
                <a:custGeom>
                  <a:avLst/>
                  <a:gdLst>
                    <a:gd name="connsiteX0" fmla="*/ 139 w 1405792"/>
                    <a:gd name="connsiteY0" fmla="*/ 569 h 161535"/>
                    <a:gd name="connsiteX1" fmla="*/ 1405932 w 1405792"/>
                    <a:gd name="connsiteY1" fmla="*/ 569 h 161535"/>
                    <a:gd name="connsiteX2" fmla="*/ 1405932 w 1405792"/>
                    <a:gd name="connsiteY2" fmla="*/ 162104 h 161535"/>
                    <a:gd name="connsiteX3" fmla="*/ 139 w 1405792"/>
                    <a:gd name="connsiteY3" fmla="*/ 162104 h 161535"/>
                  </a:gdLst>
                  <a:ahLst/>
                  <a:cxnLst>
                    <a:cxn ang="0">
                      <a:pos x="connsiteX0" y="connsiteY0"/>
                    </a:cxn>
                    <a:cxn ang="0">
                      <a:pos x="connsiteX1" y="connsiteY1"/>
                    </a:cxn>
                    <a:cxn ang="0">
                      <a:pos x="connsiteX2" y="connsiteY2"/>
                    </a:cxn>
                    <a:cxn ang="0">
                      <a:pos x="connsiteX3" y="connsiteY3"/>
                    </a:cxn>
                  </a:cxnLst>
                  <a:rect l="l" t="t" r="r" b="b"/>
                  <a:pathLst>
                    <a:path w="1405792" h="161535">
                      <a:moveTo>
                        <a:pt x="139" y="569"/>
                      </a:moveTo>
                      <a:lnTo>
                        <a:pt x="1405932" y="569"/>
                      </a:lnTo>
                      <a:lnTo>
                        <a:pt x="1405932" y="162104"/>
                      </a:lnTo>
                      <a:lnTo>
                        <a:pt x="139" y="162104"/>
                      </a:lnTo>
                      <a:close/>
                    </a:path>
                  </a:pathLst>
                </a:custGeom>
              </p:spPr>
            </p:pic>
            <p:grpSp>
              <p:nvGrpSpPr>
                <p:cNvPr id="365" name="Graphic 2180">
                  <a:extLst>
                    <a:ext uri="{FF2B5EF4-FFF2-40B4-BE49-F238E27FC236}">
                      <a16:creationId xmlns:a16="http://schemas.microsoft.com/office/drawing/2014/main" id="{642AFA2E-F229-4824-A88E-FF568F7218C7}"/>
                    </a:ext>
                  </a:extLst>
                </p:cNvPr>
                <p:cNvGrpSpPr/>
                <p:nvPr/>
              </p:nvGrpSpPr>
              <p:grpSpPr>
                <a:xfrm>
                  <a:off x="1565490" y="5526995"/>
                  <a:ext cx="522558" cy="193263"/>
                  <a:chOff x="1565490" y="5526995"/>
                  <a:chExt cx="522558" cy="193263"/>
                </a:xfrm>
              </p:grpSpPr>
              <p:sp>
                <p:nvSpPr>
                  <p:cNvPr id="404" name="Freeform: Shape 403">
                    <a:extLst>
                      <a:ext uri="{FF2B5EF4-FFF2-40B4-BE49-F238E27FC236}">
                        <a16:creationId xmlns:a16="http://schemas.microsoft.com/office/drawing/2014/main" id="{7812FF8D-7334-47AA-89EA-319A63216560}"/>
                      </a:ext>
                    </a:extLst>
                  </p:cNvPr>
                  <p:cNvSpPr/>
                  <p:nvPr/>
                </p:nvSpPr>
                <p:spPr>
                  <a:xfrm>
                    <a:off x="1567327" y="5529418"/>
                    <a:ext cx="449024" cy="190840"/>
                  </a:xfrm>
                  <a:custGeom>
                    <a:avLst/>
                    <a:gdLst>
                      <a:gd name="connsiteX0" fmla="*/ 139881 w 449024"/>
                      <a:gd name="connsiteY0" fmla="*/ 185599 h 190840"/>
                      <a:gd name="connsiteX1" fmla="*/ 0 w 449024"/>
                      <a:gd name="connsiteY1" fmla="*/ 179531 h 190840"/>
                      <a:gd name="connsiteX2" fmla="*/ 75791 w 449024"/>
                      <a:gd name="connsiteY2" fmla="*/ 102081 h 190840"/>
                      <a:gd name="connsiteX3" fmla="*/ 156951 w 449024"/>
                      <a:gd name="connsiteY3" fmla="*/ 53795 h 190840"/>
                      <a:gd name="connsiteX4" fmla="*/ 206721 w 449024"/>
                      <a:gd name="connsiteY4" fmla="*/ 27295 h 190840"/>
                      <a:gd name="connsiteX5" fmla="*/ 243525 w 449024"/>
                      <a:gd name="connsiteY5" fmla="*/ 9744 h 190840"/>
                      <a:gd name="connsiteX6" fmla="*/ 357691 w 449024"/>
                      <a:gd name="connsiteY6" fmla="*/ 11752 h 190840"/>
                      <a:gd name="connsiteX7" fmla="*/ 449024 w 449024"/>
                      <a:gd name="connsiteY7" fmla="*/ 47814 h 190840"/>
                      <a:gd name="connsiteX8" fmla="*/ 412831 w 449024"/>
                      <a:gd name="connsiteY8" fmla="*/ 72481 h 190840"/>
                      <a:gd name="connsiteX9" fmla="*/ 376639 w 449024"/>
                      <a:gd name="connsiteY9" fmla="*/ 89333 h 190840"/>
                      <a:gd name="connsiteX10" fmla="*/ 306960 w 449024"/>
                      <a:gd name="connsiteY10" fmla="*/ 130852 h 190840"/>
                      <a:gd name="connsiteX11" fmla="*/ 139881 w 449024"/>
                      <a:gd name="connsiteY11" fmla="*/ 185599 h 190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9024" h="190840">
                        <a:moveTo>
                          <a:pt x="139881" y="185599"/>
                        </a:moveTo>
                        <a:cubicBezTo>
                          <a:pt x="93341" y="192890"/>
                          <a:pt x="44837" y="194025"/>
                          <a:pt x="0" y="179531"/>
                        </a:cubicBezTo>
                        <a:cubicBezTo>
                          <a:pt x="20781" y="149799"/>
                          <a:pt x="46496" y="123517"/>
                          <a:pt x="75791" y="102081"/>
                        </a:cubicBezTo>
                        <a:cubicBezTo>
                          <a:pt x="101200" y="83483"/>
                          <a:pt x="129141" y="68595"/>
                          <a:pt x="156951" y="53795"/>
                        </a:cubicBezTo>
                        <a:cubicBezTo>
                          <a:pt x="173541" y="44976"/>
                          <a:pt x="190131" y="36157"/>
                          <a:pt x="206721" y="27295"/>
                        </a:cubicBezTo>
                        <a:cubicBezTo>
                          <a:pt x="218727" y="20921"/>
                          <a:pt x="230777" y="14503"/>
                          <a:pt x="243525" y="9744"/>
                        </a:cubicBezTo>
                        <a:cubicBezTo>
                          <a:pt x="280023" y="-3921"/>
                          <a:pt x="321673" y="-3179"/>
                          <a:pt x="357691" y="11752"/>
                        </a:cubicBezTo>
                        <a:cubicBezTo>
                          <a:pt x="388208" y="24413"/>
                          <a:pt x="416019" y="47116"/>
                          <a:pt x="449024" y="47814"/>
                        </a:cubicBezTo>
                        <a:cubicBezTo>
                          <a:pt x="441821" y="47639"/>
                          <a:pt x="420210" y="68333"/>
                          <a:pt x="412831" y="72481"/>
                        </a:cubicBezTo>
                        <a:cubicBezTo>
                          <a:pt x="401131" y="79030"/>
                          <a:pt x="388470" y="83264"/>
                          <a:pt x="376639" y="89333"/>
                        </a:cubicBezTo>
                        <a:cubicBezTo>
                          <a:pt x="352671" y="101688"/>
                          <a:pt x="331060" y="118409"/>
                          <a:pt x="306960" y="130852"/>
                        </a:cubicBezTo>
                        <a:cubicBezTo>
                          <a:pt x="254658" y="157876"/>
                          <a:pt x="198033" y="176518"/>
                          <a:pt x="139881" y="185599"/>
                        </a:cubicBezTo>
                        <a:close/>
                      </a:path>
                    </a:pathLst>
                  </a:custGeom>
                  <a:solidFill>
                    <a:srgbClr val="42504B"/>
                  </a:solidFill>
                  <a:ln w="4365" cap="flat">
                    <a:noFill/>
                    <a:prstDash val="solid"/>
                    <a:miter/>
                  </a:ln>
                </p:spPr>
                <p:txBody>
                  <a:bodyPr rtlCol="0" anchor="ctr"/>
                  <a:lstStyle/>
                  <a:p>
                    <a:endParaRPr lang="th-TH"/>
                  </a:p>
                </p:txBody>
              </p:sp>
              <p:sp>
                <p:nvSpPr>
                  <p:cNvPr id="405" name="Freeform: Shape 404">
                    <a:extLst>
                      <a:ext uri="{FF2B5EF4-FFF2-40B4-BE49-F238E27FC236}">
                        <a16:creationId xmlns:a16="http://schemas.microsoft.com/office/drawing/2014/main" id="{9975F9A1-5F13-4584-84F4-8BA85EE0B9BB}"/>
                      </a:ext>
                    </a:extLst>
                  </p:cNvPr>
                  <p:cNvSpPr/>
                  <p:nvPr/>
                </p:nvSpPr>
                <p:spPr>
                  <a:xfrm>
                    <a:off x="1565490" y="5547891"/>
                    <a:ext cx="378432" cy="168393"/>
                  </a:xfrm>
                  <a:custGeom>
                    <a:avLst/>
                    <a:gdLst>
                      <a:gd name="connsiteX0" fmla="*/ 99195 w 378432"/>
                      <a:gd name="connsiteY0" fmla="*/ 71733 h 168393"/>
                      <a:gd name="connsiteX1" fmla="*/ 217203 w 378432"/>
                      <a:gd name="connsiteY1" fmla="*/ 12140 h 168393"/>
                      <a:gd name="connsiteX2" fmla="*/ 241826 w 378432"/>
                      <a:gd name="connsiteY2" fmla="*/ 1531 h 168393"/>
                      <a:gd name="connsiteX3" fmla="*/ 288060 w 378432"/>
                      <a:gd name="connsiteY3" fmla="*/ 4936 h 168393"/>
                      <a:gd name="connsiteX4" fmla="*/ 378432 w 378432"/>
                      <a:gd name="connsiteY4" fmla="*/ 25805 h 168393"/>
                      <a:gd name="connsiteX5" fmla="*/ 306615 w 378432"/>
                      <a:gd name="connsiteY5" fmla="*/ 67324 h 168393"/>
                      <a:gd name="connsiteX6" fmla="*/ 285571 w 378432"/>
                      <a:gd name="connsiteY6" fmla="*/ 76055 h 168393"/>
                      <a:gd name="connsiteX7" fmla="*/ 240342 w 378432"/>
                      <a:gd name="connsiteY7" fmla="*/ 61910 h 168393"/>
                      <a:gd name="connsiteX8" fmla="*/ 162281 w 378432"/>
                      <a:gd name="connsiteY8" fmla="*/ 65141 h 168393"/>
                      <a:gd name="connsiteX9" fmla="*/ 156824 w 378432"/>
                      <a:gd name="connsiteY9" fmla="*/ 67498 h 168393"/>
                      <a:gd name="connsiteX10" fmla="*/ 167345 w 378432"/>
                      <a:gd name="connsiteY10" fmla="*/ 97448 h 168393"/>
                      <a:gd name="connsiteX11" fmla="*/ 136610 w 378432"/>
                      <a:gd name="connsiteY11" fmla="*/ 89153 h 168393"/>
                      <a:gd name="connsiteX12" fmla="*/ 78108 w 378432"/>
                      <a:gd name="connsiteY12" fmla="*/ 93737 h 168393"/>
                      <a:gd name="connsiteX13" fmla="*/ 50429 w 378432"/>
                      <a:gd name="connsiteY13" fmla="*/ 145472 h 168393"/>
                      <a:gd name="connsiteX14" fmla="*/ 18296 w 378432"/>
                      <a:gd name="connsiteY14" fmla="*/ 155644 h 168393"/>
                      <a:gd name="connsiteX15" fmla="*/ 61911 w 378432"/>
                      <a:gd name="connsiteY15" fmla="*/ 162979 h 168393"/>
                      <a:gd name="connsiteX16" fmla="*/ 15677 w 378432"/>
                      <a:gd name="connsiteY16" fmla="*/ 139316 h 168393"/>
                      <a:gd name="connsiteX17" fmla="*/ 99195 w 378432"/>
                      <a:gd name="connsiteY17" fmla="*/ 71733 h 16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8432" h="168393">
                        <a:moveTo>
                          <a:pt x="99195" y="71733"/>
                        </a:moveTo>
                        <a:cubicBezTo>
                          <a:pt x="137352" y="49642"/>
                          <a:pt x="178172" y="32615"/>
                          <a:pt x="217203" y="12140"/>
                        </a:cubicBezTo>
                        <a:cubicBezTo>
                          <a:pt x="225149" y="7992"/>
                          <a:pt x="233138" y="3626"/>
                          <a:pt x="241826" y="1531"/>
                        </a:cubicBezTo>
                        <a:cubicBezTo>
                          <a:pt x="256975" y="-2093"/>
                          <a:pt x="272867" y="1400"/>
                          <a:pt x="288060" y="4936"/>
                        </a:cubicBezTo>
                        <a:cubicBezTo>
                          <a:pt x="318184" y="11878"/>
                          <a:pt x="348308" y="18863"/>
                          <a:pt x="378432" y="25805"/>
                        </a:cubicBezTo>
                        <a:cubicBezTo>
                          <a:pt x="354508" y="39644"/>
                          <a:pt x="330583" y="53484"/>
                          <a:pt x="306615" y="67324"/>
                        </a:cubicBezTo>
                        <a:cubicBezTo>
                          <a:pt x="299979" y="71166"/>
                          <a:pt x="293168" y="75051"/>
                          <a:pt x="285571" y="76055"/>
                        </a:cubicBezTo>
                        <a:cubicBezTo>
                          <a:pt x="269724" y="78151"/>
                          <a:pt x="255404" y="67324"/>
                          <a:pt x="240342" y="61910"/>
                        </a:cubicBezTo>
                        <a:cubicBezTo>
                          <a:pt x="215456" y="53004"/>
                          <a:pt x="187995" y="59029"/>
                          <a:pt x="162281" y="65141"/>
                        </a:cubicBezTo>
                        <a:cubicBezTo>
                          <a:pt x="160316" y="65621"/>
                          <a:pt x="158308" y="66101"/>
                          <a:pt x="156824" y="67498"/>
                        </a:cubicBezTo>
                        <a:cubicBezTo>
                          <a:pt x="148354" y="75619"/>
                          <a:pt x="173326" y="87363"/>
                          <a:pt x="167345" y="97448"/>
                        </a:cubicBezTo>
                        <a:cubicBezTo>
                          <a:pt x="156998" y="100984"/>
                          <a:pt x="146564" y="93649"/>
                          <a:pt x="136610" y="89153"/>
                        </a:cubicBezTo>
                        <a:cubicBezTo>
                          <a:pt x="118011" y="80771"/>
                          <a:pt x="95178" y="82560"/>
                          <a:pt x="78108" y="93737"/>
                        </a:cubicBezTo>
                        <a:cubicBezTo>
                          <a:pt x="61038" y="104913"/>
                          <a:pt x="50254" y="125083"/>
                          <a:pt x="50429" y="145472"/>
                        </a:cubicBezTo>
                        <a:cubicBezTo>
                          <a:pt x="35978" y="143420"/>
                          <a:pt x="30870" y="148310"/>
                          <a:pt x="18296" y="155644"/>
                        </a:cubicBezTo>
                        <a:cubicBezTo>
                          <a:pt x="33708" y="166253"/>
                          <a:pt x="43836" y="167825"/>
                          <a:pt x="61911" y="162979"/>
                        </a:cubicBezTo>
                        <a:cubicBezTo>
                          <a:pt x="38816" y="169178"/>
                          <a:pt x="-30863" y="177735"/>
                          <a:pt x="15677" y="139316"/>
                        </a:cubicBezTo>
                        <a:cubicBezTo>
                          <a:pt x="43400" y="116439"/>
                          <a:pt x="68328" y="89633"/>
                          <a:pt x="99195" y="71733"/>
                        </a:cubicBezTo>
                        <a:close/>
                      </a:path>
                    </a:pathLst>
                  </a:custGeom>
                  <a:solidFill>
                    <a:srgbClr val="245D41"/>
                  </a:solidFill>
                  <a:ln w="4365" cap="flat">
                    <a:noFill/>
                    <a:prstDash val="solid"/>
                    <a:miter/>
                  </a:ln>
                </p:spPr>
                <p:txBody>
                  <a:bodyPr rtlCol="0" anchor="ctr"/>
                  <a:lstStyle/>
                  <a:p>
                    <a:endParaRPr lang="th-TH"/>
                  </a:p>
                </p:txBody>
              </p:sp>
              <p:sp>
                <p:nvSpPr>
                  <p:cNvPr id="406" name="Freeform: Shape 405">
                    <a:extLst>
                      <a:ext uri="{FF2B5EF4-FFF2-40B4-BE49-F238E27FC236}">
                        <a16:creationId xmlns:a16="http://schemas.microsoft.com/office/drawing/2014/main" id="{BC08FDB2-67B4-4F7E-802D-0635CE111E14}"/>
                      </a:ext>
                    </a:extLst>
                  </p:cNvPr>
                  <p:cNvSpPr/>
                  <p:nvPr/>
                </p:nvSpPr>
                <p:spPr>
                  <a:xfrm>
                    <a:off x="1568156" y="5578379"/>
                    <a:ext cx="432041" cy="126929"/>
                  </a:xfrm>
                  <a:custGeom>
                    <a:avLst/>
                    <a:gdLst>
                      <a:gd name="connsiteX0" fmla="*/ 260115 w 432041"/>
                      <a:gd name="connsiteY0" fmla="*/ 48143 h 126929"/>
                      <a:gd name="connsiteX1" fmla="*/ 177558 w 432041"/>
                      <a:gd name="connsiteY1" fmla="*/ 60105 h 126929"/>
                      <a:gd name="connsiteX2" fmla="*/ 135122 w 432041"/>
                      <a:gd name="connsiteY2" fmla="*/ 80144 h 126929"/>
                      <a:gd name="connsiteX3" fmla="*/ 0 w 432041"/>
                      <a:gd name="connsiteY3" fmla="*/ 126073 h 126929"/>
                      <a:gd name="connsiteX4" fmla="*/ 131629 w 432041"/>
                      <a:gd name="connsiteY4" fmla="*/ 85733 h 126929"/>
                      <a:gd name="connsiteX5" fmla="*/ 338569 w 432041"/>
                      <a:gd name="connsiteY5" fmla="*/ 33124 h 126929"/>
                      <a:gd name="connsiteX6" fmla="*/ 432041 w 432041"/>
                      <a:gd name="connsiteY6" fmla="*/ 686 h 126929"/>
                      <a:gd name="connsiteX7" fmla="*/ 260115 w 432041"/>
                      <a:gd name="connsiteY7" fmla="*/ 48143 h 12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041" h="126929">
                        <a:moveTo>
                          <a:pt x="260115" y="48143"/>
                        </a:moveTo>
                        <a:cubicBezTo>
                          <a:pt x="232611" y="52596"/>
                          <a:pt x="204015" y="51330"/>
                          <a:pt x="177558" y="60105"/>
                        </a:cubicBezTo>
                        <a:cubicBezTo>
                          <a:pt x="162670" y="65039"/>
                          <a:pt x="149005" y="72941"/>
                          <a:pt x="135122" y="80144"/>
                        </a:cubicBezTo>
                        <a:cubicBezTo>
                          <a:pt x="92730" y="102105"/>
                          <a:pt x="46976" y="117647"/>
                          <a:pt x="0" y="126073"/>
                        </a:cubicBezTo>
                        <a:cubicBezTo>
                          <a:pt x="46147" y="132272"/>
                          <a:pt x="88539" y="103371"/>
                          <a:pt x="131629" y="85733"/>
                        </a:cubicBezTo>
                        <a:cubicBezTo>
                          <a:pt x="197597" y="58708"/>
                          <a:pt x="271466" y="57224"/>
                          <a:pt x="338569" y="33124"/>
                        </a:cubicBezTo>
                        <a:cubicBezTo>
                          <a:pt x="369828" y="21905"/>
                          <a:pt x="399254" y="7192"/>
                          <a:pt x="432041" y="686"/>
                        </a:cubicBezTo>
                        <a:cubicBezTo>
                          <a:pt x="375591" y="-6080"/>
                          <a:pt x="315299" y="39193"/>
                          <a:pt x="260115" y="48143"/>
                        </a:cubicBezTo>
                        <a:close/>
                      </a:path>
                    </a:pathLst>
                  </a:custGeom>
                  <a:solidFill>
                    <a:srgbClr val="153629"/>
                  </a:solidFill>
                  <a:ln w="4365" cap="flat">
                    <a:noFill/>
                    <a:prstDash val="solid"/>
                    <a:miter/>
                  </a:ln>
                </p:spPr>
                <p:txBody>
                  <a:bodyPr rtlCol="0" anchor="ctr"/>
                  <a:lstStyle/>
                  <a:p>
                    <a:endParaRPr lang="th-TH"/>
                  </a:p>
                </p:txBody>
              </p:sp>
              <p:sp>
                <p:nvSpPr>
                  <p:cNvPr id="407" name="Freeform: Shape 406">
                    <a:extLst>
                      <a:ext uri="{FF2B5EF4-FFF2-40B4-BE49-F238E27FC236}">
                        <a16:creationId xmlns:a16="http://schemas.microsoft.com/office/drawing/2014/main" id="{CE8519FC-3D80-492A-A608-BF584163F198}"/>
                      </a:ext>
                    </a:extLst>
                  </p:cNvPr>
                  <p:cNvSpPr/>
                  <p:nvPr/>
                </p:nvSpPr>
                <p:spPr>
                  <a:xfrm>
                    <a:off x="1772695" y="5641016"/>
                    <a:ext cx="40252" cy="41914"/>
                  </a:xfrm>
                  <a:custGeom>
                    <a:avLst/>
                    <a:gdLst>
                      <a:gd name="connsiteX0" fmla="*/ 0 w 40252"/>
                      <a:gd name="connsiteY0" fmla="*/ 0 h 41914"/>
                      <a:gd name="connsiteX1" fmla="*/ 14451 w 40252"/>
                      <a:gd name="connsiteY1" fmla="*/ 41912 h 41914"/>
                      <a:gd name="connsiteX2" fmla="*/ 40253 w 40252"/>
                      <a:gd name="connsiteY2" fmla="*/ 35188 h 41914"/>
                      <a:gd name="connsiteX3" fmla="*/ 35188 w 40252"/>
                      <a:gd name="connsiteY3" fmla="*/ 25322 h 41914"/>
                      <a:gd name="connsiteX4" fmla="*/ 2794 w 40252"/>
                      <a:gd name="connsiteY4" fmla="*/ 2358 h 41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52" h="41914">
                        <a:moveTo>
                          <a:pt x="0" y="0"/>
                        </a:moveTo>
                        <a:cubicBezTo>
                          <a:pt x="16284" y="5283"/>
                          <a:pt x="24012" y="27723"/>
                          <a:pt x="14451" y="41912"/>
                        </a:cubicBezTo>
                        <a:cubicBezTo>
                          <a:pt x="23444" y="41999"/>
                          <a:pt x="32438" y="39642"/>
                          <a:pt x="40253" y="35188"/>
                        </a:cubicBezTo>
                        <a:cubicBezTo>
                          <a:pt x="37022" y="33180"/>
                          <a:pt x="36411" y="28902"/>
                          <a:pt x="35188" y="25322"/>
                        </a:cubicBezTo>
                        <a:cubicBezTo>
                          <a:pt x="30692" y="12355"/>
                          <a:pt x="15892" y="6549"/>
                          <a:pt x="2794" y="2358"/>
                        </a:cubicBezTo>
                      </a:path>
                    </a:pathLst>
                  </a:custGeom>
                  <a:solidFill>
                    <a:srgbClr val="18352B"/>
                  </a:solidFill>
                  <a:ln w="4365" cap="flat">
                    <a:noFill/>
                    <a:prstDash val="solid"/>
                    <a:miter/>
                  </a:ln>
                </p:spPr>
                <p:txBody>
                  <a:bodyPr rtlCol="0" anchor="ctr"/>
                  <a:lstStyle/>
                  <a:p>
                    <a:endParaRPr lang="th-TH"/>
                  </a:p>
                </p:txBody>
              </p:sp>
              <p:sp>
                <p:nvSpPr>
                  <p:cNvPr id="408" name="Freeform: Shape 407">
                    <a:extLst>
                      <a:ext uri="{FF2B5EF4-FFF2-40B4-BE49-F238E27FC236}">
                        <a16:creationId xmlns:a16="http://schemas.microsoft.com/office/drawing/2014/main" id="{295541B7-FFE8-4B1D-AE04-13E9534EC16C}"/>
                      </a:ext>
                    </a:extLst>
                  </p:cNvPr>
                  <p:cNvSpPr/>
                  <p:nvPr/>
                </p:nvSpPr>
                <p:spPr>
                  <a:xfrm>
                    <a:off x="1622205" y="5576795"/>
                    <a:ext cx="382139" cy="138502"/>
                  </a:xfrm>
                  <a:custGeom>
                    <a:avLst/>
                    <a:gdLst>
                      <a:gd name="connsiteX0" fmla="*/ 115476 w 382139"/>
                      <a:gd name="connsiteY0" fmla="*/ 122330 h 138502"/>
                      <a:gd name="connsiteX1" fmla="*/ 125168 w 382139"/>
                      <a:gd name="connsiteY1" fmla="*/ 113642 h 138502"/>
                      <a:gd name="connsiteX2" fmla="*/ 118838 w 382139"/>
                      <a:gd name="connsiteY2" fmla="*/ 85788 h 138502"/>
                      <a:gd name="connsiteX3" fmla="*/ 134511 w 382139"/>
                      <a:gd name="connsiteY3" fmla="*/ 111808 h 138502"/>
                      <a:gd name="connsiteX4" fmla="*/ 152673 w 382139"/>
                      <a:gd name="connsiteY4" fmla="*/ 110804 h 138502"/>
                      <a:gd name="connsiteX5" fmla="*/ 150053 w 382139"/>
                      <a:gd name="connsiteY5" fmla="*/ 92817 h 138502"/>
                      <a:gd name="connsiteX6" fmla="*/ 169088 w 382139"/>
                      <a:gd name="connsiteY6" fmla="*/ 103470 h 138502"/>
                      <a:gd name="connsiteX7" fmla="*/ 191834 w 382139"/>
                      <a:gd name="connsiteY7" fmla="*/ 90416 h 138502"/>
                      <a:gd name="connsiteX8" fmla="*/ 191441 w 382139"/>
                      <a:gd name="connsiteY8" fmla="*/ 72079 h 138502"/>
                      <a:gd name="connsiteX9" fmla="*/ 216894 w 382139"/>
                      <a:gd name="connsiteY9" fmla="*/ 82208 h 138502"/>
                      <a:gd name="connsiteX10" fmla="*/ 242783 w 382139"/>
                      <a:gd name="connsiteY10" fmla="*/ 68762 h 138502"/>
                      <a:gd name="connsiteX11" fmla="*/ 229031 w 382139"/>
                      <a:gd name="connsiteY11" fmla="*/ 46671 h 138502"/>
                      <a:gd name="connsiteX12" fmla="*/ 247804 w 382139"/>
                      <a:gd name="connsiteY12" fmla="*/ 47456 h 138502"/>
                      <a:gd name="connsiteX13" fmla="*/ 265922 w 382139"/>
                      <a:gd name="connsiteY13" fmla="*/ 55839 h 138502"/>
                      <a:gd name="connsiteX14" fmla="*/ 277142 w 382139"/>
                      <a:gd name="connsiteY14" fmla="*/ 52914 h 138502"/>
                      <a:gd name="connsiteX15" fmla="*/ 317133 w 382139"/>
                      <a:gd name="connsiteY15" fmla="*/ 21873 h 138502"/>
                      <a:gd name="connsiteX16" fmla="*/ 382140 w 382139"/>
                      <a:gd name="connsiteY16" fmla="*/ 0 h 138502"/>
                      <a:gd name="connsiteX17" fmla="*/ 189869 w 382139"/>
                      <a:gd name="connsiteY17" fmla="*/ 104212 h 138502"/>
                      <a:gd name="connsiteX18" fmla="*/ 136475 w 382139"/>
                      <a:gd name="connsiteY18" fmla="*/ 126128 h 138502"/>
                      <a:gd name="connsiteX19" fmla="*/ 0 w 382139"/>
                      <a:gd name="connsiteY19" fmla="*/ 131585 h 138502"/>
                      <a:gd name="connsiteX20" fmla="*/ 62388 w 382139"/>
                      <a:gd name="connsiteY20" fmla="*/ 112420 h 138502"/>
                      <a:gd name="connsiteX21" fmla="*/ 80811 w 382139"/>
                      <a:gd name="connsiteY21" fmla="*/ 133070 h 138502"/>
                      <a:gd name="connsiteX22" fmla="*/ 115476 w 382139"/>
                      <a:gd name="connsiteY22" fmla="*/ 122330 h 13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2139" h="138502">
                        <a:moveTo>
                          <a:pt x="115476" y="122330"/>
                        </a:moveTo>
                        <a:cubicBezTo>
                          <a:pt x="119536" y="120453"/>
                          <a:pt x="123902" y="117920"/>
                          <a:pt x="125168" y="113642"/>
                        </a:cubicBezTo>
                        <a:cubicBezTo>
                          <a:pt x="127918" y="104037"/>
                          <a:pt x="113337" y="94127"/>
                          <a:pt x="118838" y="85788"/>
                        </a:cubicBezTo>
                        <a:cubicBezTo>
                          <a:pt x="129053" y="88277"/>
                          <a:pt x="127002" y="104430"/>
                          <a:pt x="134511" y="111808"/>
                        </a:cubicBezTo>
                        <a:cubicBezTo>
                          <a:pt x="139357" y="116611"/>
                          <a:pt x="148350" y="116087"/>
                          <a:pt x="152673" y="110804"/>
                        </a:cubicBezTo>
                        <a:cubicBezTo>
                          <a:pt x="156995" y="105522"/>
                          <a:pt x="155685" y="96616"/>
                          <a:pt x="150053" y="92817"/>
                        </a:cubicBezTo>
                        <a:cubicBezTo>
                          <a:pt x="157781" y="89936"/>
                          <a:pt x="167473" y="95349"/>
                          <a:pt x="169088" y="103470"/>
                        </a:cubicBezTo>
                        <a:cubicBezTo>
                          <a:pt x="176685" y="99104"/>
                          <a:pt x="184237" y="94782"/>
                          <a:pt x="191834" y="90416"/>
                        </a:cubicBezTo>
                        <a:cubicBezTo>
                          <a:pt x="188516" y="84959"/>
                          <a:pt x="188385" y="77711"/>
                          <a:pt x="191441" y="72079"/>
                        </a:cubicBezTo>
                        <a:cubicBezTo>
                          <a:pt x="195894" y="80811"/>
                          <a:pt x="207289" y="84085"/>
                          <a:pt x="216894" y="82208"/>
                        </a:cubicBezTo>
                        <a:cubicBezTo>
                          <a:pt x="226498" y="80331"/>
                          <a:pt x="234794" y="74481"/>
                          <a:pt x="242783" y="68762"/>
                        </a:cubicBezTo>
                        <a:cubicBezTo>
                          <a:pt x="238199" y="61383"/>
                          <a:pt x="233615" y="54049"/>
                          <a:pt x="229031" y="46671"/>
                        </a:cubicBezTo>
                        <a:cubicBezTo>
                          <a:pt x="233920" y="42043"/>
                          <a:pt x="241997" y="44007"/>
                          <a:pt x="247804" y="47456"/>
                        </a:cubicBezTo>
                        <a:cubicBezTo>
                          <a:pt x="253610" y="50862"/>
                          <a:pt x="259198" y="55577"/>
                          <a:pt x="265922" y="55839"/>
                        </a:cubicBezTo>
                        <a:cubicBezTo>
                          <a:pt x="269807" y="55970"/>
                          <a:pt x="273606" y="54529"/>
                          <a:pt x="277142" y="52914"/>
                        </a:cubicBezTo>
                        <a:cubicBezTo>
                          <a:pt x="292684" y="45928"/>
                          <a:pt x="306480" y="35188"/>
                          <a:pt x="317133" y="21873"/>
                        </a:cubicBezTo>
                        <a:cubicBezTo>
                          <a:pt x="339966" y="18947"/>
                          <a:pt x="362188" y="11482"/>
                          <a:pt x="382140" y="0"/>
                        </a:cubicBezTo>
                        <a:cubicBezTo>
                          <a:pt x="319054" y="36542"/>
                          <a:pt x="255837" y="73127"/>
                          <a:pt x="189869" y="104212"/>
                        </a:cubicBezTo>
                        <a:cubicBezTo>
                          <a:pt x="172450" y="112420"/>
                          <a:pt x="154812" y="120234"/>
                          <a:pt x="136475" y="126128"/>
                        </a:cubicBezTo>
                        <a:cubicBezTo>
                          <a:pt x="92555" y="140186"/>
                          <a:pt x="44750" y="142631"/>
                          <a:pt x="0" y="131585"/>
                        </a:cubicBezTo>
                        <a:cubicBezTo>
                          <a:pt x="21785" y="140492"/>
                          <a:pt x="49334" y="132022"/>
                          <a:pt x="62388" y="112420"/>
                        </a:cubicBezTo>
                        <a:cubicBezTo>
                          <a:pt x="65706" y="129446"/>
                          <a:pt x="63697" y="132939"/>
                          <a:pt x="80811" y="133070"/>
                        </a:cubicBezTo>
                        <a:cubicBezTo>
                          <a:pt x="86967" y="133114"/>
                          <a:pt x="112245" y="127787"/>
                          <a:pt x="115476" y="122330"/>
                        </a:cubicBezTo>
                        <a:close/>
                      </a:path>
                    </a:pathLst>
                  </a:custGeom>
                  <a:solidFill>
                    <a:srgbClr val="163A2E"/>
                  </a:solidFill>
                  <a:ln w="4365" cap="flat">
                    <a:noFill/>
                    <a:prstDash val="solid"/>
                    <a:miter/>
                  </a:ln>
                </p:spPr>
                <p:txBody>
                  <a:bodyPr rtlCol="0" anchor="ctr"/>
                  <a:lstStyle/>
                  <a:p>
                    <a:endParaRPr lang="th-TH"/>
                  </a:p>
                </p:txBody>
              </p:sp>
              <p:sp>
                <p:nvSpPr>
                  <p:cNvPr id="409" name="Freeform: Shape 408">
                    <a:extLst>
                      <a:ext uri="{FF2B5EF4-FFF2-40B4-BE49-F238E27FC236}">
                        <a16:creationId xmlns:a16="http://schemas.microsoft.com/office/drawing/2014/main" id="{0E0A6255-6997-4DDA-806B-FDAF8A540D9B}"/>
                      </a:ext>
                    </a:extLst>
                  </p:cNvPr>
                  <p:cNvSpPr/>
                  <p:nvPr/>
                </p:nvSpPr>
                <p:spPr>
                  <a:xfrm>
                    <a:off x="1725107" y="5539871"/>
                    <a:ext cx="227022" cy="90012"/>
                  </a:xfrm>
                  <a:custGeom>
                    <a:avLst/>
                    <a:gdLst>
                      <a:gd name="connsiteX0" fmla="*/ 77973 w 227022"/>
                      <a:gd name="connsiteY0" fmla="*/ 29066 h 90012"/>
                      <a:gd name="connsiteX1" fmla="*/ 111547 w 227022"/>
                      <a:gd name="connsiteY1" fmla="*/ 47228 h 90012"/>
                      <a:gd name="connsiteX2" fmla="*/ 108490 w 227022"/>
                      <a:gd name="connsiteY2" fmla="*/ 34043 h 90012"/>
                      <a:gd name="connsiteX3" fmla="*/ 100195 w 227022"/>
                      <a:gd name="connsiteY3" fmla="*/ 22168 h 90012"/>
                      <a:gd name="connsiteX4" fmla="*/ 111983 w 227022"/>
                      <a:gd name="connsiteY4" fmla="*/ 13174 h 90012"/>
                      <a:gd name="connsiteX5" fmla="*/ 117484 w 227022"/>
                      <a:gd name="connsiteY5" fmla="*/ 17235 h 90012"/>
                      <a:gd name="connsiteX6" fmla="*/ 147084 w 227022"/>
                      <a:gd name="connsiteY6" fmla="*/ 45787 h 90012"/>
                      <a:gd name="connsiteX7" fmla="*/ 163020 w 227022"/>
                      <a:gd name="connsiteY7" fmla="*/ 60543 h 90012"/>
                      <a:gd name="connsiteX8" fmla="*/ 133812 w 227022"/>
                      <a:gd name="connsiteY8" fmla="*/ 18326 h 90012"/>
                      <a:gd name="connsiteX9" fmla="*/ 131891 w 227022"/>
                      <a:gd name="connsiteY9" fmla="*/ 5752 h 90012"/>
                      <a:gd name="connsiteX10" fmla="*/ 144116 w 227022"/>
                      <a:gd name="connsiteY10" fmla="*/ 6888 h 90012"/>
                      <a:gd name="connsiteX11" fmla="*/ 227022 w 227022"/>
                      <a:gd name="connsiteY11" fmla="*/ 40723 h 90012"/>
                      <a:gd name="connsiteX12" fmla="*/ 148132 w 227022"/>
                      <a:gd name="connsiteY12" fmla="*/ 601 h 90012"/>
                      <a:gd name="connsiteX13" fmla="*/ 128835 w 227022"/>
                      <a:gd name="connsiteY13" fmla="*/ 208 h 90012"/>
                      <a:gd name="connsiteX14" fmla="*/ 0 w 227022"/>
                      <a:gd name="connsiteY14" fmla="*/ 53820 h 90012"/>
                      <a:gd name="connsiteX15" fmla="*/ 61471 w 227022"/>
                      <a:gd name="connsiteY15" fmla="*/ 90013 h 90012"/>
                      <a:gd name="connsiteX16" fmla="*/ 25977 w 227022"/>
                      <a:gd name="connsiteY16" fmla="*/ 60849 h 90012"/>
                      <a:gd name="connsiteX17" fmla="*/ 20432 w 227022"/>
                      <a:gd name="connsiteY17" fmla="*/ 54606 h 90012"/>
                      <a:gd name="connsiteX18" fmla="*/ 77973 w 227022"/>
                      <a:gd name="connsiteY18" fmla="*/ 29066 h 9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7022" h="90012">
                        <a:moveTo>
                          <a:pt x="77973" y="29066"/>
                        </a:moveTo>
                        <a:cubicBezTo>
                          <a:pt x="89936" y="33432"/>
                          <a:pt x="100326" y="41159"/>
                          <a:pt x="111547" y="47228"/>
                        </a:cubicBezTo>
                        <a:cubicBezTo>
                          <a:pt x="114603" y="43342"/>
                          <a:pt x="111896" y="37623"/>
                          <a:pt x="108490" y="34043"/>
                        </a:cubicBezTo>
                        <a:cubicBezTo>
                          <a:pt x="105085" y="30463"/>
                          <a:pt x="100719" y="27058"/>
                          <a:pt x="100195" y="22168"/>
                        </a:cubicBezTo>
                        <a:cubicBezTo>
                          <a:pt x="99584" y="16274"/>
                          <a:pt x="106439" y="11035"/>
                          <a:pt x="111983" y="13174"/>
                        </a:cubicBezTo>
                        <a:cubicBezTo>
                          <a:pt x="114122" y="14004"/>
                          <a:pt x="115825" y="15663"/>
                          <a:pt x="117484" y="17235"/>
                        </a:cubicBezTo>
                        <a:cubicBezTo>
                          <a:pt x="127351" y="26752"/>
                          <a:pt x="137218" y="36269"/>
                          <a:pt x="147084" y="45787"/>
                        </a:cubicBezTo>
                        <a:cubicBezTo>
                          <a:pt x="152280" y="50808"/>
                          <a:pt x="157519" y="55872"/>
                          <a:pt x="163020" y="60543"/>
                        </a:cubicBezTo>
                        <a:cubicBezTo>
                          <a:pt x="153284" y="46486"/>
                          <a:pt x="143548" y="32384"/>
                          <a:pt x="133812" y="18326"/>
                        </a:cubicBezTo>
                        <a:cubicBezTo>
                          <a:pt x="131193" y="14528"/>
                          <a:pt x="128661" y="9027"/>
                          <a:pt x="131891" y="5752"/>
                        </a:cubicBezTo>
                        <a:cubicBezTo>
                          <a:pt x="134991" y="2609"/>
                          <a:pt x="140274" y="4705"/>
                          <a:pt x="144116" y="6888"/>
                        </a:cubicBezTo>
                        <a:cubicBezTo>
                          <a:pt x="170136" y="21644"/>
                          <a:pt x="198077" y="33082"/>
                          <a:pt x="227022" y="40723"/>
                        </a:cubicBezTo>
                        <a:cubicBezTo>
                          <a:pt x="203185" y="22692"/>
                          <a:pt x="177820" y="4006"/>
                          <a:pt x="148132" y="601"/>
                        </a:cubicBezTo>
                        <a:cubicBezTo>
                          <a:pt x="141714" y="-142"/>
                          <a:pt x="135253" y="-98"/>
                          <a:pt x="128835" y="208"/>
                        </a:cubicBezTo>
                        <a:cubicBezTo>
                          <a:pt x="81422" y="2522"/>
                          <a:pt x="35057" y="21819"/>
                          <a:pt x="0" y="53820"/>
                        </a:cubicBezTo>
                        <a:cubicBezTo>
                          <a:pt x="20476" y="65870"/>
                          <a:pt x="40995" y="77963"/>
                          <a:pt x="61471" y="90013"/>
                        </a:cubicBezTo>
                        <a:cubicBezTo>
                          <a:pt x="49639" y="80277"/>
                          <a:pt x="37808" y="70585"/>
                          <a:pt x="25977" y="60849"/>
                        </a:cubicBezTo>
                        <a:cubicBezTo>
                          <a:pt x="23794" y="59059"/>
                          <a:pt x="21567" y="57182"/>
                          <a:pt x="20432" y="54606"/>
                        </a:cubicBezTo>
                        <a:cubicBezTo>
                          <a:pt x="10565" y="31947"/>
                          <a:pt x="66622" y="24918"/>
                          <a:pt x="77973" y="29066"/>
                        </a:cubicBezTo>
                        <a:close/>
                      </a:path>
                    </a:pathLst>
                  </a:custGeom>
                  <a:solidFill>
                    <a:srgbClr val="163A2E"/>
                  </a:solidFill>
                  <a:ln w="4365" cap="flat">
                    <a:noFill/>
                    <a:prstDash val="solid"/>
                    <a:miter/>
                  </a:ln>
                </p:spPr>
                <p:txBody>
                  <a:bodyPr rtlCol="0" anchor="ctr"/>
                  <a:lstStyle/>
                  <a:p>
                    <a:endParaRPr lang="th-TH"/>
                  </a:p>
                </p:txBody>
              </p:sp>
              <p:sp>
                <p:nvSpPr>
                  <p:cNvPr id="410" name="Freeform: Shape 409">
                    <a:extLst>
                      <a:ext uri="{FF2B5EF4-FFF2-40B4-BE49-F238E27FC236}">
                        <a16:creationId xmlns:a16="http://schemas.microsoft.com/office/drawing/2014/main" id="{EFF492B7-78F7-4A97-96FC-1606DF191707}"/>
                      </a:ext>
                    </a:extLst>
                  </p:cNvPr>
                  <p:cNvSpPr/>
                  <p:nvPr/>
                </p:nvSpPr>
                <p:spPr>
                  <a:xfrm>
                    <a:off x="1570121" y="5645862"/>
                    <a:ext cx="61034" cy="60248"/>
                  </a:xfrm>
                  <a:custGeom>
                    <a:avLst/>
                    <a:gdLst>
                      <a:gd name="connsiteX0" fmla="*/ 33660 w 61034"/>
                      <a:gd name="connsiteY0" fmla="*/ 28945 h 60248"/>
                      <a:gd name="connsiteX1" fmla="*/ 0 w 61034"/>
                      <a:gd name="connsiteY1" fmla="*/ 60248 h 60248"/>
                      <a:gd name="connsiteX2" fmla="*/ 27417 w 61034"/>
                      <a:gd name="connsiteY2" fmla="*/ 27723 h 60248"/>
                      <a:gd name="connsiteX3" fmla="*/ 61034 w 61034"/>
                      <a:gd name="connsiteY3" fmla="*/ 0 h 60248"/>
                      <a:gd name="connsiteX4" fmla="*/ 33660 w 61034"/>
                      <a:gd name="connsiteY4" fmla="*/ 28945 h 60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34" h="60248">
                        <a:moveTo>
                          <a:pt x="33660" y="28945"/>
                        </a:moveTo>
                        <a:cubicBezTo>
                          <a:pt x="22615" y="39816"/>
                          <a:pt x="14495" y="54747"/>
                          <a:pt x="0" y="60248"/>
                        </a:cubicBezTo>
                        <a:cubicBezTo>
                          <a:pt x="7946" y="57236"/>
                          <a:pt x="20825" y="34316"/>
                          <a:pt x="27417" y="27723"/>
                        </a:cubicBezTo>
                        <a:cubicBezTo>
                          <a:pt x="37459" y="17638"/>
                          <a:pt x="48635" y="6854"/>
                          <a:pt x="61034" y="0"/>
                        </a:cubicBezTo>
                        <a:cubicBezTo>
                          <a:pt x="60467" y="11701"/>
                          <a:pt x="41694" y="21043"/>
                          <a:pt x="33660" y="28945"/>
                        </a:cubicBezTo>
                        <a:close/>
                      </a:path>
                    </a:pathLst>
                  </a:custGeom>
                  <a:solidFill>
                    <a:srgbClr val="929292"/>
                  </a:solidFill>
                  <a:ln w="4365" cap="flat">
                    <a:noFill/>
                    <a:prstDash val="solid"/>
                    <a:miter/>
                  </a:ln>
                </p:spPr>
                <p:txBody>
                  <a:bodyPr rtlCol="0" anchor="ctr"/>
                  <a:lstStyle/>
                  <a:p>
                    <a:endParaRPr lang="th-TH"/>
                  </a:p>
                </p:txBody>
              </p:sp>
              <p:sp>
                <p:nvSpPr>
                  <p:cNvPr id="411" name="Freeform: Shape 410">
                    <a:extLst>
                      <a:ext uri="{FF2B5EF4-FFF2-40B4-BE49-F238E27FC236}">
                        <a16:creationId xmlns:a16="http://schemas.microsoft.com/office/drawing/2014/main" id="{BABC2D57-70F6-4FED-985A-88853069D8F8}"/>
                      </a:ext>
                    </a:extLst>
                  </p:cNvPr>
                  <p:cNvSpPr/>
                  <p:nvPr/>
                </p:nvSpPr>
                <p:spPr>
                  <a:xfrm>
                    <a:off x="1689177" y="5526995"/>
                    <a:ext cx="308750" cy="85080"/>
                  </a:xfrm>
                  <a:custGeom>
                    <a:avLst/>
                    <a:gdLst>
                      <a:gd name="connsiteX0" fmla="*/ 51517 w 308750"/>
                      <a:gd name="connsiteY0" fmla="*/ 56873 h 85080"/>
                      <a:gd name="connsiteX1" fmla="*/ 112158 w 308750"/>
                      <a:gd name="connsiteY1" fmla="*/ 32468 h 85080"/>
                      <a:gd name="connsiteX2" fmla="*/ 188734 w 308750"/>
                      <a:gd name="connsiteY2" fmla="*/ 14874 h 85080"/>
                      <a:gd name="connsiteX3" fmla="*/ 220648 w 308750"/>
                      <a:gd name="connsiteY3" fmla="*/ 22907 h 85080"/>
                      <a:gd name="connsiteX4" fmla="*/ 308750 w 308750"/>
                      <a:gd name="connsiteY4" fmla="*/ 49975 h 85080"/>
                      <a:gd name="connsiteX5" fmla="*/ 190219 w 308750"/>
                      <a:gd name="connsiteY5" fmla="*/ 117 h 85080"/>
                      <a:gd name="connsiteX6" fmla="*/ 42174 w 308750"/>
                      <a:gd name="connsiteY6" fmla="*/ 56524 h 85080"/>
                      <a:gd name="connsiteX7" fmla="*/ 0 w 308750"/>
                      <a:gd name="connsiteY7" fmla="*/ 84945 h 85080"/>
                      <a:gd name="connsiteX8" fmla="*/ 51517 w 308750"/>
                      <a:gd name="connsiteY8" fmla="*/ 56873 h 85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750" h="85080">
                        <a:moveTo>
                          <a:pt x="51517" y="56873"/>
                        </a:moveTo>
                        <a:cubicBezTo>
                          <a:pt x="68587" y="41767"/>
                          <a:pt x="90241" y="26225"/>
                          <a:pt x="112158" y="32468"/>
                        </a:cubicBezTo>
                        <a:cubicBezTo>
                          <a:pt x="134336" y="17406"/>
                          <a:pt x="162234" y="10988"/>
                          <a:pt x="188734" y="14874"/>
                        </a:cubicBezTo>
                        <a:cubicBezTo>
                          <a:pt x="199605" y="16489"/>
                          <a:pt x="210127" y="19720"/>
                          <a:pt x="220648" y="22907"/>
                        </a:cubicBezTo>
                        <a:cubicBezTo>
                          <a:pt x="250030" y="31944"/>
                          <a:pt x="279369" y="40938"/>
                          <a:pt x="308750" y="49975"/>
                        </a:cubicBezTo>
                        <a:cubicBezTo>
                          <a:pt x="273300" y="24740"/>
                          <a:pt x="233658" y="1907"/>
                          <a:pt x="190219" y="117"/>
                        </a:cubicBezTo>
                        <a:cubicBezTo>
                          <a:pt x="136563" y="-2109"/>
                          <a:pt x="87491" y="27753"/>
                          <a:pt x="42174" y="56524"/>
                        </a:cubicBezTo>
                        <a:cubicBezTo>
                          <a:pt x="28902" y="64950"/>
                          <a:pt x="10085" y="73201"/>
                          <a:pt x="0" y="84945"/>
                        </a:cubicBezTo>
                        <a:cubicBezTo>
                          <a:pt x="19079" y="86822"/>
                          <a:pt x="38157" y="68835"/>
                          <a:pt x="51517" y="56873"/>
                        </a:cubicBezTo>
                        <a:close/>
                      </a:path>
                    </a:pathLst>
                  </a:custGeom>
                  <a:solidFill>
                    <a:srgbClr val="296347"/>
                  </a:solidFill>
                  <a:ln w="4365" cap="flat">
                    <a:noFill/>
                    <a:prstDash val="solid"/>
                    <a:miter/>
                  </a:ln>
                </p:spPr>
                <p:txBody>
                  <a:bodyPr rtlCol="0" anchor="ctr"/>
                  <a:lstStyle/>
                  <a:p>
                    <a:endParaRPr lang="th-TH"/>
                  </a:p>
                </p:txBody>
              </p:sp>
              <p:sp>
                <p:nvSpPr>
                  <p:cNvPr id="412" name="Freeform: Shape 411">
                    <a:extLst>
                      <a:ext uri="{FF2B5EF4-FFF2-40B4-BE49-F238E27FC236}">
                        <a16:creationId xmlns:a16="http://schemas.microsoft.com/office/drawing/2014/main" id="{08B5E571-F918-4355-BD7C-8DFA75F5E804}"/>
                      </a:ext>
                    </a:extLst>
                  </p:cNvPr>
                  <p:cNvSpPr/>
                  <p:nvPr/>
                </p:nvSpPr>
                <p:spPr>
                  <a:xfrm>
                    <a:off x="1998407" y="5573480"/>
                    <a:ext cx="89640" cy="16631"/>
                  </a:xfrm>
                  <a:custGeom>
                    <a:avLst/>
                    <a:gdLst>
                      <a:gd name="connsiteX0" fmla="*/ 83562 w 89640"/>
                      <a:gd name="connsiteY0" fmla="*/ 3534 h 16631"/>
                      <a:gd name="connsiteX1" fmla="*/ 89150 w 89640"/>
                      <a:gd name="connsiteY1" fmla="*/ 9428 h 16631"/>
                      <a:gd name="connsiteX2" fmla="*/ 87142 w 89640"/>
                      <a:gd name="connsiteY2" fmla="*/ 16631 h 16631"/>
                      <a:gd name="connsiteX3" fmla="*/ 62955 w 89640"/>
                      <a:gd name="connsiteY3" fmla="*/ 15583 h 16631"/>
                      <a:gd name="connsiteX4" fmla="*/ 0 w 89640"/>
                      <a:gd name="connsiteY4" fmla="*/ 4145 h 16631"/>
                      <a:gd name="connsiteX5" fmla="*/ 83562 w 89640"/>
                      <a:gd name="connsiteY5" fmla="*/ 3534 h 16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40" h="16631">
                        <a:moveTo>
                          <a:pt x="83562" y="3534"/>
                        </a:moveTo>
                        <a:cubicBezTo>
                          <a:pt x="86312" y="3839"/>
                          <a:pt x="88102" y="6895"/>
                          <a:pt x="89150" y="9428"/>
                        </a:cubicBezTo>
                        <a:cubicBezTo>
                          <a:pt x="90198" y="11960"/>
                          <a:pt x="89587" y="15409"/>
                          <a:pt x="87142" y="16631"/>
                        </a:cubicBezTo>
                        <a:cubicBezTo>
                          <a:pt x="88320" y="9995"/>
                          <a:pt x="69198" y="18159"/>
                          <a:pt x="62955" y="15583"/>
                        </a:cubicBezTo>
                        <a:cubicBezTo>
                          <a:pt x="41912" y="6939"/>
                          <a:pt x="19472" y="10694"/>
                          <a:pt x="0" y="4145"/>
                        </a:cubicBezTo>
                        <a:cubicBezTo>
                          <a:pt x="23968" y="-2928"/>
                          <a:pt x="54966" y="565"/>
                          <a:pt x="83562" y="3534"/>
                        </a:cubicBezTo>
                        <a:close/>
                      </a:path>
                    </a:pathLst>
                  </a:custGeom>
                  <a:solidFill>
                    <a:srgbClr val="296347"/>
                  </a:solidFill>
                  <a:ln w="4365" cap="flat">
                    <a:noFill/>
                    <a:prstDash val="solid"/>
                    <a:miter/>
                  </a:ln>
                </p:spPr>
                <p:txBody>
                  <a:bodyPr rtlCol="0" anchor="ctr"/>
                  <a:lstStyle/>
                  <a:p>
                    <a:endParaRPr lang="th-TH"/>
                  </a:p>
                </p:txBody>
              </p:sp>
              <p:sp>
                <p:nvSpPr>
                  <p:cNvPr id="413" name="Freeform: Shape 412">
                    <a:extLst>
                      <a:ext uri="{FF2B5EF4-FFF2-40B4-BE49-F238E27FC236}">
                        <a16:creationId xmlns:a16="http://schemas.microsoft.com/office/drawing/2014/main" id="{CF6E5324-9E78-43DD-A368-7ADD79AEE08F}"/>
                      </a:ext>
                    </a:extLst>
                  </p:cNvPr>
                  <p:cNvSpPr/>
                  <p:nvPr/>
                </p:nvSpPr>
                <p:spPr>
                  <a:xfrm>
                    <a:off x="1987056" y="5573693"/>
                    <a:ext cx="98633" cy="14569"/>
                  </a:xfrm>
                  <a:custGeom>
                    <a:avLst/>
                    <a:gdLst>
                      <a:gd name="connsiteX0" fmla="*/ 32001 w 98633"/>
                      <a:gd name="connsiteY0" fmla="*/ 6333 h 14569"/>
                      <a:gd name="connsiteX1" fmla="*/ 93516 w 98633"/>
                      <a:gd name="connsiteY1" fmla="*/ 3583 h 14569"/>
                      <a:gd name="connsiteX2" fmla="*/ 98318 w 98633"/>
                      <a:gd name="connsiteY2" fmla="*/ 8429 h 14569"/>
                      <a:gd name="connsiteX3" fmla="*/ 96092 w 98633"/>
                      <a:gd name="connsiteY3" fmla="*/ 14148 h 14569"/>
                      <a:gd name="connsiteX4" fmla="*/ 62999 w 98633"/>
                      <a:gd name="connsiteY4" fmla="*/ 13100 h 14569"/>
                      <a:gd name="connsiteX5" fmla="*/ 56363 w 98633"/>
                      <a:gd name="connsiteY5" fmla="*/ 9782 h 14569"/>
                      <a:gd name="connsiteX6" fmla="*/ 41781 w 98633"/>
                      <a:gd name="connsiteY6" fmla="*/ 11223 h 14569"/>
                      <a:gd name="connsiteX7" fmla="*/ 27155 w 98633"/>
                      <a:gd name="connsiteY7" fmla="*/ 9258 h 14569"/>
                      <a:gd name="connsiteX8" fmla="*/ 0 w 98633"/>
                      <a:gd name="connsiteY8" fmla="*/ 10437 h 14569"/>
                      <a:gd name="connsiteX9" fmla="*/ 32001 w 98633"/>
                      <a:gd name="connsiteY9" fmla="*/ 6333 h 14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633" h="14569">
                        <a:moveTo>
                          <a:pt x="32001" y="6333"/>
                        </a:moveTo>
                        <a:cubicBezTo>
                          <a:pt x="49159" y="5548"/>
                          <a:pt x="78934" y="-5542"/>
                          <a:pt x="93516" y="3583"/>
                        </a:cubicBezTo>
                        <a:cubicBezTo>
                          <a:pt x="95480" y="4805"/>
                          <a:pt x="97489" y="6290"/>
                          <a:pt x="98318" y="8429"/>
                        </a:cubicBezTo>
                        <a:cubicBezTo>
                          <a:pt x="99148" y="10568"/>
                          <a:pt x="98318" y="13537"/>
                          <a:pt x="96092" y="14148"/>
                        </a:cubicBezTo>
                        <a:cubicBezTo>
                          <a:pt x="88975" y="9520"/>
                          <a:pt x="70115" y="17728"/>
                          <a:pt x="62999" y="13100"/>
                        </a:cubicBezTo>
                        <a:cubicBezTo>
                          <a:pt x="60903" y="11747"/>
                          <a:pt x="58764" y="10350"/>
                          <a:pt x="56363" y="9782"/>
                        </a:cubicBezTo>
                        <a:cubicBezTo>
                          <a:pt x="51560" y="8647"/>
                          <a:pt x="46671" y="10830"/>
                          <a:pt x="41781" y="11223"/>
                        </a:cubicBezTo>
                        <a:cubicBezTo>
                          <a:pt x="36847" y="11616"/>
                          <a:pt x="32001" y="10132"/>
                          <a:pt x="27155" y="9258"/>
                        </a:cubicBezTo>
                        <a:cubicBezTo>
                          <a:pt x="18162" y="7643"/>
                          <a:pt x="8863" y="8211"/>
                          <a:pt x="0" y="10437"/>
                        </a:cubicBezTo>
                        <a:cubicBezTo>
                          <a:pt x="10522" y="8211"/>
                          <a:pt x="21218" y="6813"/>
                          <a:pt x="32001" y="6333"/>
                        </a:cubicBezTo>
                        <a:close/>
                      </a:path>
                    </a:pathLst>
                  </a:custGeom>
                  <a:solidFill>
                    <a:srgbClr val="142D28"/>
                  </a:solidFill>
                  <a:ln w="4365" cap="flat">
                    <a:noFill/>
                    <a:prstDash val="solid"/>
                    <a:miter/>
                  </a:ln>
                </p:spPr>
                <p:txBody>
                  <a:bodyPr rtlCol="0" anchor="ctr"/>
                  <a:lstStyle/>
                  <a:p>
                    <a:endParaRPr lang="th-TH"/>
                  </a:p>
                </p:txBody>
              </p:sp>
            </p:grpSp>
            <p:grpSp>
              <p:nvGrpSpPr>
                <p:cNvPr id="366" name="Graphic 2180">
                  <a:extLst>
                    <a:ext uri="{FF2B5EF4-FFF2-40B4-BE49-F238E27FC236}">
                      <a16:creationId xmlns:a16="http://schemas.microsoft.com/office/drawing/2014/main" id="{1AE989C8-6483-4175-817D-F4E188BD5A9B}"/>
                    </a:ext>
                  </a:extLst>
                </p:cNvPr>
                <p:cNvGrpSpPr/>
                <p:nvPr/>
              </p:nvGrpSpPr>
              <p:grpSpPr>
                <a:xfrm>
                  <a:off x="1809960" y="5231154"/>
                  <a:ext cx="275195" cy="386311"/>
                  <a:chOff x="1809960" y="5231154"/>
                  <a:chExt cx="275195" cy="386311"/>
                </a:xfrm>
              </p:grpSpPr>
              <p:sp>
                <p:nvSpPr>
                  <p:cNvPr id="399" name="Freeform: Shape 398">
                    <a:extLst>
                      <a:ext uri="{FF2B5EF4-FFF2-40B4-BE49-F238E27FC236}">
                        <a16:creationId xmlns:a16="http://schemas.microsoft.com/office/drawing/2014/main" id="{AFD6FA2B-6E39-41E3-8A3C-7F86878AA6E0}"/>
                      </a:ext>
                    </a:extLst>
                  </p:cNvPr>
                  <p:cNvSpPr/>
                  <p:nvPr/>
                </p:nvSpPr>
                <p:spPr>
                  <a:xfrm>
                    <a:off x="1809960" y="5238139"/>
                    <a:ext cx="81478" cy="270991"/>
                  </a:xfrm>
                  <a:custGeom>
                    <a:avLst/>
                    <a:gdLst>
                      <a:gd name="connsiteX0" fmla="*/ 16565 w 81478"/>
                      <a:gd name="connsiteY0" fmla="*/ 224534 h 270991"/>
                      <a:gd name="connsiteX1" fmla="*/ 5782 w 81478"/>
                      <a:gd name="connsiteY1" fmla="*/ 187293 h 270991"/>
                      <a:gd name="connsiteX2" fmla="*/ 2813 w 81478"/>
                      <a:gd name="connsiteY2" fmla="*/ 115825 h 270991"/>
                      <a:gd name="connsiteX3" fmla="*/ 22503 w 81478"/>
                      <a:gd name="connsiteY3" fmla="*/ 64134 h 270991"/>
                      <a:gd name="connsiteX4" fmla="*/ 30972 w 81478"/>
                      <a:gd name="connsiteY4" fmla="*/ 26588 h 270991"/>
                      <a:gd name="connsiteX5" fmla="*/ 56469 w 81478"/>
                      <a:gd name="connsiteY5" fmla="*/ 0 h 270991"/>
                      <a:gd name="connsiteX6" fmla="*/ 80961 w 81478"/>
                      <a:gd name="connsiteY6" fmla="*/ 180963 h 270991"/>
                      <a:gd name="connsiteX7" fmla="*/ 75809 w 81478"/>
                      <a:gd name="connsiteY7" fmla="*/ 109757 h 270991"/>
                      <a:gd name="connsiteX8" fmla="*/ 47606 w 81478"/>
                      <a:gd name="connsiteY8" fmla="*/ 73695 h 270991"/>
                      <a:gd name="connsiteX9" fmla="*/ 22022 w 81478"/>
                      <a:gd name="connsiteY9" fmla="*/ 88320 h 270991"/>
                      <a:gd name="connsiteX10" fmla="*/ 10235 w 81478"/>
                      <a:gd name="connsiteY10" fmla="*/ 157344 h 270991"/>
                      <a:gd name="connsiteX11" fmla="*/ 28615 w 81478"/>
                      <a:gd name="connsiteY11" fmla="*/ 221914 h 270991"/>
                      <a:gd name="connsiteX12" fmla="*/ 81048 w 81478"/>
                      <a:gd name="connsiteY12" fmla="*/ 269371 h 270991"/>
                      <a:gd name="connsiteX13" fmla="*/ 16565 w 81478"/>
                      <a:gd name="connsiteY13" fmla="*/ 224534 h 27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478" h="270991">
                        <a:moveTo>
                          <a:pt x="16565" y="224534"/>
                        </a:moveTo>
                        <a:cubicBezTo>
                          <a:pt x="10628" y="213008"/>
                          <a:pt x="8183" y="200042"/>
                          <a:pt x="5782" y="187293"/>
                        </a:cubicBezTo>
                        <a:cubicBezTo>
                          <a:pt x="1372" y="163674"/>
                          <a:pt x="-3037" y="139139"/>
                          <a:pt x="2813" y="115825"/>
                        </a:cubicBezTo>
                        <a:cubicBezTo>
                          <a:pt x="7310" y="97925"/>
                          <a:pt x="17569" y="81903"/>
                          <a:pt x="22503" y="64134"/>
                        </a:cubicBezTo>
                        <a:cubicBezTo>
                          <a:pt x="25952" y="51779"/>
                          <a:pt x="26781" y="38725"/>
                          <a:pt x="30972" y="26588"/>
                        </a:cubicBezTo>
                        <a:cubicBezTo>
                          <a:pt x="35163" y="14451"/>
                          <a:pt x="43939" y="2663"/>
                          <a:pt x="56469" y="0"/>
                        </a:cubicBezTo>
                        <a:cubicBezTo>
                          <a:pt x="70046" y="59419"/>
                          <a:pt x="78254" y="120060"/>
                          <a:pt x="80961" y="180963"/>
                        </a:cubicBezTo>
                        <a:cubicBezTo>
                          <a:pt x="82445" y="157126"/>
                          <a:pt x="80743" y="133114"/>
                          <a:pt x="75809" y="109757"/>
                        </a:cubicBezTo>
                        <a:cubicBezTo>
                          <a:pt x="72404" y="93690"/>
                          <a:pt x="63978" y="74874"/>
                          <a:pt x="47606" y="73695"/>
                        </a:cubicBezTo>
                        <a:cubicBezTo>
                          <a:pt x="37346" y="72953"/>
                          <a:pt x="28004" y="79982"/>
                          <a:pt x="22022" y="88320"/>
                        </a:cubicBezTo>
                        <a:cubicBezTo>
                          <a:pt x="8226" y="107748"/>
                          <a:pt x="8314" y="133550"/>
                          <a:pt x="10235" y="157344"/>
                        </a:cubicBezTo>
                        <a:cubicBezTo>
                          <a:pt x="12068" y="179915"/>
                          <a:pt x="15430" y="203491"/>
                          <a:pt x="28615" y="221914"/>
                        </a:cubicBezTo>
                        <a:cubicBezTo>
                          <a:pt x="42629" y="241560"/>
                          <a:pt x="65681" y="251384"/>
                          <a:pt x="81048" y="269371"/>
                        </a:cubicBezTo>
                        <a:cubicBezTo>
                          <a:pt x="62057" y="279412"/>
                          <a:pt x="24598" y="240120"/>
                          <a:pt x="16565" y="224534"/>
                        </a:cubicBezTo>
                        <a:close/>
                      </a:path>
                    </a:pathLst>
                  </a:custGeom>
                  <a:solidFill>
                    <a:srgbClr val="7A7D7C"/>
                  </a:solidFill>
                  <a:ln w="4365" cap="flat">
                    <a:noFill/>
                    <a:prstDash val="solid"/>
                    <a:miter/>
                  </a:ln>
                </p:spPr>
                <p:txBody>
                  <a:bodyPr rtlCol="0" anchor="ctr"/>
                  <a:lstStyle/>
                  <a:p>
                    <a:endParaRPr lang="th-TH"/>
                  </a:p>
                </p:txBody>
              </p:sp>
              <p:sp>
                <p:nvSpPr>
                  <p:cNvPr id="400" name="Freeform: Shape 399">
                    <a:extLst>
                      <a:ext uri="{FF2B5EF4-FFF2-40B4-BE49-F238E27FC236}">
                        <a16:creationId xmlns:a16="http://schemas.microsoft.com/office/drawing/2014/main" id="{A14352E7-7EAE-4131-A56C-FC8112B4AB2A}"/>
                      </a:ext>
                    </a:extLst>
                  </p:cNvPr>
                  <p:cNvSpPr/>
                  <p:nvPr/>
                </p:nvSpPr>
                <p:spPr>
                  <a:xfrm>
                    <a:off x="1815445" y="5307504"/>
                    <a:ext cx="78826" cy="195735"/>
                  </a:xfrm>
                  <a:custGeom>
                    <a:avLst/>
                    <a:gdLst>
                      <a:gd name="connsiteX0" fmla="*/ 47622 w 78826"/>
                      <a:gd name="connsiteY0" fmla="*/ 177260 h 195735"/>
                      <a:gd name="connsiteX1" fmla="*/ 17760 w 78826"/>
                      <a:gd name="connsiteY1" fmla="*/ 147092 h 195735"/>
                      <a:gd name="connsiteX2" fmla="*/ 6321 w 78826"/>
                      <a:gd name="connsiteY2" fmla="*/ 121552 h 195735"/>
                      <a:gd name="connsiteX3" fmla="*/ 7937 w 78826"/>
                      <a:gd name="connsiteY3" fmla="*/ 30132 h 195735"/>
                      <a:gd name="connsiteX4" fmla="*/ 27976 w 78826"/>
                      <a:gd name="connsiteY4" fmla="*/ 2540 h 195735"/>
                      <a:gd name="connsiteX5" fmla="*/ 66439 w 78826"/>
                      <a:gd name="connsiteY5" fmla="*/ 14590 h 195735"/>
                      <a:gd name="connsiteX6" fmla="*/ 70673 w 78826"/>
                      <a:gd name="connsiteY6" fmla="*/ 56851 h 195735"/>
                      <a:gd name="connsiteX7" fmla="*/ 57663 w 78826"/>
                      <a:gd name="connsiteY7" fmla="*/ 38209 h 195735"/>
                      <a:gd name="connsiteX8" fmla="*/ 36445 w 78826"/>
                      <a:gd name="connsiteY8" fmla="*/ 33668 h 195735"/>
                      <a:gd name="connsiteX9" fmla="*/ 30944 w 78826"/>
                      <a:gd name="connsiteY9" fmla="*/ 52529 h 195735"/>
                      <a:gd name="connsiteX10" fmla="*/ 44304 w 78826"/>
                      <a:gd name="connsiteY10" fmla="*/ 59339 h 195735"/>
                      <a:gd name="connsiteX11" fmla="*/ 55917 w 78826"/>
                      <a:gd name="connsiteY11" fmla="*/ 80557 h 195735"/>
                      <a:gd name="connsiteX12" fmla="*/ 37275 w 78826"/>
                      <a:gd name="connsiteY12" fmla="*/ 81649 h 195735"/>
                      <a:gd name="connsiteX13" fmla="*/ 27845 w 78826"/>
                      <a:gd name="connsiteY13" fmla="*/ 94964 h 195735"/>
                      <a:gd name="connsiteX14" fmla="*/ 46487 w 78826"/>
                      <a:gd name="connsiteY14" fmla="*/ 105792 h 195735"/>
                      <a:gd name="connsiteX15" fmla="*/ 41291 w 78826"/>
                      <a:gd name="connsiteY15" fmla="*/ 142072 h 195735"/>
                      <a:gd name="connsiteX16" fmla="*/ 48277 w 78826"/>
                      <a:gd name="connsiteY16" fmla="*/ 150454 h 195735"/>
                      <a:gd name="connsiteX17" fmla="*/ 78794 w 78826"/>
                      <a:gd name="connsiteY17" fmla="*/ 189266 h 195735"/>
                      <a:gd name="connsiteX18" fmla="*/ 47622 w 78826"/>
                      <a:gd name="connsiteY18" fmla="*/ 177260 h 195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826" h="195735">
                        <a:moveTo>
                          <a:pt x="47622" y="177260"/>
                        </a:moveTo>
                        <a:cubicBezTo>
                          <a:pt x="36664" y="168223"/>
                          <a:pt x="25574" y="158967"/>
                          <a:pt x="17760" y="147092"/>
                        </a:cubicBezTo>
                        <a:cubicBezTo>
                          <a:pt x="12608" y="139277"/>
                          <a:pt x="9028" y="130502"/>
                          <a:pt x="6321" y="121552"/>
                        </a:cubicBezTo>
                        <a:cubicBezTo>
                          <a:pt x="-2629" y="91908"/>
                          <a:pt x="-2061" y="59470"/>
                          <a:pt x="7937" y="30132"/>
                        </a:cubicBezTo>
                        <a:cubicBezTo>
                          <a:pt x="11691" y="19087"/>
                          <a:pt x="17498" y="7648"/>
                          <a:pt x="27976" y="2540"/>
                        </a:cubicBezTo>
                        <a:cubicBezTo>
                          <a:pt x="41160" y="-3878"/>
                          <a:pt x="58187" y="2496"/>
                          <a:pt x="66439" y="14590"/>
                        </a:cubicBezTo>
                        <a:cubicBezTo>
                          <a:pt x="74690" y="26683"/>
                          <a:pt x="75170" y="42880"/>
                          <a:pt x="70673" y="56851"/>
                        </a:cubicBezTo>
                        <a:cubicBezTo>
                          <a:pt x="67137" y="50084"/>
                          <a:pt x="63426" y="43186"/>
                          <a:pt x="57663" y="38209"/>
                        </a:cubicBezTo>
                        <a:cubicBezTo>
                          <a:pt x="51900" y="33232"/>
                          <a:pt x="43431" y="30569"/>
                          <a:pt x="36445" y="33668"/>
                        </a:cubicBezTo>
                        <a:cubicBezTo>
                          <a:pt x="29460" y="36768"/>
                          <a:pt x="25924" y="46809"/>
                          <a:pt x="30944" y="52529"/>
                        </a:cubicBezTo>
                        <a:cubicBezTo>
                          <a:pt x="34262" y="56327"/>
                          <a:pt x="39763" y="57069"/>
                          <a:pt x="44304" y="59339"/>
                        </a:cubicBezTo>
                        <a:cubicBezTo>
                          <a:pt x="51988" y="63181"/>
                          <a:pt x="56834" y="72044"/>
                          <a:pt x="55917" y="80557"/>
                        </a:cubicBezTo>
                        <a:cubicBezTo>
                          <a:pt x="49805" y="81692"/>
                          <a:pt x="43343" y="80295"/>
                          <a:pt x="37275" y="81649"/>
                        </a:cubicBezTo>
                        <a:cubicBezTo>
                          <a:pt x="31206" y="83002"/>
                          <a:pt x="25269" y="89289"/>
                          <a:pt x="27845" y="94964"/>
                        </a:cubicBezTo>
                        <a:cubicBezTo>
                          <a:pt x="30857" y="101688"/>
                          <a:pt x="41641" y="100247"/>
                          <a:pt x="46487" y="105792"/>
                        </a:cubicBezTo>
                        <a:cubicBezTo>
                          <a:pt x="54956" y="115484"/>
                          <a:pt x="36795" y="130022"/>
                          <a:pt x="41291" y="142072"/>
                        </a:cubicBezTo>
                        <a:cubicBezTo>
                          <a:pt x="42558" y="145520"/>
                          <a:pt x="45526" y="148009"/>
                          <a:pt x="48277" y="150454"/>
                        </a:cubicBezTo>
                        <a:cubicBezTo>
                          <a:pt x="55524" y="156872"/>
                          <a:pt x="79842" y="178570"/>
                          <a:pt x="78794" y="189266"/>
                        </a:cubicBezTo>
                        <a:cubicBezTo>
                          <a:pt x="77135" y="206991"/>
                          <a:pt x="54956" y="183329"/>
                          <a:pt x="47622" y="177260"/>
                        </a:cubicBezTo>
                        <a:close/>
                      </a:path>
                    </a:pathLst>
                  </a:custGeom>
                  <a:solidFill>
                    <a:srgbClr val="2B674C"/>
                  </a:solidFill>
                  <a:ln w="4365" cap="flat">
                    <a:noFill/>
                    <a:prstDash val="solid"/>
                    <a:miter/>
                  </a:ln>
                </p:spPr>
                <p:txBody>
                  <a:bodyPr rtlCol="0" anchor="ctr"/>
                  <a:lstStyle/>
                  <a:p>
                    <a:endParaRPr lang="th-TH"/>
                  </a:p>
                </p:txBody>
              </p:sp>
              <p:sp>
                <p:nvSpPr>
                  <p:cNvPr id="401" name="Freeform: Shape 400">
                    <a:extLst>
                      <a:ext uri="{FF2B5EF4-FFF2-40B4-BE49-F238E27FC236}">
                        <a16:creationId xmlns:a16="http://schemas.microsoft.com/office/drawing/2014/main" id="{412AFF48-CE10-4FB1-A4C0-EAEDD2ABE38B}"/>
                      </a:ext>
                    </a:extLst>
                  </p:cNvPr>
                  <p:cNvSpPr/>
                  <p:nvPr/>
                </p:nvSpPr>
                <p:spPr>
                  <a:xfrm>
                    <a:off x="1832048" y="5337805"/>
                    <a:ext cx="64243" cy="168613"/>
                  </a:xfrm>
                  <a:custGeom>
                    <a:avLst/>
                    <a:gdLst>
                      <a:gd name="connsiteX0" fmla="*/ 38965 w 64243"/>
                      <a:gd name="connsiteY0" fmla="*/ 129321 h 168613"/>
                      <a:gd name="connsiteX1" fmla="*/ 23729 w 64243"/>
                      <a:gd name="connsiteY1" fmla="*/ 119455 h 168613"/>
                      <a:gd name="connsiteX2" fmla="*/ 14910 w 64243"/>
                      <a:gd name="connsiteY2" fmla="*/ 104392 h 168613"/>
                      <a:gd name="connsiteX3" fmla="*/ 19363 w 64243"/>
                      <a:gd name="connsiteY3" fmla="*/ 82607 h 168613"/>
                      <a:gd name="connsiteX4" fmla="*/ 66 w 64243"/>
                      <a:gd name="connsiteY4" fmla="*/ 60909 h 168613"/>
                      <a:gd name="connsiteX5" fmla="*/ 9540 w 64243"/>
                      <a:gd name="connsiteY5" fmla="*/ 51304 h 168613"/>
                      <a:gd name="connsiteX6" fmla="*/ 35298 w 64243"/>
                      <a:gd name="connsiteY6" fmla="*/ 38119 h 168613"/>
                      <a:gd name="connsiteX7" fmla="*/ 16831 w 64243"/>
                      <a:gd name="connsiteY7" fmla="*/ 30872 h 168613"/>
                      <a:gd name="connsiteX8" fmla="*/ 8274 w 64243"/>
                      <a:gd name="connsiteY8" fmla="*/ 13976 h 168613"/>
                      <a:gd name="connsiteX9" fmla="*/ 26436 w 64243"/>
                      <a:gd name="connsiteY9" fmla="*/ 6 h 168613"/>
                      <a:gd name="connsiteX10" fmla="*/ 49618 w 64243"/>
                      <a:gd name="connsiteY10" fmla="*/ 8213 h 168613"/>
                      <a:gd name="connsiteX11" fmla="*/ 61056 w 64243"/>
                      <a:gd name="connsiteY11" fmla="*/ 20787 h 168613"/>
                      <a:gd name="connsiteX12" fmla="*/ 59834 w 64243"/>
                      <a:gd name="connsiteY12" fmla="*/ 34408 h 168613"/>
                      <a:gd name="connsiteX13" fmla="*/ 61930 w 64243"/>
                      <a:gd name="connsiteY13" fmla="*/ 115875 h 168613"/>
                      <a:gd name="connsiteX14" fmla="*/ 64243 w 64243"/>
                      <a:gd name="connsiteY14" fmla="*/ 168614 h 168613"/>
                      <a:gd name="connsiteX15" fmla="*/ 54639 w 64243"/>
                      <a:gd name="connsiteY15" fmla="*/ 167784 h 168613"/>
                      <a:gd name="connsiteX16" fmla="*/ 53416 w 64243"/>
                      <a:gd name="connsiteY16" fmla="*/ 154861 h 168613"/>
                      <a:gd name="connsiteX17" fmla="*/ 38965 w 64243"/>
                      <a:gd name="connsiteY17" fmla="*/ 129321 h 16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243" h="168613">
                        <a:moveTo>
                          <a:pt x="38965" y="129321"/>
                        </a:moveTo>
                        <a:cubicBezTo>
                          <a:pt x="34163" y="125654"/>
                          <a:pt x="28575" y="123122"/>
                          <a:pt x="23729" y="119455"/>
                        </a:cubicBezTo>
                        <a:cubicBezTo>
                          <a:pt x="18926" y="115787"/>
                          <a:pt x="14779" y="110417"/>
                          <a:pt x="14910" y="104392"/>
                        </a:cubicBezTo>
                        <a:cubicBezTo>
                          <a:pt x="15084" y="96840"/>
                          <a:pt x="21764" y="89767"/>
                          <a:pt x="19363" y="82607"/>
                        </a:cubicBezTo>
                        <a:cubicBezTo>
                          <a:pt x="16132" y="73002"/>
                          <a:pt x="-1200" y="70950"/>
                          <a:pt x="66" y="60909"/>
                        </a:cubicBezTo>
                        <a:cubicBezTo>
                          <a:pt x="677" y="56281"/>
                          <a:pt x="5349" y="53443"/>
                          <a:pt x="9540" y="51304"/>
                        </a:cubicBezTo>
                        <a:cubicBezTo>
                          <a:pt x="18140" y="46895"/>
                          <a:pt x="26697" y="42485"/>
                          <a:pt x="35298" y="38119"/>
                        </a:cubicBezTo>
                        <a:cubicBezTo>
                          <a:pt x="28880" y="36460"/>
                          <a:pt x="22244" y="34714"/>
                          <a:pt x="16831" y="30872"/>
                        </a:cubicBezTo>
                        <a:cubicBezTo>
                          <a:pt x="11417" y="27030"/>
                          <a:pt x="7313" y="20569"/>
                          <a:pt x="8274" y="13976"/>
                        </a:cubicBezTo>
                        <a:cubicBezTo>
                          <a:pt x="9409" y="5725"/>
                          <a:pt x="18140" y="180"/>
                          <a:pt x="26436" y="6"/>
                        </a:cubicBezTo>
                        <a:cubicBezTo>
                          <a:pt x="34731" y="-169"/>
                          <a:pt x="42589" y="3760"/>
                          <a:pt x="49618" y="8213"/>
                        </a:cubicBezTo>
                        <a:cubicBezTo>
                          <a:pt x="54551" y="11313"/>
                          <a:pt x="59616" y="15155"/>
                          <a:pt x="61056" y="20787"/>
                        </a:cubicBezTo>
                        <a:cubicBezTo>
                          <a:pt x="62192" y="25240"/>
                          <a:pt x="60794" y="29912"/>
                          <a:pt x="59834" y="34408"/>
                        </a:cubicBezTo>
                        <a:cubicBezTo>
                          <a:pt x="53940" y="61040"/>
                          <a:pt x="62061" y="88588"/>
                          <a:pt x="61930" y="115875"/>
                        </a:cubicBezTo>
                        <a:cubicBezTo>
                          <a:pt x="61842" y="133600"/>
                          <a:pt x="58393" y="151892"/>
                          <a:pt x="64243" y="168614"/>
                        </a:cubicBezTo>
                        <a:cubicBezTo>
                          <a:pt x="64243" y="168570"/>
                          <a:pt x="55774" y="168614"/>
                          <a:pt x="54639" y="167784"/>
                        </a:cubicBezTo>
                        <a:cubicBezTo>
                          <a:pt x="51714" y="165601"/>
                          <a:pt x="54595" y="157961"/>
                          <a:pt x="53416" y="154861"/>
                        </a:cubicBezTo>
                        <a:cubicBezTo>
                          <a:pt x="49618" y="144820"/>
                          <a:pt x="48134" y="136394"/>
                          <a:pt x="38965" y="129321"/>
                        </a:cubicBezTo>
                        <a:close/>
                      </a:path>
                    </a:pathLst>
                  </a:custGeom>
                  <a:solidFill>
                    <a:srgbClr val="16382C"/>
                  </a:solidFill>
                  <a:ln w="4365" cap="flat">
                    <a:noFill/>
                    <a:prstDash val="solid"/>
                    <a:miter/>
                  </a:ln>
                </p:spPr>
                <p:txBody>
                  <a:bodyPr rtlCol="0" anchor="ctr"/>
                  <a:lstStyle/>
                  <a:p>
                    <a:endParaRPr lang="th-TH"/>
                  </a:p>
                </p:txBody>
              </p:sp>
              <p:sp>
                <p:nvSpPr>
                  <p:cNvPr id="402" name="Freeform: Shape 401">
                    <a:extLst>
                      <a:ext uri="{FF2B5EF4-FFF2-40B4-BE49-F238E27FC236}">
                        <a16:creationId xmlns:a16="http://schemas.microsoft.com/office/drawing/2014/main" id="{38A15144-6726-45EB-A430-3695DF6F6570}"/>
                      </a:ext>
                    </a:extLst>
                  </p:cNvPr>
                  <p:cNvSpPr/>
                  <p:nvPr/>
                </p:nvSpPr>
                <p:spPr>
                  <a:xfrm>
                    <a:off x="1863131" y="5231154"/>
                    <a:ext cx="222024" cy="386311"/>
                  </a:xfrm>
                  <a:custGeom>
                    <a:avLst/>
                    <a:gdLst>
                      <a:gd name="connsiteX0" fmla="*/ 25912 w 222024"/>
                      <a:gd name="connsiteY0" fmla="*/ 266533 h 386311"/>
                      <a:gd name="connsiteX1" fmla="*/ 18665 w 222024"/>
                      <a:gd name="connsiteY1" fmla="*/ 98406 h 386311"/>
                      <a:gd name="connsiteX2" fmla="*/ 2031 w 222024"/>
                      <a:gd name="connsiteY2" fmla="*/ 49377 h 386311"/>
                      <a:gd name="connsiteX3" fmla="*/ 10065 w 222024"/>
                      <a:gd name="connsiteY3" fmla="*/ 0 h 386311"/>
                      <a:gd name="connsiteX4" fmla="*/ 69876 w 222024"/>
                      <a:gd name="connsiteY4" fmla="*/ 188691 h 386311"/>
                      <a:gd name="connsiteX5" fmla="*/ 108164 w 222024"/>
                      <a:gd name="connsiteY5" fmla="*/ 266751 h 386311"/>
                      <a:gd name="connsiteX6" fmla="*/ 141257 w 222024"/>
                      <a:gd name="connsiteY6" fmla="*/ 320145 h 386311"/>
                      <a:gd name="connsiteX7" fmla="*/ 196834 w 222024"/>
                      <a:gd name="connsiteY7" fmla="*/ 345292 h 386311"/>
                      <a:gd name="connsiteX8" fmla="*/ 222025 w 222024"/>
                      <a:gd name="connsiteY8" fmla="*/ 349614 h 386311"/>
                      <a:gd name="connsiteX9" fmla="*/ 146758 w 222024"/>
                      <a:gd name="connsiteY9" fmla="*/ 355246 h 386311"/>
                      <a:gd name="connsiteX10" fmla="*/ 95460 w 222024"/>
                      <a:gd name="connsiteY10" fmla="*/ 386069 h 386311"/>
                      <a:gd name="connsiteX11" fmla="*/ 25912 w 222024"/>
                      <a:gd name="connsiteY11" fmla="*/ 266533 h 38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2024" h="386311">
                        <a:moveTo>
                          <a:pt x="25912" y="266533"/>
                        </a:moveTo>
                        <a:cubicBezTo>
                          <a:pt x="19626" y="210563"/>
                          <a:pt x="34906" y="152323"/>
                          <a:pt x="18665" y="98406"/>
                        </a:cubicBezTo>
                        <a:cubicBezTo>
                          <a:pt x="13688" y="81859"/>
                          <a:pt x="5830" y="66229"/>
                          <a:pt x="2031" y="49377"/>
                        </a:cubicBezTo>
                        <a:cubicBezTo>
                          <a:pt x="-1767" y="32525"/>
                          <a:pt x="-850" y="13359"/>
                          <a:pt x="10065" y="0"/>
                        </a:cubicBezTo>
                        <a:cubicBezTo>
                          <a:pt x="10632" y="66579"/>
                          <a:pt x="40582" y="128923"/>
                          <a:pt x="69876" y="188691"/>
                        </a:cubicBezTo>
                        <a:cubicBezTo>
                          <a:pt x="82624" y="214711"/>
                          <a:pt x="95373" y="240731"/>
                          <a:pt x="108164" y="266751"/>
                        </a:cubicBezTo>
                        <a:cubicBezTo>
                          <a:pt x="117420" y="285612"/>
                          <a:pt x="126894" y="304821"/>
                          <a:pt x="141257" y="320145"/>
                        </a:cubicBezTo>
                        <a:cubicBezTo>
                          <a:pt x="155621" y="335513"/>
                          <a:pt x="175878" y="346733"/>
                          <a:pt x="196834" y="345292"/>
                        </a:cubicBezTo>
                        <a:cubicBezTo>
                          <a:pt x="205740" y="344681"/>
                          <a:pt x="216568" y="342542"/>
                          <a:pt x="222025" y="349614"/>
                        </a:cubicBezTo>
                        <a:cubicBezTo>
                          <a:pt x="220890" y="348130"/>
                          <a:pt x="152346" y="352277"/>
                          <a:pt x="146758" y="355246"/>
                        </a:cubicBezTo>
                        <a:cubicBezTo>
                          <a:pt x="127505" y="365419"/>
                          <a:pt x="121917" y="388950"/>
                          <a:pt x="95460" y="386069"/>
                        </a:cubicBezTo>
                        <a:cubicBezTo>
                          <a:pt x="49095" y="381048"/>
                          <a:pt x="30060" y="303468"/>
                          <a:pt x="25912" y="266533"/>
                        </a:cubicBezTo>
                        <a:close/>
                      </a:path>
                    </a:pathLst>
                  </a:custGeom>
                  <a:solidFill>
                    <a:srgbClr val="21573D"/>
                  </a:solidFill>
                  <a:ln w="4365" cap="flat">
                    <a:noFill/>
                    <a:prstDash val="solid"/>
                    <a:miter/>
                  </a:ln>
                </p:spPr>
                <p:txBody>
                  <a:bodyPr rtlCol="0" anchor="ctr"/>
                  <a:lstStyle/>
                  <a:p>
                    <a:endParaRPr lang="th-TH"/>
                  </a:p>
                </p:txBody>
              </p:sp>
              <p:sp>
                <p:nvSpPr>
                  <p:cNvPr id="403" name="Freeform: Shape 402">
                    <a:extLst>
                      <a:ext uri="{FF2B5EF4-FFF2-40B4-BE49-F238E27FC236}">
                        <a16:creationId xmlns:a16="http://schemas.microsoft.com/office/drawing/2014/main" id="{D7355ED3-0B7E-447B-A076-9267A8CF4517}"/>
                      </a:ext>
                    </a:extLst>
                  </p:cNvPr>
                  <p:cNvSpPr/>
                  <p:nvPr/>
                </p:nvSpPr>
                <p:spPr>
                  <a:xfrm>
                    <a:off x="1869813" y="5244382"/>
                    <a:ext cx="211370" cy="363888"/>
                  </a:xfrm>
                  <a:custGeom>
                    <a:avLst/>
                    <a:gdLst>
                      <a:gd name="connsiteX0" fmla="*/ 111262 w 211370"/>
                      <a:gd name="connsiteY0" fmla="*/ 352365 h 363888"/>
                      <a:gd name="connsiteX1" fmla="*/ 70267 w 211370"/>
                      <a:gd name="connsiteY1" fmla="*/ 359874 h 363888"/>
                      <a:gd name="connsiteX2" fmla="*/ 109428 w 211370"/>
                      <a:gd name="connsiteY2" fmla="*/ 343764 h 363888"/>
                      <a:gd name="connsiteX3" fmla="*/ 106547 w 211370"/>
                      <a:gd name="connsiteY3" fmla="*/ 306131 h 363888"/>
                      <a:gd name="connsiteX4" fmla="*/ 65727 w 211370"/>
                      <a:gd name="connsiteY4" fmla="*/ 325995 h 363888"/>
                      <a:gd name="connsiteX5" fmla="*/ 44334 w 211370"/>
                      <a:gd name="connsiteY5" fmla="*/ 323289 h 363888"/>
                      <a:gd name="connsiteX6" fmla="*/ 36083 w 211370"/>
                      <a:gd name="connsiteY6" fmla="*/ 305345 h 363888"/>
                      <a:gd name="connsiteX7" fmla="*/ 80745 w 211370"/>
                      <a:gd name="connsiteY7" fmla="*/ 312374 h 363888"/>
                      <a:gd name="connsiteX8" fmla="*/ 93842 w 211370"/>
                      <a:gd name="connsiteY8" fmla="*/ 296701 h 363888"/>
                      <a:gd name="connsiteX9" fmla="*/ 61492 w 211370"/>
                      <a:gd name="connsiteY9" fmla="*/ 270637 h 363888"/>
                      <a:gd name="connsiteX10" fmla="*/ 24120 w 211370"/>
                      <a:gd name="connsiteY10" fmla="*/ 248982 h 363888"/>
                      <a:gd name="connsiteX11" fmla="*/ 61055 w 211370"/>
                      <a:gd name="connsiteY11" fmla="*/ 265791 h 363888"/>
                      <a:gd name="connsiteX12" fmla="*/ 65639 w 211370"/>
                      <a:gd name="connsiteY12" fmla="*/ 240076 h 363888"/>
                      <a:gd name="connsiteX13" fmla="*/ 44683 w 211370"/>
                      <a:gd name="connsiteY13" fmla="*/ 220124 h 363888"/>
                      <a:gd name="connsiteX14" fmla="*/ 28617 w 211370"/>
                      <a:gd name="connsiteY14" fmla="*/ 196811 h 363888"/>
                      <a:gd name="connsiteX15" fmla="*/ 52978 w 211370"/>
                      <a:gd name="connsiteY15" fmla="*/ 207289 h 363888"/>
                      <a:gd name="connsiteX16" fmla="*/ 51276 w 211370"/>
                      <a:gd name="connsiteY16" fmla="*/ 177689 h 363888"/>
                      <a:gd name="connsiteX17" fmla="*/ 21 w 211370"/>
                      <a:gd name="connsiteY17" fmla="*/ 0 h 363888"/>
                      <a:gd name="connsiteX18" fmla="*/ 12813 w 211370"/>
                      <a:gd name="connsiteY18" fmla="*/ 63086 h 363888"/>
                      <a:gd name="connsiteX19" fmla="*/ 90393 w 211370"/>
                      <a:gd name="connsiteY19" fmla="*/ 248895 h 363888"/>
                      <a:gd name="connsiteX20" fmla="*/ 152039 w 211370"/>
                      <a:gd name="connsiteY20" fmla="*/ 322503 h 363888"/>
                      <a:gd name="connsiteX21" fmla="*/ 211370 w 211370"/>
                      <a:gd name="connsiteY21" fmla="*/ 334116 h 363888"/>
                      <a:gd name="connsiteX22" fmla="*/ 151689 w 211370"/>
                      <a:gd name="connsiteY22" fmla="*/ 331627 h 363888"/>
                      <a:gd name="connsiteX23" fmla="*/ 111262 w 211370"/>
                      <a:gd name="connsiteY23" fmla="*/ 352365 h 36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1370" h="363888">
                        <a:moveTo>
                          <a:pt x="111262" y="352365"/>
                        </a:moveTo>
                        <a:cubicBezTo>
                          <a:pt x="99518" y="361621"/>
                          <a:pt x="82360" y="368649"/>
                          <a:pt x="70267" y="359874"/>
                        </a:cubicBezTo>
                        <a:cubicBezTo>
                          <a:pt x="84631" y="358215"/>
                          <a:pt x="99867" y="354548"/>
                          <a:pt x="109428" y="343764"/>
                        </a:cubicBezTo>
                        <a:cubicBezTo>
                          <a:pt x="119033" y="332937"/>
                          <a:pt x="119164" y="313116"/>
                          <a:pt x="106547" y="306131"/>
                        </a:cubicBezTo>
                        <a:cubicBezTo>
                          <a:pt x="102050" y="321717"/>
                          <a:pt x="81924" y="325297"/>
                          <a:pt x="65727" y="325995"/>
                        </a:cubicBezTo>
                        <a:cubicBezTo>
                          <a:pt x="58436" y="326301"/>
                          <a:pt x="50839" y="326519"/>
                          <a:pt x="44334" y="323289"/>
                        </a:cubicBezTo>
                        <a:cubicBezTo>
                          <a:pt x="37829" y="320014"/>
                          <a:pt x="33114" y="311981"/>
                          <a:pt x="36083" y="305345"/>
                        </a:cubicBezTo>
                        <a:cubicBezTo>
                          <a:pt x="47565" y="316609"/>
                          <a:pt x="66338" y="319534"/>
                          <a:pt x="80745" y="312374"/>
                        </a:cubicBezTo>
                        <a:cubicBezTo>
                          <a:pt x="87075" y="309187"/>
                          <a:pt x="92838" y="303730"/>
                          <a:pt x="93842" y="296701"/>
                        </a:cubicBezTo>
                        <a:cubicBezTo>
                          <a:pt x="96113" y="281377"/>
                          <a:pt x="76816" y="272732"/>
                          <a:pt x="61492" y="270637"/>
                        </a:cubicBezTo>
                        <a:cubicBezTo>
                          <a:pt x="46124" y="268541"/>
                          <a:pt x="26696" y="264263"/>
                          <a:pt x="24120" y="248982"/>
                        </a:cubicBezTo>
                        <a:cubicBezTo>
                          <a:pt x="37305" y="252344"/>
                          <a:pt x="49879" y="258063"/>
                          <a:pt x="61055" y="265791"/>
                        </a:cubicBezTo>
                        <a:cubicBezTo>
                          <a:pt x="69612" y="261163"/>
                          <a:pt x="70398" y="248502"/>
                          <a:pt x="65639" y="240076"/>
                        </a:cubicBezTo>
                        <a:cubicBezTo>
                          <a:pt x="60881" y="231606"/>
                          <a:pt x="52324" y="226149"/>
                          <a:pt x="44683" y="220124"/>
                        </a:cubicBezTo>
                        <a:cubicBezTo>
                          <a:pt x="37043" y="214143"/>
                          <a:pt x="29578" y="206459"/>
                          <a:pt x="28617" y="196811"/>
                        </a:cubicBezTo>
                        <a:cubicBezTo>
                          <a:pt x="27220" y="208555"/>
                          <a:pt x="45426" y="216370"/>
                          <a:pt x="52978" y="207289"/>
                        </a:cubicBezTo>
                        <a:cubicBezTo>
                          <a:pt x="59658" y="199256"/>
                          <a:pt x="55511" y="187250"/>
                          <a:pt x="51276" y="177689"/>
                        </a:cubicBezTo>
                        <a:cubicBezTo>
                          <a:pt x="26347" y="121108"/>
                          <a:pt x="9058" y="61165"/>
                          <a:pt x="21" y="0"/>
                        </a:cubicBezTo>
                        <a:cubicBezTo>
                          <a:pt x="-416" y="21567"/>
                          <a:pt x="6002" y="42610"/>
                          <a:pt x="12813" y="63086"/>
                        </a:cubicBezTo>
                        <a:cubicBezTo>
                          <a:pt x="34118" y="126783"/>
                          <a:pt x="60051" y="188952"/>
                          <a:pt x="90393" y="248895"/>
                        </a:cubicBezTo>
                        <a:cubicBezTo>
                          <a:pt x="105106" y="278015"/>
                          <a:pt x="122657" y="308358"/>
                          <a:pt x="152039" y="322503"/>
                        </a:cubicBezTo>
                        <a:cubicBezTo>
                          <a:pt x="170331" y="331322"/>
                          <a:pt x="191156" y="332762"/>
                          <a:pt x="211370" y="334116"/>
                        </a:cubicBezTo>
                        <a:cubicBezTo>
                          <a:pt x="192117" y="332850"/>
                          <a:pt x="170943" y="330536"/>
                          <a:pt x="151689" y="331627"/>
                        </a:cubicBezTo>
                        <a:cubicBezTo>
                          <a:pt x="134226" y="332544"/>
                          <a:pt x="125058" y="341450"/>
                          <a:pt x="111262" y="352365"/>
                        </a:cubicBezTo>
                        <a:close/>
                      </a:path>
                    </a:pathLst>
                  </a:custGeom>
                  <a:solidFill>
                    <a:srgbClr val="16382C"/>
                  </a:solidFill>
                  <a:ln w="4365" cap="flat">
                    <a:noFill/>
                    <a:prstDash val="solid"/>
                    <a:miter/>
                  </a:ln>
                </p:spPr>
                <p:txBody>
                  <a:bodyPr rtlCol="0" anchor="ctr"/>
                  <a:lstStyle/>
                  <a:p>
                    <a:endParaRPr lang="th-TH"/>
                  </a:p>
                </p:txBody>
              </p:sp>
            </p:grpSp>
            <p:sp>
              <p:nvSpPr>
                <p:cNvPr id="367" name="Freeform: Shape 366">
                  <a:extLst>
                    <a:ext uri="{FF2B5EF4-FFF2-40B4-BE49-F238E27FC236}">
                      <a16:creationId xmlns:a16="http://schemas.microsoft.com/office/drawing/2014/main" id="{CF88DE23-C90D-4F79-8ED1-31E5D42683F4}"/>
                    </a:ext>
                  </a:extLst>
                </p:cNvPr>
                <p:cNvSpPr/>
                <p:nvPr/>
              </p:nvSpPr>
              <p:spPr>
                <a:xfrm>
                  <a:off x="2016133" y="5577750"/>
                  <a:ext cx="128398" cy="11400"/>
                </a:xfrm>
                <a:custGeom>
                  <a:avLst/>
                  <a:gdLst>
                    <a:gd name="connsiteX0" fmla="*/ 55184 w 128398"/>
                    <a:gd name="connsiteY0" fmla="*/ 10135 h 11400"/>
                    <a:gd name="connsiteX1" fmla="*/ 33879 w 128398"/>
                    <a:gd name="connsiteY1" fmla="*/ 9742 h 11400"/>
                    <a:gd name="connsiteX2" fmla="*/ 0 w 128398"/>
                    <a:gd name="connsiteY2" fmla="*/ 11401 h 11400"/>
                    <a:gd name="connsiteX3" fmla="*/ 35843 w 128398"/>
                    <a:gd name="connsiteY3" fmla="*/ 7384 h 11400"/>
                    <a:gd name="connsiteX4" fmla="*/ 58764 w 128398"/>
                    <a:gd name="connsiteY4" fmla="*/ 6031 h 11400"/>
                    <a:gd name="connsiteX5" fmla="*/ 67845 w 128398"/>
                    <a:gd name="connsiteY5" fmla="*/ 1054 h 11400"/>
                    <a:gd name="connsiteX6" fmla="*/ 91420 w 128398"/>
                    <a:gd name="connsiteY6" fmla="*/ 4415 h 11400"/>
                    <a:gd name="connsiteX7" fmla="*/ 128399 w 128398"/>
                    <a:gd name="connsiteY7" fmla="*/ 8956 h 11400"/>
                    <a:gd name="connsiteX8" fmla="*/ 55184 w 128398"/>
                    <a:gd name="connsiteY8" fmla="*/ 10135 h 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398" h="11400">
                      <a:moveTo>
                        <a:pt x="55184" y="10135"/>
                      </a:moveTo>
                      <a:cubicBezTo>
                        <a:pt x="48068" y="10004"/>
                        <a:pt x="40995" y="9873"/>
                        <a:pt x="33879" y="9742"/>
                      </a:cubicBezTo>
                      <a:cubicBezTo>
                        <a:pt x="22528" y="9523"/>
                        <a:pt x="11133" y="9349"/>
                        <a:pt x="0" y="11401"/>
                      </a:cubicBezTo>
                      <a:cubicBezTo>
                        <a:pt x="11569" y="7908"/>
                        <a:pt x="23794" y="6555"/>
                        <a:pt x="35843" y="7384"/>
                      </a:cubicBezTo>
                      <a:cubicBezTo>
                        <a:pt x="43571" y="7908"/>
                        <a:pt x="51735" y="9305"/>
                        <a:pt x="58764" y="6031"/>
                      </a:cubicBezTo>
                      <a:cubicBezTo>
                        <a:pt x="61907" y="4590"/>
                        <a:pt x="64614" y="2276"/>
                        <a:pt x="67845" y="1054"/>
                      </a:cubicBezTo>
                      <a:cubicBezTo>
                        <a:pt x="75441" y="-1828"/>
                        <a:pt x="83736" y="1840"/>
                        <a:pt x="91420" y="4415"/>
                      </a:cubicBezTo>
                      <a:cubicBezTo>
                        <a:pt x="103252" y="8432"/>
                        <a:pt x="115912" y="9960"/>
                        <a:pt x="128399" y="8956"/>
                      </a:cubicBezTo>
                      <a:cubicBezTo>
                        <a:pt x="104299" y="10920"/>
                        <a:pt x="79327" y="10571"/>
                        <a:pt x="55184" y="10135"/>
                      </a:cubicBezTo>
                      <a:close/>
                    </a:path>
                  </a:pathLst>
                </a:custGeom>
                <a:solidFill>
                  <a:srgbClr val="16382C"/>
                </a:solidFill>
                <a:ln w="4365" cap="flat">
                  <a:noFill/>
                  <a:prstDash val="solid"/>
                  <a:miter/>
                </a:ln>
              </p:spPr>
              <p:txBody>
                <a:bodyPr rtlCol="0" anchor="ctr"/>
                <a:lstStyle/>
                <a:p>
                  <a:endParaRPr lang="th-TH"/>
                </a:p>
              </p:txBody>
            </p:sp>
            <p:sp>
              <p:nvSpPr>
                <p:cNvPr id="368" name="Freeform: Shape 367">
                  <a:extLst>
                    <a:ext uri="{FF2B5EF4-FFF2-40B4-BE49-F238E27FC236}">
                      <a16:creationId xmlns:a16="http://schemas.microsoft.com/office/drawing/2014/main" id="{88E3D74F-502F-4EE7-AD2A-7D31722CDC5A}"/>
                    </a:ext>
                  </a:extLst>
                </p:cNvPr>
                <p:cNvSpPr/>
                <p:nvPr/>
              </p:nvSpPr>
              <p:spPr>
                <a:xfrm>
                  <a:off x="2425166" y="5607727"/>
                  <a:ext cx="43789" cy="15519"/>
                </a:xfrm>
                <a:custGeom>
                  <a:avLst/>
                  <a:gdLst>
                    <a:gd name="connsiteX0" fmla="*/ 0 w 43789"/>
                    <a:gd name="connsiteY0" fmla="*/ 10936 h 15519"/>
                    <a:gd name="connsiteX1" fmla="*/ 14407 w 43789"/>
                    <a:gd name="connsiteY1" fmla="*/ 4649 h 15519"/>
                    <a:gd name="connsiteX2" fmla="*/ 29862 w 43789"/>
                    <a:gd name="connsiteY2" fmla="*/ 21 h 15519"/>
                    <a:gd name="connsiteX3" fmla="*/ 43789 w 43789"/>
                    <a:gd name="connsiteY3" fmla="*/ 6614 h 15519"/>
                    <a:gd name="connsiteX4" fmla="*/ 16546 w 43789"/>
                    <a:gd name="connsiteY4" fmla="*/ 15520 h 15519"/>
                    <a:gd name="connsiteX5" fmla="*/ 25147 w 43789"/>
                    <a:gd name="connsiteY5" fmla="*/ 9976 h 15519"/>
                    <a:gd name="connsiteX6" fmla="*/ 3405 w 43789"/>
                    <a:gd name="connsiteY6" fmla="*/ 12377 h 1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89" h="15519">
                      <a:moveTo>
                        <a:pt x="0" y="10936"/>
                      </a:moveTo>
                      <a:cubicBezTo>
                        <a:pt x="4802" y="8840"/>
                        <a:pt x="9605" y="6745"/>
                        <a:pt x="14407" y="4649"/>
                      </a:cubicBezTo>
                      <a:cubicBezTo>
                        <a:pt x="19384" y="2466"/>
                        <a:pt x="24449" y="283"/>
                        <a:pt x="29862" y="21"/>
                      </a:cubicBezTo>
                      <a:cubicBezTo>
                        <a:pt x="35276" y="-241"/>
                        <a:pt x="41126" y="1899"/>
                        <a:pt x="43789" y="6614"/>
                      </a:cubicBezTo>
                      <a:cubicBezTo>
                        <a:pt x="34708" y="9583"/>
                        <a:pt x="25627" y="12551"/>
                        <a:pt x="16546" y="15520"/>
                      </a:cubicBezTo>
                      <a:cubicBezTo>
                        <a:pt x="19734" y="14254"/>
                        <a:pt x="22702" y="12377"/>
                        <a:pt x="25147" y="9976"/>
                      </a:cubicBezTo>
                      <a:cubicBezTo>
                        <a:pt x="18249" y="6526"/>
                        <a:pt x="9386" y="7531"/>
                        <a:pt x="3405" y="12377"/>
                      </a:cubicBezTo>
                    </a:path>
                  </a:pathLst>
                </a:custGeom>
                <a:solidFill>
                  <a:srgbClr val="41514C"/>
                </a:solidFill>
                <a:ln w="4365" cap="flat">
                  <a:noFill/>
                  <a:prstDash val="solid"/>
                  <a:miter/>
                </a:ln>
              </p:spPr>
              <p:txBody>
                <a:bodyPr rtlCol="0" anchor="ctr"/>
                <a:lstStyle/>
                <a:p>
                  <a:endParaRPr lang="th-TH"/>
                </a:p>
              </p:txBody>
            </p:sp>
            <p:grpSp>
              <p:nvGrpSpPr>
                <p:cNvPr id="369" name="Graphic 2180">
                  <a:extLst>
                    <a:ext uri="{FF2B5EF4-FFF2-40B4-BE49-F238E27FC236}">
                      <a16:creationId xmlns:a16="http://schemas.microsoft.com/office/drawing/2014/main" id="{C83DEDE7-8E22-44A8-ADA9-35EED01FFCBE}"/>
                    </a:ext>
                  </a:extLst>
                </p:cNvPr>
                <p:cNvGrpSpPr/>
                <p:nvPr/>
              </p:nvGrpSpPr>
              <p:grpSpPr>
                <a:xfrm>
                  <a:off x="2231501" y="5609146"/>
                  <a:ext cx="230949" cy="569985"/>
                  <a:chOff x="2231501" y="5609146"/>
                  <a:chExt cx="230949" cy="569985"/>
                </a:xfrm>
              </p:grpSpPr>
              <p:grpSp>
                <p:nvGrpSpPr>
                  <p:cNvPr id="370" name="Graphic 2180">
                    <a:extLst>
                      <a:ext uri="{FF2B5EF4-FFF2-40B4-BE49-F238E27FC236}">
                        <a16:creationId xmlns:a16="http://schemas.microsoft.com/office/drawing/2014/main" id="{21E62AE2-9B04-4D44-BE56-551DF725434F}"/>
                      </a:ext>
                    </a:extLst>
                  </p:cNvPr>
                  <p:cNvGrpSpPr/>
                  <p:nvPr/>
                </p:nvGrpSpPr>
                <p:grpSpPr>
                  <a:xfrm>
                    <a:off x="2231501" y="5609146"/>
                    <a:ext cx="230949" cy="569985"/>
                    <a:chOff x="2231501" y="5609146"/>
                    <a:chExt cx="230949" cy="569985"/>
                  </a:xfrm>
                </p:grpSpPr>
                <p:grpSp>
                  <p:nvGrpSpPr>
                    <p:cNvPr id="377" name="Graphic 2180">
                      <a:extLst>
                        <a:ext uri="{FF2B5EF4-FFF2-40B4-BE49-F238E27FC236}">
                          <a16:creationId xmlns:a16="http://schemas.microsoft.com/office/drawing/2014/main" id="{F884C734-8DB5-4267-9CD8-A1EBC2D306FF}"/>
                        </a:ext>
                      </a:extLst>
                    </p:cNvPr>
                    <p:cNvGrpSpPr/>
                    <p:nvPr/>
                  </p:nvGrpSpPr>
                  <p:grpSpPr>
                    <a:xfrm>
                      <a:off x="2231501" y="5609146"/>
                      <a:ext cx="230949" cy="569985"/>
                      <a:chOff x="2231501" y="5609146"/>
                      <a:chExt cx="230949" cy="569985"/>
                    </a:xfrm>
                  </p:grpSpPr>
                  <p:sp>
                    <p:nvSpPr>
                      <p:cNvPr id="379" name="Freeform: Shape 378">
                        <a:extLst>
                          <a:ext uri="{FF2B5EF4-FFF2-40B4-BE49-F238E27FC236}">
                            <a16:creationId xmlns:a16="http://schemas.microsoft.com/office/drawing/2014/main" id="{780447DD-7C39-4DBB-947F-37D00D93A451}"/>
                          </a:ext>
                        </a:extLst>
                      </p:cNvPr>
                      <p:cNvSpPr/>
                      <p:nvPr/>
                    </p:nvSpPr>
                    <p:spPr>
                      <a:xfrm>
                        <a:off x="2386135" y="5609146"/>
                        <a:ext cx="76314" cy="50448"/>
                      </a:xfrm>
                      <a:custGeom>
                        <a:avLst/>
                        <a:gdLst>
                          <a:gd name="connsiteX0" fmla="*/ 76314 w 76314"/>
                          <a:gd name="connsiteY0" fmla="*/ 9867 h 50448"/>
                          <a:gd name="connsiteX1" fmla="*/ 72865 w 76314"/>
                          <a:gd name="connsiteY1" fmla="*/ 0 h 50448"/>
                          <a:gd name="connsiteX2" fmla="*/ 47020 w 76314"/>
                          <a:gd name="connsiteY2" fmla="*/ 13010 h 50448"/>
                          <a:gd name="connsiteX3" fmla="*/ 38856 w 76314"/>
                          <a:gd name="connsiteY3" fmla="*/ 14975 h 50448"/>
                          <a:gd name="connsiteX4" fmla="*/ 31958 w 76314"/>
                          <a:gd name="connsiteY4" fmla="*/ 19602 h 50448"/>
                          <a:gd name="connsiteX5" fmla="*/ 0 w 76314"/>
                          <a:gd name="connsiteY5" fmla="*/ 46976 h 50448"/>
                          <a:gd name="connsiteX6" fmla="*/ 29033 w 76314"/>
                          <a:gd name="connsiteY6" fmla="*/ 28421 h 50448"/>
                          <a:gd name="connsiteX7" fmla="*/ 76314 w 76314"/>
                          <a:gd name="connsiteY7" fmla="*/ 9867 h 50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314" h="50448">
                            <a:moveTo>
                              <a:pt x="76314" y="9867"/>
                            </a:moveTo>
                            <a:cubicBezTo>
                              <a:pt x="74568" y="6811"/>
                              <a:pt x="73389" y="3449"/>
                              <a:pt x="72865" y="0"/>
                            </a:cubicBezTo>
                            <a:cubicBezTo>
                              <a:pt x="65662" y="6549"/>
                              <a:pt x="56581" y="11089"/>
                              <a:pt x="47020" y="13010"/>
                            </a:cubicBezTo>
                            <a:cubicBezTo>
                              <a:pt x="44269" y="13534"/>
                              <a:pt x="41432" y="13883"/>
                              <a:pt x="38856" y="14975"/>
                            </a:cubicBezTo>
                            <a:cubicBezTo>
                              <a:pt x="36280" y="16066"/>
                              <a:pt x="34097" y="17856"/>
                              <a:pt x="31958" y="19602"/>
                            </a:cubicBezTo>
                            <a:cubicBezTo>
                              <a:pt x="21654" y="28028"/>
                              <a:pt x="7815" y="36586"/>
                              <a:pt x="0" y="46976"/>
                            </a:cubicBezTo>
                            <a:cubicBezTo>
                              <a:pt x="11962" y="59288"/>
                              <a:pt x="21218" y="35450"/>
                              <a:pt x="29033" y="28421"/>
                            </a:cubicBezTo>
                            <a:cubicBezTo>
                              <a:pt x="33442" y="24448"/>
                              <a:pt x="71075" y="655"/>
                              <a:pt x="76314" y="9867"/>
                            </a:cubicBezTo>
                            <a:close/>
                          </a:path>
                        </a:pathLst>
                      </a:custGeom>
                      <a:solidFill>
                        <a:srgbClr val="25483B"/>
                      </a:solidFill>
                      <a:ln w="4365" cap="flat">
                        <a:noFill/>
                        <a:prstDash val="solid"/>
                        <a:miter/>
                      </a:ln>
                    </p:spPr>
                    <p:txBody>
                      <a:bodyPr rtlCol="0" anchor="ctr"/>
                      <a:lstStyle/>
                      <a:p>
                        <a:endParaRPr lang="th-TH"/>
                      </a:p>
                    </p:txBody>
                  </p:sp>
                  <p:sp>
                    <p:nvSpPr>
                      <p:cNvPr id="380" name="Freeform: Shape 379">
                        <a:extLst>
                          <a:ext uri="{FF2B5EF4-FFF2-40B4-BE49-F238E27FC236}">
                            <a16:creationId xmlns:a16="http://schemas.microsoft.com/office/drawing/2014/main" id="{263E2982-F119-4961-8C08-DD70BE72A81E}"/>
                          </a:ext>
                        </a:extLst>
                      </p:cNvPr>
                      <p:cNvSpPr/>
                      <p:nvPr/>
                    </p:nvSpPr>
                    <p:spPr>
                      <a:xfrm>
                        <a:off x="2388481" y="5609320"/>
                        <a:ext cx="72008" cy="43701"/>
                      </a:xfrm>
                      <a:custGeom>
                        <a:avLst/>
                        <a:gdLst>
                          <a:gd name="connsiteX0" fmla="*/ 70956 w 72008"/>
                          <a:gd name="connsiteY0" fmla="*/ 0 h 43701"/>
                          <a:gd name="connsiteX1" fmla="*/ 69996 w 72008"/>
                          <a:gd name="connsiteY1" fmla="*/ 6898 h 43701"/>
                          <a:gd name="connsiteX2" fmla="*/ 62661 w 72008"/>
                          <a:gd name="connsiteY2" fmla="*/ 9474 h 43701"/>
                          <a:gd name="connsiteX3" fmla="*/ 1627 w 72008"/>
                          <a:gd name="connsiteY3" fmla="*/ 43702 h 43701"/>
                          <a:gd name="connsiteX4" fmla="*/ 70956 w 72008"/>
                          <a:gd name="connsiteY4" fmla="*/ 0 h 43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08" h="43701">
                            <a:moveTo>
                              <a:pt x="70956" y="0"/>
                            </a:moveTo>
                            <a:cubicBezTo>
                              <a:pt x="72833" y="1834"/>
                              <a:pt x="72004" y="5239"/>
                              <a:pt x="69996" y="6898"/>
                            </a:cubicBezTo>
                            <a:cubicBezTo>
                              <a:pt x="67987" y="8557"/>
                              <a:pt x="65237" y="9037"/>
                              <a:pt x="62661" y="9474"/>
                            </a:cubicBezTo>
                            <a:cubicBezTo>
                              <a:pt x="38081" y="14058"/>
                              <a:pt x="19614" y="27417"/>
                              <a:pt x="1627" y="43702"/>
                            </a:cubicBezTo>
                            <a:cubicBezTo>
                              <a:pt x="-11514" y="29775"/>
                              <a:pt x="58906" y="2838"/>
                              <a:pt x="70956" y="0"/>
                            </a:cubicBezTo>
                            <a:close/>
                          </a:path>
                        </a:pathLst>
                      </a:custGeom>
                      <a:solidFill>
                        <a:srgbClr val="6D7875"/>
                      </a:solidFill>
                      <a:ln w="4365" cap="flat">
                        <a:noFill/>
                        <a:prstDash val="solid"/>
                        <a:miter/>
                      </a:ln>
                    </p:spPr>
                    <p:txBody>
                      <a:bodyPr rtlCol="0" anchor="ctr"/>
                      <a:lstStyle/>
                      <a:p>
                        <a:endParaRPr lang="th-TH"/>
                      </a:p>
                    </p:txBody>
                  </p:sp>
                  <p:sp>
                    <p:nvSpPr>
                      <p:cNvPr id="381" name="Freeform: Shape 380">
                        <a:extLst>
                          <a:ext uri="{FF2B5EF4-FFF2-40B4-BE49-F238E27FC236}">
                            <a16:creationId xmlns:a16="http://schemas.microsoft.com/office/drawing/2014/main" id="{CA1619AC-80ED-4401-988E-1A930F801F1B}"/>
                          </a:ext>
                        </a:extLst>
                      </p:cNvPr>
                      <p:cNvSpPr/>
                      <p:nvPr/>
                    </p:nvSpPr>
                    <p:spPr>
                      <a:xfrm>
                        <a:off x="2382048" y="5617615"/>
                        <a:ext cx="77695" cy="57280"/>
                      </a:xfrm>
                      <a:custGeom>
                        <a:avLst/>
                        <a:gdLst>
                          <a:gd name="connsiteX0" fmla="*/ 27401 w 77695"/>
                          <a:gd name="connsiteY0" fmla="*/ 27767 h 57280"/>
                          <a:gd name="connsiteX1" fmla="*/ 32204 w 77695"/>
                          <a:gd name="connsiteY1" fmla="*/ 21043 h 57280"/>
                          <a:gd name="connsiteX2" fmla="*/ 42856 w 77695"/>
                          <a:gd name="connsiteY2" fmla="*/ 14800 h 57280"/>
                          <a:gd name="connsiteX3" fmla="*/ 77695 w 77695"/>
                          <a:gd name="connsiteY3" fmla="*/ 0 h 57280"/>
                          <a:gd name="connsiteX4" fmla="*/ 21464 w 77695"/>
                          <a:gd name="connsiteY4" fmla="*/ 23139 h 57280"/>
                          <a:gd name="connsiteX5" fmla="*/ 8978 w 77695"/>
                          <a:gd name="connsiteY5" fmla="*/ 31740 h 57280"/>
                          <a:gd name="connsiteX6" fmla="*/ 3739 w 77695"/>
                          <a:gd name="connsiteY6" fmla="*/ 33704 h 57280"/>
                          <a:gd name="connsiteX7" fmla="*/ 1163 w 77695"/>
                          <a:gd name="connsiteY7" fmla="*/ 49858 h 57280"/>
                          <a:gd name="connsiteX8" fmla="*/ 27401 w 77695"/>
                          <a:gd name="connsiteY8" fmla="*/ 27767 h 5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695" h="57280">
                            <a:moveTo>
                              <a:pt x="27401" y="27767"/>
                            </a:moveTo>
                            <a:cubicBezTo>
                              <a:pt x="28798" y="25365"/>
                              <a:pt x="30239" y="22964"/>
                              <a:pt x="32204" y="21043"/>
                            </a:cubicBezTo>
                            <a:cubicBezTo>
                              <a:pt x="35129" y="18118"/>
                              <a:pt x="39058" y="16416"/>
                              <a:pt x="42856" y="14800"/>
                            </a:cubicBezTo>
                            <a:cubicBezTo>
                              <a:pt x="54469" y="9867"/>
                              <a:pt x="66082" y="4933"/>
                              <a:pt x="77695" y="0"/>
                            </a:cubicBezTo>
                            <a:cubicBezTo>
                              <a:pt x="57176" y="1703"/>
                              <a:pt x="37268" y="9910"/>
                              <a:pt x="21464" y="23139"/>
                            </a:cubicBezTo>
                            <a:cubicBezTo>
                              <a:pt x="17578" y="26413"/>
                              <a:pt x="13780" y="30037"/>
                              <a:pt x="8978" y="31740"/>
                            </a:cubicBezTo>
                            <a:cubicBezTo>
                              <a:pt x="7188" y="32351"/>
                              <a:pt x="5310" y="32700"/>
                              <a:pt x="3739" y="33704"/>
                            </a:cubicBezTo>
                            <a:cubicBezTo>
                              <a:pt x="-1195" y="36891"/>
                              <a:pt x="-322" y="44182"/>
                              <a:pt x="1163" y="49858"/>
                            </a:cubicBezTo>
                            <a:cubicBezTo>
                              <a:pt x="7144" y="73171"/>
                              <a:pt x="23297" y="34752"/>
                              <a:pt x="27401" y="27767"/>
                            </a:cubicBezTo>
                            <a:close/>
                          </a:path>
                        </a:pathLst>
                      </a:custGeom>
                      <a:solidFill>
                        <a:srgbClr val="394844"/>
                      </a:solidFill>
                      <a:ln w="4365" cap="flat">
                        <a:noFill/>
                        <a:prstDash val="solid"/>
                        <a:miter/>
                      </a:ln>
                    </p:spPr>
                    <p:txBody>
                      <a:bodyPr rtlCol="0" anchor="ctr"/>
                      <a:lstStyle/>
                      <a:p>
                        <a:endParaRPr lang="th-TH"/>
                      </a:p>
                    </p:txBody>
                  </p:sp>
                  <p:sp>
                    <p:nvSpPr>
                      <p:cNvPr id="382" name="Freeform: Shape 381">
                        <a:extLst>
                          <a:ext uri="{FF2B5EF4-FFF2-40B4-BE49-F238E27FC236}">
                            <a16:creationId xmlns:a16="http://schemas.microsoft.com/office/drawing/2014/main" id="{BCC0EDD3-8220-44E9-95D1-0327F0F543C3}"/>
                          </a:ext>
                        </a:extLst>
                      </p:cNvPr>
                      <p:cNvSpPr/>
                      <p:nvPr/>
                    </p:nvSpPr>
                    <p:spPr>
                      <a:xfrm>
                        <a:off x="2231501" y="5654550"/>
                        <a:ext cx="219685" cy="524580"/>
                      </a:xfrm>
                      <a:custGeom>
                        <a:avLst/>
                        <a:gdLst>
                          <a:gd name="connsiteX0" fmla="*/ 159306 w 219685"/>
                          <a:gd name="connsiteY0" fmla="*/ 0 h 524580"/>
                          <a:gd name="connsiteX1" fmla="*/ 219685 w 219685"/>
                          <a:gd name="connsiteY1" fmla="*/ 515821 h 524580"/>
                          <a:gd name="connsiteX2" fmla="*/ 91287 w 219685"/>
                          <a:gd name="connsiteY2" fmla="*/ 479541 h 524580"/>
                          <a:gd name="connsiteX3" fmla="*/ 13924 w 219685"/>
                          <a:gd name="connsiteY3" fmla="*/ 190786 h 524580"/>
                          <a:gd name="connsiteX4" fmla="*/ 57102 w 219685"/>
                          <a:gd name="connsiteY4" fmla="*/ 98755 h 524580"/>
                          <a:gd name="connsiteX5" fmla="*/ 159306 w 219685"/>
                          <a:gd name="connsiteY5" fmla="*/ 0 h 52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685" h="524580">
                            <a:moveTo>
                              <a:pt x="159306" y="0"/>
                            </a:moveTo>
                            <a:cubicBezTo>
                              <a:pt x="159306" y="0"/>
                              <a:pt x="185894" y="476834"/>
                              <a:pt x="219685" y="515821"/>
                            </a:cubicBezTo>
                            <a:cubicBezTo>
                              <a:pt x="219685" y="515821"/>
                              <a:pt x="183493" y="551271"/>
                              <a:pt x="91287" y="479541"/>
                            </a:cubicBezTo>
                            <a:cubicBezTo>
                              <a:pt x="-919" y="407811"/>
                              <a:pt x="-16025" y="250860"/>
                              <a:pt x="13924" y="190786"/>
                            </a:cubicBezTo>
                            <a:cubicBezTo>
                              <a:pt x="43830" y="130713"/>
                              <a:pt x="55225" y="114733"/>
                              <a:pt x="57102" y="98755"/>
                            </a:cubicBezTo>
                            <a:cubicBezTo>
                              <a:pt x="58980" y="82819"/>
                              <a:pt x="107004" y="5021"/>
                              <a:pt x="159306" y="0"/>
                            </a:cubicBezTo>
                            <a:close/>
                          </a:path>
                        </a:pathLst>
                      </a:custGeom>
                      <a:solidFill>
                        <a:srgbClr val="46554E"/>
                      </a:solidFill>
                      <a:ln w="4365" cap="flat">
                        <a:noFill/>
                        <a:prstDash val="solid"/>
                        <a:miter/>
                      </a:ln>
                    </p:spPr>
                    <p:txBody>
                      <a:bodyPr rtlCol="0" anchor="ctr"/>
                      <a:lstStyle/>
                      <a:p>
                        <a:endParaRPr lang="th-TH"/>
                      </a:p>
                    </p:txBody>
                  </p:sp>
                  <p:sp>
                    <p:nvSpPr>
                      <p:cNvPr id="383" name="Freeform: Shape 382">
                        <a:extLst>
                          <a:ext uri="{FF2B5EF4-FFF2-40B4-BE49-F238E27FC236}">
                            <a16:creationId xmlns:a16="http://schemas.microsoft.com/office/drawing/2014/main" id="{12BBD3D6-D7BB-45B5-86F4-2BBD2C78524F}"/>
                          </a:ext>
                        </a:extLst>
                      </p:cNvPr>
                      <p:cNvSpPr/>
                      <p:nvPr/>
                    </p:nvSpPr>
                    <p:spPr>
                      <a:xfrm>
                        <a:off x="2240487" y="5668826"/>
                        <a:ext cx="145434" cy="212091"/>
                      </a:xfrm>
                      <a:custGeom>
                        <a:avLst/>
                        <a:gdLst>
                          <a:gd name="connsiteX0" fmla="*/ 101074 w 145434"/>
                          <a:gd name="connsiteY0" fmla="*/ 94302 h 212091"/>
                          <a:gd name="connsiteX1" fmla="*/ 92 w 145434"/>
                          <a:gd name="connsiteY1" fmla="*/ 212091 h 212091"/>
                          <a:gd name="connsiteX2" fmla="*/ 17294 w 145434"/>
                          <a:gd name="connsiteY2" fmla="*/ 170092 h 212091"/>
                          <a:gd name="connsiteX3" fmla="*/ 59729 w 145434"/>
                          <a:gd name="connsiteY3" fmla="*/ 69460 h 212091"/>
                          <a:gd name="connsiteX4" fmla="*/ 138096 w 145434"/>
                          <a:gd name="connsiteY4" fmla="*/ 0 h 212091"/>
                          <a:gd name="connsiteX5" fmla="*/ 113865 w 145434"/>
                          <a:gd name="connsiteY5" fmla="*/ 24230 h 212091"/>
                          <a:gd name="connsiteX6" fmla="*/ 66540 w 145434"/>
                          <a:gd name="connsiteY6" fmla="*/ 91289 h 212091"/>
                          <a:gd name="connsiteX7" fmla="*/ 145299 w 145434"/>
                          <a:gd name="connsiteY7" fmla="*/ 47282 h 212091"/>
                          <a:gd name="connsiteX8" fmla="*/ 101074 w 145434"/>
                          <a:gd name="connsiteY8" fmla="*/ 94302 h 212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434" h="212091">
                            <a:moveTo>
                              <a:pt x="101074" y="94302"/>
                            </a:moveTo>
                            <a:cubicBezTo>
                              <a:pt x="61956" y="128748"/>
                              <a:pt x="21747" y="164679"/>
                              <a:pt x="92" y="212091"/>
                            </a:cubicBezTo>
                            <a:cubicBezTo>
                              <a:pt x="-1086" y="196724"/>
                              <a:pt x="9261" y="183233"/>
                              <a:pt x="17294" y="170092"/>
                            </a:cubicBezTo>
                            <a:cubicBezTo>
                              <a:pt x="36285" y="139008"/>
                              <a:pt x="44318" y="102510"/>
                              <a:pt x="59729" y="69460"/>
                            </a:cubicBezTo>
                            <a:cubicBezTo>
                              <a:pt x="75141" y="36411"/>
                              <a:pt x="101903" y="4584"/>
                              <a:pt x="138096" y="0"/>
                            </a:cubicBezTo>
                            <a:cubicBezTo>
                              <a:pt x="130019" y="8077"/>
                              <a:pt x="121942" y="16154"/>
                              <a:pt x="113865" y="24230"/>
                            </a:cubicBezTo>
                            <a:cubicBezTo>
                              <a:pt x="94307" y="43789"/>
                              <a:pt x="74006" y="64614"/>
                              <a:pt x="66540" y="91289"/>
                            </a:cubicBezTo>
                            <a:cubicBezTo>
                              <a:pt x="70513" y="77057"/>
                              <a:pt x="132115" y="49159"/>
                              <a:pt x="145299" y="47282"/>
                            </a:cubicBezTo>
                            <a:cubicBezTo>
                              <a:pt x="147919" y="62868"/>
                              <a:pt x="111857" y="84828"/>
                              <a:pt x="101074" y="94302"/>
                            </a:cubicBezTo>
                            <a:close/>
                          </a:path>
                        </a:pathLst>
                      </a:custGeom>
                      <a:solidFill>
                        <a:srgbClr val="45524E"/>
                      </a:solidFill>
                      <a:ln w="4365" cap="flat">
                        <a:noFill/>
                        <a:prstDash val="solid"/>
                        <a:miter/>
                      </a:ln>
                    </p:spPr>
                    <p:txBody>
                      <a:bodyPr rtlCol="0" anchor="ctr"/>
                      <a:lstStyle/>
                      <a:p>
                        <a:endParaRPr lang="th-TH"/>
                      </a:p>
                    </p:txBody>
                  </p:sp>
                  <p:sp>
                    <p:nvSpPr>
                      <p:cNvPr id="384" name="Freeform: Shape 383">
                        <a:extLst>
                          <a:ext uri="{FF2B5EF4-FFF2-40B4-BE49-F238E27FC236}">
                            <a16:creationId xmlns:a16="http://schemas.microsoft.com/office/drawing/2014/main" id="{09BECCF9-6F32-4025-BD2C-F13F011CEDA5}"/>
                          </a:ext>
                        </a:extLst>
                      </p:cNvPr>
                      <p:cNvSpPr/>
                      <p:nvPr/>
                    </p:nvSpPr>
                    <p:spPr>
                      <a:xfrm>
                        <a:off x="2243179" y="5775833"/>
                        <a:ext cx="150247" cy="159395"/>
                      </a:xfrm>
                      <a:custGeom>
                        <a:avLst/>
                        <a:gdLst>
                          <a:gd name="connsiteX0" fmla="*/ 87292 w 150247"/>
                          <a:gd name="connsiteY0" fmla="*/ 90329 h 159395"/>
                          <a:gd name="connsiteX1" fmla="*/ 1722 w 150247"/>
                          <a:gd name="connsiteY1" fmla="*/ 159396 h 159395"/>
                          <a:gd name="connsiteX2" fmla="*/ 8751 w 150247"/>
                          <a:gd name="connsiteY2" fmla="*/ 104823 h 159395"/>
                          <a:gd name="connsiteX3" fmla="*/ 39443 w 150247"/>
                          <a:gd name="connsiteY3" fmla="*/ 58196 h 159395"/>
                          <a:gd name="connsiteX4" fmla="*/ 113007 w 150247"/>
                          <a:gd name="connsiteY4" fmla="*/ 0 h 159395"/>
                          <a:gd name="connsiteX5" fmla="*/ 94103 w 150247"/>
                          <a:gd name="connsiteY5" fmla="*/ 31041 h 159395"/>
                          <a:gd name="connsiteX6" fmla="*/ 66860 w 150247"/>
                          <a:gd name="connsiteY6" fmla="*/ 56625 h 159395"/>
                          <a:gd name="connsiteX7" fmla="*/ 64634 w 150247"/>
                          <a:gd name="connsiteY7" fmla="*/ 63217 h 159395"/>
                          <a:gd name="connsiteX8" fmla="*/ 74195 w 150247"/>
                          <a:gd name="connsiteY8" fmla="*/ 71556 h 159395"/>
                          <a:gd name="connsiteX9" fmla="*/ 87511 w 150247"/>
                          <a:gd name="connsiteY9" fmla="*/ 67976 h 159395"/>
                          <a:gd name="connsiteX10" fmla="*/ 150247 w 150247"/>
                          <a:gd name="connsiteY10" fmla="*/ 37502 h 159395"/>
                          <a:gd name="connsiteX11" fmla="*/ 87292 w 150247"/>
                          <a:gd name="connsiteY11" fmla="*/ 90329 h 159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247" h="159395">
                            <a:moveTo>
                              <a:pt x="87292" y="90329"/>
                            </a:moveTo>
                            <a:cubicBezTo>
                              <a:pt x="58653" y="113729"/>
                              <a:pt x="20364" y="127482"/>
                              <a:pt x="1722" y="159396"/>
                            </a:cubicBezTo>
                            <a:cubicBezTo>
                              <a:pt x="-2381" y="141191"/>
                              <a:pt x="1198" y="121893"/>
                              <a:pt x="8751" y="104823"/>
                            </a:cubicBezTo>
                            <a:cubicBezTo>
                              <a:pt x="16304" y="87753"/>
                              <a:pt x="27568" y="72647"/>
                              <a:pt x="39443" y="58196"/>
                            </a:cubicBezTo>
                            <a:cubicBezTo>
                              <a:pt x="59569" y="33661"/>
                              <a:pt x="82883" y="9823"/>
                              <a:pt x="113007" y="0"/>
                            </a:cubicBezTo>
                            <a:cubicBezTo>
                              <a:pt x="112920" y="12530"/>
                              <a:pt x="103795" y="23095"/>
                              <a:pt x="94103" y="31041"/>
                            </a:cubicBezTo>
                            <a:cubicBezTo>
                              <a:pt x="84411" y="38987"/>
                              <a:pt x="73365" y="45928"/>
                              <a:pt x="66860" y="56625"/>
                            </a:cubicBezTo>
                            <a:cubicBezTo>
                              <a:pt x="65638" y="58633"/>
                              <a:pt x="64547" y="60859"/>
                              <a:pt x="64634" y="63217"/>
                            </a:cubicBezTo>
                            <a:cubicBezTo>
                              <a:pt x="64808" y="67845"/>
                              <a:pt x="69567" y="71250"/>
                              <a:pt x="74195" y="71556"/>
                            </a:cubicBezTo>
                            <a:cubicBezTo>
                              <a:pt x="78823" y="71861"/>
                              <a:pt x="83276" y="69940"/>
                              <a:pt x="87511" y="67976"/>
                            </a:cubicBezTo>
                            <a:cubicBezTo>
                              <a:pt x="102878" y="60859"/>
                              <a:pt x="135404" y="35800"/>
                              <a:pt x="150247" y="37502"/>
                            </a:cubicBezTo>
                            <a:cubicBezTo>
                              <a:pt x="125886" y="51648"/>
                              <a:pt x="108816" y="72735"/>
                              <a:pt x="87292" y="90329"/>
                            </a:cubicBezTo>
                            <a:close/>
                          </a:path>
                        </a:pathLst>
                      </a:custGeom>
                      <a:solidFill>
                        <a:srgbClr val="45524E"/>
                      </a:solidFill>
                      <a:ln w="4365" cap="flat">
                        <a:noFill/>
                        <a:prstDash val="solid"/>
                        <a:miter/>
                      </a:ln>
                    </p:spPr>
                    <p:txBody>
                      <a:bodyPr rtlCol="0" anchor="ctr"/>
                      <a:lstStyle/>
                      <a:p>
                        <a:endParaRPr lang="th-TH"/>
                      </a:p>
                    </p:txBody>
                  </p:sp>
                  <p:sp>
                    <p:nvSpPr>
                      <p:cNvPr id="385" name="Freeform: Shape 384">
                        <a:extLst>
                          <a:ext uri="{FF2B5EF4-FFF2-40B4-BE49-F238E27FC236}">
                            <a16:creationId xmlns:a16="http://schemas.microsoft.com/office/drawing/2014/main" id="{F55F2C65-D629-47F7-AA40-29921A8654D6}"/>
                          </a:ext>
                        </a:extLst>
                      </p:cNvPr>
                      <p:cNvSpPr/>
                      <p:nvPr/>
                    </p:nvSpPr>
                    <p:spPr>
                      <a:xfrm>
                        <a:off x="2248479" y="5832064"/>
                        <a:ext cx="150329" cy="215147"/>
                      </a:xfrm>
                      <a:custGeom>
                        <a:avLst/>
                        <a:gdLst>
                          <a:gd name="connsiteX0" fmla="*/ 47983 w 150329"/>
                          <a:gd name="connsiteY0" fmla="*/ 86050 h 215147"/>
                          <a:gd name="connsiteX1" fmla="*/ 24146 w 150329"/>
                          <a:gd name="connsiteY1" fmla="*/ 103601 h 215147"/>
                          <a:gd name="connsiteX2" fmla="*/ 19430 w 150329"/>
                          <a:gd name="connsiteY2" fmla="*/ 215147 h 215147"/>
                          <a:gd name="connsiteX3" fmla="*/ 96487 w 150329"/>
                          <a:gd name="connsiteY3" fmla="*/ 124338 h 215147"/>
                          <a:gd name="connsiteX4" fmla="*/ 107227 w 150329"/>
                          <a:gd name="connsiteY4" fmla="*/ 116131 h 215147"/>
                          <a:gd name="connsiteX5" fmla="*/ 104040 w 150329"/>
                          <a:gd name="connsiteY5" fmla="*/ 104911 h 215147"/>
                          <a:gd name="connsiteX6" fmla="*/ 98714 w 150329"/>
                          <a:gd name="connsiteY6" fmla="*/ 105696 h 215147"/>
                          <a:gd name="connsiteX7" fmla="*/ 43879 w 150329"/>
                          <a:gd name="connsiteY7" fmla="*/ 128006 h 215147"/>
                          <a:gd name="connsiteX8" fmla="*/ 70467 w 150329"/>
                          <a:gd name="connsiteY8" fmla="*/ 98013 h 215147"/>
                          <a:gd name="connsiteX9" fmla="*/ 106878 w 150329"/>
                          <a:gd name="connsiteY9" fmla="*/ 78978 h 215147"/>
                          <a:gd name="connsiteX10" fmla="*/ 147043 w 150329"/>
                          <a:gd name="connsiteY10" fmla="*/ 0 h 215147"/>
                          <a:gd name="connsiteX11" fmla="*/ 47983 w 150329"/>
                          <a:gd name="connsiteY11" fmla="*/ 86050 h 21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329" h="215147">
                            <a:moveTo>
                              <a:pt x="47983" y="86050"/>
                            </a:moveTo>
                            <a:cubicBezTo>
                              <a:pt x="39775" y="91551"/>
                              <a:pt x="31393" y="96877"/>
                              <a:pt x="24146" y="103601"/>
                            </a:cubicBezTo>
                            <a:cubicBezTo>
                              <a:pt x="-6022" y="131717"/>
                              <a:pt x="-8292" y="184587"/>
                              <a:pt x="19430" y="215147"/>
                            </a:cubicBezTo>
                            <a:cubicBezTo>
                              <a:pt x="50733" y="190219"/>
                              <a:pt x="61779" y="144290"/>
                              <a:pt x="96487" y="124338"/>
                            </a:cubicBezTo>
                            <a:cubicBezTo>
                              <a:pt x="100460" y="122068"/>
                              <a:pt x="104826" y="120016"/>
                              <a:pt x="107227" y="116131"/>
                            </a:cubicBezTo>
                            <a:cubicBezTo>
                              <a:pt x="109628" y="112245"/>
                              <a:pt x="108493" y="105871"/>
                              <a:pt x="104040" y="104911"/>
                            </a:cubicBezTo>
                            <a:cubicBezTo>
                              <a:pt x="102250" y="104518"/>
                              <a:pt x="100416" y="105085"/>
                              <a:pt x="98714" y="105696"/>
                            </a:cubicBezTo>
                            <a:cubicBezTo>
                              <a:pt x="79766" y="112944"/>
                              <a:pt x="63438" y="133419"/>
                              <a:pt x="43879" y="128006"/>
                            </a:cubicBezTo>
                            <a:cubicBezTo>
                              <a:pt x="47590" y="114821"/>
                              <a:pt x="58635" y="104954"/>
                              <a:pt x="70467" y="98013"/>
                            </a:cubicBezTo>
                            <a:cubicBezTo>
                              <a:pt x="82298" y="91115"/>
                              <a:pt x="95352" y="86356"/>
                              <a:pt x="106878" y="78978"/>
                            </a:cubicBezTo>
                            <a:cubicBezTo>
                              <a:pt x="126044" y="66753"/>
                              <a:pt x="161232" y="24361"/>
                              <a:pt x="147043" y="0"/>
                            </a:cubicBezTo>
                            <a:cubicBezTo>
                              <a:pt x="112859" y="27548"/>
                              <a:pt x="85092" y="61078"/>
                              <a:pt x="47983" y="86050"/>
                            </a:cubicBezTo>
                            <a:close/>
                          </a:path>
                        </a:pathLst>
                      </a:custGeom>
                      <a:solidFill>
                        <a:srgbClr val="45524E"/>
                      </a:solidFill>
                      <a:ln w="4365" cap="flat">
                        <a:noFill/>
                        <a:prstDash val="solid"/>
                        <a:miter/>
                      </a:ln>
                    </p:spPr>
                    <p:txBody>
                      <a:bodyPr rtlCol="0" anchor="ctr"/>
                      <a:lstStyle/>
                      <a:p>
                        <a:endParaRPr lang="th-TH"/>
                      </a:p>
                    </p:txBody>
                  </p:sp>
                  <p:sp>
                    <p:nvSpPr>
                      <p:cNvPr id="386" name="Freeform: Shape 385">
                        <a:extLst>
                          <a:ext uri="{FF2B5EF4-FFF2-40B4-BE49-F238E27FC236}">
                            <a16:creationId xmlns:a16="http://schemas.microsoft.com/office/drawing/2014/main" id="{4E2BF881-C056-4FFB-BB3E-8D39A179AE13}"/>
                          </a:ext>
                        </a:extLst>
                      </p:cNvPr>
                      <p:cNvSpPr/>
                      <p:nvPr/>
                    </p:nvSpPr>
                    <p:spPr>
                      <a:xfrm>
                        <a:off x="2254913" y="5898997"/>
                        <a:ext cx="84726" cy="141403"/>
                      </a:xfrm>
                      <a:custGeom>
                        <a:avLst/>
                        <a:gdLst>
                          <a:gd name="connsiteX0" fmla="*/ 19240 w 84726"/>
                          <a:gd name="connsiteY0" fmla="*/ 141404 h 141403"/>
                          <a:gd name="connsiteX1" fmla="*/ 2257 w 84726"/>
                          <a:gd name="connsiteY1" fmla="*/ 118221 h 141403"/>
                          <a:gd name="connsiteX2" fmla="*/ 5531 w 84726"/>
                          <a:gd name="connsiteY2" fmla="*/ 52559 h 141403"/>
                          <a:gd name="connsiteX3" fmla="*/ 11512 w 84726"/>
                          <a:gd name="connsiteY3" fmla="*/ 36581 h 141403"/>
                          <a:gd name="connsiteX4" fmla="*/ 22645 w 84726"/>
                          <a:gd name="connsiteY4" fmla="*/ 29028 h 141403"/>
                          <a:gd name="connsiteX5" fmla="*/ 78265 w 84726"/>
                          <a:gd name="connsiteY5" fmla="*/ 1436 h 141403"/>
                          <a:gd name="connsiteX6" fmla="*/ 84727 w 84726"/>
                          <a:gd name="connsiteY6" fmla="*/ 388 h 141403"/>
                          <a:gd name="connsiteX7" fmla="*/ 70407 w 84726"/>
                          <a:gd name="connsiteY7" fmla="*/ 17895 h 141403"/>
                          <a:gd name="connsiteX8" fmla="*/ 49233 w 84726"/>
                          <a:gd name="connsiteY8" fmla="*/ 28067 h 141403"/>
                          <a:gd name="connsiteX9" fmla="*/ 25526 w 84726"/>
                          <a:gd name="connsiteY9" fmla="*/ 56183 h 141403"/>
                          <a:gd name="connsiteX10" fmla="*/ 22034 w 84726"/>
                          <a:gd name="connsiteY10" fmla="*/ 82902 h 141403"/>
                          <a:gd name="connsiteX11" fmla="*/ 43950 w 84726"/>
                          <a:gd name="connsiteY11" fmla="*/ 82946 h 141403"/>
                          <a:gd name="connsiteX12" fmla="*/ 60802 w 84726"/>
                          <a:gd name="connsiteY12" fmla="*/ 65919 h 141403"/>
                          <a:gd name="connsiteX13" fmla="*/ 81933 w 84726"/>
                          <a:gd name="connsiteY13" fmla="*/ 60112 h 141403"/>
                          <a:gd name="connsiteX14" fmla="*/ 19240 w 84726"/>
                          <a:gd name="connsiteY14" fmla="*/ 141404 h 1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726" h="141403">
                            <a:moveTo>
                              <a:pt x="19240" y="141404"/>
                            </a:moveTo>
                            <a:cubicBezTo>
                              <a:pt x="9679" y="138392"/>
                              <a:pt x="4527" y="128001"/>
                              <a:pt x="2257" y="118221"/>
                            </a:cubicBezTo>
                            <a:cubicBezTo>
                              <a:pt x="-2677" y="96698"/>
                              <a:pt x="1427" y="74258"/>
                              <a:pt x="5531" y="52559"/>
                            </a:cubicBezTo>
                            <a:cubicBezTo>
                              <a:pt x="6579" y="46884"/>
                              <a:pt x="7801" y="40946"/>
                              <a:pt x="11512" y="36581"/>
                            </a:cubicBezTo>
                            <a:cubicBezTo>
                              <a:pt x="14437" y="33132"/>
                              <a:pt x="18585" y="31036"/>
                              <a:pt x="22645" y="29028"/>
                            </a:cubicBezTo>
                            <a:cubicBezTo>
                              <a:pt x="41200" y="19816"/>
                              <a:pt x="59711" y="10648"/>
                              <a:pt x="78265" y="1436"/>
                            </a:cubicBezTo>
                            <a:cubicBezTo>
                              <a:pt x="80317" y="432"/>
                              <a:pt x="82675" y="-572"/>
                              <a:pt x="84727" y="388"/>
                            </a:cubicBezTo>
                            <a:cubicBezTo>
                              <a:pt x="83723" y="8159"/>
                              <a:pt x="77261" y="14184"/>
                              <a:pt x="70407" y="17895"/>
                            </a:cubicBezTo>
                            <a:cubicBezTo>
                              <a:pt x="63509" y="21649"/>
                              <a:pt x="55825" y="23832"/>
                              <a:pt x="49233" y="28067"/>
                            </a:cubicBezTo>
                            <a:cubicBezTo>
                              <a:pt x="38798" y="34703"/>
                              <a:pt x="31988" y="45618"/>
                              <a:pt x="25526" y="56183"/>
                            </a:cubicBezTo>
                            <a:cubicBezTo>
                              <a:pt x="20462" y="64435"/>
                              <a:pt x="15616" y="75698"/>
                              <a:pt x="22034" y="82902"/>
                            </a:cubicBezTo>
                            <a:cubicBezTo>
                              <a:pt x="27360" y="88883"/>
                              <a:pt x="37401" y="87530"/>
                              <a:pt x="43950" y="82946"/>
                            </a:cubicBezTo>
                            <a:cubicBezTo>
                              <a:pt x="50499" y="78362"/>
                              <a:pt x="54952" y="71376"/>
                              <a:pt x="60802" y="65919"/>
                            </a:cubicBezTo>
                            <a:cubicBezTo>
                              <a:pt x="66609" y="60505"/>
                              <a:pt x="74511" y="56882"/>
                              <a:pt x="81933" y="60112"/>
                            </a:cubicBezTo>
                            <a:cubicBezTo>
                              <a:pt x="76912" y="68669"/>
                              <a:pt x="13477" y="139614"/>
                              <a:pt x="19240" y="141404"/>
                            </a:cubicBezTo>
                            <a:close/>
                          </a:path>
                        </a:pathLst>
                      </a:custGeom>
                      <a:solidFill>
                        <a:srgbClr val="3E4F49"/>
                      </a:solidFill>
                      <a:ln w="4365" cap="flat">
                        <a:noFill/>
                        <a:prstDash val="solid"/>
                        <a:miter/>
                      </a:ln>
                    </p:spPr>
                    <p:txBody>
                      <a:bodyPr rtlCol="0" anchor="ctr"/>
                      <a:lstStyle/>
                      <a:p>
                        <a:endParaRPr lang="th-TH"/>
                      </a:p>
                    </p:txBody>
                  </p:sp>
                  <p:sp>
                    <p:nvSpPr>
                      <p:cNvPr id="387" name="Freeform: Shape 386">
                        <a:extLst>
                          <a:ext uri="{FF2B5EF4-FFF2-40B4-BE49-F238E27FC236}">
                            <a16:creationId xmlns:a16="http://schemas.microsoft.com/office/drawing/2014/main" id="{CA8BEC21-D9D6-48AC-9256-CD8B382151CF}"/>
                          </a:ext>
                        </a:extLst>
                      </p:cNvPr>
                      <p:cNvSpPr/>
                      <p:nvPr/>
                    </p:nvSpPr>
                    <p:spPr>
                      <a:xfrm>
                        <a:off x="2246809" y="5736191"/>
                        <a:ext cx="142317" cy="224752"/>
                      </a:xfrm>
                      <a:custGeom>
                        <a:avLst/>
                        <a:gdLst>
                          <a:gd name="connsiteX0" fmla="*/ 75193 w 142317"/>
                          <a:gd name="connsiteY0" fmla="*/ 155467 h 224752"/>
                          <a:gd name="connsiteX1" fmla="*/ 56813 w 142317"/>
                          <a:gd name="connsiteY1" fmla="*/ 169219 h 224752"/>
                          <a:gd name="connsiteX2" fmla="*/ 36992 w 142317"/>
                          <a:gd name="connsiteY2" fmla="*/ 177951 h 224752"/>
                          <a:gd name="connsiteX3" fmla="*/ 494 w 142317"/>
                          <a:gd name="connsiteY3" fmla="*/ 224752 h 224752"/>
                          <a:gd name="connsiteX4" fmla="*/ 23458 w 142317"/>
                          <a:gd name="connsiteY4" fmla="*/ 172231 h 224752"/>
                          <a:gd name="connsiteX5" fmla="*/ 39961 w 142317"/>
                          <a:gd name="connsiteY5" fmla="*/ 159920 h 224752"/>
                          <a:gd name="connsiteX6" fmla="*/ 48168 w 142317"/>
                          <a:gd name="connsiteY6" fmla="*/ 144421 h 224752"/>
                          <a:gd name="connsiteX7" fmla="*/ 91215 w 142317"/>
                          <a:gd name="connsiteY7" fmla="*/ 116349 h 224752"/>
                          <a:gd name="connsiteX8" fmla="*/ 122606 w 142317"/>
                          <a:gd name="connsiteY8" fmla="*/ 78716 h 224752"/>
                          <a:gd name="connsiteX9" fmla="*/ 102261 w 142317"/>
                          <a:gd name="connsiteY9" fmla="*/ 87666 h 224752"/>
                          <a:gd name="connsiteX10" fmla="*/ 108329 w 142317"/>
                          <a:gd name="connsiteY10" fmla="*/ 61383 h 224752"/>
                          <a:gd name="connsiteX11" fmla="*/ 128237 w 142317"/>
                          <a:gd name="connsiteY11" fmla="*/ 39511 h 224752"/>
                          <a:gd name="connsiteX12" fmla="*/ 134917 w 142317"/>
                          <a:gd name="connsiteY12" fmla="*/ 10653 h 224752"/>
                          <a:gd name="connsiteX13" fmla="*/ 120554 w 142317"/>
                          <a:gd name="connsiteY13" fmla="*/ 25409 h 224752"/>
                          <a:gd name="connsiteX14" fmla="*/ 135703 w 142317"/>
                          <a:gd name="connsiteY14" fmla="*/ 0 h 224752"/>
                          <a:gd name="connsiteX15" fmla="*/ 138846 w 142317"/>
                          <a:gd name="connsiteY15" fmla="*/ 44139 h 224752"/>
                          <a:gd name="connsiteX16" fmla="*/ 135179 w 142317"/>
                          <a:gd name="connsiteY16" fmla="*/ 102728 h 224752"/>
                          <a:gd name="connsiteX17" fmla="*/ 75193 w 142317"/>
                          <a:gd name="connsiteY17" fmla="*/ 155467 h 22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2317" h="224752">
                            <a:moveTo>
                              <a:pt x="75193" y="155467"/>
                            </a:moveTo>
                            <a:cubicBezTo>
                              <a:pt x="69386" y="160487"/>
                              <a:pt x="63536" y="165552"/>
                              <a:pt x="56813" y="169219"/>
                            </a:cubicBezTo>
                            <a:cubicBezTo>
                              <a:pt x="50482" y="172668"/>
                              <a:pt x="43497" y="174764"/>
                              <a:pt x="36992" y="177951"/>
                            </a:cubicBezTo>
                            <a:cubicBezTo>
                              <a:pt x="18568" y="186901"/>
                              <a:pt x="4685" y="204713"/>
                              <a:pt x="494" y="224752"/>
                            </a:cubicBezTo>
                            <a:cubicBezTo>
                              <a:pt x="-2300" y="204844"/>
                              <a:pt x="6955" y="183714"/>
                              <a:pt x="23458" y="172231"/>
                            </a:cubicBezTo>
                            <a:cubicBezTo>
                              <a:pt x="29133" y="168302"/>
                              <a:pt x="35682" y="165290"/>
                              <a:pt x="39961" y="159920"/>
                            </a:cubicBezTo>
                            <a:cubicBezTo>
                              <a:pt x="43628" y="155336"/>
                              <a:pt x="45243" y="149486"/>
                              <a:pt x="48168" y="144421"/>
                            </a:cubicBezTo>
                            <a:cubicBezTo>
                              <a:pt x="56944" y="129316"/>
                              <a:pt x="75280" y="123509"/>
                              <a:pt x="91215" y="116349"/>
                            </a:cubicBezTo>
                            <a:cubicBezTo>
                              <a:pt x="107151" y="109233"/>
                              <a:pt x="123959" y="96092"/>
                              <a:pt x="122606" y="78716"/>
                            </a:cubicBezTo>
                            <a:cubicBezTo>
                              <a:pt x="114965" y="78585"/>
                              <a:pt x="107325" y="81946"/>
                              <a:pt x="102261" y="87666"/>
                            </a:cubicBezTo>
                            <a:cubicBezTo>
                              <a:pt x="95494" y="80287"/>
                              <a:pt x="100907" y="68151"/>
                              <a:pt x="108329" y="61383"/>
                            </a:cubicBezTo>
                            <a:cubicBezTo>
                              <a:pt x="115708" y="54616"/>
                              <a:pt x="125356" y="49072"/>
                              <a:pt x="128237" y="39511"/>
                            </a:cubicBezTo>
                            <a:cubicBezTo>
                              <a:pt x="131163" y="29775"/>
                              <a:pt x="126884" y="16896"/>
                              <a:pt x="134917" y="10653"/>
                            </a:cubicBezTo>
                            <a:cubicBezTo>
                              <a:pt x="130115" y="15586"/>
                              <a:pt x="125356" y="20476"/>
                              <a:pt x="120554" y="25409"/>
                            </a:cubicBezTo>
                            <a:cubicBezTo>
                              <a:pt x="125618" y="16939"/>
                              <a:pt x="130639" y="8470"/>
                              <a:pt x="135703" y="0"/>
                            </a:cubicBezTo>
                            <a:cubicBezTo>
                              <a:pt x="145570" y="11744"/>
                              <a:pt x="142426" y="29207"/>
                              <a:pt x="138846" y="44139"/>
                            </a:cubicBezTo>
                            <a:cubicBezTo>
                              <a:pt x="134612" y="61951"/>
                              <a:pt x="142252" y="88190"/>
                              <a:pt x="135179" y="102728"/>
                            </a:cubicBezTo>
                            <a:cubicBezTo>
                              <a:pt x="126011" y="121719"/>
                              <a:pt x="91215" y="141540"/>
                              <a:pt x="75193" y="155467"/>
                            </a:cubicBezTo>
                            <a:close/>
                          </a:path>
                        </a:pathLst>
                      </a:custGeom>
                      <a:solidFill>
                        <a:srgbClr val="3E4D48"/>
                      </a:solidFill>
                      <a:ln w="4365" cap="flat">
                        <a:noFill/>
                        <a:prstDash val="solid"/>
                        <a:miter/>
                      </a:ln>
                    </p:spPr>
                    <p:txBody>
                      <a:bodyPr rtlCol="0" anchor="ctr"/>
                      <a:lstStyle/>
                      <a:p>
                        <a:endParaRPr lang="th-TH"/>
                      </a:p>
                    </p:txBody>
                  </p:sp>
                  <p:sp>
                    <p:nvSpPr>
                      <p:cNvPr id="388" name="Freeform: Shape 387">
                        <a:extLst>
                          <a:ext uri="{FF2B5EF4-FFF2-40B4-BE49-F238E27FC236}">
                            <a16:creationId xmlns:a16="http://schemas.microsoft.com/office/drawing/2014/main" id="{7EECBA18-7CC0-4C75-8912-AD7AC21779E2}"/>
                          </a:ext>
                        </a:extLst>
                      </p:cNvPr>
                      <p:cNvSpPr/>
                      <p:nvPr/>
                    </p:nvSpPr>
                    <p:spPr>
                      <a:xfrm>
                        <a:off x="2276296" y="5935472"/>
                        <a:ext cx="125162" cy="182104"/>
                      </a:xfrm>
                      <a:custGeom>
                        <a:avLst/>
                        <a:gdLst>
                          <a:gd name="connsiteX0" fmla="*/ 50551 w 125162"/>
                          <a:gd name="connsiteY0" fmla="*/ 42978 h 182104"/>
                          <a:gd name="connsiteX1" fmla="*/ 29421 w 125162"/>
                          <a:gd name="connsiteY1" fmla="*/ 70308 h 182104"/>
                          <a:gd name="connsiteX2" fmla="*/ 10910 w 125162"/>
                          <a:gd name="connsiteY2" fmla="*/ 97551 h 182104"/>
                          <a:gd name="connsiteX3" fmla="*/ 2527 w 125162"/>
                          <a:gd name="connsiteY3" fmla="*/ 134267 h 182104"/>
                          <a:gd name="connsiteX4" fmla="*/ 18332 w 125162"/>
                          <a:gd name="connsiteY4" fmla="*/ 148151 h 182104"/>
                          <a:gd name="connsiteX5" fmla="*/ 37235 w 125162"/>
                          <a:gd name="connsiteY5" fmla="*/ 173080 h 182104"/>
                          <a:gd name="connsiteX6" fmla="*/ 41427 w 125162"/>
                          <a:gd name="connsiteY6" fmla="*/ 180414 h 182104"/>
                          <a:gd name="connsiteX7" fmla="*/ 60680 w 125162"/>
                          <a:gd name="connsiteY7" fmla="*/ 171289 h 182104"/>
                          <a:gd name="connsiteX8" fmla="*/ 87617 w 125162"/>
                          <a:gd name="connsiteY8" fmla="*/ 122305 h 182104"/>
                          <a:gd name="connsiteX9" fmla="*/ 96174 w 125162"/>
                          <a:gd name="connsiteY9" fmla="*/ 79520 h 182104"/>
                          <a:gd name="connsiteX10" fmla="*/ 72031 w 125162"/>
                          <a:gd name="connsiteY10" fmla="*/ 82707 h 182104"/>
                          <a:gd name="connsiteX11" fmla="*/ 82072 w 125162"/>
                          <a:gd name="connsiteY11" fmla="*/ 64676 h 182104"/>
                          <a:gd name="connsiteX12" fmla="*/ 71900 w 125162"/>
                          <a:gd name="connsiteY12" fmla="*/ 60049 h 182104"/>
                          <a:gd name="connsiteX13" fmla="*/ 91110 w 125162"/>
                          <a:gd name="connsiteY13" fmla="*/ 41450 h 182104"/>
                          <a:gd name="connsiteX14" fmla="*/ 125163 w 125162"/>
                          <a:gd name="connsiteY14" fmla="*/ 1372 h 182104"/>
                          <a:gd name="connsiteX15" fmla="*/ 50551 w 125162"/>
                          <a:gd name="connsiteY15" fmla="*/ 42978 h 18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5162" h="182104">
                            <a:moveTo>
                              <a:pt x="50551" y="42978"/>
                            </a:moveTo>
                            <a:cubicBezTo>
                              <a:pt x="42562" y="51273"/>
                              <a:pt x="35969" y="60791"/>
                              <a:pt x="29421" y="70308"/>
                            </a:cubicBezTo>
                            <a:cubicBezTo>
                              <a:pt x="23221" y="79345"/>
                              <a:pt x="17022" y="88426"/>
                              <a:pt x="10910" y="97551"/>
                            </a:cubicBezTo>
                            <a:cubicBezTo>
                              <a:pt x="3488" y="108553"/>
                              <a:pt x="-4065" y="122742"/>
                              <a:pt x="2527" y="134267"/>
                            </a:cubicBezTo>
                            <a:cubicBezTo>
                              <a:pt x="6020" y="140423"/>
                              <a:pt x="12700" y="143872"/>
                              <a:pt x="18332" y="148151"/>
                            </a:cubicBezTo>
                            <a:cubicBezTo>
                              <a:pt x="26758" y="154525"/>
                              <a:pt x="33394" y="163257"/>
                              <a:pt x="37235" y="173080"/>
                            </a:cubicBezTo>
                            <a:cubicBezTo>
                              <a:pt x="38283" y="175743"/>
                              <a:pt x="39200" y="178581"/>
                              <a:pt x="41427" y="180414"/>
                            </a:cubicBezTo>
                            <a:cubicBezTo>
                              <a:pt x="47670" y="185522"/>
                              <a:pt x="56314" y="178057"/>
                              <a:pt x="60680" y="171289"/>
                            </a:cubicBezTo>
                            <a:cubicBezTo>
                              <a:pt x="70721" y="155573"/>
                              <a:pt x="79759" y="139201"/>
                              <a:pt x="87617" y="122305"/>
                            </a:cubicBezTo>
                            <a:cubicBezTo>
                              <a:pt x="93904" y="108858"/>
                              <a:pt x="99579" y="93971"/>
                              <a:pt x="96174" y="79520"/>
                            </a:cubicBezTo>
                            <a:cubicBezTo>
                              <a:pt x="90018" y="85720"/>
                              <a:pt x="79584" y="87117"/>
                              <a:pt x="72031" y="82707"/>
                            </a:cubicBezTo>
                            <a:cubicBezTo>
                              <a:pt x="75393" y="76682"/>
                              <a:pt x="78711" y="70657"/>
                              <a:pt x="82072" y="64676"/>
                            </a:cubicBezTo>
                            <a:cubicBezTo>
                              <a:pt x="79147" y="62275"/>
                              <a:pt x="75611" y="60660"/>
                              <a:pt x="71900" y="60049"/>
                            </a:cubicBezTo>
                            <a:cubicBezTo>
                              <a:pt x="75655" y="51841"/>
                              <a:pt x="83862" y="46820"/>
                              <a:pt x="91110" y="41450"/>
                            </a:cubicBezTo>
                            <a:cubicBezTo>
                              <a:pt x="104163" y="31715"/>
                              <a:pt x="120099" y="17089"/>
                              <a:pt x="125163" y="1372"/>
                            </a:cubicBezTo>
                            <a:cubicBezTo>
                              <a:pt x="106172" y="-7622"/>
                              <a:pt x="62994" y="30055"/>
                              <a:pt x="50551" y="42978"/>
                            </a:cubicBezTo>
                            <a:close/>
                          </a:path>
                        </a:pathLst>
                      </a:custGeom>
                      <a:solidFill>
                        <a:srgbClr val="3E4D48"/>
                      </a:solidFill>
                      <a:ln w="4365" cap="flat">
                        <a:noFill/>
                        <a:prstDash val="solid"/>
                        <a:miter/>
                      </a:ln>
                    </p:spPr>
                    <p:txBody>
                      <a:bodyPr rtlCol="0" anchor="ctr"/>
                      <a:lstStyle/>
                      <a:p>
                        <a:endParaRPr lang="th-TH"/>
                      </a:p>
                    </p:txBody>
                  </p:sp>
                  <p:sp>
                    <p:nvSpPr>
                      <p:cNvPr id="389" name="Freeform: Shape 388">
                        <a:extLst>
                          <a:ext uri="{FF2B5EF4-FFF2-40B4-BE49-F238E27FC236}">
                            <a16:creationId xmlns:a16="http://schemas.microsoft.com/office/drawing/2014/main" id="{2B686F78-2F7A-475D-A0C4-4549127C808A}"/>
                          </a:ext>
                        </a:extLst>
                      </p:cNvPr>
                      <p:cNvSpPr/>
                      <p:nvPr/>
                    </p:nvSpPr>
                    <p:spPr>
                      <a:xfrm>
                        <a:off x="2318053" y="5827698"/>
                        <a:ext cx="88407" cy="293815"/>
                      </a:xfrm>
                      <a:custGeom>
                        <a:avLst/>
                        <a:gdLst>
                          <a:gd name="connsiteX0" fmla="*/ 36954 w 88407"/>
                          <a:gd name="connsiteY0" fmla="*/ 265311 h 293815"/>
                          <a:gd name="connsiteX1" fmla="*/ 26825 w 88407"/>
                          <a:gd name="connsiteY1" fmla="*/ 287358 h 293815"/>
                          <a:gd name="connsiteX2" fmla="*/ 4952 w 88407"/>
                          <a:gd name="connsiteY2" fmla="*/ 291244 h 293815"/>
                          <a:gd name="connsiteX3" fmla="*/ 3599 w 88407"/>
                          <a:gd name="connsiteY3" fmla="*/ 267930 h 293815"/>
                          <a:gd name="connsiteX4" fmla="*/ 21630 w 88407"/>
                          <a:gd name="connsiteY4" fmla="*/ 249768 h 293815"/>
                          <a:gd name="connsiteX5" fmla="*/ 47737 w 88407"/>
                          <a:gd name="connsiteY5" fmla="*/ 186027 h 293815"/>
                          <a:gd name="connsiteX6" fmla="*/ 15605 w 88407"/>
                          <a:gd name="connsiteY6" fmla="*/ 202792 h 293815"/>
                          <a:gd name="connsiteX7" fmla="*/ 40970 w 88407"/>
                          <a:gd name="connsiteY7" fmla="*/ 173105 h 293815"/>
                          <a:gd name="connsiteX8" fmla="*/ 22678 w 88407"/>
                          <a:gd name="connsiteY8" fmla="*/ 167211 h 293815"/>
                          <a:gd name="connsiteX9" fmla="*/ 40883 w 88407"/>
                          <a:gd name="connsiteY9" fmla="*/ 143242 h 293815"/>
                          <a:gd name="connsiteX10" fmla="*/ 65681 w 88407"/>
                          <a:gd name="connsiteY10" fmla="*/ 124338 h 293815"/>
                          <a:gd name="connsiteX11" fmla="*/ 57299 w 88407"/>
                          <a:gd name="connsiteY11" fmla="*/ 99279 h 293815"/>
                          <a:gd name="connsiteX12" fmla="*/ 37128 w 88407"/>
                          <a:gd name="connsiteY12" fmla="*/ 101723 h 293815"/>
                          <a:gd name="connsiteX13" fmla="*/ 70134 w 88407"/>
                          <a:gd name="connsiteY13" fmla="*/ 0 h 293815"/>
                          <a:gd name="connsiteX14" fmla="*/ 79608 w 88407"/>
                          <a:gd name="connsiteY14" fmla="*/ 80506 h 293815"/>
                          <a:gd name="connsiteX15" fmla="*/ 88121 w 88407"/>
                          <a:gd name="connsiteY15" fmla="*/ 155554 h 293815"/>
                          <a:gd name="connsiteX16" fmla="*/ 69174 w 88407"/>
                          <a:gd name="connsiteY16" fmla="*/ 195632 h 293815"/>
                          <a:gd name="connsiteX17" fmla="*/ 36954 w 88407"/>
                          <a:gd name="connsiteY17" fmla="*/ 265311 h 29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407" h="293815">
                            <a:moveTo>
                              <a:pt x="36954" y="265311"/>
                            </a:moveTo>
                            <a:cubicBezTo>
                              <a:pt x="34553" y="273125"/>
                              <a:pt x="32326" y="281333"/>
                              <a:pt x="26825" y="287358"/>
                            </a:cubicBezTo>
                            <a:cubicBezTo>
                              <a:pt x="21324" y="293383"/>
                              <a:pt x="11370" y="296264"/>
                              <a:pt x="4952" y="291244"/>
                            </a:cubicBezTo>
                            <a:cubicBezTo>
                              <a:pt x="-1815" y="286005"/>
                              <a:pt x="-1029" y="275134"/>
                              <a:pt x="3599" y="267930"/>
                            </a:cubicBezTo>
                            <a:cubicBezTo>
                              <a:pt x="8227" y="260727"/>
                              <a:pt x="15605" y="255880"/>
                              <a:pt x="21630" y="249768"/>
                            </a:cubicBezTo>
                            <a:cubicBezTo>
                              <a:pt x="38002" y="233178"/>
                              <a:pt x="43241" y="208904"/>
                              <a:pt x="47737" y="186027"/>
                            </a:cubicBezTo>
                            <a:cubicBezTo>
                              <a:pt x="37041" y="191616"/>
                              <a:pt x="26345" y="197204"/>
                              <a:pt x="15605" y="202792"/>
                            </a:cubicBezTo>
                            <a:cubicBezTo>
                              <a:pt x="16784" y="188953"/>
                              <a:pt x="27480" y="176423"/>
                              <a:pt x="40970" y="173105"/>
                            </a:cubicBezTo>
                            <a:cubicBezTo>
                              <a:pt x="34858" y="171140"/>
                              <a:pt x="28790" y="169175"/>
                              <a:pt x="22678" y="167211"/>
                            </a:cubicBezTo>
                            <a:cubicBezTo>
                              <a:pt x="22721" y="156689"/>
                              <a:pt x="31846" y="148569"/>
                              <a:pt x="40883" y="143242"/>
                            </a:cubicBezTo>
                            <a:cubicBezTo>
                              <a:pt x="49920" y="137873"/>
                              <a:pt x="60180" y="133332"/>
                              <a:pt x="65681" y="124338"/>
                            </a:cubicBezTo>
                            <a:cubicBezTo>
                              <a:pt x="71138" y="115345"/>
                              <a:pt x="67733" y="100370"/>
                              <a:pt x="57299" y="99279"/>
                            </a:cubicBezTo>
                            <a:cubicBezTo>
                              <a:pt x="50488" y="98580"/>
                              <a:pt x="43634" y="103994"/>
                              <a:pt x="37128" y="101723"/>
                            </a:cubicBezTo>
                            <a:cubicBezTo>
                              <a:pt x="61271" y="74175"/>
                              <a:pt x="73496" y="36498"/>
                              <a:pt x="70134" y="0"/>
                            </a:cubicBezTo>
                            <a:cubicBezTo>
                              <a:pt x="73277" y="26850"/>
                              <a:pt x="76377" y="53699"/>
                              <a:pt x="79608" y="80506"/>
                            </a:cubicBezTo>
                            <a:cubicBezTo>
                              <a:pt x="82489" y="104343"/>
                              <a:pt x="89955" y="131542"/>
                              <a:pt x="88121" y="155554"/>
                            </a:cubicBezTo>
                            <a:cubicBezTo>
                              <a:pt x="86855" y="171751"/>
                              <a:pt x="77600" y="182273"/>
                              <a:pt x="69174" y="195632"/>
                            </a:cubicBezTo>
                            <a:cubicBezTo>
                              <a:pt x="55465" y="217374"/>
                              <a:pt x="44507" y="240731"/>
                              <a:pt x="36954" y="265311"/>
                            </a:cubicBezTo>
                            <a:close/>
                          </a:path>
                        </a:pathLst>
                      </a:custGeom>
                      <a:solidFill>
                        <a:srgbClr val="4D5854"/>
                      </a:solidFill>
                      <a:ln w="4365" cap="flat">
                        <a:noFill/>
                        <a:prstDash val="solid"/>
                        <a:miter/>
                      </a:ln>
                    </p:spPr>
                    <p:txBody>
                      <a:bodyPr rtlCol="0" anchor="ctr"/>
                      <a:lstStyle/>
                      <a:p>
                        <a:endParaRPr lang="th-TH"/>
                      </a:p>
                    </p:txBody>
                  </p:sp>
                  <p:sp>
                    <p:nvSpPr>
                      <p:cNvPr id="390" name="Freeform: Shape 389">
                        <a:extLst>
                          <a:ext uri="{FF2B5EF4-FFF2-40B4-BE49-F238E27FC236}">
                            <a16:creationId xmlns:a16="http://schemas.microsoft.com/office/drawing/2014/main" id="{728DAD59-7FED-483F-8549-98BB91C562FF}"/>
                          </a:ext>
                        </a:extLst>
                      </p:cNvPr>
                      <p:cNvSpPr/>
                      <p:nvPr/>
                    </p:nvSpPr>
                    <p:spPr>
                      <a:xfrm>
                        <a:off x="2348159" y="5873409"/>
                        <a:ext cx="61999" cy="159963"/>
                      </a:xfrm>
                      <a:custGeom>
                        <a:avLst/>
                        <a:gdLst>
                          <a:gd name="connsiteX0" fmla="*/ 26887 w 61999"/>
                          <a:gd name="connsiteY0" fmla="*/ 154244 h 159963"/>
                          <a:gd name="connsiteX1" fmla="*/ 11781 w 61999"/>
                          <a:gd name="connsiteY1" fmla="*/ 137130 h 159963"/>
                          <a:gd name="connsiteX2" fmla="*/ 299 w 61999"/>
                          <a:gd name="connsiteY2" fmla="*/ 136781 h 159963"/>
                          <a:gd name="connsiteX3" fmla="*/ 9729 w 61999"/>
                          <a:gd name="connsiteY3" fmla="*/ 125037 h 159963"/>
                          <a:gd name="connsiteX4" fmla="*/ 22870 w 61999"/>
                          <a:gd name="connsiteY4" fmla="*/ 115869 h 159963"/>
                          <a:gd name="connsiteX5" fmla="*/ 11301 w 61999"/>
                          <a:gd name="connsiteY5" fmla="*/ 117746 h 159963"/>
                          <a:gd name="connsiteX6" fmla="*/ 6804 w 61999"/>
                          <a:gd name="connsiteY6" fmla="*/ 106919 h 159963"/>
                          <a:gd name="connsiteX7" fmla="*/ 12567 w 61999"/>
                          <a:gd name="connsiteY7" fmla="*/ 98973 h 159963"/>
                          <a:gd name="connsiteX8" fmla="*/ 35880 w 61999"/>
                          <a:gd name="connsiteY8" fmla="*/ 76489 h 159963"/>
                          <a:gd name="connsiteX9" fmla="*/ 41774 w 61999"/>
                          <a:gd name="connsiteY9" fmla="*/ 68456 h 159963"/>
                          <a:gd name="connsiteX10" fmla="*/ 34003 w 61999"/>
                          <a:gd name="connsiteY10" fmla="*/ 53874 h 159963"/>
                          <a:gd name="connsiteX11" fmla="*/ 16322 w 61999"/>
                          <a:gd name="connsiteY11" fmla="*/ 53743 h 159963"/>
                          <a:gd name="connsiteX12" fmla="*/ 36797 w 61999"/>
                          <a:gd name="connsiteY12" fmla="*/ 21916 h 159963"/>
                          <a:gd name="connsiteX13" fmla="*/ 38238 w 61999"/>
                          <a:gd name="connsiteY13" fmla="*/ 0 h 159963"/>
                          <a:gd name="connsiteX14" fmla="*/ 49414 w 61999"/>
                          <a:gd name="connsiteY14" fmla="*/ 23750 h 159963"/>
                          <a:gd name="connsiteX15" fmla="*/ 47886 w 61999"/>
                          <a:gd name="connsiteY15" fmla="*/ 51080 h 159963"/>
                          <a:gd name="connsiteX16" fmla="*/ 55177 w 61999"/>
                          <a:gd name="connsiteY16" fmla="*/ 85352 h 159963"/>
                          <a:gd name="connsiteX17" fmla="*/ 60809 w 61999"/>
                          <a:gd name="connsiteY17" fmla="*/ 159963 h 159963"/>
                          <a:gd name="connsiteX18" fmla="*/ 51903 w 61999"/>
                          <a:gd name="connsiteY18" fmla="*/ 147477 h 159963"/>
                          <a:gd name="connsiteX19" fmla="*/ 53169 w 61999"/>
                          <a:gd name="connsiteY19" fmla="*/ 130713 h 159963"/>
                          <a:gd name="connsiteX20" fmla="*/ 48498 w 61999"/>
                          <a:gd name="connsiteY20" fmla="*/ 115825 h 159963"/>
                          <a:gd name="connsiteX21" fmla="*/ 49589 w 61999"/>
                          <a:gd name="connsiteY21" fmla="*/ 104168 h 159963"/>
                          <a:gd name="connsiteX22" fmla="*/ 26887 w 61999"/>
                          <a:gd name="connsiteY22" fmla="*/ 154244 h 15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999" h="159963">
                            <a:moveTo>
                              <a:pt x="26887" y="154244"/>
                            </a:moveTo>
                            <a:cubicBezTo>
                              <a:pt x="28371" y="145644"/>
                              <a:pt x="20513" y="136737"/>
                              <a:pt x="11781" y="137130"/>
                            </a:cubicBezTo>
                            <a:cubicBezTo>
                              <a:pt x="7852" y="137305"/>
                              <a:pt x="3530" y="138964"/>
                              <a:pt x="299" y="136781"/>
                            </a:cubicBezTo>
                            <a:cubicBezTo>
                              <a:pt x="-1404" y="131455"/>
                              <a:pt x="4490" y="126871"/>
                              <a:pt x="9729" y="125037"/>
                            </a:cubicBezTo>
                            <a:cubicBezTo>
                              <a:pt x="14968" y="123159"/>
                              <a:pt x="21386" y="121238"/>
                              <a:pt x="22870" y="115869"/>
                            </a:cubicBezTo>
                            <a:cubicBezTo>
                              <a:pt x="20033" y="118968"/>
                              <a:pt x="15012" y="119798"/>
                              <a:pt x="11301" y="117746"/>
                            </a:cubicBezTo>
                            <a:cubicBezTo>
                              <a:pt x="7634" y="115694"/>
                              <a:pt x="5669" y="110979"/>
                              <a:pt x="6804" y="106919"/>
                            </a:cubicBezTo>
                            <a:cubicBezTo>
                              <a:pt x="7721" y="103732"/>
                              <a:pt x="10166" y="101287"/>
                              <a:pt x="12567" y="98973"/>
                            </a:cubicBezTo>
                            <a:cubicBezTo>
                              <a:pt x="20338" y="91464"/>
                              <a:pt x="28109" y="83955"/>
                              <a:pt x="35880" y="76489"/>
                            </a:cubicBezTo>
                            <a:cubicBezTo>
                              <a:pt x="38282" y="74131"/>
                              <a:pt x="40814" y="71687"/>
                              <a:pt x="41774" y="68456"/>
                            </a:cubicBezTo>
                            <a:cubicBezTo>
                              <a:pt x="43521" y="62693"/>
                              <a:pt x="39504" y="56363"/>
                              <a:pt x="34003" y="53874"/>
                            </a:cubicBezTo>
                            <a:cubicBezTo>
                              <a:pt x="28502" y="51385"/>
                              <a:pt x="22128" y="52040"/>
                              <a:pt x="16322" y="53743"/>
                            </a:cubicBezTo>
                            <a:cubicBezTo>
                              <a:pt x="18723" y="41126"/>
                              <a:pt x="35226" y="34665"/>
                              <a:pt x="36797" y="21916"/>
                            </a:cubicBezTo>
                            <a:cubicBezTo>
                              <a:pt x="37714" y="14451"/>
                              <a:pt x="33348" y="5719"/>
                              <a:pt x="38238" y="0"/>
                            </a:cubicBezTo>
                            <a:cubicBezTo>
                              <a:pt x="46009" y="4802"/>
                              <a:pt x="49153" y="14625"/>
                              <a:pt x="49414" y="23750"/>
                            </a:cubicBezTo>
                            <a:cubicBezTo>
                              <a:pt x="49676" y="32874"/>
                              <a:pt x="47625" y="41955"/>
                              <a:pt x="47886" y="51080"/>
                            </a:cubicBezTo>
                            <a:cubicBezTo>
                              <a:pt x="48192" y="62780"/>
                              <a:pt x="52209" y="74044"/>
                              <a:pt x="55177" y="85352"/>
                            </a:cubicBezTo>
                            <a:cubicBezTo>
                              <a:pt x="61595" y="109582"/>
                              <a:pt x="63516" y="135035"/>
                              <a:pt x="60809" y="159963"/>
                            </a:cubicBezTo>
                            <a:cubicBezTo>
                              <a:pt x="55221" y="159570"/>
                              <a:pt x="51990" y="153109"/>
                              <a:pt x="51903" y="147477"/>
                            </a:cubicBezTo>
                            <a:cubicBezTo>
                              <a:pt x="51859" y="141845"/>
                              <a:pt x="53737" y="136301"/>
                              <a:pt x="53169" y="130713"/>
                            </a:cubicBezTo>
                            <a:cubicBezTo>
                              <a:pt x="52645" y="125517"/>
                              <a:pt x="50026" y="120802"/>
                              <a:pt x="48498" y="115825"/>
                            </a:cubicBezTo>
                            <a:cubicBezTo>
                              <a:pt x="47188" y="111459"/>
                              <a:pt x="47013" y="107486"/>
                              <a:pt x="49589" y="104168"/>
                            </a:cubicBezTo>
                            <a:cubicBezTo>
                              <a:pt x="48192" y="123116"/>
                              <a:pt x="29725" y="137567"/>
                              <a:pt x="26887" y="154244"/>
                            </a:cubicBezTo>
                            <a:close/>
                          </a:path>
                        </a:pathLst>
                      </a:custGeom>
                      <a:solidFill>
                        <a:srgbClr val="646C69"/>
                      </a:solidFill>
                      <a:ln w="4365" cap="flat">
                        <a:noFill/>
                        <a:prstDash val="solid"/>
                        <a:miter/>
                      </a:ln>
                    </p:spPr>
                    <p:txBody>
                      <a:bodyPr rtlCol="0" anchor="ctr"/>
                      <a:lstStyle/>
                      <a:p>
                        <a:endParaRPr lang="th-TH"/>
                      </a:p>
                    </p:txBody>
                  </p:sp>
                  <p:sp>
                    <p:nvSpPr>
                      <p:cNvPr id="391" name="Freeform: Shape 390">
                        <a:extLst>
                          <a:ext uri="{FF2B5EF4-FFF2-40B4-BE49-F238E27FC236}">
                            <a16:creationId xmlns:a16="http://schemas.microsoft.com/office/drawing/2014/main" id="{6D06D0E4-3C91-40F5-9E06-1A1A0AF8D077}"/>
                          </a:ext>
                        </a:extLst>
                      </p:cNvPr>
                      <p:cNvSpPr/>
                      <p:nvPr/>
                    </p:nvSpPr>
                    <p:spPr>
                      <a:xfrm>
                        <a:off x="2378015" y="5645120"/>
                        <a:ext cx="70266" cy="512909"/>
                      </a:xfrm>
                      <a:custGeom>
                        <a:avLst/>
                        <a:gdLst>
                          <a:gd name="connsiteX0" fmla="*/ 49334 w 70266"/>
                          <a:gd name="connsiteY0" fmla="*/ 472163 h 512909"/>
                          <a:gd name="connsiteX1" fmla="*/ 28814 w 70266"/>
                          <a:gd name="connsiteY1" fmla="*/ 349309 h 512909"/>
                          <a:gd name="connsiteX2" fmla="*/ 5676 w 70266"/>
                          <a:gd name="connsiteY2" fmla="*/ 208206 h 512909"/>
                          <a:gd name="connsiteX3" fmla="*/ 1484 w 70266"/>
                          <a:gd name="connsiteY3" fmla="*/ 173323 h 512909"/>
                          <a:gd name="connsiteX4" fmla="*/ 4497 w 70266"/>
                          <a:gd name="connsiteY4" fmla="*/ 113642 h 512909"/>
                          <a:gd name="connsiteX5" fmla="*/ 0 w 70266"/>
                          <a:gd name="connsiteY5" fmla="*/ 50120 h 512909"/>
                          <a:gd name="connsiteX6" fmla="*/ 8382 w 70266"/>
                          <a:gd name="connsiteY6" fmla="*/ 0 h 512909"/>
                          <a:gd name="connsiteX7" fmla="*/ 16328 w 70266"/>
                          <a:gd name="connsiteY7" fmla="*/ 49072 h 512909"/>
                          <a:gd name="connsiteX8" fmla="*/ 49508 w 70266"/>
                          <a:gd name="connsiteY8" fmla="*/ 376945 h 512909"/>
                          <a:gd name="connsiteX9" fmla="*/ 65967 w 70266"/>
                          <a:gd name="connsiteY9" fmla="*/ 480240 h 512909"/>
                          <a:gd name="connsiteX10" fmla="*/ 62126 w 70266"/>
                          <a:gd name="connsiteY10" fmla="*/ 512503 h 512909"/>
                          <a:gd name="connsiteX11" fmla="*/ 49334 w 70266"/>
                          <a:gd name="connsiteY11" fmla="*/ 472163 h 51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266" h="512909">
                            <a:moveTo>
                              <a:pt x="49334" y="472163"/>
                            </a:moveTo>
                            <a:cubicBezTo>
                              <a:pt x="42261" y="431255"/>
                              <a:pt x="35538" y="390304"/>
                              <a:pt x="28814" y="349309"/>
                            </a:cubicBezTo>
                            <a:cubicBezTo>
                              <a:pt x="21087" y="302289"/>
                              <a:pt x="13403" y="255226"/>
                              <a:pt x="5676" y="208206"/>
                            </a:cubicBezTo>
                            <a:cubicBezTo>
                              <a:pt x="3798" y="196636"/>
                              <a:pt x="1877" y="185023"/>
                              <a:pt x="1484" y="173323"/>
                            </a:cubicBezTo>
                            <a:cubicBezTo>
                              <a:pt x="830" y="153415"/>
                              <a:pt x="4584" y="133594"/>
                              <a:pt x="4497" y="113642"/>
                            </a:cubicBezTo>
                            <a:cubicBezTo>
                              <a:pt x="4410" y="92424"/>
                              <a:pt x="0" y="71338"/>
                              <a:pt x="0" y="50120"/>
                            </a:cubicBezTo>
                            <a:cubicBezTo>
                              <a:pt x="0" y="33093"/>
                              <a:pt x="2838" y="16110"/>
                              <a:pt x="8382" y="0"/>
                            </a:cubicBezTo>
                            <a:cubicBezTo>
                              <a:pt x="16983" y="14407"/>
                              <a:pt x="16590" y="32263"/>
                              <a:pt x="16328" y="49072"/>
                            </a:cubicBezTo>
                            <a:cubicBezTo>
                              <a:pt x="14800" y="159047"/>
                              <a:pt x="32176" y="268323"/>
                              <a:pt x="49508" y="376945"/>
                            </a:cubicBezTo>
                            <a:cubicBezTo>
                              <a:pt x="55009" y="411391"/>
                              <a:pt x="60467" y="445793"/>
                              <a:pt x="65967" y="480240"/>
                            </a:cubicBezTo>
                            <a:cubicBezTo>
                              <a:pt x="67103" y="487225"/>
                              <a:pt x="77057" y="516694"/>
                              <a:pt x="62126" y="512503"/>
                            </a:cubicBezTo>
                            <a:cubicBezTo>
                              <a:pt x="52346" y="509753"/>
                              <a:pt x="50774" y="480458"/>
                              <a:pt x="49334" y="472163"/>
                            </a:cubicBezTo>
                            <a:close/>
                          </a:path>
                        </a:pathLst>
                      </a:custGeom>
                      <a:solidFill>
                        <a:srgbClr val="506A60"/>
                      </a:solidFill>
                      <a:ln w="4365" cap="flat">
                        <a:noFill/>
                        <a:prstDash val="solid"/>
                        <a:miter/>
                      </a:ln>
                    </p:spPr>
                    <p:txBody>
                      <a:bodyPr rtlCol="0" anchor="ctr"/>
                      <a:lstStyle/>
                      <a:p>
                        <a:endParaRPr lang="th-TH"/>
                      </a:p>
                    </p:txBody>
                  </p:sp>
                  <p:sp>
                    <p:nvSpPr>
                      <p:cNvPr id="392" name="Freeform: Shape 391">
                        <a:extLst>
                          <a:ext uri="{FF2B5EF4-FFF2-40B4-BE49-F238E27FC236}">
                            <a16:creationId xmlns:a16="http://schemas.microsoft.com/office/drawing/2014/main" id="{45C49480-9A0B-4E01-83E4-D5ADD8D4AF8C}"/>
                          </a:ext>
                        </a:extLst>
                      </p:cNvPr>
                      <p:cNvSpPr/>
                      <p:nvPr/>
                    </p:nvSpPr>
                    <p:spPr>
                      <a:xfrm>
                        <a:off x="2383691" y="5646430"/>
                        <a:ext cx="63540" cy="526648"/>
                      </a:xfrm>
                      <a:custGeom>
                        <a:avLst/>
                        <a:gdLst>
                          <a:gd name="connsiteX0" fmla="*/ 16284 w 63540"/>
                          <a:gd name="connsiteY0" fmla="*/ 210127 h 526648"/>
                          <a:gd name="connsiteX1" fmla="*/ 11307 w 63540"/>
                          <a:gd name="connsiteY1" fmla="*/ 162889 h 526648"/>
                          <a:gd name="connsiteX2" fmla="*/ 11307 w 63540"/>
                          <a:gd name="connsiteY2" fmla="*/ 84173 h 526648"/>
                          <a:gd name="connsiteX3" fmla="*/ 0 w 63540"/>
                          <a:gd name="connsiteY3" fmla="*/ 0 h 526648"/>
                          <a:gd name="connsiteX4" fmla="*/ 28727 w 63540"/>
                          <a:gd name="connsiteY4" fmla="*/ 214886 h 526648"/>
                          <a:gd name="connsiteX5" fmla="*/ 59157 w 63540"/>
                          <a:gd name="connsiteY5" fmla="*/ 400695 h 526648"/>
                          <a:gd name="connsiteX6" fmla="*/ 58808 w 63540"/>
                          <a:gd name="connsiteY6" fmla="*/ 526648 h 526648"/>
                          <a:gd name="connsiteX7" fmla="*/ 37109 w 63540"/>
                          <a:gd name="connsiteY7" fmla="*/ 367820 h 526648"/>
                          <a:gd name="connsiteX8" fmla="*/ 16284 w 63540"/>
                          <a:gd name="connsiteY8" fmla="*/ 210127 h 5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0" h="526648">
                            <a:moveTo>
                              <a:pt x="16284" y="210127"/>
                            </a:moveTo>
                            <a:cubicBezTo>
                              <a:pt x="14233" y="194410"/>
                              <a:pt x="12137" y="178693"/>
                              <a:pt x="11307" y="162889"/>
                            </a:cubicBezTo>
                            <a:cubicBezTo>
                              <a:pt x="9910" y="136694"/>
                              <a:pt x="11919" y="110412"/>
                              <a:pt x="11307" y="84173"/>
                            </a:cubicBezTo>
                            <a:cubicBezTo>
                              <a:pt x="10609" y="55795"/>
                              <a:pt x="6811" y="27548"/>
                              <a:pt x="0" y="0"/>
                            </a:cubicBezTo>
                            <a:cubicBezTo>
                              <a:pt x="30561" y="66011"/>
                              <a:pt x="21654" y="142500"/>
                              <a:pt x="28727" y="214886"/>
                            </a:cubicBezTo>
                            <a:cubicBezTo>
                              <a:pt x="34839" y="277360"/>
                              <a:pt x="53263" y="338176"/>
                              <a:pt x="59157" y="400695"/>
                            </a:cubicBezTo>
                            <a:cubicBezTo>
                              <a:pt x="62868" y="439943"/>
                              <a:pt x="66972" y="488055"/>
                              <a:pt x="58808" y="526648"/>
                            </a:cubicBezTo>
                            <a:cubicBezTo>
                              <a:pt x="43833" y="477708"/>
                              <a:pt x="43789" y="418725"/>
                              <a:pt x="37109" y="367820"/>
                            </a:cubicBezTo>
                            <a:cubicBezTo>
                              <a:pt x="30168" y="315256"/>
                              <a:pt x="23226" y="262691"/>
                              <a:pt x="16284" y="210127"/>
                            </a:cubicBezTo>
                            <a:close/>
                          </a:path>
                        </a:pathLst>
                      </a:custGeom>
                      <a:solidFill>
                        <a:srgbClr val="25483B"/>
                      </a:solidFill>
                      <a:ln w="4365" cap="flat">
                        <a:noFill/>
                        <a:prstDash val="solid"/>
                        <a:miter/>
                      </a:ln>
                    </p:spPr>
                    <p:txBody>
                      <a:bodyPr rtlCol="0" anchor="ctr"/>
                      <a:lstStyle/>
                      <a:p>
                        <a:endParaRPr lang="th-TH"/>
                      </a:p>
                    </p:txBody>
                  </p:sp>
                  <p:sp>
                    <p:nvSpPr>
                      <p:cNvPr id="393" name="Freeform: Shape 392">
                        <a:extLst>
                          <a:ext uri="{FF2B5EF4-FFF2-40B4-BE49-F238E27FC236}">
                            <a16:creationId xmlns:a16="http://schemas.microsoft.com/office/drawing/2014/main" id="{9C261D81-414C-4FD1-9453-0D70004E863F}"/>
                          </a:ext>
                        </a:extLst>
                      </p:cNvPr>
                      <p:cNvSpPr/>
                      <p:nvPr/>
                    </p:nvSpPr>
                    <p:spPr>
                      <a:xfrm>
                        <a:off x="2393863" y="5674153"/>
                        <a:ext cx="53569" cy="489625"/>
                      </a:xfrm>
                      <a:custGeom>
                        <a:avLst/>
                        <a:gdLst>
                          <a:gd name="connsiteX0" fmla="*/ 40209 w 53569"/>
                          <a:gd name="connsiteY0" fmla="*/ 323725 h 489625"/>
                          <a:gd name="connsiteX1" fmla="*/ 23444 w 53569"/>
                          <a:gd name="connsiteY1" fmla="*/ 212004 h 489625"/>
                          <a:gd name="connsiteX2" fmla="*/ 0 w 53569"/>
                          <a:gd name="connsiteY2" fmla="*/ 0 h 489625"/>
                          <a:gd name="connsiteX3" fmla="*/ 8732 w 53569"/>
                          <a:gd name="connsiteY3" fmla="*/ 87447 h 489625"/>
                          <a:gd name="connsiteX4" fmla="*/ 13316 w 53569"/>
                          <a:gd name="connsiteY4" fmla="*/ 121413 h 489625"/>
                          <a:gd name="connsiteX5" fmla="*/ 11307 w 53569"/>
                          <a:gd name="connsiteY5" fmla="*/ 152629 h 489625"/>
                          <a:gd name="connsiteX6" fmla="*/ 17245 w 53569"/>
                          <a:gd name="connsiteY6" fmla="*/ 203316 h 489625"/>
                          <a:gd name="connsiteX7" fmla="*/ 42043 w 53569"/>
                          <a:gd name="connsiteY7" fmla="*/ 366423 h 489625"/>
                          <a:gd name="connsiteX8" fmla="*/ 45666 w 53569"/>
                          <a:gd name="connsiteY8" fmla="*/ 463257 h 489625"/>
                          <a:gd name="connsiteX9" fmla="*/ 48417 w 53569"/>
                          <a:gd name="connsiteY9" fmla="*/ 489626 h 489625"/>
                          <a:gd name="connsiteX10" fmla="*/ 48941 w 53569"/>
                          <a:gd name="connsiteY10" fmla="*/ 407549 h 489625"/>
                          <a:gd name="connsiteX11" fmla="*/ 40209 w 53569"/>
                          <a:gd name="connsiteY11" fmla="*/ 323725 h 48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69" h="489625">
                            <a:moveTo>
                              <a:pt x="40209" y="323725"/>
                            </a:moveTo>
                            <a:cubicBezTo>
                              <a:pt x="34752" y="286485"/>
                              <a:pt x="27243" y="249506"/>
                              <a:pt x="23444" y="212004"/>
                            </a:cubicBezTo>
                            <a:cubicBezTo>
                              <a:pt x="16241" y="141059"/>
                              <a:pt x="22222" y="67757"/>
                              <a:pt x="0" y="0"/>
                            </a:cubicBezTo>
                            <a:cubicBezTo>
                              <a:pt x="568" y="29294"/>
                              <a:pt x="3493" y="58589"/>
                              <a:pt x="8732" y="87447"/>
                            </a:cubicBezTo>
                            <a:cubicBezTo>
                              <a:pt x="10784" y="98711"/>
                              <a:pt x="13185" y="109975"/>
                              <a:pt x="13316" y="121413"/>
                            </a:cubicBezTo>
                            <a:cubicBezTo>
                              <a:pt x="13447" y="131848"/>
                              <a:pt x="11657" y="142195"/>
                              <a:pt x="11307" y="152629"/>
                            </a:cubicBezTo>
                            <a:cubicBezTo>
                              <a:pt x="10740" y="169656"/>
                              <a:pt x="14014" y="186551"/>
                              <a:pt x="17245" y="203316"/>
                            </a:cubicBezTo>
                            <a:cubicBezTo>
                              <a:pt x="27636" y="257365"/>
                              <a:pt x="37764" y="311544"/>
                              <a:pt x="42043" y="366423"/>
                            </a:cubicBezTo>
                            <a:cubicBezTo>
                              <a:pt x="44575" y="398643"/>
                              <a:pt x="45099" y="430949"/>
                              <a:pt x="45666" y="463257"/>
                            </a:cubicBezTo>
                            <a:cubicBezTo>
                              <a:pt x="45797" y="472032"/>
                              <a:pt x="44400" y="482728"/>
                              <a:pt x="48417" y="489626"/>
                            </a:cubicBezTo>
                            <a:cubicBezTo>
                              <a:pt x="59026" y="474346"/>
                              <a:pt x="50163" y="427282"/>
                              <a:pt x="48941" y="407549"/>
                            </a:cubicBezTo>
                            <a:cubicBezTo>
                              <a:pt x="47194" y="379564"/>
                              <a:pt x="44488" y="351492"/>
                              <a:pt x="40209" y="323725"/>
                            </a:cubicBezTo>
                            <a:close/>
                          </a:path>
                        </a:pathLst>
                      </a:custGeom>
                      <a:solidFill>
                        <a:srgbClr val="243631"/>
                      </a:solidFill>
                      <a:ln w="4365" cap="flat">
                        <a:noFill/>
                        <a:prstDash val="solid"/>
                        <a:miter/>
                      </a:ln>
                    </p:spPr>
                    <p:txBody>
                      <a:bodyPr rtlCol="0" anchor="ctr"/>
                      <a:lstStyle/>
                      <a:p>
                        <a:endParaRPr lang="th-TH"/>
                      </a:p>
                    </p:txBody>
                  </p:sp>
                  <p:sp>
                    <p:nvSpPr>
                      <p:cNvPr id="394" name="Freeform: Shape 393">
                        <a:extLst>
                          <a:ext uri="{FF2B5EF4-FFF2-40B4-BE49-F238E27FC236}">
                            <a16:creationId xmlns:a16="http://schemas.microsoft.com/office/drawing/2014/main" id="{6C378192-5D9F-4E19-A2BD-706BE34C8EB0}"/>
                          </a:ext>
                        </a:extLst>
                      </p:cNvPr>
                      <p:cNvSpPr/>
                      <p:nvPr/>
                    </p:nvSpPr>
                    <p:spPr>
                      <a:xfrm>
                        <a:off x="2277542" y="5927414"/>
                        <a:ext cx="123267" cy="135733"/>
                      </a:xfrm>
                      <a:custGeom>
                        <a:avLst/>
                        <a:gdLst>
                          <a:gd name="connsiteX0" fmla="*/ 56990 w 123267"/>
                          <a:gd name="connsiteY0" fmla="*/ 41475 h 135733"/>
                          <a:gd name="connsiteX1" fmla="*/ 40575 w 123267"/>
                          <a:gd name="connsiteY1" fmla="*/ 50119 h 135733"/>
                          <a:gd name="connsiteX2" fmla="*/ 22282 w 123267"/>
                          <a:gd name="connsiteY2" fmla="*/ 66928 h 135733"/>
                          <a:gd name="connsiteX3" fmla="*/ 147 w 123267"/>
                          <a:gd name="connsiteY3" fmla="*/ 135733 h 135733"/>
                          <a:gd name="connsiteX4" fmla="*/ 20841 w 123267"/>
                          <a:gd name="connsiteY4" fmla="*/ 81117 h 135733"/>
                          <a:gd name="connsiteX5" fmla="*/ 61443 w 123267"/>
                          <a:gd name="connsiteY5" fmla="*/ 40165 h 135733"/>
                          <a:gd name="connsiteX6" fmla="*/ 77116 w 123267"/>
                          <a:gd name="connsiteY6" fmla="*/ 33180 h 135733"/>
                          <a:gd name="connsiteX7" fmla="*/ 93881 w 123267"/>
                          <a:gd name="connsiteY7" fmla="*/ 23444 h 135733"/>
                          <a:gd name="connsiteX8" fmla="*/ 123132 w 123267"/>
                          <a:gd name="connsiteY8" fmla="*/ 4890 h 135733"/>
                          <a:gd name="connsiteX9" fmla="*/ 122259 w 123267"/>
                          <a:gd name="connsiteY9" fmla="*/ 0 h 135733"/>
                          <a:gd name="connsiteX10" fmla="*/ 56990 w 123267"/>
                          <a:gd name="connsiteY10" fmla="*/ 41475 h 13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267" h="135733">
                            <a:moveTo>
                              <a:pt x="56990" y="41475"/>
                            </a:moveTo>
                            <a:cubicBezTo>
                              <a:pt x="51489" y="44313"/>
                              <a:pt x="45770" y="46801"/>
                              <a:pt x="40575" y="50119"/>
                            </a:cubicBezTo>
                            <a:cubicBezTo>
                              <a:pt x="33546" y="54573"/>
                              <a:pt x="27477" y="60423"/>
                              <a:pt x="22282" y="66928"/>
                            </a:cubicBezTo>
                            <a:cubicBezTo>
                              <a:pt x="6827" y="86137"/>
                              <a:pt x="-1206" y="111153"/>
                              <a:pt x="147" y="135733"/>
                            </a:cubicBezTo>
                            <a:cubicBezTo>
                              <a:pt x="5342" y="116916"/>
                              <a:pt x="11236" y="98143"/>
                              <a:pt x="20841" y="81117"/>
                            </a:cubicBezTo>
                            <a:cubicBezTo>
                              <a:pt x="30402" y="64134"/>
                              <a:pt x="43980" y="48853"/>
                              <a:pt x="61443" y="40165"/>
                            </a:cubicBezTo>
                            <a:cubicBezTo>
                              <a:pt x="66551" y="37633"/>
                              <a:pt x="71965" y="35669"/>
                              <a:pt x="77116" y="33180"/>
                            </a:cubicBezTo>
                            <a:cubicBezTo>
                              <a:pt x="82923" y="30386"/>
                              <a:pt x="88424" y="26893"/>
                              <a:pt x="93881" y="23444"/>
                            </a:cubicBezTo>
                            <a:cubicBezTo>
                              <a:pt x="103617" y="17245"/>
                              <a:pt x="113396" y="11089"/>
                              <a:pt x="123132" y="4890"/>
                            </a:cubicBezTo>
                            <a:cubicBezTo>
                              <a:pt x="121560" y="1484"/>
                              <a:pt x="124791" y="2663"/>
                              <a:pt x="122259" y="0"/>
                            </a:cubicBezTo>
                            <a:cubicBezTo>
                              <a:pt x="100954" y="13578"/>
                              <a:pt x="80172" y="29556"/>
                              <a:pt x="56990" y="41475"/>
                            </a:cubicBezTo>
                            <a:close/>
                          </a:path>
                        </a:pathLst>
                      </a:custGeom>
                      <a:solidFill>
                        <a:srgbClr val="21302C"/>
                      </a:solidFill>
                      <a:ln w="4365" cap="flat">
                        <a:noFill/>
                        <a:prstDash val="solid"/>
                        <a:miter/>
                      </a:ln>
                    </p:spPr>
                    <p:txBody>
                      <a:bodyPr rtlCol="0" anchor="ctr"/>
                      <a:lstStyle/>
                      <a:p>
                        <a:endParaRPr lang="th-TH"/>
                      </a:p>
                    </p:txBody>
                  </p:sp>
                  <p:sp>
                    <p:nvSpPr>
                      <p:cNvPr id="395" name="Freeform: Shape 394">
                        <a:extLst>
                          <a:ext uri="{FF2B5EF4-FFF2-40B4-BE49-F238E27FC236}">
                            <a16:creationId xmlns:a16="http://schemas.microsoft.com/office/drawing/2014/main" id="{4FA5DE91-024B-49F8-A97C-8E5CB64100B2}"/>
                          </a:ext>
                        </a:extLst>
                      </p:cNvPr>
                      <p:cNvSpPr/>
                      <p:nvPr/>
                    </p:nvSpPr>
                    <p:spPr>
                      <a:xfrm>
                        <a:off x="2240667" y="5843372"/>
                        <a:ext cx="130363" cy="114820"/>
                      </a:xfrm>
                      <a:custGeom>
                        <a:avLst/>
                        <a:gdLst>
                          <a:gd name="connsiteX0" fmla="*/ 101418 w 130363"/>
                          <a:gd name="connsiteY0" fmla="*/ 30910 h 114820"/>
                          <a:gd name="connsiteX1" fmla="*/ 59855 w 130363"/>
                          <a:gd name="connsiteY1" fmla="*/ 57454 h 114820"/>
                          <a:gd name="connsiteX2" fmla="*/ 51124 w 130363"/>
                          <a:gd name="connsiteY2" fmla="*/ 61994 h 114820"/>
                          <a:gd name="connsiteX3" fmla="*/ 0 w 130363"/>
                          <a:gd name="connsiteY3" fmla="*/ 114821 h 114820"/>
                          <a:gd name="connsiteX4" fmla="*/ 14975 w 130363"/>
                          <a:gd name="connsiteY4" fmla="*/ 89848 h 114820"/>
                          <a:gd name="connsiteX5" fmla="*/ 27024 w 130363"/>
                          <a:gd name="connsiteY5" fmla="*/ 73913 h 114820"/>
                          <a:gd name="connsiteX6" fmla="*/ 45186 w 130363"/>
                          <a:gd name="connsiteY6" fmla="*/ 63784 h 114820"/>
                          <a:gd name="connsiteX7" fmla="*/ 102204 w 130363"/>
                          <a:gd name="connsiteY7" fmla="*/ 22615 h 114820"/>
                          <a:gd name="connsiteX8" fmla="*/ 130363 w 130363"/>
                          <a:gd name="connsiteY8" fmla="*/ 0 h 114820"/>
                          <a:gd name="connsiteX9" fmla="*/ 101418 w 130363"/>
                          <a:gd name="connsiteY9" fmla="*/ 30910 h 11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363" h="114820">
                            <a:moveTo>
                              <a:pt x="101418" y="30910"/>
                            </a:moveTo>
                            <a:cubicBezTo>
                              <a:pt x="89848" y="42698"/>
                              <a:pt x="74655" y="50076"/>
                              <a:pt x="59855" y="57454"/>
                            </a:cubicBezTo>
                            <a:cubicBezTo>
                              <a:pt x="56930" y="58939"/>
                              <a:pt x="54005" y="60379"/>
                              <a:pt x="51124" y="61994"/>
                            </a:cubicBezTo>
                            <a:cubicBezTo>
                              <a:pt x="29600" y="74219"/>
                              <a:pt x="13709" y="94214"/>
                              <a:pt x="0" y="114821"/>
                            </a:cubicBezTo>
                            <a:cubicBezTo>
                              <a:pt x="4977" y="106482"/>
                              <a:pt x="9998" y="98187"/>
                              <a:pt x="14975" y="89848"/>
                            </a:cubicBezTo>
                            <a:cubicBezTo>
                              <a:pt x="18424" y="84129"/>
                              <a:pt x="21960" y="78279"/>
                              <a:pt x="27024" y="73913"/>
                            </a:cubicBezTo>
                            <a:cubicBezTo>
                              <a:pt x="32307" y="69373"/>
                              <a:pt x="38856" y="66710"/>
                              <a:pt x="45186" y="63784"/>
                            </a:cubicBezTo>
                            <a:cubicBezTo>
                              <a:pt x="66579" y="53830"/>
                              <a:pt x="86050" y="39773"/>
                              <a:pt x="102204" y="22615"/>
                            </a:cubicBezTo>
                            <a:cubicBezTo>
                              <a:pt x="110280" y="14014"/>
                              <a:pt x="118750" y="3361"/>
                              <a:pt x="130363" y="0"/>
                            </a:cubicBezTo>
                            <a:cubicBezTo>
                              <a:pt x="127394" y="9299"/>
                              <a:pt x="109102" y="23095"/>
                              <a:pt x="101418" y="30910"/>
                            </a:cubicBezTo>
                            <a:close/>
                          </a:path>
                        </a:pathLst>
                      </a:custGeom>
                      <a:solidFill>
                        <a:srgbClr val="2A3835"/>
                      </a:solidFill>
                      <a:ln w="4365" cap="flat">
                        <a:noFill/>
                        <a:prstDash val="solid"/>
                        <a:miter/>
                      </a:ln>
                    </p:spPr>
                    <p:txBody>
                      <a:bodyPr rtlCol="0" anchor="ctr"/>
                      <a:lstStyle/>
                      <a:p>
                        <a:endParaRPr lang="th-TH"/>
                      </a:p>
                    </p:txBody>
                  </p:sp>
                  <p:sp>
                    <p:nvSpPr>
                      <p:cNvPr id="396" name="Freeform: Shape 395">
                        <a:extLst>
                          <a:ext uri="{FF2B5EF4-FFF2-40B4-BE49-F238E27FC236}">
                            <a16:creationId xmlns:a16="http://schemas.microsoft.com/office/drawing/2014/main" id="{3BFA1B46-7FEF-4889-9C06-F4657ACCBC1D}"/>
                          </a:ext>
                        </a:extLst>
                      </p:cNvPr>
                      <p:cNvSpPr/>
                      <p:nvPr/>
                    </p:nvSpPr>
                    <p:spPr>
                      <a:xfrm>
                        <a:off x="2243068" y="5756841"/>
                        <a:ext cx="126695" cy="134990"/>
                      </a:xfrm>
                      <a:custGeom>
                        <a:avLst/>
                        <a:gdLst>
                          <a:gd name="connsiteX0" fmla="*/ 99672 w 126695"/>
                          <a:gd name="connsiteY0" fmla="*/ 26457 h 134990"/>
                          <a:gd name="connsiteX1" fmla="*/ 61907 w 126695"/>
                          <a:gd name="connsiteY1" fmla="*/ 58502 h 134990"/>
                          <a:gd name="connsiteX2" fmla="*/ 45143 w 126695"/>
                          <a:gd name="connsiteY2" fmla="*/ 73389 h 134990"/>
                          <a:gd name="connsiteX3" fmla="*/ 24623 w 126695"/>
                          <a:gd name="connsiteY3" fmla="*/ 99671 h 134990"/>
                          <a:gd name="connsiteX4" fmla="*/ 0 w 126695"/>
                          <a:gd name="connsiteY4" fmla="*/ 134991 h 134990"/>
                          <a:gd name="connsiteX5" fmla="*/ 23183 w 126695"/>
                          <a:gd name="connsiteY5" fmla="*/ 97532 h 134990"/>
                          <a:gd name="connsiteX6" fmla="*/ 34446 w 126695"/>
                          <a:gd name="connsiteY6" fmla="*/ 81248 h 134990"/>
                          <a:gd name="connsiteX7" fmla="*/ 46321 w 126695"/>
                          <a:gd name="connsiteY7" fmla="*/ 69591 h 134990"/>
                          <a:gd name="connsiteX8" fmla="*/ 126696 w 126695"/>
                          <a:gd name="connsiteY8" fmla="*/ 0 h 134990"/>
                          <a:gd name="connsiteX9" fmla="*/ 99672 w 126695"/>
                          <a:gd name="connsiteY9" fmla="*/ 26457 h 134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695" h="134990">
                            <a:moveTo>
                              <a:pt x="99672" y="26457"/>
                            </a:moveTo>
                            <a:cubicBezTo>
                              <a:pt x="87404" y="37502"/>
                              <a:pt x="74655" y="48024"/>
                              <a:pt x="61907" y="58502"/>
                            </a:cubicBezTo>
                            <a:cubicBezTo>
                              <a:pt x="56144" y="63261"/>
                              <a:pt x="50338" y="68019"/>
                              <a:pt x="45143" y="73389"/>
                            </a:cubicBezTo>
                            <a:cubicBezTo>
                              <a:pt x="37371" y="81379"/>
                              <a:pt x="30997" y="90547"/>
                              <a:pt x="24623" y="99671"/>
                            </a:cubicBezTo>
                            <a:cubicBezTo>
                              <a:pt x="16416" y="111459"/>
                              <a:pt x="8208" y="123203"/>
                              <a:pt x="0" y="134991"/>
                            </a:cubicBezTo>
                            <a:cubicBezTo>
                              <a:pt x="7728" y="122505"/>
                              <a:pt x="15455" y="110019"/>
                              <a:pt x="23183" y="97532"/>
                            </a:cubicBezTo>
                            <a:cubicBezTo>
                              <a:pt x="26675" y="91900"/>
                              <a:pt x="30168" y="86269"/>
                              <a:pt x="34446" y="81248"/>
                            </a:cubicBezTo>
                            <a:cubicBezTo>
                              <a:pt x="38070" y="77056"/>
                              <a:pt x="42174" y="73302"/>
                              <a:pt x="46321" y="69591"/>
                            </a:cubicBezTo>
                            <a:cubicBezTo>
                              <a:pt x="70508" y="47849"/>
                              <a:pt x="97620" y="14363"/>
                              <a:pt x="126696" y="0"/>
                            </a:cubicBezTo>
                            <a:cubicBezTo>
                              <a:pt x="118707" y="9561"/>
                              <a:pt x="108971" y="18118"/>
                              <a:pt x="99672" y="26457"/>
                            </a:cubicBezTo>
                            <a:close/>
                          </a:path>
                        </a:pathLst>
                      </a:custGeom>
                      <a:solidFill>
                        <a:srgbClr val="2A3835"/>
                      </a:solidFill>
                      <a:ln w="4365" cap="flat">
                        <a:noFill/>
                        <a:prstDash val="solid"/>
                        <a:miter/>
                      </a:ln>
                    </p:spPr>
                    <p:txBody>
                      <a:bodyPr rtlCol="0" anchor="ctr"/>
                      <a:lstStyle/>
                      <a:p>
                        <a:endParaRPr lang="th-TH"/>
                      </a:p>
                    </p:txBody>
                  </p:sp>
                  <p:sp>
                    <p:nvSpPr>
                      <p:cNvPr id="397" name="Freeform: Shape 396">
                        <a:extLst>
                          <a:ext uri="{FF2B5EF4-FFF2-40B4-BE49-F238E27FC236}">
                            <a16:creationId xmlns:a16="http://schemas.microsoft.com/office/drawing/2014/main" id="{E118407D-B3D6-4C63-B965-E989F1C4D4D9}"/>
                          </a:ext>
                        </a:extLst>
                      </p:cNvPr>
                      <p:cNvSpPr/>
                      <p:nvPr/>
                    </p:nvSpPr>
                    <p:spPr>
                      <a:xfrm>
                        <a:off x="2293013" y="5689913"/>
                        <a:ext cx="83387" cy="82339"/>
                      </a:xfrm>
                      <a:custGeom>
                        <a:avLst/>
                        <a:gdLst>
                          <a:gd name="connsiteX0" fmla="*/ 51342 w 83387"/>
                          <a:gd name="connsiteY0" fmla="*/ 27854 h 82339"/>
                          <a:gd name="connsiteX1" fmla="*/ 0 w 83387"/>
                          <a:gd name="connsiteY1" fmla="*/ 82339 h 82339"/>
                          <a:gd name="connsiteX2" fmla="*/ 69111 w 83387"/>
                          <a:gd name="connsiteY2" fmla="*/ 8382 h 82339"/>
                          <a:gd name="connsiteX3" fmla="*/ 83387 w 83387"/>
                          <a:gd name="connsiteY3" fmla="*/ 0 h 82339"/>
                          <a:gd name="connsiteX4" fmla="*/ 51342 w 83387"/>
                          <a:gd name="connsiteY4" fmla="*/ 27854 h 8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7" h="82339">
                            <a:moveTo>
                              <a:pt x="51342" y="27854"/>
                            </a:moveTo>
                            <a:cubicBezTo>
                              <a:pt x="34053" y="45885"/>
                              <a:pt x="16939" y="64046"/>
                              <a:pt x="0" y="82339"/>
                            </a:cubicBezTo>
                            <a:cubicBezTo>
                              <a:pt x="19253" y="54573"/>
                              <a:pt x="44313" y="31347"/>
                              <a:pt x="69111" y="8382"/>
                            </a:cubicBezTo>
                            <a:cubicBezTo>
                              <a:pt x="73564" y="4235"/>
                              <a:pt x="77712" y="917"/>
                              <a:pt x="83387" y="0"/>
                            </a:cubicBezTo>
                            <a:cubicBezTo>
                              <a:pt x="75747" y="9867"/>
                              <a:pt x="60729" y="18031"/>
                              <a:pt x="51342" y="27854"/>
                            </a:cubicBezTo>
                            <a:close/>
                          </a:path>
                        </a:pathLst>
                      </a:custGeom>
                      <a:solidFill>
                        <a:srgbClr val="2A3835"/>
                      </a:solidFill>
                      <a:ln w="4365" cap="flat">
                        <a:noFill/>
                        <a:prstDash val="solid"/>
                        <a:miter/>
                      </a:ln>
                    </p:spPr>
                    <p:txBody>
                      <a:bodyPr rtlCol="0" anchor="ctr"/>
                      <a:lstStyle/>
                      <a:p>
                        <a:endParaRPr lang="th-TH"/>
                      </a:p>
                    </p:txBody>
                  </p:sp>
                  <p:sp>
                    <p:nvSpPr>
                      <p:cNvPr id="398" name="Freeform: Shape 397">
                        <a:extLst>
                          <a:ext uri="{FF2B5EF4-FFF2-40B4-BE49-F238E27FC236}">
                            <a16:creationId xmlns:a16="http://schemas.microsoft.com/office/drawing/2014/main" id="{702C86FE-C0F1-4797-AC34-5ED1EEAA52BE}"/>
                          </a:ext>
                        </a:extLst>
                      </p:cNvPr>
                      <p:cNvSpPr/>
                      <p:nvPr/>
                    </p:nvSpPr>
                    <p:spPr>
                      <a:xfrm>
                        <a:off x="2321478" y="5660051"/>
                        <a:ext cx="117131" cy="510249"/>
                      </a:xfrm>
                      <a:custGeom>
                        <a:avLst/>
                        <a:gdLst>
                          <a:gd name="connsiteX0" fmla="*/ 84522 w 117131"/>
                          <a:gd name="connsiteY0" fmla="*/ 315037 h 510249"/>
                          <a:gd name="connsiteX1" fmla="*/ 76882 w 117131"/>
                          <a:gd name="connsiteY1" fmla="*/ 280242 h 510249"/>
                          <a:gd name="connsiteX2" fmla="*/ 76183 w 117131"/>
                          <a:gd name="connsiteY2" fmla="*/ 269153 h 510249"/>
                          <a:gd name="connsiteX3" fmla="*/ 72211 w 117131"/>
                          <a:gd name="connsiteY3" fmla="*/ 259111 h 510249"/>
                          <a:gd name="connsiteX4" fmla="*/ 61776 w 117131"/>
                          <a:gd name="connsiteY4" fmla="*/ 196593 h 510249"/>
                          <a:gd name="connsiteX5" fmla="*/ 58982 w 117131"/>
                          <a:gd name="connsiteY5" fmla="*/ 120759 h 510249"/>
                          <a:gd name="connsiteX6" fmla="*/ 52433 w 117131"/>
                          <a:gd name="connsiteY6" fmla="*/ 16677 h 510249"/>
                          <a:gd name="connsiteX7" fmla="*/ 47762 w 117131"/>
                          <a:gd name="connsiteY7" fmla="*/ 0 h 510249"/>
                          <a:gd name="connsiteX8" fmla="*/ 27679 w 117131"/>
                          <a:gd name="connsiteY8" fmla="*/ 50469 h 510249"/>
                          <a:gd name="connsiteX9" fmla="*/ 44488 w 117131"/>
                          <a:gd name="connsiteY9" fmla="*/ 59244 h 510249"/>
                          <a:gd name="connsiteX10" fmla="*/ 37721 w 117131"/>
                          <a:gd name="connsiteY10" fmla="*/ 80419 h 510249"/>
                          <a:gd name="connsiteX11" fmla="*/ 0 w 117131"/>
                          <a:gd name="connsiteY11" fmla="*/ 123989 h 510249"/>
                          <a:gd name="connsiteX12" fmla="*/ 25933 w 117131"/>
                          <a:gd name="connsiteY12" fmla="*/ 120366 h 510249"/>
                          <a:gd name="connsiteX13" fmla="*/ 51255 w 117131"/>
                          <a:gd name="connsiteY13" fmla="*/ 119667 h 510249"/>
                          <a:gd name="connsiteX14" fmla="*/ 28290 w 117131"/>
                          <a:gd name="connsiteY14" fmla="*/ 166992 h 510249"/>
                          <a:gd name="connsiteX15" fmla="*/ 31390 w 117131"/>
                          <a:gd name="connsiteY15" fmla="*/ 186857 h 510249"/>
                          <a:gd name="connsiteX16" fmla="*/ 14058 w 117131"/>
                          <a:gd name="connsiteY16" fmla="*/ 211829 h 510249"/>
                          <a:gd name="connsiteX17" fmla="*/ 38375 w 117131"/>
                          <a:gd name="connsiteY17" fmla="*/ 200566 h 510249"/>
                          <a:gd name="connsiteX18" fmla="*/ 44400 w 117131"/>
                          <a:gd name="connsiteY18" fmla="*/ 198950 h 510249"/>
                          <a:gd name="connsiteX19" fmla="*/ 50381 w 117131"/>
                          <a:gd name="connsiteY19" fmla="*/ 211961 h 510249"/>
                          <a:gd name="connsiteX20" fmla="*/ 43789 w 117131"/>
                          <a:gd name="connsiteY20" fmla="*/ 226979 h 510249"/>
                          <a:gd name="connsiteX21" fmla="*/ 68194 w 117131"/>
                          <a:gd name="connsiteY21" fmla="*/ 273562 h 510249"/>
                          <a:gd name="connsiteX22" fmla="*/ 52346 w 117131"/>
                          <a:gd name="connsiteY22" fmla="*/ 331977 h 510249"/>
                          <a:gd name="connsiteX23" fmla="*/ 73477 w 117131"/>
                          <a:gd name="connsiteY23" fmla="*/ 321019 h 510249"/>
                          <a:gd name="connsiteX24" fmla="*/ 94258 w 117131"/>
                          <a:gd name="connsiteY24" fmla="*/ 433744 h 510249"/>
                          <a:gd name="connsiteX25" fmla="*/ 82427 w 117131"/>
                          <a:gd name="connsiteY25" fmla="*/ 499318 h 510249"/>
                          <a:gd name="connsiteX26" fmla="*/ 116829 w 117131"/>
                          <a:gd name="connsiteY26" fmla="*/ 496611 h 510249"/>
                          <a:gd name="connsiteX27" fmla="*/ 105609 w 117131"/>
                          <a:gd name="connsiteY27" fmla="*/ 440205 h 510249"/>
                          <a:gd name="connsiteX28" fmla="*/ 84522 w 117131"/>
                          <a:gd name="connsiteY28" fmla="*/ 315037 h 51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7131" h="510249">
                            <a:moveTo>
                              <a:pt x="84522" y="315037"/>
                            </a:moveTo>
                            <a:cubicBezTo>
                              <a:pt x="81248" y="303599"/>
                              <a:pt x="77275" y="292161"/>
                              <a:pt x="76882" y="280242"/>
                            </a:cubicBezTo>
                            <a:cubicBezTo>
                              <a:pt x="76751" y="276531"/>
                              <a:pt x="76969" y="272776"/>
                              <a:pt x="76183" y="269153"/>
                            </a:cubicBezTo>
                            <a:cubicBezTo>
                              <a:pt x="75398" y="265616"/>
                              <a:pt x="73695" y="262429"/>
                              <a:pt x="72211" y="259111"/>
                            </a:cubicBezTo>
                            <a:cubicBezTo>
                              <a:pt x="63479" y="239727"/>
                              <a:pt x="62562" y="217854"/>
                              <a:pt x="61776" y="196593"/>
                            </a:cubicBezTo>
                            <a:cubicBezTo>
                              <a:pt x="60859" y="171315"/>
                              <a:pt x="59899" y="146037"/>
                              <a:pt x="58982" y="120759"/>
                            </a:cubicBezTo>
                            <a:cubicBezTo>
                              <a:pt x="57716" y="86007"/>
                              <a:pt x="56406" y="51211"/>
                              <a:pt x="52433" y="16677"/>
                            </a:cubicBezTo>
                            <a:cubicBezTo>
                              <a:pt x="51779" y="10871"/>
                              <a:pt x="50949" y="4890"/>
                              <a:pt x="47762" y="0"/>
                            </a:cubicBezTo>
                            <a:cubicBezTo>
                              <a:pt x="44575" y="17944"/>
                              <a:pt x="37677" y="35232"/>
                              <a:pt x="27679" y="50469"/>
                            </a:cubicBezTo>
                            <a:cubicBezTo>
                              <a:pt x="33660" y="45754"/>
                              <a:pt x="43134" y="51735"/>
                              <a:pt x="44488" y="59244"/>
                            </a:cubicBezTo>
                            <a:cubicBezTo>
                              <a:pt x="45841" y="66710"/>
                              <a:pt x="41868" y="74044"/>
                              <a:pt x="37721" y="80419"/>
                            </a:cubicBezTo>
                            <a:cubicBezTo>
                              <a:pt x="27155" y="96528"/>
                              <a:pt x="14451" y="111241"/>
                              <a:pt x="0" y="123989"/>
                            </a:cubicBezTo>
                            <a:cubicBezTo>
                              <a:pt x="5981" y="131629"/>
                              <a:pt x="17987" y="125954"/>
                              <a:pt x="25933" y="120366"/>
                            </a:cubicBezTo>
                            <a:cubicBezTo>
                              <a:pt x="33835" y="114777"/>
                              <a:pt x="47194" y="110848"/>
                              <a:pt x="51255" y="119667"/>
                            </a:cubicBezTo>
                            <a:cubicBezTo>
                              <a:pt x="43615" y="135428"/>
                              <a:pt x="35931" y="151188"/>
                              <a:pt x="28290" y="166992"/>
                            </a:cubicBezTo>
                            <a:cubicBezTo>
                              <a:pt x="24841" y="174065"/>
                              <a:pt x="23619" y="185766"/>
                              <a:pt x="31390" y="186857"/>
                            </a:cubicBezTo>
                            <a:cubicBezTo>
                              <a:pt x="25627" y="195196"/>
                              <a:pt x="19864" y="203491"/>
                              <a:pt x="14058" y="211829"/>
                            </a:cubicBezTo>
                            <a:cubicBezTo>
                              <a:pt x="22178" y="208075"/>
                              <a:pt x="30255" y="204320"/>
                              <a:pt x="38375" y="200566"/>
                            </a:cubicBezTo>
                            <a:cubicBezTo>
                              <a:pt x="40296" y="199693"/>
                              <a:pt x="42305" y="198776"/>
                              <a:pt x="44400" y="198950"/>
                            </a:cubicBezTo>
                            <a:cubicBezTo>
                              <a:pt x="49858" y="199431"/>
                              <a:pt x="51997" y="206721"/>
                              <a:pt x="50381" y="211961"/>
                            </a:cubicBezTo>
                            <a:cubicBezTo>
                              <a:pt x="48766" y="217199"/>
                              <a:pt x="45012" y="221653"/>
                              <a:pt x="43789" y="226979"/>
                            </a:cubicBezTo>
                            <a:cubicBezTo>
                              <a:pt x="39816" y="244617"/>
                              <a:pt x="64046" y="255968"/>
                              <a:pt x="68194" y="273562"/>
                            </a:cubicBezTo>
                            <a:cubicBezTo>
                              <a:pt x="72909" y="293601"/>
                              <a:pt x="50120" y="311545"/>
                              <a:pt x="52346" y="331977"/>
                            </a:cubicBezTo>
                            <a:cubicBezTo>
                              <a:pt x="59375" y="328309"/>
                              <a:pt x="66404" y="324686"/>
                              <a:pt x="73477" y="321019"/>
                            </a:cubicBezTo>
                            <a:cubicBezTo>
                              <a:pt x="80418" y="358608"/>
                              <a:pt x="87360" y="396154"/>
                              <a:pt x="94258" y="433744"/>
                            </a:cubicBezTo>
                            <a:cubicBezTo>
                              <a:pt x="98493" y="456664"/>
                              <a:pt x="100457" y="481899"/>
                              <a:pt x="82427" y="499318"/>
                            </a:cubicBezTo>
                            <a:cubicBezTo>
                              <a:pt x="94389" y="511586"/>
                              <a:pt x="114079" y="517044"/>
                              <a:pt x="116829" y="496611"/>
                            </a:cubicBezTo>
                            <a:cubicBezTo>
                              <a:pt x="119056" y="479978"/>
                              <a:pt x="108359" y="456752"/>
                              <a:pt x="105609" y="440205"/>
                            </a:cubicBezTo>
                            <a:cubicBezTo>
                              <a:pt x="98886" y="398424"/>
                              <a:pt x="96179" y="355858"/>
                              <a:pt x="84522" y="315037"/>
                            </a:cubicBezTo>
                            <a:close/>
                          </a:path>
                        </a:pathLst>
                      </a:custGeom>
                      <a:solidFill>
                        <a:srgbClr val="435750">
                          <a:alpha val="36000"/>
                        </a:srgbClr>
                      </a:solidFill>
                      <a:ln w="4365" cap="flat">
                        <a:noFill/>
                        <a:prstDash val="solid"/>
                        <a:miter/>
                      </a:ln>
                    </p:spPr>
                    <p:txBody>
                      <a:bodyPr rtlCol="0" anchor="ctr"/>
                      <a:lstStyle/>
                      <a:p>
                        <a:endParaRPr lang="th-TH"/>
                      </a:p>
                    </p:txBody>
                  </p:sp>
                </p:grpSp>
                <p:sp>
                  <p:nvSpPr>
                    <p:cNvPr id="378" name="Freeform: Shape 377">
                      <a:extLst>
                        <a:ext uri="{FF2B5EF4-FFF2-40B4-BE49-F238E27FC236}">
                          <a16:creationId xmlns:a16="http://schemas.microsoft.com/office/drawing/2014/main" id="{1EA4820D-6382-4E79-B60E-0751DE6A88E0}"/>
                        </a:ext>
                      </a:extLst>
                    </p:cNvPr>
                    <p:cNvSpPr/>
                    <p:nvPr/>
                  </p:nvSpPr>
                  <p:spPr>
                    <a:xfrm>
                      <a:off x="2377754" y="5627613"/>
                      <a:ext cx="41299" cy="151537"/>
                    </a:xfrm>
                    <a:custGeom>
                      <a:avLst/>
                      <a:gdLst>
                        <a:gd name="connsiteX0" fmla="*/ 12442 w 41299"/>
                        <a:gd name="connsiteY0" fmla="*/ 9256 h 151537"/>
                        <a:gd name="connsiteX1" fmla="*/ 41300 w 41299"/>
                        <a:gd name="connsiteY1" fmla="*/ 0 h 151537"/>
                        <a:gd name="connsiteX2" fmla="*/ 27460 w 41299"/>
                        <a:gd name="connsiteY2" fmla="*/ 10085 h 151537"/>
                        <a:gd name="connsiteX3" fmla="*/ 4103 w 41299"/>
                        <a:gd name="connsiteY3" fmla="*/ 39729 h 151537"/>
                        <a:gd name="connsiteX4" fmla="*/ 6068 w 41299"/>
                        <a:gd name="connsiteY4" fmla="*/ 67976 h 151537"/>
                        <a:gd name="connsiteX5" fmla="*/ 7072 w 41299"/>
                        <a:gd name="connsiteY5" fmla="*/ 151538 h 151537"/>
                        <a:gd name="connsiteX6" fmla="*/ 479 w 41299"/>
                        <a:gd name="connsiteY6" fmla="*/ 83780 h 151537"/>
                        <a:gd name="connsiteX7" fmla="*/ 12442 w 41299"/>
                        <a:gd name="connsiteY7" fmla="*/ 9256 h 15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99" h="151537">
                          <a:moveTo>
                            <a:pt x="12442" y="9256"/>
                          </a:moveTo>
                          <a:cubicBezTo>
                            <a:pt x="21130" y="3798"/>
                            <a:pt x="34140" y="7378"/>
                            <a:pt x="41300" y="0"/>
                          </a:cubicBezTo>
                          <a:cubicBezTo>
                            <a:pt x="40339" y="5938"/>
                            <a:pt x="33092" y="7902"/>
                            <a:pt x="27460" y="10085"/>
                          </a:cubicBezTo>
                          <a:cubicBezTo>
                            <a:pt x="15149" y="14844"/>
                            <a:pt x="5849" y="26675"/>
                            <a:pt x="4103" y="39729"/>
                          </a:cubicBezTo>
                          <a:cubicBezTo>
                            <a:pt x="2837" y="49115"/>
                            <a:pt x="5195" y="58546"/>
                            <a:pt x="6068" y="67976"/>
                          </a:cubicBezTo>
                          <a:cubicBezTo>
                            <a:pt x="8513" y="95655"/>
                            <a:pt x="-2577" y="124557"/>
                            <a:pt x="7072" y="151538"/>
                          </a:cubicBezTo>
                          <a:cubicBezTo>
                            <a:pt x="2182" y="129053"/>
                            <a:pt x="-699" y="106744"/>
                            <a:pt x="479" y="83780"/>
                          </a:cubicBezTo>
                          <a:cubicBezTo>
                            <a:pt x="1440" y="65225"/>
                            <a:pt x="-5283" y="20389"/>
                            <a:pt x="12442" y="9256"/>
                          </a:cubicBezTo>
                          <a:close/>
                        </a:path>
                      </a:pathLst>
                    </a:custGeom>
                    <a:solidFill>
                      <a:srgbClr val="79807E"/>
                    </a:solidFill>
                    <a:ln w="4365" cap="flat">
                      <a:noFill/>
                      <a:prstDash val="solid"/>
                      <a:miter/>
                    </a:ln>
                  </p:spPr>
                  <p:txBody>
                    <a:bodyPr rtlCol="0" anchor="ctr"/>
                    <a:lstStyle/>
                    <a:p>
                      <a:endParaRPr lang="th-TH"/>
                    </a:p>
                  </p:txBody>
                </p:sp>
              </p:grpSp>
              <p:grpSp>
                <p:nvGrpSpPr>
                  <p:cNvPr id="371" name="Graphic 2180">
                    <a:extLst>
                      <a:ext uri="{FF2B5EF4-FFF2-40B4-BE49-F238E27FC236}">
                        <a16:creationId xmlns:a16="http://schemas.microsoft.com/office/drawing/2014/main" id="{34D9E684-DC6B-4736-963D-BC3E7DC1BA91}"/>
                      </a:ext>
                    </a:extLst>
                  </p:cNvPr>
                  <p:cNvGrpSpPr/>
                  <p:nvPr/>
                </p:nvGrpSpPr>
                <p:grpSpPr>
                  <a:xfrm>
                    <a:off x="2270878" y="5990019"/>
                    <a:ext cx="171794" cy="182196"/>
                    <a:chOff x="2270878" y="5990019"/>
                    <a:chExt cx="171794" cy="182196"/>
                  </a:xfrm>
                </p:grpSpPr>
                <p:sp>
                  <p:nvSpPr>
                    <p:cNvPr id="372" name="Freeform: Shape 371">
                      <a:extLst>
                        <a:ext uri="{FF2B5EF4-FFF2-40B4-BE49-F238E27FC236}">
                          <a16:creationId xmlns:a16="http://schemas.microsoft.com/office/drawing/2014/main" id="{32B3E230-884D-48DE-93E2-A986F4118955}"/>
                        </a:ext>
                      </a:extLst>
                    </p:cNvPr>
                    <p:cNvSpPr/>
                    <p:nvPr/>
                  </p:nvSpPr>
                  <p:spPr>
                    <a:xfrm>
                      <a:off x="2270878" y="6056336"/>
                      <a:ext cx="171794" cy="115879"/>
                    </a:xfrm>
                    <a:custGeom>
                      <a:avLst/>
                      <a:gdLst>
                        <a:gd name="connsiteX0" fmla="*/ 130581 w 171794"/>
                        <a:gd name="connsiteY0" fmla="*/ 103514 h 115879"/>
                        <a:gd name="connsiteX1" fmla="*/ 55053 w 171794"/>
                        <a:gd name="connsiteY1" fmla="*/ 65182 h 115879"/>
                        <a:gd name="connsiteX2" fmla="*/ 34927 w 171794"/>
                        <a:gd name="connsiteY2" fmla="*/ 44138 h 115879"/>
                        <a:gd name="connsiteX3" fmla="*/ 0 w 171794"/>
                        <a:gd name="connsiteY3" fmla="*/ 0 h 115879"/>
                        <a:gd name="connsiteX4" fmla="*/ 133769 w 171794"/>
                        <a:gd name="connsiteY4" fmla="*/ 111590 h 115879"/>
                        <a:gd name="connsiteX5" fmla="*/ 171795 w 171794"/>
                        <a:gd name="connsiteY5" fmla="*/ 114210 h 115879"/>
                        <a:gd name="connsiteX6" fmla="*/ 130581 w 171794"/>
                        <a:gd name="connsiteY6" fmla="*/ 103514 h 1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4" h="115879">
                          <a:moveTo>
                            <a:pt x="130581" y="103514"/>
                          </a:moveTo>
                          <a:cubicBezTo>
                            <a:pt x="103819" y="93909"/>
                            <a:pt x="76402" y="83911"/>
                            <a:pt x="55053" y="65182"/>
                          </a:cubicBezTo>
                          <a:cubicBezTo>
                            <a:pt x="47762" y="58764"/>
                            <a:pt x="41344" y="51429"/>
                            <a:pt x="34927" y="44138"/>
                          </a:cubicBezTo>
                          <a:cubicBezTo>
                            <a:pt x="22528" y="30037"/>
                            <a:pt x="10085" y="15848"/>
                            <a:pt x="0" y="0"/>
                          </a:cubicBezTo>
                          <a:cubicBezTo>
                            <a:pt x="25758" y="54093"/>
                            <a:pt x="75922" y="95961"/>
                            <a:pt x="133769" y="111590"/>
                          </a:cubicBezTo>
                          <a:cubicBezTo>
                            <a:pt x="145818" y="114821"/>
                            <a:pt x="159832" y="117877"/>
                            <a:pt x="171795" y="114210"/>
                          </a:cubicBezTo>
                          <a:cubicBezTo>
                            <a:pt x="166949" y="101243"/>
                            <a:pt x="142020" y="107617"/>
                            <a:pt x="130581" y="103514"/>
                          </a:cubicBezTo>
                          <a:close/>
                        </a:path>
                      </a:pathLst>
                    </a:custGeom>
                    <a:solidFill>
                      <a:srgbClr val="6B7D76"/>
                    </a:solidFill>
                    <a:ln w="4365" cap="flat">
                      <a:noFill/>
                      <a:prstDash val="solid"/>
                      <a:miter/>
                    </a:ln>
                  </p:spPr>
                  <p:txBody>
                    <a:bodyPr rtlCol="0" anchor="ctr"/>
                    <a:lstStyle/>
                    <a:p>
                      <a:endParaRPr lang="th-TH"/>
                    </a:p>
                  </p:txBody>
                </p:sp>
                <p:sp>
                  <p:nvSpPr>
                    <p:cNvPr id="373" name="Freeform: Shape 372">
                      <a:extLst>
                        <a:ext uri="{FF2B5EF4-FFF2-40B4-BE49-F238E27FC236}">
                          <a16:creationId xmlns:a16="http://schemas.microsoft.com/office/drawing/2014/main" id="{3759905D-1500-4491-AB7E-815A47611793}"/>
                        </a:ext>
                      </a:extLst>
                    </p:cNvPr>
                    <p:cNvSpPr/>
                    <p:nvPr/>
                  </p:nvSpPr>
                  <p:spPr>
                    <a:xfrm>
                      <a:off x="2370148" y="6003684"/>
                      <a:ext cx="65748" cy="139356"/>
                    </a:xfrm>
                    <a:custGeom>
                      <a:avLst/>
                      <a:gdLst>
                        <a:gd name="connsiteX0" fmla="*/ 29216 w 65748"/>
                        <a:gd name="connsiteY0" fmla="*/ 21655 h 139356"/>
                        <a:gd name="connsiteX1" fmla="*/ 9 w 65748"/>
                        <a:gd name="connsiteY1" fmla="*/ 80069 h 139356"/>
                        <a:gd name="connsiteX2" fmla="*/ 7125 w 65748"/>
                        <a:gd name="connsiteY2" fmla="*/ 90591 h 139356"/>
                        <a:gd name="connsiteX3" fmla="*/ 13674 w 65748"/>
                        <a:gd name="connsiteY3" fmla="*/ 83649 h 139356"/>
                        <a:gd name="connsiteX4" fmla="*/ 19437 w 65748"/>
                        <a:gd name="connsiteY4" fmla="*/ 92250 h 139356"/>
                        <a:gd name="connsiteX5" fmla="*/ 20659 w 65748"/>
                        <a:gd name="connsiteY5" fmla="*/ 103557 h 139356"/>
                        <a:gd name="connsiteX6" fmla="*/ 26160 w 65748"/>
                        <a:gd name="connsiteY6" fmla="*/ 107748 h 139356"/>
                        <a:gd name="connsiteX7" fmla="*/ 63924 w 65748"/>
                        <a:gd name="connsiteY7" fmla="*/ 139357 h 139356"/>
                        <a:gd name="connsiteX8" fmla="*/ 62090 w 65748"/>
                        <a:gd name="connsiteY8" fmla="*/ 121195 h 139356"/>
                        <a:gd name="connsiteX9" fmla="*/ 48207 w 65748"/>
                        <a:gd name="connsiteY9" fmla="*/ 76576 h 139356"/>
                        <a:gd name="connsiteX10" fmla="*/ 45238 w 65748"/>
                        <a:gd name="connsiteY10" fmla="*/ 54093 h 139356"/>
                        <a:gd name="connsiteX11" fmla="*/ 48120 w 65748"/>
                        <a:gd name="connsiteY11" fmla="*/ 35843 h 139356"/>
                        <a:gd name="connsiteX12" fmla="*/ 42488 w 65748"/>
                        <a:gd name="connsiteY12" fmla="*/ 0 h 139356"/>
                        <a:gd name="connsiteX13" fmla="*/ 29216 w 65748"/>
                        <a:gd name="connsiteY13" fmla="*/ 21655 h 139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748" h="139356">
                          <a:moveTo>
                            <a:pt x="29216" y="21655"/>
                          </a:moveTo>
                          <a:cubicBezTo>
                            <a:pt x="17690" y="40515"/>
                            <a:pt x="794" y="58022"/>
                            <a:pt x="9" y="80069"/>
                          </a:cubicBezTo>
                          <a:cubicBezTo>
                            <a:pt x="-166" y="84915"/>
                            <a:pt x="2322" y="91333"/>
                            <a:pt x="7125" y="90591"/>
                          </a:cubicBezTo>
                          <a:cubicBezTo>
                            <a:pt x="8347" y="87404"/>
                            <a:pt x="10268" y="83693"/>
                            <a:pt x="13674" y="83649"/>
                          </a:cubicBezTo>
                          <a:cubicBezTo>
                            <a:pt x="17559" y="83605"/>
                            <a:pt x="19524" y="88408"/>
                            <a:pt x="19437" y="92250"/>
                          </a:cubicBezTo>
                          <a:cubicBezTo>
                            <a:pt x="19349" y="96135"/>
                            <a:pt x="18476" y="100414"/>
                            <a:pt x="20659" y="103557"/>
                          </a:cubicBezTo>
                          <a:cubicBezTo>
                            <a:pt x="21969" y="105478"/>
                            <a:pt x="24195" y="106526"/>
                            <a:pt x="26160" y="107748"/>
                          </a:cubicBezTo>
                          <a:cubicBezTo>
                            <a:pt x="40392" y="116524"/>
                            <a:pt x="47378" y="136912"/>
                            <a:pt x="63924" y="139357"/>
                          </a:cubicBezTo>
                          <a:cubicBezTo>
                            <a:pt x="67766" y="134249"/>
                            <a:pt x="64754" y="127045"/>
                            <a:pt x="62090" y="121195"/>
                          </a:cubicBezTo>
                          <a:cubicBezTo>
                            <a:pt x="55585" y="107006"/>
                            <a:pt x="51875" y="91726"/>
                            <a:pt x="48207" y="76576"/>
                          </a:cubicBezTo>
                          <a:cubicBezTo>
                            <a:pt x="46417" y="69198"/>
                            <a:pt x="44584" y="61645"/>
                            <a:pt x="45238" y="54093"/>
                          </a:cubicBezTo>
                          <a:cubicBezTo>
                            <a:pt x="45762" y="47937"/>
                            <a:pt x="47858" y="41999"/>
                            <a:pt x="48120" y="35843"/>
                          </a:cubicBezTo>
                          <a:cubicBezTo>
                            <a:pt x="48644" y="24143"/>
                            <a:pt x="44147" y="11308"/>
                            <a:pt x="42488" y="0"/>
                          </a:cubicBezTo>
                          <a:cubicBezTo>
                            <a:pt x="36201" y="3973"/>
                            <a:pt x="33494" y="14626"/>
                            <a:pt x="29216" y="21655"/>
                          </a:cubicBezTo>
                          <a:close/>
                        </a:path>
                      </a:pathLst>
                    </a:custGeom>
                    <a:solidFill>
                      <a:srgbClr val="4D5854"/>
                    </a:solidFill>
                    <a:ln w="4365" cap="flat">
                      <a:noFill/>
                      <a:prstDash val="solid"/>
                      <a:miter/>
                    </a:ln>
                  </p:spPr>
                  <p:txBody>
                    <a:bodyPr rtlCol="0" anchor="ctr"/>
                    <a:lstStyle/>
                    <a:p>
                      <a:endParaRPr lang="th-TH"/>
                    </a:p>
                  </p:txBody>
                </p:sp>
                <p:sp>
                  <p:nvSpPr>
                    <p:cNvPr id="374" name="Freeform: Shape 373">
                      <a:extLst>
                        <a:ext uri="{FF2B5EF4-FFF2-40B4-BE49-F238E27FC236}">
                          <a16:creationId xmlns:a16="http://schemas.microsoft.com/office/drawing/2014/main" id="{871EE3C7-7012-4E8B-AB73-625A418D5AC7}"/>
                        </a:ext>
                      </a:extLst>
                    </p:cNvPr>
                    <p:cNvSpPr/>
                    <p:nvPr/>
                  </p:nvSpPr>
                  <p:spPr>
                    <a:xfrm>
                      <a:off x="2384837" y="6009011"/>
                      <a:ext cx="44486" cy="112136"/>
                    </a:xfrm>
                    <a:custGeom>
                      <a:avLst/>
                      <a:gdLst>
                        <a:gd name="connsiteX0" fmla="*/ 35833 w 44486"/>
                        <a:gd name="connsiteY0" fmla="*/ 52826 h 112136"/>
                        <a:gd name="connsiteX1" fmla="*/ 22211 w 44486"/>
                        <a:gd name="connsiteY1" fmla="*/ 0 h 112136"/>
                        <a:gd name="connsiteX2" fmla="*/ 14877 w 44486"/>
                        <a:gd name="connsiteY2" fmla="*/ 23139 h 112136"/>
                        <a:gd name="connsiteX3" fmla="*/ 9245 w 44486"/>
                        <a:gd name="connsiteY3" fmla="*/ 35931 h 112136"/>
                        <a:gd name="connsiteX4" fmla="*/ 1692 w 44486"/>
                        <a:gd name="connsiteY4" fmla="*/ 53481 h 112136"/>
                        <a:gd name="connsiteX5" fmla="*/ 164 w 44486"/>
                        <a:gd name="connsiteY5" fmla="*/ 63173 h 112136"/>
                        <a:gd name="connsiteX6" fmla="*/ 6800 w 44486"/>
                        <a:gd name="connsiteY6" fmla="*/ 69416 h 112136"/>
                        <a:gd name="connsiteX7" fmla="*/ 12606 w 44486"/>
                        <a:gd name="connsiteY7" fmla="*/ 67845 h 112136"/>
                        <a:gd name="connsiteX8" fmla="*/ 22604 w 44486"/>
                        <a:gd name="connsiteY8" fmla="*/ 75354 h 112136"/>
                        <a:gd name="connsiteX9" fmla="*/ 23957 w 44486"/>
                        <a:gd name="connsiteY9" fmla="*/ 88844 h 112136"/>
                        <a:gd name="connsiteX10" fmla="*/ 43080 w 44486"/>
                        <a:gd name="connsiteY10" fmla="*/ 108796 h 112136"/>
                        <a:gd name="connsiteX11" fmla="*/ 35833 w 44486"/>
                        <a:gd name="connsiteY11" fmla="*/ 52826 h 11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486" h="112136">
                          <a:moveTo>
                            <a:pt x="35833" y="52826"/>
                          </a:moveTo>
                          <a:cubicBezTo>
                            <a:pt x="33344" y="34708"/>
                            <a:pt x="30725" y="16197"/>
                            <a:pt x="22211" y="0"/>
                          </a:cubicBezTo>
                          <a:cubicBezTo>
                            <a:pt x="15619" y="5064"/>
                            <a:pt x="16929" y="15062"/>
                            <a:pt x="14877" y="23139"/>
                          </a:cubicBezTo>
                          <a:cubicBezTo>
                            <a:pt x="13742" y="27679"/>
                            <a:pt x="11384" y="31739"/>
                            <a:pt x="9245" y="35931"/>
                          </a:cubicBezTo>
                          <a:cubicBezTo>
                            <a:pt x="6320" y="41606"/>
                            <a:pt x="3831" y="47456"/>
                            <a:pt x="1692" y="53481"/>
                          </a:cubicBezTo>
                          <a:cubicBezTo>
                            <a:pt x="600" y="56581"/>
                            <a:pt x="-404" y="59943"/>
                            <a:pt x="164" y="63173"/>
                          </a:cubicBezTo>
                          <a:cubicBezTo>
                            <a:pt x="775" y="66448"/>
                            <a:pt x="3482" y="69547"/>
                            <a:pt x="6800" y="69416"/>
                          </a:cubicBezTo>
                          <a:cubicBezTo>
                            <a:pt x="8808" y="69329"/>
                            <a:pt x="10598" y="68150"/>
                            <a:pt x="12606" y="67845"/>
                          </a:cubicBezTo>
                          <a:cubicBezTo>
                            <a:pt x="17103" y="67103"/>
                            <a:pt x="21163" y="71032"/>
                            <a:pt x="22604" y="75354"/>
                          </a:cubicBezTo>
                          <a:cubicBezTo>
                            <a:pt x="24045" y="79676"/>
                            <a:pt x="23652" y="84347"/>
                            <a:pt x="23957" y="88844"/>
                          </a:cubicBezTo>
                          <a:cubicBezTo>
                            <a:pt x="24438" y="95393"/>
                            <a:pt x="33038" y="121238"/>
                            <a:pt x="43080" y="108796"/>
                          </a:cubicBezTo>
                          <a:cubicBezTo>
                            <a:pt x="48406" y="102160"/>
                            <a:pt x="36968" y="61340"/>
                            <a:pt x="35833" y="52826"/>
                          </a:cubicBezTo>
                          <a:close/>
                        </a:path>
                      </a:pathLst>
                    </a:custGeom>
                    <a:solidFill>
                      <a:srgbClr val="646C69"/>
                    </a:solidFill>
                    <a:ln w="4365" cap="flat">
                      <a:noFill/>
                      <a:prstDash val="solid"/>
                      <a:miter/>
                    </a:ln>
                  </p:spPr>
                  <p:txBody>
                    <a:bodyPr rtlCol="0" anchor="ctr"/>
                    <a:lstStyle/>
                    <a:p>
                      <a:endParaRPr lang="th-TH"/>
                    </a:p>
                  </p:txBody>
                </p:sp>
                <p:sp>
                  <p:nvSpPr>
                    <p:cNvPr id="375" name="Freeform: Shape 374">
                      <a:extLst>
                        <a:ext uri="{FF2B5EF4-FFF2-40B4-BE49-F238E27FC236}">
                          <a16:creationId xmlns:a16="http://schemas.microsoft.com/office/drawing/2014/main" id="{5AD3893E-B454-4368-ABFE-7D93E8A56D9F}"/>
                        </a:ext>
                      </a:extLst>
                    </p:cNvPr>
                    <p:cNvSpPr/>
                    <p:nvPr/>
                  </p:nvSpPr>
                  <p:spPr>
                    <a:xfrm>
                      <a:off x="2324432" y="5990019"/>
                      <a:ext cx="81742" cy="119710"/>
                    </a:xfrm>
                    <a:custGeom>
                      <a:avLst/>
                      <a:gdLst>
                        <a:gd name="connsiteX0" fmla="*/ 45506 w 81742"/>
                        <a:gd name="connsiteY0" fmla="*/ 50207 h 119710"/>
                        <a:gd name="connsiteX1" fmla="*/ 13635 w 81742"/>
                        <a:gd name="connsiteY1" fmla="*/ 83605 h 119710"/>
                        <a:gd name="connsiteX2" fmla="*/ 2066 w 81742"/>
                        <a:gd name="connsiteY2" fmla="*/ 119711 h 119710"/>
                        <a:gd name="connsiteX3" fmla="*/ 14596 w 81742"/>
                        <a:gd name="connsiteY3" fmla="*/ 93909 h 119710"/>
                        <a:gd name="connsiteX4" fmla="*/ 11016 w 81742"/>
                        <a:gd name="connsiteY4" fmla="*/ 98231 h 119710"/>
                        <a:gd name="connsiteX5" fmla="*/ 63668 w 81742"/>
                        <a:gd name="connsiteY5" fmla="*/ 19515 h 119710"/>
                        <a:gd name="connsiteX6" fmla="*/ 81742 w 81742"/>
                        <a:gd name="connsiteY6" fmla="*/ 0 h 119710"/>
                        <a:gd name="connsiteX7" fmla="*/ 45506 w 81742"/>
                        <a:gd name="connsiteY7" fmla="*/ 50207 h 11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742" h="119710">
                          <a:moveTo>
                            <a:pt x="45506" y="50207"/>
                          </a:moveTo>
                          <a:cubicBezTo>
                            <a:pt x="36687" y="62824"/>
                            <a:pt x="24244" y="72429"/>
                            <a:pt x="13635" y="83605"/>
                          </a:cubicBezTo>
                          <a:cubicBezTo>
                            <a:pt x="4336" y="93385"/>
                            <a:pt x="-4002" y="107617"/>
                            <a:pt x="2066" y="119711"/>
                          </a:cubicBezTo>
                          <a:cubicBezTo>
                            <a:pt x="6257" y="111110"/>
                            <a:pt x="10405" y="102510"/>
                            <a:pt x="14596" y="93909"/>
                          </a:cubicBezTo>
                          <a:cubicBezTo>
                            <a:pt x="12719" y="94520"/>
                            <a:pt x="11234" y="96266"/>
                            <a:pt x="11016" y="98231"/>
                          </a:cubicBezTo>
                          <a:cubicBezTo>
                            <a:pt x="28567" y="71992"/>
                            <a:pt x="46117" y="45754"/>
                            <a:pt x="63668" y="19515"/>
                          </a:cubicBezTo>
                          <a:cubicBezTo>
                            <a:pt x="68776" y="11875"/>
                            <a:pt x="75761" y="5807"/>
                            <a:pt x="81742" y="0"/>
                          </a:cubicBezTo>
                          <a:cubicBezTo>
                            <a:pt x="62751" y="6942"/>
                            <a:pt x="56333" y="34708"/>
                            <a:pt x="45506" y="50207"/>
                          </a:cubicBezTo>
                          <a:close/>
                        </a:path>
                      </a:pathLst>
                    </a:custGeom>
                    <a:solidFill>
                      <a:srgbClr val="21302C"/>
                    </a:solidFill>
                    <a:ln w="4365" cap="flat">
                      <a:noFill/>
                      <a:prstDash val="solid"/>
                      <a:miter/>
                    </a:ln>
                  </p:spPr>
                  <p:txBody>
                    <a:bodyPr rtlCol="0" anchor="ctr"/>
                    <a:lstStyle/>
                    <a:p>
                      <a:endParaRPr lang="th-TH"/>
                    </a:p>
                  </p:txBody>
                </p:sp>
                <p:sp>
                  <p:nvSpPr>
                    <p:cNvPr id="376" name="Freeform: Shape 375">
                      <a:extLst>
                        <a:ext uri="{FF2B5EF4-FFF2-40B4-BE49-F238E27FC236}">
                          <a16:creationId xmlns:a16="http://schemas.microsoft.com/office/drawing/2014/main" id="{590EA503-107F-4713-A890-5AEFA619E617}"/>
                        </a:ext>
                      </a:extLst>
                    </p:cNvPr>
                    <p:cNvSpPr/>
                    <p:nvPr/>
                  </p:nvSpPr>
                  <p:spPr>
                    <a:xfrm>
                      <a:off x="2368967" y="6065941"/>
                      <a:ext cx="51222" cy="75266"/>
                    </a:xfrm>
                    <a:custGeom>
                      <a:avLst/>
                      <a:gdLst>
                        <a:gd name="connsiteX0" fmla="*/ 17169 w 51222"/>
                        <a:gd name="connsiteY0" fmla="*/ 33791 h 75266"/>
                        <a:gd name="connsiteX1" fmla="*/ 11 w 51222"/>
                        <a:gd name="connsiteY1" fmla="*/ 75267 h 75266"/>
                        <a:gd name="connsiteX2" fmla="*/ 18304 w 51222"/>
                        <a:gd name="connsiteY2" fmla="*/ 38201 h 75266"/>
                        <a:gd name="connsiteX3" fmla="*/ 42971 w 51222"/>
                        <a:gd name="connsiteY3" fmla="*/ 7902 h 75266"/>
                        <a:gd name="connsiteX4" fmla="*/ 51222 w 51222"/>
                        <a:gd name="connsiteY4" fmla="*/ 0 h 75266"/>
                        <a:gd name="connsiteX5" fmla="*/ 17169 w 51222"/>
                        <a:gd name="connsiteY5" fmla="*/ 33791 h 75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22" h="75266">
                          <a:moveTo>
                            <a:pt x="17169" y="33791"/>
                          </a:moveTo>
                          <a:cubicBezTo>
                            <a:pt x="7608" y="45710"/>
                            <a:pt x="-338" y="60030"/>
                            <a:pt x="11" y="75267"/>
                          </a:cubicBezTo>
                          <a:cubicBezTo>
                            <a:pt x="6123" y="62911"/>
                            <a:pt x="12235" y="50556"/>
                            <a:pt x="18304" y="38201"/>
                          </a:cubicBezTo>
                          <a:cubicBezTo>
                            <a:pt x="24198" y="26282"/>
                            <a:pt x="30921" y="13534"/>
                            <a:pt x="42971" y="7902"/>
                          </a:cubicBezTo>
                          <a:cubicBezTo>
                            <a:pt x="47249" y="5894"/>
                            <a:pt x="50524" y="4540"/>
                            <a:pt x="51222" y="0"/>
                          </a:cubicBezTo>
                          <a:cubicBezTo>
                            <a:pt x="39172" y="2183"/>
                            <a:pt x="25202" y="23794"/>
                            <a:pt x="17169" y="33791"/>
                          </a:cubicBezTo>
                          <a:close/>
                        </a:path>
                      </a:pathLst>
                    </a:custGeom>
                    <a:solidFill>
                      <a:srgbClr val="21302C"/>
                    </a:solidFill>
                    <a:ln w="4365" cap="flat">
                      <a:noFill/>
                      <a:prstDash val="solid"/>
                      <a:miter/>
                    </a:ln>
                  </p:spPr>
                  <p:txBody>
                    <a:bodyPr rtlCol="0" anchor="ctr"/>
                    <a:lstStyle/>
                    <a:p>
                      <a:endParaRPr lang="th-TH"/>
                    </a:p>
                  </p:txBody>
                </p:sp>
              </p:grpSp>
            </p:grpSp>
          </p:grpSp>
        </p:grpSp>
        <p:grpSp>
          <p:nvGrpSpPr>
            <p:cNvPr id="23" name="Graphic 3512">
              <a:extLst>
                <a:ext uri="{FF2B5EF4-FFF2-40B4-BE49-F238E27FC236}">
                  <a16:creationId xmlns:a16="http://schemas.microsoft.com/office/drawing/2014/main" id="{D8AFD682-46F9-4057-9D24-F34E9A7FD2BE}"/>
                </a:ext>
              </a:extLst>
            </p:cNvPr>
            <p:cNvGrpSpPr/>
            <p:nvPr/>
          </p:nvGrpSpPr>
          <p:grpSpPr>
            <a:xfrm>
              <a:off x="3099921" y="2473774"/>
              <a:ext cx="1218222" cy="1239859"/>
              <a:chOff x="4692675" y="4122640"/>
              <a:chExt cx="2271848" cy="2312200"/>
            </a:xfrm>
          </p:grpSpPr>
          <p:grpSp>
            <p:nvGrpSpPr>
              <p:cNvPr id="300" name="Graphic 3512">
                <a:extLst>
                  <a:ext uri="{FF2B5EF4-FFF2-40B4-BE49-F238E27FC236}">
                    <a16:creationId xmlns:a16="http://schemas.microsoft.com/office/drawing/2014/main" id="{6C8EB1AC-2264-4D8D-B352-F88D2218CD8B}"/>
                  </a:ext>
                </a:extLst>
              </p:cNvPr>
              <p:cNvGrpSpPr/>
              <p:nvPr/>
            </p:nvGrpSpPr>
            <p:grpSpPr>
              <a:xfrm>
                <a:off x="4692675" y="4122640"/>
                <a:ext cx="2271848" cy="2312200"/>
                <a:chOff x="4692675" y="4122640"/>
                <a:chExt cx="2271848" cy="2312200"/>
              </a:xfrm>
              <a:solidFill>
                <a:srgbClr val="938F50"/>
              </a:solidFill>
            </p:grpSpPr>
            <p:pic>
              <p:nvPicPr>
                <p:cNvPr id="319" name="Picture 318">
                  <a:extLst>
                    <a:ext uri="{FF2B5EF4-FFF2-40B4-BE49-F238E27FC236}">
                      <a16:creationId xmlns:a16="http://schemas.microsoft.com/office/drawing/2014/main" id="{854FCD09-FFDE-47DE-AD4C-97B57BB537C8}"/>
                    </a:ext>
                  </a:extLst>
                </p:cNvPr>
                <p:cNvPicPr>
                  <a:picLocks noChangeAspect="1"/>
                </p:cNvPicPr>
                <p:nvPr/>
              </p:nvPicPr>
              <p:blipFill>
                <a:blip r:embed="rId72"/>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320" name="Picture 319">
                  <a:extLst>
                    <a:ext uri="{FF2B5EF4-FFF2-40B4-BE49-F238E27FC236}">
                      <a16:creationId xmlns:a16="http://schemas.microsoft.com/office/drawing/2014/main" id="{7F28A09D-12BF-471E-9872-AAD73E97F861}"/>
                    </a:ext>
                  </a:extLst>
                </p:cNvPr>
                <p:cNvPicPr>
                  <a:picLocks noChangeAspect="1"/>
                </p:cNvPicPr>
                <p:nvPr/>
              </p:nvPicPr>
              <p:blipFill>
                <a:blip r:embed="rId73"/>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321" name="Picture 320">
                  <a:extLst>
                    <a:ext uri="{FF2B5EF4-FFF2-40B4-BE49-F238E27FC236}">
                      <a16:creationId xmlns:a16="http://schemas.microsoft.com/office/drawing/2014/main" id="{808D76E2-75E4-4F49-8F49-F5939CE3F2FD}"/>
                    </a:ext>
                  </a:extLst>
                </p:cNvPr>
                <p:cNvPicPr>
                  <a:picLocks noChangeAspect="1"/>
                </p:cNvPicPr>
                <p:nvPr/>
              </p:nvPicPr>
              <p:blipFill>
                <a:blip r:embed="rId74"/>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322" name="Picture 321">
                  <a:extLst>
                    <a:ext uri="{FF2B5EF4-FFF2-40B4-BE49-F238E27FC236}">
                      <a16:creationId xmlns:a16="http://schemas.microsoft.com/office/drawing/2014/main" id="{FC5E66A8-A75B-4E4B-9BA2-46E802D92BF4}"/>
                    </a:ext>
                  </a:extLst>
                </p:cNvPr>
                <p:cNvPicPr>
                  <a:picLocks noChangeAspect="1"/>
                </p:cNvPicPr>
                <p:nvPr/>
              </p:nvPicPr>
              <p:blipFill>
                <a:blip r:embed="rId75"/>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323" name="Picture 322">
                  <a:extLst>
                    <a:ext uri="{FF2B5EF4-FFF2-40B4-BE49-F238E27FC236}">
                      <a16:creationId xmlns:a16="http://schemas.microsoft.com/office/drawing/2014/main" id="{52959324-54C2-4836-98DF-69A19575E9A6}"/>
                    </a:ext>
                  </a:extLst>
                </p:cNvPr>
                <p:cNvPicPr>
                  <a:picLocks noChangeAspect="1"/>
                </p:cNvPicPr>
                <p:nvPr/>
              </p:nvPicPr>
              <p:blipFill>
                <a:blip r:embed="rId76"/>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324" name="Picture 323">
                  <a:extLst>
                    <a:ext uri="{FF2B5EF4-FFF2-40B4-BE49-F238E27FC236}">
                      <a16:creationId xmlns:a16="http://schemas.microsoft.com/office/drawing/2014/main" id="{CEFDF138-75C4-4B6D-978B-C16A876CEAB6}"/>
                    </a:ext>
                  </a:extLst>
                </p:cNvPr>
                <p:cNvPicPr>
                  <a:picLocks noChangeAspect="1"/>
                </p:cNvPicPr>
                <p:nvPr/>
              </p:nvPicPr>
              <p:blipFill>
                <a:blip r:embed="rId77"/>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325" name="Picture 324">
                  <a:extLst>
                    <a:ext uri="{FF2B5EF4-FFF2-40B4-BE49-F238E27FC236}">
                      <a16:creationId xmlns:a16="http://schemas.microsoft.com/office/drawing/2014/main" id="{9B28C4B3-15CD-4C86-B743-1026DBD51091}"/>
                    </a:ext>
                  </a:extLst>
                </p:cNvPr>
                <p:cNvPicPr>
                  <a:picLocks noChangeAspect="1"/>
                </p:cNvPicPr>
                <p:nvPr/>
              </p:nvPicPr>
              <p:blipFill>
                <a:blip r:embed="rId78"/>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326" name="Picture 325">
                  <a:extLst>
                    <a:ext uri="{FF2B5EF4-FFF2-40B4-BE49-F238E27FC236}">
                      <a16:creationId xmlns:a16="http://schemas.microsoft.com/office/drawing/2014/main" id="{DFBD3C59-FC75-4072-A97C-0566E328D72D}"/>
                    </a:ext>
                  </a:extLst>
                </p:cNvPr>
                <p:cNvPicPr>
                  <a:picLocks noChangeAspect="1"/>
                </p:cNvPicPr>
                <p:nvPr/>
              </p:nvPicPr>
              <p:blipFill>
                <a:blip r:embed="rId79"/>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327" name="Picture 326">
                  <a:extLst>
                    <a:ext uri="{FF2B5EF4-FFF2-40B4-BE49-F238E27FC236}">
                      <a16:creationId xmlns:a16="http://schemas.microsoft.com/office/drawing/2014/main" id="{A73FFB95-9EC8-4029-A9F3-AB17E69B926E}"/>
                    </a:ext>
                  </a:extLst>
                </p:cNvPr>
                <p:cNvPicPr>
                  <a:picLocks noChangeAspect="1"/>
                </p:cNvPicPr>
                <p:nvPr/>
              </p:nvPicPr>
              <p:blipFill>
                <a:blip r:embed="rId80"/>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328" name="Picture 327">
                  <a:extLst>
                    <a:ext uri="{FF2B5EF4-FFF2-40B4-BE49-F238E27FC236}">
                      <a16:creationId xmlns:a16="http://schemas.microsoft.com/office/drawing/2014/main" id="{FD82759B-1F2D-4FE4-8B97-9C7280A58CEE}"/>
                    </a:ext>
                  </a:extLst>
                </p:cNvPr>
                <p:cNvPicPr>
                  <a:picLocks noChangeAspect="1"/>
                </p:cNvPicPr>
                <p:nvPr/>
              </p:nvPicPr>
              <p:blipFill>
                <a:blip r:embed="rId81"/>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329" name="Picture 328">
                  <a:extLst>
                    <a:ext uri="{FF2B5EF4-FFF2-40B4-BE49-F238E27FC236}">
                      <a16:creationId xmlns:a16="http://schemas.microsoft.com/office/drawing/2014/main" id="{F4A6E6F4-181A-467F-B884-BA8C479566D7}"/>
                    </a:ext>
                  </a:extLst>
                </p:cNvPr>
                <p:cNvPicPr>
                  <a:picLocks noChangeAspect="1"/>
                </p:cNvPicPr>
                <p:nvPr/>
              </p:nvPicPr>
              <p:blipFill>
                <a:blip r:embed="rId82"/>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330" name="Picture 329">
                  <a:extLst>
                    <a:ext uri="{FF2B5EF4-FFF2-40B4-BE49-F238E27FC236}">
                      <a16:creationId xmlns:a16="http://schemas.microsoft.com/office/drawing/2014/main" id="{C6BB96D5-522F-44DC-ADC6-C6754532DFCE}"/>
                    </a:ext>
                  </a:extLst>
                </p:cNvPr>
                <p:cNvPicPr>
                  <a:picLocks noChangeAspect="1"/>
                </p:cNvPicPr>
                <p:nvPr/>
              </p:nvPicPr>
              <p:blipFill>
                <a:blip r:embed="rId83"/>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331" name="Picture 330">
                  <a:extLst>
                    <a:ext uri="{FF2B5EF4-FFF2-40B4-BE49-F238E27FC236}">
                      <a16:creationId xmlns:a16="http://schemas.microsoft.com/office/drawing/2014/main" id="{1939753D-35FB-40A8-9A64-9BCC9C7283C3}"/>
                    </a:ext>
                  </a:extLst>
                </p:cNvPr>
                <p:cNvPicPr>
                  <a:picLocks noChangeAspect="1"/>
                </p:cNvPicPr>
                <p:nvPr/>
              </p:nvPicPr>
              <p:blipFill>
                <a:blip r:embed="rId84"/>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332" name="Picture 331">
                  <a:extLst>
                    <a:ext uri="{FF2B5EF4-FFF2-40B4-BE49-F238E27FC236}">
                      <a16:creationId xmlns:a16="http://schemas.microsoft.com/office/drawing/2014/main" id="{2574C887-8510-4AE3-A088-789E0BBFDCF3}"/>
                    </a:ext>
                  </a:extLst>
                </p:cNvPr>
                <p:cNvPicPr>
                  <a:picLocks noChangeAspect="1"/>
                </p:cNvPicPr>
                <p:nvPr/>
              </p:nvPicPr>
              <p:blipFill>
                <a:blip r:embed="rId85"/>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333" name="Picture 332">
                  <a:extLst>
                    <a:ext uri="{FF2B5EF4-FFF2-40B4-BE49-F238E27FC236}">
                      <a16:creationId xmlns:a16="http://schemas.microsoft.com/office/drawing/2014/main" id="{AA5E7655-4967-4C58-96C7-D1ED56700ED2}"/>
                    </a:ext>
                  </a:extLst>
                </p:cNvPr>
                <p:cNvPicPr>
                  <a:picLocks noChangeAspect="1"/>
                </p:cNvPicPr>
                <p:nvPr/>
              </p:nvPicPr>
              <p:blipFill>
                <a:blip r:embed="rId86"/>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334" name="Picture 333">
                  <a:extLst>
                    <a:ext uri="{FF2B5EF4-FFF2-40B4-BE49-F238E27FC236}">
                      <a16:creationId xmlns:a16="http://schemas.microsoft.com/office/drawing/2014/main" id="{1A473380-397B-4F2C-85FD-613FE3ECE113}"/>
                    </a:ext>
                  </a:extLst>
                </p:cNvPr>
                <p:cNvPicPr>
                  <a:picLocks noChangeAspect="1"/>
                </p:cNvPicPr>
                <p:nvPr/>
              </p:nvPicPr>
              <p:blipFill>
                <a:blip r:embed="rId87"/>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335" name="Picture 334">
                  <a:extLst>
                    <a:ext uri="{FF2B5EF4-FFF2-40B4-BE49-F238E27FC236}">
                      <a16:creationId xmlns:a16="http://schemas.microsoft.com/office/drawing/2014/main" id="{29C18E78-F7D2-43BA-9289-0756D5A0659E}"/>
                    </a:ext>
                  </a:extLst>
                </p:cNvPr>
                <p:cNvPicPr>
                  <a:picLocks noChangeAspect="1"/>
                </p:cNvPicPr>
                <p:nvPr/>
              </p:nvPicPr>
              <p:blipFill>
                <a:blip r:embed="rId88"/>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336" name="Picture 335">
                  <a:extLst>
                    <a:ext uri="{FF2B5EF4-FFF2-40B4-BE49-F238E27FC236}">
                      <a16:creationId xmlns:a16="http://schemas.microsoft.com/office/drawing/2014/main" id="{49AACD01-DB59-497D-8F26-EAB07823727F}"/>
                    </a:ext>
                  </a:extLst>
                </p:cNvPr>
                <p:cNvPicPr>
                  <a:picLocks noChangeAspect="1"/>
                </p:cNvPicPr>
                <p:nvPr/>
              </p:nvPicPr>
              <p:blipFill>
                <a:blip r:embed="rId89"/>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337" name="Picture 336">
                  <a:extLst>
                    <a:ext uri="{FF2B5EF4-FFF2-40B4-BE49-F238E27FC236}">
                      <a16:creationId xmlns:a16="http://schemas.microsoft.com/office/drawing/2014/main" id="{304D03B6-95A4-4BD6-BA0A-4F118CB57E95}"/>
                    </a:ext>
                  </a:extLst>
                </p:cNvPr>
                <p:cNvPicPr>
                  <a:picLocks noChangeAspect="1"/>
                </p:cNvPicPr>
                <p:nvPr/>
              </p:nvPicPr>
              <p:blipFill>
                <a:blip r:embed="rId90"/>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338" name="Picture 337">
                  <a:extLst>
                    <a:ext uri="{FF2B5EF4-FFF2-40B4-BE49-F238E27FC236}">
                      <a16:creationId xmlns:a16="http://schemas.microsoft.com/office/drawing/2014/main" id="{F6FDA686-61B6-4829-AABD-D55EAA07ECF9}"/>
                    </a:ext>
                  </a:extLst>
                </p:cNvPr>
                <p:cNvPicPr>
                  <a:picLocks noChangeAspect="1"/>
                </p:cNvPicPr>
                <p:nvPr/>
              </p:nvPicPr>
              <p:blipFill>
                <a:blip r:embed="rId91"/>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339" name="Picture 338">
                  <a:extLst>
                    <a:ext uri="{FF2B5EF4-FFF2-40B4-BE49-F238E27FC236}">
                      <a16:creationId xmlns:a16="http://schemas.microsoft.com/office/drawing/2014/main" id="{25513E3C-37E7-4D54-984D-DD1D86254ED2}"/>
                    </a:ext>
                  </a:extLst>
                </p:cNvPr>
                <p:cNvPicPr>
                  <a:picLocks noChangeAspect="1"/>
                </p:cNvPicPr>
                <p:nvPr/>
              </p:nvPicPr>
              <p:blipFill>
                <a:blip r:embed="rId92"/>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340" name="Picture 339">
                  <a:extLst>
                    <a:ext uri="{FF2B5EF4-FFF2-40B4-BE49-F238E27FC236}">
                      <a16:creationId xmlns:a16="http://schemas.microsoft.com/office/drawing/2014/main" id="{C054648F-642A-4B94-BDA9-3383B647F7C6}"/>
                    </a:ext>
                  </a:extLst>
                </p:cNvPr>
                <p:cNvPicPr>
                  <a:picLocks noChangeAspect="1"/>
                </p:cNvPicPr>
                <p:nvPr/>
              </p:nvPicPr>
              <p:blipFill>
                <a:blip r:embed="rId93"/>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341" name="Picture 340">
                  <a:extLst>
                    <a:ext uri="{FF2B5EF4-FFF2-40B4-BE49-F238E27FC236}">
                      <a16:creationId xmlns:a16="http://schemas.microsoft.com/office/drawing/2014/main" id="{21413870-0FAA-4221-BA3E-94E7A482F62F}"/>
                    </a:ext>
                  </a:extLst>
                </p:cNvPr>
                <p:cNvPicPr>
                  <a:picLocks noChangeAspect="1"/>
                </p:cNvPicPr>
                <p:nvPr/>
              </p:nvPicPr>
              <p:blipFill>
                <a:blip r:embed="rId94"/>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342" name="Picture 341">
                  <a:extLst>
                    <a:ext uri="{FF2B5EF4-FFF2-40B4-BE49-F238E27FC236}">
                      <a16:creationId xmlns:a16="http://schemas.microsoft.com/office/drawing/2014/main" id="{15BB26EE-0D8B-48BE-B52A-1F889CFEB46B}"/>
                    </a:ext>
                  </a:extLst>
                </p:cNvPr>
                <p:cNvPicPr>
                  <a:picLocks noChangeAspect="1"/>
                </p:cNvPicPr>
                <p:nvPr/>
              </p:nvPicPr>
              <p:blipFill>
                <a:blip r:embed="rId95"/>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343" name="Picture 342">
                  <a:extLst>
                    <a:ext uri="{FF2B5EF4-FFF2-40B4-BE49-F238E27FC236}">
                      <a16:creationId xmlns:a16="http://schemas.microsoft.com/office/drawing/2014/main" id="{001C5928-1C4E-4FAB-8837-5BE49B6B61E6}"/>
                    </a:ext>
                  </a:extLst>
                </p:cNvPr>
                <p:cNvPicPr>
                  <a:picLocks noChangeAspect="1"/>
                </p:cNvPicPr>
                <p:nvPr/>
              </p:nvPicPr>
              <p:blipFill>
                <a:blip r:embed="rId96"/>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344" name="Graphic 3512">
                  <a:extLst>
                    <a:ext uri="{FF2B5EF4-FFF2-40B4-BE49-F238E27FC236}">
                      <a16:creationId xmlns:a16="http://schemas.microsoft.com/office/drawing/2014/main" id="{D055BCAB-7033-4088-8B2D-9951CFBD85A1}"/>
                    </a:ext>
                  </a:extLst>
                </p:cNvPr>
                <p:cNvGrpSpPr/>
                <p:nvPr/>
              </p:nvGrpSpPr>
              <p:grpSpPr>
                <a:xfrm>
                  <a:off x="5088130" y="4659329"/>
                  <a:ext cx="1028989" cy="1004778"/>
                  <a:chOff x="5088130" y="4659329"/>
                  <a:chExt cx="1028989" cy="1004778"/>
                </a:xfrm>
                <a:solidFill>
                  <a:srgbClr val="938F50"/>
                </a:solidFill>
              </p:grpSpPr>
              <p:pic>
                <p:nvPicPr>
                  <p:cNvPr id="345" name="Picture 344">
                    <a:extLst>
                      <a:ext uri="{FF2B5EF4-FFF2-40B4-BE49-F238E27FC236}">
                        <a16:creationId xmlns:a16="http://schemas.microsoft.com/office/drawing/2014/main" id="{AF5B190A-56CF-463B-ADEB-CB5BEE794BCB}"/>
                      </a:ext>
                    </a:extLst>
                  </p:cNvPr>
                  <p:cNvPicPr>
                    <a:picLocks noChangeAspect="1"/>
                  </p:cNvPicPr>
                  <p:nvPr/>
                </p:nvPicPr>
                <p:blipFill>
                  <a:blip r:embed="rId97"/>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346" name="Freeform: Shape 345">
                    <a:extLst>
                      <a:ext uri="{FF2B5EF4-FFF2-40B4-BE49-F238E27FC236}">
                        <a16:creationId xmlns:a16="http://schemas.microsoft.com/office/drawing/2014/main" id="{645ADB3B-E8B3-4E6F-BE0A-960617E506B7}"/>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347" name="Picture 346">
                    <a:extLst>
                      <a:ext uri="{FF2B5EF4-FFF2-40B4-BE49-F238E27FC236}">
                        <a16:creationId xmlns:a16="http://schemas.microsoft.com/office/drawing/2014/main" id="{610A5D6F-D028-426C-A756-A8467CA43F26}"/>
                      </a:ext>
                    </a:extLst>
                  </p:cNvPr>
                  <p:cNvPicPr>
                    <a:picLocks noChangeAspect="1"/>
                  </p:cNvPicPr>
                  <p:nvPr/>
                </p:nvPicPr>
                <p:blipFill>
                  <a:blip r:embed="rId98"/>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348" name="Picture 347">
                    <a:extLst>
                      <a:ext uri="{FF2B5EF4-FFF2-40B4-BE49-F238E27FC236}">
                        <a16:creationId xmlns:a16="http://schemas.microsoft.com/office/drawing/2014/main" id="{B1527979-3DD2-4BB6-B19D-41C399CC34AB}"/>
                      </a:ext>
                    </a:extLst>
                  </p:cNvPr>
                  <p:cNvPicPr>
                    <a:picLocks noChangeAspect="1"/>
                  </p:cNvPicPr>
                  <p:nvPr/>
                </p:nvPicPr>
                <p:blipFill>
                  <a:blip r:embed="rId99"/>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349" name="Freeform: Shape 348">
                    <a:extLst>
                      <a:ext uri="{FF2B5EF4-FFF2-40B4-BE49-F238E27FC236}">
                        <a16:creationId xmlns:a16="http://schemas.microsoft.com/office/drawing/2014/main" id="{F9F43234-F046-4494-8C45-270A1F383079}"/>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350" name="Picture 349">
                    <a:extLst>
                      <a:ext uri="{FF2B5EF4-FFF2-40B4-BE49-F238E27FC236}">
                        <a16:creationId xmlns:a16="http://schemas.microsoft.com/office/drawing/2014/main" id="{B0ADCFA8-96B7-49A2-AC30-CC65D1A21459}"/>
                      </a:ext>
                    </a:extLst>
                  </p:cNvPr>
                  <p:cNvPicPr>
                    <a:picLocks noChangeAspect="1"/>
                  </p:cNvPicPr>
                  <p:nvPr/>
                </p:nvPicPr>
                <p:blipFill>
                  <a:blip r:embed="rId100"/>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351" name="Picture 350">
                    <a:extLst>
                      <a:ext uri="{FF2B5EF4-FFF2-40B4-BE49-F238E27FC236}">
                        <a16:creationId xmlns:a16="http://schemas.microsoft.com/office/drawing/2014/main" id="{CE0B0D37-83F5-4A3B-A807-6B5EFF922EEC}"/>
                      </a:ext>
                    </a:extLst>
                  </p:cNvPr>
                  <p:cNvPicPr>
                    <a:picLocks noChangeAspect="1"/>
                  </p:cNvPicPr>
                  <p:nvPr/>
                </p:nvPicPr>
                <p:blipFill>
                  <a:blip r:embed="rId101"/>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352" name="Picture 351">
                    <a:extLst>
                      <a:ext uri="{FF2B5EF4-FFF2-40B4-BE49-F238E27FC236}">
                        <a16:creationId xmlns:a16="http://schemas.microsoft.com/office/drawing/2014/main" id="{3D890159-56DE-4387-B1F0-73B78264EDB7}"/>
                      </a:ext>
                    </a:extLst>
                  </p:cNvPr>
                  <p:cNvPicPr>
                    <a:picLocks noChangeAspect="1"/>
                  </p:cNvPicPr>
                  <p:nvPr/>
                </p:nvPicPr>
                <p:blipFill>
                  <a:blip r:embed="rId102"/>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353" name="Picture 352">
                    <a:extLst>
                      <a:ext uri="{FF2B5EF4-FFF2-40B4-BE49-F238E27FC236}">
                        <a16:creationId xmlns:a16="http://schemas.microsoft.com/office/drawing/2014/main" id="{B248FA8E-BD55-4232-8982-0F714ACA3E18}"/>
                      </a:ext>
                    </a:extLst>
                  </p:cNvPr>
                  <p:cNvPicPr>
                    <a:picLocks noChangeAspect="1"/>
                  </p:cNvPicPr>
                  <p:nvPr/>
                </p:nvPicPr>
                <p:blipFill>
                  <a:blip r:embed="rId103"/>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354" name="Picture 353">
                    <a:extLst>
                      <a:ext uri="{FF2B5EF4-FFF2-40B4-BE49-F238E27FC236}">
                        <a16:creationId xmlns:a16="http://schemas.microsoft.com/office/drawing/2014/main" id="{9668040E-2D3A-42F3-AB60-56C080076A3E}"/>
                      </a:ext>
                    </a:extLst>
                  </p:cNvPr>
                  <p:cNvPicPr>
                    <a:picLocks noChangeAspect="1"/>
                  </p:cNvPicPr>
                  <p:nvPr/>
                </p:nvPicPr>
                <p:blipFill>
                  <a:blip r:embed="rId104"/>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355" name="Picture 354">
                    <a:extLst>
                      <a:ext uri="{FF2B5EF4-FFF2-40B4-BE49-F238E27FC236}">
                        <a16:creationId xmlns:a16="http://schemas.microsoft.com/office/drawing/2014/main" id="{480BC59E-5C3A-455F-AE1C-087EA6AAFF78}"/>
                      </a:ext>
                    </a:extLst>
                  </p:cNvPr>
                  <p:cNvPicPr>
                    <a:picLocks noChangeAspect="1"/>
                  </p:cNvPicPr>
                  <p:nvPr/>
                </p:nvPicPr>
                <p:blipFill>
                  <a:blip r:embed="rId105"/>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356" name="Picture 355">
                    <a:extLst>
                      <a:ext uri="{FF2B5EF4-FFF2-40B4-BE49-F238E27FC236}">
                        <a16:creationId xmlns:a16="http://schemas.microsoft.com/office/drawing/2014/main" id="{634F5A1E-0A3E-4191-89CA-1B28AABD0111}"/>
                      </a:ext>
                    </a:extLst>
                  </p:cNvPr>
                  <p:cNvPicPr>
                    <a:picLocks noChangeAspect="1"/>
                  </p:cNvPicPr>
                  <p:nvPr/>
                </p:nvPicPr>
                <p:blipFill>
                  <a:blip r:embed="rId106"/>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357" name="Picture 356">
                    <a:extLst>
                      <a:ext uri="{FF2B5EF4-FFF2-40B4-BE49-F238E27FC236}">
                        <a16:creationId xmlns:a16="http://schemas.microsoft.com/office/drawing/2014/main" id="{A5247869-CA05-465B-B372-CDECEC58C192}"/>
                      </a:ext>
                    </a:extLst>
                  </p:cNvPr>
                  <p:cNvPicPr>
                    <a:picLocks noChangeAspect="1"/>
                  </p:cNvPicPr>
                  <p:nvPr/>
                </p:nvPicPr>
                <p:blipFill>
                  <a:blip r:embed="rId107"/>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358" name="Picture 357">
                    <a:extLst>
                      <a:ext uri="{FF2B5EF4-FFF2-40B4-BE49-F238E27FC236}">
                        <a16:creationId xmlns:a16="http://schemas.microsoft.com/office/drawing/2014/main" id="{C73AEA6F-3CA2-40E2-85C9-C1DF16AE47D9}"/>
                      </a:ext>
                    </a:extLst>
                  </p:cNvPr>
                  <p:cNvPicPr>
                    <a:picLocks noChangeAspect="1"/>
                  </p:cNvPicPr>
                  <p:nvPr/>
                </p:nvPicPr>
                <p:blipFill>
                  <a:blip r:embed="rId108"/>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359" name="Picture 358">
                    <a:extLst>
                      <a:ext uri="{FF2B5EF4-FFF2-40B4-BE49-F238E27FC236}">
                        <a16:creationId xmlns:a16="http://schemas.microsoft.com/office/drawing/2014/main" id="{0B0FA545-B497-4150-9ED3-8DA214B43486}"/>
                      </a:ext>
                    </a:extLst>
                  </p:cNvPr>
                  <p:cNvPicPr>
                    <a:picLocks noChangeAspect="1"/>
                  </p:cNvPicPr>
                  <p:nvPr/>
                </p:nvPicPr>
                <p:blipFill>
                  <a:blip r:embed="rId109"/>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360" name="Picture 359">
                    <a:extLst>
                      <a:ext uri="{FF2B5EF4-FFF2-40B4-BE49-F238E27FC236}">
                        <a16:creationId xmlns:a16="http://schemas.microsoft.com/office/drawing/2014/main" id="{7EA26237-B055-4FDD-9B64-8FFA990EA8E0}"/>
                      </a:ext>
                    </a:extLst>
                  </p:cNvPr>
                  <p:cNvPicPr>
                    <a:picLocks noChangeAspect="1"/>
                  </p:cNvPicPr>
                  <p:nvPr/>
                </p:nvPicPr>
                <p:blipFill>
                  <a:blip r:embed="rId110"/>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361" name="Picture 360">
                    <a:extLst>
                      <a:ext uri="{FF2B5EF4-FFF2-40B4-BE49-F238E27FC236}">
                        <a16:creationId xmlns:a16="http://schemas.microsoft.com/office/drawing/2014/main" id="{44BF2179-2A7D-4E69-B98D-E21FE7F474FA}"/>
                      </a:ext>
                    </a:extLst>
                  </p:cNvPr>
                  <p:cNvPicPr>
                    <a:picLocks noChangeAspect="1"/>
                  </p:cNvPicPr>
                  <p:nvPr/>
                </p:nvPicPr>
                <p:blipFill>
                  <a:blip r:embed="rId111"/>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301" name="Freeform: Shape 300">
                <a:extLst>
                  <a:ext uri="{FF2B5EF4-FFF2-40B4-BE49-F238E27FC236}">
                    <a16:creationId xmlns:a16="http://schemas.microsoft.com/office/drawing/2014/main" id="{C74C8B18-010F-4131-8AF6-089276B95431}"/>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302" name="Freeform: Shape 301">
                <a:extLst>
                  <a:ext uri="{FF2B5EF4-FFF2-40B4-BE49-F238E27FC236}">
                    <a16:creationId xmlns:a16="http://schemas.microsoft.com/office/drawing/2014/main" id="{2E99146F-C82B-4DE8-B8BC-880DC8967656}"/>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303" name="Freeform: Shape 302">
                <a:extLst>
                  <a:ext uri="{FF2B5EF4-FFF2-40B4-BE49-F238E27FC236}">
                    <a16:creationId xmlns:a16="http://schemas.microsoft.com/office/drawing/2014/main" id="{68E9A88F-462D-4345-B830-258D357C8E59}"/>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304" name="Freeform: Shape 303">
                <a:extLst>
                  <a:ext uri="{FF2B5EF4-FFF2-40B4-BE49-F238E27FC236}">
                    <a16:creationId xmlns:a16="http://schemas.microsoft.com/office/drawing/2014/main" id="{EF985FF6-B6F0-4570-9EF0-080270B56965}"/>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305" name="Freeform: Shape 304">
                <a:extLst>
                  <a:ext uri="{FF2B5EF4-FFF2-40B4-BE49-F238E27FC236}">
                    <a16:creationId xmlns:a16="http://schemas.microsoft.com/office/drawing/2014/main" id="{056863B6-C6C5-4D69-9FCD-1CB3B22DFEBD}"/>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306" name="Freeform: Shape 305">
                <a:extLst>
                  <a:ext uri="{FF2B5EF4-FFF2-40B4-BE49-F238E27FC236}">
                    <a16:creationId xmlns:a16="http://schemas.microsoft.com/office/drawing/2014/main" id="{9B51C8F9-DC10-47CC-BA4F-755AB6479804}"/>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307" name="Freeform: Shape 306">
                <a:extLst>
                  <a:ext uri="{FF2B5EF4-FFF2-40B4-BE49-F238E27FC236}">
                    <a16:creationId xmlns:a16="http://schemas.microsoft.com/office/drawing/2014/main" id="{F940CBAA-0782-4047-8749-B66F59D43D7C}"/>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308" name="Freeform: Shape 307">
                <a:extLst>
                  <a:ext uri="{FF2B5EF4-FFF2-40B4-BE49-F238E27FC236}">
                    <a16:creationId xmlns:a16="http://schemas.microsoft.com/office/drawing/2014/main" id="{299850CF-170C-4414-97C7-4BA1D4BD96C9}"/>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309" name="Freeform: Shape 308">
                <a:extLst>
                  <a:ext uri="{FF2B5EF4-FFF2-40B4-BE49-F238E27FC236}">
                    <a16:creationId xmlns:a16="http://schemas.microsoft.com/office/drawing/2014/main" id="{C4CBD84C-B9F2-4DE4-A768-3E8AAD88B0E2}"/>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310" name="Freeform: Shape 309">
                <a:extLst>
                  <a:ext uri="{FF2B5EF4-FFF2-40B4-BE49-F238E27FC236}">
                    <a16:creationId xmlns:a16="http://schemas.microsoft.com/office/drawing/2014/main" id="{9F48C797-0622-40FB-8B83-87F39DCECE1B}"/>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311" name="Freeform: Shape 310">
                <a:extLst>
                  <a:ext uri="{FF2B5EF4-FFF2-40B4-BE49-F238E27FC236}">
                    <a16:creationId xmlns:a16="http://schemas.microsoft.com/office/drawing/2014/main" id="{B30613CA-F2D6-4E08-B88F-805793010D37}"/>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312" name="Freeform: Shape 311">
                <a:extLst>
                  <a:ext uri="{FF2B5EF4-FFF2-40B4-BE49-F238E27FC236}">
                    <a16:creationId xmlns:a16="http://schemas.microsoft.com/office/drawing/2014/main" id="{9D2391EF-3123-4FBB-8471-129BF24275C0}"/>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313" name="Freeform: Shape 312">
                <a:extLst>
                  <a:ext uri="{FF2B5EF4-FFF2-40B4-BE49-F238E27FC236}">
                    <a16:creationId xmlns:a16="http://schemas.microsoft.com/office/drawing/2014/main" id="{BD815A65-C7CB-4FA8-9B8E-E3F1975500EE}"/>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314" name="Freeform: Shape 313">
                <a:extLst>
                  <a:ext uri="{FF2B5EF4-FFF2-40B4-BE49-F238E27FC236}">
                    <a16:creationId xmlns:a16="http://schemas.microsoft.com/office/drawing/2014/main" id="{5DEC0F4C-8EA9-481E-85F2-28C31DEA0BFF}"/>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315" name="Freeform: Shape 314">
                <a:extLst>
                  <a:ext uri="{FF2B5EF4-FFF2-40B4-BE49-F238E27FC236}">
                    <a16:creationId xmlns:a16="http://schemas.microsoft.com/office/drawing/2014/main" id="{E8C18005-4701-4C47-8FAC-F064D1FCC6C5}"/>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316" name="Freeform: Shape 315">
                <a:extLst>
                  <a:ext uri="{FF2B5EF4-FFF2-40B4-BE49-F238E27FC236}">
                    <a16:creationId xmlns:a16="http://schemas.microsoft.com/office/drawing/2014/main" id="{CFC9E04E-5FF6-47E6-A17E-75FC1F508942}"/>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317" name="Freeform: Shape 316">
                <a:extLst>
                  <a:ext uri="{FF2B5EF4-FFF2-40B4-BE49-F238E27FC236}">
                    <a16:creationId xmlns:a16="http://schemas.microsoft.com/office/drawing/2014/main" id="{79517D6C-1B77-4137-9E43-90A594C8D8E5}"/>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318" name="Freeform: Shape 317">
                <a:extLst>
                  <a:ext uri="{FF2B5EF4-FFF2-40B4-BE49-F238E27FC236}">
                    <a16:creationId xmlns:a16="http://schemas.microsoft.com/office/drawing/2014/main" id="{00DD9165-3948-4D4B-BAEF-EFD65DF0E4E8}"/>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24" name="Graphic 3512">
              <a:extLst>
                <a:ext uri="{FF2B5EF4-FFF2-40B4-BE49-F238E27FC236}">
                  <a16:creationId xmlns:a16="http://schemas.microsoft.com/office/drawing/2014/main" id="{51CB5F0C-F889-42AA-B82A-CF8EE6340A1A}"/>
                </a:ext>
              </a:extLst>
            </p:cNvPr>
            <p:cNvGrpSpPr/>
            <p:nvPr/>
          </p:nvGrpSpPr>
          <p:grpSpPr>
            <a:xfrm flipH="1" flipV="1">
              <a:off x="2338665" y="1988116"/>
              <a:ext cx="925152" cy="941584"/>
              <a:chOff x="4692675" y="4122640"/>
              <a:chExt cx="2271848" cy="2312200"/>
            </a:xfrm>
          </p:grpSpPr>
          <p:grpSp>
            <p:nvGrpSpPr>
              <p:cNvPr id="238" name="Graphic 3512">
                <a:extLst>
                  <a:ext uri="{FF2B5EF4-FFF2-40B4-BE49-F238E27FC236}">
                    <a16:creationId xmlns:a16="http://schemas.microsoft.com/office/drawing/2014/main" id="{80AB993F-8FF0-4A86-B351-CD60A3E687B7}"/>
                  </a:ext>
                </a:extLst>
              </p:cNvPr>
              <p:cNvGrpSpPr/>
              <p:nvPr/>
            </p:nvGrpSpPr>
            <p:grpSpPr>
              <a:xfrm>
                <a:off x="4692675" y="4122640"/>
                <a:ext cx="2271848" cy="2312200"/>
                <a:chOff x="4692675" y="4122640"/>
                <a:chExt cx="2271848" cy="2312200"/>
              </a:xfrm>
              <a:solidFill>
                <a:srgbClr val="938F50"/>
              </a:solidFill>
            </p:grpSpPr>
            <p:pic>
              <p:nvPicPr>
                <p:cNvPr id="257" name="Picture 256">
                  <a:extLst>
                    <a:ext uri="{FF2B5EF4-FFF2-40B4-BE49-F238E27FC236}">
                      <a16:creationId xmlns:a16="http://schemas.microsoft.com/office/drawing/2014/main" id="{3889CE47-512C-43AB-B167-374296D48445}"/>
                    </a:ext>
                  </a:extLst>
                </p:cNvPr>
                <p:cNvPicPr>
                  <a:picLocks noChangeAspect="1"/>
                </p:cNvPicPr>
                <p:nvPr/>
              </p:nvPicPr>
              <p:blipFill>
                <a:blip r:embed="rId72"/>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258" name="Picture 257">
                  <a:extLst>
                    <a:ext uri="{FF2B5EF4-FFF2-40B4-BE49-F238E27FC236}">
                      <a16:creationId xmlns:a16="http://schemas.microsoft.com/office/drawing/2014/main" id="{B7C09D9D-3E36-4EA9-BADE-311D7AC8F1DA}"/>
                    </a:ext>
                  </a:extLst>
                </p:cNvPr>
                <p:cNvPicPr>
                  <a:picLocks noChangeAspect="1"/>
                </p:cNvPicPr>
                <p:nvPr/>
              </p:nvPicPr>
              <p:blipFill>
                <a:blip r:embed="rId73"/>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259" name="Picture 258">
                  <a:extLst>
                    <a:ext uri="{FF2B5EF4-FFF2-40B4-BE49-F238E27FC236}">
                      <a16:creationId xmlns:a16="http://schemas.microsoft.com/office/drawing/2014/main" id="{8F813E70-ED36-4B75-8436-065347F68C43}"/>
                    </a:ext>
                  </a:extLst>
                </p:cNvPr>
                <p:cNvPicPr>
                  <a:picLocks noChangeAspect="1"/>
                </p:cNvPicPr>
                <p:nvPr/>
              </p:nvPicPr>
              <p:blipFill>
                <a:blip r:embed="rId74"/>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260" name="Picture 259">
                  <a:extLst>
                    <a:ext uri="{FF2B5EF4-FFF2-40B4-BE49-F238E27FC236}">
                      <a16:creationId xmlns:a16="http://schemas.microsoft.com/office/drawing/2014/main" id="{8B66D433-3CDA-4398-8B7F-6C0F3F6D31D2}"/>
                    </a:ext>
                  </a:extLst>
                </p:cNvPr>
                <p:cNvPicPr>
                  <a:picLocks noChangeAspect="1"/>
                </p:cNvPicPr>
                <p:nvPr/>
              </p:nvPicPr>
              <p:blipFill>
                <a:blip r:embed="rId75"/>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261" name="Picture 260">
                  <a:extLst>
                    <a:ext uri="{FF2B5EF4-FFF2-40B4-BE49-F238E27FC236}">
                      <a16:creationId xmlns:a16="http://schemas.microsoft.com/office/drawing/2014/main" id="{DE45A8F5-A819-4CF6-8686-91ADE84920C6}"/>
                    </a:ext>
                  </a:extLst>
                </p:cNvPr>
                <p:cNvPicPr>
                  <a:picLocks noChangeAspect="1"/>
                </p:cNvPicPr>
                <p:nvPr/>
              </p:nvPicPr>
              <p:blipFill>
                <a:blip r:embed="rId76"/>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262" name="Picture 261">
                  <a:extLst>
                    <a:ext uri="{FF2B5EF4-FFF2-40B4-BE49-F238E27FC236}">
                      <a16:creationId xmlns:a16="http://schemas.microsoft.com/office/drawing/2014/main" id="{9B7BC4AC-EB4B-49DD-950C-2B73F83869A6}"/>
                    </a:ext>
                  </a:extLst>
                </p:cNvPr>
                <p:cNvPicPr>
                  <a:picLocks noChangeAspect="1"/>
                </p:cNvPicPr>
                <p:nvPr/>
              </p:nvPicPr>
              <p:blipFill>
                <a:blip r:embed="rId77"/>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263" name="Picture 262">
                  <a:extLst>
                    <a:ext uri="{FF2B5EF4-FFF2-40B4-BE49-F238E27FC236}">
                      <a16:creationId xmlns:a16="http://schemas.microsoft.com/office/drawing/2014/main" id="{88AA0D61-7AF9-47F1-8A85-001DDDC051F3}"/>
                    </a:ext>
                  </a:extLst>
                </p:cNvPr>
                <p:cNvPicPr>
                  <a:picLocks noChangeAspect="1"/>
                </p:cNvPicPr>
                <p:nvPr/>
              </p:nvPicPr>
              <p:blipFill>
                <a:blip r:embed="rId78"/>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264" name="Picture 263">
                  <a:extLst>
                    <a:ext uri="{FF2B5EF4-FFF2-40B4-BE49-F238E27FC236}">
                      <a16:creationId xmlns:a16="http://schemas.microsoft.com/office/drawing/2014/main" id="{C909E6EB-150A-42EB-87C4-868F781A712F}"/>
                    </a:ext>
                  </a:extLst>
                </p:cNvPr>
                <p:cNvPicPr>
                  <a:picLocks noChangeAspect="1"/>
                </p:cNvPicPr>
                <p:nvPr/>
              </p:nvPicPr>
              <p:blipFill>
                <a:blip r:embed="rId79"/>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265" name="Picture 264">
                  <a:extLst>
                    <a:ext uri="{FF2B5EF4-FFF2-40B4-BE49-F238E27FC236}">
                      <a16:creationId xmlns:a16="http://schemas.microsoft.com/office/drawing/2014/main" id="{FDC101DD-81E0-413F-A91C-9589FD7C9A7B}"/>
                    </a:ext>
                  </a:extLst>
                </p:cNvPr>
                <p:cNvPicPr>
                  <a:picLocks noChangeAspect="1"/>
                </p:cNvPicPr>
                <p:nvPr/>
              </p:nvPicPr>
              <p:blipFill>
                <a:blip r:embed="rId80"/>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266" name="Picture 265">
                  <a:extLst>
                    <a:ext uri="{FF2B5EF4-FFF2-40B4-BE49-F238E27FC236}">
                      <a16:creationId xmlns:a16="http://schemas.microsoft.com/office/drawing/2014/main" id="{10D5A15B-5B16-4188-BF50-C76C7457E00B}"/>
                    </a:ext>
                  </a:extLst>
                </p:cNvPr>
                <p:cNvPicPr>
                  <a:picLocks noChangeAspect="1"/>
                </p:cNvPicPr>
                <p:nvPr/>
              </p:nvPicPr>
              <p:blipFill>
                <a:blip r:embed="rId81"/>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267" name="Picture 266">
                  <a:extLst>
                    <a:ext uri="{FF2B5EF4-FFF2-40B4-BE49-F238E27FC236}">
                      <a16:creationId xmlns:a16="http://schemas.microsoft.com/office/drawing/2014/main" id="{5BB9583A-24D3-46D6-856D-93C851D440C5}"/>
                    </a:ext>
                  </a:extLst>
                </p:cNvPr>
                <p:cNvPicPr>
                  <a:picLocks noChangeAspect="1"/>
                </p:cNvPicPr>
                <p:nvPr/>
              </p:nvPicPr>
              <p:blipFill>
                <a:blip r:embed="rId82"/>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268" name="Picture 267">
                  <a:extLst>
                    <a:ext uri="{FF2B5EF4-FFF2-40B4-BE49-F238E27FC236}">
                      <a16:creationId xmlns:a16="http://schemas.microsoft.com/office/drawing/2014/main" id="{CA2288FD-4208-44F2-86E3-34929A0632BE}"/>
                    </a:ext>
                  </a:extLst>
                </p:cNvPr>
                <p:cNvPicPr>
                  <a:picLocks noChangeAspect="1"/>
                </p:cNvPicPr>
                <p:nvPr/>
              </p:nvPicPr>
              <p:blipFill>
                <a:blip r:embed="rId83"/>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269" name="Picture 268">
                  <a:extLst>
                    <a:ext uri="{FF2B5EF4-FFF2-40B4-BE49-F238E27FC236}">
                      <a16:creationId xmlns:a16="http://schemas.microsoft.com/office/drawing/2014/main" id="{F5769CDC-4323-4C4F-A493-5AC741C8D228}"/>
                    </a:ext>
                  </a:extLst>
                </p:cNvPr>
                <p:cNvPicPr>
                  <a:picLocks noChangeAspect="1"/>
                </p:cNvPicPr>
                <p:nvPr/>
              </p:nvPicPr>
              <p:blipFill>
                <a:blip r:embed="rId84"/>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270" name="Picture 269">
                  <a:extLst>
                    <a:ext uri="{FF2B5EF4-FFF2-40B4-BE49-F238E27FC236}">
                      <a16:creationId xmlns:a16="http://schemas.microsoft.com/office/drawing/2014/main" id="{AB17D8B4-744F-473A-99E7-F9952ADC2503}"/>
                    </a:ext>
                  </a:extLst>
                </p:cNvPr>
                <p:cNvPicPr>
                  <a:picLocks noChangeAspect="1"/>
                </p:cNvPicPr>
                <p:nvPr/>
              </p:nvPicPr>
              <p:blipFill>
                <a:blip r:embed="rId85"/>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271" name="Picture 270">
                  <a:extLst>
                    <a:ext uri="{FF2B5EF4-FFF2-40B4-BE49-F238E27FC236}">
                      <a16:creationId xmlns:a16="http://schemas.microsoft.com/office/drawing/2014/main" id="{3C9EAC12-DB74-49C9-9DCD-F96080A1C856}"/>
                    </a:ext>
                  </a:extLst>
                </p:cNvPr>
                <p:cNvPicPr>
                  <a:picLocks noChangeAspect="1"/>
                </p:cNvPicPr>
                <p:nvPr/>
              </p:nvPicPr>
              <p:blipFill>
                <a:blip r:embed="rId86"/>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272" name="Picture 271">
                  <a:extLst>
                    <a:ext uri="{FF2B5EF4-FFF2-40B4-BE49-F238E27FC236}">
                      <a16:creationId xmlns:a16="http://schemas.microsoft.com/office/drawing/2014/main" id="{4DF3BA43-FEE9-4891-9F45-48F9468BD68D}"/>
                    </a:ext>
                  </a:extLst>
                </p:cNvPr>
                <p:cNvPicPr>
                  <a:picLocks noChangeAspect="1"/>
                </p:cNvPicPr>
                <p:nvPr/>
              </p:nvPicPr>
              <p:blipFill>
                <a:blip r:embed="rId87"/>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273" name="Picture 272">
                  <a:extLst>
                    <a:ext uri="{FF2B5EF4-FFF2-40B4-BE49-F238E27FC236}">
                      <a16:creationId xmlns:a16="http://schemas.microsoft.com/office/drawing/2014/main" id="{82A44A4C-773C-4764-B718-10396C3E7CD8}"/>
                    </a:ext>
                  </a:extLst>
                </p:cNvPr>
                <p:cNvPicPr>
                  <a:picLocks noChangeAspect="1"/>
                </p:cNvPicPr>
                <p:nvPr/>
              </p:nvPicPr>
              <p:blipFill>
                <a:blip r:embed="rId88"/>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274" name="Picture 273">
                  <a:extLst>
                    <a:ext uri="{FF2B5EF4-FFF2-40B4-BE49-F238E27FC236}">
                      <a16:creationId xmlns:a16="http://schemas.microsoft.com/office/drawing/2014/main" id="{C2DD7301-0928-4316-A627-E05A155C4B8C}"/>
                    </a:ext>
                  </a:extLst>
                </p:cNvPr>
                <p:cNvPicPr>
                  <a:picLocks noChangeAspect="1"/>
                </p:cNvPicPr>
                <p:nvPr/>
              </p:nvPicPr>
              <p:blipFill>
                <a:blip r:embed="rId89"/>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275" name="Picture 274">
                  <a:extLst>
                    <a:ext uri="{FF2B5EF4-FFF2-40B4-BE49-F238E27FC236}">
                      <a16:creationId xmlns:a16="http://schemas.microsoft.com/office/drawing/2014/main" id="{BC216468-BCB8-4EB8-A269-F0CDA3A2688B}"/>
                    </a:ext>
                  </a:extLst>
                </p:cNvPr>
                <p:cNvPicPr>
                  <a:picLocks noChangeAspect="1"/>
                </p:cNvPicPr>
                <p:nvPr/>
              </p:nvPicPr>
              <p:blipFill>
                <a:blip r:embed="rId90"/>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276" name="Picture 275">
                  <a:extLst>
                    <a:ext uri="{FF2B5EF4-FFF2-40B4-BE49-F238E27FC236}">
                      <a16:creationId xmlns:a16="http://schemas.microsoft.com/office/drawing/2014/main" id="{2F1105A5-9071-4373-B162-AACD39817360}"/>
                    </a:ext>
                  </a:extLst>
                </p:cNvPr>
                <p:cNvPicPr>
                  <a:picLocks noChangeAspect="1"/>
                </p:cNvPicPr>
                <p:nvPr/>
              </p:nvPicPr>
              <p:blipFill>
                <a:blip r:embed="rId91"/>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277" name="Picture 276">
                  <a:extLst>
                    <a:ext uri="{FF2B5EF4-FFF2-40B4-BE49-F238E27FC236}">
                      <a16:creationId xmlns:a16="http://schemas.microsoft.com/office/drawing/2014/main" id="{69EF7EA8-6F57-45DE-ADE5-47C2F1C32FD5}"/>
                    </a:ext>
                  </a:extLst>
                </p:cNvPr>
                <p:cNvPicPr>
                  <a:picLocks noChangeAspect="1"/>
                </p:cNvPicPr>
                <p:nvPr/>
              </p:nvPicPr>
              <p:blipFill>
                <a:blip r:embed="rId92"/>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278" name="Picture 277">
                  <a:extLst>
                    <a:ext uri="{FF2B5EF4-FFF2-40B4-BE49-F238E27FC236}">
                      <a16:creationId xmlns:a16="http://schemas.microsoft.com/office/drawing/2014/main" id="{8B936BC3-8830-4940-8CAB-838D79531053}"/>
                    </a:ext>
                  </a:extLst>
                </p:cNvPr>
                <p:cNvPicPr>
                  <a:picLocks noChangeAspect="1"/>
                </p:cNvPicPr>
                <p:nvPr/>
              </p:nvPicPr>
              <p:blipFill>
                <a:blip r:embed="rId93"/>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279" name="Picture 278">
                  <a:extLst>
                    <a:ext uri="{FF2B5EF4-FFF2-40B4-BE49-F238E27FC236}">
                      <a16:creationId xmlns:a16="http://schemas.microsoft.com/office/drawing/2014/main" id="{37FFC1E3-B594-4D3E-8D96-AA6E0E10055A}"/>
                    </a:ext>
                  </a:extLst>
                </p:cNvPr>
                <p:cNvPicPr>
                  <a:picLocks noChangeAspect="1"/>
                </p:cNvPicPr>
                <p:nvPr/>
              </p:nvPicPr>
              <p:blipFill>
                <a:blip r:embed="rId94"/>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280" name="Picture 279">
                  <a:extLst>
                    <a:ext uri="{FF2B5EF4-FFF2-40B4-BE49-F238E27FC236}">
                      <a16:creationId xmlns:a16="http://schemas.microsoft.com/office/drawing/2014/main" id="{3DC731BE-454E-400F-BAE1-4120C0B4D48B}"/>
                    </a:ext>
                  </a:extLst>
                </p:cNvPr>
                <p:cNvPicPr>
                  <a:picLocks noChangeAspect="1"/>
                </p:cNvPicPr>
                <p:nvPr/>
              </p:nvPicPr>
              <p:blipFill>
                <a:blip r:embed="rId95"/>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281" name="Picture 280">
                  <a:extLst>
                    <a:ext uri="{FF2B5EF4-FFF2-40B4-BE49-F238E27FC236}">
                      <a16:creationId xmlns:a16="http://schemas.microsoft.com/office/drawing/2014/main" id="{23E359D0-DE67-48CA-A05E-8C97F528462C}"/>
                    </a:ext>
                  </a:extLst>
                </p:cNvPr>
                <p:cNvPicPr>
                  <a:picLocks noChangeAspect="1"/>
                </p:cNvPicPr>
                <p:nvPr/>
              </p:nvPicPr>
              <p:blipFill>
                <a:blip r:embed="rId96"/>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282" name="Graphic 3512">
                  <a:extLst>
                    <a:ext uri="{FF2B5EF4-FFF2-40B4-BE49-F238E27FC236}">
                      <a16:creationId xmlns:a16="http://schemas.microsoft.com/office/drawing/2014/main" id="{128CA8FC-FB07-4ED7-879C-CB4BE90E15E8}"/>
                    </a:ext>
                  </a:extLst>
                </p:cNvPr>
                <p:cNvGrpSpPr/>
                <p:nvPr/>
              </p:nvGrpSpPr>
              <p:grpSpPr>
                <a:xfrm>
                  <a:off x="5088130" y="4659329"/>
                  <a:ext cx="1028989" cy="1004778"/>
                  <a:chOff x="5088130" y="4659329"/>
                  <a:chExt cx="1028989" cy="1004778"/>
                </a:xfrm>
                <a:solidFill>
                  <a:srgbClr val="938F50"/>
                </a:solidFill>
              </p:grpSpPr>
              <p:pic>
                <p:nvPicPr>
                  <p:cNvPr id="283" name="Picture 282">
                    <a:extLst>
                      <a:ext uri="{FF2B5EF4-FFF2-40B4-BE49-F238E27FC236}">
                        <a16:creationId xmlns:a16="http://schemas.microsoft.com/office/drawing/2014/main" id="{97876EE1-3F40-4AAE-806B-01E1821E1E4B}"/>
                      </a:ext>
                    </a:extLst>
                  </p:cNvPr>
                  <p:cNvPicPr>
                    <a:picLocks noChangeAspect="1"/>
                  </p:cNvPicPr>
                  <p:nvPr/>
                </p:nvPicPr>
                <p:blipFill>
                  <a:blip r:embed="rId97"/>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284" name="Freeform: Shape 283">
                    <a:extLst>
                      <a:ext uri="{FF2B5EF4-FFF2-40B4-BE49-F238E27FC236}">
                        <a16:creationId xmlns:a16="http://schemas.microsoft.com/office/drawing/2014/main" id="{CAA7AD61-04D5-4A34-A25E-BB1990CD95E1}"/>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285" name="Picture 284">
                    <a:extLst>
                      <a:ext uri="{FF2B5EF4-FFF2-40B4-BE49-F238E27FC236}">
                        <a16:creationId xmlns:a16="http://schemas.microsoft.com/office/drawing/2014/main" id="{4ED6717F-C4D4-421B-848F-42CBBD05FD63}"/>
                      </a:ext>
                    </a:extLst>
                  </p:cNvPr>
                  <p:cNvPicPr>
                    <a:picLocks noChangeAspect="1"/>
                  </p:cNvPicPr>
                  <p:nvPr/>
                </p:nvPicPr>
                <p:blipFill>
                  <a:blip r:embed="rId98"/>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286" name="Picture 285">
                    <a:extLst>
                      <a:ext uri="{FF2B5EF4-FFF2-40B4-BE49-F238E27FC236}">
                        <a16:creationId xmlns:a16="http://schemas.microsoft.com/office/drawing/2014/main" id="{6FCF20DB-2C0F-4864-8291-9771AA51DDB1}"/>
                      </a:ext>
                    </a:extLst>
                  </p:cNvPr>
                  <p:cNvPicPr>
                    <a:picLocks noChangeAspect="1"/>
                  </p:cNvPicPr>
                  <p:nvPr/>
                </p:nvPicPr>
                <p:blipFill>
                  <a:blip r:embed="rId99"/>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287" name="Freeform: Shape 286">
                    <a:extLst>
                      <a:ext uri="{FF2B5EF4-FFF2-40B4-BE49-F238E27FC236}">
                        <a16:creationId xmlns:a16="http://schemas.microsoft.com/office/drawing/2014/main" id="{97D7A977-131F-4957-B3F0-CEE42CA0C108}"/>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288" name="Picture 287">
                    <a:extLst>
                      <a:ext uri="{FF2B5EF4-FFF2-40B4-BE49-F238E27FC236}">
                        <a16:creationId xmlns:a16="http://schemas.microsoft.com/office/drawing/2014/main" id="{B7556442-B90C-4BC2-8AE5-7E934725CA62}"/>
                      </a:ext>
                    </a:extLst>
                  </p:cNvPr>
                  <p:cNvPicPr>
                    <a:picLocks noChangeAspect="1"/>
                  </p:cNvPicPr>
                  <p:nvPr/>
                </p:nvPicPr>
                <p:blipFill>
                  <a:blip r:embed="rId100"/>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289" name="Picture 288">
                    <a:extLst>
                      <a:ext uri="{FF2B5EF4-FFF2-40B4-BE49-F238E27FC236}">
                        <a16:creationId xmlns:a16="http://schemas.microsoft.com/office/drawing/2014/main" id="{69D55973-BF2A-4EED-BAA0-EC195A3C4903}"/>
                      </a:ext>
                    </a:extLst>
                  </p:cNvPr>
                  <p:cNvPicPr>
                    <a:picLocks noChangeAspect="1"/>
                  </p:cNvPicPr>
                  <p:nvPr/>
                </p:nvPicPr>
                <p:blipFill>
                  <a:blip r:embed="rId101"/>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290" name="Picture 289">
                    <a:extLst>
                      <a:ext uri="{FF2B5EF4-FFF2-40B4-BE49-F238E27FC236}">
                        <a16:creationId xmlns:a16="http://schemas.microsoft.com/office/drawing/2014/main" id="{D957D09C-4307-4A64-80B9-AF68DB5F01E7}"/>
                      </a:ext>
                    </a:extLst>
                  </p:cNvPr>
                  <p:cNvPicPr>
                    <a:picLocks noChangeAspect="1"/>
                  </p:cNvPicPr>
                  <p:nvPr/>
                </p:nvPicPr>
                <p:blipFill>
                  <a:blip r:embed="rId102"/>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291" name="Picture 290">
                    <a:extLst>
                      <a:ext uri="{FF2B5EF4-FFF2-40B4-BE49-F238E27FC236}">
                        <a16:creationId xmlns:a16="http://schemas.microsoft.com/office/drawing/2014/main" id="{485C9B53-27AA-4FFB-9229-CB2FE3A8CDD8}"/>
                      </a:ext>
                    </a:extLst>
                  </p:cNvPr>
                  <p:cNvPicPr>
                    <a:picLocks noChangeAspect="1"/>
                  </p:cNvPicPr>
                  <p:nvPr/>
                </p:nvPicPr>
                <p:blipFill>
                  <a:blip r:embed="rId103"/>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292" name="Picture 291">
                    <a:extLst>
                      <a:ext uri="{FF2B5EF4-FFF2-40B4-BE49-F238E27FC236}">
                        <a16:creationId xmlns:a16="http://schemas.microsoft.com/office/drawing/2014/main" id="{8E7453CC-C2D3-4D6B-B35C-AB2861F82975}"/>
                      </a:ext>
                    </a:extLst>
                  </p:cNvPr>
                  <p:cNvPicPr>
                    <a:picLocks noChangeAspect="1"/>
                  </p:cNvPicPr>
                  <p:nvPr/>
                </p:nvPicPr>
                <p:blipFill>
                  <a:blip r:embed="rId104"/>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293" name="Picture 292">
                    <a:extLst>
                      <a:ext uri="{FF2B5EF4-FFF2-40B4-BE49-F238E27FC236}">
                        <a16:creationId xmlns:a16="http://schemas.microsoft.com/office/drawing/2014/main" id="{71530CC2-D37C-4936-9ECC-56AC1A850841}"/>
                      </a:ext>
                    </a:extLst>
                  </p:cNvPr>
                  <p:cNvPicPr>
                    <a:picLocks noChangeAspect="1"/>
                  </p:cNvPicPr>
                  <p:nvPr/>
                </p:nvPicPr>
                <p:blipFill>
                  <a:blip r:embed="rId105"/>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294" name="Picture 293">
                    <a:extLst>
                      <a:ext uri="{FF2B5EF4-FFF2-40B4-BE49-F238E27FC236}">
                        <a16:creationId xmlns:a16="http://schemas.microsoft.com/office/drawing/2014/main" id="{CACDD9A8-F522-45DA-A847-5E4F8CEB0A79}"/>
                      </a:ext>
                    </a:extLst>
                  </p:cNvPr>
                  <p:cNvPicPr>
                    <a:picLocks noChangeAspect="1"/>
                  </p:cNvPicPr>
                  <p:nvPr/>
                </p:nvPicPr>
                <p:blipFill>
                  <a:blip r:embed="rId106"/>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295" name="Picture 294">
                    <a:extLst>
                      <a:ext uri="{FF2B5EF4-FFF2-40B4-BE49-F238E27FC236}">
                        <a16:creationId xmlns:a16="http://schemas.microsoft.com/office/drawing/2014/main" id="{2E9C9B47-EAC8-4C6C-855B-D522873274C3}"/>
                      </a:ext>
                    </a:extLst>
                  </p:cNvPr>
                  <p:cNvPicPr>
                    <a:picLocks noChangeAspect="1"/>
                  </p:cNvPicPr>
                  <p:nvPr/>
                </p:nvPicPr>
                <p:blipFill>
                  <a:blip r:embed="rId107"/>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296" name="Picture 295">
                    <a:extLst>
                      <a:ext uri="{FF2B5EF4-FFF2-40B4-BE49-F238E27FC236}">
                        <a16:creationId xmlns:a16="http://schemas.microsoft.com/office/drawing/2014/main" id="{3108B8C5-38A7-4877-B5AF-663F9BF2A7C2}"/>
                      </a:ext>
                    </a:extLst>
                  </p:cNvPr>
                  <p:cNvPicPr>
                    <a:picLocks noChangeAspect="1"/>
                  </p:cNvPicPr>
                  <p:nvPr/>
                </p:nvPicPr>
                <p:blipFill>
                  <a:blip r:embed="rId108"/>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297" name="Picture 296">
                    <a:extLst>
                      <a:ext uri="{FF2B5EF4-FFF2-40B4-BE49-F238E27FC236}">
                        <a16:creationId xmlns:a16="http://schemas.microsoft.com/office/drawing/2014/main" id="{C7034815-651A-40DC-BEE2-43C5978D5BE5}"/>
                      </a:ext>
                    </a:extLst>
                  </p:cNvPr>
                  <p:cNvPicPr>
                    <a:picLocks noChangeAspect="1"/>
                  </p:cNvPicPr>
                  <p:nvPr/>
                </p:nvPicPr>
                <p:blipFill>
                  <a:blip r:embed="rId109"/>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298" name="Picture 297">
                    <a:extLst>
                      <a:ext uri="{FF2B5EF4-FFF2-40B4-BE49-F238E27FC236}">
                        <a16:creationId xmlns:a16="http://schemas.microsoft.com/office/drawing/2014/main" id="{02987DC5-9029-471F-83BD-F907C27F26FA}"/>
                      </a:ext>
                    </a:extLst>
                  </p:cNvPr>
                  <p:cNvPicPr>
                    <a:picLocks noChangeAspect="1"/>
                  </p:cNvPicPr>
                  <p:nvPr/>
                </p:nvPicPr>
                <p:blipFill>
                  <a:blip r:embed="rId110"/>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299" name="Picture 298">
                    <a:extLst>
                      <a:ext uri="{FF2B5EF4-FFF2-40B4-BE49-F238E27FC236}">
                        <a16:creationId xmlns:a16="http://schemas.microsoft.com/office/drawing/2014/main" id="{7256E8C6-63EB-4A87-BFA5-DEAB68D33AF7}"/>
                      </a:ext>
                    </a:extLst>
                  </p:cNvPr>
                  <p:cNvPicPr>
                    <a:picLocks noChangeAspect="1"/>
                  </p:cNvPicPr>
                  <p:nvPr/>
                </p:nvPicPr>
                <p:blipFill>
                  <a:blip r:embed="rId111"/>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239" name="Freeform: Shape 238">
                <a:extLst>
                  <a:ext uri="{FF2B5EF4-FFF2-40B4-BE49-F238E27FC236}">
                    <a16:creationId xmlns:a16="http://schemas.microsoft.com/office/drawing/2014/main" id="{10A992EC-DC31-4190-B9C3-DD128FE8A800}"/>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240" name="Freeform: Shape 239">
                <a:extLst>
                  <a:ext uri="{FF2B5EF4-FFF2-40B4-BE49-F238E27FC236}">
                    <a16:creationId xmlns:a16="http://schemas.microsoft.com/office/drawing/2014/main" id="{3D8D56DA-3186-4814-A6BE-C4D5BDA4B29D}"/>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241" name="Freeform: Shape 240">
                <a:extLst>
                  <a:ext uri="{FF2B5EF4-FFF2-40B4-BE49-F238E27FC236}">
                    <a16:creationId xmlns:a16="http://schemas.microsoft.com/office/drawing/2014/main" id="{84774172-4DDA-4921-BA7C-89B60355A2B0}"/>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242" name="Freeform: Shape 241">
                <a:extLst>
                  <a:ext uri="{FF2B5EF4-FFF2-40B4-BE49-F238E27FC236}">
                    <a16:creationId xmlns:a16="http://schemas.microsoft.com/office/drawing/2014/main" id="{0DDC0FC6-8BF9-44EA-A3B1-72B50FE90084}"/>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243" name="Freeform: Shape 242">
                <a:extLst>
                  <a:ext uri="{FF2B5EF4-FFF2-40B4-BE49-F238E27FC236}">
                    <a16:creationId xmlns:a16="http://schemas.microsoft.com/office/drawing/2014/main" id="{387899D3-CC53-4138-BE0F-15E21B117120}"/>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244" name="Freeform: Shape 243">
                <a:extLst>
                  <a:ext uri="{FF2B5EF4-FFF2-40B4-BE49-F238E27FC236}">
                    <a16:creationId xmlns:a16="http://schemas.microsoft.com/office/drawing/2014/main" id="{976755AD-D684-405A-9059-C417AFF1558A}"/>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245" name="Freeform: Shape 244">
                <a:extLst>
                  <a:ext uri="{FF2B5EF4-FFF2-40B4-BE49-F238E27FC236}">
                    <a16:creationId xmlns:a16="http://schemas.microsoft.com/office/drawing/2014/main" id="{965FCBD1-AA79-4754-8360-9C880691D29F}"/>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246" name="Freeform: Shape 245">
                <a:extLst>
                  <a:ext uri="{FF2B5EF4-FFF2-40B4-BE49-F238E27FC236}">
                    <a16:creationId xmlns:a16="http://schemas.microsoft.com/office/drawing/2014/main" id="{279F14DC-D70E-48B3-B802-7DB93A2AE679}"/>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247" name="Freeform: Shape 246">
                <a:extLst>
                  <a:ext uri="{FF2B5EF4-FFF2-40B4-BE49-F238E27FC236}">
                    <a16:creationId xmlns:a16="http://schemas.microsoft.com/office/drawing/2014/main" id="{8682A5BE-260D-40C4-9452-9D47C8ADA8E3}"/>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248" name="Freeform: Shape 247">
                <a:extLst>
                  <a:ext uri="{FF2B5EF4-FFF2-40B4-BE49-F238E27FC236}">
                    <a16:creationId xmlns:a16="http://schemas.microsoft.com/office/drawing/2014/main" id="{86BBF2C8-37A2-4BB8-B708-4BD5561DDB6B}"/>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249" name="Freeform: Shape 248">
                <a:extLst>
                  <a:ext uri="{FF2B5EF4-FFF2-40B4-BE49-F238E27FC236}">
                    <a16:creationId xmlns:a16="http://schemas.microsoft.com/office/drawing/2014/main" id="{06F3B6D9-0F5D-4F8A-AFCE-2DF0C6DBE7F0}"/>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250" name="Freeform: Shape 249">
                <a:extLst>
                  <a:ext uri="{FF2B5EF4-FFF2-40B4-BE49-F238E27FC236}">
                    <a16:creationId xmlns:a16="http://schemas.microsoft.com/office/drawing/2014/main" id="{16421CBC-5C8E-4725-8113-2E1873E6CEAD}"/>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251" name="Freeform: Shape 250">
                <a:extLst>
                  <a:ext uri="{FF2B5EF4-FFF2-40B4-BE49-F238E27FC236}">
                    <a16:creationId xmlns:a16="http://schemas.microsoft.com/office/drawing/2014/main" id="{7E501DB0-2E91-47C6-B5C3-AAB57F9C26C0}"/>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252" name="Freeform: Shape 251">
                <a:extLst>
                  <a:ext uri="{FF2B5EF4-FFF2-40B4-BE49-F238E27FC236}">
                    <a16:creationId xmlns:a16="http://schemas.microsoft.com/office/drawing/2014/main" id="{008F5D8D-79E3-4A66-A9B5-A93F933E5145}"/>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253" name="Freeform: Shape 252">
                <a:extLst>
                  <a:ext uri="{FF2B5EF4-FFF2-40B4-BE49-F238E27FC236}">
                    <a16:creationId xmlns:a16="http://schemas.microsoft.com/office/drawing/2014/main" id="{4D1C2601-CB7C-4312-8176-1C075C77F38C}"/>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254" name="Freeform: Shape 253">
                <a:extLst>
                  <a:ext uri="{FF2B5EF4-FFF2-40B4-BE49-F238E27FC236}">
                    <a16:creationId xmlns:a16="http://schemas.microsoft.com/office/drawing/2014/main" id="{1D8C8EE8-A56C-454E-BF12-10CCD5AD2F53}"/>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255" name="Freeform: Shape 254">
                <a:extLst>
                  <a:ext uri="{FF2B5EF4-FFF2-40B4-BE49-F238E27FC236}">
                    <a16:creationId xmlns:a16="http://schemas.microsoft.com/office/drawing/2014/main" id="{D7EE6088-709C-497A-813E-64F585B6338B}"/>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256" name="Freeform: Shape 255">
                <a:extLst>
                  <a:ext uri="{FF2B5EF4-FFF2-40B4-BE49-F238E27FC236}">
                    <a16:creationId xmlns:a16="http://schemas.microsoft.com/office/drawing/2014/main" id="{5354CD9C-ECC2-48CA-82BD-A40DB223C29F}"/>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25" name="Graphic 3">
              <a:extLst>
                <a:ext uri="{FF2B5EF4-FFF2-40B4-BE49-F238E27FC236}">
                  <a16:creationId xmlns:a16="http://schemas.microsoft.com/office/drawing/2014/main" id="{840CC62D-2789-4A1F-A2BD-C262B045BD55}"/>
                </a:ext>
              </a:extLst>
            </p:cNvPr>
            <p:cNvGrpSpPr/>
            <p:nvPr/>
          </p:nvGrpSpPr>
          <p:grpSpPr>
            <a:xfrm rot="19103960" flipH="1">
              <a:off x="2352411" y="2733006"/>
              <a:ext cx="1118793" cy="1075762"/>
              <a:chOff x="2156671" y="3627022"/>
              <a:chExt cx="3302261" cy="3175251"/>
            </a:xfrm>
          </p:grpSpPr>
          <p:pic>
            <p:nvPicPr>
              <p:cNvPr id="164" name="Picture 163">
                <a:extLst>
                  <a:ext uri="{FF2B5EF4-FFF2-40B4-BE49-F238E27FC236}">
                    <a16:creationId xmlns:a16="http://schemas.microsoft.com/office/drawing/2014/main" id="{1A9B61D3-D44F-40BB-B094-85C91E2AA7FA}"/>
                  </a:ext>
                </a:extLst>
              </p:cNvPr>
              <p:cNvPicPr>
                <a:picLocks noChangeAspect="1"/>
              </p:cNvPicPr>
              <p:nvPr/>
            </p:nvPicPr>
            <p:blipFill>
              <a:blip r:embed="rId112"/>
              <a:stretch>
                <a:fillRect/>
              </a:stretch>
            </p:blipFill>
            <p:spPr>
              <a:xfrm>
                <a:off x="2930278" y="5520626"/>
                <a:ext cx="871750" cy="964121"/>
              </a:xfrm>
              <a:custGeom>
                <a:avLst/>
                <a:gdLst>
                  <a:gd name="connsiteX0" fmla="*/ 701 w 871750"/>
                  <a:gd name="connsiteY0" fmla="*/ 396 h 964121"/>
                  <a:gd name="connsiteX1" fmla="*/ 872452 w 871750"/>
                  <a:gd name="connsiteY1" fmla="*/ 396 h 964121"/>
                  <a:gd name="connsiteX2" fmla="*/ 872452 w 871750"/>
                  <a:gd name="connsiteY2" fmla="*/ 964518 h 964121"/>
                  <a:gd name="connsiteX3" fmla="*/ 701 w 871750"/>
                  <a:gd name="connsiteY3" fmla="*/ 964518 h 964121"/>
                </a:gdLst>
                <a:ahLst/>
                <a:cxnLst>
                  <a:cxn ang="0">
                    <a:pos x="connsiteX0" y="connsiteY0"/>
                  </a:cxn>
                  <a:cxn ang="0">
                    <a:pos x="connsiteX1" y="connsiteY1"/>
                  </a:cxn>
                  <a:cxn ang="0">
                    <a:pos x="connsiteX2" y="connsiteY2"/>
                  </a:cxn>
                  <a:cxn ang="0">
                    <a:pos x="connsiteX3" y="connsiteY3"/>
                  </a:cxn>
                </a:cxnLst>
                <a:rect l="l" t="t" r="r" b="b"/>
                <a:pathLst>
                  <a:path w="871750" h="964121">
                    <a:moveTo>
                      <a:pt x="701" y="396"/>
                    </a:moveTo>
                    <a:lnTo>
                      <a:pt x="872452" y="396"/>
                    </a:lnTo>
                    <a:lnTo>
                      <a:pt x="872452" y="964518"/>
                    </a:lnTo>
                    <a:lnTo>
                      <a:pt x="701" y="964518"/>
                    </a:lnTo>
                    <a:close/>
                  </a:path>
                </a:pathLst>
              </a:custGeom>
            </p:spPr>
          </p:pic>
          <p:pic>
            <p:nvPicPr>
              <p:cNvPr id="165" name="Picture 164">
                <a:extLst>
                  <a:ext uri="{FF2B5EF4-FFF2-40B4-BE49-F238E27FC236}">
                    <a16:creationId xmlns:a16="http://schemas.microsoft.com/office/drawing/2014/main" id="{D1624A69-11D0-4986-8395-1934E6D070D5}"/>
                  </a:ext>
                </a:extLst>
              </p:cNvPr>
              <p:cNvPicPr>
                <a:picLocks noChangeAspect="1"/>
              </p:cNvPicPr>
              <p:nvPr/>
            </p:nvPicPr>
            <p:blipFill>
              <a:blip r:embed="rId113"/>
              <a:stretch>
                <a:fillRect/>
              </a:stretch>
            </p:blipFill>
            <p:spPr>
              <a:xfrm>
                <a:off x="3582648" y="5595678"/>
                <a:ext cx="727421" cy="1206595"/>
              </a:xfrm>
              <a:custGeom>
                <a:avLst/>
                <a:gdLst>
                  <a:gd name="connsiteX0" fmla="*/ 814 w 727421"/>
                  <a:gd name="connsiteY0" fmla="*/ 409 h 1206595"/>
                  <a:gd name="connsiteX1" fmla="*/ 728236 w 727421"/>
                  <a:gd name="connsiteY1" fmla="*/ 409 h 1206595"/>
                  <a:gd name="connsiteX2" fmla="*/ 728236 w 727421"/>
                  <a:gd name="connsiteY2" fmla="*/ 1207004 h 1206595"/>
                  <a:gd name="connsiteX3" fmla="*/ 814 w 727421"/>
                  <a:gd name="connsiteY3" fmla="*/ 1207004 h 1206595"/>
                </a:gdLst>
                <a:ahLst/>
                <a:cxnLst>
                  <a:cxn ang="0">
                    <a:pos x="connsiteX0" y="connsiteY0"/>
                  </a:cxn>
                  <a:cxn ang="0">
                    <a:pos x="connsiteX1" y="connsiteY1"/>
                  </a:cxn>
                  <a:cxn ang="0">
                    <a:pos x="connsiteX2" y="connsiteY2"/>
                  </a:cxn>
                  <a:cxn ang="0">
                    <a:pos x="connsiteX3" y="connsiteY3"/>
                  </a:cxn>
                </a:cxnLst>
                <a:rect l="l" t="t" r="r" b="b"/>
                <a:pathLst>
                  <a:path w="727421" h="1206595">
                    <a:moveTo>
                      <a:pt x="814" y="409"/>
                    </a:moveTo>
                    <a:lnTo>
                      <a:pt x="728236" y="409"/>
                    </a:lnTo>
                    <a:lnTo>
                      <a:pt x="728236" y="1207004"/>
                    </a:lnTo>
                    <a:lnTo>
                      <a:pt x="814" y="1207004"/>
                    </a:lnTo>
                    <a:close/>
                  </a:path>
                </a:pathLst>
              </a:custGeom>
            </p:spPr>
          </p:pic>
          <p:pic>
            <p:nvPicPr>
              <p:cNvPr id="166" name="Picture 165">
                <a:extLst>
                  <a:ext uri="{FF2B5EF4-FFF2-40B4-BE49-F238E27FC236}">
                    <a16:creationId xmlns:a16="http://schemas.microsoft.com/office/drawing/2014/main" id="{E6EEE586-0C63-47EE-8A53-E1A271B640A4}"/>
                  </a:ext>
                </a:extLst>
              </p:cNvPr>
              <p:cNvPicPr>
                <a:picLocks noChangeAspect="1"/>
              </p:cNvPicPr>
              <p:nvPr/>
            </p:nvPicPr>
            <p:blipFill>
              <a:blip r:embed="rId114"/>
              <a:stretch>
                <a:fillRect/>
              </a:stretch>
            </p:blipFill>
            <p:spPr>
              <a:xfrm>
                <a:off x="3224710" y="5468668"/>
                <a:ext cx="611957" cy="1270100"/>
              </a:xfrm>
              <a:custGeom>
                <a:avLst/>
                <a:gdLst>
                  <a:gd name="connsiteX0" fmla="*/ 752 w 611957"/>
                  <a:gd name="connsiteY0" fmla="*/ 387 h 1270100"/>
                  <a:gd name="connsiteX1" fmla="*/ 612710 w 611957"/>
                  <a:gd name="connsiteY1" fmla="*/ 387 h 1270100"/>
                  <a:gd name="connsiteX2" fmla="*/ 612710 w 611957"/>
                  <a:gd name="connsiteY2" fmla="*/ 1270487 h 1270100"/>
                  <a:gd name="connsiteX3" fmla="*/ 752 w 611957"/>
                  <a:gd name="connsiteY3" fmla="*/ 1270487 h 1270100"/>
                </a:gdLst>
                <a:ahLst/>
                <a:cxnLst>
                  <a:cxn ang="0">
                    <a:pos x="connsiteX0" y="connsiteY0"/>
                  </a:cxn>
                  <a:cxn ang="0">
                    <a:pos x="connsiteX1" y="connsiteY1"/>
                  </a:cxn>
                  <a:cxn ang="0">
                    <a:pos x="connsiteX2" y="connsiteY2"/>
                  </a:cxn>
                  <a:cxn ang="0">
                    <a:pos x="connsiteX3" y="connsiteY3"/>
                  </a:cxn>
                </a:cxnLst>
                <a:rect l="l" t="t" r="r" b="b"/>
                <a:pathLst>
                  <a:path w="611957" h="1270100">
                    <a:moveTo>
                      <a:pt x="752" y="387"/>
                    </a:moveTo>
                    <a:lnTo>
                      <a:pt x="612710" y="387"/>
                    </a:lnTo>
                    <a:lnTo>
                      <a:pt x="612710" y="1270487"/>
                    </a:lnTo>
                    <a:lnTo>
                      <a:pt x="752" y="1270487"/>
                    </a:lnTo>
                    <a:close/>
                  </a:path>
                </a:pathLst>
              </a:custGeom>
            </p:spPr>
          </p:pic>
          <p:pic>
            <p:nvPicPr>
              <p:cNvPr id="167" name="Picture 166">
                <a:extLst>
                  <a:ext uri="{FF2B5EF4-FFF2-40B4-BE49-F238E27FC236}">
                    <a16:creationId xmlns:a16="http://schemas.microsoft.com/office/drawing/2014/main" id="{A2897B1C-F2D6-4C9A-B958-803B13BBF4DD}"/>
                  </a:ext>
                </a:extLst>
              </p:cNvPr>
              <p:cNvPicPr>
                <a:picLocks noChangeAspect="1"/>
              </p:cNvPicPr>
              <p:nvPr/>
            </p:nvPicPr>
            <p:blipFill>
              <a:blip r:embed="rId115"/>
              <a:stretch>
                <a:fillRect/>
              </a:stretch>
            </p:blipFill>
            <p:spPr>
              <a:xfrm>
                <a:off x="4367801" y="5237740"/>
                <a:ext cx="1091131" cy="727421"/>
              </a:xfrm>
              <a:custGeom>
                <a:avLst/>
                <a:gdLst>
                  <a:gd name="connsiteX0" fmla="*/ 950 w 1091131"/>
                  <a:gd name="connsiteY0" fmla="*/ 347 h 727421"/>
                  <a:gd name="connsiteX1" fmla="*/ 1092082 w 1091131"/>
                  <a:gd name="connsiteY1" fmla="*/ 347 h 727421"/>
                  <a:gd name="connsiteX2" fmla="*/ 1092082 w 1091131"/>
                  <a:gd name="connsiteY2" fmla="*/ 727768 h 727421"/>
                  <a:gd name="connsiteX3" fmla="*/ 950 w 1091131"/>
                  <a:gd name="connsiteY3" fmla="*/ 727768 h 727421"/>
                </a:gdLst>
                <a:ahLst/>
                <a:cxnLst>
                  <a:cxn ang="0">
                    <a:pos x="connsiteX0" y="connsiteY0"/>
                  </a:cxn>
                  <a:cxn ang="0">
                    <a:pos x="connsiteX1" y="connsiteY1"/>
                  </a:cxn>
                  <a:cxn ang="0">
                    <a:pos x="connsiteX2" y="connsiteY2"/>
                  </a:cxn>
                  <a:cxn ang="0">
                    <a:pos x="connsiteX3" y="connsiteY3"/>
                  </a:cxn>
                </a:cxnLst>
                <a:rect l="l" t="t" r="r" b="b"/>
                <a:pathLst>
                  <a:path w="1091131" h="727421">
                    <a:moveTo>
                      <a:pt x="950" y="347"/>
                    </a:moveTo>
                    <a:lnTo>
                      <a:pt x="1092082" y="347"/>
                    </a:lnTo>
                    <a:lnTo>
                      <a:pt x="1092082" y="727768"/>
                    </a:lnTo>
                    <a:lnTo>
                      <a:pt x="950" y="727768"/>
                    </a:lnTo>
                    <a:close/>
                  </a:path>
                </a:pathLst>
              </a:custGeom>
            </p:spPr>
          </p:pic>
          <p:pic>
            <p:nvPicPr>
              <p:cNvPr id="168" name="Picture 167">
                <a:extLst>
                  <a:ext uri="{FF2B5EF4-FFF2-40B4-BE49-F238E27FC236}">
                    <a16:creationId xmlns:a16="http://schemas.microsoft.com/office/drawing/2014/main" id="{9632B648-E4B8-4CFD-A4B5-4D3A1A211DE8}"/>
                  </a:ext>
                </a:extLst>
              </p:cNvPr>
              <p:cNvPicPr>
                <a:picLocks noChangeAspect="1"/>
              </p:cNvPicPr>
              <p:nvPr/>
            </p:nvPicPr>
            <p:blipFill>
              <a:blip r:embed="rId116"/>
              <a:stretch>
                <a:fillRect/>
              </a:stretch>
            </p:blipFill>
            <p:spPr>
              <a:xfrm>
                <a:off x="4286976" y="4741247"/>
                <a:ext cx="1125770" cy="663916"/>
              </a:xfrm>
              <a:custGeom>
                <a:avLst/>
                <a:gdLst>
                  <a:gd name="connsiteX0" fmla="*/ 936 w 1125770"/>
                  <a:gd name="connsiteY0" fmla="*/ 261 h 663916"/>
                  <a:gd name="connsiteX1" fmla="*/ 1126707 w 1125770"/>
                  <a:gd name="connsiteY1" fmla="*/ 261 h 663916"/>
                  <a:gd name="connsiteX2" fmla="*/ 1126707 w 1125770"/>
                  <a:gd name="connsiteY2" fmla="*/ 664177 h 663916"/>
                  <a:gd name="connsiteX3" fmla="*/ 936 w 1125770"/>
                  <a:gd name="connsiteY3" fmla="*/ 664177 h 663916"/>
                </a:gdLst>
                <a:ahLst/>
                <a:cxnLst>
                  <a:cxn ang="0">
                    <a:pos x="connsiteX0" y="connsiteY0"/>
                  </a:cxn>
                  <a:cxn ang="0">
                    <a:pos x="connsiteX1" y="connsiteY1"/>
                  </a:cxn>
                  <a:cxn ang="0">
                    <a:pos x="connsiteX2" y="connsiteY2"/>
                  </a:cxn>
                  <a:cxn ang="0">
                    <a:pos x="connsiteX3" y="connsiteY3"/>
                  </a:cxn>
                </a:cxnLst>
                <a:rect l="l" t="t" r="r" b="b"/>
                <a:pathLst>
                  <a:path w="1125770" h="663916">
                    <a:moveTo>
                      <a:pt x="936" y="261"/>
                    </a:moveTo>
                    <a:lnTo>
                      <a:pt x="1126707" y="261"/>
                    </a:lnTo>
                    <a:lnTo>
                      <a:pt x="1126707" y="664177"/>
                    </a:lnTo>
                    <a:lnTo>
                      <a:pt x="936" y="664177"/>
                    </a:lnTo>
                    <a:close/>
                  </a:path>
                </a:pathLst>
              </a:custGeom>
            </p:spPr>
          </p:pic>
          <p:pic>
            <p:nvPicPr>
              <p:cNvPr id="169" name="Picture 168">
                <a:extLst>
                  <a:ext uri="{FF2B5EF4-FFF2-40B4-BE49-F238E27FC236}">
                    <a16:creationId xmlns:a16="http://schemas.microsoft.com/office/drawing/2014/main" id="{38270533-FF6D-44A1-AAFB-3FAE3F1EE92E}"/>
                  </a:ext>
                </a:extLst>
              </p:cNvPr>
              <p:cNvPicPr>
                <a:picLocks noChangeAspect="1"/>
              </p:cNvPicPr>
              <p:nvPr/>
            </p:nvPicPr>
            <p:blipFill>
              <a:blip r:embed="rId117"/>
              <a:stretch>
                <a:fillRect/>
              </a:stretch>
            </p:blipFill>
            <p:spPr>
              <a:xfrm>
                <a:off x="4454398" y="4452587"/>
                <a:ext cx="969894" cy="663916"/>
              </a:xfrm>
              <a:custGeom>
                <a:avLst/>
                <a:gdLst>
                  <a:gd name="connsiteX0" fmla="*/ 965 w 969894"/>
                  <a:gd name="connsiteY0" fmla="*/ 211 h 663916"/>
                  <a:gd name="connsiteX1" fmla="*/ 970860 w 969894"/>
                  <a:gd name="connsiteY1" fmla="*/ 211 h 663916"/>
                  <a:gd name="connsiteX2" fmla="*/ 970860 w 969894"/>
                  <a:gd name="connsiteY2" fmla="*/ 664127 h 663916"/>
                  <a:gd name="connsiteX3" fmla="*/ 965 w 969894"/>
                  <a:gd name="connsiteY3" fmla="*/ 664127 h 663916"/>
                </a:gdLst>
                <a:ahLst/>
                <a:cxnLst>
                  <a:cxn ang="0">
                    <a:pos x="connsiteX0" y="connsiteY0"/>
                  </a:cxn>
                  <a:cxn ang="0">
                    <a:pos x="connsiteX1" y="connsiteY1"/>
                  </a:cxn>
                  <a:cxn ang="0">
                    <a:pos x="connsiteX2" y="connsiteY2"/>
                  </a:cxn>
                  <a:cxn ang="0">
                    <a:pos x="connsiteX3" y="connsiteY3"/>
                  </a:cxn>
                </a:cxnLst>
                <a:rect l="l" t="t" r="r" b="b"/>
                <a:pathLst>
                  <a:path w="969894" h="663916">
                    <a:moveTo>
                      <a:pt x="965" y="211"/>
                    </a:moveTo>
                    <a:lnTo>
                      <a:pt x="970860" y="211"/>
                    </a:lnTo>
                    <a:lnTo>
                      <a:pt x="970860" y="664127"/>
                    </a:lnTo>
                    <a:lnTo>
                      <a:pt x="965" y="664127"/>
                    </a:lnTo>
                    <a:close/>
                  </a:path>
                </a:pathLst>
              </a:custGeom>
            </p:spPr>
          </p:pic>
          <p:pic>
            <p:nvPicPr>
              <p:cNvPr id="170" name="Picture 169">
                <a:extLst>
                  <a:ext uri="{FF2B5EF4-FFF2-40B4-BE49-F238E27FC236}">
                    <a16:creationId xmlns:a16="http://schemas.microsoft.com/office/drawing/2014/main" id="{762325C8-634F-452B-B691-52F6440D78F1}"/>
                  </a:ext>
                </a:extLst>
              </p:cNvPr>
              <p:cNvPicPr>
                <a:picLocks noChangeAspect="1"/>
              </p:cNvPicPr>
              <p:nvPr/>
            </p:nvPicPr>
            <p:blipFill>
              <a:blip r:embed="rId118"/>
              <a:stretch>
                <a:fillRect/>
              </a:stretch>
            </p:blipFill>
            <p:spPr>
              <a:xfrm>
                <a:off x="3698111" y="3627022"/>
                <a:ext cx="814018" cy="1108451"/>
              </a:xfrm>
              <a:custGeom>
                <a:avLst/>
                <a:gdLst>
                  <a:gd name="connsiteX0" fmla="*/ 834 w 814018"/>
                  <a:gd name="connsiteY0" fmla="*/ 68 h 1108451"/>
                  <a:gd name="connsiteX1" fmla="*/ 814853 w 814018"/>
                  <a:gd name="connsiteY1" fmla="*/ 68 h 1108451"/>
                  <a:gd name="connsiteX2" fmla="*/ 814853 w 814018"/>
                  <a:gd name="connsiteY2" fmla="*/ 1108519 h 1108451"/>
                  <a:gd name="connsiteX3" fmla="*/ 834 w 814018"/>
                  <a:gd name="connsiteY3" fmla="*/ 1108519 h 1108451"/>
                </a:gdLst>
                <a:ahLst/>
                <a:cxnLst>
                  <a:cxn ang="0">
                    <a:pos x="connsiteX0" y="connsiteY0"/>
                  </a:cxn>
                  <a:cxn ang="0">
                    <a:pos x="connsiteX1" y="connsiteY1"/>
                  </a:cxn>
                  <a:cxn ang="0">
                    <a:pos x="connsiteX2" y="connsiteY2"/>
                  </a:cxn>
                  <a:cxn ang="0">
                    <a:pos x="connsiteX3" y="connsiteY3"/>
                  </a:cxn>
                </a:cxnLst>
                <a:rect l="l" t="t" r="r" b="b"/>
                <a:pathLst>
                  <a:path w="814018" h="1108451">
                    <a:moveTo>
                      <a:pt x="834" y="68"/>
                    </a:moveTo>
                    <a:lnTo>
                      <a:pt x="814853" y="68"/>
                    </a:lnTo>
                    <a:lnTo>
                      <a:pt x="814853" y="1108519"/>
                    </a:lnTo>
                    <a:lnTo>
                      <a:pt x="834" y="1108519"/>
                    </a:lnTo>
                    <a:close/>
                  </a:path>
                </a:pathLst>
              </a:custGeom>
            </p:spPr>
          </p:pic>
          <p:pic>
            <p:nvPicPr>
              <p:cNvPr id="171" name="Picture 170">
                <a:extLst>
                  <a:ext uri="{FF2B5EF4-FFF2-40B4-BE49-F238E27FC236}">
                    <a16:creationId xmlns:a16="http://schemas.microsoft.com/office/drawing/2014/main" id="{CD612C40-26C7-48D8-8EE6-B3960981A86B}"/>
                  </a:ext>
                </a:extLst>
              </p:cNvPr>
              <p:cNvPicPr>
                <a:picLocks noChangeAspect="1"/>
              </p:cNvPicPr>
              <p:nvPr/>
            </p:nvPicPr>
            <p:blipFill>
              <a:blip r:embed="rId119"/>
              <a:stretch>
                <a:fillRect/>
              </a:stretch>
            </p:blipFill>
            <p:spPr>
              <a:xfrm>
                <a:off x="4079141" y="3811764"/>
                <a:ext cx="698555" cy="1027626"/>
              </a:xfrm>
              <a:custGeom>
                <a:avLst/>
                <a:gdLst>
                  <a:gd name="connsiteX0" fmla="*/ 900 w 698555"/>
                  <a:gd name="connsiteY0" fmla="*/ 100 h 1027626"/>
                  <a:gd name="connsiteX1" fmla="*/ 699456 w 698555"/>
                  <a:gd name="connsiteY1" fmla="*/ 100 h 1027626"/>
                  <a:gd name="connsiteX2" fmla="*/ 699456 w 698555"/>
                  <a:gd name="connsiteY2" fmla="*/ 1027727 h 1027626"/>
                  <a:gd name="connsiteX3" fmla="*/ 900 w 698555"/>
                  <a:gd name="connsiteY3" fmla="*/ 1027727 h 1027626"/>
                </a:gdLst>
                <a:ahLst/>
                <a:cxnLst>
                  <a:cxn ang="0">
                    <a:pos x="connsiteX0" y="connsiteY0"/>
                  </a:cxn>
                  <a:cxn ang="0">
                    <a:pos x="connsiteX1" y="connsiteY1"/>
                  </a:cxn>
                  <a:cxn ang="0">
                    <a:pos x="connsiteX2" y="connsiteY2"/>
                  </a:cxn>
                  <a:cxn ang="0">
                    <a:pos x="connsiteX3" y="connsiteY3"/>
                  </a:cxn>
                </a:cxnLst>
                <a:rect l="l" t="t" r="r" b="b"/>
                <a:pathLst>
                  <a:path w="698555" h="1027626">
                    <a:moveTo>
                      <a:pt x="900" y="100"/>
                    </a:moveTo>
                    <a:lnTo>
                      <a:pt x="699456" y="100"/>
                    </a:lnTo>
                    <a:lnTo>
                      <a:pt x="699456" y="1027727"/>
                    </a:lnTo>
                    <a:lnTo>
                      <a:pt x="900" y="1027727"/>
                    </a:lnTo>
                    <a:close/>
                  </a:path>
                </a:pathLst>
              </a:custGeom>
            </p:spPr>
          </p:pic>
          <p:pic>
            <p:nvPicPr>
              <p:cNvPr id="172" name="Picture 171">
                <a:extLst>
                  <a:ext uri="{FF2B5EF4-FFF2-40B4-BE49-F238E27FC236}">
                    <a16:creationId xmlns:a16="http://schemas.microsoft.com/office/drawing/2014/main" id="{BC666972-DE03-41E2-9CCA-8E944193B306}"/>
                  </a:ext>
                </a:extLst>
              </p:cNvPr>
              <p:cNvPicPr>
                <a:picLocks noChangeAspect="1"/>
              </p:cNvPicPr>
              <p:nvPr/>
            </p:nvPicPr>
            <p:blipFill>
              <a:blip r:embed="rId120"/>
              <a:stretch>
                <a:fillRect/>
              </a:stretch>
            </p:blipFill>
            <p:spPr>
              <a:xfrm>
                <a:off x="4113781" y="4169701"/>
                <a:ext cx="600411" cy="917936"/>
              </a:xfrm>
              <a:custGeom>
                <a:avLst/>
                <a:gdLst>
                  <a:gd name="connsiteX0" fmla="*/ 906 w 600411"/>
                  <a:gd name="connsiteY0" fmla="*/ 162 h 917936"/>
                  <a:gd name="connsiteX1" fmla="*/ 601317 w 600411"/>
                  <a:gd name="connsiteY1" fmla="*/ 162 h 917936"/>
                  <a:gd name="connsiteX2" fmla="*/ 601317 w 600411"/>
                  <a:gd name="connsiteY2" fmla="*/ 918098 h 917936"/>
                  <a:gd name="connsiteX3" fmla="*/ 906 w 600411"/>
                  <a:gd name="connsiteY3" fmla="*/ 918098 h 917936"/>
                </a:gdLst>
                <a:ahLst/>
                <a:cxnLst>
                  <a:cxn ang="0">
                    <a:pos x="connsiteX0" y="connsiteY0"/>
                  </a:cxn>
                  <a:cxn ang="0">
                    <a:pos x="connsiteX1" y="connsiteY1"/>
                  </a:cxn>
                  <a:cxn ang="0">
                    <a:pos x="connsiteX2" y="connsiteY2"/>
                  </a:cxn>
                  <a:cxn ang="0">
                    <a:pos x="connsiteX3" y="connsiteY3"/>
                  </a:cxn>
                </a:cxnLst>
                <a:rect l="l" t="t" r="r" b="b"/>
                <a:pathLst>
                  <a:path w="600411" h="917936">
                    <a:moveTo>
                      <a:pt x="906" y="162"/>
                    </a:moveTo>
                    <a:lnTo>
                      <a:pt x="601317" y="162"/>
                    </a:lnTo>
                    <a:lnTo>
                      <a:pt x="601317" y="918098"/>
                    </a:lnTo>
                    <a:lnTo>
                      <a:pt x="906" y="918098"/>
                    </a:lnTo>
                    <a:close/>
                  </a:path>
                </a:pathLst>
              </a:custGeom>
            </p:spPr>
          </p:pic>
          <p:pic>
            <p:nvPicPr>
              <p:cNvPr id="173" name="Picture 172">
                <a:extLst>
                  <a:ext uri="{FF2B5EF4-FFF2-40B4-BE49-F238E27FC236}">
                    <a16:creationId xmlns:a16="http://schemas.microsoft.com/office/drawing/2014/main" id="{33E6F69E-37BB-43B0-A961-17A7E32DCF89}"/>
                  </a:ext>
                </a:extLst>
              </p:cNvPr>
              <p:cNvPicPr>
                <a:picLocks noChangeAspect="1"/>
              </p:cNvPicPr>
              <p:nvPr/>
            </p:nvPicPr>
            <p:blipFill>
              <a:blip r:embed="rId121"/>
              <a:stretch>
                <a:fillRect/>
              </a:stretch>
            </p:blipFill>
            <p:spPr>
              <a:xfrm>
                <a:off x="3115020" y="3644342"/>
                <a:ext cx="421442" cy="704328"/>
              </a:xfrm>
              <a:custGeom>
                <a:avLst/>
                <a:gdLst>
                  <a:gd name="connsiteX0" fmla="*/ 733 w 421442"/>
                  <a:gd name="connsiteY0" fmla="*/ 71 h 704328"/>
                  <a:gd name="connsiteX1" fmla="*/ 422176 w 421442"/>
                  <a:gd name="connsiteY1" fmla="*/ 71 h 704328"/>
                  <a:gd name="connsiteX2" fmla="*/ 422176 w 421442"/>
                  <a:gd name="connsiteY2" fmla="*/ 704399 h 704328"/>
                  <a:gd name="connsiteX3" fmla="*/ 733 w 421442"/>
                  <a:gd name="connsiteY3" fmla="*/ 704399 h 704328"/>
                </a:gdLst>
                <a:ahLst/>
                <a:cxnLst>
                  <a:cxn ang="0">
                    <a:pos x="connsiteX0" y="connsiteY0"/>
                  </a:cxn>
                  <a:cxn ang="0">
                    <a:pos x="connsiteX1" y="connsiteY1"/>
                  </a:cxn>
                  <a:cxn ang="0">
                    <a:pos x="connsiteX2" y="connsiteY2"/>
                  </a:cxn>
                  <a:cxn ang="0">
                    <a:pos x="connsiteX3" y="connsiteY3"/>
                  </a:cxn>
                </a:cxnLst>
                <a:rect l="l" t="t" r="r" b="b"/>
                <a:pathLst>
                  <a:path w="421442" h="704328">
                    <a:moveTo>
                      <a:pt x="733" y="71"/>
                    </a:moveTo>
                    <a:lnTo>
                      <a:pt x="422176" y="71"/>
                    </a:lnTo>
                    <a:lnTo>
                      <a:pt x="422176" y="704399"/>
                    </a:lnTo>
                    <a:lnTo>
                      <a:pt x="733" y="704399"/>
                    </a:lnTo>
                    <a:close/>
                  </a:path>
                </a:pathLst>
              </a:custGeom>
            </p:spPr>
          </p:pic>
          <p:pic>
            <p:nvPicPr>
              <p:cNvPr id="174" name="Picture 173">
                <a:extLst>
                  <a:ext uri="{FF2B5EF4-FFF2-40B4-BE49-F238E27FC236}">
                    <a16:creationId xmlns:a16="http://schemas.microsoft.com/office/drawing/2014/main" id="{26E08061-40DB-41C4-B31A-47C5DA472FBC}"/>
                  </a:ext>
                </a:extLst>
              </p:cNvPr>
              <p:cNvPicPr>
                <a:picLocks noChangeAspect="1"/>
              </p:cNvPicPr>
              <p:nvPr/>
            </p:nvPicPr>
            <p:blipFill>
              <a:blip r:embed="rId122"/>
              <a:stretch>
                <a:fillRect/>
              </a:stretch>
            </p:blipFill>
            <p:spPr>
              <a:xfrm>
                <a:off x="2676258" y="3829084"/>
                <a:ext cx="796699" cy="658142"/>
              </a:xfrm>
              <a:custGeom>
                <a:avLst/>
                <a:gdLst>
                  <a:gd name="connsiteX0" fmla="*/ 657 w 796699"/>
                  <a:gd name="connsiteY0" fmla="*/ 103 h 658142"/>
                  <a:gd name="connsiteX1" fmla="*/ 797357 w 796699"/>
                  <a:gd name="connsiteY1" fmla="*/ 103 h 658142"/>
                  <a:gd name="connsiteX2" fmla="*/ 797357 w 796699"/>
                  <a:gd name="connsiteY2" fmla="*/ 658246 h 658142"/>
                  <a:gd name="connsiteX3" fmla="*/ 657 w 796699"/>
                  <a:gd name="connsiteY3" fmla="*/ 658246 h 658142"/>
                </a:gdLst>
                <a:ahLst/>
                <a:cxnLst>
                  <a:cxn ang="0">
                    <a:pos x="connsiteX0" y="connsiteY0"/>
                  </a:cxn>
                  <a:cxn ang="0">
                    <a:pos x="connsiteX1" y="connsiteY1"/>
                  </a:cxn>
                  <a:cxn ang="0">
                    <a:pos x="connsiteX2" y="connsiteY2"/>
                  </a:cxn>
                  <a:cxn ang="0">
                    <a:pos x="connsiteX3" y="connsiteY3"/>
                  </a:cxn>
                </a:cxnLst>
                <a:rect l="l" t="t" r="r" b="b"/>
                <a:pathLst>
                  <a:path w="796699" h="658142">
                    <a:moveTo>
                      <a:pt x="657" y="103"/>
                    </a:moveTo>
                    <a:lnTo>
                      <a:pt x="797357" y="103"/>
                    </a:lnTo>
                    <a:lnTo>
                      <a:pt x="797357" y="658246"/>
                    </a:lnTo>
                    <a:lnTo>
                      <a:pt x="657" y="658246"/>
                    </a:lnTo>
                    <a:close/>
                  </a:path>
                </a:pathLst>
              </a:custGeom>
            </p:spPr>
          </p:pic>
          <p:pic>
            <p:nvPicPr>
              <p:cNvPr id="175" name="Picture 174">
                <a:extLst>
                  <a:ext uri="{FF2B5EF4-FFF2-40B4-BE49-F238E27FC236}">
                    <a16:creationId xmlns:a16="http://schemas.microsoft.com/office/drawing/2014/main" id="{D5E465D1-78C1-4D8D-84EF-BA666761231F}"/>
                  </a:ext>
                </a:extLst>
              </p:cNvPr>
              <p:cNvPicPr>
                <a:picLocks noChangeAspect="1"/>
              </p:cNvPicPr>
              <p:nvPr/>
            </p:nvPicPr>
            <p:blipFill>
              <a:blip r:embed="rId123"/>
              <a:stretch>
                <a:fillRect/>
              </a:stretch>
            </p:blipFill>
            <p:spPr>
              <a:xfrm>
                <a:off x="2976463" y="3788671"/>
                <a:ext cx="669689" cy="756287"/>
              </a:xfrm>
              <a:custGeom>
                <a:avLst/>
                <a:gdLst>
                  <a:gd name="connsiteX0" fmla="*/ 709 w 669689"/>
                  <a:gd name="connsiteY0" fmla="*/ 96 h 756287"/>
                  <a:gd name="connsiteX1" fmla="*/ 670399 w 669689"/>
                  <a:gd name="connsiteY1" fmla="*/ 96 h 756287"/>
                  <a:gd name="connsiteX2" fmla="*/ 670399 w 669689"/>
                  <a:gd name="connsiteY2" fmla="*/ 756383 h 756287"/>
                  <a:gd name="connsiteX3" fmla="*/ 709 w 669689"/>
                  <a:gd name="connsiteY3" fmla="*/ 756383 h 756287"/>
                </a:gdLst>
                <a:ahLst/>
                <a:cxnLst>
                  <a:cxn ang="0">
                    <a:pos x="connsiteX0" y="connsiteY0"/>
                  </a:cxn>
                  <a:cxn ang="0">
                    <a:pos x="connsiteX1" y="connsiteY1"/>
                  </a:cxn>
                  <a:cxn ang="0">
                    <a:pos x="connsiteX2" y="connsiteY2"/>
                  </a:cxn>
                  <a:cxn ang="0">
                    <a:pos x="connsiteX3" y="connsiteY3"/>
                  </a:cxn>
                </a:cxnLst>
                <a:rect l="l" t="t" r="r" b="b"/>
                <a:pathLst>
                  <a:path w="669689" h="756287">
                    <a:moveTo>
                      <a:pt x="709" y="96"/>
                    </a:moveTo>
                    <a:lnTo>
                      <a:pt x="670399" y="96"/>
                    </a:lnTo>
                    <a:lnTo>
                      <a:pt x="670399" y="756383"/>
                    </a:lnTo>
                    <a:lnTo>
                      <a:pt x="709" y="756383"/>
                    </a:lnTo>
                    <a:close/>
                  </a:path>
                </a:pathLst>
              </a:custGeom>
            </p:spPr>
          </p:pic>
          <p:pic>
            <p:nvPicPr>
              <p:cNvPr id="176" name="Picture 175">
                <a:extLst>
                  <a:ext uri="{FF2B5EF4-FFF2-40B4-BE49-F238E27FC236}">
                    <a16:creationId xmlns:a16="http://schemas.microsoft.com/office/drawing/2014/main" id="{46067D73-6A93-4870-B072-022ABFB0D25D}"/>
                  </a:ext>
                </a:extLst>
              </p:cNvPr>
              <p:cNvPicPr>
                <a:picLocks noChangeAspect="1"/>
              </p:cNvPicPr>
              <p:nvPr/>
            </p:nvPicPr>
            <p:blipFill>
              <a:blip r:embed="rId124"/>
              <a:stretch>
                <a:fillRect/>
              </a:stretch>
            </p:blipFill>
            <p:spPr>
              <a:xfrm>
                <a:off x="3363267" y="3713620"/>
                <a:ext cx="565772" cy="889070"/>
              </a:xfrm>
              <a:custGeom>
                <a:avLst/>
                <a:gdLst>
                  <a:gd name="connsiteX0" fmla="*/ 776 w 565772"/>
                  <a:gd name="connsiteY0" fmla="*/ 83 h 889070"/>
                  <a:gd name="connsiteX1" fmla="*/ 566548 w 565772"/>
                  <a:gd name="connsiteY1" fmla="*/ 83 h 889070"/>
                  <a:gd name="connsiteX2" fmla="*/ 566548 w 565772"/>
                  <a:gd name="connsiteY2" fmla="*/ 889153 h 889070"/>
                  <a:gd name="connsiteX3" fmla="*/ 776 w 565772"/>
                  <a:gd name="connsiteY3" fmla="*/ 889153 h 889070"/>
                </a:gdLst>
                <a:ahLst/>
                <a:cxnLst>
                  <a:cxn ang="0">
                    <a:pos x="connsiteX0" y="connsiteY0"/>
                  </a:cxn>
                  <a:cxn ang="0">
                    <a:pos x="connsiteX1" y="connsiteY1"/>
                  </a:cxn>
                  <a:cxn ang="0">
                    <a:pos x="connsiteX2" y="connsiteY2"/>
                  </a:cxn>
                  <a:cxn ang="0">
                    <a:pos x="connsiteX3" y="connsiteY3"/>
                  </a:cxn>
                </a:cxnLst>
                <a:rect l="l" t="t" r="r" b="b"/>
                <a:pathLst>
                  <a:path w="565772" h="889070">
                    <a:moveTo>
                      <a:pt x="776" y="83"/>
                    </a:moveTo>
                    <a:lnTo>
                      <a:pt x="566548" y="83"/>
                    </a:lnTo>
                    <a:lnTo>
                      <a:pt x="566548" y="889153"/>
                    </a:lnTo>
                    <a:lnTo>
                      <a:pt x="776" y="889153"/>
                    </a:lnTo>
                    <a:close/>
                  </a:path>
                </a:pathLst>
              </a:custGeom>
            </p:spPr>
          </p:pic>
          <p:pic>
            <p:nvPicPr>
              <p:cNvPr id="177" name="Picture 176">
                <a:extLst>
                  <a:ext uri="{FF2B5EF4-FFF2-40B4-BE49-F238E27FC236}">
                    <a16:creationId xmlns:a16="http://schemas.microsoft.com/office/drawing/2014/main" id="{994CD540-6C81-41B0-9C47-92F5A1FC31C1}"/>
                  </a:ext>
                </a:extLst>
              </p:cNvPr>
              <p:cNvPicPr>
                <a:picLocks noChangeAspect="1"/>
              </p:cNvPicPr>
              <p:nvPr/>
            </p:nvPicPr>
            <p:blipFill>
              <a:blip r:embed="rId125"/>
              <a:stretch>
                <a:fillRect/>
              </a:stretch>
            </p:blipFill>
            <p:spPr>
              <a:xfrm>
                <a:off x="3784709" y="3725166"/>
                <a:ext cx="606184" cy="941028"/>
              </a:xfrm>
              <a:custGeom>
                <a:avLst/>
                <a:gdLst>
                  <a:gd name="connsiteX0" fmla="*/ 849 w 606184"/>
                  <a:gd name="connsiteY0" fmla="*/ 85 h 941028"/>
                  <a:gd name="connsiteX1" fmla="*/ 607034 w 606184"/>
                  <a:gd name="connsiteY1" fmla="*/ 85 h 941028"/>
                  <a:gd name="connsiteX2" fmla="*/ 607034 w 606184"/>
                  <a:gd name="connsiteY2" fmla="*/ 941114 h 941028"/>
                  <a:gd name="connsiteX3" fmla="*/ 849 w 606184"/>
                  <a:gd name="connsiteY3" fmla="*/ 941114 h 941028"/>
                </a:gdLst>
                <a:ahLst/>
                <a:cxnLst>
                  <a:cxn ang="0">
                    <a:pos x="connsiteX0" y="connsiteY0"/>
                  </a:cxn>
                  <a:cxn ang="0">
                    <a:pos x="connsiteX1" y="connsiteY1"/>
                  </a:cxn>
                  <a:cxn ang="0">
                    <a:pos x="connsiteX2" y="connsiteY2"/>
                  </a:cxn>
                  <a:cxn ang="0">
                    <a:pos x="connsiteX3" y="connsiteY3"/>
                  </a:cxn>
                </a:cxnLst>
                <a:rect l="l" t="t" r="r" b="b"/>
                <a:pathLst>
                  <a:path w="606184" h="941028">
                    <a:moveTo>
                      <a:pt x="849" y="85"/>
                    </a:moveTo>
                    <a:lnTo>
                      <a:pt x="607034" y="85"/>
                    </a:lnTo>
                    <a:lnTo>
                      <a:pt x="607034" y="941114"/>
                    </a:lnTo>
                    <a:lnTo>
                      <a:pt x="849" y="941114"/>
                    </a:lnTo>
                    <a:close/>
                  </a:path>
                </a:pathLst>
              </a:custGeom>
            </p:spPr>
          </p:pic>
          <p:pic>
            <p:nvPicPr>
              <p:cNvPr id="178" name="Picture 177">
                <a:extLst>
                  <a:ext uri="{FF2B5EF4-FFF2-40B4-BE49-F238E27FC236}">
                    <a16:creationId xmlns:a16="http://schemas.microsoft.com/office/drawing/2014/main" id="{8512591E-3BCB-47F5-BC08-E5DBC57B43BA}"/>
                  </a:ext>
                </a:extLst>
              </p:cNvPr>
              <p:cNvPicPr>
                <a:picLocks noChangeAspect="1"/>
              </p:cNvPicPr>
              <p:nvPr/>
            </p:nvPicPr>
            <p:blipFill>
              <a:blip r:embed="rId126"/>
              <a:stretch>
                <a:fillRect/>
              </a:stretch>
            </p:blipFill>
            <p:spPr>
              <a:xfrm>
                <a:off x="3784709" y="3875269"/>
                <a:ext cx="733194" cy="1085358"/>
              </a:xfrm>
              <a:custGeom>
                <a:avLst/>
                <a:gdLst>
                  <a:gd name="connsiteX0" fmla="*/ 849 w 733194"/>
                  <a:gd name="connsiteY0" fmla="*/ 111 h 1085358"/>
                  <a:gd name="connsiteX1" fmla="*/ 734044 w 733194"/>
                  <a:gd name="connsiteY1" fmla="*/ 111 h 1085358"/>
                  <a:gd name="connsiteX2" fmla="*/ 734044 w 733194"/>
                  <a:gd name="connsiteY2" fmla="*/ 1085469 h 1085358"/>
                  <a:gd name="connsiteX3" fmla="*/ 849 w 733194"/>
                  <a:gd name="connsiteY3" fmla="*/ 1085469 h 1085358"/>
                </a:gdLst>
                <a:ahLst/>
                <a:cxnLst>
                  <a:cxn ang="0">
                    <a:pos x="connsiteX0" y="connsiteY0"/>
                  </a:cxn>
                  <a:cxn ang="0">
                    <a:pos x="connsiteX1" y="connsiteY1"/>
                  </a:cxn>
                  <a:cxn ang="0">
                    <a:pos x="connsiteX2" y="connsiteY2"/>
                  </a:cxn>
                  <a:cxn ang="0">
                    <a:pos x="connsiteX3" y="connsiteY3"/>
                  </a:cxn>
                </a:cxnLst>
                <a:rect l="l" t="t" r="r" b="b"/>
                <a:pathLst>
                  <a:path w="733194" h="1085358">
                    <a:moveTo>
                      <a:pt x="849" y="111"/>
                    </a:moveTo>
                    <a:lnTo>
                      <a:pt x="734044" y="111"/>
                    </a:lnTo>
                    <a:lnTo>
                      <a:pt x="734044" y="1085469"/>
                    </a:lnTo>
                    <a:lnTo>
                      <a:pt x="849" y="1085469"/>
                    </a:lnTo>
                    <a:close/>
                  </a:path>
                </a:pathLst>
              </a:custGeom>
            </p:spPr>
          </p:pic>
          <p:pic>
            <p:nvPicPr>
              <p:cNvPr id="179" name="Picture 178">
                <a:extLst>
                  <a:ext uri="{FF2B5EF4-FFF2-40B4-BE49-F238E27FC236}">
                    <a16:creationId xmlns:a16="http://schemas.microsoft.com/office/drawing/2014/main" id="{92530205-F1A6-4E60-8D18-1547DA53EBA0}"/>
                  </a:ext>
                </a:extLst>
              </p:cNvPr>
              <p:cNvPicPr>
                <a:picLocks noChangeAspect="1"/>
              </p:cNvPicPr>
              <p:nvPr/>
            </p:nvPicPr>
            <p:blipFill>
              <a:blip r:embed="rId127"/>
              <a:stretch>
                <a:fillRect/>
              </a:stretch>
            </p:blipFill>
            <p:spPr>
              <a:xfrm>
                <a:off x="3952131" y="3944547"/>
                <a:ext cx="952575" cy="1235461"/>
              </a:xfrm>
              <a:custGeom>
                <a:avLst/>
                <a:gdLst>
                  <a:gd name="connsiteX0" fmla="*/ 878 w 952575"/>
                  <a:gd name="connsiteY0" fmla="*/ 123 h 1235461"/>
                  <a:gd name="connsiteX1" fmla="*/ 953454 w 952575"/>
                  <a:gd name="connsiteY1" fmla="*/ 123 h 1235461"/>
                  <a:gd name="connsiteX2" fmla="*/ 953454 w 952575"/>
                  <a:gd name="connsiteY2" fmla="*/ 1235584 h 1235461"/>
                  <a:gd name="connsiteX3" fmla="*/ 878 w 952575"/>
                  <a:gd name="connsiteY3" fmla="*/ 1235584 h 1235461"/>
                </a:gdLst>
                <a:ahLst/>
                <a:cxnLst>
                  <a:cxn ang="0">
                    <a:pos x="connsiteX0" y="connsiteY0"/>
                  </a:cxn>
                  <a:cxn ang="0">
                    <a:pos x="connsiteX1" y="connsiteY1"/>
                  </a:cxn>
                  <a:cxn ang="0">
                    <a:pos x="connsiteX2" y="connsiteY2"/>
                  </a:cxn>
                  <a:cxn ang="0">
                    <a:pos x="connsiteX3" y="connsiteY3"/>
                  </a:cxn>
                </a:cxnLst>
                <a:rect l="l" t="t" r="r" b="b"/>
                <a:pathLst>
                  <a:path w="952575" h="1235461">
                    <a:moveTo>
                      <a:pt x="878" y="123"/>
                    </a:moveTo>
                    <a:lnTo>
                      <a:pt x="953454" y="123"/>
                    </a:lnTo>
                    <a:lnTo>
                      <a:pt x="953454" y="1235584"/>
                    </a:lnTo>
                    <a:lnTo>
                      <a:pt x="878" y="1235584"/>
                    </a:lnTo>
                    <a:close/>
                  </a:path>
                </a:pathLst>
              </a:custGeom>
            </p:spPr>
          </p:pic>
          <p:pic>
            <p:nvPicPr>
              <p:cNvPr id="180" name="Picture 179">
                <a:extLst>
                  <a:ext uri="{FF2B5EF4-FFF2-40B4-BE49-F238E27FC236}">
                    <a16:creationId xmlns:a16="http://schemas.microsoft.com/office/drawing/2014/main" id="{61CDD29B-5EB9-44FB-9E22-C08B2BCB203C}"/>
                  </a:ext>
                </a:extLst>
              </p:cNvPr>
              <p:cNvPicPr>
                <a:picLocks noChangeAspect="1"/>
              </p:cNvPicPr>
              <p:nvPr/>
            </p:nvPicPr>
            <p:blipFill>
              <a:blip r:embed="rId128"/>
              <a:stretch>
                <a:fillRect/>
              </a:stretch>
            </p:blipFill>
            <p:spPr>
              <a:xfrm>
                <a:off x="2156671" y="5434029"/>
                <a:ext cx="1033400" cy="588864"/>
              </a:xfrm>
              <a:custGeom>
                <a:avLst/>
                <a:gdLst>
                  <a:gd name="connsiteX0" fmla="*/ 567 w 1033400"/>
                  <a:gd name="connsiteY0" fmla="*/ 381 h 588864"/>
                  <a:gd name="connsiteX1" fmla="*/ 1033967 w 1033400"/>
                  <a:gd name="connsiteY1" fmla="*/ 381 h 588864"/>
                  <a:gd name="connsiteX2" fmla="*/ 1033967 w 1033400"/>
                  <a:gd name="connsiteY2" fmla="*/ 589246 h 588864"/>
                  <a:gd name="connsiteX3" fmla="*/ 567 w 1033400"/>
                  <a:gd name="connsiteY3" fmla="*/ 589246 h 588864"/>
                </a:gdLst>
                <a:ahLst/>
                <a:cxnLst>
                  <a:cxn ang="0">
                    <a:pos x="connsiteX0" y="connsiteY0"/>
                  </a:cxn>
                  <a:cxn ang="0">
                    <a:pos x="connsiteX1" y="connsiteY1"/>
                  </a:cxn>
                  <a:cxn ang="0">
                    <a:pos x="connsiteX2" y="connsiteY2"/>
                  </a:cxn>
                  <a:cxn ang="0">
                    <a:pos x="connsiteX3" y="connsiteY3"/>
                  </a:cxn>
                </a:cxnLst>
                <a:rect l="l" t="t" r="r" b="b"/>
                <a:pathLst>
                  <a:path w="1033400" h="588864">
                    <a:moveTo>
                      <a:pt x="567" y="381"/>
                    </a:moveTo>
                    <a:lnTo>
                      <a:pt x="1033967" y="381"/>
                    </a:lnTo>
                    <a:lnTo>
                      <a:pt x="1033967" y="589246"/>
                    </a:lnTo>
                    <a:lnTo>
                      <a:pt x="567" y="589246"/>
                    </a:lnTo>
                    <a:close/>
                  </a:path>
                </a:pathLst>
              </a:custGeom>
            </p:spPr>
          </p:pic>
          <p:pic>
            <p:nvPicPr>
              <p:cNvPr id="181" name="Picture 180">
                <a:extLst>
                  <a:ext uri="{FF2B5EF4-FFF2-40B4-BE49-F238E27FC236}">
                    <a16:creationId xmlns:a16="http://schemas.microsoft.com/office/drawing/2014/main" id="{6664F1FE-B759-4CA2-B9BD-B69B0B990643}"/>
                  </a:ext>
                </a:extLst>
              </p:cNvPr>
              <p:cNvPicPr>
                <a:picLocks noChangeAspect="1"/>
              </p:cNvPicPr>
              <p:nvPr/>
            </p:nvPicPr>
            <p:blipFill>
              <a:blip r:embed="rId129"/>
              <a:stretch>
                <a:fillRect/>
              </a:stretch>
            </p:blipFill>
            <p:spPr>
              <a:xfrm>
                <a:off x="2664711" y="4060011"/>
                <a:ext cx="508040" cy="842884"/>
              </a:xfrm>
              <a:custGeom>
                <a:avLst/>
                <a:gdLst>
                  <a:gd name="connsiteX0" fmla="*/ 655 w 508040"/>
                  <a:gd name="connsiteY0" fmla="*/ 143 h 842884"/>
                  <a:gd name="connsiteX1" fmla="*/ 508696 w 508040"/>
                  <a:gd name="connsiteY1" fmla="*/ 143 h 842884"/>
                  <a:gd name="connsiteX2" fmla="*/ 508696 w 508040"/>
                  <a:gd name="connsiteY2" fmla="*/ 843028 h 842884"/>
                  <a:gd name="connsiteX3" fmla="*/ 655 w 508040"/>
                  <a:gd name="connsiteY3" fmla="*/ 843028 h 842884"/>
                </a:gdLst>
                <a:ahLst/>
                <a:cxnLst>
                  <a:cxn ang="0">
                    <a:pos x="connsiteX0" y="connsiteY0"/>
                  </a:cxn>
                  <a:cxn ang="0">
                    <a:pos x="connsiteX1" y="connsiteY1"/>
                  </a:cxn>
                  <a:cxn ang="0">
                    <a:pos x="connsiteX2" y="connsiteY2"/>
                  </a:cxn>
                  <a:cxn ang="0">
                    <a:pos x="connsiteX3" y="connsiteY3"/>
                  </a:cxn>
                </a:cxnLst>
                <a:rect l="l" t="t" r="r" b="b"/>
                <a:pathLst>
                  <a:path w="508040" h="842884">
                    <a:moveTo>
                      <a:pt x="655" y="143"/>
                    </a:moveTo>
                    <a:lnTo>
                      <a:pt x="508696" y="143"/>
                    </a:lnTo>
                    <a:lnTo>
                      <a:pt x="508696" y="843028"/>
                    </a:lnTo>
                    <a:lnTo>
                      <a:pt x="655" y="843028"/>
                    </a:lnTo>
                    <a:close/>
                  </a:path>
                </a:pathLst>
              </a:custGeom>
            </p:spPr>
          </p:pic>
          <p:pic>
            <p:nvPicPr>
              <p:cNvPr id="182" name="Picture 181">
                <a:extLst>
                  <a:ext uri="{FF2B5EF4-FFF2-40B4-BE49-F238E27FC236}">
                    <a16:creationId xmlns:a16="http://schemas.microsoft.com/office/drawing/2014/main" id="{BAB66948-7EEF-468C-A86E-1F29EB918A47}"/>
                  </a:ext>
                </a:extLst>
              </p:cNvPr>
              <p:cNvPicPr>
                <a:picLocks noChangeAspect="1"/>
              </p:cNvPicPr>
              <p:nvPr/>
            </p:nvPicPr>
            <p:blipFill>
              <a:blip r:embed="rId130"/>
              <a:stretch>
                <a:fillRect/>
              </a:stretch>
            </p:blipFill>
            <p:spPr>
              <a:xfrm>
                <a:off x="2197083" y="4804752"/>
                <a:ext cx="952575" cy="479174"/>
              </a:xfrm>
              <a:custGeom>
                <a:avLst/>
                <a:gdLst>
                  <a:gd name="connsiteX0" fmla="*/ 574 w 952575"/>
                  <a:gd name="connsiteY0" fmla="*/ 272 h 479174"/>
                  <a:gd name="connsiteX1" fmla="*/ 953150 w 952575"/>
                  <a:gd name="connsiteY1" fmla="*/ 272 h 479174"/>
                  <a:gd name="connsiteX2" fmla="*/ 953150 w 952575"/>
                  <a:gd name="connsiteY2" fmla="*/ 479446 h 479174"/>
                  <a:gd name="connsiteX3" fmla="*/ 574 w 952575"/>
                  <a:gd name="connsiteY3" fmla="*/ 479446 h 479174"/>
                </a:gdLst>
                <a:ahLst/>
                <a:cxnLst>
                  <a:cxn ang="0">
                    <a:pos x="connsiteX0" y="connsiteY0"/>
                  </a:cxn>
                  <a:cxn ang="0">
                    <a:pos x="connsiteX1" y="connsiteY1"/>
                  </a:cxn>
                  <a:cxn ang="0">
                    <a:pos x="connsiteX2" y="connsiteY2"/>
                  </a:cxn>
                  <a:cxn ang="0">
                    <a:pos x="connsiteX3" y="connsiteY3"/>
                  </a:cxn>
                </a:cxnLst>
                <a:rect l="l" t="t" r="r" b="b"/>
                <a:pathLst>
                  <a:path w="952575" h="479174">
                    <a:moveTo>
                      <a:pt x="574" y="272"/>
                    </a:moveTo>
                    <a:lnTo>
                      <a:pt x="953150" y="272"/>
                    </a:lnTo>
                    <a:lnTo>
                      <a:pt x="953150" y="479446"/>
                    </a:lnTo>
                    <a:lnTo>
                      <a:pt x="574" y="479446"/>
                    </a:lnTo>
                    <a:close/>
                  </a:path>
                </a:pathLst>
              </a:custGeom>
            </p:spPr>
          </p:pic>
          <p:sp>
            <p:nvSpPr>
              <p:cNvPr id="183" name="Freeform: Shape 182">
                <a:extLst>
                  <a:ext uri="{FF2B5EF4-FFF2-40B4-BE49-F238E27FC236}">
                    <a16:creationId xmlns:a16="http://schemas.microsoft.com/office/drawing/2014/main" id="{118D2E04-373C-4C9A-AC47-CB844CA064EA}"/>
                  </a:ext>
                </a:extLst>
              </p:cNvPr>
              <p:cNvSpPr/>
              <p:nvPr/>
            </p:nvSpPr>
            <p:spPr>
              <a:xfrm>
                <a:off x="2667367" y="5446751"/>
                <a:ext cx="379037" cy="177883"/>
              </a:xfrm>
              <a:custGeom>
                <a:avLst/>
                <a:gdLst>
                  <a:gd name="connsiteX0" fmla="*/ 62609 w 379037"/>
                  <a:gd name="connsiteY0" fmla="*/ 45550 h 177883"/>
                  <a:gd name="connsiteX1" fmla="*/ 379038 w 379037"/>
                  <a:gd name="connsiteY1" fmla="*/ 146697 h 177883"/>
                  <a:gd name="connsiteX2" fmla="*/ 350691 w 379037"/>
                  <a:gd name="connsiteY2" fmla="*/ 165459 h 177883"/>
                  <a:gd name="connsiteX3" fmla="*/ 142799 w 379037"/>
                  <a:gd name="connsiteY3" fmla="*/ 165402 h 177883"/>
                  <a:gd name="connsiteX4" fmla="*/ 2972 w 379037"/>
                  <a:gd name="connsiteY4" fmla="*/ 0 h 177883"/>
                  <a:gd name="connsiteX5" fmla="*/ 62609 w 379037"/>
                  <a:gd name="connsiteY5" fmla="*/ 45550 h 17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37" h="177883">
                    <a:moveTo>
                      <a:pt x="62609" y="45550"/>
                    </a:moveTo>
                    <a:cubicBezTo>
                      <a:pt x="144415" y="126260"/>
                      <a:pt x="265594" y="164998"/>
                      <a:pt x="379038" y="146697"/>
                    </a:cubicBezTo>
                    <a:cubicBezTo>
                      <a:pt x="377710" y="158878"/>
                      <a:pt x="362815" y="163554"/>
                      <a:pt x="350691" y="165459"/>
                    </a:cubicBezTo>
                    <a:cubicBezTo>
                      <a:pt x="281586" y="176313"/>
                      <a:pt x="209421" y="186936"/>
                      <a:pt x="142799" y="165402"/>
                    </a:cubicBezTo>
                    <a:cubicBezTo>
                      <a:pt x="84721" y="146639"/>
                      <a:pt x="-18850" y="67777"/>
                      <a:pt x="2972" y="0"/>
                    </a:cubicBezTo>
                    <a:cubicBezTo>
                      <a:pt x="28259" y="9757"/>
                      <a:pt x="43154" y="26326"/>
                      <a:pt x="62609" y="45550"/>
                    </a:cubicBezTo>
                    <a:close/>
                  </a:path>
                </a:pathLst>
              </a:custGeom>
              <a:solidFill>
                <a:srgbClr val="DCDDDC"/>
              </a:solidFill>
              <a:ln w="5770" cap="flat">
                <a:noFill/>
                <a:prstDash val="solid"/>
                <a:miter/>
              </a:ln>
            </p:spPr>
            <p:txBody>
              <a:bodyPr rtlCol="0" anchor="ctr"/>
              <a:lstStyle/>
              <a:p>
                <a:endParaRPr lang="th-TH"/>
              </a:p>
            </p:txBody>
          </p:sp>
          <p:pic>
            <p:nvPicPr>
              <p:cNvPr id="184" name="Picture 183">
                <a:extLst>
                  <a:ext uri="{FF2B5EF4-FFF2-40B4-BE49-F238E27FC236}">
                    <a16:creationId xmlns:a16="http://schemas.microsoft.com/office/drawing/2014/main" id="{040E127E-A976-4653-AE1F-D2BF8AEAE389}"/>
                  </a:ext>
                </a:extLst>
              </p:cNvPr>
              <p:cNvPicPr>
                <a:picLocks noChangeAspect="1"/>
              </p:cNvPicPr>
              <p:nvPr/>
            </p:nvPicPr>
            <p:blipFill>
              <a:blip r:embed="rId131"/>
              <a:stretch>
                <a:fillRect/>
              </a:stretch>
            </p:blipFill>
            <p:spPr>
              <a:xfrm>
                <a:off x="3934812" y="4885576"/>
                <a:ext cx="1189275" cy="617730"/>
              </a:xfrm>
              <a:custGeom>
                <a:avLst/>
                <a:gdLst>
                  <a:gd name="connsiteX0" fmla="*/ 875 w 1189275"/>
                  <a:gd name="connsiteY0" fmla="*/ 286 h 617730"/>
                  <a:gd name="connsiteX1" fmla="*/ 1190151 w 1189275"/>
                  <a:gd name="connsiteY1" fmla="*/ 286 h 617730"/>
                  <a:gd name="connsiteX2" fmla="*/ 1190151 w 1189275"/>
                  <a:gd name="connsiteY2" fmla="*/ 618016 h 617730"/>
                  <a:gd name="connsiteX3" fmla="*/ 875 w 1189275"/>
                  <a:gd name="connsiteY3" fmla="*/ 618016 h 617730"/>
                </a:gdLst>
                <a:ahLst/>
                <a:cxnLst>
                  <a:cxn ang="0">
                    <a:pos x="connsiteX0" y="connsiteY0"/>
                  </a:cxn>
                  <a:cxn ang="0">
                    <a:pos x="connsiteX1" y="connsiteY1"/>
                  </a:cxn>
                  <a:cxn ang="0">
                    <a:pos x="connsiteX2" y="connsiteY2"/>
                  </a:cxn>
                  <a:cxn ang="0">
                    <a:pos x="connsiteX3" y="connsiteY3"/>
                  </a:cxn>
                </a:cxnLst>
                <a:rect l="l" t="t" r="r" b="b"/>
                <a:pathLst>
                  <a:path w="1189275" h="617730">
                    <a:moveTo>
                      <a:pt x="875" y="286"/>
                    </a:moveTo>
                    <a:lnTo>
                      <a:pt x="1190151" y="286"/>
                    </a:lnTo>
                    <a:lnTo>
                      <a:pt x="1190151" y="618016"/>
                    </a:lnTo>
                    <a:lnTo>
                      <a:pt x="875" y="618016"/>
                    </a:lnTo>
                    <a:close/>
                  </a:path>
                </a:pathLst>
              </a:custGeom>
            </p:spPr>
          </p:pic>
          <p:pic>
            <p:nvPicPr>
              <p:cNvPr id="185" name="Picture 184">
                <a:extLst>
                  <a:ext uri="{FF2B5EF4-FFF2-40B4-BE49-F238E27FC236}">
                    <a16:creationId xmlns:a16="http://schemas.microsoft.com/office/drawing/2014/main" id="{C91AC81A-85AC-4B60-86DE-4A6BF08E55E6}"/>
                  </a:ext>
                </a:extLst>
              </p:cNvPr>
              <p:cNvPicPr>
                <a:picLocks noChangeAspect="1"/>
              </p:cNvPicPr>
              <p:nvPr/>
            </p:nvPicPr>
            <p:blipFill>
              <a:blip r:embed="rId132"/>
              <a:stretch>
                <a:fillRect/>
              </a:stretch>
            </p:blipFill>
            <p:spPr>
              <a:xfrm>
                <a:off x="4079141" y="5139596"/>
                <a:ext cx="987214" cy="444535"/>
              </a:xfrm>
              <a:custGeom>
                <a:avLst/>
                <a:gdLst>
                  <a:gd name="connsiteX0" fmla="*/ 900 w 987214"/>
                  <a:gd name="connsiteY0" fmla="*/ 330 h 444535"/>
                  <a:gd name="connsiteX1" fmla="*/ 988115 w 987214"/>
                  <a:gd name="connsiteY1" fmla="*/ 330 h 444535"/>
                  <a:gd name="connsiteX2" fmla="*/ 988115 w 987214"/>
                  <a:gd name="connsiteY2" fmla="*/ 444865 h 444535"/>
                  <a:gd name="connsiteX3" fmla="*/ 900 w 987214"/>
                  <a:gd name="connsiteY3" fmla="*/ 444865 h 444535"/>
                </a:gdLst>
                <a:ahLst/>
                <a:cxnLst>
                  <a:cxn ang="0">
                    <a:pos x="connsiteX0" y="connsiteY0"/>
                  </a:cxn>
                  <a:cxn ang="0">
                    <a:pos x="connsiteX1" y="connsiteY1"/>
                  </a:cxn>
                  <a:cxn ang="0">
                    <a:pos x="connsiteX2" y="connsiteY2"/>
                  </a:cxn>
                  <a:cxn ang="0">
                    <a:pos x="connsiteX3" y="connsiteY3"/>
                  </a:cxn>
                </a:cxnLst>
                <a:rect l="l" t="t" r="r" b="b"/>
                <a:pathLst>
                  <a:path w="987214" h="444535">
                    <a:moveTo>
                      <a:pt x="900" y="330"/>
                    </a:moveTo>
                    <a:lnTo>
                      <a:pt x="988115" y="330"/>
                    </a:lnTo>
                    <a:lnTo>
                      <a:pt x="988115" y="444865"/>
                    </a:lnTo>
                    <a:lnTo>
                      <a:pt x="900" y="444865"/>
                    </a:lnTo>
                    <a:close/>
                  </a:path>
                </a:pathLst>
              </a:custGeom>
            </p:spPr>
          </p:pic>
          <p:sp>
            <p:nvSpPr>
              <p:cNvPr id="186" name="Freeform: Shape 185">
                <a:extLst>
                  <a:ext uri="{FF2B5EF4-FFF2-40B4-BE49-F238E27FC236}">
                    <a16:creationId xmlns:a16="http://schemas.microsoft.com/office/drawing/2014/main" id="{1C52E4B3-D4F1-40D0-90DC-8545D70B4509}"/>
                  </a:ext>
                </a:extLst>
              </p:cNvPr>
              <p:cNvSpPr/>
              <p:nvPr/>
            </p:nvSpPr>
            <p:spPr>
              <a:xfrm>
                <a:off x="3947946" y="5208580"/>
                <a:ext cx="686488" cy="244710"/>
              </a:xfrm>
              <a:custGeom>
                <a:avLst/>
                <a:gdLst>
                  <a:gd name="connsiteX0" fmla="*/ 400831 w 686488"/>
                  <a:gd name="connsiteY0" fmla="*/ 5973 h 244710"/>
                  <a:gd name="connsiteX1" fmla="*/ 434720 w 686488"/>
                  <a:gd name="connsiteY1" fmla="*/ 6666 h 244710"/>
                  <a:gd name="connsiteX2" fmla="*/ 435989 w 686488"/>
                  <a:gd name="connsiteY2" fmla="*/ 21214 h 244710"/>
                  <a:gd name="connsiteX3" fmla="*/ 417919 w 686488"/>
                  <a:gd name="connsiteY3" fmla="*/ 76232 h 244710"/>
                  <a:gd name="connsiteX4" fmla="*/ 357359 w 686488"/>
                  <a:gd name="connsiteY4" fmla="*/ 107812 h 244710"/>
                  <a:gd name="connsiteX5" fmla="*/ 325837 w 686488"/>
                  <a:gd name="connsiteY5" fmla="*/ 161329 h 244710"/>
                  <a:gd name="connsiteX6" fmla="*/ 373870 w 686488"/>
                  <a:gd name="connsiteY6" fmla="*/ 185403 h 244710"/>
                  <a:gd name="connsiteX7" fmla="*/ 686488 w 686488"/>
                  <a:gd name="connsiteY7" fmla="*/ 224084 h 244710"/>
                  <a:gd name="connsiteX8" fmla="*/ 333631 w 686488"/>
                  <a:gd name="connsiteY8" fmla="*/ 234187 h 244710"/>
                  <a:gd name="connsiteX9" fmla="*/ 137343 w 686488"/>
                  <a:gd name="connsiteY9" fmla="*/ 174954 h 244710"/>
                  <a:gd name="connsiteX10" fmla="*/ 49475 w 686488"/>
                  <a:gd name="connsiteY10" fmla="*/ 132290 h 244710"/>
                  <a:gd name="connsiteX11" fmla="*/ 149524 w 686488"/>
                  <a:gd name="connsiteY11" fmla="*/ 53890 h 244710"/>
                  <a:gd name="connsiteX12" fmla="*/ 400831 w 686488"/>
                  <a:gd name="connsiteY12" fmla="*/ 5973 h 24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488" h="244710">
                    <a:moveTo>
                      <a:pt x="400831" y="5973"/>
                    </a:moveTo>
                    <a:cubicBezTo>
                      <a:pt x="412088" y="315"/>
                      <a:pt x="428657" y="-4303"/>
                      <a:pt x="434720" y="6666"/>
                    </a:cubicBezTo>
                    <a:cubicBezTo>
                      <a:pt x="437086" y="10995"/>
                      <a:pt x="436567" y="16307"/>
                      <a:pt x="435989" y="21214"/>
                    </a:cubicBezTo>
                    <a:cubicBezTo>
                      <a:pt x="433680" y="40670"/>
                      <a:pt x="430793" y="61453"/>
                      <a:pt x="417919" y="76232"/>
                    </a:cubicBezTo>
                    <a:cubicBezTo>
                      <a:pt x="402851" y="93552"/>
                      <a:pt x="378200" y="98113"/>
                      <a:pt x="357359" y="107812"/>
                    </a:cubicBezTo>
                    <a:cubicBezTo>
                      <a:pt x="336518" y="117511"/>
                      <a:pt x="316600" y="140315"/>
                      <a:pt x="325837" y="161329"/>
                    </a:cubicBezTo>
                    <a:cubicBezTo>
                      <a:pt x="333400" y="178533"/>
                      <a:pt x="355223" y="183152"/>
                      <a:pt x="373870" y="185403"/>
                    </a:cubicBezTo>
                    <a:cubicBezTo>
                      <a:pt x="478076" y="198278"/>
                      <a:pt x="582282" y="211209"/>
                      <a:pt x="686488" y="224084"/>
                    </a:cubicBezTo>
                    <a:cubicBezTo>
                      <a:pt x="569523" y="241114"/>
                      <a:pt x="449960" y="255143"/>
                      <a:pt x="333631" y="234187"/>
                    </a:cubicBezTo>
                    <a:cubicBezTo>
                      <a:pt x="266315" y="222063"/>
                      <a:pt x="201656" y="198451"/>
                      <a:pt x="137343" y="174954"/>
                    </a:cubicBezTo>
                    <a:cubicBezTo>
                      <a:pt x="106629" y="163696"/>
                      <a:pt x="75396" y="152207"/>
                      <a:pt x="49475" y="132290"/>
                    </a:cubicBezTo>
                    <a:cubicBezTo>
                      <a:pt x="-83366" y="30162"/>
                      <a:pt x="86423" y="48752"/>
                      <a:pt x="149524" y="53890"/>
                    </a:cubicBezTo>
                    <a:cubicBezTo>
                      <a:pt x="235487" y="61049"/>
                      <a:pt x="323701" y="44711"/>
                      <a:pt x="400831" y="5973"/>
                    </a:cubicBezTo>
                    <a:close/>
                  </a:path>
                </a:pathLst>
              </a:custGeom>
              <a:solidFill>
                <a:srgbClr val="E2E2E1"/>
              </a:solidFill>
              <a:ln w="5770" cap="flat">
                <a:noFill/>
                <a:prstDash val="solid"/>
                <a:miter/>
              </a:ln>
            </p:spPr>
            <p:txBody>
              <a:bodyPr rtlCol="0" anchor="ctr"/>
              <a:lstStyle/>
              <a:p>
                <a:endParaRPr lang="th-TH"/>
              </a:p>
            </p:txBody>
          </p:sp>
          <p:pic>
            <p:nvPicPr>
              <p:cNvPr id="187" name="Picture 186">
                <a:extLst>
                  <a:ext uri="{FF2B5EF4-FFF2-40B4-BE49-F238E27FC236}">
                    <a16:creationId xmlns:a16="http://schemas.microsoft.com/office/drawing/2014/main" id="{EF12322F-6C59-4AC6-B72C-8B8A756B359D}"/>
                  </a:ext>
                </a:extLst>
              </p:cNvPr>
              <p:cNvPicPr>
                <a:picLocks noChangeAspect="1"/>
              </p:cNvPicPr>
              <p:nvPr/>
            </p:nvPicPr>
            <p:blipFill>
              <a:blip r:embed="rId133"/>
              <a:stretch>
                <a:fillRect/>
              </a:stretch>
            </p:blipFill>
            <p:spPr>
              <a:xfrm>
                <a:off x="3669245" y="5480214"/>
                <a:ext cx="1068039" cy="975668"/>
              </a:xfrm>
              <a:custGeom>
                <a:avLst/>
                <a:gdLst>
                  <a:gd name="connsiteX0" fmla="*/ 829 w 1068039"/>
                  <a:gd name="connsiteY0" fmla="*/ 389 h 975668"/>
                  <a:gd name="connsiteX1" fmla="*/ 1068868 w 1068039"/>
                  <a:gd name="connsiteY1" fmla="*/ 389 h 975668"/>
                  <a:gd name="connsiteX2" fmla="*/ 1068868 w 1068039"/>
                  <a:gd name="connsiteY2" fmla="*/ 976057 h 975668"/>
                  <a:gd name="connsiteX3" fmla="*/ 829 w 1068039"/>
                  <a:gd name="connsiteY3" fmla="*/ 976057 h 975668"/>
                </a:gdLst>
                <a:ahLst/>
                <a:cxnLst>
                  <a:cxn ang="0">
                    <a:pos x="connsiteX0" y="connsiteY0"/>
                  </a:cxn>
                  <a:cxn ang="0">
                    <a:pos x="connsiteX1" y="connsiteY1"/>
                  </a:cxn>
                  <a:cxn ang="0">
                    <a:pos x="connsiteX2" y="connsiteY2"/>
                  </a:cxn>
                  <a:cxn ang="0">
                    <a:pos x="connsiteX3" y="connsiteY3"/>
                  </a:cxn>
                </a:cxnLst>
                <a:rect l="l" t="t" r="r" b="b"/>
                <a:pathLst>
                  <a:path w="1068039" h="975668">
                    <a:moveTo>
                      <a:pt x="829" y="389"/>
                    </a:moveTo>
                    <a:lnTo>
                      <a:pt x="1068868" y="389"/>
                    </a:lnTo>
                    <a:lnTo>
                      <a:pt x="1068868" y="976057"/>
                    </a:lnTo>
                    <a:lnTo>
                      <a:pt x="829" y="976057"/>
                    </a:lnTo>
                    <a:close/>
                  </a:path>
                </a:pathLst>
              </a:custGeom>
            </p:spPr>
          </p:pic>
          <p:pic>
            <p:nvPicPr>
              <p:cNvPr id="188" name="Picture 187">
                <a:extLst>
                  <a:ext uri="{FF2B5EF4-FFF2-40B4-BE49-F238E27FC236}">
                    <a16:creationId xmlns:a16="http://schemas.microsoft.com/office/drawing/2014/main" id="{4D84D738-0EC3-49EE-9527-0BA5A7283ECC}"/>
                  </a:ext>
                </a:extLst>
              </p:cNvPr>
              <p:cNvPicPr>
                <a:picLocks noChangeAspect="1"/>
              </p:cNvPicPr>
              <p:nvPr/>
            </p:nvPicPr>
            <p:blipFill>
              <a:blip r:embed="rId134"/>
              <a:stretch>
                <a:fillRect/>
              </a:stretch>
            </p:blipFill>
            <p:spPr>
              <a:xfrm>
                <a:off x="4056049" y="5237740"/>
                <a:ext cx="877524" cy="750513"/>
              </a:xfrm>
              <a:custGeom>
                <a:avLst/>
                <a:gdLst>
                  <a:gd name="connsiteX0" fmla="*/ 896 w 877524"/>
                  <a:gd name="connsiteY0" fmla="*/ 347 h 750513"/>
                  <a:gd name="connsiteX1" fmla="*/ 878420 w 877524"/>
                  <a:gd name="connsiteY1" fmla="*/ 347 h 750513"/>
                  <a:gd name="connsiteX2" fmla="*/ 878420 w 877524"/>
                  <a:gd name="connsiteY2" fmla="*/ 750861 h 750513"/>
                  <a:gd name="connsiteX3" fmla="*/ 896 w 877524"/>
                  <a:gd name="connsiteY3" fmla="*/ 750861 h 750513"/>
                </a:gdLst>
                <a:ahLst/>
                <a:cxnLst>
                  <a:cxn ang="0">
                    <a:pos x="connsiteX0" y="connsiteY0"/>
                  </a:cxn>
                  <a:cxn ang="0">
                    <a:pos x="connsiteX1" y="connsiteY1"/>
                  </a:cxn>
                  <a:cxn ang="0">
                    <a:pos x="connsiteX2" y="connsiteY2"/>
                  </a:cxn>
                  <a:cxn ang="0">
                    <a:pos x="connsiteX3" y="connsiteY3"/>
                  </a:cxn>
                </a:cxnLst>
                <a:rect l="l" t="t" r="r" b="b"/>
                <a:pathLst>
                  <a:path w="877524" h="750513">
                    <a:moveTo>
                      <a:pt x="896" y="347"/>
                    </a:moveTo>
                    <a:lnTo>
                      <a:pt x="878420" y="347"/>
                    </a:lnTo>
                    <a:lnTo>
                      <a:pt x="878420" y="750861"/>
                    </a:lnTo>
                    <a:lnTo>
                      <a:pt x="896" y="750861"/>
                    </a:lnTo>
                    <a:close/>
                  </a:path>
                </a:pathLst>
              </a:custGeom>
            </p:spPr>
          </p:pic>
          <p:pic>
            <p:nvPicPr>
              <p:cNvPr id="189" name="Picture 188">
                <a:extLst>
                  <a:ext uri="{FF2B5EF4-FFF2-40B4-BE49-F238E27FC236}">
                    <a16:creationId xmlns:a16="http://schemas.microsoft.com/office/drawing/2014/main" id="{3F85121B-78C0-472C-9B89-124513C961A3}"/>
                  </a:ext>
                </a:extLst>
              </p:cNvPr>
              <p:cNvPicPr>
                <a:picLocks noChangeAspect="1"/>
              </p:cNvPicPr>
              <p:nvPr/>
            </p:nvPicPr>
            <p:blipFill>
              <a:blip r:embed="rId135"/>
              <a:stretch>
                <a:fillRect/>
              </a:stretch>
            </p:blipFill>
            <p:spPr>
              <a:xfrm>
                <a:off x="2653165" y="5341658"/>
                <a:ext cx="808245" cy="894843"/>
              </a:xfrm>
              <a:custGeom>
                <a:avLst/>
                <a:gdLst>
                  <a:gd name="connsiteX0" fmla="*/ 653 w 808245"/>
                  <a:gd name="connsiteY0" fmla="*/ 365 h 894843"/>
                  <a:gd name="connsiteX1" fmla="*/ 808899 w 808245"/>
                  <a:gd name="connsiteY1" fmla="*/ 365 h 894843"/>
                  <a:gd name="connsiteX2" fmla="*/ 808899 w 808245"/>
                  <a:gd name="connsiteY2" fmla="*/ 895208 h 894843"/>
                  <a:gd name="connsiteX3" fmla="*/ 653 w 808245"/>
                  <a:gd name="connsiteY3" fmla="*/ 895208 h 894843"/>
                </a:gdLst>
                <a:ahLst/>
                <a:cxnLst>
                  <a:cxn ang="0">
                    <a:pos x="connsiteX0" y="connsiteY0"/>
                  </a:cxn>
                  <a:cxn ang="0">
                    <a:pos x="connsiteX1" y="connsiteY1"/>
                  </a:cxn>
                  <a:cxn ang="0">
                    <a:pos x="connsiteX2" y="connsiteY2"/>
                  </a:cxn>
                  <a:cxn ang="0">
                    <a:pos x="connsiteX3" y="connsiteY3"/>
                  </a:cxn>
                </a:cxnLst>
                <a:rect l="l" t="t" r="r" b="b"/>
                <a:pathLst>
                  <a:path w="808245" h="894843">
                    <a:moveTo>
                      <a:pt x="653" y="365"/>
                    </a:moveTo>
                    <a:lnTo>
                      <a:pt x="808899" y="365"/>
                    </a:lnTo>
                    <a:lnTo>
                      <a:pt x="808899" y="895208"/>
                    </a:lnTo>
                    <a:lnTo>
                      <a:pt x="653" y="895208"/>
                    </a:lnTo>
                    <a:close/>
                  </a:path>
                </a:pathLst>
              </a:custGeom>
            </p:spPr>
          </p:pic>
          <p:pic>
            <p:nvPicPr>
              <p:cNvPr id="190" name="Picture 189">
                <a:extLst>
                  <a:ext uri="{FF2B5EF4-FFF2-40B4-BE49-F238E27FC236}">
                    <a16:creationId xmlns:a16="http://schemas.microsoft.com/office/drawing/2014/main" id="{CB44F849-2E4D-4967-862E-546869BA5C5E}"/>
                  </a:ext>
                </a:extLst>
              </p:cNvPr>
              <p:cNvPicPr>
                <a:picLocks noChangeAspect="1"/>
              </p:cNvPicPr>
              <p:nvPr/>
            </p:nvPicPr>
            <p:blipFill>
              <a:blip r:embed="rId136"/>
              <a:stretch>
                <a:fillRect/>
              </a:stretch>
            </p:blipFill>
            <p:spPr>
              <a:xfrm>
                <a:off x="3120793" y="5249287"/>
                <a:ext cx="917936" cy="663916"/>
              </a:xfrm>
              <a:custGeom>
                <a:avLst/>
                <a:gdLst>
                  <a:gd name="connsiteX0" fmla="*/ 734 w 917936"/>
                  <a:gd name="connsiteY0" fmla="*/ 349 h 663916"/>
                  <a:gd name="connsiteX1" fmla="*/ 918671 w 917936"/>
                  <a:gd name="connsiteY1" fmla="*/ 349 h 663916"/>
                  <a:gd name="connsiteX2" fmla="*/ 918671 w 917936"/>
                  <a:gd name="connsiteY2" fmla="*/ 664265 h 663916"/>
                  <a:gd name="connsiteX3" fmla="*/ 734 w 917936"/>
                  <a:gd name="connsiteY3" fmla="*/ 664265 h 663916"/>
                </a:gdLst>
                <a:ahLst/>
                <a:cxnLst>
                  <a:cxn ang="0">
                    <a:pos x="connsiteX0" y="connsiteY0"/>
                  </a:cxn>
                  <a:cxn ang="0">
                    <a:pos x="connsiteX1" y="connsiteY1"/>
                  </a:cxn>
                  <a:cxn ang="0">
                    <a:pos x="connsiteX2" y="connsiteY2"/>
                  </a:cxn>
                  <a:cxn ang="0">
                    <a:pos x="connsiteX3" y="connsiteY3"/>
                  </a:cxn>
                </a:cxnLst>
                <a:rect l="l" t="t" r="r" b="b"/>
                <a:pathLst>
                  <a:path w="917936" h="663916">
                    <a:moveTo>
                      <a:pt x="734" y="349"/>
                    </a:moveTo>
                    <a:lnTo>
                      <a:pt x="918671" y="349"/>
                    </a:lnTo>
                    <a:lnTo>
                      <a:pt x="918671" y="664265"/>
                    </a:lnTo>
                    <a:lnTo>
                      <a:pt x="734" y="664265"/>
                    </a:lnTo>
                    <a:close/>
                  </a:path>
                </a:pathLst>
              </a:custGeom>
            </p:spPr>
          </p:pic>
          <p:pic>
            <p:nvPicPr>
              <p:cNvPr id="191" name="Picture 190">
                <a:extLst>
                  <a:ext uri="{FF2B5EF4-FFF2-40B4-BE49-F238E27FC236}">
                    <a16:creationId xmlns:a16="http://schemas.microsoft.com/office/drawing/2014/main" id="{CB83521F-A0ED-4B16-9432-633BBEA4199B}"/>
                  </a:ext>
                </a:extLst>
              </p:cNvPr>
              <p:cNvPicPr>
                <a:picLocks noChangeAspect="1"/>
              </p:cNvPicPr>
              <p:nvPr/>
            </p:nvPicPr>
            <p:blipFill>
              <a:blip r:embed="rId137"/>
              <a:stretch>
                <a:fillRect/>
              </a:stretch>
            </p:blipFill>
            <p:spPr>
              <a:xfrm>
                <a:off x="3594194" y="5266606"/>
                <a:ext cx="1039173" cy="508040"/>
              </a:xfrm>
              <a:custGeom>
                <a:avLst/>
                <a:gdLst>
                  <a:gd name="connsiteX0" fmla="*/ 816 w 1039173"/>
                  <a:gd name="connsiteY0" fmla="*/ 352 h 508040"/>
                  <a:gd name="connsiteX1" fmla="*/ 1039989 w 1039173"/>
                  <a:gd name="connsiteY1" fmla="*/ 352 h 508040"/>
                  <a:gd name="connsiteX2" fmla="*/ 1039989 w 1039173"/>
                  <a:gd name="connsiteY2" fmla="*/ 508392 h 508040"/>
                  <a:gd name="connsiteX3" fmla="*/ 816 w 1039173"/>
                  <a:gd name="connsiteY3" fmla="*/ 508392 h 508040"/>
                </a:gdLst>
                <a:ahLst/>
                <a:cxnLst>
                  <a:cxn ang="0">
                    <a:pos x="connsiteX0" y="connsiteY0"/>
                  </a:cxn>
                  <a:cxn ang="0">
                    <a:pos x="connsiteX1" y="connsiteY1"/>
                  </a:cxn>
                  <a:cxn ang="0">
                    <a:pos x="connsiteX2" y="connsiteY2"/>
                  </a:cxn>
                  <a:cxn ang="0">
                    <a:pos x="connsiteX3" y="connsiteY3"/>
                  </a:cxn>
                </a:cxnLst>
                <a:rect l="l" t="t" r="r" b="b"/>
                <a:pathLst>
                  <a:path w="1039173" h="508040">
                    <a:moveTo>
                      <a:pt x="816" y="352"/>
                    </a:moveTo>
                    <a:lnTo>
                      <a:pt x="1039989" y="352"/>
                    </a:lnTo>
                    <a:lnTo>
                      <a:pt x="1039989" y="508392"/>
                    </a:lnTo>
                    <a:lnTo>
                      <a:pt x="816" y="508392"/>
                    </a:lnTo>
                    <a:close/>
                  </a:path>
                </a:pathLst>
              </a:custGeom>
            </p:spPr>
          </p:pic>
          <p:pic>
            <p:nvPicPr>
              <p:cNvPr id="192" name="Picture 191">
                <a:extLst>
                  <a:ext uri="{FF2B5EF4-FFF2-40B4-BE49-F238E27FC236}">
                    <a16:creationId xmlns:a16="http://schemas.microsoft.com/office/drawing/2014/main" id="{77124569-4DA0-40B2-8261-49FEAE2CA4CC}"/>
                  </a:ext>
                </a:extLst>
              </p:cNvPr>
              <p:cNvPicPr>
                <a:picLocks noChangeAspect="1"/>
              </p:cNvPicPr>
              <p:nvPr/>
            </p:nvPicPr>
            <p:blipFill>
              <a:blip r:embed="rId138"/>
              <a:stretch>
                <a:fillRect/>
              </a:stretch>
            </p:blipFill>
            <p:spPr>
              <a:xfrm>
                <a:off x="2560794" y="5070318"/>
                <a:ext cx="715874" cy="531132"/>
              </a:xfrm>
              <a:custGeom>
                <a:avLst/>
                <a:gdLst>
                  <a:gd name="connsiteX0" fmla="*/ 637 w 715874"/>
                  <a:gd name="connsiteY0" fmla="*/ 318 h 531132"/>
                  <a:gd name="connsiteX1" fmla="*/ 716512 w 715874"/>
                  <a:gd name="connsiteY1" fmla="*/ 318 h 531132"/>
                  <a:gd name="connsiteX2" fmla="*/ 716512 w 715874"/>
                  <a:gd name="connsiteY2" fmla="*/ 531451 h 531132"/>
                  <a:gd name="connsiteX3" fmla="*/ 637 w 715874"/>
                  <a:gd name="connsiteY3" fmla="*/ 531451 h 531132"/>
                </a:gdLst>
                <a:ahLst/>
                <a:cxnLst>
                  <a:cxn ang="0">
                    <a:pos x="connsiteX0" y="connsiteY0"/>
                  </a:cxn>
                  <a:cxn ang="0">
                    <a:pos x="connsiteX1" y="connsiteY1"/>
                  </a:cxn>
                  <a:cxn ang="0">
                    <a:pos x="connsiteX2" y="connsiteY2"/>
                  </a:cxn>
                  <a:cxn ang="0">
                    <a:pos x="connsiteX3" y="connsiteY3"/>
                  </a:cxn>
                </a:cxnLst>
                <a:rect l="l" t="t" r="r" b="b"/>
                <a:pathLst>
                  <a:path w="715874" h="531132">
                    <a:moveTo>
                      <a:pt x="637" y="318"/>
                    </a:moveTo>
                    <a:lnTo>
                      <a:pt x="716512" y="318"/>
                    </a:lnTo>
                    <a:lnTo>
                      <a:pt x="716512" y="531451"/>
                    </a:lnTo>
                    <a:lnTo>
                      <a:pt x="637" y="531451"/>
                    </a:lnTo>
                    <a:close/>
                  </a:path>
                </a:pathLst>
              </a:custGeom>
            </p:spPr>
          </p:pic>
          <p:pic>
            <p:nvPicPr>
              <p:cNvPr id="193" name="Picture 192">
                <a:extLst>
                  <a:ext uri="{FF2B5EF4-FFF2-40B4-BE49-F238E27FC236}">
                    <a16:creationId xmlns:a16="http://schemas.microsoft.com/office/drawing/2014/main" id="{97AC2F06-8F30-493D-8B61-FE77303AE302}"/>
                  </a:ext>
                </a:extLst>
              </p:cNvPr>
              <p:cNvPicPr>
                <a:picLocks noChangeAspect="1"/>
              </p:cNvPicPr>
              <p:nvPr/>
            </p:nvPicPr>
            <p:blipFill>
              <a:blip r:embed="rId139"/>
              <a:stretch>
                <a:fillRect/>
              </a:stretch>
            </p:blipFill>
            <p:spPr>
              <a:xfrm>
                <a:off x="2283681" y="4383309"/>
                <a:ext cx="912163" cy="687008"/>
              </a:xfrm>
              <a:custGeom>
                <a:avLst/>
                <a:gdLst>
                  <a:gd name="connsiteX0" fmla="*/ 589 w 912163"/>
                  <a:gd name="connsiteY0" fmla="*/ 199 h 687008"/>
                  <a:gd name="connsiteX1" fmla="*/ 912752 w 912163"/>
                  <a:gd name="connsiteY1" fmla="*/ 199 h 687008"/>
                  <a:gd name="connsiteX2" fmla="*/ 912752 w 912163"/>
                  <a:gd name="connsiteY2" fmla="*/ 687208 h 687008"/>
                  <a:gd name="connsiteX3" fmla="*/ 589 w 912163"/>
                  <a:gd name="connsiteY3" fmla="*/ 687208 h 687008"/>
                </a:gdLst>
                <a:ahLst/>
                <a:cxnLst>
                  <a:cxn ang="0">
                    <a:pos x="connsiteX0" y="connsiteY0"/>
                  </a:cxn>
                  <a:cxn ang="0">
                    <a:pos x="connsiteX1" y="connsiteY1"/>
                  </a:cxn>
                  <a:cxn ang="0">
                    <a:pos x="connsiteX2" y="connsiteY2"/>
                  </a:cxn>
                  <a:cxn ang="0">
                    <a:pos x="connsiteX3" y="connsiteY3"/>
                  </a:cxn>
                </a:cxnLst>
                <a:rect l="l" t="t" r="r" b="b"/>
                <a:pathLst>
                  <a:path w="912163" h="687008">
                    <a:moveTo>
                      <a:pt x="589" y="199"/>
                    </a:moveTo>
                    <a:lnTo>
                      <a:pt x="912752" y="199"/>
                    </a:lnTo>
                    <a:lnTo>
                      <a:pt x="912752" y="687208"/>
                    </a:lnTo>
                    <a:lnTo>
                      <a:pt x="589" y="687208"/>
                    </a:lnTo>
                    <a:close/>
                  </a:path>
                </a:pathLst>
              </a:custGeom>
            </p:spPr>
          </p:pic>
          <p:pic>
            <p:nvPicPr>
              <p:cNvPr id="194" name="Picture 193">
                <a:extLst>
                  <a:ext uri="{FF2B5EF4-FFF2-40B4-BE49-F238E27FC236}">
                    <a16:creationId xmlns:a16="http://schemas.microsoft.com/office/drawing/2014/main" id="{CD2AC80C-42AD-4A37-8026-C0E1A2DCAE20}"/>
                  </a:ext>
                </a:extLst>
              </p:cNvPr>
              <p:cNvPicPr>
                <a:picLocks noChangeAspect="1"/>
              </p:cNvPicPr>
              <p:nvPr/>
            </p:nvPicPr>
            <p:blipFill>
              <a:blip r:embed="rId140"/>
              <a:stretch>
                <a:fillRect/>
              </a:stretch>
            </p:blipFill>
            <p:spPr>
              <a:xfrm>
                <a:off x="2555021" y="4423721"/>
                <a:ext cx="675462" cy="698555"/>
              </a:xfrm>
              <a:custGeom>
                <a:avLst/>
                <a:gdLst>
                  <a:gd name="connsiteX0" fmla="*/ 636 w 675462"/>
                  <a:gd name="connsiteY0" fmla="*/ 206 h 698555"/>
                  <a:gd name="connsiteX1" fmla="*/ 676099 w 675462"/>
                  <a:gd name="connsiteY1" fmla="*/ 206 h 698555"/>
                  <a:gd name="connsiteX2" fmla="*/ 676099 w 675462"/>
                  <a:gd name="connsiteY2" fmla="*/ 698761 h 698555"/>
                  <a:gd name="connsiteX3" fmla="*/ 636 w 675462"/>
                  <a:gd name="connsiteY3" fmla="*/ 698761 h 698555"/>
                </a:gdLst>
                <a:ahLst/>
                <a:cxnLst>
                  <a:cxn ang="0">
                    <a:pos x="connsiteX0" y="connsiteY0"/>
                  </a:cxn>
                  <a:cxn ang="0">
                    <a:pos x="connsiteX1" y="connsiteY1"/>
                  </a:cxn>
                  <a:cxn ang="0">
                    <a:pos x="connsiteX2" y="connsiteY2"/>
                  </a:cxn>
                  <a:cxn ang="0">
                    <a:pos x="connsiteX3" y="connsiteY3"/>
                  </a:cxn>
                </a:cxnLst>
                <a:rect l="l" t="t" r="r" b="b"/>
                <a:pathLst>
                  <a:path w="675462" h="698555">
                    <a:moveTo>
                      <a:pt x="636" y="206"/>
                    </a:moveTo>
                    <a:lnTo>
                      <a:pt x="676099" y="206"/>
                    </a:lnTo>
                    <a:lnTo>
                      <a:pt x="676099" y="698761"/>
                    </a:lnTo>
                    <a:lnTo>
                      <a:pt x="636" y="698761"/>
                    </a:lnTo>
                    <a:close/>
                  </a:path>
                </a:pathLst>
              </a:custGeom>
            </p:spPr>
          </p:pic>
          <p:pic>
            <p:nvPicPr>
              <p:cNvPr id="195" name="Picture 194">
                <a:extLst>
                  <a:ext uri="{FF2B5EF4-FFF2-40B4-BE49-F238E27FC236}">
                    <a16:creationId xmlns:a16="http://schemas.microsoft.com/office/drawing/2014/main" id="{E2CC8509-DECB-4E03-86E6-195D9CDA0C35}"/>
                  </a:ext>
                </a:extLst>
              </p:cNvPr>
              <p:cNvPicPr>
                <a:picLocks noChangeAspect="1"/>
              </p:cNvPicPr>
              <p:nvPr/>
            </p:nvPicPr>
            <p:blipFill>
              <a:blip r:embed="rId141"/>
              <a:stretch>
                <a:fillRect/>
              </a:stretch>
            </p:blipFill>
            <p:spPr>
              <a:xfrm>
                <a:off x="2895639" y="4163928"/>
                <a:ext cx="392576" cy="646596"/>
              </a:xfrm>
              <a:custGeom>
                <a:avLst/>
                <a:gdLst>
                  <a:gd name="connsiteX0" fmla="*/ 695 w 392576"/>
                  <a:gd name="connsiteY0" fmla="*/ 161 h 646596"/>
                  <a:gd name="connsiteX1" fmla="*/ 393272 w 392576"/>
                  <a:gd name="connsiteY1" fmla="*/ 161 h 646596"/>
                  <a:gd name="connsiteX2" fmla="*/ 393272 w 392576"/>
                  <a:gd name="connsiteY2" fmla="*/ 646757 h 646596"/>
                  <a:gd name="connsiteX3" fmla="*/ 695 w 392576"/>
                  <a:gd name="connsiteY3" fmla="*/ 646757 h 646596"/>
                </a:gdLst>
                <a:ahLst/>
                <a:cxnLst>
                  <a:cxn ang="0">
                    <a:pos x="connsiteX0" y="connsiteY0"/>
                  </a:cxn>
                  <a:cxn ang="0">
                    <a:pos x="connsiteX1" y="connsiteY1"/>
                  </a:cxn>
                  <a:cxn ang="0">
                    <a:pos x="connsiteX2" y="connsiteY2"/>
                  </a:cxn>
                  <a:cxn ang="0">
                    <a:pos x="connsiteX3" y="connsiteY3"/>
                  </a:cxn>
                </a:cxnLst>
                <a:rect l="l" t="t" r="r" b="b"/>
                <a:pathLst>
                  <a:path w="392576" h="646596">
                    <a:moveTo>
                      <a:pt x="695" y="161"/>
                    </a:moveTo>
                    <a:lnTo>
                      <a:pt x="393272" y="161"/>
                    </a:lnTo>
                    <a:lnTo>
                      <a:pt x="393272" y="646757"/>
                    </a:lnTo>
                    <a:lnTo>
                      <a:pt x="695" y="646757"/>
                    </a:lnTo>
                    <a:close/>
                  </a:path>
                </a:pathLst>
              </a:custGeom>
            </p:spPr>
          </p:pic>
          <p:pic>
            <p:nvPicPr>
              <p:cNvPr id="196" name="Picture 195">
                <a:extLst>
                  <a:ext uri="{FF2B5EF4-FFF2-40B4-BE49-F238E27FC236}">
                    <a16:creationId xmlns:a16="http://schemas.microsoft.com/office/drawing/2014/main" id="{BA86E3FF-B8D8-451E-A502-8140772EF425}"/>
                  </a:ext>
                </a:extLst>
              </p:cNvPr>
              <p:cNvPicPr>
                <a:picLocks noChangeAspect="1"/>
              </p:cNvPicPr>
              <p:nvPr/>
            </p:nvPicPr>
            <p:blipFill>
              <a:blip r:embed="rId142"/>
              <a:stretch>
                <a:fillRect/>
              </a:stretch>
            </p:blipFill>
            <p:spPr>
              <a:xfrm>
                <a:off x="3166978" y="4175475"/>
                <a:ext cx="727421" cy="825565"/>
              </a:xfrm>
              <a:custGeom>
                <a:avLst/>
                <a:gdLst>
                  <a:gd name="connsiteX0" fmla="*/ 742 w 727421"/>
                  <a:gd name="connsiteY0" fmla="*/ 163 h 825565"/>
                  <a:gd name="connsiteX1" fmla="*/ 728164 w 727421"/>
                  <a:gd name="connsiteY1" fmla="*/ 163 h 825565"/>
                  <a:gd name="connsiteX2" fmla="*/ 728164 w 727421"/>
                  <a:gd name="connsiteY2" fmla="*/ 825728 h 825565"/>
                  <a:gd name="connsiteX3" fmla="*/ 742 w 727421"/>
                  <a:gd name="connsiteY3" fmla="*/ 825728 h 825565"/>
                </a:gdLst>
                <a:ahLst/>
                <a:cxnLst>
                  <a:cxn ang="0">
                    <a:pos x="connsiteX0" y="connsiteY0"/>
                  </a:cxn>
                  <a:cxn ang="0">
                    <a:pos x="connsiteX1" y="connsiteY1"/>
                  </a:cxn>
                  <a:cxn ang="0">
                    <a:pos x="connsiteX2" y="connsiteY2"/>
                  </a:cxn>
                  <a:cxn ang="0">
                    <a:pos x="connsiteX3" y="connsiteY3"/>
                  </a:cxn>
                </a:cxnLst>
                <a:rect l="l" t="t" r="r" b="b"/>
                <a:pathLst>
                  <a:path w="727421" h="825565">
                    <a:moveTo>
                      <a:pt x="742" y="163"/>
                    </a:moveTo>
                    <a:lnTo>
                      <a:pt x="728164" y="163"/>
                    </a:lnTo>
                    <a:lnTo>
                      <a:pt x="728164" y="825728"/>
                    </a:lnTo>
                    <a:lnTo>
                      <a:pt x="742" y="825728"/>
                    </a:lnTo>
                    <a:close/>
                  </a:path>
                </a:pathLst>
              </a:custGeom>
            </p:spPr>
          </p:pic>
          <p:grpSp>
            <p:nvGrpSpPr>
              <p:cNvPr id="197" name="Graphic 3">
                <a:extLst>
                  <a:ext uri="{FF2B5EF4-FFF2-40B4-BE49-F238E27FC236}">
                    <a16:creationId xmlns:a16="http://schemas.microsoft.com/office/drawing/2014/main" id="{06E77142-C6A2-44E2-9743-27FD7884300D}"/>
                  </a:ext>
                </a:extLst>
              </p:cNvPr>
              <p:cNvGrpSpPr/>
              <p:nvPr/>
            </p:nvGrpSpPr>
            <p:grpSpPr>
              <a:xfrm>
                <a:off x="3974671" y="4407714"/>
                <a:ext cx="375810" cy="939716"/>
                <a:chOff x="3974671" y="4407714"/>
                <a:chExt cx="375810" cy="939716"/>
              </a:xfrm>
              <a:solidFill>
                <a:srgbClr val="EEEEEE"/>
              </a:solidFill>
            </p:grpSpPr>
            <p:pic>
              <p:nvPicPr>
                <p:cNvPr id="236" name="Picture 235">
                  <a:extLst>
                    <a:ext uri="{FF2B5EF4-FFF2-40B4-BE49-F238E27FC236}">
                      <a16:creationId xmlns:a16="http://schemas.microsoft.com/office/drawing/2014/main" id="{84972769-13F0-48CB-B2EF-686868522AA6}"/>
                    </a:ext>
                  </a:extLst>
                </p:cNvPr>
                <p:cNvPicPr>
                  <a:picLocks noChangeAspect="1"/>
                </p:cNvPicPr>
                <p:nvPr/>
              </p:nvPicPr>
              <p:blipFill>
                <a:blip r:embed="rId143"/>
                <a:stretch>
                  <a:fillRect/>
                </a:stretch>
              </p:blipFill>
              <p:spPr>
                <a:xfrm>
                  <a:off x="4021410" y="4441041"/>
                  <a:ext cx="329071" cy="906389"/>
                </a:xfrm>
                <a:custGeom>
                  <a:avLst/>
                  <a:gdLst>
                    <a:gd name="connsiteX0" fmla="*/ 890 w 329071"/>
                    <a:gd name="connsiteY0" fmla="*/ 209 h 906389"/>
                    <a:gd name="connsiteX1" fmla="*/ 329962 w 329071"/>
                    <a:gd name="connsiteY1" fmla="*/ 209 h 906389"/>
                    <a:gd name="connsiteX2" fmla="*/ 329962 w 329071"/>
                    <a:gd name="connsiteY2" fmla="*/ 906599 h 906389"/>
                    <a:gd name="connsiteX3" fmla="*/ 890 w 329071"/>
                    <a:gd name="connsiteY3" fmla="*/ 906599 h 906389"/>
                  </a:gdLst>
                  <a:ahLst/>
                  <a:cxnLst>
                    <a:cxn ang="0">
                      <a:pos x="connsiteX0" y="connsiteY0"/>
                    </a:cxn>
                    <a:cxn ang="0">
                      <a:pos x="connsiteX1" y="connsiteY1"/>
                    </a:cxn>
                    <a:cxn ang="0">
                      <a:pos x="connsiteX2" y="connsiteY2"/>
                    </a:cxn>
                    <a:cxn ang="0">
                      <a:pos x="connsiteX3" y="connsiteY3"/>
                    </a:cxn>
                  </a:cxnLst>
                  <a:rect l="l" t="t" r="r" b="b"/>
                  <a:pathLst>
                    <a:path w="329071" h="906389">
                      <a:moveTo>
                        <a:pt x="890" y="209"/>
                      </a:moveTo>
                      <a:lnTo>
                        <a:pt x="329962" y="209"/>
                      </a:lnTo>
                      <a:lnTo>
                        <a:pt x="329962" y="906599"/>
                      </a:lnTo>
                      <a:lnTo>
                        <a:pt x="890" y="906599"/>
                      </a:lnTo>
                      <a:close/>
                    </a:path>
                  </a:pathLst>
                </a:custGeom>
              </p:spPr>
            </p:pic>
            <p:sp>
              <p:nvSpPr>
                <p:cNvPr id="237" name="Freeform: Shape 236">
                  <a:extLst>
                    <a:ext uri="{FF2B5EF4-FFF2-40B4-BE49-F238E27FC236}">
                      <a16:creationId xmlns:a16="http://schemas.microsoft.com/office/drawing/2014/main" id="{5EE45EFD-29DA-4699-8860-17E3E6654A71}"/>
                    </a:ext>
                  </a:extLst>
                </p:cNvPr>
                <p:cNvSpPr/>
                <p:nvPr/>
              </p:nvSpPr>
              <p:spPr>
                <a:xfrm>
                  <a:off x="3974671" y="4407714"/>
                  <a:ext cx="298550" cy="118732"/>
                </a:xfrm>
                <a:custGeom>
                  <a:avLst/>
                  <a:gdLst>
                    <a:gd name="connsiteX0" fmla="*/ 41224 w 298550"/>
                    <a:gd name="connsiteY0" fmla="*/ 118733 h 118732"/>
                    <a:gd name="connsiteX1" fmla="*/ 294378 w 298550"/>
                    <a:gd name="connsiteY1" fmla="*/ 83516 h 118732"/>
                    <a:gd name="connsiteX2" fmla="*/ 288548 w 298550"/>
                    <a:gd name="connsiteY2" fmla="*/ 59327 h 118732"/>
                    <a:gd name="connsiteX3" fmla="*/ 48383 w 298550"/>
                    <a:gd name="connsiteY3" fmla="*/ 8465 h 118732"/>
                    <a:gd name="connsiteX4" fmla="*/ 11031 w 298550"/>
                    <a:gd name="connsiteY4" fmla="*/ 26766 h 118732"/>
                    <a:gd name="connsiteX5" fmla="*/ 43130 w 298550"/>
                    <a:gd name="connsiteY5" fmla="*/ 105166 h 11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550" h="118732">
                      <a:moveTo>
                        <a:pt x="41224" y="118733"/>
                      </a:moveTo>
                      <a:cubicBezTo>
                        <a:pt x="94742" y="38832"/>
                        <a:pt x="221117" y="21281"/>
                        <a:pt x="294378" y="83516"/>
                      </a:cubicBezTo>
                      <a:cubicBezTo>
                        <a:pt x="303269" y="79071"/>
                        <a:pt x="296341" y="65504"/>
                        <a:pt x="288548" y="59327"/>
                      </a:cubicBezTo>
                      <a:cubicBezTo>
                        <a:pt x="222098" y="6617"/>
                        <a:pt x="130478" y="-12780"/>
                        <a:pt x="48383" y="8465"/>
                      </a:cubicBezTo>
                      <a:cubicBezTo>
                        <a:pt x="34816" y="11987"/>
                        <a:pt x="20960" y="16836"/>
                        <a:pt x="11031" y="26766"/>
                      </a:cubicBezTo>
                      <a:cubicBezTo>
                        <a:pt x="-14314" y="52226"/>
                        <a:pt x="7220" y="104819"/>
                        <a:pt x="43130" y="105166"/>
                      </a:cubicBezTo>
                    </a:path>
                  </a:pathLst>
                </a:custGeom>
                <a:solidFill>
                  <a:srgbClr val="EEEEEE"/>
                </a:solidFill>
                <a:ln w="5770" cap="flat">
                  <a:noFill/>
                  <a:prstDash val="solid"/>
                  <a:miter/>
                </a:ln>
              </p:spPr>
              <p:txBody>
                <a:bodyPr rtlCol="0" anchor="ctr"/>
                <a:lstStyle/>
                <a:p>
                  <a:endParaRPr lang="th-TH"/>
                </a:p>
              </p:txBody>
            </p:sp>
          </p:grpSp>
          <p:pic>
            <p:nvPicPr>
              <p:cNvPr id="198" name="Picture 197">
                <a:extLst>
                  <a:ext uri="{FF2B5EF4-FFF2-40B4-BE49-F238E27FC236}">
                    <a16:creationId xmlns:a16="http://schemas.microsoft.com/office/drawing/2014/main" id="{833F8360-D98B-4A0E-8AD3-96DE7CA072AD}"/>
                  </a:ext>
                </a:extLst>
              </p:cNvPr>
              <p:cNvPicPr>
                <a:picLocks noChangeAspect="1"/>
              </p:cNvPicPr>
              <p:nvPr/>
            </p:nvPicPr>
            <p:blipFill>
              <a:blip r:embed="rId144"/>
              <a:stretch>
                <a:fillRect/>
              </a:stretch>
            </p:blipFill>
            <p:spPr>
              <a:xfrm>
                <a:off x="3686565" y="4279392"/>
                <a:ext cx="444535" cy="831338"/>
              </a:xfrm>
              <a:custGeom>
                <a:avLst/>
                <a:gdLst>
                  <a:gd name="connsiteX0" fmla="*/ 832 w 444535"/>
                  <a:gd name="connsiteY0" fmla="*/ 181 h 831338"/>
                  <a:gd name="connsiteX1" fmla="*/ 445367 w 444535"/>
                  <a:gd name="connsiteY1" fmla="*/ 181 h 831338"/>
                  <a:gd name="connsiteX2" fmla="*/ 445367 w 444535"/>
                  <a:gd name="connsiteY2" fmla="*/ 831519 h 831338"/>
                  <a:gd name="connsiteX3" fmla="*/ 832 w 444535"/>
                  <a:gd name="connsiteY3" fmla="*/ 831519 h 831338"/>
                </a:gdLst>
                <a:ahLst/>
                <a:cxnLst>
                  <a:cxn ang="0">
                    <a:pos x="connsiteX0" y="connsiteY0"/>
                  </a:cxn>
                  <a:cxn ang="0">
                    <a:pos x="connsiteX1" y="connsiteY1"/>
                  </a:cxn>
                  <a:cxn ang="0">
                    <a:pos x="connsiteX2" y="connsiteY2"/>
                  </a:cxn>
                  <a:cxn ang="0">
                    <a:pos x="connsiteX3" y="connsiteY3"/>
                  </a:cxn>
                </a:cxnLst>
                <a:rect l="l" t="t" r="r" b="b"/>
                <a:pathLst>
                  <a:path w="444535" h="831338">
                    <a:moveTo>
                      <a:pt x="832" y="181"/>
                    </a:moveTo>
                    <a:lnTo>
                      <a:pt x="445367" y="181"/>
                    </a:lnTo>
                    <a:lnTo>
                      <a:pt x="445367" y="831519"/>
                    </a:lnTo>
                    <a:lnTo>
                      <a:pt x="832" y="831519"/>
                    </a:lnTo>
                    <a:close/>
                  </a:path>
                </a:pathLst>
              </a:custGeom>
            </p:spPr>
          </p:pic>
          <p:pic>
            <p:nvPicPr>
              <p:cNvPr id="199" name="Picture 198">
                <a:extLst>
                  <a:ext uri="{FF2B5EF4-FFF2-40B4-BE49-F238E27FC236}">
                    <a16:creationId xmlns:a16="http://schemas.microsoft.com/office/drawing/2014/main" id="{4F9357CE-E75E-48D4-95D8-F97E191C8AD6}"/>
                  </a:ext>
                </a:extLst>
              </p:cNvPr>
              <p:cNvPicPr>
                <a:picLocks noChangeAspect="1"/>
              </p:cNvPicPr>
              <p:nvPr/>
            </p:nvPicPr>
            <p:blipFill>
              <a:blip r:embed="rId145"/>
              <a:stretch>
                <a:fillRect/>
              </a:stretch>
            </p:blipFill>
            <p:spPr>
              <a:xfrm>
                <a:off x="3830895" y="4954854"/>
                <a:ext cx="727421" cy="565772"/>
              </a:xfrm>
              <a:custGeom>
                <a:avLst/>
                <a:gdLst>
                  <a:gd name="connsiteX0" fmla="*/ 857 w 727421"/>
                  <a:gd name="connsiteY0" fmla="*/ 298 h 565772"/>
                  <a:gd name="connsiteX1" fmla="*/ 728279 w 727421"/>
                  <a:gd name="connsiteY1" fmla="*/ 298 h 565772"/>
                  <a:gd name="connsiteX2" fmla="*/ 728279 w 727421"/>
                  <a:gd name="connsiteY2" fmla="*/ 566070 h 565772"/>
                  <a:gd name="connsiteX3" fmla="*/ 857 w 727421"/>
                  <a:gd name="connsiteY3" fmla="*/ 566070 h 565772"/>
                </a:gdLst>
                <a:ahLst/>
                <a:cxnLst>
                  <a:cxn ang="0">
                    <a:pos x="connsiteX0" y="connsiteY0"/>
                  </a:cxn>
                  <a:cxn ang="0">
                    <a:pos x="connsiteX1" y="connsiteY1"/>
                  </a:cxn>
                  <a:cxn ang="0">
                    <a:pos x="connsiteX2" y="connsiteY2"/>
                  </a:cxn>
                  <a:cxn ang="0">
                    <a:pos x="connsiteX3" y="connsiteY3"/>
                  </a:cxn>
                </a:cxnLst>
                <a:rect l="l" t="t" r="r" b="b"/>
                <a:pathLst>
                  <a:path w="727421" h="565772">
                    <a:moveTo>
                      <a:pt x="857" y="298"/>
                    </a:moveTo>
                    <a:lnTo>
                      <a:pt x="728279" y="298"/>
                    </a:lnTo>
                    <a:lnTo>
                      <a:pt x="728279" y="566070"/>
                    </a:lnTo>
                    <a:lnTo>
                      <a:pt x="857" y="566070"/>
                    </a:lnTo>
                    <a:close/>
                  </a:path>
                </a:pathLst>
              </a:custGeom>
            </p:spPr>
          </p:pic>
          <p:pic>
            <p:nvPicPr>
              <p:cNvPr id="200" name="Picture 199">
                <a:extLst>
                  <a:ext uri="{FF2B5EF4-FFF2-40B4-BE49-F238E27FC236}">
                    <a16:creationId xmlns:a16="http://schemas.microsoft.com/office/drawing/2014/main" id="{C48AE86D-D79B-42C4-8B73-47111D831281}"/>
                  </a:ext>
                </a:extLst>
              </p:cNvPr>
              <p:cNvPicPr>
                <a:picLocks noChangeAspect="1"/>
              </p:cNvPicPr>
              <p:nvPr/>
            </p:nvPicPr>
            <p:blipFill>
              <a:blip r:embed="rId146"/>
              <a:stretch>
                <a:fillRect/>
              </a:stretch>
            </p:blipFill>
            <p:spPr>
              <a:xfrm>
                <a:off x="3830895" y="5220421"/>
                <a:ext cx="508040" cy="282886"/>
              </a:xfrm>
              <a:custGeom>
                <a:avLst/>
                <a:gdLst>
                  <a:gd name="connsiteX0" fmla="*/ 857 w 508040"/>
                  <a:gd name="connsiteY0" fmla="*/ 344 h 282886"/>
                  <a:gd name="connsiteX1" fmla="*/ 508898 w 508040"/>
                  <a:gd name="connsiteY1" fmla="*/ 344 h 282886"/>
                  <a:gd name="connsiteX2" fmla="*/ 508898 w 508040"/>
                  <a:gd name="connsiteY2" fmla="*/ 283230 h 282886"/>
                  <a:gd name="connsiteX3" fmla="*/ 857 w 508040"/>
                  <a:gd name="connsiteY3" fmla="*/ 283230 h 282886"/>
                </a:gdLst>
                <a:ahLst/>
                <a:cxnLst>
                  <a:cxn ang="0">
                    <a:pos x="connsiteX0" y="connsiteY0"/>
                  </a:cxn>
                  <a:cxn ang="0">
                    <a:pos x="connsiteX1" y="connsiteY1"/>
                  </a:cxn>
                  <a:cxn ang="0">
                    <a:pos x="connsiteX2" y="connsiteY2"/>
                  </a:cxn>
                  <a:cxn ang="0">
                    <a:pos x="connsiteX3" y="connsiteY3"/>
                  </a:cxn>
                </a:cxnLst>
                <a:rect l="l" t="t" r="r" b="b"/>
                <a:pathLst>
                  <a:path w="508040" h="282886">
                    <a:moveTo>
                      <a:pt x="857" y="344"/>
                    </a:moveTo>
                    <a:lnTo>
                      <a:pt x="508898" y="344"/>
                    </a:lnTo>
                    <a:lnTo>
                      <a:pt x="508898" y="283230"/>
                    </a:lnTo>
                    <a:lnTo>
                      <a:pt x="857" y="283230"/>
                    </a:lnTo>
                    <a:close/>
                  </a:path>
                </a:pathLst>
              </a:custGeom>
            </p:spPr>
          </p:pic>
          <p:pic>
            <p:nvPicPr>
              <p:cNvPr id="201" name="Picture 200">
                <a:extLst>
                  <a:ext uri="{FF2B5EF4-FFF2-40B4-BE49-F238E27FC236}">
                    <a16:creationId xmlns:a16="http://schemas.microsoft.com/office/drawing/2014/main" id="{579FE040-055F-4629-A8FC-818E27E52C3F}"/>
                  </a:ext>
                </a:extLst>
              </p:cNvPr>
              <p:cNvPicPr>
                <a:picLocks noChangeAspect="1"/>
              </p:cNvPicPr>
              <p:nvPr/>
            </p:nvPicPr>
            <p:blipFill>
              <a:blip r:embed="rId147"/>
              <a:stretch>
                <a:fillRect/>
              </a:stretch>
            </p:blipFill>
            <p:spPr>
              <a:xfrm>
                <a:off x="2826360" y="4666195"/>
                <a:ext cx="594637" cy="646596"/>
              </a:xfrm>
              <a:custGeom>
                <a:avLst/>
                <a:gdLst>
                  <a:gd name="connsiteX0" fmla="*/ 683 w 594637"/>
                  <a:gd name="connsiteY0" fmla="*/ 248 h 646596"/>
                  <a:gd name="connsiteX1" fmla="*/ 595321 w 594637"/>
                  <a:gd name="connsiteY1" fmla="*/ 248 h 646596"/>
                  <a:gd name="connsiteX2" fmla="*/ 595321 w 594637"/>
                  <a:gd name="connsiteY2" fmla="*/ 646844 h 646596"/>
                  <a:gd name="connsiteX3" fmla="*/ 683 w 594637"/>
                  <a:gd name="connsiteY3" fmla="*/ 646844 h 646596"/>
                </a:gdLst>
                <a:ahLst/>
                <a:cxnLst>
                  <a:cxn ang="0">
                    <a:pos x="connsiteX0" y="connsiteY0"/>
                  </a:cxn>
                  <a:cxn ang="0">
                    <a:pos x="connsiteX1" y="connsiteY1"/>
                  </a:cxn>
                  <a:cxn ang="0">
                    <a:pos x="connsiteX2" y="connsiteY2"/>
                  </a:cxn>
                  <a:cxn ang="0">
                    <a:pos x="connsiteX3" y="connsiteY3"/>
                  </a:cxn>
                </a:cxnLst>
                <a:rect l="l" t="t" r="r" b="b"/>
                <a:pathLst>
                  <a:path w="594637" h="646596">
                    <a:moveTo>
                      <a:pt x="683" y="248"/>
                    </a:moveTo>
                    <a:lnTo>
                      <a:pt x="595321" y="248"/>
                    </a:lnTo>
                    <a:lnTo>
                      <a:pt x="595321" y="646844"/>
                    </a:lnTo>
                    <a:lnTo>
                      <a:pt x="683" y="646844"/>
                    </a:lnTo>
                    <a:close/>
                  </a:path>
                </a:pathLst>
              </a:custGeom>
            </p:spPr>
          </p:pic>
          <p:pic>
            <p:nvPicPr>
              <p:cNvPr id="202" name="Picture 201">
                <a:extLst>
                  <a:ext uri="{FF2B5EF4-FFF2-40B4-BE49-F238E27FC236}">
                    <a16:creationId xmlns:a16="http://schemas.microsoft.com/office/drawing/2014/main" id="{7780CD68-0DF5-4373-A65F-767ECD5E26FA}"/>
                  </a:ext>
                </a:extLst>
              </p:cNvPr>
              <p:cNvPicPr>
                <a:picLocks noChangeAspect="1"/>
              </p:cNvPicPr>
              <p:nvPr/>
            </p:nvPicPr>
            <p:blipFill>
              <a:blip r:embed="rId148"/>
              <a:stretch>
                <a:fillRect/>
              </a:stretch>
            </p:blipFill>
            <p:spPr>
              <a:xfrm>
                <a:off x="3045741" y="4712381"/>
                <a:ext cx="496493" cy="773606"/>
              </a:xfrm>
              <a:custGeom>
                <a:avLst/>
                <a:gdLst>
                  <a:gd name="connsiteX0" fmla="*/ 721 w 496493"/>
                  <a:gd name="connsiteY0" fmla="*/ 256 h 773606"/>
                  <a:gd name="connsiteX1" fmla="*/ 497215 w 496493"/>
                  <a:gd name="connsiteY1" fmla="*/ 256 h 773606"/>
                  <a:gd name="connsiteX2" fmla="*/ 497215 w 496493"/>
                  <a:gd name="connsiteY2" fmla="*/ 773862 h 773606"/>
                  <a:gd name="connsiteX3" fmla="*/ 721 w 496493"/>
                  <a:gd name="connsiteY3" fmla="*/ 773862 h 773606"/>
                </a:gdLst>
                <a:ahLst/>
                <a:cxnLst>
                  <a:cxn ang="0">
                    <a:pos x="connsiteX0" y="connsiteY0"/>
                  </a:cxn>
                  <a:cxn ang="0">
                    <a:pos x="connsiteX1" y="connsiteY1"/>
                  </a:cxn>
                  <a:cxn ang="0">
                    <a:pos x="connsiteX2" y="connsiteY2"/>
                  </a:cxn>
                  <a:cxn ang="0">
                    <a:pos x="connsiteX3" y="connsiteY3"/>
                  </a:cxn>
                </a:cxnLst>
                <a:rect l="l" t="t" r="r" b="b"/>
                <a:pathLst>
                  <a:path w="496493" h="773606">
                    <a:moveTo>
                      <a:pt x="721" y="256"/>
                    </a:moveTo>
                    <a:lnTo>
                      <a:pt x="497215" y="256"/>
                    </a:lnTo>
                    <a:lnTo>
                      <a:pt x="497215" y="773862"/>
                    </a:lnTo>
                    <a:lnTo>
                      <a:pt x="721" y="773862"/>
                    </a:lnTo>
                    <a:close/>
                  </a:path>
                </a:pathLst>
              </a:custGeom>
            </p:spPr>
          </p:pic>
          <p:pic>
            <p:nvPicPr>
              <p:cNvPr id="203" name="Picture 202">
                <a:extLst>
                  <a:ext uri="{FF2B5EF4-FFF2-40B4-BE49-F238E27FC236}">
                    <a16:creationId xmlns:a16="http://schemas.microsoft.com/office/drawing/2014/main" id="{DFD7E277-9DC1-45B9-A2BA-4701EDC1E4DC}"/>
                  </a:ext>
                </a:extLst>
              </p:cNvPr>
              <p:cNvPicPr>
                <a:picLocks noChangeAspect="1"/>
              </p:cNvPicPr>
              <p:nvPr/>
            </p:nvPicPr>
            <p:blipFill>
              <a:blip r:embed="rId149"/>
              <a:stretch>
                <a:fillRect/>
              </a:stretch>
            </p:blipFill>
            <p:spPr>
              <a:xfrm>
                <a:off x="3640379" y="4614237"/>
                <a:ext cx="611957" cy="617730"/>
              </a:xfrm>
              <a:custGeom>
                <a:avLst/>
                <a:gdLst>
                  <a:gd name="connsiteX0" fmla="*/ 824 w 611957"/>
                  <a:gd name="connsiteY0" fmla="*/ 239 h 617730"/>
                  <a:gd name="connsiteX1" fmla="*/ 612782 w 611957"/>
                  <a:gd name="connsiteY1" fmla="*/ 239 h 617730"/>
                  <a:gd name="connsiteX2" fmla="*/ 612782 w 611957"/>
                  <a:gd name="connsiteY2" fmla="*/ 617969 h 617730"/>
                  <a:gd name="connsiteX3" fmla="*/ 824 w 611957"/>
                  <a:gd name="connsiteY3" fmla="*/ 617969 h 617730"/>
                </a:gdLst>
                <a:ahLst/>
                <a:cxnLst>
                  <a:cxn ang="0">
                    <a:pos x="connsiteX0" y="connsiteY0"/>
                  </a:cxn>
                  <a:cxn ang="0">
                    <a:pos x="connsiteX1" y="connsiteY1"/>
                  </a:cxn>
                  <a:cxn ang="0">
                    <a:pos x="connsiteX2" y="connsiteY2"/>
                  </a:cxn>
                  <a:cxn ang="0">
                    <a:pos x="connsiteX3" y="connsiteY3"/>
                  </a:cxn>
                </a:cxnLst>
                <a:rect l="l" t="t" r="r" b="b"/>
                <a:pathLst>
                  <a:path w="611957" h="617730">
                    <a:moveTo>
                      <a:pt x="824" y="239"/>
                    </a:moveTo>
                    <a:lnTo>
                      <a:pt x="612782" y="239"/>
                    </a:lnTo>
                    <a:lnTo>
                      <a:pt x="612782" y="617969"/>
                    </a:lnTo>
                    <a:lnTo>
                      <a:pt x="824" y="617969"/>
                    </a:lnTo>
                    <a:close/>
                  </a:path>
                </a:pathLst>
              </a:custGeom>
            </p:spPr>
          </p:pic>
          <p:pic>
            <p:nvPicPr>
              <p:cNvPr id="204" name="Picture 203">
                <a:extLst>
                  <a:ext uri="{FF2B5EF4-FFF2-40B4-BE49-F238E27FC236}">
                    <a16:creationId xmlns:a16="http://schemas.microsoft.com/office/drawing/2014/main" id="{7B7E7C98-0EFC-4632-B7E6-0271CCE75BC3}"/>
                  </a:ext>
                </a:extLst>
              </p:cNvPr>
              <p:cNvPicPr>
                <a:picLocks noChangeAspect="1"/>
              </p:cNvPicPr>
              <p:nvPr/>
            </p:nvPicPr>
            <p:blipFill>
              <a:blip r:embed="rId150"/>
              <a:stretch>
                <a:fillRect/>
              </a:stretch>
            </p:blipFill>
            <p:spPr>
              <a:xfrm>
                <a:off x="3496050" y="4723927"/>
                <a:ext cx="738967" cy="675462"/>
              </a:xfrm>
              <a:custGeom>
                <a:avLst/>
                <a:gdLst>
                  <a:gd name="connsiteX0" fmla="*/ 799 w 738967"/>
                  <a:gd name="connsiteY0" fmla="*/ 258 h 675462"/>
                  <a:gd name="connsiteX1" fmla="*/ 739767 w 738967"/>
                  <a:gd name="connsiteY1" fmla="*/ 258 h 675462"/>
                  <a:gd name="connsiteX2" fmla="*/ 739767 w 738967"/>
                  <a:gd name="connsiteY2" fmla="*/ 675720 h 675462"/>
                  <a:gd name="connsiteX3" fmla="*/ 799 w 738967"/>
                  <a:gd name="connsiteY3" fmla="*/ 675720 h 675462"/>
                </a:gdLst>
                <a:ahLst/>
                <a:cxnLst>
                  <a:cxn ang="0">
                    <a:pos x="connsiteX0" y="connsiteY0"/>
                  </a:cxn>
                  <a:cxn ang="0">
                    <a:pos x="connsiteX1" y="connsiteY1"/>
                  </a:cxn>
                  <a:cxn ang="0">
                    <a:pos x="connsiteX2" y="connsiteY2"/>
                  </a:cxn>
                  <a:cxn ang="0">
                    <a:pos x="connsiteX3" y="connsiteY3"/>
                  </a:cxn>
                </a:cxnLst>
                <a:rect l="l" t="t" r="r" b="b"/>
                <a:pathLst>
                  <a:path w="738967" h="675462">
                    <a:moveTo>
                      <a:pt x="799" y="258"/>
                    </a:moveTo>
                    <a:lnTo>
                      <a:pt x="739767" y="258"/>
                    </a:lnTo>
                    <a:lnTo>
                      <a:pt x="739767" y="675720"/>
                    </a:lnTo>
                    <a:lnTo>
                      <a:pt x="799" y="675720"/>
                    </a:lnTo>
                    <a:close/>
                  </a:path>
                </a:pathLst>
              </a:custGeom>
            </p:spPr>
          </p:pic>
          <p:pic>
            <p:nvPicPr>
              <p:cNvPr id="205" name="Picture 204">
                <a:extLst>
                  <a:ext uri="{FF2B5EF4-FFF2-40B4-BE49-F238E27FC236}">
                    <a16:creationId xmlns:a16="http://schemas.microsoft.com/office/drawing/2014/main" id="{469CC350-A8BF-4C15-A894-B38B5FE5D25E}"/>
                  </a:ext>
                </a:extLst>
              </p:cNvPr>
              <p:cNvPicPr>
                <a:picLocks noChangeAspect="1"/>
              </p:cNvPicPr>
              <p:nvPr/>
            </p:nvPicPr>
            <p:blipFill>
              <a:blip r:embed="rId151"/>
              <a:stretch>
                <a:fillRect/>
              </a:stretch>
            </p:blipFill>
            <p:spPr>
              <a:xfrm>
                <a:off x="3299762" y="5018359"/>
                <a:ext cx="369483" cy="542679"/>
              </a:xfrm>
              <a:custGeom>
                <a:avLst/>
                <a:gdLst>
                  <a:gd name="connsiteX0" fmla="*/ 765 w 369483"/>
                  <a:gd name="connsiteY0" fmla="*/ 309 h 542679"/>
                  <a:gd name="connsiteX1" fmla="*/ 370249 w 369483"/>
                  <a:gd name="connsiteY1" fmla="*/ 309 h 542679"/>
                  <a:gd name="connsiteX2" fmla="*/ 370249 w 369483"/>
                  <a:gd name="connsiteY2" fmla="*/ 542988 h 542679"/>
                  <a:gd name="connsiteX3" fmla="*/ 765 w 369483"/>
                  <a:gd name="connsiteY3" fmla="*/ 542988 h 542679"/>
                </a:gdLst>
                <a:ahLst/>
                <a:cxnLst>
                  <a:cxn ang="0">
                    <a:pos x="connsiteX0" y="connsiteY0"/>
                  </a:cxn>
                  <a:cxn ang="0">
                    <a:pos x="connsiteX1" y="connsiteY1"/>
                  </a:cxn>
                  <a:cxn ang="0">
                    <a:pos x="connsiteX2" y="connsiteY2"/>
                  </a:cxn>
                  <a:cxn ang="0">
                    <a:pos x="connsiteX3" y="connsiteY3"/>
                  </a:cxn>
                </a:cxnLst>
                <a:rect l="l" t="t" r="r" b="b"/>
                <a:pathLst>
                  <a:path w="369483" h="542679">
                    <a:moveTo>
                      <a:pt x="765" y="309"/>
                    </a:moveTo>
                    <a:lnTo>
                      <a:pt x="370249" y="309"/>
                    </a:lnTo>
                    <a:lnTo>
                      <a:pt x="370249" y="542988"/>
                    </a:lnTo>
                    <a:lnTo>
                      <a:pt x="765" y="542988"/>
                    </a:lnTo>
                    <a:close/>
                  </a:path>
                </a:pathLst>
              </a:custGeom>
            </p:spPr>
          </p:pic>
          <p:pic>
            <p:nvPicPr>
              <p:cNvPr id="206" name="Picture 205">
                <a:extLst>
                  <a:ext uri="{FF2B5EF4-FFF2-40B4-BE49-F238E27FC236}">
                    <a16:creationId xmlns:a16="http://schemas.microsoft.com/office/drawing/2014/main" id="{723B1B47-670F-4A03-81B9-F3049AC0623A}"/>
                  </a:ext>
                </a:extLst>
              </p:cNvPr>
              <p:cNvPicPr>
                <a:picLocks noChangeAspect="1"/>
              </p:cNvPicPr>
              <p:nvPr/>
            </p:nvPicPr>
            <p:blipFill>
              <a:blip r:embed="rId152"/>
              <a:stretch>
                <a:fillRect/>
              </a:stretch>
            </p:blipFill>
            <p:spPr>
              <a:xfrm>
                <a:off x="3369040" y="4493000"/>
                <a:ext cx="484947" cy="565772"/>
              </a:xfrm>
              <a:custGeom>
                <a:avLst/>
                <a:gdLst>
                  <a:gd name="connsiteX0" fmla="*/ 777 w 484947"/>
                  <a:gd name="connsiteY0" fmla="*/ 218 h 565772"/>
                  <a:gd name="connsiteX1" fmla="*/ 485725 w 484947"/>
                  <a:gd name="connsiteY1" fmla="*/ 218 h 565772"/>
                  <a:gd name="connsiteX2" fmla="*/ 485725 w 484947"/>
                  <a:gd name="connsiteY2" fmla="*/ 565990 h 565772"/>
                  <a:gd name="connsiteX3" fmla="*/ 777 w 484947"/>
                  <a:gd name="connsiteY3" fmla="*/ 565990 h 565772"/>
                </a:gdLst>
                <a:ahLst/>
                <a:cxnLst>
                  <a:cxn ang="0">
                    <a:pos x="connsiteX0" y="connsiteY0"/>
                  </a:cxn>
                  <a:cxn ang="0">
                    <a:pos x="connsiteX1" y="connsiteY1"/>
                  </a:cxn>
                  <a:cxn ang="0">
                    <a:pos x="connsiteX2" y="connsiteY2"/>
                  </a:cxn>
                  <a:cxn ang="0">
                    <a:pos x="connsiteX3" y="connsiteY3"/>
                  </a:cxn>
                </a:cxnLst>
                <a:rect l="l" t="t" r="r" b="b"/>
                <a:pathLst>
                  <a:path w="484947" h="565772">
                    <a:moveTo>
                      <a:pt x="777" y="218"/>
                    </a:moveTo>
                    <a:lnTo>
                      <a:pt x="485725" y="218"/>
                    </a:lnTo>
                    <a:lnTo>
                      <a:pt x="485725" y="565990"/>
                    </a:lnTo>
                    <a:lnTo>
                      <a:pt x="777" y="565990"/>
                    </a:lnTo>
                    <a:close/>
                  </a:path>
                </a:pathLst>
              </a:custGeom>
            </p:spPr>
          </p:pic>
          <p:sp>
            <p:nvSpPr>
              <p:cNvPr id="207" name="Freeform: Shape 206">
                <a:extLst>
                  <a:ext uri="{FF2B5EF4-FFF2-40B4-BE49-F238E27FC236}">
                    <a16:creationId xmlns:a16="http://schemas.microsoft.com/office/drawing/2014/main" id="{65AF7D18-30CF-493F-A1CF-7D7E0F30975A}"/>
                  </a:ext>
                </a:extLst>
              </p:cNvPr>
              <p:cNvSpPr/>
              <p:nvPr/>
            </p:nvSpPr>
            <p:spPr>
              <a:xfrm>
                <a:off x="3512575" y="4793674"/>
                <a:ext cx="151887" cy="277234"/>
              </a:xfrm>
              <a:custGeom>
                <a:avLst/>
                <a:gdLst>
                  <a:gd name="connsiteX0" fmla="*/ 24492 w 151887"/>
                  <a:gd name="connsiteY0" fmla="*/ 264137 h 277234"/>
                  <a:gd name="connsiteX1" fmla="*/ 15197 w 151887"/>
                  <a:gd name="connsiteY1" fmla="*/ 139956 h 277234"/>
                  <a:gd name="connsiteX2" fmla="*/ 46892 w 151887"/>
                  <a:gd name="connsiteY2" fmla="*/ 81705 h 277234"/>
                  <a:gd name="connsiteX3" fmla="*/ 48451 w 151887"/>
                  <a:gd name="connsiteY3" fmla="*/ 4171 h 277234"/>
                  <a:gd name="connsiteX4" fmla="*/ 94001 w 151887"/>
                  <a:gd name="connsiteY4" fmla="*/ 39792 h 277234"/>
                  <a:gd name="connsiteX5" fmla="*/ 70158 w 151887"/>
                  <a:gd name="connsiteY5" fmla="*/ 107684 h 277234"/>
                  <a:gd name="connsiteX6" fmla="*/ 85399 w 151887"/>
                  <a:gd name="connsiteY6" fmla="*/ 196822 h 277234"/>
                  <a:gd name="connsiteX7" fmla="*/ 145382 w 151887"/>
                  <a:gd name="connsiteY7" fmla="*/ 96715 h 277234"/>
                  <a:gd name="connsiteX8" fmla="*/ 151040 w 151887"/>
                  <a:gd name="connsiteY8" fmla="*/ 230826 h 277234"/>
                  <a:gd name="connsiteX9" fmla="*/ 145786 w 151887"/>
                  <a:gd name="connsiteY9" fmla="*/ 251148 h 277234"/>
                  <a:gd name="connsiteX10" fmla="*/ 128178 w 151887"/>
                  <a:gd name="connsiteY10" fmla="*/ 261655 h 277234"/>
                  <a:gd name="connsiteX11" fmla="*/ 5267 w 151887"/>
                  <a:gd name="connsiteY11" fmla="*/ 257902 h 27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87" h="277234">
                    <a:moveTo>
                      <a:pt x="24492" y="264137"/>
                    </a:moveTo>
                    <a:cubicBezTo>
                      <a:pt x="-4201" y="230307"/>
                      <a:pt x="-8184" y="177713"/>
                      <a:pt x="15197" y="139956"/>
                    </a:cubicBezTo>
                    <a:cubicBezTo>
                      <a:pt x="26974" y="120905"/>
                      <a:pt x="45391" y="104047"/>
                      <a:pt x="46892" y="81705"/>
                    </a:cubicBezTo>
                    <a:cubicBezTo>
                      <a:pt x="48739" y="54513"/>
                      <a:pt x="26743" y="20567"/>
                      <a:pt x="48451" y="4171"/>
                    </a:cubicBezTo>
                    <a:cubicBezTo>
                      <a:pt x="67733" y="-10320"/>
                      <a:pt x="94925" y="15717"/>
                      <a:pt x="94001" y="39792"/>
                    </a:cubicBezTo>
                    <a:cubicBezTo>
                      <a:pt x="93077" y="63866"/>
                      <a:pt x="77374" y="84649"/>
                      <a:pt x="70158" y="107684"/>
                    </a:cubicBezTo>
                    <a:cubicBezTo>
                      <a:pt x="60805" y="137532"/>
                      <a:pt x="66636" y="171767"/>
                      <a:pt x="85399" y="196822"/>
                    </a:cubicBezTo>
                    <a:cubicBezTo>
                      <a:pt x="105374" y="163453"/>
                      <a:pt x="125350" y="130084"/>
                      <a:pt x="145382" y="96715"/>
                    </a:cubicBezTo>
                    <a:cubicBezTo>
                      <a:pt x="151271" y="141111"/>
                      <a:pt x="153176" y="186084"/>
                      <a:pt x="151040" y="230826"/>
                    </a:cubicBezTo>
                    <a:cubicBezTo>
                      <a:pt x="150694" y="237927"/>
                      <a:pt x="150116" y="245490"/>
                      <a:pt x="145786" y="251148"/>
                    </a:cubicBezTo>
                    <a:cubicBezTo>
                      <a:pt x="141572" y="256690"/>
                      <a:pt x="134702" y="259288"/>
                      <a:pt x="128178" y="261655"/>
                    </a:cubicBezTo>
                    <a:cubicBezTo>
                      <a:pt x="87304" y="276492"/>
                      <a:pt x="35519" y="289193"/>
                      <a:pt x="5267" y="257902"/>
                    </a:cubicBezTo>
                  </a:path>
                </a:pathLst>
              </a:custGeom>
              <a:solidFill>
                <a:srgbClr val="CDC2BE"/>
              </a:solidFill>
              <a:ln w="5770" cap="flat">
                <a:noFill/>
                <a:prstDash val="solid"/>
                <a:miter/>
              </a:ln>
            </p:spPr>
            <p:txBody>
              <a:bodyPr rtlCol="0" anchor="ctr"/>
              <a:lstStyle/>
              <a:p>
                <a:endParaRPr lang="th-TH"/>
              </a:p>
            </p:txBody>
          </p:sp>
          <p:sp>
            <p:nvSpPr>
              <p:cNvPr id="208" name="Freeform: Shape 207">
                <a:extLst>
                  <a:ext uri="{FF2B5EF4-FFF2-40B4-BE49-F238E27FC236}">
                    <a16:creationId xmlns:a16="http://schemas.microsoft.com/office/drawing/2014/main" id="{AF8007C3-5CD7-40CE-A9CE-354206762BED}"/>
                  </a:ext>
                </a:extLst>
              </p:cNvPr>
              <p:cNvSpPr/>
              <p:nvPr/>
            </p:nvSpPr>
            <p:spPr>
              <a:xfrm>
                <a:off x="3318851" y="4637307"/>
                <a:ext cx="550463" cy="424056"/>
              </a:xfrm>
              <a:custGeom>
                <a:avLst/>
                <a:gdLst>
                  <a:gd name="connsiteX0" fmla="*/ 180402 w 550463"/>
                  <a:gd name="connsiteY0" fmla="*/ 193272 h 424056"/>
                  <a:gd name="connsiteX1" fmla="*/ 59858 w 550463"/>
                  <a:gd name="connsiteY1" fmla="*/ 90971 h 424056"/>
                  <a:gd name="connsiteX2" fmla="*/ 741 w 550463"/>
                  <a:gd name="connsiteY2" fmla="*/ 9223 h 424056"/>
                  <a:gd name="connsiteX3" fmla="*/ 71405 w 550463"/>
                  <a:gd name="connsiteY3" fmla="*/ 25676 h 424056"/>
                  <a:gd name="connsiteX4" fmla="*/ 132369 w 550463"/>
                  <a:gd name="connsiteY4" fmla="*/ 77577 h 424056"/>
                  <a:gd name="connsiteX5" fmla="*/ 182076 w 550463"/>
                  <a:gd name="connsiteY5" fmla="*/ 59392 h 424056"/>
                  <a:gd name="connsiteX6" fmla="*/ 182423 w 550463"/>
                  <a:gd name="connsiteY6" fmla="*/ 106847 h 424056"/>
                  <a:gd name="connsiteX7" fmla="*/ 231783 w 550463"/>
                  <a:gd name="connsiteY7" fmla="*/ 237206 h 424056"/>
                  <a:gd name="connsiteX8" fmla="*/ 236518 w 550463"/>
                  <a:gd name="connsiteY8" fmla="*/ 362830 h 424056"/>
                  <a:gd name="connsiteX9" fmla="*/ 297771 w 550463"/>
                  <a:gd name="connsiteY9" fmla="*/ 401684 h 424056"/>
                  <a:gd name="connsiteX10" fmla="*/ 321730 w 550463"/>
                  <a:gd name="connsiteY10" fmla="*/ 342162 h 424056"/>
                  <a:gd name="connsiteX11" fmla="*/ 317111 w 550463"/>
                  <a:gd name="connsiteY11" fmla="*/ 274039 h 424056"/>
                  <a:gd name="connsiteX12" fmla="*/ 340550 w 550463"/>
                  <a:gd name="connsiteY12" fmla="*/ 218270 h 424056"/>
                  <a:gd name="connsiteX13" fmla="*/ 335528 w 550463"/>
                  <a:gd name="connsiteY13" fmla="*/ 113717 h 424056"/>
                  <a:gd name="connsiteX14" fmla="*/ 410983 w 550463"/>
                  <a:gd name="connsiteY14" fmla="*/ 78212 h 424056"/>
                  <a:gd name="connsiteX15" fmla="*/ 550463 w 550463"/>
                  <a:gd name="connsiteY15" fmla="*/ 71111 h 424056"/>
                  <a:gd name="connsiteX16" fmla="*/ 396608 w 550463"/>
                  <a:gd name="connsiteY16" fmla="*/ 137907 h 424056"/>
                  <a:gd name="connsiteX17" fmla="*/ 382002 w 550463"/>
                  <a:gd name="connsiteY17" fmla="*/ 189115 h 424056"/>
                  <a:gd name="connsiteX18" fmla="*/ 366588 w 550463"/>
                  <a:gd name="connsiteY18" fmla="*/ 337428 h 424056"/>
                  <a:gd name="connsiteX19" fmla="*/ 358101 w 550463"/>
                  <a:gd name="connsiteY19" fmla="*/ 368488 h 424056"/>
                  <a:gd name="connsiteX20" fmla="*/ 334777 w 550463"/>
                  <a:gd name="connsiteY20" fmla="*/ 386673 h 424056"/>
                  <a:gd name="connsiteX21" fmla="*/ 169260 w 550463"/>
                  <a:gd name="connsiteY21" fmla="*/ 408207 h 424056"/>
                  <a:gd name="connsiteX22" fmla="*/ 180402 w 550463"/>
                  <a:gd name="connsiteY22" fmla="*/ 193272 h 42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63" h="424056">
                    <a:moveTo>
                      <a:pt x="180402" y="193272"/>
                    </a:moveTo>
                    <a:cubicBezTo>
                      <a:pt x="144320" y="154707"/>
                      <a:pt x="103792" y="120299"/>
                      <a:pt x="59858" y="90971"/>
                    </a:cubicBezTo>
                    <a:cubicBezTo>
                      <a:pt x="30126" y="71111"/>
                      <a:pt x="-5610" y="44381"/>
                      <a:pt x="741" y="9223"/>
                    </a:cubicBezTo>
                    <a:cubicBezTo>
                      <a:pt x="19446" y="-10753"/>
                      <a:pt x="53508" y="4951"/>
                      <a:pt x="71405" y="25676"/>
                    </a:cubicBezTo>
                    <a:cubicBezTo>
                      <a:pt x="89301" y="46402"/>
                      <a:pt x="105351" y="73478"/>
                      <a:pt x="132369" y="77577"/>
                    </a:cubicBezTo>
                    <a:cubicBezTo>
                      <a:pt x="144897" y="61990"/>
                      <a:pt x="167759" y="45363"/>
                      <a:pt x="182076" y="59392"/>
                    </a:cubicBezTo>
                    <a:cubicBezTo>
                      <a:pt x="193969" y="70996"/>
                      <a:pt x="185309" y="90509"/>
                      <a:pt x="182423" y="106847"/>
                    </a:cubicBezTo>
                    <a:cubicBezTo>
                      <a:pt x="174283" y="153437"/>
                      <a:pt x="220122" y="191367"/>
                      <a:pt x="231783" y="237206"/>
                    </a:cubicBezTo>
                    <a:cubicBezTo>
                      <a:pt x="242175" y="278022"/>
                      <a:pt x="224452" y="322418"/>
                      <a:pt x="236518" y="362830"/>
                    </a:cubicBezTo>
                    <a:cubicBezTo>
                      <a:pt x="244369" y="389098"/>
                      <a:pt x="272773" y="412826"/>
                      <a:pt x="297771" y="401684"/>
                    </a:cubicBezTo>
                    <a:cubicBezTo>
                      <a:pt x="318728" y="392331"/>
                      <a:pt x="324270" y="364909"/>
                      <a:pt x="321730" y="342162"/>
                    </a:cubicBezTo>
                    <a:cubicBezTo>
                      <a:pt x="319247" y="319358"/>
                      <a:pt x="311569" y="296265"/>
                      <a:pt x="317111" y="274039"/>
                    </a:cubicBezTo>
                    <a:cubicBezTo>
                      <a:pt x="321961" y="254410"/>
                      <a:pt x="336567" y="238129"/>
                      <a:pt x="340550" y="218270"/>
                    </a:cubicBezTo>
                    <a:cubicBezTo>
                      <a:pt x="347478" y="183457"/>
                      <a:pt x="320229" y="145701"/>
                      <a:pt x="335528" y="113717"/>
                    </a:cubicBezTo>
                    <a:cubicBezTo>
                      <a:pt x="348113" y="87392"/>
                      <a:pt x="381944" y="80810"/>
                      <a:pt x="410983" y="78212"/>
                    </a:cubicBezTo>
                    <a:cubicBezTo>
                      <a:pt x="457342" y="74056"/>
                      <a:pt x="503874" y="71689"/>
                      <a:pt x="550463" y="71111"/>
                    </a:cubicBezTo>
                    <a:cubicBezTo>
                      <a:pt x="521136" y="120992"/>
                      <a:pt x="430612" y="91144"/>
                      <a:pt x="396608" y="137907"/>
                    </a:cubicBezTo>
                    <a:cubicBezTo>
                      <a:pt x="386043" y="152455"/>
                      <a:pt x="383849" y="171276"/>
                      <a:pt x="382002" y="189115"/>
                    </a:cubicBezTo>
                    <a:cubicBezTo>
                      <a:pt x="376864" y="238533"/>
                      <a:pt x="371726" y="288010"/>
                      <a:pt x="366588" y="337428"/>
                    </a:cubicBezTo>
                    <a:cubicBezTo>
                      <a:pt x="365491" y="348224"/>
                      <a:pt x="364163" y="359482"/>
                      <a:pt x="358101" y="368488"/>
                    </a:cubicBezTo>
                    <a:cubicBezTo>
                      <a:pt x="352559" y="376744"/>
                      <a:pt x="343610" y="382055"/>
                      <a:pt x="334777" y="386673"/>
                    </a:cubicBezTo>
                    <a:cubicBezTo>
                      <a:pt x="300080" y="404744"/>
                      <a:pt x="199685" y="446945"/>
                      <a:pt x="169260" y="408207"/>
                    </a:cubicBezTo>
                    <a:cubicBezTo>
                      <a:pt x="146918" y="379515"/>
                      <a:pt x="178439" y="230509"/>
                      <a:pt x="180402" y="193272"/>
                    </a:cubicBezTo>
                    <a:close/>
                  </a:path>
                </a:pathLst>
              </a:custGeom>
              <a:solidFill>
                <a:srgbClr val="CCC2BE">
                  <a:alpha val="40000"/>
                </a:srgbClr>
              </a:solidFill>
              <a:ln w="5770" cap="flat">
                <a:noFill/>
                <a:prstDash val="solid"/>
                <a:miter/>
              </a:ln>
            </p:spPr>
            <p:txBody>
              <a:bodyPr rtlCol="0" anchor="ctr"/>
              <a:lstStyle/>
              <a:p>
                <a:endParaRPr lang="th-TH"/>
              </a:p>
            </p:txBody>
          </p:sp>
          <p:sp>
            <p:nvSpPr>
              <p:cNvPr id="209" name="Freeform: Shape 208">
                <a:extLst>
                  <a:ext uri="{FF2B5EF4-FFF2-40B4-BE49-F238E27FC236}">
                    <a16:creationId xmlns:a16="http://schemas.microsoft.com/office/drawing/2014/main" id="{7902DD27-5CA2-48F9-A640-D0700245F735}"/>
                  </a:ext>
                </a:extLst>
              </p:cNvPr>
              <p:cNvSpPr/>
              <p:nvPr/>
            </p:nvSpPr>
            <p:spPr>
              <a:xfrm>
                <a:off x="3257183" y="4467329"/>
                <a:ext cx="298993" cy="191328"/>
              </a:xfrm>
              <a:custGeom>
                <a:avLst/>
                <a:gdLst>
                  <a:gd name="connsiteX0" fmla="*/ 240222 w 298993"/>
                  <a:gd name="connsiteY0" fmla="*/ 14837 h 191328"/>
                  <a:gd name="connsiteX1" fmla="*/ 298993 w 298993"/>
                  <a:gd name="connsiteY1" fmla="*/ 6640 h 191328"/>
                  <a:gd name="connsiteX2" fmla="*/ 130185 w 298993"/>
                  <a:gd name="connsiteY2" fmla="*/ 52998 h 191328"/>
                  <a:gd name="connsiteX3" fmla="*/ 0 w 298993"/>
                  <a:gd name="connsiteY3" fmla="*/ 185262 h 191328"/>
                  <a:gd name="connsiteX4" fmla="*/ 240222 w 298993"/>
                  <a:gd name="connsiteY4" fmla="*/ 14837 h 191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93" h="191328">
                    <a:moveTo>
                      <a:pt x="240222" y="14837"/>
                    </a:moveTo>
                    <a:cubicBezTo>
                      <a:pt x="260775" y="14491"/>
                      <a:pt x="285715" y="22343"/>
                      <a:pt x="298993" y="6640"/>
                    </a:cubicBezTo>
                    <a:cubicBezTo>
                      <a:pt x="240107" y="-11142"/>
                      <a:pt x="171752" y="7621"/>
                      <a:pt x="130185" y="52998"/>
                    </a:cubicBezTo>
                    <a:cubicBezTo>
                      <a:pt x="85327" y="101955"/>
                      <a:pt x="66969" y="161592"/>
                      <a:pt x="0" y="185262"/>
                    </a:cubicBezTo>
                    <a:cubicBezTo>
                      <a:pt x="152932" y="229542"/>
                      <a:pt x="119909" y="16974"/>
                      <a:pt x="240222" y="14837"/>
                    </a:cubicBezTo>
                    <a:close/>
                  </a:path>
                </a:pathLst>
              </a:custGeom>
              <a:solidFill>
                <a:srgbClr val="CCC2BE">
                  <a:alpha val="40000"/>
                </a:srgbClr>
              </a:solidFill>
              <a:ln w="5770" cap="flat">
                <a:noFill/>
                <a:prstDash val="solid"/>
                <a:miter/>
              </a:ln>
            </p:spPr>
            <p:txBody>
              <a:bodyPr rtlCol="0" anchor="ctr"/>
              <a:lstStyle/>
              <a:p>
                <a:endParaRPr lang="th-TH"/>
              </a:p>
            </p:txBody>
          </p:sp>
          <p:sp>
            <p:nvSpPr>
              <p:cNvPr id="210" name="Freeform: Shape 209">
                <a:extLst>
                  <a:ext uri="{FF2B5EF4-FFF2-40B4-BE49-F238E27FC236}">
                    <a16:creationId xmlns:a16="http://schemas.microsoft.com/office/drawing/2014/main" id="{977A33B4-2AD1-47BC-B724-F3FBFD221EE5}"/>
                  </a:ext>
                </a:extLst>
              </p:cNvPr>
              <p:cNvSpPr/>
              <p:nvPr/>
            </p:nvSpPr>
            <p:spPr>
              <a:xfrm>
                <a:off x="3190445" y="4359777"/>
                <a:ext cx="348700" cy="380277"/>
              </a:xfrm>
              <a:custGeom>
                <a:avLst/>
                <a:gdLst>
                  <a:gd name="connsiteX0" fmla="*/ 190977 w 348700"/>
                  <a:gd name="connsiteY0" fmla="*/ 380278 h 380277"/>
                  <a:gd name="connsiteX1" fmla="*/ 0 w 348700"/>
                  <a:gd name="connsiteY1" fmla="*/ 293911 h 380277"/>
                  <a:gd name="connsiteX2" fmla="*/ 121641 w 348700"/>
                  <a:gd name="connsiteY2" fmla="*/ 209969 h 380277"/>
                  <a:gd name="connsiteX3" fmla="*/ 131109 w 348700"/>
                  <a:gd name="connsiteY3" fmla="*/ 173944 h 380277"/>
                  <a:gd name="connsiteX4" fmla="*/ 213781 w 348700"/>
                  <a:gd name="connsiteY4" fmla="*/ 31751 h 380277"/>
                  <a:gd name="connsiteX5" fmla="*/ 265740 w 348700"/>
                  <a:gd name="connsiteY5" fmla="*/ 402 h 380277"/>
                  <a:gd name="connsiteX6" fmla="*/ 199925 w 348700"/>
                  <a:gd name="connsiteY6" fmla="*/ 180641 h 380277"/>
                  <a:gd name="connsiteX7" fmla="*/ 232717 w 348700"/>
                  <a:gd name="connsiteY7" fmla="*/ 157952 h 380277"/>
                  <a:gd name="connsiteX8" fmla="*/ 348700 w 348700"/>
                  <a:gd name="connsiteY8" fmla="*/ 104319 h 380277"/>
                  <a:gd name="connsiteX9" fmla="*/ 223365 w 348700"/>
                  <a:gd name="connsiteY9" fmla="*/ 176888 h 380277"/>
                  <a:gd name="connsiteX10" fmla="*/ 190977 w 348700"/>
                  <a:gd name="connsiteY10" fmla="*/ 380278 h 38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00" h="380277">
                    <a:moveTo>
                      <a:pt x="190977" y="380278"/>
                    </a:moveTo>
                    <a:cubicBezTo>
                      <a:pt x="139653" y="330801"/>
                      <a:pt x="71010" y="299742"/>
                      <a:pt x="0" y="293911"/>
                    </a:cubicBezTo>
                    <a:cubicBezTo>
                      <a:pt x="30194" y="253729"/>
                      <a:pt x="99992" y="255288"/>
                      <a:pt x="121641" y="209969"/>
                    </a:cubicBezTo>
                    <a:cubicBezTo>
                      <a:pt x="127010" y="198769"/>
                      <a:pt x="128453" y="186125"/>
                      <a:pt x="131109" y="173944"/>
                    </a:cubicBezTo>
                    <a:cubicBezTo>
                      <a:pt x="142886" y="119849"/>
                      <a:pt x="178853" y="74761"/>
                      <a:pt x="213781" y="31751"/>
                    </a:cubicBezTo>
                    <a:cubicBezTo>
                      <a:pt x="227175" y="15239"/>
                      <a:pt x="244783" y="-2946"/>
                      <a:pt x="265740" y="402"/>
                    </a:cubicBezTo>
                    <a:cubicBezTo>
                      <a:pt x="233872" y="56229"/>
                      <a:pt x="211472" y="117425"/>
                      <a:pt x="199925" y="180641"/>
                    </a:cubicBezTo>
                    <a:cubicBezTo>
                      <a:pt x="212742" y="188493"/>
                      <a:pt x="225385" y="171000"/>
                      <a:pt x="232717" y="157952"/>
                    </a:cubicBezTo>
                    <a:cubicBezTo>
                      <a:pt x="255290" y="117829"/>
                      <a:pt x="304362" y="95140"/>
                      <a:pt x="348700" y="104319"/>
                    </a:cubicBezTo>
                    <a:cubicBezTo>
                      <a:pt x="312849" y="134686"/>
                      <a:pt x="257542" y="139940"/>
                      <a:pt x="223365" y="176888"/>
                    </a:cubicBezTo>
                    <a:cubicBezTo>
                      <a:pt x="174235" y="230175"/>
                      <a:pt x="173773" y="314117"/>
                      <a:pt x="190977" y="380278"/>
                    </a:cubicBezTo>
                    <a:close/>
                  </a:path>
                </a:pathLst>
              </a:custGeom>
              <a:solidFill>
                <a:srgbClr val="DA9C92">
                  <a:alpha val="25000"/>
                </a:srgbClr>
              </a:solidFill>
              <a:ln w="5770" cap="flat">
                <a:noFill/>
                <a:prstDash val="solid"/>
                <a:miter/>
              </a:ln>
            </p:spPr>
            <p:txBody>
              <a:bodyPr rtlCol="0" anchor="ctr"/>
              <a:lstStyle/>
              <a:p>
                <a:endParaRPr lang="th-TH"/>
              </a:p>
            </p:txBody>
          </p:sp>
          <p:sp>
            <p:nvSpPr>
              <p:cNvPr id="211" name="Freeform: Shape 210">
                <a:extLst>
                  <a:ext uri="{FF2B5EF4-FFF2-40B4-BE49-F238E27FC236}">
                    <a16:creationId xmlns:a16="http://schemas.microsoft.com/office/drawing/2014/main" id="{368F4EB9-CC81-43F4-B5B5-EAF5C107B934}"/>
                  </a:ext>
                </a:extLst>
              </p:cNvPr>
              <p:cNvSpPr/>
              <p:nvPr/>
            </p:nvSpPr>
            <p:spPr>
              <a:xfrm>
                <a:off x="3419844" y="4546568"/>
                <a:ext cx="411778" cy="253100"/>
              </a:xfrm>
              <a:custGeom>
                <a:avLst/>
                <a:gdLst>
                  <a:gd name="connsiteX0" fmla="*/ 216579 w 411778"/>
                  <a:gd name="connsiteY0" fmla="*/ 8629 h 253100"/>
                  <a:gd name="connsiteX1" fmla="*/ 296249 w 411778"/>
                  <a:gd name="connsiteY1" fmla="*/ 51466 h 253100"/>
                  <a:gd name="connsiteX2" fmla="*/ 359177 w 411778"/>
                  <a:gd name="connsiteY2" fmla="*/ 92745 h 253100"/>
                  <a:gd name="connsiteX3" fmla="*/ 411193 w 411778"/>
                  <a:gd name="connsiteY3" fmla="*/ 166988 h 253100"/>
                  <a:gd name="connsiteX4" fmla="*/ 294575 w 411778"/>
                  <a:gd name="connsiteY4" fmla="*/ 103887 h 253100"/>
                  <a:gd name="connsiteX5" fmla="*/ 170971 w 411778"/>
                  <a:gd name="connsiteY5" fmla="*/ 59145 h 253100"/>
                  <a:gd name="connsiteX6" fmla="*/ 62608 w 411778"/>
                  <a:gd name="connsiteY6" fmla="*/ 121091 h 253100"/>
                  <a:gd name="connsiteX7" fmla="*/ 42576 w 411778"/>
                  <a:gd name="connsiteY7" fmla="*/ 253066 h 253100"/>
                  <a:gd name="connsiteX8" fmla="*/ 1066 w 411778"/>
                  <a:gd name="connsiteY8" fmla="*/ 166757 h 253100"/>
                  <a:gd name="connsiteX9" fmla="*/ 216579 w 411778"/>
                  <a:gd name="connsiteY9" fmla="*/ 8629 h 25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778" h="253100">
                    <a:moveTo>
                      <a:pt x="216579" y="8629"/>
                    </a:moveTo>
                    <a:cubicBezTo>
                      <a:pt x="245272" y="18155"/>
                      <a:pt x="270963" y="34897"/>
                      <a:pt x="296249" y="51466"/>
                    </a:cubicBezTo>
                    <a:cubicBezTo>
                      <a:pt x="317206" y="65207"/>
                      <a:pt x="338221" y="78947"/>
                      <a:pt x="359177" y="92745"/>
                    </a:cubicBezTo>
                    <a:cubicBezTo>
                      <a:pt x="386022" y="110353"/>
                      <a:pt x="416389" y="135351"/>
                      <a:pt x="411193" y="166988"/>
                    </a:cubicBezTo>
                    <a:cubicBezTo>
                      <a:pt x="369280" y="152555"/>
                      <a:pt x="332563" y="126691"/>
                      <a:pt x="294575" y="103887"/>
                    </a:cubicBezTo>
                    <a:cubicBezTo>
                      <a:pt x="256588" y="81083"/>
                      <a:pt x="215251" y="60646"/>
                      <a:pt x="170971" y="59145"/>
                    </a:cubicBezTo>
                    <a:cubicBezTo>
                      <a:pt x="126691" y="57702"/>
                      <a:pt x="79004" y="79755"/>
                      <a:pt x="62608" y="121091"/>
                    </a:cubicBezTo>
                    <a:cubicBezTo>
                      <a:pt x="52967" y="145569"/>
                      <a:pt x="82699" y="255318"/>
                      <a:pt x="42576" y="253066"/>
                    </a:cubicBezTo>
                    <a:cubicBezTo>
                      <a:pt x="15615" y="251565"/>
                      <a:pt x="3318" y="185520"/>
                      <a:pt x="1066" y="166757"/>
                    </a:cubicBezTo>
                    <a:cubicBezTo>
                      <a:pt x="-12732" y="50485"/>
                      <a:pt x="110006" y="-26702"/>
                      <a:pt x="216579" y="8629"/>
                    </a:cubicBezTo>
                    <a:close/>
                  </a:path>
                </a:pathLst>
              </a:custGeom>
              <a:solidFill>
                <a:srgbClr val="DA9C92">
                  <a:alpha val="25000"/>
                </a:srgbClr>
              </a:solidFill>
              <a:ln w="5770" cap="flat">
                <a:noFill/>
                <a:prstDash val="solid"/>
                <a:miter/>
              </a:ln>
            </p:spPr>
            <p:txBody>
              <a:bodyPr rtlCol="0" anchor="ctr"/>
              <a:lstStyle/>
              <a:p>
                <a:endParaRPr lang="th-TH"/>
              </a:p>
            </p:txBody>
          </p:sp>
          <p:sp>
            <p:nvSpPr>
              <p:cNvPr id="212" name="Freeform: Shape 211">
                <a:extLst>
                  <a:ext uri="{FF2B5EF4-FFF2-40B4-BE49-F238E27FC236}">
                    <a16:creationId xmlns:a16="http://schemas.microsoft.com/office/drawing/2014/main" id="{75BD8AB5-78FC-4369-84CB-0579541437E7}"/>
                  </a:ext>
                </a:extLst>
              </p:cNvPr>
              <p:cNvSpPr/>
              <p:nvPr/>
            </p:nvSpPr>
            <p:spPr>
              <a:xfrm>
                <a:off x="3544872" y="4580416"/>
                <a:ext cx="280267" cy="458151"/>
              </a:xfrm>
              <a:custGeom>
                <a:avLst/>
                <a:gdLst>
                  <a:gd name="connsiteX0" fmla="*/ 64071 w 280267"/>
                  <a:gd name="connsiteY0" fmla="*/ 212983 h 458151"/>
                  <a:gd name="connsiteX1" fmla="*/ 36533 w 280267"/>
                  <a:gd name="connsiteY1" fmla="*/ 144687 h 458151"/>
                  <a:gd name="connsiteX2" fmla="*/ 12055 w 280267"/>
                  <a:gd name="connsiteY2" fmla="*/ 47120 h 458151"/>
                  <a:gd name="connsiteX3" fmla="*/ 91090 w 280267"/>
                  <a:gd name="connsiteY3" fmla="*/ 5784 h 458151"/>
                  <a:gd name="connsiteX4" fmla="*/ 117820 w 280267"/>
                  <a:gd name="connsiteY4" fmla="*/ 98386 h 458151"/>
                  <a:gd name="connsiteX5" fmla="*/ 159964 w 280267"/>
                  <a:gd name="connsiteY5" fmla="*/ 180596 h 458151"/>
                  <a:gd name="connsiteX6" fmla="*/ 162735 w 280267"/>
                  <a:gd name="connsiteY6" fmla="*/ 91342 h 458151"/>
                  <a:gd name="connsiteX7" fmla="*/ 179189 w 280267"/>
                  <a:gd name="connsiteY7" fmla="*/ 52258 h 458151"/>
                  <a:gd name="connsiteX8" fmla="*/ 217003 w 280267"/>
                  <a:gd name="connsiteY8" fmla="*/ 62188 h 458151"/>
                  <a:gd name="connsiteX9" fmla="*/ 259551 w 280267"/>
                  <a:gd name="connsiteY9" fmla="*/ 90881 h 458151"/>
                  <a:gd name="connsiteX10" fmla="*/ 279700 w 280267"/>
                  <a:gd name="connsiteY10" fmla="*/ 113569 h 458151"/>
                  <a:gd name="connsiteX11" fmla="*/ 228665 w 280267"/>
                  <a:gd name="connsiteY11" fmla="*/ 155829 h 458151"/>
                  <a:gd name="connsiteX12" fmla="*/ 141952 w 280267"/>
                  <a:gd name="connsiteY12" fmla="*/ 244909 h 458151"/>
                  <a:gd name="connsiteX13" fmla="*/ 119263 w 280267"/>
                  <a:gd name="connsiteY13" fmla="*/ 370534 h 458151"/>
                  <a:gd name="connsiteX14" fmla="*/ 9110 w 280267"/>
                  <a:gd name="connsiteY14" fmla="*/ 423070 h 458151"/>
                  <a:gd name="connsiteX15" fmla="*/ 64071 w 280267"/>
                  <a:gd name="connsiteY15" fmla="*/ 212983 h 45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267" h="458151">
                    <a:moveTo>
                      <a:pt x="64071" y="212983"/>
                    </a:moveTo>
                    <a:cubicBezTo>
                      <a:pt x="66496" y="188043"/>
                      <a:pt x="49985" y="165817"/>
                      <a:pt x="36533" y="144687"/>
                    </a:cubicBezTo>
                    <a:cubicBezTo>
                      <a:pt x="18001" y="115590"/>
                      <a:pt x="3453" y="80546"/>
                      <a:pt x="12055" y="47120"/>
                    </a:cubicBezTo>
                    <a:cubicBezTo>
                      <a:pt x="20657" y="13693"/>
                      <a:pt x="61473" y="-11940"/>
                      <a:pt x="91090" y="5784"/>
                    </a:cubicBezTo>
                    <a:cubicBezTo>
                      <a:pt x="120129" y="23219"/>
                      <a:pt x="119147" y="64555"/>
                      <a:pt x="117820" y="98386"/>
                    </a:cubicBezTo>
                    <a:cubicBezTo>
                      <a:pt x="116492" y="132217"/>
                      <a:pt x="126422" y="175631"/>
                      <a:pt x="159964" y="180596"/>
                    </a:cubicBezTo>
                    <a:cubicBezTo>
                      <a:pt x="160888" y="150864"/>
                      <a:pt x="161811" y="121074"/>
                      <a:pt x="162735" y="91342"/>
                    </a:cubicBezTo>
                    <a:cubicBezTo>
                      <a:pt x="163197" y="76390"/>
                      <a:pt x="165564" y="58435"/>
                      <a:pt x="179189" y="52258"/>
                    </a:cubicBezTo>
                    <a:cubicBezTo>
                      <a:pt x="191659" y="46600"/>
                      <a:pt x="205687" y="54567"/>
                      <a:pt x="217003" y="62188"/>
                    </a:cubicBezTo>
                    <a:cubicBezTo>
                      <a:pt x="231205" y="71771"/>
                      <a:pt x="245349" y="81355"/>
                      <a:pt x="259551" y="90881"/>
                    </a:cubicBezTo>
                    <a:cubicBezTo>
                      <a:pt x="268153" y="96711"/>
                      <a:pt x="277448" y="103466"/>
                      <a:pt x="279700" y="113569"/>
                    </a:cubicBezTo>
                    <a:cubicBezTo>
                      <a:pt x="285011" y="137470"/>
                      <a:pt x="251873" y="148035"/>
                      <a:pt x="228665" y="155829"/>
                    </a:cubicBezTo>
                    <a:cubicBezTo>
                      <a:pt x="188137" y="169453"/>
                      <a:pt x="158059" y="205305"/>
                      <a:pt x="141952" y="244909"/>
                    </a:cubicBezTo>
                    <a:cubicBezTo>
                      <a:pt x="125787" y="284513"/>
                      <a:pt x="121745" y="327870"/>
                      <a:pt x="119263" y="370534"/>
                    </a:cubicBezTo>
                    <a:cubicBezTo>
                      <a:pt x="115452" y="434962"/>
                      <a:pt x="48946" y="500372"/>
                      <a:pt x="9110" y="423070"/>
                    </a:cubicBezTo>
                    <a:cubicBezTo>
                      <a:pt x="-27607" y="352175"/>
                      <a:pt x="58125" y="274237"/>
                      <a:pt x="64071" y="212983"/>
                    </a:cubicBezTo>
                    <a:close/>
                  </a:path>
                </a:pathLst>
              </a:custGeom>
              <a:solidFill>
                <a:srgbClr val="DA9C92">
                  <a:alpha val="25000"/>
                </a:srgbClr>
              </a:solidFill>
              <a:ln w="5770" cap="flat">
                <a:noFill/>
                <a:prstDash val="solid"/>
                <a:miter/>
              </a:ln>
            </p:spPr>
            <p:txBody>
              <a:bodyPr rtlCol="0" anchor="ctr"/>
              <a:lstStyle/>
              <a:p>
                <a:endParaRPr lang="th-TH"/>
              </a:p>
            </p:txBody>
          </p:sp>
          <p:sp>
            <p:nvSpPr>
              <p:cNvPr id="213" name="Freeform: Shape 212">
                <a:extLst>
                  <a:ext uri="{FF2B5EF4-FFF2-40B4-BE49-F238E27FC236}">
                    <a16:creationId xmlns:a16="http://schemas.microsoft.com/office/drawing/2014/main" id="{5879BB26-BC79-4164-8B51-67BE257FC395}"/>
                  </a:ext>
                </a:extLst>
              </p:cNvPr>
              <p:cNvSpPr/>
              <p:nvPr/>
            </p:nvSpPr>
            <p:spPr>
              <a:xfrm>
                <a:off x="3482897" y="4631981"/>
                <a:ext cx="339596" cy="404340"/>
              </a:xfrm>
              <a:custGeom>
                <a:avLst/>
                <a:gdLst>
                  <a:gd name="connsiteX0" fmla="*/ 1576 w 339596"/>
                  <a:gd name="connsiteY0" fmla="*/ 148775 h 404340"/>
                  <a:gd name="connsiteX1" fmla="*/ 25650 w 339596"/>
                  <a:gd name="connsiteY1" fmla="*/ 84404 h 404340"/>
                  <a:gd name="connsiteX2" fmla="*/ 87828 w 339596"/>
                  <a:gd name="connsiteY2" fmla="*/ 249459 h 404340"/>
                  <a:gd name="connsiteX3" fmla="*/ 96892 w 339596"/>
                  <a:gd name="connsiteY3" fmla="*/ 270301 h 404340"/>
                  <a:gd name="connsiteX4" fmla="*/ 131646 w 339596"/>
                  <a:gd name="connsiteY4" fmla="*/ 236412 h 404340"/>
                  <a:gd name="connsiteX5" fmla="*/ 113403 w 339596"/>
                  <a:gd name="connsiteY5" fmla="*/ 0 h 404340"/>
                  <a:gd name="connsiteX6" fmla="*/ 131589 w 339596"/>
                  <a:gd name="connsiteY6" fmla="*/ 58367 h 404340"/>
                  <a:gd name="connsiteX7" fmla="*/ 166978 w 339596"/>
                  <a:gd name="connsiteY7" fmla="*/ 279480 h 404340"/>
                  <a:gd name="connsiteX8" fmla="*/ 175118 w 339596"/>
                  <a:gd name="connsiteY8" fmla="*/ 189880 h 404340"/>
                  <a:gd name="connsiteX9" fmla="*/ 239547 w 339596"/>
                  <a:gd name="connsiteY9" fmla="*/ 105938 h 404340"/>
                  <a:gd name="connsiteX10" fmla="*/ 339596 w 339596"/>
                  <a:gd name="connsiteY10" fmla="*/ 95893 h 404340"/>
                  <a:gd name="connsiteX11" fmla="*/ 182623 w 339596"/>
                  <a:gd name="connsiteY11" fmla="*/ 332247 h 404340"/>
                  <a:gd name="connsiteX12" fmla="*/ 68661 w 339596"/>
                  <a:gd name="connsiteY12" fmla="*/ 377220 h 404340"/>
                  <a:gd name="connsiteX13" fmla="*/ 45857 w 339596"/>
                  <a:gd name="connsiteY13" fmla="*/ 261583 h 404340"/>
                  <a:gd name="connsiteX14" fmla="*/ 1576 w 339596"/>
                  <a:gd name="connsiteY14" fmla="*/ 148775 h 40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596" h="404340">
                    <a:moveTo>
                      <a:pt x="1576" y="148775"/>
                    </a:moveTo>
                    <a:cubicBezTo>
                      <a:pt x="-3504" y="124643"/>
                      <a:pt x="3482" y="95258"/>
                      <a:pt x="25650" y="84404"/>
                    </a:cubicBezTo>
                    <a:cubicBezTo>
                      <a:pt x="67737" y="126894"/>
                      <a:pt x="78648" y="190342"/>
                      <a:pt x="87828" y="249459"/>
                    </a:cubicBezTo>
                    <a:cubicBezTo>
                      <a:pt x="89040" y="257138"/>
                      <a:pt x="90657" y="265624"/>
                      <a:pt x="96892" y="270301"/>
                    </a:cubicBezTo>
                    <a:cubicBezTo>
                      <a:pt x="112941" y="282193"/>
                      <a:pt x="130607" y="256329"/>
                      <a:pt x="131646" y="236412"/>
                    </a:cubicBezTo>
                    <a:cubicBezTo>
                      <a:pt x="135803" y="156742"/>
                      <a:pt x="89386" y="76033"/>
                      <a:pt x="113403" y="0"/>
                    </a:cubicBezTo>
                    <a:cubicBezTo>
                      <a:pt x="131589" y="11258"/>
                      <a:pt x="132108" y="37006"/>
                      <a:pt x="131589" y="58367"/>
                    </a:cubicBezTo>
                    <a:cubicBezTo>
                      <a:pt x="129741" y="133418"/>
                      <a:pt x="141807" y="208758"/>
                      <a:pt x="166978" y="279480"/>
                    </a:cubicBezTo>
                    <a:cubicBezTo>
                      <a:pt x="146483" y="255001"/>
                      <a:pt x="159993" y="217995"/>
                      <a:pt x="175118" y="189880"/>
                    </a:cubicBezTo>
                    <a:cubicBezTo>
                      <a:pt x="191976" y="158532"/>
                      <a:pt x="210854" y="126952"/>
                      <a:pt x="239547" y="105938"/>
                    </a:cubicBezTo>
                    <a:cubicBezTo>
                      <a:pt x="268298" y="84923"/>
                      <a:pt x="309403" y="77072"/>
                      <a:pt x="339596" y="95893"/>
                    </a:cubicBezTo>
                    <a:cubicBezTo>
                      <a:pt x="240471" y="123835"/>
                      <a:pt x="169980" y="230004"/>
                      <a:pt x="182623" y="332247"/>
                    </a:cubicBezTo>
                    <a:cubicBezTo>
                      <a:pt x="191630" y="404816"/>
                      <a:pt x="107803" y="427735"/>
                      <a:pt x="68661" y="377220"/>
                    </a:cubicBezTo>
                    <a:cubicBezTo>
                      <a:pt x="47935" y="350490"/>
                      <a:pt x="54863" y="293509"/>
                      <a:pt x="45857" y="261583"/>
                    </a:cubicBezTo>
                    <a:cubicBezTo>
                      <a:pt x="34945" y="222672"/>
                      <a:pt x="9832" y="187917"/>
                      <a:pt x="1576" y="148775"/>
                    </a:cubicBezTo>
                    <a:close/>
                  </a:path>
                </a:pathLst>
              </a:custGeom>
              <a:solidFill>
                <a:srgbClr val="CC9F95">
                  <a:alpha val="43000"/>
                </a:srgbClr>
              </a:solidFill>
              <a:ln w="5770" cap="flat">
                <a:noFill/>
                <a:prstDash val="solid"/>
                <a:miter/>
              </a:ln>
            </p:spPr>
            <p:txBody>
              <a:bodyPr rtlCol="0" anchor="ctr"/>
              <a:lstStyle/>
              <a:p>
                <a:endParaRPr lang="th-TH"/>
              </a:p>
            </p:txBody>
          </p:sp>
          <p:sp>
            <p:nvSpPr>
              <p:cNvPr id="214" name="Freeform: Shape 213">
                <a:extLst>
                  <a:ext uri="{FF2B5EF4-FFF2-40B4-BE49-F238E27FC236}">
                    <a16:creationId xmlns:a16="http://schemas.microsoft.com/office/drawing/2014/main" id="{32A168EE-F040-4BBE-8A51-56D95160356E}"/>
                  </a:ext>
                </a:extLst>
              </p:cNvPr>
              <p:cNvSpPr/>
              <p:nvPr/>
            </p:nvSpPr>
            <p:spPr>
              <a:xfrm>
                <a:off x="3458281" y="4291167"/>
                <a:ext cx="410686" cy="214669"/>
              </a:xfrm>
              <a:custGeom>
                <a:avLst/>
                <a:gdLst>
                  <a:gd name="connsiteX0" fmla="*/ 84097 w 410686"/>
                  <a:gd name="connsiteY0" fmla="*/ 156880 h 214669"/>
                  <a:gd name="connsiteX1" fmla="*/ 217919 w 410686"/>
                  <a:gd name="connsiteY1" fmla="*/ 37606 h 214669"/>
                  <a:gd name="connsiteX2" fmla="*/ 410686 w 410686"/>
                  <a:gd name="connsiteY2" fmla="*/ 3313 h 214669"/>
                  <a:gd name="connsiteX3" fmla="*/ 308328 w 410686"/>
                  <a:gd name="connsiteY3" fmla="*/ 24039 h 214669"/>
                  <a:gd name="connsiteX4" fmla="*/ 241359 w 410686"/>
                  <a:gd name="connsiteY4" fmla="*/ 106249 h 214669"/>
                  <a:gd name="connsiteX5" fmla="*/ 242109 w 410686"/>
                  <a:gd name="connsiteY5" fmla="*/ 214670 h 214669"/>
                  <a:gd name="connsiteX6" fmla="*/ 46802 w 410686"/>
                  <a:gd name="connsiteY6" fmla="*/ 190191 h 214669"/>
                  <a:gd name="connsiteX7" fmla="*/ 84097 w 410686"/>
                  <a:gd name="connsiteY7" fmla="*/ 156880 h 2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686" h="214669">
                    <a:moveTo>
                      <a:pt x="84097" y="156880"/>
                    </a:moveTo>
                    <a:cubicBezTo>
                      <a:pt x="143850" y="145276"/>
                      <a:pt x="170233" y="75363"/>
                      <a:pt x="217919" y="37606"/>
                    </a:cubicBezTo>
                    <a:cubicBezTo>
                      <a:pt x="270398" y="-4019"/>
                      <a:pt x="344006" y="-3153"/>
                      <a:pt x="410686" y="3313"/>
                    </a:cubicBezTo>
                    <a:cubicBezTo>
                      <a:pt x="381589" y="23058"/>
                      <a:pt x="341061" y="11165"/>
                      <a:pt x="308328" y="24039"/>
                    </a:cubicBezTo>
                    <a:cubicBezTo>
                      <a:pt x="274555" y="37317"/>
                      <a:pt x="256485" y="73284"/>
                      <a:pt x="241359" y="106249"/>
                    </a:cubicBezTo>
                    <a:cubicBezTo>
                      <a:pt x="225078" y="141812"/>
                      <a:pt x="211511" y="190307"/>
                      <a:pt x="242109" y="214670"/>
                    </a:cubicBezTo>
                    <a:cubicBezTo>
                      <a:pt x="179181" y="164558"/>
                      <a:pt x="113425" y="198389"/>
                      <a:pt x="46802" y="190191"/>
                    </a:cubicBezTo>
                    <a:cubicBezTo>
                      <a:pt x="-49898" y="178241"/>
                      <a:pt x="23767" y="168600"/>
                      <a:pt x="84097" y="156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215" name="Freeform: Shape 214">
                <a:extLst>
                  <a:ext uri="{FF2B5EF4-FFF2-40B4-BE49-F238E27FC236}">
                    <a16:creationId xmlns:a16="http://schemas.microsoft.com/office/drawing/2014/main" id="{29C4F8D4-3361-422F-A200-1A8DC52E21A7}"/>
                  </a:ext>
                </a:extLst>
              </p:cNvPr>
              <p:cNvSpPr/>
              <p:nvPr/>
            </p:nvSpPr>
            <p:spPr>
              <a:xfrm>
                <a:off x="3622279" y="4394491"/>
                <a:ext cx="323409" cy="300879"/>
              </a:xfrm>
              <a:custGeom>
                <a:avLst/>
                <a:gdLst>
                  <a:gd name="connsiteX0" fmla="*/ 225270 w 323409"/>
                  <a:gd name="connsiteY0" fmla="*/ 300880 h 300879"/>
                  <a:gd name="connsiteX1" fmla="*/ 291430 w 323409"/>
                  <a:gd name="connsiteY1" fmla="*/ 273803 h 300879"/>
                  <a:gd name="connsiteX2" fmla="*/ 323125 w 323409"/>
                  <a:gd name="connsiteY2" fmla="*/ 213012 h 300879"/>
                  <a:gd name="connsiteX3" fmla="*/ 300436 w 323409"/>
                  <a:gd name="connsiteY3" fmla="*/ 152509 h 300879"/>
                  <a:gd name="connsiteX4" fmla="*/ 296107 w 323409"/>
                  <a:gd name="connsiteY4" fmla="*/ 12509 h 300879"/>
                  <a:gd name="connsiteX5" fmla="*/ 198598 w 323409"/>
                  <a:gd name="connsiteY5" fmla="*/ 29194 h 300879"/>
                  <a:gd name="connsiteX6" fmla="*/ 110614 w 323409"/>
                  <a:gd name="connsiteY6" fmla="*/ 90736 h 300879"/>
                  <a:gd name="connsiteX7" fmla="*/ 0 w 323409"/>
                  <a:gd name="connsiteY7" fmla="*/ 86348 h 300879"/>
                  <a:gd name="connsiteX8" fmla="*/ 225270 w 323409"/>
                  <a:gd name="connsiteY8" fmla="*/ 300880 h 30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09" h="300879">
                    <a:moveTo>
                      <a:pt x="225270" y="300880"/>
                    </a:moveTo>
                    <a:cubicBezTo>
                      <a:pt x="248363" y="294471"/>
                      <a:pt x="271975" y="287775"/>
                      <a:pt x="291430" y="273803"/>
                    </a:cubicBezTo>
                    <a:cubicBezTo>
                      <a:pt x="310886" y="259832"/>
                      <a:pt x="325665" y="236855"/>
                      <a:pt x="323125" y="213012"/>
                    </a:cubicBezTo>
                    <a:cubicBezTo>
                      <a:pt x="320816" y="191478"/>
                      <a:pt x="305344" y="173581"/>
                      <a:pt x="300436" y="152509"/>
                    </a:cubicBezTo>
                    <a:cubicBezTo>
                      <a:pt x="289468" y="105342"/>
                      <a:pt x="330688" y="46340"/>
                      <a:pt x="296107" y="12509"/>
                    </a:cubicBezTo>
                    <a:cubicBezTo>
                      <a:pt x="270012" y="-13008"/>
                      <a:pt x="225443" y="4542"/>
                      <a:pt x="198598" y="29194"/>
                    </a:cubicBezTo>
                    <a:cubicBezTo>
                      <a:pt x="171694" y="53845"/>
                      <a:pt x="146870" y="86406"/>
                      <a:pt x="110614" y="90736"/>
                    </a:cubicBezTo>
                    <a:cubicBezTo>
                      <a:pt x="71183" y="95470"/>
                      <a:pt x="38334" y="71858"/>
                      <a:pt x="0" y="86348"/>
                    </a:cubicBezTo>
                    <a:cubicBezTo>
                      <a:pt x="8198" y="95354"/>
                      <a:pt x="256907" y="292047"/>
                      <a:pt x="225270" y="300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216" name="Freeform: Shape 215">
                <a:extLst>
                  <a:ext uri="{FF2B5EF4-FFF2-40B4-BE49-F238E27FC236}">
                    <a16:creationId xmlns:a16="http://schemas.microsoft.com/office/drawing/2014/main" id="{1AC60270-B4B8-4008-9C6B-F14D9FBCF120}"/>
                  </a:ext>
                </a:extLst>
              </p:cNvPr>
              <p:cNvSpPr/>
              <p:nvPr/>
            </p:nvSpPr>
            <p:spPr>
              <a:xfrm>
                <a:off x="3042698" y="4660443"/>
                <a:ext cx="382889" cy="479115"/>
              </a:xfrm>
              <a:custGeom>
                <a:avLst/>
                <a:gdLst>
                  <a:gd name="connsiteX0" fmla="*/ 238155 w 382889"/>
                  <a:gd name="connsiteY0" fmla="*/ 115405 h 479115"/>
                  <a:gd name="connsiteX1" fmla="*/ 53933 w 382889"/>
                  <a:gd name="connsiteY1" fmla="*/ 328898 h 479115"/>
                  <a:gd name="connsiteX2" fmla="*/ 3187 w 382889"/>
                  <a:gd name="connsiteY2" fmla="*/ 479116 h 479115"/>
                  <a:gd name="connsiteX3" fmla="*/ 135508 w 382889"/>
                  <a:gd name="connsiteY3" fmla="*/ 127645 h 479115"/>
                  <a:gd name="connsiteX4" fmla="*/ 207788 w 382889"/>
                  <a:gd name="connsiteY4" fmla="*/ 25632 h 479115"/>
                  <a:gd name="connsiteX5" fmla="*/ 230881 w 382889"/>
                  <a:gd name="connsiteY5" fmla="*/ 3117 h 479115"/>
                  <a:gd name="connsiteX6" fmla="*/ 382889 w 382889"/>
                  <a:gd name="connsiteY6" fmla="*/ 98144 h 479115"/>
                  <a:gd name="connsiteX7" fmla="*/ 238155 w 382889"/>
                  <a:gd name="connsiteY7" fmla="*/ 115405 h 47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889" h="479115">
                    <a:moveTo>
                      <a:pt x="238155" y="115405"/>
                    </a:moveTo>
                    <a:cubicBezTo>
                      <a:pt x="170898" y="181220"/>
                      <a:pt x="109183" y="252692"/>
                      <a:pt x="53933" y="328898"/>
                    </a:cubicBezTo>
                    <a:cubicBezTo>
                      <a:pt x="21892" y="373120"/>
                      <a:pt x="-9457" y="426003"/>
                      <a:pt x="3187" y="479116"/>
                    </a:cubicBezTo>
                    <a:cubicBezTo>
                      <a:pt x="-16846" y="352106"/>
                      <a:pt x="61207" y="232543"/>
                      <a:pt x="135508" y="127645"/>
                    </a:cubicBezTo>
                    <a:cubicBezTo>
                      <a:pt x="159582" y="93640"/>
                      <a:pt x="183714" y="59636"/>
                      <a:pt x="207788" y="25632"/>
                    </a:cubicBezTo>
                    <a:cubicBezTo>
                      <a:pt x="214081" y="16742"/>
                      <a:pt x="220894" y="7447"/>
                      <a:pt x="230881" y="3117"/>
                    </a:cubicBezTo>
                    <a:cubicBezTo>
                      <a:pt x="276778" y="-16743"/>
                      <a:pt x="361932" y="63447"/>
                      <a:pt x="382889" y="98144"/>
                    </a:cubicBezTo>
                    <a:cubicBezTo>
                      <a:pt x="343400" y="64890"/>
                      <a:pt x="272968" y="81401"/>
                      <a:pt x="238155" y="115405"/>
                    </a:cubicBezTo>
                    <a:close/>
                  </a:path>
                </a:pathLst>
              </a:custGeom>
              <a:solidFill>
                <a:srgbClr val="DA9C92">
                  <a:alpha val="25000"/>
                </a:srgbClr>
              </a:solidFill>
              <a:ln w="5770" cap="flat">
                <a:noFill/>
                <a:prstDash val="solid"/>
                <a:miter/>
              </a:ln>
            </p:spPr>
            <p:txBody>
              <a:bodyPr rtlCol="0" anchor="ctr"/>
              <a:lstStyle/>
              <a:p>
                <a:endParaRPr lang="th-TH"/>
              </a:p>
            </p:txBody>
          </p:sp>
          <p:sp>
            <p:nvSpPr>
              <p:cNvPr id="217" name="Freeform: Shape 216">
                <a:extLst>
                  <a:ext uri="{FF2B5EF4-FFF2-40B4-BE49-F238E27FC236}">
                    <a16:creationId xmlns:a16="http://schemas.microsoft.com/office/drawing/2014/main" id="{52C8BA4D-40AD-4D24-B174-5C7AE65F03AA}"/>
                  </a:ext>
                </a:extLst>
              </p:cNvPr>
              <p:cNvSpPr/>
              <p:nvPr/>
            </p:nvSpPr>
            <p:spPr>
              <a:xfrm>
                <a:off x="3351459" y="4765457"/>
                <a:ext cx="234218" cy="420691"/>
              </a:xfrm>
              <a:custGeom>
                <a:avLst/>
                <a:gdLst>
                  <a:gd name="connsiteX0" fmla="*/ 167654 w 234218"/>
                  <a:gd name="connsiteY0" fmla="*/ 119678 h 420691"/>
                  <a:gd name="connsiteX1" fmla="*/ 177064 w 234218"/>
                  <a:gd name="connsiteY1" fmla="*/ 169616 h 420691"/>
                  <a:gd name="connsiteX2" fmla="*/ 156569 w 234218"/>
                  <a:gd name="connsiteY2" fmla="*/ 208816 h 420691"/>
                  <a:gd name="connsiteX3" fmla="*/ 0 w 234218"/>
                  <a:gd name="connsiteY3" fmla="*/ 420692 h 420691"/>
                  <a:gd name="connsiteX4" fmla="*/ 234218 w 234218"/>
                  <a:gd name="connsiteY4" fmla="*/ 253789 h 420691"/>
                  <a:gd name="connsiteX5" fmla="*/ 172907 w 234218"/>
                  <a:gd name="connsiteY5" fmla="*/ 88156 h 420691"/>
                  <a:gd name="connsiteX6" fmla="*/ 115060 w 234218"/>
                  <a:gd name="connsiteY6" fmla="*/ 0 h 420691"/>
                  <a:gd name="connsiteX7" fmla="*/ 167654 w 234218"/>
                  <a:gd name="connsiteY7" fmla="*/ 119678 h 4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218" h="420691">
                    <a:moveTo>
                      <a:pt x="167654" y="119678"/>
                    </a:moveTo>
                    <a:cubicBezTo>
                      <a:pt x="173773" y="135728"/>
                      <a:pt x="180008" y="152701"/>
                      <a:pt x="177064" y="169616"/>
                    </a:cubicBezTo>
                    <a:cubicBezTo>
                      <a:pt x="174524" y="184280"/>
                      <a:pt x="165402" y="196808"/>
                      <a:pt x="156569" y="208816"/>
                    </a:cubicBezTo>
                    <a:cubicBezTo>
                      <a:pt x="104379" y="279422"/>
                      <a:pt x="52190" y="350086"/>
                      <a:pt x="0" y="420692"/>
                    </a:cubicBezTo>
                    <a:cubicBezTo>
                      <a:pt x="57674" y="342061"/>
                      <a:pt x="141097" y="282655"/>
                      <a:pt x="234218" y="253789"/>
                    </a:cubicBezTo>
                    <a:cubicBezTo>
                      <a:pt x="197270" y="207430"/>
                      <a:pt x="191208" y="144561"/>
                      <a:pt x="172907" y="88156"/>
                    </a:cubicBezTo>
                    <a:cubicBezTo>
                      <a:pt x="161880" y="54152"/>
                      <a:pt x="143464" y="21707"/>
                      <a:pt x="115060" y="0"/>
                    </a:cubicBezTo>
                    <a:cubicBezTo>
                      <a:pt x="128396" y="40528"/>
                      <a:pt x="152066" y="78920"/>
                      <a:pt x="167654" y="119678"/>
                    </a:cubicBezTo>
                    <a:close/>
                  </a:path>
                </a:pathLst>
              </a:custGeom>
              <a:solidFill>
                <a:srgbClr val="DA9C92">
                  <a:alpha val="25000"/>
                </a:srgbClr>
              </a:solidFill>
              <a:ln w="5770" cap="flat">
                <a:noFill/>
                <a:prstDash val="solid"/>
                <a:miter/>
              </a:ln>
            </p:spPr>
            <p:txBody>
              <a:bodyPr rtlCol="0" anchor="ctr"/>
              <a:lstStyle/>
              <a:p>
                <a:endParaRPr lang="th-TH"/>
              </a:p>
            </p:txBody>
          </p:sp>
          <p:sp>
            <p:nvSpPr>
              <p:cNvPr id="218" name="Freeform: Shape 217">
                <a:extLst>
                  <a:ext uri="{FF2B5EF4-FFF2-40B4-BE49-F238E27FC236}">
                    <a16:creationId xmlns:a16="http://schemas.microsoft.com/office/drawing/2014/main" id="{4616B5DA-4FBA-4326-BAE1-39B50B7F0068}"/>
                  </a:ext>
                </a:extLst>
              </p:cNvPr>
              <p:cNvSpPr/>
              <p:nvPr/>
            </p:nvSpPr>
            <p:spPr>
              <a:xfrm>
                <a:off x="2580864" y="4903766"/>
                <a:ext cx="587873" cy="577685"/>
              </a:xfrm>
              <a:custGeom>
                <a:avLst/>
                <a:gdLst>
                  <a:gd name="connsiteX0" fmla="*/ 230398 w 587873"/>
                  <a:gd name="connsiteY0" fmla="*/ 115769 h 577685"/>
                  <a:gd name="connsiteX1" fmla="*/ 272139 w 587873"/>
                  <a:gd name="connsiteY1" fmla="*/ 126507 h 577685"/>
                  <a:gd name="connsiteX2" fmla="*/ 301120 w 587873"/>
                  <a:gd name="connsiteY2" fmla="*/ 156065 h 577685"/>
                  <a:gd name="connsiteX3" fmla="*/ 403016 w 587873"/>
                  <a:gd name="connsiteY3" fmla="*/ 293814 h 577685"/>
                  <a:gd name="connsiteX4" fmla="*/ 452493 w 587873"/>
                  <a:gd name="connsiteY4" fmla="*/ 372271 h 577685"/>
                  <a:gd name="connsiteX5" fmla="*/ 491693 w 587873"/>
                  <a:gd name="connsiteY5" fmla="*/ 498531 h 577685"/>
                  <a:gd name="connsiteX6" fmla="*/ 587874 w 587873"/>
                  <a:gd name="connsiteY6" fmla="*/ 577681 h 577685"/>
                  <a:gd name="connsiteX7" fmla="*/ 404691 w 587873"/>
                  <a:gd name="connsiteY7" fmla="*/ 426251 h 577685"/>
                  <a:gd name="connsiteX8" fmla="*/ 366415 w 587873"/>
                  <a:gd name="connsiteY8" fmla="*/ 376947 h 577685"/>
                  <a:gd name="connsiteX9" fmla="*/ 189755 w 587873"/>
                  <a:gd name="connsiteY9" fmla="*/ 291735 h 577685"/>
                  <a:gd name="connsiteX10" fmla="*/ 177054 w 587873"/>
                  <a:gd name="connsiteY10" fmla="*/ 277129 h 577685"/>
                  <a:gd name="connsiteX11" fmla="*/ 182770 w 587873"/>
                  <a:gd name="connsiteY11" fmla="*/ 257269 h 577685"/>
                  <a:gd name="connsiteX12" fmla="*/ 220238 w 587873"/>
                  <a:gd name="connsiteY12" fmla="*/ 193649 h 577685"/>
                  <a:gd name="connsiteX13" fmla="*/ 10498 w 587873"/>
                  <a:gd name="connsiteY13" fmla="*/ 38697 h 577685"/>
                  <a:gd name="connsiteX14" fmla="*/ 8015 w 587873"/>
                  <a:gd name="connsiteY14" fmla="*/ 363 h 577685"/>
                  <a:gd name="connsiteX15" fmla="*/ 230398 w 587873"/>
                  <a:gd name="connsiteY15" fmla="*/ 115769 h 57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73" h="577685">
                    <a:moveTo>
                      <a:pt x="230398" y="115769"/>
                    </a:moveTo>
                    <a:cubicBezTo>
                      <a:pt x="244658" y="117962"/>
                      <a:pt x="259553" y="119348"/>
                      <a:pt x="272139" y="126507"/>
                    </a:cubicBezTo>
                    <a:cubicBezTo>
                      <a:pt x="284204" y="133377"/>
                      <a:pt x="292807" y="144865"/>
                      <a:pt x="301120" y="156065"/>
                    </a:cubicBezTo>
                    <a:cubicBezTo>
                      <a:pt x="335066" y="201962"/>
                      <a:pt x="369070" y="247917"/>
                      <a:pt x="403016" y="293814"/>
                    </a:cubicBezTo>
                    <a:cubicBezTo>
                      <a:pt x="421433" y="318754"/>
                      <a:pt x="440023" y="343925"/>
                      <a:pt x="452493" y="372271"/>
                    </a:cubicBezTo>
                    <a:cubicBezTo>
                      <a:pt x="470274" y="412626"/>
                      <a:pt x="474951" y="457714"/>
                      <a:pt x="491693" y="498531"/>
                    </a:cubicBezTo>
                    <a:cubicBezTo>
                      <a:pt x="508493" y="539347"/>
                      <a:pt x="543767" y="578143"/>
                      <a:pt x="587874" y="577681"/>
                    </a:cubicBezTo>
                    <a:cubicBezTo>
                      <a:pt x="505548" y="573236"/>
                      <a:pt x="449722" y="495298"/>
                      <a:pt x="404691" y="426251"/>
                    </a:cubicBezTo>
                    <a:cubicBezTo>
                      <a:pt x="393318" y="408758"/>
                      <a:pt x="381656" y="391207"/>
                      <a:pt x="366415" y="376947"/>
                    </a:cubicBezTo>
                    <a:cubicBezTo>
                      <a:pt x="318440" y="331974"/>
                      <a:pt x="244716" y="327818"/>
                      <a:pt x="189755" y="291735"/>
                    </a:cubicBezTo>
                    <a:cubicBezTo>
                      <a:pt x="184213" y="288098"/>
                      <a:pt x="178497" y="283595"/>
                      <a:pt x="177054" y="277129"/>
                    </a:cubicBezTo>
                    <a:cubicBezTo>
                      <a:pt x="175495" y="270201"/>
                      <a:pt x="179190" y="263331"/>
                      <a:pt x="182770" y="257269"/>
                    </a:cubicBezTo>
                    <a:cubicBezTo>
                      <a:pt x="195240" y="236082"/>
                      <a:pt x="207767" y="214894"/>
                      <a:pt x="220238" y="193649"/>
                    </a:cubicBezTo>
                    <a:cubicBezTo>
                      <a:pt x="139297" y="159760"/>
                      <a:pt x="66671" y="106127"/>
                      <a:pt x="10498" y="38697"/>
                    </a:cubicBezTo>
                    <a:cubicBezTo>
                      <a:pt x="857" y="27092"/>
                      <a:pt x="-6129" y="5616"/>
                      <a:pt x="8015" y="363"/>
                    </a:cubicBezTo>
                    <a:cubicBezTo>
                      <a:pt x="28741" y="-7316"/>
                      <a:pt x="189351" y="109418"/>
                      <a:pt x="230398" y="115769"/>
                    </a:cubicBezTo>
                    <a:close/>
                  </a:path>
                </a:pathLst>
              </a:custGeom>
              <a:solidFill>
                <a:srgbClr val="DA9C92">
                  <a:alpha val="25000"/>
                </a:srgbClr>
              </a:solidFill>
              <a:ln w="5770" cap="flat">
                <a:noFill/>
                <a:prstDash val="solid"/>
                <a:miter/>
              </a:ln>
            </p:spPr>
            <p:txBody>
              <a:bodyPr rtlCol="0" anchor="ctr"/>
              <a:lstStyle/>
              <a:p>
                <a:endParaRPr lang="th-TH"/>
              </a:p>
            </p:txBody>
          </p:sp>
          <p:sp>
            <p:nvSpPr>
              <p:cNvPr id="219" name="Freeform: Shape 218">
                <a:extLst>
                  <a:ext uri="{FF2B5EF4-FFF2-40B4-BE49-F238E27FC236}">
                    <a16:creationId xmlns:a16="http://schemas.microsoft.com/office/drawing/2014/main" id="{FC702869-8271-46EE-A023-AC6A0C6CAE72}"/>
                  </a:ext>
                </a:extLst>
              </p:cNvPr>
              <p:cNvSpPr/>
              <p:nvPr/>
            </p:nvSpPr>
            <p:spPr>
              <a:xfrm>
                <a:off x="2603143" y="5569177"/>
                <a:ext cx="184334" cy="412469"/>
              </a:xfrm>
              <a:custGeom>
                <a:avLst/>
                <a:gdLst>
                  <a:gd name="connsiteX0" fmla="*/ 285 w 184334"/>
                  <a:gd name="connsiteY0" fmla="*/ 198562 h 412469"/>
                  <a:gd name="connsiteX1" fmla="*/ 15353 w 184334"/>
                  <a:gd name="connsiteY1" fmla="*/ 344393 h 412469"/>
                  <a:gd name="connsiteX2" fmla="*/ 16277 w 184334"/>
                  <a:gd name="connsiteY2" fmla="*/ 388385 h 412469"/>
                  <a:gd name="connsiteX3" fmla="*/ 48664 w 184334"/>
                  <a:gd name="connsiteY3" fmla="*/ 411882 h 412469"/>
                  <a:gd name="connsiteX4" fmla="*/ 67254 w 184334"/>
                  <a:gd name="connsiteY4" fmla="*/ 355651 h 412469"/>
                  <a:gd name="connsiteX5" fmla="*/ 184334 w 184334"/>
                  <a:gd name="connsiteY5" fmla="*/ 24443 h 412469"/>
                  <a:gd name="connsiteX6" fmla="*/ 285 w 184334"/>
                  <a:gd name="connsiteY6" fmla="*/ 198562 h 41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34" h="412469">
                    <a:moveTo>
                      <a:pt x="285" y="198562"/>
                    </a:moveTo>
                    <a:cubicBezTo>
                      <a:pt x="-2601" y="247461"/>
                      <a:pt x="17431" y="295494"/>
                      <a:pt x="15353" y="344393"/>
                    </a:cubicBezTo>
                    <a:cubicBezTo>
                      <a:pt x="14718" y="359115"/>
                      <a:pt x="12120" y="374241"/>
                      <a:pt x="16277" y="388385"/>
                    </a:cubicBezTo>
                    <a:cubicBezTo>
                      <a:pt x="20433" y="402529"/>
                      <a:pt x="34347" y="415403"/>
                      <a:pt x="48664" y="411882"/>
                    </a:cubicBezTo>
                    <a:cubicBezTo>
                      <a:pt x="69794" y="406744"/>
                      <a:pt x="69621" y="377243"/>
                      <a:pt x="67254" y="355651"/>
                    </a:cubicBezTo>
                    <a:cubicBezTo>
                      <a:pt x="53398" y="229622"/>
                      <a:pt x="128911" y="128880"/>
                      <a:pt x="184334" y="24443"/>
                    </a:cubicBezTo>
                    <a:cubicBezTo>
                      <a:pt x="90693" y="-65792"/>
                      <a:pt x="5077" y="116872"/>
                      <a:pt x="285" y="198562"/>
                    </a:cubicBezTo>
                    <a:close/>
                  </a:path>
                </a:pathLst>
              </a:custGeom>
              <a:solidFill>
                <a:srgbClr val="DA9C92">
                  <a:alpha val="25000"/>
                </a:srgbClr>
              </a:solidFill>
              <a:ln w="5770" cap="flat">
                <a:noFill/>
                <a:prstDash val="solid"/>
                <a:miter/>
              </a:ln>
            </p:spPr>
            <p:txBody>
              <a:bodyPr rtlCol="0" anchor="ctr"/>
              <a:lstStyle/>
              <a:p>
                <a:endParaRPr lang="th-TH"/>
              </a:p>
            </p:txBody>
          </p:sp>
          <p:sp>
            <p:nvSpPr>
              <p:cNvPr id="220" name="Freeform: Shape 219">
                <a:extLst>
                  <a:ext uri="{FF2B5EF4-FFF2-40B4-BE49-F238E27FC236}">
                    <a16:creationId xmlns:a16="http://schemas.microsoft.com/office/drawing/2014/main" id="{B4A22906-AAA1-4CC8-93DF-34F8937143F3}"/>
                  </a:ext>
                </a:extLst>
              </p:cNvPr>
              <p:cNvSpPr/>
              <p:nvPr/>
            </p:nvSpPr>
            <p:spPr>
              <a:xfrm>
                <a:off x="2495386" y="4449606"/>
                <a:ext cx="352190" cy="509079"/>
              </a:xfrm>
              <a:custGeom>
                <a:avLst/>
                <a:gdLst>
                  <a:gd name="connsiteX0" fmla="*/ 50367 w 352190"/>
                  <a:gd name="connsiteY0" fmla="*/ 149179 h 509079"/>
                  <a:gd name="connsiteX1" fmla="*/ 73864 w 352190"/>
                  <a:gd name="connsiteY1" fmla="*/ 320527 h 509079"/>
                  <a:gd name="connsiteX2" fmla="*/ 278985 w 352190"/>
                  <a:gd name="connsiteY2" fmla="*/ 445343 h 509079"/>
                  <a:gd name="connsiteX3" fmla="*/ 329097 w 352190"/>
                  <a:gd name="connsiteY3" fmla="*/ 463702 h 509079"/>
                  <a:gd name="connsiteX4" fmla="*/ 351554 w 352190"/>
                  <a:gd name="connsiteY4" fmla="*/ 509079 h 509079"/>
                  <a:gd name="connsiteX5" fmla="*/ 160231 w 352190"/>
                  <a:gd name="connsiteY5" fmla="*/ 457583 h 509079"/>
                  <a:gd name="connsiteX6" fmla="*/ 69361 w 352190"/>
                  <a:gd name="connsiteY6" fmla="*/ 389459 h 509079"/>
                  <a:gd name="connsiteX7" fmla="*/ 2103 w 352190"/>
                  <a:gd name="connsiteY7" fmla="*/ 176775 h 509079"/>
                  <a:gd name="connsiteX8" fmla="*/ 105270 w 352190"/>
                  <a:gd name="connsiteY8" fmla="*/ 0 h 509079"/>
                  <a:gd name="connsiteX9" fmla="*/ 50367 w 352190"/>
                  <a:gd name="connsiteY9" fmla="*/ 149179 h 50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190" h="509079">
                    <a:moveTo>
                      <a:pt x="50367" y="149179"/>
                    </a:moveTo>
                    <a:cubicBezTo>
                      <a:pt x="38763" y="207026"/>
                      <a:pt x="43497" y="269954"/>
                      <a:pt x="73864" y="320527"/>
                    </a:cubicBezTo>
                    <a:cubicBezTo>
                      <a:pt x="116182" y="391018"/>
                      <a:pt x="199200" y="425599"/>
                      <a:pt x="278985" y="445343"/>
                    </a:cubicBezTo>
                    <a:cubicBezTo>
                      <a:pt x="296363" y="449616"/>
                      <a:pt x="314259" y="453657"/>
                      <a:pt x="329097" y="463702"/>
                    </a:cubicBezTo>
                    <a:cubicBezTo>
                      <a:pt x="343876" y="473748"/>
                      <a:pt x="355018" y="491529"/>
                      <a:pt x="351554" y="509079"/>
                    </a:cubicBezTo>
                    <a:cubicBezTo>
                      <a:pt x="284989" y="506424"/>
                      <a:pt x="219118" y="488700"/>
                      <a:pt x="160231" y="457583"/>
                    </a:cubicBezTo>
                    <a:cubicBezTo>
                      <a:pt x="126631" y="439801"/>
                      <a:pt x="95052" y="417517"/>
                      <a:pt x="69361" y="389459"/>
                    </a:cubicBezTo>
                    <a:cubicBezTo>
                      <a:pt x="17518" y="332824"/>
                      <a:pt x="-7769" y="252923"/>
                      <a:pt x="2103" y="176775"/>
                    </a:cubicBezTo>
                    <a:cubicBezTo>
                      <a:pt x="10994" y="107901"/>
                      <a:pt x="48924" y="40874"/>
                      <a:pt x="105270" y="0"/>
                    </a:cubicBezTo>
                    <a:cubicBezTo>
                      <a:pt x="90260" y="47571"/>
                      <a:pt x="60932" y="96470"/>
                      <a:pt x="50367" y="149179"/>
                    </a:cubicBezTo>
                    <a:close/>
                  </a:path>
                </a:pathLst>
              </a:custGeom>
              <a:solidFill>
                <a:srgbClr val="DA9C92">
                  <a:alpha val="25000"/>
                </a:srgbClr>
              </a:solidFill>
              <a:ln w="5770" cap="flat">
                <a:noFill/>
                <a:prstDash val="solid"/>
                <a:miter/>
              </a:ln>
            </p:spPr>
            <p:txBody>
              <a:bodyPr rtlCol="0" anchor="ctr"/>
              <a:lstStyle/>
              <a:p>
                <a:endParaRPr lang="th-TH"/>
              </a:p>
            </p:txBody>
          </p:sp>
          <p:sp>
            <p:nvSpPr>
              <p:cNvPr id="221" name="Freeform: Shape 220">
                <a:extLst>
                  <a:ext uri="{FF2B5EF4-FFF2-40B4-BE49-F238E27FC236}">
                    <a16:creationId xmlns:a16="http://schemas.microsoft.com/office/drawing/2014/main" id="{8B41CCDA-D0B4-4EEE-A597-4806D8E4465B}"/>
                  </a:ext>
                </a:extLst>
              </p:cNvPr>
              <p:cNvSpPr/>
              <p:nvPr/>
            </p:nvSpPr>
            <p:spPr>
              <a:xfrm>
                <a:off x="2938908" y="5796863"/>
                <a:ext cx="722834" cy="451645"/>
              </a:xfrm>
              <a:custGeom>
                <a:avLst/>
                <a:gdLst>
                  <a:gd name="connsiteX0" fmla="*/ 430795 w 722834"/>
                  <a:gd name="connsiteY0" fmla="*/ 11693 h 451645"/>
                  <a:gd name="connsiteX1" fmla="*/ 456139 w 722834"/>
                  <a:gd name="connsiteY1" fmla="*/ 666 h 451645"/>
                  <a:gd name="connsiteX2" fmla="*/ 490778 w 722834"/>
                  <a:gd name="connsiteY2" fmla="*/ 4592 h 451645"/>
                  <a:gd name="connsiteX3" fmla="*/ 692436 w 722834"/>
                  <a:gd name="connsiteY3" fmla="*/ 57070 h 451645"/>
                  <a:gd name="connsiteX4" fmla="*/ 721821 w 722834"/>
                  <a:gd name="connsiteY4" fmla="*/ 87379 h 451645"/>
                  <a:gd name="connsiteX5" fmla="*/ 687471 w 722834"/>
                  <a:gd name="connsiteY5" fmla="*/ 99214 h 451645"/>
                  <a:gd name="connsiteX6" fmla="*/ 494531 w 722834"/>
                  <a:gd name="connsiteY6" fmla="*/ 210290 h 451645"/>
                  <a:gd name="connsiteX7" fmla="*/ 338251 w 722834"/>
                  <a:gd name="connsiteY7" fmla="*/ 378406 h 451645"/>
                  <a:gd name="connsiteX8" fmla="*/ 223249 w 722834"/>
                  <a:gd name="connsiteY8" fmla="*/ 427535 h 451645"/>
                  <a:gd name="connsiteX9" fmla="*/ 102012 w 722834"/>
                  <a:gd name="connsiteY9" fmla="*/ 451436 h 451645"/>
                  <a:gd name="connsiteX10" fmla="*/ 0 w 722834"/>
                  <a:gd name="connsiteY10" fmla="*/ 391568 h 451645"/>
                  <a:gd name="connsiteX11" fmla="*/ 382012 w 722834"/>
                  <a:gd name="connsiteY11" fmla="*/ 267907 h 451645"/>
                  <a:gd name="connsiteX12" fmla="*/ 447018 w 722834"/>
                  <a:gd name="connsiteY12" fmla="*/ 173400 h 451645"/>
                  <a:gd name="connsiteX13" fmla="*/ 461624 w 722834"/>
                  <a:gd name="connsiteY13" fmla="*/ 113474 h 451645"/>
                  <a:gd name="connsiteX14" fmla="*/ 369542 w 722834"/>
                  <a:gd name="connsiteY14" fmla="*/ 95519 h 451645"/>
                  <a:gd name="connsiteX15" fmla="*/ 430795 w 722834"/>
                  <a:gd name="connsiteY15" fmla="*/ 11693 h 4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2834" h="451645">
                    <a:moveTo>
                      <a:pt x="430795" y="11693"/>
                    </a:moveTo>
                    <a:cubicBezTo>
                      <a:pt x="438704" y="6901"/>
                      <a:pt x="447018" y="2282"/>
                      <a:pt x="456139" y="666"/>
                    </a:cubicBezTo>
                    <a:cubicBezTo>
                      <a:pt x="467686" y="-1355"/>
                      <a:pt x="479463" y="1590"/>
                      <a:pt x="490778" y="4592"/>
                    </a:cubicBezTo>
                    <a:cubicBezTo>
                      <a:pt x="557978" y="22085"/>
                      <a:pt x="625236" y="39577"/>
                      <a:pt x="692436" y="57070"/>
                    </a:cubicBezTo>
                    <a:cubicBezTo>
                      <a:pt x="707908" y="61111"/>
                      <a:pt x="727537" y="72427"/>
                      <a:pt x="721821" y="87379"/>
                    </a:cubicBezTo>
                    <a:cubicBezTo>
                      <a:pt x="717203" y="99503"/>
                      <a:pt x="700461" y="99618"/>
                      <a:pt x="687471" y="99214"/>
                    </a:cubicBezTo>
                    <a:cubicBezTo>
                      <a:pt x="610630" y="96732"/>
                      <a:pt x="543949" y="151404"/>
                      <a:pt x="494531" y="210290"/>
                    </a:cubicBezTo>
                    <a:cubicBezTo>
                      <a:pt x="445112" y="269177"/>
                      <a:pt x="403026" y="336954"/>
                      <a:pt x="338251" y="378406"/>
                    </a:cubicBezTo>
                    <a:cubicBezTo>
                      <a:pt x="303034" y="400921"/>
                      <a:pt x="262968" y="414430"/>
                      <a:pt x="223249" y="427535"/>
                    </a:cubicBezTo>
                    <a:cubicBezTo>
                      <a:pt x="183876" y="440525"/>
                      <a:pt x="143406" y="453457"/>
                      <a:pt x="102012" y="451436"/>
                    </a:cubicBezTo>
                    <a:cubicBezTo>
                      <a:pt x="60618" y="449415"/>
                      <a:pt x="17550" y="429152"/>
                      <a:pt x="0" y="391568"/>
                    </a:cubicBezTo>
                    <a:cubicBezTo>
                      <a:pt x="136882" y="425341"/>
                      <a:pt x="290911" y="375519"/>
                      <a:pt x="382012" y="267907"/>
                    </a:cubicBezTo>
                    <a:cubicBezTo>
                      <a:pt x="406721" y="238694"/>
                      <a:pt x="426927" y="205960"/>
                      <a:pt x="447018" y="173400"/>
                    </a:cubicBezTo>
                    <a:cubicBezTo>
                      <a:pt x="458218" y="155156"/>
                      <a:pt x="469822" y="133218"/>
                      <a:pt x="461624" y="113474"/>
                    </a:cubicBezTo>
                    <a:cubicBezTo>
                      <a:pt x="442746" y="68154"/>
                      <a:pt x="383339" y="113763"/>
                      <a:pt x="369542" y="95519"/>
                    </a:cubicBezTo>
                    <a:cubicBezTo>
                      <a:pt x="342177" y="59206"/>
                      <a:pt x="405046" y="27280"/>
                      <a:pt x="430795" y="11693"/>
                    </a:cubicBezTo>
                    <a:close/>
                  </a:path>
                </a:pathLst>
              </a:custGeom>
              <a:solidFill>
                <a:srgbClr val="DA9C92">
                  <a:alpha val="10000"/>
                </a:srgbClr>
              </a:solidFill>
              <a:ln w="5770" cap="flat">
                <a:noFill/>
                <a:prstDash val="solid"/>
                <a:miter/>
              </a:ln>
            </p:spPr>
            <p:txBody>
              <a:bodyPr rtlCol="0" anchor="ctr"/>
              <a:lstStyle/>
              <a:p>
                <a:endParaRPr lang="th-TH"/>
              </a:p>
            </p:txBody>
          </p:sp>
          <p:sp>
            <p:nvSpPr>
              <p:cNvPr id="222" name="Freeform: Shape 221">
                <a:extLst>
                  <a:ext uri="{FF2B5EF4-FFF2-40B4-BE49-F238E27FC236}">
                    <a16:creationId xmlns:a16="http://schemas.microsoft.com/office/drawing/2014/main" id="{48B8A142-D79C-473E-AF57-80DF5031AFB5}"/>
                  </a:ext>
                </a:extLst>
              </p:cNvPr>
              <p:cNvSpPr/>
              <p:nvPr/>
            </p:nvSpPr>
            <p:spPr>
              <a:xfrm>
                <a:off x="2766387" y="5568648"/>
                <a:ext cx="648750" cy="370233"/>
              </a:xfrm>
              <a:custGeom>
                <a:avLst/>
                <a:gdLst>
                  <a:gd name="connsiteX0" fmla="*/ 388322 w 648750"/>
                  <a:gd name="connsiteY0" fmla="*/ 260576 h 370233"/>
                  <a:gd name="connsiteX1" fmla="*/ 404487 w 648750"/>
                  <a:gd name="connsiteY1" fmla="*/ 303298 h 370233"/>
                  <a:gd name="connsiteX2" fmla="*/ 445419 w 648750"/>
                  <a:gd name="connsiteY2" fmla="*/ 314093 h 370233"/>
                  <a:gd name="connsiteX3" fmla="*/ 467992 w 648750"/>
                  <a:gd name="connsiteY3" fmla="*/ 301796 h 370233"/>
                  <a:gd name="connsiteX4" fmla="*/ 485716 w 648750"/>
                  <a:gd name="connsiteY4" fmla="*/ 310110 h 370233"/>
                  <a:gd name="connsiteX5" fmla="*/ 500841 w 648750"/>
                  <a:gd name="connsiteY5" fmla="*/ 303182 h 370233"/>
                  <a:gd name="connsiteX6" fmla="*/ 567233 w 648750"/>
                  <a:gd name="connsiteY6" fmla="*/ 249722 h 370233"/>
                  <a:gd name="connsiteX7" fmla="*/ 648750 w 648750"/>
                  <a:gd name="connsiteY7" fmla="*/ 244584 h 370233"/>
                  <a:gd name="connsiteX8" fmla="*/ 614227 w 648750"/>
                  <a:gd name="connsiteY8" fmla="*/ 286382 h 370233"/>
                  <a:gd name="connsiteX9" fmla="*/ 442763 w 648750"/>
                  <a:gd name="connsiteY9" fmla="*/ 369574 h 370233"/>
                  <a:gd name="connsiteX10" fmla="*/ 293642 w 648750"/>
                  <a:gd name="connsiteY10" fmla="*/ 275702 h 370233"/>
                  <a:gd name="connsiteX11" fmla="*/ 277361 w 648750"/>
                  <a:gd name="connsiteY11" fmla="*/ 125079 h 370233"/>
                  <a:gd name="connsiteX12" fmla="*/ 149370 w 648750"/>
                  <a:gd name="connsiteY12" fmla="*/ 97022 h 370233"/>
                  <a:gd name="connsiteX13" fmla="*/ 133 w 648750"/>
                  <a:gd name="connsiteY13" fmla="*/ 23067 h 370233"/>
                  <a:gd name="connsiteX14" fmla="*/ 39391 w 648750"/>
                  <a:gd name="connsiteY14" fmla="*/ 148 h 370233"/>
                  <a:gd name="connsiteX15" fmla="*/ 207968 w 648750"/>
                  <a:gd name="connsiteY15" fmla="*/ 36576 h 370233"/>
                  <a:gd name="connsiteX16" fmla="*/ 367943 w 648750"/>
                  <a:gd name="connsiteY16" fmla="*/ 23875 h 370233"/>
                  <a:gd name="connsiteX17" fmla="*/ 388322 w 648750"/>
                  <a:gd name="connsiteY17" fmla="*/ 260576 h 37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750" h="370233">
                    <a:moveTo>
                      <a:pt x="388322" y="260576"/>
                    </a:moveTo>
                    <a:cubicBezTo>
                      <a:pt x="391439" y="275644"/>
                      <a:pt x="394846" y="291347"/>
                      <a:pt x="404487" y="303298"/>
                    </a:cubicBezTo>
                    <a:cubicBezTo>
                      <a:pt x="414186" y="315248"/>
                      <a:pt x="432198" y="322003"/>
                      <a:pt x="445419" y="314093"/>
                    </a:cubicBezTo>
                    <a:cubicBezTo>
                      <a:pt x="452982" y="309590"/>
                      <a:pt x="459274" y="300584"/>
                      <a:pt x="467992" y="301796"/>
                    </a:cubicBezTo>
                    <a:cubicBezTo>
                      <a:pt x="474516" y="302720"/>
                      <a:pt x="479192" y="309302"/>
                      <a:pt x="485716" y="310110"/>
                    </a:cubicBezTo>
                    <a:cubicBezTo>
                      <a:pt x="491373" y="310803"/>
                      <a:pt x="496511" y="306935"/>
                      <a:pt x="500841" y="303182"/>
                    </a:cubicBezTo>
                    <a:cubicBezTo>
                      <a:pt x="522375" y="284592"/>
                      <a:pt x="542293" y="263578"/>
                      <a:pt x="567233" y="249722"/>
                    </a:cubicBezTo>
                    <a:cubicBezTo>
                      <a:pt x="592115" y="235924"/>
                      <a:pt x="624041" y="230440"/>
                      <a:pt x="648750" y="244584"/>
                    </a:cubicBezTo>
                    <a:cubicBezTo>
                      <a:pt x="644074" y="262423"/>
                      <a:pt x="628833" y="275124"/>
                      <a:pt x="614227" y="286382"/>
                    </a:cubicBezTo>
                    <a:cubicBezTo>
                      <a:pt x="563192" y="325697"/>
                      <a:pt x="506845" y="363454"/>
                      <a:pt x="442763" y="369574"/>
                    </a:cubicBezTo>
                    <a:cubicBezTo>
                      <a:pt x="378681" y="375693"/>
                      <a:pt x="306169" y="338860"/>
                      <a:pt x="293642" y="275702"/>
                    </a:cubicBezTo>
                    <a:cubicBezTo>
                      <a:pt x="283596" y="225013"/>
                      <a:pt x="311019" y="164279"/>
                      <a:pt x="277361" y="125079"/>
                    </a:cubicBezTo>
                    <a:cubicBezTo>
                      <a:pt x="247976" y="90844"/>
                      <a:pt x="194401" y="99562"/>
                      <a:pt x="149370" y="97022"/>
                    </a:cubicBezTo>
                    <a:cubicBezTo>
                      <a:pt x="92389" y="93789"/>
                      <a:pt x="37197" y="66424"/>
                      <a:pt x="133" y="23067"/>
                    </a:cubicBezTo>
                    <a:cubicBezTo>
                      <a:pt x="-2003" y="5748"/>
                      <a:pt x="22013" y="-1123"/>
                      <a:pt x="39391" y="148"/>
                    </a:cubicBezTo>
                    <a:cubicBezTo>
                      <a:pt x="96776" y="4477"/>
                      <a:pt x="151506" y="25319"/>
                      <a:pt x="207968" y="36576"/>
                    </a:cubicBezTo>
                    <a:cubicBezTo>
                      <a:pt x="263159" y="47603"/>
                      <a:pt x="315695" y="44197"/>
                      <a:pt x="367943" y="23875"/>
                    </a:cubicBezTo>
                    <a:cubicBezTo>
                      <a:pt x="370079" y="103603"/>
                      <a:pt x="371695" y="180040"/>
                      <a:pt x="388322" y="260576"/>
                    </a:cubicBezTo>
                    <a:close/>
                  </a:path>
                </a:pathLst>
              </a:custGeom>
              <a:solidFill>
                <a:srgbClr val="DA9C92">
                  <a:alpha val="10000"/>
                </a:srgbClr>
              </a:solidFill>
              <a:ln w="5770" cap="flat">
                <a:noFill/>
                <a:prstDash val="solid"/>
                <a:miter/>
              </a:ln>
            </p:spPr>
            <p:txBody>
              <a:bodyPr rtlCol="0" anchor="ctr"/>
              <a:lstStyle/>
              <a:p>
                <a:endParaRPr lang="th-TH"/>
              </a:p>
            </p:txBody>
          </p:sp>
          <p:sp>
            <p:nvSpPr>
              <p:cNvPr id="223" name="Freeform: Shape 222">
                <a:extLst>
                  <a:ext uri="{FF2B5EF4-FFF2-40B4-BE49-F238E27FC236}">
                    <a16:creationId xmlns:a16="http://schemas.microsoft.com/office/drawing/2014/main" id="{495FA064-3204-4D37-BA97-B7E4AB3F317F}"/>
                  </a:ext>
                </a:extLst>
              </p:cNvPr>
              <p:cNvSpPr/>
              <p:nvPr/>
            </p:nvSpPr>
            <p:spPr>
              <a:xfrm>
                <a:off x="3613717" y="5907508"/>
                <a:ext cx="693320" cy="711948"/>
              </a:xfrm>
              <a:custGeom>
                <a:avLst/>
                <a:gdLst>
                  <a:gd name="connsiteX0" fmla="*/ 165998 w 693320"/>
                  <a:gd name="connsiteY0" fmla="*/ 516353 h 711948"/>
                  <a:gd name="connsiteX1" fmla="*/ 77033 w 693320"/>
                  <a:gd name="connsiteY1" fmla="*/ 381550 h 711948"/>
                  <a:gd name="connsiteX2" fmla="*/ 41585 w 693320"/>
                  <a:gd name="connsiteY2" fmla="*/ 0 h 711948"/>
                  <a:gd name="connsiteX3" fmla="*/ 108093 w 693320"/>
                  <a:gd name="connsiteY3" fmla="*/ 280403 h 711948"/>
                  <a:gd name="connsiteX4" fmla="*/ 198154 w 693320"/>
                  <a:gd name="connsiteY4" fmla="*/ 452791 h 711948"/>
                  <a:gd name="connsiteX5" fmla="*/ 505057 w 693320"/>
                  <a:gd name="connsiteY5" fmla="*/ 533904 h 711948"/>
                  <a:gd name="connsiteX6" fmla="*/ 693320 w 693320"/>
                  <a:gd name="connsiteY6" fmla="*/ 535001 h 711948"/>
                  <a:gd name="connsiteX7" fmla="*/ 632760 w 693320"/>
                  <a:gd name="connsiteY7" fmla="*/ 564964 h 711948"/>
                  <a:gd name="connsiteX8" fmla="*/ 387341 w 693320"/>
                  <a:gd name="connsiteY8" fmla="*/ 554572 h 711948"/>
                  <a:gd name="connsiteX9" fmla="*/ 265989 w 693320"/>
                  <a:gd name="connsiteY9" fmla="*/ 569640 h 711948"/>
                  <a:gd name="connsiteX10" fmla="*/ 103358 w 693320"/>
                  <a:gd name="connsiteY10" fmla="*/ 711949 h 711948"/>
                  <a:gd name="connsiteX11" fmla="*/ 165998 w 693320"/>
                  <a:gd name="connsiteY11" fmla="*/ 516353 h 7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3320" h="711948">
                    <a:moveTo>
                      <a:pt x="165998" y="516353"/>
                    </a:moveTo>
                    <a:cubicBezTo>
                      <a:pt x="160225" y="461855"/>
                      <a:pt x="112249" y="423521"/>
                      <a:pt x="77033" y="381550"/>
                    </a:cubicBezTo>
                    <a:cubicBezTo>
                      <a:pt x="-10373" y="277459"/>
                      <a:pt x="-25095" y="118408"/>
                      <a:pt x="41585" y="0"/>
                    </a:cubicBezTo>
                    <a:cubicBezTo>
                      <a:pt x="57577" y="94796"/>
                      <a:pt x="79804" y="188552"/>
                      <a:pt x="108093" y="280403"/>
                    </a:cubicBezTo>
                    <a:cubicBezTo>
                      <a:pt x="127375" y="343043"/>
                      <a:pt x="150987" y="407298"/>
                      <a:pt x="198154" y="452791"/>
                    </a:cubicBezTo>
                    <a:cubicBezTo>
                      <a:pt x="276265" y="528189"/>
                      <a:pt x="396463" y="533269"/>
                      <a:pt x="505057" y="533904"/>
                    </a:cubicBezTo>
                    <a:cubicBezTo>
                      <a:pt x="567811" y="534251"/>
                      <a:pt x="630566" y="534597"/>
                      <a:pt x="693320" y="535001"/>
                    </a:cubicBezTo>
                    <a:cubicBezTo>
                      <a:pt x="691415" y="559999"/>
                      <a:pt x="657758" y="566003"/>
                      <a:pt x="632760" y="564964"/>
                    </a:cubicBezTo>
                    <a:cubicBezTo>
                      <a:pt x="550954" y="561500"/>
                      <a:pt x="469147" y="558036"/>
                      <a:pt x="387341" y="554572"/>
                    </a:cubicBezTo>
                    <a:cubicBezTo>
                      <a:pt x="346179" y="552840"/>
                      <a:pt x="302995" y="551512"/>
                      <a:pt x="265989" y="569640"/>
                    </a:cubicBezTo>
                    <a:cubicBezTo>
                      <a:pt x="199886" y="602085"/>
                      <a:pt x="172752" y="688568"/>
                      <a:pt x="103358" y="711949"/>
                    </a:cubicBezTo>
                    <a:cubicBezTo>
                      <a:pt x="77957" y="656757"/>
                      <a:pt x="173329" y="585747"/>
                      <a:pt x="165998" y="516353"/>
                    </a:cubicBezTo>
                    <a:close/>
                  </a:path>
                </a:pathLst>
              </a:custGeom>
              <a:solidFill>
                <a:srgbClr val="DA9C92">
                  <a:alpha val="25000"/>
                </a:srgbClr>
              </a:solidFill>
              <a:ln w="5770" cap="flat">
                <a:noFill/>
                <a:prstDash val="solid"/>
                <a:miter/>
              </a:ln>
            </p:spPr>
            <p:txBody>
              <a:bodyPr rtlCol="0" anchor="ctr"/>
              <a:lstStyle/>
              <a:p>
                <a:endParaRPr lang="th-TH"/>
              </a:p>
            </p:txBody>
          </p:sp>
          <p:sp>
            <p:nvSpPr>
              <p:cNvPr id="224" name="Freeform: Shape 223">
                <a:extLst>
                  <a:ext uri="{FF2B5EF4-FFF2-40B4-BE49-F238E27FC236}">
                    <a16:creationId xmlns:a16="http://schemas.microsoft.com/office/drawing/2014/main" id="{D62E2070-B3A8-4841-BC0A-358C54FEC8A9}"/>
                  </a:ext>
                </a:extLst>
              </p:cNvPr>
              <p:cNvSpPr/>
              <p:nvPr/>
            </p:nvSpPr>
            <p:spPr>
              <a:xfrm>
                <a:off x="3561199" y="5738538"/>
                <a:ext cx="932311" cy="411121"/>
              </a:xfrm>
              <a:custGeom>
                <a:avLst/>
                <a:gdLst>
                  <a:gd name="connsiteX0" fmla="*/ 932312 w 932311"/>
                  <a:gd name="connsiteY0" fmla="*/ 253778 h 411121"/>
                  <a:gd name="connsiteX1" fmla="*/ 767083 w 932311"/>
                  <a:gd name="connsiteY1" fmla="*/ 373976 h 411121"/>
                  <a:gd name="connsiteX2" fmla="*/ 704733 w 932311"/>
                  <a:gd name="connsiteY2" fmla="*/ 408153 h 411121"/>
                  <a:gd name="connsiteX3" fmla="*/ 532980 w 932311"/>
                  <a:gd name="connsiteY3" fmla="*/ 299675 h 411121"/>
                  <a:gd name="connsiteX4" fmla="*/ 449269 w 932311"/>
                  <a:gd name="connsiteY4" fmla="*/ 228549 h 411121"/>
                  <a:gd name="connsiteX5" fmla="*/ 407125 w 932311"/>
                  <a:gd name="connsiteY5" fmla="*/ 235708 h 411121"/>
                  <a:gd name="connsiteX6" fmla="*/ 283579 w 932311"/>
                  <a:gd name="connsiteY6" fmla="*/ 227799 h 411121"/>
                  <a:gd name="connsiteX7" fmla="*/ 0 w 932311"/>
                  <a:gd name="connsiteY7" fmla="*/ 106100 h 411121"/>
                  <a:gd name="connsiteX8" fmla="*/ 158532 w 932311"/>
                  <a:gd name="connsiteY8" fmla="*/ 150669 h 411121"/>
                  <a:gd name="connsiteX9" fmla="*/ 289121 w 932311"/>
                  <a:gd name="connsiteY9" fmla="*/ 174570 h 411121"/>
                  <a:gd name="connsiteX10" fmla="*/ 409319 w 932311"/>
                  <a:gd name="connsiteY10" fmla="*/ 126826 h 411121"/>
                  <a:gd name="connsiteX11" fmla="*/ 529055 w 932311"/>
                  <a:gd name="connsiteY11" fmla="*/ 1028 h 411121"/>
                  <a:gd name="connsiteX12" fmla="*/ 626218 w 932311"/>
                  <a:gd name="connsiteY12" fmla="*/ 125787 h 411121"/>
                  <a:gd name="connsiteX13" fmla="*/ 932312 w 932311"/>
                  <a:gd name="connsiteY13" fmla="*/ 253778 h 41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2311" h="411121">
                    <a:moveTo>
                      <a:pt x="932312" y="253778"/>
                    </a:moveTo>
                    <a:cubicBezTo>
                      <a:pt x="877235" y="293844"/>
                      <a:pt x="822159" y="333910"/>
                      <a:pt x="767083" y="373976"/>
                    </a:cubicBezTo>
                    <a:cubicBezTo>
                      <a:pt x="747801" y="388005"/>
                      <a:pt x="727883" y="402322"/>
                      <a:pt x="704733" y="408153"/>
                    </a:cubicBezTo>
                    <a:cubicBezTo>
                      <a:pt x="634358" y="425877"/>
                      <a:pt x="571776" y="360986"/>
                      <a:pt x="532980" y="299675"/>
                    </a:cubicBezTo>
                    <a:cubicBezTo>
                      <a:pt x="512543" y="267403"/>
                      <a:pt x="487430" y="230166"/>
                      <a:pt x="449269" y="228549"/>
                    </a:cubicBezTo>
                    <a:cubicBezTo>
                      <a:pt x="435010" y="227972"/>
                      <a:pt x="421096" y="232764"/>
                      <a:pt x="407125" y="235708"/>
                    </a:cubicBezTo>
                    <a:cubicBezTo>
                      <a:pt x="366424" y="244368"/>
                      <a:pt x="324049" y="237498"/>
                      <a:pt x="283579" y="227799"/>
                    </a:cubicBezTo>
                    <a:cubicBezTo>
                      <a:pt x="183068" y="203782"/>
                      <a:pt x="86713" y="162446"/>
                      <a:pt x="0" y="106100"/>
                    </a:cubicBezTo>
                    <a:cubicBezTo>
                      <a:pt x="52825" y="120937"/>
                      <a:pt x="105707" y="135832"/>
                      <a:pt x="158532" y="150669"/>
                    </a:cubicBezTo>
                    <a:cubicBezTo>
                      <a:pt x="201253" y="162677"/>
                      <a:pt x="244725" y="174801"/>
                      <a:pt x="289121" y="174570"/>
                    </a:cubicBezTo>
                    <a:cubicBezTo>
                      <a:pt x="333517" y="174339"/>
                      <a:pt x="379818" y="160022"/>
                      <a:pt x="409319" y="126826"/>
                    </a:cubicBezTo>
                    <a:cubicBezTo>
                      <a:pt x="440205" y="92013"/>
                      <a:pt x="464857" y="-11384"/>
                      <a:pt x="529055" y="1028"/>
                    </a:cubicBezTo>
                    <a:cubicBezTo>
                      <a:pt x="571949" y="9342"/>
                      <a:pt x="599199" y="94785"/>
                      <a:pt x="626218" y="125787"/>
                    </a:cubicBezTo>
                    <a:cubicBezTo>
                      <a:pt x="672114" y="178554"/>
                      <a:pt x="854662" y="310297"/>
                      <a:pt x="932312" y="253778"/>
                    </a:cubicBezTo>
                    <a:close/>
                  </a:path>
                </a:pathLst>
              </a:custGeom>
              <a:solidFill>
                <a:srgbClr val="DA9C92">
                  <a:alpha val="25000"/>
                </a:srgbClr>
              </a:solidFill>
              <a:ln w="5770" cap="flat">
                <a:noFill/>
                <a:prstDash val="solid"/>
                <a:miter/>
              </a:ln>
            </p:spPr>
            <p:txBody>
              <a:bodyPr rtlCol="0" anchor="ctr"/>
              <a:lstStyle/>
              <a:p>
                <a:endParaRPr lang="th-TH"/>
              </a:p>
            </p:txBody>
          </p:sp>
          <p:sp>
            <p:nvSpPr>
              <p:cNvPr id="225" name="Freeform: Shape 224">
                <a:extLst>
                  <a:ext uri="{FF2B5EF4-FFF2-40B4-BE49-F238E27FC236}">
                    <a16:creationId xmlns:a16="http://schemas.microsoft.com/office/drawing/2014/main" id="{EB36D12B-A24B-4495-BBA0-127E93525340}"/>
                  </a:ext>
                </a:extLst>
              </p:cNvPr>
              <p:cNvSpPr/>
              <p:nvPr/>
            </p:nvSpPr>
            <p:spPr>
              <a:xfrm>
                <a:off x="4129569" y="4936345"/>
                <a:ext cx="648963" cy="888872"/>
              </a:xfrm>
              <a:custGeom>
                <a:avLst/>
                <a:gdLst>
                  <a:gd name="connsiteX0" fmla="*/ 451059 w 648963"/>
                  <a:gd name="connsiteY0" fmla="*/ 620327 h 888872"/>
                  <a:gd name="connsiteX1" fmla="*/ 518778 w 648963"/>
                  <a:gd name="connsiteY1" fmla="*/ 712755 h 888872"/>
                  <a:gd name="connsiteX2" fmla="*/ 461335 w 648963"/>
                  <a:gd name="connsiteY2" fmla="*/ 797852 h 888872"/>
                  <a:gd name="connsiteX3" fmla="*/ 356148 w 648963"/>
                  <a:gd name="connsiteY3" fmla="*/ 821291 h 888872"/>
                  <a:gd name="connsiteX4" fmla="*/ 107497 w 648963"/>
                  <a:gd name="connsiteY4" fmla="*/ 815345 h 888872"/>
                  <a:gd name="connsiteX5" fmla="*/ 0 w 648963"/>
                  <a:gd name="connsiteY5" fmla="*/ 829951 h 888872"/>
                  <a:gd name="connsiteX6" fmla="*/ 270531 w 648963"/>
                  <a:gd name="connsiteY6" fmla="*/ 888433 h 888872"/>
                  <a:gd name="connsiteX7" fmla="*/ 476403 w 648963"/>
                  <a:gd name="connsiteY7" fmla="*/ 822157 h 888872"/>
                  <a:gd name="connsiteX8" fmla="*/ 567273 w 648963"/>
                  <a:gd name="connsiteY8" fmla="*/ 756689 h 888872"/>
                  <a:gd name="connsiteX9" fmla="*/ 588518 w 648963"/>
                  <a:gd name="connsiteY9" fmla="*/ 651964 h 888872"/>
                  <a:gd name="connsiteX10" fmla="*/ 535809 w 648963"/>
                  <a:gd name="connsiteY10" fmla="*/ 597119 h 888872"/>
                  <a:gd name="connsiteX11" fmla="*/ 340272 w 648963"/>
                  <a:gd name="connsiteY11" fmla="*/ 452904 h 888872"/>
                  <a:gd name="connsiteX12" fmla="*/ 648964 w 648963"/>
                  <a:gd name="connsiteY12" fmla="*/ 140287 h 888872"/>
                  <a:gd name="connsiteX13" fmla="*/ 304247 w 648963"/>
                  <a:gd name="connsiteY13" fmla="*/ 6753 h 888872"/>
                  <a:gd name="connsiteX14" fmla="*/ 381954 w 648963"/>
                  <a:gd name="connsiteY14" fmla="*/ 44452 h 888872"/>
                  <a:gd name="connsiteX15" fmla="*/ 396444 w 648963"/>
                  <a:gd name="connsiteY15" fmla="*/ 152814 h 888872"/>
                  <a:gd name="connsiteX16" fmla="*/ 195191 w 648963"/>
                  <a:gd name="connsiteY16" fmla="*/ 522702 h 888872"/>
                  <a:gd name="connsiteX17" fmla="*/ 451059 w 648963"/>
                  <a:gd name="connsiteY17" fmla="*/ 620327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963" h="888872">
                    <a:moveTo>
                      <a:pt x="451059" y="620327"/>
                    </a:moveTo>
                    <a:cubicBezTo>
                      <a:pt x="483966" y="642496"/>
                      <a:pt x="517162" y="673094"/>
                      <a:pt x="518778" y="712755"/>
                    </a:cubicBezTo>
                    <a:cubicBezTo>
                      <a:pt x="520222" y="748896"/>
                      <a:pt x="493549" y="781399"/>
                      <a:pt x="461335" y="797852"/>
                    </a:cubicBezTo>
                    <a:cubicBezTo>
                      <a:pt x="429121" y="814306"/>
                      <a:pt x="392115" y="817943"/>
                      <a:pt x="356148" y="821291"/>
                    </a:cubicBezTo>
                    <a:cubicBezTo>
                      <a:pt x="273129" y="829027"/>
                      <a:pt x="188090" y="836533"/>
                      <a:pt x="107497" y="815345"/>
                    </a:cubicBezTo>
                    <a:cubicBezTo>
                      <a:pt x="69336" y="805300"/>
                      <a:pt x="17435" y="794562"/>
                      <a:pt x="0" y="829951"/>
                    </a:cubicBezTo>
                    <a:cubicBezTo>
                      <a:pt x="91158" y="809803"/>
                      <a:pt x="177410" y="882256"/>
                      <a:pt x="270531" y="888433"/>
                    </a:cubicBezTo>
                    <a:cubicBezTo>
                      <a:pt x="343504" y="893283"/>
                      <a:pt x="412206" y="857143"/>
                      <a:pt x="476403" y="822157"/>
                    </a:cubicBezTo>
                    <a:cubicBezTo>
                      <a:pt x="509368" y="804145"/>
                      <a:pt x="543141" y="785498"/>
                      <a:pt x="567273" y="756689"/>
                    </a:cubicBezTo>
                    <a:cubicBezTo>
                      <a:pt x="591405" y="727881"/>
                      <a:pt x="603991" y="686199"/>
                      <a:pt x="588518" y="651964"/>
                    </a:cubicBezTo>
                    <a:cubicBezTo>
                      <a:pt x="577953" y="628583"/>
                      <a:pt x="556477" y="612302"/>
                      <a:pt x="535809" y="597119"/>
                    </a:cubicBezTo>
                    <a:cubicBezTo>
                      <a:pt x="470630" y="549028"/>
                      <a:pt x="405451" y="500995"/>
                      <a:pt x="340272" y="452904"/>
                    </a:cubicBezTo>
                    <a:cubicBezTo>
                      <a:pt x="407529" y="320121"/>
                      <a:pt x="517104" y="209218"/>
                      <a:pt x="648964" y="140287"/>
                    </a:cubicBezTo>
                    <a:cubicBezTo>
                      <a:pt x="549088" y="60212"/>
                      <a:pt x="428370" y="-24827"/>
                      <a:pt x="304247" y="6753"/>
                    </a:cubicBezTo>
                    <a:cubicBezTo>
                      <a:pt x="321509" y="30307"/>
                      <a:pt x="358572" y="26901"/>
                      <a:pt x="381954" y="44452"/>
                    </a:cubicBezTo>
                    <a:cubicBezTo>
                      <a:pt x="413071" y="67775"/>
                      <a:pt x="407471" y="115462"/>
                      <a:pt x="396444" y="152814"/>
                    </a:cubicBezTo>
                    <a:cubicBezTo>
                      <a:pt x="353838" y="296393"/>
                      <a:pt x="261237" y="396269"/>
                      <a:pt x="195191" y="522702"/>
                    </a:cubicBezTo>
                    <a:cubicBezTo>
                      <a:pt x="285715" y="547585"/>
                      <a:pt x="370927" y="566348"/>
                      <a:pt x="451059" y="620327"/>
                    </a:cubicBezTo>
                    <a:close/>
                  </a:path>
                </a:pathLst>
              </a:custGeom>
              <a:solidFill>
                <a:srgbClr val="DA9C92">
                  <a:alpha val="10000"/>
                </a:srgbClr>
              </a:solidFill>
              <a:ln w="5770" cap="flat">
                <a:noFill/>
                <a:prstDash val="solid"/>
                <a:miter/>
              </a:ln>
            </p:spPr>
            <p:txBody>
              <a:bodyPr rtlCol="0" anchor="ctr"/>
              <a:lstStyle/>
              <a:p>
                <a:endParaRPr lang="th-TH"/>
              </a:p>
            </p:txBody>
          </p:sp>
          <p:sp>
            <p:nvSpPr>
              <p:cNvPr id="226" name="Freeform: Shape 225">
                <a:extLst>
                  <a:ext uri="{FF2B5EF4-FFF2-40B4-BE49-F238E27FC236}">
                    <a16:creationId xmlns:a16="http://schemas.microsoft.com/office/drawing/2014/main" id="{C31C2E1A-8F84-4F2C-87F8-ADE1D8A1636B}"/>
                  </a:ext>
                </a:extLst>
              </p:cNvPr>
              <p:cNvSpPr/>
              <p:nvPr/>
            </p:nvSpPr>
            <p:spPr>
              <a:xfrm>
                <a:off x="3271651" y="5297134"/>
                <a:ext cx="780037" cy="451307"/>
              </a:xfrm>
              <a:custGeom>
                <a:avLst/>
                <a:gdLst>
                  <a:gd name="connsiteX0" fmla="*/ 512854 w 780037"/>
                  <a:gd name="connsiteY0" fmla="*/ 297872 h 451307"/>
                  <a:gd name="connsiteX1" fmla="*/ 780038 w 780037"/>
                  <a:gd name="connsiteY1" fmla="*/ 448032 h 451307"/>
                  <a:gd name="connsiteX2" fmla="*/ 577110 w 780037"/>
                  <a:gd name="connsiteY2" fmla="*/ 409063 h 451307"/>
                  <a:gd name="connsiteX3" fmla="*/ 386883 w 780037"/>
                  <a:gd name="connsiteY3" fmla="*/ 325525 h 451307"/>
                  <a:gd name="connsiteX4" fmla="*/ 256352 w 780037"/>
                  <a:gd name="connsiteY4" fmla="*/ 271546 h 451307"/>
                  <a:gd name="connsiteX5" fmla="*/ 72072 w 780037"/>
                  <a:gd name="connsiteY5" fmla="*/ 274317 h 451307"/>
                  <a:gd name="connsiteX6" fmla="*/ 19478 w 780037"/>
                  <a:gd name="connsiteY6" fmla="*/ 102218 h 451307"/>
                  <a:gd name="connsiteX7" fmla="*/ 178241 w 780037"/>
                  <a:gd name="connsiteY7" fmla="*/ 264214 h 451307"/>
                  <a:gd name="connsiteX8" fmla="*/ 205202 w 780037"/>
                  <a:gd name="connsiteY8" fmla="*/ 266350 h 451307"/>
                  <a:gd name="connsiteX9" fmla="*/ 218653 w 780037"/>
                  <a:gd name="connsiteY9" fmla="*/ 249492 h 451307"/>
                  <a:gd name="connsiteX10" fmla="*/ 303115 w 780037"/>
                  <a:gd name="connsiteY10" fmla="*/ 379 h 451307"/>
                  <a:gd name="connsiteX11" fmla="*/ 342084 w 780037"/>
                  <a:gd name="connsiteY11" fmla="*/ 24800 h 451307"/>
                  <a:gd name="connsiteX12" fmla="*/ 332500 w 780037"/>
                  <a:gd name="connsiteY12" fmla="*/ 78779 h 451307"/>
                  <a:gd name="connsiteX13" fmla="*/ 383882 w 780037"/>
                  <a:gd name="connsiteY13" fmla="*/ 157410 h 451307"/>
                  <a:gd name="connsiteX14" fmla="*/ 512854 w 780037"/>
                  <a:gd name="connsiteY14" fmla="*/ 297872 h 45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0037" h="451307">
                    <a:moveTo>
                      <a:pt x="512854" y="297872"/>
                    </a:moveTo>
                    <a:cubicBezTo>
                      <a:pt x="587444" y="372172"/>
                      <a:pt x="674850" y="451727"/>
                      <a:pt x="780038" y="448032"/>
                    </a:cubicBezTo>
                    <a:cubicBezTo>
                      <a:pt x="711337" y="460618"/>
                      <a:pt x="642116" y="434638"/>
                      <a:pt x="577110" y="409063"/>
                    </a:cubicBezTo>
                    <a:cubicBezTo>
                      <a:pt x="512624" y="383719"/>
                      <a:pt x="447964" y="358259"/>
                      <a:pt x="386883" y="325525"/>
                    </a:cubicBezTo>
                    <a:cubicBezTo>
                      <a:pt x="345086" y="303125"/>
                      <a:pt x="303461" y="276800"/>
                      <a:pt x="256352" y="271546"/>
                    </a:cubicBezTo>
                    <a:cubicBezTo>
                      <a:pt x="194810" y="264734"/>
                      <a:pt x="130439" y="294870"/>
                      <a:pt x="72072" y="274317"/>
                    </a:cubicBezTo>
                    <a:cubicBezTo>
                      <a:pt x="6315" y="251167"/>
                      <a:pt x="-22089" y="158218"/>
                      <a:pt x="19478" y="102218"/>
                    </a:cubicBezTo>
                    <a:cubicBezTo>
                      <a:pt x="46670" y="175191"/>
                      <a:pt x="105845" y="235579"/>
                      <a:pt x="178241" y="264214"/>
                    </a:cubicBezTo>
                    <a:cubicBezTo>
                      <a:pt x="186901" y="267620"/>
                      <a:pt x="196888" y="270564"/>
                      <a:pt x="205202" y="266350"/>
                    </a:cubicBezTo>
                    <a:cubicBezTo>
                      <a:pt x="211725" y="263002"/>
                      <a:pt x="215420" y="256074"/>
                      <a:pt x="218653" y="249492"/>
                    </a:cubicBezTo>
                    <a:cubicBezTo>
                      <a:pt x="257564" y="170631"/>
                      <a:pt x="286026" y="86631"/>
                      <a:pt x="303115" y="379"/>
                    </a:cubicBezTo>
                    <a:cubicBezTo>
                      <a:pt x="319626" y="-2219"/>
                      <a:pt x="337176" y="8808"/>
                      <a:pt x="342084" y="24800"/>
                    </a:cubicBezTo>
                    <a:cubicBezTo>
                      <a:pt x="348030" y="44313"/>
                      <a:pt x="329383" y="59612"/>
                      <a:pt x="332500" y="78779"/>
                    </a:cubicBezTo>
                    <a:cubicBezTo>
                      <a:pt x="336714" y="104759"/>
                      <a:pt x="368236" y="136742"/>
                      <a:pt x="383882" y="157410"/>
                    </a:cubicBezTo>
                    <a:cubicBezTo>
                      <a:pt x="422216" y="208098"/>
                      <a:pt x="467881" y="253129"/>
                      <a:pt x="512854" y="297872"/>
                    </a:cubicBezTo>
                    <a:close/>
                  </a:path>
                </a:pathLst>
              </a:custGeom>
              <a:solidFill>
                <a:srgbClr val="DA9C92">
                  <a:alpha val="10000"/>
                </a:srgbClr>
              </a:solidFill>
              <a:ln w="5770" cap="flat">
                <a:noFill/>
                <a:prstDash val="solid"/>
                <a:miter/>
              </a:ln>
            </p:spPr>
            <p:txBody>
              <a:bodyPr rtlCol="0" anchor="ctr"/>
              <a:lstStyle/>
              <a:p>
                <a:endParaRPr lang="th-TH"/>
              </a:p>
            </p:txBody>
          </p:sp>
          <p:sp>
            <p:nvSpPr>
              <p:cNvPr id="227" name="Freeform: Shape 226">
                <a:extLst>
                  <a:ext uri="{FF2B5EF4-FFF2-40B4-BE49-F238E27FC236}">
                    <a16:creationId xmlns:a16="http://schemas.microsoft.com/office/drawing/2014/main" id="{1655EEA6-844A-40F0-8793-6BF63E74E3C4}"/>
                  </a:ext>
                </a:extLst>
              </p:cNvPr>
              <p:cNvSpPr/>
              <p:nvPr/>
            </p:nvSpPr>
            <p:spPr>
              <a:xfrm>
                <a:off x="3165799" y="5050941"/>
                <a:ext cx="337725" cy="371469"/>
              </a:xfrm>
              <a:custGeom>
                <a:avLst/>
                <a:gdLst>
                  <a:gd name="connsiteX0" fmla="*/ 191837 w 337725"/>
                  <a:gd name="connsiteY0" fmla="*/ 38218 h 371469"/>
                  <a:gd name="connsiteX1" fmla="*/ 30362 w 337725"/>
                  <a:gd name="connsiteY1" fmla="*/ 193863 h 371469"/>
                  <a:gd name="connsiteX2" fmla="*/ 1669 w 337725"/>
                  <a:gd name="connsiteY2" fmla="*/ 244725 h 371469"/>
                  <a:gd name="connsiteX3" fmla="*/ 51895 w 337725"/>
                  <a:gd name="connsiteY3" fmla="*/ 356436 h 371469"/>
                  <a:gd name="connsiteX4" fmla="*/ 78221 w 337725"/>
                  <a:gd name="connsiteY4" fmla="*/ 371331 h 371469"/>
                  <a:gd name="connsiteX5" fmla="*/ 98658 w 337725"/>
                  <a:gd name="connsiteY5" fmla="*/ 353434 h 371469"/>
                  <a:gd name="connsiteX6" fmla="*/ 160374 w 337725"/>
                  <a:gd name="connsiteY6" fmla="*/ 208470 h 371469"/>
                  <a:gd name="connsiteX7" fmla="*/ 337726 w 337725"/>
                  <a:gd name="connsiteY7" fmla="*/ 0 h 371469"/>
                  <a:gd name="connsiteX8" fmla="*/ 191837 w 337725"/>
                  <a:gd name="connsiteY8" fmla="*/ 38218 h 3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725" h="371469">
                    <a:moveTo>
                      <a:pt x="191837" y="38218"/>
                    </a:moveTo>
                    <a:cubicBezTo>
                      <a:pt x="124984" y="73031"/>
                      <a:pt x="76605" y="134342"/>
                      <a:pt x="30362" y="193863"/>
                    </a:cubicBezTo>
                    <a:cubicBezTo>
                      <a:pt x="18295" y="209393"/>
                      <a:pt x="5941" y="225558"/>
                      <a:pt x="1669" y="244725"/>
                    </a:cubicBezTo>
                    <a:cubicBezTo>
                      <a:pt x="-7568" y="286234"/>
                      <a:pt x="23261" y="324972"/>
                      <a:pt x="51895" y="356436"/>
                    </a:cubicBezTo>
                    <a:cubicBezTo>
                      <a:pt x="58997" y="364172"/>
                      <a:pt x="67829" y="372659"/>
                      <a:pt x="78221" y="371331"/>
                    </a:cubicBezTo>
                    <a:cubicBezTo>
                      <a:pt x="87516" y="370119"/>
                      <a:pt x="93924" y="361517"/>
                      <a:pt x="98658" y="353434"/>
                    </a:cubicBezTo>
                    <a:cubicBezTo>
                      <a:pt x="125388" y="308172"/>
                      <a:pt x="138840" y="256387"/>
                      <a:pt x="160374" y="208470"/>
                    </a:cubicBezTo>
                    <a:cubicBezTo>
                      <a:pt x="201190" y="117657"/>
                      <a:pt x="269833" y="66161"/>
                      <a:pt x="337726" y="0"/>
                    </a:cubicBezTo>
                    <a:cubicBezTo>
                      <a:pt x="289751" y="346"/>
                      <a:pt x="235194" y="15703"/>
                      <a:pt x="191837" y="38218"/>
                    </a:cubicBezTo>
                    <a:close/>
                  </a:path>
                </a:pathLst>
              </a:custGeom>
              <a:solidFill>
                <a:srgbClr val="DA9C92">
                  <a:alpha val="25000"/>
                </a:srgbClr>
              </a:solidFill>
              <a:ln w="5770" cap="flat">
                <a:noFill/>
                <a:prstDash val="solid"/>
                <a:miter/>
              </a:ln>
            </p:spPr>
            <p:txBody>
              <a:bodyPr rtlCol="0" anchor="ctr"/>
              <a:lstStyle/>
              <a:p>
                <a:endParaRPr lang="th-TH"/>
              </a:p>
            </p:txBody>
          </p:sp>
          <p:sp>
            <p:nvSpPr>
              <p:cNvPr id="228" name="Freeform: Shape 227">
                <a:extLst>
                  <a:ext uri="{FF2B5EF4-FFF2-40B4-BE49-F238E27FC236}">
                    <a16:creationId xmlns:a16="http://schemas.microsoft.com/office/drawing/2014/main" id="{CAB78212-720F-468C-8AA8-9D363085908B}"/>
                  </a:ext>
                </a:extLst>
              </p:cNvPr>
              <p:cNvSpPr/>
              <p:nvPr/>
            </p:nvSpPr>
            <p:spPr>
              <a:xfrm>
                <a:off x="4262930" y="4199801"/>
                <a:ext cx="281154" cy="814076"/>
              </a:xfrm>
              <a:custGeom>
                <a:avLst/>
                <a:gdLst>
                  <a:gd name="connsiteX0" fmla="*/ 62466 w 281154"/>
                  <a:gd name="connsiteY0" fmla="*/ 750514 h 814076"/>
                  <a:gd name="connsiteX1" fmla="*/ 82672 w 281154"/>
                  <a:gd name="connsiteY1" fmla="*/ 548914 h 814076"/>
                  <a:gd name="connsiteX2" fmla="*/ 281154 w 281154"/>
                  <a:gd name="connsiteY2" fmla="*/ 0 h 814076"/>
                  <a:gd name="connsiteX3" fmla="*/ 194556 w 281154"/>
                  <a:gd name="connsiteY3" fmla="*/ 500246 h 814076"/>
                  <a:gd name="connsiteX4" fmla="*/ 144387 w 281154"/>
                  <a:gd name="connsiteY4" fmla="*/ 719166 h 814076"/>
                  <a:gd name="connsiteX5" fmla="*/ 0 w 281154"/>
                  <a:gd name="connsiteY5" fmla="*/ 814077 h 814076"/>
                  <a:gd name="connsiteX6" fmla="*/ 62466 w 281154"/>
                  <a:gd name="connsiteY6" fmla="*/ 750514 h 81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154" h="814076">
                    <a:moveTo>
                      <a:pt x="62466" y="750514"/>
                    </a:moveTo>
                    <a:cubicBezTo>
                      <a:pt x="94507" y="690069"/>
                      <a:pt x="84635" y="617327"/>
                      <a:pt x="82672" y="548914"/>
                    </a:cubicBezTo>
                    <a:cubicBezTo>
                      <a:pt x="77014" y="349797"/>
                      <a:pt x="149410" y="149468"/>
                      <a:pt x="281154" y="0"/>
                    </a:cubicBezTo>
                    <a:cubicBezTo>
                      <a:pt x="231563" y="162284"/>
                      <a:pt x="202408" y="330746"/>
                      <a:pt x="194556" y="500246"/>
                    </a:cubicBezTo>
                    <a:cubicBezTo>
                      <a:pt x="191035" y="576221"/>
                      <a:pt x="189938" y="658201"/>
                      <a:pt x="144387" y="719166"/>
                    </a:cubicBezTo>
                    <a:cubicBezTo>
                      <a:pt x="109171" y="766332"/>
                      <a:pt x="53171" y="792427"/>
                      <a:pt x="0" y="814077"/>
                    </a:cubicBezTo>
                    <a:cubicBezTo>
                      <a:pt x="26499" y="799586"/>
                      <a:pt x="48322" y="777244"/>
                      <a:pt x="62466" y="750514"/>
                    </a:cubicBezTo>
                    <a:close/>
                  </a:path>
                </a:pathLst>
              </a:custGeom>
              <a:solidFill>
                <a:srgbClr val="DA9C92">
                  <a:alpha val="10000"/>
                </a:srgbClr>
              </a:solidFill>
              <a:ln w="5770" cap="flat">
                <a:noFill/>
                <a:prstDash val="solid"/>
                <a:miter/>
              </a:ln>
            </p:spPr>
            <p:txBody>
              <a:bodyPr rtlCol="0" anchor="ctr"/>
              <a:lstStyle/>
              <a:p>
                <a:endParaRPr lang="th-TH"/>
              </a:p>
            </p:txBody>
          </p:sp>
          <p:sp>
            <p:nvSpPr>
              <p:cNvPr id="229" name="Freeform: Shape 228">
                <a:extLst>
                  <a:ext uri="{FF2B5EF4-FFF2-40B4-BE49-F238E27FC236}">
                    <a16:creationId xmlns:a16="http://schemas.microsoft.com/office/drawing/2014/main" id="{77014D04-0BD9-4D0F-B061-D79EA77A227D}"/>
                  </a:ext>
                </a:extLst>
              </p:cNvPr>
              <p:cNvSpPr/>
              <p:nvPr/>
            </p:nvSpPr>
            <p:spPr>
              <a:xfrm>
                <a:off x="4749757" y="4550802"/>
                <a:ext cx="298325" cy="342766"/>
              </a:xfrm>
              <a:custGeom>
                <a:avLst/>
                <a:gdLst>
                  <a:gd name="connsiteX0" fmla="*/ 71267 w 298325"/>
                  <a:gd name="connsiteY0" fmla="*/ 215752 h 342766"/>
                  <a:gd name="connsiteX1" fmla="*/ 98747 w 298325"/>
                  <a:gd name="connsiteY1" fmla="*/ 157674 h 342766"/>
                  <a:gd name="connsiteX2" fmla="*/ 107002 w 298325"/>
                  <a:gd name="connsiteY2" fmla="*/ 104734 h 342766"/>
                  <a:gd name="connsiteX3" fmla="*/ 180380 w 298325"/>
                  <a:gd name="connsiteY3" fmla="*/ 12363 h 342766"/>
                  <a:gd name="connsiteX4" fmla="*/ 298326 w 298325"/>
                  <a:gd name="connsiteY4" fmla="*/ 14846 h 342766"/>
                  <a:gd name="connsiteX5" fmla="*/ 189444 w 298325"/>
                  <a:gd name="connsiteY5" fmla="*/ 237806 h 342766"/>
                  <a:gd name="connsiteX6" fmla="*/ 40265 w 298325"/>
                  <a:gd name="connsiteY6" fmla="*/ 342762 h 342766"/>
                  <a:gd name="connsiteX7" fmla="*/ 71267 w 298325"/>
                  <a:gd name="connsiteY7" fmla="*/ 215752 h 34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325" h="342766">
                    <a:moveTo>
                      <a:pt x="71267" y="215752"/>
                    </a:moveTo>
                    <a:cubicBezTo>
                      <a:pt x="82697" y="197509"/>
                      <a:pt x="93609" y="178515"/>
                      <a:pt x="98747" y="157674"/>
                    </a:cubicBezTo>
                    <a:cubicBezTo>
                      <a:pt x="103019" y="140297"/>
                      <a:pt x="103250" y="122227"/>
                      <a:pt x="107002" y="104734"/>
                    </a:cubicBezTo>
                    <a:cubicBezTo>
                      <a:pt x="115547" y="64899"/>
                      <a:pt x="143489" y="29683"/>
                      <a:pt x="180380" y="12363"/>
                    </a:cubicBezTo>
                    <a:cubicBezTo>
                      <a:pt x="217271" y="-4957"/>
                      <a:pt x="262186" y="-4033"/>
                      <a:pt x="298326" y="14846"/>
                    </a:cubicBezTo>
                    <a:cubicBezTo>
                      <a:pt x="269864" y="92899"/>
                      <a:pt x="240652" y="172396"/>
                      <a:pt x="189444" y="237806"/>
                    </a:cubicBezTo>
                    <a:cubicBezTo>
                      <a:pt x="159769" y="275736"/>
                      <a:pt x="93724" y="343340"/>
                      <a:pt x="40265" y="342762"/>
                    </a:cubicBezTo>
                    <a:cubicBezTo>
                      <a:pt x="-52857" y="341665"/>
                      <a:pt x="40553" y="264709"/>
                      <a:pt x="71267" y="215752"/>
                    </a:cubicBezTo>
                    <a:close/>
                  </a:path>
                </a:pathLst>
              </a:custGeom>
              <a:solidFill>
                <a:srgbClr val="DA9C92">
                  <a:alpha val="10000"/>
                </a:srgbClr>
              </a:solidFill>
              <a:ln w="5770" cap="flat">
                <a:noFill/>
                <a:prstDash val="solid"/>
                <a:miter/>
              </a:ln>
            </p:spPr>
            <p:txBody>
              <a:bodyPr rtlCol="0" anchor="ctr"/>
              <a:lstStyle/>
              <a:p>
                <a:endParaRPr lang="th-TH"/>
              </a:p>
            </p:txBody>
          </p:sp>
          <p:sp>
            <p:nvSpPr>
              <p:cNvPr id="230" name="Freeform: Shape 229">
                <a:extLst>
                  <a:ext uri="{FF2B5EF4-FFF2-40B4-BE49-F238E27FC236}">
                    <a16:creationId xmlns:a16="http://schemas.microsoft.com/office/drawing/2014/main" id="{8D7F314F-3F32-4F94-AC02-8B2E6CC4C55F}"/>
                  </a:ext>
                </a:extLst>
              </p:cNvPr>
              <p:cNvSpPr/>
              <p:nvPr/>
            </p:nvSpPr>
            <p:spPr>
              <a:xfrm>
                <a:off x="4705098" y="4865391"/>
                <a:ext cx="491178" cy="1040789"/>
              </a:xfrm>
              <a:custGeom>
                <a:avLst/>
                <a:gdLst>
                  <a:gd name="connsiteX0" fmla="*/ 423174 w 491178"/>
                  <a:gd name="connsiteY0" fmla="*/ 90466 h 1040789"/>
                  <a:gd name="connsiteX1" fmla="*/ 460065 w 491178"/>
                  <a:gd name="connsiteY1" fmla="*/ 0 h 1040789"/>
                  <a:gd name="connsiteX2" fmla="*/ 448461 w 491178"/>
                  <a:gd name="connsiteY2" fmla="*/ 274688 h 1040789"/>
                  <a:gd name="connsiteX3" fmla="*/ 300956 w 491178"/>
                  <a:gd name="connsiteY3" fmla="*/ 521838 h 1040789"/>
                  <a:gd name="connsiteX4" fmla="*/ 382993 w 491178"/>
                  <a:gd name="connsiteY4" fmla="*/ 562366 h 1040789"/>
                  <a:gd name="connsiteX5" fmla="*/ 258004 w 491178"/>
                  <a:gd name="connsiteY5" fmla="*/ 692840 h 1040789"/>
                  <a:gd name="connsiteX6" fmla="*/ 274399 w 491178"/>
                  <a:gd name="connsiteY6" fmla="*/ 771932 h 1040789"/>
                  <a:gd name="connsiteX7" fmla="*/ 269666 w 491178"/>
                  <a:gd name="connsiteY7" fmla="*/ 864592 h 1040789"/>
                  <a:gd name="connsiteX8" fmla="*/ 175159 w 491178"/>
                  <a:gd name="connsiteY8" fmla="*/ 1040790 h 1040789"/>
                  <a:gd name="connsiteX9" fmla="*/ 143752 w 491178"/>
                  <a:gd name="connsiteY9" fmla="*/ 1025318 h 1040789"/>
                  <a:gd name="connsiteX10" fmla="*/ 177295 w 491178"/>
                  <a:gd name="connsiteY10" fmla="*/ 954134 h 1040789"/>
                  <a:gd name="connsiteX11" fmla="*/ 159513 w 491178"/>
                  <a:gd name="connsiteY11" fmla="*/ 776262 h 1040789"/>
                  <a:gd name="connsiteX12" fmla="*/ 0 w 491178"/>
                  <a:gd name="connsiteY12" fmla="*/ 695611 h 1040789"/>
                  <a:gd name="connsiteX13" fmla="*/ 233699 w 491178"/>
                  <a:gd name="connsiteY13" fmla="*/ 445459 h 1040789"/>
                  <a:gd name="connsiteX14" fmla="*/ 423174 w 491178"/>
                  <a:gd name="connsiteY14" fmla="*/ 90466 h 10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178" h="1040789">
                    <a:moveTo>
                      <a:pt x="423174" y="90466"/>
                    </a:moveTo>
                    <a:cubicBezTo>
                      <a:pt x="431892" y="58829"/>
                      <a:pt x="439455" y="25575"/>
                      <a:pt x="460065" y="0"/>
                    </a:cubicBezTo>
                    <a:cubicBezTo>
                      <a:pt x="512255" y="80651"/>
                      <a:pt x="492164" y="189130"/>
                      <a:pt x="448461" y="274688"/>
                    </a:cubicBezTo>
                    <a:cubicBezTo>
                      <a:pt x="404758" y="360189"/>
                      <a:pt x="340156" y="434201"/>
                      <a:pt x="300956" y="521838"/>
                    </a:cubicBezTo>
                    <a:cubicBezTo>
                      <a:pt x="324569" y="541582"/>
                      <a:pt x="352972" y="555554"/>
                      <a:pt x="382993" y="562366"/>
                    </a:cubicBezTo>
                    <a:cubicBezTo>
                      <a:pt x="382300" y="625294"/>
                      <a:pt x="271051" y="631240"/>
                      <a:pt x="258004" y="692840"/>
                    </a:cubicBezTo>
                    <a:cubicBezTo>
                      <a:pt x="252346" y="719454"/>
                      <a:pt x="268280" y="745376"/>
                      <a:pt x="274399" y="771932"/>
                    </a:cubicBezTo>
                    <a:cubicBezTo>
                      <a:pt x="281442" y="802299"/>
                      <a:pt x="275554" y="833994"/>
                      <a:pt x="269666" y="864592"/>
                    </a:cubicBezTo>
                    <a:cubicBezTo>
                      <a:pt x="252808" y="952056"/>
                      <a:pt x="248767" y="990621"/>
                      <a:pt x="175159" y="1040790"/>
                    </a:cubicBezTo>
                    <a:cubicBezTo>
                      <a:pt x="155761" y="1023066"/>
                      <a:pt x="135843" y="1050373"/>
                      <a:pt x="143752" y="1025318"/>
                    </a:cubicBezTo>
                    <a:cubicBezTo>
                      <a:pt x="151661" y="1000262"/>
                      <a:pt x="167018" y="978324"/>
                      <a:pt x="177295" y="954134"/>
                    </a:cubicBezTo>
                    <a:cubicBezTo>
                      <a:pt x="201600" y="896922"/>
                      <a:pt x="194672" y="827528"/>
                      <a:pt x="159513" y="776262"/>
                    </a:cubicBezTo>
                    <a:cubicBezTo>
                      <a:pt x="124354" y="724996"/>
                      <a:pt x="62120" y="693533"/>
                      <a:pt x="0" y="695611"/>
                    </a:cubicBezTo>
                    <a:cubicBezTo>
                      <a:pt x="58540" y="693648"/>
                      <a:pt x="192998" y="492799"/>
                      <a:pt x="233699" y="445459"/>
                    </a:cubicBezTo>
                    <a:cubicBezTo>
                      <a:pt x="321798" y="342927"/>
                      <a:pt x="387265" y="220882"/>
                      <a:pt x="423174" y="90466"/>
                    </a:cubicBezTo>
                    <a:close/>
                  </a:path>
                </a:pathLst>
              </a:custGeom>
              <a:solidFill>
                <a:srgbClr val="DA9C92">
                  <a:alpha val="10000"/>
                </a:srgbClr>
              </a:solidFill>
              <a:ln w="5770" cap="flat">
                <a:noFill/>
                <a:prstDash val="solid"/>
                <a:miter/>
              </a:ln>
            </p:spPr>
            <p:txBody>
              <a:bodyPr rtlCol="0" anchor="ctr"/>
              <a:lstStyle/>
              <a:p>
                <a:endParaRPr lang="th-TH"/>
              </a:p>
            </p:txBody>
          </p:sp>
          <p:sp>
            <p:nvSpPr>
              <p:cNvPr id="231" name="Freeform: Shape 230">
                <a:extLst>
                  <a:ext uri="{FF2B5EF4-FFF2-40B4-BE49-F238E27FC236}">
                    <a16:creationId xmlns:a16="http://schemas.microsoft.com/office/drawing/2014/main" id="{9BF7029B-4110-4A4A-B97E-479329F3B921}"/>
                  </a:ext>
                </a:extLst>
              </p:cNvPr>
              <p:cNvSpPr/>
              <p:nvPr/>
            </p:nvSpPr>
            <p:spPr>
              <a:xfrm>
                <a:off x="2685176" y="3923496"/>
                <a:ext cx="306729" cy="546212"/>
              </a:xfrm>
              <a:custGeom>
                <a:avLst/>
                <a:gdLst>
                  <a:gd name="connsiteX0" fmla="*/ 234218 w 306729"/>
                  <a:gd name="connsiteY0" fmla="*/ 345467 h 546212"/>
                  <a:gd name="connsiteX1" fmla="*/ 299166 w 306729"/>
                  <a:gd name="connsiteY1" fmla="*/ 216725 h 546212"/>
                  <a:gd name="connsiteX2" fmla="*/ 282540 w 306729"/>
                  <a:gd name="connsiteY2" fmla="*/ 154144 h 546212"/>
                  <a:gd name="connsiteX3" fmla="*/ 306729 w 306729"/>
                  <a:gd name="connsiteY3" fmla="*/ 0 h 546212"/>
                  <a:gd name="connsiteX4" fmla="*/ 231389 w 306729"/>
                  <a:gd name="connsiteY4" fmla="*/ 118119 h 546212"/>
                  <a:gd name="connsiteX5" fmla="*/ 218400 w 306729"/>
                  <a:gd name="connsiteY5" fmla="*/ 146062 h 546212"/>
                  <a:gd name="connsiteX6" fmla="*/ 221575 w 306729"/>
                  <a:gd name="connsiteY6" fmla="*/ 184222 h 546212"/>
                  <a:gd name="connsiteX7" fmla="*/ 120717 w 306729"/>
                  <a:gd name="connsiteY7" fmla="*/ 391942 h 546212"/>
                  <a:gd name="connsiteX8" fmla="*/ 102647 w 306729"/>
                  <a:gd name="connsiteY8" fmla="*/ 463125 h 546212"/>
                  <a:gd name="connsiteX9" fmla="*/ 46994 w 306729"/>
                  <a:gd name="connsiteY9" fmla="*/ 476692 h 546212"/>
                  <a:gd name="connsiteX10" fmla="*/ 0 w 306729"/>
                  <a:gd name="connsiteY10" fmla="*/ 504461 h 546212"/>
                  <a:gd name="connsiteX11" fmla="*/ 177641 w 306729"/>
                  <a:gd name="connsiteY11" fmla="*/ 530325 h 546212"/>
                  <a:gd name="connsiteX12" fmla="*/ 234218 w 306729"/>
                  <a:gd name="connsiteY12" fmla="*/ 345467 h 5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729" h="546212">
                    <a:moveTo>
                      <a:pt x="234218" y="345467"/>
                    </a:moveTo>
                    <a:cubicBezTo>
                      <a:pt x="252461" y="300206"/>
                      <a:pt x="300263" y="265509"/>
                      <a:pt x="299166" y="216725"/>
                    </a:cubicBezTo>
                    <a:cubicBezTo>
                      <a:pt x="298705" y="195076"/>
                      <a:pt x="288139" y="175101"/>
                      <a:pt x="282540" y="154144"/>
                    </a:cubicBezTo>
                    <a:cubicBezTo>
                      <a:pt x="268742" y="102878"/>
                      <a:pt x="284734" y="48322"/>
                      <a:pt x="306729" y="0"/>
                    </a:cubicBezTo>
                    <a:cubicBezTo>
                      <a:pt x="281616" y="39373"/>
                      <a:pt x="256503" y="78746"/>
                      <a:pt x="231389" y="118119"/>
                    </a:cubicBezTo>
                    <a:cubicBezTo>
                      <a:pt x="225847" y="126837"/>
                      <a:pt x="220132" y="135843"/>
                      <a:pt x="218400" y="146062"/>
                    </a:cubicBezTo>
                    <a:cubicBezTo>
                      <a:pt x="216206" y="158705"/>
                      <a:pt x="220362" y="171464"/>
                      <a:pt x="221575" y="184222"/>
                    </a:cubicBezTo>
                    <a:cubicBezTo>
                      <a:pt x="228964" y="262449"/>
                      <a:pt x="132090" y="314234"/>
                      <a:pt x="120717" y="391942"/>
                    </a:cubicBezTo>
                    <a:cubicBezTo>
                      <a:pt x="117080" y="416766"/>
                      <a:pt x="121237" y="446209"/>
                      <a:pt x="102647" y="463125"/>
                    </a:cubicBezTo>
                    <a:cubicBezTo>
                      <a:pt x="88214" y="476230"/>
                      <a:pt x="66449" y="475422"/>
                      <a:pt x="46994" y="476692"/>
                    </a:cubicBezTo>
                    <a:cubicBezTo>
                      <a:pt x="27538" y="477962"/>
                      <a:pt x="4618" y="485467"/>
                      <a:pt x="0" y="504461"/>
                    </a:cubicBezTo>
                    <a:cubicBezTo>
                      <a:pt x="56751" y="524436"/>
                      <a:pt x="125913" y="570391"/>
                      <a:pt x="177641" y="530325"/>
                    </a:cubicBezTo>
                    <a:cubicBezTo>
                      <a:pt x="229253" y="490259"/>
                      <a:pt x="212915" y="398350"/>
                      <a:pt x="234218" y="345467"/>
                    </a:cubicBezTo>
                    <a:close/>
                  </a:path>
                </a:pathLst>
              </a:custGeom>
              <a:solidFill>
                <a:srgbClr val="DA9C92">
                  <a:alpha val="25000"/>
                </a:srgbClr>
              </a:solidFill>
              <a:ln w="5770" cap="flat">
                <a:noFill/>
                <a:prstDash val="solid"/>
                <a:miter/>
              </a:ln>
            </p:spPr>
            <p:txBody>
              <a:bodyPr rtlCol="0" anchor="ctr"/>
              <a:lstStyle/>
              <a:p>
                <a:endParaRPr lang="th-TH"/>
              </a:p>
            </p:txBody>
          </p:sp>
          <p:sp>
            <p:nvSpPr>
              <p:cNvPr id="232" name="Freeform: Shape 231">
                <a:extLst>
                  <a:ext uri="{FF2B5EF4-FFF2-40B4-BE49-F238E27FC236}">
                    <a16:creationId xmlns:a16="http://schemas.microsoft.com/office/drawing/2014/main" id="{D3345146-2167-4AAF-BEB9-A8F4CDB505F5}"/>
                  </a:ext>
                </a:extLst>
              </p:cNvPr>
              <p:cNvSpPr/>
              <p:nvPr/>
            </p:nvSpPr>
            <p:spPr>
              <a:xfrm>
                <a:off x="3035146" y="4007380"/>
                <a:ext cx="350720" cy="243415"/>
              </a:xfrm>
              <a:custGeom>
                <a:avLst/>
                <a:gdLst>
                  <a:gd name="connsiteX0" fmla="*/ 338020 w 350720"/>
                  <a:gd name="connsiteY0" fmla="*/ 220997 h 243415"/>
                  <a:gd name="connsiteX1" fmla="*/ 246111 w 350720"/>
                  <a:gd name="connsiteY1" fmla="*/ 236065 h 243415"/>
                  <a:gd name="connsiteX2" fmla="*/ 222383 w 350720"/>
                  <a:gd name="connsiteY2" fmla="*/ 243282 h 243415"/>
                  <a:gd name="connsiteX3" fmla="*/ 202177 w 350720"/>
                  <a:gd name="connsiteY3" fmla="*/ 231620 h 243415"/>
                  <a:gd name="connsiteX4" fmla="*/ 0 w 350720"/>
                  <a:gd name="connsiteY4" fmla="*/ 152412 h 243415"/>
                  <a:gd name="connsiteX5" fmla="*/ 184338 w 350720"/>
                  <a:gd name="connsiteY5" fmla="*/ 165113 h 243415"/>
                  <a:gd name="connsiteX6" fmla="*/ 209394 w 350720"/>
                  <a:gd name="connsiteY6" fmla="*/ 164247 h 243415"/>
                  <a:gd name="connsiteX7" fmla="*/ 234853 w 350720"/>
                  <a:gd name="connsiteY7" fmla="*/ 149641 h 243415"/>
                  <a:gd name="connsiteX8" fmla="*/ 350721 w 350720"/>
                  <a:gd name="connsiteY8" fmla="*/ 0 h 243415"/>
                  <a:gd name="connsiteX9" fmla="*/ 338020 w 350720"/>
                  <a:gd name="connsiteY9" fmla="*/ 220997 h 24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720" h="243415">
                    <a:moveTo>
                      <a:pt x="338020" y="220997"/>
                    </a:moveTo>
                    <a:cubicBezTo>
                      <a:pt x="306729" y="221690"/>
                      <a:pt x="274342" y="222672"/>
                      <a:pt x="246111" y="236065"/>
                    </a:cubicBezTo>
                    <a:cubicBezTo>
                      <a:pt x="238548" y="239645"/>
                      <a:pt x="230697" y="244263"/>
                      <a:pt x="222383" y="243282"/>
                    </a:cubicBezTo>
                    <a:cubicBezTo>
                      <a:pt x="214532" y="242358"/>
                      <a:pt x="208181" y="236701"/>
                      <a:pt x="202177" y="231620"/>
                    </a:cubicBezTo>
                    <a:cubicBezTo>
                      <a:pt x="146235" y="184049"/>
                      <a:pt x="72858" y="161303"/>
                      <a:pt x="0" y="152412"/>
                    </a:cubicBezTo>
                    <a:cubicBezTo>
                      <a:pt x="61427" y="156626"/>
                      <a:pt x="122911" y="160841"/>
                      <a:pt x="184338" y="165113"/>
                    </a:cubicBezTo>
                    <a:cubicBezTo>
                      <a:pt x="192709" y="165690"/>
                      <a:pt x="201253" y="166268"/>
                      <a:pt x="209394" y="164247"/>
                    </a:cubicBezTo>
                    <a:cubicBezTo>
                      <a:pt x="218977" y="161880"/>
                      <a:pt x="227348" y="156049"/>
                      <a:pt x="234853" y="149641"/>
                    </a:cubicBezTo>
                    <a:cubicBezTo>
                      <a:pt x="280577" y="110556"/>
                      <a:pt x="295703" y="13221"/>
                      <a:pt x="350721" y="0"/>
                    </a:cubicBezTo>
                    <a:cubicBezTo>
                      <a:pt x="346911" y="17204"/>
                      <a:pt x="309558" y="221690"/>
                      <a:pt x="338020" y="220997"/>
                    </a:cubicBezTo>
                    <a:close/>
                  </a:path>
                </a:pathLst>
              </a:custGeom>
              <a:solidFill>
                <a:srgbClr val="DA9C92">
                  <a:alpha val="25000"/>
                </a:srgbClr>
              </a:solidFill>
              <a:ln w="5770" cap="flat">
                <a:noFill/>
                <a:prstDash val="solid"/>
                <a:miter/>
              </a:ln>
            </p:spPr>
            <p:txBody>
              <a:bodyPr rtlCol="0" anchor="ctr"/>
              <a:lstStyle/>
              <a:p>
                <a:endParaRPr lang="th-TH"/>
              </a:p>
            </p:txBody>
          </p:sp>
          <p:sp>
            <p:nvSpPr>
              <p:cNvPr id="233" name="Freeform: Shape 232">
                <a:extLst>
                  <a:ext uri="{FF2B5EF4-FFF2-40B4-BE49-F238E27FC236}">
                    <a16:creationId xmlns:a16="http://schemas.microsoft.com/office/drawing/2014/main" id="{0EE98B85-CDC2-4F42-B618-37A98D8B73D3}"/>
                  </a:ext>
                </a:extLst>
              </p:cNvPr>
              <p:cNvSpPr/>
              <p:nvPr/>
            </p:nvSpPr>
            <p:spPr>
              <a:xfrm>
                <a:off x="3396317" y="3751040"/>
                <a:ext cx="579050" cy="443045"/>
              </a:xfrm>
              <a:custGeom>
                <a:avLst/>
                <a:gdLst>
                  <a:gd name="connsiteX0" fmla="*/ 414399 w 579050"/>
                  <a:gd name="connsiteY0" fmla="*/ 443045 h 443045"/>
                  <a:gd name="connsiteX1" fmla="*/ 206045 w 579050"/>
                  <a:gd name="connsiteY1" fmla="*/ 406501 h 443045"/>
                  <a:gd name="connsiteX2" fmla="*/ 0 w 579050"/>
                  <a:gd name="connsiteY2" fmla="*/ 437214 h 443045"/>
                  <a:gd name="connsiteX3" fmla="*/ 248016 w 579050"/>
                  <a:gd name="connsiteY3" fmla="*/ 363433 h 443045"/>
                  <a:gd name="connsiteX4" fmla="*/ 349393 w 579050"/>
                  <a:gd name="connsiteY4" fmla="*/ 231978 h 443045"/>
                  <a:gd name="connsiteX5" fmla="*/ 399793 w 579050"/>
                  <a:gd name="connsiteY5" fmla="*/ 135739 h 443045"/>
                  <a:gd name="connsiteX6" fmla="*/ 409203 w 579050"/>
                  <a:gd name="connsiteY6" fmla="*/ 110337 h 443045"/>
                  <a:gd name="connsiteX7" fmla="*/ 405104 w 579050"/>
                  <a:gd name="connsiteY7" fmla="*/ 85223 h 443045"/>
                  <a:gd name="connsiteX8" fmla="*/ 347892 w 579050"/>
                  <a:gd name="connsiteY8" fmla="*/ 1628 h 443045"/>
                  <a:gd name="connsiteX9" fmla="*/ 579050 w 579050"/>
                  <a:gd name="connsiteY9" fmla="*/ 11 h 443045"/>
                  <a:gd name="connsiteX10" fmla="*/ 414399 w 579050"/>
                  <a:gd name="connsiteY10" fmla="*/ 443045 h 44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050" h="443045">
                    <a:moveTo>
                      <a:pt x="414399" y="443045"/>
                    </a:moveTo>
                    <a:cubicBezTo>
                      <a:pt x="344601" y="432769"/>
                      <a:pt x="276189" y="414006"/>
                      <a:pt x="206045" y="406501"/>
                    </a:cubicBezTo>
                    <a:cubicBezTo>
                      <a:pt x="135901" y="398996"/>
                      <a:pt x="61946" y="403557"/>
                      <a:pt x="0" y="437214"/>
                    </a:cubicBezTo>
                    <a:cubicBezTo>
                      <a:pt x="73724" y="391202"/>
                      <a:pt x="174523" y="409792"/>
                      <a:pt x="248016" y="363433"/>
                    </a:cubicBezTo>
                    <a:cubicBezTo>
                      <a:pt x="295414" y="333528"/>
                      <a:pt x="323414" y="281627"/>
                      <a:pt x="349393" y="231978"/>
                    </a:cubicBezTo>
                    <a:cubicBezTo>
                      <a:pt x="366193" y="199879"/>
                      <a:pt x="382993" y="167838"/>
                      <a:pt x="399793" y="135739"/>
                    </a:cubicBezTo>
                    <a:cubicBezTo>
                      <a:pt x="404007" y="127714"/>
                      <a:pt x="408280" y="119401"/>
                      <a:pt x="409203" y="110337"/>
                    </a:cubicBezTo>
                    <a:cubicBezTo>
                      <a:pt x="410069" y="101850"/>
                      <a:pt x="407876" y="93306"/>
                      <a:pt x="405104" y="85223"/>
                    </a:cubicBezTo>
                    <a:cubicBezTo>
                      <a:pt x="394135" y="52836"/>
                      <a:pt x="374102" y="23566"/>
                      <a:pt x="347892" y="1628"/>
                    </a:cubicBezTo>
                    <a:cubicBezTo>
                      <a:pt x="404123" y="48737"/>
                      <a:pt x="518143" y="-855"/>
                      <a:pt x="579050" y="11"/>
                    </a:cubicBezTo>
                    <a:cubicBezTo>
                      <a:pt x="507867" y="139953"/>
                      <a:pt x="241492" y="247508"/>
                      <a:pt x="414399" y="443045"/>
                    </a:cubicBezTo>
                    <a:close/>
                  </a:path>
                </a:pathLst>
              </a:custGeom>
              <a:solidFill>
                <a:srgbClr val="DA9C92">
                  <a:alpha val="25000"/>
                </a:srgbClr>
              </a:solidFill>
              <a:ln w="5770" cap="flat">
                <a:noFill/>
                <a:prstDash val="solid"/>
                <a:miter/>
              </a:ln>
            </p:spPr>
            <p:txBody>
              <a:bodyPr rtlCol="0" anchor="ctr"/>
              <a:lstStyle/>
              <a:p>
                <a:endParaRPr lang="th-TH"/>
              </a:p>
            </p:txBody>
          </p:sp>
          <p:pic>
            <p:nvPicPr>
              <p:cNvPr id="234" name="Picture 233">
                <a:extLst>
                  <a:ext uri="{FF2B5EF4-FFF2-40B4-BE49-F238E27FC236}">
                    <a16:creationId xmlns:a16="http://schemas.microsoft.com/office/drawing/2014/main" id="{F15C2A4B-E923-4C6B-B7CB-EA05608C8D52}"/>
                  </a:ext>
                </a:extLst>
              </p:cNvPr>
              <p:cNvPicPr>
                <a:picLocks noChangeAspect="1"/>
              </p:cNvPicPr>
              <p:nvPr/>
            </p:nvPicPr>
            <p:blipFill>
              <a:blip r:embed="rId153"/>
              <a:stretch>
                <a:fillRect/>
              </a:stretch>
            </p:blipFill>
            <p:spPr>
              <a:xfrm>
                <a:off x="4125327" y="4204341"/>
                <a:ext cx="265566" cy="819792"/>
              </a:xfrm>
              <a:custGeom>
                <a:avLst/>
                <a:gdLst>
                  <a:gd name="connsiteX0" fmla="*/ 908 w 265566"/>
                  <a:gd name="connsiteY0" fmla="*/ 168 h 819792"/>
                  <a:gd name="connsiteX1" fmla="*/ 266475 w 265566"/>
                  <a:gd name="connsiteY1" fmla="*/ 168 h 819792"/>
                  <a:gd name="connsiteX2" fmla="*/ 266475 w 265566"/>
                  <a:gd name="connsiteY2" fmla="*/ 819960 h 819792"/>
                  <a:gd name="connsiteX3" fmla="*/ 908 w 265566"/>
                  <a:gd name="connsiteY3" fmla="*/ 819960 h 819792"/>
                </a:gdLst>
                <a:ahLst/>
                <a:cxnLst>
                  <a:cxn ang="0">
                    <a:pos x="connsiteX0" y="connsiteY0"/>
                  </a:cxn>
                  <a:cxn ang="0">
                    <a:pos x="connsiteX1" y="connsiteY1"/>
                  </a:cxn>
                  <a:cxn ang="0">
                    <a:pos x="connsiteX2" y="connsiteY2"/>
                  </a:cxn>
                  <a:cxn ang="0">
                    <a:pos x="connsiteX3" y="connsiteY3"/>
                  </a:cxn>
                </a:cxnLst>
                <a:rect l="l" t="t" r="r" b="b"/>
                <a:pathLst>
                  <a:path w="265566" h="819792">
                    <a:moveTo>
                      <a:pt x="908" y="168"/>
                    </a:moveTo>
                    <a:lnTo>
                      <a:pt x="266475" y="168"/>
                    </a:lnTo>
                    <a:lnTo>
                      <a:pt x="266475" y="819960"/>
                    </a:lnTo>
                    <a:lnTo>
                      <a:pt x="908" y="819960"/>
                    </a:lnTo>
                    <a:close/>
                  </a:path>
                </a:pathLst>
              </a:custGeom>
            </p:spPr>
          </p:pic>
          <p:pic>
            <p:nvPicPr>
              <p:cNvPr id="235" name="Picture 234">
                <a:extLst>
                  <a:ext uri="{FF2B5EF4-FFF2-40B4-BE49-F238E27FC236}">
                    <a16:creationId xmlns:a16="http://schemas.microsoft.com/office/drawing/2014/main" id="{710F455F-666C-4DE8-8D4D-38265FFB89D4}"/>
                  </a:ext>
                </a:extLst>
              </p:cNvPr>
              <p:cNvPicPr>
                <a:picLocks noChangeAspect="1"/>
              </p:cNvPicPr>
              <p:nvPr/>
            </p:nvPicPr>
            <p:blipFill>
              <a:blip r:embed="rId154"/>
              <a:stretch>
                <a:fillRect/>
              </a:stretch>
            </p:blipFill>
            <p:spPr>
              <a:xfrm>
                <a:off x="3975224" y="4204341"/>
                <a:ext cx="311751" cy="167422"/>
              </a:xfrm>
              <a:custGeom>
                <a:avLst/>
                <a:gdLst>
                  <a:gd name="connsiteX0" fmla="*/ 882 w 311751"/>
                  <a:gd name="connsiteY0" fmla="*/ 168 h 167422"/>
                  <a:gd name="connsiteX1" fmla="*/ 312634 w 311751"/>
                  <a:gd name="connsiteY1" fmla="*/ 168 h 167422"/>
                  <a:gd name="connsiteX2" fmla="*/ 312634 w 311751"/>
                  <a:gd name="connsiteY2" fmla="*/ 167590 h 167422"/>
                  <a:gd name="connsiteX3" fmla="*/ 882 w 311751"/>
                  <a:gd name="connsiteY3" fmla="*/ 167590 h 167422"/>
                </a:gdLst>
                <a:ahLst/>
                <a:cxnLst>
                  <a:cxn ang="0">
                    <a:pos x="connsiteX0" y="connsiteY0"/>
                  </a:cxn>
                  <a:cxn ang="0">
                    <a:pos x="connsiteX1" y="connsiteY1"/>
                  </a:cxn>
                  <a:cxn ang="0">
                    <a:pos x="connsiteX2" y="connsiteY2"/>
                  </a:cxn>
                  <a:cxn ang="0">
                    <a:pos x="connsiteX3" y="connsiteY3"/>
                  </a:cxn>
                </a:cxnLst>
                <a:rect l="l" t="t" r="r" b="b"/>
                <a:pathLst>
                  <a:path w="311751" h="167422">
                    <a:moveTo>
                      <a:pt x="882" y="168"/>
                    </a:moveTo>
                    <a:lnTo>
                      <a:pt x="312634" y="168"/>
                    </a:lnTo>
                    <a:lnTo>
                      <a:pt x="312634" y="167590"/>
                    </a:lnTo>
                    <a:lnTo>
                      <a:pt x="882" y="167590"/>
                    </a:lnTo>
                    <a:close/>
                  </a:path>
                </a:pathLst>
              </a:custGeom>
            </p:spPr>
          </p:pic>
        </p:grpSp>
        <p:grpSp>
          <p:nvGrpSpPr>
            <p:cNvPr id="26" name="Graphic 2180">
              <a:extLst>
                <a:ext uri="{FF2B5EF4-FFF2-40B4-BE49-F238E27FC236}">
                  <a16:creationId xmlns:a16="http://schemas.microsoft.com/office/drawing/2014/main" id="{FD91C0AF-CE01-404D-AFC5-0AD17360F0EA}"/>
                </a:ext>
              </a:extLst>
            </p:cNvPr>
            <p:cNvGrpSpPr/>
            <p:nvPr/>
          </p:nvGrpSpPr>
          <p:grpSpPr>
            <a:xfrm rot="4699191">
              <a:off x="2703981" y="3090778"/>
              <a:ext cx="2497246" cy="2401198"/>
              <a:chOff x="3866562" y="3378068"/>
              <a:chExt cx="2497246" cy="2401198"/>
            </a:xfrm>
          </p:grpSpPr>
          <p:pic>
            <p:nvPicPr>
              <p:cNvPr id="90" name="Picture 89">
                <a:extLst>
                  <a:ext uri="{FF2B5EF4-FFF2-40B4-BE49-F238E27FC236}">
                    <a16:creationId xmlns:a16="http://schemas.microsoft.com/office/drawing/2014/main" id="{CAD60C56-9669-43B6-8F43-4FC68BAD5AE5}"/>
                  </a:ext>
                </a:extLst>
              </p:cNvPr>
              <p:cNvPicPr>
                <a:picLocks noChangeAspect="1"/>
              </p:cNvPicPr>
              <p:nvPr/>
            </p:nvPicPr>
            <p:blipFill>
              <a:blip r:embed="rId155"/>
              <a:stretch>
                <a:fillRect/>
              </a:stretch>
            </p:blipFill>
            <p:spPr>
              <a:xfrm>
                <a:off x="4451581" y="4810055"/>
                <a:ext cx="659238" cy="729091"/>
              </a:xfrm>
              <a:custGeom>
                <a:avLst/>
                <a:gdLst>
                  <a:gd name="connsiteX0" fmla="*/ 701 w 659238"/>
                  <a:gd name="connsiteY0" fmla="*/ 396 h 729091"/>
                  <a:gd name="connsiteX1" fmla="*/ 659939 w 659238"/>
                  <a:gd name="connsiteY1" fmla="*/ 396 h 729091"/>
                  <a:gd name="connsiteX2" fmla="*/ 659939 w 659238"/>
                  <a:gd name="connsiteY2" fmla="*/ 729487 h 729091"/>
                  <a:gd name="connsiteX3" fmla="*/ 701 w 659238"/>
                  <a:gd name="connsiteY3" fmla="*/ 729487 h 729091"/>
                </a:gdLst>
                <a:ahLst/>
                <a:cxnLst>
                  <a:cxn ang="0">
                    <a:pos x="connsiteX0" y="connsiteY0"/>
                  </a:cxn>
                  <a:cxn ang="0">
                    <a:pos x="connsiteX1" y="connsiteY1"/>
                  </a:cxn>
                  <a:cxn ang="0">
                    <a:pos x="connsiteX2" y="connsiteY2"/>
                  </a:cxn>
                  <a:cxn ang="0">
                    <a:pos x="connsiteX3" y="connsiteY3"/>
                  </a:cxn>
                </a:cxnLst>
                <a:rect l="l" t="t" r="r" b="b"/>
                <a:pathLst>
                  <a:path w="659238" h="729091">
                    <a:moveTo>
                      <a:pt x="701" y="396"/>
                    </a:moveTo>
                    <a:lnTo>
                      <a:pt x="659939" y="396"/>
                    </a:lnTo>
                    <a:lnTo>
                      <a:pt x="659939" y="729487"/>
                    </a:lnTo>
                    <a:lnTo>
                      <a:pt x="701" y="729487"/>
                    </a:lnTo>
                    <a:close/>
                  </a:path>
                </a:pathLst>
              </a:custGeom>
            </p:spPr>
          </p:pic>
          <p:pic>
            <p:nvPicPr>
              <p:cNvPr id="91" name="Picture 90">
                <a:extLst>
                  <a:ext uri="{FF2B5EF4-FFF2-40B4-BE49-F238E27FC236}">
                    <a16:creationId xmlns:a16="http://schemas.microsoft.com/office/drawing/2014/main" id="{91BC9A0D-BB6D-46CC-9DEB-C11407CFAE04}"/>
                  </a:ext>
                </a:extLst>
              </p:cNvPr>
              <p:cNvPicPr>
                <a:picLocks noChangeAspect="1"/>
              </p:cNvPicPr>
              <p:nvPr/>
            </p:nvPicPr>
            <p:blipFill>
              <a:blip r:embed="rId156"/>
              <a:stretch>
                <a:fillRect/>
              </a:stretch>
            </p:blipFill>
            <p:spPr>
              <a:xfrm>
                <a:off x="4944919" y="4866811"/>
                <a:ext cx="550092" cy="912455"/>
              </a:xfrm>
              <a:custGeom>
                <a:avLst/>
                <a:gdLst>
                  <a:gd name="connsiteX0" fmla="*/ 814 w 550092"/>
                  <a:gd name="connsiteY0" fmla="*/ 409 h 912455"/>
                  <a:gd name="connsiteX1" fmla="*/ 550907 w 550092"/>
                  <a:gd name="connsiteY1" fmla="*/ 409 h 912455"/>
                  <a:gd name="connsiteX2" fmla="*/ 550907 w 550092"/>
                  <a:gd name="connsiteY2" fmla="*/ 912864 h 912455"/>
                  <a:gd name="connsiteX3" fmla="*/ 814 w 550092"/>
                  <a:gd name="connsiteY3" fmla="*/ 912864 h 912455"/>
                </a:gdLst>
                <a:ahLst/>
                <a:cxnLst>
                  <a:cxn ang="0">
                    <a:pos x="connsiteX0" y="connsiteY0"/>
                  </a:cxn>
                  <a:cxn ang="0">
                    <a:pos x="connsiteX1" y="connsiteY1"/>
                  </a:cxn>
                  <a:cxn ang="0">
                    <a:pos x="connsiteX2" y="connsiteY2"/>
                  </a:cxn>
                  <a:cxn ang="0">
                    <a:pos x="connsiteX3" y="connsiteY3"/>
                  </a:cxn>
                </a:cxnLst>
                <a:rect l="l" t="t" r="r" b="b"/>
                <a:pathLst>
                  <a:path w="550092" h="912455">
                    <a:moveTo>
                      <a:pt x="814" y="409"/>
                    </a:moveTo>
                    <a:lnTo>
                      <a:pt x="550907" y="409"/>
                    </a:lnTo>
                    <a:lnTo>
                      <a:pt x="550907" y="912864"/>
                    </a:lnTo>
                    <a:lnTo>
                      <a:pt x="814" y="912864"/>
                    </a:lnTo>
                    <a:close/>
                  </a:path>
                </a:pathLst>
              </a:custGeom>
            </p:spPr>
          </p:pic>
          <p:pic>
            <p:nvPicPr>
              <p:cNvPr id="92" name="Picture 91">
                <a:extLst>
                  <a:ext uri="{FF2B5EF4-FFF2-40B4-BE49-F238E27FC236}">
                    <a16:creationId xmlns:a16="http://schemas.microsoft.com/office/drawing/2014/main" id="{0B270924-1F49-48BF-A732-DA18481E5622}"/>
                  </a:ext>
                </a:extLst>
              </p:cNvPr>
              <p:cNvPicPr>
                <a:picLocks noChangeAspect="1"/>
              </p:cNvPicPr>
              <p:nvPr/>
            </p:nvPicPr>
            <p:blipFill>
              <a:blip r:embed="rId157"/>
              <a:stretch>
                <a:fillRect/>
              </a:stretch>
            </p:blipFill>
            <p:spPr>
              <a:xfrm>
                <a:off x="4674238" y="4770763"/>
                <a:ext cx="462776" cy="960479"/>
              </a:xfrm>
              <a:custGeom>
                <a:avLst/>
                <a:gdLst>
                  <a:gd name="connsiteX0" fmla="*/ 752 w 462776"/>
                  <a:gd name="connsiteY0" fmla="*/ 387 h 960479"/>
                  <a:gd name="connsiteX1" fmla="*/ 463529 w 462776"/>
                  <a:gd name="connsiteY1" fmla="*/ 387 h 960479"/>
                  <a:gd name="connsiteX2" fmla="*/ 463529 w 462776"/>
                  <a:gd name="connsiteY2" fmla="*/ 960866 h 960479"/>
                  <a:gd name="connsiteX3" fmla="*/ 752 w 462776"/>
                  <a:gd name="connsiteY3" fmla="*/ 960866 h 960479"/>
                </a:gdLst>
                <a:ahLst/>
                <a:cxnLst>
                  <a:cxn ang="0">
                    <a:pos x="connsiteX0" y="connsiteY0"/>
                  </a:cxn>
                  <a:cxn ang="0">
                    <a:pos x="connsiteX1" y="connsiteY1"/>
                  </a:cxn>
                  <a:cxn ang="0">
                    <a:pos x="connsiteX2" y="connsiteY2"/>
                  </a:cxn>
                  <a:cxn ang="0">
                    <a:pos x="connsiteX3" y="connsiteY3"/>
                  </a:cxn>
                </a:cxnLst>
                <a:rect l="l" t="t" r="r" b="b"/>
                <a:pathLst>
                  <a:path w="462776" h="960479">
                    <a:moveTo>
                      <a:pt x="752" y="387"/>
                    </a:moveTo>
                    <a:lnTo>
                      <a:pt x="463529" y="387"/>
                    </a:lnTo>
                    <a:lnTo>
                      <a:pt x="463529" y="960866"/>
                    </a:lnTo>
                    <a:lnTo>
                      <a:pt x="752" y="960866"/>
                    </a:lnTo>
                    <a:close/>
                  </a:path>
                </a:pathLst>
              </a:custGeom>
            </p:spPr>
          </p:pic>
          <p:pic>
            <p:nvPicPr>
              <p:cNvPr id="93" name="Picture 92">
                <a:extLst>
                  <a:ext uri="{FF2B5EF4-FFF2-40B4-BE49-F238E27FC236}">
                    <a16:creationId xmlns:a16="http://schemas.microsoft.com/office/drawing/2014/main" id="{BD492EDD-6E5E-4985-A5FB-D98E9A28CAAE}"/>
                  </a:ext>
                </a:extLst>
              </p:cNvPr>
              <p:cNvPicPr>
                <a:picLocks noChangeAspect="1"/>
              </p:cNvPicPr>
              <p:nvPr/>
            </p:nvPicPr>
            <p:blipFill>
              <a:blip r:embed="rId158"/>
              <a:stretch>
                <a:fillRect/>
              </a:stretch>
            </p:blipFill>
            <p:spPr>
              <a:xfrm>
                <a:off x="5538669" y="4596130"/>
                <a:ext cx="825138" cy="550092"/>
              </a:xfrm>
              <a:custGeom>
                <a:avLst/>
                <a:gdLst>
                  <a:gd name="connsiteX0" fmla="*/ 950 w 825138"/>
                  <a:gd name="connsiteY0" fmla="*/ 347 h 550092"/>
                  <a:gd name="connsiteX1" fmla="*/ 826089 w 825138"/>
                  <a:gd name="connsiteY1" fmla="*/ 347 h 550092"/>
                  <a:gd name="connsiteX2" fmla="*/ 826089 w 825138"/>
                  <a:gd name="connsiteY2" fmla="*/ 550439 h 550092"/>
                  <a:gd name="connsiteX3" fmla="*/ 950 w 825138"/>
                  <a:gd name="connsiteY3" fmla="*/ 550439 h 550092"/>
                </a:gdLst>
                <a:ahLst/>
                <a:cxnLst>
                  <a:cxn ang="0">
                    <a:pos x="connsiteX0" y="connsiteY0"/>
                  </a:cxn>
                  <a:cxn ang="0">
                    <a:pos x="connsiteX1" y="connsiteY1"/>
                  </a:cxn>
                  <a:cxn ang="0">
                    <a:pos x="connsiteX2" y="connsiteY2"/>
                  </a:cxn>
                  <a:cxn ang="0">
                    <a:pos x="connsiteX3" y="connsiteY3"/>
                  </a:cxn>
                </a:cxnLst>
                <a:rect l="l" t="t" r="r" b="b"/>
                <a:pathLst>
                  <a:path w="825138" h="550092">
                    <a:moveTo>
                      <a:pt x="950" y="347"/>
                    </a:moveTo>
                    <a:lnTo>
                      <a:pt x="826089" y="347"/>
                    </a:lnTo>
                    <a:lnTo>
                      <a:pt x="826089" y="550439"/>
                    </a:lnTo>
                    <a:lnTo>
                      <a:pt x="950" y="550439"/>
                    </a:lnTo>
                    <a:close/>
                  </a:path>
                </a:pathLst>
              </a:custGeom>
            </p:spPr>
          </p:pic>
          <p:pic>
            <p:nvPicPr>
              <p:cNvPr id="94" name="Picture 93">
                <a:extLst>
                  <a:ext uri="{FF2B5EF4-FFF2-40B4-BE49-F238E27FC236}">
                    <a16:creationId xmlns:a16="http://schemas.microsoft.com/office/drawing/2014/main" id="{9DDA4465-9FFD-46F8-B86F-F995B2BC0DF9}"/>
                  </a:ext>
                </a:extLst>
              </p:cNvPr>
              <p:cNvPicPr>
                <a:picLocks noChangeAspect="1"/>
              </p:cNvPicPr>
              <p:nvPr/>
            </p:nvPicPr>
            <p:blipFill>
              <a:blip r:embed="rId159"/>
              <a:stretch>
                <a:fillRect/>
              </a:stretch>
            </p:blipFill>
            <p:spPr>
              <a:xfrm>
                <a:off x="5477548" y="4220670"/>
                <a:ext cx="851333" cy="502068"/>
              </a:xfrm>
              <a:custGeom>
                <a:avLst/>
                <a:gdLst>
                  <a:gd name="connsiteX0" fmla="*/ 936 w 851333"/>
                  <a:gd name="connsiteY0" fmla="*/ 261 h 502068"/>
                  <a:gd name="connsiteX1" fmla="*/ 852270 w 851333"/>
                  <a:gd name="connsiteY1" fmla="*/ 261 h 502068"/>
                  <a:gd name="connsiteX2" fmla="*/ 852270 w 851333"/>
                  <a:gd name="connsiteY2" fmla="*/ 502329 h 502068"/>
                  <a:gd name="connsiteX3" fmla="*/ 936 w 851333"/>
                  <a:gd name="connsiteY3" fmla="*/ 502329 h 502068"/>
                </a:gdLst>
                <a:ahLst/>
                <a:cxnLst>
                  <a:cxn ang="0">
                    <a:pos x="connsiteX0" y="connsiteY0"/>
                  </a:cxn>
                  <a:cxn ang="0">
                    <a:pos x="connsiteX1" y="connsiteY1"/>
                  </a:cxn>
                  <a:cxn ang="0">
                    <a:pos x="connsiteX2" y="connsiteY2"/>
                  </a:cxn>
                  <a:cxn ang="0">
                    <a:pos x="connsiteX3" y="connsiteY3"/>
                  </a:cxn>
                </a:cxnLst>
                <a:rect l="l" t="t" r="r" b="b"/>
                <a:pathLst>
                  <a:path w="851333" h="502068">
                    <a:moveTo>
                      <a:pt x="936" y="261"/>
                    </a:moveTo>
                    <a:lnTo>
                      <a:pt x="852270" y="261"/>
                    </a:lnTo>
                    <a:lnTo>
                      <a:pt x="852270" y="502329"/>
                    </a:lnTo>
                    <a:lnTo>
                      <a:pt x="936" y="502329"/>
                    </a:lnTo>
                    <a:close/>
                  </a:path>
                </a:pathLst>
              </a:custGeom>
            </p:spPr>
          </p:pic>
          <p:pic>
            <p:nvPicPr>
              <p:cNvPr id="95" name="Picture 94">
                <a:extLst>
                  <a:ext uri="{FF2B5EF4-FFF2-40B4-BE49-F238E27FC236}">
                    <a16:creationId xmlns:a16="http://schemas.microsoft.com/office/drawing/2014/main" id="{A20790DE-FD86-4E53-B491-6C0CB7E17E13}"/>
                  </a:ext>
                </a:extLst>
              </p:cNvPr>
              <p:cNvPicPr>
                <a:picLocks noChangeAspect="1"/>
              </p:cNvPicPr>
              <p:nvPr/>
            </p:nvPicPr>
            <p:blipFill>
              <a:blip r:embed="rId160"/>
              <a:stretch>
                <a:fillRect/>
              </a:stretch>
            </p:blipFill>
            <p:spPr>
              <a:xfrm>
                <a:off x="5604157" y="4002379"/>
                <a:ext cx="733456" cy="502068"/>
              </a:xfrm>
              <a:custGeom>
                <a:avLst/>
                <a:gdLst>
                  <a:gd name="connsiteX0" fmla="*/ 965 w 733456"/>
                  <a:gd name="connsiteY0" fmla="*/ 211 h 502068"/>
                  <a:gd name="connsiteX1" fmla="*/ 734422 w 733456"/>
                  <a:gd name="connsiteY1" fmla="*/ 211 h 502068"/>
                  <a:gd name="connsiteX2" fmla="*/ 734422 w 733456"/>
                  <a:gd name="connsiteY2" fmla="*/ 502279 h 502068"/>
                  <a:gd name="connsiteX3" fmla="*/ 965 w 733456"/>
                  <a:gd name="connsiteY3" fmla="*/ 502279 h 502068"/>
                </a:gdLst>
                <a:ahLst/>
                <a:cxnLst>
                  <a:cxn ang="0">
                    <a:pos x="connsiteX0" y="connsiteY0"/>
                  </a:cxn>
                  <a:cxn ang="0">
                    <a:pos x="connsiteX1" y="connsiteY1"/>
                  </a:cxn>
                  <a:cxn ang="0">
                    <a:pos x="connsiteX2" y="connsiteY2"/>
                  </a:cxn>
                  <a:cxn ang="0">
                    <a:pos x="connsiteX3" y="connsiteY3"/>
                  </a:cxn>
                </a:cxnLst>
                <a:rect l="l" t="t" r="r" b="b"/>
                <a:pathLst>
                  <a:path w="733456" h="502068">
                    <a:moveTo>
                      <a:pt x="965" y="211"/>
                    </a:moveTo>
                    <a:lnTo>
                      <a:pt x="734422" y="211"/>
                    </a:lnTo>
                    <a:lnTo>
                      <a:pt x="734422" y="502279"/>
                    </a:lnTo>
                    <a:lnTo>
                      <a:pt x="965" y="502279"/>
                    </a:lnTo>
                    <a:close/>
                  </a:path>
                </a:pathLst>
              </a:custGeom>
            </p:spPr>
          </p:pic>
          <p:pic>
            <p:nvPicPr>
              <p:cNvPr id="96" name="Picture 95">
                <a:extLst>
                  <a:ext uri="{FF2B5EF4-FFF2-40B4-BE49-F238E27FC236}">
                    <a16:creationId xmlns:a16="http://schemas.microsoft.com/office/drawing/2014/main" id="{A95CCD4F-1018-47CC-828D-9D8AE040A7BD}"/>
                  </a:ext>
                </a:extLst>
              </p:cNvPr>
              <p:cNvPicPr>
                <a:picLocks noChangeAspect="1"/>
              </p:cNvPicPr>
              <p:nvPr/>
            </p:nvPicPr>
            <p:blipFill>
              <a:blip r:embed="rId161"/>
              <a:stretch>
                <a:fillRect/>
              </a:stretch>
            </p:blipFill>
            <p:spPr>
              <a:xfrm>
                <a:off x="5032235" y="3378068"/>
                <a:ext cx="615579" cy="838236"/>
              </a:xfrm>
              <a:custGeom>
                <a:avLst/>
                <a:gdLst>
                  <a:gd name="connsiteX0" fmla="*/ 834 w 615579"/>
                  <a:gd name="connsiteY0" fmla="*/ 68 h 838236"/>
                  <a:gd name="connsiteX1" fmla="*/ 616414 w 615579"/>
                  <a:gd name="connsiteY1" fmla="*/ 68 h 838236"/>
                  <a:gd name="connsiteX2" fmla="*/ 616414 w 615579"/>
                  <a:gd name="connsiteY2" fmla="*/ 838304 h 838236"/>
                  <a:gd name="connsiteX3" fmla="*/ 834 w 615579"/>
                  <a:gd name="connsiteY3" fmla="*/ 838304 h 838236"/>
                </a:gdLst>
                <a:ahLst/>
                <a:cxnLst>
                  <a:cxn ang="0">
                    <a:pos x="connsiteX0" y="connsiteY0"/>
                  </a:cxn>
                  <a:cxn ang="0">
                    <a:pos x="connsiteX1" y="connsiteY1"/>
                  </a:cxn>
                  <a:cxn ang="0">
                    <a:pos x="connsiteX2" y="connsiteY2"/>
                  </a:cxn>
                  <a:cxn ang="0">
                    <a:pos x="connsiteX3" y="connsiteY3"/>
                  </a:cxn>
                </a:cxnLst>
                <a:rect l="l" t="t" r="r" b="b"/>
                <a:pathLst>
                  <a:path w="615579" h="838236">
                    <a:moveTo>
                      <a:pt x="834" y="68"/>
                    </a:moveTo>
                    <a:lnTo>
                      <a:pt x="616414" y="68"/>
                    </a:lnTo>
                    <a:lnTo>
                      <a:pt x="616414" y="838304"/>
                    </a:lnTo>
                    <a:lnTo>
                      <a:pt x="834" y="838304"/>
                    </a:lnTo>
                    <a:close/>
                  </a:path>
                </a:pathLst>
              </a:custGeom>
            </p:spPr>
          </p:pic>
          <p:pic>
            <p:nvPicPr>
              <p:cNvPr id="97" name="Picture 96">
                <a:extLst>
                  <a:ext uri="{FF2B5EF4-FFF2-40B4-BE49-F238E27FC236}">
                    <a16:creationId xmlns:a16="http://schemas.microsoft.com/office/drawing/2014/main" id="{59E809BC-A7A0-49FE-8560-6D7FDEB7DBE2}"/>
                  </a:ext>
                </a:extLst>
              </p:cNvPr>
              <p:cNvPicPr>
                <a:picLocks noChangeAspect="1"/>
              </p:cNvPicPr>
              <p:nvPr/>
            </p:nvPicPr>
            <p:blipFill>
              <a:blip r:embed="rId162"/>
              <a:stretch>
                <a:fillRect/>
              </a:stretch>
            </p:blipFill>
            <p:spPr>
              <a:xfrm>
                <a:off x="5320379" y="3517774"/>
                <a:ext cx="528263" cy="777115"/>
              </a:xfrm>
              <a:custGeom>
                <a:avLst/>
                <a:gdLst>
                  <a:gd name="connsiteX0" fmla="*/ 900 w 528263"/>
                  <a:gd name="connsiteY0" fmla="*/ 100 h 777115"/>
                  <a:gd name="connsiteX1" fmla="*/ 529164 w 528263"/>
                  <a:gd name="connsiteY1" fmla="*/ 100 h 777115"/>
                  <a:gd name="connsiteX2" fmla="*/ 529164 w 528263"/>
                  <a:gd name="connsiteY2" fmla="*/ 777215 h 777115"/>
                  <a:gd name="connsiteX3" fmla="*/ 900 w 528263"/>
                  <a:gd name="connsiteY3" fmla="*/ 777215 h 777115"/>
                </a:gdLst>
                <a:ahLst/>
                <a:cxnLst>
                  <a:cxn ang="0">
                    <a:pos x="connsiteX0" y="connsiteY0"/>
                  </a:cxn>
                  <a:cxn ang="0">
                    <a:pos x="connsiteX1" y="connsiteY1"/>
                  </a:cxn>
                  <a:cxn ang="0">
                    <a:pos x="connsiteX2" y="connsiteY2"/>
                  </a:cxn>
                  <a:cxn ang="0">
                    <a:pos x="connsiteX3" y="connsiteY3"/>
                  </a:cxn>
                </a:cxnLst>
                <a:rect l="l" t="t" r="r" b="b"/>
                <a:pathLst>
                  <a:path w="528263" h="777115">
                    <a:moveTo>
                      <a:pt x="900" y="100"/>
                    </a:moveTo>
                    <a:lnTo>
                      <a:pt x="529164" y="100"/>
                    </a:lnTo>
                    <a:lnTo>
                      <a:pt x="529164" y="777215"/>
                    </a:lnTo>
                    <a:lnTo>
                      <a:pt x="900" y="777215"/>
                    </a:lnTo>
                    <a:close/>
                  </a:path>
                </a:pathLst>
              </a:custGeom>
            </p:spPr>
          </p:pic>
          <p:pic>
            <p:nvPicPr>
              <p:cNvPr id="98" name="Picture 97">
                <a:extLst>
                  <a:ext uri="{FF2B5EF4-FFF2-40B4-BE49-F238E27FC236}">
                    <a16:creationId xmlns:a16="http://schemas.microsoft.com/office/drawing/2014/main" id="{D75BA161-82B4-44FD-829C-0973E2D5818C}"/>
                  </a:ext>
                </a:extLst>
              </p:cNvPr>
              <p:cNvPicPr>
                <a:picLocks noChangeAspect="1"/>
              </p:cNvPicPr>
              <p:nvPr/>
            </p:nvPicPr>
            <p:blipFill>
              <a:blip r:embed="rId163"/>
              <a:stretch>
                <a:fillRect/>
              </a:stretch>
            </p:blipFill>
            <p:spPr>
              <a:xfrm>
                <a:off x="5346573" y="3788454"/>
                <a:ext cx="454044" cy="694164"/>
              </a:xfrm>
              <a:custGeom>
                <a:avLst/>
                <a:gdLst>
                  <a:gd name="connsiteX0" fmla="*/ 906 w 454044"/>
                  <a:gd name="connsiteY0" fmla="*/ 162 h 694164"/>
                  <a:gd name="connsiteX1" fmla="*/ 454951 w 454044"/>
                  <a:gd name="connsiteY1" fmla="*/ 162 h 694164"/>
                  <a:gd name="connsiteX2" fmla="*/ 454951 w 454044"/>
                  <a:gd name="connsiteY2" fmla="*/ 694326 h 694164"/>
                  <a:gd name="connsiteX3" fmla="*/ 906 w 454044"/>
                  <a:gd name="connsiteY3" fmla="*/ 694326 h 694164"/>
                </a:gdLst>
                <a:ahLst/>
                <a:cxnLst>
                  <a:cxn ang="0">
                    <a:pos x="connsiteX0" y="connsiteY0"/>
                  </a:cxn>
                  <a:cxn ang="0">
                    <a:pos x="connsiteX1" y="connsiteY1"/>
                  </a:cxn>
                  <a:cxn ang="0">
                    <a:pos x="connsiteX2" y="connsiteY2"/>
                  </a:cxn>
                  <a:cxn ang="0">
                    <a:pos x="connsiteX3" y="connsiteY3"/>
                  </a:cxn>
                </a:cxnLst>
                <a:rect l="l" t="t" r="r" b="b"/>
                <a:pathLst>
                  <a:path w="454044" h="694164">
                    <a:moveTo>
                      <a:pt x="906" y="162"/>
                    </a:moveTo>
                    <a:lnTo>
                      <a:pt x="454951" y="162"/>
                    </a:lnTo>
                    <a:lnTo>
                      <a:pt x="454951" y="694326"/>
                    </a:lnTo>
                    <a:lnTo>
                      <a:pt x="906" y="694326"/>
                    </a:lnTo>
                    <a:close/>
                  </a:path>
                </a:pathLst>
              </a:custGeom>
            </p:spPr>
          </p:pic>
          <p:pic>
            <p:nvPicPr>
              <p:cNvPr id="99" name="Picture 98">
                <a:extLst>
                  <a:ext uri="{FF2B5EF4-FFF2-40B4-BE49-F238E27FC236}">
                    <a16:creationId xmlns:a16="http://schemas.microsoft.com/office/drawing/2014/main" id="{7976C5B7-D6B0-44BF-86C9-A90FB9EE7041}"/>
                  </a:ext>
                </a:extLst>
              </p:cNvPr>
              <p:cNvPicPr>
                <a:picLocks noChangeAspect="1"/>
              </p:cNvPicPr>
              <p:nvPr/>
            </p:nvPicPr>
            <p:blipFill>
              <a:blip r:embed="rId164"/>
              <a:stretch>
                <a:fillRect/>
              </a:stretch>
            </p:blipFill>
            <p:spPr>
              <a:xfrm>
                <a:off x="4591288" y="3391165"/>
                <a:ext cx="318704" cy="532629"/>
              </a:xfrm>
              <a:custGeom>
                <a:avLst/>
                <a:gdLst>
                  <a:gd name="connsiteX0" fmla="*/ 733 w 318704"/>
                  <a:gd name="connsiteY0" fmla="*/ 71 h 532629"/>
                  <a:gd name="connsiteX1" fmla="*/ 319438 w 318704"/>
                  <a:gd name="connsiteY1" fmla="*/ 71 h 532629"/>
                  <a:gd name="connsiteX2" fmla="*/ 319438 w 318704"/>
                  <a:gd name="connsiteY2" fmla="*/ 532700 h 532629"/>
                  <a:gd name="connsiteX3" fmla="*/ 733 w 318704"/>
                  <a:gd name="connsiteY3" fmla="*/ 532700 h 532629"/>
                </a:gdLst>
                <a:ahLst/>
                <a:cxnLst>
                  <a:cxn ang="0">
                    <a:pos x="connsiteX0" y="connsiteY0"/>
                  </a:cxn>
                  <a:cxn ang="0">
                    <a:pos x="connsiteX1" y="connsiteY1"/>
                  </a:cxn>
                  <a:cxn ang="0">
                    <a:pos x="connsiteX2" y="connsiteY2"/>
                  </a:cxn>
                  <a:cxn ang="0">
                    <a:pos x="connsiteX3" y="connsiteY3"/>
                  </a:cxn>
                </a:cxnLst>
                <a:rect l="l" t="t" r="r" b="b"/>
                <a:pathLst>
                  <a:path w="318704" h="532629">
                    <a:moveTo>
                      <a:pt x="733" y="71"/>
                    </a:moveTo>
                    <a:lnTo>
                      <a:pt x="319438" y="71"/>
                    </a:lnTo>
                    <a:lnTo>
                      <a:pt x="319438" y="532700"/>
                    </a:lnTo>
                    <a:lnTo>
                      <a:pt x="733" y="532700"/>
                    </a:lnTo>
                    <a:close/>
                  </a:path>
                </a:pathLst>
              </a:custGeom>
            </p:spPr>
          </p:pic>
          <p:pic>
            <p:nvPicPr>
              <p:cNvPr id="100" name="Picture 99">
                <a:extLst>
                  <a:ext uri="{FF2B5EF4-FFF2-40B4-BE49-F238E27FC236}">
                    <a16:creationId xmlns:a16="http://schemas.microsoft.com/office/drawing/2014/main" id="{C92C976A-E721-412D-8E34-417A3E427F8D}"/>
                  </a:ext>
                </a:extLst>
              </p:cNvPr>
              <p:cNvPicPr>
                <a:picLocks noChangeAspect="1"/>
              </p:cNvPicPr>
              <p:nvPr/>
            </p:nvPicPr>
            <p:blipFill>
              <a:blip r:embed="rId165"/>
              <a:stretch>
                <a:fillRect/>
              </a:stretch>
            </p:blipFill>
            <p:spPr>
              <a:xfrm>
                <a:off x="4259486" y="3530871"/>
                <a:ext cx="602482" cy="497702"/>
              </a:xfrm>
              <a:custGeom>
                <a:avLst/>
                <a:gdLst>
                  <a:gd name="connsiteX0" fmla="*/ 657 w 602482"/>
                  <a:gd name="connsiteY0" fmla="*/ 103 h 497702"/>
                  <a:gd name="connsiteX1" fmla="*/ 603140 w 602482"/>
                  <a:gd name="connsiteY1" fmla="*/ 103 h 497702"/>
                  <a:gd name="connsiteX2" fmla="*/ 603140 w 602482"/>
                  <a:gd name="connsiteY2" fmla="*/ 497806 h 497702"/>
                  <a:gd name="connsiteX3" fmla="*/ 657 w 602482"/>
                  <a:gd name="connsiteY3" fmla="*/ 497806 h 497702"/>
                </a:gdLst>
                <a:ahLst/>
                <a:cxnLst>
                  <a:cxn ang="0">
                    <a:pos x="connsiteX0" y="connsiteY0"/>
                  </a:cxn>
                  <a:cxn ang="0">
                    <a:pos x="connsiteX1" y="connsiteY1"/>
                  </a:cxn>
                  <a:cxn ang="0">
                    <a:pos x="connsiteX2" y="connsiteY2"/>
                  </a:cxn>
                  <a:cxn ang="0">
                    <a:pos x="connsiteX3" y="connsiteY3"/>
                  </a:cxn>
                </a:cxnLst>
                <a:rect l="l" t="t" r="r" b="b"/>
                <a:pathLst>
                  <a:path w="602482" h="497702">
                    <a:moveTo>
                      <a:pt x="657" y="103"/>
                    </a:moveTo>
                    <a:lnTo>
                      <a:pt x="603140" y="103"/>
                    </a:lnTo>
                    <a:lnTo>
                      <a:pt x="603140" y="497806"/>
                    </a:lnTo>
                    <a:lnTo>
                      <a:pt x="657" y="497806"/>
                    </a:lnTo>
                    <a:close/>
                  </a:path>
                </a:pathLst>
              </a:custGeom>
            </p:spPr>
          </p:pic>
          <p:pic>
            <p:nvPicPr>
              <p:cNvPr id="101" name="Picture 100">
                <a:extLst>
                  <a:ext uri="{FF2B5EF4-FFF2-40B4-BE49-F238E27FC236}">
                    <a16:creationId xmlns:a16="http://schemas.microsoft.com/office/drawing/2014/main" id="{DD8604B8-8239-4312-B948-062553AAF922}"/>
                  </a:ext>
                </a:extLst>
              </p:cNvPr>
              <p:cNvPicPr>
                <a:picLocks noChangeAspect="1"/>
              </p:cNvPicPr>
              <p:nvPr/>
            </p:nvPicPr>
            <p:blipFill>
              <a:blip r:embed="rId166"/>
              <a:stretch>
                <a:fillRect/>
              </a:stretch>
            </p:blipFill>
            <p:spPr>
              <a:xfrm>
                <a:off x="4486508" y="3500311"/>
                <a:ext cx="506434" cy="571921"/>
              </a:xfrm>
              <a:custGeom>
                <a:avLst/>
                <a:gdLst>
                  <a:gd name="connsiteX0" fmla="*/ 709 w 506434"/>
                  <a:gd name="connsiteY0" fmla="*/ 96 h 571921"/>
                  <a:gd name="connsiteX1" fmla="*/ 507144 w 506434"/>
                  <a:gd name="connsiteY1" fmla="*/ 96 h 571921"/>
                  <a:gd name="connsiteX2" fmla="*/ 507144 w 506434"/>
                  <a:gd name="connsiteY2" fmla="*/ 572018 h 571921"/>
                  <a:gd name="connsiteX3" fmla="*/ 709 w 506434"/>
                  <a:gd name="connsiteY3" fmla="*/ 572018 h 571921"/>
                </a:gdLst>
                <a:ahLst/>
                <a:cxnLst>
                  <a:cxn ang="0">
                    <a:pos x="connsiteX0" y="connsiteY0"/>
                  </a:cxn>
                  <a:cxn ang="0">
                    <a:pos x="connsiteX1" y="connsiteY1"/>
                  </a:cxn>
                  <a:cxn ang="0">
                    <a:pos x="connsiteX2" y="connsiteY2"/>
                  </a:cxn>
                  <a:cxn ang="0">
                    <a:pos x="connsiteX3" y="connsiteY3"/>
                  </a:cxn>
                </a:cxnLst>
                <a:rect l="l" t="t" r="r" b="b"/>
                <a:pathLst>
                  <a:path w="506434" h="571921">
                    <a:moveTo>
                      <a:pt x="709" y="96"/>
                    </a:moveTo>
                    <a:lnTo>
                      <a:pt x="507144" y="96"/>
                    </a:lnTo>
                    <a:lnTo>
                      <a:pt x="507144" y="572018"/>
                    </a:lnTo>
                    <a:lnTo>
                      <a:pt x="709" y="572018"/>
                    </a:lnTo>
                    <a:close/>
                  </a:path>
                </a:pathLst>
              </a:custGeom>
            </p:spPr>
          </p:pic>
          <p:pic>
            <p:nvPicPr>
              <p:cNvPr id="102" name="Picture 101">
                <a:extLst>
                  <a:ext uri="{FF2B5EF4-FFF2-40B4-BE49-F238E27FC236}">
                    <a16:creationId xmlns:a16="http://schemas.microsoft.com/office/drawing/2014/main" id="{F2D66B4C-0F0E-437C-8ACD-F82950F5803F}"/>
                  </a:ext>
                </a:extLst>
              </p:cNvPr>
              <p:cNvPicPr>
                <a:picLocks noChangeAspect="1"/>
              </p:cNvPicPr>
              <p:nvPr/>
            </p:nvPicPr>
            <p:blipFill>
              <a:blip r:embed="rId167"/>
              <a:stretch>
                <a:fillRect/>
              </a:stretch>
            </p:blipFill>
            <p:spPr>
              <a:xfrm>
                <a:off x="4779018" y="3443555"/>
                <a:ext cx="427849" cy="672335"/>
              </a:xfrm>
              <a:custGeom>
                <a:avLst/>
                <a:gdLst>
                  <a:gd name="connsiteX0" fmla="*/ 776 w 427849"/>
                  <a:gd name="connsiteY0" fmla="*/ 83 h 672335"/>
                  <a:gd name="connsiteX1" fmla="*/ 428626 w 427849"/>
                  <a:gd name="connsiteY1" fmla="*/ 83 h 672335"/>
                  <a:gd name="connsiteX2" fmla="*/ 428626 w 427849"/>
                  <a:gd name="connsiteY2" fmla="*/ 672418 h 672335"/>
                  <a:gd name="connsiteX3" fmla="*/ 776 w 427849"/>
                  <a:gd name="connsiteY3" fmla="*/ 672418 h 672335"/>
                </a:gdLst>
                <a:ahLst/>
                <a:cxnLst>
                  <a:cxn ang="0">
                    <a:pos x="connsiteX0" y="connsiteY0"/>
                  </a:cxn>
                  <a:cxn ang="0">
                    <a:pos x="connsiteX1" y="connsiteY1"/>
                  </a:cxn>
                  <a:cxn ang="0">
                    <a:pos x="connsiteX2" y="connsiteY2"/>
                  </a:cxn>
                  <a:cxn ang="0">
                    <a:pos x="connsiteX3" y="connsiteY3"/>
                  </a:cxn>
                </a:cxnLst>
                <a:rect l="l" t="t" r="r" b="b"/>
                <a:pathLst>
                  <a:path w="427849" h="672335">
                    <a:moveTo>
                      <a:pt x="776" y="83"/>
                    </a:moveTo>
                    <a:lnTo>
                      <a:pt x="428626" y="83"/>
                    </a:lnTo>
                    <a:lnTo>
                      <a:pt x="428626" y="672418"/>
                    </a:lnTo>
                    <a:lnTo>
                      <a:pt x="776" y="672418"/>
                    </a:lnTo>
                    <a:close/>
                  </a:path>
                </a:pathLst>
              </a:custGeom>
            </p:spPr>
          </p:pic>
          <p:pic>
            <p:nvPicPr>
              <p:cNvPr id="103" name="Picture 102">
                <a:extLst>
                  <a:ext uri="{FF2B5EF4-FFF2-40B4-BE49-F238E27FC236}">
                    <a16:creationId xmlns:a16="http://schemas.microsoft.com/office/drawing/2014/main" id="{40ED7DEE-2EA9-4B0D-BB84-6002E694929B}"/>
                  </a:ext>
                </a:extLst>
              </p:cNvPr>
              <p:cNvPicPr>
                <a:picLocks noChangeAspect="1"/>
              </p:cNvPicPr>
              <p:nvPr/>
            </p:nvPicPr>
            <p:blipFill>
              <a:blip r:embed="rId168"/>
              <a:stretch>
                <a:fillRect/>
              </a:stretch>
            </p:blipFill>
            <p:spPr>
              <a:xfrm>
                <a:off x="5097722" y="3452287"/>
                <a:ext cx="458410" cy="711627"/>
              </a:xfrm>
              <a:custGeom>
                <a:avLst/>
                <a:gdLst>
                  <a:gd name="connsiteX0" fmla="*/ 849 w 458410"/>
                  <a:gd name="connsiteY0" fmla="*/ 85 h 711627"/>
                  <a:gd name="connsiteX1" fmla="*/ 459260 w 458410"/>
                  <a:gd name="connsiteY1" fmla="*/ 85 h 711627"/>
                  <a:gd name="connsiteX2" fmla="*/ 459260 w 458410"/>
                  <a:gd name="connsiteY2" fmla="*/ 711713 h 711627"/>
                  <a:gd name="connsiteX3" fmla="*/ 849 w 458410"/>
                  <a:gd name="connsiteY3" fmla="*/ 711713 h 711627"/>
                </a:gdLst>
                <a:ahLst/>
                <a:cxnLst>
                  <a:cxn ang="0">
                    <a:pos x="connsiteX0" y="connsiteY0"/>
                  </a:cxn>
                  <a:cxn ang="0">
                    <a:pos x="connsiteX1" y="connsiteY1"/>
                  </a:cxn>
                  <a:cxn ang="0">
                    <a:pos x="connsiteX2" y="connsiteY2"/>
                  </a:cxn>
                  <a:cxn ang="0">
                    <a:pos x="connsiteX3" y="connsiteY3"/>
                  </a:cxn>
                </a:cxnLst>
                <a:rect l="l" t="t" r="r" b="b"/>
                <a:pathLst>
                  <a:path w="458410" h="711627">
                    <a:moveTo>
                      <a:pt x="849" y="85"/>
                    </a:moveTo>
                    <a:lnTo>
                      <a:pt x="459260" y="85"/>
                    </a:lnTo>
                    <a:lnTo>
                      <a:pt x="459260" y="711713"/>
                    </a:lnTo>
                    <a:lnTo>
                      <a:pt x="849" y="711713"/>
                    </a:lnTo>
                    <a:close/>
                  </a:path>
                </a:pathLst>
              </a:custGeom>
            </p:spPr>
          </p:pic>
          <p:pic>
            <p:nvPicPr>
              <p:cNvPr id="104" name="Picture 103">
                <a:extLst>
                  <a:ext uri="{FF2B5EF4-FFF2-40B4-BE49-F238E27FC236}">
                    <a16:creationId xmlns:a16="http://schemas.microsoft.com/office/drawing/2014/main" id="{3A427144-78E2-4415-9E70-79C188ED1694}"/>
                  </a:ext>
                </a:extLst>
              </p:cNvPr>
              <p:cNvPicPr>
                <a:picLocks noChangeAspect="1"/>
              </p:cNvPicPr>
              <p:nvPr/>
            </p:nvPicPr>
            <p:blipFill>
              <a:blip r:embed="rId169"/>
              <a:stretch>
                <a:fillRect/>
              </a:stretch>
            </p:blipFill>
            <p:spPr>
              <a:xfrm>
                <a:off x="5097722" y="3565798"/>
                <a:ext cx="554458" cy="820773"/>
              </a:xfrm>
              <a:custGeom>
                <a:avLst/>
                <a:gdLst>
                  <a:gd name="connsiteX0" fmla="*/ 849 w 554458"/>
                  <a:gd name="connsiteY0" fmla="*/ 111 h 820773"/>
                  <a:gd name="connsiteX1" fmla="*/ 555308 w 554458"/>
                  <a:gd name="connsiteY1" fmla="*/ 111 h 820773"/>
                  <a:gd name="connsiteX2" fmla="*/ 555308 w 554458"/>
                  <a:gd name="connsiteY2" fmla="*/ 820884 h 820773"/>
                  <a:gd name="connsiteX3" fmla="*/ 849 w 554458"/>
                  <a:gd name="connsiteY3" fmla="*/ 820884 h 820773"/>
                </a:gdLst>
                <a:ahLst/>
                <a:cxnLst>
                  <a:cxn ang="0">
                    <a:pos x="connsiteX0" y="connsiteY0"/>
                  </a:cxn>
                  <a:cxn ang="0">
                    <a:pos x="connsiteX1" y="connsiteY1"/>
                  </a:cxn>
                  <a:cxn ang="0">
                    <a:pos x="connsiteX2" y="connsiteY2"/>
                  </a:cxn>
                  <a:cxn ang="0">
                    <a:pos x="connsiteX3" y="connsiteY3"/>
                  </a:cxn>
                </a:cxnLst>
                <a:rect l="l" t="t" r="r" b="b"/>
                <a:pathLst>
                  <a:path w="554458" h="820773">
                    <a:moveTo>
                      <a:pt x="849" y="111"/>
                    </a:moveTo>
                    <a:lnTo>
                      <a:pt x="555308" y="111"/>
                    </a:lnTo>
                    <a:lnTo>
                      <a:pt x="555308" y="820884"/>
                    </a:lnTo>
                    <a:lnTo>
                      <a:pt x="849" y="820884"/>
                    </a:lnTo>
                    <a:close/>
                  </a:path>
                </a:pathLst>
              </a:custGeom>
            </p:spPr>
          </p:pic>
          <p:pic>
            <p:nvPicPr>
              <p:cNvPr id="105" name="Picture 104">
                <a:extLst>
                  <a:ext uri="{FF2B5EF4-FFF2-40B4-BE49-F238E27FC236}">
                    <a16:creationId xmlns:a16="http://schemas.microsoft.com/office/drawing/2014/main" id="{C576768C-B07E-4623-B954-87F6A8FB02C3}"/>
                  </a:ext>
                </a:extLst>
              </p:cNvPr>
              <p:cNvPicPr>
                <a:picLocks noChangeAspect="1"/>
              </p:cNvPicPr>
              <p:nvPr/>
            </p:nvPicPr>
            <p:blipFill>
              <a:blip r:embed="rId170"/>
              <a:stretch>
                <a:fillRect/>
              </a:stretch>
            </p:blipFill>
            <p:spPr>
              <a:xfrm>
                <a:off x="5224331" y="3618188"/>
                <a:ext cx="720359" cy="934284"/>
              </a:xfrm>
              <a:custGeom>
                <a:avLst/>
                <a:gdLst>
                  <a:gd name="connsiteX0" fmla="*/ 878 w 720359"/>
                  <a:gd name="connsiteY0" fmla="*/ 123 h 934284"/>
                  <a:gd name="connsiteX1" fmla="*/ 721238 w 720359"/>
                  <a:gd name="connsiteY1" fmla="*/ 123 h 934284"/>
                  <a:gd name="connsiteX2" fmla="*/ 721238 w 720359"/>
                  <a:gd name="connsiteY2" fmla="*/ 934407 h 934284"/>
                  <a:gd name="connsiteX3" fmla="*/ 878 w 720359"/>
                  <a:gd name="connsiteY3" fmla="*/ 934407 h 934284"/>
                </a:gdLst>
                <a:ahLst/>
                <a:cxnLst>
                  <a:cxn ang="0">
                    <a:pos x="connsiteX0" y="connsiteY0"/>
                  </a:cxn>
                  <a:cxn ang="0">
                    <a:pos x="connsiteX1" y="connsiteY1"/>
                  </a:cxn>
                  <a:cxn ang="0">
                    <a:pos x="connsiteX2" y="connsiteY2"/>
                  </a:cxn>
                  <a:cxn ang="0">
                    <a:pos x="connsiteX3" y="connsiteY3"/>
                  </a:cxn>
                </a:cxnLst>
                <a:rect l="l" t="t" r="r" b="b"/>
                <a:pathLst>
                  <a:path w="720359" h="934284">
                    <a:moveTo>
                      <a:pt x="878" y="123"/>
                    </a:moveTo>
                    <a:lnTo>
                      <a:pt x="721238" y="123"/>
                    </a:lnTo>
                    <a:lnTo>
                      <a:pt x="721238" y="934407"/>
                    </a:lnTo>
                    <a:lnTo>
                      <a:pt x="878" y="934407"/>
                    </a:lnTo>
                    <a:close/>
                  </a:path>
                </a:pathLst>
              </a:custGeom>
            </p:spPr>
          </p:pic>
          <p:pic>
            <p:nvPicPr>
              <p:cNvPr id="106" name="Picture 105">
                <a:extLst>
                  <a:ext uri="{FF2B5EF4-FFF2-40B4-BE49-F238E27FC236}">
                    <a16:creationId xmlns:a16="http://schemas.microsoft.com/office/drawing/2014/main" id="{80AB0B55-FD2E-43CA-B548-6D001BC7C8DF}"/>
                  </a:ext>
                </a:extLst>
              </p:cNvPr>
              <p:cNvPicPr>
                <a:picLocks noChangeAspect="1"/>
              </p:cNvPicPr>
              <p:nvPr/>
            </p:nvPicPr>
            <p:blipFill>
              <a:blip r:embed="rId171"/>
              <a:stretch>
                <a:fillRect/>
              </a:stretch>
            </p:blipFill>
            <p:spPr>
              <a:xfrm>
                <a:off x="3866562" y="4744568"/>
                <a:ext cx="781480" cy="445313"/>
              </a:xfrm>
              <a:custGeom>
                <a:avLst/>
                <a:gdLst>
                  <a:gd name="connsiteX0" fmla="*/ 567 w 781480"/>
                  <a:gd name="connsiteY0" fmla="*/ 381 h 445313"/>
                  <a:gd name="connsiteX1" fmla="*/ 782048 w 781480"/>
                  <a:gd name="connsiteY1" fmla="*/ 381 h 445313"/>
                  <a:gd name="connsiteX2" fmla="*/ 782048 w 781480"/>
                  <a:gd name="connsiteY2" fmla="*/ 445694 h 445313"/>
                  <a:gd name="connsiteX3" fmla="*/ 567 w 781480"/>
                  <a:gd name="connsiteY3" fmla="*/ 445694 h 445313"/>
                </a:gdLst>
                <a:ahLst/>
                <a:cxnLst>
                  <a:cxn ang="0">
                    <a:pos x="connsiteX0" y="connsiteY0"/>
                  </a:cxn>
                  <a:cxn ang="0">
                    <a:pos x="connsiteX1" y="connsiteY1"/>
                  </a:cxn>
                  <a:cxn ang="0">
                    <a:pos x="connsiteX2" y="connsiteY2"/>
                  </a:cxn>
                  <a:cxn ang="0">
                    <a:pos x="connsiteX3" y="connsiteY3"/>
                  </a:cxn>
                </a:cxnLst>
                <a:rect l="l" t="t" r="r" b="b"/>
                <a:pathLst>
                  <a:path w="781480" h="445313">
                    <a:moveTo>
                      <a:pt x="567" y="381"/>
                    </a:moveTo>
                    <a:lnTo>
                      <a:pt x="782048" y="381"/>
                    </a:lnTo>
                    <a:lnTo>
                      <a:pt x="782048" y="445694"/>
                    </a:lnTo>
                    <a:lnTo>
                      <a:pt x="567" y="445694"/>
                    </a:lnTo>
                    <a:close/>
                  </a:path>
                </a:pathLst>
              </a:custGeom>
            </p:spPr>
          </p:pic>
          <p:pic>
            <p:nvPicPr>
              <p:cNvPr id="107" name="Picture 106">
                <a:extLst>
                  <a:ext uri="{FF2B5EF4-FFF2-40B4-BE49-F238E27FC236}">
                    <a16:creationId xmlns:a16="http://schemas.microsoft.com/office/drawing/2014/main" id="{162E48A6-43D3-4DD6-B146-B37D2D3CB9AD}"/>
                  </a:ext>
                </a:extLst>
              </p:cNvPr>
              <p:cNvPicPr>
                <a:picLocks noChangeAspect="1"/>
              </p:cNvPicPr>
              <p:nvPr/>
            </p:nvPicPr>
            <p:blipFill>
              <a:blip r:embed="rId172"/>
              <a:stretch>
                <a:fillRect/>
              </a:stretch>
            </p:blipFill>
            <p:spPr>
              <a:xfrm>
                <a:off x="4250754" y="3705504"/>
                <a:ext cx="384191" cy="637408"/>
              </a:xfrm>
              <a:custGeom>
                <a:avLst/>
                <a:gdLst>
                  <a:gd name="connsiteX0" fmla="*/ 655 w 384191"/>
                  <a:gd name="connsiteY0" fmla="*/ 143 h 637408"/>
                  <a:gd name="connsiteX1" fmla="*/ 384847 w 384191"/>
                  <a:gd name="connsiteY1" fmla="*/ 143 h 637408"/>
                  <a:gd name="connsiteX2" fmla="*/ 384847 w 384191"/>
                  <a:gd name="connsiteY2" fmla="*/ 637552 h 637408"/>
                  <a:gd name="connsiteX3" fmla="*/ 655 w 384191"/>
                  <a:gd name="connsiteY3" fmla="*/ 637552 h 637408"/>
                </a:gdLst>
                <a:ahLst/>
                <a:cxnLst>
                  <a:cxn ang="0">
                    <a:pos x="connsiteX0" y="connsiteY0"/>
                  </a:cxn>
                  <a:cxn ang="0">
                    <a:pos x="connsiteX1" y="connsiteY1"/>
                  </a:cxn>
                  <a:cxn ang="0">
                    <a:pos x="connsiteX2" y="connsiteY2"/>
                  </a:cxn>
                  <a:cxn ang="0">
                    <a:pos x="connsiteX3" y="connsiteY3"/>
                  </a:cxn>
                </a:cxnLst>
                <a:rect l="l" t="t" r="r" b="b"/>
                <a:pathLst>
                  <a:path w="384191" h="637408">
                    <a:moveTo>
                      <a:pt x="655" y="143"/>
                    </a:moveTo>
                    <a:lnTo>
                      <a:pt x="384847" y="143"/>
                    </a:lnTo>
                    <a:lnTo>
                      <a:pt x="384847" y="637552"/>
                    </a:lnTo>
                    <a:lnTo>
                      <a:pt x="655" y="637552"/>
                    </a:lnTo>
                    <a:close/>
                  </a:path>
                </a:pathLst>
              </a:custGeom>
            </p:spPr>
          </p:pic>
          <p:pic>
            <p:nvPicPr>
              <p:cNvPr id="108" name="Picture 107">
                <a:extLst>
                  <a:ext uri="{FF2B5EF4-FFF2-40B4-BE49-F238E27FC236}">
                    <a16:creationId xmlns:a16="http://schemas.microsoft.com/office/drawing/2014/main" id="{BDB3DF59-908A-4F67-AC95-F2455715FE3C}"/>
                  </a:ext>
                </a:extLst>
              </p:cNvPr>
              <p:cNvPicPr>
                <a:picLocks noChangeAspect="1"/>
              </p:cNvPicPr>
              <p:nvPr/>
            </p:nvPicPr>
            <p:blipFill>
              <a:blip r:embed="rId130"/>
              <a:stretch>
                <a:fillRect/>
              </a:stretch>
            </p:blipFill>
            <p:spPr>
              <a:xfrm>
                <a:off x="3897123" y="4268694"/>
                <a:ext cx="720359" cy="362362"/>
              </a:xfrm>
              <a:custGeom>
                <a:avLst/>
                <a:gdLst>
                  <a:gd name="connsiteX0" fmla="*/ 574 w 720359"/>
                  <a:gd name="connsiteY0" fmla="*/ 272 h 362362"/>
                  <a:gd name="connsiteX1" fmla="*/ 720934 w 720359"/>
                  <a:gd name="connsiteY1" fmla="*/ 272 h 362362"/>
                  <a:gd name="connsiteX2" fmla="*/ 720934 w 720359"/>
                  <a:gd name="connsiteY2" fmla="*/ 362634 h 362362"/>
                  <a:gd name="connsiteX3" fmla="*/ 574 w 720359"/>
                  <a:gd name="connsiteY3" fmla="*/ 362634 h 362362"/>
                </a:gdLst>
                <a:ahLst/>
                <a:cxnLst>
                  <a:cxn ang="0">
                    <a:pos x="connsiteX0" y="connsiteY0"/>
                  </a:cxn>
                  <a:cxn ang="0">
                    <a:pos x="connsiteX1" y="connsiteY1"/>
                  </a:cxn>
                  <a:cxn ang="0">
                    <a:pos x="connsiteX2" y="connsiteY2"/>
                  </a:cxn>
                  <a:cxn ang="0">
                    <a:pos x="connsiteX3" y="connsiteY3"/>
                  </a:cxn>
                </a:cxnLst>
                <a:rect l="l" t="t" r="r" b="b"/>
                <a:pathLst>
                  <a:path w="720359" h="362362">
                    <a:moveTo>
                      <a:pt x="574" y="272"/>
                    </a:moveTo>
                    <a:lnTo>
                      <a:pt x="720934" y="272"/>
                    </a:lnTo>
                    <a:lnTo>
                      <a:pt x="720934" y="362634"/>
                    </a:lnTo>
                    <a:lnTo>
                      <a:pt x="574" y="362634"/>
                    </a:lnTo>
                    <a:close/>
                  </a:path>
                </a:pathLst>
              </a:custGeom>
            </p:spPr>
          </p:pic>
          <p:sp>
            <p:nvSpPr>
              <p:cNvPr id="109" name="Freeform: Shape 108">
                <a:extLst>
                  <a:ext uri="{FF2B5EF4-FFF2-40B4-BE49-F238E27FC236}">
                    <a16:creationId xmlns:a16="http://schemas.microsoft.com/office/drawing/2014/main" id="{1F5B737B-0B79-4120-B08D-897566C46077}"/>
                  </a:ext>
                </a:extLst>
              </p:cNvPr>
              <p:cNvSpPr/>
              <p:nvPr/>
            </p:nvSpPr>
            <p:spPr>
              <a:xfrm>
                <a:off x="4252762" y="4754188"/>
                <a:ext cx="286636" cy="134519"/>
              </a:xfrm>
              <a:custGeom>
                <a:avLst/>
                <a:gdLst>
                  <a:gd name="connsiteX0" fmla="*/ 47347 w 286636"/>
                  <a:gd name="connsiteY0" fmla="*/ 34446 h 134519"/>
                  <a:gd name="connsiteX1" fmla="*/ 286637 w 286636"/>
                  <a:gd name="connsiteY1" fmla="*/ 110935 h 134519"/>
                  <a:gd name="connsiteX2" fmla="*/ 265201 w 286636"/>
                  <a:gd name="connsiteY2" fmla="*/ 125124 h 134519"/>
                  <a:gd name="connsiteX3" fmla="*/ 107988 w 286636"/>
                  <a:gd name="connsiteY3" fmla="*/ 125081 h 134519"/>
                  <a:gd name="connsiteX4" fmla="*/ 2248 w 286636"/>
                  <a:gd name="connsiteY4" fmla="*/ 0 h 134519"/>
                  <a:gd name="connsiteX5" fmla="*/ 47347 w 286636"/>
                  <a:gd name="connsiteY5" fmla="*/ 34446 h 134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636" h="134519">
                    <a:moveTo>
                      <a:pt x="47347" y="34446"/>
                    </a:moveTo>
                    <a:cubicBezTo>
                      <a:pt x="109210" y="95480"/>
                      <a:pt x="200849" y="124775"/>
                      <a:pt x="286637" y="110935"/>
                    </a:cubicBezTo>
                    <a:cubicBezTo>
                      <a:pt x="285633" y="120147"/>
                      <a:pt x="274369" y="123683"/>
                      <a:pt x="265201" y="125124"/>
                    </a:cubicBezTo>
                    <a:cubicBezTo>
                      <a:pt x="212942" y="133332"/>
                      <a:pt x="158369" y="141365"/>
                      <a:pt x="107988" y="125081"/>
                    </a:cubicBezTo>
                    <a:cubicBezTo>
                      <a:pt x="64068" y="110892"/>
                      <a:pt x="-14255" y="51255"/>
                      <a:pt x="2248" y="0"/>
                    </a:cubicBezTo>
                    <a:cubicBezTo>
                      <a:pt x="21370" y="7378"/>
                      <a:pt x="32634" y="19908"/>
                      <a:pt x="47347" y="34446"/>
                    </a:cubicBezTo>
                    <a:close/>
                  </a:path>
                </a:pathLst>
              </a:custGeom>
              <a:solidFill>
                <a:srgbClr val="DCDDDC"/>
              </a:solidFill>
              <a:ln w="4365" cap="flat">
                <a:noFill/>
                <a:prstDash val="solid"/>
                <a:miter/>
              </a:ln>
            </p:spPr>
            <p:txBody>
              <a:bodyPr rtlCol="0" anchor="ctr"/>
              <a:lstStyle/>
              <a:p>
                <a:endParaRPr lang="th-TH"/>
              </a:p>
            </p:txBody>
          </p:sp>
          <p:pic>
            <p:nvPicPr>
              <p:cNvPr id="110" name="Picture 109">
                <a:extLst>
                  <a:ext uri="{FF2B5EF4-FFF2-40B4-BE49-F238E27FC236}">
                    <a16:creationId xmlns:a16="http://schemas.microsoft.com/office/drawing/2014/main" id="{1547336E-C390-4B15-9EAF-F4472D940EA1}"/>
                  </a:ext>
                </a:extLst>
              </p:cNvPr>
              <p:cNvPicPr>
                <a:picLocks noChangeAspect="1"/>
              </p:cNvPicPr>
              <p:nvPr/>
            </p:nvPicPr>
            <p:blipFill>
              <a:blip r:embed="rId173"/>
              <a:stretch>
                <a:fillRect/>
              </a:stretch>
            </p:blipFill>
            <p:spPr>
              <a:xfrm>
                <a:off x="5211233" y="4329815"/>
                <a:ext cx="899357" cy="467142"/>
              </a:xfrm>
              <a:custGeom>
                <a:avLst/>
                <a:gdLst>
                  <a:gd name="connsiteX0" fmla="*/ 875 w 899357"/>
                  <a:gd name="connsiteY0" fmla="*/ 286 h 467142"/>
                  <a:gd name="connsiteX1" fmla="*/ 900233 w 899357"/>
                  <a:gd name="connsiteY1" fmla="*/ 286 h 467142"/>
                  <a:gd name="connsiteX2" fmla="*/ 900233 w 899357"/>
                  <a:gd name="connsiteY2" fmla="*/ 467428 h 467142"/>
                  <a:gd name="connsiteX3" fmla="*/ 875 w 899357"/>
                  <a:gd name="connsiteY3" fmla="*/ 467428 h 467142"/>
                </a:gdLst>
                <a:ahLst/>
                <a:cxnLst>
                  <a:cxn ang="0">
                    <a:pos x="connsiteX0" y="connsiteY0"/>
                  </a:cxn>
                  <a:cxn ang="0">
                    <a:pos x="connsiteX1" y="connsiteY1"/>
                  </a:cxn>
                  <a:cxn ang="0">
                    <a:pos x="connsiteX2" y="connsiteY2"/>
                  </a:cxn>
                  <a:cxn ang="0">
                    <a:pos x="connsiteX3" y="connsiteY3"/>
                  </a:cxn>
                </a:cxnLst>
                <a:rect l="l" t="t" r="r" b="b"/>
                <a:pathLst>
                  <a:path w="899357" h="467142">
                    <a:moveTo>
                      <a:pt x="875" y="286"/>
                    </a:moveTo>
                    <a:lnTo>
                      <a:pt x="900233" y="286"/>
                    </a:lnTo>
                    <a:lnTo>
                      <a:pt x="900233" y="467428"/>
                    </a:lnTo>
                    <a:lnTo>
                      <a:pt x="875" y="467428"/>
                    </a:lnTo>
                    <a:close/>
                  </a:path>
                </a:pathLst>
              </a:custGeom>
            </p:spPr>
          </p:pic>
          <p:pic>
            <p:nvPicPr>
              <p:cNvPr id="111" name="Picture 110">
                <a:extLst>
                  <a:ext uri="{FF2B5EF4-FFF2-40B4-BE49-F238E27FC236}">
                    <a16:creationId xmlns:a16="http://schemas.microsoft.com/office/drawing/2014/main" id="{FB1DCEEC-79C0-49A4-848B-F99E39154A8B}"/>
                  </a:ext>
                </a:extLst>
              </p:cNvPr>
              <p:cNvPicPr>
                <a:picLocks noChangeAspect="1"/>
              </p:cNvPicPr>
              <p:nvPr/>
            </p:nvPicPr>
            <p:blipFill>
              <a:blip r:embed="rId174"/>
              <a:stretch>
                <a:fillRect/>
              </a:stretch>
            </p:blipFill>
            <p:spPr>
              <a:xfrm>
                <a:off x="5320379" y="4521911"/>
                <a:ext cx="746554" cy="336167"/>
              </a:xfrm>
              <a:custGeom>
                <a:avLst/>
                <a:gdLst>
                  <a:gd name="connsiteX0" fmla="*/ 900 w 746554"/>
                  <a:gd name="connsiteY0" fmla="*/ 330 h 336167"/>
                  <a:gd name="connsiteX1" fmla="*/ 747455 w 746554"/>
                  <a:gd name="connsiteY1" fmla="*/ 330 h 336167"/>
                  <a:gd name="connsiteX2" fmla="*/ 747455 w 746554"/>
                  <a:gd name="connsiteY2" fmla="*/ 336498 h 336167"/>
                  <a:gd name="connsiteX3" fmla="*/ 900 w 746554"/>
                  <a:gd name="connsiteY3" fmla="*/ 336498 h 336167"/>
                </a:gdLst>
                <a:ahLst/>
                <a:cxnLst>
                  <a:cxn ang="0">
                    <a:pos x="connsiteX0" y="connsiteY0"/>
                  </a:cxn>
                  <a:cxn ang="0">
                    <a:pos x="connsiteX1" y="connsiteY1"/>
                  </a:cxn>
                  <a:cxn ang="0">
                    <a:pos x="connsiteX2" y="connsiteY2"/>
                  </a:cxn>
                  <a:cxn ang="0">
                    <a:pos x="connsiteX3" y="connsiteY3"/>
                  </a:cxn>
                </a:cxnLst>
                <a:rect l="l" t="t" r="r" b="b"/>
                <a:pathLst>
                  <a:path w="746554" h="336167">
                    <a:moveTo>
                      <a:pt x="900" y="330"/>
                    </a:moveTo>
                    <a:lnTo>
                      <a:pt x="747455" y="330"/>
                    </a:lnTo>
                    <a:lnTo>
                      <a:pt x="747455" y="336498"/>
                    </a:lnTo>
                    <a:lnTo>
                      <a:pt x="900" y="336498"/>
                    </a:lnTo>
                    <a:close/>
                  </a:path>
                </a:pathLst>
              </a:custGeom>
            </p:spPr>
          </p:pic>
          <p:sp>
            <p:nvSpPr>
              <p:cNvPr id="112" name="Freeform: Shape 111">
                <a:extLst>
                  <a:ext uri="{FF2B5EF4-FFF2-40B4-BE49-F238E27FC236}">
                    <a16:creationId xmlns:a16="http://schemas.microsoft.com/office/drawing/2014/main" id="{B2ED089B-2A81-474A-8E3B-C14C58CB958C}"/>
                  </a:ext>
                </a:extLst>
              </p:cNvPr>
              <p:cNvSpPr/>
              <p:nvPr/>
            </p:nvSpPr>
            <p:spPr>
              <a:xfrm>
                <a:off x="5221166" y="4574078"/>
                <a:ext cx="519138" cy="185055"/>
              </a:xfrm>
              <a:custGeom>
                <a:avLst/>
                <a:gdLst>
                  <a:gd name="connsiteX0" fmla="*/ 303117 w 519138"/>
                  <a:gd name="connsiteY0" fmla="*/ 4517 h 185055"/>
                  <a:gd name="connsiteX1" fmla="*/ 328745 w 519138"/>
                  <a:gd name="connsiteY1" fmla="*/ 5041 h 185055"/>
                  <a:gd name="connsiteX2" fmla="*/ 329705 w 519138"/>
                  <a:gd name="connsiteY2" fmla="*/ 16042 h 185055"/>
                  <a:gd name="connsiteX3" fmla="*/ 316040 w 519138"/>
                  <a:gd name="connsiteY3" fmla="*/ 57649 h 185055"/>
                  <a:gd name="connsiteX4" fmla="*/ 270243 w 519138"/>
                  <a:gd name="connsiteY4" fmla="*/ 81530 h 185055"/>
                  <a:gd name="connsiteX5" fmla="*/ 246405 w 519138"/>
                  <a:gd name="connsiteY5" fmla="*/ 122001 h 185055"/>
                  <a:gd name="connsiteX6" fmla="*/ 282729 w 519138"/>
                  <a:gd name="connsiteY6" fmla="*/ 140206 h 185055"/>
                  <a:gd name="connsiteX7" fmla="*/ 519138 w 519138"/>
                  <a:gd name="connsiteY7" fmla="*/ 169457 h 185055"/>
                  <a:gd name="connsiteX8" fmla="*/ 252299 w 519138"/>
                  <a:gd name="connsiteY8" fmla="*/ 177097 h 185055"/>
                  <a:gd name="connsiteX9" fmla="*/ 103862 w 519138"/>
                  <a:gd name="connsiteY9" fmla="*/ 132304 h 185055"/>
                  <a:gd name="connsiteX10" fmla="*/ 37414 w 519138"/>
                  <a:gd name="connsiteY10" fmla="*/ 100041 h 185055"/>
                  <a:gd name="connsiteX11" fmla="*/ 113074 w 519138"/>
                  <a:gd name="connsiteY11" fmla="*/ 40753 h 185055"/>
                  <a:gd name="connsiteX12" fmla="*/ 303117 w 519138"/>
                  <a:gd name="connsiteY12" fmla="*/ 4517 h 18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9138" h="185055">
                    <a:moveTo>
                      <a:pt x="303117" y="4517"/>
                    </a:moveTo>
                    <a:cubicBezTo>
                      <a:pt x="311631" y="238"/>
                      <a:pt x="324161" y="-3254"/>
                      <a:pt x="328745" y="5041"/>
                    </a:cubicBezTo>
                    <a:cubicBezTo>
                      <a:pt x="330535" y="8315"/>
                      <a:pt x="330142" y="12331"/>
                      <a:pt x="329705" y="16042"/>
                    </a:cubicBezTo>
                    <a:cubicBezTo>
                      <a:pt x="327959" y="30755"/>
                      <a:pt x="325776" y="46472"/>
                      <a:pt x="316040" y="57649"/>
                    </a:cubicBezTo>
                    <a:cubicBezTo>
                      <a:pt x="304646" y="70746"/>
                      <a:pt x="286003" y="74195"/>
                      <a:pt x="270243" y="81530"/>
                    </a:cubicBezTo>
                    <a:cubicBezTo>
                      <a:pt x="254482" y="88864"/>
                      <a:pt x="239420" y="106109"/>
                      <a:pt x="246405" y="122001"/>
                    </a:cubicBezTo>
                    <a:cubicBezTo>
                      <a:pt x="252125" y="135011"/>
                      <a:pt x="268628" y="138504"/>
                      <a:pt x="282729" y="140206"/>
                    </a:cubicBezTo>
                    <a:cubicBezTo>
                      <a:pt x="361532" y="149942"/>
                      <a:pt x="440335" y="159721"/>
                      <a:pt x="519138" y="169457"/>
                    </a:cubicBezTo>
                    <a:cubicBezTo>
                      <a:pt x="430687" y="182336"/>
                      <a:pt x="340270" y="192945"/>
                      <a:pt x="252299" y="177097"/>
                    </a:cubicBezTo>
                    <a:cubicBezTo>
                      <a:pt x="201394" y="167929"/>
                      <a:pt x="152497" y="150073"/>
                      <a:pt x="103862" y="132304"/>
                    </a:cubicBezTo>
                    <a:cubicBezTo>
                      <a:pt x="80636" y="123791"/>
                      <a:pt x="57016" y="115103"/>
                      <a:pt x="37414" y="100041"/>
                    </a:cubicBezTo>
                    <a:cubicBezTo>
                      <a:pt x="-63044" y="22810"/>
                      <a:pt x="65355" y="36867"/>
                      <a:pt x="113074" y="40753"/>
                    </a:cubicBezTo>
                    <a:cubicBezTo>
                      <a:pt x="178081" y="46167"/>
                      <a:pt x="244790" y="33811"/>
                      <a:pt x="303117" y="4517"/>
                    </a:cubicBezTo>
                    <a:close/>
                  </a:path>
                </a:pathLst>
              </a:custGeom>
              <a:solidFill>
                <a:srgbClr val="E2E2E1"/>
              </a:solidFill>
              <a:ln w="4365" cap="flat">
                <a:noFill/>
                <a:prstDash val="solid"/>
                <a:miter/>
              </a:ln>
            </p:spPr>
            <p:txBody>
              <a:bodyPr rtlCol="0" anchor="ctr"/>
              <a:lstStyle/>
              <a:p>
                <a:endParaRPr lang="th-TH"/>
              </a:p>
            </p:txBody>
          </p:sp>
          <p:pic>
            <p:nvPicPr>
              <p:cNvPr id="113" name="Picture 112">
                <a:extLst>
                  <a:ext uri="{FF2B5EF4-FFF2-40B4-BE49-F238E27FC236}">
                    <a16:creationId xmlns:a16="http://schemas.microsoft.com/office/drawing/2014/main" id="{C7ACADD4-0CB3-4B0F-AB50-306681BB5BFC}"/>
                  </a:ext>
                </a:extLst>
              </p:cNvPr>
              <p:cNvPicPr>
                <a:picLocks noChangeAspect="1"/>
              </p:cNvPicPr>
              <p:nvPr/>
            </p:nvPicPr>
            <p:blipFill>
              <a:blip r:embed="rId175"/>
              <a:stretch>
                <a:fillRect/>
              </a:stretch>
            </p:blipFill>
            <p:spPr>
              <a:xfrm>
                <a:off x="5010406" y="4779494"/>
                <a:ext cx="807675" cy="737822"/>
              </a:xfrm>
              <a:custGeom>
                <a:avLst/>
                <a:gdLst>
                  <a:gd name="connsiteX0" fmla="*/ 829 w 807675"/>
                  <a:gd name="connsiteY0" fmla="*/ 389 h 737822"/>
                  <a:gd name="connsiteX1" fmla="*/ 808505 w 807675"/>
                  <a:gd name="connsiteY1" fmla="*/ 389 h 737822"/>
                  <a:gd name="connsiteX2" fmla="*/ 808505 w 807675"/>
                  <a:gd name="connsiteY2" fmla="*/ 738212 h 737822"/>
                  <a:gd name="connsiteX3" fmla="*/ 829 w 807675"/>
                  <a:gd name="connsiteY3" fmla="*/ 738212 h 737822"/>
                </a:gdLst>
                <a:ahLst/>
                <a:cxnLst>
                  <a:cxn ang="0">
                    <a:pos x="connsiteX0" y="connsiteY0"/>
                  </a:cxn>
                  <a:cxn ang="0">
                    <a:pos x="connsiteX1" y="connsiteY1"/>
                  </a:cxn>
                  <a:cxn ang="0">
                    <a:pos x="connsiteX2" y="connsiteY2"/>
                  </a:cxn>
                  <a:cxn ang="0">
                    <a:pos x="connsiteX3" y="connsiteY3"/>
                  </a:cxn>
                </a:cxnLst>
                <a:rect l="l" t="t" r="r" b="b"/>
                <a:pathLst>
                  <a:path w="807675" h="737822">
                    <a:moveTo>
                      <a:pt x="829" y="389"/>
                    </a:moveTo>
                    <a:lnTo>
                      <a:pt x="808505" y="389"/>
                    </a:lnTo>
                    <a:lnTo>
                      <a:pt x="808505" y="738212"/>
                    </a:lnTo>
                    <a:lnTo>
                      <a:pt x="829" y="738212"/>
                    </a:lnTo>
                    <a:close/>
                  </a:path>
                </a:pathLst>
              </a:custGeom>
            </p:spPr>
          </p:pic>
          <p:pic>
            <p:nvPicPr>
              <p:cNvPr id="114" name="Picture 113">
                <a:extLst>
                  <a:ext uri="{FF2B5EF4-FFF2-40B4-BE49-F238E27FC236}">
                    <a16:creationId xmlns:a16="http://schemas.microsoft.com/office/drawing/2014/main" id="{2B0E49B9-93E5-4828-BDED-4A5F6E7501A0}"/>
                  </a:ext>
                </a:extLst>
              </p:cNvPr>
              <p:cNvPicPr>
                <a:picLocks noChangeAspect="1"/>
              </p:cNvPicPr>
              <p:nvPr/>
            </p:nvPicPr>
            <p:blipFill>
              <a:blip r:embed="rId176"/>
              <a:stretch>
                <a:fillRect/>
              </a:stretch>
            </p:blipFill>
            <p:spPr>
              <a:xfrm>
                <a:off x="5302915" y="4596130"/>
                <a:ext cx="663603" cy="567555"/>
              </a:xfrm>
              <a:custGeom>
                <a:avLst/>
                <a:gdLst>
                  <a:gd name="connsiteX0" fmla="*/ 896 w 663603"/>
                  <a:gd name="connsiteY0" fmla="*/ 347 h 567555"/>
                  <a:gd name="connsiteX1" fmla="*/ 664500 w 663603"/>
                  <a:gd name="connsiteY1" fmla="*/ 347 h 567555"/>
                  <a:gd name="connsiteX2" fmla="*/ 664500 w 663603"/>
                  <a:gd name="connsiteY2" fmla="*/ 567903 h 567555"/>
                  <a:gd name="connsiteX3" fmla="*/ 896 w 663603"/>
                  <a:gd name="connsiteY3" fmla="*/ 567903 h 567555"/>
                </a:gdLst>
                <a:ahLst/>
                <a:cxnLst>
                  <a:cxn ang="0">
                    <a:pos x="connsiteX0" y="connsiteY0"/>
                  </a:cxn>
                  <a:cxn ang="0">
                    <a:pos x="connsiteX1" y="connsiteY1"/>
                  </a:cxn>
                  <a:cxn ang="0">
                    <a:pos x="connsiteX2" y="connsiteY2"/>
                  </a:cxn>
                  <a:cxn ang="0">
                    <a:pos x="connsiteX3" y="connsiteY3"/>
                  </a:cxn>
                </a:cxnLst>
                <a:rect l="l" t="t" r="r" b="b"/>
                <a:pathLst>
                  <a:path w="663603" h="567555">
                    <a:moveTo>
                      <a:pt x="896" y="347"/>
                    </a:moveTo>
                    <a:lnTo>
                      <a:pt x="664500" y="347"/>
                    </a:lnTo>
                    <a:lnTo>
                      <a:pt x="664500" y="567903"/>
                    </a:lnTo>
                    <a:lnTo>
                      <a:pt x="896" y="567903"/>
                    </a:lnTo>
                    <a:close/>
                  </a:path>
                </a:pathLst>
              </a:custGeom>
            </p:spPr>
          </p:pic>
          <p:pic>
            <p:nvPicPr>
              <p:cNvPr id="115" name="Picture 114">
                <a:extLst>
                  <a:ext uri="{FF2B5EF4-FFF2-40B4-BE49-F238E27FC236}">
                    <a16:creationId xmlns:a16="http://schemas.microsoft.com/office/drawing/2014/main" id="{A37EC5F9-4499-4DC8-9AD3-9CF34F9D39B6}"/>
                  </a:ext>
                </a:extLst>
              </p:cNvPr>
              <p:cNvPicPr>
                <a:picLocks noChangeAspect="1"/>
              </p:cNvPicPr>
              <p:nvPr/>
            </p:nvPicPr>
            <p:blipFill>
              <a:blip r:embed="rId177"/>
              <a:stretch>
                <a:fillRect/>
              </a:stretch>
            </p:blipFill>
            <p:spPr>
              <a:xfrm>
                <a:off x="4242022" y="4674715"/>
                <a:ext cx="611214" cy="676701"/>
              </a:xfrm>
              <a:custGeom>
                <a:avLst/>
                <a:gdLst>
                  <a:gd name="connsiteX0" fmla="*/ 653 w 611214"/>
                  <a:gd name="connsiteY0" fmla="*/ 365 h 676701"/>
                  <a:gd name="connsiteX1" fmla="*/ 611867 w 611214"/>
                  <a:gd name="connsiteY1" fmla="*/ 365 h 676701"/>
                  <a:gd name="connsiteX2" fmla="*/ 611867 w 611214"/>
                  <a:gd name="connsiteY2" fmla="*/ 677066 h 676701"/>
                  <a:gd name="connsiteX3" fmla="*/ 653 w 611214"/>
                  <a:gd name="connsiteY3" fmla="*/ 677066 h 676701"/>
                </a:gdLst>
                <a:ahLst/>
                <a:cxnLst>
                  <a:cxn ang="0">
                    <a:pos x="connsiteX0" y="connsiteY0"/>
                  </a:cxn>
                  <a:cxn ang="0">
                    <a:pos x="connsiteX1" y="connsiteY1"/>
                  </a:cxn>
                  <a:cxn ang="0">
                    <a:pos x="connsiteX2" y="connsiteY2"/>
                  </a:cxn>
                  <a:cxn ang="0">
                    <a:pos x="connsiteX3" y="connsiteY3"/>
                  </a:cxn>
                </a:cxnLst>
                <a:rect l="l" t="t" r="r" b="b"/>
                <a:pathLst>
                  <a:path w="611214" h="676701">
                    <a:moveTo>
                      <a:pt x="653" y="365"/>
                    </a:moveTo>
                    <a:lnTo>
                      <a:pt x="611867" y="365"/>
                    </a:lnTo>
                    <a:lnTo>
                      <a:pt x="611867" y="677066"/>
                    </a:lnTo>
                    <a:lnTo>
                      <a:pt x="653" y="677066"/>
                    </a:lnTo>
                    <a:close/>
                  </a:path>
                </a:pathLst>
              </a:custGeom>
            </p:spPr>
          </p:pic>
          <p:pic>
            <p:nvPicPr>
              <p:cNvPr id="116" name="Picture 115">
                <a:extLst>
                  <a:ext uri="{FF2B5EF4-FFF2-40B4-BE49-F238E27FC236}">
                    <a16:creationId xmlns:a16="http://schemas.microsoft.com/office/drawing/2014/main" id="{3CDFBB31-6071-4552-80CE-AB9FC32029A4}"/>
                  </a:ext>
                </a:extLst>
              </p:cNvPr>
              <p:cNvPicPr>
                <a:picLocks noChangeAspect="1"/>
              </p:cNvPicPr>
              <p:nvPr/>
            </p:nvPicPr>
            <p:blipFill>
              <a:blip r:embed="rId178"/>
              <a:stretch>
                <a:fillRect/>
              </a:stretch>
            </p:blipFill>
            <p:spPr>
              <a:xfrm>
                <a:off x="4595653" y="4604862"/>
                <a:ext cx="694164" cy="502068"/>
              </a:xfrm>
              <a:custGeom>
                <a:avLst/>
                <a:gdLst>
                  <a:gd name="connsiteX0" fmla="*/ 734 w 694164"/>
                  <a:gd name="connsiteY0" fmla="*/ 349 h 502068"/>
                  <a:gd name="connsiteX1" fmla="*/ 694899 w 694164"/>
                  <a:gd name="connsiteY1" fmla="*/ 349 h 502068"/>
                  <a:gd name="connsiteX2" fmla="*/ 694899 w 694164"/>
                  <a:gd name="connsiteY2" fmla="*/ 502417 h 502068"/>
                  <a:gd name="connsiteX3" fmla="*/ 734 w 694164"/>
                  <a:gd name="connsiteY3" fmla="*/ 502417 h 502068"/>
                </a:gdLst>
                <a:ahLst/>
                <a:cxnLst>
                  <a:cxn ang="0">
                    <a:pos x="connsiteX0" y="connsiteY0"/>
                  </a:cxn>
                  <a:cxn ang="0">
                    <a:pos x="connsiteX1" y="connsiteY1"/>
                  </a:cxn>
                  <a:cxn ang="0">
                    <a:pos x="connsiteX2" y="connsiteY2"/>
                  </a:cxn>
                  <a:cxn ang="0">
                    <a:pos x="connsiteX3" y="connsiteY3"/>
                  </a:cxn>
                </a:cxnLst>
                <a:rect l="l" t="t" r="r" b="b"/>
                <a:pathLst>
                  <a:path w="694164" h="502068">
                    <a:moveTo>
                      <a:pt x="734" y="349"/>
                    </a:moveTo>
                    <a:lnTo>
                      <a:pt x="694899" y="349"/>
                    </a:lnTo>
                    <a:lnTo>
                      <a:pt x="694899" y="502417"/>
                    </a:lnTo>
                    <a:lnTo>
                      <a:pt x="734" y="502417"/>
                    </a:lnTo>
                    <a:close/>
                  </a:path>
                </a:pathLst>
              </a:custGeom>
            </p:spPr>
          </p:pic>
          <p:pic>
            <p:nvPicPr>
              <p:cNvPr id="117" name="Picture 116">
                <a:extLst>
                  <a:ext uri="{FF2B5EF4-FFF2-40B4-BE49-F238E27FC236}">
                    <a16:creationId xmlns:a16="http://schemas.microsoft.com/office/drawing/2014/main" id="{10C21D43-D5AF-4DB5-8F01-0D7D3B3F6FEF}"/>
                  </a:ext>
                </a:extLst>
              </p:cNvPr>
              <p:cNvPicPr>
                <a:picLocks noChangeAspect="1"/>
              </p:cNvPicPr>
              <p:nvPr/>
            </p:nvPicPr>
            <p:blipFill>
              <a:blip r:embed="rId179"/>
              <a:stretch>
                <a:fillRect/>
              </a:stretch>
            </p:blipFill>
            <p:spPr>
              <a:xfrm>
                <a:off x="4953650" y="4617959"/>
                <a:ext cx="785846" cy="384191"/>
              </a:xfrm>
              <a:custGeom>
                <a:avLst/>
                <a:gdLst>
                  <a:gd name="connsiteX0" fmla="*/ 816 w 785846"/>
                  <a:gd name="connsiteY0" fmla="*/ 352 h 384191"/>
                  <a:gd name="connsiteX1" fmla="*/ 786663 w 785846"/>
                  <a:gd name="connsiteY1" fmla="*/ 352 h 384191"/>
                  <a:gd name="connsiteX2" fmla="*/ 786663 w 785846"/>
                  <a:gd name="connsiteY2" fmla="*/ 384543 h 384191"/>
                  <a:gd name="connsiteX3" fmla="*/ 816 w 785846"/>
                  <a:gd name="connsiteY3" fmla="*/ 384543 h 384191"/>
                </a:gdLst>
                <a:ahLst/>
                <a:cxnLst>
                  <a:cxn ang="0">
                    <a:pos x="connsiteX0" y="connsiteY0"/>
                  </a:cxn>
                  <a:cxn ang="0">
                    <a:pos x="connsiteX1" y="connsiteY1"/>
                  </a:cxn>
                  <a:cxn ang="0">
                    <a:pos x="connsiteX2" y="connsiteY2"/>
                  </a:cxn>
                  <a:cxn ang="0">
                    <a:pos x="connsiteX3" y="connsiteY3"/>
                  </a:cxn>
                </a:cxnLst>
                <a:rect l="l" t="t" r="r" b="b"/>
                <a:pathLst>
                  <a:path w="785846" h="384191">
                    <a:moveTo>
                      <a:pt x="816" y="352"/>
                    </a:moveTo>
                    <a:lnTo>
                      <a:pt x="786663" y="352"/>
                    </a:lnTo>
                    <a:lnTo>
                      <a:pt x="786663" y="384543"/>
                    </a:lnTo>
                    <a:lnTo>
                      <a:pt x="816" y="384543"/>
                    </a:lnTo>
                    <a:close/>
                  </a:path>
                </a:pathLst>
              </a:custGeom>
            </p:spPr>
          </p:pic>
          <p:pic>
            <p:nvPicPr>
              <p:cNvPr id="118" name="Picture 117">
                <a:extLst>
                  <a:ext uri="{FF2B5EF4-FFF2-40B4-BE49-F238E27FC236}">
                    <a16:creationId xmlns:a16="http://schemas.microsoft.com/office/drawing/2014/main" id="{7A2669E3-05EE-472B-9EA0-F3C3FC1E8A3B}"/>
                  </a:ext>
                </a:extLst>
              </p:cNvPr>
              <p:cNvPicPr>
                <a:picLocks noChangeAspect="1"/>
              </p:cNvPicPr>
              <p:nvPr/>
            </p:nvPicPr>
            <p:blipFill>
              <a:blip r:embed="rId180"/>
              <a:stretch>
                <a:fillRect/>
              </a:stretch>
            </p:blipFill>
            <p:spPr>
              <a:xfrm>
                <a:off x="4172169" y="4469521"/>
                <a:ext cx="541361" cy="401654"/>
              </a:xfrm>
              <a:custGeom>
                <a:avLst/>
                <a:gdLst>
                  <a:gd name="connsiteX0" fmla="*/ 637 w 541361"/>
                  <a:gd name="connsiteY0" fmla="*/ 318 h 401654"/>
                  <a:gd name="connsiteX1" fmla="*/ 541998 w 541361"/>
                  <a:gd name="connsiteY1" fmla="*/ 318 h 401654"/>
                  <a:gd name="connsiteX2" fmla="*/ 541998 w 541361"/>
                  <a:gd name="connsiteY2" fmla="*/ 401973 h 401654"/>
                  <a:gd name="connsiteX3" fmla="*/ 637 w 541361"/>
                  <a:gd name="connsiteY3" fmla="*/ 401973 h 401654"/>
                </a:gdLst>
                <a:ahLst/>
                <a:cxnLst>
                  <a:cxn ang="0">
                    <a:pos x="connsiteX0" y="connsiteY0"/>
                  </a:cxn>
                  <a:cxn ang="0">
                    <a:pos x="connsiteX1" y="connsiteY1"/>
                  </a:cxn>
                  <a:cxn ang="0">
                    <a:pos x="connsiteX2" y="connsiteY2"/>
                  </a:cxn>
                  <a:cxn ang="0">
                    <a:pos x="connsiteX3" y="connsiteY3"/>
                  </a:cxn>
                </a:cxnLst>
                <a:rect l="l" t="t" r="r" b="b"/>
                <a:pathLst>
                  <a:path w="541361" h="401654">
                    <a:moveTo>
                      <a:pt x="637" y="318"/>
                    </a:moveTo>
                    <a:lnTo>
                      <a:pt x="541998" y="318"/>
                    </a:lnTo>
                    <a:lnTo>
                      <a:pt x="541998" y="401973"/>
                    </a:lnTo>
                    <a:lnTo>
                      <a:pt x="637" y="401973"/>
                    </a:lnTo>
                    <a:close/>
                  </a:path>
                </a:pathLst>
              </a:custGeom>
            </p:spPr>
          </p:pic>
          <p:pic>
            <p:nvPicPr>
              <p:cNvPr id="119" name="Picture 118">
                <a:extLst>
                  <a:ext uri="{FF2B5EF4-FFF2-40B4-BE49-F238E27FC236}">
                    <a16:creationId xmlns:a16="http://schemas.microsoft.com/office/drawing/2014/main" id="{2AB5B2EE-B5CC-4F11-A50C-9A86BF0EF24B}"/>
                  </a:ext>
                </a:extLst>
              </p:cNvPr>
              <p:cNvPicPr>
                <a:picLocks noChangeAspect="1"/>
              </p:cNvPicPr>
              <p:nvPr/>
            </p:nvPicPr>
            <p:blipFill>
              <a:blip r:embed="rId181"/>
              <a:stretch>
                <a:fillRect/>
              </a:stretch>
            </p:blipFill>
            <p:spPr>
              <a:xfrm>
                <a:off x="3962610" y="3949989"/>
                <a:ext cx="689798" cy="519531"/>
              </a:xfrm>
              <a:custGeom>
                <a:avLst/>
                <a:gdLst>
                  <a:gd name="connsiteX0" fmla="*/ 589 w 689798"/>
                  <a:gd name="connsiteY0" fmla="*/ 199 h 519531"/>
                  <a:gd name="connsiteX1" fmla="*/ 690388 w 689798"/>
                  <a:gd name="connsiteY1" fmla="*/ 199 h 519531"/>
                  <a:gd name="connsiteX2" fmla="*/ 690388 w 689798"/>
                  <a:gd name="connsiteY2" fmla="*/ 519731 h 519531"/>
                  <a:gd name="connsiteX3" fmla="*/ 589 w 689798"/>
                  <a:gd name="connsiteY3" fmla="*/ 519731 h 519531"/>
                </a:gdLst>
                <a:ahLst/>
                <a:cxnLst>
                  <a:cxn ang="0">
                    <a:pos x="connsiteX0" y="connsiteY0"/>
                  </a:cxn>
                  <a:cxn ang="0">
                    <a:pos x="connsiteX1" y="connsiteY1"/>
                  </a:cxn>
                  <a:cxn ang="0">
                    <a:pos x="connsiteX2" y="connsiteY2"/>
                  </a:cxn>
                  <a:cxn ang="0">
                    <a:pos x="connsiteX3" y="connsiteY3"/>
                  </a:cxn>
                </a:cxnLst>
                <a:rect l="l" t="t" r="r" b="b"/>
                <a:pathLst>
                  <a:path w="689798" h="519531">
                    <a:moveTo>
                      <a:pt x="589" y="199"/>
                    </a:moveTo>
                    <a:lnTo>
                      <a:pt x="690388" y="199"/>
                    </a:lnTo>
                    <a:lnTo>
                      <a:pt x="690388" y="519731"/>
                    </a:lnTo>
                    <a:lnTo>
                      <a:pt x="589" y="519731"/>
                    </a:lnTo>
                    <a:close/>
                  </a:path>
                </a:pathLst>
              </a:custGeom>
            </p:spPr>
          </p:pic>
          <p:pic>
            <p:nvPicPr>
              <p:cNvPr id="120" name="Picture 119">
                <a:extLst>
                  <a:ext uri="{FF2B5EF4-FFF2-40B4-BE49-F238E27FC236}">
                    <a16:creationId xmlns:a16="http://schemas.microsoft.com/office/drawing/2014/main" id="{F45F2269-251C-4C12-9BEC-52D345E8A306}"/>
                  </a:ext>
                </a:extLst>
              </p:cNvPr>
              <p:cNvPicPr>
                <a:picLocks noChangeAspect="1"/>
              </p:cNvPicPr>
              <p:nvPr/>
            </p:nvPicPr>
            <p:blipFill>
              <a:blip r:embed="rId182"/>
              <a:stretch>
                <a:fillRect/>
              </a:stretch>
            </p:blipFill>
            <p:spPr>
              <a:xfrm>
                <a:off x="4167803" y="3980550"/>
                <a:ext cx="510800" cy="528263"/>
              </a:xfrm>
              <a:custGeom>
                <a:avLst/>
                <a:gdLst>
                  <a:gd name="connsiteX0" fmla="*/ 636 w 510800"/>
                  <a:gd name="connsiteY0" fmla="*/ 206 h 528263"/>
                  <a:gd name="connsiteX1" fmla="*/ 511437 w 510800"/>
                  <a:gd name="connsiteY1" fmla="*/ 206 h 528263"/>
                  <a:gd name="connsiteX2" fmla="*/ 511437 w 510800"/>
                  <a:gd name="connsiteY2" fmla="*/ 528469 h 528263"/>
                  <a:gd name="connsiteX3" fmla="*/ 636 w 510800"/>
                  <a:gd name="connsiteY3" fmla="*/ 528469 h 528263"/>
                </a:gdLst>
                <a:ahLst/>
                <a:cxnLst>
                  <a:cxn ang="0">
                    <a:pos x="connsiteX0" y="connsiteY0"/>
                  </a:cxn>
                  <a:cxn ang="0">
                    <a:pos x="connsiteX1" y="connsiteY1"/>
                  </a:cxn>
                  <a:cxn ang="0">
                    <a:pos x="connsiteX2" y="connsiteY2"/>
                  </a:cxn>
                  <a:cxn ang="0">
                    <a:pos x="connsiteX3" y="connsiteY3"/>
                  </a:cxn>
                </a:cxnLst>
                <a:rect l="l" t="t" r="r" b="b"/>
                <a:pathLst>
                  <a:path w="510800" h="528263">
                    <a:moveTo>
                      <a:pt x="636" y="206"/>
                    </a:moveTo>
                    <a:lnTo>
                      <a:pt x="511437" y="206"/>
                    </a:lnTo>
                    <a:lnTo>
                      <a:pt x="511437" y="528469"/>
                    </a:lnTo>
                    <a:lnTo>
                      <a:pt x="636" y="528469"/>
                    </a:lnTo>
                    <a:close/>
                  </a:path>
                </a:pathLst>
              </a:custGeom>
            </p:spPr>
          </p:pic>
          <p:pic>
            <p:nvPicPr>
              <p:cNvPr id="121" name="Picture 120">
                <a:extLst>
                  <a:ext uri="{FF2B5EF4-FFF2-40B4-BE49-F238E27FC236}">
                    <a16:creationId xmlns:a16="http://schemas.microsoft.com/office/drawing/2014/main" id="{9FFAD3BB-7C19-4A8C-860B-BDC14EB32CE1}"/>
                  </a:ext>
                </a:extLst>
              </p:cNvPr>
              <p:cNvPicPr>
                <a:picLocks noChangeAspect="1"/>
              </p:cNvPicPr>
              <p:nvPr/>
            </p:nvPicPr>
            <p:blipFill>
              <a:blip r:embed="rId183"/>
              <a:stretch>
                <a:fillRect/>
              </a:stretch>
            </p:blipFill>
            <p:spPr>
              <a:xfrm>
                <a:off x="4425387" y="3784088"/>
                <a:ext cx="296875" cy="488971"/>
              </a:xfrm>
              <a:custGeom>
                <a:avLst/>
                <a:gdLst>
                  <a:gd name="connsiteX0" fmla="*/ 695 w 296875"/>
                  <a:gd name="connsiteY0" fmla="*/ 161 h 488971"/>
                  <a:gd name="connsiteX1" fmla="*/ 297571 w 296875"/>
                  <a:gd name="connsiteY1" fmla="*/ 161 h 488971"/>
                  <a:gd name="connsiteX2" fmla="*/ 297571 w 296875"/>
                  <a:gd name="connsiteY2" fmla="*/ 489132 h 488971"/>
                  <a:gd name="connsiteX3" fmla="*/ 695 w 296875"/>
                  <a:gd name="connsiteY3" fmla="*/ 489132 h 488971"/>
                </a:gdLst>
                <a:ahLst/>
                <a:cxnLst>
                  <a:cxn ang="0">
                    <a:pos x="connsiteX0" y="connsiteY0"/>
                  </a:cxn>
                  <a:cxn ang="0">
                    <a:pos x="connsiteX1" y="connsiteY1"/>
                  </a:cxn>
                  <a:cxn ang="0">
                    <a:pos x="connsiteX2" y="connsiteY2"/>
                  </a:cxn>
                  <a:cxn ang="0">
                    <a:pos x="connsiteX3" y="connsiteY3"/>
                  </a:cxn>
                </a:cxnLst>
                <a:rect l="l" t="t" r="r" b="b"/>
                <a:pathLst>
                  <a:path w="296875" h="488971">
                    <a:moveTo>
                      <a:pt x="695" y="161"/>
                    </a:moveTo>
                    <a:lnTo>
                      <a:pt x="297571" y="161"/>
                    </a:lnTo>
                    <a:lnTo>
                      <a:pt x="297571" y="489132"/>
                    </a:lnTo>
                    <a:lnTo>
                      <a:pt x="695" y="489132"/>
                    </a:lnTo>
                    <a:close/>
                  </a:path>
                </a:pathLst>
              </a:custGeom>
            </p:spPr>
          </p:pic>
          <p:pic>
            <p:nvPicPr>
              <p:cNvPr id="122" name="Picture 121">
                <a:extLst>
                  <a:ext uri="{FF2B5EF4-FFF2-40B4-BE49-F238E27FC236}">
                    <a16:creationId xmlns:a16="http://schemas.microsoft.com/office/drawing/2014/main" id="{003505B8-9253-4804-AA52-DD2D5A5F3617}"/>
                  </a:ext>
                </a:extLst>
              </p:cNvPr>
              <p:cNvPicPr>
                <a:picLocks noChangeAspect="1"/>
              </p:cNvPicPr>
              <p:nvPr/>
            </p:nvPicPr>
            <p:blipFill>
              <a:blip r:embed="rId184"/>
              <a:stretch>
                <a:fillRect/>
              </a:stretch>
            </p:blipFill>
            <p:spPr>
              <a:xfrm>
                <a:off x="4630580" y="3792820"/>
                <a:ext cx="550092" cy="624311"/>
              </a:xfrm>
              <a:custGeom>
                <a:avLst/>
                <a:gdLst>
                  <a:gd name="connsiteX0" fmla="*/ 742 w 550092"/>
                  <a:gd name="connsiteY0" fmla="*/ 163 h 624311"/>
                  <a:gd name="connsiteX1" fmla="*/ 550835 w 550092"/>
                  <a:gd name="connsiteY1" fmla="*/ 163 h 624311"/>
                  <a:gd name="connsiteX2" fmla="*/ 550835 w 550092"/>
                  <a:gd name="connsiteY2" fmla="*/ 624474 h 624311"/>
                  <a:gd name="connsiteX3" fmla="*/ 742 w 550092"/>
                  <a:gd name="connsiteY3" fmla="*/ 624474 h 624311"/>
                </a:gdLst>
                <a:ahLst/>
                <a:cxnLst>
                  <a:cxn ang="0">
                    <a:pos x="connsiteX0" y="connsiteY0"/>
                  </a:cxn>
                  <a:cxn ang="0">
                    <a:pos x="connsiteX1" y="connsiteY1"/>
                  </a:cxn>
                  <a:cxn ang="0">
                    <a:pos x="connsiteX2" y="connsiteY2"/>
                  </a:cxn>
                  <a:cxn ang="0">
                    <a:pos x="connsiteX3" y="connsiteY3"/>
                  </a:cxn>
                </a:cxnLst>
                <a:rect l="l" t="t" r="r" b="b"/>
                <a:pathLst>
                  <a:path w="550092" h="624311">
                    <a:moveTo>
                      <a:pt x="742" y="163"/>
                    </a:moveTo>
                    <a:lnTo>
                      <a:pt x="550835" y="163"/>
                    </a:lnTo>
                    <a:lnTo>
                      <a:pt x="550835" y="624474"/>
                    </a:lnTo>
                    <a:lnTo>
                      <a:pt x="742" y="624474"/>
                    </a:lnTo>
                    <a:close/>
                  </a:path>
                </a:pathLst>
              </a:custGeom>
            </p:spPr>
          </p:pic>
          <p:grpSp>
            <p:nvGrpSpPr>
              <p:cNvPr id="123" name="Graphic 2180">
                <a:extLst>
                  <a:ext uri="{FF2B5EF4-FFF2-40B4-BE49-F238E27FC236}">
                    <a16:creationId xmlns:a16="http://schemas.microsoft.com/office/drawing/2014/main" id="{A793F944-B76D-43DA-AC13-9DF7E853FD05}"/>
                  </a:ext>
                </a:extLst>
              </p:cNvPr>
              <p:cNvGrpSpPr/>
              <p:nvPr/>
            </p:nvGrpSpPr>
            <p:grpSpPr>
              <a:xfrm>
                <a:off x="5241375" y="3968445"/>
                <a:ext cx="284196" cy="710635"/>
                <a:chOff x="5241375" y="3968445"/>
                <a:chExt cx="284196" cy="710635"/>
              </a:xfrm>
              <a:solidFill>
                <a:srgbClr val="EEEEEE"/>
              </a:solidFill>
            </p:grpSpPr>
            <p:pic>
              <p:nvPicPr>
                <p:cNvPr id="162" name="Picture 161">
                  <a:extLst>
                    <a:ext uri="{FF2B5EF4-FFF2-40B4-BE49-F238E27FC236}">
                      <a16:creationId xmlns:a16="http://schemas.microsoft.com/office/drawing/2014/main" id="{3277E291-5C1E-4181-9281-D09E8D4BA88F}"/>
                    </a:ext>
                  </a:extLst>
                </p:cNvPr>
                <p:cNvPicPr>
                  <a:picLocks noChangeAspect="1"/>
                </p:cNvPicPr>
                <p:nvPr/>
              </p:nvPicPr>
              <p:blipFill>
                <a:blip r:embed="rId185"/>
                <a:stretch>
                  <a:fillRect/>
                </a:stretch>
              </p:blipFill>
              <p:spPr>
                <a:xfrm>
                  <a:off x="5276720" y="3993648"/>
                  <a:ext cx="248851" cy="685432"/>
                </a:xfrm>
                <a:custGeom>
                  <a:avLst/>
                  <a:gdLst>
                    <a:gd name="connsiteX0" fmla="*/ 890 w 248851"/>
                    <a:gd name="connsiteY0" fmla="*/ 209 h 685432"/>
                    <a:gd name="connsiteX1" fmla="*/ 249742 w 248851"/>
                    <a:gd name="connsiteY1" fmla="*/ 209 h 685432"/>
                    <a:gd name="connsiteX2" fmla="*/ 249742 w 248851"/>
                    <a:gd name="connsiteY2" fmla="*/ 685642 h 685432"/>
                    <a:gd name="connsiteX3" fmla="*/ 890 w 248851"/>
                    <a:gd name="connsiteY3" fmla="*/ 685642 h 685432"/>
                  </a:gdLst>
                  <a:ahLst/>
                  <a:cxnLst>
                    <a:cxn ang="0">
                      <a:pos x="connsiteX0" y="connsiteY0"/>
                    </a:cxn>
                    <a:cxn ang="0">
                      <a:pos x="connsiteX1" y="connsiteY1"/>
                    </a:cxn>
                    <a:cxn ang="0">
                      <a:pos x="connsiteX2" y="connsiteY2"/>
                    </a:cxn>
                    <a:cxn ang="0">
                      <a:pos x="connsiteX3" y="connsiteY3"/>
                    </a:cxn>
                  </a:cxnLst>
                  <a:rect l="l" t="t" r="r" b="b"/>
                  <a:pathLst>
                    <a:path w="248851" h="685432">
                      <a:moveTo>
                        <a:pt x="890" y="209"/>
                      </a:moveTo>
                      <a:lnTo>
                        <a:pt x="249742" y="209"/>
                      </a:lnTo>
                      <a:lnTo>
                        <a:pt x="249742" y="685642"/>
                      </a:lnTo>
                      <a:lnTo>
                        <a:pt x="890" y="685642"/>
                      </a:lnTo>
                      <a:close/>
                    </a:path>
                  </a:pathLst>
                </a:custGeom>
              </p:spPr>
            </p:pic>
            <p:sp>
              <p:nvSpPr>
                <p:cNvPr id="163" name="Freeform: Shape 162">
                  <a:extLst>
                    <a:ext uri="{FF2B5EF4-FFF2-40B4-BE49-F238E27FC236}">
                      <a16:creationId xmlns:a16="http://schemas.microsoft.com/office/drawing/2014/main" id="{3473A6A0-7ACB-413E-994B-29E33750FDD8}"/>
                    </a:ext>
                  </a:extLst>
                </p:cNvPr>
                <p:cNvSpPr/>
                <p:nvPr/>
              </p:nvSpPr>
              <p:spPr>
                <a:xfrm>
                  <a:off x="5241375" y="3968445"/>
                  <a:ext cx="225770" cy="89788"/>
                </a:xfrm>
                <a:custGeom>
                  <a:avLst/>
                  <a:gdLst>
                    <a:gd name="connsiteX0" fmla="*/ 31175 w 225770"/>
                    <a:gd name="connsiteY0" fmla="*/ 89788 h 89788"/>
                    <a:gd name="connsiteX1" fmla="*/ 222616 w 225770"/>
                    <a:gd name="connsiteY1" fmla="*/ 63157 h 89788"/>
                    <a:gd name="connsiteX2" fmla="*/ 218206 w 225770"/>
                    <a:gd name="connsiteY2" fmla="*/ 44864 h 89788"/>
                    <a:gd name="connsiteX3" fmla="*/ 36588 w 225770"/>
                    <a:gd name="connsiteY3" fmla="*/ 6401 h 89788"/>
                    <a:gd name="connsiteX4" fmla="*/ 8342 w 225770"/>
                    <a:gd name="connsiteY4" fmla="*/ 20241 h 89788"/>
                    <a:gd name="connsiteX5" fmla="*/ 32616 w 225770"/>
                    <a:gd name="connsiteY5" fmla="*/ 79529 h 8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5770" h="89788">
                      <a:moveTo>
                        <a:pt x="31175" y="89788"/>
                      </a:moveTo>
                      <a:cubicBezTo>
                        <a:pt x="71646" y="29366"/>
                        <a:pt x="167214" y="16093"/>
                        <a:pt x="222616" y="63157"/>
                      </a:cubicBezTo>
                      <a:cubicBezTo>
                        <a:pt x="229339" y="59795"/>
                        <a:pt x="224100" y="49536"/>
                        <a:pt x="218206" y="44864"/>
                      </a:cubicBezTo>
                      <a:cubicBezTo>
                        <a:pt x="167956" y="5004"/>
                        <a:pt x="98670" y="-9665"/>
                        <a:pt x="36588" y="6401"/>
                      </a:cubicBezTo>
                      <a:cubicBezTo>
                        <a:pt x="26329" y="9065"/>
                        <a:pt x="15851" y="12732"/>
                        <a:pt x="8342" y="20241"/>
                      </a:cubicBezTo>
                      <a:cubicBezTo>
                        <a:pt x="-10824" y="39494"/>
                        <a:pt x="5460" y="79267"/>
                        <a:pt x="32616" y="79529"/>
                      </a:cubicBezTo>
                    </a:path>
                  </a:pathLst>
                </a:custGeom>
                <a:solidFill>
                  <a:srgbClr val="EEEEEE"/>
                </a:solidFill>
                <a:ln w="4365" cap="flat">
                  <a:noFill/>
                  <a:prstDash val="solid"/>
                  <a:miter/>
                </a:ln>
              </p:spPr>
              <p:txBody>
                <a:bodyPr rtlCol="0" anchor="ctr"/>
                <a:lstStyle/>
                <a:p>
                  <a:endParaRPr lang="th-TH"/>
                </a:p>
              </p:txBody>
            </p:sp>
          </p:grpSp>
          <p:pic>
            <p:nvPicPr>
              <p:cNvPr id="124" name="Picture 123">
                <a:extLst>
                  <a:ext uri="{FF2B5EF4-FFF2-40B4-BE49-F238E27FC236}">
                    <a16:creationId xmlns:a16="http://schemas.microsoft.com/office/drawing/2014/main" id="{3D911089-A12F-4CF5-88D7-7B032367B06E}"/>
                  </a:ext>
                </a:extLst>
              </p:cNvPr>
              <p:cNvPicPr>
                <a:picLocks noChangeAspect="1"/>
              </p:cNvPicPr>
              <p:nvPr/>
            </p:nvPicPr>
            <p:blipFill>
              <a:blip r:embed="rId186"/>
              <a:stretch>
                <a:fillRect/>
              </a:stretch>
            </p:blipFill>
            <p:spPr>
              <a:xfrm>
                <a:off x="5023503" y="3871405"/>
                <a:ext cx="336167" cy="628677"/>
              </a:xfrm>
              <a:custGeom>
                <a:avLst/>
                <a:gdLst>
                  <a:gd name="connsiteX0" fmla="*/ 832 w 336167"/>
                  <a:gd name="connsiteY0" fmla="*/ 181 h 628677"/>
                  <a:gd name="connsiteX1" fmla="*/ 337000 w 336167"/>
                  <a:gd name="connsiteY1" fmla="*/ 181 h 628677"/>
                  <a:gd name="connsiteX2" fmla="*/ 337000 w 336167"/>
                  <a:gd name="connsiteY2" fmla="*/ 628858 h 628677"/>
                  <a:gd name="connsiteX3" fmla="*/ 832 w 336167"/>
                  <a:gd name="connsiteY3" fmla="*/ 628858 h 628677"/>
                </a:gdLst>
                <a:ahLst/>
                <a:cxnLst>
                  <a:cxn ang="0">
                    <a:pos x="connsiteX0" y="connsiteY0"/>
                  </a:cxn>
                  <a:cxn ang="0">
                    <a:pos x="connsiteX1" y="connsiteY1"/>
                  </a:cxn>
                  <a:cxn ang="0">
                    <a:pos x="connsiteX2" y="connsiteY2"/>
                  </a:cxn>
                  <a:cxn ang="0">
                    <a:pos x="connsiteX3" y="connsiteY3"/>
                  </a:cxn>
                </a:cxnLst>
                <a:rect l="l" t="t" r="r" b="b"/>
                <a:pathLst>
                  <a:path w="336167" h="628677">
                    <a:moveTo>
                      <a:pt x="832" y="181"/>
                    </a:moveTo>
                    <a:lnTo>
                      <a:pt x="337000" y="181"/>
                    </a:lnTo>
                    <a:lnTo>
                      <a:pt x="337000" y="628858"/>
                    </a:lnTo>
                    <a:lnTo>
                      <a:pt x="832" y="628858"/>
                    </a:lnTo>
                    <a:close/>
                  </a:path>
                </a:pathLst>
              </a:custGeom>
            </p:spPr>
          </p:pic>
          <p:pic>
            <p:nvPicPr>
              <p:cNvPr id="125" name="Picture 124">
                <a:extLst>
                  <a:ext uri="{FF2B5EF4-FFF2-40B4-BE49-F238E27FC236}">
                    <a16:creationId xmlns:a16="http://schemas.microsoft.com/office/drawing/2014/main" id="{D36E99B8-80EA-4940-994E-268FE66BBC07}"/>
                  </a:ext>
                </a:extLst>
              </p:cNvPr>
              <p:cNvPicPr>
                <a:picLocks noChangeAspect="1"/>
              </p:cNvPicPr>
              <p:nvPr/>
            </p:nvPicPr>
            <p:blipFill>
              <a:blip r:embed="rId187"/>
              <a:stretch>
                <a:fillRect/>
              </a:stretch>
            </p:blipFill>
            <p:spPr>
              <a:xfrm>
                <a:off x="5132649" y="4382205"/>
                <a:ext cx="550092" cy="427849"/>
              </a:xfrm>
              <a:custGeom>
                <a:avLst/>
                <a:gdLst>
                  <a:gd name="connsiteX0" fmla="*/ 857 w 550092"/>
                  <a:gd name="connsiteY0" fmla="*/ 298 h 427849"/>
                  <a:gd name="connsiteX1" fmla="*/ 550950 w 550092"/>
                  <a:gd name="connsiteY1" fmla="*/ 298 h 427849"/>
                  <a:gd name="connsiteX2" fmla="*/ 550950 w 550092"/>
                  <a:gd name="connsiteY2" fmla="*/ 428148 h 427849"/>
                  <a:gd name="connsiteX3" fmla="*/ 857 w 550092"/>
                  <a:gd name="connsiteY3" fmla="*/ 428148 h 427849"/>
                </a:gdLst>
                <a:ahLst/>
                <a:cxnLst>
                  <a:cxn ang="0">
                    <a:pos x="connsiteX0" y="connsiteY0"/>
                  </a:cxn>
                  <a:cxn ang="0">
                    <a:pos x="connsiteX1" y="connsiteY1"/>
                  </a:cxn>
                  <a:cxn ang="0">
                    <a:pos x="connsiteX2" y="connsiteY2"/>
                  </a:cxn>
                  <a:cxn ang="0">
                    <a:pos x="connsiteX3" y="connsiteY3"/>
                  </a:cxn>
                </a:cxnLst>
                <a:rect l="l" t="t" r="r" b="b"/>
                <a:pathLst>
                  <a:path w="550092" h="427849">
                    <a:moveTo>
                      <a:pt x="857" y="298"/>
                    </a:moveTo>
                    <a:lnTo>
                      <a:pt x="550950" y="298"/>
                    </a:lnTo>
                    <a:lnTo>
                      <a:pt x="550950" y="428148"/>
                    </a:lnTo>
                    <a:lnTo>
                      <a:pt x="857" y="428148"/>
                    </a:lnTo>
                    <a:close/>
                  </a:path>
                </a:pathLst>
              </a:custGeom>
            </p:spPr>
          </p:pic>
          <p:pic>
            <p:nvPicPr>
              <p:cNvPr id="126" name="Picture 125">
                <a:extLst>
                  <a:ext uri="{FF2B5EF4-FFF2-40B4-BE49-F238E27FC236}">
                    <a16:creationId xmlns:a16="http://schemas.microsoft.com/office/drawing/2014/main" id="{D1F93DE6-9654-4ECF-8711-878C6628E224}"/>
                  </a:ext>
                </a:extLst>
              </p:cNvPr>
              <p:cNvPicPr>
                <a:picLocks noChangeAspect="1"/>
              </p:cNvPicPr>
              <p:nvPr/>
            </p:nvPicPr>
            <p:blipFill>
              <a:blip r:embed="rId188"/>
              <a:stretch>
                <a:fillRect/>
              </a:stretch>
            </p:blipFill>
            <p:spPr>
              <a:xfrm>
                <a:off x="5132649" y="4583033"/>
                <a:ext cx="384191" cy="213924"/>
              </a:xfrm>
              <a:custGeom>
                <a:avLst/>
                <a:gdLst>
                  <a:gd name="connsiteX0" fmla="*/ 857 w 384191"/>
                  <a:gd name="connsiteY0" fmla="*/ 344 h 213924"/>
                  <a:gd name="connsiteX1" fmla="*/ 385049 w 384191"/>
                  <a:gd name="connsiteY1" fmla="*/ 344 h 213924"/>
                  <a:gd name="connsiteX2" fmla="*/ 385049 w 384191"/>
                  <a:gd name="connsiteY2" fmla="*/ 214269 h 213924"/>
                  <a:gd name="connsiteX3" fmla="*/ 857 w 384191"/>
                  <a:gd name="connsiteY3" fmla="*/ 214269 h 213924"/>
                </a:gdLst>
                <a:ahLst/>
                <a:cxnLst>
                  <a:cxn ang="0">
                    <a:pos x="connsiteX0" y="connsiteY0"/>
                  </a:cxn>
                  <a:cxn ang="0">
                    <a:pos x="connsiteX1" y="connsiteY1"/>
                  </a:cxn>
                  <a:cxn ang="0">
                    <a:pos x="connsiteX2" y="connsiteY2"/>
                  </a:cxn>
                  <a:cxn ang="0">
                    <a:pos x="connsiteX3" y="connsiteY3"/>
                  </a:cxn>
                </a:cxnLst>
                <a:rect l="l" t="t" r="r" b="b"/>
                <a:pathLst>
                  <a:path w="384191" h="213924">
                    <a:moveTo>
                      <a:pt x="857" y="344"/>
                    </a:moveTo>
                    <a:lnTo>
                      <a:pt x="385049" y="344"/>
                    </a:lnTo>
                    <a:lnTo>
                      <a:pt x="385049" y="214269"/>
                    </a:lnTo>
                    <a:lnTo>
                      <a:pt x="857" y="214269"/>
                    </a:lnTo>
                    <a:close/>
                  </a:path>
                </a:pathLst>
              </a:custGeom>
            </p:spPr>
          </p:pic>
          <p:pic>
            <p:nvPicPr>
              <p:cNvPr id="127" name="Picture 126">
                <a:extLst>
                  <a:ext uri="{FF2B5EF4-FFF2-40B4-BE49-F238E27FC236}">
                    <a16:creationId xmlns:a16="http://schemas.microsoft.com/office/drawing/2014/main" id="{1D66A16B-FFDE-4579-A1B2-AE1B2A820976}"/>
                  </a:ext>
                </a:extLst>
              </p:cNvPr>
              <p:cNvPicPr>
                <a:picLocks noChangeAspect="1"/>
              </p:cNvPicPr>
              <p:nvPr/>
            </p:nvPicPr>
            <p:blipFill>
              <a:blip r:embed="rId189"/>
              <a:stretch>
                <a:fillRect/>
              </a:stretch>
            </p:blipFill>
            <p:spPr>
              <a:xfrm>
                <a:off x="4372997" y="4163914"/>
                <a:ext cx="449678" cy="488971"/>
              </a:xfrm>
              <a:custGeom>
                <a:avLst/>
                <a:gdLst>
                  <a:gd name="connsiteX0" fmla="*/ 683 w 449678"/>
                  <a:gd name="connsiteY0" fmla="*/ 248 h 488971"/>
                  <a:gd name="connsiteX1" fmla="*/ 450362 w 449678"/>
                  <a:gd name="connsiteY1" fmla="*/ 248 h 488971"/>
                  <a:gd name="connsiteX2" fmla="*/ 450362 w 449678"/>
                  <a:gd name="connsiteY2" fmla="*/ 489219 h 488971"/>
                  <a:gd name="connsiteX3" fmla="*/ 683 w 449678"/>
                  <a:gd name="connsiteY3" fmla="*/ 489219 h 488971"/>
                </a:gdLst>
                <a:ahLst/>
                <a:cxnLst>
                  <a:cxn ang="0">
                    <a:pos x="connsiteX0" y="connsiteY0"/>
                  </a:cxn>
                  <a:cxn ang="0">
                    <a:pos x="connsiteX1" y="connsiteY1"/>
                  </a:cxn>
                  <a:cxn ang="0">
                    <a:pos x="connsiteX2" y="connsiteY2"/>
                  </a:cxn>
                  <a:cxn ang="0">
                    <a:pos x="connsiteX3" y="connsiteY3"/>
                  </a:cxn>
                </a:cxnLst>
                <a:rect l="l" t="t" r="r" b="b"/>
                <a:pathLst>
                  <a:path w="449678" h="488971">
                    <a:moveTo>
                      <a:pt x="683" y="248"/>
                    </a:moveTo>
                    <a:lnTo>
                      <a:pt x="450362" y="248"/>
                    </a:lnTo>
                    <a:lnTo>
                      <a:pt x="450362" y="489219"/>
                    </a:lnTo>
                    <a:lnTo>
                      <a:pt x="683" y="489219"/>
                    </a:lnTo>
                    <a:close/>
                  </a:path>
                </a:pathLst>
              </a:custGeom>
            </p:spPr>
          </p:pic>
          <p:pic>
            <p:nvPicPr>
              <p:cNvPr id="128" name="Picture 127">
                <a:extLst>
                  <a:ext uri="{FF2B5EF4-FFF2-40B4-BE49-F238E27FC236}">
                    <a16:creationId xmlns:a16="http://schemas.microsoft.com/office/drawing/2014/main" id="{F540EDB9-AC1A-42AD-9F5E-46B7694E8E28}"/>
                  </a:ext>
                </a:extLst>
              </p:cNvPr>
              <p:cNvPicPr>
                <a:picLocks noChangeAspect="1"/>
              </p:cNvPicPr>
              <p:nvPr/>
            </p:nvPicPr>
            <p:blipFill>
              <a:blip r:embed="rId190"/>
              <a:stretch>
                <a:fillRect/>
              </a:stretch>
            </p:blipFill>
            <p:spPr>
              <a:xfrm>
                <a:off x="4538898" y="4198841"/>
                <a:ext cx="375460" cy="585019"/>
              </a:xfrm>
              <a:custGeom>
                <a:avLst/>
                <a:gdLst>
                  <a:gd name="connsiteX0" fmla="*/ 721 w 375460"/>
                  <a:gd name="connsiteY0" fmla="*/ 256 h 585019"/>
                  <a:gd name="connsiteX1" fmla="*/ 376181 w 375460"/>
                  <a:gd name="connsiteY1" fmla="*/ 256 h 585019"/>
                  <a:gd name="connsiteX2" fmla="*/ 376181 w 375460"/>
                  <a:gd name="connsiteY2" fmla="*/ 585275 h 585019"/>
                  <a:gd name="connsiteX3" fmla="*/ 721 w 375460"/>
                  <a:gd name="connsiteY3" fmla="*/ 585275 h 585019"/>
                </a:gdLst>
                <a:ahLst/>
                <a:cxnLst>
                  <a:cxn ang="0">
                    <a:pos x="connsiteX0" y="connsiteY0"/>
                  </a:cxn>
                  <a:cxn ang="0">
                    <a:pos x="connsiteX1" y="connsiteY1"/>
                  </a:cxn>
                  <a:cxn ang="0">
                    <a:pos x="connsiteX2" y="connsiteY2"/>
                  </a:cxn>
                  <a:cxn ang="0">
                    <a:pos x="connsiteX3" y="connsiteY3"/>
                  </a:cxn>
                </a:cxnLst>
                <a:rect l="l" t="t" r="r" b="b"/>
                <a:pathLst>
                  <a:path w="375460" h="585019">
                    <a:moveTo>
                      <a:pt x="721" y="256"/>
                    </a:moveTo>
                    <a:lnTo>
                      <a:pt x="376181" y="256"/>
                    </a:lnTo>
                    <a:lnTo>
                      <a:pt x="376181" y="585275"/>
                    </a:lnTo>
                    <a:lnTo>
                      <a:pt x="721" y="585275"/>
                    </a:lnTo>
                    <a:close/>
                  </a:path>
                </a:pathLst>
              </a:custGeom>
            </p:spPr>
          </p:pic>
          <p:pic>
            <p:nvPicPr>
              <p:cNvPr id="129" name="Picture 128">
                <a:extLst>
                  <a:ext uri="{FF2B5EF4-FFF2-40B4-BE49-F238E27FC236}">
                    <a16:creationId xmlns:a16="http://schemas.microsoft.com/office/drawing/2014/main" id="{D011693D-3567-48FF-847E-CA981E4FEAB9}"/>
                  </a:ext>
                </a:extLst>
              </p:cNvPr>
              <p:cNvPicPr>
                <a:picLocks noChangeAspect="1"/>
              </p:cNvPicPr>
              <p:nvPr/>
            </p:nvPicPr>
            <p:blipFill>
              <a:blip r:embed="rId191"/>
              <a:stretch>
                <a:fillRect/>
              </a:stretch>
            </p:blipFill>
            <p:spPr>
              <a:xfrm>
                <a:off x="4988577" y="4124622"/>
                <a:ext cx="462776" cy="467142"/>
              </a:xfrm>
              <a:custGeom>
                <a:avLst/>
                <a:gdLst>
                  <a:gd name="connsiteX0" fmla="*/ 824 w 462776"/>
                  <a:gd name="connsiteY0" fmla="*/ 239 h 467142"/>
                  <a:gd name="connsiteX1" fmla="*/ 463601 w 462776"/>
                  <a:gd name="connsiteY1" fmla="*/ 239 h 467142"/>
                  <a:gd name="connsiteX2" fmla="*/ 463601 w 462776"/>
                  <a:gd name="connsiteY2" fmla="*/ 467381 h 467142"/>
                  <a:gd name="connsiteX3" fmla="*/ 824 w 462776"/>
                  <a:gd name="connsiteY3" fmla="*/ 467381 h 467142"/>
                </a:gdLst>
                <a:ahLst/>
                <a:cxnLst>
                  <a:cxn ang="0">
                    <a:pos x="connsiteX0" y="connsiteY0"/>
                  </a:cxn>
                  <a:cxn ang="0">
                    <a:pos x="connsiteX1" y="connsiteY1"/>
                  </a:cxn>
                  <a:cxn ang="0">
                    <a:pos x="connsiteX2" y="connsiteY2"/>
                  </a:cxn>
                  <a:cxn ang="0">
                    <a:pos x="connsiteX3" y="connsiteY3"/>
                  </a:cxn>
                </a:cxnLst>
                <a:rect l="l" t="t" r="r" b="b"/>
                <a:pathLst>
                  <a:path w="462776" h="467142">
                    <a:moveTo>
                      <a:pt x="824" y="239"/>
                    </a:moveTo>
                    <a:lnTo>
                      <a:pt x="463601" y="239"/>
                    </a:lnTo>
                    <a:lnTo>
                      <a:pt x="463601" y="467381"/>
                    </a:lnTo>
                    <a:lnTo>
                      <a:pt x="824" y="467381"/>
                    </a:lnTo>
                    <a:close/>
                  </a:path>
                </a:pathLst>
              </a:custGeom>
            </p:spPr>
          </p:pic>
          <p:pic>
            <p:nvPicPr>
              <p:cNvPr id="130" name="Picture 129">
                <a:extLst>
                  <a:ext uri="{FF2B5EF4-FFF2-40B4-BE49-F238E27FC236}">
                    <a16:creationId xmlns:a16="http://schemas.microsoft.com/office/drawing/2014/main" id="{FB996121-37B9-4AAF-A398-E0AB31110205}"/>
                  </a:ext>
                </a:extLst>
              </p:cNvPr>
              <p:cNvPicPr>
                <a:picLocks noChangeAspect="1"/>
              </p:cNvPicPr>
              <p:nvPr/>
            </p:nvPicPr>
            <p:blipFill>
              <a:blip r:embed="rId192"/>
              <a:stretch>
                <a:fillRect/>
              </a:stretch>
            </p:blipFill>
            <p:spPr>
              <a:xfrm>
                <a:off x="4879431" y="4207573"/>
                <a:ext cx="558824" cy="510800"/>
              </a:xfrm>
              <a:custGeom>
                <a:avLst/>
                <a:gdLst>
                  <a:gd name="connsiteX0" fmla="*/ 799 w 558824"/>
                  <a:gd name="connsiteY0" fmla="*/ 258 h 510800"/>
                  <a:gd name="connsiteX1" fmla="*/ 559624 w 558824"/>
                  <a:gd name="connsiteY1" fmla="*/ 258 h 510800"/>
                  <a:gd name="connsiteX2" fmla="*/ 559624 w 558824"/>
                  <a:gd name="connsiteY2" fmla="*/ 511058 h 510800"/>
                  <a:gd name="connsiteX3" fmla="*/ 799 w 558824"/>
                  <a:gd name="connsiteY3" fmla="*/ 511058 h 510800"/>
                </a:gdLst>
                <a:ahLst/>
                <a:cxnLst>
                  <a:cxn ang="0">
                    <a:pos x="connsiteX0" y="connsiteY0"/>
                  </a:cxn>
                  <a:cxn ang="0">
                    <a:pos x="connsiteX1" y="connsiteY1"/>
                  </a:cxn>
                  <a:cxn ang="0">
                    <a:pos x="connsiteX2" y="connsiteY2"/>
                  </a:cxn>
                  <a:cxn ang="0">
                    <a:pos x="connsiteX3" y="connsiteY3"/>
                  </a:cxn>
                </a:cxnLst>
                <a:rect l="l" t="t" r="r" b="b"/>
                <a:pathLst>
                  <a:path w="558824" h="510800">
                    <a:moveTo>
                      <a:pt x="799" y="258"/>
                    </a:moveTo>
                    <a:lnTo>
                      <a:pt x="559624" y="258"/>
                    </a:lnTo>
                    <a:lnTo>
                      <a:pt x="559624" y="511058"/>
                    </a:lnTo>
                    <a:lnTo>
                      <a:pt x="799" y="511058"/>
                    </a:lnTo>
                    <a:close/>
                  </a:path>
                </a:pathLst>
              </a:custGeom>
            </p:spPr>
          </p:pic>
          <p:pic>
            <p:nvPicPr>
              <p:cNvPr id="131" name="Picture 130">
                <a:extLst>
                  <a:ext uri="{FF2B5EF4-FFF2-40B4-BE49-F238E27FC236}">
                    <a16:creationId xmlns:a16="http://schemas.microsoft.com/office/drawing/2014/main" id="{59CD4D3E-71C3-44ED-9020-CEC8936D93C2}"/>
                  </a:ext>
                </a:extLst>
              </p:cNvPr>
              <p:cNvPicPr>
                <a:picLocks noChangeAspect="1"/>
              </p:cNvPicPr>
              <p:nvPr/>
            </p:nvPicPr>
            <p:blipFill>
              <a:blip r:embed="rId193"/>
              <a:stretch>
                <a:fillRect/>
              </a:stretch>
            </p:blipFill>
            <p:spPr>
              <a:xfrm>
                <a:off x="4730994" y="4430229"/>
                <a:ext cx="279412" cy="410386"/>
              </a:xfrm>
              <a:custGeom>
                <a:avLst/>
                <a:gdLst>
                  <a:gd name="connsiteX0" fmla="*/ 765 w 279412"/>
                  <a:gd name="connsiteY0" fmla="*/ 309 h 410386"/>
                  <a:gd name="connsiteX1" fmla="*/ 280177 w 279412"/>
                  <a:gd name="connsiteY1" fmla="*/ 309 h 410386"/>
                  <a:gd name="connsiteX2" fmla="*/ 280177 w 279412"/>
                  <a:gd name="connsiteY2" fmla="*/ 410695 h 410386"/>
                  <a:gd name="connsiteX3" fmla="*/ 765 w 279412"/>
                  <a:gd name="connsiteY3" fmla="*/ 410695 h 410386"/>
                </a:gdLst>
                <a:ahLst/>
                <a:cxnLst>
                  <a:cxn ang="0">
                    <a:pos x="connsiteX0" y="connsiteY0"/>
                  </a:cxn>
                  <a:cxn ang="0">
                    <a:pos x="connsiteX1" y="connsiteY1"/>
                  </a:cxn>
                  <a:cxn ang="0">
                    <a:pos x="connsiteX2" y="connsiteY2"/>
                  </a:cxn>
                  <a:cxn ang="0">
                    <a:pos x="connsiteX3" y="connsiteY3"/>
                  </a:cxn>
                </a:cxnLst>
                <a:rect l="l" t="t" r="r" b="b"/>
                <a:pathLst>
                  <a:path w="279412" h="410386">
                    <a:moveTo>
                      <a:pt x="765" y="309"/>
                    </a:moveTo>
                    <a:lnTo>
                      <a:pt x="280177" y="309"/>
                    </a:lnTo>
                    <a:lnTo>
                      <a:pt x="280177" y="410695"/>
                    </a:lnTo>
                    <a:lnTo>
                      <a:pt x="765" y="410695"/>
                    </a:lnTo>
                    <a:close/>
                  </a:path>
                </a:pathLst>
              </a:custGeom>
            </p:spPr>
          </p:pic>
          <p:pic>
            <p:nvPicPr>
              <p:cNvPr id="132" name="Picture 131">
                <a:extLst>
                  <a:ext uri="{FF2B5EF4-FFF2-40B4-BE49-F238E27FC236}">
                    <a16:creationId xmlns:a16="http://schemas.microsoft.com/office/drawing/2014/main" id="{A3AFD73C-DED8-4E2F-9E4D-B95B5AB49B18}"/>
                  </a:ext>
                </a:extLst>
              </p:cNvPr>
              <p:cNvPicPr>
                <a:picLocks noChangeAspect="1"/>
              </p:cNvPicPr>
              <p:nvPr/>
            </p:nvPicPr>
            <p:blipFill>
              <a:blip r:embed="rId194"/>
              <a:stretch>
                <a:fillRect/>
              </a:stretch>
            </p:blipFill>
            <p:spPr>
              <a:xfrm>
                <a:off x="4783383" y="4032940"/>
                <a:ext cx="366728" cy="427849"/>
              </a:xfrm>
              <a:custGeom>
                <a:avLst/>
                <a:gdLst>
                  <a:gd name="connsiteX0" fmla="*/ 777 w 366728"/>
                  <a:gd name="connsiteY0" fmla="*/ 218 h 427849"/>
                  <a:gd name="connsiteX1" fmla="*/ 367506 w 366728"/>
                  <a:gd name="connsiteY1" fmla="*/ 218 h 427849"/>
                  <a:gd name="connsiteX2" fmla="*/ 367506 w 366728"/>
                  <a:gd name="connsiteY2" fmla="*/ 428068 h 427849"/>
                  <a:gd name="connsiteX3" fmla="*/ 777 w 366728"/>
                  <a:gd name="connsiteY3" fmla="*/ 428068 h 427849"/>
                </a:gdLst>
                <a:ahLst/>
                <a:cxnLst>
                  <a:cxn ang="0">
                    <a:pos x="connsiteX0" y="connsiteY0"/>
                  </a:cxn>
                  <a:cxn ang="0">
                    <a:pos x="connsiteX1" y="connsiteY1"/>
                  </a:cxn>
                  <a:cxn ang="0">
                    <a:pos x="connsiteX2" y="connsiteY2"/>
                  </a:cxn>
                  <a:cxn ang="0">
                    <a:pos x="connsiteX3" y="connsiteY3"/>
                  </a:cxn>
                </a:cxnLst>
                <a:rect l="l" t="t" r="r" b="b"/>
                <a:pathLst>
                  <a:path w="366728" h="427849">
                    <a:moveTo>
                      <a:pt x="777" y="218"/>
                    </a:moveTo>
                    <a:lnTo>
                      <a:pt x="367506" y="218"/>
                    </a:lnTo>
                    <a:lnTo>
                      <a:pt x="367506" y="428068"/>
                    </a:lnTo>
                    <a:lnTo>
                      <a:pt x="777" y="428068"/>
                    </a:lnTo>
                    <a:close/>
                  </a:path>
                </a:pathLst>
              </a:custGeom>
            </p:spPr>
          </p:pic>
          <p:sp>
            <p:nvSpPr>
              <p:cNvPr id="133" name="Freeform: Shape 132">
                <a:extLst>
                  <a:ext uri="{FF2B5EF4-FFF2-40B4-BE49-F238E27FC236}">
                    <a16:creationId xmlns:a16="http://schemas.microsoft.com/office/drawing/2014/main" id="{79192AD9-44DE-4BFE-BD41-FE6ECA169CC8}"/>
                  </a:ext>
                </a:extLst>
              </p:cNvPr>
              <p:cNvSpPr/>
              <p:nvPr/>
            </p:nvSpPr>
            <p:spPr>
              <a:xfrm>
                <a:off x="4891928" y="4260316"/>
                <a:ext cx="114861" cy="209651"/>
              </a:xfrm>
              <a:custGeom>
                <a:avLst/>
                <a:gdLst>
                  <a:gd name="connsiteX0" fmla="*/ 18521 w 114861"/>
                  <a:gd name="connsiteY0" fmla="*/ 199747 h 209651"/>
                  <a:gd name="connsiteX1" fmla="*/ 11492 w 114861"/>
                  <a:gd name="connsiteY1" fmla="*/ 105838 h 209651"/>
                  <a:gd name="connsiteX2" fmla="*/ 35461 w 114861"/>
                  <a:gd name="connsiteY2" fmla="*/ 61787 h 209651"/>
                  <a:gd name="connsiteX3" fmla="*/ 36640 w 114861"/>
                  <a:gd name="connsiteY3" fmla="*/ 3154 h 209651"/>
                  <a:gd name="connsiteX4" fmla="*/ 71086 w 114861"/>
                  <a:gd name="connsiteY4" fmla="*/ 30091 h 209651"/>
                  <a:gd name="connsiteX5" fmla="*/ 53055 w 114861"/>
                  <a:gd name="connsiteY5" fmla="*/ 81433 h 209651"/>
                  <a:gd name="connsiteX6" fmla="*/ 64581 w 114861"/>
                  <a:gd name="connsiteY6" fmla="*/ 148842 h 209651"/>
                  <a:gd name="connsiteX7" fmla="*/ 109941 w 114861"/>
                  <a:gd name="connsiteY7" fmla="*/ 73138 h 209651"/>
                  <a:gd name="connsiteX8" fmla="*/ 114220 w 114861"/>
                  <a:gd name="connsiteY8" fmla="*/ 174556 h 209651"/>
                  <a:gd name="connsiteX9" fmla="*/ 110247 w 114861"/>
                  <a:gd name="connsiteY9" fmla="*/ 189924 h 209651"/>
                  <a:gd name="connsiteX10" fmla="*/ 96931 w 114861"/>
                  <a:gd name="connsiteY10" fmla="*/ 197870 h 209651"/>
                  <a:gd name="connsiteX11" fmla="*/ 3983 w 114861"/>
                  <a:gd name="connsiteY11" fmla="*/ 195032 h 2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61" h="209651">
                    <a:moveTo>
                      <a:pt x="18521" y="199747"/>
                    </a:moveTo>
                    <a:cubicBezTo>
                      <a:pt x="-3177" y="174163"/>
                      <a:pt x="-6189" y="134391"/>
                      <a:pt x="11492" y="105838"/>
                    </a:cubicBezTo>
                    <a:cubicBezTo>
                      <a:pt x="20399" y="91431"/>
                      <a:pt x="34326" y="78683"/>
                      <a:pt x="35461" y="61787"/>
                    </a:cubicBezTo>
                    <a:cubicBezTo>
                      <a:pt x="36858" y="41224"/>
                      <a:pt x="20224" y="15553"/>
                      <a:pt x="36640" y="3154"/>
                    </a:cubicBezTo>
                    <a:cubicBezTo>
                      <a:pt x="51221" y="-7804"/>
                      <a:pt x="71784" y="11886"/>
                      <a:pt x="71086" y="30091"/>
                    </a:cubicBezTo>
                    <a:cubicBezTo>
                      <a:pt x="70387" y="48297"/>
                      <a:pt x="58512" y="64014"/>
                      <a:pt x="53055" y="81433"/>
                    </a:cubicBezTo>
                    <a:cubicBezTo>
                      <a:pt x="45982" y="104005"/>
                      <a:pt x="50392" y="129894"/>
                      <a:pt x="64581" y="148842"/>
                    </a:cubicBezTo>
                    <a:cubicBezTo>
                      <a:pt x="79686" y="123607"/>
                      <a:pt x="94792" y="98373"/>
                      <a:pt x="109941" y="73138"/>
                    </a:cubicBezTo>
                    <a:cubicBezTo>
                      <a:pt x="114395" y="106711"/>
                      <a:pt x="115835" y="140721"/>
                      <a:pt x="114220" y="174556"/>
                    </a:cubicBezTo>
                    <a:cubicBezTo>
                      <a:pt x="113958" y="179926"/>
                      <a:pt x="113521" y="185645"/>
                      <a:pt x="110247" y="189924"/>
                    </a:cubicBezTo>
                    <a:cubicBezTo>
                      <a:pt x="107060" y="194115"/>
                      <a:pt x="101865" y="196080"/>
                      <a:pt x="96931" y="197870"/>
                    </a:cubicBezTo>
                    <a:cubicBezTo>
                      <a:pt x="66021" y="209090"/>
                      <a:pt x="26860" y="218695"/>
                      <a:pt x="3983" y="195032"/>
                    </a:cubicBezTo>
                  </a:path>
                </a:pathLst>
              </a:custGeom>
              <a:solidFill>
                <a:srgbClr val="CDC2BE"/>
              </a:solidFill>
              <a:ln w="4365" cap="flat">
                <a:noFill/>
                <a:prstDash val="solid"/>
                <a:miter/>
              </a:ln>
            </p:spPr>
            <p:txBody>
              <a:bodyPr rtlCol="0" anchor="ctr"/>
              <a:lstStyle/>
              <a:p>
                <a:endParaRPr lang="th-TH"/>
              </a:p>
            </p:txBody>
          </p:sp>
          <p:sp>
            <p:nvSpPr>
              <p:cNvPr id="134" name="Freeform: Shape 133">
                <a:extLst>
                  <a:ext uri="{FF2B5EF4-FFF2-40B4-BE49-F238E27FC236}">
                    <a16:creationId xmlns:a16="http://schemas.microsoft.com/office/drawing/2014/main" id="{1E82CDA2-C283-428F-848C-4C345DB1D792}"/>
                  </a:ext>
                </a:extLst>
              </p:cNvPr>
              <p:cNvSpPr/>
              <p:nvPr/>
            </p:nvSpPr>
            <p:spPr>
              <a:xfrm>
                <a:off x="4745429" y="4142068"/>
                <a:ext cx="416272" cy="320681"/>
              </a:xfrm>
              <a:custGeom>
                <a:avLst/>
                <a:gdLst>
                  <a:gd name="connsiteX0" fmla="*/ 136424 w 416272"/>
                  <a:gd name="connsiteY0" fmla="*/ 146157 h 320681"/>
                  <a:gd name="connsiteX1" fmla="*/ 45266 w 416272"/>
                  <a:gd name="connsiteY1" fmla="*/ 68794 h 320681"/>
                  <a:gd name="connsiteX2" fmla="*/ 560 w 416272"/>
                  <a:gd name="connsiteY2" fmla="*/ 6974 h 320681"/>
                  <a:gd name="connsiteX3" fmla="*/ 53998 w 416272"/>
                  <a:gd name="connsiteY3" fmla="*/ 19417 h 320681"/>
                  <a:gd name="connsiteX4" fmla="*/ 100101 w 416272"/>
                  <a:gd name="connsiteY4" fmla="*/ 58666 h 320681"/>
                  <a:gd name="connsiteX5" fmla="*/ 137690 w 416272"/>
                  <a:gd name="connsiteY5" fmla="*/ 44913 h 320681"/>
                  <a:gd name="connsiteX6" fmla="*/ 137952 w 416272"/>
                  <a:gd name="connsiteY6" fmla="*/ 80800 h 320681"/>
                  <a:gd name="connsiteX7" fmla="*/ 175280 w 416272"/>
                  <a:gd name="connsiteY7" fmla="*/ 179380 h 320681"/>
                  <a:gd name="connsiteX8" fmla="*/ 178860 w 416272"/>
                  <a:gd name="connsiteY8" fmla="*/ 274381 h 320681"/>
                  <a:gd name="connsiteX9" fmla="*/ 225181 w 416272"/>
                  <a:gd name="connsiteY9" fmla="*/ 303763 h 320681"/>
                  <a:gd name="connsiteX10" fmla="*/ 243299 w 416272"/>
                  <a:gd name="connsiteY10" fmla="*/ 258751 h 320681"/>
                  <a:gd name="connsiteX11" fmla="*/ 239807 w 416272"/>
                  <a:gd name="connsiteY11" fmla="*/ 207234 h 320681"/>
                  <a:gd name="connsiteX12" fmla="*/ 257532 w 416272"/>
                  <a:gd name="connsiteY12" fmla="*/ 165060 h 320681"/>
                  <a:gd name="connsiteX13" fmla="*/ 253734 w 416272"/>
                  <a:gd name="connsiteY13" fmla="*/ 85996 h 320681"/>
                  <a:gd name="connsiteX14" fmla="*/ 310795 w 416272"/>
                  <a:gd name="connsiteY14" fmla="*/ 59146 h 320681"/>
                  <a:gd name="connsiteX15" fmla="*/ 416273 w 416272"/>
                  <a:gd name="connsiteY15" fmla="*/ 53776 h 320681"/>
                  <a:gd name="connsiteX16" fmla="*/ 299924 w 416272"/>
                  <a:gd name="connsiteY16" fmla="*/ 104288 h 320681"/>
                  <a:gd name="connsiteX17" fmla="*/ 288879 w 416272"/>
                  <a:gd name="connsiteY17" fmla="*/ 143013 h 320681"/>
                  <a:gd name="connsiteX18" fmla="*/ 277222 w 416272"/>
                  <a:gd name="connsiteY18" fmla="*/ 255171 h 320681"/>
                  <a:gd name="connsiteX19" fmla="*/ 270804 w 416272"/>
                  <a:gd name="connsiteY19" fmla="*/ 278659 h 320681"/>
                  <a:gd name="connsiteX20" fmla="*/ 253166 w 416272"/>
                  <a:gd name="connsiteY20" fmla="*/ 292411 h 320681"/>
                  <a:gd name="connsiteX21" fmla="*/ 127998 w 416272"/>
                  <a:gd name="connsiteY21" fmla="*/ 308696 h 320681"/>
                  <a:gd name="connsiteX22" fmla="*/ 136424 w 416272"/>
                  <a:gd name="connsiteY22" fmla="*/ 146157 h 3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72" h="320681">
                    <a:moveTo>
                      <a:pt x="136424" y="146157"/>
                    </a:moveTo>
                    <a:cubicBezTo>
                      <a:pt x="109138" y="116993"/>
                      <a:pt x="78490" y="90973"/>
                      <a:pt x="45266" y="68794"/>
                    </a:cubicBezTo>
                    <a:cubicBezTo>
                      <a:pt x="22782" y="53776"/>
                      <a:pt x="-4242" y="33562"/>
                      <a:pt x="560" y="6974"/>
                    </a:cubicBezTo>
                    <a:cubicBezTo>
                      <a:pt x="14705" y="-8131"/>
                      <a:pt x="40464" y="3744"/>
                      <a:pt x="53998" y="19417"/>
                    </a:cubicBezTo>
                    <a:cubicBezTo>
                      <a:pt x="67532" y="35090"/>
                      <a:pt x="79669" y="55566"/>
                      <a:pt x="100101" y="58666"/>
                    </a:cubicBezTo>
                    <a:cubicBezTo>
                      <a:pt x="109575" y="46878"/>
                      <a:pt x="126863" y="34304"/>
                      <a:pt x="137690" y="44913"/>
                    </a:cubicBezTo>
                    <a:cubicBezTo>
                      <a:pt x="146684" y="53689"/>
                      <a:pt x="140135" y="68445"/>
                      <a:pt x="137952" y="80800"/>
                    </a:cubicBezTo>
                    <a:cubicBezTo>
                      <a:pt x="131797" y="116032"/>
                      <a:pt x="166461" y="144716"/>
                      <a:pt x="175280" y="179380"/>
                    </a:cubicBezTo>
                    <a:cubicBezTo>
                      <a:pt x="183139" y="210247"/>
                      <a:pt x="169736" y="243820"/>
                      <a:pt x="178860" y="274381"/>
                    </a:cubicBezTo>
                    <a:cubicBezTo>
                      <a:pt x="184798" y="294245"/>
                      <a:pt x="206277" y="312188"/>
                      <a:pt x="225181" y="303763"/>
                    </a:cubicBezTo>
                    <a:cubicBezTo>
                      <a:pt x="241029" y="296690"/>
                      <a:pt x="245220" y="275952"/>
                      <a:pt x="243299" y="258751"/>
                    </a:cubicBezTo>
                    <a:cubicBezTo>
                      <a:pt x="241422" y="241506"/>
                      <a:pt x="235616" y="224043"/>
                      <a:pt x="239807" y="207234"/>
                    </a:cubicBezTo>
                    <a:cubicBezTo>
                      <a:pt x="243474" y="192391"/>
                      <a:pt x="254520" y="180079"/>
                      <a:pt x="257532" y="165060"/>
                    </a:cubicBezTo>
                    <a:cubicBezTo>
                      <a:pt x="262771" y="138735"/>
                      <a:pt x="242164" y="110182"/>
                      <a:pt x="253734" y="85996"/>
                    </a:cubicBezTo>
                    <a:cubicBezTo>
                      <a:pt x="263251" y="66088"/>
                      <a:pt x="288835" y="61110"/>
                      <a:pt x="310795" y="59146"/>
                    </a:cubicBezTo>
                    <a:cubicBezTo>
                      <a:pt x="345852" y="56003"/>
                      <a:pt x="381041" y="54213"/>
                      <a:pt x="416273" y="53776"/>
                    </a:cubicBezTo>
                    <a:cubicBezTo>
                      <a:pt x="394095" y="91497"/>
                      <a:pt x="325639" y="68925"/>
                      <a:pt x="299924" y="104288"/>
                    </a:cubicBezTo>
                    <a:cubicBezTo>
                      <a:pt x="291935" y="115290"/>
                      <a:pt x="290276" y="129523"/>
                      <a:pt x="288879" y="143013"/>
                    </a:cubicBezTo>
                    <a:cubicBezTo>
                      <a:pt x="284993" y="180385"/>
                      <a:pt x="281108" y="217800"/>
                      <a:pt x="277222" y="255171"/>
                    </a:cubicBezTo>
                    <a:cubicBezTo>
                      <a:pt x="276392" y="263335"/>
                      <a:pt x="275388" y="271848"/>
                      <a:pt x="270804" y="278659"/>
                    </a:cubicBezTo>
                    <a:cubicBezTo>
                      <a:pt x="266613" y="284902"/>
                      <a:pt x="259846" y="288919"/>
                      <a:pt x="253166" y="292411"/>
                    </a:cubicBezTo>
                    <a:cubicBezTo>
                      <a:pt x="226928" y="306076"/>
                      <a:pt x="151006" y="337990"/>
                      <a:pt x="127998" y="308696"/>
                    </a:cubicBezTo>
                    <a:cubicBezTo>
                      <a:pt x="111103" y="286998"/>
                      <a:pt x="134940" y="174316"/>
                      <a:pt x="136424" y="146157"/>
                    </a:cubicBezTo>
                    <a:close/>
                  </a:path>
                </a:pathLst>
              </a:custGeom>
              <a:solidFill>
                <a:srgbClr val="CCC2BE">
                  <a:alpha val="40000"/>
                </a:srgbClr>
              </a:solidFill>
              <a:ln w="4365" cap="flat">
                <a:noFill/>
                <a:prstDash val="solid"/>
                <a:miter/>
              </a:ln>
            </p:spPr>
            <p:txBody>
              <a:bodyPr rtlCol="0" anchor="ctr"/>
              <a:lstStyle/>
              <a:p>
                <a:endParaRPr lang="th-TH"/>
              </a:p>
            </p:txBody>
          </p:sp>
          <p:sp>
            <p:nvSpPr>
              <p:cNvPr id="135" name="Freeform: Shape 134">
                <a:extLst>
                  <a:ext uri="{FF2B5EF4-FFF2-40B4-BE49-F238E27FC236}">
                    <a16:creationId xmlns:a16="http://schemas.microsoft.com/office/drawing/2014/main" id="{1A4B56E4-E33F-4536-87C9-8FA15751F10B}"/>
                  </a:ext>
                </a:extLst>
              </p:cNvPr>
              <p:cNvSpPr/>
              <p:nvPr/>
            </p:nvSpPr>
            <p:spPr>
              <a:xfrm>
                <a:off x="4698795" y="4013527"/>
                <a:ext cx="226105" cy="144687"/>
              </a:xfrm>
              <a:custGeom>
                <a:avLst/>
                <a:gdLst>
                  <a:gd name="connsiteX0" fmla="*/ 181661 w 226105"/>
                  <a:gd name="connsiteY0" fmla="*/ 11220 h 144687"/>
                  <a:gd name="connsiteX1" fmla="*/ 226105 w 226105"/>
                  <a:gd name="connsiteY1" fmla="*/ 5021 h 144687"/>
                  <a:gd name="connsiteX2" fmla="*/ 98449 w 226105"/>
                  <a:gd name="connsiteY2" fmla="*/ 40078 h 144687"/>
                  <a:gd name="connsiteX3" fmla="*/ 0 w 226105"/>
                  <a:gd name="connsiteY3" fmla="*/ 140099 h 144687"/>
                  <a:gd name="connsiteX4" fmla="*/ 181661 w 226105"/>
                  <a:gd name="connsiteY4" fmla="*/ 11220 h 1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05" h="144687">
                    <a:moveTo>
                      <a:pt x="181661" y="11220"/>
                    </a:moveTo>
                    <a:cubicBezTo>
                      <a:pt x="197204" y="10958"/>
                      <a:pt x="216064" y="16896"/>
                      <a:pt x="226105" y="5021"/>
                    </a:cubicBezTo>
                    <a:cubicBezTo>
                      <a:pt x="181574" y="-8426"/>
                      <a:pt x="129883" y="5763"/>
                      <a:pt x="98449" y="40078"/>
                    </a:cubicBezTo>
                    <a:cubicBezTo>
                      <a:pt x="64527" y="77101"/>
                      <a:pt x="50643" y="122199"/>
                      <a:pt x="0" y="140099"/>
                    </a:cubicBezTo>
                    <a:cubicBezTo>
                      <a:pt x="115650" y="173585"/>
                      <a:pt x="90678" y="12836"/>
                      <a:pt x="181661" y="11220"/>
                    </a:cubicBezTo>
                    <a:close/>
                  </a:path>
                </a:pathLst>
              </a:custGeom>
              <a:solidFill>
                <a:srgbClr val="CCC2BE">
                  <a:alpha val="40000"/>
                </a:srgbClr>
              </a:solidFill>
              <a:ln w="4365" cap="flat">
                <a:noFill/>
                <a:prstDash val="solid"/>
                <a:miter/>
              </a:ln>
            </p:spPr>
            <p:txBody>
              <a:bodyPr rtlCol="0" anchor="ctr"/>
              <a:lstStyle/>
              <a:p>
                <a:endParaRPr lang="th-TH"/>
              </a:p>
            </p:txBody>
          </p:sp>
          <p:sp>
            <p:nvSpPr>
              <p:cNvPr id="136" name="Freeform: Shape 135">
                <a:extLst>
                  <a:ext uri="{FF2B5EF4-FFF2-40B4-BE49-F238E27FC236}">
                    <a16:creationId xmlns:a16="http://schemas.microsoft.com/office/drawing/2014/main" id="{1B9A960C-4933-4EA2-8FA6-F91205BF3A62}"/>
                  </a:ext>
                </a:extLst>
              </p:cNvPr>
              <p:cNvSpPr/>
              <p:nvPr/>
            </p:nvSpPr>
            <p:spPr>
              <a:xfrm>
                <a:off x="4648326" y="3932194"/>
                <a:ext cx="263695" cy="287574"/>
              </a:xfrm>
              <a:custGeom>
                <a:avLst/>
                <a:gdLst>
                  <a:gd name="connsiteX0" fmla="*/ 144421 w 263695"/>
                  <a:gd name="connsiteY0" fmla="*/ 287575 h 287574"/>
                  <a:gd name="connsiteX1" fmla="*/ 0 w 263695"/>
                  <a:gd name="connsiteY1" fmla="*/ 222262 h 287574"/>
                  <a:gd name="connsiteX2" fmla="*/ 91988 w 263695"/>
                  <a:gd name="connsiteY2" fmla="*/ 158783 h 287574"/>
                  <a:gd name="connsiteX3" fmla="*/ 99147 w 263695"/>
                  <a:gd name="connsiteY3" fmla="*/ 131541 h 287574"/>
                  <a:gd name="connsiteX4" fmla="*/ 161666 w 263695"/>
                  <a:gd name="connsiteY4" fmla="*/ 24010 h 287574"/>
                  <a:gd name="connsiteX5" fmla="*/ 200958 w 263695"/>
                  <a:gd name="connsiteY5" fmla="*/ 304 h 287574"/>
                  <a:gd name="connsiteX6" fmla="*/ 151188 w 263695"/>
                  <a:gd name="connsiteY6" fmla="*/ 136605 h 287574"/>
                  <a:gd name="connsiteX7" fmla="*/ 175986 w 263695"/>
                  <a:gd name="connsiteY7" fmla="*/ 119447 h 287574"/>
                  <a:gd name="connsiteX8" fmla="*/ 263695 w 263695"/>
                  <a:gd name="connsiteY8" fmla="*/ 78889 h 287574"/>
                  <a:gd name="connsiteX9" fmla="*/ 168913 w 263695"/>
                  <a:gd name="connsiteY9" fmla="*/ 133767 h 287574"/>
                  <a:gd name="connsiteX10" fmla="*/ 144421 w 263695"/>
                  <a:gd name="connsiteY10" fmla="*/ 287575 h 28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695" h="287574">
                    <a:moveTo>
                      <a:pt x="144421" y="287575"/>
                    </a:moveTo>
                    <a:cubicBezTo>
                      <a:pt x="105609" y="250160"/>
                      <a:pt x="53699" y="226672"/>
                      <a:pt x="0" y="222262"/>
                    </a:cubicBezTo>
                    <a:cubicBezTo>
                      <a:pt x="22833" y="191876"/>
                      <a:pt x="75616" y="193055"/>
                      <a:pt x="91988" y="158783"/>
                    </a:cubicBezTo>
                    <a:cubicBezTo>
                      <a:pt x="96048" y="150314"/>
                      <a:pt x="97139" y="140752"/>
                      <a:pt x="99147" y="131541"/>
                    </a:cubicBezTo>
                    <a:cubicBezTo>
                      <a:pt x="108054" y="90633"/>
                      <a:pt x="135253" y="56536"/>
                      <a:pt x="161666" y="24010"/>
                    </a:cubicBezTo>
                    <a:cubicBezTo>
                      <a:pt x="171795" y="11524"/>
                      <a:pt x="185110" y="-2228"/>
                      <a:pt x="200958" y="304"/>
                    </a:cubicBezTo>
                    <a:cubicBezTo>
                      <a:pt x="176859" y="42522"/>
                      <a:pt x="159920" y="88799"/>
                      <a:pt x="151188" y="136605"/>
                    </a:cubicBezTo>
                    <a:cubicBezTo>
                      <a:pt x="160880" y="142542"/>
                      <a:pt x="170441" y="129314"/>
                      <a:pt x="175986" y="119447"/>
                    </a:cubicBezTo>
                    <a:cubicBezTo>
                      <a:pt x="193056" y="89105"/>
                      <a:pt x="230166" y="71947"/>
                      <a:pt x="263695" y="78889"/>
                    </a:cubicBezTo>
                    <a:cubicBezTo>
                      <a:pt x="236584" y="101853"/>
                      <a:pt x="194759" y="105826"/>
                      <a:pt x="168913" y="133767"/>
                    </a:cubicBezTo>
                    <a:cubicBezTo>
                      <a:pt x="131760" y="174064"/>
                      <a:pt x="131411" y="237542"/>
                      <a:pt x="144421" y="287575"/>
                    </a:cubicBezTo>
                    <a:close/>
                  </a:path>
                </a:pathLst>
              </a:custGeom>
              <a:solidFill>
                <a:srgbClr val="DA9C92">
                  <a:alpha val="25000"/>
                </a:srgbClr>
              </a:solidFill>
              <a:ln w="4365" cap="flat">
                <a:noFill/>
                <a:prstDash val="solid"/>
                <a:miter/>
              </a:ln>
            </p:spPr>
            <p:txBody>
              <a:bodyPr rtlCol="0" anchor="ctr"/>
              <a:lstStyle/>
              <a:p>
                <a:endParaRPr lang="th-TH"/>
              </a:p>
            </p:txBody>
          </p:sp>
          <p:sp>
            <p:nvSpPr>
              <p:cNvPr id="137" name="Freeform: Shape 136">
                <a:extLst>
                  <a:ext uri="{FF2B5EF4-FFF2-40B4-BE49-F238E27FC236}">
                    <a16:creationId xmlns:a16="http://schemas.microsoft.com/office/drawing/2014/main" id="{521D4BFD-1448-4B4D-BECD-94A0D174410C}"/>
                  </a:ext>
                </a:extLst>
              </p:cNvPr>
              <p:cNvSpPr/>
              <p:nvPr/>
            </p:nvSpPr>
            <p:spPr>
              <a:xfrm>
                <a:off x="4821803" y="4073450"/>
                <a:ext cx="311396" cy="191400"/>
              </a:xfrm>
              <a:custGeom>
                <a:avLst/>
                <a:gdLst>
                  <a:gd name="connsiteX0" fmla="*/ 163782 w 311396"/>
                  <a:gd name="connsiteY0" fmla="*/ 6526 h 191400"/>
                  <a:gd name="connsiteX1" fmla="*/ 224031 w 311396"/>
                  <a:gd name="connsiteY1" fmla="*/ 38920 h 191400"/>
                  <a:gd name="connsiteX2" fmla="*/ 271618 w 311396"/>
                  <a:gd name="connsiteY2" fmla="*/ 70136 h 191400"/>
                  <a:gd name="connsiteX3" fmla="*/ 310954 w 311396"/>
                  <a:gd name="connsiteY3" fmla="*/ 126280 h 191400"/>
                  <a:gd name="connsiteX4" fmla="*/ 222765 w 311396"/>
                  <a:gd name="connsiteY4" fmla="*/ 78562 h 191400"/>
                  <a:gd name="connsiteX5" fmla="*/ 129292 w 311396"/>
                  <a:gd name="connsiteY5" fmla="*/ 44727 h 191400"/>
                  <a:gd name="connsiteX6" fmla="*/ 47346 w 311396"/>
                  <a:gd name="connsiteY6" fmla="*/ 91572 h 191400"/>
                  <a:gd name="connsiteX7" fmla="*/ 32197 w 311396"/>
                  <a:gd name="connsiteY7" fmla="*/ 191374 h 191400"/>
                  <a:gd name="connsiteX8" fmla="*/ 806 w 311396"/>
                  <a:gd name="connsiteY8" fmla="*/ 126105 h 191400"/>
                  <a:gd name="connsiteX9" fmla="*/ 163782 w 311396"/>
                  <a:gd name="connsiteY9" fmla="*/ 6526 h 19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1396" h="191400">
                    <a:moveTo>
                      <a:pt x="163782" y="6526"/>
                    </a:moveTo>
                    <a:cubicBezTo>
                      <a:pt x="185480" y="13729"/>
                      <a:pt x="204908" y="26390"/>
                      <a:pt x="224031" y="38920"/>
                    </a:cubicBezTo>
                    <a:cubicBezTo>
                      <a:pt x="239878" y="49311"/>
                      <a:pt x="255770" y="59701"/>
                      <a:pt x="271618" y="70136"/>
                    </a:cubicBezTo>
                    <a:cubicBezTo>
                      <a:pt x="291919" y="83451"/>
                      <a:pt x="314883" y="102355"/>
                      <a:pt x="310954" y="126280"/>
                    </a:cubicBezTo>
                    <a:cubicBezTo>
                      <a:pt x="279258" y="115366"/>
                      <a:pt x="251491" y="95807"/>
                      <a:pt x="222765" y="78562"/>
                    </a:cubicBezTo>
                    <a:cubicBezTo>
                      <a:pt x="194037" y="61317"/>
                      <a:pt x="162778" y="45862"/>
                      <a:pt x="129292" y="44727"/>
                    </a:cubicBezTo>
                    <a:cubicBezTo>
                      <a:pt x="95807" y="43635"/>
                      <a:pt x="59745" y="60313"/>
                      <a:pt x="47346" y="91572"/>
                    </a:cubicBezTo>
                    <a:cubicBezTo>
                      <a:pt x="40055" y="110083"/>
                      <a:pt x="62539" y="193077"/>
                      <a:pt x="32197" y="191374"/>
                    </a:cubicBezTo>
                    <a:cubicBezTo>
                      <a:pt x="11808" y="190239"/>
                      <a:pt x="2509" y="140294"/>
                      <a:pt x="806" y="126105"/>
                    </a:cubicBezTo>
                    <a:cubicBezTo>
                      <a:pt x="-9628" y="38178"/>
                      <a:pt x="83189" y="-20193"/>
                      <a:pt x="163782" y="6526"/>
                    </a:cubicBezTo>
                    <a:close/>
                  </a:path>
                </a:pathLst>
              </a:custGeom>
              <a:solidFill>
                <a:srgbClr val="DA9C92">
                  <a:alpha val="25000"/>
                </a:srgbClr>
              </a:solidFill>
              <a:ln w="4365" cap="flat">
                <a:noFill/>
                <a:prstDash val="solid"/>
                <a:miter/>
              </a:ln>
            </p:spPr>
            <p:txBody>
              <a:bodyPr rtlCol="0" anchor="ctr"/>
              <a:lstStyle/>
              <a:p>
                <a:endParaRPr lang="th-TH"/>
              </a:p>
            </p:txBody>
          </p:sp>
          <p:sp>
            <p:nvSpPr>
              <p:cNvPr id="138" name="Freeform: Shape 137">
                <a:extLst>
                  <a:ext uri="{FF2B5EF4-FFF2-40B4-BE49-F238E27FC236}">
                    <a16:creationId xmlns:a16="http://schemas.microsoft.com/office/drawing/2014/main" id="{3707F03B-E1C7-4DF7-8F10-83E8631C4DC5}"/>
                  </a:ext>
                </a:extLst>
              </p:cNvPr>
              <p:cNvSpPr/>
              <p:nvPr/>
            </p:nvSpPr>
            <p:spPr>
              <a:xfrm>
                <a:off x="4916352" y="4099046"/>
                <a:ext cx="211944" cy="346464"/>
              </a:xfrm>
              <a:custGeom>
                <a:avLst/>
                <a:gdLst>
                  <a:gd name="connsiteX0" fmla="*/ 48452 w 211944"/>
                  <a:gd name="connsiteY0" fmla="*/ 161063 h 346464"/>
                  <a:gd name="connsiteX1" fmla="*/ 27627 w 211944"/>
                  <a:gd name="connsiteY1" fmla="*/ 109415 h 346464"/>
                  <a:gd name="connsiteX2" fmla="*/ 9116 w 211944"/>
                  <a:gd name="connsiteY2" fmla="*/ 35633 h 346464"/>
                  <a:gd name="connsiteX3" fmla="*/ 68884 w 211944"/>
                  <a:gd name="connsiteY3" fmla="*/ 4374 h 346464"/>
                  <a:gd name="connsiteX4" fmla="*/ 89098 w 211944"/>
                  <a:gd name="connsiteY4" fmla="*/ 74402 h 346464"/>
                  <a:gd name="connsiteX5" fmla="*/ 120968 w 211944"/>
                  <a:gd name="connsiteY5" fmla="*/ 136571 h 346464"/>
                  <a:gd name="connsiteX6" fmla="*/ 123064 w 211944"/>
                  <a:gd name="connsiteY6" fmla="*/ 69075 h 346464"/>
                  <a:gd name="connsiteX7" fmla="*/ 135507 w 211944"/>
                  <a:gd name="connsiteY7" fmla="*/ 39519 h 346464"/>
                  <a:gd name="connsiteX8" fmla="*/ 164103 w 211944"/>
                  <a:gd name="connsiteY8" fmla="*/ 47028 h 346464"/>
                  <a:gd name="connsiteX9" fmla="*/ 196279 w 211944"/>
                  <a:gd name="connsiteY9" fmla="*/ 68726 h 346464"/>
                  <a:gd name="connsiteX10" fmla="*/ 211515 w 211944"/>
                  <a:gd name="connsiteY10" fmla="*/ 85884 h 346464"/>
                  <a:gd name="connsiteX11" fmla="*/ 172922 w 211944"/>
                  <a:gd name="connsiteY11" fmla="*/ 117841 h 346464"/>
                  <a:gd name="connsiteX12" fmla="*/ 107347 w 211944"/>
                  <a:gd name="connsiteY12" fmla="*/ 185206 h 346464"/>
                  <a:gd name="connsiteX13" fmla="*/ 90189 w 211944"/>
                  <a:gd name="connsiteY13" fmla="*/ 280206 h 346464"/>
                  <a:gd name="connsiteX14" fmla="*/ 6890 w 211944"/>
                  <a:gd name="connsiteY14" fmla="*/ 319935 h 346464"/>
                  <a:gd name="connsiteX15" fmla="*/ 48452 w 211944"/>
                  <a:gd name="connsiteY15" fmla="*/ 161063 h 34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1944" h="346464">
                    <a:moveTo>
                      <a:pt x="48452" y="161063"/>
                    </a:moveTo>
                    <a:cubicBezTo>
                      <a:pt x="50286" y="142203"/>
                      <a:pt x="37800" y="125394"/>
                      <a:pt x="27627" y="109415"/>
                    </a:cubicBezTo>
                    <a:cubicBezTo>
                      <a:pt x="13613" y="87412"/>
                      <a:pt x="2611" y="60911"/>
                      <a:pt x="9116" y="35633"/>
                    </a:cubicBezTo>
                    <a:cubicBezTo>
                      <a:pt x="15621" y="10355"/>
                      <a:pt x="46488" y="-9029"/>
                      <a:pt x="68884" y="4374"/>
                    </a:cubicBezTo>
                    <a:cubicBezTo>
                      <a:pt x="90844" y="17559"/>
                      <a:pt x="90102" y="48818"/>
                      <a:pt x="89098" y="74402"/>
                    </a:cubicBezTo>
                    <a:cubicBezTo>
                      <a:pt x="88094" y="99985"/>
                      <a:pt x="95603" y="132816"/>
                      <a:pt x="120968" y="136571"/>
                    </a:cubicBezTo>
                    <a:cubicBezTo>
                      <a:pt x="121667" y="114087"/>
                      <a:pt x="122365" y="91559"/>
                      <a:pt x="123064" y="69075"/>
                    </a:cubicBezTo>
                    <a:cubicBezTo>
                      <a:pt x="123413" y="57768"/>
                      <a:pt x="125203" y="44190"/>
                      <a:pt x="135507" y="39519"/>
                    </a:cubicBezTo>
                    <a:cubicBezTo>
                      <a:pt x="144937" y="35240"/>
                      <a:pt x="155546" y="41265"/>
                      <a:pt x="164103" y="47028"/>
                    </a:cubicBezTo>
                    <a:cubicBezTo>
                      <a:pt x="174843" y="54275"/>
                      <a:pt x="185539" y="61522"/>
                      <a:pt x="196279" y="68726"/>
                    </a:cubicBezTo>
                    <a:cubicBezTo>
                      <a:pt x="202784" y="73135"/>
                      <a:pt x="209813" y="78243"/>
                      <a:pt x="211515" y="85884"/>
                    </a:cubicBezTo>
                    <a:cubicBezTo>
                      <a:pt x="215532" y="103958"/>
                      <a:pt x="190472" y="111947"/>
                      <a:pt x="172922" y="117841"/>
                    </a:cubicBezTo>
                    <a:cubicBezTo>
                      <a:pt x="142274" y="128145"/>
                      <a:pt x="119528" y="155256"/>
                      <a:pt x="107347" y="185206"/>
                    </a:cubicBezTo>
                    <a:cubicBezTo>
                      <a:pt x="95123" y="215155"/>
                      <a:pt x="92067" y="247943"/>
                      <a:pt x="90189" y="280206"/>
                    </a:cubicBezTo>
                    <a:cubicBezTo>
                      <a:pt x="87308" y="328929"/>
                      <a:pt x="37014" y="378393"/>
                      <a:pt x="6890" y="319935"/>
                    </a:cubicBezTo>
                    <a:cubicBezTo>
                      <a:pt x="-20877" y="266323"/>
                      <a:pt x="43955" y="207384"/>
                      <a:pt x="48452" y="161063"/>
                    </a:cubicBezTo>
                    <a:close/>
                  </a:path>
                </a:pathLst>
              </a:custGeom>
              <a:solidFill>
                <a:srgbClr val="DA9C92">
                  <a:alpha val="25000"/>
                </a:srgbClr>
              </a:solidFill>
              <a:ln w="4365" cap="flat">
                <a:noFill/>
                <a:prstDash val="solid"/>
                <a:miter/>
              </a:ln>
            </p:spPr>
            <p:txBody>
              <a:bodyPr rtlCol="0" anchor="ctr"/>
              <a:lstStyle/>
              <a:p>
                <a:endParaRPr lang="th-TH"/>
              </a:p>
            </p:txBody>
          </p:sp>
          <p:sp>
            <p:nvSpPr>
              <p:cNvPr id="139" name="Freeform: Shape 138">
                <a:extLst>
                  <a:ext uri="{FF2B5EF4-FFF2-40B4-BE49-F238E27FC236}">
                    <a16:creationId xmlns:a16="http://schemas.microsoft.com/office/drawing/2014/main" id="{BC5A27E3-F17B-4DB3-92B3-E25E315A6C51}"/>
                  </a:ext>
                </a:extLst>
              </p:cNvPr>
              <p:cNvSpPr/>
              <p:nvPr/>
            </p:nvSpPr>
            <p:spPr>
              <a:xfrm>
                <a:off x="4869485" y="4138041"/>
                <a:ext cx="256810" cy="305771"/>
              </a:xfrm>
              <a:custGeom>
                <a:avLst/>
                <a:gdLst>
                  <a:gd name="connsiteX0" fmla="*/ 1192 w 256810"/>
                  <a:gd name="connsiteY0" fmla="*/ 112507 h 305771"/>
                  <a:gd name="connsiteX1" fmla="*/ 19397 w 256810"/>
                  <a:gd name="connsiteY1" fmla="*/ 63828 h 305771"/>
                  <a:gd name="connsiteX2" fmla="*/ 66417 w 256810"/>
                  <a:gd name="connsiteY2" fmla="*/ 188647 h 305771"/>
                  <a:gd name="connsiteX3" fmla="*/ 73272 w 256810"/>
                  <a:gd name="connsiteY3" fmla="*/ 204407 h 305771"/>
                  <a:gd name="connsiteX4" fmla="*/ 99554 w 256810"/>
                  <a:gd name="connsiteY4" fmla="*/ 178780 h 305771"/>
                  <a:gd name="connsiteX5" fmla="*/ 85758 w 256810"/>
                  <a:gd name="connsiteY5" fmla="*/ 0 h 305771"/>
                  <a:gd name="connsiteX6" fmla="*/ 99510 w 256810"/>
                  <a:gd name="connsiteY6" fmla="*/ 44138 h 305771"/>
                  <a:gd name="connsiteX7" fmla="*/ 126273 w 256810"/>
                  <a:gd name="connsiteY7" fmla="*/ 211349 h 305771"/>
                  <a:gd name="connsiteX8" fmla="*/ 132428 w 256810"/>
                  <a:gd name="connsiteY8" fmla="*/ 143592 h 305771"/>
                  <a:gd name="connsiteX9" fmla="*/ 181151 w 256810"/>
                  <a:gd name="connsiteY9" fmla="*/ 80113 h 305771"/>
                  <a:gd name="connsiteX10" fmla="*/ 256811 w 256810"/>
                  <a:gd name="connsiteY10" fmla="*/ 72516 h 305771"/>
                  <a:gd name="connsiteX11" fmla="*/ 138104 w 256810"/>
                  <a:gd name="connsiteY11" fmla="*/ 251253 h 305771"/>
                  <a:gd name="connsiteX12" fmla="*/ 51923 w 256810"/>
                  <a:gd name="connsiteY12" fmla="*/ 285262 h 305771"/>
                  <a:gd name="connsiteX13" fmla="*/ 34678 w 256810"/>
                  <a:gd name="connsiteY13" fmla="*/ 197815 h 305771"/>
                  <a:gd name="connsiteX14" fmla="*/ 1192 w 256810"/>
                  <a:gd name="connsiteY14" fmla="*/ 112507 h 30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6810" h="305771">
                    <a:moveTo>
                      <a:pt x="1192" y="112507"/>
                    </a:moveTo>
                    <a:cubicBezTo>
                      <a:pt x="-2650" y="94258"/>
                      <a:pt x="2633" y="72036"/>
                      <a:pt x="19397" y="63828"/>
                    </a:cubicBezTo>
                    <a:cubicBezTo>
                      <a:pt x="51224" y="95961"/>
                      <a:pt x="59476" y="143941"/>
                      <a:pt x="66417" y="188647"/>
                    </a:cubicBezTo>
                    <a:cubicBezTo>
                      <a:pt x="67334" y="194453"/>
                      <a:pt x="68557" y="200871"/>
                      <a:pt x="73272" y="204407"/>
                    </a:cubicBezTo>
                    <a:cubicBezTo>
                      <a:pt x="85409" y="213401"/>
                      <a:pt x="98768" y="193842"/>
                      <a:pt x="99554" y="178780"/>
                    </a:cubicBezTo>
                    <a:cubicBezTo>
                      <a:pt x="102697" y="118532"/>
                      <a:pt x="67596" y="57498"/>
                      <a:pt x="85758" y="0"/>
                    </a:cubicBezTo>
                    <a:cubicBezTo>
                      <a:pt x="99510" y="8513"/>
                      <a:pt x="99903" y="27985"/>
                      <a:pt x="99510" y="44138"/>
                    </a:cubicBezTo>
                    <a:cubicBezTo>
                      <a:pt x="98113" y="100894"/>
                      <a:pt x="107238" y="157868"/>
                      <a:pt x="126273" y="211349"/>
                    </a:cubicBezTo>
                    <a:cubicBezTo>
                      <a:pt x="110774" y="192838"/>
                      <a:pt x="120990" y="164853"/>
                      <a:pt x="132428" y="143592"/>
                    </a:cubicBezTo>
                    <a:cubicBezTo>
                      <a:pt x="145177" y="119885"/>
                      <a:pt x="159453" y="96004"/>
                      <a:pt x="181151" y="80113"/>
                    </a:cubicBezTo>
                    <a:cubicBezTo>
                      <a:pt x="202893" y="64221"/>
                      <a:pt x="233977" y="58284"/>
                      <a:pt x="256811" y="72516"/>
                    </a:cubicBezTo>
                    <a:cubicBezTo>
                      <a:pt x="181850" y="93647"/>
                      <a:pt x="128543" y="173934"/>
                      <a:pt x="138104" y="251253"/>
                    </a:cubicBezTo>
                    <a:cubicBezTo>
                      <a:pt x="144915" y="306131"/>
                      <a:pt x="81523" y="323463"/>
                      <a:pt x="51923" y="285262"/>
                    </a:cubicBezTo>
                    <a:cubicBezTo>
                      <a:pt x="36249" y="265049"/>
                      <a:pt x="41488" y="221958"/>
                      <a:pt x="34678" y="197815"/>
                    </a:cubicBezTo>
                    <a:cubicBezTo>
                      <a:pt x="26426" y="168390"/>
                      <a:pt x="7435" y="142107"/>
                      <a:pt x="1192" y="112507"/>
                    </a:cubicBezTo>
                    <a:close/>
                  </a:path>
                </a:pathLst>
              </a:custGeom>
              <a:solidFill>
                <a:srgbClr val="CC9F95">
                  <a:alpha val="43000"/>
                </a:srgbClr>
              </a:solidFill>
              <a:ln w="4365" cap="flat">
                <a:noFill/>
                <a:prstDash val="solid"/>
                <a:miter/>
              </a:ln>
            </p:spPr>
            <p:txBody>
              <a:bodyPr rtlCol="0" anchor="ctr"/>
              <a:lstStyle/>
              <a:p>
                <a:endParaRPr lang="th-TH"/>
              </a:p>
            </p:txBody>
          </p:sp>
          <p:sp>
            <p:nvSpPr>
              <p:cNvPr id="140" name="Freeform: Shape 139">
                <a:extLst>
                  <a:ext uri="{FF2B5EF4-FFF2-40B4-BE49-F238E27FC236}">
                    <a16:creationId xmlns:a16="http://schemas.microsoft.com/office/drawing/2014/main" id="{BD7D22AA-75F3-430D-B4AE-C06F53B6CE91}"/>
                  </a:ext>
                </a:extLst>
              </p:cNvPr>
              <p:cNvSpPr/>
              <p:nvPr/>
            </p:nvSpPr>
            <p:spPr>
              <a:xfrm>
                <a:off x="4850870" y="3880310"/>
                <a:ext cx="310570" cy="162338"/>
              </a:xfrm>
              <a:custGeom>
                <a:avLst/>
                <a:gdLst>
                  <a:gd name="connsiteX0" fmla="*/ 63596 w 310570"/>
                  <a:gd name="connsiteY0" fmla="*/ 118636 h 162338"/>
                  <a:gd name="connsiteX1" fmla="*/ 164796 w 310570"/>
                  <a:gd name="connsiteY1" fmla="*/ 28439 h 162338"/>
                  <a:gd name="connsiteX2" fmla="*/ 310570 w 310570"/>
                  <a:gd name="connsiteY2" fmla="*/ 2506 h 162338"/>
                  <a:gd name="connsiteX3" fmla="*/ 233164 w 310570"/>
                  <a:gd name="connsiteY3" fmla="*/ 18179 h 162338"/>
                  <a:gd name="connsiteX4" fmla="*/ 182521 w 310570"/>
                  <a:gd name="connsiteY4" fmla="*/ 80348 h 162338"/>
                  <a:gd name="connsiteX5" fmla="*/ 183088 w 310570"/>
                  <a:gd name="connsiteY5" fmla="*/ 162338 h 162338"/>
                  <a:gd name="connsiteX6" fmla="*/ 35393 w 310570"/>
                  <a:gd name="connsiteY6" fmla="*/ 143827 h 162338"/>
                  <a:gd name="connsiteX7" fmla="*/ 63596 w 310570"/>
                  <a:gd name="connsiteY7" fmla="*/ 118636 h 16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570" h="162338">
                    <a:moveTo>
                      <a:pt x="63596" y="118636"/>
                    </a:moveTo>
                    <a:cubicBezTo>
                      <a:pt x="108782" y="109861"/>
                      <a:pt x="128734" y="56991"/>
                      <a:pt x="164796" y="28439"/>
                    </a:cubicBezTo>
                    <a:cubicBezTo>
                      <a:pt x="204481" y="-3039"/>
                      <a:pt x="260145" y="-2384"/>
                      <a:pt x="310570" y="2506"/>
                    </a:cubicBezTo>
                    <a:cubicBezTo>
                      <a:pt x="288567" y="17437"/>
                      <a:pt x="257919" y="8443"/>
                      <a:pt x="233164" y="18179"/>
                    </a:cubicBezTo>
                    <a:cubicBezTo>
                      <a:pt x="207625" y="28220"/>
                      <a:pt x="193959" y="55419"/>
                      <a:pt x="182521" y="80348"/>
                    </a:cubicBezTo>
                    <a:cubicBezTo>
                      <a:pt x="170209" y="107242"/>
                      <a:pt x="159950" y="143914"/>
                      <a:pt x="183088" y="162338"/>
                    </a:cubicBezTo>
                    <a:cubicBezTo>
                      <a:pt x="135501" y="124443"/>
                      <a:pt x="85774" y="150027"/>
                      <a:pt x="35393" y="143827"/>
                    </a:cubicBezTo>
                    <a:cubicBezTo>
                      <a:pt x="-37734" y="134790"/>
                      <a:pt x="17973" y="127499"/>
                      <a:pt x="63596" y="118636"/>
                    </a:cubicBezTo>
                    <a:close/>
                  </a:path>
                </a:pathLst>
              </a:custGeom>
              <a:solidFill>
                <a:srgbClr val="DA9C92">
                  <a:alpha val="25000"/>
                </a:srgbClr>
              </a:solidFill>
              <a:ln w="4365" cap="flat">
                <a:noFill/>
                <a:prstDash val="solid"/>
                <a:miter/>
              </a:ln>
            </p:spPr>
            <p:txBody>
              <a:bodyPr rtlCol="0" anchor="ctr"/>
              <a:lstStyle/>
              <a:p>
                <a:endParaRPr lang="th-TH"/>
              </a:p>
            </p:txBody>
          </p:sp>
          <p:sp>
            <p:nvSpPr>
              <p:cNvPr id="141" name="Freeform: Shape 140">
                <a:extLst>
                  <a:ext uri="{FF2B5EF4-FFF2-40B4-BE49-F238E27FC236}">
                    <a16:creationId xmlns:a16="http://schemas.microsoft.com/office/drawing/2014/main" id="{8C8E8CF6-A6ED-4786-BBC3-B5F2FFB4FDCF}"/>
                  </a:ext>
                </a:extLst>
              </p:cNvPr>
              <p:cNvSpPr/>
              <p:nvPr/>
            </p:nvSpPr>
            <p:spPr>
              <a:xfrm>
                <a:off x="4974889" y="3958445"/>
                <a:ext cx="244569" cy="227532"/>
              </a:xfrm>
              <a:custGeom>
                <a:avLst/>
                <a:gdLst>
                  <a:gd name="connsiteX0" fmla="*/ 170354 w 244569"/>
                  <a:gd name="connsiteY0" fmla="*/ 227532 h 227532"/>
                  <a:gd name="connsiteX1" fmla="*/ 220386 w 244569"/>
                  <a:gd name="connsiteY1" fmla="*/ 207057 h 227532"/>
                  <a:gd name="connsiteX2" fmla="*/ 244355 w 244569"/>
                  <a:gd name="connsiteY2" fmla="*/ 161084 h 227532"/>
                  <a:gd name="connsiteX3" fmla="*/ 227197 w 244569"/>
                  <a:gd name="connsiteY3" fmla="*/ 115331 h 227532"/>
                  <a:gd name="connsiteX4" fmla="*/ 223923 w 244569"/>
                  <a:gd name="connsiteY4" fmla="*/ 9460 h 227532"/>
                  <a:gd name="connsiteX5" fmla="*/ 150184 w 244569"/>
                  <a:gd name="connsiteY5" fmla="*/ 22077 h 227532"/>
                  <a:gd name="connsiteX6" fmla="*/ 83649 w 244569"/>
                  <a:gd name="connsiteY6" fmla="*/ 68616 h 227532"/>
                  <a:gd name="connsiteX7" fmla="*/ 0 w 244569"/>
                  <a:gd name="connsiteY7" fmla="*/ 65298 h 227532"/>
                  <a:gd name="connsiteX8" fmla="*/ 170354 w 244569"/>
                  <a:gd name="connsiteY8" fmla="*/ 227532 h 227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569" h="227532">
                    <a:moveTo>
                      <a:pt x="170354" y="227532"/>
                    </a:moveTo>
                    <a:cubicBezTo>
                      <a:pt x="187817" y="222686"/>
                      <a:pt x="205673" y="217622"/>
                      <a:pt x="220386" y="207057"/>
                    </a:cubicBezTo>
                    <a:cubicBezTo>
                      <a:pt x="235099" y="196491"/>
                      <a:pt x="246276" y="179115"/>
                      <a:pt x="244355" y="161084"/>
                    </a:cubicBezTo>
                    <a:cubicBezTo>
                      <a:pt x="242608" y="144800"/>
                      <a:pt x="230908" y="131266"/>
                      <a:pt x="227197" y="115331"/>
                    </a:cubicBezTo>
                    <a:cubicBezTo>
                      <a:pt x="218902" y="79662"/>
                      <a:pt x="250074" y="35043"/>
                      <a:pt x="223923" y="9460"/>
                    </a:cubicBezTo>
                    <a:cubicBezTo>
                      <a:pt x="204189" y="-9837"/>
                      <a:pt x="170485" y="3435"/>
                      <a:pt x="150184" y="22077"/>
                    </a:cubicBezTo>
                    <a:cubicBezTo>
                      <a:pt x="129839" y="40719"/>
                      <a:pt x="111066" y="65342"/>
                      <a:pt x="83649" y="68616"/>
                    </a:cubicBezTo>
                    <a:cubicBezTo>
                      <a:pt x="53831" y="72196"/>
                      <a:pt x="28989" y="54340"/>
                      <a:pt x="0" y="65298"/>
                    </a:cubicBezTo>
                    <a:cubicBezTo>
                      <a:pt x="6199" y="72109"/>
                      <a:pt x="194279" y="220852"/>
                      <a:pt x="170354" y="227532"/>
                    </a:cubicBezTo>
                    <a:close/>
                  </a:path>
                </a:pathLst>
              </a:custGeom>
              <a:solidFill>
                <a:srgbClr val="DA9C92">
                  <a:alpha val="25000"/>
                </a:srgbClr>
              </a:solidFill>
              <a:ln w="4365" cap="flat">
                <a:noFill/>
                <a:prstDash val="solid"/>
                <a:miter/>
              </a:ln>
            </p:spPr>
            <p:txBody>
              <a:bodyPr rtlCol="0" anchor="ctr"/>
              <a:lstStyle/>
              <a:p>
                <a:endParaRPr lang="th-TH"/>
              </a:p>
            </p:txBody>
          </p:sp>
          <p:sp>
            <p:nvSpPr>
              <p:cNvPr id="142" name="Freeform: Shape 141">
                <a:extLst>
                  <a:ext uri="{FF2B5EF4-FFF2-40B4-BE49-F238E27FC236}">
                    <a16:creationId xmlns:a16="http://schemas.microsoft.com/office/drawing/2014/main" id="{7F36B2FF-1D47-4BDC-8D23-BF749C1338FA}"/>
                  </a:ext>
                </a:extLst>
              </p:cNvPr>
              <p:cNvSpPr/>
              <p:nvPr/>
            </p:nvSpPr>
            <p:spPr>
              <a:xfrm>
                <a:off x="4536596" y="4159565"/>
                <a:ext cx="289549" cy="362318"/>
              </a:xfrm>
              <a:custGeom>
                <a:avLst/>
                <a:gdLst>
                  <a:gd name="connsiteX0" fmla="*/ 180099 w 289549"/>
                  <a:gd name="connsiteY0" fmla="*/ 87272 h 362318"/>
                  <a:gd name="connsiteX1" fmla="*/ 40786 w 289549"/>
                  <a:gd name="connsiteY1" fmla="*/ 248720 h 362318"/>
                  <a:gd name="connsiteX2" fmla="*/ 2410 w 289549"/>
                  <a:gd name="connsiteY2" fmla="*/ 362319 h 362318"/>
                  <a:gd name="connsiteX3" fmla="*/ 102475 w 289549"/>
                  <a:gd name="connsiteY3" fmla="*/ 96528 h 362318"/>
                  <a:gd name="connsiteX4" fmla="*/ 157134 w 289549"/>
                  <a:gd name="connsiteY4" fmla="*/ 19384 h 362318"/>
                  <a:gd name="connsiteX5" fmla="*/ 174598 w 289549"/>
                  <a:gd name="connsiteY5" fmla="*/ 2357 h 362318"/>
                  <a:gd name="connsiteX6" fmla="*/ 289550 w 289549"/>
                  <a:gd name="connsiteY6" fmla="*/ 74218 h 362318"/>
                  <a:gd name="connsiteX7" fmla="*/ 180099 w 289549"/>
                  <a:gd name="connsiteY7" fmla="*/ 87272 h 36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549" h="362318">
                    <a:moveTo>
                      <a:pt x="180099" y="87272"/>
                    </a:moveTo>
                    <a:cubicBezTo>
                      <a:pt x="129237" y="137043"/>
                      <a:pt x="82566" y="191091"/>
                      <a:pt x="40786" y="248720"/>
                    </a:cubicBezTo>
                    <a:cubicBezTo>
                      <a:pt x="16555" y="282162"/>
                      <a:pt x="-7151" y="322153"/>
                      <a:pt x="2410" y="362319"/>
                    </a:cubicBezTo>
                    <a:cubicBezTo>
                      <a:pt x="-12739" y="266271"/>
                      <a:pt x="46286" y="175855"/>
                      <a:pt x="102475" y="96528"/>
                    </a:cubicBezTo>
                    <a:cubicBezTo>
                      <a:pt x="120680" y="70813"/>
                      <a:pt x="138929" y="45098"/>
                      <a:pt x="157134" y="19384"/>
                    </a:cubicBezTo>
                    <a:cubicBezTo>
                      <a:pt x="161893" y="12660"/>
                      <a:pt x="167045" y="5632"/>
                      <a:pt x="174598" y="2357"/>
                    </a:cubicBezTo>
                    <a:cubicBezTo>
                      <a:pt x="209306" y="-12661"/>
                      <a:pt x="273702" y="47980"/>
                      <a:pt x="289550" y="74218"/>
                    </a:cubicBezTo>
                    <a:cubicBezTo>
                      <a:pt x="259687" y="49071"/>
                      <a:pt x="206425" y="61558"/>
                      <a:pt x="180099" y="87272"/>
                    </a:cubicBezTo>
                    <a:close/>
                  </a:path>
                </a:pathLst>
              </a:custGeom>
              <a:solidFill>
                <a:srgbClr val="DA9C92">
                  <a:alpha val="25000"/>
                </a:srgbClr>
              </a:solidFill>
              <a:ln w="4365" cap="flat">
                <a:noFill/>
                <a:prstDash val="solid"/>
                <a:miter/>
              </a:ln>
            </p:spPr>
            <p:txBody>
              <a:bodyPr rtlCol="0" anchor="ctr"/>
              <a:lstStyle/>
              <a:p>
                <a:endParaRPr lang="th-TH"/>
              </a:p>
            </p:txBody>
          </p:sp>
          <p:sp>
            <p:nvSpPr>
              <p:cNvPr id="143" name="Freeform: Shape 142">
                <a:extLst>
                  <a:ext uri="{FF2B5EF4-FFF2-40B4-BE49-F238E27FC236}">
                    <a16:creationId xmlns:a16="http://schemas.microsoft.com/office/drawing/2014/main" id="{605BEE6E-D5BE-4711-B363-2A5EC22AA95A}"/>
                  </a:ext>
                </a:extLst>
              </p:cNvPr>
              <p:cNvSpPr/>
              <p:nvPr/>
            </p:nvSpPr>
            <p:spPr>
              <a:xfrm>
                <a:off x="4770088" y="4238978"/>
                <a:ext cx="177121" cy="318136"/>
              </a:xfrm>
              <a:custGeom>
                <a:avLst/>
                <a:gdLst>
                  <a:gd name="connsiteX0" fmla="*/ 126783 w 177121"/>
                  <a:gd name="connsiteY0" fmla="*/ 90503 h 318136"/>
                  <a:gd name="connsiteX1" fmla="*/ 133900 w 177121"/>
                  <a:gd name="connsiteY1" fmla="*/ 128268 h 318136"/>
                  <a:gd name="connsiteX2" fmla="*/ 118401 w 177121"/>
                  <a:gd name="connsiteY2" fmla="*/ 157912 h 318136"/>
                  <a:gd name="connsiteX3" fmla="*/ 0 w 177121"/>
                  <a:gd name="connsiteY3" fmla="*/ 318137 h 318136"/>
                  <a:gd name="connsiteX4" fmla="*/ 177121 w 177121"/>
                  <a:gd name="connsiteY4" fmla="*/ 191921 h 318136"/>
                  <a:gd name="connsiteX5" fmla="*/ 130756 w 177121"/>
                  <a:gd name="connsiteY5" fmla="*/ 66666 h 318136"/>
                  <a:gd name="connsiteX6" fmla="*/ 87011 w 177121"/>
                  <a:gd name="connsiteY6" fmla="*/ 0 h 318136"/>
                  <a:gd name="connsiteX7" fmla="*/ 126783 w 177121"/>
                  <a:gd name="connsiteY7" fmla="*/ 90503 h 31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121" h="318136">
                    <a:moveTo>
                      <a:pt x="126783" y="90503"/>
                    </a:moveTo>
                    <a:cubicBezTo>
                      <a:pt x="131411" y="102640"/>
                      <a:pt x="136126" y="115476"/>
                      <a:pt x="133900" y="128268"/>
                    </a:cubicBezTo>
                    <a:cubicBezTo>
                      <a:pt x="131979" y="139357"/>
                      <a:pt x="125081" y="148831"/>
                      <a:pt x="118401" y="157912"/>
                    </a:cubicBezTo>
                    <a:cubicBezTo>
                      <a:pt x="78934" y="211305"/>
                      <a:pt x="39467" y="264743"/>
                      <a:pt x="0" y="318137"/>
                    </a:cubicBezTo>
                    <a:cubicBezTo>
                      <a:pt x="43615" y="258675"/>
                      <a:pt x="106701" y="213750"/>
                      <a:pt x="177121" y="191921"/>
                    </a:cubicBezTo>
                    <a:cubicBezTo>
                      <a:pt x="149180" y="156864"/>
                      <a:pt x="144596" y="109320"/>
                      <a:pt x="130756" y="66666"/>
                    </a:cubicBezTo>
                    <a:cubicBezTo>
                      <a:pt x="122418" y="40951"/>
                      <a:pt x="108491" y="16416"/>
                      <a:pt x="87011" y="0"/>
                    </a:cubicBezTo>
                    <a:cubicBezTo>
                      <a:pt x="97096" y="30648"/>
                      <a:pt x="114996" y="59681"/>
                      <a:pt x="126783" y="90503"/>
                    </a:cubicBezTo>
                    <a:close/>
                  </a:path>
                </a:pathLst>
              </a:custGeom>
              <a:solidFill>
                <a:srgbClr val="DA9C92">
                  <a:alpha val="25000"/>
                </a:srgbClr>
              </a:solidFill>
              <a:ln w="4365" cap="flat">
                <a:noFill/>
                <a:prstDash val="solid"/>
                <a:miter/>
              </a:ln>
            </p:spPr>
            <p:txBody>
              <a:bodyPr rtlCol="0" anchor="ctr"/>
              <a:lstStyle/>
              <a:p>
                <a:endParaRPr lang="th-TH"/>
              </a:p>
            </p:txBody>
          </p:sp>
          <p:sp>
            <p:nvSpPr>
              <p:cNvPr id="144" name="Freeform: Shape 143">
                <a:extLst>
                  <a:ext uri="{FF2B5EF4-FFF2-40B4-BE49-F238E27FC236}">
                    <a16:creationId xmlns:a16="http://schemas.microsoft.com/office/drawing/2014/main" id="{0A6A9036-C0D0-4F98-ABCB-299BF663448B}"/>
                  </a:ext>
                </a:extLst>
              </p:cNvPr>
              <p:cNvSpPr/>
              <p:nvPr/>
            </p:nvSpPr>
            <p:spPr>
              <a:xfrm>
                <a:off x="4187347" y="4343571"/>
                <a:ext cx="444563" cy="436858"/>
              </a:xfrm>
              <a:custGeom>
                <a:avLst/>
                <a:gdLst>
                  <a:gd name="connsiteX0" fmla="*/ 174233 w 444563"/>
                  <a:gd name="connsiteY0" fmla="*/ 87547 h 436858"/>
                  <a:gd name="connsiteX1" fmla="*/ 205797 w 444563"/>
                  <a:gd name="connsiteY1" fmla="*/ 95667 h 436858"/>
                  <a:gd name="connsiteX2" fmla="*/ 227714 w 444563"/>
                  <a:gd name="connsiteY2" fmla="*/ 118020 h 436858"/>
                  <a:gd name="connsiteX3" fmla="*/ 304770 w 444563"/>
                  <a:gd name="connsiteY3" fmla="*/ 222189 h 436858"/>
                  <a:gd name="connsiteX4" fmla="*/ 342185 w 444563"/>
                  <a:gd name="connsiteY4" fmla="*/ 281520 h 436858"/>
                  <a:gd name="connsiteX5" fmla="*/ 371829 w 444563"/>
                  <a:gd name="connsiteY5" fmla="*/ 377000 h 436858"/>
                  <a:gd name="connsiteX6" fmla="*/ 444564 w 444563"/>
                  <a:gd name="connsiteY6" fmla="*/ 436856 h 436858"/>
                  <a:gd name="connsiteX7" fmla="*/ 306037 w 444563"/>
                  <a:gd name="connsiteY7" fmla="*/ 322340 h 436858"/>
                  <a:gd name="connsiteX8" fmla="*/ 277091 w 444563"/>
                  <a:gd name="connsiteY8" fmla="*/ 285056 h 436858"/>
                  <a:gd name="connsiteX9" fmla="*/ 143497 w 444563"/>
                  <a:gd name="connsiteY9" fmla="*/ 220617 h 436858"/>
                  <a:gd name="connsiteX10" fmla="*/ 133892 w 444563"/>
                  <a:gd name="connsiteY10" fmla="*/ 209571 h 436858"/>
                  <a:gd name="connsiteX11" fmla="*/ 138215 w 444563"/>
                  <a:gd name="connsiteY11" fmla="*/ 194553 h 436858"/>
                  <a:gd name="connsiteX12" fmla="*/ 166549 w 444563"/>
                  <a:gd name="connsiteY12" fmla="*/ 146442 h 436858"/>
                  <a:gd name="connsiteX13" fmla="*/ 7939 w 444563"/>
                  <a:gd name="connsiteY13" fmla="*/ 29263 h 436858"/>
                  <a:gd name="connsiteX14" fmla="*/ 6061 w 444563"/>
                  <a:gd name="connsiteY14" fmla="*/ 274 h 436858"/>
                  <a:gd name="connsiteX15" fmla="*/ 174233 w 444563"/>
                  <a:gd name="connsiteY15" fmla="*/ 87547 h 436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4563" h="436858">
                    <a:moveTo>
                      <a:pt x="174233" y="87547"/>
                    </a:moveTo>
                    <a:cubicBezTo>
                      <a:pt x="185016" y="89206"/>
                      <a:pt x="196280" y="90254"/>
                      <a:pt x="205797" y="95667"/>
                    </a:cubicBezTo>
                    <a:cubicBezTo>
                      <a:pt x="214922" y="100863"/>
                      <a:pt x="221427" y="109551"/>
                      <a:pt x="227714" y="118020"/>
                    </a:cubicBezTo>
                    <a:cubicBezTo>
                      <a:pt x="253385" y="152729"/>
                      <a:pt x="279099" y="187480"/>
                      <a:pt x="304770" y="222189"/>
                    </a:cubicBezTo>
                    <a:cubicBezTo>
                      <a:pt x="318697" y="241049"/>
                      <a:pt x="332755" y="260084"/>
                      <a:pt x="342185" y="281520"/>
                    </a:cubicBezTo>
                    <a:cubicBezTo>
                      <a:pt x="355632" y="312037"/>
                      <a:pt x="359168" y="346134"/>
                      <a:pt x="371829" y="377000"/>
                    </a:cubicBezTo>
                    <a:cubicBezTo>
                      <a:pt x="384534" y="407867"/>
                      <a:pt x="411209" y="437205"/>
                      <a:pt x="444564" y="436856"/>
                    </a:cubicBezTo>
                    <a:cubicBezTo>
                      <a:pt x="382307" y="433494"/>
                      <a:pt x="340090" y="374556"/>
                      <a:pt x="306037" y="322340"/>
                    </a:cubicBezTo>
                    <a:cubicBezTo>
                      <a:pt x="297436" y="309112"/>
                      <a:pt x="288617" y="295840"/>
                      <a:pt x="277091" y="285056"/>
                    </a:cubicBezTo>
                    <a:cubicBezTo>
                      <a:pt x="240811" y="251047"/>
                      <a:pt x="185060" y="247903"/>
                      <a:pt x="143497" y="220617"/>
                    </a:cubicBezTo>
                    <a:cubicBezTo>
                      <a:pt x="139306" y="217866"/>
                      <a:pt x="134984" y="214461"/>
                      <a:pt x="133892" y="209571"/>
                    </a:cubicBezTo>
                    <a:cubicBezTo>
                      <a:pt x="132714" y="204333"/>
                      <a:pt x="135508" y="199137"/>
                      <a:pt x="138215" y="194553"/>
                    </a:cubicBezTo>
                    <a:cubicBezTo>
                      <a:pt x="147645" y="178531"/>
                      <a:pt x="157118" y="162508"/>
                      <a:pt x="166549" y="146442"/>
                    </a:cubicBezTo>
                    <a:cubicBezTo>
                      <a:pt x="105340" y="120814"/>
                      <a:pt x="50418" y="80256"/>
                      <a:pt x="7939" y="29263"/>
                    </a:cubicBezTo>
                    <a:cubicBezTo>
                      <a:pt x="648" y="20488"/>
                      <a:pt x="-4635" y="4247"/>
                      <a:pt x="6061" y="274"/>
                    </a:cubicBezTo>
                    <a:cubicBezTo>
                      <a:pt x="21734" y="-5532"/>
                      <a:pt x="143191" y="82745"/>
                      <a:pt x="174233" y="87547"/>
                    </a:cubicBezTo>
                    <a:close/>
                  </a:path>
                </a:pathLst>
              </a:custGeom>
              <a:solidFill>
                <a:srgbClr val="DA9C92">
                  <a:alpha val="25000"/>
                </a:srgbClr>
              </a:solidFill>
              <a:ln w="4365" cap="flat">
                <a:noFill/>
                <a:prstDash val="solid"/>
                <a:miter/>
              </a:ln>
            </p:spPr>
            <p:txBody>
              <a:bodyPr rtlCol="0" anchor="ctr"/>
              <a:lstStyle/>
              <a:p>
                <a:endParaRPr lang="th-TH"/>
              </a:p>
            </p:txBody>
          </p:sp>
          <p:sp>
            <p:nvSpPr>
              <p:cNvPr id="145" name="Freeform: Shape 144">
                <a:extLst>
                  <a:ext uri="{FF2B5EF4-FFF2-40B4-BE49-F238E27FC236}">
                    <a16:creationId xmlns:a16="http://schemas.microsoft.com/office/drawing/2014/main" id="{3A167134-B107-4E53-B1C9-6D82559A9FA5}"/>
                  </a:ext>
                </a:extLst>
              </p:cNvPr>
              <p:cNvSpPr/>
              <p:nvPr/>
            </p:nvSpPr>
            <p:spPr>
              <a:xfrm>
                <a:off x="4204194" y="4846770"/>
                <a:ext cx="139397" cy="311918"/>
              </a:xfrm>
              <a:custGeom>
                <a:avLst/>
                <a:gdLst>
                  <a:gd name="connsiteX0" fmla="*/ 216 w 139397"/>
                  <a:gd name="connsiteY0" fmla="*/ 150158 h 311918"/>
                  <a:gd name="connsiteX1" fmla="*/ 11610 w 139397"/>
                  <a:gd name="connsiteY1" fmla="*/ 260438 h 311918"/>
                  <a:gd name="connsiteX2" fmla="*/ 12309 w 139397"/>
                  <a:gd name="connsiteY2" fmla="*/ 293706 h 311918"/>
                  <a:gd name="connsiteX3" fmla="*/ 36801 w 139397"/>
                  <a:gd name="connsiteY3" fmla="*/ 311474 h 311918"/>
                  <a:gd name="connsiteX4" fmla="*/ 50859 w 139397"/>
                  <a:gd name="connsiteY4" fmla="*/ 268951 h 311918"/>
                  <a:gd name="connsiteX5" fmla="*/ 139398 w 139397"/>
                  <a:gd name="connsiteY5" fmla="*/ 18485 h 311918"/>
                  <a:gd name="connsiteX6" fmla="*/ 216 w 139397"/>
                  <a:gd name="connsiteY6" fmla="*/ 150158 h 31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97" h="311918">
                    <a:moveTo>
                      <a:pt x="216" y="150158"/>
                    </a:moveTo>
                    <a:cubicBezTo>
                      <a:pt x="-1967" y="187136"/>
                      <a:pt x="13182" y="223460"/>
                      <a:pt x="11610" y="260438"/>
                    </a:cubicBezTo>
                    <a:cubicBezTo>
                      <a:pt x="11130" y="271571"/>
                      <a:pt x="9165" y="283009"/>
                      <a:pt x="12309" y="293706"/>
                    </a:cubicBezTo>
                    <a:cubicBezTo>
                      <a:pt x="15452" y="304402"/>
                      <a:pt x="25974" y="314138"/>
                      <a:pt x="36801" y="311474"/>
                    </a:cubicBezTo>
                    <a:cubicBezTo>
                      <a:pt x="52780" y="307589"/>
                      <a:pt x="52649" y="285280"/>
                      <a:pt x="50859" y="268951"/>
                    </a:cubicBezTo>
                    <a:cubicBezTo>
                      <a:pt x="40381" y="173646"/>
                      <a:pt x="97486" y="97462"/>
                      <a:pt x="139398" y="18485"/>
                    </a:cubicBezTo>
                    <a:cubicBezTo>
                      <a:pt x="68584" y="-49753"/>
                      <a:pt x="3839" y="88381"/>
                      <a:pt x="216" y="150158"/>
                    </a:cubicBezTo>
                    <a:close/>
                  </a:path>
                </a:pathLst>
              </a:custGeom>
              <a:solidFill>
                <a:srgbClr val="DA9C92">
                  <a:alpha val="25000"/>
                </a:srgbClr>
              </a:solidFill>
              <a:ln w="4365" cap="flat">
                <a:noFill/>
                <a:prstDash val="solid"/>
                <a:miter/>
              </a:ln>
            </p:spPr>
            <p:txBody>
              <a:bodyPr rtlCol="0" anchor="ctr"/>
              <a:lstStyle/>
              <a:p>
                <a:endParaRPr lang="th-TH"/>
              </a:p>
            </p:txBody>
          </p:sp>
          <p:sp>
            <p:nvSpPr>
              <p:cNvPr id="146" name="Freeform: Shape 145">
                <a:extLst>
                  <a:ext uri="{FF2B5EF4-FFF2-40B4-BE49-F238E27FC236}">
                    <a16:creationId xmlns:a16="http://schemas.microsoft.com/office/drawing/2014/main" id="{61C420EE-96F9-478B-B224-829638235820}"/>
                  </a:ext>
                </a:extLst>
              </p:cNvPr>
              <p:cNvSpPr/>
              <p:nvPr/>
            </p:nvSpPr>
            <p:spPr>
              <a:xfrm>
                <a:off x="4122707" y="4000125"/>
                <a:ext cx="266334" cy="384977"/>
              </a:xfrm>
              <a:custGeom>
                <a:avLst/>
                <a:gdLst>
                  <a:gd name="connsiteX0" fmla="*/ 38089 w 266334"/>
                  <a:gd name="connsiteY0" fmla="*/ 112813 h 384977"/>
                  <a:gd name="connsiteX1" fmla="*/ 55858 w 266334"/>
                  <a:gd name="connsiteY1" fmla="*/ 242390 h 384977"/>
                  <a:gd name="connsiteX2" fmla="*/ 210975 w 266334"/>
                  <a:gd name="connsiteY2" fmla="*/ 336779 h 384977"/>
                  <a:gd name="connsiteX3" fmla="*/ 248870 w 266334"/>
                  <a:gd name="connsiteY3" fmla="*/ 350662 h 384977"/>
                  <a:gd name="connsiteX4" fmla="*/ 265854 w 266334"/>
                  <a:gd name="connsiteY4" fmla="*/ 384978 h 384977"/>
                  <a:gd name="connsiteX5" fmla="*/ 121170 w 266334"/>
                  <a:gd name="connsiteY5" fmla="*/ 346034 h 384977"/>
                  <a:gd name="connsiteX6" fmla="*/ 52452 w 266334"/>
                  <a:gd name="connsiteY6" fmla="*/ 294518 h 384977"/>
                  <a:gd name="connsiteX7" fmla="*/ 1591 w 266334"/>
                  <a:gd name="connsiteY7" fmla="*/ 133681 h 384977"/>
                  <a:gd name="connsiteX8" fmla="*/ 79608 w 266334"/>
                  <a:gd name="connsiteY8" fmla="*/ 0 h 384977"/>
                  <a:gd name="connsiteX9" fmla="*/ 38089 w 266334"/>
                  <a:gd name="connsiteY9" fmla="*/ 112813 h 38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334" h="384977">
                    <a:moveTo>
                      <a:pt x="38089" y="112813"/>
                    </a:moveTo>
                    <a:cubicBezTo>
                      <a:pt x="29314" y="156558"/>
                      <a:pt x="32893" y="204145"/>
                      <a:pt x="55858" y="242390"/>
                    </a:cubicBezTo>
                    <a:cubicBezTo>
                      <a:pt x="87859" y="295697"/>
                      <a:pt x="150640" y="321848"/>
                      <a:pt x="210975" y="336779"/>
                    </a:cubicBezTo>
                    <a:cubicBezTo>
                      <a:pt x="224116" y="340010"/>
                      <a:pt x="237650" y="343066"/>
                      <a:pt x="248870" y="350662"/>
                    </a:cubicBezTo>
                    <a:cubicBezTo>
                      <a:pt x="260047" y="358259"/>
                      <a:pt x="268473" y="371705"/>
                      <a:pt x="265854" y="384978"/>
                    </a:cubicBezTo>
                    <a:cubicBezTo>
                      <a:pt x="215516" y="382969"/>
                      <a:pt x="165702" y="369566"/>
                      <a:pt x="121170" y="346034"/>
                    </a:cubicBezTo>
                    <a:cubicBezTo>
                      <a:pt x="95761" y="332588"/>
                      <a:pt x="71880" y="315736"/>
                      <a:pt x="52452" y="294518"/>
                    </a:cubicBezTo>
                    <a:cubicBezTo>
                      <a:pt x="13247" y="251689"/>
                      <a:pt x="-5875" y="191266"/>
                      <a:pt x="1591" y="133681"/>
                    </a:cubicBezTo>
                    <a:cubicBezTo>
                      <a:pt x="8314" y="81597"/>
                      <a:pt x="36997" y="30910"/>
                      <a:pt x="79608" y="0"/>
                    </a:cubicBezTo>
                    <a:cubicBezTo>
                      <a:pt x="68257" y="35974"/>
                      <a:pt x="46078" y="72953"/>
                      <a:pt x="38089" y="112813"/>
                    </a:cubicBezTo>
                    <a:close/>
                  </a:path>
                </a:pathLst>
              </a:custGeom>
              <a:solidFill>
                <a:srgbClr val="DA9C92">
                  <a:alpha val="25000"/>
                </a:srgbClr>
              </a:solidFill>
              <a:ln w="4365" cap="flat">
                <a:noFill/>
                <a:prstDash val="solid"/>
                <a:miter/>
              </a:ln>
            </p:spPr>
            <p:txBody>
              <a:bodyPr rtlCol="0" anchor="ctr"/>
              <a:lstStyle/>
              <a:p>
                <a:endParaRPr lang="th-TH"/>
              </a:p>
            </p:txBody>
          </p:sp>
          <p:sp>
            <p:nvSpPr>
              <p:cNvPr id="147" name="Freeform: Shape 146">
                <a:extLst>
                  <a:ext uri="{FF2B5EF4-FFF2-40B4-BE49-F238E27FC236}">
                    <a16:creationId xmlns:a16="http://schemas.microsoft.com/office/drawing/2014/main" id="{31E050A5-CBC7-455E-9323-3D899A7F3F7D}"/>
                  </a:ext>
                </a:extLst>
              </p:cNvPr>
              <p:cNvSpPr/>
              <p:nvPr/>
            </p:nvSpPr>
            <p:spPr>
              <a:xfrm>
                <a:off x="4458108" y="5018952"/>
                <a:ext cx="546624" cy="341544"/>
              </a:xfrm>
              <a:custGeom>
                <a:avLst/>
                <a:gdLst>
                  <a:gd name="connsiteX0" fmla="*/ 325777 w 546624"/>
                  <a:gd name="connsiteY0" fmla="*/ 8842 h 341544"/>
                  <a:gd name="connsiteX1" fmla="*/ 344943 w 546624"/>
                  <a:gd name="connsiteY1" fmla="*/ 504 h 341544"/>
                  <a:gd name="connsiteX2" fmla="*/ 371138 w 546624"/>
                  <a:gd name="connsiteY2" fmla="*/ 3472 h 341544"/>
                  <a:gd name="connsiteX3" fmla="*/ 523636 w 546624"/>
                  <a:gd name="connsiteY3" fmla="*/ 43158 h 341544"/>
                  <a:gd name="connsiteX4" fmla="*/ 545858 w 546624"/>
                  <a:gd name="connsiteY4" fmla="*/ 66078 h 341544"/>
                  <a:gd name="connsiteX5" fmla="*/ 519881 w 546624"/>
                  <a:gd name="connsiteY5" fmla="*/ 75028 h 341544"/>
                  <a:gd name="connsiteX6" fmla="*/ 373976 w 546624"/>
                  <a:gd name="connsiteY6" fmla="*/ 159026 h 341544"/>
                  <a:gd name="connsiteX7" fmla="*/ 255793 w 546624"/>
                  <a:gd name="connsiteY7" fmla="*/ 286159 h 341544"/>
                  <a:gd name="connsiteX8" fmla="*/ 168826 w 546624"/>
                  <a:gd name="connsiteY8" fmla="*/ 323312 h 341544"/>
                  <a:gd name="connsiteX9" fmla="*/ 77144 w 546624"/>
                  <a:gd name="connsiteY9" fmla="*/ 341387 h 341544"/>
                  <a:gd name="connsiteX10" fmla="*/ 0 w 546624"/>
                  <a:gd name="connsiteY10" fmla="*/ 296113 h 341544"/>
                  <a:gd name="connsiteX11" fmla="*/ 288886 w 546624"/>
                  <a:gd name="connsiteY11" fmla="*/ 202597 h 341544"/>
                  <a:gd name="connsiteX12" fmla="*/ 338045 w 546624"/>
                  <a:gd name="connsiteY12" fmla="*/ 131129 h 341544"/>
                  <a:gd name="connsiteX13" fmla="*/ 349090 w 546624"/>
                  <a:gd name="connsiteY13" fmla="*/ 85812 h 341544"/>
                  <a:gd name="connsiteX14" fmla="*/ 279456 w 546624"/>
                  <a:gd name="connsiteY14" fmla="*/ 72234 h 341544"/>
                  <a:gd name="connsiteX15" fmla="*/ 325777 w 546624"/>
                  <a:gd name="connsiteY15" fmla="*/ 8842 h 341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6624" h="341544">
                    <a:moveTo>
                      <a:pt x="325777" y="8842"/>
                    </a:moveTo>
                    <a:cubicBezTo>
                      <a:pt x="331758" y="5219"/>
                      <a:pt x="338045" y="1726"/>
                      <a:pt x="344943" y="504"/>
                    </a:cubicBezTo>
                    <a:cubicBezTo>
                      <a:pt x="353675" y="-1024"/>
                      <a:pt x="362581" y="1202"/>
                      <a:pt x="371138" y="3472"/>
                    </a:cubicBezTo>
                    <a:cubicBezTo>
                      <a:pt x="421956" y="16701"/>
                      <a:pt x="472818" y="29929"/>
                      <a:pt x="523636" y="43158"/>
                    </a:cubicBezTo>
                    <a:cubicBezTo>
                      <a:pt x="535336" y="46214"/>
                      <a:pt x="550180" y="54771"/>
                      <a:pt x="545858" y="66078"/>
                    </a:cubicBezTo>
                    <a:cubicBezTo>
                      <a:pt x="542365" y="75246"/>
                      <a:pt x="529704" y="75334"/>
                      <a:pt x="519881" y="75028"/>
                    </a:cubicBezTo>
                    <a:cubicBezTo>
                      <a:pt x="461772" y="73151"/>
                      <a:pt x="411347" y="114495"/>
                      <a:pt x="373976" y="159026"/>
                    </a:cubicBezTo>
                    <a:cubicBezTo>
                      <a:pt x="336604" y="203558"/>
                      <a:pt x="304778" y="254812"/>
                      <a:pt x="255793" y="286159"/>
                    </a:cubicBezTo>
                    <a:cubicBezTo>
                      <a:pt x="229162" y="303186"/>
                      <a:pt x="198863" y="313401"/>
                      <a:pt x="168826" y="323312"/>
                    </a:cubicBezTo>
                    <a:cubicBezTo>
                      <a:pt x="139051" y="333135"/>
                      <a:pt x="108447" y="342914"/>
                      <a:pt x="77144" y="341387"/>
                    </a:cubicBezTo>
                    <a:cubicBezTo>
                      <a:pt x="45841" y="339858"/>
                      <a:pt x="13272" y="324535"/>
                      <a:pt x="0" y="296113"/>
                    </a:cubicBezTo>
                    <a:cubicBezTo>
                      <a:pt x="103513" y="321653"/>
                      <a:pt x="219993" y="283976"/>
                      <a:pt x="288886" y="202597"/>
                    </a:cubicBezTo>
                    <a:cubicBezTo>
                      <a:pt x="307572" y="180506"/>
                      <a:pt x="322852" y="155752"/>
                      <a:pt x="338045" y="131129"/>
                    </a:cubicBezTo>
                    <a:cubicBezTo>
                      <a:pt x="346515" y="117333"/>
                      <a:pt x="355290" y="100743"/>
                      <a:pt x="349090" y="85812"/>
                    </a:cubicBezTo>
                    <a:cubicBezTo>
                      <a:pt x="334814" y="51540"/>
                      <a:pt x="289890" y="86030"/>
                      <a:pt x="279456" y="72234"/>
                    </a:cubicBezTo>
                    <a:cubicBezTo>
                      <a:pt x="258762" y="44773"/>
                      <a:pt x="306305" y="20630"/>
                      <a:pt x="325777" y="8842"/>
                    </a:cubicBezTo>
                    <a:close/>
                  </a:path>
                </a:pathLst>
              </a:custGeom>
              <a:solidFill>
                <a:srgbClr val="DA9C92">
                  <a:alpha val="10000"/>
                </a:srgbClr>
              </a:solidFill>
              <a:ln w="4365" cap="flat">
                <a:noFill/>
                <a:prstDash val="solid"/>
                <a:miter/>
              </a:ln>
            </p:spPr>
            <p:txBody>
              <a:bodyPr rtlCol="0" anchor="ctr"/>
              <a:lstStyle/>
              <a:p>
                <a:endParaRPr lang="th-TH"/>
              </a:p>
            </p:txBody>
          </p:sp>
          <p:sp>
            <p:nvSpPr>
              <p:cNvPr id="148" name="Freeform: Shape 147">
                <a:extLst>
                  <a:ext uri="{FF2B5EF4-FFF2-40B4-BE49-F238E27FC236}">
                    <a16:creationId xmlns:a16="http://schemas.microsoft.com/office/drawing/2014/main" id="{A5B6B310-A63B-42F8-8D31-F03BF21FB2BC}"/>
                  </a:ext>
                </a:extLst>
              </p:cNvPr>
              <p:cNvSpPr/>
              <p:nvPr/>
            </p:nvSpPr>
            <p:spPr>
              <a:xfrm>
                <a:off x="4327644" y="4846370"/>
                <a:ext cx="490599" cy="279979"/>
              </a:xfrm>
              <a:custGeom>
                <a:avLst/>
                <a:gdLst>
                  <a:gd name="connsiteX0" fmla="*/ 293658 w 490599"/>
                  <a:gd name="connsiteY0" fmla="*/ 197054 h 279979"/>
                  <a:gd name="connsiteX1" fmla="*/ 305882 w 490599"/>
                  <a:gd name="connsiteY1" fmla="*/ 229361 h 279979"/>
                  <a:gd name="connsiteX2" fmla="*/ 336836 w 490599"/>
                  <a:gd name="connsiteY2" fmla="*/ 237525 h 279979"/>
                  <a:gd name="connsiteX3" fmla="*/ 353906 w 490599"/>
                  <a:gd name="connsiteY3" fmla="*/ 228225 h 279979"/>
                  <a:gd name="connsiteX4" fmla="*/ 367309 w 490599"/>
                  <a:gd name="connsiteY4" fmla="*/ 234512 h 279979"/>
                  <a:gd name="connsiteX5" fmla="*/ 378748 w 490599"/>
                  <a:gd name="connsiteY5" fmla="*/ 229273 h 279979"/>
                  <a:gd name="connsiteX6" fmla="*/ 428955 w 490599"/>
                  <a:gd name="connsiteY6" fmla="*/ 188846 h 279979"/>
                  <a:gd name="connsiteX7" fmla="*/ 490600 w 490599"/>
                  <a:gd name="connsiteY7" fmla="*/ 184960 h 279979"/>
                  <a:gd name="connsiteX8" fmla="*/ 464492 w 490599"/>
                  <a:gd name="connsiteY8" fmla="*/ 216569 h 279979"/>
                  <a:gd name="connsiteX9" fmla="*/ 334828 w 490599"/>
                  <a:gd name="connsiteY9" fmla="*/ 279480 h 279979"/>
                  <a:gd name="connsiteX10" fmla="*/ 222059 w 490599"/>
                  <a:gd name="connsiteY10" fmla="*/ 208492 h 279979"/>
                  <a:gd name="connsiteX11" fmla="*/ 209747 w 490599"/>
                  <a:gd name="connsiteY11" fmla="*/ 94588 h 279979"/>
                  <a:gd name="connsiteX12" fmla="*/ 112957 w 490599"/>
                  <a:gd name="connsiteY12" fmla="*/ 73370 h 279979"/>
                  <a:gd name="connsiteX13" fmla="*/ 101 w 490599"/>
                  <a:gd name="connsiteY13" fmla="*/ 17444 h 279979"/>
                  <a:gd name="connsiteX14" fmla="*/ 29788 w 490599"/>
                  <a:gd name="connsiteY14" fmla="*/ 112 h 279979"/>
                  <a:gd name="connsiteX15" fmla="*/ 157270 w 490599"/>
                  <a:gd name="connsiteY15" fmla="*/ 27660 h 279979"/>
                  <a:gd name="connsiteX16" fmla="*/ 278247 w 490599"/>
                  <a:gd name="connsiteY16" fmla="*/ 18055 h 279979"/>
                  <a:gd name="connsiteX17" fmla="*/ 293658 w 490599"/>
                  <a:gd name="connsiteY17" fmla="*/ 197054 h 2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0599" h="279979">
                    <a:moveTo>
                      <a:pt x="293658" y="197054"/>
                    </a:moveTo>
                    <a:cubicBezTo>
                      <a:pt x="296016" y="208448"/>
                      <a:pt x="298591" y="220323"/>
                      <a:pt x="305882" y="229361"/>
                    </a:cubicBezTo>
                    <a:cubicBezTo>
                      <a:pt x="313217" y="238398"/>
                      <a:pt x="326838" y="243506"/>
                      <a:pt x="336836" y="237525"/>
                    </a:cubicBezTo>
                    <a:cubicBezTo>
                      <a:pt x="342555" y="234119"/>
                      <a:pt x="347314" y="227309"/>
                      <a:pt x="353906" y="228225"/>
                    </a:cubicBezTo>
                    <a:cubicBezTo>
                      <a:pt x="358840" y="228924"/>
                      <a:pt x="362376" y="233901"/>
                      <a:pt x="367309" y="234512"/>
                    </a:cubicBezTo>
                    <a:cubicBezTo>
                      <a:pt x="371588" y="235036"/>
                      <a:pt x="375473" y="232111"/>
                      <a:pt x="378748" y="229273"/>
                    </a:cubicBezTo>
                    <a:cubicBezTo>
                      <a:pt x="395032" y="215215"/>
                      <a:pt x="410094" y="199324"/>
                      <a:pt x="428955" y="188846"/>
                    </a:cubicBezTo>
                    <a:cubicBezTo>
                      <a:pt x="447771" y="178411"/>
                      <a:pt x="471914" y="174264"/>
                      <a:pt x="490600" y="184960"/>
                    </a:cubicBezTo>
                    <a:cubicBezTo>
                      <a:pt x="487064" y="198451"/>
                      <a:pt x="475538" y="208055"/>
                      <a:pt x="464492" y="216569"/>
                    </a:cubicBezTo>
                    <a:cubicBezTo>
                      <a:pt x="425898" y="246300"/>
                      <a:pt x="383288" y="274852"/>
                      <a:pt x="334828" y="279480"/>
                    </a:cubicBezTo>
                    <a:cubicBezTo>
                      <a:pt x="286367" y="284108"/>
                      <a:pt x="231532" y="256254"/>
                      <a:pt x="222059" y="208492"/>
                    </a:cubicBezTo>
                    <a:cubicBezTo>
                      <a:pt x="214462" y="170160"/>
                      <a:pt x="235200" y="124232"/>
                      <a:pt x="209747" y="94588"/>
                    </a:cubicBezTo>
                    <a:cubicBezTo>
                      <a:pt x="187525" y="68698"/>
                      <a:pt x="147010" y="75291"/>
                      <a:pt x="112957" y="73370"/>
                    </a:cubicBezTo>
                    <a:cubicBezTo>
                      <a:pt x="69866" y="70925"/>
                      <a:pt x="28129" y="50231"/>
                      <a:pt x="101" y="17444"/>
                    </a:cubicBezTo>
                    <a:cubicBezTo>
                      <a:pt x="-1515" y="4346"/>
                      <a:pt x="16647" y="-849"/>
                      <a:pt x="29788" y="112"/>
                    </a:cubicBezTo>
                    <a:cubicBezTo>
                      <a:pt x="73184" y="3386"/>
                      <a:pt x="114572" y="19147"/>
                      <a:pt x="157270" y="27660"/>
                    </a:cubicBezTo>
                    <a:cubicBezTo>
                      <a:pt x="199007" y="35999"/>
                      <a:pt x="238736" y="33423"/>
                      <a:pt x="278247" y="18055"/>
                    </a:cubicBezTo>
                    <a:cubicBezTo>
                      <a:pt x="279862" y="78347"/>
                      <a:pt x="281084" y="136150"/>
                      <a:pt x="293658" y="197054"/>
                    </a:cubicBezTo>
                    <a:close/>
                  </a:path>
                </a:pathLst>
              </a:custGeom>
              <a:solidFill>
                <a:srgbClr val="DA9C92">
                  <a:alpha val="10000"/>
                </a:srgbClr>
              </a:solidFill>
              <a:ln w="4365" cap="flat">
                <a:noFill/>
                <a:prstDash val="solid"/>
                <a:miter/>
              </a:ln>
            </p:spPr>
            <p:txBody>
              <a:bodyPr rtlCol="0" anchor="ctr"/>
              <a:lstStyle/>
              <a:p>
                <a:endParaRPr lang="th-TH"/>
              </a:p>
            </p:txBody>
          </p:sp>
          <p:sp>
            <p:nvSpPr>
              <p:cNvPr id="149" name="Freeform: Shape 148">
                <a:extLst>
                  <a:ext uri="{FF2B5EF4-FFF2-40B4-BE49-F238E27FC236}">
                    <a16:creationId xmlns:a16="http://schemas.microsoft.com/office/drawing/2014/main" id="{294FA777-854A-4642-9142-834BCBD3D198}"/>
                  </a:ext>
                </a:extLst>
              </p:cNvPr>
              <p:cNvSpPr/>
              <p:nvPr/>
            </p:nvSpPr>
            <p:spPr>
              <a:xfrm>
                <a:off x="4968414" y="5102624"/>
                <a:ext cx="524304" cy="538392"/>
              </a:xfrm>
              <a:custGeom>
                <a:avLst/>
                <a:gdLst>
                  <a:gd name="connsiteX0" fmla="*/ 125531 w 524304"/>
                  <a:gd name="connsiteY0" fmla="*/ 390478 h 538392"/>
                  <a:gd name="connsiteX1" fmla="*/ 58254 w 524304"/>
                  <a:gd name="connsiteY1" fmla="*/ 288537 h 538392"/>
                  <a:gd name="connsiteX2" fmla="*/ 31448 w 524304"/>
                  <a:gd name="connsiteY2" fmla="*/ 0 h 538392"/>
                  <a:gd name="connsiteX3" fmla="*/ 81742 w 524304"/>
                  <a:gd name="connsiteY3" fmla="*/ 212048 h 538392"/>
                  <a:gd name="connsiteX4" fmla="*/ 149849 w 524304"/>
                  <a:gd name="connsiteY4" fmla="*/ 342411 h 538392"/>
                  <a:gd name="connsiteX5" fmla="*/ 381936 w 524304"/>
                  <a:gd name="connsiteY5" fmla="*/ 403751 h 538392"/>
                  <a:gd name="connsiteX6" fmla="*/ 524305 w 524304"/>
                  <a:gd name="connsiteY6" fmla="*/ 404580 h 538392"/>
                  <a:gd name="connsiteX7" fmla="*/ 478507 w 524304"/>
                  <a:gd name="connsiteY7" fmla="*/ 427239 h 538392"/>
                  <a:gd name="connsiteX8" fmla="*/ 292917 w 524304"/>
                  <a:gd name="connsiteY8" fmla="*/ 419380 h 538392"/>
                  <a:gd name="connsiteX9" fmla="*/ 201147 w 524304"/>
                  <a:gd name="connsiteY9" fmla="*/ 430775 h 538392"/>
                  <a:gd name="connsiteX10" fmla="*/ 78162 w 524304"/>
                  <a:gd name="connsiteY10" fmla="*/ 538392 h 538392"/>
                  <a:gd name="connsiteX11" fmla="*/ 125531 w 524304"/>
                  <a:gd name="connsiteY11" fmla="*/ 390478 h 53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4304" h="538392">
                    <a:moveTo>
                      <a:pt x="125531" y="390478"/>
                    </a:moveTo>
                    <a:cubicBezTo>
                      <a:pt x="121165" y="349265"/>
                      <a:pt x="84886" y="320276"/>
                      <a:pt x="58254" y="288537"/>
                    </a:cubicBezTo>
                    <a:cubicBezTo>
                      <a:pt x="-7845" y="209821"/>
                      <a:pt x="-18977" y="89543"/>
                      <a:pt x="31448" y="0"/>
                    </a:cubicBezTo>
                    <a:cubicBezTo>
                      <a:pt x="43541" y="71687"/>
                      <a:pt x="60349" y="142588"/>
                      <a:pt x="81742" y="212048"/>
                    </a:cubicBezTo>
                    <a:cubicBezTo>
                      <a:pt x="96324" y="259417"/>
                      <a:pt x="114180" y="308008"/>
                      <a:pt x="149849" y="342411"/>
                    </a:cubicBezTo>
                    <a:cubicBezTo>
                      <a:pt x="208918" y="399428"/>
                      <a:pt x="299815" y="403270"/>
                      <a:pt x="381936" y="403751"/>
                    </a:cubicBezTo>
                    <a:cubicBezTo>
                      <a:pt x="429392" y="404013"/>
                      <a:pt x="476848" y="404274"/>
                      <a:pt x="524305" y="404580"/>
                    </a:cubicBezTo>
                    <a:cubicBezTo>
                      <a:pt x="522864" y="423484"/>
                      <a:pt x="497411" y="428025"/>
                      <a:pt x="478507" y="427239"/>
                    </a:cubicBezTo>
                    <a:cubicBezTo>
                      <a:pt x="416644" y="424619"/>
                      <a:pt x="354780" y="422000"/>
                      <a:pt x="292917" y="419380"/>
                    </a:cubicBezTo>
                    <a:cubicBezTo>
                      <a:pt x="261788" y="418070"/>
                      <a:pt x="229132" y="417066"/>
                      <a:pt x="201147" y="430775"/>
                    </a:cubicBezTo>
                    <a:cubicBezTo>
                      <a:pt x="151159" y="455311"/>
                      <a:pt x="130639" y="520711"/>
                      <a:pt x="78162" y="538392"/>
                    </a:cubicBezTo>
                    <a:cubicBezTo>
                      <a:pt x="58953" y="496655"/>
                      <a:pt x="131076" y="442956"/>
                      <a:pt x="125531" y="390478"/>
                    </a:cubicBezTo>
                    <a:close/>
                  </a:path>
                </a:pathLst>
              </a:custGeom>
              <a:solidFill>
                <a:srgbClr val="DA9C92">
                  <a:alpha val="25000"/>
                </a:srgbClr>
              </a:solidFill>
              <a:ln w="4365" cap="flat">
                <a:noFill/>
                <a:prstDash val="solid"/>
                <a:miter/>
              </a:ln>
            </p:spPr>
            <p:txBody>
              <a:bodyPr rtlCol="0" anchor="ctr"/>
              <a:lstStyle/>
              <a:p>
                <a:endParaRPr lang="th-TH"/>
              </a:p>
            </p:txBody>
          </p:sp>
          <p:sp>
            <p:nvSpPr>
              <p:cNvPr id="150" name="Freeform: Shape 149">
                <a:extLst>
                  <a:ext uri="{FF2B5EF4-FFF2-40B4-BE49-F238E27FC236}">
                    <a16:creationId xmlns:a16="http://schemas.microsoft.com/office/drawing/2014/main" id="{0471DFE3-D2F6-442D-9A02-5FA3993E4190}"/>
                  </a:ext>
                </a:extLst>
              </p:cNvPr>
              <p:cNvSpPr/>
              <p:nvPr/>
            </p:nvSpPr>
            <p:spPr>
              <a:xfrm>
                <a:off x="4928699" y="4974845"/>
                <a:ext cx="705035" cy="310899"/>
              </a:xfrm>
              <a:custGeom>
                <a:avLst/>
                <a:gdLst>
                  <a:gd name="connsiteX0" fmla="*/ 705035 w 705035"/>
                  <a:gd name="connsiteY0" fmla="*/ 191913 h 310899"/>
                  <a:gd name="connsiteX1" fmla="*/ 580086 w 705035"/>
                  <a:gd name="connsiteY1" fmla="*/ 282809 h 310899"/>
                  <a:gd name="connsiteX2" fmla="*/ 532935 w 705035"/>
                  <a:gd name="connsiteY2" fmla="*/ 308655 h 310899"/>
                  <a:gd name="connsiteX3" fmla="*/ 403052 w 705035"/>
                  <a:gd name="connsiteY3" fmla="*/ 226621 h 310899"/>
                  <a:gd name="connsiteX4" fmla="*/ 339748 w 705035"/>
                  <a:gd name="connsiteY4" fmla="*/ 172834 h 310899"/>
                  <a:gd name="connsiteX5" fmla="*/ 307877 w 705035"/>
                  <a:gd name="connsiteY5" fmla="*/ 178248 h 310899"/>
                  <a:gd name="connsiteX6" fmla="*/ 214449 w 705035"/>
                  <a:gd name="connsiteY6" fmla="*/ 172267 h 310899"/>
                  <a:gd name="connsiteX7" fmla="*/ 0 w 705035"/>
                  <a:gd name="connsiteY7" fmla="*/ 80235 h 310899"/>
                  <a:gd name="connsiteX8" fmla="*/ 119885 w 705035"/>
                  <a:gd name="connsiteY8" fmla="*/ 113939 h 310899"/>
                  <a:gd name="connsiteX9" fmla="*/ 218640 w 705035"/>
                  <a:gd name="connsiteY9" fmla="*/ 132014 h 310899"/>
                  <a:gd name="connsiteX10" fmla="*/ 309536 w 705035"/>
                  <a:gd name="connsiteY10" fmla="*/ 95909 h 310899"/>
                  <a:gd name="connsiteX11" fmla="*/ 400083 w 705035"/>
                  <a:gd name="connsiteY11" fmla="*/ 778 h 310899"/>
                  <a:gd name="connsiteX12" fmla="*/ 473560 w 705035"/>
                  <a:gd name="connsiteY12" fmla="*/ 95123 h 310899"/>
                  <a:gd name="connsiteX13" fmla="*/ 705035 w 705035"/>
                  <a:gd name="connsiteY13" fmla="*/ 191913 h 310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035" h="310899">
                    <a:moveTo>
                      <a:pt x="705035" y="191913"/>
                    </a:moveTo>
                    <a:cubicBezTo>
                      <a:pt x="663386" y="222212"/>
                      <a:pt x="621736" y="252510"/>
                      <a:pt x="580086" y="282809"/>
                    </a:cubicBezTo>
                    <a:cubicBezTo>
                      <a:pt x="565504" y="293418"/>
                      <a:pt x="550442" y="304245"/>
                      <a:pt x="532935" y="308655"/>
                    </a:cubicBezTo>
                    <a:cubicBezTo>
                      <a:pt x="479716" y="322058"/>
                      <a:pt x="432390" y="272986"/>
                      <a:pt x="403052" y="226621"/>
                    </a:cubicBezTo>
                    <a:cubicBezTo>
                      <a:pt x="387597" y="202216"/>
                      <a:pt x="368606" y="174057"/>
                      <a:pt x="339748" y="172834"/>
                    </a:cubicBezTo>
                    <a:cubicBezTo>
                      <a:pt x="328964" y="172398"/>
                      <a:pt x="318443" y="176021"/>
                      <a:pt x="307877" y="178248"/>
                    </a:cubicBezTo>
                    <a:cubicBezTo>
                      <a:pt x="277098" y="184797"/>
                      <a:pt x="245053" y="179601"/>
                      <a:pt x="214449" y="172267"/>
                    </a:cubicBezTo>
                    <a:cubicBezTo>
                      <a:pt x="138440" y="154105"/>
                      <a:pt x="65575" y="122846"/>
                      <a:pt x="0" y="80235"/>
                    </a:cubicBezTo>
                    <a:cubicBezTo>
                      <a:pt x="39947" y="91455"/>
                      <a:pt x="79938" y="102719"/>
                      <a:pt x="119885" y="113939"/>
                    </a:cubicBezTo>
                    <a:cubicBezTo>
                      <a:pt x="152192" y="123020"/>
                      <a:pt x="185067" y="132188"/>
                      <a:pt x="218640" y="132014"/>
                    </a:cubicBezTo>
                    <a:cubicBezTo>
                      <a:pt x="252213" y="131839"/>
                      <a:pt x="287227" y="121012"/>
                      <a:pt x="309536" y="95909"/>
                    </a:cubicBezTo>
                    <a:cubicBezTo>
                      <a:pt x="332893" y="69583"/>
                      <a:pt x="351536" y="-8609"/>
                      <a:pt x="400083" y="778"/>
                    </a:cubicBezTo>
                    <a:cubicBezTo>
                      <a:pt x="432521" y="7064"/>
                      <a:pt x="453128" y="71678"/>
                      <a:pt x="473560" y="95123"/>
                    </a:cubicBezTo>
                    <a:cubicBezTo>
                      <a:pt x="508268" y="135026"/>
                      <a:pt x="646315" y="234654"/>
                      <a:pt x="705035" y="191913"/>
                    </a:cubicBezTo>
                    <a:close/>
                  </a:path>
                </a:pathLst>
              </a:custGeom>
              <a:solidFill>
                <a:srgbClr val="DA9C92">
                  <a:alpha val="25000"/>
                </a:srgbClr>
              </a:solidFill>
              <a:ln w="4365" cap="flat">
                <a:noFill/>
                <a:prstDash val="solid"/>
                <a:miter/>
              </a:ln>
            </p:spPr>
            <p:txBody>
              <a:bodyPr rtlCol="0" anchor="ctr"/>
              <a:lstStyle/>
              <a:p>
                <a:endParaRPr lang="th-TH"/>
              </a:p>
            </p:txBody>
          </p:sp>
          <p:sp>
            <p:nvSpPr>
              <p:cNvPr id="151" name="Freeform: Shape 150">
                <a:extLst>
                  <a:ext uri="{FF2B5EF4-FFF2-40B4-BE49-F238E27FC236}">
                    <a16:creationId xmlns:a16="http://schemas.microsoft.com/office/drawing/2014/main" id="{6BB28BA6-8C9A-4CCC-BB5C-E0C568F5002A}"/>
                  </a:ext>
                </a:extLst>
              </p:cNvPr>
              <p:cNvSpPr/>
              <p:nvPr/>
            </p:nvSpPr>
            <p:spPr>
              <a:xfrm>
                <a:off x="5358513" y="4368208"/>
                <a:ext cx="490761" cy="672186"/>
              </a:xfrm>
              <a:custGeom>
                <a:avLst/>
                <a:gdLst>
                  <a:gd name="connsiteX0" fmla="*/ 341101 w 490761"/>
                  <a:gd name="connsiteY0" fmla="*/ 469105 h 672186"/>
                  <a:gd name="connsiteX1" fmla="*/ 392312 w 490761"/>
                  <a:gd name="connsiteY1" fmla="*/ 539002 h 672186"/>
                  <a:gd name="connsiteX2" fmla="*/ 348872 w 490761"/>
                  <a:gd name="connsiteY2" fmla="*/ 603354 h 672186"/>
                  <a:gd name="connsiteX3" fmla="*/ 269327 w 490761"/>
                  <a:gd name="connsiteY3" fmla="*/ 621079 h 672186"/>
                  <a:gd name="connsiteX4" fmla="*/ 81291 w 490761"/>
                  <a:gd name="connsiteY4" fmla="*/ 616583 h 672186"/>
                  <a:gd name="connsiteX5" fmla="*/ 0 w 490761"/>
                  <a:gd name="connsiteY5" fmla="*/ 627628 h 672186"/>
                  <a:gd name="connsiteX6" fmla="*/ 204582 w 490761"/>
                  <a:gd name="connsiteY6" fmla="*/ 671854 h 672186"/>
                  <a:gd name="connsiteX7" fmla="*/ 360267 w 490761"/>
                  <a:gd name="connsiteY7" fmla="*/ 621734 h 672186"/>
                  <a:gd name="connsiteX8" fmla="*/ 428985 w 490761"/>
                  <a:gd name="connsiteY8" fmla="*/ 572226 h 672186"/>
                  <a:gd name="connsiteX9" fmla="*/ 445051 w 490761"/>
                  <a:gd name="connsiteY9" fmla="*/ 493030 h 672186"/>
                  <a:gd name="connsiteX10" fmla="*/ 405191 w 490761"/>
                  <a:gd name="connsiteY10" fmla="*/ 451555 h 672186"/>
                  <a:gd name="connsiteX11" fmla="*/ 257321 w 490761"/>
                  <a:gd name="connsiteY11" fmla="*/ 342497 h 672186"/>
                  <a:gd name="connsiteX12" fmla="*/ 490761 w 490761"/>
                  <a:gd name="connsiteY12" fmla="*/ 106088 h 672186"/>
                  <a:gd name="connsiteX13" fmla="*/ 230078 w 490761"/>
                  <a:gd name="connsiteY13" fmla="*/ 5107 h 672186"/>
                  <a:gd name="connsiteX14" fmla="*/ 288842 w 490761"/>
                  <a:gd name="connsiteY14" fmla="*/ 33615 h 672186"/>
                  <a:gd name="connsiteX15" fmla="*/ 299800 w 490761"/>
                  <a:gd name="connsiteY15" fmla="*/ 115562 h 672186"/>
                  <a:gd name="connsiteX16" fmla="*/ 147608 w 490761"/>
                  <a:gd name="connsiteY16" fmla="*/ 395279 h 672186"/>
                  <a:gd name="connsiteX17" fmla="*/ 341101 w 490761"/>
                  <a:gd name="connsiteY17" fmla="*/ 469105 h 67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0761" h="672186">
                    <a:moveTo>
                      <a:pt x="341101" y="469105"/>
                    </a:moveTo>
                    <a:cubicBezTo>
                      <a:pt x="365986" y="485870"/>
                      <a:pt x="391090" y="509009"/>
                      <a:pt x="392312" y="539002"/>
                    </a:cubicBezTo>
                    <a:cubicBezTo>
                      <a:pt x="393404" y="566332"/>
                      <a:pt x="373233" y="590912"/>
                      <a:pt x="348872" y="603354"/>
                    </a:cubicBezTo>
                    <a:cubicBezTo>
                      <a:pt x="324511" y="615797"/>
                      <a:pt x="296526" y="618547"/>
                      <a:pt x="269327" y="621079"/>
                    </a:cubicBezTo>
                    <a:cubicBezTo>
                      <a:pt x="206547" y="626930"/>
                      <a:pt x="142238" y="632605"/>
                      <a:pt x="81291" y="616583"/>
                    </a:cubicBezTo>
                    <a:cubicBezTo>
                      <a:pt x="52433" y="608986"/>
                      <a:pt x="13185" y="600866"/>
                      <a:pt x="0" y="627628"/>
                    </a:cubicBezTo>
                    <a:cubicBezTo>
                      <a:pt x="68936" y="612391"/>
                      <a:pt x="134161" y="667183"/>
                      <a:pt x="204582" y="671854"/>
                    </a:cubicBezTo>
                    <a:cubicBezTo>
                      <a:pt x="259766" y="675521"/>
                      <a:pt x="311719" y="648191"/>
                      <a:pt x="360267" y="621734"/>
                    </a:cubicBezTo>
                    <a:cubicBezTo>
                      <a:pt x="385196" y="608113"/>
                      <a:pt x="410736" y="594011"/>
                      <a:pt x="428985" y="572226"/>
                    </a:cubicBezTo>
                    <a:cubicBezTo>
                      <a:pt x="447234" y="550441"/>
                      <a:pt x="456752" y="518919"/>
                      <a:pt x="445051" y="493030"/>
                    </a:cubicBezTo>
                    <a:cubicBezTo>
                      <a:pt x="437062" y="475349"/>
                      <a:pt x="420821" y="463037"/>
                      <a:pt x="405191" y="451555"/>
                    </a:cubicBezTo>
                    <a:cubicBezTo>
                      <a:pt x="355901" y="415188"/>
                      <a:pt x="306611" y="378864"/>
                      <a:pt x="257321" y="342497"/>
                    </a:cubicBezTo>
                    <a:cubicBezTo>
                      <a:pt x="308183" y="242083"/>
                      <a:pt x="391046" y="158216"/>
                      <a:pt x="490761" y="106088"/>
                    </a:cubicBezTo>
                    <a:cubicBezTo>
                      <a:pt x="415233" y="45534"/>
                      <a:pt x="323944" y="-18774"/>
                      <a:pt x="230078" y="5107"/>
                    </a:cubicBezTo>
                    <a:cubicBezTo>
                      <a:pt x="243132" y="22919"/>
                      <a:pt x="271161" y="20343"/>
                      <a:pt x="288842" y="33615"/>
                    </a:cubicBezTo>
                    <a:cubicBezTo>
                      <a:pt x="312374" y="51253"/>
                      <a:pt x="308139" y="87315"/>
                      <a:pt x="299800" y="115562"/>
                    </a:cubicBezTo>
                    <a:cubicBezTo>
                      <a:pt x="267581" y="224140"/>
                      <a:pt x="197553" y="299668"/>
                      <a:pt x="147608" y="395279"/>
                    </a:cubicBezTo>
                    <a:cubicBezTo>
                      <a:pt x="216064" y="414096"/>
                      <a:pt x="280504" y="428285"/>
                      <a:pt x="341101" y="469105"/>
                    </a:cubicBezTo>
                    <a:close/>
                  </a:path>
                </a:pathLst>
              </a:custGeom>
              <a:solidFill>
                <a:srgbClr val="DA9C92">
                  <a:alpha val="10000"/>
                </a:srgbClr>
              </a:solidFill>
              <a:ln w="4365" cap="flat">
                <a:noFill/>
                <a:prstDash val="solid"/>
                <a:miter/>
              </a:ln>
            </p:spPr>
            <p:txBody>
              <a:bodyPr rtlCol="0" anchor="ctr"/>
              <a:lstStyle/>
              <a:p>
                <a:endParaRPr lang="th-TH"/>
              </a:p>
            </p:txBody>
          </p:sp>
          <p:sp>
            <p:nvSpPr>
              <p:cNvPr id="152" name="Freeform: Shape 151">
                <a:extLst>
                  <a:ext uri="{FF2B5EF4-FFF2-40B4-BE49-F238E27FC236}">
                    <a16:creationId xmlns:a16="http://schemas.microsoft.com/office/drawing/2014/main" id="{A6D5A2BF-9766-4F5F-8C4D-771C1364051A}"/>
                  </a:ext>
                </a:extLst>
              </p:cNvPr>
              <p:cNvSpPr/>
              <p:nvPr/>
            </p:nvSpPr>
            <p:spPr>
              <a:xfrm>
                <a:off x="4709736" y="4641045"/>
                <a:ext cx="589882" cy="341288"/>
              </a:xfrm>
              <a:custGeom>
                <a:avLst/>
                <a:gdLst>
                  <a:gd name="connsiteX0" fmla="*/ 387832 w 589882"/>
                  <a:gd name="connsiteY0" fmla="*/ 225257 h 341288"/>
                  <a:gd name="connsiteX1" fmla="*/ 589882 w 589882"/>
                  <a:gd name="connsiteY1" fmla="*/ 338812 h 341288"/>
                  <a:gd name="connsiteX2" fmla="*/ 436424 w 589882"/>
                  <a:gd name="connsiteY2" fmla="*/ 309343 h 341288"/>
                  <a:gd name="connsiteX3" fmla="*/ 292570 w 589882"/>
                  <a:gd name="connsiteY3" fmla="*/ 246170 h 341288"/>
                  <a:gd name="connsiteX4" fmla="*/ 193859 w 589882"/>
                  <a:gd name="connsiteY4" fmla="*/ 205349 h 341288"/>
                  <a:gd name="connsiteX5" fmla="*/ 54502 w 589882"/>
                  <a:gd name="connsiteY5" fmla="*/ 207445 h 341288"/>
                  <a:gd name="connsiteX6" fmla="*/ 14730 w 589882"/>
                  <a:gd name="connsiteY6" fmla="*/ 77300 h 341288"/>
                  <a:gd name="connsiteX7" fmla="*/ 134790 w 589882"/>
                  <a:gd name="connsiteY7" fmla="*/ 199805 h 341288"/>
                  <a:gd name="connsiteX8" fmla="*/ 155178 w 589882"/>
                  <a:gd name="connsiteY8" fmla="*/ 201420 h 341288"/>
                  <a:gd name="connsiteX9" fmla="*/ 165351 w 589882"/>
                  <a:gd name="connsiteY9" fmla="*/ 188672 h 341288"/>
                  <a:gd name="connsiteX10" fmla="*/ 229222 w 589882"/>
                  <a:gd name="connsiteY10" fmla="*/ 287 h 341288"/>
                  <a:gd name="connsiteX11" fmla="*/ 258692 w 589882"/>
                  <a:gd name="connsiteY11" fmla="*/ 18754 h 341288"/>
                  <a:gd name="connsiteX12" fmla="*/ 251444 w 589882"/>
                  <a:gd name="connsiteY12" fmla="*/ 59575 h 341288"/>
                  <a:gd name="connsiteX13" fmla="*/ 290300 w 589882"/>
                  <a:gd name="connsiteY13" fmla="*/ 119037 h 341288"/>
                  <a:gd name="connsiteX14" fmla="*/ 387832 w 589882"/>
                  <a:gd name="connsiteY14" fmla="*/ 225257 h 341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882" h="341288">
                    <a:moveTo>
                      <a:pt x="387832" y="225257"/>
                    </a:moveTo>
                    <a:cubicBezTo>
                      <a:pt x="444239" y="281445"/>
                      <a:pt x="510337" y="341606"/>
                      <a:pt x="589882" y="338812"/>
                    </a:cubicBezTo>
                    <a:cubicBezTo>
                      <a:pt x="537929" y="348330"/>
                      <a:pt x="485583" y="328684"/>
                      <a:pt x="436424" y="309343"/>
                    </a:cubicBezTo>
                    <a:cubicBezTo>
                      <a:pt x="387658" y="290177"/>
                      <a:pt x="338761" y="270924"/>
                      <a:pt x="292570" y="246170"/>
                    </a:cubicBezTo>
                    <a:cubicBezTo>
                      <a:pt x="260962" y="229230"/>
                      <a:pt x="229484" y="209322"/>
                      <a:pt x="193859" y="205349"/>
                    </a:cubicBezTo>
                    <a:cubicBezTo>
                      <a:pt x="147320" y="200198"/>
                      <a:pt x="98641" y="222987"/>
                      <a:pt x="54502" y="207445"/>
                    </a:cubicBezTo>
                    <a:cubicBezTo>
                      <a:pt x="4776" y="189938"/>
                      <a:pt x="-16704" y="119648"/>
                      <a:pt x="14730" y="77300"/>
                    </a:cubicBezTo>
                    <a:cubicBezTo>
                      <a:pt x="35293" y="132484"/>
                      <a:pt x="80042" y="178150"/>
                      <a:pt x="134790" y="199805"/>
                    </a:cubicBezTo>
                    <a:cubicBezTo>
                      <a:pt x="141339" y="202381"/>
                      <a:pt x="148891" y="204607"/>
                      <a:pt x="155178" y="201420"/>
                    </a:cubicBezTo>
                    <a:cubicBezTo>
                      <a:pt x="160112" y="198888"/>
                      <a:pt x="162906" y="193649"/>
                      <a:pt x="165351" y="188672"/>
                    </a:cubicBezTo>
                    <a:cubicBezTo>
                      <a:pt x="194776" y="129035"/>
                      <a:pt x="216300" y="65512"/>
                      <a:pt x="229222" y="287"/>
                    </a:cubicBezTo>
                    <a:cubicBezTo>
                      <a:pt x="241709" y="-1678"/>
                      <a:pt x="254981" y="6661"/>
                      <a:pt x="258692" y="18754"/>
                    </a:cubicBezTo>
                    <a:cubicBezTo>
                      <a:pt x="263188" y="33511"/>
                      <a:pt x="249087" y="45080"/>
                      <a:pt x="251444" y="59575"/>
                    </a:cubicBezTo>
                    <a:cubicBezTo>
                      <a:pt x="254631" y="79221"/>
                      <a:pt x="278469" y="103407"/>
                      <a:pt x="290300" y="119037"/>
                    </a:cubicBezTo>
                    <a:cubicBezTo>
                      <a:pt x="319289" y="157369"/>
                      <a:pt x="353823" y="191422"/>
                      <a:pt x="387832" y="225257"/>
                    </a:cubicBezTo>
                    <a:close/>
                  </a:path>
                </a:pathLst>
              </a:custGeom>
              <a:solidFill>
                <a:srgbClr val="DA9C92">
                  <a:alpha val="10000"/>
                </a:srgbClr>
              </a:solidFill>
              <a:ln w="4365" cap="flat">
                <a:noFill/>
                <a:prstDash val="solid"/>
                <a:miter/>
              </a:ln>
            </p:spPr>
            <p:txBody>
              <a:bodyPr rtlCol="0" anchor="ctr"/>
              <a:lstStyle/>
              <a:p>
                <a:endParaRPr lang="th-TH"/>
              </a:p>
            </p:txBody>
          </p:sp>
          <p:sp>
            <p:nvSpPr>
              <p:cNvPr id="153" name="Freeform: Shape 152">
                <a:extLst>
                  <a:ext uri="{FF2B5EF4-FFF2-40B4-BE49-F238E27FC236}">
                    <a16:creationId xmlns:a16="http://schemas.microsoft.com/office/drawing/2014/main" id="{BA26CCC3-08B3-463C-BBA9-2EB528959F13}"/>
                  </a:ext>
                </a:extLst>
              </p:cNvPr>
              <p:cNvSpPr/>
              <p:nvPr/>
            </p:nvSpPr>
            <p:spPr>
              <a:xfrm>
                <a:off x="4629688" y="4454868"/>
                <a:ext cx="255396" cy="280913"/>
              </a:xfrm>
              <a:custGeom>
                <a:avLst/>
                <a:gdLst>
                  <a:gd name="connsiteX0" fmla="*/ 145072 w 255396"/>
                  <a:gd name="connsiteY0" fmla="*/ 28902 h 280913"/>
                  <a:gd name="connsiteX1" fmla="*/ 22960 w 255396"/>
                  <a:gd name="connsiteY1" fmla="*/ 146604 h 280913"/>
                  <a:gd name="connsiteX2" fmla="*/ 1262 w 255396"/>
                  <a:gd name="connsiteY2" fmla="*/ 185067 h 280913"/>
                  <a:gd name="connsiteX3" fmla="*/ 39244 w 255396"/>
                  <a:gd name="connsiteY3" fmla="*/ 269545 h 280913"/>
                  <a:gd name="connsiteX4" fmla="*/ 59153 w 255396"/>
                  <a:gd name="connsiteY4" fmla="*/ 280809 h 280913"/>
                  <a:gd name="connsiteX5" fmla="*/ 74608 w 255396"/>
                  <a:gd name="connsiteY5" fmla="*/ 267275 h 280913"/>
                  <a:gd name="connsiteX6" fmla="*/ 121278 w 255396"/>
                  <a:gd name="connsiteY6" fmla="*/ 157650 h 280913"/>
                  <a:gd name="connsiteX7" fmla="*/ 255396 w 255396"/>
                  <a:gd name="connsiteY7" fmla="*/ 0 h 280913"/>
                  <a:gd name="connsiteX8" fmla="*/ 145072 w 255396"/>
                  <a:gd name="connsiteY8" fmla="*/ 28902 h 280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396" h="280913">
                    <a:moveTo>
                      <a:pt x="145072" y="28902"/>
                    </a:moveTo>
                    <a:cubicBezTo>
                      <a:pt x="94516" y="55228"/>
                      <a:pt x="57930" y="101592"/>
                      <a:pt x="22960" y="146604"/>
                    </a:cubicBezTo>
                    <a:cubicBezTo>
                      <a:pt x="13835" y="158348"/>
                      <a:pt x="4493" y="170572"/>
                      <a:pt x="1262" y="185067"/>
                    </a:cubicBezTo>
                    <a:cubicBezTo>
                      <a:pt x="-5723" y="216457"/>
                      <a:pt x="17590" y="245752"/>
                      <a:pt x="39244" y="269545"/>
                    </a:cubicBezTo>
                    <a:cubicBezTo>
                      <a:pt x="44615" y="275396"/>
                      <a:pt x="51294" y="281813"/>
                      <a:pt x="59153" y="280809"/>
                    </a:cubicBezTo>
                    <a:cubicBezTo>
                      <a:pt x="66181" y="279892"/>
                      <a:pt x="71028" y="273387"/>
                      <a:pt x="74608" y="267275"/>
                    </a:cubicBezTo>
                    <a:cubicBezTo>
                      <a:pt x="94821" y="233047"/>
                      <a:pt x="104994" y="193886"/>
                      <a:pt x="121278" y="157650"/>
                    </a:cubicBezTo>
                    <a:cubicBezTo>
                      <a:pt x="152144" y="88975"/>
                      <a:pt x="204054" y="50032"/>
                      <a:pt x="255396" y="0"/>
                    </a:cubicBezTo>
                    <a:cubicBezTo>
                      <a:pt x="219116" y="262"/>
                      <a:pt x="177859" y="11875"/>
                      <a:pt x="145072" y="28902"/>
                    </a:cubicBezTo>
                    <a:close/>
                  </a:path>
                </a:pathLst>
              </a:custGeom>
              <a:solidFill>
                <a:srgbClr val="DA9C92">
                  <a:alpha val="25000"/>
                </a:srgbClr>
              </a:solidFill>
              <a:ln w="4365" cap="flat">
                <a:noFill/>
                <a:prstDash val="solid"/>
                <a:miter/>
              </a:ln>
            </p:spPr>
            <p:txBody>
              <a:bodyPr rtlCol="0" anchor="ctr"/>
              <a:lstStyle/>
              <a:p>
                <a:endParaRPr lang="th-TH"/>
              </a:p>
            </p:txBody>
          </p:sp>
          <p:sp>
            <p:nvSpPr>
              <p:cNvPr id="154" name="Freeform: Shape 153">
                <a:extLst>
                  <a:ext uri="{FF2B5EF4-FFF2-40B4-BE49-F238E27FC236}">
                    <a16:creationId xmlns:a16="http://schemas.microsoft.com/office/drawing/2014/main" id="{14649BAD-7128-430B-9858-A587F99AC0EC}"/>
                  </a:ext>
                </a:extLst>
              </p:cNvPr>
              <p:cNvSpPr/>
              <p:nvPr/>
            </p:nvSpPr>
            <p:spPr>
              <a:xfrm>
                <a:off x="5459363" y="3811216"/>
                <a:ext cx="212615" cy="615623"/>
              </a:xfrm>
              <a:custGeom>
                <a:avLst/>
                <a:gdLst>
                  <a:gd name="connsiteX0" fmla="*/ 47238 w 212615"/>
                  <a:gd name="connsiteY0" fmla="*/ 567556 h 615623"/>
                  <a:gd name="connsiteX1" fmla="*/ 62519 w 212615"/>
                  <a:gd name="connsiteY1" fmla="*/ 415102 h 615623"/>
                  <a:gd name="connsiteX2" fmla="*/ 212615 w 212615"/>
                  <a:gd name="connsiteY2" fmla="*/ 0 h 615623"/>
                  <a:gd name="connsiteX3" fmla="*/ 147128 w 212615"/>
                  <a:gd name="connsiteY3" fmla="*/ 378298 h 615623"/>
                  <a:gd name="connsiteX4" fmla="*/ 109189 w 212615"/>
                  <a:gd name="connsiteY4" fmla="*/ 543850 h 615623"/>
                  <a:gd name="connsiteX5" fmla="*/ 0 w 212615"/>
                  <a:gd name="connsiteY5" fmla="*/ 615624 h 615623"/>
                  <a:gd name="connsiteX6" fmla="*/ 47238 w 212615"/>
                  <a:gd name="connsiteY6" fmla="*/ 567556 h 61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15" h="615623">
                    <a:moveTo>
                      <a:pt x="47238" y="567556"/>
                    </a:moveTo>
                    <a:cubicBezTo>
                      <a:pt x="71468" y="521846"/>
                      <a:pt x="64003" y="466837"/>
                      <a:pt x="62519" y="415102"/>
                    </a:cubicBezTo>
                    <a:cubicBezTo>
                      <a:pt x="58240" y="264525"/>
                      <a:pt x="112987" y="113031"/>
                      <a:pt x="212615" y="0"/>
                    </a:cubicBezTo>
                    <a:cubicBezTo>
                      <a:pt x="175113" y="122723"/>
                      <a:pt x="153065" y="250118"/>
                      <a:pt x="147128" y="378298"/>
                    </a:cubicBezTo>
                    <a:cubicBezTo>
                      <a:pt x="144465" y="435752"/>
                      <a:pt x="143635" y="497747"/>
                      <a:pt x="109189" y="543850"/>
                    </a:cubicBezTo>
                    <a:cubicBezTo>
                      <a:pt x="82558" y="579518"/>
                      <a:pt x="40209" y="599252"/>
                      <a:pt x="0" y="615624"/>
                    </a:cubicBezTo>
                    <a:cubicBezTo>
                      <a:pt x="20039" y="604665"/>
                      <a:pt x="36542" y="587770"/>
                      <a:pt x="47238" y="567556"/>
                    </a:cubicBezTo>
                    <a:close/>
                  </a:path>
                </a:pathLst>
              </a:custGeom>
              <a:solidFill>
                <a:srgbClr val="DA9C92">
                  <a:alpha val="10000"/>
                </a:srgbClr>
              </a:solidFill>
              <a:ln w="4365" cap="flat">
                <a:noFill/>
                <a:prstDash val="solid"/>
                <a:miter/>
              </a:ln>
            </p:spPr>
            <p:txBody>
              <a:bodyPr rtlCol="0" anchor="ctr"/>
              <a:lstStyle/>
              <a:p>
                <a:endParaRPr lang="th-TH"/>
              </a:p>
            </p:txBody>
          </p:sp>
          <p:sp>
            <p:nvSpPr>
              <p:cNvPr id="155" name="Freeform: Shape 154">
                <a:extLst>
                  <a:ext uri="{FF2B5EF4-FFF2-40B4-BE49-F238E27FC236}">
                    <a16:creationId xmlns:a16="http://schemas.microsoft.com/office/drawing/2014/main" id="{6A8222F8-587A-4D94-AB4A-0FB89405260E}"/>
                  </a:ext>
                </a:extLst>
              </p:cNvPr>
              <p:cNvSpPr/>
              <p:nvPr/>
            </p:nvSpPr>
            <p:spPr>
              <a:xfrm>
                <a:off x="5827513" y="4076651"/>
                <a:ext cx="225600" cy="259207"/>
              </a:xfrm>
              <a:custGeom>
                <a:avLst/>
                <a:gdLst>
                  <a:gd name="connsiteX0" fmla="*/ 53893 w 225600"/>
                  <a:gd name="connsiteY0" fmla="*/ 163157 h 259207"/>
                  <a:gd name="connsiteX1" fmla="*/ 74675 w 225600"/>
                  <a:gd name="connsiteY1" fmla="*/ 119237 h 259207"/>
                  <a:gd name="connsiteX2" fmla="*/ 80918 w 225600"/>
                  <a:gd name="connsiteY2" fmla="*/ 79202 h 259207"/>
                  <a:gd name="connsiteX3" fmla="*/ 136407 w 225600"/>
                  <a:gd name="connsiteY3" fmla="*/ 9349 h 259207"/>
                  <a:gd name="connsiteX4" fmla="*/ 225601 w 225600"/>
                  <a:gd name="connsiteY4" fmla="*/ 11227 h 259207"/>
                  <a:gd name="connsiteX5" fmla="*/ 143262 w 225600"/>
                  <a:gd name="connsiteY5" fmla="*/ 179834 h 259207"/>
                  <a:gd name="connsiteX6" fmla="*/ 30449 w 225600"/>
                  <a:gd name="connsiteY6" fmla="*/ 259205 h 259207"/>
                  <a:gd name="connsiteX7" fmla="*/ 53893 w 225600"/>
                  <a:gd name="connsiteY7" fmla="*/ 163157 h 259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600" h="259207">
                    <a:moveTo>
                      <a:pt x="53893" y="163157"/>
                    </a:moveTo>
                    <a:cubicBezTo>
                      <a:pt x="62538" y="149361"/>
                      <a:pt x="70789" y="134997"/>
                      <a:pt x="74675" y="119237"/>
                    </a:cubicBezTo>
                    <a:cubicBezTo>
                      <a:pt x="77905" y="106096"/>
                      <a:pt x="78080" y="92431"/>
                      <a:pt x="80918" y="79202"/>
                    </a:cubicBezTo>
                    <a:cubicBezTo>
                      <a:pt x="87379" y="49078"/>
                      <a:pt x="108510" y="22447"/>
                      <a:pt x="136407" y="9349"/>
                    </a:cubicBezTo>
                    <a:cubicBezTo>
                      <a:pt x="164305" y="-3748"/>
                      <a:pt x="198271" y="-3050"/>
                      <a:pt x="225601" y="11227"/>
                    </a:cubicBezTo>
                    <a:cubicBezTo>
                      <a:pt x="204078" y="70252"/>
                      <a:pt x="181986" y="130370"/>
                      <a:pt x="143262" y="179834"/>
                    </a:cubicBezTo>
                    <a:cubicBezTo>
                      <a:pt x="120821" y="208518"/>
                      <a:pt x="70877" y="259641"/>
                      <a:pt x="30449" y="259205"/>
                    </a:cubicBezTo>
                    <a:cubicBezTo>
                      <a:pt x="-39972" y="258375"/>
                      <a:pt x="30667" y="200179"/>
                      <a:pt x="53893" y="163157"/>
                    </a:cubicBezTo>
                    <a:close/>
                  </a:path>
                </a:pathLst>
              </a:custGeom>
              <a:solidFill>
                <a:srgbClr val="DA9C92">
                  <a:alpha val="10000"/>
                </a:srgbClr>
              </a:solidFill>
              <a:ln w="4365" cap="flat">
                <a:noFill/>
                <a:prstDash val="solid"/>
                <a:miter/>
              </a:ln>
            </p:spPr>
            <p:txBody>
              <a:bodyPr rtlCol="0" anchor="ctr"/>
              <a:lstStyle/>
              <a:p>
                <a:endParaRPr lang="th-TH"/>
              </a:p>
            </p:txBody>
          </p:sp>
          <p:sp>
            <p:nvSpPr>
              <p:cNvPr id="156" name="Freeform: Shape 155">
                <a:extLst>
                  <a:ext uri="{FF2B5EF4-FFF2-40B4-BE49-F238E27FC236}">
                    <a16:creationId xmlns:a16="http://schemas.microsoft.com/office/drawing/2014/main" id="{CC7E47D4-4D1C-4FEA-93ED-D88A935F147A}"/>
                  </a:ext>
                </a:extLst>
              </p:cNvPr>
              <p:cNvSpPr/>
              <p:nvPr/>
            </p:nvSpPr>
            <p:spPr>
              <a:xfrm>
                <a:off x="5793741" y="4314551"/>
                <a:ext cx="371440" cy="787069"/>
              </a:xfrm>
              <a:custGeom>
                <a:avLst/>
                <a:gdLst>
                  <a:gd name="connsiteX0" fmla="*/ 320014 w 371440"/>
                  <a:gd name="connsiteY0" fmla="*/ 68412 h 787069"/>
                  <a:gd name="connsiteX1" fmla="*/ 347912 w 371440"/>
                  <a:gd name="connsiteY1" fmla="*/ 0 h 787069"/>
                  <a:gd name="connsiteX2" fmla="*/ 339136 w 371440"/>
                  <a:gd name="connsiteY2" fmla="*/ 207725 h 787069"/>
                  <a:gd name="connsiteX3" fmla="*/ 227590 w 371440"/>
                  <a:gd name="connsiteY3" fmla="*/ 394626 h 787069"/>
                  <a:gd name="connsiteX4" fmla="*/ 289628 w 371440"/>
                  <a:gd name="connsiteY4" fmla="*/ 425274 h 787069"/>
                  <a:gd name="connsiteX5" fmla="*/ 195108 w 371440"/>
                  <a:gd name="connsiteY5" fmla="*/ 523941 h 787069"/>
                  <a:gd name="connsiteX6" fmla="*/ 207507 w 371440"/>
                  <a:gd name="connsiteY6" fmla="*/ 583753 h 787069"/>
                  <a:gd name="connsiteX7" fmla="*/ 203927 w 371440"/>
                  <a:gd name="connsiteY7" fmla="*/ 653824 h 787069"/>
                  <a:gd name="connsiteX8" fmla="*/ 132459 w 371440"/>
                  <a:gd name="connsiteY8" fmla="*/ 787069 h 787069"/>
                  <a:gd name="connsiteX9" fmla="*/ 108709 w 371440"/>
                  <a:gd name="connsiteY9" fmla="*/ 775369 h 787069"/>
                  <a:gd name="connsiteX10" fmla="*/ 134074 w 371440"/>
                  <a:gd name="connsiteY10" fmla="*/ 721538 h 787069"/>
                  <a:gd name="connsiteX11" fmla="*/ 120627 w 371440"/>
                  <a:gd name="connsiteY11" fmla="*/ 587027 h 787069"/>
                  <a:gd name="connsiteX12" fmla="*/ 0 w 371440"/>
                  <a:gd name="connsiteY12" fmla="*/ 526037 h 787069"/>
                  <a:gd name="connsiteX13" fmla="*/ 176728 w 371440"/>
                  <a:gd name="connsiteY13" fmla="*/ 336866 h 787069"/>
                  <a:gd name="connsiteX14" fmla="*/ 320014 w 371440"/>
                  <a:gd name="connsiteY14" fmla="*/ 68412 h 78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1440" h="787069">
                    <a:moveTo>
                      <a:pt x="320014" y="68412"/>
                    </a:moveTo>
                    <a:cubicBezTo>
                      <a:pt x="326607" y="44488"/>
                      <a:pt x="332326" y="19341"/>
                      <a:pt x="347912" y="0"/>
                    </a:cubicBezTo>
                    <a:cubicBezTo>
                      <a:pt x="387379" y="60990"/>
                      <a:pt x="372185" y="143024"/>
                      <a:pt x="339136" y="207725"/>
                    </a:cubicBezTo>
                    <a:cubicBezTo>
                      <a:pt x="306087" y="272383"/>
                      <a:pt x="257234" y="328353"/>
                      <a:pt x="227590" y="394626"/>
                    </a:cubicBezTo>
                    <a:cubicBezTo>
                      <a:pt x="245446" y="409557"/>
                      <a:pt x="266926" y="420122"/>
                      <a:pt x="289628" y="425274"/>
                    </a:cubicBezTo>
                    <a:cubicBezTo>
                      <a:pt x="289104" y="472861"/>
                      <a:pt x="204975" y="477358"/>
                      <a:pt x="195108" y="523941"/>
                    </a:cubicBezTo>
                    <a:cubicBezTo>
                      <a:pt x="190830" y="544068"/>
                      <a:pt x="202880" y="563670"/>
                      <a:pt x="207507" y="583753"/>
                    </a:cubicBezTo>
                    <a:cubicBezTo>
                      <a:pt x="212833" y="606717"/>
                      <a:pt x="208381" y="630686"/>
                      <a:pt x="203927" y="653824"/>
                    </a:cubicBezTo>
                    <a:cubicBezTo>
                      <a:pt x="191179" y="719967"/>
                      <a:pt x="188123" y="749130"/>
                      <a:pt x="132459" y="787069"/>
                    </a:cubicBezTo>
                    <a:cubicBezTo>
                      <a:pt x="117790" y="773666"/>
                      <a:pt x="102727" y="794316"/>
                      <a:pt x="108709" y="775369"/>
                    </a:cubicBezTo>
                    <a:cubicBezTo>
                      <a:pt x="114690" y="756421"/>
                      <a:pt x="126303" y="739831"/>
                      <a:pt x="134074" y="721538"/>
                    </a:cubicBezTo>
                    <a:cubicBezTo>
                      <a:pt x="152454" y="678273"/>
                      <a:pt x="147215" y="625796"/>
                      <a:pt x="120627" y="587027"/>
                    </a:cubicBezTo>
                    <a:cubicBezTo>
                      <a:pt x="94040" y="548259"/>
                      <a:pt x="46976" y="524465"/>
                      <a:pt x="0" y="526037"/>
                    </a:cubicBezTo>
                    <a:cubicBezTo>
                      <a:pt x="44269" y="524553"/>
                      <a:pt x="145949" y="372666"/>
                      <a:pt x="176728" y="336866"/>
                    </a:cubicBezTo>
                    <a:cubicBezTo>
                      <a:pt x="243351" y="259329"/>
                      <a:pt x="292859" y="167036"/>
                      <a:pt x="320014" y="68412"/>
                    </a:cubicBezTo>
                    <a:close/>
                  </a:path>
                </a:pathLst>
              </a:custGeom>
              <a:solidFill>
                <a:srgbClr val="DA9C92">
                  <a:alpha val="10000"/>
                </a:srgbClr>
              </a:solidFill>
              <a:ln w="4365" cap="flat">
                <a:noFill/>
                <a:prstDash val="solid"/>
                <a:miter/>
              </a:ln>
            </p:spPr>
            <p:txBody>
              <a:bodyPr rtlCol="0" anchor="ctr"/>
              <a:lstStyle/>
              <a:p>
                <a:endParaRPr lang="th-TH"/>
              </a:p>
            </p:txBody>
          </p:sp>
          <p:sp>
            <p:nvSpPr>
              <p:cNvPr id="157" name="Freeform: Shape 156">
                <a:extLst>
                  <a:ext uri="{FF2B5EF4-FFF2-40B4-BE49-F238E27FC236}">
                    <a16:creationId xmlns:a16="http://schemas.microsoft.com/office/drawing/2014/main" id="{5DA8F336-D63A-4BB9-A537-5B6C799DEC73}"/>
                  </a:ext>
                </a:extLst>
              </p:cNvPr>
              <p:cNvSpPr/>
              <p:nvPr/>
            </p:nvSpPr>
            <p:spPr>
              <a:xfrm>
                <a:off x="4266230" y="3602268"/>
                <a:ext cx="231955" cy="413058"/>
              </a:xfrm>
              <a:custGeom>
                <a:avLst/>
                <a:gdLst>
                  <a:gd name="connsiteX0" fmla="*/ 177121 w 231955"/>
                  <a:gd name="connsiteY0" fmla="*/ 261250 h 413058"/>
                  <a:gd name="connsiteX1" fmla="*/ 226237 w 231955"/>
                  <a:gd name="connsiteY1" fmla="*/ 163893 h 413058"/>
                  <a:gd name="connsiteX2" fmla="*/ 213663 w 231955"/>
                  <a:gd name="connsiteY2" fmla="*/ 116567 h 413058"/>
                  <a:gd name="connsiteX3" fmla="*/ 231956 w 231955"/>
                  <a:gd name="connsiteY3" fmla="*/ 0 h 413058"/>
                  <a:gd name="connsiteX4" fmla="*/ 174982 w 231955"/>
                  <a:gd name="connsiteY4" fmla="*/ 89325 h 413058"/>
                  <a:gd name="connsiteX5" fmla="*/ 165159 w 231955"/>
                  <a:gd name="connsiteY5" fmla="*/ 110455 h 413058"/>
                  <a:gd name="connsiteX6" fmla="*/ 167560 w 231955"/>
                  <a:gd name="connsiteY6" fmla="*/ 139313 h 413058"/>
                  <a:gd name="connsiteX7" fmla="*/ 91289 w 231955"/>
                  <a:gd name="connsiteY7" fmla="*/ 296395 h 413058"/>
                  <a:gd name="connsiteX8" fmla="*/ 77624 w 231955"/>
                  <a:gd name="connsiteY8" fmla="*/ 350226 h 413058"/>
                  <a:gd name="connsiteX9" fmla="*/ 35538 w 231955"/>
                  <a:gd name="connsiteY9" fmla="*/ 360485 h 413058"/>
                  <a:gd name="connsiteX10" fmla="*/ 0 w 231955"/>
                  <a:gd name="connsiteY10" fmla="*/ 381485 h 413058"/>
                  <a:gd name="connsiteX11" fmla="*/ 134336 w 231955"/>
                  <a:gd name="connsiteY11" fmla="*/ 401044 h 413058"/>
                  <a:gd name="connsiteX12" fmla="*/ 177121 w 231955"/>
                  <a:gd name="connsiteY12" fmla="*/ 261250 h 41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1955" h="413058">
                    <a:moveTo>
                      <a:pt x="177121" y="261250"/>
                    </a:moveTo>
                    <a:cubicBezTo>
                      <a:pt x="190917" y="227022"/>
                      <a:pt x="227066" y="200784"/>
                      <a:pt x="226237" y="163893"/>
                    </a:cubicBezTo>
                    <a:cubicBezTo>
                      <a:pt x="225887" y="147521"/>
                      <a:pt x="217898" y="132415"/>
                      <a:pt x="213663" y="116567"/>
                    </a:cubicBezTo>
                    <a:cubicBezTo>
                      <a:pt x="203229" y="77799"/>
                      <a:pt x="215322" y="36542"/>
                      <a:pt x="231956" y="0"/>
                    </a:cubicBezTo>
                    <a:cubicBezTo>
                      <a:pt x="212965" y="29775"/>
                      <a:pt x="193973" y="59550"/>
                      <a:pt x="174982" y="89325"/>
                    </a:cubicBezTo>
                    <a:cubicBezTo>
                      <a:pt x="170791" y="95917"/>
                      <a:pt x="166469" y="102728"/>
                      <a:pt x="165159" y="110455"/>
                    </a:cubicBezTo>
                    <a:cubicBezTo>
                      <a:pt x="163500" y="120016"/>
                      <a:pt x="166643" y="129665"/>
                      <a:pt x="167560" y="139313"/>
                    </a:cubicBezTo>
                    <a:cubicBezTo>
                      <a:pt x="173148" y="198470"/>
                      <a:pt x="99890" y="237631"/>
                      <a:pt x="91289" y="296395"/>
                    </a:cubicBezTo>
                    <a:cubicBezTo>
                      <a:pt x="88539" y="315168"/>
                      <a:pt x="91682" y="337434"/>
                      <a:pt x="77624" y="350226"/>
                    </a:cubicBezTo>
                    <a:cubicBezTo>
                      <a:pt x="66710" y="360136"/>
                      <a:pt x="50251" y="359525"/>
                      <a:pt x="35538" y="360485"/>
                    </a:cubicBezTo>
                    <a:cubicBezTo>
                      <a:pt x="20825" y="361446"/>
                      <a:pt x="3493" y="367121"/>
                      <a:pt x="0" y="381485"/>
                    </a:cubicBezTo>
                    <a:cubicBezTo>
                      <a:pt x="42916" y="396591"/>
                      <a:pt x="95218" y="431342"/>
                      <a:pt x="134336" y="401044"/>
                    </a:cubicBezTo>
                    <a:cubicBezTo>
                      <a:pt x="173367" y="370745"/>
                      <a:pt x="161011" y="301241"/>
                      <a:pt x="177121" y="261250"/>
                    </a:cubicBezTo>
                    <a:close/>
                  </a:path>
                </a:pathLst>
              </a:custGeom>
              <a:solidFill>
                <a:srgbClr val="DA9C92">
                  <a:alpha val="25000"/>
                </a:srgbClr>
              </a:solidFill>
              <a:ln w="4365" cap="flat">
                <a:noFill/>
                <a:prstDash val="solid"/>
                <a:miter/>
              </a:ln>
            </p:spPr>
            <p:txBody>
              <a:bodyPr rtlCol="0" anchor="ctr"/>
              <a:lstStyle/>
              <a:p>
                <a:endParaRPr lang="th-TH"/>
              </a:p>
            </p:txBody>
          </p:sp>
          <p:sp>
            <p:nvSpPr>
              <p:cNvPr id="158" name="Freeform: Shape 157">
                <a:extLst>
                  <a:ext uri="{FF2B5EF4-FFF2-40B4-BE49-F238E27FC236}">
                    <a16:creationId xmlns:a16="http://schemas.microsoft.com/office/drawing/2014/main" id="{C8A2E255-868D-4BC6-8884-7C48043B1FE1}"/>
                  </a:ext>
                </a:extLst>
              </p:cNvPr>
              <p:cNvSpPr/>
              <p:nvPr/>
            </p:nvSpPr>
            <p:spPr>
              <a:xfrm>
                <a:off x="4530886" y="3665703"/>
                <a:ext cx="265223" cy="184076"/>
              </a:xfrm>
              <a:custGeom>
                <a:avLst/>
                <a:gdLst>
                  <a:gd name="connsiteX0" fmla="*/ 255618 w 265223"/>
                  <a:gd name="connsiteY0" fmla="*/ 167123 h 184076"/>
                  <a:gd name="connsiteX1" fmla="*/ 186115 w 265223"/>
                  <a:gd name="connsiteY1" fmla="*/ 178518 h 184076"/>
                  <a:gd name="connsiteX2" fmla="*/ 168171 w 265223"/>
                  <a:gd name="connsiteY2" fmla="*/ 183975 h 184076"/>
                  <a:gd name="connsiteX3" fmla="*/ 152891 w 265223"/>
                  <a:gd name="connsiteY3" fmla="*/ 175156 h 184076"/>
                  <a:gd name="connsiteX4" fmla="*/ 0 w 265223"/>
                  <a:gd name="connsiteY4" fmla="*/ 115257 h 184076"/>
                  <a:gd name="connsiteX5" fmla="*/ 139400 w 265223"/>
                  <a:gd name="connsiteY5" fmla="*/ 124862 h 184076"/>
                  <a:gd name="connsiteX6" fmla="*/ 158348 w 265223"/>
                  <a:gd name="connsiteY6" fmla="*/ 124207 h 184076"/>
                  <a:gd name="connsiteX7" fmla="*/ 177601 w 265223"/>
                  <a:gd name="connsiteY7" fmla="*/ 113162 h 184076"/>
                  <a:gd name="connsiteX8" fmla="*/ 265223 w 265223"/>
                  <a:gd name="connsiteY8" fmla="*/ 0 h 184076"/>
                  <a:gd name="connsiteX9" fmla="*/ 255618 w 265223"/>
                  <a:gd name="connsiteY9" fmla="*/ 167123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223" h="184076">
                    <a:moveTo>
                      <a:pt x="255618" y="167123"/>
                    </a:moveTo>
                    <a:cubicBezTo>
                      <a:pt x="231956" y="167647"/>
                      <a:pt x="207464" y="168389"/>
                      <a:pt x="186115" y="178518"/>
                    </a:cubicBezTo>
                    <a:cubicBezTo>
                      <a:pt x="180396" y="181225"/>
                      <a:pt x="174458" y="184718"/>
                      <a:pt x="168171" y="183975"/>
                    </a:cubicBezTo>
                    <a:cubicBezTo>
                      <a:pt x="162234" y="183277"/>
                      <a:pt x="157431" y="178998"/>
                      <a:pt x="152891" y="175156"/>
                    </a:cubicBezTo>
                    <a:cubicBezTo>
                      <a:pt x="110586" y="139182"/>
                      <a:pt x="55097" y="121981"/>
                      <a:pt x="0" y="115257"/>
                    </a:cubicBezTo>
                    <a:cubicBezTo>
                      <a:pt x="46452" y="118445"/>
                      <a:pt x="92948" y="121632"/>
                      <a:pt x="139400" y="124862"/>
                    </a:cubicBezTo>
                    <a:cubicBezTo>
                      <a:pt x="145731" y="125299"/>
                      <a:pt x="152192" y="125735"/>
                      <a:pt x="158348" y="124207"/>
                    </a:cubicBezTo>
                    <a:cubicBezTo>
                      <a:pt x="165595" y="122417"/>
                      <a:pt x="171926" y="118008"/>
                      <a:pt x="177601" y="113162"/>
                    </a:cubicBezTo>
                    <a:cubicBezTo>
                      <a:pt x="212179" y="83605"/>
                      <a:pt x="223617" y="9998"/>
                      <a:pt x="265223" y="0"/>
                    </a:cubicBezTo>
                    <a:cubicBezTo>
                      <a:pt x="262342" y="13010"/>
                      <a:pt x="234095" y="167647"/>
                      <a:pt x="255618" y="167123"/>
                    </a:cubicBezTo>
                    <a:close/>
                  </a:path>
                </a:pathLst>
              </a:custGeom>
              <a:solidFill>
                <a:srgbClr val="DA9C92">
                  <a:alpha val="25000"/>
                </a:srgbClr>
              </a:solidFill>
              <a:ln w="4365" cap="flat">
                <a:noFill/>
                <a:prstDash val="solid"/>
                <a:miter/>
              </a:ln>
            </p:spPr>
            <p:txBody>
              <a:bodyPr rtlCol="0" anchor="ctr"/>
              <a:lstStyle/>
              <a:p>
                <a:endParaRPr lang="th-TH"/>
              </a:p>
            </p:txBody>
          </p:sp>
          <p:sp>
            <p:nvSpPr>
              <p:cNvPr id="159" name="Freeform: Shape 158">
                <a:extLst>
                  <a:ext uri="{FF2B5EF4-FFF2-40B4-BE49-F238E27FC236}">
                    <a16:creationId xmlns:a16="http://schemas.microsoft.com/office/drawing/2014/main" id="{A59C4438-203B-49ED-8AAC-C3E13F389846}"/>
                  </a:ext>
                </a:extLst>
              </p:cNvPr>
              <p:cNvSpPr/>
              <p:nvPr/>
            </p:nvSpPr>
            <p:spPr>
              <a:xfrm>
                <a:off x="4804011" y="3471853"/>
                <a:ext cx="437891" cy="335041"/>
              </a:xfrm>
              <a:custGeom>
                <a:avLst/>
                <a:gdLst>
                  <a:gd name="connsiteX0" fmla="*/ 313378 w 437891"/>
                  <a:gd name="connsiteY0" fmla="*/ 335041 h 335041"/>
                  <a:gd name="connsiteX1" fmla="*/ 155816 w 437891"/>
                  <a:gd name="connsiteY1" fmla="*/ 307406 h 335041"/>
                  <a:gd name="connsiteX2" fmla="*/ 0 w 437891"/>
                  <a:gd name="connsiteY2" fmla="*/ 330632 h 335041"/>
                  <a:gd name="connsiteX3" fmla="*/ 187556 w 437891"/>
                  <a:gd name="connsiteY3" fmla="*/ 274837 h 335041"/>
                  <a:gd name="connsiteX4" fmla="*/ 264219 w 437891"/>
                  <a:gd name="connsiteY4" fmla="*/ 175427 h 335041"/>
                  <a:gd name="connsiteX5" fmla="*/ 302333 w 437891"/>
                  <a:gd name="connsiteY5" fmla="*/ 102649 h 335041"/>
                  <a:gd name="connsiteX6" fmla="*/ 309449 w 437891"/>
                  <a:gd name="connsiteY6" fmla="*/ 83439 h 335041"/>
                  <a:gd name="connsiteX7" fmla="*/ 306349 w 437891"/>
                  <a:gd name="connsiteY7" fmla="*/ 64448 h 335041"/>
                  <a:gd name="connsiteX8" fmla="*/ 263084 w 437891"/>
                  <a:gd name="connsiteY8" fmla="*/ 1231 h 335041"/>
                  <a:gd name="connsiteX9" fmla="*/ 437891 w 437891"/>
                  <a:gd name="connsiteY9" fmla="*/ 9 h 335041"/>
                  <a:gd name="connsiteX10" fmla="*/ 313378 w 437891"/>
                  <a:gd name="connsiteY10" fmla="*/ 335041 h 33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7891" h="335041">
                    <a:moveTo>
                      <a:pt x="313378" y="335041"/>
                    </a:moveTo>
                    <a:cubicBezTo>
                      <a:pt x="260596" y="327270"/>
                      <a:pt x="208861" y="313081"/>
                      <a:pt x="155816" y="307406"/>
                    </a:cubicBezTo>
                    <a:cubicBezTo>
                      <a:pt x="102771" y="301730"/>
                      <a:pt x="46845" y="305179"/>
                      <a:pt x="0" y="330632"/>
                    </a:cubicBezTo>
                    <a:cubicBezTo>
                      <a:pt x="55752" y="295836"/>
                      <a:pt x="131979" y="309894"/>
                      <a:pt x="187556" y="274837"/>
                    </a:cubicBezTo>
                    <a:cubicBezTo>
                      <a:pt x="223399" y="252222"/>
                      <a:pt x="244573" y="212973"/>
                      <a:pt x="264219" y="175427"/>
                    </a:cubicBezTo>
                    <a:cubicBezTo>
                      <a:pt x="276924" y="151153"/>
                      <a:pt x="289628" y="126923"/>
                      <a:pt x="302333" y="102649"/>
                    </a:cubicBezTo>
                    <a:cubicBezTo>
                      <a:pt x="305520" y="96580"/>
                      <a:pt x="308751" y="90294"/>
                      <a:pt x="309449" y="83439"/>
                    </a:cubicBezTo>
                    <a:cubicBezTo>
                      <a:pt x="310104" y="77021"/>
                      <a:pt x="308445" y="70560"/>
                      <a:pt x="306349" y="64448"/>
                    </a:cubicBezTo>
                    <a:cubicBezTo>
                      <a:pt x="298054" y="39956"/>
                      <a:pt x="282905" y="17821"/>
                      <a:pt x="263084" y="1231"/>
                    </a:cubicBezTo>
                    <a:cubicBezTo>
                      <a:pt x="305607" y="36856"/>
                      <a:pt x="391832" y="-646"/>
                      <a:pt x="437891" y="9"/>
                    </a:cubicBezTo>
                    <a:cubicBezTo>
                      <a:pt x="384061" y="105836"/>
                      <a:pt x="182622" y="187171"/>
                      <a:pt x="313378" y="335041"/>
                    </a:cubicBezTo>
                    <a:close/>
                  </a:path>
                </a:pathLst>
              </a:custGeom>
              <a:solidFill>
                <a:srgbClr val="DA9C92">
                  <a:alpha val="25000"/>
                </a:srgbClr>
              </a:solidFill>
              <a:ln w="4365" cap="flat">
                <a:noFill/>
                <a:prstDash val="solid"/>
                <a:miter/>
              </a:ln>
            </p:spPr>
            <p:txBody>
              <a:bodyPr rtlCol="0" anchor="ctr"/>
              <a:lstStyle/>
              <a:p>
                <a:endParaRPr lang="th-TH"/>
              </a:p>
            </p:txBody>
          </p:sp>
          <p:pic>
            <p:nvPicPr>
              <p:cNvPr id="160" name="Picture 159">
                <a:extLst>
                  <a:ext uri="{FF2B5EF4-FFF2-40B4-BE49-F238E27FC236}">
                    <a16:creationId xmlns:a16="http://schemas.microsoft.com/office/drawing/2014/main" id="{3A266039-064F-4EDA-A2AE-BAC109131602}"/>
                  </a:ext>
                </a:extLst>
              </p:cNvPr>
              <p:cNvPicPr>
                <a:picLocks noChangeAspect="1"/>
              </p:cNvPicPr>
              <p:nvPr/>
            </p:nvPicPr>
            <p:blipFill>
              <a:blip r:embed="rId195"/>
              <a:stretch>
                <a:fillRect/>
              </a:stretch>
            </p:blipFill>
            <p:spPr>
              <a:xfrm>
                <a:off x="5355305" y="3814649"/>
                <a:ext cx="200827" cy="619945"/>
              </a:xfrm>
              <a:custGeom>
                <a:avLst/>
                <a:gdLst>
                  <a:gd name="connsiteX0" fmla="*/ 908 w 200827"/>
                  <a:gd name="connsiteY0" fmla="*/ 168 h 619945"/>
                  <a:gd name="connsiteX1" fmla="*/ 201736 w 200827"/>
                  <a:gd name="connsiteY1" fmla="*/ 168 h 619945"/>
                  <a:gd name="connsiteX2" fmla="*/ 201736 w 200827"/>
                  <a:gd name="connsiteY2" fmla="*/ 620114 h 619945"/>
                  <a:gd name="connsiteX3" fmla="*/ 908 w 200827"/>
                  <a:gd name="connsiteY3" fmla="*/ 620114 h 619945"/>
                </a:gdLst>
                <a:ahLst/>
                <a:cxnLst>
                  <a:cxn ang="0">
                    <a:pos x="connsiteX0" y="connsiteY0"/>
                  </a:cxn>
                  <a:cxn ang="0">
                    <a:pos x="connsiteX1" y="connsiteY1"/>
                  </a:cxn>
                  <a:cxn ang="0">
                    <a:pos x="connsiteX2" y="connsiteY2"/>
                  </a:cxn>
                  <a:cxn ang="0">
                    <a:pos x="connsiteX3" y="connsiteY3"/>
                  </a:cxn>
                </a:cxnLst>
                <a:rect l="l" t="t" r="r" b="b"/>
                <a:pathLst>
                  <a:path w="200827" h="619945">
                    <a:moveTo>
                      <a:pt x="908" y="168"/>
                    </a:moveTo>
                    <a:lnTo>
                      <a:pt x="201736" y="168"/>
                    </a:lnTo>
                    <a:lnTo>
                      <a:pt x="201736" y="620114"/>
                    </a:lnTo>
                    <a:lnTo>
                      <a:pt x="908" y="620114"/>
                    </a:lnTo>
                    <a:close/>
                  </a:path>
                </a:pathLst>
              </a:custGeom>
            </p:spPr>
          </p:pic>
          <p:pic>
            <p:nvPicPr>
              <p:cNvPr id="161" name="Picture 160">
                <a:extLst>
                  <a:ext uri="{FF2B5EF4-FFF2-40B4-BE49-F238E27FC236}">
                    <a16:creationId xmlns:a16="http://schemas.microsoft.com/office/drawing/2014/main" id="{08F884A1-F3E4-4548-8477-BFC6DFCAE0A7}"/>
                  </a:ext>
                </a:extLst>
              </p:cNvPr>
              <p:cNvPicPr>
                <a:picLocks noChangeAspect="1"/>
              </p:cNvPicPr>
              <p:nvPr/>
            </p:nvPicPr>
            <p:blipFill>
              <a:blip r:embed="rId196"/>
              <a:stretch>
                <a:fillRect/>
              </a:stretch>
            </p:blipFill>
            <p:spPr>
              <a:xfrm>
                <a:off x="5241794" y="3814649"/>
                <a:ext cx="235753" cy="126608"/>
              </a:xfrm>
              <a:custGeom>
                <a:avLst/>
                <a:gdLst>
                  <a:gd name="connsiteX0" fmla="*/ 882 w 235753"/>
                  <a:gd name="connsiteY0" fmla="*/ 168 h 126608"/>
                  <a:gd name="connsiteX1" fmla="*/ 236636 w 235753"/>
                  <a:gd name="connsiteY1" fmla="*/ 168 h 126608"/>
                  <a:gd name="connsiteX2" fmla="*/ 236636 w 235753"/>
                  <a:gd name="connsiteY2" fmla="*/ 126776 h 126608"/>
                  <a:gd name="connsiteX3" fmla="*/ 882 w 235753"/>
                  <a:gd name="connsiteY3" fmla="*/ 126776 h 126608"/>
                </a:gdLst>
                <a:ahLst/>
                <a:cxnLst>
                  <a:cxn ang="0">
                    <a:pos x="connsiteX0" y="connsiteY0"/>
                  </a:cxn>
                  <a:cxn ang="0">
                    <a:pos x="connsiteX1" y="connsiteY1"/>
                  </a:cxn>
                  <a:cxn ang="0">
                    <a:pos x="connsiteX2" y="connsiteY2"/>
                  </a:cxn>
                  <a:cxn ang="0">
                    <a:pos x="connsiteX3" y="connsiteY3"/>
                  </a:cxn>
                </a:cxnLst>
                <a:rect l="l" t="t" r="r" b="b"/>
                <a:pathLst>
                  <a:path w="235753" h="126608">
                    <a:moveTo>
                      <a:pt x="882" y="168"/>
                    </a:moveTo>
                    <a:lnTo>
                      <a:pt x="236636" y="168"/>
                    </a:lnTo>
                    <a:lnTo>
                      <a:pt x="236636" y="126776"/>
                    </a:lnTo>
                    <a:lnTo>
                      <a:pt x="882" y="126776"/>
                    </a:lnTo>
                    <a:close/>
                  </a:path>
                </a:pathLst>
              </a:custGeom>
            </p:spPr>
          </p:pic>
        </p:grpSp>
        <p:grpSp>
          <p:nvGrpSpPr>
            <p:cNvPr id="27" name="Graphic 3512">
              <a:extLst>
                <a:ext uri="{FF2B5EF4-FFF2-40B4-BE49-F238E27FC236}">
                  <a16:creationId xmlns:a16="http://schemas.microsoft.com/office/drawing/2014/main" id="{BFD0A8A4-C9E1-4307-933E-83879F9058B1}"/>
                </a:ext>
              </a:extLst>
            </p:cNvPr>
            <p:cNvGrpSpPr/>
            <p:nvPr/>
          </p:nvGrpSpPr>
          <p:grpSpPr>
            <a:xfrm flipH="1">
              <a:off x="4051904" y="2223649"/>
              <a:ext cx="746079" cy="759330"/>
              <a:chOff x="4692675" y="4122640"/>
              <a:chExt cx="2271848" cy="2312200"/>
            </a:xfrm>
          </p:grpSpPr>
          <p:grpSp>
            <p:nvGrpSpPr>
              <p:cNvPr id="28" name="Graphic 3512">
                <a:extLst>
                  <a:ext uri="{FF2B5EF4-FFF2-40B4-BE49-F238E27FC236}">
                    <a16:creationId xmlns:a16="http://schemas.microsoft.com/office/drawing/2014/main" id="{1EEC4CEF-BBC3-49DD-80FB-D539FBFA38D7}"/>
                  </a:ext>
                </a:extLst>
              </p:cNvPr>
              <p:cNvGrpSpPr/>
              <p:nvPr/>
            </p:nvGrpSpPr>
            <p:grpSpPr>
              <a:xfrm>
                <a:off x="4692675" y="4122640"/>
                <a:ext cx="2271848" cy="2312200"/>
                <a:chOff x="4692675" y="4122640"/>
                <a:chExt cx="2271848" cy="2312200"/>
              </a:xfrm>
              <a:solidFill>
                <a:srgbClr val="938F50"/>
              </a:solidFill>
            </p:grpSpPr>
            <p:pic>
              <p:nvPicPr>
                <p:cNvPr id="47" name="Picture 46">
                  <a:extLst>
                    <a:ext uri="{FF2B5EF4-FFF2-40B4-BE49-F238E27FC236}">
                      <a16:creationId xmlns:a16="http://schemas.microsoft.com/office/drawing/2014/main" id="{C848D50A-F974-45DC-87AC-1510782D46FA}"/>
                    </a:ext>
                  </a:extLst>
                </p:cNvPr>
                <p:cNvPicPr>
                  <a:picLocks noChangeAspect="1"/>
                </p:cNvPicPr>
                <p:nvPr/>
              </p:nvPicPr>
              <p:blipFill>
                <a:blip r:embed="rId72"/>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48" name="Picture 47">
                  <a:extLst>
                    <a:ext uri="{FF2B5EF4-FFF2-40B4-BE49-F238E27FC236}">
                      <a16:creationId xmlns:a16="http://schemas.microsoft.com/office/drawing/2014/main" id="{6BD4F540-51BC-48C3-9920-BAE3DCE27E9D}"/>
                    </a:ext>
                  </a:extLst>
                </p:cNvPr>
                <p:cNvPicPr>
                  <a:picLocks noChangeAspect="1"/>
                </p:cNvPicPr>
                <p:nvPr/>
              </p:nvPicPr>
              <p:blipFill>
                <a:blip r:embed="rId73"/>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49" name="Picture 48">
                  <a:extLst>
                    <a:ext uri="{FF2B5EF4-FFF2-40B4-BE49-F238E27FC236}">
                      <a16:creationId xmlns:a16="http://schemas.microsoft.com/office/drawing/2014/main" id="{084BB415-93BF-451D-99D3-EECFA201CB9D}"/>
                    </a:ext>
                  </a:extLst>
                </p:cNvPr>
                <p:cNvPicPr>
                  <a:picLocks noChangeAspect="1"/>
                </p:cNvPicPr>
                <p:nvPr/>
              </p:nvPicPr>
              <p:blipFill>
                <a:blip r:embed="rId74"/>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50" name="Picture 49">
                  <a:extLst>
                    <a:ext uri="{FF2B5EF4-FFF2-40B4-BE49-F238E27FC236}">
                      <a16:creationId xmlns:a16="http://schemas.microsoft.com/office/drawing/2014/main" id="{6B614B52-7116-403C-9102-9A8B1E2850CA}"/>
                    </a:ext>
                  </a:extLst>
                </p:cNvPr>
                <p:cNvPicPr>
                  <a:picLocks noChangeAspect="1"/>
                </p:cNvPicPr>
                <p:nvPr/>
              </p:nvPicPr>
              <p:blipFill>
                <a:blip r:embed="rId75"/>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51" name="Picture 50">
                  <a:extLst>
                    <a:ext uri="{FF2B5EF4-FFF2-40B4-BE49-F238E27FC236}">
                      <a16:creationId xmlns:a16="http://schemas.microsoft.com/office/drawing/2014/main" id="{BF2AAE73-4202-42D2-A070-0762BDE31ACC}"/>
                    </a:ext>
                  </a:extLst>
                </p:cNvPr>
                <p:cNvPicPr>
                  <a:picLocks noChangeAspect="1"/>
                </p:cNvPicPr>
                <p:nvPr/>
              </p:nvPicPr>
              <p:blipFill>
                <a:blip r:embed="rId76"/>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52" name="Picture 51">
                  <a:extLst>
                    <a:ext uri="{FF2B5EF4-FFF2-40B4-BE49-F238E27FC236}">
                      <a16:creationId xmlns:a16="http://schemas.microsoft.com/office/drawing/2014/main" id="{7C68ED88-2F4C-420E-A07B-D1203D4EF2AE}"/>
                    </a:ext>
                  </a:extLst>
                </p:cNvPr>
                <p:cNvPicPr>
                  <a:picLocks noChangeAspect="1"/>
                </p:cNvPicPr>
                <p:nvPr/>
              </p:nvPicPr>
              <p:blipFill>
                <a:blip r:embed="rId77"/>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53" name="Picture 52">
                  <a:extLst>
                    <a:ext uri="{FF2B5EF4-FFF2-40B4-BE49-F238E27FC236}">
                      <a16:creationId xmlns:a16="http://schemas.microsoft.com/office/drawing/2014/main" id="{34086C82-87E0-4304-B63E-653E6CDE7051}"/>
                    </a:ext>
                  </a:extLst>
                </p:cNvPr>
                <p:cNvPicPr>
                  <a:picLocks noChangeAspect="1"/>
                </p:cNvPicPr>
                <p:nvPr/>
              </p:nvPicPr>
              <p:blipFill>
                <a:blip r:embed="rId78"/>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54" name="Picture 53">
                  <a:extLst>
                    <a:ext uri="{FF2B5EF4-FFF2-40B4-BE49-F238E27FC236}">
                      <a16:creationId xmlns:a16="http://schemas.microsoft.com/office/drawing/2014/main" id="{33EC10FD-F4A2-4B54-B84D-2645A8E0D6ED}"/>
                    </a:ext>
                  </a:extLst>
                </p:cNvPr>
                <p:cNvPicPr>
                  <a:picLocks noChangeAspect="1"/>
                </p:cNvPicPr>
                <p:nvPr/>
              </p:nvPicPr>
              <p:blipFill>
                <a:blip r:embed="rId79"/>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55" name="Picture 54">
                  <a:extLst>
                    <a:ext uri="{FF2B5EF4-FFF2-40B4-BE49-F238E27FC236}">
                      <a16:creationId xmlns:a16="http://schemas.microsoft.com/office/drawing/2014/main" id="{3A511EAA-5CBB-473E-AB7D-0FB249A6EE62}"/>
                    </a:ext>
                  </a:extLst>
                </p:cNvPr>
                <p:cNvPicPr>
                  <a:picLocks noChangeAspect="1"/>
                </p:cNvPicPr>
                <p:nvPr/>
              </p:nvPicPr>
              <p:blipFill>
                <a:blip r:embed="rId80"/>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56" name="Picture 55">
                  <a:extLst>
                    <a:ext uri="{FF2B5EF4-FFF2-40B4-BE49-F238E27FC236}">
                      <a16:creationId xmlns:a16="http://schemas.microsoft.com/office/drawing/2014/main" id="{BBD21CBD-2FFB-4C57-8738-5755FC30A341}"/>
                    </a:ext>
                  </a:extLst>
                </p:cNvPr>
                <p:cNvPicPr>
                  <a:picLocks noChangeAspect="1"/>
                </p:cNvPicPr>
                <p:nvPr/>
              </p:nvPicPr>
              <p:blipFill>
                <a:blip r:embed="rId81"/>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57" name="Picture 56">
                  <a:extLst>
                    <a:ext uri="{FF2B5EF4-FFF2-40B4-BE49-F238E27FC236}">
                      <a16:creationId xmlns:a16="http://schemas.microsoft.com/office/drawing/2014/main" id="{C1BB9F31-2127-446D-894E-0210DB9C95F3}"/>
                    </a:ext>
                  </a:extLst>
                </p:cNvPr>
                <p:cNvPicPr>
                  <a:picLocks noChangeAspect="1"/>
                </p:cNvPicPr>
                <p:nvPr/>
              </p:nvPicPr>
              <p:blipFill>
                <a:blip r:embed="rId82"/>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58" name="Picture 57">
                  <a:extLst>
                    <a:ext uri="{FF2B5EF4-FFF2-40B4-BE49-F238E27FC236}">
                      <a16:creationId xmlns:a16="http://schemas.microsoft.com/office/drawing/2014/main" id="{2D34433E-E140-4AD7-A696-DDE0561F5F91}"/>
                    </a:ext>
                  </a:extLst>
                </p:cNvPr>
                <p:cNvPicPr>
                  <a:picLocks noChangeAspect="1"/>
                </p:cNvPicPr>
                <p:nvPr/>
              </p:nvPicPr>
              <p:blipFill>
                <a:blip r:embed="rId83"/>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59" name="Picture 58">
                  <a:extLst>
                    <a:ext uri="{FF2B5EF4-FFF2-40B4-BE49-F238E27FC236}">
                      <a16:creationId xmlns:a16="http://schemas.microsoft.com/office/drawing/2014/main" id="{A1B3F35C-A1A4-41BB-9ABE-22B6BF3C0B3D}"/>
                    </a:ext>
                  </a:extLst>
                </p:cNvPr>
                <p:cNvPicPr>
                  <a:picLocks noChangeAspect="1"/>
                </p:cNvPicPr>
                <p:nvPr/>
              </p:nvPicPr>
              <p:blipFill>
                <a:blip r:embed="rId84"/>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60" name="Picture 59">
                  <a:extLst>
                    <a:ext uri="{FF2B5EF4-FFF2-40B4-BE49-F238E27FC236}">
                      <a16:creationId xmlns:a16="http://schemas.microsoft.com/office/drawing/2014/main" id="{89F2B119-316E-4C99-93FC-F0FA6A2A5C0A}"/>
                    </a:ext>
                  </a:extLst>
                </p:cNvPr>
                <p:cNvPicPr>
                  <a:picLocks noChangeAspect="1"/>
                </p:cNvPicPr>
                <p:nvPr/>
              </p:nvPicPr>
              <p:blipFill>
                <a:blip r:embed="rId85"/>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61" name="Picture 60">
                  <a:extLst>
                    <a:ext uri="{FF2B5EF4-FFF2-40B4-BE49-F238E27FC236}">
                      <a16:creationId xmlns:a16="http://schemas.microsoft.com/office/drawing/2014/main" id="{5884BE1B-479A-4BC4-A4F7-AEA4FEA82724}"/>
                    </a:ext>
                  </a:extLst>
                </p:cNvPr>
                <p:cNvPicPr>
                  <a:picLocks noChangeAspect="1"/>
                </p:cNvPicPr>
                <p:nvPr/>
              </p:nvPicPr>
              <p:blipFill>
                <a:blip r:embed="rId86"/>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62" name="Picture 61">
                  <a:extLst>
                    <a:ext uri="{FF2B5EF4-FFF2-40B4-BE49-F238E27FC236}">
                      <a16:creationId xmlns:a16="http://schemas.microsoft.com/office/drawing/2014/main" id="{3E5E066F-FAC4-4B0A-881B-EC731C594C16}"/>
                    </a:ext>
                  </a:extLst>
                </p:cNvPr>
                <p:cNvPicPr>
                  <a:picLocks noChangeAspect="1"/>
                </p:cNvPicPr>
                <p:nvPr/>
              </p:nvPicPr>
              <p:blipFill>
                <a:blip r:embed="rId87"/>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63" name="Picture 62">
                  <a:extLst>
                    <a:ext uri="{FF2B5EF4-FFF2-40B4-BE49-F238E27FC236}">
                      <a16:creationId xmlns:a16="http://schemas.microsoft.com/office/drawing/2014/main" id="{E7EC0283-C88B-4F1E-8BCF-601D67D3CDD8}"/>
                    </a:ext>
                  </a:extLst>
                </p:cNvPr>
                <p:cNvPicPr>
                  <a:picLocks noChangeAspect="1"/>
                </p:cNvPicPr>
                <p:nvPr/>
              </p:nvPicPr>
              <p:blipFill>
                <a:blip r:embed="rId88"/>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64" name="Picture 63">
                  <a:extLst>
                    <a:ext uri="{FF2B5EF4-FFF2-40B4-BE49-F238E27FC236}">
                      <a16:creationId xmlns:a16="http://schemas.microsoft.com/office/drawing/2014/main" id="{47FE8DE3-4F36-4FA2-B892-7E45D19F8735}"/>
                    </a:ext>
                  </a:extLst>
                </p:cNvPr>
                <p:cNvPicPr>
                  <a:picLocks noChangeAspect="1"/>
                </p:cNvPicPr>
                <p:nvPr/>
              </p:nvPicPr>
              <p:blipFill>
                <a:blip r:embed="rId89"/>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65" name="Picture 64">
                  <a:extLst>
                    <a:ext uri="{FF2B5EF4-FFF2-40B4-BE49-F238E27FC236}">
                      <a16:creationId xmlns:a16="http://schemas.microsoft.com/office/drawing/2014/main" id="{9CF7ECF6-8CB9-4210-8B64-140FD6BD41FB}"/>
                    </a:ext>
                  </a:extLst>
                </p:cNvPr>
                <p:cNvPicPr>
                  <a:picLocks noChangeAspect="1"/>
                </p:cNvPicPr>
                <p:nvPr/>
              </p:nvPicPr>
              <p:blipFill>
                <a:blip r:embed="rId90"/>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66" name="Picture 65">
                  <a:extLst>
                    <a:ext uri="{FF2B5EF4-FFF2-40B4-BE49-F238E27FC236}">
                      <a16:creationId xmlns:a16="http://schemas.microsoft.com/office/drawing/2014/main" id="{06134BC6-3716-487D-9C3B-DBFFB46382DA}"/>
                    </a:ext>
                  </a:extLst>
                </p:cNvPr>
                <p:cNvPicPr>
                  <a:picLocks noChangeAspect="1"/>
                </p:cNvPicPr>
                <p:nvPr/>
              </p:nvPicPr>
              <p:blipFill>
                <a:blip r:embed="rId91"/>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67" name="Picture 66">
                  <a:extLst>
                    <a:ext uri="{FF2B5EF4-FFF2-40B4-BE49-F238E27FC236}">
                      <a16:creationId xmlns:a16="http://schemas.microsoft.com/office/drawing/2014/main" id="{AE50B770-90AB-42F9-9A7F-1201956C0307}"/>
                    </a:ext>
                  </a:extLst>
                </p:cNvPr>
                <p:cNvPicPr>
                  <a:picLocks noChangeAspect="1"/>
                </p:cNvPicPr>
                <p:nvPr/>
              </p:nvPicPr>
              <p:blipFill>
                <a:blip r:embed="rId92"/>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68" name="Picture 67">
                  <a:extLst>
                    <a:ext uri="{FF2B5EF4-FFF2-40B4-BE49-F238E27FC236}">
                      <a16:creationId xmlns:a16="http://schemas.microsoft.com/office/drawing/2014/main" id="{3AE8F0CB-E05B-4A12-97A9-9703E4A65327}"/>
                    </a:ext>
                  </a:extLst>
                </p:cNvPr>
                <p:cNvPicPr>
                  <a:picLocks noChangeAspect="1"/>
                </p:cNvPicPr>
                <p:nvPr/>
              </p:nvPicPr>
              <p:blipFill>
                <a:blip r:embed="rId93"/>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69" name="Picture 68">
                  <a:extLst>
                    <a:ext uri="{FF2B5EF4-FFF2-40B4-BE49-F238E27FC236}">
                      <a16:creationId xmlns:a16="http://schemas.microsoft.com/office/drawing/2014/main" id="{1293D7BF-F60D-456D-AD69-275A175E9D35}"/>
                    </a:ext>
                  </a:extLst>
                </p:cNvPr>
                <p:cNvPicPr>
                  <a:picLocks noChangeAspect="1"/>
                </p:cNvPicPr>
                <p:nvPr/>
              </p:nvPicPr>
              <p:blipFill>
                <a:blip r:embed="rId94"/>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70" name="Picture 69">
                  <a:extLst>
                    <a:ext uri="{FF2B5EF4-FFF2-40B4-BE49-F238E27FC236}">
                      <a16:creationId xmlns:a16="http://schemas.microsoft.com/office/drawing/2014/main" id="{9222E7E1-0E99-495A-A7BA-FCC51FA85D4A}"/>
                    </a:ext>
                  </a:extLst>
                </p:cNvPr>
                <p:cNvPicPr>
                  <a:picLocks noChangeAspect="1"/>
                </p:cNvPicPr>
                <p:nvPr/>
              </p:nvPicPr>
              <p:blipFill>
                <a:blip r:embed="rId95"/>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71" name="Picture 70">
                  <a:extLst>
                    <a:ext uri="{FF2B5EF4-FFF2-40B4-BE49-F238E27FC236}">
                      <a16:creationId xmlns:a16="http://schemas.microsoft.com/office/drawing/2014/main" id="{523625AA-EE89-45DC-81BB-B7D2E642F0EF}"/>
                    </a:ext>
                  </a:extLst>
                </p:cNvPr>
                <p:cNvPicPr>
                  <a:picLocks noChangeAspect="1"/>
                </p:cNvPicPr>
                <p:nvPr/>
              </p:nvPicPr>
              <p:blipFill>
                <a:blip r:embed="rId96"/>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72" name="Graphic 3512">
                  <a:extLst>
                    <a:ext uri="{FF2B5EF4-FFF2-40B4-BE49-F238E27FC236}">
                      <a16:creationId xmlns:a16="http://schemas.microsoft.com/office/drawing/2014/main" id="{6ACD9D18-090B-4367-89BA-AC4A1DC207F0}"/>
                    </a:ext>
                  </a:extLst>
                </p:cNvPr>
                <p:cNvGrpSpPr/>
                <p:nvPr/>
              </p:nvGrpSpPr>
              <p:grpSpPr>
                <a:xfrm>
                  <a:off x="5088130" y="4659329"/>
                  <a:ext cx="1028989" cy="1004778"/>
                  <a:chOff x="5088130" y="4659329"/>
                  <a:chExt cx="1028989" cy="1004778"/>
                </a:xfrm>
                <a:solidFill>
                  <a:srgbClr val="938F50"/>
                </a:solidFill>
              </p:grpSpPr>
              <p:pic>
                <p:nvPicPr>
                  <p:cNvPr id="73" name="Picture 72">
                    <a:extLst>
                      <a:ext uri="{FF2B5EF4-FFF2-40B4-BE49-F238E27FC236}">
                        <a16:creationId xmlns:a16="http://schemas.microsoft.com/office/drawing/2014/main" id="{1F835574-22CC-4E0E-B06B-96921928AEE3}"/>
                      </a:ext>
                    </a:extLst>
                  </p:cNvPr>
                  <p:cNvPicPr>
                    <a:picLocks noChangeAspect="1"/>
                  </p:cNvPicPr>
                  <p:nvPr/>
                </p:nvPicPr>
                <p:blipFill>
                  <a:blip r:embed="rId97"/>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74" name="Freeform: Shape 73">
                    <a:extLst>
                      <a:ext uri="{FF2B5EF4-FFF2-40B4-BE49-F238E27FC236}">
                        <a16:creationId xmlns:a16="http://schemas.microsoft.com/office/drawing/2014/main" id="{30A114F3-C13E-4FBF-B661-265CA74E57DA}"/>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75" name="Picture 74">
                    <a:extLst>
                      <a:ext uri="{FF2B5EF4-FFF2-40B4-BE49-F238E27FC236}">
                        <a16:creationId xmlns:a16="http://schemas.microsoft.com/office/drawing/2014/main" id="{1B3AAD36-4B60-4AA5-AF6C-10F6C559C764}"/>
                      </a:ext>
                    </a:extLst>
                  </p:cNvPr>
                  <p:cNvPicPr>
                    <a:picLocks noChangeAspect="1"/>
                  </p:cNvPicPr>
                  <p:nvPr/>
                </p:nvPicPr>
                <p:blipFill>
                  <a:blip r:embed="rId98"/>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76" name="Picture 75">
                    <a:extLst>
                      <a:ext uri="{FF2B5EF4-FFF2-40B4-BE49-F238E27FC236}">
                        <a16:creationId xmlns:a16="http://schemas.microsoft.com/office/drawing/2014/main" id="{00C3774F-D409-40C3-A2A7-DDF271E2D95E}"/>
                      </a:ext>
                    </a:extLst>
                  </p:cNvPr>
                  <p:cNvPicPr>
                    <a:picLocks noChangeAspect="1"/>
                  </p:cNvPicPr>
                  <p:nvPr/>
                </p:nvPicPr>
                <p:blipFill>
                  <a:blip r:embed="rId99"/>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77" name="Freeform: Shape 76">
                    <a:extLst>
                      <a:ext uri="{FF2B5EF4-FFF2-40B4-BE49-F238E27FC236}">
                        <a16:creationId xmlns:a16="http://schemas.microsoft.com/office/drawing/2014/main" id="{EC939AE1-62BF-4B55-ABCE-AB9D13CC21FD}"/>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78" name="Picture 77">
                    <a:extLst>
                      <a:ext uri="{FF2B5EF4-FFF2-40B4-BE49-F238E27FC236}">
                        <a16:creationId xmlns:a16="http://schemas.microsoft.com/office/drawing/2014/main" id="{A9719BFD-C244-4B2C-B7EC-D84C4E3F56F9}"/>
                      </a:ext>
                    </a:extLst>
                  </p:cNvPr>
                  <p:cNvPicPr>
                    <a:picLocks noChangeAspect="1"/>
                  </p:cNvPicPr>
                  <p:nvPr/>
                </p:nvPicPr>
                <p:blipFill>
                  <a:blip r:embed="rId100"/>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79" name="Picture 78">
                    <a:extLst>
                      <a:ext uri="{FF2B5EF4-FFF2-40B4-BE49-F238E27FC236}">
                        <a16:creationId xmlns:a16="http://schemas.microsoft.com/office/drawing/2014/main" id="{A3E7B5B5-E776-4C11-A288-01CF685A6324}"/>
                      </a:ext>
                    </a:extLst>
                  </p:cNvPr>
                  <p:cNvPicPr>
                    <a:picLocks noChangeAspect="1"/>
                  </p:cNvPicPr>
                  <p:nvPr/>
                </p:nvPicPr>
                <p:blipFill>
                  <a:blip r:embed="rId101"/>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80" name="Picture 79">
                    <a:extLst>
                      <a:ext uri="{FF2B5EF4-FFF2-40B4-BE49-F238E27FC236}">
                        <a16:creationId xmlns:a16="http://schemas.microsoft.com/office/drawing/2014/main" id="{CF524915-88BE-4F7E-9DB7-203CFD2B4C36}"/>
                      </a:ext>
                    </a:extLst>
                  </p:cNvPr>
                  <p:cNvPicPr>
                    <a:picLocks noChangeAspect="1"/>
                  </p:cNvPicPr>
                  <p:nvPr/>
                </p:nvPicPr>
                <p:blipFill>
                  <a:blip r:embed="rId102"/>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81" name="Picture 80">
                    <a:extLst>
                      <a:ext uri="{FF2B5EF4-FFF2-40B4-BE49-F238E27FC236}">
                        <a16:creationId xmlns:a16="http://schemas.microsoft.com/office/drawing/2014/main" id="{ACBCA034-2693-424A-8C61-FC943AE244C4}"/>
                      </a:ext>
                    </a:extLst>
                  </p:cNvPr>
                  <p:cNvPicPr>
                    <a:picLocks noChangeAspect="1"/>
                  </p:cNvPicPr>
                  <p:nvPr/>
                </p:nvPicPr>
                <p:blipFill>
                  <a:blip r:embed="rId103"/>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82" name="Picture 81">
                    <a:extLst>
                      <a:ext uri="{FF2B5EF4-FFF2-40B4-BE49-F238E27FC236}">
                        <a16:creationId xmlns:a16="http://schemas.microsoft.com/office/drawing/2014/main" id="{A38F90E2-6101-4B78-90DC-B9D67CC05DE2}"/>
                      </a:ext>
                    </a:extLst>
                  </p:cNvPr>
                  <p:cNvPicPr>
                    <a:picLocks noChangeAspect="1"/>
                  </p:cNvPicPr>
                  <p:nvPr/>
                </p:nvPicPr>
                <p:blipFill>
                  <a:blip r:embed="rId104"/>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83" name="Picture 82">
                    <a:extLst>
                      <a:ext uri="{FF2B5EF4-FFF2-40B4-BE49-F238E27FC236}">
                        <a16:creationId xmlns:a16="http://schemas.microsoft.com/office/drawing/2014/main" id="{3D64F01A-8796-49CE-A14B-39B4F458AEA1}"/>
                      </a:ext>
                    </a:extLst>
                  </p:cNvPr>
                  <p:cNvPicPr>
                    <a:picLocks noChangeAspect="1"/>
                  </p:cNvPicPr>
                  <p:nvPr/>
                </p:nvPicPr>
                <p:blipFill>
                  <a:blip r:embed="rId105"/>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84" name="Picture 83">
                    <a:extLst>
                      <a:ext uri="{FF2B5EF4-FFF2-40B4-BE49-F238E27FC236}">
                        <a16:creationId xmlns:a16="http://schemas.microsoft.com/office/drawing/2014/main" id="{284A0B5B-3C71-4379-9B31-F1FF78B27EB1}"/>
                      </a:ext>
                    </a:extLst>
                  </p:cNvPr>
                  <p:cNvPicPr>
                    <a:picLocks noChangeAspect="1"/>
                  </p:cNvPicPr>
                  <p:nvPr/>
                </p:nvPicPr>
                <p:blipFill>
                  <a:blip r:embed="rId106"/>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85" name="Picture 84">
                    <a:extLst>
                      <a:ext uri="{FF2B5EF4-FFF2-40B4-BE49-F238E27FC236}">
                        <a16:creationId xmlns:a16="http://schemas.microsoft.com/office/drawing/2014/main" id="{26108AF0-9C8C-4A4C-BBD7-D73712195F6A}"/>
                      </a:ext>
                    </a:extLst>
                  </p:cNvPr>
                  <p:cNvPicPr>
                    <a:picLocks noChangeAspect="1"/>
                  </p:cNvPicPr>
                  <p:nvPr/>
                </p:nvPicPr>
                <p:blipFill>
                  <a:blip r:embed="rId107"/>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86" name="Picture 85">
                    <a:extLst>
                      <a:ext uri="{FF2B5EF4-FFF2-40B4-BE49-F238E27FC236}">
                        <a16:creationId xmlns:a16="http://schemas.microsoft.com/office/drawing/2014/main" id="{A1784E11-ADC9-4DD5-89C7-273C25CA314C}"/>
                      </a:ext>
                    </a:extLst>
                  </p:cNvPr>
                  <p:cNvPicPr>
                    <a:picLocks noChangeAspect="1"/>
                  </p:cNvPicPr>
                  <p:nvPr/>
                </p:nvPicPr>
                <p:blipFill>
                  <a:blip r:embed="rId108"/>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87" name="Picture 86">
                    <a:extLst>
                      <a:ext uri="{FF2B5EF4-FFF2-40B4-BE49-F238E27FC236}">
                        <a16:creationId xmlns:a16="http://schemas.microsoft.com/office/drawing/2014/main" id="{5F7D01BC-F929-481E-8E6F-94D118F09950}"/>
                      </a:ext>
                    </a:extLst>
                  </p:cNvPr>
                  <p:cNvPicPr>
                    <a:picLocks noChangeAspect="1"/>
                  </p:cNvPicPr>
                  <p:nvPr/>
                </p:nvPicPr>
                <p:blipFill>
                  <a:blip r:embed="rId109"/>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88" name="Picture 87">
                    <a:extLst>
                      <a:ext uri="{FF2B5EF4-FFF2-40B4-BE49-F238E27FC236}">
                        <a16:creationId xmlns:a16="http://schemas.microsoft.com/office/drawing/2014/main" id="{2D4DDE94-07BF-4654-84BA-DE712396E42E}"/>
                      </a:ext>
                    </a:extLst>
                  </p:cNvPr>
                  <p:cNvPicPr>
                    <a:picLocks noChangeAspect="1"/>
                  </p:cNvPicPr>
                  <p:nvPr/>
                </p:nvPicPr>
                <p:blipFill>
                  <a:blip r:embed="rId110"/>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89" name="Picture 88">
                    <a:extLst>
                      <a:ext uri="{FF2B5EF4-FFF2-40B4-BE49-F238E27FC236}">
                        <a16:creationId xmlns:a16="http://schemas.microsoft.com/office/drawing/2014/main" id="{9948CD2C-6C6B-4C1D-9C55-BF6F6536C230}"/>
                      </a:ext>
                    </a:extLst>
                  </p:cNvPr>
                  <p:cNvPicPr>
                    <a:picLocks noChangeAspect="1"/>
                  </p:cNvPicPr>
                  <p:nvPr/>
                </p:nvPicPr>
                <p:blipFill>
                  <a:blip r:embed="rId111"/>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29" name="Freeform: Shape 28">
                <a:extLst>
                  <a:ext uri="{FF2B5EF4-FFF2-40B4-BE49-F238E27FC236}">
                    <a16:creationId xmlns:a16="http://schemas.microsoft.com/office/drawing/2014/main" id="{9106218B-8556-4C1C-B40D-9B7F807B11FE}"/>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30" name="Freeform: Shape 29">
                <a:extLst>
                  <a:ext uri="{FF2B5EF4-FFF2-40B4-BE49-F238E27FC236}">
                    <a16:creationId xmlns:a16="http://schemas.microsoft.com/office/drawing/2014/main" id="{39AE0AC6-A45F-4461-9D5A-08BB538F61DB}"/>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31" name="Freeform: Shape 30">
                <a:extLst>
                  <a:ext uri="{FF2B5EF4-FFF2-40B4-BE49-F238E27FC236}">
                    <a16:creationId xmlns:a16="http://schemas.microsoft.com/office/drawing/2014/main" id="{EB8BAD2A-AE10-4CCD-8619-5875CECB5C8E}"/>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32" name="Freeform: Shape 31">
                <a:extLst>
                  <a:ext uri="{FF2B5EF4-FFF2-40B4-BE49-F238E27FC236}">
                    <a16:creationId xmlns:a16="http://schemas.microsoft.com/office/drawing/2014/main" id="{00C72983-1793-423D-994D-D95B91CF0D79}"/>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33" name="Freeform: Shape 32">
                <a:extLst>
                  <a:ext uri="{FF2B5EF4-FFF2-40B4-BE49-F238E27FC236}">
                    <a16:creationId xmlns:a16="http://schemas.microsoft.com/office/drawing/2014/main" id="{68AC0EE9-F42A-4DD7-B1EF-C5754DDDE000}"/>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34" name="Freeform: Shape 33">
                <a:extLst>
                  <a:ext uri="{FF2B5EF4-FFF2-40B4-BE49-F238E27FC236}">
                    <a16:creationId xmlns:a16="http://schemas.microsoft.com/office/drawing/2014/main" id="{F0BF5026-2124-473F-AE9F-19606487AA74}"/>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35" name="Freeform: Shape 34">
                <a:extLst>
                  <a:ext uri="{FF2B5EF4-FFF2-40B4-BE49-F238E27FC236}">
                    <a16:creationId xmlns:a16="http://schemas.microsoft.com/office/drawing/2014/main" id="{775B198B-5E4E-4129-8B67-58552C7C250D}"/>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36" name="Freeform: Shape 35">
                <a:extLst>
                  <a:ext uri="{FF2B5EF4-FFF2-40B4-BE49-F238E27FC236}">
                    <a16:creationId xmlns:a16="http://schemas.microsoft.com/office/drawing/2014/main" id="{2A65EDA1-08FB-46F4-A861-1ABAAA9D269C}"/>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37" name="Freeform: Shape 36">
                <a:extLst>
                  <a:ext uri="{FF2B5EF4-FFF2-40B4-BE49-F238E27FC236}">
                    <a16:creationId xmlns:a16="http://schemas.microsoft.com/office/drawing/2014/main" id="{4D35B84E-CA86-4F62-AE8A-9635547C2A76}"/>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38" name="Freeform: Shape 37">
                <a:extLst>
                  <a:ext uri="{FF2B5EF4-FFF2-40B4-BE49-F238E27FC236}">
                    <a16:creationId xmlns:a16="http://schemas.microsoft.com/office/drawing/2014/main" id="{72C5CFED-BD0E-4807-8651-3101F654A6A0}"/>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39" name="Freeform: Shape 38">
                <a:extLst>
                  <a:ext uri="{FF2B5EF4-FFF2-40B4-BE49-F238E27FC236}">
                    <a16:creationId xmlns:a16="http://schemas.microsoft.com/office/drawing/2014/main" id="{BD722001-85FE-45D8-9E36-07294FFF1D91}"/>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40" name="Freeform: Shape 39">
                <a:extLst>
                  <a:ext uri="{FF2B5EF4-FFF2-40B4-BE49-F238E27FC236}">
                    <a16:creationId xmlns:a16="http://schemas.microsoft.com/office/drawing/2014/main" id="{89896FC9-7648-4493-A427-483B392E453C}"/>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41" name="Freeform: Shape 40">
                <a:extLst>
                  <a:ext uri="{FF2B5EF4-FFF2-40B4-BE49-F238E27FC236}">
                    <a16:creationId xmlns:a16="http://schemas.microsoft.com/office/drawing/2014/main" id="{9DB4F6E7-6564-4EED-960C-AAA1ED20A237}"/>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42" name="Freeform: Shape 41">
                <a:extLst>
                  <a:ext uri="{FF2B5EF4-FFF2-40B4-BE49-F238E27FC236}">
                    <a16:creationId xmlns:a16="http://schemas.microsoft.com/office/drawing/2014/main" id="{1A02912D-29EC-443D-B7B9-3FCE6FBD4BAF}"/>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43" name="Freeform: Shape 42">
                <a:extLst>
                  <a:ext uri="{FF2B5EF4-FFF2-40B4-BE49-F238E27FC236}">
                    <a16:creationId xmlns:a16="http://schemas.microsoft.com/office/drawing/2014/main" id="{BD94A089-3004-49AD-A2D0-CD39E4EC031F}"/>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44" name="Freeform: Shape 43">
                <a:extLst>
                  <a:ext uri="{FF2B5EF4-FFF2-40B4-BE49-F238E27FC236}">
                    <a16:creationId xmlns:a16="http://schemas.microsoft.com/office/drawing/2014/main" id="{2A9C2AEE-4750-4A2D-AF75-B9346FE9B656}"/>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45" name="Freeform: Shape 44">
                <a:extLst>
                  <a:ext uri="{FF2B5EF4-FFF2-40B4-BE49-F238E27FC236}">
                    <a16:creationId xmlns:a16="http://schemas.microsoft.com/office/drawing/2014/main" id="{B6564B2E-85CE-4D23-8F3D-EA8F115D95BE}"/>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46" name="Freeform: Shape 45">
                <a:extLst>
                  <a:ext uri="{FF2B5EF4-FFF2-40B4-BE49-F238E27FC236}">
                    <a16:creationId xmlns:a16="http://schemas.microsoft.com/office/drawing/2014/main" id="{63F285C2-EAA9-4AC3-B867-D587541D5043}"/>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grpSp>
        <p:nvGrpSpPr>
          <p:cNvPr id="872" name="Group 871">
            <a:extLst>
              <a:ext uri="{FF2B5EF4-FFF2-40B4-BE49-F238E27FC236}">
                <a16:creationId xmlns:a16="http://schemas.microsoft.com/office/drawing/2014/main" id="{0F2774B3-B667-4CDC-8ED7-13ACAB2E3DF3}"/>
              </a:ext>
            </a:extLst>
          </p:cNvPr>
          <p:cNvGrpSpPr/>
          <p:nvPr/>
        </p:nvGrpSpPr>
        <p:grpSpPr>
          <a:xfrm rot="3997035">
            <a:off x="5031230" y="-387728"/>
            <a:ext cx="2969041" cy="1757669"/>
            <a:chOff x="7911029" y="2295855"/>
            <a:chExt cx="2969041" cy="1757669"/>
          </a:xfrm>
        </p:grpSpPr>
        <p:grpSp>
          <p:nvGrpSpPr>
            <p:cNvPr id="873" name="Graphic 4">
              <a:extLst>
                <a:ext uri="{FF2B5EF4-FFF2-40B4-BE49-F238E27FC236}">
                  <a16:creationId xmlns:a16="http://schemas.microsoft.com/office/drawing/2014/main" id="{F30C6C3A-DFB3-4025-9697-D0F9D41A2F6C}"/>
                </a:ext>
              </a:extLst>
            </p:cNvPr>
            <p:cNvGrpSpPr/>
            <p:nvPr/>
          </p:nvGrpSpPr>
          <p:grpSpPr>
            <a:xfrm rot="5129528">
              <a:off x="8383632" y="1823252"/>
              <a:ext cx="1757669" cy="2702875"/>
              <a:chOff x="8098059" y="-1181099"/>
              <a:chExt cx="1566832" cy="2409413"/>
            </a:xfrm>
          </p:grpSpPr>
          <p:grpSp>
            <p:nvGrpSpPr>
              <p:cNvPr id="958" name="Graphic 4">
                <a:extLst>
                  <a:ext uri="{FF2B5EF4-FFF2-40B4-BE49-F238E27FC236}">
                    <a16:creationId xmlns:a16="http://schemas.microsoft.com/office/drawing/2014/main" id="{A00DEEC3-AB32-4A3F-ADE5-6ABA9478F932}"/>
                  </a:ext>
                </a:extLst>
              </p:cNvPr>
              <p:cNvGrpSpPr/>
              <p:nvPr/>
            </p:nvGrpSpPr>
            <p:grpSpPr>
              <a:xfrm>
                <a:off x="8098059" y="-621390"/>
                <a:ext cx="783621" cy="592284"/>
                <a:chOff x="8098059" y="-621390"/>
                <a:chExt cx="783621" cy="592284"/>
              </a:xfrm>
            </p:grpSpPr>
            <p:grpSp>
              <p:nvGrpSpPr>
                <p:cNvPr id="1065" name="Graphic 4">
                  <a:extLst>
                    <a:ext uri="{FF2B5EF4-FFF2-40B4-BE49-F238E27FC236}">
                      <a16:creationId xmlns:a16="http://schemas.microsoft.com/office/drawing/2014/main" id="{C6AFA82E-912C-43AD-A9F0-6FCE81834B2F}"/>
                    </a:ext>
                  </a:extLst>
                </p:cNvPr>
                <p:cNvGrpSpPr/>
                <p:nvPr/>
              </p:nvGrpSpPr>
              <p:grpSpPr>
                <a:xfrm>
                  <a:off x="8098059" y="-412710"/>
                  <a:ext cx="257154" cy="239987"/>
                  <a:chOff x="8098059" y="-412710"/>
                  <a:chExt cx="257154" cy="239987"/>
                </a:xfrm>
              </p:grpSpPr>
              <p:sp>
                <p:nvSpPr>
                  <p:cNvPr id="1085" name="Freeform: Shape 1084">
                    <a:extLst>
                      <a:ext uri="{FF2B5EF4-FFF2-40B4-BE49-F238E27FC236}">
                        <a16:creationId xmlns:a16="http://schemas.microsoft.com/office/drawing/2014/main" id="{3D3627BE-6BF7-4576-8D2A-FCD0C7653827}"/>
                      </a:ext>
                    </a:extLst>
                  </p:cNvPr>
                  <p:cNvSpPr/>
                  <p:nvPr/>
                </p:nvSpPr>
                <p:spPr>
                  <a:xfrm>
                    <a:off x="8101310" y="-405552"/>
                    <a:ext cx="253830" cy="232828"/>
                  </a:xfrm>
                  <a:custGeom>
                    <a:avLst/>
                    <a:gdLst>
                      <a:gd name="connsiteX0" fmla="*/ 253495 w 253830"/>
                      <a:gd name="connsiteY0" fmla="*/ 114180 h 232828"/>
                      <a:gd name="connsiteX1" fmla="*/ 194103 w 253830"/>
                      <a:gd name="connsiteY1" fmla="*/ 209747 h 232828"/>
                      <a:gd name="connsiteX2" fmla="*/ 132880 w 253830"/>
                      <a:gd name="connsiteY2" fmla="*/ 232826 h 232828"/>
                      <a:gd name="connsiteX3" fmla="*/ 79991 w 253830"/>
                      <a:gd name="connsiteY3" fmla="*/ 198986 h 232828"/>
                      <a:gd name="connsiteX4" fmla="*/ 122211 w 253830"/>
                      <a:gd name="connsiteY4" fmla="*/ 210800 h 232828"/>
                      <a:gd name="connsiteX5" fmla="*/ 148357 w 253830"/>
                      <a:gd name="connsiteY5" fmla="*/ 172473 h 232828"/>
                      <a:gd name="connsiteX6" fmla="*/ 131140 w 253830"/>
                      <a:gd name="connsiteY6" fmla="*/ 130161 h 232828"/>
                      <a:gd name="connsiteX7" fmla="*/ 118868 w 253830"/>
                      <a:gd name="connsiteY7" fmla="*/ 127002 h 232828"/>
                      <a:gd name="connsiteX8" fmla="*/ 110167 w 253830"/>
                      <a:gd name="connsiteY8" fmla="*/ 112761 h 232828"/>
                      <a:gd name="connsiteX9" fmla="*/ 88279 w 253830"/>
                      <a:gd name="connsiteY9" fmla="*/ 119354 h 232828"/>
                      <a:gd name="connsiteX10" fmla="*/ 67078 w 253830"/>
                      <a:gd name="connsiteY10" fmla="*/ 130115 h 232828"/>
                      <a:gd name="connsiteX11" fmla="*/ 51600 w 253830"/>
                      <a:gd name="connsiteY11" fmla="*/ 92429 h 232828"/>
                      <a:gd name="connsiteX12" fmla="*/ 38504 w 253830"/>
                      <a:gd name="connsiteY12" fmla="*/ 75898 h 232828"/>
                      <a:gd name="connsiteX13" fmla="*/ 18768 w 253830"/>
                      <a:gd name="connsiteY13" fmla="*/ 78188 h 232828"/>
                      <a:gd name="connsiteX14" fmla="*/ 818 w 253830"/>
                      <a:gd name="connsiteY14" fmla="*/ 73014 h 232828"/>
                      <a:gd name="connsiteX15" fmla="*/ 6129 w 253830"/>
                      <a:gd name="connsiteY15" fmla="*/ 56941 h 232828"/>
                      <a:gd name="connsiteX16" fmla="*/ 253495 w 253830"/>
                      <a:gd name="connsiteY16" fmla="*/ 114180 h 23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3830" h="232828">
                        <a:moveTo>
                          <a:pt x="253495" y="114180"/>
                        </a:moveTo>
                        <a:cubicBezTo>
                          <a:pt x="257387" y="153744"/>
                          <a:pt x="226890" y="187721"/>
                          <a:pt x="194103" y="209747"/>
                        </a:cubicBezTo>
                        <a:cubicBezTo>
                          <a:pt x="175832" y="222019"/>
                          <a:pt x="155226" y="232597"/>
                          <a:pt x="132880" y="232826"/>
                        </a:cubicBezTo>
                        <a:cubicBezTo>
                          <a:pt x="110534" y="233055"/>
                          <a:pt x="86493" y="220279"/>
                          <a:pt x="79991" y="198986"/>
                        </a:cubicBezTo>
                        <a:cubicBezTo>
                          <a:pt x="86905" y="213685"/>
                          <a:pt x="107878" y="218035"/>
                          <a:pt x="122211" y="210800"/>
                        </a:cubicBezTo>
                        <a:cubicBezTo>
                          <a:pt x="136543" y="203565"/>
                          <a:pt x="144786" y="188042"/>
                          <a:pt x="148357" y="172473"/>
                        </a:cubicBezTo>
                        <a:cubicBezTo>
                          <a:pt x="152112" y="156125"/>
                          <a:pt x="147900" y="133779"/>
                          <a:pt x="131140" y="130161"/>
                        </a:cubicBezTo>
                        <a:cubicBezTo>
                          <a:pt x="126973" y="129245"/>
                          <a:pt x="122256" y="129612"/>
                          <a:pt x="118868" y="127002"/>
                        </a:cubicBezTo>
                        <a:cubicBezTo>
                          <a:pt x="114380" y="123521"/>
                          <a:pt x="114426" y="116515"/>
                          <a:pt x="110167" y="112761"/>
                        </a:cubicBezTo>
                        <a:cubicBezTo>
                          <a:pt x="103711" y="107037"/>
                          <a:pt x="93866" y="113035"/>
                          <a:pt x="88279" y="119354"/>
                        </a:cubicBezTo>
                        <a:cubicBezTo>
                          <a:pt x="82738" y="125674"/>
                          <a:pt x="75137" y="133275"/>
                          <a:pt x="67078" y="130115"/>
                        </a:cubicBezTo>
                        <a:cubicBezTo>
                          <a:pt x="61903" y="117569"/>
                          <a:pt x="56775" y="104976"/>
                          <a:pt x="51600" y="92429"/>
                        </a:cubicBezTo>
                        <a:cubicBezTo>
                          <a:pt x="48853" y="85744"/>
                          <a:pt x="45373" y="78325"/>
                          <a:pt x="38504" y="75898"/>
                        </a:cubicBezTo>
                        <a:cubicBezTo>
                          <a:pt x="32093" y="73609"/>
                          <a:pt x="25316" y="76585"/>
                          <a:pt x="18768" y="78188"/>
                        </a:cubicBezTo>
                        <a:cubicBezTo>
                          <a:pt x="12265" y="79837"/>
                          <a:pt x="3657" y="79150"/>
                          <a:pt x="818" y="73014"/>
                        </a:cubicBezTo>
                        <a:cubicBezTo>
                          <a:pt x="-1747" y="67473"/>
                          <a:pt x="2191" y="61428"/>
                          <a:pt x="6129" y="56941"/>
                        </a:cubicBezTo>
                        <a:cubicBezTo>
                          <a:pt x="83425" y="-30750"/>
                          <a:pt x="240215" y="-21271"/>
                          <a:pt x="253495" y="114180"/>
                        </a:cubicBezTo>
                        <a:close/>
                      </a:path>
                    </a:pathLst>
                  </a:custGeom>
                  <a:solidFill>
                    <a:srgbClr val="A2A2A2"/>
                  </a:solidFill>
                  <a:ln w="4577" cap="flat">
                    <a:noFill/>
                    <a:prstDash val="solid"/>
                    <a:miter/>
                  </a:ln>
                </p:spPr>
                <p:txBody>
                  <a:bodyPr rtlCol="0" anchor="ctr"/>
                  <a:lstStyle/>
                  <a:p>
                    <a:endParaRPr lang="th-TH"/>
                  </a:p>
                </p:txBody>
              </p:sp>
              <p:sp>
                <p:nvSpPr>
                  <p:cNvPr id="1086" name="Freeform: Shape 1085">
                    <a:extLst>
                      <a:ext uri="{FF2B5EF4-FFF2-40B4-BE49-F238E27FC236}">
                        <a16:creationId xmlns:a16="http://schemas.microsoft.com/office/drawing/2014/main" id="{53F73C22-AF1A-4644-9007-77098DEF45C5}"/>
                      </a:ext>
                    </a:extLst>
                  </p:cNvPr>
                  <p:cNvSpPr/>
                  <p:nvPr/>
                </p:nvSpPr>
                <p:spPr>
                  <a:xfrm>
                    <a:off x="8105209" y="-305607"/>
                    <a:ext cx="239709" cy="118012"/>
                  </a:xfrm>
                  <a:custGeom>
                    <a:avLst/>
                    <a:gdLst>
                      <a:gd name="connsiteX0" fmla="*/ 174956 w 239709"/>
                      <a:gd name="connsiteY0" fmla="*/ 102383 h 118012"/>
                      <a:gd name="connsiteX1" fmla="*/ 207147 w 239709"/>
                      <a:gd name="connsiteY1" fmla="*/ 75870 h 118012"/>
                      <a:gd name="connsiteX2" fmla="*/ 225235 w 239709"/>
                      <a:gd name="connsiteY2" fmla="*/ 58882 h 118012"/>
                      <a:gd name="connsiteX3" fmla="*/ 238972 w 239709"/>
                      <a:gd name="connsiteY3" fmla="*/ 30033 h 118012"/>
                      <a:gd name="connsiteX4" fmla="*/ 201240 w 239709"/>
                      <a:gd name="connsiteY4" fmla="*/ 22890 h 118012"/>
                      <a:gd name="connsiteX5" fmla="*/ 167354 w 239709"/>
                      <a:gd name="connsiteY5" fmla="*/ 50364 h 118012"/>
                      <a:gd name="connsiteX6" fmla="*/ 143360 w 239709"/>
                      <a:gd name="connsiteY6" fmla="*/ 55814 h 118012"/>
                      <a:gd name="connsiteX7" fmla="*/ 53654 w 239709"/>
                      <a:gd name="connsiteY7" fmla="*/ 25454 h 118012"/>
                      <a:gd name="connsiteX8" fmla="*/ 29614 w 239709"/>
                      <a:gd name="connsiteY8" fmla="*/ 5626 h 118012"/>
                      <a:gd name="connsiteX9" fmla="*/ 78 w 239709"/>
                      <a:gd name="connsiteY9" fmla="*/ 2421 h 118012"/>
                      <a:gd name="connsiteX10" fmla="*/ 15922 w 239709"/>
                      <a:gd name="connsiteY10" fmla="*/ 71703 h 118012"/>
                      <a:gd name="connsiteX11" fmla="*/ 174956 w 239709"/>
                      <a:gd name="connsiteY11" fmla="*/ 102383 h 118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9709" h="118012">
                        <a:moveTo>
                          <a:pt x="174956" y="102383"/>
                        </a:moveTo>
                        <a:cubicBezTo>
                          <a:pt x="186770" y="94965"/>
                          <a:pt x="197027" y="85395"/>
                          <a:pt x="207147" y="75870"/>
                        </a:cubicBezTo>
                        <a:cubicBezTo>
                          <a:pt x="213192" y="70192"/>
                          <a:pt x="219190" y="64560"/>
                          <a:pt x="225235" y="58882"/>
                        </a:cubicBezTo>
                        <a:cubicBezTo>
                          <a:pt x="233432" y="51189"/>
                          <a:pt x="242361" y="40931"/>
                          <a:pt x="238972" y="30033"/>
                        </a:cubicBezTo>
                        <a:cubicBezTo>
                          <a:pt x="234576" y="15929"/>
                          <a:pt x="213558" y="15013"/>
                          <a:pt x="201240" y="22890"/>
                        </a:cubicBezTo>
                        <a:cubicBezTo>
                          <a:pt x="188922" y="30766"/>
                          <a:pt x="180497" y="43862"/>
                          <a:pt x="167354" y="50364"/>
                        </a:cubicBezTo>
                        <a:cubicBezTo>
                          <a:pt x="160028" y="54028"/>
                          <a:pt x="151648" y="55356"/>
                          <a:pt x="143360" y="55814"/>
                        </a:cubicBezTo>
                        <a:cubicBezTo>
                          <a:pt x="111306" y="57599"/>
                          <a:pt x="78336" y="46472"/>
                          <a:pt x="53654" y="25454"/>
                        </a:cubicBezTo>
                        <a:cubicBezTo>
                          <a:pt x="45732" y="18723"/>
                          <a:pt x="38543" y="10938"/>
                          <a:pt x="29614" y="5626"/>
                        </a:cubicBezTo>
                        <a:cubicBezTo>
                          <a:pt x="20685" y="314"/>
                          <a:pt x="9145" y="-2204"/>
                          <a:pt x="78" y="2421"/>
                        </a:cubicBezTo>
                        <a:cubicBezTo>
                          <a:pt x="-609" y="26278"/>
                          <a:pt x="3101" y="51143"/>
                          <a:pt x="15922" y="71703"/>
                        </a:cubicBezTo>
                        <a:cubicBezTo>
                          <a:pt x="46465" y="120608"/>
                          <a:pt x="129668" y="130682"/>
                          <a:pt x="174956" y="102383"/>
                        </a:cubicBezTo>
                        <a:close/>
                      </a:path>
                    </a:pathLst>
                  </a:custGeom>
                  <a:solidFill>
                    <a:srgbClr val="E8E6E2"/>
                  </a:solidFill>
                  <a:ln w="4577" cap="flat">
                    <a:noFill/>
                    <a:prstDash val="solid"/>
                    <a:miter/>
                  </a:ln>
                </p:spPr>
                <p:txBody>
                  <a:bodyPr rtlCol="0" anchor="ctr"/>
                  <a:lstStyle/>
                  <a:p>
                    <a:endParaRPr lang="th-TH"/>
                  </a:p>
                </p:txBody>
              </p:sp>
              <p:sp>
                <p:nvSpPr>
                  <p:cNvPr id="1087" name="Freeform: Shape 1086">
                    <a:extLst>
                      <a:ext uri="{FF2B5EF4-FFF2-40B4-BE49-F238E27FC236}">
                        <a16:creationId xmlns:a16="http://schemas.microsoft.com/office/drawing/2014/main" id="{3A4E5048-7CDA-443C-A67E-499E7F72A4AC}"/>
                      </a:ext>
                    </a:extLst>
                  </p:cNvPr>
                  <p:cNvSpPr/>
                  <p:nvPr/>
                </p:nvSpPr>
                <p:spPr>
                  <a:xfrm>
                    <a:off x="8098059" y="-349954"/>
                    <a:ext cx="256380" cy="118130"/>
                  </a:xfrm>
                  <a:custGeom>
                    <a:avLst/>
                    <a:gdLst>
                      <a:gd name="connsiteX0" fmla="*/ 69047 w 256380"/>
                      <a:gd name="connsiteY0" fmla="*/ 94621 h 118130"/>
                      <a:gd name="connsiteX1" fmla="*/ 82372 w 256380"/>
                      <a:gd name="connsiteY1" fmla="*/ 94346 h 118130"/>
                      <a:gd name="connsiteX2" fmla="*/ 96064 w 256380"/>
                      <a:gd name="connsiteY2" fmla="*/ 102039 h 118130"/>
                      <a:gd name="connsiteX3" fmla="*/ 153807 w 256380"/>
                      <a:gd name="connsiteY3" fmla="*/ 117699 h 118130"/>
                      <a:gd name="connsiteX4" fmla="*/ 224234 w 256380"/>
                      <a:gd name="connsiteY4" fmla="*/ 95491 h 118130"/>
                      <a:gd name="connsiteX5" fmla="*/ 244565 w 256380"/>
                      <a:gd name="connsiteY5" fmla="*/ 88072 h 118130"/>
                      <a:gd name="connsiteX6" fmla="*/ 251983 w 256380"/>
                      <a:gd name="connsiteY6" fmla="*/ 78822 h 118130"/>
                      <a:gd name="connsiteX7" fmla="*/ 253586 w 256380"/>
                      <a:gd name="connsiteY7" fmla="*/ 50707 h 118130"/>
                      <a:gd name="connsiteX8" fmla="*/ 201842 w 256380"/>
                      <a:gd name="connsiteY8" fmla="*/ 43014 h 118130"/>
                      <a:gd name="connsiteX9" fmla="*/ 147991 w 256380"/>
                      <a:gd name="connsiteY9" fmla="*/ 59086 h 118130"/>
                      <a:gd name="connsiteX10" fmla="*/ 134437 w 256380"/>
                      <a:gd name="connsiteY10" fmla="*/ 28315 h 118130"/>
                      <a:gd name="connsiteX11" fmla="*/ 103940 w 256380"/>
                      <a:gd name="connsiteY11" fmla="*/ 21171 h 118130"/>
                      <a:gd name="connsiteX12" fmla="*/ 77610 w 256380"/>
                      <a:gd name="connsiteY12" fmla="*/ 36007 h 118130"/>
                      <a:gd name="connsiteX13" fmla="*/ 70741 w 256380"/>
                      <a:gd name="connsiteY13" fmla="*/ 25384 h 118130"/>
                      <a:gd name="connsiteX14" fmla="*/ 35573 w 256380"/>
                      <a:gd name="connsiteY14" fmla="*/ 61 h 118130"/>
                      <a:gd name="connsiteX15" fmla="*/ 680 w 256380"/>
                      <a:gd name="connsiteY15" fmla="*/ 22682 h 118130"/>
                      <a:gd name="connsiteX16" fmla="*/ 69047 w 256380"/>
                      <a:gd name="connsiteY16" fmla="*/ 94621 h 11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380" h="118130">
                        <a:moveTo>
                          <a:pt x="69047" y="94621"/>
                        </a:moveTo>
                        <a:cubicBezTo>
                          <a:pt x="73488" y="94804"/>
                          <a:pt x="77976" y="93567"/>
                          <a:pt x="82372" y="94346"/>
                        </a:cubicBezTo>
                        <a:cubicBezTo>
                          <a:pt x="87546" y="95307"/>
                          <a:pt x="91759" y="98925"/>
                          <a:pt x="96064" y="102039"/>
                        </a:cubicBezTo>
                        <a:cubicBezTo>
                          <a:pt x="112594" y="114128"/>
                          <a:pt x="133658" y="119806"/>
                          <a:pt x="153807" y="117699"/>
                        </a:cubicBezTo>
                        <a:cubicBezTo>
                          <a:pt x="178488" y="115089"/>
                          <a:pt x="200239" y="101489"/>
                          <a:pt x="224234" y="95491"/>
                        </a:cubicBezTo>
                        <a:cubicBezTo>
                          <a:pt x="231332" y="93705"/>
                          <a:pt x="238887" y="92514"/>
                          <a:pt x="244565" y="88072"/>
                        </a:cubicBezTo>
                        <a:cubicBezTo>
                          <a:pt x="247725" y="85600"/>
                          <a:pt x="250106" y="82303"/>
                          <a:pt x="251983" y="78822"/>
                        </a:cubicBezTo>
                        <a:cubicBezTo>
                          <a:pt x="256563" y="70260"/>
                          <a:pt x="258303" y="59453"/>
                          <a:pt x="253586" y="50707"/>
                        </a:cubicBezTo>
                        <a:cubicBezTo>
                          <a:pt x="244474" y="33718"/>
                          <a:pt x="219151" y="35137"/>
                          <a:pt x="201842" y="43014"/>
                        </a:cubicBezTo>
                        <a:cubicBezTo>
                          <a:pt x="184487" y="50890"/>
                          <a:pt x="166949" y="63024"/>
                          <a:pt x="147991" y="59086"/>
                        </a:cubicBezTo>
                        <a:cubicBezTo>
                          <a:pt x="145106" y="48188"/>
                          <a:pt x="141992" y="36832"/>
                          <a:pt x="134437" y="28315"/>
                        </a:cubicBezTo>
                        <a:cubicBezTo>
                          <a:pt x="126881" y="19797"/>
                          <a:pt x="113373" y="15218"/>
                          <a:pt x="103940" y="21171"/>
                        </a:cubicBezTo>
                        <a:cubicBezTo>
                          <a:pt x="94781" y="26941"/>
                          <a:pt x="87180" y="41594"/>
                          <a:pt x="77610" y="36007"/>
                        </a:cubicBezTo>
                        <a:cubicBezTo>
                          <a:pt x="73901" y="33810"/>
                          <a:pt x="72435" y="29322"/>
                          <a:pt x="70741" y="25384"/>
                        </a:cubicBezTo>
                        <a:cubicBezTo>
                          <a:pt x="64697" y="11555"/>
                          <a:pt x="50684" y="1023"/>
                          <a:pt x="35573" y="61"/>
                        </a:cubicBezTo>
                        <a:cubicBezTo>
                          <a:pt x="20462" y="-855"/>
                          <a:pt x="5259" y="8578"/>
                          <a:pt x="680" y="22682"/>
                        </a:cubicBezTo>
                        <a:cubicBezTo>
                          <a:pt x="-6601" y="45074"/>
                          <a:pt x="46472" y="93567"/>
                          <a:pt x="69047" y="94621"/>
                        </a:cubicBezTo>
                        <a:close/>
                      </a:path>
                    </a:pathLst>
                  </a:custGeom>
                  <a:solidFill>
                    <a:srgbClr val="D8D6D0"/>
                  </a:solidFill>
                  <a:ln w="4577" cap="flat">
                    <a:noFill/>
                    <a:prstDash val="solid"/>
                    <a:miter/>
                  </a:ln>
                </p:spPr>
                <p:txBody>
                  <a:bodyPr rtlCol="0" anchor="ctr"/>
                  <a:lstStyle/>
                  <a:p>
                    <a:endParaRPr lang="th-TH"/>
                  </a:p>
                </p:txBody>
              </p:sp>
              <p:sp>
                <p:nvSpPr>
                  <p:cNvPr id="1088" name="Freeform: Shape 1087">
                    <a:extLst>
                      <a:ext uri="{FF2B5EF4-FFF2-40B4-BE49-F238E27FC236}">
                        <a16:creationId xmlns:a16="http://schemas.microsoft.com/office/drawing/2014/main" id="{9F101130-C955-4C46-B42E-4FB15FE8144E}"/>
                      </a:ext>
                    </a:extLst>
                  </p:cNvPr>
                  <p:cNvSpPr/>
                  <p:nvPr/>
                </p:nvSpPr>
                <p:spPr>
                  <a:xfrm>
                    <a:off x="8107622" y="-365223"/>
                    <a:ext cx="244571" cy="96042"/>
                  </a:xfrm>
                  <a:custGeom>
                    <a:avLst/>
                    <a:gdLst>
                      <a:gd name="connsiteX0" fmla="*/ 160132 w 244571"/>
                      <a:gd name="connsiteY0" fmla="*/ 91847 h 96042"/>
                      <a:gd name="connsiteX1" fmla="*/ 121439 w 244571"/>
                      <a:gd name="connsiteY1" fmla="*/ 88413 h 96042"/>
                      <a:gd name="connsiteX2" fmla="*/ 110128 w 244571"/>
                      <a:gd name="connsiteY2" fmla="*/ 65838 h 96042"/>
                      <a:gd name="connsiteX3" fmla="*/ 91583 w 244571"/>
                      <a:gd name="connsiteY3" fmla="*/ 50635 h 96042"/>
                      <a:gd name="connsiteX4" fmla="*/ 62322 w 244571"/>
                      <a:gd name="connsiteY4" fmla="*/ 58877 h 96042"/>
                      <a:gd name="connsiteX5" fmla="*/ 55270 w 244571"/>
                      <a:gd name="connsiteY5" fmla="*/ 50269 h 96042"/>
                      <a:gd name="connsiteX6" fmla="*/ 0 w 244571"/>
                      <a:gd name="connsiteY6" fmla="*/ 37722 h 96042"/>
                      <a:gd name="connsiteX7" fmla="*/ 62963 w 244571"/>
                      <a:gd name="connsiteY7" fmla="*/ 3012 h 96042"/>
                      <a:gd name="connsiteX8" fmla="*/ 244572 w 244571"/>
                      <a:gd name="connsiteY8" fmla="*/ 69181 h 96042"/>
                      <a:gd name="connsiteX9" fmla="*/ 160132 w 244571"/>
                      <a:gd name="connsiteY9" fmla="*/ 91847 h 9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4571" h="96042">
                        <a:moveTo>
                          <a:pt x="160132" y="91847"/>
                        </a:moveTo>
                        <a:cubicBezTo>
                          <a:pt x="147723" y="97525"/>
                          <a:pt x="131101" y="98395"/>
                          <a:pt x="121439" y="88413"/>
                        </a:cubicBezTo>
                        <a:cubicBezTo>
                          <a:pt x="115532" y="82277"/>
                          <a:pt x="113563" y="73577"/>
                          <a:pt x="110128" y="65838"/>
                        </a:cubicBezTo>
                        <a:cubicBezTo>
                          <a:pt x="106694" y="58099"/>
                          <a:pt x="100054" y="50269"/>
                          <a:pt x="91583" y="50635"/>
                        </a:cubicBezTo>
                        <a:cubicBezTo>
                          <a:pt x="81005" y="51047"/>
                          <a:pt x="71663" y="64143"/>
                          <a:pt x="62322" y="58877"/>
                        </a:cubicBezTo>
                        <a:cubicBezTo>
                          <a:pt x="59025" y="57046"/>
                          <a:pt x="57285" y="53428"/>
                          <a:pt x="55270" y="50269"/>
                        </a:cubicBezTo>
                        <a:cubicBezTo>
                          <a:pt x="43914" y="32593"/>
                          <a:pt x="17355" y="26549"/>
                          <a:pt x="0" y="37722"/>
                        </a:cubicBezTo>
                        <a:cubicBezTo>
                          <a:pt x="11494" y="15879"/>
                          <a:pt x="38236" y="7087"/>
                          <a:pt x="62963" y="3012"/>
                        </a:cubicBezTo>
                        <a:cubicBezTo>
                          <a:pt x="116264" y="-5780"/>
                          <a:pt x="228362" y="1409"/>
                          <a:pt x="244572" y="69181"/>
                        </a:cubicBezTo>
                        <a:cubicBezTo>
                          <a:pt x="208580" y="70234"/>
                          <a:pt x="194064" y="76416"/>
                          <a:pt x="160132" y="91847"/>
                        </a:cubicBezTo>
                        <a:close/>
                      </a:path>
                    </a:pathLst>
                  </a:custGeom>
                  <a:solidFill>
                    <a:srgbClr val="C6C5C2"/>
                  </a:solidFill>
                  <a:ln w="4577" cap="flat">
                    <a:noFill/>
                    <a:prstDash val="solid"/>
                    <a:miter/>
                  </a:ln>
                </p:spPr>
                <p:txBody>
                  <a:bodyPr rtlCol="0" anchor="ctr"/>
                  <a:lstStyle/>
                  <a:p>
                    <a:endParaRPr lang="th-TH"/>
                  </a:p>
                </p:txBody>
              </p:sp>
              <p:sp>
                <p:nvSpPr>
                  <p:cNvPr id="1089" name="Freeform: Shape 1088">
                    <a:extLst>
                      <a:ext uri="{FF2B5EF4-FFF2-40B4-BE49-F238E27FC236}">
                        <a16:creationId xmlns:a16="http://schemas.microsoft.com/office/drawing/2014/main" id="{A5B5AAD9-D59D-4229-9B57-1DB41449E4E0}"/>
                      </a:ext>
                    </a:extLst>
                  </p:cNvPr>
                  <p:cNvSpPr/>
                  <p:nvPr/>
                </p:nvSpPr>
                <p:spPr>
                  <a:xfrm>
                    <a:off x="8104137" y="-412710"/>
                    <a:ext cx="251076" cy="231375"/>
                  </a:xfrm>
                  <a:custGeom>
                    <a:avLst/>
                    <a:gdLst>
                      <a:gd name="connsiteX0" fmla="*/ 180561 w 251076"/>
                      <a:gd name="connsiteY0" fmla="*/ 129078 h 231375"/>
                      <a:gd name="connsiteX1" fmla="*/ 181843 w 251076"/>
                      <a:gd name="connsiteY1" fmla="*/ 110212 h 231375"/>
                      <a:gd name="connsiteX2" fmla="*/ 172135 w 251076"/>
                      <a:gd name="connsiteY2" fmla="*/ 72708 h 231375"/>
                      <a:gd name="connsiteX3" fmla="*/ 140631 w 251076"/>
                      <a:gd name="connsiteY3" fmla="*/ 52377 h 231375"/>
                      <a:gd name="connsiteX4" fmla="*/ 131930 w 251076"/>
                      <a:gd name="connsiteY4" fmla="*/ 54850 h 231375"/>
                      <a:gd name="connsiteX5" fmla="*/ 112836 w 251076"/>
                      <a:gd name="connsiteY5" fmla="*/ 88232 h 231375"/>
                      <a:gd name="connsiteX6" fmla="*/ 93832 w 251076"/>
                      <a:gd name="connsiteY6" fmla="*/ 75090 h 231375"/>
                      <a:gd name="connsiteX7" fmla="*/ 41859 w 251076"/>
                      <a:gd name="connsiteY7" fmla="*/ 74357 h 231375"/>
                      <a:gd name="connsiteX8" fmla="*/ 13056 w 251076"/>
                      <a:gd name="connsiteY8" fmla="*/ 120789 h 231375"/>
                      <a:gd name="connsiteX9" fmla="*/ 5867 w 251076"/>
                      <a:gd name="connsiteY9" fmla="*/ 121385 h 231375"/>
                      <a:gd name="connsiteX10" fmla="*/ 30182 w 251076"/>
                      <a:gd name="connsiteY10" fmla="*/ 37495 h 231375"/>
                      <a:gd name="connsiteX11" fmla="*/ 117964 w 251076"/>
                      <a:gd name="connsiteY11" fmla="*/ 3243 h 231375"/>
                      <a:gd name="connsiteX12" fmla="*/ 148553 w 251076"/>
                      <a:gd name="connsiteY12" fmla="*/ 862 h 231375"/>
                      <a:gd name="connsiteX13" fmla="*/ 207166 w 251076"/>
                      <a:gd name="connsiteY13" fmla="*/ 28245 h 231375"/>
                      <a:gd name="connsiteX14" fmla="*/ 238258 w 251076"/>
                      <a:gd name="connsiteY14" fmla="*/ 63367 h 231375"/>
                      <a:gd name="connsiteX15" fmla="*/ 249019 w 251076"/>
                      <a:gd name="connsiteY15" fmla="*/ 97344 h 231375"/>
                      <a:gd name="connsiteX16" fmla="*/ 245905 w 251076"/>
                      <a:gd name="connsiteY16" fmla="*/ 159575 h 231375"/>
                      <a:gd name="connsiteX17" fmla="*/ 149285 w 251076"/>
                      <a:gd name="connsiteY17" fmla="*/ 231376 h 231375"/>
                      <a:gd name="connsiteX18" fmla="*/ 180698 w 251076"/>
                      <a:gd name="connsiteY18" fmla="*/ 200512 h 231375"/>
                      <a:gd name="connsiteX19" fmla="*/ 180561 w 251076"/>
                      <a:gd name="connsiteY19" fmla="*/ 129078 h 23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1076" h="231375">
                        <a:moveTo>
                          <a:pt x="180561" y="129078"/>
                        </a:moveTo>
                        <a:cubicBezTo>
                          <a:pt x="183125" y="123262"/>
                          <a:pt x="182530" y="116577"/>
                          <a:pt x="181843" y="110212"/>
                        </a:cubicBezTo>
                        <a:cubicBezTo>
                          <a:pt x="180424" y="97344"/>
                          <a:pt x="178546" y="84110"/>
                          <a:pt x="172135" y="72708"/>
                        </a:cubicBezTo>
                        <a:cubicBezTo>
                          <a:pt x="165725" y="61306"/>
                          <a:pt x="153681" y="52011"/>
                          <a:pt x="140631" y="52377"/>
                        </a:cubicBezTo>
                        <a:cubicBezTo>
                          <a:pt x="137563" y="52469"/>
                          <a:pt x="134403" y="53110"/>
                          <a:pt x="131930" y="54850"/>
                        </a:cubicBezTo>
                        <a:cubicBezTo>
                          <a:pt x="120712" y="62543"/>
                          <a:pt x="126481" y="86537"/>
                          <a:pt x="112836" y="88232"/>
                        </a:cubicBezTo>
                        <a:cubicBezTo>
                          <a:pt x="104959" y="89193"/>
                          <a:pt x="99556" y="80676"/>
                          <a:pt x="93832" y="75090"/>
                        </a:cubicBezTo>
                        <a:cubicBezTo>
                          <a:pt x="80232" y="61810"/>
                          <a:pt x="56878" y="63413"/>
                          <a:pt x="41859" y="74357"/>
                        </a:cubicBezTo>
                        <a:cubicBezTo>
                          <a:pt x="26839" y="85301"/>
                          <a:pt x="18643" y="103068"/>
                          <a:pt x="13056" y="120789"/>
                        </a:cubicBezTo>
                        <a:cubicBezTo>
                          <a:pt x="10675" y="120973"/>
                          <a:pt x="8294" y="121202"/>
                          <a:pt x="5867" y="121385"/>
                        </a:cubicBezTo>
                        <a:cubicBezTo>
                          <a:pt x="-8741" y="92902"/>
                          <a:pt x="5638" y="57231"/>
                          <a:pt x="30182" y="37495"/>
                        </a:cubicBezTo>
                        <a:cubicBezTo>
                          <a:pt x="54726" y="17805"/>
                          <a:pt x="86917" y="10249"/>
                          <a:pt x="117964" y="3243"/>
                        </a:cubicBezTo>
                        <a:cubicBezTo>
                          <a:pt x="127992" y="999"/>
                          <a:pt x="138387" y="-1290"/>
                          <a:pt x="148553" y="862"/>
                        </a:cubicBezTo>
                        <a:cubicBezTo>
                          <a:pt x="169205" y="5212"/>
                          <a:pt x="189673" y="16293"/>
                          <a:pt x="207166" y="28245"/>
                        </a:cubicBezTo>
                        <a:cubicBezTo>
                          <a:pt x="220079" y="37037"/>
                          <a:pt x="228688" y="51049"/>
                          <a:pt x="238258" y="63367"/>
                        </a:cubicBezTo>
                        <a:cubicBezTo>
                          <a:pt x="245722" y="72937"/>
                          <a:pt x="247645" y="85438"/>
                          <a:pt x="249019" y="97344"/>
                        </a:cubicBezTo>
                        <a:cubicBezTo>
                          <a:pt x="251492" y="118271"/>
                          <a:pt x="253003" y="139976"/>
                          <a:pt x="245905" y="159575"/>
                        </a:cubicBezTo>
                        <a:cubicBezTo>
                          <a:pt x="233542" y="193735"/>
                          <a:pt x="184453" y="222813"/>
                          <a:pt x="149285" y="231376"/>
                        </a:cubicBezTo>
                        <a:cubicBezTo>
                          <a:pt x="159405" y="217959"/>
                          <a:pt x="176989" y="217776"/>
                          <a:pt x="180698" y="200512"/>
                        </a:cubicBezTo>
                        <a:cubicBezTo>
                          <a:pt x="186834" y="172167"/>
                          <a:pt x="168426" y="156690"/>
                          <a:pt x="180561" y="129078"/>
                        </a:cubicBezTo>
                        <a:close/>
                      </a:path>
                    </a:pathLst>
                  </a:custGeom>
                  <a:solidFill>
                    <a:srgbClr val="CCB68F">
                      <a:alpha val="32000"/>
                    </a:srgbClr>
                  </a:solidFill>
                  <a:ln w="4577" cap="flat">
                    <a:noFill/>
                    <a:prstDash val="solid"/>
                    <a:miter/>
                  </a:ln>
                </p:spPr>
                <p:txBody>
                  <a:bodyPr rtlCol="0" anchor="ctr"/>
                  <a:lstStyle/>
                  <a:p>
                    <a:endParaRPr lang="th-TH"/>
                  </a:p>
                </p:txBody>
              </p:sp>
            </p:grpSp>
            <p:grpSp>
              <p:nvGrpSpPr>
                <p:cNvPr id="1066" name="Graphic 4">
                  <a:extLst>
                    <a:ext uri="{FF2B5EF4-FFF2-40B4-BE49-F238E27FC236}">
                      <a16:creationId xmlns:a16="http://schemas.microsoft.com/office/drawing/2014/main" id="{CC289E25-49CC-4FB6-92D8-7D64CD084F25}"/>
                    </a:ext>
                  </a:extLst>
                </p:cNvPr>
                <p:cNvGrpSpPr/>
                <p:nvPr/>
              </p:nvGrpSpPr>
              <p:grpSpPr>
                <a:xfrm>
                  <a:off x="8169349" y="-621390"/>
                  <a:ext cx="712331" cy="592284"/>
                  <a:chOff x="8169349" y="-621390"/>
                  <a:chExt cx="712331" cy="592284"/>
                </a:xfrm>
              </p:grpSpPr>
              <p:grpSp>
                <p:nvGrpSpPr>
                  <p:cNvPr id="1067" name="Graphic 4">
                    <a:extLst>
                      <a:ext uri="{FF2B5EF4-FFF2-40B4-BE49-F238E27FC236}">
                        <a16:creationId xmlns:a16="http://schemas.microsoft.com/office/drawing/2014/main" id="{BB5F1DF9-5045-4A41-B3CA-D703CA3F137B}"/>
                      </a:ext>
                    </a:extLst>
                  </p:cNvPr>
                  <p:cNvGrpSpPr/>
                  <p:nvPr/>
                </p:nvGrpSpPr>
                <p:grpSpPr>
                  <a:xfrm>
                    <a:off x="8169349" y="-270390"/>
                    <a:ext cx="440899" cy="241284"/>
                    <a:chOff x="8169349" y="-270390"/>
                    <a:chExt cx="440899" cy="241284"/>
                  </a:xfrm>
                </p:grpSpPr>
                <p:sp>
                  <p:nvSpPr>
                    <p:cNvPr id="1080" name="Freeform: Shape 1079">
                      <a:extLst>
                        <a:ext uri="{FF2B5EF4-FFF2-40B4-BE49-F238E27FC236}">
                          <a16:creationId xmlns:a16="http://schemas.microsoft.com/office/drawing/2014/main" id="{657DDB04-A21B-415E-9D23-9C4FFB2555F2}"/>
                        </a:ext>
                      </a:extLst>
                    </p:cNvPr>
                    <p:cNvSpPr/>
                    <p:nvPr/>
                  </p:nvSpPr>
                  <p:spPr>
                    <a:xfrm>
                      <a:off x="8550220" y="-270390"/>
                      <a:ext cx="60028" cy="29480"/>
                    </a:xfrm>
                    <a:custGeom>
                      <a:avLst/>
                      <a:gdLst>
                        <a:gd name="connsiteX0" fmla="*/ 54193 w 60028"/>
                        <a:gd name="connsiteY0" fmla="*/ 9241 h 29480"/>
                        <a:gd name="connsiteX1" fmla="*/ 663 w 60028"/>
                        <a:gd name="connsiteY1" fmla="*/ 29480 h 29480"/>
                        <a:gd name="connsiteX2" fmla="*/ 1900 w 60028"/>
                        <a:gd name="connsiteY2" fmla="*/ 7363 h 29480"/>
                        <a:gd name="connsiteX3" fmla="*/ 23147 w 60028"/>
                        <a:gd name="connsiteY3" fmla="*/ 8874 h 29480"/>
                        <a:gd name="connsiteX4" fmla="*/ 43753 w 60028"/>
                        <a:gd name="connsiteY4" fmla="*/ 128 h 29480"/>
                        <a:gd name="connsiteX5" fmla="*/ 60009 w 60028"/>
                        <a:gd name="connsiteY5" fmla="*/ 11622 h 2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28" h="29480">
                          <a:moveTo>
                            <a:pt x="54193" y="9241"/>
                          </a:moveTo>
                          <a:cubicBezTo>
                            <a:pt x="36335" y="15972"/>
                            <a:pt x="18522" y="22703"/>
                            <a:pt x="663" y="29480"/>
                          </a:cubicBezTo>
                          <a:cubicBezTo>
                            <a:pt x="-527" y="22108"/>
                            <a:pt x="-115" y="14507"/>
                            <a:pt x="1900" y="7363"/>
                          </a:cubicBezTo>
                          <a:cubicBezTo>
                            <a:pt x="7211" y="12858"/>
                            <a:pt x="16278" y="11896"/>
                            <a:pt x="23147" y="8874"/>
                          </a:cubicBezTo>
                          <a:cubicBezTo>
                            <a:pt x="30015" y="5852"/>
                            <a:pt x="36243" y="1136"/>
                            <a:pt x="43753" y="128"/>
                          </a:cubicBezTo>
                          <a:cubicBezTo>
                            <a:pt x="51217" y="-879"/>
                            <a:pt x="60513" y="4158"/>
                            <a:pt x="60009" y="11622"/>
                          </a:cubicBezTo>
                        </a:path>
                      </a:pathLst>
                    </a:custGeom>
                    <a:solidFill>
                      <a:srgbClr val="2B553C"/>
                    </a:solidFill>
                    <a:ln w="4577" cap="flat">
                      <a:noFill/>
                      <a:prstDash val="solid"/>
                      <a:miter/>
                    </a:ln>
                  </p:spPr>
                  <p:txBody>
                    <a:bodyPr rtlCol="0" anchor="ctr"/>
                    <a:lstStyle/>
                    <a:p>
                      <a:endParaRPr lang="th-TH"/>
                    </a:p>
                  </p:txBody>
                </p:sp>
                <p:sp>
                  <p:nvSpPr>
                    <p:cNvPr id="1081" name="Freeform: Shape 1080">
                      <a:extLst>
                        <a:ext uri="{FF2B5EF4-FFF2-40B4-BE49-F238E27FC236}">
                          <a16:creationId xmlns:a16="http://schemas.microsoft.com/office/drawing/2014/main" id="{389215CD-53FF-4CC9-AFDC-A79F11DE9C10}"/>
                        </a:ext>
                      </a:extLst>
                    </p:cNvPr>
                    <p:cNvSpPr/>
                    <p:nvPr/>
                  </p:nvSpPr>
                  <p:spPr>
                    <a:xfrm>
                      <a:off x="8169349" y="-250068"/>
                      <a:ext cx="388311" cy="220962"/>
                    </a:xfrm>
                    <a:custGeom>
                      <a:avLst/>
                      <a:gdLst>
                        <a:gd name="connsiteX0" fmla="*/ 367705 w 388311"/>
                        <a:gd name="connsiteY0" fmla="*/ 42449 h 220962"/>
                        <a:gd name="connsiteX1" fmla="*/ 348335 w 388311"/>
                        <a:gd name="connsiteY1" fmla="*/ 56964 h 220962"/>
                        <a:gd name="connsiteX2" fmla="*/ 128949 w 388311"/>
                        <a:gd name="connsiteY2" fmla="*/ 186600 h 220962"/>
                        <a:gd name="connsiteX3" fmla="*/ 67085 w 388311"/>
                        <a:gd name="connsiteY3" fmla="*/ 217875 h 220962"/>
                        <a:gd name="connsiteX4" fmla="*/ 0 w 388311"/>
                        <a:gd name="connsiteY4" fmla="*/ 206702 h 220962"/>
                        <a:gd name="connsiteX5" fmla="*/ 62460 w 388311"/>
                        <a:gd name="connsiteY5" fmla="*/ 188935 h 220962"/>
                        <a:gd name="connsiteX6" fmla="*/ 110403 w 388311"/>
                        <a:gd name="connsiteY6" fmla="*/ 151157 h 220962"/>
                        <a:gd name="connsiteX7" fmla="*/ 388311 w 388311"/>
                        <a:gd name="connsiteY7" fmla="*/ 0 h 220962"/>
                        <a:gd name="connsiteX8" fmla="*/ 367705 w 388311"/>
                        <a:gd name="connsiteY8" fmla="*/ 42449 h 22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8311" h="220962">
                          <a:moveTo>
                            <a:pt x="367705" y="42449"/>
                          </a:moveTo>
                          <a:cubicBezTo>
                            <a:pt x="362897" y="48997"/>
                            <a:pt x="355479" y="53072"/>
                            <a:pt x="348335" y="56964"/>
                          </a:cubicBezTo>
                          <a:cubicBezTo>
                            <a:pt x="273650" y="97627"/>
                            <a:pt x="200475" y="140854"/>
                            <a:pt x="128949" y="186600"/>
                          </a:cubicBezTo>
                          <a:cubicBezTo>
                            <a:pt x="109442" y="199055"/>
                            <a:pt x="89660" y="211923"/>
                            <a:pt x="67085" y="217875"/>
                          </a:cubicBezTo>
                          <a:cubicBezTo>
                            <a:pt x="44509" y="223828"/>
                            <a:pt x="18271" y="221722"/>
                            <a:pt x="0" y="206702"/>
                          </a:cubicBezTo>
                          <a:cubicBezTo>
                            <a:pt x="21980" y="206015"/>
                            <a:pt x="43639" y="199834"/>
                            <a:pt x="62460" y="188935"/>
                          </a:cubicBezTo>
                          <a:cubicBezTo>
                            <a:pt x="80135" y="178678"/>
                            <a:pt x="95063" y="164528"/>
                            <a:pt x="110403" y="151157"/>
                          </a:cubicBezTo>
                          <a:cubicBezTo>
                            <a:pt x="189073" y="82379"/>
                            <a:pt x="285830" y="26971"/>
                            <a:pt x="388311" y="0"/>
                          </a:cubicBezTo>
                          <a:cubicBezTo>
                            <a:pt x="376589" y="12409"/>
                            <a:pt x="377459" y="29169"/>
                            <a:pt x="367705" y="42449"/>
                          </a:cubicBezTo>
                          <a:close/>
                        </a:path>
                      </a:pathLst>
                    </a:custGeom>
                    <a:solidFill>
                      <a:srgbClr val="33443A"/>
                    </a:solidFill>
                    <a:ln w="4577" cap="flat">
                      <a:noFill/>
                      <a:prstDash val="solid"/>
                      <a:miter/>
                    </a:ln>
                  </p:spPr>
                  <p:txBody>
                    <a:bodyPr rtlCol="0" anchor="ctr"/>
                    <a:lstStyle/>
                    <a:p>
                      <a:endParaRPr lang="th-TH"/>
                    </a:p>
                  </p:txBody>
                </p:sp>
                <p:sp>
                  <p:nvSpPr>
                    <p:cNvPr id="1082" name="Freeform: Shape 1081">
                      <a:extLst>
                        <a:ext uri="{FF2B5EF4-FFF2-40B4-BE49-F238E27FC236}">
                          <a16:creationId xmlns:a16="http://schemas.microsoft.com/office/drawing/2014/main" id="{098F8CC2-A856-4C2D-B1C5-BC909A48C8B5}"/>
                        </a:ext>
                      </a:extLst>
                    </p:cNvPr>
                    <p:cNvSpPr/>
                    <p:nvPr/>
                  </p:nvSpPr>
                  <p:spPr>
                    <a:xfrm>
                      <a:off x="8173012" y="-265313"/>
                      <a:ext cx="377108" cy="224960"/>
                    </a:xfrm>
                    <a:custGeom>
                      <a:avLst/>
                      <a:gdLst>
                        <a:gd name="connsiteX0" fmla="*/ 155095 w 377108"/>
                        <a:gd name="connsiteY0" fmla="*/ 143141 h 224960"/>
                        <a:gd name="connsiteX1" fmla="*/ 0 w 377108"/>
                        <a:gd name="connsiteY1" fmla="*/ 224924 h 224960"/>
                        <a:gd name="connsiteX2" fmla="*/ 132291 w 377108"/>
                        <a:gd name="connsiteY2" fmla="*/ 38049 h 224960"/>
                        <a:gd name="connsiteX3" fmla="*/ 342566 w 377108"/>
                        <a:gd name="connsiteY3" fmla="*/ 6728 h 224960"/>
                        <a:gd name="connsiteX4" fmla="*/ 314083 w 377108"/>
                        <a:gd name="connsiteY4" fmla="*/ 43498 h 224960"/>
                        <a:gd name="connsiteX5" fmla="*/ 155095 w 377108"/>
                        <a:gd name="connsiteY5" fmla="*/ 143141 h 22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7108" h="224960">
                          <a:moveTo>
                            <a:pt x="155095" y="143141"/>
                          </a:moveTo>
                          <a:cubicBezTo>
                            <a:pt x="110174" y="175515"/>
                            <a:pt x="56278" y="226527"/>
                            <a:pt x="0" y="224924"/>
                          </a:cubicBezTo>
                          <a:cubicBezTo>
                            <a:pt x="58934" y="183483"/>
                            <a:pt x="80914" y="88237"/>
                            <a:pt x="132291" y="38049"/>
                          </a:cubicBezTo>
                          <a:cubicBezTo>
                            <a:pt x="192049" y="-20335"/>
                            <a:pt x="257485" y="5537"/>
                            <a:pt x="342566" y="6728"/>
                          </a:cubicBezTo>
                          <a:cubicBezTo>
                            <a:pt x="428104" y="7919"/>
                            <a:pt x="329790" y="35027"/>
                            <a:pt x="314083" y="43498"/>
                          </a:cubicBezTo>
                          <a:cubicBezTo>
                            <a:pt x="258996" y="73309"/>
                            <a:pt x="205832" y="106599"/>
                            <a:pt x="155095" y="143141"/>
                          </a:cubicBezTo>
                          <a:close/>
                        </a:path>
                      </a:pathLst>
                    </a:custGeom>
                    <a:solidFill>
                      <a:srgbClr val="3E6E53"/>
                    </a:solidFill>
                    <a:ln w="4577" cap="flat">
                      <a:noFill/>
                      <a:prstDash val="solid"/>
                      <a:miter/>
                    </a:ln>
                  </p:spPr>
                  <p:txBody>
                    <a:bodyPr rtlCol="0" anchor="ctr"/>
                    <a:lstStyle/>
                    <a:p>
                      <a:endParaRPr lang="th-TH"/>
                    </a:p>
                  </p:txBody>
                </p:sp>
                <p:sp>
                  <p:nvSpPr>
                    <p:cNvPr id="1083" name="Freeform: Shape 1082">
                      <a:extLst>
                        <a:ext uri="{FF2B5EF4-FFF2-40B4-BE49-F238E27FC236}">
                          <a16:creationId xmlns:a16="http://schemas.microsoft.com/office/drawing/2014/main" id="{DF3DDF7F-BB20-404B-8543-E852F69CB145}"/>
                        </a:ext>
                      </a:extLst>
                    </p:cNvPr>
                    <p:cNvSpPr/>
                    <p:nvPr/>
                  </p:nvSpPr>
                  <p:spPr>
                    <a:xfrm>
                      <a:off x="8182583" y="-251991"/>
                      <a:ext cx="371023" cy="209816"/>
                    </a:xfrm>
                    <a:custGeom>
                      <a:avLst/>
                      <a:gdLst>
                        <a:gd name="connsiteX0" fmla="*/ 40113 w 371023"/>
                        <a:gd name="connsiteY0" fmla="*/ 194156 h 209816"/>
                        <a:gd name="connsiteX1" fmla="*/ 77296 w 371023"/>
                        <a:gd name="connsiteY1" fmla="*/ 176114 h 209816"/>
                        <a:gd name="connsiteX2" fmla="*/ 92957 w 371023"/>
                        <a:gd name="connsiteY2" fmla="*/ 139939 h 209816"/>
                        <a:gd name="connsiteX3" fmla="*/ 62093 w 371023"/>
                        <a:gd name="connsiteY3" fmla="*/ 119150 h 209816"/>
                        <a:gd name="connsiteX4" fmla="*/ 143006 w 371023"/>
                        <a:gd name="connsiteY4" fmla="*/ 122676 h 209816"/>
                        <a:gd name="connsiteX5" fmla="*/ 153218 w 371023"/>
                        <a:gd name="connsiteY5" fmla="*/ 121531 h 209816"/>
                        <a:gd name="connsiteX6" fmla="*/ 164300 w 371023"/>
                        <a:gd name="connsiteY6" fmla="*/ 102069 h 209816"/>
                        <a:gd name="connsiteX7" fmla="*/ 181792 w 371023"/>
                        <a:gd name="connsiteY7" fmla="*/ 92865 h 209816"/>
                        <a:gd name="connsiteX8" fmla="*/ 107885 w 371023"/>
                        <a:gd name="connsiteY8" fmla="*/ 60949 h 209816"/>
                        <a:gd name="connsiteX9" fmla="*/ 182799 w 371023"/>
                        <a:gd name="connsiteY9" fmla="*/ 74549 h 209816"/>
                        <a:gd name="connsiteX10" fmla="*/ 249014 w 371023"/>
                        <a:gd name="connsiteY10" fmla="*/ 52523 h 209816"/>
                        <a:gd name="connsiteX11" fmla="*/ 157110 w 371023"/>
                        <a:gd name="connsiteY11" fmla="*/ 19004 h 209816"/>
                        <a:gd name="connsiteX12" fmla="*/ 250708 w 371023"/>
                        <a:gd name="connsiteY12" fmla="*/ 38786 h 209816"/>
                        <a:gd name="connsiteX13" fmla="*/ 325165 w 371023"/>
                        <a:gd name="connsiteY13" fmla="*/ 14013 h 209816"/>
                        <a:gd name="connsiteX14" fmla="*/ 288852 w 371023"/>
                        <a:gd name="connsiteY14" fmla="*/ 0 h 209816"/>
                        <a:gd name="connsiteX15" fmla="*/ 370086 w 371023"/>
                        <a:gd name="connsiteY15" fmla="*/ 2473 h 209816"/>
                        <a:gd name="connsiteX16" fmla="*/ 360058 w 371023"/>
                        <a:gd name="connsiteY16" fmla="*/ 15386 h 209816"/>
                        <a:gd name="connsiteX17" fmla="*/ 289173 w 371023"/>
                        <a:gd name="connsiteY17" fmla="*/ 54996 h 209816"/>
                        <a:gd name="connsiteX18" fmla="*/ 256936 w 371023"/>
                        <a:gd name="connsiteY18" fmla="*/ 79357 h 209816"/>
                        <a:gd name="connsiteX19" fmla="*/ 214258 w 371023"/>
                        <a:gd name="connsiteY19" fmla="*/ 92774 h 209816"/>
                        <a:gd name="connsiteX20" fmla="*/ 0 w 371023"/>
                        <a:gd name="connsiteY20" fmla="*/ 209817 h 209816"/>
                        <a:gd name="connsiteX21" fmla="*/ 40113 w 371023"/>
                        <a:gd name="connsiteY21" fmla="*/ 194156 h 209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23" h="209816">
                          <a:moveTo>
                            <a:pt x="40113" y="194156"/>
                          </a:moveTo>
                          <a:cubicBezTo>
                            <a:pt x="53210" y="189577"/>
                            <a:pt x="66626" y="184860"/>
                            <a:pt x="77296" y="176114"/>
                          </a:cubicBezTo>
                          <a:cubicBezTo>
                            <a:pt x="87920" y="167368"/>
                            <a:pt x="95429" y="153630"/>
                            <a:pt x="92957" y="139939"/>
                          </a:cubicBezTo>
                          <a:cubicBezTo>
                            <a:pt x="90438" y="126247"/>
                            <a:pt x="75281" y="114708"/>
                            <a:pt x="62093" y="119150"/>
                          </a:cubicBezTo>
                          <a:cubicBezTo>
                            <a:pt x="89064" y="120340"/>
                            <a:pt x="116035" y="121531"/>
                            <a:pt x="143006" y="122676"/>
                          </a:cubicBezTo>
                          <a:cubicBezTo>
                            <a:pt x="146487" y="122813"/>
                            <a:pt x="150104" y="122950"/>
                            <a:pt x="153218" y="121531"/>
                          </a:cubicBezTo>
                          <a:cubicBezTo>
                            <a:pt x="160270" y="118325"/>
                            <a:pt x="161644" y="109304"/>
                            <a:pt x="164300" y="102069"/>
                          </a:cubicBezTo>
                          <a:cubicBezTo>
                            <a:pt x="166955" y="94834"/>
                            <a:pt x="175747" y="87782"/>
                            <a:pt x="181792" y="92865"/>
                          </a:cubicBezTo>
                          <a:cubicBezTo>
                            <a:pt x="159537" y="77525"/>
                            <a:pt x="134260" y="66581"/>
                            <a:pt x="107885" y="60949"/>
                          </a:cubicBezTo>
                          <a:cubicBezTo>
                            <a:pt x="133024" y="57423"/>
                            <a:pt x="157797" y="69145"/>
                            <a:pt x="182799" y="74549"/>
                          </a:cubicBezTo>
                          <a:cubicBezTo>
                            <a:pt x="207801" y="79952"/>
                            <a:pt x="239397" y="75602"/>
                            <a:pt x="249014" y="52523"/>
                          </a:cubicBezTo>
                          <a:cubicBezTo>
                            <a:pt x="218562" y="40892"/>
                            <a:pt x="187928" y="29719"/>
                            <a:pt x="157110" y="19004"/>
                          </a:cubicBezTo>
                          <a:cubicBezTo>
                            <a:pt x="188203" y="11631"/>
                            <a:pt x="218562" y="38877"/>
                            <a:pt x="250708" y="38786"/>
                          </a:cubicBezTo>
                          <a:cubicBezTo>
                            <a:pt x="277267" y="38694"/>
                            <a:pt x="299521" y="20240"/>
                            <a:pt x="325165" y="14013"/>
                          </a:cubicBezTo>
                          <a:cubicBezTo>
                            <a:pt x="315320" y="5083"/>
                            <a:pt x="302086" y="-45"/>
                            <a:pt x="288852" y="0"/>
                          </a:cubicBezTo>
                          <a:cubicBezTo>
                            <a:pt x="315915" y="825"/>
                            <a:pt x="343023" y="1649"/>
                            <a:pt x="370086" y="2473"/>
                          </a:cubicBezTo>
                          <a:cubicBezTo>
                            <a:pt x="373704" y="7831"/>
                            <a:pt x="366102" y="13326"/>
                            <a:pt x="360058" y="15386"/>
                          </a:cubicBezTo>
                          <a:cubicBezTo>
                            <a:pt x="334231" y="24316"/>
                            <a:pt x="310145" y="37778"/>
                            <a:pt x="289173" y="54996"/>
                          </a:cubicBezTo>
                          <a:cubicBezTo>
                            <a:pt x="278732" y="63559"/>
                            <a:pt x="268979" y="73129"/>
                            <a:pt x="256936" y="79357"/>
                          </a:cubicBezTo>
                          <a:cubicBezTo>
                            <a:pt x="243702" y="86180"/>
                            <a:pt x="228591" y="88515"/>
                            <a:pt x="214258" y="92774"/>
                          </a:cubicBezTo>
                          <a:cubicBezTo>
                            <a:pt x="137970" y="115532"/>
                            <a:pt x="82287" y="207481"/>
                            <a:pt x="0" y="209817"/>
                          </a:cubicBezTo>
                          <a:cubicBezTo>
                            <a:pt x="11951" y="203360"/>
                            <a:pt x="26559" y="198872"/>
                            <a:pt x="40113" y="194156"/>
                          </a:cubicBezTo>
                          <a:close/>
                        </a:path>
                      </a:pathLst>
                    </a:custGeom>
                    <a:solidFill>
                      <a:srgbClr val="3D6254"/>
                    </a:solidFill>
                    <a:ln w="4577" cap="flat">
                      <a:noFill/>
                      <a:prstDash val="solid"/>
                      <a:miter/>
                    </a:ln>
                  </p:spPr>
                  <p:txBody>
                    <a:bodyPr rtlCol="0" anchor="ctr"/>
                    <a:lstStyle/>
                    <a:p>
                      <a:endParaRPr lang="th-TH"/>
                    </a:p>
                  </p:txBody>
                </p:sp>
                <p:sp>
                  <p:nvSpPr>
                    <p:cNvPr id="1084" name="Freeform: Shape 1083">
                      <a:extLst>
                        <a:ext uri="{FF2B5EF4-FFF2-40B4-BE49-F238E27FC236}">
                          <a16:creationId xmlns:a16="http://schemas.microsoft.com/office/drawing/2014/main" id="{F8927E70-BAB6-4E4F-B503-6627F30FEF9D}"/>
                        </a:ext>
                      </a:extLst>
                    </p:cNvPr>
                    <p:cNvSpPr/>
                    <p:nvPr/>
                  </p:nvSpPr>
                  <p:spPr>
                    <a:xfrm>
                      <a:off x="8171913" y="-238191"/>
                      <a:ext cx="202306" cy="203877"/>
                    </a:xfrm>
                    <a:custGeom>
                      <a:avLst/>
                      <a:gdLst>
                        <a:gd name="connsiteX0" fmla="*/ 25094 w 202306"/>
                        <a:gd name="connsiteY0" fmla="*/ 175043 h 203877"/>
                        <a:gd name="connsiteX1" fmla="*/ 116310 w 202306"/>
                        <a:gd name="connsiteY1" fmla="*/ 25626 h 203877"/>
                        <a:gd name="connsiteX2" fmla="*/ 161140 w 202306"/>
                        <a:gd name="connsiteY2" fmla="*/ 166 h 203877"/>
                        <a:gd name="connsiteX3" fmla="*/ 202306 w 202306"/>
                        <a:gd name="connsiteY3" fmla="*/ 26633 h 203877"/>
                        <a:gd name="connsiteX4" fmla="*/ 159400 w 202306"/>
                        <a:gd name="connsiteY4" fmla="*/ 21963 h 203877"/>
                        <a:gd name="connsiteX5" fmla="*/ 126613 w 202306"/>
                        <a:gd name="connsiteY5" fmla="*/ 46369 h 203877"/>
                        <a:gd name="connsiteX6" fmla="*/ 115669 w 202306"/>
                        <a:gd name="connsiteY6" fmla="*/ 86071 h 203877"/>
                        <a:gd name="connsiteX7" fmla="*/ 102298 w 202306"/>
                        <a:gd name="connsiteY7" fmla="*/ 94588 h 203877"/>
                        <a:gd name="connsiteX8" fmla="*/ 35763 w 202306"/>
                        <a:gd name="connsiteY8" fmla="*/ 190292 h 203877"/>
                        <a:gd name="connsiteX9" fmla="*/ 0 w 202306"/>
                        <a:gd name="connsiteY9" fmla="*/ 202564 h 203877"/>
                        <a:gd name="connsiteX10" fmla="*/ 25094 w 202306"/>
                        <a:gd name="connsiteY10" fmla="*/ 175043 h 203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306" h="203877">
                          <a:moveTo>
                            <a:pt x="25094" y="175043"/>
                          </a:moveTo>
                          <a:cubicBezTo>
                            <a:pt x="62368" y="129893"/>
                            <a:pt x="76059" y="68258"/>
                            <a:pt x="116310" y="25626"/>
                          </a:cubicBezTo>
                          <a:cubicBezTo>
                            <a:pt x="128308" y="12942"/>
                            <a:pt x="143465" y="1814"/>
                            <a:pt x="161140" y="166"/>
                          </a:cubicBezTo>
                          <a:cubicBezTo>
                            <a:pt x="178815" y="-1483"/>
                            <a:pt x="198781" y="9279"/>
                            <a:pt x="202306" y="26633"/>
                          </a:cubicBezTo>
                          <a:cubicBezTo>
                            <a:pt x="188340" y="22512"/>
                            <a:pt x="173595" y="19582"/>
                            <a:pt x="159400" y="21963"/>
                          </a:cubicBezTo>
                          <a:cubicBezTo>
                            <a:pt x="145159" y="24344"/>
                            <a:pt x="131467" y="32998"/>
                            <a:pt x="126613" y="46369"/>
                          </a:cubicBezTo>
                          <a:cubicBezTo>
                            <a:pt x="121851" y="59466"/>
                            <a:pt x="125423" y="76134"/>
                            <a:pt x="115669" y="86071"/>
                          </a:cubicBezTo>
                          <a:cubicBezTo>
                            <a:pt x="111960" y="89826"/>
                            <a:pt x="106877" y="91932"/>
                            <a:pt x="102298" y="94588"/>
                          </a:cubicBezTo>
                          <a:cubicBezTo>
                            <a:pt x="68000" y="114278"/>
                            <a:pt x="63101" y="161993"/>
                            <a:pt x="35763" y="190292"/>
                          </a:cubicBezTo>
                          <a:cubicBezTo>
                            <a:pt x="26009" y="200366"/>
                            <a:pt x="13463" y="206777"/>
                            <a:pt x="0" y="202564"/>
                          </a:cubicBezTo>
                          <a:cubicBezTo>
                            <a:pt x="7693" y="193268"/>
                            <a:pt x="17172" y="184614"/>
                            <a:pt x="25094" y="175043"/>
                          </a:cubicBezTo>
                          <a:close/>
                        </a:path>
                      </a:pathLst>
                    </a:custGeom>
                    <a:solidFill>
                      <a:srgbClr val="215745">
                        <a:alpha val="12000"/>
                      </a:srgbClr>
                    </a:solidFill>
                    <a:ln w="4577" cap="flat">
                      <a:noFill/>
                      <a:prstDash val="solid"/>
                      <a:miter/>
                    </a:ln>
                  </p:spPr>
                  <p:txBody>
                    <a:bodyPr rtlCol="0" anchor="ctr"/>
                    <a:lstStyle/>
                    <a:p>
                      <a:endParaRPr lang="th-TH"/>
                    </a:p>
                  </p:txBody>
                </p:sp>
              </p:grpSp>
              <p:sp>
                <p:nvSpPr>
                  <p:cNvPr id="1068" name="Freeform: Shape 1067">
                    <a:extLst>
                      <a:ext uri="{FF2B5EF4-FFF2-40B4-BE49-F238E27FC236}">
                        <a16:creationId xmlns:a16="http://schemas.microsoft.com/office/drawing/2014/main" id="{5FF50576-4663-4D91-90EE-E0E3C84C6D13}"/>
                      </a:ext>
                    </a:extLst>
                  </p:cNvPr>
                  <p:cNvSpPr/>
                  <p:nvPr/>
                </p:nvSpPr>
                <p:spPr>
                  <a:xfrm>
                    <a:off x="8326230" y="-368347"/>
                    <a:ext cx="164531" cy="83935"/>
                  </a:xfrm>
                  <a:custGeom>
                    <a:avLst/>
                    <a:gdLst>
                      <a:gd name="connsiteX0" fmla="*/ 48859 w 164531"/>
                      <a:gd name="connsiteY0" fmla="*/ 67268 h 83935"/>
                      <a:gd name="connsiteX1" fmla="*/ 100833 w 164531"/>
                      <a:gd name="connsiteY1" fmla="*/ 60307 h 83935"/>
                      <a:gd name="connsiteX2" fmla="*/ 131742 w 164531"/>
                      <a:gd name="connsiteY2" fmla="*/ 69008 h 83935"/>
                      <a:gd name="connsiteX3" fmla="*/ 160819 w 164531"/>
                      <a:gd name="connsiteY3" fmla="*/ 61177 h 83935"/>
                      <a:gd name="connsiteX4" fmla="*/ 155874 w 164531"/>
                      <a:gd name="connsiteY4" fmla="*/ 30222 h 83935"/>
                      <a:gd name="connsiteX5" fmla="*/ 123408 w 164531"/>
                      <a:gd name="connsiteY5" fmla="*/ 20515 h 83935"/>
                      <a:gd name="connsiteX6" fmla="*/ 65390 w 164531"/>
                      <a:gd name="connsiteY6" fmla="*/ 28711 h 83935"/>
                      <a:gd name="connsiteX7" fmla="*/ 0 w 164531"/>
                      <a:gd name="connsiteY7" fmla="*/ 0 h 83935"/>
                      <a:gd name="connsiteX8" fmla="*/ 25414 w 164531"/>
                      <a:gd name="connsiteY8" fmla="*/ 83936 h 83935"/>
                      <a:gd name="connsiteX9" fmla="*/ 48859 w 164531"/>
                      <a:gd name="connsiteY9" fmla="*/ 67268 h 8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31" h="83935">
                        <a:moveTo>
                          <a:pt x="48859" y="67268"/>
                        </a:moveTo>
                        <a:cubicBezTo>
                          <a:pt x="65711" y="62230"/>
                          <a:pt x="83340" y="57148"/>
                          <a:pt x="100833" y="60307"/>
                        </a:cubicBezTo>
                        <a:cubicBezTo>
                          <a:pt x="111365" y="62185"/>
                          <a:pt x="121210" y="66993"/>
                          <a:pt x="131742" y="69008"/>
                        </a:cubicBezTo>
                        <a:cubicBezTo>
                          <a:pt x="142228" y="71022"/>
                          <a:pt x="154500" y="69466"/>
                          <a:pt x="160819" y="61177"/>
                        </a:cubicBezTo>
                        <a:cubicBezTo>
                          <a:pt x="167688" y="52156"/>
                          <a:pt x="164437" y="38098"/>
                          <a:pt x="155874" y="30222"/>
                        </a:cubicBezTo>
                        <a:cubicBezTo>
                          <a:pt x="147311" y="22346"/>
                          <a:pt x="134947" y="19873"/>
                          <a:pt x="123408" y="20515"/>
                        </a:cubicBezTo>
                        <a:cubicBezTo>
                          <a:pt x="103809" y="21614"/>
                          <a:pt x="85035" y="30772"/>
                          <a:pt x="65390" y="28711"/>
                        </a:cubicBezTo>
                        <a:cubicBezTo>
                          <a:pt x="41670" y="26193"/>
                          <a:pt x="22575" y="7968"/>
                          <a:pt x="0" y="0"/>
                        </a:cubicBezTo>
                        <a:cubicBezTo>
                          <a:pt x="14974" y="26651"/>
                          <a:pt x="19828" y="54995"/>
                          <a:pt x="25414" y="83936"/>
                        </a:cubicBezTo>
                        <a:cubicBezTo>
                          <a:pt x="31046" y="77342"/>
                          <a:pt x="39381" y="70107"/>
                          <a:pt x="48859" y="67268"/>
                        </a:cubicBezTo>
                        <a:close/>
                      </a:path>
                    </a:pathLst>
                  </a:custGeom>
                  <a:solidFill>
                    <a:srgbClr val="4B7955"/>
                  </a:solidFill>
                  <a:ln w="4577" cap="flat">
                    <a:noFill/>
                    <a:prstDash val="solid"/>
                    <a:miter/>
                  </a:ln>
                </p:spPr>
                <p:txBody>
                  <a:bodyPr rtlCol="0" anchor="ctr"/>
                  <a:lstStyle/>
                  <a:p>
                    <a:endParaRPr lang="th-TH"/>
                  </a:p>
                </p:txBody>
              </p:sp>
              <p:sp>
                <p:nvSpPr>
                  <p:cNvPr id="1069" name="Freeform: Shape 1068">
                    <a:extLst>
                      <a:ext uri="{FF2B5EF4-FFF2-40B4-BE49-F238E27FC236}">
                        <a16:creationId xmlns:a16="http://schemas.microsoft.com/office/drawing/2014/main" id="{C80C9D83-D186-4FE3-97F4-F0445558BF69}"/>
                      </a:ext>
                    </a:extLst>
                  </p:cNvPr>
                  <p:cNvSpPr/>
                  <p:nvPr/>
                </p:nvSpPr>
                <p:spPr>
                  <a:xfrm>
                    <a:off x="8314141" y="-383687"/>
                    <a:ext cx="176211" cy="78486"/>
                  </a:xfrm>
                  <a:custGeom>
                    <a:avLst/>
                    <a:gdLst>
                      <a:gd name="connsiteX0" fmla="*/ 0 w 176211"/>
                      <a:gd name="connsiteY0" fmla="*/ 0 h 78486"/>
                      <a:gd name="connsiteX1" fmla="*/ 48035 w 176211"/>
                      <a:gd name="connsiteY1" fmla="*/ 36450 h 78486"/>
                      <a:gd name="connsiteX2" fmla="*/ 109304 w 176211"/>
                      <a:gd name="connsiteY2" fmla="*/ 39518 h 78486"/>
                      <a:gd name="connsiteX3" fmla="*/ 142823 w 176211"/>
                      <a:gd name="connsiteY3" fmla="*/ 36038 h 78486"/>
                      <a:gd name="connsiteX4" fmla="*/ 158622 w 176211"/>
                      <a:gd name="connsiteY4" fmla="*/ 36221 h 78486"/>
                      <a:gd name="connsiteX5" fmla="*/ 176114 w 176211"/>
                      <a:gd name="connsiteY5" fmla="*/ 56232 h 78486"/>
                      <a:gd name="connsiteX6" fmla="*/ 162834 w 176211"/>
                      <a:gd name="connsiteY6" fmla="*/ 78486 h 78486"/>
                      <a:gd name="connsiteX7" fmla="*/ 158164 w 176211"/>
                      <a:gd name="connsiteY7" fmla="*/ 49638 h 78486"/>
                      <a:gd name="connsiteX8" fmla="*/ 129132 w 176211"/>
                      <a:gd name="connsiteY8" fmla="*/ 42220 h 78486"/>
                      <a:gd name="connsiteX9" fmla="*/ 107610 w 176211"/>
                      <a:gd name="connsiteY9" fmla="*/ 54629 h 78486"/>
                      <a:gd name="connsiteX10" fmla="*/ 35672 w 176211"/>
                      <a:gd name="connsiteY10" fmla="*/ 70015 h 78486"/>
                      <a:gd name="connsiteX11" fmla="*/ 0 w 176211"/>
                      <a:gd name="connsiteY11" fmla="*/ 0 h 7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211" h="78486">
                        <a:moveTo>
                          <a:pt x="0" y="0"/>
                        </a:moveTo>
                        <a:cubicBezTo>
                          <a:pt x="14150" y="14470"/>
                          <a:pt x="29032" y="29444"/>
                          <a:pt x="48035" y="36450"/>
                        </a:cubicBezTo>
                        <a:cubicBezTo>
                          <a:pt x="67496" y="43639"/>
                          <a:pt x="88835" y="41624"/>
                          <a:pt x="109304" y="39518"/>
                        </a:cubicBezTo>
                        <a:cubicBezTo>
                          <a:pt x="120477" y="38373"/>
                          <a:pt x="131650" y="37183"/>
                          <a:pt x="142823" y="36038"/>
                        </a:cubicBezTo>
                        <a:cubicBezTo>
                          <a:pt x="148090" y="35488"/>
                          <a:pt x="153447" y="34939"/>
                          <a:pt x="158622" y="36221"/>
                        </a:cubicBezTo>
                        <a:cubicBezTo>
                          <a:pt x="167780" y="38511"/>
                          <a:pt x="175198" y="46936"/>
                          <a:pt x="176114" y="56232"/>
                        </a:cubicBezTo>
                        <a:cubicBezTo>
                          <a:pt x="177030" y="65527"/>
                          <a:pt x="171443" y="74915"/>
                          <a:pt x="162834" y="78486"/>
                        </a:cubicBezTo>
                        <a:cubicBezTo>
                          <a:pt x="167597" y="69374"/>
                          <a:pt x="165444" y="57239"/>
                          <a:pt x="158164" y="49638"/>
                        </a:cubicBezTo>
                        <a:cubicBezTo>
                          <a:pt x="150883" y="42037"/>
                          <a:pt x="139068" y="39197"/>
                          <a:pt x="129132" y="42220"/>
                        </a:cubicBezTo>
                        <a:cubicBezTo>
                          <a:pt x="121118" y="44647"/>
                          <a:pt x="114707" y="50279"/>
                          <a:pt x="107610" y="54629"/>
                        </a:cubicBezTo>
                        <a:cubicBezTo>
                          <a:pt x="85035" y="68504"/>
                          <a:pt x="59346" y="61269"/>
                          <a:pt x="35672" y="70015"/>
                        </a:cubicBezTo>
                        <a:cubicBezTo>
                          <a:pt x="25735" y="52019"/>
                          <a:pt x="2427" y="20377"/>
                          <a:pt x="0" y="0"/>
                        </a:cubicBezTo>
                        <a:close/>
                      </a:path>
                    </a:pathLst>
                  </a:custGeom>
                  <a:solidFill>
                    <a:srgbClr val="2B553C"/>
                  </a:solidFill>
                  <a:ln w="4577" cap="flat">
                    <a:noFill/>
                    <a:prstDash val="solid"/>
                    <a:miter/>
                  </a:ln>
                </p:spPr>
                <p:txBody>
                  <a:bodyPr rtlCol="0" anchor="ctr"/>
                  <a:lstStyle/>
                  <a:p>
                    <a:endParaRPr lang="th-TH"/>
                  </a:p>
                </p:txBody>
              </p:sp>
              <p:sp>
                <p:nvSpPr>
                  <p:cNvPr id="1070" name="Freeform: Shape 1069">
                    <a:extLst>
                      <a:ext uri="{FF2B5EF4-FFF2-40B4-BE49-F238E27FC236}">
                        <a16:creationId xmlns:a16="http://schemas.microsoft.com/office/drawing/2014/main" id="{C8BB1F1D-BBC9-4480-B0ED-3A2D3D11FA59}"/>
                      </a:ext>
                    </a:extLst>
                  </p:cNvPr>
                  <p:cNvSpPr/>
                  <p:nvPr/>
                </p:nvSpPr>
                <p:spPr>
                  <a:xfrm>
                    <a:off x="8468077" y="-336980"/>
                    <a:ext cx="118228" cy="66534"/>
                  </a:xfrm>
                  <a:custGeom>
                    <a:avLst/>
                    <a:gdLst>
                      <a:gd name="connsiteX0" fmla="*/ 12791 w 118228"/>
                      <a:gd name="connsiteY0" fmla="*/ 19873 h 66534"/>
                      <a:gd name="connsiteX1" fmla="*/ 88209 w 118228"/>
                      <a:gd name="connsiteY1" fmla="*/ 43227 h 66534"/>
                      <a:gd name="connsiteX2" fmla="*/ 114128 w 118228"/>
                      <a:gd name="connsiteY2" fmla="*/ 66535 h 66534"/>
                      <a:gd name="connsiteX3" fmla="*/ 110922 w 118228"/>
                      <a:gd name="connsiteY3" fmla="*/ 33016 h 66534"/>
                      <a:gd name="connsiteX4" fmla="*/ 80242 w 118228"/>
                      <a:gd name="connsiteY4" fmla="*/ 13692 h 66534"/>
                      <a:gd name="connsiteX5" fmla="*/ 1023 w 118228"/>
                      <a:gd name="connsiteY5" fmla="*/ 0 h 66534"/>
                      <a:gd name="connsiteX6" fmla="*/ 11692 w 118228"/>
                      <a:gd name="connsiteY6" fmla="*/ 19553 h 6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28" h="66534">
                        <a:moveTo>
                          <a:pt x="12791" y="19873"/>
                        </a:moveTo>
                        <a:cubicBezTo>
                          <a:pt x="39030" y="22621"/>
                          <a:pt x="64856" y="30589"/>
                          <a:pt x="88209" y="43227"/>
                        </a:cubicBezTo>
                        <a:cubicBezTo>
                          <a:pt x="98604" y="48859"/>
                          <a:pt x="109045" y="55957"/>
                          <a:pt x="114128" y="66535"/>
                        </a:cubicBezTo>
                        <a:cubicBezTo>
                          <a:pt x="121134" y="56873"/>
                          <a:pt x="118569" y="42540"/>
                          <a:pt x="110922" y="33016"/>
                        </a:cubicBezTo>
                        <a:cubicBezTo>
                          <a:pt x="103321" y="23445"/>
                          <a:pt x="91781" y="17813"/>
                          <a:pt x="80242" y="13692"/>
                        </a:cubicBezTo>
                        <a:cubicBezTo>
                          <a:pt x="54873" y="4579"/>
                          <a:pt x="27811" y="1282"/>
                          <a:pt x="1023" y="0"/>
                        </a:cubicBezTo>
                        <a:cubicBezTo>
                          <a:pt x="-2412" y="7647"/>
                          <a:pt x="3221" y="17996"/>
                          <a:pt x="11692" y="19553"/>
                        </a:cubicBezTo>
                      </a:path>
                    </a:pathLst>
                  </a:custGeom>
                  <a:solidFill>
                    <a:srgbClr val="3E6E53"/>
                  </a:solidFill>
                  <a:ln w="4577" cap="flat">
                    <a:noFill/>
                    <a:prstDash val="solid"/>
                    <a:miter/>
                  </a:ln>
                </p:spPr>
                <p:txBody>
                  <a:bodyPr rtlCol="0" anchor="ctr"/>
                  <a:lstStyle/>
                  <a:p>
                    <a:endParaRPr lang="th-TH"/>
                  </a:p>
                </p:txBody>
              </p:sp>
              <p:sp>
                <p:nvSpPr>
                  <p:cNvPr id="1071" name="Freeform: Shape 1070">
                    <a:extLst>
                      <a:ext uri="{FF2B5EF4-FFF2-40B4-BE49-F238E27FC236}">
                        <a16:creationId xmlns:a16="http://schemas.microsoft.com/office/drawing/2014/main" id="{31A5B93B-ECA1-4718-8345-1D0A89D08534}"/>
                      </a:ext>
                    </a:extLst>
                  </p:cNvPr>
                  <p:cNvSpPr/>
                  <p:nvPr/>
                </p:nvSpPr>
                <p:spPr>
                  <a:xfrm>
                    <a:off x="8473495" y="-336797"/>
                    <a:ext cx="112700" cy="83111"/>
                  </a:xfrm>
                  <a:custGeom>
                    <a:avLst/>
                    <a:gdLst>
                      <a:gd name="connsiteX0" fmla="*/ 93781 w 112700"/>
                      <a:gd name="connsiteY0" fmla="*/ 73953 h 83111"/>
                      <a:gd name="connsiteX1" fmla="*/ 95338 w 112700"/>
                      <a:gd name="connsiteY1" fmla="*/ 41945 h 83111"/>
                      <a:gd name="connsiteX2" fmla="*/ 68138 w 112700"/>
                      <a:gd name="connsiteY2" fmla="*/ 20515 h 83111"/>
                      <a:gd name="connsiteX3" fmla="*/ 45288 w 112700"/>
                      <a:gd name="connsiteY3" fmla="*/ 12593 h 83111"/>
                      <a:gd name="connsiteX4" fmla="*/ 0 w 112700"/>
                      <a:gd name="connsiteY4" fmla="*/ 0 h 83111"/>
                      <a:gd name="connsiteX5" fmla="*/ 101565 w 112700"/>
                      <a:gd name="connsiteY5" fmla="*/ 33702 h 83111"/>
                      <a:gd name="connsiteX6" fmla="*/ 111914 w 112700"/>
                      <a:gd name="connsiteY6" fmla="*/ 44097 h 83111"/>
                      <a:gd name="connsiteX7" fmla="*/ 109716 w 112700"/>
                      <a:gd name="connsiteY7" fmla="*/ 60261 h 83111"/>
                      <a:gd name="connsiteX8" fmla="*/ 89431 w 112700"/>
                      <a:gd name="connsiteY8" fmla="*/ 83111 h 8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700" h="83111">
                        <a:moveTo>
                          <a:pt x="93781" y="73953"/>
                        </a:moveTo>
                        <a:cubicBezTo>
                          <a:pt x="101794" y="65802"/>
                          <a:pt x="101382" y="51927"/>
                          <a:pt x="95338" y="41945"/>
                        </a:cubicBezTo>
                        <a:cubicBezTo>
                          <a:pt x="89293" y="31962"/>
                          <a:pt x="78853" y="25368"/>
                          <a:pt x="68138" y="20515"/>
                        </a:cubicBezTo>
                        <a:cubicBezTo>
                          <a:pt x="60765" y="17172"/>
                          <a:pt x="53118" y="14516"/>
                          <a:pt x="45288" y="12593"/>
                        </a:cubicBezTo>
                        <a:cubicBezTo>
                          <a:pt x="30039" y="8792"/>
                          <a:pt x="13783" y="7601"/>
                          <a:pt x="0" y="0"/>
                        </a:cubicBezTo>
                        <a:cubicBezTo>
                          <a:pt x="35763" y="2839"/>
                          <a:pt x="70977" y="14516"/>
                          <a:pt x="101565" y="33702"/>
                        </a:cubicBezTo>
                        <a:cubicBezTo>
                          <a:pt x="105778" y="36358"/>
                          <a:pt x="110220" y="39472"/>
                          <a:pt x="111914" y="44097"/>
                        </a:cubicBezTo>
                        <a:cubicBezTo>
                          <a:pt x="113883" y="49409"/>
                          <a:pt x="111777" y="55133"/>
                          <a:pt x="109716" y="60261"/>
                        </a:cubicBezTo>
                        <a:cubicBezTo>
                          <a:pt x="105732" y="70152"/>
                          <a:pt x="100146" y="81417"/>
                          <a:pt x="89431" y="83111"/>
                        </a:cubicBezTo>
                      </a:path>
                    </a:pathLst>
                  </a:custGeom>
                  <a:solidFill>
                    <a:srgbClr val="2B553C"/>
                  </a:solidFill>
                  <a:ln w="4577" cap="flat">
                    <a:noFill/>
                    <a:prstDash val="solid"/>
                    <a:miter/>
                  </a:ln>
                </p:spPr>
                <p:txBody>
                  <a:bodyPr rtlCol="0" anchor="ctr"/>
                  <a:lstStyle/>
                  <a:p>
                    <a:endParaRPr lang="th-TH"/>
                  </a:p>
                </p:txBody>
              </p:sp>
              <p:sp>
                <p:nvSpPr>
                  <p:cNvPr id="1072" name="Freeform: Shape 1071">
                    <a:extLst>
                      <a:ext uri="{FF2B5EF4-FFF2-40B4-BE49-F238E27FC236}">
                        <a16:creationId xmlns:a16="http://schemas.microsoft.com/office/drawing/2014/main" id="{4C55C731-0DFA-411C-9520-1DE576EBED5B}"/>
                      </a:ext>
                    </a:extLst>
                  </p:cNvPr>
                  <p:cNvSpPr/>
                  <p:nvPr/>
                </p:nvSpPr>
                <p:spPr>
                  <a:xfrm>
                    <a:off x="8564987" y="-329012"/>
                    <a:ext cx="43093" cy="76801"/>
                  </a:xfrm>
                  <a:custGeom>
                    <a:avLst/>
                    <a:gdLst>
                      <a:gd name="connsiteX0" fmla="*/ 0 w 43093"/>
                      <a:gd name="connsiteY0" fmla="*/ 63879 h 76801"/>
                      <a:gd name="connsiteX1" fmla="*/ 18545 w 43093"/>
                      <a:gd name="connsiteY1" fmla="*/ 35214 h 76801"/>
                      <a:gd name="connsiteX2" fmla="*/ 7235 w 43093"/>
                      <a:gd name="connsiteY2" fmla="*/ 0 h 76801"/>
                      <a:gd name="connsiteX3" fmla="*/ 28665 w 43093"/>
                      <a:gd name="connsiteY3" fmla="*/ 8838 h 76801"/>
                      <a:gd name="connsiteX4" fmla="*/ 41945 w 43093"/>
                      <a:gd name="connsiteY4" fmla="*/ 49272 h 76801"/>
                      <a:gd name="connsiteX5" fmla="*/ 30497 w 43093"/>
                      <a:gd name="connsiteY5" fmla="*/ 73999 h 76801"/>
                      <a:gd name="connsiteX6" fmla="*/ 7968 w 43093"/>
                      <a:gd name="connsiteY6" fmla="*/ 67222 h 7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93" h="76801">
                        <a:moveTo>
                          <a:pt x="0" y="63879"/>
                        </a:moveTo>
                        <a:cubicBezTo>
                          <a:pt x="11997" y="60765"/>
                          <a:pt x="18774" y="47577"/>
                          <a:pt x="18545" y="35214"/>
                        </a:cubicBezTo>
                        <a:cubicBezTo>
                          <a:pt x="18317" y="22850"/>
                          <a:pt x="12730" y="11219"/>
                          <a:pt x="7235" y="0"/>
                        </a:cubicBezTo>
                        <a:cubicBezTo>
                          <a:pt x="9524" y="7739"/>
                          <a:pt x="20881" y="6319"/>
                          <a:pt x="28665" y="8838"/>
                        </a:cubicBezTo>
                        <a:cubicBezTo>
                          <a:pt x="43593" y="13737"/>
                          <a:pt x="44601" y="34115"/>
                          <a:pt x="41945" y="49272"/>
                        </a:cubicBezTo>
                        <a:cubicBezTo>
                          <a:pt x="40342" y="58476"/>
                          <a:pt x="38007" y="68412"/>
                          <a:pt x="30497" y="73999"/>
                        </a:cubicBezTo>
                        <a:cubicBezTo>
                          <a:pt x="23033" y="79585"/>
                          <a:pt x="9067" y="76563"/>
                          <a:pt x="7968" y="67222"/>
                        </a:cubicBezTo>
                      </a:path>
                    </a:pathLst>
                  </a:custGeom>
                  <a:solidFill>
                    <a:srgbClr val="4B7955"/>
                  </a:solidFill>
                  <a:ln w="4577" cap="flat">
                    <a:noFill/>
                    <a:prstDash val="solid"/>
                    <a:miter/>
                  </a:ln>
                </p:spPr>
                <p:txBody>
                  <a:bodyPr rtlCol="0" anchor="ctr"/>
                  <a:lstStyle/>
                  <a:p>
                    <a:endParaRPr lang="th-TH"/>
                  </a:p>
                </p:txBody>
              </p:sp>
              <p:sp>
                <p:nvSpPr>
                  <p:cNvPr id="1073" name="Freeform: Shape 1072">
                    <a:extLst>
                      <a:ext uri="{FF2B5EF4-FFF2-40B4-BE49-F238E27FC236}">
                        <a16:creationId xmlns:a16="http://schemas.microsoft.com/office/drawing/2014/main" id="{F19ACEBD-E256-4FF0-94C0-852D416E5957}"/>
                      </a:ext>
                    </a:extLst>
                  </p:cNvPr>
                  <p:cNvSpPr/>
                  <p:nvPr/>
                </p:nvSpPr>
                <p:spPr>
                  <a:xfrm>
                    <a:off x="8567688" y="-325487"/>
                    <a:ext cx="40570" cy="76655"/>
                  </a:xfrm>
                  <a:custGeom>
                    <a:avLst/>
                    <a:gdLst>
                      <a:gd name="connsiteX0" fmla="*/ 4533 w 40570"/>
                      <a:gd name="connsiteY0" fmla="*/ 67314 h 76655"/>
                      <a:gd name="connsiteX1" fmla="*/ 31001 w 40570"/>
                      <a:gd name="connsiteY1" fmla="*/ 47212 h 76655"/>
                      <a:gd name="connsiteX2" fmla="*/ 18637 w 40570"/>
                      <a:gd name="connsiteY2" fmla="*/ 15845 h 76655"/>
                      <a:gd name="connsiteX3" fmla="*/ 0 w 40570"/>
                      <a:gd name="connsiteY3" fmla="*/ 1466 h 76655"/>
                      <a:gd name="connsiteX4" fmla="*/ 36954 w 40570"/>
                      <a:gd name="connsiteY4" fmla="*/ 18226 h 76655"/>
                      <a:gd name="connsiteX5" fmla="*/ 32695 w 40570"/>
                      <a:gd name="connsiteY5" fmla="*/ 59804 h 76655"/>
                      <a:gd name="connsiteX6" fmla="*/ 9204 w 40570"/>
                      <a:gd name="connsiteY6" fmla="*/ 76656 h 76655"/>
                      <a:gd name="connsiteX7" fmla="*/ 7602 w 40570"/>
                      <a:gd name="connsiteY7" fmla="*/ 66124 h 7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70" h="76655">
                        <a:moveTo>
                          <a:pt x="4533" y="67314"/>
                        </a:moveTo>
                        <a:cubicBezTo>
                          <a:pt x="16576" y="67223"/>
                          <a:pt x="27887" y="58660"/>
                          <a:pt x="31001" y="47212"/>
                        </a:cubicBezTo>
                        <a:cubicBezTo>
                          <a:pt x="34115" y="35764"/>
                          <a:pt x="28894" y="22393"/>
                          <a:pt x="18637" y="15845"/>
                        </a:cubicBezTo>
                        <a:cubicBezTo>
                          <a:pt x="11860" y="11494"/>
                          <a:pt x="2518" y="9068"/>
                          <a:pt x="0" y="1466"/>
                        </a:cubicBezTo>
                        <a:cubicBezTo>
                          <a:pt x="13737" y="-3571"/>
                          <a:pt x="30497" y="4946"/>
                          <a:pt x="36954" y="18226"/>
                        </a:cubicBezTo>
                        <a:cubicBezTo>
                          <a:pt x="43410" y="31505"/>
                          <a:pt x="40754" y="47715"/>
                          <a:pt x="32695" y="59804"/>
                        </a:cubicBezTo>
                        <a:cubicBezTo>
                          <a:pt x="27246" y="68001"/>
                          <a:pt x="19004" y="74824"/>
                          <a:pt x="9204" y="76656"/>
                        </a:cubicBezTo>
                        <a:cubicBezTo>
                          <a:pt x="8655" y="73130"/>
                          <a:pt x="8105" y="69650"/>
                          <a:pt x="7602" y="66124"/>
                        </a:cubicBezTo>
                      </a:path>
                    </a:pathLst>
                  </a:custGeom>
                  <a:solidFill>
                    <a:srgbClr val="2B553C"/>
                  </a:solidFill>
                  <a:ln w="4577" cap="flat">
                    <a:noFill/>
                    <a:prstDash val="solid"/>
                    <a:miter/>
                  </a:ln>
                </p:spPr>
                <p:txBody>
                  <a:bodyPr rtlCol="0" anchor="ctr"/>
                  <a:lstStyle/>
                  <a:p>
                    <a:endParaRPr lang="th-TH"/>
                  </a:p>
                </p:txBody>
              </p:sp>
              <p:sp>
                <p:nvSpPr>
                  <p:cNvPr id="1074" name="Freeform: Shape 1073">
                    <a:extLst>
                      <a:ext uri="{FF2B5EF4-FFF2-40B4-BE49-F238E27FC236}">
                        <a16:creationId xmlns:a16="http://schemas.microsoft.com/office/drawing/2014/main" id="{4A87F342-9DB1-4CA8-8D86-E788DAE450C8}"/>
                      </a:ext>
                    </a:extLst>
                  </p:cNvPr>
                  <p:cNvSpPr/>
                  <p:nvPr/>
                </p:nvSpPr>
                <p:spPr>
                  <a:xfrm>
                    <a:off x="8601851" y="-298286"/>
                    <a:ext cx="274670" cy="161094"/>
                  </a:xfrm>
                  <a:custGeom>
                    <a:avLst/>
                    <a:gdLst>
                      <a:gd name="connsiteX0" fmla="*/ 271266 w 274670"/>
                      <a:gd name="connsiteY0" fmla="*/ 161094 h 161094"/>
                      <a:gd name="connsiteX1" fmla="*/ 270625 w 274670"/>
                      <a:gd name="connsiteY1" fmla="*/ 140442 h 161094"/>
                      <a:gd name="connsiteX2" fmla="*/ 251988 w 274670"/>
                      <a:gd name="connsiteY2" fmla="*/ 127437 h 161094"/>
                      <a:gd name="connsiteX3" fmla="*/ 205006 w 274670"/>
                      <a:gd name="connsiteY3" fmla="*/ 104313 h 161094"/>
                      <a:gd name="connsiteX4" fmla="*/ 129679 w 274670"/>
                      <a:gd name="connsiteY4" fmla="*/ 68687 h 161094"/>
                      <a:gd name="connsiteX5" fmla="*/ 53574 w 274670"/>
                      <a:gd name="connsiteY5" fmla="*/ 39701 h 161094"/>
                      <a:gd name="connsiteX6" fmla="*/ 4211 w 274670"/>
                      <a:gd name="connsiteY6" fmla="*/ 0 h 161094"/>
                      <a:gd name="connsiteX7" fmla="*/ 36539 w 274670"/>
                      <a:gd name="connsiteY7" fmla="*/ 51332 h 161094"/>
                      <a:gd name="connsiteX8" fmla="*/ 116033 w 274670"/>
                      <a:gd name="connsiteY8" fmla="*/ 86500 h 161094"/>
                      <a:gd name="connsiteX9" fmla="*/ 271266 w 274670"/>
                      <a:gd name="connsiteY9" fmla="*/ 161094 h 16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670" h="161094">
                        <a:moveTo>
                          <a:pt x="271266" y="161094"/>
                        </a:moveTo>
                        <a:cubicBezTo>
                          <a:pt x="276487" y="155782"/>
                          <a:pt x="275250" y="146487"/>
                          <a:pt x="270625" y="140442"/>
                        </a:cubicBezTo>
                        <a:cubicBezTo>
                          <a:pt x="266000" y="134398"/>
                          <a:pt x="258857" y="130780"/>
                          <a:pt x="251988" y="127437"/>
                        </a:cubicBezTo>
                        <a:cubicBezTo>
                          <a:pt x="236327" y="119745"/>
                          <a:pt x="220667" y="112006"/>
                          <a:pt x="205006" y="104313"/>
                        </a:cubicBezTo>
                        <a:cubicBezTo>
                          <a:pt x="180096" y="92041"/>
                          <a:pt x="155139" y="79769"/>
                          <a:pt x="129679" y="68687"/>
                        </a:cubicBezTo>
                        <a:cubicBezTo>
                          <a:pt x="104769" y="57835"/>
                          <a:pt x="79355" y="48173"/>
                          <a:pt x="53574" y="39701"/>
                        </a:cubicBezTo>
                        <a:cubicBezTo>
                          <a:pt x="29900" y="31917"/>
                          <a:pt x="14239" y="20927"/>
                          <a:pt x="4211" y="0"/>
                        </a:cubicBezTo>
                        <a:cubicBezTo>
                          <a:pt x="-7741" y="34847"/>
                          <a:pt x="6592" y="37274"/>
                          <a:pt x="36539" y="51332"/>
                        </a:cubicBezTo>
                        <a:cubicBezTo>
                          <a:pt x="63007" y="63696"/>
                          <a:pt x="88696" y="76060"/>
                          <a:pt x="116033" y="86500"/>
                        </a:cubicBezTo>
                        <a:cubicBezTo>
                          <a:pt x="169655" y="107015"/>
                          <a:pt x="225612" y="124827"/>
                          <a:pt x="271266" y="161094"/>
                        </a:cubicBezTo>
                        <a:close/>
                      </a:path>
                    </a:pathLst>
                  </a:custGeom>
                  <a:solidFill>
                    <a:srgbClr val="3E6E53"/>
                  </a:solidFill>
                  <a:ln w="4577" cap="flat">
                    <a:noFill/>
                    <a:prstDash val="solid"/>
                    <a:miter/>
                  </a:ln>
                </p:spPr>
                <p:txBody>
                  <a:bodyPr rtlCol="0" anchor="ctr"/>
                  <a:lstStyle/>
                  <a:p>
                    <a:endParaRPr lang="th-TH"/>
                  </a:p>
                </p:txBody>
              </p:sp>
              <p:sp>
                <p:nvSpPr>
                  <p:cNvPr id="1075" name="Freeform: Shape 1074">
                    <a:extLst>
                      <a:ext uri="{FF2B5EF4-FFF2-40B4-BE49-F238E27FC236}">
                        <a16:creationId xmlns:a16="http://schemas.microsoft.com/office/drawing/2014/main" id="{55358BD3-7D8F-48E1-A5E5-6865EC8DE274}"/>
                      </a:ext>
                    </a:extLst>
                  </p:cNvPr>
                  <p:cNvSpPr/>
                  <p:nvPr/>
                </p:nvSpPr>
                <p:spPr>
                  <a:xfrm>
                    <a:off x="8593011" y="-306116"/>
                    <a:ext cx="288668" cy="152380"/>
                  </a:xfrm>
                  <a:custGeom>
                    <a:avLst/>
                    <a:gdLst>
                      <a:gd name="connsiteX0" fmla="*/ 28070 w 288668"/>
                      <a:gd name="connsiteY0" fmla="*/ 44830 h 152380"/>
                      <a:gd name="connsiteX1" fmla="*/ 4350 w 288668"/>
                      <a:gd name="connsiteY1" fmla="*/ 16897 h 152380"/>
                      <a:gd name="connsiteX2" fmla="*/ 0 w 288668"/>
                      <a:gd name="connsiteY2" fmla="*/ 0 h 152380"/>
                      <a:gd name="connsiteX3" fmla="*/ 126476 w 288668"/>
                      <a:gd name="connsiteY3" fmla="*/ 73541 h 152380"/>
                      <a:gd name="connsiteX4" fmla="*/ 288669 w 288668"/>
                      <a:gd name="connsiteY4" fmla="*/ 150562 h 152380"/>
                      <a:gd name="connsiteX5" fmla="*/ 172313 w 288668"/>
                      <a:gd name="connsiteY5" fmla="*/ 103305 h 152380"/>
                      <a:gd name="connsiteX6" fmla="*/ 28070 w 288668"/>
                      <a:gd name="connsiteY6" fmla="*/ 44830 h 15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668" h="152380">
                        <a:moveTo>
                          <a:pt x="28070" y="44830"/>
                        </a:moveTo>
                        <a:cubicBezTo>
                          <a:pt x="16851" y="38556"/>
                          <a:pt x="4762" y="29490"/>
                          <a:pt x="4350" y="16897"/>
                        </a:cubicBezTo>
                        <a:cubicBezTo>
                          <a:pt x="4167" y="10715"/>
                          <a:pt x="5861" y="2381"/>
                          <a:pt x="0" y="0"/>
                        </a:cubicBezTo>
                        <a:cubicBezTo>
                          <a:pt x="33748" y="35809"/>
                          <a:pt x="80135" y="57010"/>
                          <a:pt x="126476" y="73541"/>
                        </a:cubicBezTo>
                        <a:cubicBezTo>
                          <a:pt x="165215" y="87370"/>
                          <a:pt x="256249" y="127941"/>
                          <a:pt x="288669" y="150562"/>
                        </a:cubicBezTo>
                        <a:cubicBezTo>
                          <a:pt x="263804" y="162331"/>
                          <a:pt x="198689" y="113517"/>
                          <a:pt x="172313" y="103305"/>
                        </a:cubicBezTo>
                        <a:cubicBezTo>
                          <a:pt x="123957" y="84577"/>
                          <a:pt x="73587" y="70381"/>
                          <a:pt x="28070" y="44830"/>
                        </a:cubicBezTo>
                        <a:close/>
                      </a:path>
                    </a:pathLst>
                  </a:custGeom>
                  <a:solidFill>
                    <a:srgbClr val="2B553C"/>
                  </a:solidFill>
                  <a:ln w="4577" cap="flat">
                    <a:noFill/>
                    <a:prstDash val="solid"/>
                    <a:miter/>
                  </a:ln>
                </p:spPr>
                <p:txBody>
                  <a:bodyPr rtlCol="0" anchor="ctr"/>
                  <a:lstStyle/>
                  <a:p>
                    <a:endParaRPr lang="th-TH"/>
                  </a:p>
                </p:txBody>
              </p:sp>
              <p:sp>
                <p:nvSpPr>
                  <p:cNvPr id="1076" name="Freeform: Shape 1075">
                    <a:extLst>
                      <a:ext uri="{FF2B5EF4-FFF2-40B4-BE49-F238E27FC236}">
                        <a16:creationId xmlns:a16="http://schemas.microsoft.com/office/drawing/2014/main" id="{0D9F826D-880D-4E61-95F5-B0508FDFD7FF}"/>
                      </a:ext>
                    </a:extLst>
                  </p:cNvPr>
                  <p:cNvSpPr/>
                  <p:nvPr/>
                </p:nvSpPr>
                <p:spPr>
                  <a:xfrm>
                    <a:off x="8311898" y="-371278"/>
                    <a:ext cx="44703" cy="133812"/>
                  </a:xfrm>
                  <a:custGeom>
                    <a:avLst/>
                    <a:gdLst>
                      <a:gd name="connsiteX0" fmla="*/ 28665 w 44703"/>
                      <a:gd name="connsiteY0" fmla="*/ 118966 h 133812"/>
                      <a:gd name="connsiteX1" fmla="*/ 42586 w 44703"/>
                      <a:gd name="connsiteY1" fmla="*/ 53484 h 133812"/>
                      <a:gd name="connsiteX2" fmla="*/ 0 w 44703"/>
                      <a:gd name="connsiteY2" fmla="*/ 0 h 133812"/>
                      <a:gd name="connsiteX3" fmla="*/ 21568 w 44703"/>
                      <a:gd name="connsiteY3" fmla="*/ 27383 h 133812"/>
                      <a:gd name="connsiteX4" fmla="*/ 28894 w 44703"/>
                      <a:gd name="connsiteY4" fmla="*/ 58567 h 133812"/>
                      <a:gd name="connsiteX5" fmla="*/ 22529 w 44703"/>
                      <a:gd name="connsiteY5" fmla="*/ 65482 h 133812"/>
                      <a:gd name="connsiteX6" fmla="*/ 24086 w 44703"/>
                      <a:gd name="connsiteY6" fmla="*/ 90759 h 133812"/>
                      <a:gd name="connsiteX7" fmla="*/ 7739 w 44703"/>
                      <a:gd name="connsiteY7" fmla="*/ 131421 h 133812"/>
                      <a:gd name="connsiteX8" fmla="*/ 21430 w 44703"/>
                      <a:gd name="connsiteY8" fmla="*/ 125239 h 133812"/>
                      <a:gd name="connsiteX9" fmla="*/ 33199 w 44703"/>
                      <a:gd name="connsiteY9" fmla="*/ 112738 h 13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03" h="133812">
                        <a:moveTo>
                          <a:pt x="28665" y="118966"/>
                        </a:moveTo>
                        <a:cubicBezTo>
                          <a:pt x="42815" y="100833"/>
                          <a:pt x="48035" y="76151"/>
                          <a:pt x="42586" y="53484"/>
                        </a:cubicBezTo>
                        <a:cubicBezTo>
                          <a:pt x="37137" y="30818"/>
                          <a:pt x="21064" y="10669"/>
                          <a:pt x="0" y="0"/>
                        </a:cubicBezTo>
                        <a:cubicBezTo>
                          <a:pt x="2885" y="11310"/>
                          <a:pt x="13371" y="18866"/>
                          <a:pt x="21568" y="27383"/>
                        </a:cubicBezTo>
                        <a:cubicBezTo>
                          <a:pt x="29719" y="35900"/>
                          <a:pt x="35946" y="49500"/>
                          <a:pt x="28894" y="58567"/>
                        </a:cubicBezTo>
                        <a:cubicBezTo>
                          <a:pt x="26971" y="61040"/>
                          <a:pt x="24269" y="62826"/>
                          <a:pt x="22529" y="65482"/>
                        </a:cubicBezTo>
                        <a:cubicBezTo>
                          <a:pt x="17767" y="72717"/>
                          <a:pt x="22255" y="82241"/>
                          <a:pt x="24086" y="90759"/>
                        </a:cubicBezTo>
                        <a:cubicBezTo>
                          <a:pt x="27337" y="106099"/>
                          <a:pt x="20652" y="122813"/>
                          <a:pt x="7739" y="131421"/>
                        </a:cubicBezTo>
                        <a:cubicBezTo>
                          <a:pt x="10669" y="137237"/>
                          <a:pt x="19507" y="131375"/>
                          <a:pt x="21430" y="125239"/>
                        </a:cubicBezTo>
                        <a:cubicBezTo>
                          <a:pt x="23354" y="119103"/>
                          <a:pt x="26925" y="110724"/>
                          <a:pt x="33199" y="112738"/>
                        </a:cubicBezTo>
                      </a:path>
                    </a:pathLst>
                  </a:custGeom>
                  <a:solidFill>
                    <a:srgbClr val="4B7955"/>
                  </a:solidFill>
                  <a:ln w="4577" cap="flat">
                    <a:noFill/>
                    <a:prstDash val="solid"/>
                    <a:miter/>
                  </a:ln>
                </p:spPr>
                <p:txBody>
                  <a:bodyPr rtlCol="0" anchor="ctr"/>
                  <a:lstStyle/>
                  <a:p>
                    <a:endParaRPr lang="th-TH"/>
                  </a:p>
                </p:txBody>
              </p:sp>
              <p:sp>
                <p:nvSpPr>
                  <p:cNvPr id="1077" name="Freeform: Shape 1076">
                    <a:extLst>
                      <a:ext uri="{FF2B5EF4-FFF2-40B4-BE49-F238E27FC236}">
                        <a16:creationId xmlns:a16="http://schemas.microsoft.com/office/drawing/2014/main" id="{3C839A52-7166-46D2-951B-B7CC4E42C530}"/>
                      </a:ext>
                    </a:extLst>
                  </p:cNvPr>
                  <p:cNvSpPr/>
                  <p:nvPr/>
                </p:nvSpPr>
                <p:spPr>
                  <a:xfrm>
                    <a:off x="8405724" y="-621390"/>
                    <a:ext cx="177310" cy="291692"/>
                  </a:xfrm>
                  <a:custGeom>
                    <a:avLst/>
                    <a:gdLst>
                      <a:gd name="connsiteX0" fmla="*/ 176938 w 177310"/>
                      <a:gd name="connsiteY0" fmla="*/ 238665 h 291692"/>
                      <a:gd name="connsiteX1" fmla="*/ 154180 w 177310"/>
                      <a:gd name="connsiteY1" fmla="*/ 123179 h 291692"/>
                      <a:gd name="connsiteX2" fmla="*/ 0 w 177310"/>
                      <a:gd name="connsiteY2" fmla="*/ 0 h 291692"/>
                      <a:gd name="connsiteX3" fmla="*/ 25460 w 177310"/>
                      <a:gd name="connsiteY3" fmla="*/ 115623 h 291692"/>
                      <a:gd name="connsiteX4" fmla="*/ 95338 w 177310"/>
                      <a:gd name="connsiteY4" fmla="*/ 250799 h 291692"/>
                      <a:gd name="connsiteX5" fmla="*/ 176938 w 177310"/>
                      <a:gd name="connsiteY5" fmla="*/ 238665 h 29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310" h="291692">
                        <a:moveTo>
                          <a:pt x="176938" y="238665"/>
                        </a:moveTo>
                        <a:cubicBezTo>
                          <a:pt x="174557" y="199376"/>
                          <a:pt x="171855" y="158850"/>
                          <a:pt x="154180" y="123179"/>
                        </a:cubicBezTo>
                        <a:cubicBezTo>
                          <a:pt x="124644" y="63467"/>
                          <a:pt x="60216" y="29673"/>
                          <a:pt x="0" y="0"/>
                        </a:cubicBezTo>
                        <a:cubicBezTo>
                          <a:pt x="19416" y="34985"/>
                          <a:pt x="18225" y="76609"/>
                          <a:pt x="25460" y="115623"/>
                        </a:cubicBezTo>
                        <a:cubicBezTo>
                          <a:pt x="34802" y="165856"/>
                          <a:pt x="59895" y="213205"/>
                          <a:pt x="95338" y="250799"/>
                        </a:cubicBezTo>
                        <a:cubicBezTo>
                          <a:pt x="137512" y="295400"/>
                          <a:pt x="181838" y="319029"/>
                          <a:pt x="176938" y="238665"/>
                        </a:cubicBezTo>
                        <a:close/>
                      </a:path>
                    </a:pathLst>
                  </a:custGeom>
                  <a:solidFill>
                    <a:srgbClr val="4B7955"/>
                  </a:solidFill>
                  <a:ln w="4577" cap="flat">
                    <a:noFill/>
                    <a:prstDash val="solid"/>
                    <a:miter/>
                  </a:ln>
                </p:spPr>
                <p:txBody>
                  <a:bodyPr rtlCol="0" anchor="ctr"/>
                  <a:lstStyle/>
                  <a:p>
                    <a:endParaRPr lang="th-TH"/>
                  </a:p>
                </p:txBody>
              </p:sp>
              <p:sp>
                <p:nvSpPr>
                  <p:cNvPr id="1078" name="Freeform: Shape 1077">
                    <a:extLst>
                      <a:ext uri="{FF2B5EF4-FFF2-40B4-BE49-F238E27FC236}">
                        <a16:creationId xmlns:a16="http://schemas.microsoft.com/office/drawing/2014/main" id="{3FBF341B-975D-4849-B43C-5228B839CAF9}"/>
                      </a:ext>
                    </a:extLst>
                  </p:cNvPr>
                  <p:cNvSpPr/>
                  <p:nvPr/>
                </p:nvSpPr>
                <p:spPr>
                  <a:xfrm>
                    <a:off x="8415478" y="-620658"/>
                    <a:ext cx="154500" cy="284044"/>
                  </a:xfrm>
                  <a:custGeom>
                    <a:avLst/>
                    <a:gdLst>
                      <a:gd name="connsiteX0" fmla="*/ 149600 w 154500"/>
                      <a:gd name="connsiteY0" fmla="*/ 225752 h 284044"/>
                      <a:gd name="connsiteX1" fmla="*/ 59437 w 154500"/>
                      <a:gd name="connsiteY1" fmla="*/ 76243 h 284044"/>
                      <a:gd name="connsiteX2" fmla="*/ 0 w 154500"/>
                      <a:gd name="connsiteY2" fmla="*/ 0 h 284044"/>
                      <a:gd name="connsiteX3" fmla="*/ 42586 w 154500"/>
                      <a:gd name="connsiteY3" fmla="*/ 55316 h 284044"/>
                      <a:gd name="connsiteX4" fmla="*/ 83020 w 154500"/>
                      <a:gd name="connsiteY4" fmla="*/ 140076 h 284044"/>
                      <a:gd name="connsiteX5" fmla="*/ 42952 w 154500"/>
                      <a:gd name="connsiteY5" fmla="*/ 137557 h 284044"/>
                      <a:gd name="connsiteX6" fmla="*/ 58567 w 154500"/>
                      <a:gd name="connsiteY6" fmla="*/ 159171 h 284044"/>
                      <a:gd name="connsiteX7" fmla="*/ 57743 w 154500"/>
                      <a:gd name="connsiteY7" fmla="*/ 167047 h 284044"/>
                      <a:gd name="connsiteX8" fmla="*/ 77983 w 154500"/>
                      <a:gd name="connsiteY8" fmla="*/ 176114 h 284044"/>
                      <a:gd name="connsiteX9" fmla="*/ 99550 w 154500"/>
                      <a:gd name="connsiteY9" fmla="*/ 183257 h 284044"/>
                      <a:gd name="connsiteX10" fmla="*/ 70748 w 154500"/>
                      <a:gd name="connsiteY10" fmla="*/ 206931 h 284044"/>
                      <a:gd name="connsiteX11" fmla="*/ 100787 w 154500"/>
                      <a:gd name="connsiteY11" fmla="*/ 230102 h 284044"/>
                      <a:gd name="connsiteX12" fmla="*/ 110586 w 154500"/>
                      <a:gd name="connsiteY12" fmla="*/ 244343 h 284044"/>
                      <a:gd name="connsiteX13" fmla="*/ 154500 w 154500"/>
                      <a:gd name="connsiteY13" fmla="*/ 284044 h 284044"/>
                      <a:gd name="connsiteX14" fmla="*/ 149600 w 154500"/>
                      <a:gd name="connsiteY14" fmla="*/ 225752 h 28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500" h="284044">
                        <a:moveTo>
                          <a:pt x="149600" y="225752"/>
                        </a:moveTo>
                        <a:cubicBezTo>
                          <a:pt x="143006" y="167505"/>
                          <a:pt x="99734" y="119973"/>
                          <a:pt x="59437" y="76243"/>
                        </a:cubicBezTo>
                        <a:cubicBezTo>
                          <a:pt x="37503" y="52477"/>
                          <a:pt x="15569" y="28208"/>
                          <a:pt x="0" y="0"/>
                        </a:cubicBezTo>
                        <a:cubicBezTo>
                          <a:pt x="18500" y="14653"/>
                          <a:pt x="33290" y="33840"/>
                          <a:pt x="42586" y="55316"/>
                        </a:cubicBezTo>
                        <a:cubicBezTo>
                          <a:pt x="55179" y="84348"/>
                          <a:pt x="59025" y="119058"/>
                          <a:pt x="83020" y="140076"/>
                        </a:cubicBezTo>
                        <a:cubicBezTo>
                          <a:pt x="69649" y="139252"/>
                          <a:pt x="56323" y="138427"/>
                          <a:pt x="42952" y="137557"/>
                        </a:cubicBezTo>
                        <a:cubicBezTo>
                          <a:pt x="52523" y="139618"/>
                          <a:pt x="59804" y="149646"/>
                          <a:pt x="58567" y="159171"/>
                        </a:cubicBezTo>
                        <a:cubicBezTo>
                          <a:pt x="58247" y="161781"/>
                          <a:pt x="57331" y="164391"/>
                          <a:pt x="57743" y="167047"/>
                        </a:cubicBezTo>
                        <a:cubicBezTo>
                          <a:pt x="58979" y="175015"/>
                          <a:pt x="69878" y="176846"/>
                          <a:pt x="77983" y="176114"/>
                        </a:cubicBezTo>
                        <a:cubicBezTo>
                          <a:pt x="86088" y="175427"/>
                          <a:pt x="96620" y="175702"/>
                          <a:pt x="99550" y="183257"/>
                        </a:cubicBezTo>
                        <a:cubicBezTo>
                          <a:pt x="93277" y="194247"/>
                          <a:pt x="82837" y="202810"/>
                          <a:pt x="70748" y="206931"/>
                        </a:cubicBezTo>
                        <a:cubicBezTo>
                          <a:pt x="77021" y="217967"/>
                          <a:pt x="91812" y="221035"/>
                          <a:pt x="100787" y="230102"/>
                        </a:cubicBezTo>
                        <a:cubicBezTo>
                          <a:pt x="104862" y="234223"/>
                          <a:pt x="107564" y="239397"/>
                          <a:pt x="110586" y="244343"/>
                        </a:cubicBezTo>
                        <a:cubicBezTo>
                          <a:pt x="120202" y="260324"/>
                          <a:pt x="135497" y="281892"/>
                          <a:pt x="154500" y="284044"/>
                        </a:cubicBezTo>
                        <a:cubicBezTo>
                          <a:pt x="152623" y="265041"/>
                          <a:pt x="151799" y="245121"/>
                          <a:pt x="149600" y="225752"/>
                        </a:cubicBezTo>
                        <a:close/>
                      </a:path>
                    </a:pathLst>
                  </a:custGeom>
                  <a:solidFill>
                    <a:srgbClr val="45524E">
                      <a:alpha val="38000"/>
                    </a:srgbClr>
                  </a:solidFill>
                  <a:ln w="4577" cap="flat">
                    <a:noFill/>
                    <a:prstDash val="solid"/>
                    <a:miter/>
                  </a:ln>
                </p:spPr>
                <p:txBody>
                  <a:bodyPr rtlCol="0" anchor="ctr"/>
                  <a:lstStyle/>
                  <a:p>
                    <a:endParaRPr lang="th-TH"/>
                  </a:p>
                </p:txBody>
              </p:sp>
              <p:sp>
                <p:nvSpPr>
                  <p:cNvPr id="1079" name="Freeform: Shape 1078">
                    <a:extLst>
                      <a:ext uri="{FF2B5EF4-FFF2-40B4-BE49-F238E27FC236}">
                        <a16:creationId xmlns:a16="http://schemas.microsoft.com/office/drawing/2014/main" id="{800ACF2A-268E-4AC2-999D-1951E05D8BBF}"/>
                      </a:ext>
                    </a:extLst>
                  </p:cNvPr>
                  <p:cNvSpPr/>
                  <p:nvPr/>
                </p:nvSpPr>
                <p:spPr>
                  <a:xfrm>
                    <a:off x="8408060" y="-618872"/>
                    <a:ext cx="173412" cy="302843"/>
                  </a:xfrm>
                  <a:custGeom>
                    <a:avLst/>
                    <a:gdLst>
                      <a:gd name="connsiteX0" fmla="*/ 59987 w 173412"/>
                      <a:gd name="connsiteY0" fmla="*/ 50416 h 302843"/>
                      <a:gd name="connsiteX1" fmla="*/ 120981 w 173412"/>
                      <a:gd name="connsiteY1" fmla="*/ 122629 h 302843"/>
                      <a:gd name="connsiteX2" fmla="*/ 153218 w 173412"/>
                      <a:gd name="connsiteY2" fmla="*/ 183624 h 302843"/>
                      <a:gd name="connsiteX3" fmla="*/ 173412 w 173412"/>
                      <a:gd name="connsiteY3" fmla="*/ 302773 h 302843"/>
                      <a:gd name="connsiteX4" fmla="*/ 157110 w 173412"/>
                      <a:gd name="connsiteY4" fmla="*/ 283586 h 302843"/>
                      <a:gd name="connsiteX5" fmla="*/ 163658 w 173412"/>
                      <a:gd name="connsiteY5" fmla="*/ 256432 h 302843"/>
                      <a:gd name="connsiteX6" fmla="*/ 154408 w 173412"/>
                      <a:gd name="connsiteY6" fmla="*/ 206428 h 302843"/>
                      <a:gd name="connsiteX7" fmla="*/ 125331 w 173412"/>
                      <a:gd name="connsiteY7" fmla="*/ 150287 h 302843"/>
                      <a:gd name="connsiteX8" fmla="*/ 101382 w 173412"/>
                      <a:gd name="connsiteY8" fmla="*/ 123362 h 302843"/>
                      <a:gd name="connsiteX9" fmla="*/ 72854 w 173412"/>
                      <a:gd name="connsiteY9" fmla="*/ 68824 h 302843"/>
                      <a:gd name="connsiteX10" fmla="*/ 40754 w 173412"/>
                      <a:gd name="connsiteY10" fmla="*/ 46112 h 302843"/>
                      <a:gd name="connsiteX11" fmla="*/ 0 w 173412"/>
                      <a:gd name="connsiteY11" fmla="*/ 0 h 302843"/>
                      <a:gd name="connsiteX12" fmla="*/ 59987 w 173412"/>
                      <a:gd name="connsiteY12" fmla="*/ 50416 h 30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2" h="302843">
                        <a:moveTo>
                          <a:pt x="59987" y="50416"/>
                        </a:moveTo>
                        <a:cubicBezTo>
                          <a:pt x="85905" y="68824"/>
                          <a:pt x="103763" y="96070"/>
                          <a:pt x="120981" y="122629"/>
                        </a:cubicBezTo>
                        <a:cubicBezTo>
                          <a:pt x="133573" y="142045"/>
                          <a:pt x="146304" y="161735"/>
                          <a:pt x="153218" y="183624"/>
                        </a:cubicBezTo>
                        <a:cubicBezTo>
                          <a:pt x="165490" y="222272"/>
                          <a:pt x="158850" y="264857"/>
                          <a:pt x="173412" y="302773"/>
                        </a:cubicBezTo>
                        <a:cubicBezTo>
                          <a:pt x="164025" y="303826"/>
                          <a:pt x="156973" y="292973"/>
                          <a:pt x="157110" y="283586"/>
                        </a:cubicBezTo>
                        <a:cubicBezTo>
                          <a:pt x="157293" y="274199"/>
                          <a:pt x="161873" y="265590"/>
                          <a:pt x="163658" y="256432"/>
                        </a:cubicBezTo>
                        <a:cubicBezTo>
                          <a:pt x="166910" y="239718"/>
                          <a:pt x="160591" y="222546"/>
                          <a:pt x="154408" y="206428"/>
                        </a:cubicBezTo>
                        <a:cubicBezTo>
                          <a:pt x="146853" y="186692"/>
                          <a:pt x="139023" y="166543"/>
                          <a:pt x="125331" y="150287"/>
                        </a:cubicBezTo>
                        <a:cubicBezTo>
                          <a:pt x="117592" y="141083"/>
                          <a:pt x="108113" y="133299"/>
                          <a:pt x="101382" y="123362"/>
                        </a:cubicBezTo>
                        <a:cubicBezTo>
                          <a:pt x="89843" y="106190"/>
                          <a:pt x="87278" y="83707"/>
                          <a:pt x="72854" y="68824"/>
                        </a:cubicBezTo>
                        <a:cubicBezTo>
                          <a:pt x="63742" y="59391"/>
                          <a:pt x="51012" y="54309"/>
                          <a:pt x="40754" y="46112"/>
                        </a:cubicBezTo>
                        <a:cubicBezTo>
                          <a:pt x="24453" y="33061"/>
                          <a:pt x="15752" y="11494"/>
                          <a:pt x="0" y="0"/>
                        </a:cubicBezTo>
                        <a:cubicBezTo>
                          <a:pt x="8334" y="25140"/>
                          <a:pt x="39564" y="35855"/>
                          <a:pt x="59987" y="50416"/>
                        </a:cubicBezTo>
                        <a:close/>
                      </a:path>
                    </a:pathLst>
                  </a:custGeom>
                  <a:solidFill>
                    <a:srgbClr val="3E6E53"/>
                  </a:solidFill>
                  <a:ln w="4577" cap="flat">
                    <a:noFill/>
                    <a:prstDash val="solid"/>
                    <a:miter/>
                  </a:ln>
                </p:spPr>
                <p:txBody>
                  <a:bodyPr rtlCol="0" anchor="ctr"/>
                  <a:lstStyle/>
                  <a:p>
                    <a:endParaRPr lang="th-TH"/>
                  </a:p>
                </p:txBody>
              </p:sp>
            </p:grpSp>
          </p:grpSp>
          <p:grpSp>
            <p:nvGrpSpPr>
              <p:cNvPr id="959" name="Graphic 4">
                <a:extLst>
                  <a:ext uri="{FF2B5EF4-FFF2-40B4-BE49-F238E27FC236}">
                    <a16:creationId xmlns:a16="http://schemas.microsoft.com/office/drawing/2014/main" id="{A392834B-24BA-4235-82DA-4BC840A94491}"/>
                  </a:ext>
                </a:extLst>
              </p:cNvPr>
              <p:cNvGrpSpPr/>
              <p:nvPr/>
            </p:nvGrpSpPr>
            <p:grpSpPr>
              <a:xfrm>
                <a:off x="9090013" y="-452420"/>
                <a:ext cx="400032" cy="828048"/>
                <a:chOff x="9090013" y="-452420"/>
                <a:chExt cx="400032" cy="828048"/>
              </a:xfrm>
            </p:grpSpPr>
            <p:sp>
              <p:nvSpPr>
                <p:cNvPr id="1050" name="Freeform: Shape 1049">
                  <a:extLst>
                    <a:ext uri="{FF2B5EF4-FFF2-40B4-BE49-F238E27FC236}">
                      <a16:creationId xmlns:a16="http://schemas.microsoft.com/office/drawing/2014/main" id="{5E48FA3A-00DD-4F97-9789-A3BEBC56B4F8}"/>
                    </a:ext>
                  </a:extLst>
                </p:cNvPr>
                <p:cNvSpPr/>
                <p:nvPr/>
              </p:nvSpPr>
              <p:spPr>
                <a:xfrm>
                  <a:off x="9090013" y="-452420"/>
                  <a:ext cx="304073" cy="825023"/>
                </a:xfrm>
                <a:custGeom>
                  <a:avLst/>
                  <a:gdLst>
                    <a:gd name="connsiteX0" fmla="*/ 125624 w 304073"/>
                    <a:gd name="connsiteY0" fmla="*/ 825024 h 825023"/>
                    <a:gd name="connsiteX1" fmla="*/ 304073 w 304073"/>
                    <a:gd name="connsiteY1" fmla="*/ 0 h 825023"/>
                    <a:gd name="connsiteX2" fmla="*/ 6429 w 304073"/>
                    <a:gd name="connsiteY2" fmla="*/ 351357 h 825023"/>
                    <a:gd name="connsiteX3" fmla="*/ 125624 w 304073"/>
                    <a:gd name="connsiteY3" fmla="*/ 825024 h 825023"/>
                  </a:gdLst>
                  <a:ahLst/>
                  <a:cxnLst>
                    <a:cxn ang="0">
                      <a:pos x="connsiteX0" y="connsiteY0"/>
                    </a:cxn>
                    <a:cxn ang="0">
                      <a:pos x="connsiteX1" y="connsiteY1"/>
                    </a:cxn>
                    <a:cxn ang="0">
                      <a:pos x="connsiteX2" y="connsiteY2"/>
                    </a:cxn>
                    <a:cxn ang="0">
                      <a:pos x="connsiteX3" y="connsiteY3"/>
                    </a:cxn>
                  </a:cxnLst>
                  <a:rect l="l" t="t" r="r" b="b"/>
                  <a:pathLst>
                    <a:path w="304073" h="825023">
                      <a:moveTo>
                        <a:pt x="125624" y="825024"/>
                      </a:moveTo>
                      <a:cubicBezTo>
                        <a:pt x="143345" y="796541"/>
                        <a:pt x="243125" y="111182"/>
                        <a:pt x="304073" y="0"/>
                      </a:cubicBezTo>
                      <a:cubicBezTo>
                        <a:pt x="304073" y="0"/>
                        <a:pt x="46313" y="141633"/>
                        <a:pt x="6429" y="351357"/>
                      </a:cubicBezTo>
                      <a:cubicBezTo>
                        <a:pt x="-33501" y="561036"/>
                        <a:pt x="125624" y="825024"/>
                        <a:pt x="125624" y="825024"/>
                      </a:cubicBezTo>
                      <a:close/>
                    </a:path>
                  </a:pathLst>
                </a:custGeom>
                <a:solidFill>
                  <a:srgbClr val="7A8683"/>
                </a:solidFill>
                <a:ln w="4577" cap="flat">
                  <a:noFill/>
                  <a:prstDash val="solid"/>
                  <a:miter/>
                </a:ln>
              </p:spPr>
              <p:txBody>
                <a:bodyPr rtlCol="0" anchor="ctr"/>
                <a:lstStyle/>
                <a:p>
                  <a:endParaRPr lang="th-TH"/>
                </a:p>
              </p:txBody>
            </p:sp>
            <p:sp>
              <p:nvSpPr>
                <p:cNvPr id="1051" name="Freeform: Shape 1050">
                  <a:extLst>
                    <a:ext uri="{FF2B5EF4-FFF2-40B4-BE49-F238E27FC236}">
                      <a16:creationId xmlns:a16="http://schemas.microsoft.com/office/drawing/2014/main" id="{D9D5E33F-8AEF-4F88-98A4-3AC55D039F41}"/>
                    </a:ext>
                  </a:extLst>
                </p:cNvPr>
                <p:cNvSpPr/>
                <p:nvPr/>
              </p:nvSpPr>
              <p:spPr>
                <a:xfrm>
                  <a:off x="9213751" y="-449627"/>
                  <a:ext cx="276293" cy="825255"/>
                </a:xfrm>
                <a:custGeom>
                  <a:avLst/>
                  <a:gdLst>
                    <a:gd name="connsiteX0" fmla="*/ 170398 w 276293"/>
                    <a:gd name="connsiteY0" fmla="*/ 0 h 825255"/>
                    <a:gd name="connsiteX1" fmla="*/ 1840 w 276293"/>
                    <a:gd name="connsiteY1" fmla="*/ 822230 h 825255"/>
                    <a:gd name="connsiteX2" fmla="*/ 266239 w 276293"/>
                    <a:gd name="connsiteY2" fmla="*/ 420640 h 825255"/>
                    <a:gd name="connsiteX3" fmla="*/ 170398 w 276293"/>
                    <a:gd name="connsiteY3" fmla="*/ 0 h 825255"/>
                  </a:gdLst>
                  <a:ahLst/>
                  <a:cxnLst>
                    <a:cxn ang="0">
                      <a:pos x="connsiteX0" y="connsiteY0"/>
                    </a:cxn>
                    <a:cxn ang="0">
                      <a:pos x="connsiteX1" y="connsiteY1"/>
                    </a:cxn>
                    <a:cxn ang="0">
                      <a:pos x="connsiteX2" y="connsiteY2"/>
                    </a:cxn>
                    <a:cxn ang="0">
                      <a:pos x="connsiteX3" y="connsiteY3"/>
                    </a:cxn>
                  </a:cxnLst>
                  <a:rect l="l" t="t" r="r" b="b"/>
                  <a:pathLst>
                    <a:path w="276293" h="825255">
                      <a:moveTo>
                        <a:pt x="170398" y="0"/>
                      </a:moveTo>
                      <a:cubicBezTo>
                        <a:pt x="170398" y="0"/>
                        <a:pt x="-20644" y="687833"/>
                        <a:pt x="1840" y="822230"/>
                      </a:cubicBezTo>
                      <a:cubicBezTo>
                        <a:pt x="6236" y="848606"/>
                        <a:pt x="216235" y="701478"/>
                        <a:pt x="266239" y="420640"/>
                      </a:cubicBezTo>
                      <a:cubicBezTo>
                        <a:pt x="297423" y="245808"/>
                        <a:pt x="253463" y="159812"/>
                        <a:pt x="170398" y="0"/>
                      </a:cubicBezTo>
                      <a:close/>
                    </a:path>
                  </a:pathLst>
                </a:custGeom>
                <a:solidFill>
                  <a:srgbClr val="577667"/>
                </a:solidFill>
                <a:ln w="4577" cap="flat">
                  <a:noFill/>
                  <a:prstDash val="solid"/>
                  <a:miter/>
                </a:ln>
              </p:spPr>
              <p:txBody>
                <a:bodyPr rtlCol="0" anchor="ctr"/>
                <a:lstStyle/>
                <a:p>
                  <a:endParaRPr lang="th-TH"/>
                </a:p>
              </p:txBody>
            </p:sp>
            <p:sp>
              <p:nvSpPr>
                <p:cNvPr id="1052" name="Freeform: Shape 1051">
                  <a:extLst>
                    <a:ext uri="{FF2B5EF4-FFF2-40B4-BE49-F238E27FC236}">
                      <a16:creationId xmlns:a16="http://schemas.microsoft.com/office/drawing/2014/main" id="{1CF00DCB-60E3-4D36-B19B-7D351B8D64CF}"/>
                    </a:ext>
                  </a:extLst>
                </p:cNvPr>
                <p:cNvSpPr/>
                <p:nvPr/>
              </p:nvSpPr>
              <p:spPr>
                <a:xfrm>
                  <a:off x="9112464" y="-44373"/>
                  <a:ext cx="108835" cy="391241"/>
                </a:xfrm>
                <a:custGeom>
                  <a:avLst/>
                  <a:gdLst>
                    <a:gd name="connsiteX0" fmla="*/ 93007 w 108835"/>
                    <a:gd name="connsiteY0" fmla="*/ 316464 h 391241"/>
                    <a:gd name="connsiteX1" fmla="*/ 40851 w 108835"/>
                    <a:gd name="connsiteY1" fmla="*/ 185135 h 391241"/>
                    <a:gd name="connsiteX2" fmla="*/ 4034 w 108835"/>
                    <a:gd name="connsiteY2" fmla="*/ 0 h 391241"/>
                    <a:gd name="connsiteX3" fmla="*/ 8797 w 108835"/>
                    <a:gd name="connsiteY3" fmla="*/ 112647 h 391241"/>
                    <a:gd name="connsiteX4" fmla="*/ 19970 w 108835"/>
                    <a:gd name="connsiteY4" fmla="*/ 147448 h 391241"/>
                    <a:gd name="connsiteX5" fmla="*/ 108072 w 108835"/>
                    <a:gd name="connsiteY5" fmla="*/ 391242 h 391241"/>
                    <a:gd name="connsiteX6" fmla="*/ 93007 w 108835"/>
                    <a:gd name="connsiteY6" fmla="*/ 316464 h 39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835" h="391241">
                      <a:moveTo>
                        <a:pt x="93007" y="316464"/>
                      </a:moveTo>
                      <a:cubicBezTo>
                        <a:pt x="75606" y="272688"/>
                        <a:pt x="58205" y="228911"/>
                        <a:pt x="40851" y="185135"/>
                      </a:cubicBezTo>
                      <a:cubicBezTo>
                        <a:pt x="17360" y="125926"/>
                        <a:pt x="-6635" y="63009"/>
                        <a:pt x="4034" y="0"/>
                      </a:cubicBezTo>
                      <a:cubicBezTo>
                        <a:pt x="-2651" y="37366"/>
                        <a:pt x="-1003" y="76105"/>
                        <a:pt x="8797" y="112647"/>
                      </a:cubicBezTo>
                      <a:cubicBezTo>
                        <a:pt x="11956" y="124415"/>
                        <a:pt x="15940" y="135909"/>
                        <a:pt x="19970" y="147448"/>
                      </a:cubicBezTo>
                      <a:cubicBezTo>
                        <a:pt x="45933" y="222271"/>
                        <a:pt x="64570" y="328050"/>
                        <a:pt x="108072" y="391242"/>
                      </a:cubicBezTo>
                      <a:cubicBezTo>
                        <a:pt x="110637" y="371826"/>
                        <a:pt x="107019" y="331850"/>
                        <a:pt x="93007" y="316464"/>
                      </a:cubicBezTo>
                      <a:close/>
                    </a:path>
                  </a:pathLst>
                </a:custGeom>
                <a:solidFill>
                  <a:srgbClr val="577667"/>
                </a:solidFill>
                <a:ln w="4577" cap="flat">
                  <a:noFill/>
                  <a:prstDash val="solid"/>
                  <a:miter/>
                </a:ln>
              </p:spPr>
              <p:txBody>
                <a:bodyPr rtlCol="0" anchor="ctr"/>
                <a:lstStyle/>
                <a:p>
                  <a:endParaRPr lang="th-TH"/>
                </a:p>
              </p:txBody>
            </p:sp>
            <p:sp>
              <p:nvSpPr>
                <p:cNvPr id="1053" name="Freeform: Shape 1052">
                  <a:extLst>
                    <a:ext uri="{FF2B5EF4-FFF2-40B4-BE49-F238E27FC236}">
                      <a16:creationId xmlns:a16="http://schemas.microsoft.com/office/drawing/2014/main" id="{D2A305DF-CD4A-40F2-A926-F31BC2D4CD0D}"/>
                    </a:ext>
                  </a:extLst>
                </p:cNvPr>
                <p:cNvSpPr/>
                <p:nvPr/>
              </p:nvSpPr>
              <p:spPr>
                <a:xfrm>
                  <a:off x="9148298" y="-165399"/>
                  <a:ext cx="109696" cy="326813"/>
                </a:xfrm>
                <a:custGeom>
                  <a:avLst/>
                  <a:gdLst>
                    <a:gd name="connsiteX0" fmla="*/ 1629 w 109696"/>
                    <a:gd name="connsiteY0" fmla="*/ 41808 h 326813"/>
                    <a:gd name="connsiteX1" fmla="*/ 4513 w 109696"/>
                    <a:gd name="connsiteY1" fmla="*/ 0 h 326813"/>
                    <a:gd name="connsiteX2" fmla="*/ 58089 w 109696"/>
                    <a:gd name="connsiteY2" fmla="*/ 212014 h 326813"/>
                    <a:gd name="connsiteX3" fmla="*/ 109696 w 109696"/>
                    <a:gd name="connsiteY3" fmla="*/ 326813 h 326813"/>
                    <a:gd name="connsiteX4" fmla="*/ 1629 w 109696"/>
                    <a:gd name="connsiteY4" fmla="*/ 41808 h 326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96" h="326813">
                      <a:moveTo>
                        <a:pt x="1629" y="41808"/>
                      </a:moveTo>
                      <a:cubicBezTo>
                        <a:pt x="-524" y="27841"/>
                        <a:pt x="-1394" y="12913"/>
                        <a:pt x="4513" y="0"/>
                      </a:cubicBezTo>
                      <a:cubicBezTo>
                        <a:pt x="7444" y="73449"/>
                        <a:pt x="25852" y="146166"/>
                        <a:pt x="58089" y="212014"/>
                      </a:cubicBezTo>
                      <a:cubicBezTo>
                        <a:pt x="76818" y="250204"/>
                        <a:pt x="95318" y="286837"/>
                        <a:pt x="109696" y="326813"/>
                      </a:cubicBezTo>
                      <a:cubicBezTo>
                        <a:pt x="105896" y="226988"/>
                        <a:pt x="17106" y="141862"/>
                        <a:pt x="1629" y="41808"/>
                      </a:cubicBezTo>
                      <a:close/>
                    </a:path>
                  </a:pathLst>
                </a:custGeom>
                <a:solidFill>
                  <a:srgbClr val="577667"/>
                </a:solidFill>
                <a:ln w="4577" cap="flat">
                  <a:noFill/>
                  <a:prstDash val="solid"/>
                  <a:miter/>
                </a:ln>
              </p:spPr>
              <p:txBody>
                <a:bodyPr rtlCol="0" anchor="ctr"/>
                <a:lstStyle/>
                <a:p>
                  <a:endParaRPr lang="th-TH"/>
                </a:p>
              </p:txBody>
            </p:sp>
            <p:sp>
              <p:nvSpPr>
                <p:cNvPr id="1054" name="Freeform: Shape 1053">
                  <a:extLst>
                    <a:ext uri="{FF2B5EF4-FFF2-40B4-BE49-F238E27FC236}">
                      <a16:creationId xmlns:a16="http://schemas.microsoft.com/office/drawing/2014/main" id="{9304D0F9-9D68-467E-81CB-109A3F1BCB10}"/>
                    </a:ext>
                  </a:extLst>
                </p:cNvPr>
                <p:cNvSpPr/>
                <p:nvPr/>
              </p:nvSpPr>
              <p:spPr>
                <a:xfrm>
                  <a:off x="9198648" y="-236971"/>
                  <a:ext cx="103122" cy="258721"/>
                </a:xfrm>
                <a:custGeom>
                  <a:avLst/>
                  <a:gdLst>
                    <a:gd name="connsiteX0" fmla="*/ 0 w 103122"/>
                    <a:gd name="connsiteY0" fmla="*/ 0 h 258721"/>
                    <a:gd name="connsiteX1" fmla="*/ 11585 w 103122"/>
                    <a:gd name="connsiteY1" fmla="*/ 18546 h 258721"/>
                    <a:gd name="connsiteX2" fmla="*/ 103122 w 103122"/>
                    <a:gd name="connsiteY2" fmla="*/ 258721 h 258721"/>
                    <a:gd name="connsiteX3" fmla="*/ 0 w 103122"/>
                    <a:gd name="connsiteY3" fmla="*/ 0 h 258721"/>
                  </a:gdLst>
                  <a:ahLst/>
                  <a:cxnLst>
                    <a:cxn ang="0">
                      <a:pos x="connsiteX0" y="connsiteY0"/>
                    </a:cxn>
                    <a:cxn ang="0">
                      <a:pos x="connsiteX1" y="connsiteY1"/>
                    </a:cxn>
                    <a:cxn ang="0">
                      <a:pos x="connsiteX2" y="connsiteY2"/>
                    </a:cxn>
                    <a:cxn ang="0">
                      <a:pos x="connsiteX3" y="connsiteY3"/>
                    </a:cxn>
                  </a:cxnLst>
                  <a:rect l="l" t="t" r="r" b="b"/>
                  <a:pathLst>
                    <a:path w="103122" h="258721">
                      <a:moveTo>
                        <a:pt x="0" y="0"/>
                      </a:moveTo>
                      <a:cubicBezTo>
                        <a:pt x="3984" y="6090"/>
                        <a:pt x="7830" y="12318"/>
                        <a:pt x="11585" y="18546"/>
                      </a:cubicBezTo>
                      <a:cubicBezTo>
                        <a:pt x="35854" y="59163"/>
                        <a:pt x="91354" y="212793"/>
                        <a:pt x="103122" y="258721"/>
                      </a:cubicBezTo>
                      <a:cubicBezTo>
                        <a:pt x="71022" y="216364"/>
                        <a:pt x="21659" y="48539"/>
                        <a:pt x="0" y="0"/>
                      </a:cubicBezTo>
                      <a:close/>
                    </a:path>
                  </a:pathLst>
                </a:custGeom>
                <a:solidFill>
                  <a:srgbClr val="577667"/>
                </a:solidFill>
                <a:ln w="4577" cap="flat">
                  <a:noFill/>
                  <a:prstDash val="solid"/>
                  <a:miter/>
                </a:ln>
              </p:spPr>
              <p:txBody>
                <a:bodyPr rtlCol="0" anchor="ctr"/>
                <a:lstStyle/>
                <a:p>
                  <a:endParaRPr lang="th-TH"/>
                </a:p>
              </p:txBody>
            </p:sp>
            <p:sp>
              <p:nvSpPr>
                <p:cNvPr id="1055" name="Freeform: Shape 1054">
                  <a:extLst>
                    <a:ext uri="{FF2B5EF4-FFF2-40B4-BE49-F238E27FC236}">
                      <a16:creationId xmlns:a16="http://schemas.microsoft.com/office/drawing/2014/main" id="{7D21D00C-F34B-42FF-9597-71A551F2A8FE}"/>
                    </a:ext>
                  </a:extLst>
                </p:cNvPr>
                <p:cNvSpPr/>
                <p:nvPr/>
              </p:nvSpPr>
              <p:spPr>
                <a:xfrm>
                  <a:off x="9254193" y="-325166"/>
                  <a:ext cx="68137" cy="126292"/>
                </a:xfrm>
                <a:custGeom>
                  <a:avLst/>
                  <a:gdLst>
                    <a:gd name="connsiteX0" fmla="*/ 0 w 68137"/>
                    <a:gd name="connsiteY0" fmla="*/ 0 h 126292"/>
                    <a:gd name="connsiteX1" fmla="*/ 35534 w 68137"/>
                    <a:gd name="connsiteY1" fmla="*/ 50920 h 126292"/>
                    <a:gd name="connsiteX2" fmla="*/ 68137 w 68137"/>
                    <a:gd name="connsiteY2" fmla="*/ 126293 h 126292"/>
                    <a:gd name="connsiteX3" fmla="*/ 42036 w 68137"/>
                    <a:gd name="connsiteY3" fmla="*/ 53164 h 126292"/>
                    <a:gd name="connsiteX4" fmla="*/ 0 w 68137"/>
                    <a:gd name="connsiteY4" fmla="*/ 0 h 12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37" h="126292">
                      <a:moveTo>
                        <a:pt x="0" y="0"/>
                      </a:moveTo>
                      <a:cubicBezTo>
                        <a:pt x="1053" y="30314"/>
                        <a:pt x="16622" y="27337"/>
                        <a:pt x="35534" y="50920"/>
                      </a:cubicBezTo>
                      <a:cubicBezTo>
                        <a:pt x="52706" y="72396"/>
                        <a:pt x="61314" y="100008"/>
                        <a:pt x="68137" y="126293"/>
                      </a:cubicBezTo>
                      <a:cubicBezTo>
                        <a:pt x="65161" y="100375"/>
                        <a:pt x="54400" y="75968"/>
                        <a:pt x="42036" y="53164"/>
                      </a:cubicBezTo>
                      <a:cubicBezTo>
                        <a:pt x="33290" y="36999"/>
                        <a:pt x="504" y="14287"/>
                        <a:pt x="0" y="0"/>
                      </a:cubicBezTo>
                      <a:close/>
                    </a:path>
                  </a:pathLst>
                </a:custGeom>
                <a:solidFill>
                  <a:srgbClr val="577667"/>
                </a:solidFill>
                <a:ln w="4577" cap="flat">
                  <a:noFill/>
                  <a:prstDash val="solid"/>
                  <a:miter/>
                </a:ln>
              </p:spPr>
              <p:txBody>
                <a:bodyPr rtlCol="0" anchor="ctr"/>
                <a:lstStyle/>
                <a:p>
                  <a:endParaRPr lang="th-TH"/>
                </a:p>
              </p:txBody>
            </p:sp>
            <p:sp>
              <p:nvSpPr>
                <p:cNvPr id="1056" name="Freeform: Shape 1055">
                  <a:extLst>
                    <a:ext uri="{FF2B5EF4-FFF2-40B4-BE49-F238E27FC236}">
                      <a16:creationId xmlns:a16="http://schemas.microsoft.com/office/drawing/2014/main" id="{79C97822-22BC-4B34-8D3E-C428341E7FBF}"/>
                    </a:ext>
                  </a:extLst>
                </p:cNvPr>
                <p:cNvSpPr/>
                <p:nvPr/>
              </p:nvSpPr>
              <p:spPr>
                <a:xfrm>
                  <a:off x="9313905" y="-389045"/>
                  <a:ext cx="42998" cy="97489"/>
                </a:xfrm>
                <a:custGeom>
                  <a:avLst/>
                  <a:gdLst>
                    <a:gd name="connsiteX0" fmla="*/ 42998 w 42998"/>
                    <a:gd name="connsiteY0" fmla="*/ 87919 h 97489"/>
                    <a:gd name="connsiteX1" fmla="*/ 0 w 42998"/>
                    <a:gd name="connsiteY1" fmla="*/ 0 h 97489"/>
                    <a:gd name="connsiteX2" fmla="*/ 37183 w 42998"/>
                    <a:gd name="connsiteY2" fmla="*/ 97490 h 97489"/>
                  </a:gdLst>
                  <a:ahLst/>
                  <a:cxnLst>
                    <a:cxn ang="0">
                      <a:pos x="connsiteX0" y="connsiteY0"/>
                    </a:cxn>
                    <a:cxn ang="0">
                      <a:pos x="connsiteX1" y="connsiteY1"/>
                    </a:cxn>
                    <a:cxn ang="0">
                      <a:pos x="connsiteX2" y="connsiteY2"/>
                    </a:cxn>
                  </a:cxnLst>
                  <a:rect l="l" t="t" r="r" b="b"/>
                  <a:pathLst>
                    <a:path w="42998" h="97489">
                      <a:moveTo>
                        <a:pt x="42998" y="87919"/>
                      </a:moveTo>
                      <a:cubicBezTo>
                        <a:pt x="39197" y="54812"/>
                        <a:pt x="23766" y="23262"/>
                        <a:pt x="0" y="0"/>
                      </a:cubicBezTo>
                      <a:cubicBezTo>
                        <a:pt x="24819" y="25643"/>
                        <a:pt x="38556" y="61727"/>
                        <a:pt x="37183" y="97490"/>
                      </a:cubicBezTo>
                    </a:path>
                  </a:pathLst>
                </a:custGeom>
                <a:solidFill>
                  <a:srgbClr val="577667"/>
                </a:solidFill>
                <a:ln w="4577" cap="flat">
                  <a:noFill/>
                  <a:prstDash val="solid"/>
                  <a:miter/>
                </a:ln>
              </p:spPr>
              <p:txBody>
                <a:bodyPr rtlCol="0" anchor="ctr"/>
                <a:lstStyle/>
                <a:p>
                  <a:endParaRPr lang="th-TH"/>
                </a:p>
              </p:txBody>
            </p:sp>
            <p:sp>
              <p:nvSpPr>
                <p:cNvPr id="1057" name="Freeform: Shape 1056">
                  <a:extLst>
                    <a:ext uri="{FF2B5EF4-FFF2-40B4-BE49-F238E27FC236}">
                      <a16:creationId xmlns:a16="http://schemas.microsoft.com/office/drawing/2014/main" id="{9F1DEB03-0A45-49C2-9A6E-BEC4715D6473}"/>
                    </a:ext>
                  </a:extLst>
                </p:cNvPr>
                <p:cNvSpPr/>
                <p:nvPr/>
              </p:nvSpPr>
              <p:spPr>
                <a:xfrm>
                  <a:off x="9238899" y="178401"/>
                  <a:ext cx="129131" cy="137923"/>
                </a:xfrm>
                <a:custGeom>
                  <a:avLst/>
                  <a:gdLst>
                    <a:gd name="connsiteX0" fmla="*/ 129132 w 129131"/>
                    <a:gd name="connsiteY0" fmla="*/ 0 h 137923"/>
                    <a:gd name="connsiteX1" fmla="*/ 0 w 129131"/>
                    <a:gd name="connsiteY1" fmla="*/ 137924 h 137923"/>
                    <a:gd name="connsiteX2" fmla="*/ 129132 w 129131"/>
                    <a:gd name="connsiteY2" fmla="*/ 0 h 137923"/>
                  </a:gdLst>
                  <a:ahLst/>
                  <a:cxnLst>
                    <a:cxn ang="0">
                      <a:pos x="connsiteX0" y="connsiteY0"/>
                    </a:cxn>
                    <a:cxn ang="0">
                      <a:pos x="connsiteX1" y="connsiteY1"/>
                    </a:cxn>
                    <a:cxn ang="0">
                      <a:pos x="connsiteX2" y="connsiteY2"/>
                    </a:cxn>
                  </a:cxnLst>
                  <a:rect l="l" t="t" r="r" b="b"/>
                  <a:pathLst>
                    <a:path w="129131" h="137923">
                      <a:moveTo>
                        <a:pt x="129132" y="0"/>
                      </a:moveTo>
                      <a:cubicBezTo>
                        <a:pt x="88835" y="48859"/>
                        <a:pt x="44051" y="92590"/>
                        <a:pt x="0" y="137924"/>
                      </a:cubicBezTo>
                      <a:cubicBezTo>
                        <a:pt x="49592" y="98314"/>
                        <a:pt x="88973" y="48768"/>
                        <a:pt x="129132" y="0"/>
                      </a:cubicBezTo>
                      <a:close/>
                    </a:path>
                  </a:pathLst>
                </a:custGeom>
                <a:solidFill>
                  <a:srgbClr val="435E4F"/>
                </a:solidFill>
                <a:ln w="4577" cap="flat">
                  <a:noFill/>
                  <a:prstDash val="solid"/>
                  <a:miter/>
                </a:ln>
              </p:spPr>
              <p:txBody>
                <a:bodyPr rtlCol="0" anchor="ctr"/>
                <a:lstStyle/>
                <a:p>
                  <a:endParaRPr lang="th-TH"/>
                </a:p>
              </p:txBody>
            </p:sp>
            <p:sp>
              <p:nvSpPr>
                <p:cNvPr id="1058" name="Freeform: Shape 1057">
                  <a:extLst>
                    <a:ext uri="{FF2B5EF4-FFF2-40B4-BE49-F238E27FC236}">
                      <a16:creationId xmlns:a16="http://schemas.microsoft.com/office/drawing/2014/main" id="{739BFB35-4075-4E74-BB06-845E936F2F7B}"/>
                    </a:ext>
                  </a:extLst>
                </p:cNvPr>
                <p:cNvSpPr/>
                <p:nvPr/>
              </p:nvSpPr>
              <p:spPr>
                <a:xfrm>
                  <a:off x="9276356" y="-31460"/>
                  <a:ext cx="196674" cy="186233"/>
                </a:xfrm>
                <a:custGeom>
                  <a:avLst/>
                  <a:gdLst>
                    <a:gd name="connsiteX0" fmla="*/ 128216 w 196674"/>
                    <a:gd name="connsiteY0" fmla="*/ 102802 h 186233"/>
                    <a:gd name="connsiteX1" fmla="*/ 154729 w 196674"/>
                    <a:gd name="connsiteY1" fmla="*/ 66123 h 186233"/>
                    <a:gd name="connsiteX2" fmla="*/ 196674 w 196674"/>
                    <a:gd name="connsiteY2" fmla="*/ 0 h 186233"/>
                    <a:gd name="connsiteX3" fmla="*/ 162834 w 196674"/>
                    <a:gd name="connsiteY3" fmla="*/ 50599 h 186233"/>
                    <a:gd name="connsiteX4" fmla="*/ 101749 w 196674"/>
                    <a:gd name="connsiteY4" fmla="*/ 110311 h 186233"/>
                    <a:gd name="connsiteX5" fmla="*/ 0 w 196674"/>
                    <a:gd name="connsiteY5" fmla="*/ 186234 h 186233"/>
                    <a:gd name="connsiteX6" fmla="*/ 128216 w 196674"/>
                    <a:gd name="connsiteY6" fmla="*/ 102802 h 18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674" h="186233">
                      <a:moveTo>
                        <a:pt x="128216" y="102802"/>
                      </a:moveTo>
                      <a:cubicBezTo>
                        <a:pt x="138473" y="91720"/>
                        <a:pt x="146624" y="78853"/>
                        <a:pt x="154729" y="66123"/>
                      </a:cubicBezTo>
                      <a:cubicBezTo>
                        <a:pt x="168696" y="44097"/>
                        <a:pt x="182662" y="22071"/>
                        <a:pt x="196674" y="0"/>
                      </a:cubicBezTo>
                      <a:cubicBezTo>
                        <a:pt x="179136" y="10761"/>
                        <a:pt x="173091" y="32787"/>
                        <a:pt x="162834" y="50599"/>
                      </a:cubicBezTo>
                      <a:cubicBezTo>
                        <a:pt x="148547" y="75464"/>
                        <a:pt x="124782" y="93231"/>
                        <a:pt x="101749" y="110311"/>
                      </a:cubicBezTo>
                      <a:cubicBezTo>
                        <a:pt x="67817" y="135451"/>
                        <a:pt x="32832" y="159766"/>
                        <a:pt x="0" y="186234"/>
                      </a:cubicBezTo>
                      <a:cubicBezTo>
                        <a:pt x="40617" y="156286"/>
                        <a:pt x="93598" y="140442"/>
                        <a:pt x="128216" y="102802"/>
                      </a:cubicBezTo>
                      <a:close/>
                    </a:path>
                  </a:pathLst>
                </a:custGeom>
                <a:solidFill>
                  <a:srgbClr val="435E4F"/>
                </a:solidFill>
                <a:ln w="4577" cap="flat">
                  <a:noFill/>
                  <a:prstDash val="solid"/>
                  <a:miter/>
                </a:ln>
              </p:spPr>
              <p:txBody>
                <a:bodyPr rtlCol="0" anchor="ctr"/>
                <a:lstStyle/>
                <a:p>
                  <a:endParaRPr lang="th-TH"/>
                </a:p>
              </p:txBody>
            </p:sp>
            <p:sp>
              <p:nvSpPr>
                <p:cNvPr id="1059" name="Freeform: Shape 1058">
                  <a:extLst>
                    <a:ext uri="{FF2B5EF4-FFF2-40B4-BE49-F238E27FC236}">
                      <a16:creationId xmlns:a16="http://schemas.microsoft.com/office/drawing/2014/main" id="{0E43E155-C9F5-4C9B-9834-F5D11BC56677}"/>
                    </a:ext>
                  </a:extLst>
                </p:cNvPr>
                <p:cNvSpPr/>
                <p:nvPr/>
              </p:nvSpPr>
              <p:spPr>
                <a:xfrm>
                  <a:off x="9319721" y="-164758"/>
                  <a:ext cx="160315" cy="160229"/>
                </a:xfrm>
                <a:custGeom>
                  <a:avLst/>
                  <a:gdLst>
                    <a:gd name="connsiteX0" fmla="*/ 96940 w 160315"/>
                    <a:gd name="connsiteY0" fmla="*/ 102023 h 160229"/>
                    <a:gd name="connsiteX1" fmla="*/ 160315 w 160315"/>
                    <a:gd name="connsiteY1" fmla="*/ 0 h 160229"/>
                    <a:gd name="connsiteX2" fmla="*/ 84851 w 160315"/>
                    <a:gd name="connsiteY2" fmla="*/ 100695 h 160229"/>
                    <a:gd name="connsiteX3" fmla="*/ 37274 w 160315"/>
                    <a:gd name="connsiteY3" fmla="*/ 143464 h 160229"/>
                    <a:gd name="connsiteX4" fmla="*/ 0 w 160315"/>
                    <a:gd name="connsiteY4" fmla="*/ 157751 h 160229"/>
                    <a:gd name="connsiteX5" fmla="*/ 96940 w 160315"/>
                    <a:gd name="connsiteY5" fmla="*/ 102023 h 16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5" h="160229">
                      <a:moveTo>
                        <a:pt x="96940" y="102023"/>
                      </a:moveTo>
                      <a:cubicBezTo>
                        <a:pt x="120477" y="69466"/>
                        <a:pt x="132108" y="28620"/>
                        <a:pt x="160315" y="0"/>
                      </a:cubicBezTo>
                      <a:cubicBezTo>
                        <a:pt x="135817" y="34023"/>
                        <a:pt x="110632" y="67634"/>
                        <a:pt x="84851" y="100695"/>
                      </a:cubicBezTo>
                      <a:cubicBezTo>
                        <a:pt x="71572" y="117684"/>
                        <a:pt x="57239" y="135268"/>
                        <a:pt x="37274" y="143464"/>
                      </a:cubicBezTo>
                      <a:cubicBezTo>
                        <a:pt x="24773" y="148593"/>
                        <a:pt x="11814" y="151524"/>
                        <a:pt x="0" y="157751"/>
                      </a:cubicBezTo>
                      <a:cubicBezTo>
                        <a:pt x="33474" y="171077"/>
                        <a:pt x="78532" y="127529"/>
                        <a:pt x="96940" y="102023"/>
                      </a:cubicBezTo>
                      <a:close/>
                    </a:path>
                  </a:pathLst>
                </a:custGeom>
                <a:solidFill>
                  <a:srgbClr val="435E4F"/>
                </a:solidFill>
                <a:ln w="4577" cap="flat">
                  <a:noFill/>
                  <a:prstDash val="solid"/>
                  <a:miter/>
                </a:ln>
              </p:spPr>
              <p:txBody>
                <a:bodyPr rtlCol="0" anchor="ctr"/>
                <a:lstStyle/>
                <a:p>
                  <a:endParaRPr lang="th-TH"/>
                </a:p>
              </p:txBody>
            </p:sp>
            <p:sp>
              <p:nvSpPr>
                <p:cNvPr id="1060" name="Freeform: Shape 1059">
                  <a:extLst>
                    <a:ext uri="{FF2B5EF4-FFF2-40B4-BE49-F238E27FC236}">
                      <a16:creationId xmlns:a16="http://schemas.microsoft.com/office/drawing/2014/main" id="{DD1BB667-2533-409A-80F4-9A85F49D7DD5}"/>
                    </a:ext>
                  </a:extLst>
                </p:cNvPr>
                <p:cNvSpPr/>
                <p:nvPr/>
              </p:nvSpPr>
              <p:spPr>
                <a:xfrm>
                  <a:off x="9319858" y="-276947"/>
                  <a:ext cx="133508" cy="133573"/>
                </a:xfrm>
                <a:custGeom>
                  <a:avLst/>
                  <a:gdLst>
                    <a:gd name="connsiteX0" fmla="*/ 125102 w 133508"/>
                    <a:gd name="connsiteY0" fmla="*/ 17172 h 133573"/>
                    <a:gd name="connsiteX1" fmla="*/ 133161 w 133508"/>
                    <a:gd name="connsiteY1" fmla="*/ 0 h 133573"/>
                    <a:gd name="connsiteX2" fmla="*/ 0 w 133508"/>
                    <a:gd name="connsiteY2" fmla="*/ 133574 h 133573"/>
                    <a:gd name="connsiteX3" fmla="*/ 125102 w 133508"/>
                    <a:gd name="connsiteY3" fmla="*/ 17172 h 133573"/>
                  </a:gdLst>
                  <a:ahLst/>
                  <a:cxnLst>
                    <a:cxn ang="0">
                      <a:pos x="connsiteX0" y="connsiteY0"/>
                    </a:cxn>
                    <a:cxn ang="0">
                      <a:pos x="connsiteX1" y="connsiteY1"/>
                    </a:cxn>
                    <a:cxn ang="0">
                      <a:pos x="connsiteX2" y="connsiteY2"/>
                    </a:cxn>
                    <a:cxn ang="0">
                      <a:pos x="connsiteX3" y="connsiteY3"/>
                    </a:cxn>
                  </a:cxnLst>
                  <a:rect l="l" t="t" r="r" b="b"/>
                  <a:pathLst>
                    <a:path w="133508" h="133573">
                      <a:moveTo>
                        <a:pt x="125102" y="17172"/>
                      </a:moveTo>
                      <a:cubicBezTo>
                        <a:pt x="129773" y="12455"/>
                        <a:pt x="134902" y="6411"/>
                        <a:pt x="133161" y="0"/>
                      </a:cubicBezTo>
                      <a:cubicBezTo>
                        <a:pt x="98223" y="38556"/>
                        <a:pt x="37045" y="97032"/>
                        <a:pt x="0" y="133574"/>
                      </a:cubicBezTo>
                      <a:cubicBezTo>
                        <a:pt x="36221" y="125423"/>
                        <a:pt x="92499" y="49913"/>
                        <a:pt x="125102" y="17172"/>
                      </a:cubicBezTo>
                      <a:close/>
                    </a:path>
                  </a:pathLst>
                </a:custGeom>
                <a:solidFill>
                  <a:srgbClr val="435E4F"/>
                </a:solidFill>
                <a:ln w="4577" cap="flat">
                  <a:noFill/>
                  <a:prstDash val="solid"/>
                  <a:miter/>
                </a:ln>
              </p:spPr>
              <p:txBody>
                <a:bodyPr rtlCol="0" anchor="ctr"/>
                <a:lstStyle/>
                <a:p>
                  <a:endParaRPr lang="th-TH"/>
                </a:p>
              </p:txBody>
            </p:sp>
            <p:sp>
              <p:nvSpPr>
                <p:cNvPr id="1061" name="Freeform: Shape 1060">
                  <a:extLst>
                    <a:ext uri="{FF2B5EF4-FFF2-40B4-BE49-F238E27FC236}">
                      <a16:creationId xmlns:a16="http://schemas.microsoft.com/office/drawing/2014/main" id="{EFB2DDA8-74E2-4320-9BA9-4C796B243DB5}"/>
                    </a:ext>
                  </a:extLst>
                </p:cNvPr>
                <p:cNvSpPr/>
                <p:nvPr/>
              </p:nvSpPr>
              <p:spPr>
                <a:xfrm>
                  <a:off x="9352816" y="-353098"/>
                  <a:ext cx="54457" cy="55569"/>
                </a:xfrm>
                <a:custGeom>
                  <a:avLst/>
                  <a:gdLst>
                    <a:gd name="connsiteX0" fmla="*/ 5003 w 54457"/>
                    <a:gd name="connsiteY0" fmla="*/ 39014 h 55569"/>
                    <a:gd name="connsiteX1" fmla="*/ 54458 w 54457"/>
                    <a:gd name="connsiteY1" fmla="*/ 0 h 55569"/>
                    <a:gd name="connsiteX2" fmla="*/ 17183 w 54457"/>
                    <a:gd name="connsiteY2" fmla="*/ 47852 h 55569"/>
                    <a:gd name="connsiteX3" fmla="*/ 7384 w 54457"/>
                    <a:gd name="connsiteY3" fmla="*/ 55499 h 55569"/>
                    <a:gd name="connsiteX4" fmla="*/ 515 w 54457"/>
                    <a:gd name="connsiteY4" fmla="*/ 48035 h 55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57" h="55569">
                      <a:moveTo>
                        <a:pt x="5003" y="39014"/>
                      </a:moveTo>
                      <a:cubicBezTo>
                        <a:pt x="21488" y="26009"/>
                        <a:pt x="37973" y="13005"/>
                        <a:pt x="54458" y="0"/>
                      </a:cubicBezTo>
                      <a:cubicBezTo>
                        <a:pt x="42048" y="15935"/>
                        <a:pt x="29593" y="31917"/>
                        <a:pt x="17183" y="47852"/>
                      </a:cubicBezTo>
                      <a:cubicBezTo>
                        <a:pt x="14573" y="51195"/>
                        <a:pt x="11551" y="54812"/>
                        <a:pt x="7384" y="55499"/>
                      </a:cubicBezTo>
                      <a:cubicBezTo>
                        <a:pt x="3171" y="56186"/>
                        <a:pt x="-1591" y="51698"/>
                        <a:pt x="515" y="48035"/>
                      </a:cubicBezTo>
                    </a:path>
                  </a:pathLst>
                </a:custGeom>
                <a:solidFill>
                  <a:srgbClr val="435E4F"/>
                </a:solidFill>
                <a:ln w="4577" cap="flat">
                  <a:noFill/>
                  <a:prstDash val="solid"/>
                  <a:miter/>
                </a:ln>
              </p:spPr>
              <p:txBody>
                <a:bodyPr rtlCol="0" anchor="ctr"/>
                <a:lstStyle/>
                <a:p>
                  <a:endParaRPr lang="th-TH"/>
                </a:p>
              </p:txBody>
            </p:sp>
            <p:sp>
              <p:nvSpPr>
                <p:cNvPr id="1062" name="Freeform: Shape 1061">
                  <a:extLst>
                    <a:ext uri="{FF2B5EF4-FFF2-40B4-BE49-F238E27FC236}">
                      <a16:creationId xmlns:a16="http://schemas.microsoft.com/office/drawing/2014/main" id="{17F142EB-6383-4258-9BCB-1AC0D1743C62}"/>
                    </a:ext>
                  </a:extLst>
                </p:cNvPr>
                <p:cNvSpPr/>
                <p:nvPr/>
              </p:nvSpPr>
              <p:spPr>
                <a:xfrm>
                  <a:off x="9224615" y="-418397"/>
                  <a:ext cx="204638" cy="748475"/>
                </a:xfrm>
                <a:custGeom>
                  <a:avLst/>
                  <a:gdLst>
                    <a:gd name="connsiteX0" fmla="*/ 78713 w 204638"/>
                    <a:gd name="connsiteY0" fmla="*/ 280381 h 748475"/>
                    <a:gd name="connsiteX1" fmla="*/ 168601 w 204638"/>
                    <a:gd name="connsiteY1" fmla="*/ 0 h 748475"/>
                    <a:gd name="connsiteX2" fmla="*/ 142042 w 204638"/>
                    <a:gd name="connsiteY2" fmla="*/ 184448 h 748475"/>
                    <a:gd name="connsiteX3" fmla="*/ 143782 w 204638"/>
                    <a:gd name="connsiteY3" fmla="*/ 213251 h 748475"/>
                    <a:gd name="connsiteX4" fmla="*/ 106920 w 204638"/>
                    <a:gd name="connsiteY4" fmla="*/ 265270 h 748475"/>
                    <a:gd name="connsiteX5" fmla="*/ 118734 w 204638"/>
                    <a:gd name="connsiteY5" fmla="*/ 333041 h 748475"/>
                    <a:gd name="connsiteX6" fmla="*/ 204639 w 204638"/>
                    <a:gd name="connsiteY6" fmla="*/ 304833 h 748475"/>
                    <a:gd name="connsiteX7" fmla="*/ 107424 w 204638"/>
                    <a:gd name="connsiteY7" fmla="*/ 444222 h 748475"/>
                    <a:gd name="connsiteX8" fmla="*/ 84574 w 204638"/>
                    <a:gd name="connsiteY8" fmla="*/ 489281 h 748475"/>
                    <a:gd name="connsiteX9" fmla="*/ 101746 w 204638"/>
                    <a:gd name="connsiteY9" fmla="*/ 533424 h 748475"/>
                    <a:gd name="connsiteX10" fmla="*/ 59938 w 204638"/>
                    <a:gd name="connsiteY10" fmla="*/ 583886 h 748475"/>
                    <a:gd name="connsiteX11" fmla="*/ 73905 w 204638"/>
                    <a:gd name="connsiteY11" fmla="*/ 642820 h 748475"/>
                    <a:gd name="connsiteX12" fmla="*/ 103028 w 204638"/>
                    <a:gd name="connsiteY12" fmla="*/ 635768 h 748475"/>
                    <a:gd name="connsiteX13" fmla="*/ 23809 w 204638"/>
                    <a:gd name="connsiteY13" fmla="*/ 748369 h 748475"/>
                    <a:gd name="connsiteX14" fmla="*/ 15291 w 204638"/>
                    <a:gd name="connsiteY14" fmla="*/ 614429 h 748475"/>
                    <a:gd name="connsiteX15" fmla="*/ 78713 w 204638"/>
                    <a:gd name="connsiteY15" fmla="*/ 280381 h 74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4638" h="748475">
                      <a:moveTo>
                        <a:pt x="78713" y="280381"/>
                      </a:moveTo>
                      <a:cubicBezTo>
                        <a:pt x="101105" y="184677"/>
                        <a:pt x="127160" y="89247"/>
                        <a:pt x="168601" y="0"/>
                      </a:cubicBezTo>
                      <a:cubicBezTo>
                        <a:pt x="140897" y="56873"/>
                        <a:pt x="131510" y="122355"/>
                        <a:pt x="142042" y="184448"/>
                      </a:cubicBezTo>
                      <a:cubicBezTo>
                        <a:pt x="143645" y="193972"/>
                        <a:pt x="145751" y="203772"/>
                        <a:pt x="143782" y="213251"/>
                      </a:cubicBezTo>
                      <a:cubicBezTo>
                        <a:pt x="139478" y="234269"/>
                        <a:pt x="117681" y="246678"/>
                        <a:pt x="106920" y="265270"/>
                      </a:cubicBezTo>
                      <a:cubicBezTo>
                        <a:pt x="94373" y="286929"/>
                        <a:pt x="99685" y="317105"/>
                        <a:pt x="118734" y="333041"/>
                      </a:cubicBezTo>
                      <a:cubicBezTo>
                        <a:pt x="148270" y="326813"/>
                        <a:pt x="177118" y="317289"/>
                        <a:pt x="204639" y="304833"/>
                      </a:cubicBezTo>
                      <a:cubicBezTo>
                        <a:pt x="172219" y="351312"/>
                        <a:pt x="139844" y="397790"/>
                        <a:pt x="107424" y="444222"/>
                      </a:cubicBezTo>
                      <a:cubicBezTo>
                        <a:pt x="97716" y="458143"/>
                        <a:pt x="87733" y="472659"/>
                        <a:pt x="84574" y="489281"/>
                      </a:cubicBezTo>
                      <a:cubicBezTo>
                        <a:pt x="81369" y="505949"/>
                        <a:pt x="86818" y="525456"/>
                        <a:pt x="101746" y="533424"/>
                      </a:cubicBezTo>
                      <a:cubicBezTo>
                        <a:pt x="85261" y="548077"/>
                        <a:pt x="68181" y="563463"/>
                        <a:pt x="59938" y="583886"/>
                      </a:cubicBezTo>
                      <a:cubicBezTo>
                        <a:pt x="51696" y="604309"/>
                        <a:pt x="55313" y="631280"/>
                        <a:pt x="73905" y="642820"/>
                      </a:cubicBezTo>
                      <a:cubicBezTo>
                        <a:pt x="83612" y="640484"/>
                        <a:pt x="93320" y="638103"/>
                        <a:pt x="103028" y="635768"/>
                      </a:cubicBezTo>
                      <a:cubicBezTo>
                        <a:pt x="94877" y="664525"/>
                        <a:pt x="63647" y="751941"/>
                        <a:pt x="23809" y="748369"/>
                      </a:cubicBezTo>
                      <a:cubicBezTo>
                        <a:pt x="-21433" y="744293"/>
                        <a:pt x="10896" y="644560"/>
                        <a:pt x="15291" y="614429"/>
                      </a:cubicBezTo>
                      <a:cubicBezTo>
                        <a:pt x="31776" y="502240"/>
                        <a:pt x="52932" y="390784"/>
                        <a:pt x="78713" y="280381"/>
                      </a:cubicBezTo>
                      <a:close/>
                    </a:path>
                  </a:pathLst>
                </a:custGeom>
                <a:solidFill>
                  <a:srgbClr val="2E7653">
                    <a:alpha val="16000"/>
                  </a:srgbClr>
                </a:solidFill>
                <a:ln w="4577" cap="flat">
                  <a:noFill/>
                  <a:prstDash val="solid"/>
                  <a:miter/>
                </a:ln>
              </p:spPr>
              <p:txBody>
                <a:bodyPr rtlCol="0" anchor="ctr"/>
                <a:lstStyle/>
                <a:p>
                  <a:endParaRPr lang="th-TH"/>
                </a:p>
              </p:txBody>
            </p:sp>
            <p:sp>
              <p:nvSpPr>
                <p:cNvPr id="1063" name="Freeform: Shape 1062">
                  <a:extLst>
                    <a:ext uri="{FF2B5EF4-FFF2-40B4-BE49-F238E27FC236}">
                      <a16:creationId xmlns:a16="http://schemas.microsoft.com/office/drawing/2014/main" id="{F3E60952-FFC9-4CA6-9228-A3D516C7E6A1}"/>
                    </a:ext>
                  </a:extLst>
                </p:cNvPr>
                <p:cNvSpPr/>
                <p:nvPr/>
              </p:nvSpPr>
              <p:spPr>
                <a:xfrm>
                  <a:off x="9141049" y="-149510"/>
                  <a:ext cx="133742" cy="405482"/>
                </a:xfrm>
                <a:custGeom>
                  <a:avLst/>
                  <a:gdLst>
                    <a:gd name="connsiteX0" fmla="*/ 15196 w 133742"/>
                    <a:gd name="connsiteY0" fmla="*/ 291279 h 405482"/>
                    <a:gd name="connsiteX1" fmla="*/ 4023 w 133742"/>
                    <a:gd name="connsiteY1" fmla="*/ 227034 h 405482"/>
                    <a:gd name="connsiteX2" fmla="*/ 42168 w 133742"/>
                    <a:gd name="connsiteY2" fmla="*/ 253089 h 405482"/>
                    <a:gd name="connsiteX3" fmla="*/ 79670 w 133742"/>
                    <a:gd name="connsiteY3" fmla="*/ 241641 h 405482"/>
                    <a:gd name="connsiteX4" fmla="*/ 52516 w 133742"/>
                    <a:gd name="connsiteY4" fmla="*/ 191316 h 405482"/>
                    <a:gd name="connsiteX5" fmla="*/ 58057 w 133742"/>
                    <a:gd name="connsiteY5" fmla="*/ 181288 h 405482"/>
                    <a:gd name="connsiteX6" fmla="*/ 44823 w 133742"/>
                    <a:gd name="connsiteY6" fmla="*/ 144106 h 405482"/>
                    <a:gd name="connsiteX7" fmla="*/ 4802 w 133742"/>
                    <a:gd name="connsiteY7" fmla="*/ 46616 h 405482"/>
                    <a:gd name="connsiteX8" fmla="*/ 23530 w 133742"/>
                    <a:gd name="connsiteY8" fmla="*/ 13096 h 405482"/>
                    <a:gd name="connsiteX9" fmla="*/ 38870 w 133742"/>
                    <a:gd name="connsiteY9" fmla="*/ 23537 h 405482"/>
                    <a:gd name="connsiteX10" fmla="*/ 83563 w 133742"/>
                    <a:gd name="connsiteY10" fmla="*/ 73358 h 405482"/>
                    <a:gd name="connsiteX11" fmla="*/ 110671 w 133742"/>
                    <a:gd name="connsiteY11" fmla="*/ 80456 h 405482"/>
                    <a:gd name="connsiteX12" fmla="*/ 75229 w 133742"/>
                    <a:gd name="connsiteY12" fmla="*/ 0 h 405482"/>
                    <a:gd name="connsiteX13" fmla="*/ 112320 w 133742"/>
                    <a:gd name="connsiteY13" fmla="*/ 21980 h 405482"/>
                    <a:gd name="connsiteX14" fmla="*/ 133430 w 133742"/>
                    <a:gd name="connsiteY14" fmla="*/ 90301 h 405482"/>
                    <a:gd name="connsiteX15" fmla="*/ 118456 w 133742"/>
                    <a:gd name="connsiteY15" fmla="*/ 162697 h 405482"/>
                    <a:gd name="connsiteX16" fmla="*/ 60667 w 133742"/>
                    <a:gd name="connsiteY16" fmla="*/ 405483 h 405482"/>
                    <a:gd name="connsiteX17" fmla="*/ 15196 w 133742"/>
                    <a:gd name="connsiteY17" fmla="*/ 291279 h 40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3742" h="405482">
                      <a:moveTo>
                        <a:pt x="15196" y="291279"/>
                      </a:moveTo>
                      <a:cubicBezTo>
                        <a:pt x="5076" y="271085"/>
                        <a:pt x="-6188" y="247274"/>
                        <a:pt x="4023" y="227034"/>
                      </a:cubicBezTo>
                      <a:cubicBezTo>
                        <a:pt x="18677" y="232071"/>
                        <a:pt x="28613" y="245579"/>
                        <a:pt x="42168" y="253089"/>
                      </a:cubicBezTo>
                      <a:cubicBezTo>
                        <a:pt x="55722" y="260553"/>
                        <a:pt x="78205" y="257073"/>
                        <a:pt x="79670" y="241641"/>
                      </a:cubicBezTo>
                      <a:cubicBezTo>
                        <a:pt x="81548" y="221585"/>
                        <a:pt x="45877" y="210412"/>
                        <a:pt x="52516" y="191316"/>
                      </a:cubicBezTo>
                      <a:cubicBezTo>
                        <a:pt x="53753" y="187699"/>
                        <a:pt x="56500" y="184768"/>
                        <a:pt x="58057" y="181288"/>
                      </a:cubicBezTo>
                      <a:cubicBezTo>
                        <a:pt x="63873" y="168558"/>
                        <a:pt x="53432" y="155004"/>
                        <a:pt x="44823" y="144106"/>
                      </a:cubicBezTo>
                      <a:cubicBezTo>
                        <a:pt x="22798" y="116173"/>
                        <a:pt x="8740" y="82012"/>
                        <a:pt x="4802" y="46616"/>
                      </a:cubicBezTo>
                      <a:cubicBezTo>
                        <a:pt x="3153" y="31962"/>
                        <a:pt x="8877" y="11448"/>
                        <a:pt x="23530" y="13096"/>
                      </a:cubicBezTo>
                      <a:cubicBezTo>
                        <a:pt x="29850" y="13783"/>
                        <a:pt x="34658" y="18820"/>
                        <a:pt x="38870" y="23537"/>
                      </a:cubicBezTo>
                      <a:cubicBezTo>
                        <a:pt x="53753" y="40159"/>
                        <a:pt x="68635" y="56736"/>
                        <a:pt x="83563" y="73358"/>
                      </a:cubicBezTo>
                      <a:cubicBezTo>
                        <a:pt x="90752" y="81371"/>
                        <a:pt x="104398" y="89293"/>
                        <a:pt x="110671" y="80456"/>
                      </a:cubicBezTo>
                      <a:cubicBezTo>
                        <a:pt x="98857" y="53622"/>
                        <a:pt x="87043" y="26788"/>
                        <a:pt x="75229" y="0"/>
                      </a:cubicBezTo>
                      <a:cubicBezTo>
                        <a:pt x="88463" y="5816"/>
                        <a:pt x="102017" y="11860"/>
                        <a:pt x="112320" y="21980"/>
                      </a:cubicBezTo>
                      <a:cubicBezTo>
                        <a:pt x="129858" y="39197"/>
                        <a:pt x="135170" y="65711"/>
                        <a:pt x="133430" y="90301"/>
                      </a:cubicBezTo>
                      <a:cubicBezTo>
                        <a:pt x="131644" y="114891"/>
                        <a:pt x="123722" y="138611"/>
                        <a:pt x="118456" y="162697"/>
                      </a:cubicBezTo>
                      <a:cubicBezTo>
                        <a:pt x="100552" y="244343"/>
                        <a:pt x="106092" y="332400"/>
                        <a:pt x="60667" y="405483"/>
                      </a:cubicBezTo>
                      <a:cubicBezTo>
                        <a:pt x="46334" y="366835"/>
                        <a:pt x="33650" y="328141"/>
                        <a:pt x="15196" y="291279"/>
                      </a:cubicBezTo>
                      <a:close/>
                    </a:path>
                  </a:pathLst>
                </a:custGeom>
                <a:solidFill>
                  <a:srgbClr val="2E7653">
                    <a:alpha val="12000"/>
                  </a:srgbClr>
                </a:solidFill>
                <a:ln w="4577" cap="flat">
                  <a:noFill/>
                  <a:prstDash val="solid"/>
                  <a:miter/>
                </a:ln>
              </p:spPr>
              <p:txBody>
                <a:bodyPr rtlCol="0" anchor="ctr"/>
                <a:lstStyle/>
                <a:p>
                  <a:endParaRPr lang="th-TH"/>
                </a:p>
              </p:txBody>
            </p:sp>
            <p:sp>
              <p:nvSpPr>
                <p:cNvPr id="1064" name="Freeform: Shape 1063">
                  <a:extLst>
                    <a:ext uri="{FF2B5EF4-FFF2-40B4-BE49-F238E27FC236}">
                      <a16:creationId xmlns:a16="http://schemas.microsoft.com/office/drawing/2014/main" id="{596F5A78-5707-4664-B577-F6E1A42CB174}"/>
                    </a:ext>
                  </a:extLst>
                </p:cNvPr>
                <p:cNvSpPr/>
                <p:nvPr/>
              </p:nvSpPr>
              <p:spPr>
                <a:xfrm>
                  <a:off x="9108870" y="-420549"/>
                  <a:ext cx="260900" cy="413679"/>
                </a:xfrm>
                <a:custGeom>
                  <a:avLst/>
                  <a:gdLst>
                    <a:gd name="connsiteX0" fmla="*/ 53694 w 260900"/>
                    <a:gd name="connsiteY0" fmla="*/ 212701 h 413679"/>
                    <a:gd name="connsiteX1" fmla="*/ 96463 w 260900"/>
                    <a:gd name="connsiteY1" fmla="*/ 143602 h 413679"/>
                    <a:gd name="connsiteX2" fmla="*/ 149078 w 260900"/>
                    <a:gd name="connsiteY2" fmla="*/ 78029 h 413679"/>
                    <a:gd name="connsiteX3" fmla="*/ 199448 w 260900"/>
                    <a:gd name="connsiteY3" fmla="*/ 36084 h 413679"/>
                    <a:gd name="connsiteX4" fmla="*/ 223901 w 260900"/>
                    <a:gd name="connsiteY4" fmla="*/ 29169 h 413679"/>
                    <a:gd name="connsiteX5" fmla="*/ 260901 w 260900"/>
                    <a:gd name="connsiteY5" fmla="*/ 0 h 413679"/>
                    <a:gd name="connsiteX6" fmla="*/ 251193 w 260900"/>
                    <a:gd name="connsiteY6" fmla="*/ 47898 h 413679"/>
                    <a:gd name="connsiteX7" fmla="*/ 209202 w 260900"/>
                    <a:gd name="connsiteY7" fmla="*/ 63238 h 413679"/>
                    <a:gd name="connsiteX8" fmla="*/ 208927 w 260900"/>
                    <a:gd name="connsiteY8" fmla="*/ 143098 h 413679"/>
                    <a:gd name="connsiteX9" fmla="*/ 159015 w 260900"/>
                    <a:gd name="connsiteY9" fmla="*/ 112372 h 413679"/>
                    <a:gd name="connsiteX10" fmla="*/ 141110 w 260900"/>
                    <a:gd name="connsiteY10" fmla="*/ 144792 h 413679"/>
                    <a:gd name="connsiteX11" fmla="*/ 158374 w 260900"/>
                    <a:gd name="connsiteY11" fmla="*/ 181654 h 413679"/>
                    <a:gd name="connsiteX12" fmla="*/ 164555 w 260900"/>
                    <a:gd name="connsiteY12" fmla="*/ 220760 h 413679"/>
                    <a:gd name="connsiteX13" fmla="*/ 110384 w 260900"/>
                    <a:gd name="connsiteY13" fmla="*/ 208534 h 413679"/>
                    <a:gd name="connsiteX14" fmla="*/ 93258 w 260900"/>
                    <a:gd name="connsiteY14" fmla="*/ 277267 h 413679"/>
                    <a:gd name="connsiteX15" fmla="*/ 108644 w 260900"/>
                    <a:gd name="connsiteY15" fmla="*/ 296087 h 413679"/>
                    <a:gd name="connsiteX16" fmla="*/ 108095 w 260900"/>
                    <a:gd name="connsiteY16" fmla="*/ 318754 h 413679"/>
                    <a:gd name="connsiteX17" fmla="*/ 72194 w 260900"/>
                    <a:gd name="connsiteY17" fmla="*/ 286883 h 413679"/>
                    <a:gd name="connsiteX18" fmla="*/ 17382 w 260900"/>
                    <a:gd name="connsiteY18" fmla="*/ 324066 h 413679"/>
                    <a:gd name="connsiteX19" fmla="*/ 37530 w 260900"/>
                    <a:gd name="connsiteY19" fmla="*/ 413680 h 413679"/>
                    <a:gd name="connsiteX20" fmla="*/ 6758 w 260900"/>
                    <a:gd name="connsiteY20" fmla="*/ 370178 h 413679"/>
                    <a:gd name="connsiteX21" fmla="*/ 1172 w 260900"/>
                    <a:gd name="connsiteY21" fmla="*/ 316648 h 413679"/>
                    <a:gd name="connsiteX22" fmla="*/ 53694 w 260900"/>
                    <a:gd name="connsiteY22" fmla="*/ 212701 h 41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0900" h="413679">
                      <a:moveTo>
                        <a:pt x="53694" y="212701"/>
                      </a:moveTo>
                      <a:cubicBezTo>
                        <a:pt x="61983" y="186783"/>
                        <a:pt x="79383" y="164849"/>
                        <a:pt x="96463" y="143602"/>
                      </a:cubicBezTo>
                      <a:cubicBezTo>
                        <a:pt x="114002" y="121759"/>
                        <a:pt x="131540" y="99871"/>
                        <a:pt x="149078" y="78029"/>
                      </a:cubicBezTo>
                      <a:cubicBezTo>
                        <a:pt x="162953" y="60719"/>
                        <a:pt x="178201" y="42449"/>
                        <a:pt x="199448" y="36084"/>
                      </a:cubicBezTo>
                      <a:cubicBezTo>
                        <a:pt x="207599" y="33657"/>
                        <a:pt x="216345" y="33061"/>
                        <a:pt x="223901" y="29169"/>
                      </a:cubicBezTo>
                      <a:cubicBezTo>
                        <a:pt x="238005" y="21888"/>
                        <a:pt x="245652" y="4304"/>
                        <a:pt x="260901" y="0"/>
                      </a:cubicBezTo>
                      <a:cubicBezTo>
                        <a:pt x="260442" y="16439"/>
                        <a:pt x="259710" y="33748"/>
                        <a:pt x="251193" y="47898"/>
                      </a:cubicBezTo>
                      <a:cubicBezTo>
                        <a:pt x="242675" y="62047"/>
                        <a:pt x="223489" y="71297"/>
                        <a:pt x="209202" y="63238"/>
                      </a:cubicBezTo>
                      <a:cubicBezTo>
                        <a:pt x="189008" y="83295"/>
                        <a:pt x="229442" y="123408"/>
                        <a:pt x="208927" y="143098"/>
                      </a:cubicBezTo>
                      <a:cubicBezTo>
                        <a:pt x="190244" y="135314"/>
                        <a:pt x="178934" y="108663"/>
                        <a:pt x="159015" y="112372"/>
                      </a:cubicBezTo>
                      <a:cubicBezTo>
                        <a:pt x="145552" y="114845"/>
                        <a:pt x="138821" y="131330"/>
                        <a:pt x="141110" y="144792"/>
                      </a:cubicBezTo>
                      <a:cubicBezTo>
                        <a:pt x="143400" y="158255"/>
                        <a:pt x="151825" y="169703"/>
                        <a:pt x="158374" y="181654"/>
                      </a:cubicBezTo>
                      <a:cubicBezTo>
                        <a:pt x="164922" y="193606"/>
                        <a:pt x="169821" y="208122"/>
                        <a:pt x="164555" y="220760"/>
                      </a:cubicBezTo>
                      <a:cubicBezTo>
                        <a:pt x="145873" y="220898"/>
                        <a:pt x="127144" y="216685"/>
                        <a:pt x="110384" y="208534"/>
                      </a:cubicBezTo>
                      <a:cubicBezTo>
                        <a:pt x="86298" y="220531"/>
                        <a:pt x="77552" y="255608"/>
                        <a:pt x="93258" y="277267"/>
                      </a:cubicBezTo>
                      <a:cubicBezTo>
                        <a:pt x="98021" y="283861"/>
                        <a:pt x="104477" y="289127"/>
                        <a:pt x="108644" y="296087"/>
                      </a:cubicBezTo>
                      <a:cubicBezTo>
                        <a:pt x="112765" y="303048"/>
                        <a:pt x="113910" y="312984"/>
                        <a:pt x="108095" y="318754"/>
                      </a:cubicBezTo>
                      <a:cubicBezTo>
                        <a:pt x="92892" y="312847"/>
                        <a:pt x="87946" y="291142"/>
                        <a:pt x="72194" y="286883"/>
                      </a:cubicBezTo>
                      <a:cubicBezTo>
                        <a:pt x="49940" y="280884"/>
                        <a:pt x="37576" y="312847"/>
                        <a:pt x="17382" y="324066"/>
                      </a:cubicBezTo>
                      <a:cubicBezTo>
                        <a:pt x="31302" y="351632"/>
                        <a:pt x="38308" y="382679"/>
                        <a:pt x="37530" y="413680"/>
                      </a:cubicBezTo>
                      <a:cubicBezTo>
                        <a:pt x="37667" y="408322"/>
                        <a:pt x="10330" y="379657"/>
                        <a:pt x="6758" y="370178"/>
                      </a:cubicBezTo>
                      <a:cubicBezTo>
                        <a:pt x="485" y="353418"/>
                        <a:pt x="-1530" y="334323"/>
                        <a:pt x="1172" y="316648"/>
                      </a:cubicBezTo>
                      <a:cubicBezTo>
                        <a:pt x="7399" y="275481"/>
                        <a:pt x="41056" y="252173"/>
                        <a:pt x="53694" y="212701"/>
                      </a:cubicBezTo>
                      <a:close/>
                    </a:path>
                  </a:pathLst>
                </a:custGeom>
                <a:solidFill>
                  <a:srgbClr val="859F8A">
                    <a:alpha val="36000"/>
                  </a:srgbClr>
                </a:solidFill>
                <a:ln w="4577" cap="flat">
                  <a:noFill/>
                  <a:prstDash val="solid"/>
                  <a:miter/>
                </a:ln>
              </p:spPr>
              <p:txBody>
                <a:bodyPr rtlCol="0" anchor="ctr"/>
                <a:lstStyle/>
                <a:p>
                  <a:endParaRPr lang="th-TH"/>
                </a:p>
              </p:txBody>
            </p:sp>
          </p:grpSp>
          <p:grpSp>
            <p:nvGrpSpPr>
              <p:cNvPr id="960" name="Graphic 4">
                <a:extLst>
                  <a:ext uri="{FF2B5EF4-FFF2-40B4-BE49-F238E27FC236}">
                    <a16:creationId xmlns:a16="http://schemas.microsoft.com/office/drawing/2014/main" id="{BA533C86-44AA-47ED-878A-496DC8DBE5A3}"/>
                  </a:ext>
                </a:extLst>
              </p:cNvPr>
              <p:cNvGrpSpPr/>
              <p:nvPr/>
            </p:nvGrpSpPr>
            <p:grpSpPr>
              <a:xfrm>
                <a:off x="8422463" y="-1181099"/>
                <a:ext cx="671650" cy="841279"/>
                <a:chOff x="8422463" y="-1181099"/>
                <a:chExt cx="671650" cy="841279"/>
              </a:xfrm>
            </p:grpSpPr>
            <p:grpSp>
              <p:nvGrpSpPr>
                <p:cNvPr id="1025" name="Graphic 4">
                  <a:extLst>
                    <a:ext uri="{FF2B5EF4-FFF2-40B4-BE49-F238E27FC236}">
                      <a16:creationId xmlns:a16="http://schemas.microsoft.com/office/drawing/2014/main" id="{0644EE82-6497-4608-AF8B-0D8433BCD3F1}"/>
                    </a:ext>
                  </a:extLst>
                </p:cNvPr>
                <p:cNvGrpSpPr/>
                <p:nvPr/>
              </p:nvGrpSpPr>
              <p:grpSpPr>
                <a:xfrm>
                  <a:off x="8422463" y="-1181099"/>
                  <a:ext cx="671650" cy="574870"/>
                  <a:chOff x="8422463" y="-1181099"/>
                  <a:chExt cx="671650" cy="574870"/>
                </a:xfrm>
              </p:grpSpPr>
              <p:sp>
                <p:nvSpPr>
                  <p:cNvPr id="1030" name="Freeform: Shape 1029">
                    <a:extLst>
                      <a:ext uri="{FF2B5EF4-FFF2-40B4-BE49-F238E27FC236}">
                        <a16:creationId xmlns:a16="http://schemas.microsoft.com/office/drawing/2014/main" id="{7D4BC1C6-B77D-4F34-9F8A-A318B8FB1EF1}"/>
                      </a:ext>
                    </a:extLst>
                  </p:cNvPr>
                  <p:cNvSpPr/>
                  <p:nvPr/>
                </p:nvSpPr>
                <p:spPr>
                  <a:xfrm>
                    <a:off x="8437679" y="-1086502"/>
                    <a:ext cx="334717" cy="199062"/>
                  </a:xfrm>
                  <a:custGeom>
                    <a:avLst/>
                    <a:gdLst>
                      <a:gd name="connsiteX0" fmla="*/ 190958 w 334717"/>
                      <a:gd name="connsiteY0" fmla="*/ 122638 h 199062"/>
                      <a:gd name="connsiteX1" fmla="*/ 100566 w 334717"/>
                      <a:gd name="connsiteY1" fmla="*/ 72451 h 199062"/>
                      <a:gd name="connsiteX2" fmla="*/ 8 w 334717"/>
                      <a:gd name="connsiteY2" fmla="*/ 54959 h 199062"/>
                      <a:gd name="connsiteX3" fmla="*/ 13516 w 334717"/>
                      <a:gd name="connsiteY3" fmla="*/ 38428 h 199062"/>
                      <a:gd name="connsiteX4" fmla="*/ 106198 w 334717"/>
                      <a:gd name="connsiteY4" fmla="*/ 2711 h 199062"/>
                      <a:gd name="connsiteX5" fmla="*/ 135276 w 334717"/>
                      <a:gd name="connsiteY5" fmla="*/ 1016 h 199062"/>
                      <a:gd name="connsiteX6" fmla="*/ 156111 w 334717"/>
                      <a:gd name="connsiteY6" fmla="*/ 11319 h 199062"/>
                      <a:gd name="connsiteX7" fmla="*/ 227179 w 334717"/>
                      <a:gd name="connsiteY7" fmla="*/ 73870 h 199062"/>
                      <a:gd name="connsiteX8" fmla="*/ 323662 w 334717"/>
                      <a:gd name="connsiteY8" fmla="*/ 169895 h 199062"/>
                      <a:gd name="connsiteX9" fmla="*/ 334697 w 334717"/>
                      <a:gd name="connsiteY9" fmla="*/ 188120 h 199062"/>
                      <a:gd name="connsiteX10" fmla="*/ 321280 w 334717"/>
                      <a:gd name="connsiteY10" fmla="*/ 198698 h 199062"/>
                      <a:gd name="connsiteX11" fmla="*/ 190958 w 334717"/>
                      <a:gd name="connsiteY11" fmla="*/ 122638 h 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717" h="199062">
                        <a:moveTo>
                          <a:pt x="190958" y="122638"/>
                        </a:moveTo>
                        <a:cubicBezTo>
                          <a:pt x="161056" y="105466"/>
                          <a:pt x="132116" y="86417"/>
                          <a:pt x="100566" y="72451"/>
                        </a:cubicBezTo>
                        <a:cubicBezTo>
                          <a:pt x="69015" y="58530"/>
                          <a:pt x="34122" y="49830"/>
                          <a:pt x="8" y="54959"/>
                        </a:cubicBezTo>
                        <a:cubicBezTo>
                          <a:pt x="-267" y="47449"/>
                          <a:pt x="6968" y="42137"/>
                          <a:pt x="13516" y="38428"/>
                        </a:cubicBezTo>
                        <a:cubicBezTo>
                          <a:pt x="42456" y="22126"/>
                          <a:pt x="73778" y="10037"/>
                          <a:pt x="106198" y="2711"/>
                        </a:cubicBezTo>
                        <a:cubicBezTo>
                          <a:pt x="115768" y="558"/>
                          <a:pt x="125751" y="-1182"/>
                          <a:pt x="135276" y="1016"/>
                        </a:cubicBezTo>
                        <a:cubicBezTo>
                          <a:pt x="142877" y="2802"/>
                          <a:pt x="149654" y="6923"/>
                          <a:pt x="156111" y="11319"/>
                        </a:cubicBezTo>
                        <a:cubicBezTo>
                          <a:pt x="182212" y="29132"/>
                          <a:pt x="204787" y="51570"/>
                          <a:pt x="227179" y="73870"/>
                        </a:cubicBezTo>
                        <a:cubicBezTo>
                          <a:pt x="259324" y="105879"/>
                          <a:pt x="291470" y="137887"/>
                          <a:pt x="323662" y="169895"/>
                        </a:cubicBezTo>
                        <a:cubicBezTo>
                          <a:pt x="328836" y="175024"/>
                          <a:pt x="334331" y="180885"/>
                          <a:pt x="334697" y="188120"/>
                        </a:cubicBezTo>
                        <a:cubicBezTo>
                          <a:pt x="335155" y="196591"/>
                          <a:pt x="327874" y="200300"/>
                          <a:pt x="321280" y="198698"/>
                        </a:cubicBezTo>
                        <a:cubicBezTo>
                          <a:pt x="322425" y="167697"/>
                          <a:pt x="216738" y="137429"/>
                          <a:pt x="190958" y="122638"/>
                        </a:cubicBezTo>
                        <a:close/>
                      </a:path>
                    </a:pathLst>
                  </a:custGeom>
                  <a:solidFill>
                    <a:srgbClr val="EAE7E8"/>
                  </a:solidFill>
                  <a:ln w="4577" cap="flat">
                    <a:noFill/>
                    <a:prstDash val="solid"/>
                    <a:miter/>
                  </a:ln>
                </p:spPr>
                <p:txBody>
                  <a:bodyPr rtlCol="0" anchor="ctr"/>
                  <a:lstStyle/>
                  <a:p>
                    <a:endParaRPr lang="th-TH"/>
                  </a:p>
                </p:txBody>
              </p:sp>
              <p:sp>
                <p:nvSpPr>
                  <p:cNvPr id="1031" name="Freeform: Shape 1030">
                    <a:extLst>
                      <a:ext uri="{FF2B5EF4-FFF2-40B4-BE49-F238E27FC236}">
                        <a16:creationId xmlns:a16="http://schemas.microsoft.com/office/drawing/2014/main" id="{E72AF3B4-78F8-4CC0-9012-B82434DC23B8}"/>
                      </a:ext>
                    </a:extLst>
                  </p:cNvPr>
                  <p:cNvSpPr/>
                  <p:nvPr/>
                </p:nvSpPr>
                <p:spPr>
                  <a:xfrm>
                    <a:off x="8422463" y="-1052218"/>
                    <a:ext cx="344051" cy="156230"/>
                  </a:xfrm>
                  <a:custGeom>
                    <a:avLst/>
                    <a:gdLst>
                      <a:gd name="connsiteX0" fmla="*/ 344052 w 344051"/>
                      <a:gd name="connsiteY0" fmla="*/ 156216 h 156230"/>
                      <a:gd name="connsiteX1" fmla="*/ 160245 w 344051"/>
                      <a:gd name="connsiteY1" fmla="*/ 88949 h 156230"/>
                      <a:gd name="connsiteX2" fmla="*/ 75348 w 344051"/>
                      <a:gd name="connsiteY2" fmla="*/ 55475 h 156230"/>
                      <a:gd name="connsiteX3" fmla="*/ 2723 w 344051"/>
                      <a:gd name="connsiteY3" fmla="*/ 32305 h 156230"/>
                      <a:gd name="connsiteX4" fmla="*/ 52818 w 344051"/>
                      <a:gd name="connsiteY4" fmla="*/ 1991 h 156230"/>
                      <a:gd name="connsiteX5" fmla="*/ 173250 w 344051"/>
                      <a:gd name="connsiteY5" fmla="*/ 41371 h 156230"/>
                      <a:gd name="connsiteX6" fmla="*/ 344052 w 344051"/>
                      <a:gd name="connsiteY6" fmla="*/ 156216 h 15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051" h="156230">
                        <a:moveTo>
                          <a:pt x="344052" y="156216"/>
                        </a:moveTo>
                        <a:cubicBezTo>
                          <a:pt x="303298" y="157178"/>
                          <a:pt x="239464" y="107723"/>
                          <a:pt x="160245" y="88949"/>
                        </a:cubicBezTo>
                        <a:cubicBezTo>
                          <a:pt x="130664" y="81943"/>
                          <a:pt x="103738" y="66419"/>
                          <a:pt x="75348" y="55475"/>
                        </a:cubicBezTo>
                        <a:cubicBezTo>
                          <a:pt x="62480" y="50530"/>
                          <a:pt x="9408" y="41646"/>
                          <a:pt x="2723" y="32305"/>
                        </a:cubicBezTo>
                        <a:cubicBezTo>
                          <a:pt x="-11656" y="12340"/>
                          <a:pt x="34731" y="5379"/>
                          <a:pt x="52818" y="1991"/>
                        </a:cubicBezTo>
                        <a:cubicBezTo>
                          <a:pt x="104563" y="-7763"/>
                          <a:pt x="126772" y="20399"/>
                          <a:pt x="173250" y="41371"/>
                        </a:cubicBezTo>
                        <a:cubicBezTo>
                          <a:pt x="272846" y="86247"/>
                          <a:pt x="289011" y="134465"/>
                          <a:pt x="344052" y="156216"/>
                        </a:cubicBezTo>
                        <a:close/>
                      </a:path>
                    </a:pathLst>
                  </a:custGeom>
                  <a:solidFill>
                    <a:srgbClr val="C2BFC0"/>
                  </a:solidFill>
                  <a:ln w="4577" cap="flat">
                    <a:noFill/>
                    <a:prstDash val="solid"/>
                    <a:miter/>
                  </a:ln>
                </p:spPr>
                <p:txBody>
                  <a:bodyPr rtlCol="0" anchor="ctr"/>
                  <a:lstStyle/>
                  <a:p>
                    <a:endParaRPr lang="th-TH"/>
                  </a:p>
                </p:txBody>
              </p:sp>
              <p:sp>
                <p:nvSpPr>
                  <p:cNvPr id="1032" name="Freeform: Shape 1031">
                    <a:extLst>
                      <a:ext uri="{FF2B5EF4-FFF2-40B4-BE49-F238E27FC236}">
                        <a16:creationId xmlns:a16="http://schemas.microsoft.com/office/drawing/2014/main" id="{9DA46232-9C64-422A-AA62-3FF5E1119309}"/>
                      </a:ext>
                    </a:extLst>
                  </p:cNvPr>
                  <p:cNvSpPr/>
                  <p:nvPr/>
                </p:nvSpPr>
                <p:spPr>
                  <a:xfrm>
                    <a:off x="8564210" y="-1158173"/>
                    <a:ext cx="236409" cy="274607"/>
                  </a:xfrm>
                  <a:custGeom>
                    <a:avLst/>
                    <a:gdLst>
                      <a:gd name="connsiteX0" fmla="*/ 149782 w 236409"/>
                      <a:gd name="connsiteY0" fmla="*/ 224165 h 274607"/>
                      <a:gd name="connsiteX1" fmla="*/ 228 w 236409"/>
                      <a:gd name="connsiteY1" fmla="*/ 16868 h 274607"/>
                      <a:gd name="connsiteX2" fmla="*/ 1327 w 236409"/>
                      <a:gd name="connsiteY2" fmla="*/ 7892 h 274607"/>
                      <a:gd name="connsiteX3" fmla="*/ 8562 w 236409"/>
                      <a:gd name="connsiteY3" fmla="*/ 3268 h 274607"/>
                      <a:gd name="connsiteX4" fmla="*/ 100099 w 236409"/>
                      <a:gd name="connsiteY4" fmla="*/ 22729 h 274607"/>
                      <a:gd name="connsiteX5" fmla="*/ 213753 w 236409"/>
                      <a:gd name="connsiteY5" fmla="*/ 112297 h 274607"/>
                      <a:gd name="connsiteX6" fmla="*/ 236282 w 236409"/>
                      <a:gd name="connsiteY6" fmla="*/ 223433 h 274607"/>
                      <a:gd name="connsiteX7" fmla="*/ 207205 w 236409"/>
                      <a:gd name="connsiteY7" fmla="*/ 271972 h 274607"/>
                      <a:gd name="connsiteX8" fmla="*/ 192185 w 236409"/>
                      <a:gd name="connsiteY8" fmla="*/ 245825 h 274607"/>
                      <a:gd name="connsiteX9" fmla="*/ 149782 w 236409"/>
                      <a:gd name="connsiteY9" fmla="*/ 224165 h 274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09" h="274607">
                        <a:moveTo>
                          <a:pt x="149782" y="224165"/>
                        </a:moveTo>
                        <a:cubicBezTo>
                          <a:pt x="68549" y="187349"/>
                          <a:pt x="9523" y="105566"/>
                          <a:pt x="228" y="16868"/>
                        </a:cubicBezTo>
                        <a:cubicBezTo>
                          <a:pt x="-93" y="13800"/>
                          <a:pt x="-322" y="10457"/>
                          <a:pt x="1327" y="7892"/>
                        </a:cubicBezTo>
                        <a:cubicBezTo>
                          <a:pt x="2884" y="5420"/>
                          <a:pt x="5768" y="4183"/>
                          <a:pt x="8562" y="3268"/>
                        </a:cubicBezTo>
                        <a:cubicBezTo>
                          <a:pt x="39013" y="-6761"/>
                          <a:pt x="71525" y="8167"/>
                          <a:pt x="100099" y="22729"/>
                        </a:cubicBezTo>
                        <a:cubicBezTo>
                          <a:pt x="143784" y="44938"/>
                          <a:pt x="189896" y="69482"/>
                          <a:pt x="213753" y="112297"/>
                        </a:cubicBezTo>
                        <a:cubicBezTo>
                          <a:pt x="232299" y="145633"/>
                          <a:pt x="234497" y="185288"/>
                          <a:pt x="236282" y="223433"/>
                        </a:cubicBezTo>
                        <a:cubicBezTo>
                          <a:pt x="237244" y="244268"/>
                          <a:pt x="233215" y="285388"/>
                          <a:pt x="207205" y="271972"/>
                        </a:cubicBezTo>
                        <a:cubicBezTo>
                          <a:pt x="201344" y="268949"/>
                          <a:pt x="197635" y="251228"/>
                          <a:pt x="192185" y="245825"/>
                        </a:cubicBezTo>
                        <a:cubicBezTo>
                          <a:pt x="181287" y="234926"/>
                          <a:pt x="163520" y="230347"/>
                          <a:pt x="149782" y="224165"/>
                        </a:cubicBezTo>
                        <a:close/>
                      </a:path>
                    </a:pathLst>
                  </a:custGeom>
                  <a:solidFill>
                    <a:srgbClr val="F6F3F4"/>
                  </a:solidFill>
                  <a:ln w="4577" cap="flat">
                    <a:noFill/>
                    <a:prstDash val="solid"/>
                    <a:miter/>
                  </a:ln>
                </p:spPr>
                <p:txBody>
                  <a:bodyPr rtlCol="0" anchor="ctr"/>
                  <a:lstStyle/>
                  <a:p>
                    <a:endParaRPr lang="th-TH"/>
                  </a:p>
                </p:txBody>
              </p:sp>
              <p:sp>
                <p:nvSpPr>
                  <p:cNvPr id="1033" name="Freeform: Shape 1032">
                    <a:extLst>
                      <a:ext uri="{FF2B5EF4-FFF2-40B4-BE49-F238E27FC236}">
                        <a16:creationId xmlns:a16="http://schemas.microsoft.com/office/drawing/2014/main" id="{7C57DC38-45DF-4535-BFA5-B01886035C2E}"/>
                      </a:ext>
                    </a:extLst>
                  </p:cNvPr>
                  <p:cNvSpPr/>
                  <p:nvPr/>
                </p:nvSpPr>
                <p:spPr>
                  <a:xfrm>
                    <a:off x="8570699" y="-1150601"/>
                    <a:ext cx="216548" cy="262934"/>
                  </a:xfrm>
                  <a:custGeom>
                    <a:avLst/>
                    <a:gdLst>
                      <a:gd name="connsiteX0" fmla="*/ 169074 w 216548"/>
                      <a:gd name="connsiteY0" fmla="*/ 96574 h 262934"/>
                      <a:gd name="connsiteX1" fmla="*/ 115864 w 216548"/>
                      <a:gd name="connsiteY1" fmla="*/ 56369 h 262934"/>
                      <a:gd name="connsiteX2" fmla="*/ 470 w 216548"/>
                      <a:gd name="connsiteY2" fmla="*/ 0 h 262934"/>
                      <a:gd name="connsiteX3" fmla="*/ 49054 w 216548"/>
                      <a:gd name="connsiteY3" fmla="*/ 77204 h 262934"/>
                      <a:gd name="connsiteX4" fmla="*/ 109362 w 216548"/>
                      <a:gd name="connsiteY4" fmla="*/ 132108 h 262934"/>
                      <a:gd name="connsiteX5" fmla="*/ 176629 w 216548"/>
                      <a:gd name="connsiteY5" fmla="*/ 223508 h 262934"/>
                      <a:gd name="connsiteX6" fmla="*/ 207630 w 216548"/>
                      <a:gd name="connsiteY6" fmla="*/ 262934 h 262934"/>
                      <a:gd name="connsiteX7" fmla="*/ 169074 w 216548"/>
                      <a:gd name="connsiteY7" fmla="*/ 96574 h 26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48" h="262934">
                        <a:moveTo>
                          <a:pt x="169074" y="96574"/>
                        </a:moveTo>
                        <a:cubicBezTo>
                          <a:pt x="153871" y="80272"/>
                          <a:pt x="135005" y="67817"/>
                          <a:pt x="115864" y="56369"/>
                        </a:cubicBezTo>
                        <a:cubicBezTo>
                          <a:pt x="79048" y="34389"/>
                          <a:pt x="40446" y="15523"/>
                          <a:pt x="470" y="0"/>
                        </a:cubicBezTo>
                        <a:cubicBezTo>
                          <a:pt x="-4018" y="31550"/>
                          <a:pt x="24510" y="56919"/>
                          <a:pt x="49054" y="77204"/>
                        </a:cubicBezTo>
                        <a:cubicBezTo>
                          <a:pt x="70027" y="94513"/>
                          <a:pt x="90129" y="112876"/>
                          <a:pt x="109362" y="132108"/>
                        </a:cubicBezTo>
                        <a:cubicBezTo>
                          <a:pt x="136241" y="159034"/>
                          <a:pt x="161793" y="188477"/>
                          <a:pt x="176629" y="223508"/>
                        </a:cubicBezTo>
                        <a:cubicBezTo>
                          <a:pt x="183315" y="239306"/>
                          <a:pt x="189955" y="257760"/>
                          <a:pt x="207630" y="262934"/>
                        </a:cubicBezTo>
                        <a:cubicBezTo>
                          <a:pt x="232037" y="217234"/>
                          <a:pt x="202089" y="131971"/>
                          <a:pt x="169074" y="96574"/>
                        </a:cubicBezTo>
                        <a:close/>
                      </a:path>
                    </a:pathLst>
                  </a:custGeom>
                  <a:solidFill>
                    <a:srgbClr val="EAE7E8"/>
                  </a:solidFill>
                  <a:ln w="4577" cap="flat">
                    <a:noFill/>
                    <a:prstDash val="solid"/>
                    <a:miter/>
                  </a:ln>
                </p:spPr>
                <p:txBody>
                  <a:bodyPr rtlCol="0" anchor="ctr"/>
                  <a:lstStyle/>
                  <a:p>
                    <a:endParaRPr lang="th-TH"/>
                  </a:p>
                </p:txBody>
              </p:sp>
              <p:sp>
                <p:nvSpPr>
                  <p:cNvPr id="1034" name="Freeform: Shape 1033">
                    <a:extLst>
                      <a:ext uri="{FF2B5EF4-FFF2-40B4-BE49-F238E27FC236}">
                        <a16:creationId xmlns:a16="http://schemas.microsoft.com/office/drawing/2014/main" id="{F1CC8F6F-27D1-4BB4-81C4-9ECC7FBAE5FF}"/>
                      </a:ext>
                    </a:extLst>
                  </p:cNvPr>
                  <p:cNvSpPr/>
                  <p:nvPr/>
                </p:nvSpPr>
                <p:spPr>
                  <a:xfrm>
                    <a:off x="8568330" y="-1149960"/>
                    <a:ext cx="193514" cy="201390"/>
                  </a:xfrm>
                  <a:custGeom>
                    <a:avLst/>
                    <a:gdLst>
                      <a:gd name="connsiteX0" fmla="*/ 37366 w 193514"/>
                      <a:gd name="connsiteY0" fmla="*/ 44143 h 201390"/>
                      <a:gd name="connsiteX1" fmla="*/ 0 w 193514"/>
                      <a:gd name="connsiteY1" fmla="*/ 0 h 201390"/>
                      <a:gd name="connsiteX2" fmla="*/ 25460 w 193514"/>
                      <a:gd name="connsiteY2" fmla="*/ 10166 h 201390"/>
                      <a:gd name="connsiteX3" fmla="*/ 193515 w 193514"/>
                      <a:gd name="connsiteY3" fmla="*/ 201391 h 201390"/>
                      <a:gd name="connsiteX4" fmla="*/ 37366 w 193514"/>
                      <a:gd name="connsiteY4" fmla="*/ 44143 h 20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14" h="201390">
                        <a:moveTo>
                          <a:pt x="37366" y="44143"/>
                        </a:moveTo>
                        <a:cubicBezTo>
                          <a:pt x="20698" y="32924"/>
                          <a:pt x="870" y="20057"/>
                          <a:pt x="0" y="0"/>
                        </a:cubicBezTo>
                        <a:cubicBezTo>
                          <a:pt x="9067" y="1420"/>
                          <a:pt x="17447" y="5678"/>
                          <a:pt x="25460" y="10166"/>
                        </a:cubicBezTo>
                        <a:cubicBezTo>
                          <a:pt x="97994" y="50645"/>
                          <a:pt x="166589" y="121576"/>
                          <a:pt x="193515" y="201391"/>
                        </a:cubicBezTo>
                        <a:cubicBezTo>
                          <a:pt x="134856" y="159354"/>
                          <a:pt x="99871" y="86225"/>
                          <a:pt x="37366" y="44143"/>
                        </a:cubicBezTo>
                        <a:close/>
                      </a:path>
                    </a:pathLst>
                  </a:custGeom>
                  <a:solidFill>
                    <a:srgbClr val="EAE7E8"/>
                  </a:solidFill>
                  <a:ln w="4577" cap="flat">
                    <a:noFill/>
                    <a:prstDash val="solid"/>
                    <a:miter/>
                  </a:ln>
                </p:spPr>
                <p:txBody>
                  <a:bodyPr rtlCol="0" anchor="ctr"/>
                  <a:lstStyle/>
                  <a:p>
                    <a:endParaRPr lang="th-TH"/>
                  </a:p>
                </p:txBody>
              </p:sp>
              <p:sp>
                <p:nvSpPr>
                  <p:cNvPr id="1035" name="Freeform: Shape 1034">
                    <a:extLst>
                      <a:ext uri="{FF2B5EF4-FFF2-40B4-BE49-F238E27FC236}">
                        <a16:creationId xmlns:a16="http://schemas.microsoft.com/office/drawing/2014/main" id="{99004D40-F1DC-4524-9EA4-2BA039D674FD}"/>
                      </a:ext>
                    </a:extLst>
                  </p:cNvPr>
                  <p:cNvSpPr/>
                  <p:nvPr/>
                </p:nvSpPr>
                <p:spPr>
                  <a:xfrm>
                    <a:off x="8792250" y="-1181099"/>
                    <a:ext cx="209151" cy="287524"/>
                  </a:xfrm>
                  <a:custGeom>
                    <a:avLst/>
                    <a:gdLst>
                      <a:gd name="connsiteX0" fmla="*/ 17126 w 209151"/>
                      <a:gd name="connsiteY0" fmla="*/ 270948 h 287524"/>
                      <a:gd name="connsiteX1" fmla="*/ 26513 w 209151"/>
                      <a:gd name="connsiteY1" fmla="*/ 236055 h 287524"/>
                      <a:gd name="connsiteX2" fmla="*/ 35580 w 209151"/>
                      <a:gd name="connsiteY2" fmla="*/ 148410 h 287524"/>
                      <a:gd name="connsiteX3" fmla="*/ 41624 w 209151"/>
                      <a:gd name="connsiteY3" fmla="*/ 108526 h 287524"/>
                      <a:gd name="connsiteX4" fmla="*/ 178083 w 209151"/>
                      <a:gd name="connsiteY4" fmla="*/ 0 h 287524"/>
                      <a:gd name="connsiteX5" fmla="*/ 207756 w 209151"/>
                      <a:gd name="connsiteY5" fmla="*/ 99230 h 287524"/>
                      <a:gd name="connsiteX6" fmla="*/ 176572 w 209151"/>
                      <a:gd name="connsiteY6" fmla="*/ 162926 h 287524"/>
                      <a:gd name="connsiteX7" fmla="*/ 123133 w 209151"/>
                      <a:gd name="connsiteY7" fmla="*/ 230377 h 287524"/>
                      <a:gd name="connsiteX8" fmla="*/ 0 w 209151"/>
                      <a:gd name="connsiteY8" fmla="*/ 287524 h 287524"/>
                      <a:gd name="connsiteX9" fmla="*/ 17126 w 209151"/>
                      <a:gd name="connsiteY9" fmla="*/ 270948 h 28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151" h="287524">
                        <a:moveTo>
                          <a:pt x="17126" y="270948"/>
                        </a:moveTo>
                        <a:cubicBezTo>
                          <a:pt x="23811" y="260782"/>
                          <a:pt x="25277" y="248144"/>
                          <a:pt x="26513" y="236055"/>
                        </a:cubicBezTo>
                        <a:cubicBezTo>
                          <a:pt x="29535" y="206840"/>
                          <a:pt x="32558" y="177625"/>
                          <a:pt x="35580" y="148410"/>
                        </a:cubicBezTo>
                        <a:cubicBezTo>
                          <a:pt x="36953" y="135039"/>
                          <a:pt x="38373" y="121622"/>
                          <a:pt x="41624" y="108526"/>
                        </a:cubicBezTo>
                        <a:cubicBezTo>
                          <a:pt x="56735" y="47898"/>
                          <a:pt x="115577" y="1053"/>
                          <a:pt x="178083" y="0"/>
                        </a:cubicBezTo>
                        <a:cubicBezTo>
                          <a:pt x="198277" y="29123"/>
                          <a:pt x="214029" y="64337"/>
                          <a:pt x="207756" y="99230"/>
                        </a:cubicBezTo>
                        <a:cubicBezTo>
                          <a:pt x="203543" y="122675"/>
                          <a:pt x="189897" y="143190"/>
                          <a:pt x="176572" y="162926"/>
                        </a:cubicBezTo>
                        <a:cubicBezTo>
                          <a:pt x="160499" y="186737"/>
                          <a:pt x="144197" y="210824"/>
                          <a:pt x="123133" y="230377"/>
                        </a:cubicBezTo>
                        <a:cubicBezTo>
                          <a:pt x="90209" y="261011"/>
                          <a:pt x="44555" y="281754"/>
                          <a:pt x="0" y="287524"/>
                        </a:cubicBezTo>
                        <a:cubicBezTo>
                          <a:pt x="5541" y="283128"/>
                          <a:pt x="12913" y="277359"/>
                          <a:pt x="17126" y="270948"/>
                        </a:cubicBezTo>
                        <a:close/>
                      </a:path>
                    </a:pathLst>
                  </a:custGeom>
                  <a:solidFill>
                    <a:srgbClr val="EAE7E8"/>
                  </a:solidFill>
                  <a:ln w="4577" cap="flat">
                    <a:noFill/>
                    <a:prstDash val="solid"/>
                    <a:miter/>
                  </a:ln>
                </p:spPr>
                <p:txBody>
                  <a:bodyPr rtlCol="0" anchor="ctr"/>
                  <a:lstStyle/>
                  <a:p>
                    <a:endParaRPr lang="th-TH"/>
                  </a:p>
                </p:txBody>
              </p:sp>
              <p:sp>
                <p:nvSpPr>
                  <p:cNvPr id="1036" name="Freeform: Shape 1035">
                    <a:extLst>
                      <a:ext uri="{FF2B5EF4-FFF2-40B4-BE49-F238E27FC236}">
                        <a16:creationId xmlns:a16="http://schemas.microsoft.com/office/drawing/2014/main" id="{9C3C633B-B5F7-48B4-8981-091167009F40}"/>
                      </a:ext>
                    </a:extLst>
                  </p:cNvPr>
                  <p:cNvSpPr/>
                  <p:nvPr/>
                </p:nvSpPr>
                <p:spPr>
                  <a:xfrm>
                    <a:off x="8814321" y="-1099515"/>
                    <a:ext cx="279792" cy="210472"/>
                  </a:xfrm>
                  <a:custGeom>
                    <a:avLst/>
                    <a:gdLst>
                      <a:gd name="connsiteX0" fmla="*/ 197911 w 279792"/>
                      <a:gd name="connsiteY0" fmla="*/ 132766 h 210472"/>
                      <a:gd name="connsiteX1" fmla="*/ 279740 w 279792"/>
                      <a:gd name="connsiteY1" fmla="*/ 520 h 210472"/>
                      <a:gd name="connsiteX2" fmla="*/ 198826 w 279792"/>
                      <a:gd name="connsiteY2" fmla="*/ 38848 h 210472"/>
                      <a:gd name="connsiteX3" fmla="*/ 142961 w 279792"/>
                      <a:gd name="connsiteY3" fmla="*/ 113396 h 210472"/>
                      <a:gd name="connsiteX4" fmla="*/ 112830 w 279792"/>
                      <a:gd name="connsiteY4" fmla="*/ 142336 h 210472"/>
                      <a:gd name="connsiteX5" fmla="*/ 56736 w 279792"/>
                      <a:gd name="connsiteY5" fmla="*/ 182495 h 210472"/>
                      <a:gd name="connsiteX6" fmla="*/ 0 w 279792"/>
                      <a:gd name="connsiteY6" fmla="*/ 206765 h 210472"/>
                      <a:gd name="connsiteX7" fmla="*/ 197911 w 279792"/>
                      <a:gd name="connsiteY7" fmla="*/ 132766 h 2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792" h="210472">
                        <a:moveTo>
                          <a:pt x="197911" y="132766"/>
                        </a:moveTo>
                        <a:cubicBezTo>
                          <a:pt x="240085" y="99293"/>
                          <a:pt x="281480" y="54325"/>
                          <a:pt x="279740" y="520"/>
                        </a:cubicBezTo>
                        <a:cubicBezTo>
                          <a:pt x="248922" y="-3418"/>
                          <a:pt x="219433" y="15540"/>
                          <a:pt x="198826" y="38848"/>
                        </a:cubicBezTo>
                        <a:cubicBezTo>
                          <a:pt x="178266" y="62110"/>
                          <a:pt x="163567" y="90134"/>
                          <a:pt x="142961" y="113396"/>
                        </a:cubicBezTo>
                        <a:cubicBezTo>
                          <a:pt x="133711" y="123837"/>
                          <a:pt x="123362" y="133224"/>
                          <a:pt x="112830" y="142336"/>
                        </a:cubicBezTo>
                        <a:cubicBezTo>
                          <a:pt x="95475" y="157310"/>
                          <a:pt x="77113" y="171826"/>
                          <a:pt x="56736" y="182495"/>
                        </a:cubicBezTo>
                        <a:cubicBezTo>
                          <a:pt x="39564" y="191516"/>
                          <a:pt x="11631" y="194447"/>
                          <a:pt x="0" y="206765"/>
                        </a:cubicBezTo>
                        <a:cubicBezTo>
                          <a:pt x="66901" y="224990"/>
                          <a:pt x="148364" y="172147"/>
                          <a:pt x="197911" y="132766"/>
                        </a:cubicBezTo>
                        <a:close/>
                      </a:path>
                    </a:pathLst>
                  </a:custGeom>
                  <a:solidFill>
                    <a:srgbClr val="E1DEDF"/>
                  </a:solidFill>
                  <a:ln w="4577" cap="flat">
                    <a:noFill/>
                    <a:prstDash val="solid"/>
                    <a:miter/>
                  </a:ln>
                </p:spPr>
                <p:txBody>
                  <a:bodyPr rtlCol="0" anchor="ctr"/>
                  <a:lstStyle/>
                  <a:p>
                    <a:endParaRPr lang="th-TH"/>
                  </a:p>
                </p:txBody>
              </p:sp>
              <p:sp>
                <p:nvSpPr>
                  <p:cNvPr id="1037" name="Freeform: Shape 1036">
                    <a:extLst>
                      <a:ext uri="{FF2B5EF4-FFF2-40B4-BE49-F238E27FC236}">
                        <a16:creationId xmlns:a16="http://schemas.microsoft.com/office/drawing/2014/main" id="{24350614-539C-4F82-BB8F-3FFB744F55B7}"/>
                      </a:ext>
                    </a:extLst>
                  </p:cNvPr>
                  <p:cNvSpPr/>
                  <p:nvPr/>
                </p:nvSpPr>
                <p:spPr>
                  <a:xfrm>
                    <a:off x="8831539" y="-1102795"/>
                    <a:ext cx="262189" cy="207847"/>
                  </a:xfrm>
                  <a:custGeom>
                    <a:avLst/>
                    <a:gdLst>
                      <a:gd name="connsiteX0" fmla="*/ 97902 w 262189"/>
                      <a:gd name="connsiteY0" fmla="*/ 178678 h 207847"/>
                      <a:gd name="connsiteX1" fmla="*/ 178999 w 262189"/>
                      <a:gd name="connsiteY1" fmla="*/ 98452 h 207847"/>
                      <a:gd name="connsiteX2" fmla="*/ 194385 w 262189"/>
                      <a:gd name="connsiteY2" fmla="*/ 68229 h 207847"/>
                      <a:gd name="connsiteX3" fmla="*/ 222638 w 262189"/>
                      <a:gd name="connsiteY3" fmla="*/ 41945 h 207847"/>
                      <a:gd name="connsiteX4" fmla="*/ 262110 w 262189"/>
                      <a:gd name="connsiteY4" fmla="*/ 0 h 207847"/>
                      <a:gd name="connsiteX5" fmla="*/ 222958 w 262189"/>
                      <a:gd name="connsiteY5" fmla="*/ 115532 h 207847"/>
                      <a:gd name="connsiteX6" fmla="*/ 111868 w 262189"/>
                      <a:gd name="connsiteY6" fmla="*/ 186417 h 207847"/>
                      <a:gd name="connsiteX7" fmla="*/ 0 w 262189"/>
                      <a:gd name="connsiteY7" fmla="*/ 207847 h 207847"/>
                      <a:gd name="connsiteX8" fmla="*/ 97902 w 262189"/>
                      <a:gd name="connsiteY8" fmla="*/ 178678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189" h="207847">
                        <a:moveTo>
                          <a:pt x="97902" y="178678"/>
                        </a:moveTo>
                        <a:cubicBezTo>
                          <a:pt x="132291" y="160957"/>
                          <a:pt x="162239" y="133299"/>
                          <a:pt x="178999" y="98452"/>
                        </a:cubicBezTo>
                        <a:cubicBezTo>
                          <a:pt x="183898" y="88240"/>
                          <a:pt x="187699" y="77387"/>
                          <a:pt x="194385" y="68229"/>
                        </a:cubicBezTo>
                        <a:cubicBezTo>
                          <a:pt x="201940" y="57789"/>
                          <a:pt x="212701" y="50187"/>
                          <a:pt x="222638" y="41945"/>
                        </a:cubicBezTo>
                        <a:cubicBezTo>
                          <a:pt x="237429" y="29627"/>
                          <a:pt x="250754" y="15523"/>
                          <a:pt x="262110" y="0"/>
                        </a:cubicBezTo>
                        <a:cubicBezTo>
                          <a:pt x="263392" y="41533"/>
                          <a:pt x="249197" y="83340"/>
                          <a:pt x="222958" y="115532"/>
                        </a:cubicBezTo>
                        <a:cubicBezTo>
                          <a:pt x="194843" y="150058"/>
                          <a:pt x="154225" y="172679"/>
                          <a:pt x="111868" y="186417"/>
                        </a:cubicBezTo>
                        <a:cubicBezTo>
                          <a:pt x="76472" y="197865"/>
                          <a:pt x="37045" y="206428"/>
                          <a:pt x="0" y="207847"/>
                        </a:cubicBezTo>
                        <a:cubicBezTo>
                          <a:pt x="32741" y="197040"/>
                          <a:pt x="66306" y="194934"/>
                          <a:pt x="97902" y="178678"/>
                        </a:cubicBezTo>
                        <a:close/>
                      </a:path>
                    </a:pathLst>
                  </a:custGeom>
                  <a:solidFill>
                    <a:srgbClr val="F5F2F3"/>
                  </a:solidFill>
                  <a:ln w="4577" cap="flat">
                    <a:noFill/>
                    <a:prstDash val="solid"/>
                    <a:miter/>
                  </a:ln>
                </p:spPr>
                <p:txBody>
                  <a:bodyPr rtlCol="0" anchor="ctr"/>
                  <a:lstStyle/>
                  <a:p>
                    <a:endParaRPr lang="th-TH"/>
                  </a:p>
                </p:txBody>
              </p:sp>
              <p:sp>
                <p:nvSpPr>
                  <p:cNvPr id="1038" name="Freeform: Shape 1037">
                    <a:extLst>
                      <a:ext uri="{FF2B5EF4-FFF2-40B4-BE49-F238E27FC236}">
                        <a16:creationId xmlns:a16="http://schemas.microsoft.com/office/drawing/2014/main" id="{AD406D79-EEED-40FE-958D-57A876FCEB3E}"/>
                      </a:ext>
                    </a:extLst>
                  </p:cNvPr>
                  <p:cNvSpPr/>
                  <p:nvPr/>
                </p:nvSpPr>
                <p:spPr>
                  <a:xfrm>
                    <a:off x="8791654" y="-1049586"/>
                    <a:ext cx="256752" cy="163832"/>
                  </a:xfrm>
                  <a:custGeom>
                    <a:avLst/>
                    <a:gdLst>
                      <a:gd name="connsiteX0" fmla="*/ 201803 w 256752"/>
                      <a:gd name="connsiteY0" fmla="*/ 63558 h 163832"/>
                      <a:gd name="connsiteX1" fmla="*/ 218242 w 256752"/>
                      <a:gd name="connsiteY1" fmla="*/ 32832 h 163832"/>
                      <a:gd name="connsiteX2" fmla="*/ 256752 w 256752"/>
                      <a:gd name="connsiteY2" fmla="*/ 0 h 163832"/>
                      <a:gd name="connsiteX3" fmla="*/ 211739 w 256752"/>
                      <a:gd name="connsiteY3" fmla="*/ 35626 h 163832"/>
                      <a:gd name="connsiteX4" fmla="*/ 159217 w 256752"/>
                      <a:gd name="connsiteY4" fmla="*/ 103305 h 163832"/>
                      <a:gd name="connsiteX5" fmla="*/ 85218 w 256752"/>
                      <a:gd name="connsiteY5" fmla="*/ 142457 h 163832"/>
                      <a:gd name="connsiteX6" fmla="*/ 161506 w 256752"/>
                      <a:gd name="connsiteY6" fmla="*/ 68870 h 163832"/>
                      <a:gd name="connsiteX7" fmla="*/ 77204 w 256752"/>
                      <a:gd name="connsiteY7" fmla="*/ 127529 h 163832"/>
                      <a:gd name="connsiteX8" fmla="*/ 0 w 256752"/>
                      <a:gd name="connsiteY8" fmla="*/ 161094 h 163832"/>
                      <a:gd name="connsiteX9" fmla="*/ 201803 w 256752"/>
                      <a:gd name="connsiteY9" fmla="*/ 63558 h 16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752" h="163832">
                        <a:moveTo>
                          <a:pt x="201803" y="63558"/>
                        </a:moveTo>
                        <a:cubicBezTo>
                          <a:pt x="207572" y="53484"/>
                          <a:pt x="211922" y="42586"/>
                          <a:pt x="218242" y="32832"/>
                        </a:cubicBezTo>
                        <a:cubicBezTo>
                          <a:pt x="227583" y="18500"/>
                          <a:pt x="241137" y="6915"/>
                          <a:pt x="256752" y="0"/>
                        </a:cubicBezTo>
                        <a:cubicBezTo>
                          <a:pt x="237978" y="5220"/>
                          <a:pt x="223737" y="20331"/>
                          <a:pt x="211739" y="35626"/>
                        </a:cubicBezTo>
                        <a:cubicBezTo>
                          <a:pt x="194110" y="58109"/>
                          <a:pt x="178998" y="82653"/>
                          <a:pt x="159217" y="103305"/>
                        </a:cubicBezTo>
                        <a:cubicBezTo>
                          <a:pt x="139435" y="123957"/>
                          <a:pt x="113746" y="140809"/>
                          <a:pt x="85218" y="142457"/>
                        </a:cubicBezTo>
                        <a:cubicBezTo>
                          <a:pt x="114616" y="122538"/>
                          <a:pt x="140534" y="97536"/>
                          <a:pt x="161506" y="68870"/>
                        </a:cubicBezTo>
                        <a:cubicBezTo>
                          <a:pt x="148227" y="87004"/>
                          <a:pt x="98222" y="117089"/>
                          <a:pt x="77204" y="127529"/>
                        </a:cubicBezTo>
                        <a:cubicBezTo>
                          <a:pt x="53896" y="139114"/>
                          <a:pt x="13371" y="136138"/>
                          <a:pt x="0" y="161094"/>
                        </a:cubicBezTo>
                        <a:cubicBezTo>
                          <a:pt x="60399" y="177900"/>
                          <a:pt x="173091" y="113883"/>
                          <a:pt x="201803" y="63558"/>
                        </a:cubicBezTo>
                        <a:close/>
                      </a:path>
                    </a:pathLst>
                  </a:custGeom>
                  <a:solidFill>
                    <a:srgbClr val="838288"/>
                  </a:solidFill>
                  <a:ln w="4577" cap="flat">
                    <a:noFill/>
                    <a:prstDash val="solid"/>
                    <a:miter/>
                  </a:ln>
                </p:spPr>
                <p:txBody>
                  <a:bodyPr rtlCol="0" anchor="ctr"/>
                  <a:lstStyle/>
                  <a:p>
                    <a:endParaRPr lang="th-TH"/>
                  </a:p>
                </p:txBody>
              </p:sp>
              <p:sp>
                <p:nvSpPr>
                  <p:cNvPr id="1039" name="Freeform: Shape 1038">
                    <a:extLst>
                      <a:ext uri="{FF2B5EF4-FFF2-40B4-BE49-F238E27FC236}">
                        <a16:creationId xmlns:a16="http://schemas.microsoft.com/office/drawing/2014/main" id="{3E9D436B-60B4-4C60-90C2-73357F4C2AD6}"/>
                      </a:ext>
                    </a:extLst>
                  </p:cNvPr>
                  <p:cNvSpPr/>
                  <p:nvPr/>
                </p:nvSpPr>
                <p:spPr>
                  <a:xfrm>
                    <a:off x="8573138" y="-1084021"/>
                    <a:ext cx="187424" cy="185729"/>
                  </a:xfrm>
                  <a:custGeom>
                    <a:avLst/>
                    <a:gdLst>
                      <a:gd name="connsiteX0" fmla="*/ 85951 w 187424"/>
                      <a:gd name="connsiteY0" fmla="*/ 107015 h 185729"/>
                      <a:gd name="connsiteX1" fmla="*/ 0 w 187424"/>
                      <a:gd name="connsiteY1" fmla="*/ 0 h 185729"/>
                      <a:gd name="connsiteX2" fmla="*/ 111731 w 187424"/>
                      <a:gd name="connsiteY2" fmla="*/ 150104 h 185729"/>
                      <a:gd name="connsiteX3" fmla="*/ 187424 w 187424"/>
                      <a:gd name="connsiteY3" fmla="*/ 185730 h 185729"/>
                      <a:gd name="connsiteX4" fmla="*/ 85951 w 187424"/>
                      <a:gd name="connsiteY4" fmla="*/ 107015 h 18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424" h="185729">
                        <a:moveTo>
                          <a:pt x="85951" y="107015"/>
                        </a:moveTo>
                        <a:cubicBezTo>
                          <a:pt x="53027" y="75144"/>
                          <a:pt x="25781" y="37869"/>
                          <a:pt x="0" y="0"/>
                        </a:cubicBezTo>
                        <a:cubicBezTo>
                          <a:pt x="12181" y="62872"/>
                          <a:pt x="58338" y="114662"/>
                          <a:pt x="111731" y="150104"/>
                        </a:cubicBezTo>
                        <a:cubicBezTo>
                          <a:pt x="134718" y="165353"/>
                          <a:pt x="160407" y="179502"/>
                          <a:pt x="187424" y="185730"/>
                        </a:cubicBezTo>
                        <a:cubicBezTo>
                          <a:pt x="172130" y="156057"/>
                          <a:pt x="112189" y="132429"/>
                          <a:pt x="85951" y="107015"/>
                        </a:cubicBezTo>
                        <a:close/>
                      </a:path>
                    </a:pathLst>
                  </a:custGeom>
                  <a:solidFill>
                    <a:srgbClr val="838288"/>
                  </a:solidFill>
                  <a:ln w="4577" cap="flat">
                    <a:noFill/>
                    <a:prstDash val="solid"/>
                    <a:miter/>
                  </a:ln>
                </p:spPr>
                <p:txBody>
                  <a:bodyPr rtlCol="0" anchor="ctr"/>
                  <a:lstStyle/>
                  <a:p>
                    <a:endParaRPr lang="th-TH"/>
                  </a:p>
                </p:txBody>
              </p:sp>
              <p:sp>
                <p:nvSpPr>
                  <p:cNvPr id="1040" name="Freeform: Shape 1039">
                    <a:extLst>
                      <a:ext uri="{FF2B5EF4-FFF2-40B4-BE49-F238E27FC236}">
                        <a16:creationId xmlns:a16="http://schemas.microsoft.com/office/drawing/2014/main" id="{67EC4295-2184-494E-B701-13CCB858E63F}"/>
                      </a:ext>
                    </a:extLst>
                  </p:cNvPr>
                  <p:cNvSpPr/>
                  <p:nvPr/>
                </p:nvSpPr>
                <p:spPr>
                  <a:xfrm>
                    <a:off x="8740780" y="-1110168"/>
                    <a:ext cx="105640" cy="209312"/>
                  </a:xfrm>
                  <a:custGeom>
                    <a:avLst/>
                    <a:gdLst>
                      <a:gd name="connsiteX0" fmla="*/ 0 w 105640"/>
                      <a:gd name="connsiteY0" fmla="*/ 13921 h 209312"/>
                      <a:gd name="connsiteX1" fmla="*/ 36450 w 105640"/>
                      <a:gd name="connsiteY1" fmla="*/ 40525 h 209312"/>
                      <a:gd name="connsiteX2" fmla="*/ 46249 w 105640"/>
                      <a:gd name="connsiteY2" fmla="*/ 9250 h 209312"/>
                      <a:gd name="connsiteX3" fmla="*/ 47303 w 105640"/>
                      <a:gd name="connsiteY3" fmla="*/ 62139 h 209312"/>
                      <a:gd name="connsiteX4" fmla="*/ 51973 w 105640"/>
                      <a:gd name="connsiteY4" fmla="*/ 73816 h 209312"/>
                      <a:gd name="connsiteX5" fmla="*/ 62368 w 105640"/>
                      <a:gd name="connsiteY5" fmla="*/ 69420 h 209312"/>
                      <a:gd name="connsiteX6" fmla="*/ 64154 w 105640"/>
                      <a:gd name="connsiteY6" fmla="*/ 57239 h 209312"/>
                      <a:gd name="connsiteX7" fmla="*/ 62872 w 105640"/>
                      <a:gd name="connsiteY7" fmla="*/ 6548 h 209312"/>
                      <a:gd name="connsiteX8" fmla="*/ 61727 w 105640"/>
                      <a:gd name="connsiteY8" fmla="*/ 82012 h 209312"/>
                      <a:gd name="connsiteX9" fmla="*/ 73495 w 105640"/>
                      <a:gd name="connsiteY9" fmla="*/ 7922 h 209312"/>
                      <a:gd name="connsiteX10" fmla="*/ 78670 w 105640"/>
                      <a:gd name="connsiteY10" fmla="*/ 78944 h 209312"/>
                      <a:gd name="connsiteX11" fmla="*/ 88332 w 105640"/>
                      <a:gd name="connsiteY11" fmla="*/ 37412 h 209312"/>
                      <a:gd name="connsiteX12" fmla="*/ 105641 w 105640"/>
                      <a:gd name="connsiteY12" fmla="*/ 0 h 209312"/>
                      <a:gd name="connsiteX13" fmla="*/ 92316 w 105640"/>
                      <a:gd name="connsiteY13" fmla="*/ 108480 h 209312"/>
                      <a:gd name="connsiteX14" fmla="*/ 70931 w 105640"/>
                      <a:gd name="connsiteY14" fmla="*/ 209313 h 209312"/>
                      <a:gd name="connsiteX15" fmla="*/ 52431 w 105640"/>
                      <a:gd name="connsiteY15" fmla="*/ 115120 h 209312"/>
                      <a:gd name="connsiteX16" fmla="*/ 0 w 105640"/>
                      <a:gd name="connsiteY16" fmla="*/ 13921 h 20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640" h="209312">
                        <a:moveTo>
                          <a:pt x="0" y="13921"/>
                        </a:moveTo>
                        <a:cubicBezTo>
                          <a:pt x="15432" y="17218"/>
                          <a:pt x="21064" y="44189"/>
                          <a:pt x="36450" y="40525"/>
                        </a:cubicBezTo>
                        <a:cubicBezTo>
                          <a:pt x="42128" y="31047"/>
                          <a:pt x="45517" y="20240"/>
                          <a:pt x="46249" y="9250"/>
                        </a:cubicBezTo>
                        <a:cubicBezTo>
                          <a:pt x="46616" y="26880"/>
                          <a:pt x="46936" y="44509"/>
                          <a:pt x="47303" y="62139"/>
                        </a:cubicBezTo>
                        <a:cubicBezTo>
                          <a:pt x="47394" y="66581"/>
                          <a:pt x="47990" y="71847"/>
                          <a:pt x="51973" y="73816"/>
                        </a:cubicBezTo>
                        <a:cubicBezTo>
                          <a:pt x="55683" y="75647"/>
                          <a:pt x="60399" y="73083"/>
                          <a:pt x="62368" y="69420"/>
                        </a:cubicBezTo>
                        <a:cubicBezTo>
                          <a:pt x="64337" y="65756"/>
                          <a:pt x="64245" y="61360"/>
                          <a:pt x="64154" y="57239"/>
                        </a:cubicBezTo>
                        <a:cubicBezTo>
                          <a:pt x="63742" y="40342"/>
                          <a:pt x="63284" y="23445"/>
                          <a:pt x="62872" y="6548"/>
                        </a:cubicBezTo>
                        <a:cubicBezTo>
                          <a:pt x="62505" y="31688"/>
                          <a:pt x="62139" y="56873"/>
                          <a:pt x="61727" y="82012"/>
                        </a:cubicBezTo>
                        <a:cubicBezTo>
                          <a:pt x="73450" y="59437"/>
                          <a:pt x="77662" y="33016"/>
                          <a:pt x="73495" y="7922"/>
                        </a:cubicBezTo>
                        <a:cubicBezTo>
                          <a:pt x="79769" y="30955"/>
                          <a:pt x="81554" y="55224"/>
                          <a:pt x="78670" y="78944"/>
                        </a:cubicBezTo>
                        <a:cubicBezTo>
                          <a:pt x="88744" y="68412"/>
                          <a:pt x="88103" y="52019"/>
                          <a:pt x="88332" y="37412"/>
                        </a:cubicBezTo>
                        <a:cubicBezTo>
                          <a:pt x="88561" y="22850"/>
                          <a:pt x="92178" y="5632"/>
                          <a:pt x="105641" y="0"/>
                        </a:cubicBezTo>
                        <a:cubicBezTo>
                          <a:pt x="93506" y="34664"/>
                          <a:pt x="88927" y="71893"/>
                          <a:pt x="92316" y="108480"/>
                        </a:cubicBezTo>
                        <a:cubicBezTo>
                          <a:pt x="95201" y="139618"/>
                          <a:pt x="105229" y="191316"/>
                          <a:pt x="70931" y="209313"/>
                        </a:cubicBezTo>
                        <a:cubicBezTo>
                          <a:pt x="54767" y="188111"/>
                          <a:pt x="59346" y="141587"/>
                          <a:pt x="52431" y="115120"/>
                        </a:cubicBezTo>
                        <a:cubicBezTo>
                          <a:pt x="42861" y="78258"/>
                          <a:pt x="30909" y="38694"/>
                          <a:pt x="0" y="13921"/>
                        </a:cubicBezTo>
                        <a:close/>
                      </a:path>
                    </a:pathLst>
                  </a:custGeom>
                  <a:solidFill>
                    <a:srgbClr val="B2ADAC"/>
                  </a:solidFill>
                  <a:ln w="4577" cap="flat">
                    <a:noFill/>
                    <a:prstDash val="solid"/>
                    <a:miter/>
                  </a:ln>
                </p:spPr>
                <p:txBody>
                  <a:bodyPr rtlCol="0" anchor="ctr"/>
                  <a:lstStyle/>
                  <a:p>
                    <a:endParaRPr lang="th-TH"/>
                  </a:p>
                </p:txBody>
              </p:sp>
              <p:sp>
                <p:nvSpPr>
                  <p:cNvPr id="1041" name="Freeform: Shape 1040">
                    <a:extLst>
                      <a:ext uri="{FF2B5EF4-FFF2-40B4-BE49-F238E27FC236}">
                        <a16:creationId xmlns:a16="http://schemas.microsoft.com/office/drawing/2014/main" id="{8093FBAE-22B3-4E0A-B755-669EE17FF828}"/>
                      </a:ext>
                    </a:extLst>
                  </p:cNvPr>
                  <p:cNvSpPr/>
                  <p:nvPr/>
                </p:nvSpPr>
                <p:spPr>
                  <a:xfrm>
                    <a:off x="8765278" y="-1039924"/>
                    <a:ext cx="97303" cy="156011"/>
                  </a:xfrm>
                  <a:custGeom>
                    <a:avLst/>
                    <a:gdLst>
                      <a:gd name="connsiteX0" fmla="*/ 10211 w 97303"/>
                      <a:gd name="connsiteY0" fmla="*/ 0 h 156011"/>
                      <a:gd name="connsiteX1" fmla="*/ 42311 w 97303"/>
                      <a:gd name="connsiteY1" fmla="*/ 82974 h 156011"/>
                      <a:gd name="connsiteX2" fmla="*/ 52843 w 97303"/>
                      <a:gd name="connsiteY2" fmla="*/ 24498 h 156011"/>
                      <a:gd name="connsiteX3" fmla="*/ 63375 w 97303"/>
                      <a:gd name="connsiteY3" fmla="*/ 85447 h 156011"/>
                      <a:gd name="connsiteX4" fmla="*/ 51378 w 97303"/>
                      <a:gd name="connsiteY4" fmla="*/ 140030 h 156011"/>
                      <a:gd name="connsiteX5" fmla="*/ 95887 w 97303"/>
                      <a:gd name="connsiteY5" fmla="*/ 127346 h 156011"/>
                      <a:gd name="connsiteX6" fmla="*/ 86500 w 97303"/>
                      <a:gd name="connsiteY6" fmla="*/ 141129 h 156011"/>
                      <a:gd name="connsiteX7" fmla="*/ 0 w 97303"/>
                      <a:gd name="connsiteY7" fmla="*/ 156011 h 156011"/>
                      <a:gd name="connsiteX8" fmla="*/ 10211 w 97303"/>
                      <a:gd name="connsiteY8" fmla="*/ 0 h 156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03" h="156011">
                        <a:moveTo>
                          <a:pt x="10211" y="0"/>
                        </a:moveTo>
                        <a:cubicBezTo>
                          <a:pt x="26834" y="24727"/>
                          <a:pt x="34710" y="54171"/>
                          <a:pt x="42311" y="82974"/>
                        </a:cubicBezTo>
                        <a:cubicBezTo>
                          <a:pt x="51698" y="65161"/>
                          <a:pt x="55407" y="44463"/>
                          <a:pt x="52843" y="24498"/>
                        </a:cubicBezTo>
                        <a:cubicBezTo>
                          <a:pt x="50599" y="45105"/>
                          <a:pt x="61910" y="64795"/>
                          <a:pt x="63375" y="85447"/>
                        </a:cubicBezTo>
                        <a:cubicBezTo>
                          <a:pt x="64749" y="104175"/>
                          <a:pt x="58018" y="122446"/>
                          <a:pt x="51378" y="140030"/>
                        </a:cubicBezTo>
                        <a:cubicBezTo>
                          <a:pt x="65527" y="133757"/>
                          <a:pt x="80547" y="129498"/>
                          <a:pt x="95887" y="127346"/>
                        </a:cubicBezTo>
                        <a:cubicBezTo>
                          <a:pt x="100512" y="132200"/>
                          <a:pt x="92865" y="139068"/>
                          <a:pt x="86500" y="141129"/>
                        </a:cubicBezTo>
                        <a:cubicBezTo>
                          <a:pt x="58567" y="150150"/>
                          <a:pt x="29352" y="155187"/>
                          <a:pt x="0" y="156011"/>
                        </a:cubicBezTo>
                        <a:cubicBezTo>
                          <a:pt x="66855" y="152806"/>
                          <a:pt x="24361" y="37137"/>
                          <a:pt x="10211" y="0"/>
                        </a:cubicBezTo>
                        <a:close/>
                      </a:path>
                    </a:pathLst>
                  </a:custGeom>
                  <a:solidFill>
                    <a:srgbClr val="838288"/>
                  </a:solidFill>
                  <a:ln w="4577" cap="flat">
                    <a:noFill/>
                    <a:prstDash val="solid"/>
                    <a:miter/>
                  </a:ln>
                </p:spPr>
                <p:txBody>
                  <a:bodyPr rtlCol="0" anchor="ctr"/>
                  <a:lstStyle/>
                  <a:p>
                    <a:endParaRPr lang="th-TH"/>
                  </a:p>
                </p:txBody>
              </p:sp>
              <p:sp>
                <p:nvSpPr>
                  <p:cNvPr id="1042" name="Freeform: Shape 1041">
                    <a:extLst>
                      <a:ext uri="{FF2B5EF4-FFF2-40B4-BE49-F238E27FC236}">
                        <a16:creationId xmlns:a16="http://schemas.microsoft.com/office/drawing/2014/main" id="{A0B3D6C9-543E-4BF2-8C6E-EC29817F253B}"/>
                      </a:ext>
                    </a:extLst>
                  </p:cNvPr>
                  <p:cNvSpPr/>
                  <p:nvPr/>
                </p:nvSpPr>
                <p:spPr>
                  <a:xfrm>
                    <a:off x="8711107" y="-919813"/>
                    <a:ext cx="158987" cy="312251"/>
                  </a:xfrm>
                  <a:custGeom>
                    <a:avLst/>
                    <a:gdLst>
                      <a:gd name="connsiteX0" fmla="*/ 66031 w 158987"/>
                      <a:gd name="connsiteY0" fmla="*/ 52706 h 312251"/>
                      <a:gd name="connsiteX1" fmla="*/ 82150 w 158987"/>
                      <a:gd name="connsiteY1" fmla="*/ 82516 h 312251"/>
                      <a:gd name="connsiteX2" fmla="*/ 122950 w 158987"/>
                      <a:gd name="connsiteY2" fmla="*/ 196170 h 312251"/>
                      <a:gd name="connsiteX3" fmla="*/ 139572 w 158987"/>
                      <a:gd name="connsiteY3" fmla="*/ 312252 h 312251"/>
                      <a:gd name="connsiteX4" fmla="*/ 158988 w 158987"/>
                      <a:gd name="connsiteY4" fmla="*/ 311427 h 312251"/>
                      <a:gd name="connsiteX5" fmla="*/ 138840 w 158987"/>
                      <a:gd name="connsiteY5" fmla="*/ 165490 h 312251"/>
                      <a:gd name="connsiteX6" fmla="*/ 125194 w 158987"/>
                      <a:gd name="connsiteY6" fmla="*/ 127941 h 312251"/>
                      <a:gd name="connsiteX7" fmla="*/ 121347 w 158987"/>
                      <a:gd name="connsiteY7" fmla="*/ 20377 h 312251"/>
                      <a:gd name="connsiteX8" fmla="*/ 0 w 158987"/>
                      <a:gd name="connsiteY8" fmla="*/ 0 h 312251"/>
                      <a:gd name="connsiteX9" fmla="*/ 66031 w 158987"/>
                      <a:gd name="connsiteY9" fmla="*/ 52706 h 3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7" h="312251">
                        <a:moveTo>
                          <a:pt x="66031" y="52706"/>
                        </a:moveTo>
                        <a:cubicBezTo>
                          <a:pt x="72900" y="61681"/>
                          <a:pt x="77571" y="72167"/>
                          <a:pt x="82150" y="82516"/>
                        </a:cubicBezTo>
                        <a:cubicBezTo>
                          <a:pt x="98497" y="119378"/>
                          <a:pt x="114937" y="156652"/>
                          <a:pt x="122950" y="196170"/>
                        </a:cubicBezTo>
                        <a:cubicBezTo>
                          <a:pt x="130734" y="234544"/>
                          <a:pt x="140442" y="273054"/>
                          <a:pt x="139572" y="312252"/>
                        </a:cubicBezTo>
                        <a:cubicBezTo>
                          <a:pt x="148822" y="308268"/>
                          <a:pt x="149326" y="308634"/>
                          <a:pt x="158988" y="311427"/>
                        </a:cubicBezTo>
                        <a:cubicBezTo>
                          <a:pt x="133848" y="268704"/>
                          <a:pt x="151982" y="213296"/>
                          <a:pt x="138840" y="165490"/>
                        </a:cubicBezTo>
                        <a:cubicBezTo>
                          <a:pt x="135314" y="152623"/>
                          <a:pt x="129544" y="140534"/>
                          <a:pt x="125194" y="127941"/>
                        </a:cubicBezTo>
                        <a:cubicBezTo>
                          <a:pt x="113242" y="93552"/>
                          <a:pt x="111868" y="55545"/>
                          <a:pt x="121347" y="20377"/>
                        </a:cubicBezTo>
                        <a:cubicBezTo>
                          <a:pt x="77479" y="30818"/>
                          <a:pt x="40434" y="11082"/>
                          <a:pt x="0" y="0"/>
                        </a:cubicBezTo>
                        <a:cubicBezTo>
                          <a:pt x="17126" y="22209"/>
                          <a:pt x="48402" y="29627"/>
                          <a:pt x="66031" y="52706"/>
                        </a:cubicBezTo>
                        <a:close/>
                      </a:path>
                    </a:pathLst>
                  </a:custGeom>
                  <a:solidFill>
                    <a:srgbClr val="EAE7E8"/>
                  </a:solidFill>
                  <a:ln w="4577" cap="flat">
                    <a:noFill/>
                    <a:prstDash val="solid"/>
                    <a:miter/>
                  </a:ln>
                </p:spPr>
                <p:txBody>
                  <a:bodyPr rtlCol="0" anchor="ctr"/>
                  <a:lstStyle/>
                  <a:p>
                    <a:endParaRPr lang="th-TH"/>
                  </a:p>
                </p:txBody>
              </p:sp>
              <p:sp>
                <p:nvSpPr>
                  <p:cNvPr id="1043" name="Freeform: Shape 1042">
                    <a:extLst>
                      <a:ext uri="{FF2B5EF4-FFF2-40B4-BE49-F238E27FC236}">
                        <a16:creationId xmlns:a16="http://schemas.microsoft.com/office/drawing/2014/main" id="{91082668-F3E9-4018-AD6B-A53FA119436D}"/>
                      </a:ext>
                    </a:extLst>
                  </p:cNvPr>
                  <p:cNvSpPr/>
                  <p:nvPr/>
                </p:nvSpPr>
                <p:spPr>
                  <a:xfrm>
                    <a:off x="8781168" y="-903359"/>
                    <a:ext cx="99825" cy="297131"/>
                  </a:xfrm>
                  <a:custGeom>
                    <a:avLst/>
                    <a:gdLst>
                      <a:gd name="connsiteX0" fmla="*/ 61132 w 99825"/>
                      <a:gd name="connsiteY0" fmla="*/ 121150 h 297131"/>
                      <a:gd name="connsiteX1" fmla="*/ 76197 w 99825"/>
                      <a:gd name="connsiteY1" fmla="*/ 192401 h 297131"/>
                      <a:gd name="connsiteX2" fmla="*/ 99825 w 99825"/>
                      <a:gd name="connsiteY2" fmla="*/ 296164 h 297131"/>
                      <a:gd name="connsiteX3" fmla="*/ 80593 w 99825"/>
                      <a:gd name="connsiteY3" fmla="*/ 281007 h 297131"/>
                      <a:gd name="connsiteX4" fmla="*/ 50371 w 99825"/>
                      <a:gd name="connsiteY4" fmla="*/ 159156 h 297131"/>
                      <a:gd name="connsiteX5" fmla="*/ 37870 w 99825"/>
                      <a:gd name="connsiteY5" fmla="*/ 81036 h 297131"/>
                      <a:gd name="connsiteX6" fmla="*/ 0 w 99825"/>
                      <a:gd name="connsiteY6" fmla="*/ 12807 h 297131"/>
                      <a:gd name="connsiteX7" fmla="*/ 37183 w 99825"/>
                      <a:gd name="connsiteY7" fmla="*/ 627 h 297131"/>
                      <a:gd name="connsiteX8" fmla="*/ 48402 w 99825"/>
                      <a:gd name="connsiteY8" fmla="*/ 21645 h 297131"/>
                      <a:gd name="connsiteX9" fmla="*/ 61132 w 99825"/>
                      <a:gd name="connsiteY9" fmla="*/ 121150 h 29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825" h="297131">
                        <a:moveTo>
                          <a:pt x="61132" y="121150"/>
                        </a:moveTo>
                        <a:cubicBezTo>
                          <a:pt x="65390" y="145053"/>
                          <a:pt x="70794" y="168727"/>
                          <a:pt x="76197" y="192401"/>
                        </a:cubicBezTo>
                        <a:cubicBezTo>
                          <a:pt x="84073" y="226974"/>
                          <a:pt x="91949" y="261592"/>
                          <a:pt x="99825" y="296164"/>
                        </a:cubicBezTo>
                        <a:cubicBezTo>
                          <a:pt x="91537" y="300423"/>
                          <a:pt x="83707" y="289754"/>
                          <a:pt x="80593" y="281007"/>
                        </a:cubicBezTo>
                        <a:cubicBezTo>
                          <a:pt x="66443" y="241535"/>
                          <a:pt x="56324" y="200643"/>
                          <a:pt x="50371" y="159156"/>
                        </a:cubicBezTo>
                        <a:cubicBezTo>
                          <a:pt x="46616" y="133055"/>
                          <a:pt x="44509" y="106588"/>
                          <a:pt x="37870" y="81036"/>
                        </a:cubicBezTo>
                        <a:cubicBezTo>
                          <a:pt x="31230" y="55485"/>
                          <a:pt x="19645" y="30437"/>
                          <a:pt x="0" y="12807"/>
                        </a:cubicBezTo>
                        <a:cubicBezTo>
                          <a:pt x="1008" y="13723"/>
                          <a:pt x="28986" y="-3449"/>
                          <a:pt x="37183" y="627"/>
                        </a:cubicBezTo>
                        <a:cubicBezTo>
                          <a:pt x="46982" y="5526"/>
                          <a:pt x="44830" y="12532"/>
                          <a:pt x="48402" y="21645"/>
                        </a:cubicBezTo>
                        <a:cubicBezTo>
                          <a:pt x="59392" y="49669"/>
                          <a:pt x="55820" y="91248"/>
                          <a:pt x="61132" y="121150"/>
                        </a:cubicBezTo>
                        <a:close/>
                      </a:path>
                    </a:pathLst>
                  </a:custGeom>
                  <a:solidFill>
                    <a:srgbClr val="C2BFC0"/>
                  </a:solidFill>
                  <a:ln w="4577" cap="flat">
                    <a:noFill/>
                    <a:prstDash val="solid"/>
                    <a:miter/>
                  </a:ln>
                </p:spPr>
                <p:txBody>
                  <a:bodyPr rtlCol="0" anchor="ctr"/>
                  <a:lstStyle/>
                  <a:p>
                    <a:endParaRPr lang="th-TH"/>
                  </a:p>
                </p:txBody>
              </p:sp>
              <p:sp>
                <p:nvSpPr>
                  <p:cNvPr id="1044" name="Freeform: Shape 1043">
                    <a:extLst>
                      <a:ext uri="{FF2B5EF4-FFF2-40B4-BE49-F238E27FC236}">
                        <a16:creationId xmlns:a16="http://schemas.microsoft.com/office/drawing/2014/main" id="{DDB039FF-2EBC-4CD3-BE88-52B582C3B67A}"/>
                      </a:ext>
                    </a:extLst>
                  </p:cNvPr>
                  <p:cNvSpPr/>
                  <p:nvPr/>
                </p:nvSpPr>
                <p:spPr>
                  <a:xfrm>
                    <a:off x="8805163" y="-901863"/>
                    <a:ext cx="75830" cy="294713"/>
                  </a:xfrm>
                  <a:custGeom>
                    <a:avLst/>
                    <a:gdLst>
                      <a:gd name="connsiteX0" fmla="*/ 27246 w 75830"/>
                      <a:gd name="connsiteY0" fmla="*/ 2427 h 294713"/>
                      <a:gd name="connsiteX1" fmla="*/ 75831 w 75830"/>
                      <a:gd name="connsiteY1" fmla="*/ 294713 h 294713"/>
                      <a:gd name="connsiteX2" fmla="*/ 0 w 75830"/>
                      <a:gd name="connsiteY2" fmla="*/ 0 h 294713"/>
                    </a:gdLst>
                    <a:ahLst/>
                    <a:cxnLst>
                      <a:cxn ang="0">
                        <a:pos x="connsiteX0" y="connsiteY0"/>
                      </a:cxn>
                      <a:cxn ang="0">
                        <a:pos x="connsiteX1" y="connsiteY1"/>
                      </a:cxn>
                      <a:cxn ang="0">
                        <a:pos x="connsiteX2" y="connsiteY2"/>
                      </a:cxn>
                    </a:cxnLst>
                    <a:rect l="l" t="t" r="r" b="b"/>
                    <a:pathLst>
                      <a:path w="75830" h="294713">
                        <a:moveTo>
                          <a:pt x="27246" y="2427"/>
                        </a:moveTo>
                        <a:lnTo>
                          <a:pt x="75831" y="294713"/>
                        </a:lnTo>
                        <a:lnTo>
                          <a:pt x="0" y="0"/>
                        </a:lnTo>
                        <a:close/>
                      </a:path>
                    </a:pathLst>
                  </a:custGeom>
                  <a:solidFill>
                    <a:srgbClr val="EAE7E8"/>
                  </a:solidFill>
                  <a:ln w="4577" cap="flat">
                    <a:noFill/>
                    <a:prstDash val="solid"/>
                    <a:miter/>
                  </a:ln>
                </p:spPr>
                <p:txBody>
                  <a:bodyPr rtlCol="0" anchor="ctr"/>
                  <a:lstStyle/>
                  <a:p>
                    <a:endParaRPr lang="th-TH"/>
                  </a:p>
                </p:txBody>
              </p:sp>
              <p:sp>
                <p:nvSpPr>
                  <p:cNvPr id="1045" name="Freeform: Shape 1044">
                    <a:extLst>
                      <a:ext uri="{FF2B5EF4-FFF2-40B4-BE49-F238E27FC236}">
                        <a16:creationId xmlns:a16="http://schemas.microsoft.com/office/drawing/2014/main" id="{0764CBE6-DB42-4F67-B881-760952899F80}"/>
                      </a:ext>
                    </a:extLst>
                  </p:cNvPr>
                  <p:cNvSpPr/>
                  <p:nvPr/>
                </p:nvSpPr>
                <p:spPr>
                  <a:xfrm>
                    <a:off x="8707581" y="-919080"/>
                    <a:ext cx="146853" cy="45882"/>
                  </a:xfrm>
                  <a:custGeom>
                    <a:avLst/>
                    <a:gdLst>
                      <a:gd name="connsiteX0" fmla="*/ 93827 w 146853"/>
                      <a:gd name="connsiteY0" fmla="*/ 27887 h 45882"/>
                      <a:gd name="connsiteX1" fmla="*/ 106236 w 146853"/>
                      <a:gd name="connsiteY1" fmla="*/ 45883 h 45882"/>
                      <a:gd name="connsiteX2" fmla="*/ 119836 w 146853"/>
                      <a:gd name="connsiteY2" fmla="*/ 34710 h 45882"/>
                      <a:gd name="connsiteX3" fmla="*/ 120615 w 146853"/>
                      <a:gd name="connsiteY3" fmla="*/ 44463 h 45882"/>
                      <a:gd name="connsiteX4" fmla="*/ 146853 w 146853"/>
                      <a:gd name="connsiteY4" fmla="*/ 11356 h 45882"/>
                      <a:gd name="connsiteX5" fmla="*/ 105916 w 146853"/>
                      <a:gd name="connsiteY5" fmla="*/ 15569 h 45882"/>
                      <a:gd name="connsiteX6" fmla="*/ 95933 w 146853"/>
                      <a:gd name="connsiteY6" fmla="*/ 5816 h 45882"/>
                      <a:gd name="connsiteX7" fmla="*/ 80181 w 146853"/>
                      <a:gd name="connsiteY7" fmla="*/ 16393 h 45882"/>
                      <a:gd name="connsiteX8" fmla="*/ 55316 w 146853"/>
                      <a:gd name="connsiteY8" fmla="*/ 15569 h 45882"/>
                      <a:gd name="connsiteX9" fmla="*/ 0 w 146853"/>
                      <a:gd name="connsiteY9" fmla="*/ 0 h 45882"/>
                      <a:gd name="connsiteX10" fmla="*/ 79448 w 146853"/>
                      <a:gd name="connsiteY10" fmla="*/ 37869 h 45882"/>
                      <a:gd name="connsiteX11" fmla="*/ 93827 w 146853"/>
                      <a:gd name="connsiteY11" fmla="*/ 27887 h 4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853" h="45882">
                        <a:moveTo>
                          <a:pt x="93827" y="27887"/>
                        </a:moveTo>
                        <a:cubicBezTo>
                          <a:pt x="100879" y="30634"/>
                          <a:pt x="104267" y="38556"/>
                          <a:pt x="106236" y="45883"/>
                        </a:cubicBezTo>
                        <a:cubicBezTo>
                          <a:pt x="104908" y="38831"/>
                          <a:pt x="113197" y="32054"/>
                          <a:pt x="119836" y="34710"/>
                        </a:cubicBezTo>
                        <a:cubicBezTo>
                          <a:pt x="120111" y="37961"/>
                          <a:pt x="120340" y="41212"/>
                          <a:pt x="120615" y="44463"/>
                        </a:cubicBezTo>
                        <a:cubicBezTo>
                          <a:pt x="129361" y="33428"/>
                          <a:pt x="138107" y="22392"/>
                          <a:pt x="146853" y="11356"/>
                        </a:cubicBezTo>
                        <a:cubicBezTo>
                          <a:pt x="133116" y="11127"/>
                          <a:pt x="119332" y="12547"/>
                          <a:pt x="105916" y="15569"/>
                        </a:cubicBezTo>
                        <a:cubicBezTo>
                          <a:pt x="110312" y="10944"/>
                          <a:pt x="102023" y="3892"/>
                          <a:pt x="95933" y="5816"/>
                        </a:cubicBezTo>
                        <a:cubicBezTo>
                          <a:pt x="89889" y="7739"/>
                          <a:pt x="85859" y="13554"/>
                          <a:pt x="80181" y="16393"/>
                        </a:cubicBezTo>
                        <a:cubicBezTo>
                          <a:pt x="72580" y="20148"/>
                          <a:pt x="63467" y="17904"/>
                          <a:pt x="55316" y="15569"/>
                        </a:cubicBezTo>
                        <a:cubicBezTo>
                          <a:pt x="36862" y="10349"/>
                          <a:pt x="18454" y="5083"/>
                          <a:pt x="0" y="0"/>
                        </a:cubicBezTo>
                        <a:cubicBezTo>
                          <a:pt x="27887" y="9799"/>
                          <a:pt x="56415" y="18362"/>
                          <a:pt x="79448" y="37869"/>
                        </a:cubicBezTo>
                        <a:cubicBezTo>
                          <a:pt x="80822" y="31550"/>
                          <a:pt x="86454" y="25002"/>
                          <a:pt x="93827" y="27887"/>
                        </a:cubicBezTo>
                        <a:close/>
                      </a:path>
                    </a:pathLst>
                  </a:custGeom>
                  <a:solidFill>
                    <a:srgbClr val="838288"/>
                  </a:solidFill>
                  <a:ln w="4577" cap="flat">
                    <a:noFill/>
                    <a:prstDash val="solid"/>
                    <a:miter/>
                  </a:ln>
                </p:spPr>
                <p:txBody>
                  <a:bodyPr rtlCol="0" anchor="ctr"/>
                  <a:lstStyle/>
                  <a:p>
                    <a:endParaRPr lang="th-TH"/>
                  </a:p>
                </p:txBody>
              </p:sp>
              <p:sp>
                <p:nvSpPr>
                  <p:cNvPr id="1046" name="Freeform: Shape 1045">
                    <a:extLst>
                      <a:ext uri="{FF2B5EF4-FFF2-40B4-BE49-F238E27FC236}">
                        <a16:creationId xmlns:a16="http://schemas.microsoft.com/office/drawing/2014/main" id="{521D1BB8-0CD5-4689-946E-EF50D059C33E}"/>
                      </a:ext>
                    </a:extLst>
                  </p:cNvPr>
                  <p:cNvSpPr/>
                  <p:nvPr/>
                </p:nvSpPr>
                <p:spPr>
                  <a:xfrm>
                    <a:off x="8853473" y="-1157836"/>
                    <a:ext cx="118976" cy="223872"/>
                  </a:xfrm>
                  <a:custGeom>
                    <a:avLst/>
                    <a:gdLst>
                      <a:gd name="connsiteX0" fmla="*/ 14745 w 118976"/>
                      <a:gd name="connsiteY0" fmla="*/ 69191 h 223872"/>
                      <a:gd name="connsiteX1" fmla="*/ 99367 w 118976"/>
                      <a:gd name="connsiteY1" fmla="*/ 0 h 223872"/>
                      <a:gd name="connsiteX2" fmla="*/ 118462 w 118976"/>
                      <a:gd name="connsiteY2" fmla="*/ 72854 h 223872"/>
                      <a:gd name="connsiteX3" fmla="*/ 79769 w 118976"/>
                      <a:gd name="connsiteY3" fmla="*/ 140992 h 223872"/>
                      <a:gd name="connsiteX4" fmla="*/ 0 w 118976"/>
                      <a:gd name="connsiteY4" fmla="*/ 223828 h 223872"/>
                      <a:gd name="connsiteX5" fmla="*/ 14745 w 118976"/>
                      <a:gd name="connsiteY5" fmla="*/ 69191 h 22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76" h="223872">
                        <a:moveTo>
                          <a:pt x="14745" y="69191"/>
                        </a:moveTo>
                        <a:cubicBezTo>
                          <a:pt x="29123" y="34985"/>
                          <a:pt x="68458" y="20515"/>
                          <a:pt x="99367" y="0"/>
                        </a:cubicBezTo>
                        <a:cubicBezTo>
                          <a:pt x="110311" y="22987"/>
                          <a:pt x="121530" y="47577"/>
                          <a:pt x="118462" y="72854"/>
                        </a:cubicBezTo>
                        <a:cubicBezTo>
                          <a:pt x="115211" y="99184"/>
                          <a:pt x="97123" y="120935"/>
                          <a:pt x="79769" y="140992"/>
                        </a:cubicBezTo>
                        <a:cubicBezTo>
                          <a:pt x="64566" y="158576"/>
                          <a:pt x="20881" y="225843"/>
                          <a:pt x="0" y="223828"/>
                        </a:cubicBezTo>
                        <a:cubicBezTo>
                          <a:pt x="31230" y="173458"/>
                          <a:pt x="-6731" y="120248"/>
                          <a:pt x="14745" y="69191"/>
                        </a:cubicBezTo>
                        <a:close/>
                      </a:path>
                    </a:pathLst>
                  </a:custGeom>
                  <a:solidFill>
                    <a:srgbClr val="EAE7E8"/>
                  </a:solidFill>
                  <a:ln w="4577" cap="flat">
                    <a:noFill/>
                    <a:prstDash val="solid"/>
                    <a:miter/>
                  </a:ln>
                </p:spPr>
                <p:txBody>
                  <a:bodyPr rtlCol="0" anchor="ctr"/>
                  <a:lstStyle/>
                  <a:p>
                    <a:endParaRPr lang="th-TH"/>
                  </a:p>
                </p:txBody>
              </p:sp>
              <p:sp>
                <p:nvSpPr>
                  <p:cNvPr id="1047" name="Freeform: Shape 1046">
                    <a:extLst>
                      <a:ext uri="{FF2B5EF4-FFF2-40B4-BE49-F238E27FC236}">
                        <a16:creationId xmlns:a16="http://schemas.microsoft.com/office/drawing/2014/main" id="{B7CBDD5C-8A92-45F2-8112-F0F8B9BEB8BA}"/>
                      </a:ext>
                    </a:extLst>
                  </p:cNvPr>
                  <p:cNvSpPr/>
                  <p:nvPr/>
                </p:nvSpPr>
                <p:spPr>
                  <a:xfrm>
                    <a:off x="8851457" y="-1173772"/>
                    <a:ext cx="118325" cy="257485"/>
                  </a:xfrm>
                  <a:custGeom>
                    <a:avLst/>
                    <a:gdLst>
                      <a:gd name="connsiteX0" fmla="*/ 24362 w 118325"/>
                      <a:gd name="connsiteY0" fmla="*/ 191362 h 257485"/>
                      <a:gd name="connsiteX1" fmla="*/ 62689 w 118325"/>
                      <a:gd name="connsiteY1" fmla="*/ 79265 h 257485"/>
                      <a:gd name="connsiteX2" fmla="*/ 118326 w 118325"/>
                      <a:gd name="connsiteY2" fmla="*/ 0 h 257485"/>
                      <a:gd name="connsiteX3" fmla="*/ 60766 w 118325"/>
                      <a:gd name="connsiteY3" fmla="*/ 135863 h 257485"/>
                      <a:gd name="connsiteX4" fmla="*/ 37641 w 118325"/>
                      <a:gd name="connsiteY4" fmla="*/ 182753 h 257485"/>
                      <a:gd name="connsiteX5" fmla="*/ 1 w 118325"/>
                      <a:gd name="connsiteY5" fmla="*/ 257485 h 257485"/>
                      <a:gd name="connsiteX6" fmla="*/ 24362 w 118325"/>
                      <a:gd name="connsiteY6" fmla="*/ 191362 h 25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25" h="257485">
                        <a:moveTo>
                          <a:pt x="24362" y="191362"/>
                        </a:moveTo>
                        <a:cubicBezTo>
                          <a:pt x="36176" y="153676"/>
                          <a:pt x="49455" y="116448"/>
                          <a:pt x="62689" y="79265"/>
                        </a:cubicBezTo>
                        <a:cubicBezTo>
                          <a:pt x="73862" y="47944"/>
                          <a:pt x="87920" y="13371"/>
                          <a:pt x="118326" y="0"/>
                        </a:cubicBezTo>
                        <a:cubicBezTo>
                          <a:pt x="104405" y="47257"/>
                          <a:pt x="82517" y="91674"/>
                          <a:pt x="60766" y="135863"/>
                        </a:cubicBezTo>
                        <a:cubicBezTo>
                          <a:pt x="53073" y="151478"/>
                          <a:pt x="45380" y="167139"/>
                          <a:pt x="37641" y="182753"/>
                        </a:cubicBezTo>
                        <a:cubicBezTo>
                          <a:pt x="30452" y="183257"/>
                          <a:pt x="5358" y="248510"/>
                          <a:pt x="1" y="257485"/>
                        </a:cubicBezTo>
                        <a:cubicBezTo>
                          <a:pt x="-137" y="237062"/>
                          <a:pt x="17859" y="212197"/>
                          <a:pt x="24362" y="191362"/>
                        </a:cubicBezTo>
                        <a:close/>
                      </a:path>
                    </a:pathLst>
                  </a:custGeom>
                  <a:solidFill>
                    <a:srgbClr val="EAE7E8"/>
                  </a:solidFill>
                  <a:ln w="4577" cap="flat">
                    <a:noFill/>
                    <a:prstDash val="solid"/>
                    <a:miter/>
                  </a:ln>
                </p:spPr>
                <p:txBody>
                  <a:bodyPr rtlCol="0" anchor="ctr"/>
                  <a:lstStyle/>
                  <a:p>
                    <a:endParaRPr lang="th-TH"/>
                  </a:p>
                </p:txBody>
              </p:sp>
              <p:sp>
                <p:nvSpPr>
                  <p:cNvPr id="1048" name="Freeform: Shape 1047">
                    <a:extLst>
                      <a:ext uri="{FF2B5EF4-FFF2-40B4-BE49-F238E27FC236}">
                        <a16:creationId xmlns:a16="http://schemas.microsoft.com/office/drawing/2014/main" id="{C20BA3E1-456A-48A3-BAAB-2F8B2B6D1775}"/>
                      </a:ext>
                    </a:extLst>
                  </p:cNvPr>
                  <p:cNvSpPr/>
                  <p:nvPr/>
                </p:nvSpPr>
                <p:spPr>
                  <a:xfrm>
                    <a:off x="8823113" y="-1102704"/>
                    <a:ext cx="252585" cy="207820"/>
                  </a:xfrm>
                  <a:custGeom>
                    <a:avLst/>
                    <a:gdLst>
                      <a:gd name="connsiteX0" fmla="*/ 163155 w 252585"/>
                      <a:gd name="connsiteY0" fmla="*/ 114478 h 207820"/>
                      <a:gd name="connsiteX1" fmla="*/ 187012 w 252585"/>
                      <a:gd name="connsiteY1" fmla="*/ 77891 h 207820"/>
                      <a:gd name="connsiteX2" fmla="*/ 227217 w 252585"/>
                      <a:gd name="connsiteY2" fmla="*/ 44189 h 207820"/>
                      <a:gd name="connsiteX3" fmla="*/ 252585 w 252585"/>
                      <a:gd name="connsiteY3" fmla="*/ 0 h 207820"/>
                      <a:gd name="connsiteX4" fmla="*/ 201711 w 252585"/>
                      <a:gd name="connsiteY4" fmla="*/ 43456 h 207820"/>
                      <a:gd name="connsiteX5" fmla="*/ 113883 w 252585"/>
                      <a:gd name="connsiteY5" fmla="*/ 144243 h 207820"/>
                      <a:gd name="connsiteX6" fmla="*/ 0 w 252585"/>
                      <a:gd name="connsiteY6" fmla="*/ 207710 h 207820"/>
                      <a:gd name="connsiteX7" fmla="*/ 163155 w 252585"/>
                      <a:gd name="connsiteY7" fmla="*/ 114478 h 20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585" h="207820">
                        <a:moveTo>
                          <a:pt x="163155" y="114478"/>
                        </a:moveTo>
                        <a:cubicBezTo>
                          <a:pt x="170894" y="102115"/>
                          <a:pt x="177396" y="88881"/>
                          <a:pt x="187012" y="77891"/>
                        </a:cubicBezTo>
                        <a:cubicBezTo>
                          <a:pt x="198551" y="64703"/>
                          <a:pt x="213937" y="55591"/>
                          <a:pt x="227217" y="44189"/>
                        </a:cubicBezTo>
                        <a:cubicBezTo>
                          <a:pt x="240496" y="32787"/>
                          <a:pt x="252356" y="17538"/>
                          <a:pt x="252585" y="0"/>
                        </a:cubicBezTo>
                        <a:cubicBezTo>
                          <a:pt x="232208" y="9570"/>
                          <a:pt x="216364" y="26422"/>
                          <a:pt x="201711" y="43456"/>
                        </a:cubicBezTo>
                        <a:cubicBezTo>
                          <a:pt x="172634" y="77250"/>
                          <a:pt x="146120" y="113425"/>
                          <a:pt x="113883" y="144243"/>
                        </a:cubicBezTo>
                        <a:cubicBezTo>
                          <a:pt x="82058" y="174694"/>
                          <a:pt x="43868" y="199651"/>
                          <a:pt x="0" y="207710"/>
                        </a:cubicBezTo>
                        <a:cubicBezTo>
                          <a:pt x="64474" y="210274"/>
                          <a:pt x="129635" y="167780"/>
                          <a:pt x="163155" y="114478"/>
                        </a:cubicBezTo>
                        <a:close/>
                      </a:path>
                    </a:pathLst>
                  </a:custGeom>
                  <a:solidFill>
                    <a:srgbClr val="EAE7E8"/>
                  </a:solidFill>
                  <a:ln w="4577" cap="flat">
                    <a:noFill/>
                    <a:prstDash val="solid"/>
                    <a:miter/>
                  </a:ln>
                </p:spPr>
                <p:txBody>
                  <a:bodyPr rtlCol="0" anchor="ctr"/>
                  <a:lstStyle/>
                  <a:p>
                    <a:endParaRPr lang="th-TH"/>
                  </a:p>
                </p:txBody>
              </p:sp>
              <p:sp>
                <p:nvSpPr>
                  <p:cNvPr id="1049" name="Freeform: Shape 1048">
                    <a:extLst>
                      <a:ext uri="{FF2B5EF4-FFF2-40B4-BE49-F238E27FC236}">
                        <a16:creationId xmlns:a16="http://schemas.microsoft.com/office/drawing/2014/main" id="{2EE87B91-F1C0-4AE8-92F1-EE625871088C}"/>
                      </a:ext>
                    </a:extLst>
                  </p:cNvPr>
                  <p:cNvSpPr/>
                  <p:nvPr/>
                </p:nvSpPr>
                <p:spPr>
                  <a:xfrm>
                    <a:off x="8760882" y="-1120104"/>
                    <a:ext cx="69101" cy="234406"/>
                  </a:xfrm>
                  <a:custGeom>
                    <a:avLst/>
                    <a:gdLst>
                      <a:gd name="connsiteX0" fmla="*/ 33977 w 69101"/>
                      <a:gd name="connsiteY0" fmla="*/ 73678 h 234406"/>
                      <a:gd name="connsiteX1" fmla="*/ 31459 w 69101"/>
                      <a:gd name="connsiteY1" fmla="*/ 48905 h 234406"/>
                      <a:gd name="connsiteX2" fmla="*/ 41579 w 69101"/>
                      <a:gd name="connsiteY2" fmla="*/ 82425 h 234406"/>
                      <a:gd name="connsiteX3" fmla="*/ 41533 w 69101"/>
                      <a:gd name="connsiteY3" fmla="*/ 0 h 234406"/>
                      <a:gd name="connsiteX4" fmla="*/ 59941 w 69101"/>
                      <a:gd name="connsiteY4" fmla="*/ 38327 h 234406"/>
                      <a:gd name="connsiteX5" fmla="*/ 67909 w 69101"/>
                      <a:gd name="connsiteY5" fmla="*/ 58888 h 234406"/>
                      <a:gd name="connsiteX6" fmla="*/ 66306 w 69101"/>
                      <a:gd name="connsiteY6" fmla="*/ 94834 h 234406"/>
                      <a:gd name="connsiteX7" fmla="*/ 41991 w 69101"/>
                      <a:gd name="connsiteY7" fmla="*/ 234406 h 234406"/>
                      <a:gd name="connsiteX8" fmla="*/ 37915 w 69101"/>
                      <a:gd name="connsiteY8" fmla="*/ 183761 h 234406"/>
                      <a:gd name="connsiteX9" fmla="*/ 36450 w 69101"/>
                      <a:gd name="connsiteY9" fmla="*/ 121347 h 234406"/>
                      <a:gd name="connsiteX10" fmla="*/ 0 w 69101"/>
                      <a:gd name="connsiteY10" fmla="*/ 26834 h 234406"/>
                      <a:gd name="connsiteX11" fmla="*/ 33977 w 69101"/>
                      <a:gd name="connsiteY11" fmla="*/ 73678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101" h="234406">
                        <a:moveTo>
                          <a:pt x="33977" y="73678"/>
                        </a:moveTo>
                        <a:cubicBezTo>
                          <a:pt x="33153" y="65436"/>
                          <a:pt x="32329" y="57148"/>
                          <a:pt x="31459" y="48905"/>
                        </a:cubicBezTo>
                        <a:cubicBezTo>
                          <a:pt x="34847" y="60078"/>
                          <a:pt x="38190" y="71251"/>
                          <a:pt x="41579" y="82425"/>
                        </a:cubicBezTo>
                        <a:cubicBezTo>
                          <a:pt x="48585" y="55545"/>
                          <a:pt x="48585" y="26880"/>
                          <a:pt x="41533" y="0"/>
                        </a:cubicBezTo>
                        <a:cubicBezTo>
                          <a:pt x="47669" y="12776"/>
                          <a:pt x="53805" y="25552"/>
                          <a:pt x="59941" y="38327"/>
                        </a:cubicBezTo>
                        <a:cubicBezTo>
                          <a:pt x="63147" y="44967"/>
                          <a:pt x="66352" y="51698"/>
                          <a:pt x="67909" y="58888"/>
                        </a:cubicBezTo>
                        <a:cubicBezTo>
                          <a:pt x="70473" y="70702"/>
                          <a:pt x="68412" y="82928"/>
                          <a:pt x="66306" y="94834"/>
                        </a:cubicBezTo>
                        <a:cubicBezTo>
                          <a:pt x="58201" y="141358"/>
                          <a:pt x="50096" y="187882"/>
                          <a:pt x="41991" y="234406"/>
                        </a:cubicBezTo>
                        <a:cubicBezTo>
                          <a:pt x="43822" y="224012"/>
                          <a:pt x="36908" y="197865"/>
                          <a:pt x="37915" y="183761"/>
                        </a:cubicBezTo>
                        <a:cubicBezTo>
                          <a:pt x="39381" y="163063"/>
                          <a:pt x="42586" y="141724"/>
                          <a:pt x="36450" y="121347"/>
                        </a:cubicBezTo>
                        <a:cubicBezTo>
                          <a:pt x="26468" y="88240"/>
                          <a:pt x="5220" y="62688"/>
                          <a:pt x="0" y="26834"/>
                        </a:cubicBezTo>
                        <a:cubicBezTo>
                          <a:pt x="11997" y="41853"/>
                          <a:pt x="22804" y="57972"/>
                          <a:pt x="33977" y="73678"/>
                        </a:cubicBezTo>
                        <a:close/>
                      </a:path>
                    </a:pathLst>
                  </a:custGeom>
                  <a:solidFill>
                    <a:srgbClr val="EAE7E8"/>
                  </a:solidFill>
                  <a:ln w="4577" cap="flat">
                    <a:noFill/>
                    <a:prstDash val="solid"/>
                    <a:miter/>
                  </a:ln>
                </p:spPr>
                <p:txBody>
                  <a:bodyPr rtlCol="0" anchor="ctr"/>
                  <a:lstStyle/>
                  <a:p>
                    <a:endParaRPr lang="th-TH"/>
                  </a:p>
                </p:txBody>
              </p:sp>
            </p:grpSp>
            <p:sp>
              <p:nvSpPr>
                <p:cNvPr id="1026" name="Freeform: Shape 1025">
                  <a:extLst>
                    <a:ext uri="{FF2B5EF4-FFF2-40B4-BE49-F238E27FC236}">
                      <a16:creationId xmlns:a16="http://schemas.microsoft.com/office/drawing/2014/main" id="{B50E44B5-682F-4B3F-899E-10E28CA0BB59}"/>
                    </a:ext>
                  </a:extLst>
                </p:cNvPr>
                <p:cNvSpPr/>
                <p:nvPr/>
              </p:nvSpPr>
              <p:spPr>
                <a:xfrm>
                  <a:off x="8837904" y="-729870"/>
                  <a:ext cx="48407" cy="142160"/>
                </a:xfrm>
                <a:custGeom>
                  <a:avLst/>
                  <a:gdLst>
                    <a:gd name="connsiteX0" fmla="*/ 13280 w 48407"/>
                    <a:gd name="connsiteY0" fmla="*/ 134993 h 142160"/>
                    <a:gd name="connsiteX1" fmla="*/ 32191 w 48407"/>
                    <a:gd name="connsiteY1" fmla="*/ 142137 h 142160"/>
                    <a:gd name="connsiteX2" fmla="*/ 48081 w 48407"/>
                    <a:gd name="connsiteY2" fmla="*/ 132062 h 142160"/>
                    <a:gd name="connsiteX3" fmla="*/ 47532 w 48407"/>
                    <a:gd name="connsiteY3" fmla="*/ 122721 h 142160"/>
                    <a:gd name="connsiteX4" fmla="*/ 22529 w 48407"/>
                    <a:gd name="connsiteY4" fmla="*/ 0 h 142160"/>
                    <a:gd name="connsiteX5" fmla="*/ 19324 w 48407"/>
                    <a:gd name="connsiteY5" fmla="*/ 82653 h 142160"/>
                    <a:gd name="connsiteX6" fmla="*/ 0 w 48407"/>
                    <a:gd name="connsiteY6" fmla="*/ 43319 h 142160"/>
                    <a:gd name="connsiteX7" fmla="*/ 13280 w 48407"/>
                    <a:gd name="connsiteY7" fmla="*/ 134993 h 14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07" h="142160">
                      <a:moveTo>
                        <a:pt x="13280" y="134993"/>
                      </a:moveTo>
                      <a:cubicBezTo>
                        <a:pt x="19187" y="138336"/>
                        <a:pt x="25414" y="141770"/>
                        <a:pt x="32191" y="142137"/>
                      </a:cubicBezTo>
                      <a:cubicBezTo>
                        <a:pt x="38969" y="142503"/>
                        <a:pt x="46524" y="138702"/>
                        <a:pt x="48081" y="132062"/>
                      </a:cubicBezTo>
                      <a:cubicBezTo>
                        <a:pt x="48814" y="128994"/>
                        <a:pt x="48173" y="125789"/>
                        <a:pt x="47532" y="122721"/>
                      </a:cubicBezTo>
                      <a:cubicBezTo>
                        <a:pt x="39197" y="81829"/>
                        <a:pt x="30863" y="40938"/>
                        <a:pt x="22529" y="0"/>
                      </a:cubicBezTo>
                      <a:cubicBezTo>
                        <a:pt x="13966" y="26559"/>
                        <a:pt x="12867" y="55499"/>
                        <a:pt x="19324" y="82653"/>
                      </a:cubicBezTo>
                      <a:cubicBezTo>
                        <a:pt x="4030" y="82470"/>
                        <a:pt x="1557" y="53668"/>
                        <a:pt x="0" y="43319"/>
                      </a:cubicBezTo>
                      <a:cubicBezTo>
                        <a:pt x="1008" y="53805"/>
                        <a:pt x="7922" y="131925"/>
                        <a:pt x="13280" y="134993"/>
                      </a:cubicBezTo>
                      <a:close/>
                    </a:path>
                  </a:pathLst>
                </a:custGeom>
                <a:solidFill>
                  <a:srgbClr val="666822"/>
                </a:solidFill>
                <a:ln w="4577" cap="flat">
                  <a:noFill/>
                  <a:prstDash val="solid"/>
                  <a:miter/>
                </a:ln>
              </p:spPr>
              <p:txBody>
                <a:bodyPr rtlCol="0" anchor="ctr"/>
                <a:lstStyle/>
                <a:p>
                  <a:endParaRPr lang="th-TH"/>
                </a:p>
              </p:txBody>
            </p:sp>
            <p:sp>
              <p:nvSpPr>
                <p:cNvPr id="1027" name="Freeform: Shape 1026">
                  <a:extLst>
                    <a:ext uri="{FF2B5EF4-FFF2-40B4-BE49-F238E27FC236}">
                      <a16:creationId xmlns:a16="http://schemas.microsoft.com/office/drawing/2014/main" id="{20546F72-49E7-46A3-8606-B848762AB52E}"/>
                    </a:ext>
                  </a:extLst>
                </p:cNvPr>
                <p:cNvSpPr/>
                <p:nvPr/>
              </p:nvSpPr>
              <p:spPr>
                <a:xfrm>
                  <a:off x="8845642" y="-622810"/>
                  <a:ext cx="59402" cy="282990"/>
                </a:xfrm>
                <a:custGeom>
                  <a:avLst/>
                  <a:gdLst>
                    <a:gd name="connsiteX0" fmla="*/ 12913 w 59402"/>
                    <a:gd name="connsiteY0" fmla="*/ 14012 h 282990"/>
                    <a:gd name="connsiteX1" fmla="*/ 0 w 59402"/>
                    <a:gd name="connsiteY1" fmla="*/ 274153 h 282990"/>
                    <a:gd name="connsiteX2" fmla="*/ 15065 w 59402"/>
                    <a:gd name="connsiteY2" fmla="*/ 282991 h 282990"/>
                    <a:gd name="connsiteX3" fmla="*/ 24865 w 59402"/>
                    <a:gd name="connsiteY3" fmla="*/ 0 h 282990"/>
                    <a:gd name="connsiteX4" fmla="*/ 12913 w 59402"/>
                    <a:gd name="connsiteY4" fmla="*/ 14012 h 282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02" h="282990">
                      <a:moveTo>
                        <a:pt x="12913" y="14012"/>
                      </a:moveTo>
                      <a:cubicBezTo>
                        <a:pt x="12913" y="14012"/>
                        <a:pt x="79173" y="105412"/>
                        <a:pt x="0" y="274153"/>
                      </a:cubicBezTo>
                      <a:lnTo>
                        <a:pt x="15065" y="282991"/>
                      </a:lnTo>
                      <a:cubicBezTo>
                        <a:pt x="15065" y="282991"/>
                        <a:pt x="107930" y="126980"/>
                        <a:pt x="24865" y="0"/>
                      </a:cubicBezTo>
                      <a:lnTo>
                        <a:pt x="12913" y="14012"/>
                      </a:lnTo>
                      <a:close/>
                    </a:path>
                  </a:pathLst>
                </a:custGeom>
                <a:solidFill>
                  <a:srgbClr val="666822"/>
                </a:solidFill>
                <a:ln w="4577" cap="flat">
                  <a:noFill/>
                  <a:prstDash val="solid"/>
                  <a:miter/>
                </a:ln>
              </p:spPr>
              <p:txBody>
                <a:bodyPr rtlCol="0" anchor="ctr"/>
                <a:lstStyle/>
                <a:p>
                  <a:endParaRPr lang="th-TH"/>
                </a:p>
              </p:txBody>
            </p:sp>
            <p:sp>
              <p:nvSpPr>
                <p:cNvPr id="1028" name="Freeform: Shape 1027">
                  <a:extLst>
                    <a:ext uri="{FF2B5EF4-FFF2-40B4-BE49-F238E27FC236}">
                      <a16:creationId xmlns:a16="http://schemas.microsoft.com/office/drawing/2014/main" id="{56F37B95-7DA3-4225-95ED-8FCC87D4FEB7}"/>
                    </a:ext>
                  </a:extLst>
                </p:cNvPr>
                <p:cNvSpPr/>
                <p:nvPr/>
              </p:nvSpPr>
              <p:spPr>
                <a:xfrm>
                  <a:off x="8840193" y="-626107"/>
                  <a:ext cx="49398" cy="113974"/>
                </a:xfrm>
                <a:custGeom>
                  <a:avLst/>
                  <a:gdLst>
                    <a:gd name="connsiteX0" fmla="*/ 0 w 49398"/>
                    <a:gd name="connsiteY0" fmla="*/ 9937 h 113974"/>
                    <a:gd name="connsiteX1" fmla="*/ 16256 w 49398"/>
                    <a:gd name="connsiteY1" fmla="*/ 39335 h 113974"/>
                    <a:gd name="connsiteX2" fmla="*/ 25323 w 49398"/>
                    <a:gd name="connsiteY2" fmla="*/ 41945 h 113974"/>
                    <a:gd name="connsiteX3" fmla="*/ 34939 w 49398"/>
                    <a:gd name="connsiteY3" fmla="*/ 56644 h 113974"/>
                    <a:gd name="connsiteX4" fmla="*/ 48630 w 49398"/>
                    <a:gd name="connsiteY4" fmla="*/ 102527 h 113974"/>
                    <a:gd name="connsiteX5" fmla="*/ 45608 w 49398"/>
                    <a:gd name="connsiteY5" fmla="*/ 113975 h 113974"/>
                    <a:gd name="connsiteX6" fmla="*/ 37778 w 49398"/>
                    <a:gd name="connsiteY6" fmla="*/ 2793 h 113974"/>
                    <a:gd name="connsiteX7" fmla="*/ 26971 w 49398"/>
                    <a:gd name="connsiteY7" fmla="*/ 21614 h 113974"/>
                    <a:gd name="connsiteX8" fmla="*/ 7647 w 49398"/>
                    <a:gd name="connsiteY8" fmla="*/ 19919 h 113974"/>
                    <a:gd name="connsiteX9" fmla="*/ 5449 w 49398"/>
                    <a:gd name="connsiteY9" fmla="*/ 0 h 11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398" h="113974">
                      <a:moveTo>
                        <a:pt x="0" y="9937"/>
                      </a:moveTo>
                      <a:cubicBezTo>
                        <a:pt x="11723" y="11906"/>
                        <a:pt x="5816" y="33748"/>
                        <a:pt x="16256" y="39335"/>
                      </a:cubicBezTo>
                      <a:cubicBezTo>
                        <a:pt x="19049" y="40800"/>
                        <a:pt x="22392" y="40709"/>
                        <a:pt x="25323" y="41945"/>
                      </a:cubicBezTo>
                      <a:cubicBezTo>
                        <a:pt x="30909" y="44326"/>
                        <a:pt x="33199" y="50828"/>
                        <a:pt x="34939" y="56644"/>
                      </a:cubicBezTo>
                      <a:cubicBezTo>
                        <a:pt x="39518" y="71938"/>
                        <a:pt x="44051" y="87233"/>
                        <a:pt x="48630" y="102527"/>
                      </a:cubicBezTo>
                      <a:cubicBezTo>
                        <a:pt x="49913" y="106831"/>
                        <a:pt x="50004" y="113196"/>
                        <a:pt x="45608" y="113975"/>
                      </a:cubicBezTo>
                      <a:cubicBezTo>
                        <a:pt x="38419" y="77433"/>
                        <a:pt x="35763" y="40022"/>
                        <a:pt x="37778" y="2793"/>
                      </a:cubicBezTo>
                      <a:cubicBezTo>
                        <a:pt x="35397" y="9754"/>
                        <a:pt x="32741" y="17080"/>
                        <a:pt x="26971" y="21614"/>
                      </a:cubicBezTo>
                      <a:cubicBezTo>
                        <a:pt x="21201" y="26147"/>
                        <a:pt x="11311" y="26284"/>
                        <a:pt x="7647" y="19919"/>
                      </a:cubicBezTo>
                      <a:cubicBezTo>
                        <a:pt x="4259" y="14058"/>
                        <a:pt x="7647" y="6365"/>
                        <a:pt x="5449" y="0"/>
                      </a:cubicBezTo>
                    </a:path>
                  </a:pathLst>
                </a:custGeom>
                <a:solidFill>
                  <a:srgbClr val="213F00">
                    <a:alpha val="50000"/>
                  </a:srgbClr>
                </a:solidFill>
                <a:ln w="4577" cap="flat">
                  <a:noFill/>
                  <a:prstDash val="solid"/>
                  <a:miter/>
                </a:ln>
              </p:spPr>
              <p:txBody>
                <a:bodyPr rtlCol="0" anchor="ctr"/>
                <a:lstStyle/>
                <a:p>
                  <a:endParaRPr lang="th-TH"/>
                </a:p>
              </p:txBody>
            </p:sp>
            <p:sp>
              <p:nvSpPr>
                <p:cNvPr id="1029" name="Freeform: Shape 1028">
                  <a:extLst>
                    <a:ext uri="{FF2B5EF4-FFF2-40B4-BE49-F238E27FC236}">
                      <a16:creationId xmlns:a16="http://schemas.microsoft.com/office/drawing/2014/main" id="{883F96E0-460A-4B65-B80A-5C326EAC2637}"/>
                    </a:ext>
                  </a:extLst>
                </p:cNvPr>
                <p:cNvSpPr/>
                <p:nvPr/>
              </p:nvSpPr>
              <p:spPr>
                <a:xfrm>
                  <a:off x="8854894" y="-520558"/>
                  <a:ext cx="41702" cy="172770"/>
                </a:xfrm>
                <a:custGeom>
                  <a:avLst/>
                  <a:gdLst>
                    <a:gd name="connsiteX0" fmla="*/ 35624 w 41702"/>
                    <a:gd name="connsiteY0" fmla="*/ 0 h 172770"/>
                    <a:gd name="connsiteX1" fmla="*/ 21245 w 41702"/>
                    <a:gd name="connsiteY1" fmla="*/ 117180 h 172770"/>
                    <a:gd name="connsiteX2" fmla="*/ 10622 w 41702"/>
                    <a:gd name="connsiteY2" fmla="*/ 147632 h 172770"/>
                    <a:gd name="connsiteX3" fmla="*/ 685 w 41702"/>
                    <a:gd name="connsiteY3" fmla="*/ 172771 h 172770"/>
                    <a:gd name="connsiteX4" fmla="*/ 21795 w 41702"/>
                    <a:gd name="connsiteY4" fmla="*/ 95658 h 172770"/>
                    <a:gd name="connsiteX5" fmla="*/ 35624 w 41702"/>
                    <a:gd name="connsiteY5" fmla="*/ 0 h 17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2" h="172770">
                      <a:moveTo>
                        <a:pt x="35624" y="0"/>
                      </a:moveTo>
                      <a:cubicBezTo>
                        <a:pt x="49041" y="38098"/>
                        <a:pt x="38463" y="80639"/>
                        <a:pt x="21245" y="117180"/>
                      </a:cubicBezTo>
                      <a:cubicBezTo>
                        <a:pt x="16621" y="126980"/>
                        <a:pt x="11446" y="136871"/>
                        <a:pt x="10622" y="147632"/>
                      </a:cubicBezTo>
                      <a:cubicBezTo>
                        <a:pt x="9706" y="159537"/>
                        <a:pt x="11721" y="166498"/>
                        <a:pt x="685" y="172771"/>
                      </a:cubicBezTo>
                      <a:cubicBezTo>
                        <a:pt x="-3940" y="152852"/>
                        <a:pt x="16163" y="118096"/>
                        <a:pt x="21795" y="95658"/>
                      </a:cubicBezTo>
                      <a:cubicBezTo>
                        <a:pt x="29579" y="64337"/>
                        <a:pt x="34250" y="32237"/>
                        <a:pt x="35624" y="0"/>
                      </a:cubicBezTo>
                      <a:close/>
                    </a:path>
                  </a:pathLst>
                </a:custGeom>
                <a:solidFill>
                  <a:srgbClr val="213F00">
                    <a:alpha val="50000"/>
                  </a:srgbClr>
                </a:solidFill>
                <a:ln w="4577" cap="flat">
                  <a:noFill/>
                  <a:prstDash val="solid"/>
                  <a:miter/>
                </a:ln>
              </p:spPr>
              <p:txBody>
                <a:bodyPr rtlCol="0" anchor="ctr"/>
                <a:lstStyle/>
                <a:p>
                  <a:endParaRPr lang="th-TH"/>
                </a:p>
              </p:txBody>
            </p:sp>
          </p:grpSp>
          <p:grpSp>
            <p:nvGrpSpPr>
              <p:cNvPr id="961" name="Graphic 4">
                <a:extLst>
                  <a:ext uri="{FF2B5EF4-FFF2-40B4-BE49-F238E27FC236}">
                    <a16:creationId xmlns:a16="http://schemas.microsoft.com/office/drawing/2014/main" id="{14607E6B-79F3-4A54-B18B-C538A7DD4178}"/>
                  </a:ext>
                </a:extLst>
              </p:cNvPr>
              <p:cNvGrpSpPr/>
              <p:nvPr/>
            </p:nvGrpSpPr>
            <p:grpSpPr>
              <a:xfrm>
                <a:off x="8367932" y="-815478"/>
                <a:ext cx="1296959" cy="2043793"/>
                <a:chOff x="8367932" y="-815478"/>
                <a:chExt cx="1296959" cy="2043793"/>
              </a:xfrm>
            </p:grpSpPr>
            <p:grpSp>
              <p:nvGrpSpPr>
                <p:cNvPr id="962" name="Graphic 4">
                  <a:extLst>
                    <a:ext uri="{FF2B5EF4-FFF2-40B4-BE49-F238E27FC236}">
                      <a16:creationId xmlns:a16="http://schemas.microsoft.com/office/drawing/2014/main" id="{6E543FAB-314B-4F88-8F4E-772870F1B10B}"/>
                    </a:ext>
                  </a:extLst>
                </p:cNvPr>
                <p:cNvGrpSpPr/>
                <p:nvPr/>
              </p:nvGrpSpPr>
              <p:grpSpPr>
                <a:xfrm>
                  <a:off x="8800703" y="-426804"/>
                  <a:ext cx="261871" cy="443012"/>
                  <a:chOff x="8800703" y="-426804"/>
                  <a:chExt cx="261871" cy="443012"/>
                </a:xfrm>
              </p:grpSpPr>
              <p:grpSp>
                <p:nvGrpSpPr>
                  <p:cNvPr id="1014" name="Graphic 4">
                    <a:extLst>
                      <a:ext uri="{FF2B5EF4-FFF2-40B4-BE49-F238E27FC236}">
                        <a16:creationId xmlns:a16="http://schemas.microsoft.com/office/drawing/2014/main" id="{83773592-4FBC-4FF5-9B67-C9DD4454891D}"/>
                      </a:ext>
                    </a:extLst>
                  </p:cNvPr>
                  <p:cNvGrpSpPr/>
                  <p:nvPr/>
                </p:nvGrpSpPr>
                <p:grpSpPr>
                  <a:xfrm>
                    <a:off x="8800703" y="-426804"/>
                    <a:ext cx="261871" cy="443012"/>
                    <a:chOff x="8800703" y="-426804"/>
                    <a:chExt cx="261871" cy="443012"/>
                  </a:xfrm>
                </p:grpSpPr>
                <p:sp>
                  <p:nvSpPr>
                    <p:cNvPr id="1021" name="Freeform: Shape 1020">
                      <a:extLst>
                        <a:ext uri="{FF2B5EF4-FFF2-40B4-BE49-F238E27FC236}">
                          <a16:creationId xmlns:a16="http://schemas.microsoft.com/office/drawing/2014/main" id="{4665708D-F4A5-4E5E-BD8C-213D94DA5E27}"/>
                        </a:ext>
                      </a:extLst>
                    </p:cNvPr>
                    <p:cNvSpPr/>
                    <p:nvPr/>
                  </p:nvSpPr>
                  <p:spPr>
                    <a:xfrm>
                      <a:off x="8936774" y="-105642"/>
                      <a:ext cx="58927" cy="120797"/>
                    </a:xfrm>
                    <a:custGeom>
                      <a:avLst/>
                      <a:gdLst>
                        <a:gd name="connsiteX0" fmla="*/ 50181 w 58927"/>
                        <a:gd name="connsiteY0" fmla="*/ 88240 h 120797"/>
                        <a:gd name="connsiteX1" fmla="*/ 21241 w 58927"/>
                        <a:gd name="connsiteY1" fmla="*/ 0 h 120797"/>
                        <a:gd name="connsiteX2" fmla="*/ 1184 w 58927"/>
                        <a:gd name="connsiteY2" fmla="*/ 412 h 120797"/>
                        <a:gd name="connsiteX3" fmla="*/ 58332 w 58927"/>
                        <a:gd name="connsiteY3" fmla="*/ 120798 h 120797"/>
                        <a:gd name="connsiteX4" fmla="*/ 50868 w 58927"/>
                        <a:gd name="connsiteY4" fmla="*/ 91125 h 120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7" h="120797">
                          <a:moveTo>
                            <a:pt x="50181" y="88240"/>
                          </a:moveTo>
                          <a:cubicBezTo>
                            <a:pt x="29392" y="64200"/>
                            <a:pt x="18722" y="31688"/>
                            <a:pt x="21241" y="0"/>
                          </a:cubicBezTo>
                          <a:cubicBezTo>
                            <a:pt x="14555" y="137"/>
                            <a:pt x="7870" y="275"/>
                            <a:pt x="1184" y="412"/>
                          </a:cubicBezTo>
                          <a:cubicBezTo>
                            <a:pt x="-5685" y="46982"/>
                            <a:pt x="17852" y="96666"/>
                            <a:pt x="58332" y="120798"/>
                          </a:cubicBezTo>
                          <a:cubicBezTo>
                            <a:pt x="60255" y="110449"/>
                            <a:pt x="57462" y="99321"/>
                            <a:pt x="50868" y="91125"/>
                          </a:cubicBezTo>
                        </a:path>
                      </a:pathLst>
                    </a:custGeom>
                    <a:solidFill>
                      <a:srgbClr val="49684F"/>
                    </a:solidFill>
                    <a:ln w="4577" cap="flat">
                      <a:noFill/>
                      <a:prstDash val="solid"/>
                      <a:miter/>
                    </a:ln>
                  </p:spPr>
                  <p:txBody>
                    <a:bodyPr rtlCol="0" anchor="ctr"/>
                    <a:lstStyle/>
                    <a:p>
                      <a:endParaRPr lang="th-TH"/>
                    </a:p>
                  </p:txBody>
                </p:sp>
                <p:sp>
                  <p:nvSpPr>
                    <p:cNvPr id="1022" name="Freeform: Shape 1021">
                      <a:extLst>
                        <a:ext uri="{FF2B5EF4-FFF2-40B4-BE49-F238E27FC236}">
                          <a16:creationId xmlns:a16="http://schemas.microsoft.com/office/drawing/2014/main" id="{91E0966E-C08D-4902-A1F3-CEBDFD33BC07}"/>
                        </a:ext>
                      </a:extLst>
                    </p:cNvPr>
                    <p:cNvSpPr/>
                    <p:nvPr/>
                  </p:nvSpPr>
                  <p:spPr>
                    <a:xfrm>
                      <a:off x="8934759" y="-102879"/>
                      <a:ext cx="64278" cy="119088"/>
                    </a:xfrm>
                    <a:custGeom>
                      <a:avLst/>
                      <a:gdLst>
                        <a:gd name="connsiteX0" fmla="*/ 61903 w 64278"/>
                        <a:gd name="connsiteY0" fmla="*/ 107320 h 119088"/>
                        <a:gd name="connsiteX1" fmla="*/ 16845 w 64278"/>
                        <a:gd name="connsiteY1" fmla="*/ 20774 h 119088"/>
                        <a:gd name="connsiteX2" fmla="*/ 13319 w 64278"/>
                        <a:gd name="connsiteY2" fmla="*/ 5709 h 119088"/>
                        <a:gd name="connsiteX3" fmla="*/ 85 w 64278"/>
                        <a:gd name="connsiteY3" fmla="*/ 1038 h 119088"/>
                        <a:gd name="connsiteX4" fmla="*/ 60713 w 64278"/>
                        <a:gd name="connsiteY4" fmla="*/ 119088 h 119088"/>
                        <a:gd name="connsiteX5" fmla="*/ 63369 w 64278"/>
                        <a:gd name="connsiteY5" fmla="*/ 108785 h 11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278" h="119088">
                          <a:moveTo>
                            <a:pt x="61903" y="107320"/>
                          </a:moveTo>
                          <a:cubicBezTo>
                            <a:pt x="36672" y="85569"/>
                            <a:pt x="20187" y="53927"/>
                            <a:pt x="16845" y="20774"/>
                          </a:cubicBezTo>
                          <a:cubicBezTo>
                            <a:pt x="16295" y="15600"/>
                            <a:pt x="16020" y="10150"/>
                            <a:pt x="13319" y="5709"/>
                          </a:cubicBezTo>
                          <a:cubicBezTo>
                            <a:pt x="10617" y="1267"/>
                            <a:pt x="4527" y="-1664"/>
                            <a:pt x="85" y="1038"/>
                          </a:cubicBezTo>
                          <a:cubicBezTo>
                            <a:pt x="-1609" y="47241"/>
                            <a:pt x="22202" y="93537"/>
                            <a:pt x="60713" y="119088"/>
                          </a:cubicBezTo>
                          <a:cubicBezTo>
                            <a:pt x="64056" y="117028"/>
                            <a:pt x="65292" y="112219"/>
                            <a:pt x="63369" y="108785"/>
                          </a:cubicBezTo>
                        </a:path>
                      </a:pathLst>
                    </a:custGeom>
                    <a:solidFill>
                      <a:srgbClr val="304640"/>
                    </a:solidFill>
                    <a:ln w="4577" cap="flat">
                      <a:noFill/>
                      <a:prstDash val="solid"/>
                      <a:miter/>
                    </a:ln>
                  </p:spPr>
                  <p:txBody>
                    <a:bodyPr rtlCol="0" anchor="ctr"/>
                    <a:lstStyle/>
                    <a:p>
                      <a:endParaRPr lang="th-TH"/>
                    </a:p>
                  </p:txBody>
                </p:sp>
                <p:sp>
                  <p:nvSpPr>
                    <p:cNvPr id="1023" name="Freeform: Shape 1022">
                      <a:extLst>
                        <a:ext uri="{FF2B5EF4-FFF2-40B4-BE49-F238E27FC236}">
                          <a16:creationId xmlns:a16="http://schemas.microsoft.com/office/drawing/2014/main" id="{9C1E3092-948C-44AB-8A4E-FD42DF05F92A}"/>
                        </a:ext>
                      </a:extLst>
                    </p:cNvPr>
                    <p:cNvSpPr/>
                    <p:nvPr/>
                  </p:nvSpPr>
                  <p:spPr>
                    <a:xfrm>
                      <a:off x="8800703" y="-401526"/>
                      <a:ext cx="164824" cy="304175"/>
                    </a:xfrm>
                    <a:custGeom>
                      <a:avLst/>
                      <a:gdLst>
                        <a:gd name="connsiteX0" fmla="*/ 155342 w 164824"/>
                        <a:gd name="connsiteY0" fmla="*/ 95821 h 304175"/>
                        <a:gd name="connsiteX1" fmla="*/ 164684 w 164824"/>
                        <a:gd name="connsiteY1" fmla="*/ 20266 h 304175"/>
                        <a:gd name="connsiteX2" fmla="*/ 162531 w 164824"/>
                        <a:gd name="connsiteY2" fmla="*/ 12206 h 304175"/>
                        <a:gd name="connsiteX3" fmla="*/ 156578 w 164824"/>
                        <a:gd name="connsiteY3" fmla="*/ 8268 h 304175"/>
                        <a:gd name="connsiteX4" fmla="*/ 25569 w 164824"/>
                        <a:gd name="connsiteY4" fmla="*/ 42337 h 304175"/>
                        <a:gd name="connsiteX5" fmla="*/ 1803 w 164824"/>
                        <a:gd name="connsiteY5" fmla="*/ 146604 h 304175"/>
                        <a:gd name="connsiteX6" fmla="*/ 44756 w 164824"/>
                        <a:gd name="connsiteY6" fmla="*/ 246750 h 304175"/>
                        <a:gd name="connsiteX7" fmla="*/ 151358 w 164824"/>
                        <a:gd name="connsiteY7" fmla="*/ 280498 h 304175"/>
                        <a:gd name="connsiteX8" fmla="*/ 155342 w 164824"/>
                        <a:gd name="connsiteY8" fmla="*/ 95821 h 30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24" h="304175">
                          <a:moveTo>
                            <a:pt x="155342" y="95821"/>
                          </a:moveTo>
                          <a:cubicBezTo>
                            <a:pt x="158685" y="70636"/>
                            <a:pt x="165920" y="45680"/>
                            <a:pt x="164684" y="20266"/>
                          </a:cubicBezTo>
                          <a:cubicBezTo>
                            <a:pt x="164546" y="17472"/>
                            <a:pt x="164225" y="14450"/>
                            <a:pt x="162531" y="12206"/>
                          </a:cubicBezTo>
                          <a:cubicBezTo>
                            <a:pt x="161066" y="10283"/>
                            <a:pt x="158776" y="9184"/>
                            <a:pt x="156578" y="8268"/>
                          </a:cubicBezTo>
                          <a:cubicBezTo>
                            <a:pt x="111886" y="-10735"/>
                            <a:pt x="55288" y="4010"/>
                            <a:pt x="25569" y="42337"/>
                          </a:cubicBezTo>
                          <a:cubicBezTo>
                            <a:pt x="3131" y="71277"/>
                            <a:pt x="-3692" y="110337"/>
                            <a:pt x="1803" y="146604"/>
                          </a:cubicBezTo>
                          <a:cubicBezTo>
                            <a:pt x="7298" y="182825"/>
                            <a:pt x="24104" y="216528"/>
                            <a:pt x="44756" y="246750"/>
                          </a:cubicBezTo>
                          <a:cubicBezTo>
                            <a:pt x="66690" y="278850"/>
                            <a:pt x="128096" y="336959"/>
                            <a:pt x="151358" y="280498"/>
                          </a:cubicBezTo>
                          <a:cubicBezTo>
                            <a:pt x="172880" y="228159"/>
                            <a:pt x="147924" y="151687"/>
                            <a:pt x="155342" y="95821"/>
                          </a:cubicBezTo>
                          <a:close/>
                        </a:path>
                      </a:pathLst>
                    </a:custGeom>
                    <a:solidFill>
                      <a:srgbClr val="4C5E59"/>
                    </a:solidFill>
                    <a:ln w="4577" cap="flat">
                      <a:noFill/>
                      <a:prstDash val="solid"/>
                      <a:miter/>
                    </a:ln>
                  </p:spPr>
                  <p:txBody>
                    <a:bodyPr rtlCol="0" anchor="ctr"/>
                    <a:lstStyle/>
                    <a:p>
                      <a:endParaRPr lang="th-TH"/>
                    </a:p>
                  </p:txBody>
                </p:sp>
                <p:sp>
                  <p:nvSpPr>
                    <p:cNvPr id="1024" name="Freeform: Shape 1023">
                      <a:extLst>
                        <a:ext uri="{FF2B5EF4-FFF2-40B4-BE49-F238E27FC236}">
                          <a16:creationId xmlns:a16="http://schemas.microsoft.com/office/drawing/2014/main" id="{D8C67040-ECB5-43DC-8D40-CB5B25AFF342}"/>
                        </a:ext>
                      </a:extLst>
                    </p:cNvPr>
                    <p:cNvSpPr/>
                    <p:nvPr/>
                  </p:nvSpPr>
                  <p:spPr>
                    <a:xfrm>
                      <a:off x="8941104" y="-426804"/>
                      <a:ext cx="121470" cy="328462"/>
                    </a:xfrm>
                    <a:custGeom>
                      <a:avLst/>
                      <a:gdLst>
                        <a:gd name="connsiteX0" fmla="*/ 7203 w 121470"/>
                        <a:gd name="connsiteY0" fmla="*/ 227793 h 328462"/>
                        <a:gd name="connsiteX1" fmla="*/ 24741 w 121470"/>
                        <a:gd name="connsiteY1" fmla="*/ 53236 h 328462"/>
                        <a:gd name="connsiteX2" fmla="*/ 57711 w 121470"/>
                        <a:gd name="connsiteY2" fmla="*/ 2225 h 328462"/>
                        <a:gd name="connsiteX3" fmla="*/ 110737 w 121470"/>
                        <a:gd name="connsiteY3" fmla="*/ 25304 h 328462"/>
                        <a:gd name="connsiteX4" fmla="*/ 121132 w 121470"/>
                        <a:gd name="connsiteY4" fmla="*/ 86481 h 328462"/>
                        <a:gd name="connsiteX5" fmla="*/ 34952 w 121470"/>
                        <a:gd name="connsiteY5" fmla="*/ 312233 h 328462"/>
                        <a:gd name="connsiteX6" fmla="*/ 22131 w 121470"/>
                        <a:gd name="connsiteY6" fmla="*/ 324642 h 328462"/>
                        <a:gd name="connsiteX7" fmla="*/ 7203 w 121470"/>
                        <a:gd name="connsiteY7" fmla="*/ 227793 h 32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470" h="328462">
                          <a:moveTo>
                            <a:pt x="7203" y="227793"/>
                          </a:moveTo>
                          <a:cubicBezTo>
                            <a:pt x="5005" y="169180"/>
                            <a:pt x="10958" y="110247"/>
                            <a:pt x="24741" y="53236"/>
                          </a:cubicBezTo>
                          <a:cubicBezTo>
                            <a:pt x="29686" y="32722"/>
                            <a:pt x="38020" y="9780"/>
                            <a:pt x="57711" y="2225"/>
                          </a:cubicBezTo>
                          <a:cubicBezTo>
                            <a:pt x="77309" y="-5285"/>
                            <a:pt x="100205" y="7170"/>
                            <a:pt x="110737" y="25304"/>
                          </a:cubicBezTo>
                          <a:cubicBezTo>
                            <a:pt x="121315" y="43437"/>
                            <a:pt x="122185" y="65554"/>
                            <a:pt x="121132" y="86481"/>
                          </a:cubicBezTo>
                          <a:cubicBezTo>
                            <a:pt x="117011" y="168264"/>
                            <a:pt x="86376" y="248491"/>
                            <a:pt x="34952" y="312233"/>
                          </a:cubicBezTo>
                          <a:cubicBezTo>
                            <a:pt x="31197" y="316903"/>
                            <a:pt x="27213" y="321528"/>
                            <a:pt x="22131" y="324642"/>
                          </a:cubicBezTo>
                          <a:cubicBezTo>
                            <a:pt x="-17250" y="348728"/>
                            <a:pt x="8119" y="252017"/>
                            <a:pt x="7203" y="227793"/>
                          </a:cubicBezTo>
                          <a:close/>
                        </a:path>
                      </a:pathLst>
                    </a:custGeom>
                    <a:solidFill>
                      <a:srgbClr val="737977"/>
                    </a:solidFill>
                    <a:ln w="4577" cap="flat">
                      <a:noFill/>
                      <a:prstDash val="solid"/>
                      <a:miter/>
                    </a:ln>
                  </p:spPr>
                  <p:txBody>
                    <a:bodyPr rtlCol="0" anchor="ctr"/>
                    <a:lstStyle/>
                    <a:p>
                      <a:endParaRPr lang="th-TH"/>
                    </a:p>
                  </p:txBody>
                </p:sp>
              </p:grpSp>
              <p:sp>
                <p:nvSpPr>
                  <p:cNvPr id="1015" name="Freeform: Shape 1014">
                    <a:extLst>
                      <a:ext uri="{FF2B5EF4-FFF2-40B4-BE49-F238E27FC236}">
                        <a16:creationId xmlns:a16="http://schemas.microsoft.com/office/drawing/2014/main" id="{63C3D8C0-FCD9-4009-B1AA-93E68721F042}"/>
                      </a:ext>
                    </a:extLst>
                  </p:cNvPr>
                  <p:cNvSpPr/>
                  <p:nvPr/>
                </p:nvSpPr>
                <p:spPr>
                  <a:xfrm>
                    <a:off x="8824010" y="-390070"/>
                    <a:ext cx="143774" cy="298368"/>
                  </a:xfrm>
                  <a:custGeom>
                    <a:avLst/>
                    <a:gdLst>
                      <a:gd name="connsiteX0" fmla="*/ 51305 w 143774"/>
                      <a:gd name="connsiteY0" fmla="*/ 7528 h 298368"/>
                      <a:gd name="connsiteX1" fmla="*/ 22914 w 143774"/>
                      <a:gd name="connsiteY1" fmla="*/ 42970 h 298368"/>
                      <a:gd name="connsiteX2" fmla="*/ 2995 w 143774"/>
                      <a:gd name="connsiteY2" fmla="*/ 67881 h 298368"/>
                      <a:gd name="connsiteX3" fmla="*/ 3224 w 143774"/>
                      <a:gd name="connsiteY3" fmla="*/ 125349 h 298368"/>
                      <a:gd name="connsiteX4" fmla="*/ 20350 w 143774"/>
                      <a:gd name="connsiteY4" fmla="*/ 83083 h 298368"/>
                      <a:gd name="connsiteX5" fmla="*/ 27219 w 143774"/>
                      <a:gd name="connsiteY5" fmla="*/ 71681 h 298368"/>
                      <a:gd name="connsiteX6" fmla="*/ 36514 w 143774"/>
                      <a:gd name="connsiteY6" fmla="*/ 67057 h 298368"/>
                      <a:gd name="connsiteX7" fmla="*/ 85282 w 143774"/>
                      <a:gd name="connsiteY7" fmla="*/ 67789 h 298368"/>
                      <a:gd name="connsiteX8" fmla="*/ 97279 w 143774"/>
                      <a:gd name="connsiteY8" fmla="*/ 118572 h 298368"/>
                      <a:gd name="connsiteX9" fmla="*/ 96364 w 143774"/>
                      <a:gd name="connsiteY9" fmla="*/ 127730 h 298368"/>
                      <a:gd name="connsiteX10" fmla="*/ 94486 w 143774"/>
                      <a:gd name="connsiteY10" fmla="*/ 132950 h 298368"/>
                      <a:gd name="connsiteX11" fmla="*/ 87984 w 143774"/>
                      <a:gd name="connsiteY11" fmla="*/ 133866 h 298368"/>
                      <a:gd name="connsiteX12" fmla="*/ 46680 w 143774"/>
                      <a:gd name="connsiteY12" fmla="*/ 120266 h 298368"/>
                      <a:gd name="connsiteX13" fmla="*/ 67698 w 143774"/>
                      <a:gd name="connsiteY13" fmla="*/ 146871 h 298368"/>
                      <a:gd name="connsiteX14" fmla="*/ 106667 w 143774"/>
                      <a:gd name="connsiteY14" fmla="*/ 230349 h 298368"/>
                      <a:gd name="connsiteX15" fmla="*/ 104835 w 143774"/>
                      <a:gd name="connsiteY15" fmla="*/ 235569 h 298368"/>
                      <a:gd name="connsiteX16" fmla="*/ 99890 w 143774"/>
                      <a:gd name="connsiteY16" fmla="*/ 237217 h 298368"/>
                      <a:gd name="connsiteX17" fmla="*/ 41963 w 143774"/>
                      <a:gd name="connsiteY17" fmla="*/ 212261 h 298368"/>
                      <a:gd name="connsiteX18" fmla="*/ 5834 w 143774"/>
                      <a:gd name="connsiteY18" fmla="*/ 158410 h 298368"/>
                      <a:gd name="connsiteX19" fmla="*/ 27493 w 143774"/>
                      <a:gd name="connsiteY19" fmla="*/ 198707 h 298368"/>
                      <a:gd name="connsiteX20" fmla="*/ 67744 w 143774"/>
                      <a:gd name="connsiteY20" fmla="*/ 259609 h 298368"/>
                      <a:gd name="connsiteX21" fmla="*/ 123976 w 143774"/>
                      <a:gd name="connsiteY21" fmla="*/ 297708 h 298368"/>
                      <a:gd name="connsiteX22" fmla="*/ 118618 w 143774"/>
                      <a:gd name="connsiteY22" fmla="*/ 217985 h 298368"/>
                      <a:gd name="connsiteX23" fmla="*/ 131898 w 143774"/>
                      <a:gd name="connsiteY23" fmla="*/ 159921 h 298368"/>
                      <a:gd name="connsiteX24" fmla="*/ 51305 w 143774"/>
                      <a:gd name="connsiteY24" fmla="*/ 7528 h 29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3774" h="298368">
                        <a:moveTo>
                          <a:pt x="51305" y="7528"/>
                        </a:moveTo>
                        <a:cubicBezTo>
                          <a:pt x="36056" y="12931"/>
                          <a:pt x="22502" y="26806"/>
                          <a:pt x="22914" y="42970"/>
                        </a:cubicBezTo>
                        <a:cubicBezTo>
                          <a:pt x="11558" y="43978"/>
                          <a:pt x="5422" y="56708"/>
                          <a:pt x="2995" y="67881"/>
                        </a:cubicBezTo>
                        <a:cubicBezTo>
                          <a:pt x="-1081" y="86747"/>
                          <a:pt x="-989" y="106529"/>
                          <a:pt x="3224" y="125349"/>
                        </a:cubicBezTo>
                        <a:cubicBezTo>
                          <a:pt x="8948" y="111245"/>
                          <a:pt x="14626" y="97141"/>
                          <a:pt x="20350" y="83083"/>
                        </a:cubicBezTo>
                        <a:cubicBezTo>
                          <a:pt x="22044" y="78916"/>
                          <a:pt x="23830" y="74612"/>
                          <a:pt x="27219" y="71681"/>
                        </a:cubicBezTo>
                        <a:cubicBezTo>
                          <a:pt x="29874" y="69392"/>
                          <a:pt x="33217" y="68201"/>
                          <a:pt x="36514" y="67057"/>
                        </a:cubicBezTo>
                        <a:cubicBezTo>
                          <a:pt x="52587" y="61516"/>
                          <a:pt x="71865" y="57349"/>
                          <a:pt x="85282" y="67789"/>
                        </a:cubicBezTo>
                        <a:cubicBezTo>
                          <a:pt x="99615" y="79008"/>
                          <a:pt x="99111" y="100438"/>
                          <a:pt x="97279" y="118572"/>
                        </a:cubicBezTo>
                        <a:cubicBezTo>
                          <a:pt x="96959" y="121640"/>
                          <a:pt x="96684" y="124662"/>
                          <a:pt x="96364" y="127730"/>
                        </a:cubicBezTo>
                        <a:cubicBezTo>
                          <a:pt x="96180" y="129608"/>
                          <a:pt x="95906" y="131668"/>
                          <a:pt x="94486" y="132950"/>
                        </a:cubicBezTo>
                        <a:cubicBezTo>
                          <a:pt x="92792" y="134507"/>
                          <a:pt x="90227" y="134278"/>
                          <a:pt x="87984" y="133866"/>
                        </a:cubicBezTo>
                        <a:cubicBezTo>
                          <a:pt x="73651" y="131439"/>
                          <a:pt x="59639" y="126860"/>
                          <a:pt x="46680" y="120266"/>
                        </a:cubicBezTo>
                        <a:cubicBezTo>
                          <a:pt x="45215" y="132126"/>
                          <a:pt x="57899" y="140002"/>
                          <a:pt x="67698" y="146871"/>
                        </a:cubicBezTo>
                        <a:cubicBezTo>
                          <a:pt x="94028" y="165325"/>
                          <a:pt x="109414" y="198340"/>
                          <a:pt x="106667" y="230349"/>
                        </a:cubicBezTo>
                        <a:cubicBezTo>
                          <a:pt x="106484" y="232226"/>
                          <a:pt x="106209" y="234241"/>
                          <a:pt x="104835" y="235569"/>
                        </a:cubicBezTo>
                        <a:cubicBezTo>
                          <a:pt x="103553" y="236805"/>
                          <a:pt x="101630" y="237080"/>
                          <a:pt x="99890" y="237217"/>
                        </a:cubicBezTo>
                        <a:cubicBezTo>
                          <a:pt x="78230" y="238774"/>
                          <a:pt x="57258" y="227647"/>
                          <a:pt x="41963" y="212261"/>
                        </a:cubicBezTo>
                        <a:cubicBezTo>
                          <a:pt x="26669" y="196875"/>
                          <a:pt x="16137" y="177505"/>
                          <a:pt x="5834" y="158410"/>
                        </a:cubicBezTo>
                        <a:cubicBezTo>
                          <a:pt x="10505" y="172972"/>
                          <a:pt x="19068" y="185931"/>
                          <a:pt x="27493" y="198707"/>
                        </a:cubicBezTo>
                        <a:cubicBezTo>
                          <a:pt x="40910" y="218992"/>
                          <a:pt x="54327" y="239278"/>
                          <a:pt x="67744" y="259609"/>
                        </a:cubicBezTo>
                        <a:cubicBezTo>
                          <a:pt x="81069" y="279758"/>
                          <a:pt x="100347" y="302562"/>
                          <a:pt x="123976" y="297708"/>
                        </a:cubicBezTo>
                        <a:cubicBezTo>
                          <a:pt x="124846" y="271057"/>
                          <a:pt x="116787" y="244590"/>
                          <a:pt x="118618" y="217985"/>
                        </a:cubicBezTo>
                        <a:cubicBezTo>
                          <a:pt x="119992" y="198157"/>
                          <a:pt x="126769" y="179154"/>
                          <a:pt x="131898" y="159921"/>
                        </a:cubicBezTo>
                        <a:cubicBezTo>
                          <a:pt x="149985" y="91646"/>
                          <a:pt x="162486" y="-31670"/>
                          <a:pt x="51305" y="7528"/>
                        </a:cubicBezTo>
                        <a:close/>
                      </a:path>
                    </a:pathLst>
                  </a:custGeom>
                  <a:solidFill>
                    <a:srgbClr val="485954"/>
                  </a:solidFill>
                  <a:ln w="4577" cap="flat">
                    <a:noFill/>
                    <a:prstDash val="solid"/>
                    <a:miter/>
                  </a:ln>
                </p:spPr>
                <p:txBody>
                  <a:bodyPr rtlCol="0" anchor="ctr"/>
                  <a:lstStyle/>
                  <a:p>
                    <a:endParaRPr lang="th-TH"/>
                  </a:p>
                </p:txBody>
              </p:sp>
              <p:sp>
                <p:nvSpPr>
                  <p:cNvPr id="1016" name="Freeform: Shape 1015">
                    <a:extLst>
                      <a:ext uri="{FF2B5EF4-FFF2-40B4-BE49-F238E27FC236}">
                        <a16:creationId xmlns:a16="http://schemas.microsoft.com/office/drawing/2014/main" id="{5CB067F1-BC4B-40C3-9202-A8D6DF90A2F9}"/>
                      </a:ext>
                    </a:extLst>
                  </p:cNvPr>
                  <p:cNvSpPr/>
                  <p:nvPr/>
                </p:nvSpPr>
                <p:spPr>
                  <a:xfrm>
                    <a:off x="8959522" y="-423442"/>
                    <a:ext cx="92793" cy="306947"/>
                  </a:xfrm>
                  <a:custGeom>
                    <a:avLst/>
                    <a:gdLst>
                      <a:gd name="connsiteX0" fmla="*/ 42819 w 92793"/>
                      <a:gd name="connsiteY0" fmla="*/ 223333 h 306947"/>
                      <a:gd name="connsiteX1" fmla="*/ 73316 w 92793"/>
                      <a:gd name="connsiteY1" fmla="*/ 171405 h 306947"/>
                      <a:gd name="connsiteX2" fmla="*/ 82886 w 92793"/>
                      <a:gd name="connsiteY2" fmla="*/ 104779 h 306947"/>
                      <a:gd name="connsiteX3" fmla="*/ 85038 w 92793"/>
                      <a:gd name="connsiteY3" fmla="*/ 50974 h 306947"/>
                      <a:gd name="connsiteX4" fmla="*/ 83527 w 92793"/>
                      <a:gd name="connsiteY4" fmla="*/ 37557 h 306947"/>
                      <a:gd name="connsiteX5" fmla="*/ 68920 w 92793"/>
                      <a:gd name="connsiteY5" fmla="*/ 24873 h 306947"/>
                      <a:gd name="connsiteX6" fmla="*/ 34943 w 92793"/>
                      <a:gd name="connsiteY6" fmla="*/ 11960 h 306947"/>
                      <a:gd name="connsiteX7" fmla="*/ 5224 w 92793"/>
                      <a:gd name="connsiteY7" fmla="*/ 53264 h 306947"/>
                      <a:gd name="connsiteX8" fmla="*/ 57563 w 92793"/>
                      <a:gd name="connsiteY8" fmla="*/ 8 h 306947"/>
                      <a:gd name="connsiteX9" fmla="*/ 70294 w 92793"/>
                      <a:gd name="connsiteY9" fmla="*/ 3443 h 306947"/>
                      <a:gd name="connsiteX10" fmla="*/ 76155 w 92793"/>
                      <a:gd name="connsiteY10" fmla="*/ 10403 h 306947"/>
                      <a:gd name="connsiteX11" fmla="*/ 92777 w 92793"/>
                      <a:gd name="connsiteY11" fmla="*/ 101848 h 306947"/>
                      <a:gd name="connsiteX12" fmla="*/ 84031 w 92793"/>
                      <a:gd name="connsiteY12" fmla="*/ 172962 h 306947"/>
                      <a:gd name="connsiteX13" fmla="*/ 68370 w 92793"/>
                      <a:gd name="connsiteY13" fmla="*/ 203780 h 306947"/>
                      <a:gd name="connsiteX14" fmla="*/ 5178 w 92793"/>
                      <a:gd name="connsiteY14" fmla="*/ 306948 h 306947"/>
                      <a:gd name="connsiteX15" fmla="*/ 42819 w 92793"/>
                      <a:gd name="connsiteY15" fmla="*/ 223333 h 30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793" h="306947">
                        <a:moveTo>
                          <a:pt x="42819" y="223333"/>
                        </a:moveTo>
                        <a:cubicBezTo>
                          <a:pt x="54587" y="206985"/>
                          <a:pt x="66447" y="190317"/>
                          <a:pt x="73316" y="171405"/>
                        </a:cubicBezTo>
                        <a:cubicBezTo>
                          <a:pt x="81009" y="150204"/>
                          <a:pt x="81970" y="127308"/>
                          <a:pt x="82886" y="104779"/>
                        </a:cubicBezTo>
                        <a:cubicBezTo>
                          <a:pt x="83619" y="86829"/>
                          <a:pt x="84306" y="68924"/>
                          <a:pt x="85038" y="50974"/>
                        </a:cubicBezTo>
                        <a:cubicBezTo>
                          <a:pt x="85221" y="46441"/>
                          <a:pt x="85359" y="41724"/>
                          <a:pt x="83527" y="37557"/>
                        </a:cubicBezTo>
                        <a:cubicBezTo>
                          <a:pt x="80871" y="31513"/>
                          <a:pt x="74689" y="27987"/>
                          <a:pt x="68920" y="24873"/>
                        </a:cubicBezTo>
                        <a:cubicBezTo>
                          <a:pt x="58205" y="19057"/>
                          <a:pt x="47077" y="13150"/>
                          <a:pt x="34943" y="11960"/>
                        </a:cubicBezTo>
                        <a:cubicBezTo>
                          <a:pt x="22808" y="10769"/>
                          <a:pt x="10810" y="42457"/>
                          <a:pt x="5224" y="53264"/>
                        </a:cubicBezTo>
                        <a:cubicBezTo>
                          <a:pt x="17542" y="36504"/>
                          <a:pt x="36774" y="-633"/>
                          <a:pt x="57563" y="8"/>
                        </a:cubicBezTo>
                        <a:cubicBezTo>
                          <a:pt x="62051" y="146"/>
                          <a:pt x="66676" y="832"/>
                          <a:pt x="70294" y="3443"/>
                        </a:cubicBezTo>
                        <a:cubicBezTo>
                          <a:pt x="72766" y="5228"/>
                          <a:pt x="74552" y="7793"/>
                          <a:pt x="76155" y="10403"/>
                        </a:cubicBezTo>
                        <a:cubicBezTo>
                          <a:pt x="92594" y="37191"/>
                          <a:pt x="92914" y="70435"/>
                          <a:pt x="92777" y="101848"/>
                        </a:cubicBezTo>
                        <a:cubicBezTo>
                          <a:pt x="92640" y="125843"/>
                          <a:pt x="92411" y="150479"/>
                          <a:pt x="84031" y="172962"/>
                        </a:cubicBezTo>
                        <a:cubicBezTo>
                          <a:pt x="80001" y="183769"/>
                          <a:pt x="74186" y="193797"/>
                          <a:pt x="68370" y="203780"/>
                        </a:cubicBezTo>
                        <a:cubicBezTo>
                          <a:pt x="49687" y="235971"/>
                          <a:pt x="31875" y="282175"/>
                          <a:pt x="5178" y="306948"/>
                        </a:cubicBezTo>
                        <a:cubicBezTo>
                          <a:pt x="-14833" y="282358"/>
                          <a:pt x="28623" y="243069"/>
                          <a:pt x="42819" y="223333"/>
                        </a:cubicBezTo>
                        <a:close/>
                      </a:path>
                    </a:pathLst>
                  </a:custGeom>
                  <a:solidFill>
                    <a:srgbClr val="4A645A"/>
                  </a:solidFill>
                  <a:ln w="4577" cap="flat">
                    <a:noFill/>
                    <a:prstDash val="solid"/>
                    <a:miter/>
                  </a:ln>
                </p:spPr>
                <p:txBody>
                  <a:bodyPr rtlCol="0" anchor="ctr"/>
                  <a:lstStyle/>
                  <a:p>
                    <a:endParaRPr lang="th-TH"/>
                  </a:p>
                </p:txBody>
              </p:sp>
              <p:sp>
                <p:nvSpPr>
                  <p:cNvPr id="1017" name="Freeform: Shape 1016">
                    <a:extLst>
                      <a:ext uri="{FF2B5EF4-FFF2-40B4-BE49-F238E27FC236}">
                        <a16:creationId xmlns:a16="http://schemas.microsoft.com/office/drawing/2014/main" id="{DEA2A5AE-A6E9-42BB-9B24-2A1502190CCB}"/>
                      </a:ext>
                    </a:extLst>
                  </p:cNvPr>
                  <p:cNvSpPr/>
                  <p:nvPr/>
                </p:nvSpPr>
                <p:spPr>
                  <a:xfrm>
                    <a:off x="8944002" y="-424264"/>
                    <a:ext cx="108996" cy="264405"/>
                  </a:xfrm>
                  <a:custGeom>
                    <a:avLst/>
                    <a:gdLst>
                      <a:gd name="connsiteX0" fmla="*/ 74732 w 108996"/>
                      <a:gd name="connsiteY0" fmla="*/ 69563 h 264405"/>
                      <a:gd name="connsiteX1" fmla="*/ 44555 w 108996"/>
                      <a:gd name="connsiteY1" fmla="*/ 96763 h 264405"/>
                      <a:gd name="connsiteX2" fmla="*/ 15386 w 108996"/>
                      <a:gd name="connsiteY2" fmla="*/ 124879 h 264405"/>
                      <a:gd name="connsiteX3" fmla="*/ 89980 w 108996"/>
                      <a:gd name="connsiteY3" fmla="*/ 74829 h 264405"/>
                      <a:gd name="connsiteX4" fmla="*/ 101153 w 108996"/>
                      <a:gd name="connsiteY4" fmla="*/ 112241 h 264405"/>
                      <a:gd name="connsiteX5" fmla="*/ 67176 w 108996"/>
                      <a:gd name="connsiteY5" fmla="*/ 160871 h 264405"/>
                      <a:gd name="connsiteX6" fmla="*/ 9433 w 108996"/>
                      <a:gd name="connsiteY6" fmla="*/ 208540 h 264405"/>
                      <a:gd name="connsiteX7" fmla="*/ 68550 w 108996"/>
                      <a:gd name="connsiteY7" fmla="*/ 171907 h 264405"/>
                      <a:gd name="connsiteX8" fmla="*/ 91995 w 108996"/>
                      <a:gd name="connsiteY8" fmla="*/ 167145 h 264405"/>
                      <a:gd name="connsiteX9" fmla="*/ 0 w 108996"/>
                      <a:gd name="connsiteY9" fmla="*/ 264406 h 264405"/>
                      <a:gd name="connsiteX10" fmla="*/ 43639 w 108996"/>
                      <a:gd name="connsiteY10" fmla="*/ 240090 h 264405"/>
                      <a:gd name="connsiteX11" fmla="*/ 69191 w 108996"/>
                      <a:gd name="connsiteY11" fmla="*/ 219026 h 264405"/>
                      <a:gd name="connsiteX12" fmla="*/ 99688 w 108996"/>
                      <a:gd name="connsiteY12" fmla="*/ 143974 h 264405"/>
                      <a:gd name="connsiteX13" fmla="*/ 108846 w 108996"/>
                      <a:gd name="connsiteY13" fmla="*/ 73089 h 264405"/>
                      <a:gd name="connsiteX14" fmla="*/ 81967 w 108996"/>
                      <a:gd name="connsiteY14" fmla="*/ 8661 h 264405"/>
                      <a:gd name="connsiteX15" fmla="*/ 63284 w 108996"/>
                      <a:gd name="connsiteY15" fmla="*/ 6 h 264405"/>
                      <a:gd name="connsiteX16" fmla="*/ 39656 w 108996"/>
                      <a:gd name="connsiteY16" fmla="*/ 17727 h 264405"/>
                      <a:gd name="connsiteX17" fmla="*/ 13142 w 108996"/>
                      <a:gd name="connsiteY17" fmla="*/ 74005 h 264405"/>
                      <a:gd name="connsiteX18" fmla="*/ 54354 w 108996"/>
                      <a:gd name="connsiteY18" fmla="*/ 18551 h 264405"/>
                      <a:gd name="connsiteX19" fmla="*/ 74732 w 108996"/>
                      <a:gd name="connsiteY19" fmla="*/ 69563 h 26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996" h="264405">
                        <a:moveTo>
                          <a:pt x="74732" y="69563"/>
                        </a:moveTo>
                        <a:cubicBezTo>
                          <a:pt x="66947" y="80736"/>
                          <a:pt x="55591" y="88750"/>
                          <a:pt x="44555" y="96763"/>
                        </a:cubicBezTo>
                        <a:cubicBezTo>
                          <a:pt x="33565" y="104731"/>
                          <a:pt x="22392" y="113248"/>
                          <a:pt x="15386" y="124879"/>
                        </a:cubicBezTo>
                        <a:cubicBezTo>
                          <a:pt x="40251" y="108211"/>
                          <a:pt x="65116" y="91543"/>
                          <a:pt x="89980" y="74829"/>
                        </a:cubicBezTo>
                        <a:cubicBezTo>
                          <a:pt x="95887" y="86598"/>
                          <a:pt x="101978" y="99099"/>
                          <a:pt x="101153" y="112241"/>
                        </a:cubicBezTo>
                        <a:cubicBezTo>
                          <a:pt x="99871" y="132572"/>
                          <a:pt x="82883" y="147912"/>
                          <a:pt x="67176" y="160871"/>
                        </a:cubicBezTo>
                        <a:cubicBezTo>
                          <a:pt x="47944" y="176761"/>
                          <a:pt x="28711" y="192650"/>
                          <a:pt x="9433" y="208540"/>
                        </a:cubicBezTo>
                        <a:cubicBezTo>
                          <a:pt x="29124" y="196314"/>
                          <a:pt x="48860" y="184133"/>
                          <a:pt x="68550" y="171907"/>
                        </a:cubicBezTo>
                        <a:cubicBezTo>
                          <a:pt x="75693" y="167465"/>
                          <a:pt x="84714" y="162978"/>
                          <a:pt x="91995" y="167145"/>
                        </a:cubicBezTo>
                        <a:cubicBezTo>
                          <a:pt x="71664" y="207578"/>
                          <a:pt x="39243" y="241876"/>
                          <a:pt x="0" y="264406"/>
                        </a:cubicBezTo>
                        <a:cubicBezTo>
                          <a:pt x="15157" y="257445"/>
                          <a:pt x="29764" y="249294"/>
                          <a:pt x="43639" y="240090"/>
                        </a:cubicBezTo>
                        <a:cubicBezTo>
                          <a:pt x="52843" y="233954"/>
                          <a:pt x="61818" y="227314"/>
                          <a:pt x="69191" y="219026"/>
                        </a:cubicBezTo>
                        <a:cubicBezTo>
                          <a:pt x="87324" y="198603"/>
                          <a:pt x="93827" y="170625"/>
                          <a:pt x="99688" y="143974"/>
                        </a:cubicBezTo>
                        <a:cubicBezTo>
                          <a:pt x="104817" y="120620"/>
                          <a:pt x="109945" y="96992"/>
                          <a:pt x="108846" y="73089"/>
                        </a:cubicBezTo>
                        <a:cubicBezTo>
                          <a:pt x="107747" y="49232"/>
                          <a:pt x="99642" y="24733"/>
                          <a:pt x="81967" y="8661"/>
                        </a:cubicBezTo>
                        <a:cubicBezTo>
                          <a:pt x="76746" y="3898"/>
                          <a:pt x="70290" y="-177"/>
                          <a:pt x="63284" y="6"/>
                        </a:cubicBezTo>
                        <a:cubicBezTo>
                          <a:pt x="53027" y="281"/>
                          <a:pt x="45334" y="9210"/>
                          <a:pt x="39656" y="17727"/>
                        </a:cubicBezTo>
                        <a:cubicBezTo>
                          <a:pt x="28162" y="35082"/>
                          <a:pt x="19187" y="54086"/>
                          <a:pt x="13142" y="74005"/>
                        </a:cubicBezTo>
                        <a:cubicBezTo>
                          <a:pt x="16210" y="63839"/>
                          <a:pt x="43410" y="20475"/>
                          <a:pt x="54354" y="18551"/>
                        </a:cubicBezTo>
                        <a:cubicBezTo>
                          <a:pt x="84577" y="13377"/>
                          <a:pt x="87920" y="50697"/>
                          <a:pt x="74732" y="69563"/>
                        </a:cubicBezTo>
                        <a:close/>
                      </a:path>
                    </a:pathLst>
                  </a:custGeom>
                  <a:solidFill>
                    <a:srgbClr val="808584"/>
                  </a:solidFill>
                  <a:ln w="4577" cap="flat">
                    <a:noFill/>
                    <a:prstDash val="solid"/>
                    <a:miter/>
                  </a:ln>
                </p:spPr>
                <p:txBody>
                  <a:bodyPr rtlCol="0" anchor="ctr"/>
                  <a:lstStyle/>
                  <a:p>
                    <a:endParaRPr lang="th-TH"/>
                  </a:p>
                </p:txBody>
              </p:sp>
              <p:sp>
                <p:nvSpPr>
                  <p:cNvPr id="1018" name="Freeform: Shape 1017">
                    <a:extLst>
                      <a:ext uri="{FF2B5EF4-FFF2-40B4-BE49-F238E27FC236}">
                        <a16:creationId xmlns:a16="http://schemas.microsoft.com/office/drawing/2014/main" id="{6B5967CA-0485-419D-9C4F-3E1E0FD39EDC}"/>
                      </a:ext>
                    </a:extLst>
                  </p:cNvPr>
                  <p:cNvSpPr/>
                  <p:nvPr/>
                </p:nvSpPr>
                <p:spPr>
                  <a:xfrm>
                    <a:off x="8940716" y="-390556"/>
                    <a:ext cx="31039" cy="277129"/>
                  </a:xfrm>
                  <a:custGeom>
                    <a:avLst/>
                    <a:gdLst>
                      <a:gd name="connsiteX0" fmla="*/ 9194 w 31039"/>
                      <a:gd name="connsiteY0" fmla="*/ 217097 h 277129"/>
                      <a:gd name="connsiteX1" fmla="*/ 29021 w 31039"/>
                      <a:gd name="connsiteY1" fmla="*/ 150608 h 277129"/>
                      <a:gd name="connsiteX2" fmla="*/ 30578 w 31039"/>
                      <a:gd name="connsiteY2" fmla="*/ 103534 h 277129"/>
                      <a:gd name="connsiteX3" fmla="*/ 25083 w 31039"/>
                      <a:gd name="connsiteY3" fmla="*/ 0 h 277129"/>
                      <a:gd name="connsiteX4" fmla="*/ 15055 w 31039"/>
                      <a:gd name="connsiteY4" fmla="*/ 144609 h 277129"/>
                      <a:gd name="connsiteX5" fmla="*/ 2966 w 31039"/>
                      <a:gd name="connsiteY5" fmla="*/ 176801 h 277129"/>
                      <a:gd name="connsiteX6" fmla="*/ 1730 w 31039"/>
                      <a:gd name="connsiteY6" fmla="*/ 243107 h 277129"/>
                      <a:gd name="connsiteX7" fmla="*/ 3973 w 31039"/>
                      <a:gd name="connsiteY7" fmla="*/ 277130 h 277129"/>
                      <a:gd name="connsiteX8" fmla="*/ 9194 w 31039"/>
                      <a:gd name="connsiteY8" fmla="*/ 217097 h 27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039" h="277129">
                        <a:moveTo>
                          <a:pt x="9194" y="217097"/>
                        </a:moveTo>
                        <a:cubicBezTo>
                          <a:pt x="14780" y="194659"/>
                          <a:pt x="25175" y="173458"/>
                          <a:pt x="29021" y="150608"/>
                        </a:cubicBezTo>
                        <a:cubicBezTo>
                          <a:pt x="31631" y="135085"/>
                          <a:pt x="31173" y="119241"/>
                          <a:pt x="30578" y="103534"/>
                        </a:cubicBezTo>
                        <a:cubicBezTo>
                          <a:pt x="29250" y="69008"/>
                          <a:pt x="27418" y="34481"/>
                          <a:pt x="25083" y="0"/>
                        </a:cubicBezTo>
                        <a:cubicBezTo>
                          <a:pt x="5072" y="44509"/>
                          <a:pt x="30303" y="98268"/>
                          <a:pt x="15055" y="144609"/>
                        </a:cubicBezTo>
                        <a:cubicBezTo>
                          <a:pt x="11483" y="155508"/>
                          <a:pt x="5713" y="165673"/>
                          <a:pt x="2966" y="176801"/>
                        </a:cubicBezTo>
                        <a:cubicBezTo>
                          <a:pt x="-2346" y="198323"/>
                          <a:pt x="4065" y="221035"/>
                          <a:pt x="1730" y="243107"/>
                        </a:cubicBezTo>
                        <a:cubicBezTo>
                          <a:pt x="310" y="256249"/>
                          <a:pt x="-2208" y="265407"/>
                          <a:pt x="3973" y="277130"/>
                        </a:cubicBezTo>
                        <a:cubicBezTo>
                          <a:pt x="13544" y="262980"/>
                          <a:pt x="4294" y="236787"/>
                          <a:pt x="9194" y="217097"/>
                        </a:cubicBezTo>
                        <a:close/>
                      </a:path>
                    </a:pathLst>
                  </a:custGeom>
                  <a:solidFill>
                    <a:srgbClr val="183F34">
                      <a:alpha val="50000"/>
                    </a:srgbClr>
                  </a:solidFill>
                  <a:ln w="4577" cap="flat">
                    <a:noFill/>
                    <a:prstDash val="solid"/>
                    <a:miter/>
                  </a:ln>
                </p:spPr>
                <p:txBody>
                  <a:bodyPr rtlCol="0" anchor="ctr"/>
                  <a:lstStyle/>
                  <a:p>
                    <a:endParaRPr lang="th-TH"/>
                  </a:p>
                </p:txBody>
              </p:sp>
              <p:sp>
                <p:nvSpPr>
                  <p:cNvPr id="1019" name="Freeform: Shape 1018">
                    <a:extLst>
                      <a:ext uri="{FF2B5EF4-FFF2-40B4-BE49-F238E27FC236}">
                        <a16:creationId xmlns:a16="http://schemas.microsoft.com/office/drawing/2014/main" id="{22155216-DDA8-4B20-910B-84963E7AD18D}"/>
                      </a:ext>
                    </a:extLst>
                  </p:cNvPr>
                  <p:cNvSpPr/>
                  <p:nvPr/>
                </p:nvSpPr>
                <p:spPr>
                  <a:xfrm>
                    <a:off x="8806638" y="-388570"/>
                    <a:ext cx="157835" cy="160161"/>
                  </a:xfrm>
                  <a:custGeom>
                    <a:avLst/>
                    <a:gdLst>
                      <a:gd name="connsiteX0" fmla="*/ 132144 w 157835"/>
                      <a:gd name="connsiteY0" fmla="*/ 5616 h 160161"/>
                      <a:gd name="connsiteX1" fmla="*/ 108836 w 157835"/>
                      <a:gd name="connsiteY1" fmla="*/ 1265 h 160161"/>
                      <a:gd name="connsiteX2" fmla="*/ 55214 w 157835"/>
                      <a:gd name="connsiteY2" fmla="*/ 6119 h 160161"/>
                      <a:gd name="connsiteX3" fmla="*/ 15513 w 157835"/>
                      <a:gd name="connsiteY3" fmla="*/ 52277 h 160161"/>
                      <a:gd name="connsiteX4" fmla="*/ 4157 w 157835"/>
                      <a:gd name="connsiteY4" fmla="*/ 115057 h 160161"/>
                      <a:gd name="connsiteX5" fmla="*/ 72386 w 157835"/>
                      <a:gd name="connsiteY5" fmla="*/ 29061 h 160161"/>
                      <a:gd name="connsiteX6" fmla="*/ 94961 w 157835"/>
                      <a:gd name="connsiteY6" fmla="*/ 25535 h 160161"/>
                      <a:gd name="connsiteX7" fmla="*/ 109248 w 157835"/>
                      <a:gd name="connsiteY7" fmla="*/ 41653 h 160161"/>
                      <a:gd name="connsiteX8" fmla="*/ 109431 w 157835"/>
                      <a:gd name="connsiteY8" fmla="*/ 58642 h 160161"/>
                      <a:gd name="connsiteX9" fmla="*/ 122345 w 157835"/>
                      <a:gd name="connsiteY9" fmla="*/ 62717 h 160161"/>
                      <a:gd name="connsiteX10" fmla="*/ 133426 w 157835"/>
                      <a:gd name="connsiteY10" fmla="*/ 95000 h 160161"/>
                      <a:gd name="connsiteX11" fmla="*/ 124817 w 157835"/>
                      <a:gd name="connsiteY11" fmla="*/ 160162 h 160161"/>
                      <a:gd name="connsiteX12" fmla="*/ 130221 w 157835"/>
                      <a:gd name="connsiteY12" fmla="*/ 153201 h 160161"/>
                      <a:gd name="connsiteX13" fmla="*/ 132144 w 157835"/>
                      <a:gd name="connsiteY13" fmla="*/ 5616 h 16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835" h="160161">
                        <a:moveTo>
                          <a:pt x="132144" y="5616"/>
                        </a:moveTo>
                        <a:cubicBezTo>
                          <a:pt x="124771" y="2685"/>
                          <a:pt x="116712" y="1952"/>
                          <a:pt x="108836" y="1265"/>
                        </a:cubicBezTo>
                        <a:cubicBezTo>
                          <a:pt x="90748" y="-337"/>
                          <a:pt x="71608" y="-1803"/>
                          <a:pt x="55214" y="6119"/>
                        </a:cubicBezTo>
                        <a:cubicBezTo>
                          <a:pt x="36623" y="15094"/>
                          <a:pt x="25541" y="34235"/>
                          <a:pt x="15513" y="52277"/>
                        </a:cubicBezTo>
                        <a:cubicBezTo>
                          <a:pt x="4752" y="71738"/>
                          <a:pt x="-6192" y="95412"/>
                          <a:pt x="4157" y="115057"/>
                        </a:cubicBezTo>
                        <a:cubicBezTo>
                          <a:pt x="19863" y="81080"/>
                          <a:pt x="38226" y="44355"/>
                          <a:pt x="72386" y="29061"/>
                        </a:cubicBezTo>
                        <a:cubicBezTo>
                          <a:pt x="79484" y="25901"/>
                          <a:pt x="87406" y="23795"/>
                          <a:pt x="94961" y="25535"/>
                        </a:cubicBezTo>
                        <a:cubicBezTo>
                          <a:pt x="102517" y="27321"/>
                          <a:pt x="109340" y="33915"/>
                          <a:pt x="109248" y="41653"/>
                        </a:cubicBezTo>
                        <a:cubicBezTo>
                          <a:pt x="109157" y="47515"/>
                          <a:pt x="105585" y="54200"/>
                          <a:pt x="109431" y="58642"/>
                        </a:cubicBezTo>
                        <a:cubicBezTo>
                          <a:pt x="112453" y="62122"/>
                          <a:pt x="117949" y="61389"/>
                          <a:pt x="122345" y="62717"/>
                        </a:cubicBezTo>
                        <a:cubicBezTo>
                          <a:pt x="134250" y="66335"/>
                          <a:pt x="135029" y="82682"/>
                          <a:pt x="133426" y="95000"/>
                        </a:cubicBezTo>
                        <a:cubicBezTo>
                          <a:pt x="130541" y="116705"/>
                          <a:pt x="127702" y="138456"/>
                          <a:pt x="124817" y="160162"/>
                        </a:cubicBezTo>
                        <a:cubicBezTo>
                          <a:pt x="127931" y="159933"/>
                          <a:pt x="129442" y="156269"/>
                          <a:pt x="130221" y="153201"/>
                        </a:cubicBezTo>
                        <a:cubicBezTo>
                          <a:pt x="139928" y="116339"/>
                          <a:pt x="186040" y="27092"/>
                          <a:pt x="132144" y="5616"/>
                        </a:cubicBezTo>
                        <a:close/>
                      </a:path>
                    </a:pathLst>
                  </a:custGeom>
                  <a:solidFill>
                    <a:srgbClr val="183F34">
                      <a:alpha val="50000"/>
                    </a:srgbClr>
                  </a:solidFill>
                  <a:ln w="4577" cap="flat">
                    <a:noFill/>
                    <a:prstDash val="solid"/>
                    <a:miter/>
                  </a:ln>
                </p:spPr>
                <p:txBody>
                  <a:bodyPr rtlCol="0" anchor="ctr"/>
                  <a:lstStyle/>
                  <a:p>
                    <a:endParaRPr lang="th-TH"/>
                  </a:p>
                </p:txBody>
              </p:sp>
              <p:sp>
                <p:nvSpPr>
                  <p:cNvPr id="1020" name="Freeform: Shape 1019">
                    <a:extLst>
                      <a:ext uri="{FF2B5EF4-FFF2-40B4-BE49-F238E27FC236}">
                        <a16:creationId xmlns:a16="http://schemas.microsoft.com/office/drawing/2014/main" id="{57063EF4-5F76-48B7-9E1B-A6DB42B905D9}"/>
                      </a:ext>
                    </a:extLst>
                  </p:cNvPr>
                  <p:cNvSpPr/>
                  <p:nvPr/>
                </p:nvSpPr>
                <p:spPr>
                  <a:xfrm>
                    <a:off x="8808868" y="-323243"/>
                    <a:ext cx="146674" cy="237246"/>
                  </a:xfrm>
                  <a:custGeom>
                    <a:avLst/>
                    <a:gdLst>
                      <a:gd name="connsiteX0" fmla="*/ 47856 w 146674"/>
                      <a:gd name="connsiteY0" fmla="*/ 180053 h 237246"/>
                      <a:gd name="connsiteX1" fmla="*/ 13925 w 146674"/>
                      <a:gd name="connsiteY1" fmla="*/ 108481 h 237246"/>
                      <a:gd name="connsiteX2" fmla="*/ 6369 w 146674"/>
                      <a:gd name="connsiteY2" fmla="*/ 22256 h 237246"/>
                      <a:gd name="connsiteX3" fmla="*/ 34119 w 146674"/>
                      <a:gd name="connsiteY3" fmla="*/ 115212 h 237246"/>
                      <a:gd name="connsiteX4" fmla="*/ 48680 w 146674"/>
                      <a:gd name="connsiteY4" fmla="*/ 141909 h 237246"/>
                      <a:gd name="connsiteX5" fmla="*/ 68050 w 146674"/>
                      <a:gd name="connsiteY5" fmla="*/ 165033 h 237246"/>
                      <a:gd name="connsiteX6" fmla="*/ 101157 w 146674"/>
                      <a:gd name="connsiteY6" fmla="*/ 165400 h 237246"/>
                      <a:gd name="connsiteX7" fmla="*/ 115582 w 146674"/>
                      <a:gd name="connsiteY7" fmla="*/ 146305 h 237246"/>
                      <a:gd name="connsiteX8" fmla="*/ 77300 w 146674"/>
                      <a:gd name="connsiteY8" fmla="*/ 108206 h 237246"/>
                      <a:gd name="connsiteX9" fmla="*/ 76201 w 146674"/>
                      <a:gd name="connsiteY9" fmla="*/ 93965 h 237246"/>
                      <a:gd name="connsiteX10" fmla="*/ 57472 w 146674"/>
                      <a:gd name="connsiteY10" fmla="*/ 82426 h 237246"/>
                      <a:gd name="connsiteX11" fmla="*/ 126297 w 146674"/>
                      <a:gd name="connsiteY11" fmla="*/ 107244 h 237246"/>
                      <a:gd name="connsiteX12" fmla="*/ 83482 w 146674"/>
                      <a:gd name="connsiteY12" fmla="*/ 24912 h 237246"/>
                      <a:gd name="connsiteX13" fmla="*/ 56969 w 146674"/>
                      <a:gd name="connsiteY13" fmla="*/ 322 h 237246"/>
                      <a:gd name="connsiteX14" fmla="*/ 79635 w 146674"/>
                      <a:gd name="connsiteY14" fmla="*/ 8427 h 237246"/>
                      <a:gd name="connsiteX15" fmla="*/ 124053 w 146674"/>
                      <a:gd name="connsiteY15" fmla="*/ 50829 h 237246"/>
                      <a:gd name="connsiteX16" fmla="*/ 136920 w 146674"/>
                      <a:gd name="connsiteY16" fmla="*/ 108435 h 237246"/>
                      <a:gd name="connsiteX17" fmla="*/ 146674 w 146674"/>
                      <a:gd name="connsiteY17" fmla="*/ 237246 h 237246"/>
                      <a:gd name="connsiteX18" fmla="*/ 47856 w 146674"/>
                      <a:gd name="connsiteY18" fmla="*/ 180053 h 23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6674" h="237246">
                        <a:moveTo>
                          <a:pt x="47856" y="180053"/>
                        </a:moveTo>
                        <a:cubicBezTo>
                          <a:pt x="28395" y="161736"/>
                          <a:pt x="22167" y="133895"/>
                          <a:pt x="13925" y="108481"/>
                        </a:cubicBezTo>
                        <a:cubicBezTo>
                          <a:pt x="4766" y="80182"/>
                          <a:pt x="-7780" y="48403"/>
                          <a:pt x="6369" y="22256"/>
                        </a:cubicBezTo>
                        <a:cubicBezTo>
                          <a:pt x="2065" y="54905"/>
                          <a:pt x="18366" y="86318"/>
                          <a:pt x="34119" y="115212"/>
                        </a:cubicBezTo>
                        <a:cubicBezTo>
                          <a:pt x="38973" y="124096"/>
                          <a:pt x="43826" y="132979"/>
                          <a:pt x="48680" y="141909"/>
                        </a:cubicBezTo>
                        <a:cubicBezTo>
                          <a:pt x="53580" y="150884"/>
                          <a:pt x="58983" y="160362"/>
                          <a:pt x="68050" y="165033"/>
                        </a:cubicBezTo>
                        <a:cubicBezTo>
                          <a:pt x="78079" y="170208"/>
                          <a:pt x="90259" y="168330"/>
                          <a:pt x="101157" y="165400"/>
                        </a:cubicBezTo>
                        <a:cubicBezTo>
                          <a:pt x="110407" y="162927"/>
                          <a:pt x="121626" y="153677"/>
                          <a:pt x="115582" y="146305"/>
                        </a:cubicBezTo>
                        <a:cubicBezTo>
                          <a:pt x="98547" y="138154"/>
                          <a:pt x="79269" y="126935"/>
                          <a:pt x="77300" y="108206"/>
                        </a:cubicBezTo>
                        <a:cubicBezTo>
                          <a:pt x="76796" y="103444"/>
                          <a:pt x="77529" y="98544"/>
                          <a:pt x="76201" y="93965"/>
                        </a:cubicBezTo>
                        <a:cubicBezTo>
                          <a:pt x="73957" y="86272"/>
                          <a:pt x="65394" y="80960"/>
                          <a:pt x="57472" y="82426"/>
                        </a:cubicBezTo>
                        <a:cubicBezTo>
                          <a:pt x="82429" y="77801"/>
                          <a:pt x="102669" y="116449"/>
                          <a:pt x="126297" y="107244"/>
                        </a:cubicBezTo>
                        <a:cubicBezTo>
                          <a:pt x="122313" y="75236"/>
                          <a:pt x="112285" y="39427"/>
                          <a:pt x="83482" y="24912"/>
                        </a:cubicBezTo>
                        <a:cubicBezTo>
                          <a:pt x="71897" y="19050"/>
                          <a:pt x="55458" y="13189"/>
                          <a:pt x="56969" y="322"/>
                        </a:cubicBezTo>
                        <a:cubicBezTo>
                          <a:pt x="65074" y="-1327"/>
                          <a:pt x="72858" y="3664"/>
                          <a:pt x="79635" y="8427"/>
                        </a:cubicBezTo>
                        <a:cubicBezTo>
                          <a:pt x="96532" y="20287"/>
                          <a:pt x="114025" y="32788"/>
                          <a:pt x="124053" y="50829"/>
                        </a:cubicBezTo>
                        <a:cubicBezTo>
                          <a:pt x="133715" y="68184"/>
                          <a:pt x="135409" y="88653"/>
                          <a:pt x="136920" y="108435"/>
                        </a:cubicBezTo>
                        <a:cubicBezTo>
                          <a:pt x="140172" y="151387"/>
                          <a:pt x="143423" y="194294"/>
                          <a:pt x="146674" y="237246"/>
                        </a:cubicBezTo>
                        <a:cubicBezTo>
                          <a:pt x="145346" y="220120"/>
                          <a:pt x="62143" y="193515"/>
                          <a:pt x="47856" y="180053"/>
                        </a:cubicBezTo>
                        <a:close/>
                      </a:path>
                    </a:pathLst>
                  </a:custGeom>
                  <a:solidFill>
                    <a:srgbClr val="183F34">
                      <a:alpha val="50000"/>
                    </a:srgbClr>
                  </a:solidFill>
                  <a:ln w="4577" cap="flat">
                    <a:noFill/>
                    <a:prstDash val="solid"/>
                    <a:miter/>
                  </a:ln>
                </p:spPr>
                <p:txBody>
                  <a:bodyPr rtlCol="0" anchor="ctr"/>
                  <a:lstStyle/>
                  <a:p>
                    <a:endParaRPr lang="th-TH"/>
                  </a:p>
                </p:txBody>
              </p:sp>
            </p:grpSp>
            <p:grpSp>
              <p:nvGrpSpPr>
                <p:cNvPr id="963" name="Graphic 4">
                  <a:extLst>
                    <a:ext uri="{FF2B5EF4-FFF2-40B4-BE49-F238E27FC236}">
                      <a16:creationId xmlns:a16="http://schemas.microsoft.com/office/drawing/2014/main" id="{5B0DEFD0-90F2-4338-BC2C-FBDCFC3CA238}"/>
                    </a:ext>
                  </a:extLst>
                </p:cNvPr>
                <p:cNvGrpSpPr/>
                <p:nvPr/>
              </p:nvGrpSpPr>
              <p:grpSpPr>
                <a:xfrm>
                  <a:off x="8367932" y="-815478"/>
                  <a:ext cx="1296959" cy="2043793"/>
                  <a:chOff x="8367932" y="-815478"/>
                  <a:chExt cx="1296959" cy="2043793"/>
                </a:xfrm>
              </p:grpSpPr>
              <p:pic>
                <p:nvPicPr>
                  <p:cNvPr id="964" name="Picture 963">
                    <a:extLst>
                      <a:ext uri="{FF2B5EF4-FFF2-40B4-BE49-F238E27FC236}">
                        <a16:creationId xmlns:a16="http://schemas.microsoft.com/office/drawing/2014/main" id="{93E33F5E-F7DE-49FA-95FB-53D17035C971}"/>
                      </a:ext>
                    </a:extLst>
                  </p:cNvPr>
                  <p:cNvPicPr>
                    <a:picLocks noChangeAspect="1"/>
                  </p:cNvPicPr>
                  <p:nvPr/>
                </p:nvPicPr>
                <p:blipFill>
                  <a:blip r:embed="rId197"/>
                  <a:stretch>
                    <a:fillRect/>
                  </a:stretch>
                </p:blipFill>
                <p:spPr>
                  <a:xfrm>
                    <a:off x="8712430" y="-502600"/>
                    <a:ext cx="952461" cy="1730914"/>
                  </a:xfrm>
                  <a:custGeom>
                    <a:avLst/>
                    <a:gdLst>
                      <a:gd name="connsiteX0" fmla="*/ 684 w 952461"/>
                      <a:gd name="connsiteY0" fmla="*/ 148 h 1730914"/>
                      <a:gd name="connsiteX1" fmla="*/ 953146 w 952461"/>
                      <a:gd name="connsiteY1" fmla="*/ 148 h 1730914"/>
                      <a:gd name="connsiteX2" fmla="*/ 953146 w 952461"/>
                      <a:gd name="connsiteY2" fmla="*/ 1731063 h 1730914"/>
                      <a:gd name="connsiteX3" fmla="*/ 684 w 952461"/>
                      <a:gd name="connsiteY3" fmla="*/ 1731063 h 1730914"/>
                    </a:gdLst>
                    <a:ahLst/>
                    <a:cxnLst>
                      <a:cxn ang="0">
                        <a:pos x="connsiteX0" y="connsiteY0"/>
                      </a:cxn>
                      <a:cxn ang="0">
                        <a:pos x="connsiteX1" y="connsiteY1"/>
                      </a:cxn>
                      <a:cxn ang="0">
                        <a:pos x="connsiteX2" y="connsiteY2"/>
                      </a:cxn>
                      <a:cxn ang="0">
                        <a:pos x="connsiteX3" y="connsiteY3"/>
                      </a:cxn>
                    </a:cxnLst>
                    <a:rect l="l" t="t" r="r" b="b"/>
                    <a:pathLst>
                      <a:path w="952461" h="1730914">
                        <a:moveTo>
                          <a:pt x="684" y="148"/>
                        </a:moveTo>
                        <a:lnTo>
                          <a:pt x="953146" y="148"/>
                        </a:lnTo>
                        <a:lnTo>
                          <a:pt x="953146" y="1731063"/>
                        </a:lnTo>
                        <a:lnTo>
                          <a:pt x="684" y="1731063"/>
                        </a:lnTo>
                        <a:close/>
                      </a:path>
                    </a:pathLst>
                  </a:custGeom>
                </p:spPr>
              </p:pic>
              <p:grpSp>
                <p:nvGrpSpPr>
                  <p:cNvPr id="965" name="Graphic 4">
                    <a:extLst>
                      <a:ext uri="{FF2B5EF4-FFF2-40B4-BE49-F238E27FC236}">
                        <a16:creationId xmlns:a16="http://schemas.microsoft.com/office/drawing/2014/main" id="{306CD868-F9DB-48DC-AC0F-9C8073CFADE3}"/>
                      </a:ext>
                    </a:extLst>
                  </p:cNvPr>
                  <p:cNvGrpSpPr/>
                  <p:nvPr/>
                </p:nvGrpSpPr>
                <p:grpSpPr>
                  <a:xfrm>
                    <a:off x="8367932" y="-812869"/>
                    <a:ext cx="407544" cy="398336"/>
                    <a:chOff x="8367932" y="-812869"/>
                    <a:chExt cx="407544" cy="398336"/>
                  </a:xfrm>
                </p:grpSpPr>
                <p:sp>
                  <p:nvSpPr>
                    <p:cNvPr id="1004" name="Freeform: Shape 1003">
                      <a:extLst>
                        <a:ext uri="{FF2B5EF4-FFF2-40B4-BE49-F238E27FC236}">
                          <a16:creationId xmlns:a16="http://schemas.microsoft.com/office/drawing/2014/main" id="{C65748C6-A648-4B36-9F59-28955B2ABC45}"/>
                        </a:ext>
                      </a:extLst>
                    </p:cNvPr>
                    <p:cNvSpPr/>
                    <p:nvPr/>
                  </p:nvSpPr>
                  <p:spPr>
                    <a:xfrm>
                      <a:off x="8370602" y="-808952"/>
                      <a:ext cx="367567" cy="325302"/>
                    </a:xfrm>
                    <a:custGeom>
                      <a:avLst/>
                      <a:gdLst>
                        <a:gd name="connsiteX0" fmla="*/ 72717 w 367567"/>
                        <a:gd name="connsiteY0" fmla="*/ 127575 h 325302"/>
                        <a:gd name="connsiteX1" fmla="*/ 0 w 367567"/>
                        <a:gd name="connsiteY1" fmla="*/ 0 h 325302"/>
                        <a:gd name="connsiteX2" fmla="*/ 111090 w 367567"/>
                        <a:gd name="connsiteY2" fmla="*/ 24040 h 325302"/>
                        <a:gd name="connsiteX3" fmla="*/ 199284 w 367567"/>
                        <a:gd name="connsiteY3" fmla="*/ 69191 h 325302"/>
                        <a:gd name="connsiteX4" fmla="*/ 250570 w 367567"/>
                        <a:gd name="connsiteY4" fmla="*/ 98635 h 325302"/>
                        <a:gd name="connsiteX5" fmla="*/ 286700 w 367567"/>
                        <a:gd name="connsiteY5" fmla="*/ 121530 h 325302"/>
                        <a:gd name="connsiteX6" fmla="*/ 348610 w 367567"/>
                        <a:gd name="connsiteY6" fmla="*/ 224057 h 325302"/>
                        <a:gd name="connsiteX7" fmla="*/ 367568 w 367567"/>
                        <a:gd name="connsiteY7" fmla="*/ 325302 h 325302"/>
                        <a:gd name="connsiteX8" fmla="*/ 325485 w 367567"/>
                        <a:gd name="connsiteY8" fmla="*/ 306894 h 325302"/>
                        <a:gd name="connsiteX9" fmla="*/ 290317 w 367567"/>
                        <a:gd name="connsiteY9" fmla="*/ 284181 h 325302"/>
                        <a:gd name="connsiteX10" fmla="*/ 214533 w 367567"/>
                        <a:gd name="connsiteY10" fmla="*/ 245488 h 325302"/>
                        <a:gd name="connsiteX11" fmla="*/ 72717 w 367567"/>
                        <a:gd name="connsiteY11" fmla="*/ 127575 h 3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567" h="325302">
                          <a:moveTo>
                            <a:pt x="72717" y="127575"/>
                          </a:moveTo>
                          <a:cubicBezTo>
                            <a:pt x="40251" y="90301"/>
                            <a:pt x="12180" y="47852"/>
                            <a:pt x="0" y="0"/>
                          </a:cubicBezTo>
                          <a:cubicBezTo>
                            <a:pt x="38007" y="1832"/>
                            <a:pt x="75693" y="10028"/>
                            <a:pt x="111090" y="24040"/>
                          </a:cubicBezTo>
                          <a:cubicBezTo>
                            <a:pt x="141816" y="36221"/>
                            <a:pt x="170619" y="52752"/>
                            <a:pt x="199284" y="69191"/>
                          </a:cubicBezTo>
                          <a:cubicBezTo>
                            <a:pt x="216364" y="78990"/>
                            <a:pt x="233490" y="88790"/>
                            <a:pt x="250570" y="98635"/>
                          </a:cubicBezTo>
                          <a:cubicBezTo>
                            <a:pt x="262934" y="105732"/>
                            <a:pt x="275390" y="112876"/>
                            <a:pt x="286700" y="121530"/>
                          </a:cubicBezTo>
                          <a:cubicBezTo>
                            <a:pt x="319212" y="146304"/>
                            <a:pt x="341787" y="183715"/>
                            <a:pt x="348610" y="224057"/>
                          </a:cubicBezTo>
                          <a:cubicBezTo>
                            <a:pt x="354380" y="258218"/>
                            <a:pt x="349801" y="295584"/>
                            <a:pt x="367568" y="325302"/>
                          </a:cubicBezTo>
                          <a:cubicBezTo>
                            <a:pt x="363721" y="318846"/>
                            <a:pt x="333270" y="311198"/>
                            <a:pt x="325485" y="306894"/>
                          </a:cubicBezTo>
                          <a:cubicBezTo>
                            <a:pt x="313168" y="300163"/>
                            <a:pt x="302315" y="291279"/>
                            <a:pt x="290317" y="284181"/>
                          </a:cubicBezTo>
                          <a:cubicBezTo>
                            <a:pt x="266002" y="269803"/>
                            <a:pt x="239031" y="259958"/>
                            <a:pt x="214533" y="245488"/>
                          </a:cubicBezTo>
                          <a:cubicBezTo>
                            <a:pt x="161415" y="214029"/>
                            <a:pt x="113242" y="174145"/>
                            <a:pt x="72717" y="127575"/>
                          </a:cubicBezTo>
                          <a:close/>
                        </a:path>
                      </a:pathLst>
                    </a:custGeom>
                    <a:solidFill>
                      <a:srgbClr val="42504B"/>
                    </a:solidFill>
                    <a:ln w="4577" cap="flat">
                      <a:noFill/>
                      <a:prstDash val="solid"/>
                      <a:miter/>
                    </a:ln>
                  </p:spPr>
                  <p:txBody>
                    <a:bodyPr rtlCol="0" anchor="ctr"/>
                    <a:lstStyle/>
                    <a:p>
                      <a:endParaRPr lang="th-TH"/>
                    </a:p>
                  </p:txBody>
                </p:sp>
                <p:sp>
                  <p:nvSpPr>
                    <p:cNvPr id="1005" name="Freeform: Shape 1004">
                      <a:extLst>
                        <a:ext uri="{FF2B5EF4-FFF2-40B4-BE49-F238E27FC236}">
                          <a16:creationId xmlns:a16="http://schemas.microsoft.com/office/drawing/2014/main" id="{29E504E6-2365-44FA-AF7C-5D14DCEDC4AE}"/>
                        </a:ext>
                      </a:extLst>
                    </p:cNvPr>
                    <p:cNvSpPr/>
                    <p:nvPr/>
                  </p:nvSpPr>
                  <p:spPr>
                    <a:xfrm>
                      <a:off x="8367932" y="-812869"/>
                      <a:ext cx="333055" cy="262868"/>
                    </a:xfrm>
                    <a:custGeom>
                      <a:avLst/>
                      <a:gdLst>
                        <a:gd name="connsiteX0" fmla="*/ 136382 w 333055"/>
                        <a:gd name="connsiteY0" fmla="*/ 40505 h 262868"/>
                        <a:gd name="connsiteX1" fmla="*/ 255164 w 333055"/>
                        <a:gd name="connsiteY1" fmla="*/ 112031 h 262868"/>
                        <a:gd name="connsiteX2" fmla="*/ 278335 w 333055"/>
                        <a:gd name="connsiteY2" fmla="*/ 128012 h 262868"/>
                        <a:gd name="connsiteX3" fmla="*/ 301139 w 333055"/>
                        <a:gd name="connsiteY3" fmla="*/ 170965 h 262868"/>
                        <a:gd name="connsiteX4" fmla="*/ 333055 w 333055"/>
                        <a:gd name="connsiteY4" fmla="*/ 262868 h 262868"/>
                        <a:gd name="connsiteX5" fmla="*/ 256126 w 333055"/>
                        <a:gd name="connsiteY5" fmla="*/ 222297 h 262868"/>
                        <a:gd name="connsiteX6" fmla="*/ 236619 w 333055"/>
                        <a:gd name="connsiteY6" fmla="*/ 208468 h 262868"/>
                        <a:gd name="connsiteX7" fmla="*/ 223935 w 333055"/>
                        <a:gd name="connsiteY7" fmla="*/ 160433 h 262868"/>
                        <a:gd name="connsiteX8" fmla="*/ 177456 w 333055"/>
                        <a:gd name="connsiteY8" fmla="*/ 92890 h 262868"/>
                        <a:gd name="connsiteX9" fmla="*/ 172328 w 333055"/>
                        <a:gd name="connsiteY9" fmla="*/ 89364 h 262868"/>
                        <a:gd name="connsiteX10" fmla="*/ 151584 w 333055"/>
                        <a:gd name="connsiteY10" fmla="*/ 115465 h 262868"/>
                        <a:gd name="connsiteX11" fmla="*/ 141785 w 333055"/>
                        <a:gd name="connsiteY11" fmla="*/ 83549 h 262868"/>
                        <a:gd name="connsiteX12" fmla="*/ 105060 w 333055"/>
                        <a:gd name="connsiteY12" fmla="*/ 34140 h 262868"/>
                        <a:gd name="connsiteX13" fmla="*/ 43654 w 333055"/>
                        <a:gd name="connsiteY13" fmla="*/ 38444 h 262868"/>
                        <a:gd name="connsiteX14" fmla="*/ 16683 w 333055"/>
                        <a:gd name="connsiteY14" fmla="*/ 15594 h 262868"/>
                        <a:gd name="connsiteX15" fmla="*/ 34541 w 333055"/>
                        <a:gd name="connsiteY15" fmla="*/ 58409 h 262868"/>
                        <a:gd name="connsiteX16" fmla="*/ 29733 w 333055"/>
                        <a:gd name="connsiteY16" fmla="*/ 4147 h 262868"/>
                        <a:gd name="connsiteX17" fmla="*/ 136382 w 333055"/>
                        <a:gd name="connsiteY17" fmla="*/ 40505 h 26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055" h="262868">
                          <a:moveTo>
                            <a:pt x="136382" y="40505"/>
                          </a:moveTo>
                          <a:cubicBezTo>
                            <a:pt x="177273" y="62027"/>
                            <a:pt x="215234" y="88769"/>
                            <a:pt x="255164" y="112031"/>
                          </a:cubicBezTo>
                          <a:cubicBezTo>
                            <a:pt x="263315" y="116748"/>
                            <a:pt x="271603" y="121418"/>
                            <a:pt x="278335" y="128012"/>
                          </a:cubicBezTo>
                          <a:cubicBezTo>
                            <a:pt x="290012" y="139460"/>
                            <a:pt x="295781" y="155487"/>
                            <a:pt x="301139" y="170965"/>
                          </a:cubicBezTo>
                          <a:cubicBezTo>
                            <a:pt x="311763" y="201599"/>
                            <a:pt x="322432" y="232234"/>
                            <a:pt x="333055" y="262868"/>
                          </a:cubicBezTo>
                          <a:cubicBezTo>
                            <a:pt x="307412" y="249359"/>
                            <a:pt x="281769" y="235805"/>
                            <a:pt x="256126" y="222297"/>
                          </a:cubicBezTo>
                          <a:cubicBezTo>
                            <a:pt x="249028" y="218542"/>
                            <a:pt x="241748" y="214650"/>
                            <a:pt x="236619" y="208468"/>
                          </a:cubicBezTo>
                          <a:cubicBezTo>
                            <a:pt x="225904" y="195555"/>
                            <a:pt x="227552" y="176826"/>
                            <a:pt x="223935" y="160433"/>
                          </a:cubicBezTo>
                          <a:cubicBezTo>
                            <a:pt x="217936" y="133370"/>
                            <a:pt x="197238" y="112352"/>
                            <a:pt x="177456" y="92890"/>
                          </a:cubicBezTo>
                          <a:cubicBezTo>
                            <a:pt x="175945" y="91425"/>
                            <a:pt x="174343" y="89868"/>
                            <a:pt x="172328" y="89364"/>
                          </a:cubicBezTo>
                          <a:cubicBezTo>
                            <a:pt x="160376" y="86388"/>
                            <a:pt x="163902" y="115099"/>
                            <a:pt x="151584" y="115465"/>
                          </a:cubicBezTo>
                          <a:cubicBezTo>
                            <a:pt x="142655" y="108276"/>
                            <a:pt x="143342" y="94859"/>
                            <a:pt x="141785" y="83549"/>
                          </a:cubicBezTo>
                          <a:cubicBezTo>
                            <a:pt x="138808" y="62347"/>
                            <a:pt x="124521" y="43069"/>
                            <a:pt x="105060" y="34140"/>
                          </a:cubicBezTo>
                          <a:cubicBezTo>
                            <a:pt x="85599" y="25211"/>
                            <a:pt x="61650" y="26905"/>
                            <a:pt x="43654" y="38444"/>
                          </a:cubicBezTo>
                          <a:cubicBezTo>
                            <a:pt x="37426" y="24478"/>
                            <a:pt x="30237" y="22646"/>
                            <a:pt x="16683" y="15594"/>
                          </a:cubicBezTo>
                          <a:cubicBezTo>
                            <a:pt x="15859" y="35193"/>
                            <a:pt x="20117" y="45084"/>
                            <a:pt x="34541" y="58409"/>
                          </a:cubicBezTo>
                          <a:cubicBezTo>
                            <a:pt x="16179" y="41375"/>
                            <a:pt x="-30345" y="-15727"/>
                            <a:pt x="29733" y="4147"/>
                          </a:cubicBezTo>
                          <a:cubicBezTo>
                            <a:pt x="65496" y="15915"/>
                            <a:pt x="103229" y="23058"/>
                            <a:pt x="136382" y="40505"/>
                          </a:cubicBezTo>
                          <a:close/>
                        </a:path>
                      </a:pathLst>
                    </a:custGeom>
                    <a:solidFill>
                      <a:srgbClr val="245D41"/>
                    </a:solidFill>
                    <a:ln w="4577" cap="flat">
                      <a:noFill/>
                      <a:prstDash val="solid"/>
                      <a:miter/>
                    </a:ln>
                  </p:spPr>
                  <p:txBody>
                    <a:bodyPr rtlCol="0" anchor="ctr"/>
                    <a:lstStyle/>
                    <a:p>
                      <a:endParaRPr lang="th-TH"/>
                    </a:p>
                  </p:txBody>
                </p:sp>
                <p:sp>
                  <p:nvSpPr>
                    <p:cNvPr id="1006" name="Freeform: Shape 1005">
                      <a:extLst>
                        <a:ext uri="{FF2B5EF4-FFF2-40B4-BE49-F238E27FC236}">
                          <a16:creationId xmlns:a16="http://schemas.microsoft.com/office/drawing/2014/main" id="{A9748110-88F7-4919-88EE-23D920C9C446}"/>
                        </a:ext>
                      </a:extLst>
                    </p:cNvPr>
                    <p:cNvSpPr/>
                    <p:nvPr/>
                  </p:nvSpPr>
                  <p:spPr>
                    <a:xfrm>
                      <a:off x="8375090" y="-810829"/>
                      <a:ext cx="352502" cy="313671"/>
                    </a:xfrm>
                    <a:custGeom>
                      <a:avLst/>
                      <a:gdLst>
                        <a:gd name="connsiteX0" fmla="*/ 214395 w 352502"/>
                        <a:gd name="connsiteY0" fmla="*/ 187516 h 313671"/>
                        <a:gd name="connsiteX1" fmla="*/ 157706 w 352502"/>
                        <a:gd name="connsiteY1" fmla="*/ 120889 h 313671"/>
                        <a:gd name="connsiteX2" fmla="*/ 116219 w 352502"/>
                        <a:gd name="connsiteY2" fmla="*/ 94376 h 313671"/>
                        <a:gd name="connsiteX3" fmla="*/ 0 w 352502"/>
                        <a:gd name="connsiteY3" fmla="*/ 0 h 313671"/>
                        <a:gd name="connsiteX4" fmla="*/ 109304 w 352502"/>
                        <a:gd name="connsiteY4" fmla="*/ 94376 h 313671"/>
                        <a:gd name="connsiteX5" fmla="*/ 271543 w 352502"/>
                        <a:gd name="connsiteY5" fmla="*/ 248785 h 313671"/>
                        <a:gd name="connsiteX6" fmla="*/ 352502 w 352502"/>
                        <a:gd name="connsiteY6" fmla="*/ 313671 h 313671"/>
                        <a:gd name="connsiteX7" fmla="*/ 214395 w 352502"/>
                        <a:gd name="connsiteY7" fmla="*/ 187516 h 3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502" h="313671">
                          <a:moveTo>
                            <a:pt x="214395" y="187516"/>
                          </a:moveTo>
                          <a:cubicBezTo>
                            <a:pt x="195072" y="165582"/>
                            <a:pt x="180235" y="139481"/>
                            <a:pt x="157706" y="120889"/>
                          </a:cubicBezTo>
                          <a:cubicBezTo>
                            <a:pt x="145021" y="110449"/>
                            <a:pt x="130368" y="102710"/>
                            <a:pt x="116219" y="94376"/>
                          </a:cubicBezTo>
                          <a:cubicBezTo>
                            <a:pt x="73037" y="68962"/>
                            <a:pt x="33748" y="37045"/>
                            <a:pt x="0" y="0"/>
                          </a:cubicBezTo>
                          <a:cubicBezTo>
                            <a:pt x="20240" y="44418"/>
                            <a:pt x="69557" y="65985"/>
                            <a:pt x="109304" y="94376"/>
                          </a:cubicBezTo>
                          <a:cubicBezTo>
                            <a:pt x="170115" y="137878"/>
                            <a:pt x="212701" y="202627"/>
                            <a:pt x="271543" y="248785"/>
                          </a:cubicBezTo>
                          <a:cubicBezTo>
                            <a:pt x="298926" y="270261"/>
                            <a:pt x="328416" y="288211"/>
                            <a:pt x="352502" y="313671"/>
                          </a:cubicBezTo>
                          <a:cubicBezTo>
                            <a:pt x="326997" y="259820"/>
                            <a:pt x="253135" y="231521"/>
                            <a:pt x="214395" y="187516"/>
                          </a:cubicBezTo>
                          <a:close/>
                        </a:path>
                      </a:pathLst>
                    </a:custGeom>
                    <a:solidFill>
                      <a:srgbClr val="153629"/>
                    </a:solidFill>
                    <a:ln w="4577" cap="flat">
                      <a:noFill/>
                      <a:prstDash val="solid"/>
                      <a:miter/>
                    </a:ln>
                  </p:spPr>
                  <p:txBody>
                    <a:bodyPr rtlCol="0" anchor="ctr"/>
                    <a:lstStyle/>
                    <a:p>
                      <a:endParaRPr lang="th-TH"/>
                    </a:p>
                  </p:txBody>
                </p:sp>
                <p:sp>
                  <p:nvSpPr>
                    <p:cNvPr id="1007" name="Freeform: Shape 1006">
                      <a:extLst>
                        <a:ext uri="{FF2B5EF4-FFF2-40B4-BE49-F238E27FC236}">
                          <a16:creationId xmlns:a16="http://schemas.microsoft.com/office/drawing/2014/main" id="{862B560B-C2D8-4796-B154-2ECD302B49E4}"/>
                        </a:ext>
                      </a:extLst>
                    </p:cNvPr>
                    <p:cNvSpPr/>
                    <p:nvPr/>
                  </p:nvSpPr>
                  <p:spPr>
                    <a:xfrm>
                      <a:off x="8516448" y="-664526"/>
                      <a:ext cx="32173" cy="55361"/>
                    </a:xfrm>
                    <a:custGeom>
                      <a:avLst/>
                      <a:gdLst>
                        <a:gd name="connsiteX0" fmla="*/ 29124 w 32173"/>
                        <a:gd name="connsiteY0" fmla="*/ 0 h 55361"/>
                        <a:gd name="connsiteX1" fmla="*/ 0 w 32173"/>
                        <a:gd name="connsiteY1" fmla="*/ 36221 h 55361"/>
                        <a:gd name="connsiteX2" fmla="*/ 20377 w 32173"/>
                        <a:gd name="connsiteY2" fmla="*/ 55362 h 55361"/>
                        <a:gd name="connsiteX3" fmla="*/ 26284 w 32173"/>
                        <a:gd name="connsiteY3" fmla="*/ 45333 h 55361"/>
                        <a:gd name="connsiteX4" fmla="*/ 28574 w 32173"/>
                        <a:gd name="connsiteY4" fmla="*/ 3755 h 55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73" h="55361">
                          <a:moveTo>
                            <a:pt x="29124" y="0"/>
                          </a:moveTo>
                          <a:cubicBezTo>
                            <a:pt x="33519" y="17401"/>
                            <a:pt x="17950" y="36816"/>
                            <a:pt x="0" y="36221"/>
                          </a:cubicBezTo>
                          <a:cubicBezTo>
                            <a:pt x="4946" y="44280"/>
                            <a:pt x="12043" y="50966"/>
                            <a:pt x="20377" y="55362"/>
                          </a:cubicBezTo>
                          <a:cubicBezTo>
                            <a:pt x="20331" y="51378"/>
                            <a:pt x="23812" y="48447"/>
                            <a:pt x="26284" y="45333"/>
                          </a:cubicBezTo>
                          <a:cubicBezTo>
                            <a:pt x="35305" y="34069"/>
                            <a:pt x="32191" y="17721"/>
                            <a:pt x="28574" y="3755"/>
                          </a:cubicBezTo>
                        </a:path>
                      </a:pathLst>
                    </a:custGeom>
                    <a:solidFill>
                      <a:srgbClr val="18352B"/>
                    </a:solidFill>
                    <a:ln w="4577" cap="flat">
                      <a:noFill/>
                      <a:prstDash val="solid"/>
                      <a:miter/>
                    </a:ln>
                  </p:spPr>
                  <p:txBody>
                    <a:bodyPr rtlCol="0" anchor="ctr"/>
                    <a:lstStyle/>
                    <a:p>
                      <a:endParaRPr lang="th-TH"/>
                    </a:p>
                  </p:txBody>
                </p:sp>
                <p:sp>
                  <p:nvSpPr>
                    <p:cNvPr id="1008" name="Freeform: Shape 1007">
                      <a:extLst>
                        <a:ext uri="{FF2B5EF4-FFF2-40B4-BE49-F238E27FC236}">
                          <a16:creationId xmlns:a16="http://schemas.microsoft.com/office/drawing/2014/main" id="{B23A9067-2978-4829-94D3-7DCB6F6D7520}"/>
                        </a:ext>
                      </a:extLst>
                    </p:cNvPr>
                    <p:cNvSpPr/>
                    <p:nvPr/>
                  </p:nvSpPr>
                  <p:spPr>
                    <a:xfrm>
                      <a:off x="8401740" y="-760642"/>
                      <a:ext cx="330110" cy="265864"/>
                    </a:xfrm>
                    <a:custGeom>
                      <a:avLst/>
                      <a:gdLst>
                        <a:gd name="connsiteX0" fmla="*/ 72671 w 330110"/>
                        <a:gd name="connsiteY0" fmla="*/ 97444 h 265864"/>
                        <a:gd name="connsiteX1" fmla="*/ 85813 w 330110"/>
                        <a:gd name="connsiteY1" fmla="*/ 101199 h 265864"/>
                        <a:gd name="connsiteX2" fmla="*/ 107014 w 330110"/>
                        <a:gd name="connsiteY2" fmla="*/ 79998 h 265864"/>
                        <a:gd name="connsiteX3" fmla="*/ 92636 w 330110"/>
                        <a:gd name="connsiteY3" fmla="*/ 108434 h 265864"/>
                        <a:gd name="connsiteX4" fmla="*/ 103626 w 330110"/>
                        <a:gd name="connsiteY4" fmla="*/ 124003 h 265864"/>
                        <a:gd name="connsiteX5" fmla="*/ 118142 w 330110"/>
                        <a:gd name="connsiteY5" fmla="*/ 111594 h 265864"/>
                        <a:gd name="connsiteX6" fmla="*/ 119332 w 330110"/>
                        <a:gd name="connsiteY6" fmla="*/ 134444 h 265864"/>
                        <a:gd name="connsiteX7" fmla="*/ 143602 w 330110"/>
                        <a:gd name="connsiteY7" fmla="*/ 147357 h 265864"/>
                        <a:gd name="connsiteX8" fmla="*/ 159629 w 330110"/>
                        <a:gd name="connsiteY8" fmla="*/ 136779 h 265864"/>
                        <a:gd name="connsiteX9" fmla="*/ 164849 w 330110"/>
                        <a:gd name="connsiteY9" fmla="*/ 165032 h 265864"/>
                        <a:gd name="connsiteX10" fmla="*/ 191225 w 330110"/>
                        <a:gd name="connsiteY10" fmla="*/ 180510 h 265864"/>
                        <a:gd name="connsiteX11" fmla="*/ 203176 w 330110"/>
                        <a:gd name="connsiteY11" fmla="*/ 155966 h 265864"/>
                        <a:gd name="connsiteX12" fmla="*/ 212976 w 330110"/>
                        <a:gd name="connsiteY12" fmla="*/ 173091 h 265864"/>
                        <a:gd name="connsiteX13" fmla="*/ 215677 w 330110"/>
                        <a:gd name="connsiteY13" fmla="*/ 193835 h 265864"/>
                        <a:gd name="connsiteX14" fmla="*/ 224515 w 330110"/>
                        <a:gd name="connsiteY14" fmla="*/ 202169 h 265864"/>
                        <a:gd name="connsiteX15" fmla="*/ 274382 w 330110"/>
                        <a:gd name="connsiteY15" fmla="*/ 220348 h 265864"/>
                        <a:gd name="connsiteX16" fmla="*/ 330110 w 330110"/>
                        <a:gd name="connsiteY16" fmla="*/ 265865 h 265864"/>
                        <a:gd name="connsiteX17" fmla="*/ 130277 w 330110"/>
                        <a:gd name="connsiteY17" fmla="*/ 153310 h 265864"/>
                        <a:gd name="connsiteX18" fmla="*/ 81005 w 330110"/>
                        <a:gd name="connsiteY18" fmla="*/ 118142 h 265864"/>
                        <a:gd name="connsiteX19" fmla="*/ 0 w 330110"/>
                        <a:gd name="connsiteY19" fmla="*/ 0 h 265864"/>
                        <a:gd name="connsiteX20" fmla="*/ 51836 w 330110"/>
                        <a:gd name="connsiteY20" fmla="*/ 44692 h 265864"/>
                        <a:gd name="connsiteX21" fmla="*/ 43777 w 330110"/>
                        <a:gd name="connsiteY21" fmla="*/ 72579 h 265864"/>
                        <a:gd name="connsiteX22" fmla="*/ 72671 w 330110"/>
                        <a:gd name="connsiteY22" fmla="*/ 97444 h 26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0110" h="265864">
                          <a:moveTo>
                            <a:pt x="72671" y="97444"/>
                          </a:moveTo>
                          <a:cubicBezTo>
                            <a:pt x="76609" y="100008"/>
                            <a:pt x="81280" y="102481"/>
                            <a:pt x="85813" y="101199"/>
                          </a:cubicBezTo>
                          <a:cubicBezTo>
                            <a:pt x="95887" y="98314"/>
                            <a:pt x="96574" y="79814"/>
                            <a:pt x="107014" y="79998"/>
                          </a:cubicBezTo>
                          <a:cubicBezTo>
                            <a:pt x="110495" y="90484"/>
                            <a:pt x="95017" y="97673"/>
                            <a:pt x="92636" y="108434"/>
                          </a:cubicBezTo>
                          <a:cubicBezTo>
                            <a:pt x="91125" y="115440"/>
                            <a:pt x="96528" y="123133"/>
                            <a:pt x="103626" y="124003"/>
                          </a:cubicBezTo>
                          <a:cubicBezTo>
                            <a:pt x="110724" y="124873"/>
                            <a:pt x="117913" y="118783"/>
                            <a:pt x="118142" y="111594"/>
                          </a:cubicBezTo>
                          <a:cubicBezTo>
                            <a:pt x="125010" y="116860"/>
                            <a:pt x="125606" y="128491"/>
                            <a:pt x="119332" y="134444"/>
                          </a:cubicBezTo>
                          <a:cubicBezTo>
                            <a:pt x="127438" y="138748"/>
                            <a:pt x="135497" y="143052"/>
                            <a:pt x="143602" y="147357"/>
                          </a:cubicBezTo>
                          <a:cubicBezTo>
                            <a:pt x="146624" y="141358"/>
                            <a:pt x="152943" y="137191"/>
                            <a:pt x="159629" y="136779"/>
                          </a:cubicBezTo>
                          <a:cubicBezTo>
                            <a:pt x="154363" y="145617"/>
                            <a:pt x="157797" y="157522"/>
                            <a:pt x="164849" y="165032"/>
                          </a:cubicBezTo>
                          <a:cubicBezTo>
                            <a:pt x="171901" y="172542"/>
                            <a:pt x="181700" y="176617"/>
                            <a:pt x="191225" y="180510"/>
                          </a:cubicBezTo>
                          <a:cubicBezTo>
                            <a:pt x="195209" y="172313"/>
                            <a:pt x="199193" y="164162"/>
                            <a:pt x="203176" y="155966"/>
                          </a:cubicBezTo>
                          <a:cubicBezTo>
                            <a:pt x="209999" y="157751"/>
                            <a:pt x="212793" y="165994"/>
                            <a:pt x="212976" y="173091"/>
                          </a:cubicBezTo>
                          <a:cubicBezTo>
                            <a:pt x="213205" y="180143"/>
                            <a:pt x="212106" y="187745"/>
                            <a:pt x="215677" y="193835"/>
                          </a:cubicBezTo>
                          <a:cubicBezTo>
                            <a:pt x="217738" y="197361"/>
                            <a:pt x="221127" y="199925"/>
                            <a:pt x="224515" y="202169"/>
                          </a:cubicBezTo>
                          <a:cubicBezTo>
                            <a:pt x="239398" y="212060"/>
                            <a:pt x="256661" y="218333"/>
                            <a:pt x="274382" y="220348"/>
                          </a:cubicBezTo>
                          <a:cubicBezTo>
                            <a:pt x="289722" y="238985"/>
                            <a:pt x="308771" y="254554"/>
                            <a:pt x="330110" y="265865"/>
                          </a:cubicBezTo>
                          <a:cubicBezTo>
                            <a:pt x="262431" y="230239"/>
                            <a:pt x="194659" y="194568"/>
                            <a:pt x="130277" y="153310"/>
                          </a:cubicBezTo>
                          <a:cubicBezTo>
                            <a:pt x="113288" y="142411"/>
                            <a:pt x="96483" y="131147"/>
                            <a:pt x="81005" y="118142"/>
                          </a:cubicBezTo>
                          <a:cubicBezTo>
                            <a:pt x="44005" y="87004"/>
                            <a:pt x="15157" y="45929"/>
                            <a:pt x="0" y="0"/>
                          </a:cubicBezTo>
                          <a:cubicBezTo>
                            <a:pt x="4259" y="24361"/>
                            <a:pt x="27154" y="44051"/>
                            <a:pt x="51836" y="44692"/>
                          </a:cubicBezTo>
                          <a:cubicBezTo>
                            <a:pt x="38556" y="57148"/>
                            <a:pt x="34344" y="57285"/>
                            <a:pt x="43777" y="72579"/>
                          </a:cubicBezTo>
                          <a:cubicBezTo>
                            <a:pt x="47257" y="78166"/>
                            <a:pt x="66077" y="97627"/>
                            <a:pt x="72671" y="97444"/>
                          </a:cubicBezTo>
                          <a:close/>
                        </a:path>
                      </a:pathLst>
                    </a:custGeom>
                    <a:solidFill>
                      <a:srgbClr val="163A2E"/>
                    </a:solidFill>
                    <a:ln w="4577" cap="flat">
                      <a:noFill/>
                      <a:prstDash val="solid"/>
                      <a:miter/>
                    </a:ln>
                  </p:spPr>
                  <p:txBody>
                    <a:bodyPr rtlCol="0" anchor="ctr"/>
                    <a:lstStyle/>
                    <a:p>
                      <a:endParaRPr lang="th-TH"/>
                    </a:p>
                  </p:txBody>
                </p:sp>
                <p:sp>
                  <p:nvSpPr>
                    <p:cNvPr id="1009" name="Freeform: Shape 1008">
                      <a:extLst>
                        <a:ext uri="{FF2B5EF4-FFF2-40B4-BE49-F238E27FC236}">
                          <a16:creationId xmlns:a16="http://schemas.microsoft.com/office/drawing/2014/main" id="{EF092F1C-38FA-47A4-A7BC-EF7C695FC5FF}"/>
                        </a:ext>
                      </a:extLst>
                    </p:cNvPr>
                    <p:cNvSpPr/>
                    <p:nvPr/>
                  </p:nvSpPr>
                  <p:spPr>
                    <a:xfrm>
                      <a:off x="8560866" y="-733167"/>
                      <a:ext cx="140519" cy="194292"/>
                    </a:xfrm>
                    <a:custGeom>
                      <a:avLst/>
                      <a:gdLst>
                        <a:gd name="connsiteX0" fmla="*/ 65665 w 140519"/>
                        <a:gd name="connsiteY0" fmla="*/ 55362 h 194292"/>
                        <a:gd name="connsiteX1" fmla="*/ 68275 w 140519"/>
                        <a:gd name="connsiteY1" fmla="*/ 95292 h 194292"/>
                        <a:gd name="connsiteX2" fmla="*/ 78258 w 140519"/>
                        <a:gd name="connsiteY2" fmla="*/ 85218 h 194292"/>
                        <a:gd name="connsiteX3" fmla="*/ 84165 w 140519"/>
                        <a:gd name="connsiteY3" fmla="*/ 71251 h 194292"/>
                        <a:gd name="connsiteX4" fmla="*/ 98726 w 140519"/>
                        <a:gd name="connsiteY4" fmla="*/ 76655 h 194292"/>
                        <a:gd name="connsiteX5" fmla="*/ 98177 w 140519"/>
                        <a:gd name="connsiteY5" fmla="*/ 83844 h 194292"/>
                        <a:gd name="connsiteX6" fmla="*/ 89339 w 140519"/>
                        <a:gd name="connsiteY6" fmla="*/ 126064 h 194292"/>
                        <a:gd name="connsiteX7" fmla="*/ 85126 w 140519"/>
                        <a:gd name="connsiteY7" fmla="*/ 148456 h 194292"/>
                        <a:gd name="connsiteX8" fmla="*/ 106282 w 140519"/>
                        <a:gd name="connsiteY8" fmla="*/ 98955 h 194292"/>
                        <a:gd name="connsiteX9" fmla="*/ 116356 w 140519"/>
                        <a:gd name="connsiteY9" fmla="*/ 90255 h 194292"/>
                        <a:gd name="connsiteX10" fmla="*/ 122171 w 140519"/>
                        <a:gd name="connsiteY10" fmla="*/ 101749 h 194292"/>
                        <a:gd name="connsiteX11" fmla="*/ 138382 w 140519"/>
                        <a:gd name="connsiteY11" fmla="*/ 194293 h 194292"/>
                        <a:gd name="connsiteX12" fmla="*/ 129956 w 140519"/>
                        <a:gd name="connsiteY12" fmla="*/ 101840 h 194292"/>
                        <a:gd name="connsiteX13" fmla="*/ 119515 w 140519"/>
                        <a:gd name="connsiteY13" fmla="*/ 84485 h 194292"/>
                        <a:gd name="connsiteX14" fmla="*/ 0 w 140519"/>
                        <a:gd name="connsiteY14" fmla="*/ 0 h 194292"/>
                        <a:gd name="connsiteX15" fmla="*/ 2198 w 140519"/>
                        <a:gd name="connsiteY15" fmla="*/ 74777 h 194292"/>
                        <a:gd name="connsiteX16" fmla="*/ 8288 w 140519"/>
                        <a:gd name="connsiteY16" fmla="*/ 26971 h 194292"/>
                        <a:gd name="connsiteX17" fmla="*/ 10761 w 140519"/>
                        <a:gd name="connsiteY17" fmla="*/ 18546 h 194292"/>
                        <a:gd name="connsiteX18" fmla="*/ 65665 w 140519"/>
                        <a:gd name="connsiteY18" fmla="*/ 55362 h 19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519" h="194292">
                          <a:moveTo>
                            <a:pt x="65665" y="55362"/>
                          </a:moveTo>
                          <a:cubicBezTo>
                            <a:pt x="68458" y="68412"/>
                            <a:pt x="67405" y="81967"/>
                            <a:pt x="68275" y="95292"/>
                          </a:cubicBezTo>
                          <a:cubicBezTo>
                            <a:pt x="73404" y="95841"/>
                            <a:pt x="77021" y="90255"/>
                            <a:pt x="78258" y="85218"/>
                          </a:cubicBezTo>
                          <a:cubicBezTo>
                            <a:pt x="79494" y="80227"/>
                            <a:pt x="80089" y="74411"/>
                            <a:pt x="84165" y="71251"/>
                          </a:cubicBezTo>
                          <a:cubicBezTo>
                            <a:pt x="89064" y="67405"/>
                            <a:pt x="97536" y="70565"/>
                            <a:pt x="98726" y="76655"/>
                          </a:cubicBezTo>
                          <a:cubicBezTo>
                            <a:pt x="99184" y="79036"/>
                            <a:pt x="98680" y="81463"/>
                            <a:pt x="98177" y="83844"/>
                          </a:cubicBezTo>
                          <a:cubicBezTo>
                            <a:pt x="95246" y="97902"/>
                            <a:pt x="92270" y="111960"/>
                            <a:pt x="89339" y="126064"/>
                          </a:cubicBezTo>
                          <a:cubicBezTo>
                            <a:pt x="87782" y="133482"/>
                            <a:pt x="86225" y="140946"/>
                            <a:pt x="85126" y="148456"/>
                          </a:cubicBezTo>
                          <a:cubicBezTo>
                            <a:pt x="92178" y="131971"/>
                            <a:pt x="99230" y="115440"/>
                            <a:pt x="106282" y="98955"/>
                          </a:cubicBezTo>
                          <a:cubicBezTo>
                            <a:pt x="108205" y="94513"/>
                            <a:pt x="111639" y="89156"/>
                            <a:pt x="116356" y="90255"/>
                          </a:cubicBezTo>
                          <a:cubicBezTo>
                            <a:pt x="120889" y="91262"/>
                            <a:pt x="121943" y="97124"/>
                            <a:pt x="122171" y="101749"/>
                          </a:cubicBezTo>
                          <a:cubicBezTo>
                            <a:pt x="123591" y="133116"/>
                            <a:pt x="129040" y="164300"/>
                            <a:pt x="138382" y="194293"/>
                          </a:cubicBezTo>
                          <a:cubicBezTo>
                            <a:pt x="141129" y="163063"/>
                            <a:pt x="143556" y="130093"/>
                            <a:pt x="129956" y="101840"/>
                          </a:cubicBezTo>
                          <a:cubicBezTo>
                            <a:pt x="127025" y="95750"/>
                            <a:pt x="123408" y="90026"/>
                            <a:pt x="119515" y="84485"/>
                          </a:cubicBezTo>
                          <a:cubicBezTo>
                            <a:pt x="90988" y="43685"/>
                            <a:pt x="47944" y="13280"/>
                            <a:pt x="0" y="0"/>
                          </a:cubicBezTo>
                          <a:cubicBezTo>
                            <a:pt x="733" y="24911"/>
                            <a:pt x="1465" y="49867"/>
                            <a:pt x="2198" y="74777"/>
                          </a:cubicBezTo>
                          <a:cubicBezTo>
                            <a:pt x="4213" y="58842"/>
                            <a:pt x="6228" y="42907"/>
                            <a:pt x="8288" y="26971"/>
                          </a:cubicBezTo>
                          <a:cubicBezTo>
                            <a:pt x="8655" y="24040"/>
                            <a:pt x="9067" y="20972"/>
                            <a:pt x="10761" y="18546"/>
                          </a:cubicBezTo>
                          <a:cubicBezTo>
                            <a:pt x="25506" y="-2885"/>
                            <a:pt x="63009" y="42952"/>
                            <a:pt x="65665" y="55362"/>
                          </a:cubicBezTo>
                          <a:close/>
                        </a:path>
                      </a:pathLst>
                    </a:custGeom>
                    <a:solidFill>
                      <a:srgbClr val="163A2E"/>
                    </a:solidFill>
                    <a:ln w="4577" cap="flat">
                      <a:noFill/>
                      <a:prstDash val="solid"/>
                      <a:miter/>
                    </a:ln>
                  </p:spPr>
                  <p:txBody>
                    <a:bodyPr rtlCol="0" anchor="ctr"/>
                    <a:lstStyle/>
                    <a:p>
                      <a:endParaRPr lang="th-TH"/>
                    </a:p>
                  </p:txBody>
                </p:sp>
                <p:sp>
                  <p:nvSpPr>
                    <p:cNvPr id="1010" name="Freeform: Shape 1009">
                      <a:extLst>
                        <a:ext uri="{FF2B5EF4-FFF2-40B4-BE49-F238E27FC236}">
                          <a16:creationId xmlns:a16="http://schemas.microsoft.com/office/drawing/2014/main" id="{097F443D-485D-4664-B257-7BE5688496EE}"/>
                        </a:ext>
                      </a:extLst>
                    </p:cNvPr>
                    <p:cNvSpPr/>
                    <p:nvPr/>
                  </p:nvSpPr>
                  <p:spPr>
                    <a:xfrm>
                      <a:off x="8374723" y="-808082"/>
                      <a:ext cx="87598" cy="22280"/>
                    </a:xfrm>
                    <a:custGeom>
                      <a:avLst/>
                      <a:gdLst>
                        <a:gd name="connsiteX0" fmla="*/ 46570 w 87598"/>
                        <a:gd name="connsiteY0" fmla="*/ 12409 h 22280"/>
                        <a:gd name="connsiteX1" fmla="*/ 0 w 87598"/>
                        <a:gd name="connsiteY1" fmla="*/ 0 h 22280"/>
                        <a:gd name="connsiteX2" fmla="*/ 44235 w 87598"/>
                        <a:gd name="connsiteY2" fmla="*/ 6182 h 22280"/>
                        <a:gd name="connsiteX3" fmla="*/ 87599 w 87598"/>
                        <a:gd name="connsiteY3" fmla="*/ 20560 h 22280"/>
                        <a:gd name="connsiteX4" fmla="*/ 46570 w 87598"/>
                        <a:gd name="connsiteY4" fmla="*/ 12409 h 22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98" h="22280">
                          <a:moveTo>
                            <a:pt x="46570" y="12409"/>
                          </a:moveTo>
                          <a:cubicBezTo>
                            <a:pt x="30772" y="8655"/>
                            <a:pt x="12959" y="9799"/>
                            <a:pt x="0" y="0"/>
                          </a:cubicBezTo>
                          <a:cubicBezTo>
                            <a:pt x="7098" y="5358"/>
                            <a:pt x="34619" y="4030"/>
                            <a:pt x="44235" y="6182"/>
                          </a:cubicBezTo>
                          <a:cubicBezTo>
                            <a:pt x="58796" y="9479"/>
                            <a:pt x="74594" y="13371"/>
                            <a:pt x="87599" y="20560"/>
                          </a:cubicBezTo>
                          <a:cubicBezTo>
                            <a:pt x="76838" y="26559"/>
                            <a:pt x="58064" y="15157"/>
                            <a:pt x="46570" y="12409"/>
                          </a:cubicBezTo>
                          <a:close/>
                        </a:path>
                      </a:pathLst>
                    </a:custGeom>
                    <a:solidFill>
                      <a:srgbClr val="929292"/>
                    </a:solidFill>
                    <a:ln w="4577" cap="flat">
                      <a:noFill/>
                      <a:prstDash val="solid"/>
                      <a:miter/>
                    </a:ln>
                  </p:spPr>
                  <p:txBody>
                    <a:bodyPr rtlCol="0" anchor="ctr"/>
                    <a:lstStyle/>
                    <a:p>
                      <a:endParaRPr lang="th-TH"/>
                    </a:p>
                  </p:txBody>
                </p:sp>
                <p:sp>
                  <p:nvSpPr>
                    <p:cNvPr id="1011" name="Freeform: Shape 1010">
                      <a:extLst>
                        <a:ext uri="{FF2B5EF4-FFF2-40B4-BE49-F238E27FC236}">
                          <a16:creationId xmlns:a16="http://schemas.microsoft.com/office/drawing/2014/main" id="{DB6AEEA9-6581-4413-838F-6E426B3724A2}"/>
                        </a:ext>
                      </a:extLst>
                    </p:cNvPr>
                    <p:cNvSpPr/>
                    <p:nvPr/>
                  </p:nvSpPr>
                  <p:spPr>
                    <a:xfrm>
                      <a:off x="8524736" y="-754918"/>
                      <a:ext cx="204310" cy="254645"/>
                    </a:xfrm>
                    <a:custGeom>
                      <a:avLst/>
                      <a:gdLst>
                        <a:gd name="connsiteX0" fmla="*/ 53714 w 204310"/>
                        <a:gd name="connsiteY0" fmla="*/ 30085 h 254645"/>
                        <a:gd name="connsiteX1" fmla="*/ 109213 w 204310"/>
                        <a:gd name="connsiteY1" fmla="*/ 70290 h 254645"/>
                        <a:gd name="connsiteX2" fmla="*/ 167597 w 204310"/>
                        <a:gd name="connsiteY2" fmla="*/ 128491 h 254645"/>
                        <a:gd name="connsiteX3" fmla="*/ 178266 w 204310"/>
                        <a:gd name="connsiteY3" fmla="*/ 161323 h 254645"/>
                        <a:gd name="connsiteX4" fmla="*/ 203406 w 204310"/>
                        <a:gd name="connsiteY4" fmla="*/ 254646 h 254645"/>
                        <a:gd name="connsiteX5" fmla="*/ 181517 w 204310"/>
                        <a:gd name="connsiteY5" fmla="*/ 121530 h 254645"/>
                        <a:gd name="connsiteX6" fmla="*/ 48768 w 204310"/>
                        <a:gd name="connsiteY6" fmla="*/ 21568 h 254645"/>
                        <a:gd name="connsiteX7" fmla="*/ 0 w 204310"/>
                        <a:gd name="connsiteY7" fmla="*/ 0 h 254645"/>
                        <a:gd name="connsiteX8" fmla="*/ 53714 w 204310"/>
                        <a:gd name="connsiteY8" fmla="*/ 30085 h 25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10" h="254645">
                          <a:moveTo>
                            <a:pt x="53714" y="30085"/>
                          </a:moveTo>
                          <a:cubicBezTo>
                            <a:pt x="76655" y="36770"/>
                            <a:pt x="102573" y="47348"/>
                            <a:pt x="109213" y="70290"/>
                          </a:cubicBezTo>
                          <a:cubicBezTo>
                            <a:pt x="134947" y="81554"/>
                            <a:pt x="156240" y="102756"/>
                            <a:pt x="167597" y="128491"/>
                          </a:cubicBezTo>
                          <a:cubicBezTo>
                            <a:pt x="172267" y="139023"/>
                            <a:pt x="175244" y="150196"/>
                            <a:pt x="178266" y="161323"/>
                          </a:cubicBezTo>
                          <a:cubicBezTo>
                            <a:pt x="186646" y="192415"/>
                            <a:pt x="195026" y="223554"/>
                            <a:pt x="203406" y="254646"/>
                          </a:cubicBezTo>
                          <a:cubicBezTo>
                            <a:pt x="206016" y="209084"/>
                            <a:pt x="204184" y="161140"/>
                            <a:pt x="181517" y="121530"/>
                          </a:cubicBezTo>
                          <a:cubicBezTo>
                            <a:pt x="153539" y="72671"/>
                            <a:pt x="99642" y="45746"/>
                            <a:pt x="48768" y="21568"/>
                          </a:cubicBezTo>
                          <a:cubicBezTo>
                            <a:pt x="33886" y="14516"/>
                            <a:pt x="16027" y="2381"/>
                            <a:pt x="0" y="0"/>
                          </a:cubicBezTo>
                          <a:cubicBezTo>
                            <a:pt x="9021" y="17950"/>
                            <a:pt x="35672" y="24865"/>
                            <a:pt x="53714" y="30085"/>
                          </a:cubicBezTo>
                          <a:close/>
                        </a:path>
                      </a:pathLst>
                    </a:custGeom>
                    <a:solidFill>
                      <a:srgbClr val="296347"/>
                    </a:solidFill>
                    <a:ln w="4577" cap="flat">
                      <a:noFill/>
                      <a:prstDash val="solid"/>
                      <a:miter/>
                    </a:ln>
                  </p:spPr>
                  <p:txBody>
                    <a:bodyPr rtlCol="0" anchor="ctr"/>
                    <a:lstStyle/>
                    <a:p>
                      <a:endParaRPr lang="th-TH"/>
                    </a:p>
                  </p:txBody>
                </p:sp>
                <p:sp>
                  <p:nvSpPr>
                    <p:cNvPr id="1012" name="Freeform: Shape 1011">
                      <a:extLst>
                        <a:ext uri="{FF2B5EF4-FFF2-40B4-BE49-F238E27FC236}">
                          <a16:creationId xmlns:a16="http://schemas.microsoft.com/office/drawing/2014/main" id="{2E0384BC-3667-4BA5-859F-BDCE89FB2109}"/>
                        </a:ext>
                      </a:extLst>
                    </p:cNvPr>
                    <p:cNvSpPr/>
                    <p:nvPr/>
                  </p:nvSpPr>
                  <p:spPr>
                    <a:xfrm>
                      <a:off x="8727821" y="-499493"/>
                      <a:ext cx="47654" cy="84960"/>
                    </a:xfrm>
                    <a:custGeom>
                      <a:avLst/>
                      <a:gdLst>
                        <a:gd name="connsiteX0" fmla="*/ 47211 w 47654"/>
                        <a:gd name="connsiteY0" fmla="*/ 73861 h 84960"/>
                        <a:gd name="connsiteX1" fmla="*/ 45104 w 47654"/>
                        <a:gd name="connsiteY1" fmla="*/ 82104 h 84960"/>
                        <a:gd name="connsiteX2" fmla="*/ 37595 w 47654"/>
                        <a:gd name="connsiteY2" fmla="*/ 84348 h 84960"/>
                        <a:gd name="connsiteX3" fmla="*/ 25002 w 47654"/>
                        <a:gd name="connsiteY3" fmla="*/ 62276 h 84960"/>
                        <a:gd name="connsiteX4" fmla="*/ 0 w 47654"/>
                        <a:gd name="connsiteY4" fmla="*/ 0 h 84960"/>
                        <a:gd name="connsiteX5" fmla="*/ 47211 w 47654"/>
                        <a:gd name="connsiteY5" fmla="*/ 73861 h 8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 h="84960">
                          <a:moveTo>
                            <a:pt x="47211" y="73861"/>
                          </a:moveTo>
                          <a:cubicBezTo>
                            <a:pt x="48493" y="76426"/>
                            <a:pt x="46753" y="79769"/>
                            <a:pt x="45104" y="82104"/>
                          </a:cubicBezTo>
                          <a:cubicBezTo>
                            <a:pt x="43456" y="84485"/>
                            <a:pt x="40067" y="85813"/>
                            <a:pt x="37595" y="84348"/>
                          </a:cubicBezTo>
                          <a:cubicBezTo>
                            <a:pt x="44143" y="81692"/>
                            <a:pt x="26238" y="69237"/>
                            <a:pt x="25002" y="62276"/>
                          </a:cubicBezTo>
                          <a:cubicBezTo>
                            <a:pt x="20927" y="38785"/>
                            <a:pt x="5083" y="20927"/>
                            <a:pt x="0" y="0"/>
                          </a:cubicBezTo>
                          <a:cubicBezTo>
                            <a:pt x="19736" y="17309"/>
                            <a:pt x="33931" y="46799"/>
                            <a:pt x="47211" y="73861"/>
                          </a:cubicBezTo>
                          <a:close/>
                        </a:path>
                      </a:pathLst>
                    </a:custGeom>
                    <a:solidFill>
                      <a:srgbClr val="296347"/>
                    </a:solidFill>
                    <a:ln w="4577" cap="flat">
                      <a:noFill/>
                      <a:prstDash val="solid"/>
                      <a:miter/>
                    </a:ln>
                  </p:spPr>
                  <p:txBody>
                    <a:bodyPr rtlCol="0" anchor="ctr"/>
                    <a:lstStyle/>
                    <a:p>
                      <a:endParaRPr lang="th-TH"/>
                    </a:p>
                  </p:txBody>
                </p:sp>
                <p:sp>
                  <p:nvSpPr>
                    <p:cNvPr id="1013" name="Freeform: Shape 1012">
                      <a:extLst>
                        <a:ext uri="{FF2B5EF4-FFF2-40B4-BE49-F238E27FC236}">
                          <a16:creationId xmlns:a16="http://schemas.microsoft.com/office/drawing/2014/main" id="{A53FC869-86C7-4E34-8485-4B25ADECC1E4}"/>
                        </a:ext>
                      </a:extLst>
                    </p:cNvPr>
                    <p:cNvSpPr/>
                    <p:nvPr/>
                  </p:nvSpPr>
                  <p:spPr>
                    <a:xfrm>
                      <a:off x="8715686" y="-505904"/>
                      <a:ext cx="58384" cy="88191"/>
                    </a:xfrm>
                    <a:custGeom>
                      <a:avLst/>
                      <a:gdLst>
                        <a:gd name="connsiteX0" fmla="*/ 21568 w 58384"/>
                        <a:gd name="connsiteY0" fmla="*/ 26055 h 88191"/>
                        <a:gd name="connsiteX1" fmla="*/ 58384 w 58384"/>
                        <a:gd name="connsiteY1" fmla="*/ 79173 h 88191"/>
                        <a:gd name="connsiteX2" fmla="*/ 56736 w 58384"/>
                        <a:gd name="connsiteY2" fmla="*/ 86134 h 88191"/>
                        <a:gd name="connsiteX3" fmla="*/ 50371 w 58384"/>
                        <a:gd name="connsiteY3" fmla="*/ 87324 h 88191"/>
                        <a:gd name="connsiteX4" fmla="*/ 32832 w 58384"/>
                        <a:gd name="connsiteY4" fmla="*/ 57377 h 88191"/>
                        <a:gd name="connsiteX5" fmla="*/ 32054 w 58384"/>
                        <a:gd name="connsiteY5" fmla="*/ 49638 h 88191"/>
                        <a:gd name="connsiteX6" fmla="*/ 22667 w 58384"/>
                        <a:gd name="connsiteY6" fmla="*/ 37503 h 88191"/>
                        <a:gd name="connsiteX7" fmla="*/ 16210 w 58384"/>
                        <a:gd name="connsiteY7" fmla="*/ 23445 h 88191"/>
                        <a:gd name="connsiteX8" fmla="*/ 0 w 58384"/>
                        <a:gd name="connsiteY8" fmla="*/ 0 h 88191"/>
                        <a:gd name="connsiteX9" fmla="*/ 21568 w 58384"/>
                        <a:gd name="connsiteY9" fmla="*/ 26055 h 8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84" h="88191">
                          <a:moveTo>
                            <a:pt x="21568" y="26055"/>
                          </a:moveTo>
                          <a:cubicBezTo>
                            <a:pt x="31825" y="40892"/>
                            <a:pt x="58292" y="61132"/>
                            <a:pt x="58384" y="79173"/>
                          </a:cubicBezTo>
                          <a:cubicBezTo>
                            <a:pt x="58384" y="81600"/>
                            <a:pt x="58201" y="84210"/>
                            <a:pt x="56736" y="86134"/>
                          </a:cubicBezTo>
                          <a:cubicBezTo>
                            <a:pt x="55270" y="88103"/>
                            <a:pt x="52202" y="88973"/>
                            <a:pt x="50371" y="87324"/>
                          </a:cubicBezTo>
                          <a:cubicBezTo>
                            <a:pt x="50508" y="78441"/>
                            <a:pt x="32695" y="66260"/>
                            <a:pt x="32832" y="57377"/>
                          </a:cubicBezTo>
                          <a:cubicBezTo>
                            <a:pt x="32878" y="54767"/>
                            <a:pt x="32924" y="52111"/>
                            <a:pt x="32054" y="49638"/>
                          </a:cubicBezTo>
                          <a:cubicBezTo>
                            <a:pt x="30406" y="44738"/>
                            <a:pt x="25735" y="41624"/>
                            <a:pt x="22667" y="37503"/>
                          </a:cubicBezTo>
                          <a:cubicBezTo>
                            <a:pt x="19599" y="33336"/>
                            <a:pt x="18179" y="28253"/>
                            <a:pt x="16210" y="23445"/>
                          </a:cubicBezTo>
                          <a:cubicBezTo>
                            <a:pt x="12593" y="14562"/>
                            <a:pt x="6960" y="6594"/>
                            <a:pt x="0" y="0"/>
                          </a:cubicBezTo>
                          <a:cubicBezTo>
                            <a:pt x="7922" y="8059"/>
                            <a:pt x="15157" y="16805"/>
                            <a:pt x="21568" y="26055"/>
                          </a:cubicBezTo>
                          <a:close/>
                        </a:path>
                      </a:pathLst>
                    </a:custGeom>
                    <a:solidFill>
                      <a:srgbClr val="142D28"/>
                    </a:solidFill>
                    <a:ln w="4577" cap="flat">
                      <a:noFill/>
                      <a:prstDash val="solid"/>
                      <a:miter/>
                    </a:ln>
                  </p:spPr>
                  <p:txBody>
                    <a:bodyPr rtlCol="0" anchor="ctr"/>
                    <a:lstStyle/>
                    <a:p>
                      <a:endParaRPr lang="th-TH"/>
                    </a:p>
                  </p:txBody>
                </p:sp>
              </p:grpSp>
              <p:grpSp>
                <p:nvGrpSpPr>
                  <p:cNvPr id="966" name="Graphic 4">
                    <a:extLst>
                      <a:ext uri="{FF2B5EF4-FFF2-40B4-BE49-F238E27FC236}">
                        <a16:creationId xmlns:a16="http://schemas.microsoft.com/office/drawing/2014/main" id="{7923FDD8-B847-43E7-8A99-C6CC04BD308A}"/>
                      </a:ext>
                    </a:extLst>
                  </p:cNvPr>
                  <p:cNvGrpSpPr/>
                  <p:nvPr/>
                </p:nvGrpSpPr>
                <p:grpSpPr>
                  <a:xfrm>
                    <a:off x="8665865" y="-815478"/>
                    <a:ext cx="299751" cy="394791"/>
                    <a:chOff x="8665865" y="-815478"/>
                    <a:chExt cx="299751" cy="394791"/>
                  </a:xfrm>
                </p:grpSpPr>
                <p:sp>
                  <p:nvSpPr>
                    <p:cNvPr id="999" name="Freeform: Shape 998">
                      <a:extLst>
                        <a:ext uri="{FF2B5EF4-FFF2-40B4-BE49-F238E27FC236}">
                          <a16:creationId xmlns:a16="http://schemas.microsoft.com/office/drawing/2014/main" id="{6BB032D9-FFCB-4E31-956D-AE6030AC8ABB}"/>
                        </a:ext>
                      </a:extLst>
                    </p:cNvPr>
                    <p:cNvSpPr/>
                    <p:nvPr/>
                  </p:nvSpPr>
                  <p:spPr>
                    <a:xfrm>
                      <a:off x="8720404" y="-815478"/>
                      <a:ext cx="235366" cy="181541"/>
                    </a:xfrm>
                    <a:custGeom>
                      <a:avLst/>
                      <a:gdLst>
                        <a:gd name="connsiteX0" fmla="*/ 13645 w 235366"/>
                        <a:gd name="connsiteY0" fmla="*/ 99208 h 181541"/>
                        <a:gd name="connsiteX1" fmla="*/ 40707 w 235366"/>
                        <a:gd name="connsiteY1" fmla="*/ 68849 h 181541"/>
                        <a:gd name="connsiteX2" fmla="*/ 102526 w 235366"/>
                        <a:gd name="connsiteY2" fmla="*/ 26308 h 181541"/>
                        <a:gd name="connsiteX3" fmla="*/ 159445 w 235366"/>
                        <a:gd name="connsiteY3" fmla="*/ 14952 h 181541"/>
                        <a:gd name="connsiteX4" fmla="*/ 197543 w 235366"/>
                        <a:gd name="connsiteY4" fmla="*/ 1490 h 181541"/>
                        <a:gd name="connsiteX5" fmla="*/ 235367 w 235366"/>
                        <a:gd name="connsiteY5" fmla="*/ 9320 h 181541"/>
                        <a:gd name="connsiteX6" fmla="*/ 88331 w 235366"/>
                        <a:gd name="connsiteY6" fmla="*/ 132087 h 181541"/>
                        <a:gd name="connsiteX7" fmla="*/ 148684 w 235366"/>
                        <a:gd name="connsiteY7" fmla="*/ 87761 h 181541"/>
                        <a:gd name="connsiteX8" fmla="*/ 164985 w 235366"/>
                        <a:gd name="connsiteY8" fmla="*/ 42564 h 181541"/>
                        <a:gd name="connsiteX9" fmla="*/ 137740 w 235366"/>
                        <a:gd name="connsiteY9" fmla="*/ 28049 h 181541"/>
                        <a:gd name="connsiteX10" fmla="*/ 69877 w 235366"/>
                        <a:gd name="connsiteY10" fmla="*/ 56119 h 181541"/>
                        <a:gd name="connsiteX11" fmla="*/ 22803 w 235366"/>
                        <a:gd name="connsiteY11" fmla="*/ 108504 h 181541"/>
                        <a:gd name="connsiteX12" fmla="*/ 9936 w 235366"/>
                        <a:gd name="connsiteY12" fmla="*/ 181541 h 181541"/>
                        <a:gd name="connsiteX13" fmla="*/ 13645 w 235366"/>
                        <a:gd name="connsiteY13" fmla="*/ 99208 h 18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366" h="181541">
                          <a:moveTo>
                            <a:pt x="13645" y="99208"/>
                          </a:moveTo>
                          <a:cubicBezTo>
                            <a:pt x="20559" y="87486"/>
                            <a:pt x="30725" y="78099"/>
                            <a:pt x="40707" y="68849"/>
                          </a:cubicBezTo>
                          <a:cubicBezTo>
                            <a:pt x="59207" y="51723"/>
                            <a:pt x="78531" y="34139"/>
                            <a:pt x="102526" y="26308"/>
                          </a:cubicBezTo>
                          <a:cubicBezTo>
                            <a:pt x="120934" y="20310"/>
                            <a:pt x="140853" y="20493"/>
                            <a:pt x="159445" y="14952"/>
                          </a:cubicBezTo>
                          <a:cubicBezTo>
                            <a:pt x="172358" y="11106"/>
                            <a:pt x="184401" y="4558"/>
                            <a:pt x="197543" y="1490"/>
                          </a:cubicBezTo>
                          <a:cubicBezTo>
                            <a:pt x="210685" y="-1578"/>
                            <a:pt x="225980" y="-342"/>
                            <a:pt x="235367" y="9320"/>
                          </a:cubicBezTo>
                          <a:cubicBezTo>
                            <a:pt x="190171" y="54562"/>
                            <a:pt x="140899" y="95682"/>
                            <a:pt x="88331" y="132087"/>
                          </a:cubicBezTo>
                          <a:cubicBezTo>
                            <a:pt x="110310" y="120135"/>
                            <a:pt x="130688" y="105161"/>
                            <a:pt x="148684" y="87761"/>
                          </a:cubicBezTo>
                          <a:cubicBezTo>
                            <a:pt x="161047" y="75763"/>
                            <a:pt x="173045" y="57767"/>
                            <a:pt x="164985" y="42564"/>
                          </a:cubicBezTo>
                          <a:cubicBezTo>
                            <a:pt x="159949" y="33040"/>
                            <a:pt x="148455" y="28644"/>
                            <a:pt x="137740" y="28049"/>
                          </a:cubicBezTo>
                          <a:cubicBezTo>
                            <a:pt x="112783" y="26629"/>
                            <a:pt x="89888" y="41145"/>
                            <a:pt x="69877" y="56119"/>
                          </a:cubicBezTo>
                          <a:cubicBezTo>
                            <a:pt x="50827" y="70360"/>
                            <a:pt x="31824" y="86478"/>
                            <a:pt x="22803" y="108504"/>
                          </a:cubicBezTo>
                          <a:cubicBezTo>
                            <a:pt x="13187" y="131903"/>
                            <a:pt x="17354" y="157867"/>
                            <a:pt x="9936" y="181541"/>
                          </a:cubicBezTo>
                          <a:cubicBezTo>
                            <a:pt x="-9709" y="170185"/>
                            <a:pt x="4258" y="115006"/>
                            <a:pt x="13645" y="99208"/>
                          </a:cubicBezTo>
                          <a:close/>
                        </a:path>
                      </a:pathLst>
                    </a:custGeom>
                    <a:solidFill>
                      <a:srgbClr val="7A7D7C"/>
                    </a:solidFill>
                    <a:ln w="4577" cap="flat">
                      <a:noFill/>
                      <a:prstDash val="solid"/>
                      <a:miter/>
                    </a:ln>
                  </p:spPr>
                  <p:txBody>
                    <a:bodyPr rtlCol="0" anchor="ctr"/>
                    <a:lstStyle/>
                    <a:p>
                      <a:endParaRPr lang="th-TH"/>
                    </a:p>
                  </p:txBody>
                </p:sp>
                <p:sp>
                  <p:nvSpPr>
                    <p:cNvPr id="1000" name="Freeform: Shape 999">
                      <a:extLst>
                        <a:ext uri="{FF2B5EF4-FFF2-40B4-BE49-F238E27FC236}">
                          <a16:creationId xmlns:a16="http://schemas.microsoft.com/office/drawing/2014/main" id="{7FFD75AD-B74D-4F3D-B95D-D69419D55551}"/>
                        </a:ext>
                      </a:extLst>
                    </p:cNvPr>
                    <p:cNvSpPr/>
                    <p:nvPr/>
                  </p:nvSpPr>
                  <p:spPr>
                    <a:xfrm>
                      <a:off x="8731415" y="-791199"/>
                      <a:ext cx="161176" cy="155455"/>
                    </a:xfrm>
                    <a:custGeom>
                      <a:avLst/>
                      <a:gdLst>
                        <a:gd name="connsiteX0" fmla="*/ 3366 w 161176"/>
                        <a:gd name="connsiteY0" fmla="*/ 119667 h 155455"/>
                        <a:gd name="connsiteX1" fmla="*/ 13486 w 161176"/>
                        <a:gd name="connsiteY1" fmla="*/ 76303 h 155455"/>
                        <a:gd name="connsiteX2" fmla="*/ 29788 w 161176"/>
                        <a:gd name="connsiteY2" fmla="*/ 51896 h 155455"/>
                        <a:gd name="connsiteX3" fmla="*/ 111846 w 161176"/>
                        <a:gd name="connsiteY3" fmla="*/ 2304 h 155455"/>
                        <a:gd name="connsiteX4" fmla="*/ 147564 w 161176"/>
                        <a:gd name="connsiteY4" fmla="*/ 4731 h 155455"/>
                        <a:gd name="connsiteX5" fmla="*/ 158325 w 161176"/>
                        <a:gd name="connsiteY5" fmla="*/ 45623 h 155455"/>
                        <a:gd name="connsiteX6" fmla="*/ 123157 w 161176"/>
                        <a:gd name="connsiteY6" fmla="*/ 72960 h 155455"/>
                        <a:gd name="connsiteX7" fmla="*/ 132452 w 161176"/>
                        <a:gd name="connsiteY7" fmla="*/ 50980 h 155455"/>
                        <a:gd name="connsiteX8" fmla="*/ 124668 w 161176"/>
                        <a:gd name="connsiteY8" fmla="*/ 29596 h 155455"/>
                        <a:gd name="connsiteX9" fmla="*/ 104840 w 161176"/>
                        <a:gd name="connsiteY9" fmla="*/ 35274 h 155455"/>
                        <a:gd name="connsiteX10" fmla="*/ 106260 w 161176"/>
                        <a:gd name="connsiteY10" fmla="*/ 50934 h 155455"/>
                        <a:gd name="connsiteX11" fmla="*/ 93896 w 161176"/>
                        <a:gd name="connsiteY11" fmla="*/ 73098 h 155455"/>
                        <a:gd name="connsiteX12" fmla="*/ 82494 w 161176"/>
                        <a:gd name="connsiteY12" fmla="*/ 57162 h 155455"/>
                        <a:gd name="connsiteX13" fmla="*/ 65414 w 161176"/>
                        <a:gd name="connsiteY13" fmla="*/ 56246 h 155455"/>
                        <a:gd name="connsiteX14" fmla="*/ 66192 w 161176"/>
                        <a:gd name="connsiteY14" fmla="*/ 78821 h 155455"/>
                        <a:gd name="connsiteX15" fmla="*/ 31070 w 161176"/>
                        <a:gd name="connsiteY15" fmla="*/ 94436 h 155455"/>
                        <a:gd name="connsiteX16" fmla="*/ 27544 w 161176"/>
                        <a:gd name="connsiteY16" fmla="*/ 105335 h 155455"/>
                        <a:gd name="connsiteX17" fmla="*/ 10098 w 161176"/>
                        <a:gd name="connsiteY17" fmla="*/ 154103 h 155455"/>
                        <a:gd name="connsiteX18" fmla="*/ 3366 w 161176"/>
                        <a:gd name="connsiteY18" fmla="*/ 119667 h 155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176" h="155455">
                          <a:moveTo>
                            <a:pt x="3366" y="119667"/>
                          </a:moveTo>
                          <a:cubicBezTo>
                            <a:pt x="5290" y="104877"/>
                            <a:pt x="7305" y="89857"/>
                            <a:pt x="13486" y="76303"/>
                          </a:cubicBezTo>
                          <a:cubicBezTo>
                            <a:pt x="17562" y="67374"/>
                            <a:pt x="23332" y="59314"/>
                            <a:pt x="29788" y="51896"/>
                          </a:cubicBezTo>
                          <a:cubicBezTo>
                            <a:pt x="51127" y="27398"/>
                            <a:pt x="80250" y="9814"/>
                            <a:pt x="111846" y="2304"/>
                          </a:cubicBezTo>
                          <a:cubicBezTo>
                            <a:pt x="123752" y="-535"/>
                            <a:pt x="137123" y="-1771"/>
                            <a:pt x="147564" y="4731"/>
                          </a:cubicBezTo>
                          <a:cubicBezTo>
                            <a:pt x="160614" y="12836"/>
                            <a:pt x="164461" y="31519"/>
                            <a:pt x="158325" y="45623"/>
                          </a:cubicBezTo>
                          <a:cubicBezTo>
                            <a:pt x="152188" y="59726"/>
                            <a:pt x="138085" y="69159"/>
                            <a:pt x="123157" y="72960"/>
                          </a:cubicBezTo>
                          <a:cubicBezTo>
                            <a:pt x="127186" y="66046"/>
                            <a:pt x="131262" y="58902"/>
                            <a:pt x="132452" y="50980"/>
                          </a:cubicBezTo>
                          <a:cubicBezTo>
                            <a:pt x="133643" y="43058"/>
                            <a:pt x="131307" y="34083"/>
                            <a:pt x="124668" y="29596"/>
                          </a:cubicBezTo>
                          <a:cubicBezTo>
                            <a:pt x="118028" y="25108"/>
                            <a:pt x="107084" y="27581"/>
                            <a:pt x="104840" y="35274"/>
                          </a:cubicBezTo>
                          <a:cubicBezTo>
                            <a:pt x="103329" y="40357"/>
                            <a:pt x="105710" y="45668"/>
                            <a:pt x="106260" y="50934"/>
                          </a:cubicBezTo>
                          <a:cubicBezTo>
                            <a:pt x="107176" y="59910"/>
                            <a:pt x="102001" y="69159"/>
                            <a:pt x="93896" y="73098"/>
                          </a:cubicBezTo>
                          <a:cubicBezTo>
                            <a:pt x="89454" y="68289"/>
                            <a:pt x="87119" y="61787"/>
                            <a:pt x="82494" y="57162"/>
                          </a:cubicBezTo>
                          <a:cubicBezTo>
                            <a:pt x="77869" y="52537"/>
                            <a:pt x="69031" y="50797"/>
                            <a:pt x="65414" y="56246"/>
                          </a:cubicBezTo>
                          <a:cubicBezTo>
                            <a:pt x="61155" y="62703"/>
                            <a:pt x="68436" y="71449"/>
                            <a:pt x="66192" y="78821"/>
                          </a:cubicBezTo>
                          <a:cubicBezTo>
                            <a:pt x="62300" y="91735"/>
                            <a:pt x="39267" y="83721"/>
                            <a:pt x="31070" y="94436"/>
                          </a:cubicBezTo>
                          <a:cubicBezTo>
                            <a:pt x="28735" y="97504"/>
                            <a:pt x="28185" y="101534"/>
                            <a:pt x="27544" y="105335"/>
                          </a:cubicBezTo>
                          <a:cubicBezTo>
                            <a:pt x="25896" y="115363"/>
                            <a:pt x="20172" y="149020"/>
                            <a:pt x="10098" y="154103"/>
                          </a:cubicBezTo>
                          <a:cubicBezTo>
                            <a:pt x="-6525" y="162482"/>
                            <a:pt x="2084" y="129604"/>
                            <a:pt x="3366" y="119667"/>
                          </a:cubicBezTo>
                          <a:close/>
                        </a:path>
                      </a:pathLst>
                    </a:custGeom>
                    <a:solidFill>
                      <a:srgbClr val="2B674C"/>
                    </a:solidFill>
                    <a:ln w="4577" cap="flat">
                      <a:noFill/>
                      <a:prstDash val="solid"/>
                      <a:miter/>
                    </a:ln>
                  </p:spPr>
                  <p:txBody>
                    <a:bodyPr rtlCol="0" anchor="ctr"/>
                    <a:lstStyle/>
                    <a:p>
                      <a:endParaRPr lang="th-TH"/>
                    </a:p>
                  </p:txBody>
                </p:sp>
                <p:sp>
                  <p:nvSpPr>
                    <p:cNvPr id="1001" name="Freeform: Shape 1000">
                      <a:extLst>
                        <a:ext uri="{FF2B5EF4-FFF2-40B4-BE49-F238E27FC236}">
                          <a16:creationId xmlns:a16="http://schemas.microsoft.com/office/drawing/2014/main" id="{564D5C91-AC8D-4ECA-84F4-033C3E88C154}"/>
                        </a:ext>
                      </a:extLst>
                    </p:cNvPr>
                    <p:cNvSpPr/>
                    <p:nvPr/>
                  </p:nvSpPr>
                  <p:spPr>
                    <a:xfrm>
                      <a:off x="8729558" y="-767140"/>
                      <a:ext cx="138888" cy="137232"/>
                    </a:xfrm>
                    <a:custGeom>
                      <a:avLst/>
                      <a:gdLst>
                        <a:gd name="connsiteX0" fmla="*/ 25325 w 138888"/>
                        <a:gd name="connsiteY0" fmla="*/ 92861 h 137232"/>
                        <a:gd name="connsiteX1" fmla="*/ 25600 w 138888"/>
                        <a:gd name="connsiteY1" fmla="*/ 73857 h 137232"/>
                        <a:gd name="connsiteX2" fmla="*/ 34072 w 138888"/>
                        <a:gd name="connsiteY2" fmla="*/ 57601 h 137232"/>
                        <a:gd name="connsiteX3" fmla="*/ 55914 w 138888"/>
                        <a:gd name="connsiteY3" fmla="*/ 49359 h 137232"/>
                        <a:gd name="connsiteX4" fmla="*/ 64431 w 138888"/>
                        <a:gd name="connsiteY4" fmla="*/ 20144 h 137232"/>
                        <a:gd name="connsiteX5" fmla="*/ 78260 w 138888"/>
                        <a:gd name="connsiteY5" fmla="*/ 23166 h 137232"/>
                        <a:gd name="connsiteX6" fmla="*/ 104361 w 138888"/>
                        <a:gd name="connsiteY6" fmla="*/ 38689 h 137232"/>
                        <a:gd name="connsiteX7" fmla="*/ 100469 w 138888"/>
                        <a:gd name="connsiteY7" fmla="*/ 18266 h 137232"/>
                        <a:gd name="connsiteX8" fmla="*/ 110681 w 138888"/>
                        <a:gd name="connsiteY8" fmla="*/ 1232 h 137232"/>
                        <a:gd name="connsiteX9" fmla="*/ 133210 w 138888"/>
                        <a:gd name="connsiteY9" fmla="*/ 9566 h 137232"/>
                        <a:gd name="connsiteX10" fmla="*/ 138888 w 138888"/>
                        <a:gd name="connsiteY10" fmla="*/ 34706 h 137232"/>
                        <a:gd name="connsiteX11" fmla="*/ 134080 w 138888"/>
                        <a:gd name="connsiteY11" fmla="*/ 51877 h 137232"/>
                        <a:gd name="connsiteX12" fmla="*/ 121304 w 138888"/>
                        <a:gd name="connsiteY12" fmla="*/ 58380 h 137232"/>
                        <a:gd name="connsiteX13" fmla="*/ 50144 w 138888"/>
                        <a:gd name="connsiteY13" fmla="*/ 105728 h 137232"/>
                        <a:gd name="connsiteX14" fmla="*/ 4628 w 138888"/>
                        <a:gd name="connsiteY14" fmla="*/ 137233 h 137232"/>
                        <a:gd name="connsiteX15" fmla="*/ 3 w 138888"/>
                        <a:gd name="connsiteY15" fmla="*/ 128257 h 137232"/>
                        <a:gd name="connsiteX16" fmla="*/ 10810 w 138888"/>
                        <a:gd name="connsiteY16" fmla="*/ 119969 h 137232"/>
                        <a:gd name="connsiteX17" fmla="*/ 25325 w 138888"/>
                        <a:gd name="connsiteY17" fmla="*/ 92861 h 137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888" h="137232">
                          <a:moveTo>
                            <a:pt x="25325" y="92861"/>
                          </a:moveTo>
                          <a:cubicBezTo>
                            <a:pt x="25921" y="86541"/>
                            <a:pt x="25005" y="80176"/>
                            <a:pt x="25600" y="73857"/>
                          </a:cubicBezTo>
                          <a:cubicBezTo>
                            <a:pt x="26150" y="67538"/>
                            <a:pt x="28623" y="60852"/>
                            <a:pt x="34072" y="57601"/>
                          </a:cubicBezTo>
                          <a:cubicBezTo>
                            <a:pt x="40849" y="53526"/>
                            <a:pt x="50877" y="55495"/>
                            <a:pt x="55914" y="49359"/>
                          </a:cubicBezTo>
                          <a:cubicBezTo>
                            <a:pt x="62646" y="41116"/>
                            <a:pt x="54769" y="24586"/>
                            <a:pt x="64431" y="20144"/>
                          </a:cubicBezTo>
                          <a:cubicBezTo>
                            <a:pt x="68873" y="18083"/>
                            <a:pt x="74002" y="20648"/>
                            <a:pt x="78260" y="23166"/>
                          </a:cubicBezTo>
                          <a:cubicBezTo>
                            <a:pt x="86961" y="28341"/>
                            <a:pt x="95661" y="33515"/>
                            <a:pt x="104361" y="38689"/>
                          </a:cubicBezTo>
                          <a:cubicBezTo>
                            <a:pt x="102255" y="32050"/>
                            <a:pt x="100103" y="25227"/>
                            <a:pt x="100469" y="18266"/>
                          </a:cubicBezTo>
                          <a:cubicBezTo>
                            <a:pt x="100835" y="11306"/>
                            <a:pt x="104316" y="4071"/>
                            <a:pt x="110681" y="1232"/>
                          </a:cubicBezTo>
                          <a:cubicBezTo>
                            <a:pt x="118648" y="-2340"/>
                            <a:pt x="128402" y="2285"/>
                            <a:pt x="133210" y="9566"/>
                          </a:cubicBezTo>
                          <a:cubicBezTo>
                            <a:pt x="138018" y="16847"/>
                            <a:pt x="138888" y="26005"/>
                            <a:pt x="138888" y="34706"/>
                          </a:cubicBezTo>
                          <a:cubicBezTo>
                            <a:pt x="138888" y="40796"/>
                            <a:pt x="138293" y="47436"/>
                            <a:pt x="134080" y="51877"/>
                          </a:cubicBezTo>
                          <a:cubicBezTo>
                            <a:pt x="130737" y="55357"/>
                            <a:pt x="125838" y="56731"/>
                            <a:pt x="121304" y="58380"/>
                          </a:cubicBezTo>
                          <a:cubicBezTo>
                            <a:pt x="94379" y="68042"/>
                            <a:pt x="74414" y="90617"/>
                            <a:pt x="50144" y="105728"/>
                          </a:cubicBezTo>
                          <a:cubicBezTo>
                            <a:pt x="34392" y="115573"/>
                            <a:pt x="16213" y="122717"/>
                            <a:pt x="4628" y="137233"/>
                          </a:cubicBezTo>
                          <a:cubicBezTo>
                            <a:pt x="4673" y="137187"/>
                            <a:pt x="-135" y="129677"/>
                            <a:pt x="3" y="128257"/>
                          </a:cubicBezTo>
                          <a:cubicBezTo>
                            <a:pt x="323" y="124411"/>
                            <a:pt x="8703" y="122717"/>
                            <a:pt x="10810" y="119969"/>
                          </a:cubicBezTo>
                          <a:cubicBezTo>
                            <a:pt x="17495" y="110948"/>
                            <a:pt x="24181" y="104950"/>
                            <a:pt x="25325" y="92861"/>
                          </a:cubicBezTo>
                          <a:close/>
                        </a:path>
                      </a:pathLst>
                    </a:custGeom>
                    <a:solidFill>
                      <a:srgbClr val="16382C"/>
                    </a:solidFill>
                    <a:ln w="4577" cap="flat">
                      <a:noFill/>
                      <a:prstDash val="solid"/>
                      <a:miter/>
                    </a:ln>
                  </p:spPr>
                  <p:txBody>
                    <a:bodyPr rtlCol="0" anchor="ctr"/>
                    <a:lstStyle/>
                    <a:p>
                      <a:endParaRPr lang="th-TH"/>
                    </a:p>
                  </p:txBody>
                </p:sp>
                <p:sp>
                  <p:nvSpPr>
                    <p:cNvPr id="1002" name="Freeform: Shape 1001">
                      <a:extLst>
                        <a:ext uri="{FF2B5EF4-FFF2-40B4-BE49-F238E27FC236}">
                          <a16:creationId xmlns:a16="http://schemas.microsoft.com/office/drawing/2014/main" id="{1A25E6B1-E2AA-47F7-ADDE-9AA763F4804F}"/>
                        </a:ext>
                      </a:extLst>
                    </p:cNvPr>
                    <p:cNvSpPr/>
                    <p:nvPr/>
                  </p:nvSpPr>
                  <p:spPr>
                    <a:xfrm>
                      <a:off x="8665865" y="-804371"/>
                      <a:ext cx="299751" cy="383684"/>
                    </a:xfrm>
                    <a:custGeom>
                      <a:avLst/>
                      <a:gdLst>
                        <a:gd name="connsiteX0" fmla="*/ 71939 w 299751"/>
                        <a:gd name="connsiteY0" fmla="*/ 163153 h 383684"/>
                        <a:gd name="connsiteX1" fmla="*/ 217189 w 299751"/>
                        <a:gd name="connsiteY1" fmla="*/ 62870 h 383684"/>
                        <a:gd name="connsiteX2" fmla="*/ 251441 w 299751"/>
                        <a:gd name="connsiteY2" fmla="*/ 20742 h 383684"/>
                        <a:gd name="connsiteX3" fmla="*/ 299751 w 299751"/>
                        <a:gd name="connsiteY3" fmla="*/ 319 h 383684"/>
                        <a:gd name="connsiteX4" fmla="*/ 165582 w 299751"/>
                        <a:gd name="connsiteY4" fmla="*/ 158757 h 383684"/>
                        <a:gd name="connsiteX5" fmla="*/ 117639 w 299751"/>
                        <a:gd name="connsiteY5" fmla="*/ 236328 h 383684"/>
                        <a:gd name="connsiteX6" fmla="*/ 88698 w 299751"/>
                        <a:gd name="connsiteY6" fmla="*/ 295536 h 383684"/>
                        <a:gd name="connsiteX7" fmla="*/ 97399 w 299751"/>
                        <a:gd name="connsiteY7" fmla="*/ 358911 h 383684"/>
                        <a:gd name="connsiteX8" fmla="*/ 107610 w 299751"/>
                        <a:gd name="connsiteY8" fmla="*/ 383685 h 383684"/>
                        <a:gd name="connsiteX9" fmla="*/ 60628 w 299751"/>
                        <a:gd name="connsiteY9" fmla="*/ 319989 h 383684"/>
                        <a:gd name="connsiteX10" fmla="*/ 4625 w 299751"/>
                        <a:gd name="connsiteY10" fmla="*/ 291644 h 383684"/>
                        <a:gd name="connsiteX11" fmla="*/ 71939 w 299751"/>
                        <a:gd name="connsiteY11" fmla="*/ 163153 h 38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751" h="383684">
                          <a:moveTo>
                            <a:pt x="71939" y="163153"/>
                          </a:moveTo>
                          <a:cubicBezTo>
                            <a:pt x="118142" y="126337"/>
                            <a:pt x="178358" y="107379"/>
                            <a:pt x="217189" y="62870"/>
                          </a:cubicBezTo>
                          <a:cubicBezTo>
                            <a:pt x="229095" y="49224"/>
                            <a:pt x="238619" y="33518"/>
                            <a:pt x="251441" y="20742"/>
                          </a:cubicBezTo>
                          <a:cubicBezTo>
                            <a:pt x="264263" y="7966"/>
                            <a:pt x="281801" y="-1925"/>
                            <a:pt x="299751" y="319"/>
                          </a:cubicBezTo>
                          <a:cubicBezTo>
                            <a:pt x="240955" y="37959"/>
                            <a:pt x="202307" y="99366"/>
                            <a:pt x="165582" y="158757"/>
                          </a:cubicBezTo>
                          <a:cubicBezTo>
                            <a:pt x="149601" y="184629"/>
                            <a:pt x="133620" y="210456"/>
                            <a:pt x="117639" y="236328"/>
                          </a:cubicBezTo>
                          <a:cubicBezTo>
                            <a:pt x="106054" y="255102"/>
                            <a:pt x="94285" y="274197"/>
                            <a:pt x="88698" y="295536"/>
                          </a:cubicBezTo>
                          <a:cubicBezTo>
                            <a:pt x="83066" y="316875"/>
                            <a:pt x="84394" y="341098"/>
                            <a:pt x="97399" y="358911"/>
                          </a:cubicBezTo>
                          <a:cubicBezTo>
                            <a:pt x="102940" y="366467"/>
                            <a:pt x="110862" y="374893"/>
                            <a:pt x="107610" y="383685"/>
                          </a:cubicBezTo>
                          <a:cubicBezTo>
                            <a:pt x="108297" y="381853"/>
                            <a:pt x="66307" y="323286"/>
                            <a:pt x="60628" y="319989"/>
                          </a:cubicBezTo>
                          <a:cubicBezTo>
                            <a:pt x="40846" y="308541"/>
                            <a:pt x="16852" y="316738"/>
                            <a:pt x="4625" y="291644"/>
                          </a:cubicBezTo>
                          <a:cubicBezTo>
                            <a:pt x="-16805" y="247638"/>
                            <a:pt x="41487" y="187423"/>
                            <a:pt x="71939" y="163153"/>
                          </a:cubicBezTo>
                          <a:close/>
                        </a:path>
                      </a:pathLst>
                    </a:custGeom>
                    <a:solidFill>
                      <a:srgbClr val="21573D"/>
                    </a:solidFill>
                    <a:ln w="4577" cap="flat">
                      <a:noFill/>
                      <a:prstDash val="solid"/>
                      <a:miter/>
                    </a:ln>
                  </p:spPr>
                  <p:txBody>
                    <a:bodyPr rtlCol="0" anchor="ctr"/>
                    <a:lstStyle/>
                    <a:p>
                      <a:endParaRPr lang="th-TH"/>
                    </a:p>
                  </p:txBody>
                </p:sp>
                <p:sp>
                  <p:nvSpPr>
                    <p:cNvPr id="1003" name="Freeform: Shape 1002">
                      <a:extLst>
                        <a:ext uri="{FF2B5EF4-FFF2-40B4-BE49-F238E27FC236}">
                          <a16:creationId xmlns:a16="http://schemas.microsoft.com/office/drawing/2014/main" id="{3CFF2443-817D-473D-AB22-A3D9BE4C5794}"/>
                        </a:ext>
                      </a:extLst>
                    </p:cNvPr>
                    <p:cNvSpPr/>
                    <p:nvPr/>
                  </p:nvSpPr>
                  <p:spPr>
                    <a:xfrm>
                      <a:off x="8671585" y="-799794"/>
                      <a:ext cx="280430" cy="374161"/>
                    </a:xfrm>
                    <a:custGeom>
                      <a:avLst/>
                      <a:gdLst>
                        <a:gd name="connsiteX0" fmla="*/ 29585 w 280430"/>
                        <a:gd name="connsiteY0" fmla="*/ 295584 h 374161"/>
                        <a:gd name="connsiteX1" fmla="*/ 50 w 280430"/>
                        <a:gd name="connsiteY1" fmla="*/ 263392 h 374161"/>
                        <a:gd name="connsiteX2" fmla="*/ 36225 w 280430"/>
                        <a:gd name="connsiteY2" fmla="*/ 289173 h 374161"/>
                        <a:gd name="connsiteX3" fmla="*/ 68050 w 280430"/>
                        <a:gd name="connsiteY3" fmla="*/ 265590 h 374161"/>
                        <a:gd name="connsiteX4" fmla="*/ 27616 w 280430"/>
                        <a:gd name="connsiteY4" fmla="*/ 240405 h 374161"/>
                        <a:gd name="connsiteX5" fmla="*/ 18092 w 280430"/>
                        <a:gd name="connsiteY5" fmla="*/ 219890 h 374161"/>
                        <a:gd name="connsiteX6" fmla="*/ 29448 w 280430"/>
                        <a:gd name="connsiteY6" fmla="*/ 202535 h 374161"/>
                        <a:gd name="connsiteX7" fmla="*/ 48131 w 280430"/>
                        <a:gd name="connsiteY7" fmla="*/ 246083 h 374161"/>
                        <a:gd name="connsiteX8" fmla="*/ 69378 w 280430"/>
                        <a:gd name="connsiteY8" fmla="*/ 248968 h 374161"/>
                        <a:gd name="connsiteX9" fmla="*/ 74461 w 280430"/>
                        <a:gd name="connsiteY9" fmla="*/ 205649 h 374161"/>
                        <a:gd name="connsiteX10" fmla="*/ 72813 w 280430"/>
                        <a:gd name="connsiteY10" fmla="*/ 160362 h 374161"/>
                        <a:gd name="connsiteX11" fmla="*/ 78491 w 280430"/>
                        <a:gd name="connsiteY11" fmla="*/ 202535 h 374161"/>
                        <a:gd name="connsiteX12" fmla="*/ 103905 w 280430"/>
                        <a:gd name="connsiteY12" fmla="*/ 192232 h 374161"/>
                        <a:gd name="connsiteX13" fmla="*/ 109903 w 280430"/>
                        <a:gd name="connsiteY13" fmla="*/ 162514 h 374161"/>
                        <a:gd name="connsiteX14" fmla="*/ 121626 w 280430"/>
                        <a:gd name="connsiteY14" fmla="*/ 135222 h 374161"/>
                        <a:gd name="connsiteX15" fmla="*/ 125930 w 280430"/>
                        <a:gd name="connsiteY15" fmla="*/ 162697 h 374161"/>
                        <a:gd name="connsiteX16" fmla="*/ 151253 w 280430"/>
                        <a:gd name="connsiteY16" fmla="*/ 144701 h 374161"/>
                        <a:gd name="connsiteX17" fmla="*/ 280431 w 280430"/>
                        <a:gd name="connsiteY17" fmla="*/ 0 h 374161"/>
                        <a:gd name="connsiteX18" fmla="*/ 231571 w 280430"/>
                        <a:gd name="connsiteY18" fmla="*/ 46570 h 374161"/>
                        <a:gd name="connsiteX19" fmla="*/ 109858 w 280430"/>
                        <a:gd name="connsiteY19" fmla="*/ 219158 h 374161"/>
                        <a:gd name="connsiteX20" fmla="*/ 78903 w 280430"/>
                        <a:gd name="connsiteY20" fmla="*/ 314999 h 374161"/>
                        <a:gd name="connsiteX21" fmla="*/ 101707 w 280430"/>
                        <a:gd name="connsiteY21" fmla="*/ 374162 h 374161"/>
                        <a:gd name="connsiteX22" fmla="*/ 70614 w 280430"/>
                        <a:gd name="connsiteY22" fmla="*/ 319807 h 374161"/>
                        <a:gd name="connsiteX23" fmla="*/ 29585 w 280430"/>
                        <a:gd name="connsiteY23" fmla="*/ 295584 h 37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0430" h="374161">
                          <a:moveTo>
                            <a:pt x="29585" y="295584"/>
                          </a:moveTo>
                          <a:cubicBezTo>
                            <a:pt x="14795" y="290363"/>
                            <a:pt x="-1003" y="279007"/>
                            <a:pt x="50" y="263392"/>
                          </a:cubicBezTo>
                          <a:cubicBezTo>
                            <a:pt x="9529" y="275206"/>
                            <a:pt x="21297" y="286700"/>
                            <a:pt x="36225" y="289173"/>
                          </a:cubicBezTo>
                          <a:cubicBezTo>
                            <a:pt x="51199" y="291645"/>
                            <a:pt x="68875" y="280701"/>
                            <a:pt x="68050" y="265590"/>
                          </a:cubicBezTo>
                          <a:cubicBezTo>
                            <a:pt x="51703" y="270307"/>
                            <a:pt x="37278" y="254417"/>
                            <a:pt x="27616" y="240405"/>
                          </a:cubicBezTo>
                          <a:cubicBezTo>
                            <a:pt x="23266" y="234131"/>
                            <a:pt x="18824" y="227492"/>
                            <a:pt x="18092" y="219890"/>
                          </a:cubicBezTo>
                          <a:cubicBezTo>
                            <a:pt x="17359" y="212289"/>
                            <a:pt x="21893" y="203634"/>
                            <a:pt x="29448" y="202535"/>
                          </a:cubicBezTo>
                          <a:cubicBezTo>
                            <a:pt x="25876" y="219020"/>
                            <a:pt x="33752" y="237337"/>
                            <a:pt x="48131" y="246083"/>
                          </a:cubicBezTo>
                          <a:cubicBezTo>
                            <a:pt x="54496" y="249930"/>
                            <a:pt x="62555" y="251990"/>
                            <a:pt x="69378" y="248968"/>
                          </a:cubicBezTo>
                          <a:cubicBezTo>
                            <a:pt x="84260" y="242420"/>
                            <a:pt x="81192" y="220486"/>
                            <a:pt x="74461" y="205649"/>
                          </a:cubicBezTo>
                          <a:cubicBezTo>
                            <a:pt x="67775" y="190859"/>
                            <a:pt x="60724" y="171214"/>
                            <a:pt x="72813" y="160362"/>
                          </a:cubicBezTo>
                          <a:cubicBezTo>
                            <a:pt x="77208" y="173916"/>
                            <a:pt x="79132" y="188294"/>
                            <a:pt x="78491" y="202535"/>
                          </a:cubicBezTo>
                          <a:cubicBezTo>
                            <a:pt x="87374" y="207527"/>
                            <a:pt x="99051" y="201207"/>
                            <a:pt x="103905" y="192232"/>
                          </a:cubicBezTo>
                          <a:cubicBezTo>
                            <a:pt x="108759" y="183257"/>
                            <a:pt x="108850" y="172634"/>
                            <a:pt x="109903" y="162514"/>
                          </a:cubicBezTo>
                          <a:cubicBezTo>
                            <a:pt x="110957" y="152394"/>
                            <a:pt x="113613" y="141495"/>
                            <a:pt x="121626" y="135222"/>
                          </a:cubicBezTo>
                          <a:cubicBezTo>
                            <a:pt x="110453" y="140534"/>
                            <a:pt x="113658" y="161048"/>
                            <a:pt x="125930" y="162697"/>
                          </a:cubicBezTo>
                          <a:cubicBezTo>
                            <a:pt x="136783" y="164162"/>
                            <a:pt x="145117" y="153768"/>
                            <a:pt x="151253" y="144701"/>
                          </a:cubicBezTo>
                          <a:cubicBezTo>
                            <a:pt x="187566" y="90988"/>
                            <a:pt x="231113" y="42174"/>
                            <a:pt x="280431" y="0"/>
                          </a:cubicBezTo>
                          <a:cubicBezTo>
                            <a:pt x="261015" y="11631"/>
                            <a:pt x="245904" y="29078"/>
                            <a:pt x="231571" y="46570"/>
                          </a:cubicBezTo>
                          <a:cubicBezTo>
                            <a:pt x="186879" y="101062"/>
                            <a:pt x="146170" y="158759"/>
                            <a:pt x="109858" y="219158"/>
                          </a:cubicBezTo>
                          <a:cubicBezTo>
                            <a:pt x="92228" y="248464"/>
                            <a:pt x="75056" y="281022"/>
                            <a:pt x="78903" y="314999"/>
                          </a:cubicBezTo>
                          <a:cubicBezTo>
                            <a:pt x="81284" y="336155"/>
                            <a:pt x="91587" y="355479"/>
                            <a:pt x="101707" y="374162"/>
                          </a:cubicBezTo>
                          <a:cubicBezTo>
                            <a:pt x="92091" y="356349"/>
                            <a:pt x="82337" y="336246"/>
                            <a:pt x="70614" y="319807"/>
                          </a:cubicBezTo>
                          <a:cubicBezTo>
                            <a:pt x="60037" y="304925"/>
                            <a:pt x="47032" y="301765"/>
                            <a:pt x="29585" y="295584"/>
                          </a:cubicBezTo>
                          <a:close/>
                        </a:path>
                      </a:pathLst>
                    </a:custGeom>
                    <a:solidFill>
                      <a:srgbClr val="16382C"/>
                    </a:solidFill>
                    <a:ln w="4577" cap="flat">
                      <a:noFill/>
                      <a:prstDash val="solid"/>
                      <a:miter/>
                    </a:ln>
                  </p:spPr>
                  <p:txBody>
                    <a:bodyPr rtlCol="0" anchor="ctr"/>
                    <a:lstStyle/>
                    <a:p>
                      <a:endParaRPr lang="th-TH"/>
                    </a:p>
                  </p:txBody>
                </p:sp>
              </p:grpSp>
              <p:sp>
                <p:nvSpPr>
                  <p:cNvPr id="967" name="Freeform: Shape 966">
                    <a:extLst>
                      <a:ext uri="{FF2B5EF4-FFF2-40B4-BE49-F238E27FC236}">
                        <a16:creationId xmlns:a16="http://schemas.microsoft.com/office/drawing/2014/main" id="{3E8797DE-56CA-4892-ACA9-24A697F9E1FF}"/>
                      </a:ext>
                    </a:extLst>
                  </p:cNvPr>
                  <p:cNvSpPr/>
                  <p:nvPr/>
                </p:nvSpPr>
                <p:spPr>
                  <a:xfrm>
                    <a:off x="8727546" y="-477330"/>
                    <a:ext cx="73861" cy="112646"/>
                  </a:xfrm>
                  <a:custGeom>
                    <a:avLst/>
                    <a:gdLst>
                      <a:gd name="connsiteX0" fmla="*/ 31916 w 73861"/>
                      <a:gd name="connsiteY0" fmla="*/ 48310 h 112646"/>
                      <a:gd name="connsiteX1" fmla="*/ 20377 w 73861"/>
                      <a:gd name="connsiteY1" fmla="*/ 29169 h 112646"/>
                      <a:gd name="connsiteX2" fmla="*/ 0 w 73861"/>
                      <a:gd name="connsiteY2" fmla="*/ 0 h 112646"/>
                      <a:gd name="connsiteX3" fmla="*/ 23582 w 73861"/>
                      <a:gd name="connsiteY3" fmla="*/ 29581 h 112646"/>
                      <a:gd name="connsiteX4" fmla="*/ 37595 w 73861"/>
                      <a:gd name="connsiteY4" fmla="*/ 49180 h 112646"/>
                      <a:gd name="connsiteX5" fmla="*/ 47073 w 73861"/>
                      <a:gd name="connsiteY5" fmla="*/ 54446 h 112646"/>
                      <a:gd name="connsiteX6" fmla="*/ 57239 w 73861"/>
                      <a:gd name="connsiteY6" fmla="*/ 77296 h 112646"/>
                      <a:gd name="connsiteX7" fmla="*/ 73862 w 73861"/>
                      <a:gd name="connsiteY7" fmla="*/ 112647 h 112646"/>
                      <a:gd name="connsiteX8" fmla="*/ 31916 w 73861"/>
                      <a:gd name="connsiteY8" fmla="*/ 48310 h 112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861" h="112646">
                        <a:moveTo>
                          <a:pt x="31916" y="48310"/>
                        </a:moveTo>
                        <a:cubicBezTo>
                          <a:pt x="28070" y="41945"/>
                          <a:pt x="24224" y="35580"/>
                          <a:pt x="20377" y="29169"/>
                        </a:cubicBezTo>
                        <a:cubicBezTo>
                          <a:pt x="14241" y="19003"/>
                          <a:pt x="8059" y="8746"/>
                          <a:pt x="0" y="0"/>
                        </a:cubicBezTo>
                        <a:cubicBezTo>
                          <a:pt x="9570" y="8334"/>
                          <a:pt x="17584" y="18408"/>
                          <a:pt x="23582" y="29581"/>
                        </a:cubicBezTo>
                        <a:cubicBezTo>
                          <a:pt x="27429" y="36770"/>
                          <a:pt x="30772" y="44784"/>
                          <a:pt x="37595" y="49180"/>
                        </a:cubicBezTo>
                        <a:cubicBezTo>
                          <a:pt x="40617" y="51149"/>
                          <a:pt x="44189" y="52248"/>
                          <a:pt x="47073" y="54446"/>
                        </a:cubicBezTo>
                        <a:cubicBezTo>
                          <a:pt x="53851" y="59575"/>
                          <a:pt x="55270" y="69008"/>
                          <a:pt x="57239" y="77296"/>
                        </a:cubicBezTo>
                        <a:cubicBezTo>
                          <a:pt x="60307" y="90072"/>
                          <a:pt x="65985" y="102161"/>
                          <a:pt x="73862" y="112647"/>
                        </a:cubicBezTo>
                        <a:cubicBezTo>
                          <a:pt x="58659" y="92361"/>
                          <a:pt x="45013" y="69969"/>
                          <a:pt x="31916" y="48310"/>
                        </a:cubicBezTo>
                        <a:close/>
                      </a:path>
                    </a:pathLst>
                  </a:custGeom>
                  <a:solidFill>
                    <a:srgbClr val="16382C"/>
                  </a:solidFill>
                  <a:ln w="4577" cap="flat">
                    <a:noFill/>
                    <a:prstDash val="solid"/>
                    <a:miter/>
                  </a:ln>
                </p:spPr>
                <p:txBody>
                  <a:bodyPr rtlCol="0" anchor="ctr"/>
                  <a:lstStyle/>
                  <a:p>
                    <a:endParaRPr lang="th-TH"/>
                  </a:p>
                </p:txBody>
              </p:sp>
              <p:sp>
                <p:nvSpPr>
                  <p:cNvPr id="968" name="Freeform: Shape 967">
                    <a:extLst>
                      <a:ext uri="{FF2B5EF4-FFF2-40B4-BE49-F238E27FC236}">
                        <a16:creationId xmlns:a16="http://schemas.microsoft.com/office/drawing/2014/main" id="{3839C103-BC47-498F-B85D-313BD01F54EF}"/>
                      </a:ext>
                    </a:extLst>
                  </p:cNvPr>
                  <p:cNvSpPr/>
                  <p:nvPr/>
                </p:nvSpPr>
                <p:spPr>
                  <a:xfrm>
                    <a:off x="8929669" y="-97628"/>
                    <a:ext cx="29689" cy="36541"/>
                  </a:xfrm>
                  <a:custGeom>
                    <a:avLst/>
                    <a:gdLst>
                      <a:gd name="connsiteX0" fmla="*/ 0 w 29689"/>
                      <a:gd name="connsiteY0" fmla="*/ 0 h 36541"/>
                      <a:gd name="connsiteX1" fmla="*/ 13600 w 29689"/>
                      <a:gd name="connsiteY1" fmla="*/ 9296 h 36541"/>
                      <a:gd name="connsiteX2" fmla="*/ 26330 w 29689"/>
                      <a:gd name="connsiteY2" fmla="*/ 20469 h 36541"/>
                      <a:gd name="connsiteX3" fmla="*/ 28254 w 29689"/>
                      <a:gd name="connsiteY3" fmla="*/ 36542 h 36541"/>
                      <a:gd name="connsiteX4" fmla="*/ 5174 w 29689"/>
                      <a:gd name="connsiteY4" fmla="*/ 17309 h 36541"/>
                      <a:gd name="connsiteX5" fmla="*/ 14928 w 29689"/>
                      <a:gd name="connsiteY5" fmla="*/ 21843 h 36541"/>
                      <a:gd name="connsiteX6" fmla="*/ 641 w 29689"/>
                      <a:gd name="connsiteY6" fmla="*/ 3846 h 3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89" h="36541">
                        <a:moveTo>
                          <a:pt x="0" y="0"/>
                        </a:moveTo>
                        <a:cubicBezTo>
                          <a:pt x="4534" y="3068"/>
                          <a:pt x="9067" y="6182"/>
                          <a:pt x="13600" y="9296"/>
                        </a:cubicBezTo>
                        <a:cubicBezTo>
                          <a:pt x="18271" y="12501"/>
                          <a:pt x="23079" y="15798"/>
                          <a:pt x="26330" y="20469"/>
                        </a:cubicBezTo>
                        <a:cubicBezTo>
                          <a:pt x="29581" y="25140"/>
                          <a:pt x="30955" y="31550"/>
                          <a:pt x="28254" y="36542"/>
                        </a:cubicBezTo>
                        <a:cubicBezTo>
                          <a:pt x="20561" y="30131"/>
                          <a:pt x="12867" y="23720"/>
                          <a:pt x="5174" y="17309"/>
                        </a:cubicBezTo>
                        <a:cubicBezTo>
                          <a:pt x="8059" y="19461"/>
                          <a:pt x="11402" y="21018"/>
                          <a:pt x="14928" y="21843"/>
                        </a:cubicBezTo>
                        <a:cubicBezTo>
                          <a:pt x="14104" y="13783"/>
                          <a:pt x="8288" y="6457"/>
                          <a:pt x="641" y="3846"/>
                        </a:cubicBezTo>
                      </a:path>
                    </a:pathLst>
                  </a:custGeom>
                  <a:solidFill>
                    <a:srgbClr val="41514C"/>
                  </a:solidFill>
                  <a:ln w="4577" cap="flat">
                    <a:noFill/>
                    <a:prstDash val="solid"/>
                    <a:miter/>
                  </a:ln>
                </p:spPr>
                <p:txBody>
                  <a:bodyPr rtlCol="0" anchor="ctr"/>
                  <a:lstStyle/>
                  <a:p>
                    <a:endParaRPr lang="th-TH"/>
                  </a:p>
                </p:txBody>
              </p:sp>
              <p:grpSp>
                <p:nvGrpSpPr>
                  <p:cNvPr id="969" name="Graphic 4">
                    <a:extLst>
                      <a:ext uri="{FF2B5EF4-FFF2-40B4-BE49-F238E27FC236}">
                        <a16:creationId xmlns:a16="http://schemas.microsoft.com/office/drawing/2014/main" id="{A49F0B2A-B9EE-43AC-91FB-045F66260232}"/>
                      </a:ext>
                    </a:extLst>
                  </p:cNvPr>
                  <p:cNvGrpSpPr/>
                  <p:nvPr/>
                </p:nvGrpSpPr>
                <p:grpSpPr>
                  <a:xfrm>
                    <a:off x="8412920" y="-147484"/>
                    <a:ext cx="544178" cy="380927"/>
                    <a:chOff x="8412920" y="-147484"/>
                    <a:chExt cx="544178" cy="380927"/>
                  </a:xfrm>
                </p:grpSpPr>
                <p:grpSp>
                  <p:nvGrpSpPr>
                    <p:cNvPr id="970" name="Graphic 4">
                      <a:extLst>
                        <a:ext uri="{FF2B5EF4-FFF2-40B4-BE49-F238E27FC236}">
                          <a16:creationId xmlns:a16="http://schemas.microsoft.com/office/drawing/2014/main" id="{D87042BC-AEA4-4A5E-BA71-C29D8A818794}"/>
                        </a:ext>
                      </a:extLst>
                    </p:cNvPr>
                    <p:cNvGrpSpPr/>
                    <p:nvPr/>
                  </p:nvGrpSpPr>
                  <p:grpSpPr>
                    <a:xfrm>
                      <a:off x="8412920" y="-147484"/>
                      <a:ext cx="544178" cy="380927"/>
                      <a:chOff x="8412920" y="-147484"/>
                      <a:chExt cx="544178" cy="380927"/>
                    </a:xfrm>
                  </p:grpSpPr>
                  <p:grpSp>
                    <p:nvGrpSpPr>
                      <p:cNvPr id="977" name="Graphic 4">
                        <a:extLst>
                          <a:ext uri="{FF2B5EF4-FFF2-40B4-BE49-F238E27FC236}">
                            <a16:creationId xmlns:a16="http://schemas.microsoft.com/office/drawing/2014/main" id="{1E1BE7C3-713F-460B-AABE-EF83371E467E}"/>
                          </a:ext>
                        </a:extLst>
                      </p:cNvPr>
                      <p:cNvGrpSpPr/>
                      <p:nvPr/>
                    </p:nvGrpSpPr>
                    <p:grpSpPr>
                      <a:xfrm>
                        <a:off x="8412920" y="-147484"/>
                        <a:ext cx="544178" cy="380927"/>
                        <a:chOff x="8412920" y="-147484"/>
                        <a:chExt cx="544178" cy="380927"/>
                      </a:xfrm>
                    </p:grpSpPr>
                    <p:sp>
                      <p:nvSpPr>
                        <p:cNvPr id="979" name="Freeform: Shape 978">
                          <a:extLst>
                            <a:ext uri="{FF2B5EF4-FFF2-40B4-BE49-F238E27FC236}">
                              <a16:creationId xmlns:a16="http://schemas.microsoft.com/office/drawing/2014/main" id="{B476139D-DEC6-4607-8B21-7C201661D369}"/>
                            </a:ext>
                          </a:extLst>
                        </p:cNvPr>
                        <p:cNvSpPr/>
                        <p:nvPr/>
                      </p:nvSpPr>
                      <p:spPr>
                        <a:xfrm>
                          <a:off x="8874075" y="-111411"/>
                          <a:ext cx="82886" cy="47073"/>
                        </a:xfrm>
                        <a:custGeom>
                          <a:avLst/>
                          <a:gdLst>
                            <a:gd name="connsiteX0" fmla="*/ 76063 w 82886"/>
                            <a:gd name="connsiteY0" fmla="*/ 47074 h 47073"/>
                            <a:gd name="connsiteX1" fmla="*/ 82886 w 82886"/>
                            <a:gd name="connsiteY1" fmla="*/ 38511 h 47073"/>
                            <a:gd name="connsiteX2" fmla="*/ 56923 w 82886"/>
                            <a:gd name="connsiteY2" fmla="*/ 22804 h 47073"/>
                            <a:gd name="connsiteX3" fmla="*/ 50603 w 82886"/>
                            <a:gd name="connsiteY3" fmla="*/ 16622 h 47073"/>
                            <a:gd name="connsiteX4" fmla="*/ 42636 w 82886"/>
                            <a:gd name="connsiteY4" fmla="*/ 13096 h 47073"/>
                            <a:gd name="connsiteX5" fmla="*/ 462 w 82886"/>
                            <a:gd name="connsiteY5" fmla="*/ 0 h 47073"/>
                            <a:gd name="connsiteX6" fmla="*/ 33157 w 82886"/>
                            <a:gd name="connsiteY6" fmla="*/ 15432 h 47073"/>
                            <a:gd name="connsiteX7" fmla="*/ 76063 w 82886"/>
                            <a:gd name="connsiteY7" fmla="*/ 47074 h 4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86" h="47073">
                              <a:moveTo>
                                <a:pt x="76063" y="47074"/>
                              </a:moveTo>
                              <a:cubicBezTo>
                                <a:pt x="77803" y="43822"/>
                                <a:pt x="80093" y="40892"/>
                                <a:pt x="82886" y="38511"/>
                              </a:cubicBezTo>
                              <a:cubicBezTo>
                                <a:pt x="73041" y="35763"/>
                                <a:pt x="63928" y="30268"/>
                                <a:pt x="56923" y="22804"/>
                              </a:cubicBezTo>
                              <a:cubicBezTo>
                                <a:pt x="54908" y="20652"/>
                                <a:pt x="53030" y="18317"/>
                                <a:pt x="50603" y="16622"/>
                              </a:cubicBezTo>
                              <a:cubicBezTo>
                                <a:pt x="48222" y="14974"/>
                                <a:pt x="45383" y="14012"/>
                                <a:pt x="42636" y="13096"/>
                              </a:cubicBezTo>
                              <a:cubicBezTo>
                                <a:pt x="29402" y="8655"/>
                                <a:pt x="14062" y="1099"/>
                                <a:pt x="462" y="0"/>
                              </a:cubicBezTo>
                              <a:cubicBezTo>
                                <a:pt x="-3797" y="17492"/>
                                <a:pt x="22533" y="12409"/>
                                <a:pt x="33157" y="15432"/>
                              </a:cubicBezTo>
                              <a:cubicBezTo>
                                <a:pt x="39201" y="17126"/>
                                <a:pt x="81329" y="37274"/>
                                <a:pt x="76063" y="47074"/>
                              </a:cubicBezTo>
                              <a:close/>
                            </a:path>
                          </a:pathLst>
                        </a:custGeom>
                        <a:solidFill>
                          <a:srgbClr val="25483B"/>
                        </a:solidFill>
                        <a:ln w="4577" cap="flat">
                          <a:noFill/>
                          <a:prstDash val="solid"/>
                          <a:miter/>
                        </a:ln>
                      </p:spPr>
                      <p:txBody>
                        <a:bodyPr rtlCol="0" anchor="ctr"/>
                        <a:lstStyle/>
                        <a:p>
                          <a:endParaRPr lang="th-TH"/>
                        </a:p>
                      </p:txBody>
                    </p:sp>
                    <p:sp>
                      <p:nvSpPr>
                        <p:cNvPr id="980" name="Freeform: Shape 979">
                          <a:extLst>
                            <a:ext uri="{FF2B5EF4-FFF2-40B4-BE49-F238E27FC236}">
                              <a16:creationId xmlns:a16="http://schemas.microsoft.com/office/drawing/2014/main" id="{6A58693C-BD29-4C48-BCD6-3BDF1F7135B9}"/>
                            </a:ext>
                          </a:extLst>
                        </p:cNvPr>
                        <p:cNvSpPr/>
                        <p:nvPr/>
                      </p:nvSpPr>
                      <p:spPr>
                        <a:xfrm>
                          <a:off x="8879574" y="-114203"/>
                          <a:ext cx="77525" cy="45068"/>
                        </a:xfrm>
                        <a:custGeom>
                          <a:avLst/>
                          <a:gdLst>
                            <a:gd name="connsiteX0" fmla="*/ 77525 w 77525"/>
                            <a:gd name="connsiteY0" fmla="*/ 41806 h 45068"/>
                            <a:gd name="connsiteX1" fmla="*/ 70839 w 77525"/>
                            <a:gd name="connsiteY1" fmla="*/ 44782 h 45068"/>
                            <a:gd name="connsiteX2" fmla="*/ 64429 w 77525"/>
                            <a:gd name="connsiteY2" fmla="*/ 39745 h 45068"/>
                            <a:gd name="connsiteX3" fmla="*/ 0 w 77525"/>
                            <a:gd name="connsiteY3" fmla="*/ 4623 h 45068"/>
                            <a:gd name="connsiteX4" fmla="*/ 77525 w 77525"/>
                            <a:gd name="connsiteY4" fmla="*/ 41806 h 45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25" h="45068">
                              <a:moveTo>
                                <a:pt x="77525" y="41806"/>
                              </a:moveTo>
                              <a:cubicBezTo>
                                <a:pt x="76976" y="44508"/>
                                <a:pt x="73495" y="45652"/>
                                <a:pt x="70839" y="44782"/>
                              </a:cubicBezTo>
                              <a:cubicBezTo>
                                <a:pt x="68229" y="43912"/>
                                <a:pt x="66306" y="41760"/>
                                <a:pt x="64429" y="39745"/>
                              </a:cubicBezTo>
                              <a:cubicBezTo>
                                <a:pt x="46661" y="20467"/>
                                <a:pt x="24453" y="11538"/>
                                <a:pt x="0" y="4623"/>
                              </a:cubicBezTo>
                              <a:cubicBezTo>
                                <a:pt x="5037" y="-14792"/>
                                <a:pt x="68275" y="32648"/>
                                <a:pt x="77525" y="41806"/>
                              </a:cubicBezTo>
                              <a:close/>
                            </a:path>
                          </a:pathLst>
                        </a:custGeom>
                        <a:solidFill>
                          <a:srgbClr val="6D7875"/>
                        </a:solidFill>
                        <a:ln w="4577" cap="flat">
                          <a:noFill/>
                          <a:prstDash val="solid"/>
                          <a:miter/>
                        </a:ln>
                      </p:spPr>
                      <p:txBody>
                        <a:bodyPr rtlCol="0" anchor="ctr"/>
                        <a:lstStyle/>
                        <a:p>
                          <a:endParaRPr lang="th-TH"/>
                        </a:p>
                      </p:txBody>
                    </p:sp>
                    <p:sp>
                      <p:nvSpPr>
                        <p:cNvPr id="981" name="Freeform: Shape 980">
                          <a:extLst>
                            <a:ext uri="{FF2B5EF4-FFF2-40B4-BE49-F238E27FC236}">
                              <a16:creationId xmlns:a16="http://schemas.microsoft.com/office/drawing/2014/main" id="{DECF71B6-5098-4C6B-A091-D91BB61C84DD}"/>
                            </a:ext>
                          </a:extLst>
                        </p:cNvPr>
                        <p:cNvSpPr/>
                        <p:nvPr/>
                      </p:nvSpPr>
                      <p:spPr>
                        <a:xfrm>
                          <a:off x="8858798" y="-115076"/>
                          <a:ext cx="91065" cy="47578"/>
                        </a:xfrm>
                        <a:custGeom>
                          <a:avLst/>
                          <a:gdLst>
                            <a:gd name="connsiteX0" fmla="*/ 38359 w 91065"/>
                            <a:gd name="connsiteY0" fmla="*/ 18409 h 47578"/>
                            <a:gd name="connsiteX1" fmla="*/ 47014 w 91065"/>
                            <a:gd name="connsiteY1" fmla="*/ 18913 h 47578"/>
                            <a:gd name="connsiteX2" fmla="*/ 58508 w 91065"/>
                            <a:gd name="connsiteY2" fmla="*/ 24911 h 47578"/>
                            <a:gd name="connsiteX3" fmla="*/ 91065 w 91065"/>
                            <a:gd name="connsiteY3" fmla="*/ 47578 h 47578"/>
                            <a:gd name="connsiteX4" fmla="*/ 39138 w 91065"/>
                            <a:gd name="connsiteY4" fmla="*/ 10579 h 47578"/>
                            <a:gd name="connsiteX5" fmla="*/ 24530 w 91065"/>
                            <a:gd name="connsiteY5" fmla="*/ 4305 h 47578"/>
                            <a:gd name="connsiteX6" fmla="*/ 19860 w 91065"/>
                            <a:gd name="connsiteY6" fmla="*/ 734 h 47578"/>
                            <a:gd name="connsiteX7" fmla="*/ 4062 w 91065"/>
                            <a:gd name="connsiteY7" fmla="*/ 7465 h 47578"/>
                            <a:gd name="connsiteX8" fmla="*/ 38359 w 91065"/>
                            <a:gd name="connsiteY8" fmla="*/ 18409 h 47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065" h="47578">
                              <a:moveTo>
                                <a:pt x="38359" y="18409"/>
                              </a:moveTo>
                              <a:cubicBezTo>
                                <a:pt x="41244" y="18317"/>
                                <a:pt x="44175" y="18226"/>
                                <a:pt x="47014" y="18913"/>
                              </a:cubicBezTo>
                              <a:cubicBezTo>
                                <a:pt x="51273" y="19874"/>
                                <a:pt x="54936" y="22439"/>
                                <a:pt x="58508" y="24911"/>
                              </a:cubicBezTo>
                              <a:cubicBezTo>
                                <a:pt x="69360" y="32467"/>
                                <a:pt x="80213" y="40022"/>
                                <a:pt x="91065" y="47578"/>
                              </a:cubicBezTo>
                              <a:cubicBezTo>
                                <a:pt x="78106" y="30315"/>
                                <a:pt x="59698" y="17218"/>
                                <a:pt x="39138" y="10579"/>
                              </a:cubicBezTo>
                              <a:cubicBezTo>
                                <a:pt x="34055" y="8930"/>
                                <a:pt x="28697" y="7602"/>
                                <a:pt x="24530" y="4305"/>
                              </a:cubicBezTo>
                              <a:cubicBezTo>
                                <a:pt x="22974" y="3069"/>
                                <a:pt x="21645" y="1558"/>
                                <a:pt x="19860" y="734"/>
                              </a:cubicBezTo>
                              <a:cubicBezTo>
                                <a:pt x="14319" y="-1877"/>
                                <a:pt x="8274" y="2977"/>
                                <a:pt x="4062" y="7465"/>
                              </a:cubicBezTo>
                              <a:cubicBezTo>
                                <a:pt x="-13248" y="25736"/>
                                <a:pt x="29842" y="18638"/>
                                <a:pt x="38359" y="18409"/>
                              </a:cubicBezTo>
                              <a:close/>
                            </a:path>
                          </a:pathLst>
                        </a:custGeom>
                        <a:solidFill>
                          <a:srgbClr val="394844"/>
                        </a:solidFill>
                        <a:ln w="4577" cap="flat">
                          <a:noFill/>
                          <a:prstDash val="solid"/>
                          <a:miter/>
                        </a:ln>
                      </p:spPr>
                      <p:txBody>
                        <a:bodyPr rtlCol="0" anchor="ctr"/>
                        <a:lstStyle/>
                        <a:p>
                          <a:endParaRPr lang="th-TH"/>
                        </a:p>
                      </p:txBody>
                    </p:sp>
                    <p:sp>
                      <p:nvSpPr>
                        <p:cNvPr id="982" name="Freeform: Shape 981">
                          <a:extLst>
                            <a:ext uri="{FF2B5EF4-FFF2-40B4-BE49-F238E27FC236}">
                              <a16:creationId xmlns:a16="http://schemas.microsoft.com/office/drawing/2014/main" id="{5761C2BF-1296-4448-98C1-53BC4D8B2DEC}"/>
                            </a:ext>
                          </a:extLst>
                        </p:cNvPr>
                        <p:cNvSpPr/>
                        <p:nvPr/>
                      </p:nvSpPr>
                      <p:spPr>
                        <a:xfrm>
                          <a:off x="8412920" y="-147484"/>
                          <a:ext cx="465692" cy="380927"/>
                        </a:xfrm>
                        <a:custGeom>
                          <a:avLst/>
                          <a:gdLst>
                            <a:gd name="connsiteX0" fmla="*/ 465692 w 465692"/>
                            <a:gd name="connsiteY0" fmla="*/ 39369 h 380927"/>
                            <a:gd name="connsiteX1" fmla="*/ 41343 w 465692"/>
                            <a:gd name="connsiteY1" fmla="*/ 380927 h 380927"/>
                            <a:gd name="connsiteX2" fmla="*/ 1871 w 465692"/>
                            <a:gd name="connsiteY2" fmla="*/ 246667 h 380927"/>
                            <a:gd name="connsiteX3" fmla="*/ 215076 w 465692"/>
                            <a:gd name="connsiteY3" fmla="*/ 16794 h 380927"/>
                            <a:gd name="connsiteX4" fmla="*/ 320900 w 465692"/>
                            <a:gd name="connsiteY4" fmla="*/ 3743 h 380927"/>
                            <a:gd name="connsiteX5" fmla="*/ 465692 w 465692"/>
                            <a:gd name="connsiteY5" fmla="*/ 39369 h 3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692" h="380927">
                              <a:moveTo>
                                <a:pt x="465692" y="39369"/>
                              </a:moveTo>
                              <a:cubicBezTo>
                                <a:pt x="465692" y="39369"/>
                                <a:pt x="57096" y="329137"/>
                                <a:pt x="41343" y="380927"/>
                              </a:cubicBezTo>
                              <a:cubicBezTo>
                                <a:pt x="41343" y="380927"/>
                                <a:pt x="-10355" y="368564"/>
                                <a:pt x="1871" y="246667"/>
                              </a:cubicBezTo>
                              <a:cubicBezTo>
                                <a:pt x="14097" y="124770"/>
                                <a:pt x="145061" y="23754"/>
                                <a:pt x="215076" y="16794"/>
                              </a:cubicBezTo>
                              <a:cubicBezTo>
                                <a:pt x="285091" y="9834"/>
                                <a:pt x="305697" y="11024"/>
                                <a:pt x="320900" y="3743"/>
                              </a:cubicBezTo>
                              <a:cubicBezTo>
                                <a:pt x="336148" y="-3492"/>
                                <a:pt x="432035" y="-4270"/>
                                <a:pt x="465692" y="39369"/>
                              </a:cubicBezTo>
                              <a:close/>
                            </a:path>
                          </a:pathLst>
                        </a:custGeom>
                        <a:solidFill>
                          <a:srgbClr val="46554E"/>
                        </a:solidFill>
                        <a:ln w="4577" cap="flat">
                          <a:noFill/>
                          <a:prstDash val="solid"/>
                          <a:miter/>
                        </a:ln>
                      </p:spPr>
                      <p:txBody>
                        <a:bodyPr rtlCol="0" anchor="ctr"/>
                        <a:lstStyle/>
                        <a:p>
                          <a:endParaRPr lang="th-TH"/>
                        </a:p>
                      </p:txBody>
                    </p:sp>
                    <p:sp>
                      <p:nvSpPr>
                        <p:cNvPr id="983" name="Freeform: Shape 982">
                          <a:extLst>
                            <a:ext uri="{FF2B5EF4-FFF2-40B4-BE49-F238E27FC236}">
                              <a16:creationId xmlns:a16="http://schemas.microsoft.com/office/drawing/2014/main" id="{0B32BD0A-1CE4-4718-9CF0-94A070E10274}"/>
                            </a:ext>
                          </a:extLst>
                        </p:cNvPr>
                        <p:cNvSpPr/>
                        <p:nvPr/>
                      </p:nvSpPr>
                      <p:spPr>
                        <a:xfrm>
                          <a:off x="8593744" y="-143372"/>
                          <a:ext cx="265361" cy="68441"/>
                        </a:xfrm>
                        <a:custGeom>
                          <a:avLst/>
                          <a:gdLst>
                            <a:gd name="connsiteX0" fmla="*/ 160957 w 265361"/>
                            <a:gd name="connsiteY0" fmla="*/ 52109 h 68441"/>
                            <a:gd name="connsiteX1" fmla="*/ 0 w 265361"/>
                            <a:gd name="connsiteY1" fmla="*/ 28160 h 68441"/>
                            <a:gd name="connsiteX2" fmla="*/ 46890 w 265361"/>
                            <a:gd name="connsiteY2" fmla="*/ 19963 h 68441"/>
                            <a:gd name="connsiteX3" fmla="*/ 159949 w 265361"/>
                            <a:gd name="connsiteY3" fmla="*/ 1464 h 68441"/>
                            <a:gd name="connsiteX4" fmla="*/ 265361 w 265361"/>
                            <a:gd name="connsiteY4" fmla="*/ 32281 h 68441"/>
                            <a:gd name="connsiteX5" fmla="*/ 230331 w 265361"/>
                            <a:gd name="connsiteY5" fmla="*/ 24314 h 68441"/>
                            <a:gd name="connsiteX6" fmla="*/ 144380 w 265361"/>
                            <a:gd name="connsiteY6" fmla="*/ 19734 h 68441"/>
                            <a:gd name="connsiteX7" fmla="*/ 227446 w 265361"/>
                            <a:gd name="connsiteY7" fmla="*/ 65114 h 68441"/>
                            <a:gd name="connsiteX8" fmla="*/ 160957 w 265361"/>
                            <a:gd name="connsiteY8" fmla="*/ 52109 h 6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361" h="68441">
                              <a:moveTo>
                                <a:pt x="160957" y="52109"/>
                              </a:moveTo>
                              <a:cubicBezTo>
                                <a:pt x="108526" y="36586"/>
                                <a:pt x="54171" y="20925"/>
                                <a:pt x="0" y="28160"/>
                              </a:cubicBezTo>
                              <a:cubicBezTo>
                                <a:pt x="12959" y="18544"/>
                                <a:pt x="30726" y="20192"/>
                                <a:pt x="46890" y="19963"/>
                              </a:cubicBezTo>
                              <a:cubicBezTo>
                                <a:pt x="85126" y="19506"/>
                                <a:pt x="121988" y="6226"/>
                                <a:pt x="159949" y="1464"/>
                              </a:cubicBezTo>
                              <a:cubicBezTo>
                                <a:pt x="197911" y="-3299"/>
                                <a:pt x="241092" y="2700"/>
                                <a:pt x="265361" y="32281"/>
                              </a:cubicBezTo>
                              <a:cubicBezTo>
                                <a:pt x="253685" y="29625"/>
                                <a:pt x="242008" y="26969"/>
                                <a:pt x="230331" y="24314"/>
                              </a:cubicBezTo>
                              <a:cubicBezTo>
                                <a:pt x="202032" y="17857"/>
                                <a:pt x="172221" y="11446"/>
                                <a:pt x="144380" y="19734"/>
                              </a:cubicBezTo>
                              <a:cubicBezTo>
                                <a:pt x="159263" y="15338"/>
                                <a:pt x="218379" y="54444"/>
                                <a:pt x="227446" y="65114"/>
                              </a:cubicBezTo>
                              <a:cubicBezTo>
                                <a:pt x="215037" y="76195"/>
                                <a:pt x="175381" y="56413"/>
                                <a:pt x="160957" y="52109"/>
                              </a:cubicBezTo>
                              <a:close/>
                            </a:path>
                          </a:pathLst>
                        </a:custGeom>
                        <a:solidFill>
                          <a:srgbClr val="45524E"/>
                        </a:solidFill>
                        <a:ln w="4577" cap="flat">
                          <a:noFill/>
                          <a:prstDash val="solid"/>
                          <a:miter/>
                        </a:ln>
                      </p:spPr>
                      <p:txBody>
                        <a:bodyPr rtlCol="0" anchor="ctr"/>
                        <a:lstStyle/>
                        <a:p>
                          <a:endParaRPr lang="th-TH"/>
                        </a:p>
                      </p:txBody>
                    </p:sp>
                    <p:sp>
                      <p:nvSpPr>
                        <p:cNvPr id="984" name="Freeform: Shape 983">
                          <a:extLst>
                            <a:ext uri="{FF2B5EF4-FFF2-40B4-BE49-F238E27FC236}">
                              <a16:creationId xmlns:a16="http://schemas.microsoft.com/office/drawing/2014/main" id="{DF8FD174-2226-4479-954B-6CDB41393A5A}"/>
                            </a:ext>
                          </a:extLst>
                        </p:cNvPr>
                        <p:cNvSpPr/>
                        <p:nvPr/>
                      </p:nvSpPr>
                      <p:spPr>
                        <a:xfrm>
                          <a:off x="8547907" y="-106786"/>
                          <a:ext cx="203680" cy="89521"/>
                        </a:xfrm>
                        <a:custGeom>
                          <a:avLst/>
                          <a:gdLst>
                            <a:gd name="connsiteX0" fmla="*/ 109121 w 203680"/>
                            <a:gd name="connsiteY0" fmla="*/ 63238 h 89521"/>
                            <a:gd name="connsiteX1" fmla="*/ 0 w 203680"/>
                            <a:gd name="connsiteY1" fmla="*/ 25780 h 89521"/>
                            <a:gd name="connsiteX2" fmla="*/ 52385 w 203680"/>
                            <a:gd name="connsiteY2" fmla="*/ 1511 h 89521"/>
                            <a:gd name="connsiteX3" fmla="*/ 110907 w 203680"/>
                            <a:gd name="connsiteY3" fmla="*/ 2701 h 89521"/>
                            <a:gd name="connsiteX4" fmla="*/ 203680 w 203680"/>
                            <a:gd name="connsiteY4" fmla="*/ 35534 h 89521"/>
                            <a:gd name="connsiteX5" fmla="*/ 165536 w 203680"/>
                            <a:gd name="connsiteY5" fmla="*/ 36083 h 89521"/>
                            <a:gd name="connsiteX6" fmla="*/ 127621 w 203680"/>
                            <a:gd name="connsiteY6" fmla="*/ 26147 h 89521"/>
                            <a:gd name="connsiteX7" fmla="*/ 120523 w 203680"/>
                            <a:gd name="connsiteY7" fmla="*/ 27887 h 89521"/>
                            <a:gd name="connsiteX8" fmla="*/ 118462 w 203680"/>
                            <a:gd name="connsiteY8" fmla="*/ 41029 h 89521"/>
                            <a:gd name="connsiteX9" fmla="*/ 129086 w 203680"/>
                            <a:gd name="connsiteY9" fmla="*/ 50828 h 89521"/>
                            <a:gd name="connsiteX10" fmla="*/ 191134 w 203680"/>
                            <a:gd name="connsiteY10" fmla="*/ 89522 h 89521"/>
                            <a:gd name="connsiteX11" fmla="*/ 109121 w 203680"/>
                            <a:gd name="connsiteY11" fmla="*/ 63238 h 8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680" h="89521">
                              <a:moveTo>
                                <a:pt x="109121" y="63238"/>
                              </a:moveTo>
                              <a:cubicBezTo>
                                <a:pt x="72351" y="50874"/>
                                <a:pt x="38785" y="24544"/>
                                <a:pt x="0" y="25780"/>
                              </a:cubicBezTo>
                              <a:cubicBezTo>
                                <a:pt x="13875" y="11997"/>
                                <a:pt x="33016" y="4350"/>
                                <a:pt x="52385" y="1511"/>
                              </a:cubicBezTo>
                              <a:cubicBezTo>
                                <a:pt x="71755" y="-1328"/>
                                <a:pt x="91491" y="275"/>
                                <a:pt x="110907" y="2701"/>
                              </a:cubicBezTo>
                              <a:cubicBezTo>
                                <a:pt x="143922" y="6868"/>
                                <a:pt x="178129" y="14241"/>
                                <a:pt x="203680" y="35534"/>
                              </a:cubicBezTo>
                              <a:cubicBezTo>
                                <a:pt x="192507" y="42448"/>
                                <a:pt x="177991" y="40250"/>
                                <a:pt x="165536" y="36083"/>
                              </a:cubicBezTo>
                              <a:cubicBezTo>
                                <a:pt x="153081" y="31916"/>
                                <a:pt x="140763" y="25964"/>
                                <a:pt x="127621" y="26147"/>
                              </a:cubicBezTo>
                              <a:cubicBezTo>
                                <a:pt x="125148" y="26192"/>
                                <a:pt x="122584" y="26467"/>
                                <a:pt x="120523" y="27887"/>
                              </a:cubicBezTo>
                              <a:cubicBezTo>
                                <a:pt x="116493" y="30634"/>
                                <a:pt x="116127" y="36725"/>
                                <a:pt x="118462" y="41029"/>
                              </a:cubicBezTo>
                              <a:cubicBezTo>
                                <a:pt x="120752" y="45333"/>
                                <a:pt x="124965" y="48172"/>
                                <a:pt x="129086" y="50828"/>
                              </a:cubicBezTo>
                              <a:cubicBezTo>
                                <a:pt x="144014" y="60490"/>
                                <a:pt x="184356" y="75372"/>
                                <a:pt x="191134" y="89522"/>
                              </a:cubicBezTo>
                              <a:cubicBezTo>
                                <a:pt x="165032" y="75876"/>
                                <a:pt x="136779" y="72488"/>
                                <a:pt x="109121" y="63238"/>
                              </a:cubicBezTo>
                              <a:close/>
                            </a:path>
                          </a:pathLst>
                        </a:custGeom>
                        <a:solidFill>
                          <a:srgbClr val="45524E"/>
                        </a:solidFill>
                        <a:ln w="4577" cap="flat">
                          <a:noFill/>
                          <a:prstDash val="solid"/>
                          <a:miter/>
                        </a:ln>
                      </p:spPr>
                      <p:txBody>
                        <a:bodyPr rtlCol="0" anchor="ctr"/>
                        <a:lstStyle/>
                        <a:p>
                          <a:endParaRPr lang="th-TH"/>
                        </a:p>
                      </p:txBody>
                    </p:sp>
                    <p:sp>
                      <p:nvSpPr>
                        <p:cNvPr id="985" name="Freeform: Shape 984">
                          <a:extLst>
                            <a:ext uri="{FF2B5EF4-FFF2-40B4-BE49-F238E27FC236}">
                              <a16:creationId xmlns:a16="http://schemas.microsoft.com/office/drawing/2014/main" id="{75FAD5C8-6269-4833-90BD-84DDCBDACAE4}"/>
                            </a:ext>
                          </a:extLst>
                        </p:cNvPr>
                        <p:cNvSpPr/>
                        <p:nvPr/>
                      </p:nvSpPr>
                      <p:spPr>
                        <a:xfrm>
                          <a:off x="8461269" y="-58623"/>
                          <a:ext cx="262247" cy="83257"/>
                        </a:xfrm>
                        <a:custGeom>
                          <a:avLst/>
                          <a:gdLst>
                            <a:gd name="connsiteX0" fmla="*/ 130597 w 262247"/>
                            <a:gd name="connsiteY0" fmla="*/ 13838 h 83257"/>
                            <a:gd name="connsiteX1" fmla="*/ 101703 w 262247"/>
                            <a:gd name="connsiteY1" fmla="*/ 2481 h 83257"/>
                            <a:gd name="connsiteX2" fmla="*/ 0 w 262247"/>
                            <a:gd name="connsiteY2" fmla="*/ 60545 h 83257"/>
                            <a:gd name="connsiteX3" fmla="*/ 123637 w 262247"/>
                            <a:gd name="connsiteY3" fmla="*/ 78312 h 83257"/>
                            <a:gd name="connsiteX4" fmla="*/ 136916 w 262247"/>
                            <a:gd name="connsiteY4" fmla="*/ 83257 h 83257"/>
                            <a:gd name="connsiteX5" fmla="*/ 145113 w 262247"/>
                            <a:gd name="connsiteY5" fmla="*/ 74145 h 83257"/>
                            <a:gd name="connsiteX6" fmla="*/ 141404 w 262247"/>
                            <a:gd name="connsiteY6" fmla="*/ 69841 h 83257"/>
                            <a:gd name="connsiteX7" fmla="*/ 90988 w 262247"/>
                            <a:gd name="connsiteY7" fmla="*/ 33620 h 83257"/>
                            <a:gd name="connsiteX8" fmla="*/ 132475 w 262247"/>
                            <a:gd name="connsiteY8" fmla="*/ 40488 h 83257"/>
                            <a:gd name="connsiteX9" fmla="*/ 169703 w 262247"/>
                            <a:gd name="connsiteY9" fmla="*/ 62193 h 83257"/>
                            <a:gd name="connsiteX10" fmla="*/ 262247 w 262247"/>
                            <a:gd name="connsiteY10" fmla="*/ 53768 h 83257"/>
                            <a:gd name="connsiteX11" fmla="*/ 130597 w 262247"/>
                            <a:gd name="connsiteY11" fmla="*/ 13838 h 8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247" h="83257">
                              <a:moveTo>
                                <a:pt x="130597" y="13838"/>
                              </a:moveTo>
                              <a:cubicBezTo>
                                <a:pt x="121118" y="9625"/>
                                <a:pt x="111731" y="5137"/>
                                <a:pt x="101703" y="2481"/>
                              </a:cubicBezTo>
                              <a:cubicBezTo>
                                <a:pt x="59895" y="-8646"/>
                                <a:pt x="11723" y="18875"/>
                                <a:pt x="0" y="60545"/>
                              </a:cubicBezTo>
                              <a:cubicBezTo>
                                <a:pt x="39610" y="74420"/>
                                <a:pt x="86592" y="58576"/>
                                <a:pt x="123637" y="78312"/>
                              </a:cubicBezTo>
                              <a:cubicBezTo>
                                <a:pt x="127850" y="80556"/>
                                <a:pt x="132154" y="83303"/>
                                <a:pt x="136916" y="83257"/>
                              </a:cubicBezTo>
                              <a:cubicBezTo>
                                <a:pt x="141679" y="83212"/>
                                <a:pt x="146716" y="78632"/>
                                <a:pt x="145113" y="74145"/>
                              </a:cubicBezTo>
                              <a:cubicBezTo>
                                <a:pt x="144472" y="72359"/>
                                <a:pt x="142961" y="71031"/>
                                <a:pt x="141404" y="69841"/>
                              </a:cubicBezTo>
                              <a:cubicBezTo>
                                <a:pt x="124370" y="57065"/>
                                <a:pt x="97078" y="53997"/>
                                <a:pt x="90988" y="33620"/>
                              </a:cubicBezTo>
                              <a:cubicBezTo>
                                <a:pt x="104771" y="29544"/>
                                <a:pt x="119745" y="33849"/>
                                <a:pt x="132475" y="40488"/>
                              </a:cubicBezTo>
                              <a:cubicBezTo>
                                <a:pt x="145205" y="47128"/>
                                <a:pt x="156698" y="56057"/>
                                <a:pt x="169703" y="62193"/>
                              </a:cubicBezTo>
                              <a:cubicBezTo>
                                <a:pt x="191271" y="72359"/>
                                <a:pt x="248556" y="79960"/>
                                <a:pt x="262247" y="53768"/>
                              </a:cubicBezTo>
                              <a:cubicBezTo>
                                <a:pt x="218791" y="38794"/>
                                <a:pt x="173550" y="32887"/>
                                <a:pt x="130597" y="13838"/>
                              </a:cubicBezTo>
                              <a:close/>
                            </a:path>
                          </a:pathLst>
                        </a:custGeom>
                        <a:solidFill>
                          <a:srgbClr val="45524E"/>
                        </a:solidFill>
                        <a:ln w="4577" cap="flat">
                          <a:noFill/>
                          <a:prstDash val="solid"/>
                          <a:miter/>
                        </a:ln>
                      </p:spPr>
                      <p:txBody>
                        <a:bodyPr rtlCol="0" anchor="ctr"/>
                        <a:lstStyle/>
                        <a:p>
                          <a:endParaRPr lang="th-TH"/>
                        </a:p>
                      </p:txBody>
                    </p:sp>
                    <p:sp>
                      <p:nvSpPr>
                        <p:cNvPr id="986" name="Freeform: Shape 985">
                          <a:extLst>
                            <a:ext uri="{FF2B5EF4-FFF2-40B4-BE49-F238E27FC236}">
                              <a16:creationId xmlns:a16="http://schemas.microsoft.com/office/drawing/2014/main" id="{ADC2E473-3C83-4378-ABA8-840C0EE2D098}"/>
                            </a:ext>
                          </a:extLst>
                        </p:cNvPr>
                        <p:cNvSpPr/>
                        <p:nvPr/>
                      </p:nvSpPr>
                      <p:spPr>
                        <a:xfrm>
                          <a:off x="8470222" y="-61811"/>
                          <a:ext cx="162353" cy="75870"/>
                        </a:xfrm>
                        <a:custGeom>
                          <a:avLst/>
                          <a:gdLst>
                            <a:gd name="connsiteX0" fmla="*/ 618 w 162353"/>
                            <a:gd name="connsiteY0" fmla="*/ 65519 h 75870"/>
                            <a:gd name="connsiteX1" fmla="*/ 11699 w 162353"/>
                            <a:gd name="connsiteY1" fmla="*/ 37540 h 75870"/>
                            <a:gd name="connsiteX2" fmla="*/ 71823 w 162353"/>
                            <a:gd name="connsiteY2" fmla="*/ 3792 h 75870"/>
                            <a:gd name="connsiteX3" fmla="*/ 89362 w 162353"/>
                            <a:gd name="connsiteY3" fmla="*/ 175 h 75870"/>
                            <a:gd name="connsiteX4" fmla="*/ 102275 w 162353"/>
                            <a:gd name="connsiteY4" fmla="*/ 5853 h 75870"/>
                            <a:gd name="connsiteX5" fmla="*/ 157820 w 162353"/>
                            <a:gd name="connsiteY5" fmla="*/ 39830 h 75870"/>
                            <a:gd name="connsiteX6" fmla="*/ 162353 w 162353"/>
                            <a:gd name="connsiteY6" fmla="*/ 45004 h 75870"/>
                            <a:gd name="connsiteX7" fmla="*/ 138770 w 162353"/>
                            <a:gd name="connsiteY7" fmla="*/ 42028 h 75870"/>
                            <a:gd name="connsiteX8" fmla="*/ 117935 w 162353"/>
                            <a:gd name="connsiteY8" fmla="*/ 28886 h 75870"/>
                            <a:gd name="connsiteX9" fmla="*/ 79745 w 162353"/>
                            <a:gd name="connsiteY9" fmla="*/ 23528 h 75870"/>
                            <a:gd name="connsiteX10" fmla="*/ 54056 w 162353"/>
                            <a:gd name="connsiteY10" fmla="*/ 35342 h 75870"/>
                            <a:gd name="connsiteX11" fmla="*/ 66237 w 162353"/>
                            <a:gd name="connsiteY11" fmla="*/ 54849 h 75870"/>
                            <a:gd name="connsiteX12" fmla="*/ 90781 w 162353"/>
                            <a:gd name="connsiteY12" fmla="*/ 60344 h 75870"/>
                            <a:gd name="connsiteX13" fmla="*/ 107770 w 162353"/>
                            <a:gd name="connsiteY13" fmla="*/ 75868 h 75870"/>
                            <a:gd name="connsiteX14" fmla="*/ 618 w 162353"/>
                            <a:gd name="connsiteY14" fmla="*/ 65519 h 7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353" h="75870">
                              <a:moveTo>
                                <a:pt x="618" y="65519"/>
                              </a:moveTo>
                              <a:cubicBezTo>
                                <a:pt x="-2038" y="55353"/>
                                <a:pt x="4281" y="44959"/>
                                <a:pt x="11699" y="37540"/>
                              </a:cubicBezTo>
                              <a:cubicBezTo>
                                <a:pt x="28093" y="21147"/>
                                <a:pt x="50301" y="12263"/>
                                <a:pt x="71823" y="3792"/>
                              </a:cubicBezTo>
                              <a:cubicBezTo>
                                <a:pt x="77456" y="1594"/>
                                <a:pt x="83409" y="-650"/>
                                <a:pt x="89362" y="175"/>
                              </a:cubicBezTo>
                              <a:cubicBezTo>
                                <a:pt x="94032" y="861"/>
                                <a:pt x="98245" y="3380"/>
                                <a:pt x="102275" y="5853"/>
                              </a:cubicBezTo>
                              <a:cubicBezTo>
                                <a:pt x="120774" y="17163"/>
                                <a:pt x="139320" y="28519"/>
                                <a:pt x="157820" y="39830"/>
                              </a:cubicBezTo>
                              <a:cubicBezTo>
                                <a:pt x="159834" y="41066"/>
                                <a:pt x="162078" y="42623"/>
                                <a:pt x="162353" y="45004"/>
                              </a:cubicBezTo>
                              <a:cubicBezTo>
                                <a:pt x="154889" y="48484"/>
                                <a:pt x="145960" y="46103"/>
                                <a:pt x="138770" y="42028"/>
                              </a:cubicBezTo>
                              <a:cubicBezTo>
                                <a:pt x="131581" y="37998"/>
                                <a:pt x="125354" y="32412"/>
                                <a:pt x="117935" y="28886"/>
                              </a:cubicBezTo>
                              <a:cubicBezTo>
                                <a:pt x="106213" y="23345"/>
                                <a:pt x="92704" y="23391"/>
                                <a:pt x="79745" y="23528"/>
                              </a:cubicBezTo>
                              <a:cubicBezTo>
                                <a:pt x="69626" y="23666"/>
                                <a:pt x="56895" y="25635"/>
                                <a:pt x="54056" y="35342"/>
                              </a:cubicBezTo>
                              <a:cubicBezTo>
                                <a:pt x="51721" y="43402"/>
                                <a:pt x="58498" y="51598"/>
                                <a:pt x="66237" y="54849"/>
                              </a:cubicBezTo>
                              <a:cubicBezTo>
                                <a:pt x="73976" y="58101"/>
                                <a:pt x="82630" y="58146"/>
                                <a:pt x="90781" y="60344"/>
                              </a:cubicBezTo>
                              <a:cubicBezTo>
                                <a:pt x="98840" y="62497"/>
                                <a:pt x="106442" y="67488"/>
                                <a:pt x="107770" y="75868"/>
                              </a:cubicBezTo>
                              <a:cubicBezTo>
                                <a:pt x="97421" y="76097"/>
                                <a:pt x="-985" y="59383"/>
                                <a:pt x="618" y="65519"/>
                              </a:cubicBezTo>
                              <a:close/>
                            </a:path>
                          </a:pathLst>
                        </a:custGeom>
                        <a:solidFill>
                          <a:srgbClr val="3E4F49"/>
                        </a:solidFill>
                        <a:ln w="4577" cap="flat">
                          <a:noFill/>
                          <a:prstDash val="solid"/>
                          <a:miter/>
                        </a:ln>
                      </p:spPr>
                      <p:txBody>
                        <a:bodyPr rtlCol="0" anchor="ctr"/>
                        <a:lstStyle/>
                        <a:p>
                          <a:endParaRPr lang="th-TH"/>
                        </a:p>
                      </p:txBody>
                    </p:sp>
                    <p:sp>
                      <p:nvSpPr>
                        <p:cNvPr id="987" name="Freeform: Shape 986">
                          <a:extLst>
                            <a:ext uri="{FF2B5EF4-FFF2-40B4-BE49-F238E27FC236}">
                              <a16:creationId xmlns:a16="http://schemas.microsoft.com/office/drawing/2014/main" id="{3DAB063D-60D4-415F-A214-76A2C57A8D67}"/>
                            </a:ext>
                          </a:extLst>
                        </p:cNvPr>
                        <p:cNvSpPr/>
                        <p:nvPr/>
                      </p:nvSpPr>
                      <p:spPr>
                        <a:xfrm>
                          <a:off x="8526430" y="-77888"/>
                          <a:ext cx="275023" cy="65094"/>
                        </a:xfrm>
                        <a:custGeom>
                          <a:avLst/>
                          <a:gdLst>
                            <a:gd name="connsiteX0" fmla="*/ 103214 w 275023"/>
                            <a:gd name="connsiteY0" fmla="*/ 41025 h 65094"/>
                            <a:gd name="connsiteX1" fmla="*/ 80730 w 275023"/>
                            <a:gd name="connsiteY1" fmla="*/ 32370 h 65094"/>
                            <a:gd name="connsiteX2" fmla="*/ 61910 w 275023"/>
                            <a:gd name="connsiteY2" fmla="*/ 19640 h 65094"/>
                            <a:gd name="connsiteX3" fmla="*/ 0 w 275023"/>
                            <a:gd name="connsiteY3" fmla="*/ 13321 h 65094"/>
                            <a:gd name="connsiteX4" fmla="*/ 59437 w 275023"/>
                            <a:gd name="connsiteY4" fmla="*/ 4392 h 65094"/>
                            <a:gd name="connsiteX5" fmla="*/ 79585 w 275023"/>
                            <a:gd name="connsiteY5" fmla="*/ 12176 h 65094"/>
                            <a:gd name="connsiteX6" fmla="*/ 97948 w 275023"/>
                            <a:gd name="connsiteY6" fmla="*/ 10848 h 65094"/>
                            <a:gd name="connsiteX7" fmla="*/ 146899 w 275023"/>
                            <a:gd name="connsiteY7" fmla="*/ 33424 h 65094"/>
                            <a:gd name="connsiteX8" fmla="*/ 197865 w 275023"/>
                            <a:gd name="connsiteY8" fmla="*/ 40292 h 65094"/>
                            <a:gd name="connsiteX9" fmla="*/ 178541 w 275023"/>
                            <a:gd name="connsiteY9" fmla="*/ 27242 h 65094"/>
                            <a:gd name="connsiteX10" fmla="*/ 205237 w 275023"/>
                            <a:gd name="connsiteY10" fmla="*/ 17946 h 65094"/>
                            <a:gd name="connsiteX11" fmla="*/ 235780 w 275023"/>
                            <a:gd name="connsiteY11" fmla="*/ 23441 h 65094"/>
                            <a:gd name="connsiteX12" fmla="*/ 265132 w 275023"/>
                            <a:gd name="connsiteY12" fmla="*/ 13275 h 65094"/>
                            <a:gd name="connsiteX13" fmla="*/ 244023 w 275023"/>
                            <a:gd name="connsiteY13" fmla="*/ 8742 h 65094"/>
                            <a:gd name="connsiteX14" fmla="*/ 275023 w 275023"/>
                            <a:gd name="connsiteY14" fmla="*/ 8009 h 65094"/>
                            <a:gd name="connsiteX15" fmla="*/ 237612 w 275023"/>
                            <a:gd name="connsiteY15" fmla="*/ 35438 h 65094"/>
                            <a:gd name="connsiteX16" fmla="*/ 183532 w 275023"/>
                            <a:gd name="connsiteY16" fmla="*/ 64882 h 65094"/>
                            <a:gd name="connsiteX17" fmla="*/ 103214 w 275023"/>
                            <a:gd name="connsiteY17" fmla="*/ 41025 h 6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023" h="65094">
                              <a:moveTo>
                                <a:pt x="103214" y="41025"/>
                              </a:moveTo>
                              <a:cubicBezTo>
                                <a:pt x="95521" y="38690"/>
                                <a:pt x="87736" y="36309"/>
                                <a:pt x="80730" y="32370"/>
                              </a:cubicBezTo>
                              <a:cubicBezTo>
                                <a:pt x="74136" y="28661"/>
                                <a:pt x="68367" y="23624"/>
                                <a:pt x="61910" y="19640"/>
                              </a:cubicBezTo>
                              <a:cubicBezTo>
                                <a:pt x="43685" y="8284"/>
                                <a:pt x="20148" y="5903"/>
                                <a:pt x="0" y="13321"/>
                              </a:cubicBezTo>
                              <a:cubicBezTo>
                                <a:pt x="16119" y="-279"/>
                                <a:pt x="40067" y="-3851"/>
                                <a:pt x="59437" y="4392"/>
                              </a:cubicBezTo>
                              <a:cubicBezTo>
                                <a:pt x="66077" y="7231"/>
                                <a:pt x="72396" y="11398"/>
                                <a:pt x="79585" y="12176"/>
                              </a:cubicBezTo>
                              <a:cubicBezTo>
                                <a:pt x="85676" y="12863"/>
                                <a:pt x="91812" y="11032"/>
                                <a:pt x="97948" y="10848"/>
                              </a:cubicBezTo>
                              <a:cubicBezTo>
                                <a:pt x="116219" y="10207"/>
                                <a:pt x="131650" y="23258"/>
                                <a:pt x="146899" y="33424"/>
                              </a:cubicBezTo>
                              <a:cubicBezTo>
                                <a:pt x="162102" y="43589"/>
                                <a:pt x="183166" y="51191"/>
                                <a:pt x="197865" y="40292"/>
                              </a:cubicBezTo>
                              <a:cubicBezTo>
                                <a:pt x="193698" y="33424"/>
                                <a:pt x="186463" y="28524"/>
                                <a:pt x="178541" y="27242"/>
                              </a:cubicBezTo>
                              <a:cubicBezTo>
                                <a:pt x="181288" y="17122"/>
                                <a:pt x="195117" y="15153"/>
                                <a:pt x="205237" y="17946"/>
                              </a:cubicBezTo>
                              <a:cubicBezTo>
                                <a:pt x="215357" y="20739"/>
                                <a:pt x="225660" y="26189"/>
                                <a:pt x="235780" y="23441"/>
                              </a:cubicBezTo>
                              <a:cubicBezTo>
                                <a:pt x="246083" y="20602"/>
                                <a:pt x="255104" y="9612"/>
                                <a:pt x="265132" y="13275"/>
                              </a:cubicBezTo>
                              <a:cubicBezTo>
                                <a:pt x="258081" y="11764"/>
                                <a:pt x="251029" y="10253"/>
                                <a:pt x="244023" y="8742"/>
                              </a:cubicBezTo>
                              <a:cubicBezTo>
                                <a:pt x="254371" y="8513"/>
                                <a:pt x="264675" y="8284"/>
                                <a:pt x="275023" y="8009"/>
                              </a:cubicBezTo>
                              <a:cubicBezTo>
                                <a:pt x="270124" y="23350"/>
                                <a:pt x="252814" y="30310"/>
                                <a:pt x="237612" y="35438"/>
                              </a:cubicBezTo>
                              <a:cubicBezTo>
                                <a:pt x="219387" y="41620"/>
                                <a:pt x="200383" y="63051"/>
                                <a:pt x="183532" y="64882"/>
                              </a:cubicBezTo>
                              <a:cubicBezTo>
                                <a:pt x="161552" y="67355"/>
                                <a:pt x="124507" y="47482"/>
                                <a:pt x="103214" y="41025"/>
                              </a:cubicBezTo>
                              <a:close/>
                            </a:path>
                          </a:pathLst>
                        </a:custGeom>
                        <a:solidFill>
                          <a:srgbClr val="3E4D48"/>
                        </a:solidFill>
                        <a:ln w="4577" cap="flat">
                          <a:noFill/>
                          <a:prstDash val="solid"/>
                          <a:miter/>
                        </a:ln>
                      </p:spPr>
                      <p:txBody>
                        <a:bodyPr rtlCol="0" anchor="ctr"/>
                        <a:lstStyle/>
                        <a:p>
                          <a:endParaRPr lang="th-TH"/>
                        </a:p>
                      </p:txBody>
                    </p:sp>
                    <p:sp>
                      <p:nvSpPr>
                        <p:cNvPr id="988" name="Freeform: Shape 987">
                          <a:extLst>
                            <a:ext uri="{FF2B5EF4-FFF2-40B4-BE49-F238E27FC236}">
                              <a16:creationId xmlns:a16="http://schemas.microsoft.com/office/drawing/2014/main" id="{258FA56B-67D3-4FB1-8A8F-C5B9B8AE18CD}"/>
                            </a:ext>
                          </a:extLst>
                        </p:cNvPr>
                        <p:cNvSpPr/>
                        <p:nvPr/>
                      </p:nvSpPr>
                      <p:spPr>
                        <a:xfrm>
                          <a:off x="8428140" y="11094"/>
                          <a:ext cx="205854" cy="85397"/>
                        </a:xfrm>
                        <a:custGeom>
                          <a:avLst/>
                          <a:gdLst>
                            <a:gd name="connsiteX0" fmla="*/ 127184 w 205854"/>
                            <a:gd name="connsiteY0" fmla="*/ 4794 h 85397"/>
                            <a:gd name="connsiteX1" fmla="*/ 91147 w 205854"/>
                            <a:gd name="connsiteY1" fmla="*/ 1314 h 85397"/>
                            <a:gd name="connsiteX2" fmla="*/ 56620 w 205854"/>
                            <a:gd name="connsiteY2" fmla="*/ 77 h 85397"/>
                            <a:gd name="connsiteX3" fmla="*/ 19300 w 205854"/>
                            <a:gd name="connsiteY3" fmla="*/ 13128 h 85397"/>
                            <a:gd name="connsiteX4" fmla="*/ 15820 w 205854"/>
                            <a:gd name="connsiteY4" fmla="*/ 34925 h 85397"/>
                            <a:gd name="connsiteX5" fmla="*/ 4235 w 205854"/>
                            <a:gd name="connsiteY5" fmla="*/ 65605 h 85397"/>
                            <a:gd name="connsiteX6" fmla="*/ 68 w 205854"/>
                            <a:gd name="connsiteY6" fmla="*/ 73389 h 85397"/>
                            <a:gd name="connsiteX7" fmla="*/ 18934 w 205854"/>
                            <a:gd name="connsiteY7" fmla="*/ 85387 h 85397"/>
                            <a:gd name="connsiteX8" fmla="*/ 77501 w 205854"/>
                            <a:gd name="connsiteY8" fmla="*/ 81952 h 85397"/>
                            <a:gd name="connsiteX9" fmla="*/ 120270 w 205854"/>
                            <a:gd name="connsiteY9" fmla="*/ 65651 h 85397"/>
                            <a:gd name="connsiteX10" fmla="*/ 103968 w 205854"/>
                            <a:gd name="connsiteY10" fmla="*/ 46006 h 85397"/>
                            <a:gd name="connsiteX11" fmla="*/ 125582 w 205854"/>
                            <a:gd name="connsiteY11" fmla="*/ 44861 h 85397"/>
                            <a:gd name="connsiteX12" fmla="*/ 124025 w 205854"/>
                            <a:gd name="connsiteY12" fmla="*/ 33230 h 85397"/>
                            <a:gd name="connsiteX13" fmla="*/ 151271 w 205854"/>
                            <a:gd name="connsiteY13" fmla="*/ 39870 h 85397"/>
                            <a:gd name="connsiteX14" fmla="*/ 205854 w 205854"/>
                            <a:gd name="connsiteY14" fmla="*/ 47746 h 85397"/>
                            <a:gd name="connsiteX15" fmla="*/ 127184 w 205854"/>
                            <a:gd name="connsiteY15" fmla="*/ 4794 h 8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854" h="85397">
                              <a:moveTo>
                                <a:pt x="127184" y="4794"/>
                              </a:moveTo>
                              <a:cubicBezTo>
                                <a:pt x="115371" y="2321"/>
                                <a:pt x="103236" y="1772"/>
                                <a:pt x="91147" y="1314"/>
                              </a:cubicBezTo>
                              <a:cubicBezTo>
                                <a:pt x="79653" y="856"/>
                                <a:pt x="68114" y="444"/>
                                <a:pt x="56620" y="77"/>
                              </a:cubicBezTo>
                              <a:cubicBezTo>
                                <a:pt x="42700" y="-381"/>
                                <a:pt x="25894" y="856"/>
                                <a:pt x="19300" y="13128"/>
                              </a:cubicBezTo>
                              <a:cubicBezTo>
                                <a:pt x="15820" y="19676"/>
                                <a:pt x="16461" y="27506"/>
                                <a:pt x="15820" y="34925"/>
                              </a:cubicBezTo>
                              <a:cubicBezTo>
                                <a:pt x="14858" y="45960"/>
                                <a:pt x="10829" y="56721"/>
                                <a:pt x="4235" y="65605"/>
                              </a:cubicBezTo>
                              <a:cubicBezTo>
                                <a:pt x="2449" y="67986"/>
                                <a:pt x="434" y="70459"/>
                                <a:pt x="68" y="73389"/>
                              </a:cubicBezTo>
                              <a:cubicBezTo>
                                <a:pt x="-986" y="81769"/>
                                <a:pt x="10462" y="85295"/>
                                <a:pt x="18934" y="85387"/>
                              </a:cubicBezTo>
                              <a:cubicBezTo>
                                <a:pt x="38487" y="85524"/>
                                <a:pt x="58085" y="84379"/>
                                <a:pt x="77501" y="81952"/>
                              </a:cubicBezTo>
                              <a:cubicBezTo>
                                <a:pt x="92933" y="80029"/>
                                <a:pt x="109372" y="76732"/>
                                <a:pt x="120270" y="65651"/>
                              </a:cubicBezTo>
                              <a:cubicBezTo>
                                <a:pt x="111341" y="63682"/>
                                <a:pt x="104243" y="55164"/>
                                <a:pt x="103968" y="46006"/>
                              </a:cubicBezTo>
                              <a:cubicBezTo>
                                <a:pt x="111157" y="45640"/>
                                <a:pt x="118393" y="45228"/>
                                <a:pt x="125582" y="44861"/>
                              </a:cubicBezTo>
                              <a:cubicBezTo>
                                <a:pt x="126086" y="40923"/>
                                <a:pt x="125536" y="36894"/>
                                <a:pt x="124025" y="33230"/>
                              </a:cubicBezTo>
                              <a:cubicBezTo>
                                <a:pt x="133412" y="31994"/>
                                <a:pt x="142433" y="36436"/>
                                <a:pt x="151271" y="39870"/>
                              </a:cubicBezTo>
                              <a:cubicBezTo>
                                <a:pt x="167206" y="46052"/>
                                <a:pt x="189095" y="52005"/>
                                <a:pt x="205854" y="47746"/>
                              </a:cubicBezTo>
                              <a:cubicBezTo>
                                <a:pt x="203107" y="25950"/>
                                <a:pt x="145547" y="8640"/>
                                <a:pt x="127184" y="4794"/>
                              </a:cubicBezTo>
                              <a:close/>
                            </a:path>
                          </a:pathLst>
                        </a:custGeom>
                        <a:solidFill>
                          <a:srgbClr val="3E4D48"/>
                        </a:solidFill>
                        <a:ln w="4577" cap="flat">
                          <a:noFill/>
                          <a:prstDash val="solid"/>
                          <a:miter/>
                        </a:ln>
                      </p:spPr>
                      <p:txBody>
                        <a:bodyPr rtlCol="0" anchor="ctr"/>
                        <a:lstStyle/>
                        <a:p>
                          <a:endParaRPr lang="th-TH"/>
                        </a:p>
                      </p:txBody>
                    </p:sp>
                    <p:sp>
                      <p:nvSpPr>
                        <p:cNvPr id="989" name="Freeform: Shape 988">
                          <a:extLst>
                            <a:ext uri="{FF2B5EF4-FFF2-40B4-BE49-F238E27FC236}">
                              <a16:creationId xmlns:a16="http://schemas.microsoft.com/office/drawing/2014/main" id="{352853F1-878B-4CA7-97BF-6B7D704B62FF}"/>
                            </a:ext>
                          </a:extLst>
                        </p:cNvPr>
                        <p:cNvSpPr/>
                        <p:nvPr/>
                      </p:nvSpPr>
                      <p:spPr>
                        <a:xfrm>
                          <a:off x="8428327" y="-13784"/>
                          <a:ext cx="295052" cy="122396"/>
                        </a:xfrm>
                        <a:custGeom>
                          <a:avLst/>
                          <a:gdLst>
                            <a:gd name="connsiteX0" fmla="*/ 40956 w 295052"/>
                            <a:gd name="connsiteY0" fmla="*/ 118645 h 122396"/>
                            <a:gd name="connsiteX1" fmla="*/ 15725 w 295052"/>
                            <a:gd name="connsiteY1" fmla="*/ 121942 h 122396"/>
                            <a:gd name="connsiteX2" fmla="*/ 64 w 295052"/>
                            <a:gd name="connsiteY2" fmla="*/ 104679 h 122396"/>
                            <a:gd name="connsiteX3" fmla="*/ 19983 w 295052"/>
                            <a:gd name="connsiteY3" fmla="*/ 90484 h 122396"/>
                            <a:gd name="connsiteX4" fmla="*/ 46176 w 295052"/>
                            <a:gd name="connsiteY4" fmla="*/ 96345 h 122396"/>
                            <a:gd name="connsiteX5" fmla="*/ 117336 w 295052"/>
                            <a:gd name="connsiteY5" fmla="*/ 83936 h 122396"/>
                            <a:gd name="connsiteX6" fmla="*/ 84504 w 295052"/>
                            <a:gd name="connsiteY6" fmla="*/ 64795 h 122396"/>
                            <a:gd name="connsiteX7" fmla="*/ 125029 w 295052"/>
                            <a:gd name="connsiteY7" fmla="*/ 70748 h 122396"/>
                            <a:gd name="connsiteX8" fmla="*/ 120084 w 295052"/>
                            <a:gd name="connsiteY8" fmla="*/ 51195 h 122396"/>
                            <a:gd name="connsiteX9" fmla="*/ 151542 w 295052"/>
                            <a:gd name="connsiteY9" fmla="*/ 53988 h 122396"/>
                            <a:gd name="connsiteX10" fmla="*/ 182131 w 295052"/>
                            <a:gd name="connsiteY10" fmla="*/ 65436 h 122396"/>
                            <a:gd name="connsiteX11" fmla="*/ 199715 w 295052"/>
                            <a:gd name="connsiteY11" fmla="*/ 44006 h 122396"/>
                            <a:gd name="connsiteX12" fmla="*/ 186298 w 295052"/>
                            <a:gd name="connsiteY12" fmla="*/ 27475 h 122396"/>
                            <a:gd name="connsiteX13" fmla="*/ 295052 w 295052"/>
                            <a:gd name="connsiteY13" fmla="*/ 0 h 122396"/>
                            <a:gd name="connsiteX14" fmla="*/ 228838 w 295052"/>
                            <a:gd name="connsiteY14" fmla="*/ 53347 h 122396"/>
                            <a:gd name="connsiteX15" fmla="*/ 166928 w 295052"/>
                            <a:gd name="connsiteY15" fmla="*/ 102802 h 122396"/>
                            <a:gd name="connsiteX16" fmla="*/ 120770 w 295052"/>
                            <a:gd name="connsiteY16" fmla="*/ 108342 h 122396"/>
                            <a:gd name="connsiteX17" fmla="*/ 40956 w 295052"/>
                            <a:gd name="connsiteY17" fmla="*/ 118645 h 12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5052" h="122396">
                              <a:moveTo>
                                <a:pt x="40956" y="118645"/>
                              </a:moveTo>
                              <a:cubicBezTo>
                                <a:pt x="32714" y="120889"/>
                                <a:pt x="24151" y="123454"/>
                                <a:pt x="15725" y="121942"/>
                              </a:cubicBezTo>
                              <a:cubicBezTo>
                                <a:pt x="7299" y="120431"/>
                                <a:pt x="-806" y="113196"/>
                                <a:pt x="64" y="104679"/>
                              </a:cubicBezTo>
                              <a:cubicBezTo>
                                <a:pt x="980" y="95750"/>
                                <a:pt x="11054" y="90346"/>
                                <a:pt x="19983" y="90484"/>
                              </a:cubicBezTo>
                              <a:cubicBezTo>
                                <a:pt x="28959" y="90575"/>
                                <a:pt x="37384" y="94422"/>
                                <a:pt x="46176" y="96345"/>
                              </a:cubicBezTo>
                              <a:cubicBezTo>
                                <a:pt x="70033" y="101657"/>
                                <a:pt x="94532" y="92728"/>
                                <a:pt x="117336" y="83936"/>
                              </a:cubicBezTo>
                              <a:cubicBezTo>
                                <a:pt x="106392" y="77571"/>
                                <a:pt x="95448" y="71160"/>
                                <a:pt x="84504" y="64795"/>
                              </a:cubicBezTo>
                              <a:cubicBezTo>
                                <a:pt x="97463" y="58109"/>
                                <a:pt x="114543" y="60582"/>
                                <a:pt x="125029" y="70748"/>
                              </a:cubicBezTo>
                              <a:cubicBezTo>
                                <a:pt x="123381" y="64245"/>
                                <a:pt x="121732" y="57743"/>
                                <a:pt x="120084" y="51195"/>
                              </a:cubicBezTo>
                              <a:cubicBezTo>
                                <a:pt x="129425" y="45379"/>
                                <a:pt x="141743" y="48905"/>
                                <a:pt x="151542" y="53988"/>
                              </a:cubicBezTo>
                              <a:cubicBezTo>
                                <a:pt x="161341" y="59025"/>
                                <a:pt x="171141" y="65619"/>
                                <a:pt x="182131" y="65436"/>
                              </a:cubicBezTo>
                              <a:cubicBezTo>
                                <a:pt x="193167" y="65299"/>
                                <a:pt x="204569" y="53896"/>
                                <a:pt x="199715" y="44006"/>
                              </a:cubicBezTo>
                              <a:cubicBezTo>
                                <a:pt x="196555" y="37549"/>
                                <a:pt x="187901" y="34481"/>
                                <a:pt x="186298" y="27475"/>
                              </a:cubicBezTo>
                              <a:cubicBezTo>
                                <a:pt x="224259" y="33519"/>
                                <a:pt x="264510" y="23354"/>
                                <a:pt x="295052" y="0"/>
                              </a:cubicBezTo>
                              <a:cubicBezTo>
                                <a:pt x="272981" y="17767"/>
                                <a:pt x="250864" y="35534"/>
                                <a:pt x="228838" y="53347"/>
                              </a:cubicBezTo>
                              <a:cubicBezTo>
                                <a:pt x="209239" y="69191"/>
                                <a:pt x="189274" y="91033"/>
                                <a:pt x="166928" y="102802"/>
                              </a:cubicBezTo>
                              <a:cubicBezTo>
                                <a:pt x="151863" y="110724"/>
                                <a:pt x="137347" y="108388"/>
                                <a:pt x="120770" y="108342"/>
                              </a:cubicBezTo>
                              <a:cubicBezTo>
                                <a:pt x="93845" y="108297"/>
                                <a:pt x="67011" y="111639"/>
                                <a:pt x="40956" y="118645"/>
                              </a:cubicBezTo>
                              <a:close/>
                            </a:path>
                          </a:pathLst>
                        </a:custGeom>
                        <a:solidFill>
                          <a:srgbClr val="4D5854"/>
                        </a:solidFill>
                        <a:ln w="4577" cap="flat">
                          <a:noFill/>
                          <a:prstDash val="solid"/>
                          <a:miter/>
                        </a:ln>
                      </p:spPr>
                      <p:txBody>
                        <a:bodyPr rtlCol="0" anchor="ctr"/>
                        <a:lstStyle/>
                        <a:p>
                          <a:endParaRPr lang="th-TH"/>
                        </a:p>
                      </p:txBody>
                    </p:sp>
                    <p:sp>
                      <p:nvSpPr>
                        <p:cNvPr id="990" name="Freeform: Shape 989">
                          <a:extLst>
                            <a:ext uri="{FF2B5EF4-FFF2-40B4-BE49-F238E27FC236}">
                              <a16:creationId xmlns:a16="http://schemas.microsoft.com/office/drawing/2014/main" id="{4A3EE1C8-7705-4FFE-A556-DBDA15A2713D}"/>
                            </a:ext>
                          </a:extLst>
                        </p:cNvPr>
                        <p:cNvSpPr/>
                        <p:nvPr/>
                      </p:nvSpPr>
                      <p:spPr>
                        <a:xfrm>
                          <a:off x="8538474" y="10054"/>
                          <a:ext cx="143419" cy="109414"/>
                        </a:xfrm>
                        <a:custGeom>
                          <a:avLst/>
                          <a:gdLst>
                            <a:gd name="connsiteX0" fmla="*/ 0 w 143419"/>
                            <a:gd name="connsiteY0" fmla="*/ 76078 h 109414"/>
                            <a:gd name="connsiteX1" fmla="*/ 6777 w 143419"/>
                            <a:gd name="connsiteY1" fmla="*/ 53091 h 109414"/>
                            <a:gd name="connsiteX2" fmla="*/ 687 w 143419"/>
                            <a:gd name="connsiteY2" fmla="*/ 42696 h 109414"/>
                            <a:gd name="connsiteX3" fmla="*/ 16393 w 143419"/>
                            <a:gd name="connsiteY3" fmla="*/ 44528 h 109414"/>
                            <a:gd name="connsiteX4" fmla="*/ 31917 w 143419"/>
                            <a:gd name="connsiteY4" fmla="*/ 51076 h 109414"/>
                            <a:gd name="connsiteX5" fmla="*/ 23812 w 143419"/>
                            <a:gd name="connsiteY5" fmla="*/ 41872 h 109414"/>
                            <a:gd name="connsiteX6" fmla="*/ 30909 w 143419"/>
                            <a:gd name="connsiteY6" fmla="*/ 31843 h 109414"/>
                            <a:gd name="connsiteX7" fmla="*/ 41166 w 143419"/>
                            <a:gd name="connsiteY7" fmla="*/ 32530 h 109414"/>
                            <a:gd name="connsiteX8" fmla="*/ 74136 w 143419"/>
                            <a:gd name="connsiteY8" fmla="*/ 40635 h 109414"/>
                            <a:gd name="connsiteX9" fmla="*/ 84577 w 143419"/>
                            <a:gd name="connsiteY9" fmla="*/ 41414 h 109414"/>
                            <a:gd name="connsiteX10" fmla="*/ 93186 w 143419"/>
                            <a:gd name="connsiteY10" fmla="*/ 26394 h 109414"/>
                            <a:gd name="connsiteX11" fmla="*/ 83432 w 143419"/>
                            <a:gd name="connsiteY11" fmla="*/ 10642 h 109414"/>
                            <a:gd name="connsiteX12" fmla="*/ 123133 w 143419"/>
                            <a:gd name="connsiteY12" fmla="*/ 11054 h 109414"/>
                            <a:gd name="connsiteX13" fmla="*/ 143419 w 143419"/>
                            <a:gd name="connsiteY13" fmla="*/ 110 h 109414"/>
                            <a:gd name="connsiteX14" fmla="*/ 128537 w 143419"/>
                            <a:gd name="connsiteY14" fmla="*/ 23280 h 109414"/>
                            <a:gd name="connsiteX15" fmla="*/ 103443 w 143419"/>
                            <a:gd name="connsiteY15" fmla="*/ 37155 h 109414"/>
                            <a:gd name="connsiteX16" fmla="*/ 77113 w 143419"/>
                            <a:gd name="connsiteY16" fmla="*/ 62753 h 109414"/>
                            <a:gd name="connsiteX17" fmla="*/ 14012 w 143419"/>
                            <a:gd name="connsiteY17" fmla="*/ 109414 h 109414"/>
                            <a:gd name="connsiteX18" fmla="*/ 20148 w 143419"/>
                            <a:gd name="connsiteY18" fmla="*/ 94532 h 109414"/>
                            <a:gd name="connsiteX19" fmla="*/ 35763 w 143419"/>
                            <a:gd name="connsiteY19" fmla="*/ 86289 h 109414"/>
                            <a:gd name="connsiteX20" fmla="*/ 46387 w 143419"/>
                            <a:gd name="connsiteY20" fmla="*/ 73834 h 109414"/>
                            <a:gd name="connsiteX21" fmla="*/ 57331 w 143419"/>
                            <a:gd name="connsiteY21" fmla="*/ 68293 h 109414"/>
                            <a:gd name="connsiteX22" fmla="*/ 0 w 143419"/>
                            <a:gd name="connsiteY22" fmla="*/ 76078 h 10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19" h="109414">
                              <a:moveTo>
                                <a:pt x="0" y="76078"/>
                              </a:moveTo>
                              <a:cubicBezTo>
                                <a:pt x="8472" y="72598"/>
                                <a:pt x="11997" y="60600"/>
                                <a:pt x="6777" y="53091"/>
                              </a:cubicBezTo>
                              <a:cubicBezTo>
                                <a:pt x="4442" y="49702"/>
                                <a:pt x="549" y="46817"/>
                                <a:pt x="687" y="42696"/>
                              </a:cubicBezTo>
                              <a:cubicBezTo>
                                <a:pt x="4442" y="38208"/>
                                <a:pt x="11814" y="40864"/>
                                <a:pt x="16393" y="44528"/>
                              </a:cubicBezTo>
                              <a:cubicBezTo>
                                <a:pt x="20973" y="48145"/>
                                <a:pt x="26284" y="52770"/>
                                <a:pt x="31917" y="51076"/>
                              </a:cubicBezTo>
                              <a:cubicBezTo>
                                <a:pt x="27567" y="50297"/>
                                <a:pt x="24040" y="46268"/>
                                <a:pt x="23812" y="41872"/>
                              </a:cubicBezTo>
                              <a:cubicBezTo>
                                <a:pt x="23583" y="37476"/>
                                <a:pt x="26696" y="33080"/>
                                <a:pt x="30909" y="31843"/>
                              </a:cubicBezTo>
                              <a:cubicBezTo>
                                <a:pt x="34252" y="30882"/>
                                <a:pt x="37824" y="31706"/>
                                <a:pt x="41166" y="32530"/>
                              </a:cubicBezTo>
                              <a:cubicBezTo>
                                <a:pt x="52156" y="35232"/>
                                <a:pt x="63147" y="37934"/>
                                <a:pt x="74136" y="40635"/>
                              </a:cubicBezTo>
                              <a:cubicBezTo>
                                <a:pt x="77571" y="41460"/>
                                <a:pt x="81188" y="42330"/>
                                <a:pt x="84577" y="41414"/>
                              </a:cubicBezTo>
                              <a:cubicBezTo>
                                <a:pt x="90667" y="39765"/>
                                <a:pt x="94056" y="32622"/>
                                <a:pt x="93186" y="26394"/>
                              </a:cubicBezTo>
                              <a:cubicBezTo>
                                <a:pt x="92316" y="20121"/>
                                <a:pt x="88148" y="14809"/>
                                <a:pt x="83432" y="10642"/>
                              </a:cubicBezTo>
                              <a:cubicBezTo>
                                <a:pt x="95979" y="5697"/>
                                <a:pt x="110953" y="16778"/>
                                <a:pt x="123133" y="11054"/>
                              </a:cubicBezTo>
                              <a:cubicBezTo>
                                <a:pt x="130277" y="7711"/>
                                <a:pt x="135634" y="-1080"/>
                                <a:pt x="143419" y="110"/>
                              </a:cubicBezTo>
                              <a:cubicBezTo>
                                <a:pt x="143510" y="9680"/>
                                <a:pt x="136504" y="17969"/>
                                <a:pt x="128537" y="23280"/>
                              </a:cubicBezTo>
                              <a:cubicBezTo>
                                <a:pt x="120569" y="28592"/>
                                <a:pt x="111411" y="31843"/>
                                <a:pt x="103443" y="37155"/>
                              </a:cubicBezTo>
                              <a:cubicBezTo>
                                <a:pt x="93232" y="43978"/>
                                <a:pt x="85493" y="53778"/>
                                <a:pt x="77113" y="62753"/>
                              </a:cubicBezTo>
                              <a:cubicBezTo>
                                <a:pt x="59163" y="81985"/>
                                <a:pt x="37641" y="97875"/>
                                <a:pt x="14012" y="109414"/>
                              </a:cubicBezTo>
                              <a:cubicBezTo>
                                <a:pt x="11219" y="104240"/>
                                <a:pt x="15157" y="97737"/>
                                <a:pt x="20148" y="94532"/>
                              </a:cubicBezTo>
                              <a:cubicBezTo>
                                <a:pt x="25094" y="91327"/>
                                <a:pt x="31093" y="89907"/>
                                <a:pt x="35763" y="86289"/>
                              </a:cubicBezTo>
                              <a:cubicBezTo>
                                <a:pt x="40067" y="82901"/>
                                <a:pt x="42769" y="77955"/>
                                <a:pt x="46387" y="73834"/>
                              </a:cubicBezTo>
                              <a:cubicBezTo>
                                <a:pt x="49546" y="70262"/>
                                <a:pt x="52935" y="67836"/>
                                <a:pt x="57331" y="68293"/>
                              </a:cubicBezTo>
                              <a:cubicBezTo>
                                <a:pt x="39518" y="77635"/>
                                <a:pt x="16439" y="69347"/>
                                <a:pt x="0" y="76078"/>
                              </a:cubicBezTo>
                              <a:close/>
                            </a:path>
                          </a:pathLst>
                        </a:custGeom>
                        <a:solidFill>
                          <a:srgbClr val="646C69"/>
                        </a:solidFill>
                        <a:ln w="4577" cap="flat">
                          <a:noFill/>
                          <a:prstDash val="solid"/>
                          <a:miter/>
                        </a:ln>
                      </p:spPr>
                      <p:txBody>
                        <a:bodyPr rtlCol="0" anchor="ctr"/>
                        <a:lstStyle/>
                        <a:p>
                          <a:endParaRPr lang="th-TH"/>
                        </a:p>
                      </p:txBody>
                    </p:sp>
                    <p:sp>
                      <p:nvSpPr>
                        <p:cNvPr id="991" name="Freeform: Shape 990">
                          <a:extLst>
                            <a:ext uri="{FF2B5EF4-FFF2-40B4-BE49-F238E27FC236}">
                              <a16:creationId xmlns:a16="http://schemas.microsoft.com/office/drawing/2014/main" id="{BDAE46B0-1614-4810-8A9F-9632A621016D}"/>
                            </a:ext>
                          </a:extLst>
                        </p:cNvPr>
                        <p:cNvSpPr/>
                        <p:nvPr/>
                      </p:nvSpPr>
                      <p:spPr>
                        <a:xfrm>
                          <a:off x="8459187" y="-117318"/>
                          <a:ext cx="425286" cy="338889"/>
                        </a:xfrm>
                        <a:custGeom>
                          <a:avLst/>
                          <a:gdLst>
                            <a:gd name="connsiteX0" fmla="*/ 28916 w 425286"/>
                            <a:gd name="connsiteY0" fmla="*/ 299934 h 338889"/>
                            <a:gd name="connsiteX1" fmla="*/ 126544 w 425286"/>
                            <a:gd name="connsiteY1" fmla="*/ 213113 h 338889"/>
                            <a:gd name="connsiteX2" fmla="*/ 238916 w 425286"/>
                            <a:gd name="connsiteY2" fmla="*/ 113792 h 338889"/>
                            <a:gd name="connsiteX3" fmla="*/ 267536 w 425286"/>
                            <a:gd name="connsiteY3" fmla="*/ 90621 h 338889"/>
                            <a:gd name="connsiteX4" fmla="*/ 322211 w 425286"/>
                            <a:gd name="connsiteY4" fmla="*/ 59987 h 338889"/>
                            <a:gd name="connsiteX5" fmla="*/ 376107 w 425286"/>
                            <a:gd name="connsiteY5" fmla="*/ 20515 h 338889"/>
                            <a:gd name="connsiteX6" fmla="*/ 425287 w 425286"/>
                            <a:gd name="connsiteY6" fmla="*/ 0 h 338889"/>
                            <a:gd name="connsiteX7" fmla="*/ 386181 w 425286"/>
                            <a:gd name="connsiteY7" fmla="*/ 34481 h 338889"/>
                            <a:gd name="connsiteX8" fmla="*/ 113539 w 425286"/>
                            <a:gd name="connsiteY8" fmla="*/ 246953 h 338889"/>
                            <a:gd name="connsiteX9" fmla="*/ 31023 w 425286"/>
                            <a:gd name="connsiteY9" fmla="*/ 319258 h 338889"/>
                            <a:gd name="connsiteX10" fmla="*/ 251 w 425286"/>
                            <a:gd name="connsiteY10" fmla="*/ 333865 h 338889"/>
                            <a:gd name="connsiteX11" fmla="*/ 28916 w 425286"/>
                            <a:gd name="connsiteY11" fmla="*/ 299934 h 33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286" h="338889">
                              <a:moveTo>
                                <a:pt x="28916" y="299934"/>
                              </a:moveTo>
                              <a:cubicBezTo>
                                <a:pt x="61291" y="270810"/>
                                <a:pt x="93894" y="241962"/>
                                <a:pt x="126544" y="213113"/>
                              </a:cubicBezTo>
                              <a:cubicBezTo>
                                <a:pt x="164001" y="180006"/>
                                <a:pt x="201458" y="146899"/>
                                <a:pt x="238916" y="113792"/>
                              </a:cubicBezTo>
                              <a:cubicBezTo>
                                <a:pt x="248120" y="105641"/>
                                <a:pt x="257370" y="97490"/>
                                <a:pt x="267536" y="90621"/>
                              </a:cubicBezTo>
                              <a:cubicBezTo>
                                <a:pt x="284845" y="78944"/>
                                <a:pt x="304535" y="71206"/>
                                <a:pt x="322211" y="59987"/>
                              </a:cubicBezTo>
                              <a:cubicBezTo>
                                <a:pt x="341031" y="48081"/>
                                <a:pt x="357241" y="32375"/>
                                <a:pt x="376107" y="20515"/>
                              </a:cubicBezTo>
                              <a:cubicBezTo>
                                <a:pt x="391218" y="10990"/>
                                <a:pt x="407886" y="4030"/>
                                <a:pt x="425287" y="0"/>
                              </a:cubicBezTo>
                              <a:cubicBezTo>
                                <a:pt x="417273" y="15706"/>
                                <a:pt x="401201" y="25277"/>
                                <a:pt x="386181" y="34481"/>
                              </a:cubicBezTo>
                              <a:cubicBezTo>
                                <a:pt x="287684" y="94513"/>
                                <a:pt x="200360" y="170939"/>
                                <a:pt x="113539" y="246953"/>
                              </a:cubicBezTo>
                              <a:cubicBezTo>
                                <a:pt x="86018" y="271039"/>
                                <a:pt x="58498" y="295126"/>
                                <a:pt x="31023" y="319258"/>
                              </a:cubicBezTo>
                              <a:cubicBezTo>
                                <a:pt x="25436" y="324157"/>
                                <a:pt x="4876" y="349480"/>
                                <a:pt x="251" y="333865"/>
                              </a:cubicBezTo>
                              <a:cubicBezTo>
                                <a:pt x="-2771" y="323654"/>
                                <a:pt x="22368" y="305841"/>
                                <a:pt x="28916" y="299934"/>
                              </a:cubicBezTo>
                              <a:close/>
                            </a:path>
                          </a:pathLst>
                        </a:custGeom>
                        <a:solidFill>
                          <a:srgbClr val="506A60"/>
                        </a:solidFill>
                        <a:ln w="4577" cap="flat">
                          <a:noFill/>
                          <a:prstDash val="solid"/>
                          <a:miter/>
                        </a:ln>
                      </p:spPr>
                      <p:txBody>
                        <a:bodyPr rtlCol="0" anchor="ctr"/>
                        <a:lstStyle/>
                        <a:p>
                          <a:endParaRPr lang="th-TH"/>
                        </a:p>
                      </p:txBody>
                    </p:sp>
                    <p:sp>
                      <p:nvSpPr>
                        <p:cNvPr id="992" name="Freeform: Shape 991">
                          <a:extLst>
                            <a:ext uri="{FF2B5EF4-FFF2-40B4-BE49-F238E27FC236}">
                              <a16:creationId xmlns:a16="http://schemas.microsoft.com/office/drawing/2014/main" id="{52FF7BDA-3D3D-4AED-925C-1723611F7107}"/>
                            </a:ext>
                          </a:extLst>
                        </p:cNvPr>
                        <p:cNvSpPr/>
                        <p:nvPr/>
                      </p:nvSpPr>
                      <p:spPr>
                        <a:xfrm>
                          <a:off x="8446982" y="-118967"/>
                          <a:ext cx="434835" cy="346228"/>
                        </a:xfrm>
                        <a:custGeom>
                          <a:avLst/>
                          <a:gdLst>
                            <a:gd name="connsiteX0" fmla="*/ 257348 w 434835"/>
                            <a:gd name="connsiteY0" fmla="*/ 131788 h 346228"/>
                            <a:gd name="connsiteX1" fmla="*/ 296545 w 434835"/>
                            <a:gd name="connsiteY1" fmla="*/ 100970 h 346228"/>
                            <a:gd name="connsiteX2" fmla="*/ 366423 w 434835"/>
                            <a:gd name="connsiteY2" fmla="*/ 57010 h 346228"/>
                            <a:gd name="connsiteX3" fmla="*/ 434835 w 434835"/>
                            <a:gd name="connsiteY3" fmla="*/ 0 h 346228"/>
                            <a:gd name="connsiteX4" fmla="*/ 260049 w 434835"/>
                            <a:gd name="connsiteY4" fmla="*/ 145479 h 346228"/>
                            <a:gd name="connsiteX5" fmla="*/ 112051 w 434835"/>
                            <a:gd name="connsiteY5" fmla="*/ 276214 h 346228"/>
                            <a:gd name="connsiteX6" fmla="*/ 0 w 434835"/>
                            <a:gd name="connsiteY6" fmla="*/ 346229 h 346228"/>
                            <a:gd name="connsiteX7" fmla="*/ 128903 w 434835"/>
                            <a:gd name="connsiteY7" fmla="*/ 238298 h 346228"/>
                            <a:gd name="connsiteX8" fmla="*/ 257348 w 434835"/>
                            <a:gd name="connsiteY8" fmla="*/ 131788 h 34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835" h="346228">
                              <a:moveTo>
                                <a:pt x="257348" y="131788"/>
                              </a:moveTo>
                              <a:cubicBezTo>
                                <a:pt x="270123" y="121164"/>
                                <a:pt x="282945" y="110540"/>
                                <a:pt x="296545" y="100970"/>
                              </a:cubicBezTo>
                              <a:cubicBezTo>
                                <a:pt x="319029" y="85126"/>
                                <a:pt x="343481" y="72259"/>
                                <a:pt x="366423" y="57010"/>
                              </a:cubicBezTo>
                              <a:cubicBezTo>
                                <a:pt x="391196" y="40571"/>
                                <a:pt x="414229" y="21430"/>
                                <a:pt x="434835" y="0"/>
                              </a:cubicBezTo>
                              <a:cubicBezTo>
                                <a:pt x="393302" y="63971"/>
                                <a:pt x="320402" y="98772"/>
                                <a:pt x="260049" y="145479"/>
                              </a:cubicBezTo>
                              <a:cubicBezTo>
                                <a:pt x="207985" y="185776"/>
                                <a:pt x="164254" y="236101"/>
                                <a:pt x="112051" y="276214"/>
                              </a:cubicBezTo>
                              <a:cubicBezTo>
                                <a:pt x="79265" y="301445"/>
                                <a:pt x="38831" y="331942"/>
                                <a:pt x="0" y="346229"/>
                              </a:cubicBezTo>
                              <a:cubicBezTo>
                                <a:pt x="35076" y="305612"/>
                                <a:pt x="87461" y="272642"/>
                                <a:pt x="128903" y="238298"/>
                              </a:cubicBezTo>
                              <a:cubicBezTo>
                                <a:pt x="171764" y="202764"/>
                                <a:pt x="214533" y="167276"/>
                                <a:pt x="257348" y="131788"/>
                              </a:cubicBezTo>
                              <a:close/>
                            </a:path>
                          </a:pathLst>
                        </a:custGeom>
                        <a:solidFill>
                          <a:srgbClr val="25483B"/>
                        </a:solidFill>
                        <a:ln w="4577" cap="flat">
                          <a:noFill/>
                          <a:prstDash val="solid"/>
                          <a:miter/>
                        </a:ln>
                      </p:spPr>
                      <p:txBody>
                        <a:bodyPr rtlCol="0" anchor="ctr"/>
                        <a:lstStyle/>
                        <a:p>
                          <a:endParaRPr lang="th-TH"/>
                        </a:p>
                      </p:txBody>
                    </p:sp>
                    <p:sp>
                      <p:nvSpPr>
                        <p:cNvPr id="993" name="Freeform: Shape 992">
                          <a:extLst>
                            <a:ext uri="{FF2B5EF4-FFF2-40B4-BE49-F238E27FC236}">
                              <a16:creationId xmlns:a16="http://schemas.microsoft.com/office/drawing/2014/main" id="{2E61AAB0-AFCD-4EBF-B7D2-58B6E25C9755}"/>
                            </a:ext>
                          </a:extLst>
                        </p:cNvPr>
                        <p:cNvSpPr/>
                        <p:nvPr/>
                      </p:nvSpPr>
                      <p:spPr>
                        <a:xfrm>
                          <a:off x="8455179" y="-94469"/>
                          <a:ext cx="407681" cy="316299"/>
                        </a:xfrm>
                        <a:custGeom>
                          <a:avLst/>
                          <a:gdLst>
                            <a:gd name="connsiteX0" fmla="*/ 142686 w 407681"/>
                            <a:gd name="connsiteY0" fmla="*/ 216410 h 316299"/>
                            <a:gd name="connsiteX1" fmla="*/ 232529 w 407681"/>
                            <a:gd name="connsiteY1" fmla="*/ 139160 h 316299"/>
                            <a:gd name="connsiteX2" fmla="*/ 407681 w 407681"/>
                            <a:gd name="connsiteY2" fmla="*/ 0 h 316299"/>
                            <a:gd name="connsiteX3" fmla="*/ 334918 w 407681"/>
                            <a:gd name="connsiteY3" fmla="*/ 56552 h 316299"/>
                            <a:gd name="connsiteX4" fmla="*/ 307306 w 407681"/>
                            <a:gd name="connsiteY4" fmla="*/ 79540 h 316299"/>
                            <a:gd name="connsiteX5" fmla="*/ 278458 w 407681"/>
                            <a:gd name="connsiteY5" fmla="*/ 95200 h 316299"/>
                            <a:gd name="connsiteX6" fmla="*/ 236787 w 407681"/>
                            <a:gd name="connsiteY6" fmla="*/ 128765 h 316299"/>
                            <a:gd name="connsiteX7" fmla="*/ 105824 w 407681"/>
                            <a:gd name="connsiteY7" fmla="*/ 241824 h 316299"/>
                            <a:gd name="connsiteX8" fmla="*/ 21843 w 407681"/>
                            <a:gd name="connsiteY8" fmla="*/ 299109 h 316299"/>
                            <a:gd name="connsiteX9" fmla="*/ 0 w 407681"/>
                            <a:gd name="connsiteY9" fmla="*/ 316281 h 316299"/>
                            <a:gd name="connsiteX10" fmla="*/ 73175 w 407681"/>
                            <a:gd name="connsiteY10" fmla="*/ 270902 h 316299"/>
                            <a:gd name="connsiteX11" fmla="*/ 142686 w 407681"/>
                            <a:gd name="connsiteY11" fmla="*/ 216410 h 31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7681" h="316299">
                              <a:moveTo>
                                <a:pt x="142686" y="216410"/>
                              </a:moveTo>
                              <a:cubicBezTo>
                                <a:pt x="172725" y="190767"/>
                                <a:pt x="201345" y="163429"/>
                                <a:pt x="232529" y="139160"/>
                              </a:cubicBezTo>
                              <a:cubicBezTo>
                                <a:pt x="291508" y="93185"/>
                                <a:pt x="359921" y="57560"/>
                                <a:pt x="407681" y="0"/>
                              </a:cubicBezTo>
                              <a:cubicBezTo>
                                <a:pt x="381992" y="16897"/>
                                <a:pt x="357631" y="35809"/>
                                <a:pt x="334918" y="56552"/>
                              </a:cubicBezTo>
                              <a:cubicBezTo>
                                <a:pt x="326081" y="64657"/>
                                <a:pt x="317380" y="73083"/>
                                <a:pt x="307306" y="79540"/>
                              </a:cubicBezTo>
                              <a:cubicBezTo>
                                <a:pt x="298102" y="85447"/>
                                <a:pt x="287936" y="89660"/>
                                <a:pt x="278458" y="95200"/>
                              </a:cubicBezTo>
                              <a:cubicBezTo>
                                <a:pt x="263026" y="104221"/>
                                <a:pt x="249838" y="116539"/>
                                <a:pt x="236787" y="128765"/>
                              </a:cubicBezTo>
                              <a:cubicBezTo>
                                <a:pt x="194613" y="168146"/>
                                <a:pt x="152119" y="207389"/>
                                <a:pt x="105824" y="241824"/>
                              </a:cubicBezTo>
                              <a:cubicBezTo>
                                <a:pt x="78624" y="262064"/>
                                <a:pt x="50233" y="280564"/>
                                <a:pt x="21843" y="299109"/>
                              </a:cubicBezTo>
                              <a:cubicBezTo>
                                <a:pt x="14150" y="304146"/>
                                <a:pt x="3847" y="308863"/>
                                <a:pt x="0" y="316281"/>
                              </a:cubicBezTo>
                              <a:cubicBezTo>
                                <a:pt x="19507" y="317197"/>
                                <a:pt x="56324" y="283037"/>
                                <a:pt x="73175" y="270902"/>
                              </a:cubicBezTo>
                              <a:cubicBezTo>
                                <a:pt x="97032" y="253776"/>
                                <a:pt x="120477" y="235734"/>
                                <a:pt x="142686" y="216410"/>
                              </a:cubicBezTo>
                              <a:close/>
                            </a:path>
                          </a:pathLst>
                        </a:custGeom>
                        <a:solidFill>
                          <a:srgbClr val="243631"/>
                        </a:solidFill>
                        <a:ln w="4577" cap="flat">
                          <a:noFill/>
                          <a:prstDash val="solid"/>
                          <a:miter/>
                        </a:ln>
                      </p:spPr>
                      <p:txBody>
                        <a:bodyPr rtlCol="0" anchor="ctr"/>
                        <a:lstStyle/>
                        <a:p>
                          <a:endParaRPr lang="th-TH"/>
                        </a:p>
                      </p:txBody>
                    </p:sp>
                    <p:sp>
                      <p:nvSpPr>
                        <p:cNvPr id="994" name="Freeform: Shape 993">
                          <a:extLst>
                            <a:ext uri="{FF2B5EF4-FFF2-40B4-BE49-F238E27FC236}">
                              <a16:creationId xmlns:a16="http://schemas.microsoft.com/office/drawing/2014/main" id="{B52CF8EA-4EEB-4E13-9498-FA0729F13C3B}"/>
                            </a:ext>
                          </a:extLst>
                        </p:cNvPr>
                        <p:cNvSpPr/>
                        <p:nvPr/>
                      </p:nvSpPr>
                      <p:spPr>
                        <a:xfrm>
                          <a:off x="8452615" y="47"/>
                          <a:ext cx="188706" cy="55679"/>
                        </a:xfrm>
                        <a:custGeom>
                          <a:avLst/>
                          <a:gdLst>
                            <a:gd name="connsiteX0" fmla="*/ 115440 w 188706"/>
                            <a:gd name="connsiteY0" fmla="*/ 17306 h 55679"/>
                            <a:gd name="connsiteX1" fmla="*/ 98589 w 188706"/>
                            <a:gd name="connsiteY1" fmla="*/ 7553 h 55679"/>
                            <a:gd name="connsiteX2" fmla="*/ 73450 w 188706"/>
                            <a:gd name="connsiteY2" fmla="*/ 684 h 55679"/>
                            <a:gd name="connsiteX3" fmla="*/ 0 w 188706"/>
                            <a:gd name="connsiteY3" fmla="*/ 19459 h 55679"/>
                            <a:gd name="connsiteX4" fmla="*/ 60033 w 188706"/>
                            <a:gd name="connsiteY4" fmla="*/ 7370 h 55679"/>
                            <a:gd name="connsiteX5" fmla="*/ 119058 w 188706"/>
                            <a:gd name="connsiteY5" fmla="*/ 20603 h 55679"/>
                            <a:gd name="connsiteX6" fmla="*/ 134032 w 188706"/>
                            <a:gd name="connsiteY6" fmla="*/ 30632 h 55679"/>
                            <a:gd name="connsiteX7" fmla="*/ 152028 w 188706"/>
                            <a:gd name="connsiteY7" fmla="*/ 40065 h 55679"/>
                            <a:gd name="connsiteX8" fmla="*/ 184860 w 188706"/>
                            <a:gd name="connsiteY8" fmla="*/ 55680 h 55679"/>
                            <a:gd name="connsiteX9" fmla="*/ 188706 w 188706"/>
                            <a:gd name="connsiteY9" fmla="*/ 52154 h 55679"/>
                            <a:gd name="connsiteX10" fmla="*/ 115440 w 188706"/>
                            <a:gd name="connsiteY10" fmla="*/ 17306 h 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06" h="55679">
                              <a:moveTo>
                                <a:pt x="115440" y="17306"/>
                              </a:moveTo>
                              <a:cubicBezTo>
                                <a:pt x="109854" y="14009"/>
                                <a:pt x="104450" y="10346"/>
                                <a:pt x="98589" y="7553"/>
                              </a:cubicBezTo>
                              <a:cubicBezTo>
                                <a:pt x="90713" y="3798"/>
                                <a:pt x="82104" y="1692"/>
                                <a:pt x="73450" y="684"/>
                              </a:cubicBezTo>
                              <a:cubicBezTo>
                                <a:pt x="47760" y="-2292"/>
                                <a:pt x="21064" y="4531"/>
                                <a:pt x="0" y="19459"/>
                              </a:cubicBezTo>
                              <a:cubicBezTo>
                                <a:pt x="19599" y="13597"/>
                                <a:pt x="39610" y="8331"/>
                                <a:pt x="60033" y="7370"/>
                              </a:cubicBezTo>
                              <a:cubicBezTo>
                                <a:pt x="80456" y="6362"/>
                                <a:pt x="101565" y="9934"/>
                                <a:pt x="119058" y="20603"/>
                              </a:cubicBezTo>
                              <a:cubicBezTo>
                                <a:pt x="124186" y="23717"/>
                                <a:pt x="128949" y="27426"/>
                                <a:pt x="134032" y="30632"/>
                              </a:cubicBezTo>
                              <a:cubicBezTo>
                                <a:pt x="139801" y="34249"/>
                                <a:pt x="145937" y="37134"/>
                                <a:pt x="152028" y="40065"/>
                              </a:cubicBezTo>
                              <a:cubicBezTo>
                                <a:pt x="162972" y="45285"/>
                                <a:pt x="173916" y="50505"/>
                                <a:pt x="184860" y="55680"/>
                              </a:cubicBezTo>
                              <a:cubicBezTo>
                                <a:pt x="187012" y="52383"/>
                                <a:pt x="187745" y="55909"/>
                                <a:pt x="188706" y="52154"/>
                              </a:cubicBezTo>
                              <a:cubicBezTo>
                                <a:pt x="164758" y="40797"/>
                                <a:pt x="138977" y="31273"/>
                                <a:pt x="115440" y="17306"/>
                              </a:cubicBezTo>
                              <a:close/>
                            </a:path>
                          </a:pathLst>
                        </a:custGeom>
                        <a:solidFill>
                          <a:srgbClr val="21302C"/>
                        </a:solidFill>
                        <a:ln w="4577" cap="flat">
                          <a:noFill/>
                          <a:prstDash val="solid"/>
                          <a:miter/>
                        </a:ln>
                      </p:spPr>
                      <p:txBody>
                        <a:bodyPr rtlCol="0" anchor="ctr"/>
                        <a:lstStyle/>
                        <a:p>
                          <a:endParaRPr lang="th-TH"/>
                        </a:p>
                      </p:txBody>
                    </p:sp>
                    <p:sp>
                      <p:nvSpPr>
                        <p:cNvPr id="995" name="Freeform: Shape 994">
                          <a:extLst>
                            <a:ext uri="{FF2B5EF4-FFF2-40B4-BE49-F238E27FC236}">
                              <a16:creationId xmlns:a16="http://schemas.microsoft.com/office/drawing/2014/main" id="{AB0355C5-7039-4DCE-AF93-FC7EF9F7D7EE}"/>
                            </a:ext>
                          </a:extLst>
                        </p:cNvPr>
                        <p:cNvSpPr/>
                        <p:nvPr/>
                      </p:nvSpPr>
                      <p:spPr>
                        <a:xfrm>
                          <a:off x="8525194" y="-72649"/>
                          <a:ext cx="174785" cy="52838"/>
                        </a:xfrm>
                        <a:custGeom>
                          <a:avLst/>
                          <a:gdLst>
                            <a:gd name="connsiteX0" fmla="*/ 131101 w 174785"/>
                            <a:gd name="connsiteY0" fmla="*/ 43937 h 52838"/>
                            <a:gd name="connsiteX1" fmla="*/ 84348 w 174785"/>
                            <a:gd name="connsiteY1" fmla="*/ 21820 h 52838"/>
                            <a:gd name="connsiteX2" fmla="*/ 75418 w 174785"/>
                            <a:gd name="connsiteY2" fmla="*/ 16599 h 52838"/>
                            <a:gd name="connsiteX3" fmla="*/ 0 w 174785"/>
                            <a:gd name="connsiteY3" fmla="*/ 710 h 52838"/>
                            <a:gd name="connsiteX4" fmla="*/ 30543 w 174785"/>
                            <a:gd name="connsiteY4" fmla="*/ 69 h 52838"/>
                            <a:gd name="connsiteX5" fmla="*/ 51424 w 174785"/>
                            <a:gd name="connsiteY5" fmla="*/ 1855 h 52838"/>
                            <a:gd name="connsiteX6" fmla="*/ 70564 w 174785"/>
                            <a:gd name="connsiteY6" fmla="*/ 12341 h 52838"/>
                            <a:gd name="connsiteX7" fmla="*/ 138977 w 174785"/>
                            <a:gd name="connsiteY7" fmla="*/ 39953 h 52838"/>
                            <a:gd name="connsiteX8" fmla="*/ 174786 w 174785"/>
                            <a:gd name="connsiteY8" fmla="*/ 52362 h 52838"/>
                            <a:gd name="connsiteX9" fmla="*/ 131101 w 174785"/>
                            <a:gd name="connsiteY9" fmla="*/ 43937 h 5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785" h="52838">
                              <a:moveTo>
                                <a:pt x="131101" y="43937"/>
                              </a:moveTo>
                              <a:cubicBezTo>
                                <a:pt x="114158" y="40228"/>
                                <a:pt x="99138" y="30841"/>
                                <a:pt x="84348" y="21820"/>
                              </a:cubicBezTo>
                              <a:cubicBezTo>
                                <a:pt x="81417" y="20034"/>
                                <a:pt x="78486" y="18248"/>
                                <a:pt x="75418" y="16599"/>
                              </a:cubicBezTo>
                              <a:cubicBezTo>
                                <a:pt x="52568" y="4327"/>
                                <a:pt x="25918" y="1351"/>
                                <a:pt x="0" y="710"/>
                              </a:cubicBezTo>
                              <a:cubicBezTo>
                                <a:pt x="10166" y="481"/>
                                <a:pt x="20377" y="298"/>
                                <a:pt x="30543" y="69"/>
                              </a:cubicBezTo>
                              <a:cubicBezTo>
                                <a:pt x="37549" y="-69"/>
                                <a:pt x="44738" y="-206"/>
                                <a:pt x="51424" y="1855"/>
                              </a:cubicBezTo>
                              <a:cubicBezTo>
                                <a:pt x="58384" y="4007"/>
                                <a:pt x="64429" y="8357"/>
                                <a:pt x="70564" y="12341"/>
                              </a:cubicBezTo>
                              <a:cubicBezTo>
                                <a:pt x="91354" y="25758"/>
                                <a:pt x="114707" y="35191"/>
                                <a:pt x="138977" y="39953"/>
                              </a:cubicBezTo>
                              <a:cubicBezTo>
                                <a:pt x="151112" y="42334"/>
                                <a:pt x="165307" y="43891"/>
                                <a:pt x="174786" y="52362"/>
                              </a:cubicBezTo>
                              <a:cubicBezTo>
                                <a:pt x="164803" y="54927"/>
                                <a:pt x="142319" y="46410"/>
                                <a:pt x="131101" y="43937"/>
                              </a:cubicBezTo>
                              <a:close/>
                            </a:path>
                          </a:pathLst>
                        </a:custGeom>
                        <a:solidFill>
                          <a:srgbClr val="2A3835"/>
                        </a:solidFill>
                        <a:ln w="4577" cap="flat">
                          <a:noFill/>
                          <a:prstDash val="solid"/>
                          <a:miter/>
                        </a:ln>
                      </p:spPr>
                      <p:txBody>
                        <a:bodyPr rtlCol="0" anchor="ctr"/>
                        <a:lstStyle/>
                        <a:p>
                          <a:endParaRPr lang="th-TH"/>
                        </a:p>
                      </p:txBody>
                    </p:sp>
                    <p:sp>
                      <p:nvSpPr>
                        <p:cNvPr id="996" name="Freeform: Shape 995">
                          <a:extLst>
                            <a:ext uri="{FF2B5EF4-FFF2-40B4-BE49-F238E27FC236}">
                              <a16:creationId xmlns:a16="http://schemas.microsoft.com/office/drawing/2014/main" id="{5D525F2C-0284-473B-8261-8BFBDC11AFCD}"/>
                            </a:ext>
                          </a:extLst>
                        </p:cNvPr>
                        <p:cNvSpPr/>
                        <p:nvPr/>
                      </p:nvSpPr>
                      <p:spPr>
                        <a:xfrm>
                          <a:off x="8585410" y="-107218"/>
                          <a:ext cx="190538" cy="37522"/>
                        </a:xfrm>
                        <a:custGeom>
                          <a:avLst/>
                          <a:gdLst>
                            <a:gd name="connsiteX0" fmla="*/ 152028 w 190538"/>
                            <a:gd name="connsiteY0" fmla="*/ 28318 h 37522"/>
                            <a:gd name="connsiteX1" fmla="*/ 102481 w 190538"/>
                            <a:gd name="connsiteY1" fmla="*/ 12658 h 37522"/>
                            <a:gd name="connsiteX2" fmla="*/ 79906 w 190538"/>
                            <a:gd name="connsiteY2" fmla="*/ 6064 h 37522"/>
                            <a:gd name="connsiteX3" fmla="*/ 45105 w 190538"/>
                            <a:gd name="connsiteY3" fmla="*/ 2492 h 37522"/>
                            <a:gd name="connsiteX4" fmla="*/ 0 w 190538"/>
                            <a:gd name="connsiteY4" fmla="*/ 340 h 37522"/>
                            <a:gd name="connsiteX5" fmla="*/ 46204 w 190538"/>
                            <a:gd name="connsiteY5" fmla="*/ 19 h 37522"/>
                            <a:gd name="connsiteX6" fmla="*/ 66947 w 190538"/>
                            <a:gd name="connsiteY6" fmla="*/ 935 h 37522"/>
                            <a:gd name="connsiteX7" fmla="*/ 83890 w 190538"/>
                            <a:gd name="connsiteY7" fmla="*/ 4965 h 37522"/>
                            <a:gd name="connsiteX8" fmla="*/ 190538 w 190538"/>
                            <a:gd name="connsiteY8" fmla="*/ 37522 h 37522"/>
                            <a:gd name="connsiteX9" fmla="*/ 152028 w 190538"/>
                            <a:gd name="connsiteY9" fmla="*/ 28318 h 3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38" h="37522">
                              <a:moveTo>
                                <a:pt x="152028" y="28318"/>
                              </a:moveTo>
                              <a:cubicBezTo>
                                <a:pt x="135359" y="23602"/>
                                <a:pt x="118920" y="18107"/>
                                <a:pt x="102481" y="12658"/>
                              </a:cubicBezTo>
                              <a:cubicBezTo>
                                <a:pt x="95017" y="10185"/>
                                <a:pt x="87553" y="7712"/>
                                <a:pt x="79906" y="6064"/>
                              </a:cubicBezTo>
                              <a:cubicBezTo>
                                <a:pt x="68504" y="3637"/>
                                <a:pt x="56781" y="3041"/>
                                <a:pt x="45105" y="2492"/>
                              </a:cubicBezTo>
                              <a:cubicBezTo>
                                <a:pt x="30085" y="1759"/>
                                <a:pt x="15066" y="1072"/>
                                <a:pt x="0" y="340"/>
                              </a:cubicBezTo>
                              <a:cubicBezTo>
                                <a:pt x="15386" y="248"/>
                                <a:pt x="30818" y="111"/>
                                <a:pt x="46204" y="19"/>
                              </a:cubicBezTo>
                              <a:cubicBezTo>
                                <a:pt x="53118" y="-27"/>
                                <a:pt x="60078" y="-72"/>
                                <a:pt x="66947" y="935"/>
                              </a:cubicBezTo>
                              <a:cubicBezTo>
                                <a:pt x="72717" y="1805"/>
                                <a:pt x="78303" y="3362"/>
                                <a:pt x="83890" y="4965"/>
                              </a:cubicBezTo>
                              <a:cubicBezTo>
                                <a:pt x="116722" y="14306"/>
                                <a:pt x="161552" y="19664"/>
                                <a:pt x="190538" y="37522"/>
                              </a:cubicBezTo>
                              <a:cubicBezTo>
                                <a:pt x="177625" y="35736"/>
                                <a:pt x="164620" y="31890"/>
                                <a:pt x="152028" y="28318"/>
                              </a:cubicBezTo>
                              <a:close/>
                            </a:path>
                          </a:pathLst>
                        </a:custGeom>
                        <a:solidFill>
                          <a:srgbClr val="2A3835"/>
                        </a:solidFill>
                        <a:ln w="4577" cap="flat">
                          <a:noFill/>
                          <a:prstDash val="solid"/>
                          <a:miter/>
                        </a:ln>
                      </p:spPr>
                      <p:txBody>
                        <a:bodyPr rtlCol="0" anchor="ctr"/>
                        <a:lstStyle/>
                        <a:p>
                          <a:endParaRPr lang="th-TH"/>
                        </a:p>
                      </p:txBody>
                    </p:sp>
                    <p:sp>
                      <p:nvSpPr>
                        <p:cNvPr id="997" name="Freeform: Shape 996">
                          <a:extLst>
                            <a:ext uri="{FF2B5EF4-FFF2-40B4-BE49-F238E27FC236}">
                              <a16:creationId xmlns:a16="http://schemas.microsoft.com/office/drawing/2014/main" id="{9EE10CAF-7CAB-4B9D-B8BB-D3E324A04CB9}"/>
                            </a:ext>
                          </a:extLst>
                        </p:cNvPr>
                        <p:cNvSpPr/>
                        <p:nvPr/>
                      </p:nvSpPr>
                      <p:spPr>
                        <a:xfrm>
                          <a:off x="8719533" y="-129224"/>
                          <a:ext cx="119698" cy="28115"/>
                        </a:xfrm>
                        <a:custGeom>
                          <a:avLst/>
                          <a:gdLst>
                            <a:gd name="connsiteX0" fmla="*/ 77021 w 119698"/>
                            <a:gd name="connsiteY0" fmla="*/ 15157 h 28115"/>
                            <a:gd name="connsiteX1" fmla="*/ 0 w 119698"/>
                            <a:gd name="connsiteY1" fmla="*/ 0 h 28115"/>
                            <a:gd name="connsiteX2" fmla="*/ 104267 w 119698"/>
                            <a:gd name="connsiteY2" fmla="*/ 20102 h 28115"/>
                            <a:gd name="connsiteX3" fmla="*/ 119699 w 119698"/>
                            <a:gd name="connsiteY3" fmla="*/ 28116 h 28115"/>
                            <a:gd name="connsiteX4" fmla="*/ 77021 w 119698"/>
                            <a:gd name="connsiteY4" fmla="*/ 15157 h 2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698" h="28115">
                              <a:moveTo>
                                <a:pt x="77021" y="15157"/>
                              </a:moveTo>
                              <a:cubicBezTo>
                                <a:pt x="51378" y="9891"/>
                                <a:pt x="25689" y="4808"/>
                                <a:pt x="0" y="0"/>
                              </a:cubicBezTo>
                              <a:cubicBezTo>
                                <a:pt x="35443" y="1603"/>
                                <a:pt x="70015" y="10853"/>
                                <a:pt x="104267" y="20102"/>
                              </a:cubicBezTo>
                              <a:cubicBezTo>
                                <a:pt x="110403" y="21751"/>
                                <a:pt x="115715" y="23583"/>
                                <a:pt x="119699" y="28116"/>
                              </a:cubicBezTo>
                              <a:cubicBezTo>
                                <a:pt x="106602" y="26788"/>
                                <a:pt x="90988" y="18042"/>
                                <a:pt x="77021" y="15157"/>
                              </a:cubicBezTo>
                              <a:close/>
                            </a:path>
                          </a:pathLst>
                        </a:custGeom>
                        <a:solidFill>
                          <a:srgbClr val="2A3835"/>
                        </a:solidFill>
                        <a:ln w="4577" cap="flat">
                          <a:noFill/>
                          <a:prstDash val="solid"/>
                          <a:miter/>
                        </a:ln>
                      </p:spPr>
                      <p:txBody>
                        <a:bodyPr rtlCol="0" anchor="ctr"/>
                        <a:lstStyle/>
                        <a:p>
                          <a:endParaRPr lang="th-TH"/>
                        </a:p>
                      </p:txBody>
                    </p:sp>
                    <p:sp>
                      <p:nvSpPr>
                        <p:cNvPr id="998" name="Freeform: Shape 997">
                          <a:extLst>
                            <a:ext uri="{FF2B5EF4-FFF2-40B4-BE49-F238E27FC236}">
                              <a16:creationId xmlns:a16="http://schemas.microsoft.com/office/drawing/2014/main" id="{DD9AC1C6-001A-4262-8CD7-FE60DE64DD37}"/>
                            </a:ext>
                          </a:extLst>
                        </p:cNvPr>
                        <p:cNvSpPr/>
                        <p:nvPr/>
                      </p:nvSpPr>
                      <p:spPr>
                        <a:xfrm>
                          <a:off x="8436518" y="-124141"/>
                          <a:ext cx="425243" cy="340742"/>
                        </a:xfrm>
                        <a:custGeom>
                          <a:avLst/>
                          <a:gdLst>
                            <a:gd name="connsiteX0" fmla="*/ 165972 w 425243"/>
                            <a:gd name="connsiteY0" fmla="*/ 208442 h 340742"/>
                            <a:gd name="connsiteX1" fmla="*/ 192623 w 425243"/>
                            <a:gd name="connsiteY1" fmla="*/ 182250 h 340742"/>
                            <a:gd name="connsiteX2" fmla="*/ 202056 w 425243"/>
                            <a:gd name="connsiteY2" fmla="*/ 175473 h 340742"/>
                            <a:gd name="connsiteX3" fmla="*/ 208741 w 425243"/>
                            <a:gd name="connsiteY3" fmla="*/ 166360 h 340742"/>
                            <a:gd name="connsiteX4" fmla="*/ 258425 w 425243"/>
                            <a:gd name="connsiteY4" fmla="*/ 122217 h 340742"/>
                            <a:gd name="connsiteX5" fmla="*/ 324227 w 425243"/>
                            <a:gd name="connsiteY5" fmla="*/ 77387 h 340742"/>
                            <a:gd name="connsiteX6" fmla="*/ 413017 w 425243"/>
                            <a:gd name="connsiteY6" fmla="*/ 13463 h 340742"/>
                            <a:gd name="connsiteX7" fmla="*/ 425243 w 425243"/>
                            <a:gd name="connsiteY7" fmla="*/ 0 h 340742"/>
                            <a:gd name="connsiteX8" fmla="*/ 369195 w 425243"/>
                            <a:gd name="connsiteY8" fmla="*/ 10349 h 340742"/>
                            <a:gd name="connsiteX9" fmla="*/ 370797 w 425243"/>
                            <a:gd name="connsiteY9" fmla="*/ 30131 h 340742"/>
                            <a:gd name="connsiteX10" fmla="*/ 348222 w 425243"/>
                            <a:gd name="connsiteY10" fmla="*/ 35900 h 340742"/>
                            <a:gd name="connsiteX11" fmla="*/ 288464 w 425243"/>
                            <a:gd name="connsiteY11" fmla="*/ 26742 h 340742"/>
                            <a:gd name="connsiteX12" fmla="*/ 306140 w 425243"/>
                            <a:gd name="connsiteY12" fmla="*/ 47715 h 340742"/>
                            <a:gd name="connsiteX13" fmla="*/ 320884 w 425243"/>
                            <a:gd name="connsiteY13" fmla="*/ 69786 h 340742"/>
                            <a:gd name="connsiteX14" fmla="*/ 266072 w 425243"/>
                            <a:gd name="connsiteY14" fmla="*/ 75831 h 340742"/>
                            <a:gd name="connsiteX15" fmla="*/ 250182 w 425243"/>
                            <a:gd name="connsiteY15" fmla="*/ 89705 h 340742"/>
                            <a:gd name="connsiteX16" fmla="*/ 218358 w 425243"/>
                            <a:gd name="connsiteY16" fmla="*/ 88286 h 340742"/>
                            <a:gd name="connsiteX17" fmla="*/ 241940 w 425243"/>
                            <a:gd name="connsiteY17" fmla="*/ 103580 h 340742"/>
                            <a:gd name="connsiteX18" fmla="*/ 246702 w 425243"/>
                            <a:gd name="connsiteY18" fmla="*/ 108022 h 340742"/>
                            <a:gd name="connsiteX19" fmla="*/ 238506 w 425243"/>
                            <a:gd name="connsiteY19" fmla="*/ 120615 h 340742"/>
                            <a:gd name="connsiteX20" fmla="*/ 221517 w 425243"/>
                            <a:gd name="connsiteY20" fmla="*/ 123179 h 340742"/>
                            <a:gd name="connsiteX21" fmla="*/ 193768 w 425243"/>
                            <a:gd name="connsiteY21" fmla="*/ 170848 h 340742"/>
                            <a:gd name="connsiteX22" fmla="*/ 133048 w 425243"/>
                            <a:gd name="connsiteY22" fmla="*/ 189393 h 340742"/>
                            <a:gd name="connsiteX23" fmla="*/ 154570 w 425243"/>
                            <a:gd name="connsiteY23" fmla="*/ 202032 h 340742"/>
                            <a:gd name="connsiteX24" fmla="*/ 66101 w 425243"/>
                            <a:gd name="connsiteY24" fmla="*/ 283403 h 340742"/>
                            <a:gd name="connsiteX25" fmla="*/ 1260 w 425243"/>
                            <a:gd name="connsiteY25" fmla="*/ 309504 h 340742"/>
                            <a:gd name="connsiteX26" fmla="*/ 22874 w 425243"/>
                            <a:gd name="connsiteY26" fmla="*/ 338582 h 340742"/>
                            <a:gd name="connsiteX27" fmla="*/ 66742 w 425243"/>
                            <a:gd name="connsiteY27" fmla="*/ 297140 h 340742"/>
                            <a:gd name="connsiteX28" fmla="*/ 165972 w 425243"/>
                            <a:gd name="connsiteY28" fmla="*/ 208442 h 340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5243" h="340742">
                              <a:moveTo>
                                <a:pt x="165972" y="208442"/>
                              </a:moveTo>
                              <a:cubicBezTo>
                                <a:pt x="174306" y="199147"/>
                                <a:pt x="182274" y="189210"/>
                                <a:pt x="192623" y="182250"/>
                              </a:cubicBezTo>
                              <a:cubicBezTo>
                                <a:pt x="195828" y="180098"/>
                                <a:pt x="199308" y="178174"/>
                                <a:pt x="202056" y="175473"/>
                              </a:cubicBezTo>
                              <a:cubicBezTo>
                                <a:pt x="204757" y="172817"/>
                                <a:pt x="206681" y="169520"/>
                                <a:pt x="208741" y="166360"/>
                              </a:cubicBezTo>
                              <a:cubicBezTo>
                                <a:pt x="221105" y="147769"/>
                                <a:pt x="240017" y="134764"/>
                                <a:pt x="258425" y="122217"/>
                              </a:cubicBezTo>
                              <a:cubicBezTo>
                                <a:pt x="280359" y="107289"/>
                                <a:pt x="302293" y="92315"/>
                                <a:pt x="324227" y="77387"/>
                              </a:cubicBezTo>
                              <a:cubicBezTo>
                                <a:pt x="354358" y="56827"/>
                                <a:pt x="384535" y="36267"/>
                                <a:pt x="413017" y="13463"/>
                              </a:cubicBezTo>
                              <a:cubicBezTo>
                                <a:pt x="417779" y="9616"/>
                                <a:pt x="422633" y="5541"/>
                                <a:pt x="425243" y="0"/>
                              </a:cubicBezTo>
                              <a:cubicBezTo>
                                <a:pt x="407522" y="7189"/>
                                <a:pt x="388335" y="10715"/>
                                <a:pt x="369195" y="10349"/>
                              </a:cubicBezTo>
                              <a:cubicBezTo>
                                <a:pt x="376704" y="13005"/>
                                <a:pt x="376704" y="24773"/>
                                <a:pt x="370797" y="30131"/>
                              </a:cubicBezTo>
                              <a:cubicBezTo>
                                <a:pt x="364890" y="35488"/>
                                <a:pt x="356190" y="36038"/>
                                <a:pt x="348222" y="35900"/>
                              </a:cubicBezTo>
                              <a:cubicBezTo>
                                <a:pt x="328028" y="35534"/>
                                <a:pt x="307880" y="32466"/>
                                <a:pt x="288464" y="26742"/>
                              </a:cubicBezTo>
                              <a:cubicBezTo>
                                <a:pt x="285030" y="36313"/>
                                <a:pt x="296752" y="43822"/>
                                <a:pt x="306140" y="47715"/>
                              </a:cubicBezTo>
                              <a:cubicBezTo>
                                <a:pt x="315527" y="51607"/>
                                <a:pt x="326425" y="61269"/>
                                <a:pt x="320884" y="69786"/>
                              </a:cubicBezTo>
                              <a:cubicBezTo>
                                <a:pt x="302614" y="71801"/>
                                <a:pt x="284343" y="73816"/>
                                <a:pt x="266072" y="75831"/>
                              </a:cubicBezTo>
                              <a:cubicBezTo>
                                <a:pt x="257876" y="76746"/>
                                <a:pt x="246794" y="82150"/>
                                <a:pt x="250182" y="89705"/>
                              </a:cubicBezTo>
                              <a:cubicBezTo>
                                <a:pt x="239559" y="89247"/>
                                <a:pt x="228935" y="88744"/>
                                <a:pt x="218358" y="88286"/>
                              </a:cubicBezTo>
                              <a:cubicBezTo>
                                <a:pt x="226234" y="93369"/>
                                <a:pt x="234064" y="98497"/>
                                <a:pt x="241940" y="103580"/>
                              </a:cubicBezTo>
                              <a:cubicBezTo>
                                <a:pt x="243772" y="104771"/>
                                <a:pt x="245695" y="106053"/>
                                <a:pt x="246702" y="108022"/>
                              </a:cubicBezTo>
                              <a:cubicBezTo>
                                <a:pt x="249358" y="113151"/>
                                <a:pt x="244046" y="119103"/>
                                <a:pt x="238506" y="120615"/>
                              </a:cubicBezTo>
                              <a:cubicBezTo>
                                <a:pt x="232965" y="122126"/>
                                <a:pt x="226921" y="121256"/>
                                <a:pt x="221517" y="123179"/>
                              </a:cubicBezTo>
                              <a:cubicBezTo>
                                <a:pt x="203613" y="129498"/>
                                <a:pt x="207093" y="157339"/>
                                <a:pt x="193768" y="170848"/>
                              </a:cubicBezTo>
                              <a:cubicBezTo>
                                <a:pt x="178610" y="186234"/>
                                <a:pt x="149945" y="175976"/>
                                <a:pt x="133048" y="189393"/>
                              </a:cubicBezTo>
                              <a:cubicBezTo>
                                <a:pt x="140237" y="193606"/>
                                <a:pt x="147381" y="197819"/>
                                <a:pt x="154570" y="202032"/>
                              </a:cubicBezTo>
                              <a:cubicBezTo>
                                <a:pt x="125081" y="229140"/>
                                <a:pt x="95591" y="256294"/>
                                <a:pt x="66101" y="283403"/>
                              </a:cubicBezTo>
                              <a:cubicBezTo>
                                <a:pt x="48105" y="299934"/>
                                <a:pt x="26812" y="315823"/>
                                <a:pt x="1260" y="309504"/>
                              </a:cubicBezTo>
                              <a:cubicBezTo>
                                <a:pt x="-2952" y="326996"/>
                                <a:pt x="3184" y="347511"/>
                                <a:pt x="22874" y="338582"/>
                              </a:cubicBezTo>
                              <a:cubicBezTo>
                                <a:pt x="38901" y="331301"/>
                                <a:pt x="53509" y="308817"/>
                                <a:pt x="66742" y="297140"/>
                              </a:cubicBezTo>
                              <a:cubicBezTo>
                                <a:pt x="99895" y="267742"/>
                                <a:pt x="136162" y="241595"/>
                                <a:pt x="165972" y="208442"/>
                              </a:cubicBezTo>
                              <a:close/>
                            </a:path>
                          </a:pathLst>
                        </a:custGeom>
                        <a:solidFill>
                          <a:srgbClr val="435750">
                            <a:alpha val="36000"/>
                          </a:srgbClr>
                        </a:solidFill>
                        <a:ln w="4577" cap="flat">
                          <a:noFill/>
                          <a:prstDash val="solid"/>
                          <a:miter/>
                        </a:ln>
                      </p:spPr>
                      <p:txBody>
                        <a:bodyPr rtlCol="0" anchor="ctr"/>
                        <a:lstStyle/>
                        <a:p>
                          <a:endParaRPr lang="th-TH"/>
                        </a:p>
                      </p:txBody>
                    </p:sp>
                  </p:grpSp>
                  <p:sp>
                    <p:nvSpPr>
                      <p:cNvPr id="978" name="Freeform: Shape 977">
                        <a:extLst>
                          <a:ext uri="{FF2B5EF4-FFF2-40B4-BE49-F238E27FC236}">
                            <a16:creationId xmlns:a16="http://schemas.microsoft.com/office/drawing/2014/main" id="{4E393F50-B14A-4B54-A7F4-2F50FB749D48}"/>
                          </a:ext>
                        </a:extLst>
                      </p:cNvPr>
                      <p:cNvSpPr/>
                      <p:nvPr/>
                    </p:nvSpPr>
                    <p:spPr>
                      <a:xfrm>
                        <a:off x="8764637" y="-120319"/>
                        <a:ext cx="153675" cy="76495"/>
                      </a:xfrm>
                      <a:custGeom>
                        <a:avLst/>
                        <a:gdLst>
                          <a:gd name="connsiteX0" fmla="*/ 129361 w 153675"/>
                          <a:gd name="connsiteY0" fmla="*/ 1810 h 76495"/>
                          <a:gd name="connsiteX1" fmla="*/ 153676 w 153675"/>
                          <a:gd name="connsiteY1" fmla="*/ 22279 h 76495"/>
                          <a:gd name="connsiteX2" fmla="*/ 137008 w 153675"/>
                          <a:gd name="connsiteY2" fmla="*/ 15639 h 76495"/>
                          <a:gd name="connsiteX3" fmla="*/ 97627 w 153675"/>
                          <a:gd name="connsiteY3" fmla="*/ 11472 h 76495"/>
                          <a:gd name="connsiteX4" fmla="*/ 73633 w 153675"/>
                          <a:gd name="connsiteY4" fmla="*/ 28964 h 76495"/>
                          <a:gd name="connsiteX5" fmla="*/ 0 w 153675"/>
                          <a:gd name="connsiteY5" fmla="*/ 76496 h 76495"/>
                          <a:gd name="connsiteX6" fmla="*/ 56507 w 153675"/>
                          <a:gd name="connsiteY6" fmla="*/ 32811 h 76495"/>
                          <a:gd name="connsiteX7" fmla="*/ 129361 w 153675"/>
                          <a:gd name="connsiteY7" fmla="*/ 1810 h 7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675" h="76495">
                            <a:moveTo>
                              <a:pt x="129361" y="1810"/>
                            </a:moveTo>
                            <a:cubicBezTo>
                              <a:pt x="139068" y="6481"/>
                              <a:pt x="143144" y="20035"/>
                              <a:pt x="153676" y="22279"/>
                            </a:cubicBezTo>
                            <a:cubicBezTo>
                              <a:pt x="147860" y="24751"/>
                              <a:pt x="142045" y="19394"/>
                              <a:pt x="137008" y="15639"/>
                            </a:cubicBezTo>
                            <a:cubicBezTo>
                              <a:pt x="125881" y="7350"/>
                              <a:pt x="110220" y="5702"/>
                              <a:pt x="97627" y="11472"/>
                            </a:cubicBezTo>
                            <a:cubicBezTo>
                              <a:pt x="88606" y="15593"/>
                              <a:pt x="81509" y="22965"/>
                              <a:pt x="73633" y="28964"/>
                            </a:cubicBezTo>
                            <a:cubicBezTo>
                              <a:pt x="50416" y="46594"/>
                              <a:pt x="18545" y="52913"/>
                              <a:pt x="0" y="76496"/>
                            </a:cubicBezTo>
                            <a:cubicBezTo>
                              <a:pt x="17263" y="59599"/>
                              <a:pt x="35443" y="44625"/>
                              <a:pt x="56507" y="32811"/>
                            </a:cubicBezTo>
                            <a:cubicBezTo>
                              <a:pt x="73495" y="23286"/>
                              <a:pt x="109533" y="-7761"/>
                              <a:pt x="129361" y="1810"/>
                            </a:cubicBezTo>
                            <a:close/>
                          </a:path>
                        </a:pathLst>
                      </a:custGeom>
                      <a:solidFill>
                        <a:srgbClr val="79807E"/>
                      </a:solidFill>
                      <a:ln w="4577" cap="flat">
                        <a:noFill/>
                        <a:prstDash val="solid"/>
                        <a:miter/>
                      </a:ln>
                    </p:spPr>
                    <p:txBody>
                      <a:bodyPr rtlCol="0" anchor="ctr"/>
                      <a:lstStyle/>
                      <a:p>
                        <a:endParaRPr lang="th-TH"/>
                      </a:p>
                    </p:txBody>
                  </p:sp>
                </p:grpSp>
                <p:grpSp>
                  <p:nvGrpSpPr>
                    <p:cNvPr id="971" name="Graphic 4">
                      <a:extLst>
                        <a:ext uri="{FF2B5EF4-FFF2-40B4-BE49-F238E27FC236}">
                          <a16:creationId xmlns:a16="http://schemas.microsoft.com/office/drawing/2014/main" id="{B17F00A7-FD7F-4665-8EB4-2F20F0C955C9}"/>
                        </a:ext>
                      </a:extLst>
                    </p:cNvPr>
                    <p:cNvGrpSpPr/>
                    <p:nvPr/>
                  </p:nvGrpSpPr>
                  <p:grpSpPr>
                    <a:xfrm>
                      <a:off x="8421161" y="9614"/>
                      <a:ext cx="168095" cy="216272"/>
                      <a:chOff x="8421161" y="9614"/>
                      <a:chExt cx="168095" cy="216272"/>
                    </a:xfrm>
                  </p:grpSpPr>
                  <p:sp>
                    <p:nvSpPr>
                      <p:cNvPr id="972" name="Freeform: Shape 971">
                        <a:extLst>
                          <a:ext uri="{FF2B5EF4-FFF2-40B4-BE49-F238E27FC236}">
                            <a16:creationId xmlns:a16="http://schemas.microsoft.com/office/drawing/2014/main" id="{443D8B68-FDC3-4FF9-999C-03890977F595}"/>
                          </a:ext>
                        </a:extLst>
                      </p:cNvPr>
                      <p:cNvSpPr/>
                      <p:nvPr/>
                    </p:nvSpPr>
                    <p:spPr>
                      <a:xfrm>
                        <a:off x="8421161" y="9614"/>
                        <a:ext cx="33743" cy="216272"/>
                      </a:xfrm>
                      <a:custGeom>
                        <a:avLst/>
                        <a:gdLst>
                          <a:gd name="connsiteX0" fmla="*/ 14694 w 33743"/>
                          <a:gd name="connsiteY0" fmla="*/ 173778 h 216272"/>
                          <a:gd name="connsiteX1" fmla="*/ 6589 w 33743"/>
                          <a:gd name="connsiteY1" fmla="*/ 85309 h 216272"/>
                          <a:gd name="connsiteX2" fmla="*/ 14053 w 33743"/>
                          <a:gd name="connsiteY2" fmla="*/ 55682 h 216272"/>
                          <a:gd name="connsiteX3" fmla="*/ 33744 w 33743"/>
                          <a:gd name="connsiteY3" fmla="*/ 0 h 216272"/>
                          <a:gd name="connsiteX4" fmla="*/ 9337 w 33743"/>
                          <a:gd name="connsiteY4" fmla="*/ 181059 h 216272"/>
                          <a:gd name="connsiteX5" fmla="*/ 28249 w 33743"/>
                          <a:gd name="connsiteY5" fmla="*/ 216273 h 216272"/>
                          <a:gd name="connsiteX6" fmla="*/ 14694 w 33743"/>
                          <a:gd name="connsiteY6" fmla="*/ 173778 h 21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43" h="216272">
                            <a:moveTo>
                              <a:pt x="14694" y="173778"/>
                            </a:moveTo>
                            <a:cubicBezTo>
                              <a:pt x="8284" y="144655"/>
                              <a:pt x="1827" y="114707"/>
                              <a:pt x="6589" y="85309"/>
                            </a:cubicBezTo>
                            <a:cubicBezTo>
                              <a:pt x="8238" y="75235"/>
                              <a:pt x="11123" y="65436"/>
                              <a:pt x="14053" y="55682"/>
                            </a:cubicBezTo>
                            <a:cubicBezTo>
                              <a:pt x="19686" y="36816"/>
                              <a:pt x="25318" y="17813"/>
                              <a:pt x="33744" y="0"/>
                            </a:cubicBezTo>
                            <a:cubicBezTo>
                              <a:pt x="87" y="53072"/>
                              <a:pt x="-9071" y="120981"/>
                              <a:pt x="9337" y="181059"/>
                            </a:cubicBezTo>
                            <a:cubicBezTo>
                              <a:pt x="13183" y="193560"/>
                              <a:pt x="18312" y="207710"/>
                              <a:pt x="28249" y="216273"/>
                            </a:cubicBezTo>
                            <a:cubicBezTo>
                              <a:pt x="36995" y="204825"/>
                              <a:pt x="17442" y="186234"/>
                              <a:pt x="14694" y="173778"/>
                            </a:cubicBezTo>
                            <a:close/>
                          </a:path>
                        </a:pathLst>
                      </a:custGeom>
                      <a:solidFill>
                        <a:srgbClr val="6B7D76"/>
                      </a:solidFill>
                      <a:ln w="4577" cap="flat">
                        <a:noFill/>
                        <a:prstDash val="solid"/>
                        <a:miter/>
                      </a:ln>
                    </p:spPr>
                    <p:txBody>
                      <a:bodyPr rtlCol="0" anchor="ctr"/>
                      <a:lstStyle/>
                      <a:p>
                        <a:endParaRPr lang="th-TH"/>
                      </a:p>
                    </p:txBody>
                  </p:sp>
                  <p:sp>
                    <p:nvSpPr>
                      <p:cNvPr id="973" name="Freeform: Shape 972">
                        <a:extLst>
                          <a:ext uri="{FF2B5EF4-FFF2-40B4-BE49-F238E27FC236}">
                            <a16:creationId xmlns:a16="http://schemas.microsoft.com/office/drawing/2014/main" id="{2F75E5D8-4EB7-44CE-9AC3-561D0A2028E0}"/>
                          </a:ext>
                        </a:extLst>
                      </p:cNvPr>
                      <p:cNvSpPr/>
                      <p:nvPr/>
                    </p:nvSpPr>
                    <p:spPr>
                      <a:xfrm>
                        <a:off x="8466974" y="104707"/>
                        <a:ext cx="113719" cy="98315"/>
                      </a:xfrm>
                      <a:custGeom>
                        <a:avLst/>
                        <a:gdLst>
                          <a:gd name="connsiteX0" fmla="*/ 87161 w 113719"/>
                          <a:gd name="connsiteY0" fmla="*/ 1756 h 98315"/>
                          <a:gd name="connsiteX1" fmla="*/ 18977 w 113719"/>
                          <a:gd name="connsiteY1" fmla="*/ 8441 h 98315"/>
                          <a:gd name="connsiteX2" fmla="*/ 13574 w 113719"/>
                          <a:gd name="connsiteY2" fmla="*/ 20622 h 98315"/>
                          <a:gd name="connsiteX3" fmla="*/ 23373 w 113719"/>
                          <a:gd name="connsiteY3" fmla="*/ 22545 h 98315"/>
                          <a:gd name="connsiteX4" fmla="*/ 18931 w 113719"/>
                          <a:gd name="connsiteY4" fmla="*/ 32482 h 98315"/>
                          <a:gd name="connsiteX5" fmla="*/ 9590 w 113719"/>
                          <a:gd name="connsiteY5" fmla="*/ 39900 h 98315"/>
                          <a:gd name="connsiteX6" fmla="*/ 8949 w 113719"/>
                          <a:gd name="connsiteY6" fmla="*/ 47135 h 98315"/>
                          <a:gd name="connsiteX7" fmla="*/ 1988 w 113719"/>
                          <a:gd name="connsiteY7" fmla="*/ 98284 h 98315"/>
                          <a:gd name="connsiteX8" fmla="*/ 17054 w 113719"/>
                          <a:gd name="connsiteY8" fmla="*/ 86516 h 98315"/>
                          <a:gd name="connsiteX9" fmla="*/ 48925 w 113719"/>
                          <a:gd name="connsiteY9" fmla="*/ 49287 h 98315"/>
                          <a:gd name="connsiteX10" fmla="*/ 67241 w 113719"/>
                          <a:gd name="connsiteY10" fmla="*/ 34084 h 98315"/>
                          <a:gd name="connsiteX11" fmla="*/ 85054 w 113719"/>
                          <a:gd name="connsiteY11" fmla="*/ 26437 h 98315"/>
                          <a:gd name="connsiteX12" fmla="*/ 113720 w 113719"/>
                          <a:gd name="connsiteY12" fmla="*/ 1435 h 98315"/>
                          <a:gd name="connsiteX13" fmla="*/ 87161 w 113719"/>
                          <a:gd name="connsiteY13" fmla="*/ 1756 h 9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3719" h="98315">
                            <a:moveTo>
                              <a:pt x="87161" y="1756"/>
                            </a:moveTo>
                            <a:cubicBezTo>
                              <a:pt x="63990" y="2030"/>
                              <a:pt x="38988" y="-3190"/>
                              <a:pt x="18977" y="8441"/>
                            </a:cubicBezTo>
                            <a:cubicBezTo>
                              <a:pt x="14581" y="11006"/>
                              <a:pt x="10231" y="16775"/>
                              <a:pt x="13574" y="20622"/>
                            </a:cubicBezTo>
                            <a:cubicBezTo>
                              <a:pt x="17054" y="19935"/>
                              <a:pt x="21450" y="19569"/>
                              <a:pt x="23373" y="22545"/>
                            </a:cubicBezTo>
                            <a:cubicBezTo>
                              <a:pt x="25571" y="25933"/>
                              <a:pt x="22411" y="30375"/>
                              <a:pt x="18931" y="32482"/>
                            </a:cubicBezTo>
                            <a:cubicBezTo>
                              <a:pt x="15451" y="34588"/>
                              <a:pt x="11147" y="36145"/>
                              <a:pt x="9590" y="39900"/>
                            </a:cubicBezTo>
                            <a:cubicBezTo>
                              <a:pt x="8628" y="42144"/>
                              <a:pt x="8949" y="44662"/>
                              <a:pt x="8949" y="47135"/>
                            </a:cubicBezTo>
                            <a:cubicBezTo>
                              <a:pt x="9086" y="64673"/>
                              <a:pt x="-5109" y="82257"/>
                              <a:pt x="1988" y="98284"/>
                            </a:cubicBezTo>
                            <a:cubicBezTo>
                              <a:pt x="8674" y="98833"/>
                              <a:pt x="13390" y="92148"/>
                              <a:pt x="17054" y="86516"/>
                            </a:cubicBezTo>
                            <a:cubicBezTo>
                              <a:pt x="26029" y="72824"/>
                              <a:pt x="37523" y="61010"/>
                              <a:pt x="48925" y="49287"/>
                            </a:cubicBezTo>
                            <a:cubicBezTo>
                              <a:pt x="54465" y="43563"/>
                              <a:pt x="60189" y="37748"/>
                              <a:pt x="67241" y="34084"/>
                            </a:cubicBezTo>
                            <a:cubicBezTo>
                              <a:pt x="72965" y="31108"/>
                              <a:pt x="79422" y="29643"/>
                              <a:pt x="85054" y="26437"/>
                            </a:cubicBezTo>
                            <a:cubicBezTo>
                              <a:pt x="95724" y="20347"/>
                              <a:pt x="104607" y="9220"/>
                              <a:pt x="113720" y="1435"/>
                            </a:cubicBezTo>
                            <a:cubicBezTo>
                              <a:pt x="106713" y="-1908"/>
                              <a:pt x="95769" y="1618"/>
                              <a:pt x="87161" y="1756"/>
                            </a:cubicBezTo>
                            <a:close/>
                          </a:path>
                        </a:pathLst>
                      </a:custGeom>
                      <a:solidFill>
                        <a:srgbClr val="4D5854"/>
                      </a:solidFill>
                      <a:ln w="4577" cap="flat">
                        <a:noFill/>
                        <a:prstDash val="solid"/>
                        <a:miter/>
                      </a:ln>
                    </p:spPr>
                    <p:txBody>
                      <a:bodyPr rtlCol="0" anchor="ctr"/>
                      <a:lstStyle/>
                      <a:p>
                        <a:endParaRPr lang="th-TH"/>
                      </a:p>
                    </p:txBody>
                  </p:sp>
                  <p:sp>
                    <p:nvSpPr>
                      <p:cNvPr id="974" name="Freeform: Shape 973">
                        <a:extLst>
                          <a:ext uri="{FF2B5EF4-FFF2-40B4-BE49-F238E27FC236}">
                            <a16:creationId xmlns:a16="http://schemas.microsoft.com/office/drawing/2014/main" id="{E230F28C-AB68-4954-A483-E6735DBA38CF}"/>
                          </a:ext>
                        </a:extLst>
                      </p:cNvPr>
                      <p:cNvSpPr/>
                      <p:nvPr/>
                    </p:nvSpPr>
                    <p:spPr>
                      <a:xfrm>
                        <a:off x="8481137" y="103409"/>
                        <a:ext cx="91771" cy="80095"/>
                      </a:xfrm>
                      <a:custGeom>
                        <a:avLst/>
                        <a:gdLst>
                          <a:gd name="connsiteX0" fmla="*/ 52483 w 91771"/>
                          <a:gd name="connsiteY0" fmla="*/ 42343 h 80095"/>
                          <a:gd name="connsiteX1" fmla="*/ 91772 w 91771"/>
                          <a:gd name="connsiteY1" fmla="*/ 765 h 80095"/>
                          <a:gd name="connsiteX2" fmla="*/ 67136 w 91771"/>
                          <a:gd name="connsiteY2" fmla="*/ 7175 h 80095"/>
                          <a:gd name="connsiteX3" fmla="*/ 52666 w 91771"/>
                          <a:gd name="connsiteY3" fmla="*/ 9328 h 80095"/>
                          <a:gd name="connsiteX4" fmla="*/ 32884 w 91771"/>
                          <a:gd name="connsiteY4" fmla="*/ 12396 h 80095"/>
                          <a:gd name="connsiteX5" fmla="*/ 23405 w 91771"/>
                          <a:gd name="connsiteY5" fmla="*/ 16471 h 80095"/>
                          <a:gd name="connsiteX6" fmla="*/ 21574 w 91771"/>
                          <a:gd name="connsiteY6" fmla="*/ 25858 h 80095"/>
                          <a:gd name="connsiteX7" fmla="*/ 26199 w 91771"/>
                          <a:gd name="connsiteY7" fmla="*/ 30117 h 80095"/>
                          <a:gd name="connsiteX8" fmla="*/ 25145 w 91771"/>
                          <a:gd name="connsiteY8" fmla="*/ 43213 h 80095"/>
                          <a:gd name="connsiteX9" fmla="*/ 13927 w 91771"/>
                          <a:gd name="connsiteY9" fmla="*/ 51959 h 80095"/>
                          <a:gd name="connsiteX10" fmla="*/ 6875 w 91771"/>
                          <a:gd name="connsiteY10" fmla="*/ 80075 h 80095"/>
                          <a:gd name="connsiteX11" fmla="*/ 52483 w 91771"/>
                          <a:gd name="connsiteY11" fmla="*/ 42343 h 8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771" h="80095">
                            <a:moveTo>
                              <a:pt x="52483" y="42343"/>
                            </a:moveTo>
                            <a:cubicBezTo>
                              <a:pt x="67182" y="30025"/>
                              <a:pt x="82156" y="17341"/>
                              <a:pt x="91772" y="765"/>
                            </a:cubicBezTo>
                            <a:cubicBezTo>
                              <a:pt x="83621" y="-2258"/>
                              <a:pt x="75424" y="4474"/>
                              <a:pt x="67136" y="7175"/>
                            </a:cubicBezTo>
                            <a:cubicBezTo>
                              <a:pt x="62465" y="8686"/>
                              <a:pt x="57520" y="8870"/>
                              <a:pt x="52666" y="9328"/>
                            </a:cubicBezTo>
                            <a:cubicBezTo>
                              <a:pt x="46026" y="9923"/>
                              <a:pt x="39387" y="10930"/>
                              <a:pt x="32884" y="12396"/>
                            </a:cubicBezTo>
                            <a:cubicBezTo>
                              <a:pt x="29496" y="13174"/>
                              <a:pt x="25970" y="14136"/>
                              <a:pt x="23405" y="16471"/>
                            </a:cubicBezTo>
                            <a:cubicBezTo>
                              <a:pt x="20841" y="18806"/>
                              <a:pt x="19605" y="22973"/>
                              <a:pt x="21574" y="25858"/>
                            </a:cubicBezTo>
                            <a:cubicBezTo>
                              <a:pt x="22764" y="27598"/>
                              <a:pt x="24825" y="28560"/>
                              <a:pt x="26199" y="30117"/>
                            </a:cubicBezTo>
                            <a:cubicBezTo>
                              <a:pt x="29358" y="33689"/>
                              <a:pt x="28168" y="39504"/>
                              <a:pt x="25145" y="43213"/>
                            </a:cubicBezTo>
                            <a:cubicBezTo>
                              <a:pt x="22123" y="46877"/>
                              <a:pt x="17773" y="49166"/>
                              <a:pt x="13927" y="51959"/>
                            </a:cubicBezTo>
                            <a:cubicBezTo>
                              <a:pt x="8386" y="56035"/>
                              <a:pt x="-9793" y="78106"/>
                              <a:pt x="6875" y="80075"/>
                            </a:cubicBezTo>
                            <a:cubicBezTo>
                              <a:pt x="15712" y="81037"/>
                              <a:pt x="45568" y="48113"/>
                              <a:pt x="52483" y="42343"/>
                            </a:cubicBezTo>
                            <a:close/>
                          </a:path>
                        </a:pathLst>
                      </a:custGeom>
                      <a:solidFill>
                        <a:srgbClr val="646C69"/>
                      </a:solidFill>
                      <a:ln w="4577" cap="flat">
                        <a:noFill/>
                        <a:prstDash val="solid"/>
                        <a:miter/>
                      </a:ln>
                    </p:spPr>
                    <p:txBody>
                      <a:bodyPr rtlCol="0" anchor="ctr"/>
                      <a:lstStyle/>
                      <a:p>
                        <a:endParaRPr lang="th-TH"/>
                      </a:p>
                    </p:txBody>
                  </p:sp>
                  <p:sp>
                    <p:nvSpPr>
                      <p:cNvPr id="975" name="Freeform: Shape 974">
                        <a:extLst>
                          <a:ext uri="{FF2B5EF4-FFF2-40B4-BE49-F238E27FC236}">
                            <a16:creationId xmlns:a16="http://schemas.microsoft.com/office/drawing/2014/main" id="{58165381-D010-47CB-8B59-810A52B7BC52}"/>
                          </a:ext>
                        </a:extLst>
                      </p:cNvPr>
                      <p:cNvSpPr/>
                      <p:nvPr/>
                    </p:nvSpPr>
                    <p:spPr>
                      <a:xfrm>
                        <a:off x="8438511" y="77598"/>
                        <a:ext cx="150745" cy="15127"/>
                      </a:xfrm>
                      <a:custGeom>
                        <a:avLst/>
                        <a:gdLst>
                          <a:gd name="connsiteX0" fmla="*/ 85950 w 150745"/>
                          <a:gd name="connsiteY0" fmla="*/ 11052 h 15127"/>
                          <a:gd name="connsiteX1" fmla="*/ 38510 w 150745"/>
                          <a:gd name="connsiteY1" fmla="*/ 1390 h 15127"/>
                          <a:gd name="connsiteX2" fmla="*/ 0 w 150745"/>
                          <a:gd name="connsiteY2" fmla="*/ 11235 h 15127"/>
                          <a:gd name="connsiteX3" fmla="*/ 29902 w 150745"/>
                          <a:gd name="connsiteY3" fmla="*/ 7939 h 15127"/>
                          <a:gd name="connsiteX4" fmla="*/ 24040 w 150745"/>
                          <a:gd name="connsiteY4" fmla="*/ 7160 h 15127"/>
                          <a:gd name="connsiteX5" fmla="*/ 123316 w 150745"/>
                          <a:gd name="connsiteY5" fmla="*/ 9999 h 15127"/>
                          <a:gd name="connsiteX6" fmla="*/ 150745 w 150745"/>
                          <a:gd name="connsiteY6" fmla="*/ 15128 h 15127"/>
                          <a:gd name="connsiteX7" fmla="*/ 85950 w 150745"/>
                          <a:gd name="connsiteY7" fmla="*/ 1105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745" h="15127">
                            <a:moveTo>
                              <a:pt x="85950" y="11052"/>
                            </a:moveTo>
                            <a:cubicBezTo>
                              <a:pt x="69786" y="10274"/>
                              <a:pt x="54354" y="4596"/>
                              <a:pt x="38510" y="1390"/>
                            </a:cubicBezTo>
                            <a:cubicBezTo>
                              <a:pt x="24636" y="-1403"/>
                              <a:pt x="7327" y="-853"/>
                              <a:pt x="0" y="11235"/>
                            </a:cubicBezTo>
                            <a:cubicBezTo>
                              <a:pt x="9982" y="10137"/>
                              <a:pt x="19965" y="9038"/>
                              <a:pt x="29902" y="7939"/>
                            </a:cubicBezTo>
                            <a:cubicBezTo>
                              <a:pt x="28299" y="6611"/>
                              <a:pt x="25918" y="6290"/>
                              <a:pt x="24040" y="7160"/>
                            </a:cubicBezTo>
                            <a:cubicBezTo>
                              <a:pt x="57148" y="8122"/>
                              <a:pt x="90209" y="9038"/>
                              <a:pt x="123316" y="9999"/>
                            </a:cubicBezTo>
                            <a:cubicBezTo>
                              <a:pt x="132932" y="10274"/>
                              <a:pt x="142228" y="13067"/>
                              <a:pt x="150745" y="15128"/>
                            </a:cubicBezTo>
                            <a:cubicBezTo>
                              <a:pt x="134031" y="2215"/>
                              <a:pt x="105778" y="12014"/>
                              <a:pt x="85950" y="11052"/>
                            </a:cubicBezTo>
                            <a:close/>
                          </a:path>
                        </a:pathLst>
                      </a:custGeom>
                      <a:solidFill>
                        <a:srgbClr val="21302C"/>
                      </a:solidFill>
                      <a:ln w="4577" cap="flat">
                        <a:noFill/>
                        <a:prstDash val="solid"/>
                        <a:miter/>
                      </a:ln>
                    </p:spPr>
                    <p:txBody>
                      <a:bodyPr rtlCol="0" anchor="ctr"/>
                      <a:lstStyle/>
                      <a:p>
                        <a:endParaRPr lang="th-TH"/>
                      </a:p>
                    </p:txBody>
                  </p:sp>
                  <p:sp>
                    <p:nvSpPr>
                      <p:cNvPr id="976" name="Freeform: Shape 975">
                        <a:extLst>
                          <a:ext uri="{FF2B5EF4-FFF2-40B4-BE49-F238E27FC236}">
                            <a16:creationId xmlns:a16="http://schemas.microsoft.com/office/drawing/2014/main" id="{8F75E211-6CBA-4682-9E04-B7219121025A}"/>
                          </a:ext>
                        </a:extLst>
                      </p:cNvPr>
                      <p:cNvSpPr/>
                      <p:nvPr/>
                    </p:nvSpPr>
                    <p:spPr>
                      <a:xfrm>
                        <a:off x="8434298" y="135427"/>
                        <a:ext cx="95429" cy="12931"/>
                      </a:xfrm>
                      <a:custGeom>
                        <a:avLst/>
                        <a:gdLst>
                          <a:gd name="connsiteX0" fmla="*/ 46433 w 95429"/>
                          <a:gd name="connsiteY0" fmla="*/ 801 h 12931"/>
                          <a:gd name="connsiteX1" fmla="*/ 0 w 95429"/>
                          <a:gd name="connsiteY1" fmla="*/ 8723 h 12931"/>
                          <a:gd name="connsiteX2" fmla="*/ 43136 w 95429"/>
                          <a:gd name="connsiteY2" fmla="*/ 4281 h 12931"/>
                          <a:gd name="connsiteX3" fmla="*/ 83799 w 95429"/>
                          <a:gd name="connsiteY3" fmla="*/ 9272 h 12931"/>
                          <a:gd name="connsiteX4" fmla="*/ 95429 w 95429"/>
                          <a:gd name="connsiteY4" fmla="*/ 12203 h 12931"/>
                          <a:gd name="connsiteX5" fmla="*/ 46433 w 95429"/>
                          <a:gd name="connsiteY5" fmla="*/ 801 h 1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429" h="12931">
                            <a:moveTo>
                              <a:pt x="46433" y="801"/>
                            </a:moveTo>
                            <a:cubicBezTo>
                              <a:pt x="30497" y="-1077"/>
                              <a:pt x="13371" y="-115"/>
                              <a:pt x="0" y="8723"/>
                            </a:cubicBezTo>
                            <a:cubicBezTo>
                              <a:pt x="14379" y="7257"/>
                              <a:pt x="28757" y="5792"/>
                              <a:pt x="43136" y="4281"/>
                            </a:cubicBezTo>
                            <a:cubicBezTo>
                              <a:pt x="57010" y="2861"/>
                              <a:pt x="72076" y="1717"/>
                              <a:pt x="83799" y="9272"/>
                            </a:cubicBezTo>
                            <a:cubicBezTo>
                              <a:pt x="87965" y="11928"/>
                              <a:pt x="90988" y="14126"/>
                              <a:pt x="95429" y="12203"/>
                            </a:cubicBezTo>
                            <a:cubicBezTo>
                              <a:pt x="86729" y="2724"/>
                              <a:pt x="59758" y="2358"/>
                              <a:pt x="46433" y="801"/>
                            </a:cubicBezTo>
                            <a:close/>
                          </a:path>
                        </a:pathLst>
                      </a:custGeom>
                      <a:solidFill>
                        <a:srgbClr val="21302C"/>
                      </a:solidFill>
                      <a:ln w="4577" cap="flat">
                        <a:noFill/>
                        <a:prstDash val="solid"/>
                        <a:miter/>
                      </a:ln>
                    </p:spPr>
                    <p:txBody>
                      <a:bodyPr rtlCol="0" anchor="ctr"/>
                      <a:lstStyle/>
                      <a:p>
                        <a:endParaRPr lang="th-TH"/>
                      </a:p>
                    </p:txBody>
                  </p:sp>
                </p:grpSp>
              </p:grpSp>
            </p:grpSp>
          </p:grpSp>
        </p:grpSp>
        <p:grpSp>
          <p:nvGrpSpPr>
            <p:cNvPr id="874" name="Graphic 3512">
              <a:extLst>
                <a:ext uri="{FF2B5EF4-FFF2-40B4-BE49-F238E27FC236}">
                  <a16:creationId xmlns:a16="http://schemas.microsoft.com/office/drawing/2014/main" id="{EA3A1B19-F635-43EE-A27D-35269F8DC642}"/>
                </a:ext>
              </a:extLst>
            </p:cNvPr>
            <p:cNvGrpSpPr/>
            <p:nvPr/>
          </p:nvGrpSpPr>
          <p:grpSpPr>
            <a:xfrm>
              <a:off x="8382844" y="3094962"/>
              <a:ext cx="925152" cy="941584"/>
              <a:chOff x="4692675" y="4122640"/>
              <a:chExt cx="2271848" cy="2312200"/>
            </a:xfrm>
          </p:grpSpPr>
          <p:grpSp>
            <p:nvGrpSpPr>
              <p:cNvPr id="896" name="Graphic 3512">
                <a:extLst>
                  <a:ext uri="{FF2B5EF4-FFF2-40B4-BE49-F238E27FC236}">
                    <a16:creationId xmlns:a16="http://schemas.microsoft.com/office/drawing/2014/main" id="{F3CA3091-2E8F-4241-8D36-FC4323CE7384}"/>
                  </a:ext>
                </a:extLst>
              </p:cNvPr>
              <p:cNvGrpSpPr/>
              <p:nvPr/>
            </p:nvGrpSpPr>
            <p:grpSpPr>
              <a:xfrm>
                <a:off x="4692675" y="4122640"/>
                <a:ext cx="2271848" cy="2312200"/>
                <a:chOff x="4692675" y="4122640"/>
                <a:chExt cx="2271848" cy="2312200"/>
              </a:xfrm>
              <a:solidFill>
                <a:srgbClr val="938F50"/>
              </a:solidFill>
            </p:grpSpPr>
            <p:pic>
              <p:nvPicPr>
                <p:cNvPr id="915" name="Picture 914">
                  <a:extLst>
                    <a:ext uri="{FF2B5EF4-FFF2-40B4-BE49-F238E27FC236}">
                      <a16:creationId xmlns:a16="http://schemas.microsoft.com/office/drawing/2014/main" id="{D8E221B1-6543-4C5A-9E03-DCC7968E91D2}"/>
                    </a:ext>
                  </a:extLst>
                </p:cNvPr>
                <p:cNvPicPr>
                  <a:picLocks noChangeAspect="1"/>
                </p:cNvPicPr>
                <p:nvPr/>
              </p:nvPicPr>
              <p:blipFill>
                <a:blip r:embed="rId72"/>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916" name="Picture 915">
                  <a:extLst>
                    <a:ext uri="{FF2B5EF4-FFF2-40B4-BE49-F238E27FC236}">
                      <a16:creationId xmlns:a16="http://schemas.microsoft.com/office/drawing/2014/main" id="{96189810-7C87-4EEA-9111-EC2243409CAC}"/>
                    </a:ext>
                  </a:extLst>
                </p:cNvPr>
                <p:cNvPicPr>
                  <a:picLocks noChangeAspect="1"/>
                </p:cNvPicPr>
                <p:nvPr/>
              </p:nvPicPr>
              <p:blipFill>
                <a:blip r:embed="rId73"/>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917" name="Picture 916">
                  <a:extLst>
                    <a:ext uri="{FF2B5EF4-FFF2-40B4-BE49-F238E27FC236}">
                      <a16:creationId xmlns:a16="http://schemas.microsoft.com/office/drawing/2014/main" id="{F5A92BF6-557B-43A8-873F-D6BE0103F40A}"/>
                    </a:ext>
                  </a:extLst>
                </p:cNvPr>
                <p:cNvPicPr>
                  <a:picLocks noChangeAspect="1"/>
                </p:cNvPicPr>
                <p:nvPr/>
              </p:nvPicPr>
              <p:blipFill>
                <a:blip r:embed="rId74"/>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918" name="Picture 917">
                  <a:extLst>
                    <a:ext uri="{FF2B5EF4-FFF2-40B4-BE49-F238E27FC236}">
                      <a16:creationId xmlns:a16="http://schemas.microsoft.com/office/drawing/2014/main" id="{091D1086-A921-4495-8A94-76C70313A290}"/>
                    </a:ext>
                  </a:extLst>
                </p:cNvPr>
                <p:cNvPicPr>
                  <a:picLocks noChangeAspect="1"/>
                </p:cNvPicPr>
                <p:nvPr/>
              </p:nvPicPr>
              <p:blipFill>
                <a:blip r:embed="rId75"/>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919" name="Picture 918">
                  <a:extLst>
                    <a:ext uri="{FF2B5EF4-FFF2-40B4-BE49-F238E27FC236}">
                      <a16:creationId xmlns:a16="http://schemas.microsoft.com/office/drawing/2014/main" id="{65A97561-1B68-492F-97A7-648526C1BE46}"/>
                    </a:ext>
                  </a:extLst>
                </p:cNvPr>
                <p:cNvPicPr>
                  <a:picLocks noChangeAspect="1"/>
                </p:cNvPicPr>
                <p:nvPr/>
              </p:nvPicPr>
              <p:blipFill>
                <a:blip r:embed="rId76"/>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920" name="Picture 919">
                  <a:extLst>
                    <a:ext uri="{FF2B5EF4-FFF2-40B4-BE49-F238E27FC236}">
                      <a16:creationId xmlns:a16="http://schemas.microsoft.com/office/drawing/2014/main" id="{5A7B2B7D-C8B6-45CC-B0DC-9728B3490F3E}"/>
                    </a:ext>
                  </a:extLst>
                </p:cNvPr>
                <p:cNvPicPr>
                  <a:picLocks noChangeAspect="1"/>
                </p:cNvPicPr>
                <p:nvPr/>
              </p:nvPicPr>
              <p:blipFill>
                <a:blip r:embed="rId77"/>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921" name="Picture 920">
                  <a:extLst>
                    <a:ext uri="{FF2B5EF4-FFF2-40B4-BE49-F238E27FC236}">
                      <a16:creationId xmlns:a16="http://schemas.microsoft.com/office/drawing/2014/main" id="{A9141CC3-D85C-4EA8-B4F2-72C5CFEE11E2}"/>
                    </a:ext>
                  </a:extLst>
                </p:cNvPr>
                <p:cNvPicPr>
                  <a:picLocks noChangeAspect="1"/>
                </p:cNvPicPr>
                <p:nvPr/>
              </p:nvPicPr>
              <p:blipFill>
                <a:blip r:embed="rId78"/>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922" name="Picture 921">
                  <a:extLst>
                    <a:ext uri="{FF2B5EF4-FFF2-40B4-BE49-F238E27FC236}">
                      <a16:creationId xmlns:a16="http://schemas.microsoft.com/office/drawing/2014/main" id="{C8F0D7D8-7F7B-449D-9463-05768C960734}"/>
                    </a:ext>
                  </a:extLst>
                </p:cNvPr>
                <p:cNvPicPr>
                  <a:picLocks noChangeAspect="1"/>
                </p:cNvPicPr>
                <p:nvPr/>
              </p:nvPicPr>
              <p:blipFill>
                <a:blip r:embed="rId79"/>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923" name="Picture 922">
                  <a:extLst>
                    <a:ext uri="{FF2B5EF4-FFF2-40B4-BE49-F238E27FC236}">
                      <a16:creationId xmlns:a16="http://schemas.microsoft.com/office/drawing/2014/main" id="{FF9CA586-A166-4CDD-8E0C-EC125488346B}"/>
                    </a:ext>
                  </a:extLst>
                </p:cNvPr>
                <p:cNvPicPr>
                  <a:picLocks noChangeAspect="1"/>
                </p:cNvPicPr>
                <p:nvPr/>
              </p:nvPicPr>
              <p:blipFill>
                <a:blip r:embed="rId80"/>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924" name="Picture 923">
                  <a:extLst>
                    <a:ext uri="{FF2B5EF4-FFF2-40B4-BE49-F238E27FC236}">
                      <a16:creationId xmlns:a16="http://schemas.microsoft.com/office/drawing/2014/main" id="{93DCB487-BCF9-487E-B9EE-5E3155705FA7}"/>
                    </a:ext>
                  </a:extLst>
                </p:cNvPr>
                <p:cNvPicPr>
                  <a:picLocks noChangeAspect="1"/>
                </p:cNvPicPr>
                <p:nvPr/>
              </p:nvPicPr>
              <p:blipFill>
                <a:blip r:embed="rId81"/>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925" name="Picture 924">
                  <a:extLst>
                    <a:ext uri="{FF2B5EF4-FFF2-40B4-BE49-F238E27FC236}">
                      <a16:creationId xmlns:a16="http://schemas.microsoft.com/office/drawing/2014/main" id="{549181B4-9B88-4080-890E-6DF03066327F}"/>
                    </a:ext>
                  </a:extLst>
                </p:cNvPr>
                <p:cNvPicPr>
                  <a:picLocks noChangeAspect="1"/>
                </p:cNvPicPr>
                <p:nvPr/>
              </p:nvPicPr>
              <p:blipFill>
                <a:blip r:embed="rId82"/>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926" name="Picture 925">
                  <a:extLst>
                    <a:ext uri="{FF2B5EF4-FFF2-40B4-BE49-F238E27FC236}">
                      <a16:creationId xmlns:a16="http://schemas.microsoft.com/office/drawing/2014/main" id="{F8B1A141-C6ED-4B5E-B9BD-37BA616CCB52}"/>
                    </a:ext>
                  </a:extLst>
                </p:cNvPr>
                <p:cNvPicPr>
                  <a:picLocks noChangeAspect="1"/>
                </p:cNvPicPr>
                <p:nvPr/>
              </p:nvPicPr>
              <p:blipFill>
                <a:blip r:embed="rId83"/>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927" name="Picture 926">
                  <a:extLst>
                    <a:ext uri="{FF2B5EF4-FFF2-40B4-BE49-F238E27FC236}">
                      <a16:creationId xmlns:a16="http://schemas.microsoft.com/office/drawing/2014/main" id="{57E6630C-54EF-41B6-8121-566F0C3A013E}"/>
                    </a:ext>
                  </a:extLst>
                </p:cNvPr>
                <p:cNvPicPr>
                  <a:picLocks noChangeAspect="1"/>
                </p:cNvPicPr>
                <p:nvPr/>
              </p:nvPicPr>
              <p:blipFill>
                <a:blip r:embed="rId84"/>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928" name="Picture 927">
                  <a:extLst>
                    <a:ext uri="{FF2B5EF4-FFF2-40B4-BE49-F238E27FC236}">
                      <a16:creationId xmlns:a16="http://schemas.microsoft.com/office/drawing/2014/main" id="{98B8AD9A-D3FC-4160-9659-E3DEA5B5BF7F}"/>
                    </a:ext>
                  </a:extLst>
                </p:cNvPr>
                <p:cNvPicPr>
                  <a:picLocks noChangeAspect="1"/>
                </p:cNvPicPr>
                <p:nvPr/>
              </p:nvPicPr>
              <p:blipFill>
                <a:blip r:embed="rId85"/>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929" name="Picture 928">
                  <a:extLst>
                    <a:ext uri="{FF2B5EF4-FFF2-40B4-BE49-F238E27FC236}">
                      <a16:creationId xmlns:a16="http://schemas.microsoft.com/office/drawing/2014/main" id="{34A8D66E-30AE-491E-8FAC-F60D7F1ED912}"/>
                    </a:ext>
                  </a:extLst>
                </p:cNvPr>
                <p:cNvPicPr>
                  <a:picLocks noChangeAspect="1"/>
                </p:cNvPicPr>
                <p:nvPr/>
              </p:nvPicPr>
              <p:blipFill>
                <a:blip r:embed="rId86"/>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930" name="Picture 929">
                  <a:extLst>
                    <a:ext uri="{FF2B5EF4-FFF2-40B4-BE49-F238E27FC236}">
                      <a16:creationId xmlns:a16="http://schemas.microsoft.com/office/drawing/2014/main" id="{3C5D6357-7C8E-40E7-8B82-152EFBA47340}"/>
                    </a:ext>
                  </a:extLst>
                </p:cNvPr>
                <p:cNvPicPr>
                  <a:picLocks noChangeAspect="1"/>
                </p:cNvPicPr>
                <p:nvPr/>
              </p:nvPicPr>
              <p:blipFill>
                <a:blip r:embed="rId87"/>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931" name="Picture 930">
                  <a:extLst>
                    <a:ext uri="{FF2B5EF4-FFF2-40B4-BE49-F238E27FC236}">
                      <a16:creationId xmlns:a16="http://schemas.microsoft.com/office/drawing/2014/main" id="{61909FCB-7FEF-4581-B922-37C6D7F17F8A}"/>
                    </a:ext>
                  </a:extLst>
                </p:cNvPr>
                <p:cNvPicPr>
                  <a:picLocks noChangeAspect="1"/>
                </p:cNvPicPr>
                <p:nvPr/>
              </p:nvPicPr>
              <p:blipFill>
                <a:blip r:embed="rId88"/>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932" name="Picture 931">
                  <a:extLst>
                    <a:ext uri="{FF2B5EF4-FFF2-40B4-BE49-F238E27FC236}">
                      <a16:creationId xmlns:a16="http://schemas.microsoft.com/office/drawing/2014/main" id="{058ADB66-E631-4784-846D-6EE9F1AB0D48}"/>
                    </a:ext>
                  </a:extLst>
                </p:cNvPr>
                <p:cNvPicPr>
                  <a:picLocks noChangeAspect="1"/>
                </p:cNvPicPr>
                <p:nvPr/>
              </p:nvPicPr>
              <p:blipFill>
                <a:blip r:embed="rId89"/>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933" name="Picture 932">
                  <a:extLst>
                    <a:ext uri="{FF2B5EF4-FFF2-40B4-BE49-F238E27FC236}">
                      <a16:creationId xmlns:a16="http://schemas.microsoft.com/office/drawing/2014/main" id="{738F149A-C689-49B4-B460-E6EFF945BC53}"/>
                    </a:ext>
                  </a:extLst>
                </p:cNvPr>
                <p:cNvPicPr>
                  <a:picLocks noChangeAspect="1"/>
                </p:cNvPicPr>
                <p:nvPr/>
              </p:nvPicPr>
              <p:blipFill>
                <a:blip r:embed="rId90"/>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934" name="Picture 933">
                  <a:extLst>
                    <a:ext uri="{FF2B5EF4-FFF2-40B4-BE49-F238E27FC236}">
                      <a16:creationId xmlns:a16="http://schemas.microsoft.com/office/drawing/2014/main" id="{4653A2B6-8FD8-443C-BCC3-1C6DC1A30555}"/>
                    </a:ext>
                  </a:extLst>
                </p:cNvPr>
                <p:cNvPicPr>
                  <a:picLocks noChangeAspect="1"/>
                </p:cNvPicPr>
                <p:nvPr/>
              </p:nvPicPr>
              <p:blipFill>
                <a:blip r:embed="rId91"/>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935" name="Picture 934">
                  <a:extLst>
                    <a:ext uri="{FF2B5EF4-FFF2-40B4-BE49-F238E27FC236}">
                      <a16:creationId xmlns:a16="http://schemas.microsoft.com/office/drawing/2014/main" id="{7E558360-63E3-40DE-8080-B1A3F8598FA5}"/>
                    </a:ext>
                  </a:extLst>
                </p:cNvPr>
                <p:cNvPicPr>
                  <a:picLocks noChangeAspect="1"/>
                </p:cNvPicPr>
                <p:nvPr/>
              </p:nvPicPr>
              <p:blipFill>
                <a:blip r:embed="rId92"/>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936" name="Picture 935">
                  <a:extLst>
                    <a:ext uri="{FF2B5EF4-FFF2-40B4-BE49-F238E27FC236}">
                      <a16:creationId xmlns:a16="http://schemas.microsoft.com/office/drawing/2014/main" id="{67093A96-0B5E-4EDA-AC88-EA79C764CBDA}"/>
                    </a:ext>
                  </a:extLst>
                </p:cNvPr>
                <p:cNvPicPr>
                  <a:picLocks noChangeAspect="1"/>
                </p:cNvPicPr>
                <p:nvPr/>
              </p:nvPicPr>
              <p:blipFill>
                <a:blip r:embed="rId93"/>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937" name="Picture 936">
                  <a:extLst>
                    <a:ext uri="{FF2B5EF4-FFF2-40B4-BE49-F238E27FC236}">
                      <a16:creationId xmlns:a16="http://schemas.microsoft.com/office/drawing/2014/main" id="{94E7AF6B-5198-4BB0-9E60-A988FCEC9EEF}"/>
                    </a:ext>
                  </a:extLst>
                </p:cNvPr>
                <p:cNvPicPr>
                  <a:picLocks noChangeAspect="1"/>
                </p:cNvPicPr>
                <p:nvPr/>
              </p:nvPicPr>
              <p:blipFill>
                <a:blip r:embed="rId94"/>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938" name="Picture 937">
                  <a:extLst>
                    <a:ext uri="{FF2B5EF4-FFF2-40B4-BE49-F238E27FC236}">
                      <a16:creationId xmlns:a16="http://schemas.microsoft.com/office/drawing/2014/main" id="{DDC33F43-7654-4D40-95FB-BB5E6B77330C}"/>
                    </a:ext>
                  </a:extLst>
                </p:cNvPr>
                <p:cNvPicPr>
                  <a:picLocks noChangeAspect="1"/>
                </p:cNvPicPr>
                <p:nvPr/>
              </p:nvPicPr>
              <p:blipFill>
                <a:blip r:embed="rId95"/>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939" name="Picture 938">
                  <a:extLst>
                    <a:ext uri="{FF2B5EF4-FFF2-40B4-BE49-F238E27FC236}">
                      <a16:creationId xmlns:a16="http://schemas.microsoft.com/office/drawing/2014/main" id="{C28F8445-F3FF-41F9-AB52-38D64551A46A}"/>
                    </a:ext>
                  </a:extLst>
                </p:cNvPr>
                <p:cNvPicPr>
                  <a:picLocks noChangeAspect="1"/>
                </p:cNvPicPr>
                <p:nvPr/>
              </p:nvPicPr>
              <p:blipFill>
                <a:blip r:embed="rId96"/>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940" name="Graphic 3512">
                  <a:extLst>
                    <a:ext uri="{FF2B5EF4-FFF2-40B4-BE49-F238E27FC236}">
                      <a16:creationId xmlns:a16="http://schemas.microsoft.com/office/drawing/2014/main" id="{A783B321-076B-4BA8-AD06-B622A2C3DC2E}"/>
                    </a:ext>
                  </a:extLst>
                </p:cNvPr>
                <p:cNvGrpSpPr/>
                <p:nvPr/>
              </p:nvGrpSpPr>
              <p:grpSpPr>
                <a:xfrm>
                  <a:off x="5088130" y="4659329"/>
                  <a:ext cx="1028989" cy="1004778"/>
                  <a:chOff x="5088130" y="4659329"/>
                  <a:chExt cx="1028989" cy="1004778"/>
                </a:xfrm>
                <a:solidFill>
                  <a:srgbClr val="938F50"/>
                </a:solidFill>
              </p:grpSpPr>
              <p:pic>
                <p:nvPicPr>
                  <p:cNvPr id="941" name="Picture 940">
                    <a:extLst>
                      <a:ext uri="{FF2B5EF4-FFF2-40B4-BE49-F238E27FC236}">
                        <a16:creationId xmlns:a16="http://schemas.microsoft.com/office/drawing/2014/main" id="{AF5AACB5-C679-44B2-9294-7A625E5E7C7F}"/>
                      </a:ext>
                    </a:extLst>
                  </p:cNvPr>
                  <p:cNvPicPr>
                    <a:picLocks noChangeAspect="1"/>
                  </p:cNvPicPr>
                  <p:nvPr/>
                </p:nvPicPr>
                <p:blipFill>
                  <a:blip r:embed="rId97"/>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942" name="Freeform: Shape 941">
                    <a:extLst>
                      <a:ext uri="{FF2B5EF4-FFF2-40B4-BE49-F238E27FC236}">
                        <a16:creationId xmlns:a16="http://schemas.microsoft.com/office/drawing/2014/main" id="{06DE2F72-C680-4505-ADCE-35F1ADC98856}"/>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943" name="Picture 942">
                    <a:extLst>
                      <a:ext uri="{FF2B5EF4-FFF2-40B4-BE49-F238E27FC236}">
                        <a16:creationId xmlns:a16="http://schemas.microsoft.com/office/drawing/2014/main" id="{C99923ED-CC12-47CA-ADA6-9AA9D0B85178}"/>
                      </a:ext>
                    </a:extLst>
                  </p:cNvPr>
                  <p:cNvPicPr>
                    <a:picLocks noChangeAspect="1"/>
                  </p:cNvPicPr>
                  <p:nvPr/>
                </p:nvPicPr>
                <p:blipFill>
                  <a:blip r:embed="rId98"/>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944" name="Picture 943">
                    <a:extLst>
                      <a:ext uri="{FF2B5EF4-FFF2-40B4-BE49-F238E27FC236}">
                        <a16:creationId xmlns:a16="http://schemas.microsoft.com/office/drawing/2014/main" id="{887DAD64-3B27-4913-AA6B-D5A5EC4B4575}"/>
                      </a:ext>
                    </a:extLst>
                  </p:cNvPr>
                  <p:cNvPicPr>
                    <a:picLocks noChangeAspect="1"/>
                  </p:cNvPicPr>
                  <p:nvPr/>
                </p:nvPicPr>
                <p:blipFill>
                  <a:blip r:embed="rId99"/>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945" name="Freeform: Shape 944">
                    <a:extLst>
                      <a:ext uri="{FF2B5EF4-FFF2-40B4-BE49-F238E27FC236}">
                        <a16:creationId xmlns:a16="http://schemas.microsoft.com/office/drawing/2014/main" id="{F886D377-3A69-44DA-9683-C1CC1D2F7FD1}"/>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946" name="Picture 945">
                    <a:extLst>
                      <a:ext uri="{FF2B5EF4-FFF2-40B4-BE49-F238E27FC236}">
                        <a16:creationId xmlns:a16="http://schemas.microsoft.com/office/drawing/2014/main" id="{70CB8404-08F2-4AB4-A871-9ADBEE95D172}"/>
                      </a:ext>
                    </a:extLst>
                  </p:cNvPr>
                  <p:cNvPicPr>
                    <a:picLocks noChangeAspect="1"/>
                  </p:cNvPicPr>
                  <p:nvPr/>
                </p:nvPicPr>
                <p:blipFill>
                  <a:blip r:embed="rId100"/>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947" name="Picture 946">
                    <a:extLst>
                      <a:ext uri="{FF2B5EF4-FFF2-40B4-BE49-F238E27FC236}">
                        <a16:creationId xmlns:a16="http://schemas.microsoft.com/office/drawing/2014/main" id="{CE53845F-98E3-48B4-BE25-6AF44DD392BF}"/>
                      </a:ext>
                    </a:extLst>
                  </p:cNvPr>
                  <p:cNvPicPr>
                    <a:picLocks noChangeAspect="1"/>
                  </p:cNvPicPr>
                  <p:nvPr/>
                </p:nvPicPr>
                <p:blipFill>
                  <a:blip r:embed="rId101"/>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948" name="Picture 947">
                    <a:extLst>
                      <a:ext uri="{FF2B5EF4-FFF2-40B4-BE49-F238E27FC236}">
                        <a16:creationId xmlns:a16="http://schemas.microsoft.com/office/drawing/2014/main" id="{A8CF6BC6-CC95-46CD-9825-06C3C27D67B8}"/>
                      </a:ext>
                    </a:extLst>
                  </p:cNvPr>
                  <p:cNvPicPr>
                    <a:picLocks noChangeAspect="1"/>
                  </p:cNvPicPr>
                  <p:nvPr/>
                </p:nvPicPr>
                <p:blipFill>
                  <a:blip r:embed="rId102"/>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949" name="Picture 948">
                    <a:extLst>
                      <a:ext uri="{FF2B5EF4-FFF2-40B4-BE49-F238E27FC236}">
                        <a16:creationId xmlns:a16="http://schemas.microsoft.com/office/drawing/2014/main" id="{DEDA870A-57C5-4C4B-B36C-1975735174DF}"/>
                      </a:ext>
                    </a:extLst>
                  </p:cNvPr>
                  <p:cNvPicPr>
                    <a:picLocks noChangeAspect="1"/>
                  </p:cNvPicPr>
                  <p:nvPr/>
                </p:nvPicPr>
                <p:blipFill>
                  <a:blip r:embed="rId103"/>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950" name="Picture 949">
                    <a:extLst>
                      <a:ext uri="{FF2B5EF4-FFF2-40B4-BE49-F238E27FC236}">
                        <a16:creationId xmlns:a16="http://schemas.microsoft.com/office/drawing/2014/main" id="{DCFFDA6A-F94B-4910-B1E1-55E1A7E05378}"/>
                      </a:ext>
                    </a:extLst>
                  </p:cNvPr>
                  <p:cNvPicPr>
                    <a:picLocks noChangeAspect="1"/>
                  </p:cNvPicPr>
                  <p:nvPr/>
                </p:nvPicPr>
                <p:blipFill>
                  <a:blip r:embed="rId104"/>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951" name="Picture 950">
                    <a:extLst>
                      <a:ext uri="{FF2B5EF4-FFF2-40B4-BE49-F238E27FC236}">
                        <a16:creationId xmlns:a16="http://schemas.microsoft.com/office/drawing/2014/main" id="{EFB259D4-7608-4082-883A-777820679329}"/>
                      </a:ext>
                    </a:extLst>
                  </p:cNvPr>
                  <p:cNvPicPr>
                    <a:picLocks noChangeAspect="1"/>
                  </p:cNvPicPr>
                  <p:nvPr/>
                </p:nvPicPr>
                <p:blipFill>
                  <a:blip r:embed="rId105"/>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952" name="Picture 951">
                    <a:extLst>
                      <a:ext uri="{FF2B5EF4-FFF2-40B4-BE49-F238E27FC236}">
                        <a16:creationId xmlns:a16="http://schemas.microsoft.com/office/drawing/2014/main" id="{F25BC361-30DB-40CD-8F73-E9C7DE415F52}"/>
                      </a:ext>
                    </a:extLst>
                  </p:cNvPr>
                  <p:cNvPicPr>
                    <a:picLocks noChangeAspect="1"/>
                  </p:cNvPicPr>
                  <p:nvPr/>
                </p:nvPicPr>
                <p:blipFill>
                  <a:blip r:embed="rId106"/>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953" name="Picture 952">
                    <a:extLst>
                      <a:ext uri="{FF2B5EF4-FFF2-40B4-BE49-F238E27FC236}">
                        <a16:creationId xmlns:a16="http://schemas.microsoft.com/office/drawing/2014/main" id="{EEB1795E-85A5-46CD-B75C-0609E70ABA01}"/>
                      </a:ext>
                    </a:extLst>
                  </p:cNvPr>
                  <p:cNvPicPr>
                    <a:picLocks noChangeAspect="1"/>
                  </p:cNvPicPr>
                  <p:nvPr/>
                </p:nvPicPr>
                <p:blipFill>
                  <a:blip r:embed="rId107"/>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954" name="Picture 953">
                    <a:extLst>
                      <a:ext uri="{FF2B5EF4-FFF2-40B4-BE49-F238E27FC236}">
                        <a16:creationId xmlns:a16="http://schemas.microsoft.com/office/drawing/2014/main" id="{AC08F1F5-262F-48DB-B20D-83A9704F25A1}"/>
                      </a:ext>
                    </a:extLst>
                  </p:cNvPr>
                  <p:cNvPicPr>
                    <a:picLocks noChangeAspect="1"/>
                  </p:cNvPicPr>
                  <p:nvPr/>
                </p:nvPicPr>
                <p:blipFill>
                  <a:blip r:embed="rId108"/>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955" name="Picture 954">
                    <a:extLst>
                      <a:ext uri="{FF2B5EF4-FFF2-40B4-BE49-F238E27FC236}">
                        <a16:creationId xmlns:a16="http://schemas.microsoft.com/office/drawing/2014/main" id="{504AC4A9-D711-4A85-BE0C-E5EF5523CEBB}"/>
                      </a:ext>
                    </a:extLst>
                  </p:cNvPr>
                  <p:cNvPicPr>
                    <a:picLocks noChangeAspect="1"/>
                  </p:cNvPicPr>
                  <p:nvPr/>
                </p:nvPicPr>
                <p:blipFill>
                  <a:blip r:embed="rId109"/>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956" name="Picture 955">
                    <a:extLst>
                      <a:ext uri="{FF2B5EF4-FFF2-40B4-BE49-F238E27FC236}">
                        <a16:creationId xmlns:a16="http://schemas.microsoft.com/office/drawing/2014/main" id="{2C0CB585-DD49-4FE8-80B3-E17F690AB0D9}"/>
                      </a:ext>
                    </a:extLst>
                  </p:cNvPr>
                  <p:cNvPicPr>
                    <a:picLocks noChangeAspect="1"/>
                  </p:cNvPicPr>
                  <p:nvPr/>
                </p:nvPicPr>
                <p:blipFill>
                  <a:blip r:embed="rId110"/>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957" name="Picture 956">
                    <a:extLst>
                      <a:ext uri="{FF2B5EF4-FFF2-40B4-BE49-F238E27FC236}">
                        <a16:creationId xmlns:a16="http://schemas.microsoft.com/office/drawing/2014/main" id="{B81A51DC-FA31-434B-8038-BDA3F21D4AAB}"/>
                      </a:ext>
                    </a:extLst>
                  </p:cNvPr>
                  <p:cNvPicPr>
                    <a:picLocks noChangeAspect="1"/>
                  </p:cNvPicPr>
                  <p:nvPr/>
                </p:nvPicPr>
                <p:blipFill>
                  <a:blip r:embed="rId111"/>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897" name="Freeform: Shape 896">
                <a:extLst>
                  <a:ext uri="{FF2B5EF4-FFF2-40B4-BE49-F238E27FC236}">
                    <a16:creationId xmlns:a16="http://schemas.microsoft.com/office/drawing/2014/main" id="{DB2CE828-8903-4E72-B1CD-6ED9B45DB08D}"/>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898" name="Freeform: Shape 897">
                <a:extLst>
                  <a:ext uri="{FF2B5EF4-FFF2-40B4-BE49-F238E27FC236}">
                    <a16:creationId xmlns:a16="http://schemas.microsoft.com/office/drawing/2014/main" id="{226711F1-FEA9-402D-B2BC-8E360A195FAF}"/>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899" name="Freeform: Shape 898">
                <a:extLst>
                  <a:ext uri="{FF2B5EF4-FFF2-40B4-BE49-F238E27FC236}">
                    <a16:creationId xmlns:a16="http://schemas.microsoft.com/office/drawing/2014/main" id="{7848C633-0C7B-4AAF-9878-9915DC815071}"/>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900" name="Freeform: Shape 899">
                <a:extLst>
                  <a:ext uri="{FF2B5EF4-FFF2-40B4-BE49-F238E27FC236}">
                    <a16:creationId xmlns:a16="http://schemas.microsoft.com/office/drawing/2014/main" id="{BE6494A2-DAF1-4193-9AB2-E1C463F610B2}"/>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901" name="Freeform: Shape 900">
                <a:extLst>
                  <a:ext uri="{FF2B5EF4-FFF2-40B4-BE49-F238E27FC236}">
                    <a16:creationId xmlns:a16="http://schemas.microsoft.com/office/drawing/2014/main" id="{4CB17123-6C0E-4B8E-BF9F-88AA91032995}"/>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902" name="Freeform: Shape 901">
                <a:extLst>
                  <a:ext uri="{FF2B5EF4-FFF2-40B4-BE49-F238E27FC236}">
                    <a16:creationId xmlns:a16="http://schemas.microsoft.com/office/drawing/2014/main" id="{6B40552C-0D3F-4EBF-A71B-362B8E401785}"/>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903" name="Freeform: Shape 902">
                <a:extLst>
                  <a:ext uri="{FF2B5EF4-FFF2-40B4-BE49-F238E27FC236}">
                    <a16:creationId xmlns:a16="http://schemas.microsoft.com/office/drawing/2014/main" id="{A8DA3FB0-5018-432D-A3AC-946ACCA7FD89}"/>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904" name="Freeform: Shape 903">
                <a:extLst>
                  <a:ext uri="{FF2B5EF4-FFF2-40B4-BE49-F238E27FC236}">
                    <a16:creationId xmlns:a16="http://schemas.microsoft.com/office/drawing/2014/main" id="{3C3FDDE5-5682-4D4E-BFD1-9464B41E2FF4}"/>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905" name="Freeform: Shape 904">
                <a:extLst>
                  <a:ext uri="{FF2B5EF4-FFF2-40B4-BE49-F238E27FC236}">
                    <a16:creationId xmlns:a16="http://schemas.microsoft.com/office/drawing/2014/main" id="{641CB08A-4A66-43CB-987D-D488CD82CE3A}"/>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906" name="Freeform: Shape 905">
                <a:extLst>
                  <a:ext uri="{FF2B5EF4-FFF2-40B4-BE49-F238E27FC236}">
                    <a16:creationId xmlns:a16="http://schemas.microsoft.com/office/drawing/2014/main" id="{22F00FBB-C1C2-4BA7-B19C-89C3B7FEA322}"/>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907" name="Freeform: Shape 906">
                <a:extLst>
                  <a:ext uri="{FF2B5EF4-FFF2-40B4-BE49-F238E27FC236}">
                    <a16:creationId xmlns:a16="http://schemas.microsoft.com/office/drawing/2014/main" id="{19E947C8-FC15-492C-A0C1-A03513D47801}"/>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908" name="Freeform: Shape 907">
                <a:extLst>
                  <a:ext uri="{FF2B5EF4-FFF2-40B4-BE49-F238E27FC236}">
                    <a16:creationId xmlns:a16="http://schemas.microsoft.com/office/drawing/2014/main" id="{5BECCE80-80B9-4C75-AC37-649627D605CA}"/>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909" name="Freeform: Shape 908">
                <a:extLst>
                  <a:ext uri="{FF2B5EF4-FFF2-40B4-BE49-F238E27FC236}">
                    <a16:creationId xmlns:a16="http://schemas.microsoft.com/office/drawing/2014/main" id="{112FD614-82F3-46E1-853B-F5D68AF28C5E}"/>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910" name="Freeform: Shape 909">
                <a:extLst>
                  <a:ext uri="{FF2B5EF4-FFF2-40B4-BE49-F238E27FC236}">
                    <a16:creationId xmlns:a16="http://schemas.microsoft.com/office/drawing/2014/main" id="{C6B25C8C-EC2A-48DC-914A-4FA78AA30B35}"/>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911" name="Freeform: Shape 910">
                <a:extLst>
                  <a:ext uri="{FF2B5EF4-FFF2-40B4-BE49-F238E27FC236}">
                    <a16:creationId xmlns:a16="http://schemas.microsoft.com/office/drawing/2014/main" id="{59E7DD6D-37C7-47BC-9C67-B37B4E7F7D62}"/>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912" name="Freeform: Shape 911">
                <a:extLst>
                  <a:ext uri="{FF2B5EF4-FFF2-40B4-BE49-F238E27FC236}">
                    <a16:creationId xmlns:a16="http://schemas.microsoft.com/office/drawing/2014/main" id="{8138819E-6A6D-4131-8441-C522E982F46A}"/>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913" name="Freeform: Shape 912">
                <a:extLst>
                  <a:ext uri="{FF2B5EF4-FFF2-40B4-BE49-F238E27FC236}">
                    <a16:creationId xmlns:a16="http://schemas.microsoft.com/office/drawing/2014/main" id="{DC39804C-5DF7-4A9B-BBB0-0DC823B04BBF}"/>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914" name="Freeform: Shape 913">
                <a:extLst>
                  <a:ext uri="{FF2B5EF4-FFF2-40B4-BE49-F238E27FC236}">
                    <a16:creationId xmlns:a16="http://schemas.microsoft.com/office/drawing/2014/main" id="{5F96B919-9BE7-4EE8-837C-6A2E7497F6EF}"/>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875" name="Graphic 4">
              <a:extLst>
                <a:ext uri="{FF2B5EF4-FFF2-40B4-BE49-F238E27FC236}">
                  <a16:creationId xmlns:a16="http://schemas.microsoft.com/office/drawing/2014/main" id="{C437530F-AA14-47BF-85D3-79C9401929BE}"/>
                </a:ext>
              </a:extLst>
            </p:cNvPr>
            <p:cNvGrpSpPr/>
            <p:nvPr/>
          </p:nvGrpSpPr>
          <p:grpSpPr>
            <a:xfrm rot="7853471">
              <a:off x="10104080" y="2235910"/>
              <a:ext cx="665401" cy="886578"/>
              <a:chOff x="8094246" y="2638689"/>
              <a:chExt cx="1625594" cy="2165933"/>
            </a:xfrm>
          </p:grpSpPr>
          <p:pic>
            <p:nvPicPr>
              <p:cNvPr id="876" name="Picture 875">
                <a:extLst>
                  <a:ext uri="{FF2B5EF4-FFF2-40B4-BE49-F238E27FC236}">
                    <a16:creationId xmlns:a16="http://schemas.microsoft.com/office/drawing/2014/main" id="{60540806-8F62-4D37-B9B1-EE7F49E94F22}"/>
                  </a:ext>
                </a:extLst>
              </p:cNvPr>
              <p:cNvPicPr>
                <a:picLocks noChangeAspect="1"/>
              </p:cNvPicPr>
              <p:nvPr/>
            </p:nvPicPr>
            <p:blipFill>
              <a:blip r:embed="rId10"/>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877" name="Picture 876">
                <a:extLst>
                  <a:ext uri="{FF2B5EF4-FFF2-40B4-BE49-F238E27FC236}">
                    <a16:creationId xmlns:a16="http://schemas.microsoft.com/office/drawing/2014/main" id="{EC1B72E5-08BD-4BB9-9D07-8E73AE3BBB49}"/>
                  </a:ext>
                </a:extLst>
              </p:cNvPr>
              <p:cNvPicPr>
                <a:picLocks noChangeAspect="1"/>
              </p:cNvPicPr>
              <p:nvPr/>
            </p:nvPicPr>
            <p:blipFill>
              <a:blip r:embed="rId11"/>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878" name="Picture 877">
                <a:extLst>
                  <a:ext uri="{FF2B5EF4-FFF2-40B4-BE49-F238E27FC236}">
                    <a16:creationId xmlns:a16="http://schemas.microsoft.com/office/drawing/2014/main" id="{9BB2EA6F-D58D-4F91-BC9F-D510539D5E9D}"/>
                  </a:ext>
                </a:extLst>
              </p:cNvPr>
              <p:cNvPicPr>
                <a:picLocks noChangeAspect="1"/>
              </p:cNvPicPr>
              <p:nvPr/>
            </p:nvPicPr>
            <p:blipFill>
              <a:blip r:embed="rId12"/>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879" name="Picture 878">
                <a:extLst>
                  <a:ext uri="{FF2B5EF4-FFF2-40B4-BE49-F238E27FC236}">
                    <a16:creationId xmlns:a16="http://schemas.microsoft.com/office/drawing/2014/main" id="{1B19198D-1736-4703-844D-376C6A4FE7C1}"/>
                  </a:ext>
                </a:extLst>
              </p:cNvPr>
              <p:cNvPicPr>
                <a:picLocks noChangeAspect="1"/>
              </p:cNvPicPr>
              <p:nvPr/>
            </p:nvPicPr>
            <p:blipFill>
              <a:blip r:embed="rId13"/>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880" name="Graphic 4">
                <a:extLst>
                  <a:ext uri="{FF2B5EF4-FFF2-40B4-BE49-F238E27FC236}">
                    <a16:creationId xmlns:a16="http://schemas.microsoft.com/office/drawing/2014/main" id="{8D9F1F80-4EAC-4DCB-B7C6-D1227EFF7C45}"/>
                  </a:ext>
                </a:extLst>
              </p:cNvPr>
              <p:cNvGrpSpPr/>
              <p:nvPr/>
            </p:nvGrpSpPr>
            <p:grpSpPr>
              <a:xfrm>
                <a:off x="8126300" y="3059970"/>
                <a:ext cx="851720" cy="769295"/>
                <a:chOff x="8126300" y="3059970"/>
                <a:chExt cx="851720" cy="769295"/>
              </a:xfrm>
              <a:solidFill>
                <a:srgbClr val="F2D5D0">
                  <a:alpha val="32000"/>
                </a:srgbClr>
              </a:solidFill>
            </p:grpSpPr>
            <p:pic>
              <p:nvPicPr>
                <p:cNvPr id="894" name="Picture 893">
                  <a:extLst>
                    <a:ext uri="{FF2B5EF4-FFF2-40B4-BE49-F238E27FC236}">
                      <a16:creationId xmlns:a16="http://schemas.microsoft.com/office/drawing/2014/main" id="{0279145B-BDB2-414D-B7CB-191E05848DFA}"/>
                    </a:ext>
                  </a:extLst>
                </p:cNvPr>
                <p:cNvPicPr>
                  <a:picLocks noChangeAspect="1"/>
                </p:cNvPicPr>
                <p:nvPr/>
              </p:nvPicPr>
              <p:blipFill>
                <a:blip r:embed="rId14"/>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895" name="Freeform: Shape 894">
                  <a:extLst>
                    <a:ext uri="{FF2B5EF4-FFF2-40B4-BE49-F238E27FC236}">
                      <a16:creationId xmlns:a16="http://schemas.microsoft.com/office/drawing/2014/main" id="{E34FF922-CE29-4A27-87CD-14330E13CCFA}"/>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881" name="Picture 880">
                <a:extLst>
                  <a:ext uri="{FF2B5EF4-FFF2-40B4-BE49-F238E27FC236}">
                    <a16:creationId xmlns:a16="http://schemas.microsoft.com/office/drawing/2014/main" id="{2376B059-7F1C-4CC2-B66E-916ABAAB234C}"/>
                  </a:ext>
                </a:extLst>
              </p:cNvPr>
              <p:cNvPicPr>
                <a:picLocks noChangeAspect="1"/>
              </p:cNvPicPr>
              <p:nvPr/>
            </p:nvPicPr>
            <p:blipFill>
              <a:blip r:embed="rId15"/>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882" name="Picture 881">
                <a:extLst>
                  <a:ext uri="{FF2B5EF4-FFF2-40B4-BE49-F238E27FC236}">
                    <a16:creationId xmlns:a16="http://schemas.microsoft.com/office/drawing/2014/main" id="{37F4B650-542F-4792-B916-3C31B3E482D1}"/>
                  </a:ext>
                </a:extLst>
              </p:cNvPr>
              <p:cNvPicPr>
                <a:picLocks noChangeAspect="1"/>
              </p:cNvPicPr>
              <p:nvPr/>
            </p:nvPicPr>
            <p:blipFill>
              <a:blip r:embed="rId16"/>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883" name="Picture 882">
                <a:extLst>
                  <a:ext uri="{FF2B5EF4-FFF2-40B4-BE49-F238E27FC236}">
                    <a16:creationId xmlns:a16="http://schemas.microsoft.com/office/drawing/2014/main" id="{4475A372-AF8C-4E27-A3D9-A0B4EF6B619D}"/>
                  </a:ext>
                </a:extLst>
              </p:cNvPr>
              <p:cNvPicPr>
                <a:picLocks noChangeAspect="1"/>
              </p:cNvPicPr>
              <p:nvPr/>
            </p:nvPicPr>
            <p:blipFill>
              <a:blip r:embed="rId17"/>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884" name="Picture 883">
                <a:extLst>
                  <a:ext uri="{FF2B5EF4-FFF2-40B4-BE49-F238E27FC236}">
                    <a16:creationId xmlns:a16="http://schemas.microsoft.com/office/drawing/2014/main" id="{20056BB0-9ED2-4BBD-86C0-ED9EBFEC831A}"/>
                  </a:ext>
                </a:extLst>
              </p:cNvPr>
              <p:cNvPicPr>
                <a:picLocks noChangeAspect="1"/>
              </p:cNvPicPr>
              <p:nvPr/>
            </p:nvPicPr>
            <p:blipFill>
              <a:blip r:embed="rId18"/>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885" name="Picture 884">
                <a:extLst>
                  <a:ext uri="{FF2B5EF4-FFF2-40B4-BE49-F238E27FC236}">
                    <a16:creationId xmlns:a16="http://schemas.microsoft.com/office/drawing/2014/main" id="{675957CD-D086-4F94-9C79-76D5907B599B}"/>
                  </a:ext>
                </a:extLst>
              </p:cNvPr>
              <p:cNvPicPr>
                <a:picLocks noChangeAspect="1"/>
              </p:cNvPicPr>
              <p:nvPr/>
            </p:nvPicPr>
            <p:blipFill>
              <a:blip r:embed="rId19"/>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886" name="Picture 885">
                <a:extLst>
                  <a:ext uri="{FF2B5EF4-FFF2-40B4-BE49-F238E27FC236}">
                    <a16:creationId xmlns:a16="http://schemas.microsoft.com/office/drawing/2014/main" id="{EBFD1B78-CE33-47D0-B69A-A685F2E8BC47}"/>
                  </a:ext>
                </a:extLst>
              </p:cNvPr>
              <p:cNvPicPr>
                <a:picLocks noChangeAspect="1"/>
              </p:cNvPicPr>
              <p:nvPr/>
            </p:nvPicPr>
            <p:blipFill>
              <a:blip r:embed="rId20"/>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887" name="Picture 886">
                <a:extLst>
                  <a:ext uri="{FF2B5EF4-FFF2-40B4-BE49-F238E27FC236}">
                    <a16:creationId xmlns:a16="http://schemas.microsoft.com/office/drawing/2014/main" id="{B10C03B4-443A-43BA-96E2-06F94632F685}"/>
                  </a:ext>
                </a:extLst>
              </p:cNvPr>
              <p:cNvPicPr>
                <a:picLocks noChangeAspect="1"/>
              </p:cNvPicPr>
              <p:nvPr/>
            </p:nvPicPr>
            <p:blipFill>
              <a:blip r:embed="rId21"/>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888" name="Graphic 4">
                <a:extLst>
                  <a:ext uri="{FF2B5EF4-FFF2-40B4-BE49-F238E27FC236}">
                    <a16:creationId xmlns:a16="http://schemas.microsoft.com/office/drawing/2014/main" id="{D8DF1A15-C9D6-41F0-ADC1-AAA9D1C35433}"/>
                  </a:ext>
                </a:extLst>
              </p:cNvPr>
              <p:cNvGrpSpPr/>
              <p:nvPr/>
            </p:nvGrpSpPr>
            <p:grpSpPr>
              <a:xfrm>
                <a:off x="8945966" y="3252294"/>
                <a:ext cx="406296" cy="636500"/>
                <a:chOff x="8945966" y="3252294"/>
                <a:chExt cx="406296" cy="636500"/>
              </a:xfrm>
              <a:solidFill>
                <a:srgbClr val="EDCBC3">
                  <a:alpha val="26000"/>
                </a:srgbClr>
              </a:solidFill>
            </p:grpSpPr>
            <p:pic>
              <p:nvPicPr>
                <p:cNvPr id="889" name="Picture 888">
                  <a:extLst>
                    <a:ext uri="{FF2B5EF4-FFF2-40B4-BE49-F238E27FC236}">
                      <a16:creationId xmlns:a16="http://schemas.microsoft.com/office/drawing/2014/main" id="{84AD31D7-77A9-41B8-888B-79AB49F3BAFB}"/>
                    </a:ext>
                  </a:extLst>
                </p:cNvPr>
                <p:cNvPicPr>
                  <a:picLocks noChangeAspect="1"/>
                </p:cNvPicPr>
                <p:nvPr/>
              </p:nvPicPr>
              <p:blipFill>
                <a:blip r:embed="rId22"/>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890" name="Freeform: Shape 889">
                  <a:extLst>
                    <a:ext uri="{FF2B5EF4-FFF2-40B4-BE49-F238E27FC236}">
                      <a16:creationId xmlns:a16="http://schemas.microsoft.com/office/drawing/2014/main" id="{415A1105-2A58-4EFA-A059-0C9C9B3BBFBD}"/>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891" name="Freeform: Shape 890">
                  <a:extLst>
                    <a:ext uri="{FF2B5EF4-FFF2-40B4-BE49-F238E27FC236}">
                      <a16:creationId xmlns:a16="http://schemas.microsoft.com/office/drawing/2014/main" id="{449E5F1E-BC93-42AA-BDE2-CAE775422C4C}"/>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892" name="Freeform: Shape 891">
                  <a:extLst>
                    <a:ext uri="{FF2B5EF4-FFF2-40B4-BE49-F238E27FC236}">
                      <a16:creationId xmlns:a16="http://schemas.microsoft.com/office/drawing/2014/main" id="{48B6C824-4803-46D7-89C5-014A40592671}"/>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893" name="Freeform: Shape 892">
                  <a:extLst>
                    <a:ext uri="{FF2B5EF4-FFF2-40B4-BE49-F238E27FC236}">
                      <a16:creationId xmlns:a16="http://schemas.microsoft.com/office/drawing/2014/main" id="{2572ECC6-0EEF-4A8B-ACDF-12B5FD38A9C9}"/>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sp>
        <p:nvSpPr>
          <p:cNvPr id="3" name="Rectangle 2">
            <a:extLst>
              <a:ext uri="{FF2B5EF4-FFF2-40B4-BE49-F238E27FC236}">
                <a16:creationId xmlns:a16="http://schemas.microsoft.com/office/drawing/2014/main" id="{B3C588AC-2FC5-4E7E-965B-0CEA91CFE249}"/>
              </a:ext>
            </a:extLst>
          </p:cNvPr>
          <p:cNvSpPr/>
          <p:nvPr/>
        </p:nvSpPr>
        <p:spPr>
          <a:xfrm rot="21077654">
            <a:off x="4634911" y="4713643"/>
            <a:ext cx="8202976" cy="21078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solidFill>
                  <a:srgbClr val="728C86"/>
                </a:solidFill>
                <a:latin typeface="Signatura Monoline Script" panose="02000506000000020004" pitchFamily="2" charset="0"/>
              </a:rPr>
              <a:t>English for Food Service Establishments</a:t>
            </a:r>
            <a:endParaRPr lang="th-TH" sz="4000" dirty="0">
              <a:solidFill>
                <a:srgbClr val="728C86"/>
              </a:solidFill>
              <a:latin typeface="Signatura Monoline Script" panose="02000506000000020004" pitchFamily="2" charset="0"/>
            </a:endParaRPr>
          </a:p>
        </p:txBody>
      </p:sp>
      <p:sp>
        <p:nvSpPr>
          <p:cNvPr id="5" name="Rectangle 4">
            <a:extLst>
              <a:ext uri="{FF2B5EF4-FFF2-40B4-BE49-F238E27FC236}">
                <a16:creationId xmlns:a16="http://schemas.microsoft.com/office/drawing/2014/main" id="{7C60975E-A1D2-4A93-A80C-DAF1F1840022}"/>
              </a:ext>
            </a:extLst>
          </p:cNvPr>
          <p:cNvSpPr/>
          <p:nvPr/>
        </p:nvSpPr>
        <p:spPr>
          <a:xfrm>
            <a:off x="-1371600" y="-41430"/>
            <a:ext cx="546619" cy="546619"/>
          </a:xfrm>
          <a:prstGeom prst="rect">
            <a:avLst/>
          </a:prstGeom>
          <a:solidFill>
            <a:srgbClr val="CED9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2" name="Rectangle 1091">
            <a:extLst>
              <a:ext uri="{FF2B5EF4-FFF2-40B4-BE49-F238E27FC236}">
                <a16:creationId xmlns:a16="http://schemas.microsoft.com/office/drawing/2014/main" id="{0D74D050-2A65-437F-82C1-6179BD370754}"/>
              </a:ext>
            </a:extLst>
          </p:cNvPr>
          <p:cNvSpPr/>
          <p:nvPr/>
        </p:nvSpPr>
        <p:spPr>
          <a:xfrm>
            <a:off x="-1371600" y="621182"/>
            <a:ext cx="546619" cy="546619"/>
          </a:xfrm>
          <a:prstGeom prst="rect">
            <a:avLst/>
          </a:prstGeom>
          <a:solidFill>
            <a:srgbClr val="728C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2231031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CED9D7"/>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BB4550B7-AFE5-4A6F-A8F7-0DD5FFBAD84A}"/>
              </a:ext>
            </a:extLst>
          </p:cNvPr>
          <p:cNvGrpSpPr/>
          <p:nvPr/>
        </p:nvGrpSpPr>
        <p:grpSpPr>
          <a:xfrm>
            <a:off x="982293" y="943174"/>
            <a:ext cx="4530409" cy="4971648"/>
            <a:chOff x="2102532" y="662851"/>
            <a:chExt cx="4501192" cy="4939585"/>
          </a:xfrm>
        </p:grpSpPr>
        <p:grpSp>
          <p:nvGrpSpPr>
            <p:cNvPr id="14" name="Group 13">
              <a:extLst>
                <a:ext uri="{FF2B5EF4-FFF2-40B4-BE49-F238E27FC236}">
                  <a16:creationId xmlns:a16="http://schemas.microsoft.com/office/drawing/2014/main" id="{4C9E82B1-B6EA-4C9E-B111-CE27DE95A81A}"/>
                </a:ext>
              </a:extLst>
            </p:cNvPr>
            <p:cNvGrpSpPr/>
            <p:nvPr/>
          </p:nvGrpSpPr>
          <p:grpSpPr>
            <a:xfrm>
              <a:off x="2582834" y="662851"/>
              <a:ext cx="619137" cy="832518"/>
              <a:chOff x="336322" y="3951600"/>
              <a:chExt cx="619137" cy="832518"/>
            </a:xfrm>
          </p:grpSpPr>
          <p:grpSp>
            <p:nvGrpSpPr>
              <p:cNvPr id="823" name="Graphic 2180">
                <a:extLst>
                  <a:ext uri="{FF2B5EF4-FFF2-40B4-BE49-F238E27FC236}">
                    <a16:creationId xmlns:a16="http://schemas.microsoft.com/office/drawing/2014/main" id="{31F1EE22-727E-417F-BB52-00A7EB258AAC}"/>
                  </a:ext>
                </a:extLst>
              </p:cNvPr>
              <p:cNvGrpSpPr/>
              <p:nvPr/>
            </p:nvGrpSpPr>
            <p:grpSpPr>
              <a:xfrm rot="4699191">
                <a:off x="261625" y="4090284"/>
                <a:ext cx="804745" cy="582923"/>
                <a:chOff x="1389992" y="4976190"/>
                <a:chExt cx="804745" cy="582923"/>
              </a:xfrm>
            </p:grpSpPr>
            <p:grpSp>
              <p:nvGrpSpPr>
                <p:cNvPr id="845" name="Graphic 2180">
                  <a:extLst>
                    <a:ext uri="{FF2B5EF4-FFF2-40B4-BE49-F238E27FC236}">
                      <a16:creationId xmlns:a16="http://schemas.microsoft.com/office/drawing/2014/main" id="{BE2560CA-532E-4017-B910-9E3B60FB6E65}"/>
                    </a:ext>
                  </a:extLst>
                </p:cNvPr>
                <p:cNvGrpSpPr/>
                <p:nvPr/>
              </p:nvGrpSpPr>
              <p:grpSpPr>
                <a:xfrm>
                  <a:off x="1389992" y="4976190"/>
                  <a:ext cx="599203" cy="581738"/>
                  <a:chOff x="1389992" y="4976190"/>
                  <a:chExt cx="599203" cy="581738"/>
                </a:xfrm>
              </p:grpSpPr>
              <p:sp>
                <p:nvSpPr>
                  <p:cNvPr id="850" name="Freeform: Shape 849">
                    <a:extLst>
                      <a:ext uri="{FF2B5EF4-FFF2-40B4-BE49-F238E27FC236}">
                        <a16:creationId xmlns:a16="http://schemas.microsoft.com/office/drawing/2014/main" id="{BA8142D6-6455-4579-8E0C-7FF746ED4B35}"/>
                      </a:ext>
                    </a:extLst>
                  </p:cNvPr>
                  <p:cNvSpPr/>
                  <p:nvPr/>
                </p:nvSpPr>
                <p:spPr>
                  <a:xfrm>
                    <a:off x="1415188" y="5337161"/>
                    <a:ext cx="289168" cy="204707"/>
                  </a:xfrm>
                  <a:custGeom>
                    <a:avLst/>
                    <a:gdLst>
                      <a:gd name="connsiteX0" fmla="*/ 158033 w 289168"/>
                      <a:gd name="connsiteY0" fmla="*/ 84910 h 204707"/>
                      <a:gd name="connsiteX1" fmla="*/ 71677 w 289168"/>
                      <a:gd name="connsiteY1" fmla="*/ 132410 h 204707"/>
                      <a:gd name="connsiteX2" fmla="*/ 6539 w 289168"/>
                      <a:gd name="connsiteY2" fmla="*/ 204708 h 204707"/>
                      <a:gd name="connsiteX3" fmla="*/ 78 w 289168"/>
                      <a:gd name="connsiteY3" fmla="*/ 185411 h 204707"/>
                      <a:gd name="connsiteX4" fmla="*/ 18283 w 289168"/>
                      <a:gd name="connsiteY4" fmla="*/ 92463 h 204707"/>
                      <a:gd name="connsiteX5" fmla="*/ 31686 w 289168"/>
                      <a:gd name="connsiteY5" fmla="*/ 68101 h 204707"/>
                      <a:gd name="connsiteX6" fmla="*/ 50590 w 289168"/>
                      <a:gd name="connsiteY6" fmla="*/ 56532 h 204707"/>
                      <a:gd name="connsiteX7" fmla="*/ 137121 w 289168"/>
                      <a:gd name="connsiteY7" fmla="*/ 30861 h 204707"/>
                      <a:gd name="connsiteX8" fmla="*/ 263555 w 289168"/>
                      <a:gd name="connsiteY8" fmla="*/ 1697 h 204707"/>
                      <a:gd name="connsiteX9" fmla="*/ 283899 w 289168"/>
                      <a:gd name="connsiteY9" fmla="*/ 2046 h 204707"/>
                      <a:gd name="connsiteX10" fmla="*/ 285646 w 289168"/>
                      <a:gd name="connsiteY10" fmla="*/ 18244 h 204707"/>
                      <a:gd name="connsiteX11" fmla="*/ 158033 w 289168"/>
                      <a:gd name="connsiteY11" fmla="*/ 84910 h 20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9168" h="204707">
                        <a:moveTo>
                          <a:pt x="158033" y="84910"/>
                        </a:moveTo>
                        <a:cubicBezTo>
                          <a:pt x="129000" y="100365"/>
                          <a:pt x="98920" y="114030"/>
                          <a:pt x="71677" y="132410"/>
                        </a:cubicBezTo>
                        <a:cubicBezTo>
                          <a:pt x="44434" y="150790"/>
                          <a:pt x="19724" y="174584"/>
                          <a:pt x="6539" y="204708"/>
                        </a:cubicBezTo>
                        <a:cubicBezTo>
                          <a:pt x="340" y="201128"/>
                          <a:pt x="-272" y="192571"/>
                          <a:pt x="78" y="185411"/>
                        </a:cubicBezTo>
                        <a:cubicBezTo>
                          <a:pt x="1606" y="153759"/>
                          <a:pt x="7761" y="122368"/>
                          <a:pt x="18283" y="92463"/>
                        </a:cubicBezTo>
                        <a:cubicBezTo>
                          <a:pt x="21383" y="83644"/>
                          <a:pt x="25050" y="74694"/>
                          <a:pt x="31686" y="68101"/>
                        </a:cubicBezTo>
                        <a:cubicBezTo>
                          <a:pt x="36969" y="62862"/>
                          <a:pt x="43779" y="59501"/>
                          <a:pt x="50590" y="56532"/>
                        </a:cubicBezTo>
                        <a:cubicBezTo>
                          <a:pt x="78226" y="44482"/>
                          <a:pt x="107782" y="37672"/>
                          <a:pt x="137121" y="30861"/>
                        </a:cubicBezTo>
                        <a:cubicBezTo>
                          <a:pt x="179251" y="21125"/>
                          <a:pt x="221424" y="11433"/>
                          <a:pt x="263555" y="1697"/>
                        </a:cubicBezTo>
                        <a:cubicBezTo>
                          <a:pt x="270322" y="125"/>
                          <a:pt x="277831" y="-1315"/>
                          <a:pt x="283899" y="2046"/>
                        </a:cubicBezTo>
                        <a:cubicBezTo>
                          <a:pt x="290972" y="5976"/>
                          <a:pt x="290273" y="13703"/>
                          <a:pt x="285646" y="18244"/>
                        </a:cubicBezTo>
                        <a:cubicBezTo>
                          <a:pt x="261110" y="1697"/>
                          <a:pt x="183049" y="71638"/>
                          <a:pt x="158033" y="84910"/>
                        </a:cubicBezTo>
                        <a:close/>
                      </a:path>
                    </a:pathLst>
                  </a:custGeom>
                  <a:solidFill>
                    <a:srgbClr val="EAE7E8"/>
                  </a:solidFill>
                  <a:ln w="4365" cap="flat">
                    <a:noFill/>
                    <a:prstDash val="solid"/>
                    <a:miter/>
                  </a:ln>
                </p:spPr>
                <p:txBody>
                  <a:bodyPr rtlCol="0" anchor="ctr"/>
                  <a:lstStyle/>
                  <a:p>
                    <a:endParaRPr lang="th-TH"/>
                  </a:p>
                </p:txBody>
              </p:sp>
              <p:sp>
                <p:nvSpPr>
                  <p:cNvPr id="851" name="Freeform: Shape 850">
                    <a:extLst>
                      <a:ext uri="{FF2B5EF4-FFF2-40B4-BE49-F238E27FC236}">
                        <a16:creationId xmlns:a16="http://schemas.microsoft.com/office/drawing/2014/main" id="{60312D95-0F4D-4640-BEB2-A63649AACA1F}"/>
                      </a:ext>
                    </a:extLst>
                  </p:cNvPr>
                  <p:cNvSpPr/>
                  <p:nvPr/>
                </p:nvSpPr>
                <p:spPr>
                  <a:xfrm>
                    <a:off x="1413012" y="5345232"/>
                    <a:ext cx="284940" cy="212696"/>
                  </a:xfrm>
                  <a:custGeom>
                    <a:avLst/>
                    <a:gdLst>
                      <a:gd name="connsiteX0" fmla="*/ 284941 w 284940"/>
                      <a:gd name="connsiteY0" fmla="*/ 0 h 212696"/>
                      <a:gd name="connsiteX1" fmla="*/ 137376 w 284940"/>
                      <a:gd name="connsiteY1" fmla="*/ 114210 h 212696"/>
                      <a:gd name="connsiteX2" fmla="*/ 67261 w 284940"/>
                      <a:gd name="connsiteY2" fmla="*/ 165770 h 212696"/>
                      <a:gd name="connsiteX3" fmla="*/ 11684 w 284940"/>
                      <a:gd name="connsiteY3" fmla="*/ 212659 h 212696"/>
                      <a:gd name="connsiteX4" fmla="*/ 12645 w 284940"/>
                      <a:gd name="connsiteY4" fmla="*/ 156820 h 212696"/>
                      <a:gd name="connsiteX5" fmla="*/ 105549 w 284940"/>
                      <a:gd name="connsiteY5" fmla="*/ 79589 h 212696"/>
                      <a:gd name="connsiteX6" fmla="*/ 284941 w 284940"/>
                      <a:gd name="connsiteY6" fmla="*/ 0 h 2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940" h="212696">
                        <a:moveTo>
                          <a:pt x="284941" y="0"/>
                        </a:moveTo>
                        <a:cubicBezTo>
                          <a:pt x="265032" y="33399"/>
                          <a:pt x="192735" y="59812"/>
                          <a:pt x="137376" y="114210"/>
                        </a:cubicBezTo>
                        <a:cubicBezTo>
                          <a:pt x="116682" y="134554"/>
                          <a:pt x="90531" y="148394"/>
                          <a:pt x="67261" y="165770"/>
                        </a:cubicBezTo>
                        <a:cubicBezTo>
                          <a:pt x="56739" y="173629"/>
                          <a:pt x="22642" y="211960"/>
                          <a:pt x="11684" y="212659"/>
                        </a:cubicBezTo>
                        <a:cubicBezTo>
                          <a:pt x="-11717" y="214100"/>
                          <a:pt x="6183" y="173192"/>
                          <a:pt x="12645" y="156820"/>
                        </a:cubicBezTo>
                        <a:cubicBezTo>
                          <a:pt x="31025" y="110106"/>
                          <a:pt x="65034" y="106482"/>
                          <a:pt x="105549" y="79589"/>
                        </a:cubicBezTo>
                        <a:cubicBezTo>
                          <a:pt x="192342" y="22004"/>
                          <a:pt x="239449" y="33442"/>
                          <a:pt x="284941" y="0"/>
                        </a:cubicBezTo>
                        <a:close/>
                      </a:path>
                    </a:pathLst>
                  </a:custGeom>
                  <a:solidFill>
                    <a:srgbClr val="C2BFC0"/>
                  </a:solidFill>
                  <a:ln w="4365" cap="flat">
                    <a:noFill/>
                    <a:prstDash val="solid"/>
                    <a:miter/>
                  </a:ln>
                </p:spPr>
                <p:txBody>
                  <a:bodyPr rtlCol="0" anchor="ctr"/>
                  <a:lstStyle/>
                  <a:p>
                    <a:endParaRPr lang="th-TH"/>
                  </a:p>
                </p:txBody>
              </p:sp>
              <p:sp>
                <p:nvSpPr>
                  <p:cNvPr id="852" name="Freeform: Shape 851">
                    <a:extLst>
                      <a:ext uri="{FF2B5EF4-FFF2-40B4-BE49-F238E27FC236}">
                        <a16:creationId xmlns:a16="http://schemas.microsoft.com/office/drawing/2014/main" id="{A7BB748F-674C-4026-9DCE-7DB5F376F4F0}"/>
                      </a:ext>
                    </a:extLst>
                  </p:cNvPr>
                  <p:cNvSpPr/>
                  <p:nvPr/>
                </p:nvSpPr>
                <p:spPr>
                  <a:xfrm>
                    <a:off x="1389992" y="5259751"/>
                    <a:ext cx="327041" cy="148530"/>
                  </a:xfrm>
                  <a:custGeom>
                    <a:avLst/>
                    <a:gdLst>
                      <a:gd name="connsiteX0" fmla="*/ 250637 w 327041"/>
                      <a:gd name="connsiteY0" fmla="*/ 108576 h 148530"/>
                      <a:gd name="connsiteX1" fmla="*/ 7417 w 327041"/>
                      <a:gd name="connsiteY1" fmla="*/ 124119 h 148530"/>
                      <a:gd name="connsiteX2" fmla="*/ 737 w 327041"/>
                      <a:gd name="connsiteY2" fmla="*/ 118661 h 148530"/>
                      <a:gd name="connsiteX3" fmla="*/ 650 w 327041"/>
                      <a:gd name="connsiteY3" fmla="*/ 110497 h 148530"/>
                      <a:gd name="connsiteX4" fmla="*/ 62776 w 327041"/>
                      <a:gd name="connsiteY4" fmla="*/ 46451 h 148530"/>
                      <a:gd name="connsiteX5" fmla="*/ 192746 w 327041"/>
                      <a:gd name="connsiteY5" fmla="*/ 173 h 148530"/>
                      <a:gd name="connsiteX6" fmla="*/ 293858 w 327041"/>
                      <a:gd name="connsiteY6" fmla="*/ 38374 h 148530"/>
                      <a:gd name="connsiteX7" fmla="*/ 318263 w 327041"/>
                      <a:gd name="connsiteY7" fmla="*/ 86485 h 148530"/>
                      <a:gd name="connsiteX8" fmla="*/ 289536 w 327041"/>
                      <a:gd name="connsiteY8" fmla="*/ 85306 h 148530"/>
                      <a:gd name="connsiteX9" fmla="*/ 250637 w 327041"/>
                      <a:gd name="connsiteY9" fmla="*/ 108576 h 14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7041" h="148530">
                        <a:moveTo>
                          <a:pt x="250637" y="108576"/>
                        </a:moveTo>
                        <a:cubicBezTo>
                          <a:pt x="179692" y="155509"/>
                          <a:pt x="83732" y="161621"/>
                          <a:pt x="7417" y="124119"/>
                        </a:cubicBezTo>
                        <a:cubicBezTo>
                          <a:pt x="4798" y="122809"/>
                          <a:pt x="2003" y="121324"/>
                          <a:pt x="737" y="118661"/>
                        </a:cubicBezTo>
                        <a:cubicBezTo>
                          <a:pt x="-441" y="116173"/>
                          <a:pt x="-5" y="113204"/>
                          <a:pt x="650" y="110497"/>
                        </a:cubicBezTo>
                        <a:cubicBezTo>
                          <a:pt x="8028" y="80809"/>
                          <a:pt x="36537" y="62168"/>
                          <a:pt x="62776" y="46451"/>
                        </a:cubicBezTo>
                        <a:cubicBezTo>
                          <a:pt x="102854" y="22482"/>
                          <a:pt x="146075" y="-2316"/>
                          <a:pt x="192746" y="173"/>
                        </a:cubicBezTo>
                        <a:cubicBezTo>
                          <a:pt x="229069" y="2094"/>
                          <a:pt x="262206" y="20474"/>
                          <a:pt x="293858" y="38374"/>
                        </a:cubicBezTo>
                        <a:cubicBezTo>
                          <a:pt x="311147" y="48153"/>
                          <a:pt x="342319" y="72253"/>
                          <a:pt x="318263" y="86485"/>
                        </a:cubicBezTo>
                        <a:cubicBezTo>
                          <a:pt x="312849" y="89672"/>
                          <a:pt x="296652" y="83647"/>
                          <a:pt x="289536" y="85306"/>
                        </a:cubicBezTo>
                        <a:cubicBezTo>
                          <a:pt x="275347" y="88624"/>
                          <a:pt x="262599" y="100674"/>
                          <a:pt x="250637" y="108576"/>
                        </a:cubicBezTo>
                        <a:close/>
                      </a:path>
                    </a:pathLst>
                  </a:custGeom>
                  <a:solidFill>
                    <a:srgbClr val="F6F3F4"/>
                  </a:solidFill>
                  <a:ln w="4365" cap="flat">
                    <a:noFill/>
                    <a:prstDash val="solid"/>
                    <a:miter/>
                  </a:ln>
                </p:spPr>
                <p:txBody>
                  <a:bodyPr rtlCol="0" anchor="ctr"/>
                  <a:lstStyle/>
                  <a:p>
                    <a:endParaRPr lang="th-TH"/>
                  </a:p>
                </p:txBody>
              </p:sp>
              <p:sp>
                <p:nvSpPr>
                  <p:cNvPr id="853" name="Freeform: Shape 852">
                    <a:extLst>
                      <a:ext uri="{FF2B5EF4-FFF2-40B4-BE49-F238E27FC236}">
                        <a16:creationId xmlns:a16="http://schemas.microsoft.com/office/drawing/2014/main" id="{6307190D-943B-415E-AA8F-38A695A41A08}"/>
                      </a:ext>
                    </a:extLst>
                  </p:cNvPr>
                  <p:cNvSpPr/>
                  <p:nvPr/>
                </p:nvSpPr>
                <p:spPr>
                  <a:xfrm>
                    <a:off x="1393349" y="5284589"/>
                    <a:ext cx="317351" cy="100384"/>
                  </a:xfrm>
                  <a:custGeom>
                    <a:avLst/>
                    <a:gdLst>
                      <a:gd name="connsiteX0" fmla="*/ 163500 w 317351"/>
                      <a:gd name="connsiteY0" fmla="*/ 2054 h 100384"/>
                      <a:gd name="connsiteX1" fmla="*/ 104037 w 317351"/>
                      <a:gd name="connsiteY1" fmla="*/ 24625 h 100384"/>
                      <a:gd name="connsiteX2" fmla="*/ 0 w 317351"/>
                      <a:gd name="connsiteY2" fmla="*/ 89152 h 100384"/>
                      <a:gd name="connsiteX3" fmla="*/ 86967 w 317351"/>
                      <a:gd name="connsiteY3" fmla="*/ 89108 h 100384"/>
                      <a:gd name="connsiteX4" fmla="*/ 161884 w 317351"/>
                      <a:gd name="connsiteY4" fmla="*/ 68283 h 100384"/>
                      <a:gd name="connsiteX5" fmla="*/ 269807 w 317351"/>
                      <a:gd name="connsiteY5" fmla="*/ 60381 h 100384"/>
                      <a:gd name="connsiteX6" fmla="*/ 317351 w 317351"/>
                      <a:gd name="connsiteY6" fmla="*/ 55361 h 100384"/>
                      <a:gd name="connsiteX7" fmla="*/ 163500 w 317351"/>
                      <a:gd name="connsiteY7" fmla="*/ 2054 h 10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351" h="100384">
                        <a:moveTo>
                          <a:pt x="163500" y="2054"/>
                        </a:moveTo>
                        <a:cubicBezTo>
                          <a:pt x="142631" y="6071"/>
                          <a:pt x="122985" y="14977"/>
                          <a:pt x="104037" y="24625"/>
                        </a:cubicBezTo>
                        <a:cubicBezTo>
                          <a:pt x="67626" y="43180"/>
                          <a:pt x="32787" y="64791"/>
                          <a:pt x="0" y="89152"/>
                        </a:cubicBezTo>
                        <a:cubicBezTo>
                          <a:pt x="23226" y="108798"/>
                          <a:pt x="58109" y="98626"/>
                          <a:pt x="86967" y="89108"/>
                        </a:cubicBezTo>
                        <a:cubicBezTo>
                          <a:pt x="111590" y="80988"/>
                          <a:pt x="136606" y="74046"/>
                          <a:pt x="161884" y="68283"/>
                        </a:cubicBezTo>
                        <a:cubicBezTo>
                          <a:pt x="197291" y="60250"/>
                          <a:pt x="233964" y="54575"/>
                          <a:pt x="269807" y="60381"/>
                        </a:cubicBezTo>
                        <a:cubicBezTo>
                          <a:pt x="285961" y="63001"/>
                          <a:pt x="304210" y="67017"/>
                          <a:pt x="317351" y="55361"/>
                        </a:cubicBezTo>
                        <a:cubicBezTo>
                          <a:pt x="292815" y="12445"/>
                          <a:pt x="208817" y="-6634"/>
                          <a:pt x="163500" y="2054"/>
                        </a:cubicBezTo>
                        <a:close/>
                      </a:path>
                    </a:pathLst>
                  </a:custGeom>
                  <a:solidFill>
                    <a:srgbClr val="EAE7E8"/>
                  </a:solidFill>
                  <a:ln w="4365" cap="flat">
                    <a:noFill/>
                    <a:prstDash val="solid"/>
                    <a:miter/>
                  </a:ln>
                </p:spPr>
                <p:txBody>
                  <a:bodyPr rtlCol="0" anchor="ctr"/>
                  <a:lstStyle/>
                  <a:p>
                    <a:endParaRPr lang="th-TH"/>
                  </a:p>
                </p:txBody>
              </p:sp>
              <p:sp>
                <p:nvSpPr>
                  <p:cNvPr id="854" name="Freeform: Shape 853">
                    <a:extLst>
                      <a:ext uri="{FF2B5EF4-FFF2-40B4-BE49-F238E27FC236}">
                        <a16:creationId xmlns:a16="http://schemas.microsoft.com/office/drawing/2014/main" id="{5BADC3EC-6D36-4655-9E8A-069A20E5833B}"/>
                      </a:ext>
                    </a:extLst>
                  </p:cNvPr>
                  <p:cNvSpPr/>
                  <p:nvPr/>
                </p:nvSpPr>
                <p:spPr>
                  <a:xfrm>
                    <a:off x="1392432" y="5315038"/>
                    <a:ext cx="260770" cy="65275"/>
                  </a:xfrm>
                  <a:custGeom>
                    <a:avLst/>
                    <a:gdLst>
                      <a:gd name="connsiteX0" fmla="*/ 54573 w 260770"/>
                      <a:gd name="connsiteY0" fmla="*/ 53552 h 65275"/>
                      <a:gd name="connsiteX1" fmla="*/ 0 w 260770"/>
                      <a:gd name="connsiteY1" fmla="*/ 61279 h 65275"/>
                      <a:gd name="connsiteX2" fmla="*/ 21131 w 260770"/>
                      <a:gd name="connsiteY2" fmla="*/ 45868 h 65275"/>
                      <a:gd name="connsiteX3" fmla="*/ 260770 w 260770"/>
                      <a:gd name="connsiteY3" fmla="*/ 7230 h 65275"/>
                      <a:gd name="connsiteX4" fmla="*/ 54573 w 260770"/>
                      <a:gd name="connsiteY4" fmla="*/ 53552 h 65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770" h="65275">
                        <a:moveTo>
                          <a:pt x="54573" y="53552"/>
                        </a:moveTo>
                        <a:cubicBezTo>
                          <a:pt x="37066" y="61323"/>
                          <a:pt x="16590" y="70797"/>
                          <a:pt x="0" y="61279"/>
                        </a:cubicBezTo>
                        <a:cubicBezTo>
                          <a:pt x="5763" y="54687"/>
                          <a:pt x="13447" y="50103"/>
                          <a:pt x="21131" y="45868"/>
                        </a:cubicBezTo>
                        <a:cubicBezTo>
                          <a:pt x="90591" y="7842"/>
                          <a:pt x="182666" y="-11499"/>
                          <a:pt x="260770" y="7230"/>
                        </a:cubicBezTo>
                        <a:cubicBezTo>
                          <a:pt x="197029" y="33294"/>
                          <a:pt x="120278" y="24432"/>
                          <a:pt x="54573" y="53552"/>
                        </a:cubicBezTo>
                        <a:close/>
                      </a:path>
                    </a:pathLst>
                  </a:custGeom>
                  <a:solidFill>
                    <a:srgbClr val="EAE7E8"/>
                  </a:solidFill>
                  <a:ln w="4365" cap="flat">
                    <a:noFill/>
                    <a:prstDash val="solid"/>
                    <a:miter/>
                  </a:ln>
                </p:spPr>
                <p:txBody>
                  <a:bodyPr rtlCol="0" anchor="ctr"/>
                  <a:lstStyle/>
                  <a:p>
                    <a:endParaRPr lang="th-TH"/>
                  </a:p>
                </p:txBody>
              </p:sp>
              <p:sp>
                <p:nvSpPr>
                  <p:cNvPr id="855" name="Freeform: Shape 854">
                    <a:extLst>
                      <a:ext uri="{FF2B5EF4-FFF2-40B4-BE49-F238E27FC236}">
                        <a16:creationId xmlns:a16="http://schemas.microsoft.com/office/drawing/2014/main" id="{1F0454DA-8699-43F7-A761-86038F96483C}"/>
                      </a:ext>
                    </a:extLst>
                  </p:cNvPr>
                  <p:cNvSpPr/>
                  <p:nvPr/>
                </p:nvSpPr>
                <p:spPr>
                  <a:xfrm>
                    <a:off x="1552519" y="5035808"/>
                    <a:ext cx="180194" cy="289864"/>
                  </a:xfrm>
                  <a:custGeom>
                    <a:avLst/>
                    <a:gdLst>
                      <a:gd name="connsiteX0" fmla="*/ 155780 w 180194"/>
                      <a:gd name="connsiteY0" fmla="*/ 267643 h 289864"/>
                      <a:gd name="connsiteX1" fmla="*/ 132379 w 180194"/>
                      <a:gd name="connsiteY1" fmla="*/ 242365 h 289864"/>
                      <a:gd name="connsiteX2" fmla="*/ 66237 w 180194"/>
                      <a:gd name="connsiteY2" fmla="*/ 190543 h 289864"/>
                      <a:gd name="connsiteX3" fmla="*/ 37117 w 180194"/>
                      <a:gd name="connsiteY3" fmla="*/ 165439 h 289864"/>
                      <a:gd name="connsiteX4" fmla="*/ 18737 w 180194"/>
                      <a:gd name="connsiteY4" fmla="*/ 237 h 289864"/>
                      <a:gd name="connsiteX5" fmla="*/ 113868 w 180194"/>
                      <a:gd name="connsiteY5" fmla="*/ 26606 h 289864"/>
                      <a:gd name="connsiteX6" fmla="*/ 149450 w 180194"/>
                      <a:gd name="connsiteY6" fmla="*/ 84104 h 289864"/>
                      <a:gd name="connsiteX7" fmla="*/ 176780 w 180194"/>
                      <a:gd name="connsiteY7" fmla="*/ 161466 h 289864"/>
                      <a:gd name="connsiteX8" fmla="*/ 160451 w 180194"/>
                      <a:gd name="connsiteY8" fmla="*/ 289865 h 289864"/>
                      <a:gd name="connsiteX9" fmla="*/ 155780 w 180194"/>
                      <a:gd name="connsiteY9" fmla="*/ 267643 h 28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194" h="289864">
                        <a:moveTo>
                          <a:pt x="155780" y="267643"/>
                        </a:moveTo>
                        <a:cubicBezTo>
                          <a:pt x="150978" y="257078"/>
                          <a:pt x="141504" y="249525"/>
                          <a:pt x="132379" y="242365"/>
                        </a:cubicBezTo>
                        <a:cubicBezTo>
                          <a:pt x="110332" y="225076"/>
                          <a:pt x="88285" y="207831"/>
                          <a:pt x="66237" y="190543"/>
                        </a:cubicBezTo>
                        <a:cubicBezTo>
                          <a:pt x="56152" y="182641"/>
                          <a:pt x="46023" y="174695"/>
                          <a:pt x="37117" y="165439"/>
                        </a:cubicBezTo>
                        <a:cubicBezTo>
                          <a:pt x="-4140" y="122480"/>
                          <a:pt x="-12086" y="51229"/>
                          <a:pt x="18737" y="237"/>
                        </a:cubicBezTo>
                        <a:cubicBezTo>
                          <a:pt x="52485" y="-1248"/>
                          <a:pt x="88896" y="3860"/>
                          <a:pt x="113868" y="26606"/>
                        </a:cubicBezTo>
                        <a:cubicBezTo>
                          <a:pt x="130677" y="41887"/>
                          <a:pt x="140281" y="63323"/>
                          <a:pt x="149450" y="84104"/>
                        </a:cubicBezTo>
                        <a:cubicBezTo>
                          <a:pt x="160539" y="109164"/>
                          <a:pt x="171672" y="134529"/>
                          <a:pt x="176780" y="161466"/>
                        </a:cubicBezTo>
                        <a:cubicBezTo>
                          <a:pt x="184813" y="203596"/>
                          <a:pt x="178395" y="250966"/>
                          <a:pt x="160451" y="289865"/>
                        </a:cubicBezTo>
                        <a:cubicBezTo>
                          <a:pt x="159753" y="283229"/>
                          <a:pt x="158792" y="274279"/>
                          <a:pt x="155780" y="267643"/>
                        </a:cubicBezTo>
                        <a:close/>
                      </a:path>
                    </a:pathLst>
                  </a:custGeom>
                  <a:solidFill>
                    <a:srgbClr val="EAE7E8"/>
                  </a:solidFill>
                  <a:ln w="4365" cap="flat">
                    <a:noFill/>
                    <a:prstDash val="solid"/>
                    <a:miter/>
                  </a:ln>
                </p:spPr>
                <p:txBody>
                  <a:bodyPr rtlCol="0" anchor="ctr"/>
                  <a:lstStyle/>
                  <a:p>
                    <a:endParaRPr lang="th-TH"/>
                  </a:p>
                </p:txBody>
              </p:sp>
              <p:sp>
                <p:nvSpPr>
                  <p:cNvPr id="856" name="Freeform: Shape 855">
                    <a:extLst>
                      <a:ext uri="{FF2B5EF4-FFF2-40B4-BE49-F238E27FC236}">
                        <a16:creationId xmlns:a16="http://schemas.microsoft.com/office/drawing/2014/main" id="{AFA3594F-0196-4395-8813-3B9853A6E422}"/>
                      </a:ext>
                    </a:extLst>
                  </p:cNvPr>
                  <p:cNvSpPr/>
                  <p:nvPr/>
                </p:nvSpPr>
                <p:spPr>
                  <a:xfrm>
                    <a:off x="1684723" y="4977893"/>
                    <a:ext cx="84154" cy="330448"/>
                  </a:xfrm>
                  <a:custGeom>
                    <a:avLst/>
                    <a:gdLst>
                      <a:gd name="connsiteX0" fmla="*/ 80812 w 84154"/>
                      <a:gd name="connsiteY0" fmla="*/ 133114 h 330448"/>
                      <a:gd name="connsiteX1" fmla="*/ 15586 w 84154"/>
                      <a:gd name="connsiteY1" fmla="*/ 0 h 330448"/>
                      <a:gd name="connsiteX2" fmla="*/ 5458 w 84154"/>
                      <a:gd name="connsiteY2" fmla="*/ 84740 h 330448"/>
                      <a:gd name="connsiteX3" fmla="*/ 37285 w 84154"/>
                      <a:gd name="connsiteY3" fmla="*/ 167647 h 330448"/>
                      <a:gd name="connsiteX4" fmla="*/ 45361 w 84154"/>
                      <a:gd name="connsiteY4" fmla="*/ 206678 h 330448"/>
                      <a:gd name="connsiteX5" fmla="*/ 49334 w 84154"/>
                      <a:gd name="connsiteY5" fmla="*/ 272340 h 330448"/>
                      <a:gd name="connsiteX6" fmla="*/ 40122 w 84154"/>
                      <a:gd name="connsiteY6" fmla="*/ 330449 h 330448"/>
                      <a:gd name="connsiteX7" fmla="*/ 80812 w 84154"/>
                      <a:gd name="connsiteY7" fmla="*/ 133114 h 330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54" h="330448">
                        <a:moveTo>
                          <a:pt x="80812" y="133114"/>
                        </a:moveTo>
                        <a:cubicBezTo>
                          <a:pt x="75180" y="82077"/>
                          <a:pt x="59899" y="25846"/>
                          <a:pt x="15586" y="0"/>
                        </a:cubicBezTo>
                        <a:cubicBezTo>
                          <a:pt x="-3230" y="22877"/>
                          <a:pt x="-2881" y="56319"/>
                          <a:pt x="5458" y="84740"/>
                        </a:cubicBezTo>
                        <a:cubicBezTo>
                          <a:pt x="13796" y="113162"/>
                          <a:pt x="28946" y="139226"/>
                          <a:pt x="37285" y="167647"/>
                        </a:cubicBezTo>
                        <a:cubicBezTo>
                          <a:pt x="41039" y="180396"/>
                          <a:pt x="43353" y="193537"/>
                          <a:pt x="45361" y="206678"/>
                        </a:cubicBezTo>
                        <a:cubicBezTo>
                          <a:pt x="48636" y="228245"/>
                          <a:pt x="51037" y="250467"/>
                          <a:pt x="49334" y="272340"/>
                        </a:cubicBezTo>
                        <a:cubicBezTo>
                          <a:pt x="47893" y="290807"/>
                          <a:pt x="36062" y="314819"/>
                          <a:pt x="40122" y="330449"/>
                        </a:cubicBezTo>
                        <a:cubicBezTo>
                          <a:pt x="88757" y="285655"/>
                          <a:pt x="87448" y="193100"/>
                          <a:pt x="80812" y="133114"/>
                        </a:cubicBezTo>
                        <a:close/>
                      </a:path>
                    </a:pathLst>
                  </a:custGeom>
                  <a:solidFill>
                    <a:srgbClr val="E1DEDF"/>
                  </a:solidFill>
                  <a:ln w="4365" cap="flat">
                    <a:noFill/>
                    <a:prstDash val="solid"/>
                    <a:miter/>
                  </a:ln>
                </p:spPr>
                <p:txBody>
                  <a:bodyPr rtlCol="0" anchor="ctr"/>
                  <a:lstStyle/>
                  <a:p>
                    <a:endParaRPr lang="th-TH"/>
                  </a:p>
                </p:txBody>
              </p:sp>
              <p:sp>
                <p:nvSpPr>
                  <p:cNvPr id="857" name="Freeform: Shape 856">
                    <a:extLst>
                      <a:ext uri="{FF2B5EF4-FFF2-40B4-BE49-F238E27FC236}">
                        <a16:creationId xmlns:a16="http://schemas.microsoft.com/office/drawing/2014/main" id="{44481BF0-4847-4474-8F6A-D6169DAAD871}"/>
                      </a:ext>
                    </a:extLst>
                  </p:cNvPr>
                  <p:cNvSpPr/>
                  <p:nvPr/>
                </p:nvSpPr>
                <p:spPr>
                  <a:xfrm>
                    <a:off x="1696992" y="4976190"/>
                    <a:ext cx="82817" cy="317001"/>
                  </a:xfrm>
                  <a:custGeom>
                    <a:avLst/>
                    <a:gdLst>
                      <a:gd name="connsiteX0" fmla="*/ 60947 w 82817"/>
                      <a:gd name="connsiteY0" fmla="*/ 223268 h 317001"/>
                      <a:gd name="connsiteX1" fmla="*/ 37328 w 82817"/>
                      <a:gd name="connsiteY1" fmla="*/ 117091 h 317001"/>
                      <a:gd name="connsiteX2" fmla="*/ 20694 w 82817"/>
                      <a:gd name="connsiteY2" fmla="*/ 89325 h 317001"/>
                      <a:gd name="connsiteX3" fmla="*/ 13840 w 82817"/>
                      <a:gd name="connsiteY3" fmla="*/ 53176 h 317001"/>
                      <a:gd name="connsiteX4" fmla="*/ 0 w 82817"/>
                      <a:gd name="connsiteY4" fmla="*/ 0 h 317001"/>
                      <a:gd name="connsiteX5" fmla="*/ 73389 w 82817"/>
                      <a:gd name="connsiteY5" fmla="*/ 90198 h 317001"/>
                      <a:gd name="connsiteX6" fmla="*/ 74219 w 82817"/>
                      <a:gd name="connsiteY6" fmla="*/ 215846 h 317001"/>
                      <a:gd name="connsiteX7" fmla="*/ 34752 w 82817"/>
                      <a:gd name="connsiteY7" fmla="*/ 317002 h 317001"/>
                      <a:gd name="connsiteX8" fmla="*/ 60947 w 82817"/>
                      <a:gd name="connsiteY8" fmla="*/ 223268 h 3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817" h="317001">
                        <a:moveTo>
                          <a:pt x="60947" y="223268"/>
                        </a:moveTo>
                        <a:cubicBezTo>
                          <a:pt x="64090" y="186508"/>
                          <a:pt x="56974" y="148307"/>
                          <a:pt x="37328" y="117091"/>
                        </a:cubicBezTo>
                        <a:cubicBezTo>
                          <a:pt x="31565" y="107967"/>
                          <a:pt x="24754" y="99366"/>
                          <a:pt x="20694" y="89325"/>
                        </a:cubicBezTo>
                        <a:cubicBezTo>
                          <a:pt x="16110" y="77930"/>
                          <a:pt x="15455" y="65356"/>
                          <a:pt x="13840" y="53176"/>
                        </a:cubicBezTo>
                        <a:cubicBezTo>
                          <a:pt x="11438" y="34970"/>
                          <a:pt x="6767" y="17070"/>
                          <a:pt x="0" y="0"/>
                        </a:cubicBezTo>
                        <a:cubicBezTo>
                          <a:pt x="34141" y="20039"/>
                          <a:pt x="60729" y="52695"/>
                          <a:pt x="73389" y="90198"/>
                        </a:cubicBezTo>
                        <a:cubicBezTo>
                          <a:pt x="86967" y="130407"/>
                          <a:pt x="84653" y="174676"/>
                          <a:pt x="74219" y="215846"/>
                        </a:cubicBezTo>
                        <a:cubicBezTo>
                          <a:pt x="65487" y="250205"/>
                          <a:pt x="52390" y="286397"/>
                          <a:pt x="34752" y="317002"/>
                        </a:cubicBezTo>
                        <a:cubicBezTo>
                          <a:pt x="42741" y="285219"/>
                          <a:pt x="58022" y="257016"/>
                          <a:pt x="60947" y="223268"/>
                        </a:cubicBezTo>
                        <a:close/>
                      </a:path>
                    </a:pathLst>
                  </a:custGeom>
                  <a:solidFill>
                    <a:srgbClr val="F5F2F3"/>
                  </a:solidFill>
                  <a:ln w="4365" cap="flat">
                    <a:noFill/>
                    <a:prstDash val="solid"/>
                    <a:miter/>
                  </a:ln>
                </p:spPr>
                <p:txBody>
                  <a:bodyPr rtlCol="0" anchor="ctr"/>
                  <a:lstStyle/>
                  <a:p>
                    <a:endParaRPr lang="th-TH"/>
                  </a:p>
                </p:txBody>
              </p:sp>
              <p:sp>
                <p:nvSpPr>
                  <p:cNvPr id="858" name="Freeform: Shape 857">
                    <a:extLst>
                      <a:ext uri="{FF2B5EF4-FFF2-40B4-BE49-F238E27FC236}">
                        <a16:creationId xmlns:a16="http://schemas.microsoft.com/office/drawing/2014/main" id="{240C7209-D1D4-4268-A167-1DF165216055}"/>
                      </a:ext>
                    </a:extLst>
                  </p:cNvPr>
                  <p:cNvSpPr/>
                  <p:nvPr/>
                </p:nvSpPr>
                <p:spPr>
                  <a:xfrm>
                    <a:off x="1712625" y="5039800"/>
                    <a:ext cx="43475" cy="288929"/>
                  </a:xfrm>
                  <a:custGeom>
                    <a:avLst/>
                    <a:gdLst>
                      <a:gd name="connsiteX0" fmla="*/ 27806 w 43475"/>
                      <a:gd name="connsiteY0" fmla="*/ 76620 h 288929"/>
                      <a:gd name="connsiteX1" fmla="*/ 11347 w 43475"/>
                      <a:gd name="connsiteY1" fmla="*/ 47762 h 288929"/>
                      <a:gd name="connsiteX2" fmla="*/ 4362 w 43475"/>
                      <a:gd name="connsiteY2" fmla="*/ 0 h 288929"/>
                      <a:gd name="connsiteX3" fmla="*/ 10299 w 43475"/>
                      <a:gd name="connsiteY3" fmla="*/ 54398 h 288929"/>
                      <a:gd name="connsiteX4" fmla="*/ 38284 w 43475"/>
                      <a:gd name="connsiteY4" fmla="*/ 131149 h 288929"/>
                      <a:gd name="connsiteX5" fmla="*/ 32346 w 43475"/>
                      <a:gd name="connsiteY5" fmla="*/ 210738 h 288929"/>
                      <a:gd name="connsiteX6" fmla="*/ 11652 w 43475"/>
                      <a:gd name="connsiteY6" fmla="*/ 111809 h 288929"/>
                      <a:gd name="connsiteX7" fmla="*/ 16237 w 43475"/>
                      <a:gd name="connsiteY7" fmla="*/ 209603 h 288929"/>
                      <a:gd name="connsiteX8" fmla="*/ 4143 w 43475"/>
                      <a:gd name="connsiteY8" fmla="*/ 288930 h 288929"/>
                      <a:gd name="connsiteX9" fmla="*/ 27806 w 43475"/>
                      <a:gd name="connsiteY9" fmla="*/ 76620 h 28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75" h="288929">
                        <a:moveTo>
                          <a:pt x="27806" y="76620"/>
                        </a:moveTo>
                        <a:cubicBezTo>
                          <a:pt x="22567" y="66841"/>
                          <a:pt x="16018" y="57803"/>
                          <a:pt x="11347" y="47762"/>
                        </a:cubicBezTo>
                        <a:cubicBezTo>
                          <a:pt x="4493" y="32962"/>
                          <a:pt x="2048" y="16154"/>
                          <a:pt x="4362" y="0"/>
                        </a:cubicBezTo>
                        <a:cubicBezTo>
                          <a:pt x="-921" y="17813"/>
                          <a:pt x="4012" y="36935"/>
                          <a:pt x="10299" y="54398"/>
                        </a:cubicBezTo>
                        <a:cubicBezTo>
                          <a:pt x="19511" y="80025"/>
                          <a:pt x="31648" y="104692"/>
                          <a:pt x="38284" y="131149"/>
                        </a:cubicBezTo>
                        <a:cubicBezTo>
                          <a:pt x="44920" y="157562"/>
                          <a:pt x="45488" y="186901"/>
                          <a:pt x="32346" y="210738"/>
                        </a:cubicBezTo>
                        <a:cubicBezTo>
                          <a:pt x="31168" y="176903"/>
                          <a:pt x="24139" y="143286"/>
                          <a:pt x="11652" y="111809"/>
                        </a:cubicBezTo>
                        <a:cubicBezTo>
                          <a:pt x="19555" y="131717"/>
                          <a:pt x="18463" y="187381"/>
                          <a:pt x="16237" y="209603"/>
                        </a:cubicBezTo>
                        <a:cubicBezTo>
                          <a:pt x="13792" y="234313"/>
                          <a:pt x="-9216" y="265485"/>
                          <a:pt x="4143" y="288930"/>
                        </a:cubicBezTo>
                        <a:cubicBezTo>
                          <a:pt x="48369" y="248764"/>
                          <a:pt x="53870" y="125299"/>
                          <a:pt x="27806" y="76620"/>
                        </a:cubicBezTo>
                        <a:close/>
                      </a:path>
                    </a:pathLst>
                  </a:custGeom>
                  <a:solidFill>
                    <a:srgbClr val="838288"/>
                  </a:solidFill>
                  <a:ln w="4365" cap="flat">
                    <a:noFill/>
                    <a:prstDash val="solid"/>
                    <a:miter/>
                  </a:ln>
                </p:spPr>
                <p:txBody>
                  <a:bodyPr rtlCol="0" anchor="ctr"/>
                  <a:lstStyle/>
                  <a:p>
                    <a:endParaRPr lang="th-TH"/>
                  </a:p>
                </p:txBody>
              </p:sp>
              <p:sp>
                <p:nvSpPr>
                  <p:cNvPr id="859" name="Freeform: Shape 858">
                    <a:extLst>
                      <a:ext uri="{FF2B5EF4-FFF2-40B4-BE49-F238E27FC236}">
                        <a16:creationId xmlns:a16="http://schemas.microsoft.com/office/drawing/2014/main" id="{AF26AB6E-CB09-48A8-8468-A59E7FCCCA90}"/>
                      </a:ext>
                    </a:extLst>
                  </p:cNvPr>
                  <p:cNvSpPr/>
                  <p:nvPr/>
                </p:nvSpPr>
                <p:spPr>
                  <a:xfrm>
                    <a:off x="1448053" y="5348795"/>
                    <a:ext cx="245009" cy="69058"/>
                  </a:xfrm>
                  <a:custGeom>
                    <a:avLst/>
                    <a:gdLst>
                      <a:gd name="connsiteX0" fmla="*/ 130014 w 245009"/>
                      <a:gd name="connsiteY0" fmla="*/ 42060 h 69058"/>
                      <a:gd name="connsiteX1" fmla="*/ 0 w 245009"/>
                      <a:gd name="connsiteY1" fmla="*/ 57166 h 69058"/>
                      <a:gd name="connsiteX2" fmla="*/ 177863 w 245009"/>
                      <a:gd name="connsiteY2" fmla="*/ 43151 h 69058"/>
                      <a:gd name="connsiteX3" fmla="*/ 245010 w 245009"/>
                      <a:gd name="connsiteY3" fmla="*/ 148 h 69058"/>
                      <a:gd name="connsiteX4" fmla="*/ 130014 w 245009"/>
                      <a:gd name="connsiteY4" fmla="*/ 42060 h 69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09" h="69058">
                        <a:moveTo>
                          <a:pt x="130014" y="42060"/>
                        </a:moveTo>
                        <a:cubicBezTo>
                          <a:pt x="87578" y="52450"/>
                          <a:pt x="43702" y="55550"/>
                          <a:pt x="0" y="57166"/>
                        </a:cubicBezTo>
                        <a:cubicBezTo>
                          <a:pt x="56930" y="79257"/>
                          <a:pt x="122155" y="68255"/>
                          <a:pt x="177863" y="43151"/>
                        </a:cubicBezTo>
                        <a:cubicBezTo>
                          <a:pt x="201832" y="32324"/>
                          <a:pt x="226280" y="18790"/>
                          <a:pt x="245010" y="148"/>
                        </a:cubicBezTo>
                        <a:cubicBezTo>
                          <a:pt x="213357" y="-2602"/>
                          <a:pt x="163849" y="33765"/>
                          <a:pt x="130014" y="42060"/>
                        </a:cubicBezTo>
                        <a:close/>
                      </a:path>
                    </a:pathLst>
                  </a:custGeom>
                  <a:solidFill>
                    <a:srgbClr val="838288"/>
                  </a:solidFill>
                  <a:ln w="4365" cap="flat">
                    <a:noFill/>
                    <a:prstDash val="solid"/>
                    <a:miter/>
                  </a:ln>
                </p:spPr>
                <p:txBody>
                  <a:bodyPr rtlCol="0" anchor="ctr"/>
                  <a:lstStyle/>
                  <a:p>
                    <a:endParaRPr lang="th-TH"/>
                  </a:p>
                </p:txBody>
              </p:sp>
              <p:sp>
                <p:nvSpPr>
                  <p:cNvPr id="860" name="Freeform: Shape 859">
                    <a:extLst>
                      <a:ext uri="{FF2B5EF4-FFF2-40B4-BE49-F238E27FC236}">
                        <a16:creationId xmlns:a16="http://schemas.microsoft.com/office/drawing/2014/main" id="{7E0E631A-4C57-4E45-90FF-ACFA9A24056C}"/>
                      </a:ext>
                    </a:extLst>
                  </p:cNvPr>
                  <p:cNvSpPr/>
                  <p:nvPr/>
                </p:nvSpPr>
                <p:spPr>
                  <a:xfrm>
                    <a:off x="1523276" y="5171997"/>
                    <a:ext cx="193794" cy="134343"/>
                  </a:xfrm>
                  <a:custGeom>
                    <a:avLst/>
                    <a:gdLst>
                      <a:gd name="connsiteX0" fmla="*/ 0 w 193794"/>
                      <a:gd name="connsiteY0" fmla="*/ 92381 h 134343"/>
                      <a:gd name="connsiteX1" fmla="*/ 39947 w 193794"/>
                      <a:gd name="connsiteY1" fmla="*/ 76445 h 134343"/>
                      <a:gd name="connsiteX2" fmla="*/ 19690 w 193794"/>
                      <a:gd name="connsiteY2" fmla="*/ 52652 h 134343"/>
                      <a:gd name="connsiteX3" fmla="*/ 62911 w 193794"/>
                      <a:gd name="connsiteY3" fmla="*/ 78628 h 134343"/>
                      <a:gd name="connsiteX4" fmla="*/ 74699 w 193794"/>
                      <a:gd name="connsiteY4" fmla="*/ 80768 h 134343"/>
                      <a:gd name="connsiteX5" fmla="*/ 76402 w 193794"/>
                      <a:gd name="connsiteY5" fmla="*/ 70159 h 134343"/>
                      <a:gd name="connsiteX6" fmla="*/ 67452 w 193794"/>
                      <a:gd name="connsiteY6" fmla="*/ 62519 h 134343"/>
                      <a:gd name="connsiteX7" fmla="*/ 25889 w 193794"/>
                      <a:gd name="connsiteY7" fmla="*/ 37852 h 134343"/>
                      <a:gd name="connsiteX8" fmla="*/ 86225 w 193794"/>
                      <a:gd name="connsiteY8" fmla="*/ 77057 h 134343"/>
                      <a:gd name="connsiteX9" fmla="*/ 32394 w 193794"/>
                      <a:gd name="connsiteY9" fmla="*/ 29950 h 134343"/>
                      <a:gd name="connsiteX10" fmla="*/ 92337 w 193794"/>
                      <a:gd name="connsiteY10" fmla="*/ 61820 h 134343"/>
                      <a:gd name="connsiteX11" fmla="*/ 63741 w 193794"/>
                      <a:gd name="connsiteY11" fmla="*/ 32962 h 134343"/>
                      <a:gd name="connsiteX12" fmla="*/ 42305 w 193794"/>
                      <a:gd name="connsiteY12" fmla="*/ 0 h 134343"/>
                      <a:gd name="connsiteX13" fmla="*/ 123116 w 193794"/>
                      <a:gd name="connsiteY13" fmla="*/ 65793 h 134343"/>
                      <a:gd name="connsiteX14" fmla="*/ 193668 w 193794"/>
                      <a:gd name="connsiteY14" fmla="*/ 134205 h 134343"/>
                      <a:gd name="connsiteX15" fmla="*/ 108272 w 193794"/>
                      <a:gd name="connsiteY15" fmla="*/ 101331 h 134343"/>
                      <a:gd name="connsiteX16" fmla="*/ 0 w 193794"/>
                      <a:gd name="connsiteY16" fmla="*/ 92381 h 134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794" h="134343">
                        <a:moveTo>
                          <a:pt x="0" y="92381"/>
                        </a:moveTo>
                        <a:cubicBezTo>
                          <a:pt x="10478" y="81597"/>
                          <a:pt x="35145" y="90722"/>
                          <a:pt x="39947" y="76445"/>
                        </a:cubicBezTo>
                        <a:cubicBezTo>
                          <a:pt x="35188" y="67059"/>
                          <a:pt x="28203" y="58851"/>
                          <a:pt x="19690" y="52652"/>
                        </a:cubicBezTo>
                        <a:cubicBezTo>
                          <a:pt x="34097" y="61296"/>
                          <a:pt x="48504" y="69984"/>
                          <a:pt x="62911" y="78628"/>
                        </a:cubicBezTo>
                        <a:cubicBezTo>
                          <a:pt x="66535" y="80811"/>
                          <a:pt x="71119" y="82994"/>
                          <a:pt x="74699" y="80768"/>
                        </a:cubicBezTo>
                        <a:cubicBezTo>
                          <a:pt x="78061" y="78672"/>
                          <a:pt x="78366" y="73608"/>
                          <a:pt x="76402" y="70159"/>
                        </a:cubicBezTo>
                        <a:cubicBezTo>
                          <a:pt x="74437" y="66710"/>
                          <a:pt x="70857" y="64570"/>
                          <a:pt x="67452" y="62519"/>
                        </a:cubicBezTo>
                        <a:cubicBezTo>
                          <a:pt x="53612" y="54311"/>
                          <a:pt x="39729" y="46059"/>
                          <a:pt x="25889" y="37852"/>
                        </a:cubicBezTo>
                        <a:cubicBezTo>
                          <a:pt x="46016" y="50905"/>
                          <a:pt x="66098" y="64003"/>
                          <a:pt x="86225" y="77057"/>
                        </a:cubicBezTo>
                        <a:cubicBezTo>
                          <a:pt x="73957" y="56144"/>
                          <a:pt x="54747" y="39336"/>
                          <a:pt x="32394" y="29950"/>
                        </a:cubicBezTo>
                        <a:cubicBezTo>
                          <a:pt x="54180" y="36586"/>
                          <a:pt x="74655" y="47456"/>
                          <a:pt x="92337" y="61820"/>
                        </a:cubicBezTo>
                        <a:cubicBezTo>
                          <a:pt x="88932" y="48330"/>
                          <a:pt x="75354" y="40558"/>
                          <a:pt x="63741" y="32962"/>
                        </a:cubicBezTo>
                        <a:cubicBezTo>
                          <a:pt x="52084" y="25365"/>
                          <a:pt x="40035" y="13709"/>
                          <a:pt x="42305" y="0"/>
                        </a:cubicBezTo>
                        <a:cubicBezTo>
                          <a:pt x="64134" y="27374"/>
                          <a:pt x="91857" y="49989"/>
                          <a:pt x="123116" y="65793"/>
                        </a:cubicBezTo>
                        <a:cubicBezTo>
                          <a:pt x="149704" y="79240"/>
                          <a:pt x="196549" y="97401"/>
                          <a:pt x="193668" y="134205"/>
                        </a:cubicBezTo>
                        <a:cubicBezTo>
                          <a:pt x="168346" y="136519"/>
                          <a:pt x="133114" y="109233"/>
                          <a:pt x="108272" y="101331"/>
                        </a:cubicBezTo>
                        <a:cubicBezTo>
                          <a:pt x="73695" y="90460"/>
                          <a:pt x="35669" y="80069"/>
                          <a:pt x="0" y="92381"/>
                        </a:cubicBezTo>
                        <a:close/>
                      </a:path>
                    </a:pathLst>
                  </a:custGeom>
                  <a:solidFill>
                    <a:srgbClr val="B2ADAC"/>
                  </a:solidFill>
                  <a:ln w="4365" cap="flat">
                    <a:noFill/>
                    <a:prstDash val="solid"/>
                    <a:miter/>
                  </a:ln>
                </p:spPr>
                <p:txBody>
                  <a:bodyPr rtlCol="0" anchor="ctr"/>
                  <a:lstStyle/>
                  <a:p>
                    <a:endParaRPr lang="th-TH"/>
                  </a:p>
                </p:txBody>
              </p:sp>
              <p:sp>
                <p:nvSpPr>
                  <p:cNvPr id="861" name="Freeform: Shape 860">
                    <a:extLst>
                      <a:ext uri="{FF2B5EF4-FFF2-40B4-BE49-F238E27FC236}">
                        <a16:creationId xmlns:a16="http://schemas.microsoft.com/office/drawing/2014/main" id="{E63F9E40-FBB8-4964-8B81-861BDF7160AE}"/>
                      </a:ext>
                    </a:extLst>
                  </p:cNvPr>
                  <p:cNvSpPr/>
                  <p:nvPr/>
                </p:nvSpPr>
                <p:spPr>
                  <a:xfrm>
                    <a:off x="1586318" y="5242985"/>
                    <a:ext cx="153140" cy="109451"/>
                  </a:xfrm>
                  <a:custGeom>
                    <a:avLst/>
                    <a:gdLst>
                      <a:gd name="connsiteX0" fmla="*/ 0 w 153140"/>
                      <a:gd name="connsiteY0" fmla="*/ 22004 h 109451"/>
                      <a:gd name="connsiteX1" fmla="*/ 83256 w 153140"/>
                      <a:gd name="connsiteY1" fmla="*/ 38201 h 109451"/>
                      <a:gd name="connsiteX2" fmla="*/ 41388 w 153140"/>
                      <a:gd name="connsiteY2" fmla="*/ 0 h 109451"/>
                      <a:gd name="connsiteX3" fmla="*/ 95961 w 153140"/>
                      <a:gd name="connsiteY3" fmla="*/ 22440 h 109451"/>
                      <a:gd name="connsiteX4" fmla="*/ 133900 w 153140"/>
                      <a:gd name="connsiteY4" fmla="*/ 59812 h 109451"/>
                      <a:gd name="connsiteX5" fmla="*/ 146255 w 153140"/>
                      <a:gd name="connsiteY5" fmla="*/ 17463 h 109451"/>
                      <a:gd name="connsiteX6" fmla="*/ 152585 w 153140"/>
                      <a:gd name="connsiteY6" fmla="*/ 32045 h 109451"/>
                      <a:gd name="connsiteX7" fmla="*/ 120715 w 153140"/>
                      <a:gd name="connsiteY7" fmla="*/ 109451 h 109451"/>
                      <a:gd name="connsiteX8" fmla="*/ 0 w 153140"/>
                      <a:gd name="connsiteY8" fmla="*/ 22004 h 109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140" h="109451">
                        <a:moveTo>
                          <a:pt x="0" y="22004"/>
                        </a:moveTo>
                        <a:cubicBezTo>
                          <a:pt x="28421" y="21131"/>
                          <a:pt x="56144" y="29731"/>
                          <a:pt x="83256" y="38201"/>
                        </a:cubicBezTo>
                        <a:cubicBezTo>
                          <a:pt x="73651" y="21611"/>
                          <a:pt x="58808" y="8077"/>
                          <a:pt x="41388" y="0"/>
                        </a:cubicBezTo>
                        <a:cubicBezTo>
                          <a:pt x="56887" y="12268"/>
                          <a:pt x="78497" y="13141"/>
                          <a:pt x="95961" y="22440"/>
                        </a:cubicBezTo>
                        <a:cubicBezTo>
                          <a:pt x="111765" y="30866"/>
                          <a:pt x="123072" y="45535"/>
                          <a:pt x="133900" y="59812"/>
                        </a:cubicBezTo>
                        <a:cubicBezTo>
                          <a:pt x="136039" y="45186"/>
                          <a:pt x="140186" y="30910"/>
                          <a:pt x="146255" y="17463"/>
                        </a:cubicBezTo>
                        <a:cubicBezTo>
                          <a:pt x="152498" y="16197"/>
                          <a:pt x="154157" y="25846"/>
                          <a:pt x="152585" y="32045"/>
                        </a:cubicBezTo>
                        <a:cubicBezTo>
                          <a:pt x="145687" y="59200"/>
                          <a:pt x="134947" y="85308"/>
                          <a:pt x="120715" y="109451"/>
                        </a:cubicBezTo>
                        <a:cubicBezTo>
                          <a:pt x="152105" y="53830"/>
                          <a:pt x="37153" y="29426"/>
                          <a:pt x="0" y="22004"/>
                        </a:cubicBezTo>
                        <a:close/>
                      </a:path>
                    </a:pathLst>
                  </a:custGeom>
                  <a:solidFill>
                    <a:srgbClr val="838288"/>
                  </a:solidFill>
                  <a:ln w="4365" cap="flat">
                    <a:noFill/>
                    <a:prstDash val="solid"/>
                    <a:miter/>
                  </a:ln>
                </p:spPr>
                <p:txBody>
                  <a:bodyPr rtlCol="0" anchor="ctr"/>
                  <a:lstStyle/>
                  <a:p>
                    <a:endParaRPr lang="th-TH"/>
                  </a:p>
                </p:txBody>
              </p:sp>
              <p:sp>
                <p:nvSpPr>
                  <p:cNvPr id="862" name="Freeform: Shape 861">
                    <a:extLst>
                      <a:ext uri="{FF2B5EF4-FFF2-40B4-BE49-F238E27FC236}">
                        <a16:creationId xmlns:a16="http://schemas.microsoft.com/office/drawing/2014/main" id="{4E678391-02DF-4637-8220-47499083F78E}"/>
                      </a:ext>
                    </a:extLst>
                  </p:cNvPr>
                  <p:cNvSpPr/>
                  <p:nvPr/>
                </p:nvSpPr>
                <p:spPr>
                  <a:xfrm>
                    <a:off x="1650627" y="5290310"/>
                    <a:ext cx="332063" cy="133419"/>
                  </a:xfrm>
                  <a:custGeom>
                    <a:avLst/>
                    <a:gdLst>
                      <a:gd name="connsiteX0" fmla="*/ 76053 w 332063"/>
                      <a:gd name="connsiteY0" fmla="*/ 61034 h 133419"/>
                      <a:gd name="connsiteX1" fmla="*/ 108272 w 332063"/>
                      <a:gd name="connsiteY1" fmla="*/ 63173 h 133419"/>
                      <a:gd name="connsiteX2" fmla="*/ 220736 w 332063"/>
                      <a:gd name="connsiteY2" fmla="*/ 87927 h 133419"/>
                      <a:gd name="connsiteX3" fmla="*/ 322852 w 332063"/>
                      <a:gd name="connsiteY3" fmla="*/ 133419 h 133419"/>
                      <a:gd name="connsiteX4" fmla="*/ 332064 w 332063"/>
                      <a:gd name="connsiteY4" fmla="*/ 117310 h 133419"/>
                      <a:gd name="connsiteX5" fmla="*/ 204015 w 332063"/>
                      <a:gd name="connsiteY5" fmla="*/ 59506 h 133419"/>
                      <a:gd name="connsiteX6" fmla="*/ 166774 w 332063"/>
                      <a:gd name="connsiteY6" fmla="*/ 51473 h 133419"/>
                      <a:gd name="connsiteX7" fmla="*/ 78017 w 332063"/>
                      <a:gd name="connsiteY7" fmla="*/ 0 h 133419"/>
                      <a:gd name="connsiteX8" fmla="*/ 0 w 332063"/>
                      <a:gd name="connsiteY8" fmla="*/ 87578 h 133419"/>
                      <a:gd name="connsiteX9" fmla="*/ 76053 w 332063"/>
                      <a:gd name="connsiteY9" fmla="*/ 61034 h 133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2063" h="133419">
                        <a:moveTo>
                          <a:pt x="76053" y="61034"/>
                        </a:moveTo>
                        <a:cubicBezTo>
                          <a:pt x="86792" y="60030"/>
                          <a:pt x="97620" y="61602"/>
                          <a:pt x="108272" y="63173"/>
                        </a:cubicBezTo>
                        <a:cubicBezTo>
                          <a:pt x="146342" y="68718"/>
                          <a:pt x="184761" y="74306"/>
                          <a:pt x="220736" y="87927"/>
                        </a:cubicBezTo>
                        <a:cubicBezTo>
                          <a:pt x="255662" y="101112"/>
                          <a:pt x="291680" y="112813"/>
                          <a:pt x="322852" y="133419"/>
                        </a:cubicBezTo>
                        <a:cubicBezTo>
                          <a:pt x="324336" y="123945"/>
                          <a:pt x="324904" y="123683"/>
                          <a:pt x="332064" y="117310"/>
                        </a:cubicBezTo>
                        <a:cubicBezTo>
                          <a:pt x="284782" y="115912"/>
                          <a:pt x="249288" y="73171"/>
                          <a:pt x="204015" y="59506"/>
                        </a:cubicBezTo>
                        <a:cubicBezTo>
                          <a:pt x="191834" y="55839"/>
                          <a:pt x="179129" y="54311"/>
                          <a:pt x="166774" y="51473"/>
                        </a:cubicBezTo>
                        <a:cubicBezTo>
                          <a:pt x="132939" y="43658"/>
                          <a:pt x="101593" y="25496"/>
                          <a:pt x="78017" y="0"/>
                        </a:cubicBezTo>
                        <a:cubicBezTo>
                          <a:pt x="64221" y="40689"/>
                          <a:pt x="29469" y="60597"/>
                          <a:pt x="0" y="87578"/>
                        </a:cubicBezTo>
                        <a:cubicBezTo>
                          <a:pt x="26631" y="85046"/>
                          <a:pt x="48504" y="63566"/>
                          <a:pt x="76053" y="61034"/>
                        </a:cubicBezTo>
                        <a:close/>
                      </a:path>
                    </a:pathLst>
                  </a:custGeom>
                  <a:solidFill>
                    <a:srgbClr val="EAE7E8"/>
                  </a:solidFill>
                  <a:ln w="4365" cap="flat">
                    <a:noFill/>
                    <a:prstDash val="solid"/>
                    <a:miter/>
                  </a:ln>
                </p:spPr>
                <p:txBody>
                  <a:bodyPr rtlCol="0" anchor="ctr"/>
                  <a:lstStyle/>
                  <a:p>
                    <a:endParaRPr lang="th-TH"/>
                  </a:p>
                </p:txBody>
              </p:sp>
              <p:sp>
                <p:nvSpPr>
                  <p:cNvPr id="863" name="Freeform: Shape 862">
                    <a:extLst>
                      <a:ext uri="{FF2B5EF4-FFF2-40B4-BE49-F238E27FC236}">
                        <a16:creationId xmlns:a16="http://schemas.microsoft.com/office/drawing/2014/main" id="{5B59B56E-AF56-4DB4-AAAE-3BD83D66AA98}"/>
                      </a:ext>
                    </a:extLst>
                  </p:cNvPr>
                  <p:cNvSpPr/>
                  <p:nvPr/>
                </p:nvSpPr>
                <p:spPr>
                  <a:xfrm>
                    <a:off x="1709871" y="5297668"/>
                    <a:ext cx="279324" cy="110429"/>
                  </a:xfrm>
                  <a:custGeom>
                    <a:avLst/>
                    <a:gdLst>
                      <a:gd name="connsiteX0" fmla="*/ 118401 w 279324"/>
                      <a:gd name="connsiteY0" fmla="*/ 44159 h 110429"/>
                      <a:gd name="connsiteX1" fmla="*/ 183539 w 279324"/>
                      <a:gd name="connsiteY1" fmla="*/ 68171 h 110429"/>
                      <a:gd name="connsiteX2" fmla="*/ 279325 w 279324"/>
                      <a:gd name="connsiteY2" fmla="*/ 101744 h 110429"/>
                      <a:gd name="connsiteX3" fmla="*/ 257321 w 279324"/>
                      <a:gd name="connsiteY3" fmla="*/ 109602 h 110429"/>
                      <a:gd name="connsiteX4" fmla="*/ 143635 w 279324"/>
                      <a:gd name="connsiteY4" fmla="*/ 72187 h 110429"/>
                      <a:gd name="connsiteX5" fmla="*/ 74263 w 279324"/>
                      <a:gd name="connsiteY5" fmla="*/ 42630 h 110429"/>
                      <a:gd name="connsiteX6" fmla="*/ 0 w 279324"/>
                      <a:gd name="connsiteY6" fmla="*/ 38570 h 110429"/>
                      <a:gd name="connsiteX7" fmla="*/ 9037 w 279324"/>
                      <a:gd name="connsiteY7" fmla="*/ 2378 h 110429"/>
                      <a:gd name="connsiteX8" fmla="*/ 31696 w 279324"/>
                      <a:gd name="connsiteY8" fmla="*/ 3993 h 110429"/>
                      <a:gd name="connsiteX9" fmla="*/ 118401 w 279324"/>
                      <a:gd name="connsiteY9" fmla="*/ 44159 h 110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324" h="110429">
                        <a:moveTo>
                          <a:pt x="118401" y="44159"/>
                        </a:moveTo>
                        <a:cubicBezTo>
                          <a:pt x="139837" y="52846"/>
                          <a:pt x="161710" y="60530"/>
                          <a:pt x="183539" y="68171"/>
                        </a:cubicBezTo>
                        <a:cubicBezTo>
                          <a:pt x="215453" y="79347"/>
                          <a:pt x="247367" y="90567"/>
                          <a:pt x="279325" y="101744"/>
                        </a:cubicBezTo>
                        <a:cubicBezTo>
                          <a:pt x="278583" y="110562"/>
                          <a:pt x="266009" y="111523"/>
                          <a:pt x="257321" y="109602"/>
                        </a:cubicBezTo>
                        <a:cubicBezTo>
                          <a:pt x="218291" y="101001"/>
                          <a:pt x="180134" y="88428"/>
                          <a:pt x="143635" y="72187"/>
                        </a:cubicBezTo>
                        <a:cubicBezTo>
                          <a:pt x="120671" y="61971"/>
                          <a:pt x="98231" y="50271"/>
                          <a:pt x="74263" y="42630"/>
                        </a:cubicBezTo>
                        <a:cubicBezTo>
                          <a:pt x="50294" y="35034"/>
                          <a:pt x="24187" y="31672"/>
                          <a:pt x="0" y="38570"/>
                        </a:cubicBezTo>
                        <a:cubicBezTo>
                          <a:pt x="1222" y="38221"/>
                          <a:pt x="1572" y="6918"/>
                          <a:pt x="9037" y="2378"/>
                        </a:cubicBezTo>
                        <a:cubicBezTo>
                          <a:pt x="17987" y="-3036"/>
                          <a:pt x="22528" y="2247"/>
                          <a:pt x="31696" y="3993"/>
                        </a:cubicBezTo>
                        <a:cubicBezTo>
                          <a:pt x="59855" y="9276"/>
                          <a:pt x="91551" y="33288"/>
                          <a:pt x="118401" y="44159"/>
                        </a:cubicBezTo>
                        <a:close/>
                      </a:path>
                    </a:pathLst>
                  </a:custGeom>
                  <a:solidFill>
                    <a:srgbClr val="C2BFC0"/>
                  </a:solidFill>
                  <a:ln w="4365" cap="flat">
                    <a:noFill/>
                    <a:prstDash val="solid"/>
                    <a:miter/>
                  </a:ln>
                </p:spPr>
                <p:txBody>
                  <a:bodyPr rtlCol="0" anchor="ctr"/>
                  <a:lstStyle/>
                  <a:p>
                    <a:endParaRPr lang="th-TH"/>
                  </a:p>
                </p:txBody>
              </p:sp>
              <p:sp>
                <p:nvSpPr>
                  <p:cNvPr id="864" name="Freeform: Shape 863">
                    <a:extLst>
                      <a:ext uri="{FF2B5EF4-FFF2-40B4-BE49-F238E27FC236}">
                        <a16:creationId xmlns:a16="http://schemas.microsoft.com/office/drawing/2014/main" id="{872FC2A3-B63C-4C3B-9C49-D7FD9F3133A3}"/>
                      </a:ext>
                    </a:extLst>
                  </p:cNvPr>
                  <p:cNvSpPr/>
                  <p:nvPr/>
                </p:nvSpPr>
                <p:spPr>
                  <a:xfrm>
                    <a:off x="1712883" y="5290310"/>
                    <a:ext cx="276312" cy="109101"/>
                  </a:xfrm>
                  <a:custGeom>
                    <a:avLst/>
                    <a:gdLst>
                      <a:gd name="connsiteX0" fmla="*/ 15761 w 276312"/>
                      <a:gd name="connsiteY0" fmla="*/ 0 h 109101"/>
                      <a:gd name="connsiteX1" fmla="*/ 276312 w 276312"/>
                      <a:gd name="connsiteY1" fmla="*/ 109102 h 109101"/>
                      <a:gd name="connsiteX2" fmla="*/ 0 w 276312"/>
                      <a:gd name="connsiteY2" fmla="*/ 20781 h 109101"/>
                    </a:gdLst>
                    <a:ahLst/>
                    <a:cxnLst>
                      <a:cxn ang="0">
                        <a:pos x="connsiteX0" y="connsiteY0"/>
                      </a:cxn>
                      <a:cxn ang="0">
                        <a:pos x="connsiteX1" y="connsiteY1"/>
                      </a:cxn>
                      <a:cxn ang="0">
                        <a:pos x="connsiteX2" y="connsiteY2"/>
                      </a:cxn>
                    </a:cxnLst>
                    <a:rect l="l" t="t" r="r" b="b"/>
                    <a:pathLst>
                      <a:path w="276312" h="109101">
                        <a:moveTo>
                          <a:pt x="15761" y="0"/>
                        </a:moveTo>
                        <a:lnTo>
                          <a:pt x="276312" y="109102"/>
                        </a:lnTo>
                        <a:lnTo>
                          <a:pt x="0" y="20781"/>
                        </a:lnTo>
                        <a:close/>
                      </a:path>
                    </a:pathLst>
                  </a:custGeom>
                  <a:solidFill>
                    <a:srgbClr val="EAE7E8"/>
                  </a:solidFill>
                  <a:ln w="4365" cap="flat">
                    <a:noFill/>
                    <a:prstDash val="solid"/>
                    <a:miter/>
                  </a:ln>
                </p:spPr>
                <p:txBody>
                  <a:bodyPr rtlCol="0" anchor="ctr"/>
                  <a:lstStyle/>
                  <a:p>
                    <a:endParaRPr lang="th-TH"/>
                  </a:p>
                </p:txBody>
              </p:sp>
              <p:sp>
                <p:nvSpPr>
                  <p:cNvPr id="865" name="Freeform: Shape 864">
                    <a:extLst>
                      <a:ext uri="{FF2B5EF4-FFF2-40B4-BE49-F238E27FC236}">
                        <a16:creationId xmlns:a16="http://schemas.microsoft.com/office/drawing/2014/main" id="{E9FF5B32-9137-4AA0-AE84-13F5F108C653}"/>
                      </a:ext>
                    </a:extLst>
                  </p:cNvPr>
                  <p:cNvSpPr/>
                  <p:nvPr/>
                </p:nvSpPr>
                <p:spPr>
                  <a:xfrm>
                    <a:off x="1649317" y="5268350"/>
                    <a:ext cx="97139" cy="112812"/>
                  </a:xfrm>
                  <a:custGeom>
                    <a:avLst/>
                    <a:gdLst>
                      <a:gd name="connsiteX0" fmla="*/ 70246 w 97139"/>
                      <a:gd name="connsiteY0" fmla="*/ 51167 h 112812"/>
                      <a:gd name="connsiteX1" fmla="*/ 91027 w 97139"/>
                      <a:gd name="connsiteY1" fmla="*/ 50294 h 112812"/>
                      <a:gd name="connsiteX2" fmla="*/ 88888 w 97139"/>
                      <a:gd name="connsiteY2" fmla="*/ 33660 h 112812"/>
                      <a:gd name="connsiteX3" fmla="*/ 97139 w 97139"/>
                      <a:gd name="connsiteY3" fmla="*/ 37983 h 112812"/>
                      <a:gd name="connsiteX4" fmla="*/ 83736 w 97139"/>
                      <a:gd name="connsiteY4" fmla="*/ 0 h 112812"/>
                      <a:gd name="connsiteX5" fmla="*/ 66317 w 97139"/>
                      <a:gd name="connsiteY5" fmla="*/ 35188 h 112812"/>
                      <a:gd name="connsiteX6" fmla="*/ 53394 w 97139"/>
                      <a:gd name="connsiteY6" fmla="*/ 38288 h 112812"/>
                      <a:gd name="connsiteX7" fmla="*/ 53918 w 97139"/>
                      <a:gd name="connsiteY7" fmla="*/ 56363 h 112812"/>
                      <a:gd name="connsiteX8" fmla="*/ 40646 w 97139"/>
                      <a:gd name="connsiteY8" fmla="*/ 76052 h 112812"/>
                      <a:gd name="connsiteX9" fmla="*/ 0 w 97139"/>
                      <a:gd name="connsiteY9" fmla="*/ 112813 h 112812"/>
                      <a:gd name="connsiteX10" fmla="*/ 70901 w 97139"/>
                      <a:gd name="connsiteY10" fmla="*/ 67888 h 112812"/>
                      <a:gd name="connsiteX11" fmla="*/ 70246 w 97139"/>
                      <a:gd name="connsiteY11" fmla="*/ 51167 h 11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139" h="112812">
                        <a:moveTo>
                          <a:pt x="70246" y="51167"/>
                        </a:moveTo>
                        <a:cubicBezTo>
                          <a:pt x="76052" y="46889"/>
                          <a:pt x="84173" y="48155"/>
                          <a:pt x="91027" y="50294"/>
                        </a:cubicBezTo>
                        <a:cubicBezTo>
                          <a:pt x="84653" y="47806"/>
                          <a:pt x="83387" y="37633"/>
                          <a:pt x="88888" y="33660"/>
                        </a:cubicBezTo>
                        <a:cubicBezTo>
                          <a:pt x="91638" y="35101"/>
                          <a:pt x="94389" y="36542"/>
                          <a:pt x="97139" y="37983"/>
                        </a:cubicBezTo>
                        <a:cubicBezTo>
                          <a:pt x="92686" y="25322"/>
                          <a:pt x="88189" y="12661"/>
                          <a:pt x="83736" y="0"/>
                        </a:cubicBezTo>
                        <a:cubicBezTo>
                          <a:pt x="76576" y="11002"/>
                          <a:pt x="70726" y="22833"/>
                          <a:pt x="66317" y="35188"/>
                        </a:cubicBezTo>
                        <a:cubicBezTo>
                          <a:pt x="64832" y="29295"/>
                          <a:pt x="54878" y="32394"/>
                          <a:pt x="53394" y="38288"/>
                        </a:cubicBezTo>
                        <a:cubicBezTo>
                          <a:pt x="51866" y="44138"/>
                          <a:pt x="54529" y="50338"/>
                          <a:pt x="53918" y="56363"/>
                        </a:cubicBezTo>
                        <a:cubicBezTo>
                          <a:pt x="53088" y="64439"/>
                          <a:pt x="46671" y="70595"/>
                          <a:pt x="40646" y="76052"/>
                        </a:cubicBezTo>
                        <a:cubicBezTo>
                          <a:pt x="27112" y="88277"/>
                          <a:pt x="13490" y="100501"/>
                          <a:pt x="0" y="112813"/>
                        </a:cubicBezTo>
                        <a:cubicBezTo>
                          <a:pt x="22047" y="95262"/>
                          <a:pt x="43484" y="76576"/>
                          <a:pt x="70901" y="67888"/>
                        </a:cubicBezTo>
                        <a:cubicBezTo>
                          <a:pt x="66579" y="63523"/>
                          <a:pt x="64177" y="55664"/>
                          <a:pt x="70246" y="51167"/>
                        </a:cubicBezTo>
                        <a:close/>
                      </a:path>
                    </a:pathLst>
                  </a:custGeom>
                  <a:solidFill>
                    <a:srgbClr val="838288"/>
                  </a:solidFill>
                  <a:ln w="4365" cap="flat">
                    <a:noFill/>
                    <a:prstDash val="solid"/>
                    <a:miter/>
                  </a:ln>
                </p:spPr>
                <p:txBody>
                  <a:bodyPr rtlCol="0" anchor="ctr"/>
                  <a:lstStyle/>
                  <a:p>
                    <a:endParaRPr lang="th-TH"/>
                  </a:p>
                </p:txBody>
              </p:sp>
              <p:sp>
                <p:nvSpPr>
                  <p:cNvPr id="866" name="Freeform: Shape 865">
                    <a:extLst>
                      <a:ext uri="{FF2B5EF4-FFF2-40B4-BE49-F238E27FC236}">
                        <a16:creationId xmlns:a16="http://schemas.microsoft.com/office/drawing/2014/main" id="{33DACEB7-1471-41AE-83AB-D348279A6EB8}"/>
                      </a:ext>
                    </a:extLst>
                  </p:cNvPr>
                  <p:cNvSpPr/>
                  <p:nvPr/>
                </p:nvSpPr>
                <p:spPr>
                  <a:xfrm>
                    <a:off x="1580183" y="5061978"/>
                    <a:ext cx="133876" cy="193754"/>
                  </a:xfrm>
                  <a:custGeom>
                    <a:avLst/>
                    <a:gdLst>
                      <a:gd name="connsiteX0" fmla="*/ 13862 w 133876"/>
                      <a:gd name="connsiteY0" fmla="*/ 103426 h 193754"/>
                      <a:gd name="connsiteX1" fmla="*/ 939 w 133876"/>
                      <a:gd name="connsiteY1" fmla="*/ 0 h 193754"/>
                      <a:gd name="connsiteX2" fmla="*/ 69395 w 133876"/>
                      <a:gd name="connsiteY2" fmla="*/ 21567 h 193754"/>
                      <a:gd name="connsiteX3" fmla="*/ 104759 w 133876"/>
                      <a:gd name="connsiteY3" fmla="*/ 87360 h 193754"/>
                      <a:gd name="connsiteX4" fmla="*/ 131128 w 133876"/>
                      <a:gd name="connsiteY4" fmla="*/ 193755 h 193754"/>
                      <a:gd name="connsiteX5" fmla="*/ 13862 w 133876"/>
                      <a:gd name="connsiteY5" fmla="*/ 103426 h 19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876" h="193754">
                        <a:moveTo>
                          <a:pt x="13862" y="103426"/>
                        </a:moveTo>
                        <a:cubicBezTo>
                          <a:pt x="-6439" y="74437"/>
                          <a:pt x="1813" y="35363"/>
                          <a:pt x="939" y="0"/>
                        </a:cubicBezTo>
                        <a:cubicBezTo>
                          <a:pt x="25039" y="2838"/>
                          <a:pt x="50579" y="6243"/>
                          <a:pt x="69395" y="21567"/>
                        </a:cubicBezTo>
                        <a:cubicBezTo>
                          <a:pt x="88998" y="37546"/>
                          <a:pt x="97380" y="63173"/>
                          <a:pt x="104759" y="87360"/>
                        </a:cubicBezTo>
                        <a:cubicBezTo>
                          <a:pt x="111220" y="108534"/>
                          <a:pt x="143352" y="177951"/>
                          <a:pt x="131128" y="193755"/>
                        </a:cubicBezTo>
                        <a:cubicBezTo>
                          <a:pt x="106418" y="143024"/>
                          <a:pt x="44205" y="146691"/>
                          <a:pt x="13862" y="103426"/>
                        </a:cubicBezTo>
                        <a:close/>
                      </a:path>
                    </a:pathLst>
                  </a:custGeom>
                  <a:solidFill>
                    <a:srgbClr val="EAE7E8"/>
                  </a:solidFill>
                  <a:ln w="4365" cap="flat">
                    <a:noFill/>
                    <a:prstDash val="solid"/>
                    <a:miter/>
                  </a:ln>
                </p:spPr>
                <p:txBody>
                  <a:bodyPr rtlCol="0" anchor="ctr"/>
                  <a:lstStyle/>
                  <a:p>
                    <a:endParaRPr lang="th-TH"/>
                  </a:p>
                </p:txBody>
              </p:sp>
              <p:sp>
                <p:nvSpPr>
                  <p:cNvPr id="867" name="Freeform: Shape 866">
                    <a:extLst>
                      <a:ext uri="{FF2B5EF4-FFF2-40B4-BE49-F238E27FC236}">
                        <a16:creationId xmlns:a16="http://schemas.microsoft.com/office/drawing/2014/main" id="{C6524C54-265B-453E-AC69-AC4AD5E753BF}"/>
                      </a:ext>
                    </a:extLst>
                  </p:cNvPr>
                  <p:cNvSpPr/>
                  <p:nvPr/>
                </p:nvSpPr>
                <p:spPr>
                  <a:xfrm>
                    <a:off x="1576234" y="5040193"/>
                    <a:ext cx="148480" cy="226105"/>
                  </a:xfrm>
                  <a:custGeom>
                    <a:avLst/>
                    <a:gdLst>
                      <a:gd name="connsiteX0" fmla="*/ 107442 w 148480"/>
                      <a:gd name="connsiteY0" fmla="*/ 172974 h 226105"/>
                      <a:gd name="connsiteX1" fmla="*/ 36410 w 148480"/>
                      <a:gd name="connsiteY1" fmla="*/ 85133 h 226105"/>
                      <a:gd name="connsiteX2" fmla="*/ 654 w 148480"/>
                      <a:gd name="connsiteY2" fmla="*/ 0 h 226105"/>
                      <a:gd name="connsiteX3" fmla="*/ 81116 w 148480"/>
                      <a:gd name="connsiteY3" fmla="*/ 115389 h 226105"/>
                      <a:gd name="connsiteX4" fmla="*/ 107267 w 148480"/>
                      <a:gd name="connsiteY4" fmla="*/ 157824 h 226105"/>
                      <a:gd name="connsiteX5" fmla="*/ 148480 w 148480"/>
                      <a:gd name="connsiteY5" fmla="*/ 226106 h 226105"/>
                      <a:gd name="connsiteX6" fmla="*/ 107442 w 148480"/>
                      <a:gd name="connsiteY6" fmla="*/ 172974 h 226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480" h="226105">
                        <a:moveTo>
                          <a:pt x="107442" y="172974"/>
                        </a:moveTo>
                        <a:cubicBezTo>
                          <a:pt x="83037" y="144334"/>
                          <a:pt x="59723" y="114734"/>
                          <a:pt x="36410" y="85133"/>
                        </a:cubicBezTo>
                        <a:cubicBezTo>
                          <a:pt x="16807" y="60248"/>
                          <a:pt x="-3974" y="31347"/>
                          <a:pt x="654" y="0"/>
                        </a:cubicBezTo>
                        <a:cubicBezTo>
                          <a:pt x="31695" y="35232"/>
                          <a:pt x="56493" y="75398"/>
                          <a:pt x="81116" y="115389"/>
                        </a:cubicBezTo>
                        <a:cubicBezTo>
                          <a:pt x="89847" y="129534"/>
                          <a:pt x="98535" y="143679"/>
                          <a:pt x="107267" y="157824"/>
                        </a:cubicBezTo>
                        <a:cubicBezTo>
                          <a:pt x="104036" y="163893"/>
                          <a:pt x="143984" y="217243"/>
                          <a:pt x="148480" y="226106"/>
                        </a:cubicBezTo>
                        <a:cubicBezTo>
                          <a:pt x="131890" y="215933"/>
                          <a:pt x="120932" y="188821"/>
                          <a:pt x="107442" y="172974"/>
                        </a:cubicBezTo>
                        <a:close/>
                      </a:path>
                    </a:pathLst>
                  </a:custGeom>
                  <a:solidFill>
                    <a:srgbClr val="EAE7E8"/>
                  </a:solidFill>
                  <a:ln w="4365" cap="flat">
                    <a:noFill/>
                    <a:prstDash val="solid"/>
                    <a:miter/>
                  </a:ln>
                </p:spPr>
                <p:txBody>
                  <a:bodyPr rtlCol="0" anchor="ctr"/>
                  <a:lstStyle/>
                  <a:p>
                    <a:endParaRPr lang="th-TH"/>
                  </a:p>
                </p:txBody>
              </p:sp>
              <p:sp>
                <p:nvSpPr>
                  <p:cNvPr id="868" name="Freeform: Shape 867">
                    <a:extLst>
                      <a:ext uri="{FF2B5EF4-FFF2-40B4-BE49-F238E27FC236}">
                        <a16:creationId xmlns:a16="http://schemas.microsoft.com/office/drawing/2014/main" id="{641886CA-3E8B-4D2A-AD18-6CE9577BAF1C}"/>
                      </a:ext>
                    </a:extLst>
                  </p:cNvPr>
                  <p:cNvSpPr/>
                  <p:nvPr/>
                </p:nvSpPr>
                <p:spPr>
                  <a:xfrm>
                    <a:off x="1687333" y="4990815"/>
                    <a:ext cx="66775" cy="309274"/>
                  </a:xfrm>
                  <a:custGeom>
                    <a:avLst/>
                    <a:gdLst>
                      <a:gd name="connsiteX0" fmla="*/ 47685 w 66775"/>
                      <a:gd name="connsiteY0" fmla="*/ 130276 h 309274"/>
                      <a:gd name="connsiteX1" fmla="*/ 30265 w 66775"/>
                      <a:gd name="connsiteY1" fmla="*/ 92468 h 309274"/>
                      <a:gd name="connsiteX2" fmla="*/ 23454 w 66775"/>
                      <a:gd name="connsiteY2" fmla="*/ 42916 h 309274"/>
                      <a:gd name="connsiteX3" fmla="*/ 665 w 66775"/>
                      <a:gd name="connsiteY3" fmla="*/ 0 h 309274"/>
                      <a:gd name="connsiteX4" fmla="*/ 9920 w 66775"/>
                      <a:gd name="connsiteY4" fmla="*/ 63130 h 309274"/>
                      <a:gd name="connsiteX5" fmla="*/ 46724 w 66775"/>
                      <a:gd name="connsiteY5" fmla="*/ 185154 h 309274"/>
                      <a:gd name="connsiteX6" fmla="*/ 40132 w 66775"/>
                      <a:gd name="connsiteY6" fmla="*/ 309274 h 309274"/>
                      <a:gd name="connsiteX7" fmla="*/ 47685 w 66775"/>
                      <a:gd name="connsiteY7" fmla="*/ 130276 h 309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75" h="309274">
                        <a:moveTo>
                          <a:pt x="47685" y="130276"/>
                        </a:moveTo>
                        <a:cubicBezTo>
                          <a:pt x="41660" y="117746"/>
                          <a:pt x="34238" y="105784"/>
                          <a:pt x="30265" y="92468"/>
                        </a:cubicBezTo>
                        <a:cubicBezTo>
                          <a:pt x="25463" y="76489"/>
                          <a:pt x="25899" y="59419"/>
                          <a:pt x="23454" y="42916"/>
                        </a:cubicBezTo>
                        <a:cubicBezTo>
                          <a:pt x="21009" y="26413"/>
                          <a:pt x="14679" y="9081"/>
                          <a:pt x="665" y="0"/>
                        </a:cubicBezTo>
                        <a:cubicBezTo>
                          <a:pt x="-1955" y="21261"/>
                          <a:pt x="3590" y="42654"/>
                          <a:pt x="9920" y="63130"/>
                        </a:cubicBezTo>
                        <a:cubicBezTo>
                          <a:pt x="22450" y="103776"/>
                          <a:pt x="38211" y="143504"/>
                          <a:pt x="46724" y="185154"/>
                        </a:cubicBezTo>
                        <a:cubicBezTo>
                          <a:pt x="55150" y="226280"/>
                          <a:pt x="55936" y="269764"/>
                          <a:pt x="40132" y="309274"/>
                        </a:cubicBezTo>
                        <a:cubicBezTo>
                          <a:pt x="74927" y="258500"/>
                          <a:pt x="73705" y="184368"/>
                          <a:pt x="47685" y="130276"/>
                        </a:cubicBezTo>
                        <a:close/>
                      </a:path>
                    </a:pathLst>
                  </a:custGeom>
                  <a:solidFill>
                    <a:srgbClr val="EAE7E8"/>
                  </a:solidFill>
                  <a:ln w="4365" cap="flat">
                    <a:noFill/>
                    <a:prstDash val="solid"/>
                    <a:miter/>
                  </a:ln>
                </p:spPr>
                <p:txBody>
                  <a:bodyPr rtlCol="0" anchor="ctr"/>
                  <a:lstStyle/>
                  <a:p>
                    <a:endParaRPr lang="th-TH"/>
                  </a:p>
                </p:txBody>
              </p:sp>
              <p:sp>
                <p:nvSpPr>
                  <p:cNvPr id="869" name="Freeform: Shape 868">
                    <a:extLst>
                      <a:ext uri="{FF2B5EF4-FFF2-40B4-BE49-F238E27FC236}">
                        <a16:creationId xmlns:a16="http://schemas.microsoft.com/office/drawing/2014/main" id="{2C5FEF9E-B767-4155-B74D-FB3EAB5DA312}"/>
                      </a:ext>
                    </a:extLst>
                  </p:cNvPr>
                  <p:cNvSpPr/>
                  <p:nvPr/>
                </p:nvSpPr>
                <p:spPr>
                  <a:xfrm>
                    <a:off x="1535282" y="5202557"/>
                    <a:ext cx="189476" cy="118531"/>
                  </a:xfrm>
                  <a:custGeom>
                    <a:avLst/>
                    <a:gdLst>
                      <a:gd name="connsiteX0" fmla="*/ 55620 w 189476"/>
                      <a:gd name="connsiteY0" fmla="*/ 43484 h 118531"/>
                      <a:gd name="connsiteX1" fmla="*/ 34359 w 189476"/>
                      <a:gd name="connsiteY1" fmla="*/ 32918 h 118531"/>
                      <a:gd name="connsiteX2" fmla="*/ 66535 w 189476"/>
                      <a:gd name="connsiteY2" fmla="*/ 41781 h 118531"/>
                      <a:gd name="connsiteX3" fmla="*/ 0 w 189476"/>
                      <a:gd name="connsiteY3" fmla="*/ 0 h 118531"/>
                      <a:gd name="connsiteX4" fmla="*/ 40296 w 189476"/>
                      <a:gd name="connsiteY4" fmla="*/ 4584 h 118531"/>
                      <a:gd name="connsiteX5" fmla="*/ 60947 w 189476"/>
                      <a:gd name="connsiteY5" fmla="*/ 8601 h 118531"/>
                      <a:gd name="connsiteX6" fmla="*/ 89150 w 189476"/>
                      <a:gd name="connsiteY6" fmla="*/ 28116 h 118531"/>
                      <a:gd name="connsiteX7" fmla="*/ 189476 w 189476"/>
                      <a:gd name="connsiteY7" fmla="*/ 118532 h 118531"/>
                      <a:gd name="connsiteX8" fmla="*/ 146560 w 189476"/>
                      <a:gd name="connsiteY8" fmla="*/ 96135 h 118531"/>
                      <a:gd name="connsiteX9" fmla="*/ 95437 w 189476"/>
                      <a:gd name="connsiteY9" fmla="*/ 65662 h 118531"/>
                      <a:gd name="connsiteX10" fmla="*/ 655 w 189476"/>
                      <a:gd name="connsiteY10" fmla="*/ 47151 h 118531"/>
                      <a:gd name="connsiteX11" fmla="*/ 55620 w 189476"/>
                      <a:gd name="connsiteY11" fmla="*/ 43484 h 118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76" h="118531">
                        <a:moveTo>
                          <a:pt x="55620" y="43484"/>
                        </a:moveTo>
                        <a:cubicBezTo>
                          <a:pt x="48548" y="39947"/>
                          <a:pt x="41432" y="36455"/>
                          <a:pt x="34359" y="32918"/>
                        </a:cubicBezTo>
                        <a:cubicBezTo>
                          <a:pt x="45099" y="35887"/>
                          <a:pt x="55839" y="38812"/>
                          <a:pt x="66535" y="41781"/>
                        </a:cubicBezTo>
                        <a:cubicBezTo>
                          <a:pt x="48417" y="22484"/>
                          <a:pt x="25234" y="7946"/>
                          <a:pt x="0" y="0"/>
                        </a:cubicBezTo>
                        <a:cubicBezTo>
                          <a:pt x="13447" y="1528"/>
                          <a:pt x="26850" y="3056"/>
                          <a:pt x="40296" y="4584"/>
                        </a:cubicBezTo>
                        <a:cubicBezTo>
                          <a:pt x="47282" y="5370"/>
                          <a:pt x="54354" y="6200"/>
                          <a:pt x="60947" y="8601"/>
                        </a:cubicBezTo>
                        <a:cubicBezTo>
                          <a:pt x="71774" y="12530"/>
                          <a:pt x="80593" y="20432"/>
                          <a:pt x="89150" y="28116"/>
                        </a:cubicBezTo>
                        <a:cubicBezTo>
                          <a:pt x="122592" y="58240"/>
                          <a:pt x="156034" y="88408"/>
                          <a:pt x="189476" y="118532"/>
                        </a:cubicBezTo>
                        <a:cubicBezTo>
                          <a:pt x="182011" y="111809"/>
                          <a:pt x="157431" y="104081"/>
                          <a:pt x="146560" y="96135"/>
                        </a:cubicBezTo>
                        <a:cubicBezTo>
                          <a:pt x="130582" y="84435"/>
                          <a:pt x="114996" y="71032"/>
                          <a:pt x="95437" y="65662"/>
                        </a:cubicBezTo>
                        <a:cubicBezTo>
                          <a:pt x="63654" y="56930"/>
                          <a:pt x="32263" y="61121"/>
                          <a:pt x="655" y="47151"/>
                        </a:cubicBezTo>
                        <a:cubicBezTo>
                          <a:pt x="18817" y="45099"/>
                          <a:pt x="37284" y="44531"/>
                          <a:pt x="55620" y="43484"/>
                        </a:cubicBezTo>
                        <a:close/>
                      </a:path>
                    </a:pathLst>
                  </a:custGeom>
                  <a:solidFill>
                    <a:srgbClr val="EAE7E8"/>
                  </a:solidFill>
                  <a:ln w="4365" cap="flat">
                    <a:noFill/>
                    <a:prstDash val="solid"/>
                    <a:miter/>
                  </a:ln>
                </p:spPr>
                <p:txBody>
                  <a:bodyPr rtlCol="0" anchor="ctr"/>
                  <a:lstStyle/>
                  <a:p>
                    <a:endParaRPr lang="th-TH"/>
                  </a:p>
                </p:txBody>
              </p:sp>
            </p:grpSp>
            <p:sp>
              <p:nvSpPr>
                <p:cNvPr id="846" name="Freeform: Shape 845">
                  <a:extLst>
                    <a:ext uri="{FF2B5EF4-FFF2-40B4-BE49-F238E27FC236}">
                      <a16:creationId xmlns:a16="http://schemas.microsoft.com/office/drawing/2014/main" id="{CF0EBFD3-B172-45B3-8A7A-A194A5223099}"/>
                    </a:ext>
                  </a:extLst>
                </p:cNvPr>
                <p:cNvSpPr/>
                <p:nvPr/>
              </p:nvSpPr>
              <p:spPr>
                <a:xfrm>
                  <a:off x="1879701" y="5353658"/>
                  <a:ext cx="122695" cy="76171"/>
                </a:xfrm>
                <a:custGeom>
                  <a:avLst/>
                  <a:gdLst>
                    <a:gd name="connsiteX0" fmla="*/ 104256 w 122695"/>
                    <a:gd name="connsiteY0" fmla="*/ 76009 h 76171"/>
                    <a:gd name="connsiteX1" fmla="*/ 119623 w 122695"/>
                    <a:gd name="connsiteY1" fmla="*/ 64352 h 76171"/>
                    <a:gd name="connsiteX2" fmla="*/ 119536 w 122695"/>
                    <a:gd name="connsiteY2" fmla="*/ 46409 h 76171"/>
                    <a:gd name="connsiteX3" fmla="*/ 111721 w 122695"/>
                    <a:gd name="connsiteY3" fmla="*/ 42087 h 76171"/>
                    <a:gd name="connsiteX4" fmla="*/ 0 w 122695"/>
                    <a:gd name="connsiteY4" fmla="*/ 0 h 76171"/>
                    <a:gd name="connsiteX5" fmla="*/ 65094 w 122695"/>
                    <a:gd name="connsiteY5" fmla="*/ 44531 h 76171"/>
                    <a:gd name="connsiteX6" fmla="*/ 23532 w 122695"/>
                    <a:gd name="connsiteY6" fmla="*/ 40209 h 76171"/>
                    <a:gd name="connsiteX7" fmla="*/ 104256 w 122695"/>
                    <a:gd name="connsiteY7" fmla="*/ 76009 h 7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695" h="76171">
                      <a:moveTo>
                        <a:pt x="104256" y="76009"/>
                      </a:moveTo>
                      <a:cubicBezTo>
                        <a:pt x="109975" y="72909"/>
                        <a:pt x="115912" y="69679"/>
                        <a:pt x="119623" y="64352"/>
                      </a:cubicBezTo>
                      <a:cubicBezTo>
                        <a:pt x="123334" y="59026"/>
                        <a:pt x="124120" y="51036"/>
                        <a:pt x="119536" y="46409"/>
                      </a:cubicBezTo>
                      <a:cubicBezTo>
                        <a:pt x="117440" y="44269"/>
                        <a:pt x="114515" y="43134"/>
                        <a:pt x="111721" y="42087"/>
                      </a:cubicBezTo>
                      <a:cubicBezTo>
                        <a:pt x="74481" y="28072"/>
                        <a:pt x="37240" y="14014"/>
                        <a:pt x="0" y="0"/>
                      </a:cubicBezTo>
                      <a:cubicBezTo>
                        <a:pt x="17114" y="20389"/>
                        <a:pt x="39904" y="35975"/>
                        <a:pt x="65094" y="44531"/>
                      </a:cubicBezTo>
                      <a:cubicBezTo>
                        <a:pt x="57192" y="56756"/>
                        <a:pt x="32700" y="44139"/>
                        <a:pt x="23532" y="40209"/>
                      </a:cubicBezTo>
                      <a:cubicBezTo>
                        <a:pt x="32525" y="44750"/>
                        <a:pt x="99104" y="78803"/>
                        <a:pt x="104256" y="76009"/>
                      </a:cubicBezTo>
                      <a:close/>
                    </a:path>
                  </a:pathLst>
                </a:custGeom>
                <a:solidFill>
                  <a:srgbClr val="666822"/>
                </a:solidFill>
                <a:ln w="4365" cap="flat">
                  <a:noFill/>
                  <a:prstDash val="solid"/>
                  <a:miter/>
                </a:ln>
              </p:spPr>
              <p:txBody>
                <a:bodyPr rtlCol="0" anchor="ctr"/>
                <a:lstStyle/>
                <a:p>
                  <a:endParaRPr lang="th-TH"/>
                </a:p>
              </p:txBody>
            </p:sp>
            <p:sp>
              <p:nvSpPr>
                <p:cNvPr id="847" name="Freeform: Shape 846">
                  <a:extLst>
                    <a:ext uri="{FF2B5EF4-FFF2-40B4-BE49-F238E27FC236}">
                      <a16:creationId xmlns:a16="http://schemas.microsoft.com/office/drawing/2014/main" id="{22ABEAF7-7FCA-42E8-A091-B201FAD6DD86}"/>
                    </a:ext>
                  </a:extLst>
                </p:cNvPr>
                <p:cNvSpPr/>
                <p:nvPr/>
              </p:nvSpPr>
              <p:spPr>
                <a:xfrm>
                  <a:off x="1971252" y="5399903"/>
                  <a:ext cx="223486" cy="159210"/>
                </a:xfrm>
                <a:custGeom>
                  <a:avLst/>
                  <a:gdLst>
                    <a:gd name="connsiteX0" fmla="*/ 5239 w 223486"/>
                    <a:gd name="connsiteY0" fmla="*/ 16798 h 159210"/>
                    <a:gd name="connsiteX1" fmla="*/ 208686 w 223486"/>
                    <a:gd name="connsiteY1" fmla="*/ 159210 h 159210"/>
                    <a:gd name="connsiteX2" fmla="*/ 223486 w 223486"/>
                    <a:gd name="connsiteY2" fmla="*/ 151527 h 159210"/>
                    <a:gd name="connsiteX3" fmla="*/ 0 w 223486"/>
                    <a:gd name="connsiteY3" fmla="*/ 33 h 159210"/>
                    <a:gd name="connsiteX4" fmla="*/ 5239 w 223486"/>
                    <a:gd name="connsiteY4" fmla="*/ 16798 h 159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86" h="159210">
                      <a:moveTo>
                        <a:pt x="5239" y="16798"/>
                      </a:moveTo>
                      <a:cubicBezTo>
                        <a:pt x="5239" y="16798"/>
                        <a:pt x="112638" y="9681"/>
                        <a:pt x="208686" y="159210"/>
                      </a:cubicBezTo>
                      <a:lnTo>
                        <a:pt x="223486" y="151527"/>
                      </a:lnTo>
                      <a:cubicBezTo>
                        <a:pt x="223486" y="151527"/>
                        <a:pt x="144639" y="-2587"/>
                        <a:pt x="0" y="33"/>
                      </a:cubicBezTo>
                      <a:lnTo>
                        <a:pt x="5239" y="16798"/>
                      </a:lnTo>
                      <a:close/>
                    </a:path>
                  </a:pathLst>
                </a:custGeom>
                <a:solidFill>
                  <a:srgbClr val="666822"/>
                </a:solidFill>
                <a:ln w="4365" cap="flat">
                  <a:noFill/>
                  <a:prstDash val="solid"/>
                  <a:miter/>
                </a:ln>
              </p:spPr>
              <p:txBody>
                <a:bodyPr rtlCol="0" anchor="ctr"/>
                <a:lstStyle/>
                <a:p>
                  <a:endParaRPr lang="th-TH"/>
                </a:p>
              </p:txBody>
            </p:sp>
            <p:sp>
              <p:nvSpPr>
                <p:cNvPr id="848" name="Freeform: Shape 847">
                  <a:extLst>
                    <a:ext uri="{FF2B5EF4-FFF2-40B4-BE49-F238E27FC236}">
                      <a16:creationId xmlns:a16="http://schemas.microsoft.com/office/drawing/2014/main" id="{8447E867-7F4D-4CEC-A178-BB06DBE02C59}"/>
                    </a:ext>
                  </a:extLst>
                </p:cNvPr>
                <p:cNvSpPr/>
                <p:nvPr/>
              </p:nvSpPr>
              <p:spPr>
                <a:xfrm>
                  <a:off x="1956059" y="5393693"/>
                  <a:ext cx="112647" cy="50075"/>
                </a:xfrm>
                <a:custGeom>
                  <a:avLst/>
                  <a:gdLst>
                    <a:gd name="connsiteX0" fmla="*/ 5195 w 112647"/>
                    <a:gd name="connsiteY0" fmla="*/ 34097 h 50075"/>
                    <a:gd name="connsiteX1" fmla="*/ 37197 w 112647"/>
                    <a:gd name="connsiteY1" fmla="*/ 35887 h 50075"/>
                    <a:gd name="connsiteX2" fmla="*/ 43920 w 112647"/>
                    <a:gd name="connsiteY2" fmla="*/ 29906 h 50075"/>
                    <a:gd name="connsiteX3" fmla="*/ 60685 w 112647"/>
                    <a:gd name="connsiteY3" fmla="*/ 29600 h 50075"/>
                    <a:gd name="connsiteX4" fmla="*/ 104649 w 112647"/>
                    <a:gd name="connsiteY4" fmla="*/ 41824 h 50075"/>
                    <a:gd name="connsiteX5" fmla="*/ 112332 w 112647"/>
                    <a:gd name="connsiteY5" fmla="*/ 50076 h 50075"/>
                    <a:gd name="connsiteX6" fmla="*/ 18642 w 112647"/>
                    <a:gd name="connsiteY6" fmla="*/ 0 h 50075"/>
                    <a:gd name="connsiteX7" fmla="*/ 28378 w 112647"/>
                    <a:gd name="connsiteY7" fmla="*/ 18249 h 50075"/>
                    <a:gd name="connsiteX8" fmla="*/ 17201 w 112647"/>
                    <a:gd name="connsiteY8" fmla="*/ 33006 h 50075"/>
                    <a:gd name="connsiteX9" fmla="*/ 0 w 112647"/>
                    <a:gd name="connsiteY9" fmla="*/ 24667 h 5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647" h="50075">
                      <a:moveTo>
                        <a:pt x="5195" y="34097"/>
                      </a:moveTo>
                      <a:cubicBezTo>
                        <a:pt x="12705" y="25627"/>
                        <a:pt x="27374" y="41519"/>
                        <a:pt x="37197" y="35887"/>
                      </a:cubicBezTo>
                      <a:cubicBezTo>
                        <a:pt x="39816" y="34403"/>
                        <a:pt x="41432" y="31608"/>
                        <a:pt x="43920" y="29906"/>
                      </a:cubicBezTo>
                      <a:cubicBezTo>
                        <a:pt x="48679" y="26631"/>
                        <a:pt x="55097" y="28028"/>
                        <a:pt x="60685" y="29600"/>
                      </a:cubicBezTo>
                      <a:cubicBezTo>
                        <a:pt x="75354" y="33660"/>
                        <a:pt x="90023" y="37764"/>
                        <a:pt x="104649" y="41824"/>
                      </a:cubicBezTo>
                      <a:cubicBezTo>
                        <a:pt x="108752" y="42959"/>
                        <a:pt x="113991" y="46103"/>
                        <a:pt x="112332" y="50076"/>
                      </a:cubicBezTo>
                      <a:cubicBezTo>
                        <a:pt x="79196" y="37328"/>
                        <a:pt x="47631" y="20476"/>
                        <a:pt x="18642" y="0"/>
                      </a:cubicBezTo>
                      <a:cubicBezTo>
                        <a:pt x="23051" y="5457"/>
                        <a:pt x="27592" y="11307"/>
                        <a:pt x="28378" y="18249"/>
                      </a:cubicBezTo>
                      <a:cubicBezTo>
                        <a:pt x="29120" y="25191"/>
                        <a:pt x="24187" y="33224"/>
                        <a:pt x="17201" y="33006"/>
                      </a:cubicBezTo>
                      <a:cubicBezTo>
                        <a:pt x="10740" y="32787"/>
                        <a:pt x="6287" y="26151"/>
                        <a:pt x="0" y="24667"/>
                      </a:cubicBezTo>
                    </a:path>
                  </a:pathLst>
                </a:custGeom>
                <a:solidFill>
                  <a:srgbClr val="213F00">
                    <a:alpha val="50000"/>
                  </a:srgbClr>
                </a:solidFill>
                <a:ln w="4365" cap="flat">
                  <a:noFill/>
                  <a:prstDash val="solid"/>
                  <a:miter/>
                </a:ln>
              </p:spPr>
              <p:txBody>
                <a:bodyPr rtlCol="0" anchor="ctr"/>
                <a:lstStyle/>
                <a:p>
                  <a:endParaRPr lang="th-TH"/>
                </a:p>
              </p:txBody>
            </p:sp>
            <p:sp>
              <p:nvSpPr>
                <p:cNvPr id="849" name="Freeform: Shape 848">
                  <a:extLst>
                    <a:ext uri="{FF2B5EF4-FFF2-40B4-BE49-F238E27FC236}">
                      <a16:creationId xmlns:a16="http://schemas.microsoft.com/office/drawing/2014/main" id="{2C30C6B5-4F6A-4182-A003-FC52CC332537}"/>
                    </a:ext>
                  </a:extLst>
                </p:cNvPr>
                <p:cNvSpPr/>
                <p:nvPr/>
              </p:nvSpPr>
              <p:spPr>
                <a:xfrm>
                  <a:off x="2063895" y="5435648"/>
                  <a:ext cx="121709" cy="115912"/>
                </a:xfrm>
                <a:custGeom>
                  <a:avLst/>
                  <a:gdLst>
                    <a:gd name="connsiteX0" fmla="*/ 0 w 121709"/>
                    <a:gd name="connsiteY0" fmla="*/ 0 h 115912"/>
                    <a:gd name="connsiteX1" fmla="*/ 87273 w 121709"/>
                    <a:gd name="connsiteY1" fmla="*/ 71075 h 115912"/>
                    <a:gd name="connsiteX2" fmla="*/ 106439 w 121709"/>
                    <a:gd name="connsiteY2" fmla="*/ 95131 h 115912"/>
                    <a:gd name="connsiteX3" fmla="*/ 121675 w 121709"/>
                    <a:gd name="connsiteY3" fmla="*/ 115912 h 115912"/>
                    <a:gd name="connsiteX4" fmla="*/ 70115 w 121709"/>
                    <a:gd name="connsiteY4" fmla="*/ 59768 h 115912"/>
                    <a:gd name="connsiteX5" fmla="*/ 0 w 121709"/>
                    <a:gd name="connsiteY5" fmla="*/ 0 h 11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709" h="115912">
                      <a:moveTo>
                        <a:pt x="0" y="0"/>
                      </a:moveTo>
                      <a:cubicBezTo>
                        <a:pt x="37546" y="8513"/>
                        <a:pt x="66535" y="38637"/>
                        <a:pt x="87273" y="71075"/>
                      </a:cubicBezTo>
                      <a:cubicBezTo>
                        <a:pt x="92817" y="79764"/>
                        <a:pt x="98187" y="88975"/>
                        <a:pt x="106439" y="95131"/>
                      </a:cubicBezTo>
                      <a:cubicBezTo>
                        <a:pt x="115607" y="101942"/>
                        <a:pt x="122243" y="103819"/>
                        <a:pt x="121675" y="115912"/>
                      </a:cubicBezTo>
                      <a:cubicBezTo>
                        <a:pt x="103251" y="109538"/>
                        <a:pt x="85395" y="75703"/>
                        <a:pt x="70115" y="59768"/>
                      </a:cubicBezTo>
                      <a:cubicBezTo>
                        <a:pt x="48897" y="37546"/>
                        <a:pt x="25365" y="17507"/>
                        <a:pt x="0" y="0"/>
                      </a:cubicBezTo>
                      <a:close/>
                    </a:path>
                  </a:pathLst>
                </a:custGeom>
                <a:solidFill>
                  <a:srgbClr val="213F00">
                    <a:alpha val="50000"/>
                  </a:srgbClr>
                </a:solidFill>
                <a:ln w="4365" cap="flat">
                  <a:noFill/>
                  <a:prstDash val="solid"/>
                  <a:miter/>
                </a:ln>
              </p:spPr>
              <p:txBody>
                <a:bodyPr rtlCol="0" anchor="ctr"/>
                <a:lstStyle/>
                <a:p>
                  <a:endParaRPr lang="th-TH"/>
                </a:p>
              </p:txBody>
            </p:sp>
          </p:grpSp>
          <p:grpSp>
            <p:nvGrpSpPr>
              <p:cNvPr id="824" name="Graphic 4">
                <a:extLst>
                  <a:ext uri="{FF2B5EF4-FFF2-40B4-BE49-F238E27FC236}">
                    <a16:creationId xmlns:a16="http://schemas.microsoft.com/office/drawing/2014/main" id="{FEA55A34-E460-45B8-9E45-1C297C6A366D}"/>
                  </a:ext>
                </a:extLst>
              </p:cNvPr>
              <p:cNvGrpSpPr/>
              <p:nvPr/>
            </p:nvGrpSpPr>
            <p:grpSpPr>
              <a:xfrm rot="5129528">
                <a:off x="408519" y="3879403"/>
                <a:ext cx="434404" cy="578798"/>
                <a:chOff x="8094246" y="2638689"/>
                <a:chExt cx="1625594" cy="2165933"/>
              </a:xfrm>
            </p:grpSpPr>
            <p:pic>
              <p:nvPicPr>
                <p:cNvPr id="825" name="Picture 824">
                  <a:extLst>
                    <a:ext uri="{FF2B5EF4-FFF2-40B4-BE49-F238E27FC236}">
                      <a16:creationId xmlns:a16="http://schemas.microsoft.com/office/drawing/2014/main" id="{0420152A-B01C-445B-B1D3-B9DFE790B41E}"/>
                    </a:ext>
                  </a:extLst>
                </p:cNvPr>
                <p:cNvPicPr>
                  <a:picLocks noChangeAspect="1"/>
                </p:cNvPicPr>
                <p:nvPr/>
              </p:nvPicPr>
              <p:blipFill>
                <a:blip r:embed="rId2"/>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826" name="Picture 825">
                  <a:extLst>
                    <a:ext uri="{FF2B5EF4-FFF2-40B4-BE49-F238E27FC236}">
                      <a16:creationId xmlns:a16="http://schemas.microsoft.com/office/drawing/2014/main" id="{A215B044-7D2A-4055-A8F1-5227719D4B66}"/>
                    </a:ext>
                  </a:extLst>
                </p:cNvPr>
                <p:cNvPicPr>
                  <a:picLocks noChangeAspect="1"/>
                </p:cNvPicPr>
                <p:nvPr/>
              </p:nvPicPr>
              <p:blipFill>
                <a:blip r:embed="rId3"/>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827" name="Picture 826">
                  <a:extLst>
                    <a:ext uri="{FF2B5EF4-FFF2-40B4-BE49-F238E27FC236}">
                      <a16:creationId xmlns:a16="http://schemas.microsoft.com/office/drawing/2014/main" id="{21143580-4259-4639-8481-3E4381A43F44}"/>
                    </a:ext>
                  </a:extLst>
                </p:cNvPr>
                <p:cNvPicPr>
                  <a:picLocks noChangeAspect="1"/>
                </p:cNvPicPr>
                <p:nvPr/>
              </p:nvPicPr>
              <p:blipFill>
                <a:blip r:embed="rId4"/>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828" name="Picture 827">
                  <a:extLst>
                    <a:ext uri="{FF2B5EF4-FFF2-40B4-BE49-F238E27FC236}">
                      <a16:creationId xmlns:a16="http://schemas.microsoft.com/office/drawing/2014/main" id="{6BADAC3F-48A3-4AB3-8E6A-3CE3D8D9CBE6}"/>
                    </a:ext>
                  </a:extLst>
                </p:cNvPr>
                <p:cNvPicPr>
                  <a:picLocks noChangeAspect="1"/>
                </p:cNvPicPr>
                <p:nvPr/>
              </p:nvPicPr>
              <p:blipFill>
                <a:blip r:embed="rId5"/>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829" name="Graphic 4">
                  <a:extLst>
                    <a:ext uri="{FF2B5EF4-FFF2-40B4-BE49-F238E27FC236}">
                      <a16:creationId xmlns:a16="http://schemas.microsoft.com/office/drawing/2014/main" id="{863BAFEB-97C4-42FC-B7E6-349FB0938DBD}"/>
                    </a:ext>
                  </a:extLst>
                </p:cNvPr>
                <p:cNvGrpSpPr/>
                <p:nvPr/>
              </p:nvGrpSpPr>
              <p:grpSpPr>
                <a:xfrm>
                  <a:off x="8126300" y="3059970"/>
                  <a:ext cx="851720" cy="769295"/>
                  <a:chOff x="8126300" y="3059970"/>
                  <a:chExt cx="851720" cy="769295"/>
                </a:xfrm>
                <a:solidFill>
                  <a:srgbClr val="F2D5D0">
                    <a:alpha val="32000"/>
                  </a:srgbClr>
                </a:solidFill>
              </p:grpSpPr>
              <p:pic>
                <p:nvPicPr>
                  <p:cNvPr id="843" name="Picture 842">
                    <a:extLst>
                      <a:ext uri="{FF2B5EF4-FFF2-40B4-BE49-F238E27FC236}">
                        <a16:creationId xmlns:a16="http://schemas.microsoft.com/office/drawing/2014/main" id="{8CCA3FCE-835A-4AD8-A9A1-BC8000F69C88}"/>
                      </a:ext>
                    </a:extLst>
                  </p:cNvPr>
                  <p:cNvPicPr>
                    <a:picLocks noChangeAspect="1"/>
                  </p:cNvPicPr>
                  <p:nvPr/>
                </p:nvPicPr>
                <p:blipFill>
                  <a:blip r:embed="rId6"/>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844" name="Freeform: Shape 843">
                    <a:extLst>
                      <a:ext uri="{FF2B5EF4-FFF2-40B4-BE49-F238E27FC236}">
                        <a16:creationId xmlns:a16="http://schemas.microsoft.com/office/drawing/2014/main" id="{47F04AB2-7BDC-4E6F-9F34-4229C68A087A}"/>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830" name="Picture 829">
                  <a:extLst>
                    <a:ext uri="{FF2B5EF4-FFF2-40B4-BE49-F238E27FC236}">
                      <a16:creationId xmlns:a16="http://schemas.microsoft.com/office/drawing/2014/main" id="{22A09482-100C-4A13-AC0F-BB4681AA7FBC}"/>
                    </a:ext>
                  </a:extLst>
                </p:cNvPr>
                <p:cNvPicPr>
                  <a:picLocks noChangeAspect="1"/>
                </p:cNvPicPr>
                <p:nvPr/>
              </p:nvPicPr>
              <p:blipFill>
                <a:blip r:embed="rId7"/>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831" name="Picture 830">
                  <a:extLst>
                    <a:ext uri="{FF2B5EF4-FFF2-40B4-BE49-F238E27FC236}">
                      <a16:creationId xmlns:a16="http://schemas.microsoft.com/office/drawing/2014/main" id="{7B7885A4-BC33-4D33-A3DC-81CB651A52FA}"/>
                    </a:ext>
                  </a:extLst>
                </p:cNvPr>
                <p:cNvPicPr>
                  <a:picLocks noChangeAspect="1"/>
                </p:cNvPicPr>
                <p:nvPr/>
              </p:nvPicPr>
              <p:blipFill>
                <a:blip r:embed="rId8"/>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832" name="Picture 831">
                  <a:extLst>
                    <a:ext uri="{FF2B5EF4-FFF2-40B4-BE49-F238E27FC236}">
                      <a16:creationId xmlns:a16="http://schemas.microsoft.com/office/drawing/2014/main" id="{6B97FC24-6FAC-4D73-8419-0D7871D9DF8A}"/>
                    </a:ext>
                  </a:extLst>
                </p:cNvPr>
                <p:cNvPicPr>
                  <a:picLocks noChangeAspect="1"/>
                </p:cNvPicPr>
                <p:nvPr/>
              </p:nvPicPr>
              <p:blipFill>
                <a:blip r:embed="rId9"/>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833" name="Picture 832">
                  <a:extLst>
                    <a:ext uri="{FF2B5EF4-FFF2-40B4-BE49-F238E27FC236}">
                      <a16:creationId xmlns:a16="http://schemas.microsoft.com/office/drawing/2014/main" id="{8DDCE50C-A5E1-4613-8EF3-6D98B4A2C38D}"/>
                    </a:ext>
                  </a:extLst>
                </p:cNvPr>
                <p:cNvPicPr>
                  <a:picLocks noChangeAspect="1"/>
                </p:cNvPicPr>
                <p:nvPr/>
              </p:nvPicPr>
              <p:blipFill>
                <a:blip r:embed="rId10"/>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834" name="Picture 833">
                  <a:extLst>
                    <a:ext uri="{FF2B5EF4-FFF2-40B4-BE49-F238E27FC236}">
                      <a16:creationId xmlns:a16="http://schemas.microsoft.com/office/drawing/2014/main" id="{115E5893-72E4-4EBE-B117-67F6B9A2CFAC}"/>
                    </a:ext>
                  </a:extLst>
                </p:cNvPr>
                <p:cNvPicPr>
                  <a:picLocks noChangeAspect="1"/>
                </p:cNvPicPr>
                <p:nvPr/>
              </p:nvPicPr>
              <p:blipFill>
                <a:blip r:embed="rId11"/>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835" name="Picture 834">
                  <a:extLst>
                    <a:ext uri="{FF2B5EF4-FFF2-40B4-BE49-F238E27FC236}">
                      <a16:creationId xmlns:a16="http://schemas.microsoft.com/office/drawing/2014/main" id="{16B1A863-0EB9-4235-92F3-4F0B8E8A7200}"/>
                    </a:ext>
                  </a:extLst>
                </p:cNvPr>
                <p:cNvPicPr>
                  <a:picLocks noChangeAspect="1"/>
                </p:cNvPicPr>
                <p:nvPr/>
              </p:nvPicPr>
              <p:blipFill>
                <a:blip r:embed="rId12"/>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836" name="Picture 835">
                  <a:extLst>
                    <a:ext uri="{FF2B5EF4-FFF2-40B4-BE49-F238E27FC236}">
                      <a16:creationId xmlns:a16="http://schemas.microsoft.com/office/drawing/2014/main" id="{0ED1A979-96C3-4B55-8C8D-F2C4DA57371A}"/>
                    </a:ext>
                  </a:extLst>
                </p:cNvPr>
                <p:cNvPicPr>
                  <a:picLocks noChangeAspect="1"/>
                </p:cNvPicPr>
                <p:nvPr/>
              </p:nvPicPr>
              <p:blipFill>
                <a:blip r:embed="rId13"/>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837" name="Graphic 4">
                  <a:extLst>
                    <a:ext uri="{FF2B5EF4-FFF2-40B4-BE49-F238E27FC236}">
                      <a16:creationId xmlns:a16="http://schemas.microsoft.com/office/drawing/2014/main" id="{1D43DBB4-41A0-448F-BB62-4ED6E5664720}"/>
                    </a:ext>
                  </a:extLst>
                </p:cNvPr>
                <p:cNvGrpSpPr/>
                <p:nvPr/>
              </p:nvGrpSpPr>
              <p:grpSpPr>
                <a:xfrm>
                  <a:off x="8945966" y="3252294"/>
                  <a:ext cx="406296" cy="636500"/>
                  <a:chOff x="8945966" y="3252294"/>
                  <a:chExt cx="406296" cy="636500"/>
                </a:xfrm>
                <a:solidFill>
                  <a:srgbClr val="EDCBC3">
                    <a:alpha val="26000"/>
                  </a:srgbClr>
                </a:solidFill>
              </p:grpSpPr>
              <p:pic>
                <p:nvPicPr>
                  <p:cNvPr id="838" name="Picture 837">
                    <a:extLst>
                      <a:ext uri="{FF2B5EF4-FFF2-40B4-BE49-F238E27FC236}">
                        <a16:creationId xmlns:a16="http://schemas.microsoft.com/office/drawing/2014/main" id="{20F621F4-BADC-4C5C-A6AD-072C92C965B4}"/>
                      </a:ext>
                    </a:extLst>
                  </p:cNvPr>
                  <p:cNvPicPr>
                    <a:picLocks noChangeAspect="1"/>
                  </p:cNvPicPr>
                  <p:nvPr/>
                </p:nvPicPr>
                <p:blipFill>
                  <a:blip r:embed="rId14"/>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839" name="Freeform: Shape 838">
                    <a:extLst>
                      <a:ext uri="{FF2B5EF4-FFF2-40B4-BE49-F238E27FC236}">
                        <a16:creationId xmlns:a16="http://schemas.microsoft.com/office/drawing/2014/main" id="{7D358688-5A07-41FF-9922-BEE491386991}"/>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840" name="Freeform: Shape 839">
                    <a:extLst>
                      <a:ext uri="{FF2B5EF4-FFF2-40B4-BE49-F238E27FC236}">
                        <a16:creationId xmlns:a16="http://schemas.microsoft.com/office/drawing/2014/main" id="{C43F52A6-88EF-43B4-9FF6-555CFE52456F}"/>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841" name="Freeform: Shape 840">
                    <a:extLst>
                      <a:ext uri="{FF2B5EF4-FFF2-40B4-BE49-F238E27FC236}">
                        <a16:creationId xmlns:a16="http://schemas.microsoft.com/office/drawing/2014/main" id="{C5DB9778-D56A-41F3-BC71-CB73C22DB254}"/>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842" name="Freeform: Shape 841">
                    <a:extLst>
                      <a:ext uri="{FF2B5EF4-FFF2-40B4-BE49-F238E27FC236}">
                        <a16:creationId xmlns:a16="http://schemas.microsoft.com/office/drawing/2014/main" id="{F6085E99-28AB-4AF6-B880-E476666A8CF0}"/>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grpSp>
          <p:nvGrpSpPr>
            <p:cNvPr id="15" name="Graphic 3339">
              <a:extLst>
                <a:ext uri="{FF2B5EF4-FFF2-40B4-BE49-F238E27FC236}">
                  <a16:creationId xmlns:a16="http://schemas.microsoft.com/office/drawing/2014/main" id="{DD1EE6C3-59CE-47EB-9F44-AA9A174D9E55}"/>
                </a:ext>
              </a:extLst>
            </p:cNvPr>
            <p:cNvGrpSpPr/>
            <p:nvPr/>
          </p:nvGrpSpPr>
          <p:grpSpPr>
            <a:xfrm rot="16200000">
              <a:off x="4929080" y="3927793"/>
              <a:ext cx="1150845" cy="2198442"/>
              <a:chOff x="4830056" y="4928236"/>
              <a:chExt cx="1150845" cy="2198442"/>
            </a:xfrm>
          </p:grpSpPr>
          <p:pic>
            <p:nvPicPr>
              <p:cNvPr id="649" name="Picture 648">
                <a:extLst>
                  <a:ext uri="{FF2B5EF4-FFF2-40B4-BE49-F238E27FC236}">
                    <a16:creationId xmlns:a16="http://schemas.microsoft.com/office/drawing/2014/main" id="{1972047C-08C0-42B2-B32F-BAFCC3CAEA55}"/>
                  </a:ext>
                </a:extLst>
              </p:cNvPr>
              <p:cNvPicPr>
                <a:picLocks noChangeAspect="1"/>
              </p:cNvPicPr>
              <p:nvPr/>
            </p:nvPicPr>
            <p:blipFill>
              <a:blip r:embed="rId15"/>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650" name="Graphic 3339">
                <a:extLst>
                  <a:ext uri="{FF2B5EF4-FFF2-40B4-BE49-F238E27FC236}">
                    <a16:creationId xmlns:a16="http://schemas.microsoft.com/office/drawing/2014/main" id="{E52AC4AC-6AC8-419C-8A0E-D90360D43441}"/>
                  </a:ext>
                </a:extLst>
              </p:cNvPr>
              <p:cNvGrpSpPr/>
              <p:nvPr/>
            </p:nvGrpSpPr>
            <p:grpSpPr>
              <a:xfrm>
                <a:off x="5406217" y="5705856"/>
                <a:ext cx="463040" cy="395485"/>
                <a:chOff x="5406217" y="5705856"/>
                <a:chExt cx="463040" cy="395485"/>
              </a:xfrm>
            </p:grpSpPr>
            <p:sp>
              <p:nvSpPr>
                <p:cNvPr id="807" name="Freeform: Shape 806">
                  <a:extLst>
                    <a:ext uri="{FF2B5EF4-FFF2-40B4-BE49-F238E27FC236}">
                      <a16:creationId xmlns:a16="http://schemas.microsoft.com/office/drawing/2014/main" id="{C25BB2FA-1EDD-4B7B-9D79-597ACE3D9DC2}"/>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808" name="Picture 807">
                  <a:extLst>
                    <a:ext uri="{FF2B5EF4-FFF2-40B4-BE49-F238E27FC236}">
                      <a16:creationId xmlns:a16="http://schemas.microsoft.com/office/drawing/2014/main" id="{2C8CC308-D9F1-4162-B588-8FE0C128C240}"/>
                    </a:ext>
                  </a:extLst>
                </p:cNvPr>
                <p:cNvPicPr>
                  <a:picLocks noChangeAspect="1"/>
                </p:cNvPicPr>
                <p:nvPr/>
              </p:nvPicPr>
              <p:blipFill>
                <a:blip r:embed="rId16"/>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809" name="Picture 808">
                  <a:extLst>
                    <a:ext uri="{FF2B5EF4-FFF2-40B4-BE49-F238E27FC236}">
                      <a16:creationId xmlns:a16="http://schemas.microsoft.com/office/drawing/2014/main" id="{CE9275D7-7462-460E-83C5-E1D14E7A78D1}"/>
                    </a:ext>
                  </a:extLst>
                </p:cNvPr>
                <p:cNvPicPr>
                  <a:picLocks noChangeAspect="1"/>
                </p:cNvPicPr>
                <p:nvPr/>
              </p:nvPicPr>
              <p:blipFill>
                <a:blip r:embed="rId17"/>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810" name="Graphic 3339">
                  <a:extLst>
                    <a:ext uri="{FF2B5EF4-FFF2-40B4-BE49-F238E27FC236}">
                      <a16:creationId xmlns:a16="http://schemas.microsoft.com/office/drawing/2014/main" id="{C012ADDB-BA0A-4C8F-9D6E-3237A12D6E93}"/>
                    </a:ext>
                  </a:extLst>
                </p:cNvPr>
                <p:cNvGrpSpPr/>
                <p:nvPr/>
              </p:nvGrpSpPr>
              <p:grpSpPr>
                <a:xfrm>
                  <a:off x="5461192" y="5756597"/>
                  <a:ext cx="350643" cy="318893"/>
                  <a:chOff x="5461192" y="5756597"/>
                  <a:chExt cx="350643" cy="318893"/>
                </a:xfrm>
              </p:grpSpPr>
              <p:sp>
                <p:nvSpPr>
                  <p:cNvPr id="811" name="Freeform: Shape 810">
                    <a:extLst>
                      <a:ext uri="{FF2B5EF4-FFF2-40B4-BE49-F238E27FC236}">
                        <a16:creationId xmlns:a16="http://schemas.microsoft.com/office/drawing/2014/main" id="{8C23CCF0-FF4D-4A2B-8805-533BB1A554B2}"/>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812" name="Freeform: Shape 811">
                    <a:extLst>
                      <a:ext uri="{FF2B5EF4-FFF2-40B4-BE49-F238E27FC236}">
                        <a16:creationId xmlns:a16="http://schemas.microsoft.com/office/drawing/2014/main" id="{48294D9B-F366-4282-BECE-79E70E87BD1D}"/>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813" name="Freeform: Shape 812">
                    <a:extLst>
                      <a:ext uri="{FF2B5EF4-FFF2-40B4-BE49-F238E27FC236}">
                        <a16:creationId xmlns:a16="http://schemas.microsoft.com/office/drawing/2014/main" id="{843C28CE-DC4D-4FB6-A7F5-11888C79E15A}"/>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814" name="Freeform: Shape 813">
                    <a:extLst>
                      <a:ext uri="{FF2B5EF4-FFF2-40B4-BE49-F238E27FC236}">
                        <a16:creationId xmlns:a16="http://schemas.microsoft.com/office/drawing/2014/main" id="{64A876D4-E786-44F4-9607-1135C69F207C}"/>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815" name="Freeform: Shape 814">
                    <a:extLst>
                      <a:ext uri="{FF2B5EF4-FFF2-40B4-BE49-F238E27FC236}">
                        <a16:creationId xmlns:a16="http://schemas.microsoft.com/office/drawing/2014/main" id="{73BACA57-8A41-4C9A-A72B-13169061030B}"/>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816" name="Freeform: Shape 815">
                    <a:extLst>
                      <a:ext uri="{FF2B5EF4-FFF2-40B4-BE49-F238E27FC236}">
                        <a16:creationId xmlns:a16="http://schemas.microsoft.com/office/drawing/2014/main" id="{83C57653-20EF-4C4B-B0A5-0F71CD49767A}"/>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817" name="Freeform: Shape 816">
                    <a:extLst>
                      <a:ext uri="{FF2B5EF4-FFF2-40B4-BE49-F238E27FC236}">
                        <a16:creationId xmlns:a16="http://schemas.microsoft.com/office/drawing/2014/main" id="{E030D345-EBB0-4FB3-90A6-FAC2D3FD71CD}"/>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818" name="Freeform: Shape 817">
                    <a:extLst>
                      <a:ext uri="{FF2B5EF4-FFF2-40B4-BE49-F238E27FC236}">
                        <a16:creationId xmlns:a16="http://schemas.microsoft.com/office/drawing/2014/main" id="{71789AF3-4021-464E-8492-7ABBF42237BF}"/>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819" name="Freeform: Shape 818">
                    <a:extLst>
                      <a:ext uri="{FF2B5EF4-FFF2-40B4-BE49-F238E27FC236}">
                        <a16:creationId xmlns:a16="http://schemas.microsoft.com/office/drawing/2014/main" id="{B22A6A9B-DA55-4261-86AA-AAA582A33DD6}"/>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820" name="Freeform: Shape 819">
                    <a:extLst>
                      <a:ext uri="{FF2B5EF4-FFF2-40B4-BE49-F238E27FC236}">
                        <a16:creationId xmlns:a16="http://schemas.microsoft.com/office/drawing/2014/main" id="{B3289AD6-E16F-4962-87E8-F5F5BF3F7263}"/>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821" name="Freeform: Shape 820">
                    <a:extLst>
                      <a:ext uri="{FF2B5EF4-FFF2-40B4-BE49-F238E27FC236}">
                        <a16:creationId xmlns:a16="http://schemas.microsoft.com/office/drawing/2014/main" id="{C3B12302-1CAC-40D0-8BED-33D571B0BF13}"/>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822" name="Freeform: Shape 821">
                    <a:extLst>
                      <a:ext uri="{FF2B5EF4-FFF2-40B4-BE49-F238E27FC236}">
                        <a16:creationId xmlns:a16="http://schemas.microsoft.com/office/drawing/2014/main" id="{82B92BD6-19EE-4742-A2C2-CE8818FE191C}"/>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651" name="Graphic 3339">
                <a:extLst>
                  <a:ext uri="{FF2B5EF4-FFF2-40B4-BE49-F238E27FC236}">
                    <a16:creationId xmlns:a16="http://schemas.microsoft.com/office/drawing/2014/main" id="{92D1573A-BCD8-4BEB-BB3F-685179FD7A91}"/>
                  </a:ext>
                </a:extLst>
              </p:cNvPr>
              <p:cNvGrpSpPr/>
              <p:nvPr/>
            </p:nvGrpSpPr>
            <p:grpSpPr>
              <a:xfrm>
                <a:off x="5318954" y="5399734"/>
                <a:ext cx="476606" cy="414474"/>
                <a:chOff x="5318954" y="5399734"/>
                <a:chExt cx="476606" cy="414474"/>
              </a:xfrm>
            </p:grpSpPr>
            <p:sp>
              <p:nvSpPr>
                <p:cNvPr id="791" name="Freeform: Shape 790">
                  <a:extLst>
                    <a:ext uri="{FF2B5EF4-FFF2-40B4-BE49-F238E27FC236}">
                      <a16:creationId xmlns:a16="http://schemas.microsoft.com/office/drawing/2014/main" id="{00056A41-4616-4F0D-8172-590BB2E8EB58}"/>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792" name="Picture 791">
                  <a:extLst>
                    <a:ext uri="{FF2B5EF4-FFF2-40B4-BE49-F238E27FC236}">
                      <a16:creationId xmlns:a16="http://schemas.microsoft.com/office/drawing/2014/main" id="{F71BC8E7-E53B-4044-8E85-4EC8B769053B}"/>
                    </a:ext>
                  </a:extLst>
                </p:cNvPr>
                <p:cNvPicPr>
                  <a:picLocks noChangeAspect="1"/>
                </p:cNvPicPr>
                <p:nvPr/>
              </p:nvPicPr>
              <p:blipFill>
                <a:blip r:embed="rId18"/>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793" name="Picture 792">
                  <a:extLst>
                    <a:ext uri="{FF2B5EF4-FFF2-40B4-BE49-F238E27FC236}">
                      <a16:creationId xmlns:a16="http://schemas.microsoft.com/office/drawing/2014/main" id="{45257508-862E-44ED-8076-C2863ECC47C3}"/>
                    </a:ext>
                  </a:extLst>
                </p:cNvPr>
                <p:cNvPicPr>
                  <a:picLocks noChangeAspect="1"/>
                </p:cNvPicPr>
                <p:nvPr/>
              </p:nvPicPr>
              <p:blipFill>
                <a:blip r:embed="rId19"/>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794" name="Graphic 3339">
                  <a:extLst>
                    <a:ext uri="{FF2B5EF4-FFF2-40B4-BE49-F238E27FC236}">
                      <a16:creationId xmlns:a16="http://schemas.microsoft.com/office/drawing/2014/main" id="{124D1B70-7B55-4405-9E67-9F423BF9F0C5}"/>
                    </a:ext>
                  </a:extLst>
                </p:cNvPr>
                <p:cNvGrpSpPr/>
                <p:nvPr/>
              </p:nvGrpSpPr>
              <p:grpSpPr>
                <a:xfrm>
                  <a:off x="5364163" y="5453208"/>
                  <a:ext cx="370327" cy="333864"/>
                  <a:chOff x="5364163" y="5453208"/>
                  <a:chExt cx="370327" cy="333864"/>
                </a:xfrm>
                <a:solidFill>
                  <a:srgbClr val="A0A58F"/>
                </a:solidFill>
              </p:grpSpPr>
              <p:sp>
                <p:nvSpPr>
                  <p:cNvPr id="795" name="Freeform: Shape 794">
                    <a:extLst>
                      <a:ext uri="{FF2B5EF4-FFF2-40B4-BE49-F238E27FC236}">
                        <a16:creationId xmlns:a16="http://schemas.microsoft.com/office/drawing/2014/main" id="{B36974EC-74C7-4401-BB17-9183CF0779DF}"/>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796" name="Freeform: Shape 795">
                    <a:extLst>
                      <a:ext uri="{FF2B5EF4-FFF2-40B4-BE49-F238E27FC236}">
                        <a16:creationId xmlns:a16="http://schemas.microsoft.com/office/drawing/2014/main" id="{D024F8F7-B159-4400-BE92-2FFFE2B3B521}"/>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797" name="Freeform: Shape 796">
                    <a:extLst>
                      <a:ext uri="{FF2B5EF4-FFF2-40B4-BE49-F238E27FC236}">
                        <a16:creationId xmlns:a16="http://schemas.microsoft.com/office/drawing/2014/main" id="{38FD1217-3A45-4949-8EB3-B691BE4C1D13}"/>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798" name="Freeform: Shape 797">
                    <a:extLst>
                      <a:ext uri="{FF2B5EF4-FFF2-40B4-BE49-F238E27FC236}">
                        <a16:creationId xmlns:a16="http://schemas.microsoft.com/office/drawing/2014/main" id="{1D9B7872-7445-4E40-BEA9-57C558E7B210}"/>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799" name="Freeform: Shape 798">
                    <a:extLst>
                      <a:ext uri="{FF2B5EF4-FFF2-40B4-BE49-F238E27FC236}">
                        <a16:creationId xmlns:a16="http://schemas.microsoft.com/office/drawing/2014/main" id="{5F0364AD-5D62-458A-8B64-C2336DED4056}"/>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800" name="Freeform: Shape 799">
                    <a:extLst>
                      <a:ext uri="{FF2B5EF4-FFF2-40B4-BE49-F238E27FC236}">
                        <a16:creationId xmlns:a16="http://schemas.microsoft.com/office/drawing/2014/main" id="{332334B2-87A8-4873-A5AB-F80D5CAC16F8}"/>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801" name="Freeform: Shape 800">
                    <a:extLst>
                      <a:ext uri="{FF2B5EF4-FFF2-40B4-BE49-F238E27FC236}">
                        <a16:creationId xmlns:a16="http://schemas.microsoft.com/office/drawing/2014/main" id="{35E5BA14-1070-4850-863A-7ABAA60807D2}"/>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802" name="Freeform: Shape 801">
                    <a:extLst>
                      <a:ext uri="{FF2B5EF4-FFF2-40B4-BE49-F238E27FC236}">
                        <a16:creationId xmlns:a16="http://schemas.microsoft.com/office/drawing/2014/main" id="{3FDF63FC-4FC1-4CB7-A72C-A24B2A501090}"/>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803" name="Freeform: Shape 802">
                    <a:extLst>
                      <a:ext uri="{FF2B5EF4-FFF2-40B4-BE49-F238E27FC236}">
                        <a16:creationId xmlns:a16="http://schemas.microsoft.com/office/drawing/2014/main" id="{6B4B6B14-08EA-4C3A-A477-A5A197585825}"/>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804" name="Freeform: Shape 803">
                    <a:extLst>
                      <a:ext uri="{FF2B5EF4-FFF2-40B4-BE49-F238E27FC236}">
                        <a16:creationId xmlns:a16="http://schemas.microsoft.com/office/drawing/2014/main" id="{ECFA9605-E24D-43BF-91B2-B44B70D323EE}"/>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805" name="Freeform: Shape 804">
                    <a:extLst>
                      <a:ext uri="{FF2B5EF4-FFF2-40B4-BE49-F238E27FC236}">
                        <a16:creationId xmlns:a16="http://schemas.microsoft.com/office/drawing/2014/main" id="{69AB6832-FE88-4501-993D-40E89AF9EDC4}"/>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806" name="Freeform: Shape 805">
                    <a:extLst>
                      <a:ext uri="{FF2B5EF4-FFF2-40B4-BE49-F238E27FC236}">
                        <a16:creationId xmlns:a16="http://schemas.microsoft.com/office/drawing/2014/main" id="{69DD97BF-FEB6-47F6-AA62-DEBEE1548E7B}"/>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652" name="Graphic 3339">
                <a:extLst>
                  <a:ext uri="{FF2B5EF4-FFF2-40B4-BE49-F238E27FC236}">
                    <a16:creationId xmlns:a16="http://schemas.microsoft.com/office/drawing/2014/main" id="{07AA8B10-5DA5-4A28-8BD6-C7B75B4DF9DF}"/>
                  </a:ext>
                </a:extLst>
              </p:cNvPr>
              <p:cNvGrpSpPr/>
              <p:nvPr/>
            </p:nvGrpSpPr>
            <p:grpSpPr>
              <a:xfrm>
                <a:off x="5130193" y="6290496"/>
                <a:ext cx="438869" cy="517201"/>
                <a:chOff x="5130193" y="6290496"/>
                <a:chExt cx="438869" cy="517201"/>
              </a:xfrm>
            </p:grpSpPr>
            <p:grpSp>
              <p:nvGrpSpPr>
                <p:cNvPr id="773" name="Graphic 3339">
                  <a:extLst>
                    <a:ext uri="{FF2B5EF4-FFF2-40B4-BE49-F238E27FC236}">
                      <a16:creationId xmlns:a16="http://schemas.microsoft.com/office/drawing/2014/main" id="{6F7CFFFA-B3E3-40B4-96AB-FF0F6B005ED4}"/>
                    </a:ext>
                  </a:extLst>
                </p:cNvPr>
                <p:cNvGrpSpPr/>
                <p:nvPr/>
              </p:nvGrpSpPr>
              <p:grpSpPr>
                <a:xfrm>
                  <a:off x="5130193" y="6290496"/>
                  <a:ext cx="438869" cy="517201"/>
                  <a:chOff x="5130193" y="6290496"/>
                  <a:chExt cx="438869" cy="517201"/>
                </a:xfrm>
                <a:solidFill>
                  <a:srgbClr val="FBFFFF"/>
                </a:solidFill>
              </p:grpSpPr>
              <p:sp>
                <p:nvSpPr>
                  <p:cNvPr id="789" name="Freeform: Shape 788">
                    <a:extLst>
                      <a:ext uri="{FF2B5EF4-FFF2-40B4-BE49-F238E27FC236}">
                        <a16:creationId xmlns:a16="http://schemas.microsoft.com/office/drawing/2014/main" id="{6F148F2B-25B5-4B5D-BE6D-72F1581A0FF7}"/>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790" name="Freeform: Shape 789">
                    <a:extLst>
                      <a:ext uri="{FF2B5EF4-FFF2-40B4-BE49-F238E27FC236}">
                        <a16:creationId xmlns:a16="http://schemas.microsoft.com/office/drawing/2014/main" id="{43615233-A4D6-4932-A0D9-059CAEECD0FF}"/>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774" name="Picture 773">
                  <a:extLst>
                    <a:ext uri="{FF2B5EF4-FFF2-40B4-BE49-F238E27FC236}">
                      <a16:creationId xmlns:a16="http://schemas.microsoft.com/office/drawing/2014/main" id="{2A216D2F-0860-4F40-80AD-5E5D7E25DCF0}"/>
                    </a:ext>
                  </a:extLst>
                </p:cNvPr>
                <p:cNvPicPr>
                  <a:picLocks noChangeAspect="1"/>
                </p:cNvPicPr>
                <p:nvPr/>
              </p:nvPicPr>
              <p:blipFill>
                <a:blip r:embed="rId20"/>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775" name="Picture 774">
                  <a:extLst>
                    <a:ext uri="{FF2B5EF4-FFF2-40B4-BE49-F238E27FC236}">
                      <a16:creationId xmlns:a16="http://schemas.microsoft.com/office/drawing/2014/main" id="{0B7038D8-17DD-4C47-93A9-A2BA34AD7C6B}"/>
                    </a:ext>
                  </a:extLst>
                </p:cNvPr>
                <p:cNvPicPr>
                  <a:picLocks noChangeAspect="1"/>
                </p:cNvPicPr>
                <p:nvPr/>
              </p:nvPicPr>
              <p:blipFill>
                <a:blip r:embed="rId21"/>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776" name="Graphic 3339">
                  <a:extLst>
                    <a:ext uri="{FF2B5EF4-FFF2-40B4-BE49-F238E27FC236}">
                      <a16:creationId xmlns:a16="http://schemas.microsoft.com/office/drawing/2014/main" id="{4C05C1AC-E983-47C2-BE39-D2C62D144AB8}"/>
                    </a:ext>
                  </a:extLst>
                </p:cNvPr>
                <p:cNvGrpSpPr/>
                <p:nvPr/>
              </p:nvGrpSpPr>
              <p:grpSpPr>
                <a:xfrm>
                  <a:off x="5195275" y="6340385"/>
                  <a:ext cx="298443" cy="367021"/>
                  <a:chOff x="5195275" y="6340385"/>
                  <a:chExt cx="298443" cy="367021"/>
                </a:xfrm>
                <a:solidFill>
                  <a:srgbClr val="A0BDAB"/>
                </a:solidFill>
              </p:grpSpPr>
              <p:sp>
                <p:nvSpPr>
                  <p:cNvPr id="777" name="Freeform: Shape 776">
                    <a:extLst>
                      <a:ext uri="{FF2B5EF4-FFF2-40B4-BE49-F238E27FC236}">
                        <a16:creationId xmlns:a16="http://schemas.microsoft.com/office/drawing/2014/main" id="{623D0EB9-0EC3-4209-80FC-2AFFC5814D86}"/>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778" name="Freeform: Shape 777">
                    <a:extLst>
                      <a:ext uri="{FF2B5EF4-FFF2-40B4-BE49-F238E27FC236}">
                        <a16:creationId xmlns:a16="http://schemas.microsoft.com/office/drawing/2014/main" id="{ED03DE0C-FEC0-4122-AC94-9B028AC7F690}"/>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779" name="Freeform: Shape 778">
                    <a:extLst>
                      <a:ext uri="{FF2B5EF4-FFF2-40B4-BE49-F238E27FC236}">
                        <a16:creationId xmlns:a16="http://schemas.microsoft.com/office/drawing/2014/main" id="{21F24D1A-64B3-403B-A3D3-CEABF1529848}"/>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780" name="Freeform: Shape 779">
                    <a:extLst>
                      <a:ext uri="{FF2B5EF4-FFF2-40B4-BE49-F238E27FC236}">
                        <a16:creationId xmlns:a16="http://schemas.microsoft.com/office/drawing/2014/main" id="{4DE8411A-1CA0-429A-A1C2-B86982D029CE}"/>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781" name="Freeform: Shape 780">
                    <a:extLst>
                      <a:ext uri="{FF2B5EF4-FFF2-40B4-BE49-F238E27FC236}">
                        <a16:creationId xmlns:a16="http://schemas.microsoft.com/office/drawing/2014/main" id="{6673E946-ACE2-4CCD-A95E-47B80E4EFAB8}"/>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782" name="Freeform: Shape 781">
                    <a:extLst>
                      <a:ext uri="{FF2B5EF4-FFF2-40B4-BE49-F238E27FC236}">
                        <a16:creationId xmlns:a16="http://schemas.microsoft.com/office/drawing/2014/main" id="{3138C686-3C71-426C-A43F-56E751916817}"/>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783" name="Freeform: Shape 782">
                    <a:extLst>
                      <a:ext uri="{FF2B5EF4-FFF2-40B4-BE49-F238E27FC236}">
                        <a16:creationId xmlns:a16="http://schemas.microsoft.com/office/drawing/2014/main" id="{FC151E5F-44AB-4676-B164-A4E3E59AA603}"/>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784" name="Freeform: Shape 783">
                    <a:extLst>
                      <a:ext uri="{FF2B5EF4-FFF2-40B4-BE49-F238E27FC236}">
                        <a16:creationId xmlns:a16="http://schemas.microsoft.com/office/drawing/2014/main" id="{2B5EF32D-7E32-4C12-9556-B0AB8F9E9B8A}"/>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785" name="Freeform: Shape 784">
                    <a:extLst>
                      <a:ext uri="{FF2B5EF4-FFF2-40B4-BE49-F238E27FC236}">
                        <a16:creationId xmlns:a16="http://schemas.microsoft.com/office/drawing/2014/main" id="{DEE22136-ADCC-456D-8033-8EF79FA52E24}"/>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786" name="Freeform: Shape 785">
                    <a:extLst>
                      <a:ext uri="{FF2B5EF4-FFF2-40B4-BE49-F238E27FC236}">
                        <a16:creationId xmlns:a16="http://schemas.microsoft.com/office/drawing/2014/main" id="{4F6FF848-A5AB-41E6-B364-F2D940162B81}"/>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787" name="Freeform: Shape 786">
                    <a:extLst>
                      <a:ext uri="{FF2B5EF4-FFF2-40B4-BE49-F238E27FC236}">
                        <a16:creationId xmlns:a16="http://schemas.microsoft.com/office/drawing/2014/main" id="{56038B16-0B82-479E-A98B-0579C980515F}"/>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788" name="Freeform: Shape 787">
                    <a:extLst>
                      <a:ext uri="{FF2B5EF4-FFF2-40B4-BE49-F238E27FC236}">
                        <a16:creationId xmlns:a16="http://schemas.microsoft.com/office/drawing/2014/main" id="{A0ED8FDC-DADE-4538-8EB1-19B15AAE6422}"/>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653" name="Picture 652">
                <a:extLst>
                  <a:ext uri="{FF2B5EF4-FFF2-40B4-BE49-F238E27FC236}">
                    <a16:creationId xmlns:a16="http://schemas.microsoft.com/office/drawing/2014/main" id="{5425DCD9-6AAC-4B1A-B913-323D9B3CFCAB}"/>
                  </a:ext>
                </a:extLst>
              </p:cNvPr>
              <p:cNvPicPr>
                <a:picLocks noChangeAspect="1"/>
              </p:cNvPicPr>
              <p:nvPr/>
            </p:nvPicPr>
            <p:blipFill>
              <a:blip r:embed="rId22"/>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654" name="Picture 653">
                <a:extLst>
                  <a:ext uri="{FF2B5EF4-FFF2-40B4-BE49-F238E27FC236}">
                    <a16:creationId xmlns:a16="http://schemas.microsoft.com/office/drawing/2014/main" id="{057EAF5B-0554-445E-A88B-9FED0E7AE300}"/>
                  </a:ext>
                </a:extLst>
              </p:cNvPr>
              <p:cNvPicPr>
                <a:picLocks noChangeAspect="1"/>
              </p:cNvPicPr>
              <p:nvPr/>
            </p:nvPicPr>
            <p:blipFill>
              <a:blip r:embed="rId23"/>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655" name="Picture 654">
                <a:extLst>
                  <a:ext uri="{FF2B5EF4-FFF2-40B4-BE49-F238E27FC236}">
                    <a16:creationId xmlns:a16="http://schemas.microsoft.com/office/drawing/2014/main" id="{A7004017-FEC0-4E60-863E-E90CEC532597}"/>
                  </a:ext>
                </a:extLst>
              </p:cNvPr>
              <p:cNvPicPr>
                <a:picLocks noChangeAspect="1"/>
              </p:cNvPicPr>
              <p:nvPr/>
            </p:nvPicPr>
            <p:blipFill>
              <a:blip r:embed="rId24"/>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656" name="Picture 655">
                <a:extLst>
                  <a:ext uri="{FF2B5EF4-FFF2-40B4-BE49-F238E27FC236}">
                    <a16:creationId xmlns:a16="http://schemas.microsoft.com/office/drawing/2014/main" id="{F0910E21-ED29-4CA8-9B7F-4BBBA6925B4A}"/>
                  </a:ext>
                </a:extLst>
              </p:cNvPr>
              <p:cNvPicPr>
                <a:picLocks noChangeAspect="1"/>
              </p:cNvPicPr>
              <p:nvPr/>
            </p:nvPicPr>
            <p:blipFill>
              <a:blip r:embed="rId25"/>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657" name="Graphic 3339">
                <a:extLst>
                  <a:ext uri="{FF2B5EF4-FFF2-40B4-BE49-F238E27FC236}">
                    <a16:creationId xmlns:a16="http://schemas.microsoft.com/office/drawing/2014/main" id="{7CC4EF1D-8A8E-46F6-ACF7-9A73E8BA9B9B}"/>
                  </a:ext>
                </a:extLst>
              </p:cNvPr>
              <p:cNvGrpSpPr/>
              <p:nvPr/>
            </p:nvGrpSpPr>
            <p:grpSpPr>
              <a:xfrm>
                <a:off x="4955894" y="6032381"/>
                <a:ext cx="457741" cy="586476"/>
                <a:chOff x="4955894" y="6032381"/>
                <a:chExt cx="457741" cy="586476"/>
              </a:xfrm>
            </p:grpSpPr>
            <p:grpSp>
              <p:nvGrpSpPr>
                <p:cNvPr id="754" name="Graphic 3339">
                  <a:extLst>
                    <a:ext uri="{FF2B5EF4-FFF2-40B4-BE49-F238E27FC236}">
                      <a16:creationId xmlns:a16="http://schemas.microsoft.com/office/drawing/2014/main" id="{4CF40271-48A5-46B8-B5C1-EBD5A3EC6758}"/>
                    </a:ext>
                  </a:extLst>
                </p:cNvPr>
                <p:cNvGrpSpPr/>
                <p:nvPr/>
              </p:nvGrpSpPr>
              <p:grpSpPr>
                <a:xfrm>
                  <a:off x="4955894" y="6032381"/>
                  <a:ext cx="457741" cy="586476"/>
                  <a:chOff x="4955894" y="6032381"/>
                  <a:chExt cx="457741" cy="586476"/>
                </a:xfrm>
                <a:solidFill>
                  <a:srgbClr val="FBFFFF"/>
                </a:solidFill>
              </p:grpSpPr>
              <p:sp>
                <p:nvSpPr>
                  <p:cNvPr id="771" name="Freeform: Shape 770">
                    <a:extLst>
                      <a:ext uri="{FF2B5EF4-FFF2-40B4-BE49-F238E27FC236}">
                        <a16:creationId xmlns:a16="http://schemas.microsoft.com/office/drawing/2014/main" id="{B4193F76-5785-43D2-8D3F-67C1F1A8598D}"/>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772" name="Freeform: Shape 771">
                    <a:extLst>
                      <a:ext uri="{FF2B5EF4-FFF2-40B4-BE49-F238E27FC236}">
                        <a16:creationId xmlns:a16="http://schemas.microsoft.com/office/drawing/2014/main" id="{1200D304-115A-4D32-A375-0313907C941B}"/>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755" name="Graphic 3339">
                  <a:extLst>
                    <a:ext uri="{FF2B5EF4-FFF2-40B4-BE49-F238E27FC236}">
                      <a16:creationId xmlns:a16="http://schemas.microsoft.com/office/drawing/2014/main" id="{1103936F-EB69-462F-A6EF-B0060715EC7F}"/>
                    </a:ext>
                  </a:extLst>
                </p:cNvPr>
                <p:cNvGrpSpPr/>
                <p:nvPr/>
              </p:nvGrpSpPr>
              <p:grpSpPr>
                <a:xfrm>
                  <a:off x="4958575" y="6036966"/>
                  <a:ext cx="450606" cy="578081"/>
                  <a:chOff x="4958575" y="6036966"/>
                  <a:chExt cx="450606" cy="578081"/>
                </a:xfrm>
                <a:solidFill>
                  <a:srgbClr val="A0BDAB"/>
                </a:solidFill>
              </p:grpSpPr>
              <p:pic>
                <p:nvPicPr>
                  <p:cNvPr id="756" name="Picture 755">
                    <a:extLst>
                      <a:ext uri="{FF2B5EF4-FFF2-40B4-BE49-F238E27FC236}">
                        <a16:creationId xmlns:a16="http://schemas.microsoft.com/office/drawing/2014/main" id="{54EE212C-7387-4769-96D3-6C9756441C85}"/>
                      </a:ext>
                    </a:extLst>
                  </p:cNvPr>
                  <p:cNvPicPr>
                    <a:picLocks noChangeAspect="1"/>
                  </p:cNvPicPr>
                  <p:nvPr/>
                </p:nvPicPr>
                <p:blipFill>
                  <a:blip r:embed="rId26"/>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757" name="Picture 756">
                    <a:extLst>
                      <a:ext uri="{FF2B5EF4-FFF2-40B4-BE49-F238E27FC236}">
                        <a16:creationId xmlns:a16="http://schemas.microsoft.com/office/drawing/2014/main" id="{30DD7C02-78C3-4B36-AE7E-84A8982419CC}"/>
                      </a:ext>
                    </a:extLst>
                  </p:cNvPr>
                  <p:cNvPicPr>
                    <a:picLocks noChangeAspect="1"/>
                  </p:cNvPicPr>
                  <p:nvPr/>
                </p:nvPicPr>
                <p:blipFill>
                  <a:blip r:embed="rId27"/>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758" name="Graphic 3339">
                    <a:extLst>
                      <a:ext uri="{FF2B5EF4-FFF2-40B4-BE49-F238E27FC236}">
                        <a16:creationId xmlns:a16="http://schemas.microsoft.com/office/drawing/2014/main" id="{F95AC5F8-7840-4099-BB65-D0236FC79B78}"/>
                      </a:ext>
                    </a:extLst>
                  </p:cNvPr>
                  <p:cNvGrpSpPr/>
                  <p:nvPr/>
                </p:nvGrpSpPr>
                <p:grpSpPr>
                  <a:xfrm>
                    <a:off x="4980229" y="6072822"/>
                    <a:ext cx="378118" cy="496971"/>
                    <a:chOff x="4980229" y="6072822"/>
                    <a:chExt cx="378118" cy="496971"/>
                  </a:xfrm>
                  <a:solidFill>
                    <a:srgbClr val="A0BDAB"/>
                  </a:solidFill>
                </p:grpSpPr>
                <p:sp>
                  <p:nvSpPr>
                    <p:cNvPr id="759" name="Freeform: Shape 758">
                      <a:extLst>
                        <a:ext uri="{FF2B5EF4-FFF2-40B4-BE49-F238E27FC236}">
                          <a16:creationId xmlns:a16="http://schemas.microsoft.com/office/drawing/2014/main" id="{E1EE0E27-883C-46C9-B424-1B77F2DC46A6}"/>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760" name="Freeform: Shape 759">
                      <a:extLst>
                        <a:ext uri="{FF2B5EF4-FFF2-40B4-BE49-F238E27FC236}">
                          <a16:creationId xmlns:a16="http://schemas.microsoft.com/office/drawing/2014/main" id="{ED0B9064-EE5D-4347-B13D-EF29AAC755D7}"/>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761" name="Freeform: Shape 760">
                      <a:extLst>
                        <a:ext uri="{FF2B5EF4-FFF2-40B4-BE49-F238E27FC236}">
                          <a16:creationId xmlns:a16="http://schemas.microsoft.com/office/drawing/2014/main" id="{8CB5C82C-A120-4F98-9D46-E650FF81DFE5}"/>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762" name="Freeform: Shape 761">
                      <a:extLst>
                        <a:ext uri="{FF2B5EF4-FFF2-40B4-BE49-F238E27FC236}">
                          <a16:creationId xmlns:a16="http://schemas.microsoft.com/office/drawing/2014/main" id="{420EFDAA-D4F6-4966-98C0-E09E56D06367}"/>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763" name="Freeform: Shape 762">
                      <a:extLst>
                        <a:ext uri="{FF2B5EF4-FFF2-40B4-BE49-F238E27FC236}">
                          <a16:creationId xmlns:a16="http://schemas.microsoft.com/office/drawing/2014/main" id="{4F14DF83-8AEA-4969-85D1-C6FC92D27278}"/>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764" name="Freeform: Shape 763">
                      <a:extLst>
                        <a:ext uri="{FF2B5EF4-FFF2-40B4-BE49-F238E27FC236}">
                          <a16:creationId xmlns:a16="http://schemas.microsoft.com/office/drawing/2014/main" id="{B3B0E804-B809-4983-AE6F-CCD0335D177C}"/>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765" name="Freeform: Shape 764">
                      <a:extLst>
                        <a:ext uri="{FF2B5EF4-FFF2-40B4-BE49-F238E27FC236}">
                          <a16:creationId xmlns:a16="http://schemas.microsoft.com/office/drawing/2014/main" id="{226F26C5-012A-43AF-A4ED-F12335440050}"/>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766" name="Freeform: Shape 765">
                      <a:extLst>
                        <a:ext uri="{FF2B5EF4-FFF2-40B4-BE49-F238E27FC236}">
                          <a16:creationId xmlns:a16="http://schemas.microsoft.com/office/drawing/2014/main" id="{184099B1-D466-4421-875D-0513CE641BAD}"/>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767" name="Freeform: Shape 766">
                      <a:extLst>
                        <a:ext uri="{FF2B5EF4-FFF2-40B4-BE49-F238E27FC236}">
                          <a16:creationId xmlns:a16="http://schemas.microsoft.com/office/drawing/2014/main" id="{B6FCC2CA-78D0-4832-8384-DACC5D0C25BE}"/>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768" name="Freeform: Shape 767">
                      <a:extLst>
                        <a:ext uri="{FF2B5EF4-FFF2-40B4-BE49-F238E27FC236}">
                          <a16:creationId xmlns:a16="http://schemas.microsoft.com/office/drawing/2014/main" id="{1BB6DE53-3A15-4F5A-B691-B8B3B3EF07FC}"/>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769" name="Freeform: Shape 768">
                      <a:extLst>
                        <a:ext uri="{FF2B5EF4-FFF2-40B4-BE49-F238E27FC236}">
                          <a16:creationId xmlns:a16="http://schemas.microsoft.com/office/drawing/2014/main" id="{F38037DD-E18C-4CF5-9DE6-A2F10F3BB07C}"/>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770" name="Freeform: Shape 769">
                      <a:extLst>
                        <a:ext uri="{FF2B5EF4-FFF2-40B4-BE49-F238E27FC236}">
                          <a16:creationId xmlns:a16="http://schemas.microsoft.com/office/drawing/2014/main" id="{20F3B9B3-AEA1-4844-85AF-701987B1CE11}"/>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658" name="Graphic 3339">
                <a:extLst>
                  <a:ext uri="{FF2B5EF4-FFF2-40B4-BE49-F238E27FC236}">
                    <a16:creationId xmlns:a16="http://schemas.microsoft.com/office/drawing/2014/main" id="{7B30A757-B2D9-4CF6-A18C-2B8539919C47}"/>
                  </a:ext>
                </a:extLst>
              </p:cNvPr>
              <p:cNvGrpSpPr/>
              <p:nvPr/>
            </p:nvGrpSpPr>
            <p:grpSpPr>
              <a:xfrm>
                <a:off x="4852700" y="5752331"/>
                <a:ext cx="455471" cy="582377"/>
                <a:chOff x="4852700" y="5752331"/>
                <a:chExt cx="455471" cy="582377"/>
              </a:xfrm>
            </p:grpSpPr>
            <p:grpSp>
              <p:nvGrpSpPr>
                <p:cNvPr id="735" name="Graphic 3339">
                  <a:extLst>
                    <a:ext uri="{FF2B5EF4-FFF2-40B4-BE49-F238E27FC236}">
                      <a16:creationId xmlns:a16="http://schemas.microsoft.com/office/drawing/2014/main" id="{ADC1215F-0786-4AAB-9CD1-5C83B5072649}"/>
                    </a:ext>
                  </a:extLst>
                </p:cNvPr>
                <p:cNvGrpSpPr/>
                <p:nvPr/>
              </p:nvGrpSpPr>
              <p:grpSpPr>
                <a:xfrm>
                  <a:off x="4852700" y="5752331"/>
                  <a:ext cx="455471" cy="582377"/>
                  <a:chOff x="4852700" y="5752331"/>
                  <a:chExt cx="455471" cy="582377"/>
                </a:xfrm>
                <a:solidFill>
                  <a:srgbClr val="FBFFFF"/>
                </a:solidFill>
              </p:grpSpPr>
              <p:sp>
                <p:nvSpPr>
                  <p:cNvPr id="752" name="Freeform: Shape 751">
                    <a:extLst>
                      <a:ext uri="{FF2B5EF4-FFF2-40B4-BE49-F238E27FC236}">
                        <a16:creationId xmlns:a16="http://schemas.microsoft.com/office/drawing/2014/main" id="{41438DD9-3500-40C2-B923-BA818AC18F84}"/>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753" name="Freeform: Shape 752">
                    <a:extLst>
                      <a:ext uri="{FF2B5EF4-FFF2-40B4-BE49-F238E27FC236}">
                        <a16:creationId xmlns:a16="http://schemas.microsoft.com/office/drawing/2014/main" id="{E78B402E-ADBE-4A6E-BF02-B53C408C9500}"/>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736" name="Graphic 3339">
                  <a:extLst>
                    <a:ext uri="{FF2B5EF4-FFF2-40B4-BE49-F238E27FC236}">
                      <a16:creationId xmlns:a16="http://schemas.microsoft.com/office/drawing/2014/main" id="{E0BC8C8A-2FFA-4271-9C78-6E2EFE2058AF}"/>
                    </a:ext>
                  </a:extLst>
                </p:cNvPr>
                <p:cNvGrpSpPr/>
                <p:nvPr/>
              </p:nvGrpSpPr>
              <p:grpSpPr>
                <a:xfrm>
                  <a:off x="4854817" y="5755337"/>
                  <a:ext cx="447642" cy="578081"/>
                  <a:chOff x="4854817" y="5755337"/>
                  <a:chExt cx="447642" cy="578081"/>
                </a:xfrm>
                <a:solidFill>
                  <a:srgbClr val="A0BDAB"/>
                </a:solidFill>
              </p:grpSpPr>
              <p:pic>
                <p:nvPicPr>
                  <p:cNvPr id="737" name="Picture 736">
                    <a:extLst>
                      <a:ext uri="{FF2B5EF4-FFF2-40B4-BE49-F238E27FC236}">
                        <a16:creationId xmlns:a16="http://schemas.microsoft.com/office/drawing/2014/main" id="{2894026D-07A1-40EF-84E0-7858B6381AA0}"/>
                      </a:ext>
                    </a:extLst>
                  </p:cNvPr>
                  <p:cNvPicPr>
                    <a:picLocks noChangeAspect="1"/>
                  </p:cNvPicPr>
                  <p:nvPr/>
                </p:nvPicPr>
                <p:blipFill>
                  <a:blip r:embed="rId28"/>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738" name="Picture 737">
                    <a:extLst>
                      <a:ext uri="{FF2B5EF4-FFF2-40B4-BE49-F238E27FC236}">
                        <a16:creationId xmlns:a16="http://schemas.microsoft.com/office/drawing/2014/main" id="{0D5776E9-481E-4C99-B4E6-B344A4807E69}"/>
                      </a:ext>
                    </a:extLst>
                  </p:cNvPr>
                  <p:cNvPicPr>
                    <a:picLocks noChangeAspect="1"/>
                  </p:cNvPicPr>
                  <p:nvPr/>
                </p:nvPicPr>
                <p:blipFill>
                  <a:blip r:embed="rId29"/>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739" name="Graphic 3339">
                    <a:extLst>
                      <a:ext uri="{FF2B5EF4-FFF2-40B4-BE49-F238E27FC236}">
                        <a16:creationId xmlns:a16="http://schemas.microsoft.com/office/drawing/2014/main" id="{0574EA02-96C1-4EA4-81EA-23C91B988509}"/>
                      </a:ext>
                    </a:extLst>
                  </p:cNvPr>
                  <p:cNvGrpSpPr/>
                  <p:nvPr/>
                </p:nvGrpSpPr>
                <p:grpSpPr>
                  <a:xfrm>
                    <a:off x="4876974" y="5792646"/>
                    <a:ext cx="376005" cy="493503"/>
                    <a:chOff x="4876974" y="5792646"/>
                    <a:chExt cx="376005" cy="493503"/>
                  </a:xfrm>
                  <a:solidFill>
                    <a:srgbClr val="A0BDAB"/>
                  </a:solidFill>
                </p:grpSpPr>
                <p:sp>
                  <p:nvSpPr>
                    <p:cNvPr id="740" name="Freeform: Shape 739">
                      <a:extLst>
                        <a:ext uri="{FF2B5EF4-FFF2-40B4-BE49-F238E27FC236}">
                          <a16:creationId xmlns:a16="http://schemas.microsoft.com/office/drawing/2014/main" id="{F0C308A5-F502-4AF3-AEBD-B50E038F0124}"/>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741" name="Freeform: Shape 740">
                      <a:extLst>
                        <a:ext uri="{FF2B5EF4-FFF2-40B4-BE49-F238E27FC236}">
                          <a16:creationId xmlns:a16="http://schemas.microsoft.com/office/drawing/2014/main" id="{3AEBE942-5D6D-4753-90C9-00DC28F4E393}"/>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742" name="Freeform: Shape 741">
                      <a:extLst>
                        <a:ext uri="{FF2B5EF4-FFF2-40B4-BE49-F238E27FC236}">
                          <a16:creationId xmlns:a16="http://schemas.microsoft.com/office/drawing/2014/main" id="{ED9BD473-36A2-4860-BB33-CDB2227C24C6}"/>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743" name="Freeform: Shape 742">
                      <a:extLst>
                        <a:ext uri="{FF2B5EF4-FFF2-40B4-BE49-F238E27FC236}">
                          <a16:creationId xmlns:a16="http://schemas.microsoft.com/office/drawing/2014/main" id="{CB105568-E63B-4114-953A-DD755AA28DFF}"/>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744" name="Freeform: Shape 743">
                      <a:extLst>
                        <a:ext uri="{FF2B5EF4-FFF2-40B4-BE49-F238E27FC236}">
                          <a16:creationId xmlns:a16="http://schemas.microsoft.com/office/drawing/2014/main" id="{C517DD66-7089-4D2F-B919-E3EAAACCFD1C}"/>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745" name="Freeform: Shape 744">
                      <a:extLst>
                        <a:ext uri="{FF2B5EF4-FFF2-40B4-BE49-F238E27FC236}">
                          <a16:creationId xmlns:a16="http://schemas.microsoft.com/office/drawing/2014/main" id="{9A98750B-8A51-4913-9C54-2BD55A3186A0}"/>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746" name="Freeform: Shape 745">
                      <a:extLst>
                        <a:ext uri="{FF2B5EF4-FFF2-40B4-BE49-F238E27FC236}">
                          <a16:creationId xmlns:a16="http://schemas.microsoft.com/office/drawing/2014/main" id="{364F7317-7695-4708-B797-1F1FB0F4B0C5}"/>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747" name="Freeform: Shape 746">
                      <a:extLst>
                        <a:ext uri="{FF2B5EF4-FFF2-40B4-BE49-F238E27FC236}">
                          <a16:creationId xmlns:a16="http://schemas.microsoft.com/office/drawing/2014/main" id="{874AC5BB-80C0-46C2-BC99-90D217BF3F2B}"/>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748" name="Freeform: Shape 747">
                      <a:extLst>
                        <a:ext uri="{FF2B5EF4-FFF2-40B4-BE49-F238E27FC236}">
                          <a16:creationId xmlns:a16="http://schemas.microsoft.com/office/drawing/2014/main" id="{6AA6440A-9D59-4B68-B478-3E9B3C965350}"/>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749" name="Freeform: Shape 748">
                      <a:extLst>
                        <a:ext uri="{FF2B5EF4-FFF2-40B4-BE49-F238E27FC236}">
                          <a16:creationId xmlns:a16="http://schemas.microsoft.com/office/drawing/2014/main" id="{2E247C77-8AC8-46A8-AC5A-38AE9B4C59B1}"/>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750" name="Freeform: Shape 749">
                      <a:extLst>
                        <a:ext uri="{FF2B5EF4-FFF2-40B4-BE49-F238E27FC236}">
                          <a16:creationId xmlns:a16="http://schemas.microsoft.com/office/drawing/2014/main" id="{C299163B-EBD7-4901-8985-B0D6C01CA363}"/>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751" name="Freeform: Shape 750">
                      <a:extLst>
                        <a:ext uri="{FF2B5EF4-FFF2-40B4-BE49-F238E27FC236}">
                          <a16:creationId xmlns:a16="http://schemas.microsoft.com/office/drawing/2014/main" id="{817CE555-C8AA-4DB4-B8AB-44051F161D7F}"/>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659" name="Graphic 3339">
                <a:extLst>
                  <a:ext uri="{FF2B5EF4-FFF2-40B4-BE49-F238E27FC236}">
                    <a16:creationId xmlns:a16="http://schemas.microsoft.com/office/drawing/2014/main" id="{05BF3F40-7E12-4930-935F-FF09F87BA844}"/>
                  </a:ext>
                </a:extLst>
              </p:cNvPr>
              <p:cNvGrpSpPr/>
              <p:nvPr/>
            </p:nvGrpSpPr>
            <p:grpSpPr>
              <a:xfrm>
                <a:off x="4830056" y="5301765"/>
                <a:ext cx="471265" cy="599974"/>
                <a:chOff x="4830056" y="5301765"/>
                <a:chExt cx="471265" cy="599974"/>
              </a:xfrm>
            </p:grpSpPr>
            <p:pic>
              <p:nvPicPr>
                <p:cNvPr id="714" name="Picture 713">
                  <a:extLst>
                    <a:ext uri="{FF2B5EF4-FFF2-40B4-BE49-F238E27FC236}">
                      <a16:creationId xmlns:a16="http://schemas.microsoft.com/office/drawing/2014/main" id="{4E5F857B-F75D-4EBC-A94A-87C2C7F16A40}"/>
                    </a:ext>
                  </a:extLst>
                </p:cNvPr>
                <p:cNvPicPr>
                  <a:picLocks noChangeAspect="1"/>
                </p:cNvPicPr>
                <p:nvPr/>
              </p:nvPicPr>
              <p:blipFill>
                <a:blip r:embed="rId30"/>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715" name="Graphic 3339">
                  <a:extLst>
                    <a:ext uri="{FF2B5EF4-FFF2-40B4-BE49-F238E27FC236}">
                      <a16:creationId xmlns:a16="http://schemas.microsoft.com/office/drawing/2014/main" id="{C1EB6E9A-EA59-428A-B76C-9B04F3A418FC}"/>
                    </a:ext>
                  </a:extLst>
                </p:cNvPr>
                <p:cNvGrpSpPr/>
                <p:nvPr/>
              </p:nvGrpSpPr>
              <p:grpSpPr>
                <a:xfrm>
                  <a:off x="4830056" y="5318872"/>
                  <a:ext cx="471265" cy="582867"/>
                  <a:chOff x="4830056" y="5318872"/>
                  <a:chExt cx="471265" cy="582867"/>
                </a:xfrm>
              </p:grpSpPr>
              <p:grpSp>
                <p:nvGrpSpPr>
                  <p:cNvPr id="716" name="Graphic 3339">
                    <a:extLst>
                      <a:ext uri="{FF2B5EF4-FFF2-40B4-BE49-F238E27FC236}">
                        <a16:creationId xmlns:a16="http://schemas.microsoft.com/office/drawing/2014/main" id="{0127BCA9-6298-476A-9FF7-5EF023505D1E}"/>
                      </a:ext>
                    </a:extLst>
                  </p:cNvPr>
                  <p:cNvGrpSpPr/>
                  <p:nvPr/>
                </p:nvGrpSpPr>
                <p:grpSpPr>
                  <a:xfrm>
                    <a:off x="4830056" y="5318872"/>
                    <a:ext cx="471265" cy="582867"/>
                    <a:chOff x="4830056" y="5318872"/>
                    <a:chExt cx="471265" cy="582867"/>
                  </a:xfrm>
                  <a:solidFill>
                    <a:srgbClr val="FBFFFF"/>
                  </a:solidFill>
                </p:grpSpPr>
                <p:sp>
                  <p:nvSpPr>
                    <p:cNvPr id="733" name="Freeform: Shape 732">
                      <a:extLst>
                        <a:ext uri="{FF2B5EF4-FFF2-40B4-BE49-F238E27FC236}">
                          <a16:creationId xmlns:a16="http://schemas.microsoft.com/office/drawing/2014/main" id="{39BE46FB-6A80-43FC-8479-E9BEF2693792}"/>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734" name="Freeform: Shape 733">
                      <a:extLst>
                        <a:ext uri="{FF2B5EF4-FFF2-40B4-BE49-F238E27FC236}">
                          <a16:creationId xmlns:a16="http://schemas.microsoft.com/office/drawing/2014/main" id="{C6531C3E-4CA6-4FF3-AA7F-9178F7AA4C07}"/>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717" name="Graphic 3339">
                    <a:extLst>
                      <a:ext uri="{FF2B5EF4-FFF2-40B4-BE49-F238E27FC236}">
                        <a16:creationId xmlns:a16="http://schemas.microsoft.com/office/drawing/2014/main" id="{074ED9ED-D6AB-476F-93CC-CD0597EC0A1A}"/>
                      </a:ext>
                    </a:extLst>
                  </p:cNvPr>
                  <p:cNvGrpSpPr/>
                  <p:nvPr/>
                </p:nvGrpSpPr>
                <p:grpSpPr>
                  <a:xfrm>
                    <a:off x="4831101" y="5322517"/>
                    <a:ext cx="465429" cy="578081"/>
                    <a:chOff x="4831101" y="5322517"/>
                    <a:chExt cx="465429" cy="578081"/>
                  </a:xfrm>
                  <a:solidFill>
                    <a:srgbClr val="A0BDAB"/>
                  </a:solidFill>
                </p:grpSpPr>
                <p:pic>
                  <p:nvPicPr>
                    <p:cNvPr id="718" name="Picture 717">
                      <a:extLst>
                        <a:ext uri="{FF2B5EF4-FFF2-40B4-BE49-F238E27FC236}">
                          <a16:creationId xmlns:a16="http://schemas.microsoft.com/office/drawing/2014/main" id="{F1E8D532-76B7-4F9B-86D4-A58B3A36FF1C}"/>
                        </a:ext>
                      </a:extLst>
                    </p:cNvPr>
                    <p:cNvPicPr>
                      <a:picLocks noChangeAspect="1"/>
                    </p:cNvPicPr>
                    <p:nvPr/>
                  </p:nvPicPr>
                  <p:blipFill>
                    <a:blip r:embed="rId31"/>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719" name="Picture 718">
                      <a:extLst>
                        <a:ext uri="{FF2B5EF4-FFF2-40B4-BE49-F238E27FC236}">
                          <a16:creationId xmlns:a16="http://schemas.microsoft.com/office/drawing/2014/main" id="{594544C8-D737-4AAA-BEFD-E5E8805BF779}"/>
                        </a:ext>
                      </a:extLst>
                    </p:cNvPr>
                    <p:cNvPicPr>
                      <a:picLocks noChangeAspect="1"/>
                    </p:cNvPicPr>
                    <p:nvPr/>
                  </p:nvPicPr>
                  <p:blipFill>
                    <a:blip r:embed="rId32"/>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720" name="Graphic 3339">
                      <a:extLst>
                        <a:ext uri="{FF2B5EF4-FFF2-40B4-BE49-F238E27FC236}">
                          <a16:creationId xmlns:a16="http://schemas.microsoft.com/office/drawing/2014/main" id="{14078A87-1790-425D-BD4E-727A0D976452}"/>
                        </a:ext>
                      </a:extLst>
                    </p:cNvPr>
                    <p:cNvGrpSpPr/>
                    <p:nvPr/>
                  </p:nvGrpSpPr>
                  <p:grpSpPr>
                    <a:xfrm>
                      <a:off x="4857171" y="5361427"/>
                      <a:ext cx="384936" cy="493859"/>
                      <a:chOff x="4857171" y="5361427"/>
                      <a:chExt cx="384936" cy="493859"/>
                    </a:xfrm>
                    <a:solidFill>
                      <a:srgbClr val="A0BDAB"/>
                    </a:solidFill>
                  </p:grpSpPr>
                  <p:sp>
                    <p:nvSpPr>
                      <p:cNvPr id="721" name="Freeform: Shape 720">
                        <a:extLst>
                          <a:ext uri="{FF2B5EF4-FFF2-40B4-BE49-F238E27FC236}">
                            <a16:creationId xmlns:a16="http://schemas.microsoft.com/office/drawing/2014/main" id="{D008F53F-0D4E-49F9-B8CB-095C3CDA61A4}"/>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722" name="Freeform: Shape 721">
                        <a:extLst>
                          <a:ext uri="{FF2B5EF4-FFF2-40B4-BE49-F238E27FC236}">
                            <a16:creationId xmlns:a16="http://schemas.microsoft.com/office/drawing/2014/main" id="{1AA5E080-1774-4893-8F64-0EF7AE57C963}"/>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723" name="Freeform: Shape 722">
                        <a:extLst>
                          <a:ext uri="{FF2B5EF4-FFF2-40B4-BE49-F238E27FC236}">
                            <a16:creationId xmlns:a16="http://schemas.microsoft.com/office/drawing/2014/main" id="{273553B3-4666-4BF3-9192-B17B69E55C5B}"/>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724" name="Freeform: Shape 723">
                        <a:extLst>
                          <a:ext uri="{FF2B5EF4-FFF2-40B4-BE49-F238E27FC236}">
                            <a16:creationId xmlns:a16="http://schemas.microsoft.com/office/drawing/2014/main" id="{9FD88D6D-9692-4147-8B91-FE05A05F723B}"/>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725" name="Freeform: Shape 724">
                        <a:extLst>
                          <a:ext uri="{FF2B5EF4-FFF2-40B4-BE49-F238E27FC236}">
                            <a16:creationId xmlns:a16="http://schemas.microsoft.com/office/drawing/2014/main" id="{1A5DEC4D-15D6-4A0F-B796-D4A41DD0DF78}"/>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726" name="Freeform: Shape 725">
                        <a:extLst>
                          <a:ext uri="{FF2B5EF4-FFF2-40B4-BE49-F238E27FC236}">
                            <a16:creationId xmlns:a16="http://schemas.microsoft.com/office/drawing/2014/main" id="{2F8FDFE2-3BD2-4981-BAB2-2C758E73A457}"/>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727" name="Freeform: Shape 726">
                        <a:extLst>
                          <a:ext uri="{FF2B5EF4-FFF2-40B4-BE49-F238E27FC236}">
                            <a16:creationId xmlns:a16="http://schemas.microsoft.com/office/drawing/2014/main" id="{896FE654-5332-4F94-A6A3-3D81E1C8BB54}"/>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728" name="Freeform: Shape 727">
                        <a:extLst>
                          <a:ext uri="{FF2B5EF4-FFF2-40B4-BE49-F238E27FC236}">
                            <a16:creationId xmlns:a16="http://schemas.microsoft.com/office/drawing/2014/main" id="{BD8D9EC3-B124-4F16-949E-68C7CAD3CAC9}"/>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729" name="Freeform: Shape 728">
                        <a:extLst>
                          <a:ext uri="{FF2B5EF4-FFF2-40B4-BE49-F238E27FC236}">
                            <a16:creationId xmlns:a16="http://schemas.microsoft.com/office/drawing/2014/main" id="{1D08CE11-AED1-48D7-A25E-7548C949401B}"/>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730" name="Freeform: Shape 729">
                        <a:extLst>
                          <a:ext uri="{FF2B5EF4-FFF2-40B4-BE49-F238E27FC236}">
                            <a16:creationId xmlns:a16="http://schemas.microsoft.com/office/drawing/2014/main" id="{6B39FC0D-7114-4331-B126-CD7C8E92163E}"/>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731" name="Freeform: Shape 730">
                        <a:extLst>
                          <a:ext uri="{FF2B5EF4-FFF2-40B4-BE49-F238E27FC236}">
                            <a16:creationId xmlns:a16="http://schemas.microsoft.com/office/drawing/2014/main" id="{2400A271-6EF1-4636-8E23-37A17FD3298B}"/>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732" name="Freeform: Shape 731">
                        <a:extLst>
                          <a:ext uri="{FF2B5EF4-FFF2-40B4-BE49-F238E27FC236}">
                            <a16:creationId xmlns:a16="http://schemas.microsoft.com/office/drawing/2014/main" id="{347B5581-E09D-47F3-AADE-D6BF8832A06F}"/>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660" name="Freeform: Shape 659">
                <a:extLst>
                  <a:ext uri="{FF2B5EF4-FFF2-40B4-BE49-F238E27FC236}">
                    <a16:creationId xmlns:a16="http://schemas.microsoft.com/office/drawing/2014/main" id="{DE2571FB-C324-4805-BE82-66B208E9EA0E}"/>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661" name="Graphic 3339">
                <a:extLst>
                  <a:ext uri="{FF2B5EF4-FFF2-40B4-BE49-F238E27FC236}">
                    <a16:creationId xmlns:a16="http://schemas.microsoft.com/office/drawing/2014/main" id="{B6996FE4-A24E-46D2-9CCB-8A6590F85A1A}"/>
                  </a:ext>
                </a:extLst>
              </p:cNvPr>
              <p:cNvGrpSpPr/>
              <p:nvPr/>
            </p:nvGrpSpPr>
            <p:grpSpPr>
              <a:xfrm>
                <a:off x="5471437" y="6449034"/>
                <a:ext cx="370564" cy="637371"/>
                <a:chOff x="5471437" y="6449034"/>
                <a:chExt cx="370564" cy="637371"/>
              </a:xfrm>
              <a:solidFill>
                <a:srgbClr val="93B79F"/>
              </a:solidFill>
            </p:grpSpPr>
            <p:pic>
              <p:nvPicPr>
                <p:cNvPr id="700" name="Picture 699">
                  <a:extLst>
                    <a:ext uri="{FF2B5EF4-FFF2-40B4-BE49-F238E27FC236}">
                      <a16:creationId xmlns:a16="http://schemas.microsoft.com/office/drawing/2014/main" id="{9D89487A-C1E6-4206-9622-1262F1FFC5A9}"/>
                    </a:ext>
                  </a:extLst>
                </p:cNvPr>
                <p:cNvPicPr>
                  <a:picLocks noChangeAspect="1"/>
                </p:cNvPicPr>
                <p:nvPr/>
              </p:nvPicPr>
              <p:blipFill>
                <a:blip r:embed="rId33"/>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701" name="Picture 700">
                  <a:extLst>
                    <a:ext uri="{FF2B5EF4-FFF2-40B4-BE49-F238E27FC236}">
                      <a16:creationId xmlns:a16="http://schemas.microsoft.com/office/drawing/2014/main" id="{A3B3A746-9CE6-4A81-B663-97F6C9CB4171}"/>
                    </a:ext>
                  </a:extLst>
                </p:cNvPr>
                <p:cNvPicPr>
                  <a:picLocks noChangeAspect="1"/>
                </p:cNvPicPr>
                <p:nvPr/>
              </p:nvPicPr>
              <p:blipFill>
                <a:blip r:embed="rId34"/>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702" name="Graphic 3339">
                  <a:extLst>
                    <a:ext uri="{FF2B5EF4-FFF2-40B4-BE49-F238E27FC236}">
                      <a16:creationId xmlns:a16="http://schemas.microsoft.com/office/drawing/2014/main" id="{41FE89D9-29EA-4BFD-90F1-965DA3CE88CB}"/>
                    </a:ext>
                  </a:extLst>
                </p:cNvPr>
                <p:cNvGrpSpPr/>
                <p:nvPr/>
              </p:nvGrpSpPr>
              <p:grpSpPr>
                <a:xfrm>
                  <a:off x="5538032" y="6491531"/>
                  <a:ext cx="256325" cy="514788"/>
                  <a:chOff x="5538032" y="6491531"/>
                  <a:chExt cx="256325" cy="514788"/>
                </a:xfrm>
                <a:solidFill>
                  <a:srgbClr val="93B79F"/>
                </a:solidFill>
              </p:grpSpPr>
              <p:sp>
                <p:nvSpPr>
                  <p:cNvPr id="703" name="Freeform: Shape 702">
                    <a:extLst>
                      <a:ext uri="{FF2B5EF4-FFF2-40B4-BE49-F238E27FC236}">
                        <a16:creationId xmlns:a16="http://schemas.microsoft.com/office/drawing/2014/main" id="{F7D9F7C3-6E12-4D33-B52A-8503CE3402FC}"/>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704" name="Freeform: Shape 703">
                    <a:extLst>
                      <a:ext uri="{FF2B5EF4-FFF2-40B4-BE49-F238E27FC236}">
                        <a16:creationId xmlns:a16="http://schemas.microsoft.com/office/drawing/2014/main" id="{24338577-BF9F-4803-AACC-A5CC929B5297}"/>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705" name="Freeform: Shape 704">
                    <a:extLst>
                      <a:ext uri="{FF2B5EF4-FFF2-40B4-BE49-F238E27FC236}">
                        <a16:creationId xmlns:a16="http://schemas.microsoft.com/office/drawing/2014/main" id="{20DFD0CD-653B-41AA-9BB8-9B3F9A00FEDC}"/>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706" name="Freeform: Shape 705">
                    <a:extLst>
                      <a:ext uri="{FF2B5EF4-FFF2-40B4-BE49-F238E27FC236}">
                        <a16:creationId xmlns:a16="http://schemas.microsoft.com/office/drawing/2014/main" id="{4536B219-A8D0-4DCF-8ED2-1015472BBEA8}"/>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707" name="Freeform: Shape 706">
                    <a:extLst>
                      <a:ext uri="{FF2B5EF4-FFF2-40B4-BE49-F238E27FC236}">
                        <a16:creationId xmlns:a16="http://schemas.microsoft.com/office/drawing/2014/main" id="{6CA73393-1D79-4351-9E05-49BD6A46725A}"/>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708" name="Freeform: Shape 707">
                    <a:extLst>
                      <a:ext uri="{FF2B5EF4-FFF2-40B4-BE49-F238E27FC236}">
                        <a16:creationId xmlns:a16="http://schemas.microsoft.com/office/drawing/2014/main" id="{0823CFD9-EBED-4239-86F6-031719237875}"/>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709" name="Freeform: Shape 708">
                    <a:extLst>
                      <a:ext uri="{FF2B5EF4-FFF2-40B4-BE49-F238E27FC236}">
                        <a16:creationId xmlns:a16="http://schemas.microsoft.com/office/drawing/2014/main" id="{D5F6E0D5-B4C6-4CFE-9D4F-FC068DC57D35}"/>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710" name="Freeform: Shape 709">
                    <a:extLst>
                      <a:ext uri="{FF2B5EF4-FFF2-40B4-BE49-F238E27FC236}">
                        <a16:creationId xmlns:a16="http://schemas.microsoft.com/office/drawing/2014/main" id="{E0377887-C117-43DC-8AF2-CBCA522F3C20}"/>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711" name="Freeform: Shape 710">
                    <a:extLst>
                      <a:ext uri="{FF2B5EF4-FFF2-40B4-BE49-F238E27FC236}">
                        <a16:creationId xmlns:a16="http://schemas.microsoft.com/office/drawing/2014/main" id="{6387B3BD-8AA4-498C-81BE-5476EDD77F3A}"/>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712" name="Freeform: Shape 711">
                    <a:extLst>
                      <a:ext uri="{FF2B5EF4-FFF2-40B4-BE49-F238E27FC236}">
                        <a16:creationId xmlns:a16="http://schemas.microsoft.com/office/drawing/2014/main" id="{D03F1128-EEAA-4D20-979E-6729C92FDB23}"/>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713" name="Freeform: Shape 712">
                    <a:extLst>
                      <a:ext uri="{FF2B5EF4-FFF2-40B4-BE49-F238E27FC236}">
                        <a16:creationId xmlns:a16="http://schemas.microsoft.com/office/drawing/2014/main" id="{A101A728-880C-462F-8CCA-7932FE09EA6F}"/>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662" name="Graphic 3339">
                <a:extLst>
                  <a:ext uri="{FF2B5EF4-FFF2-40B4-BE49-F238E27FC236}">
                    <a16:creationId xmlns:a16="http://schemas.microsoft.com/office/drawing/2014/main" id="{0A2A47AB-B2D6-415D-8C24-A82C5D5C2783}"/>
                  </a:ext>
                </a:extLst>
              </p:cNvPr>
              <p:cNvGrpSpPr/>
              <p:nvPr/>
            </p:nvGrpSpPr>
            <p:grpSpPr>
              <a:xfrm>
                <a:off x="5555179" y="6094277"/>
                <a:ext cx="425723" cy="350034"/>
                <a:chOff x="5555179" y="6094277"/>
                <a:chExt cx="425723" cy="350034"/>
              </a:xfrm>
            </p:grpSpPr>
            <p:grpSp>
              <p:nvGrpSpPr>
                <p:cNvPr id="682" name="Graphic 3339">
                  <a:extLst>
                    <a:ext uri="{FF2B5EF4-FFF2-40B4-BE49-F238E27FC236}">
                      <a16:creationId xmlns:a16="http://schemas.microsoft.com/office/drawing/2014/main" id="{7C20E214-4FF6-419B-B3CC-E61942F5AB9A}"/>
                    </a:ext>
                  </a:extLst>
                </p:cNvPr>
                <p:cNvGrpSpPr/>
                <p:nvPr/>
              </p:nvGrpSpPr>
              <p:grpSpPr>
                <a:xfrm>
                  <a:off x="5555179" y="6094277"/>
                  <a:ext cx="425723" cy="350034"/>
                  <a:chOff x="5555179" y="6094277"/>
                  <a:chExt cx="425723" cy="350034"/>
                </a:xfrm>
                <a:solidFill>
                  <a:srgbClr val="FBFFFF"/>
                </a:solidFill>
              </p:grpSpPr>
              <p:sp>
                <p:nvSpPr>
                  <p:cNvPr id="698" name="Freeform: Shape 697">
                    <a:extLst>
                      <a:ext uri="{FF2B5EF4-FFF2-40B4-BE49-F238E27FC236}">
                        <a16:creationId xmlns:a16="http://schemas.microsoft.com/office/drawing/2014/main" id="{C806FE1C-83D7-4C63-B87A-781C6FAF113E}"/>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699" name="Freeform: Shape 698">
                    <a:extLst>
                      <a:ext uri="{FF2B5EF4-FFF2-40B4-BE49-F238E27FC236}">
                        <a16:creationId xmlns:a16="http://schemas.microsoft.com/office/drawing/2014/main" id="{A53F2E86-F29B-445B-B9ED-DE89CC07D928}"/>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683" name="Picture 682">
                  <a:extLst>
                    <a:ext uri="{FF2B5EF4-FFF2-40B4-BE49-F238E27FC236}">
                      <a16:creationId xmlns:a16="http://schemas.microsoft.com/office/drawing/2014/main" id="{944622BE-FD6D-450F-94D3-7E0A28C202C7}"/>
                    </a:ext>
                  </a:extLst>
                </p:cNvPr>
                <p:cNvPicPr>
                  <a:picLocks noChangeAspect="1"/>
                </p:cNvPicPr>
                <p:nvPr/>
              </p:nvPicPr>
              <p:blipFill>
                <a:blip r:embed="rId35"/>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684" name="Picture 683">
                  <a:extLst>
                    <a:ext uri="{FF2B5EF4-FFF2-40B4-BE49-F238E27FC236}">
                      <a16:creationId xmlns:a16="http://schemas.microsoft.com/office/drawing/2014/main" id="{A3642670-97D1-48E3-AA4D-BE6D1D08FBB9}"/>
                    </a:ext>
                  </a:extLst>
                </p:cNvPr>
                <p:cNvPicPr>
                  <a:picLocks noChangeAspect="1"/>
                </p:cNvPicPr>
                <p:nvPr/>
              </p:nvPicPr>
              <p:blipFill>
                <a:blip r:embed="rId36"/>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685" name="Graphic 3339">
                  <a:extLst>
                    <a:ext uri="{FF2B5EF4-FFF2-40B4-BE49-F238E27FC236}">
                      <a16:creationId xmlns:a16="http://schemas.microsoft.com/office/drawing/2014/main" id="{B1435FAA-0350-40DB-98D4-6B0297456B18}"/>
                    </a:ext>
                  </a:extLst>
                </p:cNvPr>
                <p:cNvGrpSpPr/>
                <p:nvPr/>
              </p:nvGrpSpPr>
              <p:grpSpPr>
                <a:xfrm>
                  <a:off x="5590178" y="6138901"/>
                  <a:ext cx="290463" cy="224858"/>
                  <a:chOff x="5590178" y="6138901"/>
                  <a:chExt cx="290463" cy="224858"/>
                </a:xfrm>
                <a:solidFill>
                  <a:srgbClr val="A0BDAB"/>
                </a:solidFill>
              </p:grpSpPr>
              <p:sp>
                <p:nvSpPr>
                  <p:cNvPr id="686" name="Freeform: Shape 685">
                    <a:extLst>
                      <a:ext uri="{FF2B5EF4-FFF2-40B4-BE49-F238E27FC236}">
                        <a16:creationId xmlns:a16="http://schemas.microsoft.com/office/drawing/2014/main" id="{D8F7C7B1-C044-46BB-8FB4-DEA8CFE65AA1}"/>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687" name="Freeform: Shape 686">
                    <a:extLst>
                      <a:ext uri="{FF2B5EF4-FFF2-40B4-BE49-F238E27FC236}">
                        <a16:creationId xmlns:a16="http://schemas.microsoft.com/office/drawing/2014/main" id="{ECC9A91F-E768-4B78-BE92-BD32CA1F64C7}"/>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688" name="Freeform: Shape 687">
                    <a:extLst>
                      <a:ext uri="{FF2B5EF4-FFF2-40B4-BE49-F238E27FC236}">
                        <a16:creationId xmlns:a16="http://schemas.microsoft.com/office/drawing/2014/main" id="{9175AC3E-1D24-4C98-A7A5-DE05EF46F7C3}"/>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689" name="Freeform: Shape 688">
                    <a:extLst>
                      <a:ext uri="{FF2B5EF4-FFF2-40B4-BE49-F238E27FC236}">
                        <a16:creationId xmlns:a16="http://schemas.microsoft.com/office/drawing/2014/main" id="{F0EB6E8E-8936-4BE9-A74E-3D67177BACB9}"/>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690" name="Freeform: Shape 689">
                    <a:extLst>
                      <a:ext uri="{FF2B5EF4-FFF2-40B4-BE49-F238E27FC236}">
                        <a16:creationId xmlns:a16="http://schemas.microsoft.com/office/drawing/2014/main" id="{E9BDC63C-D2D6-4549-AA60-7EBFBD9FA2C7}"/>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691" name="Freeform: Shape 690">
                    <a:extLst>
                      <a:ext uri="{FF2B5EF4-FFF2-40B4-BE49-F238E27FC236}">
                        <a16:creationId xmlns:a16="http://schemas.microsoft.com/office/drawing/2014/main" id="{92C422AE-E43E-4C70-A981-8A0E3E581912}"/>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692" name="Freeform: Shape 691">
                    <a:extLst>
                      <a:ext uri="{FF2B5EF4-FFF2-40B4-BE49-F238E27FC236}">
                        <a16:creationId xmlns:a16="http://schemas.microsoft.com/office/drawing/2014/main" id="{CE7392FC-5EC2-4D95-AB9D-F597CFCC9CFB}"/>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693" name="Freeform: Shape 692">
                    <a:extLst>
                      <a:ext uri="{FF2B5EF4-FFF2-40B4-BE49-F238E27FC236}">
                        <a16:creationId xmlns:a16="http://schemas.microsoft.com/office/drawing/2014/main" id="{F54FA1A3-1B25-4FA3-AA9D-F296E8395094}"/>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694" name="Freeform: Shape 693">
                    <a:extLst>
                      <a:ext uri="{FF2B5EF4-FFF2-40B4-BE49-F238E27FC236}">
                        <a16:creationId xmlns:a16="http://schemas.microsoft.com/office/drawing/2014/main" id="{3B224497-5B8D-4915-B6F0-9D2C74C0CE03}"/>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695" name="Freeform: Shape 694">
                    <a:extLst>
                      <a:ext uri="{FF2B5EF4-FFF2-40B4-BE49-F238E27FC236}">
                        <a16:creationId xmlns:a16="http://schemas.microsoft.com/office/drawing/2014/main" id="{AED876BB-CCD4-4E79-A2CD-94FE57E7D89B}"/>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696" name="Freeform: Shape 695">
                    <a:extLst>
                      <a:ext uri="{FF2B5EF4-FFF2-40B4-BE49-F238E27FC236}">
                        <a16:creationId xmlns:a16="http://schemas.microsoft.com/office/drawing/2014/main" id="{6B83FEC8-DDBC-4958-AC08-97E947F26AE5}"/>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697" name="Freeform: Shape 696">
                    <a:extLst>
                      <a:ext uri="{FF2B5EF4-FFF2-40B4-BE49-F238E27FC236}">
                        <a16:creationId xmlns:a16="http://schemas.microsoft.com/office/drawing/2014/main" id="{71F21A00-E42F-40C2-82F4-D7CDC3D3E605}"/>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663" name="Graphic 3339">
                <a:extLst>
                  <a:ext uri="{FF2B5EF4-FFF2-40B4-BE49-F238E27FC236}">
                    <a16:creationId xmlns:a16="http://schemas.microsoft.com/office/drawing/2014/main" id="{3C596138-0DB4-45E5-B14D-9A7AD984FC55}"/>
                  </a:ext>
                </a:extLst>
              </p:cNvPr>
              <p:cNvGrpSpPr/>
              <p:nvPr/>
            </p:nvGrpSpPr>
            <p:grpSpPr>
              <a:xfrm>
                <a:off x="5304010" y="5105829"/>
                <a:ext cx="420520" cy="308162"/>
                <a:chOff x="5304010" y="5105829"/>
                <a:chExt cx="420520" cy="308162"/>
              </a:xfrm>
            </p:grpSpPr>
            <p:grpSp>
              <p:nvGrpSpPr>
                <p:cNvPr id="664" name="Graphic 3339">
                  <a:extLst>
                    <a:ext uri="{FF2B5EF4-FFF2-40B4-BE49-F238E27FC236}">
                      <a16:creationId xmlns:a16="http://schemas.microsoft.com/office/drawing/2014/main" id="{F7C4C337-99CC-4468-B94A-86393BF5A0C9}"/>
                    </a:ext>
                  </a:extLst>
                </p:cNvPr>
                <p:cNvGrpSpPr/>
                <p:nvPr/>
              </p:nvGrpSpPr>
              <p:grpSpPr>
                <a:xfrm>
                  <a:off x="5304010" y="5105829"/>
                  <a:ext cx="420520" cy="308162"/>
                  <a:chOff x="5304010" y="5105829"/>
                  <a:chExt cx="420520" cy="308162"/>
                </a:xfrm>
                <a:solidFill>
                  <a:srgbClr val="FBFFFF"/>
                </a:solidFill>
              </p:grpSpPr>
              <p:sp>
                <p:nvSpPr>
                  <p:cNvPr id="680" name="Freeform: Shape 679">
                    <a:extLst>
                      <a:ext uri="{FF2B5EF4-FFF2-40B4-BE49-F238E27FC236}">
                        <a16:creationId xmlns:a16="http://schemas.microsoft.com/office/drawing/2014/main" id="{C79A4DCD-26C3-4A94-9840-94EBFADC74CD}"/>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681" name="Freeform: Shape 680">
                    <a:extLst>
                      <a:ext uri="{FF2B5EF4-FFF2-40B4-BE49-F238E27FC236}">
                        <a16:creationId xmlns:a16="http://schemas.microsoft.com/office/drawing/2014/main" id="{C580E577-094A-47EF-93E0-C317272250D1}"/>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665" name="Picture 664">
                  <a:extLst>
                    <a:ext uri="{FF2B5EF4-FFF2-40B4-BE49-F238E27FC236}">
                      <a16:creationId xmlns:a16="http://schemas.microsoft.com/office/drawing/2014/main" id="{2F2660BA-98C6-4272-88A9-B323FB182CDA}"/>
                    </a:ext>
                  </a:extLst>
                </p:cNvPr>
                <p:cNvPicPr>
                  <a:picLocks noChangeAspect="1"/>
                </p:cNvPicPr>
                <p:nvPr/>
              </p:nvPicPr>
              <p:blipFill>
                <a:blip r:embed="rId37"/>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666" name="Picture 665">
                  <a:extLst>
                    <a:ext uri="{FF2B5EF4-FFF2-40B4-BE49-F238E27FC236}">
                      <a16:creationId xmlns:a16="http://schemas.microsoft.com/office/drawing/2014/main" id="{27B07050-5414-4ED5-B1F2-CCB0B14F13CB}"/>
                    </a:ext>
                  </a:extLst>
                </p:cNvPr>
                <p:cNvPicPr>
                  <a:picLocks noChangeAspect="1"/>
                </p:cNvPicPr>
                <p:nvPr/>
              </p:nvPicPr>
              <p:blipFill>
                <a:blip r:embed="rId38"/>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667" name="Graphic 3339">
                  <a:extLst>
                    <a:ext uri="{FF2B5EF4-FFF2-40B4-BE49-F238E27FC236}">
                      <a16:creationId xmlns:a16="http://schemas.microsoft.com/office/drawing/2014/main" id="{FFB6A16D-74FE-4E28-9C20-85400492054B}"/>
                    </a:ext>
                  </a:extLst>
                </p:cNvPr>
                <p:cNvGrpSpPr/>
                <p:nvPr/>
              </p:nvGrpSpPr>
              <p:grpSpPr>
                <a:xfrm>
                  <a:off x="5338135" y="5145017"/>
                  <a:ext cx="287558" cy="197525"/>
                  <a:chOff x="5338135" y="5145017"/>
                  <a:chExt cx="287558" cy="197525"/>
                </a:xfrm>
                <a:solidFill>
                  <a:srgbClr val="A0BDAB"/>
                </a:solidFill>
              </p:grpSpPr>
              <p:sp>
                <p:nvSpPr>
                  <p:cNvPr id="668" name="Freeform: Shape 667">
                    <a:extLst>
                      <a:ext uri="{FF2B5EF4-FFF2-40B4-BE49-F238E27FC236}">
                        <a16:creationId xmlns:a16="http://schemas.microsoft.com/office/drawing/2014/main" id="{05002D8E-0D6D-485F-A39F-027E7E5F0F5E}"/>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669" name="Freeform: Shape 668">
                    <a:extLst>
                      <a:ext uri="{FF2B5EF4-FFF2-40B4-BE49-F238E27FC236}">
                        <a16:creationId xmlns:a16="http://schemas.microsoft.com/office/drawing/2014/main" id="{F6304BE9-8484-4B46-8D33-5D191221FFCE}"/>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670" name="Freeform: Shape 669">
                    <a:extLst>
                      <a:ext uri="{FF2B5EF4-FFF2-40B4-BE49-F238E27FC236}">
                        <a16:creationId xmlns:a16="http://schemas.microsoft.com/office/drawing/2014/main" id="{CF26C46A-8759-4E6D-A451-5F03F0E8A577}"/>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671" name="Freeform: Shape 670">
                    <a:extLst>
                      <a:ext uri="{FF2B5EF4-FFF2-40B4-BE49-F238E27FC236}">
                        <a16:creationId xmlns:a16="http://schemas.microsoft.com/office/drawing/2014/main" id="{F4D92C70-0449-4DA3-B305-FB1AD27E80CC}"/>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672" name="Freeform: Shape 671">
                    <a:extLst>
                      <a:ext uri="{FF2B5EF4-FFF2-40B4-BE49-F238E27FC236}">
                        <a16:creationId xmlns:a16="http://schemas.microsoft.com/office/drawing/2014/main" id="{F03F750A-5B2E-499A-9610-EA32A1CCF8C0}"/>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673" name="Freeform: Shape 672">
                    <a:extLst>
                      <a:ext uri="{FF2B5EF4-FFF2-40B4-BE49-F238E27FC236}">
                        <a16:creationId xmlns:a16="http://schemas.microsoft.com/office/drawing/2014/main" id="{FE721991-0B5D-49B7-9AB2-064C7993B433}"/>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674" name="Freeform: Shape 673">
                    <a:extLst>
                      <a:ext uri="{FF2B5EF4-FFF2-40B4-BE49-F238E27FC236}">
                        <a16:creationId xmlns:a16="http://schemas.microsoft.com/office/drawing/2014/main" id="{FF6FC9D9-2471-4DD3-B1DA-C417E1F35A58}"/>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675" name="Freeform: Shape 674">
                    <a:extLst>
                      <a:ext uri="{FF2B5EF4-FFF2-40B4-BE49-F238E27FC236}">
                        <a16:creationId xmlns:a16="http://schemas.microsoft.com/office/drawing/2014/main" id="{302352CA-3976-4095-B56C-798115C78CE6}"/>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676" name="Freeform: Shape 675">
                    <a:extLst>
                      <a:ext uri="{FF2B5EF4-FFF2-40B4-BE49-F238E27FC236}">
                        <a16:creationId xmlns:a16="http://schemas.microsoft.com/office/drawing/2014/main" id="{3AF88D7A-D89D-45B6-AC5D-091F31BC7D1F}"/>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677" name="Freeform: Shape 676">
                    <a:extLst>
                      <a:ext uri="{FF2B5EF4-FFF2-40B4-BE49-F238E27FC236}">
                        <a16:creationId xmlns:a16="http://schemas.microsoft.com/office/drawing/2014/main" id="{43EBCCFD-C428-47FB-8C96-C9D18696AA48}"/>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678" name="Freeform: Shape 677">
                    <a:extLst>
                      <a:ext uri="{FF2B5EF4-FFF2-40B4-BE49-F238E27FC236}">
                        <a16:creationId xmlns:a16="http://schemas.microsoft.com/office/drawing/2014/main" id="{ECB606E5-4B56-4F74-9AB6-850B0E517ADE}"/>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679" name="Freeform: Shape 678">
                    <a:extLst>
                      <a:ext uri="{FF2B5EF4-FFF2-40B4-BE49-F238E27FC236}">
                        <a16:creationId xmlns:a16="http://schemas.microsoft.com/office/drawing/2014/main" id="{FDA469E4-287B-45AE-9B6C-87AF907E1D50}"/>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grpSp>
          <p:nvGrpSpPr>
            <p:cNvPr id="16" name="Graphic 2180">
              <a:extLst>
                <a:ext uri="{FF2B5EF4-FFF2-40B4-BE49-F238E27FC236}">
                  <a16:creationId xmlns:a16="http://schemas.microsoft.com/office/drawing/2014/main" id="{928EF4F3-35F4-472D-A5D3-A04BEABE00CD}"/>
                </a:ext>
              </a:extLst>
            </p:cNvPr>
            <p:cNvGrpSpPr/>
            <p:nvPr/>
          </p:nvGrpSpPr>
          <p:grpSpPr>
            <a:xfrm rot="4699191">
              <a:off x="1868732" y="2294077"/>
              <a:ext cx="2356805" cy="1418029"/>
              <a:chOff x="2313401" y="4892801"/>
              <a:chExt cx="2356805" cy="1418029"/>
            </a:xfrm>
          </p:grpSpPr>
          <p:sp>
            <p:nvSpPr>
              <p:cNvPr id="637" name="Freeform: Shape 636">
                <a:extLst>
                  <a:ext uri="{FF2B5EF4-FFF2-40B4-BE49-F238E27FC236}">
                    <a16:creationId xmlns:a16="http://schemas.microsoft.com/office/drawing/2014/main" id="{625FA809-101C-427F-8181-C0390DC05DAE}"/>
                  </a:ext>
                </a:extLst>
              </p:cNvPr>
              <p:cNvSpPr/>
              <p:nvPr/>
            </p:nvSpPr>
            <p:spPr>
              <a:xfrm>
                <a:off x="2336147" y="4895302"/>
                <a:ext cx="2303316" cy="1269698"/>
              </a:xfrm>
              <a:custGeom>
                <a:avLst/>
                <a:gdLst>
                  <a:gd name="connsiteX0" fmla="*/ 1744492 w 2303316"/>
                  <a:gd name="connsiteY0" fmla="*/ 593915 h 1269698"/>
                  <a:gd name="connsiteX1" fmla="*/ 940091 w 2303316"/>
                  <a:gd name="connsiteY1" fmla="*/ 876470 h 1269698"/>
                  <a:gd name="connsiteX2" fmla="*/ 730663 w 2303316"/>
                  <a:gd name="connsiteY2" fmla="*/ 925149 h 1269698"/>
                  <a:gd name="connsiteX3" fmla="*/ 0 w 2303316"/>
                  <a:gd name="connsiteY3" fmla="*/ 1269699 h 1269698"/>
                  <a:gd name="connsiteX4" fmla="*/ 188123 w 2303316"/>
                  <a:gd name="connsiteY4" fmla="*/ 728862 h 1269698"/>
                  <a:gd name="connsiteX5" fmla="*/ 282337 w 2303316"/>
                  <a:gd name="connsiteY5" fmla="*/ 547812 h 1269698"/>
                  <a:gd name="connsiteX6" fmla="*/ 632781 w 2303316"/>
                  <a:gd name="connsiteY6" fmla="*/ 247705 h 1269698"/>
                  <a:gd name="connsiteX7" fmla="*/ 1137513 w 2303316"/>
                  <a:gd name="connsiteY7" fmla="*/ 9681 h 1269698"/>
                  <a:gd name="connsiteX8" fmla="*/ 1873066 w 2303316"/>
                  <a:gd name="connsiteY8" fmla="*/ 166589 h 1269698"/>
                  <a:gd name="connsiteX9" fmla="*/ 2090745 w 2303316"/>
                  <a:gd name="connsiteY9" fmla="*/ 257790 h 1269698"/>
                  <a:gd name="connsiteX10" fmla="*/ 2173215 w 2303316"/>
                  <a:gd name="connsiteY10" fmla="*/ 299615 h 1269698"/>
                  <a:gd name="connsiteX11" fmla="*/ 2303317 w 2303316"/>
                  <a:gd name="connsiteY11" fmla="*/ 506162 h 1269698"/>
                  <a:gd name="connsiteX12" fmla="*/ 2038923 w 2303316"/>
                  <a:gd name="connsiteY12" fmla="*/ 501403 h 1269698"/>
                  <a:gd name="connsiteX13" fmla="*/ 1744492 w 2303316"/>
                  <a:gd name="connsiteY13" fmla="*/ 593915 h 126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03316" h="1269698">
                    <a:moveTo>
                      <a:pt x="1744492" y="593915"/>
                    </a:moveTo>
                    <a:cubicBezTo>
                      <a:pt x="1480492" y="699960"/>
                      <a:pt x="1216927" y="810895"/>
                      <a:pt x="940091" y="876470"/>
                    </a:cubicBezTo>
                    <a:cubicBezTo>
                      <a:pt x="870325" y="892973"/>
                      <a:pt x="799905" y="906594"/>
                      <a:pt x="730663" y="925149"/>
                    </a:cubicBezTo>
                    <a:cubicBezTo>
                      <a:pt x="469718" y="995045"/>
                      <a:pt x="233091" y="1133136"/>
                      <a:pt x="0" y="1269699"/>
                    </a:cubicBezTo>
                    <a:cubicBezTo>
                      <a:pt x="49770" y="1085287"/>
                      <a:pt x="112725" y="904411"/>
                      <a:pt x="188123" y="728862"/>
                    </a:cubicBezTo>
                    <a:cubicBezTo>
                      <a:pt x="215016" y="666256"/>
                      <a:pt x="243743" y="603956"/>
                      <a:pt x="282337" y="547812"/>
                    </a:cubicBezTo>
                    <a:cubicBezTo>
                      <a:pt x="370090" y="420242"/>
                      <a:pt x="503116" y="332359"/>
                      <a:pt x="632781" y="247705"/>
                    </a:cubicBezTo>
                    <a:cubicBezTo>
                      <a:pt x="789732" y="145240"/>
                      <a:pt x="952621" y="40373"/>
                      <a:pt x="1137513" y="9681"/>
                    </a:cubicBezTo>
                    <a:cubicBezTo>
                      <a:pt x="1388329" y="-31969"/>
                      <a:pt x="1638578" y="68314"/>
                      <a:pt x="1873066" y="166589"/>
                    </a:cubicBezTo>
                    <a:cubicBezTo>
                      <a:pt x="1945625" y="196975"/>
                      <a:pt x="2018185" y="227404"/>
                      <a:pt x="2090745" y="257790"/>
                    </a:cubicBezTo>
                    <a:cubicBezTo>
                      <a:pt x="2119210" y="269709"/>
                      <a:pt x="2147981" y="281802"/>
                      <a:pt x="2173215" y="299615"/>
                    </a:cubicBezTo>
                    <a:cubicBezTo>
                      <a:pt x="2241017" y="347552"/>
                      <a:pt x="2276423" y="430502"/>
                      <a:pt x="2303317" y="506162"/>
                    </a:cubicBezTo>
                    <a:cubicBezTo>
                      <a:pt x="2217790" y="517382"/>
                      <a:pt x="2129033" y="486734"/>
                      <a:pt x="2038923" y="501403"/>
                    </a:cubicBezTo>
                    <a:cubicBezTo>
                      <a:pt x="1937243" y="517993"/>
                      <a:pt x="1839754" y="555670"/>
                      <a:pt x="1744492" y="593915"/>
                    </a:cubicBezTo>
                    <a:close/>
                  </a:path>
                </a:pathLst>
              </a:custGeom>
              <a:solidFill>
                <a:srgbClr val="334E23"/>
              </a:solidFill>
              <a:ln w="4365" cap="flat">
                <a:noFill/>
                <a:prstDash val="solid"/>
                <a:miter/>
              </a:ln>
            </p:spPr>
            <p:txBody>
              <a:bodyPr rtlCol="0" anchor="ctr"/>
              <a:lstStyle/>
              <a:p>
                <a:endParaRPr lang="th-TH"/>
              </a:p>
            </p:txBody>
          </p:sp>
          <p:sp>
            <p:nvSpPr>
              <p:cNvPr id="638" name="Freeform: Shape 637">
                <a:extLst>
                  <a:ext uri="{FF2B5EF4-FFF2-40B4-BE49-F238E27FC236}">
                    <a16:creationId xmlns:a16="http://schemas.microsoft.com/office/drawing/2014/main" id="{A8E7729E-FAE4-4F1C-BA35-0D94D76F3936}"/>
                  </a:ext>
                </a:extLst>
              </p:cNvPr>
              <p:cNvSpPr/>
              <p:nvPr/>
            </p:nvSpPr>
            <p:spPr>
              <a:xfrm>
                <a:off x="2313401" y="5359463"/>
                <a:ext cx="2339378" cy="951367"/>
              </a:xfrm>
              <a:custGeom>
                <a:avLst/>
                <a:gdLst>
                  <a:gd name="connsiteX0" fmla="*/ 1966756 w 2339378"/>
                  <a:gd name="connsiteY0" fmla="*/ 60599 h 951367"/>
                  <a:gd name="connsiteX1" fmla="*/ 1700965 w 2339378"/>
                  <a:gd name="connsiteY1" fmla="*/ 153897 h 951367"/>
                  <a:gd name="connsiteX2" fmla="*/ 252082 w 2339378"/>
                  <a:gd name="connsiteY2" fmla="*/ 578647 h 951367"/>
                  <a:gd name="connsiteX3" fmla="*/ 0 w 2339378"/>
                  <a:gd name="connsiteY3" fmla="*/ 817282 h 951367"/>
                  <a:gd name="connsiteX4" fmla="*/ 311326 w 2339378"/>
                  <a:gd name="connsiteY4" fmla="*/ 894339 h 951367"/>
                  <a:gd name="connsiteX5" fmla="*/ 559174 w 2339378"/>
                  <a:gd name="connsiteY5" fmla="*/ 944677 h 951367"/>
                  <a:gd name="connsiteX6" fmla="*/ 935943 w 2339378"/>
                  <a:gd name="connsiteY6" fmla="*/ 916779 h 951367"/>
                  <a:gd name="connsiteX7" fmla="*/ 1084163 w 2339378"/>
                  <a:gd name="connsiteY7" fmla="*/ 868319 h 951367"/>
                  <a:gd name="connsiteX8" fmla="*/ 1300707 w 2339378"/>
                  <a:gd name="connsiteY8" fmla="*/ 791262 h 951367"/>
                  <a:gd name="connsiteX9" fmla="*/ 1532139 w 2339378"/>
                  <a:gd name="connsiteY9" fmla="*/ 701632 h 951367"/>
                  <a:gd name="connsiteX10" fmla="*/ 2210849 w 2339378"/>
                  <a:gd name="connsiteY10" fmla="*/ 142676 h 951367"/>
                  <a:gd name="connsiteX11" fmla="*/ 2339378 w 2339378"/>
                  <a:gd name="connsiteY11" fmla="*/ 45057 h 951367"/>
                  <a:gd name="connsiteX12" fmla="*/ 1966756 w 2339378"/>
                  <a:gd name="connsiteY12" fmla="*/ 60599 h 95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378" h="951367">
                    <a:moveTo>
                      <a:pt x="1966756" y="60599"/>
                    </a:moveTo>
                    <a:cubicBezTo>
                      <a:pt x="1878130" y="91684"/>
                      <a:pt x="1789547" y="122812"/>
                      <a:pt x="1700965" y="153897"/>
                    </a:cubicBezTo>
                    <a:cubicBezTo>
                      <a:pt x="1212998" y="325167"/>
                      <a:pt x="740049" y="407376"/>
                      <a:pt x="252082" y="578647"/>
                    </a:cubicBezTo>
                    <a:cubicBezTo>
                      <a:pt x="162103" y="610212"/>
                      <a:pt x="50251" y="736253"/>
                      <a:pt x="0" y="817282"/>
                    </a:cubicBezTo>
                    <a:cubicBezTo>
                      <a:pt x="103775" y="842953"/>
                      <a:pt x="207551" y="868668"/>
                      <a:pt x="311326" y="894339"/>
                    </a:cubicBezTo>
                    <a:cubicBezTo>
                      <a:pt x="393229" y="914596"/>
                      <a:pt x="475394" y="934941"/>
                      <a:pt x="559174" y="944677"/>
                    </a:cubicBezTo>
                    <a:cubicBezTo>
                      <a:pt x="684996" y="959346"/>
                      <a:pt x="813657" y="949828"/>
                      <a:pt x="935943" y="916779"/>
                    </a:cubicBezTo>
                    <a:cubicBezTo>
                      <a:pt x="986150" y="903201"/>
                      <a:pt x="1035178" y="885782"/>
                      <a:pt x="1084163" y="868319"/>
                    </a:cubicBezTo>
                    <a:cubicBezTo>
                      <a:pt x="1156373" y="842648"/>
                      <a:pt x="1228540" y="816933"/>
                      <a:pt x="1300707" y="791262"/>
                    </a:cubicBezTo>
                    <a:cubicBezTo>
                      <a:pt x="1378681" y="763539"/>
                      <a:pt x="1456741" y="735729"/>
                      <a:pt x="1532139" y="701632"/>
                    </a:cubicBezTo>
                    <a:cubicBezTo>
                      <a:pt x="1801946" y="579651"/>
                      <a:pt x="2031763" y="378474"/>
                      <a:pt x="2210849" y="142676"/>
                    </a:cubicBezTo>
                    <a:cubicBezTo>
                      <a:pt x="2243767" y="99324"/>
                      <a:pt x="2281226" y="50951"/>
                      <a:pt x="2339378" y="45057"/>
                    </a:cubicBezTo>
                    <a:cubicBezTo>
                      <a:pt x="2244989" y="-46276"/>
                      <a:pt x="2072540" y="23446"/>
                      <a:pt x="1966756" y="60599"/>
                    </a:cubicBezTo>
                    <a:close/>
                  </a:path>
                </a:pathLst>
              </a:custGeom>
              <a:solidFill>
                <a:srgbClr val="426044"/>
              </a:solidFill>
              <a:ln w="4365" cap="flat">
                <a:noFill/>
                <a:prstDash val="solid"/>
                <a:miter/>
              </a:ln>
            </p:spPr>
            <p:txBody>
              <a:bodyPr rtlCol="0" anchor="ctr"/>
              <a:lstStyle/>
              <a:p>
                <a:endParaRPr lang="th-TH"/>
              </a:p>
            </p:txBody>
          </p:sp>
          <p:sp>
            <p:nvSpPr>
              <p:cNvPr id="639" name="Freeform: Shape 638">
                <a:extLst>
                  <a:ext uri="{FF2B5EF4-FFF2-40B4-BE49-F238E27FC236}">
                    <a16:creationId xmlns:a16="http://schemas.microsoft.com/office/drawing/2014/main" id="{03B07E02-B129-4068-BBCE-52F67AFB4191}"/>
                  </a:ext>
                </a:extLst>
              </p:cNvPr>
              <p:cNvSpPr/>
              <p:nvPr/>
            </p:nvSpPr>
            <p:spPr>
              <a:xfrm>
                <a:off x="2708769" y="4892801"/>
                <a:ext cx="1925758" cy="640170"/>
              </a:xfrm>
              <a:custGeom>
                <a:avLst/>
                <a:gdLst>
                  <a:gd name="connsiteX0" fmla="*/ 1501316 w 1925758"/>
                  <a:gd name="connsiteY0" fmla="*/ 596241 h 640170"/>
                  <a:gd name="connsiteX1" fmla="*/ 1299528 w 1925758"/>
                  <a:gd name="connsiteY1" fmla="*/ 620821 h 640170"/>
                  <a:gd name="connsiteX2" fmla="*/ 1235656 w 1925758"/>
                  <a:gd name="connsiteY2" fmla="*/ 529532 h 640170"/>
                  <a:gd name="connsiteX3" fmla="*/ 1130877 w 1925758"/>
                  <a:gd name="connsiteY3" fmla="*/ 438679 h 640170"/>
                  <a:gd name="connsiteX4" fmla="*/ 817499 w 1925758"/>
                  <a:gd name="connsiteY4" fmla="*/ 287011 h 640170"/>
                  <a:gd name="connsiteX5" fmla="*/ 694950 w 1925758"/>
                  <a:gd name="connsiteY5" fmla="*/ 279196 h 640170"/>
                  <a:gd name="connsiteX6" fmla="*/ 0 w 1925758"/>
                  <a:gd name="connsiteY6" fmla="*/ 479063 h 640170"/>
                  <a:gd name="connsiteX7" fmla="*/ 782791 w 1925758"/>
                  <a:gd name="connsiteY7" fmla="*/ 27768 h 640170"/>
                  <a:gd name="connsiteX8" fmla="*/ 889273 w 1925758"/>
                  <a:gd name="connsiteY8" fmla="*/ 919 h 640170"/>
                  <a:gd name="connsiteX9" fmla="*/ 1071851 w 1925758"/>
                  <a:gd name="connsiteY9" fmla="*/ 34841 h 640170"/>
                  <a:gd name="connsiteX10" fmla="*/ 1329609 w 1925758"/>
                  <a:gd name="connsiteY10" fmla="*/ 130059 h 640170"/>
                  <a:gd name="connsiteX11" fmla="*/ 1436702 w 1925758"/>
                  <a:gd name="connsiteY11" fmla="*/ 167955 h 640170"/>
                  <a:gd name="connsiteX12" fmla="*/ 1523014 w 1925758"/>
                  <a:gd name="connsiteY12" fmla="*/ 167344 h 640170"/>
                  <a:gd name="connsiteX13" fmla="*/ 1919300 w 1925758"/>
                  <a:gd name="connsiteY13" fmla="*/ 416675 h 640170"/>
                  <a:gd name="connsiteX14" fmla="*/ 1771080 w 1925758"/>
                  <a:gd name="connsiteY14" fmla="*/ 522284 h 640170"/>
                  <a:gd name="connsiteX15" fmla="*/ 1501316 w 1925758"/>
                  <a:gd name="connsiteY15" fmla="*/ 596241 h 64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25758" h="640170">
                    <a:moveTo>
                      <a:pt x="1501316" y="596241"/>
                    </a:moveTo>
                    <a:cubicBezTo>
                      <a:pt x="1436441" y="626278"/>
                      <a:pt x="1356764" y="663649"/>
                      <a:pt x="1299528" y="620821"/>
                    </a:cubicBezTo>
                    <a:cubicBezTo>
                      <a:pt x="1269579" y="598424"/>
                      <a:pt x="1256918" y="560311"/>
                      <a:pt x="1235656" y="529532"/>
                    </a:cubicBezTo>
                    <a:cubicBezTo>
                      <a:pt x="1209243" y="491243"/>
                      <a:pt x="1169558" y="464481"/>
                      <a:pt x="1130877" y="438679"/>
                    </a:cubicBezTo>
                    <a:cubicBezTo>
                      <a:pt x="1033607" y="373803"/>
                      <a:pt x="932669" y="307399"/>
                      <a:pt x="817499" y="287011"/>
                    </a:cubicBezTo>
                    <a:cubicBezTo>
                      <a:pt x="777115" y="279851"/>
                      <a:pt x="735945" y="278628"/>
                      <a:pt x="694950" y="279196"/>
                    </a:cubicBezTo>
                    <a:cubicBezTo>
                      <a:pt x="451076" y="282732"/>
                      <a:pt x="208468" y="352498"/>
                      <a:pt x="0" y="479063"/>
                    </a:cubicBezTo>
                    <a:cubicBezTo>
                      <a:pt x="185984" y="236192"/>
                      <a:pt x="493075" y="125956"/>
                      <a:pt x="782791" y="27768"/>
                    </a:cubicBezTo>
                    <a:cubicBezTo>
                      <a:pt x="817542" y="15981"/>
                      <a:pt x="852731" y="4106"/>
                      <a:pt x="889273" y="919"/>
                    </a:cubicBezTo>
                    <a:cubicBezTo>
                      <a:pt x="951398" y="-4539"/>
                      <a:pt x="1012651" y="15282"/>
                      <a:pt x="1071851" y="34841"/>
                    </a:cubicBezTo>
                    <a:cubicBezTo>
                      <a:pt x="1158862" y="63568"/>
                      <a:pt x="1246047" y="92383"/>
                      <a:pt x="1329609" y="130059"/>
                    </a:cubicBezTo>
                    <a:cubicBezTo>
                      <a:pt x="1364273" y="145689"/>
                      <a:pt x="1398982" y="163065"/>
                      <a:pt x="1436702" y="167955"/>
                    </a:cubicBezTo>
                    <a:cubicBezTo>
                      <a:pt x="1465255" y="171666"/>
                      <a:pt x="1494200" y="168042"/>
                      <a:pt x="1523014" y="167344"/>
                    </a:cubicBezTo>
                    <a:cubicBezTo>
                      <a:pt x="1670710" y="163676"/>
                      <a:pt x="1872454" y="264832"/>
                      <a:pt x="1919300" y="416675"/>
                    </a:cubicBezTo>
                    <a:cubicBezTo>
                      <a:pt x="1952873" y="525428"/>
                      <a:pt x="1848399" y="514251"/>
                      <a:pt x="1771080" y="522284"/>
                    </a:cubicBezTo>
                    <a:cubicBezTo>
                      <a:pt x="1677914" y="531889"/>
                      <a:pt x="1586275" y="556949"/>
                      <a:pt x="1501316" y="596241"/>
                    </a:cubicBezTo>
                    <a:close/>
                  </a:path>
                </a:pathLst>
              </a:custGeom>
              <a:solidFill>
                <a:srgbClr val="47562B"/>
              </a:solidFill>
              <a:ln w="4365" cap="flat">
                <a:noFill/>
                <a:prstDash val="solid"/>
                <a:miter/>
              </a:ln>
            </p:spPr>
            <p:txBody>
              <a:bodyPr rtlCol="0" anchor="ctr"/>
              <a:lstStyle/>
              <a:p>
                <a:endParaRPr lang="th-TH"/>
              </a:p>
            </p:txBody>
          </p:sp>
          <p:sp>
            <p:nvSpPr>
              <p:cNvPr id="640" name="Freeform: Shape 639">
                <a:extLst>
                  <a:ext uri="{FF2B5EF4-FFF2-40B4-BE49-F238E27FC236}">
                    <a16:creationId xmlns:a16="http://schemas.microsoft.com/office/drawing/2014/main" id="{B402D91E-FF03-474B-97FC-A36D4F5AA532}"/>
                  </a:ext>
                </a:extLst>
              </p:cNvPr>
              <p:cNvSpPr/>
              <p:nvPr/>
            </p:nvSpPr>
            <p:spPr>
              <a:xfrm>
                <a:off x="2683797" y="5064946"/>
                <a:ext cx="1372613" cy="508000"/>
              </a:xfrm>
              <a:custGeom>
                <a:avLst/>
                <a:gdLst>
                  <a:gd name="connsiteX0" fmla="*/ 817324 w 1372613"/>
                  <a:gd name="connsiteY0" fmla="*/ 57367 h 508000"/>
                  <a:gd name="connsiteX1" fmla="*/ 599470 w 1372613"/>
                  <a:gd name="connsiteY1" fmla="*/ 15063 h 508000"/>
                  <a:gd name="connsiteX2" fmla="*/ 533328 w 1372613"/>
                  <a:gd name="connsiteY2" fmla="*/ 1 h 508000"/>
                  <a:gd name="connsiteX3" fmla="*/ 480633 w 1372613"/>
                  <a:gd name="connsiteY3" fmla="*/ 11614 h 508000"/>
                  <a:gd name="connsiteX4" fmla="*/ 0 w 1372613"/>
                  <a:gd name="connsiteY4" fmla="*/ 338744 h 508000"/>
                  <a:gd name="connsiteX5" fmla="*/ 573319 w 1372613"/>
                  <a:gd name="connsiteY5" fmla="*/ 462733 h 508000"/>
                  <a:gd name="connsiteX6" fmla="*/ 662949 w 1372613"/>
                  <a:gd name="connsiteY6" fmla="*/ 507963 h 508000"/>
                  <a:gd name="connsiteX7" fmla="*/ 714291 w 1372613"/>
                  <a:gd name="connsiteY7" fmla="*/ 442913 h 508000"/>
                  <a:gd name="connsiteX8" fmla="*/ 703638 w 1372613"/>
                  <a:gd name="connsiteY8" fmla="*/ 427370 h 508000"/>
                  <a:gd name="connsiteX9" fmla="*/ 758866 w 1372613"/>
                  <a:gd name="connsiteY9" fmla="*/ 386157 h 508000"/>
                  <a:gd name="connsiteX10" fmla="*/ 1131139 w 1372613"/>
                  <a:gd name="connsiteY10" fmla="*/ 443698 h 508000"/>
                  <a:gd name="connsiteX11" fmla="*/ 1323671 w 1372613"/>
                  <a:gd name="connsiteY11" fmla="*/ 469588 h 508000"/>
                  <a:gd name="connsiteX12" fmla="*/ 1301449 w 1372613"/>
                  <a:gd name="connsiteY12" fmla="*/ 377120 h 508000"/>
                  <a:gd name="connsiteX13" fmla="*/ 817324 w 1372613"/>
                  <a:gd name="connsiteY13" fmla="*/ 57367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2613" h="508000">
                    <a:moveTo>
                      <a:pt x="817324" y="57367"/>
                    </a:moveTo>
                    <a:cubicBezTo>
                      <a:pt x="745245" y="40515"/>
                      <a:pt x="670240" y="36892"/>
                      <a:pt x="599470" y="15063"/>
                    </a:cubicBezTo>
                    <a:cubicBezTo>
                      <a:pt x="577772" y="8383"/>
                      <a:pt x="556030" y="-87"/>
                      <a:pt x="533328" y="1"/>
                    </a:cubicBezTo>
                    <a:cubicBezTo>
                      <a:pt x="515253" y="88"/>
                      <a:pt x="497703" y="5676"/>
                      <a:pt x="480633" y="11614"/>
                    </a:cubicBezTo>
                    <a:cubicBezTo>
                      <a:pt x="295435" y="75922"/>
                      <a:pt x="127787" y="190045"/>
                      <a:pt x="0" y="338744"/>
                    </a:cubicBezTo>
                    <a:cubicBezTo>
                      <a:pt x="198863" y="340229"/>
                      <a:pt x="412177" y="346166"/>
                      <a:pt x="573319" y="462733"/>
                    </a:cubicBezTo>
                    <a:cubicBezTo>
                      <a:pt x="600867" y="482642"/>
                      <a:pt x="628983" y="506566"/>
                      <a:pt x="662949" y="507963"/>
                    </a:cubicBezTo>
                    <a:cubicBezTo>
                      <a:pt x="696915" y="509360"/>
                      <a:pt x="732496" y="471596"/>
                      <a:pt x="714291" y="442913"/>
                    </a:cubicBezTo>
                    <a:cubicBezTo>
                      <a:pt x="710929" y="437586"/>
                      <a:pt x="706083" y="433177"/>
                      <a:pt x="703638" y="427370"/>
                    </a:cubicBezTo>
                    <a:cubicBezTo>
                      <a:pt x="693073" y="402092"/>
                      <a:pt x="731492" y="386070"/>
                      <a:pt x="758866" y="386157"/>
                    </a:cubicBezTo>
                    <a:cubicBezTo>
                      <a:pt x="884907" y="386594"/>
                      <a:pt x="1010861" y="406065"/>
                      <a:pt x="1131139" y="443698"/>
                    </a:cubicBezTo>
                    <a:cubicBezTo>
                      <a:pt x="1189204" y="461860"/>
                      <a:pt x="1262637" y="488710"/>
                      <a:pt x="1323671" y="469588"/>
                    </a:cubicBezTo>
                    <a:cubicBezTo>
                      <a:pt x="1423561" y="438285"/>
                      <a:pt x="1346941" y="414535"/>
                      <a:pt x="1301449" y="377120"/>
                    </a:cubicBezTo>
                    <a:cubicBezTo>
                      <a:pt x="1145721" y="249070"/>
                      <a:pt x="1023740" y="105610"/>
                      <a:pt x="817324" y="57367"/>
                    </a:cubicBezTo>
                    <a:close/>
                  </a:path>
                </a:pathLst>
              </a:custGeom>
              <a:solidFill>
                <a:srgbClr val="426044"/>
              </a:solidFill>
              <a:ln w="4365" cap="flat">
                <a:noFill/>
                <a:prstDash val="solid"/>
                <a:miter/>
              </a:ln>
            </p:spPr>
            <p:txBody>
              <a:bodyPr rtlCol="0" anchor="ctr"/>
              <a:lstStyle/>
              <a:p>
                <a:endParaRPr lang="th-TH"/>
              </a:p>
            </p:txBody>
          </p:sp>
          <p:sp>
            <p:nvSpPr>
              <p:cNvPr id="641" name="Freeform: Shape 640">
                <a:extLst>
                  <a:ext uri="{FF2B5EF4-FFF2-40B4-BE49-F238E27FC236}">
                    <a16:creationId xmlns:a16="http://schemas.microsoft.com/office/drawing/2014/main" id="{65EA7156-5734-43F5-9F03-12C421B13AF0}"/>
                  </a:ext>
                </a:extLst>
              </p:cNvPr>
              <p:cNvSpPr/>
              <p:nvPr/>
            </p:nvSpPr>
            <p:spPr>
              <a:xfrm>
                <a:off x="3457943" y="5400742"/>
                <a:ext cx="1140263" cy="804380"/>
              </a:xfrm>
              <a:custGeom>
                <a:avLst/>
                <a:gdLst>
                  <a:gd name="connsiteX0" fmla="*/ 693946 w 1140263"/>
                  <a:gd name="connsiteY0" fmla="*/ 65991 h 804380"/>
                  <a:gd name="connsiteX1" fmla="*/ 600256 w 1140263"/>
                  <a:gd name="connsiteY1" fmla="*/ 100524 h 804380"/>
                  <a:gd name="connsiteX2" fmla="*/ 544592 w 1140263"/>
                  <a:gd name="connsiteY2" fmla="*/ 160947 h 804380"/>
                  <a:gd name="connsiteX3" fmla="*/ 0 w 1140263"/>
                  <a:gd name="connsiteY3" fmla="*/ 804381 h 804380"/>
                  <a:gd name="connsiteX4" fmla="*/ 659806 w 1140263"/>
                  <a:gd name="connsiteY4" fmla="*/ 500477 h 804380"/>
                  <a:gd name="connsiteX5" fmla="*/ 1101888 w 1140263"/>
                  <a:gd name="connsiteY5" fmla="*/ 111962 h 804380"/>
                  <a:gd name="connsiteX6" fmla="*/ 1016056 w 1140263"/>
                  <a:gd name="connsiteY6" fmla="*/ 6266 h 804380"/>
                  <a:gd name="connsiteX7" fmla="*/ 693946 w 1140263"/>
                  <a:gd name="connsiteY7" fmla="*/ 65991 h 80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0263" h="804380">
                    <a:moveTo>
                      <a:pt x="693946" y="65991"/>
                    </a:moveTo>
                    <a:cubicBezTo>
                      <a:pt x="661246" y="73238"/>
                      <a:pt x="627673" y="81271"/>
                      <a:pt x="600256" y="100524"/>
                    </a:cubicBezTo>
                    <a:cubicBezTo>
                      <a:pt x="577728" y="116328"/>
                      <a:pt x="560833" y="138725"/>
                      <a:pt x="544592" y="160947"/>
                    </a:cubicBezTo>
                    <a:cubicBezTo>
                      <a:pt x="377730" y="388973"/>
                      <a:pt x="232654" y="644025"/>
                      <a:pt x="0" y="804381"/>
                    </a:cubicBezTo>
                    <a:cubicBezTo>
                      <a:pt x="225625" y="715580"/>
                      <a:pt x="452473" y="626168"/>
                      <a:pt x="659806" y="500477"/>
                    </a:cubicBezTo>
                    <a:cubicBezTo>
                      <a:pt x="826929" y="399190"/>
                      <a:pt x="986892" y="271620"/>
                      <a:pt x="1101888" y="111962"/>
                    </a:cubicBezTo>
                    <a:cubicBezTo>
                      <a:pt x="1181782" y="1027"/>
                      <a:pt x="1129087" y="-10629"/>
                      <a:pt x="1016056" y="6266"/>
                    </a:cubicBezTo>
                    <a:cubicBezTo>
                      <a:pt x="908046" y="22420"/>
                      <a:pt x="800559" y="42328"/>
                      <a:pt x="693946" y="65991"/>
                    </a:cubicBezTo>
                    <a:close/>
                  </a:path>
                </a:pathLst>
              </a:custGeom>
              <a:solidFill>
                <a:srgbClr val="37491B"/>
              </a:solidFill>
              <a:ln w="4365" cap="flat">
                <a:noFill/>
                <a:prstDash val="solid"/>
                <a:miter/>
              </a:ln>
            </p:spPr>
            <p:txBody>
              <a:bodyPr rtlCol="0" anchor="ctr"/>
              <a:lstStyle/>
              <a:p>
                <a:endParaRPr lang="th-TH"/>
              </a:p>
            </p:txBody>
          </p:sp>
          <p:grpSp>
            <p:nvGrpSpPr>
              <p:cNvPr id="642" name="Graphic 2180">
                <a:extLst>
                  <a:ext uri="{FF2B5EF4-FFF2-40B4-BE49-F238E27FC236}">
                    <a16:creationId xmlns:a16="http://schemas.microsoft.com/office/drawing/2014/main" id="{55EB392F-E8B2-4C97-95CC-F03C33A90B36}"/>
                  </a:ext>
                </a:extLst>
              </p:cNvPr>
              <p:cNvGrpSpPr/>
              <p:nvPr/>
            </p:nvGrpSpPr>
            <p:grpSpPr>
              <a:xfrm>
                <a:off x="2352431" y="5064772"/>
                <a:ext cx="2300347" cy="1155762"/>
                <a:chOff x="2352431" y="5064772"/>
                <a:chExt cx="2300347" cy="1155762"/>
              </a:xfrm>
              <a:solidFill>
                <a:srgbClr val="556D3D"/>
              </a:solidFill>
            </p:grpSpPr>
            <p:sp>
              <p:nvSpPr>
                <p:cNvPr id="644" name="Freeform: Shape 643">
                  <a:extLst>
                    <a:ext uri="{FF2B5EF4-FFF2-40B4-BE49-F238E27FC236}">
                      <a16:creationId xmlns:a16="http://schemas.microsoft.com/office/drawing/2014/main" id="{E072EE47-D690-4057-9705-5741AB3776B4}"/>
                    </a:ext>
                  </a:extLst>
                </p:cNvPr>
                <p:cNvSpPr/>
                <p:nvPr/>
              </p:nvSpPr>
              <p:spPr>
                <a:xfrm>
                  <a:off x="3202499" y="5064772"/>
                  <a:ext cx="14494" cy="785"/>
                </a:xfrm>
                <a:custGeom>
                  <a:avLst/>
                  <a:gdLst>
                    <a:gd name="connsiteX0" fmla="*/ 14495 w 14494"/>
                    <a:gd name="connsiteY0" fmla="*/ 786 h 785"/>
                    <a:gd name="connsiteX1" fmla="*/ 0 w 14494"/>
                    <a:gd name="connsiteY1" fmla="*/ 0 h 785"/>
                    <a:gd name="connsiteX2" fmla="*/ 14495 w 14494"/>
                    <a:gd name="connsiteY2" fmla="*/ 786 h 785"/>
                  </a:gdLst>
                  <a:ahLst/>
                  <a:cxnLst>
                    <a:cxn ang="0">
                      <a:pos x="connsiteX0" y="connsiteY0"/>
                    </a:cxn>
                    <a:cxn ang="0">
                      <a:pos x="connsiteX1" y="connsiteY1"/>
                    </a:cxn>
                    <a:cxn ang="0">
                      <a:pos x="connsiteX2" y="connsiteY2"/>
                    </a:cxn>
                  </a:cxnLst>
                  <a:rect l="l" t="t" r="r" b="b"/>
                  <a:pathLst>
                    <a:path w="14494" h="785">
                      <a:moveTo>
                        <a:pt x="14495" y="786"/>
                      </a:moveTo>
                      <a:cubicBezTo>
                        <a:pt x="5108" y="87"/>
                        <a:pt x="0" y="0"/>
                        <a:pt x="0" y="0"/>
                      </a:cubicBezTo>
                      <a:cubicBezTo>
                        <a:pt x="4846" y="218"/>
                        <a:pt x="9648" y="524"/>
                        <a:pt x="14495" y="786"/>
                      </a:cubicBezTo>
                      <a:close/>
                    </a:path>
                  </a:pathLst>
                </a:custGeom>
                <a:solidFill>
                  <a:srgbClr val="556D3D"/>
                </a:solidFill>
                <a:ln w="4365" cap="flat">
                  <a:noFill/>
                  <a:prstDash val="solid"/>
                  <a:miter/>
                </a:ln>
              </p:spPr>
              <p:txBody>
                <a:bodyPr rtlCol="0" anchor="ctr"/>
                <a:lstStyle/>
                <a:p>
                  <a:endParaRPr lang="th-TH"/>
                </a:p>
              </p:txBody>
            </p:sp>
            <p:sp>
              <p:nvSpPr>
                <p:cNvPr id="645" name="Freeform: Shape 644">
                  <a:extLst>
                    <a:ext uri="{FF2B5EF4-FFF2-40B4-BE49-F238E27FC236}">
                      <a16:creationId xmlns:a16="http://schemas.microsoft.com/office/drawing/2014/main" id="{AB04AEC5-8098-4362-A5C9-601206F0EEE8}"/>
                    </a:ext>
                  </a:extLst>
                </p:cNvPr>
                <p:cNvSpPr/>
                <p:nvPr/>
              </p:nvSpPr>
              <p:spPr>
                <a:xfrm>
                  <a:off x="3116798" y="5632721"/>
                  <a:ext cx="410875" cy="583141"/>
                </a:xfrm>
                <a:custGeom>
                  <a:avLst/>
                  <a:gdLst>
                    <a:gd name="connsiteX0" fmla="*/ 0 w 410875"/>
                    <a:gd name="connsiteY0" fmla="*/ 583142 h 583141"/>
                    <a:gd name="connsiteX1" fmla="*/ 407025 w 410875"/>
                    <a:gd name="connsiteY1" fmla="*/ 0 h 583141"/>
                    <a:gd name="connsiteX2" fmla="*/ 0 w 410875"/>
                    <a:gd name="connsiteY2" fmla="*/ 583142 h 583141"/>
                  </a:gdLst>
                  <a:ahLst/>
                  <a:cxnLst>
                    <a:cxn ang="0">
                      <a:pos x="connsiteX0" y="connsiteY0"/>
                    </a:cxn>
                    <a:cxn ang="0">
                      <a:pos x="connsiteX1" y="connsiteY1"/>
                    </a:cxn>
                    <a:cxn ang="0">
                      <a:pos x="connsiteX2" y="connsiteY2"/>
                    </a:cxn>
                  </a:cxnLst>
                  <a:rect l="l" t="t" r="r" b="b"/>
                  <a:pathLst>
                    <a:path w="410875" h="583141">
                      <a:moveTo>
                        <a:pt x="0" y="583142"/>
                      </a:moveTo>
                      <a:cubicBezTo>
                        <a:pt x="479061" y="291374"/>
                        <a:pt x="407025" y="0"/>
                        <a:pt x="407025" y="0"/>
                      </a:cubicBezTo>
                      <a:cubicBezTo>
                        <a:pt x="406108" y="321498"/>
                        <a:pt x="0" y="583142"/>
                        <a:pt x="0" y="583142"/>
                      </a:cubicBezTo>
                      <a:close/>
                    </a:path>
                  </a:pathLst>
                </a:custGeom>
                <a:solidFill>
                  <a:srgbClr val="556D3D"/>
                </a:solidFill>
                <a:ln w="4365" cap="flat">
                  <a:noFill/>
                  <a:prstDash val="solid"/>
                  <a:miter/>
                </a:ln>
              </p:spPr>
              <p:txBody>
                <a:bodyPr rtlCol="0" anchor="ctr"/>
                <a:lstStyle/>
                <a:p>
                  <a:endParaRPr lang="th-TH"/>
                </a:p>
              </p:txBody>
            </p:sp>
            <p:sp>
              <p:nvSpPr>
                <p:cNvPr id="646" name="Freeform: Shape 645">
                  <a:extLst>
                    <a:ext uri="{FF2B5EF4-FFF2-40B4-BE49-F238E27FC236}">
                      <a16:creationId xmlns:a16="http://schemas.microsoft.com/office/drawing/2014/main" id="{AE203EBA-4B15-4219-A3FC-5A1424DA9E54}"/>
                    </a:ext>
                  </a:extLst>
                </p:cNvPr>
                <p:cNvSpPr/>
                <p:nvPr/>
              </p:nvSpPr>
              <p:spPr>
                <a:xfrm>
                  <a:off x="2727717" y="5789017"/>
                  <a:ext cx="349832" cy="425885"/>
                </a:xfrm>
                <a:custGeom>
                  <a:avLst/>
                  <a:gdLst>
                    <a:gd name="connsiteX0" fmla="*/ 349833 w 349832"/>
                    <a:gd name="connsiteY0" fmla="*/ 0 h 425885"/>
                    <a:gd name="connsiteX1" fmla="*/ 0 w 349832"/>
                    <a:gd name="connsiteY1" fmla="*/ 425885 h 425885"/>
                    <a:gd name="connsiteX2" fmla="*/ 349833 w 349832"/>
                    <a:gd name="connsiteY2" fmla="*/ 0 h 425885"/>
                  </a:gdLst>
                  <a:ahLst/>
                  <a:cxnLst>
                    <a:cxn ang="0">
                      <a:pos x="connsiteX0" y="connsiteY0"/>
                    </a:cxn>
                    <a:cxn ang="0">
                      <a:pos x="connsiteX1" y="connsiteY1"/>
                    </a:cxn>
                    <a:cxn ang="0">
                      <a:pos x="connsiteX2" y="connsiteY2"/>
                    </a:cxn>
                  </a:cxnLst>
                  <a:rect l="l" t="t" r="r" b="b"/>
                  <a:pathLst>
                    <a:path w="349832" h="425885">
                      <a:moveTo>
                        <a:pt x="349833" y="0"/>
                      </a:moveTo>
                      <a:cubicBezTo>
                        <a:pt x="269414" y="273693"/>
                        <a:pt x="52521" y="399035"/>
                        <a:pt x="0" y="425885"/>
                      </a:cubicBezTo>
                      <a:cubicBezTo>
                        <a:pt x="337652" y="259810"/>
                        <a:pt x="349833" y="0"/>
                        <a:pt x="349833" y="0"/>
                      </a:cubicBezTo>
                      <a:close/>
                    </a:path>
                  </a:pathLst>
                </a:custGeom>
                <a:solidFill>
                  <a:srgbClr val="556D3D"/>
                </a:solidFill>
                <a:ln w="4365" cap="flat">
                  <a:noFill/>
                  <a:prstDash val="solid"/>
                  <a:miter/>
                </a:ln>
              </p:spPr>
              <p:txBody>
                <a:bodyPr rtlCol="0" anchor="ctr"/>
                <a:lstStyle/>
                <a:p>
                  <a:endParaRPr lang="th-TH"/>
                </a:p>
              </p:txBody>
            </p:sp>
            <p:sp>
              <p:nvSpPr>
                <p:cNvPr id="647" name="Freeform: Shape 646">
                  <a:extLst>
                    <a:ext uri="{FF2B5EF4-FFF2-40B4-BE49-F238E27FC236}">
                      <a16:creationId xmlns:a16="http://schemas.microsoft.com/office/drawing/2014/main" id="{34DAA560-232D-47B1-9902-B3BB66A8BE1B}"/>
                    </a:ext>
                  </a:extLst>
                </p:cNvPr>
                <p:cNvSpPr/>
                <p:nvPr/>
              </p:nvSpPr>
              <p:spPr>
                <a:xfrm>
                  <a:off x="2716147" y="6214903"/>
                  <a:ext cx="11569" cy="5631"/>
                </a:xfrm>
                <a:custGeom>
                  <a:avLst/>
                  <a:gdLst>
                    <a:gd name="connsiteX0" fmla="*/ 11569 w 11569"/>
                    <a:gd name="connsiteY0" fmla="*/ 0 h 5631"/>
                    <a:gd name="connsiteX1" fmla="*/ 0 w 11569"/>
                    <a:gd name="connsiteY1" fmla="*/ 5632 h 5631"/>
                    <a:gd name="connsiteX2" fmla="*/ 11569 w 11569"/>
                    <a:gd name="connsiteY2" fmla="*/ 0 h 5631"/>
                  </a:gdLst>
                  <a:ahLst/>
                  <a:cxnLst>
                    <a:cxn ang="0">
                      <a:pos x="connsiteX0" y="connsiteY0"/>
                    </a:cxn>
                    <a:cxn ang="0">
                      <a:pos x="connsiteX1" y="connsiteY1"/>
                    </a:cxn>
                    <a:cxn ang="0">
                      <a:pos x="connsiteX2" y="connsiteY2"/>
                    </a:cxn>
                  </a:cxnLst>
                  <a:rect l="l" t="t" r="r" b="b"/>
                  <a:pathLst>
                    <a:path w="11569" h="5631">
                      <a:moveTo>
                        <a:pt x="11569" y="0"/>
                      </a:moveTo>
                      <a:cubicBezTo>
                        <a:pt x="7727" y="1877"/>
                        <a:pt x="3929" y="3755"/>
                        <a:pt x="0" y="5632"/>
                      </a:cubicBezTo>
                      <a:cubicBezTo>
                        <a:pt x="0" y="5632"/>
                        <a:pt x="4147" y="3798"/>
                        <a:pt x="11569" y="0"/>
                      </a:cubicBezTo>
                      <a:close/>
                    </a:path>
                  </a:pathLst>
                </a:custGeom>
                <a:solidFill>
                  <a:srgbClr val="556D3D"/>
                </a:solidFill>
                <a:ln w="4365" cap="flat">
                  <a:noFill/>
                  <a:prstDash val="solid"/>
                  <a:miter/>
                </a:ln>
              </p:spPr>
              <p:txBody>
                <a:bodyPr rtlCol="0" anchor="ctr"/>
                <a:lstStyle/>
                <a:p>
                  <a:endParaRPr lang="th-TH"/>
                </a:p>
              </p:txBody>
            </p:sp>
            <p:sp>
              <p:nvSpPr>
                <p:cNvPr id="648" name="Freeform: Shape 647">
                  <a:extLst>
                    <a:ext uri="{FF2B5EF4-FFF2-40B4-BE49-F238E27FC236}">
                      <a16:creationId xmlns:a16="http://schemas.microsoft.com/office/drawing/2014/main" id="{6979DE2D-6321-4E9F-BB62-D52A9203BB64}"/>
                    </a:ext>
                  </a:extLst>
                </p:cNvPr>
                <p:cNvSpPr/>
                <p:nvPr/>
              </p:nvSpPr>
              <p:spPr>
                <a:xfrm>
                  <a:off x="2352431" y="5065602"/>
                  <a:ext cx="2300347" cy="1040984"/>
                </a:xfrm>
                <a:custGeom>
                  <a:avLst/>
                  <a:gdLst>
                    <a:gd name="connsiteX0" fmla="*/ 660592 w 2300347"/>
                    <a:gd name="connsiteY0" fmla="*/ 722761 h 1040984"/>
                    <a:gd name="connsiteX1" fmla="*/ 0 w 2300347"/>
                    <a:gd name="connsiteY1" fmla="*/ 1040985 h 1040984"/>
                    <a:gd name="connsiteX2" fmla="*/ 1166677 w 2300347"/>
                    <a:gd name="connsiteY2" fmla="*/ 561225 h 1040984"/>
                    <a:gd name="connsiteX3" fmla="*/ 1171392 w 2300347"/>
                    <a:gd name="connsiteY3" fmla="*/ 567119 h 1040984"/>
                    <a:gd name="connsiteX4" fmla="*/ 1176500 w 2300347"/>
                    <a:gd name="connsiteY4" fmla="*/ 557951 h 1040984"/>
                    <a:gd name="connsiteX5" fmla="*/ 1614391 w 2300347"/>
                    <a:gd name="connsiteY5" fmla="*/ 430513 h 1040984"/>
                    <a:gd name="connsiteX6" fmla="*/ 1163883 w 2300347"/>
                    <a:gd name="connsiteY6" fmla="*/ 1034742 h 1040984"/>
                    <a:gd name="connsiteX7" fmla="*/ 1644210 w 2300347"/>
                    <a:gd name="connsiteY7" fmla="*/ 423484 h 1040984"/>
                    <a:gd name="connsiteX8" fmla="*/ 2282404 w 2300347"/>
                    <a:gd name="connsiteY8" fmla="*/ 371138 h 1040984"/>
                    <a:gd name="connsiteX9" fmla="*/ 2300348 w 2300347"/>
                    <a:gd name="connsiteY9" fmla="*/ 338962 h 1040984"/>
                    <a:gd name="connsiteX10" fmla="*/ 1644952 w 2300347"/>
                    <a:gd name="connsiteY10" fmla="*/ 411478 h 1040984"/>
                    <a:gd name="connsiteX11" fmla="*/ 1610462 w 2300347"/>
                    <a:gd name="connsiteY11" fmla="*/ 419598 h 1040984"/>
                    <a:gd name="connsiteX12" fmla="*/ 864562 w 2300347"/>
                    <a:gd name="connsiteY12" fmla="*/ 0 h 1040984"/>
                    <a:gd name="connsiteX13" fmla="*/ 1578417 w 2300347"/>
                    <a:gd name="connsiteY13" fmla="*/ 425187 h 1040984"/>
                    <a:gd name="connsiteX14" fmla="*/ 1587716 w 2300347"/>
                    <a:gd name="connsiteY14" fmla="*/ 425012 h 1040984"/>
                    <a:gd name="connsiteX15" fmla="*/ 1172440 w 2300347"/>
                    <a:gd name="connsiteY15" fmla="*/ 540226 h 1040984"/>
                    <a:gd name="connsiteX16" fmla="*/ 356294 w 2300347"/>
                    <a:gd name="connsiteY16" fmla="*/ 306305 h 1040984"/>
                    <a:gd name="connsiteX17" fmla="*/ 1153405 w 2300347"/>
                    <a:gd name="connsiteY17" fmla="*/ 546207 h 1040984"/>
                    <a:gd name="connsiteX18" fmla="*/ 684865 w 2300347"/>
                    <a:gd name="connsiteY18" fmla="*/ 712938 h 1040984"/>
                    <a:gd name="connsiteX19" fmla="*/ 497179 w 2300347"/>
                    <a:gd name="connsiteY19" fmla="*/ 688052 h 1040984"/>
                    <a:gd name="connsiteX20" fmla="*/ 413792 w 2300347"/>
                    <a:gd name="connsiteY20" fmla="*/ 672205 h 1040984"/>
                    <a:gd name="connsiteX21" fmla="*/ 319971 w 2300347"/>
                    <a:gd name="connsiteY21" fmla="*/ 657317 h 1040984"/>
                    <a:gd name="connsiteX22" fmla="*/ 233702 w 2300347"/>
                    <a:gd name="connsiteY22" fmla="*/ 666049 h 1040984"/>
                    <a:gd name="connsiteX23" fmla="*/ 473036 w 2300347"/>
                    <a:gd name="connsiteY23" fmla="*/ 687790 h 1040984"/>
                    <a:gd name="connsiteX24" fmla="*/ 660592 w 2300347"/>
                    <a:gd name="connsiteY24" fmla="*/ 722761 h 1040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00347" h="1040984">
                      <a:moveTo>
                        <a:pt x="660592" y="722761"/>
                      </a:moveTo>
                      <a:cubicBezTo>
                        <a:pt x="435315" y="813657"/>
                        <a:pt x="209646" y="919790"/>
                        <a:pt x="0" y="1040985"/>
                      </a:cubicBezTo>
                      <a:cubicBezTo>
                        <a:pt x="0" y="1040985"/>
                        <a:pt x="566072" y="762533"/>
                        <a:pt x="1166677" y="561225"/>
                      </a:cubicBezTo>
                      <a:cubicBezTo>
                        <a:pt x="1169820" y="565024"/>
                        <a:pt x="1171392" y="567119"/>
                        <a:pt x="1171392" y="567119"/>
                      </a:cubicBezTo>
                      <a:lnTo>
                        <a:pt x="1176500" y="557951"/>
                      </a:lnTo>
                      <a:cubicBezTo>
                        <a:pt x="1323148" y="509054"/>
                        <a:pt x="1471716" y="464828"/>
                        <a:pt x="1614391" y="430513"/>
                      </a:cubicBezTo>
                      <a:cubicBezTo>
                        <a:pt x="1627838" y="440423"/>
                        <a:pt x="1591165" y="529442"/>
                        <a:pt x="1163883" y="1034742"/>
                      </a:cubicBezTo>
                      <a:cubicBezTo>
                        <a:pt x="1163883" y="1034742"/>
                        <a:pt x="1623690" y="571922"/>
                        <a:pt x="1644210" y="423484"/>
                      </a:cubicBezTo>
                      <a:cubicBezTo>
                        <a:pt x="1889219" y="366641"/>
                        <a:pt x="2115237" y="340315"/>
                        <a:pt x="2282404" y="371138"/>
                      </a:cubicBezTo>
                      <a:lnTo>
                        <a:pt x="2300348" y="338962"/>
                      </a:lnTo>
                      <a:cubicBezTo>
                        <a:pt x="2235734" y="308488"/>
                        <a:pt x="1983652" y="333374"/>
                        <a:pt x="1644952" y="411478"/>
                      </a:cubicBezTo>
                      <a:cubicBezTo>
                        <a:pt x="1633601" y="414097"/>
                        <a:pt x="1622031" y="416848"/>
                        <a:pt x="1610462" y="419598"/>
                      </a:cubicBezTo>
                      <a:cubicBezTo>
                        <a:pt x="1580425" y="373845"/>
                        <a:pt x="1337817" y="27417"/>
                        <a:pt x="864562" y="0"/>
                      </a:cubicBezTo>
                      <a:cubicBezTo>
                        <a:pt x="944457" y="5807"/>
                        <a:pt x="1337817" y="53045"/>
                        <a:pt x="1578417" y="425187"/>
                      </a:cubicBezTo>
                      <a:lnTo>
                        <a:pt x="1587716" y="425012"/>
                      </a:lnTo>
                      <a:cubicBezTo>
                        <a:pt x="1458706" y="456140"/>
                        <a:pt x="1318607" y="494603"/>
                        <a:pt x="1172440" y="540226"/>
                      </a:cubicBezTo>
                      <a:cubicBezTo>
                        <a:pt x="907566" y="224054"/>
                        <a:pt x="356294" y="306305"/>
                        <a:pt x="356294" y="306305"/>
                      </a:cubicBezTo>
                      <a:cubicBezTo>
                        <a:pt x="850723" y="267537"/>
                        <a:pt x="1089576" y="477882"/>
                        <a:pt x="1153405" y="546207"/>
                      </a:cubicBezTo>
                      <a:cubicBezTo>
                        <a:pt x="1001518" y="594144"/>
                        <a:pt x="843432" y="649721"/>
                        <a:pt x="684865" y="712938"/>
                      </a:cubicBezTo>
                      <a:cubicBezTo>
                        <a:pt x="627761" y="694688"/>
                        <a:pt x="554851" y="703202"/>
                        <a:pt x="497179" y="688052"/>
                      </a:cubicBezTo>
                      <a:cubicBezTo>
                        <a:pt x="469762" y="680893"/>
                        <a:pt x="442082" y="673645"/>
                        <a:pt x="413792" y="672205"/>
                      </a:cubicBezTo>
                      <a:cubicBezTo>
                        <a:pt x="392705" y="671113"/>
                        <a:pt x="340970" y="655178"/>
                        <a:pt x="319971" y="657317"/>
                      </a:cubicBezTo>
                      <a:cubicBezTo>
                        <a:pt x="276836" y="661683"/>
                        <a:pt x="276836" y="661683"/>
                        <a:pt x="233702" y="666049"/>
                      </a:cubicBezTo>
                      <a:cubicBezTo>
                        <a:pt x="309231" y="658103"/>
                        <a:pt x="397988" y="677575"/>
                        <a:pt x="473036" y="687790"/>
                      </a:cubicBezTo>
                      <a:cubicBezTo>
                        <a:pt x="519576" y="694077"/>
                        <a:pt x="603879" y="723372"/>
                        <a:pt x="660592" y="722761"/>
                      </a:cubicBezTo>
                      <a:close/>
                    </a:path>
                  </a:pathLst>
                </a:custGeom>
                <a:solidFill>
                  <a:srgbClr val="556D3D"/>
                </a:solidFill>
                <a:ln w="4365" cap="flat">
                  <a:noFill/>
                  <a:prstDash val="solid"/>
                  <a:miter/>
                </a:ln>
              </p:spPr>
              <p:txBody>
                <a:bodyPr rtlCol="0" anchor="ctr"/>
                <a:lstStyle/>
                <a:p>
                  <a:endParaRPr lang="th-TH"/>
                </a:p>
              </p:txBody>
            </p:sp>
          </p:grpSp>
          <p:sp>
            <p:nvSpPr>
              <p:cNvPr id="643" name="Freeform: Shape 642">
                <a:extLst>
                  <a:ext uri="{FF2B5EF4-FFF2-40B4-BE49-F238E27FC236}">
                    <a16:creationId xmlns:a16="http://schemas.microsoft.com/office/drawing/2014/main" id="{8FE0FEA1-9715-412C-93BD-E8FC13913705}"/>
                  </a:ext>
                </a:extLst>
              </p:cNvPr>
              <p:cNvSpPr/>
              <p:nvPr/>
            </p:nvSpPr>
            <p:spPr>
              <a:xfrm>
                <a:off x="4014192" y="5188325"/>
                <a:ext cx="656014" cy="565154"/>
              </a:xfrm>
              <a:custGeom>
                <a:avLst/>
                <a:gdLst>
                  <a:gd name="connsiteX0" fmla="*/ 460986 w 656014"/>
                  <a:gd name="connsiteY0" fmla="*/ 157780 h 565154"/>
                  <a:gd name="connsiteX1" fmla="*/ 326607 w 656014"/>
                  <a:gd name="connsiteY1" fmla="*/ 217898 h 565154"/>
                  <a:gd name="connsiteX2" fmla="*/ 189258 w 656014"/>
                  <a:gd name="connsiteY2" fmla="*/ 273344 h 565154"/>
                  <a:gd name="connsiteX3" fmla="*/ 425754 w 656014"/>
                  <a:gd name="connsiteY3" fmla="*/ 259329 h 565154"/>
                  <a:gd name="connsiteX4" fmla="*/ 437760 w 656014"/>
                  <a:gd name="connsiteY4" fmla="*/ 272383 h 565154"/>
                  <a:gd name="connsiteX5" fmla="*/ 434617 w 656014"/>
                  <a:gd name="connsiteY5" fmla="*/ 285961 h 565154"/>
                  <a:gd name="connsiteX6" fmla="*/ 179479 w 656014"/>
                  <a:gd name="connsiteY6" fmla="*/ 565155 h 565154"/>
                  <a:gd name="connsiteX7" fmla="*/ 601391 w 656014"/>
                  <a:gd name="connsiteY7" fmla="*/ 284782 h 565154"/>
                  <a:gd name="connsiteX8" fmla="*/ 652951 w 656014"/>
                  <a:gd name="connsiteY8" fmla="*/ 223486 h 565154"/>
                  <a:gd name="connsiteX9" fmla="*/ 655352 w 656014"/>
                  <a:gd name="connsiteY9" fmla="*/ 205149 h 565154"/>
                  <a:gd name="connsiteX10" fmla="*/ 644350 w 656014"/>
                  <a:gd name="connsiteY10" fmla="*/ 190175 h 565154"/>
                  <a:gd name="connsiteX11" fmla="*/ 462121 w 656014"/>
                  <a:gd name="connsiteY11" fmla="*/ 55140 h 565154"/>
                  <a:gd name="connsiteX12" fmla="*/ 268978 w 656014"/>
                  <a:gd name="connsiteY12" fmla="*/ 17201 h 565154"/>
                  <a:gd name="connsiteX13" fmla="*/ 0 w 656014"/>
                  <a:gd name="connsiteY13" fmla="*/ 0 h 565154"/>
                  <a:gd name="connsiteX14" fmla="*/ 118532 w 656014"/>
                  <a:gd name="connsiteY14" fmla="*/ 48984 h 565154"/>
                  <a:gd name="connsiteX15" fmla="*/ 221216 w 656014"/>
                  <a:gd name="connsiteY15" fmla="*/ 55708 h 565154"/>
                  <a:gd name="connsiteX16" fmla="*/ 460986 w 656014"/>
                  <a:gd name="connsiteY16" fmla="*/ 157780 h 56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6014" h="565154">
                    <a:moveTo>
                      <a:pt x="460986" y="157780"/>
                    </a:moveTo>
                    <a:cubicBezTo>
                      <a:pt x="436800" y="203010"/>
                      <a:pt x="377687" y="213532"/>
                      <a:pt x="326607" y="217898"/>
                    </a:cubicBezTo>
                    <a:cubicBezTo>
                      <a:pt x="275527" y="222307"/>
                      <a:pt x="216719" y="230035"/>
                      <a:pt x="189258" y="273344"/>
                    </a:cubicBezTo>
                    <a:cubicBezTo>
                      <a:pt x="255880" y="222482"/>
                      <a:pt x="353631" y="216719"/>
                      <a:pt x="425754" y="259329"/>
                    </a:cubicBezTo>
                    <a:cubicBezTo>
                      <a:pt x="430993" y="262429"/>
                      <a:pt x="436581" y="266402"/>
                      <a:pt x="437760" y="272383"/>
                    </a:cubicBezTo>
                    <a:cubicBezTo>
                      <a:pt x="438677" y="277011"/>
                      <a:pt x="436625" y="281682"/>
                      <a:pt x="434617" y="285961"/>
                    </a:cubicBezTo>
                    <a:cubicBezTo>
                      <a:pt x="379870" y="401611"/>
                      <a:pt x="289759" y="500235"/>
                      <a:pt x="179479" y="565155"/>
                    </a:cubicBezTo>
                    <a:cubicBezTo>
                      <a:pt x="330492" y="488753"/>
                      <a:pt x="472468" y="394408"/>
                      <a:pt x="601391" y="284782"/>
                    </a:cubicBezTo>
                    <a:cubicBezTo>
                      <a:pt x="621954" y="267319"/>
                      <a:pt x="642866" y="248502"/>
                      <a:pt x="652951" y="223486"/>
                    </a:cubicBezTo>
                    <a:cubicBezTo>
                      <a:pt x="655309" y="217680"/>
                      <a:pt x="657011" y="211218"/>
                      <a:pt x="655352" y="205149"/>
                    </a:cubicBezTo>
                    <a:cubicBezTo>
                      <a:pt x="653693" y="199081"/>
                      <a:pt x="648935" y="194497"/>
                      <a:pt x="644350" y="190175"/>
                    </a:cubicBezTo>
                    <a:cubicBezTo>
                      <a:pt x="588992" y="138047"/>
                      <a:pt x="532062" y="84915"/>
                      <a:pt x="462121" y="55140"/>
                    </a:cubicBezTo>
                    <a:cubicBezTo>
                      <a:pt x="401480" y="29338"/>
                      <a:pt x="334683" y="22658"/>
                      <a:pt x="268978" y="17201"/>
                    </a:cubicBezTo>
                    <a:cubicBezTo>
                      <a:pt x="179435" y="9779"/>
                      <a:pt x="89761" y="4016"/>
                      <a:pt x="0" y="0"/>
                    </a:cubicBezTo>
                    <a:cubicBezTo>
                      <a:pt x="35145" y="1572"/>
                      <a:pt x="80811" y="41301"/>
                      <a:pt x="118532" y="48984"/>
                    </a:cubicBezTo>
                    <a:cubicBezTo>
                      <a:pt x="152542" y="55882"/>
                      <a:pt x="186595" y="52171"/>
                      <a:pt x="221216" y="55708"/>
                    </a:cubicBezTo>
                    <a:cubicBezTo>
                      <a:pt x="308969" y="64745"/>
                      <a:pt x="394015" y="100239"/>
                      <a:pt x="460986" y="157780"/>
                    </a:cubicBezTo>
                    <a:close/>
                  </a:path>
                </a:pathLst>
              </a:custGeom>
              <a:solidFill>
                <a:srgbClr val="505B49">
                  <a:alpha val="18000"/>
                </a:srgbClr>
              </a:solidFill>
              <a:ln w="4365" cap="flat">
                <a:noFill/>
                <a:prstDash val="solid"/>
                <a:miter/>
              </a:ln>
            </p:spPr>
            <p:txBody>
              <a:bodyPr rtlCol="0" anchor="ctr"/>
              <a:lstStyle/>
              <a:p>
                <a:endParaRPr lang="th-TH"/>
              </a:p>
            </p:txBody>
          </p:sp>
        </p:grpSp>
        <p:grpSp>
          <p:nvGrpSpPr>
            <p:cNvPr id="17" name="Graphic 2180">
              <a:extLst>
                <a:ext uri="{FF2B5EF4-FFF2-40B4-BE49-F238E27FC236}">
                  <a16:creationId xmlns:a16="http://schemas.microsoft.com/office/drawing/2014/main" id="{121F4649-8D21-41C6-914A-AEFA50C07C53}"/>
                </a:ext>
              </a:extLst>
            </p:cNvPr>
            <p:cNvGrpSpPr/>
            <p:nvPr/>
          </p:nvGrpSpPr>
          <p:grpSpPr>
            <a:xfrm rot="4699191">
              <a:off x="2993779" y="1550360"/>
              <a:ext cx="2615713" cy="1747233"/>
              <a:chOff x="1870795" y="3382434"/>
              <a:chExt cx="2615713" cy="1747233"/>
            </a:xfrm>
          </p:grpSpPr>
          <p:pic>
            <p:nvPicPr>
              <p:cNvPr id="463" name="Picture 462">
                <a:extLst>
                  <a:ext uri="{FF2B5EF4-FFF2-40B4-BE49-F238E27FC236}">
                    <a16:creationId xmlns:a16="http://schemas.microsoft.com/office/drawing/2014/main" id="{2C2F4495-14AE-4674-BC4C-8D1EC0A77FE6}"/>
                  </a:ext>
                </a:extLst>
              </p:cNvPr>
              <p:cNvPicPr>
                <a:picLocks noChangeAspect="1"/>
              </p:cNvPicPr>
              <p:nvPr/>
            </p:nvPicPr>
            <p:blipFill>
              <a:blip r:embed="rId39"/>
              <a:stretch>
                <a:fillRect/>
              </a:stretch>
            </p:blipFill>
            <p:spPr>
              <a:xfrm>
                <a:off x="2604842" y="3827747"/>
                <a:ext cx="1881666" cy="899357"/>
              </a:xfrm>
              <a:custGeom>
                <a:avLst/>
                <a:gdLst>
                  <a:gd name="connsiteX0" fmla="*/ 278 w 1881666"/>
                  <a:gd name="connsiteY0" fmla="*/ 171 h 899357"/>
                  <a:gd name="connsiteX1" fmla="*/ 1881944 w 1881666"/>
                  <a:gd name="connsiteY1" fmla="*/ 171 h 899357"/>
                  <a:gd name="connsiteX2" fmla="*/ 1881944 w 1881666"/>
                  <a:gd name="connsiteY2" fmla="*/ 899529 h 899357"/>
                  <a:gd name="connsiteX3" fmla="*/ 278 w 1881666"/>
                  <a:gd name="connsiteY3" fmla="*/ 899529 h 899357"/>
                </a:gdLst>
                <a:ahLst/>
                <a:cxnLst>
                  <a:cxn ang="0">
                    <a:pos x="connsiteX0" y="connsiteY0"/>
                  </a:cxn>
                  <a:cxn ang="0">
                    <a:pos x="connsiteX1" y="connsiteY1"/>
                  </a:cxn>
                  <a:cxn ang="0">
                    <a:pos x="connsiteX2" y="connsiteY2"/>
                  </a:cxn>
                  <a:cxn ang="0">
                    <a:pos x="connsiteX3" y="connsiteY3"/>
                  </a:cxn>
                </a:cxnLst>
                <a:rect l="l" t="t" r="r" b="b"/>
                <a:pathLst>
                  <a:path w="1881666" h="899357">
                    <a:moveTo>
                      <a:pt x="278" y="171"/>
                    </a:moveTo>
                    <a:lnTo>
                      <a:pt x="1881944" y="171"/>
                    </a:lnTo>
                    <a:lnTo>
                      <a:pt x="1881944" y="899529"/>
                    </a:lnTo>
                    <a:lnTo>
                      <a:pt x="278" y="899529"/>
                    </a:lnTo>
                    <a:close/>
                  </a:path>
                </a:pathLst>
              </a:custGeom>
            </p:spPr>
          </p:pic>
          <p:grpSp>
            <p:nvGrpSpPr>
              <p:cNvPr id="464" name="Graphic 2180">
                <a:extLst>
                  <a:ext uri="{FF2B5EF4-FFF2-40B4-BE49-F238E27FC236}">
                    <a16:creationId xmlns:a16="http://schemas.microsoft.com/office/drawing/2014/main" id="{23BDB7DB-9770-474B-BE6B-14D2044E4C45}"/>
                  </a:ext>
                </a:extLst>
              </p:cNvPr>
              <p:cNvGrpSpPr/>
              <p:nvPr/>
            </p:nvGrpSpPr>
            <p:grpSpPr>
              <a:xfrm>
                <a:off x="3050372" y="3775357"/>
                <a:ext cx="571704" cy="541361"/>
                <a:chOff x="3050372" y="3775357"/>
                <a:chExt cx="571704" cy="541361"/>
              </a:xfrm>
            </p:grpSpPr>
            <p:sp>
              <p:nvSpPr>
                <p:cNvPr id="621" name="Freeform: Shape 620">
                  <a:extLst>
                    <a:ext uri="{FF2B5EF4-FFF2-40B4-BE49-F238E27FC236}">
                      <a16:creationId xmlns:a16="http://schemas.microsoft.com/office/drawing/2014/main" id="{F003C1FF-07EC-4087-AF3A-4EC910340038}"/>
                    </a:ext>
                  </a:extLst>
                </p:cNvPr>
                <p:cNvSpPr/>
                <p:nvPr/>
              </p:nvSpPr>
              <p:spPr>
                <a:xfrm>
                  <a:off x="3050372" y="3776333"/>
                  <a:ext cx="570779" cy="527730"/>
                </a:xfrm>
                <a:custGeom>
                  <a:avLst/>
                  <a:gdLst>
                    <a:gd name="connsiteX0" fmla="*/ 124797 w 570779"/>
                    <a:gd name="connsiteY0" fmla="*/ 503422 h 527730"/>
                    <a:gd name="connsiteX1" fmla="*/ 463017 w 570779"/>
                    <a:gd name="connsiteY1" fmla="*/ 420384 h 527730"/>
                    <a:gd name="connsiteX2" fmla="*/ 506195 w 570779"/>
                    <a:gd name="connsiteY2" fmla="*/ 85264 h 527730"/>
                    <a:gd name="connsiteX3" fmla="*/ 478690 w 570779"/>
                    <a:gd name="connsiteY3" fmla="*/ 0 h 527730"/>
                    <a:gd name="connsiteX4" fmla="*/ 364611 w 570779"/>
                    <a:gd name="connsiteY4" fmla="*/ 44357 h 527730"/>
                    <a:gd name="connsiteX5" fmla="*/ 10326 w 570779"/>
                    <a:gd name="connsiteY5" fmla="*/ 327436 h 527730"/>
                    <a:gd name="connsiteX6" fmla="*/ 68653 w 570779"/>
                    <a:gd name="connsiteY6" fmla="*/ 474477 h 527730"/>
                    <a:gd name="connsiteX7" fmla="*/ 124797 w 570779"/>
                    <a:gd name="connsiteY7" fmla="*/ 503422 h 52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0779" h="527730">
                      <a:moveTo>
                        <a:pt x="124797" y="503422"/>
                      </a:moveTo>
                      <a:cubicBezTo>
                        <a:pt x="124797" y="503422"/>
                        <a:pt x="234641" y="595803"/>
                        <a:pt x="463017" y="420384"/>
                      </a:cubicBezTo>
                      <a:cubicBezTo>
                        <a:pt x="670437" y="261032"/>
                        <a:pt x="516454" y="103382"/>
                        <a:pt x="506195" y="85264"/>
                      </a:cubicBezTo>
                      <a:cubicBezTo>
                        <a:pt x="495935" y="67190"/>
                        <a:pt x="455377" y="54966"/>
                        <a:pt x="478690" y="0"/>
                      </a:cubicBezTo>
                      <a:cubicBezTo>
                        <a:pt x="478690" y="0"/>
                        <a:pt x="455202" y="28640"/>
                        <a:pt x="364611" y="44357"/>
                      </a:cubicBezTo>
                      <a:cubicBezTo>
                        <a:pt x="115454" y="87578"/>
                        <a:pt x="45951" y="210913"/>
                        <a:pt x="10326" y="327436"/>
                      </a:cubicBezTo>
                      <a:cubicBezTo>
                        <a:pt x="-25299" y="443960"/>
                        <a:pt x="40450" y="466662"/>
                        <a:pt x="68653" y="474477"/>
                      </a:cubicBezTo>
                      <a:cubicBezTo>
                        <a:pt x="96900" y="482292"/>
                        <a:pt x="124797" y="503422"/>
                        <a:pt x="124797" y="503422"/>
                      </a:cubicBezTo>
                      <a:close/>
                    </a:path>
                  </a:pathLst>
                </a:custGeom>
                <a:solidFill>
                  <a:srgbClr val="FBFFFF"/>
                </a:solidFill>
                <a:ln w="4365" cap="flat">
                  <a:noFill/>
                  <a:prstDash val="solid"/>
                  <a:miter/>
                </a:ln>
              </p:spPr>
              <p:txBody>
                <a:bodyPr rtlCol="0" anchor="ctr"/>
                <a:lstStyle/>
                <a:p>
                  <a:endParaRPr lang="th-TH"/>
                </a:p>
              </p:txBody>
            </p:sp>
            <p:pic>
              <p:nvPicPr>
                <p:cNvPr id="622" name="Picture 621">
                  <a:extLst>
                    <a:ext uri="{FF2B5EF4-FFF2-40B4-BE49-F238E27FC236}">
                      <a16:creationId xmlns:a16="http://schemas.microsoft.com/office/drawing/2014/main" id="{F029FBC9-9956-437F-82FF-B5E63EE9E760}"/>
                    </a:ext>
                  </a:extLst>
                </p:cNvPr>
                <p:cNvPicPr>
                  <a:picLocks noChangeAspect="1"/>
                </p:cNvPicPr>
                <p:nvPr/>
              </p:nvPicPr>
              <p:blipFill>
                <a:blip r:embed="rId40"/>
                <a:stretch>
                  <a:fillRect/>
                </a:stretch>
              </p:blipFill>
              <p:spPr>
                <a:xfrm>
                  <a:off x="3168032" y="3775357"/>
                  <a:ext cx="454044" cy="541361"/>
                </a:xfrm>
                <a:custGeom>
                  <a:avLst/>
                  <a:gdLst>
                    <a:gd name="connsiteX0" fmla="*/ 407 w 454044"/>
                    <a:gd name="connsiteY0" fmla="*/ 159 h 541361"/>
                    <a:gd name="connsiteX1" fmla="*/ 454452 w 454044"/>
                    <a:gd name="connsiteY1" fmla="*/ 159 h 541361"/>
                    <a:gd name="connsiteX2" fmla="*/ 454452 w 454044"/>
                    <a:gd name="connsiteY2" fmla="*/ 541520 h 541361"/>
                    <a:gd name="connsiteX3" fmla="*/ 407 w 454044"/>
                    <a:gd name="connsiteY3" fmla="*/ 541520 h 541361"/>
                  </a:gdLst>
                  <a:ahLst/>
                  <a:cxnLst>
                    <a:cxn ang="0">
                      <a:pos x="connsiteX0" y="connsiteY0"/>
                    </a:cxn>
                    <a:cxn ang="0">
                      <a:pos x="connsiteX1" y="connsiteY1"/>
                    </a:cxn>
                    <a:cxn ang="0">
                      <a:pos x="connsiteX2" y="connsiteY2"/>
                    </a:cxn>
                    <a:cxn ang="0">
                      <a:pos x="connsiteX3" y="connsiteY3"/>
                    </a:cxn>
                  </a:cxnLst>
                  <a:rect l="l" t="t" r="r" b="b"/>
                  <a:pathLst>
                    <a:path w="454044" h="541361">
                      <a:moveTo>
                        <a:pt x="407" y="159"/>
                      </a:moveTo>
                      <a:lnTo>
                        <a:pt x="454452" y="159"/>
                      </a:lnTo>
                      <a:lnTo>
                        <a:pt x="454452" y="541520"/>
                      </a:lnTo>
                      <a:lnTo>
                        <a:pt x="407" y="541520"/>
                      </a:lnTo>
                      <a:close/>
                    </a:path>
                  </a:pathLst>
                </a:custGeom>
              </p:spPr>
            </p:pic>
            <p:pic>
              <p:nvPicPr>
                <p:cNvPr id="623" name="Picture 622">
                  <a:extLst>
                    <a:ext uri="{FF2B5EF4-FFF2-40B4-BE49-F238E27FC236}">
                      <a16:creationId xmlns:a16="http://schemas.microsoft.com/office/drawing/2014/main" id="{1C250CE7-02F0-4A85-9D6B-F8CE16A37C60}"/>
                    </a:ext>
                  </a:extLst>
                </p:cNvPr>
                <p:cNvPicPr>
                  <a:picLocks noChangeAspect="1"/>
                </p:cNvPicPr>
                <p:nvPr/>
              </p:nvPicPr>
              <p:blipFill>
                <a:blip r:embed="rId41"/>
                <a:stretch>
                  <a:fillRect/>
                </a:stretch>
              </p:blipFill>
              <p:spPr>
                <a:xfrm>
                  <a:off x="3054521" y="3797186"/>
                  <a:ext cx="467142" cy="475873"/>
                </a:xfrm>
                <a:custGeom>
                  <a:avLst/>
                  <a:gdLst>
                    <a:gd name="connsiteX0" fmla="*/ 381 w 467142"/>
                    <a:gd name="connsiteY0" fmla="*/ 164 h 475873"/>
                    <a:gd name="connsiteX1" fmla="*/ 467523 w 467142"/>
                    <a:gd name="connsiteY1" fmla="*/ 164 h 475873"/>
                    <a:gd name="connsiteX2" fmla="*/ 467523 w 467142"/>
                    <a:gd name="connsiteY2" fmla="*/ 476038 h 475873"/>
                    <a:gd name="connsiteX3" fmla="*/ 381 w 467142"/>
                    <a:gd name="connsiteY3" fmla="*/ 476038 h 475873"/>
                  </a:gdLst>
                  <a:ahLst/>
                  <a:cxnLst>
                    <a:cxn ang="0">
                      <a:pos x="connsiteX0" y="connsiteY0"/>
                    </a:cxn>
                    <a:cxn ang="0">
                      <a:pos x="connsiteX1" y="connsiteY1"/>
                    </a:cxn>
                    <a:cxn ang="0">
                      <a:pos x="connsiteX2" y="connsiteY2"/>
                    </a:cxn>
                    <a:cxn ang="0">
                      <a:pos x="connsiteX3" y="connsiteY3"/>
                    </a:cxn>
                  </a:cxnLst>
                  <a:rect l="l" t="t" r="r" b="b"/>
                  <a:pathLst>
                    <a:path w="467142" h="475873">
                      <a:moveTo>
                        <a:pt x="381" y="164"/>
                      </a:moveTo>
                      <a:lnTo>
                        <a:pt x="467523" y="164"/>
                      </a:lnTo>
                      <a:lnTo>
                        <a:pt x="467523" y="476038"/>
                      </a:lnTo>
                      <a:lnTo>
                        <a:pt x="381" y="476038"/>
                      </a:lnTo>
                      <a:close/>
                    </a:path>
                  </a:pathLst>
                </a:custGeom>
              </p:spPr>
            </p:pic>
            <p:grpSp>
              <p:nvGrpSpPr>
                <p:cNvPr id="624" name="Graphic 2180">
                  <a:extLst>
                    <a:ext uri="{FF2B5EF4-FFF2-40B4-BE49-F238E27FC236}">
                      <a16:creationId xmlns:a16="http://schemas.microsoft.com/office/drawing/2014/main" id="{E9CE1F50-F63A-469B-99FC-F77EC6D2897F}"/>
                    </a:ext>
                  </a:extLst>
                </p:cNvPr>
                <p:cNvGrpSpPr/>
                <p:nvPr/>
              </p:nvGrpSpPr>
              <p:grpSpPr>
                <a:xfrm>
                  <a:off x="3097676" y="3833831"/>
                  <a:ext cx="465046" cy="403251"/>
                  <a:chOff x="3097676" y="3833831"/>
                  <a:chExt cx="465046" cy="403251"/>
                </a:xfrm>
              </p:grpSpPr>
              <p:sp>
                <p:nvSpPr>
                  <p:cNvPr id="625" name="Freeform: Shape 624">
                    <a:extLst>
                      <a:ext uri="{FF2B5EF4-FFF2-40B4-BE49-F238E27FC236}">
                        <a16:creationId xmlns:a16="http://schemas.microsoft.com/office/drawing/2014/main" id="{1F1D8F6F-98FA-4272-8093-192A37DCA527}"/>
                      </a:ext>
                    </a:extLst>
                  </p:cNvPr>
                  <p:cNvSpPr/>
                  <p:nvPr/>
                </p:nvSpPr>
                <p:spPr>
                  <a:xfrm>
                    <a:off x="3201670" y="4169868"/>
                    <a:ext cx="301328" cy="67214"/>
                  </a:xfrm>
                  <a:custGeom>
                    <a:avLst/>
                    <a:gdLst>
                      <a:gd name="connsiteX0" fmla="*/ 524 w 301328"/>
                      <a:gd name="connsiteY0" fmla="*/ 61514 h 67214"/>
                      <a:gd name="connsiteX1" fmla="*/ 19690 w 301328"/>
                      <a:gd name="connsiteY1" fmla="*/ 64308 h 67214"/>
                      <a:gd name="connsiteX2" fmla="*/ 39118 w 301328"/>
                      <a:gd name="connsiteY2" fmla="*/ 65051 h 67214"/>
                      <a:gd name="connsiteX3" fmla="*/ 77930 w 301328"/>
                      <a:gd name="connsiteY3" fmla="*/ 62300 h 67214"/>
                      <a:gd name="connsiteX4" fmla="*/ 116611 w 301328"/>
                      <a:gd name="connsiteY4" fmla="*/ 57192 h 67214"/>
                      <a:gd name="connsiteX5" fmla="*/ 155205 w 301328"/>
                      <a:gd name="connsiteY5" fmla="*/ 51342 h 67214"/>
                      <a:gd name="connsiteX6" fmla="*/ 193493 w 301328"/>
                      <a:gd name="connsiteY6" fmla="*/ 43789 h 67214"/>
                      <a:gd name="connsiteX7" fmla="*/ 231083 w 301328"/>
                      <a:gd name="connsiteY7" fmla="*/ 33442 h 67214"/>
                      <a:gd name="connsiteX8" fmla="*/ 267362 w 301328"/>
                      <a:gd name="connsiteY8" fmla="*/ 19166 h 67214"/>
                      <a:gd name="connsiteX9" fmla="*/ 301329 w 301328"/>
                      <a:gd name="connsiteY9" fmla="*/ 0 h 67214"/>
                      <a:gd name="connsiteX10" fmla="*/ 267493 w 301328"/>
                      <a:gd name="connsiteY10" fmla="*/ 19472 h 67214"/>
                      <a:gd name="connsiteX11" fmla="*/ 231257 w 301328"/>
                      <a:gd name="connsiteY11" fmla="*/ 34053 h 67214"/>
                      <a:gd name="connsiteX12" fmla="*/ 193667 w 301328"/>
                      <a:gd name="connsiteY12" fmla="*/ 44706 h 67214"/>
                      <a:gd name="connsiteX13" fmla="*/ 155379 w 301328"/>
                      <a:gd name="connsiteY13" fmla="*/ 52564 h 67214"/>
                      <a:gd name="connsiteX14" fmla="*/ 116786 w 301328"/>
                      <a:gd name="connsiteY14" fmla="*/ 58720 h 67214"/>
                      <a:gd name="connsiteX15" fmla="*/ 78104 w 301328"/>
                      <a:gd name="connsiteY15" fmla="*/ 64134 h 67214"/>
                      <a:gd name="connsiteX16" fmla="*/ 39074 w 301328"/>
                      <a:gd name="connsiteY16" fmla="*/ 67190 h 67214"/>
                      <a:gd name="connsiteX17" fmla="*/ 19471 w 301328"/>
                      <a:gd name="connsiteY17" fmla="*/ 66622 h 67214"/>
                      <a:gd name="connsiteX18" fmla="*/ 0 w 301328"/>
                      <a:gd name="connsiteY18" fmla="*/ 63916 h 67214"/>
                      <a:gd name="connsiteX19" fmla="*/ 524 w 301328"/>
                      <a:gd name="connsiteY19" fmla="*/ 61514 h 6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1328" h="67214">
                        <a:moveTo>
                          <a:pt x="524" y="61514"/>
                        </a:moveTo>
                        <a:cubicBezTo>
                          <a:pt x="6854" y="62824"/>
                          <a:pt x="13272" y="63741"/>
                          <a:pt x="19690" y="64308"/>
                        </a:cubicBezTo>
                        <a:cubicBezTo>
                          <a:pt x="26151" y="64876"/>
                          <a:pt x="32613" y="65051"/>
                          <a:pt x="39118" y="65051"/>
                        </a:cubicBezTo>
                        <a:cubicBezTo>
                          <a:pt x="52084" y="64963"/>
                          <a:pt x="65051" y="63828"/>
                          <a:pt x="77930" y="62300"/>
                        </a:cubicBezTo>
                        <a:cubicBezTo>
                          <a:pt x="90853" y="60772"/>
                          <a:pt x="103732" y="58939"/>
                          <a:pt x="116611" y="57192"/>
                        </a:cubicBezTo>
                        <a:cubicBezTo>
                          <a:pt x="129490" y="55446"/>
                          <a:pt x="142369" y="53481"/>
                          <a:pt x="155205" y="51342"/>
                        </a:cubicBezTo>
                        <a:cubicBezTo>
                          <a:pt x="168040" y="49203"/>
                          <a:pt x="180788" y="46671"/>
                          <a:pt x="193493" y="43789"/>
                        </a:cubicBezTo>
                        <a:cubicBezTo>
                          <a:pt x="206154" y="40864"/>
                          <a:pt x="218727" y="37415"/>
                          <a:pt x="231083" y="33442"/>
                        </a:cubicBezTo>
                        <a:cubicBezTo>
                          <a:pt x="243438" y="29382"/>
                          <a:pt x="255531" y="24623"/>
                          <a:pt x="267362" y="19166"/>
                        </a:cubicBezTo>
                        <a:cubicBezTo>
                          <a:pt x="279107" y="13578"/>
                          <a:pt x="290458" y="7160"/>
                          <a:pt x="301329" y="0"/>
                        </a:cubicBezTo>
                        <a:cubicBezTo>
                          <a:pt x="290501" y="7247"/>
                          <a:pt x="279194" y="13752"/>
                          <a:pt x="267493" y="19472"/>
                        </a:cubicBezTo>
                        <a:cubicBezTo>
                          <a:pt x="255706" y="25016"/>
                          <a:pt x="243612" y="29862"/>
                          <a:pt x="231257" y="34053"/>
                        </a:cubicBezTo>
                        <a:cubicBezTo>
                          <a:pt x="218902" y="38114"/>
                          <a:pt x="206328" y="41694"/>
                          <a:pt x="193667" y="44706"/>
                        </a:cubicBezTo>
                        <a:cubicBezTo>
                          <a:pt x="180963" y="47675"/>
                          <a:pt x="168215" y="50294"/>
                          <a:pt x="155379" y="52564"/>
                        </a:cubicBezTo>
                        <a:cubicBezTo>
                          <a:pt x="142544" y="54791"/>
                          <a:pt x="129708" y="56887"/>
                          <a:pt x="116786" y="58720"/>
                        </a:cubicBezTo>
                        <a:cubicBezTo>
                          <a:pt x="103906" y="60597"/>
                          <a:pt x="91027" y="62518"/>
                          <a:pt x="78104" y="64134"/>
                        </a:cubicBezTo>
                        <a:cubicBezTo>
                          <a:pt x="65182" y="65749"/>
                          <a:pt x="52172" y="66972"/>
                          <a:pt x="39074" y="67190"/>
                        </a:cubicBezTo>
                        <a:cubicBezTo>
                          <a:pt x="32525" y="67277"/>
                          <a:pt x="25977" y="67146"/>
                          <a:pt x="19471" y="66622"/>
                        </a:cubicBezTo>
                        <a:cubicBezTo>
                          <a:pt x="12923" y="66098"/>
                          <a:pt x="6418" y="65182"/>
                          <a:pt x="0" y="63916"/>
                        </a:cubicBezTo>
                        <a:lnTo>
                          <a:pt x="524" y="61514"/>
                        </a:lnTo>
                        <a:close/>
                      </a:path>
                    </a:pathLst>
                  </a:custGeom>
                  <a:solidFill>
                    <a:srgbClr val="A0A58F"/>
                  </a:solidFill>
                  <a:ln w="4365" cap="flat">
                    <a:noFill/>
                    <a:prstDash val="solid"/>
                    <a:miter/>
                  </a:ln>
                </p:spPr>
                <p:txBody>
                  <a:bodyPr rtlCol="0" anchor="ctr"/>
                  <a:lstStyle/>
                  <a:p>
                    <a:endParaRPr lang="th-TH"/>
                  </a:p>
                </p:txBody>
              </p:sp>
              <p:sp>
                <p:nvSpPr>
                  <p:cNvPr id="626" name="Freeform: Shape 625">
                    <a:extLst>
                      <a:ext uri="{FF2B5EF4-FFF2-40B4-BE49-F238E27FC236}">
                        <a16:creationId xmlns:a16="http://schemas.microsoft.com/office/drawing/2014/main" id="{2C7F0A4B-CB35-475E-8C42-689B0BD3ACA2}"/>
                      </a:ext>
                    </a:extLst>
                  </p:cNvPr>
                  <p:cNvSpPr/>
                  <p:nvPr/>
                </p:nvSpPr>
                <p:spPr>
                  <a:xfrm>
                    <a:off x="3249257" y="4106476"/>
                    <a:ext cx="278408" cy="61842"/>
                  </a:xfrm>
                  <a:custGeom>
                    <a:avLst/>
                    <a:gdLst>
                      <a:gd name="connsiteX0" fmla="*/ 568 w 278408"/>
                      <a:gd name="connsiteY0" fmla="*/ 55053 h 61842"/>
                      <a:gd name="connsiteX1" fmla="*/ 18206 w 278408"/>
                      <a:gd name="connsiteY1" fmla="*/ 58415 h 61842"/>
                      <a:gd name="connsiteX2" fmla="*/ 36149 w 278408"/>
                      <a:gd name="connsiteY2" fmla="*/ 59724 h 61842"/>
                      <a:gd name="connsiteX3" fmla="*/ 72123 w 278408"/>
                      <a:gd name="connsiteY3" fmla="*/ 58022 h 61842"/>
                      <a:gd name="connsiteX4" fmla="*/ 108010 w 278408"/>
                      <a:gd name="connsiteY4" fmla="*/ 53831 h 61842"/>
                      <a:gd name="connsiteX5" fmla="*/ 143810 w 278408"/>
                      <a:gd name="connsiteY5" fmla="*/ 48853 h 61842"/>
                      <a:gd name="connsiteX6" fmla="*/ 179304 w 278408"/>
                      <a:gd name="connsiteY6" fmla="*/ 42130 h 61842"/>
                      <a:gd name="connsiteX7" fmla="*/ 214100 w 278408"/>
                      <a:gd name="connsiteY7" fmla="*/ 32482 h 61842"/>
                      <a:gd name="connsiteX8" fmla="*/ 247498 w 278408"/>
                      <a:gd name="connsiteY8" fmla="*/ 18729 h 61842"/>
                      <a:gd name="connsiteX9" fmla="*/ 278408 w 278408"/>
                      <a:gd name="connsiteY9" fmla="*/ 0 h 61842"/>
                      <a:gd name="connsiteX10" fmla="*/ 247629 w 278408"/>
                      <a:gd name="connsiteY10" fmla="*/ 18991 h 61842"/>
                      <a:gd name="connsiteX11" fmla="*/ 214274 w 278408"/>
                      <a:gd name="connsiteY11" fmla="*/ 33049 h 61842"/>
                      <a:gd name="connsiteX12" fmla="*/ 179479 w 278408"/>
                      <a:gd name="connsiteY12" fmla="*/ 43003 h 61842"/>
                      <a:gd name="connsiteX13" fmla="*/ 143985 w 278408"/>
                      <a:gd name="connsiteY13" fmla="*/ 50032 h 61842"/>
                      <a:gd name="connsiteX14" fmla="*/ 108185 w 278408"/>
                      <a:gd name="connsiteY14" fmla="*/ 55315 h 61842"/>
                      <a:gd name="connsiteX15" fmla="*/ 72298 w 278408"/>
                      <a:gd name="connsiteY15" fmla="*/ 59812 h 61842"/>
                      <a:gd name="connsiteX16" fmla="*/ 36105 w 278408"/>
                      <a:gd name="connsiteY16" fmla="*/ 61820 h 61842"/>
                      <a:gd name="connsiteX17" fmla="*/ 17944 w 278408"/>
                      <a:gd name="connsiteY17" fmla="*/ 60641 h 61842"/>
                      <a:gd name="connsiteX18" fmla="*/ 0 w 278408"/>
                      <a:gd name="connsiteY18" fmla="*/ 57367 h 61842"/>
                      <a:gd name="connsiteX19" fmla="*/ 568 w 278408"/>
                      <a:gd name="connsiteY19" fmla="*/ 55053 h 6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8408" h="61842">
                        <a:moveTo>
                          <a:pt x="568" y="55053"/>
                        </a:moveTo>
                        <a:cubicBezTo>
                          <a:pt x="6374" y="56537"/>
                          <a:pt x="12268" y="57629"/>
                          <a:pt x="18206" y="58415"/>
                        </a:cubicBezTo>
                        <a:cubicBezTo>
                          <a:pt x="24143" y="59157"/>
                          <a:pt x="30124" y="59550"/>
                          <a:pt x="36149" y="59724"/>
                        </a:cubicBezTo>
                        <a:cubicBezTo>
                          <a:pt x="48155" y="59986"/>
                          <a:pt x="60161" y="59200"/>
                          <a:pt x="72123" y="58022"/>
                        </a:cubicBezTo>
                        <a:cubicBezTo>
                          <a:pt x="84086" y="56799"/>
                          <a:pt x="96048" y="55271"/>
                          <a:pt x="108010" y="53831"/>
                        </a:cubicBezTo>
                        <a:cubicBezTo>
                          <a:pt x="119973" y="52346"/>
                          <a:pt x="131891" y="50687"/>
                          <a:pt x="143810" y="48853"/>
                        </a:cubicBezTo>
                        <a:cubicBezTo>
                          <a:pt x="155729" y="46976"/>
                          <a:pt x="167560" y="44706"/>
                          <a:pt x="179304" y="42130"/>
                        </a:cubicBezTo>
                        <a:cubicBezTo>
                          <a:pt x="191048" y="39467"/>
                          <a:pt x="202661" y="36236"/>
                          <a:pt x="214100" y="32482"/>
                        </a:cubicBezTo>
                        <a:cubicBezTo>
                          <a:pt x="225494" y="28640"/>
                          <a:pt x="236671" y="24012"/>
                          <a:pt x="247498" y="18729"/>
                        </a:cubicBezTo>
                        <a:cubicBezTo>
                          <a:pt x="258282" y="13316"/>
                          <a:pt x="268585" y="6985"/>
                          <a:pt x="278408" y="0"/>
                        </a:cubicBezTo>
                        <a:cubicBezTo>
                          <a:pt x="268629" y="7073"/>
                          <a:pt x="258369" y="13490"/>
                          <a:pt x="247629" y="18991"/>
                        </a:cubicBezTo>
                        <a:cubicBezTo>
                          <a:pt x="236845" y="24361"/>
                          <a:pt x="225713" y="29076"/>
                          <a:pt x="214274" y="33049"/>
                        </a:cubicBezTo>
                        <a:cubicBezTo>
                          <a:pt x="202836" y="36891"/>
                          <a:pt x="191223" y="40253"/>
                          <a:pt x="179479" y="43003"/>
                        </a:cubicBezTo>
                        <a:cubicBezTo>
                          <a:pt x="167735" y="45710"/>
                          <a:pt x="155903" y="48068"/>
                          <a:pt x="143985" y="50032"/>
                        </a:cubicBezTo>
                        <a:cubicBezTo>
                          <a:pt x="132066" y="51997"/>
                          <a:pt x="120147" y="53743"/>
                          <a:pt x="108185" y="55315"/>
                        </a:cubicBezTo>
                        <a:cubicBezTo>
                          <a:pt x="96223" y="56887"/>
                          <a:pt x="84304" y="58502"/>
                          <a:pt x="72298" y="59812"/>
                        </a:cubicBezTo>
                        <a:cubicBezTo>
                          <a:pt x="60292" y="61121"/>
                          <a:pt x="48199" y="61995"/>
                          <a:pt x="36105" y="61820"/>
                        </a:cubicBezTo>
                        <a:cubicBezTo>
                          <a:pt x="30037" y="61689"/>
                          <a:pt x="23968" y="61383"/>
                          <a:pt x="17944" y="60641"/>
                        </a:cubicBezTo>
                        <a:cubicBezTo>
                          <a:pt x="11919" y="59899"/>
                          <a:pt x="5938" y="58808"/>
                          <a:pt x="0" y="57367"/>
                        </a:cubicBezTo>
                        <a:lnTo>
                          <a:pt x="568" y="55053"/>
                        </a:lnTo>
                        <a:close/>
                      </a:path>
                    </a:pathLst>
                  </a:custGeom>
                  <a:solidFill>
                    <a:srgbClr val="A0A58F"/>
                  </a:solidFill>
                  <a:ln w="4365" cap="flat">
                    <a:noFill/>
                    <a:prstDash val="solid"/>
                    <a:miter/>
                  </a:ln>
                </p:spPr>
                <p:txBody>
                  <a:bodyPr rtlCol="0" anchor="ctr"/>
                  <a:lstStyle/>
                  <a:p>
                    <a:endParaRPr lang="th-TH"/>
                  </a:p>
                </p:txBody>
              </p:sp>
              <p:sp>
                <p:nvSpPr>
                  <p:cNvPr id="627" name="Freeform: Shape 626">
                    <a:extLst>
                      <a:ext uri="{FF2B5EF4-FFF2-40B4-BE49-F238E27FC236}">
                        <a16:creationId xmlns:a16="http://schemas.microsoft.com/office/drawing/2014/main" id="{8E4AA88F-3A48-42BE-8AF6-C216A1F76045}"/>
                      </a:ext>
                    </a:extLst>
                  </p:cNvPr>
                  <p:cNvSpPr/>
                  <p:nvPr/>
                </p:nvSpPr>
                <p:spPr>
                  <a:xfrm>
                    <a:off x="3298329" y="4028590"/>
                    <a:ext cx="257321" cy="79418"/>
                  </a:xfrm>
                  <a:custGeom>
                    <a:avLst/>
                    <a:gdLst>
                      <a:gd name="connsiteX0" fmla="*/ 568 w 257321"/>
                      <a:gd name="connsiteY0" fmla="*/ 73171 h 79418"/>
                      <a:gd name="connsiteX1" fmla="*/ 17332 w 257321"/>
                      <a:gd name="connsiteY1" fmla="*/ 76358 h 79418"/>
                      <a:gd name="connsiteX2" fmla="*/ 34403 w 257321"/>
                      <a:gd name="connsiteY2" fmla="*/ 77319 h 79418"/>
                      <a:gd name="connsiteX3" fmla="*/ 68543 w 257321"/>
                      <a:gd name="connsiteY3" fmla="*/ 74219 h 79418"/>
                      <a:gd name="connsiteX4" fmla="*/ 102422 w 257321"/>
                      <a:gd name="connsiteY4" fmla="*/ 68107 h 79418"/>
                      <a:gd name="connsiteX5" fmla="*/ 136126 w 257321"/>
                      <a:gd name="connsiteY5" fmla="*/ 61078 h 79418"/>
                      <a:gd name="connsiteX6" fmla="*/ 169306 w 257321"/>
                      <a:gd name="connsiteY6" fmla="*/ 51997 h 79418"/>
                      <a:gd name="connsiteX7" fmla="*/ 201351 w 257321"/>
                      <a:gd name="connsiteY7" fmla="*/ 39511 h 79418"/>
                      <a:gd name="connsiteX8" fmla="*/ 231170 w 257321"/>
                      <a:gd name="connsiteY8" fmla="*/ 22397 h 79418"/>
                      <a:gd name="connsiteX9" fmla="*/ 257321 w 257321"/>
                      <a:gd name="connsiteY9" fmla="*/ 0 h 79418"/>
                      <a:gd name="connsiteX10" fmla="*/ 231345 w 257321"/>
                      <a:gd name="connsiteY10" fmla="*/ 22615 h 79418"/>
                      <a:gd name="connsiteX11" fmla="*/ 201613 w 257321"/>
                      <a:gd name="connsiteY11" fmla="*/ 40035 h 79418"/>
                      <a:gd name="connsiteX12" fmla="*/ 169612 w 257321"/>
                      <a:gd name="connsiteY12" fmla="*/ 52826 h 79418"/>
                      <a:gd name="connsiteX13" fmla="*/ 136432 w 257321"/>
                      <a:gd name="connsiteY13" fmla="*/ 62213 h 79418"/>
                      <a:gd name="connsiteX14" fmla="*/ 102728 w 257321"/>
                      <a:gd name="connsiteY14" fmla="*/ 69547 h 79418"/>
                      <a:gd name="connsiteX15" fmla="*/ 68849 w 257321"/>
                      <a:gd name="connsiteY15" fmla="*/ 75965 h 79418"/>
                      <a:gd name="connsiteX16" fmla="*/ 34446 w 257321"/>
                      <a:gd name="connsiteY16" fmla="*/ 79414 h 79418"/>
                      <a:gd name="connsiteX17" fmla="*/ 17114 w 257321"/>
                      <a:gd name="connsiteY17" fmla="*/ 78585 h 79418"/>
                      <a:gd name="connsiteX18" fmla="*/ 0 w 257321"/>
                      <a:gd name="connsiteY18" fmla="*/ 75485 h 79418"/>
                      <a:gd name="connsiteX19" fmla="*/ 568 w 257321"/>
                      <a:gd name="connsiteY19" fmla="*/ 73171 h 7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7321" h="79418">
                        <a:moveTo>
                          <a:pt x="568" y="73171"/>
                        </a:moveTo>
                        <a:cubicBezTo>
                          <a:pt x="6069" y="74568"/>
                          <a:pt x="11700" y="75660"/>
                          <a:pt x="17332" y="76358"/>
                        </a:cubicBezTo>
                        <a:cubicBezTo>
                          <a:pt x="23008" y="77013"/>
                          <a:pt x="28683" y="77319"/>
                          <a:pt x="34403" y="77319"/>
                        </a:cubicBezTo>
                        <a:cubicBezTo>
                          <a:pt x="45841" y="77231"/>
                          <a:pt x="57236" y="76009"/>
                          <a:pt x="68543" y="74219"/>
                        </a:cubicBezTo>
                        <a:cubicBezTo>
                          <a:pt x="79851" y="72429"/>
                          <a:pt x="91158" y="70202"/>
                          <a:pt x="102422" y="68107"/>
                        </a:cubicBezTo>
                        <a:cubicBezTo>
                          <a:pt x="113686" y="65967"/>
                          <a:pt x="124950" y="63654"/>
                          <a:pt x="136126" y="61078"/>
                        </a:cubicBezTo>
                        <a:cubicBezTo>
                          <a:pt x="147303" y="58502"/>
                          <a:pt x="158392" y="55446"/>
                          <a:pt x="169306" y="51997"/>
                        </a:cubicBezTo>
                        <a:cubicBezTo>
                          <a:pt x="180221" y="48504"/>
                          <a:pt x="190917" y="44313"/>
                          <a:pt x="201351" y="39511"/>
                        </a:cubicBezTo>
                        <a:cubicBezTo>
                          <a:pt x="211742" y="34621"/>
                          <a:pt x="221696" y="28858"/>
                          <a:pt x="231170" y="22397"/>
                        </a:cubicBezTo>
                        <a:cubicBezTo>
                          <a:pt x="240600" y="15804"/>
                          <a:pt x="249244" y="8208"/>
                          <a:pt x="257321" y="0"/>
                        </a:cubicBezTo>
                        <a:cubicBezTo>
                          <a:pt x="249332" y="8251"/>
                          <a:pt x="240731" y="15935"/>
                          <a:pt x="231345" y="22615"/>
                        </a:cubicBezTo>
                        <a:cubicBezTo>
                          <a:pt x="221914" y="29207"/>
                          <a:pt x="212004" y="35057"/>
                          <a:pt x="201613" y="40035"/>
                        </a:cubicBezTo>
                        <a:cubicBezTo>
                          <a:pt x="191223" y="44924"/>
                          <a:pt x="180526" y="49203"/>
                          <a:pt x="169612" y="52826"/>
                        </a:cubicBezTo>
                        <a:cubicBezTo>
                          <a:pt x="158654" y="56363"/>
                          <a:pt x="147608" y="59506"/>
                          <a:pt x="136432" y="62213"/>
                        </a:cubicBezTo>
                        <a:cubicBezTo>
                          <a:pt x="125255" y="64876"/>
                          <a:pt x="114035" y="67321"/>
                          <a:pt x="102728" y="69547"/>
                        </a:cubicBezTo>
                        <a:cubicBezTo>
                          <a:pt x="91464" y="71774"/>
                          <a:pt x="80200" y="74044"/>
                          <a:pt x="68849" y="75965"/>
                        </a:cubicBezTo>
                        <a:cubicBezTo>
                          <a:pt x="57498" y="77886"/>
                          <a:pt x="46016" y="79240"/>
                          <a:pt x="34446" y="79414"/>
                        </a:cubicBezTo>
                        <a:cubicBezTo>
                          <a:pt x="28683" y="79458"/>
                          <a:pt x="22877" y="79196"/>
                          <a:pt x="17114" y="78585"/>
                        </a:cubicBezTo>
                        <a:cubicBezTo>
                          <a:pt x="11351" y="77930"/>
                          <a:pt x="5632" y="76882"/>
                          <a:pt x="0" y="75485"/>
                        </a:cubicBezTo>
                        <a:lnTo>
                          <a:pt x="568" y="73171"/>
                        </a:lnTo>
                        <a:close/>
                      </a:path>
                    </a:pathLst>
                  </a:custGeom>
                  <a:solidFill>
                    <a:srgbClr val="324B37"/>
                  </a:solidFill>
                  <a:ln w="4365" cap="flat">
                    <a:noFill/>
                    <a:prstDash val="solid"/>
                    <a:miter/>
                  </a:ln>
                </p:spPr>
                <p:txBody>
                  <a:bodyPr rtlCol="0" anchor="ctr"/>
                  <a:lstStyle/>
                  <a:p>
                    <a:endParaRPr lang="th-TH"/>
                  </a:p>
                </p:txBody>
              </p:sp>
              <p:sp>
                <p:nvSpPr>
                  <p:cNvPr id="628" name="Freeform: Shape 627">
                    <a:extLst>
                      <a:ext uri="{FF2B5EF4-FFF2-40B4-BE49-F238E27FC236}">
                        <a16:creationId xmlns:a16="http://schemas.microsoft.com/office/drawing/2014/main" id="{C8795397-7F10-4ADF-BEBB-BAD45D8CDC4E}"/>
                      </a:ext>
                    </a:extLst>
                  </p:cNvPr>
                  <p:cNvSpPr/>
                  <p:nvPr/>
                </p:nvSpPr>
                <p:spPr>
                  <a:xfrm>
                    <a:off x="3341201" y="3973057"/>
                    <a:ext cx="221521" cy="72434"/>
                  </a:xfrm>
                  <a:custGeom>
                    <a:avLst/>
                    <a:gdLst>
                      <a:gd name="connsiteX0" fmla="*/ 349 w 221521"/>
                      <a:gd name="connsiteY0" fmla="*/ 68631 h 72434"/>
                      <a:gd name="connsiteX1" fmla="*/ 29338 w 221521"/>
                      <a:gd name="connsiteY1" fmla="*/ 69722 h 72434"/>
                      <a:gd name="connsiteX2" fmla="*/ 58022 w 221521"/>
                      <a:gd name="connsiteY2" fmla="*/ 64614 h 72434"/>
                      <a:gd name="connsiteX3" fmla="*/ 86050 w 221521"/>
                      <a:gd name="connsiteY3" fmla="*/ 56101 h 72434"/>
                      <a:gd name="connsiteX4" fmla="*/ 113686 w 221521"/>
                      <a:gd name="connsiteY4" fmla="*/ 46321 h 72434"/>
                      <a:gd name="connsiteX5" fmla="*/ 167822 w 221521"/>
                      <a:gd name="connsiteY5" fmla="*/ 23750 h 72434"/>
                      <a:gd name="connsiteX6" fmla="*/ 194584 w 221521"/>
                      <a:gd name="connsiteY6" fmla="*/ 11657 h 72434"/>
                      <a:gd name="connsiteX7" fmla="*/ 221522 w 221521"/>
                      <a:gd name="connsiteY7" fmla="*/ 0 h 72434"/>
                      <a:gd name="connsiteX8" fmla="*/ 194715 w 221521"/>
                      <a:gd name="connsiteY8" fmla="*/ 11962 h 72434"/>
                      <a:gd name="connsiteX9" fmla="*/ 168128 w 221521"/>
                      <a:gd name="connsiteY9" fmla="*/ 24361 h 72434"/>
                      <a:gd name="connsiteX10" fmla="*/ 114166 w 221521"/>
                      <a:gd name="connsiteY10" fmla="*/ 47544 h 72434"/>
                      <a:gd name="connsiteX11" fmla="*/ 86574 w 221521"/>
                      <a:gd name="connsiteY11" fmla="*/ 57672 h 72434"/>
                      <a:gd name="connsiteX12" fmla="*/ 58546 w 221521"/>
                      <a:gd name="connsiteY12" fmla="*/ 66491 h 72434"/>
                      <a:gd name="connsiteX13" fmla="*/ 29557 w 221521"/>
                      <a:gd name="connsiteY13" fmla="*/ 71905 h 72434"/>
                      <a:gd name="connsiteX14" fmla="*/ 0 w 221521"/>
                      <a:gd name="connsiteY14" fmla="*/ 71032 h 72434"/>
                      <a:gd name="connsiteX15" fmla="*/ 349 w 221521"/>
                      <a:gd name="connsiteY15" fmla="*/ 68631 h 7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521" h="72434">
                        <a:moveTo>
                          <a:pt x="349" y="68631"/>
                        </a:moveTo>
                        <a:cubicBezTo>
                          <a:pt x="9910" y="70202"/>
                          <a:pt x="19646" y="70552"/>
                          <a:pt x="29338" y="69722"/>
                        </a:cubicBezTo>
                        <a:cubicBezTo>
                          <a:pt x="39030" y="68936"/>
                          <a:pt x="48592" y="67059"/>
                          <a:pt x="58022" y="64614"/>
                        </a:cubicBezTo>
                        <a:cubicBezTo>
                          <a:pt x="67452" y="62169"/>
                          <a:pt x="76751" y="59157"/>
                          <a:pt x="86050" y="56101"/>
                        </a:cubicBezTo>
                        <a:cubicBezTo>
                          <a:pt x="95306" y="53001"/>
                          <a:pt x="104561" y="49814"/>
                          <a:pt x="113686" y="46321"/>
                        </a:cubicBezTo>
                        <a:cubicBezTo>
                          <a:pt x="131979" y="39423"/>
                          <a:pt x="149966" y="31739"/>
                          <a:pt x="167822" y="23750"/>
                        </a:cubicBezTo>
                        <a:lnTo>
                          <a:pt x="194584" y="11657"/>
                        </a:lnTo>
                        <a:cubicBezTo>
                          <a:pt x="203491" y="7640"/>
                          <a:pt x="212397" y="3580"/>
                          <a:pt x="221522" y="0"/>
                        </a:cubicBezTo>
                        <a:cubicBezTo>
                          <a:pt x="212441" y="3711"/>
                          <a:pt x="203578" y="7815"/>
                          <a:pt x="194715" y="11962"/>
                        </a:cubicBezTo>
                        <a:lnTo>
                          <a:pt x="168128" y="24361"/>
                        </a:lnTo>
                        <a:cubicBezTo>
                          <a:pt x="150359" y="32525"/>
                          <a:pt x="132415" y="40427"/>
                          <a:pt x="114166" y="47544"/>
                        </a:cubicBezTo>
                        <a:cubicBezTo>
                          <a:pt x="105085" y="51167"/>
                          <a:pt x="95830" y="54442"/>
                          <a:pt x="86574" y="57672"/>
                        </a:cubicBezTo>
                        <a:cubicBezTo>
                          <a:pt x="77319" y="60816"/>
                          <a:pt x="68019" y="63916"/>
                          <a:pt x="58546" y="66491"/>
                        </a:cubicBezTo>
                        <a:cubicBezTo>
                          <a:pt x="49072" y="69024"/>
                          <a:pt x="39380" y="71032"/>
                          <a:pt x="29557" y="71905"/>
                        </a:cubicBezTo>
                        <a:cubicBezTo>
                          <a:pt x="19734" y="72822"/>
                          <a:pt x="9780" y="72560"/>
                          <a:pt x="0" y="71032"/>
                        </a:cubicBezTo>
                        <a:lnTo>
                          <a:pt x="349" y="68631"/>
                        </a:lnTo>
                        <a:close/>
                      </a:path>
                    </a:pathLst>
                  </a:custGeom>
                  <a:solidFill>
                    <a:srgbClr val="A0A58F"/>
                  </a:solidFill>
                  <a:ln w="4365" cap="flat">
                    <a:noFill/>
                    <a:prstDash val="solid"/>
                    <a:miter/>
                  </a:ln>
                </p:spPr>
                <p:txBody>
                  <a:bodyPr rtlCol="0" anchor="ctr"/>
                  <a:lstStyle/>
                  <a:p>
                    <a:endParaRPr lang="th-TH"/>
                  </a:p>
                </p:txBody>
              </p:sp>
              <p:sp>
                <p:nvSpPr>
                  <p:cNvPr id="629" name="Freeform: Shape 628">
                    <a:extLst>
                      <a:ext uri="{FF2B5EF4-FFF2-40B4-BE49-F238E27FC236}">
                        <a16:creationId xmlns:a16="http://schemas.microsoft.com/office/drawing/2014/main" id="{6E6C8261-C269-4A70-BB4F-3F4027BBAAE0}"/>
                      </a:ext>
                    </a:extLst>
                  </p:cNvPr>
                  <p:cNvSpPr/>
                  <p:nvPr/>
                </p:nvSpPr>
                <p:spPr>
                  <a:xfrm>
                    <a:off x="3371980" y="3908574"/>
                    <a:ext cx="174021" cy="82513"/>
                  </a:xfrm>
                  <a:custGeom>
                    <a:avLst/>
                    <a:gdLst>
                      <a:gd name="connsiteX0" fmla="*/ 0 w 174021"/>
                      <a:gd name="connsiteY0" fmla="*/ 80156 h 82513"/>
                      <a:gd name="connsiteX1" fmla="*/ 45186 w 174021"/>
                      <a:gd name="connsiteY1" fmla="*/ 64396 h 82513"/>
                      <a:gd name="connsiteX2" fmla="*/ 66841 w 174021"/>
                      <a:gd name="connsiteY2" fmla="*/ 53874 h 82513"/>
                      <a:gd name="connsiteX3" fmla="*/ 88757 w 174021"/>
                      <a:gd name="connsiteY3" fmla="*/ 43833 h 82513"/>
                      <a:gd name="connsiteX4" fmla="*/ 110892 w 174021"/>
                      <a:gd name="connsiteY4" fmla="*/ 34359 h 82513"/>
                      <a:gd name="connsiteX5" fmla="*/ 132983 w 174021"/>
                      <a:gd name="connsiteY5" fmla="*/ 24885 h 82513"/>
                      <a:gd name="connsiteX6" fmla="*/ 154244 w 174021"/>
                      <a:gd name="connsiteY6" fmla="*/ 13709 h 82513"/>
                      <a:gd name="connsiteX7" fmla="*/ 174021 w 174021"/>
                      <a:gd name="connsiteY7" fmla="*/ 0 h 82513"/>
                      <a:gd name="connsiteX8" fmla="*/ 154419 w 174021"/>
                      <a:gd name="connsiteY8" fmla="*/ 13971 h 82513"/>
                      <a:gd name="connsiteX9" fmla="*/ 133245 w 174021"/>
                      <a:gd name="connsiteY9" fmla="*/ 25453 h 82513"/>
                      <a:gd name="connsiteX10" fmla="*/ 111241 w 174021"/>
                      <a:gd name="connsiteY10" fmla="*/ 35232 h 82513"/>
                      <a:gd name="connsiteX11" fmla="*/ 89281 w 174021"/>
                      <a:gd name="connsiteY11" fmla="*/ 45012 h 82513"/>
                      <a:gd name="connsiteX12" fmla="*/ 67539 w 174021"/>
                      <a:gd name="connsiteY12" fmla="*/ 55315 h 82513"/>
                      <a:gd name="connsiteX13" fmla="*/ 46016 w 174021"/>
                      <a:gd name="connsiteY13" fmla="*/ 66098 h 82513"/>
                      <a:gd name="connsiteX14" fmla="*/ 655 w 174021"/>
                      <a:gd name="connsiteY14" fmla="*/ 82514 h 82513"/>
                      <a:gd name="connsiteX15" fmla="*/ 0 w 174021"/>
                      <a:gd name="connsiteY15" fmla="*/ 80156 h 8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1" h="82513">
                        <a:moveTo>
                          <a:pt x="0" y="80156"/>
                        </a:moveTo>
                        <a:cubicBezTo>
                          <a:pt x="15499" y="76314"/>
                          <a:pt x="30735" y="71250"/>
                          <a:pt x="45186" y="64396"/>
                        </a:cubicBezTo>
                        <a:cubicBezTo>
                          <a:pt x="52433" y="61034"/>
                          <a:pt x="59550" y="57323"/>
                          <a:pt x="66841" y="53874"/>
                        </a:cubicBezTo>
                        <a:cubicBezTo>
                          <a:pt x="74088" y="50469"/>
                          <a:pt x="81379" y="47107"/>
                          <a:pt x="88757" y="43833"/>
                        </a:cubicBezTo>
                        <a:cubicBezTo>
                          <a:pt x="96091" y="40558"/>
                          <a:pt x="103470" y="37459"/>
                          <a:pt x="110892" y="34359"/>
                        </a:cubicBezTo>
                        <a:cubicBezTo>
                          <a:pt x="118270" y="31259"/>
                          <a:pt x="125692" y="28203"/>
                          <a:pt x="132983" y="24885"/>
                        </a:cubicBezTo>
                        <a:cubicBezTo>
                          <a:pt x="140274" y="21567"/>
                          <a:pt x="147434" y="17900"/>
                          <a:pt x="154244" y="13709"/>
                        </a:cubicBezTo>
                        <a:cubicBezTo>
                          <a:pt x="161099" y="9518"/>
                          <a:pt x="167647" y="4890"/>
                          <a:pt x="174021" y="0"/>
                        </a:cubicBezTo>
                        <a:cubicBezTo>
                          <a:pt x="167691" y="4933"/>
                          <a:pt x="161230" y="9692"/>
                          <a:pt x="154419" y="13971"/>
                        </a:cubicBezTo>
                        <a:cubicBezTo>
                          <a:pt x="147608" y="18249"/>
                          <a:pt x="140492" y="22004"/>
                          <a:pt x="133245" y="25453"/>
                        </a:cubicBezTo>
                        <a:cubicBezTo>
                          <a:pt x="125997" y="28858"/>
                          <a:pt x="118619" y="32045"/>
                          <a:pt x="111241" y="35232"/>
                        </a:cubicBezTo>
                        <a:cubicBezTo>
                          <a:pt x="103906" y="38419"/>
                          <a:pt x="96528" y="41650"/>
                          <a:pt x="89281" y="45012"/>
                        </a:cubicBezTo>
                        <a:cubicBezTo>
                          <a:pt x="81990" y="48330"/>
                          <a:pt x="74743" y="51822"/>
                          <a:pt x="67539" y="55315"/>
                        </a:cubicBezTo>
                        <a:cubicBezTo>
                          <a:pt x="60335" y="58808"/>
                          <a:pt x="53263" y="62606"/>
                          <a:pt x="46016" y="66098"/>
                        </a:cubicBezTo>
                        <a:cubicBezTo>
                          <a:pt x="31521" y="73171"/>
                          <a:pt x="16197" y="78454"/>
                          <a:pt x="655" y="82514"/>
                        </a:cubicBezTo>
                        <a:lnTo>
                          <a:pt x="0" y="80156"/>
                        </a:lnTo>
                        <a:close/>
                      </a:path>
                    </a:pathLst>
                  </a:custGeom>
                  <a:solidFill>
                    <a:srgbClr val="A0A58F"/>
                  </a:solidFill>
                  <a:ln w="4365" cap="flat">
                    <a:noFill/>
                    <a:prstDash val="solid"/>
                    <a:miter/>
                  </a:ln>
                </p:spPr>
                <p:txBody>
                  <a:bodyPr rtlCol="0" anchor="ctr"/>
                  <a:lstStyle/>
                  <a:p>
                    <a:endParaRPr lang="th-TH"/>
                  </a:p>
                </p:txBody>
              </p:sp>
              <p:sp>
                <p:nvSpPr>
                  <p:cNvPr id="630" name="Freeform: Shape 629">
                    <a:extLst>
                      <a:ext uri="{FF2B5EF4-FFF2-40B4-BE49-F238E27FC236}">
                        <a16:creationId xmlns:a16="http://schemas.microsoft.com/office/drawing/2014/main" id="{24769F92-1FB0-405B-86F0-0DA3EC6211D6}"/>
                      </a:ext>
                    </a:extLst>
                  </p:cNvPr>
                  <p:cNvSpPr/>
                  <p:nvPr/>
                </p:nvSpPr>
                <p:spPr>
                  <a:xfrm>
                    <a:off x="3438646" y="3857325"/>
                    <a:ext cx="98842" cy="43695"/>
                  </a:xfrm>
                  <a:custGeom>
                    <a:avLst/>
                    <a:gdLst>
                      <a:gd name="connsiteX0" fmla="*/ 93341 w 98842"/>
                      <a:gd name="connsiteY0" fmla="*/ 431 h 43695"/>
                      <a:gd name="connsiteX1" fmla="*/ 98842 w 98842"/>
                      <a:gd name="connsiteY1" fmla="*/ 212 h 43695"/>
                      <a:gd name="connsiteX2" fmla="*/ 98624 w 98842"/>
                      <a:gd name="connsiteY2" fmla="*/ 1391 h 43695"/>
                      <a:gd name="connsiteX3" fmla="*/ 83169 w 98842"/>
                      <a:gd name="connsiteY3" fmla="*/ 7329 h 43695"/>
                      <a:gd name="connsiteX4" fmla="*/ 82208 w 98842"/>
                      <a:gd name="connsiteY4" fmla="*/ 8027 h 43695"/>
                      <a:gd name="connsiteX5" fmla="*/ 37197 w 98842"/>
                      <a:gd name="connsiteY5" fmla="*/ 28503 h 43695"/>
                      <a:gd name="connsiteX6" fmla="*/ 611 w 98842"/>
                      <a:gd name="connsiteY6" fmla="*/ 43696 h 43695"/>
                      <a:gd name="connsiteX7" fmla="*/ 0 w 98842"/>
                      <a:gd name="connsiteY7" fmla="*/ 42648 h 43695"/>
                      <a:gd name="connsiteX8" fmla="*/ 36760 w 98842"/>
                      <a:gd name="connsiteY8" fmla="*/ 27368 h 43695"/>
                      <a:gd name="connsiteX9" fmla="*/ 81466 w 98842"/>
                      <a:gd name="connsiteY9" fmla="*/ 7023 h 43695"/>
                      <a:gd name="connsiteX10" fmla="*/ 82427 w 98842"/>
                      <a:gd name="connsiteY10" fmla="*/ 6368 h 43695"/>
                      <a:gd name="connsiteX11" fmla="*/ 93341 w 98842"/>
                      <a:gd name="connsiteY11" fmla="*/ 431 h 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842" h="43695">
                        <a:moveTo>
                          <a:pt x="93341" y="431"/>
                        </a:moveTo>
                        <a:cubicBezTo>
                          <a:pt x="95131" y="-50"/>
                          <a:pt x="96965" y="-137"/>
                          <a:pt x="98842" y="212"/>
                        </a:cubicBezTo>
                        <a:lnTo>
                          <a:pt x="98624" y="1391"/>
                        </a:lnTo>
                        <a:cubicBezTo>
                          <a:pt x="93123" y="300"/>
                          <a:pt x="88059" y="3880"/>
                          <a:pt x="83169" y="7329"/>
                        </a:cubicBezTo>
                        <a:lnTo>
                          <a:pt x="82208" y="8027"/>
                        </a:lnTo>
                        <a:cubicBezTo>
                          <a:pt x="68631" y="17545"/>
                          <a:pt x="52652" y="23133"/>
                          <a:pt x="37197" y="28503"/>
                        </a:cubicBezTo>
                        <a:cubicBezTo>
                          <a:pt x="24841" y="32825"/>
                          <a:pt x="12093" y="37235"/>
                          <a:pt x="611" y="43696"/>
                        </a:cubicBezTo>
                        <a:lnTo>
                          <a:pt x="0" y="42648"/>
                        </a:lnTo>
                        <a:cubicBezTo>
                          <a:pt x="11569" y="36143"/>
                          <a:pt x="24405" y="31690"/>
                          <a:pt x="36760" y="27368"/>
                        </a:cubicBezTo>
                        <a:cubicBezTo>
                          <a:pt x="52128" y="21998"/>
                          <a:pt x="67976" y="16453"/>
                          <a:pt x="81466" y="7023"/>
                        </a:cubicBezTo>
                        <a:lnTo>
                          <a:pt x="82427" y="6368"/>
                        </a:lnTo>
                        <a:cubicBezTo>
                          <a:pt x="85832" y="4011"/>
                          <a:pt x="89456" y="1435"/>
                          <a:pt x="93341" y="431"/>
                        </a:cubicBezTo>
                        <a:close/>
                      </a:path>
                    </a:pathLst>
                  </a:custGeom>
                  <a:solidFill>
                    <a:srgbClr val="A0A58F"/>
                  </a:solidFill>
                  <a:ln w="4365" cap="flat">
                    <a:noFill/>
                    <a:prstDash val="solid"/>
                    <a:miter/>
                  </a:ln>
                </p:spPr>
                <p:txBody>
                  <a:bodyPr rtlCol="0" anchor="ctr"/>
                  <a:lstStyle/>
                  <a:p>
                    <a:endParaRPr lang="th-TH"/>
                  </a:p>
                </p:txBody>
              </p:sp>
              <p:sp>
                <p:nvSpPr>
                  <p:cNvPr id="631" name="Freeform: Shape 630">
                    <a:extLst>
                      <a:ext uri="{FF2B5EF4-FFF2-40B4-BE49-F238E27FC236}">
                        <a16:creationId xmlns:a16="http://schemas.microsoft.com/office/drawing/2014/main" id="{47829AD5-FAE9-47C4-B05A-3C5298C0C18A}"/>
                      </a:ext>
                    </a:extLst>
                  </p:cNvPr>
                  <p:cNvSpPr/>
                  <p:nvPr/>
                </p:nvSpPr>
                <p:spPr>
                  <a:xfrm>
                    <a:off x="3097676" y="4097788"/>
                    <a:ext cx="106307" cy="138570"/>
                  </a:xfrm>
                  <a:custGeom>
                    <a:avLst/>
                    <a:gdLst>
                      <a:gd name="connsiteX0" fmla="*/ 873 w 106307"/>
                      <a:gd name="connsiteY0" fmla="*/ 0 h 138570"/>
                      <a:gd name="connsiteX1" fmla="*/ 23532 w 106307"/>
                      <a:gd name="connsiteY1" fmla="*/ 39773 h 138570"/>
                      <a:gd name="connsiteX2" fmla="*/ 34184 w 106307"/>
                      <a:gd name="connsiteY2" fmla="*/ 62824 h 138570"/>
                      <a:gd name="connsiteX3" fmla="*/ 86618 w 106307"/>
                      <a:gd name="connsiteY3" fmla="*/ 121020 h 138570"/>
                      <a:gd name="connsiteX4" fmla="*/ 106308 w 106307"/>
                      <a:gd name="connsiteY4" fmla="*/ 137610 h 138570"/>
                      <a:gd name="connsiteX5" fmla="*/ 105565 w 106307"/>
                      <a:gd name="connsiteY5" fmla="*/ 138571 h 138570"/>
                      <a:gd name="connsiteX6" fmla="*/ 85832 w 106307"/>
                      <a:gd name="connsiteY6" fmla="*/ 121937 h 138570"/>
                      <a:gd name="connsiteX7" fmla="*/ 33137 w 106307"/>
                      <a:gd name="connsiteY7" fmla="*/ 63392 h 138570"/>
                      <a:gd name="connsiteX8" fmla="*/ 22397 w 106307"/>
                      <a:gd name="connsiteY8" fmla="*/ 40209 h 138570"/>
                      <a:gd name="connsiteX9" fmla="*/ 0 w 106307"/>
                      <a:gd name="connsiteY9" fmla="*/ 786 h 138570"/>
                      <a:gd name="connsiteX10" fmla="*/ 873 w 106307"/>
                      <a:gd name="connsiteY10" fmla="*/ 0 h 13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307" h="138570">
                        <a:moveTo>
                          <a:pt x="873" y="0"/>
                        </a:moveTo>
                        <a:cubicBezTo>
                          <a:pt x="11482" y="11176"/>
                          <a:pt x="17594" y="25715"/>
                          <a:pt x="23532" y="39773"/>
                        </a:cubicBezTo>
                        <a:cubicBezTo>
                          <a:pt x="26762" y="47500"/>
                          <a:pt x="30124" y="55489"/>
                          <a:pt x="34184" y="62824"/>
                        </a:cubicBezTo>
                        <a:cubicBezTo>
                          <a:pt x="47020" y="86050"/>
                          <a:pt x="67146" y="103819"/>
                          <a:pt x="86618" y="121020"/>
                        </a:cubicBezTo>
                        <a:cubicBezTo>
                          <a:pt x="92948" y="126609"/>
                          <a:pt x="99497" y="132415"/>
                          <a:pt x="106308" y="137610"/>
                        </a:cubicBezTo>
                        <a:lnTo>
                          <a:pt x="105565" y="138571"/>
                        </a:lnTo>
                        <a:cubicBezTo>
                          <a:pt x="98711" y="133332"/>
                          <a:pt x="92162" y="127569"/>
                          <a:pt x="85832" y="121937"/>
                        </a:cubicBezTo>
                        <a:cubicBezTo>
                          <a:pt x="66273" y="104649"/>
                          <a:pt x="46103" y="86792"/>
                          <a:pt x="33137" y="63392"/>
                        </a:cubicBezTo>
                        <a:cubicBezTo>
                          <a:pt x="29033" y="55970"/>
                          <a:pt x="25671" y="47980"/>
                          <a:pt x="22397" y="40209"/>
                        </a:cubicBezTo>
                        <a:cubicBezTo>
                          <a:pt x="16546" y="26239"/>
                          <a:pt x="10434" y="11831"/>
                          <a:pt x="0" y="786"/>
                        </a:cubicBezTo>
                        <a:lnTo>
                          <a:pt x="873" y="0"/>
                        </a:lnTo>
                        <a:close/>
                      </a:path>
                    </a:pathLst>
                  </a:custGeom>
                  <a:solidFill>
                    <a:srgbClr val="A0A58F"/>
                  </a:solidFill>
                  <a:ln w="4365" cap="flat">
                    <a:noFill/>
                    <a:prstDash val="solid"/>
                    <a:miter/>
                  </a:ln>
                </p:spPr>
                <p:txBody>
                  <a:bodyPr rtlCol="0" anchor="ctr"/>
                  <a:lstStyle/>
                  <a:p>
                    <a:endParaRPr lang="th-TH"/>
                  </a:p>
                </p:txBody>
              </p:sp>
              <p:sp>
                <p:nvSpPr>
                  <p:cNvPr id="632" name="Freeform: Shape 631">
                    <a:extLst>
                      <a:ext uri="{FF2B5EF4-FFF2-40B4-BE49-F238E27FC236}">
                        <a16:creationId xmlns:a16="http://schemas.microsoft.com/office/drawing/2014/main" id="{A2FB8C29-EF41-4AB3-90B3-01068EEF461D}"/>
                      </a:ext>
                    </a:extLst>
                  </p:cNvPr>
                  <p:cNvSpPr/>
                  <p:nvPr/>
                </p:nvSpPr>
                <p:spPr>
                  <a:xfrm>
                    <a:off x="3183159" y="4013440"/>
                    <a:ext cx="69634" cy="152366"/>
                  </a:xfrm>
                  <a:custGeom>
                    <a:avLst/>
                    <a:gdLst>
                      <a:gd name="connsiteX0" fmla="*/ 1179 w 69634"/>
                      <a:gd name="connsiteY0" fmla="*/ 0 h 152366"/>
                      <a:gd name="connsiteX1" fmla="*/ 6767 w 69634"/>
                      <a:gd name="connsiteY1" fmla="*/ 22746 h 152366"/>
                      <a:gd name="connsiteX2" fmla="*/ 23444 w 69634"/>
                      <a:gd name="connsiteY2" fmla="*/ 81859 h 152366"/>
                      <a:gd name="connsiteX3" fmla="*/ 69635 w 69634"/>
                      <a:gd name="connsiteY3" fmla="*/ 151406 h 152366"/>
                      <a:gd name="connsiteX4" fmla="*/ 68893 w 69634"/>
                      <a:gd name="connsiteY4" fmla="*/ 152367 h 152366"/>
                      <a:gd name="connsiteX5" fmla="*/ 22309 w 69634"/>
                      <a:gd name="connsiteY5" fmla="*/ 82296 h 152366"/>
                      <a:gd name="connsiteX6" fmla="*/ 5588 w 69634"/>
                      <a:gd name="connsiteY6" fmla="*/ 23051 h 152366"/>
                      <a:gd name="connsiteX7" fmla="*/ 0 w 69634"/>
                      <a:gd name="connsiteY7" fmla="*/ 349 h 152366"/>
                      <a:gd name="connsiteX8" fmla="*/ 1179 w 69634"/>
                      <a:gd name="connsiteY8" fmla="*/ 0 h 152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634" h="152366">
                        <a:moveTo>
                          <a:pt x="1179" y="0"/>
                        </a:moveTo>
                        <a:cubicBezTo>
                          <a:pt x="3143" y="7553"/>
                          <a:pt x="4977" y="15280"/>
                          <a:pt x="6767" y="22746"/>
                        </a:cubicBezTo>
                        <a:cubicBezTo>
                          <a:pt x="11482" y="42348"/>
                          <a:pt x="16372" y="62649"/>
                          <a:pt x="23444" y="81859"/>
                        </a:cubicBezTo>
                        <a:cubicBezTo>
                          <a:pt x="34708" y="112463"/>
                          <a:pt x="50250" y="135864"/>
                          <a:pt x="69635" y="151406"/>
                        </a:cubicBezTo>
                        <a:lnTo>
                          <a:pt x="68893" y="152367"/>
                        </a:lnTo>
                        <a:cubicBezTo>
                          <a:pt x="49334" y="136694"/>
                          <a:pt x="33660" y="113118"/>
                          <a:pt x="22309" y="82296"/>
                        </a:cubicBezTo>
                        <a:cubicBezTo>
                          <a:pt x="15237" y="62999"/>
                          <a:pt x="10347" y="42698"/>
                          <a:pt x="5588" y="23051"/>
                        </a:cubicBezTo>
                        <a:cubicBezTo>
                          <a:pt x="3798" y="15586"/>
                          <a:pt x="1921" y="7858"/>
                          <a:pt x="0" y="349"/>
                        </a:cubicBezTo>
                        <a:lnTo>
                          <a:pt x="1179" y="0"/>
                        </a:lnTo>
                        <a:close/>
                      </a:path>
                    </a:pathLst>
                  </a:custGeom>
                  <a:solidFill>
                    <a:srgbClr val="A0A58F"/>
                  </a:solidFill>
                  <a:ln w="4365" cap="flat">
                    <a:noFill/>
                    <a:prstDash val="solid"/>
                    <a:miter/>
                  </a:ln>
                </p:spPr>
                <p:txBody>
                  <a:bodyPr rtlCol="0" anchor="ctr"/>
                  <a:lstStyle/>
                  <a:p>
                    <a:endParaRPr lang="th-TH"/>
                  </a:p>
                </p:txBody>
              </p:sp>
              <p:sp>
                <p:nvSpPr>
                  <p:cNvPr id="633" name="Freeform: Shape 632">
                    <a:extLst>
                      <a:ext uri="{FF2B5EF4-FFF2-40B4-BE49-F238E27FC236}">
                        <a16:creationId xmlns:a16="http://schemas.microsoft.com/office/drawing/2014/main" id="{F7C2143F-4C77-4F1B-9299-FC41D6A8E6D3}"/>
                      </a:ext>
                    </a:extLst>
                  </p:cNvPr>
                  <p:cNvSpPr/>
                  <p:nvPr/>
                </p:nvSpPr>
                <p:spPr>
                  <a:xfrm>
                    <a:off x="3242141" y="3938130"/>
                    <a:ext cx="55533" cy="164241"/>
                  </a:xfrm>
                  <a:custGeom>
                    <a:avLst/>
                    <a:gdLst>
                      <a:gd name="connsiteX0" fmla="*/ 1091 w 55533"/>
                      <a:gd name="connsiteY0" fmla="*/ 0 h 164241"/>
                      <a:gd name="connsiteX1" fmla="*/ 7378 w 55533"/>
                      <a:gd name="connsiteY1" fmla="*/ 44924 h 164241"/>
                      <a:gd name="connsiteX2" fmla="*/ 7990 w 55533"/>
                      <a:gd name="connsiteY2" fmla="*/ 62868 h 164241"/>
                      <a:gd name="connsiteX3" fmla="*/ 55533 w 55533"/>
                      <a:gd name="connsiteY3" fmla="*/ 163369 h 164241"/>
                      <a:gd name="connsiteX4" fmla="*/ 54704 w 55533"/>
                      <a:gd name="connsiteY4" fmla="*/ 164242 h 164241"/>
                      <a:gd name="connsiteX5" fmla="*/ 6811 w 55533"/>
                      <a:gd name="connsiteY5" fmla="*/ 62955 h 164241"/>
                      <a:gd name="connsiteX6" fmla="*/ 6200 w 55533"/>
                      <a:gd name="connsiteY6" fmla="*/ 44924 h 164241"/>
                      <a:gd name="connsiteX7" fmla="*/ 0 w 55533"/>
                      <a:gd name="connsiteY7" fmla="*/ 480 h 164241"/>
                      <a:gd name="connsiteX8" fmla="*/ 1091 w 55533"/>
                      <a:gd name="connsiteY8" fmla="*/ 0 h 16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533" h="164241">
                        <a:moveTo>
                          <a:pt x="1091" y="0"/>
                        </a:moveTo>
                        <a:cubicBezTo>
                          <a:pt x="6898" y="14145"/>
                          <a:pt x="7116" y="29775"/>
                          <a:pt x="7378" y="44924"/>
                        </a:cubicBezTo>
                        <a:cubicBezTo>
                          <a:pt x="7466" y="50818"/>
                          <a:pt x="7553" y="56930"/>
                          <a:pt x="7990" y="62868"/>
                        </a:cubicBezTo>
                        <a:cubicBezTo>
                          <a:pt x="10696" y="100676"/>
                          <a:pt x="28029" y="137305"/>
                          <a:pt x="55533" y="163369"/>
                        </a:cubicBezTo>
                        <a:lnTo>
                          <a:pt x="54704" y="164242"/>
                        </a:lnTo>
                        <a:cubicBezTo>
                          <a:pt x="26981" y="138003"/>
                          <a:pt x="9518" y="101069"/>
                          <a:pt x="6811" y="62955"/>
                        </a:cubicBezTo>
                        <a:cubicBezTo>
                          <a:pt x="6374" y="57018"/>
                          <a:pt x="6287" y="50862"/>
                          <a:pt x="6200" y="44924"/>
                        </a:cubicBezTo>
                        <a:cubicBezTo>
                          <a:pt x="5981" y="29906"/>
                          <a:pt x="5719" y="14407"/>
                          <a:pt x="0" y="480"/>
                        </a:cubicBezTo>
                        <a:lnTo>
                          <a:pt x="1091" y="0"/>
                        </a:lnTo>
                        <a:close/>
                      </a:path>
                    </a:pathLst>
                  </a:custGeom>
                  <a:solidFill>
                    <a:srgbClr val="A0A58F"/>
                  </a:solidFill>
                  <a:ln w="4365" cap="flat">
                    <a:noFill/>
                    <a:prstDash val="solid"/>
                    <a:miter/>
                  </a:ln>
                </p:spPr>
                <p:txBody>
                  <a:bodyPr rtlCol="0" anchor="ctr"/>
                  <a:lstStyle/>
                  <a:p>
                    <a:endParaRPr lang="th-TH"/>
                  </a:p>
                </p:txBody>
              </p:sp>
              <p:sp>
                <p:nvSpPr>
                  <p:cNvPr id="634" name="Freeform: Shape 633">
                    <a:extLst>
                      <a:ext uri="{FF2B5EF4-FFF2-40B4-BE49-F238E27FC236}">
                        <a16:creationId xmlns:a16="http://schemas.microsoft.com/office/drawing/2014/main" id="{C0B94B8D-0C86-4C64-A3E5-0803CA16D7BA}"/>
                      </a:ext>
                    </a:extLst>
                  </p:cNvPr>
                  <p:cNvSpPr/>
                  <p:nvPr/>
                </p:nvSpPr>
                <p:spPr>
                  <a:xfrm>
                    <a:off x="3285537" y="3902549"/>
                    <a:ext cx="58545" cy="143940"/>
                  </a:xfrm>
                  <a:custGeom>
                    <a:avLst/>
                    <a:gdLst>
                      <a:gd name="connsiteX0" fmla="*/ 1135 w 58545"/>
                      <a:gd name="connsiteY0" fmla="*/ 0 h 143940"/>
                      <a:gd name="connsiteX1" fmla="*/ 8033 w 58545"/>
                      <a:gd name="connsiteY1" fmla="*/ 36542 h 143940"/>
                      <a:gd name="connsiteX2" fmla="*/ 11438 w 58545"/>
                      <a:gd name="connsiteY2" fmla="*/ 61689 h 143940"/>
                      <a:gd name="connsiteX3" fmla="*/ 40471 w 58545"/>
                      <a:gd name="connsiteY3" fmla="*/ 121064 h 143940"/>
                      <a:gd name="connsiteX4" fmla="*/ 58546 w 58545"/>
                      <a:gd name="connsiteY4" fmla="*/ 142980 h 143940"/>
                      <a:gd name="connsiteX5" fmla="*/ 57847 w 58545"/>
                      <a:gd name="connsiteY5" fmla="*/ 143941 h 143940"/>
                      <a:gd name="connsiteX6" fmla="*/ 39467 w 58545"/>
                      <a:gd name="connsiteY6" fmla="*/ 121719 h 143940"/>
                      <a:gd name="connsiteX7" fmla="*/ 10260 w 58545"/>
                      <a:gd name="connsiteY7" fmla="*/ 61951 h 143940"/>
                      <a:gd name="connsiteX8" fmla="*/ 6811 w 58545"/>
                      <a:gd name="connsiteY8" fmla="*/ 36629 h 143940"/>
                      <a:gd name="connsiteX9" fmla="*/ 0 w 58545"/>
                      <a:gd name="connsiteY9" fmla="*/ 393 h 143940"/>
                      <a:gd name="connsiteX10" fmla="*/ 1135 w 58545"/>
                      <a:gd name="connsiteY10" fmla="*/ 0 h 14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45" h="143940">
                        <a:moveTo>
                          <a:pt x="1135" y="0"/>
                        </a:moveTo>
                        <a:cubicBezTo>
                          <a:pt x="5763" y="11613"/>
                          <a:pt x="6898" y="24318"/>
                          <a:pt x="8033" y="36542"/>
                        </a:cubicBezTo>
                        <a:cubicBezTo>
                          <a:pt x="8819" y="44881"/>
                          <a:pt x="9605" y="53481"/>
                          <a:pt x="11438" y="61689"/>
                        </a:cubicBezTo>
                        <a:cubicBezTo>
                          <a:pt x="16372" y="83518"/>
                          <a:pt x="28640" y="102597"/>
                          <a:pt x="40471" y="121064"/>
                        </a:cubicBezTo>
                        <a:cubicBezTo>
                          <a:pt x="45579" y="129010"/>
                          <a:pt x="50862" y="137261"/>
                          <a:pt x="58546" y="142980"/>
                        </a:cubicBezTo>
                        <a:lnTo>
                          <a:pt x="57847" y="143941"/>
                        </a:lnTo>
                        <a:cubicBezTo>
                          <a:pt x="49989" y="138091"/>
                          <a:pt x="44400" y="129359"/>
                          <a:pt x="39467" y="121719"/>
                        </a:cubicBezTo>
                        <a:cubicBezTo>
                          <a:pt x="27548" y="103164"/>
                          <a:pt x="15237" y="83998"/>
                          <a:pt x="10260" y="61951"/>
                        </a:cubicBezTo>
                        <a:cubicBezTo>
                          <a:pt x="8382" y="53656"/>
                          <a:pt x="7597" y="45012"/>
                          <a:pt x="6811" y="36629"/>
                        </a:cubicBezTo>
                        <a:cubicBezTo>
                          <a:pt x="5676" y="24449"/>
                          <a:pt x="4540" y="11875"/>
                          <a:pt x="0" y="393"/>
                        </a:cubicBezTo>
                        <a:lnTo>
                          <a:pt x="1135" y="0"/>
                        </a:lnTo>
                        <a:close/>
                      </a:path>
                    </a:pathLst>
                  </a:custGeom>
                  <a:solidFill>
                    <a:srgbClr val="A0A58F"/>
                  </a:solidFill>
                  <a:ln w="4365" cap="flat">
                    <a:noFill/>
                    <a:prstDash val="solid"/>
                    <a:miter/>
                  </a:ln>
                </p:spPr>
                <p:txBody>
                  <a:bodyPr rtlCol="0" anchor="ctr"/>
                  <a:lstStyle/>
                  <a:p>
                    <a:endParaRPr lang="th-TH"/>
                  </a:p>
                </p:txBody>
              </p:sp>
              <p:sp>
                <p:nvSpPr>
                  <p:cNvPr id="635" name="Freeform: Shape 634">
                    <a:extLst>
                      <a:ext uri="{FF2B5EF4-FFF2-40B4-BE49-F238E27FC236}">
                        <a16:creationId xmlns:a16="http://schemas.microsoft.com/office/drawing/2014/main" id="{3D69D537-F9F3-4C48-80FB-C0655042859F}"/>
                      </a:ext>
                    </a:extLst>
                  </p:cNvPr>
                  <p:cNvSpPr/>
                  <p:nvPr/>
                </p:nvSpPr>
                <p:spPr>
                  <a:xfrm>
                    <a:off x="3343262" y="3872992"/>
                    <a:ext cx="33477" cy="115912"/>
                  </a:xfrm>
                  <a:custGeom>
                    <a:avLst/>
                    <a:gdLst>
                      <a:gd name="connsiteX0" fmla="*/ 5667 w 33477"/>
                      <a:gd name="connsiteY0" fmla="*/ 0 h 115912"/>
                      <a:gd name="connsiteX1" fmla="*/ 6846 w 33477"/>
                      <a:gd name="connsiteY1" fmla="*/ 262 h 115912"/>
                      <a:gd name="connsiteX2" fmla="*/ 2305 w 33477"/>
                      <a:gd name="connsiteY2" fmla="*/ 49159 h 115912"/>
                      <a:gd name="connsiteX3" fmla="*/ 16188 w 33477"/>
                      <a:gd name="connsiteY3" fmla="*/ 82994 h 115912"/>
                      <a:gd name="connsiteX4" fmla="*/ 33477 w 33477"/>
                      <a:gd name="connsiteY4" fmla="*/ 115345 h 115912"/>
                      <a:gd name="connsiteX5" fmla="*/ 32429 w 33477"/>
                      <a:gd name="connsiteY5" fmla="*/ 115912 h 115912"/>
                      <a:gd name="connsiteX6" fmla="*/ 15141 w 33477"/>
                      <a:gd name="connsiteY6" fmla="*/ 83562 h 115912"/>
                      <a:gd name="connsiteX7" fmla="*/ 1126 w 33477"/>
                      <a:gd name="connsiteY7" fmla="*/ 49377 h 115912"/>
                      <a:gd name="connsiteX8" fmla="*/ 5667 w 33477"/>
                      <a:gd name="connsiteY8" fmla="*/ 0 h 11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77" h="115912">
                        <a:moveTo>
                          <a:pt x="5667" y="0"/>
                        </a:moveTo>
                        <a:lnTo>
                          <a:pt x="6846" y="262"/>
                        </a:lnTo>
                        <a:cubicBezTo>
                          <a:pt x="3266" y="15455"/>
                          <a:pt x="-751" y="32700"/>
                          <a:pt x="2305" y="49159"/>
                        </a:cubicBezTo>
                        <a:cubicBezTo>
                          <a:pt x="4575" y="61296"/>
                          <a:pt x="10469" y="72298"/>
                          <a:pt x="16188" y="82994"/>
                        </a:cubicBezTo>
                        <a:lnTo>
                          <a:pt x="33477" y="115345"/>
                        </a:lnTo>
                        <a:lnTo>
                          <a:pt x="32429" y="115912"/>
                        </a:lnTo>
                        <a:lnTo>
                          <a:pt x="15141" y="83562"/>
                        </a:lnTo>
                        <a:cubicBezTo>
                          <a:pt x="9378" y="72822"/>
                          <a:pt x="3440" y="61689"/>
                          <a:pt x="1126" y="49377"/>
                        </a:cubicBezTo>
                        <a:cubicBezTo>
                          <a:pt x="-2017" y="32700"/>
                          <a:pt x="2043" y="15324"/>
                          <a:pt x="5667" y="0"/>
                        </a:cubicBezTo>
                        <a:close/>
                      </a:path>
                    </a:pathLst>
                  </a:custGeom>
                  <a:solidFill>
                    <a:srgbClr val="A0A58F"/>
                  </a:solidFill>
                  <a:ln w="4365" cap="flat">
                    <a:noFill/>
                    <a:prstDash val="solid"/>
                    <a:miter/>
                  </a:ln>
                </p:spPr>
                <p:txBody>
                  <a:bodyPr rtlCol="0" anchor="ctr"/>
                  <a:lstStyle/>
                  <a:p>
                    <a:endParaRPr lang="th-TH"/>
                  </a:p>
                </p:txBody>
              </p:sp>
              <p:sp>
                <p:nvSpPr>
                  <p:cNvPr id="636" name="Freeform: Shape 635">
                    <a:extLst>
                      <a:ext uri="{FF2B5EF4-FFF2-40B4-BE49-F238E27FC236}">
                        <a16:creationId xmlns:a16="http://schemas.microsoft.com/office/drawing/2014/main" id="{A5111F7E-9120-4500-ABED-B02CB5CB79CA}"/>
                      </a:ext>
                    </a:extLst>
                  </p:cNvPr>
                  <p:cNvSpPr/>
                  <p:nvPr/>
                </p:nvSpPr>
                <p:spPr>
                  <a:xfrm>
                    <a:off x="3424905" y="3833831"/>
                    <a:ext cx="11645" cy="68368"/>
                  </a:xfrm>
                  <a:custGeom>
                    <a:avLst/>
                    <a:gdLst>
                      <a:gd name="connsiteX0" fmla="*/ 9769 w 11645"/>
                      <a:gd name="connsiteY0" fmla="*/ 0 h 68368"/>
                      <a:gd name="connsiteX1" fmla="*/ 10773 w 11645"/>
                      <a:gd name="connsiteY1" fmla="*/ 699 h 68368"/>
                      <a:gd name="connsiteX2" fmla="*/ 11646 w 11645"/>
                      <a:gd name="connsiteY2" fmla="*/ 67670 h 68368"/>
                      <a:gd name="connsiteX3" fmla="*/ 10642 w 11645"/>
                      <a:gd name="connsiteY3" fmla="*/ 68369 h 68368"/>
                      <a:gd name="connsiteX4" fmla="*/ 9769 w 11645"/>
                      <a:gd name="connsiteY4" fmla="*/ 0 h 68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45" h="68368">
                        <a:moveTo>
                          <a:pt x="9769" y="0"/>
                        </a:moveTo>
                        <a:lnTo>
                          <a:pt x="10773" y="699"/>
                        </a:lnTo>
                        <a:cubicBezTo>
                          <a:pt x="-2325" y="20257"/>
                          <a:pt x="-1932" y="48417"/>
                          <a:pt x="11646" y="67670"/>
                        </a:cubicBezTo>
                        <a:lnTo>
                          <a:pt x="10642" y="68369"/>
                        </a:lnTo>
                        <a:cubicBezTo>
                          <a:pt x="-3198" y="48723"/>
                          <a:pt x="-3591" y="19952"/>
                          <a:pt x="9769" y="0"/>
                        </a:cubicBezTo>
                        <a:close/>
                      </a:path>
                    </a:pathLst>
                  </a:custGeom>
                  <a:solidFill>
                    <a:srgbClr val="A0A58F"/>
                  </a:solidFill>
                  <a:ln w="4365" cap="flat">
                    <a:noFill/>
                    <a:prstDash val="solid"/>
                    <a:miter/>
                  </a:ln>
                </p:spPr>
                <p:txBody>
                  <a:bodyPr rtlCol="0" anchor="ctr"/>
                  <a:lstStyle/>
                  <a:p>
                    <a:endParaRPr lang="th-TH"/>
                  </a:p>
                </p:txBody>
              </p:sp>
            </p:grpSp>
          </p:grpSp>
          <p:grpSp>
            <p:nvGrpSpPr>
              <p:cNvPr id="465" name="Graphic 2180">
                <a:extLst>
                  <a:ext uri="{FF2B5EF4-FFF2-40B4-BE49-F238E27FC236}">
                    <a16:creationId xmlns:a16="http://schemas.microsoft.com/office/drawing/2014/main" id="{90D0A29B-55DE-416C-9802-A1D1CF9FBD30}"/>
                  </a:ext>
                </a:extLst>
              </p:cNvPr>
              <p:cNvGrpSpPr/>
              <p:nvPr/>
            </p:nvGrpSpPr>
            <p:grpSpPr>
              <a:xfrm>
                <a:off x="3375330" y="3980550"/>
                <a:ext cx="596963" cy="561841"/>
                <a:chOff x="3375330" y="3980550"/>
                <a:chExt cx="596963" cy="561841"/>
              </a:xfrm>
            </p:grpSpPr>
            <p:sp>
              <p:nvSpPr>
                <p:cNvPr id="605" name="Freeform: Shape 604">
                  <a:extLst>
                    <a:ext uri="{FF2B5EF4-FFF2-40B4-BE49-F238E27FC236}">
                      <a16:creationId xmlns:a16="http://schemas.microsoft.com/office/drawing/2014/main" id="{8F16121D-024C-4F79-9406-04427FF9E9ED}"/>
                    </a:ext>
                  </a:extLst>
                </p:cNvPr>
                <p:cNvSpPr/>
                <p:nvPr/>
              </p:nvSpPr>
              <p:spPr>
                <a:xfrm>
                  <a:off x="3375330" y="3982094"/>
                  <a:ext cx="596963" cy="560298"/>
                </a:xfrm>
                <a:custGeom>
                  <a:avLst/>
                  <a:gdLst>
                    <a:gd name="connsiteX0" fmla="*/ 131161 w 596963"/>
                    <a:gd name="connsiteY0" fmla="*/ 534027 h 560298"/>
                    <a:gd name="connsiteX1" fmla="*/ 484923 w 596963"/>
                    <a:gd name="connsiteY1" fmla="*/ 447234 h 560298"/>
                    <a:gd name="connsiteX2" fmla="*/ 528625 w 596963"/>
                    <a:gd name="connsiteY2" fmla="*/ 90853 h 560298"/>
                    <a:gd name="connsiteX3" fmla="*/ 499418 w 596963"/>
                    <a:gd name="connsiteY3" fmla="*/ 0 h 560298"/>
                    <a:gd name="connsiteX4" fmla="*/ 380187 w 596963"/>
                    <a:gd name="connsiteY4" fmla="*/ 46671 h 560298"/>
                    <a:gd name="connsiteX5" fmla="*/ 10534 w 596963"/>
                    <a:gd name="connsiteY5" fmla="*/ 346253 h 560298"/>
                    <a:gd name="connsiteX6" fmla="*/ 72310 w 596963"/>
                    <a:gd name="connsiteY6" fmla="*/ 502985 h 560298"/>
                    <a:gd name="connsiteX7" fmla="*/ 131161 w 596963"/>
                    <a:gd name="connsiteY7" fmla="*/ 534027 h 56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963" h="560298">
                      <a:moveTo>
                        <a:pt x="131161" y="534027"/>
                      </a:moveTo>
                      <a:cubicBezTo>
                        <a:pt x="131161" y="534027"/>
                        <a:pt x="246593" y="632825"/>
                        <a:pt x="484923" y="447234"/>
                      </a:cubicBezTo>
                      <a:cubicBezTo>
                        <a:pt x="701424" y="278670"/>
                        <a:pt x="539452" y="110149"/>
                        <a:pt x="528625" y="90853"/>
                      </a:cubicBezTo>
                      <a:cubicBezTo>
                        <a:pt x="517798" y="71556"/>
                        <a:pt x="475231" y="58415"/>
                        <a:pt x="499418" y="0"/>
                      </a:cubicBezTo>
                      <a:cubicBezTo>
                        <a:pt x="499418" y="0"/>
                        <a:pt x="474969" y="30342"/>
                        <a:pt x="380187" y="46671"/>
                      </a:cubicBezTo>
                      <a:cubicBezTo>
                        <a:pt x="119461" y="91507"/>
                        <a:pt x="47294" y="222395"/>
                        <a:pt x="10534" y="346253"/>
                      </a:cubicBezTo>
                      <a:cubicBezTo>
                        <a:pt x="-26227" y="470067"/>
                        <a:pt x="42710" y="494516"/>
                        <a:pt x="72310" y="502985"/>
                      </a:cubicBezTo>
                      <a:cubicBezTo>
                        <a:pt x="101866" y="511455"/>
                        <a:pt x="131161" y="534027"/>
                        <a:pt x="131161" y="534027"/>
                      </a:cubicBezTo>
                      <a:close/>
                    </a:path>
                  </a:pathLst>
                </a:custGeom>
                <a:solidFill>
                  <a:srgbClr val="FBFFFF"/>
                </a:solidFill>
                <a:ln w="4365" cap="flat">
                  <a:noFill/>
                  <a:prstDash val="solid"/>
                  <a:miter/>
                </a:ln>
              </p:spPr>
              <p:txBody>
                <a:bodyPr rtlCol="0" anchor="ctr"/>
                <a:lstStyle/>
                <a:p>
                  <a:endParaRPr lang="th-TH"/>
                </a:p>
              </p:txBody>
            </p:sp>
            <p:pic>
              <p:nvPicPr>
                <p:cNvPr id="606" name="Picture 605">
                  <a:extLst>
                    <a:ext uri="{FF2B5EF4-FFF2-40B4-BE49-F238E27FC236}">
                      <a16:creationId xmlns:a16="http://schemas.microsoft.com/office/drawing/2014/main" id="{C19F09B5-4B44-4124-BB71-313396B0EF5B}"/>
                    </a:ext>
                  </a:extLst>
                </p:cNvPr>
                <p:cNvPicPr>
                  <a:picLocks noChangeAspect="1"/>
                </p:cNvPicPr>
                <p:nvPr/>
              </p:nvPicPr>
              <p:blipFill>
                <a:blip r:embed="rId42"/>
                <a:stretch>
                  <a:fillRect/>
                </a:stretch>
              </p:blipFill>
              <p:spPr>
                <a:xfrm>
                  <a:off x="3499834" y="3980550"/>
                  <a:ext cx="471507" cy="558824"/>
                </a:xfrm>
                <a:custGeom>
                  <a:avLst/>
                  <a:gdLst>
                    <a:gd name="connsiteX0" fmla="*/ 483 w 471507"/>
                    <a:gd name="connsiteY0" fmla="*/ 206 h 558824"/>
                    <a:gd name="connsiteX1" fmla="*/ 471991 w 471507"/>
                    <a:gd name="connsiteY1" fmla="*/ 206 h 558824"/>
                    <a:gd name="connsiteX2" fmla="*/ 471991 w 471507"/>
                    <a:gd name="connsiteY2" fmla="*/ 559030 h 558824"/>
                    <a:gd name="connsiteX3" fmla="*/ 483 w 471507"/>
                    <a:gd name="connsiteY3" fmla="*/ 559030 h 558824"/>
                  </a:gdLst>
                  <a:ahLst/>
                  <a:cxnLst>
                    <a:cxn ang="0">
                      <a:pos x="connsiteX0" y="connsiteY0"/>
                    </a:cxn>
                    <a:cxn ang="0">
                      <a:pos x="connsiteX1" y="connsiteY1"/>
                    </a:cxn>
                    <a:cxn ang="0">
                      <a:pos x="connsiteX2" y="connsiteY2"/>
                    </a:cxn>
                    <a:cxn ang="0">
                      <a:pos x="connsiteX3" y="connsiteY3"/>
                    </a:cxn>
                  </a:cxnLst>
                  <a:rect l="l" t="t" r="r" b="b"/>
                  <a:pathLst>
                    <a:path w="471507" h="558824">
                      <a:moveTo>
                        <a:pt x="483" y="206"/>
                      </a:moveTo>
                      <a:lnTo>
                        <a:pt x="471991" y="206"/>
                      </a:lnTo>
                      <a:lnTo>
                        <a:pt x="471991" y="559030"/>
                      </a:lnTo>
                      <a:lnTo>
                        <a:pt x="483" y="559030"/>
                      </a:lnTo>
                      <a:close/>
                    </a:path>
                  </a:pathLst>
                </a:custGeom>
              </p:spPr>
            </p:pic>
            <p:pic>
              <p:nvPicPr>
                <p:cNvPr id="607" name="Picture 606">
                  <a:extLst>
                    <a:ext uri="{FF2B5EF4-FFF2-40B4-BE49-F238E27FC236}">
                      <a16:creationId xmlns:a16="http://schemas.microsoft.com/office/drawing/2014/main" id="{EF60F36B-8037-4901-BE65-759C6A0DA3EE}"/>
                    </a:ext>
                  </a:extLst>
                </p:cNvPr>
                <p:cNvPicPr>
                  <a:picLocks noChangeAspect="1"/>
                </p:cNvPicPr>
                <p:nvPr/>
              </p:nvPicPr>
              <p:blipFill>
                <a:blip r:embed="rId43"/>
                <a:stretch>
                  <a:fillRect/>
                </a:stretch>
              </p:blipFill>
              <p:spPr>
                <a:xfrm>
                  <a:off x="3377591" y="4002379"/>
                  <a:ext cx="488971" cy="506434"/>
                </a:xfrm>
                <a:custGeom>
                  <a:avLst/>
                  <a:gdLst>
                    <a:gd name="connsiteX0" fmla="*/ 455 w 488971"/>
                    <a:gd name="connsiteY0" fmla="*/ 211 h 506434"/>
                    <a:gd name="connsiteX1" fmla="*/ 489427 w 488971"/>
                    <a:gd name="connsiteY1" fmla="*/ 211 h 506434"/>
                    <a:gd name="connsiteX2" fmla="*/ 489427 w 488971"/>
                    <a:gd name="connsiteY2" fmla="*/ 506645 h 506434"/>
                    <a:gd name="connsiteX3" fmla="*/ 455 w 488971"/>
                    <a:gd name="connsiteY3" fmla="*/ 506645 h 506434"/>
                  </a:gdLst>
                  <a:ahLst/>
                  <a:cxnLst>
                    <a:cxn ang="0">
                      <a:pos x="connsiteX0" y="connsiteY0"/>
                    </a:cxn>
                    <a:cxn ang="0">
                      <a:pos x="connsiteX1" y="connsiteY1"/>
                    </a:cxn>
                    <a:cxn ang="0">
                      <a:pos x="connsiteX2" y="connsiteY2"/>
                    </a:cxn>
                    <a:cxn ang="0">
                      <a:pos x="connsiteX3" y="connsiteY3"/>
                    </a:cxn>
                  </a:cxnLst>
                  <a:rect l="l" t="t" r="r" b="b"/>
                  <a:pathLst>
                    <a:path w="488971" h="506434">
                      <a:moveTo>
                        <a:pt x="455" y="211"/>
                      </a:moveTo>
                      <a:lnTo>
                        <a:pt x="489427" y="211"/>
                      </a:lnTo>
                      <a:lnTo>
                        <a:pt x="489427" y="506645"/>
                      </a:lnTo>
                      <a:lnTo>
                        <a:pt x="455" y="506645"/>
                      </a:lnTo>
                      <a:close/>
                    </a:path>
                  </a:pathLst>
                </a:custGeom>
              </p:spPr>
            </p:pic>
            <p:grpSp>
              <p:nvGrpSpPr>
                <p:cNvPr id="608" name="Graphic 2180">
                  <a:extLst>
                    <a:ext uri="{FF2B5EF4-FFF2-40B4-BE49-F238E27FC236}">
                      <a16:creationId xmlns:a16="http://schemas.microsoft.com/office/drawing/2014/main" id="{D7661889-6CBA-427A-BC52-19DC9ADF5985}"/>
                    </a:ext>
                  </a:extLst>
                </p:cNvPr>
                <p:cNvGrpSpPr/>
                <p:nvPr/>
              </p:nvGrpSpPr>
              <p:grpSpPr>
                <a:xfrm>
                  <a:off x="3424544" y="4042910"/>
                  <a:ext cx="486351" cy="427987"/>
                  <a:chOff x="3424544" y="4042910"/>
                  <a:chExt cx="486351" cy="427987"/>
                </a:xfrm>
                <a:solidFill>
                  <a:srgbClr val="A0A58F"/>
                </a:solidFill>
              </p:grpSpPr>
              <p:sp>
                <p:nvSpPr>
                  <p:cNvPr id="609" name="Freeform: Shape 608">
                    <a:extLst>
                      <a:ext uri="{FF2B5EF4-FFF2-40B4-BE49-F238E27FC236}">
                        <a16:creationId xmlns:a16="http://schemas.microsoft.com/office/drawing/2014/main" id="{25E19BB4-7B1E-45CA-A704-B24CD0B69EA7}"/>
                      </a:ext>
                    </a:extLst>
                  </p:cNvPr>
                  <p:cNvSpPr/>
                  <p:nvPr/>
                </p:nvSpPr>
                <p:spPr>
                  <a:xfrm>
                    <a:off x="3534083" y="4400688"/>
                    <a:ext cx="315255" cy="70208"/>
                  </a:xfrm>
                  <a:custGeom>
                    <a:avLst/>
                    <a:gdLst>
                      <a:gd name="connsiteX0" fmla="*/ 480 w 315255"/>
                      <a:gd name="connsiteY0" fmla="*/ 64090 h 70208"/>
                      <a:gd name="connsiteX1" fmla="*/ 20563 w 315255"/>
                      <a:gd name="connsiteY1" fmla="*/ 67146 h 70208"/>
                      <a:gd name="connsiteX2" fmla="*/ 40908 w 315255"/>
                      <a:gd name="connsiteY2" fmla="*/ 68019 h 70208"/>
                      <a:gd name="connsiteX3" fmla="*/ 81554 w 315255"/>
                      <a:gd name="connsiteY3" fmla="*/ 65269 h 70208"/>
                      <a:gd name="connsiteX4" fmla="*/ 122068 w 315255"/>
                      <a:gd name="connsiteY4" fmla="*/ 60030 h 70208"/>
                      <a:gd name="connsiteX5" fmla="*/ 162452 w 315255"/>
                      <a:gd name="connsiteY5" fmla="*/ 53961 h 70208"/>
                      <a:gd name="connsiteX6" fmla="*/ 202487 w 315255"/>
                      <a:gd name="connsiteY6" fmla="*/ 46103 h 70208"/>
                      <a:gd name="connsiteX7" fmla="*/ 241823 w 315255"/>
                      <a:gd name="connsiteY7" fmla="*/ 35276 h 70208"/>
                      <a:gd name="connsiteX8" fmla="*/ 279761 w 315255"/>
                      <a:gd name="connsiteY8" fmla="*/ 20257 h 70208"/>
                      <a:gd name="connsiteX9" fmla="*/ 315256 w 315255"/>
                      <a:gd name="connsiteY9" fmla="*/ 0 h 70208"/>
                      <a:gd name="connsiteX10" fmla="*/ 279892 w 315255"/>
                      <a:gd name="connsiteY10" fmla="*/ 20563 h 70208"/>
                      <a:gd name="connsiteX11" fmla="*/ 242041 w 315255"/>
                      <a:gd name="connsiteY11" fmla="*/ 35887 h 70208"/>
                      <a:gd name="connsiteX12" fmla="*/ 202748 w 315255"/>
                      <a:gd name="connsiteY12" fmla="*/ 47020 h 70208"/>
                      <a:gd name="connsiteX13" fmla="*/ 162714 w 315255"/>
                      <a:gd name="connsiteY13" fmla="*/ 55184 h 70208"/>
                      <a:gd name="connsiteX14" fmla="*/ 122330 w 315255"/>
                      <a:gd name="connsiteY14" fmla="*/ 61558 h 70208"/>
                      <a:gd name="connsiteX15" fmla="*/ 81859 w 315255"/>
                      <a:gd name="connsiteY15" fmla="*/ 67146 h 70208"/>
                      <a:gd name="connsiteX16" fmla="*/ 40995 w 315255"/>
                      <a:gd name="connsiteY16" fmla="*/ 70202 h 70208"/>
                      <a:gd name="connsiteX17" fmla="*/ 20432 w 315255"/>
                      <a:gd name="connsiteY17" fmla="*/ 69504 h 70208"/>
                      <a:gd name="connsiteX18" fmla="*/ 0 w 315255"/>
                      <a:gd name="connsiteY18" fmla="*/ 66535 h 70208"/>
                      <a:gd name="connsiteX19" fmla="*/ 480 w 315255"/>
                      <a:gd name="connsiteY19" fmla="*/ 64090 h 70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5255" h="70208">
                        <a:moveTo>
                          <a:pt x="480" y="64090"/>
                        </a:moveTo>
                        <a:cubicBezTo>
                          <a:pt x="7116" y="65487"/>
                          <a:pt x="13840" y="66491"/>
                          <a:pt x="20563" y="67146"/>
                        </a:cubicBezTo>
                        <a:cubicBezTo>
                          <a:pt x="27330" y="67801"/>
                          <a:pt x="34097" y="68019"/>
                          <a:pt x="40908" y="68019"/>
                        </a:cubicBezTo>
                        <a:cubicBezTo>
                          <a:pt x="54485" y="67976"/>
                          <a:pt x="68063" y="66841"/>
                          <a:pt x="81554" y="65269"/>
                        </a:cubicBezTo>
                        <a:cubicBezTo>
                          <a:pt x="95044" y="63697"/>
                          <a:pt x="108578" y="61820"/>
                          <a:pt x="122068" y="60030"/>
                        </a:cubicBezTo>
                        <a:cubicBezTo>
                          <a:pt x="135559" y="58196"/>
                          <a:pt x="149005" y="56188"/>
                          <a:pt x="162452" y="53961"/>
                        </a:cubicBezTo>
                        <a:cubicBezTo>
                          <a:pt x="175899" y="51735"/>
                          <a:pt x="189215" y="49115"/>
                          <a:pt x="202487" y="46103"/>
                        </a:cubicBezTo>
                        <a:cubicBezTo>
                          <a:pt x="215759" y="43091"/>
                          <a:pt x="228856" y="39423"/>
                          <a:pt x="241823" y="35276"/>
                        </a:cubicBezTo>
                        <a:cubicBezTo>
                          <a:pt x="254745" y="30997"/>
                          <a:pt x="267406" y="25977"/>
                          <a:pt x="279761" y="20257"/>
                        </a:cubicBezTo>
                        <a:cubicBezTo>
                          <a:pt x="292029" y="14363"/>
                          <a:pt x="303904" y="7596"/>
                          <a:pt x="315256" y="0"/>
                        </a:cubicBezTo>
                        <a:cubicBezTo>
                          <a:pt x="303948" y="7684"/>
                          <a:pt x="292161" y="14538"/>
                          <a:pt x="279892" y="20563"/>
                        </a:cubicBezTo>
                        <a:cubicBezTo>
                          <a:pt x="267581" y="26413"/>
                          <a:pt x="254920" y="31521"/>
                          <a:pt x="242041" y="35887"/>
                        </a:cubicBezTo>
                        <a:cubicBezTo>
                          <a:pt x="229118" y="40165"/>
                          <a:pt x="215977" y="43876"/>
                          <a:pt x="202748" y="47020"/>
                        </a:cubicBezTo>
                        <a:cubicBezTo>
                          <a:pt x="189476" y="50119"/>
                          <a:pt x="176117" y="52870"/>
                          <a:pt x="162714" y="55184"/>
                        </a:cubicBezTo>
                        <a:cubicBezTo>
                          <a:pt x="149311" y="57498"/>
                          <a:pt x="135820" y="59637"/>
                          <a:pt x="122330" y="61558"/>
                        </a:cubicBezTo>
                        <a:cubicBezTo>
                          <a:pt x="108840" y="63479"/>
                          <a:pt x="95393" y="65487"/>
                          <a:pt x="81859" y="67146"/>
                        </a:cubicBezTo>
                        <a:cubicBezTo>
                          <a:pt x="68325" y="68805"/>
                          <a:pt x="54704" y="70071"/>
                          <a:pt x="40995" y="70202"/>
                        </a:cubicBezTo>
                        <a:cubicBezTo>
                          <a:pt x="34141" y="70246"/>
                          <a:pt x="27286" y="70071"/>
                          <a:pt x="20432" y="69504"/>
                        </a:cubicBezTo>
                        <a:cubicBezTo>
                          <a:pt x="13578" y="68893"/>
                          <a:pt x="6767" y="67932"/>
                          <a:pt x="0" y="66535"/>
                        </a:cubicBezTo>
                        <a:lnTo>
                          <a:pt x="480" y="64090"/>
                        </a:lnTo>
                        <a:close/>
                      </a:path>
                    </a:pathLst>
                  </a:custGeom>
                  <a:solidFill>
                    <a:srgbClr val="A0A58F"/>
                  </a:solidFill>
                  <a:ln w="4365" cap="flat">
                    <a:noFill/>
                    <a:prstDash val="solid"/>
                    <a:miter/>
                  </a:ln>
                </p:spPr>
                <p:txBody>
                  <a:bodyPr rtlCol="0" anchor="ctr"/>
                  <a:lstStyle/>
                  <a:p>
                    <a:endParaRPr lang="th-TH"/>
                  </a:p>
                </p:txBody>
              </p:sp>
              <p:sp>
                <p:nvSpPr>
                  <p:cNvPr id="610" name="Freeform: Shape 609">
                    <a:extLst>
                      <a:ext uri="{FF2B5EF4-FFF2-40B4-BE49-F238E27FC236}">
                        <a16:creationId xmlns:a16="http://schemas.microsoft.com/office/drawing/2014/main" id="{AE6F8FEF-14CA-4B44-800E-1E25EA1B304E}"/>
                      </a:ext>
                    </a:extLst>
                  </p:cNvPr>
                  <p:cNvSpPr/>
                  <p:nvPr/>
                </p:nvSpPr>
                <p:spPr>
                  <a:xfrm>
                    <a:off x="3583547" y="4333367"/>
                    <a:ext cx="291287" cy="64747"/>
                  </a:xfrm>
                  <a:custGeom>
                    <a:avLst/>
                    <a:gdLst>
                      <a:gd name="connsiteX0" fmla="*/ 611 w 291287"/>
                      <a:gd name="connsiteY0" fmla="*/ 57323 h 64747"/>
                      <a:gd name="connsiteX1" fmla="*/ 19079 w 291287"/>
                      <a:gd name="connsiteY1" fmla="*/ 60990 h 64747"/>
                      <a:gd name="connsiteX2" fmla="*/ 37852 w 291287"/>
                      <a:gd name="connsiteY2" fmla="*/ 62475 h 64747"/>
                      <a:gd name="connsiteX3" fmla="*/ 75529 w 291287"/>
                      <a:gd name="connsiteY3" fmla="*/ 60816 h 64747"/>
                      <a:gd name="connsiteX4" fmla="*/ 113118 w 291287"/>
                      <a:gd name="connsiteY4" fmla="*/ 56494 h 64747"/>
                      <a:gd name="connsiteX5" fmla="*/ 150577 w 291287"/>
                      <a:gd name="connsiteY5" fmla="*/ 51342 h 64747"/>
                      <a:gd name="connsiteX6" fmla="*/ 187730 w 291287"/>
                      <a:gd name="connsiteY6" fmla="*/ 44357 h 64747"/>
                      <a:gd name="connsiteX7" fmla="*/ 224141 w 291287"/>
                      <a:gd name="connsiteY7" fmla="*/ 34228 h 64747"/>
                      <a:gd name="connsiteX8" fmla="*/ 259024 w 291287"/>
                      <a:gd name="connsiteY8" fmla="*/ 19777 h 64747"/>
                      <a:gd name="connsiteX9" fmla="*/ 291287 w 291287"/>
                      <a:gd name="connsiteY9" fmla="*/ 0 h 64747"/>
                      <a:gd name="connsiteX10" fmla="*/ 259155 w 291287"/>
                      <a:gd name="connsiteY10" fmla="*/ 20083 h 64747"/>
                      <a:gd name="connsiteX11" fmla="*/ 224316 w 291287"/>
                      <a:gd name="connsiteY11" fmla="*/ 34883 h 64747"/>
                      <a:gd name="connsiteX12" fmla="*/ 187948 w 291287"/>
                      <a:gd name="connsiteY12" fmla="*/ 45317 h 64747"/>
                      <a:gd name="connsiteX13" fmla="*/ 150795 w 291287"/>
                      <a:gd name="connsiteY13" fmla="*/ 52652 h 64747"/>
                      <a:gd name="connsiteX14" fmla="*/ 113337 w 291287"/>
                      <a:gd name="connsiteY14" fmla="*/ 58109 h 64747"/>
                      <a:gd name="connsiteX15" fmla="*/ 75747 w 291287"/>
                      <a:gd name="connsiteY15" fmla="*/ 62737 h 64747"/>
                      <a:gd name="connsiteX16" fmla="*/ 37852 w 291287"/>
                      <a:gd name="connsiteY16" fmla="*/ 64701 h 64747"/>
                      <a:gd name="connsiteX17" fmla="*/ 18817 w 291287"/>
                      <a:gd name="connsiteY17" fmla="*/ 63392 h 64747"/>
                      <a:gd name="connsiteX18" fmla="*/ 0 w 291287"/>
                      <a:gd name="connsiteY18" fmla="*/ 59812 h 64747"/>
                      <a:gd name="connsiteX19" fmla="*/ 611 w 291287"/>
                      <a:gd name="connsiteY19" fmla="*/ 57323 h 6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1287" h="64747">
                        <a:moveTo>
                          <a:pt x="611" y="57323"/>
                        </a:moveTo>
                        <a:cubicBezTo>
                          <a:pt x="6680" y="58895"/>
                          <a:pt x="12879" y="60117"/>
                          <a:pt x="19079" y="60990"/>
                        </a:cubicBezTo>
                        <a:cubicBezTo>
                          <a:pt x="25322" y="61820"/>
                          <a:pt x="31565" y="62257"/>
                          <a:pt x="37852" y="62475"/>
                        </a:cubicBezTo>
                        <a:cubicBezTo>
                          <a:pt x="50425" y="62824"/>
                          <a:pt x="62999" y="62038"/>
                          <a:pt x="75529" y="60816"/>
                        </a:cubicBezTo>
                        <a:cubicBezTo>
                          <a:pt x="88058" y="59593"/>
                          <a:pt x="100588" y="58022"/>
                          <a:pt x="113118" y="56494"/>
                        </a:cubicBezTo>
                        <a:cubicBezTo>
                          <a:pt x="125648" y="54966"/>
                          <a:pt x="138134" y="53263"/>
                          <a:pt x="150577" y="51342"/>
                        </a:cubicBezTo>
                        <a:cubicBezTo>
                          <a:pt x="163020" y="49421"/>
                          <a:pt x="175418" y="47063"/>
                          <a:pt x="187730" y="44357"/>
                        </a:cubicBezTo>
                        <a:cubicBezTo>
                          <a:pt x="200042" y="41606"/>
                          <a:pt x="212178" y="38201"/>
                          <a:pt x="224141" y="34228"/>
                        </a:cubicBezTo>
                        <a:cubicBezTo>
                          <a:pt x="236060" y="30168"/>
                          <a:pt x="247716" y="25322"/>
                          <a:pt x="259024" y="19777"/>
                        </a:cubicBezTo>
                        <a:cubicBezTo>
                          <a:pt x="270287" y="14058"/>
                          <a:pt x="281027" y="7378"/>
                          <a:pt x="291287" y="0"/>
                        </a:cubicBezTo>
                        <a:cubicBezTo>
                          <a:pt x="281115" y="7509"/>
                          <a:pt x="270375" y="14276"/>
                          <a:pt x="259155" y="20083"/>
                        </a:cubicBezTo>
                        <a:cubicBezTo>
                          <a:pt x="247847" y="25758"/>
                          <a:pt x="236234" y="30735"/>
                          <a:pt x="224316" y="34883"/>
                        </a:cubicBezTo>
                        <a:cubicBezTo>
                          <a:pt x="212353" y="38943"/>
                          <a:pt x="200216" y="42436"/>
                          <a:pt x="187948" y="45317"/>
                        </a:cubicBezTo>
                        <a:cubicBezTo>
                          <a:pt x="175637" y="48155"/>
                          <a:pt x="163282" y="50600"/>
                          <a:pt x="150795" y="52652"/>
                        </a:cubicBezTo>
                        <a:cubicBezTo>
                          <a:pt x="138353" y="54704"/>
                          <a:pt x="125867" y="56494"/>
                          <a:pt x="113337" y="58109"/>
                        </a:cubicBezTo>
                        <a:cubicBezTo>
                          <a:pt x="100807" y="59724"/>
                          <a:pt x="88320" y="61383"/>
                          <a:pt x="75747" y="62737"/>
                        </a:cubicBezTo>
                        <a:cubicBezTo>
                          <a:pt x="63173" y="64090"/>
                          <a:pt x="50513" y="64963"/>
                          <a:pt x="37852" y="64701"/>
                        </a:cubicBezTo>
                        <a:cubicBezTo>
                          <a:pt x="31521" y="64570"/>
                          <a:pt x="25147" y="64178"/>
                          <a:pt x="18817" y="63392"/>
                        </a:cubicBezTo>
                        <a:cubicBezTo>
                          <a:pt x="12486" y="62562"/>
                          <a:pt x="6199" y="61383"/>
                          <a:pt x="0" y="59812"/>
                        </a:cubicBezTo>
                        <a:lnTo>
                          <a:pt x="611" y="57323"/>
                        </a:lnTo>
                        <a:close/>
                      </a:path>
                    </a:pathLst>
                  </a:custGeom>
                  <a:solidFill>
                    <a:srgbClr val="A0A58F"/>
                  </a:solidFill>
                  <a:ln w="4365" cap="flat">
                    <a:noFill/>
                    <a:prstDash val="solid"/>
                    <a:miter/>
                  </a:ln>
                </p:spPr>
                <p:txBody>
                  <a:bodyPr rtlCol="0" anchor="ctr"/>
                  <a:lstStyle/>
                  <a:p>
                    <a:endParaRPr lang="th-TH"/>
                  </a:p>
                </p:txBody>
              </p:sp>
              <p:sp>
                <p:nvSpPr>
                  <p:cNvPr id="611" name="Freeform: Shape 610">
                    <a:extLst>
                      <a:ext uri="{FF2B5EF4-FFF2-40B4-BE49-F238E27FC236}">
                        <a16:creationId xmlns:a16="http://schemas.microsoft.com/office/drawing/2014/main" id="{474F4F08-1BE6-4EAD-98B1-29B2FA64F58C}"/>
                      </a:ext>
                    </a:extLst>
                  </p:cNvPr>
                  <p:cNvSpPr/>
                  <p:nvPr/>
                </p:nvSpPr>
                <p:spPr>
                  <a:xfrm>
                    <a:off x="3634540" y="4250679"/>
                    <a:ext cx="269152" cy="83518"/>
                  </a:xfrm>
                  <a:custGeom>
                    <a:avLst/>
                    <a:gdLst>
                      <a:gd name="connsiteX0" fmla="*/ 655 w 269152"/>
                      <a:gd name="connsiteY0" fmla="*/ 76664 h 83518"/>
                      <a:gd name="connsiteX1" fmla="*/ 18249 w 269152"/>
                      <a:gd name="connsiteY1" fmla="*/ 80113 h 83518"/>
                      <a:gd name="connsiteX2" fmla="*/ 36105 w 269152"/>
                      <a:gd name="connsiteY2" fmla="*/ 81204 h 83518"/>
                      <a:gd name="connsiteX3" fmla="*/ 71818 w 269152"/>
                      <a:gd name="connsiteY3" fmla="*/ 78061 h 83518"/>
                      <a:gd name="connsiteX4" fmla="*/ 107268 w 269152"/>
                      <a:gd name="connsiteY4" fmla="*/ 71730 h 83518"/>
                      <a:gd name="connsiteX5" fmla="*/ 142544 w 269152"/>
                      <a:gd name="connsiteY5" fmla="*/ 64396 h 83518"/>
                      <a:gd name="connsiteX6" fmla="*/ 177252 w 269152"/>
                      <a:gd name="connsiteY6" fmla="*/ 54922 h 83518"/>
                      <a:gd name="connsiteX7" fmla="*/ 210738 w 269152"/>
                      <a:gd name="connsiteY7" fmla="*/ 41781 h 83518"/>
                      <a:gd name="connsiteX8" fmla="*/ 241866 w 269152"/>
                      <a:gd name="connsiteY8" fmla="*/ 23706 h 83518"/>
                      <a:gd name="connsiteX9" fmla="*/ 269153 w 269152"/>
                      <a:gd name="connsiteY9" fmla="*/ 0 h 83518"/>
                      <a:gd name="connsiteX10" fmla="*/ 242041 w 269152"/>
                      <a:gd name="connsiteY10" fmla="*/ 23968 h 83518"/>
                      <a:gd name="connsiteX11" fmla="*/ 211000 w 269152"/>
                      <a:gd name="connsiteY11" fmla="*/ 42392 h 83518"/>
                      <a:gd name="connsiteX12" fmla="*/ 177514 w 269152"/>
                      <a:gd name="connsiteY12" fmla="*/ 55883 h 83518"/>
                      <a:gd name="connsiteX13" fmla="*/ 142806 w 269152"/>
                      <a:gd name="connsiteY13" fmla="*/ 65706 h 83518"/>
                      <a:gd name="connsiteX14" fmla="*/ 107574 w 269152"/>
                      <a:gd name="connsiteY14" fmla="*/ 73346 h 83518"/>
                      <a:gd name="connsiteX15" fmla="*/ 72123 w 269152"/>
                      <a:gd name="connsiteY15" fmla="*/ 80025 h 83518"/>
                      <a:gd name="connsiteX16" fmla="*/ 36105 w 269152"/>
                      <a:gd name="connsiteY16" fmla="*/ 83518 h 83518"/>
                      <a:gd name="connsiteX17" fmla="*/ 17943 w 269152"/>
                      <a:gd name="connsiteY17" fmla="*/ 82558 h 83518"/>
                      <a:gd name="connsiteX18" fmla="*/ 0 w 269152"/>
                      <a:gd name="connsiteY18" fmla="*/ 79196 h 83518"/>
                      <a:gd name="connsiteX19" fmla="*/ 655 w 269152"/>
                      <a:gd name="connsiteY19" fmla="*/ 76664 h 8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9152" h="83518">
                        <a:moveTo>
                          <a:pt x="655" y="76664"/>
                        </a:moveTo>
                        <a:cubicBezTo>
                          <a:pt x="6418" y="78192"/>
                          <a:pt x="12312" y="79370"/>
                          <a:pt x="18249" y="80113"/>
                        </a:cubicBezTo>
                        <a:cubicBezTo>
                          <a:pt x="24187" y="80811"/>
                          <a:pt x="30168" y="81160"/>
                          <a:pt x="36105" y="81204"/>
                        </a:cubicBezTo>
                        <a:cubicBezTo>
                          <a:pt x="48068" y="81204"/>
                          <a:pt x="59986" y="79894"/>
                          <a:pt x="71818" y="78061"/>
                        </a:cubicBezTo>
                        <a:cubicBezTo>
                          <a:pt x="83649" y="76184"/>
                          <a:pt x="95480" y="73913"/>
                          <a:pt x="107268" y="71730"/>
                        </a:cubicBezTo>
                        <a:cubicBezTo>
                          <a:pt x="119056" y="69504"/>
                          <a:pt x="130844" y="67103"/>
                          <a:pt x="142544" y="64396"/>
                        </a:cubicBezTo>
                        <a:cubicBezTo>
                          <a:pt x="154244" y="61689"/>
                          <a:pt x="165814" y="58502"/>
                          <a:pt x="177252" y="54922"/>
                        </a:cubicBezTo>
                        <a:cubicBezTo>
                          <a:pt x="188691" y="51255"/>
                          <a:pt x="199867" y="46845"/>
                          <a:pt x="210738" y="41781"/>
                        </a:cubicBezTo>
                        <a:cubicBezTo>
                          <a:pt x="221609" y="36629"/>
                          <a:pt x="231999" y="30517"/>
                          <a:pt x="241866" y="23706"/>
                        </a:cubicBezTo>
                        <a:cubicBezTo>
                          <a:pt x="251689" y="16721"/>
                          <a:pt x="260727" y="8688"/>
                          <a:pt x="269153" y="0"/>
                        </a:cubicBezTo>
                        <a:cubicBezTo>
                          <a:pt x="260814" y="8775"/>
                          <a:pt x="251820" y="16896"/>
                          <a:pt x="242041" y="23968"/>
                        </a:cubicBezTo>
                        <a:cubicBezTo>
                          <a:pt x="232174" y="30910"/>
                          <a:pt x="221827" y="37153"/>
                          <a:pt x="211000" y="42392"/>
                        </a:cubicBezTo>
                        <a:cubicBezTo>
                          <a:pt x="200129" y="47544"/>
                          <a:pt x="188953" y="52084"/>
                          <a:pt x="177514" y="55883"/>
                        </a:cubicBezTo>
                        <a:cubicBezTo>
                          <a:pt x="166076" y="59593"/>
                          <a:pt x="154506" y="62911"/>
                          <a:pt x="142806" y="65706"/>
                        </a:cubicBezTo>
                        <a:cubicBezTo>
                          <a:pt x="131106" y="68500"/>
                          <a:pt x="119361" y="71032"/>
                          <a:pt x="107574" y="73346"/>
                        </a:cubicBezTo>
                        <a:cubicBezTo>
                          <a:pt x="95786" y="75660"/>
                          <a:pt x="83998" y="78061"/>
                          <a:pt x="72123" y="80025"/>
                        </a:cubicBezTo>
                        <a:cubicBezTo>
                          <a:pt x="60248" y="81990"/>
                          <a:pt x="48242" y="83387"/>
                          <a:pt x="36105" y="83518"/>
                        </a:cubicBezTo>
                        <a:cubicBezTo>
                          <a:pt x="30037" y="83518"/>
                          <a:pt x="23968" y="83256"/>
                          <a:pt x="17943" y="82558"/>
                        </a:cubicBezTo>
                        <a:cubicBezTo>
                          <a:pt x="11919" y="81815"/>
                          <a:pt x="5937" y="80680"/>
                          <a:pt x="0" y="79196"/>
                        </a:cubicBezTo>
                        <a:lnTo>
                          <a:pt x="655" y="76664"/>
                        </a:lnTo>
                        <a:close/>
                      </a:path>
                    </a:pathLst>
                  </a:custGeom>
                  <a:solidFill>
                    <a:srgbClr val="A0A58F"/>
                  </a:solidFill>
                  <a:ln w="4365" cap="flat">
                    <a:noFill/>
                    <a:prstDash val="solid"/>
                    <a:miter/>
                  </a:ln>
                </p:spPr>
                <p:txBody>
                  <a:bodyPr rtlCol="0" anchor="ctr"/>
                  <a:lstStyle/>
                  <a:p>
                    <a:endParaRPr lang="th-TH"/>
                  </a:p>
                </p:txBody>
              </p:sp>
              <p:sp>
                <p:nvSpPr>
                  <p:cNvPr id="612" name="Freeform: Shape 611">
                    <a:extLst>
                      <a:ext uri="{FF2B5EF4-FFF2-40B4-BE49-F238E27FC236}">
                        <a16:creationId xmlns:a16="http://schemas.microsoft.com/office/drawing/2014/main" id="{A7245601-5E6F-4194-985A-BA89638CC518}"/>
                      </a:ext>
                    </a:extLst>
                  </p:cNvPr>
                  <p:cNvSpPr/>
                  <p:nvPr/>
                </p:nvSpPr>
                <p:spPr>
                  <a:xfrm>
                    <a:off x="3679202" y="4191609"/>
                    <a:ext cx="231693" cy="76124"/>
                  </a:xfrm>
                  <a:custGeom>
                    <a:avLst/>
                    <a:gdLst>
                      <a:gd name="connsiteX0" fmla="*/ 437 w 231693"/>
                      <a:gd name="connsiteY0" fmla="*/ 71992 h 76124"/>
                      <a:gd name="connsiteX1" fmla="*/ 30779 w 231693"/>
                      <a:gd name="connsiteY1" fmla="*/ 73302 h 76124"/>
                      <a:gd name="connsiteX2" fmla="*/ 60816 w 231693"/>
                      <a:gd name="connsiteY2" fmla="*/ 68019 h 76124"/>
                      <a:gd name="connsiteX3" fmla="*/ 90110 w 231693"/>
                      <a:gd name="connsiteY3" fmla="*/ 59069 h 76124"/>
                      <a:gd name="connsiteX4" fmla="*/ 119012 w 231693"/>
                      <a:gd name="connsiteY4" fmla="*/ 48766 h 76124"/>
                      <a:gd name="connsiteX5" fmla="*/ 175593 w 231693"/>
                      <a:gd name="connsiteY5" fmla="*/ 25016 h 76124"/>
                      <a:gd name="connsiteX6" fmla="*/ 203534 w 231693"/>
                      <a:gd name="connsiteY6" fmla="*/ 12268 h 76124"/>
                      <a:gd name="connsiteX7" fmla="*/ 231694 w 231693"/>
                      <a:gd name="connsiteY7" fmla="*/ 0 h 76124"/>
                      <a:gd name="connsiteX8" fmla="*/ 203665 w 231693"/>
                      <a:gd name="connsiteY8" fmla="*/ 12617 h 76124"/>
                      <a:gd name="connsiteX9" fmla="*/ 175855 w 231693"/>
                      <a:gd name="connsiteY9" fmla="*/ 25671 h 76124"/>
                      <a:gd name="connsiteX10" fmla="*/ 119449 w 231693"/>
                      <a:gd name="connsiteY10" fmla="*/ 50076 h 76124"/>
                      <a:gd name="connsiteX11" fmla="*/ 90634 w 231693"/>
                      <a:gd name="connsiteY11" fmla="*/ 60729 h 76124"/>
                      <a:gd name="connsiteX12" fmla="*/ 61296 w 231693"/>
                      <a:gd name="connsiteY12" fmla="*/ 69984 h 76124"/>
                      <a:gd name="connsiteX13" fmla="*/ 30954 w 231693"/>
                      <a:gd name="connsiteY13" fmla="*/ 75616 h 76124"/>
                      <a:gd name="connsiteX14" fmla="*/ 0 w 231693"/>
                      <a:gd name="connsiteY14" fmla="*/ 74568 h 76124"/>
                      <a:gd name="connsiteX15" fmla="*/ 437 w 231693"/>
                      <a:gd name="connsiteY15" fmla="*/ 71992 h 7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693" h="76124">
                        <a:moveTo>
                          <a:pt x="437" y="71992"/>
                        </a:moveTo>
                        <a:cubicBezTo>
                          <a:pt x="10478" y="73695"/>
                          <a:pt x="20694" y="74088"/>
                          <a:pt x="30779" y="73302"/>
                        </a:cubicBezTo>
                        <a:cubicBezTo>
                          <a:pt x="40908" y="72516"/>
                          <a:pt x="50949" y="70552"/>
                          <a:pt x="60816" y="68019"/>
                        </a:cubicBezTo>
                        <a:cubicBezTo>
                          <a:pt x="70683" y="65444"/>
                          <a:pt x="80419" y="62300"/>
                          <a:pt x="90110" y="59069"/>
                        </a:cubicBezTo>
                        <a:cubicBezTo>
                          <a:pt x="99803" y="55795"/>
                          <a:pt x="109451" y="52477"/>
                          <a:pt x="119012" y="48766"/>
                        </a:cubicBezTo>
                        <a:cubicBezTo>
                          <a:pt x="138134" y="41519"/>
                          <a:pt x="156951" y="33398"/>
                          <a:pt x="175593" y="25016"/>
                        </a:cubicBezTo>
                        <a:lnTo>
                          <a:pt x="203534" y="12268"/>
                        </a:lnTo>
                        <a:cubicBezTo>
                          <a:pt x="212833" y="8033"/>
                          <a:pt x="222176" y="3755"/>
                          <a:pt x="231694" y="0"/>
                        </a:cubicBezTo>
                        <a:cubicBezTo>
                          <a:pt x="222220" y="3886"/>
                          <a:pt x="212965" y="8251"/>
                          <a:pt x="203665" y="12617"/>
                        </a:cubicBezTo>
                        <a:lnTo>
                          <a:pt x="175855" y="25671"/>
                        </a:lnTo>
                        <a:cubicBezTo>
                          <a:pt x="157257" y="34272"/>
                          <a:pt x="138527" y="42610"/>
                          <a:pt x="119449" y="50076"/>
                        </a:cubicBezTo>
                        <a:cubicBezTo>
                          <a:pt x="109931" y="53874"/>
                          <a:pt x="100283" y="57323"/>
                          <a:pt x="90634" y="60729"/>
                        </a:cubicBezTo>
                        <a:cubicBezTo>
                          <a:pt x="80942" y="64047"/>
                          <a:pt x="71206" y="67321"/>
                          <a:pt x="61296" y="69984"/>
                        </a:cubicBezTo>
                        <a:cubicBezTo>
                          <a:pt x="51386" y="72647"/>
                          <a:pt x="41257" y="74743"/>
                          <a:pt x="30954" y="75616"/>
                        </a:cubicBezTo>
                        <a:cubicBezTo>
                          <a:pt x="20694" y="76533"/>
                          <a:pt x="10260" y="76227"/>
                          <a:pt x="0" y="74568"/>
                        </a:cubicBezTo>
                        <a:lnTo>
                          <a:pt x="437" y="71992"/>
                        </a:lnTo>
                        <a:close/>
                      </a:path>
                    </a:pathLst>
                  </a:custGeom>
                  <a:solidFill>
                    <a:srgbClr val="A0A58F"/>
                  </a:solidFill>
                  <a:ln w="4365" cap="flat">
                    <a:noFill/>
                    <a:prstDash val="solid"/>
                    <a:miter/>
                  </a:ln>
                </p:spPr>
                <p:txBody>
                  <a:bodyPr rtlCol="0" anchor="ctr"/>
                  <a:lstStyle/>
                  <a:p>
                    <a:endParaRPr lang="th-TH"/>
                  </a:p>
                </p:txBody>
              </p:sp>
              <p:sp>
                <p:nvSpPr>
                  <p:cNvPr id="613" name="Freeform: Shape 612">
                    <a:extLst>
                      <a:ext uri="{FF2B5EF4-FFF2-40B4-BE49-F238E27FC236}">
                        <a16:creationId xmlns:a16="http://schemas.microsoft.com/office/drawing/2014/main" id="{27993C0E-CFC5-4E8B-84E6-833B6A5BC23E}"/>
                      </a:ext>
                    </a:extLst>
                  </p:cNvPr>
                  <p:cNvSpPr/>
                  <p:nvPr/>
                </p:nvSpPr>
                <p:spPr>
                  <a:xfrm>
                    <a:off x="3711248" y="4122935"/>
                    <a:ext cx="181836" cy="86923"/>
                  </a:xfrm>
                  <a:custGeom>
                    <a:avLst/>
                    <a:gdLst>
                      <a:gd name="connsiteX0" fmla="*/ 0 w 181836"/>
                      <a:gd name="connsiteY0" fmla="*/ 84478 h 86923"/>
                      <a:gd name="connsiteX1" fmla="*/ 47238 w 181836"/>
                      <a:gd name="connsiteY1" fmla="*/ 67932 h 86923"/>
                      <a:gd name="connsiteX2" fmla="*/ 69853 w 181836"/>
                      <a:gd name="connsiteY2" fmla="*/ 56843 h 86923"/>
                      <a:gd name="connsiteX3" fmla="*/ 92730 w 181836"/>
                      <a:gd name="connsiteY3" fmla="*/ 46278 h 86923"/>
                      <a:gd name="connsiteX4" fmla="*/ 115869 w 181836"/>
                      <a:gd name="connsiteY4" fmla="*/ 36280 h 86923"/>
                      <a:gd name="connsiteX5" fmla="*/ 138964 w 181836"/>
                      <a:gd name="connsiteY5" fmla="*/ 26282 h 86923"/>
                      <a:gd name="connsiteX6" fmla="*/ 161186 w 181836"/>
                      <a:gd name="connsiteY6" fmla="*/ 14495 h 86923"/>
                      <a:gd name="connsiteX7" fmla="*/ 181836 w 181836"/>
                      <a:gd name="connsiteY7" fmla="*/ 0 h 86923"/>
                      <a:gd name="connsiteX8" fmla="*/ 161361 w 181836"/>
                      <a:gd name="connsiteY8" fmla="*/ 14756 h 86923"/>
                      <a:gd name="connsiteX9" fmla="*/ 139226 w 181836"/>
                      <a:gd name="connsiteY9" fmla="*/ 26850 h 86923"/>
                      <a:gd name="connsiteX10" fmla="*/ 116218 w 181836"/>
                      <a:gd name="connsiteY10" fmla="*/ 37153 h 86923"/>
                      <a:gd name="connsiteX11" fmla="*/ 93254 w 181836"/>
                      <a:gd name="connsiteY11" fmla="*/ 47456 h 86923"/>
                      <a:gd name="connsiteX12" fmla="*/ 70551 w 181836"/>
                      <a:gd name="connsiteY12" fmla="*/ 58327 h 86923"/>
                      <a:gd name="connsiteX13" fmla="*/ 48068 w 181836"/>
                      <a:gd name="connsiteY13" fmla="*/ 69678 h 86923"/>
                      <a:gd name="connsiteX14" fmla="*/ 611 w 181836"/>
                      <a:gd name="connsiteY14" fmla="*/ 86923 h 86923"/>
                      <a:gd name="connsiteX15" fmla="*/ 0 w 181836"/>
                      <a:gd name="connsiteY15" fmla="*/ 84478 h 86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1836" h="86923">
                        <a:moveTo>
                          <a:pt x="0" y="84478"/>
                        </a:moveTo>
                        <a:cubicBezTo>
                          <a:pt x="16241" y="80462"/>
                          <a:pt x="32132" y="75136"/>
                          <a:pt x="47238" y="67932"/>
                        </a:cubicBezTo>
                        <a:cubicBezTo>
                          <a:pt x="54835" y="64352"/>
                          <a:pt x="62257" y="60467"/>
                          <a:pt x="69853" y="56843"/>
                        </a:cubicBezTo>
                        <a:cubicBezTo>
                          <a:pt x="77450" y="53219"/>
                          <a:pt x="85046" y="49683"/>
                          <a:pt x="92730" y="46278"/>
                        </a:cubicBezTo>
                        <a:cubicBezTo>
                          <a:pt x="100414" y="42829"/>
                          <a:pt x="108141" y="39554"/>
                          <a:pt x="115869" y="36280"/>
                        </a:cubicBezTo>
                        <a:cubicBezTo>
                          <a:pt x="123596" y="33006"/>
                          <a:pt x="131367" y="29775"/>
                          <a:pt x="138964" y="26282"/>
                        </a:cubicBezTo>
                        <a:cubicBezTo>
                          <a:pt x="146604" y="22790"/>
                          <a:pt x="154070" y="18904"/>
                          <a:pt x="161186" y="14495"/>
                        </a:cubicBezTo>
                        <a:cubicBezTo>
                          <a:pt x="168346" y="10085"/>
                          <a:pt x="175156" y="5152"/>
                          <a:pt x="181836" y="0"/>
                        </a:cubicBezTo>
                        <a:cubicBezTo>
                          <a:pt x="175244" y="5239"/>
                          <a:pt x="168477" y="10260"/>
                          <a:pt x="161361" y="14756"/>
                        </a:cubicBezTo>
                        <a:cubicBezTo>
                          <a:pt x="154244" y="19297"/>
                          <a:pt x="146822" y="23270"/>
                          <a:pt x="139226" y="26850"/>
                        </a:cubicBezTo>
                        <a:cubicBezTo>
                          <a:pt x="131629" y="30473"/>
                          <a:pt x="123902" y="33791"/>
                          <a:pt x="116218" y="37153"/>
                        </a:cubicBezTo>
                        <a:cubicBezTo>
                          <a:pt x="108534" y="40515"/>
                          <a:pt x="100850" y="43920"/>
                          <a:pt x="93254" y="47456"/>
                        </a:cubicBezTo>
                        <a:cubicBezTo>
                          <a:pt x="85614" y="50949"/>
                          <a:pt x="78061" y="54616"/>
                          <a:pt x="70551" y="58327"/>
                        </a:cubicBezTo>
                        <a:cubicBezTo>
                          <a:pt x="63042" y="62038"/>
                          <a:pt x="55620" y="66011"/>
                          <a:pt x="48068" y="69678"/>
                        </a:cubicBezTo>
                        <a:cubicBezTo>
                          <a:pt x="32918" y="77100"/>
                          <a:pt x="16896" y="82688"/>
                          <a:pt x="611" y="86923"/>
                        </a:cubicBezTo>
                        <a:lnTo>
                          <a:pt x="0" y="84478"/>
                        </a:lnTo>
                        <a:close/>
                      </a:path>
                    </a:pathLst>
                  </a:custGeom>
                  <a:solidFill>
                    <a:srgbClr val="A0A58F"/>
                  </a:solidFill>
                  <a:ln w="4365" cap="flat">
                    <a:noFill/>
                    <a:prstDash val="solid"/>
                    <a:miter/>
                  </a:ln>
                </p:spPr>
                <p:txBody>
                  <a:bodyPr rtlCol="0" anchor="ctr"/>
                  <a:lstStyle/>
                  <a:p>
                    <a:endParaRPr lang="th-TH"/>
                  </a:p>
                </p:txBody>
              </p:sp>
              <p:sp>
                <p:nvSpPr>
                  <p:cNvPr id="614" name="Freeform: Shape 613">
                    <a:extLst>
                      <a:ext uri="{FF2B5EF4-FFF2-40B4-BE49-F238E27FC236}">
                        <a16:creationId xmlns:a16="http://schemas.microsoft.com/office/drawing/2014/main" id="{338CC8B6-BC8F-44B5-86FC-F1AAFBD50E2C}"/>
                      </a:ext>
                    </a:extLst>
                  </p:cNvPr>
                  <p:cNvSpPr/>
                  <p:nvPr/>
                </p:nvSpPr>
                <p:spPr>
                  <a:xfrm>
                    <a:off x="3780708" y="4068358"/>
                    <a:ext cx="103251" cy="46063"/>
                  </a:xfrm>
                  <a:custGeom>
                    <a:avLst/>
                    <a:gdLst>
                      <a:gd name="connsiteX0" fmla="*/ 97489 w 103251"/>
                      <a:gd name="connsiteY0" fmla="*/ 441 h 46063"/>
                      <a:gd name="connsiteX1" fmla="*/ 103252 w 103251"/>
                      <a:gd name="connsiteY1" fmla="*/ 266 h 46063"/>
                      <a:gd name="connsiteX2" fmla="*/ 103033 w 103251"/>
                      <a:gd name="connsiteY2" fmla="*/ 1532 h 46063"/>
                      <a:gd name="connsiteX3" fmla="*/ 86880 w 103251"/>
                      <a:gd name="connsiteY3" fmla="*/ 7775 h 46063"/>
                      <a:gd name="connsiteX4" fmla="*/ 85876 w 103251"/>
                      <a:gd name="connsiteY4" fmla="*/ 8474 h 46063"/>
                      <a:gd name="connsiteX5" fmla="*/ 38856 w 103251"/>
                      <a:gd name="connsiteY5" fmla="*/ 30041 h 46063"/>
                      <a:gd name="connsiteX6" fmla="*/ 611 w 103251"/>
                      <a:gd name="connsiteY6" fmla="*/ 46063 h 46063"/>
                      <a:gd name="connsiteX7" fmla="*/ 0 w 103251"/>
                      <a:gd name="connsiteY7" fmla="*/ 44928 h 46063"/>
                      <a:gd name="connsiteX8" fmla="*/ 38419 w 103251"/>
                      <a:gd name="connsiteY8" fmla="*/ 28818 h 46063"/>
                      <a:gd name="connsiteX9" fmla="*/ 85133 w 103251"/>
                      <a:gd name="connsiteY9" fmla="*/ 7382 h 46063"/>
                      <a:gd name="connsiteX10" fmla="*/ 86138 w 103251"/>
                      <a:gd name="connsiteY10" fmla="*/ 6684 h 46063"/>
                      <a:gd name="connsiteX11" fmla="*/ 97489 w 103251"/>
                      <a:gd name="connsiteY11" fmla="*/ 441 h 46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251" h="46063">
                        <a:moveTo>
                          <a:pt x="97489" y="441"/>
                        </a:moveTo>
                        <a:cubicBezTo>
                          <a:pt x="99366" y="-40"/>
                          <a:pt x="101287" y="-171"/>
                          <a:pt x="103252" y="266"/>
                        </a:cubicBezTo>
                        <a:lnTo>
                          <a:pt x="103033" y="1532"/>
                        </a:lnTo>
                        <a:cubicBezTo>
                          <a:pt x="97270" y="353"/>
                          <a:pt x="91988" y="4108"/>
                          <a:pt x="86880" y="7775"/>
                        </a:cubicBezTo>
                        <a:lnTo>
                          <a:pt x="85876" y="8474"/>
                        </a:lnTo>
                        <a:cubicBezTo>
                          <a:pt x="71687" y="18559"/>
                          <a:pt x="55009" y="24409"/>
                          <a:pt x="38856" y="30041"/>
                        </a:cubicBezTo>
                        <a:cubicBezTo>
                          <a:pt x="25977" y="34581"/>
                          <a:pt x="12617" y="39253"/>
                          <a:pt x="611" y="46063"/>
                        </a:cubicBezTo>
                        <a:lnTo>
                          <a:pt x="0" y="44928"/>
                        </a:lnTo>
                        <a:cubicBezTo>
                          <a:pt x="12093" y="38074"/>
                          <a:pt x="25496" y="33359"/>
                          <a:pt x="38419" y="28818"/>
                        </a:cubicBezTo>
                        <a:cubicBezTo>
                          <a:pt x="54486" y="23186"/>
                          <a:pt x="71076" y="17380"/>
                          <a:pt x="85133" y="7382"/>
                        </a:cubicBezTo>
                        <a:lnTo>
                          <a:pt x="86138" y="6684"/>
                        </a:lnTo>
                        <a:cubicBezTo>
                          <a:pt x="89630" y="4195"/>
                          <a:pt x="93429" y="1488"/>
                          <a:pt x="97489" y="441"/>
                        </a:cubicBezTo>
                        <a:close/>
                      </a:path>
                    </a:pathLst>
                  </a:custGeom>
                  <a:solidFill>
                    <a:srgbClr val="A0A58F"/>
                  </a:solidFill>
                  <a:ln w="4365" cap="flat">
                    <a:noFill/>
                    <a:prstDash val="solid"/>
                    <a:miter/>
                  </a:ln>
                </p:spPr>
                <p:txBody>
                  <a:bodyPr rtlCol="0" anchor="ctr"/>
                  <a:lstStyle/>
                  <a:p>
                    <a:endParaRPr lang="th-TH"/>
                  </a:p>
                </p:txBody>
              </p:sp>
              <p:sp>
                <p:nvSpPr>
                  <p:cNvPr id="615" name="Freeform: Shape 614">
                    <a:extLst>
                      <a:ext uri="{FF2B5EF4-FFF2-40B4-BE49-F238E27FC236}">
                        <a16:creationId xmlns:a16="http://schemas.microsoft.com/office/drawing/2014/main" id="{2F95593A-25C8-4AD0-A934-7717187BBE06}"/>
                      </a:ext>
                    </a:extLst>
                  </p:cNvPr>
                  <p:cNvSpPr/>
                  <p:nvPr/>
                </p:nvSpPr>
                <p:spPr>
                  <a:xfrm>
                    <a:off x="3424544" y="4322191"/>
                    <a:ext cx="111939" cy="147957"/>
                  </a:xfrm>
                  <a:custGeom>
                    <a:avLst/>
                    <a:gdLst>
                      <a:gd name="connsiteX0" fmla="*/ 873 w 111939"/>
                      <a:gd name="connsiteY0" fmla="*/ 0 h 147957"/>
                      <a:gd name="connsiteX1" fmla="*/ 24798 w 111939"/>
                      <a:gd name="connsiteY1" fmla="*/ 42436 h 147957"/>
                      <a:gd name="connsiteX2" fmla="*/ 36062 w 111939"/>
                      <a:gd name="connsiteY2" fmla="*/ 67015 h 147957"/>
                      <a:gd name="connsiteX3" fmla="*/ 91246 w 111939"/>
                      <a:gd name="connsiteY3" fmla="*/ 129184 h 147957"/>
                      <a:gd name="connsiteX4" fmla="*/ 111940 w 111939"/>
                      <a:gd name="connsiteY4" fmla="*/ 146910 h 147957"/>
                      <a:gd name="connsiteX5" fmla="*/ 111197 w 111939"/>
                      <a:gd name="connsiteY5" fmla="*/ 147958 h 147957"/>
                      <a:gd name="connsiteX6" fmla="*/ 90460 w 111939"/>
                      <a:gd name="connsiteY6" fmla="*/ 130189 h 147957"/>
                      <a:gd name="connsiteX7" fmla="*/ 35014 w 111939"/>
                      <a:gd name="connsiteY7" fmla="*/ 67670 h 147957"/>
                      <a:gd name="connsiteX8" fmla="*/ 23663 w 111939"/>
                      <a:gd name="connsiteY8" fmla="*/ 42960 h 147957"/>
                      <a:gd name="connsiteX9" fmla="*/ 0 w 111939"/>
                      <a:gd name="connsiteY9" fmla="*/ 917 h 147957"/>
                      <a:gd name="connsiteX10" fmla="*/ 873 w 111939"/>
                      <a:gd name="connsiteY10" fmla="*/ 0 h 14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39" h="147957">
                        <a:moveTo>
                          <a:pt x="873" y="0"/>
                        </a:moveTo>
                        <a:cubicBezTo>
                          <a:pt x="12050" y="11962"/>
                          <a:pt x="18511" y="27417"/>
                          <a:pt x="24798" y="42436"/>
                        </a:cubicBezTo>
                        <a:cubicBezTo>
                          <a:pt x="28247" y="50643"/>
                          <a:pt x="31783" y="59157"/>
                          <a:pt x="36062" y="67015"/>
                        </a:cubicBezTo>
                        <a:cubicBezTo>
                          <a:pt x="49639" y="91769"/>
                          <a:pt x="70770" y="110804"/>
                          <a:pt x="91246" y="129184"/>
                        </a:cubicBezTo>
                        <a:cubicBezTo>
                          <a:pt x="97882" y="135166"/>
                          <a:pt x="104780" y="141365"/>
                          <a:pt x="111940" y="146910"/>
                        </a:cubicBezTo>
                        <a:lnTo>
                          <a:pt x="111197" y="147958"/>
                        </a:lnTo>
                        <a:cubicBezTo>
                          <a:pt x="103994" y="142369"/>
                          <a:pt x="97096" y="136170"/>
                          <a:pt x="90460" y="130189"/>
                        </a:cubicBezTo>
                        <a:cubicBezTo>
                          <a:pt x="69897" y="111721"/>
                          <a:pt x="48679" y="92643"/>
                          <a:pt x="35014" y="67670"/>
                        </a:cubicBezTo>
                        <a:cubicBezTo>
                          <a:pt x="30692" y="59768"/>
                          <a:pt x="27112" y="51211"/>
                          <a:pt x="23663" y="42960"/>
                        </a:cubicBezTo>
                        <a:cubicBezTo>
                          <a:pt x="17463" y="28072"/>
                          <a:pt x="11046" y="12705"/>
                          <a:pt x="0" y="917"/>
                        </a:cubicBezTo>
                        <a:lnTo>
                          <a:pt x="873" y="0"/>
                        </a:lnTo>
                        <a:close/>
                      </a:path>
                    </a:pathLst>
                  </a:custGeom>
                  <a:solidFill>
                    <a:srgbClr val="A0A58F"/>
                  </a:solidFill>
                  <a:ln w="4365" cap="flat">
                    <a:noFill/>
                    <a:prstDash val="solid"/>
                    <a:miter/>
                  </a:ln>
                </p:spPr>
                <p:txBody>
                  <a:bodyPr rtlCol="0" anchor="ctr"/>
                  <a:lstStyle/>
                  <a:p>
                    <a:endParaRPr lang="th-TH"/>
                  </a:p>
                </p:txBody>
              </p:sp>
              <p:sp>
                <p:nvSpPr>
                  <p:cNvPr id="616" name="Freeform: Shape 615">
                    <a:extLst>
                      <a:ext uri="{FF2B5EF4-FFF2-40B4-BE49-F238E27FC236}">
                        <a16:creationId xmlns:a16="http://schemas.microsoft.com/office/drawing/2014/main" id="{11041139-1DA5-4647-BED2-52784236629A}"/>
                      </a:ext>
                    </a:extLst>
                  </p:cNvPr>
                  <p:cNvSpPr/>
                  <p:nvPr/>
                </p:nvSpPr>
                <p:spPr>
                  <a:xfrm>
                    <a:off x="3513651" y="4232823"/>
                    <a:ext cx="73607" cy="162408"/>
                  </a:xfrm>
                  <a:custGeom>
                    <a:avLst/>
                    <a:gdLst>
                      <a:gd name="connsiteX0" fmla="*/ 1222 w 73607"/>
                      <a:gd name="connsiteY0" fmla="*/ 0 h 162408"/>
                      <a:gd name="connsiteX1" fmla="*/ 7204 w 73607"/>
                      <a:gd name="connsiteY1" fmla="*/ 24230 h 162408"/>
                      <a:gd name="connsiteX2" fmla="*/ 24929 w 73607"/>
                      <a:gd name="connsiteY2" fmla="*/ 87185 h 162408"/>
                      <a:gd name="connsiteX3" fmla="*/ 73608 w 73607"/>
                      <a:gd name="connsiteY3" fmla="*/ 161404 h 162408"/>
                      <a:gd name="connsiteX4" fmla="*/ 72822 w 73607"/>
                      <a:gd name="connsiteY4" fmla="*/ 162408 h 162408"/>
                      <a:gd name="connsiteX5" fmla="*/ 23750 w 73607"/>
                      <a:gd name="connsiteY5" fmla="*/ 87622 h 162408"/>
                      <a:gd name="connsiteX6" fmla="*/ 5981 w 73607"/>
                      <a:gd name="connsiteY6" fmla="*/ 24536 h 162408"/>
                      <a:gd name="connsiteX7" fmla="*/ 0 w 73607"/>
                      <a:gd name="connsiteY7" fmla="*/ 349 h 162408"/>
                      <a:gd name="connsiteX8" fmla="*/ 1222 w 73607"/>
                      <a:gd name="connsiteY8" fmla="*/ 0 h 1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07" h="162408">
                        <a:moveTo>
                          <a:pt x="1222" y="0"/>
                        </a:moveTo>
                        <a:cubicBezTo>
                          <a:pt x="3318" y="8033"/>
                          <a:pt x="5283" y="16285"/>
                          <a:pt x="7204" y="24230"/>
                        </a:cubicBezTo>
                        <a:cubicBezTo>
                          <a:pt x="12224" y="45099"/>
                          <a:pt x="17420" y="66710"/>
                          <a:pt x="24929" y="87185"/>
                        </a:cubicBezTo>
                        <a:cubicBezTo>
                          <a:pt x="36847" y="119798"/>
                          <a:pt x="53219" y="144770"/>
                          <a:pt x="73608" y="161404"/>
                        </a:cubicBezTo>
                        <a:lnTo>
                          <a:pt x="72822" y="162408"/>
                        </a:lnTo>
                        <a:cubicBezTo>
                          <a:pt x="52259" y="145644"/>
                          <a:pt x="35756" y="120497"/>
                          <a:pt x="23750" y="87622"/>
                        </a:cubicBezTo>
                        <a:cubicBezTo>
                          <a:pt x="16241" y="67059"/>
                          <a:pt x="11046" y="45448"/>
                          <a:pt x="5981" y="24536"/>
                        </a:cubicBezTo>
                        <a:cubicBezTo>
                          <a:pt x="4060" y="16590"/>
                          <a:pt x="2096" y="8382"/>
                          <a:pt x="0" y="349"/>
                        </a:cubicBezTo>
                        <a:lnTo>
                          <a:pt x="1222" y="0"/>
                        </a:lnTo>
                        <a:close/>
                      </a:path>
                    </a:pathLst>
                  </a:custGeom>
                  <a:solidFill>
                    <a:srgbClr val="A0A58F"/>
                  </a:solidFill>
                  <a:ln w="4365" cap="flat">
                    <a:noFill/>
                    <a:prstDash val="solid"/>
                    <a:miter/>
                  </a:ln>
                </p:spPr>
                <p:txBody>
                  <a:bodyPr rtlCol="0" anchor="ctr"/>
                  <a:lstStyle/>
                  <a:p>
                    <a:endParaRPr lang="th-TH"/>
                  </a:p>
                </p:txBody>
              </p:sp>
              <p:sp>
                <p:nvSpPr>
                  <p:cNvPr id="617" name="Freeform: Shape 616">
                    <a:extLst>
                      <a:ext uri="{FF2B5EF4-FFF2-40B4-BE49-F238E27FC236}">
                        <a16:creationId xmlns:a16="http://schemas.microsoft.com/office/drawing/2014/main" id="{A48627B5-E220-486E-9B68-BE279EDF6126}"/>
                      </a:ext>
                    </a:extLst>
                  </p:cNvPr>
                  <p:cNvSpPr/>
                  <p:nvPr/>
                </p:nvSpPr>
                <p:spPr>
                  <a:xfrm>
                    <a:off x="3575034" y="4152972"/>
                    <a:ext cx="58938" cy="174938"/>
                  </a:xfrm>
                  <a:custGeom>
                    <a:avLst/>
                    <a:gdLst>
                      <a:gd name="connsiteX0" fmla="*/ 1179 w 58938"/>
                      <a:gd name="connsiteY0" fmla="*/ 0 h 174938"/>
                      <a:gd name="connsiteX1" fmla="*/ 7946 w 58938"/>
                      <a:gd name="connsiteY1" fmla="*/ 47806 h 174938"/>
                      <a:gd name="connsiteX2" fmla="*/ 8688 w 58938"/>
                      <a:gd name="connsiteY2" fmla="*/ 66884 h 174938"/>
                      <a:gd name="connsiteX3" fmla="*/ 58939 w 58938"/>
                      <a:gd name="connsiteY3" fmla="*/ 174021 h 174938"/>
                      <a:gd name="connsiteX4" fmla="*/ 58065 w 58938"/>
                      <a:gd name="connsiteY4" fmla="*/ 174938 h 174938"/>
                      <a:gd name="connsiteX5" fmla="*/ 7422 w 58938"/>
                      <a:gd name="connsiteY5" fmla="*/ 66928 h 174938"/>
                      <a:gd name="connsiteX6" fmla="*/ 6680 w 58938"/>
                      <a:gd name="connsiteY6" fmla="*/ 47762 h 174938"/>
                      <a:gd name="connsiteX7" fmla="*/ 0 w 58938"/>
                      <a:gd name="connsiteY7" fmla="*/ 437 h 174938"/>
                      <a:gd name="connsiteX8" fmla="*/ 1179 w 58938"/>
                      <a:gd name="connsiteY8" fmla="*/ 0 h 174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38" h="174938">
                        <a:moveTo>
                          <a:pt x="1179" y="0"/>
                        </a:moveTo>
                        <a:cubicBezTo>
                          <a:pt x="7335" y="15062"/>
                          <a:pt x="7640" y="31739"/>
                          <a:pt x="7946" y="47806"/>
                        </a:cubicBezTo>
                        <a:cubicBezTo>
                          <a:pt x="8077" y="54092"/>
                          <a:pt x="8208" y="60597"/>
                          <a:pt x="8688" y="66884"/>
                        </a:cubicBezTo>
                        <a:cubicBezTo>
                          <a:pt x="11700" y="107137"/>
                          <a:pt x="30037" y="146211"/>
                          <a:pt x="58939" y="174021"/>
                        </a:cubicBezTo>
                        <a:lnTo>
                          <a:pt x="58065" y="174938"/>
                        </a:lnTo>
                        <a:cubicBezTo>
                          <a:pt x="28945" y="146866"/>
                          <a:pt x="10478" y="107530"/>
                          <a:pt x="7422" y="66928"/>
                        </a:cubicBezTo>
                        <a:cubicBezTo>
                          <a:pt x="6942" y="60597"/>
                          <a:pt x="6811" y="54049"/>
                          <a:pt x="6680" y="47762"/>
                        </a:cubicBezTo>
                        <a:cubicBezTo>
                          <a:pt x="6374" y="31783"/>
                          <a:pt x="6025" y="15280"/>
                          <a:pt x="0" y="437"/>
                        </a:cubicBezTo>
                        <a:lnTo>
                          <a:pt x="1179" y="0"/>
                        </a:lnTo>
                        <a:close/>
                      </a:path>
                    </a:pathLst>
                  </a:custGeom>
                  <a:solidFill>
                    <a:srgbClr val="A0A58F"/>
                  </a:solidFill>
                  <a:ln w="4365" cap="flat">
                    <a:noFill/>
                    <a:prstDash val="solid"/>
                    <a:miter/>
                  </a:ln>
                </p:spPr>
                <p:txBody>
                  <a:bodyPr rtlCol="0" anchor="ctr"/>
                  <a:lstStyle/>
                  <a:p>
                    <a:endParaRPr lang="th-TH"/>
                  </a:p>
                </p:txBody>
              </p:sp>
              <p:sp>
                <p:nvSpPr>
                  <p:cNvPr id="618" name="Freeform: Shape 617">
                    <a:extLst>
                      <a:ext uri="{FF2B5EF4-FFF2-40B4-BE49-F238E27FC236}">
                        <a16:creationId xmlns:a16="http://schemas.microsoft.com/office/drawing/2014/main" id="{444A7D35-1C55-4906-AD90-17FD9FC3DA30}"/>
                      </a:ext>
                    </a:extLst>
                  </p:cNvPr>
                  <p:cNvSpPr/>
                  <p:nvPr/>
                </p:nvSpPr>
                <p:spPr>
                  <a:xfrm>
                    <a:off x="3620351" y="4115295"/>
                    <a:ext cx="61994" cy="153458"/>
                  </a:xfrm>
                  <a:custGeom>
                    <a:avLst/>
                    <a:gdLst>
                      <a:gd name="connsiteX0" fmla="*/ 1135 w 61994"/>
                      <a:gd name="connsiteY0" fmla="*/ 0 h 153458"/>
                      <a:gd name="connsiteX1" fmla="*/ 8557 w 61994"/>
                      <a:gd name="connsiteY1" fmla="*/ 38943 h 153458"/>
                      <a:gd name="connsiteX2" fmla="*/ 12268 w 61994"/>
                      <a:gd name="connsiteY2" fmla="*/ 65706 h 153458"/>
                      <a:gd name="connsiteX3" fmla="*/ 42960 w 61994"/>
                      <a:gd name="connsiteY3" fmla="*/ 129010 h 153458"/>
                      <a:gd name="connsiteX4" fmla="*/ 61995 w 61994"/>
                      <a:gd name="connsiteY4" fmla="*/ 152411 h 153458"/>
                      <a:gd name="connsiteX5" fmla="*/ 61253 w 61994"/>
                      <a:gd name="connsiteY5" fmla="*/ 153458 h 153458"/>
                      <a:gd name="connsiteX6" fmla="*/ 41912 w 61994"/>
                      <a:gd name="connsiteY6" fmla="*/ 129708 h 153458"/>
                      <a:gd name="connsiteX7" fmla="*/ 11046 w 61994"/>
                      <a:gd name="connsiteY7" fmla="*/ 66011 h 153458"/>
                      <a:gd name="connsiteX8" fmla="*/ 7335 w 61994"/>
                      <a:gd name="connsiteY8" fmla="*/ 39074 h 153458"/>
                      <a:gd name="connsiteX9" fmla="*/ 0 w 61994"/>
                      <a:gd name="connsiteY9" fmla="*/ 480 h 153458"/>
                      <a:gd name="connsiteX10" fmla="*/ 1135 w 61994"/>
                      <a:gd name="connsiteY10" fmla="*/ 0 h 15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94" h="153458">
                        <a:moveTo>
                          <a:pt x="1135" y="0"/>
                        </a:moveTo>
                        <a:cubicBezTo>
                          <a:pt x="6025" y="12399"/>
                          <a:pt x="7291" y="25889"/>
                          <a:pt x="8557" y="38943"/>
                        </a:cubicBezTo>
                        <a:cubicBezTo>
                          <a:pt x="9387" y="47806"/>
                          <a:pt x="10260" y="56974"/>
                          <a:pt x="12268" y="65706"/>
                        </a:cubicBezTo>
                        <a:cubicBezTo>
                          <a:pt x="17551" y="88932"/>
                          <a:pt x="30473" y="109320"/>
                          <a:pt x="42960" y="129010"/>
                        </a:cubicBezTo>
                        <a:cubicBezTo>
                          <a:pt x="48330" y="137480"/>
                          <a:pt x="53918" y="146298"/>
                          <a:pt x="61995" y="152411"/>
                        </a:cubicBezTo>
                        <a:lnTo>
                          <a:pt x="61253" y="153458"/>
                        </a:lnTo>
                        <a:cubicBezTo>
                          <a:pt x="53001" y="147172"/>
                          <a:pt x="47107" y="137916"/>
                          <a:pt x="41912" y="129708"/>
                        </a:cubicBezTo>
                        <a:cubicBezTo>
                          <a:pt x="29382" y="109931"/>
                          <a:pt x="16372" y="89456"/>
                          <a:pt x="11046" y="66011"/>
                        </a:cubicBezTo>
                        <a:cubicBezTo>
                          <a:pt x="9037" y="57192"/>
                          <a:pt x="8164" y="47980"/>
                          <a:pt x="7335" y="39074"/>
                        </a:cubicBezTo>
                        <a:cubicBezTo>
                          <a:pt x="6112" y="26108"/>
                          <a:pt x="4846" y="12705"/>
                          <a:pt x="0" y="480"/>
                        </a:cubicBezTo>
                        <a:lnTo>
                          <a:pt x="1135" y="0"/>
                        </a:lnTo>
                        <a:close/>
                      </a:path>
                    </a:pathLst>
                  </a:custGeom>
                  <a:solidFill>
                    <a:srgbClr val="A0A58F"/>
                  </a:solidFill>
                  <a:ln w="4365" cap="flat">
                    <a:noFill/>
                    <a:prstDash val="solid"/>
                    <a:miter/>
                  </a:ln>
                </p:spPr>
                <p:txBody>
                  <a:bodyPr rtlCol="0" anchor="ctr"/>
                  <a:lstStyle/>
                  <a:p>
                    <a:endParaRPr lang="th-TH"/>
                  </a:p>
                </p:txBody>
              </p:sp>
              <p:sp>
                <p:nvSpPr>
                  <p:cNvPr id="619" name="Freeform: Shape 618">
                    <a:extLst>
                      <a:ext uri="{FF2B5EF4-FFF2-40B4-BE49-F238E27FC236}">
                        <a16:creationId xmlns:a16="http://schemas.microsoft.com/office/drawing/2014/main" id="{2448772A-020C-4925-B6C0-90564972B6D5}"/>
                      </a:ext>
                    </a:extLst>
                  </p:cNvPr>
                  <p:cNvSpPr/>
                  <p:nvPr/>
                </p:nvSpPr>
                <p:spPr>
                  <a:xfrm>
                    <a:off x="3680790" y="4084167"/>
                    <a:ext cx="35347" cy="123508"/>
                  </a:xfrm>
                  <a:custGeom>
                    <a:avLst/>
                    <a:gdLst>
                      <a:gd name="connsiteX0" fmla="*/ 5747 w 35347"/>
                      <a:gd name="connsiteY0" fmla="*/ 0 h 123508"/>
                      <a:gd name="connsiteX1" fmla="*/ 6970 w 35347"/>
                      <a:gd name="connsiteY1" fmla="*/ 306 h 123508"/>
                      <a:gd name="connsiteX2" fmla="*/ 2429 w 35347"/>
                      <a:gd name="connsiteY2" fmla="*/ 52303 h 123508"/>
                      <a:gd name="connsiteX3" fmla="*/ 17098 w 35347"/>
                      <a:gd name="connsiteY3" fmla="*/ 88364 h 123508"/>
                      <a:gd name="connsiteX4" fmla="*/ 35347 w 35347"/>
                      <a:gd name="connsiteY4" fmla="*/ 122898 h 123508"/>
                      <a:gd name="connsiteX5" fmla="*/ 34256 w 35347"/>
                      <a:gd name="connsiteY5" fmla="*/ 123509 h 123508"/>
                      <a:gd name="connsiteX6" fmla="*/ 16007 w 35347"/>
                      <a:gd name="connsiteY6" fmla="*/ 88975 h 123508"/>
                      <a:gd name="connsiteX7" fmla="*/ 1207 w 35347"/>
                      <a:gd name="connsiteY7" fmla="*/ 52521 h 123508"/>
                      <a:gd name="connsiteX8" fmla="*/ 5747 w 35347"/>
                      <a:gd name="connsiteY8" fmla="*/ 0 h 123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 h="123508">
                        <a:moveTo>
                          <a:pt x="5747" y="0"/>
                        </a:moveTo>
                        <a:lnTo>
                          <a:pt x="6970" y="306"/>
                        </a:lnTo>
                        <a:cubicBezTo>
                          <a:pt x="3302" y="16459"/>
                          <a:pt x="-845" y="34796"/>
                          <a:pt x="2429" y="52303"/>
                        </a:cubicBezTo>
                        <a:cubicBezTo>
                          <a:pt x="4830" y="65225"/>
                          <a:pt x="11073" y="76969"/>
                          <a:pt x="17098" y="88364"/>
                        </a:cubicBezTo>
                        <a:lnTo>
                          <a:pt x="35347" y="122898"/>
                        </a:lnTo>
                        <a:lnTo>
                          <a:pt x="34256" y="123509"/>
                        </a:lnTo>
                        <a:lnTo>
                          <a:pt x="16007" y="88975"/>
                        </a:lnTo>
                        <a:cubicBezTo>
                          <a:pt x="9938" y="77493"/>
                          <a:pt x="3651" y="65618"/>
                          <a:pt x="1207" y="52521"/>
                        </a:cubicBezTo>
                        <a:cubicBezTo>
                          <a:pt x="-2111" y="34752"/>
                          <a:pt x="2080" y="16285"/>
                          <a:pt x="5747" y="0"/>
                        </a:cubicBezTo>
                        <a:close/>
                      </a:path>
                    </a:pathLst>
                  </a:custGeom>
                  <a:solidFill>
                    <a:srgbClr val="A0A58F"/>
                  </a:solidFill>
                  <a:ln w="4365" cap="flat">
                    <a:noFill/>
                    <a:prstDash val="solid"/>
                    <a:miter/>
                  </a:ln>
                </p:spPr>
                <p:txBody>
                  <a:bodyPr rtlCol="0" anchor="ctr"/>
                  <a:lstStyle/>
                  <a:p>
                    <a:endParaRPr lang="th-TH"/>
                  </a:p>
                </p:txBody>
              </p:sp>
              <p:sp>
                <p:nvSpPr>
                  <p:cNvPr id="620" name="Freeform: Shape 619">
                    <a:extLst>
                      <a:ext uri="{FF2B5EF4-FFF2-40B4-BE49-F238E27FC236}">
                        <a16:creationId xmlns:a16="http://schemas.microsoft.com/office/drawing/2014/main" id="{DC177C7C-D5B5-4591-97D2-3AD54090A17F}"/>
                      </a:ext>
                    </a:extLst>
                  </p:cNvPr>
                  <p:cNvSpPr/>
                  <p:nvPr/>
                </p:nvSpPr>
                <p:spPr>
                  <a:xfrm>
                    <a:off x="3766094" y="4042910"/>
                    <a:ext cx="12343" cy="72734"/>
                  </a:xfrm>
                  <a:custGeom>
                    <a:avLst/>
                    <a:gdLst>
                      <a:gd name="connsiteX0" fmla="*/ 10073 w 12343"/>
                      <a:gd name="connsiteY0" fmla="*/ 0 h 72734"/>
                      <a:gd name="connsiteX1" fmla="*/ 11121 w 12343"/>
                      <a:gd name="connsiteY1" fmla="*/ 742 h 72734"/>
                      <a:gd name="connsiteX2" fmla="*/ 12344 w 12343"/>
                      <a:gd name="connsiteY2" fmla="*/ 71992 h 72734"/>
                      <a:gd name="connsiteX3" fmla="*/ 11296 w 12343"/>
                      <a:gd name="connsiteY3" fmla="*/ 72734 h 72734"/>
                      <a:gd name="connsiteX4" fmla="*/ 10073 w 12343"/>
                      <a:gd name="connsiteY4" fmla="*/ 0 h 72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3" h="72734">
                        <a:moveTo>
                          <a:pt x="10073" y="0"/>
                        </a:moveTo>
                        <a:lnTo>
                          <a:pt x="11121" y="742"/>
                        </a:lnTo>
                        <a:cubicBezTo>
                          <a:pt x="-2500" y="21480"/>
                          <a:pt x="-1976" y="51429"/>
                          <a:pt x="12344" y="71992"/>
                        </a:cubicBezTo>
                        <a:lnTo>
                          <a:pt x="11296" y="72734"/>
                        </a:lnTo>
                        <a:cubicBezTo>
                          <a:pt x="-3286" y="51735"/>
                          <a:pt x="-3810" y="21174"/>
                          <a:pt x="10073" y="0"/>
                        </a:cubicBezTo>
                        <a:close/>
                      </a:path>
                    </a:pathLst>
                  </a:custGeom>
                  <a:solidFill>
                    <a:srgbClr val="A0A58F"/>
                  </a:solidFill>
                  <a:ln w="4365" cap="flat">
                    <a:noFill/>
                    <a:prstDash val="solid"/>
                    <a:miter/>
                  </a:ln>
                </p:spPr>
                <p:txBody>
                  <a:bodyPr rtlCol="0" anchor="ctr"/>
                  <a:lstStyle/>
                  <a:p>
                    <a:endParaRPr lang="th-TH"/>
                  </a:p>
                </p:txBody>
              </p:sp>
            </p:grpSp>
          </p:grpSp>
          <p:grpSp>
            <p:nvGrpSpPr>
              <p:cNvPr id="466" name="Graphic 2180">
                <a:extLst>
                  <a:ext uri="{FF2B5EF4-FFF2-40B4-BE49-F238E27FC236}">
                    <a16:creationId xmlns:a16="http://schemas.microsoft.com/office/drawing/2014/main" id="{BC2D7CAE-D679-4AB2-A4DD-F81E3A40658A}"/>
                  </a:ext>
                </a:extLst>
              </p:cNvPr>
              <p:cNvGrpSpPr/>
              <p:nvPr/>
            </p:nvGrpSpPr>
            <p:grpSpPr>
              <a:xfrm>
                <a:off x="2035168" y="3926885"/>
                <a:ext cx="766223" cy="479617"/>
                <a:chOff x="2035168" y="3926885"/>
                <a:chExt cx="766223" cy="479617"/>
              </a:xfrm>
            </p:grpSpPr>
            <p:grpSp>
              <p:nvGrpSpPr>
                <p:cNvPr id="587" name="Graphic 2180">
                  <a:extLst>
                    <a:ext uri="{FF2B5EF4-FFF2-40B4-BE49-F238E27FC236}">
                      <a16:creationId xmlns:a16="http://schemas.microsoft.com/office/drawing/2014/main" id="{B3257FC3-FD03-4A01-84AA-3669BADBDAC6}"/>
                    </a:ext>
                  </a:extLst>
                </p:cNvPr>
                <p:cNvGrpSpPr/>
                <p:nvPr/>
              </p:nvGrpSpPr>
              <p:grpSpPr>
                <a:xfrm>
                  <a:off x="2035168" y="3926885"/>
                  <a:ext cx="766223" cy="479617"/>
                  <a:chOff x="2035168" y="3926885"/>
                  <a:chExt cx="766223" cy="479617"/>
                </a:xfrm>
                <a:solidFill>
                  <a:srgbClr val="FBFFFF"/>
                </a:solidFill>
              </p:grpSpPr>
              <p:sp>
                <p:nvSpPr>
                  <p:cNvPr id="603" name="Freeform: Shape 602">
                    <a:extLst>
                      <a:ext uri="{FF2B5EF4-FFF2-40B4-BE49-F238E27FC236}">
                        <a16:creationId xmlns:a16="http://schemas.microsoft.com/office/drawing/2014/main" id="{93C6CECF-3968-4293-B22C-4F38A506F612}"/>
                      </a:ext>
                    </a:extLst>
                  </p:cNvPr>
                  <p:cNvSpPr/>
                  <p:nvPr/>
                </p:nvSpPr>
                <p:spPr>
                  <a:xfrm>
                    <a:off x="2035168" y="4027673"/>
                    <a:ext cx="766223" cy="378829"/>
                  </a:xfrm>
                  <a:custGeom>
                    <a:avLst/>
                    <a:gdLst>
                      <a:gd name="connsiteX0" fmla="*/ 749523 w 766223"/>
                      <a:gd name="connsiteY0" fmla="*/ 0 h 378829"/>
                      <a:gd name="connsiteX1" fmla="*/ 765633 w 766223"/>
                      <a:gd name="connsiteY1" fmla="*/ 34315 h 378829"/>
                      <a:gd name="connsiteX2" fmla="*/ 629551 w 766223"/>
                      <a:gd name="connsiteY2" fmla="*/ 243438 h 378829"/>
                      <a:gd name="connsiteX3" fmla="*/ 343590 w 766223"/>
                      <a:gd name="connsiteY3" fmla="*/ 373364 h 378829"/>
                      <a:gd name="connsiteX4" fmla="*/ 153284 w 766223"/>
                      <a:gd name="connsiteY4" fmla="*/ 349833 h 378829"/>
                      <a:gd name="connsiteX5" fmla="*/ 0 w 766223"/>
                      <a:gd name="connsiteY5" fmla="*/ 271554 h 378829"/>
                      <a:gd name="connsiteX6" fmla="*/ 749523 w 766223"/>
                      <a:gd name="connsiteY6" fmla="*/ 0 h 378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223" h="378829">
                        <a:moveTo>
                          <a:pt x="749523" y="0"/>
                        </a:moveTo>
                        <a:cubicBezTo>
                          <a:pt x="749523" y="0"/>
                          <a:pt x="769911" y="8339"/>
                          <a:pt x="765633" y="34315"/>
                        </a:cubicBezTo>
                        <a:cubicBezTo>
                          <a:pt x="761355" y="60292"/>
                          <a:pt x="791217" y="134074"/>
                          <a:pt x="629551" y="243438"/>
                        </a:cubicBezTo>
                        <a:cubicBezTo>
                          <a:pt x="467884" y="352801"/>
                          <a:pt x="382445" y="361140"/>
                          <a:pt x="343590" y="373364"/>
                        </a:cubicBezTo>
                        <a:cubicBezTo>
                          <a:pt x="304778" y="385589"/>
                          <a:pt x="196767" y="377119"/>
                          <a:pt x="153284" y="349833"/>
                        </a:cubicBezTo>
                        <a:cubicBezTo>
                          <a:pt x="109800" y="322546"/>
                          <a:pt x="37677" y="261861"/>
                          <a:pt x="0" y="271554"/>
                        </a:cubicBezTo>
                        <a:cubicBezTo>
                          <a:pt x="0" y="271554"/>
                          <a:pt x="585456" y="21742"/>
                          <a:pt x="749523" y="0"/>
                        </a:cubicBezTo>
                        <a:close/>
                      </a:path>
                    </a:pathLst>
                  </a:custGeom>
                  <a:solidFill>
                    <a:srgbClr val="FBFFFF"/>
                  </a:solidFill>
                  <a:ln w="4365" cap="flat">
                    <a:noFill/>
                    <a:prstDash val="solid"/>
                    <a:miter/>
                  </a:ln>
                </p:spPr>
                <p:txBody>
                  <a:bodyPr rtlCol="0" anchor="ctr"/>
                  <a:lstStyle/>
                  <a:p>
                    <a:endParaRPr lang="th-TH"/>
                  </a:p>
                </p:txBody>
              </p:sp>
              <p:sp>
                <p:nvSpPr>
                  <p:cNvPr id="604" name="Freeform: Shape 603">
                    <a:extLst>
                      <a:ext uri="{FF2B5EF4-FFF2-40B4-BE49-F238E27FC236}">
                        <a16:creationId xmlns:a16="http://schemas.microsoft.com/office/drawing/2014/main" id="{E2F06B05-A220-4C18-973A-1A5FCD22C973}"/>
                      </a:ext>
                    </a:extLst>
                  </p:cNvPr>
                  <p:cNvSpPr/>
                  <p:nvPr/>
                </p:nvSpPr>
                <p:spPr>
                  <a:xfrm>
                    <a:off x="2035211" y="3926885"/>
                    <a:ext cx="753342" cy="372298"/>
                  </a:xfrm>
                  <a:custGeom>
                    <a:avLst/>
                    <a:gdLst>
                      <a:gd name="connsiteX0" fmla="*/ 743673 w 753342"/>
                      <a:gd name="connsiteY0" fmla="*/ 113580 h 372298"/>
                      <a:gd name="connsiteX1" fmla="*/ 737604 w 753342"/>
                      <a:gd name="connsiteY1" fmla="*/ 47263 h 372298"/>
                      <a:gd name="connsiteX2" fmla="*/ 350269 w 753342"/>
                      <a:gd name="connsiteY2" fmla="*/ 38095 h 372298"/>
                      <a:gd name="connsiteX3" fmla="*/ 27767 w 753342"/>
                      <a:gd name="connsiteY3" fmla="*/ 281489 h 372298"/>
                      <a:gd name="connsiteX4" fmla="*/ 0 w 753342"/>
                      <a:gd name="connsiteY4" fmla="*/ 372298 h 372298"/>
                      <a:gd name="connsiteX5" fmla="*/ 743673 w 753342"/>
                      <a:gd name="connsiteY5" fmla="*/ 113580 h 37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342" h="372298">
                        <a:moveTo>
                          <a:pt x="743673" y="113580"/>
                        </a:moveTo>
                        <a:cubicBezTo>
                          <a:pt x="743673" y="113580"/>
                          <a:pt x="769038" y="84460"/>
                          <a:pt x="737604" y="47263"/>
                        </a:cubicBezTo>
                        <a:cubicBezTo>
                          <a:pt x="706171" y="10110"/>
                          <a:pt x="591175" y="-32762"/>
                          <a:pt x="350269" y="38095"/>
                        </a:cubicBezTo>
                        <a:cubicBezTo>
                          <a:pt x="109364" y="108952"/>
                          <a:pt x="52957" y="166406"/>
                          <a:pt x="27767" y="281489"/>
                        </a:cubicBezTo>
                        <a:cubicBezTo>
                          <a:pt x="27767" y="281489"/>
                          <a:pt x="34839" y="358851"/>
                          <a:pt x="0" y="372298"/>
                        </a:cubicBezTo>
                        <a:cubicBezTo>
                          <a:pt x="-44" y="372342"/>
                          <a:pt x="493817" y="270443"/>
                          <a:pt x="743673" y="113580"/>
                        </a:cubicBezTo>
                        <a:close/>
                      </a:path>
                    </a:pathLst>
                  </a:custGeom>
                  <a:solidFill>
                    <a:srgbClr val="FBFFFF"/>
                  </a:solidFill>
                  <a:ln w="4365" cap="flat">
                    <a:noFill/>
                    <a:prstDash val="solid"/>
                    <a:miter/>
                  </a:ln>
                </p:spPr>
                <p:txBody>
                  <a:bodyPr rtlCol="0" anchor="ctr"/>
                  <a:lstStyle/>
                  <a:p>
                    <a:endParaRPr lang="th-TH"/>
                  </a:p>
                </p:txBody>
              </p:sp>
            </p:grpSp>
            <p:pic>
              <p:nvPicPr>
                <p:cNvPr id="588" name="Picture 587">
                  <a:extLst>
                    <a:ext uri="{FF2B5EF4-FFF2-40B4-BE49-F238E27FC236}">
                      <a16:creationId xmlns:a16="http://schemas.microsoft.com/office/drawing/2014/main" id="{7BBC2BC3-EE21-4D04-A4C3-1A78F1C5691B}"/>
                    </a:ext>
                  </a:extLst>
                </p:cNvPr>
                <p:cNvPicPr>
                  <a:picLocks noChangeAspect="1"/>
                </p:cNvPicPr>
                <p:nvPr/>
              </p:nvPicPr>
              <p:blipFill>
                <a:blip r:embed="rId44"/>
                <a:stretch>
                  <a:fillRect/>
                </a:stretch>
              </p:blipFill>
              <p:spPr>
                <a:xfrm>
                  <a:off x="2037286" y="4028574"/>
                  <a:ext cx="759651" cy="375460"/>
                </a:xfrm>
                <a:custGeom>
                  <a:avLst/>
                  <a:gdLst>
                    <a:gd name="connsiteX0" fmla="*/ 148 w 759651"/>
                    <a:gd name="connsiteY0" fmla="*/ 217 h 375460"/>
                    <a:gd name="connsiteX1" fmla="*/ 759800 w 759651"/>
                    <a:gd name="connsiteY1" fmla="*/ 217 h 375460"/>
                    <a:gd name="connsiteX2" fmla="*/ 759800 w 759651"/>
                    <a:gd name="connsiteY2" fmla="*/ 375677 h 375460"/>
                    <a:gd name="connsiteX3" fmla="*/ 148 w 759651"/>
                    <a:gd name="connsiteY3" fmla="*/ 375677 h 375460"/>
                  </a:gdLst>
                  <a:ahLst/>
                  <a:cxnLst>
                    <a:cxn ang="0">
                      <a:pos x="connsiteX0" y="connsiteY0"/>
                    </a:cxn>
                    <a:cxn ang="0">
                      <a:pos x="connsiteX1" y="connsiteY1"/>
                    </a:cxn>
                    <a:cxn ang="0">
                      <a:pos x="connsiteX2" y="connsiteY2"/>
                    </a:cxn>
                    <a:cxn ang="0">
                      <a:pos x="connsiteX3" y="connsiteY3"/>
                    </a:cxn>
                  </a:cxnLst>
                  <a:rect l="l" t="t" r="r" b="b"/>
                  <a:pathLst>
                    <a:path w="759651" h="375460">
                      <a:moveTo>
                        <a:pt x="148" y="217"/>
                      </a:moveTo>
                      <a:lnTo>
                        <a:pt x="759800" y="217"/>
                      </a:lnTo>
                      <a:lnTo>
                        <a:pt x="759800" y="375677"/>
                      </a:lnTo>
                      <a:lnTo>
                        <a:pt x="148" y="375677"/>
                      </a:lnTo>
                      <a:close/>
                    </a:path>
                  </a:pathLst>
                </a:custGeom>
              </p:spPr>
            </p:pic>
            <p:pic>
              <p:nvPicPr>
                <p:cNvPr id="589" name="Picture 588">
                  <a:extLst>
                    <a:ext uri="{FF2B5EF4-FFF2-40B4-BE49-F238E27FC236}">
                      <a16:creationId xmlns:a16="http://schemas.microsoft.com/office/drawing/2014/main" id="{0C855EFD-B7B3-48D5-A877-9BFD2213545F}"/>
                    </a:ext>
                  </a:extLst>
                </p:cNvPr>
                <p:cNvPicPr>
                  <a:picLocks noChangeAspect="1"/>
                </p:cNvPicPr>
                <p:nvPr/>
              </p:nvPicPr>
              <p:blipFill>
                <a:blip r:embed="rId45"/>
                <a:stretch>
                  <a:fillRect/>
                </a:stretch>
              </p:blipFill>
              <p:spPr>
                <a:xfrm>
                  <a:off x="2037286" y="3932526"/>
                  <a:ext cx="746554" cy="366728"/>
                </a:xfrm>
                <a:custGeom>
                  <a:avLst/>
                  <a:gdLst>
                    <a:gd name="connsiteX0" fmla="*/ 148 w 746554"/>
                    <a:gd name="connsiteY0" fmla="*/ 195 h 366728"/>
                    <a:gd name="connsiteX1" fmla="*/ 746703 w 746554"/>
                    <a:gd name="connsiteY1" fmla="*/ 195 h 366728"/>
                    <a:gd name="connsiteX2" fmla="*/ 746703 w 746554"/>
                    <a:gd name="connsiteY2" fmla="*/ 366923 h 366728"/>
                    <a:gd name="connsiteX3" fmla="*/ 148 w 746554"/>
                    <a:gd name="connsiteY3" fmla="*/ 366923 h 366728"/>
                  </a:gdLst>
                  <a:ahLst/>
                  <a:cxnLst>
                    <a:cxn ang="0">
                      <a:pos x="connsiteX0" y="connsiteY0"/>
                    </a:cxn>
                    <a:cxn ang="0">
                      <a:pos x="connsiteX1" y="connsiteY1"/>
                    </a:cxn>
                    <a:cxn ang="0">
                      <a:pos x="connsiteX2" y="connsiteY2"/>
                    </a:cxn>
                    <a:cxn ang="0">
                      <a:pos x="connsiteX3" y="connsiteY3"/>
                    </a:cxn>
                  </a:cxnLst>
                  <a:rect l="l" t="t" r="r" b="b"/>
                  <a:pathLst>
                    <a:path w="746554" h="366728">
                      <a:moveTo>
                        <a:pt x="148" y="195"/>
                      </a:moveTo>
                      <a:lnTo>
                        <a:pt x="746703" y="195"/>
                      </a:lnTo>
                      <a:lnTo>
                        <a:pt x="746703" y="366923"/>
                      </a:lnTo>
                      <a:lnTo>
                        <a:pt x="148" y="366923"/>
                      </a:lnTo>
                      <a:close/>
                    </a:path>
                  </a:pathLst>
                </a:custGeom>
              </p:spPr>
            </p:pic>
            <p:grpSp>
              <p:nvGrpSpPr>
                <p:cNvPr id="590" name="Graphic 2180">
                  <a:extLst>
                    <a:ext uri="{FF2B5EF4-FFF2-40B4-BE49-F238E27FC236}">
                      <a16:creationId xmlns:a16="http://schemas.microsoft.com/office/drawing/2014/main" id="{BB2B41D0-D500-4167-AD45-28373CCF350E}"/>
                    </a:ext>
                  </a:extLst>
                </p:cNvPr>
                <p:cNvGrpSpPr/>
                <p:nvPr/>
              </p:nvGrpSpPr>
              <p:grpSpPr>
                <a:xfrm>
                  <a:off x="2201069" y="4010801"/>
                  <a:ext cx="541710" cy="331865"/>
                  <a:chOff x="2201069" y="4010801"/>
                  <a:chExt cx="541710" cy="331865"/>
                </a:xfrm>
                <a:solidFill>
                  <a:srgbClr val="A0BDAB"/>
                </a:solidFill>
              </p:grpSpPr>
              <p:sp>
                <p:nvSpPr>
                  <p:cNvPr id="591" name="Freeform: Shape 590">
                    <a:extLst>
                      <a:ext uri="{FF2B5EF4-FFF2-40B4-BE49-F238E27FC236}">
                        <a16:creationId xmlns:a16="http://schemas.microsoft.com/office/drawing/2014/main" id="{11E41EEA-63C2-441E-944D-2E99783AE819}"/>
                      </a:ext>
                    </a:extLst>
                  </p:cNvPr>
                  <p:cNvSpPr/>
                  <p:nvPr/>
                </p:nvSpPr>
                <p:spPr>
                  <a:xfrm>
                    <a:off x="2629268" y="4067577"/>
                    <a:ext cx="113511" cy="184062"/>
                  </a:xfrm>
                  <a:custGeom>
                    <a:avLst/>
                    <a:gdLst>
                      <a:gd name="connsiteX0" fmla="*/ 113424 w 113511"/>
                      <a:gd name="connsiteY0" fmla="*/ 5064 h 184062"/>
                      <a:gd name="connsiteX1" fmla="*/ 0 w 113511"/>
                      <a:gd name="connsiteY1" fmla="*/ 184063 h 184062"/>
                      <a:gd name="connsiteX2" fmla="*/ 113511 w 113511"/>
                      <a:gd name="connsiteY2" fmla="*/ 0 h 184062"/>
                      <a:gd name="connsiteX3" fmla="*/ 113424 w 113511"/>
                      <a:gd name="connsiteY3" fmla="*/ 5064 h 184062"/>
                    </a:gdLst>
                    <a:ahLst/>
                    <a:cxnLst>
                      <a:cxn ang="0">
                        <a:pos x="connsiteX0" y="connsiteY0"/>
                      </a:cxn>
                      <a:cxn ang="0">
                        <a:pos x="connsiteX1" y="connsiteY1"/>
                      </a:cxn>
                      <a:cxn ang="0">
                        <a:pos x="connsiteX2" y="connsiteY2"/>
                      </a:cxn>
                      <a:cxn ang="0">
                        <a:pos x="connsiteX3" y="connsiteY3"/>
                      </a:cxn>
                    </a:cxnLst>
                    <a:rect l="l" t="t" r="r" b="b"/>
                    <a:pathLst>
                      <a:path w="113511" h="184062">
                        <a:moveTo>
                          <a:pt x="113424" y="5064"/>
                        </a:moveTo>
                        <a:cubicBezTo>
                          <a:pt x="92643" y="79021"/>
                          <a:pt x="54354" y="142806"/>
                          <a:pt x="0" y="184063"/>
                        </a:cubicBezTo>
                        <a:cubicBezTo>
                          <a:pt x="53962" y="142151"/>
                          <a:pt x="93472" y="73782"/>
                          <a:pt x="113511" y="0"/>
                        </a:cubicBezTo>
                        <a:lnTo>
                          <a:pt x="113424" y="5064"/>
                        </a:lnTo>
                        <a:close/>
                      </a:path>
                    </a:pathLst>
                  </a:custGeom>
                  <a:solidFill>
                    <a:srgbClr val="A0BDAB"/>
                  </a:solidFill>
                  <a:ln w="4365" cap="flat">
                    <a:noFill/>
                    <a:prstDash val="solid"/>
                    <a:miter/>
                  </a:ln>
                </p:spPr>
                <p:txBody>
                  <a:bodyPr rtlCol="0" anchor="ctr"/>
                  <a:lstStyle/>
                  <a:p>
                    <a:endParaRPr lang="th-TH"/>
                  </a:p>
                </p:txBody>
              </p:sp>
              <p:sp>
                <p:nvSpPr>
                  <p:cNvPr id="592" name="Freeform: Shape 591">
                    <a:extLst>
                      <a:ext uri="{FF2B5EF4-FFF2-40B4-BE49-F238E27FC236}">
                        <a16:creationId xmlns:a16="http://schemas.microsoft.com/office/drawing/2014/main" id="{D68E9DEE-ABE7-47BD-BC3D-A68E301EA2E4}"/>
                      </a:ext>
                    </a:extLst>
                  </p:cNvPr>
                  <p:cNvSpPr/>
                  <p:nvPr/>
                </p:nvSpPr>
                <p:spPr>
                  <a:xfrm>
                    <a:off x="2549068" y="4109008"/>
                    <a:ext cx="111895" cy="181268"/>
                  </a:xfrm>
                  <a:custGeom>
                    <a:avLst/>
                    <a:gdLst>
                      <a:gd name="connsiteX0" fmla="*/ 104561 w 111895"/>
                      <a:gd name="connsiteY0" fmla="*/ 15673 h 181268"/>
                      <a:gd name="connsiteX1" fmla="*/ 80069 w 111895"/>
                      <a:gd name="connsiteY1" fmla="*/ 58633 h 181268"/>
                      <a:gd name="connsiteX2" fmla="*/ 54529 w 111895"/>
                      <a:gd name="connsiteY2" fmla="*/ 100632 h 181268"/>
                      <a:gd name="connsiteX3" fmla="*/ 28552 w 111895"/>
                      <a:gd name="connsiteY3" fmla="*/ 142238 h 181268"/>
                      <a:gd name="connsiteX4" fmla="*/ 0 w 111895"/>
                      <a:gd name="connsiteY4" fmla="*/ 181269 h 181268"/>
                      <a:gd name="connsiteX5" fmla="*/ 28160 w 111895"/>
                      <a:gd name="connsiteY5" fmla="*/ 141889 h 181268"/>
                      <a:gd name="connsiteX6" fmla="*/ 53700 w 111895"/>
                      <a:gd name="connsiteY6" fmla="*/ 99934 h 181268"/>
                      <a:gd name="connsiteX7" fmla="*/ 78803 w 111895"/>
                      <a:gd name="connsiteY7" fmla="*/ 57541 h 181268"/>
                      <a:gd name="connsiteX8" fmla="*/ 111896 w 111895"/>
                      <a:gd name="connsiteY8" fmla="*/ 0 h 181268"/>
                      <a:gd name="connsiteX9" fmla="*/ 104561 w 111895"/>
                      <a:gd name="connsiteY9" fmla="*/ 15673 h 181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95" h="181268">
                        <a:moveTo>
                          <a:pt x="104561" y="15673"/>
                        </a:moveTo>
                        <a:cubicBezTo>
                          <a:pt x="96790" y="30342"/>
                          <a:pt x="88495" y="44575"/>
                          <a:pt x="80069" y="58633"/>
                        </a:cubicBezTo>
                        <a:cubicBezTo>
                          <a:pt x="71643" y="72691"/>
                          <a:pt x="63042" y="86661"/>
                          <a:pt x="54529" y="100632"/>
                        </a:cubicBezTo>
                        <a:cubicBezTo>
                          <a:pt x="46016" y="114603"/>
                          <a:pt x="37502" y="128617"/>
                          <a:pt x="28552" y="142238"/>
                        </a:cubicBezTo>
                        <a:cubicBezTo>
                          <a:pt x="19603" y="155816"/>
                          <a:pt x="10216" y="169044"/>
                          <a:pt x="0" y="181269"/>
                        </a:cubicBezTo>
                        <a:cubicBezTo>
                          <a:pt x="10085" y="168913"/>
                          <a:pt x="19341" y="155598"/>
                          <a:pt x="28160" y="141889"/>
                        </a:cubicBezTo>
                        <a:cubicBezTo>
                          <a:pt x="36978" y="128180"/>
                          <a:pt x="45317" y="114035"/>
                          <a:pt x="53700" y="99934"/>
                        </a:cubicBezTo>
                        <a:cubicBezTo>
                          <a:pt x="62082" y="85832"/>
                          <a:pt x="70508" y="71730"/>
                          <a:pt x="78803" y="57541"/>
                        </a:cubicBezTo>
                        <a:cubicBezTo>
                          <a:pt x="87098" y="43353"/>
                          <a:pt x="104256" y="14756"/>
                          <a:pt x="111896" y="0"/>
                        </a:cubicBezTo>
                        <a:lnTo>
                          <a:pt x="104561" y="15673"/>
                        </a:lnTo>
                        <a:close/>
                      </a:path>
                    </a:pathLst>
                  </a:custGeom>
                  <a:solidFill>
                    <a:srgbClr val="A0BDAB"/>
                  </a:solidFill>
                  <a:ln w="4365" cap="flat">
                    <a:noFill/>
                    <a:prstDash val="solid"/>
                    <a:miter/>
                  </a:ln>
                </p:spPr>
                <p:txBody>
                  <a:bodyPr rtlCol="0" anchor="ctr"/>
                  <a:lstStyle/>
                  <a:p>
                    <a:endParaRPr lang="th-TH"/>
                  </a:p>
                </p:txBody>
              </p:sp>
              <p:sp>
                <p:nvSpPr>
                  <p:cNvPr id="593" name="Freeform: Shape 592">
                    <a:extLst>
                      <a:ext uri="{FF2B5EF4-FFF2-40B4-BE49-F238E27FC236}">
                        <a16:creationId xmlns:a16="http://schemas.microsoft.com/office/drawing/2014/main" id="{8990EE5A-5572-49D7-A3DD-741868D31A4B}"/>
                      </a:ext>
                    </a:extLst>
                  </p:cNvPr>
                  <p:cNvSpPr/>
                  <p:nvPr/>
                </p:nvSpPr>
                <p:spPr>
                  <a:xfrm>
                    <a:off x="2451448" y="4159826"/>
                    <a:ext cx="96877" cy="165420"/>
                  </a:xfrm>
                  <a:custGeom>
                    <a:avLst/>
                    <a:gdLst>
                      <a:gd name="connsiteX0" fmla="*/ 96877 w 96877"/>
                      <a:gd name="connsiteY0" fmla="*/ 262 h 165420"/>
                      <a:gd name="connsiteX1" fmla="*/ 95349 w 96877"/>
                      <a:gd name="connsiteY1" fmla="*/ 27330 h 165420"/>
                      <a:gd name="connsiteX2" fmla="*/ 90853 w 96877"/>
                      <a:gd name="connsiteY2" fmla="*/ 53700 h 165420"/>
                      <a:gd name="connsiteX3" fmla="*/ 80462 w 96877"/>
                      <a:gd name="connsiteY3" fmla="*/ 77013 h 165420"/>
                      <a:gd name="connsiteX4" fmla="*/ 64789 w 96877"/>
                      <a:gd name="connsiteY4" fmla="*/ 95306 h 165420"/>
                      <a:gd name="connsiteX5" fmla="*/ 0 w 96877"/>
                      <a:gd name="connsiteY5" fmla="*/ 165421 h 165420"/>
                      <a:gd name="connsiteX6" fmla="*/ 64090 w 96877"/>
                      <a:gd name="connsiteY6" fmla="*/ 94433 h 165420"/>
                      <a:gd name="connsiteX7" fmla="*/ 79458 w 96877"/>
                      <a:gd name="connsiteY7" fmla="*/ 76053 h 165420"/>
                      <a:gd name="connsiteX8" fmla="*/ 89412 w 96877"/>
                      <a:gd name="connsiteY8" fmla="*/ 53045 h 165420"/>
                      <a:gd name="connsiteX9" fmla="*/ 93603 w 96877"/>
                      <a:gd name="connsiteY9" fmla="*/ 26981 h 165420"/>
                      <a:gd name="connsiteX10" fmla="*/ 94869 w 96877"/>
                      <a:gd name="connsiteY10" fmla="*/ 0 h 165420"/>
                      <a:gd name="connsiteX11" fmla="*/ 96877 w 96877"/>
                      <a:gd name="connsiteY11" fmla="*/ 262 h 1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877" h="165420">
                        <a:moveTo>
                          <a:pt x="96877" y="262"/>
                        </a:moveTo>
                        <a:cubicBezTo>
                          <a:pt x="96572" y="9299"/>
                          <a:pt x="96223" y="18380"/>
                          <a:pt x="95349" y="27330"/>
                        </a:cubicBezTo>
                        <a:cubicBezTo>
                          <a:pt x="94520" y="36324"/>
                          <a:pt x="93166" y="45186"/>
                          <a:pt x="90853" y="53700"/>
                        </a:cubicBezTo>
                        <a:cubicBezTo>
                          <a:pt x="88495" y="62126"/>
                          <a:pt x="85133" y="70202"/>
                          <a:pt x="80462" y="77013"/>
                        </a:cubicBezTo>
                        <a:cubicBezTo>
                          <a:pt x="75790" y="83824"/>
                          <a:pt x="70159" y="89412"/>
                          <a:pt x="64789" y="95306"/>
                        </a:cubicBezTo>
                        <a:lnTo>
                          <a:pt x="0" y="165421"/>
                        </a:lnTo>
                        <a:lnTo>
                          <a:pt x="64090" y="94433"/>
                        </a:lnTo>
                        <a:cubicBezTo>
                          <a:pt x="69373" y="88451"/>
                          <a:pt x="74961" y="82776"/>
                          <a:pt x="79458" y="76053"/>
                        </a:cubicBezTo>
                        <a:cubicBezTo>
                          <a:pt x="83955" y="69329"/>
                          <a:pt x="87185" y="61383"/>
                          <a:pt x="89412" y="53045"/>
                        </a:cubicBezTo>
                        <a:cubicBezTo>
                          <a:pt x="91595" y="44662"/>
                          <a:pt x="92861" y="35887"/>
                          <a:pt x="93603" y="26981"/>
                        </a:cubicBezTo>
                        <a:cubicBezTo>
                          <a:pt x="94389" y="18074"/>
                          <a:pt x="94651" y="9037"/>
                          <a:pt x="94869" y="0"/>
                        </a:cubicBezTo>
                        <a:lnTo>
                          <a:pt x="96877" y="262"/>
                        </a:lnTo>
                        <a:close/>
                      </a:path>
                    </a:pathLst>
                  </a:custGeom>
                  <a:solidFill>
                    <a:srgbClr val="A0BDAB"/>
                  </a:solidFill>
                  <a:ln w="4365" cap="flat">
                    <a:noFill/>
                    <a:prstDash val="solid"/>
                    <a:miter/>
                  </a:ln>
                </p:spPr>
                <p:txBody>
                  <a:bodyPr rtlCol="0" anchor="ctr"/>
                  <a:lstStyle/>
                  <a:p>
                    <a:endParaRPr lang="th-TH"/>
                  </a:p>
                </p:txBody>
              </p:sp>
              <p:sp>
                <p:nvSpPr>
                  <p:cNvPr id="594" name="Freeform: Shape 593">
                    <a:extLst>
                      <a:ext uri="{FF2B5EF4-FFF2-40B4-BE49-F238E27FC236}">
                        <a16:creationId xmlns:a16="http://schemas.microsoft.com/office/drawing/2014/main" id="{5FF7433F-9368-428F-B1C0-F5CCBAC7D2BB}"/>
                      </a:ext>
                    </a:extLst>
                  </p:cNvPr>
                  <p:cNvSpPr/>
                  <p:nvPr/>
                </p:nvSpPr>
                <p:spPr>
                  <a:xfrm>
                    <a:off x="2385437" y="4183664"/>
                    <a:ext cx="92031" cy="159002"/>
                  </a:xfrm>
                  <a:custGeom>
                    <a:avLst/>
                    <a:gdLst>
                      <a:gd name="connsiteX0" fmla="*/ 92031 w 92031"/>
                      <a:gd name="connsiteY0" fmla="*/ 1004 h 159002"/>
                      <a:gd name="connsiteX1" fmla="*/ 72167 w 92031"/>
                      <a:gd name="connsiteY1" fmla="*/ 43222 h 159002"/>
                      <a:gd name="connsiteX2" fmla="*/ 48723 w 92031"/>
                      <a:gd name="connsiteY2" fmla="*/ 82383 h 159002"/>
                      <a:gd name="connsiteX3" fmla="*/ 0 w 92031"/>
                      <a:gd name="connsiteY3" fmla="*/ 159003 h 159002"/>
                      <a:gd name="connsiteX4" fmla="*/ 47893 w 92031"/>
                      <a:gd name="connsiteY4" fmla="*/ 81641 h 159002"/>
                      <a:gd name="connsiteX5" fmla="*/ 70944 w 92031"/>
                      <a:gd name="connsiteY5" fmla="*/ 42130 h 159002"/>
                      <a:gd name="connsiteX6" fmla="*/ 90198 w 92031"/>
                      <a:gd name="connsiteY6" fmla="*/ 0 h 159002"/>
                      <a:gd name="connsiteX7" fmla="*/ 92031 w 92031"/>
                      <a:gd name="connsiteY7" fmla="*/ 1004 h 15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031" h="159002">
                        <a:moveTo>
                          <a:pt x="92031" y="1004"/>
                        </a:moveTo>
                        <a:cubicBezTo>
                          <a:pt x="87142" y="16328"/>
                          <a:pt x="79851" y="30080"/>
                          <a:pt x="72167" y="43222"/>
                        </a:cubicBezTo>
                        <a:cubicBezTo>
                          <a:pt x="64439" y="56406"/>
                          <a:pt x="56625" y="69416"/>
                          <a:pt x="48723" y="82383"/>
                        </a:cubicBezTo>
                        <a:cubicBezTo>
                          <a:pt x="32875" y="108316"/>
                          <a:pt x="16634" y="133856"/>
                          <a:pt x="0" y="159003"/>
                        </a:cubicBezTo>
                        <a:cubicBezTo>
                          <a:pt x="16372" y="133594"/>
                          <a:pt x="32307" y="107792"/>
                          <a:pt x="47893" y="81641"/>
                        </a:cubicBezTo>
                        <a:cubicBezTo>
                          <a:pt x="55664" y="68543"/>
                          <a:pt x="63348" y="55402"/>
                          <a:pt x="70944" y="42130"/>
                        </a:cubicBezTo>
                        <a:cubicBezTo>
                          <a:pt x="78454" y="28858"/>
                          <a:pt x="85526" y="15149"/>
                          <a:pt x="90198" y="0"/>
                        </a:cubicBezTo>
                        <a:lnTo>
                          <a:pt x="92031" y="1004"/>
                        </a:lnTo>
                        <a:close/>
                      </a:path>
                    </a:pathLst>
                  </a:custGeom>
                  <a:solidFill>
                    <a:srgbClr val="A0BDAB"/>
                  </a:solidFill>
                  <a:ln w="4365" cap="flat">
                    <a:noFill/>
                    <a:prstDash val="solid"/>
                    <a:miter/>
                  </a:ln>
                </p:spPr>
                <p:txBody>
                  <a:bodyPr rtlCol="0" anchor="ctr"/>
                  <a:lstStyle/>
                  <a:p>
                    <a:endParaRPr lang="th-TH"/>
                  </a:p>
                </p:txBody>
              </p:sp>
              <p:sp>
                <p:nvSpPr>
                  <p:cNvPr id="595" name="Freeform: Shape 594">
                    <a:extLst>
                      <a:ext uri="{FF2B5EF4-FFF2-40B4-BE49-F238E27FC236}">
                        <a16:creationId xmlns:a16="http://schemas.microsoft.com/office/drawing/2014/main" id="{68D87EBA-6DAC-4FF2-8A92-6FA2CD880448}"/>
                      </a:ext>
                    </a:extLst>
                  </p:cNvPr>
                  <p:cNvSpPr/>
                  <p:nvPr/>
                </p:nvSpPr>
                <p:spPr>
                  <a:xfrm>
                    <a:off x="2310607" y="4214486"/>
                    <a:ext cx="78060" cy="115213"/>
                  </a:xfrm>
                  <a:custGeom>
                    <a:avLst/>
                    <a:gdLst>
                      <a:gd name="connsiteX0" fmla="*/ 78061 w 78060"/>
                      <a:gd name="connsiteY0" fmla="*/ 1877 h 115213"/>
                      <a:gd name="connsiteX1" fmla="*/ 67103 w 78060"/>
                      <a:gd name="connsiteY1" fmla="*/ 14669 h 115213"/>
                      <a:gd name="connsiteX2" fmla="*/ 58851 w 78060"/>
                      <a:gd name="connsiteY2" fmla="*/ 30255 h 115213"/>
                      <a:gd name="connsiteX3" fmla="*/ 52084 w 78060"/>
                      <a:gd name="connsiteY3" fmla="*/ 47107 h 115213"/>
                      <a:gd name="connsiteX4" fmla="*/ 48504 w 78060"/>
                      <a:gd name="connsiteY4" fmla="*/ 55446 h 115213"/>
                      <a:gd name="connsiteX5" fmla="*/ 44400 w 78060"/>
                      <a:gd name="connsiteY5" fmla="*/ 63435 h 115213"/>
                      <a:gd name="connsiteX6" fmla="*/ 23881 w 78060"/>
                      <a:gd name="connsiteY6" fmla="*/ 91377 h 115213"/>
                      <a:gd name="connsiteX7" fmla="*/ 0 w 78060"/>
                      <a:gd name="connsiteY7" fmla="*/ 115214 h 115213"/>
                      <a:gd name="connsiteX8" fmla="*/ 23532 w 78060"/>
                      <a:gd name="connsiteY8" fmla="*/ 90940 h 115213"/>
                      <a:gd name="connsiteX9" fmla="*/ 43571 w 78060"/>
                      <a:gd name="connsiteY9" fmla="*/ 62737 h 115213"/>
                      <a:gd name="connsiteX10" fmla="*/ 57541 w 78060"/>
                      <a:gd name="connsiteY10" fmla="*/ 29338 h 115213"/>
                      <a:gd name="connsiteX11" fmla="*/ 65749 w 78060"/>
                      <a:gd name="connsiteY11" fmla="*/ 13316 h 115213"/>
                      <a:gd name="connsiteX12" fmla="*/ 76795 w 78060"/>
                      <a:gd name="connsiteY12" fmla="*/ 0 h 115213"/>
                      <a:gd name="connsiteX13" fmla="*/ 78061 w 78060"/>
                      <a:gd name="connsiteY13" fmla="*/ 1877 h 11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060" h="115213">
                        <a:moveTo>
                          <a:pt x="78061" y="1877"/>
                        </a:moveTo>
                        <a:cubicBezTo>
                          <a:pt x="74001" y="5588"/>
                          <a:pt x="70290" y="9867"/>
                          <a:pt x="67103" y="14669"/>
                        </a:cubicBezTo>
                        <a:cubicBezTo>
                          <a:pt x="63872" y="19428"/>
                          <a:pt x="61209" y="24711"/>
                          <a:pt x="58851" y="30255"/>
                        </a:cubicBezTo>
                        <a:cubicBezTo>
                          <a:pt x="56494" y="35756"/>
                          <a:pt x="54354" y="41475"/>
                          <a:pt x="52084" y="47107"/>
                        </a:cubicBezTo>
                        <a:cubicBezTo>
                          <a:pt x="50949" y="49901"/>
                          <a:pt x="49770" y="52695"/>
                          <a:pt x="48504" y="55446"/>
                        </a:cubicBezTo>
                        <a:cubicBezTo>
                          <a:pt x="47194" y="58153"/>
                          <a:pt x="45885" y="60859"/>
                          <a:pt x="44400" y="63435"/>
                        </a:cubicBezTo>
                        <a:cubicBezTo>
                          <a:pt x="38594" y="73782"/>
                          <a:pt x="31521" y="82994"/>
                          <a:pt x="23881" y="91377"/>
                        </a:cubicBezTo>
                        <a:cubicBezTo>
                          <a:pt x="16241" y="99803"/>
                          <a:pt x="8120" y="107530"/>
                          <a:pt x="0" y="115214"/>
                        </a:cubicBezTo>
                        <a:cubicBezTo>
                          <a:pt x="8033" y="107356"/>
                          <a:pt x="16066" y="99497"/>
                          <a:pt x="23532" y="90940"/>
                        </a:cubicBezTo>
                        <a:cubicBezTo>
                          <a:pt x="31041" y="82427"/>
                          <a:pt x="37939" y="73127"/>
                          <a:pt x="43571" y="62737"/>
                        </a:cubicBezTo>
                        <a:cubicBezTo>
                          <a:pt x="49334" y="52433"/>
                          <a:pt x="52914" y="40602"/>
                          <a:pt x="57541" y="29338"/>
                        </a:cubicBezTo>
                        <a:cubicBezTo>
                          <a:pt x="59855" y="23706"/>
                          <a:pt x="62475" y="18249"/>
                          <a:pt x="65749" y="13316"/>
                        </a:cubicBezTo>
                        <a:cubicBezTo>
                          <a:pt x="68980" y="8382"/>
                          <a:pt x="72691" y="3886"/>
                          <a:pt x="76795" y="0"/>
                        </a:cubicBezTo>
                        <a:lnTo>
                          <a:pt x="78061" y="1877"/>
                        </a:lnTo>
                        <a:close/>
                      </a:path>
                    </a:pathLst>
                  </a:custGeom>
                  <a:solidFill>
                    <a:srgbClr val="A0BDAB"/>
                  </a:solidFill>
                  <a:ln w="4365" cap="flat">
                    <a:noFill/>
                    <a:prstDash val="solid"/>
                    <a:miter/>
                  </a:ln>
                </p:spPr>
                <p:txBody>
                  <a:bodyPr rtlCol="0" anchor="ctr"/>
                  <a:lstStyle/>
                  <a:p>
                    <a:endParaRPr lang="th-TH"/>
                  </a:p>
                </p:txBody>
              </p:sp>
              <p:sp>
                <p:nvSpPr>
                  <p:cNvPr id="596" name="Freeform: Shape 595">
                    <a:extLst>
                      <a:ext uri="{FF2B5EF4-FFF2-40B4-BE49-F238E27FC236}">
                        <a16:creationId xmlns:a16="http://schemas.microsoft.com/office/drawing/2014/main" id="{6ACD0563-7FF3-4A54-B9E5-E1422E8AB47E}"/>
                      </a:ext>
                    </a:extLst>
                  </p:cNvPr>
                  <p:cNvSpPr/>
                  <p:nvPr/>
                </p:nvSpPr>
                <p:spPr>
                  <a:xfrm>
                    <a:off x="2252760" y="4239590"/>
                    <a:ext cx="40602" cy="71162"/>
                  </a:xfrm>
                  <a:custGeom>
                    <a:avLst/>
                    <a:gdLst>
                      <a:gd name="connsiteX0" fmla="*/ 38725 w 40602"/>
                      <a:gd name="connsiteY0" fmla="*/ 0 h 71162"/>
                      <a:gd name="connsiteX1" fmla="*/ 40602 w 40602"/>
                      <a:gd name="connsiteY1" fmla="*/ 8295 h 71162"/>
                      <a:gd name="connsiteX2" fmla="*/ 39773 w 40602"/>
                      <a:gd name="connsiteY2" fmla="*/ 13971 h 71162"/>
                      <a:gd name="connsiteX3" fmla="*/ 35363 w 40602"/>
                      <a:gd name="connsiteY3" fmla="*/ 23488 h 71162"/>
                      <a:gd name="connsiteX4" fmla="*/ 24536 w 40602"/>
                      <a:gd name="connsiteY4" fmla="*/ 40427 h 71162"/>
                      <a:gd name="connsiteX5" fmla="*/ 0 w 40602"/>
                      <a:gd name="connsiteY5" fmla="*/ 71163 h 71162"/>
                      <a:gd name="connsiteX6" fmla="*/ 23750 w 40602"/>
                      <a:gd name="connsiteY6" fmla="*/ 39642 h 71162"/>
                      <a:gd name="connsiteX7" fmla="*/ 34141 w 40602"/>
                      <a:gd name="connsiteY7" fmla="*/ 22440 h 71162"/>
                      <a:gd name="connsiteX8" fmla="*/ 38157 w 40602"/>
                      <a:gd name="connsiteY8" fmla="*/ 13229 h 71162"/>
                      <a:gd name="connsiteX9" fmla="*/ 37328 w 40602"/>
                      <a:gd name="connsiteY9" fmla="*/ 2183 h 71162"/>
                      <a:gd name="connsiteX10" fmla="*/ 38725 w 40602"/>
                      <a:gd name="connsiteY10" fmla="*/ 0 h 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602" h="71162">
                        <a:moveTo>
                          <a:pt x="38725" y="0"/>
                        </a:moveTo>
                        <a:cubicBezTo>
                          <a:pt x="39598" y="1877"/>
                          <a:pt x="40602" y="6287"/>
                          <a:pt x="40602" y="8295"/>
                        </a:cubicBezTo>
                        <a:cubicBezTo>
                          <a:pt x="40602" y="10303"/>
                          <a:pt x="40297" y="12224"/>
                          <a:pt x="39773" y="13971"/>
                        </a:cubicBezTo>
                        <a:cubicBezTo>
                          <a:pt x="38725" y="17507"/>
                          <a:pt x="37066" y="20607"/>
                          <a:pt x="35363" y="23488"/>
                        </a:cubicBezTo>
                        <a:cubicBezTo>
                          <a:pt x="31914" y="29295"/>
                          <a:pt x="28334" y="34927"/>
                          <a:pt x="24536" y="40427"/>
                        </a:cubicBezTo>
                        <a:cubicBezTo>
                          <a:pt x="16983" y="51386"/>
                          <a:pt x="8775" y="61645"/>
                          <a:pt x="0" y="71163"/>
                        </a:cubicBezTo>
                        <a:cubicBezTo>
                          <a:pt x="8513" y="61340"/>
                          <a:pt x="16459" y="50818"/>
                          <a:pt x="23750" y="39642"/>
                        </a:cubicBezTo>
                        <a:cubicBezTo>
                          <a:pt x="27374" y="34053"/>
                          <a:pt x="30823" y="28291"/>
                          <a:pt x="34141" y="22440"/>
                        </a:cubicBezTo>
                        <a:cubicBezTo>
                          <a:pt x="35800" y="19515"/>
                          <a:pt x="37284" y="16503"/>
                          <a:pt x="38157" y="13229"/>
                        </a:cubicBezTo>
                        <a:cubicBezTo>
                          <a:pt x="39030" y="9954"/>
                          <a:pt x="38812" y="5195"/>
                          <a:pt x="37328" y="2183"/>
                        </a:cubicBezTo>
                        <a:lnTo>
                          <a:pt x="38725" y="0"/>
                        </a:lnTo>
                        <a:close/>
                      </a:path>
                    </a:pathLst>
                  </a:custGeom>
                  <a:solidFill>
                    <a:srgbClr val="A0BDAB"/>
                  </a:solidFill>
                  <a:ln w="4365" cap="flat">
                    <a:noFill/>
                    <a:prstDash val="solid"/>
                    <a:miter/>
                  </a:ln>
                </p:spPr>
                <p:txBody>
                  <a:bodyPr rtlCol="0" anchor="ctr"/>
                  <a:lstStyle/>
                  <a:p>
                    <a:endParaRPr lang="th-TH"/>
                  </a:p>
                </p:txBody>
              </p:sp>
              <p:sp>
                <p:nvSpPr>
                  <p:cNvPr id="597" name="Freeform: Shape 596">
                    <a:extLst>
                      <a:ext uri="{FF2B5EF4-FFF2-40B4-BE49-F238E27FC236}">
                        <a16:creationId xmlns:a16="http://schemas.microsoft.com/office/drawing/2014/main" id="{0A7EBAC1-EA88-42EB-9104-9031E2602F09}"/>
                      </a:ext>
                    </a:extLst>
                  </p:cNvPr>
                  <p:cNvSpPr/>
                  <p:nvPr/>
                </p:nvSpPr>
                <p:spPr>
                  <a:xfrm>
                    <a:off x="2588971" y="4010801"/>
                    <a:ext cx="152366" cy="53108"/>
                  </a:xfrm>
                  <a:custGeom>
                    <a:avLst/>
                    <a:gdLst>
                      <a:gd name="connsiteX0" fmla="*/ 151188 w 152366"/>
                      <a:gd name="connsiteY0" fmla="*/ 53108 h 53108"/>
                      <a:gd name="connsiteX1" fmla="*/ 134161 w 152366"/>
                      <a:gd name="connsiteY1" fmla="*/ 40927 h 53108"/>
                      <a:gd name="connsiteX2" fmla="*/ 115301 w 152366"/>
                      <a:gd name="connsiteY2" fmla="*/ 33331 h 53108"/>
                      <a:gd name="connsiteX3" fmla="*/ 77013 w 152366"/>
                      <a:gd name="connsiteY3" fmla="*/ 20059 h 53108"/>
                      <a:gd name="connsiteX4" fmla="*/ 38725 w 152366"/>
                      <a:gd name="connsiteY4" fmla="*/ 6874 h 53108"/>
                      <a:gd name="connsiteX5" fmla="*/ 19428 w 152366"/>
                      <a:gd name="connsiteY5" fmla="*/ 1635 h 53108"/>
                      <a:gd name="connsiteX6" fmla="*/ 0 w 152366"/>
                      <a:gd name="connsiteY6" fmla="*/ 238 h 53108"/>
                      <a:gd name="connsiteX7" fmla="*/ 19471 w 152366"/>
                      <a:gd name="connsiteY7" fmla="*/ 1329 h 53108"/>
                      <a:gd name="connsiteX8" fmla="*/ 38856 w 152366"/>
                      <a:gd name="connsiteY8" fmla="*/ 6306 h 53108"/>
                      <a:gd name="connsiteX9" fmla="*/ 77231 w 152366"/>
                      <a:gd name="connsiteY9" fmla="*/ 18924 h 53108"/>
                      <a:gd name="connsiteX10" fmla="*/ 115607 w 152366"/>
                      <a:gd name="connsiteY10" fmla="*/ 31628 h 53108"/>
                      <a:gd name="connsiteX11" fmla="*/ 134685 w 152366"/>
                      <a:gd name="connsiteY11" fmla="*/ 39006 h 53108"/>
                      <a:gd name="connsiteX12" fmla="*/ 152367 w 152366"/>
                      <a:gd name="connsiteY12" fmla="*/ 51362 h 53108"/>
                      <a:gd name="connsiteX13" fmla="*/ 151188 w 152366"/>
                      <a:gd name="connsiteY13" fmla="*/ 53108 h 5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366" h="53108">
                        <a:moveTo>
                          <a:pt x="151188" y="53108"/>
                        </a:moveTo>
                        <a:cubicBezTo>
                          <a:pt x="146167" y="47913"/>
                          <a:pt x="140274" y="43983"/>
                          <a:pt x="134161" y="40927"/>
                        </a:cubicBezTo>
                        <a:cubicBezTo>
                          <a:pt x="128049" y="37871"/>
                          <a:pt x="121675" y="35557"/>
                          <a:pt x="115301" y="33331"/>
                        </a:cubicBezTo>
                        <a:lnTo>
                          <a:pt x="77013" y="20059"/>
                        </a:lnTo>
                        <a:cubicBezTo>
                          <a:pt x="64265" y="15649"/>
                          <a:pt x="51517" y="11153"/>
                          <a:pt x="38725" y="6874"/>
                        </a:cubicBezTo>
                        <a:cubicBezTo>
                          <a:pt x="32351" y="4778"/>
                          <a:pt x="25889" y="2858"/>
                          <a:pt x="19428" y="1635"/>
                        </a:cubicBezTo>
                        <a:cubicBezTo>
                          <a:pt x="12966" y="369"/>
                          <a:pt x="6418" y="-199"/>
                          <a:pt x="0" y="238"/>
                        </a:cubicBezTo>
                        <a:cubicBezTo>
                          <a:pt x="6418" y="-330"/>
                          <a:pt x="12966" y="151"/>
                          <a:pt x="19471" y="1329"/>
                        </a:cubicBezTo>
                        <a:cubicBezTo>
                          <a:pt x="25977" y="2465"/>
                          <a:pt x="32438" y="4298"/>
                          <a:pt x="38856" y="6306"/>
                        </a:cubicBezTo>
                        <a:cubicBezTo>
                          <a:pt x="51691" y="10410"/>
                          <a:pt x="64439" y="14733"/>
                          <a:pt x="77231" y="18924"/>
                        </a:cubicBezTo>
                        <a:lnTo>
                          <a:pt x="115607" y="31628"/>
                        </a:lnTo>
                        <a:cubicBezTo>
                          <a:pt x="122024" y="33767"/>
                          <a:pt x="128442" y="35994"/>
                          <a:pt x="134685" y="39006"/>
                        </a:cubicBezTo>
                        <a:cubicBezTo>
                          <a:pt x="140929" y="42019"/>
                          <a:pt x="147084" y="45948"/>
                          <a:pt x="152367" y="51362"/>
                        </a:cubicBezTo>
                        <a:lnTo>
                          <a:pt x="151188" y="53108"/>
                        </a:lnTo>
                        <a:close/>
                      </a:path>
                    </a:pathLst>
                  </a:custGeom>
                  <a:solidFill>
                    <a:srgbClr val="A0BDAB"/>
                  </a:solidFill>
                  <a:ln w="4365" cap="flat">
                    <a:noFill/>
                    <a:prstDash val="solid"/>
                    <a:miter/>
                  </a:ln>
                </p:spPr>
                <p:txBody>
                  <a:bodyPr rtlCol="0" anchor="ctr"/>
                  <a:lstStyle/>
                  <a:p>
                    <a:endParaRPr lang="th-TH"/>
                  </a:p>
                </p:txBody>
              </p:sp>
              <p:sp>
                <p:nvSpPr>
                  <p:cNvPr id="598" name="Freeform: Shape 597">
                    <a:extLst>
                      <a:ext uri="{FF2B5EF4-FFF2-40B4-BE49-F238E27FC236}">
                        <a16:creationId xmlns:a16="http://schemas.microsoft.com/office/drawing/2014/main" id="{AA9A60D2-FB7A-42A2-86CE-FBF05F467676}"/>
                      </a:ext>
                    </a:extLst>
                  </p:cNvPr>
                  <p:cNvSpPr/>
                  <p:nvPr/>
                </p:nvSpPr>
                <p:spPr>
                  <a:xfrm>
                    <a:off x="2463148" y="4040508"/>
                    <a:ext cx="195937" cy="68892"/>
                  </a:xfrm>
                  <a:custGeom>
                    <a:avLst/>
                    <a:gdLst>
                      <a:gd name="connsiteX0" fmla="*/ 195152 w 195937"/>
                      <a:gd name="connsiteY0" fmla="*/ 68893 h 68892"/>
                      <a:gd name="connsiteX1" fmla="*/ 148525 w 195937"/>
                      <a:gd name="connsiteY1" fmla="*/ 41912 h 68892"/>
                      <a:gd name="connsiteX2" fmla="*/ 124295 w 195937"/>
                      <a:gd name="connsiteY2" fmla="*/ 32001 h 68892"/>
                      <a:gd name="connsiteX3" fmla="*/ 99410 w 195937"/>
                      <a:gd name="connsiteY3" fmla="*/ 26501 h 68892"/>
                      <a:gd name="connsiteX4" fmla="*/ 86880 w 195937"/>
                      <a:gd name="connsiteY4" fmla="*/ 24798 h 68892"/>
                      <a:gd name="connsiteX5" fmla="*/ 74350 w 195937"/>
                      <a:gd name="connsiteY5" fmla="*/ 22353 h 68892"/>
                      <a:gd name="connsiteX6" fmla="*/ 49508 w 195937"/>
                      <a:gd name="connsiteY6" fmla="*/ 15280 h 68892"/>
                      <a:gd name="connsiteX7" fmla="*/ 0 w 195937"/>
                      <a:gd name="connsiteY7" fmla="*/ 0 h 68892"/>
                      <a:gd name="connsiteX8" fmla="*/ 49596 w 195937"/>
                      <a:gd name="connsiteY8" fmla="*/ 14713 h 68892"/>
                      <a:gd name="connsiteX9" fmla="*/ 74437 w 195937"/>
                      <a:gd name="connsiteY9" fmla="*/ 21480 h 68892"/>
                      <a:gd name="connsiteX10" fmla="*/ 86923 w 195937"/>
                      <a:gd name="connsiteY10" fmla="*/ 23794 h 68892"/>
                      <a:gd name="connsiteX11" fmla="*/ 99453 w 195937"/>
                      <a:gd name="connsiteY11" fmla="*/ 25365 h 68892"/>
                      <a:gd name="connsiteX12" fmla="*/ 124513 w 195937"/>
                      <a:gd name="connsiteY12" fmla="*/ 30604 h 68892"/>
                      <a:gd name="connsiteX13" fmla="*/ 149005 w 195937"/>
                      <a:gd name="connsiteY13" fmla="*/ 40297 h 68892"/>
                      <a:gd name="connsiteX14" fmla="*/ 195938 w 195937"/>
                      <a:gd name="connsiteY14" fmla="*/ 66841 h 68892"/>
                      <a:gd name="connsiteX15" fmla="*/ 195152 w 195937"/>
                      <a:gd name="connsiteY15" fmla="*/ 68893 h 6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937" h="68892">
                        <a:moveTo>
                          <a:pt x="195152" y="68893"/>
                        </a:moveTo>
                        <a:cubicBezTo>
                          <a:pt x="179828" y="59288"/>
                          <a:pt x="164460" y="49683"/>
                          <a:pt x="148525" y="41912"/>
                        </a:cubicBezTo>
                        <a:cubicBezTo>
                          <a:pt x="140579" y="38026"/>
                          <a:pt x="132503" y="34621"/>
                          <a:pt x="124295" y="32001"/>
                        </a:cubicBezTo>
                        <a:cubicBezTo>
                          <a:pt x="116087" y="29382"/>
                          <a:pt x="107792" y="27548"/>
                          <a:pt x="99410" y="26501"/>
                        </a:cubicBezTo>
                        <a:cubicBezTo>
                          <a:pt x="95218" y="25933"/>
                          <a:pt x="91027" y="25453"/>
                          <a:pt x="86880" y="24798"/>
                        </a:cubicBezTo>
                        <a:cubicBezTo>
                          <a:pt x="82689" y="24143"/>
                          <a:pt x="78497" y="23314"/>
                          <a:pt x="74350" y="22353"/>
                        </a:cubicBezTo>
                        <a:cubicBezTo>
                          <a:pt x="66011" y="20388"/>
                          <a:pt x="57760" y="17813"/>
                          <a:pt x="49508" y="15280"/>
                        </a:cubicBezTo>
                        <a:lnTo>
                          <a:pt x="0" y="0"/>
                        </a:lnTo>
                        <a:lnTo>
                          <a:pt x="49596" y="14713"/>
                        </a:lnTo>
                        <a:cubicBezTo>
                          <a:pt x="57847" y="17158"/>
                          <a:pt x="66142" y="19603"/>
                          <a:pt x="74437" y="21480"/>
                        </a:cubicBezTo>
                        <a:cubicBezTo>
                          <a:pt x="78585" y="22440"/>
                          <a:pt x="82776" y="23183"/>
                          <a:pt x="86923" y="23794"/>
                        </a:cubicBezTo>
                        <a:cubicBezTo>
                          <a:pt x="91115" y="24405"/>
                          <a:pt x="95262" y="24841"/>
                          <a:pt x="99453" y="25365"/>
                        </a:cubicBezTo>
                        <a:cubicBezTo>
                          <a:pt x="107836" y="26326"/>
                          <a:pt x="116262" y="28029"/>
                          <a:pt x="124513" y="30604"/>
                        </a:cubicBezTo>
                        <a:cubicBezTo>
                          <a:pt x="132808" y="33137"/>
                          <a:pt x="140972" y="36455"/>
                          <a:pt x="149005" y="40297"/>
                        </a:cubicBezTo>
                        <a:cubicBezTo>
                          <a:pt x="165071" y="47937"/>
                          <a:pt x="180570" y="57367"/>
                          <a:pt x="195938" y="66841"/>
                        </a:cubicBezTo>
                        <a:lnTo>
                          <a:pt x="195152" y="68893"/>
                        </a:lnTo>
                        <a:close/>
                      </a:path>
                    </a:pathLst>
                  </a:custGeom>
                  <a:solidFill>
                    <a:srgbClr val="A0BDAB"/>
                  </a:solidFill>
                  <a:ln w="4365" cap="flat">
                    <a:noFill/>
                    <a:prstDash val="solid"/>
                    <a:miter/>
                  </a:ln>
                </p:spPr>
                <p:txBody>
                  <a:bodyPr rtlCol="0" anchor="ctr"/>
                  <a:lstStyle/>
                  <a:p>
                    <a:endParaRPr lang="th-TH"/>
                  </a:p>
                </p:txBody>
              </p:sp>
              <p:sp>
                <p:nvSpPr>
                  <p:cNvPr id="599" name="Freeform: Shape 598">
                    <a:extLst>
                      <a:ext uri="{FF2B5EF4-FFF2-40B4-BE49-F238E27FC236}">
                        <a16:creationId xmlns:a16="http://schemas.microsoft.com/office/drawing/2014/main" id="{D0D7EC8D-798A-4DA1-B1E3-8F5088840DA7}"/>
                      </a:ext>
                    </a:extLst>
                  </p:cNvPr>
                  <p:cNvSpPr/>
                  <p:nvPr/>
                </p:nvSpPr>
                <p:spPr>
                  <a:xfrm>
                    <a:off x="2381726" y="4078142"/>
                    <a:ext cx="172886" cy="77493"/>
                  </a:xfrm>
                  <a:custGeom>
                    <a:avLst/>
                    <a:gdLst>
                      <a:gd name="connsiteX0" fmla="*/ 171707 w 172886"/>
                      <a:gd name="connsiteY0" fmla="*/ 77493 h 77493"/>
                      <a:gd name="connsiteX1" fmla="*/ 152323 w 172886"/>
                      <a:gd name="connsiteY1" fmla="*/ 62038 h 77493"/>
                      <a:gd name="connsiteX2" fmla="*/ 147259 w 172886"/>
                      <a:gd name="connsiteY2" fmla="*/ 58633 h 77493"/>
                      <a:gd name="connsiteX3" fmla="*/ 142151 w 172886"/>
                      <a:gd name="connsiteY3" fmla="*/ 55359 h 77493"/>
                      <a:gd name="connsiteX4" fmla="*/ 136956 w 172886"/>
                      <a:gd name="connsiteY4" fmla="*/ 52215 h 77493"/>
                      <a:gd name="connsiteX5" fmla="*/ 131717 w 172886"/>
                      <a:gd name="connsiteY5" fmla="*/ 49290 h 77493"/>
                      <a:gd name="connsiteX6" fmla="*/ 110324 w 172886"/>
                      <a:gd name="connsiteY6" fmla="*/ 38768 h 77493"/>
                      <a:gd name="connsiteX7" fmla="*/ 99453 w 172886"/>
                      <a:gd name="connsiteY7" fmla="*/ 34141 h 77493"/>
                      <a:gd name="connsiteX8" fmla="*/ 88495 w 172886"/>
                      <a:gd name="connsiteY8" fmla="*/ 29906 h 77493"/>
                      <a:gd name="connsiteX9" fmla="*/ 44313 w 172886"/>
                      <a:gd name="connsiteY9" fmla="*/ 14713 h 77493"/>
                      <a:gd name="connsiteX10" fmla="*/ 0 w 172886"/>
                      <a:gd name="connsiteY10" fmla="*/ 0 h 77493"/>
                      <a:gd name="connsiteX11" fmla="*/ 44400 w 172886"/>
                      <a:gd name="connsiteY11" fmla="*/ 14145 h 77493"/>
                      <a:gd name="connsiteX12" fmla="*/ 88713 w 172886"/>
                      <a:gd name="connsiteY12" fmla="*/ 28814 h 77493"/>
                      <a:gd name="connsiteX13" fmla="*/ 99715 w 172886"/>
                      <a:gd name="connsiteY13" fmla="*/ 32918 h 77493"/>
                      <a:gd name="connsiteX14" fmla="*/ 110673 w 172886"/>
                      <a:gd name="connsiteY14" fmla="*/ 37415 h 77493"/>
                      <a:gd name="connsiteX15" fmla="*/ 132241 w 172886"/>
                      <a:gd name="connsiteY15" fmla="*/ 47718 h 77493"/>
                      <a:gd name="connsiteX16" fmla="*/ 137567 w 172886"/>
                      <a:gd name="connsiteY16" fmla="*/ 50600 h 77493"/>
                      <a:gd name="connsiteX17" fmla="*/ 142806 w 172886"/>
                      <a:gd name="connsiteY17" fmla="*/ 53699 h 77493"/>
                      <a:gd name="connsiteX18" fmla="*/ 148001 w 172886"/>
                      <a:gd name="connsiteY18" fmla="*/ 56930 h 77493"/>
                      <a:gd name="connsiteX19" fmla="*/ 153153 w 172886"/>
                      <a:gd name="connsiteY19" fmla="*/ 60292 h 77493"/>
                      <a:gd name="connsiteX20" fmla="*/ 172886 w 172886"/>
                      <a:gd name="connsiteY20" fmla="*/ 75660 h 77493"/>
                      <a:gd name="connsiteX21" fmla="*/ 171707 w 172886"/>
                      <a:gd name="connsiteY21" fmla="*/ 77493 h 77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886" h="77493">
                        <a:moveTo>
                          <a:pt x="171707" y="77493"/>
                        </a:moveTo>
                        <a:cubicBezTo>
                          <a:pt x="165464" y="71949"/>
                          <a:pt x="159047" y="66710"/>
                          <a:pt x="152323" y="62038"/>
                        </a:cubicBezTo>
                        <a:cubicBezTo>
                          <a:pt x="150664" y="60816"/>
                          <a:pt x="148962" y="59768"/>
                          <a:pt x="147259" y="58633"/>
                        </a:cubicBezTo>
                        <a:cubicBezTo>
                          <a:pt x="145556" y="57498"/>
                          <a:pt x="143854" y="56363"/>
                          <a:pt x="142151" y="55359"/>
                        </a:cubicBezTo>
                        <a:lnTo>
                          <a:pt x="136956" y="52215"/>
                        </a:lnTo>
                        <a:lnTo>
                          <a:pt x="131717" y="49290"/>
                        </a:lnTo>
                        <a:cubicBezTo>
                          <a:pt x="124688" y="45448"/>
                          <a:pt x="117528" y="41912"/>
                          <a:pt x="110324" y="38768"/>
                        </a:cubicBezTo>
                        <a:cubicBezTo>
                          <a:pt x="106744" y="37109"/>
                          <a:pt x="103077" y="35669"/>
                          <a:pt x="99453" y="34141"/>
                        </a:cubicBezTo>
                        <a:cubicBezTo>
                          <a:pt x="95786" y="32700"/>
                          <a:pt x="92162" y="31216"/>
                          <a:pt x="88495" y="29906"/>
                        </a:cubicBezTo>
                        <a:cubicBezTo>
                          <a:pt x="73826" y="24405"/>
                          <a:pt x="59069" y="19602"/>
                          <a:pt x="44313" y="14713"/>
                        </a:cubicBezTo>
                        <a:lnTo>
                          <a:pt x="0" y="0"/>
                        </a:lnTo>
                        <a:lnTo>
                          <a:pt x="44400" y="14145"/>
                        </a:lnTo>
                        <a:cubicBezTo>
                          <a:pt x="59200" y="18860"/>
                          <a:pt x="74001" y="23488"/>
                          <a:pt x="88713" y="28814"/>
                        </a:cubicBezTo>
                        <a:cubicBezTo>
                          <a:pt x="92381" y="30124"/>
                          <a:pt x="96048" y="31565"/>
                          <a:pt x="99715" y="32918"/>
                        </a:cubicBezTo>
                        <a:cubicBezTo>
                          <a:pt x="103382" y="34403"/>
                          <a:pt x="107050" y="35800"/>
                          <a:pt x="110673" y="37415"/>
                        </a:cubicBezTo>
                        <a:cubicBezTo>
                          <a:pt x="117964" y="40471"/>
                          <a:pt x="125124" y="43964"/>
                          <a:pt x="132241" y="47718"/>
                        </a:cubicBezTo>
                        <a:lnTo>
                          <a:pt x="137567" y="50600"/>
                        </a:lnTo>
                        <a:lnTo>
                          <a:pt x="142806" y="53699"/>
                        </a:lnTo>
                        <a:cubicBezTo>
                          <a:pt x="144552" y="54704"/>
                          <a:pt x="146299" y="55795"/>
                          <a:pt x="148001" y="56930"/>
                        </a:cubicBezTo>
                        <a:cubicBezTo>
                          <a:pt x="149704" y="58065"/>
                          <a:pt x="151450" y="59113"/>
                          <a:pt x="153153" y="60292"/>
                        </a:cubicBezTo>
                        <a:cubicBezTo>
                          <a:pt x="159963" y="64920"/>
                          <a:pt x="166512" y="70115"/>
                          <a:pt x="172886" y="75660"/>
                        </a:cubicBezTo>
                        <a:lnTo>
                          <a:pt x="171707" y="77493"/>
                        </a:lnTo>
                        <a:close/>
                      </a:path>
                    </a:pathLst>
                  </a:custGeom>
                  <a:solidFill>
                    <a:srgbClr val="A0BDAB"/>
                  </a:solidFill>
                  <a:ln w="4365" cap="flat">
                    <a:noFill/>
                    <a:prstDash val="solid"/>
                    <a:miter/>
                  </a:ln>
                </p:spPr>
                <p:txBody>
                  <a:bodyPr rtlCol="0" anchor="ctr"/>
                  <a:lstStyle/>
                  <a:p>
                    <a:endParaRPr lang="th-TH"/>
                  </a:p>
                </p:txBody>
              </p:sp>
              <p:sp>
                <p:nvSpPr>
                  <p:cNvPr id="600" name="Freeform: Shape 599">
                    <a:extLst>
                      <a:ext uri="{FF2B5EF4-FFF2-40B4-BE49-F238E27FC236}">
                        <a16:creationId xmlns:a16="http://schemas.microsoft.com/office/drawing/2014/main" id="{B9C90B6C-904A-43CE-A318-8F8765C13BC1}"/>
                      </a:ext>
                    </a:extLst>
                  </p:cNvPr>
                  <p:cNvSpPr/>
                  <p:nvPr/>
                </p:nvSpPr>
                <p:spPr>
                  <a:xfrm>
                    <a:off x="2316544" y="4113374"/>
                    <a:ext cx="168127" cy="68892"/>
                  </a:xfrm>
                  <a:custGeom>
                    <a:avLst/>
                    <a:gdLst>
                      <a:gd name="connsiteX0" fmla="*/ 167516 w 168127"/>
                      <a:gd name="connsiteY0" fmla="*/ 68893 h 68892"/>
                      <a:gd name="connsiteX1" fmla="*/ 125997 w 168127"/>
                      <a:gd name="connsiteY1" fmla="*/ 50294 h 68892"/>
                      <a:gd name="connsiteX2" fmla="*/ 83998 w 168127"/>
                      <a:gd name="connsiteY2" fmla="*/ 33486 h 68892"/>
                      <a:gd name="connsiteX3" fmla="*/ 0 w 168127"/>
                      <a:gd name="connsiteY3" fmla="*/ 0 h 68892"/>
                      <a:gd name="connsiteX4" fmla="*/ 84260 w 168127"/>
                      <a:gd name="connsiteY4" fmla="*/ 32351 h 68892"/>
                      <a:gd name="connsiteX5" fmla="*/ 126390 w 168127"/>
                      <a:gd name="connsiteY5" fmla="*/ 48635 h 68892"/>
                      <a:gd name="connsiteX6" fmla="*/ 168128 w 168127"/>
                      <a:gd name="connsiteY6" fmla="*/ 66753 h 68892"/>
                      <a:gd name="connsiteX7" fmla="*/ 167516 w 168127"/>
                      <a:gd name="connsiteY7" fmla="*/ 68893 h 6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27" h="68892">
                        <a:moveTo>
                          <a:pt x="167516" y="68893"/>
                        </a:moveTo>
                        <a:cubicBezTo>
                          <a:pt x="153851" y="62082"/>
                          <a:pt x="139968" y="56013"/>
                          <a:pt x="125997" y="50294"/>
                        </a:cubicBezTo>
                        <a:cubicBezTo>
                          <a:pt x="112027" y="44575"/>
                          <a:pt x="98013" y="39074"/>
                          <a:pt x="83998" y="33486"/>
                        </a:cubicBezTo>
                        <a:lnTo>
                          <a:pt x="0" y="0"/>
                        </a:lnTo>
                        <a:lnTo>
                          <a:pt x="84260" y="32351"/>
                        </a:lnTo>
                        <a:cubicBezTo>
                          <a:pt x="98318" y="37764"/>
                          <a:pt x="112332" y="43091"/>
                          <a:pt x="126390" y="48635"/>
                        </a:cubicBezTo>
                        <a:cubicBezTo>
                          <a:pt x="140405" y="54180"/>
                          <a:pt x="154375" y="60074"/>
                          <a:pt x="168128" y="66753"/>
                        </a:cubicBezTo>
                        <a:lnTo>
                          <a:pt x="167516" y="68893"/>
                        </a:lnTo>
                        <a:close/>
                      </a:path>
                    </a:pathLst>
                  </a:custGeom>
                  <a:solidFill>
                    <a:srgbClr val="A0BDAB"/>
                  </a:solidFill>
                  <a:ln w="4365" cap="flat">
                    <a:noFill/>
                    <a:prstDash val="solid"/>
                    <a:miter/>
                  </a:ln>
                </p:spPr>
                <p:txBody>
                  <a:bodyPr rtlCol="0" anchor="ctr"/>
                  <a:lstStyle/>
                  <a:p>
                    <a:endParaRPr lang="th-TH"/>
                  </a:p>
                </p:txBody>
              </p:sp>
              <p:sp>
                <p:nvSpPr>
                  <p:cNvPr id="601" name="Freeform: Shape 600">
                    <a:extLst>
                      <a:ext uri="{FF2B5EF4-FFF2-40B4-BE49-F238E27FC236}">
                        <a16:creationId xmlns:a16="http://schemas.microsoft.com/office/drawing/2014/main" id="{10AD0648-7E87-456A-8AA6-B766C9A1FDE5}"/>
                      </a:ext>
                    </a:extLst>
                  </p:cNvPr>
                  <p:cNvSpPr/>
                  <p:nvPr/>
                </p:nvSpPr>
                <p:spPr>
                  <a:xfrm>
                    <a:off x="2265595" y="4146510"/>
                    <a:ext cx="130930" cy="61601"/>
                  </a:xfrm>
                  <a:custGeom>
                    <a:avLst/>
                    <a:gdLst>
                      <a:gd name="connsiteX0" fmla="*/ 130101 w 130930"/>
                      <a:gd name="connsiteY0" fmla="*/ 61602 h 61601"/>
                      <a:gd name="connsiteX1" fmla="*/ 0 w 130930"/>
                      <a:gd name="connsiteY1" fmla="*/ 0 h 61601"/>
                      <a:gd name="connsiteX2" fmla="*/ 130931 w 130930"/>
                      <a:gd name="connsiteY2" fmla="*/ 59550 h 61601"/>
                      <a:gd name="connsiteX3" fmla="*/ 130101 w 130930"/>
                      <a:gd name="connsiteY3" fmla="*/ 61602 h 61601"/>
                    </a:gdLst>
                    <a:ahLst/>
                    <a:cxnLst>
                      <a:cxn ang="0">
                        <a:pos x="connsiteX0" y="connsiteY0"/>
                      </a:cxn>
                      <a:cxn ang="0">
                        <a:pos x="connsiteX1" y="connsiteY1"/>
                      </a:cxn>
                      <a:cxn ang="0">
                        <a:pos x="connsiteX2" y="connsiteY2"/>
                      </a:cxn>
                      <a:cxn ang="0">
                        <a:pos x="connsiteX3" y="connsiteY3"/>
                      </a:cxn>
                    </a:cxnLst>
                    <a:rect l="l" t="t" r="r" b="b"/>
                    <a:pathLst>
                      <a:path w="130930" h="61601">
                        <a:moveTo>
                          <a:pt x="130101" y="61602"/>
                        </a:moveTo>
                        <a:cubicBezTo>
                          <a:pt x="88801" y="34490"/>
                          <a:pt x="44924" y="13709"/>
                          <a:pt x="0" y="0"/>
                        </a:cubicBezTo>
                        <a:cubicBezTo>
                          <a:pt x="45012" y="12923"/>
                          <a:pt x="89194" y="33049"/>
                          <a:pt x="130931" y="59550"/>
                        </a:cubicBezTo>
                        <a:lnTo>
                          <a:pt x="130101" y="61602"/>
                        </a:lnTo>
                        <a:close/>
                      </a:path>
                    </a:pathLst>
                  </a:custGeom>
                  <a:solidFill>
                    <a:srgbClr val="A0BDAB"/>
                  </a:solidFill>
                  <a:ln w="4365" cap="flat">
                    <a:noFill/>
                    <a:prstDash val="solid"/>
                    <a:miter/>
                  </a:ln>
                </p:spPr>
                <p:txBody>
                  <a:bodyPr rtlCol="0" anchor="ctr"/>
                  <a:lstStyle/>
                  <a:p>
                    <a:endParaRPr lang="th-TH"/>
                  </a:p>
                </p:txBody>
              </p:sp>
              <p:sp>
                <p:nvSpPr>
                  <p:cNvPr id="602" name="Freeform: Shape 601">
                    <a:extLst>
                      <a:ext uri="{FF2B5EF4-FFF2-40B4-BE49-F238E27FC236}">
                        <a16:creationId xmlns:a16="http://schemas.microsoft.com/office/drawing/2014/main" id="{7A2D58DF-7AE3-4D5C-B20F-CF7594D650AE}"/>
                      </a:ext>
                    </a:extLst>
                  </p:cNvPr>
                  <p:cNvSpPr/>
                  <p:nvPr/>
                </p:nvSpPr>
                <p:spPr>
                  <a:xfrm>
                    <a:off x="2201069" y="4201563"/>
                    <a:ext cx="102640" cy="32001"/>
                  </a:xfrm>
                  <a:custGeom>
                    <a:avLst/>
                    <a:gdLst>
                      <a:gd name="connsiteX0" fmla="*/ 101898 w 102640"/>
                      <a:gd name="connsiteY0" fmla="*/ 32001 h 32001"/>
                      <a:gd name="connsiteX1" fmla="*/ 0 w 102640"/>
                      <a:gd name="connsiteY1" fmla="*/ 0 h 32001"/>
                      <a:gd name="connsiteX2" fmla="*/ 102640 w 102640"/>
                      <a:gd name="connsiteY2" fmla="*/ 29906 h 32001"/>
                      <a:gd name="connsiteX3" fmla="*/ 101898 w 102640"/>
                      <a:gd name="connsiteY3" fmla="*/ 32001 h 32001"/>
                    </a:gdLst>
                    <a:ahLst/>
                    <a:cxnLst>
                      <a:cxn ang="0">
                        <a:pos x="connsiteX0" y="connsiteY0"/>
                      </a:cxn>
                      <a:cxn ang="0">
                        <a:pos x="connsiteX1" y="connsiteY1"/>
                      </a:cxn>
                      <a:cxn ang="0">
                        <a:pos x="connsiteX2" y="connsiteY2"/>
                      </a:cxn>
                      <a:cxn ang="0">
                        <a:pos x="connsiteX3" y="connsiteY3"/>
                      </a:cxn>
                    </a:cxnLst>
                    <a:rect l="l" t="t" r="r" b="b"/>
                    <a:pathLst>
                      <a:path w="102640" h="32001">
                        <a:moveTo>
                          <a:pt x="101898" y="32001"/>
                        </a:moveTo>
                        <a:cubicBezTo>
                          <a:pt x="69984" y="12268"/>
                          <a:pt x="34796" y="1222"/>
                          <a:pt x="0" y="0"/>
                        </a:cubicBezTo>
                        <a:cubicBezTo>
                          <a:pt x="34708" y="393"/>
                          <a:pt x="70202" y="10696"/>
                          <a:pt x="102640" y="29906"/>
                        </a:cubicBezTo>
                        <a:lnTo>
                          <a:pt x="101898" y="32001"/>
                        </a:lnTo>
                        <a:close/>
                      </a:path>
                    </a:pathLst>
                  </a:custGeom>
                  <a:solidFill>
                    <a:srgbClr val="A0BDAB"/>
                  </a:solidFill>
                  <a:ln w="4365" cap="flat">
                    <a:noFill/>
                    <a:prstDash val="solid"/>
                    <a:miter/>
                  </a:ln>
                </p:spPr>
                <p:txBody>
                  <a:bodyPr rtlCol="0" anchor="ctr"/>
                  <a:lstStyle/>
                  <a:p>
                    <a:endParaRPr lang="th-TH"/>
                  </a:p>
                </p:txBody>
              </p:sp>
            </p:grpSp>
          </p:grpSp>
          <p:pic>
            <p:nvPicPr>
              <p:cNvPr id="467" name="Picture 466">
                <a:extLst>
                  <a:ext uri="{FF2B5EF4-FFF2-40B4-BE49-F238E27FC236}">
                    <a16:creationId xmlns:a16="http://schemas.microsoft.com/office/drawing/2014/main" id="{0B3227DD-9E26-48E1-8FBE-BE3CBE9A31C3}"/>
                  </a:ext>
                </a:extLst>
              </p:cNvPr>
              <p:cNvPicPr>
                <a:picLocks noChangeAspect="1"/>
              </p:cNvPicPr>
              <p:nvPr/>
            </p:nvPicPr>
            <p:blipFill>
              <a:blip r:embed="rId46"/>
              <a:stretch>
                <a:fillRect/>
              </a:stretch>
            </p:blipFill>
            <p:spPr>
              <a:xfrm>
                <a:off x="3347030" y="4513180"/>
                <a:ext cx="91682" cy="48023"/>
              </a:xfrm>
              <a:custGeom>
                <a:avLst/>
                <a:gdLst>
                  <a:gd name="connsiteX0" fmla="*/ 448 w 91682"/>
                  <a:gd name="connsiteY0" fmla="*/ 328 h 48023"/>
                  <a:gd name="connsiteX1" fmla="*/ 92130 w 91682"/>
                  <a:gd name="connsiteY1" fmla="*/ 328 h 48023"/>
                  <a:gd name="connsiteX2" fmla="*/ 92130 w 91682"/>
                  <a:gd name="connsiteY2" fmla="*/ 48352 h 48023"/>
                  <a:gd name="connsiteX3" fmla="*/ 448 w 91682"/>
                  <a:gd name="connsiteY3" fmla="*/ 48352 h 48023"/>
                </a:gdLst>
                <a:ahLst/>
                <a:cxnLst>
                  <a:cxn ang="0">
                    <a:pos x="connsiteX0" y="connsiteY0"/>
                  </a:cxn>
                  <a:cxn ang="0">
                    <a:pos x="connsiteX1" y="connsiteY1"/>
                  </a:cxn>
                  <a:cxn ang="0">
                    <a:pos x="connsiteX2" y="connsiteY2"/>
                  </a:cxn>
                  <a:cxn ang="0">
                    <a:pos x="connsiteX3" y="connsiteY3"/>
                  </a:cxn>
                </a:cxnLst>
                <a:rect l="l" t="t" r="r" b="b"/>
                <a:pathLst>
                  <a:path w="91682" h="48023">
                    <a:moveTo>
                      <a:pt x="448" y="328"/>
                    </a:moveTo>
                    <a:lnTo>
                      <a:pt x="92130" y="328"/>
                    </a:lnTo>
                    <a:lnTo>
                      <a:pt x="92130" y="48352"/>
                    </a:lnTo>
                    <a:lnTo>
                      <a:pt x="448" y="48352"/>
                    </a:lnTo>
                    <a:close/>
                  </a:path>
                </a:pathLst>
              </a:custGeom>
            </p:spPr>
          </p:pic>
          <p:pic>
            <p:nvPicPr>
              <p:cNvPr id="468" name="Picture 467">
                <a:extLst>
                  <a:ext uri="{FF2B5EF4-FFF2-40B4-BE49-F238E27FC236}">
                    <a16:creationId xmlns:a16="http://schemas.microsoft.com/office/drawing/2014/main" id="{20AB5C10-3AC0-4497-A3AA-35B90E83C87C}"/>
                  </a:ext>
                </a:extLst>
              </p:cNvPr>
              <p:cNvPicPr>
                <a:picLocks noChangeAspect="1"/>
              </p:cNvPicPr>
              <p:nvPr/>
            </p:nvPicPr>
            <p:blipFill>
              <a:blip r:embed="rId47"/>
              <a:stretch>
                <a:fillRect/>
              </a:stretch>
            </p:blipFill>
            <p:spPr>
              <a:xfrm>
                <a:off x="3045789" y="4277426"/>
                <a:ext cx="91682" cy="48023"/>
              </a:xfrm>
              <a:custGeom>
                <a:avLst/>
                <a:gdLst>
                  <a:gd name="connsiteX0" fmla="*/ 379 w 91682"/>
                  <a:gd name="connsiteY0" fmla="*/ 274 h 48023"/>
                  <a:gd name="connsiteX1" fmla="*/ 92061 w 91682"/>
                  <a:gd name="connsiteY1" fmla="*/ 274 h 48023"/>
                  <a:gd name="connsiteX2" fmla="*/ 92061 w 91682"/>
                  <a:gd name="connsiteY2" fmla="*/ 48298 h 48023"/>
                  <a:gd name="connsiteX3" fmla="*/ 379 w 91682"/>
                  <a:gd name="connsiteY3" fmla="*/ 48298 h 48023"/>
                </a:gdLst>
                <a:ahLst/>
                <a:cxnLst>
                  <a:cxn ang="0">
                    <a:pos x="connsiteX0" y="connsiteY0"/>
                  </a:cxn>
                  <a:cxn ang="0">
                    <a:pos x="connsiteX1" y="connsiteY1"/>
                  </a:cxn>
                  <a:cxn ang="0">
                    <a:pos x="connsiteX2" y="connsiteY2"/>
                  </a:cxn>
                  <a:cxn ang="0">
                    <a:pos x="connsiteX3" y="connsiteY3"/>
                  </a:cxn>
                </a:cxnLst>
                <a:rect l="l" t="t" r="r" b="b"/>
                <a:pathLst>
                  <a:path w="91682" h="48023">
                    <a:moveTo>
                      <a:pt x="379" y="274"/>
                    </a:moveTo>
                    <a:lnTo>
                      <a:pt x="92061" y="274"/>
                    </a:lnTo>
                    <a:lnTo>
                      <a:pt x="92061" y="48298"/>
                    </a:lnTo>
                    <a:lnTo>
                      <a:pt x="379" y="48298"/>
                    </a:lnTo>
                    <a:close/>
                  </a:path>
                </a:pathLst>
              </a:custGeom>
            </p:spPr>
          </p:pic>
          <p:pic>
            <p:nvPicPr>
              <p:cNvPr id="469" name="Picture 468">
                <a:extLst>
                  <a:ext uri="{FF2B5EF4-FFF2-40B4-BE49-F238E27FC236}">
                    <a16:creationId xmlns:a16="http://schemas.microsoft.com/office/drawing/2014/main" id="{90EE00F1-047C-4A77-995A-9C4061CBA164}"/>
                  </a:ext>
                </a:extLst>
              </p:cNvPr>
              <p:cNvPicPr>
                <a:picLocks noChangeAspect="1"/>
              </p:cNvPicPr>
              <p:nvPr/>
            </p:nvPicPr>
            <p:blipFill>
              <a:blip r:embed="rId48"/>
              <a:stretch>
                <a:fillRect/>
              </a:stretch>
            </p:blipFill>
            <p:spPr>
              <a:xfrm>
                <a:off x="2757645" y="3998013"/>
                <a:ext cx="91682" cy="52389"/>
              </a:xfrm>
              <a:custGeom>
                <a:avLst/>
                <a:gdLst>
                  <a:gd name="connsiteX0" fmla="*/ 313 w 91682"/>
                  <a:gd name="connsiteY0" fmla="*/ 210 h 52389"/>
                  <a:gd name="connsiteX1" fmla="*/ 91995 w 91682"/>
                  <a:gd name="connsiteY1" fmla="*/ 210 h 52389"/>
                  <a:gd name="connsiteX2" fmla="*/ 91995 w 91682"/>
                  <a:gd name="connsiteY2" fmla="*/ 52600 h 52389"/>
                  <a:gd name="connsiteX3" fmla="*/ 313 w 91682"/>
                  <a:gd name="connsiteY3" fmla="*/ 52600 h 52389"/>
                </a:gdLst>
                <a:ahLst/>
                <a:cxnLst>
                  <a:cxn ang="0">
                    <a:pos x="connsiteX0" y="connsiteY0"/>
                  </a:cxn>
                  <a:cxn ang="0">
                    <a:pos x="connsiteX1" y="connsiteY1"/>
                  </a:cxn>
                  <a:cxn ang="0">
                    <a:pos x="connsiteX2" y="connsiteY2"/>
                  </a:cxn>
                  <a:cxn ang="0">
                    <a:pos x="connsiteX3" y="connsiteY3"/>
                  </a:cxn>
                </a:cxnLst>
                <a:rect l="l" t="t" r="r" b="b"/>
                <a:pathLst>
                  <a:path w="91682" h="52389">
                    <a:moveTo>
                      <a:pt x="313" y="210"/>
                    </a:moveTo>
                    <a:lnTo>
                      <a:pt x="91995" y="210"/>
                    </a:lnTo>
                    <a:lnTo>
                      <a:pt x="91995" y="52600"/>
                    </a:lnTo>
                    <a:lnTo>
                      <a:pt x="313" y="52600"/>
                    </a:lnTo>
                    <a:close/>
                  </a:path>
                </a:pathLst>
              </a:custGeom>
            </p:spPr>
          </p:pic>
          <p:pic>
            <p:nvPicPr>
              <p:cNvPr id="470" name="Picture 469">
                <a:extLst>
                  <a:ext uri="{FF2B5EF4-FFF2-40B4-BE49-F238E27FC236}">
                    <a16:creationId xmlns:a16="http://schemas.microsoft.com/office/drawing/2014/main" id="{8DC37820-72DF-4EC7-93DB-A87F3F2B55B7}"/>
                  </a:ext>
                </a:extLst>
              </p:cNvPr>
              <p:cNvPicPr>
                <a:picLocks noChangeAspect="1"/>
              </p:cNvPicPr>
              <p:nvPr/>
            </p:nvPicPr>
            <p:blipFill>
              <a:blip r:embed="rId49"/>
              <a:stretch>
                <a:fillRect/>
              </a:stretch>
            </p:blipFill>
            <p:spPr>
              <a:xfrm>
                <a:off x="2639768" y="3840844"/>
                <a:ext cx="78584" cy="65487"/>
              </a:xfrm>
              <a:custGeom>
                <a:avLst/>
                <a:gdLst>
                  <a:gd name="connsiteX0" fmla="*/ 286 w 78584"/>
                  <a:gd name="connsiteY0" fmla="*/ 174 h 65487"/>
                  <a:gd name="connsiteX1" fmla="*/ 78871 w 78584"/>
                  <a:gd name="connsiteY1" fmla="*/ 174 h 65487"/>
                  <a:gd name="connsiteX2" fmla="*/ 78871 w 78584"/>
                  <a:gd name="connsiteY2" fmla="*/ 65661 h 65487"/>
                  <a:gd name="connsiteX3" fmla="*/ 286 w 78584"/>
                  <a:gd name="connsiteY3" fmla="*/ 65661 h 65487"/>
                </a:gdLst>
                <a:ahLst/>
                <a:cxnLst>
                  <a:cxn ang="0">
                    <a:pos x="connsiteX0" y="connsiteY0"/>
                  </a:cxn>
                  <a:cxn ang="0">
                    <a:pos x="connsiteX1" y="connsiteY1"/>
                  </a:cxn>
                  <a:cxn ang="0">
                    <a:pos x="connsiteX2" y="connsiteY2"/>
                  </a:cxn>
                  <a:cxn ang="0">
                    <a:pos x="connsiteX3" y="connsiteY3"/>
                  </a:cxn>
                </a:cxnLst>
                <a:rect l="l" t="t" r="r" b="b"/>
                <a:pathLst>
                  <a:path w="78584" h="65487">
                    <a:moveTo>
                      <a:pt x="286" y="174"/>
                    </a:moveTo>
                    <a:lnTo>
                      <a:pt x="78871" y="174"/>
                    </a:lnTo>
                    <a:lnTo>
                      <a:pt x="78871" y="65661"/>
                    </a:lnTo>
                    <a:lnTo>
                      <a:pt x="286" y="65661"/>
                    </a:lnTo>
                    <a:close/>
                  </a:path>
                </a:pathLst>
              </a:custGeom>
            </p:spPr>
          </p:pic>
          <p:grpSp>
            <p:nvGrpSpPr>
              <p:cNvPr id="471" name="Graphic 2180">
                <a:extLst>
                  <a:ext uri="{FF2B5EF4-FFF2-40B4-BE49-F238E27FC236}">
                    <a16:creationId xmlns:a16="http://schemas.microsoft.com/office/drawing/2014/main" id="{9B2912CC-3E92-428D-A41E-23089E3289D5}"/>
                  </a:ext>
                </a:extLst>
              </p:cNvPr>
              <p:cNvGrpSpPr/>
              <p:nvPr/>
            </p:nvGrpSpPr>
            <p:grpSpPr>
              <a:xfrm>
                <a:off x="2199235" y="4226877"/>
                <a:ext cx="874694" cy="467209"/>
                <a:chOff x="2199235" y="4226877"/>
                <a:chExt cx="874694" cy="467209"/>
              </a:xfrm>
            </p:grpSpPr>
            <p:grpSp>
              <p:nvGrpSpPr>
                <p:cNvPr id="568" name="Graphic 2180">
                  <a:extLst>
                    <a:ext uri="{FF2B5EF4-FFF2-40B4-BE49-F238E27FC236}">
                      <a16:creationId xmlns:a16="http://schemas.microsoft.com/office/drawing/2014/main" id="{62A8CC91-C020-428E-BEF4-8FF74C0FB3A0}"/>
                    </a:ext>
                  </a:extLst>
                </p:cNvPr>
                <p:cNvGrpSpPr/>
                <p:nvPr/>
              </p:nvGrpSpPr>
              <p:grpSpPr>
                <a:xfrm>
                  <a:off x="2199235" y="4226877"/>
                  <a:ext cx="874694" cy="467209"/>
                  <a:chOff x="2199235" y="4226877"/>
                  <a:chExt cx="874694" cy="467209"/>
                </a:xfrm>
                <a:solidFill>
                  <a:srgbClr val="FBFFFF"/>
                </a:solidFill>
              </p:grpSpPr>
              <p:sp>
                <p:nvSpPr>
                  <p:cNvPr id="585" name="Freeform: Shape 584">
                    <a:extLst>
                      <a:ext uri="{FF2B5EF4-FFF2-40B4-BE49-F238E27FC236}">
                        <a16:creationId xmlns:a16="http://schemas.microsoft.com/office/drawing/2014/main" id="{AA8A287D-54E7-406A-B4FE-E347653F447C}"/>
                      </a:ext>
                    </a:extLst>
                  </p:cNvPr>
                  <p:cNvSpPr/>
                  <p:nvPr/>
                </p:nvSpPr>
                <p:spPr>
                  <a:xfrm>
                    <a:off x="2199235" y="4313765"/>
                    <a:ext cx="874694" cy="380321"/>
                  </a:xfrm>
                  <a:custGeom>
                    <a:avLst/>
                    <a:gdLst>
                      <a:gd name="connsiteX0" fmla="*/ 857228 w 874694"/>
                      <a:gd name="connsiteY0" fmla="*/ 0 h 380321"/>
                      <a:gd name="connsiteX1" fmla="*/ 873643 w 874694"/>
                      <a:gd name="connsiteY1" fmla="*/ 31521 h 380321"/>
                      <a:gd name="connsiteX2" fmla="*/ 709925 w 874694"/>
                      <a:gd name="connsiteY2" fmla="*/ 235317 h 380321"/>
                      <a:gd name="connsiteX3" fmla="*/ 381572 w 874694"/>
                      <a:gd name="connsiteY3" fmla="*/ 372142 h 380321"/>
                      <a:gd name="connsiteX4" fmla="*/ 168564 w 874694"/>
                      <a:gd name="connsiteY4" fmla="*/ 359568 h 380321"/>
                      <a:gd name="connsiteX5" fmla="*/ 0 w 874694"/>
                      <a:gd name="connsiteY5" fmla="*/ 293557 h 380321"/>
                      <a:gd name="connsiteX6" fmla="*/ 857228 w 874694"/>
                      <a:gd name="connsiteY6" fmla="*/ 0 h 38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694" h="380321">
                        <a:moveTo>
                          <a:pt x="857228" y="0"/>
                        </a:moveTo>
                        <a:cubicBezTo>
                          <a:pt x="857228" y="0"/>
                          <a:pt x="879755" y="6811"/>
                          <a:pt x="873643" y="31521"/>
                        </a:cubicBezTo>
                        <a:cubicBezTo>
                          <a:pt x="867531" y="56188"/>
                          <a:pt x="897437" y="124164"/>
                          <a:pt x="709925" y="235317"/>
                        </a:cubicBezTo>
                        <a:cubicBezTo>
                          <a:pt x="522457" y="346471"/>
                          <a:pt x="425885" y="358652"/>
                          <a:pt x="381572" y="372142"/>
                        </a:cubicBezTo>
                        <a:cubicBezTo>
                          <a:pt x="337259" y="385632"/>
                          <a:pt x="216151" y="383100"/>
                          <a:pt x="168564" y="359568"/>
                        </a:cubicBezTo>
                        <a:cubicBezTo>
                          <a:pt x="120977" y="336080"/>
                          <a:pt x="42872" y="282556"/>
                          <a:pt x="0" y="293557"/>
                        </a:cubicBezTo>
                        <a:cubicBezTo>
                          <a:pt x="0" y="293557"/>
                          <a:pt x="671462" y="28771"/>
                          <a:pt x="857228" y="0"/>
                        </a:cubicBezTo>
                        <a:close/>
                      </a:path>
                    </a:pathLst>
                  </a:custGeom>
                  <a:solidFill>
                    <a:srgbClr val="FBFFFF"/>
                  </a:solidFill>
                  <a:ln w="4365" cap="flat">
                    <a:noFill/>
                    <a:prstDash val="solid"/>
                    <a:miter/>
                  </a:ln>
                </p:spPr>
                <p:txBody>
                  <a:bodyPr rtlCol="0" anchor="ctr"/>
                  <a:lstStyle/>
                  <a:p>
                    <a:endParaRPr lang="th-TH"/>
                  </a:p>
                </p:txBody>
              </p:sp>
              <p:sp>
                <p:nvSpPr>
                  <p:cNvPr id="586" name="Freeform: Shape 585">
                    <a:extLst>
                      <a:ext uri="{FF2B5EF4-FFF2-40B4-BE49-F238E27FC236}">
                        <a16:creationId xmlns:a16="http://schemas.microsoft.com/office/drawing/2014/main" id="{565529A5-61A3-4AAB-B3A4-0CE6EDB3CD2A}"/>
                      </a:ext>
                    </a:extLst>
                  </p:cNvPr>
                  <p:cNvSpPr/>
                  <p:nvPr/>
                </p:nvSpPr>
                <p:spPr>
                  <a:xfrm>
                    <a:off x="2199235" y="4226877"/>
                    <a:ext cx="862396" cy="380445"/>
                  </a:xfrm>
                  <a:custGeom>
                    <a:avLst/>
                    <a:gdLst>
                      <a:gd name="connsiteX0" fmla="*/ 850024 w 862396"/>
                      <a:gd name="connsiteY0" fmla="*/ 99243 h 380445"/>
                      <a:gd name="connsiteX1" fmla="*/ 846532 w 862396"/>
                      <a:gd name="connsiteY1" fmla="*/ 37118 h 380445"/>
                      <a:gd name="connsiteX2" fmla="*/ 411085 w 862396"/>
                      <a:gd name="connsiteY2" fmla="*/ 48032 h 380445"/>
                      <a:gd name="connsiteX3" fmla="*/ 35843 w 862396"/>
                      <a:gd name="connsiteY3" fmla="*/ 293522 h 380445"/>
                      <a:gd name="connsiteX4" fmla="*/ 0 w 862396"/>
                      <a:gd name="connsiteY4" fmla="*/ 380445 h 380445"/>
                      <a:gd name="connsiteX5" fmla="*/ 850024 w 862396"/>
                      <a:gd name="connsiteY5" fmla="*/ 99243 h 38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2396" h="380445">
                        <a:moveTo>
                          <a:pt x="850024" y="99243"/>
                        </a:moveTo>
                        <a:cubicBezTo>
                          <a:pt x="850024" y="99243"/>
                          <a:pt x="880061" y="70516"/>
                          <a:pt x="846532" y="37118"/>
                        </a:cubicBezTo>
                        <a:cubicBezTo>
                          <a:pt x="813046" y="3675"/>
                          <a:pt x="685782" y="-30858"/>
                          <a:pt x="411085" y="48032"/>
                        </a:cubicBezTo>
                        <a:cubicBezTo>
                          <a:pt x="136388" y="126922"/>
                          <a:pt x="70028" y="183896"/>
                          <a:pt x="35843" y="293522"/>
                        </a:cubicBezTo>
                        <a:cubicBezTo>
                          <a:pt x="35843" y="293522"/>
                          <a:pt x="39904" y="366038"/>
                          <a:pt x="0" y="380445"/>
                        </a:cubicBezTo>
                        <a:cubicBezTo>
                          <a:pt x="0" y="380445"/>
                          <a:pt x="560920" y="259599"/>
                          <a:pt x="850024" y="99243"/>
                        </a:cubicBezTo>
                        <a:close/>
                      </a:path>
                    </a:pathLst>
                  </a:custGeom>
                  <a:solidFill>
                    <a:srgbClr val="FBFFFF"/>
                  </a:solidFill>
                  <a:ln w="4365" cap="flat">
                    <a:noFill/>
                    <a:prstDash val="solid"/>
                    <a:miter/>
                  </a:ln>
                </p:spPr>
                <p:txBody>
                  <a:bodyPr rtlCol="0" anchor="ctr"/>
                  <a:lstStyle/>
                  <a:p>
                    <a:endParaRPr lang="th-TH"/>
                  </a:p>
                </p:txBody>
              </p:sp>
            </p:grpSp>
            <p:grpSp>
              <p:nvGrpSpPr>
                <p:cNvPr id="569" name="Graphic 2180">
                  <a:extLst>
                    <a:ext uri="{FF2B5EF4-FFF2-40B4-BE49-F238E27FC236}">
                      <a16:creationId xmlns:a16="http://schemas.microsoft.com/office/drawing/2014/main" id="{FC2A543F-7304-48A9-9990-8CC797FCC223}"/>
                    </a:ext>
                  </a:extLst>
                </p:cNvPr>
                <p:cNvGrpSpPr/>
                <p:nvPr/>
              </p:nvGrpSpPr>
              <p:grpSpPr>
                <a:xfrm>
                  <a:off x="2203187" y="4233767"/>
                  <a:ext cx="864431" cy="458410"/>
                  <a:chOff x="2203187" y="4233767"/>
                  <a:chExt cx="864431" cy="458410"/>
                </a:xfrm>
                <a:solidFill>
                  <a:srgbClr val="A0BDAB"/>
                </a:solidFill>
              </p:grpSpPr>
              <p:pic>
                <p:nvPicPr>
                  <p:cNvPr id="570" name="Picture 569">
                    <a:extLst>
                      <a:ext uri="{FF2B5EF4-FFF2-40B4-BE49-F238E27FC236}">
                        <a16:creationId xmlns:a16="http://schemas.microsoft.com/office/drawing/2014/main" id="{BF5D25B9-3E1D-4133-AD19-83E2821772DB}"/>
                      </a:ext>
                    </a:extLst>
                  </p:cNvPr>
                  <p:cNvPicPr>
                    <a:picLocks noChangeAspect="1"/>
                  </p:cNvPicPr>
                  <p:nvPr/>
                </p:nvPicPr>
                <p:blipFill>
                  <a:blip r:embed="rId50"/>
                  <a:stretch>
                    <a:fillRect/>
                  </a:stretch>
                </p:blipFill>
                <p:spPr>
                  <a:xfrm>
                    <a:off x="2203187" y="4316718"/>
                    <a:ext cx="864431" cy="375460"/>
                  </a:xfrm>
                  <a:custGeom>
                    <a:avLst/>
                    <a:gdLst>
                      <a:gd name="connsiteX0" fmla="*/ 186 w 864431"/>
                      <a:gd name="connsiteY0" fmla="*/ 283 h 375460"/>
                      <a:gd name="connsiteX1" fmla="*/ 864618 w 864431"/>
                      <a:gd name="connsiteY1" fmla="*/ 283 h 375460"/>
                      <a:gd name="connsiteX2" fmla="*/ 864618 w 864431"/>
                      <a:gd name="connsiteY2" fmla="*/ 375743 h 375460"/>
                      <a:gd name="connsiteX3" fmla="*/ 186 w 864431"/>
                      <a:gd name="connsiteY3" fmla="*/ 375743 h 375460"/>
                    </a:gdLst>
                    <a:ahLst/>
                    <a:cxnLst>
                      <a:cxn ang="0">
                        <a:pos x="connsiteX0" y="connsiteY0"/>
                      </a:cxn>
                      <a:cxn ang="0">
                        <a:pos x="connsiteX1" y="connsiteY1"/>
                      </a:cxn>
                      <a:cxn ang="0">
                        <a:pos x="connsiteX2" y="connsiteY2"/>
                      </a:cxn>
                      <a:cxn ang="0">
                        <a:pos x="connsiteX3" y="connsiteY3"/>
                      </a:cxn>
                    </a:cxnLst>
                    <a:rect l="l" t="t" r="r" b="b"/>
                    <a:pathLst>
                      <a:path w="864431" h="375460">
                        <a:moveTo>
                          <a:pt x="186" y="283"/>
                        </a:moveTo>
                        <a:lnTo>
                          <a:pt x="864618" y="283"/>
                        </a:lnTo>
                        <a:lnTo>
                          <a:pt x="864618" y="375743"/>
                        </a:lnTo>
                        <a:lnTo>
                          <a:pt x="186" y="375743"/>
                        </a:lnTo>
                        <a:close/>
                      </a:path>
                    </a:pathLst>
                  </a:custGeom>
                </p:spPr>
              </p:pic>
              <p:pic>
                <p:nvPicPr>
                  <p:cNvPr id="571" name="Picture 570">
                    <a:extLst>
                      <a:ext uri="{FF2B5EF4-FFF2-40B4-BE49-F238E27FC236}">
                        <a16:creationId xmlns:a16="http://schemas.microsoft.com/office/drawing/2014/main" id="{676D930C-A123-4678-9438-AE52A8F68CA1}"/>
                      </a:ext>
                    </a:extLst>
                  </p:cNvPr>
                  <p:cNvPicPr>
                    <a:picLocks noChangeAspect="1"/>
                  </p:cNvPicPr>
                  <p:nvPr/>
                </p:nvPicPr>
                <p:blipFill>
                  <a:blip r:embed="rId51"/>
                  <a:stretch>
                    <a:fillRect/>
                  </a:stretch>
                </p:blipFill>
                <p:spPr>
                  <a:xfrm>
                    <a:off x="2203187" y="4233767"/>
                    <a:ext cx="855699" cy="375460"/>
                  </a:xfrm>
                  <a:custGeom>
                    <a:avLst/>
                    <a:gdLst>
                      <a:gd name="connsiteX0" fmla="*/ 186 w 855699"/>
                      <a:gd name="connsiteY0" fmla="*/ 264 h 375460"/>
                      <a:gd name="connsiteX1" fmla="*/ 855886 w 855699"/>
                      <a:gd name="connsiteY1" fmla="*/ 264 h 375460"/>
                      <a:gd name="connsiteX2" fmla="*/ 855886 w 855699"/>
                      <a:gd name="connsiteY2" fmla="*/ 375724 h 375460"/>
                      <a:gd name="connsiteX3" fmla="*/ 186 w 855699"/>
                      <a:gd name="connsiteY3" fmla="*/ 375724 h 375460"/>
                    </a:gdLst>
                    <a:ahLst/>
                    <a:cxnLst>
                      <a:cxn ang="0">
                        <a:pos x="connsiteX0" y="connsiteY0"/>
                      </a:cxn>
                      <a:cxn ang="0">
                        <a:pos x="connsiteX1" y="connsiteY1"/>
                      </a:cxn>
                      <a:cxn ang="0">
                        <a:pos x="connsiteX2" y="connsiteY2"/>
                      </a:cxn>
                      <a:cxn ang="0">
                        <a:pos x="connsiteX3" y="connsiteY3"/>
                      </a:cxn>
                    </a:cxnLst>
                    <a:rect l="l" t="t" r="r" b="b"/>
                    <a:pathLst>
                      <a:path w="855699" h="375460">
                        <a:moveTo>
                          <a:pt x="186" y="264"/>
                        </a:moveTo>
                        <a:lnTo>
                          <a:pt x="855886" y="264"/>
                        </a:lnTo>
                        <a:lnTo>
                          <a:pt x="855886" y="375724"/>
                        </a:lnTo>
                        <a:lnTo>
                          <a:pt x="186" y="375724"/>
                        </a:lnTo>
                        <a:close/>
                      </a:path>
                    </a:pathLst>
                  </a:custGeom>
                </p:spPr>
              </p:pic>
              <p:grpSp>
                <p:nvGrpSpPr>
                  <p:cNvPr id="572" name="Graphic 2180">
                    <a:extLst>
                      <a:ext uri="{FF2B5EF4-FFF2-40B4-BE49-F238E27FC236}">
                        <a16:creationId xmlns:a16="http://schemas.microsoft.com/office/drawing/2014/main" id="{04B37720-1D47-4321-A5FE-1715DB3FBD97}"/>
                      </a:ext>
                    </a:extLst>
                  </p:cNvPr>
                  <p:cNvGrpSpPr/>
                  <p:nvPr/>
                </p:nvGrpSpPr>
                <p:grpSpPr>
                  <a:xfrm>
                    <a:off x="2293318" y="4280719"/>
                    <a:ext cx="734766" cy="385149"/>
                    <a:chOff x="2293318" y="4280719"/>
                    <a:chExt cx="734766" cy="385149"/>
                  </a:xfrm>
                  <a:solidFill>
                    <a:srgbClr val="A0BDAB"/>
                  </a:solidFill>
                </p:grpSpPr>
                <p:sp>
                  <p:nvSpPr>
                    <p:cNvPr id="573" name="Freeform: Shape 572">
                      <a:extLst>
                        <a:ext uri="{FF2B5EF4-FFF2-40B4-BE49-F238E27FC236}">
                          <a16:creationId xmlns:a16="http://schemas.microsoft.com/office/drawing/2014/main" id="{1C3B190D-41BC-438F-A76F-7DB0F544E954}"/>
                        </a:ext>
                      </a:extLst>
                    </p:cNvPr>
                    <p:cNvSpPr/>
                    <p:nvPr/>
                  </p:nvSpPr>
                  <p:spPr>
                    <a:xfrm>
                      <a:off x="2864760" y="4335550"/>
                      <a:ext cx="163325" cy="213488"/>
                    </a:xfrm>
                    <a:custGeom>
                      <a:avLst/>
                      <a:gdLst>
                        <a:gd name="connsiteX0" fmla="*/ 162932 w 163325"/>
                        <a:gd name="connsiteY0" fmla="*/ 5719 h 213488"/>
                        <a:gd name="connsiteX1" fmla="*/ 0 w 163325"/>
                        <a:gd name="connsiteY1" fmla="*/ 213488 h 213488"/>
                        <a:gd name="connsiteX2" fmla="*/ 163325 w 163325"/>
                        <a:gd name="connsiteY2" fmla="*/ 0 h 213488"/>
                        <a:gd name="connsiteX3" fmla="*/ 162932 w 163325"/>
                        <a:gd name="connsiteY3" fmla="*/ 5719 h 213488"/>
                      </a:gdLst>
                      <a:ahLst/>
                      <a:cxnLst>
                        <a:cxn ang="0">
                          <a:pos x="connsiteX0" y="connsiteY0"/>
                        </a:cxn>
                        <a:cxn ang="0">
                          <a:pos x="connsiteX1" y="connsiteY1"/>
                        </a:cxn>
                        <a:cxn ang="0">
                          <a:pos x="connsiteX2" y="connsiteY2"/>
                        </a:cxn>
                        <a:cxn ang="0">
                          <a:pos x="connsiteX3" y="connsiteY3"/>
                        </a:cxn>
                      </a:cxnLst>
                      <a:rect l="l" t="t" r="r" b="b"/>
                      <a:pathLst>
                        <a:path w="163325" h="213488">
                          <a:moveTo>
                            <a:pt x="162932" y="5719"/>
                          </a:moveTo>
                          <a:cubicBezTo>
                            <a:pt x="130582" y="89980"/>
                            <a:pt x="75398" y="163893"/>
                            <a:pt x="0" y="213488"/>
                          </a:cubicBezTo>
                          <a:cubicBezTo>
                            <a:pt x="74917" y="163150"/>
                            <a:pt x="132022" y="84042"/>
                            <a:pt x="163325" y="0"/>
                          </a:cubicBezTo>
                          <a:lnTo>
                            <a:pt x="162932" y="5719"/>
                          </a:lnTo>
                          <a:close/>
                        </a:path>
                      </a:pathLst>
                    </a:custGeom>
                    <a:solidFill>
                      <a:srgbClr val="A0BDAB"/>
                    </a:solidFill>
                    <a:ln w="4365" cap="flat">
                      <a:noFill/>
                      <a:prstDash val="solid"/>
                      <a:miter/>
                    </a:ln>
                  </p:spPr>
                  <p:txBody>
                    <a:bodyPr rtlCol="0" anchor="ctr"/>
                    <a:lstStyle/>
                    <a:p>
                      <a:endParaRPr lang="th-TH"/>
                    </a:p>
                  </p:txBody>
                </p:sp>
                <p:sp>
                  <p:nvSpPr>
                    <p:cNvPr id="574" name="Freeform: Shape 573">
                      <a:extLst>
                        <a:ext uri="{FF2B5EF4-FFF2-40B4-BE49-F238E27FC236}">
                          <a16:creationId xmlns:a16="http://schemas.microsoft.com/office/drawing/2014/main" id="{67D92ECC-5CB4-4416-8A6E-DD361B05DC9B}"/>
                        </a:ext>
                      </a:extLst>
                    </p:cNvPr>
                    <p:cNvSpPr/>
                    <p:nvPr/>
                  </p:nvSpPr>
                  <p:spPr>
                    <a:xfrm>
                      <a:off x="2754916" y="4387023"/>
                      <a:ext cx="161011" cy="210213"/>
                    </a:xfrm>
                    <a:custGeom>
                      <a:avLst/>
                      <a:gdLst>
                        <a:gd name="connsiteX0" fmla="*/ 150184 w 161011"/>
                        <a:gd name="connsiteY0" fmla="*/ 17987 h 210213"/>
                        <a:gd name="connsiteX1" fmla="*/ 114734 w 161011"/>
                        <a:gd name="connsiteY1" fmla="*/ 67714 h 210213"/>
                        <a:gd name="connsiteX2" fmla="*/ 77973 w 161011"/>
                        <a:gd name="connsiteY2" fmla="*/ 116436 h 210213"/>
                        <a:gd name="connsiteX3" fmla="*/ 40646 w 161011"/>
                        <a:gd name="connsiteY3" fmla="*/ 164722 h 210213"/>
                        <a:gd name="connsiteX4" fmla="*/ 0 w 161011"/>
                        <a:gd name="connsiteY4" fmla="*/ 210214 h 210213"/>
                        <a:gd name="connsiteX5" fmla="*/ 40122 w 161011"/>
                        <a:gd name="connsiteY5" fmla="*/ 164286 h 210213"/>
                        <a:gd name="connsiteX6" fmla="*/ 76926 w 161011"/>
                        <a:gd name="connsiteY6" fmla="*/ 115650 h 210213"/>
                        <a:gd name="connsiteX7" fmla="*/ 113162 w 161011"/>
                        <a:gd name="connsiteY7" fmla="*/ 66579 h 210213"/>
                        <a:gd name="connsiteX8" fmla="*/ 161011 w 161011"/>
                        <a:gd name="connsiteY8" fmla="*/ 0 h 210213"/>
                        <a:gd name="connsiteX9" fmla="*/ 150184 w 161011"/>
                        <a:gd name="connsiteY9" fmla="*/ 17987 h 210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011" h="210213">
                          <a:moveTo>
                            <a:pt x="150184" y="17987"/>
                          </a:moveTo>
                          <a:cubicBezTo>
                            <a:pt x="138877" y="34927"/>
                            <a:pt x="126914" y="51386"/>
                            <a:pt x="114734" y="67714"/>
                          </a:cubicBezTo>
                          <a:cubicBezTo>
                            <a:pt x="102553" y="83998"/>
                            <a:pt x="90241" y="100195"/>
                            <a:pt x="77973" y="116436"/>
                          </a:cubicBezTo>
                          <a:cubicBezTo>
                            <a:pt x="65705" y="132633"/>
                            <a:pt x="53438" y="148918"/>
                            <a:pt x="40646" y="164722"/>
                          </a:cubicBezTo>
                          <a:cubicBezTo>
                            <a:pt x="27854" y="180526"/>
                            <a:pt x="14451" y="195894"/>
                            <a:pt x="0" y="210214"/>
                          </a:cubicBezTo>
                          <a:cubicBezTo>
                            <a:pt x="14276" y="195719"/>
                            <a:pt x="27505" y="180221"/>
                            <a:pt x="40122" y="164286"/>
                          </a:cubicBezTo>
                          <a:cubicBezTo>
                            <a:pt x="52739" y="148350"/>
                            <a:pt x="64832" y="131979"/>
                            <a:pt x="76926" y="115650"/>
                          </a:cubicBezTo>
                          <a:cubicBezTo>
                            <a:pt x="89019" y="99279"/>
                            <a:pt x="101156" y="82994"/>
                            <a:pt x="113162" y="66579"/>
                          </a:cubicBezTo>
                          <a:cubicBezTo>
                            <a:pt x="125124" y="50163"/>
                            <a:pt x="149878" y="16983"/>
                            <a:pt x="161011" y="0"/>
                          </a:cubicBezTo>
                          <a:lnTo>
                            <a:pt x="150184" y="17987"/>
                          </a:lnTo>
                          <a:close/>
                        </a:path>
                      </a:pathLst>
                    </a:custGeom>
                    <a:solidFill>
                      <a:srgbClr val="A0BDAB"/>
                    </a:solidFill>
                    <a:ln w="4365" cap="flat">
                      <a:noFill/>
                      <a:prstDash val="solid"/>
                      <a:miter/>
                    </a:ln>
                  </p:spPr>
                  <p:txBody>
                    <a:bodyPr rtlCol="0" anchor="ctr"/>
                    <a:lstStyle/>
                    <a:p>
                      <a:endParaRPr lang="th-TH"/>
                    </a:p>
                  </p:txBody>
                </p:sp>
                <p:sp>
                  <p:nvSpPr>
                    <p:cNvPr id="575" name="Freeform: Shape 574">
                      <a:extLst>
                        <a:ext uri="{FF2B5EF4-FFF2-40B4-BE49-F238E27FC236}">
                          <a16:creationId xmlns:a16="http://schemas.microsoft.com/office/drawing/2014/main" id="{6CE9F324-9FA0-475B-8E7E-B304C7CCD710}"/>
                        </a:ext>
                      </a:extLst>
                    </p:cNvPr>
                    <p:cNvSpPr/>
                    <p:nvPr/>
                  </p:nvSpPr>
                  <p:spPr>
                    <a:xfrm>
                      <a:off x="2621802" y="4450808"/>
                      <a:ext cx="139880" cy="191484"/>
                    </a:xfrm>
                    <a:custGeom>
                      <a:avLst/>
                      <a:gdLst>
                        <a:gd name="connsiteX0" fmla="*/ 139881 w 139880"/>
                        <a:gd name="connsiteY0" fmla="*/ 262 h 191484"/>
                        <a:gd name="connsiteX1" fmla="*/ 136213 w 139880"/>
                        <a:gd name="connsiteY1" fmla="*/ 30779 h 191484"/>
                        <a:gd name="connsiteX2" fmla="*/ 128573 w 139880"/>
                        <a:gd name="connsiteY2" fmla="*/ 60641 h 191484"/>
                        <a:gd name="connsiteX3" fmla="*/ 113249 w 139880"/>
                        <a:gd name="connsiteY3" fmla="*/ 87404 h 191484"/>
                        <a:gd name="connsiteX4" fmla="*/ 91158 w 139880"/>
                        <a:gd name="connsiteY4" fmla="*/ 108883 h 191484"/>
                        <a:gd name="connsiteX5" fmla="*/ 0 w 139880"/>
                        <a:gd name="connsiteY5" fmla="*/ 191485 h 191484"/>
                        <a:gd name="connsiteX6" fmla="*/ 90285 w 139880"/>
                        <a:gd name="connsiteY6" fmla="*/ 107923 h 191484"/>
                        <a:gd name="connsiteX7" fmla="*/ 112027 w 139880"/>
                        <a:gd name="connsiteY7" fmla="*/ 86356 h 191484"/>
                        <a:gd name="connsiteX8" fmla="*/ 126783 w 139880"/>
                        <a:gd name="connsiteY8" fmla="*/ 59943 h 191484"/>
                        <a:gd name="connsiteX9" fmla="*/ 133987 w 139880"/>
                        <a:gd name="connsiteY9" fmla="*/ 30386 h 191484"/>
                        <a:gd name="connsiteX10" fmla="*/ 137305 w 139880"/>
                        <a:gd name="connsiteY10" fmla="*/ 0 h 191484"/>
                        <a:gd name="connsiteX11" fmla="*/ 139881 w 139880"/>
                        <a:gd name="connsiteY11" fmla="*/ 262 h 191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880" h="191484">
                          <a:moveTo>
                            <a:pt x="139881" y="262"/>
                          </a:moveTo>
                          <a:cubicBezTo>
                            <a:pt x="138877" y="10434"/>
                            <a:pt x="137916" y="20650"/>
                            <a:pt x="136213" y="30779"/>
                          </a:cubicBezTo>
                          <a:cubicBezTo>
                            <a:pt x="134554" y="40908"/>
                            <a:pt x="132197" y="50949"/>
                            <a:pt x="128573" y="60641"/>
                          </a:cubicBezTo>
                          <a:cubicBezTo>
                            <a:pt x="124906" y="70246"/>
                            <a:pt x="119929" y="79502"/>
                            <a:pt x="113249" y="87404"/>
                          </a:cubicBezTo>
                          <a:cubicBezTo>
                            <a:pt x="106570" y="95349"/>
                            <a:pt x="98667" y="101942"/>
                            <a:pt x="91158" y="108883"/>
                          </a:cubicBezTo>
                          <a:lnTo>
                            <a:pt x="0" y="191485"/>
                          </a:lnTo>
                          <a:lnTo>
                            <a:pt x="90285" y="107923"/>
                          </a:lnTo>
                          <a:cubicBezTo>
                            <a:pt x="97751" y="100894"/>
                            <a:pt x="105565" y="94214"/>
                            <a:pt x="112027" y="86356"/>
                          </a:cubicBezTo>
                          <a:cubicBezTo>
                            <a:pt x="118488" y="78541"/>
                            <a:pt x="123247" y="69417"/>
                            <a:pt x="126783" y="59943"/>
                          </a:cubicBezTo>
                          <a:cubicBezTo>
                            <a:pt x="130232" y="50382"/>
                            <a:pt x="132459" y="40471"/>
                            <a:pt x="133987" y="30386"/>
                          </a:cubicBezTo>
                          <a:cubicBezTo>
                            <a:pt x="135559" y="20345"/>
                            <a:pt x="136432" y="10172"/>
                            <a:pt x="137305" y="0"/>
                          </a:cubicBezTo>
                          <a:lnTo>
                            <a:pt x="139881" y="262"/>
                          </a:lnTo>
                          <a:close/>
                        </a:path>
                      </a:pathLst>
                    </a:custGeom>
                    <a:solidFill>
                      <a:srgbClr val="A0BDAB"/>
                    </a:solidFill>
                    <a:ln w="4365" cap="flat">
                      <a:noFill/>
                      <a:prstDash val="solid"/>
                      <a:miter/>
                    </a:ln>
                  </p:spPr>
                  <p:txBody>
                    <a:bodyPr rtlCol="0" anchor="ctr"/>
                    <a:lstStyle/>
                    <a:p>
                      <a:endParaRPr lang="th-TH"/>
                    </a:p>
                  </p:txBody>
                </p:sp>
                <p:sp>
                  <p:nvSpPr>
                    <p:cNvPr id="576" name="Freeform: Shape 575">
                      <a:extLst>
                        <a:ext uri="{FF2B5EF4-FFF2-40B4-BE49-F238E27FC236}">
                          <a16:creationId xmlns:a16="http://schemas.microsoft.com/office/drawing/2014/main" id="{162E39DE-63A3-48E4-8D39-FC642AC21C46}"/>
                        </a:ext>
                      </a:extLst>
                    </p:cNvPr>
                    <p:cNvSpPr/>
                    <p:nvPr/>
                  </p:nvSpPr>
                  <p:spPr>
                    <a:xfrm>
                      <a:off x="2532216" y="4481936"/>
                      <a:ext cx="132938" cy="183931"/>
                    </a:xfrm>
                    <a:custGeom>
                      <a:avLst/>
                      <a:gdLst>
                        <a:gd name="connsiteX0" fmla="*/ 132939 w 132938"/>
                        <a:gd name="connsiteY0" fmla="*/ 1004 h 183931"/>
                        <a:gd name="connsiteX1" fmla="*/ 103775 w 132938"/>
                        <a:gd name="connsiteY1" fmla="*/ 49596 h 183931"/>
                        <a:gd name="connsiteX2" fmla="*/ 69940 w 132938"/>
                        <a:gd name="connsiteY2" fmla="*/ 94956 h 183931"/>
                        <a:gd name="connsiteX3" fmla="*/ 0 w 132938"/>
                        <a:gd name="connsiteY3" fmla="*/ 183932 h 183931"/>
                        <a:gd name="connsiteX4" fmla="*/ 68893 w 132938"/>
                        <a:gd name="connsiteY4" fmla="*/ 94171 h 183931"/>
                        <a:gd name="connsiteX5" fmla="*/ 102160 w 132938"/>
                        <a:gd name="connsiteY5" fmla="*/ 48461 h 183931"/>
                        <a:gd name="connsiteX6" fmla="*/ 130494 w 132938"/>
                        <a:gd name="connsiteY6" fmla="*/ 0 h 183931"/>
                        <a:gd name="connsiteX7" fmla="*/ 132939 w 132938"/>
                        <a:gd name="connsiteY7" fmla="*/ 1004 h 18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938" h="183931">
                          <a:moveTo>
                            <a:pt x="132939" y="1004"/>
                          </a:moveTo>
                          <a:cubicBezTo>
                            <a:pt x="125473" y="18511"/>
                            <a:pt x="114821" y="34359"/>
                            <a:pt x="103775" y="49596"/>
                          </a:cubicBezTo>
                          <a:cubicBezTo>
                            <a:pt x="92643" y="64832"/>
                            <a:pt x="81335" y="79938"/>
                            <a:pt x="69940" y="94956"/>
                          </a:cubicBezTo>
                          <a:cubicBezTo>
                            <a:pt x="47107" y="124993"/>
                            <a:pt x="23794" y="154681"/>
                            <a:pt x="0" y="183932"/>
                          </a:cubicBezTo>
                          <a:cubicBezTo>
                            <a:pt x="23488" y="154419"/>
                            <a:pt x="46452" y="124469"/>
                            <a:pt x="68893" y="94171"/>
                          </a:cubicBezTo>
                          <a:cubicBezTo>
                            <a:pt x="80113" y="79021"/>
                            <a:pt x="91246" y="63785"/>
                            <a:pt x="102160" y="48461"/>
                          </a:cubicBezTo>
                          <a:cubicBezTo>
                            <a:pt x="113031" y="33137"/>
                            <a:pt x="123378" y="17289"/>
                            <a:pt x="130494" y="0"/>
                          </a:cubicBezTo>
                          <a:lnTo>
                            <a:pt x="132939" y="1004"/>
                          </a:lnTo>
                          <a:close/>
                        </a:path>
                      </a:pathLst>
                    </a:custGeom>
                    <a:solidFill>
                      <a:srgbClr val="A0BDAB"/>
                    </a:solidFill>
                    <a:ln w="4365" cap="flat">
                      <a:noFill/>
                      <a:prstDash val="solid"/>
                      <a:miter/>
                    </a:ln>
                  </p:spPr>
                  <p:txBody>
                    <a:bodyPr rtlCol="0" anchor="ctr"/>
                    <a:lstStyle/>
                    <a:p>
                      <a:endParaRPr lang="th-TH"/>
                    </a:p>
                  </p:txBody>
                </p:sp>
                <p:sp>
                  <p:nvSpPr>
                    <p:cNvPr id="577" name="Freeform: Shape 576">
                      <a:extLst>
                        <a:ext uri="{FF2B5EF4-FFF2-40B4-BE49-F238E27FC236}">
                          <a16:creationId xmlns:a16="http://schemas.microsoft.com/office/drawing/2014/main" id="{158014C8-4CFC-46E2-B10B-F54B996426F1}"/>
                        </a:ext>
                      </a:extLst>
                    </p:cNvPr>
                    <p:cNvSpPr/>
                    <p:nvPr/>
                  </p:nvSpPr>
                  <p:spPr>
                    <a:xfrm>
                      <a:off x="2432544" y="4521796"/>
                      <a:ext cx="111590" cy="133986"/>
                    </a:xfrm>
                    <a:custGeom>
                      <a:avLst/>
                      <a:gdLst>
                        <a:gd name="connsiteX0" fmla="*/ 111590 w 111590"/>
                        <a:gd name="connsiteY0" fmla="*/ 2052 h 133986"/>
                        <a:gd name="connsiteX1" fmla="*/ 96092 w 111590"/>
                        <a:gd name="connsiteY1" fmla="*/ 17070 h 133986"/>
                        <a:gd name="connsiteX2" fmla="*/ 84086 w 111590"/>
                        <a:gd name="connsiteY2" fmla="*/ 35057 h 133986"/>
                        <a:gd name="connsiteX3" fmla="*/ 74001 w 111590"/>
                        <a:gd name="connsiteY3" fmla="*/ 54398 h 133986"/>
                        <a:gd name="connsiteX4" fmla="*/ 68674 w 111590"/>
                        <a:gd name="connsiteY4" fmla="*/ 63959 h 133986"/>
                        <a:gd name="connsiteX5" fmla="*/ 62693 w 111590"/>
                        <a:gd name="connsiteY5" fmla="*/ 73171 h 133986"/>
                        <a:gd name="connsiteX6" fmla="*/ 33486 w 111590"/>
                        <a:gd name="connsiteY6" fmla="*/ 105784 h 133986"/>
                        <a:gd name="connsiteX7" fmla="*/ 0 w 111590"/>
                        <a:gd name="connsiteY7" fmla="*/ 133987 h 133986"/>
                        <a:gd name="connsiteX8" fmla="*/ 33049 w 111590"/>
                        <a:gd name="connsiteY8" fmla="*/ 105347 h 133986"/>
                        <a:gd name="connsiteX9" fmla="*/ 61602 w 111590"/>
                        <a:gd name="connsiteY9" fmla="*/ 72473 h 133986"/>
                        <a:gd name="connsiteX10" fmla="*/ 82339 w 111590"/>
                        <a:gd name="connsiteY10" fmla="*/ 34141 h 133986"/>
                        <a:gd name="connsiteX11" fmla="*/ 94302 w 111590"/>
                        <a:gd name="connsiteY11" fmla="*/ 15630 h 133986"/>
                        <a:gd name="connsiteX12" fmla="*/ 109931 w 111590"/>
                        <a:gd name="connsiteY12" fmla="*/ 0 h 133986"/>
                        <a:gd name="connsiteX13" fmla="*/ 111590 w 111590"/>
                        <a:gd name="connsiteY13" fmla="*/ 2052 h 13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590" h="133986">
                          <a:moveTo>
                            <a:pt x="111590" y="2052"/>
                          </a:moveTo>
                          <a:cubicBezTo>
                            <a:pt x="105915" y="6461"/>
                            <a:pt x="100676" y="11482"/>
                            <a:pt x="96092" y="17070"/>
                          </a:cubicBezTo>
                          <a:cubicBezTo>
                            <a:pt x="91464" y="22615"/>
                            <a:pt x="87578" y="28727"/>
                            <a:pt x="84086" y="35057"/>
                          </a:cubicBezTo>
                          <a:cubicBezTo>
                            <a:pt x="80549" y="41388"/>
                            <a:pt x="77362" y="47937"/>
                            <a:pt x="74001" y="54398"/>
                          </a:cubicBezTo>
                          <a:cubicBezTo>
                            <a:pt x="72298" y="57629"/>
                            <a:pt x="70552" y="60816"/>
                            <a:pt x="68674" y="63959"/>
                          </a:cubicBezTo>
                          <a:cubicBezTo>
                            <a:pt x="66753" y="67059"/>
                            <a:pt x="64832" y="70202"/>
                            <a:pt x="62693" y="73171"/>
                          </a:cubicBezTo>
                          <a:cubicBezTo>
                            <a:pt x="54267" y="85133"/>
                            <a:pt x="44226" y="95873"/>
                            <a:pt x="33486" y="105784"/>
                          </a:cubicBezTo>
                          <a:cubicBezTo>
                            <a:pt x="22746" y="115694"/>
                            <a:pt x="11395" y="124862"/>
                            <a:pt x="0" y="133987"/>
                          </a:cubicBezTo>
                          <a:cubicBezTo>
                            <a:pt x="11264" y="124688"/>
                            <a:pt x="22484" y="115388"/>
                            <a:pt x="33049" y="105347"/>
                          </a:cubicBezTo>
                          <a:cubicBezTo>
                            <a:pt x="43614" y="95306"/>
                            <a:pt x="53438" y="84479"/>
                            <a:pt x="61602" y="72473"/>
                          </a:cubicBezTo>
                          <a:cubicBezTo>
                            <a:pt x="69940" y="60554"/>
                            <a:pt x="75485" y="47063"/>
                            <a:pt x="82339" y="34141"/>
                          </a:cubicBezTo>
                          <a:cubicBezTo>
                            <a:pt x="85788" y="27679"/>
                            <a:pt x="89630" y="21392"/>
                            <a:pt x="94302" y="15630"/>
                          </a:cubicBezTo>
                          <a:cubicBezTo>
                            <a:pt x="98929" y="9867"/>
                            <a:pt x="104168" y="4628"/>
                            <a:pt x="109931" y="0"/>
                          </a:cubicBezTo>
                          <a:lnTo>
                            <a:pt x="111590" y="2052"/>
                          </a:lnTo>
                          <a:close/>
                        </a:path>
                      </a:pathLst>
                    </a:custGeom>
                    <a:solidFill>
                      <a:srgbClr val="A0BDAB"/>
                    </a:solidFill>
                    <a:ln w="4365" cap="flat">
                      <a:noFill/>
                      <a:prstDash val="solid"/>
                      <a:miter/>
                    </a:ln>
                  </p:spPr>
                  <p:txBody>
                    <a:bodyPr rtlCol="0" anchor="ctr"/>
                    <a:lstStyle/>
                    <a:p>
                      <a:endParaRPr lang="th-TH"/>
                    </a:p>
                  </p:txBody>
                </p:sp>
                <p:sp>
                  <p:nvSpPr>
                    <p:cNvPr id="578" name="Freeform: Shape 577">
                      <a:extLst>
                        <a:ext uri="{FF2B5EF4-FFF2-40B4-BE49-F238E27FC236}">
                          <a16:creationId xmlns:a16="http://schemas.microsoft.com/office/drawing/2014/main" id="{9DF2D6CA-9A55-490E-83FC-011C6CAAA058}"/>
                        </a:ext>
                      </a:extLst>
                    </p:cNvPr>
                    <p:cNvSpPr/>
                    <p:nvPr/>
                  </p:nvSpPr>
                  <p:spPr>
                    <a:xfrm>
                      <a:off x="2356142" y="4555806"/>
                      <a:ext cx="58244" cy="82208"/>
                    </a:xfrm>
                    <a:custGeom>
                      <a:avLst/>
                      <a:gdLst>
                        <a:gd name="connsiteX0" fmla="*/ 56188 w 58244"/>
                        <a:gd name="connsiteY0" fmla="*/ 0 h 82208"/>
                        <a:gd name="connsiteX1" fmla="*/ 58240 w 58244"/>
                        <a:gd name="connsiteY1" fmla="*/ 9212 h 82208"/>
                        <a:gd name="connsiteX2" fmla="*/ 56799 w 58244"/>
                        <a:gd name="connsiteY2" fmla="*/ 15630 h 82208"/>
                        <a:gd name="connsiteX3" fmla="*/ 50294 w 58244"/>
                        <a:gd name="connsiteY3" fmla="*/ 26588 h 82208"/>
                        <a:gd name="connsiteX4" fmla="*/ 34752 w 58244"/>
                        <a:gd name="connsiteY4" fmla="*/ 46234 h 82208"/>
                        <a:gd name="connsiteX5" fmla="*/ 0 w 58244"/>
                        <a:gd name="connsiteY5" fmla="*/ 82208 h 82208"/>
                        <a:gd name="connsiteX6" fmla="*/ 33748 w 58244"/>
                        <a:gd name="connsiteY6" fmla="*/ 45404 h 82208"/>
                        <a:gd name="connsiteX7" fmla="*/ 48723 w 58244"/>
                        <a:gd name="connsiteY7" fmla="*/ 25453 h 82208"/>
                        <a:gd name="connsiteX8" fmla="*/ 54660 w 58244"/>
                        <a:gd name="connsiteY8" fmla="*/ 14844 h 82208"/>
                        <a:gd name="connsiteX9" fmla="*/ 54223 w 58244"/>
                        <a:gd name="connsiteY9" fmla="*/ 2488 h 82208"/>
                        <a:gd name="connsiteX10" fmla="*/ 56188 w 58244"/>
                        <a:gd name="connsiteY10" fmla="*/ 0 h 8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244" h="82208">
                          <a:moveTo>
                            <a:pt x="56188" y="0"/>
                          </a:moveTo>
                          <a:cubicBezTo>
                            <a:pt x="57236" y="2052"/>
                            <a:pt x="58327" y="6942"/>
                            <a:pt x="58240" y="9212"/>
                          </a:cubicBezTo>
                          <a:cubicBezTo>
                            <a:pt x="58153" y="11482"/>
                            <a:pt x="57585" y="13621"/>
                            <a:pt x="56799" y="15630"/>
                          </a:cubicBezTo>
                          <a:cubicBezTo>
                            <a:pt x="55184" y="19690"/>
                            <a:pt x="52783" y="23226"/>
                            <a:pt x="50294" y="26588"/>
                          </a:cubicBezTo>
                          <a:cubicBezTo>
                            <a:pt x="45317" y="33311"/>
                            <a:pt x="40165" y="39860"/>
                            <a:pt x="34752" y="46234"/>
                          </a:cubicBezTo>
                          <a:cubicBezTo>
                            <a:pt x="23968" y="58982"/>
                            <a:pt x="12355" y="70988"/>
                            <a:pt x="0" y="82208"/>
                          </a:cubicBezTo>
                          <a:cubicBezTo>
                            <a:pt x="12050" y="70683"/>
                            <a:pt x="23313" y="58371"/>
                            <a:pt x="33748" y="45404"/>
                          </a:cubicBezTo>
                          <a:cubicBezTo>
                            <a:pt x="38943" y="38899"/>
                            <a:pt x="43920" y="32263"/>
                            <a:pt x="48723" y="25453"/>
                          </a:cubicBezTo>
                          <a:cubicBezTo>
                            <a:pt x="51124" y="22091"/>
                            <a:pt x="53307" y="18598"/>
                            <a:pt x="54660" y="14844"/>
                          </a:cubicBezTo>
                          <a:cubicBezTo>
                            <a:pt x="56057" y="11133"/>
                            <a:pt x="56057" y="5763"/>
                            <a:pt x="54223" y="2488"/>
                          </a:cubicBezTo>
                          <a:lnTo>
                            <a:pt x="56188" y="0"/>
                          </a:lnTo>
                          <a:close/>
                        </a:path>
                      </a:pathLst>
                    </a:custGeom>
                    <a:solidFill>
                      <a:srgbClr val="A0BDAB"/>
                    </a:solidFill>
                    <a:ln w="4365" cap="flat">
                      <a:noFill/>
                      <a:prstDash val="solid"/>
                      <a:miter/>
                    </a:ln>
                  </p:spPr>
                  <p:txBody>
                    <a:bodyPr rtlCol="0" anchor="ctr"/>
                    <a:lstStyle/>
                    <a:p>
                      <a:endParaRPr lang="th-TH"/>
                    </a:p>
                  </p:txBody>
                </p:sp>
                <p:sp>
                  <p:nvSpPr>
                    <p:cNvPr id="579" name="Freeform: Shape 578">
                      <a:extLst>
                        <a:ext uri="{FF2B5EF4-FFF2-40B4-BE49-F238E27FC236}">
                          <a16:creationId xmlns:a16="http://schemas.microsoft.com/office/drawing/2014/main" id="{5E58BAE1-B4AF-49DB-871F-C6CCFF5AE07E}"/>
                        </a:ext>
                      </a:extLst>
                    </p:cNvPr>
                    <p:cNvSpPr/>
                    <p:nvPr/>
                  </p:nvSpPr>
                  <p:spPr>
                    <a:xfrm>
                      <a:off x="2825249" y="4280719"/>
                      <a:ext cx="201395" cy="50902"/>
                    </a:xfrm>
                    <a:custGeom>
                      <a:avLst/>
                      <a:gdLst>
                        <a:gd name="connsiteX0" fmla="*/ 199605 w 201395"/>
                        <a:gd name="connsiteY0" fmla="*/ 50902 h 50902"/>
                        <a:gd name="connsiteX1" fmla="*/ 177514 w 201395"/>
                        <a:gd name="connsiteY1" fmla="*/ 38285 h 50902"/>
                        <a:gd name="connsiteX2" fmla="*/ 152673 w 201395"/>
                        <a:gd name="connsiteY2" fmla="*/ 30907 h 50902"/>
                        <a:gd name="connsiteX3" fmla="*/ 102116 w 201395"/>
                        <a:gd name="connsiteY3" fmla="*/ 18333 h 50902"/>
                        <a:gd name="connsiteX4" fmla="*/ 51560 w 201395"/>
                        <a:gd name="connsiteY4" fmla="*/ 5803 h 50902"/>
                        <a:gd name="connsiteX5" fmla="*/ 25977 w 201395"/>
                        <a:gd name="connsiteY5" fmla="*/ 1088 h 50902"/>
                        <a:gd name="connsiteX6" fmla="*/ 0 w 201395"/>
                        <a:gd name="connsiteY6" fmla="*/ 695 h 50902"/>
                        <a:gd name="connsiteX7" fmla="*/ 26020 w 201395"/>
                        <a:gd name="connsiteY7" fmla="*/ 783 h 50902"/>
                        <a:gd name="connsiteX8" fmla="*/ 51735 w 201395"/>
                        <a:gd name="connsiteY8" fmla="*/ 5192 h 50902"/>
                        <a:gd name="connsiteX9" fmla="*/ 102466 w 201395"/>
                        <a:gd name="connsiteY9" fmla="*/ 17067 h 50902"/>
                        <a:gd name="connsiteX10" fmla="*/ 153196 w 201395"/>
                        <a:gd name="connsiteY10" fmla="*/ 29029 h 50902"/>
                        <a:gd name="connsiteX11" fmla="*/ 178387 w 201395"/>
                        <a:gd name="connsiteY11" fmla="*/ 36189 h 50902"/>
                        <a:gd name="connsiteX12" fmla="*/ 201395 w 201395"/>
                        <a:gd name="connsiteY12" fmla="*/ 48981 h 50902"/>
                        <a:gd name="connsiteX13" fmla="*/ 199605 w 201395"/>
                        <a:gd name="connsiteY13" fmla="*/ 50902 h 50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395" h="50902">
                          <a:moveTo>
                            <a:pt x="199605" y="50902"/>
                          </a:moveTo>
                          <a:cubicBezTo>
                            <a:pt x="193187" y="45358"/>
                            <a:pt x="185503" y="41341"/>
                            <a:pt x="177514" y="38285"/>
                          </a:cubicBezTo>
                          <a:cubicBezTo>
                            <a:pt x="169481" y="35185"/>
                            <a:pt x="161099" y="33002"/>
                            <a:pt x="152673" y="30907"/>
                          </a:cubicBezTo>
                          <a:lnTo>
                            <a:pt x="102116" y="18333"/>
                          </a:lnTo>
                          <a:cubicBezTo>
                            <a:pt x="85264" y="14186"/>
                            <a:pt x="68412" y="9864"/>
                            <a:pt x="51560" y="5803"/>
                          </a:cubicBezTo>
                          <a:cubicBezTo>
                            <a:pt x="43091" y="3839"/>
                            <a:pt x="34621" y="2092"/>
                            <a:pt x="25977" y="1088"/>
                          </a:cubicBezTo>
                          <a:cubicBezTo>
                            <a:pt x="17376" y="41"/>
                            <a:pt x="8644" y="-221"/>
                            <a:pt x="0" y="695"/>
                          </a:cubicBezTo>
                          <a:cubicBezTo>
                            <a:pt x="8644" y="-309"/>
                            <a:pt x="17376" y="-178"/>
                            <a:pt x="26020" y="783"/>
                          </a:cubicBezTo>
                          <a:cubicBezTo>
                            <a:pt x="34665" y="1700"/>
                            <a:pt x="43222" y="3358"/>
                            <a:pt x="51735" y="5192"/>
                          </a:cubicBezTo>
                          <a:cubicBezTo>
                            <a:pt x="68674" y="9034"/>
                            <a:pt x="85570" y="13138"/>
                            <a:pt x="102466" y="17067"/>
                          </a:cubicBezTo>
                          <a:lnTo>
                            <a:pt x="153196" y="29029"/>
                          </a:lnTo>
                          <a:cubicBezTo>
                            <a:pt x="161666" y="31038"/>
                            <a:pt x="170136" y="33133"/>
                            <a:pt x="178387" y="36189"/>
                          </a:cubicBezTo>
                          <a:cubicBezTo>
                            <a:pt x="186595" y="39202"/>
                            <a:pt x="194584" y="43262"/>
                            <a:pt x="201395" y="48981"/>
                          </a:cubicBezTo>
                          <a:lnTo>
                            <a:pt x="199605" y="50902"/>
                          </a:lnTo>
                          <a:close/>
                        </a:path>
                      </a:pathLst>
                    </a:custGeom>
                    <a:solidFill>
                      <a:srgbClr val="A0BDAB"/>
                    </a:solidFill>
                    <a:ln w="4365" cap="flat">
                      <a:noFill/>
                      <a:prstDash val="solid"/>
                      <a:miter/>
                    </a:ln>
                  </p:spPr>
                  <p:txBody>
                    <a:bodyPr rtlCol="0" anchor="ctr"/>
                    <a:lstStyle/>
                    <a:p>
                      <a:endParaRPr lang="th-TH"/>
                    </a:p>
                  </p:txBody>
                </p:sp>
                <p:sp>
                  <p:nvSpPr>
                    <p:cNvPr id="580" name="Freeform: Shape 579">
                      <a:extLst>
                        <a:ext uri="{FF2B5EF4-FFF2-40B4-BE49-F238E27FC236}">
                          <a16:creationId xmlns:a16="http://schemas.microsoft.com/office/drawing/2014/main" id="{E50F6F65-FAE5-40D5-BB74-5B993D063382}"/>
                        </a:ext>
                      </a:extLst>
                    </p:cNvPr>
                    <p:cNvSpPr/>
                    <p:nvPr/>
                  </p:nvSpPr>
                  <p:spPr>
                    <a:xfrm>
                      <a:off x="2654589" y="4322016"/>
                      <a:ext cx="258892" cy="65574"/>
                    </a:xfrm>
                    <a:custGeom>
                      <a:avLst/>
                      <a:gdLst>
                        <a:gd name="connsiteX0" fmla="*/ 257714 w 258892"/>
                        <a:gd name="connsiteY0" fmla="*/ 65575 h 65574"/>
                        <a:gd name="connsiteX1" fmla="*/ 196811 w 258892"/>
                        <a:gd name="connsiteY1" fmla="*/ 38114 h 65574"/>
                        <a:gd name="connsiteX2" fmla="*/ 164897 w 258892"/>
                        <a:gd name="connsiteY2" fmla="*/ 28465 h 65574"/>
                        <a:gd name="connsiteX3" fmla="*/ 131848 w 258892"/>
                        <a:gd name="connsiteY3" fmla="*/ 23794 h 65574"/>
                        <a:gd name="connsiteX4" fmla="*/ 115127 w 258892"/>
                        <a:gd name="connsiteY4" fmla="*/ 22615 h 65574"/>
                        <a:gd name="connsiteX5" fmla="*/ 98449 w 258892"/>
                        <a:gd name="connsiteY5" fmla="*/ 20607 h 65574"/>
                        <a:gd name="connsiteX6" fmla="*/ 65531 w 258892"/>
                        <a:gd name="connsiteY6" fmla="*/ 14145 h 65574"/>
                        <a:gd name="connsiteX7" fmla="*/ 0 w 258892"/>
                        <a:gd name="connsiteY7" fmla="*/ 0 h 65574"/>
                        <a:gd name="connsiteX8" fmla="*/ 65662 w 258892"/>
                        <a:gd name="connsiteY8" fmla="*/ 13490 h 65574"/>
                        <a:gd name="connsiteX9" fmla="*/ 98580 w 258892"/>
                        <a:gd name="connsiteY9" fmla="*/ 19603 h 65574"/>
                        <a:gd name="connsiteX10" fmla="*/ 115214 w 258892"/>
                        <a:gd name="connsiteY10" fmla="*/ 21436 h 65574"/>
                        <a:gd name="connsiteX11" fmla="*/ 131935 w 258892"/>
                        <a:gd name="connsiteY11" fmla="*/ 22440 h 65574"/>
                        <a:gd name="connsiteX12" fmla="*/ 165246 w 258892"/>
                        <a:gd name="connsiteY12" fmla="*/ 26806 h 65574"/>
                        <a:gd name="connsiteX13" fmla="*/ 197509 w 258892"/>
                        <a:gd name="connsiteY13" fmla="*/ 36193 h 65574"/>
                        <a:gd name="connsiteX14" fmla="*/ 258893 w 258892"/>
                        <a:gd name="connsiteY14" fmla="*/ 63130 h 65574"/>
                        <a:gd name="connsiteX15" fmla="*/ 257714 w 258892"/>
                        <a:gd name="connsiteY15" fmla="*/ 65575 h 65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8892" h="65574">
                          <a:moveTo>
                            <a:pt x="257714" y="65575"/>
                          </a:moveTo>
                          <a:cubicBezTo>
                            <a:pt x="237719" y="55708"/>
                            <a:pt x="217679" y="45841"/>
                            <a:pt x="196811" y="38114"/>
                          </a:cubicBezTo>
                          <a:cubicBezTo>
                            <a:pt x="186377" y="34228"/>
                            <a:pt x="175724" y="30910"/>
                            <a:pt x="164897" y="28465"/>
                          </a:cubicBezTo>
                          <a:cubicBezTo>
                            <a:pt x="154026" y="26020"/>
                            <a:pt x="142980" y="24492"/>
                            <a:pt x="131848" y="23794"/>
                          </a:cubicBezTo>
                          <a:cubicBezTo>
                            <a:pt x="126259" y="23401"/>
                            <a:pt x="120715" y="23095"/>
                            <a:pt x="115127" y="22615"/>
                          </a:cubicBezTo>
                          <a:cubicBezTo>
                            <a:pt x="109538" y="22135"/>
                            <a:pt x="103994" y="21480"/>
                            <a:pt x="98449" y="20607"/>
                          </a:cubicBezTo>
                          <a:cubicBezTo>
                            <a:pt x="87404" y="18904"/>
                            <a:pt x="76445" y="16503"/>
                            <a:pt x="65531" y="14145"/>
                          </a:cubicBezTo>
                          <a:lnTo>
                            <a:pt x="0" y="0"/>
                          </a:lnTo>
                          <a:lnTo>
                            <a:pt x="65662" y="13490"/>
                          </a:lnTo>
                          <a:cubicBezTo>
                            <a:pt x="76620" y="15761"/>
                            <a:pt x="87535" y="17987"/>
                            <a:pt x="98580" y="19603"/>
                          </a:cubicBezTo>
                          <a:cubicBezTo>
                            <a:pt x="104081" y="20388"/>
                            <a:pt x="109626" y="21043"/>
                            <a:pt x="115214" y="21436"/>
                          </a:cubicBezTo>
                          <a:cubicBezTo>
                            <a:pt x="120758" y="21829"/>
                            <a:pt x="126347" y="22091"/>
                            <a:pt x="131935" y="22440"/>
                          </a:cubicBezTo>
                          <a:cubicBezTo>
                            <a:pt x="143111" y="23008"/>
                            <a:pt x="154288" y="24449"/>
                            <a:pt x="165246" y="26806"/>
                          </a:cubicBezTo>
                          <a:cubicBezTo>
                            <a:pt x="176204" y="29164"/>
                            <a:pt x="186988" y="32394"/>
                            <a:pt x="197509" y="36193"/>
                          </a:cubicBezTo>
                          <a:cubicBezTo>
                            <a:pt x="218596" y="43789"/>
                            <a:pt x="238810" y="53481"/>
                            <a:pt x="258893" y="63130"/>
                          </a:cubicBezTo>
                          <a:lnTo>
                            <a:pt x="257714" y="65575"/>
                          </a:lnTo>
                          <a:close/>
                        </a:path>
                      </a:pathLst>
                    </a:custGeom>
                    <a:solidFill>
                      <a:srgbClr val="A0BDAB"/>
                    </a:solidFill>
                    <a:ln w="4365" cap="flat">
                      <a:noFill/>
                      <a:prstDash val="solid"/>
                      <a:miter/>
                    </a:ln>
                  </p:spPr>
                  <p:txBody>
                    <a:bodyPr rtlCol="0" anchor="ctr"/>
                    <a:lstStyle/>
                    <a:p>
                      <a:endParaRPr lang="th-TH"/>
                    </a:p>
                  </p:txBody>
                </p:sp>
                <p:sp>
                  <p:nvSpPr>
                    <p:cNvPr id="581" name="Freeform: Shape 580">
                      <a:extLst>
                        <a:ext uri="{FF2B5EF4-FFF2-40B4-BE49-F238E27FC236}">
                          <a16:creationId xmlns:a16="http://schemas.microsoft.com/office/drawing/2014/main" id="{565BEF0C-256D-4E41-9663-476574F7DB97}"/>
                        </a:ext>
                      </a:extLst>
                    </p:cNvPr>
                    <p:cNvSpPr/>
                    <p:nvPr/>
                  </p:nvSpPr>
                  <p:spPr>
                    <a:xfrm>
                      <a:off x="2543086" y="4369167"/>
                      <a:ext cx="227371" cy="76663"/>
                    </a:xfrm>
                    <a:custGeom>
                      <a:avLst/>
                      <a:gdLst>
                        <a:gd name="connsiteX0" fmla="*/ 225713 w 227371"/>
                        <a:gd name="connsiteY0" fmla="*/ 76664 h 76663"/>
                        <a:gd name="connsiteX1" fmla="*/ 200653 w 227371"/>
                        <a:gd name="connsiteY1" fmla="*/ 60467 h 76663"/>
                        <a:gd name="connsiteX2" fmla="*/ 194061 w 227371"/>
                        <a:gd name="connsiteY2" fmla="*/ 56930 h 76663"/>
                        <a:gd name="connsiteX3" fmla="*/ 187381 w 227371"/>
                        <a:gd name="connsiteY3" fmla="*/ 53569 h 76663"/>
                        <a:gd name="connsiteX4" fmla="*/ 180614 w 227371"/>
                        <a:gd name="connsiteY4" fmla="*/ 50381 h 76663"/>
                        <a:gd name="connsiteX5" fmla="*/ 173760 w 227371"/>
                        <a:gd name="connsiteY5" fmla="*/ 47413 h 76663"/>
                        <a:gd name="connsiteX6" fmla="*/ 145687 w 227371"/>
                        <a:gd name="connsiteY6" fmla="*/ 36891 h 76663"/>
                        <a:gd name="connsiteX7" fmla="*/ 131367 w 227371"/>
                        <a:gd name="connsiteY7" fmla="*/ 32351 h 76663"/>
                        <a:gd name="connsiteX8" fmla="*/ 116917 w 227371"/>
                        <a:gd name="connsiteY8" fmla="*/ 28247 h 76663"/>
                        <a:gd name="connsiteX9" fmla="*/ 58546 w 227371"/>
                        <a:gd name="connsiteY9" fmla="*/ 13840 h 76663"/>
                        <a:gd name="connsiteX10" fmla="*/ 0 w 227371"/>
                        <a:gd name="connsiteY10" fmla="*/ 0 h 76663"/>
                        <a:gd name="connsiteX11" fmla="*/ 58720 w 227371"/>
                        <a:gd name="connsiteY11" fmla="*/ 13185 h 76663"/>
                        <a:gd name="connsiteX12" fmla="*/ 117309 w 227371"/>
                        <a:gd name="connsiteY12" fmla="*/ 26981 h 76663"/>
                        <a:gd name="connsiteX13" fmla="*/ 131848 w 227371"/>
                        <a:gd name="connsiteY13" fmla="*/ 30954 h 76663"/>
                        <a:gd name="connsiteX14" fmla="*/ 146255 w 227371"/>
                        <a:gd name="connsiteY14" fmla="*/ 35363 h 76663"/>
                        <a:gd name="connsiteX15" fmla="*/ 174589 w 227371"/>
                        <a:gd name="connsiteY15" fmla="*/ 45623 h 76663"/>
                        <a:gd name="connsiteX16" fmla="*/ 181531 w 227371"/>
                        <a:gd name="connsiteY16" fmla="*/ 48548 h 76663"/>
                        <a:gd name="connsiteX17" fmla="*/ 188385 w 227371"/>
                        <a:gd name="connsiteY17" fmla="*/ 51691 h 76663"/>
                        <a:gd name="connsiteX18" fmla="*/ 195152 w 227371"/>
                        <a:gd name="connsiteY18" fmla="*/ 55009 h 76663"/>
                        <a:gd name="connsiteX19" fmla="*/ 201832 w 227371"/>
                        <a:gd name="connsiteY19" fmla="*/ 58502 h 76663"/>
                        <a:gd name="connsiteX20" fmla="*/ 227372 w 227371"/>
                        <a:gd name="connsiteY20" fmla="*/ 74568 h 76663"/>
                        <a:gd name="connsiteX21" fmla="*/ 225713 w 227371"/>
                        <a:gd name="connsiteY21" fmla="*/ 76664 h 7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7371" h="76663">
                          <a:moveTo>
                            <a:pt x="225713" y="76664"/>
                          </a:moveTo>
                          <a:cubicBezTo>
                            <a:pt x="217680" y="70814"/>
                            <a:pt x="209341" y="65313"/>
                            <a:pt x="200653" y="60467"/>
                          </a:cubicBezTo>
                          <a:cubicBezTo>
                            <a:pt x="198514" y="59200"/>
                            <a:pt x="196243" y="58109"/>
                            <a:pt x="194061" y="56930"/>
                          </a:cubicBezTo>
                          <a:cubicBezTo>
                            <a:pt x="191878" y="55751"/>
                            <a:pt x="189651" y="54616"/>
                            <a:pt x="187381" y="53569"/>
                          </a:cubicBezTo>
                          <a:lnTo>
                            <a:pt x="180614" y="50381"/>
                          </a:lnTo>
                          <a:lnTo>
                            <a:pt x="173760" y="47413"/>
                          </a:lnTo>
                          <a:cubicBezTo>
                            <a:pt x="164548" y="43527"/>
                            <a:pt x="155205" y="39991"/>
                            <a:pt x="145687" y="36891"/>
                          </a:cubicBezTo>
                          <a:cubicBezTo>
                            <a:pt x="140972" y="35276"/>
                            <a:pt x="136170" y="33879"/>
                            <a:pt x="131367" y="32351"/>
                          </a:cubicBezTo>
                          <a:cubicBezTo>
                            <a:pt x="126565" y="30954"/>
                            <a:pt x="121763" y="29513"/>
                            <a:pt x="116917" y="28247"/>
                          </a:cubicBezTo>
                          <a:cubicBezTo>
                            <a:pt x="97576" y="22964"/>
                            <a:pt x="78061" y="18467"/>
                            <a:pt x="58546" y="13840"/>
                          </a:cubicBezTo>
                          <a:lnTo>
                            <a:pt x="0" y="0"/>
                          </a:lnTo>
                          <a:lnTo>
                            <a:pt x="58720" y="13185"/>
                          </a:lnTo>
                          <a:cubicBezTo>
                            <a:pt x="78279" y="17594"/>
                            <a:pt x="97882" y="21873"/>
                            <a:pt x="117309" y="26981"/>
                          </a:cubicBezTo>
                          <a:cubicBezTo>
                            <a:pt x="122156" y="28203"/>
                            <a:pt x="127002" y="29600"/>
                            <a:pt x="131848" y="30954"/>
                          </a:cubicBezTo>
                          <a:cubicBezTo>
                            <a:pt x="136650" y="32394"/>
                            <a:pt x="141496" y="33748"/>
                            <a:pt x="146255" y="35363"/>
                          </a:cubicBezTo>
                          <a:cubicBezTo>
                            <a:pt x="155816" y="38375"/>
                            <a:pt x="165290" y="41824"/>
                            <a:pt x="174589" y="45623"/>
                          </a:cubicBezTo>
                          <a:lnTo>
                            <a:pt x="181531" y="48548"/>
                          </a:lnTo>
                          <a:lnTo>
                            <a:pt x="188385" y="51691"/>
                          </a:lnTo>
                          <a:cubicBezTo>
                            <a:pt x="190699" y="52695"/>
                            <a:pt x="192925" y="53874"/>
                            <a:pt x="195152" y="55009"/>
                          </a:cubicBezTo>
                          <a:cubicBezTo>
                            <a:pt x="197378" y="56188"/>
                            <a:pt x="199649" y="57236"/>
                            <a:pt x="201832" y="58502"/>
                          </a:cubicBezTo>
                          <a:cubicBezTo>
                            <a:pt x="210694" y="63304"/>
                            <a:pt x="219164" y="68718"/>
                            <a:pt x="227372" y="74568"/>
                          </a:cubicBezTo>
                          <a:lnTo>
                            <a:pt x="225713" y="76664"/>
                          </a:lnTo>
                          <a:close/>
                        </a:path>
                      </a:pathLst>
                    </a:custGeom>
                    <a:solidFill>
                      <a:srgbClr val="A0BDAB"/>
                    </a:solidFill>
                    <a:ln w="4365" cap="flat">
                      <a:noFill/>
                      <a:prstDash val="solid"/>
                      <a:miter/>
                    </a:ln>
                  </p:spPr>
                  <p:txBody>
                    <a:bodyPr rtlCol="0" anchor="ctr"/>
                    <a:lstStyle/>
                    <a:p>
                      <a:endParaRPr lang="th-TH"/>
                    </a:p>
                  </p:txBody>
                </p:sp>
                <p:sp>
                  <p:nvSpPr>
                    <p:cNvPr id="582" name="Freeform: Shape 581">
                      <a:extLst>
                        <a:ext uri="{FF2B5EF4-FFF2-40B4-BE49-F238E27FC236}">
                          <a16:creationId xmlns:a16="http://schemas.microsoft.com/office/drawing/2014/main" id="{119B5628-34BC-40BD-ACCA-D694B8052A53}"/>
                        </a:ext>
                      </a:extLst>
                    </p:cNvPr>
                    <p:cNvSpPr/>
                    <p:nvPr/>
                  </p:nvSpPr>
                  <p:spPr>
                    <a:xfrm>
                      <a:off x="2453544" y="4412607"/>
                      <a:ext cx="221521" cy="67277"/>
                    </a:xfrm>
                    <a:custGeom>
                      <a:avLst/>
                      <a:gdLst>
                        <a:gd name="connsiteX0" fmla="*/ 220605 w 221521"/>
                        <a:gd name="connsiteY0" fmla="*/ 67277 h 67277"/>
                        <a:gd name="connsiteX1" fmla="*/ 166032 w 221521"/>
                        <a:gd name="connsiteY1" fmla="*/ 48897 h 67277"/>
                        <a:gd name="connsiteX2" fmla="*/ 110717 w 221521"/>
                        <a:gd name="connsiteY2" fmla="*/ 32525 h 67277"/>
                        <a:gd name="connsiteX3" fmla="*/ 0 w 221521"/>
                        <a:gd name="connsiteY3" fmla="*/ 0 h 67277"/>
                        <a:gd name="connsiteX4" fmla="*/ 111066 w 221521"/>
                        <a:gd name="connsiteY4" fmla="*/ 31259 h 67277"/>
                        <a:gd name="connsiteX5" fmla="*/ 166599 w 221521"/>
                        <a:gd name="connsiteY5" fmla="*/ 46976 h 67277"/>
                        <a:gd name="connsiteX6" fmla="*/ 221521 w 221521"/>
                        <a:gd name="connsiteY6" fmla="*/ 64789 h 67277"/>
                        <a:gd name="connsiteX7" fmla="*/ 220605 w 221521"/>
                        <a:gd name="connsiteY7" fmla="*/ 67277 h 67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521" h="67277">
                          <a:moveTo>
                            <a:pt x="220605" y="67277"/>
                          </a:moveTo>
                          <a:cubicBezTo>
                            <a:pt x="202705" y="60423"/>
                            <a:pt x="184412" y="54485"/>
                            <a:pt x="166032" y="48897"/>
                          </a:cubicBezTo>
                          <a:cubicBezTo>
                            <a:pt x="147652" y="43309"/>
                            <a:pt x="129185" y="37983"/>
                            <a:pt x="110717" y="32525"/>
                          </a:cubicBezTo>
                          <a:lnTo>
                            <a:pt x="0" y="0"/>
                          </a:lnTo>
                          <a:lnTo>
                            <a:pt x="111066" y="31259"/>
                          </a:lnTo>
                          <a:cubicBezTo>
                            <a:pt x="129577" y="36498"/>
                            <a:pt x="148088" y="41606"/>
                            <a:pt x="166599" y="46976"/>
                          </a:cubicBezTo>
                          <a:cubicBezTo>
                            <a:pt x="185067" y="52390"/>
                            <a:pt x="203447" y="58153"/>
                            <a:pt x="221521" y="64789"/>
                          </a:cubicBezTo>
                          <a:lnTo>
                            <a:pt x="220605" y="67277"/>
                          </a:lnTo>
                          <a:close/>
                        </a:path>
                      </a:pathLst>
                    </a:custGeom>
                    <a:solidFill>
                      <a:srgbClr val="A0BDAB"/>
                    </a:solidFill>
                    <a:ln w="4365" cap="flat">
                      <a:noFill/>
                      <a:prstDash val="solid"/>
                      <a:miter/>
                    </a:ln>
                  </p:spPr>
                  <p:txBody>
                    <a:bodyPr rtlCol="0" anchor="ctr"/>
                    <a:lstStyle/>
                    <a:p>
                      <a:endParaRPr lang="th-TH"/>
                    </a:p>
                  </p:txBody>
                </p:sp>
                <p:sp>
                  <p:nvSpPr>
                    <p:cNvPr id="583" name="Freeform: Shape 582">
                      <a:extLst>
                        <a:ext uri="{FF2B5EF4-FFF2-40B4-BE49-F238E27FC236}">
                          <a16:creationId xmlns:a16="http://schemas.microsoft.com/office/drawing/2014/main" id="{6F27759D-9F65-48A1-A5B7-A654829B5237}"/>
                        </a:ext>
                      </a:extLst>
                    </p:cNvPr>
                    <p:cNvSpPr/>
                    <p:nvPr/>
                  </p:nvSpPr>
                  <p:spPr>
                    <a:xfrm>
                      <a:off x="2383254" y="4452860"/>
                      <a:ext cx="172013" cy="61339"/>
                    </a:xfrm>
                    <a:custGeom>
                      <a:avLst/>
                      <a:gdLst>
                        <a:gd name="connsiteX0" fmla="*/ 170834 w 172013"/>
                        <a:gd name="connsiteY0" fmla="*/ 61340 h 61339"/>
                        <a:gd name="connsiteX1" fmla="*/ 0 w 172013"/>
                        <a:gd name="connsiteY1" fmla="*/ 0 h 61339"/>
                        <a:gd name="connsiteX2" fmla="*/ 172013 w 172013"/>
                        <a:gd name="connsiteY2" fmla="*/ 58982 h 61339"/>
                        <a:gd name="connsiteX3" fmla="*/ 170834 w 172013"/>
                        <a:gd name="connsiteY3" fmla="*/ 61340 h 61339"/>
                      </a:gdLst>
                      <a:ahLst/>
                      <a:cxnLst>
                        <a:cxn ang="0">
                          <a:pos x="connsiteX0" y="connsiteY0"/>
                        </a:cxn>
                        <a:cxn ang="0">
                          <a:pos x="connsiteX1" y="connsiteY1"/>
                        </a:cxn>
                        <a:cxn ang="0">
                          <a:pos x="connsiteX2" y="connsiteY2"/>
                        </a:cxn>
                        <a:cxn ang="0">
                          <a:pos x="connsiteX3" y="connsiteY3"/>
                        </a:cxn>
                      </a:cxnLst>
                      <a:rect l="l" t="t" r="r" b="b"/>
                      <a:pathLst>
                        <a:path w="172013" h="61339">
                          <a:moveTo>
                            <a:pt x="170834" y="61340"/>
                          </a:moveTo>
                          <a:cubicBezTo>
                            <a:pt x="117091" y="33398"/>
                            <a:pt x="59462" y="12705"/>
                            <a:pt x="0" y="0"/>
                          </a:cubicBezTo>
                          <a:cubicBezTo>
                            <a:pt x="59637" y="11831"/>
                            <a:pt x="117659" y="31740"/>
                            <a:pt x="172013" y="58982"/>
                          </a:cubicBezTo>
                          <a:lnTo>
                            <a:pt x="170834" y="61340"/>
                          </a:lnTo>
                          <a:close/>
                        </a:path>
                      </a:pathLst>
                    </a:custGeom>
                    <a:solidFill>
                      <a:srgbClr val="A0BDAB"/>
                    </a:solidFill>
                    <a:ln w="4365" cap="flat">
                      <a:noFill/>
                      <a:prstDash val="solid"/>
                      <a:miter/>
                    </a:ln>
                  </p:spPr>
                  <p:txBody>
                    <a:bodyPr rtlCol="0" anchor="ctr"/>
                    <a:lstStyle/>
                    <a:p>
                      <a:endParaRPr lang="th-TH"/>
                    </a:p>
                  </p:txBody>
                </p:sp>
                <p:sp>
                  <p:nvSpPr>
                    <p:cNvPr id="584" name="Freeform: Shape 583">
                      <a:extLst>
                        <a:ext uri="{FF2B5EF4-FFF2-40B4-BE49-F238E27FC236}">
                          <a16:creationId xmlns:a16="http://schemas.microsoft.com/office/drawing/2014/main" id="{321CCF70-6376-41FE-B084-BB21AF094BF1}"/>
                        </a:ext>
                      </a:extLst>
                    </p:cNvPr>
                    <p:cNvSpPr/>
                    <p:nvPr/>
                  </p:nvSpPr>
                  <p:spPr>
                    <a:xfrm>
                      <a:off x="2293318" y="4518431"/>
                      <a:ext cx="135907" cy="29952"/>
                    </a:xfrm>
                    <a:custGeom>
                      <a:avLst/>
                      <a:gdLst>
                        <a:gd name="connsiteX0" fmla="*/ 134773 w 135907"/>
                        <a:gd name="connsiteY0" fmla="*/ 29952 h 29952"/>
                        <a:gd name="connsiteX1" fmla="*/ 0 w 135907"/>
                        <a:gd name="connsiteY1" fmla="*/ 178 h 29952"/>
                        <a:gd name="connsiteX2" fmla="*/ 135908 w 135907"/>
                        <a:gd name="connsiteY2" fmla="*/ 27595 h 29952"/>
                        <a:gd name="connsiteX3" fmla="*/ 134773 w 135907"/>
                        <a:gd name="connsiteY3" fmla="*/ 29952 h 29952"/>
                      </a:gdLst>
                      <a:ahLst/>
                      <a:cxnLst>
                        <a:cxn ang="0">
                          <a:pos x="connsiteX0" y="connsiteY0"/>
                        </a:cxn>
                        <a:cxn ang="0">
                          <a:pos x="connsiteX1" y="connsiteY1"/>
                        </a:cxn>
                        <a:cxn ang="0">
                          <a:pos x="connsiteX2" y="connsiteY2"/>
                        </a:cxn>
                        <a:cxn ang="0">
                          <a:pos x="connsiteX3" y="connsiteY3"/>
                        </a:cxn>
                      </a:cxnLst>
                      <a:rect l="l" t="t" r="r" b="b"/>
                      <a:pathLst>
                        <a:path w="135907" h="29952">
                          <a:moveTo>
                            <a:pt x="134773" y="29952"/>
                          </a:moveTo>
                          <a:cubicBezTo>
                            <a:pt x="93166" y="9739"/>
                            <a:pt x="46583" y="-565"/>
                            <a:pt x="0" y="178"/>
                          </a:cubicBezTo>
                          <a:cubicBezTo>
                            <a:pt x="46540" y="-1438"/>
                            <a:pt x="93516" y="7992"/>
                            <a:pt x="135908" y="27595"/>
                          </a:cubicBezTo>
                          <a:lnTo>
                            <a:pt x="134773" y="29952"/>
                          </a:lnTo>
                          <a:close/>
                        </a:path>
                      </a:pathLst>
                    </a:custGeom>
                    <a:solidFill>
                      <a:srgbClr val="A0BDAB"/>
                    </a:solidFill>
                    <a:ln w="4365" cap="flat">
                      <a:noFill/>
                      <a:prstDash val="solid"/>
                      <a:miter/>
                    </a:ln>
                  </p:spPr>
                  <p:txBody>
                    <a:bodyPr rtlCol="0" anchor="ctr"/>
                    <a:lstStyle/>
                    <a:p>
                      <a:endParaRPr lang="th-TH"/>
                    </a:p>
                  </p:txBody>
                </p:sp>
              </p:grpSp>
            </p:grpSp>
          </p:grpSp>
          <p:grpSp>
            <p:nvGrpSpPr>
              <p:cNvPr id="472" name="Graphic 2180">
                <a:extLst>
                  <a:ext uri="{FF2B5EF4-FFF2-40B4-BE49-F238E27FC236}">
                    <a16:creationId xmlns:a16="http://schemas.microsoft.com/office/drawing/2014/main" id="{ECDF559E-B521-49D0-9F00-B9D48F9E6732}"/>
                  </a:ext>
                </a:extLst>
              </p:cNvPr>
              <p:cNvGrpSpPr/>
              <p:nvPr/>
            </p:nvGrpSpPr>
            <p:grpSpPr>
              <a:xfrm>
                <a:off x="2516368" y="4465658"/>
                <a:ext cx="868530" cy="465756"/>
                <a:chOff x="2516368" y="4465658"/>
                <a:chExt cx="868530" cy="465756"/>
              </a:xfrm>
            </p:grpSpPr>
            <p:grpSp>
              <p:nvGrpSpPr>
                <p:cNvPr id="549" name="Graphic 2180">
                  <a:extLst>
                    <a:ext uri="{FF2B5EF4-FFF2-40B4-BE49-F238E27FC236}">
                      <a16:creationId xmlns:a16="http://schemas.microsoft.com/office/drawing/2014/main" id="{A39D529F-C778-4566-BCE0-86BFFA3C2766}"/>
                    </a:ext>
                  </a:extLst>
                </p:cNvPr>
                <p:cNvGrpSpPr/>
                <p:nvPr/>
              </p:nvGrpSpPr>
              <p:grpSpPr>
                <a:xfrm>
                  <a:off x="2516368" y="4465658"/>
                  <a:ext cx="868530" cy="465756"/>
                  <a:chOff x="2516368" y="4465658"/>
                  <a:chExt cx="868530" cy="465756"/>
                </a:xfrm>
                <a:solidFill>
                  <a:srgbClr val="FBFFFF"/>
                </a:solidFill>
              </p:grpSpPr>
              <p:sp>
                <p:nvSpPr>
                  <p:cNvPr id="566" name="Freeform: Shape 565">
                    <a:extLst>
                      <a:ext uri="{FF2B5EF4-FFF2-40B4-BE49-F238E27FC236}">
                        <a16:creationId xmlns:a16="http://schemas.microsoft.com/office/drawing/2014/main" id="{29609D38-7126-42E7-A585-A556459BF577}"/>
                      </a:ext>
                    </a:extLst>
                  </p:cNvPr>
                  <p:cNvSpPr/>
                  <p:nvPr/>
                </p:nvSpPr>
                <p:spPr>
                  <a:xfrm>
                    <a:off x="2516368" y="4552575"/>
                    <a:ext cx="868530" cy="378840"/>
                  </a:xfrm>
                  <a:custGeom>
                    <a:avLst/>
                    <a:gdLst>
                      <a:gd name="connsiteX0" fmla="*/ 851159 w 868530"/>
                      <a:gd name="connsiteY0" fmla="*/ 0 h 378840"/>
                      <a:gd name="connsiteX1" fmla="*/ 867487 w 868530"/>
                      <a:gd name="connsiteY1" fmla="*/ 31478 h 378840"/>
                      <a:gd name="connsiteX2" fmla="*/ 705123 w 868530"/>
                      <a:gd name="connsiteY2" fmla="*/ 234663 h 378840"/>
                      <a:gd name="connsiteX3" fmla="*/ 379127 w 868530"/>
                      <a:gd name="connsiteY3" fmla="*/ 370789 h 378840"/>
                      <a:gd name="connsiteX4" fmla="*/ 167516 w 868530"/>
                      <a:gd name="connsiteY4" fmla="*/ 357953 h 378840"/>
                      <a:gd name="connsiteX5" fmla="*/ 0 w 868530"/>
                      <a:gd name="connsiteY5" fmla="*/ 291855 h 378840"/>
                      <a:gd name="connsiteX6" fmla="*/ 851159 w 868530"/>
                      <a:gd name="connsiteY6" fmla="*/ 0 h 37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530" h="378840">
                        <a:moveTo>
                          <a:pt x="851159" y="0"/>
                        </a:moveTo>
                        <a:cubicBezTo>
                          <a:pt x="851159" y="0"/>
                          <a:pt x="873556" y="6854"/>
                          <a:pt x="867487" y="31478"/>
                        </a:cubicBezTo>
                        <a:cubicBezTo>
                          <a:pt x="861419" y="56101"/>
                          <a:pt x="891238" y="123989"/>
                          <a:pt x="705123" y="234663"/>
                        </a:cubicBezTo>
                        <a:cubicBezTo>
                          <a:pt x="519052" y="345336"/>
                          <a:pt x="423135" y="357386"/>
                          <a:pt x="379127" y="370789"/>
                        </a:cubicBezTo>
                        <a:cubicBezTo>
                          <a:pt x="335120" y="384192"/>
                          <a:pt x="214798" y="381485"/>
                          <a:pt x="167516" y="357953"/>
                        </a:cubicBezTo>
                        <a:cubicBezTo>
                          <a:pt x="120235" y="334421"/>
                          <a:pt x="42567" y="280940"/>
                          <a:pt x="0" y="291855"/>
                        </a:cubicBezTo>
                        <a:cubicBezTo>
                          <a:pt x="0" y="291855"/>
                          <a:pt x="666660" y="28509"/>
                          <a:pt x="851159" y="0"/>
                        </a:cubicBezTo>
                        <a:close/>
                      </a:path>
                    </a:pathLst>
                  </a:custGeom>
                  <a:solidFill>
                    <a:srgbClr val="FBFFFF"/>
                  </a:solidFill>
                  <a:ln w="4365" cap="flat">
                    <a:noFill/>
                    <a:prstDash val="solid"/>
                    <a:miter/>
                  </a:ln>
                </p:spPr>
                <p:txBody>
                  <a:bodyPr rtlCol="0" anchor="ctr"/>
                  <a:lstStyle/>
                  <a:p>
                    <a:endParaRPr lang="th-TH"/>
                  </a:p>
                </p:txBody>
              </p:sp>
              <p:sp>
                <p:nvSpPr>
                  <p:cNvPr id="567" name="Freeform: Shape 566">
                    <a:extLst>
                      <a:ext uri="{FF2B5EF4-FFF2-40B4-BE49-F238E27FC236}">
                        <a16:creationId xmlns:a16="http://schemas.microsoft.com/office/drawing/2014/main" id="{8C047EF2-4750-4D97-B894-077A9AED67C2}"/>
                      </a:ext>
                    </a:extLst>
                  </p:cNvPr>
                  <p:cNvSpPr/>
                  <p:nvPr/>
                </p:nvSpPr>
                <p:spPr>
                  <a:xfrm>
                    <a:off x="2516368" y="4465658"/>
                    <a:ext cx="856243" cy="378814"/>
                  </a:xfrm>
                  <a:custGeom>
                    <a:avLst/>
                    <a:gdLst>
                      <a:gd name="connsiteX0" fmla="*/ 843999 w 856243"/>
                      <a:gd name="connsiteY0" fmla="*/ 99272 h 378814"/>
                      <a:gd name="connsiteX1" fmla="*/ 840463 w 856243"/>
                      <a:gd name="connsiteY1" fmla="*/ 37234 h 378814"/>
                      <a:gd name="connsiteX2" fmla="*/ 407942 w 856243"/>
                      <a:gd name="connsiteY2" fmla="*/ 47581 h 378814"/>
                      <a:gd name="connsiteX3" fmla="*/ 35494 w 856243"/>
                      <a:gd name="connsiteY3" fmla="*/ 292110 h 378814"/>
                      <a:gd name="connsiteX4" fmla="*/ 0 w 856243"/>
                      <a:gd name="connsiteY4" fmla="*/ 378815 h 378814"/>
                      <a:gd name="connsiteX5" fmla="*/ 843999 w 856243"/>
                      <a:gd name="connsiteY5" fmla="*/ 99272 h 37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6243" h="378814">
                        <a:moveTo>
                          <a:pt x="843999" y="99272"/>
                        </a:moveTo>
                        <a:cubicBezTo>
                          <a:pt x="843999" y="99272"/>
                          <a:pt x="873774" y="70632"/>
                          <a:pt x="840463" y="37234"/>
                        </a:cubicBezTo>
                        <a:cubicBezTo>
                          <a:pt x="807152" y="3835"/>
                          <a:pt x="680674" y="-30830"/>
                          <a:pt x="407942" y="47581"/>
                        </a:cubicBezTo>
                        <a:cubicBezTo>
                          <a:pt x="135209" y="125991"/>
                          <a:pt x="69329" y="182746"/>
                          <a:pt x="35494" y="292110"/>
                        </a:cubicBezTo>
                        <a:cubicBezTo>
                          <a:pt x="35494" y="292110"/>
                          <a:pt x="39642" y="364451"/>
                          <a:pt x="0" y="378815"/>
                        </a:cubicBezTo>
                        <a:cubicBezTo>
                          <a:pt x="0" y="378771"/>
                          <a:pt x="557034" y="258886"/>
                          <a:pt x="843999" y="99272"/>
                        </a:cubicBezTo>
                        <a:close/>
                      </a:path>
                    </a:pathLst>
                  </a:custGeom>
                  <a:solidFill>
                    <a:srgbClr val="FBFFFF"/>
                  </a:solidFill>
                  <a:ln w="4365" cap="flat">
                    <a:noFill/>
                    <a:prstDash val="solid"/>
                    <a:miter/>
                  </a:ln>
                </p:spPr>
                <p:txBody>
                  <a:bodyPr rtlCol="0" anchor="ctr"/>
                  <a:lstStyle/>
                  <a:p>
                    <a:endParaRPr lang="th-TH"/>
                  </a:p>
                </p:txBody>
              </p:sp>
            </p:grpSp>
            <p:grpSp>
              <p:nvGrpSpPr>
                <p:cNvPr id="550" name="Graphic 2180">
                  <a:extLst>
                    <a:ext uri="{FF2B5EF4-FFF2-40B4-BE49-F238E27FC236}">
                      <a16:creationId xmlns:a16="http://schemas.microsoft.com/office/drawing/2014/main" id="{23771362-92D2-4603-996E-59074CD59909}"/>
                    </a:ext>
                  </a:extLst>
                </p:cNvPr>
                <p:cNvGrpSpPr/>
                <p:nvPr/>
              </p:nvGrpSpPr>
              <p:grpSpPr>
                <a:xfrm>
                  <a:off x="2521891" y="4469521"/>
                  <a:ext cx="860065" cy="458410"/>
                  <a:chOff x="2521891" y="4469521"/>
                  <a:chExt cx="860065" cy="458410"/>
                </a:xfrm>
                <a:solidFill>
                  <a:srgbClr val="A0BDAB"/>
                </a:solidFill>
              </p:grpSpPr>
              <p:pic>
                <p:nvPicPr>
                  <p:cNvPr id="551" name="Picture 550">
                    <a:extLst>
                      <a:ext uri="{FF2B5EF4-FFF2-40B4-BE49-F238E27FC236}">
                        <a16:creationId xmlns:a16="http://schemas.microsoft.com/office/drawing/2014/main" id="{DF11B485-F40D-4FE3-8F6F-A334F318C4FA}"/>
                      </a:ext>
                    </a:extLst>
                  </p:cNvPr>
                  <p:cNvPicPr>
                    <a:picLocks noChangeAspect="1"/>
                  </p:cNvPicPr>
                  <p:nvPr/>
                </p:nvPicPr>
                <p:blipFill>
                  <a:blip r:embed="rId52"/>
                  <a:stretch>
                    <a:fillRect/>
                  </a:stretch>
                </p:blipFill>
                <p:spPr>
                  <a:xfrm>
                    <a:off x="2521891" y="4556838"/>
                    <a:ext cx="860065" cy="371094"/>
                  </a:xfrm>
                  <a:custGeom>
                    <a:avLst/>
                    <a:gdLst>
                      <a:gd name="connsiteX0" fmla="*/ 259 w 860065"/>
                      <a:gd name="connsiteY0" fmla="*/ 338 h 371094"/>
                      <a:gd name="connsiteX1" fmla="*/ 860325 w 860065"/>
                      <a:gd name="connsiteY1" fmla="*/ 338 h 371094"/>
                      <a:gd name="connsiteX2" fmla="*/ 860325 w 860065"/>
                      <a:gd name="connsiteY2" fmla="*/ 371432 h 371094"/>
                      <a:gd name="connsiteX3" fmla="*/ 259 w 860065"/>
                      <a:gd name="connsiteY3" fmla="*/ 371432 h 371094"/>
                    </a:gdLst>
                    <a:ahLst/>
                    <a:cxnLst>
                      <a:cxn ang="0">
                        <a:pos x="connsiteX0" y="connsiteY0"/>
                      </a:cxn>
                      <a:cxn ang="0">
                        <a:pos x="connsiteX1" y="connsiteY1"/>
                      </a:cxn>
                      <a:cxn ang="0">
                        <a:pos x="connsiteX2" y="connsiteY2"/>
                      </a:cxn>
                      <a:cxn ang="0">
                        <a:pos x="connsiteX3" y="connsiteY3"/>
                      </a:cxn>
                    </a:cxnLst>
                    <a:rect l="l" t="t" r="r" b="b"/>
                    <a:pathLst>
                      <a:path w="860065" h="371094">
                        <a:moveTo>
                          <a:pt x="259" y="338"/>
                        </a:moveTo>
                        <a:lnTo>
                          <a:pt x="860325" y="338"/>
                        </a:lnTo>
                        <a:lnTo>
                          <a:pt x="860325" y="371432"/>
                        </a:lnTo>
                        <a:lnTo>
                          <a:pt x="259" y="371432"/>
                        </a:lnTo>
                        <a:close/>
                      </a:path>
                    </a:pathLst>
                  </a:custGeom>
                </p:spPr>
              </p:pic>
              <p:pic>
                <p:nvPicPr>
                  <p:cNvPr id="552" name="Picture 551">
                    <a:extLst>
                      <a:ext uri="{FF2B5EF4-FFF2-40B4-BE49-F238E27FC236}">
                        <a16:creationId xmlns:a16="http://schemas.microsoft.com/office/drawing/2014/main" id="{146E11FD-FC62-47B7-84FD-98088804AAE0}"/>
                      </a:ext>
                    </a:extLst>
                  </p:cNvPr>
                  <p:cNvPicPr>
                    <a:picLocks noChangeAspect="1"/>
                  </p:cNvPicPr>
                  <p:nvPr/>
                </p:nvPicPr>
                <p:blipFill>
                  <a:blip r:embed="rId53"/>
                  <a:stretch>
                    <a:fillRect/>
                  </a:stretch>
                </p:blipFill>
                <p:spPr>
                  <a:xfrm>
                    <a:off x="2521891" y="4469521"/>
                    <a:ext cx="846968" cy="375460"/>
                  </a:xfrm>
                  <a:custGeom>
                    <a:avLst/>
                    <a:gdLst>
                      <a:gd name="connsiteX0" fmla="*/ 259 w 846968"/>
                      <a:gd name="connsiteY0" fmla="*/ 318 h 375460"/>
                      <a:gd name="connsiteX1" fmla="*/ 847227 w 846968"/>
                      <a:gd name="connsiteY1" fmla="*/ 318 h 375460"/>
                      <a:gd name="connsiteX2" fmla="*/ 847227 w 846968"/>
                      <a:gd name="connsiteY2" fmla="*/ 375778 h 375460"/>
                      <a:gd name="connsiteX3" fmla="*/ 259 w 846968"/>
                      <a:gd name="connsiteY3" fmla="*/ 375778 h 375460"/>
                    </a:gdLst>
                    <a:ahLst/>
                    <a:cxnLst>
                      <a:cxn ang="0">
                        <a:pos x="connsiteX0" y="connsiteY0"/>
                      </a:cxn>
                      <a:cxn ang="0">
                        <a:pos x="connsiteX1" y="connsiteY1"/>
                      </a:cxn>
                      <a:cxn ang="0">
                        <a:pos x="connsiteX2" y="connsiteY2"/>
                      </a:cxn>
                      <a:cxn ang="0">
                        <a:pos x="connsiteX3" y="connsiteY3"/>
                      </a:cxn>
                    </a:cxnLst>
                    <a:rect l="l" t="t" r="r" b="b"/>
                    <a:pathLst>
                      <a:path w="846968" h="375460">
                        <a:moveTo>
                          <a:pt x="259" y="318"/>
                        </a:moveTo>
                        <a:lnTo>
                          <a:pt x="847227" y="318"/>
                        </a:lnTo>
                        <a:lnTo>
                          <a:pt x="847227" y="375778"/>
                        </a:lnTo>
                        <a:lnTo>
                          <a:pt x="259" y="375778"/>
                        </a:lnTo>
                        <a:close/>
                      </a:path>
                    </a:pathLst>
                  </a:custGeom>
                </p:spPr>
              </p:pic>
              <p:grpSp>
                <p:nvGrpSpPr>
                  <p:cNvPr id="553" name="Graphic 2180">
                    <a:extLst>
                      <a:ext uri="{FF2B5EF4-FFF2-40B4-BE49-F238E27FC236}">
                        <a16:creationId xmlns:a16="http://schemas.microsoft.com/office/drawing/2014/main" id="{B6A5B5EF-0E66-4289-9E3F-F0D633CBA6B5}"/>
                      </a:ext>
                    </a:extLst>
                  </p:cNvPr>
                  <p:cNvGrpSpPr/>
                  <p:nvPr/>
                </p:nvGrpSpPr>
                <p:grpSpPr>
                  <a:xfrm>
                    <a:off x="2609753" y="4519287"/>
                    <a:ext cx="729614" cy="384037"/>
                    <a:chOff x="2609753" y="4519287"/>
                    <a:chExt cx="729614" cy="384037"/>
                  </a:xfrm>
                  <a:solidFill>
                    <a:srgbClr val="A0BDAB"/>
                  </a:solidFill>
                </p:grpSpPr>
                <p:sp>
                  <p:nvSpPr>
                    <p:cNvPr id="554" name="Freeform: Shape 553">
                      <a:extLst>
                        <a:ext uri="{FF2B5EF4-FFF2-40B4-BE49-F238E27FC236}">
                          <a16:creationId xmlns:a16="http://schemas.microsoft.com/office/drawing/2014/main" id="{84CA2E92-19C1-45CD-A8B0-EEF1C5476750}"/>
                        </a:ext>
                      </a:extLst>
                    </p:cNvPr>
                    <p:cNvSpPr/>
                    <p:nvPr/>
                  </p:nvSpPr>
                  <p:spPr>
                    <a:xfrm>
                      <a:off x="3177396" y="4574273"/>
                      <a:ext cx="161971" cy="212833"/>
                    </a:xfrm>
                    <a:custGeom>
                      <a:avLst/>
                      <a:gdLst>
                        <a:gd name="connsiteX0" fmla="*/ 161579 w 161971"/>
                        <a:gd name="connsiteY0" fmla="*/ 5719 h 212833"/>
                        <a:gd name="connsiteX1" fmla="*/ 0 w 161971"/>
                        <a:gd name="connsiteY1" fmla="*/ 212833 h 212833"/>
                        <a:gd name="connsiteX2" fmla="*/ 161972 w 161971"/>
                        <a:gd name="connsiteY2" fmla="*/ 0 h 212833"/>
                        <a:gd name="connsiteX3" fmla="*/ 161579 w 161971"/>
                        <a:gd name="connsiteY3" fmla="*/ 5719 h 212833"/>
                      </a:gdLst>
                      <a:ahLst/>
                      <a:cxnLst>
                        <a:cxn ang="0">
                          <a:pos x="connsiteX0" y="connsiteY0"/>
                        </a:cxn>
                        <a:cxn ang="0">
                          <a:pos x="connsiteX1" y="connsiteY1"/>
                        </a:cxn>
                        <a:cxn ang="0">
                          <a:pos x="connsiteX2" y="connsiteY2"/>
                        </a:cxn>
                        <a:cxn ang="0">
                          <a:pos x="connsiteX3" y="connsiteY3"/>
                        </a:cxn>
                      </a:cxnLst>
                      <a:rect l="l" t="t" r="r" b="b"/>
                      <a:pathLst>
                        <a:path w="161971" h="212833">
                          <a:moveTo>
                            <a:pt x="161579" y="5719"/>
                          </a:moveTo>
                          <a:cubicBezTo>
                            <a:pt x="129577" y="89805"/>
                            <a:pt x="74830" y="163456"/>
                            <a:pt x="0" y="212833"/>
                          </a:cubicBezTo>
                          <a:cubicBezTo>
                            <a:pt x="74350" y="162714"/>
                            <a:pt x="130974" y="83824"/>
                            <a:pt x="161972" y="0"/>
                          </a:cubicBezTo>
                          <a:lnTo>
                            <a:pt x="161579" y="5719"/>
                          </a:lnTo>
                          <a:close/>
                        </a:path>
                      </a:pathLst>
                    </a:custGeom>
                    <a:solidFill>
                      <a:srgbClr val="A0BDAB"/>
                    </a:solidFill>
                    <a:ln w="4365" cap="flat">
                      <a:noFill/>
                      <a:prstDash val="solid"/>
                      <a:miter/>
                    </a:ln>
                  </p:spPr>
                  <p:txBody>
                    <a:bodyPr rtlCol="0" anchor="ctr"/>
                    <a:lstStyle/>
                    <a:p>
                      <a:endParaRPr lang="th-TH"/>
                    </a:p>
                  </p:txBody>
                </p:sp>
                <p:sp>
                  <p:nvSpPr>
                    <p:cNvPr id="555" name="Freeform: Shape 554">
                      <a:extLst>
                        <a:ext uri="{FF2B5EF4-FFF2-40B4-BE49-F238E27FC236}">
                          <a16:creationId xmlns:a16="http://schemas.microsoft.com/office/drawing/2014/main" id="{6A5D530A-804A-4C7E-9A82-2B25E66720AB}"/>
                        </a:ext>
                      </a:extLst>
                    </p:cNvPr>
                    <p:cNvSpPr/>
                    <p:nvPr/>
                  </p:nvSpPr>
                  <p:spPr>
                    <a:xfrm>
                      <a:off x="3068338" y="4625440"/>
                      <a:ext cx="159657" cy="209602"/>
                    </a:xfrm>
                    <a:custGeom>
                      <a:avLst/>
                      <a:gdLst>
                        <a:gd name="connsiteX0" fmla="*/ 148962 w 159657"/>
                        <a:gd name="connsiteY0" fmla="*/ 18031 h 209602"/>
                        <a:gd name="connsiteX1" fmla="*/ 113817 w 159657"/>
                        <a:gd name="connsiteY1" fmla="*/ 67583 h 209602"/>
                        <a:gd name="connsiteX2" fmla="*/ 77362 w 159657"/>
                        <a:gd name="connsiteY2" fmla="*/ 116131 h 209602"/>
                        <a:gd name="connsiteX3" fmla="*/ 40340 w 159657"/>
                        <a:gd name="connsiteY3" fmla="*/ 164242 h 209602"/>
                        <a:gd name="connsiteX4" fmla="*/ 0 w 159657"/>
                        <a:gd name="connsiteY4" fmla="*/ 209603 h 209602"/>
                        <a:gd name="connsiteX5" fmla="*/ 39816 w 159657"/>
                        <a:gd name="connsiteY5" fmla="*/ 163805 h 209602"/>
                        <a:gd name="connsiteX6" fmla="*/ 76314 w 159657"/>
                        <a:gd name="connsiteY6" fmla="*/ 115301 h 209602"/>
                        <a:gd name="connsiteX7" fmla="*/ 112245 w 159657"/>
                        <a:gd name="connsiteY7" fmla="*/ 66360 h 209602"/>
                        <a:gd name="connsiteX8" fmla="*/ 159658 w 159657"/>
                        <a:gd name="connsiteY8" fmla="*/ 0 h 209602"/>
                        <a:gd name="connsiteX9" fmla="*/ 148962 w 159657"/>
                        <a:gd name="connsiteY9" fmla="*/ 18031 h 20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57" h="209602">
                          <a:moveTo>
                            <a:pt x="148962" y="18031"/>
                          </a:moveTo>
                          <a:cubicBezTo>
                            <a:pt x="137742" y="34927"/>
                            <a:pt x="125867" y="51342"/>
                            <a:pt x="113817" y="67583"/>
                          </a:cubicBezTo>
                          <a:cubicBezTo>
                            <a:pt x="101724" y="83824"/>
                            <a:pt x="89499" y="99977"/>
                            <a:pt x="77362" y="116131"/>
                          </a:cubicBezTo>
                          <a:cubicBezTo>
                            <a:pt x="65182" y="132284"/>
                            <a:pt x="53045" y="148481"/>
                            <a:pt x="40340" y="164242"/>
                          </a:cubicBezTo>
                          <a:cubicBezTo>
                            <a:pt x="27636" y="180003"/>
                            <a:pt x="14364" y="195327"/>
                            <a:pt x="0" y="209603"/>
                          </a:cubicBezTo>
                          <a:cubicBezTo>
                            <a:pt x="14189" y="195152"/>
                            <a:pt x="27286" y="179697"/>
                            <a:pt x="39816" y="163805"/>
                          </a:cubicBezTo>
                          <a:cubicBezTo>
                            <a:pt x="52346" y="147914"/>
                            <a:pt x="64309" y="131586"/>
                            <a:pt x="76314" y="115301"/>
                          </a:cubicBezTo>
                          <a:cubicBezTo>
                            <a:pt x="88277" y="98973"/>
                            <a:pt x="100326" y="82732"/>
                            <a:pt x="112245" y="66360"/>
                          </a:cubicBezTo>
                          <a:cubicBezTo>
                            <a:pt x="124120" y="49989"/>
                            <a:pt x="148656" y="16939"/>
                            <a:pt x="159658" y="0"/>
                          </a:cubicBezTo>
                          <a:lnTo>
                            <a:pt x="148962" y="18031"/>
                          </a:lnTo>
                          <a:close/>
                        </a:path>
                      </a:pathLst>
                    </a:custGeom>
                    <a:solidFill>
                      <a:srgbClr val="A0BDAB"/>
                    </a:solidFill>
                    <a:ln w="4365" cap="flat">
                      <a:noFill/>
                      <a:prstDash val="solid"/>
                      <a:miter/>
                    </a:ln>
                  </p:spPr>
                  <p:txBody>
                    <a:bodyPr rtlCol="0" anchor="ctr"/>
                    <a:lstStyle/>
                    <a:p>
                      <a:endParaRPr lang="th-TH"/>
                    </a:p>
                  </p:txBody>
                </p:sp>
                <p:sp>
                  <p:nvSpPr>
                    <p:cNvPr id="556" name="Freeform: Shape 555">
                      <a:extLst>
                        <a:ext uri="{FF2B5EF4-FFF2-40B4-BE49-F238E27FC236}">
                          <a16:creationId xmlns:a16="http://schemas.microsoft.com/office/drawing/2014/main" id="{0274E81E-009E-43B5-8768-4110BB58D5C2}"/>
                        </a:ext>
                      </a:extLst>
                    </p:cNvPr>
                    <p:cNvSpPr/>
                    <p:nvPr/>
                  </p:nvSpPr>
                  <p:spPr>
                    <a:xfrm>
                      <a:off x="2936141" y="4689007"/>
                      <a:ext cx="138745" cy="190873"/>
                    </a:xfrm>
                    <a:custGeom>
                      <a:avLst/>
                      <a:gdLst>
                        <a:gd name="connsiteX0" fmla="*/ 138746 w 138745"/>
                        <a:gd name="connsiteY0" fmla="*/ 262 h 190873"/>
                        <a:gd name="connsiteX1" fmla="*/ 135122 w 138745"/>
                        <a:gd name="connsiteY1" fmla="*/ 30692 h 190873"/>
                        <a:gd name="connsiteX2" fmla="*/ 127569 w 138745"/>
                        <a:gd name="connsiteY2" fmla="*/ 60467 h 190873"/>
                        <a:gd name="connsiteX3" fmla="*/ 112376 w 138745"/>
                        <a:gd name="connsiteY3" fmla="*/ 87185 h 190873"/>
                        <a:gd name="connsiteX4" fmla="*/ 90460 w 138745"/>
                        <a:gd name="connsiteY4" fmla="*/ 108578 h 190873"/>
                        <a:gd name="connsiteX5" fmla="*/ 0 w 138745"/>
                        <a:gd name="connsiteY5" fmla="*/ 190873 h 190873"/>
                        <a:gd name="connsiteX6" fmla="*/ 89543 w 138745"/>
                        <a:gd name="connsiteY6" fmla="*/ 107574 h 190873"/>
                        <a:gd name="connsiteX7" fmla="*/ 111110 w 138745"/>
                        <a:gd name="connsiteY7" fmla="*/ 86094 h 190873"/>
                        <a:gd name="connsiteX8" fmla="*/ 125736 w 138745"/>
                        <a:gd name="connsiteY8" fmla="*/ 59768 h 190873"/>
                        <a:gd name="connsiteX9" fmla="*/ 132852 w 138745"/>
                        <a:gd name="connsiteY9" fmla="*/ 30299 h 190873"/>
                        <a:gd name="connsiteX10" fmla="*/ 136126 w 138745"/>
                        <a:gd name="connsiteY10" fmla="*/ 0 h 190873"/>
                        <a:gd name="connsiteX11" fmla="*/ 138746 w 138745"/>
                        <a:gd name="connsiteY11" fmla="*/ 262 h 19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45" h="190873">
                          <a:moveTo>
                            <a:pt x="138746" y="262"/>
                          </a:moveTo>
                          <a:cubicBezTo>
                            <a:pt x="137785" y="10391"/>
                            <a:pt x="136825" y="20607"/>
                            <a:pt x="135122" y="30692"/>
                          </a:cubicBezTo>
                          <a:cubicBezTo>
                            <a:pt x="133507" y="40777"/>
                            <a:pt x="131149" y="50818"/>
                            <a:pt x="127569" y="60467"/>
                          </a:cubicBezTo>
                          <a:cubicBezTo>
                            <a:pt x="123946" y="70071"/>
                            <a:pt x="119012" y="79283"/>
                            <a:pt x="112376" y="87185"/>
                          </a:cubicBezTo>
                          <a:cubicBezTo>
                            <a:pt x="105740" y="95087"/>
                            <a:pt x="97925" y="101680"/>
                            <a:pt x="90460" y="108578"/>
                          </a:cubicBezTo>
                          <a:lnTo>
                            <a:pt x="0" y="190873"/>
                          </a:lnTo>
                          <a:lnTo>
                            <a:pt x="89543" y="107574"/>
                          </a:lnTo>
                          <a:cubicBezTo>
                            <a:pt x="96965" y="100588"/>
                            <a:pt x="104692" y="93909"/>
                            <a:pt x="111110" y="86094"/>
                          </a:cubicBezTo>
                          <a:cubicBezTo>
                            <a:pt x="117528" y="78279"/>
                            <a:pt x="122243" y="69198"/>
                            <a:pt x="125736" y="59768"/>
                          </a:cubicBezTo>
                          <a:cubicBezTo>
                            <a:pt x="129141" y="50251"/>
                            <a:pt x="131367" y="40340"/>
                            <a:pt x="132852" y="30299"/>
                          </a:cubicBezTo>
                          <a:cubicBezTo>
                            <a:pt x="134423" y="20257"/>
                            <a:pt x="135253" y="10129"/>
                            <a:pt x="136126" y="0"/>
                          </a:cubicBezTo>
                          <a:lnTo>
                            <a:pt x="138746" y="262"/>
                          </a:lnTo>
                          <a:close/>
                        </a:path>
                      </a:pathLst>
                    </a:custGeom>
                    <a:solidFill>
                      <a:srgbClr val="A0BDAB"/>
                    </a:solidFill>
                    <a:ln w="4365" cap="flat">
                      <a:noFill/>
                      <a:prstDash val="solid"/>
                      <a:miter/>
                    </a:ln>
                  </p:spPr>
                  <p:txBody>
                    <a:bodyPr rtlCol="0" anchor="ctr"/>
                    <a:lstStyle/>
                    <a:p>
                      <a:endParaRPr lang="th-TH"/>
                    </a:p>
                  </p:txBody>
                </p:sp>
                <p:sp>
                  <p:nvSpPr>
                    <p:cNvPr id="557" name="Freeform: Shape 556">
                      <a:extLst>
                        <a:ext uri="{FF2B5EF4-FFF2-40B4-BE49-F238E27FC236}">
                          <a16:creationId xmlns:a16="http://schemas.microsoft.com/office/drawing/2014/main" id="{BE3A6898-522D-4D94-830F-8F10F84912B4}"/>
                        </a:ext>
                      </a:extLst>
                    </p:cNvPr>
                    <p:cNvSpPr/>
                    <p:nvPr/>
                  </p:nvSpPr>
                  <p:spPr>
                    <a:xfrm>
                      <a:off x="2847209" y="4719960"/>
                      <a:ext cx="131803" cy="183364"/>
                    </a:xfrm>
                    <a:custGeom>
                      <a:avLst/>
                      <a:gdLst>
                        <a:gd name="connsiteX0" fmla="*/ 131804 w 131803"/>
                        <a:gd name="connsiteY0" fmla="*/ 960 h 183364"/>
                        <a:gd name="connsiteX1" fmla="*/ 102902 w 131803"/>
                        <a:gd name="connsiteY1" fmla="*/ 49421 h 183364"/>
                        <a:gd name="connsiteX2" fmla="*/ 69373 w 131803"/>
                        <a:gd name="connsiteY2" fmla="*/ 94651 h 183364"/>
                        <a:gd name="connsiteX3" fmla="*/ 0 w 131803"/>
                        <a:gd name="connsiteY3" fmla="*/ 183364 h 183364"/>
                        <a:gd name="connsiteX4" fmla="*/ 68325 w 131803"/>
                        <a:gd name="connsiteY4" fmla="*/ 93909 h 183364"/>
                        <a:gd name="connsiteX5" fmla="*/ 101331 w 131803"/>
                        <a:gd name="connsiteY5" fmla="*/ 48329 h 183364"/>
                        <a:gd name="connsiteX6" fmla="*/ 129403 w 131803"/>
                        <a:gd name="connsiteY6" fmla="*/ 0 h 183364"/>
                        <a:gd name="connsiteX7" fmla="*/ 131804 w 131803"/>
                        <a:gd name="connsiteY7" fmla="*/ 960 h 183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803" h="183364">
                          <a:moveTo>
                            <a:pt x="131804" y="960"/>
                          </a:moveTo>
                          <a:cubicBezTo>
                            <a:pt x="124382" y="18424"/>
                            <a:pt x="113860" y="34228"/>
                            <a:pt x="102902" y="49421"/>
                          </a:cubicBezTo>
                          <a:cubicBezTo>
                            <a:pt x="91857" y="64614"/>
                            <a:pt x="80680" y="79676"/>
                            <a:pt x="69373" y="94651"/>
                          </a:cubicBezTo>
                          <a:cubicBezTo>
                            <a:pt x="46758" y="124600"/>
                            <a:pt x="23619" y="154157"/>
                            <a:pt x="0" y="183364"/>
                          </a:cubicBezTo>
                          <a:cubicBezTo>
                            <a:pt x="23270" y="153939"/>
                            <a:pt x="46059" y="124076"/>
                            <a:pt x="68325" y="93909"/>
                          </a:cubicBezTo>
                          <a:cubicBezTo>
                            <a:pt x="79458" y="78803"/>
                            <a:pt x="90460" y="63610"/>
                            <a:pt x="101331" y="48329"/>
                          </a:cubicBezTo>
                          <a:cubicBezTo>
                            <a:pt x="112114" y="33049"/>
                            <a:pt x="122374" y="17245"/>
                            <a:pt x="129403" y="0"/>
                          </a:cubicBezTo>
                          <a:lnTo>
                            <a:pt x="131804" y="960"/>
                          </a:lnTo>
                          <a:close/>
                        </a:path>
                      </a:pathLst>
                    </a:custGeom>
                    <a:solidFill>
                      <a:srgbClr val="A0BDAB"/>
                    </a:solidFill>
                    <a:ln w="4365" cap="flat">
                      <a:noFill/>
                      <a:prstDash val="solid"/>
                      <a:miter/>
                    </a:ln>
                  </p:spPr>
                  <p:txBody>
                    <a:bodyPr rtlCol="0" anchor="ctr"/>
                    <a:lstStyle/>
                    <a:p>
                      <a:endParaRPr lang="th-TH"/>
                    </a:p>
                  </p:txBody>
                </p:sp>
                <p:sp>
                  <p:nvSpPr>
                    <p:cNvPr id="558" name="Freeform: Shape 557">
                      <a:extLst>
                        <a:ext uri="{FF2B5EF4-FFF2-40B4-BE49-F238E27FC236}">
                          <a16:creationId xmlns:a16="http://schemas.microsoft.com/office/drawing/2014/main" id="{1DD1CD30-7B6F-4BFA-A487-611F6C0FB708}"/>
                        </a:ext>
                      </a:extLst>
                    </p:cNvPr>
                    <p:cNvSpPr/>
                    <p:nvPr/>
                  </p:nvSpPr>
                  <p:spPr>
                    <a:xfrm>
                      <a:off x="2748192" y="4759602"/>
                      <a:ext cx="110673" cy="133462"/>
                    </a:xfrm>
                    <a:custGeom>
                      <a:avLst/>
                      <a:gdLst>
                        <a:gd name="connsiteX0" fmla="*/ 110673 w 110673"/>
                        <a:gd name="connsiteY0" fmla="*/ 2008 h 133462"/>
                        <a:gd name="connsiteX1" fmla="*/ 95306 w 110673"/>
                        <a:gd name="connsiteY1" fmla="*/ 16939 h 133462"/>
                        <a:gd name="connsiteX2" fmla="*/ 83387 w 110673"/>
                        <a:gd name="connsiteY2" fmla="*/ 34883 h 133462"/>
                        <a:gd name="connsiteX3" fmla="*/ 73389 w 110673"/>
                        <a:gd name="connsiteY3" fmla="*/ 54180 h 133462"/>
                        <a:gd name="connsiteX4" fmla="*/ 68107 w 110673"/>
                        <a:gd name="connsiteY4" fmla="*/ 63741 h 133462"/>
                        <a:gd name="connsiteX5" fmla="*/ 62169 w 110673"/>
                        <a:gd name="connsiteY5" fmla="*/ 72909 h 133462"/>
                        <a:gd name="connsiteX6" fmla="*/ 33224 w 110673"/>
                        <a:gd name="connsiteY6" fmla="*/ 105391 h 133462"/>
                        <a:gd name="connsiteX7" fmla="*/ 0 w 110673"/>
                        <a:gd name="connsiteY7" fmla="*/ 133463 h 133462"/>
                        <a:gd name="connsiteX8" fmla="*/ 32787 w 110673"/>
                        <a:gd name="connsiteY8" fmla="*/ 104911 h 133462"/>
                        <a:gd name="connsiteX9" fmla="*/ 61121 w 110673"/>
                        <a:gd name="connsiteY9" fmla="*/ 72167 h 133462"/>
                        <a:gd name="connsiteX10" fmla="*/ 81684 w 110673"/>
                        <a:gd name="connsiteY10" fmla="*/ 33966 h 133462"/>
                        <a:gd name="connsiteX11" fmla="*/ 93516 w 110673"/>
                        <a:gd name="connsiteY11" fmla="*/ 15542 h 133462"/>
                        <a:gd name="connsiteX12" fmla="*/ 109058 w 110673"/>
                        <a:gd name="connsiteY12" fmla="*/ 0 h 133462"/>
                        <a:gd name="connsiteX13" fmla="*/ 110673 w 110673"/>
                        <a:gd name="connsiteY13" fmla="*/ 2008 h 13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673" h="133462">
                          <a:moveTo>
                            <a:pt x="110673" y="2008"/>
                          </a:moveTo>
                          <a:cubicBezTo>
                            <a:pt x="105041" y="6418"/>
                            <a:pt x="99846" y="11438"/>
                            <a:pt x="95306" y="16939"/>
                          </a:cubicBezTo>
                          <a:cubicBezTo>
                            <a:pt x="90722" y="22440"/>
                            <a:pt x="86880" y="28552"/>
                            <a:pt x="83387" y="34883"/>
                          </a:cubicBezTo>
                          <a:cubicBezTo>
                            <a:pt x="79894" y="41213"/>
                            <a:pt x="76751" y="47718"/>
                            <a:pt x="73389" y="54180"/>
                          </a:cubicBezTo>
                          <a:cubicBezTo>
                            <a:pt x="71687" y="57410"/>
                            <a:pt x="69984" y="60598"/>
                            <a:pt x="68107" y="63741"/>
                          </a:cubicBezTo>
                          <a:cubicBezTo>
                            <a:pt x="66229" y="66841"/>
                            <a:pt x="64265" y="69940"/>
                            <a:pt x="62169" y="72909"/>
                          </a:cubicBezTo>
                          <a:cubicBezTo>
                            <a:pt x="53830" y="84871"/>
                            <a:pt x="43876" y="95568"/>
                            <a:pt x="33224" y="105391"/>
                          </a:cubicBezTo>
                          <a:cubicBezTo>
                            <a:pt x="22571" y="115257"/>
                            <a:pt x="11307" y="124382"/>
                            <a:pt x="0" y="133463"/>
                          </a:cubicBezTo>
                          <a:cubicBezTo>
                            <a:pt x="11176" y="124207"/>
                            <a:pt x="22309" y="114908"/>
                            <a:pt x="32787" y="104911"/>
                          </a:cubicBezTo>
                          <a:cubicBezTo>
                            <a:pt x="43265" y="94913"/>
                            <a:pt x="53001" y="84129"/>
                            <a:pt x="61121" y="72167"/>
                          </a:cubicBezTo>
                          <a:cubicBezTo>
                            <a:pt x="69373" y="60292"/>
                            <a:pt x="74874" y="46845"/>
                            <a:pt x="81684" y="33966"/>
                          </a:cubicBezTo>
                          <a:cubicBezTo>
                            <a:pt x="85090" y="27548"/>
                            <a:pt x="88932" y="21261"/>
                            <a:pt x="93516" y="15542"/>
                          </a:cubicBezTo>
                          <a:cubicBezTo>
                            <a:pt x="98100" y="9823"/>
                            <a:pt x="103295" y="4584"/>
                            <a:pt x="109058" y="0"/>
                          </a:cubicBezTo>
                          <a:lnTo>
                            <a:pt x="110673" y="2008"/>
                          </a:lnTo>
                          <a:close/>
                        </a:path>
                      </a:pathLst>
                    </a:custGeom>
                    <a:solidFill>
                      <a:srgbClr val="A0BDAB"/>
                    </a:solidFill>
                    <a:ln w="4365" cap="flat">
                      <a:noFill/>
                      <a:prstDash val="solid"/>
                      <a:miter/>
                    </a:ln>
                  </p:spPr>
                  <p:txBody>
                    <a:bodyPr rtlCol="0" anchor="ctr"/>
                    <a:lstStyle/>
                    <a:p>
                      <a:endParaRPr lang="th-TH"/>
                    </a:p>
                  </p:txBody>
                </p:sp>
                <p:sp>
                  <p:nvSpPr>
                    <p:cNvPr id="559" name="Freeform: Shape 558">
                      <a:extLst>
                        <a:ext uri="{FF2B5EF4-FFF2-40B4-BE49-F238E27FC236}">
                          <a16:creationId xmlns:a16="http://schemas.microsoft.com/office/drawing/2014/main" id="{3C0A25CC-6382-40AC-B66B-AD75CB2EC834}"/>
                        </a:ext>
                      </a:extLst>
                    </p:cNvPr>
                    <p:cNvSpPr/>
                    <p:nvPr/>
                  </p:nvSpPr>
                  <p:spPr>
                    <a:xfrm>
                      <a:off x="2672271" y="4793306"/>
                      <a:ext cx="57808" cy="81989"/>
                    </a:xfrm>
                    <a:custGeom>
                      <a:avLst/>
                      <a:gdLst>
                        <a:gd name="connsiteX0" fmla="*/ 55752 w 57808"/>
                        <a:gd name="connsiteY0" fmla="*/ 0 h 81989"/>
                        <a:gd name="connsiteX1" fmla="*/ 57803 w 57808"/>
                        <a:gd name="connsiteY1" fmla="*/ 9168 h 81989"/>
                        <a:gd name="connsiteX2" fmla="*/ 56363 w 57808"/>
                        <a:gd name="connsiteY2" fmla="*/ 15586 h 81989"/>
                        <a:gd name="connsiteX3" fmla="*/ 49901 w 57808"/>
                        <a:gd name="connsiteY3" fmla="*/ 26501 h 81989"/>
                        <a:gd name="connsiteX4" fmla="*/ 34490 w 57808"/>
                        <a:gd name="connsiteY4" fmla="*/ 46103 h 81989"/>
                        <a:gd name="connsiteX5" fmla="*/ 0 w 57808"/>
                        <a:gd name="connsiteY5" fmla="*/ 81990 h 81989"/>
                        <a:gd name="connsiteX6" fmla="*/ 33442 w 57808"/>
                        <a:gd name="connsiteY6" fmla="*/ 45273 h 81989"/>
                        <a:gd name="connsiteX7" fmla="*/ 48286 w 57808"/>
                        <a:gd name="connsiteY7" fmla="*/ 25365 h 81989"/>
                        <a:gd name="connsiteX8" fmla="*/ 54180 w 57808"/>
                        <a:gd name="connsiteY8" fmla="*/ 14800 h 81989"/>
                        <a:gd name="connsiteX9" fmla="*/ 53743 w 57808"/>
                        <a:gd name="connsiteY9" fmla="*/ 2489 h 81989"/>
                        <a:gd name="connsiteX10" fmla="*/ 55752 w 57808"/>
                        <a:gd name="connsiteY10" fmla="*/ 0 h 8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808" h="81989">
                          <a:moveTo>
                            <a:pt x="55752" y="0"/>
                          </a:moveTo>
                          <a:cubicBezTo>
                            <a:pt x="56799" y="2052"/>
                            <a:pt x="57891" y="6942"/>
                            <a:pt x="57803" y="9168"/>
                          </a:cubicBezTo>
                          <a:cubicBezTo>
                            <a:pt x="57716" y="11438"/>
                            <a:pt x="57149" y="13578"/>
                            <a:pt x="56363" y="15586"/>
                          </a:cubicBezTo>
                          <a:cubicBezTo>
                            <a:pt x="54791" y="19602"/>
                            <a:pt x="52390" y="23182"/>
                            <a:pt x="49901" y="26501"/>
                          </a:cubicBezTo>
                          <a:cubicBezTo>
                            <a:pt x="44968" y="33180"/>
                            <a:pt x="39860" y="39729"/>
                            <a:pt x="34490" y="46103"/>
                          </a:cubicBezTo>
                          <a:cubicBezTo>
                            <a:pt x="23794" y="58808"/>
                            <a:pt x="12268" y="70814"/>
                            <a:pt x="0" y="81990"/>
                          </a:cubicBezTo>
                          <a:cubicBezTo>
                            <a:pt x="11962" y="70508"/>
                            <a:pt x="23139" y="58240"/>
                            <a:pt x="33442" y="45273"/>
                          </a:cubicBezTo>
                          <a:cubicBezTo>
                            <a:pt x="38594" y="38812"/>
                            <a:pt x="43527" y="32176"/>
                            <a:pt x="48286" y="25365"/>
                          </a:cubicBezTo>
                          <a:cubicBezTo>
                            <a:pt x="50643" y="22004"/>
                            <a:pt x="52826" y="18511"/>
                            <a:pt x="54180" y="14800"/>
                          </a:cubicBezTo>
                          <a:cubicBezTo>
                            <a:pt x="55533" y="11089"/>
                            <a:pt x="55533" y="5763"/>
                            <a:pt x="53743" y="2489"/>
                          </a:cubicBezTo>
                          <a:lnTo>
                            <a:pt x="55752" y="0"/>
                          </a:lnTo>
                          <a:close/>
                        </a:path>
                      </a:pathLst>
                    </a:custGeom>
                    <a:solidFill>
                      <a:srgbClr val="A0BDAB"/>
                    </a:solidFill>
                    <a:ln w="4365" cap="flat">
                      <a:noFill/>
                      <a:prstDash val="solid"/>
                      <a:miter/>
                    </a:ln>
                  </p:spPr>
                  <p:txBody>
                    <a:bodyPr rtlCol="0" anchor="ctr"/>
                    <a:lstStyle/>
                    <a:p>
                      <a:endParaRPr lang="th-TH"/>
                    </a:p>
                  </p:txBody>
                </p:sp>
                <p:sp>
                  <p:nvSpPr>
                    <p:cNvPr id="560" name="Freeform: Shape 559">
                      <a:extLst>
                        <a:ext uri="{FF2B5EF4-FFF2-40B4-BE49-F238E27FC236}">
                          <a16:creationId xmlns:a16="http://schemas.microsoft.com/office/drawing/2014/main" id="{B166FFEE-141F-46C8-A40F-004B429C59D0}"/>
                        </a:ext>
                      </a:extLst>
                    </p:cNvPr>
                    <p:cNvSpPr/>
                    <p:nvPr/>
                  </p:nvSpPr>
                  <p:spPr>
                    <a:xfrm>
                      <a:off x="3137754" y="4519287"/>
                      <a:ext cx="200085" cy="51057"/>
                    </a:xfrm>
                    <a:custGeom>
                      <a:avLst/>
                      <a:gdLst>
                        <a:gd name="connsiteX0" fmla="*/ 198383 w 200085"/>
                        <a:gd name="connsiteY0" fmla="*/ 51057 h 51057"/>
                        <a:gd name="connsiteX1" fmla="*/ 176423 w 200085"/>
                        <a:gd name="connsiteY1" fmla="*/ 38440 h 51057"/>
                        <a:gd name="connsiteX2" fmla="*/ 151756 w 200085"/>
                        <a:gd name="connsiteY2" fmla="*/ 31062 h 51057"/>
                        <a:gd name="connsiteX3" fmla="*/ 101505 w 200085"/>
                        <a:gd name="connsiteY3" fmla="*/ 18445 h 51057"/>
                        <a:gd name="connsiteX4" fmla="*/ 51255 w 200085"/>
                        <a:gd name="connsiteY4" fmla="*/ 5871 h 51057"/>
                        <a:gd name="connsiteX5" fmla="*/ 25846 w 200085"/>
                        <a:gd name="connsiteY5" fmla="*/ 1112 h 51057"/>
                        <a:gd name="connsiteX6" fmla="*/ 0 w 200085"/>
                        <a:gd name="connsiteY6" fmla="*/ 676 h 51057"/>
                        <a:gd name="connsiteX7" fmla="*/ 25846 w 200085"/>
                        <a:gd name="connsiteY7" fmla="*/ 807 h 51057"/>
                        <a:gd name="connsiteX8" fmla="*/ 51386 w 200085"/>
                        <a:gd name="connsiteY8" fmla="*/ 5260 h 51057"/>
                        <a:gd name="connsiteX9" fmla="*/ 101811 w 200085"/>
                        <a:gd name="connsiteY9" fmla="*/ 17178 h 51057"/>
                        <a:gd name="connsiteX10" fmla="*/ 152192 w 200085"/>
                        <a:gd name="connsiteY10" fmla="*/ 29184 h 51057"/>
                        <a:gd name="connsiteX11" fmla="*/ 177209 w 200085"/>
                        <a:gd name="connsiteY11" fmla="*/ 36344 h 51057"/>
                        <a:gd name="connsiteX12" fmla="*/ 200085 w 200085"/>
                        <a:gd name="connsiteY12" fmla="*/ 49136 h 51057"/>
                        <a:gd name="connsiteX13" fmla="*/ 198383 w 200085"/>
                        <a:gd name="connsiteY13" fmla="*/ 51057 h 51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0085" h="51057">
                          <a:moveTo>
                            <a:pt x="198383" y="51057"/>
                          </a:moveTo>
                          <a:cubicBezTo>
                            <a:pt x="192009" y="45513"/>
                            <a:pt x="184368" y="41496"/>
                            <a:pt x="176423" y="38440"/>
                          </a:cubicBezTo>
                          <a:cubicBezTo>
                            <a:pt x="168433" y="35340"/>
                            <a:pt x="160094" y="33157"/>
                            <a:pt x="151756" y="31062"/>
                          </a:cubicBezTo>
                          <a:lnTo>
                            <a:pt x="101505" y="18445"/>
                          </a:lnTo>
                          <a:cubicBezTo>
                            <a:pt x="84740" y="14253"/>
                            <a:pt x="68019" y="9975"/>
                            <a:pt x="51255" y="5871"/>
                          </a:cubicBezTo>
                          <a:cubicBezTo>
                            <a:pt x="42872" y="3906"/>
                            <a:pt x="34403" y="2116"/>
                            <a:pt x="25846" y="1112"/>
                          </a:cubicBezTo>
                          <a:cubicBezTo>
                            <a:pt x="17289" y="64"/>
                            <a:pt x="8601" y="-197"/>
                            <a:pt x="0" y="676"/>
                          </a:cubicBezTo>
                          <a:cubicBezTo>
                            <a:pt x="8601" y="-328"/>
                            <a:pt x="17289" y="-154"/>
                            <a:pt x="25846" y="807"/>
                          </a:cubicBezTo>
                          <a:cubicBezTo>
                            <a:pt x="34446" y="1723"/>
                            <a:pt x="42960" y="3383"/>
                            <a:pt x="51386" y="5260"/>
                          </a:cubicBezTo>
                          <a:cubicBezTo>
                            <a:pt x="68238" y="9102"/>
                            <a:pt x="85002" y="13206"/>
                            <a:pt x="101811" y="17178"/>
                          </a:cubicBezTo>
                          <a:lnTo>
                            <a:pt x="152192" y="29184"/>
                          </a:lnTo>
                          <a:cubicBezTo>
                            <a:pt x="160575" y="31193"/>
                            <a:pt x="169044" y="33288"/>
                            <a:pt x="177209" y="36344"/>
                          </a:cubicBezTo>
                          <a:cubicBezTo>
                            <a:pt x="185373" y="39357"/>
                            <a:pt x="193318" y="43417"/>
                            <a:pt x="200085" y="49136"/>
                          </a:cubicBezTo>
                          <a:lnTo>
                            <a:pt x="198383" y="51057"/>
                          </a:lnTo>
                          <a:close/>
                        </a:path>
                      </a:pathLst>
                    </a:custGeom>
                    <a:solidFill>
                      <a:srgbClr val="A0BDAB"/>
                    </a:solidFill>
                    <a:ln w="4365" cap="flat">
                      <a:noFill/>
                      <a:prstDash val="solid"/>
                      <a:miter/>
                    </a:ln>
                  </p:spPr>
                  <p:txBody>
                    <a:bodyPr rtlCol="0" anchor="ctr"/>
                    <a:lstStyle/>
                    <a:p>
                      <a:endParaRPr lang="th-TH"/>
                    </a:p>
                  </p:txBody>
                </p:sp>
                <p:sp>
                  <p:nvSpPr>
                    <p:cNvPr id="561" name="Freeform: Shape 560">
                      <a:extLst>
                        <a:ext uri="{FF2B5EF4-FFF2-40B4-BE49-F238E27FC236}">
                          <a16:creationId xmlns:a16="http://schemas.microsoft.com/office/drawing/2014/main" id="{9419933E-EFEE-467A-8D70-36E8681C8726}"/>
                        </a:ext>
                      </a:extLst>
                    </p:cNvPr>
                    <p:cNvSpPr/>
                    <p:nvPr/>
                  </p:nvSpPr>
                  <p:spPr>
                    <a:xfrm>
                      <a:off x="2968361" y="4560346"/>
                      <a:ext cx="257190" cy="65705"/>
                    </a:xfrm>
                    <a:custGeom>
                      <a:avLst/>
                      <a:gdLst>
                        <a:gd name="connsiteX0" fmla="*/ 256055 w 257190"/>
                        <a:gd name="connsiteY0" fmla="*/ 65706 h 65705"/>
                        <a:gd name="connsiteX1" fmla="*/ 195545 w 257190"/>
                        <a:gd name="connsiteY1" fmla="*/ 38201 h 65705"/>
                        <a:gd name="connsiteX2" fmla="*/ 163805 w 257190"/>
                        <a:gd name="connsiteY2" fmla="*/ 28552 h 65705"/>
                        <a:gd name="connsiteX3" fmla="*/ 130974 w 257190"/>
                        <a:gd name="connsiteY3" fmla="*/ 23837 h 65705"/>
                        <a:gd name="connsiteX4" fmla="*/ 114341 w 257190"/>
                        <a:gd name="connsiteY4" fmla="*/ 22659 h 65705"/>
                        <a:gd name="connsiteX5" fmla="*/ 97794 w 257190"/>
                        <a:gd name="connsiteY5" fmla="*/ 20650 h 65705"/>
                        <a:gd name="connsiteX6" fmla="*/ 65094 w 257190"/>
                        <a:gd name="connsiteY6" fmla="*/ 14189 h 65705"/>
                        <a:gd name="connsiteX7" fmla="*/ 0 w 257190"/>
                        <a:gd name="connsiteY7" fmla="*/ 0 h 65705"/>
                        <a:gd name="connsiteX8" fmla="*/ 65225 w 257190"/>
                        <a:gd name="connsiteY8" fmla="*/ 13578 h 65705"/>
                        <a:gd name="connsiteX9" fmla="*/ 97925 w 257190"/>
                        <a:gd name="connsiteY9" fmla="*/ 19734 h 65705"/>
                        <a:gd name="connsiteX10" fmla="*/ 114428 w 257190"/>
                        <a:gd name="connsiteY10" fmla="*/ 21567 h 65705"/>
                        <a:gd name="connsiteX11" fmla="*/ 131062 w 257190"/>
                        <a:gd name="connsiteY11" fmla="*/ 22571 h 65705"/>
                        <a:gd name="connsiteX12" fmla="*/ 164155 w 257190"/>
                        <a:gd name="connsiteY12" fmla="*/ 26981 h 65705"/>
                        <a:gd name="connsiteX13" fmla="*/ 196200 w 257190"/>
                        <a:gd name="connsiteY13" fmla="*/ 36411 h 65705"/>
                        <a:gd name="connsiteX14" fmla="*/ 257190 w 257190"/>
                        <a:gd name="connsiteY14" fmla="*/ 63392 h 65705"/>
                        <a:gd name="connsiteX15" fmla="*/ 256055 w 257190"/>
                        <a:gd name="connsiteY15" fmla="*/ 65706 h 6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7190" h="65705">
                          <a:moveTo>
                            <a:pt x="256055" y="65706"/>
                          </a:moveTo>
                          <a:cubicBezTo>
                            <a:pt x="236191" y="55839"/>
                            <a:pt x="216283" y="45972"/>
                            <a:pt x="195545" y="38201"/>
                          </a:cubicBezTo>
                          <a:cubicBezTo>
                            <a:pt x="185198" y="34315"/>
                            <a:pt x="174589" y="30997"/>
                            <a:pt x="163805" y="28552"/>
                          </a:cubicBezTo>
                          <a:cubicBezTo>
                            <a:pt x="153022" y="26064"/>
                            <a:pt x="142064" y="24536"/>
                            <a:pt x="130974" y="23837"/>
                          </a:cubicBezTo>
                          <a:cubicBezTo>
                            <a:pt x="125430" y="23445"/>
                            <a:pt x="119885" y="23139"/>
                            <a:pt x="114341" y="22659"/>
                          </a:cubicBezTo>
                          <a:cubicBezTo>
                            <a:pt x="108796" y="22178"/>
                            <a:pt x="103251" y="21480"/>
                            <a:pt x="97794" y="20650"/>
                          </a:cubicBezTo>
                          <a:cubicBezTo>
                            <a:pt x="86792" y="18904"/>
                            <a:pt x="75922" y="16546"/>
                            <a:pt x="65094" y="14189"/>
                          </a:cubicBezTo>
                          <a:lnTo>
                            <a:pt x="0" y="0"/>
                          </a:lnTo>
                          <a:lnTo>
                            <a:pt x="65225" y="13578"/>
                          </a:lnTo>
                          <a:cubicBezTo>
                            <a:pt x="76096" y="15848"/>
                            <a:pt x="86967" y="18118"/>
                            <a:pt x="97925" y="19734"/>
                          </a:cubicBezTo>
                          <a:cubicBezTo>
                            <a:pt x="103426" y="20563"/>
                            <a:pt x="108927" y="21174"/>
                            <a:pt x="114428" y="21567"/>
                          </a:cubicBezTo>
                          <a:cubicBezTo>
                            <a:pt x="119973" y="22004"/>
                            <a:pt x="125517" y="22222"/>
                            <a:pt x="131062" y="22571"/>
                          </a:cubicBezTo>
                          <a:cubicBezTo>
                            <a:pt x="142151" y="23139"/>
                            <a:pt x="153284" y="24580"/>
                            <a:pt x="164155" y="26981"/>
                          </a:cubicBezTo>
                          <a:cubicBezTo>
                            <a:pt x="175069" y="29338"/>
                            <a:pt x="185722" y="32613"/>
                            <a:pt x="196200" y="36411"/>
                          </a:cubicBezTo>
                          <a:cubicBezTo>
                            <a:pt x="217156" y="44007"/>
                            <a:pt x="237238" y="53700"/>
                            <a:pt x="257190" y="63392"/>
                          </a:cubicBezTo>
                          <a:lnTo>
                            <a:pt x="256055" y="65706"/>
                          </a:lnTo>
                          <a:close/>
                        </a:path>
                      </a:pathLst>
                    </a:custGeom>
                    <a:solidFill>
                      <a:srgbClr val="A0BDAB"/>
                    </a:solidFill>
                    <a:ln w="4365" cap="flat">
                      <a:noFill/>
                      <a:prstDash val="solid"/>
                      <a:miter/>
                    </a:ln>
                  </p:spPr>
                  <p:txBody>
                    <a:bodyPr rtlCol="0" anchor="ctr"/>
                    <a:lstStyle/>
                    <a:p>
                      <a:endParaRPr lang="th-TH"/>
                    </a:p>
                  </p:txBody>
                </p:sp>
                <p:sp>
                  <p:nvSpPr>
                    <p:cNvPr id="562" name="Freeform: Shape 561">
                      <a:extLst>
                        <a:ext uri="{FF2B5EF4-FFF2-40B4-BE49-F238E27FC236}">
                          <a16:creationId xmlns:a16="http://schemas.microsoft.com/office/drawing/2014/main" id="{79F6F1D1-B2B0-472F-BA2B-1A28381BEB72}"/>
                        </a:ext>
                      </a:extLst>
                    </p:cNvPr>
                    <p:cNvSpPr/>
                    <p:nvPr/>
                  </p:nvSpPr>
                  <p:spPr>
                    <a:xfrm>
                      <a:off x="2857556" y="4607191"/>
                      <a:ext cx="225887" cy="76794"/>
                    </a:xfrm>
                    <a:custGeom>
                      <a:avLst/>
                      <a:gdLst>
                        <a:gd name="connsiteX0" fmla="*/ 224359 w 225887"/>
                        <a:gd name="connsiteY0" fmla="*/ 76795 h 76794"/>
                        <a:gd name="connsiteX1" fmla="*/ 199430 w 225887"/>
                        <a:gd name="connsiteY1" fmla="*/ 60598 h 76794"/>
                        <a:gd name="connsiteX2" fmla="*/ 192882 w 225887"/>
                        <a:gd name="connsiteY2" fmla="*/ 57061 h 76794"/>
                        <a:gd name="connsiteX3" fmla="*/ 186246 w 225887"/>
                        <a:gd name="connsiteY3" fmla="*/ 53699 h 76794"/>
                        <a:gd name="connsiteX4" fmla="*/ 179522 w 225887"/>
                        <a:gd name="connsiteY4" fmla="*/ 50469 h 76794"/>
                        <a:gd name="connsiteX5" fmla="*/ 172712 w 225887"/>
                        <a:gd name="connsiteY5" fmla="*/ 47500 h 76794"/>
                        <a:gd name="connsiteX6" fmla="*/ 144814 w 225887"/>
                        <a:gd name="connsiteY6" fmla="*/ 36978 h 76794"/>
                        <a:gd name="connsiteX7" fmla="*/ 130582 w 225887"/>
                        <a:gd name="connsiteY7" fmla="*/ 32438 h 76794"/>
                        <a:gd name="connsiteX8" fmla="*/ 116218 w 225887"/>
                        <a:gd name="connsiteY8" fmla="*/ 28334 h 76794"/>
                        <a:gd name="connsiteX9" fmla="*/ 58196 w 225887"/>
                        <a:gd name="connsiteY9" fmla="*/ 13883 h 76794"/>
                        <a:gd name="connsiteX10" fmla="*/ 0 w 225887"/>
                        <a:gd name="connsiteY10" fmla="*/ 0 h 76794"/>
                        <a:gd name="connsiteX11" fmla="*/ 58327 w 225887"/>
                        <a:gd name="connsiteY11" fmla="*/ 13228 h 76794"/>
                        <a:gd name="connsiteX12" fmla="*/ 116524 w 225887"/>
                        <a:gd name="connsiteY12" fmla="*/ 27068 h 76794"/>
                        <a:gd name="connsiteX13" fmla="*/ 130974 w 225887"/>
                        <a:gd name="connsiteY13" fmla="*/ 31041 h 76794"/>
                        <a:gd name="connsiteX14" fmla="*/ 145294 w 225887"/>
                        <a:gd name="connsiteY14" fmla="*/ 35450 h 76794"/>
                        <a:gd name="connsiteX15" fmla="*/ 173454 w 225887"/>
                        <a:gd name="connsiteY15" fmla="*/ 45710 h 76794"/>
                        <a:gd name="connsiteX16" fmla="*/ 180352 w 225887"/>
                        <a:gd name="connsiteY16" fmla="*/ 48635 h 76794"/>
                        <a:gd name="connsiteX17" fmla="*/ 187162 w 225887"/>
                        <a:gd name="connsiteY17" fmla="*/ 51779 h 76794"/>
                        <a:gd name="connsiteX18" fmla="*/ 193886 w 225887"/>
                        <a:gd name="connsiteY18" fmla="*/ 55097 h 76794"/>
                        <a:gd name="connsiteX19" fmla="*/ 200522 w 225887"/>
                        <a:gd name="connsiteY19" fmla="*/ 58589 h 76794"/>
                        <a:gd name="connsiteX20" fmla="*/ 225887 w 225887"/>
                        <a:gd name="connsiteY20" fmla="*/ 74655 h 76794"/>
                        <a:gd name="connsiteX21" fmla="*/ 224359 w 225887"/>
                        <a:gd name="connsiteY21" fmla="*/ 76795 h 76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5887" h="76794">
                          <a:moveTo>
                            <a:pt x="224359" y="76795"/>
                          </a:moveTo>
                          <a:cubicBezTo>
                            <a:pt x="216370" y="70944"/>
                            <a:pt x="208075" y="65444"/>
                            <a:pt x="199430" y="60598"/>
                          </a:cubicBezTo>
                          <a:cubicBezTo>
                            <a:pt x="197291" y="59331"/>
                            <a:pt x="195065" y="58240"/>
                            <a:pt x="192882" y="57061"/>
                          </a:cubicBezTo>
                          <a:cubicBezTo>
                            <a:pt x="190699" y="55882"/>
                            <a:pt x="188516" y="54747"/>
                            <a:pt x="186246" y="53699"/>
                          </a:cubicBezTo>
                          <a:lnTo>
                            <a:pt x="179522" y="50469"/>
                          </a:lnTo>
                          <a:lnTo>
                            <a:pt x="172712" y="47500"/>
                          </a:lnTo>
                          <a:cubicBezTo>
                            <a:pt x="163543" y="43614"/>
                            <a:pt x="154244" y="40078"/>
                            <a:pt x="144814" y="36978"/>
                          </a:cubicBezTo>
                          <a:cubicBezTo>
                            <a:pt x="140099" y="35319"/>
                            <a:pt x="135340" y="33922"/>
                            <a:pt x="130582" y="32438"/>
                          </a:cubicBezTo>
                          <a:cubicBezTo>
                            <a:pt x="125779" y="31041"/>
                            <a:pt x="121020" y="29600"/>
                            <a:pt x="116218" y="28334"/>
                          </a:cubicBezTo>
                          <a:cubicBezTo>
                            <a:pt x="97008" y="23008"/>
                            <a:pt x="77581" y="18511"/>
                            <a:pt x="58196" y="13883"/>
                          </a:cubicBezTo>
                          <a:lnTo>
                            <a:pt x="0" y="0"/>
                          </a:lnTo>
                          <a:lnTo>
                            <a:pt x="58327" y="13228"/>
                          </a:lnTo>
                          <a:cubicBezTo>
                            <a:pt x="77755" y="17681"/>
                            <a:pt x="97227" y="21960"/>
                            <a:pt x="116524" y="27068"/>
                          </a:cubicBezTo>
                          <a:cubicBezTo>
                            <a:pt x="121370" y="28291"/>
                            <a:pt x="126128" y="29687"/>
                            <a:pt x="130974" y="31041"/>
                          </a:cubicBezTo>
                          <a:cubicBezTo>
                            <a:pt x="135733" y="32482"/>
                            <a:pt x="140536" y="33835"/>
                            <a:pt x="145294" y="35450"/>
                          </a:cubicBezTo>
                          <a:cubicBezTo>
                            <a:pt x="154812" y="38463"/>
                            <a:pt x="164198" y="41912"/>
                            <a:pt x="173454" y="45710"/>
                          </a:cubicBezTo>
                          <a:lnTo>
                            <a:pt x="180352" y="48635"/>
                          </a:lnTo>
                          <a:lnTo>
                            <a:pt x="187162" y="51779"/>
                          </a:lnTo>
                          <a:cubicBezTo>
                            <a:pt x="189433" y="52783"/>
                            <a:pt x="191659" y="53962"/>
                            <a:pt x="193886" y="55097"/>
                          </a:cubicBezTo>
                          <a:cubicBezTo>
                            <a:pt x="196112" y="56275"/>
                            <a:pt x="198383" y="57323"/>
                            <a:pt x="200522" y="58589"/>
                          </a:cubicBezTo>
                          <a:cubicBezTo>
                            <a:pt x="209341" y="63392"/>
                            <a:pt x="217767" y="68805"/>
                            <a:pt x="225887" y="74655"/>
                          </a:cubicBezTo>
                          <a:lnTo>
                            <a:pt x="224359" y="76795"/>
                          </a:lnTo>
                          <a:close/>
                        </a:path>
                      </a:pathLst>
                    </a:custGeom>
                    <a:solidFill>
                      <a:srgbClr val="A0BDAB"/>
                    </a:solidFill>
                    <a:ln w="4365" cap="flat">
                      <a:noFill/>
                      <a:prstDash val="solid"/>
                      <a:miter/>
                    </a:ln>
                  </p:spPr>
                  <p:txBody>
                    <a:bodyPr rtlCol="0" anchor="ctr"/>
                    <a:lstStyle/>
                    <a:p>
                      <a:endParaRPr lang="th-TH"/>
                    </a:p>
                  </p:txBody>
                </p:sp>
                <p:sp>
                  <p:nvSpPr>
                    <p:cNvPr id="563" name="Freeform: Shape 562">
                      <a:extLst>
                        <a:ext uri="{FF2B5EF4-FFF2-40B4-BE49-F238E27FC236}">
                          <a16:creationId xmlns:a16="http://schemas.microsoft.com/office/drawing/2014/main" id="{42A6A80C-070C-4B8F-9F0C-76302A5E1EC4}"/>
                        </a:ext>
                      </a:extLst>
                    </p:cNvPr>
                    <p:cNvSpPr/>
                    <p:nvPr/>
                  </p:nvSpPr>
                  <p:spPr>
                    <a:xfrm>
                      <a:off x="2768755" y="4650413"/>
                      <a:ext cx="220080" cy="67451"/>
                    </a:xfrm>
                    <a:custGeom>
                      <a:avLst/>
                      <a:gdLst>
                        <a:gd name="connsiteX0" fmla="*/ 219208 w 220080"/>
                        <a:gd name="connsiteY0" fmla="*/ 67452 h 67451"/>
                        <a:gd name="connsiteX1" fmla="*/ 164984 w 220080"/>
                        <a:gd name="connsiteY1" fmla="*/ 49028 h 67451"/>
                        <a:gd name="connsiteX2" fmla="*/ 110019 w 220080"/>
                        <a:gd name="connsiteY2" fmla="*/ 32613 h 67451"/>
                        <a:gd name="connsiteX3" fmla="*/ 0 w 220080"/>
                        <a:gd name="connsiteY3" fmla="*/ 0 h 67451"/>
                        <a:gd name="connsiteX4" fmla="*/ 110368 w 220080"/>
                        <a:gd name="connsiteY4" fmla="*/ 31347 h 67451"/>
                        <a:gd name="connsiteX5" fmla="*/ 165508 w 220080"/>
                        <a:gd name="connsiteY5" fmla="*/ 47107 h 67451"/>
                        <a:gd name="connsiteX6" fmla="*/ 220081 w 220080"/>
                        <a:gd name="connsiteY6" fmla="*/ 64963 h 67451"/>
                        <a:gd name="connsiteX7" fmla="*/ 219208 w 220080"/>
                        <a:gd name="connsiteY7" fmla="*/ 67452 h 6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080" h="67451">
                          <a:moveTo>
                            <a:pt x="219208" y="67452"/>
                          </a:moveTo>
                          <a:cubicBezTo>
                            <a:pt x="201395" y="60598"/>
                            <a:pt x="183233" y="54616"/>
                            <a:pt x="164984" y="49028"/>
                          </a:cubicBezTo>
                          <a:cubicBezTo>
                            <a:pt x="146735" y="43440"/>
                            <a:pt x="128355" y="38070"/>
                            <a:pt x="110019" y="32613"/>
                          </a:cubicBezTo>
                          <a:lnTo>
                            <a:pt x="0" y="0"/>
                          </a:lnTo>
                          <a:lnTo>
                            <a:pt x="110368" y="31347"/>
                          </a:lnTo>
                          <a:cubicBezTo>
                            <a:pt x="128748" y="36586"/>
                            <a:pt x="147172" y="41737"/>
                            <a:pt x="165508" y="47107"/>
                          </a:cubicBezTo>
                          <a:cubicBezTo>
                            <a:pt x="183845" y="52521"/>
                            <a:pt x="202137" y="58284"/>
                            <a:pt x="220081" y="64963"/>
                          </a:cubicBezTo>
                          <a:lnTo>
                            <a:pt x="219208" y="67452"/>
                          </a:lnTo>
                          <a:close/>
                        </a:path>
                      </a:pathLst>
                    </a:custGeom>
                    <a:solidFill>
                      <a:srgbClr val="A0BDAB"/>
                    </a:solidFill>
                    <a:ln w="4365" cap="flat">
                      <a:noFill/>
                      <a:prstDash val="solid"/>
                      <a:miter/>
                    </a:ln>
                  </p:spPr>
                  <p:txBody>
                    <a:bodyPr rtlCol="0" anchor="ctr"/>
                    <a:lstStyle/>
                    <a:p>
                      <a:endParaRPr lang="th-TH"/>
                    </a:p>
                  </p:txBody>
                </p:sp>
                <p:sp>
                  <p:nvSpPr>
                    <p:cNvPr id="564" name="Freeform: Shape 563">
                      <a:extLst>
                        <a:ext uri="{FF2B5EF4-FFF2-40B4-BE49-F238E27FC236}">
                          <a16:creationId xmlns:a16="http://schemas.microsoft.com/office/drawing/2014/main" id="{A0256145-BED7-4E33-845E-783F2CC19B86}"/>
                        </a:ext>
                      </a:extLst>
                    </p:cNvPr>
                    <p:cNvSpPr/>
                    <p:nvPr/>
                  </p:nvSpPr>
                  <p:spPr>
                    <a:xfrm>
                      <a:off x="2698990" y="4690535"/>
                      <a:ext cx="170965" cy="61427"/>
                    </a:xfrm>
                    <a:custGeom>
                      <a:avLst/>
                      <a:gdLst>
                        <a:gd name="connsiteX0" fmla="*/ 169743 w 170965"/>
                        <a:gd name="connsiteY0" fmla="*/ 61427 h 61427"/>
                        <a:gd name="connsiteX1" fmla="*/ 0 w 170965"/>
                        <a:gd name="connsiteY1" fmla="*/ 0 h 61427"/>
                        <a:gd name="connsiteX2" fmla="*/ 170965 w 170965"/>
                        <a:gd name="connsiteY2" fmla="*/ 59113 h 61427"/>
                        <a:gd name="connsiteX3" fmla="*/ 169743 w 170965"/>
                        <a:gd name="connsiteY3" fmla="*/ 61427 h 61427"/>
                      </a:gdLst>
                      <a:ahLst/>
                      <a:cxnLst>
                        <a:cxn ang="0">
                          <a:pos x="connsiteX0" y="connsiteY0"/>
                        </a:cxn>
                        <a:cxn ang="0">
                          <a:pos x="connsiteX1" y="connsiteY1"/>
                        </a:cxn>
                        <a:cxn ang="0">
                          <a:pos x="connsiteX2" y="connsiteY2"/>
                        </a:cxn>
                        <a:cxn ang="0">
                          <a:pos x="connsiteX3" y="connsiteY3"/>
                        </a:cxn>
                      </a:cxnLst>
                      <a:rect l="l" t="t" r="r" b="b"/>
                      <a:pathLst>
                        <a:path w="170965" h="61427">
                          <a:moveTo>
                            <a:pt x="169743" y="61427"/>
                          </a:moveTo>
                          <a:cubicBezTo>
                            <a:pt x="116305" y="33442"/>
                            <a:pt x="59026" y="12748"/>
                            <a:pt x="0" y="0"/>
                          </a:cubicBezTo>
                          <a:cubicBezTo>
                            <a:pt x="59244" y="11875"/>
                            <a:pt x="116917" y="31827"/>
                            <a:pt x="170965" y="59113"/>
                          </a:cubicBezTo>
                          <a:lnTo>
                            <a:pt x="169743" y="61427"/>
                          </a:lnTo>
                          <a:close/>
                        </a:path>
                      </a:pathLst>
                    </a:custGeom>
                    <a:solidFill>
                      <a:srgbClr val="A0BDAB"/>
                    </a:solidFill>
                    <a:ln w="4365" cap="flat">
                      <a:noFill/>
                      <a:prstDash val="solid"/>
                      <a:miter/>
                    </a:ln>
                  </p:spPr>
                  <p:txBody>
                    <a:bodyPr rtlCol="0" anchor="ctr"/>
                    <a:lstStyle/>
                    <a:p>
                      <a:endParaRPr lang="th-TH"/>
                    </a:p>
                  </p:txBody>
                </p:sp>
                <p:sp>
                  <p:nvSpPr>
                    <p:cNvPr id="565" name="Freeform: Shape 564">
                      <a:extLst>
                        <a:ext uri="{FF2B5EF4-FFF2-40B4-BE49-F238E27FC236}">
                          <a16:creationId xmlns:a16="http://schemas.microsoft.com/office/drawing/2014/main" id="{388B218B-0DB0-4E27-93DB-4AAFD4FD4761}"/>
                        </a:ext>
                      </a:extLst>
                    </p:cNvPr>
                    <p:cNvSpPr/>
                    <p:nvPr/>
                  </p:nvSpPr>
                  <p:spPr>
                    <a:xfrm>
                      <a:off x="2609753" y="4755854"/>
                      <a:ext cx="135034" cy="30073"/>
                    </a:xfrm>
                    <a:custGeom>
                      <a:avLst/>
                      <a:gdLst>
                        <a:gd name="connsiteX0" fmla="*/ 133899 w 135034"/>
                        <a:gd name="connsiteY0" fmla="*/ 30074 h 30073"/>
                        <a:gd name="connsiteX1" fmla="*/ 0 w 135034"/>
                        <a:gd name="connsiteY1" fmla="*/ 168 h 30073"/>
                        <a:gd name="connsiteX2" fmla="*/ 135035 w 135034"/>
                        <a:gd name="connsiteY2" fmla="*/ 27673 h 30073"/>
                        <a:gd name="connsiteX3" fmla="*/ 133899 w 135034"/>
                        <a:gd name="connsiteY3" fmla="*/ 30074 h 30073"/>
                      </a:gdLst>
                      <a:ahLst/>
                      <a:cxnLst>
                        <a:cxn ang="0">
                          <a:pos x="connsiteX0" y="connsiteY0"/>
                        </a:cxn>
                        <a:cxn ang="0">
                          <a:pos x="connsiteX1" y="connsiteY1"/>
                        </a:cxn>
                        <a:cxn ang="0">
                          <a:pos x="connsiteX2" y="connsiteY2"/>
                        </a:cxn>
                        <a:cxn ang="0">
                          <a:pos x="connsiteX3" y="connsiteY3"/>
                        </a:cxn>
                      </a:cxnLst>
                      <a:rect l="l" t="t" r="r" b="b"/>
                      <a:pathLst>
                        <a:path w="135034" h="30073">
                          <a:moveTo>
                            <a:pt x="133899" y="30074"/>
                          </a:moveTo>
                          <a:cubicBezTo>
                            <a:pt x="92511" y="9860"/>
                            <a:pt x="46234" y="-530"/>
                            <a:pt x="0" y="168"/>
                          </a:cubicBezTo>
                          <a:cubicBezTo>
                            <a:pt x="46234" y="-1404"/>
                            <a:pt x="92905" y="8070"/>
                            <a:pt x="135035" y="27673"/>
                          </a:cubicBezTo>
                          <a:lnTo>
                            <a:pt x="133899" y="30074"/>
                          </a:lnTo>
                          <a:close/>
                        </a:path>
                      </a:pathLst>
                    </a:custGeom>
                    <a:solidFill>
                      <a:srgbClr val="A0BDAB"/>
                    </a:solidFill>
                    <a:ln w="4365" cap="flat">
                      <a:noFill/>
                      <a:prstDash val="solid"/>
                      <a:miter/>
                    </a:ln>
                  </p:spPr>
                  <p:txBody>
                    <a:bodyPr rtlCol="0" anchor="ctr"/>
                    <a:lstStyle/>
                    <a:p>
                      <a:endParaRPr lang="th-TH"/>
                    </a:p>
                  </p:txBody>
                </p:sp>
              </p:grpSp>
            </p:grpSp>
          </p:grpSp>
          <p:grpSp>
            <p:nvGrpSpPr>
              <p:cNvPr id="473" name="Graphic 2180">
                <a:extLst>
                  <a:ext uri="{FF2B5EF4-FFF2-40B4-BE49-F238E27FC236}">
                    <a16:creationId xmlns:a16="http://schemas.microsoft.com/office/drawing/2014/main" id="{0AA262EB-4C0B-4A4F-B2B7-E96584663CAF}"/>
                  </a:ext>
                </a:extLst>
              </p:cNvPr>
              <p:cNvGrpSpPr/>
              <p:nvPr/>
            </p:nvGrpSpPr>
            <p:grpSpPr>
              <a:xfrm>
                <a:off x="3053276" y="4633715"/>
                <a:ext cx="922431" cy="495951"/>
                <a:chOff x="3053276" y="4633715"/>
                <a:chExt cx="922431" cy="495951"/>
              </a:xfrm>
            </p:grpSpPr>
            <p:pic>
              <p:nvPicPr>
                <p:cNvPr id="528" name="Picture 527">
                  <a:extLst>
                    <a:ext uri="{FF2B5EF4-FFF2-40B4-BE49-F238E27FC236}">
                      <a16:creationId xmlns:a16="http://schemas.microsoft.com/office/drawing/2014/main" id="{FEF00608-6B0F-41DD-B98F-D240874B14FF}"/>
                    </a:ext>
                  </a:extLst>
                </p:cNvPr>
                <p:cNvPicPr>
                  <a:picLocks noChangeAspect="1"/>
                </p:cNvPicPr>
                <p:nvPr/>
              </p:nvPicPr>
              <p:blipFill>
                <a:blip r:embed="rId54"/>
                <a:stretch>
                  <a:fillRect/>
                </a:stretch>
              </p:blipFill>
              <p:spPr>
                <a:xfrm>
                  <a:off x="3884026" y="4687812"/>
                  <a:ext cx="91682" cy="52389"/>
                </a:xfrm>
                <a:custGeom>
                  <a:avLst/>
                  <a:gdLst>
                    <a:gd name="connsiteX0" fmla="*/ 571 w 91682"/>
                    <a:gd name="connsiteY0" fmla="*/ 368 h 52389"/>
                    <a:gd name="connsiteX1" fmla="*/ 92253 w 91682"/>
                    <a:gd name="connsiteY1" fmla="*/ 368 h 52389"/>
                    <a:gd name="connsiteX2" fmla="*/ 92253 w 91682"/>
                    <a:gd name="connsiteY2" fmla="*/ 52758 h 52389"/>
                    <a:gd name="connsiteX3" fmla="*/ 571 w 91682"/>
                    <a:gd name="connsiteY3" fmla="*/ 52758 h 52389"/>
                  </a:gdLst>
                  <a:ahLst/>
                  <a:cxnLst>
                    <a:cxn ang="0">
                      <a:pos x="connsiteX0" y="connsiteY0"/>
                    </a:cxn>
                    <a:cxn ang="0">
                      <a:pos x="connsiteX1" y="connsiteY1"/>
                    </a:cxn>
                    <a:cxn ang="0">
                      <a:pos x="connsiteX2" y="connsiteY2"/>
                    </a:cxn>
                    <a:cxn ang="0">
                      <a:pos x="connsiteX3" y="connsiteY3"/>
                    </a:cxn>
                  </a:cxnLst>
                  <a:rect l="l" t="t" r="r" b="b"/>
                  <a:pathLst>
                    <a:path w="91682" h="52389">
                      <a:moveTo>
                        <a:pt x="571" y="368"/>
                      </a:moveTo>
                      <a:lnTo>
                        <a:pt x="92253" y="368"/>
                      </a:lnTo>
                      <a:lnTo>
                        <a:pt x="92253" y="52758"/>
                      </a:lnTo>
                      <a:lnTo>
                        <a:pt x="571" y="52758"/>
                      </a:lnTo>
                      <a:close/>
                    </a:path>
                  </a:pathLst>
                </a:custGeom>
              </p:spPr>
            </p:pic>
            <p:grpSp>
              <p:nvGrpSpPr>
                <p:cNvPr id="529" name="Graphic 2180">
                  <a:extLst>
                    <a:ext uri="{FF2B5EF4-FFF2-40B4-BE49-F238E27FC236}">
                      <a16:creationId xmlns:a16="http://schemas.microsoft.com/office/drawing/2014/main" id="{715A8E59-6F07-4A77-A334-F4AF2349FF9D}"/>
                    </a:ext>
                  </a:extLst>
                </p:cNvPr>
                <p:cNvGrpSpPr/>
                <p:nvPr/>
              </p:nvGrpSpPr>
              <p:grpSpPr>
                <a:xfrm>
                  <a:off x="3053276" y="4633715"/>
                  <a:ext cx="867588" cy="495951"/>
                  <a:chOff x="3053276" y="4633715"/>
                  <a:chExt cx="867588" cy="495951"/>
                </a:xfrm>
              </p:grpSpPr>
              <p:grpSp>
                <p:nvGrpSpPr>
                  <p:cNvPr id="530" name="Graphic 2180">
                    <a:extLst>
                      <a:ext uri="{FF2B5EF4-FFF2-40B4-BE49-F238E27FC236}">
                        <a16:creationId xmlns:a16="http://schemas.microsoft.com/office/drawing/2014/main" id="{6382E523-BFC5-4443-8584-DD45039C69C1}"/>
                      </a:ext>
                    </a:extLst>
                  </p:cNvPr>
                  <p:cNvGrpSpPr/>
                  <p:nvPr/>
                </p:nvGrpSpPr>
                <p:grpSpPr>
                  <a:xfrm>
                    <a:off x="3053276" y="4633715"/>
                    <a:ext cx="867588" cy="495951"/>
                    <a:chOff x="3053276" y="4633715"/>
                    <a:chExt cx="867588" cy="495951"/>
                  </a:xfrm>
                  <a:solidFill>
                    <a:srgbClr val="FBFFFF"/>
                  </a:solidFill>
                </p:grpSpPr>
                <p:sp>
                  <p:nvSpPr>
                    <p:cNvPr id="547" name="Freeform: Shape 546">
                      <a:extLst>
                        <a:ext uri="{FF2B5EF4-FFF2-40B4-BE49-F238E27FC236}">
                          <a16:creationId xmlns:a16="http://schemas.microsoft.com/office/drawing/2014/main" id="{3921A877-94F3-4CA7-A2DF-DB99B5D8AE58}"/>
                        </a:ext>
                      </a:extLst>
                    </p:cNvPr>
                    <p:cNvSpPr/>
                    <p:nvPr/>
                  </p:nvSpPr>
                  <p:spPr>
                    <a:xfrm>
                      <a:off x="3053276" y="4731268"/>
                      <a:ext cx="867588" cy="398399"/>
                    </a:xfrm>
                    <a:custGeom>
                      <a:avLst/>
                      <a:gdLst>
                        <a:gd name="connsiteX0" fmla="*/ 849631 w 867588"/>
                        <a:gd name="connsiteY0" fmla="*/ 0 h 398399"/>
                        <a:gd name="connsiteX1" fmla="*/ 866702 w 867588"/>
                        <a:gd name="connsiteY1" fmla="*/ 34403 h 398399"/>
                        <a:gd name="connsiteX2" fmla="*/ 707742 w 867588"/>
                        <a:gd name="connsiteY2" fmla="*/ 250816 h 398399"/>
                        <a:gd name="connsiteX3" fmla="*/ 382838 w 867588"/>
                        <a:gd name="connsiteY3" fmla="*/ 391221 h 398399"/>
                        <a:gd name="connsiteX4" fmla="*/ 169830 w 867588"/>
                        <a:gd name="connsiteY4" fmla="*/ 372928 h 398399"/>
                        <a:gd name="connsiteX5" fmla="*/ 0 w 867588"/>
                        <a:gd name="connsiteY5" fmla="*/ 297923 h 398399"/>
                        <a:gd name="connsiteX6" fmla="*/ 849631 w 867588"/>
                        <a:gd name="connsiteY6" fmla="*/ 0 h 39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7588" h="398399">
                          <a:moveTo>
                            <a:pt x="849631" y="0"/>
                          </a:moveTo>
                          <a:cubicBezTo>
                            <a:pt x="849631" y="0"/>
                            <a:pt x="872290" y="7858"/>
                            <a:pt x="866702" y="34403"/>
                          </a:cubicBezTo>
                          <a:cubicBezTo>
                            <a:pt x="861113" y="60903"/>
                            <a:pt x="892503" y="134947"/>
                            <a:pt x="707742" y="250816"/>
                          </a:cubicBezTo>
                          <a:cubicBezTo>
                            <a:pt x="522981" y="366641"/>
                            <a:pt x="426802" y="377643"/>
                            <a:pt x="382838" y="391221"/>
                          </a:cubicBezTo>
                          <a:cubicBezTo>
                            <a:pt x="338875" y="404798"/>
                            <a:pt x="217854" y="399341"/>
                            <a:pt x="169830" y="372928"/>
                          </a:cubicBezTo>
                          <a:cubicBezTo>
                            <a:pt x="121806" y="346471"/>
                            <a:pt x="42610" y="287009"/>
                            <a:pt x="0" y="297923"/>
                          </a:cubicBezTo>
                          <a:cubicBezTo>
                            <a:pt x="44" y="297879"/>
                            <a:pt x="664739" y="26937"/>
                            <a:pt x="849631" y="0"/>
                          </a:cubicBezTo>
                          <a:close/>
                        </a:path>
                      </a:pathLst>
                    </a:custGeom>
                    <a:solidFill>
                      <a:srgbClr val="FBFFFF"/>
                    </a:solidFill>
                    <a:ln w="4365" cap="flat">
                      <a:noFill/>
                      <a:prstDash val="solid"/>
                      <a:miter/>
                    </a:ln>
                  </p:spPr>
                  <p:txBody>
                    <a:bodyPr rtlCol="0" anchor="ctr"/>
                    <a:lstStyle/>
                    <a:p>
                      <a:endParaRPr lang="th-TH"/>
                    </a:p>
                  </p:txBody>
                </p:sp>
                <p:sp>
                  <p:nvSpPr>
                    <p:cNvPr id="548" name="Freeform: Shape 547">
                      <a:extLst>
                        <a:ext uri="{FF2B5EF4-FFF2-40B4-BE49-F238E27FC236}">
                          <a16:creationId xmlns:a16="http://schemas.microsoft.com/office/drawing/2014/main" id="{F558782F-E1B4-4E41-A466-F2BFEBFE3397}"/>
                        </a:ext>
                      </a:extLst>
                    </p:cNvPr>
                    <p:cNvSpPr/>
                    <p:nvPr/>
                  </p:nvSpPr>
                  <p:spPr>
                    <a:xfrm>
                      <a:off x="3053319" y="4633715"/>
                      <a:ext cx="854403" cy="395431"/>
                    </a:xfrm>
                    <a:custGeom>
                      <a:avLst/>
                      <a:gdLst>
                        <a:gd name="connsiteX0" fmla="*/ 842690 w 854403"/>
                        <a:gd name="connsiteY0" fmla="*/ 110737 h 395431"/>
                        <a:gd name="connsiteX1" fmla="*/ 837844 w 854403"/>
                        <a:gd name="connsiteY1" fmla="*/ 43547 h 395431"/>
                        <a:gd name="connsiteX2" fmla="*/ 403183 w 854403"/>
                        <a:gd name="connsiteY2" fmla="*/ 45643 h 395431"/>
                        <a:gd name="connsiteX3" fmla="*/ 33879 w 854403"/>
                        <a:gd name="connsiteY3" fmla="*/ 302353 h 395431"/>
                        <a:gd name="connsiteX4" fmla="*/ 0 w 854403"/>
                        <a:gd name="connsiteY4" fmla="*/ 395432 h 395431"/>
                        <a:gd name="connsiteX5" fmla="*/ 842690 w 854403"/>
                        <a:gd name="connsiteY5" fmla="*/ 110737 h 39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4403" h="395431">
                          <a:moveTo>
                            <a:pt x="842690" y="110737"/>
                          </a:moveTo>
                          <a:cubicBezTo>
                            <a:pt x="842690" y="110737"/>
                            <a:pt x="872028" y="80395"/>
                            <a:pt x="837844" y="43547"/>
                          </a:cubicBezTo>
                          <a:cubicBezTo>
                            <a:pt x="803659" y="6700"/>
                            <a:pt x="675785" y="-33466"/>
                            <a:pt x="403183" y="45643"/>
                          </a:cubicBezTo>
                          <a:cubicBezTo>
                            <a:pt x="130582" y="124751"/>
                            <a:pt x="65575" y="184738"/>
                            <a:pt x="33879" y="302353"/>
                          </a:cubicBezTo>
                          <a:cubicBezTo>
                            <a:pt x="33879" y="302353"/>
                            <a:pt x="39554" y="380719"/>
                            <a:pt x="0" y="395432"/>
                          </a:cubicBezTo>
                          <a:cubicBezTo>
                            <a:pt x="0" y="395432"/>
                            <a:pt x="557515" y="277424"/>
                            <a:pt x="842690" y="110737"/>
                          </a:cubicBezTo>
                          <a:close/>
                        </a:path>
                      </a:pathLst>
                    </a:custGeom>
                    <a:solidFill>
                      <a:srgbClr val="FBFFFF"/>
                    </a:solidFill>
                    <a:ln w="4365" cap="flat">
                      <a:noFill/>
                      <a:prstDash val="solid"/>
                      <a:miter/>
                    </a:ln>
                  </p:spPr>
                  <p:txBody>
                    <a:bodyPr rtlCol="0" anchor="ctr"/>
                    <a:lstStyle/>
                    <a:p>
                      <a:endParaRPr lang="th-TH"/>
                    </a:p>
                  </p:txBody>
                </p:sp>
              </p:grpSp>
              <p:grpSp>
                <p:nvGrpSpPr>
                  <p:cNvPr id="531" name="Graphic 2180">
                    <a:extLst>
                      <a:ext uri="{FF2B5EF4-FFF2-40B4-BE49-F238E27FC236}">
                        <a16:creationId xmlns:a16="http://schemas.microsoft.com/office/drawing/2014/main" id="{165518F8-6C50-4195-B620-9346643FAD47}"/>
                      </a:ext>
                    </a:extLst>
                  </p:cNvPr>
                  <p:cNvGrpSpPr/>
                  <p:nvPr/>
                </p:nvGrpSpPr>
                <p:grpSpPr>
                  <a:xfrm>
                    <a:off x="3058887" y="4639788"/>
                    <a:ext cx="855699" cy="484605"/>
                    <a:chOff x="3058887" y="4639788"/>
                    <a:chExt cx="855699" cy="484605"/>
                  </a:xfrm>
                  <a:solidFill>
                    <a:srgbClr val="A0BDAB"/>
                  </a:solidFill>
                </p:grpSpPr>
                <p:pic>
                  <p:nvPicPr>
                    <p:cNvPr id="532" name="Picture 531">
                      <a:extLst>
                        <a:ext uri="{FF2B5EF4-FFF2-40B4-BE49-F238E27FC236}">
                          <a16:creationId xmlns:a16="http://schemas.microsoft.com/office/drawing/2014/main" id="{7E69B189-F0A1-432D-9C69-B85ED1A2C9EC}"/>
                        </a:ext>
                      </a:extLst>
                    </p:cNvPr>
                    <p:cNvPicPr>
                      <a:picLocks noChangeAspect="1"/>
                    </p:cNvPicPr>
                    <p:nvPr/>
                  </p:nvPicPr>
                  <p:blipFill>
                    <a:blip r:embed="rId55"/>
                    <a:stretch>
                      <a:fillRect/>
                    </a:stretch>
                  </p:blipFill>
                  <p:spPr>
                    <a:xfrm>
                      <a:off x="3058887" y="4731470"/>
                      <a:ext cx="855699" cy="392923"/>
                    </a:xfrm>
                    <a:custGeom>
                      <a:avLst/>
                      <a:gdLst>
                        <a:gd name="connsiteX0" fmla="*/ 382 w 855699"/>
                        <a:gd name="connsiteY0" fmla="*/ 378 h 392923"/>
                        <a:gd name="connsiteX1" fmla="*/ 856082 w 855699"/>
                        <a:gd name="connsiteY1" fmla="*/ 378 h 392923"/>
                        <a:gd name="connsiteX2" fmla="*/ 856082 w 855699"/>
                        <a:gd name="connsiteY2" fmla="*/ 393301 h 392923"/>
                        <a:gd name="connsiteX3" fmla="*/ 382 w 855699"/>
                        <a:gd name="connsiteY3" fmla="*/ 393301 h 392923"/>
                      </a:gdLst>
                      <a:ahLst/>
                      <a:cxnLst>
                        <a:cxn ang="0">
                          <a:pos x="connsiteX0" y="connsiteY0"/>
                        </a:cxn>
                        <a:cxn ang="0">
                          <a:pos x="connsiteX1" y="connsiteY1"/>
                        </a:cxn>
                        <a:cxn ang="0">
                          <a:pos x="connsiteX2" y="connsiteY2"/>
                        </a:cxn>
                        <a:cxn ang="0">
                          <a:pos x="connsiteX3" y="connsiteY3"/>
                        </a:cxn>
                      </a:cxnLst>
                      <a:rect l="l" t="t" r="r" b="b"/>
                      <a:pathLst>
                        <a:path w="855699" h="392923">
                          <a:moveTo>
                            <a:pt x="382" y="378"/>
                          </a:moveTo>
                          <a:lnTo>
                            <a:pt x="856082" y="378"/>
                          </a:lnTo>
                          <a:lnTo>
                            <a:pt x="856082" y="393301"/>
                          </a:lnTo>
                          <a:lnTo>
                            <a:pt x="382" y="393301"/>
                          </a:lnTo>
                          <a:close/>
                        </a:path>
                      </a:pathLst>
                    </a:custGeom>
                  </p:spPr>
                </p:pic>
                <p:pic>
                  <p:nvPicPr>
                    <p:cNvPr id="533" name="Picture 532">
                      <a:extLst>
                        <a:ext uri="{FF2B5EF4-FFF2-40B4-BE49-F238E27FC236}">
                          <a16:creationId xmlns:a16="http://schemas.microsoft.com/office/drawing/2014/main" id="{A58DF0F5-A71E-4D5C-A876-0633F9644115}"/>
                        </a:ext>
                      </a:extLst>
                    </p:cNvPr>
                    <p:cNvPicPr>
                      <a:picLocks noChangeAspect="1"/>
                    </p:cNvPicPr>
                    <p:nvPr/>
                  </p:nvPicPr>
                  <p:blipFill>
                    <a:blip r:embed="rId56"/>
                    <a:stretch>
                      <a:fillRect/>
                    </a:stretch>
                  </p:blipFill>
                  <p:spPr>
                    <a:xfrm>
                      <a:off x="3058887" y="4639788"/>
                      <a:ext cx="842602" cy="388557"/>
                    </a:xfrm>
                    <a:custGeom>
                      <a:avLst/>
                      <a:gdLst>
                        <a:gd name="connsiteX0" fmla="*/ 382 w 842602"/>
                        <a:gd name="connsiteY0" fmla="*/ 357 h 388557"/>
                        <a:gd name="connsiteX1" fmla="*/ 842985 w 842602"/>
                        <a:gd name="connsiteY1" fmla="*/ 357 h 388557"/>
                        <a:gd name="connsiteX2" fmla="*/ 842985 w 842602"/>
                        <a:gd name="connsiteY2" fmla="*/ 388914 h 388557"/>
                        <a:gd name="connsiteX3" fmla="*/ 382 w 842602"/>
                        <a:gd name="connsiteY3" fmla="*/ 388914 h 388557"/>
                      </a:gdLst>
                      <a:ahLst/>
                      <a:cxnLst>
                        <a:cxn ang="0">
                          <a:pos x="connsiteX0" y="connsiteY0"/>
                        </a:cxn>
                        <a:cxn ang="0">
                          <a:pos x="connsiteX1" y="connsiteY1"/>
                        </a:cxn>
                        <a:cxn ang="0">
                          <a:pos x="connsiteX2" y="connsiteY2"/>
                        </a:cxn>
                        <a:cxn ang="0">
                          <a:pos x="connsiteX3" y="connsiteY3"/>
                        </a:cxn>
                      </a:cxnLst>
                      <a:rect l="l" t="t" r="r" b="b"/>
                      <a:pathLst>
                        <a:path w="842602" h="388557">
                          <a:moveTo>
                            <a:pt x="382" y="357"/>
                          </a:moveTo>
                          <a:lnTo>
                            <a:pt x="842985" y="357"/>
                          </a:lnTo>
                          <a:lnTo>
                            <a:pt x="842985" y="388914"/>
                          </a:lnTo>
                          <a:lnTo>
                            <a:pt x="382" y="388914"/>
                          </a:lnTo>
                          <a:close/>
                        </a:path>
                      </a:pathLst>
                    </a:custGeom>
                  </p:spPr>
                </p:pic>
                <p:grpSp>
                  <p:nvGrpSpPr>
                    <p:cNvPr id="534" name="Graphic 2180">
                      <a:extLst>
                        <a:ext uri="{FF2B5EF4-FFF2-40B4-BE49-F238E27FC236}">
                          <a16:creationId xmlns:a16="http://schemas.microsoft.com/office/drawing/2014/main" id="{106EAB53-2E78-4090-B1FD-4EBCE136E437}"/>
                        </a:ext>
                      </a:extLst>
                    </p:cNvPr>
                    <p:cNvGrpSpPr/>
                    <p:nvPr/>
                  </p:nvGrpSpPr>
                  <p:grpSpPr>
                    <a:xfrm>
                      <a:off x="3145307" y="4690647"/>
                      <a:ext cx="729746" cy="409095"/>
                      <a:chOff x="3145307" y="4690647"/>
                      <a:chExt cx="729746" cy="409095"/>
                    </a:xfrm>
                    <a:solidFill>
                      <a:srgbClr val="A0BDAB"/>
                    </a:solidFill>
                  </p:grpSpPr>
                  <p:sp>
                    <p:nvSpPr>
                      <p:cNvPr id="535" name="Freeform: Shape 534">
                        <a:extLst>
                          <a:ext uri="{FF2B5EF4-FFF2-40B4-BE49-F238E27FC236}">
                            <a16:creationId xmlns:a16="http://schemas.microsoft.com/office/drawing/2014/main" id="{4CF1D6BA-FF18-403E-A709-4BEB2E9B498F}"/>
                          </a:ext>
                        </a:extLst>
                      </p:cNvPr>
                      <p:cNvSpPr/>
                      <p:nvPr/>
                    </p:nvSpPr>
                    <p:spPr>
                      <a:xfrm>
                        <a:off x="3716705" y="4754145"/>
                        <a:ext cx="158348" cy="226847"/>
                      </a:xfrm>
                      <a:custGeom>
                        <a:avLst/>
                        <a:gdLst>
                          <a:gd name="connsiteX0" fmla="*/ 158086 w 158348"/>
                          <a:gd name="connsiteY0" fmla="*/ 6156 h 226847"/>
                          <a:gd name="connsiteX1" fmla="*/ 0 w 158348"/>
                          <a:gd name="connsiteY1" fmla="*/ 226848 h 226847"/>
                          <a:gd name="connsiteX2" fmla="*/ 158348 w 158348"/>
                          <a:gd name="connsiteY2" fmla="*/ 0 h 226847"/>
                          <a:gd name="connsiteX3" fmla="*/ 158086 w 158348"/>
                          <a:gd name="connsiteY3" fmla="*/ 6156 h 226847"/>
                        </a:gdLst>
                        <a:ahLst/>
                        <a:cxnLst>
                          <a:cxn ang="0">
                            <a:pos x="connsiteX0" y="connsiteY0"/>
                          </a:cxn>
                          <a:cxn ang="0">
                            <a:pos x="connsiteX1" y="connsiteY1"/>
                          </a:cxn>
                          <a:cxn ang="0">
                            <a:pos x="connsiteX2" y="connsiteY2"/>
                          </a:cxn>
                          <a:cxn ang="0">
                            <a:pos x="connsiteX3" y="connsiteY3"/>
                          </a:cxn>
                        </a:cxnLst>
                        <a:rect l="l" t="t" r="r" b="b"/>
                        <a:pathLst>
                          <a:path w="158348" h="226847">
                            <a:moveTo>
                              <a:pt x="158086" y="6156"/>
                            </a:moveTo>
                            <a:cubicBezTo>
                              <a:pt x="127656" y="96441"/>
                              <a:pt x="74175" y="174982"/>
                              <a:pt x="0" y="226848"/>
                            </a:cubicBezTo>
                            <a:cubicBezTo>
                              <a:pt x="73695" y="174196"/>
                              <a:pt x="128966" y="90023"/>
                              <a:pt x="158348" y="0"/>
                            </a:cubicBezTo>
                            <a:lnTo>
                              <a:pt x="158086" y="6156"/>
                            </a:lnTo>
                            <a:close/>
                          </a:path>
                        </a:pathLst>
                      </a:custGeom>
                      <a:solidFill>
                        <a:srgbClr val="A0BDAB"/>
                      </a:solidFill>
                      <a:ln w="4365" cap="flat">
                        <a:noFill/>
                        <a:prstDash val="solid"/>
                        <a:miter/>
                      </a:ln>
                    </p:spPr>
                    <p:txBody>
                      <a:bodyPr rtlCol="0" anchor="ctr"/>
                      <a:lstStyle/>
                      <a:p>
                        <a:endParaRPr lang="th-TH"/>
                      </a:p>
                    </p:txBody>
                  </p:sp>
                  <p:sp>
                    <p:nvSpPr>
                      <p:cNvPr id="536" name="Freeform: Shape 535">
                        <a:extLst>
                          <a:ext uri="{FF2B5EF4-FFF2-40B4-BE49-F238E27FC236}">
                            <a16:creationId xmlns:a16="http://schemas.microsoft.com/office/drawing/2014/main" id="{D926801F-58C5-4560-8815-AA0024D80533}"/>
                          </a:ext>
                        </a:extLst>
                      </p:cNvPr>
                      <p:cNvSpPr/>
                      <p:nvPr/>
                    </p:nvSpPr>
                    <p:spPr>
                      <a:xfrm>
                        <a:off x="3608040" y="4807320"/>
                        <a:ext cx="156121" cy="223355"/>
                      </a:xfrm>
                      <a:custGeom>
                        <a:avLst/>
                        <a:gdLst>
                          <a:gd name="connsiteX0" fmla="*/ 145731 w 156121"/>
                          <a:gd name="connsiteY0" fmla="*/ 19122 h 223355"/>
                          <a:gd name="connsiteX1" fmla="*/ 111459 w 156121"/>
                          <a:gd name="connsiteY1" fmla="*/ 72036 h 223355"/>
                          <a:gd name="connsiteX2" fmla="*/ 75834 w 156121"/>
                          <a:gd name="connsiteY2" fmla="*/ 123815 h 223355"/>
                          <a:gd name="connsiteX3" fmla="*/ 39598 w 156121"/>
                          <a:gd name="connsiteY3" fmla="*/ 175113 h 223355"/>
                          <a:gd name="connsiteX4" fmla="*/ 0 w 156121"/>
                          <a:gd name="connsiteY4" fmla="*/ 223355 h 223355"/>
                          <a:gd name="connsiteX5" fmla="*/ 39074 w 156121"/>
                          <a:gd name="connsiteY5" fmla="*/ 174676 h 223355"/>
                          <a:gd name="connsiteX6" fmla="*/ 74743 w 156121"/>
                          <a:gd name="connsiteY6" fmla="*/ 122985 h 223355"/>
                          <a:gd name="connsiteX7" fmla="*/ 109844 w 156121"/>
                          <a:gd name="connsiteY7" fmla="*/ 70814 h 223355"/>
                          <a:gd name="connsiteX8" fmla="*/ 156122 w 156121"/>
                          <a:gd name="connsiteY8" fmla="*/ 0 h 223355"/>
                          <a:gd name="connsiteX9" fmla="*/ 145731 w 156121"/>
                          <a:gd name="connsiteY9" fmla="*/ 19122 h 223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21" h="223355">
                            <a:moveTo>
                              <a:pt x="145731" y="19122"/>
                            </a:moveTo>
                            <a:cubicBezTo>
                              <a:pt x="134816" y="37153"/>
                              <a:pt x="123247" y="54704"/>
                              <a:pt x="111459" y="72036"/>
                            </a:cubicBezTo>
                            <a:cubicBezTo>
                              <a:pt x="99672" y="89368"/>
                              <a:pt x="87709" y="106570"/>
                              <a:pt x="75834" y="123815"/>
                            </a:cubicBezTo>
                            <a:cubicBezTo>
                              <a:pt x="63916" y="141059"/>
                              <a:pt x="52040" y="158304"/>
                              <a:pt x="39598" y="175113"/>
                            </a:cubicBezTo>
                            <a:cubicBezTo>
                              <a:pt x="27156" y="191878"/>
                              <a:pt x="14145" y="208206"/>
                              <a:pt x="0" y="223355"/>
                            </a:cubicBezTo>
                            <a:cubicBezTo>
                              <a:pt x="13971" y="208031"/>
                              <a:pt x="26806" y="191572"/>
                              <a:pt x="39074" y="174676"/>
                            </a:cubicBezTo>
                            <a:cubicBezTo>
                              <a:pt x="51342" y="157737"/>
                              <a:pt x="63042" y="140361"/>
                              <a:pt x="74743" y="122985"/>
                            </a:cubicBezTo>
                            <a:cubicBezTo>
                              <a:pt x="86443" y="105609"/>
                              <a:pt x="98231" y="88233"/>
                              <a:pt x="109844" y="70814"/>
                            </a:cubicBezTo>
                            <a:cubicBezTo>
                              <a:pt x="121457" y="53350"/>
                              <a:pt x="145425" y="18075"/>
                              <a:pt x="156122" y="0"/>
                            </a:cubicBezTo>
                            <a:lnTo>
                              <a:pt x="145731" y="19122"/>
                            </a:lnTo>
                            <a:close/>
                          </a:path>
                        </a:pathLst>
                      </a:custGeom>
                      <a:solidFill>
                        <a:srgbClr val="A0BDAB"/>
                      </a:solidFill>
                      <a:ln w="4365" cap="flat">
                        <a:noFill/>
                        <a:prstDash val="solid"/>
                        <a:miter/>
                      </a:ln>
                    </p:spPr>
                    <p:txBody>
                      <a:bodyPr rtlCol="0" anchor="ctr"/>
                      <a:lstStyle/>
                      <a:p>
                        <a:endParaRPr lang="th-TH"/>
                      </a:p>
                    </p:txBody>
                  </p:sp>
                  <p:sp>
                    <p:nvSpPr>
                      <p:cNvPr id="537" name="Freeform: Shape 536">
                        <a:extLst>
                          <a:ext uri="{FF2B5EF4-FFF2-40B4-BE49-F238E27FC236}">
                            <a16:creationId xmlns:a16="http://schemas.microsoft.com/office/drawing/2014/main" id="{C4968720-8D5D-4102-BF8B-DEE53B8593DC}"/>
                          </a:ext>
                        </a:extLst>
                      </p:cNvPr>
                      <p:cNvSpPr/>
                      <p:nvPr/>
                    </p:nvSpPr>
                    <p:spPr>
                      <a:xfrm>
                        <a:off x="3476061" y="4872676"/>
                        <a:ext cx="135514" cy="203665"/>
                      </a:xfrm>
                      <a:custGeom>
                        <a:avLst/>
                        <a:gdLst>
                          <a:gd name="connsiteX0" fmla="*/ 135515 w 135514"/>
                          <a:gd name="connsiteY0" fmla="*/ 306 h 203665"/>
                          <a:gd name="connsiteX1" fmla="*/ 132503 w 135514"/>
                          <a:gd name="connsiteY1" fmla="*/ 33137 h 203665"/>
                          <a:gd name="connsiteX2" fmla="*/ 125517 w 135514"/>
                          <a:gd name="connsiteY2" fmla="*/ 65225 h 203665"/>
                          <a:gd name="connsiteX3" fmla="*/ 110804 w 135514"/>
                          <a:gd name="connsiteY3" fmla="*/ 93821 h 203665"/>
                          <a:gd name="connsiteX4" fmla="*/ 89194 w 135514"/>
                          <a:gd name="connsiteY4" fmla="*/ 116524 h 203665"/>
                          <a:gd name="connsiteX5" fmla="*/ 0 w 135514"/>
                          <a:gd name="connsiteY5" fmla="*/ 203665 h 203665"/>
                          <a:gd name="connsiteX6" fmla="*/ 88277 w 135514"/>
                          <a:gd name="connsiteY6" fmla="*/ 115432 h 203665"/>
                          <a:gd name="connsiteX7" fmla="*/ 109495 w 135514"/>
                          <a:gd name="connsiteY7" fmla="*/ 92643 h 203665"/>
                          <a:gd name="connsiteX8" fmla="*/ 123640 w 135514"/>
                          <a:gd name="connsiteY8" fmla="*/ 64439 h 203665"/>
                          <a:gd name="connsiteX9" fmla="*/ 130189 w 135514"/>
                          <a:gd name="connsiteY9" fmla="*/ 32700 h 203665"/>
                          <a:gd name="connsiteX10" fmla="*/ 132852 w 135514"/>
                          <a:gd name="connsiteY10" fmla="*/ 0 h 203665"/>
                          <a:gd name="connsiteX11" fmla="*/ 135515 w 135514"/>
                          <a:gd name="connsiteY11" fmla="*/ 306 h 2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514" h="203665">
                            <a:moveTo>
                              <a:pt x="135515" y="306"/>
                            </a:moveTo>
                            <a:cubicBezTo>
                              <a:pt x="134773" y="11264"/>
                              <a:pt x="133987" y="22266"/>
                              <a:pt x="132503" y="33137"/>
                            </a:cubicBezTo>
                            <a:cubicBezTo>
                              <a:pt x="131062" y="44051"/>
                              <a:pt x="128923" y="54835"/>
                              <a:pt x="125517" y="65225"/>
                            </a:cubicBezTo>
                            <a:cubicBezTo>
                              <a:pt x="122068" y="75529"/>
                              <a:pt x="117309" y="85395"/>
                              <a:pt x="110804" y="93821"/>
                            </a:cubicBezTo>
                            <a:cubicBezTo>
                              <a:pt x="104299" y="102247"/>
                              <a:pt x="96572" y="109233"/>
                              <a:pt x="89194" y="116524"/>
                            </a:cubicBezTo>
                            <a:lnTo>
                              <a:pt x="0" y="203665"/>
                            </a:lnTo>
                            <a:lnTo>
                              <a:pt x="88277" y="115432"/>
                            </a:lnTo>
                            <a:cubicBezTo>
                              <a:pt x="95568" y="108010"/>
                              <a:pt x="103208" y="100938"/>
                              <a:pt x="109495" y="92643"/>
                            </a:cubicBezTo>
                            <a:cubicBezTo>
                              <a:pt x="115781" y="84348"/>
                              <a:pt x="120322" y="74612"/>
                              <a:pt x="123640" y="64439"/>
                            </a:cubicBezTo>
                            <a:cubicBezTo>
                              <a:pt x="126871" y="54223"/>
                              <a:pt x="128879" y="43527"/>
                              <a:pt x="130189" y="32700"/>
                            </a:cubicBezTo>
                            <a:cubicBezTo>
                              <a:pt x="131542" y="21873"/>
                              <a:pt x="132197" y="10958"/>
                              <a:pt x="132852" y="0"/>
                            </a:cubicBezTo>
                            <a:lnTo>
                              <a:pt x="135515" y="306"/>
                            </a:lnTo>
                            <a:close/>
                          </a:path>
                        </a:pathLst>
                      </a:custGeom>
                      <a:solidFill>
                        <a:srgbClr val="A0BDAB"/>
                      </a:solidFill>
                      <a:ln w="4365" cap="flat">
                        <a:noFill/>
                        <a:prstDash val="solid"/>
                        <a:miter/>
                      </a:ln>
                    </p:spPr>
                    <p:txBody>
                      <a:bodyPr rtlCol="0" anchor="ctr"/>
                      <a:lstStyle/>
                      <a:p>
                        <a:endParaRPr lang="th-TH"/>
                      </a:p>
                    </p:txBody>
                  </p:sp>
                  <p:sp>
                    <p:nvSpPr>
                      <p:cNvPr id="538" name="Freeform: Shape 537">
                        <a:extLst>
                          <a:ext uri="{FF2B5EF4-FFF2-40B4-BE49-F238E27FC236}">
                            <a16:creationId xmlns:a16="http://schemas.microsoft.com/office/drawing/2014/main" id="{A60FB9E1-9455-4469-98F1-DB8473ABD873}"/>
                          </a:ext>
                        </a:extLst>
                      </p:cNvPr>
                      <p:cNvSpPr/>
                      <p:nvPr/>
                    </p:nvSpPr>
                    <p:spPr>
                      <a:xfrm>
                        <a:off x="3387130" y="4904067"/>
                        <a:ext cx="128747" cy="195675"/>
                      </a:xfrm>
                      <a:custGeom>
                        <a:avLst/>
                        <a:gdLst>
                          <a:gd name="connsiteX0" fmla="*/ 128748 w 128747"/>
                          <a:gd name="connsiteY0" fmla="*/ 1135 h 195675"/>
                          <a:gd name="connsiteX1" fmla="*/ 100676 w 128747"/>
                          <a:gd name="connsiteY1" fmla="*/ 52957 h 195675"/>
                          <a:gd name="connsiteX2" fmla="*/ 67888 w 128747"/>
                          <a:gd name="connsiteY2" fmla="*/ 101200 h 195675"/>
                          <a:gd name="connsiteX3" fmla="*/ 0 w 128747"/>
                          <a:gd name="connsiteY3" fmla="*/ 195676 h 195675"/>
                          <a:gd name="connsiteX4" fmla="*/ 66797 w 128747"/>
                          <a:gd name="connsiteY4" fmla="*/ 100326 h 195675"/>
                          <a:gd name="connsiteX5" fmla="*/ 99017 w 128747"/>
                          <a:gd name="connsiteY5" fmla="*/ 51691 h 195675"/>
                          <a:gd name="connsiteX6" fmla="*/ 126259 w 128747"/>
                          <a:gd name="connsiteY6" fmla="*/ 0 h 195675"/>
                          <a:gd name="connsiteX7" fmla="*/ 128748 w 128747"/>
                          <a:gd name="connsiteY7" fmla="*/ 1135 h 19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747" h="195675">
                            <a:moveTo>
                              <a:pt x="128748" y="1135"/>
                            </a:moveTo>
                            <a:cubicBezTo>
                              <a:pt x="121675" y="19864"/>
                              <a:pt x="111416" y="36760"/>
                              <a:pt x="100676" y="52957"/>
                            </a:cubicBezTo>
                            <a:cubicBezTo>
                              <a:pt x="89892" y="69154"/>
                              <a:pt x="78978" y="85221"/>
                              <a:pt x="67888" y="101200"/>
                            </a:cubicBezTo>
                            <a:cubicBezTo>
                              <a:pt x="45754" y="133114"/>
                              <a:pt x="23139" y="164635"/>
                              <a:pt x="0" y="195676"/>
                            </a:cubicBezTo>
                            <a:cubicBezTo>
                              <a:pt x="22790" y="164329"/>
                              <a:pt x="45055" y="132503"/>
                              <a:pt x="66797" y="100326"/>
                            </a:cubicBezTo>
                            <a:cubicBezTo>
                              <a:pt x="77668" y="84217"/>
                              <a:pt x="88451" y="68019"/>
                              <a:pt x="99017" y="51691"/>
                            </a:cubicBezTo>
                            <a:cubicBezTo>
                              <a:pt x="109538" y="35363"/>
                              <a:pt x="119492" y="18511"/>
                              <a:pt x="126259" y="0"/>
                            </a:cubicBezTo>
                            <a:lnTo>
                              <a:pt x="128748" y="1135"/>
                            </a:lnTo>
                            <a:close/>
                          </a:path>
                        </a:pathLst>
                      </a:custGeom>
                      <a:solidFill>
                        <a:srgbClr val="A0BDAB"/>
                      </a:solidFill>
                      <a:ln w="4365" cap="flat">
                        <a:noFill/>
                        <a:prstDash val="solid"/>
                        <a:miter/>
                      </a:ln>
                    </p:spPr>
                    <p:txBody>
                      <a:bodyPr rtlCol="0" anchor="ctr"/>
                      <a:lstStyle/>
                      <a:p>
                        <a:endParaRPr lang="th-TH"/>
                      </a:p>
                    </p:txBody>
                  </p:sp>
                  <p:sp>
                    <p:nvSpPr>
                      <p:cNvPr id="539" name="Freeform: Shape 538">
                        <a:extLst>
                          <a:ext uri="{FF2B5EF4-FFF2-40B4-BE49-F238E27FC236}">
                            <a16:creationId xmlns:a16="http://schemas.microsoft.com/office/drawing/2014/main" id="{6FE46C94-927F-44EB-AA4E-6389A789B7AB}"/>
                          </a:ext>
                        </a:extLst>
                      </p:cNvPr>
                      <p:cNvSpPr/>
                      <p:nvPr/>
                    </p:nvSpPr>
                    <p:spPr>
                      <a:xfrm>
                        <a:off x="3287414" y="4944450"/>
                        <a:ext cx="108490" cy="142150"/>
                      </a:xfrm>
                      <a:custGeom>
                        <a:avLst/>
                        <a:gdLst>
                          <a:gd name="connsiteX0" fmla="*/ 108491 w 108490"/>
                          <a:gd name="connsiteY0" fmla="*/ 2270 h 142150"/>
                          <a:gd name="connsiteX1" fmla="*/ 93341 w 108490"/>
                          <a:gd name="connsiteY1" fmla="*/ 18118 h 142150"/>
                          <a:gd name="connsiteX2" fmla="*/ 81772 w 108490"/>
                          <a:gd name="connsiteY2" fmla="*/ 37284 h 142150"/>
                          <a:gd name="connsiteX3" fmla="*/ 72123 w 108490"/>
                          <a:gd name="connsiteY3" fmla="*/ 57934 h 142150"/>
                          <a:gd name="connsiteX4" fmla="*/ 67015 w 108490"/>
                          <a:gd name="connsiteY4" fmla="*/ 68150 h 142150"/>
                          <a:gd name="connsiteX5" fmla="*/ 61253 w 108490"/>
                          <a:gd name="connsiteY5" fmla="*/ 77930 h 142150"/>
                          <a:gd name="connsiteX6" fmla="*/ 32831 w 108490"/>
                          <a:gd name="connsiteY6" fmla="*/ 112463 h 142150"/>
                          <a:gd name="connsiteX7" fmla="*/ 0 w 108490"/>
                          <a:gd name="connsiteY7" fmla="*/ 142151 h 142150"/>
                          <a:gd name="connsiteX8" fmla="*/ 32351 w 108490"/>
                          <a:gd name="connsiteY8" fmla="*/ 111940 h 142150"/>
                          <a:gd name="connsiteX9" fmla="*/ 60117 w 108490"/>
                          <a:gd name="connsiteY9" fmla="*/ 77100 h 142150"/>
                          <a:gd name="connsiteX10" fmla="*/ 79982 w 108490"/>
                          <a:gd name="connsiteY10" fmla="*/ 36193 h 142150"/>
                          <a:gd name="connsiteX11" fmla="*/ 91508 w 108490"/>
                          <a:gd name="connsiteY11" fmla="*/ 16503 h 142150"/>
                          <a:gd name="connsiteX12" fmla="*/ 106788 w 108490"/>
                          <a:gd name="connsiteY12" fmla="*/ 0 h 142150"/>
                          <a:gd name="connsiteX13" fmla="*/ 108491 w 108490"/>
                          <a:gd name="connsiteY13" fmla="*/ 2270 h 14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90" h="142150">
                            <a:moveTo>
                              <a:pt x="108491" y="2270"/>
                            </a:moveTo>
                            <a:cubicBezTo>
                              <a:pt x="102902" y="6898"/>
                              <a:pt x="97838" y="12224"/>
                              <a:pt x="93341" y="18118"/>
                            </a:cubicBezTo>
                            <a:cubicBezTo>
                              <a:pt x="88844" y="24012"/>
                              <a:pt x="85133" y="30517"/>
                              <a:pt x="81772" y="37284"/>
                            </a:cubicBezTo>
                            <a:cubicBezTo>
                              <a:pt x="78410" y="44051"/>
                              <a:pt x="75354" y="51036"/>
                              <a:pt x="72123" y="57934"/>
                            </a:cubicBezTo>
                            <a:cubicBezTo>
                              <a:pt x="70508" y="61383"/>
                              <a:pt x="68805" y="64789"/>
                              <a:pt x="67015" y="68150"/>
                            </a:cubicBezTo>
                            <a:cubicBezTo>
                              <a:pt x="65182" y="71468"/>
                              <a:pt x="63304" y="74786"/>
                              <a:pt x="61253" y="77930"/>
                            </a:cubicBezTo>
                            <a:cubicBezTo>
                              <a:pt x="53132" y="90678"/>
                              <a:pt x="43309" y="102029"/>
                              <a:pt x="32831" y="112463"/>
                            </a:cubicBezTo>
                            <a:cubicBezTo>
                              <a:pt x="22353" y="122898"/>
                              <a:pt x="11177" y="132546"/>
                              <a:pt x="0" y="142151"/>
                            </a:cubicBezTo>
                            <a:cubicBezTo>
                              <a:pt x="11046" y="132372"/>
                              <a:pt x="22047" y="122548"/>
                              <a:pt x="32351" y="111940"/>
                            </a:cubicBezTo>
                            <a:cubicBezTo>
                              <a:pt x="42654" y="101331"/>
                              <a:pt x="52259" y="89849"/>
                              <a:pt x="60117" y="77100"/>
                            </a:cubicBezTo>
                            <a:cubicBezTo>
                              <a:pt x="68194" y="64439"/>
                              <a:pt x="73389" y="49989"/>
                              <a:pt x="79982" y="36193"/>
                            </a:cubicBezTo>
                            <a:cubicBezTo>
                              <a:pt x="83256" y="29295"/>
                              <a:pt x="87011" y="22571"/>
                              <a:pt x="91508" y="16503"/>
                            </a:cubicBezTo>
                            <a:cubicBezTo>
                              <a:pt x="96004" y="10391"/>
                              <a:pt x="101112" y="4846"/>
                              <a:pt x="106788" y="0"/>
                            </a:cubicBezTo>
                            <a:lnTo>
                              <a:pt x="108491" y="2270"/>
                            </a:lnTo>
                            <a:close/>
                          </a:path>
                        </a:pathLst>
                      </a:custGeom>
                      <a:solidFill>
                        <a:srgbClr val="A0BDAB"/>
                      </a:solidFill>
                      <a:ln w="4365" cap="flat">
                        <a:noFill/>
                        <a:prstDash val="solid"/>
                        <a:miter/>
                      </a:ln>
                    </p:spPr>
                    <p:txBody>
                      <a:bodyPr rtlCol="0" anchor="ctr"/>
                      <a:lstStyle/>
                      <a:p>
                        <a:endParaRPr lang="th-TH"/>
                      </a:p>
                    </p:txBody>
                  </p:sp>
                  <p:sp>
                    <p:nvSpPr>
                      <p:cNvPr id="540" name="Freeform: Shape 539">
                        <a:extLst>
                          <a:ext uri="{FF2B5EF4-FFF2-40B4-BE49-F238E27FC236}">
                            <a16:creationId xmlns:a16="http://schemas.microsoft.com/office/drawing/2014/main" id="{1DC1E034-2401-4118-8056-36A0D22D6A36}"/>
                          </a:ext>
                        </a:extLst>
                      </p:cNvPr>
                      <p:cNvSpPr/>
                      <p:nvPr/>
                    </p:nvSpPr>
                    <p:spPr>
                      <a:xfrm>
                        <a:off x="3210707" y="4978242"/>
                        <a:ext cx="56582" cy="87490"/>
                      </a:xfrm>
                      <a:custGeom>
                        <a:avLst/>
                        <a:gdLst>
                          <a:gd name="connsiteX0" fmla="*/ 54311 w 56582"/>
                          <a:gd name="connsiteY0" fmla="*/ 0 h 87490"/>
                          <a:gd name="connsiteX1" fmla="*/ 56581 w 56582"/>
                          <a:gd name="connsiteY1" fmla="*/ 9998 h 87490"/>
                          <a:gd name="connsiteX2" fmla="*/ 55271 w 56582"/>
                          <a:gd name="connsiteY2" fmla="*/ 16896 h 87490"/>
                          <a:gd name="connsiteX3" fmla="*/ 49028 w 56582"/>
                          <a:gd name="connsiteY3" fmla="*/ 28552 h 87490"/>
                          <a:gd name="connsiteX4" fmla="*/ 33922 w 56582"/>
                          <a:gd name="connsiteY4" fmla="*/ 49421 h 87490"/>
                          <a:gd name="connsiteX5" fmla="*/ 0 w 56582"/>
                          <a:gd name="connsiteY5" fmla="*/ 87491 h 87490"/>
                          <a:gd name="connsiteX6" fmla="*/ 32875 w 56582"/>
                          <a:gd name="connsiteY6" fmla="*/ 48461 h 87490"/>
                          <a:gd name="connsiteX7" fmla="*/ 47369 w 56582"/>
                          <a:gd name="connsiteY7" fmla="*/ 27243 h 87490"/>
                          <a:gd name="connsiteX8" fmla="*/ 53088 w 56582"/>
                          <a:gd name="connsiteY8" fmla="*/ 15935 h 87490"/>
                          <a:gd name="connsiteX9" fmla="*/ 52390 w 56582"/>
                          <a:gd name="connsiteY9" fmla="*/ 2620 h 87490"/>
                          <a:gd name="connsiteX10" fmla="*/ 54311 w 56582"/>
                          <a:gd name="connsiteY10" fmla="*/ 0 h 8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582" h="87490">
                            <a:moveTo>
                              <a:pt x="54311" y="0"/>
                            </a:moveTo>
                            <a:cubicBezTo>
                              <a:pt x="55402" y="2227"/>
                              <a:pt x="56625" y="7553"/>
                              <a:pt x="56581" y="9998"/>
                            </a:cubicBezTo>
                            <a:cubicBezTo>
                              <a:pt x="56537" y="12443"/>
                              <a:pt x="56013" y="14756"/>
                              <a:pt x="55271" y="16896"/>
                            </a:cubicBezTo>
                            <a:cubicBezTo>
                              <a:pt x="53743" y="21218"/>
                              <a:pt x="51429" y="25016"/>
                              <a:pt x="49028" y="28552"/>
                            </a:cubicBezTo>
                            <a:cubicBezTo>
                              <a:pt x="44226" y="35712"/>
                              <a:pt x="39205" y="42654"/>
                              <a:pt x="33922" y="49421"/>
                            </a:cubicBezTo>
                            <a:cubicBezTo>
                              <a:pt x="23444" y="62955"/>
                              <a:pt x="12093" y="75660"/>
                              <a:pt x="0" y="87491"/>
                            </a:cubicBezTo>
                            <a:cubicBezTo>
                              <a:pt x="11744" y="75310"/>
                              <a:pt x="22790" y="62257"/>
                              <a:pt x="32875" y="48461"/>
                            </a:cubicBezTo>
                            <a:cubicBezTo>
                              <a:pt x="37939" y="41563"/>
                              <a:pt x="42741" y="34490"/>
                              <a:pt x="47369" y="27243"/>
                            </a:cubicBezTo>
                            <a:cubicBezTo>
                              <a:pt x="49683" y="23663"/>
                              <a:pt x="51822" y="19952"/>
                              <a:pt x="53088" y="15935"/>
                            </a:cubicBezTo>
                            <a:cubicBezTo>
                              <a:pt x="54398" y="11962"/>
                              <a:pt x="54267" y="6156"/>
                              <a:pt x="52390" y="2620"/>
                            </a:cubicBezTo>
                            <a:lnTo>
                              <a:pt x="54311" y="0"/>
                            </a:lnTo>
                            <a:close/>
                          </a:path>
                        </a:pathLst>
                      </a:custGeom>
                      <a:solidFill>
                        <a:srgbClr val="A0BDAB"/>
                      </a:solidFill>
                      <a:ln w="4365" cap="flat">
                        <a:noFill/>
                        <a:prstDash val="solid"/>
                        <a:miter/>
                      </a:ln>
                    </p:spPr>
                    <p:txBody>
                      <a:bodyPr rtlCol="0" anchor="ctr"/>
                      <a:lstStyle/>
                      <a:p>
                        <a:endParaRPr lang="th-TH"/>
                      </a:p>
                    </p:txBody>
                  </p:sp>
                  <p:sp>
                    <p:nvSpPr>
                      <p:cNvPr id="541" name="Freeform: Shape 540">
                        <a:extLst>
                          <a:ext uri="{FF2B5EF4-FFF2-40B4-BE49-F238E27FC236}">
                            <a16:creationId xmlns:a16="http://schemas.microsoft.com/office/drawing/2014/main" id="{913DC9F4-0FA2-41BB-BB56-845F238CA329}"/>
                          </a:ext>
                        </a:extLst>
                      </p:cNvPr>
                      <p:cNvSpPr/>
                      <p:nvPr/>
                    </p:nvSpPr>
                    <p:spPr>
                      <a:xfrm>
                        <a:off x="3671213" y="4690647"/>
                        <a:ext cx="202180" cy="59175"/>
                      </a:xfrm>
                      <a:custGeom>
                        <a:avLst/>
                        <a:gdLst>
                          <a:gd name="connsiteX0" fmla="*/ 200522 w 202180"/>
                          <a:gd name="connsiteY0" fmla="*/ 59176 h 59175"/>
                          <a:gd name="connsiteX1" fmla="*/ 178169 w 202180"/>
                          <a:gd name="connsiteY1" fmla="*/ 45031 h 59175"/>
                          <a:gd name="connsiteX2" fmla="*/ 153196 w 202180"/>
                          <a:gd name="connsiteY2" fmla="*/ 36517 h 59175"/>
                          <a:gd name="connsiteX3" fmla="*/ 102422 w 202180"/>
                          <a:gd name="connsiteY3" fmla="*/ 21805 h 59175"/>
                          <a:gd name="connsiteX4" fmla="*/ 51647 w 202180"/>
                          <a:gd name="connsiteY4" fmla="*/ 7179 h 59175"/>
                          <a:gd name="connsiteX5" fmla="*/ 25976 w 202180"/>
                          <a:gd name="connsiteY5" fmla="*/ 1503 h 59175"/>
                          <a:gd name="connsiteX6" fmla="*/ 0 w 202180"/>
                          <a:gd name="connsiteY6" fmla="*/ 499 h 59175"/>
                          <a:gd name="connsiteX7" fmla="*/ 26020 w 202180"/>
                          <a:gd name="connsiteY7" fmla="*/ 1154 h 59175"/>
                          <a:gd name="connsiteX8" fmla="*/ 51779 w 202180"/>
                          <a:gd name="connsiteY8" fmla="*/ 6480 h 59175"/>
                          <a:gd name="connsiteX9" fmla="*/ 102727 w 202180"/>
                          <a:gd name="connsiteY9" fmla="*/ 20451 h 59175"/>
                          <a:gd name="connsiteX10" fmla="*/ 153633 w 202180"/>
                          <a:gd name="connsiteY10" fmla="*/ 34465 h 59175"/>
                          <a:gd name="connsiteX11" fmla="*/ 178911 w 202180"/>
                          <a:gd name="connsiteY11" fmla="*/ 42760 h 59175"/>
                          <a:gd name="connsiteX12" fmla="*/ 202181 w 202180"/>
                          <a:gd name="connsiteY12" fmla="*/ 57080 h 59175"/>
                          <a:gd name="connsiteX13" fmla="*/ 200522 w 202180"/>
                          <a:gd name="connsiteY13" fmla="*/ 59176 h 5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180" h="59175">
                            <a:moveTo>
                              <a:pt x="200522" y="59176"/>
                            </a:moveTo>
                            <a:cubicBezTo>
                              <a:pt x="193973" y="53064"/>
                              <a:pt x="186246" y="48523"/>
                              <a:pt x="178169" y="45031"/>
                            </a:cubicBezTo>
                            <a:cubicBezTo>
                              <a:pt x="170092" y="41538"/>
                              <a:pt x="161666" y="38962"/>
                              <a:pt x="153196" y="36517"/>
                            </a:cubicBezTo>
                            <a:lnTo>
                              <a:pt x="102422" y="21805"/>
                            </a:lnTo>
                            <a:cubicBezTo>
                              <a:pt x="85482" y="16915"/>
                              <a:pt x="68587" y="11938"/>
                              <a:pt x="51647" y="7179"/>
                            </a:cubicBezTo>
                            <a:cubicBezTo>
                              <a:pt x="43178" y="4865"/>
                              <a:pt x="34621" y="2770"/>
                              <a:pt x="25976" y="1503"/>
                            </a:cubicBezTo>
                            <a:cubicBezTo>
                              <a:pt x="17332" y="194"/>
                              <a:pt x="8644" y="-287"/>
                              <a:pt x="0" y="499"/>
                            </a:cubicBezTo>
                            <a:cubicBezTo>
                              <a:pt x="8601" y="-374"/>
                              <a:pt x="17332" y="-68"/>
                              <a:pt x="26020" y="1154"/>
                            </a:cubicBezTo>
                            <a:cubicBezTo>
                              <a:pt x="34665" y="2333"/>
                              <a:pt x="43265" y="4298"/>
                              <a:pt x="51779" y="6480"/>
                            </a:cubicBezTo>
                            <a:cubicBezTo>
                              <a:pt x="68805" y="11021"/>
                              <a:pt x="85744" y="15780"/>
                              <a:pt x="102727" y="20451"/>
                            </a:cubicBezTo>
                            <a:lnTo>
                              <a:pt x="153633" y="34465"/>
                            </a:lnTo>
                            <a:cubicBezTo>
                              <a:pt x="162103" y="36823"/>
                              <a:pt x="170660" y="39268"/>
                              <a:pt x="178911" y="42760"/>
                            </a:cubicBezTo>
                            <a:cubicBezTo>
                              <a:pt x="187162" y="46209"/>
                              <a:pt x="195239" y="50750"/>
                              <a:pt x="202181" y="57080"/>
                            </a:cubicBezTo>
                            <a:lnTo>
                              <a:pt x="200522" y="59176"/>
                            </a:lnTo>
                            <a:close/>
                          </a:path>
                        </a:pathLst>
                      </a:custGeom>
                      <a:solidFill>
                        <a:srgbClr val="A0BDAB"/>
                      </a:solidFill>
                      <a:ln w="4365" cap="flat">
                        <a:noFill/>
                        <a:prstDash val="solid"/>
                        <a:miter/>
                      </a:ln>
                    </p:spPr>
                    <p:txBody>
                      <a:bodyPr rtlCol="0" anchor="ctr"/>
                      <a:lstStyle/>
                      <a:p>
                        <a:endParaRPr lang="th-TH"/>
                      </a:p>
                    </p:txBody>
                  </p:sp>
                  <p:sp>
                    <p:nvSpPr>
                      <p:cNvPr id="542" name="Freeform: Shape 541">
                        <a:extLst>
                          <a:ext uri="{FF2B5EF4-FFF2-40B4-BE49-F238E27FC236}">
                            <a16:creationId xmlns:a16="http://schemas.microsoft.com/office/drawing/2014/main" id="{35405374-1C37-4082-B57C-0F62A306E650}"/>
                          </a:ext>
                        </a:extLst>
                      </p:cNvPr>
                      <p:cNvSpPr/>
                      <p:nvPr/>
                    </p:nvSpPr>
                    <p:spPr>
                      <a:xfrm>
                        <a:off x="3501732" y="4731268"/>
                        <a:ext cx="259940" cy="76445"/>
                      </a:xfrm>
                      <a:custGeom>
                        <a:avLst/>
                        <a:gdLst>
                          <a:gd name="connsiteX0" fmla="*/ 258805 w 259940"/>
                          <a:gd name="connsiteY0" fmla="*/ 76445 h 76445"/>
                          <a:gd name="connsiteX1" fmla="*/ 197378 w 259940"/>
                          <a:gd name="connsiteY1" fmla="*/ 45448 h 76445"/>
                          <a:gd name="connsiteX2" fmla="*/ 165290 w 259940"/>
                          <a:gd name="connsiteY2" fmla="*/ 34315 h 76445"/>
                          <a:gd name="connsiteX3" fmla="*/ 132197 w 259940"/>
                          <a:gd name="connsiteY3" fmla="*/ 28552 h 76445"/>
                          <a:gd name="connsiteX4" fmla="*/ 115476 w 259940"/>
                          <a:gd name="connsiteY4" fmla="*/ 26937 h 76445"/>
                          <a:gd name="connsiteX5" fmla="*/ 98755 w 259940"/>
                          <a:gd name="connsiteY5" fmla="*/ 24405 h 76445"/>
                          <a:gd name="connsiteX6" fmla="*/ 65749 w 259940"/>
                          <a:gd name="connsiteY6" fmla="*/ 16721 h 76445"/>
                          <a:gd name="connsiteX7" fmla="*/ 0 w 259940"/>
                          <a:gd name="connsiteY7" fmla="*/ 0 h 76445"/>
                          <a:gd name="connsiteX8" fmla="*/ 65880 w 259940"/>
                          <a:gd name="connsiteY8" fmla="*/ 16066 h 76445"/>
                          <a:gd name="connsiteX9" fmla="*/ 98886 w 259940"/>
                          <a:gd name="connsiteY9" fmla="*/ 23401 h 76445"/>
                          <a:gd name="connsiteX10" fmla="*/ 115519 w 259940"/>
                          <a:gd name="connsiteY10" fmla="*/ 25758 h 76445"/>
                          <a:gd name="connsiteX11" fmla="*/ 132240 w 259940"/>
                          <a:gd name="connsiteY11" fmla="*/ 27199 h 76445"/>
                          <a:gd name="connsiteX12" fmla="*/ 165595 w 259940"/>
                          <a:gd name="connsiteY12" fmla="*/ 32656 h 76445"/>
                          <a:gd name="connsiteX13" fmla="*/ 198033 w 259940"/>
                          <a:gd name="connsiteY13" fmla="*/ 43527 h 76445"/>
                          <a:gd name="connsiteX14" fmla="*/ 259941 w 259940"/>
                          <a:gd name="connsiteY14" fmla="*/ 74000 h 76445"/>
                          <a:gd name="connsiteX15" fmla="*/ 258805 w 259940"/>
                          <a:gd name="connsiteY15" fmla="*/ 76445 h 76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9940" h="76445">
                            <a:moveTo>
                              <a:pt x="258805" y="76445"/>
                            </a:moveTo>
                            <a:cubicBezTo>
                              <a:pt x="238635" y="65313"/>
                              <a:pt x="218378" y="54267"/>
                              <a:pt x="197378" y="45448"/>
                            </a:cubicBezTo>
                            <a:cubicBezTo>
                              <a:pt x="186857" y="41039"/>
                              <a:pt x="176161" y="37197"/>
                              <a:pt x="165290" y="34315"/>
                            </a:cubicBezTo>
                            <a:cubicBezTo>
                              <a:pt x="154375" y="31434"/>
                              <a:pt x="143330" y="29513"/>
                              <a:pt x="132197" y="28552"/>
                            </a:cubicBezTo>
                            <a:cubicBezTo>
                              <a:pt x="126609" y="28028"/>
                              <a:pt x="121064" y="27548"/>
                              <a:pt x="115476" y="26937"/>
                            </a:cubicBezTo>
                            <a:cubicBezTo>
                              <a:pt x="109887" y="26326"/>
                              <a:pt x="104299" y="25453"/>
                              <a:pt x="98755" y="24405"/>
                            </a:cubicBezTo>
                            <a:cubicBezTo>
                              <a:pt x="87666" y="22309"/>
                              <a:pt x="76707" y="19515"/>
                              <a:pt x="65749" y="16721"/>
                            </a:cubicBezTo>
                            <a:lnTo>
                              <a:pt x="0" y="0"/>
                            </a:lnTo>
                            <a:lnTo>
                              <a:pt x="65880" y="16066"/>
                            </a:lnTo>
                            <a:cubicBezTo>
                              <a:pt x="76838" y="18729"/>
                              <a:pt x="87840" y="21436"/>
                              <a:pt x="98886" y="23401"/>
                            </a:cubicBezTo>
                            <a:cubicBezTo>
                              <a:pt x="104430" y="24405"/>
                              <a:pt x="109975" y="25191"/>
                              <a:pt x="115519" y="25758"/>
                            </a:cubicBezTo>
                            <a:cubicBezTo>
                              <a:pt x="121064" y="26326"/>
                              <a:pt x="126652" y="26719"/>
                              <a:pt x="132240" y="27199"/>
                            </a:cubicBezTo>
                            <a:cubicBezTo>
                              <a:pt x="143417" y="28072"/>
                              <a:pt x="154593" y="29862"/>
                              <a:pt x="165595" y="32656"/>
                            </a:cubicBezTo>
                            <a:cubicBezTo>
                              <a:pt x="176597" y="35450"/>
                              <a:pt x="187424" y="39161"/>
                              <a:pt x="198033" y="43527"/>
                            </a:cubicBezTo>
                            <a:cubicBezTo>
                              <a:pt x="219251" y="52215"/>
                              <a:pt x="239640" y="63086"/>
                              <a:pt x="259941" y="74000"/>
                            </a:cubicBezTo>
                            <a:lnTo>
                              <a:pt x="258805" y="76445"/>
                            </a:lnTo>
                            <a:close/>
                          </a:path>
                        </a:pathLst>
                      </a:custGeom>
                      <a:solidFill>
                        <a:srgbClr val="A0BDAB"/>
                      </a:solidFill>
                      <a:ln w="4365" cap="flat">
                        <a:noFill/>
                        <a:prstDash val="solid"/>
                        <a:miter/>
                      </a:ln>
                    </p:spPr>
                    <p:txBody>
                      <a:bodyPr rtlCol="0" anchor="ctr"/>
                      <a:lstStyle/>
                      <a:p>
                        <a:endParaRPr lang="th-TH"/>
                      </a:p>
                    </p:txBody>
                  </p:sp>
                  <p:sp>
                    <p:nvSpPr>
                      <p:cNvPr id="543" name="Freeform: Shape 542">
                        <a:extLst>
                          <a:ext uri="{FF2B5EF4-FFF2-40B4-BE49-F238E27FC236}">
                            <a16:creationId xmlns:a16="http://schemas.microsoft.com/office/drawing/2014/main" id="{33CDE379-CE13-4214-A2D7-0567063EBF16}"/>
                          </a:ext>
                        </a:extLst>
                      </p:cNvPr>
                      <p:cNvSpPr/>
                      <p:nvPr/>
                    </p:nvSpPr>
                    <p:spPr>
                      <a:xfrm>
                        <a:off x="3391321" y="4779685"/>
                        <a:ext cx="228681" cy="87752"/>
                      </a:xfrm>
                      <a:custGeom>
                        <a:avLst/>
                        <a:gdLst>
                          <a:gd name="connsiteX0" fmla="*/ 227241 w 228681"/>
                          <a:gd name="connsiteY0" fmla="*/ 87753 h 87752"/>
                          <a:gd name="connsiteX1" fmla="*/ 201832 w 228681"/>
                          <a:gd name="connsiteY1" fmla="*/ 69722 h 87752"/>
                          <a:gd name="connsiteX2" fmla="*/ 195152 w 228681"/>
                          <a:gd name="connsiteY2" fmla="*/ 65793 h 87752"/>
                          <a:gd name="connsiteX3" fmla="*/ 188385 w 228681"/>
                          <a:gd name="connsiteY3" fmla="*/ 61994 h 87752"/>
                          <a:gd name="connsiteX4" fmla="*/ 181574 w 228681"/>
                          <a:gd name="connsiteY4" fmla="*/ 58371 h 87752"/>
                          <a:gd name="connsiteX5" fmla="*/ 174633 w 228681"/>
                          <a:gd name="connsiteY5" fmla="*/ 55009 h 87752"/>
                          <a:gd name="connsiteX6" fmla="*/ 146342 w 228681"/>
                          <a:gd name="connsiteY6" fmla="*/ 43047 h 87752"/>
                          <a:gd name="connsiteX7" fmla="*/ 131935 w 228681"/>
                          <a:gd name="connsiteY7" fmla="*/ 37852 h 87752"/>
                          <a:gd name="connsiteX8" fmla="*/ 117397 w 228681"/>
                          <a:gd name="connsiteY8" fmla="*/ 33093 h 87752"/>
                          <a:gd name="connsiteX9" fmla="*/ 58764 w 228681"/>
                          <a:gd name="connsiteY9" fmla="*/ 16241 h 87752"/>
                          <a:gd name="connsiteX10" fmla="*/ 0 w 228681"/>
                          <a:gd name="connsiteY10" fmla="*/ 0 h 87752"/>
                          <a:gd name="connsiteX11" fmla="*/ 58939 w 228681"/>
                          <a:gd name="connsiteY11" fmla="*/ 15542 h 87752"/>
                          <a:gd name="connsiteX12" fmla="*/ 117746 w 228681"/>
                          <a:gd name="connsiteY12" fmla="*/ 31739 h 87752"/>
                          <a:gd name="connsiteX13" fmla="*/ 132328 w 228681"/>
                          <a:gd name="connsiteY13" fmla="*/ 36324 h 87752"/>
                          <a:gd name="connsiteX14" fmla="*/ 146822 w 228681"/>
                          <a:gd name="connsiteY14" fmla="*/ 41388 h 87752"/>
                          <a:gd name="connsiteX15" fmla="*/ 175331 w 228681"/>
                          <a:gd name="connsiteY15" fmla="*/ 53088 h 87752"/>
                          <a:gd name="connsiteX16" fmla="*/ 182316 w 228681"/>
                          <a:gd name="connsiteY16" fmla="*/ 56406 h 87752"/>
                          <a:gd name="connsiteX17" fmla="*/ 189214 w 228681"/>
                          <a:gd name="connsiteY17" fmla="*/ 59986 h 87752"/>
                          <a:gd name="connsiteX18" fmla="*/ 196069 w 228681"/>
                          <a:gd name="connsiteY18" fmla="*/ 63697 h 87752"/>
                          <a:gd name="connsiteX19" fmla="*/ 202836 w 228681"/>
                          <a:gd name="connsiteY19" fmla="*/ 67583 h 87752"/>
                          <a:gd name="connsiteX20" fmla="*/ 228681 w 228681"/>
                          <a:gd name="connsiteY20" fmla="*/ 85526 h 87752"/>
                          <a:gd name="connsiteX21" fmla="*/ 227241 w 228681"/>
                          <a:gd name="connsiteY21" fmla="*/ 87753 h 8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81" h="87752">
                            <a:moveTo>
                              <a:pt x="227241" y="87753"/>
                            </a:moveTo>
                            <a:cubicBezTo>
                              <a:pt x="219077" y="81248"/>
                              <a:pt x="210651" y="75136"/>
                              <a:pt x="201832" y="69722"/>
                            </a:cubicBezTo>
                            <a:cubicBezTo>
                              <a:pt x="199649" y="68325"/>
                              <a:pt x="197378" y="67103"/>
                              <a:pt x="195152" y="65793"/>
                            </a:cubicBezTo>
                            <a:cubicBezTo>
                              <a:pt x="192925" y="64483"/>
                              <a:pt x="190699" y="63173"/>
                              <a:pt x="188385" y="61994"/>
                            </a:cubicBezTo>
                            <a:lnTo>
                              <a:pt x="181574" y="58371"/>
                            </a:lnTo>
                            <a:lnTo>
                              <a:pt x="174633" y="55009"/>
                            </a:lnTo>
                            <a:cubicBezTo>
                              <a:pt x="165333" y="50643"/>
                              <a:pt x="155947" y="46583"/>
                              <a:pt x="146342" y="43047"/>
                            </a:cubicBezTo>
                            <a:cubicBezTo>
                              <a:pt x="141583" y="41170"/>
                              <a:pt x="136737" y="39554"/>
                              <a:pt x="131935" y="37852"/>
                            </a:cubicBezTo>
                            <a:cubicBezTo>
                              <a:pt x="127089" y="36236"/>
                              <a:pt x="122287" y="34577"/>
                              <a:pt x="117397" y="33093"/>
                            </a:cubicBezTo>
                            <a:cubicBezTo>
                              <a:pt x="97969" y="26937"/>
                              <a:pt x="78366" y="21654"/>
                              <a:pt x="58764" y="16241"/>
                            </a:cubicBezTo>
                            <a:lnTo>
                              <a:pt x="0" y="0"/>
                            </a:lnTo>
                            <a:lnTo>
                              <a:pt x="58939" y="15542"/>
                            </a:lnTo>
                            <a:cubicBezTo>
                              <a:pt x="78585" y="20738"/>
                              <a:pt x="98231" y="25802"/>
                              <a:pt x="117746" y="31739"/>
                            </a:cubicBezTo>
                            <a:cubicBezTo>
                              <a:pt x="122636" y="33180"/>
                              <a:pt x="127482" y="34796"/>
                              <a:pt x="132328" y="36324"/>
                            </a:cubicBezTo>
                            <a:cubicBezTo>
                              <a:pt x="137174" y="37983"/>
                              <a:pt x="142020" y="39554"/>
                              <a:pt x="146822" y="41388"/>
                            </a:cubicBezTo>
                            <a:cubicBezTo>
                              <a:pt x="156471" y="44837"/>
                              <a:pt x="165945" y="48810"/>
                              <a:pt x="175331" y="53088"/>
                            </a:cubicBezTo>
                            <a:lnTo>
                              <a:pt x="182316" y="56406"/>
                            </a:lnTo>
                            <a:lnTo>
                              <a:pt x="189214" y="59986"/>
                            </a:lnTo>
                            <a:cubicBezTo>
                              <a:pt x="191528" y="61121"/>
                              <a:pt x="193798" y="62431"/>
                              <a:pt x="196069" y="63697"/>
                            </a:cubicBezTo>
                            <a:cubicBezTo>
                              <a:pt x="198339" y="65007"/>
                              <a:pt x="200609" y="66229"/>
                              <a:pt x="202836" y="67583"/>
                            </a:cubicBezTo>
                            <a:cubicBezTo>
                              <a:pt x="211786" y="72953"/>
                              <a:pt x="220386" y="79021"/>
                              <a:pt x="228681" y="85526"/>
                            </a:cubicBezTo>
                            <a:lnTo>
                              <a:pt x="227241" y="87753"/>
                            </a:lnTo>
                            <a:close/>
                          </a:path>
                        </a:pathLst>
                      </a:custGeom>
                      <a:solidFill>
                        <a:srgbClr val="A0BDAB"/>
                      </a:solidFill>
                      <a:ln w="4365" cap="flat">
                        <a:noFill/>
                        <a:prstDash val="solid"/>
                        <a:miter/>
                      </a:ln>
                    </p:spPr>
                    <p:txBody>
                      <a:bodyPr rtlCol="0" anchor="ctr"/>
                      <a:lstStyle/>
                      <a:p>
                        <a:endParaRPr lang="th-TH"/>
                      </a:p>
                    </p:txBody>
                  </p:sp>
                  <p:sp>
                    <p:nvSpPr>
                      <p:cNvPr id="544" name="Freeform: Shape 543">
                        <a:extLst>
                          <a:ext uri="{FF2B5EF4-FFF2-40B4-BE49-F238E27FC236}">
                            <a16:creationId xmlns:a16="http://schemas.microsoft.com/office/drawing/2014/main" id="{17A627A2-8642-4367-A820-5956188144C5}"/>
                          </a:ext>
                        </a:extLst>
                      </p:cNvPr>
                      <p:cNvSpPr/>
                      <p:nvPr/>
                    </p:nvSpPr>
                    <p:spPr>
                      <a:xfrm>
                        <a:off x="3302957" y="4824521"/>
                        <a:ext cx="222700" cy="77580"/>
                      </a:xfrm>
                      <a:custGeom>
                        <a:avLst/>
                        <a:gdLst>
                          <a:gd name="connsiteX0" fmla="*/ 221827 w 222700"/>
                          <a:gd name="connsiteY0" fmla="*/ 77580 h 77580"/>
                          <a:gd name="connsiteX1" fmla="*/ 166905 w 222700"/>
                          <a:gd name="connsiteY1" fmla="*/ 56494 h 77580"/>
                          <a:gd name="connsiteX2" fmla="*/ 111285 w 222700"/>
                          <a:gd name="connsiteY2" fmla="*/ 37590 h 77580"/>
                          <a:gd name="connsiteX3" fmla="*/ 0 w 222700"/>
                          <a:gd name="connsiteY3" fmla="*/ 0 h 77580"/>
                          <a:gd name="connsiteX4" fmla="*/ 111634 w 222700"/>
                          <a:gd name="connsiteY4" fmla="*/ 36236 h 77580"/>
                          <a:gd name="connsiteX5" fmla="*/ 167429 w 222700"/>
                          <a:gd name="connsiteY5" fmla="*/ 54485 h 77580"/>
                          <a:gd name="connsiteX6" fmla="*/ 222700 w 222700"/>
                          <a:gd name="connsiteY6" fmla="*/ 74961 h 77580"/>
                          <a:gd name="connsiteX7" fmla="*/ 221827 w 222700"/>
                          <a:gd name="connsiteY7" fmla="*/ 77580 h 7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00" h="77580">
                            <a:moveTo>
                              <a:pt x="221827" y="77580"/>
                            </a:moveTo>
                            <a:cubicBezTo>
                              <a:pt x="203796" y="69809"/>
                              <a:pt x="185416" y="62955"/>
                              <a:pt x="166905" y="56494"/>
                            </a:cubicBezTo>
                            <a:cubicBezTo>
                              <a:pt x="148438" y="50032"/>
                              <a:pt x="129839" y="43877"/>
                              <a:pt x="111285" y="37590"/>
                            </a:cubicBezTo>
                            <a:lnTo>
                              <a:pt x="0" y="0"/>
                            </a:lnTo>
                            <a:lnTo>
                              <a:pt x="111634" y="36236"/>
                            </a:lnTo>
                            <a:cubicBezTo>
                              <a:pt x="130232" y="42305"/>
                              <a:pt x="148874" y="48242"/>
                              <a:pt x="167429" y="54485"/>
                            </a:cubicBezTo>
                            <a:cubicBezTo>
                              <a:pt x="185984" y="60729"/>
                              <a:pt x="204495" y="67364"/>
                              <a:pt x="222700" y="74961"/>
                            </a:cubicBezTo>
                            <a:lnTo>
                              <a:pt x="221827" y="77580"/>
                            </a:lnTo>
                            <a:close/>
                          </a:path>
                        </a:pathLst>
                      </a:custGeom>
                      <a:solidFill>
                        <a:srgbClr val="A0BDAB"/>
                      </a:solidFill>
                      <a:ln w="4365" cap="flat">
                        <a:noFill/>
                        <a:prstDash val="solid"/>
                        <a:miter/>
                      </a:ln>
                    </p:spPr>
                    <p:txBody>
                      <a:bodyPr rtlCol="0" anchor="ctr"/>
                      <a:lstStyle/>
                      <a:p>
                        <a:endParaRPr lang="th-TH"/>
                      </a:p>
                    </p:txBody>
                  </p:sp>
                  <p:sp>
                    <p:nvSpPr>
                      <p:cNvPr id="545" name="Freeform: Shape 544">
                        <a:extLst>
                          <a:ext uri="{FF2B5EF4-FFF2-40B4-BE49-F238E27FC236}">
                            <a16:creationId xmlns:a16="http://schemas.microsoft.com/office/drawing/2014/main" id="{E22F9F27-CC9E-4C83-B34F-61995D38002E}"/>
                          </a:ext>
                        </a:extLst>
                      </p:cNvPr>
                      <p:cNvSpPr/>
                      <p:nvPr/>
                    </p:nvSpPr>
                    <p:spPr>
                      <a:xfrm>
                        <a:off x="3233671" y="4866477"/>
                        <a:ext cx="173104" cy="70027"/>
                      </a:xfrm>
                      <a:custGeom>
                        <a:avLst/>
                        <a:gdLst>
                          <a:gd name="connsiteX0" fmla="*/ 171970 w 173104"/>
                          <a:gd name="connsiteY0" fmla="*/ 70028 h 70027"/>
                          <a:gd name="connsiteX1" fmla="*/ 0 w 173104"/>
                          <a:gd name="connsiteY1" fmla="*/ 0 h 70027"/>
                          <a:gd name="connsiteX2" fmla="*/ 173105 w 173104"/>
                          <a:gd name="connsiteY2" fmla="*/ 67539 h 70027"/>
                          <a:gd name="connsiteX3" fmla="*/ 171970 w 173104"/>
                          <a:gd name="connsiteY3" fmla="*/ 70028 h 70027"/>
                        </a:gdLst>
                        <a:ahLst/>
                        <a:cxnLst>
                          <a:cxn ang="0">
                            <a:pos x="connsiteX0" y="connsiteY0"/>
                          </a:cxn>
                          <a:cxn ang="0">
                            <a:pos x="connsiteX1" y="connsiteY1"/>
                          </a:cxn>
                          <a:cxn ang="0">
                            <a:pos x="connsiteX2" y="connsiteY2"/>
                          </a:cxn>
                          <a:cxn ang="0">
                            <a:pos x="connsiteX3" y="connsiteY3"/>
                          </a:cxn>
                        </a:cxnLst>
                        <a:rect l="l" t="t" r="r" b="b"/>
                        <a:pathLst>
                          <a:path w="173104" h="70027">
                            <a:moveTo>
                              <a:pt x="171970" y="70028"/>
                            </a:moveTo>
                            <a:cubicBezTo>
                              <a:pt x="117659" y="38637"/>
                              <a:pt x="59637" y="15018"/>
                              <a:pt x="0" y="0"/>
                            </a:cubicBezTo>
                            <a:cubicBezTo>
                              <a:pt x="59812" y="14101"/>
                              <a:pt x="118226" y="36847"/>
                              <a:pt x="173105" y="67539"/>
                            </a:cubicBezTo>
                            <a:lnTo>
                              <a:pt x="171970" y="70028"/>
                            </a:lnTo>
                            <a:close/>
                          </a:path>
                        </a:pathLst>
                      </a:custGeom>
                      <a:solidFill>
                        <a:srgbClr val="A0BDAB"/>
                      </a:solidFill>
                      <a:ln w="4365" cap="flat">
                        <a:noFill/>
                        <a:prstDash val="solid"/>
                        <a:miter/>
                      </a:ln>
                    </p:spPr>
                    <p:txBody>
                      <a:bodyPr rtlCol="0" anchor="ctr"/>
                      <a:lstStyle/>
                      <a:p>
                        <a:endParaRPr lang="th-TH"/>
                      </a:p>
                    </p:txBody>
                  </p:sp>
                  <p:sp>
                    <p:nvSpPr>
                      <p:cNvPr id="546" name="Freeform: Shape 545">
                        <a:extLst>
                          <a:ext uri="{FF2B5EF4-FFF2-40B4-BE49-F238E27FC236}">
                            <a16:creationId xmlns:a16="http://schemas.microsoft.com/office/drawing/2014/main" id="{FC3CE8CA-3EE1-4E5C-B78E-ED9B8993FE7F}"/>
                          </a:ext>
                        </a:extLst>
                      </p:cNvPr>
                      <p:cNvSpPr/>
                      <p:nvPr/>
                    </p:nvSpPr>
                    <p:spPr>
                      <a:xfrm>
                        <a:off x="3145307" y="4935379"/>
                        <a:ext cx="136344" cy="35179"/>
                      </a:xfrm>
                      <a:custGeom>
                        <a:avLst/>
                        <a:gdLst>
                          <a:gd name="connsiteX0" fmla="*/ 135253 w 136344"/>
                          <a:gd name="connsiteY0" fmla="*/ 35179 h 35179"/>
                          <a:gd name="connsiteX1" fmla="*/ 0 w 136344"/>
                          <a:gd name="connsiteY1" fmla="*/ 34 h 35179"/>
                          <a:gd name="connsiteX2" fmla="*/ 136344 w 136344"/>
                          <a:gd name="connsiteY2" fmla="*/ 32647 h 35179"/>
                          <a:gd name="connsiteX3" fmla="*/ 135253 w 136344"/>
                          <a:gd name="connsiteY3" fmla="*/ 35179 h 35179"/>
                        </a:gdLst>
                        <a:ahLst/>
                        <a:cxnLst>
                          <a:cxn ang="0">
                            <a:pos x="connsiteX0" y="connsiteY0"/>
                          </a:cxn>
                          <a:cxn ang="0">
                            <a:pos x="connsiteX1" y="connsiteY1"/>
                          </a:cxn>
                          <a:cxn ang="0">
                            <a:pos x="connsiteX2" y="connsiteY2"/>
                          </a:cxn>
                          <a:cxn ang="0">
                            <a:pos x="connsiteX3" y="connsiteY3"/>
                          </a:cxn>
                        </a:cxnLst>
                        <a:rect l="l" t="t" r="r" b="b"/>
                        <a:pathLst>
                          <a:path w="136344" h="35179">
                            <a:moveTo>
                              <a:pt x="135253" y="35179"/>
                            </a:moveTo>
                            <a:cubicBezTo>
                              <a:pt x="93254" y="12433"/>
                              <a:pt x="46496" y="253"/>
                              <a:pt x="0" y="34"/>
                            </a:cubicBezTo>
                            <a:cubicBezTo>
                              <a:pt x="46452" y="-708"/>
                              <a:pt x="93559" y="10556"/>
                              <a:pt x="136344" y="32647"/>
                            </a:cubicBezTo>
                            <a:lnTo>
                              <a:pt x="135253" y="35179"/>
                            </a:lnTo>
                            <a:close/>
                          </a:path>
                        </a:pathLst>
                      </a:custGeom>
                      <a:solidFill>
                        <a:srgbClr val="A0BDAB"/>
                      </a:solidFill>
                      <a:ln w="4365" cap="flat">
                        <a:noFill/>
                        <a:prstDash val="solid"/>
                        <a:miter/>
                      </a:ln>
                    </p:spPr>
                    <p:txBody>
                      <a:bodyPr rtlCol="0" anchor="ctr"/>
                      <a:lstStyle/>
                      <a:p>
                        <a:endParaRPr lang="th-TH"/>
                      </a:p>
                    </p:txBody>
                  </p:sp>
                </p:grpSp>
              </p:grpSp>
            </p:grpSp>
          </p:grpSp>
          <p:sp>
            <p:nvSpPr>
              <p:cNvPr id="474" name="Freeform: Shape 473">
                <a:extLst>
                  <a:ext uri="{FF2B5EF4-FFF2-40B4-BE49-F238E27FC236}">
                    <a16:creationId xmlns:a16="http://schemas.microsoft.com/office/drawing/2014/main" id="{853065C4-BCA0-43E1-B969-2B39767DBE03}"/>
                  </a:ext>
                </a:extLst>
              </p:cNvPr>
              <p:cNvSpPr/>
              <p:nvPr/>
            </p:nvSpPr>
            <p:spPr>
              <a:xfrm>
                <a:off x="1870795" y="3383076"/>
                <a:ext cx="807701" cy="568763"/>
              </a:xfrm>
              <a:custGeom>
                <a:avLst/>
                <a:gdLst>
                  <a:gd name="connsiteX0" fmla="*/ 786458 w 807701"/>
                  <a:gd name="connsiteY0" fmla="*/ 474854 h 568763"/>
                  <a:gd name="connsiteX1" fmla="*/ 370789 w 807701"/>
                  <a:gd name="connsiteY1" fmla="*/ 549030 h 568763"/>
                  <a:gd name="connsiteX2" fmla="*/ 39423 w 807701"/>
                  <a:gd name="connsiteY2" fmla="*/ 215612 h 568763"/>
                  <a:gd name="connsiteX3" fmla="*/ 19515 w 807701"/>
                  <a:gd name="connsiteY3" fmla="*/ 35784 h 568763"/>
                  <a:gd name="connsiteX4" fmla="*/ 0 w 807701"/>
                  <a:gd name="connsiteY4" fmla="*/ 14479 h 568763"/>
                  <a:gd name="connsiteX5" fmla="*/ 57847 w 807701"/>
                  <a:gd name="connsiteY5" fmla="*/ 34169 h 568763"/>
                  <a:gd name="connsiteX6" fmla="*/ 378080 w 807701"/>
                  <a:gd name="connsiteY6" fmla="*/ 39321 h 568763"/>
                  <a:gd name="connsiteX7" fmla="*/ 781787 w 807701"/>
                  <a:gd name="connsiteY7" fmla="*/ 346019 h 568763"/>
                  <a:gd name="connsiteX8" fmla="*/ 786458 w 807701"/>
                  <a:gd name="connsiteY8" fmla="*/ 474854 h 568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7701" h="568763">
                    <a:moveTo>
                      <a:pt x="786458" y="474854"/>
                    </a:moveTo>
                    <a:cubicBezTo>
                      <a:pt x="786458" y="474854"/>
                      <a:pt x="675610" y="620498"/>
                      <a:pt x="370789" y="549030"/>
                    </a:cubicBezTo>
                    <a:cubicBezTo>
                      <a:pt x="370134" y="546585"/>
                      <a:pt x="63610" y="491794"/>
                      <a:pt x="39423" y="215612"/>
                    </a:cubicBezTo>
                    <a:cubicBezTo>
                      <a:pt x="39423" y="215612"/>
                      <a:pt x="35581" y="50628"/>
                      <a:pt x="19515" y="35784"/>
                    </a:cubicBezTo>
                    <a:cubicBezTo>
                      <a:pt x="3449" y="20941"/>
                      <a:pt x="0" y="14479"/>
                      <a:pt x="0" y="14479"/>
                    </a:cubicBezTo>
                    <a:cubicBezTo>
                      <a:pt x="0" y="14479"/>
                      <a:pt x="30386" y="44385"/>
                      <a:pt x="57847" y="34169"/>
                    </a:cubicBezTo>
                    <a:cubicBezTo>
                      <a:pt x="85308" y="23953"/>
                      <a:pt x="213445" y="-40312"/>
                      <a:pt x="378080" y="39321"/>
                    </a:cubicBezTo>
                    <a:cubicBezTo>
                      <a:pt x="542365" y="118778"/>
                      <a:pt x="704643" y="219585"/>
                      <a:pt x="781787" y="346019"/>
                    </a:cubicBezTo>
                    <a:cubicBezTo>
                      <a:pt x="837232" y="436872"/>
                      <a:pt x="786458" y="474854"/>
                      <a:pt x="786458" y="474854"/>
                    </a:cubicBezTo>
                    <a:close/>
                  </a:path>
                </a:pathLst>
              </a:custGeom>
              <a:solidFill>
                <a:srgbClr val="E2E2E2"/>
              </a:solidFill>
              <a:ln w="4365" cap="flat">
                <a:noFill/>
                <a:prstDash val="solid"/>
                <a:miter/>
              </a:ln>
            </p:spPr>
            <p:txBody>
              <a:bodyPr rtlCol="0" anchor="ctr"/>
              <a:lstStyle/>
              <a:p>
                <a:endParaRPr lang="th-TH"/>
              </a:p>
            </p:txBody>
          </p:sp>
          <p:grpSp>
            <p:nvGrpSpPr>
              <p:cNvPr id="475" name="Graphic 2180">
                <a:extLst>
                  <a:ext uri="{FF2B5EF4-FFF2-40B4-BE49-F238E27FC236}">
                    <a16:creationId xmlns:a16="http://schemas.microsoft.com/office/drawing/2014/main" id="{E53BA841-DD74-4BD6-AF3A-079C26C39713}"/>
                  </a:ext>
                </a:extLst>
              </p:cNvPr>
              <p:cNvGrpSpPr/>
              <p:nvPr/>
            </p:nvGrpSpPr>
            <p:grpSpPr>
              <a:xfrm>
                <a:off x="1910677" y="3382434"/>
                <a:ext cx="764017" cy="567555"/>
                <a:chOff x="1910677" y="3382434"/>
                <a:chExt cx="764017" cy="567555"/>
              </a:xfrm>
              <a:solidFill>
                <a:srgbClr val="93B79F"/>
              </a:solidFill>
            </p:grpSpPr>
            <p:pic>
              <p:nvPicPr>
                <p:cNvPr id="514" name="Picture 513">
                  <a:extLst>
                    <a:ext uri="{FF2B5EF4-FFF2-40B4-BE49-F238E27FC236}">
                      <a16:creationId xmlns:a16="http://schemas.microsoft.com/office/drawing/2014/main" id="{31953502-7C69-4EC7-BB68-E6191733F8AC}"/>
                    </a:ext>
                  </a:extLst>
                </p:cNvPr>
                <p:cNvPicPr>
                  <a:picLocks noChangeAspect="1"/>
                </p:cNvPicPr>
                <p:nvPr/>
              </p:nvPicPr>
              <p:blipFill>
                <a:blip r:embed="rId57"/>
                <a:stretch>
                  <a:fillRect/>
                </a:stretch>
              </p:blipFill>
              <p:spPr>
                <a:xfrm>
                  <a:off x="1910677" y="3426092"/>
                  <a:ext cx="737822" cy="523897"/>
                </a:xfrm>
                <a:custGeom>
                  <a:avLst/>
                  <a:gdLst>
                    <a:gd name="connsiteX0" fmla="*/ 119 w 737822"/>
                    <a:gd name="connsiteY0" fmla="*/ 79 h 523897"/>
                    <a:gd name="connsiteX1" fmla="*/ 737942 w 737822"/>
                    <a:gd name="connsiteY1" fmla="*/ 79 h 523897"/>
                    <a:gd name="connsiteX2" fmla="*/ 737942 w 737822"/>
                    <a:gd name="connsiteY2" fmla="*/ 523977 h 523897"/>
                    <a:gd name="connsiteX3" fmla="*/ 119 w 737822"/>
                    <a:gd name="connsiteY3" fmla="*/ 523977 h 523897"/>
                  </a:gdLst>
                  <a:ahLst/>
                  <a:cxnLst>
                    <a:cxn ang="0">
                      <a:pos x="connsiteX0" y="connsiteY0"/>
                    </a:cxn>
                    <a:cxn ang="0">
                      <a:pos x="connsiteX1" y="connsiteY1"/>
                    </a:cxn>
                    <a:cxn ang="0">
                      <a:pos x="connsiteX2" y="connsiteY2"/>
                    </a:cxn>
                    <a:cxn ang="0">
                      <a:pos x="connsiteX3" y="connsiteY3"/>
                    </a:cxn>
                  </a:cxnLst>
                  <a:rect l="l" t="t" r="r" b="b"/>
                  <a:pathLst>
                    <a:path w="737822" h="523897">
                      <a:moveTo>
                        <a:pt x="119" y="79"/>
                      </a:moveTo>
                      <a:lnTo>
                        <a:pt x="737942" y="79"/>
                      </a:lnTo>
                      <a:lnTo>
                        <a:pt x="737942" y="523977"/>
                      </a:lnTo>
                      <a:lnTo>
                        <a:pt x="119" y="523977"/>
                      </a:lnTo>
                      <a:close/>
                    </a:path>
                  </a:pathLst>
                </a:custGeom>
              </p:spPr>
            </p:pic>
            <p:pic>
              <p:nvPicPr>
                <p:cNvPr id="515" name="Picture 514">
                  <a:extLst>
                    <a:ext uri="{FF2B5EF4-FFF2-40B4-BE49-F238E27FC236}">
                      <a16:creationId xmlns:a16="http://schemas.microsoft.com/office/drawing/2014/main" id="{C6B055F9-CD63-4B31-97EF-12692BCD39B9}"/>
                    </a:ext>
                  </a:extLst>
                </p:cNvPr>
                <p:cNvPicPr>
                  <a:picLocks noChangeAspect="1"/>
                </p:cNvPicPr>
                <p:nvPr/>
              </p:nvPicPr>
              <p:blipFill>
                <a:blip r:embed="rId58"/>
                <a:stretch>
                  <a:fillRect/>
                </a:stretch>
              </p:blipFill>
              <p:spPr>
                <a:xfrm>
                  <a:off x="1915043" y="3382434"/>
                  <a:ext cx="759651" cy="471507"/>
                </a:xfrm>
                <a:custGeom>
                  <a:avLst/>
                  <a:gdLst>
                    <a:gd name="connsiteX0" fmla="*/ 120 w 759651"/>
                    <a:gd name="connsiteY0" fmla="*/ 69 h 471507"/>
                    <a:gd name="connsiteX1" fmla="*/ 759772 w 759651"/>
                    <a:gd name="connsiteY1" fmla="*/ 69 h 471507"/>
                    <a:gd name="connsiteX2" fmla="*/ 759772 w 759651"/>
                    <a:gd name="connsiteY2" fmla="*/ 471577 h 471507"/>
                    <a:gd name="connsiteX3" fmla="*/ 120 w 759651"/>
                    <a:gd name="connsiteY3" fmla="*/ 471577 h 471507"/>
                  </a:gdLst>
                  <a:ahLst/>
                  <a:cxnLst>
                    <a:cxn ang="0">
                      <a:pos x="connsiteX0" y="connsiteY0"/>
                    </a:cxn>
                    <a:cxn ang="0">
                      <a:pos x="connsiteX1" y="connsiteY1"/>
                    </a:cxn>
                    <a:cxn ang="0">
                      <a:pos x="connsiteX2" y="connsiteY2"/>
                    </a:cxn>
                    <a:cxn ang="0">
                      <a:pos x="connsiteX3" y="connsiteY3"/>
                    </a:cxn>
                  </a:cxnLst>
                  <a:rect l="l" t="t" r="r" b="b"/>
                  <a:pathLst>
                    <a:path w="759651" h="471507">
                      <a:moveTo>
                        <a:pt x="120" y="69"/>
                      </a:moveTo>
                      <a:lnTo>
                        <a:pt x="759772" y="69"/>
                      </a:lnTo>
                      <a:lnTo>
                        <a:pt x="759772" y="471577"/>
                      </a:lnTo>
                      <a:lnTo>
                        <a:pt x="120" y="471577"/>
                      </a:lnTo>
                      <a:close/>
                    </a:path>
                  </a:pathLst>
                </a:custGeom>
              </p:spPr>
            </p:pic>
            <p:grpSp>
              <p:nvGrpSpPr>
                <p:cNvPr id="516" name="Graphic 2180">
                  <a:extLst>
                    <a:ext uri="{FF2B5EF4-FFF2-40B4-BE49-F238E27FC236}">
                      <a16:creationId xmlns:a16="http://schemas.microsoft.com/office/drawing/2014/main" id="{F7956FF6-001F-49FE-89D2-7AE3CD276403}"/>
                    </a:ext>
                  </a:extLst>
                </p:cNvPr>
                <p:cNvGrpSpPr/>
                <p:nvPr/>
              </p:nvGrpSpPr>
              <p:grpSpPr>
                <a:xfrm>
                  <a:off x="1977801" y="3460204"/>
                  <a:ext cx="633741" cy="411609"/>
                  <a:chOff x="1977801" y="3460204"/>
                  <a:chExt cx="633741" cy="411609"/>
                </a:xfrm>
                <a:solidFill>
                  <a:srgbClr val="93B79F"/>
                </a:solidFill>
              </p:grpSpPr>
              <p:sp>
                <p:nvSpPr>
                  <p:cNvPr id="517" name="Freeform: Shape 516">
                    <a:extLst>
                      <a:ext uri="{FF2B5EF4-FFF2-40B4-BE49-F238E27FC236}">
                        <a16:creationId xmlns:a16="http://schemas.microsoft.com/office/drawing/2014/main" id="{1A02F7A6-C918-449D-8CC0-D5C8956F120E}"/>
                      </a:ext>
                    </a:extLst>
                  </p:cNvPr>
                  <p:cNvSpPr/>
                  <p:nvPr/>
                </p:nvSpPr>
                <p:spPr>
                  <a:xfrm>
                    <a:off x="2348895" y="3816542"/>
                    <a:ext cx="226411" cy="55271"/>
                  </a:xfrm>
                  <a:custGeom>
                    <a:avLst/>
                    <a:gdLst>
                      <a:gd name="connsiteX0" fmla="*/ 226411 w 226411"/>
                      <a:gd name="connsiteY0" fmla="*/ 2270 h 55271"/>
                      <a:gd name="connsiteX1" fmla="*/ 201308 w 226411"/>
                      <a:gd name="connsiteY1" fmla="*/ 18205 h 55271"/>
                      <a:gd name="connsiteX2" fmla="*/ 174633 w 226411"/>
                      <a:gd name="connsiteY2" fmla="*/ 31216 h 55271"/>
                      <a:gd name="connsiteX3" fmla="*/ 171227 w 226411"/>
                      <a:gd name="connsiteY3" fmla="*/ 32656 h 55271"/>
                      <a:gd name="connsiteX4" fmla="*/ 167778 w 226411"/>
                      <a:gd name="connsiteY4" fmla="*/ 33966 h 55271"/>
                      <a:gd name="connsiteX5" fmla="*/ 160837 w 226411"/>
                      <a:gd name="connsiteY5" fmla="*/ 36585 h 55271"/>
                      <a:gd name="connsiteX6" fmla="*/ 146735 w 226411"/>
                      <a:gd name="connsiteY6" fmla="*/ 41170 h 55271"/>
                      <a:gd name="connsiteX7" fmla="*/ 132415 w 226411"/>
                      <a:gd name="connsiteY7" fmla="*/ 45055 h 55271"/>
                      <a:gd name="connsiteX8" fmla="*/ 125168 w 226411"/>
                      <a:gd name="connsiteY8" fmla="*/ 46627 h 55271"/>
                      <a:gd name="connsiteX9" fmla="*/ 121544 w 226411"/>
                      <a:gd name="connsiteY9" fmla="*/ 47413 h 55271"/>
                      <a:gd name="connsiteX10" fmla="*/ 117877 w 226411"/>
                      <a:gd name="connsiteY10" fmla="*/ 48068 h 55271"/>
                      <a:gd name="connsiteX11" fmla="*/ 110586 w 226411"/>
                      <a:gd name="connsiteY11" fmla="*/ 49334 h 55271"/>
                      <a:gd name="connsiteX12" fmla="*/ 103251 w 226411"/>
                      <a:gd name="connsiteY12" fmla="*/ 50294 h 55271"/>
                      <a:gd name="connsiteX13" fmla="*/ 95873 w 226411"/>
                      <a:gd name="connsiteY13" fmla="*/ 51080 h 55271"/>
                      <a:gd name="connsiteX14" fmla="*/ 88495 w 226411"/>
                      <a:gd name="connsiteY14" fmla="*/ 51691 h 55271"/>
                      <a:gd name="connsiteX15" fmla="*/ 81073 w 226411"/>
                      <a:gd name="connsiteY15" fmla="*/ 52084 h 55271"/>
                      <a:gd name="connsiteX16" fmla="*/ 73651 w 226411"/>
                      <a:gd name="connsiteY16" fmla="*/ 52259 h 55271"/>
                      <a:gd name="connsiteX17" fmla="*/ 58851 w 226411"/>
                      <a:gd name="connsiteY17" fmla="*/ 52084 h 55271"/>
                      <a:gd name="connsiteX18" fmla="*/ 29251 w 226411"/>
                      <a:gd name="connsiteY18" fmla="*/ 51429 h 55271"/>
                      <a:gd name="connsiteX19" fmla="*/ 0 w 226411"/>
                      <a:gd name="connsiteY19" fmla="*/ 55271 h 55271"/>
                      <a:gd name="connsiteX20" fmla="*/ 29251 w 226411"/>
                      <a:gd name="connsiteY20" fmla="*/ 51080 h 55271"/>
                      <a:gd name="connsiteX21" fmla="*/ 58851 w 226411"/>
                      <a:gd name="connsiteY21" fmla="*/ 51429 h 55271"/>
                      <a:gd name="connsiteX22" fmla="*/ 73651 w 226411"/>
                      <a:gd name="connsiteY22" fmla="*/ 51429 h 55271"/>
                      <a:gd name="connsiteX23" fmla="*/ 81030 w 226411"/>
                      <a:gd name="connsiteY23" fmla="*/ 51211 h 55271"/>
                      <a:gd name="connsiteX24" fmla="*/ 88408 w 226411"/>
                      <a:gd name="connsiteY24" fmla="*/ 50731 h 55271"/>
                      <a:gd name="connsiteX25" fmla="*/ 95742 w 226411"/>
                      <a:gd name="connsiteY25" fmla="*/ 50032 h 55271"/>
                      <a:gd name="connsiteX26" fmla="*/ 103077 w 226411"/>
                      <a:gd name="connsiteY26" fmla="*/ 49159 h 55271"/>
                      <a:gd name="connsiteX27" fmla="*/ 110368 w 226411"/>
                      <a:gd name="connsiteY27" fmla="*/ 48111 h 55271"/>
                      <a:gd name="connsiteX28" fmla="*/ 117615 w 226411"/>
                      <a:gd name="connsiteY28" fmla="*/ 46758 h 55271"/>
                      <a:gd name="connsiteX29" fmla="*/ 121239 w 226411"/>
                      <a:gd name="connsiteY29" fmla="*/ 46059 h 55271"/>
                      <a:gd name="connsiteX30" fmla="*/ 124819 w 226411"/>
                      <a:gd name="connsiteY30" fmla="*/ 45230 h 55271"/>
                      <a:gd name="connsiteX31" fmla="*/ 132022 w 226411"/>
                      <a:gd name="connsiteY31" fmla="*/ 43571 h 55271"/>
                      <a:gd name="connsiteX32" fmla="*/ 146211 w 226411"/>
                      <a:gd name="connsiteY32" fmla="*/ 39554 h 55271"/>
                      <a:gd name="connsiteX33" fmla="*/ 160182 w 226411"/>
                      <a:gd name="connsiteY33" fmla="*/ 34839 h 55271"/>
                      <a:gd name="connsiteX34" fmla="*/ 167036 w 226411"/>
                      <a:gd name="connsiteY34" fmla="*/ 32132 h 55271"/>
                      <a:gd name="connsiteX35" fmla="*/ 170485 w 226411"/>
                      <a:gd name="connsiteY35" fmla="*/ 30779 h 55271"/>
                      <a:gd name="connsiteX36" fmla="*/ 173847 w 226411"/>
                      <a:gd name="connsiteY36" fmla="*/ 29295 h 55271"/>
                      <a:gd name="connsiteX37" fmla="*/ 200173 w 226411"/>
                      <a:gd name="connsiteY37" fmla="*/ 16066 h 55271"/>
                      <a:gd name="connsiteX38" fmla="*/ 224840 w 226411"/>
                      <a:gd name="connsiteY38" fmla="*/ 0 h 55271"/>
                      <a:gd name="connsiteX39" fmla="*/ 226411 w 226411"/>
                      <a:gd name="connsiteY39" fmla="*/ 2270 h 5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26411" h="55271">
                        <a:moveTo>
                          <a:pt x="226411" y="2270"/>
                        </a:moveTo>
                        <a:cubicBezTo>
                          <a:pt x="218291" y="7989"/>
                          <a:pt x="209996" y="13403"/>
                          <a:pt x="201308" y="18205"/>
                        </a:cubicBezTo>
                        <a:cubicBezTo>
                          <a:pt x="192620" y="22964"/>
                          <a:pt x="183801" y="27461"/>
                          <a:pt x="174633" y="31216"/>
                        </a:cubicBezTo>
                        <a:lnTo>
                          <a:pt x="171227" y="32656"/>
                        </a:lnTo>
                        <a:lnTo>
                          <a:pt x="167778" y="33966"/>
                        </a:lnTo>
                        <a:cubicBezTo>
                          <a:pt x="165464" y="34839"/>
                          <a:pt x="163151" y="35756"/>
                          <a:pt x="160837" y="36585"/>
                        </a:cubicBezTo>
                        <a:cubicBezTo>
                          <a:pt x="156165" y="38157"/>
                          <a:pt x="151494" y="39860"/>
                          <a:pt x="146735" y="41170"/>
                        </a:cubicBezTo>
                        <a:cubicBezTo>
                          <a:pt x="142020" y="42654"/>
                          <a:pt x="137218" y="43833"/>
                          <a:pt x="132415" y="45055"/>
                        </a:cubicBezTo>
                        <a:cubicBezTo>
                          <a:pt x="130014" y="45666"/>
                          <a:pt x="127569" y="46103"/>
                          <a:pt x="125168" y="46627"/>
                        </a:cubicBezTo>
                        <a:lnTo>
                          <a:pt x="121544" y="47413"/>
                        </a:lnTo>
                        <a:cubicBezTo>
                          <a:pt x="120322" y="47675"/>
                          <a:pt x="119099" y="47849"/>
                          <a:pt x="117877" y="48068"/>
                        </a:cubicBezTo>
                        <a:lnTo>
                          <a:pt x="110586" y="49334"/>
                        </a:lnTo>
                        <a:lnTo>
                          <a:pt x="103251" y="50294"/>
                        </a:lnTo>
                        <a:cubicBezTo>
                          <a:pt x="100807" y="50643"/>
                          <a:pt x="98362" y="50862"/>
                          <a:pt x="95873" y="51080"/>
                        </a:cubicBezTo>
                        <a:cubicBezTo>
                          <a:pt x="93428" y="51298"/>
                          <a:pt x="90940" y="51604"/>
                          <a:pt x="88495" y="51691"/>
                        </a:cubicBezTo>
                        <a:lnTo>
                          <a:pt x="81073" y="52084"/>
                        </a:lnTo>
                        <a:cubicBezTo>
                          <a:pt x="78628" y="52259"/>
                          <a:pt x="76140" y="52171"/>
                          <a:pt x="73651" y="52259"/>
                        </a:cubicBezTo>
                        <a:cubicBezTo>
                          <a:pt x="68718" y="52390"/>
                          <a:pt x="63785" y="52259"/>
                          <a:pt x="58851" y="52084"/>
                        </a:cubicBezTo>
                        <a:cubicBezTo>
                          <a:pt x="48984" y="51735"/>
                          <a:pt x="39118" y="51211"/>
                          <a:pt x="29251" y="51429"/>
                        </a:cubicBezTo>
                        <a:cubicBezTo>
                          <a:pt x="19384" y="51604"/>
                          <a:pt x="9518" y="52652"/>
                          <a:pt x="0" y="55271"/>
                        </a:cubicBezTo>
                        <a:cubicBezTo>
                          <a:pt x="9474" y="52521"/>
                          <a:pt x="19384" y="51386"/>
                          <a:pt x="29251" y="51080"/>
                        </a:cubicBezTo>
                        <a:cubicBezTo>
                          <a:pt x="39118" y="50774"/>
                          <a:pt x="48984" y="51211"/>
                          <a:pt x="58851" y="51429"/>
                        </a:cubicBezTo>
                        <a:cubicBezTo>
                          <a:pt x="63785" y="51517"/>
                          <a:pt x="68718" y="51604"/>
                          <a:pt x="73651" y="51429"/>
                        </a:cubicBezTo>
                        <a:cubicBezTo>
                          <a:pt x="76096" y="51342"/>
                          <a:pt x="78585" y="51386"/>
                          <a:pt x="81030" y="51211"/>
                        </a:cubicBezTo>
                        <a:lnTo>
                          <a:pt x="88408" y="50731"/>
                        </a:lnTo>
                        <a:cubicBezTo>
                          <a:pt x="90853" y="50600"/>
                          <a:pt x="93297" y="50251"/>
                          <a:pt x="95742" y="50032"/>
                        </a:cubicBezTo>
                        <a:cubicBezTo>
                          <a:pt x="98187" y="49770"/>
                          <a:pt x="100632" y="49552"/>
                          <a:pt x="103077" y="49159"/>
                        </a:cubicBezTo>
                        <a:lnTo>
                          <a:pt x="110368" y="48111"/>
                        </a:lnTo>
                        <a:lnTo>
                          <a:pt x="117615" y="46758"/>
                        </a:lnTo>
                        <a:cubicBezTo>
                          <a:pt x="118837" y="46540"/>
                          <a:pt x="120016" y="46321"/>
                          <a:pt x="121239" y="46059"/>
                        </a:cubicBezTo>
                        <a:lnTo>
                          <a:pt x="124819" y="45230"/>
                        </a:lnTo>
                        <a:cubicBezTo>
                          <a:pt x="127220" y="44662"/>
                          <a:pt x="129621" y="44182"/>
                          <a:pt x="132022" y="43571"/>
                        </a:cubicBezTo>
                        <a:cubicBezTo>
                          <a:pt x="136781" y="42305"/>
                          <a:pt x="141540" y="41082"/>
                          <a:pt x="146211" y="39554"/>
                        </a:cubicBezTo>
                        <a:cubicBezTo>
                          <a:pt x="150926" y="38201"/>
                          <a:pt x="155554" y="36455"/>
                          <a:pt x="160182" y="34839"/>
                        </a:cubicBezTo>
                        <a:cubicBezTo>
                          <a:pt x="162496" y="33966"/>
                          <a:pt x="164766" y="33049"/>
                          <a:pt x="167036" y="32132"/>
                        </a:cubicBezTo>
                        <a:lnTo>
                          <a:pt x="170485" y="30779"/>
                        </a:lnTo>
                        <a:lnTo>
                          <a:pt x="173847" y="29295"/>
                        </a:lnTo>
                        <a:cubicBezTo>
                          <a:pt x="182884" y="25453"/>
                          <a:pt x="191616" y="20912"/>
                          <a:pt x="200173" y="16066"/>
                        </a:cubicBezTo>
                        <a:cubicBezTo>
                          <a:pt x="208730" y="11220"/>
                          <a:pt x="216894" y="5719"/>
                          <a:pt x="224840" y="0"/>
                        </a:cubicBezTo>
                        <a:lnTo>
                          <a:pt x="226411" y="2270"/>
                        </a:lnTo>
                        <a:close/>
                      </a:path>
                    </a:pathLst>
                  </a:custGeom>
                  <a:solidFill>
                    <a:srgbClr val="93B79F"/>
                  </a:solidFill>
                  <a:ln w="4365" cap="flat">
                    <a:noFill/>
                    <a:prstDash val="solid"/>
                    <a:miter/>
                  </a:ln>
                </p:spPr>
                <p:txBody>
                  <a:bodyPr rtlCol="0" anchor="ctr"/>
                  <a:lstStyle/>
                  <a:p>
                    <a:endParaRPr lang="th-TH"/>
                  </a:p>
                </p:txBody>
              </p:sp>
              <p:sp>
                <p:nvSpPr>
                  <p:cNvPr id="518" name="Freeform: Shape 517">
                    <a:extLst>
                      <a:ext uri="{FF2B5EF4-FFF2-40B4-BE49-F238E27FC236}">
                        <a16:creationId xmlns:a16="http://schemas.microsoft.com/office/drawing/2014/main" id="{3CED6B27-DCB3-4B8A-88A2-69F42F7F143C}"/>
                      </a:ext>
                    </a:extLst>
                  </p:cNvPr>
                  <p:cNvSpPr/>
                  <p:nvPr/>
                </p:nvSpPr>
                <p:spPr>
                  <a:xfrm>
                    <a:off x="2248700" y="3766073"/>
                    <a:ext cx="239901" cy="56231"/>
                  </a:xfrm>
                  <a:custGeom>
                    <a:avLst/>
                    <a:gdLst>
                      <a:gd name="connsiteX0" fmla="*/ 239902 w 239901"/>
                      <a:gd name="connsiteY0" fmla="*/ 2445 h 56231"/>
                      <a:gd name="connsiteX1" fmla="*/ 122330 w 239901"/>
                      <a:gd name="connsiteY1" fmla="*/ 40908 h 56231"/>
                      <a:gd name="connsiteX2" fmla="*/ 61427 w 239901"/>
                      <a:gd name="connsiteY2" fmla="*/ 51429 h 56231"/>
                      <a:gd name="connsiteX3" fmla="*/ 30517 w 239901"/>
                      <a:gd name="connsiteY3" fmla="*/ 51997 h 56231"/>
                      <a:gd name="connsiteX4" fmla="*/ 0 w 239901"/>
                      <a:gd name="connsiteY4" fmla="*/ 56232 h 56231"/>
                      <a:gd name="connsiteX5" fmla="*/ 30517 w 239901"/>
                      <a:gd name="connsiteY5" fmla="*/ 51691 h 56231"/>
                      <a:gd name="connsiteX6" fmla="*/ 61427 w 239901"/>
                      <a:gd name="connsiteY6" fmla="*/ 50774 h 56231"/>
                      <a:gd name="connsiteX7" fmla="*/ 122025 w 239901"/>
                      <a:gd name="connsiteY7" fmla="*/ 39642 h 56231"/>
                      <a:gd name="connsiteX8" fmla="*/ 238941 w 239901"/>
                      <a:gd name="connsiteY8" fmla="*/ 0 h 56231"/>
                      <a:gd name="connsiteX9" fmla="*/ 239902 w 239901"/>
                      <a:gd name="connsiteY9" fmla="*/ 2445 h 5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901" h="56231">
                        <a:moveTo>
                          <a:pt x="239902" y="2445"/>
                        </a:moveTo>
                        <a:cubicBezTo>
                          <a:pt x="201570" y="17725"/>
                          <a:pt x="162234" y="30561"/>
                          <a:pt x="122330" y="40908"/>
                        </a:cubicBezTo>
                        <a:cubicBezTo>
                          <a:pt x="102422" y="46103"/>
                          <a:pt x="82121" y="50862"/>
                          <a:pt x="61427" y="51429"/>
                        </a:cubicBezTo>
                        <a:cubicBezTo>
                          <a:pt x="51124" y="51822"/>
                          <a:pt x="40820" y="51648"/>
                          <a:pt x="30517" y="51997"/>
                        </a:cubicBezTo>
                        <a:cubicBezTo>
                          <a:pt x="20257" y="52390"/>
                          <a:pt x="9910" y="53438"/>
                          <a:pt x="0" y="56232"/>
                        </a:cubicBezTo>
                        <a:cubicBezTo>
                          <a:pt x="9910" y="53350"/>
                          <a:pt x="20214" y="52172"/>
                          <a:pt x="30517" y="51691"/>
                        </a:cubicBezTo>
                        <a:cubicBezTo>
                          <a:pt x="40820" y="51211"/>
                          <a:pt x="51124" y="51255"/>
                          <a:pt x="61427" y="50774"/>
                        </a:cubicBezTo>
                        <a:cubicBezTo>
                          <a:pt x="82034" y="49989"/>
                          <a:pt x="102160" y="45012"/>
                          <a:pt x="122025" y="39642"/>
                        </a:cubicBezTo>
                        <a:cubicBezTo>
                          <a:pt x="161797" y="28902"/>
                          <a:pt x="200871" y="15630"/>
                          <a:pt x="238941" y="0"/>
                        </a:cubicBezTo>
                        <a:lnTo>
                          <a:pt x="239902" y="2445"/>
                        </a:lnTo>
                        <a:close/>
                      </a:path>
                    </a:pathLst>
                  </a:custGeom>
                  <a:solidFill>
                    <a:srgbClr val="93B79F"/>
                  </a:solidFill>
                  <a:ln w="4365" cap="flat">
                    <a:noFill/>
                    <a:prstDash val="solid"/>
                    <a:miter/>
                  </a:ln>
                </p:spPr>
                <p:txBody>
                  <a:bodyPr rtlCol="0" anchor="ctr"/>
                  <a:lstStyle/>
                  <a:p>
                    <a:endParaRPr lang="th-TH"/>
                  </a:p>
                </p:txBody>
              </p:sp>
              <p:sp>
                <p:nvSpPr>
                  <p:cNvPr id="519" name="Freeform: Shape 518">
                    <a:extLst>
                      <a:ext uri="{FF2B5EF4-FFF2-40B4-BE49-F238E27FC236}">
                        <a16:creationId xmlns:a16="http://schemas.microsoft.com/office/drawing/2014/main" id="{CB165589-AE19-4E67-AB37-633DBCDAEBF9}"/>
                      </a:ext>
                    </a:extLst>
                  </p:cNvPr>
                  <p:cNvSpPr/>
                  <p:nvPr/>
                </p:nvSpPr>
                <p:spPr>
                  <a:xfrm>
                    <a:off x="2174743" y="3713771"/>
                    <a:ext cx="221565" cy="72559"/>
                  </a:xfrm>
                  <a:custGeom>
                    <a:avLst/>
                    <a:gdLst>
                      <a:gd name="connsiteX0" fmla="*/ 221565 w 221565"/>
                      <a:gd name="connsiteY0" fmla="*/ 2620 h 72559"/>
                      <a:gd name="connsiteX1" fmla="*/ 194541 w 221565"/>
                      <a:gd name="connsiteY1" fmla="*/ 12966 h 72559"/>
                      <a:gd name="connsiteX2" fmla="*/ 181356 w 221565"/>
                      <a:gd name="connsiteY2" fmla="*/ 19210 h 72559"/>
                      <a:gd name="connsiteX3" fmla="*/ 168084 w 221565"/>
                      <a:gd name="connsiteY3" fmla="*/ 25322 h 72559"/>
                      <a:gd name="connsiteX4" fmla="*/ 113642 w 221565"/>
                      <a:gd name="connsiteY4" fmla="*/ 46496 h 72559"/>
                      <a:gd name="connsiteX5" fmla="*/ 57454 w 221565"/>
                      <a:gd name="connsiteY5" fmla="*/ 62300 h 72559"/>
                      <a:gd name="connsiteX6" fmla="*/ 0 w 221565"/>
                      <a:gd name="connsiteY6" fmla="*/ 72560 h 72559"/>
                      <a:gd name="connsiteX7" fmla="*/ 57279 w 221565"/>
                      <a:gd name="connsiteY7" fmla="*/ 61645 h 72559"/>
                      <a:gd name="connsiteX8" fmla="*/ 113206 w 221565"/>
                      <a:gd name="connsiteY8" fmla="*/ 45230 h 72559"/>
                      <a:gd name="connsiteX9" fmla="*/ 167254 w 221565"/>
                      <a:gd name="connsiteY9" fmla="*/ 23488 h 72559"/>
                      <a:gd name="connsiteX10" fmla="*/ 180396 w 221565"/>
                      <a:gd name="connsiteY10" fmla="*/ 17245 h 72559"/>
                      <a:gd name="connsiteX11" fmla="*/ 193493 w 221565"/>
                      <a:gd name="connsiteY11" fmla="*/ 10827 h 72559"/>
                      <a:gd name="connsiteX12" fmla="*/ 220779 w 221565"/>
                      <a:gd name="connsiteY12" fmla="*/ 0 h 72559"/>
                      <a:gd name="connsiteX13" fmla="*/ 221565 w 221565"/>
                      <a:gd name="connsiteY13" fmla="*/ 2620 h 7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1565" h="72559">
                        <a:moveTo>
                          <a:pt x="221565" y="2620"/>
                        </a:moveTo>
                        <a:cubicBezTo>
                          <a:pt x="212266" y="5108"/>
                          <a:pt x="203360" y="8863"/>
                          <a:pt x="194541" y="12966"/>
                        </a:cubicBezTo>
                        <a:lnTo>
                          <a:pt x="181356" y="19210"/>
                        </a:lnTo>
                        <a:cubicBezTo>
                          <a:pt x="176946" y="21261"/>
                          <a:pt x="172537" y="23313"/>
                          <a:pt x="168084" y="25322"/>
                        </a:cubicBezTo>
                        <a:cubicBezTo>
                          <a:pt x="150271" y="33224"/>
                          <a:pt x="132110" y="40340"/>
                          <a:pt x="113642" y="46496"/>
                        </a:cubicBezTo>
                        <a:cubicBezTo>
                          <a:pt x="95175" y="52652"/>
                          <a:pt x="76402" y="57934"/>
                          <a:pt x="57454" y="62300"/>
                        </a:cubicBezTo>
                        <a:cubicBezTo>
                          <a:pt x="38463" y="66622"/>
                          <a:pt x="19297" y="70028"/>
                          <a:pt x="0" y="72560"/>
                        </a:cubicBezTo>
                        <a:cubicBezTo>
                          <a:pt x="19253" y="69809"/>
                          <a:pt x="38375" y="66186"/>
                          <a:pt x="57279" y="61645"/>
                        </a:cubicBezTo>
                        <a:cubicBezTo>
                          <a:pt x="76183" y="57061"/>
                          <a:pt x="94826" y="51560"/>
                          <a:pt x="113206" y="45230"/>
                        </a:cubicBezTo>
                        <a:cubicBezTo>
                          <a:pt x="131542" y="38856"/>
                          <a:pt x="149573" y="31565"/>
                          <a:pt x="167254" y="23488"/>
                        </a:cubicBezTo>
                        <a:cubicBezTo>
                          <a:pt x="171664" y="21436"/>
                          <a:pt x="176030" y="19341"/>
                          <a:pt x="180396" y="17245"/>
                        </a:cubicBezTo>
                        <a:lnTo>
                          <a:pt x="193493" y="10827"/>
                        </a:lnTo>
                        <a:cubicBezTo>
                          <a:pt x="202268" y="6592"/>
                          <a:pt x="211305" y="2663"/>
                          <a:pt x="220779" y="0"/>
                        </a:cubicBezTo>
                        <a:lnTo>
                          <a:pt x="221565" y="2620"/>
                        </a:lnTo>
                        <a:close/>
                      </a:path>
                    </a:pathLst>
                  </a:custGeom>
                  <a:solidFill>
                    <a:srgbClr val="93B79F"/>
                  </a:solidFill>
                  <a:ln w="4365" cap="flat">
                    <a:noFill/>
                    <a:prstDash val="solid"/>
                    <a:miter/>
                  </a:ln>
                </p:spPr>
                <p:txBody>
                  <a:bodyPr rtlCol="0" anchor="ctr"/>
                  <a:lstStyle/>
                  <a:p>
                    <a:endParaRPr lang="th-TH"/>
                  </a:p>
                </p:txBody>
              </p:sp>
              <p:sp>
                <p:nvSpPr>
                  <p:cNvPr id="520" name="Freeform: Shape 519">
                    <a:extLst>
                      <a:ext uri="{FF2B5EF4-FFF2-40B4-BE49-F238E27FC236}">
                        <a16:creationId xmlns:a16="http://schemas.microsoft.com/office/drawing/2014/main" id="{D68FB2D8-6B3D-4D06-BD48-7A853FC411D0}"/>
                      </a:ext>
                    </a:extLst>
                  </p:cNvPr>
                  <p:cNvSpPr/>
                  <p:nvPr/>
                </p:nvSpPr>
                <p:spPr>
                  <a:xfrm>
                    <a:off x="2125103" y="3662735"/>
                    <a:ext cx="187031" cy="49336"/>
                  </a:xfrm>
                  <a:custGeom>
                    <a:avLst/>
                    <a:gdLst>
                      <a:gd name="connsiteX0" fmla="*/ 187031 w 187031"/>
                      <a:gd name="connsiteY0" fmla="*/ 2489 h 49336"/>
                      <a:gd name="connsiteX1" fmla="*/ 139662 w 187031"/>
                      <a:gd name="connsiteY1" fmla="*/ 14145 h 49336"/>
                      <a:gd name="connsiteX2" fmla="*/ 93428 w 187031"/>
                      <a:gd name="connsiteY2" fmla="*/ 28421 h 49336"/>
                      <a:gd name="connsiteX3" fmla="*/ 71556 w 187031"/>
                      <a:gd name="connsiteY3" fmla="*/ 39074 h 49336"/>
                      <a:gd name="connsiteX4" fmla="*/ 48548 w 187031"/>
                      <a:gd name="connsiteY4" fmla="*/ 47151 h 49336"/>
                      <a:gd name="connsiteX5" fmla="*/ 24318 w 187031"/>
                      <a:gd name="connsiteY5" fmla="*/ 49334 h 49336"/>
                      <a:gd name="connsiteX6" fmla="*/ 0 w 187031"/>
                      <a:gd name="connsiteY6" fmla="*/ 48155 h 49336"/>
                      <a:gd name="connsiteX7" fmla="*/ 24318 w 187031"/>
                      <a:gd name="connsiteY7" fmla="*/ 48984 h 49336"/>
                      <a:gd name="connsiteX8" fmla="*/ 48417 w 187031"/>
                      <a:gd name="connsiteY8" fmla="*/ 46452 h 49336"/>
                      <a:gd name="connsiteX9" fmla="*/ 71119 w 187031"/>
                      <a:gd name="connsiteY9" fmla="*/ 38157 h 49336"/>
                      <a:gd name="connsiteX10" fmla="*/ 92861 w 187031"/>
                      <a:gd name="connsiteY10" fmla="*/ 27243 h 49336"/>
                      <a:gd name="connsiteX11" fmla="*/ 139226 w 187031"/>
                      <a:gd name="connsiteY11" fmla="*/ 12224 h 49336"/>
                      <a:gd name="connsiteX12" fmla="*/ 186158 w 187031"/>
                      <a:gd name="connsiteY12" fmla="*/ 0 h 49336"/>
                      <a:gd name="connsiteX13" fmla="*/ 187031 w 187031"/>
                      <a:gd name="connsiteY13" fmla="*/ 2489 h 4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031" h="49336">
                        <a:moveTo>
                          <a:pt x="187031" y="2489"/>
                        </a:moveTo>
                        <a:cubicBezTo>
                          <a:pt x="171533" y="7640"/>
                          <a:pt x="155510" y="10696"/>
                          <a:pt x="139662" y="14145"/>
                        </a:cubicBezTo>
                        <a:cubicBezTo>
                          <a:pt x="123858" y="17594"/>
                          <a:pt x="108098" y="21567"/>
                          <a:pt x="93428" y="28421"/>
                        </a:cubicBezTo>
                        <a:cubicBezTo>
                          <a:pt x="86094" y="31827"/>
                          <a:pt x="78934" y="35625"/>
                          <a:pt x="71556" y="39074"/>
                        </a:cubicBezTo>
                        <a:cubicBezTo>
                          <a:pt x="64177" y="42479"/>
                          <a:pt x="56537" y="45492"/>
                          <a:pt x="48548" y="47151"/>
                        </a:cubicBezTo>
                        <a:cubicBezTo>
                          <a:pt x="40558" y="48853"/>
                          <a:pt x="32438" y="49377"/>
                          <a:pt x="24318" y="49334"/>
                        </a:cubicBezTo>
                        <a:cubicBezTo>
                          <a:pt x="16197" y="49290"/>
                          <a:pt x="8120" y="48723"/>
                          <a:pt x="0" y="48155"/>
                        </a:cubicBezTo>
                        <a:cubicBezTo>
                          <a:pt x="8077" y="48635"/>
                          <a:pt x="16197" y="49072"/>
                          <a:pt x="24318" y="48984"/>
                        </a:cubicBezTo>
                        <a:cubicBezTo>
                          <a:pt x="32394" y="48897"/>
                          <a:pt x="40515" y="48242"/>
                          <a:pt x="48417" y="46452"/>
                        </a:cubicBezTo>
                        <a:cubicBezTo>
                          <a:pt x="56319" y="44706"/>
                          <a:pt x="63828" y="41650"/>
                          <a:pt x="71119" y="38157"/>
                        </a:cubicBezTo>
                        <a:cubicBezTo>
                          <a:pt x="78410" y="34665"/>
                          <a:pt x="85526" y="30735"/>
                          <a:pt x="92861" y="27243"/>
                        </a:cubicBezTo>
                        <a:cubicBezTo>
                          <a:pt x="107530" y="20126"/>
                          <a:pt x="123422" y="15892"/>
                          <a:pt x="139226" y="12224"/>
                        </a:cubicBezTo>
                        <a:cubicBezTo>
                          <a:pt x="155030" y="8557"/>
                          <a:pt x="170922" y="5326"/>
                          <a:pt x="186158" y="0"/>
                        </a:cubicBezTo>
                        <a:lnTo>
                          <a:pt x="187031" y="2489"/>
                        </a:lnTo>
                        <a:close/>
                      </a:path>
                    </a:pathLst>
                  </a:custGeom>
                  <a:solidFill>
                    <a:srgbClr val="93B79F"/>
                  </a:solidFill>
                  <a:ln w="4365" cap="flat">
                    <a:noFill/>
                    <a:prstDash val="solid"/>
                    <a:miter/>
                  </a:ln>
                </p:spPr>
                <p:txBody>
                  <a:bodyPr rtlCol="0" anchor="ctr"/>
                  <a:lstStyle/>
                  <a:p>
                    <a:endParaRPr lang="th-TH"/>
                  </a:p>
                </p:txBody>
              </p:sp>
              <p:sp>
                <p:nvSpPr>
                  <p:cNvPr id="521" name="Freeform: Shape 520">
                    <a:extLst>
                      <a:ext uri="{FF2B5EF4-FFF2-40B4-BE49-F238E27FC236}">
                        <a16:creationId xmlns:a16="http://schemas.microsoft.com/office/drawing/2014/main" id="{1B3F04A0-41AA-4470-BE23-370B4F89C499}"/>
                      </a:ext>
                    </a:extLst>
                  </p:cNvPr>
                  <p:cNvSpPr/>
                  <p:nvPr/>
                </p:nvSpPr>
                <p:spPr>
                  <a:xfrm>
                    <a:off x="2050099" y="3614580"/>
                    <a:ext cx="158741" cy="43876"/>
                  </a:xfrm>
                  <a:custGeom>
                    <a:avLst/>
                    <a:gdLst>
                      <a:gd name="connsiteX0" fmla="*/ 158741 w 158741"/>
                      <a:gd name="connsiteY0" fmla="*/ 2358 h 43876"/>
                      <a:gd name="connsiteX1" fmla="*/ 119885 w 158741"/>
                      <a:gd name="connsiteY1" fmla="*/ 16241 h 43876"/>
                      <a:gd name="connsiteX2" fmla="*/ 79632 w 158741"/>
                      <a:gd name="connsiteY2" fmla="*/ 24580 h 43876"/>
                      <a:gd name="connsiteX3" fmla="*/ 39292 w 158741"/>
                      <a:gd name="connsiteY3" fmla="*/ 32220 h 43876"/>
                      <a:gd name="connsiteX4" fmla="*/ 0 w 158741"/>
                      <a:gd name="connsiteY4" fmla="*/ 43876 h 43876"/>
                      <a:gd name="connsiteX5" fmla="*/ 39161 w 158741"/>
                      <a:gd name="connsiteY5" fmla="*/ 31565 h 43876"/>
                      <a:gd name="connsiteX6" fmla="*/ 79414 w 158741"/>
                      <a:gd name="connsiteY6" fmla="*/ 23270 h 43876"/>
                      <a:gd name="connsiteX7" fmla="*/ 119405 w 158741"/>
                      <a:gd name="connsiteY7" fmla="*/ 14320 h 43876"/>
                      <a:gd name="connsiteX8" fmla="*/ 157562 w 158741"/>
                      <a:gd name="connsiteY8" fmla="*/ 0 h 43876"/>
                      <a:gd name="connsiteX9" fmla="*/ 158741 w 158741"/>
                      <a:gd name="connsiteY9" fmla="*/ 2358 h 43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741" h="43876">
                        <a:moveTo>
                          <a:pt x="158741" y="2358"/>
                        </a:moveTo>
                        <a:cubicBezTo>
                          <a:pt x="146299" y="8382"/>
                          <a:pt x="133201" y="12792"/>
                          <a:pt x="119885" y="16241"/>
                        </a:cubicBezTo>
                        <a:cubicBezTo>
                          <a:pt x="106570" y="19690"/>
                          <a:pt x="93079" y="22178"/>
                          <a:pt x="79632" y="24580"/>
                        </a:cubicBezTo>
                        <a:cubicBezTo>
                          <a:pt x="66142" y="26981"/>
                          <a:pt x="52652" y="29251"/>
                          <a:pt x="39292" y="32220"/>
                        </a:cubicBezTo>
                        <a:cubicBezTo>
                          <a:pt x="25933" y="35188"/>
                          <a:pt x="12705" y="38812"/>
                          <a:pt x="0" y="43876"/>
                        </a:cubicBezTo>
                        <a:cubicBezTo>
                          <a:pt x="12661" y="38594"/>
                          <a:pt x="25846" y="34752"/>
                          <a:pt x="39161" y="31565"/>
                        </a:cubicBezTo>
                        <a:cubicBezTo>
                          <a:pt x="52477" y="28378"/>
                          <a:pt x="65967" y="25889"/>
                          <a:pt x="79414" y="23270"/>
                        </a:cubicBezTo>
                        <a:cubicBezTo>
                          <a:pt x="92861" y="20650"/>
                          <a:pt x="106264" y="17944"/>
                          <a:pt x="119405" y="14320"/>
                        </a:cubicBezTo>
                        <a:cubicBezTo>
                          <a:pt x="132546" y="10696"/>
                          <a:pt x="145469" y="6156"/>
                          <a:pt x="157562" y="0"/>
                        </a:cubicBezTo>
                        <a:lnTo>
                          <a:pt x="158741" y="2358"/>
                        </a:lnTo>
                        <a:close/>
                      </a:path>
                    </a:pathLst>
                  </a:custGeom>
                  <a:solidFill>
                    <a:srgbClr val="93B79F"/>
                  </a:solidFill>
                  <a:ln w="4365" cap="flat">
                    <a:noFill/>
                    <a:prstDash val="solid"/>
                    <a:miter/>
                  </a:ln>
                </p:spPr>
                <p:txBody>
                  <a:bodyPr rtlCol="0" anchor="ctr"/>
                  <a:lstStyle/>
                  <a:p>
                    <a:endParaRPr lang="th-TH"/>
                  </a:p>
                </p:txBody>
              </p:sp>
              <p:sp>
                <p:nvSpPr>
                  <p:cNvPr id="522" name="Freeform: Shape 521">
                    <a:extLst>
                      <a:ext uri="{FF2B5EF4-FFF2-40B4-BE49-F238E27FC236}">
                        <a16:creationId xmlns:a16="http://schemas.microsoft.com/office/drawing/2014/main" id="{8FC697C0-8755-4862-AA30-93D5BA6887AD}"/>
                      </a:ext>
                    </a:extLst>
                  </p:cNvPr>
                  <p:cNvSpPr/>
                  <p:nvPr/>
                </p:nvSpPr>
                <p:spPr>
                  <a:xfrm>
                    <a:off x="1977801" y="3563063"/>
                    <a:ext cx="148132" cy="27425"/>
                  </a:xfrm>
                  <a:custGeom>
                    <a:avLst/>
                    <a:gdLst>
                      <a:gd name="connsiteX0" fmla="*/ 148132 w 148132"/>
                      <a:gd name="connsiteY0" fmla="*/ 2401 h 27425"/>
                      <a:gd name="connsiteX1" fmla="*/ 112332 w 148132"/>
                      <a:gd name="connsiteY1" fmla="*/ 14975 h 27425"/>
                      <a:gd name="connsiteX2" fmla="*/ 75572 w 148132"/>
                      <a:gd name="connsiteY2" fmla="*/ 24361 h 27425"/>
                      <a:gd name="connsiteX3" fmla="*/ 56756 w 148132"/>
                      <a:gd name="connsiteY3" fmla="*/ 26806 h 27425"/>
                      <a:gd name="connsiteX4" fmla="*/ 37808 w 148132"/>
                      <a:gd name="connsiteY4" fmla="*/ 27417 h 27425"/>
                      <a:gd name="connsiteX5" fmla="*/ 0 w 148132"/>
                      <a:gd name="connsiteY5" fmla="*/ 25365 h 27425"/>
                      <a:gd name="connsiteX6" fmla="*/ 37808 w 148132"/>
                      <a:gd name="connsiteY6" fmla="*/ 26762 h 27425"/>
                      <a:gd name="connsiteX7" fmla="*/ 56668 w 148132"/>
                      <a:gd name="connsiteY7" fmla="*/ 25846 h 27425"/>
                      <a:gd name="connsiteX8" fmla="*/ 75354 w 148132"/>
                      <a:gd name="connsiteY8" fmla="*/ 23095 h 27425"/>
                      <a:gd name="connsiteX9" fmla="*/ 111765 w 148132"/>
                      <a:gd name="connsiteY9" fmla="*/ 13141 h 27425"/>
                      <a:gd name="connsiteX10" fmla="*/ 147215 w 148132"/>
                      <a:gd name="connsiteY10" fmla="*/ 0 h 27425"/>
                      <a:gd name="connsiteX11" fmla="*/ 148132 w 148132"/>
                      <a:gd name="connsiteY11" fmla="*/ 2401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132" h="27425">
                        <a:moveTo>
                          <a:pt x="148132" y="2401"/>
                        </a:moveTo>
                        <a:cubicBezTo>
                          <a:pt x="136301" y="6767"/>
                          <a:pt x="124426" y="11133"/>
                          <a:pt x="112332" y="14975"/>
                        </a:cubicBezTo>
                        <a:cubicBezTo>
                          <a:pt x="100283" y="18817"/>
                          <a:pt x="88015" y="22135"/>
                          <a:pt x="75572" y="24361"/>
                        </a:cubicBezTo>
                        <a:cubicBezTo>
                          <a:pt x="69329" y="25496"/>
                          <a:pt x="63042" y="26239"/>
                          <a:pt x="56756" y="26806"/>
                        </a:cubicBezTo>
                        <a:cubicBezTo>
                          <a:pt x="50425" y="27330"/>
                          <a:pt x="44095" y="27461"/>
                          <a:pt x="37808" y="27417"/>
                        </a:cubicBezTo>
                        <a:cubicBezTo>
                          <a:pt x="25147" y="27286"/>
                          <a:pt x="12574" y="26326"/>
                          <a:pt x="0" y="25365"/>
                        </a:cubicBezTo>
                        <a:cubicBezTo>
                          <a:pt x="12617" y="26108"/>
                          <a:pt x="25234" y="26893"/>
                          <a:pt x="37808" y="26762"/>
                        </a:cubicBezTo>
                        <a:cubicBezTo>
                          <a:pt x="44095" y="26675"/>
                          <a:pt x="50425" y="26457"/>
                          <a:pt x="56668" y="25846"/>
                        </a:cubicBezTo>
                        <a:cubicBezTo>
                          <a:pt x="62911" y="25234"/>
                          <a:pt x="69154" y="24361"/>
                          <a:pt x="75354" y="23095"/>
                        </a:cubicBezTo>
                        <a:cubicBezTo>
                          <a:pt x="87709" y="20650"/>
                          <a:pt x="99846" y="17158"/>
                          <a:pt x="111765" y="13141"/>
                        </a:cubicBezTo>
                        <a:cubicBezTo>
                          <a:pt x="123684" y="9125"/>
                          <a:pt x="135471" y="4540"/>
                          <a:pt x="147215" y="0"/>
                        </a:cubicBezTo>
                        <a:lnTo>
                          <a:pt x="148132" y="2401"/>
                        </a:lnTo>
                        <a:close/>
                      </a:path>
                    </a:pathLst>
                  </a:custGeom>
                  <a:solidFill>
                    <a:srgbClr val="93B79F"/>
                  </a:solidFill>
                  <a:ln w="4365" cap="flat">
                    <a:noFill/>
                    <a:prstDash val="solid"/>
                    <a:miter/>
                  </a:ln>
                </p:spPr>
                <p:txBody>
                  <a:bodyPr rtlCol="0" anchor="ctr"/>
                  <a:lstStyle/>
                  <a:p>
                    <a:endParaRPr lang="th-TH"/>
                  </a:p>
                </p:txBody>
              </p:sp>
              <p:sp>
                <p:nvSpPr>
                  <p:cNvPr id="523" name="Freeform: Shape 522">
                    <a:extLst>
                      <a:ext uri="{FF2B5EF4-FFF2-40B4-BE49-F238E27FC236}">
                        <a16:creationId xmlns:a16="http://schemas.microsoft.com/office/drawing/2014/main" id="{16BC417B-D616-40CC-93CC-4E0A3DFDEEEE}"/>
                      </a:ext>
                    </a:extLst>
                  </p:cNvPr>
                  <p:cNvSpPr/>
                  <p:nvPr/>
                </p:nvSpPr>
                <p:spPr>
                  <a:xfrm>
                    <a:off x="2538153" y="3687314"/>
                    <a:ext cx="73389" cy="135907"/>
                  </a:xfrm>
                  <a:custGeom>
                    <a:avLst/>
                    <a:gdLst>
                      <a:gd name="connsiteX0" fmla="*/ 70857 w 73389"/>
                      <a:gd name="connsiteY0" fmla="*/ 135908 h 135907"/>
                      <a:gd name="connsiteX1" fmla="*/ 61252 w 73389"/>
                      <a:gd name="connsiteY1" fmla="*/ 98405 h 135907"/>
                      <a:gd name="connsiteX2" fmla="*/ 45405 w 73389"/>
                      <a:gd name="connsiteY2" fmla="*/ 62999 h 135907"/>
                      <a:gd name="connsiteX3" fmla="*/ 23794 w 73389"/>
                      <a:gd name="connsiteY3" fmla="*/ 30735 h 135907"/>
                      <a:gd name="connsiteX4" fmla="*/ 17551 w 73389"/>
                      <a:gd name="connsiteY4" fmla="*/ 23270 h 135907"/>
                      <a:gd name="connsiteX5" fmla="*/ 11089 w 73389"/>
                      <a:gd name="connsiteY5" fmla="*/ 15979 h 135907"/>
                      <a:gd name="connsiteX6" fmla="*/ 0 w 73389"/>
                      <a:gd name="connsiteY6" fmla="*/ 0 h 135907"/>
                      <a:gd name="connsiteX7" fmla="*/ 11307 w 73389"/>
                      <a:gd name="connsiteY7" fmla="*/ 15761 h 135907"/>
                      <a:gd name="connsiteX8" fmla="*/ 17900 w 73389"/>
                      <a:gd name="connsiteY8" fmla="*/ 22964 h 135907"/>
                      <a:gd name="connsiteX9" fmla="*/ 24274 w 73389"/>
                      <a:gd name="connsiteY9" fmla="*/ 30342 h 135907"/>
                      <a:gd name="connsiteX10" fmla="*/ 46496 w 73389"/>
                      <a:gd name="connsiteY10" fmla="*/ 62387 h 135907"/>
                      <a:gd name="connsiteX11" fmla="*/ 63042 w 73389"/>
                      <a:gd name="connsiteY11" fmla="*/ 97794 h 135907"/>
                      <a:gd name="connsiteX12" fmla="*/ 73389 w 73389"/>
                      <a:gd name="connsiteY12" fmla="*/ 135515 h 135907"/>
                      <a:gd name="connsiteX13" fmla="*/ 70857 w 73389"/>
                      <a:gd name="connsiteY13" fmla="*/ 135908 h 13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389" h="135907">
                        <a:moveTo>
                          <a:pt x="70857" y="135908"/>
                        </a:moveTo>
                        <a:cubicBezTo>
                          <a:pt x="68718" y="123160"/>
                          <a:pt x="65487" y="110630"/>
                          <a:pt x="61252" y="98405"/>
                        </a:cubicBezTo>
                        <a:cubicBezTo>
                          <a:pt x="56974" y="86181"/>
                          <a:pt x="51648" y="74350"/>
                          <a:pt x="45405" y="62999"/>
                        </a:cubicBezTo>
                        <a:cubicBezTo>
                          <a:pt x="39161" y="51648"/>
                          <a:pt x="31871" y="40864"/>
                          <a:pt x="23794" y="30735"/>
                        </a:cubicBezTo>
                        <a:cubicBezTo>
                          <a:pt x="21829" y="28159"/>
                          <a:pt x="19646" y="25758"/>
                          <a:pt x="17551" y="23270"/>
                        </a:cubicBezTo>
                        <a:lnTo>
                          <a:pt x="11089" y="15979"/>
                        </a:lnTo>
                        <a:cubicBezTo>
                          <a:pt x="6811" y="11089"/>
                          <a:pt x="2750" y="5938"/>
                          <a:pt x="0" y="0"/>
                        </a:cubicBezTo>
                        <a:cubicBezTo>
                          <a:pt x="2838" y="5850"/>
                          <a:pt x="6985" y="10958"/>
                          <a:pt x="11307" y="15761"/>
                        </a:cubicBezTo>
                        <a:lnTo>
                          <a:pt x="17900" y="22964"/>
                        </a:lnTo>
                        <a:cubicBezTo>
                          <a:pt x="19996" y="25453"/>
                          <a:pt x="22266" y="27810"/>
                          <a:pt x="24274" y="30342"/>
                        </a:cubicBezTo>
                        <a:cubicBezTo>
                          <a:pt x="32525" y="40384"/>
                          <a:pt x="40078" y="51080"/>
                          <a:pt x="46496" y="62387"/>
                        </a:cubicBezTo>
                        <a:cubicBezTo>
                          <a:pt x="52957" y="73695"/>
                          <a:pt x="58546" y="85526"/>
                          <a:pt x="63042" y="97794"/>
                        </a:cubicBezTo>
                        <a:cubicBezTo>
                          <a:pt x="67496" y="110062"/>
                          <a:pt x="70988" y="122679"/>
                          <a:pt x="73389" y="135515"/>
                        </a:cubicBezTo>
                        <a:lnTo>
                          <a:pt x="70857" y="135908"/>
                        </a:lnTo>
                        <a:close/>
                      </a:path>
                    </a:pathLst>
                  </a:custGeom>
                  <a:solidFill>
                    <a:srgbClr val="93B79F"/>
                  </a:solidFill>
                  <a:ln w="4365" cap="flat">
                    <a:noFill/>
                    <a:prstDash val="solid"/>
                    <a:miter/>
                  </a:ln>
                </p:spPr>
                <p:txBody>
                  <a:bodyPr rtlCol="0" anchor="ctr"/>
                  <a:lstStyle/>
                  <a:p>
                    <a:endParaRPr lang="th-TH"/>
                  </a:p>
                </p:txBody>
              </p:sp>
              <p:sp>
                <p:nvSpPr>
                  <p:cNvPr id="524" name="Freeform: Shape 523">
                    <a:extLst>
                      <a:ext uri="{FF2B5EF4-FFF2-40B4-BE49-F238E27FC236}">
                        <a16:creationId xmlns:a16="http://schemas.microsoft.com/office/drawing/2014/main" id="{ABBDA384-3CCE-419C-8060-007C43511FBB}"/>
                      </a:ext>
                    </a:extLst>
                  </p:cNvPr>
                  <p:cNvSpPr/>
                  <p:nvPr/>
                </p:nvSpPr>
                <p:spPr>
                  <a:xfrm>
                    <a:off x="2404123" y="3623311"/>
                    <a:ext cx="106517" cy="152672"/>
                  </a:xfrm>
                  <a:custGeom>
                    <a:avLst/>
                    <a:gdLst>
                      <a:gd name="connsiteX0" fmla="*/ 103819 w 106517"/>
                      <a:gd name="connsiteY0" fmla="*/ 152542 h 152672"/>
                      <a:gd name="connsiteX1" fmla="*/ 102728 w 106517"/>
                      <a:gd name="connsiteY1" fmla="*/ 141278 h 152672"/>
                      <a:gd name="connsiteX2" fmla="*/ 98842 w 106517"/>
                      <a:gd name="connsiteY2" fmla="*/ 130451 h 152672"/>
                      <a:gd name="connsiteX3" fmla="*/ 87404 w 106517"/>
                      <a:gd name="connsiteY3" fmla="*/ 110062 h 152672"/>
                      <a:gd name="connsiteX4" fmla="*/ 61340 w 106517"/>
                      <a:gd name="connsiteY4" fmla="*/ 71032 h 152672"/>
                      <a:gd name="connsiteX5" fmla="*/ 32132 w 106517"/>
                      <a:gd name="connsiteY5" fmla="*/ 34272 h 152672"/>
                      <a:gd name="connsiteX6" fmla="*/ 0 w 106517"/>
                      <a:gd name="connsiteY6" fmla="*/ 0 h 152672"/>
                      <a:gd name="connsiteX7" fmla="*/ 32656 w 106517"/>
                      <a:gd name="connsiteY7" fmla="*/ 33835 h 152672"/>
                      <a:gd name="connsiteX8" fmla="*/ 62431 w 106517"/>
                      <a:gd name="connsiteY8" fmla="*/ 70246 h 152672"/>
                      <a:gd name="connsiteX9" fmla="*/ 89150 w 106517"/>
                      <a:gd name="connsiteY9" fmla="*/ 109014 h 152672"/>
                      <a:gd name="connsiteX10" fmla="*/ 100981 w 106517"/>
                      <a:gd name="connsiteY10" fmla="*/ 129446 h 152672"/>
                      <a:gd name="connsiteX11" fmla="*/ 105173 w 106517"/>
                      <a:gd name="connsiteY11" fmla="*/ 140667 h 152672"/>
                      <a:gd name="connsiteX12" fmla="*/ 106482 w 106517"/>
                      <a:gd name="connsiteY12" fmla="*/ 152673 h 152672"/>
                      <a:gd name="connsiteX13" fmla="*/ 103819 w 106517"/>
                      <a:gd name="connsiteY13" fmla="*/ 152542 h 15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517" h="152672">
                        <a:moveTo>
                          <a:pt x="103819" y="152542"/>
                        </a:moveTo>
                        <a:cubicBezTo>
                          <a:pt x="104037" y="148787"/>
                          <a:pt x="103644" y="144989"/>
                          <a:pt x="102728" y="141278"/>
                        </a:cubicBezTo>
                        <a:cubicBezTo>
                          <a:pt x="101811" y="137567"/>
                          <a:pt x="100457" y="133943"/>
                          <a:pt x="98842" y="130451"/>
                        </a:cubicBezTo>
                        <a:cubicBezTo>
                          <a:pt x="95611" y="123422"/>
                          <a:pt x="91420" y="116786"/>
                          <a:pt x="87404" y="110062"/>
                        </a:cubicBezTo>
                        <a:cubicBezTo>
                          <a:pt x="79240" y="96703"/>
                          <a:pt x="70552" y="83693"/>
                          <a:pt x="61340" y="71032"/>
                        </a:cubicBezTo>
                        <a:cubicBezTo>
                          <a:pt x="52084" y="58415"/>
                          <a:pt x="42348" y="46147"/>
                          <a:pt x="32132" y="34272"/>
                        </a:cubicBezTo>
                        <a:cubicBezTo>
                          <a:pt x="21873" y="22440"/>
                          <a:pt x="11133" y="11002"/>
                          <a:pt x="0" y="0"/>
                        </a:cubicBezTo>
                        <a:cubicBezTo>
                          <a:pt x="11308" y="10827"/>
                          <a:pt x="22222" y="22135"/>
                          <a:pt x="32656" y="33835"/>
                        </a:cubicBezTo>
                        <a:cubicBezTo>
                          <a:pt x="43047" y="45579"/>
                          <a:pt x="53001" y="57716"/>
                          <a:pt x="62431" y="70246"/>
                        </a:cubicBezTo>
                        <a:cubicBezTo>
                          <a:pt x="71818" y="82820"/>
                          <a:pt x="80724" y="95742"/>
                          <a:pt x="89150" y="109014"/>
                        </a:cubicBezTo>
                        <a:cubicBezTo>
                          <a:pt x="93254" y="115694"/>
                          <a:pt x="97532" y="122287"/>
                          <a:pt x="100981" y="129446"/>
                        </a:cubicBezTo>
                        <a:cubicBezTo>
                          <a:pt x="102684" y="133026"/>
                          <a:pt x="104168" y="136781"/>
                          <a:pt x="105173" y="140667"/>
                        </a:cubicBezTo>
                        <a:cubicBezTo>
                          <a:pt x="106177" y="144552"/>
                          <a:pt x="106657" y="148612"/>
                          <a:pt x="106482" y="152673"/>
                        </a:cubicBezTo>
                        <a:lnTo>
                          <a:pt x="103819" y="152542"/>
                        </a:lnTo>
                        <a:close/>
                      </a:path>
                    </a:pathLst>
                  </a:custGeom>
                  <a:solidFill>
                    <a:srgbClr val="93B79F"/>
                  </a:solidFill>
                  <a:ln w="4365" cap="flat">
                    <a:noFill/>
                    <a:prstDash val="solid"/>
                    <a:miter/>
                  </a:ln>
                </p:spPr>
                <p:txBody>
                  <a:bodyPr rtlCol="0" anchor="ctr"/>
                  <a:lstStyle/>
                  <a:p>
                    <a:endParaRPr lang="th-TH"/>
                  </a:p>
                </p:txBody>
              </p:sp>
              <p:sp>
                <p:nvSpPr>
                  <p:cNvPr id="525" name="Freeform: Shape 524">
                    <a:extLst>
                      <a:ext uri="{FF2B5EF4-FFF2-40B4-BE49-F238E27FC236}">
                        <a16:creationId xmlns:a16="http://schemas.microsoft.com/office/drawing/2014/main" id="{59D7D673-4996-46A0-8579-08C1E38CF014}"/>
                      </a:ext>
                    </a:extLst>
                  </p:cNvPr>
                  <p:cNvSpPr/>
                  <p:nvPr/>
                </p:nvSpPr>
                <p:spPr>
                  <a:xfrm>
                    <a:off x="2264067" y="3495692"/>
                    <a:ext cx="125604" cy="213669"/>
                  </a:xfrm>
                  <a:custGeom>
                    <a:avLst/>
                    <a:gdLst>
                      <a:gd name="connsiteX0" fmla="*/ 123029 w 125604"/>
                      <a:gd name="connsiteY0" fmla="*/ 213669 h 213669"/>
                      <a:gd name="connsiteX1" fmla="*/ 109975 w 125604"/>
                      <a:gd name="connsiteY1" fmla="*/ 151544 h 213669"/>
                      <a:gd name="connsiteX2" fmla="*/ 98580 w 125604"/>
                      <a:gd name="connsiteY2" fmla="*/ 122031 h 213669"/>
                      <a:gd name="connsiteX3" fmla="*/ 81728 w 125604"/>
                      <a:gd name="connsiteY3" fmla="*/ 95312 h 213669"/>
                      <a:gd name="connsiteX4" fmla="*/ 38681 w 125604"/>
                      <a:gd name="connsiteY4" fmla="*/ 48511 h 213669"/>
                      <a:gd name="connsiteX5" fmla="*/ 19515 w 125604"/>
                      <a:gd name="connsiteY5" fmla="*/ 23102 h 213669"/>
                      <a:gd name="connsiteX6" fmla="*/ 12006 w 125604"/>
                      <a:gd name="connsiteY6" fmla="*/ 9087 h 213669"/>
                      <a:gd name="connsiteX7" fmla="*/ 7204 w 125604"/>
                      <a:gd name="connsiteY7" fmla="*/ 2801 h 213669"/>
                      <a:gd name="connsiteX8" fmla="*/ 3886 w 125604"/>
                      <a:gd name="connsiteY8" fmla="*/ 661 h 213669"/>
                      <a:gd name="connsiteX9" fmla="*/ 0 w 125604"/>
                      <a:gd name="connsiteY9" fmla="*/ 6 h 213669"/>
                      <a:gd name="connsiteX10" fmla="*/ 3886 w 125604"/>
                      <a:gd name="connsiteY10" fmla="*/ 618 h 213669"/>
                      <a:gd name="connsiteX11" fmla="*/ 7247 w 125604"/>
                      <a:gd name="connsiteY11" fmla="*/ 2757 h 213669"/>
                      <a:gd name="connsiteX12" fmla="*/ 12137 w 125604"/>
                      <a:gd name="connsiteY12" fmla="*/ 9044 h 213669"/>
                      <a:gd name="connsiteX13" fmla="*/ 19821 w 125604"/>
                      <a:gd name="connsiteY13" fmla="*/ 22971 h 213669"/>
                      <a:gd name="connsiteX14" fmla="*/ 39161 w 125604"/>
                      <a:gd name="connsiteY14" fmla="*/ 48118 h 213669"/>
                      <a:gd name="connsiteX15" fmla="*/ 82732 w 125604"/>
                      <a:gd name="connsiteY15" fmla="*/ 94526 h 213669"/>
                      <a:gd name="connsiteX16" fmla="*/ 100021 w 125604"/>
                      <a:gd name="connsiteY16" fmla="*/ 121332 h 213669"/>
                      <a:gd name="connsiteX17" fmla="*/ 111852 w 125604"/>
                      <a:gd name="connsiteY17" fmla="*/ 150976 h 213669"/>
                      <a:gd name="connsiteX18" fmla="*/ 125604 w 125604"/>
                      <a:gd name="connsiteY18" fmla="*/ 213233 h 213669"/>
                      <a:gd name="connsiteX19" fmla="*/ 123029 w 125604"/>
                      <a:gd name="connsiteY19" fmla="*/ 213669 h 213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604" h="213669">
                        <a:moveTo>
                          <a:pt x="123029" y="213669"/>
                        </a:moveTo>
                        <a:cubicBezTo>
                          <a:pt x="119580" y="192757"/>
                          <a:pt x="116043" y="171845"/>
                          <a:pt x="109975" y="151544"/>
                        </a:cubicBezTo>
                        <a:cubicBezTo>
                          <a:pt x="106962" y="141415"/>
                          <a:pt x="103208" y="131505"/>
                          <a:pt x="98580" y="122031"/>
                        </a:cubicBezTo>
                        <a:cubicBezTo>
                          <a:pt x="93952" y="112557"/>
                          <a:pt x="88277" y="103564"/>
                          <a:pt x="81728" y="95312"/>
                        </a:cubicBezTo>
                        <a:cubicBezTo>
                          <a:pt x="68674" y="78635"/>
                          <a:pt x="52783" y="64402"/>
                          <a:pt x="38681" y="48511"/>
                        </a:cubicBezTo>
                        <a:cubicBezTo>
                          <a:pt x="31608" y="40565"/>
                          <a:pt x="25016" y="32226"/>
                          <a:pt x="19515" y="23102"/>
                        </a:cubicBezTo>
                        <a:cubicBezTo>
                          <a:pt x="16677" y="18605"/>
                          <a:pt x="14538" y="13715"/>
                          <a:pt x="12006" y="9087"/>
                        </a:cubicBezTo>
                        <a:cubicBezTo>
                          <a:pt x="10696" y="6817"/>
                          <a:pt x="9168" y="4591"/>
                          <a:pt x="7204" y="2801"/>
                        </a:cubicBezTo>
                        <a:cubicBezTo>
                          <a:pt x="6199" y="1927"/>
                          <a:pt x="5108" y="1142"/>
                          <a:pt x="3886" y="661"/>
                        </a:cubicBezTo>
                        <a:cubicBezTo>
                          <a:pt x="2663" y="181"/>
                          <a:pt x="1310" y="-37"/>
                          <a:pt x="0" y="6"/>
                        </a:cubicBezTo>
                        <a:cubicBezTo>
                          <a:pt x="1310" y="-37"/>
                          <a:pt x="2663" y="137"/>
                          <a:pt x="3886" y="618"/>
                        </a:cubicBezTo>
                        <a:cubicBezTo>
                          <a:pt x="5108" y="1098"/>
                          <a:pt x="6243" y="1884"/>
                          <a:pt x="7247" y="2757"/>
                        </a:cubicBezTo>
                        <a:cubicBezTo>
                          <a:pt x="9256" y="4547"/>
                          <a:pt x="10784" y="6730"/>
                          <a:pt x="12137" y="9044"/>
                        </a:cubicBezTo>
                        <a:cubicBezTo>
                          <a:pt x="14756" y="13671"/>
                          <a:pt x="16939" y="18518"/>
                          <a:pt x="19821" y="22971"/>
                        </a:cubicBezTo>
                        <a:cubicBezTo>
                          <a:pt x="25365" y="32008"/>
                          <a:pt x="32045" y="40259"/>
                          <a:pt x="39161" y="48118"/>
                        </a:cubicBezTo>
                        <a:cubicBezTo>
                          <a:pt x="53394" y="63791"/>
                          <a:pt x="69416" y="77893"/>
                          <a:pt x="82732" y="94526"/>
                        </a:cubicBezTo>
                        <a:cubicBezTo>
                          <a:pt x="89412" y="102821"/>
                          <a:pt x="95262" y="111815"/>
                          <a:pt x="100021" y="121332"/>
                        </a:cubicBezTo>
                        <a:cubicBezTo>
                          <a:pt x="104823" y="130850"/>
                          <a:pt x="108709" y="140804"/>
                          <a:pt x="111852" y="150976"/>
                        </a:cubicBezTo>
                        <a:cubicBezTo>
                          <a:pt x="118183" y="171321"/>
                          <a:pt x="121937" y="192321"/>
                          <a:pt x="125604" y="213233"/>
                        </a:cubicBezTo>
                        <a:lnTo>
                          <a:pt x="123029" y="213669"/>
                        </a:lnTo>
                        <a:close/>
                      </a:path>
                    </a:pathLst>
                  </a:custGeom>
                  <a:solidFill>
                    <a:srgbClr val="93B79F"/>
                  </a:solidFill>
                  <a:ln w="4365" cap="flat">
                    <a:noFill/>
                    <a:prstDash val="solid"/>
                    <a:miter/>
                  </a:ln>
                </p:spPr>
                <p:txBody>
                  <a:bodyPr rtlCol="0" anchor="ctr"/>
                  <a:lstStyle/>
                  <a:p>
                    <a:endParaRPr lang="th-TH"/>
                  </a:p>
                </p:txBody>
              </p:sp>
              <p:sp>
                <p:nvSpPr>
                  <p:cNvPr id="526" name="Freeform: Shape 525">
                    <a:extLst>
                      <a:ext uri="{FF2B5EF4-FFF2-40B4-BE49-F238E27FC236}">
                        <a16:creationId xmlns:a16="http://schemas.microsoft.com/office/drawing/2014/main" id="{EB003B5A-4168-448C-9832-492A9371113F}"/>
                      </a:ext>
                    </a:extLst>
                  </p:cNvPr>
                  <p:cNvSpPr/>
                  <p:nvPr/>
                </p:nvSpPr>
                <p:spPr>
                  <a:xfrm>
                    <a:off x="2183474" y="3496790"/>
                    <a:ext cx="118182" cy="164591"/>
                  </a:xfrm>
                  <a:custGeom>
                    <a:avLst/>
                    <a:gdLst>
                      <a:gd name="connsiteX0" fmla="*/ 115694 w 118182"/>
                      <a:gd name="connsiteY0" fmla="*/ 164591 h 164591"/>
                      <a:gd name="connsiteX1" fmla="*/ 93690 w 118182"/>
                      <a:gd name="connsiteY1" fmla="*/ 119405 h 164591"/>
                      <a:gd name="connsiteX2" fmla="*/ 64090 w 118182"/>
                      <a:gd name="connsiteY2" fmla="*/ 78410 h 164591"/>
                      <a:gd name="connsiteX3" fmla="*/ 32569 w 118182"/>
                      <a:gd name="connsiteY3" fmla="*/ 38768 h 164591"/>
                      <a:gd name="connsiteX4" fmla="*/ 0 w 118182"/>
                      <a:gd name="connsiteY4" fmla="*/ 0 h 164591"/>
                      <a:gd name="connsiteX5" fmla="*/ 33093 w 118182"/>
                      <a:gd name="connsiteY5" fmla="*/ 38376 h 164591"/>
                      <a:gd name="connsiteX6" fmla="*/ 65138 w 118182"/>
                      <a:gd name="connsiteY6" fmla="*/ 77624 h 164591"/>
                      <a:gd name="connsiteX7" fmla="*/ 95349 w 118182"/>
                      <a:gd name="connsiteY7" fmla="*/ 118357 h 164591"/>
                      <a:gd name="connsiteX8" fmla="*/ 118183 w 118182"/>
                      <a:gd name="connsiteY8" fmla="*/ 163762 h 164591"/>
                      <a:gd name="connsiteX9" fmla="*/ 115694 w 118182"/>
                      <a:gd name="connsiteY9" fmla="*/ 164591 h 16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182" h="164591">
                        <a:moveTo>
                          <a:pt x="115694" y="164591"/>
                        </a:moveTo>
                        <a:cubicBezTo>
                          <a:pt x="110368" y="148700"/>
                          <a:pt x="102640" y="133638"/>
                          <a:pt x="93690" y="119405"/>
                        </a:cubicBezTo>
                        <a:cubicBezTo>
                          <a:pt x="84697" y="105172"/>
                          <a:pt x="74524" y="91682"/>
                          <a:pt x="64090" y="78410"/>
                        </a:cubicBezTo>
                        <a:lnTo>
                          <a:pt x="32569" y="38768"/>
                        </a:lnTo>
                        <a:cubicBezTo>
                          <a:pt x="22047" y="25540"/>
                          <a:pt x="11526" y="12355"/>
                          <a:pt x="0" y="0"/>
                        </a:cubicBezTo>
                        <a:cubicBezTo>
                          <a:pt x="11700" y="12181"/>
                          <a:pt x="22397" y="25278"/>
                          <a:pt x="33093" y="38376"/>
                        </a:cubicBezTo>
                        <a:lnTo>
                          <a:pt x="65138" y="77624"/>
                        </a:lnTo>
                        <a:cubicBezTo>
                          <a:pt x="75747" y="90765"/>
                          <a:pt x="86138" y="104168"/>
                          <a:pt x="95349" y="118357"/>
                        </a:cubicBezTo>
                        <a:cubicBezTo>
                          <a:pt x="104561" y="132590"/>
                          <a:pt x="112551" y="147652"/>
                          <a:pt x="118183" y="163762"/>
                        </a:cubicBezTo>
                        <a:lnTo>
                          <a:pt x="115694" y="164591"/>
                        </a:lnTo>
                        <a:close/>
                      </a:path>
                    </a:pathLst>
                  </a:custGeom>
                  <a:solidFill>
                    <a:srgbClr val="93B79F"/>
                  </a:solidFill>
                  <a:ln w="4365" cap="flat">
                    <a:noFill/>
                    <a:prstDash val="solid"/>
                    <a:miter/>
                  </a:ln>
                </p:spPr>
                <p:txBody>
                  <a:bodyPr rtlCol="0" anchor="ctr"/>
                  <a:lstStyle/>
                  <a:p>
                    <a:endParaRPr lang="th-TH"/>
                  </a:p>
                </p:txBody>
              </p:sp>
              <p:sp>
                <p:nvSpPr>
                  <p:cNvPr id="527" name="Freeform: Shape 526">
                    <a:extLst>
                      <a:ext uri="{FF2B5EF4-FFF2-40B4-BE49-F238E27FC236}">
                        <a16:creationId xmlns:a16="http://schemas.microsoft.com/office/drawing/2014/main" id="{2B23305B-161D-4544-8C6D-3AF4C2733B04}"/>
                      </a:ext>
                    </a:extLst>
                  </p:cNvPr>
                  <p:cNvSpPr/>
                  <p:nvPr/>
                </p:nvSpPr>
                <p:spPr>
                  <a:xfrm>
                    <a:off x="2085680" y="3460204"/>
                    <a:ext cx="76882" cy="118706"/>
                  </a:xfrm>
                  <a:custGeom>
                    <a:avLst/>
                    <a:gdLst>
                      <a:gd name="connsiteX0" fmla="*/ 74262 w 76882"/>
                      <a:gd name="connsiteY0" fmla="*/ 118707 h 118706"/>
                      <a:gd name="connsiteX1" fmla="*/ 61689 w 76882"/>
                      <a:gd name="connsiteY1" fmla="*/ 86312 h 118706"/>
                      <a:gd name="connsiteX2" fmla="*/ 41737 w 76882"/>
                      <a:gd name="connsiteY2" fmla="*/ 57192 h 118706"/>
                      <a:gd name="connsiteX3" fmla="*/ 0 w 76882"/>
                      <a:gd name="connsiteY3" fmla="*/ 0 h 118706"/>
                      <a:gd name="connsiteX4" fmla="*/ 42785 w 76882"/>
                      <a:gd name="connsiteY4" fmla="*/ 56406 h 118706"/>
                      <a:gd name="connsiteX5" fmla="*/ 63392 w 76882"/>
                      <a:gd name="connsiteY5" fmla="*/ 85264 h 118706"/>
                      <a:gd name="connsiteX6" fmla="*/ 76882 w 76882"/>
                      <a:gd name="connsiteY6" fmla="*/ 118226 h 118706"/>
                      <a:gd name="connsiteX7" fmla="*/ 74262 w 76882"/>
                      <a:gd name="connsiteY7" fmla="*/ 118707 h 118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882" h="118706">
                        <a:moveTo>
                          <a:pt x="74262" y="118707"/>
                        </a:moveTo>
                        <a:cubicBezTo>
                          <a:pt x="72385" y="107224"/>
                          <a:pt x="67583" y="96397"/>
                          <a:pt x="61689" y="86312"/>
                        </a:cubicBezTo>
                        <a:cubicBezTo>
                          <a:pt x="55751" y="76183"/>
                          <a:pt x="48679" y="66753"/>
                          <a:pt x="41737" y="57192"/>
                        </a:cubicBezTo>
                        <a:lnTo>
                          <a:pt x="0" y="0"/>
                        </a:lnTo>
                        <a:lnTo>
                          <a:pt x="42785" y="56406"/>
                        </a:lnTo>
                        <a:cubicBezTo>
                          <a:pt x="49901" y="65793"/>
                          <a:pt x="57149" y="75136"/>
                          <a:pt x="63392" y="85264"/>
                        </a:cubicBezTo>
                        <a:cubicBezTo>
                          <a:pt x="69591" y="95349"/>
                          <a:pt x="74699" y="106351"/>
                          <a:pt x="76882" y="118226"/>
                        </a:cubicBezTo>
                        <a:lnTo>
                          <a:pt x="74262" y="118707"/>
                        </a:lnTo>
                        <a:close/>
                      </a:path>
                    </a:pathLst>
                  </a:custGeom>
                  <a:solidFill>
                    <a:srgbClr val="93B79F"/>
                  </a:solidFill>
                  <a:ln w="4365" cap="flat">
                    <a:noFill/>
                    <a:prstDash val="solid"/>
                    <a:miter/>
                  </a:ln>
                </p:spPr>
                <p:txBody>
                  <a:bodyPr rtlCol="0" anchor="ctr"/>
                  <a:lstStyle/>
                  <a:p>
                    <a:endParaRPr lang="th-TH"/>
                  </a:p>
                </p:txBody>
              </p:sp>
            </p:grpSp>
          </p:grpSp>
          <p:grpSp>
            <p:nvGrpSpPr>
              <p:cNvPr id="476" name="Graphic 2180">
                <a:extLst>
                  <a:ext uri="{FF2B5EF4-FFF2-40B4-BE49-F238E27FC236}">
                    <a16:creationId xmlns:a16="http://schemas.microsoft.com/office/drawing/2014/main" id="{018D13FA-B076-4EB9-8455-4D688648AAD6}"/>
                  </a:ext>
                </a:extLst>
              </p:cNvPr>
              <p:cNvGrpSpPr/>
              <p:nvPr/>
            </p:nvGrpSpPr>
            <p:grpSpPr>
              <a:xfrm>
                <a:off x="2698220" y="3471381"/>
                <a:ext cx="487301" cy="529234"/>
                <a:chOff x="2698220" y="3471381"/>
                <a:chExt cx="487301" cy="529234"/>
              </a:xfrm>
            </p:grpSpPr>
            <p:grpSp>
              <p:nvGrpSpPr>
                <p:cNvPr id="496" name="Graphic 2180">
                  <a:extLst>
                    <a:ext uri="{FF2B5EF4-FFF2-40B4-BE49-F238E27FC236}">
                      <a16:creationId xmlns:a16="http://schemas.microsoft.com/office/drawing/2014/main" id="{9AEE86BD-E12E-4271-A323-6BC5290C3D57}"/>
                    </a:ext>
                  </a:extLst>
                </p:cNvPr>
                <p:cNvGrpSpPr/>
                <p:nvPr/>
              </p:nvGrpSpPr>
              <p:grpSpPr>
                <a:xfrm>
                  <a:off x="2698220" y="3471381"/>
                  <a:ext cx="487301" cy="529234"/>
                  <a:chOff x="2698220" y="3471381"/>
                  <a:chExt cx="487301" cy="529234"/>
                </a:xfrm>
                <a:solidFill>
                  <a:srgbClr val="FBFFFF"/>
                </a:solidFill>
              </p:grpSpPr>
              <p:sp>
                <p:nvSpPr>
                  <p:cNvPr id="512" name="Freeform: Shape 511">
                    <a:extLst>
                      <a:ext uri="{FF2B5EF4-FFF2-40B4-BE49-F238E27FC236}">
                        <a16:creationId xmlns:a16="http://schemas.microsoft.com/office/drawing/2014/main" id="{7CEC7E54-8C1B-483E-9C55-A66239F59018}"/>
                      </a:ext>
                    </a:extLst>
                  </p:cNvPr>
                  <p:cNvSpPr/>
                  <p:nvPr/>
                </p:nvSpPr>
                <p:spPr>
                  <a:xfrm>
                    <a:off x="2834548" y="3471425"/>
                    <a:ext cx="350972" cy="529190"/>
                  </a:xfrm>
                  <a:custGeom>
                    <a:avLst/>
                    <a:gdLst>
                      <a:gd name="connsiteX0" fmla="*/ 0 w 350972"/>
                      <a:gd name="connsiteY0" fmla="*/ 514773 h 529190"/>
                      <a:gd name="connsiteX1" fmla="*/ 39249 w 350972"/>
                      <a:gd name="connsiteY1" fmla="*/ 527871 h 529190"/>
                      <a:gd name="connsiteX2" fmla="*/ 247105 w 350972"/>
                      <a:gd name="connsiteY2" fmla="*/ 442563 h 529190"/>
                      <a:gd name="connsiteX3" fmla="*/ 349396 w 350972"/>
                      <a:gd name="connsiteY3" fmla="*/ 247542 h 529190"/>
                      <a:gd name="connsiteX4" fmla="*/ 298578 w 350972"/>
                      <a:gd name="connsiteY4" fmla="*/ 112114 h 529190"/>
                      <a:gd name="connsiteX5" fmla="*/ 193537 w 350972"/>
                      <a:gd name="connsiteY5" fmla="*/ 0 h 529190"/>
                      <a:gd name="connsiteX6" fmla="*/ 0 w 350972"/>
                      <a:gd name="connsiteY6" fmla="*/ 514773 h 52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0972" h="529190">
                        <a:moveTo>
                          <a:pt x="0" y="514773"/>
                        </a:moveTo>
                        <a:cubicBezTo>
                          <a:pt x="0" y="514773"/>
                          <a:pt x="11744" y="529573"/>
                          <a:pt x="39249" y="527871"/>
                        </a:cubicBezTo>
                        <a:cubicBezTo>
                          <a:pt x="66753" y="526168"/>
                          <a:pt x="150446" y="551009"/>
                          <a:pt x="247105" y="442563"/>
                        </a:cubicBezTo>
                        <a:cubicBezTo>
                          <a:pt x="343721" y="334116"/>
                          <a:pt x="341363" y="274304"/>
                          <a:pt x="349396" y="247542"/>
                        </a:cubicBezTo>
                        <a:cubicBezTo>
                          <a:pt x="357429" y="220779"/>
                          <a:pt x="333897" y="144159"/>
                          <a:pt x="298578" y="112114"/>
                        </a:cubicBezTo>
                        <a:cubicBezTo>
                          <a:pt x="263302" y="80025"/>
                          <a:pt x="188123" y="26064"/>
                          <a:pt x="193537" y="0"/>
                        </a:cubicBezTo>
                        <a:cubicBezTo>
                          <a:pt x="193580" y="0"/>
                          <a:pt x="1659" y="400171"/>
                          <a:pt x="0" y="514773"/>
                        </a:cubicBezTo>
                        <a:close/>
                      </a:path>
                    </a:pathLst>
                  </a:custGeom>
                  <a:solidFill>
                    <a:srgbClr val="FBFFFF"/>
                  </a:solidFill>
                  <a:ln w="4365" cap="flat">
                    <a:noFill/>
                    <a:prstDash val="solid"/>
                    <a:miter/>
                  </a:ln>
                </p:spPr>
                <p:txBody>
                  <a:bodyPr rtlCol="0" anchor="ctr"/>
                  <a:lstStyle/>
                  <a:p>
                    <a:endParaRPr lang="th-TH"/>
                  </a:p>
                </p:txBody>
              </p:sp>
              <p:sp>
                <p:nvSpPr>
                  <p:cNvPr id="513" name="Freeform: Shape 512">
                    <a:extLst>
                      <a:ext uri="{FF2B5EF4-FFF2-40B4-BE49-F238E27FC236}">
                        <a16:creationId xmlns:a16="http://schemas.microsoft.com/office/drawing/2014/main" id="{8101CA74-79D1-4FF3-8647-8F895B3A369B}"/>
                      </a:ext>
                    </a:extLst>
                  </p:cNvPr>
                  <p:cNvSpPr/>
                  <p:nvPr/>
                </p:nvSpPr>
                <p:spPr>
                  <a:xfrm>
                    <a:off x="2698220" y="3471381"/>
                    <a:ext cx="329864" cy="516827"/>
                  </a:xfrm>
                  <a:custGeom>
                    <a:avLst/>
                    <a:gdLst>
                      <a:gd name="connsiteX0" fmla="*/ 149426 w 329864"/>
                      <a:gd name="connsiteY0" fmla="*/ 511368 h 516827"/>
                      <a:gd name="connsiteX1" fmla="*/ 76953 w 329864"/>
                      <a:gd name="connsiteY1" fmla="*/ 503684 h 516827"/>
                      <a:gd name="connsiteX2" fmla="*/ 15395 w 329864"/>
                      <a:gd name="connsiteY2" fmla="*/ 230035 h 516827"/>
                      <a:gd name="connsiteX3" fmla="*/ 235432 w 329864"/>
                      <a:gd name="connsiteY3" fmla="*/ 14975 h 516827"/>
                      <a:gd name="connsiteX4" fmla="*/ 329865 w 329864"/>
                      <a:gd name="connsiteY4" fmla="*/ 0 h 516827"/>
                      <a:gd name="connsiteX5" fmla="*/ 149426 w 329864"/>
                      <a:gd name="connsiteY5" fmla="*/ 511368 h 51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9864" h="516827">
                        <a:moveTo>
                          <a:pt x="149426" y="511368"/>
                        </a:moveTo>
                        <a:cubicBezTo>
                          <a:pt x="149426" y="511368"/>
                          <a:pt x="121310" y="527783"/>
                          <a:pt x="76953" y="503684"/>
                        </a:cubicBezTo>
                        <a:cubicBezTo>
                          <a:pt x="32596" y="479628"/>
                          <a:pt x="-29092" y="396329"/>
                          <a:pt x="15395" y="230035"/>
                        </a:cubicBezTo>
                        <a:cubicBezTo>
                          <a:pt x="59883" y="63741"/>
                          <a:pt x="114456" y="26893"/>
                          <a:pt x="235432" y="14975"/>
                        </a:cubicBezTo>
                        <a:cubicBezTo>
                          <a:pt x="235432" y="14975"/>
                          <a:pt x="319954" y="23925"/>
                          <a:pt x="329865" y="0"/>
                        </a:cubicBezTo>
                        <a:cubicBezTo>
                          <a:pt x="329909" y="44"/>
                          <a:pt x="285639" y="343153"/>
                          <a:pt x="149426" y="511368"/>
                        </a:cubicBezTo>
                        <a:close/>
                      </a:path>
                    </a:pathLst>
                  </a:custGeom>
                  <a:solidFill>
                    <a:srgbClr val="FBFFFF"/>
                  </a:solidFill>
                  <a:ln w="4365" cap="flat">
                    <a:noFill/>
                    <a:prstDash val="solid"/>
                    <a:miter/>
                  </a:ln>
                </p:spPr>
                <p:txBody>
                  <a:bodyPr rtlCol="0" anchor="ctr"/>
                  <a:lstStyle/>
                  <a:p>
                    <a:endParaRPr lang="th-TH"/>
                  </a:p>
                </p:txBody>
              </p:sp>
            </p:grpSp>
            <p:pic>
              <p:nvPicPr>
                <p:cNvPr id="497" name="Picture 496">
                  <a:extLst>
                    <a:ext uri="{FF2B5EF4-FFF2-40B4-BE49-F238E27FC236}">
                      <a16:creationId xmlns:a16="http://schemas.microsoft.com/office/drawing/2014/main" id="{03A33C99-77FC-4C87-A39B-813F38822EB7}"/>
                    </a:ext>
                  </a:extLst>
                </p:cNvPr>
                <p:cNvPicPr>
                  <a:picLocks noChangeAspect="1"/>
                </p:cNvPicPr>
                <p:nvPr/>
              </p:nvPicPr>
              <p:blipFill>
                <a:blip r:embed="rId59"/>
                <a:stretch>
                  <a:fillRect/>
                </a:stretch>
              </p:blipFill>
              <p:spPr>
                <a:xfrm>
                  <a:off x="2836230" y="3474116"/>
                  <a:ext cx="344899" cy="523897"/>
                </a:xfrm>
                <a:custGeom>
                  <a:avLst/>
                  <a:gdLst>
                    <a:gd name="connsiteX0" fmla="*/ 331 w 344899"/>
                    <a:gd name="connsiteY0" fmla="*/ 90 h 523897"/>
                    <a:gd name="connsiteX1" fmla="*/ 345231 w 344899"/>
                    <a:gd name="connsiteY1" fmla="*/ 90 h 523897"/>
                    <a:gd name="connsiteX2" fmla="*/ 345231 w 344899"/>
                    <a:gd name="connsiteY2" fmla="*/ 523988 h 523897"/>
                    <a:gd name="connsiteX3" fmla="*/ 331 w 344899"/>
                    <a:gd name="connsiteY3" fmla="*/ 523988 h 523897"/>
                  </a:gdLst>
                  <a:ahLst/>
                  <a:cxnLst>
                    <a:cxn ang="0">
                      <a:pos x="connsiteX0" y="connsiteY0"/>
                    </a:cxn>
                    <a:cxn ang="0">
                      <a:pos x="connsiteX1" y="connsiteY1"/>
                    </a:cxn>
                    <a:cxn ang="0">
                      <a:pos x="connsiteX2" y="connsiteY2"/>
                    </a:cxn>
                    <a:cxn ang="0">
                      <a:pos x="connsiteX3" y="connsiteY3"/>
                    </a:cxn>
                  </a:cxnLst>
                  <a:rect l="l" t="t" r="r" b="b"/>
                  <a:pathLst>
                    <a:path w="344899" h="523897">
                      <a:moveTo>
                        <a:pt x="331" y="90"/>
                      </a:moveTo>
                      <a:lnTo>
                        <a:pt x="345231" y="90"/>
                      </a:lnTo>
                      <a:lnTo>
                        <a:pt x="345231" y="523988"/>
                      </a:lnTo>
                      <a:lnTo>
                        <a:pt x="331" y="523988"/>
                      </a:lnTo>
                      <a:close/>
                    </a:path>
                  </a:pathLst>
                </a:custGeom>
              </p:spPr>
            </p:pic>
            <p:pic>
              <p:nvPicPr>
                <p:cNvPr id="498" name="Picture 497">
                  <a:extLst>
                    <a:ext uri="{FF2B5EF4-FFF2-40B4-BE49-F238E27FC236}">
                      <a16:creationId xmlns:a16="http://schemas.microsoft.com/office/drawing/2014/main" id="{066BD6EA-8E37-44E8-BE93-61C5EA5864DC}"/>
                    </a:ext>
                  </a:extLst>
                </p:cNvPr>
                <p:cNvPicPr>
                  <a:picLocks noChangeAspect="1"/>
                </p:cNvPicPr>
                <p:nvPr/>
              </p:nvPicPr>
              <p:blipFill>
                <a:blip r:embed="rId60"/>
                <a:stretch>
                  <a:fillRect/>
                </a:stretch>
              </p:blipFill>
              <p:spPr>
                <a:xfrm>
                  <a:off x="2705256" y="3474116"/>
                  <a:ext cx="323070" cy="510800"/>
                </a:xfrm>
                <a:custGeom>
                  <a:avLst/>
                  <a:gdLst>
                    <a:gd name="connsiteX0" fmla="*/ 301 w 323070"/>
                    <a:gd name="connsiteY0" fmla="*/ 90 h 510800"/>
                    <a:gd name="connsiteX1" fmla="*/ 323372 w 323070"/>
                    <a:gd name="connsiteY1" fmla="*/ 90 h 510800"/>
                    <a:gd name="connsiteX2" fmla="*/ 323372 w 323070"/>
                    <a:gd name="connsiteY2" fmla="*/ 510890 h 510800"/>
                    <a:gd name="connsiteX3" fmla="*/ 301 w 323070"/>
                    <a:gd name="connsiteY3" fmla="*/ 510890 h 510800"/>
                  </a:gdLst>
                  <a:ahLst/>
                  <a:cxnLst>
                    <a:cxn ang="0">
                      <a:pos x="connsiteX0" y="connsiteY0"/>
                    </a:cxn>
                    <a:cxn ang="0">
                      <a:pos x="connsiteX1" y="connsiteY1"/>
                    </a:cxn>
                    <a:cxn ang="0">
                      <a:pos x="connsiteX2" y="connsiteY2"/>
                    </a:cxn>
                    <a:cxn ang="0">
                      <a:pos x="connsiteX3" y="connsiteY3"/>
                    </a:cxn>
                  </a:cxnLst>
                  <a:rect l="l" t="t" r="r" b="b"/>
                  <a:pathLst>
                    <a:path w="323070" h="510800">
                      <a:moveTo>
                        <a:pt x="301" y="90"/>
                      </a:moveTo>
                      <a:lnTo>
                        <a:pt x="323372" y="90"/>
                      </a:lnTo>
                      <a:lnTo>
                        <a:pt x="323372" y="510890"/>
                      </a:lnTo>
                      <a:lnTo>
                        <a:pt x="301" y="510890"/>
                      </a:lnTo>
                      <a:close/>
                    </a:path>
                  </a:pathLst>
                </a:custGeom>
              </p:spPr>
            </p:pic>
            <p:grpSp>
              <p:nvGrpSpPr>
                <p:cNvPr id="499" name="Graphic 2180">
                  <a:extLst>
                    <a:ext uri="{FF2B5EF4-FFF2-40B4-BE49-F238E27FC236}">
                      <a16:creationId xmlns:a16="http://schemas.microsoft.com/office/drawing/2014/main" id="{45491C51-8E81-4C90-B110-06E42CC3611A}"/>
                    </a:ext>
                  </a:extLst>
                </p:cNvPr>
                <p:cNvGrpSpPr/>
                <p:nvPr/>
              </p:nvGrpSpPr>
              <p:grpSpPr>
                <a:xfrm>
                  <a:off x="2790541" y="3583451"/>
                  <a:ext cx="331234" cy="375416"/>
                  <a:chOff x="2790541" y="3583451"/>
                  <a:chExt cx="331234" cy="375416"/>
                </a:xfrm>
                <a:solidFill>
                  <a:srgbClr val="A0BDAB"/>
                </a:solidFill>
              </p:grpSpPr>
              <p:sp>
                <p:nvSpPr>
                  <p:cNvPr id="500" name="Freeform: Shape 499">
                    <a:extLst>
                      <a:ext uri="{FF2B5EF4-FFF2-40B4-BE49-F238E27FC236}">
                        <a16:creationId xmlns:a16="http://schemas.microsoft.com/office/drawing/2014/main" id="{7F783E59-BD86-4C33-B9BD-706A9313E022}"/>
                      </a:ext>
                    </a:extLst>
                  </p:cNvPr>
                  <p:cNvSpPr/>
                  <p:nvPr/>
                </p:nvSpPr>
                <p:spPr>
                  <a:xfrm>
                    <a:off x="2872094" y="3888011"/>
                    <a:ext cx="183800" cy="70857"/>
                  </a:xfrm>
                  <a:custGeom>
                    <a:avLst/>
                    <a:gdLst>
                      <a:gd name="connsiteX0" fmla="*/ 5501 w 183800"/>
                      <a:gd name="connsiteY0" fmla="*/ 70857 h 70857"/>
                      <a:gd name="connsiteX1" fmla="*/ 183801 w 183800"/>
                      <a:gd name="connsiteY1" fmla="*/ 0 h 70857"/>
                      <a:gd name="connsiteX2" fmla="*/ 0 w 183800"/>
                      <a:gd name="connsiteY2" fmla="*/ 70639 h 70857"/>
                      <a:gd name="connsiteX3" fmla="*/ 5501 w 183800"/>
                      <a:gd name="connsiteY3" fmla="*/ 70857 h 70857"/>
                    </a:gdLst>
                    <a:ahLst/>
                    <a:cxnLst>
                      <a:cxn ang="0">
                        <a:pos x="connsiteX0" y="connsiteY0"/>
                      </a:cxn>
                      <a:cxn ang="0">
                        <a:pos x="connsiteX1" y="connsiteY1"/>
                      </a:cxn>
                      <a:cxn ang="0">
                        <a:pos x="connsiteX2" y="connsiteY2"/>
                      </a:cxn>
                      <a:cxn ang="0">
                        <a:pos x="connsiteX3" y="connsiteY3"/>
                      </a:cxn>
                    </a:cxnLst>
                    <a:rect l="l" t="t" r="r" b="b"/>
                    <a:pathLst>
                      <a:path w="183800" h="70857">
                        <a:moveTo>
                          <a:pt x="5501" y="70857"/>
                        </a:moveTo>
                        <a:cubicBezTo>
                          <a:pt x="82645" y="59986"/>
                          <a:pt x="146473" y="36236"/>
                          <a:pt x="183801" y="0"/>
                        </a:cubicBezTo>
                        <a:cubicBezTo>
                          <a:pt x="145687" y="35931"/>
                          <a:pt x="77057" y="60292"/>
                          <a:pt x="0" y="70639"/>
                        </a:cubicBezTo>
                        <a:lnTo>
                          <a:pt x="5501" y="70857"/>
                        </a:lnTo>
                        <a:close/>
                      </a:path>
                    </a:pathLst>
                  </a:custGeom>
                  <a:solidFill>
                    <a:srgbClr val="A0BDAB"/>
                  </a:solidFill>
                  <a:ln w="4365" cap="flat">
                    <a:noFill/>
                    <a:prstDash val="solid"/>
                    <a:miter/>
                  </a:ln>
                </p:spPr>
                <p:txBody>
                  <a:bodyPr rtlCol="0" anchor="ctr"/>
                  <a:lstStyle/>
                  <a:p>
                    <a:endParaRPr lang="th-TH"/>
                  </a:p>
                </p:txBody>
              </p:sp>
              <p:sp>
                <p:nvSpPr>
                  <p:cNvPr id="501" name="Freeform: Shape 500">
                    <a:extLst>
                      <a:ext uri="{FF2B5EF4-FFF2-40B4-BE49-F238E27FC236}">
                        <a16:creationId xmlns:a16="http://schemas.microsoft.com/office/drawing/2014/main" id="{7415370C-D781-4DB5-AE9B-B9F0031212DB}"/>
                      </a:ext>
                    </a:extLst>
                  </p:cNvPr>
                  <p:cNvSpPr/>
                  <p:nvPr/>
                </p:nvSpPr>
                <p:spPr>
                  <a:xfrm>
                    <a:off x="2906017" y="3833438"/>
                    <a:ext cx="180963" cy="69678"/>
                  </a:xfrm>
                  <a:custGeom>
                    <a:avLst/>
                    <a:gdLst>
                      <a:gd name="connsiteX0" fmla="*/ 15935 w 180963"/>
                      <a:gd name="connsiteY0" fmla="*/ 65269 h 69678"/>
                      <a:gd name="connsiteX1" fmla="*/ 59113 w 180963"/>
                      <a:gd name="connsiteY1" fmla="*/ 50207 h 69678"/>
                      <a:gd name="connsiteX2" fmla="*/ 101112 w 180963"/>
                      <a:gd name="connsiteY2" fmla="*/ 34359 h 69678"/>
                      <a:gd name="connsiteX3" fmla="*/ 142631 w 180963"/>
                      <a:gd name="connsiteY3" fmla="*/ 18162 h 69678"/>
                      <a:gd name="connsiteX4" fmla="*/ 180963 w 180963"/>
                      <a:gd name="connsiteY4" fmla="*/ 0 h 69678"/>
                      <a:gd name="connsiteX5" fmla="*/ 142151 w 180963"/>
                      <a:gd name="connsiteY5" fmla="*/ 17856 h 69678"/>
                      <a:gd name="connsiteX6" fmla="*/ 100196 w 180963"/>
                      <a:gd name="connsiteY6" fmla="*/ 33748 h 69678"/>
                      <a:gd name="connsiteX7" fmla="*/ 57760 w 180963"/>
                      <a:gd name="connsiteY7" fmla="*/ 49290 h 69678"/>
                      <a:gd name="connsiteX8" fmla="*/ 0 w 180963"/>
                      <a:gd name="connsiteY8" fmla="*/ 69678 h 69678"/>
                      <a:gd name="connsiteX9" fmla="*/ 15935 w 180963"/>
                      <a:gd name="connsiteY9" fmla="*/ 65269 h 6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63" h="69678">
                        <a:moveTo>
                          <a:pt x="15935" y="65269"/>
                        </a:moveTo>
                        <a:cubicBezTo>
                          <a:pt x="30735" y="60510"/>
                          <a:pt x="45012" y="55402"/>
                          <a:pt x="59113" y="50207"/>
                        </a:cubicBezTo>
                        <a:cubicBezTo>
                          <a:pt x="73171" y="44968"/>
                          <a:pt x="87142" y="39642"/>
                          <a:pt x="101112" y="34359"/>
                        </a:cubicBezTo>
                        <a:cubicBezTo>
                          <a:pt x="115083" y="29076"/>
                          <a:pt x="129097" y="23794"/>
                          <a:pt x="142631" y="18162"/>
                        </a:cubicBezTo>
                        <a:cubicBezTo>
                          <a:pt x="156122" y="12530"/>
                          <a:pt x="169132" y="6592"/>
                          <a:pt x="180963" y="0"/>
                        </a:cubicBezTo>
                        <a:cubicBezTo>
                          <a:pt x="168957" y="6505"/>
                          <a:pt x="155772" y="12355"/>
                          <a:pt x="142151" y="17856"/>
                        </a:cubicBezTo>
                        <a:cubicBezTo>
                          <a:pt x="128486" y="23357"/>
                          <a:pt x="114341" y="28552"/>
                          <a:pt x="100196" y="33748"/>
                        </a:cubicBezTo>
                        <a:cubicBezTo>
                          <a:pt x="86050" y="38943"/>
                          <a:pt x="71949" y="44138"/>
                          <a:pt x="57760" y="49290"/>
                        </a:cubicBezTo>
                        <a:cubicBezTo>
                          <a:pt x="43527" y="54398"/>
                          <a:pt x="14887" y="65051"/>
                          <a:pt x="0" y="69678"/>
                        </a:cubicBezTo>
                        <a:lnTo>
                          <a:pt x="15935" y="65269"/>
                        </a:lnTo>
                        <a:close/>
                      </a:path>
                    </a:pathLst>
                  </a:custGeom>
                  <a:solidFill>
                    <a:srgbClr val="A0BDAB"/>
                  </a:solidFill>
                  <a:ln w="4365" cap="flat">
                    <a:noFill/>
                    <a:prstDash val="solid"/>
                    <a:miter/>
                  </a:ln>
                </p:spPr>
                <p:txBody>
                  <a:bodyPr rtlCol="0" anchor="ctr"/>
                  <a:lstStyle/>
                  <a:p>
                    <a:endParaRPr lang="th-TH"/>
                  </a:p>
                </p:txBody>
              </p:sp>
              <p:sp>
                <p:nvSpPr>
                  <p:cNvPr id="502" name="Freeform: Shape 501">
                    <a:extLst>
                      <a:ext uri="{FF2B5EF4-FFF2-40B4-BE49-F238E27FC236}">
                        <a16:creationId xmlns:a16="http://schemas.microsoft.com/office/drawing/2014/main" id="{15A767A4-2725-42F4-B931-8D9B3EC7A29A}"/>
                      </a:ext>
                    </a:extLst>
                  </p:cNvPr>
                  <p:cNvSpPr/>
                  <p:nvPr/>
                </p:nvSpPr>
                <p:spPr>
                  <a:xfrm>
                    <a:off x="2945527" y="3766292"/>
                    <a:ext cx="166162" cy="60287"/>
                  </a:xfrm>
                  <a:custGeom>
                    <a:avLst/>
                    <a:gdLst>
                      <a:gd name="connsiteX0" fmla="*/ 611 w 166162"/>
                      <a:gd name="connsiteY0" fmla="*/ 59943 h 60287"/>
                      <a:gd name="connsiteX1" fmla="*/ 29688 w 166162"/>
                      <a:gd name="connsiteY1" fmla="*/ 60248 h 60287"/>
                      <a:gd name="connsiteX2" fmla="*/ 57585 w 166162"/>
                      <a:gd name="connsiteY2" fmla="*/ 58415 h 60287"/>
                      <a:gd name="connsiteX3" fmla="*/ 81379 w 166162"/>
                      <a:gd name="connsiteY3" fmla="*/ 52259 h 60287"/>
                      <a:gd name="connsiteX4" fmla="*/ 99060 w 166162"/>
                      <a:gd name="connsiteY4" fmla="*/ 42130 h 60287"/>
                      <a:gd name="connsiteX5" fmla="*/ 166163 w 166162"/>
                      <a:gd name="connsiteY5" fmla="*/ 0 h 60287"/>
                      <a:gd name="connsiteX6" fmla="*/ 97969 w 166162"/>
                      <a:gd name="connsiteY6" fmla="*/ 41606 h 60287"/>
                      <a:gd name="connsiteX7" fmla="*/ 80156 w 166162"/>
                      <a:gd name="connsiteY7" fmla="*/ 51517 h 60287"/>
                      <a:gd name="connsiteX8" fmla="*/ 56625 w 166162"/>
                      <a:gd name="connsiteY8" fmla="*/ 57367 h 60287"/>
                      <a:gd name="connsiteX9" fmla="*/ 28989 w 166162"/>
                      <a:gd name="connsiteY9" fmla="*/ 59026 h 60287"/>
                      <a:gd name="connsiteX10" fmla="*/ 0 w 166162"/>
                      <a:gd name="connsiteY10" fmla="*/ 58546 h 60287"/>
                      <a:gd name="connsiteX11" fmla="*/ 611 w 166162"/>
                      <a:gd name="connsiteY11" fmla="*/ 59943 h 6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62" h="60287">
                        <a:moveTo>
                          <a:pt x="611" y="59943"/>
                        </a:moveTo>
                        <a:cubicBezTo>
                          <a:pt x="10347" y="60161"/>
                          <a:pt x="20083" y="60379"/>
                          <a:pt x="29688" y="60248"/>
                        </a:cubicBezTo>
                        <a:cubicBezTo>
                          <a:pt x="39292" y="60117"/>
                          <a:pt x="48679" y="59593"/>
                          <a:pt x="57585" y="58415"/>
                        </a:cubicBezTo>
                        <a:cubicBezTo>
                          <a:pt x="66404" y="57192"/>
                          <a:pt x="74655" y="55228"/>
                          <a:pt x="81379" y="52259"/>
                        </a:cubicBezTo>
                        <a:cubicBezTo>
                          <a:pt x="88102" y="49290"/>
                          <a:pt x="93429" y="45623"/>
                          <a:pt x="99060" y="42130"/>
                        </a:cubicBezTo>
                        <a:lnTo>
                          <a:pt x="166163" y="0"/>
                        </a:lnTo>
                        <a:lnTo>
                          <a:pt x="97969" y="41606"/>
                        </a:lnTo>
                        <a:cubicBezTo>
                          <a:pt x="92250" y="45055"/>
                          <a:pt x="86836" y="48679"/>
                          <a:pt x="80156" y="51517"/>
                        </a:cubicBezTo>
                        <a:cubicBezTo>
                          <a:pt x="73477" y="54354"/>
                          <a:pt x="65356" y="56232"/>
                          <a:pt x="56625" y="57367"/>
                        </a:cubicBezTo>
                        <a:cubicBezTo>
                          <a:pt x="47849" y="58502"/>
                          <a:pt x="38550" y="58939"/>
                          <a:pt x="28989" y="59026"/>
                        </a:cubicBezTo>
                        <a:cubicBezTo>
                          <a:pt x="19472" y="59113"/>
                          <a:pt x="9736" y="58851"/>
                          <a:pt x="0" y="58546"/>
                        </a:cubicBezTo>
                        <a:lnTo>
                          <a:pt x="611" y="59943"/>
                        </a:lnTo>
                        <a:close/>
                      </a:path>
                    </a:pathLst>
                  </a:custGeom>
                  <a:solidFill>
                    <a:srgbClr val="A0BDAB"/>
                  </a:solidFill>
                  <a:ln w="4365" cap="flat">
                    <a:noFill/>
                    <a:prstDash val="solid"/>
                    <a:miter/>
                  </a:ln>
                </p:spPr>
                <p:txBody>
                  <a:bodyPr rtlCol="0" anchor="ctr"/>
                  <a:lstStyle/>
                  <a:p>
                    <a:endParaRPr lang="th-TH"/>
                  </a:p>
                </p:txBody>
              </p:sp>
              <p:sp>
                <p:nvSpPr>
                  <p:cNvPr id="503" name="Freeform: Shape 502">
                    <a:extLst>
                      <a:ext uri="{FF2B5EF4-FFF2-40B4-BE49-F238E27FC236}">
                        <a16:creationId xmlns:a16="http://schemas.microsoft.com/office/drawing/2014/main" id="{6D6B0106-1028-4C2C-8C29-A66F9C21687D}"/>
                      </a:ext>
                    </a:extLst>
                  </p:cNvPr>
                  <p:cNvSpPr/>
                  <p:nvPr/>
                </p:nvSpPr>
                <p:spPr>
                  <a:xfrm>
                    <a:off x="2961943" y="3720713"/>
                    <a:ext cx="159832" cy="56799"/>
                  </a:xfrm>
                  <a:custGeom>
                    <a:avLst/>
                    <a:gdLst>
                      <a:gd name="connsiteX0" fmla="*/ 1310 w 159832"/>
                      <a:gd name="connsiteY0" fmla="*/ 56799 h 56799"/>
                      <a:gd name="connsiteX1" fmla="*/ 44313 w 159832"/>
                      <a:gd name="connsiteY1" fmla="*/ 44968 h 56799"/>
                      <a:gd name="connsiteX2" fmla="*/ 83518 w 159832"/>
                      <a:gd name="connsiteY2" fmla="*/ 30430 h 56799"/>
                      <a:gd name="connsiteX3" fmla="*/ 159833 w 159832"/>
                      <a:gd name="connsiteY3" fmla="*/ 0 h 56799"/>
                      <a:gd name="connsiteX4" fmla="*/ 82601 w 159832"/>
                      <a:gd name="connsiteY4" fmla="*/ 29819 h 56799"/>
                      <a:gd name="connsiteX5" fmla="*/ 43003 w 159832"/>
                      <a:gd name="connsiteY5" fmla="*/ 44051 h 56799"/>
                      <a:gd name="connsiteX6" fmla="*/ 0 w 159832"/>
                      <a:gd name="connsiteY6" fmla="*/ 55490 h 56799"/>
                      <a:gd name="connsiteX7" fmla="*/ 1310 w 159832"/>
                      <a:gd name="connsiteY7" fmla="*/ 56799 h 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832" h="56799">
                        <a:moveTo>
                          <a:pt x="1310" y="56799"/>
                        </a:moveTo>
                        <a:cubicBezTo>
                          <a:pt x="17245" y="54136"/>
                          <a:pt x="31085" y="49683"/>
                          <a:pt x="44313" y="44968"/>
                        </a:cubicBezTo>
                        <a:cubicBezTo>
                          <a:pt x="57498" y="40209"/>
                          <a:pt x="70552" y="35363"/>
                          <a:pt x="83518" y="30430"/>
                        </a:cubicBezTo>
                        <a:cubicBezTo>
                          <a:pt x="109407" y="20563"/>
                          <a:pt x="134860" y="10434"/>
                          <a:pt x="159833" y="0"/>
                        </a:cubicBezTo>
                        <a:cubicBezTo>
                          <a:pt x="134554" y="10260"/>
                          <a:pt x="108796" y="20170"/>
                          <a:pt x="82601" y="29819"/>
                        </a:cubicBezTo>
                        <a:cubicBezTo>
                          <a:pt x="69504" y="34621"/>
                          <a:pt x="56319" y="39380"/>
                          <a:pt x="43003" y="44051"/>
                        </a:cubicBezTo>
                        <a:cubicBezTo>
                          <a:pt x="29687" y="48679"/>
                          <a:pt x="15761" y="52957"/>
                          <a:pt x="0" y="55490"/>
                        </a:cubicBezTo>
                        <a:lnTo>
                          <a:pt x="1310" y="56799"/>
                        </a:lnTo>
                        <a:close/>
                      </a:path>
                    </a:pathLst>
                  </a:custGeom>
                  <a:solidFill>
                    <a:srgbClr val="A0BDAB"/>
                  </a:solidFill>
                  <a:ln w="4365" cap="flat">
                    <a:noFill/>
                    <a:prstDash val="solid"/>
                    <a:miter/>
                  </a:ln>
                </p:spPr>
                <p:txBody>
                  <a:bodyPr rtlCol="0" anchor="ctr"/>
                  <a:lstStyle/>
                  <a:p>
                    <a:endParaRPr lang="th-TH"/>
                  </a:p>
                </p:txBody>
              </p:sp>
              <p:sp>
                <p:nvSpPr>
                  <p:cNvPr id="504" name="Freeform: Shape 503">
                    <a:extLst>
                      <a:ext uri="{FF2B5EF4-FFF2-40B4-BE49-F238E27FC236}">
                        <a16:creationId xmlns:a16="http://schemas.microsoft.com/office/drawing/2014/main" id="{DD5EC7D9-BF41-47DF-B424-84810EB53C4C}"/>
                      </a:ext>
                    </a:extLst>
                  </p:cNvPr>
                  <p:cNvSpPr/>
                  <p:nvPr/>
                </p:nvSpPr>
                <p:spPr>
                  <a:xfrm>
                    <a:off x="2983466" y="3667231"/>
                    <a:ext cx="114297" cy="49290"/>
                  </a:xfrm>
                  <a:custGeom>
                    <a:avLst/>
                    <a:gdLst>
                      <a:gd name="connsiteX0" fmla="*/ 2227 w 114297"/>
                      <a:gd name="connsiteY0" fmla="*/ 49290 h 49290"/>
                      <a:gd name="connsiteX1" fmla="*/ 14582 w 114297"/>
                      <a:gd name="connsiteY1" fmla="*/ 42217 h 49290"/>
                      <a:gd name="connsiteX2" fmla="*/ 30299 w 114297"/>
                      <a:gd name="connsiteY2" fmla="*/ 37197 h 49290"/>
                      <a:gd name="connsiteX3" fmla="*/ 47631 w 114297"/>
                      <a:gd name="connsiteY3" fmla="*/ 33268 h 49290"/>
                      <a:gd name="connsiteX4" fmla="*/ 56188 w 114297"/>
                      <a:gd name="connsiteY4" fmla="*/ 31172 h 49290"/>
                      <a:gd name="connsiteX5" fmla="*/ 64265 w 114297"/>
                      <a:gd name="connsiteY5" fmla="*/ 28683 h 49290"/>
                      <a:gd name="connsiteX6" fmla="*/ 91726 w 114297"/>
                      <a:gd name="connsiteY6" fmla="*/ 15630 h 49290"/>
                      <a:gd name="connsiteX7" fmla="*/ 114297 w 114297"/>
                      <a:gd name="connsiteY7" fmla="*/ 0 h 49290"/>
                      <a:gd name="connsiteX8" fmla="*/ 91202 w 114297"/>
                      <a:gd name="connsiteY8" fmla="*/ 15368 h 49290"/>
                      <a:gd name="connsiteX9" fmla="*/ 63392 w 114297"/>
                      <a:gd name="connsiteY9" fmla="*/ 28029 h 49290"/>
                      <a:gd name="connsiteX10" fmla="*/ 29164 w 114297"/>
                      <a:gd name="connsiteY10" fmla="*/ 36193 h 49290"/>
                      <a:gd name="connsiteX11" fmla="*/ 12923 w 114297"/>
                      <a:gd name="connsiteY11" fmla="*/ 41170 h 49290"/>
                      <a:gd name="connsiteX12" fmla="*/ 0 w 114297"/>
                      <a:gd name="connsiteY12" fmla="*/ 48286 h 49290"/>
                      <a:gd name="connsiteX13" fmla="*/ 2227 w 114297"/>
                      <a:gd name="connsiteY13" fmla="*/ 49290 h 4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7" h="49290">
                        <a:moveTo>
                          <a:pt x="2227" y="49290"/>
                        </a:moveTo>
                        <a:cubicBezTo>
                          <a:pt x="5676" y="46627"/>
                          <a:pt x="9823" y="44226"/>
                          <a:pt x="14582" y="42217"/>
                        </a:cubicBezTo>
                        <a:cubicBezTo>
                          <a:pt x="19297" y="40166"/>
                          <a:pt x="24667" y="38594"/>
                          <a:pt x="30299" y="37197"/>
                        </a:cubicBezTo>
                        <a:cubicBezTo>
                          <a:pt x="35931" y="35800"/>
                          <a:pt x="41825" y="34621"/>
                          <a:pt x="47631" y="33268"/>
                        </a:cubicBezTo>
                        <a:cubicBezTo>
                          <a:pt x="50513" y="32613"/>
                          <a:pt x="53394" y="31914"/>
                          <a:pt x="56188" y="31172"/>
                        </a:cubicBezTo>
                        <a:cubicBezTo>
                          <a:pt x="58939" y="30386"/>
                          <a:pt x="61689" y="29600"/>
                          <a:pt x="64265" y="28683"/>
                        </a:cubicBezTo>
                        <a:cubicBezTo>
                          <a:pt x="74699" y="25103"/>
                          <a:pt x="83649" y="20607"/>
                          <a:pt x="91726" y="15630"/>
                        </a:cubicBezTo>
                        <a:cubicBezTo>
                          <a:pt x="99803" y="10696"/>
                          <a:pt x="107050" y="5326"/>
                          <a:pt x="114297" y="0"/>
                        </a:cubicBezTo>
                        <a:cubicBezTo>
                          <a:pt x="106875" y="5283"/>
                          <a:pt x="99453" y="10522"/>
                          <a:pt x="91202" y="15368"/>
                        </a:cubicBezTo>
                        <a:cubicBezTo>
                          <a:pt x="82994" y="20214"/>
                          <a:pt x="73870" y="24623"/>
                          <a:pt x="63392" y="28029"/>
                        </a:cubicBezTo>
                        <a:cubicBezTo>
                          <a:pt x="53045" y="31565"/>
                          <a:pt x="40733" y="33486"/>
                          <a:pt x="29164" y="36193"/>
                        </a:cubicBezTo>
                        <a:cubicBezTo>
                          <a:pt x="23401" y="37546"/>
                          <a:pt x="17856" y="39118"/>
                          <a:pt x="12923" y="41170"/>
                        </a:cubicBezTo>
                        <a:cubicBezTo>
                          <a:pt x="7990" y="43178"/>
                          <a:pt x="3667" y="45579"/>
                          <a:pt x="0" y="48286"/>
                        </a:cubicBezTo>
                        <a:lnTo>
                          <a:pt x="2227" y="49290"/>
                        </a:lnTo>
                        <a:close/>
                      </a:path>
                    </a:pathLst>
                  </a:custGeom>
                  <a:solidFill>
                    <a:srgbClr val="A0BDAB"/>
                  </a:solidFill>
                  <a:ln w="4365" cap="flat">
                    <a:noFill/>
                    <a:prstDash val="solid"/>
                    <a:miter/>
                  </a:ln>
                </p:spPr>
                <p:txBody>
                  <a:bodyPr rtlCol="0" anchor="ctr"/>
                  <a:lstStyle/>
                  <a:p>
                    <a:endParaRPr lang="th-TH"/>
                  </a:p>
                </p:txBody>
              </p:sp>
              <p:sp>
                <p:nvSpPr>
                  <p:cNvPr id="505" name="Freeform: Shape 504">
                    <a:extLst>
                      <a:ext uri="{FF2B5EF4-FFF2-40B4-BE49-F238E27FC236}">
                        <a16:creationId xmlns:a16="http://schemas.microsoft.com/office/drawing/2014/main" id="{A086DDA2-A33E-4773-8074-B8B5AB71FF84}"/>
                      </a:ext>
                    </a:extLst>
                  </p:cNvPr>
                  <p:cNvSpPr/>
                  <p:nvPr/>
                </p:nvSpPr>
                <p:spPr>
                  <a:xfrm>
                    <a:off x="2997830" y="3625494"/>
                    <a:ext cx="71730" cy="25453"/>
                  </a:xfrm>
                  <a:custGeom>
                    <a:avLst/>
                    <a:gdLst>
                      <a:gd name="connsiteX0" fmla="*/ 0 w 71730"/>
                      <a:gd name="connsiteY0" fmla="*/ 23663 h 25453"/>
                      <a:gd name="connsiteX1" fmla="*/ 9212 w 71730"/>
                      <a:gd name="connsiteY1" fmla="*/ 25409 h 25453"/>
                      <a:gd name="connsiteX2" fmla="*/ 15237 w 71730"/>
                      <a:gd name="connsiteY2" fmla="*/ 25103 h 25453"/>
                      <a:gd name="connsiteX3" fmla="*/ 24929 w 71730"/>
                      <a:gd name="connsiteY3" fmla="*/ 22484 h 25453"/>
                      <a:gd name="connsiteX4" fmla="*/ 41781 w 71730"/>
                      <a:gd name="connsiteY4" fmla="*/ 15717 h 25453"/>
                      <a:gd name="connsiteX5" fmla="*/ 71730 w 71730"/>
                      <a:gd name="connsiteY5" fmla="*/ 0 h 25453"/>
                      <a:gd name="connsiteX6" fmla="*/ 40820 w 71730"/>
                      <a:gd name="connsiteY6" fmla="*/ 15106 h 25453"/>
                      <a:gd name="connsiteX7" fmla="*/ 23575 w 71730"/>
                      <a:gd name="connsiteY7" fmla="*/ 21524 h 25453"/>
                      <a:gd name="connsiteX8" fmla="*/ 14145 w 71730"/>
                      <a:gd name="connsiteY8" fmla="*/ 23881 h 25453"/>
                      <a:gd name="connsiteX9" fmla="*/ 2096 w 71730"/>
                      <a:gd name="connsiteY9" fmla="*/ 22746 h 25453"/>
                      <a:gd name="connsiteX10" fmla="*/ 0 w 71730"/>
                      <a:gd name="connsiteY10" fmla="*/ 23663 h 2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730" h="25453">
                        <a:moveTo>
                          <a:pt x="0" y="23663"/>
                        </a:moveTo>
                        <a:cubicBezTo>
                          <a:pt x="2139" y="24361"/>
                          <a:pt x="7073" y="25322"/>
                          <a:pt x="9212" y="25409"/>
                        </a:cubicBezTo>
                        <a:cubicBezTo>
                          <a:pt x="11395" y="25540"/>
                          <a:pt x="13403" y="25365"/>
                          <a:pt x="15237" y="25103"/>
                        </a:cubicBezTo>
                        <a:cubicBezTo>
                          <a:pt x="18948" y="24536"/>
                          <a:pt x="22047" y="23532"/>
                          <a:pt x="24929" y="22484"/>
                        </a:cubicBezTo>
                        <a:cubicBezTo>
                          <a:pt x="30735" y="20345"/>
                          <a:pt x="36367" y="18118"/>
                          <a:pt x="41781" y="15717"/>
                        </a:cubicBezTo>
                        <a:cubicBezTo>
                          <a:pt x="52608" y="10958"/>
                          <a:pt x="62606" y="5676"/>
                          <a:pt x="71730" y="0"/>
                        </a:cubicBezTo>
                        <a:cubicBezTo>
                          <a:pt x="62257" y="5501"/>
                          <a:pt x="51953" y="10565"/>
                          <a:pt x="40820" y="15106"/>
                        </a:cubicBezTo>
                        <a:cubicBezTo>
                          <a:pt x="35276" y="17376"/>
                          <a:pt x="29513" y="19515"/>
                          <a:pt x="23575" y="21524"/>
                        </a:cubicBezTo>
                        <a:cubicBezTo>
                          <a:pt x="20650" y="22528"/>
                          <a:pt x="17594" y="23444"/>
                          <a:pt x="14145" y="23881"/>
                        </a:cubicBezTo>
                        <a:cubicBezTo>
                          <a:pt x="10740" y="24318"/>
                          <a:pt x="5545" y="23925"/>
                          <a:pt x="2096" y="22746"/>
                        </a:cubicBezTo>
                        <a:lnTo>
                          <a:pt x="0" y="23663"/>
                        </a:lnTo>
                        <a:close/>
                      </a:path>
                    </a:pathLst>
                  </a:custGeom>
                  <a:solidFill>
                    <a:srgbClr val="A0BDAB"/>
                  </a:solidFill>
                  <a:ln w="4365" cap="flat">
                    <a:noFill/>
                    <a:prstDash val="solid"/>
                    <a:miter/>
                  </a:ln>
                </p:spPr>
                <p:txBody>
                  <a:bodyPr rtlCol="0" anchor="ctr"/>
                  <a:lstStyle/>
                  <a:p>
                    <a:endParaRPr lang="th-TH"/>
                  </a:p>
                </p:txBody>
              </p:sp>
              <p:sp>
                <p:nvSpPr>
                  <p:cNvPr id="506" name="Freeform: Shape 505">
                    <a:extLst>
                      <a:ext uri="{FF2B5EF4-FFF2-40B4-BE49-F238E27FC236}">
                        <a16:creationId xmlns:a16="http://schemas.microsoft.com/office/drawing/2014/main" id="{F71C8E69-BAAF-4A82-93D5-37307B5E4195}"/>
                      </a:ext>
                    </a:extLst>
                  </p:cNvPr>
                  <p:cNvSpPr/>
                  <p:nvPr/>
                </p:nvSpPr>
                <p:spPr>
                  <a:xfrm>
                    <a:off x="2790541" y="3847321"/>
                    <a:ext cx="77274" cy="110105"/>
                  </a:xfrm>
                  <a:custGeom>
                    <a:avLst/>
                    <a:gdLst>
                      <a:gd name="connsiteX0" fmla="*/ 77275 w 77274"/>
                      <a:gd name="connsiteY0" fmla="*/ 109320 h 110105"/>
                      <a:gd name="connsiteX1" fmla="*/ 61864 w 77274"/>
                      <a:gd name="connsiteY1" fmla="*/ 96703 h 110105"/>
                      <a:gd name="connsiteX2" fmla="*/ 51167 w 77274"/>
                      <a:gd name="connsiteY2" fmla="*/ 83038 h 110105"/>
                      <a:gd name="connsiteX3" fmla="*/ 31740 w 77274"/>
                      <a:gd name="connsiteY3" fmla="*/ 55359 h 110105"/>
                      <a:gd name="connsiteX4" fmla="*/ 12355 w 77274"/>
                      <a:gd name="connsiteY4" fmla="*/ 27679 h 110105"/>
                      <a:gd name="connsiteX5" fmla="*/ 4104 w 77274"/>
                      <a:gd name="connsiteY5" fmla="*/ 13796 h 110105"/>
                      <a:gd name="connsiteX6" fmla="*/ 0 w 77274"/>
                      <a:gd name="connsiteY6" fmla="*/ 0 h 110105"/>
                      <a:gd name="connsiteX7" fmla="*/ 3798 w 77274"/>
                      <a:gd name="connsiteY7" fmla="*/ 13796 h 110105"/>
                      <a:gd name="connsiteX8" fmla="*/ 11744 w 77274"/>
                      <a:gd name="connsiteY8" fmla="*/ 27723 h 110105"/>
                      <a:gd name="connsiteX9" fmla="*/ 30517 w 77274"/>
                      <a:gd name="connsiteY9" fmla="*/ 55446 h 110105"/>
                      <a:gd name="connsiteX10" fmla="*/ 49334 w 77274"/>
                      <a:gd name="connsiteY10" fmla="*/ 83169 h 110105"/>
                      <a:gd name="connsiteX11" fmla="*/ 59855 w 77274"/>
                      <a:gd name="connsiteY11" fmla="*/ 97008 h 110105"/>
                      <a:gd name="connsiteX12" fmla="*/ 75529 w 77274"/>
                      <a:gd name="connsiteY12" fmla="*/ 110106 h 110105"/>
                      <a:gd name="connsiteX13" fmla="*/ 77275 w 77274"/>
                      <a:gd name="connsiteY13" fmla="*/ 109320 h 110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274" h="110105">
                        <a:moveTo>
                          <a:pt x="77275" y="109320"/>
                        </a:moveTo>
                        <a:cubicBezTo>
                          <a:pt x="70988" y="105522"/>
                          <a:pt x="65968" y="101156"/>
                          <a:pt x="61864" y="96703"/>
                        </a:cubicBezTo>
                        <a:cubicBezTo>
                          <a:pt x="57716" y="92250"/>
                          <a:pt x="54398" y="87622"/>
                          <a:pt x="51167" y="83038"/>
                        </a:cubicBezTo>
                        <a:lnTo>
                          <a:pt x="31740" y="55359"/>
                        </a:lnTo>
                        <a:cubicBezTo>
                          <a:pt x="25278" y="46147"/>
                          <a:pt x="18729" y="36891"/>
                          <a:pt x="12355" y="27679"/>
                        </a:cubicBezTo>
                        <a:cubicBezTo>
                          <a:pt x="9256" y="23051"/>
                          <a:pt x="6330" y="18424"/>
                          <a:pt x="4104" y="13796"/>
                        </a:cubicBezTo>
                        <a:cubicBezTo>
                          <a:pt x="1834" y="9168"/>
                          <a:pt x="349" y="4540"/>
                          <a:pt x="0" y="0"/>
                        </a:cubicBezTo>
                        <a:cubicBezTo>
                          <a:pt x="262" y="4497"/>
                          <a:pt x="1659" y="9125"/>
                          <a:pt x="3798" y="13796"/>
                        </a:cubicBezTo>
                        <a:cubicBezTo>
                          <a:pt x="5894" y="18424"/>
                          <a:pt x="8732" y="23095"/>
                          <a:pt x="11744" y="27723"/>
                        </a:cubicBezTo>
                        <a:cubicBezTo>
                          <a:pt x="17900" y="36978"/>
                          <a:pt x="24274" y="46190"/>
                          <a:pt x="30517" y="55446"/>
                        </a:cubicBezTo>
                        <a:lnTo>
                          <a:pt x="49334" y="83169"/>
                        </a:lnTo>
                        <a:cubicBezTo>
                          <a:pt x="52477" y="87797"/>
                          <a:pt x="55752" y="92424"/>
                          <a:pt x="59855" y="97008"/>
                        </a:cubicBezTo>
                        <a:cubicBezTo>
                          <a:pt x="63959" y="101593"/>
                          <a:pt x="69024" y="106089"/>
                          <a:pt x="75529" y="110106"/>
                        </a:cubicBezTo>
                        <a:lnTo>
                          <a:pt x="77275" y="109320"/>
                        </a:lnTo>
                        <a:close/>
                      </a:path>
                    </a:pathLst>
                  </a:custGeom>
                  <a:solidFill>
                    <a:srgbClr val="A0BDAB"/>
                  </a:solidFill>
                  <a:ln w="4365" cap="flat">
                    <a:noFill/>
                    <a:prstDash val="solid"/>
                    <a:miter/>
                  </a:ln>
                </p:spPr>
                <p:txBody>
                  <a:bodyPr rtlCol="0" anchor="ctr"/>
                  <a:lstStyle/>
                  <a:p>
                    <a:endParaRPr lang="th-TH"/>
                  </a:p>
                </p:txBody>
              </p:sp>
              <p:sp>
                <p:nvSpPr>
                  <p:cNvPr id="507" name="Freeform: Shape 506">
                    <a:extLst>
                      <a:ext uri="{FF2B5EF4-FFF2-40B4-BE49-F238E27FC236}">
                        <a16:creationId xmlns:a16="http://schemas.microsoft.com/office/drawing/2014/main" id="{B15D48D1-71F1-4D05-95F7-3632613848FE}"/>
                      </a:ext>
                    </a:extLst>
                  </p:cNvPr>
                  <p:cNvSpPr/>
                  <p:nvPr/>
                </p:nvSpPr>
                <p:spPr>
                  <a:xfrm>
                    <a:off x="2805559" y="3760092"/>
                    <a:ext cx="100457" cy="141583"/>
                  </a:xfrm>
                  <a:custGeom>
                    <a:avLst/>
                    <a:gdLst>
                      <a:gd name="connsiteX0" fmla="*/ 100457 w 100457"/>
                      <a:gd name="connsiteY0" fmla="*/ 141147 h 141583"/>
                      <a:gd name="connsiteX1" fmla="*/ 65094 w 100457"/>
                      <a:gd name="connsiteY1" fmla="*/ 106919 h 141583"/>
                      <a:gd name="connsiteX2" fmla="*/ 51167 w 100457"/>
                      <a:gd name="connsiteY2" fmla="*/ 89325 h 141583"/>
                      <a:gd name="connsiteX3" fmla="*/ 41912 w 100457"/>
                      <a:gd name="connsiteY3" fmla="*/ 71512 h 141583"/>
                      <a:gd name="connsiteX4" fmla="*/ 38376 w 100457"/>
                      <a:gd name="connsiteY4" fmla="*/ 62562 h 141583"/>
                      <a:gd name="connsiteX5" fmla="*/ 34053 w 100457"/>
                      <a:gd name="connsiteY5" fmla="*/ 53612 h 141583"/>
                      <a:gd name="connsiteX6" fmla="*/ 23095 w 100457"/>
                      <a:gd name="connsiteY6" fmla="*/ 35712 h 141583"/>
                      <a:gd name="connsiteX7" fmla="*/ 0 w 100457"/>
                      <a:gd name="connsiteY7" fmla="*/ 0 h 141583"/>
                      <a:gd name="connsiteX8" fmla="*/ 22484 w 100457"/>
                      <a:gd name="connsiteY8" fmla="*/ 35712 h 141583"/>
                      <a:gd name="connsiteX9" fmla="*/ 33137 w 100457"/>
                      <a:gd name="connsiteY9" fmla="*/ 53569 h 141583"/>
                      <a:gd name="connsiteX10" fmla="*/ 37284 w 100457"/>
                      <a:gd name="connsiteY10" fmla="*/ 62519 h 141583"/>
                      <a:gd name="connsiteX11" fmla="*/ 40646 w 100457"/>
                      <a:gd name="connsiteY11" fmla="*/ 71425 h 141583"/>
                      <a:gd name="connsiteX12" fmla="*/ 49639 w 100457"/>
                      <a:gd name="connsiteY12" fmla="*/ 89368 h 141583"/>
                      <a:gd name="connsiteX13" fmla="*/ 63348 w 100457"/>
                      <a:gd name="connsiteY13" fmla="*/ 107137 h 141583"/>
                      <a:gd name="connsiteX14" fmla="*/ 98275 w 100457"/>
                      <a:gd name="connsiteY14" fmla="*/ 141583 h 141583"/>
                      <a:gd name="connsiteX15" fmla="*/ 100457 w 100457"/>
                      <a:gd name="connsiteY15" fmla="*/ 141147 h 14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457" h="141583">
                        <a:moveTo>
                          <a:pt x="100457" y="141147"/>
                        </a:moveTo>
                        <a:cubicBezTo>
                          <a:pt x="88015" y="129839"/>
                          <a:pt x="75616" y="118532"/>
                          <a:pt x="65094" y="106919"/>
                        </a:cubicBezTo>
                        <a:cubicBezTo>
                          <a:pt x="59855" y="101112"/>
                          <a:pt x="55097" y="95218"/>
                          <a:pt x="51167" y="89325"/>
                        </a:cubicBezTo>
                        <a:cubicBezTo>
                          <a:pt x="47238" y="83387"/>
                          <a:pt x="44182" y="77450"/>
                          <a:pt x="41912" y="71512"/>
                        </a:cubicBezTo>
                        <a:cubicBezTo>
                          <a:pt x="40733" y="68543"/>
                          <a:pt x="39642" y="65575"/>
                          <a:pt x="38376" y="62562"/>
                        </a:cubicBezTo>
                        <a:cubicBezTo>
                          <a:pt x="37153" y="59593"/>
                          <a:pt x="35669" y="56581"/>
                          <a:pt x="34053" y="53612"/>
                        </a:cubicBezTo>
                        <a:cubicBezTo>
                          <a:pt x="30823" y="47631"/>
                          <a:pt x="26937" y="41694"/>
                          <a:pt x="23095" y="35712"/>
                        </a:cubicBezTo>
                        <a:lnTo>
                          <a:pt x="0" y="0"/>
                        </a:lnTo>
                        <a:lnTo>
                          <a:pt x="22484" y="35712"/>
                        </a:lnTo>
                        <a:cubicBezTo>
                          <a:pt x="26239" y="41650"/>
                          <a:pt x="29993" y="47631"/>
                          <a:pt x="33137" y="53569"/>
                        </a:cubicBezTo>
                        <a:cubicBezTo>
                          <a:pt x="34708" y="56537"/>
                          <a:pt x="36105" y="59506"/>
                          <a:pt x="37284" y="62519"/>
                        </a:cubicBezTo>
                        <a:cubicBezTo>
                          <a:pt x="38463" y="65487"/>
                          <a:pt x="39511" y="68456"/>
                          <a:pt x="40646" y="71425"/>
                        </a:cubicBezTo>
                        <a:cubicBezTo>
                          <a:pt x="42785" y="77362"/>
                          <a:pt x="45797" y="83387"/>
                          <a:pt x="49639" y="89368"/>
                        </a:cubicBezTo>
                        <a:cubicBezTo>
                          <a:pt x="53481" y="95349"/>
                          <a:pt x="58153" y="101287"/>
                          <a:pt x="63348" y="107137"/>
                        </a:cubicBezTo>
                        <a:cubicBezTo>
                          <a:pt x="73739" y="118837"/>
                          <a:pt x="86007" y="130276"/>
                          <a:pt x="98275" y="141583"/>
                        </a:cubicBezTo>
                        <a:lnTo>
                          <a:pt x="100457" y="141147"/>
                        </a:lnTo>
                        <a:close/>
                      </a:path>
                    </a:pathLst>
                  </a:custGeom>
                  <a:solidFill>
                    <a:srgbClr val="A0BDAB"/>
                  </a:solidFill>
                  <a:ln w="4365" cap="flat">
                    <a:noFill/>
                    <a:prstDash val="solid"/>
                    <a:miter/>
                  </a:ln>
                </p:spPr>
                <p:txBody>
                  <a:bodyPr rtlCol="0" anchor="ctr"/>
                  <a:lstStyle/>
                  <a:p>
                    <a:endParaRPr lang="th-TH"/>
                  </a:p>
                </p:txBody>
              </p:sp>
              <p:sp>
                <p:nvSpPr>
                  <p:cNvPr id="508" name="Freeform: Shape 507">
                    <a:extLst>
                      <a:ext uri="{FF2B5EF4-FFF2-40B4-BE49-F238E27FC236}">
                        <a16:creationId xmlns:a16="http://schemas.microsoft.com/office/drawing/2014/main" id="{B4BB171D-3434-4B8D-A32F-E39F0CBE256C}"/>
                      </a:ext>
                    </a:extLst>
                  </p:cNvPr>
                  <p:cNvSpPr/>
                  <p:nvPr/>
                </p:nvSpPr>
                <p:spPr>
                  <a:xfrm>
                    <a:off x="2835290" y="3704515"/>
                    <a:ext cx="106744" cy="125822"/>
                  </a:xfrm>
                  <a:custGeom>
                    <a:avLst/>
                    <a:gdLst>
                      <a:gd name="connsiteX0" fmla="*/ 106744 w 106744"/>
                      <a:gd name="connsiteY0" fmla="*/ 125081 h 125822"/>
                      <a:gd name="connsiteX1" fmla="*/ 87447 w 106744"/>
                      <a:gd name="connsiteY1" fmla="*/ 110630 h 125822"/>
                      <a:gd name="connsiteX2" fmla="*/ 83081 w 106744"/>
                      <a:gd name="connsiteY2" fmla="*/ 106875 h 125822"/>
                      <a:gd name="connsiteX3" fmla="*/ 78847 w 106744"/>
                      <a:gd name="connsiteY3" fmla="*/ 103077 h 125822"/>
                      <a:gd name="connsiteX4" fmla="*/ 74786 w 106744"/>
                      <a:gd name="connsiteY4" fmla="*/ 99279 h 125822"/>
                      <a:gd name="connsiteX5" fmla="*/ 70901 w 106744"/>
                      <a:gd name="connsiteY5" fmla="*/ 95437 h 125822"/>
                      <a:gd name="connsiteX6" fmla="*/ 56668 w 106744"/>
                      <a:gd name="connsiteY6" fmla="*/ 79807 h 125822"/>
                      <a:gd name="connsiteX7" fmla="*/ 50207 w 106744"/>
                      <a:gd name="connsiteY7" fmla="*/ 71905 h 125822"/>
                      <a:gd name="connsiteX8" fmla="*/ 44138 w 106744"/>
                      <a:gd name="connsiteY8" fmla="*/ 63959 h 125822"/>
                      <a:gd name="connsiteX9" fmla="*/ 21786 w 106744"/>
                      <a:gd name="connsiteY9" fmla="*/ 32001 h 125822"/>
                      <a:gd name="connsiteX10" fmla="*/ 0 w 106744"/>
                      <a:gd name="connsiteY10" fmla="*/ 0 h 125822"/>
                      <a:gd name="connsiteX11" fmla="*/ 21174 w 106744"/>
                      <a:gd name="connsiteY11" fmla="*/ 32045 h 125822"/>
                      <a:gd name="connsiteX12" fmla="*/ 42916 w 106744"/>
                      <a:gd name="connsiteY12" fmla="*/ 64046 h 125822"/>
                      <a:gd name="connsiteX13" fmla="*/ 48853 w 106744"/>
                      <a:gd name="connsiteY13" fmla="*/ 72036 h 125822"/>
                      <a:gd name="connsiteX14" fmla="*/ 55184 w 106744"/>
                      <a:gd name="connsiteY14" fmla="*/ 79982 h 125822"/>
                      <a:gd name="connsiteX15" fmla="*/ 69198 w 106744"/>
                      <a:gd name="connsiteY15" fmla="*/ 95742 h 125822"/>
                      <a:gd name="connsiteX16" fmla="*/ 73040 w 106744"/>
                      <a:gd name="connsiteY16" fmla="*/ 99628 h 125822"/>
                      <a:gd name="connsiteX17" fmla="*/ 77100 w 106744"/>
                      <a:gd name="connsiteY17" fmla="*/ 103470 h 125822"/>
                      <a:gd name="connsiteX18" fmla="*/ 81292 w 106744"/>
                      <a:gd name="connsiteY18" fmla="*/ 107312 h 125822"/>
                      <a:gd name="connsiteX19" fmla="*/ 85614 w 106744"/>
                      <a:gd name="connsiteY19" fmla="*/ 111110 h 125822"/>
                      <a:gd name="connsiteX20" fmla="*/ 104867 w 106744"/>
                      <a:gd name="connsiteY20" fmla="*/ 125823 h 125822"/>
                      <a:gd name="connsiteX21" fmla="*/ 106744 w 106744"/>
                      <a:gd name="connsiteY21" fmla="*/ 125081 h 12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6744" h="125822">
                        <a:moveTo>
                          <a:pt x="106744" y="125081"/>
                        </a:moveTo>
                        <a:cubicBezTo>
                          <a:pt x="99934" y="120409"/>
                          <a:pt x="93429" y="115607"/>
                          <a:pt x="87447" y="110630"/>
                        </a:cubicBezTo>
                        <a:cubicBezTo>
                          <a:pt x="85919" y="109407"/>
                          <a:pt x="84566" y="108141"/>
                          <a:pt x="83081" y="106875"/>
                        </a:cubicBezTo>
                        <a:cubicBezTo>
                          <a:pt x="81641" y="105609"/>
                          <a:pt x="80200" y="104387"/>
                          <a:pt x="78847" y="103077"/>
                        </a:cubicBezTo>
                        <a:lnTo>
                          <a:pt x="74786" y="99279"/>
                        </a:lnTo>
                        <a:lnTo>
                          <a:pt x="70901" y="95437"/>
                        </a:lnTo>
                        <a:cubicBezTo>
                          <a:pt x="65837" y="90285"/>
                          <a:pt x="61078" y="85090"/>
                          <a:pt x="56668" y="79807"/>
                        </a:cubicBezTo>
                        <a:cubicBezTo>
                          <a:pt x="54398" y="77188"/>
                          <a:pt x="52346" y="74524"/>
                          <a:pt x="50207" y="71905"/>
                        </a:cubicBezTo>
                        <a:cubicBezTo>
                          <a:pt x="48199" y="69242"/>
                          <a:pt x="46103" y="66622"/>
                          <a:pt x="44138" y="63959"/>
                        </a:cubicBezTo>
                        <a:cubicBezTo>
                          <a:pt x="36236" y="53350"/>
                          <a:pt x="29076" y="42654"/>
                          <a:pt x="21786" y="32001"/>
                        </a:cubicBezTo>
                        <a:lnTo>
                          <a:pt x="0" y="0"/>
                        </a:lnTo>
                        <a:lnTo>
                          <a:pt x="21174" y="32045"/>
                        </a:lnTo>
                        <a:cubicBezTo>
                          <a:pt x="28247" y="42741"/>
                          <a:pt x="35188" y="53394"/>
                          <a:pt x="42916" y="64046"/>
                        </a:cubicBezTo>
                        <a:cubicBezTo>
                          <a:pt x="44793" y="66710"/>
                          <a:pt x="46845" y="69373"/>
                          <a:pt x="48853" y="72036"/>
                        </a:cubicBezTo>
                        <a:cubicBezTo>
                          <a:pt x="50949" y="74699"/>
                          <a:pt x="52957" y="77362"/>
                          <a:pt x="55184" y="79982"/>
                        </a:cubicBezTo>
                        <a:cubicBezTo>
                          <a:pt x="59463" y="85264"/>
                          <a:pt x="64178" y="90503"/>
                          <a:pt x="69198" y="95742"/>
                        </a:cubicBezTo>
                        <a:lnTo>
                          <a:pt x="73040" y="99628"/>
                        </a:lnTo>
                        <a:lnTo>
                          <a:pt x="77100" y="103470"/>
                        </a:lnTo>
                        <a:cubicBezTo>
                          <a:pt x="78410" y="104780"/>
                          <a:pt x="79851" y="106046"/>
                          <a:pt x="81292" y="107312"/>
                        </a:cubicBezTo>
                        <a:cubicBezTo>
                          <a:pt x="82732" y="108578"/>
                          <a:pt x="84086" y="109844"/>
                          <a:pt x="85614" y="111110"/>
                        </a:cubicBezTo>
                        <a:cubicBezTo>
                          <a:pt x="91508" y="116131"/>
                          <a:pt x="98013" y="121020"/>
                          <a:pt x="104867" y="125823"/>
                        </a:cubicBezTo>
                        <a:lnTo>
                          <a:pt x="106744" y="125081"/>
                        </a:lnTo>
                        <a:close/>
                      </a:path>
                    </a:pathLst>
                  </a:custGeom>
                  <a:solidFill>
                    <a:srgbClr val="A0BDAB"/>
                  </a:solidFill>
                  <a:ln w="4365" cap="flat">
                    <a:noFill/>
                    <a:prstDash val="solid"/>
                    <a:miter/>
                  </a:ln>
                </p:spPr>
                <p:txBody>
                  <a:bodyPr rtlCol="0" anchor="ctr"/>
                  <a:lstStyle/>
                  <a:p>
                    <a:endParaRPr lang="th-TH"/>
                  </a:p>
                </p:txBody>
              </p:sp>
              <p:sp>
                <p:nvSpPr>
                  <p:cNvPr id="509" name="Freeform: Shape 508">
                    <a:extLst>
                      <a:ext uri="{FF2B5EF4-FFF2-40B4-BE49-F238E27FC236}">
                        <a16:creationId xmlns:a16="http://schemas.microsoft.com/office/drawing/2014/main" id="{008D3487-78C9-4442-AB17-B04FCADE8575}"/>
                      </a:ext>
                    </a:extLst>
                  </p:cNvPr>
                  <p:cNvSpPr/>
                  <p:nvPr/>
                </p:nvSpPr>
                <p:spPr>
                  <a:xfrm>
                    <a:off x="2864760" y="3660421"/>
                    <a:ext cx="96790" cy="121980"/>
                  </a:xfrm>
                  <a:custGeom>
                    <a:avLst/>
                    <a:gdLst>
                      <a:gd name="connsiteX0" fmla="*/ 96790 w 96790"/>
                      <a:gd name="connsiteY0" fmla="*/ 121632 h 121980"/>
                      <a:gd name="connsiteX1" fmla="*/ 71163 w 96790"/>
                      <a:gd name="connsiteY1" fmla="*/ 91420 h 121980"/>
                      <a:gd name="connsiteX2" fmla="*/ 47369 w 96790"/>
                      <a:gd name="connsiteY2" fmla="*/ 60947 h 121980"/>
                      <a:gd name="connsiteX3" fmla="*/ 0 w 96790"/>
                      <a:gd name="connsiteY3" fmla="*/ 0 h 121980"/>
                      <a:gd name="connsiteX4" fmla="*/ 46190 w 96790"/>
                      <a:gd name="connsiteY4" fmla="*/ 61078 h 121980"/>
                      <a:gd name="connsiteX5" fmla="*/ 69373 w 96790"/>
                      <a:gd name="connsiteY5" fmla="*/ 91595 h 121980"/>
                      <a:gd name="connsiteX6" fmla="*/ 94520 w 96790"/>
                      <a:gd name="connsiteY6" fmla="*/ 121981 h 121980"/>
                      <a:gd name="connsiteX7" fmla="*/ 96790 w 96790"/>
                      <a:gd name="connsiteY7" fmla="*/ 121632 h 12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90" h="121980">
                        <a:moveTo>
                          <a:pt x="96790" y="121632"/>
                        </a:moveTo>
                        <a:cubicBezTo>
                          <a:pt x="87578" y="111634"/>
                          <a:pt x="79196" y="101549"/>
                          <a:pt x="71163" y="91420"/>
                        </a:cubicBezTo>
                        <a:cubicBezTo>
                          <a:pt x="63130" y="81292"/>
                          <a:pt x="55315" y="71119"/>
                          <a:pt x="47369" y="60947"/>
                        </a:cubicBezTo>
                        <a:lnTo>
                          <a:pt x="0" y="0"/>
                        </a:lnTo>
                        <a:lnTo>
                          <a:pt x="46190" y="61078"/>
                        </a:lnTo>
                        <a:cubicBezTo>
                          <a:pt x="53918" y="71250"/>
                          <a:pt x="61514" y="81422"/>
                          <a:pt x="69373" y="91595"/>
                        </a:cubicBezTo>
                        <a:cubicBezTo>
                          <a:pt x="77231" y="101767"/>
                          <a:pt x="85483" y="111896"/>
                          <a:pt x="94520" y="121981"/>
                        </a:cubicBezTo>
                        <a:lnTo>
                          <a:pt x="96790" y="121632"/>
                        </a:lnTo>
                        <a:close/>
                      </a:path>
                    </a:pathLst>
                  </a:custGeom>
                  <a:solidFill>
                    <a:srgbClr val="A0BDAB"/>
                  </a:solidFill>
                  <a:ln w="4365" cap="flat">
                    <a:noFill/>
                    <a:prstDash val="solid"/>
                    <a:miter/>
                  </a:ln>
                </p:spPr>
                <p:txBody>
                  <a:bodyPr rtlCol="0" anchor="ctr"/>
                  <a:lstStyle/>
                  <a:p>
                    <a:endParaRPr lang="th-TH"/>
                  </a:p>
                </p:txBody>
              </p:sp>
              <p:sp>
                <p:nvSpPr>
                  <p:cNvPr id="510" name="Freeform: Shape 509">
                    <a:extLst>
                      <a:ext uri="{FF2B5EF4-FFF2-40B4-BE49-F238E27FC236}">
                        <a16:creationId xmlns:a16="http://schemas.microsoft.com/office/drawing/2014/main" id="{90683FA5-4043-4620-9133-4D23750CFA8B}"/>
                      </a:ext>
                    </a:extLst>
                  </p:cNvPr>
                  <p:cNvSpPr/>
                  <p:nvPr/>
                </p:nvSpPr>
                <p:spPr>
                  <a:xfrm>
                    <a:off x="2893836" y="3626149"/>
                    <a:ext cx="83910" cy="95349"/>
                  </a:xfrm>
                  <a:custGeom>
                    <a:avLst/>
                    <a:gdLst>
                      <a:gd name="connsiteX0" fmla="*/ 83911 w 83910"/>
                      <a:gd name="connsiteY0" fmla="*/ 94913 h 95349"/>
                      <a:gd name="connsiteX1" fmla="*/ 0 w 83910"/>
                      <a:gd name="connsiteY1" fmla="*/ 0 h 95349"/>
                      <a:gd name="connsiteX2" fmla="*/ 81815 w 83910"/>
                      <a:gd name="connsiteY2" fmla="*/ 95349 h 95349"/>
                      <a:gd name="connsiteX3" fmla="*/ 83911 w 83910"/>
                      <a:gd name="connsiteY3" fmla="*/ 94913 h 95349"/>
                    </a:gdLst>
                    <a:ahLst/>
                    <a:cxnLst>
                      <a:cxn ang="0">
                        <a:pos x="connsiteX0" y="connsiteY0"/>
                      </a:cxn>
                      <a:cxn ang="0">
                        <a:pos x="connsiteX1" y="connsiteY1"/>
                      </a:cxn>
                      <a:cxn ang="0">
                        <a:pos x="connsiteX2" y="connsiteY2"/>
                      </a:cxn>
                      <a:cxn ang="0">
                        <a:pos x="connsiteX3" y="connsiteY3"/>
                      </a:cxn>
                    </a:cxnLst>
                    <a:rect l="l" t="t" r="r" b="b"/>
                    <a:pathLst>
                      <a:path w="83910" h="95349">
                        <a:moveTo>
                          <a:pt x="83911" y="94913"/>
                        </a:moveTo>
                        <a:cubicBezTo>
                          <a:pt x="49115" y="64396"/>
                          <a:pt x="20781" y="32394"/>
                          <a:pt x="0" y="0"/>
                        </a:cubicBezTo>
                        <a:cubicBezTo>
                          <a:pt x="19996" y="32438"/>
                          <a:pt x="47587" y="64614"/>
                          <a:pt x="81815" y="95349"/>
                        </a:cubicBezTo>
                        <a:lnTo>
                          <a:pt x="83911" y="94913"/>
                        </a:lnTo>
                        <a:close/>
                      </a:path>
                    </a:pathLst>
                  </a:custGeom>
                  <a:solidFill>
                    <a:srgbClr val="A0BDAB"/>
                  </a:solidFill>
                  <a:ln w="4365" cap="flat">
                    <a:noFill/>
                    <a:prstDash val="solid"/>
                    <a:miter/>
                  </a:ln>
                </p:spPr>
                <p:txBody>
                  <a:bodyPr rtlCol="0" anchor="ctr"/>
                  <a:lstStyle/>
                  <a:p>
                    <a:endParaRPr lang="th-TH"/>
                  </a:p>
                </p:txBody>
              </p:sp>
              <p:sp>
                <p:nvSpPr>
                  <p:cNvPr id="511" name="Freeform: Shape 510">
                    <a:extLst>
                      <a:ext uri="{FF2B5EF4-FFF2-40B4-BE49-F238E27FC236}">
                        <a16:creationId xmlns:a16="http://schemas.microsoft.com/office/drawing/2014/main" id="{64DC4381-CC37-4FEE-8A00-3D5BE37DF7ED}"/>
                      </a:ext>
                    </a:extLst>
                  </p:cNvPr>
                  <p:cNvSpPr/>
                  <p:nvPr/>
                </p:nvSpPr>
                <p:spPr>
                  <a:xfrm>
                    <a:off x="2944741" y="3583451"/>
                    <a:ext cx="48154" cy="73913"/>
                  </a:xfrm>
                  <a:custGeom>
                    <a:avLst/>
                    <a:gdLst>
                      <a:gd name="connsiteX0" fmla="*/ 48155 w 48154"/>
                      <a:gd name="connsiteY0" fmla="*/ 73477 h 73913"/>
                      <a:gd name="connsiteX1" fmla="*/ 0 w 48154"/>
                      <a:gd name="connsiteY1" fmla="*/ 0 h 73913"/>
                      <a:gd name="connsiteX2" fmla="*/ 46016 w 48154"/>
                      <a:gd name="connsiteY2" fmla="*/ 73913 h 73913"/>
                      <a:gd name="connsiteX3" fmla="*/ 48155 w 48154"/>
                      <a:gd name="connsiteY3" fmla="*/ 73477 h 73913"/>
                    </a:gdLst>
                    <a:ahLst/>
                    <a:cxnLst>
                      <a:cxn ang="0">
                        <a:pos x="connsiteX0" y="connsiteY0"/>
                      </a:cxn>
                      <a:cxn ang="0">
                        <a:pos x="connsiteX1" y="connsiteY1"/>
                      </a:cxn>
                      <a:cxn ang="0">
                        <a:pos x="connsiteX2" y="connsiteY2"/>
                      </a:cxn>
                      <a:cxn ang="0">
                        <a:pos x="connsiteX3" y="connsiteY3"/>
                      </a:cxn>
                    </a:cxnLst>
                    <a:rect l="l" t="t" r="r" b="b"/>
                    <a:pathLst>
                      <a:path w="48154" h="73913">
                        <a:moveTo>
                          <a:pt x="48155" y="73477"/>
                        </a:moveTo>
                        <a:cubicBezTo>
                          <a:pt x="22615" y="49945"/>
                          <a:pt x="5938" y="24580"/>
                          <a:pt x="0" y="0"/>
                        </a:cubicBezTo>
                        <a:cubicBezTo>
                          <a:pt x="5064" y="24492"/>
                          <a:pt x="20912" y="50032"/>
                          <a:pt x="46016" y="73913"/>
                        </a:cubicBezTo>
                        <a:lnTo>
                          <a:pt x="48155" y="73477"/>
                        </a:lnTo>
                        <a:close/>
                      </a:path>
                    </a:pathLst>
                  </a:custGeom>
                  <a:solidFill>
                    <a:srgbClr val="A0BDAB"/>
                  </a:solidFill>
                  <a:ln w="4365" cap="flat">
                    <a:noFill/>
                    <a:prstDash val="solid"/>
                    <a:miter/>
                  </a:ln>
                </p:spPr>
                <p:txBody>
                  <a:bodyPr rtlCol="0" anchor="ctr"/>
                  <a:lstStyle/>
                  <a:p>
                    <a:endParaRPr lang="th-TH"/>
                  </a:p>
                </p:txBody>
              </p:sp>
            </p:grpSp>
          </p:grpSp>
          <p:grpSp>
            <p:nvGrpSpPr>
              <p:cNvPr id="477" name="Graphic 2180">
                <a:extLst>
                  <a:ext uri="{FF2B5EF4-FFF2-40B4-BE49-F238E27FC236}">
                    <a16:creationId xmlns:a16="http://schemas.microsoft.com/office/drawing/2014/main" id="{4F1795FB-7C5E-42D9-A344-C7C8A34FAF2B}"/>
                  </a:ext>
                </a:extLst>
              </p:cNvPr>
              <p:cNvGrpSpPr/>
              <p:nvPr/>
            </p:nvGrpSpPr>
            <p:grpSpPr>
              <a:xfrm>
                <a:off x="3893963" y="4176067"/>
                <a:ext cx="433557" cy="524081"/>
                <a:chOff x="3893963" y="4176067"/>
                <a:chExt cx="433557" cy="524081"/>
              </a:xfrm>
            </p:grpSpPr>
            <p:grpSp>
              <p:nvGrpSpPr>
                <p:cNvPr id="478" name="Graphic 2180">
                  <a:extLst>
                    <a:ext uri="{FF2B5EF4-FFF2-40B4-BE49-F238E27FC236}">
                      <a16:creationId xmlns:a16="http://schemas.microsoft.com/office/drawing/2014/main" id="{FEC5AAF9-243A-422B-BF82-66238884C110}"/>
                    </a:ext>
                  </a:extLst>
                </p:cNvPr>
                <p:cNvGrpSpPr/>
                <p:nvPr/>
              </p:nvGrpSpPr>
              <p:grpSpPr>
                <a:xfrm>
                  <a:off x="3893963" y="4176067"/>
                  <a:ext cx="433557" cy="524081"/>
                  <a:chOff x="3893963" y="4176067"/>
                  <a:chExt cx="433557" cy="524081"/>
                </a:xfrm>
                <a:solidFill>
                  <a:srgbClr val="FBFFFF"/>
                </a:solidFill>
              </p:grpSpPr>
              <p:sp>
                <p:nvSpPr>
                  <p:cNvPr id="494" name="Freeform: Shape 493">
                    <a:extLst>
                      <a:ext uri="{FF2B5EF4-FFF2-40B4-BE49-F238E27FC236}">
                        <a16:creationId xmlns:a16="http://schemas.microsoft.com/office/drawing/2014/main" id="{332D3872-5E48-47EA-B92E-4406568F9F27}"/>
                      </a:ext>
                    </a:extLst>
                  </p:cNvPr>
                  <p:cNvSpPr/>
                  <p:nvPr/>
                </p:nvSpPr>
                <p:spPr>
                  <a:xfrm>
                    <a:off x="4010830" y="4176111"/>
                    <a:ext cx="316691" cy="524037"/>
                  </a:xfrm>
                  <a:custGeom>
                    <a:avLst/>
                    <a:gdLst>
                      <a:gd name="connsiteX0" fmla="*/ 0 w 316691"/>
                      <a:gd name="connsiteY0" fmla="*/ 511455 h 524037"/>
                      <a:gd name="connsiteX1" fmla="*/ 34446 w 316691"/>
                      <a:gd name="connsiteY1" fmla="*/ 523505 h 524037"/>
                      <a:gd name="connsiteX2" fmla="*/ 220212 w 316691"/>
                      <a:gd name="connsiteY2" fmla="*/ 434879 h 524037"/>
                      <a:gd name="connsiteX3" fmla="*/ 314994 w 316691"/>
                      <a:gd name="connsiteY3" fmla="*/ 240469 h 524037"/>
                      <a:gd name="connsiteX4" fmla="*/ 272995 w 316691"/>
                      <a:gd name="connsiteY4" fmla="*/ 108141 h 524037"/>
                      <a:gd name="connsiteX5" fmla="*/ 182535 w 316691"/>
                      <a:gd name="connsiteY5" fmla="*/ 0 h 524037"/>
                      <a:gd name="connsiteX6" fmla="*/ 0 w 316691"/>
                      <a:gd name="connsiteY6" fmla="*/ 511455 h 52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691" h="524037">
                        <a:moveTo>
                          <a:pt x="0" y="511455"/>
                        </a:moveTo>
                        <a:cubicBezTo>
                          <a:pt x="0" y="511455"/>
                          <a:pt x="10041" y="525775"/>
                          <a:pt x="34446" y="523505"/>
                        </a:cubicBezTo>
                        <a:cubicBezTo>
                          <a:pt x="58808" y="521235"/>
                          <a:pt x="132328" y="543893"/>
                          <a:pt x="220212" y="434879"/>
                        </a:cubicBezTo>
                        <a:cubicBezTo>
                          <a:pt x="308096" y="325908"/>
                          <a:pt x="307310" y="267013"/>
                          <a:pt x="314994" y="240469"/>
                        </a:cubicBezTo>
                        <a:cubicBezTo>
                          <a:pt x="322677" y="213925"/>
                          <a:pt x="303512" y="138964"/>
                          <a:pt x="272995" y="108141"/>
                        </a:cubicBezTo>
                        <a:cubicBezTo>
                          <a:pt x="242477" y="77319"/>
                          <a:pt x="177165" y="25802"/>
                          <a:pt x="182535" y="0"/>
                        </a:cubicBezTo>
                        <a:cubicBezTo>
                          <a:pt x="182491" y="0"/>
                          <a:pt x="3929" y="398468"/>
                          <a:pt x="0" y="511455"/>
                        </a:cubicBezTo>
                        <a:close/>
                      </a:path>
                    </a:pathLst>
                  </a:custGeom>
                  <a:solidFill>
                    <a:srgbClr val="FBFFFF"/>
                  </a:solidFill>
                  <a:ln w="4365" cap="flat">
                    <a:noFill/>
                    <a:prstDash val="solid"/>
                    <a:miter/>
                  </a:ln>
                </p:spPr>
                <p:txBody>
                  <a:bodyPr rtlCol="0" anchor="ctr"/>
                  <a:lstStyle/>
                  <a:p>
                    <a:endParaRPr lang="th-TH"/>
                  </a:p>
                </p:txBody>
              </p:sp>
              <p:sp>
                <p:nvSpPr>
                  <p:cNvPr id="495" name="Freeform: Shape 494">
                    <a:extLst>
                      <a:ext uri="{FF2B5EF4-FFF2-40B4-BE49-F238E27FC236}">
                        <a16:creationId xmlns:a16="http://schemas.microsoft.com/office/drawing/2014/main" id="{79AAFD89-D6FB-4F87-A6FB-7492AA320887}"/>
                      </a:ext>
                    </a:extLst>
                  </p:cNvPr>
                  <p:cNvSpPr/>
                  <p:nvPr/>
                </p:nvSpPr>
                <p:spPr>
                  <a:xfrm>
                    <a:off x="3893963" y="4176067"/>
                    <a:ext cx="299357" cy="513739"/>
                  </a:xfrm>
                  <a:custGeom>
                    <a:avLst/>
                    <a:gdLst>
                      <a:gd name="connsiteX0" fmla="*/ 128479 w 299357"/>
                      <a:gd name="connsiteY0" fmla="*/ 507788 h 513739"/>
                      <a:gd name="connsiteX1" fmla="*/ 64520 w 299357"/>
                      <a:gd name="connsiteY1" fmla="*/ 501807 h 513739"/>
                      <a:gd name="connsiteX2" fmla="*/ 16060 w 299357"/>
                      <a:gd name="connsiteY2" fmla="*/ 233527 h 513739"/>
                      <a:gd name="connsiteX3" fmla="*/ 215447 w 299357"/>
                      <a:gd name="connsiteY3" fmla="*/ 16808 h 513739"/>
                      <a:gd name="connsiteX4" fmla="*/ 299357 w 299357"/>
                      <a:gd name="connsiteY4" fmla="*/ 0 h 513739"/>
                      <a:gd name="connsiteX5" fmla="*/ 128479 w 299357"/>
                      <a:gd name="connsiteY5" fmla="*/ 507788 h 51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357" h="513739">
                        <a:moveTo>
                          <a:pt x="128479" y="507788"/>
                        </a:moveTo>
                        <a:cubicBezTo>
                          <a:pt x="128479" y="507788"/>
                          <a:pt x="103245" y="524553"/>
                          <a:pt x="64520" y="501807"/>
                        </a:cubicBezTo>
                        <a:cubicBezTo>
                          <a:pt x="25796" y="479061"/>
                          <a:pt x="-26944" y="398337"/>
                          <a:pt x="16060" y="233527"/>
                        </a:cubicBezTo>
                        <a:cubicBezTo>
                          <a:pt x="59063" y="68718"/>
                          <a:pt x="108135" y="31216"/>
                          <a:pt x="215447" y="16808"/>
                        </a:cubicBezTo>
                        <a:cubicBezTo>
                          <a:pt x="215447" y="16808"/>
                          <a:pt x="290058" y="23750"/>
                          <a:pt x="299357" y="0"/>
                        </a:cubicBezTo>
                        <a:cubicBezTo>
                          <a:pt x="299357" y="44"/>
                          <a:pt x="252687" y="339093"/>
                          <a:pt x="128479" y="507788"/>
                        </a:cubicBezTo>
                        <a:close/>
                      </a:path>
                    </a:pathLst>
                  </a:custGeom>
                  <a:solidFill>
                    <a:srgbClr val="FBFFFF"/>
                  </a:solidFill>
                  <a:ln w="4365" cap="flat">
                    <a:noFill/>
                    <a:prstDash val="solid"/>
                    <a:miter/>
                  </a:ln>
                </p:spPr>
                <p:txBody>
                  <a:bodyPr rtlCol="0" anchor="ctr"/>
                  <a:lstStyle/>
                  <a:p>
                    <a:endParaRPr lang="th-TH"/>
                  </a:p>
                </p:txBody>
              </p:sp>
            </p:grpSp>
            <p:pic>
              <p:nvPicPr>
                <p:cNvPr id="479" name="Picture 478">
                  <a:extLst>
                    <a:ext uri="{FF2B5EF4-FFF2-40B4-BE49-F238E27FC236}">
                      <a16:creationId xmlns:a16="http://schemas.microsoft.com/office/drawing/2014/main" id="{02221C2A-2BC4-409B-B400-B8FF0BF9F970}"/>
                    </a:ext>
                  </a:extLst>
                </p:cNvPr>
                <p:cNvPicPr>
                  <a:picLocks noChangeAspect="1"/>
                </p:cNvPicPr>
                <p:nvPr/>
              </p:nvPicPr>
              <p:blipFill>
                <a:blip r:embed="rId61"/>
                <a:stretch>
                  <a:fillRect/>
                </a:stretch>
              </p:blipFill>
              <p:spPr>
                <a:xfrm>
                  <a:off x="4010634" y="4177012"/>
                  <a:ext cx="314338" cy="519531"/>
                </a:xfrm>
                <a:custGeom>
                  <a:avLst/>
                  <a:gdLst>
                    <a:gd name="connsiteX0" fmla="*/ 600 w 314338"/>
                    <a:gd name="connsiteY0" fmla="*/ 251 h 519531"/>
                    <a:gd name="connsiteX1" fmla="*/ 314939 w 314338"/>
                    <a:gd name="connsiteY1" fmla="*/ 251 h 519531"/>
                    <a:gd name="connsiteX2" fmla="*/ 314939 w 314338"/>
                    <a:gd name="connsiteY2" fmla="*/ 519783 h 519531"/>
                    <a:gd name="connsiteX3" fmla="*/ 600 w 314338"/>
                    <a:gd name="connsiteY3" fmla="*/ 519783 h 519531"/>
                  </a:gdLst>
                  <a:ahLst/>
                  <a:cxnLst>
                    <a:cxn ang="0">
                      <a:pos x="connsiteX0" y="connsiteY0"/>
                    </a:cxn>
                    <a:cxn ang="0">
                      <a:pos x="connsiteX1" y="connsiteY1"/>
                    </a:cxn>
                    <a:cxn ang="0">
                      <a:pos x="connsiteX2" y="connsiteY2"/>
                    </a:cxn>
                    <a:cxn ang="0">
                      <a:pos x="connsiteX3" y="connsiteY3"/>
                    </a:cxn>
                  </a:cxnLst>
                  <a:rect l="l" t="t" r="r" b="b"/>
                  <a:pathLst>
                    <a:path w="314338" h="519531">
                      <a:moveTo>
                        <a:pt x="600" y="251"/>
                      </a:moveTo>
                      <a:lnTo>
                        <a:pt x="314939" y="251"/>
                      </a:lnTo>
                      <a:lnTo>
                        <a:pt x="314939" y="519783"/>
                      </a:lnTo>
                      <a:lnTo>
                        <a:pt x="600" y="519783"/>
                      </a:lnTo>
                      <a:close/>
                    </a:path>
                  </a:pathLst>
                </a:custGeom>
              </p:spPr>
            </p:pic>
            <p:pic>
              <p:nvPicPr>
                <p:cNvPr id="480" name="Picture 479">
                  <a:extLst>
                    <a:ext uri="{FF2B5EF4-FFF2-40B4-BE49-F238E27FC236}">
                      <a16:creationId xmlns:a16="http://schemas.microsoft.com/office/drawing/2014/main" id="{A086DD6C-D362-4263-B094-A5690FD746B9}"/>
                    </a:ext>
                  </a:extLst>
                </p:cNvPr>
                <p:cNvPicPr>
                  <a:picLocks noChangeAspect="1"/>
                </p:cNvPicPr>
                <p:nvPr/>
              </p:nvPicPr>
              <p:blipFill>
                <a:blip r:embed="rId62"/>
                <a:stretch>
                  <a:fillRect/>
                </a:stretch>
              </p:blipFill>
              <p:spPr>
                <a:xfrm>
                  <a:off x="3901489" y="4177012"/>
                  <a:ext cx="292509" cy="510800"/>
                </a:xfrm>
                <a:custGeom>
                  <a:avLst/>
                  <a:gdLst>
                    <a:gd name="connsiteX0" fmla="*/ 575 w 292509"/>
                    <a:gd name="connsiteY0" fmla="*/ 251 h 510800"/>
                    <a:gd name="connsiteX1" fmla="*/ 293085 w 292509"/>
                    <a:gd name="connsiteY1" fmla="*/ 251 h 510800"/>
                    <a:gd name="connsiteX2" fmla="*/ 293085 w 292509"/>
                    <a:gd name="connsiteY2" fmla="*/ 511051 h 510800"/>
                    <a:gd name="connsiteX3" fmla="*/ 575 w 292509"/>
                    <a:gd name="connsiteY3" fmla="*/ 511051 h 510800"/>
                  </a:gdLst>
                  <a:ahLst/>
                  <a:cxnLst>
                    <a:cxn ang="0">
                      <a:pos x="connsiteX0" y="connsiteY0"/>
                    </a:cxn>
                    <a:cxn ang="0">
                      <a:pos x="connsiteX1" y="connsiteY1"/>
                    </a:cxn>
                    <a:cxn ang="0">
                      <a:pos x="connsiteX2" y="connsiteY2"/>
                    </a:cxn>
                    <a:cxn ang="0">
                      <a:pos x="connsiteX3" y="connsiteY3"/>
                    </a:cxn>
                  </a:cxnLst>
                  <a:rect l="l" t="t" r="r" b="b"/>
                  <a:pathLst>
                    <a:path w="292509" h="510800">
                      <a:moveTo>
                        <a:pt x="575" y="251"/>
                      </a:moveTo>
                      <a:lnTo>
                        <a:pt x="293085" y="251"/>
                      </a:lnTo>
                      <a:lnTo>
                        <a:pt x="293085" y="511051"/>
                      </a:lnTo>
                      <a:lnTo>
                        <a:pt x="575" y="511051"/>
                      </a:lnTo>
                      <a:close/>
                    </a:path>
                  </a:pathLst>
                </a:custGeom>
              </p:spPr>
            </p:pic>
            <p:grpSp>
              <p:nvGrpSpPr>
                <p:cNvPr id="481" name="Graphic 2180">
                  <a:extLst>
                    <a:ext uri="{FF2B5EF4-FFF2-40B4-BE49-F238E27FC236}">
                      <a16:creationId xmlns:a16="http://schemas.microsoft.com/office/drawing/2014/main" id="{F4EE3A85-6B58-4703-8E8D-C720B3FDD382}"/>
                    </a:ext>
                  </a:extLst>
                </p:cNvPr>
                <p:cNvGrpSpPr/>
                <p:nvPr/>
              </p:nvGrpSpPr>
              <p:grpSpPr>
                <a:xfrm>
                  <a:off x="3974899" y="4288269"/>
                  <a:ext cx="295827" cy="371399"/>
                  <a:chOff x="3974899" y="4288269"/>
                  <a:chExt cx="295827" cy="371399"/>
                </a:xfrm>
                <a:solidFill>
                  <a:srgbClr val="A0BDAB"/>
                </a:solidFill>
              </p:grpSpPr>
              <p:sp>
                <p:nvSpPr>
                  <p:cNvPr id="482" name="Freeform: Shape 481">
                    <a:extLst>
                      <a:ext uri="{FF2B5EF4-FFF2-40B4-BE49-F238E27FC236}">
                        <a16:creationId xmlns:a16="http://schemas.microsoft.com/office/drawing/2014/main" id="{8C2DCD06-02F1-404D-96EB-CD0B0633B6EC}"/>
                      </a:ext>
                    </a:extLst>
                  </p:cNvPr>
                  <p:cNvSpPr/>
                  <p:nvPr/>
                </p:nvSpPr>
                <p:spPr>
                  <a:xfrm>
                    <a:off x="4044621" y="4585930"/>
                    <a:ext cx="164154" cy="73738"/>
                  </a:xfrm>
                  <a:custGeom>
                    <a:avLst/>
                    <a:gdLst>
                      <a:gd name="connsiteX0" fmla="*/ 4846 w 164154"/>
                      <a:gd name="connsiteY0" fmla="*/ 73739 h 73738"/>
                      <a:gd name="connsiteX1" fmla="*/ 164155 w 164154"/>
                      <a:gd name="connsiteY1" fmla="*/ 0 h 73738"/>
                      <a:gd name="connsiteX2" fmla="*/ 0 w 164154"/>
                      <a:gd name="connsiteY2" fmla="*/ 73651 h 73738"/>
                      <a:gd name="connsiteX3" fmla="*/ 4846 w 164154"/>
                      <a:gd name="connsiteY3" fmla="*/ 73739 h 73738"/>
                    </a:gdLst>
                    <a:ahLst/>
                    <a:cxnLst>
                      <a:cxn ang="0">
                        <a:pos x="connsiteX0" y="connsiteY0"/>
                      </a:cxn>
                      <a:cxn ang="0">
                        <a:pos x="connsiteX1" y="connsiteY1"/>
                      </a:cxn>
                      <a:cxn ang="0">
                        <a:pos x="connsiteX2" y="connsiteY2"/>
                      </a:cxn>
                      <a:cxn ang="0">
                        <a:pos x="connsiteX3" y="connsiteY3"/>
                      </a:cxn>
                    </a:cxnLst>
                    <a:rect l="l" t="t" r="r" b="b"/>
                    <a:pathLst>
                      <a:path w="164154" h="73738">
                        <a:moveTo>
                          <a:pt x="4846" y="73739"/>
                        </a:moveTo>
                        <a:cubicBezTo>
                          <a:pt x="73346" y="61340"/>
                          <a:pt x="130320" y="36542"/>
                          <a:pt x="164155" y="0"/>
                        </a:cubicBezTo>
                        <a:cubicBezTo>
                          <a:pt x="129665" y="36236"/>
                          <a:pt x="68412" y="61733"/>
                          <a:pt x="0" y="73651"/>
                        </a:cubicBezTo>
                        <a:lnTo>
                          <a:pt x="4846" y="73739"/>
                        </a:lnTo>
                        <a:close/>
                      </a:path>
                    </a:pathLst>
                  </a:custGeom>
                  <a:solidFill>
                    <a:srgbClr val="A0BDAB"/>
                  </a:solidFill>
                  <a:ln w="4365" cap="flat">
                    <a:noFill/>
                    <a:prstDash val="solid"/>
                    <a:miter/>
                  </a:ln>
                </p:spPr>
                <p:txBody>
                  <a:bodyPr rtlCol="0" anchor="ctr"/>
                  <a:lstStyle/>
                  <a:p>
                    <a:endParaRPr lang="th-TH"/>
                  </a:p>
                </p:txBody>
              </p:sp>
              <p:sp>
                <p:nvSpPr>
                  <p:cNvPr id="483" name="Freeform: Shape 482">
                    <a:extLst>
                      <a:ext uri="{FF2B5EF4-FFF2-40B4-BE49-F238E27FC236}">
                        <a16:creationId xmlns:a16="http://schemas.microsoft.com/office/drawing/2014/main" id="{2F5B4A68-01C9-4566-B563-C52EAB5FAAD0}"/>
                      </a:ext>
                    </a:extLst>
                  </p:cNvPr>
                  <p:cNvSpPr/>
                  <p:nvPr/>
                </p:nvSpPr>
                <p:spPr>
                  <a:xfrm>
                    <a:off x="4075793" y="4531532"/>
                    <a:ext cx="161665" cy="72559"/>
                  </a:xfrm>
                  <a:custGeom>
                    <a:avLst/>
                    <a:gdLst>
                      <a:gd name="connsiteX0" fmla="*/ 14233 w 161665"/>
                      <a:gd name="connsiteY0" fmla="*/ 67932 h 72559"/>
                      <a:gd name="connsiteX1" fmla="*/ 52783 w 161665"/>
                      <a:gd name="connsiteY1" fmla="*/ 52128 h 72559"/>
                      <a:gd name="connsiteX2" fmla="*/ 90285 w 161665"/>
                      <a:gd name="connsiteY2" fmla="*/ 35581 h 72559"/>
                      <a:gd name="connsiteX3" fmla="*/ 127351 w 161665"/>
                      <a:gd name="connsiteY3" fmla="*/ 18729 h 72559"/>
                      <a:gd name="connsiteX4" fmla="*/ 161666 w 161665"/>
                      <a:gd name="connsiteY4" fmla="*/ 0 h 72559"/>
                      <a:gd name="connsiteX5" fmla="*/ 126914 w 161665"/>
                      <a:gd name="connsiteY5" fmla="*/ 18424 h 72559"/>
                      <a:gd name="connsiteX6" fmla="*/ 89456 w 161665"/>
                      <a:gd name="connsiteY6" fmla="*/ 34970 h 72559"/>
                      <a:gd name="connsiteX7" fmla="*/ 51560 w 161665"/>
                      <a:gd name="connsiteY7" fmla="*/ 51211 h 72559"/>
                      <a:gd name="connsiteX8" fmla="*/ 0 w 161665"/>
                      <a:gd name="connsiteY8" fmla="*/ 72560 h 72559"/>
                      <a:gd name="connsiteX9" fmla="*/ 14233 w 161665"/>
                      <a:gd name="connsiteY9" fmla="*/ 67932 h 7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665" h="72559">
                        <a:moveTo>
                          <a:pt x="14233" y="67932"/>
                        </a:moveTo>
                        <a:cubicBezTo>
                          <a:pt x="27417" y="62955"/>
                          <a:pt x="40209" y="57585"/>
                          <a:pt x="52783" y="52128"/>
                        </a:cubicBezTo>
                        <a:cubicBezTo>
                          <a:pt x="65356" y="46671"/>
                          <a:pt x="77799" y="41082"/>
                          <a:pt x="90285" y="35581"/>
                        </a:cubicBezTo>
                        <a:cubicBezTo>
                          <a:pt x="102771" y="30037"/>
                          <a:pt x="115301" y="24536"/>
                          <a:pt x="127351" y="18729"/>
                        </a:cubicBezTo>
                        <a:cubicBezTo>
                          <a:pt x="139400" y="12923"/>
                          <a:pt x="151057" y="6767"/>
                          <a:pt x="161666" y="0"/>
                        </a:cubicBezTo>
                        <a:cubicBezTo>
                          <a:pt x="150883" y="6680"/>
                          <a:pt x="139139" y="12705"/>
                          <a:pt x="126914" y="18424"/>
                        </a:cubicBezTo>
                        <a:cubicBezTo>
                          <a:pt x="114733" y="24143"/>
                          <a:pt x="102073" y="29557"/>
                          <a:pt x="89456" y="34970"/>
                        </a:cubicBezTo>
                        <a:cubicBezTo>
                          <a:pt x="76838" y="40384"/>
                          <a:pt x="64265" y="45841"/>
                          <a:pt x="51560" y="51211"/>
                        </a:cubicBezTo>
                        <a:cubicBezTo>
                          <a:pt x="38856" y="56581"/>
                          <a:pt x="13272" y="67670"/>
                          <a:pt x="0" y="72560"/>
                        </a:cubicBezTo>
                        <a:lnTo>
                          <a:pt x="14233" y="67932"/>
                        </a:lnTo>
                        <a:close/>
                      </a:path>
                    </a:pathLst>
                  </a:custGeom>
                  <a:solidFill>
                    <a:srgbClr val="A0BDAB"/>
                  </a:solidFill>
                  <a:ln w="4365" cap="flat">
                    <a:noFill/>
                    <a:prstDash val="solid"/>
                    <a:miter/>
                  </a:ln>
                </p:spPr>
                <p:txBody>
                  <a:bodyPr rtlCol="0" anchor="ctr"/>
                  <a:lstStyle/>
                  <a:p>
                    <a:endParaRPr lang="th-TH"/>
                  </a:p>
                </p:txBody>
              </p:sp>
              <p:sp>
                <p:nvSpPr>
                  <p:cNvPr id="484" name="Freeform: Shape 483">
                    <a:extLst>
                      <a:ext uri="{FF2B5EF4-FFF2-40B4-BE49-F238E27FC236}">
                        <a16:creationId xmlns:a16="http://schemas.microsoft.com/office/drawing/2014/main" id="{BEE88E2F-C7A5-46C8-B000-5AC9EEF73D64}"/>
                      </a:ext>
                    </a:extLst>
                  </p:cNvPr>
                  <p:cNvSpPr/>
                  <p:nvPr/>
                </p:nvSpPr>
                <p:spPr>
                  <a:xfrm>
                    <a:off x="4112466" y="4464866"/>
                    <a:ext cx="148306" cy="62650"/>
                  </a:xfrm>
                  <a:custGeom>
                    <a:avLst/>
                    <a:gdLst>
                      <a:gd name="connsiteX0" fmla="*/ 567 w 148306"/>
                      <a:gd name="connsiteY0" fmla="*/ 62649 h 62650"/>
                      <a:gd name="connsiteX1" fmla="*/ 26282 w 148306"/>
                      <a:gd name="connsiteY1" fmla="*/ 62300 h 62650"/>
                      <a:gd name="connsiteX2" fmla="*/ 50993 w 148306"/>
                      <a:gd name="connsiteY2" fmla="*/ 59899 h 62650"/>
                      <a:gd name="connsiteX3" fmla="*/ 72167 w 148306"/>
                      <a:gd name="connsiteY3" fmla="*/ 53350 h 62650"/>
                      <a:gd name="connsiteX4" fmla="*/ 88015 w 148306"/>
                      <a:gd name="connsiteY4" fmla="*/ 43003 h 62650"/>
                      <a:gd name="connsiteX5" fmla="*/ 148307 w 148306"/>
                      <a:gd name="connsiteY5" fmla="*/ 0 h 62650"/>
                      <a:gd name="connsiteX6" fmla="*/ 87054 w 148306"/>
                      <a:gd name="connsiteY6" fmla="*/ 42479 h 62650"/>
                      <a:gd name="connsiteX7" fmla="*/ 71075 w 148306"/>
                      <a:gd name="connsiteY7" fmla="*/ 52652 h 62650"/>
                      <a:gd name="connsiteX8" fmla="*/ 50119 w 148306"/>
                      <a:gd name="connsiteY8" fmla="*/ 58939 h 62650"/>
                      <a:gd name="connsiteX9" fmla="*/ 25627 w 148306"/>
                      <a:gd name="connsiteY9" fmla="*/ 61165 h 62650"/>
                      <a:gd name="connsiteX10" fmla="*/ 0 w 148306"/>
                      <a:gd name="connsiteY10" fmla="*/ 61340 h 62650"/>
                      <a:gd name="connsiteX11" fmla="*/ 567 w 148306"/>
                      <a:gd name="connsiteY11" fmla="*/ 62649 h 6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306" h="62650">
                        <a:moveTo>
                          <a:pt x="567" y="62649"/>
                        </a:moveTo>
                        <a:cubicBezTo>
                          <a:pt x="9168" y="62649"/>
                          <a:pt x="17812" y="62693"/>
                          <a:pt x="26282" y="62300"/>
                        </a:cubicBezTo>
                        <a:cubicBezTo>
                          <a:pt x="34752" y="61951"/>
                          <a:pt x="43134" y="61252"/>
                          <a:pt x="50993" y="59899"/>
                        </a:cubicBezTo>
                        <a:cubicBezTo>
                          <a:pt x="58807" y="58502"/>
                          <a:pt x="66142" y="56406"/>
                          <a:pt x="72167" y="53350"/>
                        </a:cubicBezTo>
                        <a:cubicBezTo>
                          <a:pt x="78192" y="50294"/>
                          <a:pt x="82950" y="46540"/>
                          <a:pt x="88015" y="43003"/>
                        </a:cubicBezTo>
                        <a:lnTo>
                          <a:pt x="148307" y="0"/>
                        </a:lnTo>
                        <a:lnTo>
                          <a:pt x="87054" y="42479"/>
                        </a:lnTo>
                        <a:cubicBezTo>
                          <a:pt x="81902" y="45972"/>
                          <a:pt x="77056" y="49683"/>
                          <a:pt x="71075" y="52652"/>
                        </a:cubicBezTo>
                        <a:cubicBezTo>
                          <a:pt x="65094" y="55577"/>
                          <a:pt x="57847" y="57585"/>
                          <a:pt x="50119" y="58939"/>
                        </a:cubicBezTo>
                        <a:cubicBezTo>
                          <a:pt x="42348" y="60248"/>
                          <a:pt x="34097" y="60903"/>
                          <a:pt x="25627" y="61165"/>
                        </a:cubicBezTo>
                        <a:cubicBezTo>
                          <a:pt x="17201" y="61471"/>
                          <a:pt x="8601" y="61383"/>
                          <a:pt x="0" y="61340"/>
                        </a:cubicBezTo>
                        <a:lnTo>
                          <a:pt x="567" y="62649"/>
                        </a:lnTo>
                        <a:close/>
                      </a:path>
                    </a:pathLst>
                  </a:custGeom>
                  <a:solidFill>
                    <a:srgbClr val="A0BDAB"/>
                  </a:solidFill>
                  <a:ln w="4365" cap="flat">
                    <a:noFill/>
                    <a:prstDash val="solid"/>
                    <a:miter/>
                  </a:ln>
                </p:spPr>
                <p:txBody>
                  <a:bodyPr rtlCol="0" anchor="ctr"/>
                  <a:lstStyle/>
                  <a:p>
                    <a:endParaRPr lang="th-TH"/>
                  </a:p>
                </p:txBody>
              </p:sp>
              <p:sp>
                <p:nvSpPr>
                  <p:cNvPr id="485" name="Freeform: Shape 484">
                    <a:extLst>
                      <a:ext uri="{FF2B5EF4-FFF2-40B4-BE49-F238E27FC236}">
                        <a16:creationId xmlns:a16="http://schemas.microsoft.com/office/drawing/2014/main" id="{963CC5B6-08CD-4038-988F-0B401A6E5C31}"/>
                      </a:ext>
                    </a:extLst>
                  </p:cNvPr>
                  <p:cNvSpPr/>
                  <p:nvPr/>
                </p:nvSpPr>
                <p:spPr>
                  <a:xfrm>
                    <a:off x="4128095" y="4419636"/>
                    <a:ext cx="142631" cy="59462"/>
                  </a:xfrm>
                  <a:custGeom>
                    <a:avLst/>
                    <a:gdLst>
                      <a:gd name="connsiteX0" fmla="*/ 1135 w 142631"/>
                      <a:gd name="connsiteY0" fmla="*/ 59462 h 59462"/>
                      <a:gd name="connsiteX1" fmla="*/ 39423 w 142631"/>
                      <a:gd name="connsiteY1" fmla="*/ 46845 h 59462"/>
                      <a:gd name="connsiteX2" fmla="*/ 74437 w 142631"/>
                      <a:gd name="connsiteY2" fmla="*/ 31652 h 59462"/>
                      <a:gd name="connsiteX3" fmla="*/ 142631 w 142631"/>
                      <a:gd name="connsiteY3" fmla="*/ 0 h 59462"/>
                      <a:gd name="connsiteX4" fmla="*/ 73651 w 142631"/>
                      <a:gd name="connsiteY4" fmla="*/ 31085 h 59462"/>
                      <a:gd name="connsiteX5" fmla="*/ 38288 w 142631"/>
                      <a:gd name="connsiteY5" fmla="*/ 45972 h 59462"/>
                      <a:gd name="connsiteX6" fmla="*/ 0 w 142631"/>
                      <a:gd name="connsiteY6" fmla="*/ 58153 h 59462"/>
                      <a:gd name="connsiteX7" fmla="*/ 1135 w 142631"/>
                      <a:gd name="connsiteY7" fmla="*/ 59462 h 5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631" h="59462">
                        <a:moveTo>
                          <a:pt x="1135" y="59462"/>
                        </a:moveTo>
                        <a:cubicBezTo>
                          <a:pt x="15280" y="56494"/>
                          <a:pt x="27636" y="51822"/>
                          <a:pt x="39423" y="46845"/>
                        </a:cubicBezTo>
                        <a:cubicBezTo>
                          <a:pt x="51211" y="41868"/>
                          <a:pt x="62868" y="36804"/>
                          <a:pt x="74437" y="31652"/>
                        </a:cubicBezTo>
                        <a:cubicBezTo>
                          <a:pt x="97576" y="21392"/>
                          <a:pt x="120278" y="10827"/>
                          <a:pt x="142631" y="0"/>
                        </a:cubicBezTo>
                        <a:cubicBezTo>
                          <a:pt x="120016" y="10653"/>
                          <a:pt x="97009" y="21000"/>
                          <a:pt x="73651" y="31085"/>
                        </a:cubicBezTo>
                        <a:cubicBezTo>
                          <a:pt x="61951" y="36105"/>
                          <a:pt x="50163" y="41082"/>
                          <a:pt x="38288" y="45972"/>
                        </a:cubicBezTo>
                        <a:cubicBezTo>
                          <a:pt x="26370" y="50818"/>
                          <a:pt x="14014" y="55359"/>
                          <a:pt x="0" y="58153"/>
                        </a:cubicBezTo>
                        <a:lnTo>
                          <a:pt x="1135" y="59462"/>
                        </a:lnTo>
                        <a:close/>
                      </a:path>
                    </a:pathLst>
                  </a:custGeom>
                  <a:solidFill>
                    <a:srgbClr val="A0BDAB"/>
                  </a:solidFill>
                  <a:ln w="4365" cap="flat">
                    <a:noFill/>
                    <a:prstDash val="solid"/>
                    <a:miter/>
                  </a:ln>
                </p:spPr>
                <p:txBody>
                  <a:bodyPr rtlCol="0" anchor="ctr"/>
                  <a:lstStyle/>
                  <a:p>
                    <a:endParaRPr lang="th-TH"/>
                  </a:p>
                </p:txBody>
              </p:sp>
              <p:sp>
                <p:nvSpPr>
                  <p:cNvPr id="486" name="Freeform: Shape 485">
                    <a:extLst>
                      <a:ext uri="{FF2B5EF4-FFF2-40B4-BE49-F238E27FC236}">
                        <a16:creationId xmlns:a16="http://schemas.microsoft.com/office/drawing/2014/main" id="{B3FB1E69-B0BE-46C8-998F-F4E0895BC403}"/>
                      </a:ext>
                    </a:extLst>
                  </p:cNvPr>
                  <p:cNvSpPr/>
                  <p:nvPr/>
                </p:nvSpPr>
                <p:spPr>
                  <a:xfrm>
                    <a:off x="4148440" y="4367508"/>
                    <a:ext cx="102159" cy="50992"/>
                  </a:xfrm>
                  <a:custGeom>
                    <a:avLst/>
                    <a:gdLst>
                      <a:gd name="connsiteX0" fmla="*/ 1965 w 102159"/>
                      <a:gd name="connsiteY0" fmla="*/ 50993 h 50992"/>
                      <a:gd name="connsiteX1" fmla="*/ 13054 w 102159"/>
                      <a:gd name="connsiteY1" fmla="*/ 43745 h 50992"/>
                      <a:gd name="connsiteX2" fmla="*/ 27068 w 102159"/>
                      <a:gd name="connsiteY2" fmla="*/ 38463 h 50992"/>
                      <a:gd name="connsiteX3" fmla="*/ 42479 w 102159"/>
                      <a:gd name="connsiteY3" fmla="*/ 34228 h 50992"/>
                      <a:gd name="connsiteX4" fmla="*/ 50076 w 102159"/>
                      <a:gd name="connsiteY4" fmla="*/ 31958 h 50992"/>
                      <a:gd name="connsiteX5" fmla="*/ 57279 w 102159"/>
                      <a:gd name="connsiteY5" fmla="*/ 29338 h 50992"/>
                      <a:gd name="connsiteX6" fmla="*/ 81859 w 102159"/>
                      <a:gd name="connsiteY6" fmla="*/ 15891 h 50992"/>
                      <a:gd name="connsiteX7" fmla="*/ 102160 w 102159"/>
                      <a:gd name="connsiteY7" fmla="*/ 0 h 50992"/>
                      <a:gd name="connsiteX8" fmla="*/ 81379 w 102159"/>
                      <a:gd name="connsiteY8" fmla="*/ 15630 h 50992"/>
                      <a:gd name="connsiteX9" fmla="*/ 56494 w 102159"/>
                      <a:gd name="connsiteY9" fmla="*/ 28727 h 50992"/>
                      <a:gd name="connsiteX10" fmla="*/ 26064 w 102159"/>
                      <a:gd name="connsiteY10" fmla="*/ 37502 h 50992"/>
                      <a:gd name="connsiteX11" fmla="*/ 11569 w 102159"/>
                      <a:gd name="connsiteY11" fmla="*/ 42741 h 50992"/>
                      <a:gd name="connsiteX12" fmla="*/ 0 w 102159"/>
                      <a:gd name="connsiteY12" fmla="*/ 50032 h 50992"/>
                      <a:gd name="connsiteX13" fmla="*/ 1965 w 102159"/>
                      <a:gd name="connsiteY13" fmla="*/ 50993 h 5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159" h="50992">
                        <a:moveTo>
                          <a:pt x="1965" y="50993"/>
                        </a:moveTo>
                        <a:cubicBezTo>
                          <a:pt x="5108" y="48286"/>
                          <a:pt x="8819" y="45841"/>
                          <a:pt x="13054" y="43745"/>
                        </a:cubicBezTo>
                        <a:cubicBezTo>
                          <a:pt x="17288" y="41650"/>
                          <a:pt x="22047" y="39947"/>
                          <a:pt x="27068" y="38463"/>
                        </a:cubicBezTo>
                        <a:cubicBezTo>
                          <a:pt x="32089" y="36978"/>
                          <a:pt x="37328" y="35669"/>
                          <a:pt x="42479" y="34228"/>
                        </a:cubicBezTo>
                        <a:cubicBezTo>
                          <a:pt x="45055" y="33529"/>
                          <a:pt x="47587" y="32787"/>
                          <a:pt x="50076" y="31958"/>
                        </a:cubicBezTo>
                        <a:cubicBezTo>
                          <a:pt x="52521" y="31128"/>
                          <a:pt x="54965" y="30299"/>
                          <a:pt x="57279" y="29338"/>
                        </a:cubicBezTo>
                        <a:cubicBezTo>
                          <a:pt x="66579" y="25584"/>
                          <a:pt x="74612" y="20956"/>
                          <a:pt x="81859" y="15891"/>
                        </a:cubicBezTo>
                        <a:cubicBezTo>
                          <a:pt x="89106" y="10827"/>
                          <a:pt x="95655" y="5414"/>
                          <a:pt x="102160" y="0"/>
                        </a:cubicBezTo>
                        <a:cubicBezTo>
                          <a:pt x="95480" y="5370"/>
                          <a:pt x="88801" y="10696"/>
                          <a:pt x="81379" y="15630"/>
                        </a:cubicBezTo>
                        <a:cubicBezTo>
                          <a:pt x="74001" y="20563"/>
                          <a:pt x="65836" y="25103"/>
                          <a:pt x="56494" y="28727"/>
                        </a:cubicBezTo>
                        <a:cubicBezTo>
                          <a:pt x="47238" y="32438"/>
                          <a:pt x="36324" y="34621"/>
                          <a:pt x="26064" y="37502"/>
                        </a:cubicBezTo>
                        <a:cubicBezTo>
                          <a:pt x="20912" y="38943"/>
                          <a:pt x="15979" y="40646"/>
                          <a:pt x="11569" y="42741"/>
                        </a:cubicBezTo>
                        <a:cubicBezTo>
                          <a:pt x="7160" y="44837"/>
                          <a:pt x="3274" y="47282"/>
                          <a:pt x="0" y="50032"/>
                        </a:cubicBezTo>
                        <a:lnTo>
                          <a:pt x="1965" y="50993"/>
                        </a:lnTo>
                        <a:close/>
                      </a:path>
                    </a:pathLst>
                  </a:custGeom>
                  <a:solidFill>
                    <a:srgbClr val="A0BDAB"/>
                  </a:solidFill>
                  <a:ln w="4365" cap="flat">
                    <a:noFill/>
                    <a:prstDash val="solid"/>
                    <a:miter/>
                  </a:ln>
                </p:spPr>
                <p:txBody>
                  <a:bodyPr rtlCol="0" anchor="ctr"/>
                  <a:lstStyle/>
                  <a:p>
                    <a:endParaRPr lang="th-TH"/>
                  </a:p>
                </p:txBody>
              </p:sp>
              <p:sp>
                <p:nvSpPr>
                  <p:cNvPr id="487" name="Freeform: Shape 486">
                    <a:extLst>
                      <a:ext uri="{FF2B5EF4-FFF2-40B4-BE49-F238E27FC236}">
                        <a16:creationId xmlns:a16="http://schemas.microsoft.com/office/drawing/2014/main" id="{5E118ACC-7B6A-49EF-B32E-D7EC22F9DF18}"/>
                      </a:ext>
                    </a:extLst>
                  </p:cNvPr>
                  <p:cNvSpPr/>
                  <p:nvPr/>
                </p:nvSpPr>
                <p:spPr>
                  <a:xfrm>
                    <a:off x="4162629" y="4326993"/>
                    <a:ext cx="64002" cy="26432"/>
                  </a:xfrm>
                  <a:custGeom>
                    <a:avLst/>
                    <a:gdLst>
                      <a:gd name="connsiteX0" fmla="*/ 0 w 64002"/>
                      <a:gd name="connsiteY0" fmla="*/ 24885 h 26432"/>
                      <a:gd name="connsiteX1" fmla="*/ 8120 w 64002"/>
                      <a:gd name="connsiteY1" fmla="*/ 26413 h 26432"/>
                      <a:gd name="connsiteX2" fmla="*/ 13447 w 64002"/>
                      <a:gd name="connsiteY2" fmla="*/ 25977 h 26432"/>
                      <a:gd name="connsiteX3" fmla="*/ 22091 w 64002"/>
                      <a:gd name="connsiteY3" fmla="*/ 23182 h 26432"/>
                      <a:gd name="connsiteX4" fmla="*/ 37153 w 64002"/>
                      <a:gd name="connsiteY4" fmla="*/ 16153 h 26432"/>
                      <a:gd name="connsiteX5" fmla="*/ 64003 w 64002"/>
                      <a:gd name="connsiteY5" fmla="*/ 0 h 26432"/>
                      <a:gd name="connsiteX6" fmla="*/ 36324 w 64002"/>
                      <a:gd name="connsiteY6" fmla="*/ 15586 h 26432"/>
                      <a:gd name="connsiteX7" fmla="*/ 20956 w 64002"/>
                      <a:gd name="connsiteY7" fmla="*/ 22309 h 26432"/>
                      <a:gd name="connsiteX8" fmla="*/ 12574 w 64002"/>
                      <a:gd name="connsiteY8" fmla="*/ 24841 h 26432"/>
                      <a:gd name="connsiteX9" fmla="*/ 1965 w 64002"/>
                      <a:gd name="connsiteY9" fmla="*/ 23968 h 26432"/>
                      <a:gd name="connsiteX10" fmla="*/ 0 w 64002"/>
                      <a:gd name="connsiteY10" fmla="*/ 24885 h 26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2" h="26432">
                        <a:moveTo>
                          <a:pt x="0" y="24885"/>
                        </a:moveTo>
                        <a:cubicBezTo>
                          <a:pt x="1877" y="25540"/>
                          <a:pt x="6199" y="26370"/>
                          <a:pt x="8120" y="26413"/>
                        </a:cubicBezTo>
                        <a:cubicBezTo>
                          <a:pt x="10041" y="26501"/>
                          <a:pt x="11831" y="26282"/>
                          <a:pt x="13447" y="25977"/>
                        </a:cubicBezTo>
                        <a:cubicBezTo>
                          <a:pt x="16721" y="25365"/>
                          <a:pt x="19515" y="24274"/>
                          <a:pt x="22091" y="23182"/>
                        </a:cubicBezTo>
                        <a:cubicBezTo>
                          <a:pt x="27286" y="20956"/>
                          <a:pt x="32307" y="18598"/>
                          <a:pt x="37153" y="16153"/>
                        </a:cubicBezTo>
                        <a:cubicBezTo>
                          <a:pt x="46845" y="11220"/>
                          <a:pt x="55795" y="5806"/>
                          <a:pt x="64003" y="0"/>
                        </a:cubicBezTo>
                        <a:cubicBezTo>
                          <a:pt x="55489" y="5632"/>
                          <a:pt x="46278" y="10871"/>
                          <a:pt x="36324" y="15586"/>
                        </a:cubicBezTo>
                        <a:cubicBezTo>
                          <a:pt x="31347" y="17943"/>
                          <a:pt x="26239" y="20170"/>
                          <a:pt x="20956" y="22309"/>
                        </a:cubicBezTo>
                        <a:cubicBezTo>
                          <a:pt x="18336" y="23357"/>
                          <a:pt x="15629" y="24318"/>
                          <a:pt x="12574" y="24841"/>
                        </a:cubicBezTo>
                        <a:cubicBezTo>
                          <a:pt x="9561" y="25365"/>
                          <a:pt x="4977" y="25103"/>
                          <a:pt x="1965" y="23968"/>
                        </a:cubicBezTo>
                        <a:lnTo>
                          <a:pt x="0" y="24885"/>
                        </a:lnTo>
                        <a:close/>
                      </a:path>
                    </a:pathLst>
                  </a:custGeom>
                  <a:solidFill>
                    <a:srgbClr val="A0BDAB"/>
                  </a:solidFill>
                  <a:ln w="4365" cap="flat">
                    <a:noFill/>
                    <a:prstDash val="solid"/>
                    <a:miter/>
                  </a:ln>
                </p:spPr>
                <p:txBody>
                  <a:bodyPr rtlCol="0" anchor="ctr"/>
                  <a:lstStyle/>
                  <a:p>
                    <a:endParaRPr lang="th-TH"/>
                  </a:p>
                </p:txBody>
              </p:sp>
              <p:sp>
                <p:nvSpPr>
                  <p:cNvPr id="488" name="Freeform: Shape 487">
                    <a:extLst>
                      <a:ext uri="{FF2B5EF4-FFF2-40B4-BE49-F238E27FC236}">
                        <a16:creationId xmlns:a16="http://schemas.microsoft.com/office/drawing/2014/main" id="{1C072066-7A1A-4830-8060-743C95BC3BB0}"/>
                      </a:ext>
                    </a:extLst>
                  </p:cNvPr>
                  <p:cNvSpPr/>
                  <p:nvPr/>
                </p:nvSpPr>
                <p:spPr>
                  <a:xfrm>
                    <a:off x="3974899" y="4551702"/>
                    <a:ext cx="65967" cy="106787"/>
                  </a:xfrm>
                  <a:custGeom>
                    <a:avLst/>
                    <a:gdLst>
                      <a:gd name="connsiteX0" fmla="*/ 65967 w 65967"/>
                      <a:gd name="connsiteY0" fmla="*/ 106002 h 106787"/>
                      <a:gd name="connsiteX1" fmla="*/ 52608 w 65967"/>
                      <a:gd name="connsiteY1" fmla="*/ 93909 h 106787"/>
                      <a:gd name="connsiteX2" fmla="*/ 43440 w 65967"/>
                      <a:gd name="connsiteY2" fmla="*/ 80680 h 106787"/>
                      <a:gd name="connsiteX3" fmla="*/ 26850 w 65967"/>
                      <a:gd name="connsiteY3" fmla="*/ 53830 h 106787"/>
                      <a:gd name="connsiteX4" fmla="*/ 10303 w 65967"/>
                      <a:gd name="connsiteY4" fmla="*/ 26981 h 106787"/>
                      <a:gd name="connsiteX5" fmla="*/ 3318 w 65967"/>
                      <a:gd name="connsiteY5" fmla="*/ 13490 h 106787"/>
                      <a:gd name="connsiteX6" fmla="*/ 0 w 65967"/>
                      <a:gd name="connsiteY6" fmla="*/ 0 h 106787"/>
                      <a:gd name="connsiteX7" fmla="*/ 3056 w 65967"/>
                      <a:gd name="connsiteY7" fmla="*/ 13490 h 106787"/>
                      <a:gd name="connsiteX8" fmla="*/ 9779 w 65967"/>
                      <a:gd name="connsiteY8" fmla="*/ 27024 h 106787"/>
                      <a:gd name="connsiteX9" fmla="*/ 25802 w 65967"/>
                      <a:gd name="connsiteY9" fmla="*/ 53918 h 106787"/>
                      <a:gd name="connsiteX10" fmla="*/ 41868 w 65967"/>
                      <a:gd name="connsiteY10" fmla="*/ 80811 h 106787"/>
                      <a:gd name="connsiteX11" fmla="*/ 50862 w 65967"/>
                      <a:gd name="connsiteY11" fmla="*/ 94214 h 106787"/>
                      <a:gd name="connsiteX12" fmla="*/ 64439 w 65967"/>
                      <a:gd name="connsiteY12" fmla="*/ 106788 h 106787"/>
                      <a:gd name="connsiteX13" fmla="*/ 65967 w 65967"/>
                      <a:gd name="connsiteY13" fmla="*/ 106002 h 106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67" h="106787">
                        <a:moveTo>
                          <a:pt x="65967" y="106002"/>
                        </a:moveTo>
                        <a:cubicBezTo>
                          <a:pt x="60466" y="102378"/>
                          <a:pt x="56144" y="98187"/>
                          <a:pt x="52608" y="93909"/>
                        </a:cubicBezTo>
                        <a:cubicBezTo>
                          <a:pt x="49028" y="89586"/>
                          <a:pt x="46190" y="85133"/>
                          <a:pt x="43440" y="80680"/>
                        </a:cubicBezTo>
                        <a:lnTo>
                          <a:pt x="26850" y="53830"/>
                        </a:lnTo>
                        <a:cubicBezTo>
                          <a:pt x="21349" y="44881"/>
                          <a:pt x="15717" y="35931"/>
                          <a:pt x="10303" y="26981"/>
                        </a:cubicBezTo>
                        <a:cubicBezTo>
                          <a:pt x="7640" y="22484"/>
                          <a:pt x="5152" y="17987"/>
                          <a:pt x="3318" y="13490"/>
                        </a:cubicBezTo>
                        <a:cubicBezTo>
                          <a:pt x="1441" y="8994"/>
                          <a:pt x="218" y="4453"/>
                          <a:pt x="0" y="0"/>
                        </a:cubicBezTo>
                        <a:cubicBezTo>
                          <a:pt x="131" y="4409"/>
                          <a:pt x="1266" y="8950"/>
                          <a:pt x="3056" y="13490"/>
                        </a:cubicBezTo>
                        <a:cubicBezTo>
                          <a:pt x="4802" y="18031"/>
                          <a:pt x="7247" y="22528"/>
                          <a:pt x="9779" y="27024"/>
                        </a:cubicBezTo>
                        <a:cubicBezTo>
                          <a:pt x="15018" y="36018"/>
                          <a:pt x="20432" y="44968"/>
                          <a:pt x="25802" y="53918"/>
                        </a:cubicBezTo>
                        <a:lnTo>
                          <a:pt x="41868" y="80811"/>
                        </a:lnTo>
                        <a:cubicBezTo>
                          <a:pt x="44575" y="85308"/>
                          <a:pt x="47325" y="89805"/>
                          <a:pt x="50862" y="94214"/>
                        </a:cubicBezTo>
                        <a:cubicBezTo>
                          <a:pt x="54398" y="98624"/>
                          <a:pt x="58764" y="102990"/>
                          <a:pt x="64439" y="106788"/>
                        </a:cubicBezTo>
                        <a:lnTo>
                          <a:pt x="65967" y="106002"/>
                        </a:lnTo>
                        <a:close/>
                      </a:path>
                    </a:pathLst>
                  </a:custGeom>
                  <a:solidFill>
                    <a:srgbClr val="A0BDAB"/>
                  </a:solidFill>
                  <a:ln w="4365" cap="flat">
                    <a:noFill/>
                    <a:prstDash val="solid"/>
                    <a:miter/>
                  </a:ln>
                </p:spPr>
                <p:txBody>
                  <a:bodyPr rtlCol="0" anchor="ctr"/>
                  <a:lstStyle/>
                  <a:p>
                    <a:endParaRPr lang="th-TH"/>
                  </a:p>
                </p:txBody>
              </p:sp>
              <p:sp>
                <p:nvSpPr>
                  <p:cNvPr id="489" name="Freeform: Shape 488">
                    <a:extLst>
                      <a:ext uri="{FF2B5EF4-FFF2-40B4-BE49-F238E27FC236}">
                        <a16:creationId xmlns:a16="http://schemas.microsoft.com/office/drawing/2014/main" id="{446F427A-E770-4FE9-8096-F76852D5EC0E}"/>
                      </a:ext>
                    </a:extLst>
                  </p:cNvPr>
                  <p:cNvSpPr/>
                  <p:nvPr/>
                </p:nvSpPr>
                <p:spPr>
                  <a:xfrm>
                    <a:off x="3990223" y="4465390"/>
                    <a:ext cx="85700" cy="137392"/>
                  </a:xfrm>
                  <a:custGeom>
                    <a:avLst/>
                    <a:gdLst>
                      <a:gd name="connsiteX0" fmla="*/ 85701 w 85700"/>
                      <a:gd name="connsiteY0" fmla="*/ 136868 h 137392"/>
                      <a:gd name="connsiteX1" fmla="*/ 55184 w 85700"/>
                      <a:gd name="connsiteY1" fmla="*/ 103906 h 137392"/>
                      <a:gd name="connsiteX2" fmla="*/ 43265 w 85700"/>
                      <a:gd name="connsiteY2" fmla="*/ 86880 h 137392"/>
                      <a:gd name="connsiteX3" fmla="*/ 35494 w 85700"/>
                      <a:gd name="connsiteY3" fmla="*/ 69504 h 137392"/>
                      <a:gd name="connsiteX4" fmla="*/ 32569 w 85700"/>
                      <a:gd name="connsiteY4" fmla="*/ 60772 h 137392"/>
                      <a:gd name="connsiteX5" fmla="*/ 28945 w 85700"/>
                      <a:gd name="connsiteY5" fmla="*/ 52041 h 137392"/>
                      <a:gd name="connsiteX6" fmla="*/ 19646 w 85700"/>
                      <a:gd name="connsiteY6" fmla="*/ 34665 h 137392"/>
                      <a:gd name="connsiteX7" fmla="*/ 0 w 85700"/>
                      <a:gd name="connsiteY7" fmla="*/ 0 h 137392"/>
                      <a:gd name="connsiteX8" fmla="*/ 19122 w 85700"/>
                      <a:gd name="connsiteY8" fmla="*/ 34708 h 137392"/>
                      <a:gd name="connsiteX9" fmla="*/ 28159 w 85700"/>
                      <a:gd name="connsiteY9" fmla="*/ 52084 h 137392"/>
                      <a:gd name="connsiteX10" fmla="*/ 31652 w 85700"/>
                      <a:gd name="connsiteY10" fmla="*/ 60772 h 137392"/>
                      <a:gd name="connsiteX11" fmla="*/ 34446 w 85700"/>
                      <a:gd name="connsiteY11" fmla="*/ 69504 h 137392"/>
                      <a:gd name="connsiteX12" fmla="*/ 41999 w 85700"/>
                      <a:gd name="connsiteY12" fmla="*/ 87011 h 137392"/>
                      <a:gd name="connsiteX13" fmla="*/ 53743 w 85700"/>
                      <a:gd name="connsiteY13" fmla="*/ 104212 h 137392"/>
                      <a:gd name="connsiteX14" fmla="*/ 83867 w 85700"/>
                      <a:gd name="connsiteY14" fmla="*/ 137392 h 137392"/>
                      <a:gd name="connsiteX15" fmla="*/ 85701 w 85700"/>
                      <a:gd name="connsiteY15" fmla="*/ 136868 h 137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5700" h="137392">
                        <a:moveTo>
                          <a:pt x="85701" y="136868"/>
                        </a:moveTo>
                        <a:cubicBezTo>
                          <a:pt x="74917" y="125997"/>
                          <a:pt x="64221" y="115127"/>
                          <a:pt x="55184" y="103906"/>
                        </a:cubicBezTo>
                        <a:cubicBezTo>
                          <a:pt x="50643" y="98318"/>
                          <a:pt x="46583" y="92599"/>
                          <a:pt x="43265" y="86880"/>
                        </a:cubicBezTo>
                        <a:cubicBezTo>
                          <a:pt x="39903" y="81117"/>
                          <a:pt x="37328" y="75310"/>
                          <a:pt x="35494" y="69504"/>
                        </a:cubicBezTo>
                        <a:cubicBezTo>
                          <a:pt x="34533" y="66579"/>
                          <a:pt x="33617" y="63697"/>
                          <a:pt x="32569" y="60772"/>
                        </a:cubicBezTo>
                        <a:cubicBezTo>
                          <a:pt x="31521" y="57847"/>
                          <a:pt x="30299" y="54922"/>
                          <a:pt x="28945" y="52041"/>
                        </a:cubicBezTo>
                        <a:cubicBezTo>
                          <a:pt x="26195" y="46234"/>
                          <a:pt x="22921" y="40427"/>
                          <a:pt x="19646" y="34665"/>
                        </a:cubicBezTo>
                        <a:lnTo>
                          <a:pt x="0" y="0"/>
                        </a:lnTo>
                        <a:lnTo>
                          <a:pt x="19122" y="34708"/>
                        </a:lnTo>
                        <a:cubicBezTo>
                          <a:pt x="22309" y="40515"/>
                          <a:pt x="25496" y="46278"/>
                          <a:pt x="28159" y="52084"/>
                        </a:cubicBezTo>
                        <a:cubicBezTo>
                          <a:pt x="29469" y="54966"/>
                          <a:pt x="30648" y="57891"/>
                          <a:pt x="31652" y="60772"/>
                        </a:cubicBezTo>
                        <a:cubicBezTo>
                          <a:pt x="32656" y="63697"/>
                          <a:pt x="33486" y="66579"/>
                          <a:pt x="34446" y="69504"/>
                        </a:cubicBezTo>
                        <a:cubicBezTo>
                          <a:pt x="36236" y="75310"/>
                          <a:pt x="38725" y="81204"/>
                          <a:pt x="41999" y="87011"/>
                        </a:cubicBezTo>
                        <a:cubicBezTo>
                          <a:pt x="45273" y="92817"/>
                          <a:pt x="49290" y="98536"/>
                          <a:pt x="53743" y="104212"/>
                        </a:cubicBezTo>
                        <a:cubicBezTo>
                          <a:pt x="62649" y="115520"/>
                          <a:pt x="73302" y="126478"/>
                          <a:pt x="83867" y="137392"/>
                        </a:cubicBezTo>
                        <a:lnTo>
                          <a:pt x="85701" y="136868"/>
                        </a:lnTo>
                        <a:close/>
                      </a:path>
                    </a:pathLst>
                  </a:custGeom>
                  <a:solidFill>
                    <a:srgbClr val="A0BDAB"/>
                  </a:solidFill>
                  <a:ln w="4365" cap="flat">
                    <a:noFill/>
                    <a:prstDash val="solid"/>
                    <a:miter/>
                  </a:ln>
                </p:spPr>
                <p:txBody>
                  <a:bodyPr rtlCol="0" anchor="ctr"/>
                  <a:lstStyle/>
                  <a:p>
                    <a:endParaRPr lang="th-TH"/>
                  </a:p>
                </p:txBody>
              </p:sp>
              <p:sp>
                <p:nvSpPr>
                  <p:cNvPr id="490" name="Freeform: Shape 489">
                    <a:extLst>
                      <a:ext uri="{FF2B5EF4-FFF2-40B4-BE49-F238E27FC236}">
                        <a16:creationId xmlns:a16="http://schemas.microsoft.com/office/drawing/2014/main" id="{E3C14D84-396B-43CC-9294-918CACC62F8E}"/>
                      </a:ext>
                    </a:extLst>
                  </p:cNvPr>
                  <p:cNvSpPr/>
                  <p:nvPr/>
                </p:nvSpPr>
                <p:spPr>
                  <a:xfrm>
                    <a:off x="4017728" y="4410031"/>
                    <a:ext cx="91594" cy="121587"/>
                  </a:xfrm>
                  <a:custGeom>
                    <a:avLst/>
                    <a:gdLst>
                      <a:gd name="connsiteX0" fmla="*/ 91595 w 91594"/>
                      <a:gd name="connsiteY0" fmla="*/ 120889 h 121587"/>
                      <a:gd name="connsiteX1" fmla="*/ 74874 w 91594"/>
                      <a:gd name="connsiteY1" fmla="*/ 107050 h 121587"/>
                      <a:gd name="connsiteX2" fmla="*/ 71119 w 91594"/>
                      <a:gd name="connsiteY2" fmla="*/ 103470 h 121587"/>
                      <a:gd name="connsiteX3" fmla="*/ 67452 w 91594"/>
                      <a:gd name="connsiteY3" fmla="*/ 99846 h 121587"/>
                      <a:gd name="connsiteX4" fmla="*/ 63916 w 91594"/>
                      <a:gd name="connsiteY4" fmla="*/ 96179 h 121587"/>
                      <a:gd name="connsiteX5" fmla="*/ 60598 w 91594"/>
                      <a:gd name="connsiteY5" fmla="*/ 92468 h 121587"/>
                      <a:gd name="connsiteX6" fmla="*/ 48373 w 91594"/>
                      <a:gd name="connsiteY6" fmla="*/ 77362 h 121587"/>
                      <a:gd name="connsiteX7" fmla="*/ 42829 w 91594"/>
                      <a:gd name="connsiteY7" fmla="*/ 69722 h 121587"/>
                      <a:gd name="connsiteX8" fmla="*/ 37633 w 91594"/>
                      <a:gd name="connsiteY8" fmla="*/ 62038 h 121587"/>
                      <a:gd name="connsiteX9" fmla="*/ 18555 w 91594"/>
                      <a:gd name="connsiteY9" fmla="*/ 31041 h 121587"/>
                      <a:gd name="connsiteX10" fmla="*/ 0 w 91594"/>
                      <a:gd name="connsiteY10" fmla="*/ 0 h 121587"/>
                      <a:gd name="connsiteX11" fmla="*/ 18031 w 91594"/>
                      <a:gd name="connsiteY11" fmla="*/ 31085 h 121587"/>
                      <a:gd name="connsiteX12" fmla="*/ 36586 w 91594"/>
                      <a:gd name="connsiteY12" fmla="*/ 62126 h 121587"/>
                      <a:gd name="connsiteX13" fmla="*/ 41650 w 91594"/>
                      <a:gd name="connsiteY13" fmla="*/ 69853 h 121587"/>
                      <a:gd name="connsiteX14" fmla="*/ 47063 w 91594"/>
                      <a:gd name="connsiteY14" fmla="*/ 77537 h 121587"/>
                      <a:gd name="connsiteX15" fmla="*/ 59113 w 91594"/>
                      <a:gd name="connsiteY15" fmla="*/ 92730 h 121587"/>
                      <a:gd name="connsiteX16" fmla="*/ 62431 w 91594"/>
                      <a:gd name="connsiteY16" fmla="*/ 96485 h 121587"/>
                      <a:gd name="connsiteX17" fmla="*/ 65924 w 91594"/>
                      <a:gd name="connsiteY17" fmla="*/ 100196 h 121587"/>
                      <a:gd name="connsiteX18" fmla="*/ 69547 w 91594"/>
                      <a:gd name="connsiteY18" fmla="*/ 103863 h 121587"/>
                      <a:gd name="connsiteX19" fmla="*/ 73302 w 91594"/>
                      <a:gd name="connsiteY19" fmla="*/ 107530 h 121587"/>
                      <a:gd name="connsiteX20" fmla="*/ 90023 w 91594"/>
                      <a:gd name="connsiteY20" fmla="*/ 121588 h 121587"/>
                      <a:gd name="connsiteX21" fmla="*/ 91595 w 91594"/>
                      <a:gd name="connsiteY21" fmla="*/ 120889 h 1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594" h="121587">
                        <a:moveTo>
                          <a:pt x="91595" y="120889"/>
                        </a:moveTo>
                        <a:cubicBezTo>
                          <a:pt x="85657" y="116436"/>
                          <a:pt x="79982" y="111809"/>
                          <a:pt x="74874" y="107050"/>
                        </a:cubicBezTo>
                        <a:cubicBezTo>
                          <a:pt x="73564" y="105871"/>
                          <a:pt x="72342" y="104649"/>
                          <a:pt x="71119" y="103470"/>
                        </a:cubicBezTo>
                        <a:cubicBezTo>
                          <a:pt x="69853" y="102247"/>
                          <a:pt x="68630" y="101069"/>
                          <a:pt x="67452" y="99846"/>
                        </a:cubicBezTo>
                        <a:lnTo>
                          <a:pt x="63916" y="96179"/>
                        </a:lnTo>
                        <a:lnTo>
                          <a:pt x="60598" y="92468"/>
                        </a:lnTo>
                        <a:cubicBezTo>
                          <a:pt x="56232" y="87491"/>
                          <a:pt x="52128" y="82470"/>
                          <a:pt x="48373" y="77362"/>
                        </a:cubicBezTo>
                        <a:cubicBezTo>
                          <a:pt x="46409" y="74830"/>
                          <a:pt x="44662" y="72254"/>
                          <a:pt x="42829" y="69722"/>
                        </a:cubicBezTo>
                        <a:cubicBezTo>
                          <a:pt x="41082" y="67146"/>
                          <a:pt x="39292" y="64614"/>
                          <a:pt x="37633" y="62038"/>
                        </a:cubicBezTo>
                        <a:cubicBezTo>
                          <a:pt x="30866" y="51735"/>
                          <a:pt x="24798" y="41388"/>
                          <a:pt x="18555" y="31041"/>
                        </a:cubicBezTo>
                        <a:lnTo>
                          <a:pt x="0" y="0"/>
                        </a:lnTo>
                        <a:lnTo>
                          <a:pt x="18031" y="31085"/>
                        </a:lnTo>
                        <a:cubicBezTo>
                          <a:pt x="24056" y="41432"/>
                          <a:pt x="29993" y="51822"/>
                          <a:pt x="36586" y="62126"/>
                        </a:cubicBezTo>
                        <a:cubicBezTo>
                          <a:pt x="38201" y="64701"/>
                          <a:pt x="39947" y="67277"/>
                          <a:pt x="41650" y="69853"/>
                        </a:cubicBezTo>
                        <a:cubicBezTo>
                          <a:pt x="43440" y="72429"/>
                          <a:pt x="45142" y="75005"/>
                          <a:pt x="47063" y="77537"/>
                        </a:cubicBezTo>
                        <a:cubicBezTo>
                          <a:pt x="50731" y="82645"/>
                          <a:pt x="54791" y="87709"/>
                          <a:pt x="59113" y="92730"/>
                        </a:cubicBezTo>
                        <a:lnTo>
                          <a:pt x="62431" y="96485"/>
                        </a:lnTo>
                        <a:lnTo>
                          <a:pt x="65924" y="100196"/>
                        </a:lnTo>
                        <a:cubicBezTo>
                          <a:pt x="67059" y="101418"/>
                          <a:pt x="68281" y="102640"/>
                          <a:pt x="69547" y="103863"/>
                        </a:cubicBezTo>
                        <a:cubicBezTo>
                          <a:pt x="70813" y="105085"/>
                          <a:pt x="71992" y="106308"/>
                          <a:pt x="73302" y="107530"/>
                        </a:cubicBezTo>
                        <a:cubicBezTo>
                          <a:pt x="78410" y="112376"/>
                          <a:pt x="84042" y="117047"/>
                          <a:pt x="90023" y="121588"/>
                        </a:cubicBezTo>
                        <a:lnTo>
                          <a:pt x="91595" y="120889"/>
                        </a:lnTo>
                        <a:close/>
                      </a:path>
                    </a:pathLst>
                  </a:custGeom>
                  <a:solidFill>
                    <a:srgbClr val="A0BDAB"/>
                  </a:solidFill>
                  <a:ln w="4365" cap="flat">
                    <a:noFill/>
                    <a:prstDash val="solid"/>
                    <a:miter/>
                  </a:ln>
                </p:spPr>
                <p:txBody>
                  <a:bodyPr rtlCol="0" anchor="ctr"/>
                  <a:lstStyle/>
                  <a:p>
                    <a:endParaRPr lang="th-TH"/>
                  </a:p>
                </p:txBody>
              </p:sp>
              <p:sp>
                <p:nvSpPr>
                  <p:cNvPr id="491" name="Freeform: Shape 490">
                    <a:extLst>
                      <a:ext uri="{FF2B5EF4-FFF2-40B4-BE49-F238E27FC236}">
                        <a16:creationId xmlns:a16="http://schemas.microsoft.com/office/drawing/2014/main" id="{E590859E-93FD-41E5-B564-C080FDB3391C}"/>
                      </a:ext>
                    </a:extLst>
                  </p:cNvPr>
                  <p:cNvSpPr/>
                  <p:nvPr/>
                </p:nvSpPr>
                <p:spPr>
                  <a:xfrm>
                    <a:off x="4044665" y="4365849"/>
                    <a:ext cx="82994" cy="118095"/>
                  </a:xfrm>
                  <a:custGeom>
                    <a:avLst/>
                    <a:gdLst>
                      <a:gd name="connsiteX0" fmla="*/ 82994 w 82994"/>
                      <a:gd name="connsiteY0" fmla="*/ 117746 h 118095"/>
                      <a:gd name="connsiteX1" fmla="*/ 60947 w 82994"/>
                      <a:gd name="connsiteY1" fmla="*/ 88539 h 118095"/>
                      <a:gd name="connsiteX2" fmla="*/ 40558 w 82994"/>
                      <a:gd name="connsiteY2" fmla="*/ 59026 h 118095"/>
                      <a:gd name="connsiteX3" fmla="*/ 0 w 82994"/>
                      <a:gd name="connsiteY3" fmla="*/ 0 h 118095"/>
                      <a:gd name="connsiteX4" fmla="*/ 39511 w 82994"/>
                      <a:gd name="connsiteY4" fmla="*/ 59157 h 118095"/>
                      <a:gd name="connsiteX5" fmla="*/ 59375 w 82994"/>
                      <a:gd name="connsiteY5" fmla="*/ 88713 h 118095"/>
                      <a:gd name="connsiteX6" fmla="*/ 80942 w 82994"/>
                      <a:gd name="connsiteY6" fmla="*/ 118095 h 118095"/>
                      <a:gd name="connsiteX7" fmla="*/ 82994 w 82994"/>
                      <a:gd name="connsiteY7" fmla="*/ 117746 h 11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994" h="118095">
                        <a:moveTo>
                          <a:pt x="82994" y="117746"/>
                        </a:moveTo>
                        <a:cubicBezTo>
                          <a:pt x="75092" y="108098"/>
                          <a:pt x="67888" y="98318"/>
                          <a:pt x="60947" y="88539"/>
                        </a:cubicBezTo>
                        <a:cubicBezTo>
                          <a:pt x="54049" y="78716"/>
                          <a:pt x="47369" y="68893"/>
                          <a:pt x="40558" y="59026"/>
                        </a:cubicBezTo>
                        <a:lnTo>
                          <a:pt x="0" y="0"/>
                        </a:lnTo>
                        <a:lnTo>
                          <a:pt x="39511" y="59157"/>
                        </a:lnTo>
                        <a:cubicBezTo>
                          <a:pt x="46103" y="69024"/>
                          <a:pt x="52652" y="78890"/>
                          <a:pt x="59375" y="88713"/>
                        </a:cubicBezTo>
                        <a:cubicBezTo>
                          <a:pt x="66099" y="98580"/>
                          <a:pt x="73171" y="108403"/>
                          <a:pt x="80942" y="118095"/>
                        </a:cubicBezTo>
                        <a:lnTo>
                          <a:pt x="82994" y="117746"/>
                        </a:lnTo>
                        <a:close/>
                      </a:path>
                    </a:pathLst>
                  </a:custGeom>
                  <a:solidFill>
                    <a:srgbClr val="A0BDAB"/>
                  </a:solidFill>
                  <a:ln w="4365" cap="flat">
                    <a:noFill/>
                    <a:prstDash val="solid"/>
                    <a:miter/>
                  </a:ln>
                </p:spPr>
                <p:txBody>
                  <a:bodyPr rtlCol="0" anchor="ctr"/>
                  <a:lstStyle/>
                  <a:p>
                    <a:endParaRPr lang="th-TH"/>
                  </a:p>
                </p:txBody>
              </p:sp>
              <p:sp>
                <p:nvSpPr>
                  <p:cNvPr id="492" name="Freeform: Shape 491">
                    <a:extLst>
                      <a:ext uri="{FF2B5EF4-FFF2-40B4-BE49-F238E27FC236}">
                        <a16:creationId xmlns:a16="http://schemas.microsoft.com/office/drawing/2014/main" id="{F1B9AE48-863F-4F5A-8635-E7BAF0EB4BEC}"/>
                      </a:ext>
                    </a:extLst>
                  </p:cNvPr>
                  <p:cNvSpPr/>
                  <p:nvPr/>
                </p:nvSpPr>
                <p:spPr>
                  <a:xfrm>
                    <a:off x="4071122" y="4331490"/>
                    <a:ext cx="72167" cy="92162"/>
                  </a:xfrm>
                  <a:custGeom>
                    <a:avLst/>
                    <a:gdLst>
                      <a:gd name="connsiteX0" fmla="*/ 72167 w 72167"/>
                      <a:gd name="connsiteY0" fmla="*/ 91682 h 92162"/>
                      <a:gd name="connsiteX1" fmla="*/ 0 w 72167"/>
                      <a:gd name="connsiteY1" fmla="*/ 0 h 92162"/>
                      <a:gd name="connsiteX2" fmla="*/ 70290 w 72167"/>
                      <a:gd name="connsiteY2" fmla="*/ 92162 h 92162"/>
                      <a:gd name="connsiteX3" fmla="*/ 72167 w 72167"/>
                      <a:gd name="connsiteY3" fmla="*/ 91682 h 92162"/>
                    </a:gdLst>
                    <a:ahLst/>
                    <a:cxnLst>
                      <a:cxn ang="0">
                        <a:pos x="connsiteX0" y="connsiteY0"/>
                      </a:cxn>
                      <a:cxn ang="0">
                        <a:pos x="connsiteX1" y="connsiteY1"/>
                      </a:cxn>
                      <a:cxn ang="0">
                        <a:pos x="connsiteX2" y="connsiteY2"/>
                      </a:cxn>
                      <a:cxn ang="0">
                        <a:pos x="connsiteX3" y="connsiteY3"/>
                      </a:cxn>
                    </a:cxnLst>
                    <a:rect l="l" t="t" r="r" b="b"/>
                    <a:pathLst>
                      <a:path w="72167" h="92162">
                        <a:moveTo>
                          <a:pt x="72167" y="91682"/>
                        </a:moveTo>
                        <a:cubicBezTo>
                          <a:pt x="42043" y="62388"/>
                          <a:pt x="17681" y="31477"/>
                          <a:pt x="0" y="0"/>
                        </a:cubicBezTo>
                        <a:cubicBezTo>
                          <a:pt x="16983" y="31521"/>
                          <a:pt x="40689" y="62606"/>
                          <a:pt x="70290" y="92162"/>
                        </a:cubicBezTo>
                        <a:lnTo>
                          <a:pt x="72167" y="91682"/>
                        </a:lnTo>
                        <a:close/>
                      </a:path>
                    </a:pathLst>
                  </a:custGeom>
                  <a:solidFill>
                    <a:srgbClr val="A0BDAB"/>
                  </a:solidFill>
                  <a:ln w="4365" cap="flat">
                    <a:noFill/>
                    <a:prstDash val="solid"/>
                    <a:miter/>
                  </a:ln>
                </p:spPr>
                <p:txBody>
                  <a:bodyPr rtlCol="0" anchor="ctr"/>
                  <a:lstStyle/>
                  <a:p>
                    <a:endParaRPr lang="th-TH"/>
                  </a:p>
                </p:txBody>
              </p:sp>
              <p:sp>
                <p:nvSpPr>
                  <p:cNvPr id="493" name="Freeform: Shape 492">
                    <a:extLst>
                      <a:ext uri="{FF2B5EF4-FFF2-40B4-BE49-F238E27FC236}">
                        <a16:creationId xmlns:a16="http://schemas.microsoft.com/office/drawing/2014/main" id="{E373205D-97C9-4364-819E-61A3E0370DE1}"/>
                      </a:ext>
                    </a:extLst>
                  </p:cNvPr>
                  <p:cNvSpPr/>
                  <p:nvPr/>
                </p:nvSpPr>
                <p:spPr>
                  <a:xfrm>
                    <a:off x="4117094" y="4288269"/>
                    <a:ext cx="40994" cy="71817"/>
                  </a:xfrm>
                  <a:custGeom>
                    <a:avLst/>
                    <a:gdLst>
                      <a:gd name="connsiteX0" fmla="*/ 40995 w 40994"/>
                      <a:gd name="connsiteY0" fmla="*/ 71381 h 71817"/>
                      <a:gd name="connsiteX1" fmla="*/ 0 w 40994"/>
                      <a:gd name="connsiteY1" fmla="*/ 0 h 71817"/>
                      <a:gd name="connsiteX2" fmla="*/ 39074 w 40994"/>
                      <a:gd name="connsiteY2" fmla="*/ 71818 h 71817"/>
                      <a:gd name="connsiteX3" fmla="*/ 40995 w 40994"/>
                      <a:gd name="connsiteY3" fmla="*/ 71381 h 71817"/>
                    </a:gdLst>
                    <a:ahLst/>
                    <a:cxnLst>
                      <a:cxn ang="0">
                        <a:pos x="connsiteX0" y="connsiteY0"/>
                      </a:cxn>
                      <a:cxn ang="0">
                        <a:pos x="connsiteX1" y="connsiteY1"/>
                      </a:cxn>
                      <a:cxn ang="0">
                        <a:pos x="connsiteX2" y="connsiteY2"/>
                      </a:cxn>
                      <a:cxn ang="0">
                        <a:pos x="connsiteX3" y="connsiteY3"/>
                      </a:cxn>
                    </a:cxnLst>
                    <a:rect l="l" t="t" r="r" b="b"/>
                    <a:pathLst>
                      <a:path w="40994" h="71817">
                        <a:moveTo>
                          <a:pt x="40995" y="71381"/>
                        </a:moveTo>
                        <a:cubicBezTo>
                          <a:pt x="18904" y="48766"/>
                          <a:pt x="4715" y="24099"/>
                          <a:pt x="0" y="0"/>
                        </a:cubicBezTo>
                        <a:cubicBezTo>
                          <a:pt x="3929" y="24056"/>
                          <a:pt x="17420" y="48853"/>
                          <a:pt x="39074" y="71818"/>
                        </a:cubicBezTo>
                        <a:lnTo>
                          <a:pt x="40995" y="71381"/>
                        </a:lnTo>
                        <a:close/>
                      </a:path>
                    </a:pathLst>
                  </a:custGeom>
                  <a:solidFill>
                    <a:srgbClr val="A0BDAB"/>
                  </a:solidFill>
                  <a:ln w="4365" cap="flat">
                    <a:noFill/>
                    <a:prstDash val="solid"/>
                    <a:miter/>
                  </a:ln>
                </p:spPr>
                <p:txBody>
                  <a:bodyPr rtlCol="0" anchor="ctr"/>
                  <a:lstStyle/>
                  <a:p>
                    <a:endParaRPr lang="th-TH"/>
                  </a:p>
                </p:txBody>
              </p:sp>
            </p:grpSp>
          </p:grpSp>
        </p:grpSp>
        <p:grpSp>
          <p:nvGrpSpPr>
            <p:cNvPr id="18" name="Graphic 2180">
              <a:extLst>
                <a:ext uri="{FF2B5EF4-FFF2-40B4-BE49-F238E27FC236}">
                  <a16:creationId xmlns:a16="http://schemas.microsoft.com/office/drawing/2014/main" id="{2A1E556E-0004-4D0E-A765-033F327F25BE}"/>
                </a:ext>
              </a:extLst>
            </p:cNvPr>
            <p:cNvGrpSpPr/>
            <p:nvPr/>
          </p:nvGrpSpPr>
          <p:grpSpPr>
            <a:xfrm rot="4699191">
              <a:off x="2105414" y="1344292"/>
              <a:ext cx="627978" cy="633741"/>
              <a:chOff x="1736590" y="5628006"/>
              <a:chExt cx="627978" cy="633741"/>
            </a:xfrm>
          </p:grpSpPr>
          <p:grpSp>
            <p:nvGrpSpPr>
              <p:cNvPr id="438" name="Graphic 2180">
                <a:extLst>
                  <a:ext uri="{FF2B5EF4-FFF2-40B4-BE49-F238E27FC236}">
                    <a16:creationId xmlns:a16="http://schemas.microsoft.com/office/drawing/2014/main" id="{EDF5BDDA-8A61-43AE-A303-15AC0E4F536C}"/>
                  </a:ext>
                </a:extLst>
              </p:cNvPr>
              <p:cNvGrpSpPr/>
              <p:nvPr/>
            </p:nvGrpSpPr>
            <p:grpSpPr>
              <a:xfrm>
                <a:off x="1796855" y="5964834"/>
                <a:ext cx="227379" cy="237277"/>
                <a:chOff x="1796855" y="5964834"/>
                <a:chExt cx="227379" cy="237277"/>
              </a:xfrm>
            </p:grpSpPr>
            <p:sp>
              <p:nvSpPr>
                <p:cNvPr id="458" name="Freeform: Shape 457">
                  <a:extLst>
                    <a:ext uri="{FF2B5EF4-FFF2-40B4-BE49-F238E27FC236}">
                      <a16:creationId xmlns:a16="http://schemas.microsoft.com/office/drawing/2014/main" id="{31A2F13C-CB79-4626-94A3-5EB3880D85DD}"/>
                    </a:ext>
                  </a:extLst>
                </p:cNvPr>
                <p:cNvSpPr/>
                <p:nvPr/>
              </p:nvSpPr>
              <p:spPr>
                <a:xfrm>
                  <a:off x="1798901" y="5969366"/>
                  <a:ext cx="225333" cy="199336"/>
                </a:xfrm>
                <a:custGeom>
                  <a:avLst/>
                  <a:gdLst>
                    <a:gd name="connsiteX0" fmla="*/ 178201 w 225333"/>
                    <a:gd name="connsiteY0" fmla="*/ 14978 h 199336"/>
                    <a:gd name="connsiteX1" fmla="*/ 225221 w 225333"/>
                    <a:gd name="connsiteY1" fmla="*/ 111419 h 199336"/>
                    <a:gd name="connsiteX2" fmla="*/ 212778 w 225333"/>
                    <a:gd name="connsiteY2" fmla="*/ 172540 h 199336"/>
                    <a:gd name="connsiteX3" fmla="*/ 158642 w 225333"/>
                    <a:gd name="connsiteY3" fmla="*/ 198036 h 199336"/>
                    <a:gd name="connsiteX4" fmla="*/ 189596 w 225333"/>
                    <a:gd name="connsiteY4" fmla="*/ 169964 h 199336"/>
                    <a:gd name="connsiteX5" fmla="*/ 171914 w 225333"/>
                    <a:gd name="connsiteY5" fmla="*/ 129406 h 199336"/>
                    <a:gd name="connsiteX6" fmla="*/ 128998 w 225333"/>
                    <a:gd name="connsiteY6" fmla="*/ 121809 h 199336"/>
                    <a:gd name="connsiteX7" fmla="*/ 120223 w 225333"/>
                    <a:gd name="connsiteY7" fmla="*/ 130104 h 199336"/>
                    <a:gd name="connsiteX8" fmla="*/ 104288 w 225333"/>
                    <a:gd name="connsiteY8" fmla="*/ 129886 h 199336"/>
                    <a:gd name="connsiteX9" fmla="*/ 98525 w 225333"/>
                    <a:gd name="connsiteY9" fmla="*/ 150885 h 199336"/>
                    <a:gd name="connsiteX10" fmla="*/ 96473 w 225333"/>
                    <a:gd name="connsiteY10" fmla="*/ 173457 h 199336"/>
                    <a:gd name="connsiteX11" fmla="*/ 58185 w 225333"/>
                    <a:gd name="connsiteY11" fmla="*/ 166821 h 199336"/>
                    <a:gd name="connsiteX12" fmla="*/ 38189 w 225333"/>
                    <a:gd name="connsiteY12" fmla="*/ 169004 h 199336"/>
                    <a:gd name="connsiteX13" fmla="*/ 30069 w 225333"/>
                    <a:gd name="connsiteY13" fmla="*/ 186074 h 199336"/>
                    <a:gd name="connsiteX14" fmla="*/ 16797 w 225333"/>
                    <a:gd name="connsiteY14" fmla="*/ 197949 h 199336"/>
                    <a:gd name="connsiteX15" fmla="*/ 6537 w 225333"/>
                    <a:gd name="connsiteY15" fmla="*/ 185506 h 199336"/>
                    <a:gd name="connsiteX16" fmla="*/ 178201 w 225333"/>
                    <a:gd name="connsiteY16" fmla="*/ 14978 h 19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5333" h="199336">
                      <a:moveTo>
                        <a:pt x="178201" y="14978"/>
                      </a:moveTo>
                      <a:cubicBezTo>
                        <a:pt x="212080" y="31917"/>
                        <a:pt x="224042" y="73742"/>
                        <a:pt x="225221" y="111419"/>
                      </a:cubicBezTo>
                      <a:cubicBezTo>
                        <a:pt x="225876" y="132374"/>
                        <a:pt x="223911" y="154422"/>
                        <a:pt x="212778" y="172540"/>
                      </a:cubicBezTo>
                      <a:cubicBezTo>
                        <a:pt x="201646" y="190702"/>
                        <a:pt x="179118" y="203581"/>
                        <a:pt x="158642" y="198036"/>
                      </a:cubicBezTo>
                      <a:cubicBezTo>
                        <a:pt x="174010" y="199913"/>
                        <a:pt x="188155" y="185201"/>
                        <a:pt x="189596" y="169964"/>
                      </a:cubicBezTo>
                      <a:cubicBezTo>
                        <a:pt x="191037" y="154727"/>
                        <a:pt x="182698" y="140233"/>
                        <a:pt x="171914" y="129406"/>
                      </a:cubicBezTo>
                      <a:cubicBezTo>
                        <a:pt x="160607" y="118054"/>
                        <a:pt x="140480" y="110152"/>
                        <a:pt x="128998" y="121809"/>
                      </a:cubicBezTo>
                      <a:cubicBezTo>
                        <a:pt x="126161" y="124734"/>
                        <a:pt x="124065" y="128707"/>
                        <a:pt x="120223" y="130104"/>
                      </a:cubicBezTo>
                      <a:cubicBezTo>
                        <a:pt x="115159" y="131938"/>
                        <a:pt x="109483" y="128358"/>
                        <a:pt x="104288" y="129886"/>
                      </a:cubicBezTo>
                      <a:cubicBezTo>
                        <a:pt x="96386" y="132200"/>
                        <a:pt x="96255" y="143202"/>
                        <a:pt x="98525" y="150885"/>
                      </a:cubicBezTo>
                      <a:cubicBezTo>
                        <a:pt x="100795" y="158569"/>
                        <a:pt x="103109" y="168567"/>
                        <a:pt x="96473" y="173457"/>
                      </a:cubicBezTo>
                      <a:cubicBezTo>
                        <a:pt x="83725" y="171230"/>
                        <a:pt x="70933" y="169047"/>
                        <a:pt x="58185" y="166821"/>
                      </a:cubicBezTo>
                      <a:cubicBezTo>
                        <a:pt x="51418" y="165642"/>
                        <a:pt x="43647" y="164681"/>
                        <a:pt x="38189" y="169004"/>
                      </a:cubicBezTo>
                      <a:cubicBezTo>
                        <a:pt x="33081" y="173020"/>
                        <a:pt x="32034" y="180005"/>
                        <a:pt x="30069" y="186074"/>
                      </a:cubicBezTo>
                      <a:cubicBezTo>
                        <a:pt x="28104" y="192142"/>
                        <a:pt x="23171" y="198778"/>
                        <a:pt x="16797" y="197949"/>
                      </a:cubicBezTo>
                      <a:cubicBezTo>
                        <a:pt x="11034" y="197207"/>
                        <a:pt x="8153" y="190964"/>
                        <a:pt x="6537" y="185506"/>
                      </a:cubicBezTo>
                      <a:cubicBezTo>
                        <a:pt x="-25071" y="78718"/>
                        <a:pt x="62114" y="-43001"/>
                        <a:pt x="178201" y="14978"/>
                      </a:cubicBezTo>
                      <a:close/>
                    </a:path>
                  </a:pathLst>
                </a:custGeom>
                <a:solidFill>
                  <a:srgbClr val="A2A2A2"/>
                </a:solidFill>
                <a:ln w="4365" cap="flat">
                  <a:noFill/>
                  <a:prstDash val="solid"/>
                  <a:miter/>
                </a:ln>
              </p:spPr>
              <p:txBody>
                <a:bodyPr rtlCol="0" anchor="ctr"/>
                <a:lstStyle/>
                <a:p>
                  <a:endParaRPr lang="th-TH"/>
                </a:p>
              </p:txBody>
            </p:sp>
            <p:sp>
              <p:nvSpPr>
                <p:cNvPr id="459" name="Freeform: Shape 458">
                  <a:extLst>
                    <a:ext uri="{FF2B5EF4-FFF2-40B4-BE49-F238E27FC236}">
                      <a16:creationId xmlns:a16="http://schemas.microsoft.com/office/drawing/2014/main" id="{9BA60A9C-1AC3-4914-8F69-CC6AC802C250}"/>
                    </a:ext>
                  </a:extLst>
                </p:cNvPr>
                <p:cNvSpPr/>
                <p:nvPr/>
              </p:nvSpPr>
              <p:spPr>
                <a:xfrm>
                  <a:off x="1840976" y="6000427"/>
                  <a:ext cx="169394" cy="201684"/>
                </a:xfrm>
                <a:custGeom>
                  <a:avLst/>
                  <a:gdLst>
                    <a:gd name="connsiteX0" fmla="*/ 169394 w 169394"/>
                    <a:gd name="connsiteY0" fmla="*/ 88915 h 201684"/>
                    <a:gd name="connsiteX1" fmla="*/ 164329 w 169394"/>
                    <a:gd name="connsiteY1" fmla="*/ 49492 h 201684"/>
                    <a:gd name="connsiteX2" fmla="*/ 159789 w 169394"/>
                    <a:gd name="connsiteY2" fmla="*/ 26266 h 201684"/>
                    <a:gd name="connsiteX3" fmla="*/ 143461 w 169394"/>
                    <a:gd name="connsiteY3" fmla="*/ 507 h 201684"/>
                    <a:gd name="connsiteX4" fmla="*/ 118532 w 169394"/>
                    <a:gd name="connsiteY4" fmla="*/ 27357 h 201684"/>
                    <a:gd name="connsiteX5" fmla="*/ 123553 w 169394"/>
                    <a:gd name="connsiteY5" fmla="*/ 68658 h 201684"/>
                    <a:gd name="connsiteX6" fmla="*/ 115781 w 169394"/>
                    <a:gd name="connsiteY6" fmla="*/ 90792 h 201684"/>
                    <a:gd name="connsiteX7" fmla="*/ 45754 w 169394"/>
                    <a:gd name="connsiteY7" fmla="*/ 147766 h 201684"/>
                    <a:gd name="connsiteX8" fmla="*/ 17551 w 169394"/>
                    <a:gd name="connsiteY8" fmla="*/ 157109 h 201684"/>
                    <a:gd name="connsiteX9" fmla="*/ 0 w 169394"/>
                    <a:gd name="connsiteY9" fmla="*/ 179331 h 201684"/>
                    <a:gd name="connsiteX10" fmla="*/ 63959 w 169394"/>
                    <a:gd name="connsiteY10" fmla="*/ 201684 h 201684"/>
                    <a:gd name="connsiteX11" fmla="*/ 169394 w 169394"/>
                    <a:gd name="connsiteY11" fmla="*/ 88915 h 20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394" h="201684">
                      <a:moveTo>
                        <a:pt x="169394" y="88915"/>
                      </a:moveTo>
                      <a:cubicBezTo>
                        <a:pt x="169437" y="75599"/>
                        <a:pt x="166861" y="62502"/>
                        <a:pt x="164329" y="49492"/>
                      </a:cubicBezTo>
                      <a:cubicBezTo>
                        <a:pt x="162801" y="41764"/>
                        <a:pt x="161317" y="33993"/>
                        <a:pt x="159789" y="26266"/>
                      </a:cubicBezTo>
                      <a:cubicBezTo>
                        <a:pt x="157737" y="15744"/>
                        <a:pt x="153982" y="3301"/>
                        <a:pt x="143461" y="507"/>
                      </a:cubicBezTo>
                      <a:cubicBezTo>
                        <a:pt x="129839" y="-3116"/>
                        <a:pt x="118445" y="13386"/>
                        <a:pt x="118532" y="27357"/>
                      </a:cubicBezTo>
                      <a:cubicBezTo>
                        <a:pt x="118619" y="41284"/>
                        <a:pt x="124906" y="54731"/>
                        <a:pt x="123553" y="68658"/>
                      </a:cubicBezTo>
                      <a:cubicBezTo>
                        <a:pt x="122767" y="76429"/>
                        <a:pt x="119623" y="83851"/>
                        <a:pt x="115781" y="90792"/>
                      </a:cubicBezTo>
                      <a:cubicBezTo>
                        <a:pt x="100938" y="117598"/>
                        <a:pt x="75223" y="138511"/>
                        <a:pt x="45754" y="147766"/>
                      </a:cubicBezTo>
                      <a:cubicBezTo>
                        <a:pt x="36280" y="150735"/>
                        <a:pt x="26369" y="152569"/>
                        <a:pt x="17551" y="157109"/>
                      </a:cubicBezTo>
                      <a:cubicBezTo>
                        <a:pt x="8732" y="161650"/>
                        <a:pt x="829" y="169639"/>
                        <a:pt x="0" y="179331"/>
                      </a:cubicBezTo>
                      <a:cubicBezTo>
                        <a:pt x="18904" y="191992"/>
                        <a:pt x="40864" y="201597"/>
                        <a:pt x="63959" y="201684"/>
                      </a:cubicBezTo>
                      <a:cubicBezTo>
                        <a:pt x="118925" y="201859"/>
                        <a:pt x="169263" y="139821"/>
                        <a:pt x="169394" y="88915"/>
                      </a:cubicBezTo>
                      <a:close/>
                    </a:path>
                  </a:pathLst>
                </a:custGeom>
                <a:solidFill>
                  <a:srgbClr val="E8E6E2"/>
                </a:solidFill>
                <a:ln w="4365" cap="flat">
                  <a:noFill/>
                  <a:prstDash val="solid"/>
                  <a:miter/>
                </a:ln>
              </p:spPr>
              <p:txBody>
                <a:bodyPr rtlCol="0" anchor="ctr"/>
                <a:lstStyle/>
                <a:p>
                  <a:endParaRPr lang="th-TH"/>
                </a:p>
              </p:txBody>
            </p:sp>
            <p:sp>
              <p:nvSpPr>
                <p:cNvPr id="460" name="Freeform: Shape 459">
                  <a:extLst>
                    <a:ext uri="{FF2B5EF4-FFF2-40B4-BE49-F238E27FC236}">
                      <a16:creationId xmlns:a16="http://schemas.microsoft.com/office/drawing/2014/main" id="{BA129DE2-AE49-4DE3-9654-3E45E2E8B389}"/>
                    </a:ext>
                  </a:extLst>
                </p:cNvPr>
                <p:cNvSpPr/>
                <p:nvPr/>
              </p:nvSpPr>
              <p:spPr>
                <a:xfrm>
                  <a:off x="1811397" y="5982980"/>
                  <a:ext cx="183451" cy="196858"/>
                </a:xfrm>
                <a:custGeom>
                  <a:avLst/>
                  <a:gdLst>
                    <a:gd name="connsiteX0" fmla="*/ 99520 w 183451"/>
                    <a:gd name="connsiteY0" fmla="*/ 171194 h 196858"/>
                    <a:gd name="connsiteX1" fmla="*/ 106068 w 183451"/>
                    <a:gd name="connsiteY1" fmla="*/ 160323 h 196858"/>
                    <a:gd name="connsiteX2" fmla="*/ 119253 w 183451"/>
                    <a:gd name="connsiteY2" fmla="*/ 153207 h 196858"/>
                    <a:gd name="connsiteX3" fmla="*/ 161209 w 183451"/>
                    <a:gd name="connsiteY3" fmla="*/ 114526 h 196858"/>
                    <a:gd name="connsiteX4" fmla="*/ 179021 w 183451"/>
                    <a:gd name="connsiteY4" fmla="*/ 46419 h 196858"/>
                    <a:gd name="connsiteX5" fmla="*/ 183343 w 183451"/>
                    <a:gd name="connsiteY5" fmla="*/ 26249 h 196858"/>
                    <a:gd name="connsiteX6" fmla="*/ 179632 w 183451"/>
                    <a:gd name="connsiteY6" fmla="*/ 15597 h 196858"/>
                    <a:gd name="connsiteX7" fmla="*/ 157760 w 183451"/>
                    <a:gd name="connsiteY7" fmla="*/ 54 h 196858"/>
                    <a:gd name="connsiteX8" fmla="*/ 125278 w 183451"/>
                    <a:gd name="connsiteY8" fmla="*/ 37950 h 196858"/>
                    <a:gd name="connsiteX9" fmla="*/ 110915 w 183451"/>
                    <a:gd name="connsiteY9" fmla="*/ 89553 h 196858"/>
                    <a:gd name="connsiteX10" fmla="*/ 79175 w 183451"/>
                    <a:gd name="connsiteY10" fmla="*/ 84882 h 196858"/>
                    <a:gd name="connsiteX11" fmla="*/ 57957 w 183451"/>
                    <a:gd name="connsiteY11" fmla="*/ 105882 h 196858"/>
                    <a:gd name="connsiteX12" fmla="*/ 56560 w 183451"/>
                    <a:gd name="connsiteY12" fmla="*/ 134652 h 196858"/>
                    <a:gd name="connsiteX13" fmla="*/ 44511 w 183451"/>
                    <a:gd name="connsiteY13" fmla="*/ 134827 h 196858"/>
                    <a:gd name="connsiteX14" fmla="*/ 6266 w 183451"/>
                    <a:gd name="connsiteY14" fmla="*/ 150369 h 196858"/>
                    <a:gd name="connsiteX15" fmla="*/ 6834 w 183451"/>
                    <a:gd name="connsiteY15" fmla="*/ 190011 h 196858"/>
                    <a:gd name="connsiteX16" fmla="*/ 99520 w 183451"/>
                    <a:gd name="connsiteY16" fmla="*/ 171194 h 196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3451" h="196858">
                      <a:moveTo>
                        <a:pt x="99520" y="171194"/>
                      </a:moveTo>
                      <a:cubicBezTo>
                        <a:pt x="101965" y="167701"/>
                        <a:pt x="103187" y="163467"/>
                        <a:pt x="106068" y="160323"/>
                      </a:cubicBezTo>
                      <a:cubicBezTo>
                        <a:pt x="109474" y="156612"/>
                        <a:pt x="114538" y="155041"/>
                        <a:pt x="119253" y="153207"/>
                      </a:cubicBezTo>
                      <a:cubicBezTo>
                        <a:pt x="137371" y="146003"/>
                        <a:pt x="152695" y="131858"/>
                        <a:pt x="161209" y="114526"/>
                      </a:cubicBezTo>
                      <a:cubicBezTo>
                        <a:pt x="171599" y="93264"/>
                        <a:pt x="171687" y="68816"/>
                        <a:pt x="179021" y="46419"/>
                      </a:cubicBezTo>
                      <a:cubicBezTo>
                        <a:pt x="181204" y="39827"/>
                        <a:pt x="184042" y="33104"/>
                        <a:pt x="183343" y="26249"/>
                      </a:cubicBezTo>
                      <a:cubicBezTo>
                        <a:pt x="182950" y="22451"/>
                        <a:pt x="181510" y="18871"/>
                        <a:pt x="179632" y="15597"/>
                      </a:cubicBezTo>
                      <a:cubicBezTo>
                        <a:pt x="175048" y="7563"/>
                        <a:pt x="167190" y="666"/>
                        <a:pt x="157760" y="54"/>
                      </a:cubicBezTo>
                      <a:cubicBezTo>
                        <a:pt x="139423" y="-1212"/>
                        <a:pt x="127723" y="19919"/>
                        <a:pt x="125278" y="37950"/>
                      </a:cubicBezTo>
                      <a:cubicBezTo>
                        <a:pt x="122833" y="55937"/>
                        <a:pt x="123706" y="76281"/>
                        <a:pt x="110915" y="89553"/>
                      </a:cubicBezTo>
                      <a:cubicBezTo>
                        <a:pt x="100655" y="86323"/>
                        <a:pt x="89915" y="83092"/>
                        <a:pt x="79175" y="84882"/>
                      </a:cubicBezTo>
                      <a:cubicBezTo>
                        <a:pt x="68435" y="86672"/>
                        <a:pt x="57914" y="95229"/>
                        <a:pt x="57957" y="105882"/>
                      </a:cubicBezTo>
                      <a:cubicBezTo>
                        <a:pt x="57957" y="116229"/>
                        <a:pt x="65947" y="129762"/>
                        <a:pt x="56560" y="134652"/>
                      </a:cubicBezTo>
                      <a:cubicBezTo>
                        <a:pt x="52893" y="136573"/>
                        <a:pt x="48527" y="135438"/>
                        <a:pt x="44511" y="134827"/>
                      </a:cubicBezTo>
                      <a:cubicBezTo>
                        <a:pt x="30278" y="132688"/>
                        <a:pt x="14648" y="138625"/>
                        <a:pt x="6266" y="150369"/>
                      </a:cubicBezTo>
                      <a:cubicBezTo>
                        <a:pt x="-2116" y="162070"/>
                        <a:pt x="-2247" y="179140"/>
                        <a:pt x="6834" y="190011"/>
                      </a:cubicBezTo>
                      <a:cubicBezTo>
                        <a:pt x="21197" y="207125"/>
                        <a:pt x="87252" y="188876"/>
                        <a:pt x="99520" y="171194"/>
                      </a:cubicBezTo>
                      <a:close/>
                    </a:path>
                  </a:pathLst>
                </a:custGeom>
                <a:solidFill>
                  <a:srgbClr val="D8D6D0"/>
                </a:solidFill>
                <a:ln w="4365" cap="flat">
                  <a:noFill/>
                  <a:prstDash val="solid"/>
                  <a:miter/>
                </a:ln>
              </p:spPr>
              <p:txBody>
                <a:bodyPr rtlCol="0" anchor="ctr"/>
                <a:lstStyle/>
                <a:p>
                  <a:endParaRPr lang="th-TH"/>
                </a:p>
              </p:txBody>
            </p:sp>
            <p:sp>
              <p:nvSpPr>
                <p:cNvPr id="461" name="Freeform: Shape 460">
                  <a:extLst>
                    <a:ext uri="{FF2B5EF4-FFF2-40B4-BE49-F238E27FC236}">
                      <a16:creationId xmlns:a16="http://schemas.microsoft.com/office/drawing/2014/main" id="{FA9C7522-B732-4CB1-9464-8A7E2493405E}"/>
                    </a:ext>
                  </a:extLst>
                </p:cNvPr>
                <p:cNvSpPr/>
                <p:nvPr/>
              </p:nvSpPr>
              <p:spPr>
                <a:xfrm>
                  <a:off x="1816214" y="5980744"/>
                  <a:ext cx="155867" cy="184781"/>
                </a:xfrm>
                <a:custGeom>
                  <a:avLst/>
                  <a:gdLst>
                    <a:gd name="connsiteX0" fmla="*/ 131244 w 155867"/>
                    <a:gd name="connsiteY0" fmla="*/ 83014 h 184781"/>
                    <a:gd name="connsiteX1" fmla="*/ 108848 w 155867"/>
                    <a:gd name="connsiteY1" fmla="*/ 112483 h 184781"/>
                    <a:gd name="connsiteX2" fmla="*/ 84923 w 155867"/>
                    <a:gd name="connsiteY2" fmla="*/ 110169 h 184781"/>
                    <a:gd name="connsiteX3" fmla="*/ 63225 w 155867"/>
                    <a:gd name="connsiteY3" fmla="*/ 117417 h 184781"/>
                    <a:gd name="connsiteX4" fmla="*/ 55061 w 155867"/>
                    <a:gd name="connsiteY4" fmla="*/ 145227 h 184781"/>
                    <a:gd name="connsiteX5" fmla="*/ 44539 w 155867"/>
                    <a:gd name="connsiteY5" fmla="*/ 146537 h 184781"/>
                    <a:gd name="connsiteX6" fmla="*/ 6382 w 155867"/>
                    <a:gd name="connsiteY6" fmla="*/ 184781 h 184781"/>
                    <a:gd name="connsiteX7" fmla="*/ 10311 w 155867"/>
                    <a:gd name="connsiteY7" fmla="*/ 116325 h 184781"/>
                    <a:gd name="connsiteX8" fmla="*/ 155867 w 155867"/>
                    <a:gd name="connsiteY8" fmla="*/ 3294 h 184781"/>
                    <a:gd name="connsiteX9" fmla="*/ 131244 w 155867"/>
                    <a:gd name="connsiteY9" fmla="*/ 83014 h 18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867" h="184781">
                      <a:moveTo>
                        <a:pt x="131244" y="83014"/>
                      </a:moveTo>
                      <a:cubicBezTo>
                        <a:pt x="129498" y="95937"/>
                        <a:pt x="121814" y="109733"/>
                        <a:pt x="108848" y="112483"/>
                      </a:cubicBezTo>
                      <a:cubicBezTo>
                        <a:pt x="100902" y="114142"/>
                        <a:pt x="92869" y="111305"/>
                        <a:pt x="84923" y="110169"/>
                      </a:cubicBezTo>
                      <a:cubicBezTo>
                        <a:pt x="76933" y="109035"/>
                        <a:pt x="67241" y="110431"/>
                        <a:pt x="63225" y="117417"/>
                      </a:cubicBezTo>
                      <a:cubicBezTo>
                        <a:pt x="58204" y="126192"/>
                        <a:pt x="64011" y="140337"/>
                        <a:pt x="55061" y="145227"/>
                      </a:cubicBezTo>
                      <a:cubicBezTo>
                        <a:pt x="51917" y="146930"/>
                        <a:pt x="48119" y="146537"/>
                        <a:pt x="44539" y="146537"/>
                      </a:cubicBezTo>
                      <a:cubicBezTo>
                        <a:pt x="24500" y="146712"/>
                        <a:pt x="6164" y="165135"/>
                        <a:pt x="6382" y="184781"/>
                      </a:cubicBezTo>
                      <a:cubicBezTo>
                        <a:pt x="-5406" y="164437"/>
                        <a:pt x="1056" y="138373"/>
                        <a:pt x="10311" y="116325"/>
                      </a:cubicBezTo>
                      <a:cubicBezTo>
                        <a:pt x="30263" y="68825"/>
                        <a:pt x="92956" y="-17967"/>
                        <a:pt x="155867" y="3294"/>
                      </a:cubicBezTo>
                      <a:cubicBezTo>
                        <a:pt x="138361" y="32938"/>
                        <a:pt x="136003" y="47782"/>
                        <a:pt x="131244" y="83014"/>
                      </a:cubicBezTo>
                      <a:close/>
                    </a:path>
                  </a:pathLst>
                </a:custGeom>
                <a:solidFill>
                  <a:srgbClr val="C6C5C2"/>
                </a:solidFill>
                <a:ln w="4365" cap="flat">
                  <a:noFill/>
                  <a:prstDash val="solid"/>
                  <a:miter/>
                </a:ln>
              </p:spPr>
              <p:txBody>
                <a:bodyPr rtlCol="0" anchor="ctr"/>
                <a:lstStyle/>
                <a:p>
                  <a:endParaRPr lang="th-TH"/>
                </a:p>
              </p:txBody>
            </p:sp>
            <p:sp>
              <p:nvSpPr>
                <p:cNvPr id="462" name="Freeform: Shape 461">
                  <a:extLst>
                    <a:ext uri="{FF2B5EF4-FFF2-40B4-BE49-F238E27FC236}">
                      <a16:creationId xmlns:a16="http://schemas.microsoft.com/office/drawing/2014/main" id="{41A26156-CE2D-44A1-BC7A-E93CAA5B4A5F}"/>
                    </a:ext>
                  </a:extLst>
                </p:cNvPr>
                <p:cNvSpPr/>
                <p:nvPr/>
              </p:nvSpPr>
              <p:spPr>
                <a:xfrm>
                  <a:off x="1796855" y="5964834"/>
                  <a:ext cx="225349" cy="217194"/>
                </a:xfrm>
                <a:custGeom>
                  <a:avLst/>
                  <a:gdLst>
                    <a:gd name="connsiteX0" fmla="*/ 150909 w 225349"/>
                    <a:gd name="connsiteY0" fmla="*/ 80064 h 217194"/>
                    <a:gd name="connsiteX1" fmla="*/ 136327 w 225349"/>
                    <a:gd name="connsiteY1" fmla="*/ 69455 h 217194"/>
                    <a:gd name="connsiteX2" fmla="*/ 101139 w 225349"/>
                    <a:gd name="connsiteY2" fmla="*/ 58278 h 217194"/>
                    <a:gd name="connsiteX3" fmla="*/ 68745 w 225349"/>
                    <a:gd name="connsiteY3" fmla="*/ 73384 h 217194"/>
                    <a:gd name="connsiteX4" fmla="*/ 66300 w 225349"/>
                    <a:gd name="connsiteY4" fmla="*/ 81679 h 217194"/>
                    <a:gd name="connsiteX5" fmla="*/ 83545 w 225349"/>
                    <a:gd name="connsiteY5" fmla="*/ 114030 h 217194"/>
                    <a:gd name="connsiteX6" fmla="*/ 63287 w 225349"/>
                    <a:gd name="connsiteY6" fmla="*/ 122718 h 217194"/>
                    <a:gd name="connsiteX7" fmla="*/ 36307 w 225349"/>
                    <a:gd name="connsiteY7" fmla="*/ 164280 h 217194"/>
                    <a:gd name="connsiteX8" fmla="*/ 59183 w 225349"/>
                    <a:gd name="connsiteY8" fmla="*/ 211082 h 217194"/>
                    <a:gd name="connsiteX9" fmla="*/ 56040 w 225349"/>
                    <a:gd name="connsiteY9" fmla="*/ 217194 h 217194"/>
                    <a:gd name="connsiteX10" fmla="*/ 681 w 225349"/>
                    <a:gd name="connsiteY10" fmla="*/ 155025 h 217194"/>
                    <a:gd name="connsiteX11" fmla="*/ 17577 w 225349"/>
                    <a:gd name="connsiteY11" fmla="*/ 66792 h 217194"/>
                    <a:gd name="connsiteX12" fmla="*/ 31155 w 225349"/>
                    <a:gd name="connsiteY12" fmla="*/ 40903 h 217194"/>
                    <a:gd name="connsiteX13" fmla="*/ 82977 w 225349"/>
                    <a:gd name="connsiteY13" fmla="*/ 7460 h 217194"/>
                    <a:gd name="connsiteX14" fmla="*/ 127072 w 225349"/>
                    <a:gd name="connsiteY14" fmla="*/ 169 h 217194"/>
                    <a:gd name="connsiteX15" fmla="*/ 159946 w 225349"/>
                    <a:gd name="connsiteY15" fmla="*/ 8727 h 217194"/>
                    <a:gd name="connsiteX16" fmla="*/ 208625 w 225349"/>
                    <a:gd name="connsiteY16" fmla="*/ 42824 h 217194"/>
                    <a:gd name="connsiteX17" fmla="*/ 217575 w 225349"/>
                    <a:gd name="connsiteY17" fmla="*/ 157251 h 217194"/>
                    <a:gd name="connsiteX18" fmla="*/ 208582 w 225349"/>
                    <a:gd name="connsiteY18" fmla="*/ 116213 h 217194"/>
                    <a:gd name="connsiteX19" fmla="*/ 150909 w 225349"/>
                    <a:gd name="connsiteY19" fmla="*/ 80064 h 217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5349" h="217194">
                      <a:moveTo>
                        <a:pt x="150909" y="80064"/>
                      </a:moveTo>
                      <a:cubicBezTo>
                        <a:pt x="147504" y="75043"/>
                        <a:pt x="141828" y="72118"/>
                        <a:pt x="136327" y="69455"/>
                      </a:cubicBezTo>
                      <a:cubicBezTo>
                        <a:pt x="125238" y="64041"/>
                        <a:pt x="113625" y="58890"/>
                        <a:pt x="101139" y="58278"/>
                      </a:cubicBezTo>
                      <a:cubicBezTo>
                        <a:pt x="88696" y="57667"/>
                        <a:pt x="75031" y="62644"/>
                        <a:pt x="68745" y="73384"/>
                      </a:cubicBezTo>
                      <a:cubicBezTo>
                        <a:pt x="67260" y="75916"/>
                        <a:pt x="66212" y="78754"/>
                        <a:pt x="66300" y="81679"/>
                      </a:cubicBezTo>
                      <a:cubicBezTo>
                        <a:pt x="66824" y="94646"/>
                        <a:pt x="89133" y="102155"/>
                        <a:pt x="83545" y="114030"/>
                      </a:cubicBezTo>
                      <a:cubicBezTo>
                        <a:pt x="80314" y="120884"/>
                        <a:pt x="70709" y="120928"/>
                        <a:pt x="63287" y="122718"/>
                      </a:cubicBezTo>
                      <a:cubicBezTo>
                        <a:pt x="45693" y="126953"/>
                        <a:pt x="35128" y="146643"/>
                        <a:pt x="36307" y="164280"/>
                      </a:cubicBezTo>
                      <a:cubicBezTo>
                        <a:pt x="37485" y="181962"/>
                        <a:pt x="47701" y="197591"/>
                        <a:pt x="59183" y="211082"/>
                      </a:cubicBezTo>
                      <a:cubicBezTo>
                        <a:pt x="58136" y="213134"/>
                        <a:pt x="57088" y="215142"/>
                        <a:pt x="56040" y="217194"/>
                      </a:cubicBezTo>
                      <a:cubicBezTo>
                        <a:pt x="25610" y="214531"/>
                        <a:pt x="4130" y="184800"/>
                        <a:pt x="681" y="155025"/>
                      </a:cubicBezTo>
                      <a:cubicBezTo>
                        <a:pt x="-2768" y="125206"/>
                        <a:pt x="7492" y="95388"/>
                        <a:pt x="17577" y="66792"/>
                      </a:cubicBezTo>
                      <a:cubicBezTo>
                        <a:pt x="20852" y="57580"/>
                        <a:pt x="24301" y="48019"/>
                        <a:pt x="31155" y="40903"/>
                      </a:cubicBezTo>
                      <a:cubicBezTo>
                        <a:pt x="45125" y="26452"/>
                        <a:pt x="64510" y="15537"/>
                        <a:pt x="82977" y="7460"/>
                      </a:cubicBezTo>
                      <a:cubicBezTo>
                        <a:pt x="96642" y="1479"/>
                        <a:pt x="112315" y="1654"/>
                        <a:pt x="127072" y="169"/>
                      </a:cubicBezTo>
                      <a:cubicBezTo>
                        <a:pt x="138598" y="-966"/>
                        <a:pt x="149643" y="3793"/>
                        <a:pt x="159946" y="8727"/>
                      </a:cubicBezTo>
                      <a:cubicBezTo>
                        <a:pt x="178065" y="17327"/>
                        <a:pt x="196357" y="27150"/>
                        <a:pt x="208625" y="42824"/>
                      </a:cubicBezTo>
                      <a:cubicBezTo>
                        <a:pt x="229930" y="70153"/>
                        <a:pt x="228490" y="124508"/>
                        <a:pt x="217575" y="157251"/>
                      </a:cubicBezTo>
                      <a:cubicBezTo>
                        <a:pt x="211900" y="142277"/>
                        <a:pt x="220675" y="128000"/>
                        <a:pt x="208582" y="116213"/>
                      </a:cubicBezTo>
                      <a:cubicBezTo>
                        <a:pt x="188848" y="96872"/>
                        <a:pt x="167019" y="103858"/>
                        <a:pt x="150909" y="80064"/>
                      </a:cubicBezTo>
                      <a:close/>
                    </a:path>
                  </a:pathLst>
                </a:custGeom>
                <a:solidFill>
                  <a:srgbClr val="CCB68F">
                    <a:alpha val="32000"/>
                  </a:srgbClr>
                </a:solidFill>
                <a:ln w="4365" cap="flat">
                  <a:noFill/>
                  <a:prstDash val="solid"/>
                  <a:miter/>
                </a:ln>
              </p:spPr>
              <p:txBody>
                <a:bodyPr rtlCol="0" anchor="ctr"/>
                <a:lstStyle/>
                <a:p>
                  <a:endParaRPr lang="th-TH"/>
                </a:p>
              </p:txBody>
            </p:sp>
          </p:grpSp>
          <p:grpSp>
            <p:nvGrpSpPr>
              <p:cNvPr id="439" name="Graphic 2180">
                <a:extLst>
                  <a:ext uri="{FF2B5EF4-FFF2-40B4-BE49-F238E27FC236}">
                    <a16:creationId xmlns:a16="http://schemas.microsoft.com/office/drawing/2014/main" id="{6619B567-191E-407A-B2E2-BF4CDFC9BCA8}"/>
                  </a:ext>
                </a:extLst>
              </p:cNvPr>
              <p:cNvGrpSpPr/>
              <p:nvPr/>
            </p:nvGrpSpPr>
            <p:grpSpPr>
              <a:xfrm>
                <a:off x="1736590" y="5628006"/>
                <a:ext cx="627978" cy="633741"/>
                <a:chOff x="1736590" y="5628006"/>
                <a:chExt cx="627978" cy="633741"/>
              </a:xfrm>
            </p:grpSpPr>
            <p:grpSp>
              <p:nvGrpSpPr>
                <p:cNvPr id="440" name="Graphic 2180">
                  <a:extLst>
                    <a:ext uri="{FF2B5EF4-FFF2-40B4-BE49-F238E27FC236}">
                      <a16:creationId xmlns:a16="http://schemas.microsoft.com/office/drawing/2014/main" id="{AE850B32-1679-4CA5-AEF4-D7FA756C50C8}"/>
                    </a:ext>
                  </a:extLst>
                </p:cNvPr>
                <p:cNvGrpSpPr/>
                <p:nvPr/>
              </p:nvGrpSpPr>
              <p:grpSpPr>
                <a:xfrm>
                  <a:off x="2000595" y="5793229"/>
                  <a:ext cx="138863" cy="468518"/>
                  <a:chOff x="2000595" y="5793229"/>
                  <a:chExt cx="138863" cy="468518"/>
                </a:xfrm>
              </p:grpSpPr>
              <p:sp>
                <p:nvSpPr>
                  <p:cNvPr id="453" name="Freeform: Shape 452">
                    <a:extLst>
                      <a:ext uri="{FF2B5EF4-FFF2-40B4-BE49-F238E27FC236}">
                        <a16:creationId xmlns:a16="http://schemas.microsoft.com/office/drawing/2014/main" id="{93717EB0-FB04-437E-B86F-0C67E068B818}"/>
                      </a:ext>
                    </a:extLst>
                  </p:cNvPr>
                  <p:cNvSpPr/>
                  <p:nvPr/>
                </p:nvSpPr>
                <p:spPr>
                  <a:xfrm>
                    <a:off x="2100131" y="5793229"/>
                    <a:ext cx="32874" cy="58481"/>
                  </a:xfrm>
                  <a:custGeom>
                    <a:avLst/>
                    <a:gdLst>
                      <a:gd name="connsiteX0" fmla="*/ 28029 w 32874"/>
                      <a:gd name="connsiteY0" fmla="*/ 5000 h 58481"/>
                      <a:gd name="connsiteX1" fmla="*/ 17201 w 32874"/>
                      <a:gd name="connsiteY1" fmla="*/ 58481 h 58481"/>
                      <a:gd name="connsiteX2" fmla="*/ 0 w 32874"/>
                      <a:gd name="connsiteY2" fmla="*/ 46257 h 58481"/>
                      <a:gd name="connsiteX3" fmla="*/ 12006 w 32874"/>
                      <a:gd name="connsiteY3" fmla="*/ 29885 h 58481"/>
                      <a:gd name="connsiteX4" fmla="*/ 15368 w 32874"/>
                      <a:gd name="connsiteY4" fmla="*/ 8842 h 58481"/>
                      <a:gd name="connsiteX5" fmla="*/ 32875 w 32874"/>
                      <a:gd name="connsiteY5" fmla="*/ 1551 h 5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74" h="58481">
                        <a:moveTo>
                          <a:pt x="28029" y="5000"/>
                        </a:moveTo>
                        <a:cubicBezTo>
                          <a:pt x="24405" y="22812"/>
                          <a:pt x="20781" y="40668"/>
                          <a:pt x="17201" y="58481"/>
                        </a:cubicBezTo>
                        <a:cubicBezTo>
                          <a:pt x="10653" y="55731"/>
                          <a:pt x="4715" y="51496"/>
                          <a:pt x="0" y="46257"/>
                        </a:cubicBezTo>
                        <a:cubicBezTo>
                          <a:pt x="7116" y="44772"/>
                          <a:pt x="10958" y="36958"/>
                          <a:pt x="12006" y="29885"/>
                        </a:cubicBezTo>
                        <a:cubicBezTo>
                          <a:pt x="13054" y="22812"/>
                          <a:pt x="12399" y="15390"/>
                          <a:pt x="15368" y="8842"/>
                        </a:cubicBezTo>
                        <a:cubicBezTo>
                          <a:pt x="18336" y="2293"/>
                          <a:pt x="27112" y="-2640"/>
                          <a:pt x="32875" y="1551"/>
                        </a:cubicBezTo>
                      </a:path>
                    </a:pathLst>
                  </a:custGeom>
                  <a:solidFill>
                    <a:srgbClr val="2B553C"/>
                  </a:solidFill>
                  <a:ln w="4365" cap="flat">
                    <a:noFill/>
                    <a:prstDash val="solid"/>
                    <a:miter/>
                  </a:ln>
                </p:spPr>
                <p:txBody>
                  <a:bodyPr rtlCol="0" anchor="ctr"/>
                  <a:lstStyle/>
                  <a:p>
                    <a:endParaRPr lang="th-TH"/>
                  </a:p>
                </p:txBody>
              </p:sp>
              <p:sp>
                <p:nvSpPr>
                  <p:cNvPr id="454" name="Freeform: Shape 453">
                    <a:extLst>
                      <a:ext uri="{FF2B5EF4-FFF2-40B4-BE49-F238E27FC236}">
                        <a16:creationId xmlns:a16="http://schemas.microsoft.com/office/drawing/2014/main" id="{F79960B2-63D3-4300-BEDD-E2731D16832A}"/>
                      </a:ext>
                    </a:extLst>
                  </p:cNvPr>
                  <p:cNvSpPr/>
                  <p:nvPr/>
                </p:nvSpPr>
                <p:spPr>
                  <a:xfrm>
                    <a:off x="2083192" y="5841582"/>
                    <a:ext cx="56266" cy="418288"/>
                  </a:xfrm>
                  <a:custGeom>
                    <a:avLst/>
                    <a:gdLst>
                      <a:gd name="connsiteX0" fmla="*/ 54005 w 56266"/>
                      <a:gd name="connsiteY0" fmla="*/ 38157 h 418288"/>
                      <a:gd name="connsiteX1" fmla="*/ 55882 w 56266"/>
                      <a:gd name="connsiteY1" fmla="*/ 61165 h 418288"/>
                      <a:gd name="connsiteX2" fmla="*/ 49203 w 56266"/>
                      <a:gd name="connsiteY2" fmla="*/ 304035 h 418288"/>
                      <a:gd name="connsiteX3" fmla="*/ 43047 w 56266"/>
                      <a:gd name="connsiteY3" fmla="*/ 369828 h 418288"/>
                      <a:gd name="connsiteX4" fmla="*/ 0 w 56266"/>
                      <a:gd name="connsiteY4" fmla="*/ 418289 h 418288"/>
                      <a:gd name="connsiteX5" fmla="*/ 17376 w 56266"/>
                      <a:gd name="connsiteY5" fmla="*/ 358870 h 418288"/>
                      <a:gd name="connsiteX6" fmla="*/ 11176 w 56266"/>
                      <a:gd name="connsiteY6" fmla="*/ 301023 h 418288"/>
                      <a:gd name="connsiteX7" fmla="*/ 30211 w 56266"/>
                      <a:gd name="connsiteY7" fmla="*/ 0 h 418288"/>
                      <a:gd name="connsiteX8" fmla="*/ 54005 w 56266"/>
                      <a:gd name="connsiteY8" fmla="*/ 38157 h 4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266" h="418288">
                        <a:moveTo>
                          <a:pt x="54005" y="38157"/>
                        </a:moveTo>
                        <a:cubicBezTo>
                          <a:pt x="56843" y="45361"/>
                          <a:pt x="56406" y="53394"/>
                          <a:pt x="55882" y="61165"/>
                        </a:cubicBezTo>
                        <a:cubicBezTo>
                          <a:pt x="50818" y="142064"/>
                          <a:pt x="48548" y="223093"/>
                          <a:pt x="49203" y="304035"/>
                        </a:cubicBezTo>
                        <a:cubicBezTo>
                          <a:pt x="49377" y="326083"/>
                          <a:pt x="49683" y="348610"/>
                          <a:pt x="43047" y="369828"/>
                        </a:cubicBezTo>
                        <a:cubicBezTo>
                          <a:pt x="36411" y="391046"/>
                          <a:pt x="21392" y="411172"/>
                          <a:pt x="0" y="418289"/>
                        </a:cubicBezTo>
                        <a:cubicBezTo>
                          <a:pt x="10609" y="400171"/>
                          <a:pt x="16634" y="379564"/>
                          <a:pt x="17376" y="358870"/>
                        </a:cubicBezTo>
                        <a:cubicBezTo>
                          <a:pt x="18074" y="339398"/>
                          <a:pt x="14233" y="320189"/>
                          <a:pt x="11176" y="301023"/>
                        </a:cubicBezTo>
                        <a:cubicBezTo>
                          <a:pt x="-4409" y="202618"/>
                          <a:pt x="-44" y="96397"/>
                          <a:pt x="30211" y="0"/>
                        </a:cubicBezTo>
                        <a:cubicBezTo>
                          <a:pt x="34272" y="15761"/>
                          <a:pt x="48199" y="23576"/>
                          <a:pt x="54005" y="38157"/>
                        </a:cubicBezTo>
                        <a:close/>
                      </a:path>
                    </a:pathLst>
                  </a:custGeom>
                  <a:solidFill>
                    <a:srgbClr val="33443A"/>
                  </a:solidFill>
                  <a:ln w="4365" cap="flat">
                    <a:noFill/>
                    <a:prstDash val="solid"/>
                    <a:miter/>
                  </a:ln>
                </p:spPr>
                <p:txBody>
                  <a:bodyPr rtlCol="0" anchor="ctr"/>
                  <a:lstStyle/>
                  <a:p>
                    <a:endParaRPr lang="th-TH"/>
                  </a:p>
                </p:txBody>
              </p:sp>
              <p:sp>
                <p:nvSpPr>
                  <p:cNvPr id="455" name="Freeform: Shape 454">
                    <a:extLst>
                      <a:ext uri="{FF2B5EF4-FFF2-40B4-BE49-F238E27FC236}">
                        <a16:creationId xmlns:a16="http://schemas.microsoft.com/office/drawing/2014/main" id="{1007EDFE-B475-4DCE-A389-0C11EC7888EF}"/>
                      </a:ext>
                    </a:extLst>
                  </p:cNvPr>
                  <p:cNvSpPr/>
                  <p:nvPr/>
                </p:nvSpPr>
                <p:spPr>
                  <a:xfrm>
                    <a:off x="2000595" y="5846436"/>
                    <a:ext cx="109546" cy="412037"/>
                  </a:xfrm>
                  <a:custGeom>
                    <a:avLst/>
                    <a:gdLst>
                      <a:gd name="connsiteX0" fmla="*/ 99536 w 109546"/>
                      <a:gd name="connsiteY0" fmla="*/ 245351 h 412037"/>
                      <a:gd name="connsiteX1" fmla="*/ 86875 w 109546"/>
                      <a:gd name="connsiteY1" fmla="*/ 412037 h 412037"/>
                      <a:gd name="connsiteX2" fmla="*/ 3139 w 109546"/>
                      <a:gd name="connsiteY2" fmla="*/ 210424 h 412037"/>
                      <a:gd name="connsiteX3" fmla="*/ 84562 w 109546"/>
                      <a:gd name="connsiteY3" fmla="*/ 24790 h 412037"/>
                      <a:gd name="connsiteX4" fmla="*/ 99798 w 109546"/>
                      <a:gd name="connsiteY4" fmla="*/ 66396 h 412037"/>
                      <a:gd name="connsiteX5" fmla="*/ 99536 w 109546"/>
                      <a:gd name="connsiteY5" fmla="*/ 245351 h 41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546" h="412037">
                        <a:moveTo>
                          <a:pt x="99536" y="245351"/>
                        </a:moveTo>
                        <a:cubicBezTo>
                          <a:pt x="102854" y="298046"/>
                          <a:pt x="116694" y="367419"/>
                          <a:pt x="86875" y="412037"/>
                        </a:cubicBezTo>
                        <a:cubicBezTo>
                          <a:pt x="83339" y="343451"/>
                          <a:pt x="17590" y="277352"/>
                          <a:pt x="3139" y="210424"/>
                        </a:cubicBezTo>
                        <a:cubicBezTo>
                          <a:pt x="-13669" y="132538"/>
                          <a:pt x="40423" y="92896"/>
                          <a:pt x="84562" y="24790"/>
                        </a:cubicBezTo>
                        <a:cubicBezTo>
                          <a:pt x="128918" y="-43623"/>
                          <a:pt x="100933" y="49456"/>
                          <a:pt x="99798" y="66396"/>
                        </a:cubicBezTo>
                        <a:cubicBezTo>
                          <a:pt x="95869" y="126033"/>
                          <a:pt x="95782" y="185844"/>
                          <a:pt x="99536" y="245351"/>
                        </a:cubicBezTo>
                        <a:close/>
                      </a:path>
                    </a:pathLst>
                  </a:custGeom>
                  <a:solidFill>
                    <a:srgbClr val="3E6E53"/>
                  </a:solidFill>
                  <a:ln w="4365" cap="flat">
                    <a:noFill/>
                    <a:prstDash val="solid"/>
                    <a:miter/>
                  </a:ln>
                </p:spPr>
                <p:txBody>
                  <a:bodyPr rtlCol="0" anchor="ctr"/>
                  <a:lstStyle/>
                  <a:p>
                    <a:endParaRPr lang="th-TH"/>
                  </a:p>
                </p:txBody>
              </p:sp>
              <p:sp>
                <p:nvSpPr>
                  <p:cNvPr id="456" name="Freeform: Shape 455">
                    <a:extLst>
                      <a:ext uri="{FF2B5EF4-FFF2-40B4-BE49-F238E27FC236}">
                        <a16:creationId xmlns:a16="http://schemas.microsoft.com/office/drawing/2014/main" id="{BD599220-1BDD-48CC-834E-D653E8688268}"/>
                      </a:ext>
                    </a:extLst>
                  </p:cNvPr>
                  <p:cNvSpPr/>
                  <p:nvPr/>
                </p:nvSpPr>
                <p:spPr>
                  <a:xfrm>
                    <a:off x="2016482" y="5845814"/>
                    <a:ext cx="100712" cy="403884"/>
                  </a:xfrm>
                  <a:custGeom>
                    <a:avLst/>
                    <a:gdLst>
                      <a:gd name="connsiteX0" fmla="*/ 82077 w 100712"/>
                      <a:gd name="connsiteY0" fmla="*/ 363675 h 403884"/>
                      <a:gd name="connsiteX1" fmla="*/ 86356 w 100712"/>
                      <a:gd name="connsiteY1" fmla="*/ 324513 h 403884"/>
                      <a:gd name="connsiteX2" fmla="*/ 65094 w 100712"/>
                      <a:gd name="connsiteY2" fmla="*/ 293560 h 403884"/>
                      <a:gd name="connsiteX3" fmla="*/ 32656 w 100712"/>
                      <a:gd name="connsiteY3" fmla="*/ 307880 h 403884"/>
                      <a:gd name="connsiteX4" fmla="*/ 76576 w 100712"/>
                      <a:gd name="connsiteY4" fmla="*/ 244357 h 403884"/>
                      <a:gd name="connsiteX5" fmla="*/ 80855 w 100712"/>
                      <a:gd name="connsiteY5" fmla="*/ 235538 h 403884"/>
                      <a:gd name="connsiteX6" fmla="*/ 70726 w 100712"/>
                      <a:gd name="connsiteY6" fmla="*/ 216721 h 403884"/>
                      <a:gd name="connsiteX7" fmla="*/ 72167 w 100712"/>
                      <a:gd name="connsiteY7" fmla="*/ 197948 h 403884"/>
                      <a:gd name="connsiteX8" fmla="*/ 8906 w 100712"/>
                      <a:gd name="connsiteY8" fmla="*/ 241388 h 403884"/>
                      <a:gd name="connsiteX9" fmla="*/ 57891 w 100712"/>
                      <a:gd name="connsiteY9" fmla="*/ 187820 h 403884"/>
                      <a:gd name="connsiteX10" fmla="*/ 73695 w 100712"/>
                      <a:gd name="connsiteY10" fmla="*/ 123206 h 403884"/>
                      <a:gd name="connsiteX11" fmla="*/ 0 w 100712"/>
                      <a:gd name="connsiteY11" fmla="*/ 180354 h 403884"/>
                      <a:gd name="connsiteX12" fmla="*/ 63479 w 100712"/>
                      <a:gd name="connsiteY12" fmla="*/ 114823 h 403884"/>
                      <a:gd name="connsiteX13" fmla="*/ 81248 w 100712"/>
                      <a:gd name="connsiteY13" fmla="*/ 42133 h 403884"/>
                      <a:gd name="connsiteX14" fmla="*/ 51517 w 100712"/>
                      <a:gd name="connsiteY14" fmla="*/ 64311 h 403884"/>
                      <a:gd name="connsiteX15" fmla="*/ 94738 w 100712"/>
                      <a:gd name="connsiteY15" fmla="*/ 3 h 403884"/>
                      <a:gd name="connsiteX16" fmla="*/ 100108 w 100712"/>
                      <a:gd name="connsiteY16" fmla="*/ 14628 h 403884"/>
                      <a:gd name="connsiteX17" fmla="*/ 96092 w 100712"/>
                      <a:gd name="connsiteY17" fmla="*/ 91903 h 403884"/>
                      <a:gd name="connsiteX18" fmla="*/ 99366 w 100712"/>
                      <a:gd name="connsiteY18" fmla="*/ 130278 h 403884"/>
                      <a:gd name="connsiteX19" fmla="*/ 88539 w 100712"/>
                      <a:gd name="connsiteY19" fmla="*/ 171535 h 403884"/>
                      <a:gd name="connsiteX20" fmla="*/ 74262 w 100712"/>
                      <a:gd name="connsiteY20" fmla="*/ 403884 h 403884"/>
                      <a:gd name="connsiteX21" fmla="*/ 82077 w 100712"/>
                      <a:gd name="connsiteY21" fmla="*/ 363675 h 403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0712" h="403884">
                        <a:moveTo>
                          <a:pt x="82077" y="363675"/>
                        </a:moveTo>
                        <a:cubicBezTo>
                          <a:pt x="85046" y="350752"/>
                          <a:pt x="88015" y="337567"/>
                          <a:pt x="86356" y="324513"/>
                        </a:cubicBezTo>
                        <a:cubicBezTo>
                          <a:pt x="84697" y="311503"/>
                          <a:pt x="77406" y="298450"/>
                          <a:pt x="65094" y="293560"/>
                        </a:cubicBezTo>
                        <a:cubicBezTo>
                          <a:pt x="52783" y="288627"/>
                          <a:pt x="35756" y="295044"/>
                          <a:pt x="32656" y="307880"/>
                        </a:cubicBezTo>
                        <a:cubicBezTo>
                          <a:pt x="47282" y="286706"/>
                          <a:pt x="61951" y="265531"/>
                          <a:pt x="76576" y="244357"/>
                        </a:cubicBezTo>
                        <a:cubicBezTo>
                          <a:pt x="78454" y="241650"/>
                          <a:pt x="80418" y="238769"/>
                          <a:pt x="80855" y="235538"/>
                        </a:cubicBezTo>
                        <a:cubicBezTo>
                          <a:pt x="81859" y="228204"/>
                          <a:pt x="75223" y="222528"/>
                          <a:pt x="70726" y="216721"/>
                        </a:cubicBezTo>
                        <a:cubicBezTo>
                          <a:pt x="66229" y="210915"/>
                          <a:pt x="65007" y="200262"/>
                          <a:pt x="72167" y="197948"/>
                        </a:cubicBezTo>
                        <a:cubicBezTo>
                          <a:pt x="48504" y="208121"/>
                          <a:pt x="26850" y="223008"/>
                          <a:pt x="8906" y="241388"/>
                        </a:cubicBezTo>
                        <a:cubicBezTo>
                          <a:pt x="18817" y="219297"/>
                          <a:pt x="40820" y="205283"/>
                          <a:pt x="57891" y="187820"/>
                        </a:cubicBezTo>
                        <a:cubicBezTo>
                          <a:pt x="74961" y="170400"/>
                          <a:pt x="87447" y="142677"/>
                          <a:pt x="73695" y="123206"/>
                        </a:cubicBezTo>
                        <a:cubicBezTo>
                          <a:pt x="48853" y="141892"/>
                          <a:pt x="24274" y="160926"/>
                          <a:pt x="0" y="180354"/>
                        </a:cubicBezTo>
                        <a:cubicBezTo>
                          <a:pt x="9823" y="151496"/>
                          <a:pt x="47238" y="140844"/>
                          <a:pt x="63479" y="114823"/>
                        </a:cubicBezTo>
                        <a:cubicBezTo>
                          <a:pt x="76882" y="93344"/>
                          <a:pt x="73258" y="66014"/>
                          <a:pt x="81248" y="42133"/>
                        </a:cubicBezTo>
                        <a:cubicBezTo>
                          <a:pt x="69067" y="45538"/>
                          <a:pt x="58196" y="53658"/>
                          <a:pt x="51517" y="64311"/>
                        </a:cubicBezTo>
                        <a:cubicBezTo>
                          <a:pt x="65924" y="42875"/>
                          <a:pt x="80331" y="21439"/>
                          <a:pt x="94738" y="3"/>
                        </a:cubicBezTo>
                        <a:cubicBezTo>
                          <a:pt x="100894" y="-172"/>
                          <a:pt x="101462" y="8690"/>
                          <a:pt x="100108" y="14628"/>
                        </a:cubicBezTo>
                        <a:cubicBezTo>
                          <a:pt x="94214" y="39993"/>
                          <a:pt x="92817" y="66276"/>
                          <a:pt x="96092" y="91903"/>
                        </a:cubicBezTo>
                        <a:cubicBezTo>
                          <a:pt x="97707" y="104651"/>
                          <a:pt x="100501" y="117399"/>
                          <a:pt x="99366" y="130278"/>
                        </a:cubicBezTo>
                        <a:cubicBezTo>
                          <a:pt x="98144" y="144424"/>
                          <a:pt x="92337" y="157827"/>
                          <a:pt x="88539" y="171535"/>
                        </a:cubicBezTo>
                        <a:cubicBezTo>
                          <a:pt x="68194" y="244663"/>
                          <a:pt x="114166" y="336257"/>
                          <a:pt x="74262" y="403884"/>
                        </a:cubicBezTo>
                        <a:cubicBezTo>
                          <a:pt x="75223" y="391092"/>
                          <a:pt x="79021" y="377034"/>
                          <a:pt x="82077" y="363675"/>
                        </a:cubicBezTo>
                        <a:close/>
                      </a:path>
                    </a:pathLst>
                  </a:custGeom>
                  <a:solidFill>
                    <a:srgbClr val="3D6254"/>
                  </a:solidFill>
                  <a:ln w="4365" cap="flat">
                    <a:noFill/>
                    <a:prstDash val="solid"/>
                    <a:miter/>
                  </a:ln>
                </p:spPr>
                <p:txBody>
                  <a:bodyPr rtlCol="0" anchor="ctr"/>
                  <a:lstStyle/>
                  <a:p>
                    <a:endParaRPr lang="th-TH"/>
                  </a:p>
                </p:txBody>
              </p:sp>
              <p:sp>
                <p:nvSpPr>
                  <p:cNvPr id="457" name="Freeform: Shape 456">
                    <a:extLst>
                      <a:ext uri="{FF2B5EF4-FFF2-40B4-BE49-F238E27FC236}">
                        <a16:creationId xmlns:a16="http://schemas.microsoft.com/office/drawing/2014/main" id="{D78D020A-CA11-486F-9023-6A9FBCD652AC}"/>
                      </a:ext>
                    </a:extLst>
                  </p:cNvPr>
                  <p:cNvSpPr/>
                  <p:nvPr/>
                </p:nvSpPr>
                <p:spPr>
                  <a:xfrm>
                    <a:off x="2003586" y="6007514"/>
                    <a:ext cx="96931" cy="254233"/>
                  </a:xfrm>
                  <a:custGeom>
                    <a:avLst/>
                    <a:gdLst>
                      <a:gd name="connsiteX0" fmla="*/ 77641 w 96931"/>
                      <a:gd name="connsiteY0" fmla="*/ 220006 h 254233"/>
                      <a:gd name="connsiteX1" fmla="*/ 3335 w 96931"/>
                      <a:gd name="connsiteY1" fmla="*/ 70607 h 254233"/>
                      <a:gd name="connsiteX2" fmla="*/ 5518 w 96931"/>
                      <a:gd name="connsiteY2" fmla="*/ 21492 h 254233"/>
                      <a:gd name="connsiteX3" fmla="*/ 47779 w 96931"/>
                      <a:gd name="connsiteY3" fmla="*/ 1671 h 254233"/>
                      <a:gd name="connsiteX4" fmla="*/ 22239 w 96931"/>
                      <a:gd name="connsiteY4" fmla="*/ 33935 h 254233"/>
                      <a:gd name="connsiteX5" fmla="*/ 25295 w 96931"/>
                      <a:gd name="connsiteY5" fmla="*/ 72790 h 254233"/>
                      <a:gd name="connsiteX6" fmla="*/ 51796 w 96931"/>
                      <a:gd name="connsiteY6" fmla="*/ 101779 h 254233"/>
                      <a:gd name="connsiteX7" fmla="*/ 51883 w 96931"/>
                      <a:gd name="connsiteY7" fmla="*/ 116885 h 254233"/>
                      <a:gd name="connsiteX8" fmla="*/ 95366 w 96931"/>
                      <a:gd name="connsiteY8" fmla="*/ 219132 h 254233"/>
                      <a:gd name="connsiteX9" fmla="*/ 87115 w 96931"/>
                      <a:gd name="connsiteY9" fmla="*/ 254233 h 254233"/>
                      <a:gd name="connsiteX10" fmla="*/ 77641 w 96931"/>
                      <a:gd name="connsiteY10" fmla="*/ 220006 h 25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931" h="254233">
                        <a:moveTo>
                          <a:pt x="77641" y="220006"/>
                        </a:moveTo>
                        <a:cubicBezTo>
                          <a:pt x="60091" y="167005"/>
                          <a:pt x="17306" y="124656"/>
                          <a:pt x="3335" y="70607"/>
                        </a:cubicBezTo>
                        <a:cubicBezTo>
                          <a:pt x="-812" y="54497"/>
                          <a:pt x="-2122" y="36598"/>
                          <a:pt x="5518" y="21492"/>
                        </a:cubicBezTo>
                        <a:cubicBezTo>
                          <a:pt x="13158" y="6386"/>
                          <a:pt x="31975" y="-4266"/>
                          <a:pt x="47779" y="1671"/>
                        </a:cubicBezTo>
                        <a:cubicBezTo>
                          <a:pt x="37388" y="10883"/>
                          <a:pt x="27522" y="21230"/>
                          <a:pt x="22239" y="33935"/>
                        </a:cubicBezTo>
                        <a:cubicBezTo>
                          <a:pt x="16956" y="46639"/>
                          <a:pt x="16956" y="62094"/>
                          <a:pt x="25295" y="72790"/>
                        </a:cubicBezTo>
                        <a:cubicBezTo>
                          <a:pt x="33415" y="83268"/>
                          <a:pt x="48740" y="88856"/>
                          <a:pt x="51796" y="101779"/>
                        </a:cubicBezTo>
                        <a:cubicBezTo>
                          <a:pt x="52974" y="106669"/>
                          <a:pt x="52058" y="111821"/>
                          <a:pt x="51883" y="116885"/>
                        </a:cubicBezTo>
                        <a:cubicBezTo>
                          <a:pt x="50399" y="154562"/>
                          <a:pt x="86373" y="182721"/>
                          <a:pt x="95366" y="219132"/>
                        </a:cubicBezTo>
                        <a:cubicBezTo>
                          <a:pt x="98553" y="232099"/>
                          <a:pt x="97375" y="245502"/>
                          <a:pt x="87115" y="254233"/>
                        </a:cubicBezTo>
                        <a:cubicBezTo>
                          <a:pt x="83579" y="243319"/>
                          <a:pt x="81396" y="231269"/>
                          <a:pt x="77641" y="220006"/>
                        </a:cubicBezTo>
                        <a:close/>
                      </a:path>
                    </a:pathLst>
                  </a:custGeom>
                  <a:solidFill>
                    <a:srgbClr val="215745">
                      <a:alpha val="12000"/>
                    </a:srgbClr>
                  </a:solidFill>
                  <a:ln w="4365" cap="flat">
                    <a:noFill/>
                    <a:prstDash val="solid"/>
                    <a:miter/>
                  </a:ln>
                </p:spPr>
                <p:txBody>
                  <a:bodyPr rtlCol="0" anchor="ctr"/>
                  <a:lstStyle/>
                  <a:p>
                    <a:endParaRPr lang="th-TH"/>
                  </a:p>
                </p:txBody>
              </p:sp>
            </p:grpSp>
            <p:sp>
              <p:nvSpPr>
                <p:cNvPr id="441" name="Freeform: Shape 440">
                  <a:extLst>
                    <a:ext uri="{FF2B5EF4-FFF2-40B4-BE49-F238E27FC236}">
                      <a16:creationId xmlns:a16="http://schemas.microsoft.com/office/drawing/2014/main" id="{C4F9B07B-6A40-418D-A353-07AB9BB46EA9}"/>
                    </a:ext>
                  </a:extLst>
                </p:cNvPr>
                <p:cNvSpPr/>
                <p:nvPr/>
              </p:nvSpPr>
              <p:spPr>
                <a:xfrm>
                  <a:off x="1900439" y="5856971"/>
                  <a:ext cx="132119" cy="133398"/>
                </a:xfrm>
                <a:custGeom>
                  <a:avLst/>
                  <a:gdLst>
                    <a:gd name="connsiteX0" fmla="*/ 79109 w 132119"/>
                    <a:gd name="connsiteY0" fmla="*/ 106068 h 133398"/>
                    <a:gd name="connsiteX1" fmla="*/ 99846 w 132119"/>
                    <a:gd name="connsiteY1" fmla="*/ 60576 h 133398"/>
                    <a:gd name="connsiteX2" fmla="*/ 122548 w 132119"/>
                    <a:gd name="connsiteY2" fmla="*/ 40057 h 133398"/>
                    <a:gd name="connsiteX3" fmla="*/ 130974 w 132119"/>
                    <a:gd name="connsiteY3" fmla="*/ 12596 h 133398"/>
                    <a:gd name="connsiteX4" fmla="*/ 103470 w 132119"/>
                    <a:gd name="connsiteY4" fmla="*/ 896 h 133398"/>
                    <a:gd name="connsiteX5" fmla="*/ 79196 w 132119"/>
                    <a:gd name="connsiteY5" fmla="*/ 22157 h 133398"/>
                    <a:gd name="connsiteX6" fmla="*/ 56363 w 132119"/>
                    <a:gd name="connsiteY6" fmla="*/ 73106 h 133398"/>
                    <a:gd name="connsiteX7" fmla="*/ 0 w 132119"/>
                    <a:gd name="connsiteY7" fmla="*/ 111307 h 133398"/>
                    <a:gd name="connsiteX8" fmla="*/ 80637 w 132119"/>
                    <a:gd name="connsiteY8" fmla="*/ 133398 h 133398"/>
                    <a:gd name="connsiteX9" fmla="*/ 79109 w 132119"/>
                    <a:gd name="connsiteY9" fmla="*/ 106068 h 133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119" h="133398">
                      <a:moveTo>
                        <a:pt x="79109" y="106068"/>
                      </a:moveTo>
                      <a:cubicBezTo>
                        <a:pt x="83605" y="89915"/>
                        <a:pt x="88451" y="73106"/>
                        <a:pt x="99846" y="60576"/>
                      </a:cubicBezTo>
                      <a:cubicBezTo>
                        <a:pt x="106701" y="53023"/>
                        <a:pt x="115607" y="47523"/>
                        <a:pt x="122548" y="40057"/>
                      </a:cubicBezTo>
                      <a:cubicBezTo>
                        <a:pt x="129490" y="32591"/>
                        <a:pt x="134467" y="21939"/>
                        <a:pt x="130974" y="12596"/>
                      </a:cubicBezTo>
                      <a:cubicBezTo>
                        <a:pt x="127176" y="2467"/>
                        <a:pt x="114166" y="-2073"/>
                        <a:pt x="103470" y="896"/>
                      </a:cubicBezTo>
                      <a:cubicBezTo>
                        <a:pt x="92774" y="3821"/>
                        <a:pt x="84479" y="12552"/>
                        <a:pt x="79196" y="22157"/>
                      </a:cubicBezTo>
                      <a:cubicBezTo>
                        <a:pt x="70159" y="38573"/>
                        <a:pt x="68019" y="58350"/>
                        <a:pt x="56363" y="73106"/>
                      </a:cubicBezTo>
                      <a:cubicBezTo>
                        <a:pt x="42305" y="90962"/>
                        <a:pt x="17900" y="97162"/>
                        <a:pt x="0" y="111307"/>
                      </a:cubicBezTo>
                      <a:cubicBezTo>
                        <a:pt x="29120" y="112791"/>
                        <a:pt x="54442" y="123182"/>
                        <a:pt x="80637" y="133398"/>
                      </a:cubicBezTo>
                      <a:cubicBezTo>
                        <a:pt x="78235" y="125583"/>
                        <a:pt x="76576" y="115193"/>
                        <a:pt x="79109" y="106068"/>
                      </a:cubicBezTo>
                      <a:close/>
                    </a:path>
                  </a:pathLst>
                </a:custGeom>
                <a:solidFill>
                  <a:srgbClr val="4B7955"/>
                </a:solidFill>
                <a:ln w="4365" cap="flat">
                  <a:noFill/>
                  <a:prstDash val="solid"/>
                  <a:miter/>
                </a:ln>
              </p:spPr>
              <p:txBody>
                <a:bodyPr rtlCol="0" anchor="ctr"/>
                <a:lstStyle/>
                <a:p>
                  <a:endParaRPr lang="th-TH"/>
                </a:p>
              </p:txBody>
            </p:sp>
            <p:sp>
              <p:nvSpPr>
                <p:cNvPr id="442" name="Freeform: Shape 441">
                  <a:extLst>
                    <a:ext uri="{FF2B5EF4-FFF2-40B4-BE49-F238E27FC236}">
                      <a16:creationId xmlns:a16="http://schemas.microsoft.com/office/drawing/2014/main" id="{E7469251-CEF7-48BF-9B4E-908DEBFAF273}"/>
                    </a:ext>
                  </a:extLst>
                </p:cNvPr>
                <p:cNvSpPr/>
                <p:nvPr/>
              </p:nvSpPr>
              <p:spPr>
                <a:xfrm>
                  <a:off x="1881928" y="5854638"/>
                  <a:ext cx="146248" cy="122502"/>
                </a:xfrm>
                <a:custGeom>
                  <a:avLst/>
                  <a:gdLst>
                    <a:gd name="connsiteX0" fmla="*/ 0 w 146248"/>
                    <a:gd name="connsiteY0" fmla="*/ 115736 h 122502"/>
                    <a:gd name="connsiteX1" fmla="*/ 53787 w 146248"/>
                    <a:gd name="connsiteY1" fmla="*/ 95478 h 122502"/>
                    <a:gd name="connsiteX2" fmla="*/ 87360 w 146248"/>
                    <a:gd name="connsiteY2" fmla="*/ 47585 h 122502"/>
                    <a:gd name="connsiteX3" fmla="*/ 101549 w 146248"/>
                    <a:gd name="connsiteY3" fmla="*/ 18771 h 122502"/>
                    <a:gd name="connsiteX4" fmla="*/ 109713 w 146248"/>
                    <a:gd name="connsiteY4" fmla="*/ 6110 h 122502"/>
                    <a:gd name="connsiteX5" fmla="*/ 134729 w 146248"/>
                    <a:gd name="connsiteY5" fmla="*/ 2137 h 122502"/>
                    <a:gd name="connsiteX6" fmla="*/ 145993 w 146248"/>
                    <a:gd name="connsiteY6" fmla="*/ 24141 h 122502"/>
                    <a:gd name="connsiteX7" fmla="*/ 120322 w 146248"/>
                    <a:gd name="connsiteY7" fmla="*/ 13270 h 122502"/>
                    <a:gd name="connsiteX8" fmla="*/ 99584 w 146248"/>
                    <a:gd name="connsiteY8" fmla="*/ 32960 h 122502"/>
                    <a:gd name="connsiteX9" fmla="*/ 98667 w 146248"/>
                    <a:gd name="connsiteY9" fmla="*/ 56623 h 122502"/>
                    <a:gd name="connsiteX10" fmla="*/ 74568 w 146248"/>
                    <a:gd name="connsiteY10" fmla="*/ 122503 h 122502"/>
                    <a:gd name="connsiteX11" fmla="*/ 0 w 146248"/>
                    <a:gd name="connsiteY11" fmla="*/ 115736 h 122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248" h="122502">
                      <a:moveTo>
                        <a:pt x="0" y="115736"/>
                      </a:moveTo>
                      <a:cubicBezTo>
                        <a:pt x="18860" y="111675"/>
                        <a:pt x="38506" y="107266"/>
                        <a:pt x="53787" y="95478"/>
                      </a:cubicBezTo>
                      <a:cubicBezTo>
                        <a:pt x="69460" y="83429"/>
                        <a:pt x="78672" y="65179"/>
                        <a:pt x="87360" y="47585"/>
                      </a:cubicBezTo>
                      <a:cubicBezTo>
                        <a:pt x="92075" y="37980"/>
                        <a:pt x="96834" y="28376"/>
                        <a:pt x="101549" y="18771"/>
                      </a:cubicBezTo>
                      <a:cubicBezTo>
                        <a:pt x="103775" y="14230"/>
                        <a:pt x="106089" y="9646"/>
                        <a:pt x="109713" y="6110"/>
                      </a:cubicBezTo>
                      <a:cubicBezTo>
                        <a:pt x="116218" y="-133"/>
                        <a:pt x="126783" y="-1836"/>
                        <a:pt x="134729" y="2137"/>
                      </a:cubicBezTo>
                      <a:cubicBezTo>
                        <a:pt x="142675" y="6110"/>
                        <a:pt x="147434" y="15409"/>
                        <a:pt x="145993" y="24141"/>
                      </a:cubicBezTo>
                      <a:cubicBezTo>
                        <a:pt x="141060" y="15671"/>
                        <a:pt x="130189" y="11262"/>
                        <a:pt x="120322" y="13270"/>
                      </a:cubicBezTo>
                      <a:cubicBezTo>
                        <a:pt x="110455" y="15278"/>
                        <a:pt x="102204" y="23399"/>
                        <a:pt x="99584" y="32960"/>
                      </a:cubicBezTo>
                      <a:cubicBezTo>
                        <a:pt x="97489" y="40644"/>
                        <a:pt x="98755" y="48720"/>
                        <a:pt x="98667" y="56623"/>
                      </a:cubicBezTo>
                      <a:cubicBezTo>
                        <a:pt x="98405" y="81901"/>
                        <a:pt x="79501" y="98971"/>
                        <a:pt x="74568" y="122503"/>
                      </a:cubicBezTo>
                      <a:cubicBezTo>
                        <a:pt x="55053" y="121324"/>
                        <a:pt x="17682" y="124074"/>
                        <a:pt x="0" y="115736"/>
                      </a:cubicBezTo>
                      <a:close/>
                    </a:path>
                  </a:pathLst>
                </a:custGeom>
                <a:solidFill>
                  <a:srgbClr val="2B553C"/>
                </a:solidFill>
                <a:ln w="4365" cap="flat">
                  <a:noFill/>
                  <a:prstDash val="solid"/>
                  <a:miter/>
                </a:ln>
              </p:spPr>
              <p:txBody>
                <a:bodyPr rtlCol="0" anchor="ctr"/>
                <a:lstStyle/>
                <a:p>
                  <a:endParaRPr lang="th-TH"/>
                </a:p>
              </p:txBody>
            </p:sp>
            <p:sp>
              <p:nvSpPr>
                <p:cNvPr id="443" name="Freeform: Shape 442">
                  <a:extLst>
                    <a:ext uri="{FF2B5EF4-FFF2-40B4-BE49-F238E27FC236}">
                      <a16:creationId xmlns:a16="http://schemas.microsoft.com/office/drawing/2014/main" id="{5F2CB8E7-51A9-4E89-9B76-66C0129B252F}"/>
                    </a:ext>
                  </a:extLst>
                </p:cNvPr>
                <p:cNvSpPr/>
                <p:nvPr/>
              </p:nvSpPr>
              <p:spPr>
                <a:xfrm>
                  <a:off x="1998233" y="5796819"/>
                  <a:ext cx="111109" cy="77613"/>
                </a:xfrm>
                <a:custGeom>
                  <a:avLst/>
                  <a:gdLst>
                    <a:gd name="connsiteX0" fmla="*/ 22047 w 111109"/>
                    <a:gd name="connsiteY0" fmla="*/ 72748 h 77613"/>
                    <a:gd name="connsiteX1" fmla="*/ 79152 w 111109"/>
                    <a:gd name="connsiteY1" fmla="*/ 23720 h 77613"/>
                    <a:gd name="connsiteX2" fmla="*/ 111110 w 111109"/>
                    <a:gd name="connsiteY2" fmla="*/ 14639 h 77613"/>
                    <a:gd name="connsiteX3" fmla="*/ 82427 w 111109"/>
                    <a:gd name="connsiteY3" fmla="*/ 188 h 77613"/>
                    <a:gd name="connsiteX4" fmla="*/ 51255 w 111109"/>
                    <a:gd name="connsiteY4" fmla="*/ 15163 h 77613"/>
                    <a:gd name="connsiteX5" fmla="*/ 0 w 111109"/>
                    <a:gd name="connsiteY5" fmla="*/ 72181 h 77613"/>
                    <a:gd name="connsiteX6" fmla="*/ 21174 w 111109"/>
                    <a:gd name="connsiteY6" fmla="*/ 73490 h 7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109" h="77613">
                      <a:moveTo>
                        <a:pt x="22047" y="72748"/>
                      </a:moveTo>
                      <a:cubicBezTo>
                        <a:pt x="37590" y="52927"/>
                        <a:pt x="57105" y="36163"/>
                        <a:pt x="79152" y="23720"/>
                      </a:cubicBezTo>
                      <a:cubicBezTo>
                        <a:pt x="88975" y="18175"/>
                        <a:pt x="99977" y="13373"/>
                        <a:pt x="111110" y="14639"/>
                      </a:cubicBezTo>
                      <a:cubicBezTo>
                        <a:pt x="106831" y="4074"/>
                        <a:pt x="93996" y="-1078"/>
                        <a:pt x="82427" y="188"/>
                      </a:cubicBezTo>
                      <a:cubicBezTo>
                        <a:pt x="70857" y="1498"/>
                        <a:pt x="60423" y="7959"/>
                        <a:pt x="51255" y="15163"/>
                      </a:cubicBezTo>
                      <a:cubicBezTo>
                        <a:pt x="31041" y="31054"/>
                        <a:pt x="14669" y="51181"/>
                        <a:pt x="0" y="72181"/>
                      </a:cubicBezTo>
                      <a:cubicBezTo>
                        <a:pt x="4453" y="78816"/>
                        <a:pt x="15673" y="79515"/>
                        <a:pt x="21174" y="73490"/>
                      </a:cubicBezTo>
                    </a:path>
                  </a:pathLst>
                </a:custGeom>
                <a:solidFill>
                  <a:srgbClr val="3E6E53"/>
                </a:solidFill>
                <a:ln w="4365" cap="flat">
                  <a:noFill/>
                  <a:prstDash val="solid"/>
                  <a:miter/>
                </a:ln>
              </p:spPr>
              <p:txBody>
                <a:bodyPr rtlCol="0" anchor="ctr"/>
                <a:lstStyle/>
                <a:p>
                  <a:endParaRPr lang="th-TH"/>
                </a:p>
              </p:txBody>
            </p:sp>
            <p:sp>
              <p:nvSpPr>
                <p:cNvPr id="444" name="Freeform: Shape 443">
                  <a:extLst>
                    <a:ext uri="{FF2B5EF4-FFF2-40B4-BE49-F238E27FC236}">
                      <a16:creationId xmlns:a16="http://schemas.microsoft.com/office/drawing/2014/main" id="{4D6F4ACA-A150-4775-B6CF-74BB61AD6E38}"/>
                    </a:ext>
                  </a:extLst>
                </p:cNvPr>
                <p:cNvSpPr/>
                <p:nvPr/>
              </p:nvSpPr>
              <p:spPr>
                <a:xfrm>
                  <a:off x="2000678" y="5797351"/>
                  <a:ext cx="113759" cy="68198"/>
                </a:xfrm>
                <a:custGeom>
                  <a:avLst/>
                  <a:gdLst>
                    <a:gd name="connsiteX0" fmla="*/ 107268 w 113759"/>
                    <a:gd name="connsiteY0" fmla="*/ 29998 h 68198"/>
                    <a:gd name="connsiteX1" fmla="*/ 82208 w 113759"/>
                    <a:gd name="connsiteY1" fmla="*/ 12535 h 68198"/>
                    <a:gd name="connsiteX2" fmla="*/ 51124 w 113759"/>
                    <a:gd name="connsiteY2" fmla="*/ 23624 h 68198"/>
                    <a:gd name="connsiteX3" fmla="*/ 33137 w 113759"/>
                    <a:gd name="connsiteY3" fmla="*/ 38031 h 68198"/>
                    <a:gd name="connsiteX4" fmla="*/ 0 w 113759"/>
                    <a:gd name="connsiteY4" fmla="*/ 68199 h 68198"/>
                    <a:gd name="connsiteX5" fmla="*/ 78716 w 113759"/>
                    <a:gd name="connsiteY5" fmla="*/ 3323 h 68198"/>
                    <a:gd name="connsiteX6" fmla="*/ 92381 w 113759"/>
                    <a:gd name="connsiteY6" fmla="*/ 267 h 68198"/>
                    <a:gd name="connsiteX7" fmla="*/ 104299 w 113759"/>
                    <a:gd name="connsiteY7" fmla="*/ 10265 h 68198"/>
                    <a:gd name="connsiteX8" fmla="*/ 112463 w 113759"/>
                    <a:gd name="connsiteY8" fmla="*/ 38206 h 68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759" h="68198">
                      <a:moveTo>
                        <a:pt x="107268" y="29998"/>
                      </a:moveTo>
                      <a:cubicBezTo>
                        <a:pt x="104780" y="19389"/>
                        <a:pt x="93341" y="12710"/>
                        <a:pt x="82208" y="12535"/>
                      </a:cubicBezTo>
                      <a:cubicBezTo>
                        <a:pt x="71075" y="12360"/>
                        <a:pt x="60466" y="17424"/>
                        <a:pt x="51124" y="23624"/>
                      </a:cubicBezTo>
                      <a:cubicBezTo>
                        <a:pt x="44706" y="27859"/>
                        <a:pt x="38681" y="32705"/>
                        <a:pt x="33137" y="38031"/>
                      </a:cubicBezTo>
                      <a:cubicBezTo>
                        <a:pt x="22353" y="48422"/>
                        <a:pt x="13141" y="60908"/>
                        <a:pt x="0" y="68199"/>
                      </a:cubicBezTo>
                      <a:cubicBezTo>
                        <a:pt x="20432" y="40782"/>
                        <a:pt x="47718" y="18254"/>
                        <a:pt x="78716" y="3323"/>
                      </a:cubicBezTo>
                      <a:cubicBezTo>
                        <a:pt x="82994" y="1271"/>
                        <a:pt x="87753" y="-737"/>
                        <a:pt x="92381" y="267"/>
                      </a:cubicBezTo>
                      <a:cubicBezTo>
                        <a:pt x="97620" y="1358"/>
                        <a:pt x="101200" y="5986"/>
                        <a:pt x="104299" y="10265"/>
                      </a:cubicBezTo>
                      <a:cubicBezTo>
                        <a:pt x="110280" y="18472"/>
                        <a:pt x="116524" y="28732"/>
                        <a:pt x="112463" y="38206"/>
                      </a:cubicBezTo>
                    </a:path>
                  </a:pathLst>
                </a:custGeom>
                <a:solidFill>
                  <a:srgbClr val="2B553C"/>
                </a:solidFill>
                <a:ln w="4365" cap="flat">
                  <a:noFill/>
                  <a:prstDash val="solid"/>
                  <a:miter/>
                </a:ln>
              </p:spPr>
              <p:txBody>
                <a:bodyPr rtlCol="0" anchor="ctr"/>
                <a:lstStyle/>
                <a:p>
                  <a:endParaRPr lang="th-TH"/>
                </a:p>
              </p:txBody>
            </p:sp>
            <p:sp>
              <p:nvSpPr>
                <p:cNvPr id="445" name="Freeform: Shape 444">
                  <a:extLst>
                    <a:ext uri="{FF2B5EF4-FFF2-40B4-BE49-F238E27FC236}">
                      <a16:creationId xmlns:a16="http://schemas.microsoft.com/office/drawing/2014/main" id="{4E7196D3-DAA3-4629-8236-3109EAF47CF3}"/>
                    </a:ext>
                  </a:extLst>
                </p:cNvPr>
                <p:cNvSpPr/>
                <p:nvPr/>
              </p:nvSpPr>
              <p:spPr>
                <a:xfrm>
                  <a:off x="2057084" y="5773029"/>
                  <a:ext cx="71635" cy="55018"/>
                </a:xfrm>
                <a:custGeom>
                  <a:avLst/>
                  <a:gdLst>
                    <a:gd name="connsiteX0" fmla="*/ 47849 w 71635"/>
                    <a:gd name="connsiteY0" fmla="*/ 55018 h 55018"/>
                    <a:gd name="connsiteX1" fmla="*/ 34141 w 71635"/>
                    <a:gd name="connsiteY1" fmla="*/ 25505 h 55018"/>
                    <a:gd name="connsiteX2" fmla="*/ 0 w 71635"/>
                    <a:gd name="connsiteY2" fmla="*/ 16774 h 55018"/>
                    <a:gd name="connsiteX3" fmla="*/ 18031 w 71635"/>
                    <a:gd name="connsiteY3" fmla="*/ 3982 h 55018"/>
                    <a:gd name="connsiteX4" fmla="*/ 57410 w 71635"/>
                    <a:gd name="connsiteY4" fmla="*/ 13761 h 55018"/>
                    <a:gd name="connsiteX5" fmla="*/ 71599 w 71635"/>
                    <a:gd name="connsiteY5" fmla="*/ 35547 h 55018"/>
                    <a:gd name="connsiteX6" fmla="*/ 54704 w 71635"/>
                    <a:gd name="connsiteY6" fmla="*/ 50303 h 5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35" h="55018">
                      <a:moveTo>
                        <a:pt x="47849" y="55018"/>
                      </a:moveTo>
                      <a:cubicBezTo>
                        <a:pt x="51429" y="43755"/>
                        <a:pt x="44226" y="31574"/>
                        <a:pt x="34141" y="25505"/>
                      </a:cubicBezTo>
                      <a:cubicBezTo>
                        <a:pt x="24056" y="19437"/>
                        <a:pt x="11831" y="18040"/>
                        <a:pt x="0" y="16774"/>
                      </a:cubicBezTo>
                      <a:cubicBezTo>
                        <a:pt x="7422" y="18869"/>
                        <a:pt x="12050" y="8959"/>
                        <a:pt x="18031" y="3982"/>
                      </a:cubicBezTo>
                      <a:cubicBezTo>
                        <a:pt x="29557" y="-5623"/>
                        <a:pt x="46540" y="3938"/>
                        <a:pt x="57410" y="13761"/>
                      </a:cubicBezTo>
                      <a:cubicBezTo>
                        <a:pt x="64003" y="19743"/>
                        <a:pt x="70857" y="26684"/>
                        <a:pt x="71599" y="35547"/>
                      </a:cubicBezTo>
                      <a:cubicBezTo>
                        <a:pt x="72298" y="44410"/>
                        <a:pt x="62780" y="54145"/>
                        <a:pt x="54704" y="50303"/>
                      </a:cubicBezTo>
                    </a:path>
                  </a:pathLst>
                </a:custGeom>
                <a:solidFill>
                  <a:srgbClr val="4B7955"/>
                </a:solidFill>
                <a:ln w="4365" cap="flat">
                  <a:noFill/>
                  <a:prstDash val="solid"/>
                  <a:miter/>
                </a:ln>
              </p:spPr>
              <p:txBody>
                <a:bodyPr rtlCol="0" anchor="ctr"/>
                <a:lstStyle/>
                <a:p>
                  <a:endParaRPr lang="th-TH"/>
                </a:p>
              </p:txBody>
            </p:sp>
            <p:sp>
              <p:nvSpPr>
                <p:cNvPr id="446" name="Freeform: Shape 445">
                  <a:extLst>
                    <a:ext uri="{FF2B5EF4-FFF2-40B4-BE49-F238E27FC236}">
                      <a16:creationId xmlns:a16="http://schemas.microsoft.com/office/drawing/2014/main" id="{040CE019-19DD-4DAE-9D50-81A96D998862}"/>
                    </a:ext>
                  </a:extLst>
                </p:cNvPr>
                <p:cNvSpPr/>
                <p:nvPr/>
              </p:nvSpPr>
              <p:spPr>
                <a:xfrm>
                  <a:off x="2058787" y="5774488"/>
                  <a:ext cx="67406" cy="52163"/>
                </a:xfrm>
                <a:custGeom>
                  <a:avLst/>
                  <a:gdLst>
                    <a:gd name="connsiteX0" fmla="*/ 55446 w 67406"/>
                    <a:gd name="connsiteY0" fmla="*/ 51246 h 52163"/>
                    <a:gd name="connsiteX1" fmla="*/ 52652 w 67406"/>
                    <a:gd name="connsiteY1" fmla="*/ 19681 h 52163"/>
                    <a:gd name="connsiteX2" fmla="*/ 21043 w 67406"/>
                    <a:gd name="connsiteY2" fmla="*/ 13744 h 52163"/>
                    <a:gd name="connsiteX3" fmla="*/ 0 w 67406"/>
                    <a:gd name="connsiteY3" fmla="*/ 21471 h 52163"/>
                    <a:gd name="connsiteX4" fmla="*/ 32307 w 67406"/>
                    <a:gd name="connsiteY4" fmla="*/ 166 h 52163"/>
                    <a:gd name="connsiteX5" fmla="*/ 63697 w 67406"/>
                    <a:gd name="connsiteY5" fmla="*/ 24658 h 52163"/>
                    <a:gd name="connsiteX6" fmla="*/ 65356 w 67406"/>
                    <a:gd name="connsiteY6" fmla="*/ 52163 h 52163"/>
                    <a:gd name="connsiteX7" fmla="*/ 56013 w 67406"/>
                    <a:gd name="connsiteY7" fmla="*/ 48103 h 5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406" h="52163">
                      <a:moveTo>
                        <a:pt x="55446" y="51246"/>
                      </a:moveTo>
                      <a:cubicBezTo>
                        <a:pt x="61471" y="41467"/>
                        <a:pt x="60292" y="28020"/>
                        <a:pt x="52652" y="19681"/>
                      </a:cubicBezTo>
                      <a:cubicBezTo>
                        <a:pt x="45012" y="11343"/>
                        <a:pt x="31565" y="8811"/>
                        <a:pt x="21043" y="13744"/>
                      </a:cubicBezTo>
                      <a:cubicBezTo>
                        <a:pt x="14102" y="17018"/>
                        <a:pt x="7378" y="23305"/>
                        <a:pt x="0" y="21471"/>
                      </a:cubicBezTo>
                      <a:cubicBezTo>
                        <a:pt x="2881" y="7806"/>
                        <a:pt x="18293" y="-1362"/>
                        <a:pt x="32307" y="166"/>
                      </a:cubicBezTo>
                      <a:cubicBezTo>
                        <a:pt x="46321" y="1694"/>
                        <a:pt x="58065" y="12085"/>
                        <a:pt x="63697" y="24658"/>
                      </a:cubicBezTo>
                      <a:cubicBezTo>
                        <a:pt x="67539" y="33215"/>
                        <a:pt x="68893" y="43300"/>
                        <a:pt x="65356" y="52163"/>
                      </a:cubicBezTo>
                      <a:cubicBezTo>
                        <a:pt x="62256" y="50810"/>
                        <a:pt x="59157" y="49456"/>
                        <a:pt x="56013" y="48103"/>
                      </a:cubicBezTo>
                    </a:path>
                  </a:pathLst>
                </a:custGeom>
                <a:solidFill>
                  <a:srgbClr val="2B553C"/>
                </a:solidFill>
                <a:ln w="4365" cap="flat">
                  <a:noFill/>
                  <a:prstDash val="solid"/>
                  <a:miter/>
                </a:ln>
              </p:spPr>
              <p:txBody>
                <a:bodyPr rtlCol="0" anchor="ctr"/>
                <a:lstStyle/>
                <a:p>
                  <a:endParaRPr lang="th-TH"/>
                </a:p>
              </p:txBody>
            </p:sp>
            <p:sp>
              <p:nvSpPr>
                <p:cNvPr id="447" name="Freeform: Shape 446">
                  <a:extLst>
                    <a:ext uri="{FF2B5EF4-FFF2-40B4-BE49-F238E27FC236}">
                      <a16:creationId xmlns:a16="http://schemas.microsoft.com/office/drawing/2014/main" id="{20E36CD1-E980-4E99-9689-04E557676E2A}"/>
                    </a:ext>
                  </a:extLst>
                </p:cNvPr>
                <p:cNvSpPr/>
                <p:nvPr/>
              </p:nvSpPr>
              <p:spPr>
                <a:xfrm>
                  <a:off x="2099039" y="5634166"/>
                  <a:ext cx="265528" cy="160683"/>
                </a:xfrm>
                <a:custGeom>
                  <a:avLst/>
                  <a:gdLst>
                    <a:gd name="connsiteX0" fmla="*/ 265529 w 265528"/>
                    <a:gd name="connsiteY0" fmla="*/ 10037 h 160683"/>
                    <a:gd name="connsiteX1" fmla="*/ 248502 w 265528"/>
                    <a:gd name="connsiteY1" fmla="*/ 83 h 160683"/>
                    <a:gd name="connsiteX2" fmla="*/ 228550 w 265528"/>
                    <a:gd name="connsiteY2" fmla="*/ 8509 h 160683"/>
                    <a:gd name="connsiteX3" fmla="*/ 186027 w 265528"/>
                    <a:gd name="connsiteY3" fmla="*/ 34704 h 160683"/>
                    <a:gd name="connsiteX4" fmla="*/ 119056 w 265528"/>
                    <a:gd name="connsiteY4" fmla="*/ 77445 h 160683"/>
                    <a:gd name="connsiteX5" fmla="*/ 57061 w 265528"/>
                    <a:gd name="connsiteY5" fmla="*/ 124159 h 160683"/>
                    <a:gd name="connsiteX6" fmla="*/ 0 w 265528"/>
                    <a:gd name="connsiteY6" fmla="*/ 143849 h 160683"/>
                    <a:gd name="connsiteX7" fmla="*/ 57847 w 265528"/>
                    <a:gd name="connsiteY7" fmla="*/ 143805 h 160683"/>
                    <a:gd name="connsiteX8" fmla="*/ 126565 w 265528"/>
                    <a:gd name="connsiteY8" fmla="*/ 97484 h 160683"/>
                    <a:gd name="connsiteX9" fmla="*/ 265529 w 265528"/>
                    <a:gd name="connsiteY9" fmla="*/ 10037 h 16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528" h="160683">
                      <a:moveTo>
                        <a:pt x="265529" y="10037"/>
                      </a:moveTo>
                      <a:cubicBezTo>
                        <a:pt x="263870" y="3139"/>
                        <a:pt x="255749" y="-616"/>
                        <a:pt x="248502" y="83"/>
                      </a:cubicBezTo>
                      <a:cubicBezTo>
                        <a:pt x="241255" y="738"/>
                        <a:pt x="234750" y="4667"/>
                        <a:pt x="228550" y="8509"/>
                      </a:cubicBezTo>
                      <a:cubicBezTo>
                        <a:pt x="214361" y="17240"/>
                        <a:pt x="200216" y="25972"/>
                        <a:pt x="186027" y="34704"/>
                      </a:cubicBezTo>
                      <a:cubicBezTo>
                        <a:pt x="163456" y="48587"/>
                        <a:pt x="140929" y="62514"/>
                        <a:pt x="119056" y="77445"/>
                      </a:cubicBezTo>
                      <a:cubicBezTo>
                        <a:pt x="97663" y="92071"/>
                        <a:pt x="76969" y="107657"/>
                        <a:pt x="57061" y="124159"/>
                      </a:cubicBezTo>
                      <a:cubicBezTo>
                        <a:pt x="38768" y="139309"/>
                        <a:pt x="21960" y="146381"/>
                        <a:pt x="0" y="143849"/>
                      </a:cubicBezTo>
                      <a:cubicBezTo>
                        <a:pt x="22047" y="171179"/>
                        <a:pt x="31303" y="160832"/>
                        <a:pt x="57847" y="143805"/>
                      </a:cubicBezTo>
                      <a:cubicBezTo>
                        <a:pt x="81248" y="128744"/>
                        <a:pt x="104256" y="114249"/>
                        <a:pt x="126565" y="97484"/>
                      </a:cubicBezTo>
                      <a:cubicBezTo>
                        <a:pt x="170310" y="64653"/>
                        <a:pt x="213052" y="28504"/>
                        <a:pt x="265529" y="10037"/>
                      </a:cubicBezTo>
                      <a:close/>
                    </a:path>
                  </a:pathLst>
                </a:custGeom>
                <a:solidFill>
                  <a:srgbClr val="3E6E53"/>
                </a:solidFill>
                <a:ln w="4365" cap="flat">
                  <a:noFill/>
                  <a:prstDash val="solid"/>
                  <a:miter/>
                </a:ln>
              </p:spPr>
              <p:txBody>
                <a:bodyPr rtlCol="0" anchor="ctr"/>
                <a:lstStyle/>
                <a:p>
                  <a:endParaRPr lang="th-TH"/>
                </a:p>
              </p:txBody>
            </p:sp>
            <p:sp>
              <p:nvSpPr>
                <p:cNvPr id="448" name="Freeform: Shape 447">
                  <a:extLst>
                    <a:ext uri="{FF2B5EF4-FFF2-40B4-BE49-F238E27FC236}">
                      <a16:creationId xmlns:a16="http://schemas.microsoft.com/office/drawing/2014/main" id="{657FA45F-BAAE-46FC-B12D-3E049BF10836}"/>
                    </a:ext>
                  </a:extLst>
                </p:cNvPr>
                <p:cNvSpPr/>
                <p:nvPr/>
              </p:nvSpPr>
              <p:spPr>
                <a:xfrm>
                  <a:off x="2086073" y="5628006"/>
                  <a:ext cx="267973" cy="164379"/>
                </a:xfrm>
                <a:custGeom>
                  <a:avLst/>
                  <a:gdLst>
                    <a:gd name="connsiteX0" fmla="*/ 50425 w 267973"/>
                    <a:gd name="connsiteY0" fmla="*/ 156689 h 164379"/>
                    <a:gd name="connsiteX1" fmla="*/ 15848 w 267973"/>
                    <a:gd name="connsiteY1" fmla="*/ 161666 h 164379"/>
                    <a:gd name="connsiteX2" fmla="*/ 0 w 267973"/>
                    <a:gd name="connsiteY2" fmla="*/ 156602 h 164379"/>
                    <a:gd name="connsiteX3" fmla="*/ 123509 w 267973"/>
                    <a:gd name="connsiteY3" fmla="*/ 91813 h 164379"/>
                    <a:gd name="connsiteX4" fmla="*/ 267974 w 267973"/>
                    <a:gd name="connsiteY4" fmla="*/ 0 h 164379"/>
                    <a:gd name="connsiteX5" fmla="*/ 170791 w 267973"/>
                    <a:gd name="connsiteY5" fmla="*/ 69940 h 164379"/>
                    <a:gd name="connsiteX6" fmla="*/ 50425 w 267973"/>
                    <a:gd name="connsiteY6" fmla="*/ 156689 h 16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73" h="164379">
                      <a:moveTo>
                        <a:pt x="50425" y="156689"/>
                      </a:moveTo>
                      <a:cubicBezTo>
                        <a:pt x="39642" y="162539"/>
                        <a:pt x="26195" y="167735"/>
                        <a:pt x="15848" y="161666"/>
                      </a:cubicBezTo>
                      <a:cubicBezTo>
                        <a:pt x="10740" y="158654"/>
                        <a:pt x="4890" y="153109"/>
                        <a:pt x="0" y="156602"/>
                      </a:cubicBezTo>
                      <a:cubicBezTo>
                        <a:pt x="46016" y="147521"/>
                        <a:pt x="86705" y="120846"/>
                        <a:pt x="123509" y="91813"/>
                      </a:cubicBezTo>
                      <a:cubicBezTo>
                        <a:pt x="154332" y="67539"/>
                        <a:pt x="233265" y="14669"/>
                        <a:pt x="267974" y="0"/>
                      </a:cubicBezTo>
                      <a:cubicBezTo>
                        <a:pt x="264874" y="26064"/>
                        <a:pt x="192401" y="53831"/>
                        <a:pt x="170791" y="69940"/>
                      </a:cubicBezTo>
                      <a:cubicBezTo>
                        <a:pt x="131149" y="99453"/>
                        <a:pt x="94171" y="132895"/>
                        <a:pt x="50425" y="156689"/>
                      </a:cubicBezTo>
                      <a:close/>
                    </a:path>
                  </a:pathLst>
                </a:custGeom>
                <a:solidFill>
                  <a:srgbClr val="2B553C"/>
                </a:solidFill>
                <a:ln w="4365" cap="flat">
                  <a:noFill/>
                  <a:prstDash val="solid"/>
                  <a:miter/>
                </a:ln>
              </p:spPr>
              <p:txBody>
                <a:bodyPr rtlCol="0" anchor="ctr"/>
                <a:lstStyle/>
                <a:p>
                  <a:endParaRPr lang="th-TH"/>
                </a:p>
              </p:txBody>
            </p:sp>
            <p:sp>
              <p:nvSpPr>
                <p:cNvPr id="449" name="Freeform: Shape 448">
                  <a:extLst>
                    <a:ext uri="{FF2B5EF4-FFF2-40B4-BE49-F238E27FC236}">
                      <a16:creationId xmlns:a16="http://schemas.microsoft.com/office/drawing/2014/main" id="{F601F1C0-6B96-40C7-88B2-F40870E7802D}"/>
                    </a:ext>
                  </a:extLst>
                </p:cNvPr>
                <p:cNvSpPr/>
                <p:nvPr/>
              </p:nvSpPr>
              <p:spPr>
                <a:xfrm>
                  <a:off x="1890877" y="5967368"/>
                  <a:ext cx="114824" cy="71615"/>
                </a:xfrm>
                <a:custGeom>
                  <a:avLst/>
                  <a:gdLst>
                    <a:gd name="connsiteX0" fmla="*/ 110542 w 114824"/>
                    <a:gd name="connsiteY0" fmla="*/ 48323 h 71615"/>
                    <a:gd name="connsiteX1" fmla="*/ 64745 w 114824"/>
                    <a:gd name="connsiteY1" fmla="*/ 3879 h 71615"/>
                    <a:gd name="connsiteX2" fmla="*/ 0 w 114824"/>
                    <a:gd name="connsiteY2" fmla="*/ 11126 h 71615"/>
                    <a:gd name="connsiteX3" fmla="*/ 33006 w 114824"/>
                    <a:gd name="connsiteY3" fmla="*/ 7633 h 71615"/>
                    <a:gd name="connsiteX4" fmla="*/ 61907 w 114824"/>
                    <a:gd name="connsiteY4" fmla="*/ 17544 h 71615"/>
                    <a:gd name="connsiteX5" fmla="*/ 64265 w 114824"/>
                    <a:gd name="connsiteY5" fmla="*/ 26188 h 71615"/>
                    <a:gd name="connsiteX6" fmla="*/ 85483 w 114824"/>
                    <a:gd name="connsiteY6" fmla="*/ 37757 h 71615"/>
                    <a:gd name="connsiteX7" fmla="*/ 110018 w 114824"/>
                    <a:gd name="connsiteY7" fmla="*/ 71592 h 71615"/>
                    <a:gd name="connsiteX8" fmla="*/ 111983 w 114824"/>
                    <a:gd name="connsiteY8" fmla="*/ 57404 h 71615"/>
                    <a:gd name="connsiteX9" fmla="*/ 107879 w 114824"/>
                    <a:gd name="connsiteY9" fmla="*/ 41556 h 71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824" h="71615">
                      <a:moveTo>
                        <a:pt x="110542" y="48323"/>
                      </a:moveTo>
                      <a:cubicBezTo>
                        <a:pt x="103077" y="27716"/>
                        <a:pt x="85788" y="10951"/>
                        <a:pt x="64745" y="3879"/>
                      </a:cubicBezTo>
                      <a:cubicBezTo>
                        <a:pt x="43702" y="-3194"/>
                        <a:pt x="19253" y="-487"/>
                        <a:pt x="0" y="11126"/>
                      </a:cubicBezTo>
                      <a:cubicBezTo>
                        <a:pt x="10565" y="14531"/>
                        <a:pt x="22004" y="9903"/>
                        <a:pt x="33006" y="7633"/>
                      </a:cubicBezTo>
                      <a:cubicBezTo>
                        <a:pt x="44007" y="5363"/>
                        <a:pt x="58153" y="7240"/>
                        <a:pt x="61907" y="17544"/>
                      </a:cubicBezTo>
                      <a:cubicBezTo>
                        <a:pt x="62911" y="20338"/>
                        <a:pt x="62999" y="23437"/>
                        <a:pt x="64265" y="26188"/>
                      </a:cubicBezTo>
                      <a:cubicBezTo>
                        <a:pt x="67670" y="33697"/>
                        <a:pt x="77624" y="34919"/>
                        <a:pt x="85483" y="37757"/>
                      </a:cubicBezTo>
                      <a:cubicBezTo>
                        <a:pt x="99497" y="42909"/>
                        <a:pt x="109582" y="56792"/>
                        <a:pt x="110018" y="71592"/>
                      </a:cubicBezTo>
                      <a:cubicBezTo>
                        <a:pt x="116218" y="72160"/>
                        <a:pt x="115912" y="62075"/>
                        <a:pt x="111983" y="57404"/>
                      </a:cubicBezTo>
                      <a:cubicBezTo>
                        <a:pt x="108010" y="52732"/>
                        <a:pt x="103077" y="45572"/>
                        <a:pt x="107879" y="41556"/>
                      </a:cubicBezTo>
                    </a:path>
                  </a:pathLst>
                </a:custGeom>
                <a:solidFill>
                  <a:srgbClr val="4B7955"/>
                </a:solidFill>
                <a:ln w="4365" cap="flat">
                  <a:noFill/>
                  <a:prstDash val="solid"/>
                  <a:miter/>
                </a:ln>
              </p:spPr>
              <p:txBody>
                <a:bodyPr rtlCol="0" anchor="ctr"/>
                <a:lstStyle/>
                <a:p>
                  <a:endParaRPr lang="th-TH"/>
                </a:p>
              </p:txBody>
            </p:sp>
            <p:sp>
              <p:nvSpPr>
                <p:cNvPr id="450" name="Freeform: Shape 449">
                  <a:extLst>
                    <a:ext uri="{FF2B5EF4-FFF2-40B4-BE49-F238E27FC236}">
                      <a16:creationId xmlns:a16="http://schemas.microsoft.com/office/drawing/2014/main" id="{8A1CF22B-E05E-40EC-9FDA-2C07E78CE25A}"/>
                    </a:ext>
                  </a:extLst>
                </p:cNvPr>
                <p:cNvSpPr/>
                <p:nvPr/>
              </p:nvSpPr>
              <p:spPr>
                <a:xfrm>
                  <a:off x="1736590" y="5713059"/>
                  <a:ext cx="317149" cy="118120"/>
                </a:xfrm>
                <a:custGeom>
                  <a:avLst/>
                  <a:gdLst>
                    <a:gd name="connsiteX0" fmla="*/ 282425 w 317149"/>
                    <a:gd name="connsiteY0" fmla="*/ 41032 h 118120"/>
                    <a:gd name="connsiteX1" fmla="*/ 177645 w 317149"/>
                    <a:gd name="connsiteY1" fmla="*/ 779 h 118120"/>
                    <a:gd name="connsiteX2" fmla="*/ 0 w 317149"/>
                    <a:gd name="connsiteY2" fmla="*/ 62730 h 118120"/>
                    <a:gd name="connsiteX3" fmla="*/ 106264 w 317149"/>
                    <a:gd name="connsiteY3" fmla="*/ 100844 h 118120"/>
                    <a:gd name="connsiteX4" fmla="*/ 250816 w 317149"/>
                    <a:gd name="connsiteY4" fmla="*/ 113024 h 118120"/>
                    <a:gd name="connsiteX5" fmla="*/ 282425 w 317149"/>
                    <a:gd name="connsiteY5" fmla="*/ 41032 h 11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149" h="118120">
                      <a:moveTo>
                        <a:pt x="282425" y="41032"/>
                      </a:moveTo>
                      <a:cubicBezTo>
                        <a:pt x="249463" y="23001"/>
                        <a:pt x="215409" y="4621"/>
                        <a:pt x="177645" y="779"/>
                      </a:cubicBezTo>
                      <a:cubicBezTo>
                        <a:pt x="114472" y="-5682"/>
                        <a:pt x="54485" y="29201"/>
                        <a:pt x="0" y="62730"/>
                      </a:cubicBezTo>
                      <a:cubicBezTo>
                        <a:pt x="38070" y="64782"/>
                        <a:pt x="71075" y="86917"/>
                        <a:pt x="106264" y="100844"/>
                      </a:cubicBezTo>
                      <a:cubicBezTo>
                        <a:pt x="151581" y="118787"/>
                        <a:pt x="202486" y="122585"/>
                        <a:pt x="250816" y="113024"/>
                      </a:cubicBezTo>
                      <a:cubicBezTo>
                        <a:pt x="308183" y="101630"/>
                        <a:pt x="349745" y="77836"/>
                        <a:pt x="282425" y="41032"/>
                      </a:cubicBezTo>
                      <a:close/>
                    </a:path>
                  </a:pathLst>
                </a:custGeom>
                <a:solidFill>
                  <a:srgbClr val="4B7955"/>
                </a:solidFill>
                <a:ln w="4365" cap="flat">
                  <a:noFill/>
                  <a:prstDash val="solid"/>
                  <a:miter/>
                </a:ln>
              </p:spPr>
              <p:txBody>
                <a:bodyPr rtlCol="0" anchor="ctr"/>
                <a:lstStyle/>
                <a:p>
                  <a:endParaRPr lang="th-TH"/>
                </a:p>
              </p:txBody>
            </p:sp>
            <p:sp>
              <p:nvSpPr>
                <p:cNvPr id="451" name="Freeform: Shape 450">
                  <a:extLst>
                    <a:ext uri="{FF2B5EF4-FFF2-40B4-BE49-F238E27FC236}">
                      <a16:creationId xmlns:a16="http://schemas.microsoft.com/office/drawing/2014/main" id="{9F826644-4422-4A98-B63D-65776867D5BE}"/>
                    </a:ext>
                  </a:extLst>
                </p:cNvPr>
                <p:cNvSpPr/>
                <p:nvPr/>
              </p:nvSpPr>
              <p:spPr>
                <a:xfrm>
                  <a:off x="1742134" y="5747413"/>
                  <a:ext cx="307658" cy="68822"/>
                </a:xfrm>
                <a:custGeom>
                  <a:avLst/>
                  <a:gdLst>
                    <a:gd name="connsiteX0" fmla="*/ 258107 w 307658"/>
                    <a:gd name="connsiteY0" fmla="*/ 14667 h 68822"/>
                    <a:gd name="connsiteX1" fmla="*/ 91682 w 307658"/>
                    <a:gd name="connsiteY1" fmla="*/ 11611 h 68822"/>
                    <a:gd name="connsiteX2" fmla="*/ 0 w 307658"/>
                    <a:gd name="connsiteY2" fmla="*/ 20910 h 68822"/>
                    <a:gd name="connsiteX3" fmla="*/ 66229 w 307658"/>
                    <a:gd name="connsiteY3" fmla="*/ 14580 h 68822"/>
                    <a:gd name="connsiteX4" fmla="*/ 155161 w 307658"/>
                    <a:gd name="connsiteY4" fmla="*/ 24970 h 68822"/>
                    <a:gd name="connsiteX5" fmla="*/ 132808 w 307658"/>
                    <a:gd name="connsiteY5" fmla="*/ 56011 h 68822"/>
                    <a:gd name="connsiteX6" fmla="*/ 158173 w 307658"/>
                    <a:gd name="connsiteY6" fmla="*/ 54352 h 68822"/>
                    <a:gd name="connsiteX7" fmla="*/ 164111 w 307658"/>
                    <a:gd name="connsiteY7" fmla="*/ 59024 h 68822"/>
                    <a:gd name="connsiteX8" fmla="*/ 181705 w 307658"/>
                    <a:gd name="connsiteY8" fmla="*/ 47323 h 68822"/>
                    <a:gd name="connsiteX9" fmla="*/ 198426 w 307658"/>
                    <a:gd name="connsiteY9" fmla="*/ 33527 h 68822"/>
                    <a:gd name="connsiteX10" fmla="*/ 202923 w 307658"/>
                    <a:gd name="connsiteY10" fmla="*/ 68803 h 68822"/>
                    <a:gd name="connsiteX11" fmla="*/ 236889 w 307658"/>
                    <a:gd name="connsiteY11" fmla="*/ 56317 h 68822"/>
                    <a:gd name="connsiteX12" fmla="*/ 253348 w 307658"/>
                    <a:gd name="connsiteY12" fmla="*/ 55662 h 68822"/>
                    <a:gd name="connsiteX13" fmla="*/ 307659 w 307658"/>
                    <a:gd name="connsiteY13" fmla="*/ 40381 h 68822"/>
                    <a:gd name="connsiteX14" fmla="*/ 258107 w 307658"/>
                    <a:gd name="connsiteY14" fmla="*/ 14667 h 6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58" h="68822">
                      <a:moveTo>
                        <a:pt x="258107" y="14667"/>
                      </a:moveTo>
                      <a:cubicBezTo>
                        <a:pt x="207769" y="-9563"/>
                        <a:pt x="147434" y="1220"/>
                        <a:pt x="91682" y="11611"/>
                      </a:cubicBezTo>
                      <a:cubicBezTo>
                        <a:pt x="61383" y="17243"/>
                        <a:pt x="30648" y="22613"/>
                        <a:pt x="0" y="20910"/>
                      </a:cubicBezTo>
                      <a:cubicBezTo>
                        <a:pt x="21218" y="13401"/>
                        <a:pt x="44226" y="11218"/>
                        <a:pt x="66229" y="14580"/>
                      </a:cubicBezTo>
                      <a:cubicBezTo>
                        <a:pt x="96048" y="19164"/>
                        <a:pt x="125997" y="33615"/>
                        <a:pt x="155161" y="24970"/>
                      </a:cubicBezTo>
                      <a:cubicBezTo>
                        <a:pt x="147695" y="35317"/>
                        <a:pt x="140274" y="45664"/>
                        <a:pt x="132808" y="56011"/>
                      </a:cubicBezTo>
                      <a:cubicBezTo>
                        <a:pt x="139313" y="49288"/>
                        <a:pt x="151101" y="48546"/>
                        <a:pt x="158173" y="54352"/>
                      </a:cubicBezTo>
                      <a:cubicBezTo>
                        <a:pt x="160138" y="55967"/>
                        <a:pt x="161797" y="58020"/>
                        <a:pt x="164111" y="59024"/>
                      </a:cubicBezTo>
                      <a:cubicBezTo>
                        <a:pt x="171184" y="62080"/>
                        <a:pt x="178169" y="54178"/>
                        <a:pt x="181705" y="47323"/>
                      </a:cubicBezTo>
                      <a:cubicBezTo>
                        <a:pt x="185241" y="40425"/>
                        <a:pt x="190830" y="32043"/>
                        <a:pt x="198426" y="33527"/>
                      </a:cubicBezTo>
                      <a:cubicBezTo>
                        <a:pt x="204102" y="44180"/>
                        <a:pt x="205717" y="56928"/>
                        <a:pt x="202923" y="68803"/>
                      </a:cubicBezTo>
                      <a:cubicBezTo>
                        <a:pt x="215016" y="69327"/>
                        <a:pt x="225014" y="58980"/>
                        <a:pt x="236889" y="56317"/>
                      </a:cubicBezTo>
                      <a:cubicBezTo>
                        <a:pt x="242259" y="55094"/>
                        <a:pt x="247847" y="55531"/>
                        <a:pt x="253348" y="55662"/>
                      </a:cubicBezTo>
                      <a:cubicBezTo>
                        <a:pt x="271117" y="56011"/>
                        <a:pt x="296264" y="54614"/>
                        <a:pt x="307659" y="40381"/>
                      </a:cubicBezTo>
                      <a:cubicBezTo>
                        <a:pt x="291331" y="32174"/>
                        <a:pt x="274828" y="22744"/>
                        <a:pt x="258107" y="14667"/>
                      </a:cubicBezTo>
                      <a:close/>
                    </a:path>
                  </a:pathLst>
                </a:custGeom>
                <a:solidFill>
                  <a:srgbClr val="45524E">
                    <a:alpha val="38000"/>
                  </a:srgbClr>
                </a:solidFill>
                <a:ln w="4365" cap="flat">
                  <a:noFill/>
                  <a:prstDash val="solid"/>
                  <a:miter/>
                </a:ln>
              </p:spPr>
              <p:txBody>
                <a:bodyPr rtlCol="0" anchor="ctr"/>
                <a:lstStyle/>
                <a:p>
                  <a:endParaRPr lang="th-TH"/>
                </a:p>
              </p:txBody>
            </p:sp>
            <p:sp>
              <p:nvSpPr>
                <p:cNvPr id="452" name="Freeform: Shape 451">
                  <a:extLst>
                    <a:ext uri="{FF2B5EF4-FFF2-40B4-BE49-F238E27FC236}">
                      <a16:creationId xmlns:a16="http://schemas.microsoft.com/office/drawing/2014/main" id="{3BFE7890-F33D-411E-BA32-239A2E21EE63}"/>
                    </a:ext>
                  </a:extLst>
                </p:cNvPr>
                <p:cNvSpPr/>
                <p:nvPr/>
              </p:nvSpPr>
              <p:spPr>
                <a:xfrm>
                  <a:off x="1739820" y="5739636"/>
                  <a:ext cx="332369" cy="55837"/>
                </a:xfrm>
                <a:custGeom>
                  <a:avLst/>
                  <a:gdLst>
                    <a:gd name="connsiteX0" fmla="*/ 71119 w 332369"/>
                    <a:gd name="connsiteY0" fmla="*/ 12709 h 55837"/>
                    <a:gd name="connsiteX1" fmla="*/ 160356 w 332369"/>
                    <a:gd name="connsiteY1" fmla="*/ 135 h 55837"/>
                    <a:gd name="connsiteX2" fmla="*/ 225931 w 332369"/>
                    <a:gd name="connsiteY2" fmla="*/ 5025 h 55837"/>
                    <a:gd name="connsiteX3" fmla="*/ 332369 w 332369"/>
                    <a:gd name="connsiteY3" fmla="*/ 49163 h 55837"/>
                    <a:gd name="connsiteX4" fmla="*/ 308620 w 332369"/>
                    <a:gd name="connsiteY4" fmla="*/ 52569 h 55837"/>
                    <a:gd name="connsiteX5" fmla="*/ 290021 w 332369"/>
                    <a:gd name="connsiteY5" fmla="*/ 33534 h 55837"/>
                    <a:gd name="connsiteX6" fmla="*/ 244966 w 332369"/>
                    <a:gd name="connsiteY6" fmla="*/ 15634 h 55837"/>
                    <a:gd name="connsiteX7" fmla="*/ 184892 w 332369"/>
                    <a:gd name="connsiteY7" fmla="*/ 10613 h 55837"/>
                    <a:gd name="connsiteX8" fmla="*/ 151014 w 332369"/>
                    <a:gd name="connsiteY8" fmla="*/ 16289 h 55837"/>
                    <a:gd name="connsiteX9" fmla="*/ 92512 w 332369"/>
                    <a:gd name="connsiteY9" fmla="*/ 11661 h 55837"/>
                    <a:gd name="connsiteX10" fmla="*/ 57891 w 332369"/>
                    <a:gd name="connsiteY10" fmla="*/ 26068 h 55837"/>
                    <a:gd name="connsiteX11" fmla="*/ 0 w 332369"/>
                    <a:gd name="connsiteY11" fmla="*/ 35585 h 55837"/>
                    <a:gd name="connsiteX12" fmla="*/ 71119 w 332369"/>
                    <a:gd name="connsiteY12" fmla="*/ 12709 h 5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2369" h="55837">
                      <a:moveTo>
                        <a:pt x="71119" y="12709"/>
                      </a:moveTo>
                      <a:cubicBezTo>
                        <a:pt x="99148" y="1139"/>
                        <a:pt x="130189" y="572"/>
                        <a:pt x="160356" y="135"/>
                      </a:cubicBezTo>
                      <a:cubicBezTo>
                        <a:pt x="182404" y="-171"/>
                        <a:pt x="204757" y="-433"/>
                        <a:pt x="225931" y="5025"/>
                      </a:cubicBezTo>
                      <a:cubicBezTo>
                        <a:pt x="263346" y="14717"/>
                        <a:pt x="294343" y="41698"/>
                        <a:pt x="332369" y="49163"/>
                      </a:cubicBezTo>
                      <a:cubicBezTo>
                        <a:pt x="328440" y="57284"/>
                        <a:pt x="316085" y="57458"/>
                        <a:pt x="308620" y="52569"/>
                      </a:cubicBezTo>
                      <a:cubicBezTo>
                        <a:pt x="301154" y="47679"/>
                        <a:pt x="296526" y="39602"/>
                        <a:pt x="290021" y="33534"/>
                      </a:cubicBezTo>
                      <a:cubicBezTo>
                        <a:pt x="278146" y="22445"/>
                        <a:pt x="261119" y="18821"/>
                        <a:pt x="244966" y="15634"/>
                      </a:cubicBezTo>
                      <a:cubicBezTo>
                        <a:pt x="225189" y="11748"/>
                        <a:pt x="204975" y="7819"/>
                        <a:pt x="184892" y="10613"/>
                      </a:cubicBezTo>
                      <a:cubicBezTo>
                        <a:pt x="173541" y="12185"/>
                        <a:pt x="162452" y="15896"/>
                        <a:pt x="151014" y="16289"/>
                      </a:cubicBezTo>
                      <a:cubicBezTo>
                        <a:pt x="131324" y="16900"/>
                        <a:pt x="111852" y="7557"/>
                        <a:pt x="92512" y="11661"/>
                      </a:cubicBezTo>
                      <a:cubicBezTo>
                        <a:pt x="80287" y="14237"/>
                        <a:pt x="69722" y="21920"/>
                        <a:pt x="57891" y="26068"/>
                      </a:cubicBezTo>
                      <a:cubicBezTo>
                        <a:pt x="39118" y="32617"/>
                        <a:pt x="17245" y="28644"/>
                        <a:pt x="0" y="35585"/>
                      </a:cubicBezTo>
                      <a:cubicBezTo>
                        <a:pt x="24492" y="41610"/>
                        <a:pt x="48984" y="21833"/>
                        <a:pt x="71119" y="12709"/>
                      </a:cubicBezTo>
                      <a:close/>
                    </a:path>
                  </a:pathLst>
                </a:custGeom>
                <a:solidFill>
                  <a:srgbClr val="3E6E53"/>
                </a:solidFill>
                <a:ln w="4365" cap="flat">
                  <a:noFill/>
                  <a:prstDash val="solid"/>
                  <a:miter/>
                </a:ln>
              </p:spPr>
              <p:txBody>
                <a:bodyPr rtlCol="0" anchor="ctr"/>
                <a:lstStyle/>
                <a:p>
                  <a:endParaRPr lang="th-TH"/>
                </a:p>
              </p:txBody>
            </p:sp>
          </p:grpSp>
        </p:grpSp>
        <p:grpSp>
          <p:nvGrpSpPr>
            <p:cNvPr id="19" name="Graphic 2180">
              <a:extLst>
                <a:ext uri="{FF2B5EF4-FFF2-40B4-BE49-F238E27FC236}">
                  <a16:creationId xmlns:a16="http://schemas.microsoft.com/office/drawing/2014/main" id="{64AFBB66-4D7D-4C90-A7FC-BA12D55A4833}"/>
                </a:ext>
              </a:extLst>
            </p:cNvPr>
            <p:cNvGrpSpPr/>
            <p:nvPr/>
          </p:nvGrpSpPr>
          <p:grpSpPr>
            <a:xfrm rot="4699191">
              <a:off x="2837596" y="1860108"/>
              <a:ext cx="586872" cy="562953"/>
              <a:chOff x="2371685" y="5063768"/>
              <a:chExt cx="586872" cy="562953"/>
            </a:xfrm>
          </p:grpSpPr>
          <p:sp>
            <p:nvSpPr>
              <p:cNvPr id="423" name="Freeform: Shape 422">
                <a:extLst>
                  <a:ext uri="{FF2B5EF4-FFF2-40B4-BE49-F238E27FC236}">
                    <a16:creationId xmlns:a16="http://schemas.microsoft.com/office/drawing/2014/main" id="{9B381EC7-C88A-42A7-9A52-39B5EC0B912C}"/>
                  </a:ext>
                </a:extLst>
              </p:cNvPr>
              <p:cNvSpPr/>
              <p:nvPr/>
            </p:nvSpPr>
            <p:spPr>
              <a:xfrm>
                <a:off x="2373896" y="5063768"/>
                <a:ext cx="575953" cy="562666"/>
              </a:xfrm>
              <a:custGeom>
                <a:avLst/>
                <a:gdLst>
                  <a:gd name="connsiteX0" fmla="*/ 575953 w 575953"/>
                  <a:gd name="connsiteY0" fmla="*/ 562666 h 562666"/>
                  <a:gd name="connsiteX1" fmla="*/ 539 w 575953"/>
                  <a:gd name="connsiteY1" fmla="*/ 0 h 562666"/>
                  <a:gd name="connsiteX2" fmla="*/ 133085 w 575953"/>
                  <a:gd name="connsiteY2" fmla="*/ 418551 h 562666"/>
                  <a:gd name="connsiteX3" fmla="*/ 575953 w 575953"/>
                  <a:gd name="connsiteY3" fmla="*/ 562666 h 562666"/>
                </a:gdLst>
                <a:ahLst/>
                <a:cxnLst>
                  <a:cxn ang="0">
                    <a:pos x="connsiteX0" y="connsiteY0"/>
                  </a:cxn>
                  <a:cxn ang="0">
                    <a:pos x="connsiteX1" y="connsiteY1"/>
                  </a:cxn>
                  <a:cxn ang="0">
                    <a:pos x="connsiteX2" y="connsiteY2"/>
                  </a:cxn>
                  <a:cxn ang="0">
                    <a:pos x="connsiteX3" y="connsiteY3"/>
                  </a:cxn>
                </a:cxnLst>
                <a:rect l="l" t="t" r="r" b="b"/>
                <a:pathLst>
                  <a:path w="575953" h="562666">
                    <a:moveTo>
                      <a:pt x="575953" y="562666"/>
                    </a:moveTo>
                    <a:cubicBezTo>
                      <a:pt x="561939" y="533895"/>
                      <a:pt x="59390" y="105609"/>
                      <a:pt x="539" y="0"/>
                    </a:cubicBezTo>
                    <a:cubicBezTo>
                      <a:pt x="539" y="0"/>
                      <a:pt x="-15920" y="279936"/>
                      <a:pt x="133085" y="418551"/>
                    </a:cubicBezTo>
                    <a:cubicBezTo>
                      <a:pt x="282134" y="557165"/>
                      <a:pt x="575953" y="562666"/>
                      <a:pt x="575953" y="562666"/>
                    </a:cubicBezTo>
                    <a:close/>
                  </a:path>
                </a:pathLst>
              </a:custGeom>
              <a:solidFill>
                <a:srgbClr val="7A8683"/>
              </a:solidFill>
              <a:ln w="4365" cap="flat">
                <a:noFill/>
                <a:prstDash val="solid"/>
                <a:miter/>
              </a:ln>
            </p:spPr>
            <p:txBody>
              <a:bodyPr rtlCol="0" anchor="ctr"/>
              <a:lstStyle/>
              <a:p>
                <a:endParaRPr lang="th-TH"/>
              </a:p>
            </p:txBody>
          </p:sp>
          <p:sp>
            <p:nvSpPr>
              <p:cNvPr id="424" name="Freeform: Shape 423">
                <a:extLst>
                  <a:ext uri="{FF2B5EF4-FFF2-40B4-BE49-F238E27FC236}">
                    <a16:creationId xmlns:a16="http://schemas.microsoft.com/office/drawing/2014/main" id="{F9BCF784-6638-430D-AE28-25F94706A64A}"/>
                  </a:ext>
                </a:extLst>
              </p:cNvPr>
              <p:cNvSpPr/>
              <p:nvPr/>
            </p:nvSpPr>
            <p:spPr>
              <a:xfrm>
                <a:off x="2371685" y="5073198"/>
                <a:ext cx="586872" cy="553523"/>
              </a:xfrm>
              <a:custGeom>
                <a:avLst/>
                <a:gdLst>
                  <a:gd name="connsiteX0" fmla="*/ 0 w 586872"/>
                  <a:gd name="connsiteY0" fmla="*/ 0 h 553523"/>
                  <a:gd name="connsiteX1" fmla="*/ 578165 w 586872"/>
                  <a:gd name="connsiteY1" fmla="*/ 553236 h 553523"/>
                  <a:gd name="connsiteX2" fmla="*/ 388165 w 586872"/>
                  <a:gd name="connsiteY2" fmla="*/ 136039 h 553523"/>
                  <a:gd name="connsiteX3" fmla="*/ 0 w 586872"/>
                  <a:gd name="connsiteY3" fmla="*/ 0 h 553523"/>
                </a:gdLst>
                <a:ahLst/>
                <a:cxnLst>
                  <a:cxn ang="0">
                    <a:pos x="connsiteX0" y="connsiteY0"/>
                  </a:cxn>
                  <a:cxn ang="0">
                    <a:pos x="connsiteX1" y="connsiteY1"/>
                  </a:cxn>
                  <a:cxn ang="0">
                    <a:pos x="connsiteX2" y="connsiteY2"/>
                  </a:cxn>
                  <a:cxn ang="0">
                    <a:pos x="connsiteX3" y="connsiteY3"/>
                  </a:cxn>
                </a:cxnLst>
                <a:rect l="l" t="t" r="r" b="b"/>
                <a:pathLst>
                  <a:path w="586872" h="553523">
                    <a:moveTo>
                      <a:pt x="0" y="0"/>
                    </a:moveTo>
                    <a:cubicBezTo>
                      <a:pt x="0" y="0"/>
                      <a:pt x="458280" y="503204"/>
                      <a:pt x="578165" y="553236"/>
                    </a:cubicBezTo>
                    <a:cubicBezTo>
                      <a:pt x="601697" y="563059"/>
                      <a:pt x="589472" y="318923"/>
                      <a:pt x="388165" y="136039"/>
                    </a:cubicBezTo>
                    <a:cubicBezTo>
                      <a:pt x="262822" y="22178"/>
                      <a:pt x="171096" y="14058"/>
                      <a:pt x="0" y="0"/>
                    </a:cubicBezTo>
                    <a:close/>
                  </a:path>
                </a:pathLst>
              </a:custGeom>
              <a:solidFill>
                <a:srgbClr val="577667"/>
              </a:solidFill>
              <a:ln w="4365" cap="flat">
                <a:noFill/>
                <a:prstDash val="solid"/>
                <a:miter/>
              </a:ln>
            </p:spPr>
            <p:txBody>
              <a:bodyPr rtlCol="0" anchor="ctr"/>
              <a:lstStyle/>
              <a:p>
                <a:endParaRPr lang="th-TH"/>
              </a:p>
            </p:txBody>
          </p:sp>
          <p:sp>
            <p:nvSpPr>
              <p:cNvPr id="425" name="Freeform: Shape 424">
                <a:extLst>
                  <a:ext uri="{FF2B5EF4-FFF2-40B4-BE49-F238E27FC236}">
                    <a16:creationId xmlns:a16="http://schemas.microsoft.com/office/drawing/2014/main" id="{D6D3906C-27A5-4423-9FC1-F30443C4396C}"/>
                  </a:ext>
                </a:extLst>
              </p:cNvPr>
              <p:cNvSpPr/>
              <p:nvPr/>
            </p:nvSpPr>
            <p:spPr>
              <a:xfrm>
                <a:off x="2562907" y="5494892"/>
                <a:ext cx="368562" cy="114691"/>
              </a:xfrm>
              <a:custGeom>
                <a:avLst/>
                <a:gdLst>
                  <a:gd name="connsiteX0" fmla="*/ 300630 w 368562"/>
                  <a:gd name="connsiteY0" fmla="*/ 88757 h 114691"/>
                  <a:gd name="connsiteX1" fmla="*/ 168128 w 368562"/>
                  <a:gd name="connsiteY1" fmla="*/ 64221 h 114691"/>
                  <a:gd name="connsiteX2" fmla="*/ 0 w 368562"/>
                  <a:gd name="connsiteY2" fmla="*/ 0 h 114691"/>
                  <a:gd name="connsiteX3" fmla="*/ 93341 w 368562"/>
                  <a:gd name="connsiteY3" fmla="*/ 53306 h 114691"/>
                  <a:gd name="connsiteX4" fmla="*/ 127089 w 368562"/>
                  <a:gd name="connsiteY4" fmla="*/ 61951 h 114691"/>
                  <a:gd name="connsiteX5" fmla="*/ 368562 w 368562"/>
                  <a:gd name="connsiteY5" fmla="*/ 114515 h 114691"/>
                  <a:gd name="connsiteX6" fmla="*/ 300630 w 368562"/>
                  <a:gd name="connsiteY6" fmla="*/ 88757 h 11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562" h="114691">
                    <a:moveTo>
                      <a:pt x="300630" y="88757"/>
                    </a:moveTo>
                    <a:cubicBezTo>
                      <a:pt x="256448" y="80593"/>
                      <a:pt x="212310" y="72385"/>
                      <a:pt x="168128" y="64221"/>
                    </a:cubicBezTo>
                    <a:cubicBezTo>
                      <a:pt x="108403" y="53176"/>
                      <a:pt x="45448" y="40558"/>
                      <a:pt x="0" y="0"/>
                    </a:cubicBezTo>
                    <a:cubicBezTo>
                      <a:pt x="26762" y="24361"/>
                      <a:pt x="58851" y="42698"/>
                      <a:pt x="93341" y="53306"/>
                    </a:cubicBezTo>
                    <a:cubicBezTo>
                      <a:pt x="104430" y="56712"/>
                      <a:pt x="115781" y="59331"/>
                      <a:pt x="127089" y="61951"/>
                    </a:cubicBezTo>
                    <a:cubicBezTo>
                      <a:pt x="200653" y="78977"/>
                      <a:pt x="295478" y="117615"/>
                      <a:pt x="368562" y="114515"/>
                    </a:cubicBezTo>
                    <a:cubicBezTo>
                      <a:pt x="354286" y="102597"/>
                      <a:pt x="320145" y="85221"/>
                      <a:pt x="300630" y="88757"/>
                    </a:cubicBezTo>
                    <a:close/>
                  </a:path>
                </a:pathLst>
              </a:custGeom>
              <a:solidFill>
                <a:srgbClr val="577667"/>
              </a:solidFill>
              <a:ln w="4365" cap="flat">
                <a:noFill/>
                <a:prstDash val="solid"/>
                <a:miter/>
              </a:ln>
            </p:spPr>
            <p:txBody>
              <a:bodyPr rtlCol="0" anchor="ctr"/>
              <a:lstStyle/>
              <a:p>
                <a:endParaRPr lang="th-TH"/>
              </a:p>
            </p:txBody>
          </p:sp>
          <p:sp>
            <p:nvSpPr>
              <p:cNvPr id="426" name="Freeform: Shape 425">
                <a:extLst>
                  <a:ext uri="{FF2B5EF4-FFF2-40B4-BE49-F238E27FC236}">
                    <a16:creationId xmlns:a16="http://schemas.microsoft.com/office/drawing/2014/main" id="{35A5CAA1-ED63-465C-8688-C6DFCBD53C8B}"/>
                  </a:ext>
                </a:extLst>
              </p:cNvPr>
              <p:cNvSpPr/>
              <p:nvPr/>
            </p:nvSpPr>
            <p:spPr>
              <a:xfrm>
                <a:off x="2483668" y="5404171"/>
                <a:ext cx="317176" cy="80898"/>
              </a:xfrm>
              <a:custGeom>
                <a:avLst/>
                <a:gdLst>
                  <a:gd name="connsiteX0" fmla="*/ 32307 w 317176"/>
                  <a:gd name="connsiteY0" fmla="*/ 23532 h 80898"/>
                  <a:gd name="connsiteX1" fmla="*/ 0 w 317176"/>
                  <a:gd name="connsiteY1" fmla="*/ 0 h 80898"/>
                  <a:gd name="connsiteX2" fmla="*/ 198339 w 317176"/>
                  <a:gd name="connsiteY2" fmla="*/ 64309 h 80898"/>
                  <a:gd name="connsiteX3" fmla="*/ 317176 w 317176"/>
                  <a:gd name="connsiteY3" fmla="*/ 80899 h 80898"/>
                  <a:gd name="connsiteX4" fmla="*/ 32307 w 317176"/>
                  <a:gd name="connsiteY4" fmla="*/ 23532 h 80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76" h="80898">
                    <a:moveTo>
                      <a:pt x="32307" y="23532"/>
                    </a:moveTo>
                    <a:cubicBezTo>
                      <a:pt x="19908" y="18162"/>
                      <a:pt x="7466" y="11308"/>
                      <a:pt x="0" y="0"/>
                    </a:cubicBezTo>
                    <a:cubicBezTo>
                      <a:pt x="60772" y="34883"/>
                      <a:pt x="128792" y="56930"/>
                      <a:pt x="198339" y="64309"/>
                    </a:cubicBezTo>
                    <a:cubicBezTo>
                      <a:pt x="238679" y="68587"/>
                      <a:pt x="277622" y="72211"/>
                      <a:pt x="317176" y="80899"/>
                    </a:cubicBezTo>
                    <a:cubicBezTo>
                      <a:pt x="234663" y="33355"/>
                      <a:pt x="120933" y="61776"/>
                      <a:pt x="32307" y="23532"/>
                    </a:cubicBezTo>
                    <a:close/>
                  </a:path>
                </a:pathLst>
              </a:custGeom>
              <a:solidFill>
                <a:srgbClr val="577667"/>
              </a:solidFill>
              <a:ln w="4365" cap="flat">
                <a:noFill/>
                <a:prstDash val="solid"/>
                <a:miter/>
              </a:ln>
            </p:spPr>
            <p:txBody>
              <a:bodyPr rtlCol="0" anchor="ctr"/>
              <a:lstStyle/>
              <a:p>
                <a:endParaRPr lang="th-TH"/>
              </a:p>
            </p:txBody>
          </p:sp>
          <p:sp>
            <p:nvSpPr>
              <p:cNvPr id="427" name="Freeform: Shape 426">
                <a:extLst>
                  <a:ext uri="{FF2B5EF4-FFF2-40B4-BE49-F238E27FC236}">
                    <a16:creationId xmlns:a16="http://schemas.microsoft.com/office/drawing/2014/main" id="{E4D4A72F-6639-4C6B-BB0B-498345998F55}"/>
                  </a:ext>
                </a:extLst>
              </p:cNvPr>
              <p:cNvSpPr/>
              <p:nvPr/>
            </p:nvSpPr>
            <p:spPr>
              <a:xfrm>
                <a:off x="2449178" y="5330768"/>
                <a:ext cx="261163" cy="48420"/>
              </a:xfrm>
              <a:custGeom>
                <a:avLst/>
                <a:gdLst>
                  <a:gd name="connsiteX0" fmla="*/ 0 w 261163"/>
                  <a:gd name="connsiteY0" fmla="*/ 57 h 48420"/>
                  <a:gd name="connsiteX1" fmla="*/ 20869 w 261163"/>
                  <a:gd name="connsiteY1" fmla="*/ 145 h 48420"/>
                  <a:gd name="connsiteX2" fmla="*/ 261163 w 261163"/>
                  <a:gd name="connsiteY2" fmla="*/ 48125 h 48420"/>
                  <a:gd name="connsiteX3" fmla="*/ 0 w 261163"/>
                  <a:gd name="connsiteY3" fmla="*/ 57 h 48420"/>
                </a:gdLst>
                <a:ahLst/>
                <a:cxnLst>
                  <a:cxn ang="0">
                    <a:pos x="connsiteX0" y="connsiteY0"/>
                  </a:cxn>
                  <a:cxn ang="0">
                    <a:pos x="connsiteX1" y="connsiteY1"/>
                  </a:cxn>
                  <a:cxn ang="0">
                    <a:pos x="connsiteX2" y="connsiteY2"/>
                  </a:cxn>
                  <a:cxn ang="0">
                    <a:pos x="connsiteX3" y="connsiteY3"/>
                  </a:cxn>
                </a:cxnLst>
                <a:rect l="l" t="t" r="r" b="b"/>
                <a:pathLst>
                  <a:path w="261163" h="48420">
                    <a:moveTo>
                      <a:pt x="0" y="57"/>
                    </a:moveTo>
                    <a:cubicBezTo>
                      <a:pt x="6942" y="-30"/>
                      <a:pt x="13883" y="-30"/>
                      <a:pt x="20869" y="145"/>
                    </a:cubicBezTo>
                    <a:cubicBezTo>
                      <a:pt x="65967" y="1149"/>
                      <a:pt x="218116" y="34286"/>
                      <a:pt x="261163" y="48125"/>
                    </a:cubicBezTo>
                    <a:cubicBezTo>
                      <a:pt x="210694" y="52491"/>
                      <a:pt x="50207" y="7217"/>
                      <a:pt x="0" y="57"/>
                    </a:cubicBezTo>
                    <a:close/>
                  </a:path>
                </a:pathLst>
              </a:custGeom>
              <a:solidFill>
                <a:srgbClr val="577667"/>
              </a:solidFill>
              <a:ln w="4365" cap="flat">
                <a:noFill/>
                <a:prstDash val="solid"/>
                <a:miter/>
              </a:ln>
            </p:spPr>
            <p:txBody>
              <a:bodyPr rtlCol="0" anchor="ctr"/>
              <a:lstStyle/>
              <a:p>
                <a:endParaRPr lang="th-TH"/>
              </a:p>
            </p:txBody>
          </p:sp>
          <p:sp>
            <p:nvSpPr>
              <p:cNvPr id="428" name="Freeform: Shape 427">
                <a:extLst>
                  <a:ext uri="{FF2B5EF4-FFF2-40B4-BE49-F238E27FC236}">
                    <a16:creationId xmlns:a16="http://schemas.microsoft.com/office/drawing/2014/main" id="{C85073A0-DC4B-4629-84F2-B38450BD4E4D}"/>
                  </a:ext>
                </a:extLst>
              </p:cNvPr>
              <p:cNvSpPr/>
              <p:nvPr/>
            </p:nvSpPr>
            <p:spPr>
              <a:xfrm>
                <a:off x="2406175" y="5234235"/>
                <a:ext cx="136562" cy="16084"/>
              </a:xfrm>
              <a:custGeom>
                <a:avLst/>
                <a:gdLst>
                  <a:gd name="connsiteX0" fmla="*/ 0 w 136562"/>
                  <a:gd name="connsiteY0" fmla="*/ 7004 h 16084"/>
                  <a:gd name="connsiteX1" fmla="*/ 59157 w 136562"/>
                  <a:gd name="connsiteY1" fmla="*/ 4166 h 16084"/>
                  <a:gd name="connsiteX2" fmla="*/ 136563 w 136562"/>
                  <a:gd name="connsiteY2" fmla="*/ 16084 h 16084"/>
                  <a:gd name="connsiteX3" fmla="*/ 64309 w 136562"/>
                  <a:gd name="connsiteY3" fmla="*/ 62 h 16084"/>
                  <a:gd name="connsiteX4" fmla="*/ 0 w 136562"/>
                  <a:gd name="connsiteY4" fmla="*/ 7004 h 16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62" h="16084">
                    <a:moveTo>
                      <a:pt x="0" y="7004"/>
                    </a:moveTo>
                    <a:cubicBezTo>
                      <a:pt x="24972" y="21542"/>
                      <a:pt x="30473" y="7440"/>
                      <a:pt x="59157" y="4166"/>
                    </a:cubicBezTo>
                    <a:cubicBezTo>
                      <a:pt x="85177" y="1197"/>
                      <a:pt x="111852" y="8226"/>
                      <a:pt x="136563" y="16084"/>
                    </a:cubicBezTo>
                    <a:cubicBezTo>
                      <a:pt x="114122" y="5345"/>
                      <a:pt x="88975" y="1677"/>
                      <a:pt x="64309" y="62"/>
                    </a:cubicBezTo>
                    <a:cubicBezTo>
                      <a:pt x="46758" y="-1073"/>
                      <a:pt x="11788" y="13858"/>
                      <a:pt x="0" y="7004"/>
                    </a:cubicBezTo>
                    <a:close/>
                  </a:path>
                </a:pathLst>
              </a:custGeom>
              <a:solidFill>
                <a:srgbClr val="577667"/>
              </a:solidFill>
              <a:ln w="4365" cap="flat">
                <a:noFill/>
                <a:prstDash val="solid"/>
                <a:miter/>
              </a:ln>
            </p:spPr>
            <p:txBody>
              <a:bodyPr rtlCol="0" anchor="ctr"/>
              <a:lstStyle/>
              <a:p>
                <a:endParaRPr lang="th-TH"/>
              </a:p>
            </p:txBody>
          </p:sp>
          <p:sp>
            <p:nvSpPr>
              <p:cNvPr id="429" name="Freeform: Shape 428">
                <a:extLst>
                  <a:ext uri="{FF2B5EF4-FFF2-40B4-BE49-F238E27FC236}">
                    <a16:creationId xmlns:a16="http://schemas.microsoft.com/office/drawing/2014/main" id="{5E42E2C1-7956-4C7A-804F-FA36067B44FC}"/>
                  </a:ext>
                </a:extLst>
              </p:cNvPr>
              <p:cNvSpPr/>
              <p:nvPr/>
            </p:nvSpPr>
            <p:spPr>
              <a:xfrm>
                <a:off x="2384957" y="5156900"/>
                <a:ext cx="97575" cy="23260"/>
              </a:xfrm>
              <a:custGeom>
                <a:avLst/>
                <a:gdLst>
                  <a:gd name="connsiteX0" fmla="*/ 92774 w 97575"/>
                  <a:gd name="connsiteY0" fmla="*/ 13656 h 23260"/>
                  <a:gd name="connsiteX1" fmla="*/ 0 w 97575"/>
                  <a:gd name="connsiteY1" fmla="*/ 3789 h 23260"/>
                  <a:gd name="connsiteX2" fmla="*/ 97576 w 97575"/>
                  <a:gd name="connsiteY2" fmla="*/ 23261 h 23260"/>
                </a:gdLst>
                <a:ahLst/>
                <a:cxnLst>
                  <a:cxn ang="0">
                    <a:pos x="connsiteX0" y="connsiteY0"/>
                  </a:cxn>
                  <a:cxn ang="0">
                    <a:pos x="connsiteX1" y="connsiteY1"/>
                  </a:cxn>
                  <a:cxn ang="0">
                    <a:pos x="connsiteX2" y="connsiteY2"/>
                  </a:cxn>
                </a:cxnLst>
                <a:rect l="l" t="t" r="r" b="b"/>
                <a:pathLst>
                  <a:path w="97575" h="23260">
                    <a:moveTo>
                      <a:pt x="92774" y="13656"/>
                    </a:moveTo>
                    <a:cubicBezTo>
                      <a:pt x="64134" y="-53"/>
                      <a:pt x="30823" y="-3633"/>
                      <a:pt x="0" y="3789"/>
                    </a:cubicBezTo>
                    <a:cubicBezTo>
                      <a:pt x="33311" y="-3240"/>
                      <a:pt x="69373" y="3964"/>
                      <a:pt x="97576" y="23261"/>
                    </a:cubicBezTo>
                  </a:path>
                </a:pathLst>
              </a:custGeom>
              <a:solidFill>
                <a:srgbClr val="577667"/>
              </a:solidFill>
              <a:ln w="4365" cap="flat">
                <a:noFill/>
                <a:prstDash val="solid"/>
                <a:miter/>
              </a:ln>
            </p:spPr>
            <p:txBody>
              <a:bodyPr rtlCol="0" anchor="ctr"/>
              <a:lstStyle/>
              <a:p>
                <a:endParaRPr lang="th-TH"/>
              </a:p>
            </p:txBody>
          </p:sp>
          <p:sp>
            <p:nvSpPr>
              <p:cNvPr id="430" name="Freeform: Shape 429">
                <a:extLst>
                  <a:ext uri="{FF2B5EF4-FFF2-40B4-BE49-F238E27FC236}">
                    <a16:creationId xmlns:a16="http://schemas.microsoft.com/office/drawing/2014/main" id="{2ADC434C-1223-446B-8A32-67458EC336DC}"/>
                  </a:ext>
                </a:extLst>
              </p:cNvPr>
              <p:cNvSpPr/>
              <p:nvPr/>
            </p:nvSpPr>
            <p:spPr>
              <a:xfrm>
                <a:off x="2870435" y="5404869"/>
                <a:ext cx="45797" cy="174195"/>
              </a:xfrm>
              <a:custGeom>
                <a:avLst/>
                <a:gdLst>
                  <a:gd name="connsiteX0" fmla="*/ 0 w 45797"/>
                  <a:gd name="connsiteY0" fmla="*/ 0 h 174195"/>
                  <a:gd name="connsiteX1" fmla="*/ 45797 w 45797"/>
                  <a:gd name="connsiteY1" fmla="*/ 174196 h 174195"/>
                  <a:gd name="connsiteX2" fmla="*/ 0 w 45797"/>
                  <a:gd name="connsiteY2" fmla="*/ 0 h 174195"/>
                </a:gdLst>
                <a:ahLst/>
                <a:cxnLst>
                  <a:cxn ang="0">
                    <a:pos x="connsiteX0" y="connsiteY0"/>
                  </a:cxn>
                  <a:cxn ang="0">
                    <a:pos x="connsiteX1" y="connsiteY1"/>
                  </a:cxn>
                  <a:cxn ang="0">
                    <a:pos x="connsiteX2" y="connsiteY2"/>
                  </a:cxn>
                </a:cxnLst>
                <a:rect l="l" t="t" r="r" b="b"/>
                <a:pathLst>
                  <a:path w="45797" h="174195">
                    <a:moveTo>
                      <a:pt x="0" y="0"/>
                    </a:moveTo>
                    <a:cubicBezTo>
                      <a:pt x="19035" y="57323"/>
                      <a:pt x="31565" y="115650"/>
                      <a:pt x="45797" y="174196"/>
                    </a:cubicBezTo>
                    <a:cubicBezTo>
                      <a:pt x="38943" y="114079"/>
                      <a:pt x="18948" y="57148"/>
                      <a:pt x="0" y="0"/>
                    </a:cubicBezTo>
                    <a:close/>
                  </a:path>
                </a:pathLst>
              </a:custGeom>
              <a:solidFill>
                <a:srgbClr val="435E4F"/>
              </a:solidFill>
              <a:ln w="4365" cap="flat">
                <a:noFill/>
                <a:prstDash val="solid"/>
                <a:miter/>
              </a:ln>
            </p:spPr>
            <p:txBody>
              <a:bodyPr rtlCol="0" anchor="ctr"/>
              <a:lstStyle/>
              <a:p>
                <a:endParaRPr lang="th-TH"/>
              </a:p>
            </p:txBody>
          </p:sp>
          <p:sp>
            <p:nvSpPr>
              <p:cNvPr id="431" name="Freeform: Shape 430">
                <a:extLst>
                  <a:ext uri="{FF2B5EF4-FFF2-40B4-BE49-F238E27FC236}">
                    <a16:creationId xmlns:a16="http://schemas.microsoft.com/office/drawing/2014/main" id="{AE3826FC-3FCF-4E55-A4B5-A47AB7DF0DDA}"/>
                  </a:ext>
                </a:extLst>
              </p:cNvPr>
              <p:cNvSpPr/>
              <p:nvPr/>
            </p:nvSpPr>
            <p:spPr>
              <a:xfrm>
                <a:off x="2754302" y="5213690"/>
                <a:ext cx="53753" cy="253304"/>
              </a:xfrm>
              <a:custGeom>
                <a:avLst/>
                <a:gdLst>
                  <a:gd name="connsiteX0" fmla="*/ 48245 w 53753"/>
                  <a:gd name="connsiteY0" fmla="*/ 107399 h 253304"/>
                  <a:gd name="connsiteX1" fmla="*/ 32091 w 53753"/>
                  <a:gd name="connsiteY1" fmla="*/ 67408 h 253304"/>
                  <a:gd name="connsiteX2" fmla="*/ 2 w 53753"/>
                  <a:gd name="connsiteY2" fmla="*/ 0 h 253304"/>
                  <a:gd name="connsiteX3" fmla="*/ 23665 w 53753"/>
                  <a:gd name="connsiteY3" fmla="*/ 53001 h 253304"/>
                  <a:gd name="connsiteX4" fmla="*/ 40866 w 53753"/>
                  <a:gd name="connsiteY4" fmla="*/ 132633 h 253304"/>
                  <a:gd name="connsiteX5" fmla="*/ 50515 w 53753"/>
                  <a:gd name="connsiteY5" fmla="*/ 253305 h 253304"/>
                  <a:gd name="connsiteX6" fmla="*/ 48245 w 53753"/>
                  <a:gd name="connsiteY6" fmla="*/ 107399 h 25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53" h="253304">
                    <a:moveTo>
                      <a:pt x="48245" y="107399"/>
                    </a:moveTo>
                    <a:cubicBezTo>
                      <a:pt x="44490" y="93472"/>
                      <a:pt x="38291" y="80375"/>
                      <a:pt x="32091" y="67408"/>
                    </a:cubicBezTo>
                    <a:cubicBezTo>
                      <a:pt x="21395" y="44924"/>
                      <a:pt x="10699" y="22484"/>
                      <a:pt x="2" y="0"/>
                    </a:cubicBezTo>
                    <a:cubicBezTo>
                      <a:pt x="-216" y="19602"/>
                      <a:pt x="14497" y="35669"/>
                      <a:pt x="23665" y="53001"/>
                    </a:cubicBezTo>
                    <a:cubicBezTo>
                      <a:pt x="36457" y="77144"/>
                      <a:pt x="38771" y="105347"/>
                      <a:pt x="40866" y="132633"/>
                    </a:cubicBezTo>
                    <a:cubicBezTo>
                      <a:pt x="43922" y="172799"/>
                      <a:pt x="45843" y="213357"/>
                      <a:pt x="50515" y="253305"/>
                    </a:cubicBezTo>
                    <a:cubicBezTo>
                      <a:pt x="46979" y="205193"/>
                      <a:pt x="61080" y="154419"/>
                      <a:pt x="48245" y="107399"/>
                    </a:cubicBezTo>
                    <a:close/>
                  </a:path>
                </a:pathLst>
              </a:custGeom>
              <a:solidFill>
                <a:srgbClr val="435E4F"/>
              </a:solidFill>
              <a:ln w="4365" cap="flat">
                <a:noFill/>
                <a:prstDash val="solid"/>
                <a:miter/>
              </a:ln>
            </p:spPr>
            <p:txBody>
              <a:bodyPr rtlCol="0" anchor="ctr"/>
              <a:lstStyle/>
              <a:p>
                <a:endParaRPr lang="th-TH"/>
              </a:p>
            </p:txBody>
          </p:sp>
          <p:sp>
            <p:nvSpPr>
              <p:cNvPr id="432" name="Freeform: Shape 431">
                <a:extLst>
                  <a:ext uri="{FF2B5EF4-FFF2-40B4-BE49-F238E27FC236}">
                    <a16:creationId xmlns:a16="http://schemas.microsoft.com/office/drawing/2014/main" id="{182F85FC-7C16-4100-8076-0CABF18CFA9B}"/>
                  </a:ext>
                </a:extLst>
              </p:cNvPr>
              <p:cNvSpPr/>
              <p:nvPr/>
            </p:nvSpPr>
            <p:spPr>
              <a:xfrm>
                <a:off x="2650224" y="5140345"/>
                <a:ext cx="62878" cy="209471"/>
              </a:xfrm>
              <a:custGeom>
                <a:avLst/>
                <a:gdLst>
                  <a:gd name="connsiteX0" fmla="*/ 50207 w 62878"/>
                  <a:gd name="connsiteY0" fmla="*/ 102902 h 209471"/>
                  <a:gd name="connsiteX1" fmla="*/ 0 w 62878"/>
                  <a:gd name="connsiteY1" fmla="*/ 0 h 209471"/>
                  <a:gd name="connsiteX2" fmla="*/ 42960 w 62878"/>
                  <a:gd name="connsiteY2" fmla="*/ 112027 h 209471"/>
                  <a:gd name="connsiteX3" fmla="*/ 53350 w 62878"/>
                  <a:gd name="connsiteY3" fmla="*/ 172144 h 209471"/>
                  <a:gd name="connsiteX4" fmla="*/ 45972 w 62878"/>
                  <a:gd name="connsiteY4" fmla="*/ 209472 h 209471"/>
                  <a:gd name="connsiteX5" fmla="*/ 50207 w 62878"/>
                  <a:gd name="connsiteY5" fmla="*/ 102902 h 209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78" h="209471">
                    <a:moveTo>
                      <a:pt x="50207" y="102902"/>
                    </a:moveTo>
                    <a:cubicBezTo>
                      <a:pt x="35887" y="67408"/>
                      <a:pt x="8775" y="37284"/>
                      <a:pt x="0" y="0"/>
                    </a:cubicBezTo>
                    <a:cubicBezTo>
                      <a:pt x="15062" y="37066"/>
                      <a:pt x="29382" y="74394"/>
                      <a:pt x="42960" y="112027"/>
                    </a:cubicBezTo>
                    <a:cubicBezTo>
                      <a:pt x="49945" y="131367"/>
                      <a:pt x="56843" y="151843"/>
                      <a:pt x="53350" y="172144"/>
                    </a:cubicBezTo>
                    <a:cubicBezTo>
                      <a:pt x="51167" y="184849"/>
                      <a:pt x="46933" y="196767"/>
                      <a:pt x="45972" y="209472"/>
                    </a:cubicBezTo>
                    <a:cubicBezTo>
                      <a:pt x="73782" y="189171"/>
                      <a:pt x="61427" y="130713"/>
                      <a:pt x="50207" y="102902"/>
                    </a:cubicBezTo>
                    <a:close/>
                  </a:path>
                </a:pathLst>
              </a:custGeom>
              <a:solidFill>
                <a:srgbClr val="435E4F"/>
              </a:solidFill>
              <a:ln w="4365" cap="flat">
                <a:noFill/>
                <a:prstDash val="solid"/>
                <a:miter/>
              </a:ln>
            </p:spPr>
            <p:txBody>
              <a:bodyPr rtlCol="0" anchor="ctr"/>
              <a:lstStyle/>
              <a:p>
                <a:endParaRPr lang="th-TH"/>
              </a:p>
            </p:txBody>
          </p:sp>
          <p:sp>
            <p:nvSpPr>
              <p:cNvPr id="433" name="Freeform: Shape 432">
                <a:extLst>
                  <a:ext uri="{FF2B5EF4-FFF2-40B4-BE49-F238E27FC236}">
                    <a16:creationId xmlns:a16="http://schemas.microsoft.com/office/drawing/2014/main" id="{BED1E50E-8DE0-4C2A-B6D2-7674A6BF8ACE}"/>
                  </a:ext>
                </a:extLst>
              </p:cNvPr>
              <p:cNvSpPr/>
              <p:nvPr/>
            </p:nvSpPr>
            <p:spPr>
              <a:xfrm>
                <a:off x="2546012" y="5105243"/>
                <a:ext cx="42783" cy="175243"/>
              </a:xfrm>
              <a:custGeom>
                <a:avLst/>
                <a:gdLst>
                  <a:gd name="connsiteX0" fmla="*/ 9736 w 42783"/>
                  <a:gd name="connsiteY0" fmla="*/ 15193 h 175243"/>
                  <a:gd name="connsiteX1" fmla="*/ 0 w 42783"/>
                  <a:gd name="connsiteY1" fmla="*/ 0 h 175243"/>
                  <a:gd name="connsiteX2" fmla="*/ 40253 w 42783"/>
                  <a:gd name="connsiteY2" fmla="*/ 175244 h 175243"/>
                  <a:gd name="connsiteX3" fmla="*/ 9736 w 42783"/>
                  <a:gd name="connsiteY3" fmla="*/ 15193 h 175243"/>
                </a:gdLst>
                <a:ahLst/>
                <a:cxnLst>
                  <a:cxn ang="0">
                    <a:pos x="connsiteX0" y="connsiteY0"/>
                  </a:cxn>
                  <a:cxn ang="0">
                    <a:pos x="connsiteX1" y="connsiteY1"/>
                  </a:cxn>
                  <a:cxn ang="0">
                    <a:pos x="connsiteX2" y="connsiteY2"/>
                  </a:cxn>
                  <a:cxn ang="0">
                    <a:pos x="connsiteX3" y="connsiteY3"/>
                  </a:cxn>
                </a:cxnLst>
                <a:rect l="l" t="t" r="r" b="b"/>
                <a:pathLst>
                  <a:path w="42783" h="175243">
                    <a:moveTo>
                      <a:pt x="9736" y="15193"/>
                    </a:moveTo>
                    <a:cubicBezTo>
                      <a:pt x="8339" y="9037"/>
                      <a:pt x="6025" y="1834"/>
                      <a:pt x="0" y="0"/>
                    </a:cubicBezTo>
                    <a:cubicBezTo>
                      <a:pt x="13403" y="47762"/>
                      <a:pt x="29557" y="126827"/>
                      <a:pt x="40253" y="175244"/>
                    </a:cubicBezTo>
                    <a:cubicBezTo>
                      <a:pt x="51997" y="141889"/>
                      <a:pt x="19602" y="58153"/>
                      <a:pt x="9736" y="15193"/>
                    </a:cubicBezTo>
                    <a:close/>
                  </a:path>
                </a:pathLst>
              </a:custGeom>
              <a:solidFill>
                <a:srgbClr val="435E4F"/>
              </a:solidFill>
              <a:ln w="4365" cap="flat">
                <a:noFill/>
                <a:prstDash val="solid"/>
                <a:miter/>
              </a:ln>
            </p:spPr>
            <p:txBody>
              <a:bodyPr rtlCol="0" anchor="ctr"/>
              <a:lstStyle/>
              <a:p>
                <a:endParaRPr lang="th-TH"/>
              </a:p>
            </p:txBody>
          </p:sp>
          <p:sp>
            <p:nvSpPr>
              <p:cNvPr id="434" name="Freeform: Shape 433">
                <a:extLst>
                  <a:ext uri="{FF2B5EF4-FFF2-40B4-BE49-F238E27FC236}">
                    <a16:creationId xmlns:a16="http://schemas.microsoft.com/office/drawing/2014/main" id="{C1DBF694-C236-4B3E-B619-E8A3851F1347}"/>
                  </a:ext>
                </a:extLst>
              </p:cNvPr>
              <p:cNvSpPr/>
              <p:nvPr/>
            </p:nvSpPr>
            <p:spPr>
              <a:xfrm>
                <a:off x="2461315" y="5103541"/>
                <a:ext cx="21616" cy="69890"/>
              </a:xfrm>
              <a:custGeom>
                <a:avLst/>
                <a:gdLst>
                  <a:gd name="connsiteX0" fmla="*/ 6374 w 21616"/>
                  <a:gd name="connsiteY0" fmla="*/ 59681 h 69890"/>
                  <a:gd name="connsiteX1" fmla="*/ 0 w 21616"/>
                  <a:gd name="connsiteY1" fmla="*/ 0 h 69890"/>
                  <a:gd name="connsiteX2" fmla="*/ 19734 w 21616"/>
                  <a:gd name="connsiteY2" fmla="*/ 54354 h 69890"/>
                  <a:gd name="connsiteX3" fmla="*/ 20912 w 21616"/>
                  <a:gd name="connsiteY3" fmla="*/ 66142 h 69890"/>
                  <a:gd name="connsiteX4" fmla="*/ 11395 w 21616"/>
                  <a:gd name="connsiteY4" fmla="*/ 67888 h 69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16" h="69890">
                    <a:moveTo>
                      <a:pt x="6374" y="59681"/>
                    </a:moveTo>
                    <a:cubicBezTo>
                      <a:pt x="4235" y="39773"/>
                      <a:pt x="2096" y="19864"/>
                      <a:pt x="0" y="0"/>
                    </a:cubicBezTo>
                    <a:cubicBezTo>
                      <a:pt x="6592" y="18118"/>
                      <a:pt x="13141" y="36236"/>
                      <a:pt x="19734" y="54354"/>
                    </a:cubicBezTo>
                    <a:cubicBezTo>
                      <a:pt x="21131" y="58153"/>
                      <a:pt x="22484" y="62431"/>
                      <a:pt x="20912" y="66142"/>
                    </a:cubicBezTo>
                    <a:cubicBezTo>
                      <a:pt x="19341" y="69853"/>
                      <a:pt x="13272" y="71468"/>
                      <a:pt x="11395" y="67888"/>
                    </a:cubicBezTo>
                  </a:path>
                </a:pathLst>
              </a:custGeom>
              <a:solidFill>
                <a:srgbClr val="435E4F"/>
              </a:solidFill>
              <a:ln w="4365" cap="flat">
                <a:noFill/>
                <a:prstDash val="solid"/>
                <a:miter/>
              </a:ln>
            </p:spPr>
            <p:txBody>
              <a:bodyPr rtlCol="0" anchor="ctr"/>
              <a:lstStyle/>
              <a:p>
                <a:endParaRPr lang="th-TH"/>
              </a:p>
            </p:txBody>
          </p:sp>
          <p:sp>
            <p:nvSpPr>
              <p:cNvPr id="435" name="Freeform: Shape 434">
                <a:extLst>
                  <a:ext uri="{FF2B5EF4-FFF2-40B4-BE49-F238E27FC236}">
                    <a16:creationId xmlns:a16="http://schemas.microsoft.com/office/drawing/2014/main" id="{992F45C1-39D6-4657-B350-A6D019EB8682}"/>
                  </a:ext>
                </a:extLst>
              </p:cNvPr>
              <p:cNvSpPr/>
              <p:nvPr/>
            </p:nvSpPr>
            <p:spPr>
              <a:xfrm>
                <a:off x="2401503" y="5081712"/>
                <a:ext cx="536124" cy="505310"/>
              </a:xfrm>
              <a:custGeom>
                <a:avLst/>
                <a:gdLst>
                  <a:gd name="connsiteX0" fmla="*/ 180701 w 536124"/>
                  <a:gd name="connsiteY0" fmla="*/ 214842 h 505310"/>
                  <a:gd name="connsiteX1" fmla="*/ 0 w 536124"/>
                  <a:gd name="connsiteY1" fmla="*/ 0 h 505310"/>
                  <a:gd name="connsiteX2" fmla="*/ 135384 w 536124"/>
                  <a:gd name="connsiteY2" fmla="*/ 114996 h 505310"/>
                  <a:gd name="connsiteX3" fmla="*/ 159527 w 536124"/>
                  <a:gd name="connsiteY3" fmla="*/ 128180 h 505310"/>
                  <a:gd name="connsiteX4" fmla="*/ 182797 w 536124"/>
                  <a:gd name="connsiteY4" fmla="*/ 184325 h 505310"/>
                  <a:gd name="connsiteX5" fmla="*/ 243481 w 536124"/>
                  <a:gd name="connsiteY5" fmla="*/ 209166 h 505310"/>
                  <a:gd name="connsiteX6" fmla="*/ 264306 w 536124"/>
                  <a:gd name="connsiteY6" fmla="*/ 125473 h 505310"/>
                  <a:gd name="connsiteX7" fmla="*/ 327523 w 536124"/>
                  <a:gd name="connsiteY7" fmla="*/ 274653 h 505310"/>
                  <a:gd name="connsiteX8" fmla="*/ 352278 w 536124"/>
                  <a:gd name="connsiteY8" fmla="*/ 315998 h 505310"/>
                  <a:gd name="connsiteX9" fmla="*/ 396591 w 536124"/>
                  <a:gd name="connsiteY9" fmla="*/ 324555 h 505310"/>
                  <a:gd name="connsiteX10" fmla="*/ 416106 w 536124"/>
                  <a:gd name="connsiteY10" fmla="*/ 383886 h 505310"/>
                  <a:gd name="connsiteX11" fmla="*/ 470766 w 536124"/>
                  <a:gd name="connsiteY11" fmla="*/ 402528 h 505310"/>
                  <a:gd name="connsiteX12" fmla="*/ 479847 w 536124"/>
                  <a:gd name="connsiteY12" fmla="*/ 375460 h 505310"/>
                  <a:gd name="connsiteX13" fmla="*/ 530534 w 536124"/>
                  <a:gd name="connsiteY13" fmla="*/ 496524 h 505310"/>
                  <a:gd name="connsiteX14" fmla="*/ 418070 w 536124"/>
                  <a:gd name="connsiteY14" fmla="*/ 435446 h 505310"/>
                  <a:gd name="connsiteX15" fmla="*/ 180701 w 536124"/>
                  <a:gd name="connsiteY15" fmla="*/ 214842 h 50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6124" h="505310">
                    <a:moveTo>
                      <a:pt x="180701" y="214842"/>
                    </a:moveTo>
                    <a:cubicBezTo>
                      <a:pt x="114821" y="148219"/>
                      <a:pt x="50993" y="78759"/>
                      <a:pt x="0" y="0"/>
                    </a:cubicBezTo>
                    <a:cubicBezTo>
                      <a:pt x="31870" y="51211"/>
                      <a:pt x="79938" y="92031"/>
                      <a:pt x="135384" y="114996"/>
                    </a:cubicBezTo>
                    <a:cubicBezTo>
                      <a:pt x="143897" y="118532"/>
                      <a:pt x="152847" y="121806"/>
                      <a:pt x="159527" y="128180"/>
                    </a:cubicBezTo>
                    <a:cubicBezTo>
                      <a:pt x="174283" y="142326"/>
                      <a:pt x="173279" y="166207"/>
                      <a:pt x="182797" y="184325"/>
                    </a:cubicBezTo>
                    <a:cubicBezTo>
                      <a:pt x="193929" y="205412"/>
                      <a:pt x="220954" y="216501"/>
                      <a:pt x="243481" y="209166"/>
                    </a:cubicBezTo>
                    <a:cubicBezTo>
                      <a:pt x="253436" y="182142"/>
                      <a:pt x="260421" y="154026"/>
                      <a:pt x="264306" y="125473"/>
                    </a:cubicBezTo>
                    <a:cubicBezTo>
                      <a:pt x="285393" y="175200"/>
                      <a:pt x="306437" y="224927"/>
                      <a:pt x="327523" y="274653"/>
                    </a:cubicBezTo>
                    <a:cubicBezTo>
                      <a:pt x="333854" y="289585"/>
                      <a:pt x="340490" y="304952"/>
                      <a:pt x="352278" y="315998"/>
                    </a:cubicBezTo>
                    <a:cubicBezTo>
                      <a:pt x="364109" y="327043"/>
                      <a:pt x="382620" y="332500"/>
                      <a:pt x="396591" y="324555"/>
                    </a:cubicBezTo>
                    <a:cubicBezTo>
                      <a:pt x="400040" y="345292"/>
                      <a:pt x="403794" y="366860"/>
                      <a:pt x="416106" y="383886"/>
                    </a:cubicBezTo>
                    <a:cubicBezTo>
                      <a:pt x="428417" y="400913"/>
                      <a:pt x="451993" y="411653"/>
                      <a:pt x="470766" y="402528"/>
                    </a:cubicBezTo>
                    <a:cubicBezTo>
                      <a:pt x="473778" y="393491"/>
                      <a:pt x="476834" y="384454"/>
                      <a:pt x="479847" y="375460"/>
                    </a:cubicBezTo>
                    <a:cubicBezTo>
                      <a:pt x="498925" y="396634"/>
                      <a:pt x="553629" y="466182"/>
                      <a:pt x="530534" y="496524"/>
                    </a:cubicBezTo>
                    <a:cubicBezTo>
                      <a:pt x="504295" y="530970"/>
                      <a:pt x="440205" y="454307"/>
                      <a:pt x="418070" y="435446"/>
                    </a:cubicBezTo>
                    <a:cubicBezTo>
                      <a:pt x="335950" y="365288"/>
                      <a:pt x="256710" y="291680"/>
                      <a:pt x="180701" y="214842"/>
                    </a:cubicBezTo>
                    <a:close/>
                  </a:path>
                </a:pathLst>
              </a:custGeom>
              <a:solidFill>
                <a:srgbClr val="2E7653">
                  <a:alpha val="16000"/>
                </a:srgbClr>
              </a:solidFill>
              <a:ln w="4365" cap="flat">
                <a:noFill/>
                <a:prstDash val="solid"/>
                <a:miter/>
              </a:ln>
            </p:spPr>
            <p:txBody>
              <a:bodyPr rtlCol="0" anchor="ctr"/>
              <a:lstStyle/>
              <a:p>
                <a:endParaRPr lang="th-TH"/>
              </a:p>
            </p:txBody>
          </p:sp>
          <p:sp>
            <p:nvSpPr>
              <p:cNvPr id="436" name="Freeform: Shape 435">
                <a:extLst>
                  <a:ext uri="{FF2B5EF4-FFF2-40B4-BE49-F238E27FC236}">
                    <a16:creationId xmlns:a16="http://schemas.microsoft.com/office/drawing/2014/main" id="{D4C3FA21-2DD8-4DCE-9435-6440C576BB71}"/>
                  </a:ext>
                </a:extLst>
              </p:cNvPr>
              <p:cNvSpPr/>
              <p:nvPr/>
            </p:nvSpPr>
            <p:spPr>
              <a:xfrm>
                <a:off x="2510179" y="5340595"/>
                <a:ext cx="338252" cy="237859"/>
              </a:xfrm>
              <a:custGeom>
                <a:avLst/>
                <a:gdLst>
                  <a:gd name="connsiteX0" fmla="*/ 223169 w 338252"/>
                  <a:gd name="connsiteY0" fmla="*/ 216642 h 237859"/>
                  <a:gd name="connsiteX1" fmla="*/ 165628 w 338252"/>
                  <a:gd name="connsiteY1" fmla="*/ 193023 h 237859"/>
                  <a:gd name="connsiteX2" fmla="*/ 206012 w 338252"/>
                  <a:gd name="connsiteY2" fmla="*/ 175428 h 237859"/>
                  <a:gd name="connsiteX3" fmla="*/ 215791 w 338252"/>
                  <a:gd name="connsiteY3" fmla="*/ 139323 h 237859"/>
                  <a:gd name="connsiteX4" fmla="*/ 161393 w 338252"/>
                  <a:gd name="connsiteY4" fmla="*/ 135743 h 237859"/>
                  <a:gd name="connsiteX5" fmla="*/ 156110 w 338252"/>
                  <a:gd name="connsiteY5" fmla="*/ 126182 h 237859"/>
                  <a:gd name="connsiteX6" fmla="*/ 119350 w 338252"/>
                  <a:gd name="connsiteY6" fmla="*/ 118018 h 237859"/>
                  <a:gd name="connsiteX7" fmla="*/ 20334 w 338252"/>
                  <a:gd name="connsiteY7" fmla="*/ 100860 h 237859"/>
                  <a:gd name="connsiteX8" fmla="*/ 2783 w 338252"/>
                  <a:gd name="connsiteY8" fmla="*/ 68728 h 237859"/>
                  <a:gd name="connsiteX9" fmla="*/ 18980 w 338252"/>
                  <a:gd name="connsiteY9" fmla="*/ 61655 h 237859"/>
                  <a:gd name="connsiteX10" fmla="*/ 81848 w 338252"/>
                  <a:gd name="connsiteY10" fmla="*/ 50872 h 237859"/>
                  <a:gd name="connsiteX11" fmla="*/ 101320 w 338252"/>
                  <a:gd name="connsiteY11" fmla="*/ 32579 h 237859"/>
                  <a:gd name="connsiteX12" fmla="*/ 18369 w 338252"/>
                  <a:gd name="connsiteY12" fmla="*/ 20355 h 237859"/>
                  <a:gd name="connsiteX13" fmla="*/ 54911 w 338252"/>
                  <a:gd name="connsiteY13" fmla="*/ 1581 h 237859"/>
                  <a:gd name="connsiteX14" fmla="*/ 120747 w 338252"/>
                  <a:gd name="connsiteY14" fmla="*/ 19220 h 237859"/>
                  <a:gd name="connsiteX15" fmla="*/ 171609 w 338252"/>
                  <a:gd name="connsiteY15" fmla="*/ 68029 h 237859"/>
                  <a:gd name="connsiteX16" fmla="*/ 338252 w 338252"/>
                  <a:gd name="connsiteY16" fmla="*/ 237860 h 237859"/>
                  <a:gd name="connsiteX17" fmla="*/ 223169 w 338252"/>
                  <a:gd name="connsiteY17" fmla="*/ 216642 h 23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252" h="237859">
                    <a:moveTo>
                      <a:pt x="223169" y="216642"/>
                    </a:moveTo>
                    <a:cubicBezTo>
                      <a:pt x="201733" y="214546"/>
                      <a:pt x="176804" y="211577"/>
                      <a:pt x="165628" y="193023"/>
                    </a:cubicBezTo>
                    <a:cubicBezTo>
                      <a:pt x="177110" y="183767"/>
                      <a:pt x="193089" y="182588"/>
                      <a:pt x="206012" y="175428"/>
                    </a:cubicBezTo>
                    <a:cubicBezTo>
                      <a:pt x="218935" y="168268"/>
                      <a:pt x="227535" y="148360"/>
                      <a:pt x="215791" y="139323"/>
                    </a:cubicBezTo>
                    <a:cubicBezTo>
                      <a:pt x="200554" y="127623"/>
                      <a:pt x="173443" y="150718"/>
                      <a:pt x="161393" y="135743"/>
                    </a:cubicBezTo>
                    <a:cubicBezTo>
                      <a:pt x="159123" y="132905"/>
                      <a:pt x="158119" y="129194"/>
                      <a:pt x="156110" y="126182"/>
                    </a:cubicBezTo>
                    <a:cubicBezTo>
                      <a:pt x="148776" y="115049"/>
                      <a:pt x="132535" y="116577"/>
                      <a:pt x="119350" y="118018"/>
                    </a:cubicBezTo>
                    <a:cubicBezTo>
                      <a:pt x="85646" y="121641"/>
                      <a:pt x="50938" y="115617"/>
                      <a:pt x="20334" y="100860"/>
                    </a:cubicBezTo>
                    <a:cubicBezTo>
                      <a:pt x="7673" y="94748"/>
                      <a:pt x="-5992" y="79730"/>
                      <a:pt x="2783" y="68728"/>
                    </a:cubicBezTo>
                    <a:cubicBezTo>
                      <a:pt x="6538" y="63969"/>
                      <a:pt x="13043" y="62659"/>
                      <a:pt x="18980" y="61655"/>
                    </a:cubicBezTo>
                    <a:cubicBezTo>
                      <a:pt x="39936" y="58075"/>
                      <a:pt x="60892" y="54452"/>
                      <a:pt x="81848" y="50872"/>
                    </a:cubicBezTo>
                    <a:cubicBezTo>
                      <a:pt x="91977" y="49125"/>
                      <a:pt x="105292" y="42140"/>
                      <a:pt x="101320" y="32579"/>
                    </a:cubicBezTo>
                    <a:cubicBezTo>
                      <a:pt x="73684" y="28519"/>
                      <a:pt x="46005" y="24415"/>
                      <a:pt x="18369" y="20355"/>
                    </a:cubicBezTo>
                    <a:cubicBezTo>
                      <a:pt x="29764" y="12627"/>
                      <a:pt x="41508" y="4769"/>
                      <a:pt x="54911" y="1581"/>
                    </a:cubicBezTo>
                    <a:cubicBezTo>
                      <a:pt x="77700" y="-3832"/>
                      <a:pt x="101800" y="5293"/>
                      <a:pt x="120747" y="19220"/>
                    </a:cubicBezTo>
                    <a:cubicBezTo>
                      <a:pt x="139695" y="33146"/>
                      <a:pt x="154801" y="51526"/>
                      <a:pt x="171609" y="68029"/>
                    </a:cubicBezTo>
                    <a:cubicBezTo>
                      <a:pt x="228452" y="123912"/>
                      <a:pt x="302322" y="164121"/>
                      <a:pt x="338252" y="237860"/>
                    </a:cubicBezTo>
                    <a:cubicBezTo>
                      <a:pt x="299964" y="229826"/>
                      <a:pt x="262331" y="220440"/>
                      <a:pt x="223169" y="216642"/>
                    </a:cubicBezTo>
                    <a:close/>
                  </a:path>
                </a:pathLst>
              </a:custGeom>
              <a:solidFill>
                <a:srgbClr val="2E7653">
                  <a:alpha val="12000"/>
                </a:srgbClr>
              </a:solidFill>
              <a:ln w="4365" cap="flat">
                <a:noFill/>
                <a:prstDash val="solid"/>
                <a:miter/>
              </a:ln>
            </p:spPr>
            <p:txBody>
              <a:bodyPr rtlCol="0" anchor="ctr"/>
              <a:lstStyle/>
              <a:p>
                <a:endParaRPr lang="th-TH"/>
              </a:p>
            </p:txBody>
          </p:sp>
          <p:sp>
            <p:nvSpPr>
              <p:cNvPr id="437" name="Freeform: Shape 436">
                <a:extLst>
                  <a:ext uri="{FF2B5EF4-FFF2-40B4-BE49-F238E27FC236}">
                    <a16:creationId xmlns:a16="http://schemas.microsoft.com/office/drawing/2014/main" id="{555C7E6A-9D97-409C-B9D3-EF4B34F5ABB0}"/>
                  </a:ext>
                </a:extLst>
              </p:cNvPr>
              <p:cNvSpPr/>
              <p:nvPr/>
            </p:nvSpPr>
            <p:spPr>
              <a:xfrm>
                <a:off x="2383685" y="5099481"/>
                <a:ext cx="224670" cy="393341"/>
              </a:xfrm>
              <a:custGeom>
                <a:avLst/>
                <a:gdLst>
                  <a:gd name="connsiteX0" fmla="*/ 70688 w 224670"/>
                  <a:gd name="connsiteY0" fmla="*/ 275265 h 393341"/>
                  <a:gd name="connsiteX1" fmla="*/ 36591 w 224670"/>
                  <a:gd name="connsiteY1" fmla="*/ 205673 h 393341"/>
                  <a:gd name="connsiteX2" fmla="*/ 10352 w 224670"/>
                  <a:gd name="connsiteY2" fmla="*/ 129927 h 393341"/>
                  <a:gd name="connsiteX3" fmla="*/ 2057 w 224670"/>
                  <a:gd name="connsiteY3" fmla="*/ 67976 h 393341"/>
                  <a:gd name="connsiteX4" fmla="*/ 8868 w 224670"/>
                  <a:gd name="connsiteY4" fmla="*/ 44706 h 393341"/>
                  <a:gd name="connsiteX5" fmla="*/ 4109 w 224670"/>
                  <a:gd name="connsiteY5" fmla="*/ 0 h 393341"/>
                  <a:gd name="connsiteX6" fmla="*/ 37857 w 224670"/>
                  <a:gd name="connsiteY6" fmla="*/ 32132 h 393341"/>
                  <a:gd name="connsiteX7" fmla="*/ 28907 w 224670"/>
                  <a:gd name="connsiteY7" fmla="*/ 73826 h 393341"/>
                  <a:gd name="connsiteX8" fmla="*/ 93215 w 224670"/>
                  <a:gd name="connsiteY8" fmla="*/ 114603 h 393341"/>
                  <a:gd name="connsiteX9" fmla="*/ 43096 w 224670"/>
                  <a:gd name="connsiteY9" fmla="*/ 139313 h 393341"/>
                  <a:gd name="connsiteX10" fmla="*/ 60166 w 224670"/>
                  <a:gd name="connsiteY10" fmla="*/ 170223 h 393341"/>
                  <a:gd name="connsiteX11" fmla="*/ 98673 w 224670"/>
                  <a:gd name="connsiteY11" fmla="*/ 174982 h 393341"/>
                  <a:gd name="connsiteX12" fmla="*/ 133381 w 224670"/>
                  <a:gd name="connsiteY12" fmla="*/ 189826 h 393341"/>
                  <a:gd name="connsiteX13" fmla="*/ 96053 w 224670"/>
                  <a:gd name="connsiteY13" fmla="*/ 227328 h 393341"/>
                  <a:gd name="connsiteX14" fmla="*/ 142855 w 224670"/>
                  <a:gd name="connsiteY14" fmla="*/ 276050 h 393341"/>
                  <a:gd name="connsiteX15" fmla="*/ 165862 w 224670"/>
                  <a:gd name="connsiteY15" fmla="*/ 273213 h 393341"/>
                  <a:gd name="connsiteX16" fmla="*/ 183850 w 224670"/>
                  <a:gd name="connsiteY16" fmla="*/ 285131 h 393341"/>
                  <a:gd name="connsiteX17" fmla="*/ 139886 w 224670"/>
                  <a:gd name="connsiteY17" fmla="*/ 297923 h 393341"/>
                  <a:gd name="connsiteX18" fmla="*/ 142112 w 224670"/>
                  <a:gd name="connsiteY18" fmla="*/ 361053 h 393341"/>
                  <a:gd name="connsiteX19" fmla="*/ 224670 w 224670"/>
                  <a:gd name="connsiteY19" fmla="*/ 390260 h 393341"/>
                  <a:gd name="connsiteX20" fmla="*/ 173939 w 224670"/>
                  <a:gd name="connsiteY20" fmla="*/ 393011 h 393341"/>
                  <a:gd name="connsiteX21" fmla="*/ 127880 w 224670"/>
                  <a:gd name="connsiteY21" fmla="*/ 370352 h 393341"/>
                  <a:gd name="connsiteX22" fmla="*/ 70688 w 224670"/>
                  <a:gd name="connsiteY22" fmla="*/ 275265 h 39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670" h="393341">
                    <a:moveTo>
                      <a:pt x="70688" y="275265"/>
                    </a:moveTo>
                    <a:cubicBezTo>
                      <a:pt x="53967" y="255400"/>
                      <a:pt x="45104" y="230253"/>
                      <a:pt x="36591" y="205673"/>
                    </a:cubicBezTo>
                    <a:cubicBezTo>
                      <a:pt x="27859" y="180439"/>
                      <a:pt x="19084" y="155161"/>
                      <a:pt x="10352" y="129927"/>
                    </a:cubicBezTo>
                    <a:cubicBezTo>
                      <a:pt x="3410" y="109931"/>
                      <a:pt x="-3575" y="88364"/>
                      <a:pt x="2057" y="67976"/>
                    </a:cubicBezTo>
                    <a:cubicBezTo>
                      <a:pt x="4196" y="60161"/>
                      <a:pt x="8213" y="52783"/>
                      <a:pt x="8868" y="44706"/>
                    </a:cubicBezTo>
                    <a:cubicBezTo>
                      <a:pt x="10178" y="29644"/>
                      <a:pt x="-169" y="14538"/>
                      <a:pt x="4109" y="0"/>
                    </a:cubicBezTo>
                    <a:cubicBezTo>
                      <a:pt x="17163" y="8732"/>
                      <a:pt x="30740" y="18074"/>
                      <a:pt x="37857" y="32132"/>
                    </a:cubicBezTo>
                    <a:cubicBezTo>
                      <a:pt x="44973" y="46190"/>
                      <a:pt x="42703" y="66360"/>
                      <a:pt x="28907" y="73826"/>
                    </a:cubicBezTo>
                    <a:cubicBezTo>
                      <a:pt x="34844" y="100326"/>
                      <a:pt x="87758" y="88015"/>
                      <a:pt x="93215" y="114603"/>
                    </a:cubicBezTo>
                    <a:cubicBezTo>
                      <a:pt x="77455" y="125735"/>
                      <a:pt x="50212" y="121326"/>
                      <a:pt x="43096" y="139313"/>
                    </a:cubicBezTo>
                    <a:cubicBezTo>
                      <a:pt x="38250" y="151450"/>
                      <a:pt x="48160" y="165246"/>
                      <a:pt x="60166" y="170223"/>
                    </a:cubicBezTo>
                    <a:cubicBezTo>
                      <a:pt x="72216" y="175200"/>
                      <a:pt x="85706" y="174196"/>
                      <a:pt x="98673" y="174982"/>
                    </a:cubicBezTo>
                    <a:cubicBezTo>
                      <a:pt x="111639" y="175724"/>
                      <a:pt x="125828" y="179173"/>
                      <a:pt x="133381" y="189826"/>
                    </a:cubicBezTo>
                    <a:cubicBezTo>
                      <a:pt x="124038" y="205019"/>
                      <a:pt x="111115" y="217941"/>
                      <a:pt x="96053" y="227328"/>
                    </a:cubicBezTo>
                    <a:cubicBezTo>
                      <a:pt x="93521" y="252868"/>
                      <a:pt x="117402" y="277709"/>
                      <a:pt x="142855" y="276050"/>
                    </a:cubicBezTo>
                    <a:cubicBezTo>
                      <a:pt x="150582" y="275527"/>
                      <a:pt x="158135" y="272994"/>
                      <a:pt x="165862" y="273213"/>
                    </a:cubicBezTo>
                    <a:cubicBezTo>
                      <a:pt x="173590" y="273431"/>
                      <a:pt x="182191" y="277535"/>
                      <a:pt x="183850" y="285131"/>
                    </a:cubicBezTo>
                    <a:cubicBezTo>
                      <a:pt x="171407" y="294431"/>
                      <a:pt x="151324" y="287402"/>
                      <a:pt x="139886" y="297923"/>
                    </a:cubicBezTo>
                    <a:cubicBezTo>
                      <a:pt x="123732" y="312810"/>
                      <a:pt x="143291" y="339005"/>
                      <a:pt x="142112" y="361053"/>
                    </a:cubicBezTo>
                    <a:cubicBezTo>
                      <a:pt x="171451" y="363803"/>
                      <a:pt x="200047" y="373888"/>
                      <a:pt x="224670" y="390260"/>
                    </a:cubicBezTo>
                    <a:cubicBezTo>
                      <a:pt x="220435" y="387422"/>
                      <a:pt x="183413" y="394975"/>
                      <a:pt x="173939" y="393011"/>
                    </a:cubicBezTo>
                    <a:cubicBezTo>
                      <a:pt x="157262" y="389562"/>
                      <a:pt x="140803" y="381529"/>
                      <a:pt x="127880" y="370352"/>
                    </a:cubicBezTo>
                    <a:cubicBezTo>
                      <a:pt x="97887" y="344463"/>
                      <a:pt x="96140" y="305476"/>
                      <a:pt x="70688" y="275265"/>
                    </a:cubicBezTo>
                    <a:close/>
                  </a:path>
                </a:pathLst>
              </a:custGeom>
              <a:solidFill>
                <a:srgbClr val="859F8A">
                  <a:alpha val="36000"/>
                </a:srgbClr>
              </a:solidFill>
              <a:ln w="4365" cap="flat">
                <a:noFill/>
                <a:prstDash val="solid"/>
                <a:miter/>
              </a:ln>
            </p:spPr>
            <p:txBody>
              <a:bodyPr rtlCol="0" anchor="ctr"/>
              <a:lstStyle/>
              <a:p>
                <a:endParaRPr lang="th-TH"/>
              </a:p>
            </p:txBody>
          </p:sp>
        </p:grpSp>
        <p:grpSp>
          <p:nvGrpSpPr>
            <p:cNvPr id="20" name="Graphic 2180">
              <a:extLst>
                <a:ext uri="{FF2B5EF4-FFF2-40B4-BE49-F238E27FC236}">
                  <a16:creationId xmlns:a16="http://schemas.microsoft.com/office/drawing/2014/main" id="{744A20E9-9569-4324-8622-567426B40A83}"/>
                </a:ext>
              </a:extLst>
            </p:cNvPr>
            <p:cNvGrpSpPr/>
            <p:nvPr/>
          </p:nvGrpSpPr>
          <p:grpSpPr>
            <a:xfrm rot="4699191">
              <a:off x="1822900" y="1563711"/>
              <a:ext cx="1838296" cy="947977"/>
              <a:chOff x="1565490" y="5231154"/>
              <a:chExt cx="1838296" cy="947977"/>
            </a:xfrm>
          </p:grpSpPr>
          <p:grpSp>
            <p:nvGrpSpPr>
              <p:cNvPr id="360" name="Graphic 2180">
                <a:extLst>
                  <a:ext uri="{FF2B5EF4-FFF2-40B4-BE49-F238E27FC236}">
                    <a16:creationId xmlns:a16="http://schemas.microsoft.com/office/drawing/2014/main" id="{D667C2D2-1E33-476C-AD39-695875A86395}"/>
                  </a:ext>
                </a:extLst>
              </p:cNvPr>
              <p:cNvGrpSpPr/>
              <p:nvPr/>
            </p:nvGrpSpPr>
            <p:grpSpPr>
              <a:xfrm>
                <a:off x="2155578" y="5365854"/>
                <a:ext cx="394931" cy="292049"/>
                <a:chOff x="2155578" y="5365854"/>
                <a:chExt cx="394931" cy="292049"/>
              </a:xfrm>
            </p:grpSpPr>
            <p:grpSp>
              <p:nvGrpSpPr>
                <p:cNvPr id="412" name="Graphic 2180">
                  <a:extLst>
                    <a:ext uri="{FF2B5EF4-FFF2-40B4-BE49-F238E27FC236}">
                      <a16:creationId xmlns:a16="http://schemas.microsoft.com/office/drawing/2014/main" id="{4CF406AD-39E2-4567-8AAA-42065D529E1D}"/>
                    </a:ext>
                  </a:extLst>
                </p:cNvPr>
                <p:cNvGrpSpPr/>
                <p:nvPr/>
              </p:nvGrpSpPr>
              <p:grpSpPr>
                <a:xfrm>
                  <a:off x="2155578" y="5365854"/>
                  <a:ext cx="394931" cy="292049"/>
                  <a:chOff x="2155578" y="5365854"/>
                  <a:chExt cx="394931" cy="292049"/>
                </a:xfrm>
              </p:grpSpPr>
              <p:sp>
                <p:nvSpPr>
                  <p:cNvPr id="419" name="Freeform: Shape 418">
                    <a:extLst>
                      <a:ext uri="{FF2B5EF4-FFF2-40B4-BE49-F238E27FC236}">
                        <a16:creationId xmlns:a16="http://schemas.microsoft.com/office/drawing/2014/main" id="{E03E3D79-9CF8-4846-BC09-9B19DFC82A45}"/>
                      </a:ext>
                    </a:extLst>
                  </p:cNvPr>
                  <p:cNvSpPr/>
                  <p:nvPr/>
                </p:nvSpPr>
                <p:spPr>
                  <a:xfrm>
                    <a:off x="2423201" y="5591682"/>
                    <a:ext cx="126172" cy="43341"/>
                  </a:xfrm>
                  <a:custGeom>
                    <a:avLst/>
                    <a:gdLst>
                      <a:gd name="connsiteX0" fmla="*/ 95786 w 126172"/>
                      <a:gd name="connsiteY0" fmla="*/ 21436 h 43341"/>
                      <a:gd name="connsiteX1" fmla="*/ 9867 w 126172"/>
                      <a:gd name="connsiteY1" fmla="*/ 0 h 43341"/>
                      <a:gd name="connsiteX2" fmla="*/ 0 w 126172"/>
                      <a:gd name="connsiteY2" fmla="*/ 16416 h 43341"/>
                      <a:gd name="connsiteX3" fmla="*/ 126172 w 126172"/>
                      <a:gd name="connsiteY3" fmla="*/ 31390 h 43341"/>
                      <a:gd name="connsiteX4" fmla="*/ 98449 w 126172"/>
                      <a:gd name="connsiteY4" fmla="*/ 22353 h 43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72" h="43341">
                        <a:moveTo>
                          <a:pt x="95786" y="21436"/>
                        </a:moveTo>
                        <a:cubicBezTo>
                          <a:pt x="65836" y="26020"/>
                          <a:pt x="34184" y="18118"/>
                          <a:pt x="9867" y="0"/>
                        </a:cubicBezTo>
                        <a:cubicBezTo>
                          <a:pt x="6592" y="5457"/>
                          <a:pt x="3274" y="10958"/>
                          <a:pt x="0" y="16416"/>
                        </a:cubicBezTo>
                        <a:cubicBezTo>
                          <a:pt x="34097" y="45623"/>
                          <a:pt x="86138" y="51779"/>
                          <a:pt x="126172" y="31390"/>
                        </a:cubicBezTo>
                        <a:cubicBezTo>
                          <a:pt x="118794" y="24580"/>
                          <a:pt x="108403" y="21174"/>
                          <a:pt x="98449" y="22353"/>
                        </a:cubicBezTo>
                      </a:path>
                    </a:pathLst>
                  </a:custGeom>
                  <a:solidFill>
                    <a:srgbClr val="49684F"/>
                  </a:solidFill>
                  <a:ln w="4365" cap="flat">
                    <a:noFill/>
                    <a:prstDash val="solid"/>
                    <a:miter/>
                  </a:ln>
                </p:spPr>
                <p:txBody>
                  <a:bodyPr rtlCol="0" anchor="ctr"/>
                  <a:lstStyle/>
                  <a:p>
                    <a:endParaRPr lang="th-TH"/>
                  </a:p>
                </p:txBody>
              </p:sp>
              <p:sp>
                <p:nvSpPr>
                  <p:cNvPr id="420" name="Freeform: Shape 419">
                    <a:extLst>
                      <a:ext uri="{FF2B5EF4-FFF2-40B4-BE49-F238E27FC236}">
                        <a16:creationId xmlns:a16="http://schemas.microsoft.com/office/drawing/2014/main" id="{92A0009B-BF28-4731-B7AC-9D37DF5BCA12}"/>
                      </a:ext>
                    </a:extLst>
                  </p:cNvPr>
                  <p:cNvSpPr/>
                  <p:nvPr/>
                </p:nvSpPr>
                <p:spPr>
                  <a:xfrm>
                    <a:off x="2424424" y="5603992"/>
                    <a:ext cx="126085" cy="30418"/>
                  </a:xfrm>
                  <a:custGeom>
                    <a:avLst/>
                    <a:gdLst>
                      <a:gd name="connsiteX0" fmla="*/ 117135 w 126085"/>
                      <a:gd name="connsiteY0" fmla="*/ 12357 h 30418"/>
                      <a:gd name="connsiteX1" fmla="*/ 24405 w 126085"/>
                      <a:gd name="connsiteY1" fmla="*/ 4804 h 30418"/>
                      <a:gd name="connsiteX2" fmla="*/ 10478 w 126085"/>
                      <a:gd name="connsiteY2" fmla="*/ 2 h 30418"/>
                      <a:gd name="connsiteX3" fmla="*/ 0 w 126085"/>
                      <a:gd name="connsiteY3" fmla="*/ 8340 h 30418"/>
                      <a:gd name="connsiteX4" fmla="*/ 126085 w 126085"/>
                      <a:gd name="connsiteY4" fmla="*/ 19298 h 30418"/>
                      <a:gd name="connsiteX5" fmla="*/ 119143 w 126085"/>
                      <a:gd name="connsiteY5" fmla="*/ 11920 h 3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085" h="30418">
                        <a:moveTo>
                          <a:pt x="117135" y="12357"/>
                        </a:moveTo>
                        <a:cubicBezTo>
                          <a:pt x="86749" y="21656"/>
                          <a:pt x="52870" y="18906"/>
                          <a:pt x="24405" y="4804"/>
                        </a:cubicBezTo>
                        <a:cubicBezTo>
                          <a:pt x="19952" y="2621"/>
                          <a:pt x="15411" y="89"/>
                          <a:pt x="10478" y="2"/>
                        </a:cubicBezTo>
                        <a:cubicBezTo>
                          <a:pt x="5501" y="-86"/>
                          <a:pt x="87" y="3363"/>
                          <a:pt x="0" y="8340"/>
                        </a:cubicBezTo>
                        <a:cubicBezTo>
                          <a:pt x="36455" y="33138"/>
                          <a:pt x="85876" y="37417"/>
                          <a:pt x="126085" y="19298"/>
                        </a:cubicBezTo>
                        <a:cubicBezTo>
                          <a:pt x="126128" y="15544"/>
                          <a:pt x="122854" y="12095"/>
                          <a:pt x="119143" y="11920"/>
                        </a:cubicBezTo>
                      </a:path>
                    </a:pathLst>
                  </a:custGeom>
                  <a:solidFill>
                    <a:srgbClr val="304640"/>
                  </a:solidFill>
                  <a:ln w="4365" cap="flat">
                    <a:noFill/>
                    <a:prstDash val="solid"/>
                    <a:miter/>
                  </a:ln>
                </p:spPr>
                <p:txBody>
                  <a:bodyPr rtlCol="0" anchor="ctr"/>
                  <a:lstStyle/>
                  <a:p>
                    <a:endParaRPr lang="th-TH"/>
                  </a:p>
                </p:txBody>
              </p:sp>
              <p:sp>
                <p:nvSpPr>
                  <p:cNvPr id="421" name="Freeform: Shape 420">
                    <a:extLst>
                      <a:ext uri="{FF2B5EF4-FFF2-40B4-BE49-F238E27FC236}">
                        <a16:creationId xmlns:a16="http://schemas.microsoft.com/office/drawing/2014/main" id="{7136A4EB-CF63-48EC-AF02-0CC6E2000D85}"/>
                      </a:ext>
                    </a:extLst>
                  </p:cNvPr>
                  <p:cNvSpPr/>
                  <p:nvPr/>
                </p:nvSpPr>
                <p:spPr>
                  <a:xfrm>
                    <a:off x="2155578" y="5443526"/>
                    <a:ext cx="270260" cy="214377"/>
                  </a:xfrm>
                  <a:custGeom>
                    <a:avLst/>
                    <a:gdLst>
                      <a:gd name="connsiteX0" fmla="*/ 114995 w 270260"/>
                      <a:gd name="connsiteY0" fmla="*/ 48267 h 214377"/>
                      <a:gd name="connsiteX1" fmla="*/ 58763 w 270260"/>
                      <a:gd name="connsiteY1" fmla="*/ 2382 h 214377"/>
                      <a:gd name="connsiteX2" fmla="*/ 51167 w 270260"/>
                      <a:gd name="connsiteY2" fmla="*/ 25 h 214377"/>
                      <a:gd name="connsiteX3" fmla="*/ 44923 w 270260"/>
                      <a:gd name="connsiteY3" fmla="*/ 2819 h 214377"/>
                      <a:gd name="connsiteX4" fmla="*/ 5937 w 270260"/>
                      <a:gd name="connsiteY4" fmla="*/ 125891 h 214377"/>
                      <a:gd name="connsiteX5" fmla="*/ 78016 w 270260"/>
                      <a:gd name="connsiteY5" fmla="*/ 197971 h 214377"/>
                      <a:gd name="connsiteX6" fmla="*/ 180657 w 270260"/>
                      <a:gd name="connsiteY6" fmla="*/ 214124 h 214377"/>
                      <a:gd name="connsiteX7" fmla="*/ 261992 w 270260"/>
                      <a:gd name="connsiteY7" fmla="*/ 145188 h 214377"/>
                      <a:gd name="connsiteX8" fmla="*/ 114995 w 270260"/>
                      <a:gd name="connsiteY8" fmla="*/ 48267 h 21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260" h="214377">
                        <a:moveTo>
                          <a:pt x="114995" y="48267"/>
                        </a:moveTo>
                        <a:cubicBezTo>
                          <a:pt x="96353" y="32768"/>
                          <a:pt x="79850" y="14301"/>
                          <a:pt x="58763" y="2382"/>
                        </a:cubicBezTo>
                        <a:cubicBezTo>
                          <a:pt x="56406" y="1072"/>
                          <a:pt x="53873" y="-194"/>
                          <a:pt x="51167" y="25"/>
                        </a:cubicBezTo>
                        <a:cubicBezTo>
                          <a:pt x="48853" y="243"/>
                          <a:pt x="46844" y="1509"/>
                          <a:pt x="44923" y="2819"/>
                        </a:cubicBezTo>
                        <a:cubicBezTo>
                          <a:pt x="6941" y="29232"/>
                          <a:pt x="-9911" y="82408"/>
                          <a:pt x="5937" y="125891"/>
                        </a:cubicBezTo>
                        <a:cubicBezTo>
                          <a:pt x="17899" y="158722"/>
                          <a:pt x="46015" y="184044"/>
                          <a:pt x="78016" y="197971"/>
                        </a:cubicBezTo>
                        <a:cubicBezTo>
                          <a:pt x="110061" y="211898"/>
                          <a:pt x="145774" y="215434"/>
                          <a:pt x="180657" y="214124"/>
                        </a:cubicBezTo>
                        <a:cubicBezTo>
                          <a:pt x="217679" y="212727"/>
                          <a:pt x="295740" y="192644"/>
                          <a:pt x="261992" y="145188"/>
                        </a:cubicBezTo>
                        <a:cubicBezTo>
                          <a:pt x="230733" y="101268"/>
                          <a:pt x="156383" y="82582"/>
                          <a:pt x="114995" y="48267"/>
                        </a:cubicBezTo>
                        <a:close/>
                      </a:path>
                    </a:pathLst>
                  </a:custGeom>
                  <a:solidFill>
                    <a:srgbClr val="4C5E59"/>
                  </a:solidFill>
                  <a:ln w="4365" cap="flat">
                    <a:noFill/>
                    <a:prstDash val="solid"/>
                    <a:miter/>
                  </a:ln>
                </p:spPr>
                <p:txBody>
                  <a:bodyPr rtlCol="0" anchor="ctr"/>
                  <a:lstStyle/>
                  <a:p>
                    <a:endParaRPr lang="th-TH"/>
                  </a:p>
                </p:txBody>
              </p:sp>
              <p:sp>
                <p:nvSpPr>
                  <p:cNvPr id="422" name="Freeform: Shape 421">
                    <a:extLst>
                      <a:ext uri="{FF2B5EF4-FFF2-40B4-BE49-F238E27FC236}">
                        <a16:creationId xmlns:a16="http://schemas.microsoft.com/office/drawing/2014/main" id="{2F49B7C2-8642-4C9F-B4AF-9401B88D2B9D}"/>
                      </a:ext>
                    </a:extLst>
                  </p:cNvPr>
                  <p:cNvSpPr/>
                  <p:nvPr/>
                </p:nvSpPr>
                <p:spPr>
                  <a:xfrm>
                    <a:off x="2195737" y="5365854"/>
                    <a:ext cx="242965" cy="237885"/>
                  </a:xfrm>
                  <a:custGeom>
                    <a:avLst/>
                    <a:gdLst>
                      <a:gd name="connsiteX0" fmla="*/ 157043 w 242965"/>
                      <a:gd name="connsiteY0" fmla="*/ 186318 h 237885"/>
                      <a:gd name="connsiteX1" fmla="*/ 25065 w 242965"/>
                      <a:gd name="connsiteY1" fmla="*/ 83590 h 237885"/>
                      <a:gd name="connsiteX2" fmla="*/ 660 w 242965"/>
                      <a:gd name="connsiteY2" fmla="*/ 31113 h 237885"/>
                      <a:gd name="connsiteX3" fmla="*/ 46239 w 242965"/>
                      <a:gd name="connsiteY3" fmla="*/ 29 h 237885"/>
                      <a:gd name="connsiteX4" fmla="*/ 100899 w 242965"/>
                      <a:gd name="connsiteY4" fmla="*/ 22687 h 237885"/>
                      <a:gd name="connsiteX5" fmla="*/ 239426 w 242965"/>
                      <a:gd name="connsiteY5" fmla="*/ 206794 h 237885"/>
                      <a:gd name="connsiteX6" fmla="*/ 242963 w 242965"/>
                      <a:gd name="connsiteY6" fmla="*/ 223471 h 237885"/>
                      <a:gd name="connsiteX7" fmla="*/ 157043 w 242965"/>
                      <a:gd name="connsiteY7" fmla="*/ 186318 h 23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65" h="237885">
                        <a:moveTo>
                          <a:pt x="157043" y="186318"/>
                        </a:moveTo>
                        <a:cubicBezTo>
                          <a:pt x="108626" y="158333"/>
                          <a:pt x="64051" y="123668"/>
                          <a:pt x="25065" y="83590"/>
                        </a:cubicBezTo>
                        <a:cubicBezTo>
                          <a:pt x="11050" y="69183"/>
                          <a:pt x="-3269" y="50847"/>
                          <a:pt x="660" y="31113"/>
                        </a:cubicBezTo>
                        <a:cubicBezTo>
                          <a:pt x="4545" y="11467"/>
                          <a:pt x="26200" y="-670"/>
                          <a:pt x="46239" y="29"/>
                        </a:cubicBezTo>
                        <a:cubicBezTo>
                          <a:pt x="66234" y="727"/>
                          <a:pt x="84527" y="11205"/>
                          <a:pt x="100899" y="22687"/>
                        </a:cubicBezTo>
                        <a:cubicBezTo>
                          <a:pt x="164814" y="67524"/>
                          <a:pt x="214061" y="132967"/>
                          <a:pt x="239426" y="206794"/>
                        </a:cubicBezTo>
                        <a:cubicBezTo>
                          <a:pt x="241260" y="212207"/>
                          <a:pt x="243050" y="217752"/>
                          <a:pt x="242963" y="223471"/>
                        </a:cubicBezTo>
                        <a:cubicBezTo>
                          <a:pt x="242264" y="267435"/>
                          <a:pt x="177082" y="197887"/>
                          <a:pt x="157043" y="186318"/>
                        </a:cubicBezTo>
                        <a:close/>
                      </a:path>
                    </a:pathLst>
                  </a:custGeom>
                  <a:solidFill>
                    <a:srgbClr val="737977"/>
                  </a:solidFill>
                  <a:ln w="4365" cap="flat">
                    <a:noFill/>
                    <a:prstDash val="solid"/>
                    <a:miter/>
                  </a:ln>
                </p:spPr>
                <p:txBody>
                  <a:bodyPr rtlCol="0" anchor="ctr"/>
                  <a:lstStyle/>
                  <a:p>
                    <a:endParaRPr lang="th-TH"/>
                  </a:p>
                </p:txBody>
              </p:sp>
            </p:grpSp>
            <p:sp>
              <p:nvSpPr>
                <p:cNvPr id="413" name="Freeform: Shape 412">
                  <a:extLst>
                    <a:ext uri="{FF2B5EF4-FFF2-40B4-BE49-F238E27FC236}">
                      <a16:creationId xmlns:a16="http://schemas.microsoft.com/office/drawing/2014/main" id="{00353EF8-0837-4DE6-89FA-C2907FA52C28}"/>
                    </a:ext>
                  </a:extLst>
                </p:cNvPr>
                <p:cNvSpPr/>
                <p:nvPr/>
              </p:nvSpPr>
              <p:spPr>
                <a:xfrm>
                  <a:off x="2166519" y="5460655"/>
                  <a:ext cx="272049" cy="173729"/>
                </a:xfrm>
                <a:custGeom>
                  <a:avLst/>
                  <a:gdLst>
                    <a:gd name="connsiteX0" fmla="*/ 1108 w 272049"/>
                    <a:gd name="connsiteY0" fmla="*/ 57289 h 173729"/>
                    <a:gd name="connsiteX1" fmla="*/ 15340 w 272049"/>
                    <a:gd name="connsiteY1" fmla="*/ 98196 h 173729"/>
                    <a:gd name="connsiteX2" fmla="*/ 25338 w 272049"/>
                    <a:gd name="connsiteY2" fmla="*/ 126880 h 173729"/>
                    <a:gd name="connsiteX3" fmla="*/ 71834 w 272049"/>
                    <a:gd name="connsiteY3" fmla="*/ 155869 h 173729"/>
                    <a:gd name="connsiteX4" fmla="*/ 46381 w 272049"/>
                    <a:gd name="connsiteY4" fmla="*/ 120593 h 173729"/>
                    <a:gd name="connsiteX5" fmla="*/ 40662 w 272049"/>
                    <a:gd name="connsiteY5" fmla="*/ 109286 h 173729"/>
                    <a:gd name="connsiteX6" fmla="*/ 41622 w 272049"/>
                    <a:gd name="connsiteY6" fmla="*/ 99419 h 173729"/>
                    <a:gd name="connsiteX7" fmla="*/ 66944 w 272049"/>
                    <a:gd name="connsiteY7" fmla="*/ 60432 h 173729"/>
                    <a:gd name="connsiteX8" fmla="*/ 114007 w 272049"/>
                    <a:gd name="connsiteY8" fmla="*/ 76498 h 173729"/>
                    <a:gd name="connsiteX9" fmla="*/ 120949 w 272049"/>
                    <a:gd name="connsiteY9" fmla="*/ 81912 h 173729"/>
                    <a:gd name="connsiteX10" fmla="*/ 124224 w 272049"/>
                    <a:gd name="connsiteY10" fmla="*/ 86059 h 173729"/>
                    <a:gd name="connsiteX11" fmla="*/ 121648 w 272049"/>
                    <a:gd name="connsiteY11" fmla="*/ 91779 h 173729"/>
                    <a:gd name="connsiteX12" fmla="*/ 89734 w 272049"/>
                    <a:gd name="connsiteY12" fmla="*/ 118235 h 173729"/>
                    <a:gd name="connsiteX13" fmla="*/ 121866 w 272049"/>
                    <a:gd name="connsiteY13" fmla="*/ 114786 h 173729"/>
                    <a:gd name="connsiteX14" fmla="*/ 209008 w 272049"/>
                    <a:gd name="connsiteY14" fmla="*/ 125701 h 173729"/>
                    <a:gd name="connsiteX15" fmla="*/ 212282 w 272049"/>
                    <a:gd name="connsiteY15" fmla="*/ 129805 h 173729"/>
                    <a:gd name="connsiteX16" fmla="*/ 211103 w 272049"/>
                    <a:gd name="connsiteY16" fmla="*/ 134651 h 173729"/>
                    <a:gd name="connsiteX17" fmla="*/ 161551 w 272049"/>
                    <a:gd name="connsiteY17" fmla="*/ 168748 h 173729"/>
                    <a:gd name="connsiteX18" fmla="*/ 99731 w 272049"/>
                    <a:gd name="connsiteY18" fmla="*/ 170581 h 173729"/>
                    <a:gd name="connsiteX19" fmla="*/ 143215 w 272049"/>
                    <a:gd name="connsiteY19" fmla="*/ 173550 h 173729"/>
                    <a:gd name="connsiteX20" fmla="*/ 212762 w 272049"/>
                    <a:gd name="connsiteY20" fmla="*/ 171935 h 173729"/>
                    <a:gd name="connsiteX21" fmla="*/ 272050 w 272049"/>
                    <a:gd name="connsiteY21" fmla="*/ 145871 h 173729"/>
                    <a:gd name="connsiteX22" fmla="*/ 204991 w 272049"/>
                    <a:gd name="connsiteY22" fmla="*/ 109766 h 173729"/>
                    <a:gd name="connsiteX23" fmla="*/ 164869 w 272049"/>
                    <a:gd name="connsiteY23" fmla="*/ 69600 h 173729"/>
                    <a:gd name="connsiteX24" fmla="*/ 1108 w 272049"/>
                    <a:gd name="connsiteY24" fmla="*/ 57289 h 17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2049" h="173729">
                      <a:moveTo>
                        <a:pt x="1108" y="57289"/>
                      </a:moveTo>
                      <a:cubicBezTo>
                        <a:pt x="-2298" y="72351"/>
                        <a:pt x="2068" y="90294"/>
                        <a:pt x="15340" y="98196"/>
                      </a:cubicBezTo>
                      <a:cubicBezTo>
                        <a:pt x="10363" y="107888"/>
                        <a:pt x="17567" y="119283"/>
                        <a:pt x="25338" y="126880"/>
                      </a:cubicBezTo>
                      <a:cubicBezTo>
                        <a:pt x="38523" y="139759"/>
                        <a:pt x="54501" y="149713"/>
                        <a:pt x="71834" y="155869"/>
                      </a:cubicBezTo>
                      <a:cubicBezTo>
                        <a:pt x="63364" y="144125"/>
                        <a:pt x="54851" y="132337"/>
                        <a:pt x="46381" y="120593"/>
                      </a:cubicBezTo>
                      <a:cubicBezTo>
                        <a:pt x="43893" y="117144"/>
                        <a:pt x="41317" y="113477"/>
                        <a:pt x="40662" y="109286"/>
                      </a:cubicBezTo>
                      <a:cubicBezTo>
                        <a:pt x="40182" y="106011"/>
                        <a:pt x="40880" y="102649"/>
                        <a:pt x="41622" y="99419"/>
                      </a:cubicBezTo>
                      <a:cubicBezTo>
                        <a:pt x="45290" y="83658"/>
                        <a:pt x="51751" y="65933"/>
                        <a:pt x="66944" y="60432"/>
                      </a:cubicBezTo>
                      <a:cubicBezTo>
                        <a:pt x="83272" y="54538"/>
                        <a:pt x="100343" y="65846"/>
                        <a:pt x="114007" y="76498"/>
                      </a:cubicBezTo>
                      <a:cubicBezTo>
                        <a:pt x="116321" y="78288"/>
                        <a:pt x="118635" y="80078"/>
                        <a:pt x="120949" y="81912"/>
                      </a:cubicBezTo>
                      <a:cubicBezTo>
                        <a:pt x="122346" y="83003"/>
                        <a:pt x="123874" y="84269"/>
                        <a:pt x="124224" y="86059"/>
                      </a:cubicBezTo>
                      <a:cubicBezTo>
                        <a:pt x="124616" y="88199"/>
                        <a:pt x="123088" y="90163"/>
                        <a:pt x="121648" y="91779"/>
                      </a:cubicBezTo>
                      <a:cubicBezTo>
                        <a:pt x="112436" y="102126"/>
                        <a:pt x="101609" y="111119"/>
                        <a:pt x="89734" y="118235"/>
                      </a:cubicBezTo>
                      <a:cubicBezTo>
                        <a:pt x="98553" y="125439"/>
                        <a:pt x="111388" y="119196"/>
                        <a:pt x="121866" y="114786"/>
                      </a:cubicBezTo>
                      <a:cubicBezTo>
                        <a:pt x="150113" y="102911"/>
                        <a:pt x="184559" y="107233"/>
                        <a:pt x="209008" y="125701"/>
                      </a:cubicBezTo>
                      <a:cubicBezTo>
                        <a:pt x="210448" y="126792"/>
                        <a:pt x="211933" y="128058"/>
                        <a:pt x="212282" y="129805"/>
                      </a:cubicBezTo>
                      <a:cubicBezTo>
                        <a:pt x="212631" y="131464"/>
                        <a:pt x="211889" y="133166"/>
                        <a:pt x="211103" y="134651"/>
                      </a:cubicBezTo>
                      <a:cubicBezTo>
                        <a:pt x="201367" y="152900"/>
                        <a:pt x="181721" y="164207"/>
                        <a:pt x="161551" y="168748"/>
                      </a:cubicBezTo>
                      <a:cubicBezTo>
                        <a:pt x="141381" y="173288"/>
                        <a:pt x="120382" y="171935"/>
                        <a:pt x="99731" y="170581"/>
                      </a:cubicBezTo>
                      <a:cubicBezTo>
                        <a:pt x="113877" y="174205"/>
                        <a:pt x="128633" y="173856"/>
                        <a:pt x="143215" y="173550"/>
                      </a:cubicBezTo>
                      <a:cubicBezTo>
                        <a:pt x="166397" y="173026"/>
                        <a:pt x="189580" y="172502"/>
                        <a:pt x="212762" y="171935"/>
                      </a:cubicBezTo>
                      <a:cubicBezTo>
                        <a:pt x="235770" y="171411"/>
                        <a:pt x="263973" y="167395"/>
                        <a:pt x="272050" y="145871"/>
                      </a:cubicBezTo>
                      <a:cubicBezTo>
                        <a:pt x="250963" y="131638"/>
                        <a:pt x="225554" y="124740"/>
                        <a:pt x="204991" y="109766"/>
                      </a:cubicBezTo>
                      <a:cubicBezTo>
                        <a:pt x="189667" y="98589"/>
                        <a:pt x="177792" y="83483"/>
                        <a:pt x="164869" y="69600"/>
                      </a:cubicBezTo>
                      <a:cubicBezTo>
                        <a:pt x="119072" y="20354"/>
                        <a:pt x="25862" y="-52337"/>
                        <a:pt x="1108" y="57289"/>
                      </a:cubicBezTo>
                      <a:close/>
                    </a:path>
                  </a:pathLst>
                </a:custGeom>
                <a:solidFill>
                  <a:srgbClr val="485954"/>
                </a:solidFill>
                <a:ln w="4365" cap="flat">
                  <a:noFill/>
                  <a:prstDash val="solid"/>
                  <a:miter/>
                </a:ln>
              </p:spPr>
              <p:txBody>
                <a:bodyPr rtlCol="0" anchor="ctr"/>
                <a:lstStyle/>
                <a:p>
                  <a:endParaRPr lang="th-TH"/>
                </a:p>
              </p:txBody>
            </p:sp>
            <p:sp>
              <p:nvSpPr>
                <p:cNvPr id="414" name="Freeform: Shape 413">
                  <a:extLst>
                    <a:ext uri="{FF2B5EF4-FFF2-40B4-BE49-F238E27FC236}">
                      <a16:creationId xmlns:a16="http://schemas.microsoft.com/office/drawing/2014/main" id="{9AAFCA16-E974-4227-8ADB-694CEB8A9EEE}"/>
                    </a:ext>
                  </a:extLst>
                </p:cNvPr>
                <p:cNvSpPr/>
                <p:nvPr/>
              </p:nvSpPr>
              <p:spPr>
                <a:xfrm>
                  <a:off x="2203149" y="5373035"/>
                  <a:ext cx="224636" cy="207955"/>
                </a:xfrm>
                <a:custGeom>
                  <a:avLst/>
                  <a:gdLst>
                    <a:gd name="connsiteX0" fmla="*/ 176176 w 224636"/>
                    <a:gd name="connsiteY0" fmla="*/ 134955 h 207955"/>
                    <a:gd name="connsiteX1" fmla="*/ 149763 w 224636"/>
                    <a:gd name="connsiteY1" fmla="*/ 83962 h 207955"/>
                    <a:gd name="connsiteX2" fmla="*/ 100822 w 224636"/>
                    <a:gd name="connsiteY2" fmla="*/ 42443 h 207955"/>
                    <a:gd name="connsiteX3" fmla="*/ 58473 w 224636"/>
                    <a:gd name="connsiteY3" fmla="*/ 13410 h 207955"/>
                    <a:gd name="connsiteX4" fmla="*/ 46904 w 224636"/>
                    <a:gd name="connsiteY4" fmla="*/ 7822 h 207955"/>
                    <a:gd name="connsiteX5" fmla="*/ 29222 w 224636"/>
                    <a:gd name="connsiteY5" fmla="*/ 13192 h 207955"/>
                    <a:gd name="connsiteX6" fmla="*/ 1543 w 224636"/>
                    <a:gd name="connsiteY6" fmla="*/ 34061 h 207955"/>
                    <a:gd name="connsiteX7" fmla="*/ 19836 w 224636"/>
                    <a:gd name="connsiteY7" fmla="*/ 79028 h 207955"/>
                    <a:gd name="connsiteX8" fmla="*/ 3420 w 224636"/>
                    <a:gd name="connsiteY8" fmla="*/ 9743 h 207955"/>
                    <a:gd name="connsiteX9" fmla="*/ 12676 w 224636"/>
                    <a:gd name="connsiteY9" fmla="*/ 1186 h 207955"/>
                    <a:gd name="connsiteX10" fmla="*/ 21277 w 224636"/>
                    <a:gd name="connsiteY10" fmla="*/ 7 h 207955"/>
                    <a:gd name="connsiteX11" fmla="*/ 103529 w 224636"/>
                    <a:gd name="connsiteY11" fmla="*/ 33013 h 207955"/>
                    <a:gd name="connsiteX12" fmla="*/ 156486 w 224636"/>
                    <a:gd name="connsiteY12" fmla="*/ 76147 h 207955"/>
                    <a:gd name="connsiteX13" fmla="*/ 173425 w 224636"/>
                    <a:gd name="connsiteY13" fmla="*/ 104438 h 207955"/>
                    <a:gd name="connsiteX14" fmla="*/ 224636 w 224636"/>
                    <a:gd name="connsiteY14" fmla="*/ 207776 h 207955"/>
                    <a:gd name="connsiteX15" fmla="*/ 176176 w 224636"/>
                    <a:gd name="connsiteY15" fmla="*/ 134955 h 207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636" h="207955">
                      <a:moveTo>
                        <a:pt x="176176" y="134955"/>
                      </a:moveTo>
                      <a:cubicBezTo>
                        <a:pt x="168928" y="117186"/>
                        <a:pt x="161550" y="99111"/>
                        <a:pt x="149763" y="83962"/>
                      </a:cubicBezTo>
                      <a:cubicBezTo>
                        <a:pt x="136578" y="67023"/>
                        <a:pt x="118547" y="54580"/>
                        <a:pt x="100822" y="42443"/>
                      </a:cubicBezTo>
                      <a:cubicBezTo>
                        <a:pt x="86720" y="32751"/>
                        <a:pt x="72619" y="23059"/>
                        <a:pt x="58473" y="13410"/>
                      </a:cubicBezTo>
                      <a:cubicBezTo>
                        <a:pt x="54893" y="10965"/>
                        <a:pt x="51182" y="8433"/>
                        <a:pt x="46904" y="7822"/>
                      </a:cubicBezTo>
                      <a:cubicBezTo>
                        <a:pt x="40704" y="6905"/>
                        <a:pt x="34680" y="10092"/>
                        <a:pt x="29222" y="13192"/>
                      </a:cubicBezTo>
                      <a:cubicBezTo>
                        <a:pt x="19094" y="18911"/>
                        <a:pt x="8659" y="24849"/>
                        <a:pt x="1543" y="34061"/>
                      </a:cubicBezTo>
                      <a:cubicBezTo>
                        <a:pt x="-5573" y="43272"/>
                        <a:pt x="13898" y="68987"/>
                        <a:pt x="19836" y="79028"/>
                      </a:cubicBezTo>
                      <a:cubicBezTo>
                        <a:pt x="12545" y="60561"/>
                        <a:pt x="-7669" y="26202"/>
                        <a:pt x="3420" y="9743"/>
                      </a:cubicBezTo>
                      <a:cubicBezTo>
                        <a:pt x="5778" y="6207"/>
                        <a:pt x="8703" y="2801"/>
                        <a:pt x="12676" y="1186"/>
                      </a:cubicBezTo>
                      <a:cubicBezTo>
                        <a:pt x="15383" y="94"/>
                        <a:pt x="18352" y="-37"/>
                        <a:pt x="21277" y="7"/>
                      </a:cubicBezTo>
                      <a:cubicBezTo>
                        <a:pt x="51226" y="313"/>
                        <a:pt x="78250" y="16946"/>
                        <a:pt x="103529" y="33013"/>
                      </a:cubicBezTo>
                      <a:cubicBezTo>
                        <a:pt x="122825" y="45281"/>
                        <a:pt x="142603" y="57985"/>
                        <a:pt x="156486" y="76147"/>
                      </a:cubicBezTo>
                      <a:cubicBezTo>
                        <a:pt x="163166" y="84879"/>
                        <a:pt x="168317" y="94658"/>
                        <a:pt x="173425" y="104438"/>
                      </a:cubicBezTo>
                      <a:cubicBezTo>
                        <a:pt x="189884" y="135871"/>
                        <a:pt x="218219" y="173679"/>
                        <a:pt x="224636" y="207776"/>
                      </a:cubicBezTo>
                      <a:cubicBezTo>
                        <a:pt x="194599" y="211487"/>
                        <a:pt x="184907" y="156434"/>
                        <a:pt x="176176" y="134955"/>
                      </a:cubicBezTo>
                      <a:close/>
                    </a:path>
                  </a:pathLst>
                </a:custGeom>
                <a:solidFill>
                  <a:srgbClr val="4A645A"/>
                </a:solidFill>
                <a:ln w="4365" cap="flat">
                  <a:noFill/>
                  <a:prstDash val="solid"/>
                  <a:miter/>
                </a:ln>
              </p:spPr>
              <p:txBody>
                <a:bodyPr rtlCol="0" anchor="ctr"/>
                <a:lstStyle/>
                <a:p>
                  <a:endParaRPr lang="th-TH"/>
                </a:p>
              </p:txBody>
            </p:sp>
            <p:sp>
              <p:nvSpPr>
                <p:cNvPr id="415" name="Freeform: Shape 414">
                  <a:extLst>
                    <a:ext uri="{FF2B5EF4-FFF2-40B4-BE49-F238E27FC236}">
                      <a16:creationId xmlns:a16="http://schemas.microsoft.com/office/drawing/2014/main" id="{08EBD4F1-CB5F-45B2-94D0-DEBC6E8703E6}"/>
                    </a:ext>
                  </a:extLst>
                </p:cNvPr>
                <p:cNvSpPr/>
                <p:nvPr/>
              </p:nvSpPr>
              <p:spPr>
                <a:xfrm>
                  <a:off x="2198377" y="5377090"/>
                  <a:ext cx="186500" cy="198351"/>
                </a:xfrm>
                <a:custGeom>
                  <a:avLst/>
                  <a:gdLst>
                    <a:gd name="connsiteX0" fmla="*/ 64512 w 186500"/>
                    <a:gd name="connsiteY0" fmla="*/ 39218 h 198351"/>
                    <a:gd name="connsiteX1" fmla="*/ 71148 w 186500"/>
                    <a:gd name="connsiteY1" fmla="*/ 77375 h 198351"/>
                    <a:gd name="connsiteX2" fmla="*/ 79050 w 186500"/>
                    <a:gd name="connsiteY2" fmla="*/ 115183 h 198351"/>
                    <a:gd name="connsiteX3" fmla="*/ 76518 w 186500"/>
                    <a:gd name="connsiteY3" fmla="*/ 29613 h 198351"/>
                    <a:gd name="connsiteX4" fmla="*/ 112405 w 186500"/>
                    <a:gd name="connsiteY4" fmla="*/ 39567 h 198351"/>
                    <a:gd name="connsiteX5" fmla="*/ 134409 w 186500"/>
                    <a:gd name="connsiteY5" fmla="*/ 91651 h 198351"/>
                    <a:gd name="connsiteX6" fmla="*/ 143577 w 186500"/>
                    <a:gd name="connsiteY6" fmla="*/ 162421 h 198351"/>
                    <a:gd name="connsiteX7" fmla="*/ 144013 w 186500"/>
                    <a:gd name="connsiteY7" fmla="*/ 96104 h 198351"/>
                    <a:gd name="connsiteX8" fmla="*/ 152047 w 186500"/>
                    <a:gd name="connsiteY8" fmla="*/ 74756 h 198351"/>
                    <a:gd name="connsiteX9" fmla="*/ 183873 w 186500"/>
                    <a:gd name="connsiteY9" fmla="*/ 198352 h 198351"/>
                    <a:gd name="connsiteX10" fmla="*/ 186406 w 186500"/>
                    <a:gd name="connsiteY10" fmla="*/ 150808 h 198351"/>
                    <a:gd name="connsiteX11" fmla="*/ 182345 w 186500"/>
                    <a:gd name="connsiteY11" fmla="*/ 119505 h 198351"/>
                    <a:gd name="connsiteX12" fmla="*/ 137203 w 186500"/>
                    <a:gd name="connsiteY12" fmla="*/ 56812 h 198351"/>
                    <a:gd name="connsiteX13" fmla="*/ 84638 w 186500"/>
                    <a:gd name="connsiteY13" fmla="*/ 13459 h 198351"/>
                    <a:gd name="connsiteX14" fmla="*/ 18976 w 186500"/>
                    <a:gd name="connsiteY14" fmla="*/ 2458 h 198351"/>
                    <a:gd name="connsiteX15" fmla="*/ 2517 w 186500"/>
                    <a:gd name="connsiteY15" fmla="*/ 13154 h 198351"/>
                    <a:gd name="connsiteX16" fmla="*/ 4831 w 186500"/>
                    <a:gd name="connsiteY16" fmla="*/ 41226 h 198351"/>
                    <a:gd name="connsiteX17" fmla="*/ 36789 w 186500"/>
                    <a:gd name="connsiteY17" fmla="*/ 91171 h 198351"/>
                    <a:gd name="connsiteX18" fmla="*/ 12952 w 186500"/>
                    <a:gd name="connsiteY18" fmla="*/ 29788 h 198351"/>
                    <a:gd name="connsiteX19" fmla="*/ 64512 w 186500"/>
                    <a:gd name="connsiteY19" fmla="*/ 39218 h 198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6500" h="198351">
                      <a:moveTo>
                        <a:pt x="64512" y="39218"/>
                      </a:moveTo>
                      <a:cubicBezTo>
                        <a:pt x="69576" y="51180"/>
                        <a:pt x="70275" y="64408"/>
                        <a:pt x="71148" y="77375"/>
                      </a:cubicBezTo>
                      <a:cubicBezTo>
                        <a:pt x="72021" y="90298"/>
                        <a:pt x="73200" y="103614"/>
                        <a:pt x="79050" y="115183"/>
                      </a:cubicBezTo>
                      <a:cubicBezTo>
                        <a:pt x="78221" y="86674"/>
                        <a:pt x="77347" y="58122"/>
                        <a:pt x="76518" y="29613"/>
                      </a:cubicBezTo>
                      <a:cubicBezTo>
                        <a:pt x="89048" y="30792"/>
                        <a:pt x="102189" y="32232"/>
                        <a:pt x="112405" y="39567"/>
                      </a:cubicBezTo>
                      <a:cubicBezTo>
                        <a:pt x="128166" y="50918"/>
                        <a:pt x="131920" y="72398"/>
                        <a:pt x="134409" y="91651"/>
                      </a:cubicBezTo>
                      <a:cubicBezTo>
                        <a:pt x="137465" y="115227"/>
                        <a:pt x="140521" y="138846"/>
                        <a:pt x="143577" y="162421"/>
                      </a:cubicBezTo>
                      <a:cubicBezTo>
                        <a:pt x="143708" y="140330"/>
                        <a:pt x="143882" y="118195"/>
                        <a:pt x="144013" y="96104"/>
                      </a:cubicBezTo>
                      <a:cubicBezTo>
                        <a:pt x="144057" y="88115"/>
                        <a:pt x="145018" y="78554"/>
                        <a:pt x="152047" y="74756"/>
                      </a:cubicBezTo>
                      <a:cubicBezTo>
                        <a:pt x="174400" y="111690"/>
                        <a:pt x="185620" y="155261"/>
                        <a:pt x="183873" y="198352"/>
                      </a:cubicBezTo>
                      <a:cubicBezTo>
                        <a:pt x="185969" y="182591"/>
                        <a:pt x="186798" y="166700"/>
                        <a:pt x="186406" y="150808"/>
                      </a:cubicBezTo>
                      <a:cubicBezTo>
                        <a:pt x="186144" y="140243"/>
                        <a:pt x="185314" y="129634"/>
                        <a:pt x="182345" y="119505"/>
                      </a:cubicBezTo>
                      <a:cubicBezTo>
                        <a:pt x="175054" y="94489"/>
                        <a:pt x="155801" y="75061"/>
                        <a:pt x="137203" y="56812"/>
                      </a:cubicBezTo>
                      <a:cubicBezTo>
                        <a:pt x="120962" y="40833"/>
                        <a:pt x="104459" y="24680"/>
                        <a:pt x="84638" y="13459"/>
                      </a:cubicBezTo>
                      <a:cubicBezTo>
                        <a:pt x="64818" y="2239"/>
                        <a:pt x="40937" y="-3654"/>
                        <a:pt x="18976" y="2458"/>
                      </a:cubicBezTo>
                      <a:cubicBezTo>
                        <a:pt x="12515" y="4248"/>
                        <a:pt x="5923" y="7391"/>
                        <a:pt x="2517" y="13154"/>
                      </a:cubicBezTo>
                      <a:cubicBezTo>
                        <a:pt x="-2460" y="21580"/>
                        <a:pt x="815" y="32320"/>
                        <a:pt x="4831" y="41226"/>
                      </a:cubicBezTo>
                      <a:cubicBezTo>
                        <a:pt x="12995" y="59301"/>
                        <a:pt x="23823" y="76196"/>
                        <a:pt x="36789" y="91171"/>
                      </a:cubicBezTo>
                      <a:cubicBezTo>
                        <a:pt x="30153" y="83531"/>
                        <a:pt x="8935" y="39567"/>
                        <a:pt x="12952" y="29788"/>
                      </a:cubicBezTo>
                      <a:cubicBezTo>
                        <a:pt x="24128" y="2807"/>
                        <a:pt x="55955" y="19048"/>
                        <a:pt x="64512" y="39218"/>
                      </a:cubicBezTo>
                      <a:close/>
                    </a:path>
                  </a:pathLst>
                </a:custGeom>
                <a:solidFill>
                  <a:srgbClr val="808584"/>
                </a:solidFill>
                <a:ln w="4365" cap="flat">
                  <a:noFill/>
                  <a:prstDash val="solid"/>
                  <a:miter/>
                </a:ln>
              </p:spPr>
              <p:txBody>
                <a:bodyPr rtlCol="0" anchor="ctr"/>
                <a:lstStyle/>
                <a:p>
                  <a:endParaRPr lang="th-TH"/>
                </a:p>
              </p:txBody>
            </p:sp>
            <p:sp>
              <p:nvSpPr>
                <p:cNvPr id="416" name="Freeform: Shape 415">
                  <a:extLst>
                    <a:ext uri="{FF2B5EF4-FFF2-40B4-BE49-F238E27FC236}">
                      <a16:creationId xmlns:a16="http://schemas.microsoft.com/office/drawing/2014/main" id="{4CBB6EC7-B6F3-42E0-AFC1-308ED909584F}"/>
                    </a:ext>
                  </a:extLst>
                </p:cNvPr>
                <p:cNvSpPr/>
                <p:nvPr/>
              </p:nvSpPr>
              <p:spPr>
                <a:xfrm>
                  <a:off x="2207137" y="5440844"/>
                  <a:ext cx="212964" cy="157605"/>
                </a:xfrm>
                <a:custGeom>
                  <a:avLst/>
                  <a:gdLst>
                    <a:gd name="connsiteX0" fmla="*/ 167123 w 212964"/>
                    <a:gd name="connsiteY0" fmla="*/ 123029 h 157605"/>
                    <a:gd name="connsiteX1" fmla="*/ 123553 w 212964"/>
                    <a:gd name="connsiteY1" fmla="*/ 73258 h 157605"/>
                    <a:gd name="connsiteX2" fmla="*/ 86356 w 212964"/>
                    <a:gd name="connsiteY2" fmla="*/ 48111 h 157605"/>
                    <a:gd name="connsiteX3" fmla="*/ 0 w 212964"/>
                    <a:gd name="connsiteY3" fmla="*/ 0 h 157605"/>
                    <a:gd name="connsiteX4" fmla="*/ 111634 w 212964"/>
                    <a:gd name="connsiteY4" fmla="*/ 81466 h 157605"/>
                    <a:gd name="connsiteX5" fmla="*/ 131498 w 212964"/>
                    <a:gd name="connsiteY5" fmla="*/ 107530 h 157605"/>
                    <a:gd name="connsiteX6" fmla="*/ 184368 w 212964"/>
                    <a:gd name="connsiteY6" fmla="*/ 142151 h 157605"/>
                    <a:gd name="connsiteX7" fmla="*/ 212964 w 212964"/>
                    <a:gd name="connsiteY7" fmla="*/ 157606 h 157605"/>
                    <a:gd name="connsiteX8" fmla="*/ 167123 w 212964"/>
                    <a:gd name="connsiteY8" fmla="*/ 123029 h 157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964" h="157605">
                      <a:moveTo>
                        <a:pt x="167123" y="123029"/>
                      </a:moveTo>
                      <a:cubicBezTo>
                        <a:pt x="151843" y="107093"/>
                        <a:pt x="140012" y="87971"/>
                        <a:pt x="123553" y="73258"/>
                      </a:cubicBezTo>
                      <a:cubicBezTo>
                        <a:pt x="112376" y="63261"/>
                        <a:pt x="99322" y="55620"/>
                        <a:pt x="86356" y="48111"/>
                      </a:cubicBezTo>
                      <a:cubicBezTo>
                        <a:pt x="57803" y="31652"/>
                        <a:pt x="29033" y="15586"/>
                        <a:pt x="0" y="0"/>
                      </a:cubicBezTo>
                      <a:cubicBezTo>
                        <a:pt x="25758" y="38725"/>
                        <a:pt x="81990" y="45623"/>
                        <a:pt x="111634" y="81466"/>
                      </a:cubicBezTo>
                      <a:cubicBezTo>
                        <a:pt x="118619" y="89892"/>
                        <a:pt x="123902" y="99672"/>
                        <a:pt x="131498" y="107530"/>
                      </a:cubicBezTo>
                      <a:cubicBezTo>
                        <a:pt x="146167" y="122723"/>
                        <a:pt x="167778" y="129097"/>
                        <a:pt x="184368" y="142151"/>
                      </a:cubicBezTo>
                      <a:cubicBezTo>
                        <a:pt x="194279" y="149966"/>
                        <a:pt x="200347" y="156645"/>
                        <a:pt x="212964" y="157606"/>
                      </a:cubicBezTo>
                      <a:cubicBezTo>
                        <a:pt x="206372" y="142762"/>
                        <a:pt x="180483" y="136956"/>
                        <a:pt x="167123" y="123029"/>
                      </a:cubicBezTo>
                      <a:close/>
                    </a:path>
                  </a:pathLst>
                </a:custGeom>
                <a:solidFill>
                  <a:srgbClr val="183F34">
                    <a:alpha val="50000"/>
                  </a:srgbClr>
                </a:solidFill>
                <a:ln w="4365" cap="flat">
                  <a:noFill/>
                  <a:prstDash val="solid"/>
                  <a:miter/>
                </a:ln>
              </p:spPr>
              <p:txBody>
                <a:bodyPr rtlCol="0" anchor="ctr"/>
                <a:lstStyle/>
                <a:p>
                  <a:endParaRPr lang="th-TH"/>
                </a:p>
              </p:txBody>
            </p:sp>
            <p:sp>
              <p:nvSpPr>
                <p:cNvPr id="417" name="Freeform: Shape 416">
                  <a:extLst>
                    <a:ext uri="{FF2B5EF4-FFF2-40B4-BE49-F238E27FC236}">
                      <a16:creationId xmlns:a16="http://schemas.microsoft.com/office/drawing/2014/main" id="{0D260D02-9A25-49FF-98D4-949EC2F7BADF}"/>
                    </a:ext>
                  </a:extLst>
                </p:cNvPr>
                <p:cNvSpPr/>
                <p:nvPr/>
              </p:nvSpPr>
              <p:spPr>
                <a:xfrm>
                  <a:off x="2160552" y="5459001"/>
                  <a:ext cx="160407" cy="166341"/>
                </a:xfrm>
                <a:custGeom>
                  <a:avLst/>
                  <a:gdLst>
                    <a:gd name="connsiteX0" fmla="*/ 38945 w 160407"/>
                    <a:gd name="connsiteY0" fmla="*/ 7513 h 166341"/>
                    <a:gd name="connsiteX1" fmla="*/ 23577 w 160407"/>
                    <a:gd name="connsiteY1" fmla="*/ 24103 h 166341"/>
                    <a:gd name="connsiteX2" fmla="*/ 308 w 160407"/>
                    <a:gd name="connsiteY2" fmla="*/ 69857 h 166341"/>
                    <a:gd name="connsiteX3" fmla="*/ 17422 w 160407"/>
                    <a:gd name="connsiteY3" fmla="*/ 125303 h 166341"/>
                    <a:gd name="connsiteX4" fmla="*/ 62346 w 160407"/>
                    <a:gd name="connsiteY4" fmla="*/ 166342 h 166341"/>
                    <a:gd name="connsiteX5" fmla="*/ 27550 w 160407"/>
                    <a:gd name="connsiteY5" fmla="*/ 67630 h 166341"/>
                    <a:gd name="connsiteX6" fmla="*/ 36151 w 160407"/>
                    <a:gd name="connsiteY6" fmla="*/ 47635 h 166341"/>
                    <a:gd name="connsiteX7" fmla="*/ 56408 w 160407"/>
                    <a:gd name="connsiteY7" fmla="*/ 44317 h 166341"/>
                    <a:gd name="connsiteX8" fmla="*/ 70204 w 160407"/>
                    <a:gd name="connsiteY8" fmla="*/ 52787 h 166341"/>
                    <a:gd name="connsiteX9" fmla="*/ 80027 w 160407"/>
                    <a:gd name="connsiteY9" fmla="*/ 44448 h 166341"/>
                    <a:gd name="connsiteX10" fmla="*/ 111723 w 160407"/>
                    <a:gd name="connsiteY10" fmla="*/ 51913 h 166341"/>
                    <a:gd name="connsiteX11" fmla="*/ 159965 w 160407"/>
                    <a:gd name="connsiteY11" fmla="*/ 91904 h 166341"/>
                    <a:gd name="connsiteX12" fmla="*/ 157128 w 160407"/>
                    <a:gd name="connsiteY12" fmla="*/ 84002 h 166341"/>
                    <a:gd name="connsiteX13" fmla="*/ 38945 w 160407"/>
                    <a:gd name="connsiteY13" fmla="*/ 7513 h 166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0407" h="166341">
                      <a:moveTo>
                        <a:pt x="38945" y="7513"/>
                      </a:moveTo>
                      <a:cubicBezTo>
                        <a:pt x="32833" y="12010"/>
                        <a:pt x="28162" y="18078"/>
                        <a:pt x="23577" y="24103"/>
                      </a:cubicBezTo>
                      <a:cubicBezTo>
                        <a:pt x="13099" y="37899"/>
                        <a:pt x="2185" y="52612"/>
                        <a:pt x="308" y="69857"/>
                      </a:cubicBezTo>
                      <a:cubicBezTo>
                        <a:pt x="-1875" y="89416"/>
                        <a:pt x="7948" y="108102"/>
                        <a:pt x="17422" y="125303"/>
                      </a:cubicBezTo>
                      <a:cubicBezTo>
                        <a:pt x="27638" y="143858"/>
                        <a:pt x="41215" y="164683"/>
                        <a:pt x="62346" y="166342"/>
                      </a:cubicBezTo>
                      <a:cubicBezTo>
                        <a:pt x="42874" y="136436"/>
                        <a:pt x="22530" y="102994"/>
                        <a:pt x="27550" y="67630"/>
                      </a:cubicBezTo>
                      <a:cubicBezTo>
                        <a:pt x="28598" y="60296"/>
                        <a:pt x="30912" y="52830"/>
                        <a:pt x="36151" y="47635"/>
                      </a:cubicBezTo>
                      <a:cubicBezTo>
                        <a:pt x="41390" y="42440"/>
                        <a:pt x="50209" y="40301"/>
                        <a:pt x="56408" y="44317"/>
                      </a:cubicBezTo>
                      <a:cubicBezTo>
                        <a:pt x="61080" y="47373"/>
                        <a:pt x="64703" y="53616"/>
                        <a:pt x="70204" y="52787"/>
                      </a:cubicBezTo>
                      <a:cubicBezTo>
                        <a:pt x="74527" y="52088"/>
                        <a:pt x="76709" y="47329"/>
                        <a:pt x="80027" y="44448"/>
                      </a:cubicBezTo>
                      <a:cubicBezTo>
                        <a:pt x="88977" y="36677"/>
                        <a:pt x="102555" y="44317"/>
                        <a:pt x="111723" y="51913"/>
                      </a:cubicBezTo>
                      <a:cubicBezTo>
                        <a:pt x="127789" y="65229"/>
                        <a:pt x="143899" y="78589"/>
                        <a:pt x="159965" y="91904"/>
                      </a:cubicBezTo>
                      <a:cubicBezTo>
                        <a:pt x="161363" y="89241"/>
                        <a:pt x="159180" y="86185"/>
                        <a:pt x="157128" y="84002"/>
                      </a:cubicBezTo>
                      <a:cubicBezTo>
                        <a:pt x="132243" y="57414"/>
                        <a:pt x="83607" y="-25100"/>
                        <a:pt x="38945" y="7513"/>
                      </a:cubicBezTo>
                      <a:close/>
                    </a:path>
                  </a:pathLst>
                </a:custGeom>
                <a:solidFill>
                  <a:srgbClr val="183F34">
                    <a:alpha val="50000"/>
                  </a:srgbClr>
                </a:solidFill>
                <a:ln w="4365" cap="flat">
                  <a:noFill/>
                  <a:prstDash val="solid"/>
                  <a:miter/>
                </a:ln>
              </p:spPr>
              <p:txBody>
                <a:bodyPr rtlCol="0" anchor="ctr"/>
                <a:lstStyle/>
                <a:p>
                  <a:endParaRPr lang="th-TH"/>
                </a:p>
              </p:txBody>
            </p:sp>
            <p:sp>
              <p:nvSpPr>
                <p:cNvPr id="418" name="Freeform: Shape 417">
                  <a:extLst>
                    <a:ext uri="{FF2B5EF4-FFF2-40B4-BE49-F238E27FC236}">
                      <a16:creationId xmlns:a16="http://schemas.microsoft.com/office/drawing/2014/main" id="{679BAA12-62C5-44EF-90AC-96AC3FD27980}"/>
                    </a:ext>
                  </a:extLst>
                </p:cNvPr>
                <p:cNvSpPr/>
                <p:nvPr/>
              </p:nvSpPr>
              <p:spPr>
                <a:xfrm>
                  <a:off x="2202946" y="5527322"/>
                  <a:ext cx="244791" cy="129274"/>
                </a:xfrm>
                <a:custGeom>
                  <a:avLst/>
                  <a:gdLst>
                    <a:gd name="connsiteX0" fmla="*/ 148438 w 244791"/>
                    <a:gd name="connsiteY0" fmla="*/ 127097 h 129274"/>
                    <a:gd name="connsiteX1" fmla="*/ 73433 w 244791"/>
                    <a:gd name="connsiteY1" fmla="*/ 118191 h 129274"/>
                    <a:gd name="connsiteX2" fmla="*/ 0 w 244791"/>
                    <a:gd name="connsiteY2" fmla="*/ 80514 h 129274"/>
                    <a:gd name="connsiteX3" fmla="*/ 89106 w 244791"/>
                    <a:gd name="connsiteY3" fmla="*/ 105311 h 129274"/>
                    <a:gd name="connsiteX4" fmla="*/ 118008 w 244791"/>
                    <a:gd name="connsiteY4" fmla="*/ 107101 h 129274"/>
                    <a:gd name="connsiteX5" fmla="*/ 146517 w 244791"/>
                    <a:gd name="connsiteY5" fmla="*/ 103216 h 129274"/>
                    <a:gd name="connsiteX6" fmla="*/ 163631 w 244791"/>
                    <a:gd name="connsiteY6" fmla="*/ 76672 h 129274"/>
                    <a:gd name="connsiteX7" fmla="*/ 155510 w 244791"/>
                    <a:gd name="connsiteY7" fmla="*/ 55366 h 129274"/>
                    <a:gd name="connsiteX8" fmla="*/ 105347 w 244791"/>
                    <a:gd name="connsiteY8" fmla="*/ 66936 h 129274"/>
                    <a:gd name="connsiteX9" fmla="*/ 93297 w 244791"/>
                    <a:gd name="connsiteY9" fmla="*/ 60606 h 129274"/>
                    <a:gd name="connsiteX10" fmla="*/ 74481 w 244791"/>
                    <a:gd name="connsiteY10" fmla="*/ 69861 h 129274"/>
                    <a:gd name="connsiteX11" fmla="*/ 129446 w 244791"/>
                    <a:gd name="connsiteY11" fmla="*/ 26901 h 129274"/>
                    <a:gd name="connsiteX12" fmla="*/ 41257 w 244791"/>
                    <a:gd name="connsiteY12" fmla="*/ 19698 h 129274"/>
                    <a:gd name="connsiteX13" fmla="*/ 7989 w 244791"/>
                    <a:gd name="connsiteY13" fmla="*/ 28604 h 129274"/>
                    <a:gd name="connsiteX14" fmla="*/ 26020 w 244791"/>
                    <a:gd name="connsiteY14" fmla="*/ 14415 h 129274"/>
                    <a:gd name="connsiteX15" fmla="*/ 82819 w 244791"/>
                    <a:gd name="connsiteY15" fmla="*/ 95 h 129274"/>
                    <a:gd name="connsiteX16" fmla="*/ 135864 w 244791"/>
                    <a:gd name="connsiteY16" fmla="*/ 18955 h 129274"/>
                    <a:gd name="connsiteX17" fmla="*/ 244791 w 244791"/>
                    <a:gd name="connsiteY17" fmla="*/ 76410 h 129274"/>
                    <a:gd name="connsiteX18" fmla="*/ 148438 w 244791"/>
                    <a:gd name="connsiteY18" fmla="*/ 127097 h 129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791" h="129274">
                      <a:moveTo>
                        <a:pt x="148438" y="127097"/>
                      </a:moveTo>
                      <a:cubicBezTo>
                        <a:pt x="123771" y="133471"/>
                        <a:pt x="98144" y="124434"/>
                        <a:pt x="73433" y="118191"/>
                      </a:cubicBezTo>
                      <a:cubicBezTo>
                        <a:pt x="45928" y="111249"/>
                        <a:pt x="13927" y="105224"/>
                        <a:pt x="0" y="80514"/>
                      </a:cubicBezTo>
                      <a:cubicBezTo>
                        <a:pt x="24143" y="100509"/>
                        <a:pt x="57760" y="103347"/>
                        <a:pt x="89106" y="105311"/>
                      </a:cubicBezTo>
                      <a:cubicBezTo>
                        <a:pt x="98755" y="105923"/>
                        <a:pt x="108359" y="106490"/>
                        <a:pt x="118008" y="107101"/>
                      </a:cubicBezTo>
                      <a:cubicBezTo>
                        <a:pt x="127744" y="107713"/>
                        <a:pt x="138134" y="108149"/>
                        <a:pt x="146517" y="103216"/>
                      </a:cubicBezTo>
                      <a:cubicBezTo>
                        <a:pt x="155816" y="97759"/>
                        <a:pt x="160444" y="86975"/>
                        <a:pt x="163631" y="76672"/>
                      </a:cubicBezTo>
                      <a:cubicBezTo>
                        <a:pt x="166338" y="67984"/>
                        <a:pt x="164548" y="54231"/>
                        <a:pt x="155510" y="55366"/>
                      </a:cubicBezTo>
                      <a:cubicBezTo>
                        <a:pt x="140317" y="64971"/>
                        <a:pt x="121457" y="74838"/>
                        <a:pt x="105347" y="66936"/>
                      </a:cubicBezTo>
                      <a:cubicBezTo>
                        <a:pt x="101243" y="64928"/>
                        <a:pt x="97663" y="61872"/>
                        <a:pt x="93297" y="60606"/>
                      </a:cubicBezTo>
                      <a:cubicBezTo>
                        <a:pt x="85919" y="58510"/>
                        <a:pt x="77319" y="62745"/>
                        <a:pt x="74481" y="69861"/>
                      </a:cubicBezTo>
                      <a:cubicBezTo>
                        <a:pt x="83431" y="47377"/>
                        <a:pt x="124862" y="50651"/>
                        <a:pt x="129446" y="26901"/>
                      </a:cubicBezTo>
                      <a:cubicBezTo>
                        <a:pt x="101592" y="13891"/>
                        <a:pt x="67626" y="3806"/>
                        <a:pt x="41257" y="19698"/>
                      </a:cubicBezTo>
                      <a:cubicBezTo>
                        <a:pt x="30692" y="26072"/>
                        <a:pt x="17594" y="36375"/>
                        <a:pt x="7989" y="28604"/>
                      </a:cubicBezTo>
                      <a:cubicBezTo>
                        <a:pt x="10784" y="21226"/>
                        <a:pt x="18773" y="17471"/>
                        <a:pt x="26020" y="14415"/>
                      </a:cubicBezTo>
                      <a:cubicBezTo>
                        <a:pt x="44182" y="6819"/>
                        <a:pt x="63130" y="-953"/>
                        <a:pt x="82819" y="95"/>
                      </a:cubicBezTo>
                      <a:cubicBezTo>
                        <a:pt x="101723" y="1099"/>
                        <a:pt x="119143" y="10137"/>
                        <a:pt x="135864" y="18955"/>
                      </a:cubicBezTo>
                      <a:cubicBezTo>
                        <a:pt x="172188" y="38121"/>
                        <a:pt x="208468" y="57244"/>
                        <a:pt x="244791" y="76410"/>
                      </a:cubicBezTo>
                      <a:cubicBezTo>
                        <a:pt x="230253" y="68726"/>
                        <a:pt x="166556" y="122382"/>
                        <a:pt x="148438" y="127097"/>
                      </a:cubicBezTo>
                      <a:close/>
                    </a:path>
                  </a:pathLst>
                </a:custGeom>
                <a:solidFill>
                  <a:srgbClr val="183F34">
                    <a:alpha val="50000"/>
                  </a:srgbClr>
                </a:solidFill>
                <a:ln w="4365" cap="flat">
                  <a:noFill/>
                  <a:prstDash val="solid"/>
                  <a:miter/>
                </a:ln>
              </p:spPr>
              <p:txBody>
                <a:bodyPr rtlCol="0" anchor="ctr"/>
                <a:lstStyle/>
                <a:p>
                  <a:endParaRPr lang="th-TH"/>
                </a:p>
              </p:txBody>
            </p:sp>
          </p:grpSp>
          <p:grpSp>
            <p:nvGrpSpPr>
              <p:cNvPr id="361" name="Graphic 2180">
                <a:extLst>
                  <a:ext uri="{FF2B5EF4-FFF2-40B4-BE49-F238E27FC236}">
                    <a16:creationId xmlns:a16="http://schemas.microsoft.com/office/drawing/2014/main" id="{44C067B5-F3BF-4EEA-A0FC-6CE1ACCE3F33}"/>
                  </a:ext>
                </a:extLst>
              </p:cNvPr>
              <p:cNvGrpSpPr/>
              <p:nvPr/>
            </p:nvGrpSpPr>
            <p:grpSpPr>
              <a:xfrm>
                <a:off x="1565490" y="5231154"/>
                <a:ext cx="1838296" cy="947977"/>
                <a:chOff x="1565490" y="5231154"/>
                <a:chExt cx="1838296" cy="947977"/>
              </a:xfrm>
            </p:grpSpPr>
            <p:pic>
              <p:nvPicPr>
                <p:cNvPr id="362" name="Picture 361">
                  <a:extLst>
                    <a:ext uri="{FF2B5EF4-FFF2-40B4-BE49-F238E27FC236}">
                      <a16:creationId xmlns:a16="http://schemas.microsoft.com/office/drawing/2014/main" id="{7779D120-604F-4284-B994-91B03F6A8F52}"/>
                    </a:ext>
                  </a:extLst>
                </p:cNvPr>
                <p:cNvPicPr>
                  <a:picLocks noChangeAspect="1"/>
                </p:cNvPicPr>
                <p:nvPr/>
              </p:nvPicPr>
              <p:blipFill>
                <a:blip r:embed="rId63"/>
                <a:stretch>
                  <a:fillRect/>
                </a:stretch>
              </p:blipFill>
              <p:spPr>
                <a:xfrm>
                  <a:off x="1997994" y="5565341"/>
                  <a:ext cx="1405792" cy="161535"/>
                </a:xfrm>
                <a:custGeom>
                  <a:avLst/>
                  <a:gdLst>
                    <a:gd name="connsiteX0" fmla="*/ 139 w 1405792"/>
                    <a:gd name="connsiteY0" fmla="*/ 569 h 161535"/>
                    <a:gd name="connsiteX1" fmla="*/ 1405932 w 1405792"/>
                    <a:gd name="connsiteY1" fmla="*/ 569 h 161535"/>
                    <a:gd name="connsiteX2" fmla="*/ 1405932 w 1405792"/>
                    <a:gd name="connsiteY2" fmla="*/ 162104 h 161535"/>
                    <a:gd name="connsiteX3" fmla="*/ 139 w 1405792"/>
                    <a:gd name="connsiteY3" fmla="*/ 162104 h 161535"/>
                  </a:gdLst>
                  <a:ahLst/>
                  <a:cxnLst>
                    <a:cxn ang="0">
                      <a:pos x="connsiteX0" y="connsiteY0"/>
                    </a:cxn>
                    <a:cxn ang="0">
                      <a:pos x="connsiteX1" y="connsiteY1"/>
                    </a:cxn>
                    <a:cxn ang="0">
                      <a:pos x="connsiteX2" y="connsiteY2"/>
                    </a:cxn>
                    <a:cxn ang="0">
                      <a:pos x="connsiteX3" y="connsiteY3"/>
                    </a:cxn>
                  </a:cxnLst>
                  <a:rect l="l" t="t" r="r" b="b"/>
                  <a:pathLst>
                    <a:path w="1405792" h="161535">
                      <a:moveTo>
                        <a:pt x="139" y="569"/>
                      </a:moveTo>
                      <a:lnTo>
                        <a:pt x="1405932" y="569"/>
                      </a:lnTo>
                      <a:lnTo>
                        <a:pt x="1405932" y="162104"/>
                      </a:lnTo>
                      <a:lnTo>
                        <a:pt x="139" y="162104"/>
                      </a:lnTo>
                      <a:close/>
                    </a:path>
                  </a:pathLst>
                </a:custGeom>
              </p:spPr>
            </p:pic>
            <p:grpSp>
              <p:nvGrpSpPr>
                <p:cNvPr id="363" name="Graphic 2180">
                  <a:extLst>
                    <a:ext uri="{FF2B5EF4-FFF2-40B4-BE49-F238E27FC236}">
                      <a16:creationId xmlns:a16="http://schemas.microsoft.com/office/drawing/2014/main" id="{54141355-FA11-478F-9338-924DD6C1FC12}"/>
                    </a:ext>
                  </a:extLst>
                </p:cNvPr>
                <p:cNvGrpSpPr/>
                <p:nvPr/>
              </p:nvGrpSpPr>
              <p:grpSpPr>
                <a:xfrm>
                  <a:off x="1565490" y="5526995"/>
                  <a:ext cx="522558" cy="193263"/>
                  <a:chOff x="1565490" y="5526995"/>
                  <a:chExt cx="522558" cy="193263"/>
                </a:xfrm>
              </p:grpSpPr>
              <p:sp>
                <p:nvSpPr>
                  <p:cNvPr id="402" name="Freeform: Shape 401">
                    <a:extLst>
                      <a:ext uri="{FF2B5EF4-FFF2-40B4-BE49-F238E27FC236}">
                        <a16:creationId xmlns:a16="http://schemas.microsoft.com/office/drawing/2014/main" id="{ADB95CE6-2776-435E-AE2F-484532B71AB3}"/>
                      </a:ext>
                    </a:extLst>
                  </p:cNvPr>
                  <p:cNvSpPr/>
                  <p:nvPr/>
                </p:nvSpPr>
                <p:spPr>
                  <a:xfrm>
                    <a:off x="1567327" y="5529418"/>
                    <a:ext cx="449024" cy="190840"/>
                  </a:xfrm>
                  <a:custGeom>
                    <a:avLst/>
                    <a:gdLst>
                      <a:gd name="connsiteX0" fmla="*/ 139881 w 449024"/>
                      <a:gd name="connsiteY0" fmla="*/ 185599 h 190840"/>
                      <a:gd name="connsiteX1" fmla="*/ 0 w 449024"/>
                      <a:gd name="connsiteY1" fmla="*/ 179531 h 190840"/>
                      <a:gd name="connsiteX2" fmla="*/ 75791 w 449024"/>
                      <a:gd name="connsiteY2" fmla="*/ 102081 h 190840"/>
                      <a:gd name="connsiteX3" fmla="*/ 156951 w 449024"/>
                      <a:gd name="connsiteY3" fmla="*/ 53795 h 190840"/>
                      <a:gd name="connsiteX4" fmla="*/ 206721 w 449024"/>
                      <a:gd name="connsiteY4" fmla="*/ 27295 h 190840"/>
                      <a:gd name="connsiteX5" fmla="*/ 243525 w 449024"/>
                      <a:gd name="connsiteY5" fmla="*/ 9744 h 190840"/>
                      <a:gd name="connsiteX6" fmla="*/ 357691 w 449024"/>
                      <a:gd name="connsiteY6" fmla="*/ 11752 h 190840"/>
                      <a:gd name="connsiteX7" fmla="*/ 449024 w 449024"/>
                      <a:gd name="connsiteY7" fmla="*/ 47814 h 190840"/>
                      <a:gd name="connsiteX8" fmla="*/ 412831 w 449024"/>
                      <a:gd name="connsiteY8" fmla="*/ 72481 h 190840"/>
                      <a:gd name="connsiteX9" fmla="*/ 376639 w 449024"/>
                      <a:gd name="connsiteY9" fmla="*/ 89333 h 190840"/>
                      <a:gd name="connsiteX10" fmla="*/ 306960 w 449024"/>
                      <a:gd name="connsiteY10" fmla="*/ 130852 h 190840"/>
                      <a:gd name="connsiteX11" fmla="*/ 139881 w 449024"/>
                      <a:gd name="connsiteY11" fmla="*/ 185599 h 190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9024" h="190840">
                        <a:moveTo>
                          <a:pt x="139881" y="185599"/>
                        </a:moveTo>
                        <a:cubicBezTo>
                          <a:pt x="93341" y="192890"/>
                          <a:pt x="44837" y="194025"/>
                          <a:pt x="0" y="179531"/>
                        </a:cubicBezTo>
                        <a:cubicBezTo>
                          <a:pt x="20781" y="149799"/>
                          <a:pt x="46496" y="123517"/>
                          <a:pt x="75791" y="102081"/>
                        </a:cubicBezTo>
                        <a:cubicBezTo>
                          <a:pt x="101200" y="83483"/>
                          <a:pt x="129141" y="68595"/>
                          <a:pt x="156951" y="53795"/>
                        </a:cubicBezTo>
                        <a:cubicBezTo>
                          <a:pt x="173541" y="44976"/>
                          <a:pt x="190131" y="36157"/>
                          <a:pt x="206721" y="27295"/>
                        </a:cubicBezTo>
                        <a:cubicBezTo>
                          <a:pt x="218727" y="20921"/>
                          <a:pt x="230777" y="14503"/>
                          <a:pt x="243525" y="9744"/>
                        </a:cubicBezTo>
                        <a:cubicBezTo>
                          <a:pt x="280023" y="-3921"/>
                          <a:pt x="321673" y="-3179"/>
                          <a:pt x="357691" y="11752"/>
                        </a:cubicBezTo>
                        <a:cubicBezTo>
                          <a:pt x="388208" y="24413"/>
                          <a:pt x="416019" y="47116"/>
                          <a:pt x="449024" y="47814"/>
                        </a:cubicBezTo>
                        <a:cubicBezTo>
                          <a:pt x="441821" y="47639"/>
                          <a:pt x="420210" y="68333"/>
                          <a:pt x="412831" y="72481"/>
                        </a:cubicBezTo>
                        <a:cubicBezTo>
                          <a:pt x="401131" y="79030"/>
                          <a:pt x="388470" y="83264"/>
                          <a:pt x="376639" y="89333"/>
                        </a:cubicBezTo>
                        <a:cubicBezTo>
                          <a:pt x="352671" y="101688"/>
                          <a:pt x="331060" y="118409"/>
                          <a:pt x="306960" y="130852"/>
                        </a:cubicBezTo>
                        <a:cubicBezTo>
                          <a:pt x="254658" y="157876"/>
                          <a:pt x="198033" y="176518"/>
                          <a:pt x="139881" y="185599"/>
                        </a:cubicBezTo>
                        <a:close/>
                      </a:path>
                    </a:pathLst>
                  </a:custGeom>
                  <a:solidFill>
                    <a:srgbClr val="42504B"/>
                  </a:solidFill>
                  <a:ln w="4365" cap="flat">
                    <a:noFill/>
                    <a:prstDash val="solid"/>
                    <a:miter/>
                  </a:ln>
                </p:spPr>
                <p:txBody>
                  <a:bodyPr rtlCol="0" anchor="ctr"/>
                  <a:lstStyle/>
                  <a:p>
                    <a:endParaRPr lang="th-TH"/>
                  </a:p>
                </p:txBody>
              </p:sp>
              <p:sp>
                <p:nvSpPr>
                  <p:cNvPr id="403" name="Freeform: Shape 402">
                    <a:extLst>
                      <a:ext uri="{FF2B5EF4-FFF2-40B4-BE49-F238E27FC236}">
                        <a16:creationId xmlns:a16="http://schemas.microsoft.com/office/drawing/2014/main" id="{EA0DCBD9-7FEF-4CFB-882C-1E339AB08CE4}"/>
                      </a:ext>
                    </a:extLst>
                  </p:cNvPr>
                  <p:cNvSpPr/>
                  <p:nvPr/>
                </p:nvSpPr>
                <p:spPr>
                  <a:xfrm>
                    <a:off x="1565490" y="5547891"/>
                    <a:ext cx="378432" cy="168393"/>
                  </a:xfrm>
                  <a:custGeom>
                    <a:avLst/>
                    <a:gdLst>
                      <a:gd name="connsiteX0" fmla="*/ 99195 w 378432"/>
                      <a:gd name="connsiteY0" fmla="*/ 71733 h 168393"/>
                      <a:gd name="connsiteX1" fmla="*/ 217203 w 378432"/>
                      <a:gd name="connsiteY1" fmla="*/ 12140 h 168393"/>
                      <a:gd name="connsiteX2" fmla="*/ 241826 w 378432"/>
                      <a:gd name="connsiteY2" fmla="*/ 1531 h 168393"/>
                      <a:gd name="connsiteX3" fmla="*/ 288060 w 378432"/>
                      <a:gd name="connsiteY3" fmla="*/ 4936 h 168393"/>
                      <a:gd name="connsiteX4" fmla="*/ 378432 w 378432"/>
                      <a:gd name="connsiteY4" fmla="*/ 25805 h 168393"/>
                      <a:gd name="connsiteX5" fmla="*/ 306615 w 378432"/>
                      <a:gd name="connsiteY5" fmla="*/ 67324 h 168393"/>
                      <a:gd name="connsiteX6" fmla="*/ 285571 w 378432"/>
                      <a:gd name="connsiteY6" fmla="*/ 76055 h 168393"/>
                      <a:gd name="connsiteX7" fmla="*/ 240342 w 378432"/>
                      <a:gd name="connsiteY7" fmla="*/ 61910 h 168393"/>
                      <a:gd name="connsiteX8" fmla="*/ 162281 w 378432"/>
                      <a:gd name="connsiteY8" fmla="*/ 65141 h 168393"/>
                      <a:gd name="connsiteX9" fmla="*/ 156824 w 378432"/>
                      <a:gd name="connsiteY9" fmla="*/ 67498 h 168393"/>
                      <a:gd name="connsiteX10" fmla="*/ 167345 w 378432"/>
                      <a:gd name="connsiteY10" fmla="*/ 97448 h 168393"/>
                      <a:gd name="connsiteX11" fmla="*/ 136610 w 378432"/>
                      <a:gd name="connsiteY11" fmla="*/ 89153 h 168393"/>
                      <a:gd name="connsiteX12" fmla="*/ 78108 w 378432"/>
                      <a:gd name="connsiteY12" fmla="*/ 93737 h 168393"/>
                      <a:gd name="connsiteX13" fmla="*/ 50429 w 378432"/>
                      <a:gd name="connsiteY13" fmla="*/ 145472 h 168393"/>
                      <a:gd name="connsiteX14" fmla="*/ 18296 w 378432"/>
                      <a:gd name="connsiteY14" fmla="*/ 155644 h 168393"/>
                      <a:gd name="connsiteX15" fmla="*/ 61911 w 378432"/>
                      <a:gd name="connsiteY15" fmla="*/ 162979 h 168393"/>
                      <a:gd name="connsiteX16" fmla="*/ 15677 w 378432"/>
                      <a:gd name="connsiteY16" fmla="*/ 139316 h 168393"/>
                      <a:gd name="connsiteX17" fmla="*/ 99195 w 378432"/>
                      <a:gd name="connsiteY17" fmla="*/ 71733 h 16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8432" h="168393">
                        <a:moveTo>
                          <a:pt x="99195" y="71733"/>
                        </a:moveTo>
                        <a:cubicBezTo>
                          <a:pt x="137352" y="49642"/>
                          <a:pt x="178172" y="32615"/>
                          <a:pt x="217203" y="12140"/>
                        </a:cubicBezTo>
                        <a:cubicBezTo>
                          <a:pt x="225149" y="7992"/>
                          <a:pt x="233138" y="3626"/>
                          <a:pt x="241826" y="1531"/>
                        </a:cubicBezTo>
                        <a:cubicBezTo>
                          <a:pt x="256975" y="-2093"/>
                          <a:pt x="272867" y="1400"/>
                          <a:pt x="288060" y="4936"/>
                        </a:cubicBezTo>
                        <a:cubicBezTo>
                          <a:pt x="318184" y="11878"/>
                          <a:pt x="348308" y="18863"/>
                          <a:pt x="378432" y="25805"/>
                        </a:cubicBezTo>
                        <a:cubicBezTo>
                          <a:pt x="354508" y="39644"/>
                          <a:pt x="330583" y="53484"/>
                          <a:pt x="306615" y="67324"/>
                        </a:cubicBezTo>
                        <a:cubicBezTo>
                          <a:pt x="299979" y="71166"/>
                          <a:pt x="293168" y="75051"/>
                          <a:pt x="285571" y="76055"/>
                        </a:cubicBezTo>
                        <a:cubicBezTo>
                          <a:pt x="269724" y="78151"/>
                          <a:pt x="255404" y="67324"/>
                          <a:pt x="240342" y="61910"/>
                        </a:cubicBezTo>
                        <a:cubicBezTo>
                          <a:pt x="215456" y="53004"/>
                          <a:pt x="187995" y="59029"/>
                          <a:pt x="162281" y="65141"/>
                        </a:cubicBezTo>
                        <a:cubicBezTo>
                          <a:pt x="160316" y="65621"/>
                          <a:pt x="158308" y="66101"/>
                          <a:pt x="156824" y="67498"/>
                        </a:cubicBezTo>
                        <a:cubicBezTo>
                          <a:pt x="148354" y="75619"/>
                          <a:pt x="173326" y="87363"/>
                          <a:pt x="167345" y="97448"/>
                        </a:cubicBezTo>
                        <a:cubicBezTo>
                          <a:pt x="156998" y="100984"/>
                          <a:pt x="146564" y="93649"/>
                          <a:pt x="136610" y="89153"/>
                        </a:cubicBezTo>
                        <a:cubicBezTo>
                          <a:pt x="118011" y="80771"/>
                          <a:pt x="95178" y="82560"/>
                          <a:pt x="78108" y="93737"/>
                        </a:cubicBezTo>
                        <a:cubicBezTo>
                          <a:pt x="61038" y="104913"/>
                          <a:pt x="50254" y="125083"/>
                          <a:pt x="50429" y="145472"/>
                        </a:cubicBezTo>
                        <a:cubicBezTo>
                          <a:pt x="35978" y="143420"/>
                          <a:pt x="30870" y="148310"/>
                          <a:pt x="18296" y="155644"/>
                        </a:cubicBezTo>
                        <a:cubicBezTo>
                          <a:pt x="33708" y="166253"/>
                          <a:pt x="43836" y="167825"/>
                          <a:pt x="61911" y="162979"/>
                        </a:cubicBezTo>
                        <a:cubicBezTo>
                          <a:pt x="38816" y="169178"/>
                          <a:pt x="-30863" y="177735"/>
                          <a:pt x="15677" y="139316"/>
                        </a:cubicBezTo>
                        <a:cubicBezTo>
                          <a:pt x="43400" y="116439"/>
                          <a:pt x="68328" y="89633"/>
                          <a:pt x="99195" y="71733"/>
                        </a:cubicBezTo>
                        <a:close/>
                      </a:path>
                    </a:pathLst>
                  </a:custGeom>
                  <a:solidFill>
                    <a:srgbClr val="245D41"/>
                  </a:solidFill>
                  <a:ln w="4365" cap="flat">
                    <a:noFill/>
                    <a:prstDash val="solid"/>
                    <a:miter/>
                  </a:ln>
                </p:spPr>
                <p:txBody>
                  <a:bodyPr rtlCol="0" anchor="ctr"/>
                  <a:lstStyle/>
                  <a:p>
                    <a:endParaRPr lang="th-TH"/>
                  </a:p>
                </p:txBody>
              </p:sp>
              <p:sp>
                <p:nvSpPr>
                  <p:cNvPr id="404" name="Freeform: Shape 403">
                    <a:extLst>
                      <a:ext uri="{FF2B5EF4-FFF2-40B4-BE49-F238E27FC236}">
                        <a16:creationId xmlns:a16="http://schemas.microsoft.com/office/drawing/2014/main" id="{6D184B42-5A04-438C-8497-9BCED1CB395F}"/>
                      </a:ext>
                    </a:extLst>
                  </p:cNvPr>
                  <p:cNvSpPr/>
                  <p:nvPr/>
                </p:nvSpPr>
                <p:spPr>
                  <a:xfrm>
                    <a:off x="1568156" y="5578379"/>
                    <a:ext cx="432041" cy="126929"/>
                  </a:xfrm>
                  <a:custGeom>
                    <a:avLst/>
                    <a:gdLst>
                      <a:gd name="connsiteX0" fmla="*/ 260115 w 432041"/>
                      <a:gd name="connsiteY0" fmla="*/ 48143 h 126929"/>
                      <a:gd name="connsiteX1" fmla="*/ 177558 w 432041"/>
                      <a:gd name="connsiteY1" fmla="*/ 60105 h 126929"/>
                      <a:gd name="connsiteX2" fmla="*/ 135122 w 432041"/>
                      <a:gd name="connsiteY2" fmla="*/ 80144 h 126929"/>
                      <a:gd name="connsiteX3" fmla="*/ 0 w 432041"/>
                      <a:gd name="connsiteY3" fmla="*/ 126073 h 126929"/>
                      <a:gd name="connsiteX4" fmla="*/ 131629 w 432041"/>
                      <a:gd name="connsiteY4" fmla="*/ 85733 h 126929"/>
                      <a:gd name="connsiteX5" fmla="*/ 338569 w 432041"/>
                      <a:gd name="connsiteY5" fmla="*/ 33124 h 126929"/>
                      <a:gd name="connsiteX6" fmla="*/ 432041 w 432041"/>
                      <a:gd name="connsiteY6" fmla="*/ 686 h 126929"/>
                      <a:gd name="connsiteX7" fmla="*/ 260115 w 432041"/>
                      <a:gd name="connsiteY7" fmla="*/ 48143 h 12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041" h="126929">
                        <a:moveTo>
                          <a:pt x="260115" y="48143"/>
                        </a:moveTo>
                        <a:cubicBezTo>
                          <a:pt x="232611" y="52596"/>
                          <a:pt x="204015" y="51330"/>
                          <a:pt x="177558" y="60105"/>
                        </a:cubicBezTo>
                        <a:cubicBezTo>
                          <a:pt x="162670" y="65039"/>
                          <a:pt x="149005" y="72941"/>
                          <a:pt x="135122" y="80144"/>
                        </a:cubicBezTo>
                        <a:cubicBezTo>
                          <a:pt x="92730" y="102105"/>
                          <a:pt x="46976" y="117647"/>
                          <a:pt x="0" y="126073"/>
                        </a:cubicBezTo>
                        <a:cubicBezTo>
                          <a:pt x="46147" y="132272"/>
                          <a:pt x="88539" y="103371"/>
                          <a:pt x="131629" y="85733"/>
                        </a:cubicBezTo>
                        <a:cubicBezTo>
                          <a:pt x="197597" y="58708"/>
                          <a:pt x="271466" y="57224"/>
                          <a:pt x="338569" y="33124"/>
                        </a:cubicBezTo>
                        <a:cubicBezTo>
                          <a:pt x="369828" y="21905"/>
                          <a:pt x="399254" y="7192"/>
                          <a:pt x="432041" y="686"/>
                        </a:cubicBezTo>
                        <a:cubicBezTo>
                          <a:pt x="375591" y="-6080"/>
                          <a:pt x="315299" y="39193"/>
                          <a:pt x="260115" y="48143"/>
                        </a:cubicBezTo>
                        <a:close/>
                      </a:path>
                    </a:pathLst>
                  </a:custGeom>
                  <a:solidFill>
                    <a:srgbClr val="153629"/>
                  </a:solidFill>
                  <a:ln w="4365" cap="flat">
                    <a:noFill/>
                    <a:prstDash val="solid"/>
                    <a:miter/>
                  </a:ln>
                </p:spPr>
                <p:txBody>
                  <a:bodyPr rtlCol="0" anchor="ctr"/>
                  <a:lstStyle/>
                  <a:p>
                    <a:endParaRPr lang="th-TH"/>
                  </a:p>
                </p:txBody>
              </p:sp>
              <p:sp>
                <p:nvSpPr>
                  <p:cNvPr id="405" name="Freeform: Shape 404">
                    <a:extLst>
                      <a:ext uri="{FF2B5EF4-FFF2-40B4-BE49-F238E27FC236}">
                        <a16:creationId xmlns:a16="http://schemas.microsoft.com/office/drawing/2014/main" id="{5D676A4D-A41B-4FAA-9B8E-E8855C957E96}"/>
                      </a:ext>
                    </a:extLst>
                  </p:cNvPr>
                  <p:cNvSpPr/>
                  <p:nvPr/>
                </p:nvSpPr>
                <p:spPr>
                  <a:xfrm>
                    <a:off x="1772695" y="5641016"/>
                    <a:ext cx="40252" cy="41914"/>
                  </a:xfrm>
                  <a:custGeom>
                    <a:avLst/>
                    <a:gdLst>
                      <a:gd name="connsiteX0" fmla="*/ 0 w 40252"/>
                      <a:gd name="connsiteY0" fmla="*/ 0 h 41914"/>
                      <a:gd name="connsiteX1" fmla="*/ 14451 w 40252"/>
                      <a:gd name="connsiteY1" fmla="*/ 41912 h 41914"/>
                      <a:gd name="connsiteX2" fmla="*/ 40253 w 40252"/>
                      <a:gd name="connsiteY2" fmla="*/ 35188 h 41914"/>
                      <a:gd name="connsiteX3" fmla="*/ 35188 w 40252"/>
                      <a:gd name="connsiteY3" fmla="*/ 25322 h 41914"/>
                      <a:gd name="connsiteX4" fmla="*/ 2794 w 40252"/>
                      <a:gd name="connsiteY4" fmla="*/ 2358 h 41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52" h="41914">
                        <a:moveTo>
                          <a:pt x="0" y="0"/>
                        </a:moveTo>
                        <a:cubicBezTo>
                          <a:pt x="16284" y="5283"/>
                          <a:pt x="24012" y="27723"/>
                          <a:pt x="14451" y="41912"/>
                        </a:cubicBezTo>
                        <a:cubicBezTo>
                          <a:pt x="23444" y="41999"/>
                          <a:pt x="32438" y="39642"/>
                          <a:pt x="40253" y="35188"/>
                        </a:cubicBezTo>
                        <a:cubicBezTo>
                          <a:pt x="37022" y="33180"/>
                          <a:pt x="36411" y="28902"/>
                          <a:pt x="35188" y="25322"/>
                        </a:cubicBezTo>
                        <a:cubicBezTo>
                          <a:pt x="30692" y="12355"/>
                          <a:pt x="15892" y="6549"/>
                          <a:pt x="2794" y="2358"/>
                        </a:cubicBezTo>
                      </a:path>
                    </a:pathLst>
                  </a:custGeom>
                  <a:solidFill>
                    <a:srgbClr val="18352B"/>
                  </a:solidFill>
                  <a:ln w="4365" cap="flat">
                    <a:noFill/>
                    <a:prstDash val="solid"/>
                    <a:miter/>
                  </a:ln>
                </p:spPr>
                <p:txBody>
                  <a:bodyPr rtlCol="0" anchor="ctr"/>
                  <a:lstStyle/>
                  <a:p>
                    <a:endParaRPr lang="th-TH"/>
                  </a:p>
                </p:txBody>
              </p:sp>
              <p:sp>
                <p:nvSpPr>
                  <p:cNvPr id="406" name="Freeform: Shape 405">
                    <a:extLst>
                      <a:ext uri="{FF2B5EF4-FFF2-40B4-BE49-F238E27FC236}">
                        <a16:creationId xmlns:a16="http://schemas.microsoft.com/office/drawing/2014/main" id="{C17673D4-4CD5-40BA-B6E4-68722CF1AE63}"/>
                      </a:ext>
                    </a:extLst>
                  </p:cNvPr>
                  <p:cNvSpPr/>
                  <p:nvPr/>
                </p:nvSpPr>
                <p:spPr>
                  <a:xfrm>
                    <a:off x="1622205" y="5576795"/>
                    <a:ext cx="382139" cy="138502"/>
                  </a:xfrm>
                  <a:custGeom>
                    <a:avLst/>
                    <a:gdLst>
                      <a:gd name="connsiteX0" fmla="*/ 115476 w 382139"/>
                      <a:gd name="connsiteY0" fmla="*/ 122330 h 138502"/>
                      <a:gd name="connsiteX1" fmla="*/ 125168 w 382139"/>
                      <a:gd name="connsiteY1" fmla="*/ 113642 h 138502"/>
                      <a:gd name="connsiteX2" fmla="*/ 118838 w 382139"/>
                      <a:gd name="connsiteY2" fmla="*/ 85788 h 138502"/>
                      <a:gd name="connsiteX3" fmla="*/ 134511 w 382139"/>
                      <a:gd name="connsiteY3" fmla="*/ 111808 h 138502"/>
                      <a:gd name="connsiteX4" fmla="*/ 152673 w 382139"/>
                      <a:gd name="connsiteY4" fmla="*/ 110804 h 138502"/>
                      <a:gd name="connsiteX5" fmla="*/ 150053 w 382139"/>
                      <a:gd name="connsiteY5" fmla="*/ 92817 h 138502"/>
                      <a:gd name="connsiteX6" fmla="*/ 169088 w 382139"/>
                      <a:gd name="connsiteY6" fmla="*/ 103470 h 138502"/>
                      <a:gd name="connsiteX7" fmla="*/ 191834 w 382139"/>
                      <a:gd name="connsiteY7" fmla="*/ 90416 h 138502"/>
                      <a:gd name="connsiteX8" fmla="*/ 191441 w 382139"/>
                      <a:gd name="connsiteY8" fmla="*/ 72079 h 138502"/>
                      <a:gd name="connsiteX9" fmla="*/ 216894 w 382139"/>
                      <a:gd name="connsiteY9" fmla="*/ 82208 h 138502"/>
                      <a:gd name="connsiteX10" fmla="*/ 242783 w 382139"/>
                      <a:gd name="connsiteY10" fmla="*/ 68762 h 138502"/>
                      <a:gd name="connsiteX11" fmla="*/ 229031 w 382139"/>
                      <a:gd name="connsiteY11" fmla="*/ 46671 h 138502"/>
                      <a:gd name="connsiteX12" fmla="*/ 247804 w 382139"/>
                      <a:gd name="connsiteY12" fmla="*/ 47456 h 138502"/>
                      <a:gd name="connsiteX13" fmla="*/ 265922 w 382139"/>
                      <a:gd name="connsiteY13" fmla="*/ 55839 h 138502"/>
                      <a:gd name="connsiteX14" fmla="*/ 277142 w 382139"/>
                      <a:gd name="connsiteY14" fmla="*/ 52914 h 138502"/>
                      <a:gd name="connsiteX15" fmla="*/ 317133 w 382139"/>
                      <a:gd name="connsiteY15" fmla="*/ 21873 h 138502"/>
                      <a:gd name="connsiteX16" fmla="*/ 382140 w 382139"/>
                      <a:gd name="connsiteY16" fmla="*/ 0 h 138502"/>
                      <a:gd name="connsiteX17" fmla="*/ 189869 w 382139"/>
                      <a:gd name="connsiteY17" fmla="*/ 104212 h 138502"/>
                      <a:gd name="connsiteX18" fmla="*/ 136475 w 382139"/>
                      <a:gd name="connsiteY18" fmla="*/ 126128 h 138502"/>
                      <a:gd name="connsiteX19" fmla="*/ 0 w 382139"/>
                      <a:gd name="connsiteY19" fmla="*/ 131585 h 138502"/>
                      <a:gd name="connsiteX20" fmla="*/ 62388 w 382139"/>
                      <a:gd name="connsiteY20" fmla="*/ 112420 h 138502"/>
                      <a:gd name="connsiteX21" fmla="*/ 80811 w 382139"/>
                      <a:gd name="connsiteY21" fmla="*/ 133070 h 138502"/>
                      <a:gd name="connsiteX22" fmla="*/ 115476 w 382139"/>
                      <a:gd name="connsiteY22" fmla="*/ 122330 h 13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2139" h="138502">
                        <a:moveTo>
                          <a:pt x="115476" y="122330"/>
                        </a:moveTo>
                        <a:cubicBezTo>
                          <a:pt x="119536" y="120453"/>
                          <a:pt x="123902" y="117920"/>
                          <a:pt x="125168" y="113642"/>
                        </a:cubicBezTo>
                        <a:cubicBezTo>
                          <a:pt x="127918" y="104037"/>
                          <a:pt x="113337" y="94127"/>
                          <a:pt x="118838" y="85788"/>
                        </a:cubicBezTo>
                        <a:cubicBezTo>
                          <a:pt x="129053" y="88277"/>
                          <a:pt x="127002" y="104430"/>
                          <a:pt x="134511" y="111808"/>
                        </a:cubicBezTo>
                        <a:cubicBezTo>
                          <a:pt x="139357" y="116611"/>
                          <a:pt x="148350" y="116087"/>
                          <a:pt x="152673" y="110804"/>
                        </a:cubicBezTo>
                        <a:cubicBezTo>
                          <a:pt x="156995" y="105522"/>
                          <a:pt x="155685" y="96616"/>
                          <a:pt x="150053" y="92817"/>
                        </a:cubicBezTo>
                        <a:cubicBezTo>
                          <a:pt x="157781" y="89936"/>
                          <a:pt x="167473" y="95349"/>
                          <a:pt x="169088" y="103470"/>
                        </a:cubicBezTo>
                        <a:cubicBezTo>
                          <a:pt x="176685" y="99104"/>
                          <a:pt x="184237" y="94782"/>
                          <a:pt x="191834" y="90416"/>
                        </a:cubicBezTo>
                        <a:cubicBezTo>
                          <a:pt x="188516" y="84959"/>
                          <a:pt x="188385" y="77711"/>
                          <a:pt x="191441" y="72079"/>
                        </a:cubicBezTo>
                        <a:cubicBezTo>
                          <a:pt x="195894" y="80811"/>
                          <a:pt x="207289" y="84085"/>
                          <a:pt x="216894" y="82208"/>
                        </a:cubicBezTo>
                        <a:cubicBezTo>
                          <a:pt x="226498" y="80331"/>
                          <a:pt x="234794" y="74481"/>
                          <a:pt x="242783" y="68762"/>
                        </a:cubicBezTo>
                        <a:cubicBezTo>
                          <a:pt x="238199" y="61383"/>
                          <a:pt x="233615" y="54049"/>
                          <a:pt x="229031" y="46671"/>
                        </a:cubicBezTo>
                        <a:cubicBezTo>
                          <a:pt x="233920" y="42043"/>
                          <a:pt x="241997" y="44007"/>
                          <a:pt x="247804" y="47456"/>
                        </a:cubicBezTo>
                        <a:cubicBezTo>
                          <a:pt x="253610" y="50862"/>
                          <a:pt x="259198" y="55577"/>
                          <a:pt x="265922" y="55839"/>
                        </a:cubicBezTo>
                        <a:cubicBezTo>
                          <a:pt x="269807" y="55970"/>
                          <a:pt x="273606" y="54529"/>
                          <a:pt x="277142" y="52914"/>
                        </a:cubicBezTo>
                        <a:cubicBezTo>
                          <a:pt x="292684" y="45928"/>
                          <a:pt x="306480" y="35188"/>
                          <a:pt x="317133" y="21873"/>
                        </a:cubicBezTo>
                        <a:cubicBezTo>
                          <a:pt x="339966" y="18947"/>
                          <a:pt x="362188" y="11482"/>
                          <a:pt x="382140" y="0"/>
                        </a:cubicBezTo>
                        <a:cubicBezTo>
                          <a:pt x="319054" y="36542"/>
                          <a:pt x="255837" y="73127"/>
                          <a:pt x="189869" y="104212"/>
                        </a:cubicBezTo>
                        <a:cubicBezTo>
                          <a:pt x="172450" y="112420"/>
                          <a:pt x="154812" y="120234"/>
                          <a:pt x="136475" y="126128"/>
                        </a:cubicBezTo>
                        <a:cubicBezTo>
                          <a:pt x="92555" y="140186"/>
                          <a:pt x="44750" y="142631"/>
                          <a:pt x="0" y="131585"/>
                        </a:cubicBezTo>
                        <a:cubicBezTo>
                          <a:pt x="21785" y="140492"/>
                          <a:pt x="49334" y="132022"/>
                          <a:pt x="62388" y="112420"/>
                        </a:cubicBezTo>
                        <a:cubicBezTo>
                          <a:pt x="65706" y="129446"/>
                          <a:pt x="63697" y="132939"/>
                          <a:pt x="80811" y="133070"/>
                        </a:cubicBezTo>
                        <a:cubicBezTo>
                          <a:pt x="86967" y="133114"/>
                          <a:pt x="112245" y="127787"/>
                          <a:pt x="115476" y="122330"/>
                        </a:cubicBezTo>
                        <a:close/>
                      </a:path>
                    </a:pathLst>
                  </a:custGeom>
                  <a:solidFill>
                    <a:srgbClr val="163A2E"/>
                  </a:solidFill>
                  <a:ln w="4365" cap="flat">
                    <a:noFill/>
                    <a:prstDash val="solid"/>
                    <a:miter/>
                  </a:ln>
                </p:spPr>
                <p:txBody>
                  <a:bodyPr rtlCol="0" anchor="ctr"/>
                  <a:lstStyle/>
                  <a:p>
                    <a:endParaRPr lang="th-TH"/>
                  </a:p>
                </p:txBody>
              </p:sp>
              <p:sp>
                <p:nvSpPr>
                  <p:cNvPr id="407" name="Freeform: Shape 406">
                    <a:extLst>
                      <a:ext uri="{FF2B5EF4-FFF2-40B4-BE49-F238E27FC236}">
                        <a16:creationId xmlns:a16="http://schemas.microsoft.com/office/drawing/2014/main" id="{3C25C751-CA5C-4F00-8BA3-ACC8C93165FD}"/>
                      </a:ext>
                    </a:extLst>
                  </p:cNvPr>
                  <p:cNvSpPr/>
                  <p:nvPr/>
                </p:nvSpPr>
                <p:spPr>
                  <a:xfrm>
                    <a:off x="1725107" y="5539871"/>
                    <a:ext cx="227022" cy="90012"/>
                  </a:xfrm>
                  <a:custGeom>
                    <a:avLst/>
                    <a:gdLst>
                      <a:gd name="connsiteX0" fmla="*/ 77973 w 227022"/>
                      <a:gd name="connsiteY0" fmla="*/ 29066 h 90012"/>
                      <a:gd name="connsiteX1" fmla="*/ 111547 w 227022"/>
                      <a:gd name="connsiteY1" fmla="*/ 47228 h 90012"/>
                      <a:gd name="connsiteX2" fmla="*/ 108490 w 227022"/>
                      <a:gd name="connsiteY2" fmla="*/ 34043 h 90012"/>
                      <a:gd name="connsiteX3" fmla="*/ 100195 w 227022"/>
                      <a:gd name="connsiteY3" fmla="*/ 22168 h 90012"/>
                      <a:gd name="connsiteX4" fmla="*/ 111983 w 227022"/>
                      <a:gd name="connsiteY4" fmla="*/ 13174 h 90012"/>
                      <a:gd name="connsiteX5" fmla="*/ 117484 w 227022"/>
                      <a:gd name="connsiteY5" fmla="*/ 17235 h 90012"/>
                      <a:gd name="connsiteX6" fmla="*/ 147084 w 227022"/>
                      <a:gd name="connsiteY6" fmla="*/ 45787 h 90012"/>
                      <a:gd name="connsiteX7" fmla="*/ 163020 w 227022"/>
                      <a:gd name="connsiteY7" fmla="*/ 60543 h 90012"/>
                      <a:gd name="connsiteX8" fmla="*/ 133812 w 227022"/>
                      <a:gd name="connsiteY8" fmla="*/ 18326 h 90012"/>
                      <a:gd name="connsiteX9" fmla="*/ 131891 w 227022"/>
                      <a:gd name="connsiteY9" fmla="*/ 5752 h 90012"/>
                      <a:gd name="connsiteX10" fmla="*/ 144116 w 227022"/>
                      <a:gd name="connsiteY10" fmla="*/ 6888 h 90012"/>
                      <a:gd name="connsiteX11" fmla="*/ 227022 w 227022"/>
                      <a:gd name="connsiteY11" fmla="*/ 40723 h 90012"/>
                      <a:gd name="connsiteX12" fmla="*/ 148132 w 227022"/>
                      <a:gd name="connsiteY12" fmla="*/ 601 h 90012"/>
                      <a:gd name="connsiteX13" fmla="*/ 128835 w 227022"/>
                      <a:gd name="connsiteY13" fmla="*/ 208 h 90012"/>
                      <a:gd name="connsiteX14" fmla="*/ 0 w 227022"/>
                      <a:gd name="connsiteY14" fmla="*/ 53820 h 90012"/>
                      <a:gd name="connsiteX15" fmla="*/ 61471 w 227022"/>
                      <a:gd name="connsiteY15" fmla="*/ 90013 h 90012"/>
                      <a:gd name="connsiteX16" fmla="*/ 25977 w 227022"/>
                      <a:gd name="connsiteY16" fmla="*/ 60849 h 90012"/>
                      <a:gd name="connsiteX17" fmla="*/ 20432 w 227022"/>
                      <a:gd name="connsiteY17" fmla="*/ 54606 h 90012"/>
                      <a:gd name="connsiteX18" fmla="*/ 77973 w 227022"/>
                      <a:gd name="connsiteY18" fmla="*/ 29066 h 9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7022" h="90012">
                        <a:moveTo>
                          <a:pt x="77973" y="29066"/>
                        </a:moveTo>
                        <a:cubicBezTo>
                          <a:pt x="89936" y="33432"/>
                          <a:pt x="100326" y="41159"/>
                          <a:pt x="111547" y="47228"/>
                        </a:cubicBezTo>
                        <a:cubicBezTo>
                          <a:pt x="114603" y="43342"/>
                          <a:pt x="111896" y="37623"/>
                          <a:pt x="108490" y="34043"/>
                        </a:cubicBezTo>
                        <a:cubicBezTo>
                          <a:pt x="105085" y="30463"/>
                          <a:pt x="100719" y="27058"/>
                          <a:pt x="100195" y="22168"/>
                        </a:cubicBezTo>
                        <a:cubicBezTo>
                          <a:pt x="99584" y="16274"/>
                          <a:pt x="106439" y="11035"/>
                          <a:pt x="111983" y="13174"/>
                        </a:cubicBezTo>
                        <a:cubicBezTo>
                          <a:pt x="114122" y="14004"/>
                          <a:pt x="115825" y="15663"/>
                          <a:pt x="117484" y="17235"/>
                        </a:cubicBezTo>
                        <a:cubicBezTo>
                          <a:pt x="127351" y="26752"/>
                          <a:pt x="137218" y="36269"/>
                          <a:pt x="147084" y="45787"/>
                        </a:cubicBezTo>
                        <a:cubicBezTo>
                          <a:pt x="152280" y="50808"/>
                          <a:pt x="157519" y="55872"/>
                          <a:pt x="163020" y="60543"/>
                        </a:cubicBezTo>
                        <a:cubicBezTo>
                          <a:pt x="153284" y="46486"/>
                          <a:pt x="143548" y="32384"/>
                          <a:pt x="133812" y="18326"/>
                        </a:cubicBezTo>
                        <a:cubicBezTo>
                          <a:pt x="131193" y="14528"/>
                          <a:pt x="128661" y="9027"/>
                          <a:pt x="131891" y="5752"/>
                        </a:cubicBezTo>
                        <a:cubicBezTo>
                          <a:pt x="134991" y="2609"/>
                          <a:pt x="140274" y="4705"/>
                          <a:pt x="144116" y="6888"/>
                        </a:cubicBezTo>
                        <a:cubicBezTo>
                          <a:pt x="170136" y="21644"/>
                          <a:pt x="198077" y="33082"/>
                          <a:pt x="227022" y="40723"/>
                        </a:cubicBezTo>
                        <a:cubicBezTo>
                          <a:pt x="203185" y="22692"/>
                          <a:pt x="177820" y="4006"/>
                          <a:pt x="148132" y="601"/>
                        </a:cubicBezTo>
                        <a:cubicBezTo>
                          <a:pt x="141714" y="-142"/>
                          <a:pt x="135253" y="-98"/>
                          <a:pt x="128835" y="208"/>
                        </a:cubicBezTo>
                        <a:cubicBezTo>
                          <a:pt x="81422" y="2522"/>
                          <a:pt x="35057" y="21819"/>
                          <a:pt x="0" y="53820"/>
                        </a:cubicBezTo>
                        <a:cubicBezTo>
                          <a:pt x="20476" y="65870"/>
                          <a:pt x="40995" y="77963"/>
                          <a:pt x="61471" y="90013"/>
                        </a:cubicBezTo>
                        <a:cubicBezTo>
                          <a:pt x="49639" y="80277"/>
                          <a:pt x="37808" y="70585"/>
                          <a:pt x="25977" y="60849"/>
                        </a:cubicBezTo>
                        <a:cubicBezTo>
                          <a:pt x="23794" y="59059"/>
                          <a:pt x="21567" y="57182"/>
                          <a:pt x="20432" y="54606"/>
                        </a:cubicBezTo>
                        <a:cubicBezTo>
                          <a:pt x="10565" y="31947"/>
                          <a:pt x="66622" y="24918"/>
                          <a:pt x="77973" y="29066"/>
                        </a:cubicBezTo>
                        <a:close/>
                      </a:path>
                    </a:pathLst>
                  </a:custGeom>
                  <a:solidFill>
                    <a:srgbClr val="163A2E"/>
                  </a:solidFill>
                  <a:ln w="4365" cap="flat">
                    <a:noFill/>
                    <a:prstDash val="solid"/>
                    <a:miter/>
                  </a:ln>
                </p:spPr>
                <p:txBody>
                  <a:bodyPr rtlCol="0" anchor="ctr"/>
                  <a:lstStyle/>
                  <a:p>
                    <a:endParaRPr lang="th-TH"/>
                  </a:p>
                </p:txBody>
              </p:sp>
              <p:sp>
                <p:nvSpPr>
                  <p:cNvPr id="408" name="Freeform: Shape 407">
                    <a:extLst>
                      <a:ext uri="{FF2B5EF4-FFF2-40B4-BE49-F238E27FC236}">
                        <a16:creationId xmlns:a16="http://schemas.microsoft.com/office/drawing/2014/main" id="{FB4920FD-040B-431E-BB82-C872B0B85C8D}"/>
                      </a:ext>
                    </a:extLst>
                  </p:cNvPr>
                  <p:cNvSpPr/>
                  <p:nvPr/>
                </p:nvSpPr>
                <p:spPr>
                  <a:xfrm>
                    <a:off x="1570121" y="5645862"/>
                    <a:ext cx="61034" cy="60248"/>
                  </a:xfrm>
                  <a:custGeom>
                    <a:avLst/>
                    <a:gdLst>
                      <a:gd name="connsiteX0" fmla="*/ 33660 w 61034"/>
                      <a:gd name="connsiteY0" fmla="*/ 28945 h 60248"/>
                      <a:gd name="connsiteX1" fmla="*/ 0 w 61034"/>
                      <a:gd name="connsiteY1" fmla="*/ 60248 h 60248"/>
                      <a:gd name="connsiteX2" fmla="*/ 27417 w 61034"/>
                      <a:gd name="connsiteY2" fmla="*/ 27723 h 60248"/>
                      <a:gd name="connsiteX3" fmla="*/ 61034 w 61034"/>
                      <a:gd name="connsiteY3" fmla="*/ 0 h 60248"/>
                      <a:gd name="connsiteX4" fmla="*/ 33660 w 61034"/>
                      <a:gd name="connsiteY4" fmla="*/ 28945 h 60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34" h="60248">
                        <a:moveTo>
                          <a:pt x="33660" y="28945"/>
                        </a:moveTo>
                        <a:cubicBezTo>
                          <a:pt x="22615" y="39816"/>
                          <a:pt x="14495" y="54747"/>
                          <a:pt x="0" y="60248"/>
                        </a:cubicBezTo>
                        <a:cubicBezTo>
                          <a:pt x="7946" y="57236"/>
                          <a:pt x="20825" y="34316"/>
                          <a:pt x="27417" y="27723"/>
                        </a:cubicBezTo>
                        <a:cubicBezTo>
                          <a:pt x="37459" y="17638"/>
                          <a:pt x="48635" y="6854"/>
                          <a:pt x="61034" y="0"/>
                        </a:cubicBezTo>
                        <a:cubicBezTo>
                          <a:pt x="60467" y="11701"/>
                          <a:pt x="41694" y="21043"/>
                          <a:pt x="33660" y="28945"/>
                        </a:cubicBezTo>
                        <a:close/>
                      </a:path>
                    </a:pathLst>
                  </a:custGeom>
                  <a:solidFill>
                    <a:srgbClr val="929292"/>
                  </a:solidFill>
                  <a:ln w="4365" cap="flat">
                    <a:noFill/>
                    <a:prstDash val="solid"/>
                    <a:miter/>
                  </a:ln>
                </p:spPr>
                <p:txBody>
                  <a:bodyPr rtlCol="0" anchor="ctr"/>
                  <a:lstStyle/>
                  <a:p>
                    <a:endParaRPr lang="th-TH"/>
                  </a:p>
                </p:txBody>
              </p:sp>
              <p:sp>
                <p:nvSpPr>
                  <p:cNvPr id="409" name="Freeform: Shape 408">
                    <a:extLst>
                      <a:ext uri="{FF2B5EF4-FFF2-40B4-BE49-F238E27FC236}">
                        <a16:creationId xmlns:a16="http://schemas.microsoft.com/office/drawing/2014/main" id="{9502DA9A-A1A6-470F-A4FA-791BD9653E34}"/>
                      </a:ext>
                    </a:extLst>
                  </p:cNvPr>
                  <p:cNvSpPr/>
                  <p:nvPr/>
                </p:nvSpPr>
                <p:spPr>
                  <a:xfrm>
                    <a:off x="1689177" y="5526995"/>
                    <a:ext cx="308750" cy="85080"/>
                  </a:xfrm>
                  <a:custGeom>
                    <a:avLst/>
                    <a:gdLst>
                      <a:gd name="connsiteX0" fmla="*/ 51517 w 308750"/>
                      <a:gd name="connsiteY0" fmla="*/ 56873 h 85080"/>
                      <a:gd name="connsiteX1" fmla="*/ 112158 w 308750"/>
                      <a:gd name="connsiteY1" fmla="*/ 32468 h 85080"/>
                      <a:gd name="connsiteX2" fmla="*/ 188734 w 308750"/>
                      <a:gd name="connsiteY2" fmla="*/ 14874 h 85080"/>
                      <a:gd name="connsiteX3" fmla="*/ 220648 w 308750"/>
                      <a:gd name="connsiteY3" fmla="*/ 22907 h 85080"/>
                      <a:gd name="connsiteX4" fmla="*/ 308750 w 308750"/>
                      <a:gd name="connsiteY4" fmla="*/ 49975 h 85080"/>
                      <a:gd name="connsiteX5" fmla="*/ 190219 w 308750"/>
                      <a:gd name="connsiteY5" fmla="*/ 117 h 85080"/>
                      <a:gd name="connsiteX6" fmla="*/ 42174 w 308750"/>
                      <a:gd name="connsiteY6" fmla="*/ 56524 h 85080"/>
                      <a:gd name="connsiteX7" fmla="*/ 0 w 308750"/>
                      <a:gd name="connsiteY7" fmla="*/ 84945 h 85080"/>
                      <a:gd name="connsiteX8" fmla="*/ 51517 w 308750"/>
                      <a:gd name="connsiteY8" fmla="*/ 56873 h 85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750" h="85080">
                        <a:moveTo>
                          <a:pt x="51517" y="56873"/>
                        </a:moveTo>
                        <a:cubicBezTo>
                          <a:pt x="68587" y="41767"/>
                          <a:pt x="90241" y="26225"/>
                          <a:pt x="112158" y="32468"/>
                        </a:cubicBezTo>
                        <a:cubicBezTo>
                          <a:pt x="134336" y="17406"/>
                          <a:pt x="162234" y="10988"/>
                          <a:pt x="188734" y="14874"/>
                        </a:cubicBezTo>
                        <a:cubicBezTo>
                          <a:pt x="199605" y="16489"/>
                          <a:pt x="210127" y="19720"/>
                          <a:pt x="220648" y="22907"/>
                        </a:cubicBezTo>
                        <a:cubicBezTo>
                          <a:pt x="250030" y="31944"/>
                          <a:pt x="279369" y="40938"/>
                          <a:pt x="308750" y="49975"/>
                        </a:cubicBezTo>
                        <a:cubicBezTo>
                          <a:pt x="273300" y="24740"/>
                          <a:pt x="233658" y="1907"/>
                          <a:pt x="190219" y="117"/>
                        </a:cubicBezTo>
                        <a:cubicBezTo>
                          <a:pt x="136563" y="-2109"/>
                          <a:pt x="87491" y="27753"/>
                          <a:pt x="42174" y="56524"/>
                        </a:cubicBezTo>
                        <a:cubicBezTo>
                          <a:pt x="28902" y="64950"/>
                          <a:pt x="10085" y="73201"/>
                          <a:pt x="0" y="84945"/>
                        </a:cubicBezTo>
                        <a:cubicBezTo>
                          <a:pt x="19079" y="86822"/>
                          <a:pt x="38157" y="68835"/>
                          <a:pt x="51517" y="56873"/>
                        </a:cubicBezTo>
                        <a:close/>
                      </a:path>
                    </a:pathLst>
                  </a:custGeom>
                  <a:solidFill>
                    <a:srgbClr val="296347"/>
                  </a:solidFill>
                  <a:ln w="4365" cap="flat">
                    <a:noFill/>
                    <a:prstDash val="solid"/>
                    <a:miter/>
                  </a:ln>
                </p:spPr>
                <p:txBody>
                  <a:bodyPr rtlCol="0" anchor="ctr"/>
                  <a:lstStyle/>
                  <a:p>
                    <a:endParaRPr lang="th-TH"/>
                  </a:p>
                </p:txBody>
              </p:sp>
              <p:sp>
                <p:nvSpPr>
                  <p:cNvPr id="410" name="Freeform: Shape 409">
                    <a:extLst>
                      <a:ext uri="{FF2B5EF4-FFF2-40B4-BE49-F238E27FC236}">
                        <a16:creationId xmlns:a16="http://schemas.microsoft.com/office/drawing/2014/main" id="{87D1EC6A-CC34-466D-955A-FE1C560FB48F}"/>
                      </a:ext>
                    </a:extLst>
                  </p:cNvPr>
                  <p:cNvSpPr/>
                  <p:nvPr/>
                </p:nvSpPr>
                <p:spPr>
                  <a:xfrm>
                    <a:off x="1998407" y="5573480"/>
                    <a:ext cx="89640" cy="16631"/>
                  </a:xfrm>
                  <a:custGeom>
                    <a:avLst/>
                    <a:gdLst>
                      <a:gd name="connsiteX0" fmla="*/ 83562 w 89640"/>
                      <a:gd name="connsiteY0" fmla="*/ 3534 h 16631"/>
                      <a:gd name="connsiteX1" fmla="*/ 89150 w 89640"/>
                      <a:gd name="connsiteY1" fmla="*/ 9428 h 16631"/>
                      <a:gd name="connsiteX2" fmla="*/ 87142 w 89640"/>
                      <a:gd name="connsiteY2" fmla="*/ 16631 h 16631"/>
                      <a:gd name="connsiteX3" fmla="*/ 62955 w 89640"/>
                      <a:gd name="connsiteY3" fmla="*/ 15583 h 16631"/>
                      <a:gd name="connsiteX4" fmla="*/ 0 w 89640"/>
                      <a:gd name="connsiteY4" fmla="*/ 4145 h 16631"/>
                      <a:gd name="connsiteX5" fmla="*/ 83562 w 89640"/>
                      <a:gd name="connsiteY5" fmla="*/ 3534 h 16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40" h="16631">
                        <a:moveTo>
                          <a:pt x="83562" y="3534"/>
                        </a:moveTo>
                        <a:cubicBezTo>
                          <a:pt x="86312" y="3839"/>
                          <a:pt x="88102" y="6895"/>
                          <a:pt x="89150" y="9428"/>
                        </a:cubicBezTo>
                        <a:cubicBezTo>
                          <a:pt x="90198" y="11960"/>
                          <a:pt x="89587" y="15409"/>
                          <a:pt x="87142" y="16631"/>
                        </a:cubicBezTo>
                        <a:cubicBezTo>
                          <a:pt x="88320" y="9995"/>
                          <a:pt x="69198" y="18159"/>
                          <a:pt x="62955" y="15583"/>
                        </a:cubicBezTo>
                        <a:cubicBezTo>
                          <a:pt x="41912" y="6939"/>
                          <a:pt x="19472" y="10694"/>
                          <a:pt x="0" y="4145"/>
                        </a:cubicBezTo>
                        <a:cubicBezTo>
                          <a:pt x="23968" y="-2928"/>
                          <a:pt x="54966" y="565"/>
                          <a:pt x="83562" y="3534"/>
                        </a:cubicBezTo>
                        <a:close/>
                      </a:path>
                    </a:pathLst>
                  </a:custGeom>
                  <a:solidFill>
                    <a:srgbClr val="296347"/>
                  </a:solidFill>
                  <a:ln w="4365" cap="flat">
                    <a:noFill/>
                    <a:prstDash val="solid"/>
                    <a:miter/>
                  </a:ln>
                </p:spPr>
                <p:txBody>
                  <a:bodyPr rtlCol="0" anchor="ctr"/>
                  <a:lstStyle/>
                  <a:p>
                    <a:endParaRPr lang="th-TH"/>
                  </a:p>
                </p:txBody>
              </p:sp>
              <p:sp>
                <p:nvSpPr>
                  <p:cNvPr id="411" name="Freeform: Shape 410">
                    <a:extLst>
                      <a:ext uri="{FF2B5EF4-FFF2-40B4-BE49-F238E27FC236}">
                        <a16:creationId xmlns:a16="http://schemas.microsoft.com/office/drawing/2014/main" id="{ADD6E9EC-5B94-48AD-A5DD-9F4F05EE6F10}"/>
                      </a:ext>
                    </a:extLst>
                  </p:cNvPr>
                  <p:cNvSpPr/>
                  <p:nvPr/>
                </p:nvSpPr>
                <p:spPr>
                  <a:xfrm>
                    <a:off x="1987056" y="5573693"/>
                    <a:ext cx="98633" cy="14569"/>
                  </a:xfrm>
                  <a:custGeom>
                    <a:avLst/>
                    <a:gdLst>
                      <a:gd name="connsiteX0" fmla="*/ 32001 w 98633"/>
                      <a:gd name="connsiteY0" fmla="*/ 6333 h 14569"/>
                      <a:gd name="connsiteX1" fmla="*/ 93516 w 98633"/>
                      <a:gd name="connsiteY1" fmla="*/ 3583 h 14569"/>
                      <a:gd name="connsiteX2" fmla="*/ 98318 w 98633"/>
                      <a:gd name="connsiteY2" fmla="*/ 8429 h 14569"/>
                      <a:gd name="connsiteX3" fmla="*/ 96092 w 98633"/>
                      <a:gd name="connsiteY3" fmla="*/ 14148 h 14569"/>
                      <a:gd name="connsiteX4" fmla="*/ 62999 w 98633"/>
                      <a:gd name="connsiteY4" fmla="*/ 13100 h 14569"/>
                      <a:gd name="connsiteX5" fmla="*/ 56363 w 98633"/>
                      <a:gd name="connsiteY5" fmla="*/ 9782 h 14569"/>
                      <a:gd name="connsiteX6" fmla="*/ 41781 w 98633"/>
                      <a:gd name="connsiteY6" fmla="*/ 11223 h 14569"/>
                      <a:gd name="connsiteX7" fmla="*/ 27155 w 98633"/>
                      <a:gd name="connsiteY7" fmla="*/ 9258 h 14569"/>
                      <a:gd name="connsiteX8" fmla="*/ 0 w 98633"/>
                      <a:gd name="connsiteY8" fmla="*/ 10437 h 14569"/>
                      <a:gd name="connsiteX9" fmla="*/ 32001 w 98633"/>
                      <a:gd name="connsiteY9" fmla="*/ 6333 h 14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633" h="14569">
                        <a:moveTo>
                          <a:pt x="32001" y="6333"/>
                        </a:moveTo>
                        <a:cubicBezTo>
                          <a:pt x="49159" y="5548"/>
                          <a:pt x="78934" y="-5542"/>
                          <a:pt x="93516" y="3583"/>
                        </a:cubicBezTo>
                        <a:cubicBezTo>
                          <a:pt x="95480" y="4805"/>
                          <a:pt x="97489" y="6290"/>
                          <a:pt x="98318" y="8429"/>
                        </a:cubicBezTo>
                        <a:cubicBezTo>
                          <a:pt x="99148" y="10568"/>
                          <a:pt x="98318" y="13537"/>
                          <a:pt x="96092" y="14148"/>
                        </a:cubicBezTo>
                        <a:cubicBezTo>
                          <a:pt x="88975" y="9520"/>
                          <a:pt x="70115" y="17728"/>
                          <a:pt x="62999" y="13100"/>
                        </a:cubicBezTo>
                        <a:cubicBezTo>
                          <a:pt x="60903" y="11747"/>
                          <a:pt x="58764" y="10350"/>
                          <a:pt x="56363" y="9782"/>
                        </a:cubicBezTo>
                        <a:cubicBezTo>
                          <a:pt x="51560" y="8647"/>
                          <a:pt x="46671" y="10830"/>
                          <a:pt x="41781" y="11223"/>
                        </a:cubicBezTo>
                        <a:cubicBezTo>
                          <a:pt x="36847" y="11616"/>
                          <a:pt x="32001" y="10132"/>
                          <a:pt x="27155" y="9258"/>
                        </a:cubicBezTo>
                        <a:cubicBezTo>
                          <a:pt x="18162" y="7643"/>
                          <a:pt x="8863" y="8211"/>
                          <a:pt x="0" y="10437"/>
                        </a:cubicBezTo>
                        <a:cubicBezTo>
                          <a:pt x="10522" y="8211"/>
                          <a:pt x="21218" y="6813"/>
                          <a:pt x="32001" y="6333"/>
                        </a:cubicBezTo>
                        <a:close/>
                      </a:path>
                    </a:pathLst>
                  </a:custGeom>
                  <a:solidFill>
                    <a:srgbClr val="142D28"/>
                  </a:solidFill>
                  <a:ln w="4365" cap="flat">
                    <a:noFill/>
                    <a:prstDash val="solid"/>
                    <a:miter/>
                  </a:ln>
                </p:spPr>
                <p:txBody>
                  <a:bodyPr rtlCol="0" anchor="ctr"/>
                  <a:lstStyle/>
                  <a:p>
                    <a:endParaRPr lang="th-TH"/>
                  </a:p>
                </p:txBody>
              </p:sp>
            </p:grpSp>
            <p:grpSp>
              <p:nvGrpSpPr>
                <p:cNvPr id="364" name="Graphic 2180">
                  <a:extLst>
                    <a:ext uri="{FF2B5EF4-FFF2-40B4-BE49-F238E27FC236}">
                      <a16:creationId xmlns:a16="http://schemas.microsoft.com/office/drawing/2014/main" id="{59784B5F-4FC6-4835-B279-3A66B47CBD58}"/>
                    </a:ext>
                  </a:extLst>
                </p:cNvPr>
                <p:cNvGrpSpPr/>
                <p:nvPr/>
              </p:nvGrpSpPr>
              <p:grpSpPr>
                <a:xfrm>
                  <a:off x="1809960" y="5231154"/>
                  <a:ext cx="275195" cy="386311"/>
                  <a:chOff x="1809960" y="5231154"/>
                  <a:chExt cx="275195" cy="386311"/>
                </a:xfrm>
              </p:grpSpPr>
              <p:sp>
                <p:nvSpPr>
                  <p:cNvPr id="397" name="Freeform: Shape 396">
                    <a:extLst>
                      <a:ext uri="{FF2B5EF4-FFF2-40B4-BE49-F238E27FC236}">
                        <a16:creationId xmlns:a16="http://schemas.microsoft.com/office/drawing/2014/main" id="{FE9C9D1E-25B5-4570-AD93-DB07632E7A6B}"/>
                      </a:ext>
                    </a:extLst>
                  </p:cNvPr>
                  <p:cNvSpPr/>
                  <p:nvPr/>
                </p:nvSpPr>
                <p:spPr>
                  <a:xfrm>
                    <a:off x="1809960" y="5238139"/>
                    <a:ext cx="81478" cy="270991"/>
                  </a:xfrm>
                  <a:custGeom>
                    <a:avLst/>
                    <a:gdLst>
                      <a:gd name="connsiteX0" fmla="*/ 16565 w 81478"/>
                      <a:gd name="connsiteY0" fmla="*/ 224534 h 270991"/>
                      <a:gd name="connsiteX1" fmla="*/ 5782 w 81478"/>
                      <a:gd name="connsiteY1" fmla="*/ 187293 h 270991"/>
                      <a:gd name="connsiteX2" fmla="*/ 2813 w 81478"/>
                      <a:gd name="connsiteY2" fmla="*/ 115825 h 270991"/>
                      <a:gd name="connsiteX3" fmla="*/ 22503 w 81478"/>
                      <a:gd name="connsiteY3" fmla="*/ 64134 h 270991"/>
                      <a:gd name="connsiteX4" fmla="*/ 30972 w 81478"/>
                      <a:gd name="connsiteY4" fmla="*/ 26588 h 270991"/>
                      <a:gd name="connsiteX5" fmla="*/ 56469 w 81478"/>
                      <a:gd name="connsiteY5" fmla="*/ 0 h 270991"/>
                      <a:gd name="connsiteX6" fmla="*/ 80961 w 81478"/>
                      <a:gd name="connsiteY6" fmla="*/ 180963 h 270991"/>
                      <a:gd name="connsiteX7" fmla="*/ 75809 w 81478"/>
                      <a:gd name="connsiteY7" fmla="*/ 109757 h 270991"/>
                      <a:gd name="connsiteX8" fmla="*/ 47606 w 81478"/>
                      <a:gd name="connsiteY8" fmla="*/ 73695 h 270991"/>
                      <a:gd name="connsiteX9" fmla="*/ 22022 w 81478"/>
                      <a:gd name="connsiteY9" fmla="*/ 88320 h 270991"/>
                      <a:gd name="connsiteX10" fmla="*/ 10235 w 81478"/>
                      <a:gd name="connsiteY10" fmla="*/ 157344 h 270991"/>
                      <a:gd name="connsiteX11" fmla="*/ 28615 w 81478"/>
                      <a:gd name="connsiteY11" fmla="*/ 221914 h 270991"/>
                      <a:gd name="connsiteX12" fmla="*/ 81048 w 81478"/>
                      <a:gd name="connsiteY12" fmla="*/ 269371 h 270991"/>
                      <a:gd name="connsiteX13" fmla="*/ 16565 w 81478"/>
                      <a:gd name="connsiteY13" fmla="*/ 224534 h 27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478" h="270991">
                        <a:moveTo>
                          <a:pt x="16565" y="224534"/>
                        </a:moveTo>
                        <a:cubicBezTo>
                          <a:pt x="10628" y="213008"/>
                          <a:pt x="8183" y="200042"/>
                          <a:pt x="5782" y="187293"/>
                        </a:cubicBezTo>
                        <a:cubicBezTo>
                          <a:pt x="1372" y="163674"/>
                          <a:pt x="-3037" y="139139"/>
                          <a:pt x="2813" y="115825"/>
                        </a:cubicBezTo>
                        <a:cubicBezTo>
                          <a:pt x="7310" y="97925"/>
                          <a:pt x="17569" y="81903"/>
                          <a:pt x="22503" y="64134"/>
                        </a:cubicBezTo>
                        <a:cubicBezTo>
                          <a:pt x="25952" y="51779"/>
                          <a:pt x="26781" y="38725"/>
                          <a:pt x="30972" y="26588"/>
                        </a:cubicBezTo>
                        <a:cubicBezTo>
                          <a:pt x="35163" y="14451"/>
                          <a:pt x="43939" y="2663"/>
                          <a:pt x="56469" y="0"/>
                        </a:cubicBezTo>
                        <a:cubicBezTo>
                          <a:pt x="70046" y="59419"/>
                          <a:pt x="78254" y="120060"/>
                          <a:pt x="80961" y="180963"/>
                        </a:cubicBezTo>
                        <a:cubicBezTo>
                          <a:pt x="82445" y="157126"/>
                          <a:pt x="80743" y="133114"/>
                          <a:pt x="75809" y="109757"/>
                        </a:cubicBezTo>
                        <a:cubicBezTo>
                          <a:pt x="72404" y="93690"/>
                          <a:pt x="63978" y="74874"/>
                          <a:pt x="47606" y="73695"/>
                        </a:cubicBezTo>
                        <a:cubicBezTo>
                          <a:pt x="37346" y="72953"/>
                          <a:pt x="28004" y="79982"/>
                          <a:pt x="22022" y="88320"/>
                        </a:cubicBezTo>
                        <a:cubicBezTo>
                          <a:pt x="8226" y="107748"/>
                          <a:pt x="8314" y="133550"/>
                          <a:pt x="10235" y="157344"/>
                        </a:cubicBezTo>
                        <a:cubicBezTo>
                          <a:pt x="12068" y="179915"/>
                          <a:pt x="15430" y="203491"/>
                          <a:pt x="28615" y="221914"/>
                        </a:cubicBezTo>
                        <a:cubicBezTo>
                          <a:pt x="42629" y="241560"/>
                          <a:pt x="65681" y="251384"/>
                          <a:pt x="81048" y="269371"/>
                        </a:cubicBezTo>
                        <a:cubicBezTo>
                          <a:pt x="62057" y="279412"/>
                          <a:pt x="24598" y="240120"/>
                          <a:pt x="16565" y="224534"/>
                        </a:cubicBezTo>
                        <a:close/>
                      </a:path>
                    </a:pathLst>
                  </a:custGeom>
                  <a:solidFill>
                    <a:srgbClr val="7A7D7C"/>
                  </a:solidFill>
                  <a:ln w="4365" cap="flat">
                    <a:noFill/>
                    <a:prstDash val="solid"/>
                    <a:miter/>
                  </a:ln>
                </p:spPr>
                <p:txBody>
                  <a:bodyPr rtlCol="0" anchor="ctr"/>
                  <a:lstStyle/>
                  <a:p>
                    <a:endParaRPr lang="th-TH"/>
                  </a:p>
                </p:txBody>
              </p:sp>
              <p:sp>
                <p:nvSpPr>
                  <p:cNvPr id="398" name="Freeform: Shape 397">
                    <a:extLst>
                      <a:ext uri="{FF2B5EF4-FFF2-40B4-BE49-F238E27FC236}">
                        <a16:creationId xmlns:a16="http://schemas.microsoft.com/office/drawing/2014/main" id="{0DB3FB6F-F2FD-4015-8DFD-C8100DE993D7}"/>
                      </a:ext>
                    </a:extLst>
                  </p:cNvPr>
                  <p:cNvSpPr/>
                  <p:nvPr/>
                </p:nvSpPr>
                <p:spPr>
                  <a:xfrm>
                    <a:off x="1815445" y="5307504"/>
                    <a:ext cx="78826" cy="195735"/>
                  </a:xfrm>
                  <a:custGeom>
                    <a:avLst/>
                    <a:gdLst>
                      <a:gd name="connsiteX0" fmla="*/ 47622 w 78826"/>
                      <a:gd name="connsiteY0" fmla="*/ 177260 h 195735"/>
                      <a:gd name="connsiteX1" fmla="*/ 17760 w 78826"/>
                      <a:gd name="connsiteY1" fmla="*/ 147092 h 195735"/>
                      <a:gd name="connsiteX2" fmla="*/ 6321 w 78826"/>
                      <a:gd name="connsiteY2" fmla="*/ 121552 h 195735"/>
                      <a:gd name="connsiteX3" fmla="*/ 7937 w 78826"/>
                      <a:gd name="connsiteY3" fmla="*/ 30132 h 195735"/>
                      <a:gd name="connsiteX4" fmla="*/ 27976 w 78826"/>
                      <a:gd name="connsiteY4" fmla="*/ 2540 h 195735"/>
                      <a:gd name="connsiteX5" fmla="*/ 66439 w 78826"/>
                      <a:gd name="connsiteY5" fmla="*/ 14590 h 195735"/>
                      <a:gd name="connsiteX6" fmla="*/ 70673 w 78826"/>
                      <a:gd name="connsiteY6" fmla="*/ 56851 h 195735"/>
                      <a:gd name="connsiteX7" fmla="*/ 57663 w 78826"/>
                      <a:gd name="connsiteY7" fmla="*/ 38209 h 195735"/>
                      <a:gd name="connsiteX8" fmla="*/ 36445 w 78826"/>
                      <a:gd name="connsiteY8" fmla="*/ 33668 h 195735"/>
                      <a:gd name="connsiteX9" fmla="*/ 30944 w 78826"/>
                      <a:gd name="connsiteY9" fmla="*/ 52529 h 195735"/>
                      <a:gd name="connsiteX10" fmla="*/ 44304 w 78826"/>
                      <a:gd name="connsiteY10" fmla="*/ 59339 h 195735"/>
                      <a:gd name="connsiteX11" fmla="*/ 55917 w 78826"/>
                      <a:gd name="connsiteY11" fmla="*/ 80557 h 195735"/>
                      <a:gd name="connsiteX12" fmla="*/ 37275 w 78826"/>
                      <a:gd name="connsiteY12" fmla="*/ 81649 h 195735"/>
                      <a:gd name="connsiteX13" fmla="*/ 27845 w 78826"/>
                      <a:gd name="connsiteY13" fmla="*/ 94964 h 195735"/>
                      <a:gd name="connsiteX14" fmla="*/ 46487 w 78826"/>
                      <a:gd name="connsiteY14" fmla="*/ 105792 h 195735"/>
                      <a:gd name="connsiteX15" fmla="*/ 41291 w 78826"/>
                      <a:gd name="connsiteY15" fmla="*/ 142072 h 195735"/>
                      <a:gd name="connsiteX16" fmla="*/ 48277 w 78826"/>
                      <a:gd name="connsiteY16" fmla="*/ 150454 h 195735"/>
                      <a:gd name="connsiteX17" fmla="*/ 78794 w 78826"/>
                      <a:gd name="connsiteY17" fmla="*/ 189266 h 195735"/>
                      <a:gd name="connsiteX18" fmla="*/ 47622 w 78826"/>
                      <a:gd name="connsiteY18" fmla="*/ 177260 h 195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826" h="195735">
                        <a:moveTo>
                          <a:pt x="47622" y="177260"/>
                        </a:moveTo>
                        <a:cubicBezTo>
                          <a:pt x="36664" y="168223"/>
                          <a:pt x="25574" y="158967"/>
                          <a:pt x="17760" y="147092"/>
                        </a:cubicBezTo>
                        <a:cubicBezTo>
                          <a:pt x="12608" y="139277"/>
                          <a:pt x="9028" y="130502"/>
                          <a:pt x="6321" y="121552"/>
                        </a:cubicBezTo>
                        <a:cubicBezTo>
                          <a:pt x="-2629" y="91908"/>
                          <a:pt x="-2061" y="59470"/>
                          <a:pt x="7937" y="30132"/>
                        </a:cubicBezTo>
                        <a:cubicBezTo>
                          <a:pt x="11691" y="19087"/>
                          <a:pt x="17498" y="7648"/>
                          <a:pt x="27976" y="2540"/>
                        </a:cubicBezTo>
                        <a:cubicBezTo>
                          <a:pt x="41160" y="-3878"/>
                          <a:pt x="58187" y="2496"/>
                          <a:pt x="66439" y="14590"/>
                        </a:cubicBezTo>
                        <a:cubicBezTo>
                          <a:pt x="74690" y="26683"/>
                          <a:pt x="75170" y="42880"/>
                          <a:pt x="70673" y="56851"/>
                        </a:cubicBezTo>
                        <a:cubicBezTo>
                          <a:pt x="67137" y="50084"/>
                          <a:pt x="63426" y="43186"/>
                          <a:pt x="57663" y="38209"/>
                        </a:cubicBezTo>
                        <a:cubicBezTo>
                          <a:pt x="51900" y="33232"/>
                          <a:pt x="43431" y="30569"/>
                          <a:pt x="36445" y="33668"/>
                        </a:cubicBezTo>
                        <a:cubicBezTo>
                          <a:pt x="29460" y="36768"/>
                          <a:pt x="25924" y="46809"/>
                          <a:pt x="30944" y="52529"/>
                        </a:cubicBezTo>
                        <a:cubicBezTo>
                          <a:pt x="34262" y="56327"/>
                          <a:pt x="39763" y="57069"/>
                          <a:pt x="44304" y="59339"/>
                        </a:cubicBezTo>
                        <a:cubicBezTo>
                          <a:pt x="51988" y="63181"/>
                          <a:pt x="56834" y="72044"/>
                          <a:pt x="55917" y="80557"/>
                        </a:cubicBezTo>
                        <a:cubicBezTo>
                          <a:pt x="49805" y="81692"/>
                          <a:pt x="43343" y="80295"/>
                          <a:pt x="37275" y="81649"/>
                        </a:cubicBezTo>
                        <a:cubicBezTo>
                          <a:pt x="31206" y="83002"/>
                          <a:pt x="25269" y="89289"/>
                          <a:pt x="27845" y="94964"/>
                        </a:cubicBezTo>
                        <a:cubicBezTo>
                          <a:pt x="30857" y="101688"/>
                          <a:pt x="41641" y="100247"/>
                          <a:pt x="46487" y="105792"/>
                        </a:cubicBezTo>
                        <a:cubicBezTo>
                          <a:pt x="54956" y="115484"/>
                          <a:pt x="36795" y="130022"/>
                          <a:pt x="41291" y="142072"/>
                        </a:cubicBezTo>
                        <a:cubicBezTo>
                          <a:pt x="42558" y="145520"/>
                          <a:pt x="45526" y="148009"/>
                          <a:pt x="48277" y="150454"/>
                        </a:cubicBezTo>
                        <a:cubicBezTo>
                          <a:pt x="55524" y="156872"/>
                          <a:pt x="79842" y="178570"/>
                          <a:pt x="78794" y="189266"/>
                        </a:cubicBezTo>
                        <a:cubicBezTo>
                          <a:pt x="77135" y="206991"/>
                          <a:pt x="54956" y="183329"/>
                          <a:pt x="47622" y="177260"/>
                        </a:cubicBezTo>
                        <a:close/>
                      </a:path>
                    </a:pathLst>
                  </a:custGeom>
                  <a:solidFill>
                    <a:srgbClr val="2B674C"/>
                  </a:solidFill>
                  <a:ln w="4365" cap="flat">
                    <a:noFill/>
                    <a:prstDash val="solid"/>
                    <a:miter/>
                  </a:ln>
                </p:spPr>
                <p:txBody>
                  <a:bodyPr rtlCol="0" anchor="ctr"/>
                  <a:lstStyle/>
                  <a:p>
                    <a:endParaRPr lang="th-TH"/>
                  </a:p>
                </p:txBody>
              </p:sp>
              <p:sp>
                <p:nvSpPr>
                  <p:cNvPr id="399" name="Freeform: Shape 398">
                    <a:extLst>
                      <a:ext uri="{FF2B5EF4-FFF2-40B4-BE49-F238E27FC236}">
                        <a16:creationId xmlns:a16="http://schemas.microsoft.com/office/drawing/2014/main" id="{745C212E-7FA6-4DAB-9259-6E027CE0CD21}"/>
                      </a:ext>
                    </a:extLst>
                  </p:cNvPr>
                  <p:cNvSpPr/>
                  <p:nvPr/>
                </p:nvSpPr>
                <p:spPr>
                  <a:xfrm>
                    <a:off x="1832048" y="5337805"/>
                    <a:ext cx="64243" cy="168613"/>
                  </a:xfrm>
                  <a:custGeom>
                    <a:avLst/>
                    <a:gdLst>
                      <a:gd name="connsiteX0" fmla="*/ 38965 w 64243"/>
                      <a:gd name="connsiteY0" fmla="*/ 129321 h 168613"/>
                      <a:gd name="connsiteX1" fmla="*/ 23729 w 64243"/>
                      <a:gd name="connsiteY1" fmla="*/ 119455 h 168613"/>
                      <a:gd name="connsiteX2" fmla="*/ 14910 w 64243"/>
                      <a:gd name="connsiteY2" fmla="*/ 104392 h 168613"/>
                      <a:gd name="connsiteX3" fmla="*/ 19363 w 64243"/>
                      <a:gd name="connsiteY3" fmla="*/ 82607 h 168613"/>
                      <a:gd name="connsiteX4" fmla="*/ 66 w 64243"/>
                      <a:gd name="connsiteY4" fmla="*/ 60909 h 168613"/>
                      <a:gd name="connsiteX5" fmla="*/ 9540 w 64243"/>
                      <a:gd name="connsiteY5" fmla="*/ 51304 h 168613"/>
                      <a:gd name="connsiteX6" fmla="*/ 35298 w 64243"/>
                      <a:gd name="connsiteY6" fmla="*/ 38119 h 168613"/>
                      <a:gd name="connsiteX7" fmla="*/ 16831 w 64243"/>
                      <a:gd name="connsiteY7" fmla="*/ 30872 h 168613"/>
                      <a:gd name="connsiteX8" fmla="*/ 8274 w 64243"/>
                      <a:gd name="connsiteY8" fmla="*/ 13976 h 168613"/>
                      <a:gd name="connsiteX9" fmla="*/ 26436 w 64243"/>
                      <a:gd name="connsiteY9" fmla="*/ 6 h 168613"/>
                      <a:gd name="connsiteX10" fmla="*/ 49618 w 64243"/>
                      <a:gd name="connsiteY10" fmla="*/ 8213 h 168613"/>
                      <a:gd name="connsiteX11" fmla="*/ 61056 w 64243"/>
                      <a:gd name="connsiteY11" fmla="*/ 20787 h 168613"/>
                      <a:gd name="connsiteX12" fmla="*/ 59834 w 64243"/>
                      <a:gd name="connsiteY12" fmla="*/ 34408 h 168613"/>
                      <a:gd name="connsiteX13" fmla="*/ 61930 w 64243"/>
                      <a:gd name="connsiteY13" fmla="*/ 115875 h 168613"/>
                      <a:gd name="connsiteX14" fmla="*/ 64243 w 64243"/>
                      <a:gd name="connsiteY14" fmla="*/ 168614 h 168613"/>
                      <a:gd name="connsiteX15" fmla="*/ 54639 w 64243"/>
                      <a:gd name="connsiteY15" fmla="*/ 167784 h 168613"/>
                      <a:gd name="connsiteX16" fmla="*/ 53416 w 64243"/>
                      <a:gd name="connsiteY16" fmla="*/ 154861 h 168613"/>
                      <a:gd name="connsiteX17" fmla="*/ 38965 w 64243"/>
                      <a:gd name="connsiteY17" fmla="*/ 129321 h 16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243" h="168613">
                        <a:moveTo>
                          <a:pt x="38965" y="129321"/>
                        </a:moveTo>
                        <a:cubicBezTo>
                          <a:pt x="34163" y="125654"/>
                          <a:pt x="28575" y="123122"/>
                          <a:pt x="23729" y="119455"/>
                        </a:cubicBezTo>
                        <a:cubicBezTo>
                          <a:pt x="18926" y="115787"/>
                          <a:pt x="14779" y="110417"/>
                          <a:pt x="14910" y="104392"/>
                        </a:cubicBezTo>
                        <a:cubicBezTo>
                          <a:pt x="15084" y="96840"/>
                          <a:pt x="21764" y="89767"/>
                          <a:pt x="19363" y="82607"/>
                        </a:cubicBezTo>
                        <a:cubicBezTo>
                          <a:pt x="16132" y="73002"/>
                          <a:pt x="-1200" y="70950"/>
                          <a:pt x="66" y="60909"/>
                        </a:cubicBezTo>
                        <a:cubicBezTo>
                          <a:pt x="677" y="56281"/>
                          <a:pt x="5349" y="53443"/>
                          <a:pt x="9540" y="51304"/>
                        </a:cubicBezTo>
                        <a:cubicBezTo>
                          <a:pt x="18140" y="46895"/>
                          <a:pt x="26697" y="42485"/>
                          <a:pt x="35298" y="38119"/>
                        </a:cubicBezTo>
                        <a:cubicBezTo>
                          <a:pt x="28880" y="36460"/>
                          <a:pt x="22244" y="34714"/>
                          <a:pt x="16831" y="30872"/>
                        </a:cubicBezTo>
                        <a:cubicBezTo>
                          <a:pt x="11417" y="27030"/>
                          <a:pt x="7313" y="20569"/>
                          <a:pt x="8274" y="13976"/>
                        </a:cubicBezTo>
                        <a:cubicBezTo>
                          <a:pt x="9409" y="5725"/>
                          <a:pt x="18140" y="180"/>
                          <a:pt x="26436" y="6"/>
                        </a:cubicBezTo>
                        <a:cubicBezTo>
                          <a:pt x="34731" y="-169"/>
                          <a:pt x="42589" y="3760"/>
                          <a:pt x="49618" y="8213"/>
                        </a:cubicBezTo>
                        <a:cubicBezTo>
                          <a:pt x="54551" y="11313"/>
                          <a:pt x="59616" y="15155"/>
                          <a:pt x="61056" y="20787"/>
                        </a:cubicBezTo>
                        <a:cubicBezTo>
                          <a:pt x="62192" y="25240"/>
                          <a:pt x="60794" y="29912"/>
                          <a:pt x="59834" y="34408"/>
                        </a:cubicBezTo>
                        <a:cubicBezTo>
                          <a:pt x="53940" y="61040"/>
                          <a:pt x="62061" y="88588"/>
                          <a:pt x="61930" y="115875"/>
                        </a:cubicBezTo>
                        <a:cubicBezTo>
                          <a:pt x="61842" y="133600"/>
                          <a:pt x="58393" y="151892"/>
                          <a:pt x="64243" y="168614"/>
                        </a:cubicBezTo>
                        <a:cubicBezTo>
                          <a:pt x="64243" y="168570"/>
                          <a:pt x="55774" y="168614"/>
                          <a:pt x="54639" y="167784"/>
                        </a:cubicBezTo>
                        <a:cubicBezTo>
                          <a:pt x="51714" y="165601"/>
                          <a:pt x="54595" y="157961"/>
                          <a:pt x="53416" y="154861"/>
                        </a:cubicBezTo>
                        <a:cubicBezTo>
                          <a:pt x="49618" y="144820"/>
                          <a:pt x="48134" y="136394"/>
                          <a:pt x="38965" y="129321"/>
                        </a:cubicBezTo>
                        <a:close/>
                      </a:path>
                    </a:pathLst>
                  </a:custGeom>
                  <a:solidFill>
                    <a:srgbClr val="16382C"/>
                  </a:solidFill>
                  <a:ln w="4365" cap="flat">
                    <a:noFill/>
                    <a:prstDash val="solid"/>
                    <a:miter/>
                  </a:ln>
                </p:spPr>
                <p:txBody>
                  <a:bodyPr rtlCol="0" anchor="ctr"/>
                  <a:lstStyle/>
                  <a:p>
                    <a:endParaRPr lang="th-TH"/>
                  </a:p>
                </p:txBody>
              </p:sp>
              <p:sp>
                <p:nvSpPr>
                  <p:cNvPr id="400" name="Freeform: Shape 399">
                    <a:extLst>
                      <a:ext uri="{FF2B5EF4-FFF2-40B4-BE49-F238E27FC236}">
                        <a16:creationId xmlns:a16="http://schemas.microsoft.com/office/drawing/2014/main" id="{2AC92E9C-ACC7-4A5B-90EF-907C6BF60AEA}"/>
                      </a:ext>
                    </a:extLst>
                  </p:cNvPr>
                  <p:cNvSpPr/>
                  <p:nvPr/>
                </p:nvSpPr>
                <p:spPr>
                  <a:xfrm>
                    <a:off x="1863131" y="5231154"/>
                    <a:ext cx="222024" cy="386311"/>
                  </a:xfrm>
                  <a:custGeom>
                    <a:avLst/>
                    <a:gdLst>
                      <a:gd name="connsiteX0" fmla="*/ 25912 w 222024"/>
                      <a:gd name="connsiteY0" fmla="*/ 266533 h 386311"/>
                      <a:gd name="connsiteX1" fmla="*/ 18665 w 222024"/>
                      <a:gd name="connsiteY1" fmla="*/ 98406 h 386311"/>
                      <a:gd name="connsiteX2" fmla="*/ 2031 w 222024"/>
                      <a:gd name="connsiteY2" fmla="*/ 49377 h 386311"/>
                      <a:gd name="connsiteX3" fmla="*/ 10065 w 222024"/>
                      <a:gd name="connsiteY3" fmla="*/ 0 h 386311"/>
                      <a:gd name="connsiteX4" fmla="*/ 69876 w 222024"/>
                      <a:gd name="connsiteY4" fmla="*/ 188691 h 386311"/>
                      <a:gd name="connsiteX5" fmla="*/ 108164 w 222024"/>
                      <a:gd name="connsiteY5" fmla="*/ 266751 h 386311"/>
                      <a:gd name="connsiteX6" fmla="*/ 141257 w 222024"/>
                      <a:gd name="connsiteY6" fmla="*/ 320145 h 386311"/>
                      <a:gd name="connsiteX7" fmla="*/ 196834 w 222024"/>
                      <a:gd name="connsiteY7" fmla="*/ 345292 h 386311"/>
                      <a:gd name="connsiteX8" fmla="*/ 222025 w 222024"/>
                      <a:gd name="connsiteY8" fmla="*/ 349614 h 386311"/>
                      <a:gd name="connsiteX9" fmla="*/ 146758 w 222024"/>
                      <a:gd name="connsiteY9" fmla="*/ 355246 h 386311"/>
                      <a:gd name="connsiteX10" fmla="*/ 95460 w 222024"/>
                      <a:gd name="connsiteY10" fmla="*/ 386069 h 386311"/>
                      <a:gd name="connsiteX11" fmla="*/ 25912 w 222024"/>
                      <a:gd name="connsiteY11" fmla="*/ 266533 h 38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2024" h="386311">
                        <a:moveTo>
                          <a:pt x="25912" y="266533"/>
                        </a:moveTo>
                        <a:cubicBezTo>
                          <a:pt x="19626" y="210563"/>
                          <a:pt x="34906" y="152323"/>
                          <a:pt x="18665" y="98406"/>
                        </a:cubicBezTo>
                        <a:cubicBezTo>
                          <a:pt x="13688" y="81859"/>
                          <a:pt x="5830" y="66229"/>
                          <a:pt x="2031" y="49377"/>
                        </a:cubicBezTo>
                        <a:cubicBezTo>
                          <a:pt x="-1767" y="32525"/>
                          <a:pt x="-850" y="13359"/>
                          <a:pt x="10065" y="0"/>
                        </a:cubicBezTo>
                        <a:cubicBezTo>
                          <a:pt x="10632" y="66579"/>
                          <a:pt x="40582" y="128923"/>
                          <a:pt x="69876" y="188691"/>
                        </a:cubicBezTo>
                        <a:cubicBezTo>
                          <a:pt x="82624" y="214711"/>
                          <a:pt x="95373" y="240731"/>
                          <a:pt x="108164" y="266751"/>
                        </a:cubicBezTo>
                        <a:cubicBezTo>
                          <a:pt x="117420" y="285612"/>
                          <a:pt x="126894" y="304821"/>
                          <a:pt x="141257" y="320145"/>
                        </a:cubicBezTo>
                        <a:cubicBezTo>
                          <a:pt x="155621" y="335513"/>
                          <a:pt x="175878" y="346733"/>
                          <a:pt x="196834" y="345292"/>
                        </a:cubicBezTo>
                        <a:cubicBezTo>
                          <a:pt x="205740" y="344681"/>
                          <a:pt x="216568" y="342542"/>
                          <a:pt x="222025" y="349614"/>
                        </a:cubicBezTo>
                        <a:cubicBezTo>
                          <a:pt x="220890" y="348130"/>
                          <a:pt x="152346" y="352277"/>
                          <a:pt x="146758" y="355246"/>
                        </a:cubicBezTo>
                        <a:cubicBezTo>
                          <a:pt x="127505" y="365419"/>
                          <a:pt x="121917" y="388950"/>
                          <a:pt x="95460" y="386069"/>
                        </a:cubicBezTo>
                        <a:cubicBezTo>
                          <a:pt x="49095" y="381048"/>
                          <a:pt x="30060" y="303468"/>
                          <a:pt x="25912" y="266533"/>
                        </a:cubicBezTo>
                        <a:close/>
                      </a:path>
                    </a:pathLst>
                  </a:custGeom>
                  <a:solidFill>
                    <a:srgbClr val="21573D"/>
                  </a:solidFill>
                  <a:ln w="4365" cap="flat">
                    <a:noFill/>
                    <a:prstDash val="solid"/>
                    <a:miter/>
                  </a:ln>
                </p:spPr>
                <p:txBody>
                  <a:bodyPr rtlCol="0" anchor="ctr"/>
                  <a:lstStyle/>
                  <a:p>
                    <a:endParaRPr lang="th-TH"/>
                  </a:p>
                </p:txBody>
              </p:sp>
              <p:sp>
                <p:nvSpPr>
                  <p:cNvPr id="401" name="Freeform: Shape 400">
                    <a:extLst>
                      <a:ext uri="{FF2B5EF4-FFF2-40B4-BE49-F238E27FC236}">
                        <a16:creationId xmlns:a16="http://schemas.microsoft.com/office/drawing/2014/main" id="{19D48D59-942F-4482-A665-2D328FE8079C}"/>
                      </a:ext>
                    </a:extLst>
                  </p:cNvPr>
                  <p:cNvSpPr/>
                  <p:nvPr/>
                </p:nvSpPr>
                <p:spPr>
                  <a:xfrm>
                    <a:off x="1869813" y="5244382"/>
                    <a:ext cx="211370" cy="363888"/>
                  </a:xfrm>
                  <a:custGeom>
                    <a:avLst/>
                    <a:gdLst>
                      <a:gd name="connsiteX0" fmla="*/ 111262 w 211370"/>
                      <a:gd name="connsiteY0" fmla="*/ 352365 h 363888"/>
                      <a:gd name="connsiteX1" fmla="*/ 70267 w 211370"/>
                      <a:gd name="connsiteY1" fmla="*/ 359874 h 363888"/>
                      <a:gd name="connsiteX2" fmla="*/ 109428 w 211370"/>
                      <a:gd name="connsiteY2" fmla="*/ 343764 h 363888"/>
                      <a:gd name="connsiteX3" fmla="*/ 106547 w 211370"/>
                      <a:gd name="connsiteY3" fmla="*/ 306131 h 363888"/>
                      <a:gd name="connsiteX4" fmla="*/ 65727 w 211370"/>
                      <a:gd name="connsiteY4" fmla="*/ 325995 h 363888"/>
                      <a:gd name="connsiteX5" fmla="*/ 44334 w 211370"/>
                      <a:gd name="connsiteY5" fmla="*/ 323289 h 363888"/>
                      <a:gd name="connsiteX6" fmla="*/ 36083 w 211370"/>
                      <a:gd name="connsiteY6" fmla="*/ 305345 h 363888"/>
                      <a:gd name="connsiteX7" fmla="*/ 80745 w 211370"/>
                      <a:gd name="connsiteY7" fmla="*/ 312374 h 363888"/>
                      <a:gd name="connsiteX8" fmla="*/ 93842 w 211370"/>
                      <a:gd name="connsiteY8" fmla="*/ 296701 h 363888"/>
                      <a:gd name="connsiteX9" fmla="*/ 61492 w 211370"/>
                      <a:gd name="connsiteY9" fmla="*/ 270637 h 363888"/>
                      <a:gd name="connsiteX10" fmla="*/ 24120 w 211370"/>
                      <a:gd name="connsiteY10" fmla="*/ 248982 h 363888"/>
                      <a:gd name="connsiteX11" fmla="*/ 61055 w 211370"/>
                      <a:gd name="connsiteY11" fmla="*/ 265791 h 363888"/>
                      <a:gd name="connsiteX12" fmla="*/ 65639 w 211370"/>
                      <a:gd name="connsiteY12" fmla="*/ 240076 h 363888"/>
                      <a:gd name="connsiteX13" fmla="*/ 44683 w 211370"/>
                      <a:gd name="connsiteY13" fmla="*/ 220124 h 363888"/>
                      <a:gd name="connsiteX14" fmla="*/ 28617 w 211370"/>
                      <a:gd name="connsiteY14" fmla="*/ 196811 h 363888"/>
                      <a:gd name="connsiteX15" fmla="*/ 52978 w 211370"/>
                      <a:gd name="connsiteY15" fmla="*/ 207289 h 363888"/>
                      <a:gd name="connsiteX16" fmla="*/ 51276 w 211370"/>
                      <a:gd name="connsiteY16" fmla="*/ 177689 h 363888"/>
                      <a:gd name="connsiteX17" fmla="*/ 21 w 211370"/>
                      <a:gd name="connsiteY17" fmla="*/ 0 h 363888"/>
                      <a:gd name="connsiteX18" fmla="*/ 12813 w 211370"/>
                      <a:gd name="connsiteY18" fmla="*/ 63086 h 363888"/>
                      <a:gd name="connsiteX19" fmla="*/ 90393 w 211370"/>
                      <a:gd name="connsiteY19" fmla="*/ 248895 h 363888"/>
                      <a:gd name="connsiteX20" fmla="*/ 152039 w 211370"/>
                      <a:gd name="connsiteY20" fmla="*/ 322503 h 363888"/>
                      <a:gd name="connsiteX21" fmla="*/ 211370 w 211370"/>
                      <a:gd name="connsiteY21" fmla="*/ 334116 h 363888"/>
                      <a:gd name="connsiteX22" fmla="*/ 151689 w 211370"/>
                      <a:gd name="connsiteY22" fmla="*/ 331627 h 363888"/>
                      <a:gd name="connsiteX23" fmla="*/ 111262 w 211370"/>
                      <a:gd name="connsiteY23" fmla="*/ 352365 h 36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1370" h="363888">
                        <a:moveTo>
                          <a:pt x="111262" y="352365"/>
                        </a:moveTo>
                        <a:cubicBezTo>
                          <a:pt x="99518" y="361621"/>
                          <a:pt x="82360" y="368649"/>
                          <a:pt x="70267" y="359874"/>
                        </a:cubicBezTo>
                        <a:cubicBezTo>
                          <a:pt x="84631" y="358215"/>
                          <a:pt x="99867" y="354548"/>
                          <a:pt x="109428" y="343764"/>
                        </a:cubicBezTo>
                        <a:cubicBezTo>
                          <a:pt x="119033" y="332937"/>
                          <a:pt x="119164" y="313116"/>
                          <a:pt x="106547" y="306131"/>
                        </a:cubicBezTo>
                        <a:cubicBezTo>
                          <a:pt x="102050" y="321717"/>
                          <a:pt x="81924" y="325297"/>
                          <a:pt x="65727" y="325995"/>
                        </a:cubicBezTo>
                        <a:cubicBezTo>
                          <a:pt x="58436" y="326301"/>
                          <a:pt x="50839" y="326519"/>
                          <a:pt x="44334" y="323289"/>
                        </a:cubicBezTo>
                        <a:cubicBezTo>
                          <a:pt x="37829" y="320014"/>
                          <a:pt x="33114" y="311981"/>
                          <a:pt x="36083" y="305345"/>
                        </a:cubicBezTo>
                        <a:cubicBezTo>
                          <a:pt x="47565" y="316609"/>
                          <a:pt x="66338" y="319534"/>
                          <a:pt x="80745" y="312374"/>
                        </a:cubicBezTo>
                        <a:cubicBezTo>
                          <a:pt x="87075" y="309187"/>
                          <a:pt x="92838" y="303730"/>
                          <a:pt x="93842" y="296701"/>
                        </a:cubicBezTo>
                        <a:cubicBezTo>
                          <a:pt x="96113" y="281377"/>
                          <a:pt x="76816" y="272732"/>
                          <a:pt x="61492" y="270637"/>
                        </a:cubicBezTo>
                        <a:cubicBezTo>
                          <a:pt x="46124" y="268541"/>
                          <a:pt x="26696" y="264263"/>
                          <a:pt x="24120" y="248982"/>
                        </a:cubicBezTo>
                        <a:cubicBezTo>
                          <a:pt x="37305" y="252344"/>
                          <a:pt x="49879" y="258063"/>
                          <a:pt x="61055" y="265791"/>
                        </a:cubicBezTo>
                        <a:cubicBezTo>
                          <a:pt x="69612" y="261163"/>
                          <a:pt x="70398" y="248502"/>
                          <a:pt x="65639" y="240076"/>
                        </a:cubicBezTo>
                        <a:cubicBezTo>
                          <a:pt x="60881" y="231606"/>
                          <a:pt x="52324" y="226149"/>
                          <a:pt x="44683" y="220124"/>
                        </a:cubicBezTo>
                        <a:cubicBezTo>
                          <a:pt x="37043" y="214143"/>
                          <a:pt x="29578" y="206459"/>
                          <a:pt x="28617" y="196811"/>
                        </a:cubicBezTo>
                        <a:cubicBezTo>
                          <a:pt x="27220" y="208555"/>
                          <a:pt x="45426" y="216370"/>
                          <a:pt x="52978" y="207289"/>
                        </a:cubicBezTo>
                        <a:cubicBezTo>
                          <a:pt x="59658" y="199256"/>
                          <a:pt x="55511" y="187250"/>
                          <a:pt x="51276" y="177689"/>
                        </a:cubicBezTo>
                        <a:cubicBezTo>
                          <a:pt x="26347" y="121108"/>
                          <a:pt x="9058" y="61165"/>
                          <a:pt x="21" y="0"/>
                        </a:cubicBezTo>
                        <a:cubicBezTo>
                          <a:pt x="-416" y="21567"/>
                          <a:pt x="6002" y="42610"/>
                          <a:pt x="12813" y="63086"/>
                        </a:cubicBezTo>
                        <a:cubicBezTo>
                          <a:pt x="34118" y="126783"/>
                          <a:pt x="60051" y="188952"/>
                          <a:pt x="90393" y="248895"/>
                        </a:cubicBezTo>
                        <a:cubicBezTo>
                          <a:pt x="105106" y="278015"/>
                          <a:pt x="122657" y="308358"/>
                          <a:pt x="152039" y="322503"/>
                        </a:cubicBezTo>
                        <a:cubicBezTo>
                          <a:pt x="170331" y="331322"/>
                          <a:pt x="191156" y="332762"/>
                          <a:pt x="211370" y="334116"/>
                        </a:cubicBezTo>
                        <a:cubicBezTo>
                          <a:pt x="192117" y="332850"/>
                          <a:pt x="170943" y="330536"/>
                          <a:pt x="151689" y="331627"/>
                        </a:cubicBezTo>
                        <a:cubicBezTo>
                          <a:pt x="134226" y="332544"/>
                          <a:pt x="125058" y="341450"/>
                          <a:pt x="111262" y="352365"/>
                        </a:cubicBezTo>
                        <a:close/>
                      </a:path>
                    </a:pathLst>
                  </a:custGeom>
                  <a:solidFill>
                    <a:srgbClr val="16382C"/>
                  </a:solidFill>
                  <a:ln w="4365" cap="flat">
                    <a:noFill/>
                    <a:prstDash val="solid"/>
                    <a:miter/>
                  </a:ln>
                </p:spPr>
                <p:txBody>
                  <a:bodyPr rtlCol="0" anchor="ctr"/>
                  <a:lstStyle/>
                  <a:p>
                    <a:endParaRPr lang="th-TH"/>
                  </a:p>
                </p:txBody>
              </p:sp>
            </p:grpSp>
            <p:sp>
              <p:nvSpPr>
                <p:cNvPr id="365" name="Freeform: Shape 364">
                  <a:extLst>
                    <a:ext uri="{FF2B5EF4-FFF2-40B4-BE49-F238E27FC236}">
                      <a16:creationId xmlns:a16="http://schemas.microsoft.com/office/drawing/2014/main" id="{1C9C03F5-91F1-4CCF-915E-3844F655FE13}"/>
                    </a:ext>
                  </a:extLst>
                </p:cNvPr>
                <p:cNvSpPr/>
                <p:nvPr/>
              </p:nvSpPr>
              <p:spPr>
                <a:xfrm>
                  <a:off x="2016133" y="5577750"/>
                  <a:ext cx="128398" cy="11400"/>
                </a:xfrm>
                <a:custGeom>
                  <a:avLst/>
                  <a:gdLst>
                    <a:gd name="connsiteX0" fmla="*/ 55184 w 128398"/>
                    <a:gd name="connsiteY0" fmla="*/ 10135 h 11400"/>
                    <a:gd name="connsiteX1" fmla="*/ 33879 w 128398"/>
                    <a:gd name="connsiteY1" fmla="*/ 9742 h 11400"/>
                    <a:gd name="connsiteX2" fmla="*/ 0 w 128398"/>
                    <a:gd name="connsiteY2" fmla="*/ 11401 h 11400"/>
                    <a:gd name="connsiteX3" fmla="*/ 35843 w 128398"/>
                    <a:gd name="connsiteY3" fmla="*/ 7384 h 11400"/>
                    <a:gd name="connsiteX4" fmla="*/ 58764 w 128398"/>
                    <a:gd name="connsiteY4" fmla="*/ 6031 h 11400"/>
                    <a:gd name="connsiteX5" fmla="*/ 67845 w 128398"/>
                    <a:gd name="connsiteY5" fmla="*/ 1054 h 11400"/>
                    <a:gd name="connsiteX6" fmla="*/ 91420 w 128398"/>
                    <a:gd name="connsiteY6" fmla="*/ 4415 h 11400"/>
                    <a:gd name="connsiteX7" fmla="*/ 128399 w 128398"/>
                    <a:gd name="connsiteY7" fmla="*/ 8956 h 11400"/>
                    <a:gd name="connsiteX8" fmla="*/ 55184 w 128398"/>
                    <a:gd name="connsiteY8" fmla="*/ 10135 h 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398" h="11400">
                      <a:moveTo>
                        <a:pt x="55184" y="10135"/>
                      </a:moveTo>
                      <a:cubicBezTo>
                        <a:pt x="48068" y="10004"/>
                        <a:pt x="40995" y="9873"/>
                        <a:pt x="33879" y="9742"/>
                      </a:cubicBezTo>
                      <a:cubicBezTo>
                        <a:pt x="22528" y="9523"/>
                        <a:pt x="11133" y="9349"/>
                        <a:pt x="0" y="11401"/>
                      </a:cubicBezTo>
                      <a:cubicBezTo>
                        <a:pt x="11569" y="7908"/>
                        <a:pt x="23794" y="6555"/>
                        <a:pt x="35843" y="7384"/>
                      </a:cubicBezTo>
                      <a:cubicBezTo>
                        <a:pt x="43571" y="7908"/>
                        <a:pt x="51735" y="9305"/>
                        <a:pt x="58764" y="6031"/>
                      </a:cubicBezTo>
                      <a:cubicBezTo>
                        <a:pt x="61907" y="4590"/>
                        <a:pt x="64614" y="2276"/>
                        <a:pt x="67845" y="1054"/>
                      </a:cubicBezTo>
                      <a:cubicBezTo>
                        <a:pt x="75441" y="-1828"/>
                        <a:pt x="83736" y="1840"/>
                        <a:pt x="91420" y="4415"/>
                      </a:cubicBezTo>
                      <a:cubicBezTo>
                        <a:pt x="103252" y="8432"/>
                        <a:pt x="115912" y="9960"/>
                        <a:pt x="128399" y="8956"/>
                      </a:cubicBezTo>
                      <a:cubicBezTo>
                        <a:pt x="104299" y="10920"/>
                        <a:pt x="79327" y="10571"/>
                        <a:pt x="55184" y="10135"/>
                      </a:cubicBezTo>
                      <a:close/>
                    </a:path>
                  </a:pathLst>
                </a:custGeom>
                <a:solidFill>
                  <a:srgbClr val="16382C"/>
                </a:solidFill>
                <a:ln w="4365" cap="flat">
                  <a:noFill/>
                  <a:prstDash val="solid"/>
                  <a:miter/>
                </a:ln>
              </p:spPr>
              <p:txBody>
                <a:bodyPr rtlCol="0" anchor="ctr"/>
                <a:lstStyle/>
                <a:p>
                  <a:endParaRPr lang="th-TH"/>
                </a:p>
              </p:txBody>
            </p:sp>
            <p:sp>
              <p:nvSpPr>
                <p:cNvPr id="366" name="Freeform: Shape 365">
                  <a:extLst>
                    <a:ext uri="{FF2B5EF4-FFF2-40B4-BE49-F238E27FC236}">
                      <a16:creationId xmlns:a16="http://schemas.microsoft.com/office/drawing/2014/main" id="{41DD48AE-625A-478C-9CE2-C5E5AF99E148}"/>
                    </a:ext>
                  </a:extLst>
                </p:cNvPr>
                <p:cNvSpPr/>
                <p:nvPr/>
              </p:nvSpPr>
              <p:spPr>
                <a:xfrm>
                  <a:off x="2425166" y="5607727"/>
                  <a:ext cx="43789" cy="15519"/>
                </a:xfrm>
                <a:custGeom>
                  <a:avLst/>
                  <a:gdLst>
                    <a:gd name="connsiteX0" fmla="*/ 0 w 43789"/>
                    <a:gd name="connsiteY0" fmla="*/ 10936 h 15519"/>
                    <a:gd name="connsiteX1" fmla="*/ 14407 w 43789"/>
                    <a:gd name="connsiteY1" fmla="*/ 4649 h 15519"/>
                    <a:gd name="connsiteX2" fmla="*/ 29862 w 43789"/>
                    <a:gd name="connsiteY2" fmla="*/ 21 h 15519"/>
                    <a:gd name="connsiteX3" fmla="*/ 43789 w 43789"/>
                    <a:gd name="connsiteY3" fmla="*/ 6614 h 15519"/>
                    <a:gd name="connsiteX4" fmla="*/ 16546 w 43789"/>
                    <a:gd name="connsiteY4" fmla="*/ 15520 h 15519"/>
                    <a:gd name="connsiteX5" fmla="*/ 25147 w 43789"/>
                    <a:gd name="connsiteY5" fmla="*/ 9976 h 15519"/>
                    <a:gd name="connsiteX6" fmla="*/ 3405 w 43789"/>
                    <a:gd name="connsiteY6" fmla="*/ 12377 h 1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89" h="15519">
                      <a:moveTo>
                        <a:pt x="0" y="10936"/>
                      </a:moveTo>
                      <a:cubicBezTo>
                        <a:pt x="4802" y="8840"/>
                        <a:pt x="9605" y="6745"/>
                        <a:pt x="14407" y="4649"/>
                      </a:cubicBezTo>
                      <a:cubicBezTo>
                        <a:pt x="19384" y="2466"/>
                        <a:pt x="24449" y="283"/>
                        <a:pt x="29862" y="21"/>
                      </a:cubicBezTo>
                      <a:cubicBezTo>
                        <a:pt x="35276" y="-241"/>
                        <a:pt x="41126" y="1899"/>
                        <a:pt x="43789" y="6614"/>
                      </a:cubicBezTo>
                      <a:cubicBezTo>
                        <a:pt x="34708" y="9583"/>
                        <a:pt x="25627" y="12551"/>
                        <a:pt x="16546" y="15520"/>
                      </a:cubicBezTo>
                      <a:cubicBezTo>
                        <a:pt x="19734" y="14254"/>
                        <a:pt x="22702" y="12377"/>
                        <a:pt x="25147" y="9976"/>
                      </a:cubicBezTo>
                      <a:cubicBezTo>
                        <a:pt x="18249" y="6526"/>
                        <a:pt x="9386" y="7531"/>
                        <a:pt x="3405" y="12377"/>
                      </a:cubicBezTo>
                    </a:path>
                  </a:pathLst>
                </a:custGeom>
                <a:solidFill>
                  <a:srgbClr val="41514C"/>
                </a:solidFill>
                <a:ln w="4365" cap="flat">
                  <a:noFill/>
                  <a:prstDash val="solid"/>
                  <a:miter/>
                </a:ln>
              </p:spPr>
              <p:txBody>
                <a:bodyPr rtlCol="0" anchor="ctr"/>
                <a:lstStyle/>
                <a:p>
                  <a:endParaRPr lang="th-TH"/>
                </a:p>
              </p:txBody>
            </p:sp>
            <p:grpSp>
              <p:nvGrpSpPr>
                <p:cNvPr id="367" name="Graphic 2180">
                  <a:extLst>
                    <a:ext uri="{FF2B5EF4-FFF2-40B4-BE49-F238E27FC236}">
                      <a16:creationId xmlns:a16="http://schemas.microsoft.com/office/drawing/2014/main" id="{0031E08A-5EF4-4313-97EA-765644A5B623}"/>
                    </a:ext>
                  </a:extLst>
                </p:cNvPr>
                <p:cNvGrpSpPr/>
                <p:nvPr/>
              </p:nvGrpSpPr>
              <p:grpSpPr>
                <a:xfrm>
                  <a:off x="2231501" y="5609146"/>
                  <a:ext cx="230949" cy="569985"/>
                  <a:chOff x="2231501" y="5609146"/>
                  <a:chExt cx="230949" cy="569985"/>
                </a:xfrm>
              </p:grpSpPr>
              <p:grpSp>
                <p:nvGrpSpPr>
                  <p:cNvPr id="368" name="Graphic 2180">
                    <a:extLst>
                      <a:ext uri="{FF2B5EF4-FFF2-40B4-BE49-F238E27FC236}">
                        <a16:creationId xmlns:a16="http://schemas.microsoft.com/office/drawing/2014/main" id="{BD00592A-EA59-4B89-B5E1-3568E9E25DEF}"/>
                      </a:ext>
                    </a:extLst>
                  </p:cNvPr>
                  <p:cNvGrpSpPr/>
                  <p:nvPr/>
                </p:nvGrpSpPr>
                <p:grpSpPr>
                  <a:xfrm>
                    <a:off x="2231501" y="5609146"/>
                    <a:ext cx="230949" cy="569985"/>
                    <a:chOff x="2231501" y="5609146"/>
                    <a:chExt cx="230949" cy="569985"/>
                  </a:xfrm>
                </p:grpSpPr>
                <p:grpSp>
                  <p:nvGrpSpPr>
                    <p:cNvPr id="375" name="Graphic 2180">
                      <a:extLst>
                        <a:ext uri="{FF2B5EF4-FFF2-40B4-BE49-F238E27FC236}">
                          <a16:creationId xmlns:a16="http://schemas.microsoft.com/office/drawing/2014/main" id="{D0EAE158-3D77-4077-A2F7-83A0ED360972}"/>
                        </a:ext>
                      </a:extLst>
                    </p:cNvPr>
                    <p:cNvGrpSpPr/>
                    <p:nvPr/>
                  </p:nvGrpSpPr>
                  <p:grpSpPr>
                    <a:xfrm>
                      <a:off x="2231501" y="5609146"/>
                      <a:ext cx="230949" cy="569985"/>
                      <a:chOff x="2231501" y="5609146"/>
                      <a:chExt cx="230949" cy="569985"/>
                    </a:xfrm>
                  </p:grpSpPr>
                  <p:sp>
                    <p:nvSpPr>
                      <p:cNvPr id="377" name="Freeform: Shape 376">
                        <a:extLst>
                          <a:ext uri="{FF2B5EF4-FFF2-40B4-BE49-F238E27FC236}">
                            <a16:creationId xmlns:a16="http://schemas.microsoft.com/office/drawing/2014/main" id="{74515413-DA9F-4FB6-B3EA-A2EF150FC98A}"/>
                          </a:ext>
                        </a:extLst>
                      </p:cNvPr>
                      <p:cNvSpPr/>
                      <p:nvPr/>
                    </p:nvSpPr>
                    <p:spPr>
                      <a:xfrm>
                        <a:off x="2386135" y="5609146"/>
                        <a:ext cx="76314" cy="50448"/>
                      </a:xfrm>
                      <a:custGeom>
                        <a:avLst/>
                        <a:gdLst>
                          <a:gd name="connsiteX0" fmla="*/ 76314 w 76314"/>
                          <a:gd name="connsiteY0" fmla="*/ 9867 h 50448"/>
                          <a:gd name="connsiteX1" fmla="*/ 72865 w 76314"/>
                          <a:gd name="connsiteY1" fmla="*/ 0 h 50448"/>
                          <a:gd name="connsiteX2" fmla="*/ 47020 w 76314"/>
                          <a:gd name="connsiteY2" fmla="*/ 13010 h 50448"/>
                          <a:gd name="connsiteX3" fmla="*/ 38856 w 76314"/>
                          <a:gd name="connsiteY3" fmla="*/ 14975 h 50448"/>
                          <a:gd name="connsiteX4" fmla="*/ 31958 w 76314"/>
                          <a:gd name="connsiteY4" fmla="*/ 19602 h 50448"/>
                          <a:gd name="connsiteX5" fmla="*/ 0 w 76314"/>
                          <a:gd name="connsiteY5" fmla="*/ 46976 h 50448"/>
                          <a:gd name="connsiteX6" fmla="*/ 29033 w 76314"/>
                          <a:gd name="connsiteY6" fmla="*/ 28421 h 50448"/>
                          <a:gd name="connsiteX7" fmla="*/ 76314 w 76314"/>
                          <a:gd name="connsiteY7" fmla="*/ 9867 h 50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314" h="50448">
                            <a:moveTo>
                              <a:pt x="76314" y="9867"/>
                            </a:moveTo>
                            <a:cubicBezTo>
                              <a:pt x="74568" y="6811"/>
                              <a:pt x="73389" y="3449"/>
                              <a:pt x="72865" y="0"/>
                            </a:cubicBezTo>
                            <a:cubicBezTo>
                              <a:pt x="65662" y="6549"/>
                              <a:pt x="56581" y="11089"/>
                              <a:pt x="47020" y="13010"/>
                            </a:cubicBezTo>
                            <a:cubicBezTo>
                              <a:pt x="44269" y="13534"/>
                              <a:pt x="41432" y="13883"/>
                              <a:pt x="38856" y="14975"/>
                            </a:cubicBezTo>
                            <a:cubicBezTo>
                              <a:pt x="36280" y="16066"/>
                              <a:pt x="34097" y="17856"/>
                              <a:pt x="31958" y="19602"/>
                            </a:cubicBezTo>
                            <a:cubicBezTo>
                              <a:pt x="21654" y="28028"/>
                              <a:pt x="7815" y="36586"/>
                              <a:pt x="0" y="46976"/>
                            </a:cubicBezTo>
                            <a:cubicBezTo>
                              <a:pt x="11962" y="59288"/>
                              <a:pt x="21218" y="35450"/>
                              <a:pt x="29033" y="28421"/>
                            </a:cubicBezTo>
                            <a:cubicBezTo>
                              <a:pt x="33442" y="24448"/>
                              <a:pt x="71075" y="655"/>
                              <a:pt x="76314" y="9867"/>
                            </a:cubicBezTo>
                            <a:close/>
                          </a:path>
                        </a:pathLst>
                      </a:custGeom>
                      <a:solidFill>
                        <a:srgbClr val="25483B"/>
                      </a:solidFill>
                      <a:ln w="4365" cap="flat">
                        <a:noFill/>
                        <a:prstDash val="solid"/>
                        <a:miter/>
                      </a:ln>
                    </p:spPr>
                    <p:txBody>
                      <a:bodyPr rtlCol="0" anchor="ctr"/>
                      <a:lstStyle/>
                      <a:p>
                        <a:endParaRPr lang="th-TH"/>
                      </a:p>
                    </p:txBody>
                  </p:sp>
                  <p:sp>
                    <p:nvSpPr>
                      <p:cNvPr id="378" name="Freeform: Shape 377">
                        <a:extLst>
                          <a:ext uri="{FF2B5EF4-FFF2-40B4-BE49-F238E27FC236}">
                            <a16:creationId xmlns:a16="http://schemas.microsoft.com/office/drawing/2014/main" id="{979A03F7-96C1-464A-AC7B-B378223070DC}"/>
                          </a:ext>
                        </a:extLst>
                      </p:cNvPr>
                      <p:cNvSpPr/>
                      <p:nvPr/>
                    </p:nvSpPr>
                    <p:spPr>
                      <a:xfrm>
                        <a:off x="2388481" y="5609320"/>
                        <a:ext cx="72008" cy="43701"/>
                      </a:xfrm>
                      <a:custGeom>
                        <a:avLst/>
                        <a:gdLst>
                          <a:gd name="connsiteX0" fmla="*/ 70956 w 72008"/>
                          <a:gd name="connsiteY0" fmla="*/ 0 h 43701"/>
                          <a:gd name="connsiteX1" fmla="*/ 69996 w 72008"/>
                          <a:gd name="connsiteY1" fmla="*/ 6898 h 43701"/>
                          <a:gd name="connsiteX2" fmla="*/ 62661 w 72008"/>
                          <a:gd name="connsiteY2" fmla="*/ 9474 h 43701"/>
                          <a:gd name="connsiteX3" fmla="*/ 1627 w 72008"/>
                          <a:gd name="connsiteY3" fmla="*/ 43702 h 43701"/>
                          <a:gd name="connsiteX4" fmla="*/ 70956 w 72008"/>
                          <a:gd name="connsiteY4" fmla="*/ 0 h 43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08" h="43701">
                            <a:moveTo>
                              <a:pt x="70956" y="0"/>
                            </a:moveTo>
                            <a:cubicBezTo>
                              <a:pt x="72833" y="1834"/>
                              <a:pt x="72004" y="5239"/>
                              <a:pt x="69996" y="6898"/>
                            </a:cubicBezTo>
                            <a:cubicBezTo>
                              <a:pt x="67987" y="8557"/>
                              <a:pt x="65237" y="9037"/>
                              <a:pt x="62661" y="9474"/>
                            </a:cubicBezTo>
                            <a:cubicBezTo>
                              <a:pt x="38081" y="14058"/>
                              <a:pt x="19614" y="27417"/>
                              <a:pt x="1627" y="43702"/>
                            </a:cubicBezTo>
                            <a:cubicBezTo>
                              <a:pt x="-11514" y="29775"/>
                              <a:pt x="58906" y="2838"/>
                              <a:pt x="70956" y="0"/>
                            </a:cubicBezTo>
                            <a:close/>
                          </a:path>
                        </a:pathLst>
                      </a:custGeom>
                      <a:solidFill>
                        <a:srgbClr val="6D7875"/>
                      </a:solidFill>
                      <a:ln w="4365" cap="flat">
                        <a:noFill/>
                        <a:prstDash val="solid"/>
                        <a:miter/>
                      </a:ln>
                    </p:spPr>
                    <p:txBody>
                      <a:bodyPr rtlCol="0" anchor="ctr"/>
                      <a:lstStyle/>
                      <a:p>
                        <a:endParaRPr lang="th-TH"/>
                      </a:p>
                    </p:txBody>
                  </p:sp>
                  <p:sp>
                    <p:nvSpPr>
                      <p:cNvPr id="379" name="Freeform: Shape 378">
                        <a:extLst>
                          <a:ext uri="{FF2B5EF4-FFF2-40B4-BE49-F238E27FC236}">
                            <a16:creationId xmlns:a16="http://schemas.microsoft.com/office/drawing/2014/main" id="{D0FD3C8E-2DC6-4E7A-B471-9BC666D90CD9}"/>
                          </a:ext>
                        </a:extLst>
                      </p:cNvPr>
                      <p:cNvSpPr/>
                      <p:nvPr/>
                    </p:nvSpPr>
                    <p:spPr>
                      <a:xfrm>
                        <a:off x="2382048" y="5617615"/>
                        <a:ext cx="77695" cy="57280"/>
                      </a:xfrm>
                      <a:custGeom>
                        <a:avLst/>
                        <a:gdLst>
                          <a:gd name="connsiteX0" fmla="*/ 27401 w 77695"/>
                          <a:gd name="connsiteY0" fmla="*/ 27767 h 57280"/>
                          <a:gd name="connsiteX1" fmla="*/ 32204 w 77695"/>
                          <a:gd name="connsiteY1" fmla="*/ 21043 h 57280"/>
                          <a:gd name="connsiteX2" fmla="*/ 42856 w 77695"/>
                          <a:gd name="connsiteY2" fmla="*/ 14800 h 57280"/>
                          <a:gd name="connsiteX3" fmla="*/ 77695 w 77695"/>
                          <a:gd name="connsiteY3" fmla="*/ 0 h 57280"/>
                          <a:gd name="connsiteX4" fmla="*/ 21464 w 77695"/>
                          <a:gd name="connsiteY4" fmla="*/ 23139 h 57280"/>
                          <a:gd name="connsiteX5" fmla="*/ 8978 w 77695"/>
                          <a:gd name="connsiteY5" fmla="*/ 31740 h 57280"/>
                          <a:gd name="connsiteX6" fmla="*/ 3739 w 77695"/>
                          <a:gd name="connsiteY6" fmla="*/ 33704 h 57280"/>
                          <a:gd name="connsiteX7" fmla="*/ 1163 w 77695"/>
                          <a:gd name="connsiteY7" fmla="*/ 49858 h 57280"/>
                          <a:gd name="connsiteX8" fmla="*/ 27401 w 77695"/>
                          <a:gd name="connsiteY8" fmla="*/ 27767 h 5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695" h="57280">
                            <a:moveTo>
                              <a:pt x="27401" y="27767"/>
                            </a:moveTo>
                            <a:cubicBezTo>
                              <a:pt x="28798" y="25365"/>
                              <a:pt x="30239" y="22964"/>
                              <a:pt x="32204" y="21043"/>
                            </a:cubicBezTo>
                            <a:cubicBezTo>
                              <a:pt x="35129" y="18118"/>
                              <a:pt x="39058" y="16416"/>
                              <a:pt x="42856" y="14800"/>
                            </a:cubicBezTo>
                            <a:cubicBezTo>
                              <a:pt x="54469" y="9867"/>
                              <a:pt x="66082" y="4933"/>
                              <a:pt x="77695" y="0"/>
                            </a:cubicBezTo>
                            <a:cubicBezTo>
                              <a:pt x="57176" y="1703"/>
                              <a:pt x="37268" y="9910"/>
                              <a:pt x="21464" y="23139"/>
                            </a:cubicBezTo>
                            <a:cubicBezTo>
                              <a:pt x="17578" y="26413"/>
                              <a:pt x="13780" y="30037"/>
                              <a:pt x="8978" y="31740"/>
                            </a:cubicBezTo>
                            <a:cubicBezTo>
                              <a:pt x="7188" y="32351"/>
                              <a:pt x="5310" y="32700"/>
                              <a:pt x="3739" y="33704"/>
                            </a:cubicBezTo>
                            <a:cubicBezTo>
                              <a:pt x="-1195" y="36891"/>
                              <a:pt x="-322" y="44182"/>
                              <a:pt x="1163" y="49858"/>
                            </a:cubicBezTo>
                            <a:cubicBezTo>
                              <a:pt x="7144" y="73171"/>
                              <a:pt x="23297" y="34752"/>
                              <a:pt x="27401" y="27767"/>
                            </a:cubicBezTo>
                            <a:close/>
                          </a:path>
                        </a:pathLst>
                      </a:custGeom>
                      <a:solidFill>
                        <a:srgbClr val="394844"/>
                      </a:solidFill>
                      <a:ln w="4365" cap="flat">
                        <a:noFill/>
                        <a:prstDash val="solid"/>
                        <a:miter/>
                      </a:ln>
                    </p:spPr>
                    <p:txBody>
                      <a:bodyPr rtlCol="0" anchor="ctr"/>
                      <a:lstStyle/>
                      <a:p>
                        <a:endParaRPr lang="th-TH"/>
                      </a:p>
                    </p:txBody>
                  </p:sp>
                  <p:sp>
                    <p:nvSpPr>
                      <p:cNvPr id="380" name="Freeform: Shape 379">
                        <a:extLst>
                          <a:ext uri="{FF2B5EF4-FFF2-40B4-BE49-F238E27FC236}">
                            <a16:creationId xmlns:a16="http://schemas.microsoft.com/office/drawing/2014/main" id="{45248E9F-0E87-4798-9731-275013AC5860}"/>
                          </a:ext>
                        </a:extLst>
                      </p:cNvPr>
                      <p:cNvSpPr/>
                      <p:nvPr/>
                    </p:nvSpPr>
                    <p:spPr>
                      <a:xfrm>
                        <a:off x="2231501" y="5654550"/>
                        <a:ext cx="219685" cy="524580"/>
                      </a:xfrm>
                      <a:custGeom>
                        <a:avLst/>
                        <a:gdLst>
                          <a:gd name="connsiteX0" fmla="*/ 159306 w 219685"/>
                          <a:gd name="connsiteY0" fmla="*/ 0 h 524580"/>
                          <a:gd name="connsiteX1" fmla="*/ 219685 w 219685"/>
                          <a:gd name="connsiteY1" fmla="*/ 515821 h 524580"/>
                          <a:gd name="connsiteX2" fmla="*/ 91287 w 219685"/>
                          <a:gd name="connsiteY2" fmla="*/ 479541 h 524580"/>
                          <a:gd name="connsiteX3" fmla="*/ 13924 w 219685"/>
                          <a:gd name="connsiteY3" fmla="*/ 190786 h 524580"/>
                          <a:gd name="connsiteX4" fmla="*/ 57102 w 219685"/>
                          <a:gd name="connsiteY4" fmla="*/ 98755 h 524580"/>
                          <a:gd name="connsiteX5" fmla="*/ 159306 w 219685"/>
                          <a:gd name="connsiteY5" fmla="*/ 0 h 52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685" h="524580">
                            <a:moveTo>
                              <a:pt x="159306" y="0"/>
                            </a:moveTo>
                            <a:cubicBezTo>
                              <a:pt x="159306" y="0"/>
                              <a:pt x="185894" y="476834"/>
                              <a:pt x="219685" y="515821"/>
                            </a:cubicBezTo>
                            <a:cubicBezTo>
                              <a:pt x="219685" y="515821"/>
                              <a:pt x="183493" y="551271"/>
                              <a:pt x="91287" y="479541"/>
                            </a:cubicBezTo>
                            <a:cubicBezTo>
                              <a:pt x="-919" y="407811"/>
                              <a:pt x="-16025" y="250860"/>
                              <a:pt x="13924" y="190786"/>
                            </a:cubicBezTo>
                            <a:cubicBezTo>
                              <a:pt x="43830" y="130713"/>
                              <a:pt x="55225" y="114733"/>
                              <a:pt x="57102" y="98755"/>
                            </a:cubicBezTo>
                            <a:cubicBezTo>
                              <a:pt x="58980" y="82819"/>
                              <a:pt x="107004" y="5021"/>
                              <a:pt x="159306" y="0"/>
                            </a:cubicBezTo>
                            <a:close/>
                          </a:path>
                        </a:pathLst>
                      </a:custGeom>
                      <a:solidFill>
                        <a:srgbClr val="46554E"/>
                      </a:solidFill>
                      <a:ln w="4365" cap="flat">
                        <a:noFill/>
                        <a:prstDash val="solid"/>
                        <a:miter/>
                      </a:ln>
                    </p:spPr>
                    <p:txBody>
                      <a:bodyPr rtlCol="0" anchor="ctr"/>
                      <a:lstStyle/>
                      <a:p>
                        <a:endParaRPr lang="th-TH"/>
                      </a:p>
                    </p:txBody>
                  </p:sp>
                  <p:sp>
                    <p:nvSpPr>
                      <p:cNvPr id="381" name="Freeform: Shape 380">
                        <a:extLst>
                          <a:ext uri="{FF2B5EF4-FFF2-40B4-BE49-F238E27FC236}">
                            <a16:creationId xmlns:a16="http://schemas.microsoft.com/office/drawing/2014/main" id="{EDE8B91A-C840-46C2-B13A-5F99CA5F2455}"/>
                          </a:ext>
                        </a:extLst>
                      </p:cNvPr>
                      <p:cNvSpPr/>
                      <p:nvPr/>
                    </p:nvSpPr>
                    <p:spPr>
                      <a:xfrm>
                        <a:off x="2240487" y="5668826"/>
                        <a:ext cx="145434" cy="212091"/>
                      </a:xfrm>
                      <a:custGeom>
                        <a:avLst/>
                        <a:gdLst>
                          <a:gd name="connsiteX0" fmla="*/ 101074 w 145434"/>
                          <a:gd name="connsiteY0" fmla="*/ 94302 h 212091"/>
                          <a:gd name="connsiteX1" fmla="*/ 92 w 145434"/>
                          <a:gd name="connsiteY1" fmla="*/ 212091 h 212091"/>
                          <a:gd name="connsiteX2" fmla="*/ 17294 w 145434"/>
                          <a:gd name="connsiteY2" fmla="*/ 170092 h 212091"/>
                          <a:gd name="connsiteX3" fmla="*/ 59729 w 145434"/>
                          <a:gd name="connsiteY3" fmla="*/ 69460 h 212091"/>
                          <a:gd name="connsiteX4" fmla="*/ 138096 w 145434"/>
                          <a:gd name="connsiteY4" fmla="*/ 0 h 212091"/>
                          <a:gd name="connsiteX5" fmla="*/ 113865 w 145434"/>
                          <a:gd name="connsiteY5" fmla="*/ 24230 h 212091"/>
                          <a:gd name="connsiteX6" fmla="*/ 66540 w 145434"/>
                          <a:gd name="connsiteY6" fmla="*/ 91289 h 212091"/>
                          <a:gd name="connsiteX7" fmla="*/ 145299 w 145434"/>
                          <a:gd name="connsiteY7" fmla="*/ 47282 h 212091"/>
                          <a:gd name="connsiteX8" fmla="*/ 101074 w 145434"/>
                          <a:gd name="connsiteY8" fmla="*/ 94302 h 212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434" h="212091">
                            <a:moveTo>
                              <a:pt x="101074" y="94302"/>
                            </a:moveTo>
                            <a:cubicBezTo>
                              <a:pt x="61956" y="128748"/>
                              <a:pt x="21747" y="164679"/>
                              <a:pt x="92" y="212091"/>
                            </a:cubicBezTo>
                            <a:cubicBezTo>
                              <a:pt x="-1086" y="196724"/>
                              <a:pt x="9261" y="183233"/>
                              <a:pt x="17294" y="170092"/>
                            </a:cubicBezTo>
                            <a:cubicBezTo>
                              <a:pt x="36285" y="139008"/>
                              <a:pt x="44318" y="102510"/>
                              <a:pt x="59729" y="69460"/>
                            </a:cubicBezTo>
                            <a:cubicBezTo>
                              <a:pt x="75141" y="36411"/>
                              <a:pt x="101903" y="4584"/>
                              <a:pt x="138096" y="0"/>
                            </a:cubicBezTo>
                            <a:cubicBezTo>
                              <a:pt x="130019" y="8077"/>
                              <a:pt x="121942" y="16154"/>
                              <a:pt x="113865" y="24230"/>
                            </a:cubicBezTo>
                            <a:cubicBezTo>
                              <a:pt x="94307" y="43789"/>
                              <a:pt x="74006" y="64614"/>
                              <a:pt x="66540" y="91289"/>
                            </a:cubicBezTo>
                            <a:cubicBezTo>
                              <a:pt x="70513" y="77057"/>
                              <a:pt x="132115" y="49159"/>
                              <a:pt x="145299" y="47282"/>
                            </a:cubicBezTo>
                            <a:cubicBezTo>
                              <a:pt x="147919" y="62868"/>
                              <a:pt x="111857" y="84828"/>
                              <a:pt x="101074" y="94302"/>
                            </a:cubicBezTo>
                            <a:close/>
                          </a:path>
                        </a:pathLst>
                      </a:custGeom>
                      <a:solidFill>
                        <a:srgbClr val="45524E"/>
                      </a:solidFill>
                      <a:ln w="4365" cap="flat">
                        <a:noFill/>
                        <a:prstDash val="solid"/>
                        <a:miter/>
                      </a:ln>
                    </p:spPr>
                    <p:txBody>
                      <a:bodyPr rtlCol="0" anchor="ctr"/>
                      <a:lstStyle/>
                      <a:p>
                        <a:endParaRPr lang="th-TH"/>
                      </a:p>
                    </p:txBody>
                  </p:sp>
                  <p:sp>
                    <p:nvSpPr>
                      <p:cNvPr id="382" name="Freeform: Shape 381">
                        <a:extLst>
                          <a:ext uri="{FF2B5EF4-FFF2-40B4-BE49-F238E27FC236}">
                            <a16:creationId xmlns:a16="http://schemas.microsoft.com/office/drawing/2014/main" id="{53362CFF-4C18-4F7A-8C79-7E800CBC8354}"/>
                          </a:ext>
                        </a:extLst>
                      </p:cNvPr>
                      <p:cNvSpPr/>
                      <p:nvPr/>
                    </p:nvSpPr>
                    <p:spPr>
                      <a:xfrm>
                        <a:off x="2243179" y="5775833"/>
                        <a:ext cx="150247" cy="159395"/>
                      </a:xfrm>
                      <a:custGeom>
                        <a:avLst/>
                        <a:gdLst>
                          <a:gd name="connsiteX0" fmla="*/ 87292 w 150247"/>
                          <a:gd name="connsiteY0" fmla="*/ 90329 h 159395"/>
                          <a:gd name="connsiteX1" fmla="*/ 1722 w 150247"/>
                          <a:gd name="connsiteY1" fmla="*/ 159396 h 159395"/>
                          <a:gd name="connsiteX2" fmla="*/ 8751 w 150247"/>
                          <a:gd name="connsiteY2" fmla="*/ 104823 h 159395"/>
                          <a:gd name="connsiteX3" fmla="*/ 39443 w 150247"/>
                          <a:gd name="connsiteY3" fmla="*/ 58196 h 159395"/>
                          <a:gd name="connsiteX4" fmla="*/ 113007 w 150247"/>
                          <a:gd name="connsiteY4" fmla="*/ 0 h 159395"/>
                          <a:gd name="connsiteX5" fmla="*/ 94103 w 150247"/>
                          <a:gd name="connsiteY5" fmla="*/ 31041 h 159395"/>
                          <a:gd name="connsiteX6" fmla="*/ 66860 w 150247"/>
                          <a:gd name="connsiteY6" fmla="*/ 56625 h 159395"/>
                          <a:gd name="connsiteX7" fmla="*/ 64634 w 150247"/>
                          <a:gd name="connsiteY7" fmla="*/ 63217 h 159395"/>
                          <a:gd name="connsiteX8" fmla="*/ 74195 w 150247"/>
                          <a:gd name="connsiteY8" fmla="*/ 71556 h 159395"/>
                          <a:gd name="connsiteX9" fmla="*/ 87511 w 150247"/>
                          <a:gd name="connsiteY9" fmla="*/ 67976 h 159395"/>
                          <a:gd name="connsiteX10" fmla="*/ 150247 w 150247"/>
                          <a:gd name="connsiteY10" fmla="*/ 37502 h 159395"/>
                          <a:gd name="connsiteX11" fmla="*/ 87292 w 150247"/>
                          <a:gd name="connsiteY11" fmla="*/ 90329 h 159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247" h="159395">
                            <a:moveTo>
                              <a:pt x="87292" y="90329"/>
                            </a:moveTo>
                            <a:cubicBezTo>
                              <a:pt x="58653" y="113729"/>
                              <a:pt x="20364" y="127482"/>
                              <a:pt x="1722" y="159396"/>
                            </a:cubicBezTo>
                            <a:cubicBezTo>
                              <a:pt x="-2381" y="141191"/>
                              <a:pt x="1198" y="121893"/>
                              <a:pt x="8751" y="104823"/>
                            </a:cubicBezTo>
                            <a:cubicBezTo>
                              <a:pt x="16304" y="87753"/>
                              <a:pt x="27568" y="72647"/>
                              <a:pt x="39443" y="58196"/>
                            </a:cubicBezTo>
                            <a:cubicBezTo>
                              <a:pt x="59569" y="33661"/>
                              <a:pt x="82883" y="9823"/>
                              <a:pt x="113007" y="0"/>
                            </a:cubicBezTo>
                            <a:cubicBezTo>
                              <a:pt x="112920" y="12530"/>
                              <a:pt x="103795" y="23095"/>
                              <a:pt x="94103" y="31041"/>
                            </a:cubicBezTo>
                            <a:cubicBezTo>
                              <a:pt x="84411" y="38987"/>
                              <a:pt x="73365" y="45928"/>
                              <a:pt x="66860" y="56625"/>
                            </a:cubicBezTo>
                            <a:cubicBezTo>
                              <a:pt x="65638" y="58633"/>
                              <a:pt x="64547" y="60859"/>
                              <a:pt x="64634" y="63217"/>
                            </a:cubicBezTo>
                            <a:cubicBezTo>
                              <a:pt x="64808" y="67845"/>
                              <a:pt x="69567" y="71250"/>
                              <a:pt x="74195" y="71556"/>
                            </a:cubicBezTo>
                            <a:cubicBezTo>
                              <a:pt x="78823" y="71861"/>
                              <a:pt x="83276" y="69940"/>
                              <a:pt x="87511" y="67976"/>
                            </a:cubicBezTo>
                            <a:cubicBezTo>
                              <a:pt x="102878" y="60859"/>
                              <a:pt x="135404" y="35800"/>
                              <a:pt x="150247" y="37502"/>
                            </a:cubicBezTo>
                            <a:cubicBezTo>
                              <a:pt x="125886" y="51648"/>
                              <a:pt x="108816" y="72735"/>
                              <a:pt x="87292" y="90329"/>
                            </a:cubicBezTo>
                            <a:close/>
                          </a:path>
                        </a:pathLst>
                      </a:custGeom>
                      <a:solidFill>
                        <a:srgbClr val="45524E"/>
                      </a:solidFill>
                      <a:ln w="4365" cap="flat">
                        <a:noFill/>
                        <a:prstDash val="solid"/>
                        <a:miter/>
                      </a:ln>
                    </p:spPr>
                    <p:txBody>
                      <a:bodyPr rtlCol="0" anchor="ctr"/>
                      <a:lstStyle/>
                      <a:p>
                        <a:endParaRPr lang="th-TH"/>
                      </a:p>
                    </p:txBody>
                  </p:sp>
                  <p:sp>
                    <p:nvSpPr>
                      <p:cNvPr id="383" name="Freeform: Shape 382">
                        <a:extLst>
                          <a:ext uri="{FF2B5EF4-FFF2-40B4-BE49-F238E27FC236}">
                            <a16:creationId xmlns:a16="http://schemas.microsoft.com/office/drawing/2014/main" id="{880237EB-AE57-4CCE-AA4A-A1CC567D1005}"/>
                          </a:ext>
                        </a:extLst>
                      </p:cNvPr>
                      <p:cNvSpPr/>
                      <p:nvPr/>
                    </p:nvSpPr>
                    <p:spPr>
                      <a:xfrm>
                        <a:off x="2248479" y="5832064"/>
                        <a:ext cx="150329" cy="215147"/>
                      </a:xfrm>
                      <a:custGeom>
                        <a:avLst/>
                        <a:gdLst>
                          <a:gd name="connsiteX0" fmla="*/ 47983 w 150329"/>
                          <a:gd name="connsiteY0" fmla="*/ 86050 h 215147"/>
                          <a:gd name="connsiteX1" fmla="*/ 24146 w 150329"/>
                          <a:gd name="connsiteY1" fmla="*/ 103601 h 215147"/>
                          <a:gd name="connsiteX2" fmla="*/ 19430 w 150329"/>
                          <a:gd name="connsiteY2" fmla="*/ 215147 h 215147"/>
                          <a:gd name="connsiteX3" fmla="*/ 96487 w 150329"/>
                          <a:gd name="connsiteY3" fmla="*/ 124338 h 215147"/>
                          <a:gd name="connsiteX4" fmla="*/ 107227 w 150329"/>
                          <a:gd name="connsiteY4" fmla="*/ 116131 h 215147"/>
                          <a:gd name="connsiteX5" fmla="*/ 104040 w 150329"/>
                          <a:gd name="connsiteY5" fmla="*/ 104911 h 215147"/>
                          <a:gd name="connsiteX6" fmla="*/ 98714 w 150329"/>
                          <a:gd name="connsiteY6" fmla="*/ 105696 h 215147"/>
                          <a:gd name="connsiteX7" fmla="*/ 43879 w 150329"/>
                          <a:gd name="connsiteY7" fmla="*/ 128006 h 215147"/>
                          <a:gd name="connsiteX8" fmla="*/ 70467 w 150329"/>
                          <a:gd name="connsiteY8" fmla="*/ 98013 h 215147"/>
                          <a:gd name="connsiteX9" fmla="*/ 106878 w 150329"/>
                          <a:gd name="connsiteY9" fmla="*/ 78978 h 215147"/>
                          <a:gd name="connsiteX10" fmla="*/ 147043 w 150329"/>
                          <a:gd name="connsiteY10" fmla="*/ 0 h 215147"/>
                          <a:gd name="connsiteX11" fmla="*/ 47983 w 150329"/>
                          <a:gd name="connsiteY11" fmla="*/ 86050 h 21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329" h="215147">
                            <a:moveTo>
                              <a:pt x="47983" y="86050"/>
                            </a:moveTo>
                            <a:cubicBezTo>
                              <a:pt x="39775" y="91551"/>
                              <a:pt x="31393" y="96877"/>
                              <a:pt x="24146" y="103601"/>
                            </a:cubicBezTo>
                            <a:cubicBezTo>
                              <a:pt x="-6022" y="131717"/>
                              <a:pt x="-8292" y="184587"/>
                              <a:pt x="19430" y="215147"/>
                            </a:cubicBezTo>
                            <a:cubicBezTo>
                              <a:pt x="50733" y="190219"/>
                              <a:pt x="61779" y="144290"/>
                              <a:pt x="96487" y="124338"/>
                            </a:cubicBezTo>
                            <a:cubicBezTo>
                              <a:pt x="100460" y="122068"/>
                              <a:pt x="104826" y="120016"/>
                              <a:pt x="107227" y="116131"/>
                            </a:cubicBezTo>
                            <a:cubicBezTo>
                              <a:pt x="109628" y="112245"/>
                              <a:pt x="108493" y="105871"/>
                              <a:pt x="104040" y="104911"/>
                            </a:cubicBezTo>
                            <a:cubicBezTo>
                              <a:pt x="102250" y="104518"/>
                              <a:pt x="100416" y="105085"/>
                              <a:pt x="98714" y="105696"/>
                            </a:cubicBezTo>
                            <a:cubicBezTo>
                              <a:pt x="79766" y="112944"/>
                              <a:pt x="63438" y="133419"/>
                              <a:pt x="43879" y="128006"/>
                            </a:cubicBezTo>
                            <a:cubicBezTo>
                              <a:pt x="47590" y="114821"/>
                              <a:pt x="58635" y="104954"/>
                              <a:pt x="70467" y="98013"/>
                            </a:cubicBezTo>
                            <a:cubicBezTo>
                              <a:pt x="82298" y="91115"/>
                              <a:pt x="95352" y="86356"/>
                              <a:pt x="106878" y="78978"/>
                            </a:cubicBezTo>
                            <a:cubicBezTo>
                              <a:pt x="126044" y="66753"/>
                              <a:pt x="161232" y="24361"/>
                              <a:pt x="147043" y="0"/>
                            </a:cubicBezTo>
                            <a:cubicBezTo>
                              <a:pt x="112859" y="27548"/>
                              <a:pt x="85092" y="61078"/>
                              <a:pt x="47983" y="86050"/>
                            </a:cubicBezTo>
                            <a:close/>
                          </a:path>
                        </a:pathLst>
                      </a:custGeom>
                      <a:solidFill>
                        <a:srgbClr val="45524E"/>
                      </a:solidFill>
                      <a:ln w="4365" cap="flat">
                        <a:noFill/>
                        <a:prstDash val="solid"/>
                        <a:miter/>
                      </a:ln>
                    </p:spPr>
                    <p:txBody>
                      <a:bodyPr rtlCol="0" anchor="ctr"/>
                      <a:lstStyle/>
                      <a:p>
                        <a:endParaRPr lang="th-TH"/>
                      </a:p>
                    </p:txBody>
                  </p:sp>
                  <p:sp>
                    <p:nvSpPr>
                      <p:cNvPr id="384" name="Freeform: Shape 383">
                        <a:extLst>
                          <a:ext uri="{FF2B5EF4-FFF2-40B4-BE49-F238E27FC236}">
                            <a16:creationId xmlns:a16="http://schemas.microsoft.com/office/drawing/2014/main" id="{3A1B5C52-5EED-43C7-B96D-2DCFA7A40E8C}"/>
                          </a:ext>
                        </a:extLst>
                      </p:cNvPr>
                      <p:cNvSpPr/>
                      <p:nvPr/>
                    </p:nvSpPr>
                    <p:spPr>
                      <a:xfrm>
                        <a:off x="2254913" y="5898997"/>
                        <a:ext cx="84726" cy="141403"/>
                      </a:xfrm>
                      <a:custGeom>
                        <a:avLst/>
                        <a:gdLst>
                          <a:gd name="connsiteX0" fmla="*/ 19240 w 84726"/>
                          <a:gd name="connsiteY0" fmla="*/ 141404 h 141403"/>
                          <a:gd name="connsiteX1" fmla="*/ 2257 w 84726"/>
                          <a:gd name="connsiteY1" fmla="*/ 118221 h 141403"/>
                          <a:gd name="connsiteX2" fmla="*/ 5531 w 84726"/>
                          <a:gd name="connsiteY2" fmla="*/ 52559 h 141403"/>
                          <a:gd name="connsiteX3" fmla="*/ 11512 w 84726"/>
                          <a:gd name="connsiteY3" fmla="*/ 36581 h 141403"/>
                          <a:gd name="connsiteX4" fmla="*/ 22645 w 84726"/>
                          <a:gd name="connsiteY4" fmla="*/ 29028 h 141403"/>
                          <a:gd name="connsiteX5" fmla="*/ 78265 w 84726"/>
                          <a:gd name="connsiteY5" fmla="*/ 1436 h 141403"/>
                          <a:gd name="connsiteX6" fmla="*/ 84727 w 84726"/>
                          <a:gd name="connsiteY6" fmla="*/ 388 h 141403"/>
                          <a:gd name="connsiteX7" fmla="*/ 70407 w 84726"/>
                          <a:gd name="connsiteY7" fmla="*/ 17895 h 141403"/>
                          <a:gd name="connsiteX8" fmla="*/ 49233 w 84726"/>
                          <a:gd name="connsiteY8" fmla="*/ 28067 h 141403"/>
                          <a:gd name="connsiteX9" fmla="*/ 25526 w 84726"/>
                          <a:gd name="connsiteY9" fmla="*/ 56183 h 141403"/>
                          <a:gd name="connsiteX10" fmla="*/ 22034 w 84726"/>
                          <a:gd name="connsiteY10" fmla="*/ 82902 h 141403"/>
                          <a:gd name="connsiteX11" fmla="*/ 43950 w 84726"/>
                          <a:gd name="connsiteY11" fmla="*/ 82946 h 141403"/>
                          <a:gd name="connsiteX12" fmla="*/ 60802 w 84726"/>
                          <a:gd name="connsiteY12" fmla="*/ 65919 h 141403"/>
                          <a:gd name="connsiteX13" fmla="*/ 81933 w 84726"/>
                          <a:gd name="connsiteY13" fmla="*/ 60112 h 141403"/>
                          <a:gd name="connsiteX14" fmla="*/ 19240 w 84726"/>
                          <a:gd name="connsiteY14" fmla="*/ 141404 h 1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726" h="141403">
                            <a:moveTo>
                              <a:pt x="19240" y="141404"/>
                            </a:moveTo>
                            <a:cubicBezTo>
                              <a:pt x="9679" y="138392"/>
                              <a:pt x="4527" y="128001"/>
                              <a:pt x="2257" y="118221"/>
                            </a:cubicBezTo>
                            <a:cubicBezTo>
                              <a:pt x="-2677" y="96698"/>
                              <a:pt x="1427" y="74258"/>
                              <a:pt x="5531" y="52559"/>
                            </a:cubicBezTo>
                            <a:cubicBezTo>
                              <a:pt x="6579" y="46884"/>
                              <a:pt x="7801" y="40946"/>
                              <a:pt x="11512" y="36581"/>
                            </a:cubicBezTo>
                            <a:cubicBezTo>
                              <a:pt x="14437" y="33132"/>
                              <a:pt x="18585" y="31036"/>
                              <a:pt x="22645" y="29028"/>
                            </a:cubicBezTo>
                            <a:cubicBezTo>
                              <a:pt x="41200" y="19816"/>
                              <a:pt x="59711" y="10648"/>
                              <a:pt x="78265" y="1436"/>
                            </a:cubicBezTo>
                            <a:cubicBezTo>
                              <a:pt x="80317" y="432"/>
                              <a:pt x="82675" y="-572"/>
                              <a:pt x="84727" y="388"/>
                            </a:cubicBezTo>
                            <a:cubicBezTo>
                              <a:pt x="83723" y="8159"/>
                              <a:pt x="77261" y="14184"/>
                              <a:pt x="70407" y="17895"/>
                            </a:cubicBezTo>
                            <a:cubicBezTo>
                              <a:pt x="63509" y="21649"/>
                              <a:pt x="55825" y="23832"/>
                              <a:pt x="49233" y="28067"/>
                            </a:cubicBezTo>
                            <a:cubicBezTo>
                              <a:pt x="38798" y="34703"/>
                              <a:pt x="31988" y="45618"/>
                              <a:pt x="25526" y="56183"/>
                            </a:cubicBezTo>
                            <a:cubicBezTo>
                              <a:pt x="20462" y="64435"/>
                              <a:pt x="15616" y="75698"/>
                              <a:pt x="22034" y="82902"/>
                            </a:cubicBezTo>
                            <a:cubicBezTo>
                              <a:pt x="27360" y="88883"/>
                              <a:pt x="37401" y="87530"/>
                              <a:pt x="43950" y="82946"/>
                            </a:cubicBezTo>
                            <a:cubicBezTo>
                              <a:pt x="50499" y="78362"/>
                              <a:pt x="54952" y="71376"/>
                              <a:pt x="60802" y="65919"/>
                            </a:cubicBezTo>
                            <a:cubicBezTo>
                              <a:pt x="66609" y="60505"/>
                              <a:pt x="74511" y="56882"/>
                              <a:pt x="81933" y="60112"/>
                            </a:cubicBezTo>
                            <a:cubicBezTo>
                              <a:pt x="76912" y="68669"/>
                              <a:pt x="13477" y="139614"/>
                              <a:pt x="19240" y="141404"/>
                            </a:cubicBezTo>
                            <a:close/>
                          </a:path>
                        </a:pathLst>
                      </a:custGeom>
                      <a:solidFill>
                        <a:srgbClr val="3E4F49"/>
                      </a:solidFill>
                      <a:ln w="4365" cap="flat">
                        <a:noFill/>
                        <a:prstDash val="solid"/>
                        <a:miter/>
                      </a:ln>
                    </p:spPr>
                    <p:txBody>
                      <a:bodyPr rtlCol="0" anchor="ctr"/>
                      <a:lstStyle/>
                      <a:p>
                        <a:endParaRPr lang="th-TH"/>
                      </a:p>
                    </p:txBody>
                  </p:sp>
                  <p:sp>
                    <p:nvSpPr>
                      <p:cNvPr id="385" name="Freeform: Shape 384">
                        <a:extLst>
                          <a:ext uri="{FF2B5EF4-FFF2-40B4-BE49-F238E27FC236}">
                            <a16:creationId xmlns:a16="http://schemas.microsoft.com/office/drawing/2014/main" id="{A46ECC13-F847-4EF1-8E0A-AD15319B5086}"/>
                          </a:ext>
                        </a:extLst>
                      </p:cNvPr>
                      <p:cNvSpPr/>
                      <p:nvPr/>
                    </p:nvSpPr>
                    <p:spPr>
                      <a:xfrm>
                        <a:off x="2246809" y="5736191"/>
                        <a:ext cx="142317" cy="224752"/>
                      </a:xfrm>
                      <a:custGeom>
                        <a:avLst/>
                        <a:gdLst>
                          <a:gd name="connsiteX0" fmla="*/ 75193 w 142317"/>
                          <a:gd name="connsiteY0" fmla="*/ 155467 h 224752"/>
                          <a:gd name="connsiteX1" fmla="*/ 56813 w 142317"/>
                          <a:gd name="connsiteY1" fmla="*/ 169219 h 224752"/>
                          <a:gd name="connsiteX2" fmla="*/ 36992 w 142317"/>
                          <a:gd name="connsiteY2" fmla="*/ 177951 h 224752"/>
                          <a:gd name="connsiteX3" fmla="*/ 494 w 142317"/>
                          <a:gd name="connsiteY3" fmla="*/ 224752 h 224752"/>
                          <a:gd name="connsiteX4" fmla="*/ 23458 w 142317"/>
                          <a:gd name="connsiteY4" fmla="*/ 172231 h 224752"/>
                          <a:gd name="connsiteX5" fmla="*/ 39961 w 142317"/>
                          <a:gd name="connsiteY5" fmla="*/ 159920 h 224752"/>
                          <a:gd name="connsiteX6" fmla="*/ 48168 w 142317"/>
                          <a:gd name="connsiteY6" fmla="*/ 144421 h 224752"/>
                          <a:gd name="connsiteX7" fmla="*/ 91215 w 142317"/>
                          <a:gd name="connsiteY7" fmla="*/ 116349 h 224752"/>
                          <a:gd name="connsiteX8" fmla="*/ 122606 w 142317"/>
                          <a:gd name="connsiteY8" fmla="*/ 78716 h 224752"/>
                          <a:gd name="connsiteX9" fmla="*/ 102261 w 142317"/>
                          <a:gd name="connsiteY9" fmla="*/ 87666 h 224752"/>
                          <a:gd name="connsiteX10" fmla="*/ 108329 w 142317"/>
                          <a:gd name="connsiteY10" fmla="*/ 61383 h 224752"/>
                          <a:gd name="connsiteX11" fmla="*/ 128237 w 142317"/>
                          <a:gd name="connsiteY11" fmla="*/ 39511 h 224752"/>
                          <a:gd name="connsiteX12" fmla="*/ 134917 w 142317"/>
                          <a:gd name="connsiteY12" fmla="*/ 10653 h 224752"/>
                          <a:gd name="connsiteX13" fmla="*/ 120554 w 142317"/>
                          <a:gd name="connsiteY13" fmla="*/ 25409 h 224752"/>
                          <a:gd name="connsiteX14" fmla="*/ 135703 w 142317"/>
                          <a:gd name="connsiteY14" fmla="*/ 0 h 224752"/>
                          <a:gd name="connsiteX15" fmla="*/ 138846 w 142317"/>
                          <a:gd name="connsiteY15" fmla="*/ 44139 h 224752"/>
                          <a:gd name="connsiteX16" fmla="*/ 135179 w 142317"/>
                          <a:gd name="connsiteY16" fmla="*/ 102728 h 224752"/>
                          <a:gd name="connsiteX17" fmla="*/ 75193 w 142317"/>
                          <a:gd name="connsiteY17" fmla="*/ 155467 h 22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2317" h="224752">
                            <a:moveTo>
                              <a:pt x="75193" y="155467"/>
                            </a:moveTo>
                            <a:cubicBezTo>
                              <a:pt x="69386" y="160487"/>
                              <a:pt x="63536" y="165552"/>
                              <a:pt x="56813" y="169219"/>
                            </a:cubicBezTo>
                            <a:cubicBezTo>
                              <a:pt x="50482" y="172668"/>
                              <a:pt x="43497" y="174764"/>
                              <a:pt x="36992" y="177951"/>
                            </a:cubicBezTo>
                            <a:cubicBezTo>
                              <a:pt x="18568" y="186901"/>
                              <a:pt x="4685" y="204713"/>
                              <a:pt x="494" y="224752"/>
                            </a:cubicBezTo>
                            <a:cubicBezTo>
                              <a:pt x="-2300" y="204844"/>
                              <a:pt x="6955" y="183714"/>
                              <a:pt x="23458" y="172231"/>
                            </a:cubicBezTo>
                            <a:cubicBezTo>
                              <a:pt x="29133" y="168302"/>
                              <a:pt x="35682" y="165290"/>
                              <a:pt x="39961" y="159920"/>
                            </a:cubicBezTo>
                            <a:cubicBezTo>
                              <a:pt x="43628" y="155336"/>
                              <a:pt x="45243" y="149486"/>
                              <a:pt x="48168" y="144421"/>
                            </a:cubicBezTo>
                            <a:cubicBezTo>
                              <a:pt x="56944" y="129316"/>
                              <a:pt x="75280" y="123509"/>
                              <a:pt x="91215" y="116349"/>
                            </a:cubicBezTo>
                            <a:cubicBezTo>
                              <a:pt x="107151" y="109233"/>
                              <a:pt x="123959" y="96092"/>
                              <a:pt x="122606" y="78716"/>
                            </a:cubicBezTo>
                            <a:cubicBezTo>
                              <a:pt x="114965" y="78585"/>
                              <a:pt x="107325" y="81946"/>
                              <a:pt x="102261" y="87666"/>
                            </a:cubicBezTo>
                            <a:cubicBezTo>
                              <a:pt x="95494" y="80287"/>
                              <a:pt x="100907" y="68151"/>
                              <a:pt x="108329" y="61383"/>
                            </a:cubicBezTo>
                            <a:cubicBezTo>
                              <a:pt x="115708" y="54616"/>
                              <a:pt x="125356" y="49072"/>
                              <a:pt x="128237" y="39511"/>
                            </a:cubicBezTo>
                            <a:cubicBezTo>
                              <a:pt x="131163" y="29775"/>
                              <a:pt x="126884" y="16896"/>
                              <a:pt x="134917" y="10653"/>
                            </a:cubicBezTo>
                            <a:cubicBezTo>
                              <a:pt x="130115" y="15586"/>
                              <a:pt x="125356" y="20476"/>
                              <a:pt x="120554" y="25409"/>
                            </a:cubicBezTo>
                            <a:cubicBezTo>
                              <a:pt x="125618" y="16939"/>
                              <a:pt x="130639" y="8470"/>
                              <a:pt x="135703" y="0"/>
                            </a:cubicBezTo>
                            <a:cubicBezTo>
                              <a:pt x="145570" y="11744"/>
                              <a:pt x="142426" y="29207"/>
                              <a:pt x="138846" y="44139"/>
                            </a:cubicBezTo>
                            <a:cubicBezTo>
                              <a:pt x="134612" y="61951"/>
                              <a:pt x="142252" y="88190"/>
                              <a:pt x="135179" y="102728"/>
                            </a:cubicBezTo>
                            <a:cubicBezTo>
                              <a:pt x="126011" y="121719"/>
                              <a:pt x="91215" y="141540"/>
                              <a:pt x="75193" y="155467"/>
                            </a:cubicBezTo>
                            <a:close/>
                          </a:path>
                        </a:pathLst>
                      </a:custGeom>
                      <a:solidFill>
                        <a:srgbClr val="3E4D48"/>
                      </a:solidFill>
                      <a:ln w="4365" cap="flat">
                        <a:noFill/>
                        <a:prstDash val="solid"/>
                        <a:miter/>
                      </a:ln>
                    </p:spPr>
                    <p:txBody>
                      <a:bodyPr rtlCol="0" anchor="ctr"/>
                      <a:lstStyle/>
                      <a:p>
                        <a:endParaRPr lang="th-TH"/>
                      </a:p>
                    </p:txBody>
                  </p:sp>
                  <p:sp>
                    <p:nvSpPr>
                      <p:cNvPr id="386" name="Freeform: Shape 385">
                        <a:extLst>
                          <a:ext uri="{FF2B5EF4-FFF2-40B4-BE49-F238E27FC236}">
                            <a16:creationId xmlns:a16="http://schemas.microsoft.com/office/drawing/2014/main" id="{082C2227-09D5-4D75-ACE5-234BEDA8DE94}"/>
                          </a:ext>
                        </a:extLst>
                      </p:cNvPr>
                      <p:cNvSpPr/>
                      <p:nvPr/>
                    </p:nvSpPr>
                    <p:spPr>
                      <a:xfrm>
                        <a:off x="2276296" y="5935472"/>
                        <a:ext cx="125162" cy="182104"/>
                      </a:xfrm>
                      <a:custGeom>
                        <a:avLst/>
                        <a:gdLst>
                          <a:gd name="connsiteX0" fmla="*/ 50551 w 125162"/>
                          <a:gd name="connsiteY0" fmla="*/ 42978 h 182104"/>
                          <a:gd name="connsiteX1" fmla="*/ 29421 w 125162"/>
                          <a:gd name="connsiteY1" fmla="*/ 70308 h 182104"/>
                          <a:gd name="connsiteX2" fmla="*/ 10910 w 125162"/>
                          <a:gd name="connsiteY2" fmla="*/ 97551 h 182104"/>
                          <a:gd name="connsiteX3" fmla="*/ 2527 w 125162"/>
                          <a:gd name="connsiteY3" fmla="*/ 134267 h 182104"/>
                          <a:gd name="connsiteX4" fmla="*/ 18332 w 125162"/>
                          <a:gd name="connsiteY4" fmla="*/ 148151 h 182104"/>
                          <a:gd name="connsiteX5" fmla="*/ 37235 w 125162"/>
                          <a:gd name="connsiteY5" fmla="*/ 173080 h 182104"/>
                          <a:gd name="connsiteX6" fmla="*/ 41427 w 125162"/>
                          <a:gd name="connsiteY6" fmla="*/ 180414 h 182104"/>
                          <a:gd name="connsiteX7" fmla="*/ 60680 w 125162"/>
                          <a:gd name="connsiteY7" fmla="*/ 171289 h 182104"/>
                          <a:gd name="connsiteX8" fmla="*/ 87617 w 125162"/>
                          <a:gd name="connsiteY8" fmla="*/ 122305 h 182104"/>
                          <a:gd name="connsiteX9" fmla="*/ 96174 w 125162"/>
                          <a:gd name="connsiteY9" fmla="*/ 79520 h 182104"/>
                          <a:gd name="connsiteX10" fmla="*/ 72031 w 125162"/>
                          <a:gd name="connsiteY10" fmla="*/ 82707 h 182104"/>
                          <a:gd name="connsiteX11" fmla="*/ 82072 w 125162"/>
                          <a:gd name="connsiteY11" fmla="*/ 64676 h 182104"/>
                          <a:gd name="connsiteX12" fmla="*/ 71900 w 125162"/>
                          <a:gd name="connsiteY12" fmla="*/ 60049 h 182104"/>
                          <a:gd name="connsiteX13" fmla="*/ 91110 w 125162"/>
                          <a:gd name="connsiteY13" fmla="*/ 41450 h 182104"/>
                          <a:gd name="connsiteX14" fmla="*/ 125163 w 125162"/>
                          <a:gd name="connsiteY14" fmla="*/ 1372 h 182104"/>
                          <a:gd name="connsiteX15" fmla="*/ 50551 w 125162"/>
                          <a:gd name="connsiteY15" fmla="*/ 42978 h 18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5162" h="182104">
                            <a:moveTo>
                              <a:pt x="50551" y="42978"/>
                            </a:moveTo>
                            <a:cubicBezTo>
                              <a:pt x="42562" y="51273"/>
                              <a:pt x="35969" y="60791"/>
                              <a:pt x="29421" y="70308"/>
                            </a:cubicBezTo>
                            <a:cubicBezTo>
                              <a:pt x="23221" y="79345"/>
                              <a:pt x="17022" y="88426"/>
                              <a:pt x="10910" y="97551"/>
                            </a:cubicBezTo>
                            <a:cubicBezTo>
                              <a:pt x="3488" y="108553"/>
                              <a:pt x="-4065" y="122742"/>
                              <a:pt x="2527" y="134267"/>
                            </a:cubicBezTo>
                            <a:cubicBezTo>
                              <a:pt x="6020" y="140423"/>
                              <a:pt x="12700" y="143872"/>
                              <a:pt x="18332" y="148151"/>
                            </a:cubicBezTo>
                            <a:cubicBezTo>
                              <a:pt x="26758" y="154525"/>
                              <a:pt x="33394" y="163257"/>
                              <a:pt x="37235" y="173080"/>
                            </a:cubicBezTo>
                            <a:cubicBezTo>
                              <a:pt x="38283" y="175743"/>
                              <a:pt x="39200" y="178581"/>
                              <a:pt x="41427" y="180414"/>
                            </a:cubicBezTo>
                            <a:cubicBezTo>
                              <a:pt x="47670" y="185522"/>
                              <a:pt x="56314" y="178057"/>
                              <a:pt x="60680" y="171289"/>
                            </a:cubicBezTo>
                            <a:cubicBezTo>
                              <a:pt x="70721" y="155573"/>
                              <a:pt x="79759" y="139201"/>
                              <a:pt x="87617" y="122305"/>
                            </a:cubicBezTo>
                            <a:cubicBezTo>
                              <a:pt x="93904" y="108858"/>
                              <a:pt x="99579" y="93971"/>
                              <a:pt x="96174" y="79520"/>
                            </a:cubicBezTo>
                            <a:cubicBezTo>
                              <a:pt x="90018" y="85720"/>
                              <a:pt x="79584" y="87117"/>
                              <a:pt x="72031" y="82707"/>
                            </a:cubicBezTo>
                            <a:cubicBezTo>
                              <a:pt x="75393" y="76682"/>
                              <a:pt x="78711" y="70657"/>
                              <a:pt x="82072" y="64676"/>
                            </a:cubicBezTo>
                            <a:cubicBezTo>
                              <a:pt x="79147" y="62275"/>
                              <a:pt x="75611" y="60660"/>
                              <a:pt x="71900" y="60049"/>
                            </a:cubicBezTo>
                            <a:cubicBezTo>
                              <a:pt x="75655" y="51841"/>
                              <a:pt x="83862" y="46820"/>
                              <a:pt x="91110" y="41450"/>
                            </a:cubicBezTo>
                            <a:cubicBezTo>
                              <a:pt x="104163" y="31715"/>
                              <a:pt x="120099" y="17089"/>
                              <a:pt x="125163" y="1372"/>
                            </a:cubicBezTo>
                            <a:cubicBezTo>
                              <a:pt x="106172" y="-7622"/>
                              <a:pt x="62994" y="30055"/>
                              <a:pt x="50551" y="42978"/>
                            </a:cubicBezTo>
                            <a:close/>
                          </a:path>
                        </a:pathLst>
                      </a:custGeom>
                      <a:solidFill>
                        <a:srgbClr val="3E4D48"/>
                      </a:solidFill>
                      <a:ln w="4365" cap="flat">
                        <a:noFill/>
                        <a:prstDash val="solid"/>
                        <a:miter/>
                      </a:ln>
                    </p:spPr>
                    <p:txBody>
                      <a:bodyPr rtlCol="0" anchor="ctr"/>
                      <a:lstStyle/>
                      <a:p>
                        <a:endParaRPr lang="th-TH"/>
                      </a:p>
                    </p:txBody>
                  </p:sp>
                  <p:sp>
                    <p:nvSpPr>
                      <p:cNvPr id="387" name="Freeform: Shape 386">
                        <a:extLst>
                          <a:ext uri="{FF2B5EF4-FFF2-40B4-BE49-F238E27FC236}">
                            <a16:creationId xmlns:a16="http://schemas.microsoft.com/office/drawing/2014/main" id="{A7BA600C-A525-4540-9B2F-333FE5CD2BEA}"/>
                          </a:ext>
                        </a:extLst>
                      </p:cNvPr>
                      <p:cNvSpPr/>
                      <p:nvPr/>
                    </p:nvSpPr>
                    <p:spPr>
                      <a:xfrm>
                        <a:off x="2318053" y="5827698"/>
                        <a:ext cx="88407" cy="293815"/>
                      </a:xfrm>
                      <a:custGeom>
                        <a:avLst/>
                        <a:gdLst>
                          <a:gd name="connsiteX0" fmla="*/ 36954 w 88407"/>
                          <a:gd name="connsiteY0" fmla="*/ 265311 h 293815"/>
                          <a:gd name="connsiteX1" fmla="*/ 26825 w 88407"/>
                          <a:gd name="connsiteY1" fmla="*/ 287358 h 293815"/>
                          <a:gd name="connsiteX2" fmla="*/ 4952 w 88407"/>
                          <a:gd name="connsiteY2" fmla="*/ 291244 h 293815"/>
                          <a:gd name="connsiteX3" fmla="*/ 3599 w 88407"/>
                          <a:gd name="connsiteY3" fmla="*/ 267930 h 293815"/>
                          <a:gd name="connsiteX4" fmla="*/ 21630 w 88407"/>
                          <a:gd name="connsiteY4" fmla="*/ 249768 h 293815"/>
                          <a:gd name="connsiteX5" fmla="*/ 47737 w 88407"/>
                          <a:gd name="connsiteY5" fmla="*/ 186027 h 293815"/>
                          <a:gd name="connsiteX6" fmla="*/ 15605 w 88407"/>
                          <a:gd name="connsiteY6" fmla="*/ 202792 h 293815"/>
                          <a:gd name="connsiteX7" fmla="*/ 40970 w 88407"/>
                          <a:gd name="connsiteY7" fmla="*/ 173105 h 293815"/>
                          <a:gd name="connsiteX8" fmla="*/ 22678 w 88407"/>
                          <a:gd name="connsiteY8" fmla="*/ 167211 h 293815"/>
                          <a:gd name="connsiteX9" fmla="*/ 40883 w 88407"/>
                          <a:gd name="connsiteY9" fmla="*/ 143242 h 293815"/>
                          <a:gd name="connsiteX10" fmla="*/ 65681 w 88407"/>
                          <a:gd name="connsiteY10" fmla="*/ 124338 h 293815"/>
                          <a:gd name="connsiteX11" fmla="*/ 57299 w 88407"/>
                          <a:gd name="connsiteY11" fmla="*/ 99279 h 293815"/>
                          <a:gd name="connsiteX12" fmla="*/ 37128 w 88407"/>
                          <a:gd name="connsiteY12" fmla="*/ 101723 h 293815"/>
                          <a:gd name="connsiteX13" fmla="*/ 70134 w 88407"/>
                          <a:gd name="connsiteY13" fmla="*/ 0 h 293815"/>
                          <a:gd name="connsiteX14" fmla="*/ 79608 w 88407"/>
                          <a:gd name="connsiteY14" fmla="*/ 80506 h 293815"/>
                          <a:gd name="connsiteX15" fmla="*/ 88121 w 88407"/>
                          <a:gd name="connsiteY15" fmla="*/ 155554 h 293815"/>
                          <a:gd name="connsiteX16" fmla="*/ 69174 w 88407"/>
                          <a:gd name="connsiteY16" fmla="*/ 195632 h 293815"/>
                          <a:gd name="connsiteX17" fmla="*/ 36954 w 88407"/>
                          <a:gd name="connsiteY17" fmla="*/ 265311 h 29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407" h="293815">
                            <a:moveTo>
                              <a:pt x="36954" y="265311"/>
                            </a:moveTo>
                            <a:cubicBezTo>
                              <a:pt x="34553" y="273125"/>
                              <a:pt x="32326" y="281333"/>
                              <a:pt x="26825" y="287358"/>
                            </a:cubicBezTo>
                            <a:cubicBezTo>
                              <a:pt x="21324" y="293383"/>
                              <a:pt x="11370" y="296264"/>
                              <a:pt x="4952" y="291244"/>
                            </a:cubicBezTo>
                            <a:cubicBezTo>
                              <a:pt x="-1815" y="286005"/>
                              <a:pt x="-1029" y="275134"/>
                              <a:pt x="3599" y="267930"/>
                            </a:cubicBezTo>
                            <a:cubicBezTo>
                              <a:pt x="8227" y="260727"/>
                              <a:pt x="15605" y="255880"/>
                              <a:pt x="21630" y="249768"/>
                            </a:cubicBezTo>
                            <a:cubicBezTo>
                              <a:pt x="38002" y="233178"/>
                              <a:pt x="43241" y="208904"/>
                              <a:pt x="47737" y="186027"/>
                            </a:cubicBezTo>
                            <a:cubicBezTo>
                              <a:pt x="37041" y="191616"/>
                              <a:pt x="26345" y="197204"/>
                              <a:pt x="15605" y="202792"/>
                            </a:cubicBezTo>
                            <a:cubicBezTo>
                              <a:pt x="16784" y="188953"/>
                              <a:pt x="27480" y="176423"/>
                              <a:pt x="40970" y="173105"/>
                            </a:cubicBezTo>
                            <a:cubicBezTo>
                              <a:pt x="34858" y="171140"/>
                              <a:pt x="28790" y="169175"/>
                              <a:pt x="22678" y="167211"/>
                            </a:cubicBezTo>
                            <a:cubicBezTo>
                              <a:pt x="22721" y="156689"/>
                              <a:pt x="31846" y="148569"/>
                              <a:pt x="40883" y="143242"/>
                            </a:cubicBezTo>
                            <a:cubicBezTo>
                              <a:pt x="49920" y="137873"/>
                              <a:pt x="60180" y="133332"/>
                              <a:pt x="65681" y="124338"/>
                            </a:cubicBezTo>
                            <a:cubicBezTo>
                              <a:pt x="71138" y="115345"/>
                              <a:pt x="67733" y="100370"/>
                              <a:pt x="57299" y="99279"/>
                            </a:cubicBezTo>
                            <a:cubicBezTo>
                              <a:pt x="50488" y="98580"/>
                              <a:pt x="43634" y="103994"/>
                              <a:pt x="37128" y="101723"/>
                            </a:cubicBezTo>
                            <a:cubicBezTo>
                              <a:pt x="61271" y="74175"/>
                              <a:pt x="73496" y="36498"/>
                              <a:pt x="70134" y="0"/>
                            </a:cubicBezTo>
                            <a:cubicBezTo>
                              <a:pt x="73277" y="26850"/>
                              <a:pt x="76377" y="53699"/>
                              <a:pt x="79608" y="80506"/>
                            </a:cubicBezTo>
                            <a:cubicBezTo>
                              <a:pt x="82489" y="104343"/>
                              <a:pt x="89955" y="131542"/>
                              <a:pt x="88121" y="155554"/>
                            </a:cubicBezTo>
                            <a:cubicBezTo>
                              <a:pt x="86855" y="171751"/>
                              <a:pt x="77600" y="182273"/>
                              <a:pt x="69174" y="195632"/>
                            </a:cubicBezTo>
                            <a:cubicBezTo>
                              <a:pt x="55465" y="217374"/>
                              <a:pt x="44507" y="240731"/>
                              <a:pt x="36954" y="265311"/>
                            </a:cubicBezTo>
                            <a:close/>
                          </a:path>
                        </a:pathLst>
                      </a:custGeom>
                      <a:solidFill>
                        <a:srgbClr val="4D5854"/>
                      </a:solidFill>
                      <a:ln w="4365" cap="flat">
                        <a:noFill/>
                        <a:prstDash val="solid"/>
                        <a:miter/>
                      </a:ln>
                    </p:spPr>
                    <p:txBody>
                      <a:bodyPr rtlCol="0" anchor="ctr"/>
                      <a:lstStyle/>
                      <a:p>
                        <a:endParaRPr lang="th-TH"/>
                      </a:p>
                    </p:txBody>
                  </p:sp>
                  <p:sp>
                    <p:nvSpPr>
                      <p:cNvPr id="388" name="Freeform: Shape 387">
                        <a:extLst>
                          <a:ext uri="{FF2B5EF4-FFF2-40B4-BE49-F238E27FC236}">
                            <a16:creationId xmlns:a16="http://schemas.microsoft.com/office/drawing/2014/main" id="{D26F098F-AA07-46C3-A624-A77A1B4840C5}"/>
                          </a:ext>
                        </a:extLst>
                      </p:cNvPr>
                      <p:cNvSpPr/>
                      <p:nvPr/>
                    </p:nvSpPr>
                    <p:spPr>
                      <a:xfrm>
                        <a:off x="2348159" y="5873409"/>
                        <a:ext cx="61999" cy="159963"/>
                      </a:xfrm>
                      <a:custGeom>
                        <a:avLst/>
                        <a:gdLst>
                          <a:gd name="connsiteX0" fmla="*/ 26887 w 61999"/>
                          <a:gd name="connsiteY0" fmla="*/ 154244 h 159963"/>
                          <a:gd name="connsiteX1" fmla="*/ 11781 w 61999"/>
                          <a:gd name="connsiteY1" fmla="*/ 137130 h 159963"/>
                          <a:gd name="connsiteX2" fmla="*/ 299 w 61999"/>
                          <a:gd name="connsiteY2" fmla="*/ 136781 h 159963"/>
                          <a:gd name="connsiteX3" fmla="*/ 9729 w 61999"/>
                          <a:gd name="connsiteY3" fmla="*/ 125037 h 159963"/>
                          <a:gd name="connsiteX4" fmla="*/ 22870 w 61999"/>
                          <a:gd name="connsiteY4" fmla="*/ 115869 h 159963"/>
                          <a:gd name="connsiteX5" fmla="*/ 11301 w 61999"/>
                          <a:gd name="connsiteY5" fmla="*/ 117746 h 159963"/>
                          <a:gd name="connsiteX6" fmla="*/ 6804 w 61999"/>
                          <a:gd name="connsiteY6" fmla="*/ 106919 h 159963"/>
                          <a:gd name="connsiteX7" fmla="*/ 12567 w 61999"/>
                          <a:gd name="connsiteY7" fmla="*/ 98973 h 159963"/>
                          <a:gd name="connsiteX8" fmla="*/ 35880 w 61999"/>
                          <a:gd name="connsiteY8" fmla="*/ 76489 h 159963"/>
                          <a:gd name="connsiteX9" fmla="*/ 41774 w 61999"/>
                          <a:gd name="connsiteY9" fmla="*/ 68456 h 159963"/>
                          <a:gd name="connsiteX10" fmla="*/ 34003 w 61999"/>
                          <a:gd name="connsiteY10" fmla="*/ 53874 h 159963"/>
                          <a:gd name="connsiteX11" fmla="*/ 16322 w 61999"/>
                          <a:gd name="connsiteY11" fmla="*/ 53743 h 159963"/>
                          <a:gd name="connsiteX12" fmla="*/ 36797 w 61999"/>
                          <a:gd name="connsiteY12" fmla="*/ 21916 h 159963"/>
                          <a:gd name="connsiteX13" fmla="*/ 38238 w 61999"/>
                          <a:gd name="connsiteY13" fmla="*/ 0 h 159963"/>
                          <a:gd name="connsiteX14" fmla="*/ 49414 w 61999"/>
                          <a:gd name="connsiteY14" fmla="*/ 23750 h 159963"/>
                          <a:gd name="connsiteX15" fmla="*/ 47886 w 61999"/>
                          <a:gd name="connsiteY15" fmla="*/ 51080 h 159963"/>
                          <a:gd name="connsiteX16" fmla="*/ 55177 w 61999"/>
                          <a:gd name="connsiteY16" fmla="*/ 85352 h 159963"/>
                          <a:gd name="connsiteX17" fmla="*/ 60809 w 61999"/>
                          <a:gd name="connsiteY17" fmla="*/ 159963 h 159963"/>
                          <a:gd name="connsiteX18" fmla="*/ 51903 w 61999"/>
                          <a:gd name="connsiteY18" fmla="*/ 147477 h 159963"/>
                          <a:gd name="connsiteX19" fmla="*/ 53169 w 61999"/>
                          <a:gd name="connsiteY19" fmla="*/ 130713 h 159963"/>
                          <a:gd name="connsiteX20" fmla="*/ 48498 w 61999"/>
                          <a:gd name="connsiteY20" fmla="*/ 115825 h 159963"/>
                          <a:gd name="connsiteX21" fmla="*/ 49589 w 61999"/>
                          <a:gd name="connsiteY21" fmla="*/ 104168 h 159963"/>
                          <a:gd name="connsiteX22" fmla="*/ 26887 w 61999"/>
                          <a:gd name="connsiteY22" fmla="*/ 154244 h 15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999" h="159963">
                            <a:moveTo>
                              <a:pt x="26887" y="154244"/>
                            </a:moveTo>
                            <a:cubicBezTo>
                              <a:pt x="28371" y="145644"/>
                              <a:pt x="20513" y="136737"/>
                              <a:pt x="11781" y="137130"/>
                            </a:cubicBezTo>
                            <a:cubicBezTo>
                              <a:pt x="7852" y="137305"/>
                              <a:pt x="3530" y="138964"/>
                              <a:pt x="299" y="136781"/>
                            </a:cubicBezTo>
                            <a:cubicBezTo>
                              <a:pt x="-1404" y="131455"/>
                              <a:pt x="4490" y="126871"/>
                              <a:pt x="9729" y="125037"/>
                            </a:cubicBezTo>
                            <a:cubicBezTo>
                              <a:pt x="14968" y="123159"/>
                              <a:pt x="21386" y="121238"/>
                              <a:pt x="22870" y="115869"/>
                            </a:cubicBezTo>
                            <a:cubicBezTo>
                              <a:pt x="20033" y="118968"/>
                              <a:pt x="15012" y="119798"/>
                              <a:pt x="11301" y="117746"/>
                            </a:cubicBezTo>
                            <a:cubicBezTo>
                              <a:pt x="7634" y="115694"/>
                              <a:pt x="5669" y="110979"/>
                              <a:pt x="6804" y="106919"/>
                            </a:cubicBezTo>
                            <a:cubicBezTo>
                              <a:pt x="7721" y="103732"/>
                              <a:pt x="10166" y="101287"/>
                              <a:pt x="12567" y="98973"/>
                            </a:cubicBezTo>
                            <a:cubicBezTo>
                              <a:pt x="20338" y="91464"/>
                              <a:pt x="28109" y="83955"/>
                              <a:pt x="35880" y="76489"/>
                            </a:cubicBezTo>
                            <a:cubicBezTo>
                              <a:pt x="38282" y="74131"/>
                              <a:pt x="40814" y="71687"/>
                              <a:pt x="41774" y="68456"/>
                            </a:cubicBezTo>
                            <a:cubicBezTo>
                              <a:pt x="43521" y="62693"/>
                              <a:pt x="39504" y="56363"/>
                              <a:pt x="34003" y="53874"/>
                            </a:cubicBezTo>
                            <a:cubicBezTo>
                              <a:pt x="28502" y="51385"/>
                              <a:pt x="22128" y="52040"/>
                              <a:pt x="16322" y="53743"/>
                            </a:cubicBezTo>
                            <a:cubicBezTo>
                              <a:pt x="18723" y="41126"/>
                              <a:pt x="35226" y="34665"/>
                              <a:pt x="36797" y="21916"/>
                            </a:cubicBezTo>
                            <a:cubicBezTo>
                              <a:pt x="37714" y="14451"/>
                              <a:pt x="33348" y="5719"/>
                              <a:pt x="38238" y="0"/>
                            </a:cubicBezTo>
                            <a:cubicBezTo>
                              <a:pt x="46009" y="4802"/>
                              <a:pt x="49153" y="14625"/>
                              <a:pt x="49414" y="23750"/>
                            </a:cubicBezTo>
                            <a:cubicBezTo>
                              <a:pt x="49676" y="32874"/>
                              <a:pt x="47625" y="41955"/>
                              <a:pt x="47886" y="51080"/>
                            </a:cubicBezTo>
                            <a:cubicBezTo>
                              <a:pt x="48192" y="62780"/>
                              <a:pt x="52209" y="74044"/>
                              <a:pt x="55177" y="85352"/>
                            </a:cubicBezTo>
                            <a:cubicBezTo>
                              <a:pt x="61595" y="109582"/>
                              <a:pt x="63516" y="135035"/>
                              <a:pt x="60809" y="159963"/>
                            </a:cubicBezTo>
                            <a:cubicBezTo>
                              <a:pt x="55221" y="159570"/>
                              <a:pt x="51990" y="153109"/>
                              <a:pt x="51903" y="147477"/>
                            </a:cubicBezTo>
                            <a:cubicBezTo>
                              <a:pt x="51859" y="141845"/>
                              <a:pt x="53737" y="136301"/>
                              <a:pt x="53169" y="130713"/>
                            </a:cubicBezTo>
                            <a:cubicBezTo>
                              <a:pt x="52645" y="125517"/>
                              <a:pt x="50026" y="120802"/>
                              <a:pt x="48498" y="115825"/>
                            </a:cubicBezTo>
                            <a:cubicBezTo>
                              <a:pt x="47188" y="111459"/>
                              <a:pt x="47013" y="107486"/>
                              <a:pt x="49589" y="104168"/>
                            </a:cubicBezTo>
                            <a:cubicBezTo>
                              <a:pt x="48192" y="123116"/>
                              <a:pt x="29725" y="137567"/>
                              <a:pt x="26887" y="154244"/>
                            </a:cubicBezTo>
                            <a:close/>
                          </a:path>
                        </a:pathLst>
                      </a:custGeom>
                      <a:solidFill>
                        <a:srgbClr val="646C69"/>
                      </a:solidFill>
                      <a:ln w="4365" cap="flat">
                        <a:noFill/>
                        <a:prstDash val="solid"/>
                        <a:miter/>
                      </a:ln>
                    </p:spPr>
                    <p:txBody>
                      <a:bodyPr rtlCol="0" anchor="ctr"/>
                      <a:lstStyle/>
                      <a:p>
                        <a:endParaRPr lang="th-TH"/>
                      </a:p>
                    </p:txBody>
                  </p:sp>
                  <p:sp>
                    <p:nvSpPr>
                      <p:cNvPr id="389" name="Freeform: Shape 388">
                        <a:extLst>
                          <a:ext uri="{FF2B5EF4-FFF2-40B4-BE49-F238E27FC236}">
                            <a16:creationId xmlns:a16="http://schemas.microsoft.com/office/drawing/2014/main" id="{52FCE6E3-4F7B-4555-83A9-161AC0B12599}"/>
                          </a:ext>
                        </a:extLst>
                      </p:cNvPr>
                      <p:cNvSpPr/>
                      <p:nvPr/>
                    </p:nvSpPr>
                    <p:spPr>
                      <a:xfrm>
                        <a:off x="2378015" y="5645120"/>
                        <a:ext cx="70266" cy="512909"/>
                      </a:xfrm>
                      <a:custGeom>
                        <a:avLst/>
                        <a:gdLst>
                          <a:gd name="connsiteX0" fmla="*/ 49334 w 70266"/>
                          <a:gd name="connsiteY0" fmla="*/ 472163 h 512909"/>
                          <a:gd name="connsiteX1" fmla="*/ 28814 w 70266"/>
                          <a:gd name="connsiteY1" fmla="*/ 349309 h 512909"/>
                          <a:gd name="connsiteX2" fmla="*/ 5676 w 70266"/>
                          <a:gd name="connsiteY2" fmla="*/ 208206 h 512909"/>
                          <a:gd name="connsiteX3" fmla="*/ 1484 w 70266"/>
                          <a:gd name="connsiteY3" fmla="*/ 173323 h 512909"/>
                          <a:gd name="connsiteX4" fmla="*/ 4497 w 70266"/>
                          <a:gd name="connsiteY4" fmla="*/ 113642 h 512909"/>
                          <a:gd name="connsiteX5" fmla="*/ 0 w 70266"/>
                          <a:gd name="connsiteY5" fmla="*/ 50120 h 512909"/>
                          <a:gd name="connsiteX6" fmla="*/ 8382 w 70266"/>
                          <a:gd name="connsiteY6" fmla="*/ 0 h 512909"/>
                          <a:gd name="connsiteX7" fmla="*/ 16328 w 70266"/>
                          <a:gd name="connsiteY7" fmla="*/ 49072 h 512909"/>
                          <a:gd name="connsiteX8" fmla="*/ 49508 w 70266"/>
                          <a:gd name="connsiteY8" fmla="*/ 376945 h 512909"/>
                          <a:gd name="connsiteX9" fmla="*/ 65967 w 70266"/>
                          <a:gd name="connsiteY9" fmla="*/ 480240 h 512909"/>
                          <a:gd name="connsiteX10" fmla="*/ 62126 w 70266"/>
                          <a:gd name="connsiteY10" fmla="*/ 512503 h 512909"/>
                          <a:gd name="connsiteX11" fmla="*/ 49334 w 70266"/>
                          <a:gd name="connsiteY11" fmla="*/ 472163 h 51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266" h="512909">
                            <a:moveTo>
                              <a:pt x="49334" y="472163"/>
                            </a:moveTo>
                            <a:cubicBezTo>
                              <a:pt x="42261" y="431255"/>
                              <a:pt x="35538" y="390304"/>
                              <a:pt x="28814" y="349309"/>
                            </a:cubicBezTo>
                            <a:cubicBezTo>
                              <a:pt x="21087" y="302289"/>
                              <a:pt x="13403" y="255226"/>
                              <a:pt x="5676" y="208206"/>
                            </a:cubicBezTo>
                            <a:cubicBezTo>
                              <a:pt x="3798" y="196636"/>
                              <a:pt x="1877" y="185023"/>
                              <a:pt x="1484" y="173323"/>
                            </a:cubicBezTo>
                            <a:cubicBezTo>
                              <a:pt x="830" y="153415"/>
                              <a:pt x="4584" y="133594"/>
                              <a:pt x="4497" y="113642"/>
                            </a:cubicBezTo>
                            <a:cubicBezTo>
                              <a:pt x="4410" y="92424"/>
                              <a:pt x="0" y="71338"/>
                              <a:pt x="0" y="50120"/>
                            </a:cubicBezTo>
                            <a:cubicBezTo>
                              <a:pt x="0" y="33093"/>
                              <a:pt x="2838" y="16110"/>
                              <a:pt x="8382" y="0"/>
                            </a:cubicBezTo>
                            <a:cubicBezTo>
                              <a:pt x="16983" y="14407"/>
                              <a:pt x="16590" y="32263"/>
                              <a:pt x="16328" y="49072"/>
                            </a:cubicBezTo>
                            <a:cubicBezTo>
                              <a:pt x="14800" y="159047"/>
                              <a:pt x="32176" y="268323"/>
                              <a:pt x="49508" y="376945"/>
                            </a:cubicBezTo>
                            <a:cubicBezTo>
                              <a:pt x="55009" y="411391"/>
                              <a:pt x="60467" y="445793"/>
                              <a:pt x="65967" y="480240"/>
                            </a:cubicBezTo>
                            <a:cubicBezTo>
                              <a:pt x="67103" y="487225"/>
                              <a:pt x="77057" y="516694"/>
                              <a:pt x="62126" y="512503"/>
                            </a:cubicBezTo>
                            <a:cubicBezTo>
                              <a:pt x="52346" y="509753"/>
                              <a:pt x="50774" y="480458"/>
                              <a:pt x="49334" y="472163"/>
                            </a:cubicBezTo>
                            <a:close/>
                          </a:path>
                        </a:pathLst>
                      </a:custGeom>
                      <a:solidFill>
                        <a:srgbClr val="506A60"/>
                      </a:solidFill>
                      <a:ln w="4365" cap="flat">
                        <a:noFill/>
                        <a:prstDash val="solid"/>
                        <a:miter/>
                      </a:ln>
                    </p:spPr>
                    <p:txBody>
                      <a:bodyPr rtlCol="0" anchor="ctr"/>
                      <a:lstStyle/>
                      <a:p>
                        <a:endParaRPr lang="th-TH"/>
                      </a:p>
                    </p:txBody>
                  </p:sp>
                  <p:sp>
                    <p:nvSpPr>
                      <p:cNvPr id="390" name="Freeform: Shape 389">
                        <a:extLst>
                          <a:ext uri="{FF2B5EF4-FFF2-40B4-BE49-F238E27FC236}">
                            <a16:creationId xmlns:a16="http://schemas.microsoft.com/office/drawing/2014/main" id="{638211DC-2BA0-4DEA-B4AC-6601103CC13F}"/>
                          </a:ext>
                        </a:extLst>
                      </p:cNvPr>
                      <p:cNvSpPr/>
                      <p:nvPr/>
                    </p:nvSpPr>
                    <p:spPr>
                      <a:xfrm>
                        <a:off x="2383691" y="5646430"/>
                        <a:ext cx="63540" cy="526648"/>
                      </a:xfrm>
                      <a:custGeom>
                        <a:avLst/>
                        <a:gdLst>
                          <a:gd name="connsiteX0" fmla="*/ 16284 w 63540"/>
                          <a:gd name="connsiteY0" fmla="*/ 210127 h 526648"/>
                          <a:gd name="connsiteX1" fmla="*/ 11307 w 63540"/>
                          <a:gd name="connsiteY1" fmla="*/ 162889 h 526648"/>
                          <a:gd name="connsiteX2" fmla="*/ 11307 w 63540"/>
                          <a:gd name="connsiteY2" fmla="*/ 84173 h 526648"/>
                          <a:gd name="connsiteX3" fmla="*/ 0 w 63540"/>
                          <a:gd name="connsiteY3" fmla="*/ 0 h 526648"/>
                          <a:gd name="connsiteX4" fmla="*/ 28727 w 63540"/>
                          <a:gd name="connsiteY4" fmla="*/ 214886 h 526648"/>
                          <a:gd name="connsiteX5" fmla="*/ 59157 w 63540"/>
                          <a:gd name="connsiteY5" fmla="*/ 400695 h 526648"/>
                          <a:gd name="connsiteX6" fmla="*/ 58808 w 63540"/>
                          <a:gd name="connsiteY6" fmla="*/ 526648 h 526648"/>
                          <a:gd name="connsiteX7" fmla="*/ 37109 w 63540"/>
                          <a:gd name="connsiteY7" fmla="*/ 367820 h 526648"/>
                          <a:gd name="connsiteX8" fmla="*/ 16284 w 63540"/>
                          <a:gd name="connsiteY8" fmla="*/ 210127 h 5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0" h="526648">
                            <a:moveTo>
                              <a:pt x="16284" y="210127"/>
                            </a:moveTo>
                            <a:cubicBezTo>
                              <a:pt x="14233" y="194410"/>
                              <a:pt x="12137" y="178693"/>
                              <a:pt x="11307" y="162889"/>
                            </a:cubicBezTo>
                            <a:cubicBezTo>
                              <a:pt x="9910" y="136694"/>
                              <a:pt x="11919" y="110412"/>
                              <a:pt x="11307" y="84173"/>
                            </a:cubicBezTo>
                            <a:cubicBezTo>
                              <a:pt x="10609" y="55795"/>
                              <a:pt x="6811" y="27548"/>
                              <a:pt x="0" y="0"/>
                            </a:cubicBezTo>
                            <a:cubicBezTo>
                              <a:pt x="30561" y="66011"/>
                              <a:pt x="21654" y="142500"/>
                              <a:pt x="28727" y="214886"/>
                            </a:cubicBezTo>
                            <a:cubicBezTo>
                              <a:pt x="34839" y="277360"/>
                              <a:pt x="53263" y="338176"/>
                              <a:pt x="59157" y="400695"/>
                            </a:cubicBezTo>
                            <a:cubicBezTo>
                              <a:pt x="62868" y="439943"/>
                              <a:pt x="66972" y="488055"/>
                              <a:pt x="58808" y="526648"/>
                            </a:cubicBezTo>
                            <a:cubicBezTo>
                              <a:pt x="43833" y="477708"/>
                              <a:pt x="43789" y="418725"/>
                              <a:pt x="37109" y="367820"/>
                            </a:cubicBezTo>
                            <a:cubicBezTo>
                              <a:pt x="30168" y="315256"/>
                              <a:pt x="23226" y="262691"/>
                              <a:pt x="16284" y="210127"/>
                            </a:cubicBezTo>
                            <a:close/>
                          </a:path>
                        </a:pathLst>
                      </a:custGeom>
                      <a:solidFill>
                        <a:srgbClr val="25483B"/>
                      </a:solidFill>
                      <a:ln w="4365" cap="flat">
                        <a:noFill/>
                        <a:prstDash val="solid"/>
                        <a:miter/>
                      </a:ln>
                    </p:spPr>
                    <p:txBody>
                      <a:bodyPr rtlCol="0" anchor="ctr"/>
                      <a:lstStyle/>
                      <a:p>
                        <a:endParaRPr lang="th-TH"/>
                      </a:p>
                    </p:txBody>
                  </p:sp>
                  <p:sp>
                    <p:nvSpPr>
                      <p:cNvPr id="391" name="Freeform: Shape 390">
                        <a:extLst>
                          <a:ext uri="{FF2B5EF4-FFF2-40B4-BE49-F238E27FC236}">
                            <a16:creationId xmlns:a16="http://schemas.microsoft.com/office/drawing/2014/main" id="{3528ED44-0D37-4163-8951-D60F817C17A2}"/>
                          </a:ext>
                        </a:extLst>
                      </p:cNvPr>
                      <p:cNvSpPr/>
                      <p:nvPr/>
                    </p:nvSpPr>
                    <p:spPr>
                      <a:xfrm>
                        <a:off x="2393863" y="5674153"/>
                        <a:ext cx="53569" cy="489625"/>
                      </a:xfrm>
                      <a:custGeom>
                        <a:avLst/>
                        <a:gdLst>
                          <a:gd name="connsiteX0" fmla="*/ 40209 w 53569"/>
                          <a:gd name="connsiteY0" fmla="*/ 323725 h 489625"/>
                          <a:gd name="connsiteX1" fmla="*/ 23444 w 53569"/>
                          <a:gd name="connsiteY1" fmla="*/ 212004 h 489625"/>
                          <a:gd name="connsiteX2" fmla="*/ 0 w 53569"/>
                          <a:gd name="connsiteY2" fmla="*/ 0 h 489625"/>
                          <a:gd name="connsiteX3" fmla="*/ 8732 w 53569"/>
                          <a:gd name="connsiteY3" fmla="*/ 87447 h 489625"/>
                          <a:gd name="connsiteX4" fmla="*/ 13316 w 53569"/>
                          <a:gd name="connsiteY4" fmla="*/ 121413 h 489625"/>
                          <a:gd name="connsiteX5" fmla="*/ 11307 w 53569"/>
                          <a:gd name="connsiteY5" fmla="*/ 152629 h 489625"/>
                          <a:gd name="connsiteX6" fmla="*/ 17245 w 53569"/>
                          <a:gd name="connsiteY6" fmla="*/ 203316 h 489625"/>
                          <a:gd name="connsiteX7" fmla="*/ 42043 w 53569"/>
                          <a:gd name="connsiteY7" fmla="*/ 366423 h 489625"/>
                          <a:gd name="connsiteX8" fmla="*/ 45666 w 53569"/>
                          <a:gd name="connsiteY8" fmla="*/ 463257 h 489625"/>
                          <a:gd name="connsiteX9" fmla="*/ 48417 w 53569"/>
                          <a:gd name="connsiteY9" fmla="*/ 489626 h 489625"/>
                          <a:gd name="connsiteX10" fmla="*/ 48941 w 53569"/>
                          <a:gd name="connsiteY10" fmla="*/ 407549 h 489625"/>
                          <a:gd name="connsiteX11" fmla="*/ 40209 w 53569"/>
                          <a:gd name="connsiteY11" fmla="*/ 323725 h 48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69" h="489625">
                            <a:moveTo>
                              <a:pt x="40209" y="323725"/>
                            </a:moveTo>
                            <a:cubicBezTo>
                              <a:pt x="34752" y="286485"/>
                              <a:pt x="27243" y="249506"/>
                              <a:pt x="23444" y="212004"/>
                            </a:cubicBezTo>
                            <a:cubicBezTo>
                              <a:pt x="16241" y="141059"/>
                              <a:pt x="22222" y="67757"/>
                              <a:pt x="0" y="0"/>
                            </a:cubicBezTo>
                            <a:cubicBezTo>
                              <a:pt x="568" y="29294"/>
                              <a:pt x="3493" y="58589"/>
                              <a:pt x="8732" y="87447"/>
                            </a:cubicBezTo>
                            <a:cubicBezTo>
                              <a:pt x="10784" y="98711"/>
                              <a:pt x="13185" y="109975"/>
                              <a:pt x="13316" y="121413"/>
                            </a:cubicBezTo>
                            <a:cubicBezTo>
                              <a:pt x="13447" y="131848"/>
                              <a:pt x="11657" y="142195"/>
                              <a:pt x="11307" y="152629"/>
                            </a:cubicBezTo>
                            <a:cubicBezTo>
                              <a:pt x="10740" y="169656"/>
                              <a:pt x="14014" y="186551"/>
                              <a:pt x="17245" y="203316"/>
                            </a:cubicBezTo>
                            <a:cubicBezTo>
                              <a:pt x="27636" y="257365"/>
                              <a:pt x="37764" y="311544"/>
                              <a:pt x="42043" y="366423"/>
                            </a:cubicBezTo>
                            <a:cubicBezTo>
                              <a:pt x="44575" y="398643"/>
                              <a:pt x="45099" y="430949"/>
                              <a:pt x="45666" y="463257"/>
                            </a:cubicBezTo>
                            <a:cubicBezTo>
                              <a:pt x="45797" y="472032"/>
                              <a:pt x="44400" y="482728"/>
                              <a:pt x="48417" y="489626"/>
                            </a:cubicBezTo>
                            <a:cubicBezTo>
                              <a:pt x="59026" y="474346"/>
                              <a:pt x="50163" y="427282"/>
                              <a:pt x="48941" y="407549"/>
                            </a:cubicBezTo>
                            <a:cubicBezTo>
                              <a:pt x="47194" y="379564"/>
                              <a:pt x="44488" y="351492"/>
                              <a:pt x="40209" y="323725"/>
                            </a:cubicBezTo>
                            <a:close/>
                          </a:path>
                        </a:pathLst>
                      </a:custGeom>
                      <a:solidFill>
                        <a:srgbClr val="243631"/>
                      </a:solidFill>
                      <a:ln w="4365" cap="flat">
                        <a:noFill/>
                        <a:prstDash val="solid"/>
                        <a:miter/>
                      </a:ln>
                    </p:spPr>
                    <p:txBody>
                      <a:bodyPr rtlCol="0" anchor="ctr"/>
                      <a:lstStyle/>
                      <a:p>
                        <a:endParaRPr lang="th-TH"/>
                      </a:p>
                    </p:txBody>
                  </p:sp>
                  <p:sp>
                    <p:nvSpPr>
                      <p:cNvPr id="392" name="Freeform: Shape 391">
                        <a:extLst>
                          <a:ext uri="{FF2B5EF4-FFF2-40B4-BE49-F238E27FC236}">
                            <a16:creationId xmlns:a16="http://schemas.microsoft.com/office/drawing/2014/main" id="{876B76B6-74BA-45A0-A43D-A9F6B14D7D56}"/>
                          </a:ext>
                        </a:extLst>
                      </p:cNvPr>
                      <p:cNvSpPr/>
                      <p:nvPr/>
                    </p:nvSpPr>
                    <p:spPr>
                      <a:xfrm>
                        <a:off x="2277542" y="5927414"/>
                        <a:ext cx="123267" cy="135733"/>
                      </a:xfrm>
                      <a:custGeom>
                        <a:avLst/>
                        <a:gdLst>
                          <a:gd name="connsiteX0" fmla="*/ 56990 w 123267"/>
                          <a:gd name="connsiteY0" fmla="*/ 41475 h 135733"/>
                          <a:gd name="connsiteX1" fmla="*/ 40575 w 123267"/>
                          <a:gd name="connsiteY1" fmla="*/ 50119 h 135733"/>
                          <a:gd name="connsiteX2" fmla="*/ 22282 w 123267"/>
                          <a:gd name="connsiteY2" fmla="*/ 66928 h 135733"/>
                          <a:gd name="connsiteX3" fmla="*/ 147 w 123267"/>
                          <a:gd name="connsiteY3" fmla="*/ 135733 h 135733"/>
                          <a:gd name="connsiteX4" fmla="*/ 20841 w 123267"/>
                          <a:gd name="connsiteY4" fmla="*/ 81117 h 135733"/>
                          <a:gd name="connsiteX5" fmla="*/ 61443 w 123267"/>
                          <a:gd name="connsiteY5" fmla="*/ 40165 h 135733"/>
                          <a:gd name="connsiteX6" fmla="*/ 77116 w 123267"/>
                          <a:gd name="connsiteY6" fmla="*/ 33180 h 135733"/>
                          <a:gd name="connsiteX7" fmla="*/ 93881 w 123267"/>
                          <a:gd name="connsiteY7" fmla="*/ 23444 h 135733"/>
                          <a:gd name="connsiteX8" fmla="*/ 123132 w 123267"/>
                          <a:gd name="connsiteY8" fmla="*/ 4890 h 135733"/>
                          <a:gd name="connsiteX9" fmla="*/ 122259 w 123267"/>
                          <a:gd name="connsiteY9" fmla="*/ 0 h 135733"/>
                          <a:gd name="connsiteX10" fmla="*/ 56990 w 123267"/>
                          <a:gd name="connsiteY10" fmla="*/ 41475 h 13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267" h="135733">
                            <a:moveTo>
                              <a:pt x="56990" y="41475"/>
                            </a:moveTo>
                            <a:cubicBezTo>
                              <a:pt x="51489" y="44313"/>
                              <a:pt x="45770" y="46801"/>
                              <a:pt x="40575" y="50119"/>
                            </a:cubicBezTo>
                            <a:cubicBezTo>
                              <a:pt x="33546" y="54573"/>
                              <a:pt x="27477" y="60423"/>
                              <a:pt x="22282" y="66928"/>
                            </a:cubicBezTo>
                            <a:cubicBezTo>
                              <a:pt x="6827" y="86137"/>
                              <a:pt x="-1206" y="111153"/>
                              <a:pt x="147" y="135733"/>
                            </a:cubicBezTo>
                            <a:cubicBezTo>
                              <a:pt x="5342" y="116916"/>
                              <a:pt x="11236" y="98143"/>
                              <a:pt x="20841" y="81117"/>
                            </a:cubicBezTo>
                            <a:cubicBezTo>
                              <a:pt x="30402" y="64134"/>
                              <a:pt x="43980" y="48853"/>
                              <a:pt x="61443" y="40165"/>
                            </a:cubicBezTo>
                            <a:cubicBezTo>
                              <a:pt x="66551" y="37633"/>
                              <a:pt x="71965" y="35669"/>
                              <a:pt x="77116" y="33180"/>
                            </a:cubicBezTo>
                            <a:cubicBezTo>
                              <a:pt x="82923" y="30386"/>
                              <a:pt x="88424" y="26893"/>
                              <a:pt x="93881" y="23444"/>
                            </a:cubicBezTo>
                            <a:cubicBezTo>
                              <a:pt x="103617" y="17245"/>
                              <a:pt x="113396" y="11089"/>
                              <a:pt x="123132" y="4890"/>
                            </a:cubicBezTo>
                            <a:cubicBezTo>
                              <a:pt x="121560" y="1484"/>
                              <a:pt x="124791" y="2663"/>
                              <a:pt x="122259" y="0"/>
                            </a:cubicBezTo>
                            <a:cubicBezTo>
                              <a:pt x="100954" y="13578"/>
                              <a:pt x="80172" y="29556"/>
                              <a:pt x="56990" y="41475"/>
                            </a:cubicBezTo>
                            <a:close/>
                          </a:path>
                        </a:pathLst>
                      </a:custGeom>
                      <a:solidFill>
                        <a:srgbClr val="21302C"/>
                      </a:solidFill>
                      <a:ln w="4365" cap="flat">
                        <a:noFill/>
                        <a:prstDash val="solid"/>
                        <a:miter/>
                      </a:ln>
                    </p:spPr>
                    <p:txBody>
                      <a:bodyPr rtlCol="0" anchor="ctr"/>
                      <a:lstStyle/>
                      <a:p>
                        <a:endParaRPr lang="th-TH"/>
                      </a:p>
                    </p:txBody>
                  </p:sp>
                  <p:sp>
                    <p:nvSpPr>
                      <p:cNvPr id="393" name="Freeform: Shape 392">
                        <a:extLst>
                          <a:ext uri="{FF2B5EF4-FFF2-40B4-BE49-F238E27FC236}">
                            <a16:creationId xmlns:a16="http://schemas.microsoft.com/office/drawing/2014/main" id="{2B667238-424B-49EB-AC5C-6B25E9541854}"/>
                          </a:ext>
                        </a:extLst>
                      </p:cNvPr>
                      <p:cNvSpPr/>
                      <p:nvPr/>
                    </p:nvSpPr>
                    <p:spPr>
                      <a:xfrm>
                        <a:off x="2240667" y="5843372"/>
                        <a:ext cx="130363" cy="114820"/>
                      </a:xfrm>
                      <a:custGeom>
                        <a:avLst/>
                        <a:gdLst>
                          <a:gd name="connsiteX0" fmla="*/ 101418 w 130363"/>
                          <a:gd name="connsiteY0" fmla="*/ 30910 h 114820"/>
                          <a:gd name="connsiteX1" fmla="*/ 59855 w 130363"/>
                          <a:gd name="connsiteY1" fmla="*/ 57454 h 114820"/>
                          <a:gd name="connsiteX2" fmla="*/ 51124 w 130363"/>
                          <a:gd name="connsiteY2" fmla="*/ 61994 h 114820"/>
                          <a:gd name="connsiteX3" fmla="*/ 0 w 130363"/>
                          <a:gd name="connsiteY3" fmla="*/ 114821 h 114820"/>
                          <a:gd name="connsiteX4" fmla="*/ 14975 w 130363"/>
                          <a:gd name="connsiteY4" fmla="*/ 89848 h 114820"/>
                          <a:gd name="connsiteX5" fmla="*/ 27024 w 130363"/>
                          <a:gd name="connsiteY5" fmla="*/ 73913 h 114820"/>
                          <a:gd name="connsiteX6" fmla="*/ 45186 w 130363"/>
                          <a:gd name="connsiteY6" fmla="*/ 63784 h 114820"/>
                          <a:gd name="connsiteX7" fmla="*/ 102204 w 130363"/>
                          <a:gd name="connsiteY7" fmla="*/ 22615 h 114820"/>
                          <a:gd name="connsiteX8" fmla="*/ 130363 w 130363"/>
                          <a:gd name="connsiteY8" fmla="*/ 0 h 114820"/>
                          <a:gd name="connsiteX9" fmla="*/ 101418 w 130363"/>
                          <a:gd name="connsiteY9" fmla="*/ 30910 h 11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363" h="114820">
                            <a:moveTo>
                              <a:pt x="101418" y="30910"/>
                            </a:moveTo>
                            <a:cubicBezTo>
                              <a:pt x="89848" y="42698"/>
                              <a:pt x="74655" y="50076"/>
                              <a:pt x="59855" y="57454"/>
                            </a:cubicBezTo>
                            <a:cubicBezTo>
                              <a:pt x="56930" y="58939"/>
                              <a:pt x="54005" y="60379"/>
                              <a:pt x="51124" y="61994"/>
                            </a:cubicBezTo>
                            <a:cubicBezTo>
                              <a:pt x="29600" y="74219"/>
                              <a:pt x="13709" y="94214"/>
                              <a:pt x="0" y="114821"/>
                            </a:cubicBezTo>
                            <a:cubicBezTo>
                              <a:pt x="4977" y="106482"/>
                              <a:pt x="9998" y="98187"/>
                              <a:pt x="14975" y="89848"/>
                            </a:cubicBezTo>
                            <a:cubicBezTo>
                              <a:pt x="18424" y="84129"/>
                              <a:pt x="21960" y="78279"/>
                              <a:pt x="27024" y="73913"/>
                            </a:cubicBezTo>
                            <a:cubicBezTo>
                              <a:pt x="32307" y="69373"/>
                              <a:pt x="38856" y="66710"/>
                              <a:pt x="45186" y="63784"/>
                            </a:cubicBezTo>
                            <a:cubicBezTo>
                              <a:pt x="66579" y="53830"/>
                              <a:pt x="86050" y="39773"/>
                              <a:pt x="102204" y="22615"/>
                            </a:cubicBezTo>
                            <a:cubicBezTo>
                              <a:pt x="110280" y="14014"/>
                              <a:pt x="118750" y="3361"/>
                              <a:pt x="130363" y="0"/>
                            </a:cubicBezTo>
                            <a:cubicBezTo>
                              <a:pt x="127394" y="9299"/>
                              <a:pt x="109102" y="23095"/>
                              <a:pt x="101418" y="30910"/>
                            </a:cubicBezTo>
                            <a:close/>
                          </a:path>
                        </a:pathLst>
                      </a:custGeom>
                      <a:solidFill>
                        <a:srgbClr val="2A3835"/>
                      </a:solidFill>
                      <a:ln w="4365" cap="flat">
                        <a:noFill/>
                        <a:prstDash val="solid"/>
                        <a:miter/>
                      </a:ln>
                    </p:spPr>
                    <p:txBody>
                      <a:bodyPr rtlCol="0" anchor="ctr"/>
                      <a:lstStyle/>
                      <a:p>
                        <a:endParaRPr lang="th-TH"/>
                      </a:p>
                    </p:txBody>
                  </p:sp>
                  <p:sp>
                    <p:nvSpPr>
                      <p:cNvPr id="394" name="Freeform: Shape 393">
                        <a:extLst>
                          <a:ext uri="{FF2B5EF4-FFF2-40B4-BE49-F238E27FC236}">
                            <a16:creationId xmlns:a16="http://schemas.microsoft.com/office/drawing/2014/main" id="{B3349EE9-1ED5-499A-A66E-27701CC5B408}"/>
                          </a:ext>
                        </a:extLst>
                      </p:cNvPr>
                      <p:cNvSpPr/>
                      <p:nvPr/>
                    </p:nvSpPr>
                    <p:spPr>
                      <a:xfrm>
                        <a:off x="2243068" y="5756841"/>
                        <a:ext cx="126695" cy="134990"/>
                      </a:xfrm>
                      <a:custGeom>
                        <a:avLst/>
                        <a:gdLst>
                          <a:gd name="connsiteX0" fmla="*/ 99672 w 126695"/>
                          <a:gd name="connsiteY0" fmla="*/ 26457 h 134990"/>
                          <a:gd name="connsiteX1" fmla="*/ 61907 w 126695"/>
                          <a:gd name="connsiteY1" fmla="*/ 58502 h 134990"/>
                          <a:gd name="connsiteX2" fmla="*/ 45143 w 126695"/>
                          <a:gd name="connsiteY2" fmla="*/ 73389 h 134990"/>
                          <a:gd name="connsiteX3" fmla="*/ 24623 w 126695"/>
                          <a:gd name="connsiteY3" fmla="*/ 99671 h 134990"/>
                          <a:gd name="connsiteX4" fmla="*/ 0 w 126695"/>
                          <a:gd name="connsiteY4" fmla="*/ 134991 h 134990"/>
                          <a:gd name="connsiteX5" fmla="*/ 23183 w 126695"/>
                          <a:gd name="connsiteY5" fmla="*/ 97532 h 134990"/>
                          <a:gd name="connsiteX6" fmla="*/ 34446 w 126695"/>
                          <a:gd name="connsiteY6" fmla="*/ 81248 h 134990"/>
                          <a:gd name="connsiteX7" fmla="*/ 46321 w 126695"/>
                          <a:gd name="connsiteY7" fmla="*/ 69591 h 134990"/>
                          <a:gd name="connsiteX8" fmla="*/ 126696 w 126695"/>
                          <a:gd name="connsiteY8" fmla="*/ 0 h 134990"/>
                          <a:gd name="connsiteX9" fmla="*/ 99672 w 126695"/>
                          <a:gd name="connsiteY9" fmla="*/ 26457 h 134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695" h="134990">
                            <a:moveTo>
                              <a:pt x="99672" y="26457"/>
                            </a:moveTo>
                            <a:cubicBezTo>
                              <a:pt x="87404" y="37502"/>
                              <a:pt x="74655" y="48024"/>
                              <a:pt x="61907" y="58502"/>
                            </a:cubicBezTo>
                            <a:cubicBezTo>
                              <a:pt x="56144" y="63261"/>
                              <a:pt x="50338" y="68019"/>
                              <a:pt x="45143" y="73389"/>
                            </a:cubicBezTo>
                            <a:cubicBezTo>
                              <a:pt x="37371" y="81379"/>
                              <a:pt x="30997" y="90547"/>
                              <a:pt x="24623" y="99671"/>
                            </a:cubicBezTo>
                            <a:cubicBezTo>
                              <a:pt x="16416" y="111459"/>
                              <a:pt x="8208" y="123203"/>
                              <a:pt x="0" y="134991"/>
                            </a:cubicBezTo>
                            <a:cubicBezTo>
                              <a:pt x="7728" y="122505"/>
                              <a:pt x="15455" y="110019"/>
                              <a:pt x="23183" y="97532"/>
                            </a:cubicBezTo>
                            <a:cubicBezTo>
                              <a:pt x="26675" y="91900"/>
                              <a:pt x="30168" y="86269"/>
                              <a:pt x="34446" y="81248"/>
                            </a:cubicBezTo>
                            <a:cubicBezTo>
                              <a:pt x="38070" y="77056"/>
                              <a:pt x="42174" y="73302"/>
                              <a:pt x="46321" y="69591"/>
                            </a:cubicBezTo>
                            <a:cubicBezTo>
                              <a:pt x="70508" y="47849"/>
                              <a:pt x="97620" y="14363"/>
                              <a:pt x="126696" y="0"/>
                            </a:cubicBezTo>
                            <a:cubicBezTo>
                              <a:pt x="118707" y="9561"/>
                              <a:pt x="108971" y="18118"/>
                              <a:pt x="99672" y="26457"/>
                            </a:cubicBezTo>
                            <a:close/>
                          </a:path>
                        </a:pathLst>
                      </a:custGeom>
                      <a:solidFill>
                        <a:srgbClr val="2A3835"/>
                      </a:solidFill>
                      <a:ln w="4365" cap="flat">
                        <a:noFill/>
                        <a:prstDash val="solid"/>
                        <a:miter/>
                      </a:ln>
                    </p:spPr>
                    <p:txBody>
                      <a:bodyPr rtlCol="0" anchor="ctr"/>
                      <a:lstStyle/>
                      <a:p>
                        <a:endParaRPr lang="th-TH"/>
                      </a:p>
                    </p:txBody>
                  </p:sp>
                  <p:sp>
                    <p:nvSpPr>
                      <p:cNvPr id="395" name="Freeform: Shape 394">
                        <a:extLst>
                          <a:ext uri="{FF2B5EF4-FFF2-40B4-BE49-F238E27FC236}">
                            <a16:creationId xmlns:a16="http://schemas.microsoft.com/office/drawing/2014/main" id="{147A9A08-9733-440E-A604-824209319254}"/>
                          </a:ext>
                        </a:extLst>
                      </p:cNvPr>
                      <p:cNvSpPr/>
                      <p:nvPr/>
                    </p:nvSpPr>
                    <p:spPr>
                      <a:xfrm>
                        <a:off x="2293013" y="5689913"/>
                        <a:ext cx="83387" cy="82339"/>
                      </a:xfrm>
                      <a:custGeom>
                        <a:avLst/>
                        <a:gdLst>
                          <a:gd name="connsiteX0" fmla="*/ 51342 w 83387"/>
                          <a:gd name="connsiteY0" fmla="*/ 27854 h 82339"/>
                          <a:gd name="connsiteX1" fmla="*/ 0 w 83387"/>
                          <a:gd name="connsiteY1" fmla="*/ 82339 h 82339"/>
                          <a:gd name="connsiteX2" fmla="*/ 69111 w 83387"/>
                          <a:gd name="connsiteY2" fmla="*/ 8382 h 82339"/>
                          <a:gd name="connsiteX3" fmla="*/ 83387 w 83387"/>
                          <a:gd name="connsiteY3" fmla="*/ 0 h 82339"/>
                          <a:gd name="connsiteX4" fmla="*/ 51342 w 83387"/>
                          <a:gd name="connsiteY4" fmla="*/ 27854 h 8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7" h="82339">
                            <a:moveTo>
                              <a:pt x="51342" y="27854"/>
                            </a:moveTo>
                            <a:cubicBezTo>
                              <a:pt x="34053" y="45885"/>
                              <a:pt x="16939" y="64046"/>
                              <a:pt x="0" y="82339"/>
                            </a:cubicBezTo>
                            <a:cubicBezTo>
                              <a:pt x="19253" y="54573"/>
                              <a:pt x="44313" y="31347"/>
                              <a:pt x="69111" y="8382"/>
                            </a:cubicBezTo>
                            <a:cubicBezTo>
                              <a:pt x="73564" y="4235"/>
                              <a:pt x="77712" y="917"/>
                              <a:pt x="83387" y="0"/>
                            </a:cubicBezTo>
                            <a:cubicBezTo>
                              <a:pt x="75747" y="9867"/>
                              <a:pt x="60729" y="18031"/>
                              <a:pt x="51342" y="27854"/>
                            </a:cubicBezTo>
                            <a:close/>
                          </a:path>
                        </a:pathLst>
                      </a:custGeom>
                      <a:solidFill>
                        <a:srgbClr val="2A3835"/>
                      </a:solidFill>
                      <a:ln w="4365" cap="flat">
                        <a:noFill/>
                        <a:prstDash val="solid"/>
                        <a:miter/>
                      </a:ln>
                    </p:spPr>
                    <p:txBody>
                      <a:bodyPr rtlCol="0" anchor="ctr"/>
                      <a:lstStyle/>
                      <a:p>
                        <a:endParaRPr lang="th-TH"/>
                      </a:p>
                    </p:txBody>
                  </p:sp>
                  <p:sp>
                    <p:nvSpPr>
                      <p:cNvPr id="396" name="Freeform: Shape 395">
                        <a:extLst>
                          <a:ext uri="{FF2B5EF4-FFF2-40B4-BE49-F238E27FC236}">
                            <a16:creationId xmlns:a16="http://schemas.microsoft.com/office/drawing/2014/main" id="{E6395A56-5DFD-42E0-94B8-99608BF7CF63}"/>
                          </a:ext>
                        </a:extLst>
                      </p:cNvPr>
                      <p:cNvSpPr/>
                      <p:nvPr/>
                    </p:nvSpPr>
                    <p:spPr>
                      <a:xfrm>
                        <a:off x="2321478" y="5660051"/>
                        <a:ext cx="117131" cy="510249"/>
                      </a:xfrm>
                      <a:custGeom>
                        <a:avLst/>
                        <a:gdLst>
                          <a:gd name="connsiteX0" fmla="*/ 84522 w 117131"/>
                          <a:gd name="connsiteY0" fmla="*/ 315037 h 510249"/>
                          <a:gd name="connsiteX1" fmla="*/ 76882 w 117131"/>
                          <a:gd name="connsiteY1" fmla="*/ 280242 h 510249"/>
                          <a:gd name="connsiteX2" fmla="*/ 76183 w 117131"/>
                          <a:gd name="connsiteY2" fmla="*/ 269153 h 510249"/>
                          <a:gd name="connsiteX3" fmla="*/ 72211 w 117131"/>
                          <a:gd name="connsiteY3" fmla="*/ 259111 h 510249"/>
                          <a:gd name="connsiteX4" fmla="*/ 61776 w 117131"/>
                          <a:gd name="connsiteY4" fmla="*/ 196593 h 510249"/>
                          <a:gd name="connsiteX5" fmla="*/ 58982 w 117131"/>
                          <a:gd name="connsiteY5" fmla="*/ 120759 h 510249"/>
                          <a:gd name="connsiteX6" fmla="*/ 52433 w 117131"/>
                          <a:gd name="connsiteY6" fmla="*/ 16677 h 510249"/>
                          <a:gd name="connsiteX7" fmla="*/ 47762 w 117131"/>
                          <a:gd name="connsiteY7" fmla="*/ 0 h 510249"/>
                          <a:gd name="connsiteX8" fmla="*/ 27679 w 117131"/>
                          <a:gd name="connsiteY8" fmla="*/ 50469 h 510249"/>
                          <a:gd name="connsiteX9" fmla="*/ 44488 w 117131"/>
                          <a:gd name="connsiteY9" fmla="*/ 59244 h 510249"/>
                          <a:gd name="connsiteX10" fmla="*/ 37721 w 117131"/>
                          <a:gd name="connsiteY10" fmla="*/ 80419 h 510249"/>
                          <a:gd name="connsiteX11" fmla="*/ 0 w 117131"/>
                          <a:gd name="connsiteY11" fmla="*/ 123989 h 510249"/>
                          <a:gd name="connsiteX12" fmla="*/ 25933 w 117131"/>
                          <a:gd name="connsiteY12" fmla="*/ 120366 h 510249"/>
                          <a:gd name="connsiteX13" fmla="*/ 51255 w 117131"/>
                          <a:gd name="connsiteY13" fmla="*/ 119667 h 510249"/>
                          <a:gd name="connsiteX14" fmla="*/ 28290 w 117131"/>
                          <a:gd name="connsiteY14" fmla="*/ 166992 h 510249"/>
                          <a:gd name="connsiteX15" fmla="*/ 31390 w 117131"/>
                          <a:gd name="connsiteY15" fmla="*/ 186857 h 510249"/>
                          <a:gd name="connsiteX16" fmla="*/ 14058 w 117131"/>
                          <a:gd name="connsiteY16" fmla="*/ 211829 h 510249"/>
                          <a:gd name="connsiteX17" fmla="*/ 38375 w 117131"/>
                          <a:gd name="connsiteY17" fmla="*/ 200566 h 510249"/>
                          <a:gd name="connsiteX18" fmla="*/ 44400 w 117131"/>
                          <a:gd name="connsiteY18" fmla="*/ 198950 h 510249"/>
                          <a:gd name="connsiteX19" fmla="*/ 50381 w 117131"/>
                          <a:gd name="connsiteY19" fmla="*/ 211961 h 510249"/>
                          <a:gd name="connsiteX20" fmla="*/ 43789 w 117131"/>
                          <a:gd name="connsiteY20" fmla="*/ 226979 h 510249"/>
                          <a:gd name="connsiteX21" fmla="*/ 68194 w 117131"/>
                          <a:gd name="connsiteY21" fmla="*/ 273562 h 510249"/>
                          <a:gd name="connsiteX22" fmla="*/ 52346 w 117131"/>
                          <a:gd name="connsiteY22" fmla="*/ 331977 h 510249"/>
                          <a:gd name="connsiteX23" fmla="*/ 73477 w 117131"/>
                          <a:gd name="connsiteY23" fmla="*/ 321019 h 510249"/>
                          <a:gd name="connsiteX24" fmla="*/ 94258 w 117131"/>
                          <a:gd name="connsiteY24" fmla="*/ 433744 h 510249"/>
                          <a:gd name="connsiteX25" fmla="*/ 82427 w 117131"/>
                          <a:gd name="connsiteY25" fmla="*/ 499318 h 510249"/>
                          <a:gd name="connsiteX26" fmla="*/ 116829 w 117131"/>
                          <a:gd name="connsiteY26" fmla="*/ 496611 h 510249"/>
                          <a:gd name="connsiteX27" fmla="*/ 105609 w 117131"/>
                          <a:gd name="connsiteY27" fmla="*/ 440205 h 510249"/>
                          <a:gd name="connsiteX28" fmla="*/ 84522 w 117131"/>
                          <a:gd name="connsiteY28" fmla="*/ 315037 h 51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7131" h="510249">
                            <a:moveTo>
                              <a:pt x="84522" y="315037"/>
                            </a:moveTo>
                            <a:cubicBezTo>
                              <a:pt x="81248" y="303599"/>
                              <a:pt x="77275" y="292161"/>
                              <a:pt x="76882" y="280242"/>
                            </a:cubicBezTo>
                            <a:cubicBezTo>
                              <a:pt x="76751" y="276531"/>
                              <a:pt x="76969" y="272776"/>
                              <a:pt x="76183" y="269153"/>
                            </a:cubicBezTo>
                            <a:cubicBezTo>
                              <a:pt x="75398" y="265616"/>
                              <a:pt x="73695" y="262429"/>
                              <a:pt x="72211" y="259111"/>
                            </a:cubicBezTo>
                            <a:cubicBezTo>
                              <a:pt x="63479" y="239727"/>
                              <a:pt x="62562" y="217854"/>
                              <a:pt x="61776" y="196593"/>
                            </a:cubicBezTo>
                            <a:cubicBezTo>
                              <a:pt x="60859" y="171315"/>
                              <a:pt x="59899" y="146037"/>
                              <a:pt x="58982" y="120759"/>
                            </a:cubicBezTo>
                            <a:cubicBezTo>
                              <a:pt x="57716" y="86007"/>
                              <a:pt x="56406" y="51211"/>
                              <a:pt x="52433" y="16677"/>
                            </a:cubicBezTo>
                            <a:cubicBezTo>
                              <a:pt x="51779" y="10871"/>
                              <a:pt x="50949" y="4890"/>
                              <a:pt x="47762" y="0"/>
                            </a:cubicBezTo>
                            <a:cubicBezTo>
                              <a:pt x="44575" y="17944"/>
                              <a:pt x="37677" y="35232"/>
                              <a:pt x="27679" y="50469"/>
                            </a:cubicBezTo>
                            <a:cubicBezTo>
                              <a:pt x="33660" y="45754"/>
                              <a:pt x="43134" y="51735"/>
                              <a:pt x="44488" y="59244"/>
                            </a:cubicBezTo>
                            <a:cubicBezTo>
                              <a:pt x="45841" y="66710"/>
                              <a:pt x="41868" y="74044"/>
                              <a:pt x="37721" y="80419"/>
                            </a:cubicBezTo>
                            <a:cubicBezTo>
                              <a:pt x="27155" y="96528"/>
                              <a:pt x="14451" y="111241"/>
                              <a:pt x="0" y="123989"/>
                            </a:cubicBezTo>
                            <a:cubicBezTo>
                              <a:pt x="5981" y="131629"/>
                              <a:pt x="17987" y="125954"/>
                              <a:pt x="25933" y="120366"/>
                            </a:cubicBezTo>
                            <a:cubicBezTo>
                              <a:pt x="33835" y="114777"/>
                              <a:pt x="47194" y="110848"/>
                              <a:pt x="51255" y="119667"/>
                            </a:cubicBezTo>
                            <a:cubicBezTo>
                              <a:pt x="43615" y="135428"/>
                              <a:pt x="35931" y="151188"/>
                              <a:pt x="28290" y="166992"/>
                            </a:cubicBezTo>
                            <a:cubicBezTo>
                              <a:pt x="24841" y="174065"/>
                              <a:pt x="23619" y="185766"/>
                              <a:pt x="31390" y="186857"/>
                            </a:cubicBezTo>
                            <a:cubicBezTo>
                              <a:pt x="25627" y="195196"/>
                              <a:pt x="19864" y="203491"/>
                              <a:pt x="14058" y="211829"/>
                            </a:cubicBezTo>
                            <a:cubicBezTo>
                              <a:pt x="22178" y="208075"/>
                              <a:pt x="30255" y="204320"/>
                              <a:pt x="38375" y="200566"/>
                            </a:cubicBezTo>
                            <a:cubicBezTo>
                              <a:pt x="40296" y="199693"/>
                              <a:pt x="42305" y="198776"/>
                              <a:pt x="44400" y="198950"/>
                            </a:cubicBezTo>
                            <a:cubicBezTo>
                              <a:pt x="49858" y="199431"/>
                              <a:pt x="51997" y="206721"/>
                              <a:pt x="50381" y="211961"/>
                            </a:cubicBezTo>
                            <a:cubicBezTo>
                              <a:pt x="48766" y="217199"/>
                              <a:pt x="45012" y="221653"/>
                              <a:pt x="43789" y="226979"/>
                            </a:cubicBezTo>
                            <a:cubicBezTo>
                              <a:pt x="39816" y="244617"/>
                              <a:pt x="64046" y="255968"/>
                              <a:pt x="68194" y="273562"/>
                            </a:cubicBezTo>
                            <a:cubicBezTo>
                              <a:pt x="72909" y="293601"/>
                              <a:pt x="50120" y="311545"/>
                              <a:pt x="52346" y="331977"/>
                            </a:cubicBezTo>
                            <a:cubicBezTo>
                              <a:pt x="59375" y="328309"/>
                              <a:pt x="66404" y="324686"/>
                              <a:pt x="73477" y="321019"/>
                            </a:cubicBezTo>
                            <a:cubicBezTo>
                              <a:pt x="80418" y="358608"/>
                              <a:pt x="87360" y="396154"/>
                              <a:pt x="94258" y="433744"/>
                            </a:cubicBezTo>
                            <a:cubicBezTo>
                              <a:pt x="98493" y="456664"/>
                              <a:pt x="100457" y="481899"/>
                              <a:pt x="82427" y="499318"/>
                            </a:cubicBezTo>
                            <a:cubicBezTo>
                              <a:pt x="94389" y="511586"/>
                              <a:pt x="114079" y="517044"/>
                              <a:pt x="116829" y="496611"/>
                            </a:cubicBezTo>
                            <a:cubicBezTo>
                              <a:pt x="119056" y="479978"/>
                              <a:pt x="108359" y="456752"/>
                              <a:pt x="105609" y="440205"/>
                            </a:cubicBezTo>
                            <a:cubicBezTo>
                              <a:pt x="98886" y="398424"/>
                              <a:pt x="96179" y="355858"/>
                              <a:pt x="84522" y="315037"/>
                            </a:cubicBezTo>
                            <a:close/>
                          </a:path>
                        </a:pathLst>
                      </a:custGeom>
                      <a:solidFill>
                        <a:srgbClr val="435750">
                          <a:alpha val="36000"/>
                        </a:srgbClr>
                      </a:solidFill>
                      <a:ln w="4365" cap="flat">
                        <a:noFill/>
                        <a:prstDash val="solid"/>
                        <a:miter/>
                      </a:ln>
                    </p:spPr>
                    <p:txBody>
                      <a:bodyPr rtlCol="0" anchor="ctr"/>
                      <a:lstStyle/>
                      <a:p>
                        <a:endParaRPr lang="th-TH"/>
                      </a:p>
                    </p:txBody>
                  </p:sp>
                </p:grpSp>
                <p:sp>
                  <p:nvSpPr>
                    <p:cNvPr id="376" name="Freeform: Shape 375">
                      <a:extLst>
                        <a:ext uri="{FF2B5EF4-FFF2-40B4-BE49-F238E27FC236}">
                          <a16:creationId xmlns:a16="http://schemas.microsoft.com/office/drawing/2014/main" id="{F7685197-93DF-45DF-A01A-C5FDAEE36818}"/>
                        </a:ext>
                      </a:extLst>
                    </p:cNvPr>
                    <p:cNvSpPr/>
                    <p:nvPr/>
                  </p:nvSpPr>
                  <p:spPr>
                    <a:xfrm>
                      <a:off x="2377754" y="5627613"/>
                      <a:ext cx="41299" cy="151537"/>
                    </a:xfrm>
                    <a:custGeom>
                      <a:avLst/>
                      <a:gdLst>
                        <a:gd name="connsiteX0" fmla="*/ 12442 w 41299"/>
                        <a:gd name="connsiteY0" fmla="*/ 9256 h 151537"/>
                        <a:gd name="connsiteX1" fmla="*/ 41300 w 41299"/>
                        <a:gd name="connsiteY1" fmla="*/ 0 h 151537"/>
                        <a:gd name="connsiteX2" fmla="*/ 27460 w 41299"/>
                        <a:gd name="connsiteY2" fmla="*/ 10085 h 151537"/>
                        <a:gd name="connsiteX3" fmla="*/ 4103 w 41299"/>
                        <a:gd name="connsiteY3" fmla="*/ 39729 h 151537"/>
                        <a:gd name="connsiteX4" fmla="*/ 6068 w 41299"/>
                        <a:gd name="connsiteY4" fmla="*/ 67976 h 151537"/>
                        <a:gd name="connsiteX5" fmla="*/ 7072 w 41299"/>
                        <a:gd name="connsiteY5" fmla="*/ 151538 h 151537"/>
                        <a:gd name="connsiteX6" fmla="*/ 479 w 41299"/>
                        <a:gd name="connsiteY6" fmla="*/ 83780 h 151537"/>
                        <a:gd name="connsiteX7" fmla="*/ 12442 w 41299"/>
                        <a:gd name="connsiteY7" fmla="*/ 9256 h 15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99" h="151537">
                          <a:moveTo>
                            <a:pt x="12442" y="9256"/>
                          </a:moveTo>
                          <a:cubicBezTo>
                            <a:pt x="21130" y="3798"/>
                            <a:pt x="34140" y="7378"/>
                            <a:pt x="41300" y="0"/>
                          </a:cubicBezTo>
                          <a:cubicBezTo>
                            <a:pt x="40339" y="5938"/>
                            <a:pt x="33092" y="7902"/>
                            <a:pt x="27460" y="10085"/>
                          </a:cubicBezTo>
                          <a:cubicBezTo>
                            <a:pt x="15149" y="14844"/>
                            <a:pt x="5849" y="26675"/>
                            <a:pt x="4103" y="39729"/>
                          </a:cubicBezTo>
                          <a:cubicBezTo>
                            <a:pt x="2837" y="49115"/>
                            <a:pt x="5195" y="58546"/>
                            <a:pt x="6068" y="67976"/>
                          </a:cubicBezTo>
                          <a:cubicBezTo>
                            <a:pt x="8513" y="95655"/>
                            <a:pt x="-2577" y="124557"/>
                            <a:pt x="7072" y="151538"/>
                          </a:cubicBezTo>
                          <a:cubicBezTo>
                            <a:pt x="2182" y="129053"/>
                            <a:pt x="-699" y="106744"/>
                            <a:pt x="479" y="83780"/>
                          </a:cubicBezTo>
                          <a:cubicBezTo>
                            <a:pt x="1440" y="65225"/>
                            <a:pt x="-5283" y="20389"/>
                            <a:pt x="12442" y="9256"/>
                          </a:cubicBezTo>
                          <a:close/>
                        </a:path>
                      </a:pathLst>
                    </a:custGeom>
                    <a:solidFill>
                      <a:srgbClr val="79807E"/>
                    </a:solidFill>
                    <a:ln w="4365" cap="flat">
                      <a:noFill/>
                      <a:prstDash val="solid"/>
                      <a:miter/>
                    </a:ln>
                  </p:spPr>
                  <p:txBody>
                    <a:bodyPr rtlCol="0" anchor="ctr"/>
                    <a:lstStyle/>
                    <a:p>
                      <a:endParaRPr lang="th-TH"/>
                    </a:p>
                  </p:txBody>
                </p:sp>
              </p:grpSp>
              <p:grpSp>
                <p:nvGrpSpPr>
                  <p:cNvPr id="369" name="Graphic 2180">
                    <a:extLst>
                      <a:ext uri="{FF2B5EF4-FFF2-40B4-BE49-F238E27FC236}">
                        <a16:creationId xmlns:a16="http://schemas.microsoft.com/office/drawing/2014/main" id="{E3660804-BD7E-4624-B07C-73531759B3A1}"/>
                      </a:ext>
                    </a:extLst>
                  </p:cNvPr>
                  <p:cNvGrpSpPr/>
                  <p:nvPr/>
                </p:nvGrpSpPr>
                <p:grpSpPr>
                  <a:xfrm>
                    <a:off x="2270878" y="5990019"/>
                    <a:ext cx="171794" cy="182196"/>
                    <a:chOff x="2270878" y="5990019"/>
                    <a:chExt cx="171794" cy="182196"/>
                  </a:xfrm>
                </p:grpSpPr>
                <p:sp>
                  <p:nvSpPr>
                    <p:cNvPr id="370" name="Freeform: Shape 369">
                      <a:extLst>
                        <a:ext uri="{FF2B5EF4-FFF2-40B4-BE49-F238E27FC236}">
                          <a16:creationId xmlns:a16="http://schemas.microsoft.com/office/drawing/2014/main" id="{3D2A1D90-1E3B-4C23-8295-59451185426D}"/>
                        </a:ext>
                      </a:extLst>
                    </p:cNvPr>
                    <p:cNvSpPr/>
                    <p:nvPr/>
                  </p:nvSpPr>
                  <p:spPr>
                    <a:xfrm>
                      <a:off x="2270878" y="6056336"/>
                      <a:ext cx="171794" cy="115879"/>
                    </a:xfrm>
                    <a:custGeom>
                      <a:avLst/>
                      <a:gdLst>
                        <a:gd name="connsiteX0" fmla="*/ 130581 w 171794"/>
                        <a:gd name="connsiteY0" fmla="*/ 103514 h 115879"/>
                        <a:gd name="connsiteX1" fmla="*/ 55053 w 171794"/>
                        <a:gd name="connsiteY1" fmla="*/ 65182 h 115879"/>
                        <a:gd name="connsiteX2" fmla="*/ 34927 w 171794"/>
                        <a:gd name="connsiteY2" fmla="*/ 44138 h 115879"/>
                        <a:gd name="connsiteX3" fmla="*/ 0 w 171794"/>
                        <a:gd name="connsiteY3" fmla="*/ 0 h 115879"/>
                        <a:gd name="connsiteX4" fmla="*/ 133769 w 171794"/>
                        <a:gd name="connsiteY4" fmla="*/ 111590 h 115879"/>
                        <a:gd name="connsiteX5" fmla="*/ 171795 w 171794"/>
                        <a:gd name="connsiteY5" fmla="*/ 114210 h 115879"/>
                        <a:gd name="connsiteX6" fmla="*/ 130581 w 171794"/>
                        <a:gd name="connsiteY6" fmla="*/ 103514 h 1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4" h="115879">
                          <a:moveTo>
                            <a:pt x="130581" y="103514"/>
                          </a:moveTo>
                          <a:cubicBezTo>
                            <a:pt x="103819" y="93909"/>
                            <a:pt x="76402" y="83911"/>
                            <a:pt x="55053" y="65182"/>
                          </a:cubicBezTo>
                          <a:cubicBezTo>
                            <a:pt x="47762" y="58764"/>
                            <a:pt x="41344" y="51429"/>
                            <a:pt x="34927" y="44138"/>
                          </a:cubicBezTo>
                          <a:cubicBezTo>
                            <a:pt x="22528" y="30037"/>
                            <a:pt x="10085" y="15848"/>
                            <a:pt x="0" y="0"/>
                          </a:cubicBezTo>
                          <a:cubicBezTo>
                            <a:pt x="25758" y="54093"/>
                            <a:pt x="75922" y="95961"/>
                            <a:pt x="133769" y="111590"/>
                          </a:cubicBezTo>
                          <a:cubicBezTo>
                            <a:pt x="145818" y="114821"/>
                            <a:pt x="159832" y="117877"/>
                            <a:pt x="171795" y="114210"/>
                          </a:cubicBezTo>
                          <a:cubicBezTo>
                            <a:pt x="166949" y="101243"/>
                            <a:pt x="142020" y="107617"/>
                            <a:pt x="130581" y="103514"/>
                          </a:cubicBezTo>
                          <a:close/>
                        </a:path>
                      </a:pathLst>
                    </a:custGeom>
                    <a:solidFill>
                      <a:srgbClr val="6B7D76"/>
                    </a:solidFill>
                    <a:ln w="4365" cap="flat">
                      <a:noFill/>
                      <a:prstDash val="solid"/>
                      <a:miter/>
                    </a:ln>
                  </p:spPr>
                  <p:txBody>
                    <a:bodyPr rtlCol="0" anchor="ctr"/>
                    <a:lstStyle/>
                    <a:p>
                      <a:endParaRPr lang="th-TH"/>
                    </a:p>
                  </p:txBody>
                </p:sp>
                <p:sp>
                  <p:nvSpPr>
                    <p:cNvPr id="371" name="Freeform: Shape 370">
                      <a:extLst>
                        <a:ext uri="{FF2B5EF4-FFF2-40B4-BE49-F238E27FC236}">
                          <a16:creationId xmlns:a16="http://schemas.microsoft.com/office/drawing/2014/main" id="{C3894457-6969-4209-A357-68A3F20AEB1B}"/>
                        </a:ext>
                      </a:extLst>
                    </p:cNvPr>
                    <p:cNvSpPr/>
                    <p:nvPr/>
                  </p:nvSpPr>
                  <p:spPr>
                    <a:xfrm>
                      <a:off x="2370148" y="6003684"/>
                      <a:ext cx="65748" cy="139356"/>
                    </a:xfrm>
                    <a:custGeom>
                      <a:avLst/>
                      <a:gdLst>
                        <a:gd name="connsiteX0" fmla="*/ 29216 w 65748"/>
                        <a:gd name="connsiteY0" fmla="*/ 21655 h 139356"/>
                        <a:gd name="connsiteX1" fmla="*/ 9 w 65748"/>
                        <a:gd name="connsiteY1" fmla="*/ 80069 h 139356"/>
                        <a:gd name="connsiteX2" fmla="*/ 7125 w 65748"/>
                        <a:gd name="connsiteY2" fmla="*/ 90591 h 139356"/>
                        <a:gd name="connsiteX3" fmla="*/ 13674 w 65748"/>
                        <a:gd name="connsiteY3" fmla="*/ 83649 h 139356"/>
                        <a:gd name="connsiteX4" fmla="*/ 19437 w 65748"/>
                        <a:gd name="connsiteY4" fmla="*/ 92250 h 139356"/>
                        <a:gd name="connsiteX5" fmla="*/ 20659 w 65748"/>
                        <a:gd name="connsiteY5" fmla="*/ 103557 h 139356"/>
                        <a:gd name="connsiteX6" fmla="*/ 26160 w 65748"/>
                        <a:gd name="connsiteY6" fmla="*/ 107748 h 139356"/>
                        <a:gd name="connsiteX7" fmla="*/ 63924 w 65748"/>
                        <a:gd name="connsiteY7" fmla="*/ 139357 h 139356"/>
                        <a:gd name="connsiteX8" fmla="*/ 62090 w 65748"/>
                        <a:gd name="connsiteY8" fmla="*/ 121195 h 139356"/>
                        <a:gd name="connsiteX9" fmla="*/ 48207 w 65748"/>
                        <a:gd name="connsiteY9" fmla="*/ 76576 h 139356"/>
                        <a:gd name="connsiteX10" fmla="*/ 45238 w 65748"/>
                        <a:gd name="connsiteY10" fmla="*/ 54093 h 139356"/>
                        <a:gd name="connsiteX11" fmla="*/ 48120 w 65748"/>
                        <a:gd name="connsiteY11" fmla="*/ 35843 h 139356"/>
                        <a:gd name="connsiteX12" fmla="*/ 42488 w 65748"/>
                        <a:gd name="connsiteY12" fmla="*/ 0 h 139356"/>
                        <a:gd name="connsiteX13" fmla="*/ 29216 w 65748"/>
                        <a:gd name="connsiteY13" fmla="*/ 21655 h 139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748" h="139356">
                          <a:moveTo>
                            <a:pt x="29216" y="21655"/>
                          </a:moveTo>
                          <a:cubicBezTo>
                            <a:pt x="17690" y="40515"/>
                            <a:pt x="794" y="58022"/>
                            <a:pt x="9" y="80069"/>
                          </a:cubicBezTo>
                          <a:cubicBezTo>
                            <a:pt x="-166" y="84915"/>
                            <a:pt x="2322" y="91333"/>
                            <a:pt x="7125" y="90591"/>
                          </a:cubicBezTo>
                          <a:cubicBezTo>
                            <a:pt x="8347" y="87404"/>
                            <a:pt x="10268" y="83693"/>
                            <a:pt x="13674" y="83649"/>
                          </a:cubicBezTo>
                          <a:cubicBezTo>
                            <a:pt x="17559" y="83605"/>
                            <a:pt x="19524" y="88408"/>
                            <a:pt x="19437" y="92250"/>
                          </a:cubicBezTo>
                          <a:cubicBezTo>
                            <a:pt x="19349" y="96135"/>
                            <a:pt x="18476" y="100414"/>
                            <a:pt x="20659" y="103557"/>
                          </a:cubicBezTo>
                          <a:cubicBezTo>
                            <a:pt x="21969" y="105478"/>
                            <a:pt x="24195" y="106526"/>
                            <a:pt x="26160" y="107748"/>
                          </a:cubicBezTo>
                          <a:cubicBezTo>
                            <a:pt x="40392" y="116524"/>
                            <a:pt x="47378" y="136912"/>
                            <a:pt x="63924" y="139357"/>
                          </a:cubicBezTo>
                          <a:cubicBezTo>
                            <a:pt x="67766" y="134249"/>
                            <a:pt x="64754" y="127045"/>
                            <a:pt x="62090" y="121195"/>
                          </a:cubicBezTo>
                          <a:cubicBezTo>
                            <a:pt x="55585" y="107006"/>
                            <a:pt x="51875" y="91726"/>
                            <a:pt x="48207" y="76576"/>
                          </a:cubicBezTo>
                          <a:cubicBezTo>
                            <a:pt x="46417" y="69198"/>
                            <a:pt x="44584" y="61645"/>
                            <a:pt x="45238" y="54093"/>
                          </a:cubicBezTo>
                          <a:cubicBezTo>
                            <a:pt x="45762" y="47937"/>
                            <a:pt x="47858" y="41999"/>
                            <a:pt x="48120" y="35843"/>
                          </a:cubicBezTo>
                          <a:cubicBezTo>
                            <a:pt x="48644" y="24143"/>
                            <a:pt x="44147" y="11308"/>
                            <a:pt x="42488" y="0"/>
                          </a:cubicBezTo>
                          <a:cubicBezTo>
                            <a:pt x="36201" y="3973"/>
                            <a:pt x="33494" y="14626"/>
                            <a:pt x="29216" y="21655"/>
                          </a:cubicBezTo>
                          <a:close/>
                        </a:path>
                      </a:pathLst>
                    </a:custGeom>
                    <a:solidFill>
                      <a:srgbClr val="4D5854"/>
                    </a:solidFill>
                    <a:ln w="4365" cap="flat">
                      <a:noFill/>
                      <a:prstDash val="solid"/>
                      <a:miter/>
                    </a:ln>
                  </p:spPr>
                  <p:txBody>
                    <a:bodyPr rtlCol="0" anchor="ctr"/>
                    <a:lstStyle/>
                    <a:p>
                      <a:endParaRPr lang="th-TH"/>
                    </a:p>
                  </p:txBody>
                </p:sp>
                <p:sp>
                  <p:nvSpPr>
                    <p:cNvPr id="372" name="Freeform: Shape 371">
                      <a:extLst>
                        <a:ext uri="{FF2B5EF4-FFF2-40B4-BE49-F238E27FC236}">
                          <a16:creationId xmlns:a16="http://schemas.microsoft.com/office/drawing/2014/main" id="{D1CE6DDD-B2D8-4B6D-ADC5-D739F117FB65}"/>
                        </a:ext>
                      </a:extLst>
                    </p:cNvPr>
                    <p:cNvSpPr/>
                    <p:nvPr/>
                  </p:nvSpPr>
                  <p:spPr>
                    <a:xfrm>
                      <a:off x="2384837" y="6009011"/>
                      <a:ext cx="44486" cy="112136"/>
                    </a:xfrm>
                    <a:custGeom>
                      <a:avLst/>
                      <a:gdLst>
                        <a:gd name="connsiteX0" fmla="*/ 35833 w 44486"/>
                        <a:gd name="connsiteY0" fmla="*/ 52826 h 112136"/>
                        <a:gd name="connsiteX1" fmla="*/ 22211 w 44486"/>
                        <a:gd name="connsiteY1" fmla="*/ 0 h 112136"/>
                        <a:gd name="connsiteX2" fmla="*/ 14877 w 44486"/>
                        <a:gd name="connsiteY2" fmla="*/ 23139 h 112136"/>
                        <a:gd name="connsiteX3" fmla="*/ 9245 w 44486"/>
                        <a:gd name="connsiteY3" fmla="*/ 35931 h 112136"/>
                        <a:gd name="connsiteX4" fmla="*/ 1692 w 44486"/>
                        <a:gd name="connsiteY4" fmla="*/ 53481 h 112136"/>
                        <a:gd name="connsiteX5" fmla="*/ 164 w 44486"/>
                        <a:gd name="connsiteY5" fmla="*/ 63173 h 112136"/>
                        <a:gd name="connsiteX6" fmla="*/ 6800 w 44486"/>
                        <a:gd name="connsiteY6" fmla="*/ 69416 h 112136"/>
                        <a:gd name="connsiteX7" fmla="*/ 12606 w 44486"/>
                        <a:gd name="connsiteY7" fmla="*/ 67845 h 112136"/>
                        <a:gd name="connsiteX8" fmla="*/ 22604 w 44486"/>
                        <a:gd name="connsiteY8" fmla="*/ 75354 h 112136"/>
                        <a:gd name="connsiteX9" fmla="*/ 23957 w 44486"/>
                        <a:gd name="connsiteY9" fmla="*/ 88844 h 112136"/>
                        <a:gd name="connsiteX10" fmla="*/ 43080 w 44486"/>
                        <a:gd name="connsiteY10" fmla="*/ 108796 h 112136"/>
                        <a:gd name="connsiteX11" fmla="*/ 35833 w 44486"/>
                        <a:gd name="connsiteY11" fmla="*/ 52826 h 11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486" h="112136">
                          <a:moveTo>
                            <a:pt x="35833" y="52826"/>
                          </a:moveTo>
                          <a:cubicBezTo>
                            <a:pt x="33344" y="34708"/>
                            <a:pt x="30725" y="16197"/>
                            <a:pt x="22211" y="0"/>
                          </a:cubicBezTo>
                          <a:cubicBezTo>
                            <a:pt x="15619" y="5064"/>
                            <a:pt x="16929" y="15062"/>
                            <a:pt x="14877" y="23139"/>
                          </a:cubicBezTo>
                          <a:cubicBezTo>
                            <a:pt x="13742" y="27679"/>
                            <a:pt x="11384" y="31739"/>
                            <a:pt x="9245" y="35931"/>
                          </a:cubicBezTo>
                          <a:cubicBezTo>
                            <a:pt x="6320" y="41606"/>
                            <a:pt x="3831" y="47456"/>
                            <a:pt x="1692" y="53481"/>
                          </a:cubicBezTo>
                          <a:cubicBezTo>
                            <a:pt x="600" y="56581"/>
                            <a:pt x="-404" y="59943"/>
                            <a:pt x="164" y="63173"/>
                          </a:cubicBezTo>
                          <a:cubicBezTo>
                            <a:pt x="775" y="66448"/>
                            <a:pt x="3482" y="69547"/>
                            <a:pt x="6800" y="69416"/>
                          </a:cubicBezTo>
                          <a:cubicBezTo>
                            <a:pt x="8808" y="69329"/>
                            <a:pt x="10598" y="68150"/>
                            <a:pt x="12606" y="67845"/>
                          </a:cubicBezTo>
                          <a:cubicBezTo>
                            <a:pt x="17103" y="67103"/>
                            <a:pt x="21163" y="71032"/>
                            <a:pt x="22604" y="75354"/>
                          </a:cubicBezTo>
                          <a:cubicBezTo>
                            <a:pt x="24045" y="79676"/>
                            <a:pt x="23652" y="84347"/>
                            <a:pt x="23957" y="88844"/>
                          </a:cubicBezTo>
                          <a:cubicBezTo>
                            <a:pt x="24438" y="95393"/>
                            <a:pt x="33038" y="121238"/>
                            <a:pt x="43080" y="108796"/>
                          </a:cubicBezTo>
                          <a:cubicBezTo>
                            <a:pt x="48406" y="102160"/>
                            <a:pt x="36968" y="61340"/>
                            <a:pt x="35833" y="52826"/>
                          </a:cubicBezTo>
                          <a:close/>
                        </a:path>
                      </a:pathLst>
                    </a:custGeom>
                    <a:solidFill>
                      <a:srgbClr val="646C69"/>
                    </a:solidFill>
                    <a:ln w="4365" cap="flat">
                      <a:noFill/>
                      <a:prstDash val="solid"/>
                      <a:miter/>
                    </a:ln>
                  </p:spPr>
                  <p:txBody>
                    <a:bodyPr rtlCol="0" anchor="ctr"/>
                    <a:lstStyle/>
                    <a:p>
                      <a:endParaRPr lang="th-TH"/>
                    </a:p>
                  </p:txBody>
                </p:sp>
                <p:sp>
                  <p:nvSpPr>
                    <p:cNvPr id="373" name="Freeform: Shape 372">
                      <a:extLst>
                        <a:ext uri="{FF2B5EF4-FFF2-40B4-BE49-F238E27FC236}">
                          <a16:creationId xmlns:a16="http://schemas.microsoft.com/office/drawing/2014/main" id="{422819EB-84F7-4674-B2D5-96B8ECFEF791}"/>
                        </a:ext>
                      </a:extLst>
                    </p:cNvPr>
                    <p:cNvSpPr/>
                    <p:nvPr/>
                  </p:nvSpPr>
                  <p:spPr>
                    <a:xfrm>
                      <a:off x="2324432" y="5990019"/>
                      <a:ext cx="81742" cy="119710"/>
                    </a:xfrm>
                    <a:custGeom>
                      <a:avLst/>
                      <a:gdLst>
                        <a:gd name="connsiteX0" fmla="*/ 45506 w 81742"/>
                        <a:gd name="connsiteY0" fmla="*/ 50207 h 119710"/>
                        <a:gd name="connsiteX1" fmla="*/ 13635 w 81742"/>
                        <a:gd name="connsiteY1" fmla="*/ 83605 h 119710"/>
                        <a:gd name="connsiteX2" fmla="*/ 2066 w 81742"/>
                        <a:gd name="connsiteY2" fmla="*/ 119711 h 119710"/>
                        <a:gd name="connsiteX3" fmla="*/ 14596 w 81742"/>
                        <a:gd name="connsiteY3" fmla="*/ 93909 h 119710"/>
                        <a:gd name="connsiteX4" fmla="*/ 11016 w 81742"/>
                        <a:gd name="connsiteY4" fmla="*/ 98231 h 119710"/>
                        <a:gd name="connsiteX5" fmla="*/ 63668 w 81742"/>
                        <a:gd name="connsiteY5" fmla="*/ 19515 h 119710"/>
                        <a:gd name="connsiteX6" fmla="*/ 81742 w 81742"/>
                        <a:gd name="connsiteY6" fmla="*/ 0 h 119710"/>
                        <a:gd name="connsiteX7" fmla="*/ 45506 w 81742"/>
                        <a:gd name="connsiteY7" fmla="*/ 50207 h 11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742" h="119710">
                          <a:moveTo>
                            <a:pt x="45506" y="50207"/>
                          </a:moveTo>
                          <a:cubicBezTo>
                            <a:pt x="36687" y="62824"/>
                            <a:pt x="24244" y="72429"/>
                            <a:pt x="13635" y="83605"/>
                          </a:cubicBezTo>
                          <a:cubicBezTo>
                            <a:pt x="4336" y="93385"/>
                            <a:pt x="-4002" y="107617"/>
                            <a:pt x="2066" y="119711"/>
                          </a:cubicBezTo>
                          <a:cubicBezTo>
                            <a:pt x="6257" y="111110"/>
                            <a:pt x="10405" y="102510"/>
                            <a:pt x="14596" y="93909"/>
                          </a:cubicBezTo>
                          <a:cubicBezTo>
                            <a:pt x="12719" y="94520"/>
                            <a:pt x="11234" y="96266"/>
                            <a:pt x="11016" y="98231"/>
                          </a:cubicBezTo>
                          <a:cubicBezTo>
                            <a:pt x="28567" y="71992"/>
                            <a:pt x="46117" y="45754"/>
                            <a:pt x="63668" y="19515"/>
                          </a:cubicBezTo>
                          <a:cubicBezTo>
                            <a:pt x="68776" y="11875"/>
                            <a:pt x="75761" y="5807"/>
                            <a:pt x="81742" y="0"/>
                          </a:cubicBezTo>
                          <a:cubicBezTo>
                            <a:pt x="62751" y="6942"/>
                            <a:pt x="56333" y="34708"/>
                            <a:pt x="45506" y="50207"/>
                          </a:cubicBezTo>
                          <a:close/>
                        </a:path>
                      </a:pathLst>
                    </a:custGeom>
                    <a:solidFill>
                      <a:srgbClr val="21302C"/>
                    </a:solidFill>
                    <a:ln w="4365" cap="flat">
                      <a:noFill/>
                      <a:prstDash val="solid"/>
                      <a:miter/>
                    </a:ln>
                  </p:spPr>
                  <p:txBody>
                    <a:bodyPr rtlCol="0" anchor="ctr"/>
                    <a:lstStyle/>
                    <a:p>
                      <a:endParaRPr lang="th-TH"/>
                    </a:p>
                  </p:txBody>
                </p:sp>
                <p:sp>
                  <p:nvSpPr>
                    <p:cNvPr id="374" name="Freeform: Shape 373">
                      <a:extLst>
                        <a:ext uri="{FF2B5EF4-FFF2-40B4-BE49-F238E27FC236}">
                          <a16:creationId xmlns:a16="http://schemas.microsoft.com/office/drawing/2014/main" id="{031D51CE-8513-401D-9797-4AB3517E4D47}"/>
                        </a:ext>
                      </a:extLst>
                    </p:cNvPr>
                    <p:cNvSpPr/>
                    <p:nvPr/>
                  </p:nvSpPr>
                  <p:spPr>
                    <a:xfrm>
                      <a:off x="2368967" y="6065941"/>
                      <a:ext cx="51222" cy="75266"/>
                    </a:xfrm>
                    <a:custGeom>
                      <a:avLst/>
                      <a:gdLst>
                        <a:gd name="connsiteX0" fmla="*/ 17169 w 51222"/>
                        <a:gd name="connsiteY0" fmla="*/ 33791 h 75266"/>
                        <a:gd name="connsiteX1" fmla="*/ 11 w 51222"/>
                        <a:gd name="connsiteY1" fmla="*/ 75267 h 75266"/>
                        <a:gd name="connsiteX2" fmla="*/ 18304 w 51222"/>
                        <a:gd name="connsiteY2" fmla="*/ 38201 h 75266"/>
                        <a:gd name="connsiteX3" fmla="*/ 42971 w 51222"/>
                        <a:gd name="connsiteY3" fmla="*/ 7902 h 75266"/>
                        <a:gd name="connsiteX4" fmla="*/ 51222 w 51222"/>
                        <a:gd name="connsiteY4" fmla="*/ 0 h 75266"/>
                        <a:gd name="connsiteX5" fmla="*/ 17169 w 51222"/>
                        <a:gd name="connsiteY5" fmla="*/ 33791 h 75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22" h="75266">
                          <a:moveTo>
                            <a:pt x="17169" y="33791"/>
                          </a:moveTo>
                          <a:cubicBezTo>
                            <a:pt x="7608" y="45710"/>
                            <a:pt x="-338" y="60030"/>
                            <a:pt x="11" y="75267"/>
                          </a:cubicBezTo>
                          <a:cubicBezTo>
                            <a:pt x="6123" y="62911"/>
                            <a:pt x="12235" y="50556"/>
                            <a:pt x="18304" y="38201"/>
                          </a:cubicBezTo>
                          <a:cubicBezTo>
                            <a:pt x="24198" y="26282"/>
                            <a:pt x="30921" y="13534"/>
                            <a:pt x="42971" y="7902"/>
                          </a:cubicBezTo>
                          <a:cubicBezTo>
                            <a:pt x="47249" y="5894"/>
                            <a:pt x="50524" y="4540"/>
                            <a:pt x="51222" y="0"/>
                          </a:cubicBezTo>
                          <a:cubicBezTo>
                            <a:pt x="39172" y="2183"/>
                            <a:pt x="25202" y="23794"/>
                            <a:pt x="17169" y="33791"/>
                          </a:cubicBezTo>
                          <a:close/>
                        </a:path>
                      </a:pathLst>
                    </a:custGeom>
                    <a:solidFill>
                      <a:srgbClr val="21302C"/>
                    </a:solidFill>
                    <a:ln w="4365" cap="flat">
                      <a:noFill/>
                      <a:prstDash val="solid"/>
                      <a:miter/>
                    </a:ln>
                  </p:spPr>
                  <p:txBody>
                    <a:bodyPr rtlCol="0" anchor="ctr"/>
                    <a:lstStyle/>
                    <a:p>
                      <a:endParaRPr lang="th-TH"/>
                    </a:p>
                  </p:txBody>
                </p:sp>
              </p:grpSp>
            </p:grpSp>
          </p:grpSp>
        </p:grpSp>
        <p:grpSp>
          <p:nvGrpSpPr>
            <p:cNvPr id="21" name="Graphic 3512">
              <a:extLst>
                <a:ext uri="{FF2B5EF4-FFF2-40B4-BE49-F238E27FC236}">
                  <a16:creationId xmlns:a16="http://schemas.microsoft.com/office/drawing/2014/main" id="{0DD92FD0-395A-4BC6-B8D0-FF3E5AF002D9}"/>
                </a:ext>
              </a:extLst>
            </p:cNvPr>
            <p:cNvGrpSpPr/>
            <p:nvPr/>
          </p:nvGrpSpPr>
          <p:grpSpPr>
            <a:xfrm>
              <a:off x="3099921" y="2473774"/>
              <a:ext cx="1218222" cy="1239859"/>
              <a:chOff x="4692675" y="4122640"/>
              <a:chExt cx="2271848" cy="2312200"/>
            </a:xfrm>
          </p:grpSpPr>
          <p:grpSp>
            <p:nvGrpSpPr>
              <p:cNvPr id="298" name="Graphic 3512">
                <a:extLst>
                  <a:ext uri="{FF2B5EF4-FFF2-40B4-BE49-F238E27FC236}">
                    <a16:creationId xmlns:a16="http://schemas.microsoft.com/office/drawing/2014/main" id="{33B3E354-4408-4C88-8467-177F7654F714}"/>
                  </a:ext>
                </a:extLst>
              </p:cNvPr>
              <p:cNvGrpSpPr/>
              <p:nvPr/>
            </p:nvGrpSpPr>
            <p:grpSpPr>
              <a:xfrm>
                <a:off x="4692675" y="4122640"/>
                <a:ext cx="2271848" cy="2312200"/>
                <a:chOff x="4692675" y="4122640"/>
                <a:chExt cx="2271848" cy="2312200"/>
              </a:xfrm>
              <a:solidFill>
                <a:srgbClr val="938F50"/>
              </a:solidFill>
            </p:grpSpPr>
            <p:pic>
              <p:nvPicPr>
                <p:cNvPr id="317" name="Picture 316">
                  <a:extLst>
                    <a:ext uri="{FF2B5EF4-FFF2-40B4-BE49-F238E27FC236}">
                      <a16:creationId xmlns:a16="http://schemas.microsoft.com/office/drawing/2014/main" id="{67D7AE17-EBBC-4688-9C8E-8664A150C09A}"/>
                    </a:ext>
                  </a:extLst>
                </p:cNvPr>
                <p:cNvPicPr>
                  <a:picLocks noChangeAspect="1"/>
                </p:cNvPicPr>
                <p:nvPr/>
              </p:nvPicPr>
              <p:blipFill>
                <a:blip r:embed="rId64"/>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318" name="Picture 317">
                  <a:extLst>
                    <a:ext uri="{FF2B5EF4-FFF2-40B4-BE49-F238E27FC236}">
                      <a16:creationId xmlns:a16="http://schemas.microsoft.com/office/drawing/2014/main" id="{D75383CA-5C35-4B0C-B831-7AA560A25378}"/>
                    </a:ext>
                  </a:extLst>
                </p:cNvPr>
                <p:cNvPicPr>
                  <a:picLocks noChangeAspect="1"/>
                </p:cNvPicPr>
                <p:nvPr/>
              </p:nvPicPr>
              <p:blipFill>
                <a:blip r:embed="rId65"/>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319" name="Picture 318">
                  <a:extLst>
                    <a:ext uri="{FF2B5EF4-FFF2-40B4-BE49-F238E27FC236}">
                      <a16:creationId xmlns:a16="http://schemas.microsoft.com/office/drawing/2014/main" id="{FC6C3FE8-5A51-4B12-A71D-902A0BD5C21B}"/>
                    </a:ext>
                  </a:extLst>
                </p:cNvPr>
                <p:cNvPicPr>
                  <a:picLocks noChangeAspect="1"/>
                </p:cNvPicPr>
                <p:nvPr/>
              </p:nvPicPr>
              <p:blipFill>
                <a:blip r:embed="rId66"/>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320" name="Picture 319">
                  <a:extLst>
                    <a:ext uri="{FF2B5EF4-FFF2-40B4-BE49-F238E27FC236}">
                      <a16:creationId xmlns:a16="http://schemas.microsoft.com/office/drawing/2014/main" id="{ED644DE3-68C7-440C-ABA5-770D28FE92A7}"/>
                    </a:ext>
                  </a:extLst>
                </p:cNvPr>
                <p:cNvPicPr>
                  <a:picLocks noChangeAspect="1"/>
                </p:cNvPicPr>
                <p:nvPr/>
              </p:nvPicPr>
              <p:blipFill>
                <a:blip r:embed="rId67"/>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321" name="Picture 320">
                  <a:extLst>
                    <a:ext uri="{FF2B5EF4-FFF2-40B4-BE49-F238E27FC236}">
                      <a16:creationId xmlns:a16="http://schemas.microsoft.com/office/drawing/2014/main" id="{EE689C7C-51CF-4500-82A6-D1200C57650C}"/>
                    </a:ext>
                  </a:extLst>
                </p:cNvPr>
                <p:cNvPicPr>
                  <a:picLocks noChangeAspect="1"/>
                </p:cNvPicPr>
                <p:nvPr/>
              </p:nvPicPr>
              <p:blipFill>
                <a:blip r:embed="rId68"/>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322" name="Picture 321">
                  <a:extLst>
                    <a:ext uri="{FF2B5EF4-FFF2-40B4-BE49-F238E27FC236}">
                      <a16:creationId xmlns:a16="http://schemas.microsoft.com/office/drawing/2014/main" id="{FEE619DE-9DCC-44D5-B490-95F71B553FBE}"/>
                    </a:ext>
                  </a:extLst>
                </p:cNvPr>
                <p:cNvPicPr>
                  <a:picLocks noChangeAspect="1"/>
                </p:cNvPicPr>
                <p:nvPr/>
              </p:nvPicPr>
              <p:blipFill>
                <a:blip r:embed="rId69"/>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323" name="Picture 322">
                  <a:extLst>
                    <a:ext uri="{FF2B5EF4-FFF2-40B4-BE49-F238E27FC236}">
                      <a16:creationId xmlns:a16="http://schemas.microsoft.com/office/drawing/2014/main" id="{165E2F93-13F5-410F-976B-96F8116CE83F}"/>
                    </a:ext>
                  </a:extLst>
                </p:cNvPr>
                <p:cNvPicPr>
                  <a:picLocks noChangeAspect="1"/>
                </p:cNvPicPr>
                <p:nvPr/>
              </p:nvPicPr>
              <p:blipFill>
                <a:blip r:embed="rId70"/>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324" name="Picture 323">
                  <a:extLst>
                    <a:ext uri="{FF2B5EF4-FFF2-40B4-BE49-F238E27FC236}">
                      <a16:creationId xmlns:a16="http://schemas.microsoft.com/office/drawing/2014/main" id="{8F924477-0DFE-4A43-B46E-B324125DE8D9}"/>
                    </a:ext>
                  </a:extLst>
                </p:cNvPr>
                <p:cNvPicPr>
                  <a:picLocks noChangeAspect="1"/>
                </p:cNvPicPr>
                <p:nvPr/>
              </p:nvPicPr>
              <p:blipFill>
                <a:blip r:embed="rId71"/>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325" name="Picture 324">
                  <a:extLst>
                    <a:ext uri="{FF2B5EF4-FFF2-40B4-BE49-F238E27FC236}">
                      <a16:creationId xmlns:a16="http://schemas.microsoft.com/office/drawing/2014/main" id="{E9E18A40-DBBE-4846-AFA9-EB6642EA86D1}"/>
                    </a:ext>
                  </a:extLst>
                </p:cNvPr>
                <p:cNvPicPr>
                  <a:picLocks noChangeAspect="1"/>
                </p:cNvPicPr>
                <p:nvPr/>
              </p:nvPicPr>
              <p:blipFill>
                <a:blip r:embed="rId72"/>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326" name="Picture 325">
                  <a:extLst>
                    <a:ext uri="{FF2B5EF4-FFF2-40B4-BE49-F238E27FC236}">
                      <a16:creationId xmlns:a16="http://schemas.microsoft.com/office/drawing/2014/main" id="{84617FEF-9FCC-4806-9C69-2BD3B7B350CD}"/>
                    </a:ext>
                  </a:extLst>
                </p:cNvPr>
                <p:cNvPicPr>
                  <a:picLocks noChangeAspect="1"/>
                </p:cNvPicPr>
                <p:nvPr/>
              </p:nvPicPr>
              <p:blipFill>
                <a:blip r:embed="rId73"/>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327" name="Picture 326">
                  <a:extLst>
                    <a:ext uri="{FF2B5EF4-FFF2-40B4-BE49-F238E27FC236}">
                      <a16:creationId xmlns:a16="http://schemas.microsoft.com/office/drawing/2014/main" id="{9C87CB0D-E928-4123-89DC-CC497F76C478}"/>
                    </a:ext>
                  </a:extLst>
                </p:cNvPr>
                <p:cNvPicPr>
                  <a:picLocks noChangeAspect="1"/>
                </p:cNvPicPr>
                <p:nvPr/>
              </p:nvPicPr>
              <p:blipFill>
                <a:blip r:embed="rId74"/>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328" name="Picture 327">
                  <a:extLst>
                    <a:ext uri="{FF2B5EF4-FFF2-40B4-BE49-F238E27FC236}">
                      <a16:creationId xmlns:a16="http://schemas.microsoft.com/office/drawing/2014/main" id="{BF1359DD-8CBC-4B9D-9D9D-A6901DC85FDE}"/>
                    </a:ext>
                  </a:extLst>
                </p:cNvPr>
                <p:cNvPicPr>
                  <a:picLocks noChangeAspect="1"/>
                </p:cNvPicPr>
                <p:nvPr/>
              </p:nvPicPr>
              <p:blipFill>
                <a:blip r:embed="rId75"/>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329" name="Picture 328">
                  <a:extLst>
                    <a:ext uri="{FF2B5EF4-FFF2-40B4-BE49-F238E27FC236}">
                      <a16:creationId xmlns:a16="http://schemas.microsoft.com/office/drawing/2014/main" id="{1B169CFC-6CB8-42C1-B466-536559758A26}"/>
                    </a:ext>
                  </a:extLst>
                </p:cNvPr>
                <p:cNvPicPr>
                  <a:picLocks noChangeAspect="1"/>
                </p:cNvPicPr>
                <p:nvPr/>
              </p:nvPicPr>
              <p:blipFill>
                <a:blip r:embed="rId76"/>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330" name="Picture 329">
                  <a:extLst>
                    <a:ext uri="{FF2B5EF4-FFF2-40B4-BE49-F238E27FC236}">
                      <a16:creationId xmlns:a16="http://schemas.microsoft.com/office/drawing/2014/main" id="{58254FD7-A09A-47A6-BEDA-B483D3353BC0}"/>
                    </a:ext>
                  </a:extLst>
                </p:cNvPr>
                <p:cNvPicPr>
                  <a:picLocks noChangeAspect="1"/>
                </p:cNvPicPr>
                <p:nvPr/>
              </p:nvPicPr>
              <p:blipFill>
                <a:blip r:embed="rId77"/>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331" name="Picture 330">
                  <a:extLst>
                    <a:ext uri="{FF2B5EF4-FFF2-40B4-BE49-F238E27FC236}">
                      <a16:creationId xmlns:a16="http://schemas.microsoft.com/office/drawing/2014/main" id="{D56F0BC3-E69C-4437-BF98-199E97F8CA78}"/>
                    </a:ext>
                  </a:extLst>
                </p:cNvPr>
                <p:cNvPicPr>
                  <a:picLocks noChangeAspect="1"/>
                </p:cNvPicPr>
                <p:nvPr/>
              </p:nvPicPr>
              <p:blipFill>
                <a:blip r:embed="rId78"/>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332" name="Picture 331">
                  <a:extLst>
                    <a:ext uri="{FF2B5EF4-FFF2-40B4-BE49-F238E27FC236}">
                      <a16:creationId xmlns:a16="http://schemas.microsoft.com/office/drawing/2014/main" id="{D006C74D-8B82-4BBA-88D2-9AC68E24D3C5}"/>
                    </a:ext>
                  </a:extLst>
                </p:cNvPr>
                <p:cNvPicPr>
                  <a:picLocks noChangeAspect="1"/>
                </p:cNvPicPr>
                <p:nvPr/>
              </p:nvPicPr>
              <p:blipFill>
                <a:blip r:embed="rId79"/>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333" name="Picture 332">
                  <a:extLst>
                    <a:ext uri="{FF2B5EF4-FFF2-40B4-BE49-F238E27FC236}">
                      <a16:creationId xmlns:a16="http://schemas.microsoft.com/office/drawing/2014/main" id="{6973731C-0170-44A5-AE42-A1391751C2B4}"/>
                    </a:ext>
                  </a:extLst>
                </p:cNvPr>
                <p:cNvPicPr>
                  <a:picLocks noChangeAspect="1"/>
                </p:cNvPicPr>
                <p:nvPr/>
              </p:nvPicPr>
              <p:blipFill>
                <a:blip r:embed="rId80"/>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334" name="Picture 333">
                  <a:extLst>
                    <a:ext uri="{FF2B5EF4-FFF2-40B4-BE49-F238E27FC236}">
                      <a16:creationId xmlns:a16="http://schemas.microsoft.com/office/drawing/2014/main" id="{B615B671-1DFF-428A-BD65-59CF176EAB93}"/>
                    </a:ext>
                  </a:extLst>
                </p:cNvPr>
                <p:cNvPicPr>
                  <a:picLocks noChangeAspect="1"/>
                </p:cNvPicPr>
                <p:nvPr/>
              </p:nvPicPr>
              <p:blipFill>
                <a:blip r:embed="rId81"/>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335" name="Picture 334">
                  <a:extLst>
                    <a:ext uri="{FF2B5EF4-FFF2-40B4-BE49-F238E27FC236}">
                      <a16:creationId xmlns:a16="http://schemas.microsoft.com/office/drawing/2014/main" id="{38AA8397-2C7D-4773-B876-A00D9C33C7C0}"/>
                    </a:ext>
                  </a:extLst>
                </p:cNvPr>
                <p:cNvPicPr>
                  <a:picLocks noChangeAspect="1"/>
                </p:cNvPicPr>
                <p:nvPr/>
              </p:nvPicPr>
              <p:blipFill>
                <a:blip r:embed="rId82"/>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336" name="Picture 335">
                  <a:extLst>
                    <a:ext uri="{FF2B5EF4-FFF2-40B4-BE49-F238E27FC236}">
                      <a16:creationId xmlns:a16="http://schemas.microsoft.com/office/drawing/2014/main" id="{86ADAC56-4A61-4FDD-ABCF-CF3E02B58D30}"/>
                    </a:ext>
                  </a:extLst>
                </p:cNvPr>
                <p:cNvPicPr>
                  <a:picLocks noChangeAspect="1"/>
                </p:cNvPicPr>
                <p:nvPr/>
              </p:nvPicPr>
              <p:blipFill>
                <a:blip r:embed="rId83"/>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337" name="Picture 336">
                  <a:extLst>
                    <a:ext uri="{FF2B5EF4-FFF2-40B4-BE49-F238E27FC236}">
                      <a16:creationId xmlns:a16="http://schemas.microsoft.com/office/drawing/2014/main" id="{3AA58BD8-C312-4B0C-98FF-CEB7986D46CF}"/>
                    </a:ext>
                  </a:extLst>
                </p:cNvPr>
                <p:cNvPicPr>
                  <a:picLocks noChangeAspect="1"/>
                </p:cNvPicPr>
                <p:nvPr/>
              </p:nvPicPr>
              <p:blipFill>
                <a:blip r:embed="rId84"/>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338" name="Picture 337">
                  <a:extLst>
                    <a:ext uri="{FF2B5EF4-FFF2-40B4-BE49-F238E27FC236}">
                      <a16:creationId xmlns:a16="http://schemas.microsoft.com/office/drawing/2014/main" id="{28BE0B47-B63F-4F52-8726-47D953ABADE6}"/>
                    </a:ext>
                  </a:extLst>
                </p:cNvPr>
                <p:cNvPicPr>
                  <a:picLocks noChangeAspect="1"/>
                </p:cNvPicPr>
                <p:nvPr/>
              </p:nvPicPr>
              <p:blipFill>
                <a:blip r:embed="rId85"/>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339" name="Picture 338">
                  <a:extLst>
                    <a:ext uri="{FF2B5EF4-FFF2-40B4-BE49-F238E27FC236}">
                      <a16:creationId xmlns:a16="http://schemas.microsoft.com/office/drawing/2014/main" id="{69944318-F4D7-4D49-9481-041714098A7F}"/>
                    </a:ext>
                  </a:extLst>
                </p:cNvPr>
                <p:cNvPicPr>
                  <a:picLocks noChangeAspect="1"/>
                </p:cNvPicPr>
                <p:nvPr/>
              </p:nvPicPr>
              <p:blipFill>
                <a:blip r:embed="rId86"/>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340" name="Picture 339">
                  <a:extLst>
                    <a:ext uri="{FF2B5EF4-FFF2-40B4-BE49-F238E27FC236}">
                      <a16:creationId xmlns:a16="http://schemas.microsoft.com/office/drawing/2014/main" id="{6BD599FB-87B0-479A-ADC4-55CE73DC532D}"/>
                    </a:ext>
                  </a:extLst>
                </p:cNvPr>
                <p:cNvPicPr>
                  <a:picLocks noChangeAspect="1"/>
                </p:cNvPicPr>
                <p:nvPr/>
              </p:nvPicPr>
              <p:blipFill>
                <a:blip r:embed="rId87"/>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341" name="Picture 340">
                  <a:extLst>
                    <a:ext uri="{FF2B5EF4-FFF2-40B4-BE49-F238E27FC236}">
                      <a16:creationId xmlns:a16="http://schemas.microsoft.com/office/drawing/2014/main" id="{B2CC944C-984E-4A4C-9591-02843FDE2B47}"/>
                    </a:ext>
                  </a:extLst>
                </p:cNvPr>
                <p:cNvPicPr>
                  <a:picLocks noChangeAspect="1"/>
                </p:cNvPicPr>
                <p:nvPr/>
              </p:nvPicPr>
              <p:blipFill>
                <a:blip r:embed="rId88"/>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342" name="Graphic 3512">
                  <a:extLst>
                    <a:ext uri="{FF2B5EF4-FFF2-40B4-BE49-F238E27FC236}">
                      <a16:creationId xmlns:a16="http://schemas.microsoft.com/office/drawing/2014/main" id="{16F8222D-F04D-4092-AB7D-8A539BA05179}"/>
                    </a:ext>
                  </a:extLst>
                </p:cNvPr>
                <p:cNvGrpSpPr/>
                <p:nvPr/>
              </p:nvGrpSpPr>
              <p:grpSpPr>
                <a:xfrm>
                  <a:off x="5088130" y="4659329"/>
                  <a:ext cx="1028989" cy="1004778"/>
                  <a:chOff x="5088130" y="4659329"/>
                  <a:chExt cx="1028989" cy="1004778"/>
                </a:xfrm>
                <a:solidFill>
                  <a:srgbClr val="938F50"/>
                </a:solidFill>
              </p:grpSpPr>
              <p:pic>
                <p:nvPicPr>
                  <p:cNvPr id="343" name="Picture 342">
                    <a:extLst>
                      <a:ext uri="{FF2B5EF4-FFF2-40B4-BE49-F238E27FC236}">
                        <a16:creationId xmlns:a16="http://schemas.microsoft.com/office/drawing/2014/main" id="{A4E0C609-919D-410D-A230-D46DEF05C6EF}"/>
                      </a:ext>
                    </a:extLst>
                  </p:cNvPr>
                  <p:cNvPicPr>
                    <a:picLocks noChangeAspect="1"/>
                  </p:cNvPicPr>
                  <p:nvPr/>
                </p:nvPicPr>
                <p:blipFill>
                  <a:blip r:embed="rId89"/>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344" name="Freeform: Shape 343">
                    <a:extLst>
                      <a:ext uri="{FF2B5EF4-FFF2-40B4-BE49-F238E27FC236}">
                        <a16:creationId xmlns:a16="http://schemas.microsoft.com/office/drawing/2014/main" id="{75F7CAD4-F347-4EA3-BC5E-50A061DD665C}"/>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345" name="Picture 344">
                    <a:extLst>
                      <a:ext uri="{FF2B5EF4-FFF2-40B4-BE49-F238E27FC236}">
                        <a16:creationId xmlns:a16="http://schemas.microsoft.com/office/drawing/2014/main" id="{E91BF93F-6ACF-4993-86BE-55C4C43227E8}"/>
                      </a:ext>
                    </a:extLst>
                  </p:cNvPr>
                  <p:cNvPicPr>
                    <a:picLocks noChangeAspect="1"/>
                  </p:cNvPicPr>
                  <p:nvPr/>
                </p:nvPicPr>
                <p:blipFill>
                  <a:blip r:embed="rId90"/>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346" name="Picture 345">
                    <a:extLst>
                      <a:ext uri="{FF2B5EF4-FFF2-40B4-BE49-F238E27FC236}">
                        <a16:creationId xmlns:a16="http://schemas.microsoft.com/office/drawing/2014/main" id="{9E4A0E68-E0D5-4960-B700-5B4B011F5B0C}"/>
                      </a:ext>
                    </a:extLst>
                  </p:cNvPr>
                  <p:cNvPicPr>
                    <a:picLocks noChangeAspect="1"/>
                  </p:cNvPicPr>
                  <p:nvPr/>
                </p:nvPicPr>
                <p:blipFill>
                  <a:blip r:embed="rId91"/>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347" name="Freeform: Shape 346">
                    <a:extLst>
                      <a:ext uri="{FF2B5EF4-FFF2-40B4-BE49-F238E27FC236}">
                        <a16:creationId xmlns:a16="http://schemas.microsoft.com/office/drawing/2014/main" id="{997B53E8-B4A7-49C3-A839-FE25D1AD4A47}"/>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348" name="Picture 347">
                    <a:extLst>
                      <a:ext uri="{FF2B5EF4-FFF2-40B4-BE49-F238E27FC236}">
                        <a16:creationId xmlns:a16="http://schemas.microsoft.com/office/drawing/2014/main" id="{40EE0AA8-3ADC-41BD-82A4-6E54F430DB5F}"/>
                      </a:ext>
                    </a:extLst>
                  </p:cNvPr>
                  <p:cNvPicPr>
                    <a:picLocks noChangeAspect="1"/>
                  </p:cNvPicPr>
                  <p:nvPr/>
                </p:nvPicPr>
                <p:blipFill>
                  <a:blip r:embed="rId92"/>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349" name="Picture 348">
                    <a:extLst>
                      <a:ext uri="{FF2B5EF4-FFF2-40B4-BE49-F238E27FC236}">
                        <a16:creationId xmlns:a16="http://schemas.microsoft.com/office/drawing/2014/main" id="{63EB8A5E-E905-4DAD-B99D-BC9CF5AFD638}"/>
                      </a:ext>
                    </a:extLst>
                  </p:cNvPr>
                  <p:cNvPicPr>
                    <a:picLocks noChangeAspect="1"/>
                  </p:cNvPicPr>
                  <p:nvPr/>
                </p:nvPicPr>
                <p:blipFill>
                  <a:blip r:embed="rId93"/>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350" name="Picture 349">
                    <a:extLst>
                      <a:ext uri="{FF2B5EF4-FFF2-40B4-BE49-F238E27FC236}">
                        <a16:creationId xmlns:a16="http://schemas.microsoft.com/office/drawing/2014/main" id="{1CB82A4E-0300-4D63-8E14-56C8E946A986}"/>
                      </a:ext>
                    </a:extLst>
                  </p:cNvPr>
                  <p:cNvPicPr>
                    <a:picLocks noChangeAspect="1"/>
                  </p:cNvPicPr>
                  <p:nvPr/>
                </p:nvPicPr>
                <p:blipFill>
                  <a:blip r:embed="rId94"/>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351" name="Picture 350">
                    <a:extLst>
                      <a:ext uri="{FF2B5EF4-FFF2-40B4-BE49-F238E27FC236}">
                        <a16:creationId xmlns:a16="http://schemas.microsoft.com/office/drawing/2014/main" id="{6136A43F-00E6-4910-A1B9-4B73CE1DCC57}"/>
                      </a:ext>
                    </a:extLst>
                  </p:cNvPr>
                  <p:cNvPicPr>
                    <a:picLocks noChangeAspect="1"/>
                  </p:cNvPicPr>
                  <p:nvPr/>
                </p:nvPicPr>
                <p:blipFill>
                  <a:blip r:embed="rId95"/>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352" name="Picture 351">
                    <a:extLst>
                      <a:ext uri="{FF2B5EF4-FFF2-40B4-BE49-F238E27FC236}">
                        <a16:creationId xmlns:a16="http://schemas.microsoft.com/office/drawing/2014/main" id="{1A2FDF8A-2183-4E42-AC12-EA0E85356307}"/>
                      </a:ext>
                    </a:extLst>
                  </p:cNvPr>
                  <p:cNvPicPr>
                    <a:picLocks noChangeAspect="1"/>
                  </p:cNvPicPr>
                  <p:nvPr/>
                </p:nvPicPr>
                <p:blipFill>
                  <a:blip r:embed="rId96"/>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353" name="Picture 352">
                    <a:extLst>
                      <a:ext uri="{FF2B5EF4-FFF2-40B4-BE49-F238E27FC236}">
                        <a16:creationId xmlns:a16="http://schemas.microsoft.com/office/drawing/2014/main" id="{D6A604B2-E149-4F70-9B22-971B181A1F73}"/>
                      </a:ext>
                    </a:extLst>
                  </p:cNvPr>
                  <p:cNvPicPr>
                    <a:picLocks noChangeAspect="1"/>
                  </p:cNvPicPr>
                  <p:nvPr/>
                </p:nvPicPr>
                <p:blipFill>
                  <a:blip r:embed="rId97"/>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354" name="Picture 353">
                    <a:extLst>
                      <a:ext uri="{FF2B5EF4-FFF2-40B4-BE49-F238E27FC236}">
                        <a16:creationId xmlns:a16="http://schemas.microsoft.com/office/drawing/2014/main" id="{15E903C6-5B0D-470D-8C15-87BDE04084A5}"/>
                      </a:ext>
                    </a:extLst>
                  </p:cNvPr>
                  <p:cNvPicPr>
                    <a:picLocks noChangeAspect="1"/>
                  </p:cNvPicPr>
                  <p:nvPr/>
                </p:nvPicPr>
                <p:blipFill>
                  <a:blip r:embed="rId98"/>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355" name="Picture 354">
                    <a:extLst>
                      <a:ext uri="{FF2B5EF4-FFF2-40B4-BE49-F238E27FC236}">
                        <a16:creationId xmlns:a16="http://schemas.microsoft.com/office/drawing/2014/main" id="{4CE21043-EC1F-4325-9004-1F10FEB95500}"/>
                      </a:ext>
                    </a:extLst>
                  </p:cNvPr>
                  <p:cNvPicPr>
                    <a:picLocks noChangeAspect="1"/>
                  </p:cNvPicPr>
                  <p:nvPr/>
                </p:nvPicPr>
                <p:blipFill>
                  <a:blip r:embed="rId99"/>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356" name="Picture 355">
                    <a:extLst>
                      <a:ext uri="{FF2B5EF4-FFF2-40B4-BE49-F238E27FC236}">
                        <a16:creationId xmlns:a16="http://schemas.microsoft.com/office/drawing/2014/main" id="{B6C683BA-846C-4437-BD6A-EDC44D3C91E9}"/>
                      </a:ext>
                    </a:extLst>
                  </p:cNvPr>
                  <p:cNvPicPr>
                    <a:picLocks noChangeAspect="1"/>
                  </p:cNvPicPr>
                  <p:nvPr/>
                </p:nvPicPr>
                <p:blipFill>
                  <a:blip r:embed="rId100"/>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357" name="Picture 356">
                    <a:extLst>
                      <a:ext uri="{FF2B5EF4-FFF2-40B4-BE49-F238E27FC236}">
                        <a16:creationId xmlns:a16="http://schemas.microsoft.com/office/drawing/2014/main" id="{CCA3FAA2-81FA-4449-9AD9-24A73F6358AC}"/>
                      </a:ext>
                    </a:extLst>
                  </p:cNvPr>
                  <p:cNvPicPr>
                    <a:picLocks noChangeAspect="1"/>
                  </p:cNvPicPr>
                  <p:nvPr/>
                </p:nvPicPr>
                <p:blipFill>
                  <a:blip r:embed="rId101"/>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358" name="Picture 357">
                    <a:extLst>
                      <a:ext uri="{FF2B5EF4-FFF2-40B4-BE49-F238E27FC236}">
                        <a16:creationId xmlns:a16="http://schemas.microsoft.com/office/drawing/2014/main" id="{E540D8E6-A075-4CCB-AB53-34A7E1677950}"/>
                      </a:ext>
                    </a:extLst>
                  </p:cNvPr>
                  <p:cNvPicPr>
                    <a:picLocks noChangeAspect="1"/>
                  </p:cNvPicPr>
                  <p:nvPr/>
                </p:nvPicPr>
                <p:blipFill>
                  <a:blip r:embed="rId102"/>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359" name="Picture 358">
                    <a:extLst>
                      <a:ext uri="{FF2B5EF4-FFF2-40B4-BE49-F238E27FC236}">
                        <a16:creationId xmlns:a16="http://schemas.microsoft.com/office/drawing/2014/main" id="{27054EF5-8C3A-40BD-B25B-CA490C83615C}"/>
                      </a:ext>
                    </a:extLst>
                  </p:cNvPr>
                  <p:cNvPicPr>
                    <a:picLocks noChangeAspect="1"/>
                  </p:cNvPicPr>
                  <p:nvPr/>
                </p:nvPicPr>
                <p:blipFill>
                  <a:blip r:embed="rId103"/>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299" name="Freeform: Shape 298">
                <a:extLst>
                  <a:ext uri="{FF2B5EF4-FFF2-40B4-BE49-F238E27FC236}">
                    <a16:creationId xmlns:a16="http://schemas.microsoft.com/office/drawing/2014/main" id="{A468E61A-E93F-4B14-BDBD-0375A03D5728}"/>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300" name="Freeform: Shape 299">
                <a:extLst>
                  <a:ext uri="{FF2B5EF4-FFF2-40B4-BE49-F238E27FC236}">
                    <a16:creationId xmlns:a16="http://schemas.microsoft.com/office/drawing/2014/main" id="{83DEFA96-1368-482A-A2C7-6F02EBB6FD4D}"/>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301" name="Freeform: Shape 300">
                <a:extLst>
                  <a:ext uri="{FF2B5EF4-FFF2-40B4-BE49-F238E27FC236}">
                    <a16:creationId xmlns:a16="http://schemas.microsoft.com/office/drawing/2014/main" id="{E31AE31D-9398-4D07-AF71-9D69F7AFA08B}"/>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302" name="Freeform: Shape 301">
                <a:extLst>
                  <a:ext uri="{FF2B5EF4-FFF2-40B4-BE49-F238E27FC236}">
                    <a16:creationId xmlns:a16="http://schemas.microsoft.com/office/drawing/2014/main" id="{33C114C6-EAA7-4091-A36E-D32B0B4138AE}"/>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303" name="Freeform: Shape 302">
                <a:extLst>
                  <a:ext uri="{FF2B5EF4-FFF2-40B4-BE49-F238E27FC236}">
                    <a16:creationId xmlns:a16="http://schemas.microsoft.com/office/drawing/2014/main" id="{E72A58C2-A705-44CB-8F55-6A79503BFFCD}"/>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304" name="Freeform: Shape 303">
                <a:extLst>
                  <a:ext uri="{FF2B5EF4-FFF2-40B4-BE49-F238E27FC236}">
                    <a16:creationId xmlns:a16="http://schemas.microsoft.com/office/drawing/2014/main" id="{8642271A-E54B-4A9E-83A1-CC9A11C2DFAD}"/>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305" name="Freeform: Shape 304">
                <a:extLst>
                  <a:ext uri="{FF2B5EF4-FFF2-40B4-BE49-F238E27FC236}">
                    <a16:creationId xmlns:a16="http://schemas.microsoft.com/office/drawing/2014/main" id="{2A31ACC3-FB9B-4F93-82F0-FA57B0DFE2F6}"/>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306" name="Freeform: Shape 305">
                <a:extLst>
                  <a:ext uri="{FF2B5EF4-FFF2-40B4-BE49-F238E27FC236}">
                    <a16:creationId xmlns:a16="http://schemas.microsoft.com/office/drawing/2014/main" id="{15A15041-21E1-4917-8A01-344777E55695}"/>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307" name="Freeform: Shape 306">
                <a:extLst>
                  <a:ext uri="{FF2B5EF4-FFF2-40B4-BE49-F238E27FC236}">
                    <a16:creationId xmlns:a16="http://schemas.microsoft.com/office/drawing/2014/main" id="{5C25BAC8-77BF-4075-8574-CAE1366C49FF}"/>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308" name="Freeform: Shape 307">
                <a:extLst>
                  <a:ext uri="{FF2B5EF4-FFF2-40B4-BE49-F238E27FC236}">
                    <a16:creationId xmlns:a16="http://schemas.microsoft.com/office/drawing/2014/main" id="{6F6CDEA8-94D8-4EC7-A2E1-FB591DA3BA94}"/>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309" name="Freeform: Shape 308">
                <a:extLst>
                  <a:ext uri="{FF2B5EF4-FFF2-40B4-BE49-F238E27FC236}">
                    <a16:creationId xmlns:a16="http://schemas.microsoft.com/office/drawing/2014/main" id="{639D86DB-D320-4873-9C72-FCB792F2F7F4}"/>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310" name="Freeform: Shape 309">
                <a:extLst>
                  <a:ext uri="{FF2B5EF4-FFF2-40B4-BE49-F238E27FC236}">
                    <a16:creationId xmlns:a16="http://schemas.microsoft.com/office/drawing/2014/main" id="{456AA5EA-8187-41AF-A285-7A1F22260C96}"/>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311" name="Freeform: Shape 310">
                <a:extLst>
                  <a:ext uri="{FF2B5EF4-FFF2-40B4-BE49-F238E27FC236}">
                    <a16:creationId xmlns:a16="http://schemas.microsoft.com/office/drawing/2014/main" id="{011AD005-F7B0-4AE9-8DC8-66E5F9A4C2B7}"/>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312" name="Freeform: Shape 311">
                <a:extLst>
                  <a:ext uri="{FF2B5EF4-FFF2-40B4-BE49-F238E27FC236}">
                    <a16:creationId xmlns:a16="http://schemas.microsoft.com/office/drawing/2014/main" id="{C0BA21F0-25CE-4364-8626-1C911001D5A4}"/>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313" name="Freeform: Shape 312">
                <a:extLst>
                  <a:ext uri="{FF2B5EF4-FFF2-40B4-BE49-F238E27FC236}">
                    <a16:creationId xmlns:a16="http://schemas.microsoft.com/office/drawing/2014/main" id="{B6E72976-E508-46B4-A3DF-9DDAE6EA14E9}"/>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314" name="Freeform: Shape 313">
                <a:extLst>
                  <a:ext uri="{FF2B5EF4-FFF2-40B4-BE49-F238E27FC236}">
                    <a16:creationId xmlns:a16="http://schemas.microsoft.com/office/drawing/2014/main" id="{FD9C2A61-7E53-4A6A-8D4F-842D9FE3529A}"/>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315" name="Freeform: Shape 314">
                <a:extLst>
                  <a:ext uri="{FF2B5EF4-FFF2-40B4-BE49-F238E27FC236}">
                    <a16:creationId xmlns:a16="http://schemas.microsoft.com/office/drawing/2014/main" id="{D6063503-47A5-4725-8328-1AB0DEA361B2}"/>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316" name="Freeform: Shape 315">
                <a:extLst>
                  <a:ext uri="{FF2B5EF4-FFF2-40B4-BE49-F238E27FC236}">
                    <a16:creationId xmlns:a16="http://schemas.microsoft.com/office/drawing/2014/main" id="{1491AA84-4D5C-4370-923B-5211B0C84BCD}"/>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22" name="Graphic 3512">
              <a:extLst>
                <a:ext uri="{FF2B5EF4-FFF2-40B4-BE49-F238E27FC236}">
                  <a16:creationId xmlns:a16="http://schemas.microsoft.com/office/drawing/2014/main" id="{59A41E82-A7C6-4623-88B6-6CBE8572261B}"/>
                </a:ext>
              </a:extLst>
            </p:cNvPr>
            <p:cNvGrpSpPr/>
            <p:nvPr/>
          </p:nvGrpSpPr>
          <p:grpSpPr>
            <a:xfrm flipH="1" flipV="1">
              <a:off x="2338665" y="1988116"/>
              <a:ext cx="925152" cy="941584"/>
              <a:chOff x="4692675" y="4122640"/>
              <a:chExt cx="2271848" cy="2312200"/>
            </a:xfrm>
          </p:grpSpPr>
          <p:grpSp>
            <p:nvGrpSpPr>
              <p:cNvPr id="236" name="Graphic 3512">
                <a:extLst>
                  <a:ext uri="{FF2B5EF4-FFF2-40B4-BE49-F238E27FC236}">
                    <a16:creationId xmlns:a16="http://schemas.microsoft.com/office/drawing/2014/main" id="{4B1BD21D-9EB1-4CE3-8E9E-4950F28DB57D}"/>
                  </a:ext>
                </a:extLst>
              </p:cNvPr>
              <p:cNvGrpSpPr/>
              <p:nvPr/>
            </p:nvGrpSpPr>
            <p:grpSpPr>
              <a:xfrm>
                <a:off x="4692675" y="4122640"/>
                <a:ext cx="2271848" cy="2312200"/>
                <a:chOff x="4692675" y="4122640"/>
                <a:chExt cx="2271848" cy="2312200"/>
              </a:xfrm>
              <a:solidFill>
                <a:srgbClr val="938F50"/>
              </a:solidFill>
            </p:grpSpPr>
            <p:pic>
              <p:nvPicPr>
                <p:cNvPr id="255" name="Picture 254">
                  <a:extLst>
                    <a:ext uri="{FF2B5EF4-FFF2-40B4-BE49-F238E27FC236}">
                      <a16:creationId xmlns:a16="http://schemas.microsoft.com/office/drawing/2014/main" id="{EA6BBFFF-D537-4BC8-9886-1854AD2AE96A}"/>
                    </a:ext>
                  </a:extLst>
                </p:cNvPr>
                <p:cNvPicPr>
                  <a:picLocks noChangeAspect="1"/>
                </p:cNvPicPr>
                <p:nvPr/>
              </p:nvPicPr>
              <p:blipFill>
                <a:blip r:embed="rId64"/>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256" name="Picture 255">
                  <a:extLst>
                    <a:ext uri="{FF2B5EF4-FFF2-40B4-BE49-F238E27FC236}">
                      <a16:creationId xmlns:a16="http://schemas.microsoft.com/office/drawing/2014/main" id="{2CB0E39F-8E6B-4ACE-9E86-BC787BC9AEAE}"/>
                    </a:ext>
                  </a:extLst>
                </p:cNvPr>
                <p:cNvPicPr>
                  <a:picLocks noChangeAspect="1"/>
                </p:cNvPicPr>
                <p:nvPr/>
              </p:nvPicPr>
              <p:blipFill>
                <a:blip r:embed="rId65"/>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257" name="Picture 256">
                  <a:extLst>
                    <a:ext uri="{FF2B5EF4-FFF2-40B4-BE49-F238E27FC236}">
                      <a16:creationId xmlns:a16="http://schemas.microsoft.com/office/drawing/2014/main" id="{B2F7F154-A990-4D5C-B49E-236386F2434A}"/>
                    </a:ext>
                  </a:extLst>
                </p:cNvPr>
                <p:cNvPicPr>
                  <a:picLocks noChangeAspect="1"/>
                </p:cNvPicPr>
                <p:nvPr/>
              </p:nvPicPr>
              <p:blipFill>
                <a:blip r:embed="rId66"/>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258" name="Picture 257">
                  <a:extLst>
                    <a:ext uri="{FF2B5EF4-FFF2-40B4-BE49-F238E27FC236}">
                      <a16:creationId xmlns:a16="http://schemas.microsoft.com/office/drawing/2014/main" id="{C514463B-9EA2-45D1-9F56-BB8EA4BD846E}"/>
                    </a:ext>
                  </a:extLst>
                </p:cNvPr>
                <p:cNvPicPr>
                  <a:picLocks noChangeAspect="1"/>
                </p:cNvPicPr>
                <p:nvPr/>
              </p:nvPicPr>
              <p:blipFill>
                <a:blip r:embed="rId67"/>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259" name="Picture 258">
                  <a:extLst>
                    <a:ext uri="{FF2B5EF4-FFF2-40B4-BE49-F238E27FC236}">
                      <a16:creationId xmlns:a16="http://schemas.microsoft.com/office/drawing/2014/main" id="{D6F9C884-7E0B-4114-9ABA-49BA0C362E7D}"/>
                    </a:ext>
                  </a:extLst>
                </p:cNvPr>
                <p:cNvPicPr>
                  <a:picLocks noChangeAspect="1"/>
                </p:cNvPicPr>
                <p:nvPr/>
              </p:nvPicPr>
              <p:blipFill>
                <a:blip r:embed="rId68"/>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260" name="Picture 259">
                  <a:extLst>
                    <a:ext uri="{FF2B5EF4-FFF2-40B4-BE49-F238E27FC236}">
                      <a16:creationId xmlns:a16="http://schemas.microsoft.com/office/drawing/2014/main" id="{94ACB43C-3E01-4E62-8664-A546437CBDA2}"/>
                    </a:ext>
                  </a:extLst>
                </p:cNvPr>
                <p:cNvPicPr>
                  <a:picLocks noChangeAspect="1"/>
                </p:cNvPicPr>
                <p:nvPr/>
              </p:nvPicPr>
              <p:blipFill>
                <a:blip r:embed="rId69"/>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261" name="Picture 260">
                  <a:extLst>
                    <a:ext uri="{FF2B5EF4-FFF2-40B4-BE49-F238E27FC236}">
                      <a16:creationId xmlns:a16="http://schemas.microsoft.com/office/drawing/2014/main" id="{F5B870E8-CEF4-4F9D-A7F1-59A884BE59AA}"/>
                    </a:ext>
                  </a:extLst>
                </p:cNvPr>
                <p:cNvPicPr>
                  <a:picLocks noChangeAspect="1"/>
                </p:cNvPicPr>
                <p:nvPr/>
              </p:nvPicPr>
              <p:blipFill>
                <a:blip r:embed="rId70"/>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262" name="Picture 261">
                  <a:extLst>
                    <a:ext uri="{FF2B5EF4-FFF2-40B4-BE49-F238E27FC236}">
                      <a16:creationId xmlns:a16="http://schemas.microsoft.com/office/drawing/2014/main" id="{EE7A2753-C21A-4FED-9FC2-8579F706D5B6}"/>
                    </a:ext>
                  </a:extLst>
                </p:cNvPr>
                <p:cNvPicPr>
                  <a:picLocks noChangeAspect="1"/>
                </p:cNvPicPr>
                <p:nvPr/>
              </p:nvPicPr>
              <p:blipFill>
                <a:blip r:embed="rId71"/>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263" name="Picture 262">
                  <a:extLst>
                    <a:ext uri="{FF2B5EF4-FFF2-40B4-BE49-F238E27FC236}">
                      <a16:creationId xmlns:a16="http://schemas.microsoft.com/office/drawing/2014/main" id="{BC22E489-DDD4-4394-A287-A0C238F7C7D3}"/>
                    </a:ext>
                  </a:extLst>
                </p:cNvPr>
                <p:cNvPicPr>
                  <a:picLocks noChangeAspect="1"/>
                </p:cNvPicPr>
                <p:nvPr/>
              </p:nvPicPr>
              <p:blipFill>
                <a:blip r:embed="rId72"/>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264" name="Picture 263">
                  <a:extLst>
                    <a:ext uri="{FF2B5EF4-FFF2-40B4-BE49-F238E27FC236}">
                      <a16:creationId xmlns:a16="http://schemas.microsoft.com/office/drawing/2014/main" id="{86EF859B-C7E4-4DDE-BB9B-44780106C20E}"/>
                    </a:ext>
                  </a:extLst>
                </p:cNvPr>
                <p:cNvPicPr>
                  <a:picLocks noChangeAspect="1"/>
                </p:cNvPicPr>
                <p:nvPr/>
              </p:nvPicPr>
              <p:blipFill>
                <a:blip r:embed="rId73"/>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265" name="Picture 264">
                  <a:extLst>
                    <a:ext uri="{FF2B5EF4-FFF2-40B4-BE49-F238E27FC236}">
                      <a16:creationId xmlns:a16="http://schemas.microsoft.com/office/drawing/2014/main" id="{38323A54-52AB-443B-80FA-5040FE8CAE55}"/>
                    </a:ext>
                  </a:extLst>
                </p:cNvPr>
                <p:cNvPicPr>
                  <a:picLocks noChangeAspect="1"/>
                </p:cNvPicPr>
                <p:nvPr/>
              </p:nvPicPr>
              <p:blipFill>
                <a:blip r:embed="rId74"/>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266" name="Picture 265">
                  <a:extLst>
                    <a:ext uri="{FF2B5EF4-FFF2-40B4-BE49-F238E27FC236}">
                      <a16:creationId xmlns:a16="http://schemas.microsoft.com/office/drawing/2014/main" id="{684D3650-3B7A-4084-99CB-31DBFA620650}"/>
                    </a:ext>
                  </a:extLst>
                </p:cNvPr>
                <p:cNvPicPr>
                  <a:picLocks noChangeAspect="1"/>
                </p:cNvPicPr>
                <p:nvPr/>
              </p:nvPicPr>
              <p:blipFill>
                <a:blip r:embed="rId75"/>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267" name="Picture 266">
                  <a:extLst>
                    <a:ext uri="{FF2B5EF4-FFF2-40B4-BE49-F238E27FC236}">
                      <a16:creationId xmlns:a16="http://schemas.microsoft.com/office/drawing/2014/main" id="{CC7F63DF-71E0-4387-945F-DD0F76498B7C}"/>
                    </a:ext>
                  </a:extLst>
                </p:cNvPr>
                <p:cNvPicPr>
                  <a:picLocks noChangeAspect="1"/>
                </p:cNvPicPr>
                <p:nvPr/>
              </p:nvPicPr>
              <p:blipFill>
                <a:blip r:embed="rId76"/>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268" name="Picture 267">
                  <a:extLst>
                    <a:ext uri="{FF2B5EF4-FFF2-40B4-BE49-F238E27FC236}">
                      <a16:creationId xmlns:a16="http://schemas.microsoft.com/office/drawing/2014/main" id="{1680E611-7768-46F7-B6CD-290CE1DBB854}"/>
                    </a:ext>
                  </a:extLst>
                </p:cNvPr>
                <p:cNvPicPr>
                  <a:picLocks noChangeAspect="1"/>
                </p:cNvPicPr>
                <p:nvPr/>
              </p:nvPicPr>
              <p:blipFill>
                <a:blip r:embed="rId77"/>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269" name="Picture 268">
                  <a:extLst>
                    <a:ext uri="{FF2B5EF4-FFF2-40B4-BE49-F238E27FC236}">
                      <a16:creationId xmlns:a16="http://schemas.microsoft.com/office/drawing/2014/main" id="{BBD799AF-8BF0-45BF-A22E-E82F8B1BD029}"/>
                    </a:ext>
                  </a:extLst>
                </p:cNvPr>
                <p:cNvPicPr>
                  <a:picLocks noChangeAspect="1"/>
                </p:cNvPicPr>
                <p:nvPr/>
              </p:nvPicPr>
              <p:blipFill>
                <a:blip r:embed="rId78"/>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270" name="Picture 269">
                  <a:extLst>
                    <a:ext uri="{FF2B5EF4-FFF2-40B4-BE49-F238E27FC236}">
                      <a16:creationId xmlns:a16="http://schemas.microsoft.com/office/drawing/2014/main" id="{AA37D87C-9C86-4D89-9A3D-227CB54A8409}"/>
                    </a:ext>
                  </a:extLst>
                </p:cNvPr>
                <p:cNvPicPr>
                  <a:picLocks noChangeAspect="1"/>
                </p:cNvPicPr>
                <p:nvPr/>
              </p:nvPicPr>
              <p:blipFill>
                <a:blip r:embed="rId79"/>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271" name="Picture 270">
                  <a:extLst>
                    <a:ext uri="{FF2B5EF4-FFF2-40B4-BE49-F238E27FC236}">
                      <a16:creationId xmlns:a16="http://schemas.microsoft.com/office/drawing/2014/main" id="{36CBA961-4EEB-4404-932A-38D86A634563}"/>
                    </a:ext>
                  </a:extLst>
                </p:cNvPr>
                <p:cNvPicPr>
                  <a:picLocks noChangeAspect="1"/>
                </p:cNvPicPr>
                <p:nvPr/>
              </p:nvPicPr>
              <p:blipFill>
                <a:blip r:embed="rId80"/>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272" name="Picture 271">
                  <a:extLst>
                    <a:ext uri="{FF2B5EF4-FFF2-40B4-BE49-F238E27FC236}">
                      <a16:creationId xmlns:a16="http://schemas.microsoft.com/office/drawing/2014/main" id="{D0968525-D676-410A-B7A7-18B1FDCF8DFD}"/>
                    </a:ext>
                  </a:extLst>
                </p:cNvPr>
                <p:cNvPicPr>
                  <a:picLocks noChangeAspect="1"/>
                </p:cNvPicPr>
                <p:nvPr/>
              </p:nvPicPr>
              <p:blipFill>
                <a:blip r:embed="rId81"/>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273" name="Picture 272">
                  <a:extLst>
                    <a:ext uri="{FF2B5EF4-FFF2-40B4-BE49-F238E27FC236}">
                      <a16:creationId xmlns:a16="http://schemas.microsoft.com/office/drawing/2014/main" id="{8CE0F2F8-0D78-4CE9-A09E-B5CA1FF5CF90}"/>
                    </a:ext>
                  </a:extLst>
                </p:cNvPr>
                <p:cNvPicPr>
                  <a:picLocks noChangeAspect="1"/>
                </p:cNvPicPr>
                <p:nvPr/>
              </p:nvPicPr>
              <p:blipFill>
                <a:blip r:embed="rId82"/>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274" name="Picture 273">
                  <a:extLst>
                    <a:ext uri="{FF2B5EF4-FFF2-40B4-BE49-F238E27FC236}">
                      <a16:creationId xmlns:a16="http://schemas.microsoft.com/office/drawing/2014/main" id="{4A519F75-B323-4C4D-90CE-DCC17B3252A7}"/>
                    </a:ext>
                  </a:extLst>
                </p:cNvPr>
                <p:cNvPicPr>
                  <a:picLocks noChangeAspect="1"/>
                </p:cNvPicPr>
                <p:nvPr/>
              </p:nvPicPr>
              <p:blipFill>
                <a:blip r:embed="rId83"/>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275" name="Picture 274">
                  <a:extLst>
                    <a:ext uri="{FF2B5EF4-FFF2-40B4-BE49-F238E27FC236}">
                      <a16:creationId xmlns:a16="http://schemas.microsoft.com/office/drawing/2014/main" id="{271C8DFA-25AB-411D-89DA-0548B43A06FA}"/>
                    </a:ext>
                  </a:extLst>
                </p:cNvPr>
                <p:cNvPicPr>
                  <a:picLocks noChangeAspect="1"/>
                </p:cNvPicPr>
                <p:nvPr/>
              </p:nvPicPr>
              <p:blipFill>
                <a:blip r:embed="rId84"/>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276" name="Picture 275">
                  <a:extLst>
                    <a:ext uri="{FF2B5EF4-FFF2-40B4-BE49-F238E27FC236}">
                      <a16:creationId xmlns:a16="http://schemas.microsoft.com/office/drawing/2014/main" id="{FE9DE780-63F7-43D6-8316-6D3ED714981B}"/>
                    </a:ext>
                  </a:extLst>
                </p:cNvPr>
                <p:cNvPicPr>
                  <a:picLocks noChangeAspect="1"/>
                </p:cNvPicPr>
                <p:nvPr/>
              </p:nvPicPr>
              <p:blipFill>
                <a:blip r:embed="rId85"/>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277" name="Picture 276">
                  <a:extLst>
                    <a:ext uri="{FF2B5EF4-FFF2-40B4-BE49-F238E27FC236}">
                      <a16:creationId xmlns:a16="http://schemas.microsoft.com/office/drawing/2014/main" id="{A2F99FCC-A010-4E9E-94AC-0E5704D7171F}"/>
                    </a:ext>
                  </a:extLst>
                </p:cNvPr>
                <p:cNvPicPr>
                  <a:picLocks noChangeAspect="1"/>
                </p:cNvPicPr>
                <p:nvPr/>
              </p:nvPicPr>
              <p:blipFill>
                <a:blip r:embed="rId86"/>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278" name="Picture 277">
                  <a:extLst>
                    <a:ext uri="{FF2B5EF4-FFF2-40B4-BE49-F238E27FC236}">
                      <a16:creationId xmlns:a16="http://schemas.microsoft.com/office/drawing/2014/main" id="{C60B5FE5-7F06-4178-8E49-FD11CA98EFC8}"/>
                    </a:ext>
                  </a:extLst>
                </p:cNvPr>
                <p:cNvPicPr>
                  <a:picLocks noChangeAspect="1"/>
                </p:cNvPicPr>
                <p:nvPr/>
              </p:nvPicPr>
              <p:blipFill>
                <a:blip r:embed="rId87"/>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279" name="Picture 278">
                  <a:extLst>
                    <a:ext uri="{FF2B5EF4-FFF2-40B4-BE49-F238E27FC236}">
                      <a16:creationId xmlns:a16="http://schemas.microsoft.com/office/drawing/2014/main" id="{4F7C0DC9-5A3E-40C8-A6D6-D527FEACBDE7}"/>
                    </a:ext>
                  </a:extLst>
                </p:cNvPr>
                <p:cNvPicPr>
                  <a:picLocks noChangeAspect="1"/>
                </p:cNvPicPr>
                <p:nvPr/>
              </p:nvPicPr>
              <p:blipFill>
                <a:blip r:embed="rId88"/>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280" name="Graphic 3512">
                  <a:extLst>
                    <a:ext uri="{FF2B5EF4-FFF2-40B4-BE49-F238E27FC236}">
                      <a16:creationId xmlns:a16="http://schemas.microsoft.com/office/drawing/2014/main" id="{441F6096-FA4E-41E2-84A2-7CEC5F204D7B}"/>
                    </a:ext>
                  </a:extLst>
                </p:cNvPr>
                <p:cNvGrpSpPr/>
                <p:nvPr/>
              </p:nvGrpSpPr>
              <p:grpSpPr>
                <a:xfrm>
                  <a:off x="5088130" y="4659329"/>
                  <a:ext cx="1028989" cy="1004778"/>
                  <a:chOff x="5088130" y="4659329"/>
                  <a:chExt cx="1028989" cy="1004778"/>
                </a:xfrm>
                <a:solidFill>
                  <a:srgbClr val="938F50"/>
                </a:solidFill>
              </p:grpSpPr>
              <p:pic>
                <p:nvPicPr>
                  <p:cNvPr id="281" name="Picture 280">
                    <a:extLst>
                      <a:ext uri="{FF2B5EF4-FFF2-40B4-BE49-F238E27FC236}">
                        <a16:creationId xmlns:a16="http://schemas.microsoft.com/office/drawing/2014/main" id="{E11522F7-0C8B-47F3-B06C-109722E7647B}"/>
                      </a:ext>
                    </a:extLst>
                  </p:cNvPr>
                  <p:cNvPicPr>
                    <a:picLocks noChangeAspect="1"/>
                  </p:cNvPicPr>
                  <p:nvPr/>
                </p:nvPicPr>
                <p:blipFill>
                  <a:blip r:embed="rId89"/>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282" name="Freeform: Shape 281">
                    <a:extLst>
                      <a:ext uri="{FF2B5EF4-FFF2-40B4-BE49-F238E27FC236}">
                        <a16:creationId xmlns:a16="http://schemas.microsoft.com/office/drawing/2014/main" id="{B170C5EF-3EF7-4A2A-A742-A917993AA41E}"/>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283" name="Picture 282">
                    <a:extLst>
                      <a:ext uri="{FF2B5EF4-FFF2-40B4-BE49-F238E27FC236}">
                        <a16:creationId xmlns:a16="http://schemas.microsoft.com/office/drawing/2014/main" id="{61C79A0F-91C9-462E-BA3B-3D68B172216B}"/>
                      </a:ext>
                    </a:extLst>
                  </p:cNvPr>
                  <p:cNvPicPr>
                    <a:picLocks noChangeAspect="1"/>
                  </p:cNvPicPr>
                  <p:nvPr/>
                </p:nvPicPr>
                <p:blipFill>
                  <a:blip r:embed="rId90"/>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284" name="Picture 283">
                    <a:extLst>
                      <a:ext uri="{FF2B5EF4-FFF2-40B4-BE49-F238E27FC236}">
                        <a16:creationId xmlns:a16="http://schemas.microsoft.com/office/drawing/2014/main" id="{50108D60-E791-4117-B2A0-06FC57B74B87}"/>
                      </a:ext>
                    </a:extLst>
                  </p:cNvPr>
                  <p:cNvPicPr>
                    <a:picLocks noChangeAspect="1"/>
                  </p:cNvPicPr>
                  <p:nvPr/>
                </p:nvPicPr>
                <p:blipFill>
                  <a:blip r:embed="rId91"/>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285" name="Freeform: Shape 284">
                    <a:extLst>
                      <a:ext uri="{FF2B5EF4-FFF2-40B4-BE49-F238E27FC236}">
                        <a16:creationId xmlns:a16="http://schemas.microsoft.com/office/drawing/2014/main" id="{1FBC7CDF-9505-4E16-8F7F-15A348005698}"/>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286" name="Picture 285">
                    <a:extLst>
                      <a:ext uri="{FF2B5EF4-FFF2-40B4-BE49-F238E27FC236}">
                        <a16:creationId xmlns:a16="http://schemas.microsoft.com/office/drawing/2014/main" id="{9DE82E62-3167-4D4A-9CBB-3116520482A3}"/>
                      </a:ext>
                    </a:extLst>
                  </p:cNvPr>
                  <p:cNvPicPr>
                    <a:picLocks noChangeAspect="1"/>
                  </p:cNvPicPr>
                  <p:nvPr/>
                </p:nvPicPr>
                <p:blipFill>
                  <a:blip r:embed="rId92"/>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287" name="Picture 286">
                    <a:extLst>
                      <a:ext uri="{FF2B5EF4-FFF2-40B4-BE49-F238E27FC236}">
                        <a16:creationId xmlns:a16="http://schemas.microsoft.com/office/drawing/2014/main" id="{781C90BC-24C1-4193-B70C-96F1B461DC28}"/>
                      </a:ext>
                    </a:extLst>
                  </p:cNvPr>
                  <p:cNvPicPr>
                    <a:picLocks noChangeAspect="1"/>
                  </p:cNvPicPr>
                  <p:nvPr/>
                </p:nvPicPr>
                <p:blipFill>
                  <a:blip r:embed="rId93"/>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288" name="Picture 287">
                    <a:extLst>
                      <a:ext uri="{FF2B5EF4-FFF2-40B4-BE49-F238E27FC236}">
                        <a16:creationId xmlns:a16="http://schemas.microsoft.com/office/drawing/2014/main" id="{1DF284DF-50F5-4866-B6E6-91D59C0BFC9C}"/>
                      </a:ext>
                    </a:extLst>
                  </p:cNvPr>
                  <p:cNvPicPr>
                    <a:picLocks noChangeAspect="1"/>
                  </p:cNvPicPr>
                  <p:nvPr/>
                </p:nvPicPr>
                <p:blipFill>
                  <a:blip r:embed="rId94"/>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289" name="Picture 288">
                    <a:extLst>
                      <a:ext uri="{FF2B5EF4-FFF2-40B4-BE49-F238E27FC236}">
                        <a16:creationId xmlns:a16="http://schemas.microsoft.com/office/drawing/2014/main" id="{4B1D785F-4EAE-4D4E-A978-76376F3972E6}"/>
                      </a:ext>
                    </a:extLst>
                  </p:cNvPr>
                  <p:cNvPicPr>
                    <a:picLocks noChangeAspect="1"/>
                  </p:cNvPicPr>
                  <p:nvPr/>
                </p:nvPicPr>
                <p:blipFill>
                  <a:blip r:embed="rId95"/>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290" name="Picture 289">
                    <a:extLst>
                      <a:ext uri="{FF2B5EF4-FFF2-40B4-BE49-F238E27FC236}">
                        <a16:creationId xmlns:a16="http://schemas.microsoft.com/office/drawing/2014/main" id="{3437315D-9D17-4009-A2C8-5D794173A97D}"/>
                      </a:ext>
                    </a:extLst>
                  </p:cNvPr>
                  <p:cNvPicPr>
                    <a:picLocks noChangeAspect="1"/>
                  </p:cNvPicPr>
                  <p:nvPr/>
                </p:nvPicPr>
                <p:blipFill>
                  <a:blip r:embed="rId96"/>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291" name="Picture 290">
                    <a:extLst>
                      <a:ext uri="{FF2B5EF4-FFF2-40B4-BE49-F238E27FC236}">
                        <a16:creationId xmlns:a16="http://schemas.microsoft.com/office/drawing/2014/main" id="{2B7D0B4E-270D-4558-9556-C6558EB554A4}"/>
                      </a:ext>
                    </a:extLst>
                  </p:cNvPr>
                  <p:cNvPicPr>
                    <a:picLocks noChangeAspect="1"/>
                  </p:cNvPicPr>
                  <p:nvPr/>
                </p:nvPicPr>
                <p:blipFill>
                  <a:blip r:embed="rId97"/>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292" name="Picture 291">
                    <a:extLst>
                      <a:ext uri="{FF2B5EF4-FFF2-40B4-BE49-F238E27FC236}">
                        <a16:creationId xmlns:a16="http://schemas.microsoft.com/office/drawing/2014/main" id="{DF2E35E0-4F30-4145-8381-1B48C483D62D}"/>
                      </a:ext>
                    </a:extLst>
                  </p:cNvPr>
                  <p:cNvPicPr>
                    <a:picLocks noChangeAspect="1"/>
                  </p:cNvPicPr>
                  <p:nvPr/>
                </p:nvPicPr>
                <p:blipFill>
                  <a:blip r:embed="rId98"/>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293" name="Picture 292">
                    <a:extLst>
                      <a:ext uri="{FF2B5EF4-FFF2-40B4-BE49-F238E27FC236}">
                        <a16:creationId xmlns:a16="http://schemas.microsoft.com/office/drawing/2014/main" id="{47AAD6D8-83FA-4CA6-9160-17D78F50A90F}"/>
                      </a:ext>
                    </a:extLst>
                  </p:cNvPr>
                  <p:cNvPicPr>
                    <a:picLocks noChangeAspect="1"/>
                  </p:cNvPicPr>
                  <p:nvPr/>
                </p:nvPicPr>
                <p:blipFill>
                  <a:blip r:embed="rId99"/>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294" name="Picture 293">
                    <a:extLst>
                      <a:ext uri="{FF2B5EF4-FFF2-40B4-BE49-F238E27FC236}">
                        <a16:creationId xmlns:a16="http://schemas.microsoft.com/office/drawing/2014/main" id="{A48F08C2-F0B6-4373-BC4F-7613FF108C37}"/>
                      </a:ext>
                    </a:extLst>
                  </p:cNvPr>
                  <p:cNvPicPr>
                    <a:picLocks noChangeAspect="1"/>
                  </p:cNvPicPr>
                  <p:nvPr/>
                </p:nvPicPr>
                <p:blipFill>
                  <a:blip r:embed="rId100"/>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295" name="Picture 294">
                    <a:extLst>
                      <a:ext uri="{FF2B5EF4-FFF2-40B4-BE49-F238E27FC236}">
                        <a16:creationId xmlns:a16="http://schemas.microsoft.com/office/drawing/2014/main" id="{01CF13AC-33D1-4C42-A1E5-A7437523D597}"/>
                      </a:ext>
                    </a:extLst>
                  </p:cNvPr>
                  <p:cNvPicPr>
                    <a:picLocks noChangeAspect="1"/>
                  </p:cNvPicPr>
                  <p:nvPr/>
                </p:nvPicPr>
                <p:blipFill>
                  <a:blip r:embed="rId101"/>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296" name="Picture 295">
                    <a:extLst>
                      <a:ext uri="{FF2B5EF4-FFF2-40B4-BE49-F238E27FC236}">
                        <a16:creationId xmlns:a16="http://schemas.microsoft.com/office/drawing/2014/main" id="{F36D73AB-51EC-4A74-82B4-04F9C5F1EBAA}"/>
                      </a:ext>
                    </a:extLst>
                  </p:cNvPr>
                  <p:cNvPicPr>
                    <a:picLocks noChangeAspect="1"/>
                  </p:cNvPicPr>
                  <p:nvPr/>
                </p:nvPicPr>
                <p:blipFill>
                  <a:blip r:embed="rId102"/>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297" name="Picture 296">
                    <a:extLst>
                      <a:ext uri="{FF2B5EF4-FFF2-40B4-BE49-F238E27FC236}">
                        <a16:creationId xmlns:a16="http://schemas.microsoft.com/office/drawing/2014/main" id="{0638A28B-68F0-4A89-8DEF-724BEEF68C5B}"/>
                      </a:ext>
                    </a:extLst>
                  </p:cNvPr>
                  <p:cNvPicPr>
                    <a:picLocks noChangeAspect="1"/>
                  </p:cNvPicPr>
                  <p:nvPr/>
                </p:nvPicPr>
                <p:blipFill>
                  <a:blip r:embed="rId103"/>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237" name="Freeform: Shape 236">
                <a:extLst>
                  <a:ext uri="{FF2B5EF4-FFF2-40B4-BE49-F238E27FC236}">
                    <a16:creationId xmlns:a16="http://schemas.microsoft.com/office/drawing/2014/main" id="{EC12D896-93D0-497F-896C-4657D8FD18B8}"/>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238" name="Freeform: Shape 237">
                <a:extLst>
                  <a:ext uri="{FF2B5EF4-FFF2-40B4-BE49-F238E27FC236}">
                    <a16:creationId xmlns:a16="http://schemas.microsoft.com/office/drawing/2014/main" id="{C40D4570-AAB2-45FC-91B5-01BE2B8026A7}"/>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239" name="Freeform: Shape 238">
                <a:extLst>
                  <a:ext uri="{FF2B5EF4-FFF2-40B4-BE49-F238E27FC236}">
                    <a16:creationId xmlns:a16="http://schemas.microsoft.com/office/drawing/2014/main" id="{5809ED66-4C1F-497C-B1B9-20A1FE4079F1}"/>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240" name="Freeform: Shape 239">
                <a:extLst>
                  <a:ext uri="{FF2B5EF4-FFF2-40B4-BE49-F238E27FC236}">
                    <a16:creationId xmlns:a16="http://schemas.microsoft.com/office/drawing/2014/main" id="{39F2D25B-57C6-4538-8417-FF413E98B639}"/>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241" name="Freeform: Shape 240">
                <a:extLst>
                  <a:ext uri="{FF2B5EF4-FFF2-40B4-BE49-F238E27FC236}">
                    <a16:creationId xmlns:a16="http://schemas.microsoft.com/office/drawing/2014/main" id="{ADD367F4-A945-4D35-9BFE-7973A65F0398}"/>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242" name="Freeform: Shape 241">
                <a:extLst>
                  <a:ext uri="{FF2B5EF4-FFF2-40B4-BE49-F238E27FC236}">
                    <a16:creationId xmlns:a16="http://schemas.microsoft.com/office/drawing/2014/main" id="{8EE09774-98B7-4990-8BAC-DC5CC34F84F9}"/>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243" name="Freeform: Shape 242">
                <a:extLst>
                  <a:ext uri="{FF2B5EF4-FFF2-40B4-BE49-F238E27FC236}">
                    <a16:creationId xmlns:a16="http://schemas.microsoft.com/office/drawing/2014/main" id="{3D959A88-E2E9-4506-B908-0A601ED1A662}"/>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244" name="Freeform: Shape 243">
                <a:extLst>
                  <a:ext uri="{FF2B5EF4-FFF2-40B4-BE49-F238E27FC236}">
                    <a16:creationId xmlns:a16="http://schemas.microsoft.com/office/drawing/2014/main" id="{88E35466-BA66-4324-BB00-38BB08AAD340}"/>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245" name="Freeform: Shape 244">
                <a:extLst>
                  <a:ext uri="{FF2B5EF4-FFF2-40B4-BE49-F238E27FC236}">
                    <a16:creationId xmlns:a16="http://schemas.microsoft.com/office/drawing/2014/main" id="{940C2E47-B9F5-409E-ACBF-A745F1EDD8C8}"/>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246" name="Freeform: Shape 245">
                <a:extLst>
                  <a:ext uri="{FF2B5EF4-FFF2-40B4-BE49-F238E27FC236}">
                    <a16:creationId xmlns:a16="http://schemas.microsoft.com/office/drawing/2014/main" id="{0AFF7B02-F175-4FF5-9378-7E4655D41025}"/>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247" name="Freeform: Shape 246">
                <a:extLst>
                  <a:ext uri="{FF2B5EF4-FFF2-40B4-BE49-F238E27FC236}">
                    <a16:creationId xmlns:a16="http://schemas.microsoft.com/office/drawing/2014/main" id="{67BA66AF-ACB4-417B-B106-669826AB7349}"/>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248" name="Freeform: Shape 247">
                <a:extLst>
                  <a:ext uri="{FF2B5EF4-FFF2-40B4-BE49-F238E27FC236}">
                    <a16:creationId xmlns:a16="http://schemas.microsoft.com/office/drawing/2014/main" id="{3B9872AE-D7B4-4DDE-A6CB-6DED51D3AC17}"/>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249" name="Freeform: Shape 248">
                <a:extLst>
                  <a:ext uri="{FF2B5EF4-FFF2-40B4-BE49-F238E27FC236}">
                    <a16:creationId xmlns:a16="http://schemas.microsoft.com/office/drawing/2014/main" id="{3384085A-E3BF-4A9E-B310-2BC180C85CB6}"/>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250" name="Freeform: Shape 249">
                <a:extLst>
                  <a:ext uri="{FF2B5EF4-FFF2-40B4-BE49-F238E27FC236}">
                    <a16:creationId xmlns:a16="http://schemas.microsoft.com/office/drawing/2014/main" id="{B9ADAD9C-2CFD-47A0-B6F5-5400CC0FDF58}"/>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251" name="Freeform: Shape 250">
                <a:extLst>
                  <a:ext uri="{FF2B5EF4-FFF2-40B4-BE49-F238E27FC236}">
                    <a16:creationId xmlns:a16="http://schemas.microsoft.com/office/drawing/2014/main" id="{1BC0DA2B-A2E4-46AE-BF4D-6A623F2F1F4D}"/>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252" name="Freeform: Shape 251">
                <a:extLst>
                  <a:ext uri="{FF2B5EF4-FFF2-40B4-BE49-F238E27FC236}">
                    <a16:creationId xmlns:a16="http://schemas.microsoft.com/office/drawing/2014/main" id="{A7EE9AFF-0FA3-49B7-81D8-691B49342B18}"/>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253" name="Freeform: Shape 252">
                <a:extLst>
                  <a:ext uri="{FF2B5EF4-FFF2-40B4-BE49-F238E27FC236}">
                    <a16:creationId xmlns:a16="http://schemas.microsoft.com/office/drawing/2014/main" id="{F90EEB31-5736-4D9E-B925-1B2F3BB4C402}"/>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254" name="Freeform: Shape 253">
                <a:extLst>
                  <a:ext uri="{FF2B5EF4-FFF2-40B4-BE49-F238E27FC236}">
                    <a16:creationId xmlns:a16="http://schemas.microsoft.com/office/drawing/2014/main" id="{A5C5D7CE-0F64-4B89-AF4E-AB1F117D3FD1}"/>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23" name="Graphic 3">
              <a:extLst>
                <a:ext uri="{FF2B5EF4-FFF2-40B4-BE49-F238E27FC236}">
                  <a16:creationId xmlns:a16="http://schemas.microsoft.com/office/drawing/2014/main" id="{C4DD73D9-5B5D-452E-938D-37432774B3CF}"/>
                </a:ext>
              </a:extLst>
            </p:cNvPr>
            <p:cNvGrpSpPr/>
            <p:nvPr/>
          </p:nvGrpSpPr>
          <p:grpSpPr>
            <a:xfrm rot="19103960" flipH="1">
              <a:off x="2352411" y="2733006"/>
              <a:ext cx="1118793" cy="1075762"/>
              <a:chOff x="2156671" y="3627022"/>
              <a:chExt cx="3302261" cy="3175251"/>
            </a:xfrm>
          </p:grpSpPr>
          <p:pic>
            <p:nvPicPr>
              <p:cNvPr id="162" name="Picture 161">
                <a:extLst>
                  <a:ext uri="{FF2B5EF4-FFF2-40B4-BE49-F238E27FC236}">
                    <a16:creationId xmlns:a16="http://schemas.microsoft.com/office/drawing/2014/main" id="{FA6B97B3-7514-4CFF-80F6-22B825FB86CA}"/>
                  </a:ext>
                </a:extLst>
              </p:cNvPr>
              <p:cNvPicPr>
                <a:picLocks noChangeAspect="1"/>
              </p:cNvPicPr>
              <p:nvPr/>
            </p:nvPicPr>
            <p:blipFill>
              <a:blip r:embed="rId104"/>
              <a:stretch>
                <a:fillRect/>
              </a:stretch>
            </p:blipFill>
            <p:spPr>
              <a:xfrm>
                <a:off x="2930278" y="5520626"/>
                <a:ext cx="871750" cy="964121"/>
              </a:xfrm>
              <a:custGeom>
                <a:avLst/>
                <a:gdLst>
                  <a:gd name="connsiteX0" fmla="*/ 701 w 871750"/>
                  <a:gd name="connsiteY0" fmla="*/ 396 h 964121"/>
                  <a:gd name="connsiteX1" fmla="*/ 872452 w 871750"/>
                  <a:gd name="connsiteY1" fmla="*/ 396 h 964121"/>
                  <a:gd name="connsiteX2" fmla="*/ 872452 w 871750"/>
                  <a:gd name="connsiteY2" fmla="*/ 964518 h 964121"/>
                  <a:gd name="connsiteX3" fmla="*/ 701 w 871750"/>
                  <a:gd name="connsiteY3" fmla="*/ 964518 h 964121"/>
                </a:gdLst>
                <a:ahLst/>
                <a:cxnLst>
                  <a:cxn ang="0">
                    <a:pos x="connsiteX0" y="connsiteY0"/>
                  </a:cxn>
                  <a:cxn ang="0">
                    <a:pos x="connsiteX1" y="connsiteY1"/>
                  </a:cxn>
                  <a:cxn ang="0">
                    <a:pos x="connsiteX2" y="connsiteY2"/>
                  </a:cxn>
                  <a:cxn ang="0">
                    <a:pos x="connsiteX3" y="connsiteY3"/>
                  </a:cxn>
                </a:cxnLst>
                <a:rect l="l" t="t" r="r" b="b"/>
                <a:pathLst>
                  <a:path w="871750" h="964121">
                    <a:moveTo>
                      <a:pt x="701" y="396"/>
                    </a:moveTo>
                    <a:lnTo>
                      <a:pt x="872452" y="396"/>
                    </a:lnTo>
                    <a:lnTo>
                      <a:pt x="872452" y="964518"/>
                    </a:lnTo>
                    <a:lnTo>
                      <a:pt x="701" y="964518"/>
                    </a:lnTo>
                    <a:close/>
                  </a:path>
                </a:pathLst>
              </a:custGeom>
            </p:spPr>
          </p:pic>
          <p:pic>
            <p:nvPicPr>
              <p:cNvPr id="163" name="Picture 162">
                <a:extLst>
                  <a:ext uri="{FF2B5EF4-FFF2-40B4-BE49-F238E27FC236}">
                    <a16:creationId xmlns:a16="http://schemas.microsoft.com/office/drawing/2014/main" id="{5EAE0701-2AF2-4652-BADA-3234D062806A}"/>
                  </a:ext>
                </a:extLst>
              </p:cNvPr>
              <p:cNvPicPr>
                <a:picLocks noChangeAspect="1"/>
              </p:cNvPicPr>
              <p:nvPr/>
            </p:nvPicPr>
            <p:blipFill>
              <a:blip r:embed="rId105"/>
              <a:stretch>
                <a:fillRect/>
              </a:stretch>
            </p:blipFill>
            <p:spPr>
              <a:xfrm>
                <a:off x="3582648" y="5595678"/>
                <a:ext cx="727421" cy="1206595"/>
              </a:xfrm>
              <a:custGeom>
                <a:avLst/>
                <a:gdLst>
                  <a:gd name="connsiteX0" fmla="*/ 814 w 727421"/>
                  <a:gd name="connsiteY0" fmla="*/ 409 h 1206595"/>
                  <a:gd name="connsiteX1" fmla="*/ 728236 w 727421"/>
                  <a:gd name="connsiteY1" fmla="*/ 409 h 1206595"/>
                  <a:gd name="connsiteX2" fmla="*/ 728236 w 727421"/>
                  <a:gd name="connsiteY2" fmla="*/ 1207004 h 1206595"/>
                  <a:gd name="connsiteX3" fmla="*/ 814 w 727421"/>
                  <a:gd name="connsiteY3" fmla="*/ 1207004 h 1206595"/>
                </a:gdLst>
                <a:ahLst/>
                <a:cxnLst>
                  <a:cxn ang="0">
                    <a:pos x="connsiteX0" y="connsiteY0"/>
                  </a:cxn>
                  <a:cxn ang="0">
                    <a:pos x="connsiteX1" y="connsiteY1"/>
                  </a:cxn>
                  <a:cxn ang="0">
                    <a:pos x="connsiteX2" y="connsiteY2"/>
                  </a:cxn>
                  <a:cxn ang="0">
                    <a:pos x="connsiteX3" y="connsiteY3"/>
                  </a:cxn>
                </a:cxnLst>
                <a:rect l="l" t="t" r="r" b="b"/>
                <a:pathLst>
                  <a:path w="727421" h="1206595">
                    <a:moveTo>
                      <a:pt x="814" y="409"/>
                    </a:moveTo>
                    <a:lnTo>
                      <a:pt x="728236" y="409"/>
                    </a:lnTo>
                    <a:lnTo>
                      <a:pt x="728236" y="1207004"/>
                    </a:lnTo>
                    <a:lnTo>
                      <a:pt x="814" y="1207004"/>
                    </a:lnTo>
                    <a:close/>
                  </a:path>
                </a:pathLst>
              </a:custGeom>
            </p:spPr>
          </p:pic>
          <p:pic>
            <p:nvPicPr>
              <p:cNvPr id="164" name="Picture 163">
                <a:extLst>
                  <a:ext uri="{FF2B5EF4-FFF2-40B4-BE49-F238E27FC236}">
                    <a16:creationId xmlns:a16="http://schemas.microsoft.com/office/drawing/2014/main" id="{C815F44C-C410-40C4-B27E-6A8243042A70}"/>
                  </a:ext>
                </a:extLst>
              </p:cNvPr>
              <p:cNvPicPr>
                <a:picLocks noChangeAspect="1"/>
              </p:cNvPicPr>
              <p:nvPr/>
            </p:nvPicPr>
            <p:blipFill>
              <a:blip r:embed="rId106"/>
              <a:stretch>
                <a:fillRect/>
              </a:stretch>
            </p:blipFill>
            <p:spPr>
              <a:xfrm>
                <a:off x="3224710" y="5468668"/>
                <a:ext cx="611957" cy="1270100"/>
              </a:xfrm>
              <a:custGeom>
                <a:avLst/>
                <a:gdLst>
                  <a:gd name="connsiteX0" fmla="*/ 752 w 611957"/>
                  <a:gd name="connsiteY0" fmla="*/ 387 h 1270100"/>
                  <a:gd name="connsiteX1" fmla="*/ 612710 w 611957"/>
                  <a:gd name="connsiteY1" fmla="*/ 387 h 1270100"/>
                  <a:gd name="connsiteX2" fmla="*/ 612710 w 611957"/>
                  <a:gd name="connsiteY2" fmla="*/ 1270487 h 1270100"/>
                  <a:gd name="connsiteX3" fmla="*/ 752 w 611957"/>
                  <a:gd name="connsiteY3" fmla="*/ 1270487 h 1270100"/>
                </a:gdLst>
                <a:ahLst/>
                <a:cxnLst>
                  <a:cxn ang="0">
                    <a:pos x="connsiteX0" y="connsiteY0"/>
                  </a:cxn>
                  <a:cxn ang="0">
                    <a:pos x="connsiteX1" y="connsiteY1"/>
                  </a:cxn>
                  <a:cxn ang="0">
                    <a:pos x="connsiteX2" y="connsiteY2"/>
                  </a:cxn>
                  <a:cxn ang="0">
                    <a:pos x="connsiteX3" y="connsiteY3"/>
                  </a:cxn>
                </a:cxnLst>
                <a:rect l="l" t="t" r="r" b="b"/>
                <a:pathLst>
                  <a:path w="611957" h="1270100">
                    <a:moveTo>
                      <a:pt x="752" y="387"/>
                    </a:moveTo>
                    <a:lnTo>
                      <a:pt x="612710" y="387"/>
                    </a:lnTo>
                    <a:lnTo>
                      <a:pt x="612710" y="1270487"/>
                    </a:lnTo>
                    <a:lnTo>
                      <a:pt x="752" y="1270487"/>
                    </a:lnTo>
                    <a:close/>
                  </a:path>
                </a:pathLst>
              </a:custGeom>
            </p:spPr>
          </p:pic>
          <p:pic>
            <p:nvPicPr>
              <p:cNvPr id="165" name="Picture 164">
                <a:extLst>
                  <a:ext uri="{FF2B5EF4-FFF2-40B4-BE49-F238E27FC236}">
                    <a16:creationId xmlns:a16="http://schemas.microsoft.com/office/drawing/2014/main" id="{5727FCE0-B72A-4C37-95FE-188F97728508}"/>
                  </a:ext>
                </a:extLst>
              </p:cNvPr>
              <p:cNvPicPr>
                <a:picLocks noChangeAspect="1"/>
              </p:cNvPicPr>
              <p:nvPr/>
            </p:nvPicPr>
            <p:blipFill>
              <a:blip r:embed="rId107"/>
              <a:stretch>
                <a:fillRect/>
              </a:stretch>
            </p:blipFill>
            <p:spPr>
              <a:xfrm>
                <a:off x="4367801" y="5237740"/>
                <a:ext cx="1091131" cy="727421"/>
              </a:xfrm>
              <a:custGeom>
                <a:avLst/>
                <a:gdLst>
                  <a:gd name="connsiteX0" fmla="*/ 950 w 1091131"/>
                  <a:gd name="connsiteY0" fmla="*/ 347 h 727421"/>
                  <a:gd name="connsiteX1" fmla="*/ 1092082 w 1091131"/>
                  <a:gd name="connsiteY1" fmla="*/ 347 h 727421"/>
                  <a:gd name="connsiteX2" fmla="*/ 1092082 w 1091131"/>
                  <a:gd name="connsiteY2" fmla="*/ 727768 h 727421"/>
                  <a:gd name="connsiteX3" fmla="*/ 950 w 1091131"/>
                  <a:gd name="connsiteY3" fmla="*/ 727768 h 727421"/>
                </a:gdLst>
                <a:ahLst/>
                <a:cxnLst>
                  <a:cxn ang="0">
                    <a:pos x="connsiteX0" y="connsiteY0"/>
                  </a:cxn>
                  <a:cxn ang="0">
                    <a:pos x="connsiteX1" y="connsiteY1"/>
                  </a:cxn>
                  <a:cxn ang="0">
                    <a:pos x="connsiteX2" y="connsiteY2"/>
                  </a:cxn>
                  <a:cxn ang="0">
                    <a:pos x="connsiteX3" y="connsiteY3"/>
                  </a:cxn>
                </a:cxnLst>
                <a:rect l="l" t="t" r="r" b="b"/>
                <a:pathLst>
                  <a:path w="1091131" h="727421">
                    <a:moveTo>
                      <a:pt x="950" y="347"/>
                    </a:moveTo>
                    <a:lnTo>
                      <a:pt x="1092082" y="347"/>
                    </a:lnTo>
                    <a:lnTo>
                      <a:pt x="1092082" y="727768"/>
                    </a:lnTo>
                    <a:lnTo>
                      <a:pt x="950" y="727768"/>
                    </a:lnTo>
                    <a:close/>
                  </a:path>
                </a:pathLst>
              </a:custGeom>
            </p:spPr>
          </p:pic>
          <p:pic>
            <p:nvPicPr>
              <p:cNvPr id="166" name="Picture 165">
                <a:extLst>
                  <a:ext uri="{FF2B5EF4-FFF2-40B4-BE49-F238E27FC236}">
                    <a16:creationId xmlns:a16="http://schemas.microsoft.com/office/drawing/2014/main" id="{F0C183EC-3464-41A1-9433-931588DFAD90}"/>
                  </a:ext>
                </a:extLst>
              </p:cNvPr>
              <p:cNvPicPr>
                <a:picLocks noChangeAspect="1"/>
              </p:cNvPicPr>
              <p:nvPr/>
            </p:nvPicPr>
            <p:blipFill>
              <a:blip r:embed="rId108"/>
              <a:stretch>
                <a:fillRect/>
              </a:stretch>
            </p:blipFill>
            <p:spPr>
              <a:xfrm>
                <a:off x="4286976" y="4741247"/>
                <a:ext cx="1125770" cy="663916"/>
              </a:xfrm>
              <a:custGeom>
                <a:avLst/>
                <a:gdLst>
                  <a:gd name="connsiteX0" fmla="*/ 936 w 1125770"/>
                  <a:gd name="connsiteY0" fmla="*/ 261 h 663916"/>
                  <a:gd name="connsiteX1" fmla="*/ 1126707 w 1125770"/>
                  <a:gd name="connsiteY1" fmla="*/ 261 h 663916"/>
                  <a:gd name="connsiteX2" fmla="*/ 1126707 w 1125770"/>
                  <a:gd name="connsiteY2" fmla="*/ 664177 h 663916"/>
                  <a:gd name="connsiteX3" fmla="*/ 936 w 1125770"/>
                  <a:gd name="connsiteY3" fmla="*/ 664177 h 663916"/>
                </a:gdLst>
                <a:ahLst/>
                <a:cxnLst>
                  <a:cxn ang="0">
                    <a:pos x="connsiteX0" y="connsiteY0"/>
                  </a:cxn>
                  <a:cxn ang="0">
                    <a:pos x="connsiteX1" y="connsiteY1"/>
                  </a:cxn>
                  <a:cxn ang="0">
                    <a:pos x="connsiteX2" y="connsiteY2"/>
                  </a:cxn>
                  <a:cxn ang="0">
                    <a:pos x="connsiteX3" y="connsiteY3"/>
                  </a:cxn>
                </a:cxnLst>
                <a:rect l="l" t="t" r="r" b="b"/>
                <a:pathLst>
                  <a:path w="1125770" h="663916">
                    <a:moveTo>
                      <a:pt x="936" y="261"/>
                    </a:moveTo>
                    <a:lnTo>
                      <a:pt x="1126707" y="261"/>
                    </a:lnTo>
                    <a:lnTo>
                      <a:pt x="1126707" y="664177"/>
                    </a:lnTo>
                    <a:lnTo>
                      <a:pt x="936" y="664177"/>
                    </a:lnTo>
                    <a:close/>
                  </a:path>
                </a:pathLst>
              </a:custGeom>
            </p:spPr>
          </p:pic>
          <p:pic>
            <p:nvPicPr>
              <p:cNvPr id="167" name="Picture 166">
                <a:extLst>
                  <a:ext uri="{FF2B5EF4-FFF2-40B4-BE49-F238E27FC236}">
                    <a16:creationId xmlns:a16="http://schemas.microsoft.com/office/drawing/2014/main" id="{4D23695C-8A31-4EA0-B419-739DB7668AAE}"/>
                  </a:ext>
                </a:extLst>
              </p:cNvPr>
              <p:cNvPicPr>
                <a:picLocks noChangeAspect="1"/>
              </p:cNvPicPr>
              <p:nvPr/>
            </p:nvPicPr>
            <p:blipFill>
              <a:blip r:embed="rId109"/>
              <a:stretch>
                <a:fillRect/>
              </a:stretch>
            </p:blipFill>
            <p:spPr>
              <a:xfrm>
                <a:off x="4454398" y="4452587"/>
                <a:ext cx="969894" cy="663916"/>
              </a:xfrm>
              <a:custGeom>
                <a:avLst/>
                <a:gdLst>
                  <a:gd name="connsiteX0" fmla="*/ 965 w 969894"/>
                  <a:gd name="connsiteY0" fmla="*/ 211 h 663916"/>
                  <a:gd name="connsiteX1" fmla="*/ 970860 w 969894"/>
                  <a:gd name="connsiteY1" fmla="*/ 211 h 663916"/>
                  <a:gd name="connsiteX2" fmla="*/ 970860 w 969894"/>
                  <a:gd name="connsiteY2" fmla="*/ 664127 h 663916"/>
                  <a:gd name="connsiteX3" fmla="*/ 965 w 969894"/>
                  <a:gd name="connsiteY3" fmla="*/ 664127 h 663916"/>
                </a:gdLst>
                <a:ahLst/>
                <a:cxnLst>
                  <a:cxn ang="0">
                    <a:pos x="connsiteX0" y="connsiteY0"/>
                  </a:cxn>
                  <a:cxn ang="0">
                    <a:pos x="connsiteX1" y="connsiteY1"/>
                  </a:cxn>
                  <a:cxn ang="0">
                    <a:pos x="connsiteX2" y="connsiteY2"/>
                  </a:cxn>
                  <a:cxn ang="0">
                    <a:pos x="connsiteX3" y="connsiteY3"/>
                  </a:cxn>
                </a:cxnLst>
                <a:rect l="l" t="t" r="r" b="b"/>
                <a:pathLst>
                  <a:path w="969894" h="663916">
                    <a:moveTo>
                      <a:pt x="965" y="211"/>
                    </a:moveTo>
                    <a:lnTo>
                      <a:pt x="970860" y="211"/>
                    </a:lnTo>
                    <a:lnTo>
                      <a:pt x="970860" y="664127"/>
                    </a:lnTo>
                    <a:lnTo>
                      <a:pt x="965" y="664127"/>
                    </a:lnTo>
                    <a:close/>
                  </a:path>
                </a:pathLst>
              </a:custGeom>
            </p:spPr>
          </p:pic>
          <p:pic>
            <p:nvPicPr>
              <p:cNvPr id="168" name="Picture 167">
                <a:extLst>
                  <a:ext uri="{FF2B5EF4-FFF2-40B4-BE49-F238E27FC236}">
                    <a16:creationId xmlns:a16="http://schemas.microsoft.com/office/drawing/2014/main" id="{7544D97E-2503-4A39-BCB5-D93C3379BAC6}"/>
                  </a:ext>
                </a:extLst>
              </p:cNvPr>
              <p:cNvPicPr>
                <a:picLocks noChangeAspect="1"/>
              </p:cNvPicPr>
              <p:nvPr/>
            </p:nvPicPr>
            <p:blipFill>
              <a:blip r:embed="rId110"/>
              <a:stretch>
                <a:fillRect/>
              </a:stretch>
            </p:blipFill>
            <p:spPr>
              <a:xfrm>
                <a:off x="3698111" y="3627022"/>
                <a:ext cx="814018" cy="1108451"/>
              </a:xfrm>
              <a:custGeom>
                <a:avLst/>
                <a:gdLst>
                  <a:gd name="connsiteX0" fmla="*/ 834 w 814018"/>
                  <a:gd name="connsiteY0" fmla="*/ 68 h 1108451"/>
                  <a:gd name="connsiteX1" fmla="*/ 814853 w 814018"/>
                  <a:gd name="connsiteY1" fmla="*/ 68 h 1108451"/>
                  <a:gd name="connsiteX2" fmla="*/ 814853 w 814018"/>
                  <a:gd name="connsiteY2" fmla="*/ 1108519 h 1108451"/>
                  <a:gd name="connsiteX3" fmla="*/ 834 w 814018"/>
                  <a:gd name="connsiteY3" fmla="*/ 1108519 h 1108451"/>
                </a:gdLst>
                <a:ahLst/>
                <a:cxnLst>
                  <a:cxn ang="0">
                    <a:pos x="connsiteX0" y="connsiteY0"/>
                  </a:cxn>
                  <a:cxn ang="0">
                    <a:pos x="connsiteX1" y="connsiteY1"/>
                  </a:cxn>
                  <a:cxn ang="0">
                    <a:pos x="connsiteX2" y="connsiteY2"/>
                  </a:cxn>
                  <a:cxn ang="0">
                    <a:pos x="connsiteX3" y="connsiteY3"/>
                  </a:cxn>
                </a:cxnLst>
                <a:rect l="l" t="t" r="r" b="b"/>
                <a:pathLst>
                  <a:path w="814018" h="1108451">
                    <a:moveTo>
                      <a:pt x="834" y="68"/>
                    </a:moveTo>
                    <a:lnTo>
                      <a:pt x="814853" y="68"/>
                    </a:lnTo>
                    <a:lnTo>
                      <a:pt x="814853" y="1108519"/>
                    </a:lnTo>
                    <a:lnTo>
                      <a:pt x="834" y="1108519"/>
                    </a:lnTo>
                    <a:close/>
                  </a:path>
                </a:pathLst>
              </a:custGeom>
            </p:spPr>
          </p:pic>
          <p:pic>
            <p:nvPicPr>
              <p:cNvPr id="169" name="Picture 168">
                <a:extLst>
                  <a:ext uri="{FF2B5EF4-FFF2-40B4-BE49-F238E27FC236}">
                    <a16:creationId xmlns:a16="http://schemas.microsoft.com/office/drawing/2014/main" id="{DB21441C-43A7-40DB-AA4E-4AF5D6D8418B}"/>
                  </a:ext>
                </a:extLst>
              </p:cNvPr>
              <p:cNvPicPr>
                <a:picLocks noChangeAspect="1"/>
              </p:cNvPicPr>
              <p:nvPr/>
            </p:nvPicPr>
            <p:blipFill>
              <a:blip r:embed="rId111"/>
              <a:stretch>
                <a:fillRect/>
              </a:stretch>
            </p:blipFill>
            <p:spPr>
              <a:xfrm>
                <a:off x="4079141" y="3811764"/>
                <a:ext cx="698555" cy="1027626"/>
              </a:xfrm>
              <a:custGeom>
                <a:avLst/>
                <a:gdLst>
                  <a:gd name="connsiteX0" fmla="*/ 900 w 698555"/>
                  <a:gd name="connsiteY0" fmla="*/ 100 h 1027626"/>
                  <a:gd name="connsiteX1" fmla="*/ 699456 w 698555"/>
                  <a:gd name="connsiteY1" fmla="*/ 100 h 1027626"/>
                  <a:gd name="connsiteX2" fmla="*/ 699456 w 698555"/>
                  <a:gd name="connsiteY2" fmla="*/ 1027727 h 1027626"/>
                  <a:gd name="connsiteX3" fmla="*/ 900 w 698555"/>
                  <a:gd name="connsiteY3" fmla="*/ 1027727 h 1027626"/>
                </a:gdLst>
                <a:ahLst/>
                <a:cxnLst>
                  <a:cxn ang="0">
                    <a:pos x="connsiteX0" y="connsiteY0"/>
                  </a:cxn>
                  <a:cxn ang="0">
                    <a:pos x="connsiteX1" y="connsiteY1"/>
                  </a:cxn>
                  <a:cxn ang="0">
                    <a:pos x="connsiteX2" y="connsiteY2"/>
                  </a:cxn>
                  <a:cxn ang="0">
                    <a:pos x="connsiteX3" y="connsiteY3"/>
                  </a:cxn>
                </a:cxnLst>
                <a:rect l="l" t="t" r="r" b="b"/>
                <a:pathLst>
                  <a:path w="698555" h="1027626">
                    <a:moveTo>
                      <a:pt x="900" y="100"/>
                    </a:moveTo>
                    <a:lnTo>
                      <a:pt x="699456" y="100"/>
                    </a:lnTo>
                    <a:lnTo>
                      <a:pt x="699456" y="1027727"/>
                    </a:lnTo>
                    <a:lnTo>
                      <a:pt x="900" y="1027727"/>
                    </a:lnTo>
                    <a:close/>
                  </a:path>
                </a:pathLst>
              </a:custGeom>
            </p:spPr>
          </p:pic>
          <p:pic>
            <p:nvPicPr>
              <p:cNvPr id="170" name="Picture 169">
                <a:extLst>
                  <a:ext uri="{FF2B5EF4-FFF2-40B4-BE49-F238E27FC236}">
                    <a16:creationId xmlns:a16="http://schemas.microsoft.com/office/drawing/2014/main" id="{17B2132A-9FD6-4361-AD7E-B55914801787}"/>
                  </a:ext>
                </a:extLst>
              </p:cNvPr>
              <p:cNvPicPr>
                <a:picLocks noChangeAspect="1"/>
              </p:cNvPicPr>
              <p:nvPr/>
            </p:nvPicPr>
            <p:blipFill>
              <a:blip r:embed="rId112"/>
              <a:stretch>
                <a:fillRect/>
              </a:stretch>
            </p:blipFill>
            <p:spPr>
              <a:xfrm>
                <a:off x="4113781" y="4169701"/>
                <a:ext cx="600411" cy="917936"/>
              </a:xfrm>
              <a:custGeom>
                <a:avLst/>
                <a:gdLst>
                  <a:gd name="connsiteX0" fmla="*/ 906 w 600411"/>
                  <a:gd name="connsiteY0" fmla="*/ 162 h 917936"/>
                  <a:gd name="connsiteX1" fmla="*/ 601317 w 600411"/>
                  <a:gd name="connsiteY1" fmla="*/ 162 h 917936"/>
                  <a:gd name="connsiteX2" fmla="*/ 601317 w 600411"/>
                  <a:gd name="connsiteY2" fmla="*/ 918098 h 917936"/>
                  <a:gd name="connsiteX3" fmla="*/ 906 w 600411"/>
                  <a:gd name="connsiteY3" fmla="*/ 918098 h 917936"/>
                </a:gdLst>
                <a:ahLst/>
                <a:cxnLst>
                  <a:cxn ang="0">
                    <a:pos x="connsiteX0" y="connsiteY0"/>
                  </a:cxn>
                  <a:cxn ang="0">
                    <a:pos x="connsiteX1" y="connsiteY1"/>
                  </a:cxn>
                  <a:cxn ang="0">
                    <a:pos x="connsiteX2" y="connsiteY2"/>
                  </a:cxn>
                  <a:cxn ang="0">
                    <a:pos x="connsiteX3" y="connsiteY3"/>
                  </a:cxn>
                </a:cxnLst>
                <a:rect l="l" t="t" r="r" b="b"/>
                <a:pathLst>
                  <a:path w="600411" h="917936">
                    <a:moveTo>
                      <a:pt x="906" y="162"/>
                    </a:moveTo>
                    <a:lnTo>
                      <a:pt x="601317" y="162"/>
                    </a:lnTo>
                    <a:lnTo>
                      <a:pt x="601317" y="918098"/>
                    </a:lnTo>
                    <a:lnTo>
                      <a:pt x="906" y="918098"/>
                    </a:lnTo>
                    <a:close/>
                  </a:path>
                </a:pathLst>
              </a:custGeom>
            </p:spPr>
          </p:pic>
          <p:pic>
            <p:nvPicPr>
              <p:cNvPr id="171" name="Picture 170">
                <a:extLst>
                  <a:ext uri="{FF2B5EF4-FFF2-40B4-BE49-F238E27FC236}">
                    <a16:creationId xmlns:a16="http://schemas.microsoft.com/office/drawing/2014/main" id="{EEE2D875-1244-47F8-AE17-4301B3C18393}"/>
                  </a:ext>
                </a:extLst>
              </p:cNvPr>
              <p:cNvPicPr>
                <a:picLocks noChangeAspect="1"/>
              </p:cNvPicPr>
              <p:nvPr/>
            </p:nvPicPr>
            <p:blipFill>
              <a:blip r:embed="rId113"/>
              <a:stretch>
                <a:fillRect/>
              </a:stretch>
            </p:blipFill>
            <p:spPr>
              <a:xfrm>
                <a:off x="3115020" y="3644342"/>
                <a:ext cx="421442" cy="704328"/>
              </a:xfrm>
              <a:custGeom>
                <a:avLst/>
                <a:gdLst>
                  <a:gd name="connsiteX0" fmla="*/ 733 w 421442"/>
                  <a:gd name="connsiteY0" fmla="*/ 71 h 704328"/>
                  <a:gd name="connsiteX1" fmla="*/ 422176 w 421442"/>
                  <a:gd name="connsiteY1" fmla="*/ 71 h 704328"/>
                  <a:gd name="connsiteX2" fmla="*/ 422176 w 421442"/>
                  <a:gd name="connsiteY2" fmla="*/ 704399 h 704328"/>
                  <a:gd name="connsiteX3" fmla="*/ 733 w 421442"/>
                  <a:gd name="connsiteY3" fmla="*/ 704399 h 704328"/>
                </a:gdLst>
                <a:ahLst/>
                <a:cxnLst>
                  <a:cxn ang="0">
                    <a:pos x="connsiteX0" y="connsiteY0"/>
                  </a:cxn>
                  <a:cxn ang="0">
                    <a:pos x="connsiteX1" y="connsiteY1"/>
                  </a:cxn>
                  <a:cxn ang="0">
                    <a:pos x="connsiteX2" y="connsiteY2"/>
                  </a:cxn>
                  <a:cxn ang="0">
                    <a:pos x="connsiteX3" y="connsiteY3"/>
                  </a:cxn>
                </a:cxnLst>
                <a:rect l="l" t="t" r="r" b="b"/>
                <a:pathLst>
                  <a:path w="421442" h="704328">
                    <a:moveTo>
                      <a:pt x="733" y="71"/>
                    </a:moveTo>
                    <a:lnTo>
                      <a:pt x="422176" y="71"/>
                    </a:lnTo>
                    <a:lnTo>
                      <a:pt x="422176" y="704399"/>
                    </a:lnTo>
                    <a:lnTo>
                      <a:pt x="733" y="704399"/>
                    </a:lnTo>
                    <a:close/>
                  </a:path>
                </a:pathLst>
              </a:custGeom>
            </p:spPr>
          </p:pic>
          <p:pic>
            <p:nvPicPr>
              <p:cNvPr id="172" name="Picture 171">
                <a:extLst>
                  <a:ext uri="{FF2B5EF4-FFF2-40B4-BE49-F238E27FC236}">
                    <a16:creationId xmlns:a16="http://schemas.microsoft.com/office/drawing/2014/main" id="{4999059D-0065-49C0-840A-373BD1EA0DDF}"/>
                  </a:ext>
                </a:extLst>
              </p:cNvPr>
              <p:cNvPicPr>
                <a:picLocks noChangeAspect="1"/>
              </p:cNvPicPr>
              <p:nvPr/>
            </p:nvPicPr>
            <p:blipFill>
              <a:blip r:embed="rId114"/>
              <a:stretch>
                <a:fillRect/>
              </a:stretch>
            </p:blipFill>
            <p:spPr>
              <a:xfrm>
                <a:off x="2676258" y="3829084"/>
                <a:ext cx="796699" cy="658142"/>
              </a:xfrm>
              <a:custGeom>
                <a:avLst/>
                <a:gdLst>
                  <a:gd name="connsiteX0" fmla="*/ 657 w 796699"/>
                  <a:gd name="connsiteY0" fmla="*/ 103 h 658142"/>
                  <a:gd name="connsiteX1" fmla="*/ 797357 w 796699"/>
                  <a:gd name="connsiteY1" fmla="*/ 103 h 658142"/>
                  <a:gd name="connsiteX2" fmla="*/ 797357 w 796699"/>
                  <a:gd name="connsiteY2" fmla="*/ 658246 h 658142"/>
                  <a:gd name="connsiteX3" fmla="*/ 657 w 796699"/>
                  <a:gd name="connsiteY3" fmla="*/ 658246 h 658142"/>
                </a:gdLst>
                <a:ahLst/>
                <a:cxnLst>
                  <a:cxn ang="0">
                    <a:pos x="connsiteX0" y="connsiteY0"/>
                  </a:cxn>
                  <a:cxn ang="0">
                    <a:pos x="connsiteX1" y="connsiteY1"/>
                  </a:cxn>
                  <a:cxn ang="0">
                    <a:pos x="connsiteX2" y="connsiteY2"/>
                  </a:cxn>
                  <a:cxn ang="0">
                    <a:pos x="connsiteX3" y="connsiteY3"/>
                  </a:cxn>
                </a:cxnLst>
                <a:rect l="l" t="t" r="r" b="b"/>
                <a:pathLst>
                  <a:path w="796699" h="658142">
                    <a:moveTo>
                      <a:pt x="657" y="103"/>
                    </a:moveTo>
                    <a:lnTo>
                      <a:pt x="797357" y="103"/>
                    </a:lnTo>
                    <a:lnTo>
                      <a:pt x="797357" y="658246"/>
                    </a:lnTo>
                    <a:lnTo>
                      <a:pt x="657" y="658246"/>
                    </a:lnTo>
                    <a:close/>
                  </a:path>
                </a:pathLst>
              </a:custGeom>
            </p:spPr>
          </p:pic>
          <p:pic>
            <p:nvPicPr>
              <p:cNvPr id="173" name="Picture 172">
                <a:extLst>
                  <a:ext uri="{FF2B5EF4-FFF2-40B4-BE49-F238E27FC236}">
                    <a16:creationId xmlns:a16="http://schemas.microsoft.com/office/drawing/2014/main" id="{DFD8BED4-7583-4AAC-96C8-3572A9F79D68}"/>
                  </a:ext>
                </a:extLst>
              </p:cNvPr>
              <p:cNvPicPr>
                <a:picLocks noChangeAspect="1"/>
              </p:cNvPicPr>
              <p:nvPr/>
            </p:nvPicPr>
            <p:blipFill>
              <a:blip r:embed="rId115"/>
              <a:stretch>
                <a:fillRect/>
              </a:stretch>
            </p:blipFill>
            <p:spPr>
              <a:xfrm>
                <a:off x="2976463" y="3788671"/>
                <a:ext cx="669689" cy="756287"/>
              </a:xfrm>
              <a:custGeom>
                <a:avLst/>
                <a:gdLst>
                  <a:gd name="connsiteX0" fmla="*/ 709 w 669689"/>
                  <a:gd name="connsiteY0" fmla="*/ 96 h 756287"/>
                  <a:gd name="connsiteX1" fmla="*/ 670399 w 669689"/>
                  <a:gd name="connsiteY1" fmla="*/ 96 h 756287"/>
                  <a:gd name="connsiteX2" fmla="*/ 670399 w 669689"/>
                  <a:gd name="connsiteY2" fmla="*/ 756383 h 756287"/>
                  <a:gd name="connsiteX3" fmla="*/ 709 w 669689"/>
                  <a:gd name="connsiteY3" fmla="*/ 756383 h 756287"/>
                </a:gdLst>
                <a:ahLst/>
                <a:cxnLst>
                  <a:cxn ang="0">
                    <a:pos x="connsiteX0" y="connsiteY0"/>
                  </a:cxn>
                  <a:cxn ang="0">
                    <a:pos x="connsiteX1" y="connsiteY1"/>
                  </a:cxn>
                  <a:cxn ang="0">
                    <a:pos x="connsiteX2" y="connsiteY2"/>
                  </a:cxn>
                  <a:cxn ang="0">
                    <a:pos x="connsiteX3" y="connsiteY3"/>
                  </a:cxn>
                </a:cxnLst>
                <a:rect l="l" t="t" r="r" b="b"/>
                <a:pathLst>
                  <a:path w="669689" h="756287">
                    <a:moveTo>
                      <a:pt x="709" y="96"/>
                    </a:moveTo>
                    <a:lnTo>
                      <a:pt x="670399" y="96"/>
                    </a:lnTo>
                    <a:lnTo>
                      <a:pt x="670399" y="756383"/>
                    </a:lnTo>
                    <a:lnTo>
                      <a:pt x="709" y="756383"/>
                    </a:lnTo>
                    <a:close/>
                  </a:path>
                </a:pathLst>
              </a:custGeom>
            </p:spPr>
          </p:pic>
          <p:pic>
            <p:nvPicPr>
              <p:cNvPr id="174" name="Picture 173">
                <a:extLst>
                  <a:ext uri="{FF2B5EF4-FFF2-40B4-BE49-F238E27FC236}">
                    <a16:creationId xmlns:a16="http://schemas.microsoft.com/office/drawing/2014/main" id="{60859AF7-E252-4DD2-9FEA-778DB8F56FD2}"/>
                  </a:ext>
                </a:extLst>
              </p:cNvPr>
              <p:cNvPicPr>
                <a:picLocks noChangeAspect="1"/>
              </p:cNvPicPr>
              <p:nvPr/>
            </p:nvPicPr>
            <p:blipFill>
              <a:blip r:embed="rId116"/>
              <a:stretch>
                <a:fillRect/>
              </a:stretch>
            </p:blipFill>
            <p:spPr>
              <a:xfrm>
                <a:off x="3363267" y="3713620"/>
                <a:ext cx="565772" cy="889070"/>
              </a:xfrm>
              <a:custGeom>
                <a:avLst/>
                <a:gdLst>
                  <a:gd name="connsiteX0" fmla="*/ 776 w 565772"/>
                  <a:gd name="connsiteY0" fmla="*/ 83 h 889070"/>
                  <a:gd name="connsiteX1" fmla="*/ 566548 w 565772"/>
                  <a:gd name="connsiteY1" fmla="*/ 83 h 889070"/>
                  <a:gd name="connsiteX2" fmla="*/ 566548 w 565772"/>
                  <a:gd name="connsiteY2" fmla="*/ 889153 h 889070"/>
                  <a:gd name="connsiteX3" fmla="*/ 776 w 565772"/>
                  <a:gd name="connsiteY3" fmla="*/ 889153 h 889070"/>
                </a:gdLst>
                <a:ahLst/>
                <a:cxnLst>
                  <a:cxn ang="0">
                    <a:pos x="connsiteX0" y="connsiteY0"/>
                  </a:cxn>
                  <a:cxn ang="0">
                    <a:pos x="connsiteX1" y="connsiteY1"/>
                  </a:cxn>
                  <a:cxn ang="0">
                    <a:pos x="connsiteX2" y="connsiteY2"/>
                  </a:cxn>
                  <a:cxn ang="0">
                    <a:pos x="connsiteX3" y="connsiteY3"/>
                  </a:cxn>
                </a:cxnLst>
                <a:rect l="l" t="t" r="r" b="b"/>
                <a:pathLst>
                  <a:path w="565772" h="889070">
                    <a:moveTo>
                      <a:pt x="776" y="83"/>
                    </a:moveTo>
                    <a:lnTo>
                      <a:pt x="566548" y="83"/>
                    </a:lnTo>
                    <a:lnTo>
                      <a:pt x="566548" y="889153"/>
                    </a:lnTo>
                    <a:lnTo>
                      <a:pt x="776" y="889153"/>
                    </a:lnTo>
                    <a:close/>
                  </a:path>
                </a:pathLst>
              </a:custGeom>
            </p:spPr>
          </p:pic>
          <p:pic>
            <p:nvPicPr>
              <p:cNvPr id="175" name="Picture 174">
                <a:extLst>
                  <a:ext uri="{FF2B5EF4-FFF2-40B4-BE49-F238E27FC236}">
                    <a16:creationId xmlns:a16="http://schemas.microsoft.com/office/drawing/2014/main" id="{BB458098-6B42-470A-9066-8887413FE2A8}"/>
                  </a:ext>
                </a:extLst>
              </p:cNvPr>
              <p:cNvPicPr>
                <a:picLocks noChangeAspect="1"/>
              </p:cNvPicPr>
              <p:nvPr/>
            </p:nvPicPr>
            <p:blipFill>
              <a:blip r:embed="rId117"/>
              <a:stretch>
                <a:fillRect/>
              </a:stretch>
            </p:blipFill>
            <p:spPr>
              <a:xfrm>
                <a:off x="3784709" y="3725166"/>
                <a:ext cx="606184" cy="941028"/>
              </a:xfrm>
              <a:custGeom>
                <a:avLst/>
                <a:gdLst>
                  <a:gd name="connsiteX0" fmla="*/ 849 w 606184"/>
                  <a:gd name="connsiteY0" fmla="*/ 85 h 941028"/>
                  <a:gd name="connsiteX1" fmla="*/ 607034 w 606184"/>
                  <a:gd name="connsiteY1" fmla="*/ 85 h 941028"/>
                  <a:gd name="connsiteX2" fmla="*/ 607034 w 606184"/>
                  <a:gd name="connsiteY2" fmla="*/ 941114 h 941028"/>
                  <a:gd name="connsiteX3" fmla="*/ 849 w 606184"/>
                  <a:gd name="connsiteY3" fmla="*/ 941114 h 941028"/>
                </a:gdLst>
                <a:ahLst/>
                <a:cxnLst>
                  <a:cxn ang="0">
                    <a:pos x="connsiteX0" y="connsiteY0"/>
                  </a:cxn>
                  <a:cxn ang="0">
                    <a:pos x="connsiteX1" y="connsiteY1"/>
                  </a:cxn>
                  <a:cxn ang="0">
                    <a:pos x="connsiteX2" y="connsiteY2"/>
                  </a:cxn>
                  <a:cxn ang="0">
                    <a:pos x="connsiteX3" y="connsiteY3"/>
                  </a:cxn>
                </a:cxnLst>
                <a:rect l="l" t="t" r="r" b="b"/>
                <a:pathLst>
                  <a:path w="606184" h="941028">
                    <a:moveTo>
                      <a:pt x="849" y="85"/>
                    </a:moveTo>
                    <a:lnTo>
                      <a:pt x="607034" y="85"/>
                    </a:lnTo>
                    <a:lnTo>
                      <a:pt x="607034" y="941114"/>
                    </a:lnTo>
                    <a:lnTo>
                      <a:pt x="849" y="941114"/>
                    </a:lnTo>
                    <a:close/>
                  </a:path>
                </a:pathLst>
              </a:custGeom>
            </p:spPr>
          </p:pic>
          <p:pic>
            <p:nvPicPr>
              <p:cNvPr id="176" name="Picture 175">
                <a:extLst>
                  <a:ext uri="{FF2B5EF4-FFF2-40B4-BE49-F238E27FC236}">
                    <a16:creationId xmlns:a16="http://schemas.microsoft.com/office/drawing/2014/main" id="{11009634-9C0E-4A08-81F4-8DE45D8D4319}"/>
                  </a:ext>
                </a:extLst>
              </p:cNvPr>
              <p:cNvPicPr>
                <a:picLocks noChangeAspect="1"/>
              </p:cNvPicPr>
              <p:nvPr/>
            </p:nvPicPr>
            <p:blipFill>
              <a:blip r:embed="rId118"/>
              <a:stretch>
                <a:fillRect/>
              </a:stretch>
            </p:blipFill>
            <p:spPr>
              <a:xfrm>
                <a:off x="3784709" y="3875269"/>
                <a:ext cx="733194" cy="1085358"/>
              </a:xfrm>
              <a:custGeom>
                <a:avLst/>
                <a:gdLst>
                  <a:gd name="connsiteX0" fmla="*/ 849 w 733194"/>
                  <a:gd name="connsiteY0" fmla="*/ 111 h 1085358"/>
                  <a:gd name="connsiteX1" fmla="*/ 734044 w 733194"/>
                  <a:gd name="connsiteY1" fmla="*/ 111 h 1085358"/>
                  <a:gd name="connsiteX2" fmla="*/ 734044 w 733194"/>
                  <a:gd name="connsiteY2" fmla="*/ 1085469 h 1085358"/>
                  <a:gd name="connsiteX3" fmla="*/ 849 w 733194"/>
                  <a:gd name="connsiteY3" fmla="*/ 1085469 h 1085358"/>
                </a:gdLst>
                <a:ahLst/>
                <a:cxnLst>
                  <a:cxn ang="0">
                    <a:pos x="connsiteX0" y="connsiteY0"/>
                  </a:cxn>
                  <a:cxn ang="0">
                    <a:pos x="connsiteX1" y="connsiteY1"/>
                  </a:cxn>
                  <a:cxn ang="0">
                    <a:pos x="connsiteX2" y="connsiteY2"/>
                  </a:cxn>
                  <a:cxn ang="0">
                    <a:pos x="connsiteX3" y="connsiteY3"/>
                  </a:cxn>
                </a:cxnLst>
                <a:rect l="l" t="t" r="r" b="b"/>
                <a:pathLst>
                  <a:path w="733194" h="1085358">
                    <a:moveTo>
                      <a:pt x="849" y="111"/>
                    </a:moveTo>
                    <a:lnTo>
                      <a:pt x="734044" y="111"/>
                    </a:lnTo>
                    <a:lnTo>
                      <a:pt x="734044" y="1085469"/>
                    </a:lnTo>
                    <a:lnTo>
                      <a:pt x="849" y="1085469"/>
                    </a:lnTo>
                    <a:close/>
                  </a:path>
                </a:pathLst>
              </a:custGeom>
            </p:spPr>
          </p:pic>
          <p:pic>
            <p:nvPicPr>
              <p:cNvPr id="177" name="Picture 176">
                <a:extLst>
                  <a:ext uri="{FF2B5EF4-FFF2-40B4-BE49-F238E27FC236}">
                    <a16:creationId xmlns:a16="http://schemas.microsoft.com/office/drawing/2014/main" id="{6282BEDE-8BD6-4170-AA8D-64AB9B213262}"/>
                  </a:ext>
                </a:extLst>
              </p:cNvPr>
              <p:cNvPicPr>
                <a:picLocks noChangeAspect="1"/>
              </p:cNvPicPr>
              <p:nvPr/>
            </p:nvPicPr>
            <p:blipFill>
              <a:blip r:embed="rId119"/>
              <a:stretch>
                <a:fillRect/>
              </a:stretch>
            </p:blipFill>
            <p:spPr>
              <a:xfrm>
                <a:off x="3952131" y="3944547"/>
                <a:ext cx="952575" cy="1235461"/>
              </a:xfrm>
              <a:custGeom>
                <a:avLst/>
                <a:gdLst>
                  <a:gd name="connsiteX0" fmla="*/ 878 w 952575"/>
                  <a:gd name="connsiteY0" fmla="*/ 123 h 1235461"/>
                  <a:gd name="connsiteX1" fmla="*/ 953454 w 952575"/>
                  <a:gd name="connsiteY1" fmla="*/ 123 h 1235461"/>
                  <a:gd name="connsiteX2" fmla="*/ 953454 w 952575"/>
                  <a:gd name="connsiteY2" fmla="*/ 1235584 h 1235461"/>
                  <a:gd name="connsiteX3" fmla="*/ 878 w 952575"/>
                  <a:gd name="connsiteY3" fmla="*/ 1235584 h 1235461"/>
                </a:gdLst>
                <a:ahLst/>
                <a:cxnLst>
                  <a:cxn ang="0">
                    <a:pos x="connsiteX0" y="connsiteY0"/>
                  </a:cxn>
                  <a:cxn ang="0">
                    <a:pos x="connsiteX1" y="connsiteY1"/>
                  </a:cxn>
                  <a:cxn ang="0">
                    <a:pos x="connsiteX2" y="connsiteY2"/>
                  </a:cxn>
                  <a:cxn ang="0">
                    <a:pos x="connsiteX3" y="connsiteY3"/>
                  </a:cxn>
                </a:cxnLst>
                <a:rect l="l" t="t" r="r" b="b"/>
                <a:pathLst>
                  <a:path w="952575" h="1235461">
                    <a:moveTo>
                      <a:pt x="878" y="123"/>
                    </a:moveTo>
                    <a:lnTo>
                      <a:pt x="953454" y="123"/>
                    </a:lnTo>
                    <a:lnTo>
                      <a:pt x="953454" y="1235584"/>
                    </a:lnTo>
                    <a:lnTo>
                      <a:pt x="878" y="1235584"/>
                    </a:lnTo>
                    <a:close/>
                  </a:path>
                </a:pathLst>
              </a:custGeom>
            </p:spPr>
          </p:pic>
          <p:pic>
            <p:nvPicPr>
              <p:cNvPr id="178" name="Picture 177">
                <a:extLst>
                  <a:ext uri="{FF2B5EF4-FFF2-40B4-BE49-F238E27FC236}">
                    <a16:creationId xmlns:a16="http://schemas.microsoft.com/office/drawing/2014/main" id="{A7514415-7D91-4ABC-B297-B7E8F2767951}"/>
                  </a:ext>
                </a:extLst>
              </p:cNvPr>
              <p:cNvPicPr>
                <a:picLocks noChangeAspect="1"/>
              </p:cNvPicPr>
              <p:nvPr/>
            </p:nvPicPr>
            <p:blipFill>
              <a:blip r:embed="rId120"/>
              <a:stretch>
                <a:fillRect/>
              </a:stretch>
            </p:blipFill>
            <p:spPr>
              <a:xfrm>
                <a:off x="2156671" y="5434029"/>
                <a:ext cx="1033400" cy="588864"/>
              </a:xfrm>
              <a:custGeom>
                <a:avLst/>
                <a:gdLst>
                  <a:gd name="connsiteX0" fmla="*/ 567 w 1033400"/>
                  <a:gd name="connsiteY0" fmla="*/ 381 h 588864"/>
                  <a:gd name="connsiteX1" fmla="*/ 1033967 w 1033400"/>
                  <a:gd name="connsiteY1" fmla="*/ 381 h 588864"/>
                  <a:gd name="connsiteX2" fmla="*/ 1033967 w 1033400"/>
                  <a:gd name="connsiteY2" fmla="*/ 589246 h 588864"/>
                  <a:gd name="connsiteX3" fmla="*/ 567 w 1033400"/>
                  <a:gd name="connsiteY3" fmla="*/ 589246 h 588864"/>
                </a:gdLst>
                <a:ahLst/>
                <a:cxnLst>
                  <a:cxn ang="0">
                    <a:pos x="connsiteX0" y="connsiteY0"/>
                  </a:cxn>
                  <a:cxn ang="0">
                    <a:pos x="connsiteX1" y="connsiteY1"/>
                  </a:cxn>
                  <a:cxn ang="0">
                    <a:pos x="connsiteX2" y="connsiteY2"/>
                  </a:cxn>
                  <a:cxn ang="0">
                    <a:pos x="connsiteX3" y="connsiteY3"/>
                  </a:cxn>
                </a:cxnLst>
                <a:rect l="l" t="t" r="r" b="b"/>
                <a:pathLst>
                  <a:path w="1033400" h="588864">
                    <a:moveTo>
                      <a:pt x="567" y="381"/>
                    </a:moveTo>
                    <a:lnTo>
                      <a:pt x="1033967" y="381"/>
                    </a:lnTo>
                    <a:lnTo>
                      <a:pt x="1033967" y="589246"/>
                    </a:lnTo>
                    <a:lnTo>
                      <a:pt x="567" y="589246"/>
                    </a:lnTo>
                    <a:close/>
                  </a:path>
                </a:pathLst>
              </a:custGeom>
            </p:spPr>
          </p:pic>
          <p:pic>
            <p:nvPicPr>
              <p:cNvPr id="179" name="Picture 178">
                <a:extLst>
                  <a:ext uri="{FF2B5EF4-FFF2-40B4-BE49-F238E27FC236}">
                    <a16:creationId xmlns:a16="http://schemas.microsoft.com/office/drawing/2014/main" id="{ABD2EA65-1BDC-4958-AC88-EA703926B5FA}"/>
                  </a:ext>
                </a:extLst>
              </p:cNvPr>
              <p:cNvPicPr>
                <a:picLocks noChangeAspect="1"/>
              </p:cNvPicPr>
              <p:nvPr/>
            </p:nvPicPr>
            <p:blipFill>
              <a:blip r:embed="rId121"/>
              <a:stretch>
                <a:fillRect/>
              </a:stretch>
            </p:blipFill>
            <p:spPr>
              <a:xfrm>
                <a:off x="2664711" y="4060011"/>
                <a:ext cx="508040" cy="842884"/>
              </a:xfrm>
              <a:custGeom>
                <a:avLst/>
                <a:gdLst>
                  <a:gd name="connsiteX0" fmla="*/ 655 w 508040"/>
                  <a:gd name="connsiteY0" fmla="*/ 143 h 842884"/>
                  <a:gd name="connsiteX1" fmla="*/ 508696 w 508040"/>
                  <a:gd name="connsiteY1" fmla="*/ 143 h 842884"/>
                  <a:gd name="connsiteX2" fmla="*/ 508696 w 508040"/>
                  <a:gd name="connsiteY2" fmla="*/ 843028 h 842884"/>
                  <a:gd name="connsiteX3" fmla="*/ 655 w 508040"/>
                  <a:gd name="connsiteY3" fmla="*/ 843028 h 842884"/>
                </a:gdLst>
                <a:ahLst/>
                <a:cxnLst>
                  <a:cxn ang="0">
                    <a:pos x="connsiteX0" y="connsiteY0"/>
                  </a:cxn>
                  <a:cxn ang="0">
                    <a:pos x="connsiteX1" y="connsiteY1"/>
                  </a:cxn>
                  <a:cxn ang="0">
                    <a:pos x="connsiteX2" y="connsiteY2"/>
                  </a:cxn>
                  <a:cxn ang="0">
                    <a:pos x="connsiteX3" y="connsiteY3"/>
                  </a:cxn>
                </a:cxnLst>
                <a:rect l="l" t="t" r="r" b="b"/>
                <a:pathLst>
                  <a:path w="508040" h="842884">
                    <a:moveTo>
                      <a:pt x="655" y="143"/>
                    </a:moveTo>
                    <a:lnTo>
                      <a:pt x="508696" y="143"/>
                    </a:lnTo>
                    <a:lnTo>
                      <a:pt x="508696" y="843028"/>
                    </a:lnTo>
                    <a:lnTo>
                      <a:pt x="655" y="843028"/>
                    </a:lnTo>
                    <a:close/>
                  </a:path>
                </a:pathLst>
              </a:custGeom>
            </p:spPr>
          </p:pic>
          <p:pic>
            <p:nvPicPr>
              <p:cNvPr id="180" name="Picture 179">
                <a:extLst>
                  <a:ext uri="{FF2B5EF4-FFF2-40B4-BE49-F238E27FC236}">
                    <a16:creationId xmlns:a16="http://schemas.microsoft.com/office/drawing/2014/main" id="{32F57E37-4ED9-4B2E-B9FC-9236EC6D56FA}"/>
                  </a:ext>
                </a:extLst>
              </p:cNvPr>
              <p:cNvPicPr>
                <a:picLocks noChangeAspect="1"/>
              </p:cNvPicPr>
              <p:nvPr/>
            </p:nvPicPr>
            <p:blipFill>
              <a:blip r:embed="rId122"/>
              <a:stretch>
                <a:fillRect/>
              </a:stretch>
            </p:blipFill>
            <p:spPr>
              <a:xfrm>
                <a:off x="2197083" y="4804752"/>
                <a:ext cx="952575" cy="479174"/>
              </a:xfrm>
              <a:custGeom>
                <a:avLst/>
                <a:gdLst>
                  <a:gd name="connsiteX0" fmla="*/ 574 w 952575"/>
                  <a:gd name="connsiteY0" fmla="*/ 272 h 479174"/>
                  <a:gd name="connsiteX1" fmla="*/ 953150 w 952575"/>
                  <a:gd name="connsiteY1" fmla="*/ 272 h 479174"/>
                  <a:gd name="connsiteX2" fmla="*/ 953150 w 952575"/>
                  <a:gd name="connsiteY2" fmla="*/ 479446 h 479174"/>
                  <a:gd name="connsiteX3" fmla="*/ 574 w 952575"/>
                  <a:gd name="connsiteY3" fmla="*/ 479446 h 479174"/>
                </a:gdLst>
                <a:ahLst/>
                <a:cxnLst>
                  <a:cxn ang="0">
                    <a:pos x="connsiteX0" y="connsiteY0"/>
                  </a:cxn>
                  <a:cxn ang="0">
                    <a:pos x="connsiteX1" y="connsiteY1"/>
                  </a:cxn>
                  <a:cxn ang="0">
                    <a:pos x="connsiteX2" y="connsiteY2"/>
                  </a:cxn>
                  <a:cxn ang="0">
                    <a:pos x="connsiteX3" y="connsiteY3"/>
                  </a:cxn>
                </a:cxnLst>
                <a:rect l="l" t="t" r="r" b="b"/>
                <a:pathLst>
                  <a:path w="952575" h="479174">
                    <a:moveTo>
                      <a:pt x="574" y="272"/>
                    </a:moveTo>
                    <a:lnTo>
                      <a:pt x="953150" y="272"/>
                    </a:lnTo>
                    <a:lnTo>
                      <a:pt x="953150" y="479446"/>
                    </a:lnTo>
                    <a:lnTo>
                      <a:pt x="574" y="479446"/>
                    </a:lnTo>
                    <a:close/>
                  </a:path>
                </a:pathLst>
              </a:custGeom>
            </p:spPr>
          </p:pic>
          <p:sp>
            <p:nvSpPr>
              <p:cNvPr id="181" name="Freeform: Shape 180">
                <a:extLst>
                  <a:ext uri="{FF2B5EF4-FFF2-40B4-BE49-F238E27FC236}">
                    <a16:creationId xmlns:a16="http://schemas.microsoft.com/office/drawing/2014/main" id="{BC44DB85-206D-4951-A02F-DB374336A308}"/>
                  </a:ext>
                </a:extLst>
              </p:cNvPr>
              <p:cNvSpPr/>
              <p:nvPr/>
            </p:nvSpPr>
            <p:spPr>
              <a:xfrm>
                <a:off x="2667367" y="5446751"/>
                <a:ext cx="379037" cy="177883"/>
              </a:xfrm>
              <a:custGeom>
                <a:avLst/>
                <a:gdLst>
                  <a:gd name="connsiteX0" fmla="*/ 62609 w 379037"/>
                  <a:gd name="connsiteY0" fmla="*/ 45550 h 177883"/>
                  <a:gd name="connsiteX1" fmla="*/ 379038 w 379037"/>
                  <a:gd name="connsiteY1" fmla="*/ 146697 h 177883"/>
                  <a:gd name="connsiteX2" fmla="*/ 350691 w 379037"/>
                  <a:gd name="connsiteY2" fmla="*/ 165459 h 177883"/>
                  <a:gd name="connsiteX3" fmla="*/ 142799 w 379037"/>
                  <a:gd name="connsiteY3" fmla="*/ 165402 h 177883"/>
                  <a:gd name="connsiteX4" fmla="*/ 2972 w 379037"/>
                  <a:gd name="connsiteY4" fmla="*/ 0 h 177883"/>
                  <a:gd name="connsiteX5" fmla="*/ 62609 w 379037"/>
                  <a:gd name="connsiteY5" fmla="*/ 45550 h 17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37" h="177883">
                    <a:moveTo>
                      <a:pt x="62609" y="45550"/>
                    </a:moveTo>
                    <a:cubicBezTo>
                      <a:pt x="144415" y="126260"/>
                      <a:pt x="265594" y="164998"/>
                      <a:pt x="379038" y="146697"/>
                    </a:cubicBezTo>
                    <a:cubicBezTo>
                      <a:pt x="377710" y="158878"/>
                      <a:pt x="362815" y="163554"/>
                      <a:pt x="350691" y="165459"/>
                    </a:cubicBezTo>
                    <a:cubicBezTo>
                      <a:pt x="281586" y="176313"/>
                      <a:pt x="209421" y="186936"/>
                      <a:pt x="142799" y="165402"/>
                    </a:cubicBezTo>
                    <a:cubicBezTo>
                      <a:pt x="84721" y="146639"/>
                      <a:pt x="-18850" y="67777"/>
                      <a:pt x="2972" y="0"/>
                    </a:cubicBezTo>
                    <a:cubicBezTo>
                      <a:pt x="28259" y="9757"/>
                      <a:pt x="43154" y="26326"/>
                      <a:pt x="62609" y="45550"/>
                    </a:cubicBezTo>
                    <a:close/>
                  </a:path>
                </a:pathLst>
              </a:custGeom>
              <a:solidFill>
                <a:srgbClr val="DCDDDC"/>
              </a:solidFill>
              <a:ln w="5770" cap="flat">
                <a:noFill/>
                <a:prstDash val="solid"/>
                <a:miter/>
              </a:ln>
            </p:spPr>
            <p:txBody>
              <a:bodyPr rtlCol="0" anchor="ctr"/>
              <a:lstStyle/>
              <a:p>
                <a:endParaRPr lang="th-TH"/>
              </a:p>
            </p:txBody>
          </p:sp>
          <p:pic>
            <p:nvPicPr>
              <p:cNvPr id="182" name="Picture 181">
                <a:extLst>
                  <a:ext uri="{FF2B5EF4-FFF2-40B4-BE49-F238E27FC236}">
                    <a16:creationId xmlns:a16="http://schemas.microsoft.com/office/drawing/2014/main" id="{4753D144-B060-4287-B8D4-7F4A6412CEB0}"/>
                  </a:ext>
                </a:extLst>
              </p:cNvPr>
              <p:cNvPicPr>
                <a:picLocks noChangeAspect="1"/>
              </p:cNvPicPr>
              <p:nvPr/>
            </p:nvPicPr>
            <p:blipFill>
              <a:blip r:embed="rId123"/>
              <a:stretch>
                <a:fillRect/>
              </a:stretch>
            </p:blipFill>
            <p:spPr>
              <a:xfrm>
                <a:off x="3934812" y="4885576"/>
                <a:ext cx="1189275" cy="617730"/>
              </a:xfrm>
              <a:custGeom>
                <a:avLst/>
                <a:gdLst>
                  <a:gd name="connsiteX0" fmla="*/ 875 w 1189275"/>
                  <a:gd name="connsiteY0" fmla="*/ 286 h 617730"/>
                  <a:gd name="connsiteX1" fmla="*/ 1190151 w 1189275"/>
                  <a:gd name="connsiteY1" fmla="*/ 286 h 617730"/>
                  <a:gd name="connsiteX2" fmla="*/ 1190151 w 1189275"/>
                  <a:gd name="connsiteY2" fmla="*/ 618016 h 617730"/>
                  <a:gd name="connsiteX3" fmla="*/ 875 w 1189275"/>
                  <a:gd name="connsiteY3" fmla="*/ 618016 h 617730"/>
                </a:gdLst>
                <a:ahLst/>
                <a:cxnLst>
                  <a:cxn ang="0">
                    <a:pos x="connsiteX0" y="connsiteY0"/>
                  </a:cxn>
                  <a:cxn ang="0">
                    <a:pos x="connsiteX1" y="connsiteY1"/>
                  </a:cxn>
                  <a:cxn ang="0">
                    <a:pos x="connsiteX2" y="connsiteY2"/>
                  </a:cxn>
                  <a:cxn ang="0">
                    <a:pos x="connsiteX3" y="connsiteY3"/>
                  </a:cxn>
                </a:cxnLst>
                <a:rect l="l" t="t" r="r" b="b"/>
                <a:pathLst>
                  <a:path w="1189275" h="617730">
                    <a:moveTo>
                      <a:pt x="875" y="286"/>
                    </a:moveTo>
                    <a:lnTo>
                      <a:pt x="1190151" y="286"/>
                    </a:lnTo>
                    <a:lnTo>
                      <a:pt x="1190151" y="618016"/>
                    </a:lnTo>
                    <a:lnTo>
                      <a:pt x="875" y="618016"/>
                    </a:lnTo>
                    <a:close/>
                  </a:path>
                </a:pathLst>
              </a:custGeom>
            </p:spPr>
          </p:pic>
          <p:pic>
            <p:nvPicPr>
              <p:cNvPr id="183" name="Picture 182">
                <a:extLst>
                  <a:ext uri="{FF2B5EF4-FFF2-40B4-BE49-F238E27FC236}">
                    <a16:creationId xmlns:a16="http://schemas.microsoft.com/office/drawing/2014/main" id="{D35E53BE-B31A-469F-88D3-03C3DC9EBFF3}"/>
                  </a:ext>
                </a:extLst>
              </p:cNvPr>
              <p:cNvPicPr>
                <a:picLocks noChangeAspect="1"/>
              </p:cNvPicPr>
              <p:nvPr/>
            </p:nvPicPr>
            <p:blipFill>
              <a:blip r:embed="rId124"/>
              <a:stretch>
                <a:fillRect/>
              </a:stretch>
            </p:blipFill>
            <p:spPr>
              <a:xfrm>
                <a:off x="4079141" y="5139596"/>
                <a:ext cx="987214" cy="444535"/>
              </a:xfrm>
              <a:custGeom>
                <a:avLst/>
                <a:gdLst>
                  <a:gd name="connsiteX0" fmla="*/ 900 w 987214"/>
                  <a:gd name="connsiteY0" fmla="*/ 330 h 444535"/>
                  <a:gd name="connsiteX1" fmla="*/ 988115 w 987214"/>
                  <a:gd name="connsiteY1" fmla="*/ 330 h 444535"/>
                  <a:gd name="connsiteX2" fmla="*/ 988115 w 987214"/>
                  <a:gd name="connsiteY2" fmla="*/ 444865 h 444535"/>
                  <a:gd name="connsiteX3" fmla="*/ 900 w 987214"/>
                  <a:gd name="connsiteY3" fmla="*/ 444865 h 444535"/>
                </a:gdLst>
                <a:ahLst/>
                <a:cxnLst>
                  <a:cxn ang="0">
                    <a:pos x="connsiteX0" y="connsiteY0"/>
                  </a:cxn>
                  <a:cxn ang="0">
                    <a:pos x="connsiteX1" y="connsiteY1"/>
                  </a:cxn>
                  <a:cxn ang="0">
                    <a:pos x="connsiteX2" y="connsiteY2"/>
                  </a:cxn>
                  <a:cxn ang="0">
                    <a:pos x="connsiteX3" y="connsiteY3"/>
                  </a:cxn>
                </a:cxnLst>
                <a:rect l="l" t="t" r="r" b="b"/>
                <a:pathLst>
                  <a:path w="987214" h="444535">
                    <a:moveTo>
                      <a:pt x="900" y="330"/>
                    </a:moveTo>
                    <a:lnTo>
                      <a:pt x="988115" y="330"/>
                    </a:lnTo>
                    <a:lnTo>
                      <a:pt x="988115" y="444865"/>
                    </a:lnTo>
                    <a:lnTo>
                      <a:pt x="900" y="444865"/>
                    </a:lnTo>
                    <a:close/>
                  </a:path>
                </a:pathLst>
              </a:custGeom>
            </p:spPr>
          </p:pic>
          <p:sp>
            <p:nvSpPr>
              <p:cNvPr id="184" name="Freeform: Shape 183">
                <a:extLst>
                  <a:ext uri="{FF2B5EF4-FFF2-40B4-BE49-F238E27FC236}">
                    <a16:creationId xmlns:a16="http://schemas.microsoft.com/office/drawing/2014/main" id="{63736EB4-FC3B-4E15-BBFE-922D5A4A4A41}"/>
                  </a:ext>
                </a:extLst>
              </p:cNvPr>
              <p:cNvSpPr/>
              <p:nvPr/>
            </p:nvSpPr>
            <p:spPr>
              <a:xfrm>
                <a:off x="3947946" y="5208580"/>
                <a:ext cx="686488" cy="244710"/>
              </a:xfrm>
              <a:custGeom>
                <a:avLst/>
                <a:gdLst>
                  <a:gd name="connsiteX0" fmla="*/ 400831 w 686488"/>
                  <a:gd name="connsiteY0" fmla="*/ 5973 h 244710"/>
                  <a:gd name="connsiteX1" fmla="*/ 434720 w 686488"/>
                  <a:gd name="connsiteY1" fmla="*/ 6666 h 244710"/>
                  <a:gd name="connsiteX2" fmla="*/ 435989 w 686488"/>
                  <a:gd name="connsiteY2" fmla="*/ 21214 h 244710"/>
                  <a:gd name="connsiteX3" fmla="*/ 417919 w 686488"/>
                  <a:gd name="connsiteY3" fmla="*/ 76232 h 244710"/>
                  <a:gd name="connsiteX4" fmla="*/ 357359 w 686488"/>
                  <a:gd name="connsiteY4" fmla="*/ 107812 h 244710"/>
                  <a:gd name="connsiteX5" fmla="*/ 325837 w 686488"/>
                  <a:gd name="connsiteY5" fmla="*/ 161329 h 244710"/>
                  <a:gd name="connsiteX6" fmla="*/ 373870 w 686488"/>
                  <a:gd name="connsiteY6" fmla="*/ 185403 h 244710"/>
                  <a:gd name="connsiteX7" fmla="*/ 686488 w 686488"/>
                  <a:gd name="connsiteY7" fmla="*/ 224084 h 244710"/>
                  <a:gd name="connsiteX8" fmla="*/ 333631 w 686488"/>
                  <a:gd name="connsiteY8" fmla="*/ 234187 h 244710"/>
                  <a:gd name="connsiteX9" fmla="*/ 137343 w 686488"/>
                  <a:gd name="connsiteY9" fmla="*/ 174954 h 244710"/>
                  <a:gd name="connsiteX10" fmla="*/ 49475 w 686488"/>
                  <a:gd name="connsiteY10" fmla="*/ 132290 h 244710"/>
                  <a:gd name="connsiteX11" fmla="*/ 149524 w 686488"/>
                  <a:gd name="connsiteY11" fmla="*/ 53890 h 244710"/>
                  <a:gd name="connsiteX12" fmla="*/ 400831 w 686488"/>
                  <a:gd name="connsiteY12" fmla="*/ 5973 h 24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488" h="244710">
                    <a:moveTo>
                      <a:pt x="400831" y="5973"/>
                    </a:moveTo>
                    <a:cubicBezTo>
                      <a:pt x="412088" y="315"/>
                      <a:pt x="428657" y="-4303"/>
                      <a:pt x="434720" y="6666"/>
                    </a:cubicBezTo>
                    <a:cubicBezTo>
                      <a:pt x="437086" y="10995"/>
                      <a:pt x="436567" y="16307"/>
                      <a:pt x="435989" y="21214"/>
                    </a:cubicBezTo>
                    <a:cubicBezTo>
                      <a:pt x="433680" y="40670"/>
                      <a:pt x="430793" y="61453"/>
                      <a:pt x="417919" y="76232"/>
                    </a:cubicBezTo>
                    <a:cubicBezTo>
                      <a:pt x="402851" y="93552"/>
                      <a:pt x="378200" y="98113"/>
                      <a:pt x="357359" y="107812"/>
                    </a:cubicBezTo>
                    <a:cubicBezTo>
                      <a:pt x="336518" y="117511"/>
                      <a:pt x="316600" y="140315"/>
                      <a:pt x="325837" y="161329"/>
                    </a:cubicBezTo>
                    <a:cubicBezTo>
                      <a:pt x="333400" y="178533"/>
                      <a:pt x="355223" y="183152"/>
                      <a:pt x="373870" y="185403"/>
                    </a:cubicBezTo>
                    <a:cubicBezTo>
                      <a:pt x="478076" y="198278"/>
                      <a:pt x="582282" y="211209"/>
                      <a:pt x="686488" y="224084"/>
                    </a:cubicBezTo>
                    <a:cubicBezTo>
                      <a:pt x="569523" y="241114"/>
                      <a:pt x="449960" y="255143"/>
                      <a:pt x="333631" y="234187"/>
                    </a:cubicBezTo>
                    <a:cubicBezTo>
                      <a:pt x="266315" y="222063"/>
                      <a:pt x="201656" y="198451"/>
                      <a:pt x="137343" y="174954"/>
                    </a:cubicBezTo>
                    <a:cubicBezTo>
                      <a:pt x="106629" y="163696"/>
                      <a:pt x="75396" y="152207"/>
                      <a:pt x="49475" y="132290"/>
                    </a:cubicBezTo>
                    <a:cubicBezTo>
                      <a:pt x="-83366" y="30162"/>
                      <a:pt x="86423" y="48752"/>
                      <a:pt x="149524" y="53890"/>
                    </a:cubicBezTo>
                    <a:cubicBezTo>
                      <a:pt x="235487" y="61049"/>
                      <a:pt x="323701" y="44711"/>
                      <a:pt x="400831" y="5973"/>
                    </a:cubicBezTo>
                    <a:close/>
                  </a:path>
                </a:pathLst>
              </a:custGeom>
              <a:solidFill>
                <a:srgbClr val="E2E2E1"/>
              </a:solidFill>
              <a:ln w="5770" cap="flat">
                <a:noFill/>
                <a:prstDash val="solid"/>
                <a:miter/>
              </a:ln>
            </p:spPr>
            <p:txBody>
              <a:bodyPr rtlCol="0" anchor="ctr"/>
              <a:lstStyle/>
              <a:p>
                <a:endParaRPr lang="th-TH"/>
              </a:p>
            </p:txBody>
          </p:sp>
          <p:pic>
            <p:nvPicPr>
              <p:cNvPr id="185" name="Picture 184">
                <a:extLst>
                  <a:ext uri="{FF2B5EF4-FFF2-40B4-BE49-F238E27FC236}">
                    <a16:creationId xmlns:a16="http://schemas.microsoft.com/office/drawing/2014/main" id="{EB6901AE-3CA8-44BA-875D-924FAB150625}"/>
                  </a:ext>
                </a:extLst>
              </p:cNvPr>
              <p:cNvPicPr>
                <a:picLocks noChangeAspect="1"/>
              </p:cNvPicPr>
              <p:nvPr/>
            </p:nvPicPr>
            <p:blipFill>
              <a:blip r:embed="rId125"/>
              <a:stretch>
                <a:fillRect/>
              </a:stretch>
            </p:blipFill>
            <p:spPr>
              <a:xfrm>
                <a:off x="3669245" y="5480214"/>
                <a:ext cx="1068039" cy="975668"/>
              </a:xfrm>
              <a:custGeom>
                <a:avLst/>
                <a:gdLst>
                  <a:gd name="connsiteX0" fmla="*/ 829 w 1068039"/>
                  <a:gd name="connsiteY0" fmla="*/ 389 h 975668"/>
                  <a:gd name="connsiteX1" fmla="*/ 1068868 w 1068039"/>
                  <a:gd name="connsiteY1" fmla="*/ 389 h 975668"/>
                  <a:gd name="connsiteX2" fmla="*/ 1068868 w 1068039"/>
                  <a:gd name="connsiteY2" fmla="*/ 976057 h 975668"/>
                  <a:gd name="connsiteX3" fmla="*/ 829 w 1068039"/>
                  <a:gd name="connsiteY3" fmla="*/ 976057 h 975668"/>
                </a:gdLst>
                <a:ahLst/>
                <a:cxnLst>
                  <a:cxn ang="0">
                    <a:pos x="connsiteX0" y="connsiteY0"/>
                  </a:cxn>
                  <a:cxn ang="0">
                    <a:pos x="connsiteX1" y="connsiteY1"/>
                  </a:cxn>
                  <a:cxn ang="0">
                    <a:pos x="connsiteX2" y="connsiteY2"/>
                  </a:cxn>
                  <a:cxn ang="0">
                    <a:pos x="connsiteX3" y="connsiteY3"/>
                  </a:cxn>
                </a:cxnLst>
                <a:rect l="l" t="t" r="r" b="b"/>
                <a:pathLst>
                  <a:path w="1068039" h="975668">
                    <a:moveTo>
                      <a:pt x="829" y="389"/>
                    </a:moveTo>
                    <a:lnTo>
                      <a:pt x="1068868" y="389"/>
                    </a:lnTo>
                    <a:lnTo>
                      <a:pt x="1068868" y="976057"/>
                    </a:lnTo>
                    <a:lnTo>
                      <a:pt x="829" y="976057"/>
                    </a:lnTo>
                    <a:close/>
                  </a:path>
                </a:pathLst>
              </a:custGeom>
            </p:spPr>
          </p:pic>
          <p:pic>
            <p:nvPicPr>
              <p:cNvPr id="186" name="Picture 185">
                <a:extLst>
                  <a:ext uri="{FF2B5EF4-FFF2-40B4-BE49-F238E27FC236}">
                    <a16:creationId xmlns:a16="http://schemas.microsoft.com/office/drawing/2014/main" id="{4963FD56-974B-432B-930D-2CF800E8A50D}"/>
                  </a:ext>
                </a:extLst>
              </p:cNvPr>
              <p:cNvPicPr>
                <a:picLocks noChangeAspect="1"/>
              </p:cNvPicPr>
              <p:nvPr/>
            </p:nvPicPr>
            <p:blipFill>
              <a:blip r:embed="rId126"/>
              <a:stretch>
                <a:fillRect/>
              </a:stretch>
            </p:blipFill>
            <p:spPr>
              <a:xfrm>
                <a:off x="4056049" y="5237740"/>
                <a:ext cx="877524" cy="750513"/>
              </a:xfrm>
              <a:custGeom>
                <a:avLst/>
                <a:gdLst>
                  <a:gd name="connsiteX0" fmla="*/ 896 w 877524"/>
                  <a:gd name="connsiteY0" fmla="*/ 347 h 750513"/>
                  <a:gd name="connsiteX1" fmla="*/ 878420 w 877524"/>
                  <a:gd name="connsiteY1" fmla="*/ 347 h 750513"/>
                  <a:gd name="connsiteX2" fmla="*/ 878420 w 877524"/>
                  <a:gd name="connsiteY2" fmla="*/ 750861 h 750513"/>
                  <a:gd name="connsiteX3" fmla="*/ 896 w 877524"/>
                  <a:gd name="connsiteY3" fmla="*/ 750861 h 750513"/>
                </a:gdLst>
                <a:ahLst/>
                <a:cxnLst>
                  <a:cxn ang="0">
                    <a:pos x="connsiteX0" y="connsiteY0"/>
                  </a:cxn>
                  <a:cxn ang="0">
                    <a:pos x="connsiteX1" y="connsiteY1"/>
                  </a:cxn>
                  <a:cxn ang="0">
                    <a:pos x="connsiteX2" y="connsiteY2"/>
                  </a:cxn>
                  <a:cxn ang="0">
                    <a:pos x="connsiteX3" y="connsiteY3"/>
                  </a:cxn>
                </a:cxnLst>
                <a:rect l="l" t="t" r="r" b="b"/>
                <a:pathLst>
                  <a:path w="877524" h="750513">
                    <a:moveTo>
                      <a:pt x="896" y="347"/>
                    </a:moveTo>
                    <a:lnTo>
                      <a:pt x="878420" y="347"/>
                    </a:lnTo>
                    <a:lnTo>
                      <a:pt x="878420" y="750861"/>
                    </a:lnTo>
                    <a:lnTo>
                      <a:pt x="896" y="750861"/>
                    </a:lnTo>
                    <a:close/>
                  </a:path>
                </a:pathLst>
              </a:custGeom>
            </p:spPr>
          </p:pic>
          <p:pic>
            <p:nvPicPr>
              <p:cNvPr id="187" name="Picture 186">
                <a:extLst>
                  <a:ext uri="{FF2B5EF4-FFF2-40B4-BE49-F238E27FC236}">
                    <a16:creationId xmlns:a16="http://schemas.microsoft.com/office/drawing/2014/main" id="{935CB55A-8B4E-44FD-A1BB-D81EF601049A}"/>
                  </a:ext>
                </a:extLst>
              </p:cNvPr>
              <p:cNvPicPr>
                <a:picLocks noChangeAspect="1"/>
              </p:cNvPicPr>
              <p:nvPr/>
            </p:nvPicPr>
            <p:blipFill>
              <a:blip r:embed="rId127"/>
              <a:stretch>
                <a:fillRect/>
              </a:stretch>
            </p:blipFill>
            <p:spPr>
              <a:xfrm>
                <a:off x="2653165" y="5341658"/>
                <a:ext cx="808245" cy="894843"/>
              </a:xfrm>
              <a:custGeom>
                <a:avLst/>
                <a:gdLst>
                  <a:gd name="connsiteX0" fmla="*/ 653 w 808245"/>
                  <a:gd name="connsiteY0" fmla="*/ 365 h 894843"/>
                  <a:gd name="connsiteX1" fmla="*/ 808899 w 808245"/>
                  <a:gd name="connsiteY1" fmla="*/ 365 h 894843"/>
                  <a:gd name="connsiteX2" fmla="*/ 808899 w 808245"/>
                  <a:gd name="connsiteY2" fmla="*/ 895208 h 894843"/>
                  <a:gd name="connsiteX3" fmla="*/ 653 w 808245"/>
                  <a:gd name="connsiteY3" fmla="*/ 895208 h 894843"/>
                </a:gdLst>
                <a:ahLst/>
                <a:cxnLst>
                  <a:cxn ang="0">
                    <a:pos x="connsiteX0" y="connsiteY0"/>
                  </a:cxn>
                  <a:cxn ang="0">
                    <a:pos x="connsiteX1" y="connsiteY1"/>
                  </a:cxn>
                  <a:cxn ang="0">
                    <a:pos x="connsiteX2" y="connsiteY2"/>
                  </a:cxn>
                  <a:cxn ang="0">
                    <a:pos x="connsiteX3" y="connsiteY3"/>
                  </a:cxn>
                </a:cxnLst>
                <a:rect l="l" t="t" r="r" b="b"/>
                <a:pathLst>
                  <a:path w="808245" h="894843">
                    <a:moveTo>
                      <a:pt x="653" y="365"/>
                    </a:moveTo>
                    <a:lnTo>
                      <a:pt x="808899" y="365"/>
                    </a:lnTo>
                    <a:lnTo>
                      <a:pt x="808899" y="895208"/>
                    </a:lnTo>
                    <a:lnTo>
                      <a:pt x="653" y="895208"/>
                    </a:lnTo>
                    <a:close/>
                  </a:path>
                </a:pathLst>
              </a:custGeom>
            </p:spPr>
          </p:pic>
          <p:pic>
            <p:nvPicPr>
              <p:cNvPr id="188" name="Picture 187">
                <a:extLst>
                  <a:ext uri="{FF2B5EF4-FFF2-40B4-BE49-F238E27FC236}">
                    <a16:creationId xmlns:a16="http://schemas.microsoft.com/office/drawing/2014/main" id="{5FD2AD27-ED80-4C47-801A-327960ABE38A}"/>
                  </a:ext>
                </a:extLst>
              </p:cNvPr>
              <p:cNvPicPr>
                <a:picLocks noChangeAspect="1"/>
              </p:cNvPicPr>
              <p:nvPr/>
            </p:nvPicPr>
            <p:blipFill>
              <a:blip r:embed="rId128"/>
              <a:stretch>
                <a:fillRect/>
              </a:stretch>
            </p:blipFill>
            <p:spPr>
              <a:xfrm>
                <a:off x="3120793" y="5249287"/>
                <a:ext cx="917936" cy="663916"/>
              </a:xfrm>
              <a:custGeom>
                <a:avLst/>
                <a:gdLst>
                  <a:gd name="connsiteX0" fmla="*/ 734 w 917936"/>
                  <a:gd name="connsiteY0" fmla="*/ 349 h 663916"/>
                  <a:gd name="connsiteX1" fmla="*/ 918671 w 917936"/>
                  <a:gd name="connsiteY1" fmla="*/ 349 h 663916"/>
                  <a:gd name="connsiteX2" fmla="*/ 918671 w 917936"/>
                  <a:gd name="connsiteY2" fmla="*/ 664265 h 663916"/>
                  <a:gd name="connsiteX3" fmla="*/ 734 w 917936"/>
                  <a:gd name="connsiteY3" fmla="*/ 664265 h 663916"/>
                </a:gdLst>
                <a:ahLst/>
                <a:cxnLst>
                  <a:cxn ang="0">
                    <a:pos x="connsiteX0" y="connsiteY0"/>
                  </a:cxn>
                  <a:cxn ang="0">
                    <a:pos x="connsiteX1" y="connsiteY1"/>
                  </a:cxn>
                  <a:cxn ang="0">
                    <a:pos x="connsiteX2" y="connsiteY2"/>
                  </a:cxn>
                  <a:cxn ang="0">
                    <a:pos x="connsiteX3" y="connsiteY3"/>
                  </a:cxn>
                </a:cxnLst>
                <a:rect l="l" t="t" r="r" b="b"/>
                <a:pathLst>
                  <a:path w="917936" h="663916">
                    <a:moveTo>
                      <a:pt x="734" y="349"/>
                    </a:moveTo>
                    <a:lnTo>
                      <a:pt x="918671" y="349"/>
                    </a:lnTo>
                    <a:lnTo>
                      <a:pt x="918671" y="664265"/>
                    </a:lnTo>
                    <a:lnTo>
                      <a:pt x="734" y="664265"/>
                    </a:lnTo>
                    <a:close/>
                  </a:path>
                </a:pathLst>
              </a:custGeom>
            </p:spPr>
          </p:pic>
          <p:pic>
            <p:nvPicPr>
              <p:cNvPr id="189" name="Picture 188">
                <a:extLst>
                  <a:ext uri="{FF2B5EF4-FFF2-40B4-BE49-F238E27FC236}">
                    <a16:creationId xmlns:a16="http://schemas.microsoft.com/office/drawing/2014/main" id="{2BF65597-213C-416C-870B-643ABA3E9083}"/>
                  </a:ext>
                </a:extLst>
              </p:cNvPr>
              <p:cNvPicPr>
                <a:picLocks noChangeAspect="1"/>
              </p:cNvPicPr>
              <p:nvPr/>
            </p:nvPicPr>
            <p:blipFill>
              <a:blip r:embed="rId129"/>
              <a:stretch>
                <a:fillRect/>
              </a:stretch>
            </p:blipFill>
            <p:spPr>
              <a:xfrm>
                <a:off x="3594194" y="5266606"/>
                <a:ext cx="1039173" cy="508040"/>
              </a:xfrm>
              <a:custGeom>
                <a:avLst/>
                <a:gdLst>
                  <a:gd name="connsiteX0" fmla="*/ 816 w 1039173"/>
                  <a:gd name="connsiteY0" fmla="*/ 352 h 508040"/>
                  <a:gd name="connsiteX1" fmla="*/ 1039989 w 1039173"/>
                  <a:gd name="connsiteY1" fmla="*/ 352 h 508040"/>
                  <a:gd name="connsiteX2" fmla="*/ 1039989 w 1039173"/>
                  <a:gd name="connsiteY2" fmla="*/ 508392 h 508040"/>
                  <a:gd name="connsiteX3" fmla="*/ 816 w 1039173"/>
                  <a:gd name="connsiteY3" fmla="*/ 508392 h 508040"/>
                </a:gdLst>
                <a:ahLst/>
                <a:cxnLst>
                  <a:cxn ang="0">
                    <a:pos x="connsiteX0" y="connsiteY0"/>
                  </a:cxn>
                  <a:cxn ang="0">
                    <a:pos x="connsiteX1" y="connsiteY1"/>
                  </a:cxn>
                  <a:cxn ang="0">
                    <a:pos x="connsiteX2" y="connsiteY2"/>
                  </a:cxn>
                  <a:cxn ang="0">
                    <a:pos x="connsiteX3" y="connsiteY3"/>
                  </a:cxn>
                </a:cxnLst>
                <a:rect l="l" t="t" r="r" b="b"/>
                <a:pathLst>
                  <a:path w="1039173" h="508040">
                    <a:moveTo>
                      <a:pt x="816" y="352"/>
                    </a:moveTo>
                    <a:lnTo>
                      <a:pt x="1039989" y="352"/>
                    </a:lnTo>
                    <a:lnTo>
                      <a:pt x="1039989" y="508392"/>
                    </a:lnTo>
                    <a:lnTo>
                      <a:pt x="816" y="508392"/>
                    </a:lnTo>
                    <a:close/>
                  </a:path>
                </a:pathLst>
              </a:custGeom>
            </p:spPr>
          </p:pic>
          <p:pic>
            <p:nvPicPr>
              <p:cNvPr id="190" name="Picture 189">
                <a:extLst>
                  <a:ext uri="{FF2B5EF4-FFF2-40B4-BE49-F238E27FC236}">
                    <a16:creationId xmlns:a16="http://schemas.microsoft.com/office/drawing/2014/main" id="{BAA55376-3093-4635-A502-B2FF38293008}"/>
                  </a:ext>
                </a:extLst>
              </p:cNvPr>
              <p:cNvPicPr>
                <a:picLocks noChangeAspect="1"/>
              </p:cNvPicPr>
              <p:nvPr/>
            </p:nvPicPr>
            <p:blipFill>
              <a:blip r:embed="rId130"/>
              <a:stretch>
                <a:fillRect/>
              </a:stretch>
            </p:blipFill>
            <p:spPr>
              <a:xfrm>
                <a:off x="2560794" y="5070318"/>
                <a:ext cx="715874" cy="531132"/>
              </a:xfrm>
              <a:custGeom>
                <a:avLst/>
                <a:gdLst>
                  <a:gd name="connsiteX0" fmla="*/ 637 w 715874"/>
                  <a:gd name="connsiteY0" fmla="*/ 318 h 531132"/>
                  <a:gd name="connsiteX1" fmla="*/ 716512 w 715874"/>
                  <a:gd name="connsiteY1" fmla="*/ 318 h 531132"/>
                  <a:gd name="connsiteX2" fmla="*/ 716512 w 715874"/>
                  <a:gd name="connsiteY2" fmla="*/ 531451 h 531132"/>
                  <a:gd name="connsiteX3" fmla="*/ 637 w 715874"/>
                  <a:gd name="connsiteY3" fmla="*/ 531451 h 531132"/>
                </a:gdLst>
                <a:ahLst/>
                <a:cxnLst>
                  <a:cxn ang="0">
                    <a:pos x="connsiteX0" y="connsiteY0"/>
                  </a:cxn>
                  <a:cxn ang="0">
                    <a:pos x="connsiteX1" y="connsiteY1"/>
                  </a:cxn>
                  <a:cxn ang="0">
                    <a:pos x="connsiteX2" y="connsiteY2"/>
                  </a:cxn>
                  <a:cxn ang="0">
                    <a:pos x="connsiteX3" y="connsiteY3"/>
                  </a:cxn>
                </a:cxnLst>
                <a:rect l="l" t="t" r="r" b="b"/>
                <a:pathLst>
                  <a:path w="715874" h="531132">
                    <a:moveTo>
                      <a:pt x="637" y="318"/>
                    </a:moveTo>
                    <a:lnTo>
                      <a:pt x="716512" y="318"/>
                    </a:lnTo>
                    <a:lnTo>
                      <a:pt x="716512" y="531451"/>
                    </a:lnTo>
                    <a:lnTo>
                      <a:pt x="637" y="531451"/>
                    </a:lnTo>
                    <a:close/>
                  </a:path>
                </a:pathLst>
              </a:custGeom>
            </p:spPr>
          </p:pic>
          <p:pic>
            <p:nvPicPr>
              <p:cNvPr id="191" name="Picture 190">
                <a:extLst>
                  <a:ext uri="{FF2B5EF4-FFF2-40B4-BE49-F238E27FC236}">
                    <a16:creationId xmlns:a16="http://schemas.microsoft.com/office/drawing/2014/main" id="{4E155ECF-491E-4930-A799-CA3D68B396AA}"/>
                  </a:ext>
                </a:extLst>
              </p:cNvPr>
              <p:cNvPicPr>
                <a:picLocks noChangeAspect="1"/>
              </p:cNvPicPr>
              <p:nvPr/>
            </p:nvPicPr>
            <p:blipFill>
              <a:blip r:embed="rId131"/>
              <a:stretch>
                <a:fillRect/>
              </a:stretch>
            </p:blipFill>
            <p:spPr>
              <a:xfrm>
                <a:off x="2283681" y="4383309"/>
                <a:ext cx="912163" cy="687008"/>
              </a:xfrm>
              <a:custGeom>
                <a:avLst/>
                <a:gdLst>
                  <a:gd name="connsiteX0" fmla="*/ 589 w 912163"/>
                  <a:gd name="connsiteY0" fmla="*/ 199 h 687008"/>
                  <a:gd name="connsiteX1" fmla="*/ 912752 w 912163"/>
                  <a:gd name="connsiteY1" fmla="*/ 199 h 687008"/>
                  <a:gd name="connsiteX2" fmla="*/ 912752 w 912163"/>
                  <a:gd name="connsiteY2" fmla="*/ 687208 h 687008"/>
                  <a:gd name="connsiteX3" fmla="*/ 589 w 912163"/>
                  <a:gd name="connsiteY3" fmla="*/ 687208 h 687008"/>
                </a:gdLst>
                <a:ahLst/>
                <a:cxnLst>
                  <a:cxn ang="0">
                    <a:pos x="connsiteX0" y="connsiteY0"/>
                  </a:cxn>
                  <a:cxn ang="0">
                    <a:pos x="connsiteX1" y="connsiteY1"/>
                  </a:cxn>
                  <a:cxn ang="0">
                    <a:pos x="connsiteX2" y="connsiteY2"/>
                  </a:cxn>
                  <a:cxn ang="0">
                    <a:pos x="connsiteX3" y="connsiteY3"/>
                  </a:cxn>
                </a:cxnLst>
                <a:rect l="l" t="t" r="r" b="b"/>
                <a:pathLst>
                  <a:path w="912163" h="687008">
                    <a:moveTo>
                      <a:pt x="589" y="199"/>
                    </a:moveTo>
                    <a:lnTo>
                      <a:pt x="912752" y="199"/>
                    </a:lnTo>
                    <a:lnTo>
                      <a:pt x="912752" y="687208"/>
                    </a:lnTo>
                    <a:lnTo>
                      <a:pt x="589" y="687208"/>
                    </a:lnTo>
                    <a:close/>
                  </a:path>
                </a:pathLst>
              </a:custGeom>
            </p:spPr>
          </p:pic>
          <p:pic>
            <p:nvPicPr>
              <p:cNvPr id="192" name="Picture 191">
                <a:extLst>
                  <a:ext uri="{FF2B5EF4-FFF2-40B4-BE49-F238E27FC236}">
                    <a16:creationId xmlns:a16="http://schemas.microsoft.com/office/drawing/2014/main" id="{F224CE50-251E-438E-A9D8-FD0E06E8CFC5}"/>
                  </a:ext>
                </a:extLst>
              </p:cNvPr>
              <p:cNvPicPr>
                <a:picLocks noChangeAspect="1"/>
              </p:cNvPicPr>
              <p:nvPr/>
            </p:nvPicPr>
            <p:blipFill>
              <a:blip r:embed="rId132"/>
              <a:stretch>
                <a:fillRect/>
              </a:stretch>
            </p:blipFill>
            <p:spPr>
              <a:xfrm>
                <a:off x="2555021" y="4423721"/>
                <a:ext cx="675462" cy="698555"/>
              </a:xfrm>
              <a:custGeom>
                <a:avLst/>
                <a:gdLst>
                  <a:gd name="connsiteX0" fmla="*/ 636 w 675462"/>
                  <a:gd name="connsiteY0" fmla="*/ 206 h 698555"/>
                  <a:gd name="connsiteX1" fmla="*/ 676099 w 675462"/>
                  <a:gd name="connsiteY1" fmla="*/ 206 h 698555"/>
                  <a:gd name="connsiteX2" fmla="*/ 676099 w 675462"/>
                  <a:gd name="connsiteY2" fmla="*/ 698761 h 698555"/>
                  <a:gd name="connsiteX3" fmla="*/ 636 w 675462"/>
                  <a:gd name="connsiteY3" fmla="*/ 698761 h 698555"/>
                </a:gdLst>
                <a:ahLst/>
                <a:cxnLst>
                  <a:cxn ang="0">
                    <a:pos x="connsiteX0" y="connsiteY0"/>
                  </a:cxn>
                  <a:cxn ang="0">
                    <a:pos x="connsiteX1" y="connsiteY1"/>
                  </a:cxn>
                  <a:cxn ang="0">
                    <a:pos x="connsiteX2" y="connsiteY2"/>
                  </a:cxn>
                  <a:cxn ang="0">
                    <a:pos x="connsiteX3" y="connsiteY3"/>
                  </a:cxn>
                </a:cxnLst>
                <a:rect l="l" t="t" r="r" b="b"/>
                <a:pathLst>
                  <a:path w="675462" h="698555">
                    <a:moveTo>
                      <a:pt x="636" y="206"/>
                    </a:moveTo>
                    <a:lnTo>
                      <a:pt x="676099" y="206"/>
                    </a:lnTo>
                    <a:lnTo>
                      <a:pt x="676099" y="698761"/>
                    </a:lnTo>
                    <a:lnTo>
                      <a:pt x="636" y="698761"/>
                    </a:lnTo>
                    <a:close/>
                  </a:path>
                </a:pathLst>
              </a:custGeom>
            </p:spPr>
          </p:pic>
          <p:pic>
            <p:nvPicPr>
              <p:cNvPr id="193" name="Picture 192">
                <a:extLst>
                  <a:ext uri="{FF2B5EF4-FFF2-40B4-BE49-F238E27FC236}">
                    <a16:creationId xmlns:a16="http://schemas.microsoft.com/office/drawing/2014/main" id="{B3ACB8EA-2C29-4A3E-9007-A2A4D2868F0E}"/>
                  </a:ext>
                </a:extLst>
              </p:cNvPr>
              <p:cNvPicPr>
                <a:picLocks noChangeAspect="1"/>
              </p:cNvPicPr>
              <p:nvPr/>
            </p:nvPicPr>
            <p:blipFill>
              <a:blip r:embed="rId133"/>
              <a:stretch>
                <a:fillRect/>
              </a:stretch>
            </p:blipFill>
            <p:spPr>
              <a:xfrm>
                <a:off x="2895639" y="4163928"/>
                <a:ext cx="392576" cy="646596"/>
              </a:xfrm>
              <a:custGeom>
                <a:avLst/>
                <a:gdLst>
                  <a:gd name="connsiteX0" fmla="*/ 695 w 392576"/>
                  <a:gd name="connsiteY0" fmla="*/ 161 h 646596"/>
                  <a:gd name="connsiteX1" fmla="*/ 393272 w 392576"/>
                  <a:gd name="connsiteY1" fmla="*/ 161 h 646596"/>
                  <a:gd name="connsiteX2" fmla="*/ 393272 w 392576"/>
                  <a:gd name="connsiteY2" fmla="*/ 646757 h 646596"/>
                  <a:gd name="connsiteX3" fmla="*/ 695 w 392576"/>
                  <a:gd name="connsiteY3" fmla="*/ 646757 h 646596"/>
                </a:gdLst>
                <a:ahLst/>
                <a:cxnLst>
                  <a:cxn ang="0">
                    <a:pos x="connsiteX0" y="connsiteY0"/>
                  </a:cxn>
                  <a:cxn ang="0">
                    <a:pos x="connsiteX1" y="connsiteY1"/>
                  </a:cxn>
                  <a:cxn ang="0">
                    <a:pos x="connsiteX2" y="connsiteY2"/>
                  </a:cxn>
                  <a:cxn ang="0">
                    <a:pos x="connsiteX3" y="connsiteY3"/>
                  </a:cxn>
                </a:cxnLst>
                <a:rect l="l" t="t" r="r" b="b"/>
                <a:pathLst>
                  <a:path w="392576" h="646596">
                    <a:moveTo>
                      <a:pt x="695" y="161"/>
                    </a:moveTo>
                    <a:lnTo>
                      <a:pt x="393272" y="161"/>
                    </a:lnTo>
                    <a:lnTo>
                      <a:pt x="393272" y="646757"/>
                    </a:lnTo>
                    <a:lnTo>
                      <a:pt x="695" y="646757"/>
                    </a:lnTo>
                    <a:close/>
                  </a:path>
                </a:pathLst>
              </a:custGeom>
            </p:spPr>
          </p:pic>
          <p:pic>
            <p:nvPicPr>
              <p:cNvPr id="194" name="Picture 193">
                <a:extLst>
                  <a:ext uri="{FF2B5EF4-FFF2-40B4-BE49-F238E27FC236}">
                    <a16:creationId xmlns:a16="http://schemas.microsoft.com/office/drawing/2014/main" id="{E222C9C0-016E-4C9A-B4C4-43003A487D09}"/>
                  </a:ext>
                </a:extLst>
              </p:cNvPr>
              <p:cNvPicPr>
                <a:picLocks noChangeAspect="1"/>
              </p:cNvPicPr>
              <p:nvPr/>
            </p:nvPicPr>
            <p:blipFill>
              <a:blip r:embed="rId134"/>
              <a:stretch>
                <a:fillRect/>
              </a:stretch>
            </p:blipFill>
            <p:spPr>
              <a:xfrm>
                <a:off x="3166978" y="4175475"/>
                <a:ext cx="727421" cy="825565"/>
              </a:xfrm>
              <a:custGeom>
                <a:avLst/>
                <a:gdLst>
                  <a:gd name="connsiteX0" fmla="*/ 742 w 727421"/>
                  <a:gd name="connsiteY0" fmla="*/ 163 h 825565"/>
                  <a:gd name="connsiteX1" fmla="*/ 728164 w 727421"/>
                  <a:gd name="connsiteY1" fmla="*/ 163 h 825565"/>
                  <a:gd name="connsiteX2" fmla="*/ 728164 w 727421"/>
                  <a:gd name="connsiteY2" fmla="*/ 825728 h 825565"/>
                  <a:gd name="connsiteX3" fmla="*/ 742 w 727421"/>
                  <a:gd name="connsiteY3" fmla="*/ 825728 h 825565"/>
                </a:gdLst>
                <a:ahLst/>
                <a:cxnLst>
                  <a:cxn ang="0">
                    <a:pos x="connsiteX0" y="connsiteY0"/>
                  </a:cxn>
                  <a:cxn ang="0">
                    <a:pos x="connsiteX1" y="connsiteY1"/>
                  </a:cxn>
                  <a:cxn ang="0">
                    <a:pos x="connsiteX2" y="connsiteY2"/>
                  </a:cxn>
                  <a:cxn ang="0">
                    <a:pos x="connsiteX3" y="connsiteY3"/>
                  </a:cxn>
                </a:cxnLst>
                <a:rect l="l" t="t" r="r" b="b"/>
                <a:pathLst>
                  <a:path w="727421" h="825565">
                    <a:moveTo>
                      <a:pt x="742" y="163"/>
                    </a:moveTo>
                    <a:lnTo>
                      <a:pt x="728164" y="163"/>
                    </a:lnTo>
                    <a:lnTo>
                      <a:pt x="728164" y="825728"/>
                    </a:lnTo>
                    <a:lnTo>
                      <a:pt x="742" y="825728"/>
                    </a:lnTo>
                    <a:close/>
                  </a:path>
                </a:pathLst>
              </a:custGeom>
            </p:spPr>
          </p:pic>
          <p:grpSp>
            <p:nvGrpSpPr>
              <p:cNvPr id="195" name="Graphic 3">
                <a:extLst>
                  <a:ext uri="{FF2B5EF4-FFF2-40B4-BE49-F238E27FC236}">
                    <a16:creationId xmlns:a16="http://schemas.microsoft.com/office/drawing/2014/main" id="{8F0BEB59-726B-4302-A6A0-FFFAB4BDA6AD}"/>
                  </a:ext>
                </a:extLst>
              </p:cNvPr>
              <p:cNvGrpSpPr/>
              <p:nvPr/>
            </p:nvGrpSpPr>
            <p:grpSpPr>
              <a:xfrm>
                <a:off x="3974671" y="4407714"/>
                <a:ext cx="375810" cy="939716"/>
                <a:chOff x="3974671" y="4407714"/>
                <a:chExt cx="375810" cy="939716"/>
              </a:xfrm>
              <a:solidFill>
                <a:srgbClr val="EEEEEE"/>
              </a:solidFill>
            </p:grpSpPr>
            <p:pic>
              <p:nvPicPr>
                <p:cNvPr id="234" name="Picture 233">
                  <a:extLst>
                    <a:ext uri="{FF2B5EF4-FFF2-40B4-BE49-F238E27FC236}">
                      <a16:creationId xmlns:a16="http://schemas.microsoft.com/office/drawing/2014/main" id="{9A0738ED-6691-4317-BE5F-1492234F5A37}"/>
                    </a:ext>
                  </a:extLst>
                </p:cNvPr>
                <p:cNvPicPr>
                  <a:picLocks noChangeAspect="1"/>
                </p:cNvPicPr>
                <p:nvPr/>
              </p:nvPicPr>
              <p:blipFill>
                <a:blip r:embed="rId135"/>
                <a:stretch>
                  <a:fillRect/>
                </a:stretch>
              </p:blipFill>
              <p:spPr>
                <a:xfrm>
                  <a:off x="4021410" y="4441041"/>
                  <a:ext cx="329071" cy="906389"/>
                </a:xfrm>
                <a:custGeom>
                  <a:avLst/>
                  <a:gdLst>
                    <a:gd name="connsiteX0" fmla="*/ 890 w 329071"/>
                    <a:gd name="connsiteY0" fmla="*/ 209 h 906389"/>
                    <a:gd name="connsiteX1" fmla="*/ 329962 w 329071"/>
                    <a:gd name="connsiteY1" fmla="*/ 209 h 906389"/>
                    <a:gd name="connsiteX2" fmla="*/ 329962 w 329071"/>
                    <a:gd name="connsiteY2" fmla="*/ 906599 h 906389"/>
                    <a:gd name="connsiteX3" fmla="*/ 890 w 329071"/>
                    <a:gd name="connsiteY3" fmla="*/ 906599 h 906389"/>
                  </a:gdLst>
                  <a:ahLst/>
                  <a:cxnLst>
                    <a:cxn ang="0">
                      <a:pos x="connsiteX0" y="connsiteY0"/>
                    </a:cxn>
                    <a:cxn ang="0">
                      <a:pos x="connsiteX1" y="connsiteY1"/>
                    </a:cxn>
                    <a:cxn ang="0">
                      <a:pos x="connsiteX2" y="connsiteY2"/>
                    </a:cxn>
                    <a:cxn ang="0">
                      <a:pos x="connsiteX3" y="connsiteY3"/>
                    </a:cxn>
                  </a:cxnLst>
                  <a:rect l="l" t="t" r="r" b="b"/>
                  <a:pathLst>
                    <a:path w="329071" h="906389">
                      <a:moveTo>
                        <a:pt x="890" y="209"/>
                      </a:moveTo>
                      <a:lnTo>
                        <a:pt x="329962" y="209"/>
                      </a:lnTo>
                      <a:lnTo>
                        <a:pt x="329962" y="906599"/>
                      </a:lnTo>
                      <a:lnTo>
                        <a:pt x="890" y="906599"/>
                      </a:lnTo>
                      <a:close/>
                    </a:path>
                  </a:pathLst>
                </a:custGeom>
              </p:spPr>
            </p:pic>
            <p:sp>
              <p:nvSpPr>
                <p:cNvPr id="235" name="Freeform: Shape 234">
                  <a:extLst>
                    <a:ext uri="{FF2B5EF4-FFF2-40B4-BE49-F238E27FC236}">
                      <a16:creationId xmlns:a16="http://schemas.microsoft.com/office/drawing/2014/main" id="{5850CA3A-BDE9-4321-9818-A0257C4AEE8F}"/>
                    </a:ext>
                  </a:extLst>
                </p:cNvPr>
                <p:cNvSpPr/>
                <p:nvPr/>
              </p:nvSpPr>
              <p:spPr>
                <a:xfrm>
                  <a:off x="3974671" y="4407714"/>
                  <a:ext cx="298550" cy="118732"/>
                </a:xfrm>
                <a:custGeom>
                  <a:avLst/>
                  <a:gdLst>
                    <a:gd name="connsiteX0" fmla="*/ 41224 w 298550"/>
                    <a:gd name="connsiteY0" fmla="*/ 118733 h 118732"/>
                    <a:gd name="connsiteX1" fmla="*/ 294378 w 298550"/>
                    <a:gd name="connsiteY1" fmla="*/ 83516 h 118732"/>
                    <a:gd name="connsiteX2" fmla="*/ 288548 w 298550"/>
                    <a:gd name="connsiteY2" fmla="*/ 59327 h 118732"/>
                    <a:gd name="connsiteX3" fmla="*/ 48383 w 298550"/>
                    <a:gd name="connsiteY3" fmla="*/ 8465 h 118732"/>
                    <a:gd name="connsiteX4" fmla="*/ 11031 w 298550"/>
                    <a:gd name="connsiteY4" fmla="*/ 26766 h 118732"/>
                    <a:gd name="connsiteX5" fmla="*/ 43130 w 298550"/>
                    <a:gd name="connsiteY5" fmla="*/ 105166 h 11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550" h="118732">
                      <a:moveTo>
                        <a:pt x="41224" y="118733"/>
                      </a:moveTo>
                      <a:cubicBezTo>
                        <a:pt x="94742" y="38832"/>
                        <a:pt x="221117" y="21281"/>
                        <a:pt x="294378" y="83516"/>
                      </a:cubicBezTo>
                      <a:cubicBezTo>
                        <a:pt x="303269" y="79071"/>
                        <a:pt x="296341" y="65504"/>
                        <a:pt x="288548" y="59327"/>
                      </a:cubicBezTo>
                      <a:cubicBezTo>
                        <a:pt x="222098" y="6617"/>
                        <a:pt x="130478" y="-12780"/>
                        <a:pt x="48383" y="8465"/>
                      </a:cubicBezTo>
                      <a:cubicBezTo>
                        <a:pt x="34816" y="11987"/>
                        <a:pt x="20960" y="16836"/>
                        <a:pt x="11031" y="26766"/>
                      </a:cubicBezTo>
                      <a:cubicBezTo>
                        <a:pt x="-14314" y="52226"/>
                        <a:pt x="7220" y="104819"/>
                        <a:pt x="43130" y="105166"/>
                      </a:cubicBezTo>
                    </a:path>
                  </a:pathLst>
                </a:custGeom>
                <a:solidFill>
                  <a:srgbClr val="EEEEEE"/>
                </a:solidFill>
                <a:ln w="5770" cap="flat">
                  <a:noFill/>
                  <a:prstDash val="solid"/>
                  <a:miter/>
                </a:ln>
              </p:spPr>
              <p:txBody>
                <a:bodyPr rtlCol="0" anchor="ctr"/>
                <a:lstStyle/>
                <a:p>
                  <a:endParaRPr lang="th-TH"/>
                </a:p>
              </p:txBody>
            </p:sp>
          </p:grpSp>
          <p:pic>
            <p:nvPicPr>
              <p:cNvPr id="196" name="Picture 195">
                <a:extLst>
                  <a:ext uri="{FF2B5EF4-FFF2-40B4-BE49-F238E27FC236}">
                    <a16:creationId xmlns:a16="http://schemas.microsoft.com/office/drawing/2014/main" id="{945AB427-3FEA-4A09-93D5-195DBD607C6D}"/>
                  </a:ext>
                </a:extLst>
              </p:cNvPr>
              <p:cNvPicPr>
                <a:picLocks noChangeAspect="1"/>
              </p:cNvPicPr>
              <p:nvPr/>
            </p:nvPicPr>
            <p:blipFill>
              <a:blip r:embed="rId136"/>
              <a:stretch>
                <a:fillRect/>
              </a:stretch>
            </p:blipFill>
            <p:spPr>
              <a:xfrm>
                <a:off x="3686565" y="4279392"/>
                <a:ext cx="444535" cy="831338"/>
              </a:xfrm>
              <a:custGeom>
                <a:avLst/>
                <a:gdLst>
                  <a:gd name="connsiteX0" fmla="*/ 832 w 444535"/>
                  <a:gd name="connsiteY0" fmla="*/ 181 h 831338"/>
                  <a:gd name="connsiteX1" fmla="*/ 445367 w 444535"/>
                  <a:gd name="connsiteY1" fmla="*/ 181 h 831338"/>
                  <a:gd name="connsiteX2" fmla="*/ 445367 w 444535"/>
                  <a:gd name="connsiteY2" fmla="*/ 831519 h 831338"/>
                  <a:gd name="connsiteX3" fmla="*/ 832 w 444535"/>
                  <a:gd name="connsiteY3" fmla="*/ 831519 h 831338"/>
                </a:gdLst>
                <a:ahLst/>
                <a:cxnLst>
                  <a:cxn ang="0">
                    <a:pos x="connsiteX0" y="connsiteY0"/>
                  </a:cxn>
                  <a:cxn ang="0">
                    <a:pos x="connsiteX1" y="connsiteY1"/>
                  </a:cxn>
                  <a:cxn ang="0">
                    <a:pos x="connsiteX2" y="connsiteY2"/>
                  </a:cxn>
                  <a:cxn ang="0">
                    <a:pos x="connsiteX3" y="connsiteY3"/>
                  </a:cxn>
                </a:cxnLst>
                <a:rect l="l" t="t" r="r" b="b"/>
                <a:pathLst>
                  <a:path w="444535" h="831338">
                    <a:moveTo>
                      <a:pt x="832" y="181"/>
                    </a:moveTo>
                    <a:lnTo>
                      <a:pt x="445367" y="181"/>
                    </a:lnTo>
                    <a:lnTo>
                      <a:pt x="445367" y="831519"/>
                    </a:lnTo>
                    <a:lnTo>
                      <a:pt x="832" y="831519"/>
                    </a:lnTo>
                    <a:close/>
                  </a:path>
                </a:pathLst>
              </a:custGeom>
            </p:spPr>
          </p:pic>
          <p:pic>
            <p:nvPicPr>
              <p:cNvPr id="197" name="Picture 196">
                <a:extLst>
                  <a:ext uri="{FF2B5EF4-FFF2-40B4-BE49-F238E27FC236}">
                    <a16:creationId xmlns:a16="http://schemas.microsoft.com/office/drawing/2014/main" id="{4A86ECD6-F92C-4D47-B0A7-47A5BA81873E}"/>
                  </a:ext>
                </a:extLst>
              </p:cNvPr>
              <p:cNvPicPr>
                <a:picLocks noChangeAspect="1"/>
              </p:cNvPicPr>
              <p:nvPr/>
            </p:nvPicPr>
            <p:blipFill>
              <a:blip r:embed="rId137"/>
              <a:stretch>
                <a:fillRect/>
              </a:stretch>
            </p:blipFill>
            <p:spPr>
              <a:xfrm>
                <a:off x="3830895" y="4954854"/>
                <a:ext cx="727421" cy="565772"/>
              </a:xfrm>
              <a:custGeom>
                <a:avLst/>
                <a:gdLst>
                  <a:gd name="connsiteX0" fmla="*/ 857 w 727421"/>
                  <a:gd name="connsiteY0" fmla="*/ 298 h 565772"/>
                  <a:gd name="connsiteX1" fmla="*/ 728279 w 727421"/>
                  <a:gd name="connsiteY1" fmla="*/ 298 h 565772"/>
                  <a:gd name="connsiteX2" fmla="*/ 728279 w 727421"/>
                  <a:gd name="connsiteY2" fmla="*/ 566070 h 565772"/>
                  <a:gd name="connsiteX3" fmla="*/ 857 w 727421"/>
                  <a:gd name="connsiteY3" fmla="*/ 566070 h 565772"/>
                </a:gdLst>
                <a:ahLst/>
                <a:cxnLst>
                  <a:cxn ang="0">
                    <a:pos x="connsiteX0" y="connsiteY0"/>
                  </a:cxn>
                  <a:cxn ang="0">
                    <a:pos x="connsiteX1" y="connsiteY1"/>
                  </a:cxn>
                  <a:cxn ang="0">
                    <a:pos x="connsiteX2" y="connsiteY2"/>
                  </a:cxn>
                  <a:cxn ang="0">
                    <a:pos x="connsiteX3" y="connsiteY3"/>
                  </a:cxn>
                </a:cxnLst>
                <a:rect l="l" t="t" r="r" b="b"/>
                <a:pathLst>
                  <a:path w="727421" h="565772">
                    <a:moveTo>
                      <a:pt x="857" y="298"/>
                    </a:moveTo>
                    <a:lnTo>
                      <a:pt x="728279" y="298"/>
                    </a:lnTo>
                    <a:lnTo>
                      <a:pt x="728279" y="566070"/>
                    </a:lnTo>
                    <a:lnTo>
                      <a:pt x="857" y="566070"/>
                    </a:lnTo>
                    <a:close/>
                  </a:path>
                </a:pathLst>
              </a:custGeom>
            </p:spPr>
          </p:pic>
          <p:pic>
            <p:nvPicPr>
              <p:cNvPr id="198" name="Picture 197">
                <a:extLst>
                  <a:ext uri="{FF2B5EF4-FFF2-40B4-BE49-F238E27FC236}">
                    <a16:creationId xmlns:a16="http://schemas.microsoft.com/office/drawing/2014/main" id="{E12A59FD-EF68-43C1-9A5E-CEA77C747271}"/>
                  </a:ext>
                </a:extLst>
              </p:cNvPr>
              <p:cNvPicPr>
                <a:picLocks noChangeAspect="1"/>
              </p:cNvPicPr>
              <p:nvPr/>
            </p:nvPicPr>
            <p:blipFill>
              <a:blip r:embed="rId138"/>
              <a:stretch>
                <a:fillRect/>
              </a:stretch>
            </p:blipFill>
            <p:spPr>
              <a:xfrm>
                <a:off x="3830895" y="5220421"/>
                <a:ext cx="508040" cy="282886"/>
              </a:xfrm>
              <a:custGeom>
                <a:avLst/>
                <a:gdLst>
                  <a:gd name="connsiteX0" fmla="*/ 857 w 508040"/>
                  <a:gd name="connsiteY0" fmla="*/ 344 h 282886"/>
                  <a:gd name="connsiteX1" fmla="*/ 508898 w 508040"/>
                  <a:gd name="connsiteY1" fmla="*/ 344 h 282886"/>
                  <a:gd name="connsiteX2" fmla="*/ 508898 w 508040"/>
                  <a:gd name="connsiteY2" fmla="*/ 283230 h 282886"/>
                  <a:gd name="connsiteX3" fmla="*/ 857 w 508040"/>
                  <a:gd name="connsiteY3" fmla="*/ 283230 h 282886"/>
                </a:gdLst>
                <a:ahLst/>
                <a:cxnLst>
                  <a:cxn ang="0">
                    <a:pos x="connsiteX0" y="connsiteY0"/>
                  </a:cxn>
                  <a:cxn ang="0">
                    <a:pos x="connsiteX1" y="connsiteY1"/>
                  </a:cxn>
                  <a:cxn ang="0">
                    <a:pos x="connsiteX2" y="connsiteY2"/>
                  </a:cxn>
                  <a:cxn ang="0">
                    <a:pos x="connsiteX3" y="connsiteY3"/>
                  </a:cxn>
                </a:cxnLst>
                <a:rect l="l" t="t" r="r" b="b"/>
                <a:pathLst>
                  <a:path w="508040" h="282886">
                    <a:moveTo>
                      <a:pt x="857" y="344"/>
                    </a:moveTo>
                    <a:lnTo>
                      <a:pt x="508898" y="344"/>
                    </a:lnTo>
                    <a:lnTo>
                      <a:pt x="508898" y="283230"/>
                    </a:lnTo>
                    <a:lnTo>
                      <a:pt x="857" y="283230"/>
                    </a:lnTo>
                    <a:close/>
                  </a:path>
                </a:pathLst>
              </a:custGeom>
            </p:spPr>
          </p:pic>
          <p:pic>
            <p:nvPicPr>
              <p:cNvPr id="199" name="Picture 198">
                <a:extLst>
                  <a:ext uri="{FF2B5EF4-FFF2-40B4-BE49-F238E27FC236}">
                    <a16:creationId xmlns:a16="http://schemas.microsoft.com/office/drawing/2014/main" id="{23B46357-B819-410B-9521-320B1732A706}"/>
                  </a:ext>
                </a:extLst>
              </p:cNvPr>
              <p:cNvPicPr>
                <a:picLocks noChangeAspect="1"/>
              </p:cNvPicPr>
              <p:nvPr/>
            </p:nvPicPr>
            <p:blipFill>
              <a:blip r:embed="rId139"/>
              <a:stretch>
                <a:fillRect/>
              </a:stretch>
            </p:blipFill>
            <p:spPr>
              <a:xfrm>
                <a:off x="2826360" y="4666195"/>
                <a:ext cx="594637" cy="646596"/>
              </a:xfrm>
              <a:custGeom>
                <a:avLst/>
                <a:gdLst>
                  <a:gd name="connsiteX0" fmla="*/ 683 w 594637"/>
                  <a:gd name="connsiteY0" fmla="*/ 248 h 646596"/>
                  <a:gd name="connsiteX1" fmla="*/ 595321 w 594637"/>
                  <a:gd name="connsiteY1" fmla="*/ 248 h 646596"/>
                  <a:gd name="connsiteX2" fmla="*/ 595321 w 594637"/>
                  <a:gd name="connsiteY2" fmla="*/ 646844 h 646596"/>
                  <a:gd name="connsiteX3" fmla="*/ 683 w 594637"/>
                  <a:gd name="connsiteY3" fmla="*/ 646844 h 646596"/>
                </a:gdLst>
                <a:ahLst/>
                <a:cxnLst>
                  <a:cxn ang="0">
                    <a:pos x="connsiteX0" y="connsiteY0"/>
                  </a:cxn>
                  <a:cxn ang="0">
                    <a:pos x="connsiteX1" y="connsiteY1"/>
                  </a:cxn>
                  <a:cxn ang="0">
                    <a:pos x="connsiteX2" y="connsiteY2"/>
                  </a:cxn>
                  <a:cxn ang="0">
                    <a:pos x="connsiteX3" y="connsiteY3"/>
                  </a:cxn>
                </a:cxnLst>
                <a:rect l="l" t="t" r="r" b="b"/>
                <a:pathLst>
                  <a:path w="594637" h="646596">
                    <a:moveTo>
                      <a:pt x="683" y="248"/>
                    </a:moveTo>
                    <a:lnTo>
                      <a:pt x="595321" y="248"/>
                    </a:lnTo>
                    <a:lnTo>
                      <a:pt x="595321" y="646844"/>
                    </a:lnTo>
                    <a:lnTo>
                      <a:pt x="683" y="646844"/>
                    </a:lnTo>
                    <a:close/>
                  </a:path>
                </a:pathLst>
              </a:custGeom>
            </p:spPr>
          </p:pic>
          <p:pic>
            <p:nvPicPr>
              <p:cNvPr id="200" name="Picture 199">
                <a:extLst>
                  <a:ext uri="{FF2B5EF4-FFF2-40B4-BE49-F238E27FC236}">
                    <a16:creationId xmlns:a16="http://schemas.microsoft.com/office/drawing/2014/main" id="{F0DB620D-B160-42E8-8768-AB79684DF2E4}"/>
                  </a:ext>
                </a:extLst>
              </p:cNvPr>
              <p:cNvPicPr>
                <a:picLocks noChangeAspect="1"/>
              </p:cNvPicPr>
              <p:nvPr/>
            </p:nvPicPr>
            <p:blipFill>
              <a:blip r:embed="rId140"/>
              <a:stretch>
                <a:fillRect/>
              </a:stretch>
            </p:blipFill>
            <p:spPr>
              <a:xfrm>
                <a:off x="3045741" y="4712381"/>
                <a:ext cx="496493" cy="773606"/>
              </a:xfrm>
              <a:custGeom>
                <a:avLst/>
                <a:gdLst>
                  <a:gd name="connsiteX0" fmla="*/ 721 w 496493"/>
                  <a:gd name="connsiteY0" fmla="*/ 256 h 773606"/>
                  <a:gd name="connsiteX1" fmla="*/ 497215 w 496493"/>
                  <a:gd name="connsiteY1" fmla="*/ 256 h 773606"/>
                  <a:gd name="connsiteX2" fmla="*/ 497215 w 496493"/>
                  <a:gd name="connsiteY2" fmla="*/ 773862 h 773606"/>
                  <a:gd name="connsiteX3" fmla="*/ 721 w 496493"/>
                  <a:gd name="connsiteY3" fmla="*/ 773862 h 773606"/>
                </a:gdLst>
                <a:ahLst/>
                <a:cxnLst>
                  <a:cxn ang="0">
                    <a:pos x="connsiteX0" y="connsiteY0"/>
                  </a:cxn>
                  <a:cxn ang="0">
                    <a:pos x="connsiteX1" y="connsiteY1"/>
                  </a:cxn>
                  <a:cxn ang="0">
                    <a:pos x="connsiteX2" y="connsiteY2"/>
                  </a:cxn>
                  <a:cxn ang="0">
                    <a:pos x="connsiteX3" y="connsiteY3"/>
                  </a:cxn>
                </a:cxnLst>
                <a:rect l="l" t="t" r="r" b="b"/>
                <a:pathLst>
                  <a:path w="496493" h="773606">
                    <a:moveTo>
                      <a:pt x="721" y="256"/>
                    </a:moveTo>
                    <a:lnTo>
                      <a:pt x="497215" y="256"/>
                    </a:lnTo>
                    <a:lnTo>
                      <a:pt x="497215" y="773862"/>
                    </a:lnTo>
                    <a:lnTo>
                      <a:pt x="721" y="773862"/>
                    </a:lnTo>
                    <a:close/>
                  </a:path>
                </a:pathLst>
              </a:custGeom>
            </p:spPr>
          </p:pic>
          <p:pic>
            <p:nvPicPr>
              <p:cNvPr id="201" name="Picture 200">
                <a:extLst>
                  <a:ext uri="{FF2B5EF4-FFF2-40B4-BE49-F238E27FC236}">
                    <a16:creationId xmlns:a16="http://schemas.microsoft.com/office/drawing/2014/main" id="{2BC995BD-38D0-4E96-BF5A-19B92C096F2A}"/>
                  </a:ext>
                </a:extLst>
              </p:cNvPr>
              <p:cNvPicPr>
                <a:picLocks noChangeAspect="1"/>
              </p:cNvPicPr>
              <p:nvPr/>
            </p:nvPicPr>
            <p:blipFill>
              <a:blip r:embed="rId141"/>
              <a:stretch>
                <a:fillRect/>
              </a:stretch>
            </p:blipFill>
            <p:spPr>
              <a:xfrm>
                <a:off x="3640379" y="4614237"/>
                <a:ext cx="611957" cy="617730"/>
              </a:xfrm>
              <a:custGeom>
                <a:avLst/>
                <a:gdLst>
                  <a:gd name="connsiteX0" fmla="*/ 824 w 611957"/>
                  <a:gd name="connsiteY0" fmla="*/ 239 h 617730"/>
                  <a:gd name="connsiteX1" fmla="*/ 612782 w 611957"/>
                  <a:gd name="connsiteY1" fmla="*/ 239 h 617730"/>
                  <a:gd name="connsiteX2" fmla="*/ 612782 w 611957"/>
                  <a:gd name="connsiteY2" fmla="*/ 617969 h 617730"/>
                  <a:gd name="connsiteX3" fmla="*/ 824 w 611957"/>
                  <a:gd name="connsiteY3" fmla="*/ 617969 h 617730"/>
                </a:gdLst>
                <a:ahLst/>
                <a:cxnLst>
                  <a:cxn ang="0">
                    <a:pos x="connsiteX0" y="connsiteY0"/>
                  </a:cxn>
                  <a:cxn ang="0">
                    <a:pos x="connsiteX1" y="connsiteY1"/>
                  </a:cxn>
                  <a:cxn ang="0">
                    <a:pos x="connsiteX2" y="connsiteY2"/>
                  </a:cxn>
                  <a:cxn ang="0">
                    <a:pos x="connsiteX3" y="connsiteY3"/>
                  </a:cxn>
                </a:cxnLst>
                <a:rect l="l" t="t" r="r" b="b"/>
                <a:pathLst>
                  <a:path w="611957" h="617730">
                    <a:moveTo>
                      <a:pt x="824" y="239"/>
                    </a:moveTo>
                    <a:lnTo>
                      <a:pt x="612782" y="239"/>
                    </a:lnTo>
                    <a:lnTo>
                      <a:pt x="612782" y="617969"/>
                    </a:lnTo>
                    <a:lnTo>
                      <a:pt x="824" y="617969"/>
                    </a:lnTo>
                    <a:close/>
                  </a:path>
                </a:pathLst>
              </a:custGeom>
            </p:spPr>
          </p:pic>
          <p:pic>
            <p:nvPicPr>
              <p:cNvPr id="202" name="Picture 201">
                <a:extLst>
                  <a:ext uri="{FF2B5EF4-FFF2-40B4-BE49-F238E27FC236}">
                    <a16:creationId xmlns:a16="http://schemas.microsoft.com/office/drawing/2014/main" id="{61D834EE-83A1-45D5-B846-E752BF62CC9D}"/>
                  </a:ext>
                </a:extLst>
              </p:cNvPr>
              <p:cNvPicPr>
                <a:picLocks noChangeAspect="1"/>
              </p:cNvPicPr>
              <p:nvPr/>
            </p:nvPicPr>
            <p:blipFill>
              <a:blip r:embed="rId142"/>
              <a:stretch>
                <a:fillRect/>
              </a:stretch>
            </p:blipFill>
            <p:spPr>
              <a:xfrm>
                <a:off x="3496050" y="4723927"/>
                <a:ext cx="738967" cy="675462"/>
              </a:xfrm>
              <a:custGeom>
                <a:avLst/>
                <a:gdLst>
                  <a:gd name="connsiteX0" fmla="*/ 799 w 738967"/>
                  <a:gd name="connsiteY0" fmla="*/ 258 h 675462"/>
                  <a:gd name="connsiteX1" fmla="*/ 739767 w 738967"/>
                  <a:gd name="connsiteY1" fmla="*/ 258 h 675462"/>
                  <a:gd name="connsiteX2" fmla="*/ 739767 w 738967"/>
                  <a:gd name="connsiteY2" fmla="*/ 675720 h 675462"/>
                  <a:gd name="connsiteX3" fmla="*/ 799 w 738967"/>
                  <a:gd name="connsiteY3" fmla="*/ 675720 h 675462"/>
                </a:gdLst>
                <a:ahLst/>
                <a:cxnLst>
                  <a:cxn ang="0">
                    <a:pos x="connsiteX0" y="connsiteY0"/>
                  </a:cxn>
                  <a:cxn ang="0">
                    <a:pos x="connsiteX1" y="connsiteY1"/>
                  </a:cxn>
                  <a:cxn ang="0">
                    <a:pos x="connsiteX2" y="connsiteY2"/>
                  </a:cxn>
                  <a:cxn ang="0">
                    <a:pos x="connsiteX3" y="connsiteY3"/>
                  </a:cxn>
                </a:cxnLst>
                <a:rect l="l" t="t" r="r" b="b"/>
                <a:pathLst>
                  <a:path w="738967" h="675462">
                    <a:moveTo>
                      <a:pt x="799" y="258"/>
                    </a:moveTo>
                    <a:lnTo>
                      <a:pt x="739767" y="258"/>
                    </a:lnTo>
                    <a:lnTo>
                      <a:pt x="739767" y="675720"/>
                    </a:lnTo>
                    <a:lnTo>
                      <a:pt x="799" y="675720"/>
                    </a:lnTo>
                    <a:close/>
                  </a:path>
                </a:pathLst>
              </a:custGeom>
            </p:spPr>
          </p:pic>
          <p:pic>
            <p:nvPicPr>
              <p:cNvPr id="203" name="Picture 202">
                <a:extLst>
                  <a:ext uri="{FF2B5EF4-FFF2-40B4-BE49-F238E27FC236}">
                    <a16:creationId xmlns:a16="http://schemas.microsoft.com/office/drawing/2014/main" id="{3156590B-34EE-451F-96AE-C4E7CCA26A52}"/>
                  </a:ext>
                </a:extLst>
              </p:cNvPr>
              <p:cNvPicPr>
                <a:picLocks noChangeAspect="1"/>
              </p:cNvPicPr>
              <p:nvPr/>
            </p:nvPicPr>
            <p:blipFill>
              <a:blip r:embed="rId143"/>
              <a:stretch>
                <a:fillRect/>
              </a:stretch>
            </p:blipFill>
            <p:spPr>
              <a:xfrm>
                <a:off x="3299762" y="5018359"/>
                <a:ext cx="369483" cy="542679"/>
              </a:xfrm>
              <a:custGeom>
                <a:avLst/>
                <a:gdLst>
                  <a:gd name="connsiteX0" fmla="*/ 765 w 369483"/>
                  <a:gd name="connsiteY0" fmla="*/ 309 h 542679"/>
                  <a:gd name="connsiteX1" fmla="*/ 370249 w 369483"/>
                  <a:gd name="connsiteY1" fmla="*/ 309 h 542679"/>
                  <a:gd name="connsiteX2" fmla="*/ 370249 w 369483"/>
                  <a:gd name="connsiteY2" fmla="*/ 542988 h 542679"/>
                  <a:gd name="connsiteX3" fmla="*/ 765 w 369483"/>
                  <a:gd name="connsiteY3" fmla="*/ 542988 h 542679"/>
                </a:gdLst>
                <a:ahLst/>
                <a:cxnLst>
                  <a:cxn ang="0">
                    <a:pos x="connsiteX0" y="connsiteY0"/>
                  </a:cxn>
                  <a:cxn ang="0">
                    <a:pos x="connsiteX1" y="connsiteY1"/>
                  </a:cxn>
                  <a:cxn ang="0">
                    <a:pos x="connsiteX2" y="connsiteY2"/>
                  </a:cxn>
                  <a:cxn ang="0">
                    <a:pos x="connsiteX3" y="connsiteY3"/>
                  </a:cxn>
                </a:cxnLst>
                <a:rect l="l" t="t" r="r" b="b"/>
                <a:pathLst>
                  <a:path w="369483" h="542679">
                    <a:moveTo>
                      <a:pt x="765" y="309"/>
                    </a:moveTo>
                    <a:lnTo>
                      <a:pt x="370249" y="309"/>
                    </a:lnTo>
                    <a:lnTo>
                      <a:pt x="370249" y="542988"/>
                    </a:lnTo>
                    <a:lnTo>
                      <a:pt x="765" y="542988"/>
                    </a:lnTo>
                    <a:close/>
                  </a:path>
                </a:pathLst>
              </a:custGeom>
            </p:spPr>
          </p:pic>
          <p:pic>
            <p:nvPicPr>
              <p:cNvPr id="204" name="Picture 203">
                <a:extLst>
                  <a:ext uri="{FF2B5EF4-FFF2-40B4-BE49-F238E27FC236}">
                    <a16:creationId xmlns:a16="http://schemas.microsoft.com/office/drawing/2014/main" id="{CC0BD709-C8A4-4F6F-9410-F78E7B5C3ABE}"/>
                  </a:ext>
                </a:extLst>
              </p:cNvPr>
              <p:cNvPicPr>
                <a:picLocks noChangeAspect="1"/>
              </p:cNvPicPr>
              <p:nvPr/>
            </p:nvPicPr>
            <p:blipFill>
              <a:blip r:embed="rId144"/>
              <a:stretch>
                <a:fillRect/>
              </a:stretch>
            </p:blipFill>
            <p:spPr>
              <a:xfrm>
                <a:off x="3369040" y="4493000"/>
                <a:ext cx="484947" cy="565772"/>
              </a:xfrm>
              <a:custGeom>
                <a:avLst/>
                <a:gdLst>
                  <a:gd name="connsiteX0" fmla="*/ 777 w 484947"/>
                  <a:gd name="connsiteY0" fmla="*/ 218 h 565772"/>
                  <a:gd name="connsiteX1" fmla="*/ 485725 w 484947"/>
                  <a:gd name="connsiteY1" fmla="*/ 218 h 565772"/>
                  <a:gd name="connsiteX2" fmla="*/ 485725 w 484947"/>
                  <a:gd name="connsiteY2" fmla="*/ 565990 h 565772"/>
                  <a:gd name="connsiteX3" fmla="*/ 777 w 484947"/>
                  <a:gd name="connsiteY3" fmla="*/ 565990 h 565772"/>
                </a:gdLst>
                <a:ahLst/>
                <a:cxnLst>
                  <a:cxn ang="0">
                    <a:pos x="connsiteX0" y="connsiteY0"/>
                  </a:cxn>
                  <a:cxn ang="0">
                    <a:pos x="connsiteX1" y="connsiteY1"/>
                  </a:cxn>
                  <a:cxn ang="0">
                    <a:pos x="connsiteX2" y="connsiteY2"/>
                  </a:cxn>
                  <a:cxn ang="0">
                    <a:pos x="connsiteX3" y="connsiteY3"/>
                  </a:cxn>
                </a:cxnLst>
                <a:rect l="l" t="t" r="r" b="b"/>
                <a:pathLst>
                  <a:path w="484947" h="565772">
                    <a:moveTo>
                      <a:pt x="777" y="218"/>
                    </a:moveTo>
                    <a:lnTo>
                      <a:pt x="485725" y="218"/>
                    </a:lnTo>
                    <a:lnTo>
                      <a:pt x="485725" y="565990"/>
                    </a:lnTo>
                    <a:lnTo>
                      <a:pt x="777" y="565990"/>
                    </a:lnTo>
                    <a:close/>
                  </a:path>
                </a:pathLst>
              </a:custGeom>
            </p:spPr>
          </p:pic>
          <p:sp>
            <p:nvSpPr>
              <p:cNvPr id="205" name="Freeform: Shape 204">
                <a:extLst>
                  <a:ext uri="{FF2B5EF4-FFF2-40B4-BE49-F238E27FC236}">
                    <a16:creationId xmlns:a16="http://schemas.microsoft.com/office/drawing/2014/main" id="{ADFD3491-E475-4D25-9B59-CC7F7AFA68C5}"/>
                  </a:ext>
                </a:extLst>
              </p:cNvPr>
              <p:cNvSpPr/>
              <p:nvPr/>
            </p:nvSpPr>
            <p:spPr>
              <a:xfrm>
                <a:off x="3512575" y="4793674"/>
                <a:ext cx="151887" cy="277234"/>
              </a:xfrm>
              <a:custGeom>
                <a:avLst/>
                <a:gdLst>
                  <a:gd name="connsiteX0" fmla="*/ 24492 w 151887"/>
                  <a:gd name="connsiteY0" fmla="*/ 264137 h 277234"/>
                  <a:gd name="connsiteX1" fmla="*/ 15197 w 151887"/>
                  <a:gd name="connsiteY1" fmla="*/ 139956 h 277234"/>
                  <a:gd name="connsiteX2" fmla="*/ 46892 w 151887"/>
                  <a:gd name="connsiteY2" fmla="*/ 81705 h 277234"/>
                  <a:gd name="connsiteX3" fmla="*/ 48451 w 151887"/>
                  <a:gd name="connsiteY3" fmla="*/ 4171 h 277234"/>
                  <a:gd name="connsiteX4" fmla="*/ 94001 w 151887"/>
                  <a:gd name="connsiteY4" fmla="*/ 39792 h 277234"/>
                  <a:gd name="connsiteX5" fmla="*/ 70158 w 151887"/>
                  <a:gd name="connsiteY5" fmla="*/ 107684 h 277234"/>
                  <a:gd name="connsiteX6" fmla="*/ 85399 w 151887"/>
                  <a:gd name="connsiteY6" fmla="*/ 196822 h 277234"/>
                  <a:gd name="connsiteX7" fmla="*/ 145382 w 151887"/>
                  <a:gd name="connsiteY7" fmla="*/ 96715 h 277234"/>
                  <a:gd name="connsiteX8" fmla="*/ 151040 w 151887"/>
                  <a:gd name="connsiteY8" fmla="*/ 230826 h 277234"/>
                  <a:gd name="connsiteX9" fmla="*/ 145786 w 151887"/>
                  <a:gd name="connsiteY9" fmla="*/ 251148 h 277234"/>
                  <a:gd name="connsiteX10" fmla="*/ 128178 w 151887"/>
                  <a:gd name="connsiteY10" fmla="*/ 261655 h 277234"/>
                  <a:gd name="connsiteX11" fmla="*/ 5267 w 151887"/>
                  <a:gd name="connsiteY11" fmla="*/ 257902 h 27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87" h="277234">
                    <a:moveTo>
                      <a:pt x="24492" y="264137"/>
                    </a:moveTo>
                    <a:cubicBezTo>
                      <a:pt x="-4201" y="230307"/>
                      <a:pt x="-8184" y="177713"/>
                      <a:pt x="15197" y="139956"/>
                    </a:cubicBezTo>
                    <a:cubicBezTo>
                      <a:pt x="26974" y="120905"/>
                      <a:pt x="45391" y="104047"/>
                      <a:pt x="46892" y="81705"/>
                    </a:cubicBezTo>
                    <a:cubicBezTo>
                      <a:pt x="48739" y="54513"/>
                      <a:pt x="26743" y="20567"/>
                      <a:pt x="48451" y="4171"/>
                    </a:cubicBezTo>
                    <a:cubicBezTo>
                      <a:pt x="67733" y="-10320"/>
                      <a:pt x="94925" y="15717"/>
                      <a:pt x="94001" y="39792"/>
                    </a:cubicBezTo>
                    <a:cubicBezTo>
                      <a:pt x="93077" y="63866"/>
                      <a:pt x="77374" y="84649"/>
                      <a:pt x="70158" y="107684"/>
                    </a:cubicBezTo>
                    <a:cubicBezTo>
                      <a:pt x="60805" y="137532"/>
                      <a:pt x="66636" y="171767"/>
                      <a:pt x="85399" y="196822"/>
                    </a:cubicBezTo>
                    <a:cubicBezTo>
                      <a:pt x="105374" y="163453"/>
                      <a:pt x="125350" y="130084"/>
                      <a:pt x="145382" y="96715"/>
                    </a:cubicBezTo>
                    <a:cubicBezTo>
                      <a:pt x="151271" y="141111"/>
                      <a:pt x="153176" y="186084"/>
                      <a:pt x="151040" y="230826"/>
                    </a:cubicBezTo>
                    <a:cubicBezTo>
                      <a:pt x="150694" y="237927"/>
                      <a:pt x="150116" y="245490"/>
                      <a:pt x="145786" y="251148"/>
                    </a:cubicBezTo>
                    <a:cubicBezTo>
                      <a:pt x="141572" y="256690"/>
                      <a:pt x="134702" y="259288"/>
                      <a:pt x="128178" y="261655"/>
                    </a:cubicBezTo>
                    <a:cubicBezTo>
                      <a:pt x="87304" y="276492"/>
                      <a:pt x="35519" y="289193"/>
                      <a:pt x="5267" y="257902"/>
                    </a:cubicBezTo>
                  </a:path>
                </a:pathLst>
              </a:custGeom>
              <a:solidFill>
                <a:srgbClr val="CDC2BE"/>
              </a:solidFill>
              <a:ln w="5770" cap="flat">
                <a:noFill/>
                <a:prstDash val="solid"/>
                <a:miter/>
              </a:ln>
            </p:spPr>
            <p:txBody>
              <a:bodyPr rtlCol="0" anchor="ctr"/>
              <a:lstStyle/>
              <a:p>
                <a:endParaRPr lang="th-TH"/>
              </a:p>
            </p:txBody>
          </p:sp>
          <p:sp>
            <p:nvSpPr>
              <p:cNvPr id="206" name="Freeform: Shape 205">
                <a:extLst>
                  <a:ext uri="{FF2B5EF4-FFF2-40B4-BE49-F238E27FC236}">
                    <a16:creationId xmlns:a16="http://schemas.microsoft.com/office/drawing/2014/main" id="{67889FD6-19ED-4183-B268-E87C13BF0DE5}"/>
                  </a:ext>
                </a:extLst>
              </p:cNvPr>
              <p:cNvSpPr/>
              <p:nvPr/>
            </p:nvSpPr>
            <p:spPr>
              <a:xfrm>
                <a:off x="3318851" y="4637307"/>
                <a:ext cx="550463" cy="424056"/>
              </a:xfrm>
              <a:custGeom>
                <a:avLst/>
                <a:gdLst>
                  <a:gd name="connsiteX0" fmla="*/ 180402 w 550463"/>
                  <a:gd name="connsiteY0" fmla="*/ 193272 h 424056"/>
                  <a:gd name="connsiteX1" fmla="*/ 59858 w 550463"/>
                  <a:gd name="connsiteY1" fmla="*/ 90971 h 424056"/>
                  <a:gd name="connsiteX2" fmla="*/ 741 w 550463"/>
                  <a:gd name="connsiteY2" fmla="*/ 9223 h 424056"/>
                  <a:gd name="connsiteX3" fmla="*/ 71405 w 550463"/>
                  <a:gd name="connsiteY3" fmla="*/ 25676 h 424056"/>
                  <a:gd name="connsiteX4" fmla="*/ 132369 w 550463"/>
                  <a:gd name="connsiteY4" fmla="*/ 77577 h 424056"/>
                  <a:gd name="connsiteX5" fmla="*/ 182076 w 550463"/>
                  <a:gd name="connsiteY5" fmla="*/ 59392 h 424056"/>
                  <a:gd name="connsiteX6" fmla="*/ 182423 w 550463"/>
                  <a:gd name="connsiteY6" fmla="*/ 106847 h 424056"/>
                  <a:gd name="connsiteX7" fmla="*/ 231783 w 550463"/>
                  <a:gd name="connsiteY7" fmla="*/ 237206 h 424056"/>
                  <a:gd name="connsiteX8" fmla="*/ 236518 w 550463"/>
                  <a:gd name="connsiteY8" fmla="*/ 362830 h 424056"/>
                  <a:gd name="connsiteX9" fmla="*/ 297771 w 550463"/>
                  <a:gd name="connsiteY9" fmla="*/ 401684 h 424056"/>
                  <a:gd name="connsiteX10" fmla="*/ 321730 w 550463"/>
                  <a:gd name="connsiteY10" fmla="*/ 342162 h 424056"/>
                  <a:gd name="connsiteX11" fmla="*/ 317111 w 550463"/>
                  <a:gd name="connsiteY11" fmla="*/ 274039 h 424056"/>
                  <a:gd name="connsiteX12" fmla="*/ 340550 w 550463"/>
                  <a:gd name="connsiteY12" fmla="*/ 218270 h 424056"/>
                  <a:gd name="connsiteX13" fmla="*/ 335528 w 550463"/>
                  <a:gd name="connsiteY13" fmla="*/ 113717 h 424056"/>
                  <a:gd name="connsiteX14" fmla="*/ 410983 w 550463"/>
                  <a:gd name="connsiteY14" fmla="*/ 78212 h 424056"/>
                  <a:gd name="connsiteX15" fmla="*/ 550463 w 550463"/>
                  <a:gd name="connsiteY15" fmla="*/ 71111 h 424056"/>
                  <a:gd name="connsiteX16" fmla="*/ 396608 w 550463"/>
                  <a:gd name="connsiteY16" fmla="*/ 137907 h 424056"/>
                  <a:gd name="connsiteX17" fmla="*/ 382002 w 550463"/>
                  <a:gd name="connsiteY17" fmla="*/ 189115 h 424056"/>
                  <a:gd name="connsiteX18" fmla="*/ 366588 w 550463"/>
                  <a:gd name="connsiteY18" fmla="*/ 337428 h 424056"/>
                  <a:gd name="connsiteX19" fmla="*/ 358101 w 550463"/>
                  <a:gd name="connsiteY19" fmla="*/ 368488 h 424056"/>
                  <a:gd name="connsiteX20" fmla="*/ 334777 w 550463"/>
                  <a:gd name="connsiteY20" fmla="*/ 386673 h 424056"/>
                  <a:gd name="connsiteX21" fmla="*/ 169260 w 550463"/>
                  <a:gd name="connsiteY21" fmla="*/ 408207 h 424056"/>
                  <a:gd name="connsiteX22" fmla="*/ 180402 w 550463"/>
                  <a:gd name="connsiteY22" fmla="*/ 193272 h 42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63" h="424056">
                    <a:moveTo>
                      <a:pt x="180402" y="193272"/>
                    </a:moveTo>
                    <a:cubicBezTo>
                      <a:pt x="144320" y="154707"/>
                      <a:pt x="103792" y="120299"/>
                      <a:pt x="59858" y="90971"/>
                    </a:cubicBezTo>
                    <a:cubicBezTo>
                      <a:pt x="30126" y="71111"/>
                      <a:pt x="-5610" y="44381"/>
                      <a:pt x="741" y="9223"/>
                    </a:cubicBezTo>
                    <a:cubicBezTo>
                      <a:pt x="19446" y="-10753"/>
                      <a:pt x="53508" y="4951"/>
                      <a:pt x="71405" y="25676"/>
                    </a:cubicBezTo>
                    <a:cubicBezTo>
                      <a:pt x="89301" y="46402"/>
                      <a:pt x="105351" y="73478"/>
                      <a:pt x="132369" y="77577"/>
                    </a:cubicBezTo>
                    <a:cubicBezTo>
                      <a:pt x="144897" y="61990"/>
                      <a:pt x="167759" y="45363"/>
                      <a:pt x="182076" y="59392"/>
                    </a:cubicBezTo>
                    <a:cubicBezTo>
                      <a:pt x="193969" y="70996"/>
                      <a:pt x="185309" y="90509"/>
                      <a:pt x="182423" y="106847"/>
                    </a:cubicBezTo>
                    <a:cubicBezTo>
                      <a:pt x="174283" y="153437"/>
                      <a:pt x="220122" y="191367"/>
                      <a:pt x="231783" y="237206"/>
                    </a:cubicBezTo>
                    <a:cubicBezTo>
                      <a:pt x="242175" y="278022"/>
                      <a:pt x="224452" y="322418"/>
                      <a:pt x="236518" y="362830"/>
                    </a:cubicBezTo>
                    <a:cubicBezTo>
                      <a:pt x="244369" y="389098"/>
                      <a:pt x="272773" y="412826"/>
                      <a:pt x="297771" y="401684"/>
                    </a:cubicBezTo>
                    <a:cubicBezTo>
                      <a:pt x="318728" y="392331"/>
                      <a:pt x="324270" y="364909"/>
                      <a:pt x="321730" y="342162"/>
                    </a:cubicBezTo>
                    <a:cubicBezTo>
                      <a:pt x="319247" y="319358"/>
                      <a:pt x="311569" y="296265"/>
                      <a:pt x="317111" y="274039"/>
                    </a:cubicBezTo>
                    <a:cubicBezTo>
                      <a:pt x="321961" y="254410"/>
                      <a:pt x="336567" y="238129"/>
                      <a:pt x="340550" y="218270"/>
                    </a:cubicBezTo>
                    <a:cubicBezTo>
                      <a:pt x="347478" y="183457"/>
                      <a:pt x="320229" y="145701"/>
                      <a:pt x="335528" y="113717"/>
                    </a:cubicBezTo>
                    <a:cubicBezTo>
                      <a:pt x="348113" y="87392"/>
                      <a:pt x="381944" y="80810"/>
                      <a:pt x="410983" y="78212"/>
                    </a:cubicBezTo>
                    <a:cubicBezTo>
                      <a:pt x="457342" y="74056"/>
                      <a:pt x="503874" y="71689"/>
                      <a:pt x="550463" y="71111"/>
                    </a:cubicBezTo>
                    <a:cubicBezTo>
                      <a:pt x="521136" y="120992"/>
                      <a:pt x="430612" y="91144"/>
                      <a:pt x="396608" y="137907"/>
                    </a:cubicBezTo>
                    <a:cubicBezTo>
                      <a:pt x="386043" y="152455"/>
                      <a:pt x="383849" y="171276"/>
                      <a:pt x="382002" y="189115"/>
                    </a:cubicBezTo>
                    <a:cubicBezTo>
                      <a:pt x="376864" y="238533"/>
                      <a:pt x="371726" y="288010"/>
                      <a:pt x="366588" y="337428"/>
                    </a:cubicBezTo>
                    <a:cubicBezTo>
                      <a:pt x="365491" y="348224"/>
                      <a:pt x="364163" y="359482"/>
                      <a:pt x="358101" y="368488"/>
                    </a:cubicBezTo>
                    <a:cubicBezTo>
                      <a:pt x="352559" y="376744"/>
                      <a:pt x="343610" y="382055"/>
                      <a:pt x="334777" y="386673"/>
                    </a:cubicBezTo>
                    <a:cubicBezTo>
                      <a:pt x="300080" y="404744"/>
                      <a:pt x="199685" y="446945"/>
                      <a:pt x="169260" y="408207"/>
                    </a:cubicBezTo>
                    <a:cubicBezTo>
                      <a:pt x="146918" y="379515"/>
                      <a:pt x="178439" y="230509"/>
                      <a:pt x="180402" y="193272"/>
                    </a:cubicBezTo>
                    <a:close/>
                  </a:path>
                </a:pathLst>
              </a:custGeom>
              <a:solidFill>
                <a:srgbClr val="CCC2BE">
                  <a:alpha val="40000"/>
                </a:srgbClr>
              </a:solidFill>
              <a:ln w="5770" cap="flat">
                <a:noFill/>
                <a:prstDash val="solid"/>
                <a:miter/>
              </a:ln>
            </p:spPr>
            <p:txBody>
              <a:bodyPr rtlCol="0" anchor="ctr"/>
              <a:lstStyle/>
              <a:p>
                <a:endParaRPr lang="th-TH"/>
              </a:p>
            </p:txBody>
          </p:sp>
          <p:sp>
            <p:nvSpPr>
              <p:cNvPr id="207" name="Freeform: Shape 206">
                <a:extLst>
                  <a:ext uri="{FF2B5EF4-FFF2-40B4-BE49-F238E27FC236}">
                    <a16:creationId xmlns:a16="http://schemas.microsoft.com/office/drawing/2014/main" id="{ED86F898-462D-4618-A250-45BF38000A93}"/>
                  </a:ext>
                </a:extLst>
              </p:cNvPr>
              <p:cNvSpPr/>
              <p:nvPr/>
            </p:nvSpPr>
            <p:spPr>
              <a:xfrm>
                <a:off x="3257183" y="4467329"/>
                <a:ext cx="298993" cy="191328"/>
              </a:xfrm>
              <a:custGeom>
                <a:avLst/>
                <a:gdLst>
                  <a:gd name="connsiteX0" fmla="*/ 240222 w 298993"/>
                  <a:gd name="connsiteY0" fmla="*/ 14837 h 191328"/>
                  <a:gd name="connsiteX1" fmla="*/ 298993 w 298993"/>
                  <a:gd name="connsiteY1" fmla="*/ 6640 h 191328"/>
                  <a:gd name="connsiteX2" fmla="*/ 130185 w 298993"/>
                  <a:gd name="connsiteY2" fmla="*/ 52998 h 191328"/>
                  <a:gd name="connsiteX3" fmla="*/ 0 w 298993"/>
                  <a:gd name="connsiteY3" fmla="*/ 185262 h 191328"/>
                  <a:gd name="connsiteX4" fmla="*/ 240222 w 298993"/>
                  <a:gd name="connsiteY4" fmla="*/ 14837 h 191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93" h="191328">
                    <a:moveTo>
                      <a:pt x="240222" y="14837"/>
                    </a:moveTo>
                    <a:cubicBezTo>
                      <a:pt x="260775" y="14491"/>
                      <a:pt x="285715" y="22343"/>
                      <a:pt x="298993" y="6640"/>
                    </a:cubicBezTo>
                    <a:cubicBezTo>
                      <a:pt x="240107" y="-11142"/>
                      <a:pt x="171752" y="7621"/>
                      <a:pt x="130185" y="52998"/>
                    </a:cubicBezTo>
                    <a:cubicBezTo>
                      <a:pt x="85327" y="101955"/>
                      <a:pt x="66969" y="161592"/>
                      <a:pt x="0" y="185262"/>
                    </a:cubicBezTo>
                    <a:cubicBezTo>
                      <a:pt x="152932" y="229542"/>
                      <a:pt x="119909" y="16974"/>
                      <a:pt x="240222" y="14837"/>
                    </a:cubicBezTo>
                    <a:close/>
                  </a:path>
                </a:pathLst>
              </a:custGeom>
              <a:solidFill>
                <a:srgbClr val="CCC2BE">
                  <a:alpha val="40000"/>
                </a:srgbClr>
              </a:solidFill>
              <a:ln w="5770" cap="flat">
                <a:noFill/>
                <a:prstDash val="solid"/>
                <a:miter/>
              </a:ln>
            </p:spPr>
            <p:txBody>
              <a:bodyPr rtlCol="0" anchor="ctr"/>
              <a:lstStyle/>
              <a:p>
                <a:endParaRPr lang="th-TH"/>
              </a:p>
            </p:txBody>
          </p:sp>
          <p:sp>
            <p:nvSpPr>
              <p:cNvPr id="208" name="Freeform: Shape 207">
                <a:extLst>
                  <a:ext uri="{FF2B5EF4-FFF2-40B4-BE49-F238E27FC236}">
                    <a16:creationId xmlns:a16="http://schemas.microsoft.com/office/drawing/2014/main" id="{9861594B-E607-4A8C-B11F-785985A06A76}"/>
                  </a:ext>
                </a:extLst>
              </p:cNvPr>
              <p:cNvSpPr/>
              <p:nvPr/>
            </p:nvSpPr>
            <p:spPr>
              <a:xfrm>
                <a:off x="3190445" y="4359777"/>
                <a:ext cx="348700" cy="380277"/>
              </a:xfrm>
              <a:custGeom>
                <a:avLst/>
                <a:gdLst>
                  <a:gd name="connsiteX0" fmla="*/ 190977 w 348700"/>
                  <a:gd name="connsiteY0" fmla="*/ 380278 h 380277"/>
                  <a:gd name="connsiteX1" fmla="*/ 0 w 348700"/>
                  <a:gd name="connsiteY1" fmla="*/ 293911 h 380277"/>
                  <a:gd name="connsiteX2" fmla="*/ 121641 w 348700"/>
                  <a:gd name="connsiteY2" fmla="*/ 209969 h 380277"/>
                  <a:gd name="connsiteX3" fmla="*/ 131109 w 348700"/>
                  <a:gd name="connsiteY3" fmla="*/ 173944 h 380277"/>
                  <a:gd name="connsiteX4" fmla="*/ 213781 w 348700"/>
                  <a:gd name="connsiteY4" fmla="*/ 31751 h 380277"/>
                  <a:gd name="connsiteX5" fmla="*/ 265740 w 348700"/>
                  <a:gd name="connsiteY5" fmla="*/ 402 h 380277"/>
                  <a:gd name="connsiteX6" fmla="*/ 199925 w 348700"/>
                  <a:gd name="connsiteY6" fmla="*/ 180641 h 380277"/>
                  <a:gd name="connsiteX7" fmla="*/ 232717 w 348700"/>
                  <a:gd name="connsiteY7" fmla="*/ 157952 h 380277"/>
                  <a:gd name="connsiteX8" fmla="*/ 348700 w 348700"/>
                  <a:gd name="connsiteY8" fmla="*/ 104319 h 380277"/>
                  <a:gd name="connsiteX9" fmla="*/ 223365 w 348700"/>
                  <a:gd name="connsiteY9" fmla="*/ 176888 h 380277"/>
                  <a:gd name="connsiteX10" fmla="*/ 190977 w 348700"/>
                  <a:gd name="connsiteY10" fmla="*/ 380278 h 38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00" h="380277">
                    <a:moveTo>
                      <a:pt x="190977" y="380278"/>
                    </a:moveTo>
                    <a:cubicBezTo>
                      <a:pt x="139653" y="330801"/>
                      <a:pt x="71010" y="299742"/>
                      <a:pt x="0" y="293911"/>
                    </a:cubicBezTo>
                    <a:cubicBezTo>
                      <a:pt x="30194" y="253729"/>
                      <a:pt x="99992" y="255288"/>
                      <a:pt x="121641" y="209969"/>
                    </a:cubicBezTo>
                    <a:cubicBezTo>
                      <a:pt x="127010" y="198769"/>
                      <a:pt x="128453" y="186125"/>
                      <a:pt x="131109" y="173944"/>
                    </a:cubicBezTo>
                    <a:cubicBezTo>
                      <a:pt x="142886" y="119849"/>
                      <a:pt x="178853" y="74761"/>
                      <a:pt x="213781" y="31751"/>
                    </a:cubicBezTo>
                    <a:cubicBezTo>
                      <a:pt x="227175" y="15239"/>
                      <a:pt x="244783" y="-2946"/>
                      <a:pt x="265740" y="402"/>
                    </a:cubicBezTo>
                    <a:cubicBezTo>
                      <a:pt x="233872" y="56229"/>
                      <a:pt x="211472" y="117425"/>
                      <a:pt x="199925" y="180641"/>
                    </a:cubicBezTo>
                    <a:cubicBezTo>
                      <a:pt x="212742" y="188493"/>
                      <a:pt x="225385" y="171000"/>
                      <a:pt x="232717" y="157952"/>
                    </a:cubicBezTo>
                    <a:cubicBezTo>
                      <a:pt x="255290" y="117829"/>
                      <a:pt x="304362" y="95140"/>
                      <a:pt x="348700" y="104319"/>
                    </a:cubicBezTo>
                    <a:cubicBezTo>
                      <a:pt x="312849" y="134686"/>
                      <a:pt x="257542" y="139940"/>
                      <a:pt x="223365" y="176888"/>
                    </a:cubicBezTo>
                    <a:cubicBezTo>
                      <a:pt x="174235" y="230175"/>
                      <a:pt x="173773" y="314117"/>
                      <a:pt x="190977" y="380278"/>
                    </a:cubicBezTo>
                    <a:close/>
                  </a:path>
                </a:pathLst>
              </a:custGeom>
              <a:solidFill>
                <a:srgbClr val="DA9C92">
                  <a:alpha val="25000"/>
                </a:srgbClr>
              </a:solidFill>
              <a:ln w="5770" cap="flat">
                <a:noFill/>
                <a:prstDash val="solid"/>
                <a:miter/>
              </a:ln>
            </p:spPr>
            <p:txBody>
              <a:bodyPr rtlCol="0" anchor="ctr"/>
              <a:lstStyle/>
              <a:p>
                <a:endParaRPr lang="th-TH"/>
              </a:p>
            </p:txBody>
          </p:sp>
          <p:sp>
            <p:nvSpPr>
              <p:cNvPr id="209" name="Freeform: Shape 208">
                <a:extLst>
                  <a:ext uri="{FF2B5EF4-FFF2-40B4-BE49-F238E27FC236}">
                    <a16:creationId xmlns:a16="http://schemas.microsoft.com/office/drawing/2014/main" id="{CB3A0750-0913-4247-BA8E-5EBD58B4E93F}"/>
                  </a:ext>
                </a:extLst>
              </p:cNvPr>
              <p:cNvSpPr/>
              <p:nvPr/>
            </p:nvSpPr>
            <p:spPr>
              <a:xfrm>
                <a:off x="3419844" y="4546568"/>
                <a:ext cx="411778" cy="253100"/>
              </a:xfrm>
              <a:custGeom>
                <a:avLst/>
                <a:gdLst>
                  <a:gd name="connsiteX0" fmla="*/ 216579 w 411778"/>
                  <a:gd name="connsiteY0" fmla="*/ 8629 h 253100"/>
                  <a:gd name="connsiteX1" fmla="*/ 296249 w 411778"/>
                  <a:gd name="connsiteY1" fmla="*/ 51466 h 253100"/>
                  <a:gd name="connsiteX2" fmla="*/ 359177 w 411778"/>
                  <a:gd name="connsiteY2" fmla="*/ 92745 h 253100"/>
                  <a:gd name="connsiteX3" fmla="*/ 411193 w 411778"/>
                  <a:gd name="connsiteY3" fmla="*/ 166988 h 253100"/>
                  <a:gd name="connsiteX4" fmla="*/ 294575 w 411778"/>
                  <a:gd name="connsiteY4" fmla="*/ 103887 h 253100"/>
                  <a:gd name="connsiteX5" fmla="*/ 170971 w 411778"/>
                  <a:gd name="connsiteY5" fmla="*/ 59145 h 253100"/>
                  <a:gd name="connsiteX6" fmla="*/ 62608 w 411778"/>
                  <a:gd name="connsiteY6" fmla="*/ 121091 h 253100"/>
                  <a:gd name="connsiteX7" fmla="*/ 42576 w 411778"/>
                  <a:gd name="connsiteY7" fmla="*/ 253066 h 253100"/>
                  <a:gd name="connsiteX8" fmla="*/ 1066 w 411778"/>
                  <a:gd name="connsiteY8" fmla="*/ 166757 h 253100"/>
                  <a:gd name="connsiteX9" fmla="*/ 216579 w 411778"/>
                  <a:gd name="connsiteY9" fmla="*/ 8629 h 25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778" h="253100">
                    <a:moveTo>
                      <a:pt x="216579" y="8629"/>
                    </a:moveTo>
                    <a:cubicBezTo>
                      <a:pt x="245272" y="18155"/>
                      <a:pt x="270963" y="34897"/>
                      <a:pt x="296249" y="51466"/>
                    </a:cubicBezTo>
                    <a:cubicBezTo>
                      <a:pt x="317206" y="65207"/>
                      <a:pt x="338221" y="78947"/>
                      <a:pt x="359177" y="92745"/>
                    </a:cubicBezTo>
                    <a:cubicBezTo>
                      <a:pt x="386022" y="110353"/>
                      <a:pt x="416389" y="135351"/>
                      <a:pt x="411193" y="166988"/>
                    </a:cubicBezTo>
                    <a:cubicBezTo>
                      <a:pt x="369280" y="152555"/>
                      <a:pt x="332563" y="126691"/>
                      <a:pt x="294575" y="103887"/>
                    </a:cubicBezTo>
                    <a:cubicBezTo>
                      <a:pt x="256588" y="81083"/>
                      <a:pt x="215251" y="60646"/>
                      <a:pt x="170971" y="59145"/>
                    </a:cubicBezTo>
                    <a:cubicBezTo>
                      <a:pt x="126691" y="57702"/>
                      <a:pt x="79004" y="79755"/>
                      <a:pt x="62608" y="121091"/>
                    </a:cubicBezTo>
                    <a:cubicBezTo>
                      <a:pt x="52967" y="145569"/>
                      <a:pt x="82699" y="255318"/>
                      <a:pt x="42576" y="253066"/>
                    </a:cubicBezTo>
                    <a:cubicBezTo>
                      <a:pt x="15615" y="251565"/>
                      <a:pt x="3318" y="185520"/>
                      <a:pt x="1066" y="166757"/>
                    </a:cubicBezTo>
                    <a:cubicBezTo>
                      <a:pt x="-12732" y="50485"/>
                      <a:pt x="110006" y="-26702"/>
                      <a:pt x="216579" y="8629"/>
                    </a:cubicBezTo>
                    <a:close/>
                  </a:path>
                </a:pathLst>
              </a:custGeom>
              <a:solidFill>
                <a:srgbClr val="DA9C92">
                  <a:alpha val="25000"/>
                </a:srgbClr>
              </a:solidFill>
              <a:ln w="5770" cap="flat">
                <a:noFill/>
                <a:prstDash val="solid"/>
                <a:miter/>
              </a:ln>
            </p:spPr>
            <p:txBody>
              <a:bodyPr rtlCol="0" anchor="ctr"/>
              <a:lstStyle/>
              <a:p>
                <a:endParaRPr lang="th-TH"/>
              </a:p>
            </p:txBody>
          </p:sp>
          <p:sp>
            <p:nvSpPr>
              <p:cNvPr id="210" name="Freeform: Shape 209">
                <a:extLst>
                  <a:ext uri="{FF2B5EF4-FFF2-40B4-BE49-F238E27FC236}">
                    <a16:creationId xmlns:a16="http://schemas.microsoft.com/office/drawing/2014/main" id="{1B7FD067-F3AE-46A1-B097-D8C41E68DF76}"/>
                  </a:ext>
                </a:extLst>
              </p:cNvPr>
              <p:cNvSpPr/>
              <p:nvPr/>
            </p:nvSpPr>
            <p:spPr>
              <a:xfrm>
                <a:off x="3544872" y="4580416"/>
                <a:ext cx="280267" cy="458151"/>
              </a:xfrm>
              <a:custGeom>
                <a:avLst/>
                <a:gdLst>
                  <a:gd name="connsiteX0" fmla="*/ 64071 w 280267"/>
                  <a:gd name="connsiteY0" fmla="*/ 212983 h 458151"/>
                  <a:gd name="connsiteX1" fmla="*/ 36533 w 280267"/>
                  <a:gd name="connsiteY1" fmla="*/ 144687 h 458151"/>
                  <a:gd name="connsiteX2" fmla="*/ 12055 w 280267"/>
                  <a:gd name="connsiteY2" fmla="*/ 47120 h 458151"/>
                  <a:gd name="connsiteX3" fmla="*/ 91090 w 280267"/>
                  <a:gd name="connsiteY3" fmla="*/ 5784 h 458151"/>
                  <a:gd name="connsiteX4" fmla="*/ 117820 w 280267"/>
                  <a:gd name="connsiteY4" fmla="*/ 98386 h 458151"/>
                  <a:gd name="connsiteX5" fmla="*/ 159964 w 280267"/>
                  <a:gd name="connsiteY5" fmla="*/ 180596 h 458151"/>
                  <a:gd name="connsiteX6" fmla="*/ 162735 w 280267"/>
                  <a:gd name="connsiteY6" fmla="*/ 91342 h 458151"/>
                  <a:gd name="connsiteX7" fmla="*/ 179189 w 280267"/>
                  <a:gd name="connsiteY7" fmla="*/ 52258 h 458151"/>
                  <a:gd name="connsiteX8" fmla="*/ 217003 w 280267"/>
                  <a:gd name="connsiteY8" fmla="*/ 62188 h 458151"/>
                  <a:gd name="connsiteX9" fmla="*/ 259551 w 280267"/>
                  <a:gd name="connsiteY9" fmla="*/ 90881 h 458151"/>
                  <a:gd name="connsiteX10" fmla="*/ 279700 w 280267"/>
                  <a:gd name="connsiteY10" fmla="*/ 113569 h 458151"/>
                  <a:gd name="connsiteX11" fmla="*/ 228665 w 280267"/>
                  <a:gd name="connsiteY11" fmla="*/ 155829 h 458151"/>
                  <a:gd name="connsiteX12" fmla="*/ 141952 w 280267"/>
                  <a:gd name="connsiteY12" fmla="*/ 244909 h 458151"/>
                  <a:gd name="connsiteX13" fmla="*/ 119263 w 280267"/>
                  <a:gd name="connsiteY13" fmla="*/ 370534 h 458151"/>
                  <a:gd name="connsiteX14" fmla="*/ 9110 w 280267"/>
                  <a:gd name="connsiteY14" fmla="*/ 423070 h 458151"/>
                  <a:gd name="connsiteX15" fmla="*/ 64071 w 280267"/>
                  <a:gd name="connsiteY15" fmla="*/ 212983 h 45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267" h="458151">
                    <a:moveTo>
                      <a:pt x="64071" y="212983"/>
                    </a:moveTo>
                    <a:cubicBezTo>
                      <a:pt x="66496" y="188043"/>
                      <a:pt x="49985" y="165817"/>
                      <a:pt x="36533" y="144687"/>
                    </a:cubicBezTo>
                    <a:cubicBezTo>
                      <a:pt x="18001" y="115590"/>
                      <a:pt x="3453" y="80546"/>
                      <a:pt x="12055" y="47120"/>
                    </a:cubicBezTo>
                    <a:cubicBezTo>
                      <a:pt x="20657" y="13693"/>
                      <a:pt x="61473" y="-11940"/>
                      <a:pt x="91090" y="5784"/>
                    </a:cubicBezTo>
                    <a:cubicBezTo>
                      <a:pt x="120129" y="23219"/>
                      <a:pt x="119147" y="64555"/>
                      <a:pt x="117820" y="98386"/>
                    </a:cubicBezTo>
                    <a:cubicBezTo>
                      <a:pt x="116492" y="132217"/>
                      <a:pt x="126422" y="175631"/>
                      <a:pt x="159964" y="180596"/>
                    </a:cubicBezTo>
                    <a:cubicBezTo>
                      <a:pt x="160888" y="150864"/>
                      <a:pt x="161811" y="121074"/>
                      <a:pt x="162735" y="91342"/>
                    </a:cubicBezTo>
                    <a:cubicBezTo>
                      <a:pt x="163197" y="76390"/>
                      <a:pt x="165564" y="58435"/>
                      <a:pt x="179189" y="52258"/>
                    </a:cubicBezTo>
                    <a:cubicBezTo>
                      <a:pt x="191659" y="46600"/>
                      <a:pt x="205687" y="54567"/>
                      <a:pt x="217003" y="62188"/>
                    </a:cubicBezTo>
                    <a:cubicBezTo>
                      <a:pt x="231205" y="71771"/>
                      <a:pt x="245349" y="81355"/>
                      <a:pt x="259551" y="90881"/>
                    </a:cubicBezTo>
                    <a:cubicBezTo>
                      <a:pt x="268153" y="96711"/>
                      <a:pt x="277448" y="103466"/>
                      <a:pt x="279700" y="113569"/>
                    </a:cubicBezTo>
                    <a:cubicBezTo>
                      <a:pt x="285011" y="137470"/>
                      <a:pt x="251873" y="148035"/>
                      <a:pt x="228665" y="155829"/>
                    </a:cubicBezTo>
                    <a:cubicBezTo>
                      <a:pt x="188137" y="169453"/>
                      <a:pt x="158059" y="205305"/>
                      <a:pt x="141952" y="244909"/>
                    </a:cubicBezTo>
                    <a:cubicBezTo>
                      <a:pt x="125787" y="284513"/>
                      <a:pt x="121745" y="327870"/>
                      <a:pt x="119263" y="370534"/>
                    </a:cubicBezTo>
                    <a:cubicBezTo>
                      <a:pt x="115452" y="434962"/>
                      <a:pt x="48946" y="500372"/>
                      <a:pt x="9110" y="423070"/>
                    </a:cubicBezTo>
                    <a:cubicBezTo>
                      <a:pt x="-27607" y="352175"/>
                      <a:pt x="58125" y="274237"/>
                      <a:pt x="64071" y="212983"/>
                    </a:cubicBezTo>
                    <a:close/>
                  </a:path>
                </a:pathLst>
              </a:custGeom>
              <a:solidFill>
                <a:srgbClr val="DA9C92">
                  <a:alpha val="25000"/>
                </a:srgbClr>
              </a:solidFill>
              <a:ln w="5770" cap="flat">
                <a:noFill/>
                <a:prstDash val="solid"/>
                <a:miter/>
              </a:ln>
            </p:spPr>
            <p:txBody>
              <a:bodyPr rtlCol="0" anchor="ctr"/>
              <a:lstStyle/>
              <a:p>
                <a:endParaRPr lang="th-TH"/>
              </a:p>
            </p:txBody>
          </p:sp>
          <p:sp>
            <p:nvSpPr>
              <p:cNvPr id="211" name="Freeform: Shape 210">
                <a:extLst>
                  <a:ext uri="{FF2B5EF4-FFF2-40B4-BE49-F238E27FC236}">
                    <a16:creationId xmlns:a16="http://schemas.microsoft.com/office/drawing/2014/main" id="{4C9E585B-5B02-42A0-8F9B-46091BA4A76A}"/>
                  </a:ext>
                </a:extLst>
              </p:cNvPr>
              <p:cNvSpPr/>
              <p:nvPr/>
            </p:nvSpPr>
            <p:spPr>
              <a:xfrm>
                <a:off x="3482897" y="4631981"/>
                <a:ext cx="339596" cy="404340"/>
              </a:xfrm>
              <a:custGeom>
                <a:avLst/>
                <a:gdLst>
                  <a:gd name="connsiteX0" fmla="*/ 1576 w 339596"/>
                  <a:gd name="connsiteY0" fmla="*/ 148775 h 404340"/>
                  <a:gd name="connsiteX1" fmla="*/ 25650 w 339596"/>
                  <a:gd name="connsiteY1" fmla="*/ 84404 h 404340"/>
                  <a:gd name="connsiteX2" fmla="*/ 87828 w 339596"/>
                  <a:gd name="connsiteY2" fmla="*/ 249459 h 404340"/>
                  <a:gd name="connsiteX3" fmla="*/ 96892 w 339596"/>
                  <a:gd name="connsiteY3" fmla="*/ 270301 h 404340"/>
                  <a:gd name="connsiteX4" fmla="*/ 131646 w 339596"/>
                  <a:gd name="connsiteY4" fmla="*/ 236412 h 404340"/>
                  <a:gd name="connsiteX5" fmla="*/ 113403 w 339596"/>
                  <a:gd name="connsiteY5" fmla="*/ 0 h 404340"/>
                  <a:gd name="connsiteX6" fmla="*/ 131589 w 339596"/>
                  <a:gd name="connsiteY6" fmla="*/ 58367 h 404340"/>
                  <a:gd name="connsiteX7" fmla="*/ 166978 w 339596"/>
                  <a:gd name="connsiteY7" fmla="*/ 279480 h 404340"/>
                  <a:gd name="connsiteX8" fmla="*/ 175118 w 339596"/>
                  <a:gd name="connsiteY8" fmla="*/ 189880 h 404340"/>
                  <a:gd name="connsiteX9" fmla="*/ 239547 w 339596"/>
                  <a:gd name="connsiteY9" fmla="*/ 105938 h 404340"/>
                  <a:gd name="connsiteX10" fmla="*/ 339596 w 339596"/>
                  <a:gd name="connsiteY10" fmla="*/ 95893 h 404340"/>
                  <a:gd name="connsiteX11" fmla="*/ 182623 w 339596"/>
                  <a:gd name="connsiteY11" fmla="*/ 332247 h 404340"/>
                  <a:gd name="connsiteX12" fmla="*/ 68661 w 339596"/>
                  <a:gd name="connsiteY12" fmla="*/ 377220 h 404340"/>
                  <a:gd name="connsiteX13" fmla="*/ 45857 w 339596"/>
                  <a:gd name="connsiteY13" fmla="*/ 261583 h 404340"/>
                  <a:gd name="connsiteX14" fmla="*/ 1576 w 339596"/>
                  <a:gd name="connsiteY14" fmla="*/ 148775 h 40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596" h="404340">
                    <a:moveTo>
                      <a:pt x="1576" y="148775"/>
                    </a:moveTo>
                    <a:cubicBezTo>
                      <a:pt x="-3504" y="124643"/>
                      <a:pt x="3482" y="95258"/>
                      <a:pt x="25650" y="84404"/>
                    </a:cubicBezTo>
                    <a:cubicBezTo>
                      <a:pt x="67737" y="126894"/>
                      <a:pt x="78648" y="190342"/>
                      <a:pt x="87828" y="249459"/>
                    </a:cubicBezTo>
                    <a:cubicBezTo>
                      <a:pt x="89040" y="257138"/>
                      <a:pt x="90657" y="265624"/>
                      <a:pt x="96892" y="270301"/>
                    </a:cubicBezTo>
                    <a:cubicBezTo>
                      <a:pt x="112941" y="282193"/>
                      <a:pt x="130607" y="256329"/>
                      <a:pt x="131646" y="236412"/>
                    </a:cubicBezTo>
                    <a:cubicBezTo>
                      <a:pt x="135803" y="156742"/>
                      <a:pt x="89386" y="76033"/>
                      <a:pt x="113403" y="0"/>
                    </a:cubicBezTo>
                    <a:cubicBezTo>
                      <a:pt x="131589" y="11258"/>
                      <a:pt x="132108" y="37006"/>
                      <a:pt x="131589" y="58367"/>
                    </a:cubicBezTo>
                    <a:cubicBezTo>
                      <a:pt x="129741" y="133418"/>
                      <a:pt x="141807" y="208758"/>
                      <a:pt x="166978" y="279480"/>
                    </a:cubicBezTo>
                    <a:cubicBezTo>
                      <a:pt x="146483" y="255001"/>
                      <a:pt x="159993" y="217995"/>
                      <a:pt x="175118" y="189880"/>
                    </a:cubicBezTo>
                    <a:cubicBezTo>
                      <a:pt x="191976" y="158532"/>
                      <a:pt x="210854" y="126952"/>
                      <a:pt x="239547" y="105938"/>
                    </a:cubicBezTo>
                    <a:cubicBezTo>
                      <a:pt x="268298" y="84923"/>
                      <a:pt x="309403" y="77072"/>
                      <a:pt x="339596" y="95893"/>
                    </a:cubicBezTo>
                    <a:cubicBezTo>
                      <a:pt x="240471" y="123835"/>
                      <a:pt x="169980" y="230004"/>
                      <a:pt x="182623" y="332247"/>
                    </a:cubicBezTo>
                    <a:cubicBezTo>
                      <a:pt x="191630" y="404816"/>
                      <a:pt x="107803" y="427735"/>
                      <a:pt x="68661" y="377220"/>
                    </a:cubicBezTo>
                    <a:cubicBezTo>
                      <a:pt x="47935" y="350490"/>
                      <a:pt x="54863" y="293509"/>
                      <a:pt x="45857" y="261583"/>
                    </a:cubicBezTo>
                    <a:cubicBezTo>
                      <a:pt x="34945" y="222672"/>
                      <a:pt x="9832" y="187917"/>
                      <a:pt x="1576" y="148775"/>
                    </a:cubicBezTo>
                    <a:close/>
                  </a:path>
                </a:pathLst>
              </a:custGeom>
              <a:solidFill>
                <a:srgbClr val="CC9F95">
                  <a:alpha val="43000"/>
                </a:srgbClr>
              </a:solidFill>
              <a:ln w="5770" cap="flat">
                <a:noFill/>
                <a:prstDash val="solid"/>
                <a:miter/>
              </a:ln>
            </p:spPr>
            <p:txBody>
              <a:bodyPr rtlCol="0" anchor="ctr"/>
              <a:lstStyle/>
              <a:p>
                <a:endParaRPr lang="th-TH"/>
              </a:p>
            </p:txBody>
          </p:sp>
          <p:sp>
            <p:nvSpPr>
              <p:cNvPr id="212" name="Freeform: Shape 211">
                <a:extLst>
                  <a:ext uri="{FF2B5EF4-FFF2-40B4-BE49-F238E27FC236}">
                    <a16:creationId xmlns:a16="http://schemas.microsoft.com/office/drawing/2014/main" id="{038980E2-398A-4020-A974-72D53E75074B}"/>
                  </a:ext>
                </a:extLst>
              </p:cNvPr>
              <p:cNvSpPr/>
              <p:nvPr/>
            </p:nvSpPr>
            <p:spPr>
              <a:xfrm>
                <a:off x="3458281" y="4291167"/>
                <a:ext cx="410686" cy="214669"/>
              </a:xfrm>
              <a:custGeom>
                <a:avLst/>
                <a:gdLst>
                  <a:gd name="connsiteX0" fmla="*/ 84097 w 410686"/>
                  <a:gd name="connsiteY0" fmla="*/ 156880 h 214669"/>
                  <a:gd name="connsiteX1" fmla="*/ 217919 w 410686"/>
                  <a:gd name="connsiteY1" fmla="*/ 37606 h 214669"/>
                  <a:gd name="connsiteX2" fmla="*/ 410686 w 410686"/>
                  <a:gd name="connsiteY2" fmla="*/ 3313 h 214669"/>
                  <a:gd name="connsiteX3" fmla="*/ 308328 w 410686"/>
                  <a:gd name="connsiteY3" fmla="*/ 24039 h 214669"/>
                  <a:gd name="connsiteX4" fmla="*/ 241359 w 410686"/>
                  <a:gd name="connsiteY4" fmla="*/ 106249 h 214669"/>
                  <a:gd name="connsiteX5" fmla="*/ 242109 w 410686"/>
                  <a:gd name="connsiteY5" fmla="*/ 214670 h 214669"/>
                  <a:gd name="connsiteX6" fmla="*/ 46802 w 410686"/>
                  <a:gd name="connsiteY6" fmla="*/ 190191 h 214669"/>
                  <a:gd name="connsiteX7" fmla="*/ 84097 w 410686"/>
                  <a:gd name="connsiteY7" fmla="*/ 156880 h 2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686" h="214669">
                    <a:moveTo>
                      <a:pt x="84097" y="156880"/>
                    </a:moveTo>
                    <a:cubicBezTo>
                      <a:pt x="143850" y="145276"/>
                      <a:pt x="170233" y="75363"/>
                      <a:pt x="217919" y="37606"/>
                    </a:cubicBezTo>
                    <a:cubicBezTo>
                      <a:pt x="270398" y="-4019"/>
                      <a:pt x="344006" y="-3153"/>
                      <a:pt x="410686" y="3313"/>
                    </a:cubicBezTo>
                    <a:cubicBezTo>
                      <a:pt x="381589" y="23058"/>
                      <a:pt x="341061" y="11165"/>
                      <a:pt x="308328" y="24039"/>
                    </a:cubicBezTo>
                    <a:cubicBezTo>
                      <a:pt x="274555" y="37317"/>
                      <a:pt x="256485" y="73284"/>
                      <a:pt x="241359" y="106249"/>
                    </a:cubicBezTo>
                    <a:cubicBezTo>
                      <a:pt x="225078" y="141812"/>
                      <a:pt x="211511" y="190307"/>
                      <a:pt x="242109" y="214670"/>
                    </a:cubicBezTo>
                    <a:cubicBezTo>
                      <a:pt x="179181" y="164558"/>
                      <a:pt x="113425" y="198389"/>
                      <a:pt x="46802" y="190191"/>
                    </a:cubicBezTo>
                    <a:cubicBezTo>
                      <a:pt x="-49898" y="178241"/>
                      <a:pt x="23767" y="168600"/>
                      <a:pt x="84097" y="156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213" name="Freeform: Shape 212">
                <a:extLst>
                  <a:ext uri="{FF2B5EF4-FFF2-40B4-BE49-F238E27FC236}">
                    <a16:creationId xmlns:a16="http://schemas.microsoft.com/office/drawing/2014/main" id="{7B6FF81A-D004-4F51-B451-5C97C61F5EA1}"/>
                  </a:ext>
                </a:extLst>
              </p:cNvPr>
              <p:cNvSpPr/>
              <p:nvPr/>
            </p:nvSpPr>
            <p:spPr>
              <a:xfrm>
                <a:off x="3622279" y="4394491"/>
                <a:ext cx="323409" cy="300879"/>
              </a:xfrm>
              <a:custGeom>
                <a:avLst/>
                <a:gdLst>
                  <a:gd name="connsiteX0" fmla="*/ 225270 w 323409"/>
                  <a:gd name="connsiteY0" fmla="*/ 300880 h 300879"/>
                  <a:gd name="connsiteX1" fmla="*/ 291430 w 323409"/>
                  <a:gd name="connsiteY1" fmla="*/ 273803 h 300879"/>
                  <a:gd name="connsiteX2" fmla="*/ 323125 w 323409"/>
                  <a:gd name="connsiteY2" fmla="*/ 213012 h 300879"/>
                  <a:gd name="connsiteX3" fmla="*/ 300436 w 323409"/>
                  <a:gd name="connsiteY3" fmla="*/ 152509 h 300879"/>
                  <a:gd name="connsiteX4" fmla="*/ 296107 w 323409"/>
                  <a:gd name="connsiteY4" fmla="*/ 12509 h 300879"/>
                  <a:gd name="connsiteX5" fmla="*/ 198598 w 323409"/>
                  <a:gd name="connsiteY5" fmla="*/ 29194 h 300879"/>
                  <a:gd name="connsiteX6" fmla="*/ 110614 w 323409"/>
                  <a:gd name="connsiteY6" fmla="*/ 90736 h 300879"/>
                  <a:gd name="connsiteX7" fmla="*/ 0 w 323409"/>
                  <a:gd name="connsiteY7" fmla="*/ 86348 h 300879"/>
                  <a:gd name="connsiteX8" fmla="*/ 225270 w 323409"/>
                  <a:gd name="connsiteY8" fmla="*/ 300880 h 30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09" h="300879">
                    <a:moveTo>
                      <a:pt x="225270" y="300880"/>
                    </a:moveTo>
                    <a:cubicBezTo>
                      <a:pt x="248363" y="294471"/>
                      <a:pt x="271975" y="287775"/>
                      <a:pt x="291430" y="273803"/>
                    </a:cubicBezTo>
                    <a:cubicBezTo>
                      <a:pt x="310886" y="259832"/>
                      <a:pt x="325665" y="236855"/>
                      <a:pt x="323125" y="213012"/>
                    </a:cubicBezTo>
                    <a:cubicBezTo>
                      <a:pt x="320816" y="191478"/>
                      <a:pt x="305344" y="173581"/>
                      <a:pt x="300436" y="152509"/>
                    </a:cubicBezTo>
                    <a:cubicBezTo>
                      <a:pt x="289468" y="105342"/>
                      <a:pt x="330688" y="46340"/>
                      <a:pt x="296107" y="12509"/>
                    </a:cubicBezTo>
                    <a:cubicBezTo>
                      <a:pt x="270012" y="-13008"/>
                      <a:pt x="225443" y="4542"/>
                      <a:pt x="198598" y="29194"/>
                    </a:cubicBezTo>
                    <a:cubicBezTo>
                      <a:pt x="171694" y="53845"/>
                      <a:pt x="146870" y="86406"/>
                      <a:pt x="110614" y="90736"/>
                    </a:cubicBezTo>
                    <a:cubicBezTo>
                      <a:pt x="71183" y="95470"/>
                      <a:pt x="38334" y="71858"/>
                      <a:pt x="0" y="86348"/>
                    </a:cubicBezTo>
                    <a:cubicBezTo>
                      <a:pt x="8198" y="95354"/>
                      <a:pt x="256907" y="292047"/>
                      <a:pt x="225270" y="300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214" name="Freeform: Shape 213">
                <a:extLst>
                  <a:ext uri="{FF2B5EF4-FFF2-40B4-BE49-F238E27FC236}">
                    <a16:creationId xmlns:a16="http://schemas.microsoft.com/office/drawing/2014/main" id="{A5D2B6B1-5C92-4E8E-BC8C-A898D6A2AF08}"/>
                  </a:ext>
                </a:extLst>
              </p:cNvPr>
              <p:cNvSpPr/>
              <p:nvPr/>
            </p:nvSpPr>
            <p:spPr>
              <a:xfrm>
                <a:off x="3042698" y="4660443"/>
                <a:ext cx="382889" cy="479115"/>
              </a:xfrm>
              <a:custGeom>
                <a:avLst/>
                <a:gdLst>
                  <a:gd name="connsiteX0" fmla="*/ 238155 w 382889"/>
                  <a:gd name="connsiteY0" fmla="*/ 115405 h 479115"/>
                  <a:gd name="connsiteX1" fmla="*/ 53933 w 382889"/>
                  <a:gd name="connsiteY1" fmla="*/ 328898 h 479115"/>
                  <a:gd name="connsiteX2" fmla="*/ 3187 w 382889"/>
                  <a:gd name="connsiteY2" fmla="*/ 479116 h 479115"/>
                  <a:gd name="connsiteX3" fmla="*/ 135508 w 382889"/>
                  <a:gd name="connsiteY3" fmla="*/ 127645 h 479115"/>
                  <a:gd name="connsiteX4" fmla="*/ 207788 w 382889"/>
                  <a:gd name="connsiteY4" fmla="*/ 25632 h 479115"/>
                  <a:gd name="connsiteX5" fmla="*/ 230881 w 382889"/>
                  <a:gd name="connsiteY5" fmla="*/ 3117 h 479115"/>
                  <a:gd name="connsiteX6" fmla="*/ 382889 w 382889"/>
                  <a:gd name="connsiteY6" fmla="*/ 98144 h 479115"/>
                  <a:gd name="connsiteX7" fmla="*/ 238155 w 382889"/>
                  <a:gd name="connsiteY7" fmla="*/ 115405 h 47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889" h="479115">
                    <a:moveTo>
                      <a:pt x="238155" y="115405"/>
                    </a:moveTo>
                    <a:cubicBezTo>
                      <a:pt x="170898" y="181220"/>
                      <a:pt x="109183" y="252692"/>
                      <a:pt x="53933" y="328898"/>
                    </a:cubicBezTo>
                    <a:cubicBezTo>
                      <a:pt x="21892" y="373120"/>
                      <a:pt x="-9457" y="426003"/>
                      <a:pt x="3187" y="479116"/>
                    </a:cubicBezTo>
                    <a:cubicBezTo>
                      <a:pt x="-16846" y="352106"/>
                      <a:pt x="61207" y="232543"/>
                      <a:pt x="135508" y="127645"/>
                    </a:cubicBezTo>
                    <a:cubicBezTo>
                      <a:pt x="159582" y="93640"/>
                      <a:pt x="183714" y="59636"/>
                      <a:pt x="207788" y="25632"/>
                    </a:cubicBezTo>
                    <a:cubicBezTo>
                      <a:pt x="214081" y="16742"/>
                      <a:pt x="220894" y="7447"/>
                      <a:pt x="230881" y="3117"/>
                    </a:cubicBezTo>
                    <a:cubicBezTo>
                      <a:pt x="276778" y="-16743"/>
                      <a:pt x="361932" y="63447"/>
                      <a:pt x="382889" y="98144"/>
                    </a:cubicBezTo>
                    <a:cubicBezTo>
                      <a:pt x="343400" y="64890"/>
                      <a:pt x="272968" y="81401"/>
                      <a:pt x="238155" y="115405"/>
                    </a:cubicBezTo>
                    <a:close/>
                  </a:path>
                </a:pathLst>
              </a:custGeom>
              <a:solidFill>
                <a:srgbClr val="DA9C92">
                  <a:alpha val="25000"/>
                </a:srgbClr>
              </a:solidFill>
              <a:ln w="5770" cap="flat">
                <a:noFill/>
                <a:prstDash val="solid"/>
                <a:miter/>
              </a:ln>
            </p:spPr>
            <p:txBody>
              <a:bodyPr rtlCol="0" anchor="ctr"/>
              <a:lstStyle/>
              <a:p>
                <a:endParaRPr lang="th-TH"/>
              </a:p>
            </p:txBody>
          </p:sp>
          <p:sp>
            <p:nvSpPr>
              <p:cNvPr id="215" name="Freeform: Shape 214">
                <a:extLst>
                  <a:ext uri="{FF2B5EF4-FFF2-40B4-BE49-F238E27FC236}">
                    <a16:creationId xmlns:a16="http://schemas.microsoft.com/office/drawing/2014/main" id="{1BD91D9C-9169-4530-AB82-6DBD4DA77E72}"/>
                  </a:ext>
                </a:extLst>
              </p:cNvPr>
              <p:cNvSpPr/>
              <p:nvPr/>
            </p:nvSpPr>
            <p:spPr>
              <a:xfrm>
                <a:off x="3351459" y="4765457"/>
                <a:ext cx="234218" cy="420691"/>
              </a:xfrm>
              <a:custGeom>
                <a:avLst/>
                <a:gdLst>
                  <a:gd name="connsiteX0" fmla="*/ 167654 w 234218"/>
                  <a:gd name="connsiteY0" fmla="*/ 119678 h 420691"/>
                  <a:gd name="connsiteX1" fmla="*/ 177064 w 234218"/>
                  <a:gd name="connsiteY1" fmla="*/ 169616 h 420691"/>
                  <a:gd name="connsiteX2" fmla="*/ 156569 w 234218"/>
                  <a:gd name="connsiteY2" fmla="*/ 208816 h 420691"/>
                  <a:gd name="connsiteX3" fmla="*/ 0 w 234218"/>
                  <a:gd name="connsiteY3" fmla="*/ 420692 h 420691"/>
                  <a:gd name="connsiteX4" fmla="*/ 234218 w 234218"/>
                  <a:gd name="connsiteY4" fmla="*/ 253789 h 420691"/>
                  <a:gd name="connsiteX5" fmla="*/ 172907 w 234218"/>
                  <a:gd name="connsiteY5" fmla="*/ 88156 h 420691"/>
                  <a:gd name="connsiteX6" fmla="*/ 115060 w 234218"/>
                  <a:gd name="connsiteY6" fmla="*/ 0 h 420691"/>
                  <a:gd name="connsiteX7" fmla="*/ 167654 w 234218"/>
                  <a:gd name="connsiteY7" fmla="*/ 119678 h 4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218" h="420691">
                    <a:moveTo>
                      <a:pt x="167654" y="119678"/>
                    </a:moveTo>
                    <a:cubicBezTo>
                      <a:pt x="173773" y="135728"/>
                      <a:pt x="180008" y="152701"/>
                      <a:pt x="177064" y="169616"/>
                    </a:cubicBezTo>
                    <a:cubicBezTo>
                      <a:pt x="174524" y="184280"/>
                      <a:pt x="165402" y="196808"/>
                      <a:pt x="156569" y="208816"/>
                    </a:cubicBezTo>
                    <a:cubicBezTo>
                      <a:pt x="104379" y="279422"/>
                      <a:pt x="52190" y="350086"/>
                      <a:pt x="0" y="420692"/>
                    </a:cubicBezTo>
                    <a:cubicBezTo>
                      <a:pt x="57674" y="342061"/>
                      <a:pt x="141097" y="282655"/>
                      <a:pt x="234218" y="253789"/>
                    </a:cubicBezTo>
                    <a:cubicBezTo>
                      <a:pt x="197270" y="207430"/>
                      <a:pt x="191208" y="144561"/>
                      <a:pt x="172907" y="88156"/>
                    </a:cubicBezTo>
                    <a:cubicBezTo>
                      <a:pt x="161880" y="54152"/>
                      <a:pt x="143464" y="21707"/>
                      <a:pt x="115060" y="0"/>
                    </a:cubicBezTo>
                    <a:cubicBezTo>
                      <a:pt x="128396" y="40528"/>
                      <a:pt x="152066" y="78920"/>
                      <a:pt x="167654" y="119678"/>
                    </a:cubicBezTo>
                    <a:close/>
                  </a:path>
                </a:pathLst>
              </a:custGeom>
              <a:solidFill>
                <a:srgbClr val="DA9C92">
                  <a:alpha val="25000"/>
                </a:srgbClr>
              </a:solidFill>
              <a:ln w="5770" cap="flat">
                <a:noFill/>
                <a:prstDash val="solid"/>
                <a:miter/>
              </a:ln>
            </p:spPr>
            <p:txBody>
              <a:bodyPr rtlCol="0" anchor="ctr"/>
              <a:lstStyle/>
              <a:p>
                <a:endParaRPr lang="th-TH"/>
              </a:p>
            </p:txBody>
          </p:sp>
          <p:sp>
            <p:nvSpPr>
              <p:cNvPr id="216" name="Freeform: Shape 215">
                <a:extLst>
                  <a:ext uri="{FF2B5EF4-FFF2-40B4-BE49-F238E27FC236}">
                    <a16:creationId xmlns:a16="http://schemas.microsoft.com/office/drawing/2014/main" id="{E59EFECD-2F9F-4F68-AE3D-6C9ED5993659}"/>
                  </a:ext>
                </a:extLst>
              </p:cNvPr>
              <p:cNvSpPr/>
              <p:nvPr/>
            </p:nvSpPr>
            <p:spPr>
              <a:xfrm>
                <a:off x="2580864" y="4903766"/>
                <a:ext cx="587873" cy="577685"/>
              </a:xfrm>
              <a:custGeom>
                <a:avLst/>
                <a:gdLst>
                  <a:gd name="connsiteX0" fmla="*/ 230398 w 587873"/>
                  <a:gd name="connsiteY0" fmla="*/ 115769 h 577685"/>
                  <a:gd name="connsiteX1" fmla="*/ 272139 w 587873"/>
                  <a:gd name="connsiteY1" fmla="*/ 126507 h 577685"/>
                  <a:gd name="connsiteX2" fmla="*/ 301120 w 587873"/>
                  <a:gd name="connsiteY2" fmla="*/ 156065 h 577685"/>
                  <a:gd name="connsiteX3" fmla="*/ 403016 w 587873"/>
                  <a:gd name="connsiteY3" fmla="*/ 293814 h 577685"/>
                  <a:gd name="connsiteX4" fmla="*/ 452493 w 587873"/>
                  <a:gd name="connsiteY4" fmla="*/ 372271 h 577685"/>
                  <a:gd name="connsiteX5" fmla="*/ 491693 w 587873"/>
                  <a:gd name="connsiteY5" fmla="*/ 498531 h 577685"/>
                  <a:gd name="connsiteX6" fmla="*/ 587874 w 587873"/>
                  <a:gd name="connsiteY6" fmla="*/ 577681 h 577685"/>
                  <a:gd name="connsiteX7" fmla="*/ 404691 w 587873"/>
                  <a:gd name="connsiteY7" fmla="*/ 426251 h 577685"/>
                  <a:gd name="connsiteX8" fmla="*/ 366415 w 587873"/>
                  <a:gd name="connsiteY8" fmla="*/ 376947 h 577685"/>
                  <a:gd name="connsiteX9" fmla="*/ 189755 w 587873"/>
                  <a:gd name="connsiteY9" fmla="*/ 291735 h 577685"/>
                  <a:gd name="connsiteX10" fmla="*/ 177054 w 587873"/>
                  <a:gd name="connsiteY10" fmla="*/ 277129 h 577685"/>
                  <a:gd name="connsiteX11" fmla="*/ 182770 w 587873"/>
                  <a:gd name="connsiteY11" fmla="*/ 257269 h 577685"/>
                  <a:gd name="connsiteX12" fmla="*/ 220238 w 587873"/>
                  <a:gd name="connsiteY12" fmla="*/ 193649 h 577685"/>
                  <a:gd name="connsiteX13" fmla="*/ 10498 w 587873"/>
                  <a:gd name="connsiteY13" fmla="*/ 38697 h 577685"/>
                  <a:gd name="connsiteX14" fmla="*/ 8015 w 587873"/>
                  <a:gd name="connsiteY14" fmla="*/ 363 h 577685"/>
                  <a:gd name="connsiteX15" fmla="*/ 230398 w 587873"/>
                  <a:gd name="connsiteY15" fmla="*/ 115769 h 57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73" h="577685">
                    <a:moveTo>
                      <a:pt x="230398" y="115769"/>
                    </a:moveTo>
                    <a:cubicBezTo>
                      <a:pt x="244658" y="117962"/>
                      <a:pt x="259553" y="119348"/>
                      <a:pt x="272139" y="126507"/>
                    </a:cubicBezTo>
                    <a:cubicBezTo>
                      <a:pt x="284204" y="133377"/>
                      <a:pt x="292807" y="144865"/>
                      <a:pt x="301120" y="156065"/>
                    </a:cubicBezTo>
                    <a:cubicBezTo>
                      <a:pt x="335066" y="201962"/>
                      <a:pt x="369070" y="247917"/>
                      <a:pt x="403016" y="293814"/>
                    </a:cubicBezTo>
                    <a:cubicBezTo>
                      <a:pt x="421433" y="318754"/>
                      <a:pt x="440023" y="343925"/>
                      <a:pt x="452493" y="372271"/>
                    </a:cubicBezTo>
                    <a:cubicBezTo>
                      <a:pt x="470274" y="412626"/>
                      <a:pt x="474951" y="457714"/>
                      <a:pt x="491693" y="498531"/>
                    </a:cubicBezTo>
                    <a:cubicBezTo>
                      <a:pt x="508493" y="539347"/>
                      <a:pt x="543767" y="578143"/>
                      <a:pt x="587874" y="577681"/>
                    </a:cubicBezTo>
                    <a:cubicBezTo>
                      <a:pt x="505548" y="573236"/>
                      <a:pt x="449722" y="495298"/>
                      <a:pt x="404691" y="426251"/>
                    </a:cubicBezTo>
                    <a:cubicBezTo>
                      <a:pt x="393318" y="408758"/>
                      <a:pt x="381656" y="391207"/>
                      <a:pt x="366415" y="376947"/>
                    </a:cubicBezTo>
                    <a:cubicBezTo>
                      <a:pt x="318440" y="331974"/>
                      <a:pt x="244716" y="327818"/>
                      <a:pt x="189755" y="291735"/>
                    </a:cubicBezTo>
                    <a:cubicBezTo>
                      <a:pt x="184213" y="288098"/>
                      <a:pt x="178497" y="283595"/>
                      <a:pt x="177054" y="277129"/>
                    </a:cubicBezTo>
                    <a:cubicBezTo>
                      <a:pt x="175495" y="270201"/>
                      <a:pt x="179190" y="263331"/>
                      <a:pt x="182770" y="257269"/>
                    </a:cubicBezTo>
                    <a:cubicBezTo>
                      <a:pt x="195240" y="236082"/>
                      <a:pt x="207767" y="214894"/>
                      <a:pt x="220238" y="193649"/>
                    </a:cubicBezTo>
                    <a:cubicBezTo>
                      <a:pt x="139297" y="159760"/>
                      <a:pt x="66671" y="106127"/>
                      <a:pt x="10498" y="38697"/>
                    </a:cubicBezTo>
                    <a:cubicBezTo>
                      <a:pt x="857" y="27092"/>
                      <a:pt x="-6129" y="5616"/>
                      <a:pt x="8015" y="363"/>
                    </a:cubicBezTo>
                    <a:cubicBezTo>
                      <a:pt x="28741" y="-7316"/>
                      <a:pt x="189351" y="109418"/>
                      <a:pt x="230398" y="115769"/>
                    </a:cubicBezTo>
                    <a:close/>
                  </a:path>
                </a:pathLst>
              </a:custGeom>
              <a:solidFill>
                <a:srgbClr val="DA9C92">
                  <a:alpha val="25000"/>
                </a:srgbClr>
              </a:solidFill>
              <a:ln w="5770" cap="flat">
                <a:noFill/>
                <a:prstDash val="solid"/>
                <a:miter/>
              </a:ln>
            </p:spPr>
            <p:txBody>
              <a:bodyPr rtlCol="0" anchor="ctr"/>
              <a:lstStyle/>
              <a:p>
                <a:endParaRPr lang="th-TH"/>
              </a:p>
            </p:txBody>
          </p:sp>
          <p:sp>
            <p:nvSpPr>
              <p:cNvPr id="217" name="Freeform: Shape 216">
                <a:extLst>
                  <a:ext uri="{FF2B5EF4-FFF2-40B4-BE49-F238E27FC236}">
                    <a16:creationId xmlns:a16="http://schemas.microsoft.com/office/drawing/2014/main" id="{B313F7A7-0A20-475D-89A4-C6DEB3111104}"/>
                  </a:ext>
                </a:extLst>
              </p:cNvPr>
              <p:cNvSpPr/>
              <p:nvPr/>
            </p:nvSpPr>
            <p:spPr>
              <a:xfrm>
                <a:off x="2603143" y="5569177"/>
                <a:ext cx="184334" cy="412469"/>
              </a:xfrm>
              <a:custGeom>
                <a:avLst/>
                <a:gdLst>
                  <a:gd name="connsiteX0" fmla="*/ 285 w 184334"/>
                  <a:gd name="connsiteY0" fmla="*/ 198562 h 412469"/>
                  <a:gd name="connsiteX1" fmla="*/ 15353 w 184334"/>
                  <a:gd name="connsiteY1" fmla="*/ 344393 h 412469"/>
                  <a:gd name="connsiteX2" fmla="*/ 16277 w 184334"/>
                  <a:gd name="connsiteY2" fmla="*/ 388385 h 412469"/>
                  <a:gd name="connsiteX3" fmla="*/ 48664 w 184334"/>
                  <a:gd name="connsiteY3" fmla="*/ 411882 h 412469"/>
                  <a:gd name="connsiteX4" fmla="*/ 67254 w 184334"/>
                  <a:gd name="connsiteY4" fmla="*/ 355651 h 412469"/>
                  <a:gd name="connsiteX5" fmla="*/ 184334 w 184334"/>
                  <a:gd name="connsiteY5" fmla="*/ 24443 h 412469"/>
                  <a:gd name="connsiteX6" fmla="*/ 285 w 184334"/>
                  <a:gd name="connsiteY6" fmla="*/ 198562 h 41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34" h="412469">
                    <a:moveTo>
                      <a:pt x="285" y="198562"/>
                    </a:moveTo>
                    <a:cubicBezTo>
                      <a:pt x="-2601" y="247461"/>
                      <a:pt x="17431" y="295494"/>
                      <a:pt x="15353" y="344393"/>
                    </a:cubicBezTo>
                    <a:cubicBezTo>
                      <a:pt x="14718" y="359115"/>
                      <a:pt x="12120" y="374241"/>
                      <a:pt x="16277" y="388385"/>
                    </a:cubicBezTo>
                    <a:cubicBezTo>
                      <a:pt x="20433" y="402529"/>
                      <a:pt x="34347" y="415403"/>
                      <a:pt x="48664" y="411882"/>
                    </a:cubicBezTo>
                    <a:cubicBezTo>
                      <a:pt x="69794" y="406744"/>
                      <a:pt x="69621" y="377243"/>
                      <a:pt x="67254" y="355651"/>
                    </a:cubicBezTo>
                    <a:cubicBezTo>
                      <a:pt x="53398" y="229622"/>
                      <a:pt x="128911" y="128880"/>
                      <a:pt x="184334" y="24443"/>
                    </a:cubicBezTo>
                    <a:cubicBezTo>
                      <a:pt x="90693" y="-65792"/>
                      <a:pt x="5077" y="116872"/>
                      <a:pt x="285" y="198562"/>
                    </a:cubicBezTo>
                    <a:close/>
                  </a:path>
                </a:pathLst>
              </a:custGeom>
              <a:solidFill>
                <a:srgbClr val="DA9C92">
                  <a:alpha val="25000"/>
                </a:srgbClr>
              </a:solidFill>
              <a:ln w="5770" cap="flat">
                <a:noFill/>
                <a:prstDash val="solid"/>
                <a:miter/>
              </a:ln>
            </p:spPr>
            <p:txBody>
              <a:bodyPr rtlCol="0" anchor="ctr"/>
              <a:lstStyle/>
              <a:p>
                <a:endParaRPr lang="th-TH"/>
              </a:p>
            </p:txBody>
          </p:sp>
          <p:sp>
            <p:nvSpPr>
              <p:cNvPr id="218" name="Freeform: Shape 217">
                <a:extLst>
                  <a:ext uri="{FF2B5EF4-FFF2-40B4-BE49-F238E27FC236}">
                    <a16:creationId xmlns:a16="http://schemas.microsoft.com/office/drawing/2014/main" id="{200B4C60-1E7B-4A93-BF74-617033D77B20}"/>
                  </a:ext>
                </a:extLst>
              </p:cNvPr>
              <p:cNvSpPr/>
              <p:nvPr/>
            </p:nvSpPr>
            <p:spPr>
              <a:xfrm>
                <a:off x="2495386" y="4449606"/>
                <a:ext cx="352190" cy="509079"/>
              </a:xfrm>
              <a:custGeom>
                <a:avLst/>
                <a:gdLst>
                  <a:gd name="connsiteX0" fmla="*/ 50367 w 352190"/>
                  <a:gd name="connsiteY0" fmla="*/ 149179 h 509079"/>
                  <a:gd name="connsiteX1" fmla="*/ 73864 w 352190"/>
                  <a:gd name="connsiteY1" fmla="*/ 320527 h 509079"/>
                  <a:gd name="connsiteX2" fmla="*/ 278985 w 352190"/>
                  <a:gd name="connsiteY2" fmla="*/ 445343 h 509079"/>
                  <a:gd name="connsiteX3" fmla="*/ 329097 w 352190"/>
                  <a:gd name="connsiteY3" fmla="*/ 463702 h 509079"/>
                  <a:gd name="connsiteX4" fmla="*/ 351554 w 352190"/>
                  <a:gd name="connsiteY4" fmla="*/ 509079 h 509079"/>
                  <a:gd name="connsiteX5" fmla="*/ 160231 w 352190"/>
                  <a:gd name="connsiteY5" fmla="*/ 457583 h 509079"/>
                  <a:gd name="connsiteX6" fmla="*/ 69361 w 352190"/>
                  <a:gd name="connsiteY6" fmla="*/ 389459 h 509079"/>
                  <a:gd name="connsiteX7" fmla="*/ 2103 w 352190"/>
                  <a:gd name="connsiteY7" fmla="*/ 176775 h 509079"/>
                  <a:gd name="connsiteX8" fmla="*/ 105270 w 352190"/>
                  <a:gd name="connsiteY8" fmla="*/ 0 h 509079"/>
                  <a:gd name="connsiteX9" fmla="*/ 50367 w 352190"/>
                  <a:gd name="connsiteY9" fmla="*/ 149179 h 50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190" h="509079">
                    <a:moveTo>
                      <a:pt x="50367" y="149179"/>
                    </a:moveTo>
                    <a:cubicBezTo>
                      <a:pt x="38763" y="207026"/>
                      <a:pt x="43497" y="269954"/>
                      <a:pt x="73864" y="320527"/>
                    </a:cubicBezTo>
                    <a:cubicBezTo>
                      <a:pt x="116182" y="391018"/>
                      <a:pt x="199200" y="425599"/>
                      <a:pt x="278985" y="445343"/>
                    </a:cubicBezTo>
                    <a:cubicBezTo>
                      <a:pt x="296363" y="449616"/>
                      <a:pt x="314259" y="453657"/>
                      <a:pt x="329097" y="463702"/>
                    </a:cubicBezTo>
                    <a:cubicBezTo>
                      <a:pt x="343876" y="473748"/>
                      <a:pt x="355018" y="491529"/>
                      <a:pt x="351554" y="509079"/>
                    </a:cubicBezTo>
                    <a:cubicBezTo>
                      <a:pt x="284989" y="506424"/>
                      <a:pt x="219118" y="488700"/>
                      <a:pt x="160231" y="457583"/>
                    </a:cubicBezTo>
                    <a:cubicBezTo>
                      <a:pt x="126631" y="439801"/>
                      <a:pt x="95052" y="417517"/>
                      <a:pt x="69361" y="389459"/>
                    </a:cubicBezTo>
                    <a:cubicBezTo>
                      <a:pt x="17518" y="332824"/>
                      <a:pt x="-7769" y="252923"/>
                      <a:pt x="2103" y="176775"/>
                    </a:cubicBezTo>
                    <a:cubicBezTo>
                      <a:pt x="10994" y="107901"/>
                      <a:pt x="48924" y="40874"/>
                      <a:pt x="105270" y="0"/>
                    </a:cubicBezTo>
                    <a:cubicBezTo>
                      <a:pt x="90260" y="47571"/>
                      <a:pt x="60932" y="96470"/>
                      <a:pt x="50367" y="149179"/>
                    </a:cubicBezTo>
                    <a:close/>
                  </a:path>
                </a:pathLst>
              </a:custGeom>
              <a:solidFill>
                <a:srgbClr val="DA9C92">
                  <a:alpha val="25000"/>
                </a:srgbClr>
              </a:solidFill>
              <a:ln w="5770" cap="flat">
                <a:noFill/>
                <a:prstDash val="solid"/>
                <a:miter/>
              </a:ln>
            </p:spPr>
            <p:txBody>
              <a:bodyPr rtlCol="0" anchor="ctr"/>
              <a:lstStyle/>
              <a:p>
                <a:endParaRPr lang="th-TH"/>
              </a:p>
            </p:txBody>
          </p:sp>
          <p:sp>
            <p:nvSpPr>
              <p:cNvPr id="219" name="Freeform: Shape 218">
                <a:extLst>
                  <a:ext uri="{FF2B5EF4-FFF2-40B4-BE49-F238E27FC236}">
                    <a16:creationId xmlns:a16="http://schemas.microsoft.com/office/drawing/2014/main" id="{96CFD900-D35C-4BCD-8D85-1BBB6C29AB41}"/>
                  </a:ext>
                </a:extLst>
              </p:cNvPr>
              <p:cNvSpPr/>
              <p:nvPr/>
            </p:nvSpPr>
            <p:spPr>
              <a:xfrm>
                <a:off x="2938908" y="5796863"/>
                <a:ext cx="722834" cy="451645"/>
              </a:xfrm>
              <a:custGeom>
                <a:avLst/>
                <a:gdLst>
                  <a:gd name="connsiteX0" fmla="*/ 430795 w 722834"/>
                  <a:gd name="connsiteY0" fmla="*/ 11693 h 451645"/>
                  <a:gd name="connsiteX1" fmla="*/ 456139 w 722834"/>
                  <a:gd name="connsiteY1" fmla="*/ 666 h 451645"/>
                  <a:gd name="connsiteX2" fmla="*/ 490778 w 722834"/>
                  <a:gd name="connsiteY2" fmla="*/ 4592 h 451645"/>
                  <a:gd name="connsiteX3" fmla="*/ 692436 w 722834"/>
                  <a:gd name="connsiteY3" fmla="*/ 57070 h 451645"/>
                  <a:gd name="connsiteX4" fmla="*/ 721821 w 722834"/>
                  <a:gd name="connsiteY4" fmla="*/ 87379 h 451645"/>
                  <a:gd name="connsiteX5" fmla="*/ 687471 w 722834"/>
                  <a:gd name="connsiteY5" fmla="*/ 99214 h 451645"/>
                  <a:gd name="connsiteX6" fmla="*/ 494531 w 722834"/>
                  <a:gd name="connsiteY6" fmla="*/ 210290 h 451645"/>
                  <a:gd name="connsiteX7" fmla="*/ 338251 w 722834"/>
                  <a:gd name="connsiteY7" fmla="*/ 378406 h 451645"/>
                  <a:gd name="connsiteX8" fmla="*/ 223249 w 722834"/>
                  <a:gd name="connsiteY8" fmla="*/ 427535 h 451645"/>
                  <a:gd name="connsiteX9" fmla="*/ 102012 w 722834"/>
                  <a:gd name="connsiteY9" fmla="*/ 451436 h 451645"/>
                  <a:gd name="connsiteX10" fmla="*/ 0 w 722834"/>
                  <a:gd name="connsiteY10" fmla="*/ 391568 h 451645"/>
                  <a:gd name="connsiteX11" fmla="*/ 382012 w 722834"/>
                  <a:gd name="connsiteY11" fmla="*/ 267907 h 451645"/>
                  <a:gd name="connsiteX12" fmla="*/ 447018 w 722834"/>
                  <a:gd name="connsiteY12" fmla="*/ 173400 h 451645"/>
                  <a:gd name="connsiteX13" fmla="*/ 461624 w 722834"/>
                  <a:gd name="connsiteY13" fmla="*/ 113474 h 451645"/>
                  <a:gd name="connsiteX14" fmla="*/ 369542 w 722834"/>
                  <a:gd name="connsiteY14" fmla="*/ 95519 h 451645"/>
                  <a:gd name="connsiteX15" fmla="*/ 430795 w 722834"/>
                  <a:gd name="connsiteY15" fmla="*/ 11693 h 4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2834" h="451645">
                    <a:moveTo>
                      <a:pt x="430795" y="11693"/>
                    </a:moveTo>
                    <a:cubicBezTo>
                      <a:pt x="438704" y="6901"/>
                      <a:pt x="447018" y="2282"/>
                      <a:pt x="456139" y="666"/>
                    </a:cubicBezTo>
                    <a:cubicBezTo>
                      <a:pt x="467686" y="-1355"/>
                      <a:pt x="479463" y="1590"/>
                      <a:pt x="490778" y="4592"/>
                    </a:cubicBezTo>
                    <a:cubicBezTo>
                      <a:pt x="557978" y="22085"/>
                      <a:pt x="625236" y="39577"/>
                      <a:pt x="692436" y="57070"/>
                    </a:cubicBezTo>
                    <a:cubicBezTo>
                      <a:pt x="707908" y="61111"/>
                      <a:pt x="727537" y="72427"/>
                      <a:pt x="721821" y="87379"/>
                    </a:cubicBezTo>
                    <a:cubicBezTo>
                      <a:pt x="717203" y="99503"/>
                      <a:pt x="700461" y="99618"/>
                      <a:pt x="687471" y="99214"/>
                    </a:cubicBezTo>
                    <a:cubicBezTo>
                      <a:pt x="610630" y="96732"/>
                      <a:pt x="543949" y="151404"/>
                      <a:pt x="494531" y="210290"/>
                    </a:cubicBezTo>
                    <a:cubicBezTo>
                      <a:pt x="445112" y="269177"/>
                      <a:pt x="403026" y="336954"/>
                      <a:pt x="338251" y="378406"/>
                    </a:cubicBezTo>
                    <a:cubicBezTo>
                      <a:pt x="303034" y="400921"/>
                      <a:pt x="262968" y="414430"/>
                      <a:pt x="223249" y="427535"/>
                    </a:cubicBezTo>
                    <a:cubicBezTo>
                      <a:pt x="183876" y="440525"/>
                      <a:pt x="143406" y="453457"/>
                      <a:pt x="102012" y="451436"/>
                    </a:cubicBezTo>
                    <a:cubicBezTo>
                      <a:pt x="60618" y="449415"/>
                      <a:pt x="17550" y="429152"/>
                      <a:pt x="0" y="391568"/>
                    </a:cubicBezTo>
                    <a:cubicBezTo>
                      <a:pt x="136882" y="425341"/>
                      <a:pt x="290911" y="375519"/>
                      <a:pt x="382012" y="267907"/>
                    </a:cubicBezTo>
                    <a:cubicBezTo>
                      <a:pt x="406721" y="238694"/>
                      <a:pt x="426927" y="205960"/>
                      <a:pt x="447018" y="173400"/>
                    </a:cubicBezTo>
                    <a:cubicBezTo>
                      <a:pt x="458218" y="155156"/>
                      <a:pt x="469822" y="133218"/>
                      <a:pt x="461624" y="113474"/>
                    </a:cubicBezTo>
                    <a:cubicBezTo>
                      <a:pt x="442746" y="68154"/>
                      <a:pt x="383339" y="113763"/>
                      <a:pt x="369542" y="95519"/>
                    </a:cubicBezTo>
                    <a:cubicBezTo>
                      <a:pt x="342177" y="59206"/>
                      <a:pt x="405046" y="27280"/>
                      <a:pt x="430795" y="11693"/>
                    </a:cubicBezTo>
                    <a:close/>
                  </a:path>
                </a:pathLst>
              </a:custGeom>
              <a:solidFill>
                <a:srgbClr val="DA9C92">
                  <a:alpha val="10000"/>
                </a:srgbClr>
              </a:solidFill>
              <a:ln w="5770" cap="flat">
                <a:noFill/>
                <a:prstDash val="solid"/>
                <a:miter/>
              </a:ln>
            </p:spPr>
            <p:txBody>
              <a:bodyPr rtlCol="0" anchor="ctr"/>
              <a:lstStyle/>
              <a:p>
                <a:endParaRPr lang="th-TH"/>
              </a:p>
            </p:txBody>
          </p:sp>
          <p:sp>
            <p:nvSpPr>
              <p:cNvPr id="220" name="Freeform: Shape 219">
                <a:extLst>
                  <a:ext uri="{FF2B5EF4-FFF2-40B4-BE49-F238E27FC236}">
                    <a16:creationId xmlns:a16="http://schemas.microsoft.com/office/drawing/2014/main" id="{C065FD26-2169-4D72-A75F-2A6B033CB64A}"/>
                  </a:ext>
                </a:extLst>
              </p:cNvPr>
              <p:cNvSpPr/>
              <p:nvPr/>
            </p:nvSpPr>
            <p:spPr>
              <a:xfrm>
                <a:off x="2766387" y="5568648"/>
                <a:ext cx="648750" cy="370233"/>
              </a:xfrm>
              <a:custGeom>
                <a:avLst/>
                <a:gdLst>
                  <a:gd name="connsiteX0" fmla="*/ 388322 w 648750"/>
                  <a:gd name="connsiteY0" fmla="*/ 260576 h 370233"/>
                  <a:gd name="connsiteX1" fmla="*/ 404487 w 648750"/>
                  <a:gd name="connsiteY1" fmla="*/ 303298 h 370233"/>
                  <a:gd name="connsiteX2" fmla="*/ 445419 w 648750"/>
                  <a:gd name="connsiteY2" fmla="*/ 314093 h 370233"/>
                  <a:gd name="connsiteX3" fmla="*/ 467992 w 648750"/>
                  <a:gd name="connsiteY3" fmla="*/ 301796 h 370233"/>
                  <a:gd name="connsiteX4" fmla="*/ 485716 w 648750"/>
                  <a:gd name="connsiteY4" fmla="*/ 310110 h 370233"/>
                  <a:gd name="connsiteX5" fmla="*/ 500841 w 648750"/>
                  <a:gd name="connsiteY5" fmla="*/ 303182 h 370233"/>
                  <a:gd name="connsiteX6" fmla="*/ 567233 w 648750"/>
                  <a:gd name="connsiteY6" fmla="*/ 249722 h 370233"/>
                  <a:gd name="connsiteX7" fmla="*/ 648750 w 648750"/>
                  <a:gd name="connsiteY7" fmla="*/ 244584 h 370233"/>
                  <a:gd name="connsiteX8" fmla="*/ 614227 w 648750"/>
                  <a:gd name="connsiteY8" fmla="*/ 286382 h 370233"/>
                  <a:gd name="connsiteX9" fmla="*/ 442763 w 648750"/>
                  <a:gd name="connsiteY9" fmla="*/ 369574 h 370233"/>
                  <a:gd name="connsiteX10" fmla="*/ 293642 w 648750"/>
                  <a:gd name="connsiteY10" fmla="*/ 275702 h 370233"/>
                  <a:gd name="connsiteX11" fmla="*/ 277361 w 648750"/>
                  <a:gd name="connsiteY11" fmla="*/ 125079 h 370233"/>
                  <a:gd name="connsiteX12" fmla="*/ 149370 w 648750"/>
                  <a:gd name="connsiteY12" fmla="*/ 97022 h 370233"/>
                  <a:gd name="connsiteX13" fmla="*/ 133 w 648750"/>
                  <a:gd name="connsiteY13" fmla="*/ 23067 h 370233"/>
                  <a:gd name="connsiteX14" fmla="*/ 39391 w 648750"/>
                  <a:gd name="connsiteY14" fmla="*/ 148 h 370233"/>
                  <a:gd name="connsiteX15" fmla="*/ 207968 w 648750"/>
                  <a:gd name="connsiteY15" fmla="*/ 36576 h 370233"/>
                  <a:gd name="connsiteX16" fmla="*/ 367943 w 648750"/>
                  <a:gd name="connsiteY16" fmla="*/ 23875 h 370233"/>
                  <a:gd name="connsiteX17" fmla="*/ 388322 w 648750"/>
                  <a:gd name="connsiteY17" fmla="*/ 260576 h 37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750" h="370233">
                    <a:moveTo>
                      <a:pt x="388322" y="260576"/>
                    </a:moveTo>
                    <a:cubicBezTo>
                      <a:pt x="391439" y="275644"/>
                      <a:pt x="394846" y="291347"/>
                      <a:pt x="404487" y="303298"/>
                    </a:cubicBezTo>
                    <a:cubicBezTo>
                      <a:pt x="414186" y="315248"/>
                      <a:pt x="432198" y="322003"/>
                      <a:pt x="445419" y="314093"/>
                    </a:cubicBezTo>
                    <a:cubicBezTo>
                      <a:pt x="452982" y="309590"/>
                      <a:pt x="459274" y="300584"/>
                      <a:pt x="467992" y="301796"/>
                    </a:cubicBezTo>
                    <a:cubicBezTo>
                      <a:pt x="474516" y="302720"/>
                      <a:pt x="479192" y="309302"/>
                      <a:pt x="485716" y="310110"/>
                    </a:cubicBezTo>
                    <a:cubicBezTo>
                      <a:pt x="491373" y="310803"/>
                      <a:pt x="496511" y="306935"/>
                      <a:pt x="500841" y="303182"/>
                    </a:cubicBezTo>
                    <a:cubicBezTo>
                      <a:pt x="522375" y="284592"/>
                      <a:pt x="542293" y="263578"/>
                      <a:pt x="567233" y="249722"/>
                    </a:cubicBezTo>
                    <a:cubicBezTo>
                      <a:pt x="592115" y="235924"/>
                      <a:pt x="624041" y="230440"/>
                      <a:pt x="648750" y="244584"/>
                    </a:cubicBezTo>
                    <a:cubicBezTo>
                      <a:pt x="644074" y="262423"/>
                      <a:pt x="628833" y="275124"/>
                      <a:pt x="614227" y="286382"/>
                    </a:cubicBezTo>
                    <a:cubicBezTo>
                      <a:pt x="563192" y="325697"/>
                      <a:pt x="506845" y="363454"/>
                      <a:pt x="442763" y="369574"/>
                    </a:cubicBezTo>
                    <a:cubicBezTo>
                      <a:pt x="378681" y="375693"/>
                      <a:pt x="306169" y="338860"/>
                      <a:pt x="293642" y="275702"/>
                    </a:cubicBezTo>
                    <a:cubicBezTo>
                      <a:pt x="283596" y="225013"/>
                      <a:pt x="311019" y="164279"/>
                      <a:pt x="277361" y="125079"/>
                    </a:cubicBezTo>
                    <a:cubicBezTo>
                      <a:pt x="247976" y="90844"/>
                      <a:pt x="194401" y="99562"/>
                      <a:pt x="149370" y="97022"/>
                    </a:cubicBezTo>
                    <a:cubicBezTo>
                      <a:pt x="92389" y="93789"/>
                      <a:pt x="37197" y="66424"/>
                      <a:pt x="133" y="23067"/>
                    </a:cubicBezTo>
                    <a:cubicBezTo>
                      <a:pt x="-2003" y="5748"/>
                      <a:pt x="22013" y="-1123"/>
                      <a:pt x="39391" y="148"/>
                    </a:cubicBezTo>
                    <a:cubicBezTo>
                      <a:pt x="96776" y="4477"/>
                      <a:pt x="151506" y="25319"/>
                      <a:pt x="207968" y="36576"/>
                    </a:cubicBezTo>
                    <a:cubicBezTo>
                      <a:pt x="263159" y="47603"/>
                      <a:pt x="315695" y="44197"/>
                      <a:pt x="367943" y="23875"/>
                    </a:cubicBezTo>
                    <a:cubicBezTo>
                      <a:pt x="370079" y="103603"/>
                      <a:pt x="371695" y="180040"/>
                      <a:pt x="388322" y="260576"/>
                    </a:cubicBezTo>
                    <a:close/>
                  </a:path>
                </a:pathLst>
              </a:custGeom>
              <a:solidFill>
                <a:srgbClr val="DA9C92">
                  <a:alpha val="10000"/>
                </a:srgbClr>
              </a:solidFill>
              <a:ln w="5770" cap="flat">
                <a:noFill/>
                <a:prstDash val="solid"/>
                <a:miter/>
              </a:ln>
            </p:spPr>
            <p:txBody>
              <a:bodyPr rtlCol="0" anchor="ctr"/>
              <a:lstStyle/>
              <a:p>
                <a:endParaRPr lang="th-TH"/>
              </a:p>
            </p:txBody>
          </p:sp>
          <p:sp>
            <p:nvSpPr>
              <p:cNvPr id="221" name="Freeform: Shape 220">
                <a:extLst>
                  <a:ext uri="{FF2B5EF4-FFF2-40B4-BE49-F238E27FC236}">
                    <a16:creationId xmlns:a16="http://schemas.microsoft.com/office/drawing/2014/main" id="{81862046-0796-44C3-AC62-CC278A8EE160}"/>
                  </a:ext>
                </a:extLst>
              </p:cNvPr>
              <p:cNvSpPr/>
              <p:nvPr/>
            </p:nvSpPr>
            <p:spPr>
              <a:xfrm>
                <a:off x="3613717" y="5907508"/>
                <a:ext cx="693320" cy="711948"/>
              </a:xfrm>
              <a:custGeom>
                <a:avLst/>
                <a:gdLst>
                  <a:gd name="connsiteX0" fmla="*/ 165998 w 693320"/>
                  <a:gd name="connsiteY0" fmla="*/ 516353 h 711948"/>
                  <a:gd name="connsiteX1" fmla="*/ 77033 w 693320"/>
                  <a:gd name="connsiteY1" fmla="*/ 381550 h 711948"/>
                  <a:gd name="connsiteX2" fmla="*/ 41585 w 693320"/>
                  <a:gd name="connsiteY2" fmla="*/ 0 h 711948"/>
                  <a:gd name="connsiteX3" fmla="*/ 108093 w 693320"/>
                  <a:gd name="connsiteY3" fmla="*/ 280403 h 711948"/>
                  <a:gd name="connsiteX4" fmla="*/ 198154 w 693320"/>
                  <a:gd name="connsiteY4" fmla="*/ 452791 h 711948"/>
                  <a:gd name="connsiteX5" fmla="*/ 505057 w 693320"/>
                  <a:gd name="connsiteY5" fmla="*/ 533904 h 711948"/>
                  <a:gd name="connsiteX6" fmla="*/ 693320 w 693320"/>
                  <a:gd name="connsiteY6" fmla="*/ 535001 h 711948"/>
                  <a:gd name="connsiteX7" fmla="*/ 632760 w 693320"/>
                  <a:gd name="connsiteY7" fmla="*/ 564964 h 711948"/>
                  <a:gd name="connsiteX8" fmla="*/ 387341 w 693320"/>
                  <a:gd name="connsiteY8" fmla="*/ 554572 h 711948"/>
                  <a:gd name="connsiteX9" fmla="*/ 265989 w 693320"/>
                  <a:gd name="connsiteY9" fmla="*/ 569640 h 711948"/>
                  <a:gd name="connsiteX10" fmla="*/ 103358 w 693320"/>
                  <a:gd name="connsiteY10" fmla="*/ 711949 h 711948"/>
                  <a:gd name="connsiteX11" fmla="*/ 165998 w 693320"/>
                  <a:gd name="connsiteY11" fmla="*/ 516353 h 7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3320" h="711948">
                    <a:moveTo>
                      <a:pt x="165998" y="516353"/>
                    </a:moveTo>
                    <a:cubicBezTo>
                      <a:pt x="160225" y="461855"/>
                      <a:pt x="112249" y="423521"/>
                      <a:pt x="77033" y="381550"/>
                    </a:cubicBezTo>
                    <a:cubicBezTo>
                      <a:pt x="-10373" y="277459"/>
                      <a:pt x="-25095" y="118408"/>
                      <a:pt x="41585" y="0"/>
                    </a:cubicBezTo>
                    <a:cubicBezTo>
                      <a:pt x="57577" y="94796"/>
                      <a:pt x="79804" y="188552"/>
                      <a:pt x="108093" y="280403"/>
                    </a:cubicBezTo>
                    <a:cubicBezTo>
                      <a:pt x="127375" y="343043"/>
                      <a:pt x="150987" y="407298"/>
                      <a:pt x="198154" y="452791"/>
                    </a:cubicBezTo>
                    <a:cubicBezTo>
                      <a:pt x="276265" y="528189"/>
                      <a:pt x="396463" y="533269"/>
                      <a:pt x="505057" y="533904"/>
                    </a:cubicBezTo>
                    <a:cubicBezTo>
                      <a:pt x="567811" y="534251"/>
                      <a:pt x="630566" y="534597"/>
                      <a:pt x="693320" y="535001"/>
                    </a:cubicBezTo>
                    <a:cubicBezTo>
                      <a:pt x="691415" y="559999"/>
                      <a:pt x="657758" y="566003"/>
                      <a:pt x="632760" y="564964"/>
                    </a:cubicBezTo>
                    <a:cubicBezTo>
                      <a:pt x="550954" y="561500"/>
                      <a:pt x="469147" y="558036"/>
                      <a:pt x="387341" y="554572"/>
                    </a:cubicBezTo>
                    <a:cubicBezTo>
                      <a:pt x="346179" y="552840"/>
                      <a:pt x="302995" y="551512"/>
                      <a:pt x="265989" y="569640"/>
                    </a:cubicBezTo>
                    <a:cubicBezTo>
                      <a:pt x="199886" y="602085"/>
                      <a:pt x="172752" y="688568"/>
                      <a:pt x="103358" y="711949"/>
                    </a:cubicBezTo>
                    <a:cubicBezTo>
                      <a:pt x="77957" y="656757"/>
                      <a:pt x="173329" y="585747"/>
                      <a:pt x="165998" y="516353"/>
                    </a:cubicBezTo>
                    <a:close/>
                  </a:path>
                </a:pathLst>
              </a:custGeom>
              <a:solidFill>
                <a:srgbClr val="DA9C92">
                  <a:alpha val="25000"/>
                </a:srgbClr>
              </a:solidFill>
              <a:ln w="5770" cap="flat">
                <a:noFill/>
                <a:prstDash val="solid"/>
                <a:miter/>
              </a:ln>
            </p:spPr>
            <p:txBody>
              <a:bodyPr rtlCol="0" anchor="ctr"/>
              <a:lstStyle/>
              <a:p>
                <a:endParaRPr lang="th-TH"/>
              </a:p>
            </p:txBody>
          </p:sp>
          <p:sp>
            <p:nvSpPr>
              <p:cNvPr id="222" name="Freeform: Shape 221">
                <a:extLst>
                  <a:ext uri="{FF2B5EF4-FFF2-40B4-BE49-F238E27FC236}">
                    <a16:creationId xmlns:a16="http://schemas.microsoft.com/office/drawing/2014/main" id="{943D254D-2AF0-47D5-A189-76C33DDEB901}"/>
                  </a:ext>
                </a:extLst>
              </p:cNvPr>
              <p:cNvSpPr/>
              <p:nvPr/>
            </p:nvSpPr>
            <p:spPr>
              <a:xfrm>
                <a:off x="3561199" y="5738538"/>
                <a:ext cx="932311" cy="411121"/>
              </a:xfrm>
              <a:custGeom>
                <a:avLst/>
                <a:gdLst>
                  <a:gd name="connsiteX0" fmla="*/ 932312 w 932311"/>
                  <a:gd name="connsiteY0" fmla="*/ 253778 h 411121"/>
                  <a:gd name="connsiteX1" fmla="*/ 767083 w 932311"/>
                  <a:gd name="connsiteY1" fmla="*/ 373976 h 411121"/>
                  <a:gd name="connsiteX2" fmla="*/ 704733 w 932311"/>
                  <a:gd name="connsiteY2" fmla="*/ 408153 h 411121"/>
                  <a:gd name="connsiteX3" fmla="*/ 532980 w 932311"/>
                  <a:gd name="connsiteY3" fmla="*/ 299675 h 411121"/>
                  <a:gd name="connsiteX4" fmla="*/ 449269 w 932311"/>
                  <a:gd name="connsiteY4" fmla="*/ 228549 h 411121"/>
                  <a:gd name="connsiteX5" fmla="*/ 407125 w 932311"/>
                  <a:gd name="connsiteY5" fmla="*/ 235708 h 411121"/>
                  <a:gd name="connsiteX6" fmla="*/ 283579 w 932311"/>
                  <a:gd name="connsiteY6" fmla="*/ 227799 h 411121"/>
                  <a:gd name="connsiteX7" fmla="*/ 0 w 932311"/>
                  <a:gd name="connsiteY7" fmla="*/ 106100 h 411121"/>
                  <a:gd name="connsiteX8" fmla="*/ 158532 w 932311"/>
                  <a:gd name="connsiteY8" fmla="*/ 150669 h 411121"/>
                  <a:gd name="connsiteX9" fmla="*/ 289121 w 932311"/>
                  <a:gd name="connsiteY9" fmla="*/ 174570 h 411121"/>
                  <a:gd name="connsiteX10" fmla="*/ 409319 w 932311"/>
                  <a:gd name="connsiteY10" fmla="*/ 126826 h 411121"/>
                  <a:gd name="connsiteX11" fmla="*/ 529055 w 932311"/>
                  <a:gd name="connsiteY11" fmla="*/ 1028 h 411121"/>
                  <a:gd name="connsiteX12" fmla="*/ 626218 w 932311"/>
                  <a:gd name="connsiteY12" fmla="*/ 125787 h 411121"/>
                  <a:gd name="connsiteX13" fmla="*/ 932312 w 932311"/>
                  <a:gd name="connsiteY13" fmla="*/ 253778 h 41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2311" h="411121">
                    <a:moveTo>
                      <a:pt x="932312" y="253778"/>
                    </a:moveTo>
                    <a:cubicBezTo>
                      <a:pt x="877235" y="293844"/>
                      <a:pt x="822159" y="333910"/>
                      <a:pt x="767083" y="373976"/>
                    </a:cubicBezTo>
                    <a:cubicBezTo>
                      <a:pt x="747801" y="388005"/>
                      <a:pt x="727883" y="402322"/>
                      <a:pt x="704733" y="408153"/>
                    </a:cubicBezTo>
                    <a:cubicBezTo>
                      <a:pt x="634358" y="425877"/>
                      <a:pt x="571776" y="360986"/>
                      <a:pt x="532980" y="299675"/>
                    </a:cubicBezTo>
                    <a:cubicBezTo>
                      <a:pt x="512543" y="267403"/>
                      <a:pt x="487430" y="230166"/>
                      <a:pt x="449269" y="228549"/>
                    </a:cubicBezTo>
                    <a:cubicBezTo>
                      <a:pt x="435010" y="227972"/>
                      <a:pt x="421096" y="232764"/>
                      <a:pt x="407125" y="235708"/>
                    </a:cubicBezTo>
                    <a:cubicBezTo>
                      <a:pt x="366424" y="244368"/>
                      <a:pt x="324049" y="237498"/>
                      <a:pt x="283579" y="227799"/>
                    </a:cubicBezTo>
                    <a:cubicBezTo>
                      <a:pt x="183068" y="203782"/>
                      <a:pt x="86713" y="162446"/>
                      <a:pt x="0" y="106100"/>
                    </a:cubicBezTo>
                    <a:cubicBezTo>
                      <a:pt x="52825" y="120937"/>
                      <a:pt x="105707" y="135832"/>
                      <a:pt x="158532" y="150669"/>
                    </a:cubicBezTo>
                    <a:cubicBezTo>
                      <a:pt x="201253" y="162677"/>
                      <a:pt x="244725" y="174801"/>
                      <a:pt x="289121" y="174570"/>
                    </a:cubicBezTo>
                    <a:cubicBezTo>
                      <a:pt x="333517" y="174339"/>
                      <a:pt x="379818" y="160022"/>
                      <a:pt x="409319" y="126826"/>
                    </a:cubicBezTo>
                    <a:cubicBezTo>
                      <a:pt x="440205" y="92013"/>
                      <a:pt x="464857" y="-11384"/>
                      <a:pt x="529055" y="1028"/>
                    </a:cubicBezTo>
                    <a:cubicBezTo>
                      <a:pt x="571949" y="9342"/>
                      <a:pt x="599199" y="94785"/>
                      <a:pt x="626218" y="125787"/>
                    </a:cubicBezTo>
                    <a:cubicBezTo>
                      <a:pt x="672114" y="178554"/>
                      <a:pt x="854662" y="310297"/>
                      <a:pt x="932312" y="253778"/>
                    </a:cubicBezTo>
                    <a:close/>
                  </a:path>
                </a:pathLst>
              </a:custGeom>
              <a:solidFill>
                <a:srgbClr val="DA9C92">
                  <a:alpha val="25000"/>
                </a:srgbClr>
              </a:solidFill>
              <a:ln w="5770" cap="flat">
                <a:noFill/>
                <a:prstDash val="solid"/>
                <a:miter/>
              </a:ln>
            </p:spPr>
            <p:txBody>
              <a:bodyPr rtlCol="0" anchor="ctr"/>
              <a:lstStyle/>
              <a:p>
                <a:endParaRPr lang="th-TH"/>
              </a:p>
            </p:txBody>
          </p:sp>
          <p:sp>
            <p:nvSpPr>
              <p:cNvPr id="223" name="Freeform: Shape 222">
                <a:extLst>
                  <a:ext uri="{FF2B5EF4-FFF2-40B4-BE49-F238E27FC236}">
                    <a16:creationId xmlns:a16="http://schemas.microsoft.com/office/drawing/2014/main" id="{27EE5FA1-B95C-4C56-8F0C-585F210F58CD}"/>
                  </a:ext>
                </a:extLst>
              </p:cNvPr>
              <p:cNvSpPr/>
              <p:nvPr/>
            </p:nvSpPr>
            <p:spPr>
              <a:xfrm>
                <a:off x="4129569" y="4936345"/>
                <a:ext cx="648963" cy="888872"/>
              </a:xfrm>
              <a:custGeom>
                <a:avLst/>
                <a:gdLst>
                  <a:gd name="connsiteX0" fmla="*/ 451059 w 648963"/>
                  <a:gd name="connsiteY0" fmla="*/ 620327 h 888872"/>
                  <a:gd name="connsiteX1" fmla="*/ 518778 w 648963"/>
                  <a:gd name="connsiteY1" fmla="*/ 712755 h 888872"/>
                  <a:gd name="connsiteX2" fmla="*/ 461335 w 648963"/>
                  <a:gd name="connsiteY2" fmla="*/ 797852 h 888872"/>
                  <a:gd name="connsiteX3" fmla="*/ 356148 w 648963"/>
                  <a:gd name="connsiteY3" fmla="*/ 821291 h 888872"/>
                  <a:gd name="connsiteX4" fmla="*/ 107497 w 648963"/>
                  <a:gd name="connsiteY4" fmla="*/ 815345 h 888872"/>
                  <a:gd name="connsiteX5" fmla="*/ 0 w 648963"/>
                  <a:gd name="connsiteY5" fmla="*/ 829951 h 888872"/>
                  <a:gd name="connsiteX6" fmla="*/ 270531 w 648963"/>
                  <a:gd name="connsiteY6" fmla="*/ 888433 h 888872"/>
                  <a:gd name="connsiteX7" fmla="*/ 476403 w 648963"/>
                  <a:gd name="connsiteY7" fmla="*/ 822157 h 888872"/>
                  <a:gd name="connsiteX8" fmla="*/ 567273 w 648963"/>
                  <a:gd name="connsiteY8" fmla="*/ 756689 h 888872"/>
                  <a:gd name="connsiteX9" fmla="*/ 588518 w 648963"/>
                  <a:gd name="connsiteY9" fmla="*/ 651964 h 888872"/>
                  <a:gd name="connsiteX10" fmla="*/ 535809 w 648963"/>
                  <a:gd name="connsiteY10" fmla="*/ 597119 h 888872"/>
                  <a:gd name="connsiteX11" fmla="*/ 340272 w 648963"/>
                  <a:gd name="connsiteY11" fmla="*/ 452904 h 888872"/>
                  <a:gd name="connsiteX12" fmla="*/ 648964 w 648963"/>
                  <a:gd name="connsiteY12" fmla="*/ 140287 h 888872"/>
                  <a:gd name="connsiteX13" fmla="*/ 304247 w 648963"/>
                  <a:gd name="connsiteY13" fmla="*/ 6753 h 888872"/>
                  <a:gd name="connsiteX14" fmla="*/ 381954 w 648963"/>
                  <a:gd name="connsiteY14" fmla="*/ 44452 h 888872"/>
                  <a:gd name="connsiteX15" fmla="*/ 396444 w 648963"/>
                  <a:gd name="connsiteY15" fmla="*/ 152814 h 888872"/>
                  <a:gd name="connsiteX16" fmla="*/ 195191 w 648963"/>
                  <a:gd name="connsiteY16" fmla="*/ 522702 h 888872"/>
                  <a:gd name="connsiteX17" fmla="*/ 451059 w 648963"/>
                  <a:gd name="connsiteY17" fmla="*/ 620327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963" h="888872">
                    <a:moveTo>
                      <a:pt x="451059" y="620327"/>
                    </a:moveTo>
                    <a:cubicBezTo>
                      <a:pt x="483966" y="642496"/>
                      <a:pt x="517162" y="673094"/>
                      <a:pt x="518778" y="712755"/>
                    </a:cubicBezTo>
                    <a:cubicBezTo>
                      <a:pt x="520222" y="748896"/>
                      <a:pt x="493549" y="781399"/>
                      <a:pt x="461335" y="797852"/>
                    </a:cubicBezTo>
                    <a:cubicBezTo>
                      <a:pt x="429121" y="814306"/>
                      <a:pt x="392115" y="817943"/>
                      <a:pt x="356148" y="821291"/>
                    </a:cubicBezTo>
                    <a:cubicBezTo>
                      <a:pt x="273129" y="829027"/>
                      <a:pt x="188090" y="836533"/>
                      <a:pt x="107497" y="815345"/>
                    </a:cubicBezTo>
                    <a:cubicBezTo>
                      <a:pt x="69336" y="805300"/>
                      <a:pt x="17435" y="794562"/>
                      <a:pt x="0" y="829951"/>
                    </a:cubicBezTo>
                    <a:cubicBezTo>
                      <a:pt x="91158" y="809803"/>
                      <a:pt x="177410" y="882256"/>
                      <a:pt x="270531" y="888433"/>
                    </a:cubicBezTo>
                    <a:cubicBezTo>
                      <a:pt x="343504" y="893283"/>
                      <a:pt x="412206" y="857143"/>
                      <a:pt x="476403" y="822157"/>
                    </a:cubicBezTo>
                    <a:cubicBezTo>
                      <a:pt x="509368" y="804145"/>
                      <a:pt x="543141" y="785498"/>
                      <a:pt x="567273" y="756689"/>
                    </a:cubicBezTo>
                    <a:cubicBezTo>
                      <a:pt x="591405" y="727881"/>
                      <a:pt x="603991" y="686199"/>
                      <a:pt x="588518" y="651964"/>
                    </a:cubicBezTo>
                    <a:cubicBezTo>
                      <a:pt x="577953" y="628583"/>
                      <a:pt x="556477" y="612302"/>
                      <a:pt x="535809" y="597119"/>
                    </a:cubicBezTo>
                    <a:cubicBezTo>
                      <a:pt x="470630" y="549028"/>
                      <a:pt x="405451" y="500995"/>
                      <a:pt x="340272" y="452904"/>
                    </a:cubicBezTo>
                    <a:cubicBezTo>
                      <a:pt x="407529" y="320121"/>
                      <a:pt x="517104" y="209218"/>
                      <a:pt x="648964" y="140287"/>
                    </a:cubicBezTo>
                    <a:cubicBezTo>
                      <a:pt x="549088" y="60212"/>
                      <a:pt x="428370" y="-24827"/>
                      <a:pt x="304247" y="6753"/>
                    </a:cubicBezTo>
                    <a:cubicBezTo>
                      <a:pt x="321509" y="30307"/>
                      <a:pt x="358572" y="26901"/>
                      <a:pt x="381954" y="44452"/>
                    </a:cubicBezTo>
                    <a:cubicBezTo>
                      <a:pt x="413071" y="67775"/>
                      <a:pt x="407471" y="115462"/>
                      <a:pt x="396444" y="152814"/>
                    </a:cubicBezTo>
                    <a:cubicBezTo>
                      <a:pt x="353838" y="296393"/>
                      <a:pt x="261237" y="396269"/>
                      <a:pt x="195191" y="522702"/>
                    </a:cubicBezTo>
                    <a:cubicBezTo>
                      <a:pt x="285715" y="547585"/>
                      <a:pt x="370927" y="566348"/>
                      <a:pt x="451059" y="620327"/>
                    </a:cubicBezTo>
                    <a:close/>
                  </a:path>
                </a:pathLst>
              </a:custGeom>
              <a:solidFill>
                <a:srgbClr val="DA9C92">
                  <a:alpha val="10000"/>
                </a:srgbClr>
              </a:solidFill>
              <a:ln w="5770" cap="flat">
                <a:noFill/>
                <a:prstDash val="solid"/>
                <a:miter/>
              </a:ln>
            </p:spPr>
            <p:txBody>
              <a:bodyPr rtlCol="0" anchor="ctr"/>
              <a:lstStyle/>
              <a:p>
                <a:endParaRPr lang="th-TH"/>
              </a:p>
            </p:txBody>
          </p:sp>
          <p:sp>
            <p:nvSpPr>
              <p:cNvPr id="224" name="Freeform: Shape 223">
                <a:extLst>
                  <a:ext uri="{FF2B5EF4-FFF2-40B4-BE49-F238E27FC236}">
                    <a16:creationId xmlns:a16="http://schemas.microsoft.com/office/drawing/2014/main" id="{4DCBCD8C-E030-4DDE-836A-13B3D7233097}"/>
                  </a:ext>
                </a:extLst>
              </p:cNvPr>
              <p:cNvSpPr/>
              <p:nvPr/>
            </p:nvSpPr>
            <p:spPr>
              <a:xfrm>
                <a:off x="3271651" y="5297134"/>
                <a:ext cx="780037" cy="451307"/>
              </a:xfrm>
              <a:custGeom>
                <a:avLst/>
                <a:gdLst>
                  <a:gd name="connsiteX0" fmla="*/ 512854 w 780037"/>
                  <a:gd name="connsiteY0" fmla="*/ 297872 h 451307"/>
                  <a:gd name="connsiteX1" fmla="*/ 780038 w 780037"/>
                  <a:gd name="connsiteY1" fmla="*/ 448032 h 451307"/>
                  <a:gd name="connsiteX2" fmla="*/ 577110 w 780037"/>
                  <a:gd name="connsiteY2" fmla="*/ 409063 h 451307"/>
                  <a:gd name="connsiteX3" fmla="*/ 386883 w 780037"/>
                  <a:gd name="connsiteY3" fmla="*/ 325525 h 451307"/>
                  <a:gd name="connsiteX4" fmla="*/ 256352 w 780037"/>
                  <a:gd name="connsiteY4" fmla="*/ 271546 h 451307"/>
                  <a:gd name="connsiteX5" fmla="*/ 72072 w 780037"/>
                  <a:gd name="connsiteY5" fmla="*/ 274317 h 451307"/>
                  <a:gd name="connsiteX6" fmla="*/ 19478 w 780037"/>
                  <a:gd name="connsiteY6" fmla="*/ 102218 h 451307"/>
                  <a:gd name="connsiteX7" fmla="*/ 178241 w 780037"/>
                  <a:gd name="connsiteY7" fmla="*/ 264214 h 451307"/>
                  <a:gd name="connsiteX8" fmla="*/ 205202 w 780037"/>
                  <a:gd name="connsiteY8" fmla="*/ 266350 h 451307"/>
                  <a:gd name="connsiteX9" fmla="*/ 218653 w 780037"/>
                  <a:gd name="connsiteY9" fmla="*/ 249492 h 451307"/>
                  <a:gd name="connsiteX10" fmla="*/ 303115 w 780037"/>
                  <a:gd name="connsiteY10" fmla="*/ 379 h 451307"/>
                  <a:gd name="connsiteX11" fmla="*/ 342084 w 780037"/>
                  <a:gd name="connsiteY11" fmla="*/ 24800 h 451307"/>
                  <a:gd name="connsiteX12" fmla="*/ 332500 w 780037"/>
                  <a:gd name="connsiteY12" fmla="*/ 78779 h 451307"/>
                  <a:gd name="connsiteX13" fmla="*/ 383882 w 780037"/>
                  <a:gd name="connsiteY13" fmla="*/ 157410 h 451307"/>
                  <a:gd name="connsiteX14" fmla="*/ 512854 w 780037"/>
                  <a:gd name="connsiteY14" fmla="*/ 297872 h 45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0037" h="451307">
                    <a:moveTo>
                      <a:pt x="512854" y="297872"/>
                    </a:moveTo>
                    <a:cubicBezTo>
                      <a:pt x="587444" y="372172"/>
                      <a:pt x="674850" y="451727"/>
                      <a:pt x="780038" y="448032"/>
                    </a:cubicBezTo>
                    <a:cubicBezTo>
                      <a:pt x="711337" y="460618"/>
                      <a:pt x="642116" y="434638"/>
                      <a:pt x="577110" y="409063"/>
                    </a:cubicBezTo>
                    <a:cubicBezTo>
                      <a:pt x="512624" y="383719"/>
                      <a:pt x="447964" y="358259"/>
                      <a:pt x="386883" y="325525"/>
                    </a:cubicBezTo>
                    <a:cubicBezTo>
                      <a:pt x="345086" y="303125"/>
                      <a:pt x="303461" y="276800"/>
                      <a:pt x="256352" y="271546"/>
                    </a:cubicBezTo>
                    <a:cubicBezTo>
                      <a:pt x="194810" y="264734"/>
                      <a:pt x="130439" y="294870"/>
                      <a:pt x="72072" y="274317"/>
                    </a:cubicBezTo>
                    <a:cubicBezTo>
                      <a:pt x="6315" y="251167"/>
                      <a:pt x="-22089" y="158218"/>
                      <a:pt x="19478" y="102218"/>
                    </a:cubicBezTo>
                    <a:cubicBezTo>
                      <a:pt x="46670" y="175191"/>
                      <a:pt x="105845" y="235579"/>
                      <a:pt x="178241" y="264214"/>
                    </a:cubicBezTo>
                    <a:cubicBezTo>
                      <a:pt x="186901" y="267620"/>
                      <a:pt x="196888" y="270564"/>
                      <a:pt x="205202" y="266350"/>
                    </a:cubicBezTo>
                    <a:cubicBezTo>
                      <a:pt x="211725" y="263002"/>
                      <a:pt x="215420" y="256074"/>
                      <a:pt x="218653" y="249492"/>
                    </a:cubicBezTo>
                    <a:cubicBezTo>
                      <a:pt x="257564" y="170631"/>
                      <a:pt x="286026" y="86631"/>
                      <a:pt x="303115" y="379"/>
                    </a:cubicBezTo>
                    <a:cubicBezTo>
                      <a:pt x="319626" y="-2219"/>
                      <a:pt x="337176" y="8808"/>
                      <a:pt x="342084" y="24800"/>
                    </a:cubicBezTo>
                    <a:cubicBezTo>
                      <a:pt x="348030" y="44313"/>
                      <a:pt x="329383" y="59612"/>
                      <a:pt x="332500" y="78779"/>
                    </a:cubicBezTo>
                    <a:cubicBezTo>
                      <a:pt x="336714" y="104759"/>
                      <a:pt x="368236" y="136742"/>
                      <a:pt x="383882" y="157410"/>
                    </a:cubicBezTo>
                    <a:cubicBezTo>
                      <a:pt x="422216" y="208098"/>
                      <a:pt x="467881" y="253129"/>
                      <a:pt x="512854" y="297872"/>
                    </a:cubicBezTo>
                    <a:close/>
                  </a:path>
                </a:pathLst>
              </a:custGeom>
              <a:solidFill>
                <a:srgbClr val="DA9C92">
                  <a:alpha val="10000"/>
                </a:srgbClr>
              </a:solidFill>
              <a:ln w="5770" cap="flat">
                <a:noFill/>
                <a:prstDash val="solid"/>
                <a:miter/>
              </a:ln>
            </p:spPr>
            <p:txBody>
              <a:bodyPr rtlCol="0" anchor="ctr"/>
              <a:lstStyle/>
              <a:p>
                <a:endParaRPr lang="th-TH"/>
              </a:p>
            </p:txBody>
          </p:sp>
          <p:sp>
            <p:nvSpPr>
              <p:cNvPr id="225" name="Freeform: Shape 224">
                <a:extLst>
                  <a:ext uri="{FF2B5EF4-FFF2-40B4-BE49-F238E27FC236}">
                    <a16:creationId xmlns:a16="http://schemas.microsoft.com/office/drawing/2014/main" id="{808477CC-BCA4-4C0A-A764-735F1B2DC749}"/>
                  </a:ext>
                </a:extLst>
              </p:cNvPr>
              <p:cNvSpPr/>
              <p:nvPr/>
            </p:nvSpPr>
            <p:spPr>
              <a:xfrm>
                <a:off x="3165799" y="5050941"/>
                <a:ext cx="337725" cy="371469"/>
              </a:xfrm>
              <a:custGeom>
                <a:avLst/>
                <a:gdLst>
                  <a:gd name="connsiteX0" fmla="*/ 191837 w 337725"/>
                  <a:gd name="connsiteY0" fmla="*/ 38218 h 371469"/>
                  <a:gd name="connsiteX1" fmla="*/ 30362 w 337725"/>
                  <a:gd name="connsiteY1" fmla="*/ 193863 h 371469"/>
                  <a:gd name="connsiteX2" fmla="*/ 1669 w 337725"/>
                  <a:gd name="connsiteY2" fmla="*/ 244725 h 371469"/>
                  <a:gd name="connsiteX3" fmla="*/ 51895 w 337725"/>
                  <a:gd name="connsiteY3" fmla="*/ 356436 h 371469"/>
                  <a:gd name="connsiteX4" fmla="*/ 78221 w 337725"/>
                  <a:gd name="connsiteY4" fmla="*/ 371331 h 371469"/>
                  <a:gd name="connsiteX5" fmla="*/ 98658 w 337725"/>
                  <a:gd name="connsiteY5" fmla="*/ 353434 h 371469"/>
                  <a:gd name="connsiteX6" fmla="*/ 160374 w 337725"/>
                  <a:gd name="connsiteY6" fmla="*/ 208470 h 371469"/>
                  <a:gd name="connsiteX7" fmla="*/ 337726 w 337725"/>
                  <a:gd name="connsiteY7" fmla="*/ 0 h 371469"/>
                  <a:gd name="connsiteX8" fmla="*/ 191837 w 337725"/>
                  <a:gd name="connsiteY8" fmla="*/ 38218 h 3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725" h="371469">
                    <a:moveTo>
                      <a:pt x="191837" y="38218"/>
                    </a:moveTo>
                    <a:cubicBezTo>
                      <a:pt x="124984" y="73031"/>
                      <a:pt x="76605" y="134342"/>
                      <a:pt x="30362" y="193863"/>
                    </a:cubicBezTo>
                    <a:cubicBezTo>
                      <a:pt x="18295" y="209393"/>
                      <a:pt x="5941" y="225558"/>
                      <a:pt x="1669" y="244725"/>
                    </a:cubicBezTo>
                    <a:cubicBezTo>
                      <a:pt x="-7568" y="286234"/>
                      <a:pt x="23261" y="324972"/>
                      <a:pt x="51895" y="356436"/>
                    </a:cubicBezTo>
                    <a:cubicBezTo>
                      <a:pt x="58997" y="364172"/>
                      <a:pt x="67829" y="372659"/>
                      <a:pt x="78221" y="371331"/>
                    </a:cubicBezTo>
                    <a:cubicBezTo>
                      <a:pt x="87516" y="370119"/>
                      <a:pt x="93924" y="361517"/>
                      <a:pt x="98658" y="353434"/>
                    </a:cubicBezTo>
                    <a:cubicBezTo>
                      <a:pt x="125388" y="308172"/>
                      <a:pt x="138840" y="256387"/>
                      <a:pt x="160374" y="208470"/>
                    </a:cubicBezTo>
                    <a:cubicBezTo>
                      <a:pt x="201190" y="117657"/>
                      <a:pt x="269833" y="66161"/>
                      <a:pt x="337726" y="0"/>
                    </a:cubicBezTo>
                    <a:cubicBezTo>
                      <a:pt x="289751" y="346"/>
                      <a:pt x="235194" y="15703"/>
                      <a:pt x="191837" y="38218"/>
                    </a:cubicBezTo>
                    <a:close/>
                  </a:path>
                </a:pathLst>
              </a:custGeom>
              <a:solidFill>
                <a:srgbClr val="DA9C92">
                  <a:alpha val="25000"/>
                </a:srgbClr>
              </a:solidFill>
              <a:ln w="5770" cap="flat">
                <a:noFill/>
                <a:prstDash val="solid"/>
                <a:miter/>
              </a:ln>
            </p:spPr>
            <p:txBody>
              <a:bodyPr rtlCol="0" anchor="ctr"/>
              <a:lstStyle/>
              <a:p>
                <a:endParaRPr lang="th-TH"/>
              </a:p>
            </p:txBody>
          </p:sp>
          <p:sp>
            <p:nvSpPr>
              <p:cNvPr id="226" name="Freeform: Shape 225">
                <a:extLst>
                  <a:ext uri="{FF2B5EF4-FFF2-40B4-BE49-F238E27FC236}">
                    <a16:creationId xmlns:a16="http://schemas.microsoft.com/office/drawing/2014/main" id="{57AB1054-7749-4524-959D-518C64D2D604}"/>
                  </a:ext>
                </a:extLst>
              </p:cNvPr>
              <p:cNvSpPr/>
              <p:nvPr/>
            </p:nvSpPr>
            <p:spPr>
              <a:xfrm>
                <a:off x="4262930" y="4199801"/>
                <a:ext cx="281154" cy="814076"/>
              </a:xfrm>
              <a:custGeom>
                <a:avLst/>
                <a:gdLst>
                  <a:gd name="connsiteX0" fmla="*/ 62466 w 281154"/>
                  <a:gd name="connsiteY0" fmla="*/ 750514 h 814076"/>
                  <a:gd name="connsiteX1" fmla="*/ 82672 w 281154"/>
                  <a:gd name="connsiteY1" fmla="*/ 548914 h 814076"/>
                  <a:gd name="connsiteX2" fmla="*/ 281154 w 281154"/>
                  <a:gd name="connsiteY2" fmla="*/ 0 h 814076"/>
                  <a:gd name="connsiteX3" fmla="*/ 194556 w 281154"/>
                  <a:gd name="connsiteY3" fmla="*/ 500246 h 814076"/>
                  <a:gd name="connsiteX4" fmla="*/ 144387 w 281154"/>
                  <a:gd name="connsiteY4" fmla="*/ 719166 h 814076"/>
                  <a:gd name="connsiteX5" fmla="*/ 0 w 281154"/>
                  <a:gd name="connsiteY5" fmla="*/ 814077 h 814076"/>
                  <a:gd name="connsiteX6" fmla="*/ 62466 w 281154"/>
                  <a:gd name="connsiteY6" fmla="*/ 750514 h 81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154" h="814076">
                    <a:moveTo>
                      <a:pt x="62466" y="750514"/>
                    </a:moveTo>
                    <a:cubicBezTo>
                      <a:pt x="94507" y="690069"/>
                      <a:pt x="84635" y="617327"/>
                      <a:pt x="82672" y="548914"/>
                    </a:cubicBezTo>
                    <a:cubicBezTo>
                      <a:pt x="77014" y="349797"/>
                      <a:pt x="149410" y="149468"/>
                      <a:pt x="281154" y="0"/>
                    </a:cubicBezTo>
                    <a:cubicBezTo>
                      <a:pt x="231563" y="162284"/>
                      <a:pt x="202408" y="330746"/>
                      <a:pt x="194556" y="500246"/>
                    </a:cubicBezTo>
                    <a:cubicBezTo>
                      <a:pt x="191035" y="576221"/>
                      <a:pt x="189938" y="658201"/>
                      <a:pt x="144387" y="719166"/>
                    </a:cubicBezTo>
                    <a:cubicBezTo>
                      <a:pt x="109171" y="766332"/>
                      <a:pt x="53171" y="792427"/>
                      <a:pt x="0" y="814077"/>
                    </a:cubicBezTo>
                    <a:cubicBezTo>
                      <a:pt x="26499" y="799586"/>
                      <a:pt x="48322" y="777244"/>
                      <a:pt x="62466" y="750514"/>
                    </a:cubicBezTo>
                    <a:close/>
                  </a:path>
                </a:pathLst>
              </a:custGeom>
              <a:solidFill>
                <a:srgbClr val="DA9C92">
                  <a:alpha val="10000"/>
                </a:srgbClr>
              </a:solidFill>
              <a:ln w="5770" cap="flat">
                <a:noFill/>
                <a:prstDash val="solid"/>
                <a:miter/>
              </a:ln>
            </p:spPr>
            <p:txBody>
              <a:bodyPr rtlCol="0" anchor="ctr"/>
              <a:lstStyle/>
              <a:p>
                <a:endParaRPr lang="th-TH"/>
              </a:p>
            </p:txBody>
          </p:sp>
          <p:sp>
            <p:nvSpPr>
              <p:cNvPr id="227" name="Freeform: Shape 226">
                <a:extLst>
                  <a:ext uri="{FF2B5EF4-FFF2-40B4-BE49-F238E27FC236}">
                    <a16:creationId xmlns:a16="http://schemas.microsoft.com/office/drawing/2014/main" id="{35C3E46C-920B-4706-BFE8-E76DD13D90CC}"/>
                  </a:ext>
                </a:extLst>
              </p:cNvPr>
              <p:cNvSpPr/>
              <p:nvPr/>
            </p:nvSpPr>
            <p:spPr>
              <a:xfrm>
                <a:off x="4749757" y="4550802"/>
                <a:ext cx="298325" cy="342766"/>
              </a:xfrm>
              <a:custGeom>
                <a:avLst/>
                <a:gdLst>
                  <a:gd name="connsiteX0" fmla="*/ 71267 w 298325"/>
                  <a:gd name="connsiteY0" fmla="*/ 215752 h 342766"/>
                  <a:gd name="connsiteX1" fmla="*/ 98747 w 298325"/>
                  <a:gd name="connsiteY1" fmla="*/ 157674 h 342766"/>
                  <a:gd name="connsiteX2" fmla="*/ 107002 w 298325"/>
                  <a:gd name="connsiteY2" fmla="*/ 104734 h 342766"/>
                  <a:gd name="connsiteX3" fmla="*/ 180380 w 298325"/>
                  <a:gd name="connsiteY3" fmla="*/ 12363 h 342766"/>
                  <a:gd name="connsiteX4" fmla="*/ 298326 w 298325"/>
                  <a:gd name="connsiteY4" fmla="*/ 14846 h 342766"/>
                  <a:gd name="connsiteX5" fmla="*/ 189444 w 298325"/>
                  <a:gd name="connsiteY5" fmla="*/ 237806 h 342766"/>
                  <a:gd name="connsiteX6" fmla="*/ 40265 w 298325"/>
                  <a:gd name="connsiteY6" fmla="*/ 342762 h 342766"/>
                  <a:gd name="connsiteX7" fmla="*/ 71267 w 298325"/>
                  <a:gd name="connsiteY7" fmla="*/ 215752 h 34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325" h="342766">
                    <a:moveTo>
                      <a:pt x="71267" y="215752"/>
                    </a:moveTo>
                    <a:cubicBezTo>
                      <a:pt x="82697" y="197509"/>
                      <a:pt x="93609" y="178515"/>
                      <a:pt x="98747" y="157674"/>
                    </a:cubicBezTo>
                    <a:cubicBezTo>
                      <a:pt x="103019" y="140297"/>
                      <a:pt x="103250" y="122227"/>
                      <a:pt x="107002" y="104734"/>
                    </a:cubicBezTo>
                    <a:cubicBezTo>
                      <a:pt x="115547" y="64899"/>
                      <a:pt x="143489" y="29683"/>
                      <a:pt x="180380" y="12363"/>
                    </a:cubicBezTo>
                    <a:cubicBezTo>
                      <a:pt x="217271" y="-4957"/>
                      <a:pt x="262186" y="-4033"/>
                      <a:pt x="298326" y="14846"/>
                    </a:cubicBezTo>
                    <a:cubicBezTo>
                      <a:pt x="269864" y="92899"/>
                      <a:pt x="240652" y="172396"/>
                      <a:pt x="189444" y="237806"/>
                    </a:cubicBezTo>
                    <a:cubicBezTo>
                      <a:pt x="159769" y="275736"/>
                      <a:pt x="93724" y="343340"/>
                      <a:pt x="40265" y="342762"/>
                    </a:cubicBezTo>
                    <a:cubicBezTo>
                      <a:pt x="-52857" y="341665"/>
                      <a:pt x="40553" y="264709"/>
                      <a:pt x="71267" y="215752"/>
                    </a:cubicBezTo>
                    <a:close/>
                  </a:path>
                </a:pathLst>
              </a:custGeom>
              <a:solidFill>
                <a:srgbClr val="DA9C92">
                  <a:alpha val="10000"/>
                </a:srgbClr>
              </a:solidFill>
              <a:ln w="5770" cap="flat">
                <a:noFill/>
                <a:prstDash val="solid"/>
                <a:miter/>
              </a:ln>
            </p:spPr>
            <p:txBody>
              <a:bodyPr rtlCol="0" anchor="ctr"/>
              <a:lstStyle/>
              <a:p>
                <a:endParaRPr lang="th-TH"/>
              </a:p>
            </p:txBody>
          </p:sp>
          <p:sp>
            <p:nvSpPr>
              <p:cNvPr id="228" name="Freeform: Shape 227">
                <a:extLst>
                  <a:ext uri="{FF2B5EF4-FFF2-40B4-BE49-F238E27FC236}">
                    <a16:creationId xmlns:a16="http://schemas.microsoft.com/office/drawing/2014/main" id="{73661A58-DF9C-4478-9ABA-0EA1368920F9}"/>
                  </a:ext>
                </a:extLst>
              </p:cNvPr>
              <p:cNvSpPr/>
              <p:nvPr/>
            </p:nvSpPr>
            <p:spPr>
              <a:xfrm>
                <a:off x="4705098" y="4865391"/>
                <a:ext cx="491178" cy="1040789"/>
              </a:xfrm>
              <a:custGeom>
                <a:avLst/>
                <a:gdLst>
                  <a:gd name="connsiteX0" fmla="*/ 423174 w 491178"/>
                  <a:gd name="connsiteY0" fmla="*/ 90466 h 1040789"/>
                  <a:gd name="connsiteX1" fmla="*/ 460065 w 491178"/>
                  <a:gd name="connsiteY1" fmla="*/ 0 h 1040789"/>
                  <a:gd name="connsiteX2" fmla="*/ 448461 w 491178"/>
                  <a:gd name="connsiteY2" fmla="*/ 274688 h 1040789"/>
                  <a:gd name="connsiteX3" fmla="*/ 300956 w 491178"/>
                  <a:gd name="connsiteY3" fmla="*/ 521838 h 1040789"/>
                  <a:gd name="connsiteX4" fmla="*/ 382993 w 491178"/>
                  <a:gd name="connsiteY4" fmla="*/ 562366 h 1040789"/>
                  <a:gd name="connsiteX5" fmla="*/ 258004 w 491178"/>
                  <a:gd name="connsiteY5" fmla="*/ 692840 h 1040789"/>
                  <a:gd name="connsiteX6" fmla="*/ 274399 w 491178"/>
                  <a:gd name="connsiteY6" fmla="*/ 771932 h 1040789"/>
                  <a:gd name="connsiteX7" fmla="*/ 269666 w 491178"/>
                  <a:gd name="connsiteY7" fmla="*/ 864592 h 1040789"/>
                  <a:gd name="connsiteX8" fmla="*/ 175159 w 491178"/>
                  <a:gd name="connsiteY8" fmla="*/ 1040790 h 1040789"/>
                  <a:gd name="connsiteX9" fmla="*/ 143752 w 491178"/>
                  <a:gd name="connsiteY9" fmla="*/ 1025318 h 1040789"/>
                  <a:gd name="connsiteX10" fmla="*/ 177295 w 491178"/>
                  <a:gd name="connsiteY10" fmla="*/ 954134 h 1040789"/>
                  <a:gd name="connsiteX11" fmla="*/ 159513 w 491178"/>
                  <a:gd name="connsiteY11" fmla="*/ 776262 h 1040789"/>
                  <a:gd name="connsiteX12" fmla="*/ 0 w 491178"/>
                  <a:gd name="connsiteY12" fmla="*/ 695611 h 1040789"/>
                  <a:gd name="connsiteX13" fmla="*/ 233699 w 491178"/>
                  <a:gd name="connsiteY13" fmla="*/ 445459 h 1040789"/>
                  <a:gd name="connsiteX14" fmla="*/ 423174 w 491178"/>
                  <a:gd name="connsiteY14" fmla="*/ 90466 h 10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178" h="1040789">
                    <a:moveTo>
                      <a:pt x="423174" y="90466"/>
                    </a:moveTo>
                    <a:cubicBezTo>
                      <a:pt x="431892" y="58829"/>
                      <a:pt x="439455" y="25575"/>
                      <a:pt x="460065" y="0"/>
                    </a:cubicBezTo>
                    <a:cubicBezTo>
                      <a:pt x="512255" y="80651"/>
                      <a:pt x="492164" y="189130"/>
                      <a:pt x="448461" y="274688"/>
                    </a:cubicBezTo>
                    <a:cubicBezTo>
                      <a:pt x="404758" y="360189"/>
                      <a:pt x="340156" y="434201"/>
                      <a:pt x="300956" y="521838"/>
                    </a:cubicBezTo>
                    <a:cubicBezTo>
                      <a:pt x="324569" y="541582"/>
                      <a:pt x="352972" y="555554"/>
                      <a:pt x="382993" y="562366"/>
                    </a:cubicBezTo>
                    <a:cubicBezTo>
                      <a:pt x="382300" y="625294"/>
                      <a:pt x="271051" y="631240"/>
                      <a:pt x="258004" y="692840"/>
                    </a:cubicBezTo>
                    <a:cubicBezTo>
                      <a:pt x="252346" y="719454"/>
                      <a:pt x="268280" y="745376"/>
                      <a:pt x="274399" y="771932"/>
                    </a:cubicBezTo>
                    <a:cubicBezTo>
                      <a:pt x="281442" y="802299"/>
                      <a:pt x="275554" y="833994"/>
                      <a:pt x="269666" y="864592"/>
                    </a:cubicBezTo>
                    <a:cubicBezTo>
                      <a:pt x="252808" y="952056"/>
                      <a:pt x="248767" y="990621"/>
                      <a:pt x="175159" y="1040790"/>
                    </a:cubicBezTo>
                    <a:cubicBezTo>
                      <a:pt x="155761" y="1023066"/>
                      <a:pt x="135843" y="1050373"/>
                      <a:pt x="143752" y="1025318"/>
                    </a:cubicBezTo>
                    <a:cubicBezTo>
                      <a:pt x="151661" y="1000262"/>
                      <a:pt x="167018" y="978324"/>
                      <a:pt x="177295" y="954134"/>
                    </a:cubicBezTo>
                    <a:cubicBezTo>
                      <a:pt x="201600" y="896922"/>
                      <a:pt x="194672" y="827528"/>
                      <a:pt x="159513" y="776262"/>
                    </a:cubicBezTo>
                    <a:cubicBezTo>
                      <a:pt x="124354" y="724996"/>
                      <a:pt x="62120" y="693533"/>
                      <a:pt x="0" y="695611"/>
                    </a:cubicBezTo>
                    <a:cubicBezTo>
                      <a:pt x="58540" y="693648"/>
                      <a:pt x="192998" y="492799"/>
                      <a:pt x="233699" y="445459"/>
                    </a:cubicBezTo>
                    <a:cubicBezTo>
                      <a:pt x="321798" y="342927"/>
                      <a:pt x="387265" y="220882"/>
                      <a:pt x="423174" y="90466"/>
                    </a:cubicBezTo>
                    <a:close/>
                  </a:path>
                </a:pathLst>
              </a:custGeom>
              <a:solidFill>
                <a:srgbClr val="DA9C92">
                  <a:alpha val="10000"/>
                </a:srgbClr>
              </a:solidFill>
              <a:ln w="5770" cap="flat">
                <a:noFill/>
                <a:prstDash val="solid"/>
                <a:miter/>
              </a:ln>
            </p:spPr>
            <p:txBody>
              <a:bodyPr rtlCol="0" anchor="ctr"/>
              <a:lstStyle/>
              <a:p>
                <a:endParaRPr lang="th-TH"/>
              </a:p>
            </p:txBody>
          </p:sp>
          <p:sp>
            <p:nvSpPr>
              <p:cNvPr id="229" name="Freeform: Shape 228">
                <a:extLst>
                  <a:ext uri="{FF2B5EF4-FFF2-40B4-BE49-F238E27FC236}">
                    <a16:creationId xmlns:a16="http://schemas.microsoft.com/office/drawing/2014/main" id="{3D601479-8B13-41A6-AC05-81C62CDD1BD4}"/>
                  </a:ext>
                </a:extLst>
              </p:cNvPr>
              <p:cNvSpPr/>
              <p:nvPr/>
            </p:nvSpPr>
            <p:spPr>
              <a:xfrm>
                <a:off x="2685176" y="3923496"/>
                <a:ext cx="306729" cy="546212"/>
              </a:xfrm>
              <a:custGeom>
                <a:avLst/>
                <a:gdLst>
                  <a:gd name="connsiteX0" fmla="*/ 234218 w 306729"/>
                  <a:gd name="connsiteY0" fmla="*/ 345467 h 546212"/>
                  <a:gd name="connsiteX1" fmla="*/ 299166 w 306729"/>
                  <a:gd name="connsiteY1" fmla="*/ 216725 h 546212"/>
                  <a:gd name="connsiteX2" fmla="*/ 282540 w 306729"/>
                  <a:gd name="connsiteY2" fmla="*/ 154144 h 546212"/>
                  <a:gd name="connsiteX3" fmla="*/ 306729 w 306729"/>
                  <a:gd name="connsiteY3" fmla="*/ 0 h 546212"/>
                  <a:gd name="connsiteX4" fmla="*/ 231389 w 306729"/>
                  <a:gd name="connsiteY4" fmla="*/ 118119 h 546212"/>
                  <a:gd name="connsiteX5" fmla="*/ 218400 w 306729"/>
                  <a:gd name="connsiteY5" fmla="*/ 146062 h 546212"/>
                  <a:gd name="connsiteX6" fmla="*/ 221575 w 306729"/>
                  <a:gd name="connsiteY6" fmla="*/ 184222 h 546212"/>
                  <a:gd name="connsiteX7" fmla="*/ 120717 w 306729"/>
                  <a:gd name="connsiteY7" fmla="*/ 391942 h 546212"/>
                  <a:gd name="connsiteX8" fmla="*/ 102647 w 306729"/>
                  <a:gd name="connsiteY8" fmla="*/ 463125 h 546212"/>
                  <a:gd name="connsiteX9" fmla="*/ 46994 w 306729"/>
                  <a:gd name="connsiteY9" fmla="*/ 476692 h 546212"/>
                  <a:gd name="connsiteX10" fmla="*/ 0 w 306729"/>
                  <a:gd name="connsiteY10" fmla="*/ 504461 h 546212"/>
                  <a:gd name="connsiteX11" fmla="*/ 177641 w 306729"/>
                  <a:gd name="connsiteY11" fmla="*/ 530325 h 546212"/>
                  <a:gd name="connsiteX12" fmla="*/ 234218 w 306729"/>
                  <a:gd name="connsiteY12" fmla="*/ 345467 h 5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729" h="546212">
                    <a:moveTo>
                      <a:pt x="234218" y="345467"/>
                    </a:moveTo>
                    <a:cubicBezTo>
                      <a:pt x="252461" y="300206"/>
                      <a:pt x="300263" y="265509"/>
                      <a:pt x="299166" y="216725"/>
                    </a:cubicBezTo>
                    <a:cubicBezTo>
                      <a:pt x="298705" y="195076"/>
                      <a:pt x="288139" y="175101"/>
                      <a:pt x="282540" y="154144"/>
                    </a:cubicBezTo>
                    <a:cubicBezTo>
                      <a:pt x="268742" y="102878"/>
                      <a:pt x="284734" y="48322"/>
                      <a:pt x="306729" y="0"/>
                    </a:cubicBezTo>
                    <a:cubicBezTo>
                      <a:pt x="281616" y="39373"/>
                      <a:pt x="256503" y="78746"/>
                      <a:pt x="231389" y="118119"/>
                    </a:cubicBezTo>
                    <a:cubicBezTo>
                      <a:pt x="225847" y="126837"/>
                      <a:pt x="220132" y="135843"/>
                      <a:pt x="218400" y="146062"/>
                    </a:cubicBezTo>
                    <a:cubicBezTo>
                      <a:pt x="216206" y="158705"/>
                      <a:pt x="220362" y="171464"/>
                      <a:pt x="221575" y="184222"/>
                    </a:cubicBezTo>
                    <a:cubicBezTo>
                      <a:pt x="228964" y="262449"/>
                      <a:pt x="132090" y="314234"/>
                      <a:pt x="120717" y="391942"/>
                    </a:cubicBezTo>
                    <a:cubicBezTo>
                      <a:pt x="117080" y="416766"/>
                      <a:pt x="121237" y="446209"/>
                      <a:pt x="102647" y="463125"/>
                    </a:cubicBezTo>
                    <a:cubicBezTo>
                      <a:pt x="88214" y="476230"/>
                      <a:pt x="66449" y="475422"/>
                      <a:pt x="46994" y="476692"/>
                    </a:cubicBezTo>
                    <a:cubicBezTo>
                      <a:pt x="27538" y="477962"/>
                      <a:pt x="4618" y="485467"/>
                      <a:pt x="0" y="504461"/>
                    </a:cubicBezTo>
                    <a:cubicBezTo>
                      <a:pt x="56751" y="524436"/>
                      <a:pt x="125913" y="570391"/>
                      <a:pt x="177641" y="530325"/>
                    </a:cubicBezTo>
                    <a:cubicBezTo>
                      <a:pt x="229253" y="490259"/>
                      <a:pt x="212915" y="398350"/>
                      <a:pt x="234218" y="345467"/>
                    </a:cubicBezTo>
                    <a:close/>
                  </a:path>
                </a:pathLst>
              </a:custGeom>
              <a:solidFill>
                <a:srgbClr val="DA9C92">
                  <a:alpha val="25000"/>
                </a:srgbClr>
              </a:solidFill>
              <a:ln w="5770" cap="flat">
                <a:noFill/>
                <a:prstDash val="solid"/>
                <a:miter/>
              </a:ln>
            </p:spPr>
            <p:txBody>
              <a:bodyPr rtlCol="0" anchor="ctr"/>
              <a:lstStyle/>
              <a:p>
                <a:endParaRPr lang="th-TH"/>
              </a:p>
            </p:txBody>
          </p:sp>
          <p:sp>
            <p:nvSpPr>
              <p:cNvPr id="230" name="Freeform: Shape 229">
                <a:extLst>
                  <a:ext uri="{FF2B5EF4-FFF2-40B4-BE49-F238E27FC236}">
                    <a16:creationId xmlns:a16="http://schemas.microsoft.com/office/drawing/2014/main" id="{F89B0D9F-9872-42DA-B797-E1AEF40B8CDB}"/>
                  </a:ext>
                </a:extLst>
              </p:cNvPr>
              <p:cNvSpPr/>
              <p:nvPr/>
            </p:nvSpPr>
            <p:spPr>
              <a:xfrm>
                <a:off x="3035146" y="4007380"/>
                <a:ext cx="350720" cy="243415"/>
              </a:xfrm>
              <a:custGeom>
                <a:avLst/>
                <a:gdLst>
                  <a:gd name="connsiteX0" fmla="*/ 338020 w 350720"/>
                  <a:gd name="connsiteY0" fmla="*/ 220997 h 243415"/>
                  <a:gd name="connsiteX1" fmla="*/ 246111 w 350720"/>
                  <a:gd name="connsiteY1" fmla="*/ 236065 h 243415"/>
                  <a:gd name="connsiteX2" fmla="*/ 222383 w 350720"/>
                  <a:gd name="connsiteY2" fmla="*/ 243282 h 243415"/>
                  <a:gd name="connsiteX3" fmla="*/ 202177 w 350720"/>
                  <a:gd name="connsiteY3" fmla="*/ 231620 h 243415"/>
                  <a:gd name="connsiteX4" fmla="*/ 0 w 350720"/>
                  <a:gd name="connsiteY4" fmla="*/ 152412 h 243415"/>
                  <a:gd name="connsiteX5" fmla="*/ 184338 w 350720"/>
                  <a:gd name="connsiteY5" fmla="*/ 165113 h 243415"/>
                  <a:gd name="connsiteX6" fmla="*/ 209394 w 350720"/>
                  <a:gd name="connsiteY6" fmla="*/ 164247 h 243415"/>
                  <a:gd name="connsiteX7" fmla="*/ 234853 w 350720"/>
                  <a:gd name="connsiteY7" fmla="*/ 149641 h 243415"/>
                  <a:gd name="connsiteX8" fmla="*/ 350721 w 350720"/>
                  <a:gd name="connsiteY8" fmla="*/ 0 h 243415"/>
                  <a:gd name="connsiteX9" fmla="*/ 338020 w 350720"/>
                  <a:gd name="connsiteY9" fmla="*/ 220997 h 24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720" h="243415">
                    <a:moveTo>
                      <a:pt x="338020" y="220997"/>
                    </a:moveTo>
                    <a:cubicBezTo>
                      <a:pt x="306729" y="221690"/>
                      <a:pt x="274342" y="222672"/>
                      <a:pt x="246111" y="236065"/>
                    </a:cubicBezTo>
                    <a:cubicBezTo>
                      <a:pt x="238548" y="239645"/>
                      <a:pt x="230697" y="244263"/>
                      <a:pt x="222383" y="243282"/>
                    </a:cubicBezTo>
                    <a:cubicBezTo>
                      <a:pt x="214532" y="242358"/>
                      <a:pt x="208181" y="236701"/>
                      <a:pt x="202177" y="231620"/>
                    </a:cubicBezTo>
                    <a:cubicBezTo>
                      <a:pt x="146235" y="184049"/>
                      <a:pt x="72858" y="161303"/>
                      <a:pt x="0" y="152412"/>
                    </a:cubicBezTo>
                    <a:cubicBezTo>
                      <a:pt x="61427" y="156626"/>
                      <a:pt x="122911" y="160841"/>
                      <a:pt x="184338" y="165113"/>
                    </a:cubicBezTo>
                    <a:cubicBezTo>
                      <a:pt x="192709" y="165690"/>
                      <a:pt x="201253" y="166268"/>
                      <a:pt x="209394" y="164247"/>
                    </a:cubicBezTo>
                    <a:cubicBezTo>
                      <a:pt x="218977" y="161880"/>
                      <a:pt x="227348" y="156049"/>
                      <a:pt x="234853" y="149641"/>
                    </a:cubicBezTo>
                    <a:cubicBezTo>
                      <a:pt x="280577" y="110556"/>
                      <a:pt x="295703" y="13221"/>
                      <a:pt x="350721" y="0"/>
                    </a:cubicBezTo>
                    <a:cubicBezTo>
                      <a:pt x="346911" y="17204"/>
                      <a:pt x="309558" y="221690"/>
                      <a:pt x="338020" y="220997"/>
                    </a:cubicBezTo>
                    <a:close/>
                  </a:path>
                </a:pathLst>
              </a:custGeom>
              <a:solidFill>
                <a:srgbClr val="DA9C92">
                  <a:alpha val="25000"/>
                </a:srgbClr>
              </a:solidFill>
              <a:ln w="5770" cap="flat">
                <a:noFill/>
                <a:prstDash val="solid"/>
                <a:miter/>
              </a:ln>
            </p:spPr>
            <p:txBody>
              <a:bodyPr rtlCol="0" anchor="ctr"/>
              <a:lstStyle/>
              <a:p>
                <a:endParaRPr lang="th-TH"/>
              </a:p>
            </p:txBody>
          </p:sp>
          <p:sp>
            <p:nvSpPr>
              <p:cNvPr id="231" name="Freeform: Shape 230">
                <a:extLst>
                  <a:ext uri="{FF2B5EF4-FFF2-40B4-BE49-F238E27FC236}">
                    <a16:creationId xmlns:a16="http://schemas.microsoft.com/office/drawing/2014/main" id="{D786C50C-63EA-4C38-86ED-3C2098B646B5}"/>
                  </a:ext>
                </a:extLst>
              </p:cNvPr>
              <p:cNvSpPr/>
              <p:nvPr/>
            </p:nvSpPr>
            <p:spPr>
              <a:xfrm>
                <a:off x="3396317" y="3751040"/>
                <a:ext cx="579050" cy="443045"/>
              </a:xfrm>
              <a:custGeom>
                <a:avLst/>
                <a:gdLst>
                  <a:gd name="connsiteX0" fmla="*/ 414399 w 579050"/>
                  <a:gd name="connsiteY0" fmla="*/ 443045 h 443045"/>
                  <a:gd name="connsiteX1" fmla="*/ 206045 w 579050"/>
                  <a:gd name="connsiteY1" fmla="*/ 406501 h 443045"/>
                  <a:gd name="connsiteX2" fmla="*/ 0 w 579050"/>
                  <a:gd name="connsiteY2" fmla="*/ 437214 h 443045"/>
                  <a:gd name="connsiteX3" fmla="*/ 248016 w 579050"/>
                  <a:gd name="connsiteY3" fmla="*/ 363433 h 443045"/>
                  <a:gd name="connsiteX4" fmla="*/ 349393 w 579050"/>
                  <a:gd name="connsiteY4" fmla="*/ 231978 h 443045"/>
                  <a:gd name="connsiteX5" fmla="*/ 399793 w 579050"/>
                  <a:gd name="connsiteY5" fmla="*/ 135739 h 443045"/>
                  <a:gd name="connsiteX6" fmla="*/ 409203 w 579050"/>
                  <a:gd name="connsiteY6" fmla="*/ 110337 h 443045"/>
                  <a:gd name="connsiteX7" fmla="*/ 405104 w 579050"/>
                  <a:gd name="connsiteY7" fmla="*/ 85223 h 443045"/>
                  <a:gd name="connsiteX8" fmla="*/ 347892 w 579050"/>
                  <a:gd name="connsiteY8" fmla="*/ 1628 h 443045"/>
                  <a:gd name="connsiteX9" fmla="*/ 579050 w 579050"/>
                  <a:gd name="connsiteY9" fmla="*/ 11 h 443045"/>
                  <a:gd name="connsiteX10" fmla="*/ 414399 w 579050"/>
                  <a:gd name="connsiteY10" fmla="*/ 443045 h 44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050" h="443045">
                    <a:moveTo>
                      <a:pt x="414399" y="443045"/>
                    </a:moveTo>
                    <a:cubicBezTo>
                      <a:pt x="344601" y="432769"/>
                      <a:pt x="276189" y="414006"/>
                      <a:pt x="206045" y="406501"/>
                    </a:cubicBezTo>
                    <a:cubicBezTo>
                      <a:pt x="135901" y="398996"/>
                      <a:pt x="61946" y="403557"/>
                      <a:pt x="0" y="437214"/>
                    </a:cubicBezTo>
                    <a:cubicBezTo>
                      <a:pt x="73724" y="391202"/>
                      <a:pt x="174523" y="409792"/>
                      <a:pt x="248016" y="363433"/>
                    </a:cubicBezTo>
                    <a:cubicBezTo>
                      <a:pt x="295414" y="333528"/>
                      <a:pt x="323414" y="281627"/>
                      <a:pt x="349393" y="231978"/>
                    </a:cubicBezTo>
                    <a:cubicBezTo>
                      <a:pt x="366193" y="199879"/>
                      <a:pt x="382993" y="167838"/>
                      <a:pt x="399793" y="135739"/>
                    </a:cubicBezTo>
                    <a:cubicBezTo>
                      <a:pt x="404007" y="127714"/>
                      <a:pt x="408280" y="119401"/>
                      <a:pt x="409203" y="110337"/>
                    </a:cubicBezTo>
                    <a:cubicBezTo>
                      <a:pt x="410069" y="101850"/>
                      <a:pt x="407876" y="93306"/>
                      <a:pt x="405104" y="85223"/>
                    </a:cubicBezTo>
                    <a:cubicBezTo>
                      <a:pt x="394135" y="52836"/>
                      <a:pt x="374102" y="23566"/>
                      <a:pt x="347892" y="1628"/>
                    </a:cubicBezTo>
                    <a:cubicBezTo>
                      <a:pt x="404123" y="48737"/>
                      <a:pt x="518143" y="-855"/>
                      <a:pt x="579050" y="11"/>
                    </a:cubicBezTo>
                    <a:cubicBezTo>
                      <a:pt x="507867" y="139953"/>
                      <a:pt x="241492" y="247508"/>
                      <a:pt x="414399" y="443045"/>
                    </a:cubicBezTo>
                    <a:close/>
                  </a:path>
                </a:pathLst>
              </a:custGeom>
              <a:solidFill>
                <a:srgbClr val="DA9C92">
                  <a:alpha val="25000"/>
                </a:srgbClr>
              </a:solidFill>
              <a:ln w="5770" cap="flat">
                <a:noFill/>
                <a:prstDash val="solid"/>
                <a:miter/>
              </a:ln>
            </p:spPr>
            <p:txBody>
              <a:bodyPr rtlCol="0" anchor="ctr"/>
              <a:lstStyle/>
              <a:p>
                <a:endParaRPr lang="th-TH"/>
              </a:p>
            </p:txBody>
          </p:sp>
          <p:pic>
            <p:nvPicPr>
              <p:cNvPr id="232" name="Picture 231">
                <a:extLst>
                  <a:ext uri="{FF2B5EF4-FFF2-40B4-BE49-F238E27FC236}">
                    <a16:creationId xmlns:a16="http://schemas.microsoft.com/office/drawing/2014/main" id="{1548B641-9FAE-4D56-BCB2-0DBAF2767F7D}"/>
                  </a:ext>
                </a:extLst>
              </p:cNvPr>
              <p:cNvPicPr>
                <a:picLocks noChangeAspect="1"/>
              </p:cNvPicPr>
              <p:nvPr/>
            </p:nvPicPr>
            <p:blipFill>
              <a:blip r:embed="rId145"/>
              <a:stretch>
                <a:fillRect/>
              </a:stretch>
            </p:blipFill>
            <p:spPr>
              <a:xfrm>
                <a:off x="4125327" y="4204341"/>
                <a:ext cx="265566" cy="819792"/>
              </a:xfrm>
              <a:custGeom>
                <a:avLst/>
                <a:gdLst>
                  <a:gd name="connsiteX0" fmla="*/ 908 w 265566"/>
                  <a:gd name="connsiteY0" fmla="*/ 168 h 819792"/>
                  <a:gd name="connsiteX1" fmla="*/ 266475 w 265566"/>
                  <a:gd name="connsiteY1" fmla="*/ 168 h 819792"/>
                  <a:gd name="connsiteX2" fmla="*/ 266475 w 265566"/>
                  <a:gd name="connsiteY2" fmla="*/ 819960 h 819792"/>
                  <a:gd name="connsiteX3" fmla="*/ 908 w 265566"/>
                  <a:gd name="connsiteY3" fmla="*/ 819960 h 819792"/>
                </a:gdLst>
                <a:ahLst/>
                <a:cxnLst>
                  <a:cxn ang="0">
                    <a:pos x="connsiteX0" y="connsiteY0"/>
                  </a:cxn>
                  <a:cxn ang="0">
                    <a:pos x="connsiteX1" y="connsiteY1"/>
                  </a:cxn>
                  <a:cxn ang="0">
                    <a:pos x="connsiteX2" y="connsiteY2"/>
                  </a:cxn>
                  <a:cxn ang="0">
                    <a:pos x="connsiteX3" y="connsiteY3"/>
                  </a:cxn>
                </a:cxnLst>
                <a:rect l="l" t="t" r="r" b="b"/>
                <a:pathLst>
                  <a:path w="265566" h="819792">
                    <a:moveTo>
                      <a:pt x="908" y="168"/>
                    </a:moveTo>
                    <a:lnTo>
                      <a:pt x="266475" y="168"/>
                    </a:lnTo>
                    <a:lnTo>
                      <a:pt x="266475" y="819960"/>
                    </a:lnTo>
                    <a:lnTo>
                      <a:pt x="908" y="819960"/>
                    </a:lnTo>
                    <a:close/>
                  </a:path>
                </a:pathLst>
              </a:custGeom>
            </p:spPr>
          </p:pic>
          <p:pic>
            <p:nvPicPr>
              <p:cNvPr id="233" name="Picture 232">
                <a:extLst>
                  <a:ext uri="{FF2B5EF4-FFF2-40B4-BE49-F238E27FC236}">
                    <a16:creationId xmlns:a16="http://schemas.microsoft.com/office/drawing/2014/main" id="{F6253526-6F8A-43E4-AC28-D2C741471DBE}"/>
                  </a:ext>
                </a:extLst>
              </p:cNvPr>
              <p:cNvPicPr>
                <a:picLocks noChangeAspect="1"/>
              </p:cNvPicPr>
              <p:nvPr/>
            </p:nvPicPr>
            <p:blipFill>
              <a:blip r:embed="rId146"/>
              <a:stretch>
                <a:fillRect/>
              </a:stretch>
            </p:blipFill>
            <p:spPr>
              <a:xfrm>
                <a:off x="3975224" y="4204341"/>
                <a:ext cx="311751" cy="167422"/>
              </a:xfrm>
              <a:custGeom>
                <a:avLst/>
                <a:gdLst>
                  <a:gd name="connsiteX0" fmla="*/ 882 w 311751"/>
                  <a:gd name="connsiteY0" fmla="*/ 168 h 167422"/>
                  <a:gd name="connsiteX1" fmla="*/ 312634 w 311751"/>
                  <a:gd name="connsiteY1" fmla="*/ 168 h 167422"/>
                  <a:gd name="connsiteX2" fmla="*/ 312634 w 311751"/>
                  <a:gd name="connsiteY2" fmla="*/ 167590 h 167422"/>
                  <a:gd name="connsiteX3" fmla="*/ 882 w 311751"/>
                  <a:gd name="connsiteY3" fmla="*/ 167590 h 167422"/>
                </a:gdLst>
                <a:ahLst/>
                <a:cxnLst>
                  <a:cxn ang="0">
                    <a:pos x="connsiteX0" y="connsiteY0"/>
                  </a:cxn>
                  <a:cxn ang="0">
                    <a:pos x="connsiteX1" y="connsiteY1"/>
                  </a:cxn>
                  <a:cxn ang="0">
                    <a:pos x="connsiteX2" y="connsiteY2"/>
                  </a:cxn>
                  <a:cxn ang="0">
                    <a:pos x="connsiteX3" y="connsiteY3"/>
                  </a:cxn>
                </a:cxnLst>
                <a:rect l="l" t="t" r="r" b="b"/>
                <a:pathLst>
                  <a:path w="311751" h="167422">
                    <a:moveTo>
                      <a:pt x="882" y="168"/>
                    </a:moveTo>
                    <a:lnTo>
                      <a:pt x="312634" y="168"/>
                    </a:lnTo>
                    <a:lnTo>
                      <a:pt x="312634" y="167590"/>
                    </a:lnTo>
                    <a:lnTo>
                      <a:pt x="882" y="167590"/>
                    </a:lnTo>
                    <a:close/>
                  </a:path>
                </a:pathLst>
              </a:custGeom>
            </p:spPr>
          </p:pic>
        </p:grpSp>
        <p:grpSp>
          <p:nvGrpSpPr>
            <p:cNvPr id="24" name="Graphic 2180">
              <a:extLst>
                <a:ext uri="{FF2B5EF4-FFF2-40B4-BE49-F238E27FC236}">
                  <a16:creationId xmlns:a16="http://schemas.microsoft.com/office/drawing/2014/main" id="{5950E0EF-6540-4C2A-B66A-08545FA19639}"/>
                </a:ext>
              </a:extLst>
            </p:cNvPr>
            <p:cNvGrpSpPr/>
            <p:nvPr/>
          </p:nvGrpSpPr>
          <p:grpSpPr>
            <a:xfrm rot="4699191">
              <a:off x="2703981" y="3090778"/>
              <a:ext cx="2497246" cy="2401198"/>
              <a:chOff x="3866562" y="3378068"/>
              <a:chExt cx="2497246" cy="2401198"/>
            </a:xfrm>
          </p:grpSpPr>
          <p:pic>
            <p:nvPicPr>
              <p:cNvPr id="88" name="Picture 87">
                <a:extLst>
                  <a:ext uri="{FF2B5EF4-FFF2-40B4-BE49-F238E27FC236}">
                    <a16:creationId xmlns:a16="http://schemas.microsoft.com/office/drawing/2014/main" id="{AE529363-8431-40BF-8BE0-9A432FFC450E}"/>
                  </a:ext>
                </a:extLst>
              </p:cNvPr>
              <p:cNvPicPr>
                <a:picLocks noChangeAspect="1"/>
              </p:cNvPicPr>
              <p:nvPr/>
            </p:nvPicPr>
            <p:blipFill>
              <a:blip r:embed="rId147"/>
              <a:stretch>
                <a:fillRect/>
              </a:stretch>
            </p:blipFill>
            <p:spPr>
              <a:xfrm>
                <a:off x="4451581" y="4810055"/>
                <a:ext cx="659238" cy="729091"/>
              </a:xfrm>
              <a:custGeom>
                <a:avLst/>
                <a:gdLst>
                  <a:gd name="connsiteX0" fmla="*/ 701 w 659238"/>
                  <a:gd name="connsiteY0" fmla="*/ 396 h 729091"/>
                  <a:gd name="connsiteX1" fmla="*/ 659939 w 659238"/>
                  <a:gd name="connsiteY1" fmla="*/ 396 h 729091"/>
                  <a:gd name="connsiteX2" fmla="*/ 659939 w 659238"/>
                  <a:gd name="connsiteY2" fmla="*/ 729487 h 729091"/>
                  <a:gd name="connsiteX3" fmla="*/ 701 w 659238"/>
                  <a:gd name="connsiteY3" fmla="*/ 729487 h 729091"/>
                </a:gdLst>
                <a:ahLst/>
                <a:cxnLst>
                  <a:cxn ang="0">
                    <a:pos x="connsiteX0" y="connsiteY0"/>
                  </a:cxn>
                  <a:cxn ang="0">
                    <a:pos x="connsiteX1" y="connsiteY1"/>
                  </a:cxn>
                  <a:cxn ang="0">
                    <a:pos x="connsiteX2" y="connsiteY2"/>
                  </a:cxn>
                  <a:cxn ang="0">
                    <a:pos x="connsiteX3" y="connsiteY3"/>
                  </a:cxn>
                </a:cxnLst>
                <a:rect l="l" t="t" r="r" b="b"/>
                <a:pathLst>
                  <a:path w="659238" h="729091">
                    <a:moveTo>
                      <a:pt x="701" y="396"/>
                    </a:moveTo>
                    <a:lnTo>
                      <a:pt x="659939" y="396"/>
                    </a:lnTo>
                    <a:lnTo>
                      <a:pt x="659939" y="729487"/>
                    </a:lnTo>
                    <a:lnTo>
                      <a:pt x="701" y="729487"/>
                    </a:lnTo>
                    <a:close/>
                  </a:path>
                </a:pathLst>
              </a:custGeom>
            </p:spPr>
          </p:pic>
          <p:pic>
            <p:nvPicPr>
              <p:cNvPr id="89" name="Picture 88">
                <a:extLst>
                  <a:ext uri="{FF2B5EF4-FFF2-40B4-BE49-F238E27FC236}">
                    <a16:creationId xmlns:a16="http://schemas.microsoft.com/office/drawing/2014/main" id="{DFAC7194-9C15-4BD4-9C44-71AC703CEFED}"/>
                  </a:ext>
                </a:extLst>
              </p:cNvPr>
              <p:cNvPicPr>
                <a:picLocks noChangeAspect="1"/>
              </p:cNvPicPr>
              <p:nvPr/>
            </p:nvPicPr>
            <p:blipFill>
              <a:blip r:embed="rId148"/>
              <a:stretch>
                <a:fillRect/>
              </a:stretch>
            </p:blipFill>
            <p:spPr>
              <a:xfrm>
                <a:off x="4944919" y="4866811"/>
                <a:ext cx="550092" cy="912455"/>
              </a:xfrm>
              <a:custGeom>
                <a:avLst/>
                <a:gdLst>
                  <a:gd name="connsiteX0" fmla="*/ 814 w 550092"/>
                  <a:gd name="connsiteY0" fmla="*/ 409 h 912455"/>
                  <a:gd name="connsiteX1" fmla="*/ 550907 w 550092"/>
                  <a:gd name="connsiteY1" fmla="*/ 409 h 912455"/>
                  <a:gd name="connsiteX2" fmla="*/ 550907 w 550092"/>
                  <a:gd name="connsiteY2" fmla="*/ 912864 h 912455"/>
                  <a:gd name="connsiteX3" fmla="*/ 814 w 550092"/>
                  <a:gd name="connsiteY3" fmla="*/ 912864 h 912455"/>
                </a:gdLst>
                <a:ahLst/>
                <a:cxnLst>
                  <a:cxn ang="0">
                    <a:pos x="connsiteX0" y="connsiteY0"/>
                  </a:cxn>
                  <a:cxn ang="0">
                    <a:pos x="connsiteX1" y="connsiteY1"/>
                  </a:cxn>
                  <a:cxn ang="0">
                    <a:pos x="connsiteX2" y="connsiteY2"/>
                  </a:cxn>
                  <a:cxn ang="0">
                    <a:pos x="connsiteX3" y="connsiteY3"/>
                  </a:cxn>
                </a:cxnLst>
                <a:rect l="l" t="t" r="r" b="b"/>
                <a:pathLst>
                  <a:path w="550092" h="912455">
                    <a:moveTo>
                      <a:pt x="814" y="409"/>
                    </a:moveTo>
                    <a:lnTo>
                      <a:pt x="550907" y="409"/>
                    </a:lnTo>
                    <a:lnTo>
                      <a:pt x="550907" y="912864"/>
                    </a:lnTo>
                    <a:lnTo>
                      <a:pt x="814" y="912864"/>
                    </a:lnTo>
                    <a:close/>
                  </a:path>
                </a:pathLst>
              </a:custGeom>
            </p:spPr>
          </p:pic>
          <p:pic>
            <p:nvPicPr>
              <p:cNvPr id="90" name="Picture 89">
                <a:extLst>
                  <a:ext uri="{FF2B5EF4-FFF2-40B4-BE49-F238E27FC236}">
                    <a16:creationId xmlns:a16="http://schemas.microsoft.com/office/drawing/2014/main" id="{CE2BFBD1-CE54-418B-A887-57F2A024EFFD}"/>
                  </a:ext>
                </a:extLst>
              </p:cNvPr>
              <p:cNvPicPr>
                <a:picLocks noChangeAspect="1"/>
              </p:cNvPicPr>
              <p:nvPr/>
            </p:nvPicPr>
            <p:blipFill>
              <a:blip r:embed="rId149"/>
              <a:stretch>
                <a:fillRect/>
              </a:stretch>
            </p:blipFill>
            <p:spPr>
              <a:xfrm>
                <a:off x="4674238" y="4770763"/>
                <a:ext cx="462776" cy="960479"/>
              </a:xfrm>
              <a:custGeom>
                <a:avLst/>
                <a:gdLst>
                  <a:gd name="connsiteX0" fmla="*/ 752 w 462776"/>
                  <a:gd name="connsiteY0" fmla="*/ 387 h 960479"/>
                  <a:gd name="connsiteX1" fmla="*/ 463529 w 462776"/>
                  <a:gd name="connsiteY1" fmla="*/ 387 h 960479"/>
                  <a:gd name="connsiteX2" fmla="*/ 463529 w 462776"/>
                  <a:gd name="connsiteY2" fmla="*/ 960866 h 960479"/>
                  <a:gd name="connsiteX3" fmla="*/ 752 w 462776"/>
                  <a:gd name="connsiteY3" fmla="*/ 960866 h 960479"/>
                </a:gdLst>
                <a:ahLst/>
                <a:cxnLst>
                  <a:cxn ang="0">
                    <a:pos x="connsiteX0" y="connsiteY0"/>
                  </a:cxn>
                  <a:cxn ang="0">
                    <a:pos x="connsiteX1" y="connsiteY1"/>
                  </a:cxn>
                  <a:cxn ang="0">
                    <a:pos x="connsiteX2" y="connsiteY2"/>
                  </a:cxn>
                  <a:cxn ang="0">
                    <a:pos x="connsiteX3" y="connsiteY3"/>
                  </a:cxn>
                </a:cxnLst>
                <a:rect l="l" t="t" r="r" b="b"/>
                <a:pathLst>
                  <a:path w="462776" h="960479">
                    <a:moveTo>
                      <a:pt x="752" y="387"/>
                    </a:moveTo>
                    <a:lnTo>
                      <a:pt x="463529" y="387"/>
                    </a:lnTo>
                    <a:lnTo>
                      <a:pt x="463529" y="960866"/>
                    </a:lnTo>
                    <a:lnTo>
                      <a:pt x="752" y="960866"/>
                    </a:lnTo>
                    <a:close/>
                  </a:path>
                </a:pathLst>
              </a:custGeom>
            </p:spPr>
          </p:pic>
          <p:pic>
            <p:nvPicPr>
              <p:cNvPr id="91" name="Picture 90">
                <a:extLst>
                  <a:ext uri="{FF2B5EF4-FFF2-40B4-BE49-F238E27FC236}">
                    <a16:creationId xmlns:a16="http://schemas.microsoft.com/office/drawing/2014/main" id="{27A642C7-A039-4950-804A-021539D6497D}"/>
                  </a:ext>
                </a:extLst>
              </p:cNvPr>
              <p:cNvPicPr>
                <a:picLocks noChangeAspect="1"/>
              </p:cNvPicPr>
              <p:nvPr/>
            </p:nvPicPr>
            <p:blipFill>
              <a:blip r:embed="rId150"/>
              <a:stretch>
                <a:fillRect/>
              </a:stretch>
            </p:blipFill>
            <p:spPr>
              <a:xfrm>
                <a:off x="5538669" y="4596130"/>
                <a:ext cx="825138" cy="550092"/>
              </a:xfrm>
              <a:custGeom>
                <a:avLst/>
                <a:gdLst>
                  <a:gd name="connsiteX0" fmla="*/ 950 w 825138"/>
                  <a:gd name="connsiteY0" fmla="*/ 347 h 550092"/>
                  <a:gd name="connsiteX1" fmla="*/ 826089 w 825138"/>
                  <a:gd name="connsiteY1" fmla="*/ 347 h 550092"/>
                  <a:gd name="connsiteX2" fmla="*/ 826089 w 825138"/>
                  <a:gd name="connsiteY2" fmla="*/ 550439 h 550092"/>
                  <a:gd name="connsiteX3" fmla="*/ 950 w 825138"/>
                  <a:gd name="connsiteY3" fmla="*/ 550439 h 550092"/>
                </a:gdLst>
                <a:ahLst/>
                <a:cxnLst>
                  <a:cxn ang="0">
                    <a:pos x="connsiteX0" y="connsiteY0"/>
                  </a:cxn>
                  <a:cxn ang="0">
                    <a:pos x="connsiteX1" y="connsiteY1"/>
                  </a:cxn>
                  <a:cxn ang="0">
                    <a:pos x="connsiteX2" y="connsiteY2"/>
                  </a:cxn>
                  <a:cxn ang="0">
                    <a:pos x="connsiteX3" y="connsiteY3"/>
                  </a:cxn>
                </a:cxnLst>
                <a:rect l="l" t="t" r="r" b="b"/>
                <a:pathLst>
                  <a:path w="825138" h="550092">
                    <a:moveTo>
                      <a:pt x="950" y="347"/>
                    </a:moveTo>
                    <a:lnTo>
                      <a:pt x="826089" y="347"/>
                    </a:lnTo>
                    <a:lnTo>
                      <a:pt x="826089" y="550439"/>
                    </a:lnTo>
                    <a:lnTo>
                      <a:pt x="950" y="550439"/>
                    </a:lnTo>
                    <a:close/>
                  </a:path>
                </a:pathLst>
              </a:custGeom>
            </p:spPr>
          </p:pic>
          <p:pic>
            <p:nvPicPr>
              <p:cNvPr id="92" name="Picture 91">
                <a:extLst>
                  <a:ext uri="{FF2B5EF4-FFF2-40B4-BE49-F238E27FC236}">
                    <a16:creationId xmlns:a16="http://schemas.microsoft.com/office/drawing/2014/main" id="{39AF5132-303C-4FF2-BC3B-532A5BEADD7C}"/>
                  </a:ext>
                </a:extLst>
              </p:cNvPr>
              <p:cNvPicPr>
                <a:picLocks noChangeAspect="1"/>
              </p:cNvPicPr>
              <p:nvPr/>
            </p:nvPicPr>
            <p:blipFill>
              <a:blip r:embed="rId151"/>
              <a:stretch>
                <a:fillRect/>
              </a:stretch>
            </p:blipFill>
            <p:spPr>
              <a:xfrm>
                <a:off x="5477548" y="4220670"/>
                <a:ext cx="851333" cy="502068"/>
              </a:xfrm>
              <a:custGeom>
                <a:avLst/>
                <a:gdLst>
                  <a:gd name="connsiteX0" fmla="*/ 936 w 851333"/>
                  <a:gd name="connsiteY0" fmla="*/ 261 h 502068"/>
                  <a:gd name="connsiteX1" fmla="*/ 852270 w 851333"/>
                  <a:gd name="connsiteY1" fmla="*/ 261 h 502068"/>
                  <a:gd name="connsiteX2" fmla="*/ 852270 w 851333"/>
                  <a:gd name="connsiteY2" fmla="*/ 502329 h 502068"/>
                  <a:gd name="connsiteX3" fmla="*/ 936 w 851333"/>
                  <a:gd name="connsiteY3" fmla="*/ 502329 h 502068"/>
                </a:gdLst>
                <a:ahLst/>
                <a:cxnLst>
                  <a:cxn ang="0">
                    <a:pos x="connsiteX0" y="connsiteY0"/>
                  </a:cxn>
                  <a:cxn ang="0">
                    <a:pos x="connsiteX1" y="connsiteY1"/>
                  </a:cxn>
                  <a:cxn ang="0">
                    <a:pos x="connsiteX2" y="connsiteY2"/>
                  </a:cxn>
                  <a:cxn ang="0">
                    <a:pos x="connsiteX3" y="connsiteY3"/>
                  </a:cxn>
                </a:cxnLst>
                <a:rect l="l" t="t" r="r" b="b"/>
                <a:pathLst>
                  <a:path w="851333" h="502068">
                    <a:moveTo>
                      <a:pt x="936" y="261"/>
                    </a:moveTo>
                    <a:lnTo>
                      <a:pt x="852270" y="261"/>
                    </a:lnTo>
                    <a:lnTo>
                      <a:pt x="852270" y="502329"/>
                    </a:lnTo>
                    <a:lnTo>
                      <a:pt x="936" y="502329"/>
                    </a:lnTo>
                    <a:close/>
                  </a:path>
                </a:pathLst>
              </a:custGeom>
            </p:spPr>
          </p:pic>
          <p:pic>
            <p:nvPicPr>
              <p:cNvPr id="93" name="Picture 92">
                <a:extLst>
                  <a:ext uri="{FF2B5EF4-FFF2-40B4-BE49-F238E27FC236}">
                    <a16:creationId xmlns:a16="http://schemas.microsoft.com/office/drawing/2014/main" id="{9415C2ED-D0A7-4B59-B41A-CAD0E0FB5511}"/>
                  </a:ext>
                </a:extLst>
              </p:cNvPr>
              <p:cNvPicPr>
                <a:picLocks noChangeAspect="1"/>
              </p:cNvPicPr>
              <p:nvPr/>
            </p:nvPicPr>
            <p:blipFill>
              <a:blip r:embed="rId152"/>
              <a:stretch>
                <a:fillRect/>
              </a:stretch>
            </p:blipFill>
            <p:spPr>
              <a:xfrm>
                <a:off x="5604157" y="4002379"/>
                <a:ext cx="733456" cy="502068"/>
              </a:xfrm>
              <a:custGeom>
                <a:avLst/>
                <a:gdLst>
                  <a:gd name="connsiteX0" fmla="*/ 965 w 733456"/>
                  <a:gd name="connsiteY0" fmla="*/ 211 h 502068"/>
                  <a:gd name="connsiteX1" fmla="*/ 734422 w 733456"/>
                  <a:gd name="connsiteY1" fmla="*/ 211 h 502068"/>
                  <a:gd name="connsiteX2" fmla="*/ 734422 w 733456"/>
                  <a:gd name="connsiteY2" fmla="*/ 502279 h 502068"/>
                  <a:gd name="connsiteX3" fmla="*/ 965 w 733456"/>
                  <a:gd name="connsiteY3" fmla="*/ 502279 h 502068"/>
                </a:gdLst>
                <a:ahLst/>
                <a:cxnLst>
                  <a:cxn ang="0">
                    <a:pos x="connsiteX0" y="connsiteY0"/>
                  </a:cxn>
                  <a:cxn ang="0">
                    <a:pos x="connsiteX1" y="connsiteY1"/>
                  </a:cxn>
                  <a:cxn ang="0">
                    <a:pos x="connsiteX2" y="connsiteY2"/>
                  </a:cxn>
                  <a:cxn ang="0">
                    <a:pos x="connsiteX3" y="connsiteY3"/>
                  </a:cxn>
                </a:cxnLst>
                <a:rect l="l" t="t" r="r" b="b"/>
                <a:pathLst>
                  <a:path w="733456" h="502068">
                    <a:moveTo>
                      <a:pt x="965" y="211"/>
                    </a:moveTo>
                    <a:lnTo>
                      <a:pt x="734422" y="211"/>
                    </a:lnTo>
                    <a:lnTo>
                      <a:pt x="734422" y="502279"/>
                    </a:lnTo>
                    <a:lnTo>
                      <a:pt x="965" y="502279"/>
                    </a:lnTo>
                    <a:close/>
                  </a:path>
                </a:pathLst>
              </a:custGeom>
            </p:spPr>
          </p:pic>
          <p:pic>
            <p:nvPicPr>
              <p:cNvPr id="94" name="Picture 93">
                <a:extLst>
                  <a:ext uri="{FF2B5EF4-FFF2-40B4-BE49-F238E27FC236}">
                    <a16:creationId xmlns:a16="http://schemas.microsoft.com/office/drawing/2014/main" id="{AB4C6723-0179-4ADB-9DF6-EA5A75FA08B9}"/>
                  </a:ext>
                </a:extLst>
              </p:cNvPr>
              <p:cNvPicPr>
                <a:picLocks noChangeAspect="1"/>
              </p:cNvPicPr>
              <p:nvPr/>
            </p:nvPicPr>
            <p:blipFill>
              <a:blip r:embed="rId153"/>
              <a:stretch>
                <a:fillRect/>
              </a:stretch>
            </p:blipFill>
            <p:spPr>
              <a:xfrm>
                <a:off x="5032235" y="3378068"/>
                <a:ext cx="615579" cy="838236"/>
              </a:xfrm>
              <a:custGeom>
                <a:avLst/>
                <a:gdLst>
                  <a:gd name="connsiteX0" fmla="*/ 834 w 615579"/>
                  <a:gd name="connsiteY0" fmla="*/ 68 h 838236"/>
                  <a:gd name="connsiteX1" fmla="*/ 616414 w 615579"/>
                  <a:gd name="connsiteY1" fmla="*/ 68 h 838236"/>
                  <a:gd name="connsiteX2" fmla="*/ 616414 w 615579"/>
                  <a:gd name="connsiteY2" fmla="*/ 838304 h 838236"/>
                  <a:gd name="connsiteX3" fmla="*/ 834 w 615579"/>
                  <a:gd name="connsiteY3" fmla="*/ 838304 h 838236"/>
                </a:gdLst>
                <a:ahLst/>
                <a:cxnLst>
                  <a:cxn ang="0">
                    <a:pos x="connsiteX0" y="connsiteY0"/>
                  </a:cxn>
                  <a:cxn ang="0">
                    <a:pos x="connsiteX1" y="connsiteY1"/>
                  </a:cxn>
                  <a:cxn ang="0">
                    <a:pos x="connsiteX2" y="connsiteY2"/>
                  </a:cxn>
                  <a:cxn ang="0">
                    <a:pos x="connsiteX3" y="connsiteY3"/>
                  </a:cxn>
                </a:cxnLst>
                <a:rect l="l" t="t" r="r" b="b"/>
                <a:pathLst>
                  <a:path w="615579" h="838236">
                    <a:moveTo>
                      <a:pt x="834" y="68"/>
                    </a:moveTo>
                    <a:lnTo>
                      <a:pt x="616414" y="68"/>
                    </a:lnTo>
                    <a:lnTo>
                      <a:pt x="616414" y="838304"/>
                    </a:lnTo>
                    <a:lnTo>
                      <a:pt x="834" y="838304"/>
                    </a:lnTo>
                    <a:close/>
                  </a:path>
                </a:pathLst>
              </a:custGeom>
            </p:spPr>
          </p:pic>
          <p:pic>
            <p:nvPicPr>
              <p:cNvPr id="95" name="Picture 94">
                <a:extLst>
                  <a:ext uri="{FF2B5EF4-FFF2-40B4-BE49-F238E27FC236}">
                    <a16:creationId xmlns:a16="http://schemas.microsoft.com/office/drawing/2014/main" id="{0A402714-0446-4E36-9389-2BDF1DD9B77B}"/>
                  </a:ext>
                </a:extLst>
              </p:cNvPr>
              <p:cNvPicPr>
                <a:picLocks noChangeAspect="1"/>
              </p:cNvPicPr>
              <p:nvPr/>
            </p:nvPicPr>
            <p:blipFill>
              <a:blip r:embed="rId154"/>
              <a:stretch>
                <a:fillRect/>
              </a:stretch>
            </p:blipFill>
            <p:spPr>
              <a:xfrm>
                <a:off x="5320379" y="3517774"/>
                <a:ext cx="528263" cy="777115"/>
              </a:xfrm>
              <a:custGeom>
                <a:avLst/>
                <a:gdLst>
                  <a:gd name="connsiteX0" fmla="*/ 900 w 528263"/>
                  <a:gd name="connsiteY0" fmla="*/ 100 h 777115"/>
                  <a:gd name="connsiteX1" fmla="*/ 529164 w 528263"/>
                  <a:gd name="connsiteY1" fmla="*/ 100 h 777115"/>
                  <a:gd name="connsiteX2" fmla="*/ 529164 w 528263"/>
                  <a:gd name="connsiteY2" fmla="*/ 777215 h 777115"/>
                  <a:gd name="connsiteX3" fmla="*/ 900 w 528263"/>
                  <a:gd name="connsiteY3" fmla="*/ 777215 h 777115"/>
                </a:gdLst>
                <a:ahLst/>
                <a:cxnLst>
                  <a:cxn ang="0">
                    <a:pos x="connsiteX0" y="connsiteY0"/>
                  </a:cxn>
                  <a:cxn ang="0">
                    <a:pos x="connsiteX1" y="connsiteY1"/>
                  </a:cxn>
                  <a:cxn ang="0">
                    <a:pos x="connsiteX2" y="connsiteY2"/>
                  </a:cxn>
                  <a:cxn ang="0">
                    <a:pos x="connsiteX3" y="connsiteY3"/>
                  </a:cxn>
                </a:cxnLst>
                <a:rect l="l" t="t" r="r" b="b"/>
                <a:pathLst>
                  <a:path w="528263" h="777115">
                    <a:moveTo>
                      <a:pt x="900" y="100"/>
                    </a:moveTo>
                    <a:lnTo>
                      <a:pt x="529164" y="100"/>
                    </a:lnTo>
                    <a:lnTo>
                      <a:pt x="529164" y="777215"/>
                    </a:lnTo>
                    <a:lnTo>
                      <a:pt x="900" y="777215"/>
                    </a:lnTo>
                    <a:close/>
                  </a:path>
                </a:pathLst>
              </a:custGeom>
            </p:spPr>
          </p:pic>
          <p:pic>
            <p:nvPicPr>
              <p:cNvPr id="96" name="Picture 95">
                <a:extLst>
                  <a:ext uri="{FF2B5EF4-FFF2-40B4-BE49-F238E27FC236}">
                    <a16:creationId xmlns:a16="http://schemas.microsoft.com/office/drawing/2014/main" id="{5FFC6895-17DD-495B-98BE-9525D5B11BFC}"/>
                  </a:ext>
                </a:extLst>
              </p:cNvPr>
              <p:cNvPicPr>
                <a:picLocks noChangeAspect="1"/>
              </p:cNvPicPr>
              <p:nvPr/>
            </p:nvPicPr>
            <p:blipFill>
              <a:blip r:embed="rId155"/>
              <a:stretch>
                <a:fillRect/>
              </a:stretch>
            </p:blipFill>
            <p:spPr>
              <a:xfrm>
                <a:off x="5346573" y="3788454"/>
                <a:ext cx="454044" cy="694164"/>
              </a:xfrm>
              <a:custGeom>
                <a:avLst/>
                <a:gdLst>
                  <a:gd name="connsiteX0" fmla="*/ 906 w 454044"/>
                  <a:gd name="connsiteY0" fmla="*/ 162 h 694164"/>
                  <a:gd name="connsiteX1" fmla="*/ 454951 w 454044"/>
                  <a:gd name="connsiteY1" fmla="*/ 162 h 694164"/>
                  <a:gd name="connsiteX2" fmla="*/ 454951 w 454044"/>
                  <a:gd name="connsiteY2" fmla="*/ 694326 h 694164"/>
                  <a:gd name="connsiteX3" fmla="*/ 906 w 454044"/>
                  <a:gd name="connsiteY3" fmla="*/ 694326 h 694164"/>
                </a:gdLst>
                <a:ahLst/>
                <a:cxnLst>
                  <a:cxn ang="0">
                    <a:pos x="connsiteX0" y="connsiteY0"/>
                  </a:cxn>
                  <a:cxn ang="0">
                    <a:pos x="connsiteX1" y="connsiteY1"/>
                  </a:cxn>
                  <a:cxn ang="0">
                    <a:pos x="connsiteX2" y="connsiteY2"/>
                  </a:cxn>
                  <a:cxn ang="0">
                    <a:pos x="connsiteX3" y="connsiteY3"/>
                  </a:cxn>
                </a:cxnLst>
                <a:rect l="l" t="t" r="r" b="b"/>
                <a:pathLst>
                  <a:path w="454044" h="694164">
                    <a:moveTo>
                      <a:pt x="906" y="162"/>
                    </a:moveTo>
                    <a:lnTo>
                      <a:pt x="454951" y="162"/>
                    </a:lnTo>
                    <a:lnTo>
                      <a:pt x="454951" y="694326"/>
                    </a:lnTo>
                    <a:lnTo>
                      <a:pt x="906" y="694326"/>
                    </a:lnTo>
                    <a:close/>
                  </a:path>
                </a:pathLst>
              </a:custGeom>
            </p:spPr>
          </p:pic>
          <p:pic>
            <p:nvPicPr>
              <p:cNvPr id="97" name="Picture 96">
                <a:extLst>
                  <a:ext uri="{FF2B5EF4-FFF2-40B4-BE49-F238E27FC236}">
                    <a16:creationId xmlns:a16="http://schemas.microsoft.com/office/drawing/2014/main" id="{7293EE29-C2A5-40C3-A3FA-F0F8571A2AAF}"/>
                  </a:ext>
                </a:extLst>
              </p:cNvPr>
              <p:cNvPicPr>
                <a:picLocks noChangeAspect="1"/>
              </p:cNvPicPr>
              <p:nvPr/>
            </p:nvPicPr>
            <p:blipFill>
              <a:blip r:embed="rId156"/>
              <a:stretch>
                <a:fillRect/>
              </a:stretch>
            </p:blipFill>
            <p:spPr>
              <a:xfrm>
                <a:off x="4591288" y="3391165"/>
                <a:ext cx="318704" cy="532629"/>
              </a:xfrm>
              <a:custGeom>
                <a:avLst/>
                <a:gdLst>
                  <a:gd name="connsiteX0" fmla="*/ 733 w 318704"/>
                  <a:gd name="connsiteY0" fmla="*/ 71 h 532629"/>
                  <a:gd name="connsiteX1" fmla="*/ 319438 w 318704"/>
                  <a:gd name="connsiteY1" fmla="*/ 71 h 532629"/>
                  <a:gd name="connsiteX2" fmla="*/ 319438 w 318704"/>
                  <a:gd name="connsiteY2" fmla="*/ 532700 h 532629"/>
                  <a:gd name="connsiteX3" fmla="*/ 733 w 318704"/>
                  <a:gd name="connsiteY3" fmla="*/ 532700 h 532629"/>
                </a:gdLst>
                <a:ahLst/>
                <a:cxnLst>
                  <a:cxn ang="0">
                    <a:pos x="connsiteX0" y="connsiteY0"/>
                  </a:cxn>
                  <a:cxn ang="0">
                    <a:pos x="connsiteX1" y="connsiteY1"/>
                  </a:cxn>
                  <a:cxn ang="0">
                    <a:pos x="connsiteX2" y="connsiteY2"/>
                  </a:cxn>
                  <a:cxn ang="0">
                    <a:pos x="connsiteX3" y="connsiteY3"/>
                  </a:cxn>
                </a:cxnLst>
                <a:rect l="l" t="t" r="r" b="b"/>
                <a:pathLst>
                  <a:path w="318704" h="532629">
                    <a:moveTo>
                      <a:pt x="733" y="71"/>
                    </a:moveTo>
                    <a:lnTo>
                      <a:pt x="319438" y="71"/>
                    </a:lnTo>
                    <a:lnTo>
                      <a:pt x="319438" y="532700"/>
                    </a:lnTo>
                    <a:lnTo>
                      <a:pt x="733" y="532700"/>
                    </a:lnTo>
                    <a:close/>
                  </a:path>
                </a:pathLst>
              </a:custGeom>
            </p:spPr>
          </p:pic>
          <p:pic>
            <p:nvPicPr>
              <p:cNvPr id="98" name="Picture 97">
                <a:extLst>
                  <a:ext uri="{FF2B5EF4-FFF2-40B4-BE49-F238E27FC236}">
                    <a16:creationId xmlns:a16="http://schemas.microsoft.com/office/drawing/2014/main" id="{2F0BC771-14A5-4BDB-B8A1-CFDE2C51FB72}"/>
                  </a:ext>
                </a:extLst>
              </p:cNvPr>
              <p:cNvPicPr>
                <a:picLocks noChangeAspect="1"/>
              </p:cNvPicPr>
              <p:nvPr/>
            </p:nvPicPr>
            <p:blipFill>
              <a:blip r:embed="rId157"/>
              <a:stretch>
                <a:fillRect/>
              </a:stretch>
            </p:blipFill>
            <p:spPr>
              <a:xfrm>
                <a:off x="4259486" y="3530871"/>
                <a:ext cx="602482" cy="497702"/>
              </a:xfrm>
              <a:custGeom>
                <a:avLst/>
                <a:gdLst>
                  <a:gd name="connsiteX0" fmla="*/ 657 w 602482"/>
                  <a:gd name="connsiteY0" fmla="*/ 103 h 497702"/>
                  <a:gd name="connsiteX1" fmla="*/ 603140 w 602482"/>
                  <a:gd name="connsiteY1" fmla="*/ 103 h 497702"/>
                  <a:gd name="connsiteX2" fmla="*/ 603140 w 602482"/>
                  <a:gd name="connsiteY2" fmla="*/ 497806 h 497702"/>
                  <a:gd name="connsiteX3" fmla="*/ 657 w 602482"/>
                  <a:gd name="connsiteY3" fmla="*/ 497806 h 497702"/>
                </a:gdLst>
                <a:ahLst/>
                <a:cxnLst>
                  <a:cxn ang="0">
                    <a:pos x="connsiteX0" y="connsiteY0"/>
                  </a:cxn>
                  <a:cxn ang="0">
                    <a:pos x="connsiteX1" y="connsiteY1"/>
                  </a:cxn>
                  <a:cxn ang="0">
                    <a:pos x="connsiteX2" y="connsiteY2"/>
                  </a:cxn>
                  <a:cxn ang="0">
                    <a:pos x="connsiteX3" y="connsiteY3"/>
                  </a:cxn>
                </a:cxnLst>
                <a:rect l="l" t="t" r="r" b="b"/>
                <a:pathLst>
                  <a:path w="602482" h="497702">
                    <a:moveTo>
                      <a:pt x="657" y="103"/>
                    </a:moveTo>
                    <a:lnTo>
                      <a:pt x="603140" y="103"/>
                    </a:lnTo>
                    <a:lnTo>
                      <a:pt x="603140" y="497806"/>
                    </a:lnTo>
                    <a:lnTo>
                      <a:pt x="657" y="497806"/>
                    </a:lnTo>
                    <a:close/>
                  </a:path>
                </a:pathLst>
              </a:custGeom>
            </p:spPr>
          </p:pic>
          <p:pic>
            <p:nvPicPr>
              <p:cNvPr id="99" name="Picture 98">
                <a:extLst>
                  <a:ext uri="{FF2B5EF4-FFF2-40B4-BE49-F238E27FC236}">
                    <a16:creationId xmlns:a16="http://schemas.microsoft.com/office/drawing/2014/main" id="{EF2B4C5D-7363-462E-A133-2317CD9528A1}"/>
                  </a:ext>
                </a:extLst>
              </p:cNvPr>
              <p:cNvPicPr>
                <a:picLocks noChangeAspect="1"/>
              </p:cNvPicPr>
              <p:nvPr/>
            </p:nvPicPr>
            <p:blipFill>
              <a:blip r:embed="rId158"/>
              <a:stretch>
                <a:fillRect/>
              </a:stretch>
            </p:blipFill>
            <p:spPr>
              <a:xfrm>
                <a:off x="4486508" y="3500311"/>
                <a:ext cx="506434" cy="571921"/>
              </a:xfrm>
              <a:custGeom>
                <a:avLst/>
                <a:gdLst>
                  <a:gd name="connsiteX0" fmla="*/ 709 w 506434"/>
                  <a:gd name="connsiteY0" fmla="*/ 96 h 571921"/>
                  <a:gd name="connsiteX1" fmla="*/ 507144 w 506434"/>
                  <a:gd name="connsiteY1" fmla="*/ 96 h 571921"/>
                  <a:gd name="connsiteX2" fmla="*/ 507144 w 506434"/>
                  <a:gd name="connsiteY2" fmla="*/ 572018 h 571921"/>
                  <a:gd name="connsiteX3" fmla="*/ 709 w 506434"/>
                  <a:gd name="connsiteY3" fmla="*/ 572018 h 571921"/>
                </a:gdLst>
                <a:ahLst/>
                <a:cxnLst>
                  <a:cxn ang="0">
                    <a:pos x="connsiteX0" y="connsiteY0"/>
                  </a:cxn>
                  <a:cxn ang="0">
                    <a:pos x="connsiteX1" y="connsiteY1"/>
                  </a:cxn>
                  <a:cxn ang="0">
                    <a:pos x="connsiteX2" y="connsiteY2"/>
                  </a:cxn>
                  <a:cxn ang="0">
                    <a:pos x="connsiteX3" y="connsiteY3"/>
                  </a:cxn>
                </a:cxnLst>
                <a:rect l="l" t="t" r="r" b="b"/>
                <a:pathLst>
                  <a:path w="506434" h="571921">
                    <a:moveTo>
                      <a:pt x="709" y="96"/>
                    </a:moveTo>
                    <a:lnTo>
                      <a:pt x="507144" y="96"/>
                    </a:lnTo>
                    <a:lnTo>
                      <a:pt x="507144" y="572018"/>
                    </a:lnTo>
                    <a:lnTo>
                      <a:pt x="709" y="572018"/>
                    </a:lnTo>
                    <a:close/>
                  </a:path>
                </a:pathLst>
              </a:custGeom>
            </p:spPr>
          </p:pic>
          <p:pic>
            <p:nvPicPr>
              <p:cNvPr id="100" name="Picture 99">
                <a:extLst>
                  <a:ext uri="{FF2B5EF4-FFF2-40B4-BE49-F238E27FC236}">
                    <a16:creationId xmlns:a16="http://schemas.microsoft.com/office/drawing/2014/main" id="{56D9F03B-4BDD-4713-90B5-7B58CDD1200D}"/>
                  </a:ext>
                </a:extLst>
              </p:cNvPr>
              <p:cNvPicPr>
                <a:picLocks noChangeAspect="1"/>
              </p:cNvPicPr>
              <p:nvPr/>
            </p:nvPicPr>
            <p:blipFill>
              <a:blip r:embed="rId159"/>
              <a:stretch>
                <a:fillRect/>
              </a:stretch>
            </p:blipFill>
            <p:spPr>
              <a:xfrm>
                <a:off x="4779018" y="3443555"/>
                <a:ext cx="427849" cy="672335"/>
              </a:xfrm>
              <a:custGeom>
                <a:avLst/>
                <a:gdLst>
                  <a:gd name="connsiteX0" fmla="*/ 776 w 427849"/>
                  <a:gd name="connsiteY0" fmla="*/ 83 h 672335"/>
                  <a:gd name="connsiteX1" fmla="*/ 428626 w 427849"/>
                  <a:gd name="connsiteY1" fmla="*/ 83 h 672335"/>
                  <a:gd name="connsiteX2" fmla="*/ 428626 w 427849"/>
                  <a:gd name="connsiteY2" fmla="*/ 672418 h 672335"/>
                  <a:gd name="connsiteX3" fmla="*/ 776 w 427849"/>
                  <a:gd name="connsiteY3" fmla="*/ 672418 h 672335"/>
                </a:gdLst>
                <a:ahLst/>
                <a:cxnLst>
                  <a:cxn ang="0">
                    <a:pos x="connsiteX0" y="connsiteY0"/>
                  </a:cxn>
                  <a:cxn ang="0">
                    <a:pos x="connsiteX1" y="connsiteY1"/>
                  </a:cxn>
                  <a:cxn ang="0">
                    <a:pos x="connsiteX2" y="connsiteY2"/>
                  </a:cxn>
                  <a:cxn ang="0">
                    <a:pos x="connsiteX3" y="connsiteY3"/>
                  </a:cxn>
                </a:cxnLst>
                <a:rect l="l" t="t" r="r" b="b"/>
                <a:pathLst>
                  <a:path w="427849" h="672335">
                    <a:moveTo>
                      <a:pt x="776" y="83"/>
                    </a:moveTo>
                    <a:lnTo>
                      <a:pt x="428626" y="83"/>
                    </a:lnTo>
                    <a:lnTo>
                      <a:pt x="428626" y="672418"/>
                    </a:lnTo>
                    <a:lnTo>
                      <a:pt x="776" y="672418"/>
                    </a:lnTo>
                    <a:close/>
                  </a:path>
                </a:pathLst>
              </a:custGeom>
            </p:spPr>
          </p:pic>
          <p:pic>
            <p:nvPicPr>
              <p:cNvPr id="101" name="Picture 100">
                <a:extLst>
                  <a:ext uri="{FF2B5EF4-FFF2-40B4-BE49-F238E27FC236}">
                    <a16:creationId xmlns:a16="http://schemas.microsoft.com/office/drawing/2014/main" id="{215AF862-7BE6-478E-BAA5-9DA4C1BD09E0}"/>
                  </a:ext>
                </a:extLst>
              </p:cNvPr>
              <p:cNvPicPr>
                <a:picLocks noChangeAspect="1"/>
              </p:cNvPicPr>
              <p:nvPr/>
            </p:nvPicPr>
            <p:blipFill>
              <a:blip r:embed="rId160"/>
              <a:stretch>
                <a:fillRect/>
              </a:stretch>
            </p:blipFill>
            <p:spPr>
              <a:xfrm>
                <a:off x="5097722" y="3452287"/>
                <a:ext cx="458410" cy="711627"/>
              </a:xfrm>
              <a:custGeom>
                <a:avLst/>
                <a:gdLst>
                  <a:gd name="connsiteX0" fmla="*/ 849 w 458410"/>
                  <a:gd name="connsiteY0" fmla="*/ 85 h 711627"/>
                  <a:gd name="connsiteX1" fmla="*/ 459260 w 458410"/>
                  <a:gd name="connsiteY1" fmla="*/ 85 h 711627"/>
                  <a:gd name="connsiteX2" fmla="*/ 459260 w 458410"/>
                  <a:gd name="connsiteY2" fmla="*/ 711713 h 711627"/>
                  <a:gd name="connsiteX3" fmla="*/ 849 w 458410"/>
                  <a:gd name="connsiteY3" fmla="*/ 711713 h 711627"/>
                </a:gdLst>
                <a:ahLst/>
                <a:cxnLst>
                  <a:cxn ang="0">
                    <a:pos x="connsiteX0" y="connsiteY0"/>
                  </a:cxn>
                  <a:cxn ang="0">
                    <a:pos x="connsiteX1" y="connsiteY1"/>
                  </a:cxn>
                  <a:cxn ang="0">
                    <a:pos x="connsiteX2" y="connsiteY2"/>
                  </a:cxn>
                  <a:cxn ang="0">
                    <a:pos x="connsiteX3" y="connsiteY3"/>
                  </a:cxn>
                </a:cxnLst>
                <a:rect l="l" t="t" r="r" b="b"/>
                <a:pathLst>
                  <a:path w="458410" h="711627">
                    <a:moveTo>
                      <a:pt x="849" y="85"/>
                    </a:moveTo>
                    <a:lnTo>
                      <a:pt x="459260" y="85"/>
                    </a:lnTo>
                    <a:lnTo>
                      <a:pt x="459260" y="711713"/>
                    </a:lnTo>
                    <a:lnTo>
                      <a:pt x="849" y="711713"/>
                    </a:lnTo>
                    <a:close/>
                  </a:path>
                </a:pathLst>
              </a:custGeom>
            </p:spPr>
          </p:pic>
          <p:pic>
            <p:nvPicPr>
              <p:cNvPr id="102" name="Picture 101">
                <a:extLst>
                  <a:ext uri="{FF2B5EF4-FFF2-40B4-BE49-F238E27FC236}">
                    <a16:creationId xmlns:a16="http://schemas.microsoft.com/office/drawing/2014/main" id="{E2A18355-6EB6-44E8-A9C9-69405D18833F}"/>
                  </a:ext>
                </a:extLst>
              </p:cNvPr>
              <p:cNvPicPr>
                <a:picLocks noChangeAspect="1"/>
              </p:cNvPicPr>
              <p:nvPr/>
            </p:nvPicPr>
            <p:blipFill>
              <a:blip r:embed="rId161"/>
              <a:stretch>
                <a:fillRect/>
              </a:stretch>
            </p:blipFill>
            <p:spPr>
              <a:xfrm>
                <a:off x="5097722" y="3565798"/>
                <a:ext cx="554458" cy="820773"/>
              </a:xfrm>
              <a:custGeom>
                <a:avLst/>
                <a:gdLst>
                  <a:gd name="connsiteX0" fmla="*/ 849 w 554458"/>
                  <a:gd name="connsiteY0" fmla="*/ 111 h 820773"/>
                  <a:gd name="connsiteX1" fmla="*/ 555308 w 554458"/>
                  <a:gd name="connsiteY1" fmla="*/ 111 h 820773"/>
                  <a:gd name="connsiteX2" fmla="*/ 555308 w 554458"/>
                  <a:gd name="connsiteY2" fmla="*/ 820884 h 820773"/>
                  <a:gd name="connsiteX3" fmla="*/ 849 w 554458"/>
                  <a:gd name="connsiteY3" fmla="*/ 820884 h 820773"/>
                </a:gdLst>
                <a:ahLst/>
                <a:cxnLst>
                  <a:cxn ang="0">
                    <a:pos x="connsiteX0" y="connsiteY0"/>
                  </a:cxn>
                  <a:cxn ang="0">
                    <a:pos x="connsiteX1" y="connsiteY1"/>
                  </a:cxn>
                  <a:cxn ang="0">
                    <a:pos x="connsiteX2" y="connsiteY2"/>
                  </a:cxn>
                  <a:cxn ang="0">
                    <a:pos x="connsiteX3" y="connsiteY3"/>
                  </a:cxn>
                </a:cxnLst>
                <a:rect l="l" t="t" r="r" b="b"/>
                <a:pathLst>
                  <a:path w="554458" h="820773">
                    <a:moveTo>
                      <a:pt x="849" y="111"/>
                    </a:moveTo>
                    <a:lnTo>
                      <a:pt x="555308" y="111"/>
                    </a:lnTo>
                    <a:lnTo>
                      <a:pt x="555308" y="820884"/>
                    </a:lnTo>
                    <a:lnTo>
                      <a:pt x="849" y="820884"/>
                    </a:lnTo>
                    <a:close/>
                  </a:path>
                </a:pathLst>
              </a:custGeom>
            </p:spPr>
          </p:pic>
          <p:pic>
            <p:nvPicPr>
              <p:cNvPr id="103" name="Picture 102">
                <a:extLst>
                  <a:ext uri="{FF2B5EF4-FFF2-40B4-BE49-F238E27FC236}">
                    <a16:creationId xmlns:a16="http://schemas.microsoft.com/office/drawing/2014/main" id="{36CAC26C-A293-488E-B63E-4E179C8428C9}"/>
                  </a:ext>
                </a:extLst>
              </p:cNvPr>
              <p:cNvPicPr>
                <a:picLocks noChangeAspect="1"/>
              </p:cNvPicPr>
              <p:nvPr/>
            </p:nvPicPr>
            <p:blipFill>
              <a:blip r:embed="rId162"/>
              <a:stretch>
                <a:fillRect/>
              </a:stretch>
            </p:blipFill>
            <p:spPr>
              <a:xfrm>
                <a:off x="5224331" y="3618188"/>
                <a:ext cx="720359" cy="934284"/>
              </a:xfrm>
              <a:custGeom>
                <a:avLst/>
                <a:gdLst>
                  <a:gd name="connsiteX0" fmla="*/ 878 w 720359"/>
                  <a:gd name="connsiteY0" fmla="*/ 123 h 934284"/>
                  <a:gd name="connsiteX1" fmla="*/ 721238 w 720359"/>
                  <a:gd name="connsiteY1" fmla="*/ 123 h 934284"/>
                  <a:gd name="connsiteX2" fmla="*/ 721238 w 720359"/>
                  <a:gd name="connsiteY2" fmla="*/ 934407 h 934284"/>
                  <a:gd name="connsiteX3" fmla="*/ 878 w 720359"/>
                  <a:gd name="connsiteY3" fmla="*/ 934407 h 934284"/>
                </a:gdLst>
                <a:ahLst/>
                <a:cxnLst>
                  <a:cxn ang="0">
                    <a:pos x="connsiteX0" y="connsiteY0"/>
                  </a:cxn>
                  <a:cxn ang="0">
                    <a:pos x="connsiteX1" y="connsiteY1"/>
                  </a:cxn>
                  <a:cxn ang="0">
                    <a:pos x="connsiteX2" y="connsiteY2"/>
                  </a:cxn>
                  <a:cxn ang="0">
                    <a:pos x="connsiteX3" y="connsiteY3"/>
                  </a:cxn>
                </a:cxnLst>
                <a:rect l="l" t="t" r="r" b="b"/>
                <a:pathLst>
                  <a:path w="720359" h="934284">
                    <a:moveTo>
                      <a:pt x="878" y="123"/>
                    </a:moveTo>
                    <a:lnTo>
                      <a:pt x="721238" y="123"/>
                    </a:lnTo>
                    <a:lnTo>
                      <a:pt x="721238" y="934407"/>
                    </a:lnTo>
                    <a:lnTo>
                      <a:pt x="878" y="934407"/>
                    </a:lnTo>
                    <a:close/>
                  </a:path>
                </a:pathLst>
              </a:custGeom>
            </p:spPr>
          </p:pic>
          <p:pic>
            <p:nvPicPr>
              <p:cNvPr id="104" name="Picture 103">
                <a:extLst>
                  <a:ext uri="{FF2B5EF4-FFF2-40B4-BE49-F238E27FC236}">
                    <a16:creationId xmlns:a16="http://schemas.microsoft.com/office/drawing/2014/main" id="{4F3BA143-AC7D-47AF-B1F1-CD28EDCDF585}"/>
                  </a:ext>
                </a:extLst>
              </p:cNvPr>
              <p:cNvPicPr>
                <a:picLocks noChangeAspect="1"/>
              </p:cNvPicPr>
              <p:nvPr/>
            </p:nvPicPr>
            <p:blipFill>
              <a:blip r:embed="rId163"/>
              <a:stretch>
                <a:fillRect/>
              </a:stretch>
            </p:blipFill>
            <p:spPr>
              <a:xfrm>
                <a:off x="3866562" y="4744568"/>
                <a:ext cx="781480" cy="445313"/>
              </a:xfrm>
              <a:custGeom>
                <a:avLst/>
                <a:gdLst>
                  <a:gd name="connsiteX0" fmla="*/ 567 w 781480"/>
                  <a:gd name="connsiteY0" fmla="*/ 381 h 445313"/>
                  <a:gd name="connsiteX1" fmla="*/ 782048 w 781480"/>
                  <a:gd name="connsiteY1" fmla="*/ 381 h 445313"/>
                  <a:gd name="connsiteX2" fmla="*/ 782048 w 781480"/>
                  <a:gd name="connsiteY2" fmla="*/ 445694 h 445313"/>
                  <a:gd name="connsiteX3" fmla="*/ 567 w 781480"/>
                  <a:gd name="connsiteY3" fmla="*/ 445694 h 445313"/>
                </a:gdLst>
                <a:ahLst/>
                <a:cxnLst>
                  <a:cxn ang="0">
                    <a:pos x="connsiteX0" y="connsiteY0"/>
                  </a:cxn>
                  <a:cxn ang="0">
                    <a:pos x="connsiteX1" y="connsiteY1"/>
                  </a:cxn>
                  <a:cxn ang="0">
                    <a:pos x="connsiteX2" y="connsiteY2"/>
                  </a:cxn>
                  <a:cxn ang="0">
                    <a:pos x="connsiteX3" y="connsiteY3"/>
                  </a:cxn>
                </a:cxnLst>
                <a:rect l="l" t="t" r="r" b="b"/>
                <a:pathLst>
                  <a:path w="781480" h="445313">
                    <a:moveTo>
                      <a:pt x="567" y="381"/>
                    </a:moveTo>
                    <a:lnTo>
                      <a:pt x="782048" y="381"/>
                    </a:lnTo>
                    <a:lnTo>
                      <a:pt x="782048" y="445694"/>
                    </a:lnTo>
                    <a:lnTo>
                      <a:pt x="567" y="445694"/>
                    </a:lnTo>
                    <a:close/>
                  </a:path>
                </a:pathLst>
              </a:custGeom>
            </p:spPr>
          </p:pic>
          <p:pic>
            <p:nvPicPr>
              <p:cNvPr id="105" name="Picture 104">
                <a:extLst>
                  <a:ext uri="{FF2B5EF4-FFF2-40B4-BE49-F238E27FC236}">
                    <a16:creationId xmlns:a16="http://schemas.microsoft.com/office/drawing/2014/main" id="{0EF4F9D0-1A5D-44EA-A783-6B70AEE83833}"/>
                  </a:ext>
                </a:extLst>
              </p:cNvPr>
              <p:cNvPicPr>
                <a:picLocks noChangeAspect="1"/>
              </p:cNvPicPr>
              <p:nvPr/>
            </p:nvPicPr>
            <p:blipFill>
              <a:blip r:embed="rId164"/>
              <a:stretch>
                <a:fillRect/>
              </a:stretch>
            </p:blipFill>
            <p:spPr>
              <a:xfrm>
                <a:off x="4250754" y="3705504"/>
                <a:ext cx="384191" cy="637408"/>
              </a:xfrm>
              <a:custGeom>
                <a:avLst/>
                <a:gdLst>
                  <a:gd name="connsiteX0" fmla="*/ 655 w 384191"/>
                  <a:gd name="connsiteY0" fmla="*/ 143 h 637408"/>
                  <a:gd name="connsiteX1" fmla="*/ 384847 w 384191"/>
                  <a:gd name="connsiteY1" fmla="*/ 143 h 637408"/>
                  <a:gd name="connsiteX2" fmla="*/ 384847 w 384191"/>
                  <a:gd name="connsiteY2" fmla="*/ 637552 h 637408"/>
                  <a:gd name="connsiteX3" fmla="*/ 655 w 384191"/>
                  <a:gd name="connsiteY3" fmla="*/ 637552 h 637408"/>
                </a:gdLst>
                <a:ahLst/>
                <a:cxnLst>
                  <a:cxn ang="0">
                    <a:pos x="connsiteX0" y="connsiteY0"/>
                  </a:cxn>
                  <a:cxn ang="0">
                    <a:pos x="connsiteX1" y="connsiteY1"/>
                  </a:cxn>
                  <a:cxn ang="0">
                    <a:pos x="connsiteX2" y="connsiteY2"/>
                  </a:cxn>
                  <a:cxn ang="0">
                    <a:pos x="connsiteX3" y="connsiteY3"/>
                  </a:cxn>
                </a:cxnLst>
                <a:rect l="l" t="t" r="r" b="b"/>
                <a:pathLst>
                  <a:path w="384191" h="637408">
                    <a:moveTo>
                      <a:pt x="655" y="143"/>
                    </a:moveTo>
                    <a:lnTo>
                      <a:pt x="384847" y="143"/>
                    </a:lnTo>
                    <a:lnTo>
                      <a:pt x="384847" y="637552"/>
                    </a:lnTo>
                    <a:lnTo>
                      <a:pt x="655" y="637552"/>
                    </a:lnTo>
                    <a:close/>
                  </a:path>
                </a:pathLst>
              </a:custGeom>
            </p:spPr>
          </p:pic>
          <p:pic>
            <p:nvPicPr>
              <p:cNvPr id="106" name="Picture 105">
                <a:extLst>
                  <a:ext uri="{FF2B5EF4-FFF2-40B4-BE49-F238E27FC236}">
                    <a16:creationId xmlns:a16="http://schemas.microsoft.com/office/drawing/2014/main" id="{B00E0BE7-FC2C-4D9E-AF8F-CE505767DE83}"/>
                  </a:ext>
                </a:extLst>
              </p:cNvPr>
              <p:cNvPicPr>
                <a:picLocks noChangeAspect="1"/>
              </p:cNvPicPr>
              <p:nvPr/>
            </p:nvPicPr>
            <p:blipFill>
              <a:blip r:embed="rId122"/>
              <a:stretch>
                <a:fillRect/>
              </a:stretch>
            </p:blipFill>
            <p:spPr>
              <a:xfrm>
                <a:off x="3897123" y="4268694"/>
                <a:ext cx="720359" cy="362362"/>
              </a:xfrm>
              <a:custGeom>
                <a:avLst/>
                <a:gdLst>
                  <a:gd name="connsiteX0" fmla="*/ 574 w 720359"/>
                  <a:gd name="connsiteY0" fmla="*/ 272 h 362362"/>
                  <a:gd name="connsiteX1" fmla="*/ 720934 w 720359"/>
                  <a:gd name="connsiteY1" fmla="*/ 272 h 362362"/>
                  <a:gd name="connsiteX2" fmla="*/ 720934 w 720359"/>
                  <a:gd name="connsiteY2" fmla="*/ 362634 h 362362"/>
                  <a:gd name="connsiteX3" fmla="*/ 574 w 720359"/>
                  <a:gd name="connsiteY3" fmla="*/ 362634 h 362362"/>
                </a:gdLst>
                <a:ahLst/>
                <a:cxnLst>
                  <a:cxn ang="0">
                    <a:pos x="connsiteX0" y="connsiteY0"/>
                  </a:cxn>
                  <a:cxn ang="0">
                    <a:pos x="connsiteX1" y="connsiteY1"/>
                  </a:cxn>
                  <a:cxn ang="0">
                    <a:pos x="connsiteX2" y="connsiteY2"/>
                  </a:cxn>
                  <a:cxn ang="0">
                    <a:pos x="connsiteX3" y="connsiteY3"/>
                  </a:cxn>
                </a:cxnLst>
                <a:rect l="l" t="t" r="r" b="b"/>
                <a:pathLst>
                  <a:path w="720359" h="362362">
                    <a:moveTo>
                      <a:pt x="574" y="272"/>
                    </a:moveTo>
                    <a:lnTo>
                      <a:pt x="720934" y="272"/>
                    </a:lnTo>
                    <a:lnTo>
                      <a:pt x="720934" y="362634"/>
                    </a:lnTo>
                    <a:lnTo>
                      <a:pt x="574" y="362634"/>
                    </a:lnTo>
                    <a:close/>
                  </a:path>
                </a:pathLst>
              </a:custGeom>
            </p:spPr>
          </p:pic>
          <p:sp>
            <p:nvSpPr>
              <p:cNvPr id="107" name="Freeform: Shape 106">
                <a:extLst>
                  <a:ext uri="{FF2B5EF4-FFF2-40B4-BE49-F238E27FC236}">
                    <a16:creationId xmlns:a16="http://schemas.microsoft.com/office/drawing/2014/main" id="{DACE32D8-DCDC-465E-8DDB-B14D1F0F0C5C}"/>
                  </a:ext>
                </a:extLst>
              </p:cNvPr>
              <p:cNvSpPr/>
              <p:nvPr/>
            </p:nvSpPr>
            <p:spPr>
              <a:xfrm>
                <a:off x="4252762" y="4754188"/>
                <a:ext cx="286636" cy="134519"/>
              </a:xfrm>
              <a:custGeom>
                <a:avLst/>
                <a:gdLst>
                  <a:gd name="connsiteX0" fmla="*/ 47347 w 286636"/>
                  <a:gd name="connsiteY0" fmla="*/ 34446 h 134519"/>
                  <a:gd name="connsiteX1" fmla="*/ 286637 w 286636"/>
                  <a:gd name="connsiteY1" fmla="*/ 110935 h 134519"/>
                  <a:gd name="connsiteX2" fmla="*/ 265201 w 286636"/>
                  <a:gd name="connsiteY2" fmla="*/ 125124 h 134519"/>
                  <a:gd name="connsiteX3" fmla="*/ 107988 w 286636"/>
                  <a:gd name="connsiteY3" fmla="*/ 125081 h 134519"/>
                  <a:gd name="connsiteX4" fmla="*/ 2248 w 286636"/>
                  <a:gd name="connsiteY4" fmla="*/ 0 h 134519"/>
                  <a:gd name="connsiteX5" fmla="*/ 47347 w 286636"/>
                  <a:gd name="connsiteY5" fmla="*/ 34446 h 134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636" h="134519">
                    <a:moveTo>
                      <a:pt x="47347" y="34446"/>
                    </a:moveTo>
                    <a:cubicBezTo>
                      <a:pt x="109210" y="95480"/>
                      <a:pt x="200849" y="124775"/>
                      <a:pt x="286637" y="110935"/>
                    </a:cubicBezTo>
                    <a:cubicBezTo>
                      <a:pt x="285633" y="120147"/>
                      <a:pt x="274369" y="123683"/>
                      <a:pt x="265201" y="125124"/>
                    </a:cubicBezTo>
                    <a:cubicBezTo>
                      <a:pt x="212942" y="133332"/>
                      <a:pt x="158369" y="141365"/>
                      <a:pt x="107988" y="125081"/>
                    </a:cubicBezTo>
                    <a:cubicBezTo>
                      <a:pt x="64068" y="110892"/>
                      <a:pt x="-14255" y="51255"/>
                      <a:pt x="2248" y="0"/>
                    </a:cubicBezTo>
                    <a:cubicBezTo>
                      <a:pt x="21370" y="7378"/>
                      <a:pt x="32634" y="19908"/>
                      <a:pt x="47347" y="34446"/>
                    </a:cubicBezTo>
                    <a:close/>
                  </a:path>
                </a:pathLst>
              </a:custGeom>
              <a:solidFill>
                <a:srgbClr val="DCDDDC"/>
              </a:solidFill>
              <a:ln w="4365" cap="flat">
                <a:noFill/>
                <a:prstDash val="solid"/>
                <a:miter/>
              </a:ln>
            </p:spPr>
            <p:txBody>
              <a:bodyPr rtlCol="0" anchor="ctr"/>
              <a:lstStyle/>
              <a:p>
                <a:endParaRPr lang="th-TH"/>
              </a:p>
            </p:txBody>
          </p:sp>
          <p:pic>
            <p:nvPicPr>
              <p:cNvPr id="108" name="Picture 107">
                <a:extLst>
                  <a:ext uri="{FF2B5EF4-FFF2-40B4-BE49-F238E27FC236}">
                    <a16:creationId xmlns:a16="http://schemas.microsoft.com/office/drawing/2014/main" id="{330C6434-8C39-4174-8D5E-35D7F572F863}"/>
                  </a:ext>
                </a:extLst>
              </p:cNvPr>
              <p:cNvPicPr>
                <a:picLocks noChangeAspect="1"/>
              </p:cNvPicPr>
              <p:nvPr/>
            </p:nvPicPr>
            <p:blipFill>
              <a:blip r:embed="rId165"/>
              <a:stretch>
                <a:fillRect/>
              </a:stretch>
            </p:blipFill>
            <p:spPr>
              <a:xfrm>
                <a:off x="5211233" y="4329815"/>
                <a:ext cx="899357" cy="467142"/>
              </a:xfrm>
              <a:custGeom>
                <a:avLst/>
                <a:gdLst>
                  <a:gd name="connsiteX0" fmla="*/ 875 w 899357"/>
                  <a:gd name="connsiteY0" fmla="*/ 286 h 467142"/>
                  <a:gd name="connsiteX1" fmla="*/ 900233 w 899357"/>
                  <a:gd name="connsiteY1" fmla="*/ 286 h 467142"/>
                  <a:gd name="connsiteX2" fmla="*/ 900233 w 899357"/>
                  <a:gd name="connsiteY2" fmla="*/ 467428 h 467142"/>
                  <a:gd name="connsiteX3" fmla="*/ 875 w 899357"/>
                  <a:gd name="connsiteY3" fmla="*/ 467428 h 467142"/>
                </a:gdLst>
                <a:ahLst/>
                <a:cxnLst>
                  <a:cxn ang="0">
                    <a:pos x="connsiteX0" y="connsiteY0"/>
                  </a:cxn>
                  <a:cxn ang="0">
                    <a:pos x="connsiteX1" y="connsiteY1"/>
                  </a:cxn>
                  <a:cxn ang="0">
                    <a:pos x="connsiteX2" y="connsiteY2"/>
                  </a:cxn>
                  <a:cxn ang="0">
                    <a:pos x="connsiteX3" y="connsiteY3"/>
                  </a:cxn>
                </a:cxnLst>
                <a:rect l="l" t="t" r="r" b="b"/>
                <a:pathLst>
                  <a:path w="899357" h="467142">
                    <a:moveTo>
                      <a:pt x="875" y="286"/>
                    </a:moveTo>
                    <a:lnTo>
                      <a:pt x="900233" y="286"/>
                    </a:lnTo>
                    <a:lnTo>
                      <a:pt x="900233" y="467428"/>
                    </a:lnTo>
                    <a:lnTo>
                      <a:pt x="875" y="467428"/>
                    </a:lnTo>
                    <a:close/>
                  </a:path>
                </a:pathLst>
              </a:custGeom>
            </p:spPr>
          </p:pic>
          <p:pic>
            <p:nvPicPr>
              <p:cNvPr id="109" name="Picture 108">
                <a:extLst>
                  <a:ext uri="{FF2B5EF4-FFF2-40B4-BE49-F238E27FC236}">
                    <a16:creationId xmlns:a16="http://schemas.microsoft.com/office/drawing/2014/main" id="{D0830558-630B-4B5D-ACB8-8E0A2C6CA4B4}"/>
                  </a:ext>
                </a:extLst>
              </p:cNvPr>
              <p:cNvPicPr>
                <a:picLocks noChangeAspect="1"/>
              </p:cNvPicPr>
              <p:nvPr/>
            </p:nvPicPr>
            <p:blipFill>
              <a:blip r:embed="rId166"/>
              <a:stretch>
                <a:fillRect/>
              </a:stretch>
            </p:blipFill>
            <p:spPr>
              <a:xfrm>
                <a:off x="5320379" y="4521911"/>
                <a:ext cx="746554" cy="336167"/>
              </a:xfrm>
              <a:custGeom>
                <a:avLst/>
                <a:gdLst>
                  <a:gd name="connsiteX0" fmla="*/ 900 w 746554"/>
                  <a:gd name="connsiteY0" fmla="*/ 330 h 336167"/>
                  <a:gd name="connsiteX1" fmla="*/ 747455 w 746554"/>
                  <a:gd name="connsiteY1" fmla="*/ 330 h 336167"/>
                  <a:gd name="connsiteX2" fmla="*/ 747455 w 746554"/>
                  <a:gd name="connsiteY2" fmla="*/ 336498 h 336167"/>
                  <a:gd name="connsiteX3" fmla="*/ 900 w 746554"/>
                  <a:gd name="connsiteY3" fmla="*/ 336498 h 336167"/>
                </a:gdLst>
                <a:ahLst/>
                <a:cxnLst>
                  <a:cxn ang="0">
                    <a:pos x="connsiteX0" y="connsiteY0"/>
                  </a:cxn>
                  <a:cxn ang="0">
                    <a:pos x="connsiteX1" y="connsiteY1"/>
                  </a:cxn>
                  <a:cxn ang="0">
                    <a:pos x="connsiteX2" y="connsiteY2"/>
                  </a:cxn>
                  <a:cxn ang="0">
                    <a:pos x="connsiteX3" y="connsiteY3"/>
                  </a:cxn>
                </a:cxnLst>
                <a:rect l="l" t="t" r="r" b="b"/>
                <a:pathLst>
                  <a:path w="746554" h="336167">
                    <a:moveTo>
                      <a:pt x="900" y="330"/>
                    </a:moveTo>
                    <a:lnTo>
                      <a:pt x="747455" y="330"/>
                    </a:lnTo>
                    <a:lnTo>
                      <a:pt x="747455" y="336498"/>
                    </a:lnTo>
                    <a:lnTo>
                      <a:pt x="900" y="336498"/>
                    </a:lnTo>
                    <a:close/>
                  </a:path>
                </a:pathLst>
              </a:custGeom>
            </p:spPr>
          </p:pic>
          <p:sp>
            <p:nvSpPr>
              <p:cNvPr id="110" name="Freeform: Shape 109">
                <a:extLst>
                  <a:ext uri="{FF2B5EF4-FFF2-40B4-BE49-F238E27FC236}">
                    <a16:creationId xmlns:a16="http://schemas.microsoft.com/office/drawing/2014/main" id="{D3390C1C-3BA1-4B5C-ABE7-0D1688B1B4AD}"/>
                  </a:ext>
                </a:extLst>
              </p:cNvPr>
              <p:cNvSpPr/>
              <p:nvPr/>
            </p:nvSpPr>
            <p:spPr>
              <a:xfrm>
                <a:off x="5221166" y="4574078"/>
                <a:ext cx="519138" cy="185055"/>
              </a:xfrm>
              <a:custGeom>
                <a:avLst/>
                <a:gdLst>
                  <a:gd name="connsiteX0" fmla="*/ 303117 w 519138"/>
                  <a:gd name="connsiteY0" fmla="*/ 4517 h 185055"/>
                  <a:gd name="connsiteX1" fmla="*/ 328745 w 519138"/>
                  <a:gd name="connsiteY1" fmla="*/ 5041 h 185055"/>
                  <a:gd name="connsiteX2" fmla="*/ 329705 w 519138"/>
                  <a:gd name="connsiteY2" fmla="*/ 16042 h 185055"/>
                  <a:gd name="connsiteX3" fmla="*/ 316040 w 519138"/>
                  <a:gd name="connsiteY3" fmla="*/ 57649 h 185055"/>
                  <a:gd name="connsiteX4" fmla="*/ 270243 w 519138"/>
                  <a:gd name="connsiteY4" fmla="*/ 81530 h 185055"/>
                  <a:gd name="connsiteX5" fmla="*/ 246405 w 519138"/>
                  <a:gd name="connsiteY5" fmla="*/ 122001 h 185055"/>
                  <a:gd name="connsiteX6" fmla="*/ 282729 w 519138"/>
                  <a:gd name="connsiteY6" fmla="*/ 140206 h 185055"/>
                  <a:gd name="connsiteX7" fmla="*/ 519138 w 519138"/>
                  <a:gd name="connsiteY7" fmla="*/ 169457 h 185055"/>
                  <a:gd name="connsiteX8" fmla="*/ 252299 w 519138"/>
                  <a:gd name="connsiteY8" fmla="*/ 177097 h 185055"/>
                  <a:gd name="connsiteX9" fmla="*/ 103862 w 519138"/>
                  <a:gd name="connsiteY9" fmla="*/ 132304 h 185055"/>
                  <a:gd name="connsiteX10" fmla="*/ 37414 w 519138"/>
                  <a:gd name="connsiteY10" fmla="*/ 100041 h 185055"/>
                  <a:gd name="connsiteX11" fmla="*/ 113074 w 519138"/>
                  <a:gd name="connsiteY11" fmla="*/ 40753 h 185055"/>
                  <a:gd name="connsiteX12" fmla="*/ 303117 w 519138"/>
                  <a:gd name="connsiteY12" fmla="*/ 4517 h 18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9138" h="185055">
                    <a:moveTo>
                      <a:pt x="303117" y="4517"/>
                    </a:moveTo>
                    <a:cubicBezTo>
                      <a:pt x="311631" y="238"/>
                      <a:pt x="324161" y="-3254"/>
                      <a:pt x="328745" y="5041"/>
                    </a:cubicBezTo>
                    <a:cubicBezTo>
                      <a:pt x="330535" y="8315"/>
                      <a:pt x="330142" y="12331"/>
                      <a:pt x="329705" y="16042"/>
                    </a:cubicBezTo>
                    <a:cubicBezTo>
                      <a:pt x="327959" y="30755"/>
                      <a:pt x="325776" y="46472"/>
                      <a:pt x="316040" y="57649"/>
                    </a:cubicBezTo>
                    <a:cubicBezTo>
                      <a:pt x="304646" y="70746"/>
                      <a:pt x="286003" y="74195"/>
                      <a:pt x="270243" y="81530"/>
                    </a:cubicBezTo>
                    <a:cubicBezTo>
                      <a:pt x="254482" y="88864"/>
                      <a:pt x="239420" y="106109"/>
                      <a:pt x="246405" y="122001"/>
                    </a:cubicBezTo>
                    <a:cubicBezTo>
                      <a:pt x="252125" y="135011"/>
                      <a:pt x="268628" y="138504"/>
                      <a:pt x="282729" y="140206"/>
                    </a:cubicBezTo>
                    <a:cubicBezTo>
                      <a:pt x="361532" y="149942"/>
                      <a:pt x="440335" y="159721"/>
                      <a:pt x="519138" y="169457"/>
                    </a:cubicBezTo>
                    <a:cubicBezTo>
                      <a:pt x="430687" y="182336"/>
                      <a:pt x="340270" y="192945"/>
                      <a:pt x="252299" y="177097"/>
                    </a:cubicBezTo>
                    <a:cubicBezTo>
                      <a:pt x="201394" y="167929"/>
                      <a:pt x="152497" y="150073"/>
                      <a:pt x="103862" y="132304"/>
                    </a:cubicBezTo>
                    <a:cubicBezTo>
                      <a:pt x="80636" y="123791"/>
                      <a:pt x="57016" y="115103"/>
                      <a:pt x="37414" y="100041"/>
                    </a:cubicBezTo>
                    <a:cubicBezTo>
                      <a:pt x="-63044" y="22810"/>
                      <a:pt x="65355" y="36867"/>
                      <a:pt x="113074" y="40753"/>
                    </a:cubicBezTo>
                    <a:cubicBezTo>
                      <a:pt x="178081" y="46167"/>
                      <a:pt x="244790" y="33811"/>
                      <a:pt x="303117" y="4517"/>
                    </a:cubicBezTo>
                    <a:close/>
                  </a:path>
                </a:pathLst>
              </a:custGeom>
              <a:solidFill>
                <a:srgbClr val="E2E2E1"/>
              </a:solidFill>
              <a:ln w="4365" cap="flat">
                <a:noFill/>
                <a:prstDash val="solid"/>
                <a:miter/>
              </a:ln>
            </p:spPr>
            <p:txBody>
              <a:bodyPr rtlCol="0" anchor="ctr"/>
              <a:lstStyle/>
              <a:p>
                <a:endParaRPr lang="th-TH"/>
              </a:p>
            </p:txBody>
          </p:sp>
          <p:pic>
            <p:nvPicPr>
              <p:cNvPr id="111" name="Picture 110">
                <a:extLst>
                  <a:ext uri="{FF2B5EF4-FFF2-40B4-BE49-F238E27FC236}">
                    <a16:creationId xmlns:a16="http://schemas.microsoft.com/office/drawing/2014/main" id="{D445510D-9EC9-499D-BB5D-BB368817B299}"/>
                  </a:ext>
                </a:extLst>
              </p:cNvPr>
              <p:cNvPicPr>
                <a:picLocks noChangeAspect="1"/>
              </p:cNvPicPr>
              <p:nvPr/>
            </p:nvPicPr>
            <p:blipFill>
              <a:blip r:embed="rId167"/>
              <a:stretch>
                <a:fillRect/>
              </a:stretch>
            </p:blipFill>
            <p:spPr>
              <a:xfrm>
                <a:off x="5010406" y="4779494"/>
                <a:ext cx="807675" cy="737822"/>
              </a:xfrm>
              <a:custGeom>
                <a:avLst/>
                <a:gdLst>
                  <a:gd name="connsiteX0" fmla="*/ 829 w 807675"/>
                  <a:gd name="connsiteY0" fmla="*/ 389 h 737822"/>
                  <a:gd name="connsiteX1" fmla="*/ 808505 w 807675"/>
                  <a:gd name="connsiteY1" fmla="*/ 389 h 737822"/>
                  <a:gd name="connsiteX2" fmla="*/ 808505 w 807675"/>
                  <a:gd name="connsiteY2" fmla="*/ 738212 h 737822"/>
                  <a:gd name="connsiteX3" fmla="*/ 829 w 807675"/>
                  <a:gd name="connsiteY3" fmla="*/ 738212 h 737822"/>
                </a:gdLst>
                <a:ahLst/>
                <a:cxnLst>
                  <a:cxn ang="0">
                    <a:pos x="connsiteX0" y="connsiteY0"/>
                  </a:cxn>
                  <a:cxn ang="0">
                    <a:pos x="connsiteX1" y="connsiteY1"/>
                  </a:cxn>
                  <a:cxn ang="0">
                    <a:pos x="connsiteX2" y="connsiteY2"/>
                  </a:cxn>
                  <a:cxn ang="0">
                    <a:pos x="connsiteX3" y="connsiteY3"/>
                  </a:cxn>
                </a:cxnLst>
                <a:rect l="l" t="t" r="r" b="b"/>
                <a:pathLst>
                  <a:path w="807675" h="737822">
                    <a:moveTo>
                      <a:pt x="829" y="389"/>
                    </a:moveTo>
                    <a:lnTo>
                      <a:pt x="808505" y="389"/>
                    </a:lnTo>
                    <a:lnTo>
                      <a:pt x="808505" y="738212"/>
                    </a:lnTo>
                    <a:lnTo>
                      <a:pt x="829" y="738212"/>
                    </a:lnTo>
                    <a:close/>
                  </a:path>
                </a:pathLst>
              </a:custGeom>
            </p:spPr>
          </p:pic>
          <p:pic>
            <p:nvPicPr>
              <p:cNvPr id="112" name="Picture 111">
                <a:extLst>
                  <a:ext uri="{FF2B5EF4-FFF2-40B4-BE49-F238E27FC236}">
                    <a16:creationId xmlns:a16="http://schemas.microsoft.com/office/drawing/2014/main" id="{25DA6334-AA35-46A2-90B9-60EF1AB866A5}"/>
                  </a:ext>
                </a:extLst>
              </p:cNvPr>
              <p:cNvPicPr>
                <a:picLocks noChangeAspect="1"/>
              </p:cNvPicPr>
              <p:nvPr/>
            </p:nvPicPr>
            <p:blipFill>
              <a:blip r:embed="rId168"/>
              <a:stretch>
                <a:fillRect/>
              </a:stretch>
            </p:blipFill>
            <p:spPr>
              <a:xfrm>
                <a:off x="5302915" y="4596130"/>
                <a:ext cx="663603" cy="567555"/>
              </a:xfrm>
              <a:custGeom>
                <a:avLst/>
                <a:gdLst>
                  <a:gd name="connsiteX0" fmla="*/ 896 w 663603"/>
                  <a:gd name="connsiteY0" fmla="*/ 347 h 567555"/>
                  <a:gd name="connsiteX1" fmla="*/ 664500 w 663603"/>
                  <a:gd name="connsiteY1" fmla="*/ 347 h 567555"/>
                  <a:gd name="connsiteX2" fmla="*/ 664500 w 663603"/>
                  <a:gd name="connsiteY2" fmla="*/ 567903 h 567555"/>
                  <a:gd name="connsiteX3" fmla="*/ 896 w 663603"/>
                  <a:gd name="connsiteY3" fmla="*/ 567903 h 567555"/>
                </a:gdLst>
                <a:ahLst/>
                <a:cxnLst>
                  <a:cxn ang="0">
                    <a:pos x="connsiteX0" y="connsiteY0"/>
                  </a:cxn>
                  <a:cxn ang="0">
                    <a:pos x="connsiteX1" y="connsiteY1"/>
                  </a:cxn>
                  <a:cxn ang="0">
                    <a:pos x="connsiteX2" y="connsiteY2"/>
                  </a:cxn>
                  <a:cxn ang="0">
                    <a:pos x="connsiteX3" y="connsiteY3"/>
                  </a:cxn>
                </a:cxnLst>
                <a:rect l="l" t="t" r="r" b="b"/>
                <a:pathLst>
                  <a:path w="663603" h="567555">
                    <a:moveTo>
                      <a:pt x="896" y="347"/>
                    </a:moveTo>
                    <a:lnTo>
                      <a:pt x="664500" y="347"/>
                    </a:lnTo>
                    <a:lnTo>
                      <a:pt x="664500" y="567903"/>
                    </a:lnTo>
                    <a:lnTo>
                      <a:pt x="896" y="567903"/>
                    </a:lnTo>
                    <a:close/>
                  </a:path>
                </a:pathLst>
              </a:custGeom>
            </p:spPr>
          </p:pic>
          <p:pic>
            <p:nvPicPr>
              <p:cNvPr id="113" name="Picture 112">
                <a:extLst>
                  <a:ext uri="{FF2B5EF4-FFF2-40B4-BE49-F238E27FC236}">
                    <a16:creationId xmlns:a16="http://schemas.microsoft.com/office/drawing/2014/main" id="{A372E186-9DCF-412A-9C84-F73B24818D75}"/>
                  </a:ext>
                </a:extLst>
              </p:cNvPr>
              <p:cNvPicPr>
                <a:picLocks noChangeAspect="1"/>
              </p:cNvPicPr>
              <p:nvPr/>
            </p:nvPicPr>
            <p:blipFill>
              <a:blip r:embed="rId169"/>
              <a:stretch>
                <a:fillRect/>
              </a:stretch>
            </p:blipFill>
            <p:spPr>
              <a:xfrm>
                <a:off x="4242022" y="4674715"/>
                <a:ext cx="611214" cy="676701"/>
              </a:xfrm>
              <a:custGeom>
                <a:avLst/>
                <a:gdLst>
                  <a:gd name="connsiteX0" fmla="*/ 653 w 611214"/>
                  <a:gd name="connsiteY0" fmla="*/ 365 h 676701"/>
                  <a:gd name="connsiteX1" fmla="*/ 611867 w 611214"/>
                  <a:gd name="connsiteY1" fmla="*/ 365 h 676701"/>
                  <a:gd name="connsiteX2" fmla="*/ 611867 w 611214"/>
                  <a:gd name="connsiteY2" fmla="*/ 677066 h 676701"/>
                  <a:gd name="connsiteX3" fmla="*/ 653 w 611214"/>
                  <a:gd name="connsiteY3" fmla="*/ 677066 h 676701"/>
                </a:gdLst>
                <a:ahLst/>
                <a:cxnLst>
                  <a:cxn ang="0">
                    <a:pos x="connsiteX0" y="connsiteY0"/>
                  </a:cxn>
                  <a:cxn ang="0">
                    <a:pos x="connsiteX1" y="connsiteY1"/>
                  </a:cxn>
                  <a:cxn ang="0">
                    <a:pos x="connsiteX2" y="connsiteY2"/>
                  </a:cxn>
                  <a:cxn ang="0">
                    <a:pos x="connsiteX3" y="connsiteY3"/>
                  </a:cxn>
                </a:cxnLst>
                <a:rect l="l" t="t" r="r" b="b"/>
                <a:pathLst>
                  <a:path w="611214" h="676701">
                    <a:moveTo>
                      <a:pt x="653" y="365"/>
                    </a:moveTo>
                    <a:lnTo>
                      <a:pt x="611867" y="365"/>
                    </a:lnTo>
                    <a:lnTo>
                      <a:pt x="611867" y="677066"/>
                    </a:lnTo>
                    <a:lnTo>
                      <a:pt x="653" y="677066"/>
                    </a:lnTo>
                    <a:close/>
                  </a:path>
                </a:pathLst>
              </a:custGeom>
            </p:spPr>
          </p:pic>
          <p:pic>
            <p:nvPicPr>
              <p:cNvPr id="114" name="Picture 113">
                <a:extLst>
                  <a:ext uri="{FF2B5EF4-FFF2-40B4-BE49-F238E27FC236}">
                    <a16:creationId xmlns:a16="http://schemas.microsoft.com/office/drawing/2014/main" id="{6CBDF8C7-4131-448C-8626-F456DC54D548}"/>
                  </a:ext>
                </a:extLst>
              </p:cNvPr>
              <p:cNvPicPr>
                <a:picLocks noChangeAspect="1"/>
              </p:cNvPicPr>
              <p:nvPr/>
            </p:nvPicPr>
            <p:blipFill>
              <a:blip r:embed="rId170"/>
              <a:stretch>
                <a:fillRect/>
              </a:stretch>
            </p:blipFill>
            <p:spPr>
              <a:xfrm>
                <a:off x="4595653" y="4604862"/>
                <a:ext cx="694164" cy="502068"/>
              </a:xfrm>
              <a:custGeom>
                <a:avLst/>
                <a:gdLst>
                  <a:gd name="connsiteX0" fmla="*/ 734 w 694164"/>
                  <a:gd name="connsiteY0" fmla="*/ 349 h 502068"/>
                  <a:gd name="connsiteX1" fmla="*/ 694899 w 694164"/>
                  <a:gd name="connsiteY1" fmla="*/ 349 h 502068"/>
                  <a:gd name="connsiteX2" fmla="*/ 694899 w 694164"/>
                  <a:gd name="connsiteY2" fmla="*/ 502417 h 502068"/>
                  <a:gd name="connsiteX3" fmla="*/ 734 w 694164"/>
                  <a:gd name="connsiteY3" fmla="*/ 502417 h 502068"/>
                </a:gdLst>
                <a:ahLst/>
                <a:cxnLst>
                  <a:cxn ang="0">
                    <a:pos x="connsiteX0" y="connsiteY0"/>
                  </a:cxn>
                  <a:cxn ang="0">
                    <a:pos x="connsiteX1" y="connsiteY1"/>
                  </a:cxn>
                  <a:cxn ang="0">
                    <a:pos x="connsiteX2" y="connsiteY2"/>
                  </a:cxn>
                  <a:cxn ang="0">
                    <a:pos x="connsiteX3" y="connsiteY3"/>
                  </a:cxn>
                </a:cxnLst>
                <a:rect l="l" t="t" r="r" b="b"/>
                <a:pathLst>
                  <a:path w="694164" h="502068">
                    <a:moveTo>
                      <a:pt x="734" y="349"/>
                    </a:moveTo>
                    <a:lnTo>
                      <a:pt x="694899" y="349"/>
                    </a:lnTo>
                    <a:lnTo>
                      <a:pt x="694899" y="502417"/>
                    </a:lnTo>
                    <a:lnTo>
                      <a:pt x="734" y="502417"/>
                    </a:lnTo>
                    <a:close/>
                  </a:path>
                </a:pathLst>
              </a:custGeom>
            </p:spPr>
          </p:pic>
          <p:pic>
            <p:nvPicPr>
              <p:cNvPr id="115" name="Picture 114">
                <a:extLst>
                  <a:ext uri="{FF2B5EF4-FFF2-40B4-BE49-F238E27FC236}">
                    <a16:creationId xmlns:a16="http://schemas.microsoft.com/office/drawing/2014/main" id="{17A1FC93-68FF-4DE0-99E6-F4DE30B94E69}"/>
                  </a:ext>
                </a:extLst>
              </p:cNvPr>
              <p:cNvPicPr>
                <a:picLocks noChangeAspect="1"/>
              </p:cNvPicPr>
              <p:nvPr/>
            </p:nvPicPr>
            <p:blipFill>
              <a:blip r:embed="rId171"/>
              <a:stretch>
                <a:fillRect/>
              </a:stretch>
            </p:blipFill>
            <p:spPr>
              <a:xfrm>
                <a:off x="4953650" y="4617959"/>
                <a:ext cx="785846" cy="384191"/>
              </a:xfrm>
              <a:custGeom>
                <a:avLst/>
                <a:gdLst>
                  <a:gd name="connsiteX0" fmla="*/ 816 w 785846"/>
                  <a:gd name="connsiteY0" fmla="*/ 352 h 384191"/>
                  <a:gd name="connsiteX1" fmla="*/ 786663 w 785846"/>
                  <a:gd name="connsiteY1" fmla="*/ 352 h 384191"/>
                  <a:gd name="connsiteX2" fmla="*/ 786663 w 785846"/>
                  <a:gd name="connsiteY2" fmla="*/ 384543 h 384191"/>
                  <a:gd name="connsiteX3" fmla="*/ 816 w 785846"/>
                  <a:gd name="connsiteY3" fmla="*/ 384543 h 384191"/>
                </a:gdLst>
                <a:ahLst/>
                <a:cxnLst>
                  <a:cxn ang="0">
                    <a:pos x="connsiteX0" y="connsiteY0"/>
                  </a:cxn>
                  <a:cxn ang="0">
                    <a:pos x="connsiteX1" y="connsiteY1"/>
                  </a:cxn>
                  <a:cxn ang="0">
                    <a:pos x="connsiteX2" y="connsiteY2"/>
                  </a:cxn>
                  <a:cxn ang="0">
                    <a:pos x="connsiteX3" y="connsiteY3"/>
                  </a:cxn>
                </a:cxnLst>
                <a:rect l="l" t="t" r="r" b="b"/>
                <a:pathLst>
                  <a:path w="785846" h="384191">
                    <a:moveTo>
                      <a:pt x="816" y="352"/>
                    </a:moveTo>
                    <a:lnTo>
                      <a:pt x="786663" y="352"/>
                    </a:lnTo>
                    <a:lnTo>
                      <a:pt x="786663" y="384543"/>
                    </a:lnTo>
                    <a:lnTo>
                      <a:pt x="816" y="384543"/>
                    </a:lnTo>
                    <a:close/>
                  </a:path>
                </a:pathLst>
              </a:custGeom>
            </p:spPr>
          </p:pic>
          <p:pic>
            <p:nvPicPr>
              <p:cNvPr id="116" name="Picture 115">
                <a:extLst>
                  <a:ext uri="{FF2B5EF4-FFF2-40B4-BE49-F238E27FC236}">
                    <a16:creationId xmlns:a16="http://schemas.microsoft.com/office/drawing/2014/main" id="{1F9393AF-17C9-4FF2-828E-E08E8F901D7A}"/>
                  </a:ext>
                </a:extLst>
              </p:cNvPr>
              <p:cNvPicPr>
                <a:picLocks noChangeAspect="1"/>
              </p:cNvPicPr>
              <p:nvPr/>
            </p:nvPicPr>
            <p:blipFill>
              <a:blip r:embed="rId172"/>
              <a:stretch>
                <a:fillRect/>
              </a:stretch>
            </p:blipFill>
            <p:spPr>
              <a:xfrm>
                <a:off x="4172169" y="4469521"/>
                <a:ext cx="541361" cy="401654"/>
              </a:xfrm>
              <a:custGeom>
                <a:avLst/>
                <a:gdLst>
                  <a:gd name="connsiteX0" fmla="*/ 637 w 541361"/>
                  <a:gd name="connsiteY0" fmla="*/ 318 h 401654"/>
                  <a:gd name="connsiteX1" fmla="*/ 541998 w 541361"/>
                  <a:gd name="connsiteY1" fmla="*/ 318 h 401654"/>
                  <a:gd name="connsiteX2" fmla="*/ 541998 w 541361"/>
                  <a:gd name="connsiteY2" fmla="*/ 401973 h 401654"/>
                  <a:gd name="connsiteX3" fmla="*/ 637 w 541361"/>
                  <a:gd name="connsiteY3" fmla="*/ 401973 h 401654"/>
                </a:gdLst>
                <a:ahLst/>
                <a:cxnLst>
                  <a:cxn ang="0">
                    <a:pos x="connsiteX0" y="connsiteY0"/>
                  </a:cxn>
                  <a:cxn ang="0">
                    <a:pos x="connsiteX1" y="connsiteY1"/>
                  </a:cxn>
                  <a:cxn ang="0">
                    <a:pos x="connsiteX2" y="connsiteY2"/>
                  </a:cxn>
                  <a:cxn ang="0">
                    <a:pos x="connsiteX3" y="connsiteY3"/>
                  </a:cxn>
                </a:cxnLst>
                <a:rect l="l" t="t" r="r" b="b"/>
                <a:pathLst>
                  <a:path w="541361" h="401654">
                    <a:moveTo>
                      <a:pt x="637" y="318"/>
                    </a:moveTo>
                    <a:lnTo>
                      <a:pt x="541998" y="318"/>
                    </a:lnTo>
                    <a:lnTo>
                      <a:pt x="541998" y="401973"/>
                    </a:lnTo>
                    <a:lnTo>
                      <a:pt x="637" y="401973"/>
                    </a:lnTo>
                    <a:close/>
                  </a:path>
                </a:pathLst>
              </a:custGeom>
            </p:spPr>
          </p:pic>
          <p:pic>
            <p:nvPicPr>
              <p:cNvPr id="117" name="Picture 116">
                <a:extLst>
                  <a:ext uri="{FF2B5EF4-FFF2-40B4-BE49-F238E27FC236}">
                    <a16:creationId xmlns:a16="http://schemas.microsoft.com/office/drawing/2014/main" id="{6E8C0482-63EE-4F71-9E61-327AF4EB4438}"/>
                  </a:ext>
                </a:extLst>
              </p:cNvPr>
              <p:cNvPicPr>
                <a:picLocks noChangeAspect="1"/>
              </p:cNvPicPr>
              <p:nvPr/>
            </p:nvPicPr>
            <p:blipFill>
              <a:blip r:embed="rId173"/>
              <a:stretch>
                <a:fillRect/>
              </a:stretch>
            </p:blipFill>
            <p:spPr>
              <a:xfrm>
                <a:off x="3962610" y="3949989"/>
                <a:ext cx="689798" cy="519531"/>
              </a:xfrm>
              <a:custGeom>
                <a:avLst/>
                <a:gdLst>
                  <a:gd name="connsiteX0" fmla="*/ 589 w 689798"/>
                  <a:gd name="connsiteY0" fmla="*/ 199 h 519531"/>
                  <a:gd name="connsiteX1" fmla="*/ 690388 w 689798"/>
                  <a:gd name="connsiteY1" fmla="*/ 199 h 519531"/>
                  <a:gd name="connsiteX2" fmla="*/ 690388 w 689798"/>
                  <a:gd name="connsiteY2" fmla="*/ 519731 h 519531"/>
                  <a:gd name="connsiteX3" fmla="*/ 589 w 689798"/>
                  <a:gd name="connsiteY3" fmla="*/ 519731 h 519531"/>
                </a:gdLst>
                <a:ahLst/>
                <a:cxnLst>
                  <a:cxn ang="0">
                    <a:pos x="connsiteX0" y="connsiteY0"/>
                  </a:cxn>
                  <a:cxn ang="0">
                    <a:pos x="connsiteX1" y="connsiteY1"/>
                  </a:cxn>
                  <a:cxn ang="0">
                    <a:pos x="connsiteX2" y="connsiteY2"/>
                  </a:cxn>
                  <a:cxn ang="0">
                    <a:pos x="connsiteX3" y="connsiteY3"/>
                  </a:cxn>
                </a:cxnLst>
                <a:rect l="l" t="t" r="r" b="b"/>
                <a:pathLst>
                  <a:path w="689798" h="519531">
                    <a:moveTo>
                      <a:pt x="589" y="199"/>
                    </a:moveTo>
                    <a:lnTo>
                      <a:pt x="690388" y="199"/>
                    </a:lnTo>
                    <a:lnTo>
                      <a:pt x="690388" y="519731"/>
                    </a:lnTo>
                    <a:lnTo>
                      <a:pt x="589" y="519731"/>
                    </a:lnTo>
                    <a:close/>
                  </a:path>
                </a:pathLst>
              </a:custGeom>
            </p:spPr>
          </p:pic>
          <p:pic>
            <p:nvPicPr>
              <p:cNvPr id="118" name="Picture 117">
                <a:extLst>
                  <a:ext uri="{FF2B5EF4-FFF2-40B4-BE49-F238E27FC236}">
                    <a16:creationId xmlns:a16="http://schemas.microsoft.com/office/drawing/2014/main" id="{4776B8A1-5634-4D66-9FB6-38E4714867FD}"/>
                  </a:ext>
                </a:extLst>
              </p:cNvPr>
              <p:cNvPicPr>
                <a:picLocks noChangeAspect="1"/>
              </p:cNvPicPr>
              <p:nvPr/>
            </p:nvPicPr>
            <p:blipFill>
              <a:blip r:embed="rId174"/>
              <a:stretch>
                <a:fillRect/>
              </a:stretch>
            </p:blipFill>
            <p:spPr>
              <a:xfrm>
                <a:off x="4167803" y="3980550"/>
                <a:ext cx="510800" cy="528263"/>
              </a:xfrm>
              <a:custGeom>
                <a:avLst/>
                <a:gdLst>
                  <a:gd name="connsiteX0" fmla="*/ 636 w 510800"/>
                  <a:gd name="connsiteY0" fmla="*/ 206 h 528263"/>
                  <a:gd name="connsiteX1" fmla="*/ 511437 w 510800"/>
                  <a:gd name="connsiteY1" fmla="*/ 206 h 528263"/>
                  <a:gd name="connsiteX2" fmla="*/ 511437 w 510800"/>
                  <a:gd name="connsiteY2" fmla="*/ 528469 h 528263"/>
                  <a:gd name="connsiteX3" fmla="*/ 636 w 510800"/>
                  <a:gd name="connsiteY3" fmla="*/ 528469 h 528263"/>
                </a:gdLst>
                <a:ahLst/>
                <a:cxnLst>
                  <a:cxn ang="0">
                    <a:pos x="connsiteX0" y="connsiteY0"/>
                  </a:cxn>
                  <a:cxn ang="0">
                    <a:pos x="connsiteX1" y="connsiteY1"/>
                  </a:cxn>
                  <a:cxn ang="0">
                    <a:pos x="connsiteX2" y="connsiteY2"/>
                  </a:cxn>
                  <a:cxn ang="0">
                    <a:pos x="connsiteX3" y="connsiteY3"/>
                  </a:cxn>
                </a:cxnLst>
                <a:rect l="l" t="t" r="r" b="b"/>
                <a:pathLst>
                  <a:path w="510800" h="528263">
                    <a:moveTo>
                      <a:pt x="636" y="206"/>
                    </a:moveTo>
                    <a:lnTo>
                      <a:pt x="511437" y="206"/>
                    </a:lnTo>
                    <a:lnTo>
                      <a:pt x="511437" y="528469"/>
                    </a:lnTo>
                    <a:lnTo>
                      <a:pt x="636" y="528469"/>
                    </a:lnTo>
                    <a:close/>
                  </a:path>
                </a:pathLst>
              </a:custGeom>
            </p:spPr>
          </p:pic>
          <p:pic>
            <p:nvPicPr>
              <p:cNvPr id="119" name="Picture 118">
                <a:extLst>
                  <a:ext uri="{FF2B5EF4-FFF2-40B4-BE49-F238E27FC236}">
                    <a16:creationId xmlns:a16="http://schemas.microsoft.com/office/drawing/2014/main" id="{5086EAA7-9A72-40CC-B59C-12BC408514ED}"/>
                  </a:ext>
                </a:extLst>
              </p:cNvPr>
              <p:cNvPicPr>
                <a:picLocks noChangeAspect="1"/>
              </p:cNvPicPr>
              <p:nvPr/>
            </p:nvPicPr>
            <p:blipFill>
              <a:blip r:embed="rId175"/>
              <a:stretch>
                <a:fillRect/>
              </a:stretch>
            </p:blipFill>
            <p:spPr>
              <a:xfrm>
                <a:off x="4425387" y="3784088"/>
                <a:ext cx="296875" cy="488971"/>
              </a:xfrm>
              <a:custGeom>
                <a:avLst/>
                <a:gdLst>
                  <a:gd name="connsiteX0" fmla="*/ 695 w 296875"/>
                  <a:gd name="connsiteY0" fmla="*/ 161 h 488971"/>
                  <a:gd name="connsiteX1" fmla="*/ 297571 w 296875"/>
                  <a:gd name="connsiteY1" fmla="*/ 161 h 488971"/>
                  <a:gd name="connsiteX2" fmla="*/ 297571 w 296875"/>
                  <a:gd name="connsiteY2" fmla="*/ 489132 h 488971"/>
                  <a:gd name="connsiteX3" fmla="*/ 695 w 296875"/>
                  <a:gd name="connsiteY3" fmla="*/ 489132 h 488971"/>
                </a:gdLst>
                <a:ahLst/>
                <a:cxnLst>
                  <a:cxn ang="0">
                    <a:pos x="connsiteX0" y="connsiteY0"/>
                  </a:cxn>
                  <a:cxn ang="0">
                    <a:pos x="connsiteX1" y="connsiteY1"/>
                  </a:cxn>
                  <a:cxn ang="0">
                    <a:pos x="connsiteX2" y="connsiteY2"/>
                  </a:cxn>
                  <a:cxn ang="0">
                    <a:pos x="connsiteX3" y="connsiteY3"/>
                  </a:cxn>
                </a:cxnLst>
                <a:rect l="l" t="t" r="r" b="b"/>
                <a:pathLst>
                  <a:path w="296875" h="488971">
                    <a:moveTo>
                      <a:pt x="695" y="161"/>
                    </a:moveTo>
                    <a:lnTo>
                      <a:pt x="297571" y="161"/>
                    </a:lnTo>
                    <a:lnTo>
                      <a:pt x="297571" y="489132"/>
                    </a:lnTo>
                    <a:lnTo>
                      <a:pt x="695" y="489132"/>
                    </a:lnTo>
                    <a:close/>
                  </a:path>
                </a:pathLst>
              </a:custGeom>
            </p:spPr>
          </p:pic>
          <p:pic>
            <p:nvPicPr>
              <p:cNvPr id="120" name="Picture 119">
                <a:extLst>
                  <a:ext uri="{FF2B5EF4-FFF2-40B4-BE49-F238E27FC236}">
                    <a16:creationId xmlns:a16="http://schemas.microsoft.com/office/drawing/2014/main" id="{B9957E2E-0BB4-4F99-AEA9-5364C94E8F05}"/>
                  </a:ext>
                </a:extLst>
              </p:cNvPr>
              <p:cNvPicPr>
                <a:picLocks noChangeAspect="1"/>
              </p:cNvPicPr>
              <p:nvPr/>
            </p:nvPicPr>
            <p:blipFill>
              <a:blip r:embed="rId176"/>
              <a:stretch>
                <a:fillRect/>
              </a:stretch>
            </p:blipFill>
            <p:spPr>
              <a:xfrm>
                <a:off x="4630580" y="3792820"/>
                <a:ext cx="550092" cy="624311"/>
              </a:xfrm>
              <a:custGeom>
                <a:avLst/>
                <a:gdLst>
                  <a:gd name="connsiteX0" fmla="*/ 742 w 550092"/>
                  <a:gd name="connsiteY0" fmla="*/ 163 h 624311"/>
                  <a:gd name="connsiteX1" fmla="*/ 550835 w 550092"/>
                  <a:gd name="connsiteY1" fmla="*/ 163 h 624311"/>
                  <a:gd name="connsiteX2" fmla="*/ 550835 w 550092"/>
                  <a:gd name="connsiteY2" fmla="*/ 624474 h 624311"/>
                  <a:gd name="connsiteX3" fmla="*/ 742 w 550092"/>
                  <a:gd name="connsiteY3" fmla="*/ 624474 h 624311"/>
                </a:gdLst>
                <a:ahLst/>
                <a:cxnLst>
                  <a:cxn ang="0">
                    <a:pos x="connsiteX0" y="connsiteY0"/>
                  </a:cxn>
                  <a:cxn ang="0">
                    <a:pos x="connsiteX1" y="connsiteY1"/>
                  </a:cxn>
                  <a:cxn ang="0">
                    <a:pos x="connsiteX2" y="connsiteY2"/>
                  </a:cxn>
                  <a:cxn ang="0">
                    <a:pos x="connsiteX3" y="connsiteY3"/>
                  </a:cxn>
                </a:cxnLst>
                <a:rect l="l" t="t" r="r" b="b"/>
                <a:pathLst>
                  <a:path w="550092" h="624311">
                    <a:moveTo>
                      <a:pt x="742" y="163"/>
                    </a:moveTo>
                    <a:lnTo>
                      <a:pt x="550835" y="163"/>
                    </a:lnTo>
                    <a:lnTo>
                      <a:pt x="550835" y="624474"/>
                    </a:lnTo>
                    <a:lnTo>
                      <a:pt x="742" y="624474"/>
                    </a:lnTo>
                    <a:close/>
                  </a:path>
                </a:pathLst>
              </a:custGeom>
            </p:spPr>
          </p:pic>
          <p:grpSp>
            <p:nvGrpSpPr>
              <p:cNvPr id="121" name="Graphic 2180">
                <a:extLst>
                  <a:ext uri="{FF2B5EF4-FFF2-40B4-BE49-F238E27FC236}">
                    <a16:creationId xmlns:a16="http://schemas.microsoft.com/office/drawing/2014/main" id="{3DB10255-C8A2-4B88-9F4A-016E8747972D}"/>
                  </a:ext>
                </a:extLst>
              </p:cNvPr>
              <p:cNvGrpSpPr/>
              <p:nvPr/>
            </p:nvGrpSpPr>
            <p:grpSpPr>
              <a:xfrm>
                <a:off x="5241375" y="3968445"/>
                <a:ext cx="284196" cy="710635"/>
                <a:chOff x="5241375" y="3968445"/>
                <a:chExt cx="284196" cy="710635"/>
              </a:xfrm>
              <a:solidFill>
                <a:srgbClr val="EEEEEE"/>
              </a:solidFill>
            </p:grpSpPr>
            <p:pic>
              <p:nvPicPr>
                <p:cNvPr id="160" name="Picture 159">
                  <a:extLst>
                    <a:ext uri="{FF2B5EF4-FFF2-40B4-BE49-F238E27FC236}">
                      <a16:creationId xmlns:a16="http://schemas.microsoft.com/office/drawing/2014/main" id="{FAACE9E1-41C5-4CA1-97A7-29AFD3A41362}"/>
                    </a:ext>
                  </a:extLst>
                </p:cNvPr>
                <p:cNvPicPr>
                  <a:picLocks noChangeAspect="1"/>
                </p:cNvPicPr>
                <p:nvPr/>
              </p:nvPicPr>
              <p:blipFill>
                <a:blip r:embed="rId177"/>
                <a:stretch>
                  <a:fillRect/>
                </a:stretch>
              </p:blipFill>
              <p:spPr>
                <a:xfrm>
                  <a:off x="5276720" y="3993648"/>
                  <a:ext cx="248851" cy="685432"/>
                </a:xfrm>
                <a:custGeom>
                  <a:avLst/>
                  <a:gdLst>
                    <a:gd name="connsiteX0" fmla="*/ 890 w 248851"/>
                    <a:gd name="connsiteY0" fmla="*/ 209 h 685432"/>
                    <a:gd name="connsiteX1" fmla="*/ 249742 w 248851"/>
                    <a:gd name="connsiteY1" fmla="*/ 209 h 685432"/>
                    <a:gd name="connsiteX2" fmla="*/ 249742 w 248851"/>
                    <a:gd name="connsiteY2" fmla="*/ 685642 h 685432"/>
                    <a:gd name="connsiteX3" fmla="*/ 890 w 248851"/>
                    <a:gd name="connsiteY3" fmla="*/ 685642 h 685432"/>
                  </a:gdLst>
                  <a:ahLst/>
                  <a:cxnLst>
                    <a:cxn ang="0">
                      <a:pos x="connsiteX0" y="connsiteY0"/>
                    </a:cxn>
                    <a:cxn ang="0">
                      <a:pos x="connsiteX1" y="connsiteY1"/>
                    </a:cxn>
                    <a:cxn ang="0">
                      <a:pos x="connsiteX2" y="connsiteY2"/>
                    </a:cxn>
                    <a:cxn ang="0">
                      <a:pos x="connsiteX3" y="connsiteY3"/>
                    </a:cxn>
                  </a:cxnLst>
                  <a:rect l="l" t="t" r="r" b="b"/>
                  <a:pathLst>
                    <a:path w="248851" h="685432">
                      <a:moveTo>
                        <a:pt x="890" y="209"/>
                      </a:moveTo>
                      <a:lnTo>
                        <a:pt x="249742" y="209"/>
                      </a:lnTo>
                      <a:lnTo>
                        <a:pt x="249742" y="685642"/>
                      </a:lnTo>
                      <a:lnTo>
                        <a:pt x="890" y="685642"/>
                      </a:lnTo>
                      <a:close/>
                    </a:path>
                  </a:pathLst>
                </a:custGeom>
              </p:spPr>
            </p:pic>
            <p:sp>
              <p:nvSpPr>
                <p:cNvPr id="161" name="Freeform: Shape 160">
                  <a:extLst>
                    <a:ext uri="{FF2B5EF4-FFF2-40B4-BE49-F238E27FC236}">
                      <a16:creationId xmlns:a16="http://schemas.microsoft.com/office/drawing/2014/main" id="{18C99CB6-0C53-4910-96AF-0F5B72EE1303}"/>
                    </a:ext>
                  </a:extLst>
                </p:cNvPr>
                <p:cNvSpPr/>
                <p:nvPr/>
              </p:nvSpPr>
              <p:spPr>
                <a:xfrm>
                  <a:off x="5241375" y="3968445"/>
                  <a:ext cx="225770" cy="89788"/>
                </a:xfrm>
                <a:custGeom>
                  <a:avLst/>
                  <a:gdLst>
                    <a:gd name="connsiteX0" fmla="*/ 31175 w 225770"/>
                    <a:gd name="connsiteY0" fmla="*/ 89788 h 89788"/>
                    <a:gd name="connsiteX1" fmla="*/ 222616 w 225770"/>
                    <a:gd name="connsiteY1" fmla="*/ 63157 h 89788"/>
                    <a:gd name="connsiteX2" fmla="*/ 218206 w 225770"/>
                    <a:gd name="connsiteY2" fmla="*/ 44864 h 89788"/>
                    <a:gd name="connsiteX3" fmla="*/ 36588 w 225770"/>
                    <a:gd name="connsiteY3" fmla="*/ 6401 h 89788"/>
                    <a:gd name="connsiteX4" fmla="*/ 8342 w 225770"/>
                    <a:gd name="connsiteY4" fmla="*/ 20241 h 89788"/>
                    <a:gd name="connsiteX5" fmla="*/ 32616 w 225770"/>
                    <a:gd name="connsiteY5" fmla="*/ 79529 h 8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5770" h="89788">
                      <a:moveTo>
                        <a:pt x="31175" y="89788"/>
                      </a:moveTo>
                      <a:cubicBezTo>
                        <a:pt x="71646" y="29366"/>
                        <a:pt x="167214" y="16093"/>
                        <a:pt x="222616" y="63157"/>
                      </a:cubicBezTo>
                      <a:cubicBezTo>
                        <a:pt x="229339" y="59795"/>
                        <a:pt x="224100" y="49536"/>
                        <a:pt x="218206" y="44864"/>
                      </a:cubicBezTo>
                      <a:cubicBezTo>
                        <a:pt x="167956" y="5004"/>
                        <a:pt x="98670" y="-9665"/>
                        <a:pt x="36588" y="6401"/>
                      </a:cubicBezTo>
                      <a:cubicBezTo>
                        <a:pt x="26329" y="9065"/>
                        <a:pt x="15851" y="12732"/>
                        <a:pt x="8342" y="20241"/>
                      </a:cubicBezTo>
                      <a:cubicBezTo>
                        <a:pt x="-10824" y="39494"/>
                        <a:pt x="5460" y="79267"/>
                        <a:pt x="32616" y="79529"/>
                      </a:cubicBezTo>
                    </a:path>
                  </a:pathLst>
                </a:custGeom>
                <a:solidFill>
                  <a:srgbClr val="EEEEEE"/>
                </a:solidFill>
                <a:ln w="4365" cap="flat">
                  <a:noFill/>
                  <a:prstDash val="solid"/>
                  <a:miter/>
                </a:ln>
              </p:spPr>
              <p:txBody>
                <a:bodyPr rtlCol="0" anchor="ctr"/>
                <a:lstStyle/>
                <a:p>
                  <a:endParaRPr lang="th-TH"/>
                </a:p>
              </p:txBody>
            </p:sp>
          </p:grpSp>
          <p:pic>
            <p:nvPicPr>
              <p:cNvPr id="122" name="Picture 121">
                <a:extLst>
                  <a:ext uri="{FF2B5EF4-FFF2-40B4-BE49-F238E27FC236}">
                    <a16:creationId xmlns:a16="http://schemas.microsoft.com/office/drawing/2014/main" id="{0E9008D8-61C1-4122-8743-2CF7DF0014D7}"/>
                  </a:ext>
                </a:extLst>
              </p:cNvPr>
              <p:cNvPicPr>
                <a:picLocks noChangeAspect="1"/>
              </p:cNvPicPr>
              <p:nvPr/>
            </p:nvPicPr>
            <p:blipFill>
              <a:blip r:embed="rId178"/>
              <a:stretch>
                <a:fillRect/>
              </a:stretch>
            </p:blipFill>
            <p:spPr>
              <a:xfrm>
                <a:off x="5023503" y="3871405"/>
                <a:ext cx="336167" cy="628677"/>
              </a:xfrm>
              <a:custGeom>
                <a:avLst/>
                <a:gdLst>
                  <a:gd name="connsiteX0" fmla="*/ 832 w 336167"/>
                  <a:gd name="connsiteY0" fmla="*/ 181 h 628677"/>
                  <a:gd name="connsiteX1" fmla="*/ 337000 w 336167"/>
                  <a:gd name="connsiteY1" fmla="*/ 181 h 628677"/>
                  <a:gd name="connsiteX2" fmla="*/ 337000 w 336167"/>
                  <a:gd name="connsiteY2" fmla="*/ 628858 h 628677"/>
                  <a:gd name="connsiteX3" fmla="*/ 832 w 336167"/>
                  <a:gd name="connsiteY3" fmla="*/ 628858 h 628677"/>
                </a:gdLst>
                <a:ahLst/>
                <a:cxnLst>
                  <a:cxn ang="0">
                    <a:pos x="connsiteX0" y="connsiteY0"/>
                  </a:cxn>
                  <a:cxn ang="0">
                    <a:pos x="connsiteX1" y="connsiteY1"/>
                  </a:cxn>
                  <a:cxn ang="0">
                    <a:pos x="connsiteX2" y="connsiteY2"/>
                  </a:cxn>
                  <a:cxn ang="0">
                    <a:pos x="connsiteX3" y="connsiteY3"/>
                  </a:cxn>
                </a:cxnLst>
                <a:rect l="l" t="t" r="r" b="b"/>
                <a:pathLst>
                  <a:path w="336167" h="628677">
                    <a:moveTo>
                      <a:pt x="832" y="181"/>
                    </a:moveTo>
                    <a:lnTo>
                      <a:pt x="337000" y="181"/>
                    </a:lnTo>
                    <a:lnTo>
                      <a:pt x="337000" y="628858"/>
                    </a:lnTo>
                    <a:lnTo>
                      <a:pt x="832" y="628858"/>
                    </a:lnTo>
                    <a:close/>
                  </a:path>
                </a:pathLst>
              </a:custGeom>
            </p:spPr>
          </p:pic>
          <p:pic>
            <p:nvPicPr>
              <p:cNvPr id="123" name="Picture 122">
                <a:extLst>
                  <a:ext uri="{FF2B5EF4-FFF2-40B4-BE49-F238E27FC236}">
                    <a16:creationId xmlns:a16="http://schemas.microsoft.com/office/drawing/2014/main" id="{927D5458-0BC1-4FAB-9AB0-FB3A7D87B655}"/>
                  </a:ext>
                </a:extLst>
              </p:cNvPr>
              <p:cNvPicPr>
                <a:picLocks noChangeAspect="1"/>
              </p:cNvPicPr>
              <p:nvPr/>
            </p:nvPicPr>
            <p:blipFill>
              <a:blip r:embed="rId179"/>
              <a:stretch>
                <a:fillRect/>
              </a:stretch>
            </p:blipFill>
            <p:spPr>
              <a:xfrm>
                <a:off x="5132649" y="4382205"/>
                <a:ext cx="550092" cy="427849"/>
              </a:xfrm>
              <a:custGeom>
                <a:avLst/>
                <a:gdLst>
                  <a:gd name="connsiteX0" fmla="*/ 857 w 550092"/>
                  <a:gd name="connsiteY0" fmla="*/ 298 h 427849"/>
                  <a:gd name="connsiteX1" fmla="*/ 550950 w 550092"/>
                  <a:gd name="connsiteY1" fmla="*/ 298 h 427849"/>
                  <a:gd name="connsiteX2" fmla="*/ 550950 w 550092"/>
                  <a:gd name="connsiteY2" fmla="*/ 428148 h 427849"/>
                  <a:gd name="connsiteX3" fmla="*/ 857 w 550092"/>
                  <a:gd name="connsiteY3" fmla="*/ 428148 h 427849"/>
                </a:gdLst>
                <a:ahLst/>
                <a:cxnLst>
                  <a:cxn ang="0">
                    <a:pos x="connsiteX0" y="connsiteY0"/>
                  </a:cxn>
                  <a:cxn ang="0">
                    <a:pos x="connsiteX1" y="connsiteY1"/>
                  </a:cxn>
                  <a:cxn ang="0">
                    <a:pos x="connsiteX2" y="connsiteY2"/>
                  </a:cxn>
                  <a:cxn ang="0">
                    <a:pos x="connsiteX3" y="connsiteY3"/>
                  </a:cxn>
                </a:cxnLst>
                <a:rect l="l" t="t" r="r" b="b"/>
                <a:pathLst>
                  <a:path w="550092" h="427849">
                    <a:moveTo>
                      <a:pt x="857" y="298"/>
                    </a:moveTo>
                    <a:lnTo>
                      <a:pt x="550950" y="298"/>
                    </a:lnTo>
                    <a:lnTo>
                      <a:pt x="550950" y="428148"/>
                    </a:lnTo>
                    <a:lnTo>
                      <a:pt x="857" y="428148"/>
                    </a:lnTo>
                    <a:close/>
                  </a:path>
                </a:pathLst>
              </a:custGeom>
            </p:spPr>
          </p:pic>
          <p:pic>
            <p:nvPicPr>
              <p:cNvPr id="124" name="Picture 123">
                <a:extLst>
                  <a:ext uri="{FF2B5EF4-FFF2-40B4-BE49-F238E27FC236}">
                    <a16:creationId xmlns:a16="http://schemas.microsoft.com/office/drawing/2014/main" id="{31107BDB-745B-4721-96BE-31AEC7B842C7}"/>
                  </a:ext>
                </a:extLst>
              </p:cNvPr>
              <p:cNvPicPr>
                <a:picLocks noChangeAspect="1"/>
              </p:cNvPicPr>
              <p:nvPr/>
            </p:nvPicPr>
            <p:blipFill>
              <a:blip r:embed="rId180"/>
              <a:stretch>
                <a:fillRect/>
              </a:stretch>
            </p:blipFill>
            <p:spPr>
              <a:xfrm>
                <a:off x="5132649" y="4583033"/>
                <a:ext cx="384191" cy="213924"/>
              </a:xfrm>
              <a:custGeom>
                <a:avLst/>
                <a:gdLst>
                  <a:gd name="connsiteX0" fmla="*/ 857 w 384191"/>
                  <a:gd name="connsiteY0" fmla="*/ 344 h 213924"/>
                  <a:gd name="connsiteX1" fmla="*/ 385049 w 384191"/>
                  <a:gd name="connsiteY1" fmla="*/ 344 h 213924"/>
                  <a:gd name="connsiteX2" fmla="*/ 385049 w 384191"/>
                  <a:gd name="connsiteY2" fmla="*/ 214269 h 213924"/>
                  <a:gd name="connsiteX3" fmla="*/ 857 w 384191"/>
                  <a:gd name="connsiteY3" fmla="*/ 214269 h 213924"/>
                </a:gdLst>
                <a:ahLst/>
                <a:cxnLst>
                  <a:cxn ang="0">
                    <a:pos x="connsiteX0" y="connsiteY0"/>
                  </a:cxn>
                  <a:cxn ang="0">
                    <a:pos x="connsiteX1" y="connsiteY1"/>
                  </a:cxn>
                  <a:cxn ang="0">
                    <a:pos x="connsiteX2" y="connsiteY2"/>
                  </a:cxn>
                  <a:cxn ang="0">
                    <a:pos x="connsiteX3" y="connsiteY3"/>
                  </a:cxn>
                </a:cxnLst>
                <a:rect l="l" t="t" r="r" b="b"/>
                <a:pathLst>
                  <a:path w="384191" h="213924">
                    <a:moveTo>
                      <a:pt x="857" y="344"/>
                    </a:moveTo>
                    <a:lnTo>
                      <a:pt x="385049" y="344"/>
                    </a:lnTo>
                    <a:lnTo>
                      <a:pt x="385049" y="214269"/>
                    </a:lnTo>
                    <a:lnTo>
                      <a:pt x="857" y="214269"/>
                    </a:lnTo>
                    <a:close/>
                  </a:path>
                </a:pathLst>
              </a:custGeom>
            </p:spPr>
          </p:pic>
          <p:pic>
            <p:nvPicPr>
              <p:cNvPr id="125" name="Picture 124">
                <a:extLst>
                  <a:ext uri="{FF2B5EF4-FFF2-40B4-BE49-F238E27FC236}">
                    <a16:creationId xmlns:a16="http://schemas.microsoft.com/office/drawing/2014/main" id="{763BF5F7-7321-458B-9574-916C6F4D2C6C}"/>
                  </a:ext>
                </a:extLst>
              </p:cNvPr>
              <p:cNvPicPr>
                <a:picLocks noChangeAspect="1"/>
              </p:cNvPicPr>
              <p:nvPr/>
            </p:nvPicPr>
            <p:blipFill>
              <a:blip r:embed="rId181"/>
              <a:stretch>
                <a:fillRect/>
              </a:stretch>
            </p:blipFill>
            <p:spPr>
              <a:xfrm>
                <a:off x="4372997" y="4163914"/>
                <a:ext cx="449678" cy="488971"/>
              </a:xfrm>
              <a:custGeom>
                <a:avLst/>
                <a:gdLst>
                  <a:gd name="connsiteX0" fmla="*/ 683 w 449678"/>
                  <a:gd name="connsiteY0" fmla="*/ 248 h 488971"/>
                  <a:gd name="connsiteX1" fmla="*/ 450362 w 449678"/>
                  <a:gd name="connsiteY1" fmla="*/ 248 h 488971"/>
                  <a:gd name="connsiteX2" fmla="*/ 450362 w 449678"/>
                  <a:gd name="connsiteY2" fmla="*/ 489219 h 488971"/>
                  <a:gd name="connsiteX3" fmla="*/ 683 w 449678"/>
                  <a:gd name="connsiteY3" fmla="*/ 489219 h 488971"/>
                </a:gdLst>
                <a:ahLst/>
                <a:cxnLst>
                  <a:cxn ang="0">
                    <a:pos x="connsiteX0" y="connsiteY0"/>
                  </a:cxn>
                  <a:cxn ang="0">
                    <a:pos x="connsiteX1" y="connsiteY1"/>
                  </a:cxn>
                  <a:cxn ang="0">
                    <a:pos x="connsiteX2" y="connsiteY2"/>
                  </a:cxn>
                  <a:cxn ang="0">
                    <a:pos x="connsiteX3" y="connsiteY3"/>
                  </a:cxn>
                </a:cxnLst>
                <a:rect l="l" t="t" r="r" b="b"/>
                <a:pathLst>
                  <a:path w="449678" h="488971">
                    <a:moveTo>
                      <a:pt x="683" y="248"/>
                    </a:moveTo>
                    <a:lnTo>
                      <a:pt x="450362" y="248"/>
                    </a:lnTo>
                    <a:lnTo>
                      <a:pt x="450362" y="489219"/>
                    </a:lnTo>
                    <a:lnTo>
                      <a:pt x="683" y="489219"/>
                    </a:lnTo>
                    <a:close/>
                  </a:path>
                </a:pathLst>
              </a:custGeom>
            </p:spPr>
          </p:pic>
          <p:pic>
            <p:nvPicPr>
              <p:cNvPr id="126" name="Picture 125">
                <a:extLst>
                  <a:ext uri="{FF2B5EF4-FFF2-40B4-BE49-F238E27FC236}">
                    <a16:creationId xmlns:a16="http://schemas.microsoft.com/office/drawing/2014/main" id="{F84BF4DB-B379-4022-8EF5-C5D11E7E7A50}"/>
                  </a:ext>
                </a:extLst>
              </p:cNvPr>
              <p:cNvPicPr>
                <a:picLocks noChangeAspect="1"/>
              </p:cNvPicPr>
              <p:nvPr/>
            </p:nvPicPr>
            <p:blipFill>
              <a:blip r:embed="rId182"/>
              <a:stretch>
                <a:fillRect/>
              </a:stretch>
            </p:blipFill>
            <p:spPr>
              <a:xfrm>
                <a:off x="4538898" y="4198841"/>
                <a:ext cx="375460" cy="585019"/>
              </a:xfrm>
              <a:custGeom>
                <a:avLst/>
                <a:gdLst>
                  <a:gd name="connsiteX0" fmla="*/ 721 w 375460"/>
                  <a:gd name="connsiteY0" fmla="*/ 256 h 585019"/>
                  <a:gd name="connsiteX1" fmla="*/ 376181 w 375460"/>
                  <a:gd name="connsiteY1" fmla="*/ 256 h 585019"/>
                  <a:gd name="connsiteX2" fmla="*/ 376181 w 375460"/>
                  <a:gd name="connsiteY2" fmla="*/ 585275 h 585019"/>
                  <a:gd name="connsiteX3" fmla="*/ 721 w 375460"/>
                  <a:gd name="connsiteY3" fmla="*/ 585275 h 585019"/>
                </a:gdLst>
                <a:ahLst/>
                <a:cxnLst>
                  <a:cxn ang="0">
                    <a:pos x="connsiteX0" y="connsiteY0"/>
                  </a:cxn>
                  <a:cxn ang="0">
                    <a:pos x="connsiteX1" y="connsiteY1"/>
                  </a:cxn>
                  <a:cxn ang="0">
                    <a:pos x="connsiteX2" y="connsiteY2"/>
                  </a:cxn>
                  <a:cxn ang="0">
                    <a:pos x="connsiteX3" y="connsiteY3"/>
                  </a:cxn>
                </a:cxnLst>
                <a:rect l="l" t="t" r="r" b="b"/>
                <a:pathLst>
                  <a:path w="375460" h="585019">
                    <a:moveTo>
                      <a:pt x="721" y="256"/>
                    </a:moveTo>
                    <a:lnTo>
                      <a:pt x="376181" y="256"/>
                    </a:lnTo>
                    <a:lnTo>
                      <a:pt x="376181" y="585275"/>
                    </a:lnTo>
                    <a:lnTo>
                      <a:pt x="721" y="585275"/>
                    </a:lnTo>
                    <a:close/>
                  </a:path>
                </a:pathLst>
              </a:custGeom>
            </p:spPr>
          </p:pic>
          <p:pic>
            <p:nvPicPr>
              <p:cNvPr id="127" name="Picture 126">
                <a:extLst>
                  <a:ext uri="{FF2B5EF4-FFF2-40B4-BE49-F238E27FC236}">
                    <a16:creationId xmlns:a16="http://schemas.microsoft.com/office/drawing/2014/main" id="{A6021297-CEAD-41A5-92E2-B66AB40D2511}"/>
                  </a:ext>
                </a:extLst>
              </p:cNvPr>
              <p:cNvPicPr>
                <a:picLocks noChangeAspect="1"/>
              </p:cNvPicPr>
              <p:nvPr/>
            </p:nvPicPr>
            <p:blipFill>
              <a:blip r:embed="rId183"/>
              <a:stretch>
                <a:fillRect/>
              </a:stretch>
            </p:blipFill>
            <p:spPr>
              <a:xfrm>
                <a:off x="4988577" y="4124622"/>
                <a:ext cx="462776" cy="467142"/>
              </a:xfrm>
              <a:custGeom>
                <a:avLst/>
                <a:gdLst>
                  <a:gd name="connsiteX0" fmla="*/ 824 w 462776"/>
                  <a:gd name="connsiteY0" fmla="*/ 239 h 467142"/>
                  <a:gd name="connsiteX1" fmla="*/ 463601 w 462776"/>
                  <a:gd name="connsiteY1" fmla="*/ 239 h 467142"/>
                  <a:gd name="connsiteX2" fmla="*/ 463601 w 462776"/>
                  <a:gd name="connsiteY2" fmla="*/ 467381 h 467142"/>
                  <a:gd name="connsiteX3" fmla="*/ 824 w 462776"/>
                  <a:gd name="connsiteY3" fmla="*/ 467381 h 467142"/>
                </a:gdLst>
                <a:ahLst/>
                <a:cxnLst>
                  <a:cxn ang="0">
                    <a:pos x="connsiteX0" y="connsiteY0"/>
                  </a:cxn>
                  <a:cxn ang="0">
                    <a:pos x="connsiteX1" y="connsiteY1"/>
                  </a:cxn>
                  <a:cxn ang="0">
                    <a:pos x="connsiteX2" y="connsiteY2"/>
                  </a:cxn>
                  <a:cxn ang="0">
                    <a:pos x="connsiteX3" y="connsiteY3"/>
                  </a:cxn>
                </a:cxnLst>
                <a:rect l="l" t="t" r="r" b="b"/>
                <a:pathLst>
                  <a:path w="462776" h="467142">
                    <a:moveTo>
                      <a:pt x="824" y="239"/>
                    </a:moveTo>
                    <a:lnTo>
                      <a:pt x="463601" y="239"/>
                    </a:lnTo>
                    <a:lnTo>
                      <a:pt x="463601" y="467381"/>
                    </a:lnTo>
                    <a:lnTo>
                      <a:pt x="824" y="467381"/>
                    </a:lnTo>
                    <a:close/>
                  </a:path>
                </a:pathLst>
              </a:custGeom>
            </p:spPr>
          </p:pic>
          <p:pic>
            <p:nvPicPr>
              <p:cNvPr id="128" name="Picture 127">
                <a:extLst>
                  <a:ext uri="{FF2B5EF4-FFF2-40B4-BE49-F238E27FC236}">
                    <a16:creationId xmlns:a16="http://schemas.microsoft.com/office/drawing/2014/main" id="{D9AB84C0-C44C-42B7-8F37-9E19E6876CA1}"/>
                  </a:ext>
                </a:extLst>
              </p:cNvPr>
              <p:cNvPicPr>
                <a:picLocks noChangeAspect="1"/>
              </p:cNvPicPr>
              <p:nvPr/>
            </p:nvPicPr>
            <p:blipFill>
              <a:blip r:embed="rId184"/>
              <a:stretch>
                <a:fillRect/>
              </a:stretch>
            </p:blipFill>
            <p:spPr>
              <a:xfrm>
                <a:off x="4879431" y="4207573"/>
                <a:ext cx="558824" cy="510800"/>
              </a:xfrm>
              <a:custGeom>
                <a:avLst/>
                <a:gdLst>
                  <a:gd name="connsiteX0" fmla="*/ 799 w 558824"/>
                  <a:gd name="connsiteY0" fmla="*/ 258 h 510800"/>
                  <a:gd name="connsiteX1" fmla="*/ 559624 w 558824"/>
                  <a:gd name="connsiteY1" fmla="*/ 258 h 510800"/>
                  <a:gd name="connsiteX2" fmla="*/ 559624 w 558824"/>
                  <a:gd name="connsiteY2" fmla="*/ 511058 h 510800"/>
                  <a:gd name="connsiteX3" fmla="*/ 799 w 558824"/>
                  <a:gd name="connsiteY3" fmla="*/ 511058 h 510800"/>
                </a:gdLst>
                <a:ahLst/>
                <a:cxnLst>
                  <a:cxn ang="0">
                    <a:pos x="connsiteX0" y="connsiteY0"/>
                  </a:cxn>
                  <a:cxn ang="0">
                    <a:pos x="connsiteX1" y="connsiteY1"/>
                  </a:cxn>
                  <a:cxn ang="0">
                    <a:pos x="connsiteX2" y="connsiteY2"/>
                  </a:cxn>
                  <a:cxn ang="0">
                    <a:pos x="connsiteX3" y="connsiteY3"/>
                  </a:cxn>
                </a:cxnLst>
                <a:rect l="l" t="t" r="r" b="b"/>
                <a:pathLst>
                  <a:path w="558824" h="510800">
                    <a:moveTo>
                      <a:pt x="799" y="258"/>
                    </a:moveTo>
                    <a:lnTo>
                      <a:pt x="559624" y="258"/>
                    </a:lnTo>
                    <a:lnTo>
                      <a:pt x="559624" y="511058"/>
                    </a:lnTo>
                    <a:lnTo>
                      <a:pt x="799" y="511058"/>
                    </a:lnTo>
                    <a:close/>
                  </a:path>
                </a:pathLst>
              </a:custGeom>
            </p:spPr>
          </p:pic>
          <p:pic>
            <p:nvPicPr>
              <p:cNvPr id="129" name="Picture 128">
                <a:extLst>
                  <a:ext uri="{FF2B5EF4-FFF2-40B4-BE49-F238E27FC236}">
                    <a16:creationId xmlns:a16="http://schemas.microsoft.com/office/drawing/2014/main" id="{258FB084-8FD0-4BCB-9728-B58871CF3C6E}"/>
                  </a:ext>
                </a:extLst>
              </p:cNvPr>
              <p:cNvPicPr>
                <a:picLocks noChangeAspect="1"/>
              </p:cNvPicPr>
              <p:nvPr/>
            </p:nvPicPr>
            <p:blipFill>
              <a:blip r:embed="rId185"/>
              <a:stretch>
                <a:fillRect/>
              </a:stretch>
            </p:blipFill>
            <p:spPr>
              <a:xfrm>
                <a:off x="4730994" y="4430229"/>
                <a:ext cx="279412" cy="410386"/>
              </a:xfrm>
              <a:custGeom>
                <a:avLst/>
                <a:gdLst>
                  <a:gd name="connsiteX0" fmla="*/ 765 w 279412"/>
                  <a:gd name="connsiteY0" fmla="*/ 309 h 410386"/>
                  <a:gd name="connsiteX1" fmla="*/ 280177 w 279412"/>
                  <a:gd name="connsiteY1" fmla="*/ 309 h 410386"/>
                  <a:gd name="connsiteX2" fmla="*/ 280177 w 279412"/>
                  <a:gd name="connsiteY2" fmla="*/ 410695 h 410386"/>
                  <a:gd name="connsiteX3" fmla="*/ 765 w 279412"/>
                  <a:gd name="connsiteY3" fmla="*/ 410695 h 410386"/>
                </a:gdLst>
                <a:ahLst/>
                <a:cxnLst>
                  <a:cxn ang="0">
                    <a:pos x="connsiteX0" y="connsiteY0"/>
                  </a:cxn>
                  <a:cxn ang="0">
                    <a:pos x="connsiteX1" y="connsiteY1"/>
                  </a:cxn>
                  <a:cxn ang="0">
                    <a:pos x="connsiteX2" y="connsiteY2"/>
                  </a:cxn>
                  <a:cxn ang="0">
                    <a:pos x="connsiteX3" y="connsiteY3"/>
                  </a:cxn>
                </a:cxnLst>
                <a:rect l="l" t="t" r="r" b="b"/>
                <a:pathLst>
                  <a:path w="279412" h="410386">
                    <a:moveTo>
                      <a:pt x="765" y="309"/>
                    </a:moveTo>
                    <a:lnTo>
                      <a:pt x="280177" y="309"/>
                    </a:lnTo>
                    <a:lnTo>
                      <a:pt x="280177" y="410695"/>
                    </a:lnTo>
                    <a:lnTo>
                      <a:pt x="765" y="410695"/>
                    </a:lnTo>
                    <a:close/>
                  </a:path>
                </a:pathLst>
              </a:custGeom>
            </p:spPr>
          </p:pic>
          <p:pic>
            <p:nvPicPr>
              <p:cNvPr id="130" name="Picture 129">
                <a:extLst>
                  <a:ext uri="{FF2B5EF4-FFF2-40B4-BE49-F238E27FC236}">
                    <a16:creationId xmlns:a16="http://schemas.microsoft.com/office/drawing/2014/main" id="{2E134197-D0E8-423C-8FD5-4FB582041AD3}"/>
                  </a:ext>
                </a:extLst>
              </p:cNvPr>
              <p:cNvPicPr>
                <a:picLocks noChangeAspect="1"/>
              </p:cNvPicPr>
              <p:nvPr/>
            </p:nvPicPr>
            <p:blipFill>
              <a:blip r:embed="rId186"/>
              <a:stretch>
                <a:fillRect/>
              </a:stretch>
            </p:blipFill>
            <p:spPr>
              <a:xfrm>
                <a:off x="4783383" y="4032940"/>
                <a:ext cx="366728" cy="427849"/>
              </a:xfrm>
              <a:custGeom>
                <a:avLst/>
                <a:gdLst>
                  <a:gd name="connsiteX0" fmla="*/ 777 w 366728"/>
                  <a:gd name="connsiteY0" fmla="*/ 218 h 427849"/>
                  <a:gd name="connsiteX1" fmla="*/ 367506 w 366728"/>
                  <a:gd name="connsiteY1" fmla="*/ 218 h 427849"/>
                  <a:gd name="connsiteX2" fmla="*/ 367506 w 366728"/>
                  <a:gd name="connsiteY2" fmla="*/ 428068 h 427849"/>
                  <a:gd name="connsiteX3" fmla="*/ 777 w 366728"/>
                  <a:gd name="connsiteY3" fmla="*/ 428068 h 427849"/>
                </a:gdLst>
                <a:ahLst/>
                <a:cxnLst>
                  <a:cxn ang="0">
                    <a:pos x="connsiteX0" y="connsiteY0"/>
                  </a:cxn>
                  <a:cxn ang="0">
                    <a:pos x="connsiteX1" y="connsiteY1"/>
                  </a:cxn>
                  <a:cxn ang="0">
                    <a:pos x="connsiteX2" y="connsiteY2"/>
                  </a:cxn>
                  <a:cxn ang="0">
                    <a:pos x="connsiteX3" y="connsiteY3"/>
                  </a:cxn>
                </a:cxnLst>
                <a:rect l="l" t="t" r="r" b="b"/>
                <a:pathLst>
                  <a:path w="366728" h="427849">
                    <a:moveTo>
                      <a:pt x="777" y="218"/>
                    </a:moveTo>
                    <a:lnTo>
                      <a:pt x="367506" y="218"/>
                    </a:lnTo>
                    <a:lnTo>
                      <a:pt x="367506" y="428068"/>
                    </a:lnTo>
                    <a:lnTo>
                      <a:pt x="777" y="428068"/>
                    </a:lnTo>
                    <a:close/>
                  </a:path>
                </a:pathLst>
              </a:custGeom>
            </p:spPr>
          </p:pic>
          <p:sp>
            <p:nvSpPr>
              <p:cNvPr id="131" name="Freeform: Shape 130">
                <a:extLst>
                  <a:ext uri="{FF2B5EF4-FFF2-40B4-BE49-F238E27FC236}">
                    <a16:creationId xmlns:a16="http://schemas.microsoft.com/office/drawing/2014/main" id="{A16245BB-C416-46FA-AB85-20643991239D}"/>
                  </a:ext>
                </a:extLst>
              </p:cNvPr>
              <p:cNvSpPr/>
              <p:nvPr/>
            </p:nvSpPr>
            <p:spPr>
              <a:xfrm>
                <a:off x="4891928" y="4260316"/>
                <a:ext cx="114861" cy="209651"/>
              </a:xfrm>
              <a:custGeom>
                <a:avLst/>
                <a:gdLst>
                  <a:gd name="connsiteX0" fmla="*/ 18521 w 114861"/>
                  <a:gd name="connsiteY0" fmla="*/ 199747 h 209651"/>
                  <a:gd name="connsiteX1" fmla="*/ 11492 w 114861"/>
                  <a:gd name="connsiteY1" fmla="*/ 105838 h 209651"/>
                  <a:gd name="connsiteX2" fmla="*/ 35461 w 114861"/>
                  <a:gd name="connsiteY2" fmla="*/ 61787 h 209651"/>
                  <a:gd name="connsiteX3" fmla="*/ 36640 w 114861"/>
                  <a:gd name="connsiteY3" fmla="*/ 3154 h 209651"/>
                  <a:gd name="connsiteX4" fmla="*/ 71086 w 114861"/>
                  <a:gd name="connsiteY4" fmla="*/ 30091 h 209651"/>
                  <a:gd name="connsiteX5" fmla="*/ 53055 w 114861"/>
                  <a:gd name="connsiteY5" fmla="*/ 81433 h 209651"/>
                  <a:gd name="connsiteX6" fmla="*/ 64581 w 114861"/>
                  <a:gd name="connsiteY6" fmla="*/ 148842 h 209651"/>
                  <a:gd name="connsiteX7" fmla="*/ 109941 w 114861"/>
                  <a:gd name="connsiteY7" fmla="*/ 73138 h 209651"/>
                  <a:gd name="connsiteX8" fmla="*/ 114220 w 114861"/>
                  <a:gd name="connsiteY8" fmla="*/ 174556 h 209651"/>
                  <a:gd name="connsiteX9" fmla="*/ 110247 w 114861"/>
                  <a:gd name="connsiteY9" fmla="*/ 189924 h 209651"/>
                  <a:gd name="connsiteX10" fmla="*/ 96931 w 114861"/>
                  <a:gd name="connsiteY10" fmla="*/ 197870 h 209651"/>
                  <a:gd name="connsiteX11" fmla="*/ 3983 w 114861"/>
                  <a:gd name="connsiteY11" fmla="*/ 195032 h 2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61" h="209651">
                    <a:moveTo>
                      <a:pt x="18521" y="199747"/>
                    </a:moveTo>
                    <a:cubicBezTo>
                      <a:pt x="-3177" y="174163"/>
                      <a:pt x="-6189" y="134391"/>
                      <a:pt x="11492" y="105838"/>
                    </a:cubicBezTo>
                    <a:cubicBezTo>
                      <a:pt x="20399" y="91431"/>
                      <a:pt x="34326" y="78683"/>
                      <a:pt x="35461" y="61787"/>
                    </a:cubicBezTo>
                    <a:cubicBezTo>
                      <a:pt x="36858" y="41224"/>
                      <a:pt x="20224" y="15553"/>
                      <a:pt x="36640" y="3154"/>
                    </a:cubicBezTo>
                    <a:cubicBezTo>
                      <a:pt x="51221" y="-7804"/>
                      <a:pt x="71784" y="11886"/>
                      <a:pt x="71086" y="30091"/>
                    </a:cubicBezTo>
                    <a:cubicBezTo>
                      <a:pt x="70387" y="48297"/>
                      <a:pt x="58512" y="64014"/>
                      <a:pt x="53055" y="81433"/>
                    </a:cubicBezTo>
                    <a:cubicBezTo>
                      <a:pt x="45982" y="104005"/>
                      <a:pt x="50392" y="129894"/>
                      <a:pt x="64581" y="148842"/>
                    </a:cubicBezTo>
                    <a:cubicBezTo>
                      <a:pt x="79686" y="123607"/>
                      <a:pt x="94792" y="98373"/>
                      <a:pt x="109941" y="73138"/>
                    </a:cubicBezTo>
                    <a:cubicBezTo>
                      <a:pt x="114395" y="106711"/>
                      <a:pt x="115835" y="140721"/>
                      <a:pt x="114220" y="174556"/>
                    </a:cubicBezTo>
                    <a:cubicBezTo>
                      <a:pt x="113958" y="179926"/>
                      <a:pt x="113521" y="185645"/>
                      <a:pt x="110247" y="189924"/>
                    </a:cubicBezTo>
                    <a:cubicBezTo>
                      <a:pt x="107060" y="194115"/>
                      <a:pt x="101865" y="196080"/>
                      <a:pt x="96931" y="197870"/>
                    </a:cubicBezTo>
                    <a:cubicBezTo>
                      <a:pt x="66021" y="209090"/>
                      <a:pt x="26860" y="218695"/>
                      <a:pt x="3983" y="195032"/>
                    </a:cubicBezTo>
                  </a:path>
                </a:pathLst>
              </a:custGeom>
              <a:solidFill>
                <a:srgbClr val="CDC2BE"/>
              </a:solidFill>
              <a:ln w="4365" cap="flat">
                <a:noFill/>
                <a:prstDash val="solid"/>
                <a:miter/>
              </a:ln>
            </p:spPr>
            <p:txBody>
              <a:bodyPr rtlCol="0" anchor="ctr"/>
              <a:lstStyle/>
              <a:p>
                <a:endParaRPr lang="th-TH"/>
              </a:p>
            </p:txBody>
          </p:sp>
          <p:sp>
            <p:nvSpPr>
              <p:cNvPr id="132" name="Freeform: Shape 131">
                <a:extLst>
                  <a:ext uri="{FF2B5EF4-FFF2-40B4-BE49-F238E27FC236}">
                    <a16:creationId xmlns:a16="http://schemas.microsoft.com/office/drawing/2014/main" id="{481471B7-77C0-4DF2-89FD-50A83A139C9E}"/>
                  </a:ext>
                </a:extLst>
              </p:cNvPr>
              <p:cNvSpPr/>
              <p:nvPr/>
            </p:nvSpPr>
            <p:spPr>
              <a:xfrm>
                <a:off x="4745429" y="4142068"/>
                <a:ext cx="416272" cy="320681"/>
              </a:xfrm>
              <a:custGeom>
                <a:avLst/>
                <a:gdLst>
                  <a:gd name="connsiteX0" fmla="*/ 136424 w 416272"/>
                  <a:gd name="connsiteY0" fmla="*/ 146157 h 320681"/>
                  <a:gd name="connsiteX1" fmla="*/ 45266 w 416272"/>
                  <a:gd name="connsiteY1" fmla="*/ 68794 h 320681"/>
                  <a:gd name="connsiteX2" fmla="*/ 560 w 416272"/>
                  <a:gd name="connsiteY2" fmla="*/ 6974 h 320681"/>
                  <a:gd name="connsiteX3" fmla="*/ 53998 w 416272"/>
                  <a:gd name="connsiteY3" fmla="*/ 19417 h 320681"/>
                  <a:gd name="connsiteX4" fmla="*/ 100101 w 416272"/>
                  <a:gd name="connsiteY4" fmla="*/ 58666 h 320681"/>
                  <a:gd name="connsiteX5" fmla="*/ 137690 w 416272"/>
                  <a:gd name="connsiteY5" fmla="*/ 44913 h 320681"/>
                  <a:gd name="connsiteX6" fmla="*/ 137952 w 416272"/>
                  <a:gd name="connsiteY6" fmla="*/ 80800 h 320681"/>
                  <a:gd name="connsiteX7" fmla="*/ 175280 w 416272"/>
                  <a:gd name="connsiteY7" fmla="*/ 179380 h 320681"/>
                  <a:gd name="connsiteX8" fmla="*/ 178860 w 416272"/>
                  <a:gd name="connsiteY8" fmla="*/ 274381 h 320681"/>
                  <a:gd name="connsiteX9" fmla="*/ 225181 w 416272"/>
                  <a:gd name="connsiteY9" fmla="*/ 303763 h 320681"/>
                  <a:gd name="connsiteX10" fmla="*/ 243299 w 416272"/>
                  <a:gd name="connsiteY10" fmla="*/ 258751 h 320681"/>
                  <a:gd name="connsiteX11" fmla="*/ 239807 w 416272"/>
                  <a:gd name="connsiteY11" fmla="*/ 207234 h 320681"/>
                  <a:gd name="connsiteX12" fmla="*/ 257532 w 416272"/>
                  <a:gd name="connsiteY12" fmla="*/ 165060 h 320681"/>
                  <a:gd name="connsiteX13" fmla="*/ 253734 w 416272"/>
                  <a:gd name="connsiteY13" fmla="*/ 85996 h 320681"/>
                  <a:gd name="connsiteX14" fmla="*/ 310795 w 416272"/>
                  <a:gd name="connsiteY14" fmla="*/ 59146 h 320681"/>
                  <a:gd name="connsiteX15" fmla="*/ 416273 w 416272"/>
                  <a:gd name="connsiteY15" fmla="*/ 53776 h 320681"/>
                  <a:gd name="connsiteX16" fmla="*/ 299924 w 416272"/>
                  <a:gd name="connsiteY16" fmla="*/ 104288 h 320681"/>
                  <a:gd name="connsiteX17" fmla="*/ 288879 w 416272"/>
                  <a:gd name="connsiteY17" fmla="*/ 143013 h 320681"/>
                  <a:gd name="connsiteX18" fmla="*/ 277222 w 416272"/>
                  <a:gd name="connsiteY18" fmla="*/ 255171 h 320681"/>
                  <a:gd name="connsiteX19" fmla="*/ 270804 w 416272"/>
                  <a:gd name="connsiteY19" fmla="*/ 278659 h 320681"/>
                  <a:gd name="connsiteX20" fmla="*/ 253166 w 416272"/>
                  <a:gd name="connsiteY20" fmla="*/ 292411 h 320681"/>
                  <a:gd name="connsiteX21" fmla="*/ 127998 w 416272"/>
                  <a:gd name="connsiteY21" fmla="*/ 308696 h 320681"/>
                  <a:gd name="connsiteX22" fmla="*/ 136424 w 416272"/>
                  <a:gd name="connsiteY22" fmla="*/ 146157 h 3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72" h="320681">
                    <a:moveTo>
                      <a:pt x="136424" y="146157"/>
                    </a:moveTo>
                    <a:cubicBezTo>
                      <a:pt x="109138" y="116993"/>
                      <a:pt x="78490" y="90973"/>
                      <a:pt x="45266" y="68794"/>
                    </a:cubicBezTo>
                    <a:cubicBezTo>
                      <a:pt x="22782" y="53776"/>
                      <a:pt x="-4242" y="33562"/>
                      <a:pt x="560" y="6974"/>
                    </a:cubicBezTo>
                    <a:cubicBezTo>
                      <a:pt x="14705" y="-8131"/>
                      <a:pt x="40464" y="3744"/>
                      <a:pt x="53998" y="19417"/>
                    </a:cubicBezTo>
                    <a:cubicBezTo>
                      <a:pt x="67532" y="35090"/>
                      <a:pt x="79669" y="55566"/>
                      <a:pt x="100101" y="58666"/>
                    </a:cubicBezTo>
                    <a:cubicBezTo>
                      <a:pt x="109575" y="46878"/>
                      <a:pt x="126863" y="34304"/>
                      <a:pt x="137690" y="44913"/>
                    </a:cubicBezTo>
                    <a:cubicBezTo>
                      <a:pt x="146684" y="53689"/>
                      <a:pt x="140135" y="68445"/>
                      <a:pt x="137952" y="80800"/>
                    </a:cubicBezTo>
                    <a:cubicBezTo>
                      <a:pt x="131797" y="116032"/>
                      <a:pt x="166461" y="144716"/>
                      <a:pt x="175280" y="179380"/>
                    </a:cubicBezTo>
                    <a:cubicBezTo>
                      <a:pt x="183139" y="210247"/>
                      <a:pt x="169736" y="243820"/>
                      <a:pt x="178860" y="274381"/>
                    </a:cubicBezTo>
                    <a:cubicBezTo>
                      <a:pt x="184798" y="294245"/>
                      <a:pt x="206277" y="312188"/>
                      <a:pt x="225181" y="303763"/>
                    </a:cubicBezTo>
                    <a:cubicBezTo>
                      <a:pt x="241029" y="296690"/>
                      <a:pt x="245220" y="275952"/>
                      <a:pt x="243299" y="258751"/>
                    </a:cubicBezTo>
                    <a:cubicBezTo>
                      <a:pt x="241422" y="241506"/>
                      <a:pt x="235616" y="224043"/>
                      <a:pt x="239807" y="207234"/>
                    </a:cubicBezTo>
                    <a:cubicBezTo>
                      <a:pt x="243474" y="192391"/>
                      <a:pt x="254520" y="180079"/>
                      <a:pt x="257532" y="165060"/>
                    </a:cubicBezTo>
                    <a:cubicBezTo>
                      <a:pt x="262771" y="138735"/>
                      <a:pt x="242164" y="110182"/>
                      <a:pt x="253734" y="85996"/>
                    </a:cubicBezTo>
                    <a:cubicBezTo>
                      <a:pt x="263251" y="66088"/>
                      <a:pt x="288835" y="61110"/>
                      <a:pt x="310795" y="59146"/>
                    </a:cubicBezTo>
                    <a:cubicBezTo>
                      <a:pt x="345852" y="56003"/>
                      <a:pt x="381041" y="54213"/>
                      <a:pt x="416273" y="53776"/>
                    </a:cubicBezTo>
                    <a:cubicBezTo>
                      <a:pt x="394095" y="91497"/>
                      <a:pt x="325639" y="68925"/>
                      <a:pt x="299924" y="104288"/>
                    </a:cubicBezTo>
                    <a:cubicBezTo>
                      <a:pt x="291935" y="115290"/>
                      <a:pt x="290276" y="129523"/>
                      <a:pt x="288879" y="143013"/>
                    </a:cubicBezTo>
                    <a:cubicBezTo>
                      <a:pt x="284993" y="180385"/>
                      <a:pt x="281108" y="217800"/>
                      <a:pt x="277222" y="255171"/>
                    </a:cubicBezTo>
                    <a:cubicBezTo>
                      <a:pt x="276392" y="263335"/>
                      <a:pt x="275388" y="271848"/>
                      <a:pt x="270804" y="278659"/>
                    </a:cubicBezTo>
                    <a:cubicBezTo>
                      <a:pt x="266613" y="284902"/>
                      <a:pt x="259846" y="288919"/>
                      <a:pt x="253166" y="292411"/>
                    </a:cubicBezTo>
                    <a:cubicBezTo>
                      <a:pt x="226928" y="306076"/>
                      <a:pt x="151006" y="337990"/>
                      <a:pt x="127998" y="308696"/>
                    </a:cubicBezTo>
                    <a:cubicBezTo>
                      <a:pt x="111103" y="286998"/>
                      <a:pt x="134940" y="174316"/>
                      <a:pt x="136424" y="146157"/>
                    </a:cubicBezTo>
                    <a:close/>
                  </a:path>
                </a:pathLst>
              </a:custGeom>
              <a:solidFill>
                <a:srgbClr val="CCC2BE">
                  <a:alpha val="40000"/>
                </a:srgbClr>
              </a:solidFill>
              <a:ln w="4365" cap="flat">
                <a:noFill/>
                <a:prstDash val="solid"/>
                <a:miter/>
              </a:ln>
            </p:spPr>
            <p:txBody>
              <a:bodyPr rtlCol="0" anchor="ctr"/>
              <a:lstStyle/>
              <a:p>
                <a:endParaRPr lang="th-TH"/>
              </a:p>
            </p:txBody>
          </p:sp>
          <p:sp>
            <p:nvSpPr>
              <p:cNvPr id="133" name="Freeform: Shape 132">
                <a:extLst>
                  <a:ext uri="{FF2B5EF4-FFF2-40B4-BE49-F238E27FC236}">
                    <a16:creationId xmlns:a16="http://schemas.microsoft.com/office/drawing/2014/main" id="{D99AD6C2-54B7-4321-B259-B62707A9FE9C}"/>
                  </a:ext>
                </a:extLst>
              </p:cNvPr>
              <p:cNvSpPr/>
              <p:nvPr/>
            </p:nvSpPr>
            <p:spPr>
              <a:xfrm>
                <a:off x="4698795" y="4013527"/>
                <a:ext cx="226105" cy="144687"/>
              </a:xfrm>
              <a:custGeom>
                <a:avLst/>
                <a:gdLst>
                  <a:gd name="connsiteX0" fmla="*/ 181661 w 226105"/>
                  <a:gd name="connsiteY0" fmla="*/ 11220 h 144687"/>
                  <a:gd name="connsiteX1" fmla="*/ 226105 w 226105"/>
                  <a:gd name="connsiteY1" fmla="*/ 5021 h 144687"/>
                  <a:gd name="connsiteX2" fmla="*/ 98449 w 226105"/>
                  <a:gd name="connsiteY2" fmla="*/ 40078 h 144687"/>
                  <a:gd name="connsiteX3" fmla="*/ 0 w 226105"/>
                  <a:gd name="connsiteY3" fmla="*/ 140099 h 144687"/>
                  <a:gd name="connsiteX4" fmla="*/ 181661 w 226105"/>
                  <a:gd name="connsiteY4" fmla="*/ 11220 h 1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05" h="144687">
                    <a:moveTo>
                      <a:pt x="181661" y="11220"/>
                    </a:moveTo>
                    <a:cubicBezTo>
                      <a:pt x="197204" y="10958"/>
                      <a:pt x="216064" y="16896"/>
                      <a:pt x="226105" y="5021"/>
                    </a:cubicBezTo>
                    <a:cubicBezTo>
                      <a:pt x="181574" y="-8426"/>
                      <a:pt x="129883" y="5763"/>
                      <a:pt x="98449" y="40078"/>
                    </a:cubicBezTo>
                    <a:cubicBezTo>
                      <a:pt x="64527" y="77101"/>
                      <a:pt x="50643" y="122199"/>
                      <a:pt x="0" y="140099"/>
                    </a:cubicBezTo>
                    <a:cubicBezTo>
                      <a:pt x="115650" y="173585"/>
                      <a:pt x="90678" y="12836"/>
                      <a:pt x="181661" y="11220"/>
                    </a:cubicBezTo>
                    <a:close/>
                  </a:path>
                </a:pathLst>
              </a:custGeom>
              <a:solidFill>
                <a:srgbClr val="CCC2BE">
                  <a:alpha val="40000"/>
                </a:srgbClr>
              </a:solidFill>
              <a:ln w="4365" cap="flat">
                <a:noFill/>
                <a:prstDash val="solid"/>
                <a:miter/>
              </a:ln>
            </p:spPr>
            <p:txBody>
              <a:bodyPr rtlCol="0" anchor="ctr"/>
              <a:lstStyle/>
              <a:p>
                <a:endParaRPr lang="th-TH"/>
              </a:p>
            </p:txBody>
          </p:sp>
          <p:sp>
            <p:nvSpPr>
              <p:cNvPr id="134" name="Freeform: Shape 133">
                <a:extLst>
                  <a:ext uri="{FF2B5EF4-FFF2-40B4-BE49-F238E27FC236}">
                    <a16:creationId xmlns:a16="http://schemas.microsoft.com/office/drawing/2014/main" id="{214A7224-E7FC-49A2-8840-C83BD4B22EB4}"/>
                  </a:ext>
                </a:extLst>
              </p:cNvPr>
              <p:cNvSpPr/>
              <p:nvPr/>
            </p:nvSpPr>
            <p:spPr>
              <a:xfrm>
                <a:off x="4648326" y="3932194"/>
                <a:ext cx="263695" cy="287574"/>
              </a:xfrm>
              <a:custGeom>
                <a:avLst/>
                <a:gdLst>
                  <a:gd name="connsiteX0" fmla="*/ 144421 w 263695"/>
                  <a:gd name="connsiteY0" fmla="*/ 287575 h 287574"/>
                  <a:gd name="connsiteX1" fmla="*/ 0 w 263695"/>
                  <a:gd name="connsiteY1" fmla="*/ 222262 h 287574"/>
                  <a:gd name="connsiteX2" fmla="*/ 91988 w 263695"/>
                  <a:gd name="connsiteY2" fmla="*/ 158783 h 287574"/>
                  <a:gd name="connsiteX3" fmla="*/ 99147 w 263695"/>
                  <a:gd name="connsiteY3" fmla="*/ 131541 h 287574"/>
                  <a:gd name="connsiteX4" fmla="*/ 161666 w 263695"/>
                  <a:gd name="connsiteY4" fmla="*/ 24010 h 287574"/>
                  <a:gd name="connsiteX5" fmla="*/ 200958 w 263695"/>
                  <a:gd name="connsiteY5" fmla="*/ 304 h 287574"/>
                  <a:gd name="connsiteX6" fmla="*/ 151188 w 263695"/>
                  <a:gd name="connsiteY6" fmla="*/ 136605 h 287574"/>
                  <a:gd name="connsiteX7" fmla="*/ 175986 w 263695"/>
                  <a:gd name="connsiteY7" fmla="*/ 119447 h 287574"/>
                  <a:gd name="connsiteX8" fmla="*/ 263695 w 263695"/>
                  <a:gd name="connsiteY8" fmla="*/ 78889 h 287574"/>
                  <a:gd name="connsiteX9" fmla="*/ 168913 w 263695"/>
                  <a:gd name="connsiteY9" fmla="*/ 133767 h 287574"/>
                  <a:gd name="connsiteX10" fmla="*/ 144421 w 263695"/>
                  <a:gd name="connsiteY10" fmla="*/ 287575 h 28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695" h="287574">
                    <a:moveTo>
                      <a:pt x="144421" y="287575"/>
                    </a:moveTo>
                    <a:cubicBezTo>
                      <a:pt x="105609" y="250160"/>
                      <a:pt x="53699" y="226672"/>
                      <a:pt x="0" y="222262"/>
                    </a:cubicBezTo>
                    <a:cubicBezTo>
                      <a:pt x="22833" y="191876"/>
                      <a:pt x="75616" y="193055"/>
                      <a:pt x="91988" y="158783"/>
                    </a:cubicBezTo>
                    <a:cubicBezTo>
                      <a:pt x="96048" y="150314"/>
                      <a:pt x="97139" y="140752"/>
                      <a:pt x="99147" y="131541"/>
                    </a:cubicBezTo>
                    <a:cubicBezTo>
                      <a:pt x="108054" y="90633"/>
                      <a:pt x="135253" y="56536"/>
                      <a:pt x="161666" y="24010"/>
                    </a:cubicBezTo>
                    <a:cubicBezTo>
                      <a:pt x="171795" y="11524"/>
                      <a:pt x="185110" y="-2228"/>
                      <a:pt x="200958" y="304"/>
                    </a:cubicBezTo>
                    <a:cubicBezTo>
                      <a:pt x="176859" y="42522"/>
                      <a:pt x="159920" y="88799"/>
                      <a:pt x="151188" y="136605"/>
                    </a:cubicBezTo>
                    <a:cubicBezTo>
                      <a:pt x="160880" y="142542"/>
                      <a:pt x="170441" y="129314"/>
                      <a:pt x="175986" y="119447"/>
                    </a:cubicBezTo>
                    <a:cubicBezTo>
                      <a:pt x="193056" y="89105"/>
                      <a:pt x="230166" y="71947"/>
                      <a:pt x="263695" y="78889"/>
                    </a:cubicBezTo>
                    <a:cubicBezTo>
                      <a:pt x="236584" y="101853"/>
                      <a:pt x="194759" y="105826"/>
                      <a:pt x="168913" y="133767"/>
                    </a:cubicBezTo>
                    <a:cubicBezTo>
                      <a:pt x="131760" y="174064"/>
                      <a:pt x="131411" y="237542"/>
                      <a:pt x="144421" y="287575"/>
                    </a:cubicBezTo>
                    <a:close/>
                  </a:path>
                </a:pathLst>
              </a:custGeom>
              <a:solidFill>
                <a:srgbClr val="DA9C92">
                  <a:alpha val="25000"/>
                </a:srgbClr>
              </a:solidFill>
              <a:ln w="4365" cap="flat">
                <a:noFill/>
                <a:prstDash val="solid"/>
                <a:miter/>
              </a:ln>
            </p:spPr>
            <p:txBody>
              <a:bodyPr rtlCol="0" anchor="ctr"/>
              <a:lstStyle/>
              <a:p>
                <a:endParaRPr lang="th-TH"/>
              </a:p>
            </p:txBody>
          </p:sp>
          <p:sp>
            <p:nvSpPr>
              <p:cNvPr id="135" name="Freeform: Shape 134">
                <a:extLst>
                  <a:ext uri="{FF2B5EF4-FFF2-40B4-BE49-F238E27FC236}">
                    <a16:creationId xmlns:a16="http://schemas.microsoft.com/office/drawing/2014/main" id="{DA95FE26-A61F-4F4B-AE12-C54AB0110E66}"/>
                  </a:ext>
                </a:extLst>
              </p:cNvPr>
              <p:cNvSpPr/>
              <p:nvPr/>
            </p:nvSpPr>
            <p:spPr>
              <a:xfrm>
                <a:off x="4821803" y="4073450"/>
                <a:ext cx="311396" cy="191400"/>
              </a:xfrm>
              <a:custGeom>
                <a:avLst/>
                <a:gdLst>
                  <a:gd name="connsiteX0" fmla="*/ 163782 w 311396"/>
                  <a:gd name="connsiteY0" fmla="*/ 6526 h 191400"/>
                  <a:gd name="connsiteX1" fmla="*/ 224031 w 311396"/>
                  <a:gd name="connsiteY1" fmla="*/ 38920 h 191400"/>
                  <a:gd name="connsiteX2" fmla="*/ 271618 w 311396"/>
                  <a:gd name="connsiteY2" fmla="*/ 70136 h 191400"/>
                  <a:gd name="connsiteX3" fmla="*/ 310954 w 311396"/>
                  <a:gd name="connsiteY3" fmla="*/ 126280 h 191400"/>
                  <a:gd name="connsiteX4" fmla="*/ 222765 w 311396"/>
                  <a:gd name="connsiteY4" fmla="*/ 78562 h 191400"/>
                  <a:gd name="connsiteX5" fmla="*/ 129292 w 311396"/>
                  <a:gd name="connsiteY5" fmla="*/ 44727 h 191400"/>
                  <a:gd name="connsiteX6" fmla="*/ 47346 w 311396"/>
                  <a:gd name="connsiteY6" fmla="*/ 91572 h 191400"/>
                  <a:gd name="connsiteX7" fmla="*/ 32197 w 311396"/>
                  <a:gd name="connsiteY7" fmla="*/ 191374 h 191400"/>
                  <a:gd name="connsiteX8" fmla="*/ 806 w 311396"/>
                  <a:gd name="connsiteY8" fmla="*/ 126105 h 191400"/>
                  <a:gd name="connsiteX9" fmla="*/ 163782 w 311396"/>
                  <a:gd name="connsiteY9" fmla="*/ 6526 h 19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1396" h="191400">
                    <a:moveTo>
                      <a:pt x="163782" y="6526"/>
                    </a:moveTo>
                    <a:cubicBezTo>
                      <a:pt x="185480" y="13729"/>
                      <a:pt x="204908" y="26390"/>
                      <a:pt x="224031" y="38920"/>
                    </a:cubicBezTo>
                    <a:cubicBezTo>
                      <a:pt x="239878" y="49311"/>
                      <a:pt x="255770" y="59701"/>
                      <a:pt x="271618" y="70136"/>
                    </a:cubicBezTo>
                    <a:cubicBezTo>
                      <a:pt x="291919" y="83451"/>
                      <a:pt x="314883" y="102355"/>
                      <a:pt x="310954" y="126280"/>
                    </a:cubicBezTo>
                    <a:cubicBezTo>
                      <a:pt x="279258" y="115366"/>
                      <a:pt x="251491" y="95807"/>
                      <a:pt x="222765" y="78562"/>
                    </a:cubicBezTo>
                    <a:cubicBezTo>
                      <a:pt x="194037" y="61317"/>
                      <a:pt x="162778" y="45862"/>
                      <a:pt x="129292" y="44727"/>
                    </a:cubicBezTo>
                    <a:cubicBezTo>
                      <a:pt x="95807" y="43635"/>
                      <a:pt x="59745" y="60313"/>
                      <a:pt x="47346" y="91572"/>
                    </a:cubicBezTo>
                    <a:cubicBezTo>
                      <a:pt x="40055" y="110083"/>
                      <a:pt x="62539" y="193077"/>
                      <a:pt x="32197" y="191374"/>
                    </a:cubicBezTo>
                    <a:cubicBezTo>
                      <a:pt x="11808" y="190239"/>
                      <a:pt x="2509" y="140294"/>
                      <a:pt x="806" y="126105"/>
                    </a:cubicBezTo>
                    <a:cubicBezTo>
                      <a:pt x="-9628" y="38178"/>
                      <a:pt x="83189" y="-20193"/>
                      <a:pt x="163782" y="6526"/>
                    </a:cubicBezTo>
                    <a:close/>
                  </a:path>
                </a:pathLst>
              </a:custGeom>
              <a:solidFill>
                <a:srgbClr val="DA9C92">
                  <a:alpha val="25000"/>
                </a:srgbClr>
              </a:solidFill>
              <a:ln w="4365" cap="flat">
                <a:noFill/>
                <a:prstDash val="solid"/>
                <a:miter/>
              </a:ln>
            </p:spPr>
            <p:txBody>
              <a:bodyPr rtlCol="0" anchor="ctr"/>
              <a:lstStyle/>
              <a:p>
                <a:endParaRPr lang="th-TH"/>
              </a:p>
            </p:txBody>
          </p:sp>
          <p:sp>
            <p:nvSpPr>
              <p:cNvPr id="136" name="Freeform: Shape 135">
                <a:extLst>
                  <a:ext uri="{FF2B5EF4-FFF2-40B4-BE49-F238E27FC236}">
                    <a16:creationId xmlns:a16="http://schemas.microsoft.com/office/drawing/2014/main" id="{6EAD4EDE-58F9-41F5-8FA7-3CE0F191A0AC}"/>
                  </a:ext>
                </a:extLst>
              </p:cNvPr>
              <p:cNvSpPr/>
              <p:nvPr/>
            </p:nvSpPr>
            <p:spPr>
              <a:xfrm>
                <a:off x="4916352" y="4099046"/>
                <a:ext cx="211944" cy="346464"/>
              </a:xfrm>
              <a:custGeom>
                <a:avLst/>
                <a:gdLst>
                  <a:gd name="connsiteX0" fmla="*/ 48452 w 211944"/>
                  <a:gd name="connsiteY0" fmla="*/ 161063 h 346464"/>
                  <a:gd name="connsiteX1" fmla="*/ 27627 w 211944"/>
                  <a:gd name="connsiteY1" fmla="*/ 109415 h 346464"/>
                  <a:gd name="connsiteX2" fmla="*/ 9116 w 211944"/>
                  <a:gd name="connsiteY2" fmla="*/ 35633 h 346464"/>
                  <a:gd name="connsiteX3" fmla="*/ 68884 w 211944"/>
                  <a:gd name="connsiteY3" fmla="*/ 4374 h 346464"/>
                  <a:gd name="connsiteX4" fmla="*/ 89098 w 211944"/>
                  <a:gd name="connsiteY4" fmla="*/ 74402 h 346464"/>
                  <a:gd name="connsiteX5" fmla="*/ 120968 w 211944"/>
                  <a:gd name="connsiteY5" fmla="*/ 136571 h 346464"/>
                  <a:gd name="connsiteX6" fmla="*/ 123064 w 211944"/>
                  <a:gd name="connsiteY6" fmla="*/ 69075 h 346464"/>
                  <a:gd name="connsiteX7" fmla="*/ 135507 w 211944"/>
                  <a:gd name="connsiteY7" fmla="*/ 39519 h 346464"/>
                  <a:gd name="connsiteX8" fmla="*/ 164103 w 211944"/>
                  <a:gd name="connsiteY8" fmla="*/ 47028 h 346464"/>
                  <a:gd name="connsiteX9" fmla="*/ 196279 w 211944"/>
                  <a:gd name="connsiteY9" fmla="*/ 68726 h 346464"/>
                  <a:gd name="connsiteX10" fmla="*/ 211515 w 211944"/>
                  <a:gd name="connsiteY10" fmla="*/ 85884 h 346464"/>
                  <a:gd name="connsiteX11" fmla="*/ 172922 w 211944"/>
                  <a:gd name="connsiteY11" fmla="*/ 117841 h 346464"/>
                  <a:gd name="connsiteX12" fmla="*/ 107347 w 211944"/>
                  <a:gd name="connsiteY12" fmla="*/ 185206 h 346464"/>
                  <a:gd name="connsiteX13" fmla="*/ 90189 w 211944"/>
                  <a:gd name="connsiteY13" fmla="*/ 280206 h 346464"/>
                  <a:gd name="connsiteX14" fmla="*/ 6890 w 211944"/>
                  <a:gd name="connsiteY14" fmla="*/ 319935 h 346464"/>
                  <a:gd name="connsiteX15" fmla="*/ 48452 w 211944"/>
                  <a:gd name="connsiteY15" fmla="*/ 161063 h 34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1944" h="346464">
                    <a:moveTo>
                      <a:pt x="48452" y="161063"/>
                    </a:moveTo>
                    <a:cubicBezTo>
                      <a:pt x="50286" y="142203"/>
                      <a:pt x="37800" y="125394"/>
                      <a:pt x="27627" y="109415"/>
                    </a:cubicBezTo>
                    <a:cubicBezTo>
                      <a:pt x="13613" y="87412"/>
                      <a:pt x="2611" y="60911"/>
                      <a:pt x="9116" y="35633"/>
                    </a:cubicBezTo>
                    <a:cubicBezTo>
                      <a:pt x="15621" y="10355"/>
                      <a:pt x="46488" y="-9029"/>
                      <a:pt x="68884" y="4374"/>
                    </a:cubicBezTo>
                    <a:cubicBezTo>
                      <a:pt x="90844" y="17559"/>
                      <a:pt x="90102" y="48818"/>
                      <a:pt x="89098" y="74402"/>
                    </a:cubicBezTo>
                    <a:cubicBezTo>
                      <a:pt x="88094" y="99985"/>
                      <a:pt x="95603" y="132816"/>
                      <a:pt x="120968" y="136571"/>
                    </a:cubicBezTo>
                    <a:cubicBezTo>
                      <a:pt x="121667" y="114087"/>
                      <a:pt x="122365" y="91559"/>
                      <a:pt x="123064" y="69075"/>
                    </a:cubicBezTo>
                    <a:cubicBezTo>
                      <a:pt x="123413" y="57768"/>
                      <a:pt x="125203" y="44190"/>
                      <a:pt x="135507" y="39519"/>
                    </a:cubicBezTo>
                    <a:cubicBezTo>
                      <a:pt x="144937" y="35240"/>
                      <a:pt x="155546" y="41265"/>
                      <a:pt x="164103" y="47028"/>
                    </a:cubicBezTo>
                    <a:cubicBezTo>
                      <a:pt x="174843" y="54275"/>
                      <a:pt x="185539" y="61522"/>
                      <a:pt x="196279" y="68726"/>
                    </a:cubicBezTo>
                    <a:cubicBezTo>
                      <a:pt x="202784" y="73135"/>
                      <a:pt x="209813" y="78243"/>
                      <a:pt x="211515" y="85884"/>
                    </a:cubicBezTo>
                    <a:cubicBezTo>
                      <a:pt x="215532" y="103958"/>
                      <a:pt x="190472" y="111947"/>
                      <a:pt x="172922" y="117841"/>
                    </a:cubicBezTo>
                    <a:cubicBezTo>
                      <a:pt x="142274" y="128145"/>
                      <a:pt x="119528" y="155256"/>
                      <a:pt x="107347" y="185206"/>
                    </a:cubicBezTo>
                    <a:cubicBezTo>
                      <a:pt x="95123" y="215155"/>
                      <a:pt x="92067" y="247943"/>
                      <a:pt x="90189" y="280206"/>
                    </a:cubicBezTo>
                    <a:cubicBezTo>
                      <a:pt x="87308" y="328929"/>
                      <a:pt x="37014" y="378393"/>
                      <a:pt x="6890" y="319935"/>
                    </a:cubicBezTo>
                    <a:cubicBezTo>
                      <a:pt x="-20877" y="266323"/>
                      <a:pt x="43955" y="207384"/>
                      <a:pt x="48452" y="161063"/>
                    </a:cubicBezTo>
                    <a:close/>
                  </a:path>
                </a:pathLst>
              </a:custGeom>
              <a:solidFill>
                <a:srgbClr val="DA9C92">
                  <a:alpha val="25000"/>
                </a:srgbClr>
              </a:solidFill>
              <a:ln w="4365" cap="flat">
                <a:noFill/>
                <a:prstDash val="solid"/>
                <a:miter/>
              </a:ln>
            </p:spPr>
            <p:txBody>
              <a:bodyPr rtlCol="0" anchor="ctr"/>
              <a:lstStyle/>
              <a:p>
                <a:endParaRPr lang="th-TH"/>
              </a:p>
            </p:txBody>
          </p:sp>
          <p:sp>
            <p:nvSpPr>
              <p:cNvPr id="137" name="Freeform: Shape 136">
                <a:extLst>
                  <a:ext uri="{FF2B5EF4-FFF2-40B4-BE49-F238E27FC236}">
                    <a16:creationId xmlns:a16="http://schemas.microsoft.com/office/drawing/2014/main" id="{7AE83A09-BE69-48CA-BB4E-4950973BD2FE}"/>
                  </a:ext>
                </a:extLst>
              </p:cNvPr>
              <p:cNvSpPr/>
              <p:nvPr/>
            </p:nvSpPr>
            <p:spPr>
              <a:xfrm>
                <a:off x="4869485" y="4138041"/>
                <a:ext cx="256810" cy="305771"/>
              </a:xfrm>
              <a:custGeom>
                <a:avLst/>
                <a:gdLst>
                  <a:gd name="connsiteX0" fmla="*/ 1192 w 256810"/>
                  <a:gd name="connsiteY0" fmla="*/ 112507 h 305771"/>
                  <a:gd name="connsiteX1" fmla="*/ 19397 w 256810"/>
                  <a:gd name="connsiteY1" fmla="*/ 63828 h 305771"/>
                  <a:gd name="connsiteX2" fmla="*/ 66417 w 256810"/>
                  <a:gd name="connsiteY2" fmla="*/ 188647 h 305771"/>
                  <a:gd name="connsiteX3" fmla="*/ 73272 w 256810"/>
                  <a:gd name="connsiteY3" fmla="*/ 204407 h 305771"/>
                  <a:gd name="connsiteX4" fmla="*/ 99554 w 256810"/>
                  <a:gd name="connsiteY4" fmla="*/ 178780 h 305771"/>
                  <a:gd name="connsiteX5" fmla="*/ 85758 w 256810"/>
                  <a:gd name="connsiteY5" fmla="*/ 0 h 305771"/>
                  <a:gd name="connsiteX6" fmla="*/ 99510 w 256810"/>
                  <a:gd name="connsiteY6" fmla="*/ 44138 h 305771"/>
                  <a:gd name="connsiteX7" fmla="*/ 126273 w 256810"/>
                  <a:gd name="connsiteY7" fmla="*/ 211349 h 305771"/>
                  <a:gd name="connsiteX8" fmla="*/ 132428 w 256810"/>
                  <a:gd name="connsiteY8" fmla="*/ 143592 h 305771"/>
                  <a:gd name="connsiteX9" fmla="*/ 181151 w 256810"/>
                  <a:gd name="connsiteY9" fmla="*/ 80113 h 305771"/>
                  <a:gd name="connsiteX10" fmla="*/ 256811 w 256810"/>
                  <a:gd name="connsiteY10" fmla="*/ 72516 h 305771"/>
                  <a:gd name="connsiteX11" fmla="*/ 138104 w 256810"/>
                  <a:gd name="connsiteY11" fmla="*/ 251253 h 305771"/>
                  <a:gd name="connsiteX12" fmla="*/ 51923 w 256810"/>
                  <a:gd name="connsiteY12" fmla="*/ 285262 h 305771"/>
                  <a:gd name="connsiteX13" fmla="*/ 34678 w 256810"/>
                  <a:gd name="connsiteY13" fmla="*/ 197815 h 305771"/>
                  <a:gd name="connsiteX14" fmla="*/ 1192 w 256810"/>
                  <a:gd name="connsiteY14" fmla="*/ 112507 h 30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6810" h="305771">
                    <a:moveTo>
                      <a:pt x="1192" y="112507"/>
                    </a:moveTo>
                    <a:cubicBezTo>
                      <a:pt x="-2650" y="94258"/>
                      <a:pt x="2633" y="72036"/>
                      <a:pt x="19397" y="63828"/>
                    </a:cubicBezTo>
                    <a:cubicBezTo>
                      <a:pt x="51224" y="95961"/>
                      <a:pt x="59476" y="143941"/>
                      <a:pt x="66417" y="188647"/>
                    </a:cubicBezTo>
                    <a:cubicBezTo>
                      <a:pt x="67334" y="194453"/>
                      <a:pt x="68557" y="200871"/>
                      <a:pt x="73272" y="204407"/>
                    </a:cubicBezTo>
                    <a:cubicBezTo>
                      <a:pt x="85409" y="213401"/>
                      <a:pt x="98768" y="193842"/>
                      <a:pt x="99554" y="178780"/>
                    </a:cubicBezTo>
                    <a:cubicBezTo>
                      <a:pt x="102697" y="118532"/>
                      <a:pt x="67596" y="57498"/>
                      <a:pt x="85758" y="0"/>
                    </a:cubicBezTo>
                    <a:cubicBezTo>
                      <a:pt x="99510" y="8513"/>
                      <a:pt x="99903" y="27985"/>
                      <a:pt x="99510" y="44138"/>
                    </a:cubicBezTo>
                    <a:cubicBezTo>
                      <a:pt x="98113" y="100894"/>
                      <a:pt x="107238" y="157868"/>
                      <a:pt x="126273" y="211349"/>
                    </a:cubicBezTo>
                    <a:cubicBezTo>
                      <a:pt x="110774" y="192838"/>
                      <a:pt x="120990" y="164853"/>
                      <a:pt x="132428" y="143592"/>
                    </a:cubicBezTo>
                    <a:cubicBezTo>
                      <a:pt x="145177" y="119885"/>
                      <a:pt x="159453" y="96004"/>
                      <a:pt x="181151" y="80113"/>
                    </a:cubicBezTo>
                    <a:cubicBezTo>
                      <a:pt x="202893" y="64221"/>
                      <a:pt x="233977" y="58284"/>
                      <a:pt x="256811" y="72516"/>
                    </a:cubicBezTo>
                    <a:cubicBezTo>
                      <a:pt x="181850" y="93647"/>
                      <a:pt x="128543" y="173934"/>
                      <a:pt x="138104" y="251253"/>
                    </a:cubicBezTo>
                    <a:cubicBezTo>
                      <a:pt x="144915" y="306131"/>
                      <a:pt x="81523" y="323463"/>
                      <a:pt x="51923" y="285262"/>
                    </a:cubicBezTo>
                    <a:cubicBezTo>
                      <a:pt x="36249" y="265049"/>
                      <a:pt x="41488" y="221958"/>
                      <a:pt x="34678" y="197815"/>
                    </a:cubicBezTo>
                    <a:cubicBezTo>
                      <a:pt x="26426" y="168390"/>
                      <a:pt x="7435" y="142107"/>
                      <a:pt x="1192" y="112507"/>
                    </a:cubicBezTo>
                    <a:close/>
                  </a:path>
                </a:pathLst>
              </a:custGeom>
              <a:solidFill>
                <a:srgbClr val="CC9F95">
                  <a:alpha val="43000"/>
                </a:srgbClr>
              </a:solidFill>
              <a:ln w="4365" cap="flat">
                <a:noFill/>
                <a:prstDash val="solid"/>
                <a:miter/>
              </a:ln>
            </p:spPr>
            <p:txBody>
              <a:bodyPr rtlCol="0" anchor="ctr"/>
              <a:lstStyle/>
              <a:p>
                <a:endParaRPr lang="th-TH"/>
              </a:p>
            </p:txBody>
          </p:sp>
          <p:sp>
            <p:nvSpPr>
              <p:cNvPr id="138" name="Freeform: Shape 137">
                <a:extLst>
                  <a:ext uri="{FF2B5EF4-FFF2-40B4-BE49-F238E27FC236}">
                    <a16:creationId xmlns:a16="http://schemas.microsoft.com/office/drawing/2014/main" id="{7CBDF525-817F-4AD7-92AE-33054F60FAB2}"/>
                  </a:ext>
                </a:extLst>
              </p:cNvPr>
              <p:cNvSpPr/>
              <p:nvPr/>
            </p:nvSpPr>
            <p:spPr>
              <a:xfrm>
                <a:off x="4850870" y="3880310"/>
                <a:ext cx="310570" cy="162338"/>
              </a:xfrm>
              <a:custGeom>
                <a:avLst/>
                <a:gdLst>
                  <a:gd name="connsiteX0" fmla="*/ 63596 w 310570"/>
                  <a:gd name="connsiteY0" fmla="*/ 118636 h 162338"/>
                  <a:gd name="connsiteX1" fmla="*/ 164796 w 310570"/>
                  <a:gd name="connsiteY1" fmla="*/ 28439 h 162338"/>
                  <a:gd name="connsiteX2" fmla="*/ 310570 w 310570"/>
                  <a:gd name="connsiteY2" fmla="*/ 2506 h 162338"/>
                  <a:gd name="connsiteX3" fmla="*/ 233164 w 310570"/>
                  <a:gd name="connsiteY3" fmla="*/ 18179 h 162338"/>
                  <a:gd name="connsiteX4" fmla="*/ 182521 w 310570"/>
                  <a:gd name="connsiteY4" fmla="*/ 80348 h 162338"/>
                  <a:gd name="connsiteX5" fmla="*/ 183088 w 310570"/>
                  <a:gd name="connsiteY5" fmla="*/ 162338 h 162338"/>
                  <a:gd name="connsiteX6" fmla="*/ 35393 w 310570"/>
                  <a:gd name="connsiteY6" fmla="*/ 143827 h 162338"/>
                  <a:gd name="connsiteX7" fmla="*/ 63596 w 310570"/>
                  <a:gd name="connsiteY7" fmla="*/ 118636 h 16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570" h="162338">
                    <a:moveTo>
                      <a:pt x="63596" y="118636"/>
                    </a:moveTo>
                    <a:cubicBezTo>
                      <a:pt x="108782" y="109861"/>
                      <a:pt x="128734" y="56991"/>
                      <a:pt x="164796" y="28439"/>
                    </a:cubicBezTo>
                    <a:cubicBezTo>
                      <a:pt x="204481" y="-3039"/>
                      <a:pt x="260145" y="-2384"/>
                      <a:pt x="310570" y="2506"/>
                    </a:cubicBezTo>
                    <a:cubicBezTo>
                      <a:pt x="288567" y="17437"/>
                      <a:pt x="257919" y="8443"/>
                      <a:pt x="233164" y="18179"/>
                    </a:cubicBezTo>
                    <a:cubicBezTo>
                      <a:pt x="207625" y="28220"/>
                      <a:pt x="193959" y="55419"/>
                      <a:pt x="182521" y="80348"/>
                    </a:cubicBezTo>
                    <a:cubicBezTo>
                      <a:pt x="170209" y="107242"/>
                      <a:pt x="159950" y="143914"/>
                      <a:pt x="183088" y="162338"/>
                    </a:cubicBezTo>
                    <a:cubicBezTo>
                      <a:pt x="135501" y="124443"/>
                      <a:pt x="85774" y="150027"/>
                      <a:pt x="35393" y="143827"/>
                    </a:cubicBezTo>
                    <a:cubicBezTo>
                      <a:pt x="-37734" y="134790"/>
                      <a:pt x="17973" y="127499"/>
                      <a:pt x="63596" y="118636"/>
                    </a:cubicBezTo>
                    <a:close/>
                  </a:path>
                </a:pathLst>
              </a:custGeom>
              <a:solidFill>
                <a:srgbClr val="DA9C92">
                  <a:alpha val="25000"/>
                </a:srgbClr>
              </a:solidFill>
              <a:ln w="4365" cap="flat">
                <a:noFill/>
                <a:prstDash val="solid"/>
                <a:miter/>
              </a:ln>
            </p:spPr>
            <p:txBody>
              <a:bodyPr rtlCol="0" anchor="ctr"/>
              <a:lstStyle/>
              <a:p>
                <a:endParaRPr lang="th-TH"/>
              </a:p>
            </p:txBody>
          </p:sp>
          <p:sp>
            <p:nvSpPr>
              <p:cNvPr id="139" name="Freeform: Shape 138">
                <a:extLst>
                  <a:ext uri="{FF2B5EF4-FFF2-40B4-BE49-F238E27FC236}">
                    <a16:creationId xmlns:a16="http://schemas.microsoft.com/office/drawing/2014/main" id="{A53EB793-63AE-4A50-AC37-3D809D696347}"/>
                  </a:ext>
                </a:extLst>
              </p:cNvPr>
              <p:cNvSpPr/>
              <p:nvPr/>
            </p:nvSpPr>
            <p:spPr>
              <a:xfrm>
                <a:off x="4974889" y="3958445"/>
                <a:ext cx="244569" cy="227532"/>
              </a:xfrm>
              <a:custGeom>
                <a:avLst/>
                <a:gdLst>
                  <a:gd name="connsiteX0" fmla="*/ 170354 w 244569"/>
                  <a:gd name="connsiteY0" fmla="*/ 227532 h 227532"/>
                  <a:gd name="connsiteX1" fmla="*/ 220386 w 244569"/>
                  <a:gd name="connsiteY1" fmla="*/ 207057 h 227532"/>
                  <a:gd name="connsiteX2" fmla="*/ 244355 w 244569"/>
                  <a:gd name="connsiteY2" fmla="*/ 161084 h 227532"/>
                  <a:gd name="connsiteX3" fmla="*/ 227197 w 244569"/>
                  <a:gd name="connsiteY3" fmla="*/ 115331 h 227532"/>
                  <a:gd name="connsiteX4" fmla="*/ 223923 w 244569"/>
                  <a:gd name="connsiteY4" fmla="*/ 9460 h 227532"/>
                  <a:gd name="connsiteX5" fmla="*/ 150184 w 244569"/>
                  <a:gd name="connsiteY5" fmla="*/ 22077 h 227532"/>
                  <a:gd name="connsiteX6" fmla="*/ 83649 w 244569"/>
                  <a:gd name="connsiteY6" fmla="*/ 68616 h 227532"/>
                  <a:gd name="connsiteX7" fmla="*/ 0 w 244569"/>
                  <a:gd name="connsiteY7" fmla="*/ 65298 h 227532"/>
                  <a:gd name="connsiteX8" fmla="*/ 170354 w 244569"/>
                  <a:gd name="connsiteY8" fmla="*/ 227532 h 227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569" h="227532">
                    <a:moveTo>
                      <a:pt x="170354" y="227532"/>
                    </a:moveTo>
                    <a:cubicBezTo>
                      <a:pt x="187817" y="222686"/>
                      <a:pt x="205673" y="217622"/>
                      <a:pt x="220386" y="207057"/>
                    </a:cubicBezTo>
                    <a:cubicBezTo>
                      <a:pt x="235099" y="196491"/>
                      <a:pt x="246276" y="179115"/>
                      <a:pt x="244355" y="161084"/>
                    </a:cubicBezTo>
                    <a:cubicBezTo>
                      <a:pt x="242608" y="144800"/>
                      <a:pt x="230908" y="131266"/>
                      <a:pt x="227197" y="115331"/>
                    </a:cubicBezTo>
                    <a:cubicBezTo>
                      <a:pt x="218902" y="79662"/>
                      <a:pt x="250074" y="35043"/>
                      <a:pt x="223923" y="9460"/>
                    </a:cubicBezTo>
                    <a:cubicBezTo>
                      <a:pt x="204189" y="-9837"/>
                      <a:pt x="170485" y="3435"/>
                      <a:pt x="150184" y="22077"/>
                    </a:cubicBezTo>
                    <a:cubicBezTo>
                      <a:pt x="129839" y="40719"/>
                      <a:pt x="111066" y="65342"/>
                      <a:pt x="83649" y="68616"/>
                    </a:cubicBezTo>
                    <a:cubicBezTo>
                      <a:pt x="53831" y="72196"/>
                      <a:pt x="28989" y="54340"/>
                      <a:pt x="0" y="65298"/>
                    </a:cubicBezTo>
                    <a:cubicBezTo>
                      <a:pt x="6199" y="72109"/>
                      <a:pt x="194279" y="220852"/>
                      <a:pt x="170354" y="227532"/>
                    </a:cubicBezTo>
                    <a:close/>
                  </a:path>
                </a:pathLst>
              </a:custGeom>
              <a:solidFill>
                <a:srgbClr val="DA9C92">
                  <a:alpha val="25000"/>
                </a:srgbClr>
              </a:solidFill>
              <a:ln w="4365" cap="flat">
                <a:noFill/>
                <a:prstDash val="solid"/>
                <a:miter/>
              </a:ln>
            </p:spPr>
            <p:txBody>
              <a:bodyPr rtlCol="0" anchor="ctr"/>
              <a:lstStyle/>
              <a:p>
                <a:endParaRPr lang="th-TH"/>
              </a:p>
            </p:txBody>
          </p:sp>
          <p:sp>
            <p:nvSpPr>
              <p:cNvPr id="140" name="Freeform: Shape 139">
                <a:extLst>
                  <a:ext uri="{FF2B5EF4-FFF2-40B4-BE49-F238E27FC236}">
                    <a16:creationId xmlns:a16="http://schemas.microsoft.com/office/drawing/2014/main" id="{CF028422-7A7B-41E5-B4FE-22FB015DE9CC}"/>
                  </a:ext>
                </a:extLst>
              </p:cNvPr>
              <p:cNvSpPr/>
              <p:nvPr/>
            </p:nvSpPr>
            <p:spPr>
              <a:xfrm>
                <a:off x="4536596" y="4159565"/>
                <a:ext cx="289549" cy="362318"/>
              </a:xfrm>
              <a:custGeom>
                <a:avLst/>
                <a:gdLst>
                  <a:gd name="connsiteX0" fmla="*/ 180099 w 289549"/>
                  <a:gd name="connsiteY0" fmla="*/ 87272 h 362318"/>
                  <a:gd name="connsiteX1" fmla="*/ 40786 w 289549"/>
                  <a:gd name="connsiteY1" fmla="*/ 248720 h 362318"/>
                  <a:gd name="connsiteX2" fmla="*/ 2410 w 289549"/>
                  <a:gd name="connsiteY2" fmla="*/ 362319 h 362318"/>
                  <a:gd name="connsiteX3" fmla="*/ 102475 w 289549"/>
                  <a:gd name="connsiteY3" fmla="*/ 96528 h 362318"/>
                  <a:gd name="connsiteX4" fmla="*/ 157134 w 289549"/>
                  <a:gd name="connsiteY4" fmla="*/ 19384 h 362318"/>
                  <a:gd name="connsiteX5" fmla="*/ 174598 w 289549"/>
                  <a:gd name="connsiteY5" fmla="*/ 2357 h 362318"/>
                  <a:gd name="connsiteX6" fmla="*/ 289550 w 289549"/>
                  <a:gd name="connsiteY6" fmla="*/ 74218 h 362318"/>
                  <a:gd name="connsiteX7" fmla="*/ 180099 w 289549"/>
                  <a:gd name="connsiteY7" fmla="*/ 87272 h 36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549" h="362318">
                    <a:moveTo>
                      <a:pt x="180099" y="87272"/>
                    </a:moveTo>
                    <a:cubicBezTo>
                      <a:pt x="129237" y="137043"/>
                      <a:pt x="82566" y="191091"/>
                      <a:pt x="40786" y="248720"/>
                    </a:cubicBezTo>
                    <a:cubicBezTo>
                      <a:pt x="16555" y="282162"/>
                      <a:pt x="-7151" y="322153"/>
                      <a:pt x="2410" y="362319"/>
                    </a:cubicBezTo>
                    <a:cubicBezTo>
                      <a:pt x="-12739" y="266271"/>
                      <a:pt x="46286" y="175855"/>
                      <a:pt x="102475" y="96528"/>
                    </a:cubicBezTo>
                    <a:cubicBezTo>
                      <a:pt x="120680" y="70813"/>
                      <a:pt x="138929" y="45098"/>
                      <a:pt x="157134" y="19384"/>
                    </a:cubicBezTo>
                    <a:cubicBezTo>
                      <a:pt x="161893" y="12660"/>
                      <a:pt x="167045" y="5632"/>
                      <a:pt x="174598" y="2357"/>
                    </a:cubicBezTo>
                    <a:cubicBezTo>
                      <a:pt x="209306" y="-12661"/>
                      <a:pt x="273702" y="47980"/>
                      <a:pt x="289550" y="74218"/>
                    </a:cubicBezTo>
                    <a:cubicBezTo>
                      <a:pt x="259687" y="49071"/>
                      <a:pt x="206425" y="61558"/>
                      <a:pt x="180099" y="87272"/>
                    </a:cubicBezTo>
                    <a:close/>
                  </a:path>
                </a:pathLst>
              </a:custGeom>
              <a:solidFill>
                <a:srgbClr val="DA9C92">
                  <a:alpha val="25000"/>
                </a:srgbClr>
              </a:solidFill>
              <a:ln w="4365" cap="flat">
                <a:noFill/>
                <a:prstDash val="solid"/>
                <a:miter/>
              </a:ln>
            </p:spPr>
            <p:txBody>
              <a:bodyPr rtlCol="0" anchor="ctr"/>
              <a:lstStyle/>
              <a:p>
                <a:endParaRPr lang="th-TH"/>
              </a:p>
            </p:txBody>
          </p:sp>
          <p:sp>
            <p:nvSpPr>
              <p:cNvPr id="141" name="Freeform: Shape 140">
                <a:extLst>
                  <a:ext uri="{FF2B5EF4-FFF2-40B4-BE49-F238E27FC236}">
                    <a16:creationId xmlns:a16="http://schemas.microsoft.com/office/drawing/2014/main" id="{05FF9651-5D07-4792-BCE4-D3F4E6806D50}"/>
                  </a:ext>
                </a:extLst>
              </p:cNvPr>
              <p:cNvSpPr/>
              <p:nvPr/>
            </p:nvSpPr>
            <p:spPr>
              <a:xfrm>
                <a:off x="4770088" y="4238978"/>
                <a:ext cx="177121" cy="318136"/>
              </a:xfrm>
              <a:custGeom>
                <a:avLst/>
                <a:gdLst>
                  <a:gd name="connsiteX0" fmla="*/ 126783 w 177121"/>
                  <a:gd name="connsiteY0" fmla="*/ 90503 h 318136"/>
                  <a:gd name="connsiteX1" fmla="*/ 133900 w 177121"/>
                  <a:gd name="connsiteY1" fmla="*/ 128268 h 318136"/>
                  <a:gd name="connsiteX2" fmla="*/ 118401 w 177121"/>
                  <a:gd name="connsiteY2" fmla="*/ 157912 h 318136"/>
                  <a:gd name="connsiteX3" fmla="*/ 0 w 177121"/>
                  <a:gd name="connsiteY3" fmla="*/ 318137 h 318136"/>
                  <a:gd name="connsiteX4" fmla="*/ 177121 w 177121"/>
                  <a:gd name="connsiteY4" fmla="*/ 191921 h 318136"/>
                  <a:gd name="connsiteX5" fmla="*/ 130756 w 177121"/>
                  <a:gd name="connsiteY5" fmla="*/ 66666 h 318136"/>
                  <a:gd name="connsiteX6" fmla="*/ 87011 w 177121"/>
                  <a:gd name="connsiteY6" fmla="*/ 0 h 318136"/>
                  <a:gd name="connsiteX7" fmla="*/ 126783 w 177121"/>
                  <a:gd name="connsiteY7" fmla="*/ 90503 h 31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121" h="318136">
                    <a:moveTo>
                      <a:pt x="126783" y="90503"/>
                    </a:moveTo>
                    <a:cubicBezTo>
                      <a:pt x="131411" y="102640"/>
                      <a:pt x="136126" y="115476"/>
                      <a:pt x="133900" y="128268"/>
                    </a:cubicBezTo>
                    <a:cubicBezTo>
                      <a:pt x="131979" y="139357"/>
                      <a:pt x="125081" y="148831"/>
                      <a:pt x="118401" y="157912"/>
                    </a:cubicBezTo>
                    <a:cubicBezTo>
                      <a:pt x="78934" y="211305"/>
                      <a:pt x="39467" y="264743"/>
                      <a:pt x="0" y="318137"/>
                    </a:cubicBezTo>
                    <a:cubicBezTo>
                      <a:pt x="43615" y="258675"/>
                      <a:pt x="106701" y="213750"/>
                      <a:pt x="177121" y="191921"/>
                    </a:cubicBezTo>
                    <a:cubicBezTo>
                      <a:pt x="149180" y="156864"/>
                      <a:pt x="144596" y="109320"/>
                      <a:pt x="130756" y="66666"/>
                    </a:cubicBezTo>
                    <a:cubicBezTo>
                      <a:pt x="122418" y="40951"/>
                      <a:pt x="108491" y="16416"/>
                      <a:pt x="87011" y="0"/>
                    </a:cubicBezTo>
                    <a:cubicBezTo>
                      <a:pt x="97096" y="30648"/>
                      <a:pt x="114996" y="59681"/>
                      <a:pt x="126783" y="90503"/>
                    </a:cubicBezTo>
                    <a:close/>
                  </a:path>
                </a:pathLst>
              </a:custGeom>
              <a:solidFill>
                <a:srgbClr val="DA9C92">
                  <a:alpha val="25000"/>
                </a:srgbClr>
              </a:solidFill>
              <a:ln w="4365" cap="flat">
                <a:noFill/>
                <a:prstDash val="solid"/>
                <a:miter/>
              </a:ln>
            </p:spPr>
            <p:txBody>
              <a:bodyPr rtlCol="0" anchor="ctr"/>
              <a:lstStyle/>
              <a:p>
                <a:endParaRPr lang="th-TH"/>
              </a:p>
            </p:txBody>
          </p:sp>
          <p:sp>
            <p:nvSpPr>
              <p:cNvPr id="142" name="Freeform: Shape 141">
                <a:extLst>
                  <a:ext uri="{FF2B5EF4-FFF2-40B4-BE49-F238E27FC236}">
                    <a16:creationId xmlns:a16="http://schemas.microsoft.com/office/drawing/2014/main" id="{35721C16-31E2-45CF-8B0E-2652151EF70C}"/>
                  </a:ext>
                </a:extLst>
              </p:cNvPr>
              <p:cNvSpPr/>
              <p:nvPr/>
            </p:nvSpPr>
            <p:spPr>
              <a:xfrm>
                <a:off x="4187347" y="4343571"/>
                <a:ext cx="444563" cy="436858"/>
              </a:xfrm>
              <a:custGeom>
                <a:avLst/>
                <a:gdLst>
                  <a:gd name="connsiteX0" fmla="*/ 174233 w 444563"/>
                  <a:gd name="connsiteY0" fmla="*/ 87547 h 436858"/>
                  <a:gd name="connsiteX1" fmla="*/ 205797 w 444563"/>
                  <a:gd name="connsiteY1" fmla="*/ 95667 h 436858"/>
                  <a:gd name="connsiteX2" fmla="*/ 227714 w 444563"/>
                  <a:gd name="connsiteY2" fmla="*/ 118020 h 436858"/>
                  <a:gd name="connsiteX3" fmla="*/ 304770 w 444563"/>
                  <a:gd name="connsiteY3" fmla="*/ 222189 h 436858"/>
                  <a:gd name="connsiteX4" fmla="*/ 342185 w 444563"/>
                  <a:gd name="connsiteY4" fmla="*/ 281520 h 436858"/>
                  <a:gd name="connsiteX5" fmla="*/ 371829 w 444563"/>
                  <a:gd name="connsiteY5" fmla="*/ 377000 h 436858"/>
                  <a:gd name="connsiteX6" fmla="*/ 444564 w 444563"/>
                  <a:gd name="connsiteY6" fmla="*/ 436856 h 436858"/>
                  <a:gd name="connsiteX7" fmla="*/ 306037 w 444563"/>
                  <a:gd name="connsiteY7" fmla="*/ 322340 h 436858"/>
                  <a:gd name="connsiteX8" fmla="*/ 277091 w 444563"/>
                  <a:gd name="connsiteY8" fmla="*/ 285056 h 436858"/>
                  <a:gd name="connsiteX9" fmla="*/ 143497 w 444563"/>
                  <a:gd name="connsiteY9" fmla="*/ 220617 h 436858"/>
                  <a:gd name="connsiteX10" fmla="*/ 133892 w 444563"/>
                  <a:gd name="connsiteY10" fmla="*/ 209571 h 436858"/>
                  <a:gd name="connsiteX11" fmla="*/ 138215 w 444563"/>
                  <a:gd name="connsiteY11" fmla="*/ 194553 h 436858"/>
                  <a:gd name="connsiteX12" fmla="*/ 166549 w 444563"/>
                  <a:gd name="connsiteY12" fmla="*/ 146442 h 436858"/>
                  <a:gd name="connsiteX13" fmla="*/ 7939 w 444563"/>
                  <a:gd name="connsiteY13" fmla="*/ 29263 h 436858"/>
                  <a:gd name="connsiteX14" fmla="*/ 6061 w 444563"/>
                  <a:gd name="connsiteY14" fmla="*/ 274 h 436858"/>
                  <a:gd name="connsiteX15" fmla="*/ 174233 w 444563"/>
                  <a:gd name="connsiteY15" fmla="*/ 87547 h 436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4563" h="436858">
                    <a:moveTo>
                      <a:pt x="174233" y="87547"/>
                    </a:moveTo>
                    <a:cubicBezTo>
                      <a:pt x="185016" y="89206"/>
                      <a:pt x="196280" y="90254"/>
                      <a:pt x="205797" y="95667"/>
                    </a:cubicBezTo>
                    <a:cubicBezTo>
                      <a:pt x="214922" y="100863"/>
                      <a:pt x="221427" y="109551"/>
                      <a:pt x="227714" y="118020"/>
                    </a:cubicBezTo>
                    <a:cubicBezTo>
                      <a:pt x="253385" y="152729"/>
                      <a:pt x="279099" y="187480"/>
                      <a:pt x="304770" y="222189"/>
                    </a:cubicBezTo>
                    <a:cubicBezTo>
                      <a:pt x="318697" y="241049"/>
                      <a:pt x="332755" y="260084"/>
                      <a:pt x="342185" y="281520"/>
                    </a:cubicBezTo>
                    <a:cubicBezTo>
                      <a:pt x="355632" y="312037"/>
                      <a:pt x="359168" y="346134"/>
                      <a:pt x="371829" y="377000"/>
                    </a:cubicBezTo>
                    <a:cubicBezTo>
                      <a:pt x="384534" y="407867"/>
                      <a:pt x="411209" y="437205"/>
                      <a:pt x="444564" y="436856"/>
                    </a:cubicBezTo>
                    <a:cubicBezTo>
                      <a:pt x="382307" y="433494"/>
                      <a:pt x="340090" y="374556"/>
                      <a:pt x="306037" y="322340"/>
                    </a:cubicBezTo>
                    <a:cubicBezTo>
                      <a:pt x="297436" y="309112"/>
                      <a:pt x="288617" y="295840"/>
                      <a:pt x="277091" y="285056"/>
                    </a:cubicBezTo>
                    <a:cubicBezTo>
                      <a:pt x="240811" y="251047"/>
                      <a:pt x="185060" y="247903"/>
                      <a:pt x="143497" y="220617"/>
                    </a:cubicBezTo>
                    <a:cubicBezTo>
                      <a:pt x="139306" y="217866"/>
                      <a:pt x="134984" y="214461"/>
                      <a:pt x="133892" y="209571"/>
                    </a:cubicBezTo>
                    <a:cubicBezTo>
                      <a:pt x="132714" y="204333"/>
                      <a:pt x="135508" y="199137"/>
                      <a:pt x="138215" y="194553"/>
                    </a:cubicBezTo>
                    <a:cubicBezTo>
                      <a:pt x="147645" y="178531"/>
                      <a:pt x="157118" y="162508"/>
                      <a:pt x="166549" y="146442"/>
                    </a:cubicBezTo>
                    <a:cubicBezTo>
                      <a:pt x="105340" y="120814"/>
                      <a:pt x="50418" y="80256"/>
                      <a:pt x="7939" y="29263"/>
                    </a:cubicBezTo>
                    <a:cubicBezTo>
                      <a:pt x="648" y="20488"/>
                      <a:pt x="-4635" y="4247"/>
                      <a:pt x="6061" y="274"/>
                    </a:cubicBezTo>
                    <a:cubicBezTo>
                      <a:pt x="21734" y="-5532"/>
                      <a:pt x="143191" y="82745"/>
                      <a:pt x="174233" y="87547"/>
                    </a:cubicBezTo>
                    <a:close/>
                  </a:path>
                </a:pathLst>
              </a:custGeom>
              <a:solidFill>
                <a:srgbClr val="DA9C92">
                  <a:alpha val="25000"/>
                </a:srgbClr>
              </a:solidFill>
              <a:ln w="4365" cap="flat">
                <a:noFill/>
                <a:prstDash val="solid"/>
                <a:miter/>
              </a:ln>
            </p:spPr>
            <p:txBody>
              <a:bodyPr rtlCol="0" anchor="ctr"/>
              <a:lstStyle/>
              <a:p>
                <a:endParaRPr lang="th-TH"/>
              </a:p>
            </p:txBody>
          </p:sp>
          <p:sp>
            <p:nvSpPr>
              <p:cNvPr id="143" name="Freeform: Shape 142">
                <a:extLst>
                  <a:ext uri="{FF2B5EF4-FFF2-40B4-BE49-F238E27FC236}">
                    <a16:creationId xmlns:a16="http://schemas.microsoft.com/office/drawing/2014/main" id="{2F26711D-129C-41B3-A954-6131842B7BC9}"/>
                  </a:ext>
                </a:extLst>
              </p:cNvPr>
              <p:cNvSpPr/>
              <p:nvPr/>
            </p:nvSpPr>
            <p:spPr>
              <a:xfrm>
                <a:off x="4204194" y="4846770"/>
                <a:ext cx="139397" cy="311918"/>
              </a:xfrm>
              <a:custGeom>
                <a:avLst/>
                <a:gdLst>
                  <a:gd name="connsiteX0" fmla="*/ 216 w 139397"/>
                  <a:gd name="connsiteY0" fmla="*/ 150158 h 311918"/>
                  <a:gd name="connsiteX1" fmla="*/ 11610 w 139397"/>
                  <a:gd name="connsiteY1" fmla="*/ 260438 h 311918"/>
                  <a:gd name="connsiteX2" fmla="*/ 12309 w 139397"/>
                  <a:gd name="connsiteY2" fmla="*/ 293706 h 311918"/>
                  <a:gd name="connsiteX3" fmla="*/ 36801 w 139397"/>
                  <a:gd name="connsiteY3" fmla="*/ 311474 h 311918"/>
                  <a:gd name="connsiteX4" fmla="*/ 50859 w 139397"/>
                  <a:gd name="connsiteY4" fmla="*/ 268951 h 311918"/>
                  <a:gd name="connsiteX5" fmla="*/ 139398 w 139397"/>
                  <a:gd name="connsiteY5" fmla="*/ 18485 h 311918"/>
                  <a:gd name="connsiteX6" fmla="*/ 216 w 139397"/>
                  <a:gd name="connsiteY6" fmla="*/ 150158 h 31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97" h="311918">
                    <a:moveTo>
                      <a:pt x="216" y="150158"/>
                    </a:moveTo>
                    <a:cubicBezTo>
                      <a:pt x="-1967" y="187136"/>
                      <a:pt x="13182" y="223460"/>
                      <a:pt x="11610" y="260438"/>
                    </a:cubicBezTo>
                    <a:cubicBezTo>
                      <a:pt x="11130" y="271571"/>
                      <a:pt x="9165" y="283009"/>
                      <a:pt x="12309" y="293706"/>
                    </a:cubicBezTo>
                    <a:cubicBezTo>
                      <a:pt x="15452" y="304402"/>
                      <a:pt x="25974" y="314138"/>
                      <a:pt x="36801" y="311474"/>
                    </a:cubicBezTo>
                    <a:cubicBezTo>
                      <a:pt x="52780" y="307589"/>
                      <a:pt x="52649" y="285280"/>
                      <a:pt x="50859" y="268951"/>
                    </a:cubicBezTo>
                    <a:cubicBezTo>
                      <a:pt x="40381" y="173646"/>
                      <a:pt x="97486" y="97462"/>
                      <a:pt x="139398" y="18485"/>
                    </a:cubicBezTo>
                    <a:cubicBezTo>
                      <a:pt x="68584" y="-49753"/>
                      <a:pt x="3839" y="88381"/>
                      <a:pt x="216" y="150158"/>
                    </a:cubicBezTo>
                    <a:close/>
                  </a:path>
                </a:pathLst>
              </a:custGeom>
              <a:solidFill>
                <a:srgbClr val="DA9C92">
                  <a:alpha val="25000"/>
                </a:srgbClr>
              </a:solidFill>
              <a:ln w="4365" cap="flat">
                <a:noFill/>
                <a:prstDash val="solid"/>
                <a:miter/>
              </a:ln>
            </p:spPr>
            <p:txBody>
              <a:bodyPr rtlCol="0" anchor="ctr"/>
              <a:lstStyle/>
              <a:p>
                <a:endParaRPr lang="th-TH"/>
              </a:p>
            </p:txBody>
          </p:sp>
          <p:sp>
            <p:nvSpPr>
              <p:cNvPr id="144" name="Freeform: Shape 143">
                <a:extLst>
                  <a:ext uri="{FF2B5EF4-FFF2-40B4-BE49-F238E27FC236}">
                    <a16:creationId xmlns:a16="http://schemas.microsoft.com/office/drawing/2014/main" id="{D9FA328D-8320-477B-8653-76112816F242}"/>
                  </a:ext>
                </a:extLst>
              </p:cNvPr>
              <p:cNvSpPr/>
              <p:nvPr/>
            </p:nvSpPr>
            <p:spPr>
              <a:xfrm>
                <a:off x="4122707" y="4000125"/>
                <a:ext cx="266334" cy="384977"/>
              </a:xfrm>
              <a:custGeom>
                <a:avLst/>
                <a:gdLst>
                  <a:gd name="connsiteX0" fmla="*/ 38089 w 266334"/>
                  <a:gd name="connsiteY0" fmla="*/ 112813 h 384977"/>
                  <a:gd name="connsiteX1" fmla="*/ 55858 w 266334"/>
                  <a:gd name="connsiteY1" fmla="*/ 242390 h 384977"/>
                  <a:gd name="connsiteX2" fmla="*/ 210975 w 266334"/>
                  <a:gd name="connsiteY2" fmla="*/ 336779 h 384977"/>
                  <a:gd name="connsiteX3" fmla="*/ 248870 w 266334"/>
                  <a:gd name="connsiteY3" fmla="*/ 350662 h 384977"/>
                  <a:gd name="connsiteX4" fmla="*/ 265854 w 266334"/>
                  <a:gd name="connsiteY4" fmla="*/ 384978 h 384977"/>
                  <a:gd name="connsiteX5" fmla="*/ 121170 w 266334"/>
                  <a:gd name="connsiteY5" fmla="*/ 346034 h 384977"/>
                  <a:gd name="connsiteX6" fmla="*/ 52452 w 266334"/>
                  <a:gd name="connsiteY6" fmla="*/ 294518 h 384977"/>
                  <a:gd name="connsiteX7" fmla="*/ 1591 w 266334"/>
                  <a:gd name="connsiteY7" fmla="*/ 133681 h 384977"/>
                  <a:gd name="connsiteX8" fmla="*/ 79608 w 266334"/>
                  <a:gd name="connsiteY8" fmla="*/ 0 h 384977"/>
                  <a:gd name="connsiteX9" fmla="*/ 38089 w 266334"/>
                  <a:gd name="connsiteY9" fmla="*/ 112813 h 38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334" h="384977">
                    <a:moveTo>
                      <a:pt x="38089" y="112813"/>
                    </a:moveTo>
                    <a:cubicBezTo>
                      <a:pt x="29314" y="156558"/>
                      <a:pt x="32893" y="204145"/>
                      <a:pt x="55858" y="242390"/>
                    </a:cubicBezTo>
                    <a:cubicBezTo>
                      <a:pt x="87859" y="295697"/>
                      <a:pt x="150640" y="321848"/>
                      <a:pt x="210975" y="336779"/>
                    </a:cubicBezTo>
                    <a:cubicBezTo>
                      <a:pt x="224116" y="340010"/>
                      <a:pt x="237650" y="343066"/>
                      <a:pt x="248870" y="350662"/>
                    </a:cubicBezTo>
                    <a:cubicBezTo>
                      <a:pt x="260047" y="358259"/>
                      <a:pt x="268473" y="371705"/>
                      <a:pt x="265854" y="384978"/>
                    </a:cubicBezTo>
                    <a:cubicBezTo>
                      <a:pt x="215516" y="382969"/>
                      <a:pt x="165702" y="369566"/>
                      <a:pt x="121170" y="346034"/>
                    </a:cubicBezTo>
                    <a:cubicBezTo>
                      <a:pt x="95761" y="332588"/>
                      <a:pt x="71880" y="315736"/>
                      <a:pt x="52452" y="294518"/>
                    </a:cubicBezTo>
                    <a:cubicBezTo>
                      <a:pt x="13247" y="251689"/>
                      <a:pt x="-5875" y="191266"/>
                      <a:pt x="1591" y="133681"/>
                    </a:cubicBezTo>
                    <a:cubicBezTo>
                      <a:pt x="8314" y="81597"/>
                      <a:pt x="36997" y="30910"/>
                      <a:pt x="79608" y="0"/>
                    </a:cubicBezTo>
                    <a:cubicBezTo>
                      <a:pt x="68257" y="35974"/>
                      <a:pt x="46078" y="72953"/>
                      <a:pt x="38089" y="112813"/>
                    </a:cubicBezTo>
                    <a:close/>
                  </a:path>
                </a:pathLst>
              </a:custGeom>
              <a:solidFill>
                <a:srgbClr val="DA9C92">
                  <a:alpha val="25000"/>
                </a:srgbClr>
              </a:solidFill>
              <a:ln w="4365" cap="flat">
                <a:noFill/>
                <a:prstDash val="solid"/>
                <a:miter/>
              </a:ln>
            </p:spPr>
            <p:txBody>
              <a:bodyPr rtlCol="0" anchor="ctr"/>
              <a:lstStyle/>
              <a:p>
                <a:endParaRPr lang="th-TH"/>
              </a:p>
            </p:txBody>
          </p:sp>
          <p:sp>
            <p:nvSpPr>
              <p:cNvPr id="145" name="Freeform: Shape 144">
                <a:extLst>
                  <a:ext uri="{FF2B5EF4-FFF2-40B4-BE49-F238E27FC236}">
                    <a16:creationId xmlns:a16="http://schemas.microsoft.com/office/drawing/2014/main" id="{AF50A9EB-14E4-4E8C-A7FA-E8C97FC54A41}"/>
                  </a:ext>
                </a:extLst>
              </p:cNvPr>
              <p:cNvSpPr/>
              <p:nvPr/>
            </p:nvSpPr>
            <p:spPr>
              <a:xfrm>
                <a:off x="4458108" y="5018952"/>
                <a:ext cx="546624" cy="341544"/>
              </a:xfrm>
              <a:custGeom>
                <a:avLst/>
                <a:gdLst>
                  <a:gd name="connsiteX0" fmla="*/ 325777 w 546624"/>
                  <a:gd name="connsiteY0" fmla="*/ 8842 h 341544"/>
                  <a:gd name="connsiteX1" fmla="*/ 344943 w 546624"/>
                  <a:gd name="connsiteY1" fmla="*/ 504 h 341544"/>
                  <a:gd name="connsiteX2" fmla="*/ 371138 w 546624"/>
                  <a:gd name="connsiteY2" fmla="*/ 3472 h 341544"/>
                  <a:gd name="connsiteX3" fmla="*/ 523636 w 546624"/>
                  <a:gd name="connsiteY3" fmla="*/ 43158 h 341544"/>
                  <a:gd name="connsiteX4" fmla="*/ 545858 w 546624"/>
                  <a:gd name="connsiteY4" fmla="*/ 66078 h 341544"/>
                  <a:gd name="connsiteX5" fmla="*/ 519881 w 546624"/>
                  <a:gd name="connsiteY5" fmla="*/ 75028 h 341544"/>
                  <a:gd name="connsiteX6" fmla="*/ 373976 w 546624"/>
                  <a:gd name="connsiteY6" fmla="*/ 159026 h 341544"/>
                  <a:gd name="connsiteX7" fmla="*/ 255793 w 546624"/>
                  <a:gd name="connsiteY7" fmla="*/ 286159 h 341544"/>
                  <a:gd name="connsiteX8" fmla="*/ 168826 w 546624"/>
                  <a:gd name="connsiteY8" fmla="*/ 323312 h 341544"/>
                  <a:gd name="connsiteX9" fmla="*/ 77144 w 546624"/>
                  <a:gd name="connsiteY9" fmla="*/ 341387 h 341544"/>
                  <a:gd name="connsiteX10" fmla="*/ 0 w 546624"/>
                  <a:gd name="connsiteY10" fmla="*/ 296113 h 341544"/>
                  <a:gd name="connsiteX11" fmla="*/ 288886 w 546624"/>
                  <a:gd name="connsiteY11" fmla="*/ 202597 h 341544"/>
                  <a:gd name="connsiteX12" fmla="*/ 338045 w 546624"/>
                  <a:gd name="connsiteY12" fmla="*/ 131129 h 341544"/>
                  <a:gd name="connsiteX13" fmla="*/ 349090 w 546624"/>
                  <a:gd name="connsiteY13" fmla="*/ 85812 h 341544"/>
                  <a:gd name="connsiteX14" fmla="*/ 279456 w 546624"/>
                  <a:gd name="connsiteY14" fmla="*/ 72234 h 341544"/>
                  <a:gd name="connsiteX15" fmla="*/ 325777 w 546624"/>
                  <a:gd name="connsiteY15" fmla="*/ 8842 h 341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6624" h="341544">
                    <a:moveTo>
                      <a:pt x="325777" y="8842"/>
                    </a:moveTo>
                    <a:cubicBezTo>
                      <a:pt x="331758" y="5219"/>
                      <a:pt x="338045" y="1726"/>
                      <a:pt x="344943" y="504"/>
                    </a:cubicBezTo>
                    <a:cubicBezTo>
                      <a:pt x="353675" y="-1024"/>
                      <a:pt x="362581" y="1202"/>
                      <a:pt x="371138" y="3472"/>
                    </a:cubicBezTo>
                    <a:cubicBezTo>
                      <a:pt x="421956" y="16701"/>
                      <a:pt x="472818" y="29929"/>
                      <a:pt x="523636" y="43158"/>
                    </a:cubicBezTo>
                    <a:cubicBezTo>
                      <a:pt x="535336" y="46214"/>
                      <a:pt x="550180" y="54771"/>
                      <a:pt x="545858" y="66078"/>
                    </a:cubicBezTo>
                    <a:cubicBezTo>
                      <a:pt x="542365" y="75246"/>
                      <a:pt x="529704" y="75334"/>
                      <a:pt x="519881" y="75028"/>
                    </a:cubicBezTo>
                    <a:cubicBezTo>
                      <a:pt x="461772" y="73151"/>
                      <a:pt x="411347" y="114495"/>
                      <a:pt x="373976" y="159026"/>
                    </a:cubicBezTo>
                    <a:cubicBezTo>
                      <a:pt x="336604" y="203558"/>
                      <a:pt x="304778" y="254812"/>
                      <a:pt x="255793" y="286159"/>
                    </a:cubicBezTo>
                    <a:cubicBezTo>
                      <a:pt x="229162" y="303186"/>
                      <a:pt x="198863" y="313401"/>
                      <a:pt x="168826" y="323312"/>
                    </a:cubicBezTo>
                    <a:cubicBezTo>
                      <a:pt x="139051" y="333135"/>
                      <a:pt x="108447" y="342914"/>
                      <a:pt x="77144" y="341387"/>
                    </a:cubicBezTo>
                    <a:cubicBezTo>
                      <a:pt x="45841" y="339858"/>
                      <a:pt x="13272" y="324535"/>
                      <a:pt x="0" y="296113"/>
                    </a:cubicBezTo>
                    <a:cubicBezTo>
                      <a:pt x="103513" y="321653"/>
                      <a:pt x="219993" y="283976"/>
                      <a:pt x="288886" y="202597"/>
                    </a:cubicBezTo>
                    <a:cubicBezTo>
                      <a:pt x="307572" y="180506"/>
                      <a:pt x="322852" y="155752"/>
                      <a:pt x="338045" y="131129"/>
                    </a:cubicBezTo>
                    <a:cubicBezTo>
                      <a:pt x="346515" y="117333"/>
                      <a:pt x="355290" y="100743"/>
                      <a:pt x="349090" y="85812"/>
                    </a:cubicBezTo>
                    <a:cubicBezTo>
                      <a:pt x="334814" y="51540"/>
                      <a:pt x="289890" y="86030"/>
                      <a:pt x="279456" y="72234"/>
                    </a:cubicBezTo>
                    <a:cubicBezTo>
                      <a:pt x="258762" y="44773"/>
                      <a:pt x="306305" y="20630"/>
                      <a:pt x="325777" y="8842"/>
                    </a:cubicBezTo>
                    <a:close/>
                  </a:path>
                </a:pathLst>
              </a:custGeom>
              <a:solidFill>
                <a:srgbClr val="DA9C92">
                  <a:alpha val="10000"/>
                </a:srgbClr>
              </a:solidFill>
              <a:ln w="4365" cap="flat">
                <a:noFill/>
                <a:prstDash val="solid"/>
                <a:miter/>
              </a:ln>
            </p:spPr>
            <p:txBody>
              <a:bodyPr rtlCol="0" anchor="ctr"/>
              <a:lstStyle/>
              <a:p>
                <a:endParaRPr lang="th-TH"/>
              </a:p>
            </p:txBody>
          </p:sp>
          <p:sp>
            <p:nvSpPr>
              <p:cNvPr id="146" name="Freeform: Shape 145">
                <a:extLst>
                  <a:ext uri="{FF2B5EF4-FFF2-40B4-BE49-F238E27FC236}">
                    <a16:creationId xmlns:a16="http://schemas.microsoft.com/office/drawing/2014/main" id="{F2CEFD72-B952-46EE-B777-0245CFB75C2A}"/>
                  </a:ext>
                </a:extLst>
              </p:cNvPr>
              <p:cNvSpPr/>
              <p:nvPr/>
            </p:nvSpPr>
            <p:spPr>
              <a:xfrm>
                <a:off x="4327644" y="4846370"/>
                <a:ext cx="490599" cy="279979"/>
              </a:xfrm>
              <a:custGeom>
                <a:avLst/>
                <a:gdLst>
                  <a:gd name="connsiteX0" fmla="*/ 293658 w 490599"/>
                  <a:gd name="connsiteY0" fmla="*/ 197054 h 279979"/>
                  <a:gd name="connsiteX1" fmla="*/ 305882 w 490599"/>
                  <a:gd name="connsiteY1" fmla="*/ 229361 h 279979"/>
                  <a:gd name="connsiteX2" fmla="*/ 336836 w 490599"/>
                  <a:gd name="connsiteY2" fmla="*/ 237525 h 279979"/>
                  <a:gd name="connsiteX3" fmla="*/ 353906 w 490599"/>
                  <a:gd name="connsiteY3" fmla="*/ 228225 h 279979"/>
                  <a:gd name="connsiteX4" fmla="*/ 367309 w 490599"/>
                  <a:gd name="connsiteY4" fmla="*/ 234512 h 279979"/>
                  <a:gd name="connsiteX5" fmla="*/ 378748 w 490599"/>
                  <a:gd name="connsiteY5" fmla="*/ 229273 h 279979"/>
                  <a:gd name="connsiteX6" fmla="*/ 428955 w 490599"/>
                  <a:gd name="connsiteY6" fmla="*/ 188846 h 279979"/>
                  <a:gd name="connsiteX7" fmla="*/ 490600 w 490599"/>
                  <a:gd name="connsiteY7" fmla="*/ 184960 h 279979"/>
                  <a:gd name="connsiteX8" fmla="*/ 464492 w 490599"/>
                  <a:gd name="connsiteY8" fmla="*/ 216569 h 279979"/>
                  <a:gd name="connsiteX9" fmla="*/ 334828 w 490599"/>
                  <a:gd name="connsiteY9" fmla="*/ 279480 h 279979"/>
                  <a:gd name="connsiteX10" fmla="*/ 222059 w 490599"/>
                  <a:gd name="connsiteY10" fmla="*/ 208492 h 279979"/>
                  <a:gd name="connsiteX11" fmla="*/ 209747 w 490599"/>
                  <a:gd name="connsiteY11" fmla="*/ 94588 h 279979"/>
                  <a:gd name="connsiteX12" fmla="*/ 112957 w 490599"/>
                  <a:gd name="connsiteY12" fmla="*/ 73370 h 279979"/>
                  <a:gd name="connsiteX13" fmla="*/ 101 w 490599"/>
                  <a:gd name="connsiteY13" fmla="*/ 17444 h 279979"/>
                  <a:gd name="connsiteX14" fmla="*/ 29788 w 490599"/>
                  <a:gd name="connsiteY14" fmla="*/ 112 h 279979"/>
                  <a:gd name="connsiteX15" fmla="*/ 157270 w 490599"/>
                  <a:gd name="connsiteY15" fmla="*/ 27660 h 279979"/>
                  <a:gd name="connsiteX16" fmla="*/ 278247 w 490599"/>
                  <a:gd name="connsiteY16" fmla="*/ 18055 h 279979"/>
                  <a:gd name="connsiteX17" fmla="*/ 293658 w 490599"/>
                  <a:gd name="connsiteY17" fmla="*/ 197054 h 2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0599" h="279979">
                    <a:moveTo>
                      <a:pt x="293658" y="197054"/>
                    </a:moveTo>
                    <a:cubicBezTo>
                      <a:pt x="296016" y="208448"/>
                      <a:pt x="298591" y="220323"/>
                      <a:pt x="305882" y="229361"/>
                    </a:cubicBezTo>
                    <a:cubicBezTo>
                      <a:pt x="313217" y="238398"/>
                      <a:pt x="326838" y="243506"/>
                      <a:pt x="336836" y="237525"/>
                    </a:cubicBezTo>
                    <a:cubicBezTo>
                      <a:pt x="342555" y="234119"/>
                      <a:pt x="347314" y="227309"/>
                      <a:pt x="353906" y="228225"/>
                    </a:cubicBezTo>
                    <a:cubicBezTo>
                      <a:pt x="358840" y="228924"/>
                      <a:pt x="362376" y="233901"/>
                      <a:pt x="367309" y="234512"/>
                    </a:cubicBezTo>
                    <a:cubicBezTo>
                      <a:pt x="371588" y="235036"/>
                      <a:pt x="375473" y="232111"/>
                      <a:pt x="378748" y="229273"/>
                    </a:cubicBezTo>
                    <a:cubicBezTo>
                      <a:pt x="395032" y="215215"/>
                      <a:pt x="410094" y="199324"/>
                      <a:pt x="428955" y="188846"/>
                    </a:cubicBezTo>
                    <a:cubicBezTo>
                      <a:pt x="447771" y="178411"/>
                      <a:pt x="471914" y="174264"/>
                      <a:pt x="490600" y="184960"/>
                    </a:cubicBezTo>
                    <a:cubicBezTo>
                      <a:pt x="487064" y="198451"/>
                      <a:pt x="475538" y="208055"/>
                      <a:pt x="464492" y="216569"/>
                    </a:cubicBezTo>
                    <a:cubicBezTo>
                      <a:pt x="425898" y="246300"/>
                      <a:pt x="383288" y="274852"/>
                      <a:pt x="334828" y="279480"/>
                    </a:cubicBezTo>
                    <a:cubicBezTo>
                      <a:pt x="286367" y="284108"/>
                      <a:pt x="231532" y="256254"/>
                      <a:pt x="222059" y="208492"/>
                    </a:cubicBezTo>
                    <a:cubicBezTo>
                      <a:pt x="214462" y="170160"/>
                      <a:pt x="235200" y="124232"/>
                      <a:pt x="209747" y="94588"/>
                    </a:cubicBezTo>
                    <a:cubicBezTo>
                      <a:pt x="187525" y="68698"/>
                      <a:pt x="147010" y="75291"/>
                      <a:pt x="112957" y="73370"/>
                    </a:cubicBezTo>
                    <a:cubicBezTo>
                      <a:pt x="69866" y="70925"/>
                      <a:pt x="28129" y="50231"/>
                      <a:pt x="101" y="17444"/>
                    </a:cubicBezTo>
                    <a:cubicBezTo>
                      <a:pt x="-1515" y="4346"/>
                      <a:pt x="16647" y="-849"/>
                      <a:pt x="29788" y="112"/>
                    </a:cubicBezTo>
                    <a:cubicBezTo>
                      <a:pt x="73184" y="3386"/>
                      <a:pt x="114572" y="19147"/>
                      <a:pt x="157270" y="27660"/>
                    </a:cubicBezTo>
                    <a:cubicBezTo>
                      <a:pt x="199007" y="35999"/>
                      <a:pt x="238736" y="33423"/>
                      <a:pt x="278247" y="18055"/>
                    </a:cubicBezTo>
                    <a:cubicBezTo>
                      <a:pt x="279862" y="78347"/>
                      <a:pt x="281084" y="136150"/>
                      <a:pt x="293658" y="197054"/>
                    </a:cubicBezTo>
                    <a:close/>
                  </a:path>
                </a:pathLst>
              </a:custGeom>
              <a:solidFill>
                <a:srgbClr val="DA9C92">
                  <a:alpha val="10000"/>
                </a:srgbClr>
              </a:solidFill>
              <a:ln w="4365" cap="flat">
                <a:noFill/>
                <a:prstDash val="solid"/>
                <a:miter/>
              </a:ln>
            </p:spPr>
            <p:txBody>
              <a:bodyPr rtlCol="0" anchor="ctr"/>
              <a:lstStyle/>
              <a:p>
                <a:endParaRPr lang="th-TH"/>
              </a:p>
            </p:txBody>
          </p:sp>
          <p:sp>
            <p:nvSpPr>
              <p:cNvPr id="147" name="Freeform: Shape 146">
                <a:extLst>
                  <a:ext uri="{FF2B5EF4-FFF2-40B4-BE49-F238E27FC236}">
                    <a16:creationId xmlns:a16="http://schemas.microsoft.com/office/drawing/2014/main" id="{B78A530E-CE17-4D98-88DA-55622E327C59}"/>
                  </a:ext>
                </a:extLst>
              </p:cNvPr>
              <p:cNvSpPr/>
              <p:nvPr/>
            </p:nvSpPr>
            <p:spPr>
              <a:xfrm>
                <a:off x="4968414" y="5102624"/>
                <a:ext cx="524304" cy="538392"/>
              </a:xfrm>
              <a:custGeom>
                <a:avLst/>
                <a:gdLst>
                  <a:gd name="connsiteX0" fmla="*/ 125531 w 524304"/>
                  <a:gd name="connsiteY0" fmla="*/ 390478 h 538392"/>
                  <a:gd name="connsiteX1" fmla="*/ 58254 w 524304"/>
                  <a:gd name="connsiteY1" fmla="*/ 288537 h 538392"/>
                  <a:gd name="connsiteX2" fmla="*/ 31448 w 524304"/>
                  <a:gd name="connsiteY2" fmla="*/ 0 h 538392"/>
                  <a:gd name="connsiteX3" fmla="*/ 81742 w 524304"/>
                  <a:gd name="connsiteY3" fmla="*/ 212048 h 538392"/>
                  <a:gd name="connsiteX4" fmla="*/ 149849 w 524304"/>
                  <a:gd name="connsiteY4" fmla="*/ 342411 h 538392"/>
                  <a:gd name="connsiteX5" fmla="*/ 381936 w 524304"/>
                  <a:gd name="connsiteY5" fmla="*/ 403751 h 538392"/>
                  <a:gd name="connsiteX6" fmla="*/ 524305 w 524304"/>
                  <a:gd name="connsiteY6" fmla="*/ 404580 h 538392"/>
                  <a:gd name="connsiteX7" fmla="*/ 478507 w 524304"/>
                  <a:gd name="connsiteY7" fmla="*/ 427239 h 538392"/>
                  <a:gd name="connsiteX8" fmla="*/ 292917 w 524304"/>
                  <a:gd name="connsiteY8" fmla="*/ 419380 h 538392"/>
                  <a:gd name="connsiteX9" fmla="*/ 201147 w 524304"/>
                  <a:gd name="connsiteY9" fmla="*/ 430775 h 538392"/>
                  <a:gd name="connsiteX10" fmla="*/ 78162 w 524304"/>
                  <a:gd name="connsiteY10" fmla="*/ 538392 h 538392"/>
                  <a:gd name="connsiteX11" fmla="*/ 125531 w 524304"/>
                  <a:gd name="connsiteY11" fmla="*/ 390478 h 53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4304" h="538392">
                    <a:moveTo>
                      <a:pt x="125531" y="390478"/>
                    </a:moveTo>
                    <a:cubicBezTo>
                      <a:pt x="121165" y="349265"/>
                      <a:pt x="84886" y="320276"/>
                      <a:pt x="58254" y="288537"/>
                    </a:cubicBezTo>
                    <a:cubicBezTo>
                      <a:pt x="-7845" y="209821"/>
                      <a:pt x="-18977" y="89543"/>
                      <a:pt x="31448" y="0"/>
                    </a:cubicBezTo>
                    <a:cubicBezTo>
                      <a:pt x="43541" y="71687"/>
                      <a:pt x="60349" y="142588"/>
                      <a:pt x="81742" y="212048"/>
                    </a:cubicBezTo>
                    <a:cubicBezTo>
                      <a:pt x="96324" y="259417"/>
                      <a:pt x="114180" y="308008"/>
                      <a:pt x="149849" y="342411"/>
                    </a:cubicBezTo>
                    <a:cubicBezTo>
                      <a:pt x="208918" y="399428"/>
                      <a:pt x="299815" y="403270"/>
                      <a:pt x="381936" y="403751"/>
                    </a:cubicBezTo>
                    <a:cubicBezTo>
                      <a:pt x="429392" y="404013"/>
                      <a:pt x="476848" y="404274"/>
                      <a:pt x="524305" y="404580"/>
                    </a:cubicBezTo>
                    <a:cubicBezTo>
                      <a:pt x="522864" y="423484"/>
                      <a:pt x="497411" y="428025"/>
                      <a:pt x="478507" y="427239"/>
                    </a:cubicBezTo>
                    <a:cubicBezTo>
                      <a:pt x="416644" y="424619"/>
                      <a:pt x="354780" y="422000"/>
                      <a:pt x="292917" y="419380"/>
                    </a:cubicBezTo>
                    <a:cubicBezTo>
                      <a:pt x="261788" y="418070"/>
                      <a:pt x="229132" y="417066"/>
                      <a:pt x="201147" y="430775"/>
                    </a:cubicBezTo>
                    <a:cubicBezTo>
                      <a:pt x="151159" y="455311"/>
                      <a:pt x="130639" y="520711"/>
                      <a:pt x="78162" y="538392"/>
                    </a:cubicBezTo>
                    <a:cubicBezTo>
                      <a:pt x="58953" y="496655"/>
                      <a:pt x="131076" y="442956"/>
                      <a:pt x="125531" y="390478"/>
                    </a:cubicBezTo>
                    <a:close/>
                  </a:path>
                </a:pathLst>
              </a:custGeom>
              <a:solidFill>
                <a:srgbClr val="DA9C92">
                  <a:alpha val="25000"/>
                </a:srgbClr>
              </a:solidFill>
              <a:ln w="4365" cap="flat">
                <a:noFill/>
                <a:prstDash val="solid"/>
                <a:miter/>
              </a:ln>
            </p:spPr>
            <p:txBody>
              <a:bodyPr rtlCol="0" anchor="ctr"/>
              <a:lstStyle/>
              <a:p>
                <a:endParaRPr lang="th-TH"/>
              </a:p>
            </p:txBody>
          </p:sp>
          <p:sp>
            <p:nvSpPr>
              <p:cNvPr id="148" name="Freeform: Shape 147">
                <a:extLst>
                  <a:ext uri="{FF2B5EF4-FFF2-40B4-BE49-F238E27FC236}">
                    <a16:creationId xmlns:a16="http://schemas.microsoft.com/office/drawing/2014/main" id="{98DDCF7C-9CFB-445B-856E-EE7C96B2F301}"/>
                  </a:ext>
                </a:extLst>
              </p:cNvPr>
              <p:cNvSpPr/>
              <p:nvPr/>
            </p:nvSpPr>
            <p:spPr>
              <a:xfrm>
                <a:off x="4928699" y="4974845"/>
                <a:ext cx="705035" cy="310899"/>
              </a:xfrm>
              <a:custGeom>
                <a:avLst/>
                <a:gdLst>
                  <a:gd name="connsiteX0" fmla="*/ 705035 w 705035"/>
                  <a:gd name="connsiteY0" fmla="*/ 191913 h 310899"/>
                  <a:gd name="connsiteX1" fmla="*/ 580086 w 705035"/>
                  <a:gd name="connsiteY1" fmla="*/ 282809 h 310899"/>
                  <a:gd name="connsiteX2" fmla="*/ 532935 w 705035"/>
                  <a:gd name="connsiteY2" fmla="*/ 308655 h 310899"/>
                  <a:gd name="connsiteX3" fmla="*/ 403052 w 705035"/>
                  <a:gd name="connsiteY3" fmla="*/ 226621 h 310899"/>
                  <a:gd name="connsiteX4" fmla="*/ 339748 w 705035"/>
                  <a:gd name="connsiteY4" fmla="*/ 172834 h 310899"/>
                  <a:gd name="connsiteX5" fmla="*/ 307877 w 705035"/>
                  <a:gd name="connsiteY5" fmla="*/ 178248 h 310899"/>
                  <a:gd name="connsiteX6" fmla="*/ 214449 w 705035"/>
                  <a:gd name="connsiteY6" fmla="*/ 172267 h 310899"/>
                  <a:gd name="connsiteX7" fmla="*/ 0 w 705035"/>
                  <a:gd name="connsiteY7" fmla="*/ 80235 h 310899"/>
                  <a:gd name="connsiteX8" fmla="*/ 119885 w 705035"/>
                  <a:gd name="connsiteY8" fmla="*/ 113939 h 310899"/>
                  <a:gd name="connsiteX9" fmla="*/ 218640 w 705035"/>
                  <a:gd name="connsiteY9" fmla="*/ 132014 h 310899"/>
                  <a:gd name="connsiteX10" fmla="*/ 309536 w 705035"/>
                  <a:gd name="connsiteY10" fmla="*/ 95909 h 310899"/>
                  <a:gd name="connsiteX11" fmla="*/ 400083 w 705035"/>
                  <a:gd name="connsiteY11" fmla="*/ 778 h 310899"/>
                  <a:gd name="connsiteX12" fmla="*/ 473560 w 705035"/>
                  <a:gd name="connsiteY12" fmla="*/ 95123 h 310899"/>
                  <a:gd name="connsiteX13" fmla="*/ 705035 w 705035"/>
                  <a:gd name="connsiteY13" fmla="*/ 191913 h 310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035" h="310899">
                    <a:moveTo>
                      <a:pt x="705035" y="191913"/>
                    </a:moveTo>
                    <a:cubicBezTo>
                      <a:pt x="663386" y="222212"/>
                      <a:pt x="621736" y="252510"/>
                      <a:pt x="580086" y="282809"/>
                    </a:cubicBezTo>
                    <a:cubicBezTo>
                      <a:pt x="565504" y="293418"/>
                      <a:pt x="550442" y="304245"/>
                      <a:pt x="532935" y="308655"/>
                    </a:cubicBezTo>
                    <a:cubicBezTo>
                      <a:pt x="479716" y="322058"/>
                      <a:pt x="432390" y="272986"/>
                      <a:pt x="403052" y="226621"/>
                    </a:cubicBezTo>
                    <a:cubicBezTo>
                      <a:pt x="387597" y="202216"/>
                      <a:pt x="368606" y="174057"/>
                      <a:pt x="339748" y="172834"/>
                    </a:cubicBezTo>
                    <a:cubicBezTo>
                      <a:pt x="328964" y="172398"/>
                      <a:pt x="318443" y="176021"/>
                      <a:pt x="307877" y="178248"/>
                    </a:cubicBezTo>
                    <a:cubicBezTo>
                      <a:pt x="277098" y="184797"/>
                      <a:pt x="245053" y="179601"/>
                      <a:pt x="214449" y="172267"/>
                    </a:cubicBezTo>
                    <a:cubicBezTo>
                      <a:pt x="138440" y="154105"/>
                      <a:pt x="65575" y="122846"/>
                      <a:pt x="0" y="80235"/>
                    </a:cubicBezTo>
                    <a:cubicBezTo>
                      <a:pt x="39947" y="91455"/>
                      <a:pt x="79938" y="102719"/>
                      <a:pt x="119885" y="113939"/>
                    </a:cubicBezTo>
                    <a:cubicBezTo>
                      <a:pt x="152192" y="123020"/>
                      <a:pt x="185067" y="132188"/>
                      <a:pt x="218640" y="132014"/>
                    </a:cubicBezTo>
                    <a:cubicBezTo>
                      <a:pt x="252213" y="131839"/>
                      <a:pt x="287227" y="121012"/>
                      <a:pt x="309536" y="95909"/>
                    </a:cubicBezTo>
                    <a:cubicBezTo>
                      <a:pt x="332893" y="69583"/>
                      <a:pt x="351536" y="-8609"/>
                      <a:pt x="400083" y="778"/>
                    </a:cubicBezTo>
                    <a:cubicBezTo>
                      <a:pt x="432521" y="7064"/>
                      <a:pt x="453128" y="71678"/>
                      <a:pt x="473560" y="95123"/>
                    </a:cubicBezTo>
                    <a:cubicBezTo>
                      <a:pt x="508268" y="135026"/>
                      <a:pt x="646315" y="234654"/>
                      <a:pt x="705035" y="191913"/>
                    </a:cubicBezTo>
                    <a:close/>
                  </a:path>
                </a:pathLst>
              </a:custGeom>
              <a:solidFill>
                <a:srgbClr val="DA9C92">
                  <a:alpha val="25000"/>
                </a:srgbClr>
              </a:solidFill>
              <a:ln w="4365" cap="flat">
                <a:noFill/>
                <a:prstDash val="solid"/>
                <a:miter/>
              </a:ln>
            </p:spPr>
            <p:txBody>
              <a:bodyPr rtlCol="0" anchor="ctr"/>
              <a:lstStyle/>
              <a:p>
                <a:endParaRPr lang="th-TH"/>
              </a:p>
            </p:txBody>
          </p:sp>
          <p:sp>
            <p:nvSpPr>
              <p:cNvPr id="149" name="Freeform: Shape 148">
                <a:extLst>
                  <a:ext uri="{FF2B5EF4-FFF2-40B4-BE49-F238E27FC236}">
                    <a16:creationId xmlns:a16="http://schemas.microsoft.com/office/drawing/2014/main" id="{817BA29B-49BB-422A-AC56-32C635EE2E44}"/>
                  </a:ext>
                </a:extLst>
              </p:cNvPr>
              <p:cNvSpPr/>
              <p:nvPr/>
            </p:nvSpPr>
            <p:spPr>
              <a:xfrm>
                <a:off x="5358513" y="4368208"/>
                <a:ext cx="490761" cy="672186"/>
              </a:xfrm>
              <a:custGeom>
                <a:avLst/>
                <a:gdLst>
                  <a:gd name="connsiteX0" fmla="*/ 341101 w 490761"/>
                  <a:gd name="connsiteY0" fmla="*/ 469105 h 672186"/>
                  <a:gd name="connsiteX1" fmla="*/ 392312 w 490761"/>
                  <a:gd name="connsiteY1" fmla="*/ 539002 h 672186"/>
                  <a:gd name="connsiteX2" fmla="*/ 348872 w 490761"/>
                  <a:gd name="connsiteY2" fmla="*/ 603354 h 672186"/>
                  <a:gd name="connsiteX3" fmla="*/ 269327 w 490761"/>
                  <a:gd name="connsiteY3" fmla="*/ 621079 h 672186"/>
                  <a:gd name="connsiteX4" fmla="*/ 81291 w 490761"/>
                  <a:gd name="connsiteY4" fmla="*/ 616583 h 672186"/>
                  <a:gd name="connsiteX5" fmla="*/ 0 w 490761"/>
                  <a:gd name="connsiteY5" fmla="*/ 627628 h 672186"/>
                  <a:gd name="connsiteX6" fmla="*/ 204582 w 490761"/>
                  <a:gd name="connsiteY6" fmla="*/ 671854 h 672186"/>
                  <a:gd name="connsiteX7" fmla="*/ 360267 w 490761"/>
                  <a:gd name="connsiteY7" fmla="*/ 621734 h 672186"/>
                  <a:gd name="connsiteX8" fmla="*/ 428985 w 490761"/>
                  <a:gd name="connsiteY8" fmla="*/ 572226 h 672186"/>
                  <a:gd name="connsiteX9" fmla="*/ 445051 w 490761"/>
                  <a:gd name="connsiteY9" fmla="*/ 493030 h 672186"/>
                  <a:gd name="connsiteX10" fmla="*/ 405191 w 490761"/>
                  <a:gd name="connsiteY10" fmla="*/ 451555 h 672186"/>
                  <a:gd name="connsiteX11" fmla="*/ 257321 w 490761"/>
                  <a:gd name="connsiteY11" fmla="*/ 342497 h 672186"/>
                  <a:gd name="connsiteX12" fmla="*/ 490761 w 490761"/>
                  <a:gd name="connsiteY12" fmla="*/ 106088 h 672186"/>
                  <a:gd name="connsiteX13" fmla="*/ 230078 w 490761"/>
                  <a:gd name="connsiteY13" fmla="*/ 5107 h 672186"/>
                  <a:gd name="connsiteX14" fmla="*/ 288842 w 490761"/>
                  <a:gd name="connsiteY14" fmla="*/ 33615 h 672186"/>
                  <a:gd name="connsiteX15" fmla="*/ 299800 w 490761"/>
                  <a:gd name="connsiteY15" fmla="*/ 115562 h 672186"/>
                  <a:gd name="connsiteX16" fmla="*/ 147608 w 490761"/>
                  <a:gd name="connsiteY16" fmla="*/ 395279 h 672186"/>
                  <a:gd name="connsiteX17" fmla="*/ 341101 w 490761"/>
                  <a:gd name="connsiteY17" fmla="*/ 469105 h 67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0761" h="672186">
                    <a:moveTo>
                      <a:pt x="341101" y="469105"/>
                    </a:moveTo>
                    <a:cubicBezTo>
                      <a:pt x="365986" y="485870"/>
                      <a:pt x="391090" y="509009"/>
                      <a:pt x="392312" y="539002"/>
                    </a:cubicBezTo>
                    <a:cubicBezTo>
                      <a:pt x="393404" y="566332"/>
                      <a:pt x="373233" y="590912"/>
                      <a:pt x="348872" y="603354"/>
                    </a:cubicBezTo>
                    <a:cubicBezTo>
                      <a:pt x="324511" y="615797"/>
                      <a:pt x="296526" y="618547"/>
                      <a:pt x="269327" y="621079"/>
                    </a:cubicBezTo>
                    <a:cubicBezTo>
                      <a:pt x="206547" y="626930"/>
                      <a:pt x="142238" y="632605"/>
                      <a:pt x="81291" y="616583"/>
                    </a:cubicBezTo>
                    <a:cubicBezTo>
                      <a:pt x="52433" y="608986"/>
                      <a:pt x="13185" y="600866"/>
                      <a:pt x="0" y="627628"/>
                    </a:cubicBezTo>
                    <a:cubicBezTo>
                      <a:pt x="68936" y="612391"/>
                      <a:pt x="134161" y="667183"/>
                      <a:pt x="204582" y="671854"/>
                    </a:cubicBezTo>
                    <a:cubicBezTo>
                      <a:pt x="259766" y="675521"/>
                      <a:pt x="311719" y="648191"/>
                      <a:pt x="360267" y="621734"/>
                    </a:cubicBezTo>
                    <a:cubicBezTo>
                      <a:pt x="385196" y="608113"/>
                      <a:pt x="410736" y="594011"/>
                      <a:pt x="428985" y="572226"/>
                    </a:cubicBezTo>
                    <a:cubicBezTo>
                      <a:pt x="447234" y="550441"/>
                      <a:pt x="456752" y="518919"/>
                      <a:pt x="445051" y="493030"/>
                    </a:cubicBezTo>
                    <a:cubicBezTo>
                      <a:pt x="437062" y="475349"/>
                      <a:pt x="420821" y="463037"/>
                      <a:pt x="405191" y="451555"/>
                    </a:cubicBezTo>
                    <a:cubicBezTo>
                      <a:pt x="355901" y="415188"/>
                      <a:pt x="306611" y="378864"/>
                      <a:pt x="257321" y="342497"/>
                    </a:cubicBezTo>
                    <a:cubicBezTo>
                      <a:pt x="308183" y="242083"/>
                      <a:pt x="391046" y="158216"/>
                      <a:pt x="490761" y="106088"/>
                    </a:cubicBezTo>
                    <a:cubicBezTo>
                      <a:pt x="415233" y="45534"/>
                      <a:pt x="323944" y="-18774"/>
                      <a:pt x="230078" y="5107"/>
                    </a:cubicBezTo>
                    <a:cubicBezTo>
                      <a:pt x="243132" y="22919"/>
                      <a:pt x="271161" y="20343"/>
                      <a:pt x="288842" y="33615"/>
                    </a:cubicBezTo>
                    <a:cubicBezTo>
                      <a:pt x="312374" y="51253"/>
                      <a:pt x="308139" y="87315"/>
                      <a:pt x="299800" y="115562"/>
                    </a:cubicBezTo>
                    <a:cubicBezTo>
                      <a:pt x="267581" y="224140"/>
                      <a:pt x="197553" y="299668"/>
                      <a:pt x="147608" y="395279"/>
                    </a:cubicBezTo>
                    <a:cubicBezTo>
                      <a:pt x="216064" y="414096"/>
                      <a:pt x="280504" y="428285"/>
                      <a:pt x="341101" y="469105"/>
                    </a:cubicBezTo>
                    <a:close/>
                  </a:path>
                </a:pathLst>
              </a:custGeom>
              <a:solidFill>
                <a:srgbClr val="DA9C92">
                  <a:alpha val="10000"/>
                </a:srgbClr>
              </a:solidFill>
              <a:ln w="4365" cap="flat">
                <a:noFill/>
                <a:prstDash val="solid"/>
                <a:miter/>
              </a:ln>
            </p:spPr>
            <p:txBody>
              <a:bodyPr rtlCol="0" anchor="ctr"/>
              <a:lstStyle/>
              <a:p>
                <a:endParaRPr lang="th-TH"/>
              </a:p>
            </p:txBody>
          </p:sp>
          <p:sp>
            <p:nvSpPr>
              <p:cNvPr id="150" name="Freeform: Shape 149">
                <a:extLst>
                  <a:ext uri="{FF2B5EF4-FFF2-40B4-BE49-F238E27FC236}">
                    <a16:creationId xmlns:a16="http://schemas.microsoft.com/office/drawing/2014/main" id="{8D669B57-F6E5-47F8-876E-E3233A74A7CE}"/>
                  </a:ext>
                </a:extLst>
              </p:cNvPr>
              <p:cNvSpPr/>
              <p:nvPr/>
            </p:nvSpPr>
            <p:spPr>
              <a:xfrm>
                <a:off x="4709736" y="4641045"/>
                <a:ext cx="589882" cy="341288"/>
              </a:xfrm>
              <a:custGeom>
                <a:avLst/>
                <a:gdLst>
                  <a:gd name="connsiteX0" fmla="*/ 387832 w 589882"/>
                  <a:gd name="connsiteY0" fmla="*/ 225257 h 341288"/>
                  <a:gd name="connsiteX1" fmla="*/ 589882 w 589882"/>
                  <a:gd name="connsiteY1" fmla="*/ 338812 h 341288"/>
                  <a:gd name="connsiteX2" fmla="*/ 436424 w 589882"/>
                  <a:gd name="connsiteY2" fmla="*/ 309343 h 341288"/>
                  <a:gd name="connsiteX3" fmla="*/ 292570 w 589882"/>
                  <a:gd name="connsiteY3" fmla="*/ 246170 h 341288"/>
                  <a:gd name="connsiteX4" fmla="*/ 193859 w 589882"/>
                  <a:gd name="connsiteY4" fmla="*/ 205349 h 341288"/>
                  <a:gd name="connsiteX5" fmla="*/ 54502 w 589882"/>
                  <a:gd name="connsiteY5" fmla="*/ 207445 h 341288"/>
                  <a:gd name="connsiteX6" fmla="*/ 14730 w 589882"/>
                  <a:gd name="connsiteY6" fmla="*/ 77300 h 341288"/>
                  <a:gd name="connsiteX7" fmla="*/ 134790 w 589882"/>
                  <a:gd name="connsiteY7" fmla="*/ 199805 h 341288"/>
                  <a:gd name="connsiteX8" fmla="*/ 155178 w 589882"/>
                  <a:gd name="connsiteY8" fmla="*/ 201420 h 341288"/>
                  <a:gd name="connsiteX9" fmla="*/ 165351 w 589882"/>
                  <a:gd name="connsiteY9" fmla="*/ 188672 h 341288"/>
                  <a:gd name="connsiteX10" fmla="*/ 229222 w 589882"/>
                  <a:gd name="connsiteY10" fmla="*/ 287 h 341288"/>
                  <a:gd name="connsiteX11" fmla="*/ 258692 w 589882"/>
                  <a:gd name="connsiteY11" fmla="*/ 18754 h 341288"/>
                  <a:gd name="connsiteX12" fmla="*/ 251444 w 589882"/>
                  <a:gd name="connsiteY12" fmla="*/ 59575 h 341288"/>
                  <a:gd name="connsiteX13" fmla="*/ 290300 w 589882"/>
                  <a:gd name="connsiteY13" fmla="*/ 119037 h 341288"/>
                  <a:gd name="connsiteX14" fmla="*/ 387832 w 589882"/>
                  <a:gd name="connsiteY14" fmla="*/ 225257 h 341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882" h="341288">
                    <a:moveTo>
                      <a:pt x="387832" y="225257"/>
                    </a:moveTo>
                    <a:cubicBezTo>
                      <a:pt x="444239" y="281445"/>
                      <a:pt x="510337" y="341606"/>
                      <a:pt x="589882" y="338812"/>
                    </a:cubicBezTo>
                    <a:cubicBezTo>
                      <a:pt x="537929" y="348330"/>
                      <a:pt x="485583" y="328684"/>
                      <a:pt x="436424" y="309343"/>
                    </a:cubicBezTo>
                    <a:cubicBezTo>
                      <a:pt x="387658" y="290177"/>
                      <a:pt x="338761" y="270924"/>
                      <a:pt x="292570" y="246170"/>
                    </a:cubicBezTo>
                    <a:cubicBezTo>
                      <a:pt x="260962" y="229230"/>
                      <a:pt x="229484" y="209322"/>
                      <a:pt x="193859" y="205349"/>
                    </a:cubicBezTo>
                    <a:cubicBezTo>
                      <a:pt x="147320" y="200198"/>
                      <a:pt x="98641" y="222987"/>
                      <a:pt x="54502" y="207445"/>
                    </a:cubicBezTo>
                    <a:cubicBezTo>
                      <a:pt x="4776" y="189938"/>
                      <a:pt x="-16704" y="119648"/>
                      <a:pt x="14730" y="77300"/>
                    </a:cubicBezTo>
                    <a:cubicBezTo>
                      <a:pt x="35293" y="132484"/>
                      <a:pt x="80042" y="178150"/>
                      <a:pt x="134790" y="199805"/>
                    </a:cubicBezTo>
                    <a:cubicBezTo>
                      <a:pt x="141339" y="202381"/>
                      <a:pt x="148891" y="204607"/>
                      <a:pt x="155178" y="201420"/>
                    </a:cubicBezTo>
                    <a:cubicBezTo>
                      <a:pt x="160112" y="198888"/>
                      <a:pt x="162906" y="193649"/>
                      <a:pt x="165351" y="188672"/>
                    </a:cubicBezTo>
                    <a:cubicBezTo>
                      <a:pt x="194776" y="129035"/>
                      <a:pt x="216300" y="65512"/>
                      <a:pt x="229222" y="287"/>
                    </a:cubicBezTo>
                    <a:cubicBezTo>
                      <a:pt x="241709" y="-1678"/>
                      <a:pt x="254981" y="6661"/>
                      <a:pt x="258692" y="18754"/>
                    </a:cubicBezTo>
                    <a:cubicBezTo>
                      <a:pt x="263188" y="33511"/>
                      <a:pt x="249087" y="45080"/>
                      <a:pt x="251444" y="59575"/>
                    </a:cubicBezTo>
                    <a:cubicBezTo>
                      <a:pt x="254631" y="79221"/>
                      <a:pt x="278469" y="103407"/>
                      <a:pt x="290300" y="119037"/>
                    </a:cubicBezTo>
                    <a:cubicBezTo>
                      <a:pt x="319289" y="157369"/>
                      <a:pt x="353823" y="191422"/>
                      <a:pt x="387832" y="225257"/>
                    </a:cubicBezTo>
                    <a:close/>
                  </a:path>
                </a:pathLst>
              </a:custGeom>
              <a:solidFill>
                <a:srgbClr val="DA9C92">
                  <a:alpha val="10000"/>
                </a:srgbClr>
              </a:solidFill>
              <a:ln w="4365" cap="flat">
                <a:noFill/>
                <a:prstDash val="solid"/>
                <a:miter/>
              </a:ln>
            </p:spPr>
            <p:txBody>
              <a:bodyPr rtlCol="0" anchor="ctr"/>
              <a:lstStyle/>
              <a:p>
                <a:endParaRPr lang="th-TH"/>
              </a:p>
            </p:txBody>
          </p:sp>
          <p:sp>
            <p:nvSpPr>
              <p:cNvPr id="151" name="Freeform: Shape 150">
                <a:extLst>
                  <a:ext uri="{FF2B5EF4-FFF2-40B4-BE49-F238E27FC236}">
                    <a16:creationId xmlns:a16="http://schemas.microsoft.com/office/drawing/2014/main" id="{9FFCBF75-4ED1-4FFE-AE78-DFDB9114AE83}"/>
                  </a:ext>
                </a:extLst>
              </p:cNvPr>
              <p:cNvSpPr/>
              <p:nvPr/>
            </p:nvSpPr>
            <p:spPr>
              <a:xfrm>
                <a:off x="4629688" y="4454868"/>
                <a:ext cx="255396" cy="280913"/>
              </a:xfrm>
              <a:custGeom>
                <a:avLst/>
                <a:gdLst>
                  <a:gd name="connsiteX0" fmla="*/ 145072 w 255396"/>
                  <a:gd name="connsiteY0" fmla="*/ 28902 h 280913"/>
                  <a:gd name="connsiteX1" fmla="*/ 22960 w 255396"/>
                  <a:gd name="connsiteY1" fmla="*/ 146604 h 280913"/>
                  <a:gd name="connsiteX2" fmla="*/ 1262 w 255396"/>
                  <a:gd name="connsiteY2" fmla="*/ 185067 h 280913"/>
                  <a:gd name="connsiteX3" fmla="*/ 39244 w 255396"/>
                  <a:gd name="connsiteY3" fmla="*/ 269545 h 280913"/>
                  <a:gd name="connsiteX4" fmla="*/ 59153 w 255396"/>
                  <a:gd name="connsiteY4" fmla="*/ 280809 h 280913"/>
                  <a:gd name="connsiteX5" fmla="*/ 74608 w 255396"/>
                  <a:gd name="connsiteY5" fmla="*/ 267275 h 280913"/>
                  <a:gd name="connsiteX6" fmla="*/ 121278 w 255396"/>
                  <a:gd name="connsiteY6" fmla="*/ 157650 h 280913"/>
                  <a:gd name="connsiteX7" fmla="*/ 255396 w 255396"/>
                  <a:gd name="connsiteY7" fmla="*/ 0 h 280913"/>
                  <a:gd name="connsiteX8" fmla="*/ 145072 w 255396"/>
                  <a:gd name="connsiteY8" fmla="*/ 28902 h 280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396" h="280913">
                    <a:moveTo>
                      <a:pt x="145072" y="28902"/>
                    </a:moveTo>
                    <a:cubicBezTo>
                      <a:pt x="94516" y="55228"/>
                      <a:pt x="57930" y="101592"/>
                      <a:pt x="22960" y="146604"/>
                    </a:cubicBezTo>
                    <a:cubicBezTo>
                      <a:pt x="13835" y="158348"/>
                      <a:pt x="4493" y="170572"/>
                      <a:pt x="1262" y="185067"/>
                    </a:cubicBezTo>
                    <a:cubicBezTo>
                      <a:pt x="-5723" y="216457"/>
                      <a:pt x="17590" y="245752"/>
                      <a:pt x="39244" y="269545"/>
                    </a:cubicBezTo>
                    <a:cubicBezTo>
                      <a:pt x="44615" y="275396"/>
                      <a:pt x="51294" y="281813"/>
                      <a:pt x="59153" y="280809"/>
                    </a:cubicBezTo>
                    <a:cubicBezTo>
                      <a:pt x="66181" y="279892"/>
                      <a:pt x="71028" y="273387"/>
                      <a:pt x="74608" y="267275"/>
                    </a:cubicBezTo>
                    <a:cubicBezTo>
                      <a:pt x="94821" y="233047"/>
                      <a:pt x="104994" y="193886"/>
                      <a:pt x="121278" y="157650"/>
                    </a:cubicBezTo>
                    <a:cubicBezTo>
                      <a:pt x="152144" y="88975"/>
                      <a:pt x="204054" y="50032"/>
                      <a:pt x="255396" y="0"/>
                    </a:cubicBezTo>
                    <a:cubicBezTo>
                      <a:pt x="219116" y="262"/>
                      <a:pt x="177859" y="11875"/>
                      <a:pt x="145072" y="28902"/>
                    </a:cubicBezTo>
                    <a:close/>
                  </a:path>
                </a:pathLst>
              </a:custGeom>
              <a:solidFill>
                <a:srgbClr val="DA9C92">
                  <a:alpha val="25000"/>
                </a:srgbClr>
              </a:solidFill>
              <a:ln w="4365" cap="flat">
                <a:noFill/>
                <a:prstDash val="solid"/>
                <a:miter/>
              </a:ln>
            </p:spPr>
            <p:txBody>
              <a:bodyPr rtlCol="0" anchor="ctr"/>
              <a:lstStyle/>
              <a:p>
                <a:endParaRPr lang="th-TH"/>
              </a:p>
            </p:txBody>
          </p:sp>
          <p:sp>
            <p:nvSpPr>
              <p:cNvPr id="152" name="Freeform: Shape 151">
                <a:extLst>
                  <a:ext uri="{FF2B5EF4-FFF2-40B4-BE49-F238E27FC236}">
                    <a16:creationId xmlns:a16="http://schemas.microsoft.com/office/drawing/2014/main" id="{D3DB410F-4A95-4530-A23C-E85296CB6582}"/>
                  </a:ext>
                </a:extLst>
              </p:cNvPr>
              <p:cNvSpPr/>
              <p:nvPr/>
            </p:nvSpPr>
            <p:spPr>
              <a:xfrm>
                <a:off x="5459363" y="3811216"/>
                <a:ext cx="212615" cy="615623"/>
              </a:xfrm>
              <a:custGeom>
                <a:avLst/>
                <a:gdLst>
                  <a:gd name="connsiteX0" fmla="*/ 47238 w 212615"/>
                  <a:gd name="connsiteY0" fmla="*/ 567556 h 615623"/>
                  <a:gd name="connsiteX1" fmla="*/ 62519 w 212615"/>
                  <a:gd name="connsiteY1" fmla="*/ 415102 h 615623"/>
                  <a:gd name="connsiteX2" fmla="*/ 212615 w 212615"/>
                  <a:gd name="connsiteY2" fmla="*/ 0 h 615623"/>
                  <a:gd name="connsiteX3" fmla="*/ 147128 w 212615"/>
                  <a:gd name="connsiteY3" fmla="*/ 378298 h 615623"/>
                  <a:gd name="connsiteX4" fmla="*/ 109189 w 212615"/>
                  <a:gd name="connsiteY4" fmla="*/ 543850 h 615623"/>
                  <a:gd name="connsiteX5" fmla="*/ 0 w 212615"/>
                  <a:gd name="connsiteY5" fmla="*/ 615624 h 615623"/>
                  <a:gd name="connsiteX6" fmla="*/ 47238 w 212615"/>
                  <a:gd name="connsiteY6" fmla="*/ 567556 h 61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15" h="615623">
                    <a:moveTo>
                      <a:pt x="47238" y="567556"/>
                    </a:moveTo>
                    <a:cubicBezTo>
                      <a:pt x="71468" y="521846"/>
                      <a:pt x="64003" y="466837"/>
                      <a:pt x="62519" y="415102"/>
                    </a:cubicBezTo>
                    <a:cubicBezTo>
                      <a:pt x="58240" y="264525"/>
                      <a:pt x="112987" y="113031"/>
                      <a:pt x="212615" y="0"/>
                    </a:cubicBezTo>
                    <a:cubicBezTo>
                      <a:pt x="175113" y="122723"/>
                      <a:pt x="153065" y="250118"/>
                      <a:pt x="147128" y="378298"/>
                    </a:cubicBezTo>
                    <a:cubicBezTo>
                      <a:pt x="144465" y="435752"/>
                      <a:pt x="143635" y="497747"/>
                      <a:pt x="109189" y="543850"/>
                    </a:cubicBezTo>
                    <a:cubicBezTo>
                      <a:pt x="82558" y="579518"/>
                      <a:pt x="40209" y="599252"/>
                      <a:pt x="0" y="615624"/>
                    </a:cubicBezTo>
                    <a:cubicBezTo>
                      <a:pt x="20039" y="604665"/>
                      <a:pt x="36542" y="587770"/>
                      <a:pt x="47238" y="567556"/>
                    </a:cubicBezTo>
                    <a:close/>
                  </a:path>
                </a:pathLst>
              </a:custGeom>
              <a:solidFill>
                <a:srgbClr val="DA9C92">
                  <a:alpha val="10000"/>
                </a:srgbClr>
              </a:solidFill>
              <a:ln w="4365" cap="flat">
                <a:noFill/>
                <a:prstDash val="solid"/>
                <a:miter/>
              </a:ln>
            </p:spPr>
            <p:txBody>
              <a:bodyPr rtlCol="0" anchor="ctr"/>
              <a:lstStyle/>
              <a:p>
                <a:endParaRPr lang="th-TH"/>
              </a:p>
            </p:txBody>
          </p:sp>
          <p:sp>
            <p:nvSpPr>
              <p:cNvPr id="153" name="Freeform: Shape 152">
                <a:extLst>
                  <a:ext uri="{FF2B5EF4-FFF2-40B4-BE49-F238E27FC236}">
                    <a16:creationId xmlns:a16="http://schemas.microsoft.com/office/drawing/2014/main" id="{30E5D2DC-C149-4C48-8A7C-BAC1C00CD024}"/>
                  </a:ext>
                </a:extLst>
              </p:cNvPr>
              <p:cNvSpPr/>
              <p:nvPr/>
            </p:nvSpPr>
            <p:spPr>
              <a:xfrm>
                <a:off x="5827513" y="4076651"/>
                <a:ext cx="225600" cy="259207"/>
              </a:xfrm>
              <a:custGeom>
                <a:avLst/>
                <a:gdLst>
                  <a:gd name="connsiteX0" fmla="*/ 53893 w 225600"/>
                  <a:gd name="connsiteY0" fmla="*/ 163157 h 259207"/>
                  <a:gd name="connsiteX1" fmla="*/ 74675 w 225600"/>
                  <a:gd name="connsiteY1" fmla="*/ 119237 h 259207"/>
                  <a:gd name="connsiteX2" fmla="*/ 80918 w 225600"/>
                  <a:gd name="connsiteY2" fmla="*/ 79202 h 259207"/>
                  <a:gd name="connsiteX3" fmla="*/ 136407 w 225600"/>
                  <a:gd name="connsiteY3" fmla="*/ 9349 h 259207"/>
                  <a:gd name="connsiteX4" fmla="*/ 225601 w 225600"/>
                  <a:gd name="connsiteY4" fmla="*/ 11227 h 259207"/>
                  <a:gd name="connsiteX5" fmla="*/ 143262 w 225600"/>
                  <a:gd name="connsiteY5" fmla="*/ 179834 h 259207"/>
                  <a:gd name="connsiteX6" fmla="*/ 30449 w 225600"/>
                  <a:gd name="connsiteY6" fmla="*/ 259205 h 259207"/>
                  <a:gd name="connsiteX7" fmla="*/ 53893 w 225600"/>
                  <a:gd name="connsiteY7" fmla="*/ 163157 h 259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600" h="259207">
                    <a:moveTo>
                      <a:pt x="53893" y="163157"/>
                    </a:moveTo>
                    <a:cubicBezTo>
                      <a:pt x="62538" y="149361"/>
                      <a:pt x="70789" y="134997"/>
                      <a:pt x="74675" y="119237"/>
                    </a:cubicBezTo>
                    <a:cubicBezTo>
                      <a:pt x="77905" y="106096"/>
                      <a:pt x="78080" y="92431"/>
                      <a:pt x="80918" y="79202"/>
                    </a:cubicBezTo>
                    <a:cubicBezTo>
                      <a:pt x="87379" y="49078"/>
                      <a:pt x="108510" y="22447"/>
                      <a:pt x="136407" y="9349"/>
                    </a:cubicBezTo>
                    <a:cubicBezTo>
                      <a:pt x="164305" y="-3748"/>
                      <a:pt x="198271" y="-3050"/>
                      <a:pt x="225601" y="11227"/>
                    </a:cubicBezTo>
                    <a:cubicBezTo>
                      <a:pt x="204078" y="70252"/>
                      <a:pt x="181986" y="130370"/>
                      <a:pt x="143262" y="179834"/>
                    </a:cubicBezTo>
                    <a:cubicBezTo>
                      <a:pt x="120821" y="208518"/>
                      <a:pt x="70877" y="259641"/>
                      <a:pt x="30449" y="259205"/>
                    </a:cubicBezTo>
                    <a:cubicBezTo>
                      <a:pt x="-39972" y="258375"/>
                      <a:pt x="30667" y="200179"/>
                      <a:pt x="53893" y="163157"/>
                    </a:cubicBezTo>
                    <a:close/>
                  </a:path>
                </a:pathLst>
              </a:custGeom>
              <a:solidFill>
                <a:srgbClr val="DA9C92">
                  <a:alpha val="10000"/>
                </a:srgbClr>
              </a:solidFill>
              <a:ln w="4365" cap="flat">
                <a:noFill/>
                <a:prstDash val="solid"/>
                <a:miter/>
              </a:ln>
            </p:spPr>
            <p:txBody>
              <a:bodyPr rtlCol="0" anchor="ctr"/>
              <a:lstStyle/>
              <a:p>
                <a:endParaRPr lang="th-TH"/>
              </a:p>
            </p:txBody>
          </p:sp>
          <p:sp>
            <p:nvSpPr>
              <p:cNvPr id="154" name="Freeform: Shape 153">
                <a:extLst>
                  <a:ext uri="{FF2B5EF4-FFF2-40B4-BE49-F238E27FC236}">
                    <a16:creationId xmlns:a16="http://schemas.microsoft.com/office/drawing/2014/main" id="{F41DD280-14EB-4FC3-B1C6-7E08F8B61D05}"/>
                  </a:ext>
                </a:extLst>
              </p:cNvPr>
              <p:cNvSpPr/>
              <p:nvPr/>
            </p:nvSpPr>
            <p:spPr>
              <a:xfrm>
                <a:off x="5793741" y="4314551"/>
                <a:ext cx="371440" cy="787069"/>
              </a:xfrm>
              <a:custGeom>
                <a:avLst/>
                <a:gdLst>
                  <a:gd name="connsiteX0" fmla="*/ 320014 w 371440"/>
                  <a:gd name="connsiteY0" fmla="*/ 68412 h 787069"/>
                  <a:gd name="connsiteX1" fmla="*/ 347912 w 371440"/>
                  <a:gd name="connsiteY1" fmla="*/ 0 h 787069"/>
                  <a:gd name="connsiteX2" fmla="*/ 339136 w 371440"/>
                  <a:gd name="connsiteY2" fmla="*/ 207725 h 787069"/>
                  <a:gd name="connsiteX3" fmla="*/ 227590 w 371440"/>
                  <a:gd name="connsiteY3" fmla="*/ 394626 h 787069"/>
                  <a:gd name="connsiteX4" fmla="*/ 289628 w 371440"/>
                  <a:gd name="connsiteY4" fmla="*/ 425274 h 787069"/>
                  <a:gd name="connsiteX5" fmla="*/ 195108 w 371440"/>
                  <a:gd name="connsiteY5" fmla="*/ 523941 h 787069"/>
                  <a:gd name="connsiteX6" fmla="*/ 207507 w 371440"/>
                  <a:gd name="connsiteY6" fmla="*/ 583753 h 787069"/>
                  <a:gd name="connsiteX7" fmla="*/ 203927 w 371440"/>
                  <a:gd name="connsiteY7" fmla="*/ 653824 h 787069"/>
                  <a:gd name="connsiteX8" fmla="*/ 132459 w 371440"/>
                  <a:gd name="connsiteY8" fmla="*/ 787069 h 787069"/>
                  <a:gd name="connsiteX9" fmla="*/ 108709 w 371440"/>
                  <a:gd name="connsiteY9" fmla="*/ 775369 h 787069"/>
                  <a:gd name="connsiteX10" fmla="*/ 134074 w 371440"/>
                  <a:gd name="connsiteY10" fmla="*/ 721538 h 787069"/>
                  <a:gd name="connsiteX11" fmla="*/ 120627 w 371440"/>
                  <a:gd name="connsiteY11" fmla="*/ 587027 h 787069"/>
                  <a:gd name="connsiteX12" fmla="*/ 0 w 371440"/>
                  <a:gd name="connsiteY12" fmla="*/ 526037 h 787069"/>
                  <a:gd name="connsiteX13" fmla="*/ 176728 w 371440"/>
                  <a:gd name="connsiteY13" fmla="*/ 336866 h 787069"/>
                  <a:gd name="connsiteX14" fmla="*/ 320014 w 371440"/>
                  <a:gd name="connsiteY14" fmla="*/ 68412 h 78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1440" h="787069">
                    <a:moveTo>
                      <a:pt x="320014" y="68412"/>
                    </a:moveTo>
                    <a:cubicBezTo>
                      <a:pt x="326607" y="44488"/>
                      <a:pt x="332326" y="19341"/>
                      <a:pt x="347912" y="0"/>
                    </a:cubicBezTo>
                    <a:cubicBezTo>
                      <a:pt x="387379" y="60990"/>
                      <a:pt x="372185" y="143024"/>
                      <a:pt x="339136" y="207725"/>
                    </a:cubicBezTo>
                    <a:cubicBezTo>
                      <a:pt x="306087" y="272383"/>
                      <a:pt x="257234" y="328353"/>
                      <a:pt x="227590" y="394626"/>
                    </a:cubicBezTo>
                    <a:cubicBezTo>
                      <a:pt x="245446" y="409557"/>
                      <a:pt x="266926" y="420122"/>
                      <a:pt x="289628" y="425274"/>
                    </a:cubicBezTo>
                    <a:cubicBezTo>
                      <a:pt x="289104" y="472861"/>
                      <a:pt x="204975" y="477358"/>
                      <a:pt x="195108" y="523941"/>
                    </a:cubicBezTo>
                    <a:cubicBezTo>
                      <a:pt x="190830" y="544068"/>
                      <a:pt x="202880" y="563670"/>
                      <a:pt x="207507" y="583753"/>
                    </a:cubicBezTo>
                    <a:cubicBezTo>
                      <a:pt x="212833" y="606717"/>
                      <a:pt x="208381" y="630686"/>
                      <a:pt x="203927" y="653824"/>
                    </a:cubicBezTo>
                    <a:cubicBezTo>
                      <a:pt x="191179" y="719967"/>
                      <a:pt x="188123" y="749130"/>
                      <a:pt x="132459" y="787069"/>
                    </a:cubicBezTo>
                    <a:cubicBezTo>
                      <a:pt x="117790" y="773666"/>
                      <a:pt x="102727" y="794316"/>
                      <a:pt x="108709" y="775369"/>
                    </a:cubicBezTo>
                    <a:cubicBezTo>
                      <a:pt x="114690" y="756421"/>
                      <a:pt x="126303" y="739831"/>
                      <a:pt x="134074" y="721538"/>
                    </a:cubicBezTo>
                    <a:cubicBezTo>
                      <a:pt x="152454" y="678273"/>
                      <a:pt x="147215" y="625796"/>
                      <a:pt x="120627" y="587027"/>
                    </a:cubicBezTo>
                    <a:cubicBezTo>
                      <a:pt x="94040" y="548259"/>
                      <a:pt x="46976" y="524465"/>
                      <a:pt x="0" y="526037"/>
                    </a:cubicBezTo>
                    <a:cubicBezTo>
                      <a:pt x="44269" y="524553"/>
                      <a:pt x="145949" y="372666"/>
                      <a:pt x="176728" y="336866"/>
                    </a:cubicBezTo>
                    <a:cubicBezTo>
                      <a:pt x="243351" y="259329"/>
                      <a:pt x="292859" y="167036"/>
                      <a:pt x="320014" y="68412"/>
                    </a:cubicBezTo>
                    <a:close/>
                  </a:path>
                </a:pathLst>
              </a:custGeom>
              <a:solidFill>
                <a:srgbClr val="DA9C92">
                  <a:alpha val="10000"/>
                </a:srgbClr>
              </a:solidFill>
              <a:ln w="4365" cap="flat">
                <a:noFill/>
                <a:prstDash val="solid"/>
                <a:miter/>
              </a:ln>
            </p:spPr>
            <p:txBody>
              <a:bodyPr rtlCol="0" anchor="ctr"/>
              <a:lstStyle/>
              <a:p>
                <a:endParaRPr lang="th-TH"/>
              </a:p>
            </p:txBody>
          </p:sp>
          <p:sp>
            <p:nvSpPr>
              <p:cNvPr id="155" name="Freeform: Shape 154">
                <a:extLst>
                  <a:ext uri="{FF2B5EF4-FFF2-40B4-BE49-F238E27FC236}">
                    <a16:creationId xmlns:a16="http://schemas.microsoft.com/office/drawing/2014/main" id="{2074B981-D753-4F74-8F49-6C1CBE009589}"/>
                  </a:ext>
                </a:extLst>
              </p:cNvPr>
              <p:cNvSpPr/>
              <p:nvPr/>
            </p:nvSpPr>
            <p:spPr>
              <a:xfrm>
                <a:off x="4266230" y="3602268"/>
                <a:ext cx="231955" cy="413058"/>
              </a:xfrm>
              <a:custGeom>
                <a:avLst/>
                <a:gdLst>
                  <a:gd name="connsiteX0" fmla="*/ 177121 w 231955"/>
                  <a:gd name="connsiteY0" fmla="*/ 261250 h 413058"/>
                  <a:gd name="connsiteX1" fmla="*/ 226237 w 231955"/>
                  <a:gd name="connsiteY1" fmla="*/ 163893 h 413058"/>
                  <a:gd name="connsiteX2" fmla="*/ 213663 w 231955"/>
                  <a:gd name="connsiteY2" fmla="*/ 116567 h 413058"/>
                  <a:gd name="connsiteX3" fmla="*/ 231956 w 231955"/>
                  <a:gd name="connsiteY3" fmla="*/ 0 h 413058"/>
                  <a:gd name="connsiteX4" fmla="*/ 174982 w 231955"/>
                  <a:gd name="connsiteY4" fmla="*/ 89325 h 413058"/>
                  <a:gd name="connsiteX5" fmla="*/ 165159 w 231955"/>
                  <a:gd name="connsiteY5" fmla="*/ 110455 h 413058"/>
                  <a:gd name="connsiteX6" fmla="*/ 167560 w 231955"/>
                  <a:gd name="connsiteY6" fmla="*/ 139313 h 413058"/>
                  <a:gd name="connsiteX7" fmla="*/ 91289 w 231955"/>
                  <a:gd name="connsiteY7" fmla="*/ 296395 h 413058"/>
                  <a:gd name="connsiteX8" fmla="*/ 77624 w 231955"/>
                  <a:gd name="connsiteY8" fmla="*/ 350226 h 413058"/>
                  <a:gd name="connsiteX9" fmla="*/ 35538 w 231955"/>
                  <a:gd name="connsiteY9" fmla="*/ 360485 h 413058"/>
                  <a:gd name="connsiteX10" fmla="*/ 0 w 231955"/>
                  <a:gd name="connsiteY10" fmla="*/ 381485 h 413058"/>
                  <a:gd name="connsiteX11" fmla="*/ 134336 w 231955"/>
                  <a:gd name="connsiteY11" fmla="*/ 401044 h 413058"/>
                  <a:gd name="connsiteX12" fmla="*/ 177121 w 231955"/>
                  <a:gd name="connsiteY12" fmla="*/ 261250 h 41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1955" h="413058">
                    <a:moveTo>
                      <a:pt x="177121" y="261250"/>
                    </a:moveTo>
                    <a:cubicBezTo>
                      <a:pt x="190917" y="227022"/>
                      <a:pt x="227066" y="200784"/>
                      <a:pt x="226237" y="163893"/>
                    </a:cubicBezTo>
                    <a:cubicBezTo>
                      <a:pt x="225887" y="147521"/>
                      <a:pt x="217898" y="132415"/>
                      <a:pt x="213663" y="116567"/>
                    </a:cubicBezTo>
                    <a:cubicBezTo>
                      <a:pt x="203229" y="77799"/>
                      <a:pt x="215322" y="36542"/>
                      <a:pt x="231956" y="0"/>
                    </a:cubicBezTo>
                    <a:cubicBezTo>
                      <a:pt x="212965" y="29775"/>
                      <a:pt x="193973" y="59550"/>
                      <a:pt x="174982" y="89325"/>
                    </a:cubicBezTo>
                    <a:cubicBezTo>
                      <a:pt x="170791" y="95917"/>
                      <a:pt x="166469" y="102728"/>
                      <a:pt x="165159" y="110455"/>
                    </a:cubicBezTo>
                    <a:cubicBezTo>
                      <a:pt x="163500" y="120016"/>
                      <a:pt x="166643" y="129665"/>
                      <a:pt x="167560" y="139313"/>
                    </a:cubicBezTo>
                    <a:cubicBezTo>
                      <a:pt x="173148" y="198470"/>
                      <a:pt x="99890" y="237631"/>
                      <a:pt x="91289" y="296395"/>
                    </a:cubicBezTo>
                    <a:cubicBezTo>
                      <a:pt x="88539" y="315168"/>
                      <a:pt x="91682" y="337434"/>
                      <a:pt x="77624" y="350226"/>
                    </a:cubicBezTo>
                    <a:cubicBezTo>
                      <a:pt x="66710" y="360136"/>
                      <a:pt x="50251" y="359525"/>
                      <a:pt x="35538" y="360485"/>
                    </a:cubicBezTo>
                    <a:cubicBezTo>
                      <a:pt x="20825" y="361446"/>
                      <a:pt x="3493" y="367121"/>
                      <a:pt x="0" y="381485"/>
                    </a:cubicBezTo>
                    <a:cubicBezTo>
                      <a:pt x="42916" y="396591"/>
                      <a:pt x="95218" y="431342"/>
                      <a:pt x="134336" y="401044"/>
                    </a:cubicBezTo>
                    <a:cubicBezTo>
                      <a:pt x="173367" y="370745"/>
                      <a:pt x="161011" y="301241"/>
                      <a:pt x="177121" y="261250"/>
                    </a:cubicBezTo>
                    <a:close/>
                  </a:path>
                </a:pathLst>
              </a:custGeom>
              <a:solidFill>
                <a:srgbClr val="DA9C92">
                  <a:alpha val="25000"/>
                </a:srgbClr>
              </a:solidFill>
              <a:ln w="4365" cap="flat">
                <a:noFill/>
                <a:prstDash val="solid"/>
                <a:miter/>
              </a:ln>
            </p:spPr>
            <p:txBody>
              <a:bodyPr rtlCol="0" anchor="ctr"/>
              <a:lstStyle/>
              <a:p>
                <a:endParaRPr lang="th-TH"/>
              </a:p>
            </p:txBody>
          </p:sp>
          <p:sp>
            <p:nvSpPr>
              <p:cNvPr id="156" name="Freeform: Shape 155">
                <a:extLst>
                  <a:ext uri="{FF2B5EF4-FFF2-40B4-BE49-F238E27FC236}">
                    <a16:creationId xmlns:a16="http://schemas.microsoft.com/office/drawing/2014/main" id="{DA019DA3-C25A-4F29-9830-E40238F4F51A}"/>
                  </a:ext>
                </a:extLst>
              </p:cNvPr>
              <p:cNvSpPr/>
              <p:nvPr/>
            </p:nvSpPr>
            <p:spPr>
              <a:xfrm>
                <a:off x="4530886" y="3665703"/>
                <a:ext cx="265223" cy="184076"/>
              </a:xfrm>
              <a:custGeom>
                <a:avLst/>
                <a:gdLst>
                  <a:gd name="connsiteX0" fmla="*/ 255618 w 265223"/>
                  <a:gd name="connsiteY0" fmla="*/ 167123 h 184076"/>
                  <a:gd name="connsiteX1" fmla="*/ 186115 w 265223"/>
                  <a:gd name="connsiteY1" fmla="*/ 178518 h 184076"/>
                  <a:gd name="connsiteX2" fmla="*/ 168171 w 265223"/>
                  <a:gd name="connsiteY2" fmla="*/ 183975 h 184076"/>
                  <a:gd name="connsiteX3" fmla="*/ 152891 w 265223"/>
                  <a:gd name="connsiteY3" fmla="*/ 175156 h 184076"/>
                  <a:gd name="connsiteX4" fmla="*/ 0 w 265223"/>
                  <a:gd name="connsiteY4" fmla="*/ 115257 h 184076"/>
                  <a:gd name="connsiteX5" fmla="*/ 139400 w 265223"/>
                  <a:gd name="connsiteY5" fmla="*/ 124862 h 184076"/>
                  <a:gd name="connsiteX6" fmla="*/ 158348 w 265223"/>
                  <a:gd name="connsiteY6" fmla="*/ 124207 h 184076"/>
                  <a:gd name="connsiteX7" fmla="*/ 177601 w 265223"/>
                  <a:gd name="connsiteY7" fmla="*/ 113162 h 184076"/>
                  <a:gd name="connsiteX8" fmla="*/ 265223 w 265223"/>
                  <a:gd name="connsiteY8" fmla="*/ 0 h 184076"/>
                  <a:gd name="connsiteX9" fmla="*/ 255618 w 265223"/>
                  <a:gd name="connsiteY9" fmla="*/ 167123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223" h="184076">
                    <a:moveTo>
                      <a:pt x="255618" y="167123"/>
                    </a:moveTo>
                    <a:cubicBezTo>
                      <a:pt x="231956" y="167647"/>
                      <a:pt x="207464" y="168389"/>
                      <a:pt x="186115" y="178518"/>
                    </a:cubicBezTo>
                    <a:cubicBezTo>
                      <a:pt x="180396" y="181225"/>
                      <a:pt x="174458" y="184718"/>
                      <a:pt x="168171" y="183975"/>
                    </a:cubicBezTo>
                    <a:cubicBezTo>
                      <a:pt x="162234" y="183277"/>
                      <a:pt x="157431" y="178998"/>
                      <a:pt x="152891" y="175156"/>
                    </a:cubicBezTo>
                    <a:cubicBezTo>
                      <a:pt x="110586" y="139182"/>
                      <a:pt x="55097" y="121981"/>
                      <a:pt x="0" y="115257"/>
                    </a:cubicBezTo>
                    <a:cubicBezTo>
                      <a:pt x="46452" y="118445"/>
                      <a:pt x="92948" y="121632"/>
                      <a:pt x="139400" y="124862"/>
                    </a:cubicBezTo>
                    <a:cubicBezTo>
                      <a:pt x="145731" y="125299"/>
                      <a:pt x="152192" y="125735"/>
                      <a:pt x="158348" y="124207"/>
                    </a:cubicBezTo>
                    <a:cubicBezTo>
                      <a:pt x="165595" y="122417"/>
                      <a:pt x="171926" y="118008"/>
                      <a:pt x="177601" y="113162"/>
                    </a:cubicBezTo>
                    <a:cubicBezTo>
                      <a:pt x="212179" y="83605"/>
                      <a:pt x="223617" y="9998"/>
                      <a:pt x="265223" y="0"/>
                    </a:cubicBezTo>
                    <a:cubicBezTo>
                      <a:pt x="262342" y="13010"/>
                      <a:pt x="234095" y="167647"/>
                      <a:pt x="255618" y="167123"/>
                    </a:cubicBezTo>
                    <a:close/>
                  </a:path>
                </a:pathLst>
              </a:custGeom>
              <a:solidFill>
                <a:srgbClr val="DA9C92">
                  <a:alpha val="25000"/>
                </a:srgbClr>
              </a:solidFill>
              <a:ln w="4365" cap="flat">
                <a:noFill/>
                <a:prstDash val="solid"/>
                <a:miter/>
              </a:ln>
            </p:spPr>
            <p:txBody>
              <a:bodyPr rtlCol="0" anchor="ctr"/>
              <a:lstStyle/>
              <a:p>
                <a:endParaRPr lang="th-TH"/>
              </a:p>
            </p:txBody>
          </p:sp>
          <p:sp>
            <p:nvSpPr>
              <p:cNvPr id="157" name="Freeform: Shape 156">
                <a:extLst>
                  <a:ext uri="{FF2B5EF4-FFF2-40B4-BE49-F238E27FC236}">
                    <a16:creationId xmlns:a16="http://schemas.microsoft.com/office/drawing/2014/main" id="{152E9065-1A32-465A-A9CB-EBAA9AE5AC54}"/>
                  </a:ext>
                </a:extLst>
              </p:cNvPr>
              <p:cNvSpPr/>
              <p:nvPr/>
            </p:nvSpPr>
            <p:spPr>
              <a:xfrm>
                <a:off x="4804011" y="3471853"/>
                <a:ext cx="437891" cy="335041"/>
              </a:xfrm>
              <a:custGeom>
                <a:avLst/>
                <a:gdLst>
                  <a:gd name="connsiteX0" fmla="*/ 313378 w 437891"/>
                  <a:gd name="connsiteY0" fmla="*/ 335041 h 335041"/>
                  <a:gd name="connsiteX1" fmla="*/ 155816 w 437891"/>
                  <a:gd name="connsiteY1" fmla="*/ 307406 h 335041"/>
                  <a:gd name="connsiteX2" fmla="*/ 0 w 437891"/>
                  <a:gd name="connsiteY2" fmla="*/ 330632 h 335041"/>
                  <a:gd name="connsiteX3" fmla="*/ 187556 w 437891"/>
                  <a:gd name="connsiteY3" fmla="*/ 274837 h 335041"/>
                  <a:gd name="connsiteX4" fmla="*/ 264219 w 437891"/>
                  <a:gd name="connsiteY4" fmla="*/ 175427 h 335041"/>
                  <a:gd name="connsiteX5" fmla="*/ 302333 w 437891"/>
                  <a:gd name="connsiteY5" fmla="*/ 102649 h 335041"/>
                  <a:gd name="connsiteX6" fmla="*/ 309449 w 437891"/>
                  <a:gd name="connsiteY6" fmla="*/ 83439 h 335041"/>
                  <a:gd name="connsiteX7" fmla="*/ 306349 w 437891"/>
                  <a:gd name="connsiteY7" fmla="*/ 64448 h 335041"/>
                  <a:gd name="connsiteX8" fmla="*/ 263084 w 437891"/>
                  <a:gd name="connsiteY8" fmla="*/ 1231 h 335041"/>
                  <a:gd name="connsiteX9" fmla="*/ 437891 w 437891"/>
                  <a:gd name="connsiteY9" fmla="*/ 9 h 335041"/>
                  <a:gd name="connsiteX10" fmla="*/ 313378 w 437891"/>
                  <a:gd name="connsiteY10" fmla="*/ 335041 h 33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7891" h="335041">
                    <a:moveTo>
                      <a:pt x="313378" y="335041"/>
                    </a:moveTo>
                    <a:cubicBezTo>
                      <a:pt x="260596" y="327270"/>
                      <a:pt x="208861" y="313081"/>
                      <a:pt x="155816" y="307406"/>
                    </a:cubicBezTo>
                    <a:cubicBezTo>
                      <a:pt x="102771" y="301730"/>
                      <a:pt x="46845" y="305179"/>
                      <a:pt x="0" y="330632"/>
                    </a:cubicBezTo>
                    <a:cubicBezTo>
                      <a:pt x="55752" y="295836"/>
                      <a:pt x="131979" y="309894"/>
                      <a:pt x="187556" y="274837"/>
                    </a:cubicBezTo>
                    <a:cubicBezTo>
                      <a:pt x="223399" y="252222"/>
                      <a:pt x="244573" y="212973"/>
                      <a:pt x="264219" y="175427"/>
                    </a:cubicBezTo>
                    <a:cubicBezTo>
                      <a:pt x="276924" y="151153"/>
                      <a:pt x="289628" y="126923"/>
                      <a:pt x="302333" y="102649"/>
                    </a:cubicBezTo>
                    <a:cubicBezTo>
                      <a:pt x="305520" y="96580"/>
                      <a:pt x="308751" y="90294"/>
                      <a:pt x="309449" y="83439"/>
                    </a:cubicBezTo>
                    <a:cubicBezTo>
                      <a:pt x="310104" y="77021"/>
                      <a:pt x="308445" y="70560"/>
                      <a:pt x="306349" y="64448"/>
                    </a:cubicBezTo>
                    <a:cubicBezTo>
                      <a:pt x="298054" y="39956"/>
                      <a:pt x="282905" y="17821"/>
                      <a:pt x="263084" y="1231"/>
                    </a:cubicBezTo>
                    <a:cubicBezTo>
                      <a:pt x="305607" y="36856"/>
                      <a:pt x="391832" y="-646"/>
                      <a:pt x="437891" y="9"/>
                    </a:cubicBezTo>
                    <a:cubicBezTo>
                      <a:pt x="384061" y="105836"/>
                      <a:pt x="182622" y="187171"/>
                      <a:pt x="313378" y="335041"/>
                    </a:cubicBezTo>
                    <a:close/>
                  </a:path>
                </a:pathLst>
              </a:custGeom>
              <a:solidFill>
                <a:srgbClr val="DA9C92">
                  <a:alpha val="25000"/>
                </a:srgbClr>
              </a:solidFill>
              <a:ln w="4365" cap="flat">
                <a:noFill/>
                <a:prstDash val="solid"/>
                <a:miter/>
              </a:ln>
            </p:spPr>
            <p:txBody>
              <a:bodyPr rtlCol="0" anchor="ctr"/>
              <a:lstStyle/>
              <a:p>
                <a:endParaRPr lang="th-TH"/>
              </a:p>
            </p:txBody>
          </p:sp>
          <p:pic>
            <p:nvPicPr>
              <p:cNvPr id="158" name="Picture 157">
                <a:extLst>
                  <a:ext uri="{FF2B5EF4-FFF2-40B4-BE49-F238E27FC236}">
                    <a16:creationId xmlns:a16="http://schemas.microsoft.com/office/drawing/2014/main" id="{151F000A-BEA4-4B3D-8D3D-E8BDA7F788C7}"/>
                  </a:ext>
                </a:extLst>
              </p:cNvPr>
              <p:cNvPicPr>
                <a:picLocks noChangeAspect="1"/>
              </p:cNvPicPr>
              <p:nvPr/>
            </p:nvPicPr>
            <p:blipFill>
              <a:blip r:embed="rId187"/>
              <a:stretch>
                <a:fillRect/>
              </a:stretch>
            </p:blipFill>
            <p:spPr>
              <a:xfrm>
                <a:off x="5355305" y="3814649"/>
                <a:ext cx="200827" cy="619945"/>
              </a:xfrm>
              <a:custGeom>
                <a:avLst/>
                <a:gdLst>
                  <a:gd name="connsiteX0" fmla="*/ 908 w 200827"/>
                  <a:gd name="connsiteY0" fmla="*/ 168 h 619945"/>
                  <a:gd name="connsiteX1" fmla="*/ 201736 w 200827"/>
                  <a:gd name="connsiteY1" fmla="*/ 168 h 619945"/>
                  <a:gd name="connsiteX2" fmla="*/ 201736 w 200827"/>
                  <a:gd name="connsiteY2" fmla="*/ 620114 h 619945"/>
                  <a:gd name="connsiteX3" fmla="*/ 908 w 200827"/>
                  <a:gd name="connsiteY3" fmla="*/ 620114 h 619945"/>
                </a:gdLst>
                <a:ahLst/>
                <a:cxnLst>
                  <a:cxn ang="0">
                    <a:pos x="connsiteX0" y="connsiteY0"/>
                  </a:cxn>
                  <a:cxn ang="0">
                    <a:pos x="connsiteX1" y="connsiteY1"/>
                  </a:cxn>
                  <a:cxn ang="0">
                    <a:pos x="connsiteX2" y="connsiteY2"/>
                  </a:cxn>
                  <a:cxn ang="0">
                    <a:pos x="connsiteX3" y="connsiteY3"/>
                  </a:cxn>
                </a:cxnLst>
                <a:rect l="l" t="t" r="r" b="b"/>
                <a:pathLst>
                  <a:path w="200827" h="619945">
                    <a:moveTo>
                      <a:pt x="908" y="168"/>
                    </a:moveTo>
                    <a:lnTo>
                      <a:pt x="201736" y="168"/>
                    </a:lnTo>
                    <a:lnTo>
                      <a:pt x="201736" y="620114"/>
                    </a:lnTo>
                    <a:lnTo>
                      <a:pt x="908" y="620114"/>
                    </a:lnTo>
                    <a:close/>
                  </a:path>
                </a:pathLst>
              </a:custGeom>
            </p:spPr>
          </p:pic>
          <p:pic>
            <p:nvPicPr>
              <p:cNvPr id="159" name="Picture 158">
                <a:extLst>
                  <a:ext uri="{FF2B5EF4-FFF2-40B4-BE49-F238E27FC236}">
                    <a16:creationId xmlns:a16="http://schemas.microsoft.com/office/drawing/2014/main" id="{E4F1BB02-C4EC-4C3D-8569-320345696158}"/>
                  </a:ext>
                </a:extLst>
              </p:cNvPr>
              <p:cNvPicPr>
                <a:picLocks noChangeAspect="1"/>
              </p:cNvPicPr>
              <p:nvPr/>
            </p:nvPicPr>
            <p:blipFill>
              <a:blip r:embed="rId188"/>
              <a:stretch>
                <a:fillRect/>
              </a:stretch>
            </p:blipFill>
            <p:spPr>
              <a:xfrm>
                <a:off x="5241794" y="3814649"/>
                <a:ext cx="235753" cy="126608"/>
              </a:xfrm>
              <a:custGeom>
                <a:avLst/>
                <a:gdLst>
                  <a:gd name="connsiteX0" fmla="*/ 882 w 235753"/>
                  <a:gd name="connsiteY0" fmla="*/ 168 h 126608"/>
                  <a:gd name="connsiteX1" fmla="*/ 236636 w 235753"/>
                  <a:gd name="connsiteY1" fmla="*/ 168 h 126608"/>
                  <a:gd name="connsiteX2" fmla="*/ 236636 w 235753"/>
                  <a:gd name="connsiteY2" fmla="*/ 126776 h 126608"/>
                  <a:gd name="connsiteX3" fmla="*/ 882 w 235753"/>
                  <a:gd name="connsiteY3" fmla="*/ 126776 h 126608"/>
                </a:gdLst>
                <a:ahLst/>
                <a:cxnLst>
                  <a:cxn ang="0">
                    <a:pos x="connsiteX0" y="connsiteY0"/>
                  </a:cxn>
                  <a:cxn ang="0">
                    <a:pos x="connsiteX1" y="connsiteY1"/>
                  </a:cxn>
                  <a:cxn ang="0">
                    <a:pos x="connsiteX2" y="connsiteY2"/>
                  </a:cxn>
                  <a:cxn ang="0">
                    <a:pos x="connsiteX3" y="connsiteY3"/>
                  </a:cxn>
                </a:cxnLst>
                <a:rect l="l" t="t" r="r" b="b"/>
                <a:pathLst>
                  <a:path w="235753" h="126608">
                    <a:moveTo>
                      <a:pt x="882" y="168"/>
                    </a:moveTo>
                    <a:lnTo>
                      <a:pt x="236636" y="168"/>
                    </a:lnTo>
                    <a:lnTo>
                      <a:pt x="236636" y="126776"/>
                    </a:lnTo>
                    <a:lnTo>
                      <a:pt x="882" y="126776"/>
                    </a:lnTo>
                    <a:close/>
                  </a:path>
                </a:pathLst>
              </a:custGeom>
            </p:spPr>
          </p:pic>
        </p:grpSp>
        <p:grpSp>
          <p:nvGrpSpPr>
            <p:cNvPr id="25" name="Graphic 3512">
              <a:extLst>
                <a:ext uri="{FF2B5EF4-FFF2-40B4-BE49-F238E27FC236}">
                  <a16:creationId xmlns:a16="http://schemas.microsoft.com/office/drawing/2014/main" id="{136E4EE6-E65B-4BA9-A076-7B316F24261B}"/>
                </a:ext>
              </a:extLst>
            </p:cNvPr>
            <p:cNvGrpSpPr/>
            <p:nvPr/>
          </p:nvGrpSpPr>
          <p:grpSpPr>
            <a:xfrm flipH="1">
              <a:off x="4051904" y="2223649"/>
              <a:ext cx="746079" cy="759330"/>
              <a:chOff x="4692675" y="4122640"/>
              <a:chExt cx="2271848" cy="2312200"/>
            </a:xfrm>
          </p:grpSpPr>
          <p:grpSp>
            <p:nvGrpSpPr>
              <p:cNvPr id="26" name="Graphic 3512">
                <a:extLst>
                  <a:ext uri="{FF2B5EF4-FFF2-40B4-BE49-F238E27FC236}">
                    <a16:creationId xmlns:a16="http://schemas.microsoft.com/office/drawing/2014/main" id="{E785C698-FDBB-4D7D-AC7D-9663CD2B3EE7}"/>
                  </a:ext>
                </a:extLst>
              </p:cNvPr>
              <p:cNvGrpSpPr/>
              <p:nvPr/>
            </p:nvGrpSpPr>
            <p:grpSpPr>
              <a:xfrm>
                <a:off x="4692675" y="4122640"/>
                <a:ext cx="2271848" cy="2312200"/>
                <a:chOff x="4692675" y="4122640"/>
                <a:chExt cx="2271848" cy="2312200"/>
              </a:xfrm>
              <a:solidFill>
                <a:srgbClr val="938F50"/>
              </a:solidFill>
            </p:grpSpPr>
            <p:pic>
              <p:nvPicPr>
                <p:cNvPr id="45" name="Picture 44">
                  <a:extLst>
                    <a:ext uri="{FF2B5EF4-FFF2-40B4-BE49-F238E27FC236}">
                      <a16:creationId xmlns:a16="http://schemas.microsoft.com/office/drawing/2014/main" id="{A9EC28C6-58AF-4ED6-8E9B-DEA5E5E3A604}"/>
                    </a:ext>
                  </a:extLst>
                </p:cNvPr>
                <p:cNvPicPr>
                  <a:picLocks noChangeAspect="1"/>
                </p:cNvPicPr>
                <p:nvPr/>
              </p:nvPicPr>
              <p:blipFill>
                <a:blip r:embed="rId64"/>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46" name="Picture 45">
                  <a:extLst>
                    <a:ext uri="{FF2B5EF4-FFF2-40B4-BE49-F238E27FC236}">
                      <a16:creationId xmlns:a16="http://schemas.microsoft.com/office/drawing/2014/main" id="{BC47DB38-5B5C-41AA-87DC-6081C9F80960}"/>
                    </a:ext>
                  </a:extLst>
                </p:cNvPr>
                <p:cNvPicPr>
                  <a:picLocks noChangeAspect="1"/>
                </p:cNvPicPr>
                <p:nvPr/>
              </p:nvPicPr>
              <p:blipFill>
                <a:blip r:embed="rId65"/>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47" name="Picture 46">
                  <a:extLst>
                    <a:ext uri="{FF2B5EF4-FFF2-40B4-BE49-F238E27FC236}">
                      <a16:creationId xmlns:a16="http://schemas.microsoft.com/office/drawing/2014/main" id="{CE467786-5EA8-43A7-B4A3-ADF75A35C5A2}"/>
                    </a:ext>
                  </a:extLst>
                </p:cNvPr>
                <p:cNvPicPr>
                  <a:picLocks noChangeAspect="1"/>
                </p:cNvPicPr>
                <p:nvPr/>
              </p:nvPicPr>
              <p:blipFill>
                <a:blip r:embed="rId66"/>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48" name="Picture 47">
                  <a:extLst>
                    <a:ext uri="{FF2B5EF4-FFF2-40B4-BE49-F238E27FC236}">
                      <a16:creationId xmlns:a16="http://schemas.microsoft.com/office/drawing/2014/main" id="{4BFF32AF-8EB4-48D4-9F06-4CB460D3B394}"/>
                    </a:ext>
                  </a:extLst>
                </p:cNvPr>
                <p:cNvPicPr>
                  <a:picLocks noChangeAspect="1"/>
                </p:cNvPicPr>
                <p:nvPr/>
              </p:nvPicPr>
              <p:blipFill>
                <a:blip r:embed="rId67"/>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49" name="Picture 48">
                  <a:extLst>
                    <a:ext uri="{FF2B5EF4-FFF2-40B4-BE49-F238E27FC236}">
                      <a16:creationId xmlns:a16="http://schemas.microsoft.com/office/drawing/2014/main" id="{1C8A7C2E-3F7A-46AB-94D2-C67687BCE2E5}"/>
                    </a:ext>
                  </a:extLst>
                </p:cNvPr>
                <p:cNvPicPr>
                  <a:picLocks noChangeAspect="1"/>
                </p:cNvPicPr>
                <p:nvPr/>
              </p:nvPicPr>
              <p:blipFill>
                <a:blip r:embed="rId68"/>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50" name="Picture 49">
                  <a:extLst>
                    <a:ext uri="{FF2B5EF4-FFF2-40B4-BE49-F238E27FC236}">
                      <a16:creationId xmlns:a16="http://schemas.microsoft.com/office/drawing/2014/main" id="{C19553F8-B038-47D2-AB57-091A0010B157}"/>
                    </a:ext>
                  </a:extLst>
                </p:cNvPr>
                <p:cNvPicPr>
                  <a:picLocks noChangeAspect="1"/>
                </p:cNvPicPr>
                <p:nvPr/>
              </p:nvPicPr>
              <p:blipFill>
                <a:blip r:embed="rId69"/>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51" name="Picture 50">
                  <a:extLst>
                    <a:ext uri="{FF2B5EF4-FFF2-40B4-BE49-F238E27FC236}">
                      <a16:creationId xmlns:a16="http://schemas.microsoft.com/office/drawing/2014/main" id="{38074DFA-3105-4978-BCEF-B074F1D44664}"/>
                    </a:ext>
                  </a:extLst>
                </p:cNvPr>
                <p:cNvPicPr>
                  <a:picLocks noChangeAspect="1"/>
                </p:cNvPicPr>
                <p:nvPr/>
              </p:nvPicPr>
              <p:blipFill>
                <a:blip r:embed="rId70"/>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52" name="Picture 51">
                  <a:extLst>
                    <a:ext uri="{FF2B5EF4-FFF2-40B4-BE49-F238E27FC236}">
                      <a16:creationId xmlns:a16="http://schemas.microsoft.com/office/drawing/2014/main" id="{F18D1866-797E-4684-B136-4EEB15998235}"/>
                    </a:ext>
                  </a:extLst>
                </p:cNvPr>
                <p:cNvPicPr>
                  <a:picLocks noChangeAspect="1"/>
                </p:cNvPicPr>
                <p:nvPr/>
              </p:nvPicPr>
              <p:blipFill>
                <a:blip r:embed="rId71"/>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53" name="Picture 52">
                  <a:extLst>
                    <a:ext uri="{FF2B5EF4-FFF2-40B4-BE49-F238E27FC236}">
                      <a16:creationId xmlns:a16="http://schemas.microsoft.com/office/drawing/2014/main" id="{AF96DA47-2D14-4E2B-AA25-96E7DF69A422}"/>
                    </a:ext>
                  </a:extLst>
                </p:cNvPr>
                <p:cNvPicPr>
                  <a:picLocks noChangeAspect="1"/>
                </p:cNvPicPr>
                <p:nvPr/>
              </p:nvPicPr>
              <p:blipFill>
                <a:blip r:embed="rId72"/>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54" name="Picture 53">
                  <a:extLst>
                    <a:ext uri="{FF2B5EF4-FFF2-40B4-BE49-F238E27FC236}">
                      <a16:creationId xmlns:a16="http://schemas.microsoft.com/office/drawing/2014/main" id="{032499FF-D208-4EF1-A17D-31BBD00DB6CC}"/>
                    </a:ext>
                  </a:extLst>
                </p:cNvPr>
                <p:cNvPicPr>
                  <a:picLocks noChangeAspect="1"/>
                </p:cNvPicPr>
                <p:nvPr/>
              </p:nvPicPr>
              <p:blipFill>
                <a:blip r:embed="rId73"/>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55" name="Picture 54">
                  <a:extLst>
                    <a:ext uri="{FF2B5EF4-FFF2-40B4-BE49-F238E27FC236}">
                      <a16:creationId xmlns:a16="http://schemas.microsoft.com/office/drawing/2014/main" id="{80777786-B763-4FC2-8889-0B4DB7A06C60}"/>
                    </a:ext>
                  </a:extLst>
                </p:cNvPr>
                <p:cNvPicPr>
                  <a:picLocks noChangeAspect="1"/>
                </p:cNvPicPr>
                <p:nvPr/>
              </p:nvPicPr>
              <p:blipFill>
                <a:blip r:embed="rId74"/>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56" name="Picture 55">
                  <a:extLst>
                    <a:ext uri="{FF2B5EF4-FFF2-40B4-BE49-F238E27FC236}">
                      <a16:creationId xmlns:a16="http://schemas.microsoft.com/office/drawing/2014/main" id="{2EAFF084-D25D-4B02-9222-B1A5371E441D}"/>
                    </a:ext>
                  </a:extLst>
                </p:cNvPr>
                <p:cNvPicPr>
                  <a:picLocks noChangeAspect="1"/>
                </p:cNvPicPr>
                <p:nvPr/>
              </p:nvPicPr>
              <p:blipFill>
                <a:blip r:embed="rId75"/>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57" name="Picture 56">
                  <a:extLst>
                    <a:ext uri="{FF2B5EF4-FFF2-40B4-BE49-F238E27FC236}">
                      <a16:creationId xmlns:a16="http://schemas.microsoft.com/office/drawing/2014/main" id="{12D7577A-2445-425A-B0CC-2184C5E50AA2}"/>
                    </a:ext>
                  </a:extLst>
                </p:cNvPr>
                <p:cNvPicPr>
                  <a:picLocks noChangeAspect="1"/>
                </p:cNvPicPr>
                <p:nvPr/>
              </p:nvPicPr>
              <p:blipFill>
                <a:blip r:embed="rId76"/>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58" name="Picture 57">
                  <a:extLst>
                    <a:ext uri="{FF2B5EF4-FFF2-40B4-BE49-F238E27FC236}">
                      <a16:creationId xmlns:a16="http://schemas.microsoft.com/office/drawing/2014/main" id="{20377059-BB8E-460A-9885-A7427F215F57}"/>
                    </a:ext>
                  </a:extLst>
                </p:cNvPr>
                <p:cNvPicPr>
                  <a:picLocks noChangeAspect="1"/>
                </p:cNvPicPr>
                <p:nvPr/>
              </p:nvPicPr>
              <p:blipFill>
                <a:blip r:embed="rId77"/>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59" name="Picture 58">
                  <a:extLst>
                    <a:ext uri="{FF2B5EF4-FFF2-40B4-BE49-F238E27FC236}">
                      <a16:creationId xmlns:a16="http://schemas.microsoft.com/office/drawing/2014/main" id="{3DBABFAE-0977-4650-A834-94D4A0BC41FF}"/>
                    </a:ext>
                  </a:extLst>
                </p:cNvPr>
                <p:cNvPicPr>
                  <a:picLocks noChangeAspect="1"/>
                </p:cNvPicPr>
                <p:nvPr/>
              </p:nvPicPr>
              <p:blipFill>
                <a:blip r:embed="rId78"/>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60" name="Picture 59">
                  <a:extLst>
                    <a:ext uri="{FF2B5EF4-FFF2-40B4-BE49-F238E27FC236}">
                      <a16:creationId xmlns:a16="http://schemas.microsoft.com/office/drawing/2014/main" id="{D1F00BB1-237A-4D16-ABC2-C5C517468933}"/>
                    </a:ext>
                  </a:extLst>
                </p:cNvPr>
                <p:cNvPicPr>
                  <a:picLocks noChangeAspect="1"/>
                </p:cNvPicPr>
                <p:nvPr/>
              </p:nvPicPr>
              <p:blipFill>
                <a:blip r:embed="rId79"/>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61" name="Picture 60">
                  <a:extLst>
                    <a:ext uri="{FF2B5EF4-FFF2-40B4-BE49-F238E27FC236}">
                      <a16:creationId xmlns:a16="http://schemas.microsoft.com/office/drawing/2014/main" id="{A6359F80-C943-4A9C-8456-F9FB7980AC0A}"/>
                    </a:ext>
                  </a:extLst>
                </p:cNvPr>
                <p:cNvPicPr>
                  <a:picLocks noChangeAspect="1"/>
                </p:cNvPicPr>
                <p:nvPr/>
              </p:nvPicPr>
              <p:blipFill>
                <a:blip r:embed="rId80"/>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62" name="Picture 61">
                  <a:extLst>
                    <a:ext uri="{FF2B5EF4-FFF2-40B4-BE49-F238E27FC236}">
                      <a16:creationId xmlns:a16="http://schemas.microsoft.com/office/drawing/2014/main" id="{A570AB0F-CF16-46A7-A1EB-F45012DF3810}"/>
                    </a:ext>
                  </a:extLst>
                </p:cNvPr>
                <p:cNvPicPr>
                  <a:picLocks noChangeAspect="1"/>
                </p:cNvPicPr>
                <p:nvPr/>
              </p:nvPicPr>
              <p:blipFill>
                <a:blip r:embed="rId81"/>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63" name="Picture 62">
                  <a:extLst>
                    <a:ext uri="{FF2B5EF4-FFF2-40B4-BE49-F238E27FC236}">
                      <a16:creationId xmlns:a16="http://schemas.microsoft.com/office/drawing/2014/main" id="{0B618966-3851-4263-AF5C-1B3A20F28982}"/>
                    </a:ext>
                  </a:extLst>
                </p:cNvPr>
                <p:cNvPicPr>
                  <a:picLocks noChangeAspect="1"/>
                </p:cNvPicPr>
                <p:nvPr/>
              </p:nvPicPr>
              <p:blipFill>
                <a:blip r:embed="rId82"/>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64" name="Picture 63">
                  <a:extLst>
                    <a:ext uri="{FF2B5EF4-FFF2-40B4-BE49-F238E27FC236}">
                      <a16:creationId xmlns:a16="http://schemas.microsoft.com/office/drawing/2014/main" id="{E7E83700-B721-4687-8577-E64CD1861819}"/>
                    </a:ext>
                  </a:extLst>
                </p:cNvPr>
                <p:cNvPicPr>
                  <a:picLocks noChangeAspect="1"/>
                </p:cNvPicPr>
                <p:nvPr/>
              </p:nvPicPr>
              <p:blipFill>
                <a:blip r:embed="rId83"/>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65" name="Picture 64">
                  <a:extLst>
                    <a:ext uri="{FF2B5EF4-FFF2-40B4-BE49-F238E27FC236}">
                      <a16:creationId xmlns:a16="http://schemas.microsoft.com/office/drawing/2014/main" id="{E4BBB614-1CCE-474E-B66C-10D44CB352FD}"/>
                    </a:ext>
                  </a:extLst>
                </p:cNvPr>
                <p:cNvPicPr>
                  <a:picLocks noChangeAspect="1"/>
                </p:cNvPicPr>
                <p:nvPr/>
              </p:nvPicPr>
              <p:blipFill>
                <a:blip r:embed="rId84"/>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66" name="Picture 65">
                  <a:extLst>
                    <a:ext uri="{FF2B5EF4-FFF2-40B4-BE49-F238E27FC236}">
                      <a16:creationId xmlns:a16="http://schemas.microsoft.com/office/drawing/2014/main" id="{716D675B-D046-4471-9108-B03FBCE18B71}"/>
                    </a:ext>
                  </a:extLst>
                </p:cNvPr>
                <p:cNvPicPr>
                  <a:picLocks noChangeAspect="1"/>
                </p:cNvPicPr>
                <p:nvPr/>
              </p:nvPicPr>
              <p:blipFill>
                <a:blip r:embed="rId85"/>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67" name="Picture 66">
                  <a:extLst>
                    <a:ext uri="{FF2B5EF4-FFF2-40B4-BE49-F238E27FC236}">
                      <a16:creationId xmlns:a16="http://schemas.microsoft.com/office/drawing/2014/main" id="{ED924A8B-2C44-4831-9198-FF6A7427899F}"/>
                    </a:ext>
                  </a:extLst>
                </p:cNvPr>
                <p:cNvPicPr>
                  <a:picLocks noChangeAspect="1"/>
                </p:cNvPicPr>
                <p:nvPr/>
              </p:nvPicPr>
              <p:blipFill>
                <a:blip r:embed="rId86"/>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68" name="Picture 67">
                  <a:extLst>
                    <a:ext uri="{FF2B5EF4-FFF2-40B4-BE49-F238E27FC236}">
                      <a16:creationId xmlns:a16="http://schemas.microsoft.com/office/drawing/2014/main" id="{363D97AA-18A7-4CD0-92AA-0FA2CAC5E7F6}"/>
                    </a:ext>
                  </a:extLst>
                </p:cNvPr>
                <p:cNvPicPr>
                  <a:picLocks noChangeAspect="1"/>
                </p:cNvPicPr>
                <p:nvPr/>
              </p:nvPicPr>
              <p:blipFill>
                <a:blip r:embed="rId87"/>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69" name="Picture 68">
                  <a:extLst>
                    <a:ext uri="{FF2B5EF4-FFF2-40B4-BE49-F238E27FC236}">
                      <a16:creationId xmlns:a16="http://schemas.microsoft.com/office/drawing/2014/main" id="{A76AB50F-19DE-49A0-B091-31C3FF1CF978}"/>
                    </a:ext>
                  </a:extLst>
                </p:cNvPr>
                <p:cNvPicPr>
                  <a:picLocks noChangeAspect="1"/>
                </p:cNvPicPr>
                <p:nvPr/>
              </p:nvPicPr>
              <p:blipFill>
                <a:blip r:embed="rId88"/>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70" name="Graphic 3512">
                  <a:extLst>
                    <a:ext uri="{FF2B5EF4-FFF2-40B4-BE49-F238E27FC236}">
                      <a16:creationId xmlns:a16="http://schemas.microsoft.com/office/drawing/2014/main" id="{3329493A-E16F-4F62-BF8A-9E78352DD4FB}"/>
                    </a:ext>
                  </a:extLst>
                </p:cNvPr>
                <p:cNvGrpSpPr/>
                <p:nvPr/>
              </p:nvGrpSpPr>
              <p:grpSpPr>
                <a:xfrm>
                  <a:off x="5088130" y="4659329"/>
                  <a:ext cx="1028989" cy="1004778"/>
                  <a:chOff x="5088130" y="4659329"/>
                  <a:chExt cx="1028989" cy="1004778"/>
                </a:xfrm>
                <a:solidFill>
                  <a:srgbClr val="938F50"/>
                </a:solidFill>
              </p:grpSpPr>
              <p:pic>
                <p:nvPicPr>
                  <p:cNvPr id="71" name="Picture 70">
                    <a:extLst>
                      <a:ext uri="{FF2B5EF4-FFF2-40B4-BE49-F238E27FC236}">
                        <a16:creationId xmlns:a16="http://schemas.microsoft.com/office/drawing/2014/main" id="{CEF4DEA1-7DA1-4815-8CC0-75E922B28D1C}"/>
                      </a:ext>
                    </a:extLst>
                  </p:cNvPr>
                  <p:cNvPicPr>
                    <a:picLocks noChangeAspect="1"/>
                  </p:cNvPicPr>
                  <p:nvPr/>
                </p:nvPicPr>
                <p:blipFill>
                  <a:blip r:embed="rId89"/>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72" name="Freeform: Shape 71">
                    <a:extLst>
                      <a:ext uri="{FF2B5EF4-FFF2-40B4-BE49-F238E27FC236}">
                        <a16:creationId xmlns:a16="http://schemas.microsoft.com/office/drawing/2014/main" id="{AC90DE96-0A94-40EC-B0C3-A691335E5C24}"/>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73" name="Picture 72">
                    <a:extLst>
                      <a:ext uri="{FF2B5EF4-FFF2-40B4-BE49-F238E27FC236}">
                        <a16:creationId xmlns:a16="http://schemas.microsoft.com/office/drawing/2014/main" id="{70F923A7-F5FB-4AAF-A94A-4DF22B185323}"/>
                      </a:ext>
                    </a:extLst>
                  </p:cNvPr>
                  <p:cNvPicPr>
                    <a:picLocks noChangeAspect="1"/>
                  </p:cNvPicPr>
                  <p:nvPr/>
                </p:nvPicPr>
                <p:blipFill>
                  <a:blip r:embed="rId90"/>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74" name="Picture 73">
                    <a:extLst>
                      <a:ext uri="{FF2B5EF4-FFF2-40B4-BE49-F238E27FC236}">
                        <a16:creationId xmlns:a16="http://schemas.microsoft.com/office/drawing/2014/main" id="{5466E76F-EDBC-4B7E-BB35-2875B9368B21}"/>
                      </a:ext>
                    </a:extLst>
                  </p:cNvPr>
                  <p:cNvPicPr>
                    <a:picLocks noChangeAspect="1"/>
                  </p:cNvPicPr>
                  <p:nvPr/>
                </p:nvPicPr>
                <p:blipFill>
                  <a:blip r:embed="rId91"/>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75" name="Freeform: Shape 74">
                    <a:extLst>
                      <a:ext uri="{FF2B5EF4-FFF2-40B4-BE49-F238E27FC236}">
                        <a16:creationId xmlns:a16="http://schemas.microsoft.com/office/drawing/2014/main" id="{F86C99B7-373E-47C1-A46F-D975AE6D0090}"/>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76" name="Picture 75">
                    <a:extLst>
                      <a:ext uri="{FF2B5EF4-FFF2-40B4-BE49-F238E27FC236}">
                        <a16:creationId xmlns:a16="http://schemas.microsoft.com/office/drawing/2014/main" id="{946F2419-9C8C-4516-A285-FA9179518479}"/>
                      </a:ext>
                    </a:extLst>
                  </p:cNvPr>
                  <p:cNvPicPr>
                    <a:picLocks noChangeAspect="1"/>
                  </p:cNvPicPr>
                  <p:nvPr/>
                </p:nvPicPr>
                <p:blipFill>
                  <a:blip r:embed="rId92"/>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77" name="Picture 76">
                    <a:extLst>
                      <a:ext uri="{FF2B5EF4-FFF2-40B4-BE49-F238E27FC236}">
                        <a16:creationId xmlns:a16="http://schemas.microsoft.com/office/drawing/2014/main" id="{A4A658D1-EB0B-4365-B82B-7A5E2F0F73C5}"/>
                      </a:ext>
                    </a:extLst>
                  </p:cNvPr>
                  <p:cNvPicPr>
                    <a:picLocks noChangeAspect="1"/>
                  </p:cNvPicPr>
                  <p:nvPr/>
                </p:nvPicPr>
                <p:blipFill>
                  <a:blip r:embed="rId93"/>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78" name="Picture 77">
                    <a:extLst>
                      <a:ext uri="{FF2B5EF4-FFF2-40B4-BE49-F238E27FC236}">
                        <a16:creationId xmlns:a16="http://schemas.microsoft.com/office/drawing/2014/main" id="{A27E636A-313B-40D2-A2AD-54D711689E85}"/>
                      </a:ext>
                    </a:extLst>
                  </p:cNvPr>
                  <p:cNvPicPr>
                    <a:picLocks noChangeAspect="1"/>
                  </p:cNvPicPr>
                  <p:nvPr/>
                </p:nvPicPr>
                <p:blipFill>
                  <a:blip r:embed="rId94"/>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79" name="Picture 78">
                    <a:extLst>
                      <a:ext uri="{FF2B5EF4-FFF2-40B4-BE49-F238E27FC236}">
                        <a16:creationId xmlns:a16="http://schemas.microsoft.com/office/drawing/2014/main" id="{5DDCE7A2-EB66-40A7-8AEC-828D2DE65ADB}"/>
                      </a:ext>
                    </a:extLst>
                  </p:cNvPr>
                  <p:cNvPicPr>
                    <a:picLocks noChangeAspect="1"/>
                  </p:cNvPicPr>
                  <p:nvPr/>
                </p:nvPicPr>
                <p:blipFill>
                  <a:blip r:embed="rId95"/>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80" name="Picture 79">
                    <a:extLst>
                      <a:ext uri="{FF2B5EF4-FFF2-40B4-BE49-F238E27FC236}">
                        <a16:creationId xmlns:a16="http://schemas.microsoft.com/office/drawing/2014/main" id="{4EA8271C-88F1-4B5A-A213-1EF1C4043498}"/>
                      </a:ext>
                    </a:extLst>
                  </p:cNvPr>
                  <p:cNvPicPr>
                    <a:picLocks noChangeAspect="1"/>
                  </p:cNvPicPr>
                  <p:nvPr/>
                </p:nvPicPr>
                <p:blipFill>
                  <a:blip r:embed="rId96"/>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81" name="Picture 80">
                    <a:extLst>
                      <a:ext uri="{FF2B5EF4-FFF2-40B4-BE49-F238E27FC236}">
                        <a16:creationId xmlns:a16="http://schemas.microsoft.com/office/drawing/2014/main" id="{230EDE57-71B1-4752-BCD2-FBD618FAC484}"/>
                      </a:ext>
                    </a:extLst>
                  </p:cNvPr>
                  <p:cNvPicPr>
                    <a:picLocks noChangeAspect="1"/>
                  </p:cNvPicPr>
                  <p:nvPr/>
                </p:nvPicPr>
                <p:blipFill>
                  <a:blip r:embed="rId97"/>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82" name="Picture 81">
                    <a:extLst>
                      <a:ext uri="{FF2B5EF4-FFF2-40B4-BE49-F238E27FC236}">
                        <a16:creationId xmlns:a16="http://schemas.microsoft.com/office/drawing/2014/main" id="{AAE301DE-C4F4-4402-8BDB-CBC9541FB5E7}"/>
                      </a:ext>
                    </a:extLst>
                  </p:cNvPr>
                  <p:cNvPicPr>
                    <a:picLocks noChangeAspect="1"/>
                  </p:cNvPicPr>
                  <p:nvPr/>
                </p:nvPicPr>
                <p:blipFill>
                  <a:blip r:embed="rId98"/>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83" name="Picture 82">
                    <a:extLst>
                      <a:ext uri="{FF2B5EF4-FFF2-40B4-BE49-F238E27FC236}">
                        <a16:creationId xmlns:a16="http://schemas.microsoft.com/office/drawing/2014/main" id="{01B78A5B-C67F-4DB9-9C34-55C8BBC2C7D6}"/>
                      </a:ext>
                    </a:extLst>
                  </p:cNvPr>
                  <p:cNvPicPr>
                    <a:picLocks noChangeAspect="1"/>
                  </p:cNvPicPr>
                  <p:nvPr/>
                </p:nvPicPr>
                <p:blipFill>
                  <a:blip r:embed="rId99"/>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84" name="Picture 83">
                    <a:extLst>
                      <a:ext uri="{FF2B5EF4-FFF2-40B4-BE49-F238E27FC236}">
                        <a16:creationId xmlns:a16="http://schemas.microsoft.com/office/drawing/2014/main" id="{F46752B4-437B-4DBD-AFAD-012C7116F563}"/>
                      </a:ext>
                    </a:extLst>
                  </p:cNvPr>
                  <p:cNvPicPr>
                    <a:picLocks noChangeAspect="1"/>
                  </p:cNvPicPr>
                  <p:nvPr/>
                </p:nvPicPr>
                <p:blipFill>
                  <a:blip r:embed="rId100"/>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85" name="Picture 84">
                    <a:extLst>
                      <a:ext uri="{FF2B5EF4-FFF2-40B4-BE49-F238E27FC236}">
                        <a16:creationId xmlns:a16="http://schemas.microsoft.com/office/drawing/2014/main" id="{7544DCA5-2EEF-4882-BBD9-68BDCBAA6807}"/>
                      </a:ext>
                    </a:extLst>
                  </p:cNvPr>
                  <p:cNvPicPr>
                    <a:picLocks noChangeAspect="1"/>
                  </p:cNvPicPr>
                  <p:nvPr/>
                </p:nvPicPr>
                <p:blipFill>
                  <a:blip r:embed="rId101"/>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86" name="Picture 85">
                    <a:extLst>
                      <a:ext uri="{FF2B5EF4-FFF2-40B4-BE49-F238E27FC236}">
                        <a16:creationId xmlns:a16="http://schemas.microsoft.com/office/drawing/2014/main" id="{DF1621FC-0DD9-481B-8D20-3F6B3C72117E}"/>
                      </a:ext>
                    </a:extLst>
                  </p:cNvPr>
                  <p:cNvPicPr>
                    <a:picLocks noChangeAspect="1"/>
                  </p:cNvPicPr>
                  <p:nvPr/>
                </p:nvPicPr>
                <p:blipFill>
                  <a:blip r:embed="rId102"/>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87" name="Picture 86">
                    <a:extLst>
                      <a:ext uri="{FF2B5EF4-FFF2-40B4-BE49-F238E27FC236}">
                        <a16:creationId xmlns:a16="http://schemas.microsoft.com/office/drawing/2014/main" id="{726E05FB-2651-4C7A-B99A-C045EFA79D91}"/>
                      </a:ext>
                    </a:extLst>
                  </p:cNvPr>
                  <p:cNvPicPr>
                    <a:picLocks noChangeAspect="1"/>
                  </p:cNvPicPr>
                  <p:nvPr/>
                </p:nvPicPr>
                <p:blipFill>
                  <a:blip r:embed="rId103"/>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27" name="Freeform: Shape 26">
                <a:extLst>
                  <a:ext uri="{FF2B5EF4-FFF2-40B4-BE49-F238E27FC236}">
                    <a16:creationId xmlns:a16="http://schemas.microsoft.com/office/drawing/2014/main" id="{0ED8E5DB-37BA-4DA1-A87F-E2C172752AD2}"/>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28" name="Freeform: Shape 27">
                <a:extLst>
                  <a:ext uri="{FF2B5EF4-FFF2-40B4-BE49-F238E27FC236}">
                    <a16:creationId xmlns:a16="http://schemas.microsoft.com/office/drawing/2014/main" id="{820669C8-9282-4BAA-9371-3EB3FEDC1896}"/>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29" name="Freeform: Shape 28">
                <a:extLst>
                  <a:ext uri="{FF2B5EF4-FFF2-40B4-BE49-F238E27FC236}">
                    <a16:creationId xmlns:a16="http://schemas.microsoft.com/office/drawing/2014/main" id="{2A0794E0-1FD4-4DB4-9600-213108E4E623}"/>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30" name="Freeform: Shape 29">
                <a:extLst>
                  <a:ext uri="{FF2B5EF4-FFF2-40B4-BE49-F238E27FC236}">
                    <a16:creationId xmlns:a16="http://schemas.microsoft.com/office/drawing/2014/main" id="{0AECF36E-0E06-4F79-9ED0-F50F228D0916}"/>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31" name="Freeform: Shape 30">
                <a:extLst>
                  <a:ext uri="{FF2B5EF4-FFF2-40B4-BE49-F238E27FC236}">
                    <a16:creationId xmlns:a16="http://schemas.microsoft.com/office/drawing/2014/main" id="{A41C6D0A-F7DC-4674-ABDF-3717FEDE7FC5}"/>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32" name="Freeform: Shape 31">
                <a:extLst>
                  <a:ext uri="{FF2B5EF4-FFF2-40B4-BE49-F238E27FC236}">
                    <a16:creationId xmlns:a16="http://schemas.microsoft.com/office/drawing/2014/main" id="{BF9EC44E-1175-443B-81BF-4474837EB95E}"/>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33" name="Freeform: Shape 32">
                <a:extLst>
                  <a:ext uri="{FF2B5EF4-FFF2-40B4-BE49-F238E27FC236}">
                    <a16:creationId xmlns:a16="http://schemas.microsoft.com/office/drawing/2014/main" id="{2F09A2BF-E819-4875-82D8-75E3546009FD}"/>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34" name="Freeform: Shape 33">
                <a:extLst>
                  <a:ext uri="{FF2B5EF4-FFF2-40B4-BE49-F238E27FC236}">
                    <a16:creationId xmlns:a16="http://schemas.microsoft.com/office/drawing/2014/main" id="{EAAE97D1-CD68-48E0-8A3F-8FEEE732E0B3}"/>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35" name="Freeform: Shape 34">
                <a:extLst>
                  <a:ext uri="{FF2B5EF4-FFF2-40B4-BE49-F238E27FC236}">
                    <a16:creationId xmlns:a16="http://schemas.microsoft.com/office/drawing/2014/main" id="{89D9633F-13CC-412A-878B-75A0B11D8A86}"/>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36" name="Freeform: Shape 35">
                <a:extLst>
                  <a:ext uri="{FF2B5EF4-FFF2-40B4-BE49-F238E27FC236}">
                    <a16:creationId xmlns:a16="http://schemas.microsoft.com/office/drawing/2014/main" id="{1014C5AD-6B4D-4162-9D43-2152F188B87C}"/>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37" name="Freeform: Shape 36">
                <a:extLst>
                  <a:ext uri="{FF2B5EF4-FFF2-40B4-BE49-F238E27FC236}">
                    <a16:creationId xmlns:a16="http://schemas.microsoft.com/office/drawing/2014/main" id="{87835AD8-DA06-47CD-AA22-6728AA0CEF8E}"/>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38" name="Freeform: Shape 37">
                <a:extLst>
                  <a:ext uri="{FF2B5EF4-FFF2-40B4-BE49-F238E27FC236}">
                    <a16:creationId xmlns:a16="http://schemas.microsoft.com/office/drawing/2014/main" id="{22C1E263-91CE-4827-BBC4-9DBA84A00E08}"/>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39" name="Freeform: Shape 38">
                <a:extLst>
                  <a:ext uri="{FF2B5EF4-FFF2-40B4-BE49-F238E27FC236}">
                    <a16:creationId xmlns:a16="http://schemas.microsoft.com/office/drawing/2014/main" id="{C3777C67-902E-43A7-B192-04BF5C8DF0CA}"/>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40" name="Freeform: Shape 39">
                <a:extLst>
                  <a:ext uri="{FF2B5EF4-FFF2-40B4-BE49-F238E27FC236}">
                    <a16:creationId xmlns:a16="http://schemas.microsoft.com/office/drawing/2014/main" id="{DC821939-8CE0-491C-B545-245E46D28A0D}"/>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41" name="Freeform: Shape 40">
                <a:extLst>
                  <a:ext uri="{FF2B5EF4-FFF2-40B4-BE49-F238E27FC236}">
                    <a16:creationId xmlns:a16="http://schemas.microsoft.com/office/drawing/2014/main" id="{CDFC1019-41D4-405F-BA71-0F2FDA07D9D8}"/>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42" name="Freeform: Shape 41">
                <a:extLst>
                  <a:ext uri="{FF2B5EF4-FFF2-40B4-BE49-F238E27FC236}">
                    <a16:creationId xmlns:a16="http://schemas.microsoft.com/office/drawing/2014/main" id="{433B35E4-7CD9-454F-916A-031DC97E6161}"/>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43" name="Freeform: Shape 42">
                <a:extLst>
                  <a:ext uri="{FF2B5EF4-FFF2-40B4-BE49-F238E27FC236}">
                    <a16:creationId xmlns:a16="http://schemas.microsoft.com/office/drawing/2014/main" id="{94E847FD-F282-449F-8B23-21134D5417DF}"/>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44" name="Freeform: Shape 43">
                <a:extLst>
                  <a:ext uri="{FF2B5EF4-FFF2-40B4-BE49-F238E27FC236}">
                    <a16:creationId xmlns:a16="http://schemas.microsoft.com/office/drawing/2014/main" id="{A029F2F7-F089-4583-81A6-BF7C161CAC58}"/>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sp>
        <p:nvSpPr>
          <p:cNvPr id="5" name="Rectangle 4">
            <a:extLst>
              <a:ext uri="{FF2B5EF4-FFF2-40B4-BE49-F238E27FC236}">
                <a16:creationId xmlns:a16="http://schemas.microsoft.com/office/drawing/2014/main" id="{82E5421D-A0B4-41E6-9681-802CBAC4A111}"/>
              </a:ext>
            </a:extLst>
          </p:cNvPr>
          <p:cNvSpPr/>
          <p:nvPr/>
        </p:nvSpPr>
        <p:spPr>
          <a:xfrm>
            <a:off x="2264229" y="1948541"/>
            <a:ext cx="7663542" cy="2960915"/>
          </a:xfrm>
          <a:prstGeom prst="rect">
            <a:avLst/>
          </a:prstGeom>
          <a:solidFill>
            <a:srgbClr val="728C8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pic>
        <p:nvPicPr>
          <p:cNvPr id="6" name="Graphic 5">
            <a:extLst>
              <a:ext uri="{FF2B5EF4-FFF2-40B4-BE49-F238E27FC236}">
                <a16:creationId xmlns:a16="http://schemas.microsoft.com/office/drawing/2014/main" id="{841C4798-C3E8-4482-BB65-C608CD2C23EA}"/>
              </a:ext>
            </a:extLst>
          </p:cNvPr>
          <p:cNvPicPr>
            <a:picLocks noChangeAspect="1"/>
          </p:cNvPicPr>
          <p:nvPr/>
        </p:nvPicPr>
        <p:blipFill>
          <a:blip r:embed="rId189">
            <a:extLst>
              <a:ext uri="{96DAC541-7B7A-43D3-8B79-37D633B846F1}">
                <asvg:svgBlip xmlns:asvg="http://schemas.microsoft.com/office/drawing/2016/SVG/main" r:embed="rId190"/>
              </a:ext>
            </a:extLst>
          </a:blip>
          <a:stretch>
            <a:fillRect/>
          </a:stretch>
        </p:blipFill>
        <p:spPr>
          <a:xfrm>
            <a:off x="9030639" y="2444987"/>
            <a:ext cx="2050740" cy="1760084"/>
          </a:xfrm>
          <a:prstGeom prst="rect">
            <a:avLst/>
          </a:prstGeom>
        </p:spPr>
      </p:pic>
      <p:pic>
        <p:nvPicPr>
          <p:cNvPr id="7" name="Graphic 6">
            <a:extLst>
              <a:ext uri="{FF2B5EF4-FFF2-40B4-BE49-F238E27FC236}">
                <a16:creationId xmlns:a16="http://schemas.microsoft.com/office/drawing/2014/main" id="{2ADE6ADE-42D2-44A5-8AC9-C6EDF4F189FD}"/>
              </a:ext>
            </a:extLst>
          </p:cNvPr>
          <p:cNvPicPr>
            <a:picLocks noChangeAspect="1"/>
          </p:cNvPicPr>
          <p:nvPr/>
        </p:nvPicPr>
        <p:blipFill>
          <a:blip r:embed="rId191">
            <a:extLst>
              <a:ext uri="{96DAC541-7B7A-43D3-8B79-37D633B846F1}">
                <asvg:svgBlip xmlns:asvg="http://schemas.microsoft.com/office/drawing/2016/SVG/main" r:embed="rId192"/>
              </a:ext>
            </a:extLst>
          </a:blip>
          <a:stretch>
            <a:fillRect/>
          </a:stretch>
        </p:blipFill>
        <p:spPr>
          <a:xfrm>
            <a:off x="10822845" y="1879951"/>
            <a:ext cx="1332297" cy="1130073"/>
          </a:xfrm>
          <a:prstGeom prst="rect">
            <a:avLst/>
          </a:prstGeom>
        </p:spPr>
      </p:pic>
      <p:pic>
        <p:nvPicPr>
          <p:cNvPr id="8" name="Graphic 7">
            <a:extLst>
              <a:ext uri="{FF2B5EF4-FFF2-40B4-BE49-F238E27FC236}">
                <a16:creationId xmlns:a16="http://schemas.microsoft.com/office/drawing/2014/main" id="{0C749E73-936B-4EA2-B4F1-98540D36A5D6}"/>
              </a:ext>
            </a:extLst>
          </p:cNvPr>
          <p:cNvPicPr>
            <a:picLocks noChangeAspect="1"/>
          </p:cNvPicPr>
          <p:nvPr/>
        </p:nvPicPr>
        <p:blipFill>
          <a:blip r:embed="rId193">
            <a:extLst>
              <a:ext uri="{96DAC541-7B7A-43D3-8B79-37D633B846F1}">
                <asvg:svgBlip xmlns:asvg="http://schemas.microsoft.com/office/drawing/2016/SVG/main" r:embed="rId194"/>
              </a:ext>
            </a:extLst>
          </a:blip>
          <a:stretch>
            <a:fillRect/>
          </a:stretch>
        </p:blipFill>
        <p:spPr>
          <a:xfrm>
            <a:off x="9579003" y="1228515"/>
            <a:ext cx="954013" cy="771052"/>
          </a:xfrm>
          <a:prstGeom prst="rect">
            <a:avLst/>
          </a:prstGeom>
        </p:spPr>
      </p:pic>
      <p:sp>
        <p:nvSpPr>
          <p:cNvPr id="11" name="Rectangle 10">
            <a:extLst>
              <a:ext uri="{FF2B5EF4-FFF2-40B4-BE49-F238E27FC236}">
                <a16:creationId xmlns:a16="http://schemas.microsoft.com/office/drawing/2014/main" id="{C581FA28-5B88-43B7-B345-0C3718C5631B}"/>
              </a:ext>
            </a:extLst>
          </p:cNvPr>
          <p:cNvSpPr/>
          <p:nvPr/>
        </p:nvSpPr>
        <p:spPr>
          <a:xfrm>
            <a:off x="3274224" y="2565485"/>
            <a:ext cx="5556864" cy="21078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dirty="0">
                <a:latin typeface="Signatura Monoline Script" panose="02000506000000020004" pitchFamily="2" charset="0"/>
              </a:rPr>
              <a:t>Seating arrangements for Events</a:t>
            </a:r>
          </a:p>
        </p:txBody>
      </p:sp>
      <p:grpSp>
        <p:nvGrpSpPr>
          <p:cNvPr id="870" name="Group 869">
            <a:extLst>
              <a:ext uri="{FF2B5EF4-FFF2-40B4-BE49-F238E27FC236}">
                <a16:creationId xmlns:a16="http://schemas.microsoft.com/office/drawing/2014/main" id="{4C480F09-CE42-4C71-B795-FD16467BF1AA}"/>
              </a:ext>
            </a:extLst>
          </p:cNvPr>
          <p:cNvGrpSpPr/>
          <p:nvPr/>
        </p:nvGrpSpPr>
        <p:grpSpPr>
          <a:xfrm rot="20096064">
            <a:off x="7931271" y="5321964"/>
            <a:ext cx="2969041" cy="1757669"/>
            <a:chOff x="7911029" y="2295855"/>
            <a:chExt cx="2969041" cy="1757669"/>
          </a:xfrm>
        </p:grpSpPr>
        <p:grpSp>
          <p:nvGrpSpPr>
            <p:cNvPr id="871" name="Graphic 4">
              <a:extLst>
                <a:ext uri="{FF2B5EF4-FFF2-40B4-BE49-F238E27FC236}">
                  <a16:creationId xmlns:a16="http://schemas.microsoft.com/office/drawing/2014/main" id="{FBA71518-9F72-4BDB-BACD-BCDAE3A361B2}"/>
                </a:ext>
              </a:extLst>
            </p:cNvPr>
            <p:cNvGrpSpPr/>
            <p:nvPr/>
          </p:nvGrpSpPr>
          <p:grpSpPr>
            <a:xfrm rot="5129528">
              <a:off x="8383632" y="1823252"/>
              <a:ext cx="1757669" cy="2702875"/>
              <a:chOff x="8098059" y="-1181099"/>
              <a:chExt cx="1566832" cy="2409413"/>
            </a:xfrm>
          </p:grpSpPr>
          <p:grpSp>
            <p:nvGrpSpPr>
              <p:cNvPr id="956" name="Graphic 4">
                <a:extLst>
                  <a:ext uri="{FF2B5EF4-FFF2-40B4-BE49-F238E27FC236}">
                    <a16:creationId xmlns:a16="http://schemas.microsoft.com/office/drawing/2014/main" id="{96134253-22B5-4589-84B3-90A04F7D05C8}"/>
                  </a:ext>
                </a:extLst>
              </p:cNvPr>
              <p:cNvGrpSpPr/>
              <p:nvPr/>
            </p:nvGrpSpPr>
            <p:grpSpPr>
              <a:xfrm>
                <a:off x="8098059" y="-621390"/>
                <a:ext cx="783621" cy="592284"/>
                <a:chOff x="8098059" y="-621390"/>
                <a:chExt cx="783621" cy="592284"/>
              </a:xfrm>
            </p:grpSpPr>
            <p:grpSp>
              <p:nvGrpSpPr>
                <p:cNvPr id="1063" name="Graphic 4">
                  <a:extLst>
                    <a:ext uri="{FF2B5EF4-FFF2-40B4-BE49-F238E27FC236}">
                      <a16:creationId xmlns:a16="http://schemas.microsoft.com/office/drawing/2014/main" id="{284E2AF0-D3A1-4A46-AFA9-F01C3B74B255}"/>
                    </a:ext>
                  </a:extLst>
                </p:cNvPr>
                <p:cNvGrpSpPr/>
                <p:nvPr/>
              </p:nvGrpSpPr>
              <p:grpSpPr>
                <a:xfrm>
                  <a:off x="8098059" y="-412710"/>
                  <a:ext cx="257154" cy="239987"/>
                  <a:chOff x="8098059" y="-412710"/>
                  <a:chExt cx="257154" cy="239987"/>
                </a:xfrm>
              </p:grpSpPr>
              <p:sp>
                <p:nvSpPr>
                  <p:cNvPr id="1083" name="Freeform: Shape 1082">
                    <a:extLst>
                      <a:ext uri="{FF2B5EF4-FFF2-40B4-BE49-F238E27FC236}">
                        <a16:creationId xmlns:a16="http://schemas.microsoft.com/office/drawing/2014/main" id="{01352832-230E-4AA5-8E9B-4D6E6EDC4ACA}"/>
                      </a:ext>
                    </a:extLst>
                  </p:cNvPr>
                  <p:cNvSpPr/>
                  <p:nvPr/>
                </p:nvSpPr>
                <p:spPr>
                  <a:xfrm>
                    <a:off x="8101310" y="-405552"/>
                    <a:ext cx="253830" cy="232828"/>
                  </a:xfrm>
                  <a:custGeom>
                    <a:avLst/>
                    <a:gdLst>
                      <a:gd name="connsiteX0" fmla="*/ 253495 w 253830"/>
                      <a:gd name="connsiteY0" fmla="*/ 114180 h 232828"/>
                      <a:gd name="connsiteX1" fmla="*/ 194103 w 253830"/>
                      <a:gd name="connsiteY1" fmla="*/ 209747 h 232828"/>
                      <a:gd name="connsiteX2" fmla="*/ 132880 w 253830"/>
                      <a:gd name="connsiteY2" fmla="*/ 232826 h 232828"/>
                      <a:gd name="connsiteX3" fmla="*/ 79991 w 253830"/>
                      <a:gd name="connsiteY3" fmla="*/ 198986 h 232828"/>
                      <a:gd name="connsiteX4" fmla="*/ 122211 w 253830"/>
                      <a:gd name="connsiteY4" fmla="*/ 210800 h 232828"/>
                      <a:gd name="connsiteX5" fmla="*/ 148357 w 253830"/>
                      <a:gd name="connsiteY5" fmla="*/ 172473 h 232828"/>
                      <a:gd name="connsiteX6" fmla="*/ 131140 w 253830"/>
                      <a:gd name="connsiteY6" fmla="*/ 130161 h 232828"/>
                      <a:gd name="connsiteX7" fmla="*/ 118868 w 253830"/>
                      <a:gd name="connsiteY7" fmla="*/ 127002 h 232828"/>
                      <a:gd name="connsiteX8" fmla="*/ 110167 w 253830"/>
                      <a:gd name="connsiteY8" fmla="*/ 112761 h 232828"/>
                      <a:gd name="connsiteX9" fmla="*/ 88279 w 253830"/>
                      <a:gd name="connsiteY9" fmla="*/ 119354 h 232828"/>
                      <a:gd name="connsiteX10" fmla="*/ 67078 w 253830"/>
                      <a:gd name="connsiteY10" fmla="*/ 130115 h 232828"/>
                      <a:gd name="connsiteX11" fmla="*/ 51600 w 253830"/>
                      <a:gd name="connsiteY11" fmla="*/ 92429 h 232828"/>
                      <a:gd name="connsiteX12" fmla="*/ 38504 w 253830"/>
                      <a:gd name="connsiteY12" fmla="*/ 75898 h 232828"/>
                      <a:gd name="connsiteX13" fmla="*/ 18768 w 253830"/>
                      <a:gd name="connsiteY13" fmla="*/ 78188 h 232828"/>
                      <a:gd name="connsiteX14" fmla="*/ 818 w 253830"/>
                      <a:gd name="connsiteY14" fmla="*/ 73014 h 232828"/>
                      <a:gd name="connsiteX15" fmla="*/ 6129 w 253830"/>
                      <a:gd name="connsiteY15" fmla="*/ 56941 h 232828"/>
                      <a:gd name="connsiteX16" fmla="*/ 253495 w 253830"/>
                      <a:gd name="connsiteY16" fmla="*/ 114180 h 23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3830" h="232828">
                        <a:moveTo>
                          <a:pt x="253495" y="114180"/>
                        </a:moveTo>
                        <a:cubicBezTo>
                          <a:pt x="257387" y="153744"/>
                          <a:pt x="226890" y="187721"/>
                          <a:pt x="194103" y="209747"/>
                        </a:cubicBezTo>
                        <a:cubicBezTo>
                          <a:pt x="175832" y="222019"/>
                          <a:pt x="155226" y="232597"/>
                          <a:pt x="132880" y="232826"/>
                        </a:cubicBezTo>
                        <a:cubicBezTo>
                          <a:pt x="110534" y="233055"/>
                          <a:pt x="86493" y="220279"/>
                          <a:pt x="79991" y="198986"/>
                        </a:cubicBezTo>
                        <a:cubicBezTo>
                          <a:pt x="86905" y="213685"/>
                          <a:pt x="107878" y="218035"/>
                          <a:pt x="122211" y="210800"/>
                        </a:cubicBezTo>
                        <a:cubicBezTo>
                          <a:pt x="136543" y="203565"/>
                          <a:pt x="144786" y="188042"/>
                          <a:pt x="148357" y="172473"/>
                        </a:cubicBezTo>
                        <a:cubicBezTo>
                          <a:pt x="152112" y="156125"/>
                          <a:pt x="147900" y="133779"/>
                          <a:pt x="131140" y="130161"/>
                        </a:cubicBezTo>
                        <a:cubicBezTo>
                          <a:pt x="126973" y="129245"/>
                          <a:pt x="122256" y="129612"/>
                          <a:pt x="118868" y="127002"/>
                        </a:cubicBezTo>
                        <a:cubicBezTo>
                          <a:pt x="114380" y="123521"/>
                          <a:pt x="114426" y="116515"/>
                          <a:pt x="110167" y="112761"/>
                        </a:cubicBezTo>
                        <a:cubicBezTo>
                          <a:pt x="103711" y="107037"/>
                          <a:pt x="93866" y="113035"/>
                          <a:pt x="88279" y="119354"/>
                        </a:cubicBezTo>
                        <a:cubicBezTo>
                          <a:pt x="82738" y="125674"/>
                          <a:pt x="75137" y="133275"/>
                          <a:pt x="67078" y="130115"/>
                        </a:cubicBezTo>
                        <a:cubicBezTo>
                          <a:pt x="61903" y="117569"/>
                          <a:pt x="56775" y="104976"/>
                          <a:pt x="51600" y="92429"/>
                        </a:cubicBezTo>
                        <a:cubicBezTo>
                          <a:pt x="48853" y="85744"/>
                          <a:pt x="45373" y="78325"/>
                          <a:pt x="38504" y="75898"/>
                        </a:cubicBezTo>
                        <a:cubicBezTo>
                          <a:pt x="32093" y="73609"/>
                          <a:pt x="25316" y="76585"/>
                          <a:pt x="18768" y="78188"/>
                        </a:cubicBezTo>
                        <a:cubicBezTo>
                          <a:pt x="12265" y="79837"/>
                          <a:pt x="3657" y="79150"/>
                          <a:pt x="818" y="73014"/>
                        </a:cubicBezTo>
                        <a:cubicBezTo>
                          <a:pt x="-1747" y="67473"/>
                          <a:pt x="2191" y="61428"/>
                          <a:pt x="6129" y="56941"/>
                        </a:cubicBezTo>
                        <a:cubicBezTo>
                          <a:pt x="83425" y="-30750"/>
                          <a:pt x="240215" y="-21271"/>
                          <a:pt x="253495" y="114180"/>
                        </a:cubicBezTo>
                        <a:close/>
                      </a:path>
                    </a:pathLst>
                  </a:custGeom>
                  <a:solidFill>
                    <a:srgbClr val="A2A2A2"/>
                  </a:solidFill>
                  <a:ln w="4577" cap="flat">
                    <a:noFill/>
                    <a:prstDash val="solid"/>
                    <a:miter/>
                  </a:ln>
                </p:spPr>
                <p:txBody>
                  <a:bodyPr rtlCol="0" anchor="ctr"/>
                  <a:lstStyle/>
                  <a:p>
                    <a:endParaRPr lang="th-TH"/>
                  </a:p>
                </p:txBody>
              </p:sp>
              <p:sp>
                <p:nvSpPr>
                  <p:cNvPr id="1084" name="Freeform: Shape 1083">
                    <a:extLst>
                      <a:ext uri="{FF2B5EF4-FFF2-40B4-BE49-F238E27FC236}">
                        <a16:creationId xmlns:a16="http://schemas.microsoft.com/office/drawing/2014/main" id="{5EC43DD6-0D92-481C-A58C-5E83481594F0}"/>
                      </a:ext>
                    </a:extLst>
                  </p:cNvPr>
                  <p:cNvSpPr/>
                  <p:nvPr/>
                </p:nvSpPr>
                <p:spPr>
                  <a:xfrm>
                    <a:off x="8105209" y="-305607"/>
                    <a:ext cx="239709" cy="118012"/>
                  </a:xfrm>
                  <a:custGeom>
                    <a:avLst/>
                    <a:gdLst>
                      <a:gd name="connsiteX0" fmla="*/ 174956 w 239709"/>
                      <a:gd name="connsiteY0" fmla="*/ 102383 h 118012"/>
                      <a:gd name="connsiteX1" fmla="*/ 207147 w 239709"/>
                      <a:gd name="connsiteY1" fmla="*/ 75870 h 118012"/>
                      <a:gd name="connsiteX2" fmla="*/ 225235 w 239709"/>
                      <a:gd name="connsiteY2" fmla="*/ 58882 h 118012"/>
                      <a:gd name="connsiteX3" fmla="*/ 238972 w 239709"/>
                      <a:gd name="connsiteY3" fmla="*/ 30033 h 118012"/>
                      <a:gd name="connsiteX4" fmla="*/ 201240 w 239709"/>
                      <a:gd name="connsiteY4" fmla="*/ 22890 h 118012"/>
                      <a:gd name="connsiteX5" fmla="*/ 167354 w 239709"/>
                      <a:gd name="connsiteY5" fmla="*/ 50364 h 118012"/>
                      <a:gd name="connsiteX6" fmla="*/ 143360 w 239709"/>
                      <a:gd name="connsiteY6" fmla="*/ 55814 h 118012"/>
                      <a:gd name="connsiteX7" fmla="*/ 53654 w 239709"/>
                      <a:gd name="connsiteY7" fmla="*/ 25454 h 118012"/>
                      <a:gd name="connsiteX8" fmla="*/ 29614 w 239709"/>
                      <a:gd name="connsiteY8" fmla="*/ 5626 h 118012"/>
                      <a:gd name="connsiteX9" fmla="*/ 78 w 239709"/>
                      <a:gd name="connsiteY9" fmla="*/ 2421 h 118012"/>
                      <a:gd name="connsiteX10" fmla="*/ 15922 w 239709"/>
                      <a:gd name="connsiteY10" fmla="*/ 71703 h 118012"/>
                      <a:gd name="connsiteX11" fmla="*/ 174956 w 239709"/>
                      <a:gd name="connsiteY11" fmla="*/ 102383 h 118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9709" h="118012">
                        <a:moveTo>
                          <a:pt x="174956" y="102383"/>
                        </a:moveTo>
                        <a:cubicBezTo>
                          <a:pt x="186770" y="94965"/>
                          <a:pt x="197027" y="85395"/>
                          <a:pt x="207147" y="75870"/>
                        </a:cubicBezTo>
                        <a:cubicBezTo>
                          <a:pt x="213192" y="70192"/>
                          <a:pt x="219190" y="64560"/>
                          <a:pt x="225235" y="58882"/>
                        </a:cubicBezTo>
                        <a:cubicBezTo>
                          <a:pt x="233432" y="51189"/>
                          <a:pt x="242361" y="40931"/>
                          <a:pt x="238972" y="30033"/>
                        </a:cubicBezTo>
                        <a:cubicBezTo>
                          <a:pt x="234576" y="15929"/>
                          <a:pt x="213558" y="15013"/>
                          <a:pt x="201240" y="22890"/>
                        </a:cubicBezTo>
                        <a:cubicBezTo>
                          <a:pt x="188922" y="30766"/>
                          <a:pt x="180497" y="43862"/>
                          <a:pt x="167354" y="50364"/>
                        </a:cubicBezTo>
                        <a:cubicBezTo>
                          <a:pt x="160028" y="54028"/>
                          <a:pt x="151648" y="55356"/>
                          <a:pt x="143360" y="55814"/>
                        </a:cubicBezTo>
                        <a:cubicBezTo>
                          <a:pt x="111306" y="57599"/>
                          <a:pt x="78336" y="46472"/>
                          <a:pt x="53654" y="25454"/>
                        </a:cubicBezTo>
                        <a:cubicBezTo>
                          <a:pt x="45732" y="18723"/>
                          <a:pt x="38543" y="10938"/>
                          <a:pt x="29614" y="5626"/>
                        </a:cubicBezTo>
                        <a:cubicBezTo>
                          <a:pt x="20685" y="314"/>
                          <a:pt x="9145" y="-2204"/>
                          <a:pt x="78" y="2421"/>
                        </a:cubicBezTo>
                        <a:cubicBezTo>
                          <a:pt x="-609" y="26278"/>
                          <a:pt x="3101" y="51143"/>
                          <a:pt x="15922" y="71703"/>
                        </a:cubicBezTo>
                        <a:cubicBezTo>
                          <a:pt x="46465" y="120608"/>
                          <a:pt x="129668" y="130682"/>
                          <a:pt x="174956" y="102383"/>
                        </a:cubicBezTo>
                        <a:close/>
                      </a:path>
                    </a:pathLst>
                  </a:custGeom>
                  <a:solidFill>
                    <a:srgbClr val="E8E6E2"/>
                  </a:solidFill>
                  <a:ln w="4577" cap="flat">
                    <a:noFill/>
                    <a:prstDash val="solid"/>
                    <a:miter/>
                  </a:ln>
                </p:spPr>
                <p:txBody>
                  <a:bodyPr rtlCol="0" anchor="ctr"/>
                  <a:lstStyle/>
                  <a:p>
                    <a:endParaRPr lang="th-TH"/>
                  </a:p>
                </p:txBody>
              </p:sp>
              <p:sp>
                <p:nvSpPr>
                  <p:cNvPr id="1085" name="Freeform: Shape 1084">
                    <a:extLst>
                      <a:ext uri="{FF2B5EF4-FFF2-40B4-BE49-F238E27FC236}">
                        <a16:creationId xmlns:a16="http://schemas.microsoft.com/office/drawing/2014/main" id="{E158EA87-ED8C-4AD6-9375-0CB64BC42737}"/>
                      </a:ext>
                    </a:extLst>
                  </p:cNvPr>
                  <p:cNvSpPr/>
                  <p:nvPr/>
                </p:nvSpPr>
                <p:spPr>
                  <a:xfrm>
                    <a:off x="8098059" y="-349954"/>
                    <a:ext cx="256380" cy="118130"/>
                  </a:xfrm>
                  <a:custGeom>
                    <a:avLst/>
                    <a:gdLst>
                      <a:gd name="connsiteX0" fmla="*/ 69047 w 256380"/>
                      <a:gd name="connsiteY0" fmla="*/ 94621 h 118130"/>
                      <a:gd name="connsiteX1" fmla="*/ 82372 w 256380"/>
                      <a:gd name="connsiteY1" fmla="*/ 94346 h 118130"/>
                      <a:gd name="connsiteX2" fmla="*/ 96064 w 256380"/>
                      <a:gd name="connsiteY2" fmla="*/ 102039 h 118130"/>
                      <a:gd name="connsiteX3" fmla="*/ 153807 w 256380"/>
                      <a:gd name="connsiteY3" fmla="*/ 117699 h 118130"/>
                      <a:gd name="connsiteX4" fmla="*/ 224234 w 256380"/>
                      <a:gd name="connsiteY4" fmla="*/ 95491 h 118130"/>
                      <a:gd name="connsiteX5" fmla="*/ 244565 w 256380"/>
                      <a:gd name="connsiteY5" fmla="*/ 88072 h 118130"/>
                      <a:gd name="connsiteX6" fmla="*/ 251983 w 256380"/>
                      <a:gd name="connsiteY6" fmla="*/ 78822 h 118130"/>
                      <a:gd name="connsiteX7" fmla="*/ 253586 w 256380"/>
                      <a:gd name="connsiteY7" fmla="*/ 50707 h 118130"/>
                      <a:gd name="connsiteX8" fmla="*/ 201842 w 256380"/>
                      <a:gd name="connsiteY8" fmla="*/ 43014 h 118130"/>
                      <a:gd name="connsiteX9" fmla="*/ 147991 w 256380"/>
                      <a:gd name="connsiteY9" fmla="*/ 59086 h 118130"/>
                      <a:gd name="connsiteX10" fmla="*/ 134437 w 256380"/>
                      <a:gd name="connsiteY10" fmla="*/ 28315 h 118130"/>
                      <a:gd name="connsiteX11" fmla="*/ 103940 w 256380"/>
                      <a:gd name="connsiteY11" fmla="*/ 21171 h 118130"/>
                      <a:gd name="connsiteX12" fmla="*/ 77610 w 256380"/>
                      <a:gd name="connsiteY12" fmla="*/ 36007 h 118130"/>
                      <a:gd name="connsiteX13" fmla="*/ 70741 w 256380"/>
                      <a:gd name="connsiteY13" fmla="*/ 25384 h 118130"/>
                      <a:gd name="connsiteX14" fmla="*/ 35573 w 256380"/>
                      <a:gd name="connsiteY14" fmla="*/ 61 h 118130"/>
                      <a:gd name="connsiteX15" fmla="*/ 680 w 256380"/>
                      <a:gd name="connsiteY15" fmla="*/ 22682 h 118130"/>
                      <a:gd name="connsiteX16" fmla="*/ 69047 w 256380"/>
                      <a:gd name="connsiteY16" fmla="*/ 94621 h 11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380" h="118130">
                        <a:moveTo>
                          <a:pt x="69047" y="94621"/>
                        </a:moveTo>
                        <a:cubicBezTo>
                          <a:pt x="73488" y="94804"/>
                          <a:pt x="77976" y="93567"/>
                          <a:pt x="82372" y="94346"/>
                        </a:cubicBezTo>
                        <a:cubicBezTo>
                          <a:pt x="87546" y="95307"/>
                          <a:pt x="91759" y="98925"/>
                          <a:pt x="96064" y="102039"/>
                        </a:cubicBezTo>
                        <a:cubicBezTo>
                          <a:pt x="112594" y="114128"/>
                          <a:pt x="133658" y="119806"/>
                          <a:pt x="153807" y="117699"/>
                        </a:cubicBezTo>
                        <a:cubicBezTo>
                          <a:pt x="178488" y="115089"/>
                          <a:pt x="200239" y="101489"/>
                          <a:pt x="224234" y="95491"/>
                        </a:cubicBezTo>
                        <a:cubicBezTo>
                          <a:pt x="231332" y="93705"/>
                          <a:pt x="238887" y="92514"/>
                          <a:pt x="244565" y="88072"/>
                        </a:cubicBezTo>
                        <a:cubicBezTo>
                          <a:pt x="247725" y="85600"/>
                          <a:pt x="250106" y="82303"/>
                          <a:pt x="251983" y="78822"/>
                        </a:cubicBezTo>
                        <a:cubicBezTo>
                          <a:pt x="256563" y="70260"/>
                          <a:pt x="258303" y="59453"/>
                          <a:pt x="253586" y="50707"/>
                        </a:cubicBezTo>
                        <a:cubicBezTo>
                          <a:pt x="244474" y="33718"/>
                          <a:pt x="219151" y="35137"/>
                          <a:pt x="201842" y="43014"/>
                        </a:cubicBezTo>
                        <a:cubicBezTo>
                          <a:pt x="184487" y="50890"/>
                          <a:pt x="166949" y="63024"/>
                          <a:pt x="147991" y="59086"/>
                        </a:cubicBezTo>
                        <a:cubicBezTo>
                          <a:pt x="145106" y="48188"/>
                          <a:pt x="141992" y="36832"/>
                          <a:pt x="134437" y="28315"/>
                        </a:cubicBezTo>
                        <a:cubicBezTo>
                          <a:pt x="126881" y="19797"/>
                          <a:pt x="113373" y="15218"/>
                          <a:pt x="103940" y="21171"/>
                        </a:cubicBezTo>
                        <a:cubicBezTo>
                          <a:pt x="94781" y="26941"/>
                          <a:pt x="87180" y="41594"/>
                          <a:pt x="77610" y="36007"/>
                        </a:cubicBezTo>
                        <a:cubicBezTo>
                          <a:pt x="73901" y="33810"/>
                          <a:pt x="72435" y="29322"/>
                          <a:pt x="70741" y="25384"/>
                        </a:cubicBezTo>
                        <a:cubicBezTo>
                          <a:pt x="64697" y="11555"/>
                          <a:pt x="50684" y="1023"/>
                          <a:pt x="35573" y="61"/>
                        </a:cubicBezTo>
                        <a:cubicBezTo>
                          <a:pt x="20462" y="-855"/>
                          <a:pt x="5259" y="8578"/>
                          <a:pt x="680" y="22682"/>
                        </a:cubicBezTo>
                        <a:cubicBezTo>
                          <a:pt x="-6601" y="45074"/>
                          <a:pt x="46472" y="93567"/>
                          <a:pt x="69047" y="94621"/>
                        </a:cubicBezTo>
                        <a:close/>
                      </a:path>
                    </a:pathLst>
                  </a:custGeom>
                  <a:solidFill>
                    <a:srgbClr val="D8D6D0"/>
                  </a:solidFill>
                  <a:ln w="4577" cap="flat">
                    <a:noFill/>
                    <a:prstDash val="solid"/>
                    <a:miter/>
                  </a:ln>
                </p:spPr>
                <p:txBody>
                  <a:bodyPr rtlCol="0" anchor="ctr"/>
                  <a:lstStyle/>
                  <a:p>
                    <a:endParaRPr lang="th-TH"/>
                  </a:p>
                </p:txBody>
              </p:sp>
              <p:sp>
                <p:nvSpPr>
                  <p:cNvPr id="1086" name="Freeform: Shape 1085">
                    <a:extLst>
                      <a:ext uri="{FF2B5EF4-FFF2-40B4-BE49-F238E27FC236}">
                        <a16:creationId xmlns:a16="http://schemas.microsoft.com/office/drawing/2014/main" id="{FE99B118-A9B1-45A3-A7F0-7FC738BDBEB9}"/>
                      </a:ext>
                    </a:extLst>
                  </p:cNvPr>
                  <p:cNvSpPr/>
                  <p:nvPr/>
                </p:nvSpPr>
                <p:spPr>
                  <a:xfrm>
                    <a:off x="8107622" y="-365223"/>
                    <a:ext cx="244571" cy="96042"/>
                  </a:xfrm>
                  <a:custGeom>
                    <a:avLst/>
                    <a:gdLst>
                      <a:gd name="connsiteX0" fmla="*/ 160132 w 244571"/>
                      <a:gd name="connsiteY0" fmla="*/ 91847 h 96042"/>
                      <a:gd name="connsiteX1" fmla="*/ 121439 w 244571"/>
                      <a:gd name="connsiteY1" fmla="*/ 88413 h 96042"/>
                      <a:gd name="connsiteX2" fmla="*/ 110128 w 244571"/>
                      <a:gd name="connsiteY2" fmla="*/ 65838 h 96042"/>
                      <a:gd name="connsiteX3" fmla="*/ 91583 w 244571"/>
                      <a:gd name="connsiteY3" fmla="*/ 50635 h 96042"/>
                      <a:gd name="connsiteX4" fmla="*/ 62322 w 244571"/>
                      <a:gd name="connsiteY4" fmla="*/ 58877 h 96042"/>
                      <a:gd name="connsiteX5" fmla="*/ 55270 w 244571"/>
                      <a:gd name="connsiteY5" fmla="*/ 50269 h 96042"/>
                      <a:gd name="connsiteX6" fmla="*/ 0 w 244571"/>
                      <a:gd name="connsiteY6" fmla="*/ 37722 h 96042"/>
                      <a:gd name="connsiteX7" fmla="*/ 62963 w 244571"/>
                      <a:gd name="connsiteY7" fmla="*/ 3012 h 96042"/>
                      <a:gd name="connsiteX8" fmla="*/ 244572 w 244571"/>
                      <a:gd name="connsiteY8" fmla="*/ 69181 h 96042"/>
                      <a:gd name="connsiteX9" fmla="*/ 160132 w 244571"/>
                      <a:gd name="connsiteY9" fmla="*/ 91847 h 9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4571" h="96042">
                        <a:moveTo>
                          <a:pt x="160132" y="91847"/>
                        </a:moveTo>
                        <a:cubicBezTo>
                          <a:pt x="147723" y="97525"/>
                          <a:pt x="131101" y="98395"/>
                          <a:pt x="121439" y="88413"/>
                        </a:cubicBezTo>
                        <a:cubicBezTo>
                          <a:pt x="115532" y="82277"/>
                          <a:pt x="113563" y="73577"/>
                          <a:pt x="110128" y="65838"/>
                        </a:cubicBezTo>
                        <a:cubicBezTo>
                          <a:pt x="106694" y="58099"/>
                          <a:pt x="100054" y="50269"/>
                          <a:pt x="91583" y="50635"/>
                        </a:cubicBezTo>
                        <a:cubicBezTo>
                          <a:pt x="81005" y="51047"/>
                          <a:pt x="71663" y="64143"/>
                          <a:pt x="62322" y="58877"/>
                        </a:cubicBezTo>
                        <a:cubicBezTo>
                          <a:pt x="59025" y="57046"/>
                          <a:pt x="57285" y="53428"/>
                          <a:pt x="55270" y="50269"/>
                        </a:cubicBezTo>
                        <a:cubicBezTo>
                          <a:pt x="43914" y="32593"/>
                          <a:pt x="17355" y="26549"/>
                          <a:pt x="0" y="37722"/>
                        </a:cubicBezTo>
                        <a:cubicBezTo>
                          <a:pt x="11494" y="15879"/>
                          <a:pt x="38236" y="7087"/>
                          <a:pt x="62963" y="3012"/>
                        </a:cubicBezTo>
                        <a:cubicBezTo>
                          <a:pt x="116264" y="-5780"/>
                          <a:pt x="228362" y="1409"/>
                          <a:pt x="244572" y="69181"/>
                        </a:cubicBezTo>
                        <a:cubicBezTo>
                          <a:pt x="208580" y="70234"/>
                          <a:pt x="194064" y="76416"/>
                          <a:pt x="160132" y="91847"/>
                        </a:cubicBezTo>
                        <a:close/>
                      </a:path>
                    </a:pathLst>
                  </a:custGeom>
                  <a:solidFill>
                    <a:srgbClr val="C6C5C2"/>
                  </a:solidFill>
                  <a:ln w="4577" cap="flat">
                    <a:noFill/>
                    <a:prstDash val="solid"/>
                    <a:miter/>
                  </a:ln>
                </p:spPr>
                <p:txBody>
                  <a:bodyPr rtlCol="0" anchor="ctr"/>
                  <a:lstStyle/>
                  <a:p>
                    <a:endParaRPr lang="th-TH"/>
                  </a:p>
                </p:txBody>
              </p:sp>
              <p:sp>
                <p:nvSpPr>
                  <p:cNvPr id="1087" name="Freeform: Shape 1086">
                    <a:extLst>
                      <a:ext uri="{FF2B5EF4-FFF2-40B4-BE49-F238E27FC236}">
                        <a16:creationId xmlns:a16="http://schemas.microsoft.com/office/drawing/2014/main" id="{4CDCBBFF-2E08-4CF3-8C9F-5C77A5E65D1C}"/>
                      </a:ext>
                    </a:extLst>
                  </p:cNvPr>
                  <p:cNvSpPr/>
                  <p:nvPr/>
                </p:nvSpPr>
                <p:spPr>
                  <a:xfrm>
                    <a:off x="8104137" y="-412710"/>
                    <a:ext cx="251076" cy="231375"/>
                  </a:xfrm>
                  <a:custGeom>
                    <a:avLst/>
                    <a:gdLst>
                      <a:gd name="connsiteX0" fmla="*/ 180561 w 251076"/>
                      <a:gd name="connsiteY0" fmla="*/ 129078 h 231375"/>
                      <a:gd name="connsiteX1" fmla="*/ 181843 w 251076"/>
                      <a:gd name="connsiteY1" fmla="*/ 110212 h 231375"/>
                      <a:gd name="connsiteX2" fmla="*/ 172135 w 251076"/>
                      <a:gd name="connsiteY2" fmla="*/ 72708 h 231375"/>
                      <a:gd name="connsiteX3" fmla="*/ 140631 w 251076"/>
                      <a:gd name="connsiteY3" fmla="*/ 52377 h 231375"/>
                      <a:gd name="connsiteX4" fmla="*/ 131930 w 251076"/>
                      <a:gd name="connsiteY4" fmla="*/ 54850 h 231375"/>
                      <a:gd name="connsiteX5" fmla="*/ 112836 w 251076"/>
                      <a:gd name="connsiteY5" fmla="*/ 88232 h 231375"/>
                      <a:gd name="connsiteX6" fmla="*/ 93832 w 251076"/>
                      <a:gd name="connsiteY6" fmla="*/ 75090 h 231375"/>
                      <a:gd name="connsiteX7" fmla="*/ 41859 w 251076"/>
                      <a:gd name="connsiteY7" fmla="*/ 74357 h 231375"/>
                      <a:gd name="connsiteX8" fmla="*/ 13056 w 251076"/>
                      <a:gd name="connsiteY8" fmla="*/ 120789 h 231375"/>
                      <a:gd name="connsiteX9" fmla="*/ 5867 w 251076"/>
                      <a:gd name="connsiteY9" fmla="*/ 121385 h 231375"/>
                      <a:gd name="connsiteX10" fmla="*/ 30182 w 251076"/>
                      <a:gd name="connsiteY10" fmla="*/ 37495 h 231375"/>
                      <a:gd name="connsiteX11" fmla="*/ 117964 w 251076"/>
                      <a:gd name="connsiteY11" fmla="*/ 3243 h 231375"/>
                      <a:gd name="connsiteX12" fmla="*/ 148553 w 251076"/>
                      <a:gd name="connsiteY12" fmla="*/ 862 h 231375"/>
                      <a:gd name="connsiteX13" fmla="*/ 207166 w 251076"/>
                      <a:gd name="connsiteY13" fmla="*/ 28245 h 231375"/>
                      <a:gd name="connsiteX14" fmla="*/ 238258 w 251076"/>
                      <a:gd name="connsiteY14" fmla="*/ 63367 h 231375"/>
                      <a:gd name="connsiteX15" fmla="*/ 249019 w 251076"/>
                      <a:gd name="connsiteY15" fmla="*/ 97344 h 231375"/>
                      <a:gd name="connsiteX16" fmla="*/ 245905 w 251076"/>
                      <a:gd name="connsiteY16" fmla="*/ 159575 h 231375"/>
                      <a:gd name="connsiteX17" fmla="*/ 149285 w 251076"/>
                      <a:gd name="connsiteY17" fmla="*/ 231376 h 231375"/>
                      <a:gd name="connsiteX18" fmla="*/ 180698 w 251076"/>
                      <a:gd name="connsiteY18" fmla="*/ 200512 h 231375"/>
                      <a:gd name="connsiteX19" fmla="*/ 180561 w 251076"/>
                      <a:gd name="connsiteY19" fmla="*/ 129078 h 23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1076" h="231375">
                        <a:moveTo>
                          <a:pt x="180561" y="129078"/>
                        </a:moveTo>
                        <a:cubicBezTo>
                          <a:pt x="183125" y="123262"/>
                          <a:pt x="182530" y="116577"/>
                          <a:pt x="181843" y="110212"/>
                        </a:cubicBezTo>
                        <a:cubicBezTo>
                          <a:pt x="180424" y="97344"/>
                          <a:pt x="178546" y="84110"/>
                          <a:pt x="172135" y="72708"/>
                        </a:cubicBezTo>
                        <a:cubicBezTo>
                          <a:pt x="165725" y="61306"/>
                          <a:pt x="153681" y="52011"/>
                          <a:pt x="140631" y="52377"/>
                        </a:cubicBezTo>
                        <a:cubicBezTo>
                          <a:pt x="137563" y="52469"/>
                          <a:pt x="134403" y="53110"/>
                          <a:pt x="131930" y="54850"/>
                        </a:cubicBezTo>
                        <a:cubicBezTo>
                          <a:pt x="120712" y="62543"/>
                          <a:pt x="126481" y="86537"/>
                          <a:pt x="112836" y="88232"/>
                        </a:cubicBezTo>
                        <a:cubicBezTo>
                          <a:pt x="104959" y="89193"/>
                          <a:pt x="99556" y="80676"/>
                          <a:pt x="93832" y="75090"/>
                        </a:cubicBezTo>
                        <a:cubicBezTo>
                          <a:pt x="80232" y="61810"/>
                          <a:pt x="56878" y="63413"/>
                          <a:pt x="41859" y="74357"/>
                        </a:cubicBezTo>
                        <a:cubicBezTo>
                          <a:pt x="26839" y="85301"/>
                          <a:pt x="18643" y="103068"/>
                          <a:pt x="13056" y="120789"/>
                        </a:cubicBezTo>
                        <a:cubicBezTo>
                          <a:pt x="10675" y="120973"/>
                          <a:pt x="8294" y="121202"/>
                          <a:pt x="5867" y="121385"/>
                        </a:cubicBezTo>
                        <a:cubicBezTo>
                          <a:pt x="-8741" y="92902"/>
                          <a:pt x="5638" y="57231"/>
                          <a:pt x="30182" y="37495"/>
                        </a:cubicBezTo>
                        <a:cubicBezTo>
                          <a:pt x="54726" y="17805"/>
                          <a:pt x="86917" y="10249"/>
                          <a:pt x="117964" y="3243"/>
                        </a:cubicBezTo>
                        <a:cubicBezTo>
                          <a:pt x="127992" y="999"/>
                          <a:pt x="138387" y="-1290"/>
                          <a:pt x="148553" y="862"/>
                        </a:cubicBezTo>
                        <a:cubicBezTo>
                          <a:pt x="169205" y="5212"/>
                          <a:pt x="189673" y="16293"/>
                          <a:pt x="207166" y="28245"/>
                        </a:cubicBezTo>
                        <a:cubicBezTo>
                          <a:pt x="220079" y="37037"/>
                          <a:pt x="228688" y="51049"/>
                          <a:pt x="238258" y="63367"/>
                        </a:cubicBezTo>
                        <a:cubicBezTo>
                          <a:pt x="245722" y="72937"/>
                          <a:pt x="247645" y="85438"/>
                          <a:pt x="249019" y="97344"/>
                        </a:cubicBezTo>
                        <a:cubicBezTo>
                          <a:pt x="251492" y="118271"/>
                          <a:pt x="253003" y="139976"/>
                          <a:pt x="245905" y="159575"/>
                        </a:cubicBezTo>
                        <a:cubicBezTo>
                          <a:pt x="233542" y="193735"/>
                          <a:pt x="184453" y="222813"/>
                          <a:pt x="149285" y="231376"/>
                        </a:cubicBezTo>
                        <a:cubicBezTo>
                          <a:pt x="159405" y="217959"/>
                          <a:pt x="176989" y="217776"/>
                          <a:pt x="180698" y="200512"/>
                        </a:cubicBezTo>
                        <a:cubicBezTo>
                          <a:pt x="186834" y="172167"/>
                          <a:pt x="168426" y="156690"/>
                          <a:pt x="180561" y="129078"/>
                        </a:cubicBezTo>
                        <a:close/>
                      </a:path>
                    </a:pathLst>
                  </a:custGeom>
                  <a:solidFill>
                    <a:srgbClr val="CCB68F">
                      <a:alpha val="32000"/>
                    </a:srgbClr>
                  </a:solidFill>
                  <a:ln w="4577" cap="flat">
                    <a:noFill/>
                    <a:prstDash val="solid"/>
                    <a:miter/>
                  </a:ln>
                </p:spPr>
                <p:txBody>
                  <a:bodyPr rtlCol="0" anchor="ctr"/>
                  <a:lstStyle/>
                  <a:p>
                    <a:endParaRPr lang="th-TH"/>
                  </a:p>
                </p:txBody>
              </p:sp>
            </p:grpSp>
            <p:grpSp>
              <p:nvGrpSpPr>
                <p:cNvPr id="1064" name="Graphic 4">
                  <a:extLst>
                    <a:ext uri="{FF2B5EF4-FFF2-40B4-BE49-F238E27FC236}">
                      <a16:creationId xmlns:a16="http://schemas.microsoft.com/office/drawing/2014/main" id="{B9AB0F9C-D82C-4E5D-B75D-EBC1867C0E08}"/>
                    </a:ext>
                  </a:extLst>
                </p:cNvPr>
                <p:cNvGrpSpPr/>
                <p:nvPr/>
              </p:nvGrpSpPr>
              <p:grpSpPr>
                <a:xfrm>
                  <a:off x="8169349" y="-621390"/>
                  <a:ext cx="712331" cy="592284"/>
                  <a:chOff x="8169349" y="-621390"/>
                  <a:chExt cx="712331" cy="592284"/>
                </a:xfrm>
              </p:grpSpPr>
              <p:grpSp>
                <p:nvGrpSpPr>
                  <p:cNvPr id="1065" name="Graphic 4">
                    <a:extLst>
                      <a:ext uri="{FF2B5EF4-FFF2-40B4-BE49-F238E27FC236}">
                        <a16:creationId xmlns:a16="http://schemas.microsoft.com/office/drawing/2014/main" id="{96D5D834-5548-4A0C-A2BA-AB9CA1C70949}"/>
                      </a:ext>
                    </a:extLst>
                  </p:cNvPr>
                  <p:cNvGrpSpPr/>
                  <p:nvPr/>
                </p:nvGrpSpPr>
                <p:grpSpPr>
                  <a:xfrm>
                    <a:off x="8169349" y="-270390"/>
                    <a:ext cx="440899" cy="241284"/>
                    <a:chOff x="8169349" y="-270390"/>
                    <a:chExt cx="440899" cy="241284"/>
                  </a:xfrm>
                </p:grpSpPr>
                <p:sp>
                  <p:nvSpPr>
                    <p:cNvPr id="1078" name="Freeform: Shape 1077">
                      <a:extLst>
                        <a:ext uri="{FF2B5EF4-FFF2-40B4-BE49-F238E27FC236}">
                          <a16:creationId xmlns:a16="http://schemas.microsoft.com/office/drawing/2014/main" id="{FC905B68-2F2F-4F16-B27F-0CFAD31B0BF4}"/>
                        </a:ext>
                      </a:extLst>
                    </p:cNvPr>
                    <p:cNvSpPr/>
                    <p:nvPr/>
                  </p:nvSpPr>
                  <p:spPr>
                    <a:xfrm>
                      <a:off x="8550220" y="-270390"/>
                      <a:ext cx="60028" cy="29480"/>
                    </a:xfrm>
                    <a:custGeom>
                      <a:avLst/>
                      <a:gdLst>
                        <a:gd name="connsiteX0" fmla="*/ 54193 w 60028"/>
                        <a:gd name="connsiteY0" fmla="*/ 9241 h 29480"/>
                        <a:gd name="connsiteX1" fmla="*/ 663 w 60028"/>
                        <a:gd name="connsiteY1" fmla="*/ 29480 h 29480"/>
                        <a:gd name="connsiteX2" fmla="*/ 1900 w 60028"/>
                        <a:gd name="connsiteY2" fmla="*/ 7363 h 29480"/>
                        <a:gd name="connsiteX3" fmla="*/ 23147 w 60028"/>
                        <a:gd name="connsiteY3" fmla="*/ 8874 h 29480"/>
                        <a:gd name="connsiteX4" fmla="*/ 43753 w 60028"/>
                        <a:gd name="connsiteY4" fmla="*/ 128 h 29480"/>
                        <a:gd name="connsiteX5" fmla="*/ 60009 w 60028"/>
                        <a:gd name="connsiteY5" fmla="*/ 11622 h 2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28" h="29480">
                          <a:moveTo>
                            <a:pt x="54193" y="9241"/>
                          </a:moveTo>
                          <a:cubicBezTo>
                            <a:pt x="36335" y="15972"/>
                            <a:pt x="18522" y="22703"/>
                            <a:pt x="663" y="29480"/>
                          </a:cubicBezTo>
                          <a:cubicBezTo>
                            <a:pt x="-527" y="22108"/>
                            <a:pt x="-115" y="14507"/>
                            <a:pt x="1900" y="7363"/>
                          </a:cubicBezTo>
                          <a:cubicBezTo>
                            <a:pt x="7211" y="12858"/>
                            <a:pt x="16278" y="11896"/>
                            <a:pt x="23147" y="8874"/>
                          </a:cubicBezTo>
                          <a:cubicBezTo>
                            <a:pt x="30015" y="5852"/>
                            <a:pt x="36243" y="1136"/>
                            <a:pt x="43753" y="128"/>
                          </a:cubicBezTo>
                          <a:cubicBezTo>
                            <a:pt x="51217" y="-879"/>
                            <a:pt x="60513" y="4158"/>
                            <a:pt x="60009" y="11622"/>
                          </a:cubicBezTo>
                        </a:path>
                      </a:pathLst>
                    </a:custGeom>
                    <a:solidFill>
                      <a:srgbClr val="2B553C"/>
                    </a:solidFill>
                    <a:ln w="4577" cap="flat">
                      <a:noFill/>
                      <a:prstDash val="solid"/>
                      <a:miter/>
                    </a:ln>
                  </p:spPr>
                  <p:txBody>
                    <a:bodyPr rtlCol="0" anchor="ctr"/>
                    <a:lstStyle/>
                    <a:p>
                      <a:endParaRPr lang="th-TH"/>
                    </a:p>
                  </p:txBody>
                </p:sp>
                <p:sp>
                  <p:nvSpPr>
                    <p:cNvPr id="1079" name="Freeform: Shape 1078">
                      <a:extLst>
                        <a:ext uri="{FF2B5EF4-FFF2-40B4-BE49-F238E27FC236}">
                          <a16:creationId xmlns:a16="http://schemas.microsoft.com/office/drawing/2014/main" id="{8E584004-68FD-4153-B280-AC7F3CFB4BA8}"/>
                        </a:ext>
                      </a:extLst>
                    </p:cNvPr>
                    <p:cNvSpPr/>
                    <p:nvPr/>
                  </p:nvSpPr>
                  <p:spPr>
                    <a:xfrm>
                      <a:off x="8169349" y="-250068"/>
                      <a:ext cx="388311" cy="220962"/>
                    </a:xfrm>
                    <a:custGeom>
                      <a:avLst/>
                      <a:gdLst>
                        <a:gd name="connsiteX0" fmla="*/ 367705 w 388311"/>
                        <a:gd name="connsiteY0" fmla="*/ 42449 h 220962"/>
                        <a:gd name="connsiteX1" fmla="*/ 348335 w 388311"/>
                        <a:gd name="connsiteY1" fmla="*/ 56964 h 220962"/>
                        <a:gd name="connsiteX2" fmla="*/ 128949 w 388311"/>
                        <a:gd name="connsiteY2" fmla="*/ 186600 h 220962"/>
                        <a:gd name="connsiteX3" fmla="*/ 67085 w 388311"/>
                        <a:gd name="connsiteY3" fmla="*/ 217875 h 220962"/>
                        <a:gd name="connsiteX4" fmla="*/ 0 w 388311"/>
                        <a:gd name="connsiteY4" fmla="*/ 206702 h 220962"/>
                        <a:gd name="connsiteX5" fmla="*/ 62460 w 388311"/>
                        <a:gd name="connsiteY5" fmla="*/ 188935 h 220962"/>
                        <a:gd name="connsiteX6" fmla="*/ 110403 w 388311"/>
                        <a:gd name="connsiteY6" fmla="*/ 151157 h 220962"/>
                        <a:gd name="connsiteX7" fmla="*/ 388311 w 388311"/>
                        <a:gd name="connsiteY7" fmla="*/ 0 h 220962"/>
                        <a:gd name="connsiteX8" fmla="*/ 367705 w 388311"/>
                        <a:gd name="connsiteY8" fmla="*/ 42449 h 22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8311" h="220962">
                          <a:moveTo>
                            <a:pt x="367705" y="42449"/>
                          </a:moveTo>
                          <a:cubicBezTo>
                            <a:pt x="362897" y="48997"/>
                            <a:pt x="355479" y="53072"/>
                            <a:pt x="348335" y="56964"/>
                          </a:cubicBezTo>
                          <a:cubicBezTo>
                            <a:pt x="273650" y="97627"/>
                            <a:pt x="200475" y="140854"/>
                            <a:pt x="128949" y="186600"/>
                          </a:cubicBezTo>
                          <a:cubicBezTo>
                            <a:pt x="109442" y="199055"/>
                            <a:pt x="89660" y="211923"/>
                            <a:pt x="67085" y="217875"/>
                          </a:cubicBezTo>
                          <a:cubicBezTo>
                            <a:pt x="44509" y="223828"/>
                            <a:pt x="18271" y="221722"/>
                            <a:pt x="0" y="206702"/>
                          </a:cubicBezTo>
                          <a:cubicBezTo>
                            <a:pt x="21980" y="206015"/>
                            <a:pt x="43639" y="199834"/>
                            <a:pt x="62460" y="188935"/>
                          </a:cubicBezTo>
                          <a:cubicBezTo>
                            <a:pt x="80135" y="178678"/>
                            <a:pt x="95063" y="164528"/>
                            <a:pt x="110403" y="151157"/>
                          </a:cubicBezTo>
                          <a:cubicBezTo>
                            <a:pt x="189073" y="82379"/>
                            <a:pt x="285830" y="26971"/>
                            <a:pt x="388311" y="0"/>
                          </a:cubicBezTo>
                          <a:cubicBezTo>
                            <a:pt x="376589" y="12409"/>
                            <a:pt x="377459" y="29169"/>
                            <a:pt x="367705" y="42449"/>
                          </a:cubicBezTo>
                          <a:close/>
                        </a:path>
                      </a:pathLst>
                    </a:custGeom>
                    <a:solidFill>
                      <a:srgbClr val="33443A"/>
                    </a:solidFill>
                    <a:ln w="4577" cap="flat">
                      <a:noFill/>
                      <a:prstDash val="solid"/>
                      <a:miter/>
                    </a:ln>
                  </p:spPr>
                  <p:txBody>
                    <a:bodyPr rtlCol="0" anchor="ctr"/>
                    <a:lstStyle/>
                    <a:p>
                      <a:endParaRPr lang="th-TH"/>
                    </a:p>
                  </p:txBody>
                </p:sp>
                <p:sp>
                  <p:nvSpPr>
                    <p:cNvPr id="1080" name="Freeform: Shape 1079">
                      <a:extLst>
                        <a:ext uri="{FF2B5EF4-FFF2-40B4-BE49-F238E27FC236}">
                          <a16:creationId xmlns:a16="http://schemas.microsoft.com/office/drawing/2014/main" id="{F01CCF10-49D9-4AF8-8FC6-3775EC2B26FA}"/>
                        </a:ext>
                      </a:extLst>
                    </p:cNvPr>
                    <p:cNvSpPr/>
                    <p:nvPr/>
                  </p:nvSpPr>
                  <p:spPr>
                    <a:xfrm>
                      <a:off x="8173012" y="-265313"/>
                      <a:ext cx="377108" cy="224960"/>
                    </a:xfrm>
                    <a:custGeom>
                      <a:avLst/>
                      <a:gdLst>
                        <a:gd name="connsiteX0" fmla="*/ 155095 w 377108"/>
                        <a:gd name="connsiteY0" fmla="*/ 143141 h 224960"/>
                        <a:gd name="connsiteX1" fmla="*/ 0 w 377108"/>
                        <a:gd name="connsiteY1" fmla="*/ 224924 h 224960"/>
                        <a:gd name="connsiteX2" fmla="*/ 132291 w 377108"/>
                        <a:gd name="connsiteY2" fmla="*/ 38049 h 224960"/>
                        <a:gd name="connsiteX3" fmla="*/ 342566 w 377108"/>
                        <a:gd name="connsiteY3" fmla="*/ 6728 h 224960"/>
                        <a:gd name="connsiteX4" fmla="*/ 314083 w 377108"/>
                        <a:gd name="connsiteY4" fmla="*/ 43498 h 224960"/>
                        <a:gd name="connsiteX5" fmla="*/ 155095 w 377108"/>
                        <a:gd name="connsiteY5" fmla="*/ 143141 h 22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7108" h="224960">
                          <a:moveTo>
                            <a:pt x="155095" y="143141"/>
                          </a:moveTo>
                          <a:cubicBezTo>
                            <a:pt x="110174" y="175515"/>
                            <a:pt x="56278" y="226527"/>
                            <a:pt x="0" y="224924"/>
                          </a:cubicBezTo>
                          <a:cubicBezTo>
                            <a:pt x="58934" y="183483"/>
                            <a:pt x="80914" y="88237"/>
                            <a:pt x="132291" y="38049"/>
                          </a:cubicBezTo>
                          <a:cubicBezTo>
                            <a:pt x="192049" y="-20335"/>
                            <a:pt x="257485" y="5537"/>
                            <a:pt x="342566" y="6728"/>
                          </a:cubicBezTo>
                          <a:cubicBezTo>
                            <a:pt x="428104" y="7919"/>
                            <a:pt x="329790" y="35027"/>
                            <a:pt x="314083" y="43498"/>
                          </a:cubicBezTo>
                          <a:cubicBezTo>
                            <a:pt x="258996" y="73309"/>
                            <a:pt x="205832" y="106599"/>
                            <a:pt x="155095" y="143141"/>
                          </a:cubicBezTo>
                          <a:close/>
                        </a:path>
                      </a:pathLst>
                    </a:custGeom>
                    <a:solidFill>
                      <a:srgbClr val="3E6E53"/>
                    </a:solidFill>
                    <a:ln w="4577" cap="flat">
                      <a:noFill/>
                      <a:prstDash val="solid"/>
                      <a:miter/>
                    </a:ln>
                  </p:spPr>
                  <p:txBody>
                    <a:bodyPr rtlCol="0" anchor="ctr"/>
                    <a:lstStyle/>
                    <a:p>
                      <a:endParaRPr lang="th-TH"/>
                    </a:p>
                  </p:txBody>
                </p:sp>
                <p:sp>
                  <p:nvSpPr>
                    <p:cNvPr id="1081" name="Freeform: Shape 1080">
                      <a:extLst>
                        <a:ext uri="{FF2B5EF4-FFF2-40B4-BE49-F238E27FC236}">
                          <a16:creationId xmlns:a16="http://schemas.microsoft.com/office/drawing/2014/main" id="{FB7C8F52-2FE1-44A1-B4AB-3EE9B0D6F9C0}"/>
                        </a:ext>
                      </a:extLst>
                    </p:cNvPr>
                    <p:cNvSpPr/>
                    <p:nvPr/>
                  </p:nvSpPr>
                  <p:spPr>
                    <a:xfrm>
                      <a:off x="8182583" y="-251991"/>
                      <a:ext cx="371023" cy="209816"/>
                    </a:xfrm>
                    <a:custGeom>
                      <a:avLst/>
                      <a:gdLst>
                        <a:gd name="connsiteX0" fmla="*/ 40113 w 371023"/>
                        <a:gd name="connsiteY0" fmla="*/ 194156 h 209816"/>
                        <a:gd name="connsiteX1" fmla="*/ 77296 w 371023"/>
                        <a:gd name="connsiteY1" fmla="*/ 176114 h 209816"/>
                        <a:gd name="connsiteX2" fmla="*/ 92957 w 371023"/>
                        <a:gd name="connsiteY2" fmla="*/ 139939 h 209816"/>
                        <a:gd name="connsiteX3" fmla="*/ 62093 w 371023"/>
                        <a:gd name="connsiteY3" fmla="*/ 119150 h 209816"/>
                        <a:gd name="connsiteX4" fmla="*/ 143006 w 371023"/>
                        <a:gd name="connsiteY4" fmla="*/ 122676 h 209816"/>
                        <a:gd name="connsiteX5" fmla="*/ 153218 w 371023"/>
                        <a:gd name="connsiteY5" fmla="*/ 121531 h 209816"/>
                        <a:gd name="connsiteX6" fmla="*/ 164300 w 371023"/>
                        <a:gd name="connsiteY6" fmla="*/ 102069 h 209816"/>
                        <a:gd name="connsiteX7" fmla="*/ 181792 w 371023"/>
                        <a:gd name="connsiteY7" fmla="*/ 92865 h 209816"/>
                        <a:gd name="connsiteX8" fmla="*/ 107885 w 371023"/>
                        <a:gd name="connsiteY8" fmla="*/ 60949 h 209816"/>
                        <a:gd name="connsiteX9" fmla="*/ 182799 w 371023"/>
                        <a:gd name="connsiteY9" fmla="*/ 74549 h 209816"/>
                        <a:gd name="connsiteX10" fmla="*/ 249014 w 371023"/>
                        <a:gd name="connsiteY10" fmla="*/ 52523 h 209816"/>
                        <a:gd name="connsiteX11" fmla="*/ 157110 w 371023"/>
                        <a:gd name="connsiteY11" fmla="*/ 19004 h 209816"/>
                        <a:gd name="connsiteX12" fmla="*/ 250708 w 371023"/>
                        <a:gd name="connsiteY12" fmla="*/ 38786 h 209816"/>
                        <a:gd name="connsiteX13" fmla="*/ 325165 w 371023"/>
                        <a:gd name="connsiteY13" fmla="*/ 14013 h 209816"/>
                        <a:gd name="connsiteX14" fmla="*/ 288852 w 371023"/>
                        <a:gd name="connsiteY14" fmla="*/ 0 h 209816"/>
                        <a:gd name="connsiteX15" fmla="*/ 370086 w 371023"/>
                        <a:gd name="connsiteY15" fmla="*/ 2473 h 209816"/>
                        <a:gd name="connsiteX16" fmla="*/ 360058 w 371023"/>
                        <a:gd name="connsiteY16" fmla="*/ 15386 h 209816"/>
                        <a:gd name="connsiteX17" fmla="*/ 289173 w 371023"/>
                        <a:gd name="connsiteY17" fmla="*/ 54996 h 209816"/>
                        <a:gd name="connsiteX18" fmla="*/ 256936 w 371023"/>
                        <a:gd name="connsiteY18" fmla="*/ 79357 h 209816"/>
                        <a:gd name="connsiteX19" fmla="*/ 214258 w 371023"/>
                        <a:gd name="connsiteY19" fmla="*/ 92774 h 209816"/>
                        <a:gd name="connsiteX20" fmla="*/ 0 w 371023"/>
                        <a:gd name="connsiteY20" fmla="*/ 209817 h 209816"/>
                        <a:gd name="connsiteX21" fmla="*/ 40113 w 371023"/>
                        <a:gd name="connsiteY21" fmla="*/ 194156 h 209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23" h="209816">
                          <a:moveTo>
                            <a:pt x="40113" y="194156"/>
                          </a:moveTo>
                          <a:cubicBezTo>
                            <a:pt x="53210" y="189577"/>
                            <a:pt x="66626" y="184860"/>
                            <a:pt x="77296" y="176114"/>
                          </a:cubicBezTo>
                          <a:cubicBezTo>
                            <a:pt x="87920" y="167368"/>
                            <a:pt x="95429" y="153630"/>
                            <a:pt x="92957" y="139939"/>
                          </a:cubicBezTo>
                          <a:cubicBezTo>
                            <a:pt x="90438" y="126247"/>
                            <a:pt x="75281" y="114708"/>
                            <a:pt x="62093" y="119150"/>
                          </a:cubicBezTo>
                          <a:cubicBezTo>
                            <a:pt x="89064" y="120340"/>
                            <a:pt x="116035" y="121531"/>
                            <a:pt x="143006" y="122676"/>
                          </a:cubicBezTo>
                          <a:cubicBezTo>
                            <a:pt x="146487" y="122813"/>
                            <a:pt x="150104" y="122950"/>
                            <a:pt x="153218" y="121531"/>
                          </a:cubicBezTo>
                          <a:cubicBezTo>
                            <a:pt x="160270" y="118325"/>
                            <a:pt x="161644" y="109304"/>
                            <a:pt x="164300" y="102069"/>
                          </a:cubicBezTo>
                          <a:cubicBezTo>
                            <a:pt x="166955" y="94834"/>
                            <a:pt x="175747" y="87782"/>
                            <a:pt x="181792" y="92865"/>
                          </a:cubicBezTo>
                          <a:cubicBezTo>
                            <a:pt x="159537" y="77525"/>
                            <a:pt x="134260" y="66581"/>
                            <a:pt x="107885" y="60949"/>
                          </a:cubicBezTo>
                          <a:cubicBezTo>
                            <a:pt x="133024" y="57423"/>
                            <a:pt x="157797" y="69145"/>
                            <a:pt x="182799" y="74549"/>
                          </a:cubicBezTo>
                          <a:cubicBezTo>
                            <a:pt x="207801" y="79952"/>
                            <a:pt x="239397" y="75602"/>
                            <a:pt x="249014" y="52523"/>
                          </a:cubicBezTo>
                          <a:cubicBezTo>
                            <a:pt x="218562" y="40892"/>
                            <a:pt x="187928" y="29719"/>
                            <a:pt x="157110" y="19004"/>
                          </a:cubicBezTo>
                          <a:cubicBezTo>
                            <a:pt x="188203" y="11631"/>
                            <a:pt x="218562" y="38877"/>
                            <a:pt x="250708" y="38786"/>
                          </a:cubicBezTo>
                          <a:cubicBezTo>
                            <a:pt x="277267" y="38694"/>
                            <a:pt x="299521" y="20240"/>
                            <a:pt x="325165" y="14013"/>
                          </a:cubicBezTo>
                          <a:cubicBezTo>
                            <a:pt x="315320" y="5083"/>
                            <a:pt x="302086" y="-45"/>
                            <a:pt x="288852" y="0"/>
                          </a:cubicBezTo>
                          <a:cubicBezTo>
                            <a:pt x="315915" y="825"/>
                            <a:pt x="343023" y="1649"/>
                            <a:pt x="370086" y="2473"/>
                          </a:cubicBezTo>
                          <a:cubicBezTo>
                            <a:pt x="373704" y="7831"/>
                            <a:pt x="366102" y="13326"/>
                            <a:pt x="360058" y="15386"/>
                          </a:cubicBezTo>
                          <a:cubicBezTo>
                            <a:pt x="334231" y="24316"/>
                            <a:pt x="310145" y="37778"/>
                            <a:pt x="289173" y="54996"/>
                          </a:cubicBezTo>
                          <a:cubicBezTo>
                            <a:pt x="278732" y="63559"/>
                            <a:pt x="268979" y="73129"/>
                            <a:pt x="256936" y="79357"/>
                          </a:cubicBezTo>
                          <a:cubicBezTo>
                            <a:pt x="243702" y="86180"/>
                            <a:pt x="228591" y="88515"/>
                            <a:pt x="214258" y="92774"/>
                          </a:cubicBezTo>
                          <a:cubicBezTo>
                            <a:pt x="137970" y="115532"/>
                            <a:pt x="82287" y="207481"/>
                            <a:pt x="0" y="209817"/>
                          </a:cubicBezTo>
                          <a:cubicBezTo>
                            <a:pt x="11951" y="203360"/>
                            <a:pt x="26559" y="198872"/>
                            <a:pt x="40113" y="194156"/>
                          </a:cubicBezTo>
                          <a:close/>
                        </a:path>
                      </a:pathLst>
                    </a:custGeom>
                    <a:solidFill>
                      <a:srgbClr val="3D6254"/>
                    </a:solidFill>
                    <a:ln w="4577" cap="flat">
                      <a:noFill/>
                      <a:prstDash val="solid"/>
                      <a:miter/>
                    </a:ln>
                  </p:spPr>
                  <p:txBody>
                    <a:bodyPr rtlCol="0" anchor="ctr"/>
                    <a:lstStyle/>
                    <a:p>
                      <a:endParaRPr lang="th-TH"/>
                    </a:p>
                  </p:txBody>
                </p:sp>
                <p:sp>
                  <p:nvSpPr>
                    <p:cNvPr id="1082" name="Freeform: Shape 1081">
                      <a:extLst>
                        <a:ext uri="{FF2B5EF4-FFF2-40B4-BE49-F238E27FC236}">
                          <a16:creationId xmlns:a16="http://schemas.microsoft.com/office/drawing/2014/main" id="{0DE84801-5B7A-47F7-AAAC-06371C5F02EC}"/>
                        </a:ext>
                      </a:extLst>
                    </p:cNvPr>
                    <p:cNvSpPr/>
                    <p:nvPr/>
                  </p:nvSpPr>
                  <p:spPr>
                    <a:xfrm>
                      <a:off x="8171913" y="-238191"/>
                      <a:ext cx="202306" cy="203877"/>
                    </a:xfrm>
                    <a:custGeom>
                      <a:avLst/>
                      <a:gdLst>
                        <a:gd name="connsiteX0" fmla="*/ 25094 w 202306"/>
                        <a:gd name="connsiteY0" fmla="*/ 175043 h 203877"/>
                        <a:gd name="connsiteX1" fmla="*/ 116310 w 202306"/>
                        <a:gd name="connsiteY1" fmla="*/ 25626 h 203877"/>
                        <a:gd name="connsiteX2" fmla="*/ 161140 w 202306"/>
                        <a:gd name="connsiteY2" fmla="*/ 166 h 203877"/>
                        <a:gd name="connsiteX3" fmla="*/ 202306 w 202306"/>
                        <a:gd name="connsiteY3" fmla="*/ 26633 h 203877"/>
                        <a:gd name="connsiteX4" fmla="*/ 159400 w 202306"/>
                        <a:gd name="connsiteY4" fmla="*/ 21963 h 203877"/>
                        <a:gd name="connsiteX5" fmla="*/ 126613 w 202306"/>
                        <a:gd name="connsiteY5" fmla="*/ 46369 h 203877"/>
                        <a:gd name="connsiteX6" fmla="*/ 115669 w 202306"/>
                        <a:gd name="connsiteY6" fmla="*/ 86071 h 203877"/>
                        <a:gd name="connsiteX7" fmla="*/ 102298 w 202306"/>
                        <a:gd name="connsiteY7" fmla="*/ 94588 h 203877"/>
                        <a:gd name="connsiteX8" fmla="*/ 35763 w 202306"/>
                        <a:gd name="connsiteY8" fmla="*/ 190292 h 203877"/>
                        <a:gd name="connsiteX9" fmla="*/ 0 w 202306"/>
                        <a:gd name="connsiteY9" fmla="*/ 202564 h 203877"/>
                        <a:gd name="connsiteX10" fmla="*/ 25094 w 202306"/>
                        <a:gd name="connsiteY10" fmla="*/ 175043 h 203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306" h="203877">
                          <a:moveTo>
                            <a:pt x="25094" y="175043"/>
                          </a:moveTo>
                          <a:cubicBezTo>
                            <a:pt x="62368" y="129893"/>
                            <a:pt x="76059" y="68258"/>
                            <a:pt x="116310" y="25626"/>
                          </a:cubicBezTo>
                          <a:cubicBezTo>
                            <a:pt x="128308" y="12942"/>
                            <a:pt x="143465" y="1814"/>
                            <a:pt x="161140" y="166"/>
                          </a:cubicBezTo>
                          <a:cubicBezTo>
                            <a:pt x="178815" y="-1483"/>
                            <a:pt x="198781" y="9279"/>
                            <a:pt x="202306" y="26633"/>
                          </a:cubicBezTo>
                          <a:cubicBezTo>
                            <a:pt x="188340" y="22512"/>
                            <a:pt x="173595" y="19582"/>
                            <a:pt x="159400" y="21963"/>
                          </a:cubicBezTo>
                          <a:cubicBezTo>
                            <a:pt x="145159" y="24344"/>
                            <a:pt x="131467" y="32998"/>
                            <a:pt x="126613" y="46369"/>
                          </a:cubicBezTo>
                          <a:cubicBezTo>
                            <a:pt x="121851" y="59466"/>
                            <a:pt x="125423" y="76134"/>
                            <a:pt x="115669" y="86071"/>
                          </a:cubicBezTo>
                          <a:cubicBezTo>
                            <a:pt x="111960" y="89826"/>
                            <a:pt x="106877" y="91932"/>
                            <a:pt x="102298" y="94588"/>
                          </a:cubicBezTo>
                          <a:cubicBezTo>
                            <a:pt x="68000" y="114278"/>
                            <a:pt x="63101" y="161993"/>
                            <a:pt x="35763" y="190292"/>
                          </a:cubicBezTo>
                          <a:cubicBezTo>
                            <a:pt x="26009" y="200366"/>
                            <a:pt x="13463" y="206777"/>
                            <a:pt x="0" y="202564"/>
                          </a:cubicBezTo>
                          <a:cubicBezTo>
                            <a:pt x="7693" y="193268"/>
                            <a:pt x="17172" y="184614"/>
                            <a:pt x="25094" y="175043"/>
                          </a:cubicBezTo>
                          <a:close/>
                        </a:path>
                      </a:pathLst>
                    </a:custGeom>
                    <a:solidFill>
                      <a:srgbClr val="215745">
                        <a:alpha val="12000"/>
                      </a:srgbClr>
                    </a:solidFill>
                    <a:ln w="4577" cap="flat">
                      <a:noFill/>
                      <a:prstDash val="solid"/>
                      <a:miter/>
                    </a:ln>
                  </p:spPr>
                  <p:txBody>
                    <a:bodyPr rtlCol="0" anchor="ctr"/>
                    <a:lstStyle/>
                    <a:p>
                      <a:endParaRPr lang="th-TH"/>
                    </a:p>
                  </p:txBody>
                </p:sp>
              </p:grpSp>
              <p:sp>
                <p:nvSpPr>
                  <p:cNvPr id="1066" name="Freeform: Shape 1065">
                    <a:extLst>
                      <a:ext uri="{FF2B5EF4-FFF2-40B4-BE49-F238E27FC236}">
                        <a16:creationId xmlns:a16="http://schemas.microsoft.com/office/drawing/2014/main" id="{F6E4EE5D-A467-453D-84D9-5ADC099F4326}"/>
                      </a:ext>
                    </a:extLst>
                  </p:cNvPr>
                  <p:cNvSpPr/>
                  <p:nvPr/>
                </p:nvSpPr>
                <p:spPr>
                  <a:xfrm>
                    <a:off x="8326230" y="-368347"/>
                    <a:ext cx="164531" cy="83935"/>
                  </a:xfrm>
                  <a:custGeom>
                    <a:avLst/>
                    <a:gdLst>
                      <a:gd name="connsiteX0" fmla="*/ 48859 w 164531"/>
                      <a:gd name="connsiteY0" fmla="*/ 67268 h 83935"/>
                      <a:gd name="connsiteX1" fmla="*/ 100833 w 164531"/>
                      <a:gd name="connsiteY1" fmla="*/ 60307 h 83935"/>
                      <a:gd name="connsiteX2" fmla="*/ 131742 w 164531"/>
                      <a:gd name="connsiteY2" fmla="*/ 69008 h 83935"/>
                      <a:gd name="connsiteX3" fmla="*/ 160819 w 164531"/>
                      <a:gd name="connsiteY3" fmla="*/ 61177 h 83935"/>
                      <a:gd name="connsiteX4" fmla="*/ 155874 w 164531"/>
                      <a:gd name="connsiteY4" fmla="*/ 30222 h 83935"/>
                      <a:gd name="connsiteX5" fmla="*/ 123408 w 164531"/>
                      <a:gd name="connsiteY5" fmla="*/ 20515 h 83935"/>
                      <a:gd name="connsiteX6" fmla="*/ 65390 w 164531"/>
                      <a:gd name="connsiteY6" fmla="*/ 28711 h 83935"/>
                      <a:gd name="connsiteX7" fmla="*/ 0 w 164531"/>
                      <a:gd name="connsiteY7" fmla="*/ 0 h 83935"/>
                      <a:gd name="connsiteX8" fmla="*/ 25414 w 164531"/>
                      <a:gd name="connsiteY8" fmla="*/ 83936 h 83935"/>
                      <a:gd name="connsiteX9" fmla="*/ 48859 w 164531"/>
                      <a:gd name="connsiteY9" fmla="*/ 67268 h 8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31" h="83935">
                        <a:moveTo>
                          <a:pt x="48859" y="67268"/>
                        </a:moveTo>
                        <a:cubicBezTo>
                          <a:pt x="65711" y="62230"/>
                          <a:pt x="83340" y="57148"/>
                          <a:pt x="100833" y="60307"/>
                        </a:cubicBezTo>
                        <a:cubicBezTo>
                          <a:pt x="111365" y="62185"/>
                          <a:pt x="121210" y="66993"/>
                          <a:pt x="131742" y="69008"/>
                        </a:cubicBezTo>
                        <a:cubicBezTo>
                          <a:pt x="142228" y="71022"/>
                          <a:pt x="154500" y="69466"/>
                          <a:pt x="160819" y="61177"/>
                        </a:cubicBezTo>
                        <a:cubicBezTo>
                          <a:pt x="167688" y="52156"/>
                          <a:pt x="164437" y="38098"/>
                          <a:pt x="155874" y="30222"/>
                        </a:cubicBezTo>
                        <a:cubicBezTo>
                          <a:pt x="147311" y="22346"/>
                          <a:pt x="134947" y="19873"/>
                          <a:pt x="123408" y="20515"/>
                        </a:cubicBezTo>
                        <a:cubicBezTo>
                          <a:pt x="103809" y="21614"/>
                          <a:pt x="85035" y="30772"/>
                          <a:pt x="65390" y="28711"/>
                        </a:cubicBezTo>
                        <a:cubicBezTo>
                          <a:pt x="41670" y="26193"/>
                          <a:pt x="22575" y="7968"/>
                          <a:pt x="0" y="0"/>
                        </a:cubicBezTo>
                        <a:cubicBezTo>
                          <a:pt x="14974" y="26651"/>
                          <a:pt x="19828" y="54995"/>
                          <a:pt x="25414" y="83936"/>
                        </a:cubicBezTo>
                        <a:cubicBezTo>
                          <a:pt x="31046" y="77342"/>
                          <a:pt x="39381" y="70107"/>
                          <a:pt x="48859" y="67268"/>
                        </a:cubicBezTo>
                        <a:close/>
                      </a:path>
                    </a:pathLst>
                  </a:custGeom>
                  <a:solidFill>
                    <a:srgbClr val="4B7955"/>
                  </a:solidFill>
                  <a:ln w="4577" cap="flat">
                    <a:noFill/>
                    <a:prstDash val="solid"/>
                    <a:miter/>
                  </a:ln>
                </p:spPr>
                <p:txBody>
                  <a:bodyPr rtlCol="0" anchor="ctr"/>
                  <a:lstStyle/>
                  <a:p>
                    <a:endParaRPr lang="th-TH"/>
                  </a:p>
                </p:txBody>
              </p:sp>
              <p:sp>
                <p:nvSpPr>
                  <p:cNvPr id="1067" name="Freeform: Shape 1066">
                    <a:extLst>
                      <a:ext uri="{FF2B5EF4-FFF2-40B4-BE49-F238E27FC236}">
                        <a16:creationId xmlns:a16="http://schemas.microsoft.com/office/drawing/2014/main" id="{E0F7DD6D-E3C1-482B-9F74-4E9AAE3DFD99}"/>
                      </a:ext>
                    </a:extLst>
                  </p:cNvPr>
                  <p:cNvSpPr/>
                  <p:nvPr/>
                </p:nvSpPr>
                <p:spPr>
                  <a:xfrm>
                    <a:off x="8314141" y="-383687"/>
                    <a:ext cx="176211" cy="78486"/>
                  </a:xfrm>
                  <a:custGeom>
                    <a:avLst/>
                    <a:gdLst>
                      <a:gd name="connsiteX0" fmla="*/ 0 w 176211"/>
                      <a:gd name="connsiteY0" fmla="*/ 0 h 78486"/>
                      <a:gd name="connsiteX1" fmla="*/ 48035 w 176211"/>
                      <a:gd name="connsiteY1" fmla="*/ 36450 h 78486"/>
                      <a:gd name="connsiteX2" fmla="*/ 109304 w 176211"/>
                      <a:gd name="connsiteY2" fmla="*/ 39518 h 78486"/>
                      <a:gd name="connsiteX3" fmla="*/ 142823 w 176211"/>
                      <a:gd name="connsiteY3" fmla="*/ 36038 h 78486"/>
                      <a:gd name="connsiteX4" fmla="*/ 158622 w 176211"/>
                      <a:gd name="connsiteY4" fmla="*/ 36221 h 78486"/>
                      <a:gd name="connsiteX5" fmla="*/ 176114 w 176211"/>
                      <a:gd name="connsiteY5" fmla="*/ 56232 h 78486"/>
                      <a:gd name="connsiteX6" fmla="*/ 162834 w 176211"/>
                      <a:gd name="connsiteY6" fmla="*/ 78486 h 78486"/>
                      <a:gd name="connsiteX7" fmla="*/ 158164 w 176211"/>
                      <a:gd name="connsiteY7" fmla="*/ 49638 h 78486"/>
                      <a:gd name="connsiteX8" fmla="*/ 129132 w 176211"/>
                      <a:gd name="connsiteY8" fmla="*/ 42220 h 78486"/>
                      <a:gd name="connsiteX9" fmla="*/ 107610 w 176211"/>
                      <a:gd name="connsiteY9" fmla="*/ 54629 h 78486"/>
                      <a:gd name="connsiteX10" fmla="*/ 35672 w 176211"/>
                      <a:gd name="connsiteY10" fmla="*/ 70015 h 78486"/>
                      <a:gd name="connsiteX11" fmla="*/ 0 w 176211"/>
                      <a:gd name="connsiteY11" fmla="*/ 0 h 7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211" h="78486">
                        <a:moveTo>
                          <a:pt x="0" y="0"/>
                        </a:moveTo>
                        <a:cubicBezTo>
                          <a:pt x="14150" y="14470"/>
                          <a:pt x="29032" y="29444"/>
                          <a:pt x="48035" y="36450"/>
                        </a:cubicBezTo>
                        <a:cubicBezTo>
                          <a:pt x="67496" y="43639"/>
                          <a:pt x="88835" y="41624"/>
                          <a:pt x="109304" y="39518"/>
                        </a:cubicBezTo>
                        <a:cubicBezTo>
                          <a:pt x="120477" y="38373"/>
                          <a:pt x="131650" y="37183"/>
                          <a:pt x="142823" y="36038"/>
                        </a:cubicBezTo>
                        <a:cubicBezTo>
                          <a:pt x="148090" y="35488"/>
                          <a:pt x="153447" y="34939"/>
                          <a:pt x="158622" y="36221"/>
                        </a:cubicBezTo>
                        <a:cubicBezTo>
                          <a:pt x="167780" y="38511"/>
                          <a:pt x="175198" y="46936"/>
                          <a:pt x="176114" y="56232"/>
                        </a:cubicBezTo>
                        <a:cubicBezTo>
                          <a:pt x="177030" y="65527"/>
                          <a:pt x="171443" y="74915"/>
                          <a:pt x="162834" y="78486"/>
                        </a:cubicBezTo>
                        <a:cubicBezTo>
                          <a:pt x="167597" y="69374"/>
                          <a:pt x="165444" y="57239"/>
                          <a:pt x="158164" y="49638"/>
                        </a:cubicBezTo>
                        <a:cubicBezTo>
                          <a:pt x="150883" y="42037"/>
                          <a:pt x="139068" y="39197"/>
                          <a:pt x="129132" y="42220"/>
                        </a:cubicBezTo>
                        <a:cubicBezTo>
                          <a:pt x="121118" y="44647"/>
                          <a:pt x="114707" y="50279"/>
                          <a:pt x="107610" y="54629"/>
                        </a:cubicBezTo>
                        <a:cubicBezTo>
                          <a:pt x="85035" y="68504"/>
                          <a:pt x="59346" y="61269"/>
                          <a:pt x="35672" y="70015"/>
                        </a:cubicBezTo>
                        <a:cubicBezTo>
                          <a:pt x="25735" y="52019"/>
                          <a:pt x="2427" y="20377"/>
                          <a:pt x="0" y="0"/>
                        </a:cubicBezTo>
                        <a:close/>
                      </a:path>
                    </a:pathLst>
                  </a:custGeom>
                  <a:solidFill>
                    <a:srgbClr val="2B553C"/>
                  </a:solidFill>
                  <a:ln w="4577" cap="flat">
                    <a:noFill/>
                    <a:prstDash val="solid"/>
                    <a:miter/>
                  </a:ln>
                </p:spPr>
                <p:txBody>
                  <a:bodyPr rtlCol="0" anchor="ctr"/>
                  <a:lstStyle/>
                  <a:p>
                    <a:endParaRPr lang="th-TH"/>
                  </a:p>
                </p:txBody>
              </p:sp>
              <p:sp>
                <p:nvSpPr>
                  <p:cNvPr id="1068" name="Freeform: Shape 1067">
                    <a:extLst>
                      <a:ext uri="{FF2B5EF4-FFF2-40B4-BE49-F238E27FC236}">
                        <a16:creationId xmlns:a16="http://schemas.microsoft.com/office/drawing/2014/main" id="{03A46EC4-ADB6-48B5-B4D6-0EC5DBC0BBEA}"/>
                      </a:ext>
                    </a:extLst>
                  </p:cNvPr>
                  <p:cNvSpPr/>
                  <p:nvPr/>
                </p:nvSpPr>
                <p:spPr>
                  <a:xfrm>
                    <a:off x="8468077" y="-336980"/>
                    <a:ext cx="118228" cy="66534"/>
                  </a:xfrm>
                  <a:custGeom>
                    <a:avLst/>
                    <a:gdLst>
                      <a:gd name="connsiteX0" fmla="*/ 12791 w 118228"/>
                      <a:gd name="connsiteY0" fmla="*/ 19873 h 66534"/>
                      <a:gd name="connsiteX1" fmla="*/ 88209 w 118228"/>
                      <a:gd name="connsiteY1" fmla="*/ 43227 h 66534"/>
                      <a:gd name="connsiteX2" fmla="*/ 114128 w 118228"/>
                      <a:gd name="connsiteY2" fmla="*/ 66535 h 66534"/>
                      <a:gd name="connsiteX3" fmla="*/ 110922 w 118228"/>
                      <a:gd name="connsiteY3" fmla="*/ 33016 h 66534"/>
                      <a:gd name="connsiteX4" fmla="*/ 80242 w 118228"/>
                      <a:gd name="connsiteY4" fmla="*/ 13692 h 66534"/>
                      <a:gd name="connsiteX5" fmla="*/ 1023 w 118228"/>
                      <a:gd name="connsiteY5" fmla="*/ 0 h 66534"/>
                      <a:gd name="connsiteX6" fmla="*/ 11692 w 118228"/>
                      <a:gd name="connsiteY6" fmla="*/ 19553 h 6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28" h="66534">
                        <a:moveTo>
                          <a:pt x="12791" y="19873"/>
                        </a:moveTo>
                        <a:cubicBezTo>
                          <a:pt x="39030" y="22621"/>
                          <a:pt x="64856" y="30589"/>
                          <a:pt x="88209" y="43227"/>
                        </a:cubicBezTo>
                        <a:cubicBezTo>
                          <a:pt x="98604" y="48859"/>
                          <a:pt x="109045" y="55957"/>
                          <a:pt x="114128" y="66535"/>
                        </a:cubicBezTo>
                        <a:cubicBezTo>
                          <a:pt x="121134" y="56873"/>
                          <a:pt x="118569" y="42540"/>
                          <a:pt x="110922" y="33016"/>
                        </a:cubicBezTo>
                        <a:cubicBezTo>
                          <a:pt x="103321" y="23445"/>
                          <a:pt x="91781" y="17813"/>
                          <a:pt x="80242" y="13692"/>
                        </a:cubicBezTo>
                        <a:cubicBezTo>
                          <a:pt x="54873" y="4579"/>
                          <a:pt x="27811" y="1282"/>
                          <a:pt x="1023" y="0"/>
                        </a:cubicBezTo>
                        <a:cubicBezTo>
                          <a:pt x="-2412" y="7647"/>
                          <a:pt x="3221" y="17996"/>
                          <a:pt x="11692" y="19553"/>
                        </a:cubicBezTo>
                      </a:path>
                    </a:pathLst>
                  </a:custGeom>
                  <a:solidFill>
                    <a:srgbClr val="3E6E53"/>
                  </a:solidFill>
                  <a:ln w="4577" cap="flat">
                    <a:noFill/>
                    <a:prstDash val="solid"/>
                    <a:miter/>
                  </a:ln>
                </p:spPr>
                <p:txBody>
                  <a:bodyPr rtlCol="0" anchor="ctr"/>
                  <a:lstStyle/>
                  <a:p>
                    <a:endParaRPr lang="th-TH"/>
                  </a:p>
                </p:txBody>
              </p:sp>
              <p:sp>
                <p:nvSpPr>
                  <p:cNvPr id="1069" name="Freeform: Shape 1068">
                    <a:extLst>
                      <a:ext uri="{FF2B5EF4-FFF2-40B4-BE49-F238E27FC236}">
                        <a16:creationId xmlns:a16="http://schemas.microsoft.com/office/drawing/2014/main" id="{779DC162-9E7B-4B3B-A9ED-0EF99543C390}"/>
                      </a:ext>
                    </a:extLst>
                  </p:cNvPr>
                  <p:cNvSpPr/>
                  <p:nvPr/>
                </p:nvSpPr>
                <p:spPr>
                  <a:xfrm>
                    <a:off x="8473495" y="-336797"/>
                    <a:ext cx="112700" cy="83111"/>
                  </a:xfrm>
                  <a:custGeom>
                    <a:avLst/>
                    <a:gdLst>
                      <a:gd name="connsiteX0" fmla="*/ 93781 w 112700"/>
                      <a:gd name="connsiteY0" fmla="*/ 73953 h 83111"/>
                      <a:gd name="connsiteX1" fmla="*/ 95338 w 112700"/>
                      <a:gd name="connsiteY1" fmla="*/ 41945 h 83111"/>
                      <a:gd name="connsiteX2" fmla="*/ 68138 w 112700"/>
                      <a:gd name="connsiteY2" fmla="*/ 20515 h 83111"/>
                      <a:gd name="connsiteX3" fmla="*/ 45288 w 112700"/>
                      <a:gd name="connsiteY3" fmla="*/ 12593 h 83111"/>
                      <a:gd name="connsiteX4" fmla="*/ 0 w 112700"/>
                      <a:gd name="connsiteY4" fmla="*/ 0 h 83111"/>
                      <a:gd name="connsiteX5" fmla="*/ 101565 w 112700"/>
                      <a:gd name="connsiteY5" fmla="*/ 33702 h 83111"/>
                      <a:gd name="connsiteX6" fmla="*/ 111914 w 112700"/>
                      <a:gd name="connsiteY6" fmla="*/ 44097 h 83111"/>
                      <a:gd name="connsiteX7" fmla="*/ 109716 w 112700"/>
                      <a:gd name="connsiteY7" fmla="*/ 60261 h 83111"/>
                      <a:gd name="connsiteX8" fmla="*/ 89431 w 112700"/>
                      <a:gd name="connsiteY8" fmla="*/ 83111 h 8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700" h="83111">
                        <a:moveTo>
                          <a:pt x="93781" y="73953"/>
                        </a:moveTo>
                        <a:cubicBezTo>
                          <a:pt x="101794" y="65802"/>
                          <a:pt x="101382" y="51927"/>
                          <a:pt x="95338" y="41945"/>
                        </a:cubicBezTo>
                        <a:cubicBezTo>
                          <a:pt x="89293" y="31962"/>
                          <a:pt x="78853" y="25368"/>
                          <a:pt x="68138" y="20515"/>
                        </a:cubicBezTo>
                        <a:cubicBezTo>
                          <a:pt x="60765" y="17172"/>
                          <a:pt x="53118" y="14516"/>
                          <a:pt x="45288" y="12593"/>
                        </a:cubicBezTo>
                        <a:cubicBezTo>
                          <a:pt x="30039" y="8792"/>
                          <a:pt x="13783" y="7601"/>
                          <a:pt x="0" y="0"/>
                        </a:cubicBezTo>
                        <a:cubicBezTo>
                          <a:pt x="35763" y="2839"/>
                          <a:pt x="70977" y="14516"/>
                          <a:pt x="101565" y="33702"/>
                        </a:cubicBezTo>
                        <a:cubicBezTo>
                          <a:pt x="105778" y="36358"/>
                          <a:pt x="110220" y="39472"/>
                          <a:pt x="111914" y="44097"/>
                        </a:cubicBezTo>
                        <a:cubicBezTo>
                          <a:pt x="113883" y="49409"/>
                          <a:pt x="111777" y="55133"/>
                          <a:pt x="109716" y="60261"/>
                        </a:cubicBezTo>
                        <a:cubicBezTo>
                          <a:pt x="105732" y="70152"/>
                          <a:pt x="100146" y="81417"/>
                          <a:pt x="89431" y="83111"/>
                        </a:cubicBezTo>
                      </a:path>
                    </a:pathLst>
                  </a:custGeom>
                  <a:solidFill>
                    <a:srgbClr val="2B553C"/>
                  </a:solidFill>
                  <a:ln w="4577" cap="flat">
                    <a:noFill/>
                    <a:prstDash val="solid"/>
                    <a:miter/>
                  </a:ln>
                </p:spPr>
                <p:txBody>
                  <a:bodyPr rtlCol="0" anchor="ctr"/>
                  <a:lstStyle/>
                  <a:p>
                    <a:endParaRPr lang="th-TH"/>
                  </a:p>
                </p:txBody>
              </p:sp>
              <p:sp>
                <p:nvSpPr>
                  <p:cNvPr id="1070" name="Freeform: Shape 1069">
                    <a:extLst>
                      <a:ext uri="{FF2B5EF4-FFF2-40B4-BE49-F238E27FC236}">
                        <a16:creationId xmlns:a16="http://schemas.microsoft.com/office/drawing/2014/main" id="{2E215165-F705-410C-955A-1B0C5C853A7B}"/>
                      </a:ext>
                    </a:extLst>
                  </p:cNvPr>
                  <p:cNvSpPr/>
                  <p:nvPr/>
                </p:nvSpPr>
                <p:spPr>
                  <a:xfrm>
                    <a:off x="8564987" y="-329012"/>
                    <a:ext cx="43093" cy="76801"/>
                  </a:xfrm>
                  <a:custGeom>
                    <a:avLst/>
                    <a:gdLst>
                      <a:gd name="connsiteX0" fmla="*/ 0 w 43093"/>
                      <a:gd name="connsiteY0" fmla="*/ 63879 h 76801"/>
                      <a:gd name="connsiteX1" fmla="*/ 18545 w 43093"/>
                      <a:gd name="connsiteY1" fmla="*/ 35214 h 76801"/>
                      <a:gd name="connsiteX2" fmla="*/ 7235 w 43093"/>
                      <a:gd name="connsiteY2" fmla="*/ 0 h 76801"/>
                      <a:gd name="connsiteX3" fmla="*/ 28665 w 43093"/>
                      <a:gd name="connsiteY3" fmla="*/ 8838 h 76801"/>
                      <a:gd name="connsiteX4" fmla="*/ 41945 w 43093"/>
                      <a:gd name="connsiteY4" fmla="*/ 49272 h 76801"/>
                      <a:gd name="connsiteX5" fmla="*/ 30497 w 43093"/>
                      <a:gd name="connsiteY5" fmla="*/ 73999 h 76801"/>
                      <a:gd name="connsiteX6" fmla="*/ 7968 w 43093"/>
                      <a:gd name="connsiteY6" fmla="*/ 67222 h 7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93" h="76801">
                        <a:moveTo>
                          <a:pt x="0" y="63879"/>
                        </a:moveTo>
                        <a:cubicBezTo>
                          <a:pt x="11997" y="60765"/>
                          <a:pt x="18774" y="47577"/>
                          <a:pt x="18545" y="35214"/>
                        </a:cubicBezTo>
                        <a:cubicBezTo>
                          <a:pt x="18317" y="22850"/>
                          <a:pt x="12730" y="11219"/>
                          <a:pt x="7235" y="0"/>
                        </a:cubicBezTo>
                        <a:cubicBezTo>
                          <a:pt x="9524" y="7739"/>
                          <a:pt x="20881" y="6319"/>
                          <a:pt x="28665" y="8838"/>
                        </a:cubicBezTo>
                        <a:cubicBezTo>
                          <a:pt x="43593" y="13737"/>
                          <a:pt x="44601" y="34115"/>
                          <a:pt x="41945" y="49272"/>
                        </a:cubicBezTo>
                        <a:cubicBezTo>
                          <a:pt x="40342" y="58476"/>
                          <a:pt x="38007" y="68412"/>
                          <a:pt x="30497" y="73999"/>
                        </a:cubicBezTo>
                        <a:cubicBezTo>
                          <a:pt x="23033" y="79585"/>
                          <a:pt x="9067" y="76563"/>
                          <a:pt x="7968" y="67222"/>
                        </a:cubicBezTo>
                      </a:path>
                    </a:pathLst>
                  </a:custGeom>
                  <a:solidFill>
                    <a:srgbClr val="4B7955"/>
                  </a:solidFill>
                  <a:ln w="4577" cap="flat">
                    <a:noFill/>
                    <a:prstDash val="solid"/>
                    <a:miter/>
                  </a:ln>
                </p:spPr>
                <p:txBody>
                  <a:bodyPr rtlCol="0" anchor="ctr"/>
                  <a:lstStyle/>
                  <a:p>
                    <a:endParaRPr lang="th-TH"/>
                  </a:p>
                </p:txBody>
              </p:sp>
              <p:sp>
                <p:nvSpPr>
                  <p:cNvPr id="1071" name="Freeform: Shape 1070">
                    <a:extLst>
                      <a:ext uri="{FF2B5EF4-FFF2-40B4-BE49-F238E27FC236}">
                        <a16:creationId xmlns:a16="http://schemas.microsoft.com/office/drawing/2014/main" id="{530B29BF-704B-459B-9F3D-0B101F1FF895}"/>
                      </a:ext>
                    </a:extLst>
                  </p:cNvPr>
                  <p:cNvSpPr/>
                  <p:nvPr/>
                </p:nvSpPr>
                <p:spPr>
                  <a:xfrm>
                    <a:off x="8567688" y="-325487"/>
                    <a:ext cx="40570" cy="76655"/>
                  </a:xfrm>
                  <a:custGeom>
                    <a:avLst/>
                    <a:gdLst>
                      <a:gd name="connsiteX0" fmla="*/ 4533 w 40570"/>
                      <a:gd name="connsiteY0" fmla="*/ 67314 h 76655"/>
                      <a:gd name="connsiteX1" fmla="*/ 31001 w 40570"/>
                      <a:gd name="connsiteY1" fmla="*/ 47212 h 76655"/>
                      <a:gd name="connsiteX2" fmla="*/ 18637 w 40570"/>
                      <a:gd name="connsiteY2" fmla="*/ 15845 h 76655"/>
                      <a:gd name="connsiteX3" fmla="*/ 0 w 40570"/>
                      <a:gd name="connsiteY3" fmla="*/ 1466 h 76655"/>
                      <a:gd name="connsiteX4" fmla="*/ 36954 w 40570"/>
                      <a:gd name="connsiteY4" fmla="*/ 18226 h 76655"/>
                      <a:gd name="connsiteX5" fmla="*/ 32695 w 40570"/>
                      <a:gd name="connsiteY5" fmla="*/ 59804 h 76655"/>
                      <a:gd name="connsiteX6" fmla="*/ 9204 w 40570"/>
                      <a:gd name="connsiteY6" fmla="*/ 76656 h 76655"/>
                      <a:gd name="connsiteX7" fmla="*/ 7602 w 40570"/>
                      <a:gd name="connsiteY7" fmla="*/ 66124 h 7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70" h="76655">
                        <a:moveTo>
                          <a:pt x="4533" y="67314"/>
                        </a:moveTo>
                        <a:cubicBezTo>
                          <a:pt x="16576" y="67223"/>
                          <a:pt x="27887" y="58660"/>
                          <a:pt x="31001" y="47212"/>
                        </a:cubicBezTo>
                        <a:cubicBezTo>
                          <a:pt x="34115" y="35764"/>
                          <a:pt x="28894" y="22393"/>
                          <a:pt x="18637" y="15845"/>
                        </a:cubicBezTo>
                        <a:cubicBezTo>
                          <a:pt x="11860" y="11494"/>
                          <a:pt x="2518" y="9068"/>
                          <a:pt x="0" y="1466"/>
                        </a:cubicBezTo>
                        <a:cubicBezTo>
                          <a:pt x="13737" y="-3571"/>
                          <a:pt x="30497" y="4946"/>
                          <a:pt x="36954" y="18226"/>
                        </a:cubicBezTo>
                        <a:cubicBezTo>
                          <a:pt x="43410" y="31505"/>
                          <a:pt x="40754" y="47715"/>
                          <a:pt x="32695" y="59804"/>
                        </a:cubicBezTo>
                        <a:cubicBezTo>
                          <a:pt x="27246" y="68001"/>
                          <a:pt x="19004" y="74824"/>
                          <a:pt x="9204" y="76656"/>
                        </a:cubicBezTo>
                        <a:cubicBezTo>
                          <a:pt x="8655" y="73130"/>
                          <a:pt x="8105" y="69650"/>
                          <a:pt x="7602" y="66124"/>
                        </a:cubicBezTo>
                      </a:path>
                    </a:pathLst>
                  </a:custGeom>
                  <a:solidFill>
                    <a:srgbClr val="2B553C"/>
                  </a:solidFill>
                  <a:ln w="4577" cap="flat">
                    <a:noFill/>
                    <a:prstDash val="solid"/>
                    <a:miter/>
                  </a:ln>
                </p:spPr>
                <p:txBody>
                  <a:bodyPr rtlCol="0" anchor="ctr"/>
                  <a:lstStyle/>
                  <a:p>
                    <a:endParaRPr lang="th-TH"/>
                  </a:p>
                </p:txBody>
              </p:sp>
              <p:sp>
                <p:nvSpPr>
                  <p:cNvPr id="1072" name="Freeform: Shape 1071">
                    <a:extLst>
                      <a:ext uri="{FF2B5EF4-FFF2-40B4-BE49-F238E27FC236}">
                        <a16:creationId xmlns:a16="http://schemas.microsoft.com/office/drawing/2014/main" id="{45020FE1-92CE-4861-BCAC-9AC88CFF7AC9}"/>
                      </a:ext>
                    </a:extLst>
                  </p:cNvPr>
                  <p:cNvSpPr/>
                  <p:nvPr/>
                </p:nvSpPr>
                <p:spPr>
                  <a:xfrm>
                    <a:off x="8601851" y="-298286"/>
                    <a:ext cx="274670" cy="161094"/>
                  </a:xfrm>
                  <a:custGeom>
                    <a:avLst/>
                    <a:gdLst>
                      <a:gd name="connsiteX0" fmla="*/ 271266 w 274670"/>
                      <a:gd name="connsiteY0" fmla="*/ 161094 h 161094"/>
                      <a:gd name="connsiteX1" fmla="*/ 270625 w 274670"/>
                      <a:gd name="connsiteY1" fmla="*/ 140442 h 161094"/>
                      <a:gd name="connsiteX2" fmla="*/ 251988 w 274670"/>
                      <a:gd name="connsiteY2" fmla="*/ 127437 h 161094"/>
                      <a:gd name="connsiteX3" fmla="*/ 205006 w 274670"/>
                      <a:gd name="connsiteY3" fmla="*/ 104313 h 161094"/>
                      <a:gd name="connsiteX4" fmla="*/ 129679 w 274670"/>
                      <a:gd name="connsiteY4" fmla="*/ 68687 h 161094"/>
                      <a:gd name="connsiteX5" fmla="*/ 53574 w 274670"/>
                      <a:gd name="connsiteY5" fmla="*/ 39701 h 161094"/>
                      <a:gd name="connsiteX6" fmla="*/ 4211 w 274670"/>
                      <a:gd name="connsiteY6" fmla="*/ 0 h 161094"/>
                      <a:gd name="connsiteX7" fmla="*/ 36539 w 274670"/>
                      <a:gd name="connsiteY7" fmla="*/ 51332 h 161094"/>
                      <a:gd name="connsiteX8" fmla="*/ 116033 w 274670"/>
                      <a:gd name="connsiteY8" fmla="*/ 86500 h 161094"/>
                      <a:gd name="connsiteX9" fmla="*/ 271266 w 274670"/>
                      <a:gd name="connsiteY9" fmla="*/ 161094 h 16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670" h="161094">
                        <a:moveTo>
                          <a:pt x="271266" y="161094"/>
                        </a:moveTo>
                        <a:cubicBezTo>
                          <a:pt x="276487" y="155782"/>
                          <a:pt x="275250" y="146487"/>
                          <a:pt x="270625" y="140442"/>
                        </a:cubicBezTo>
                        <a:cubicBezTo>
                          <a:pt x="266000" y="134398"/>
                          <a:pt x="258857" y="130780"/>
                          <a:pt x="251988" y="127437"/>
                        </a:cubicBezTo>
                        <a:cubicBezTo>
                          <a:pt x="236327" y="119745"/>
                          <a:pt x="220667" y="112006"/>
                          <a:pt x="205006" y="104313"/>
                        </a:cubicBezTo>
                        <a:cubicBezTo>
                          <a:pt x="180096" y="92041"/>
                          <a:pt x="155139" y="79769"/>
                          <a:pt x="129679" y="68687"/>
                        </a:cubicBezTo>
                        <a:cubicBezTo>
                          <a:pt x="104769" y="57835"/>
                          <a:pt x="79355" y="48173"/>
                          <a:pt x="53574" y="39701"/>
                        </a:cubicBezTo>
                        <a:cubicBezTo>
                          <a:pt x="29900" y="31917"/>
                          <a:pt x="14239" y="20927"/>
                          <a:pt x="4211" y="0"/>
                        </a:cubicBezTo>
                        <a:cubicBezTo>
                          <a:pt x="-7741" y="34847"/>
                          <a:pt x="6592" y="37274"/>
                          <a:pt x="36539" y="51332"/>
                        </a:cubicBezTo>
                        <a:cubicBezTo>
                          <a:pt x="63007" y="63696"/>
                          <a:pt x="88696" y="76060"/>
                          <a:pt x="116033" y="86500"/>
                        </a:cubicBezTo>
                        <a:cubicBezTo>
                          <a:pt x="169655" y="107015"/>
                          <a:pt x="225612" y="124827"/>
                          <a:pt x="271266" y="161094"/>
                        </a:cubicBezTo>
                        <a:close/>
                      </a:path>
                    </a:pathLst>
                  </a:custGeom>
                  <a:solidFill>
                    <a:srgbClr val="3E6E53"/>
                  </a:solidFill>
                  <a:ln w="4577" cap="flat">
                    <a:noFill/>
                    <a:prstDash val="solid"/>
                    <a:miter/>
                  </a:ln>
                </p:spPr>
                <p:txBody>
                  <a:bodyPr rtlCol="0" anchor="ctr"/>
                  <a:lstStyle/>
                  <a:p>
                    <a:endParaRPr lang="th-TH"/>
                  </a:p>
                </p:txBody>
              </p:sp>
              <p:sp>
                <p:nvSpPr>
                  <p:cNvPr id="1073" name="Freeform: Shape 1072">
                    <a:extLst>
                      <a:ext uri="{FF2B5EF4-FFF2-40B4-BE49-F238E27FC236}">
                        <a16:creationId xmlns:a16="http://schemas.microsoft.com/office/drawing/2014/main" id="{6B690607-57D3-4A8C-A0D3-259750D4395F}"/>
                      </a:ext>
                    </a:extLst>
                  </p:cNvPr>
                  <p:cNvSpPr/>
                  <p:nvPr/>
                </p:nvSpPr>
                <p:spPr>
                  <a:xfrm>
                    <a:off x="8593011" y="-306116"/>
                    <a:ext cx="288668" cy="152380"/>
                  </a:xfrm>
                  <a:custGeom>
                    <a:avLst/>
                    <a:gdLst>
                      <a:gd name="connsiteX0" fmla="*/ 28070 w 288668"/>
                      <a:gd name="connsiteY0" fmla="*/ 44830 h 152380"/>
                      <a:gd name="connsiteX1" fmla="*/ 4350 w 288668"/>
                      <a:gd name="connsiteY1" fmla="*/ 16897 h 152380"/>
                      <a:gd name="connsiteX2" fmla="*/ 0 w 288668"/>
                      <a:gd name="connsiteY2" fmla="*/ 0 h 152380"/>
                      <a:gd name="connsiteX3" fmla="*/ 126476 w 288668"/>
                      <a:gd name="connsiteY3" fmla="*/ 73541 h 152380"/>
                      <a:gd name="connsiteX4" fmla="*/ 288669 w 288668"/>
                      <a:gd name="connsiteY4" fmla="*/ 150562 h 152380"/>
                      <a:gd name="connsiteX5" fmla="*/ 172313 w 288668"/>
                      <a:gd name="connsiteY5" fmla="*/ 103305 h 152380"/>
                      <a:gd name="connsiteX6" fmla="*/ 28070 w 288668"/>
                      <a:gd name="connsiteY6" fmla="*/ 44830 h 15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668" h="152380">
                        <a:moveTo>
                          <a:pt x="28070" y="44830"/>
                        </a:moveTo>
                        <a:cubicBezTo>
                          <a:pt x="16851" y="38556"/>
                          <a:pt x="4762" y="29490"/>
                          <a:pt x="4350" y="16897"/>
                        </a:cubicBezTo>
                        <a:cubicBezTo>
                          <a:pt x="4167" y="10715"/>
                          <a:pt x="5861" y="2381"/>
                          <a:pt x="0" y="0"/>
                        </a:cubicBezTo>
                        <a:cubicBezTo>
                          <a:pt x="33748" y="35809"/>
                          <a:pt x="80135" y="57010"/>
                          <a:pt x="126476" y="73541"/>
                        </a:cubicBezTo>
                        <a:cubicBezTo>
                          <a:pt x="165215" y="87370"/>
                          <a:pt x="256249" y="127941"/>
                          <a:pt x="288669" y="150562"/>
                        </a:cubicBezTo>
                        <a:cubicBezTo>
                          <a:pt x="263804" y="162331"/>
                          <a:pt x="198689" y="113517"/>
                          <a:pt x="172313" y="103305"/>
                        </a:cubicBezTo>
                        <a:cubicBezTo>
                          <a:pt x="123957" y="84577"/>
                          <a:pt x="73587" y="70381"/>
                          <a:pt x="28070" y="44830"/>
                        </a:cubicBezTo>
                        <a:close/>
                      </a:path>
                    </a:pathLst>
                  </a:custGeom>
                  <a:solidFill>
                    <a:srgbClr val="2B553C"/>
                  </a:solidFill>
                  <a:ln w="4577" cap="flat">
                    <a:noFill/>
                    <a:prstDash val="solid"/>
                    <a:miter/>
                  </a:ln>
                </p:spPr>
                <p:txBody>
                  <a:bodyPr rtlCol="0" anchor="ctr"/>
                  <a:lstStyle/>
                  <a:p>
                    <a:endParaRPr lang="th-TH"/>
                  </a:p>
                </p:txBody>
              </p:sp>
              <p:sp>
                <p:nvSpPr>
                  <p:cNvPr id="1074" name="Freeform: Shape 1073">
                    <a:extLst>
                      <a:ext uri="{FF2B5EF4-FFF2-40B4-BE49-F238E27FC236}">
                        <a16:creationId xmlns:a16="http://schemas.microsoft.com/office/drawing/2014/main" id="{0F2764E2-1FCA-479F-A136-7763F2A09568}"/>
                      </a:ext>
                    </a:extLst>
                  </p:cNvPr>
                  <p:cNvSpPr/>
                  <p:nvPr/>
                </p:nvSpPr>
                <p:spPr>
                  <a:xfrm>
                    <a:off x="8311898" y="-371278"/>
                    <a:ext cx="44703" cy="133812"/>
                  </a:xfrm>
                  <a:custGeom>
                    <a:avLst/>
                    <a:gdLst>
                      <a:gd name="connsiteX0" fmla="*/ 28665 w 44703"/>
                      <a:gd name="connsiteY0" fmla="*/ 118966 h 133812"/>
                      <a:gd name="connsiteX1" fmla="*/ 42586 w 44703"/>
                      <a:gd name="connsiteY1" fmla="*/ 53484 h 133812"/>
                      <a:gd name="connsiteX2" fmla="*/ 0 w 44703"/>
                      <a:gd name="connsiteY2" fmla="*/ 0 h 133812"/>
                      <a:gd name="connsiteX3" fmla="*/ 21568 w 44703"/>
                      <a:gd name="connsiteY3" fmla="*/ 27383 h 133812"/>
                      <a:gd name="connsiteX4" fmla="*/ 28894 w 44703"/>
                      <a:gd name="connsiteY4" fmla="*/ 58567 h 133812"/>
                      <a:gd name="connsiteX5" fmla="*/ 22529 w 44703"/>
                      <a:gd name="connsiteY5" fmla="*/ 65482 h 133812"/>
                      <a:gd name="connsiteX6" fmla="*/ 24086 w 44703"/>
                      <a:gd name="connsiteY6" fmla="*/ 90759 h 133812"/>
                      <a:gd name="connsiteX7" fmla="*/ 7739 w 44703"/>
                      <a:gd name="connsiteY7" fmla="*/ 131421 h 133812"/>
                      <a:gd name="connsiteX8" fmla="*/ 21430 w 44703"/>
                      <a:gd name="connsiteY8" fmla="*/ 125239 h 133812"/>
                      <a:gd name="connsiteX9" fmla="*/ 33199 w 44703"/>
                      <a:gd name="connsiteY9" fmla="*/ 112738 h 13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03" h="133812">
                        <a:moveTo>
                          <a:pt x="28665" y="118966"/>
                        </a:moveTo>
                        <a:cubicBezTo>
                          <a:pt x="42815" y="100833"/>
                          <a:pt x="48035" y="76151"/>
                          <a:pt x="42586" y="53484"/>
                        </a:cubicBezTo>
                        <a:cubicBezTo>
                          <a:pt x="37137" y="30818"/>
                          <a:pt x="21064" y="10669"/>
                          <a:pt x="0" y="0"/>
                        </a:cubicBezTo>
                        <a:cubicBezTo>
                          <a:pt x="2885" y="11310"/>
                          <a:pt x="13371" y="18866"/>
                          <a:pt x="21568" y="27383"/>
                        </a:cubicBezTo>
                        <a:cubicBezTo>
                          <a:pt x="29719" y="35900"/>
                          <a:pt x="35946" y="49500"/>
                          <a:pt x="28894" y="58567"/>
                        </a:cubicBezTo>
                        <a:cubicBezTo>
                          <a:pt x="26971" y="61040"/>
                          <a:pt x="24269" y="62826"/>
                          <a:pt x="22529" y="65482"/>
                        </a:cubicBezTo>
                        <a:cubicBezTo>
                          <a:pt x="17767" y="72717"/>
                          <a:pt x="22255" y="82241"/>
                          <a:pt x="24086" y="90759"/>
                        </a:cubicBezTo>
                        <a:cubicBezTo>
                          <a:pt x="27337" y="106099"/>
                          <a:pt x="20652" y="122813"/>
                          <a:pt x="7739" y="131421"/>
                        </a:cubicBezTo>
                        <a:cubicBezTo>
                          <a:pt x="10669" y="137237"/>
                          <a:pt x="19507" y="131375"/>
                          <a:pt x="21430" y="125239"/>
                        </a:cubicBezTo>
                        <a:cubicBezTo>
                          <a:pt x="23354" y="119103"/>
                          <a:pt x="26925" y="110724"/>
                          <a:pt x="33199" y="112738"/>
                        </a:cubicBezTo>
                      </a:path>
                    </a:pathLst>
                  </a:custGeom>
                  <a:solidFill>
                    <a:srgbClr val="4B7955"/>
                  </a:solidFill>
                  <a:ln w="4577" cap="flat">
                    <a:noFill/>
                    <a:prstDash val="solid"/>
                    <a:miter/>
                  </a:ln>
                </p:spPr>
                <p:txBody>
                  <a:bodyPr rtlCol="0" anchor="ctr"/>
                  <a:lstStyle/>
                  <a:p>
                    <a:endParaRPr lang="th-TH"/>
                  </a:p>
                </p:txBody>
              </p:sp>
              <p:sp>
                <p:nvSpPr>
                  <p:cNvPr id="1075" name="Freeform: Shape 1074">
                    <a:extLst>
                      <a:ext uri="{FF2B5EF4-FFF2-40B4-BE49-F238E27FC236}">
                        <a16:creationId xmlns:a16="http://schemas.microsoft.com/office/drawing/2014/main" id="{F97B192C-6497-4214-AF8F-E754715149DC}"/>
                      </a:ext>
                    </a:extLst>
                  </p:cNvPr>
                  <p:cNvSpPr/>
                  <p:nvPr/>
                </p:nvSpPr>
                <p:spPr>
                  <a:xfrm>
                    <a:off x="8405724" y="-621390"/>
                    <a:ext cx="177310" cy="291692"/>
                  </a:xfrm>
                  <a:custGeom>
                    <a:avLst/>
                    <a:gdLst>
                      <a:gd name="connsiteX0" fmla="*/ 176938 w 177310"/>
                      <a:gd name="connsiteY0" fmla="*/ 238665 h 291692"/>
                      <a:gd name="connsiteX1" fmla="*/ 154180 w 177310"/>
                      <a:gd name="connsiteY1" fmla="*/ 123179 h 291692"/>
                      <a:gd name="connsiteX2" fmla="*/ 0 w 177310"/>
                      <a:gd name="connsiteY2" fmla="*/ 0 h 291692"/>
                      <a:gd name="connsiteX3" fmla="*/ 25460 w 177310"/>
                      <a:gd name="connsiteY3" fmla="*/ 115623 h 291692"/>
                      <a:gd name="connsiteX4" fmla="*/ 95338 w 177310"/>
                      <a:gd name="connsiteY4" fmla="*/ 250799 h 291692"/>
                      <a:gd name="connsiteX5" fmla="*/ 176938 w 177310"/>
                      <a:gd name="connsiteY5" fmla="*/ 238665 h 29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310" h="291692">
                        <a:moveTo>
                          <a:pt x="176938" y="238665"/>
                        </a:moveTo>
                        <a:cubicBezTo>
                          <a:pt x="174557" y="199376"/>
                          <a:pt x="171855" y="158850"/>
                          <a:pt x="154180" y="123179"/>
                        </a:cubicBezTo>
                        <a:cubicBezTo>
                          <a:pt x="124644" y="63467"/>
                          <a:pt x="60216" y="29673"/>
                          <a:pt x="0" y="0"/>
                        </a:cubicBezTo>
                        <a:cubicBezTo>
                          <a:pt x="19416" y="34985"/>
                          <a:pt x="18225" y="76609"/>
                          <a:pt x="25460" y="115623"/>
                        </a:cubicBezTo>
                        <a:cubicBezTo>
                          <a:pt x="34802" y="165856"/>
                          <a:pt x="59895" y="213205"/>
                          <a:pt x="95338" y="250799"/>
                        </a:cubicBezTo>
                        <a:cubicBezTo>
                          <a:pt x="137512" y="295400"/>
                          <a:pt x="181838" y="319029"/>
                          <a:pt x="176938" y="238665"/>
                        </a:cubicBezTo>
                        <a:close/>
                      </a:path>
                    </a:pathLst>
                  </a:custGeom>
                  <a:solidFill>
                    <a:srgbClr val="4B7955"/>
                  </a:solidFill>
                  <a:ln w="4577" cap="flat">
                    <a:noFill/>
                    <a:prstDash val="solid"/>
                    <a:miter/>
                  </a:ln>
                </p:spPr>
                <p:txBody>
                  <a:bodyPr rtlCol="0" anchor="ctr"/>
                  <a:lstStyle/>
                  <a:p>
                    <a:endParaRPr lang="th-TH"/>
                  </a:p>
                </p:txBody>
              </p:sp>
              <p:sp>
                <p:nvSpPr>
                  <p:cNvPr id="1076" name="Freeform: Shape 1075">
                    <a:extLst>
                      <a:ext uri="{FF2B5EF4-FFF2-40B4-BE49-F238E27FC236}">
                        <a16:creationId xmlns:a16="http://schemas.microsoft.com/office/drawing/2014/main" id="{FD87AB0C-336E-498A-8680-AE40D27A8CE5}"/>
                      </a:ext>
                    </a:extLst>
                  </p:cNvPr>
                  <p:cNvSpPr/>
                  <p:nvPr/>
                </p:nvSpPr>
                <p:spPr>
                  <a:xfrm>
                    <a:off x="8415478" y="-620658"/>
                    <a:ext cx="154500" cy="284044"/>
                  </a:xfrm>
                  <a:custGeom>
                    <a:avLst/>
                    <a:gdLst>
                      <a:gd name="connsiteX0" fmla="*/ 149600 w 154500"/>
                      <a:gd name="connsiteY0" fmla="*/ 225752 h 284044"/>
                      <a:gd name="connsiteX1" fmla="*/ 59437 w 154500"/>
                      <a:gd name="connsiteY1" fmla="*/ 76243 h 284044"/>
                      <a:gd name="connsiteX2" fmla="*/ 0 w 154500"/>
                      <a:gd name="connsiteY2" fmla="*/ 0 h 284044"/>
                      <a:gd name="connsiteX3" fmla="*/ 42586 w 154500"/>
                      <a:gd name="connsiteY3" fmla="*/ 55316 h 284044"/>
                      <a:gd name="connsiteX4" fmla="*/ 83020 w 154500"/>
                      <a:gd name="connsiteY4" fmla="*/ 140076 h 284044"/>
                      <a:gd name="connsiteX5" fmla="*/ 42952 w 154500"/>
                      <a:gd name="connsiteY5" fmla="*/ 137557 h 284044"/>
                      <a:gd name="connsiteX6" fmla="*/ 58567 w 154500"/>
                      <a:gd name="connsiteY6" fmla="*/ 159171 h 284044"/>
                      <a:gd name="connsiteX7" fmla="*/ 57743 w 154500"/>
                      <a:gd name="connsiteY7" fmla="*/ 167047 h 284044"/>
                      <a:gd name="connsiteX8" fmla="*/ 77983 w 154500"/>
                      <a:gd name="connsiteY8" fmla="*/ 176114 h 284044"/>
                      <a:gd name="connsiteX9" fmla="*/ 99550 w 154500"/>
                      <a:gd name="connsiteY9" fmla="*/ 183257 h 284044"/>
                      <a:gd name="connsiteX10" fmla="*/ 70748 w 154500"/>
                      <a:gd name="connsiteY10" fmla="*/ 206931 h 284044"/>
                      <a:gd name="connsiteX11" fmla="*/ 100787 w 154500"/>
                      <a:gd name="connsiteY11" fmla="*/ 230102 h 284044"/>
                      <a:gd name="connsiteX12" fmla="*/ 110586 w 154500"/>
                      <a:gd name="connsiteY12" fmla="*/ 244343 h 284044"/>
                      <a:gd name="connsiteX13" fmla="*/ 154500 w 154500"/>
                      <a:gd name="connsiteY13" fmla="*/ 284044 h 284044"/>
                      <a:gd name="connsiteX14" fmla="*/ 149600 w 154500"/>
                      <a:gd name="connsiteY14" fmla="*/ 225752 h 28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500" h="284044">
                        <a:moveTo>
                          <a:pt x="149600" y="225752"/>
                        </a:moveTo>
                        <a:cubicBezTo>
                          <a:pt x="143006" y="167505"/>
                          <a:pt x="99734" y="119973"/>
                          <a:pt x="59437" y="76243"/>
                        </a:cubicBezTo>
                        <a:cubicBezTo>
                          <a:pt x="37503" y="52477"/>
                          <a:pt x="15569" y="28208"/>
                          <a:pt x="0" y="0"/>
                        </a:cubicBezTo>
                        <a:cubicBezTo>
                          <a:pt x="18500" y="14653"/>
                          <a:pt x="33290" y="33840"/>
                          <a:pt x="42586" y="55316"/>
                        </a:cubicBezTo>
                        <a:cubicBezTo>
                          <a:pt x="55179" y="84348"/>
                          <a:pt x="59025" y="119058"/>
                          <a:pt x="83020" y="140076"/>
                        </a:cubicBezTo>
                        <a:cubicBezTo>
                          <a:pt x="69649" y="139252"/>
                          <a:pt x="56323" y="138427"/>
                          <a:pt x="42952" y="137557"/>
                        </a:cubicBezTo>
                        <a:cubicBezTo>
                          <a:pt x="52523" y="139618"/>
                          <a:pt x="59804" y="149646"/>
                          <a:pt x="58567" y="159171"/>
                        </a:cubicBezTo>
                        <a:cubicBezTo>
                          <a:pt x="58247" y="161781"/>
                          <a:pt x="57331" y="164391"/>
                          <a:pt x="57743" y="167047"/>
                        </a:cubicBezTo>
                        <a:cubicBezTo>
                          <a:pt x="58979" y="175015"/>
                          <a:pt x="69878" y="176846"/>
                          <a:pt x="77983" y="176114"/>
                        </a:cubicBezTo>
                        <a:cubicBezTo>
                          <a:pt x="86088" y="175427"/>
                          <a:pt x="96620" y="175702"/>
                          <a:pt x="99550" y="183257"/>
                        </a:cubicBezTo>
                        <a:cubicBezTo>
                          <a:pt x="93277" y="194247"/>
                          <a:pt x="82837" y="202810"/>
                          <a:pt x="70748" y="206931"/>
                        </a:cubicBezTo>
                        <a:cubicBezTo>
                          <a:pt x="77021" y="217967"/>
                          <a:pt x="91812" y="221035"/>
                          <a:pt x="100787" y="230102"/>
                        </a:cubicBezTo>
                        <a:cubicBezTo>
                          <a:pt x="104862" y="234223"/>
                          <a:pt x="107564" y="239397"/>
                          <a:pt x="110586" y="244343"/>
                        </a:cubicBezTo>
                        <a:cubicBezTo>
                          <a:pt x="120202" y="260324"/>
                          <a:pt x="135497" y="281892"/>
                          <a:pt x="154500" y="284044"/>
                        </a:cubicBezTo>
                        <a:cubicBezTo>
                          <a:pt x="152623" y="265041"/>
                          <a:pt x="151799" y="245121"/>
                          <a:pt x="149600" y="225752"/>
                        </a:cubicBezTo>
                        <a:close/>
                      </a:path>
                    </a:pathLst>
                  </a:custGeom>
                  <a:solidFill>
                    <a:srgbClr val="45524E">
                      <a:alpha val="38000"/>
                    </a:srgbClr>
                  </a:solidFill>
                  <a:ln w="4577" cap="flat">
                    <a:noFill/>
                    <a:prstDash val="solid"/>
                    <a:miter/>
                  </a:ln>
                </p:spPr>
                <p:txBody>
                  <a:bodyPr rtlCol="0" anchor="ctr"/>
                  <a:lstStyle/>
                  <a:p>
                    <a:endParaRPr lang="th-TH"/>
                  </a:p>
                </p:txBody>
              </p:sp>
              <p:sp>
                <p:nvSpPr>
                  <p:cNvPr id="1077" name="Freeform: Shape 1076">
                    <a:extLst>
                      <a:ext uri="{FF2B5EF4-FFF2-40B4-BE49-F238E27FC236}">
                        <a16:creationId xmlns:a16="http://schemas.microsoft.com/office/drawing/2014/main" id="{48200953-3A59-4396-94F4-00B205C18220}"/>
                      </a:ext>
                    </a:extLst>
                  </p:cNvPr>
                  <p:cNvSpPr/>
                  <p:nvPr/>
                </p:nvSpPr>
                <p:spPr>
                  <a:xfrm>
                    <a:off x="8408060" y="-618872"/>
                    <a:ext cx="173412" cy="302843"/>
                  </a:xfrm>
                  <a:custGeom>
                    <a:avLst/>
                    <a:gdLst>
                      <a:gd name="connsiteX0" fmla="*/ 59987 w 173412"/>
                      <a:gd name="connsiteY0" fmla="*/ 50416 h 302843"/>
                      <a:gd name="connsiteX1" fmla="*/ 120981 w 173412"/>
                      <a:gd name="connsiteY1" fmla="*/ 122629 h 302843"/>
                      <a:gd name="connsiteX2" fmla="*/ 153218 w 173412"/>
                      <a:gd name="connsiteY2" fmla="*/ 183624 h 302843"/>
                      <a:gd name="connsiteX3" fmla="*/ 173412 w 173412"/>
                      <a:gd name="connsiteY3" fmla="*/ 302773 h 302843"/>
                      <a:gd name="connsiteX4" fmla="*/ 157110 w 173412"/>
                      <a:gd name="connsiteY4" fmla="*/ 283586 h 302843"/>
                      <a:gd name="connsiteX5" fmla="*/ 163658 w 173412"/>
                      <a:gd name="connsiteY5" fmla="*/ 256432 h 302843"/>
                      <a:gd name="connsiteX6" fmla="*/ 154408 w 173412"/>
                      <a:gd name="connsiteY6" fmla="*/ 206428 h 302843"/>
                      <a:gd name="connsiteX7" fmla="*/ 125331 w 173412"/>
                      <a:gd name="connsiteY7" fmla="*/ 150287 h 302843"/>
                      <a:gd name="connsiteX8" fmla="*/ 101382 w 173412"/>
                      <a:gd name="connsiteY8" fmla="*/ 123362 h 302843"/>
                      <a:gd name="connsiteX9" fmla="*/ 72854 w 173412"/>
                      <a:gd name="connsiteY9" fmla="*/ 68824 h 302843"/>
                      <a:gd name="connsiteX10" fmla="*/ 40754 w 173412"/>
                      <a:gd name="connsiteY10" fmla="*/ 46112 h 302843"/>
                      <a:gd name="connsiteX11" fmla="*/ 0 w 173412"/>
                      <a:gd name="connsiteY11" fmla="*/ 0 h 302843"/>
                      <a:gd name="connsiteX12" fmla="*/ 59987 w 173412"/>
                      <a:gd name="connsiteY12" fmla="*/ 50416 h 30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2" h="302843">
                        <a:moveTo>
                          <a:pt x="59987" y="50416"/>
                        </a:moveTo>
                        <a:cubicBezTo>
                          <a:pt x="85905" y="68824"/>
                          <a:pt x="103763" y="96070"/>
                          <a:pt x="120981" y="122629"/>
                        </a:cubicBezTo>
                        <a:cubicBezTo>
                          <a:pt x="133573" y="142045"/>
                          <a:pt x="146304" y="161735"/>
                          <a:pt x="153218" y="183624"/>
                        </a:cubicBezTo>
                        <a:cubicBezTo>
                          <a:pt x="165490" y="222272"/>
                          <a:pt x="158850" y="264857"/>
                          <a:pt x="173412" y="302773"/>
                        </a:cubicBezTo>
                        <a:cubicBezTo>
                          <a:pt x="164025" y="303826"/>
                          <a:pt x="156973" y="292973"/>
                          <a:pt x="157110" y="283586"/>
                        </a:cubicBezTo>
                        <a:cubicBezTo>
                          <a:pt x="157293" y="274199"/>
                          <a:pt x="161873" y="265590"/>
                          <a:pt x="163658" y="256432"/>
                        </a:cubicBezTo>
                        <a:cubicBezTo>
                          <a:pt x="166910" y="239718"/>
                          <a:pt x="160591" y="222546"/>
                          <a:pt x="154408" y="206428"/>
                        </a:cubicBezTo>
                        <a:cubicBezTo>
                          <a:pt x="146853" y="186692"/>
                          <a:pt x="139023" y="166543"/>
                          <a:pt x="125331" y="150287"/>
                        </a:cubicBezTo>
                        <a:cubicBezTo>
                          <a:pt x="117592" y="141083"/>
                          <a:pt x="108113" y="133299"/>
                          <a:pt x="101382" y="123362"/>
                        </a:cubicBezTo>
                        <a:cubicBezTo>
                          <a:pt x="89843" y="106190"/>
                          <a:pt x="87278" y="83707"/>
                          <a:pt x="72854" y="68824"/>
                        </a:cubicBezTo>
                        <a:cubicBezTo>
                          <a:pt x="63742" y="59391"/>
                          <a:pt x="51012" y="54309"/>
                          <a:pt x="40754" y="46112"/>
                        </a:cubicBezTo>
                        <a:cubicBezTo>
                          <a:pt x="24453" y="33061"/>
                          <a:pt x="15752" y="11494"/>
                          <a:pt x="0" y="0"/>
                        </a:cubicBezTo>
                        <a:cubicBezTo>
                          <a:pt x="8334" y="25140"/>
                          <a:pt x="39564" y="35855"/>
                          <a:pt x="59987" y="50416"/>
                        </a:cubicBezTo>
                        <a:close/>
                      </a:path>
                    </a:pathLst>
                  </a:custGeom>
                  <a:solidFill>
                    <a:srgbClr val="3E6E53"/>
                  </a:solidFill>
                  <a:ln w="4577" cap="flat">
                    <a:noFill/>
                    <a:prstDash val="solid"/>
                    <a:miter/>
                  </a:ln>
                </p:spPr>
                <p:txBody>
                  <a:bodyPr rtlCol="0" anchor="ctr"/>
                  <a:lstStyle/>
                  <a:p>
                    <a:endParaRPr lang="th-TH"/>
                  </a:p>
                </p:txBody>
              </p:sp>
            </p:grpSp>
          </p:grpSp>
          <p:grpSp>
            <p:nvGrpSpPr>
              <p:cNvPr id="957" name="Graphic 4">
                <a:extLst>
                  <a:ext uri="{FF2B5EF4-FFF2-40B4-BE49-F238E27FC236}">
                    <a16:creationId xmlns:a16="http://schemas.microsoft.com/office/drawing/2014/main" id="{4E2B92C1-F7F8-4B28-A004-73D65150D11C}"/>
                  </a:ext>
                </a:extLst>
              </p:cNvPr>
              <p:cNvGrpSpPr/>
              <p:nvPr/>
            </p:nvGrpSpPr>
            <p:grpSpPr>
              <a:xfrm>
                <a:off x="9090013" y="-452420"/>
                <a:ext cx="400032" cy="828048"/>
                <a:chOff x="9090013" y="-452420"/>
                <a:chExt cx="400032" cy="828048"/>
              </a:xfrm>
            </p:grpSpPr>
            <p:sp>
              <p:nvSpPr>
                <p:cNvPr id="1048" name="Freeform: Shape 1047">
                  <a:extLst>
                    <a:ext uri="{FF2B5EF4-FFF2-40B4-BE49-F238E27FC236}">
                      <a16:creationId xmlns:a16="http://schemas.microsoft.com/office/drawing/2014/main" id="{1F4BC07C-FDB9-4A2A-98F5-C169B26964C4}"/>
                    </a:ext>
                  </a:extLst>
                </p:cNvPr>
                <p:cNvSpPr/>
                <p:nvPr/>
              </p:nvSpPr>
              <p:spPr>
                <a:xfrm>
                  <a:off x="9090013" y="-452420"/>
                  <a:ext cx="304073" cy="825023"/>
                </a:xfrm>
                <a:custGeom>
                  <a:avLst/>
                  <a:gdLst>
                    <a:gd name="connsiteX0" fmla="*/ 125624 w 304073"/>
                    <a:gd name="connsiteY0" fmla="*/ 825024 h 825023"/>
                    <a:gd name="connsiteX1" fmla="*/ 304073 w 304073"/>
                    <a:gd name="connsiteY1" fmla="*/ 0 h 825023"/>
                    <a:gd name="connsiteX2" fmla="*/ 6429 w 304073"/>
                    <a:gd name="connsiteY2" fmla="*/ 351357 h 825023"/>
                    <a:gd name="connsiteX3" fmla="*/ 125624 w 304073"/>
                    <a:gd name="connsiteY3" fmla="*/ 825024 h 825023"/>
                  </a:gdLst>
                  <a:ahLst/>
                  <a:cxnLst>
                    <a:cxn ang="0">
                      <a:pos x="connsiteX0" y="connsiteY0"/>
                    </a:cxn>
                    <a:cxn ang="0">
                      <a:pos x="connsiteX1" y="connsiteY1"/>
                    </a:cxn>
                    <a:cxn ang="0">
                      <a:pos x="connsiteX2" y="connsiteY2"/>
                    </a:cxn>
                    <a:cxn ang="0">
                      <a:pos x="connsiteX3" y="connsiteY3"/>
                    </a:cxn>
                  </a:cxnLst>
                  <a:rect l="l" t="t" r="r" b="b"/>
                  <a:pathLst>
                    <a:path w="304073" h="825023">
                      <a:moveTo>
                        <a:pt x="125624" y="825024"/>
                      </a:moveTo>
                      <a:cubicBezTo>
                        <a:pt x="143345" y="796541"/>
                        <a:pt x="243125" y="111182"/>
                        <a:pt x="304073" y="0"/>
                      </a:cubicBezTo>
                      <a:cubicBezTo>
                        <a:pt x="304073" y="0"/>
                        <a:pt x="46313" y="141633"/>
                        <a:pt x="6429" y="351357"/>
                      </a:cubicBezTo>
                      <a:cubicBezTo>
                        <a:pt x="-33501" y="561036"/>
                        <a:pt x="125624" y="825024"/>
                        <a:pt x="125624" y="825024"/>
                      </a:cubicBezTo>
                      <a:close/>
                    </a:path>
                  </a:pathLst>
                </a:custGeom>
                <a:solidFill>
                  <a:srgbClr val="7A8683"/>
                </a:solidFill>
                <a:ln w="4577" cap="flat">
                  <a:noFill/>
                  <a:prstDash val="solid"/>
                  <a:miter/>
                </a:ln>
              </p:spPr>
              <p:txBody>
                <a:bodyPr rtlCol="0" anchor="ctr"/>
                <a:lstStyle/>
                <a:p>
                  <a:endParaRPr lang="th-TH"/>
                </a:p>
              </p:txBody>
            </p:sp>
            <p:sp>
              <p:nvSpPr>
                <p:cNvPr id="1049" name="Freeform: Shape 1048">
                  <a:extLst>
                    <a:ext uri="{FF2B5EF4-FFF2-40B4-BE49-F238E27FC236}">
                      <a16:creationId xmlns:a16="http://schemas.microsoft.com/office/drawing/2014/main" id="{D84473BB-7385-4F8E-897E-BEFD1023248D}"/>
                    </a:ext>
                  </a:extLst>
                </p:cNvPr>
                <p:cNvSpPr/>
                <p:nvPr/>
              </p:nvSpPr>
              <p:spPr>
                <a:xfrm>
                  <a:off x="9213751" y="-449627"/>
                  <a:ext cx="276293" cy="825255"/>
                </a:xfrm>
                <a:custGeom>
                  <a:avLst/>
                  <a:gdLst>
                    <a:gd name="connsiteX0" fmla="*/ 170398 w 276293"/>
                    <a:gd name="connsiteY0" fmla="*/ 0 h 825255"/>
                    <a:gd name="connsiteX1" fmla="*/ 1840 w 276293"/>
                    <a:gd name="connsiteY1" fmla="*/ 822230 h 825255"/>
                    <a:gd name="connsiteX2" fmla="*/ 266239 w 276293"/>
                    <a:gd name="connsiteY2" fmla="*/ 420640 h 825255"/>
                    <a:gd name="connsiteX3" fmla="*/ 170398 w 276293"/>
                    <a:gd name="connsiteY3" fmla="*/ 0 h 825255"/>
                  </a:gdLst>
                  <a:ahLst/>
                  <a:cxnLst>
                    <a:cxn ang="0">
                      <a:pos x="connsiteX0" y="connsiteY0"/>
                    </a:cxn>
                    <a:cxn ang="0">
                      <a:pos x="connsiteX1" y="connsiteY1"/>
                    </a:cxn>
                    <a:cxn ang="0">
                      <a:pos x="connsiteX2" y="connsiteY2"/>
                    </a:cxn>
                    <a:cxn ang="0">
                      <a:pos x="connsiteX3" y="connsiteY3"/>
                    </a:cxn>
                  </a:cxnLst>
                  <a:rect l="l" t="t" r="r" b="b"/>
                  <a:pathLst>
                    <a:path w="276293" h="825255">
                      <a:moveTo>
                        <a:pt x="170398" y="0"/>
                      </a:moveTo>
                      <a:cubicBezTo>
                        <a:pt x="170398" y="0"/>
                        <a:pt x="-20644" y="687833"/>
                        <a:pt x="1840" y="822230"/>
                      </a:cubicBezTo>
                      <a:cubicBezTo>
                        <a:pt x="6236" y="848606"/>
                        <a:pt x="216235" y="701478"/>
                        <a:pt x="266239" y="420640"/>
                      </a:cubicBezTo>
                      <a:cubicBezTo>
                        <a:pt x="297423" y="245808"/>
                        <a:pt x="253463" y="159812"/>
                        <a:pt x="170398" y="0"/>
                      </a:cubicBezTo>
                      <a:close/>
                    </a:path>
                  </a:pathLst>
                </a:custGeom>
                <a:solidFill>
                  <a:srgbClr val="577667"/>
                </a:solidFill>
                <a:ln w="4577" cap="flat">
                  <a:noFill/>
                  <a:prstDash val="solid"/>
                  <a:miter/>
                </a:ln>
              </p:spPr>
              <p:txBody>
                <a:bodyPr rtlCol="0" anchor="ctr"/>
                <a:lstStyle/>
                <a:p>
                  <a:endParaRPr lang="th-TH"/>
                </a:p>
              </p:txBody>
            </p:sp>
            <p:sp>
              <p:nvSpPr>
                <p:cNvPr id="1050" name="Freeform: Shape 1049">
                  <a:extLst>
                    <a:ext uri="{FF2B5EF4-FFF2-40B4-BE49-F238E27FC236}">
                      <a16:creationId xmlns:a16="http://schemas.microsoft.com/office/drawing/2014/main" id="{245C0644-A4A9-4643-9335-69C656F17405}"/>
                    </a:ext>
                  </a:extLst>
                </p:cNvPr>
                <p:cNvSpPr/>
                <p:nvPr/>
              </p:nvSpPr>
              <p:spPr>
                <a:xfrm>
                  <a:off x="9112464" y="-44373"/>
                  <a:ext cx="108835" cy="391241"/>
                </a:xfrm>
                <a:custGeom>
                  <a:avLst/>
                  <a:gdLst>
                    <a:gd name="connsiteX0" fmla="*/ 93007 w 108835"/>
                    <a:gd name="connsiteY0" fmla="*/ 316464 h 391241"/>
                    <a:gd name="connsiteX1" fmla="*/ 40851 w 108835"/>
                    <a:gd name="connsiteY1" fmla="*/ 185135 h 391241"/>
                    <a:gd name="connsiteX2" fmla="*/ 4034 w 108835"/>
                    <a:gd name="connsiteY2" fmla="*/ 0 h 391241"/>
                    <a:gd name="connsiteX3" fmla="*/ 8797 w 108835"/>
                    <a:gd name="connsiteY3" fmla="*/ 112647 h 391241"/>
                    <a:gd name="connsiteX4" fmla="*/ 19970 w 108835"/>
                    <a:gd name="connsiteY4" fmla="*/ 147448 h 391241"/>
                    <a:gd name="connsiteX5" fmla="*/ 108072 w 108835"/>
                    <a:gd name="connsiteY5" fmla="*/ 391242 h 391241"/>
                    <a:gd name="connsiteX6" fmla="*/ 93007 w 108835"/>
                    <a:gd name="connsiteY6" fmla="*/ 316464 h 39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835" h="391241">
                      <a:moveTo>
                        <a:pt x="93007" y="316464"/>
                      </a:moveTo>
                      <a:cubicBezTo>
                        <a:pt x="75606" y="272688"/>
                        <a:pt x="58205" y="228911"/>
                        <a:pt x="40851" y="185135"/>
                      </a:cubicBezTo>
                      <a:cubicBezTo>
                        <a:pt x="17360" y="125926"/>
                        <a:pt x="-6635" y="63009"/>
                        <a:pt x="4034" y="0"/>
                      </a:cubicBezTo>
                      <a:cubicBezTo>
                        <a:pt x="-2651" y="37366"/>
                        <a:pt x="-1003" y="76105"/>
                        <a:pt x="8797" y="112647"/>
                      </a:cubicBezTo>
                      <a:cubicBezTo>
                        <a:pt x="11956" y="124415"/>
                        <a:pt x="15940" y="135909"/>
                        <a:pt x="19970" y="147448"/>
                      </a:cubicBezTo>
                      <a:cubicBezTo>
                        <a:pt x="45933" y="222271"/>
                        <a:pt x="64570" y="328050"/>
                        <a:pt x="108072" y="391242"/>
                      </a:cubicBezTo>
                      <a:cubicBezTo>
                        <a:pt x="110637" y="371826"/>
                        <a:pt x="107019" y="331850"/>
                        <a:pt x="93007" y="316464"/>
                      </a:cubicBezTo>
                      <a:close/>
                    </a:path>
                  </a:pathLst>
                </a:custGeom>
                <a:solidFill>
                  <a:srgbClr val="577667"/>
                </a:solidFill>
                <a:ln w="4577" cap="flat">
                  <a:noFill/>
                  <a:prstDash val="solid"/>
                  <a:miter/>
                </a:ln>
              </p:spPr>
              <p:txBody>
                <a:bodyPr rtlCol="0" anchor="ctr"/>
                <a:lstStyle/>
                <a:p>
                  <a:endParaRPr lang="th-TH"/>
                </a:p>
              </p:txBody>
            </p:sp>
            <p:sp>
              <p:nvSpPr>
                <p:cNvPr id="1051" name="Freeform: Shape 1050">
                  <a:extLst>
                    <a:ext uri="{FF2B5EF4-FFF2-40B4-BE49-F238E27FC236}">
                      <a16:creationId xmlns:a16="http://schemas.microsoft.com/office/drawing/2014/main" id="{9A635E1D-50AB-4197-914C-37266A44D3C1}"/>
                    </a:ext>
                  </a:extLst>
                </p:cNvPr>
                <p:cNvSpPr/>
                <p:nvPr/>
              </p:nvSpPr>
              <p:spPr>
                <a:xfrm>
                  <a:off x="9148298" y="-165399"/>
                  <a:ext cx="109696" cy="326813"/>
                </a:xfrm>
                <a:custGeom>
                  <a:avLst/>
                  <a:gdLst>
                    <a:gd name="connsiteX0" fmla="*/ 1629 w 109696"/>
                    <a:gd name="connsiteY0" fmla="*/ 41808 h 326813"/>
                    <a:gd name="connsiteX1" fmla="*/ 4513 w 109696"/>
                    <a:gd name="connsiteY1" fmla="*/ 0 h 326813"/>
                    <a:gd name="connsiteX2" fmla="*/ 58089 w 109696"/>
                    <a:gd name="connsiteY2" fmla="*/ 212014 h 326813"/>
                    <a:gd name="connsiteX3" fmla="*/ 109696 w 109696"/>
                    <a:gd name="connsiteY3" fmla="*/ 326813 h 326813"/>
                    <a:gd name="connsiteX4" fmla="*/ 1629 w 109696"/>
                    <a:gd name="connsiteY4" fmla="*/ 41808 h 326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96" h="326813">
                      <a:moveTo>
                        <a:pt x="1629" y="41808"/>
                      </a:moveTo>
                      <a:cubicBezTo>
                        <a:pt x="-524" y="27841"/>
                        <a:pt x="-1394" y="12913"/>
                        <a:pt x="4513" y="0"/>
                      </a:cubicBezTo>
                      <a:cubicBezTo>
                        <a:pt x="7444" y="73449"/>
                        <a:pt x="25852" y="146166"/>
                        <a:pt x="58089" y="212014"/>
                      </a:cubicBezTo>
                      <a:cubicBezTo>
                        <a:pt x="76818" y="250204"/>
                        <a:pt x="95318" y="286837"/>
                        <a:pt x="109696" y="326813"/>
                      </a:cubicBezTo>
                      <a:cubicBezTo>
                        <a:pt x="105896" y="226988"/>
                        <a:pt x="17106" y="141862"/>
                        <a:pt x="1629" y="41808"/>
                      </a:cubicBezTo>
                      <a:close/>
                    </a:path>
                  </a:pathLst>
                </a:custGeom>
                <a:solidFill>
                  <a:srgbClr val="577667"/>
                </a:solidFill>
                <a:ln w="4577" cap="flat">
                  <a:noFill/>
                  <a:prstDash val="solid"/>
                  <a:miter/>
                </a:ln>
              </p:spPr>
              <p:txBody>
                <a:bodyPr rtlCol="0" anchor="ctr"/>
                <a:lstStyle/>
                <a:p>
                  <a:endParaRPr lang="th-TH"/>
                </a:p>
              </p:txBody>
            </p:sp>
            <p:sp>
              <p:nvSpPr>
                <p:cNvPr id="1052" name="Freeform: Shape 1051">
                  <a:extLst>
                    <a:ext uri="{FF2B5EF4-FFF2-40B4-BE49-F238E27FC236}">
                      <a16:creationId xmlns:a16="http://schemas.microsoft.com/office/drawing/2014/main" id="{17BCD15F-0AC3-4D5A-8309-957F999525F5}"/>
                    </a:ext>
                  </a:extLst>
                </p:cNvPr>
                <p:cNvSpPr/>
                <p:nvPr/>
              </p:nvSpPr>
              <p:spPr>
                <a:xfrm>
                  <a:off x="9198648" y="-236971"/>
                  <a:ext cx="103122" cy="258721"/>
                </a:xfrm>
                <a:custGeom>
                  <a:avLst/>
                  <a:gdLst>
                    <a:gd name="connsiteX0" fmla="*/ 0 w 103122"/>
                    <a:gd name="connsiteY0" fmla="*/ 0 h 258721"/>
                    <a:gd name="connsiteX1" fmla="*/ 11585 w 103122"/>
                    <a:gd name="connsiteY1" fmla="*/ 18546 h 258721"/>
                    <a:gd name="connsiteX2" fmla="*/ 103122 w 103122"/>
                    <a:gd name="connsiteY2" fmla="*/ 258721 h 258721"/>
                    <a:gd name="connsiteX3" fmla="*/ 0 w 103122"/>
                    <a:gd name="connsiteY3" fmla="*/ 0 h 258721"/>
                  </a:gdLst>
                  <a:ahLst/>
                  <a:cxnLst>
                    <a:cxn ang="0">
                      <a:pos x="connsiteX0" y="connsiteY0"/>
                    </a:cxn>
                    <a:cxn ang="0">
                      <a:pos x="connsiteX1" y="connsiteY1"/>
                    </a:cxn>
                    <a:cxn ang="0">
                      <a:pos x="connsiteX2" y="connsiteY2"/>
                    </a:cxn>
                    <a:cxn ang="0">
                      <a:pos x="connsiteX3" y="connsiteY3"/>
                    </a:cxn>
                  </a:cxnLst>
                  <a:rect l="l" t="t" r="r" b="b"/>
                  <a:pathLst>
                    <a:path w="103122" h="258721">
                      <a:moveTo>
                        <a:pt x="0" y="0"/>
                      </a:moveTo>
                      <a:cubicBezTo>
                        <a:pt x="3984" y="6090"/>
                        <a:pt x="7830" y="12318"/>
                        <a:pt x="11585" y="18546"/>
                      </a:cubicBezTo>
                      <a:cubicBezTo>
                        <a:pt x="35854" y="59163"/>
                        <a:pt x="91354" y="212793"/>
                        <a:pt x="103122" y="258721"/>
                      </a:cubicBezTo>
                      <a:cubicBezTo>
                        <a:pt x="71022" y="216364"/>
                        <a:pt x="21659" y="48539"/>
                        <a:pt x="0" y="0"/>
                      </a:cubicBezTo>
                      <a:close/>
                    </a:path>
                  </a:pathLst>
                </a:custGeom>
                <a:solidFill>
                  <a:srgbClr val="577667"/>
                </a:solidFill>
                <a:ln w="4577" cap="flat">
                  <a:noFill/>
                  <a:prstDash val="solid"/>
                  <a:miter/>
                </a:ln>
              </p:spPr>
              <p:txBody>
                <a:bodyPr rtlCol="0" anchor="ctr"/>
                <a:lstStyle/>
                <a:p>
                  <a:endParaRPr lang="th-TH"/>
                </a:p>
              </p:txBody>
            </p:sp>
            <p:sp>
              <p:nvSpPr>
                <p:cNvPr id="1053" name="Freeform: Shape 1052">
                  <a:extLst>
                    <a:ext uri="{FF2B5EF4-FFF2-40B4-BE49-F238E27FC236}">
                      <a16:creationId xmlns:a16="http://schemas.microsoft.com/office/drawing/2014/main" id="{46CFCD24-5F71-4DFB-BE78-C8D106981E5D}"/>
                    </a:ext>
                  </a:extLst>
                </p:cNvPr>
                <p:cNvSpPr/>
                <p:nvPr/>
              </p:nvSpPr>
              <p:spPr>
                <a:xfrm>
                  <a:off x="9254193" y="-325166"/>
                  <a:ext cx="68137" cy="126292"/>
                </a:xfrm>
                <a:custGeom>
                  <a:avLst/>
                  <a:gdLst>
                    <a:gd name="connsiteX0" fmla="*/ 0 w 68137"/>
                    <a:gd name="connsiteY0" fmla="*/ 0 h 126292"/>
                    <a:gd name="connsiteX1" fmla="*/ 35534 w 68137"/>
                    <a:gd name="connsiteY1" fmla="*/ 50920 h 126292"/>
                    <a:gd name="connsiteX2" fmla="*/ 68137 w 68137"/>
                    <a:gd name="connsiteY2" fmla="*/ 126293 h 126292"/>
                    <a:gd name="connsiteX3" fmla="*/ 42036 w 68137"/>
                    <a:gd name="connsiteY3" fmla="*/ 53164 h 126292"/>
                    <a:gd name="connsiteX4" fmla="*/ 0 w 68137"/>
                    <a:gd name="connsiteY4" fmla="*/ 0 h 12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37" h="126292">
                      <a:moveTo>
                        <a:pt x="0" y="0"/>
                      </a:moveTo>
                      <a:cubicBezTo>
                        <a:pt x="1053" y="30314"/>
                        <a:pt x="16622" y="27337"/>
                        <a:pt x="35534" y="50920"/>
                      </a:cubicBezTo>
                      <a:cubicBezTo>
                        <a:pt x="52706" y="72396"/>
                        <a:pt x="61314" y="100008"/>
                        <a:pt x="68137" y="126293"/>
                      </a:cubicBezTo>
                      <a:cubicBezTo>
                        <a:pt x="65161" y="100375"/>
                        <a:pt x="54400" y="75968"/>
                        <a:pt x="42036" y="53164"/>
                      </a:cubicBezTo>
                      <a:cubicBezTo>
                        <a:pt x="33290" y="36999"/>
                        <a:pt x="504" y="14287"/>
                        <a:pt x="0" y="0"/>
                      </a:cubicBezTo>
                      <a:close/>
                    </a:path>
                  </a:pathLst>
                </a:custGeom>
                <a:solidFill>
                  <a:srgbClr val="577667"/>
                </a:solidFill>
                <a:ln w="4577" cap="flat">
                  <a:noFill/>
                  <a:prstDash val="solid"/>
                  <a:miter/>
                </a:ln>
              </p:spPr>
              <p:txBody>
                <a:bodyPr rtlCol="0" anchor="ctr"/>
                <a:lstStyle/>
                <a:p>
                  <a:endParaRPr lang="th-TH"/>
                </a:p>
              </p:txBody>
            </p:sp>
            <p:sp>
              <p:nvSpPr>
                <p:cNvPr id="1054" name="Freeform: Shape 1053">
                  <a:extLst>
                    <a:ext uri="{FF2B5EF4-FFF2-40B4-BE49-F238E27FC236}">
                      <a16:creationId xmlns:a16="http://schemas.microsoft.com/office/drawing/2014/main" id="{6EF0A73C-711D-4FD5-AD87-2B1431F83222}"/>
                    </a:ext>
                  </a:extLst>
                </p:cNvPr>
                <p:cNvSpPr/>
                <p:nvPr/>
              </p:nvSpPr>
              <p:spPr>
                <a:xfrm>
                  <a:off x="9313905" y="-389045"/>
                  <a:ext cx="42998" cy="97489"/>
                </a:xfrm>
                <a:custGeom>
                  <a:avLst/>
                  <a:gdLst>
                    <a:gd name="connsiteX0" fmla="*/ 42998 w 42998"/>
                    <a:gd name="connsiteY0" fmla="*/ 87919 h 97489"/>
                    <a:gd name="connsiteX1" fmla="*/ 0 w 42998"/>
                    <a:gd name="connsiteY1" fmla="*/ 0 h 97489"/>
                    <a:gd name="connsiteX2" fmla="*/ 37183 w 42998"/>
                    <a:gd name="connsiteY2" fmla="*/ 97490 h 97489"/>
                  </a:gdLst>
                  <a:ahLst/>
                  <a:cxnLst>
                    <a:cxn ang="0">
                      <a:pos x="connsiteX0" y="connsiteY0"/>
                    </a:cxn>
                    <a:cxn ang="0">
                      <a:pos x="connsiteX1" y="connsiteY1"/>
                    </a:cxn>
                    <a:cxn ang="0">
                      <a:pos x="connsiteX2" y="connsiteY2"/>
                    </a:cxn>
                  </a:cxnLst>
                  <a:rect l="l" t="t" r="r" b="b"/>
                  <a:pathLst>
                    <a:path w="42998" h="97489">
                      <a:moveTo>
                        <a:pt x="42998" y="87919"/>
                      </a:moveTo>
                      <a:cubicBezTo>
                        <a:pt x="39197" y="54812"/>
                        <a:pt x="23766" y="23262"/>
                        <a:pt x="0" y="0"/>
                      </a:cubicBezTo>
                      <a:cubicBezTo>
                        <a:pt x="24819" y="25643"/>
                        <a:pt x="38556" y="61727"/>
                        <a:pt x="37183" y="97490"/>
                      </a:cubicBezTo>
                    </a:path>
                  </a:pathLst>
                </a:custGeom>
                <a:solidFill>
                  <a:srgbClr val="577667"/>
                </a:solidFill>
                <a:ln w="4577" cap="flat">
                  <a:noFill/>
                  <a:prstDash val="solid"/>
                  <a:miter/>
                </a:ln>
              </p:spPr>
              <p:txBody>
                <a:bodyPr rtlCol="0" anchor="ctr"/>
                <a:lstStyle/>
                <a:p>
                  <a:endParaRPr lang="th-TH"/>
                </a:p>
              </p:txBody>
            </p:sp>
            <p:sp>
              <p:nvSpPr>
                <p:cNvPr id="1055" name="Freeform: Shape 1054">
                  <a:extLst>
                    <a:ext uri="{FF2B5EF4-FFF2-40B4-BE49-F238E27FC236}">
                      <a16:creationId xmlns:a16="http://schemas.microsoft.com/office/drawing/2014/main" id="{384D7A4F-7F53-4087-B3C2-8A0FFC02EC70}"/>
                    </a:ext>
                  </a:extLst>
                </p:cNvPr>
                <p:cNvSpPr/>
                <p:nvPr/>
              </p:nvSpPr>
              <p:spPr>
                <a:xfrm>
                  <a:off x="9238899" y="178401"/>
                  <a:ext cx="129131" cy="137923"/>
                </a:xfrm>
                <a:custGeom>
                  <a:avLst/>
                  <a:gdLst>
                    <a:gd name="connsiteX0" fmla="*/ 129132 w 129131"/>
                    <a:gd name="connsiteY0" fmla="*/ 0 h 137923"/>
                    <a:gd name="connsiteX1" fmla="*/ 0 w 129131"/>
                    <a:gd name="connsiteY1" fmla="*/ 137924 h 137923"/>
                    <a:gd name="connsiteX2" fmla="*/ 129132 w 129131"/>
                    <a:gd name="connsiteY2" fmla="*/ 0 h 137923"/>
                  </a:gdLst>
                  <a:ahLst/>
                  <a:cxnLst>
                    <a:cxn ang="0">
                      <a:pos x="connsiteX0" y="connsiteY0"/>
                    </a:cxn>
                    <a:cxn ang="0">
                      <a:pos x="connsiteX1" y="connsiteY1"/>
                    </a:cxn>
                    <a:cxn ang="0">
                      <a:pos x="connsiteX2" y="connsiteY2"/>
                    </a:cxn>
                  </a:cxnLst>
                  <a:rect l="l" t="t" r="r" b="b"/>
                  <a:pathLst>
                    <a:path w="129131" h="137923">
                      <a:moveTo>
                        <a:pt x="129132" y="0"/>
                      </a:moveTo>
                      <a:cubicBezTo>
                        <a:pt x="88835" y="48859"/>
                        <a:pt x="44051" y="92590"/>
                        <a:pt x="0" y="137924"/>
                      </a:cubicBezTo>
                      <a:cubicBezTo>
                        <a:pt x="49592" y="98314"/>
                        <a:pt x="88973" y="48768"/>
                        <a:pt x="129132" y="0"/>
                      </a:cubicBezTo>
                      <a:close/>
                    </a:path>
                  </a:pathLst>
                </a:custGeom>
                <a:solidFill>
                  <a:srgbClr val="435E4F"/>
                </a:solidFill>
                <a:ln w="4577" cap="flat">
                  <a:noFill/>
                  <a:prstDash val="solid"/>
                  <a:miter/>
                </a:ln>
              </p:spPr>
              <p:txBody>
                <a:bodyPr rtlCol="0" anchor="ctr"/>
                <a:lstStyle/>
                <a:p>
                  <a:endParaRPr lang="th-TH"/>
                </a:p>
              </p:txBody>
            </p:sp>
            <p:sp>
              <p:nvSpPr>
                <p:cNvPr id="1056" name="Freeform: Shape 1055">
                  <a:extLst>
                    <a:ext uri="{FF2B5EF4-FFF2-40B4-BE49-F238E27FC236}">
                      <a16:creationId xmlns:a16="http://schemas.microsoft.com/office/drawing/2014/main" id="{674370C6-DC7E-4766-9C22-A0DA4C4E916A}"/>
                    </a:ext>
                  </a:extLst>
                </p:cNvPr>
                <p:cNvSpPr/>
                <p:nvPr/>
              </p:nvSpPr>
              <p:spPr>
                <a:xfrm>
                  <a:off x="9276356" y="-31460"/>
                  <a:ext cx="196674" cy="186233"/>
                </a:xfrm>
                <a:custGeom>
                  <a:avLst/>
                  <a:gdLst>
                    <a:gd name="connsiteX0" fmla="*/ 128216 w 196674"/>
                    <a:gd name="connsiteY0" fmla="*/ 102802 h 186233"/>
                    <a:gd name="connsiteX1" fmla="*/ 154729 w 196674"/>
                    <a:gd name="connsiteY1" fmla="*/ 66123 h 186233"/>
                    <a:gd name="connsiteX2" fmla="*/ 196674 w 196674"/>
                    <a:gd name="connsiteY2" fmla="*/ 0 h 186233"/>
                    <a:gd name="connsiteX3" fmla="*/ 162834 w 196674"/>
                    <a:gd name="connsiteY3" fmla="*/ 50599 h 186233"/>
                    <a:gd name="connsiteX4" fmla="*/ 101749 w 196674"/>
                    <a:gd name="connsiteY4" fmla="*/ 110311 h 186233"/>
                    <a:gd name="connsiteX5" fmla="*/ 0 w 196674"/>
                    <a:gd name="connsiteY5" fmla="*/ 186234 h 186233"/>
                    <a:gd name="connsiteX6" fmla="*/ 128216 w 196674"/>
                    <a:gd name="connsiteY6" fmla="*/ 102802 h 18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674" h="186233">
                      <a:moveTo>
                        <a:pt x="128216" y="102802"/>
                      </a:moveTo>
                      <a:cubicBezTo>
                        <a:pt x="138473" y="91720"/>
                        <a:pt x="146624" y="78853"/>
                        <a:pt x="154729" y="66123"/>
                      </a:cubicBezTo>
                      <a:cubicBezTo>
                        <a:pt x="168696" y="44097"/>
                        <a:pt x="182662" y="22071"/>
                        <a:pt x="196674" y="0"/>
                      </a:cubicBezTo>
                      <a:cubicBezTo>
                        <a:pt x="179136" y="10761"/>
                        <a:pt x="173091" y="32787"/>
                        <a:pt x="162834" y="50599"/>
                      </a:cubicBezTo>
                      <a:cubicBezTo>
                        <a:pt x="148547" y="75464"/>
                        <a:pt x="124782" y="93231"/>
                        <a:pt x="101749" y="110311"/>
                      </a:cubicBezTo>
                      <a:cubicBezTo>
                        <a:pt x="67817" y="135451"/>
                        <a:pt x="32832" y="159766"/>
                        <a:pt x="0" y="186234"/>
                      </a:cubicBezTo>
                      <a:cubicBezTo>
                        <a:pt x="40617" y="156286"/>
                        <a:pt x="93598" y="140442"/>
                        <a:pt x="128216" y="102802"/>
                      </a:cubicBezTo>
                      <a:close/>
                    </a:path>
                  </a:pathLst>
                </a:custGeom>
                <a:solidFill>
                  <a:srgbClr val="435E4F"/>
                </a:solidFill>
                <a:ln w="4577" cap="flat">
                  <a:noFill/>
                  <a:prstDash val="solid"/>
                  <a:miter/>
                </a:ln>
              </p:spPr>
              <p:txBody>
                <a:bodyPr rtlCol="0" anchor="ctr"/>
                <a:lstStyle/>
                <a:p>
                  <a:endParaRPr lang="th-TH"/>
                </a:p>
              </p:txBody>
            </p:sp>
            <p:sp>
              <p:nvSpPr>
                <p:cNvPr id="1057" name="Freeform: Shape 1056">
                  <a:extLst>
                    <a:ext uri="{FF2B5EF4-FFF2-40B4-BE49-F238E27FC236}">
                      <a16:creationId xmlns:a16="http://schemas.microsoft.com/office/drawing/2014/main" id="{8400C8B4-96BE-466E-9D35-9C0ED5E4EF72}"/>
                    </a:ext>
                  </a:extLst>
                </p:cNvPr>
                <p:cNvSpPr/>
                <p:nvPr/>
              </p:nvSpPr>
              <p:spPr>
                <a:xfrm>
                  <a:off x="9319721" y="-164758"/>
                  <a:ext cx="160315" cy="160229"/>
                </a:xfrm>
                <a:custGeom>
                  <a:avLst/>
                  <a:gdLst>
                    <a:gd name="connsiteX0" fmla="*/ 96940 w 160315"/>
                    <a:gd name="connsiteY0" fmla="*/ 102023 h 160229"/>
                    <a:gd name="connsiteX1" fmla="*/ 160315 w 160315"/>
                    <a:gd name="connsiteY1" fmla="*/ 0 h 160229"/>
                    <a:gd name="connsiteX2" fmla="*/ 84851 w 160315"/>
                    <a:gd name="connsiteY2" fmla="*/ 100695 h 160229"/>
                    <a:gd name="connsiteX3" fmla="*/ 37274 w 160315"/>
                    <a:gd name="connsiteY3" fmla="*/ 143464 h 160229"/>
                    <a:gd name="connsiteX4" fmla="*/ 0 w 160315"/>
                    <a:gd name="connsiteY4" fmla="*/ 157751 h 160229"/>
                    <a:gd name="connsiteX5" fmla="*/ 96940 w 160315"/>
                    <a:gd name="connsiteY5" fmla="*/ 102023 h 16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5" h="160229">
                      <a:moveTo>
                        <a:pt x="96940" y="102023"/>
                      </a:moveTo>
                      <a:cubicBezTo>
                        <a:pt x="120477" y="69466"/>
                        <a:pt x="132108" y="28620"/>
                        <a:pt x="160315" y="0"/>
                      </a:cubicBezTo>
                      <a:cubicBezTo>
                        <a:pt x="135817" y="34023"/>
                        <a:pt x="110632" y="67634"/>
                        <a:pt x="84851" y="100695"/>
                      </a:cubicBezTo>
                      <a:cubicBezTo>
                        <a:pt x="71572" y="117684"/>
                        <a:pt x="57239" y="135268"/>
                        <a:pt x="37274" y="143464"/>
                      </a:cubicBezTo>
                      <a:cubicBezTo>
                        <a:pt x="24773" y="148593"/>
                        <a:pt x="11814" y="151524"/>
                        <a:pt x="0" y="157751"/>
                      </a:cubicBezTo>
                      <a:cubicBezTo>
                        <a:pt x="33474" y="171077"/>
                        <a:pt x="78532" y="127529"/>
                        <a:pt x="96940" y="102023"/>
                      </a:cubicBezTo>
                      <a:close/>
                    </a:path>
                  </a:pathLst>
                </a:custGeom>
                <a:solidFill>
                  <a:srgbClr val="435E4F"/>
                </a:solidFill>
                <a:ln w="4577" cap="flat">
                  <a:noFill/>
                  <a:prstDash val="solid"/>
                  <a:miter/>
                </a:ln>
              </p:spPr>
              <p:txBody>
                <a:bodyPr rtlCol="0" anchor="ctr"/>
                <a:lstStyle/>
                <a:p>
                  <a:endParaRPr lang="th-TH"/>
                </a:p>
              </p:txBody>
            </p:sp>
            <p:sp>
              <p:nvSpPr>
                <p:cNvPr id="1058" name="Freeform: Shape 1057">
                  <a:extLst>
                    <a:ext uri="{FF2B5EF4-FFF2-40B4-BE49-F238E27FC236}">
                      <a16:creationId xmlns:a16="http://schemas.microsoft.com/office/drawing/2014/main" id="{9A1651B6-83FB-4F01-919B-0F1AEA62F450}"/>
                    </a:ext>
                  </a:extLst>
                </p:cNvPr>
                <p:cNvSpPr/>
                <p:nvPr/>
              </p:nvSpPr>
              <p:spPr>
                <a:xfrm>
                  <a:off x="9319858" y="-276947"/>
                  <a:ext cx="133508" cy="133573"/>
                </a:xfrm>
                <a:custGeom>
                  <a:avLst/>
                  <a:gdLst>
                    <a:gd name="connsiteX0" fmla="*/ 125102 w 133508"/>
                    <a:gd name="connsiteY0" fmla="*/ 17172 h 133573"/>
                    <a:gd name="connsiteX1" fmla="*/ 133161 w 133508"/>
                    <a:gd name="connsiteY1" fmla="*/ 0 h 133573"/>
                    <a:gd name="connsiteX2" fmla="*/ 0 w 133508"/>
                    <a:gd name="connsiteY2" fmla="*/ 133574 h 133573"/>
                    <a:gd name="connsiteX3" fmla="*/ 125102 w 133508"/>
                    <a:gd name="connsiteY3" fmla="*/ 17172 h 133573"/>
                  </a:gdLst>
                  <a:ahLst/>
                  <a:cxnLst>
                    <a:cxn ang="0">
                      <a:pos x="connsiteX0" y="connsiteY0"/>
                    </a:cxn>
                    <a:cxn ang="0">
                      <a:pos x="connsiteX1" y="connsiteY1"/>
                    </a:cxn>
                    <a:cxn ang="0">
                      <a:pos x="connsiteX2" y="connsiteY2"/>
                    </a:cxn>
                    <a:cxn ang="0">
                      <a:pos x="connsiteX3" y="connsiteY3"/>
                    </a:cxn>
                  </a:cxnLst>
                  <a:rect l="l" t="t" r="r" b="b"/>
                  <a:pathLst>
                    <a:path w="133508" h="133573">
                      <a:moveTo>
                        <a:pt x="125102" y="17172"/>
                      </a:moveTo>
                      <a:cubicBezTo>
                        <a:pt x="129773" y="12455"/>
                        <a:pt x="134902" y="6411"/>
                        <a:pt x="133161" y="0"/>
                      </a:cubicBezTo>
                      <a:cubicBezTo>
                        <a:pt x="98223" y="38556"/>
                        <a:pt x="37045" y="97032"/>
                        <a:pt x="0" y="133574"/>
                      </a:cubicBezTo>
                      <a:cubicBezTo>
                        <a:pt x="36221" y="125423"/>
                        <a:pt x="92499" y="49913"/>
                        <a:pt x="125102" y="17172"/>
                      </a:cubicBezTo>
                      <a:close/>
                    </a:path>
                  </a:pathLst>
                </a:custGeom>
                <a:solidFill>
                  <a:srgbClr val="435E4F"/>
                </a:solidFill>
                <a:ln w="4577" cap="flat">
                  <a:noFill/>
                  <a:prstDash val="solid"/>
                  <a:miter/>
                </a:ln>
              </p:spPr>
              <p:txBody>
                <a:bodyPr rtlCol="0" anchor="ctr"/>
                <a:lstStyle/>
                <a:p>
                  <a:endParaRPr lang="th-TH"/>
                </a:p>
              </p:txBody>
            </p:sp>
            <p:sp>
              <p:nvSpPr>
                <p:cNvPr id="1059" name="Freeform: Shape 1058">
                  <a:extLst>
                    <a:ext uri="{FF2B5EF4-FFF2-40B4-BE49-F238E27FC236}">
                      <a16:creationId xmlns:a16="http://schemas.microsoft.com/office/drawing/2014/main" id="{9E636B51-8DB9-41CD-A487-3205094317D4}"/>
                    </a:ext>
                  </a:extLst>
                </p:cNvPr>
                <p:cNvSpPr/>
                <p:nvPr/>
              </p:nvSpPr>
              <p:spPr>
                <a:xfrm>
                  <a:off x="9352816" y="-353098"/>
                  <a:ext cx="54457" cy="55569"/>
                </a:xfrm>
                <a:custGeom>
                  <a:avLst/>
                  <a:gdLst>
                    <a:gd name="connsiteX0" fmla="*/ 5003 w 54457"/>
                    <a:gd name="connsiteY0" fmla="*/ 39014 h 55569"/>
                    <a:gd name="connsiteX1" fmla="*/ 54458 w 54457"/>
                    <a:gd name="connsiteY1" fmla="*/ 0 h 55569"/>
                    <a:gd name="connsiteX2" fmla="*/ 17183 w 54457"/>
                    <a:gd name="connsiteY2" fmla="*/ 47852 h 55569"/>
                    <a:gd name="connsiteX3" fmla="*/ 7384 w 54457"/>
                    <a:gd name="connsiteY3" fmla="*/ 55499 h 55569"/>
                    <a:gd name="connsiteX4" fmla="*/ 515 w 54457"/>
                    <a:gd name="connsiteY4" fmla="*/ 48035 h 55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57" h="55569">
                      <a:moveTo>
                        <a:pt x="5003" y="39014"/>
                      </a:moveTo>
                      <a:cubicBezTo>
                        <a:pt x="21488" y="26009"/>
                        <a:pt x="37973" y="13005"/>
                        <a:pt x="54458" y="0"/>
                      </a:cubicBezTo>
                      <a:cubicBezTo>
                        <a:pt x="42048" y="15935"/>
                        <a:pt x="29593" y="31917"/>
                        <a:pt x="17183" y="47852"/>
                      </a:cubicBezTo>
                      <a:cubicBezTo>
                        <a:pt x="14573" y="51195"/>
                        <a:pt x="11551" y="54812"/>
                        <a:pt x="7384" y="55499"/>
                      </a:cubicBezTo>
                      <a:cubicBezTo>
                        <a:pt x="3171" y="56186"/>
                        <a:pt x="-1591" y="51698"/>
                        <a:pt x="515" y="48035"/>
                      </a:cubicBezTo>
                    </a:path>
                  </a:pathLst>
                </a:custGeom>
                <a:solidFill>
                  <a:srgbClr val="435E4F"/>
                </a:solidFill>
                <a:ln w="4577" cap="flat">
                  <a:noFill/>
                  <a:prstDash val="solid"/>
                  <a:miter/>
                </a:ln>
              </p:spPr>
              <p:txBody>
                <a:bodyPr rtlCol="0" anchor="ctr"/>
                <a:lstStyle/>
                <a:p>
                  <a:endParaRPr lang="th-TH"/>
                </a:p>
              </p:txBody>
            </p:sp>
            <p:sp>
              <p:nvSpPr>
                <p:cNvPr id="1060" name="Freeform: Shape 1059">
                  <a:extLst>
                    <a:ext uri="{FF2B5EF4-FFF2-40B4-BE49-F238E27FC236}">
                      <a16:creationId xmlns:a16="http://schemas.microsoft.com/office/drawing/2014/main" id="{ABAF7694-5BFE-465F-99F0-A0D591C15E6A}"/>
                    </a:ext>
                  </a:extLst>
                </p:cNvPr>
                <p:cNvSpPr/>
                <p:nvPr/>
              </p:nvSpPr>
              <p:spPr>
                <a:xfrm>
                  <a:off x="9224615" y="-418397"/>
                  <a:ext cx="204638" cy="748475"/>
                </a:xfrm>
                <a:custGeom>
                  <a:avLst/>
                  <a:gdLst>
                    <a:gd name="connsiteX0" fmla="*/ 78713 w 204638"/>
                    <a:gd name="connsiteY0" fmla="*/ 280381 h 748475"/>
                    <a:gd name="connsiteX1" fmla="*/ 168601 w 204638"/>
                    <a:gd name="connsiteY1" fmla="*/ 0 h 748475"/>
                    <a:gd name="connsiteX2" fmla="*/ 142042 w 204638"/>
                    <a:gd name="connsiteY2" fmla="*/ 184448 h 748475"/>
                    <a:gd name="connsiteX3" fmla="*/ 143782 w 204638"/>
                    <a:gd name="connsiteY3" fmla="*/ 213251 h 748475"/>
                    <a:gd name="connsiteX4" fmla="*/ 106920 w 204638"/>
                    <a:gd name="connsiteY4" fmla="*/ 265270 h 748475"/>
                    <a:gd name="connsiteX5" fmla="*/ 118734 w 204638"/>
                    <a:gd name="connsiteY5" fmla="*/ 333041 h 748475"/>
                    <a:gd name="connsiteX6" fmla="*/ 204639 w 204638"/>
                    <a:gd name="connsiteY6" fmla="*/ 304833 h 748475"/>
                    <a:gd name="connsiteX7" fmla="*/ 107424 w 204638"/>
                    <a:gd name="connsiteY7" fmla="*/ 444222 h 748475"/>
                    <a:gd name="connsiteX8" fmla="*/ 84574 w 204638"/>
                    <a:gd name="connsiteY8" fmla="*/ 489281 h 748475"/>
                    <a:gd name="connsiteX9" fmla="*/ 101746 w 204638"/>
                    <a:gd name="connsiteY9" fmla="*/ 533424 h 748475"/>
                    <a:gd name="connsiteX10" fmla="*/ 59938 w 204638"/>
                    <a:gd name="connsiteY10" fmla="*/ 583886 h 748475"/>
                    <a:gd name="connsiteX11" fmla="*/ 73905 w 204638"/>
                    <a:gd name="connsiteY11" fmla="*/ 642820 h 748475"/>
                    <a:gd name="connsiteX12" fmla="*/ 103028 w 204638"/>
                    <a:gd name="connsiteY12" fmla="*/ 635768 h 748475"/>
                    <a:gd name="connsiteX13" fmla="*/ 23809 w 204638"/>
                    <a:gd name="connsiteY13" fmla="*/ 748369 h 748475"/>
                    <a:gd name="connsiteX14" fmla="*/ 15291 w 204638"/>
                    <a:gd name="connsiteY14" fmla="*/ 614429 h 748475"/>
                    <a:gd name="connsiteX15" fmla="*/ 78713 w 204638"/>
                    <a:gd name="connsiteY15" fmla="*/ 280381 h 74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4638" h="748475">
                      <a:moveTo>
                        <a:pt x="78713" y="280381"/>
                      </a:moveTo>
                      <a:cubicBezTo>
                        <a:pt x="101105" y="184677"/>
                        <a:pt x="127160" y="89247"/>
                        <a:pt x="168601" y="0"/>
                      </a:cubicBezTo>
                      <a:cubicBezTo>
                        <a:pt x="140897" y="56873"/>
                        <a:pt x="131510" y="122355"/>
                        <a:pt x="142042" y="184448"/>
                      </a:cubicBezTo>
                      <a:cubicBezTo>
                        <a:pt x="143645" y="193972"/>
                        <a:pt x="145751" y="203772"/>
                        <a:pt x="143782" y="213251"/>
                      </a:cubicBezTo>
                      <a:cubicBezTo>
                        <a:pt x="139478" y="234269"/>
                        <a:pt x="117681" y="246678"/>
                        <a:pt x="106920" y="265270"/>
                      </a:cubicBezTo>
                      <a:cubicBezTo>
                        <a:pt x="94373" y="286929"/>
                        <a:pt x="99685" y="317105"/>
                        <a:pt x="118734" y="333041"/>
                      </a:cubicBezTo>
                      <a:cubicBezTo>
                        <a:pt x="148270" y="326813"/>
                        <a:pt x="177118" y="317289"/>
                        <a:pt x="204639" y="304833"/>
                      </a:cubicBezTo>
                      <a:cubicBezTo>
                        <a:pt x="172219" y="351312"/>
                        <a:pt x="139844" y="397790"/>
                        <a:pt x="107424" y="444222"/>
                      </a:cubicBezTo>
                      <a:cubicBezTo>
                        <a:pt x="97716" y="458143"/>
                        <a:pt x="87733" y="472659"/>
                        <a:pt x="84574" y="489281"/>
                      </a:cubicBezTo>
                      <a:cubicBezTo>
                        <a:pt x="81369" y="505949"/>
                        <a:pt x="86818" y="525456"/>
                        <a:pt x="101746" y="533424"/>
                      </a:cubicBezTo>
                      <a:cubicBezTo>
                        <a:pt x="85261" y="548077"/>
                        <a:pt x="68181" y="563463"/>
                        <a:pt x="59938" y="583886"/>
                      </a:cubicBezTo>
                      <a:cubicBezTo>
                        <a:pt x="51696" y="604309"/>
                        <a:pt x="55313" y="631280"/>
                        <a:pt x="73905" y="642820"/>
                      </a:cubicBezTo>
                      <a:cubicBezTo>
                        <a:pt x="83612" y="640484"/>
                        <a:pt x="93320" y="638103"/>
                        <a:pt x="103028" y="635768"/>
                      </a:cubicBezTo>
                      <a:cubicBezTo>
                        <a:pt x="94877" y="664525"/>
                        <a:pt x="63647" y="751941"/>
                        <a:pt x="23809" y="748369"/>
                      </a:cubicBezTo>
                      <a:cubicBezTo>
                        <a:pt x="-21433" y="744293"/>
                        <a:pt x="10896" y="644560"/>
                        <a:pt x="15291" y="614429"/>
                      </a:cubicBezTo>
                      <a:cubicBezTo>
                        <a:pt x="31776" y="502240"/>
                        <a:pt x="52932" y="390784"/>
                        <a:pt x="78713" y="280381"/>
                      </a:cubicBezTo>
                      <a:close/>
                    </a:path>
                  </a:pathLst>
                </a:custGeom>
                <a:solidFill>
                  <a:srgbClr val="2E7653">
                    <a:alpha val="16000"/>
                  </a:srgbClr>
                </a:solidFill>
                <a:ln w="4577" cap="flat">
                  <a:noFill/>
                  <a:prstDash val="solid"/>
                  <a:miter/>
                </a:ln>
              </p:spPr>
              <p:txBody>
                <a:bodyPr rtlCol="0" anchor="ctr"/>
                <a:lstStyle/>
                <a:p>
                  <a:endParaRPr lang="th-TH"/>
                </a:p>
              </p:txBody>
            </p:sp>
            <p:sp>
              <p:nvSpPr>
                <p:cNvPr id="1061" name="Freeform: Shape 1060">
                  <a:extLst>
                    <a:ext uri="{FF2B5EF4-FFF2-40B4-BE49-F238E27FC236}">
                      <a16:creationId xmlns:a16="http://schemas.microsoft.com/office/drawing/2014/main" id="{F810980A-DC91-4BE5-8087-ED2483934FAB}"/>
                    </a:ext>
                  </a:extLst>
                </p:cNvPr>
                <p:cNvSpPr/>
                <p:nvPr/>
              </p:nvSpPr>
              <p:spPr>
                <a:xfrm>
                  <a:off x="9141049" y="-149510"/>
                  <a:ext cx="133742" cy="405482"/>
                </a:xfrm>
                <a:custGeom>
                  <a:avLst/>
                  <a:gdLst>
                    <a:gd name="connsiteX0" fmla="*/ 15196 w 133742"/>
                    <a:gd name="connsiteY0" fmla="*/ 291279 h 405482"/>
                    <a:gd name="connsiteX1" fmla="*/ 4023 w 133742"/>
                    <a:gd name="connsiteY1" fmla="*/ 227034 h 405482"/>
                    <a:gd name="connsiteX2" fmla="*/ 42168 w 133742"/>
                    <a:gd name="connsiteY2" fmla="*/ 253089 h 405482"/>
                    <a:gd name="connsiteX3" fmla="*/ 79670 w 133742"/>
                    <a:gd name="connsiteY3" fmla="*/ 241641 h 405482"/>
                    <a:gd name="connsiteX4" fmla="*/ 52516 w 133742"/>
                    <a:gd name="connsiteY4" fmla="*/ 191316 h 405482"/>
                    <a:gd name="connsiteX5" fmla="*/ 58057 w 133742"/>
                    <a:gd name="connsiteY5" fmla="*/ 181288 h 405482"/>
                    <a:gd name="connsiteX6" fmla="*/ 44823 w 133742"/>
                    <a:gd name="connsiteY6" fmla="*/ 144106 h 405482"/>
                    <a:gd name="connsiteX7" fmla="*/ 4802 w 133742"/>
                    <a:gd name="connsiteY7" fmla="*/ 46616 h 405482"/>
                    <a:gd name="connsiteX8" fmla="*/ 23530 w 133742"/>
                    <a:gd name="connsiteY8" fmla="*/ 13096 h 405482"/>
                    <a:gd name="connsiteX9" fmla="*/ 38870 w 133742"/>
                    <a:gd name="connsiteY9" fmla="*/ 23537 h 405482"/>
                    <a:gd name="connsiteX10" fmla="*/ 83563 w 133742"/>
                    <a:gd name="connsiteY10" fmla="*/ 73358 h 405482"/>
                    <a:gd name="connsiteX11" fmla="*/ 110671 w 133742"/>
                    <a:gd name="connsiteY11" fmla="*/ 80456 h 405482"/>
                    <a:gd name="connsiteX12" fmla="*/ 75229 w 133742"/>
                    <a:gd name="connsiteY12" fmla="*/ 0 h 405482"/>
                    <a:gd name="connsiteX13" fmla="*/ 112320 w 133742"/>
                    <a:gd name="connsiteY13" fmla="*/ 21980 h 405482"/>
                    <a:gd name="connsiteX14" fmla="*/ 133430 w 133742"/>
                    <a:gd name="connsiteY14" fmla="*/ 90301 h 405482"/>
                    <a:gd name="connsiteX15" fmla="*/ 118456 w 133742"/>
                    <a:gd name="connsiteY15" fmla="*/ 162697 h 405482"/>
                    <a:gd name="connsiteX16" fmla="*/ 60667 w 133742"/>
                    <a:gd name="connsiteY16" fmla="*/ 405483 h 405482"/>
                    <a:gd name="connsiteX17" fmla="*/ 15196 w 133742"/>
                    <a:gd name="connsiteY17" fmla="*/ 291279 h 40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3742" h="405482">
                      <a:moveTo>
                        <a:pt x="15196" y="291279"/>
                      </a:moveTo>
                      <a:cubicBezTo>
                        <a:pt x="5076" y="271085"/>
                        <a:pt x="-6188" y="247274"/>
                        <a:pt x="4023" y="227034"/>
                      </a:cubicBezTo>
                      <a:cubicBezTo>
                        <a:pt x="18677" y="232071"/>
                        <a:pt x="28613" y="245579"/>
                        <a:pt x="42168" y="253089"/>
                      </a:cubicBezTo>
                      <a:cubicBezTo>
                        <a:pt x="55722" y="260553"/>
                        <a:pt x="78205" y="257073"/>
                        <a:pt x="79670" y="241641"/>
                      </a:cubicBezTo>
                      <a:cubicBezTo>
                        <a:pt x="81548" y="221585"/>
                        <a:pt x="45877" y="210412"/>
                        <a:pt x="52516" y="191316"/>
                      </a:cubicBezTo>
                      <a:cubicBezTo>
                        <a:pt x="53753" y="187699"/>
                        <a:pt x="56500" y="184768"/>
                        <a:pt x="58057" y="181288"/>
                      </a:cubicBezTo>
                      <a:cubicBezTo>
                        <a:pt x="63873" y="168558"/>
                        <a:pt x="53432" y="155004"/>
                        <a:pt x="44823" y="144106"/>
                      </a:cubicBezTo>
                      <a:cubicBezTo>
                        <a:pt x="22798" y="116173"/>
                        <a:pt x="8740" y="82012"/>
                        <a:pt x="4802" y="46616"/>
                      </a:cubicBezTo>
                      <a:cubicBezTo>
                        <a:pt x="3153" y="31962"/>
                        <a:pt x="8877" y="11448"/>
                        <a:pt x="23530" y="13096"/>
                      </a:cubicBezTo>
                      <a:cubicBezTo>
                        <a:pt x="29850" y="13783"/>
                        <a:pt x="34658" y="18820"/>
                        <a:pt x="38870" y="23537"/>
                      </a:cubicBezTo>
                      <a:cubicBezTo>
                        <a:pt x="53753" y="40159"/>
                        <a:pt x="68635" y="56736"/>
                        <a:pt x="83563" y="73358"/>
                      </a:cubicBezTo>
                      <a:cubicBezTo>
                        <a:pt x="90752" y="81371"/>
                        <a:pt x="104398" y="89293"/>
                        <a:pt x="110671" y="80456"/>
                      </a:cubicBezTo>
                      <a:cubicBezTo>
                        <a:pt x="98857" y="53622"/>
                        <a:pt x="87043" y="26788"/>
                        <a:pt x="75229" y="0"/>
                      </a:cubicBezTo>
                      <a:cubicBezTo>
                        <a:pt x="88463" y="5816"/>
                        <a:pt x="102017" y="11860"/>
                        <a:pt x="112320" y="21980"/>
                      </a:cubicBezTo>
                      <a:cubicBezTo>
                        <a:pt x="129858" y="39197"/>
                        <a:pt x="135170" y="65711"/>
                        <a:pt x="133430" y="90301"/>
                      </a:cubicBezTo>
                      <a:cubicBezTo>
                        <a:pt x="131644" y="114891"/>
                        <a:pt x="123722" y="138611"/>
                        <a:pt x="118456" y="162697"/>
                      </a:cubicBezTo>
                      <a:cubicBezTo>
                        <a:pt x="100552" y="244343"/>
                        <a:pt x="106092" y="332400"/>
                        <a:pt x="60667" y="405483"/>
                      </a:cubicBezTo>
                      <a:cubicBezTo>
                        <a:pt x="46334" y="366835"/>
                        <a:pt x="33650" y="328141"/>
                        <a:pt x="15196" y="291279"/>
                      </a:cubicBezTo>
                      <a:close/>
                    </a:path>
                  </a:pathLst>
                </a:custGeom>
                <a:solidFill>
                  <a:srgbClr val="2E7653">
                    <a:alpha val="12000"/>
                  </a:srgbClr>
                </a:solidFill>
                <a:ln w="4577" cap="flat">
                  <a:noFill/>
                  <a:prstDash val="solid"/>
                  <a:miter/>
                </a:ln>
              </p:spPr>
              <p:txBody>
                <a:bodyPr rtlCol="0" anchor="ctr"/>
                <a:lstStyle/>
                <a:p>
                  <a:endParaRPr lang="th-TH"/>
                </a:p>
              </p:txBody>
            </p:sp>
            <p:sp>
              <p:nvSpPr>
                <p:cNvPr id="1062" name="Freeform: Shape 1061">
                  <a:extLst>
                    <a:ext uri="{FF2B5EF4-FFF2-40B4-BE49-F238E27FC236}">
                      <a16:creationId xmlns:a16="http://schemas.microsoft.com/office/drawing/2014/main" id="{FBCCCAE9-3DA3-4523-A36C-04F89C8C4BB5}"/>
                    </a:ext>
                  </a:extLst>
                </p:cNvPr>
                <p:cNvSpPr/>
                <p:nvPr/>
              </p:nvSpPr>
              <p:spPr>
                <a:xfrm>
                  <a:off x="9108870" y="-420549"/>
                  <a:ext cx="260900" cy="413679"/>
                </a:xfrm>
                <a:custGeom>
                  <a:avLst/>
                  <a:gdLst>
                    <a:gd name="connsiteX0" fmla="*/ 53694 w 260900"/>
                    <a:gd name="connsiteY0" fmla="*/ 212701 h 413679"/>
                    <a:gd name="connsiteX1" fmla="*/ 96463 w 260900"/>
                    <a:gd name="connsiteY1" fmla="*/ 143602 h 413679"/>
                    <a:gd name="connsiteX2" fmla="*/ 149078 w 260900"/>
                    <a:gd name="connsiteY2" fmla="*/ 78029 h 413679"/>
                    <a:gd name="connsiteX3" fmla="*/ 199448 w 260900"/>
                    <a:gd name="connsiteY3" fmla="*/ 36084 h 413679"/>
                    <a:gd name="connsiteX4" fmla="*/ 223901 w 260900"/>
                    <a:gd name="connsiteY4" fmla="*/ 29169 h 413679"/>
                    <a:gd name="connsiteX5" fmla="*/ 260901 w 260900"/>
                    <a:gd name="connsiteY5" fmla="*/ 0 h 413679"/>
                    <a:gd name="connsiteX6" fmla="*/ 251193 w 260900"/>
                    <a:gd name="connsiteY6" fmla="*/ 47898 h 413679"/>
                    <a:gd name="connsiteX7" fmla="*/ 209202 w 260900"/>
                    <a:gd name="connsiteY7" fmla="*/ 63238 h 413679"/>
                    <a:gd name="connsiteX8" fmla="*/ 208927 w 260900"/>
                    <a:gd name="connsiteY8" fmla="*/ 143098 h 413679"/>
                    <a:gd name="connsiteX9" fmla="*/ 159015 w 260900"/>
                    <a:gd name="connsiteY9" fmla="*/ 112372 h 413679"/>
                    <a:gd name="connsiteX10" fmla="*/ 141110 w 260900"/>
                    <a:gd name="connsiteY10" fmla="*/ 144792 h 413679"/>
                    <a:gd name="connsiteX11" fmla="*/ 158374 w 260900"/>
                    <a:gd name="connsiteY11" fmla="*/ 181654 h 413679"/>
                    <a:gd name="connsiteX12" fmla="*/ 164555 w 260900"/>
                    <a:gd name="connsiteY12" fmla="*/ 220760 h 413679"/>
                    <a:gd name="connsiteX13" fmla="*/ 110384 w 260900"/>
                    <a:gd name="connsiteY13" fmla="*/ 208534 h 413679"/>
                    <a:gd name="connsiteX14" fmla="*/ 93258 w 260900"/>
                    <a:gd name="connsiteY14" fmla="*/ 277267 h 413679"/>
                    <a:gd name="connsiteX15" fmla="*/ 108644 w 260900"/>
                    <a:gd name="connsiteY15" fmla="*/ 296087 h 413679"/>
                    <a:gd name="connsiteX16" fmla="*/ 108095 w 260900"/>
                    <a:gd name="connsiteY16" fmla="*/ 318754 h 413679"/>
                    <a:gd name="connsiteX17" fmla="*/ 72194 w 260900"/>
                    <a:gd name="connsiteY17" fmla="*/ 286883 h 413679"/>
                    <a:gd name="connsiteX18" fmla="*/ 17382 w 260900"/>
                    <a:gd name="connsiteY18" fmla="*/ 324066 h 413679"/>
                    <a:gd name="connsiteX19" fmla="*/ 37530 w 260900"/>
                    <a:gd name="connsiteY19" fmla="*/ 413680 h 413679"/>
                    <a:gd name="connsiteX20" fmla="*/ 6758 w 260900"/>
                    <a:gd name="connsiteY20" fmla="*/ 370178 h 413679"/>
                    <a:gd name="connsiteX21" fmla="*/ 1172 w 260900"/>
                    <a:gd name="connsiteY21" fmla="*/ 316648 h 413679"/>
                    <a:gd name="connsiteX22" fmla="*/ 53694 w 260900"/>
                    <a:gd name="connsiteY22" fmla="*/ 212701 h 41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0900" h="413679">
                      <a:moveTo>
                        <a:pt x="53694" y="212701"/>
                      </a:moveTo>
                      <a:cubicBezTo>
                        <a:pt x="61983" y="186783"/>
                        <a:pt x="79383" y="164849"/>
                        <a:pt x="96463" y="143602"/>
                      </a:cubicBezTo>
                      <a:cubicBezTo>
                        <a:pt x="114002" y="121759"/>
                        <a:pt x="131540" y="99871"/>
                        <a:pt x="149078" y="78029"/>
                      </a:cubicBezTo>
                      <a:cubicBezTo>
                        <a:pt x="162953" y="60719"/>
                        <a:pt x="178201" y="42449"/>
                        <a:pt x="199448" y="36084"/>
                      </a:cubicBezTo>
                      <a:cubicBezTo>
                        <a:pt x="207599" y="33657"/>
                        <a:pt x="216345" y="33061"/>
                        <a:pt x="223901" y="29169"/>
                      </a:cubicBezTo>
                      <a:cubicBezTo>
                        <a:pt x="238005" y="21888"/>
                        <a:pt x="245652" y="4304"/>
                        <a:pt x="260901" y="0"/>
                      </a:cubicBezTo>
                      <a:cubicBezTo>
                        <a:pt x="260442" y="16439"/>
                        <a:pt x="259710" y="33748"/>
                        <a:pt x="251193" y="47898"/>
                      </a:cubicBezTo>
                      <a:cubicBezTo>
                        <a:pt x="242675" y="62047"/>
                        <a:pt x="223489" y="71297"/>
                        <a:pt x="209202" y="63238"/>
                      </a:cubicBezTo>
                      <a:cubicBezTo>
                        <a:pt x="189008" y="83295"/>
                        <a:pt x="229442" y="123408"/>
                        <a:pt x="208927" y="143098"/>
                      </a:cubicBezTo>
                      <a:cubicBezTo>
                        <a:pt x="190244" y="135314"/>
                        <a:pt x="178934" y="108663"/>
                        <a:pt x="159015" y="112372"/>
                      </a:cubicBezTo>
                      <a:cubicBezTo>
                        <a:pt x="145552" y="114845"/>
                        <a:pt x="138821" y="131330"/>
                        <a:pt x="141110" y="144792"/>
                      </a:cubicBezTo>
                      <a:cubicBezTo>
                        <a:pt x="143400" y="158255"/>
                        <a:pt x="151825" y="169703"/>
                        <a:pt x="158374" y="181654"/>
                      </a:cubicBezTo>
                      <a:cubicBezTo>
                        <a:pt x="164922" y="193606"/>
                        <a:pt x="169821" y="208122"/>
                        <a:pt x="164555" y="220760"/>
                      </a:cubicBezTo>
                      <a:cubicBezTo>
                        <a:pt x="145873" y="220898"/>
                        <a:pt x="127144" y="216685"/>
                        <a:pt x="110384" y="208534"/>
                      </a:cubicBezTo>
                      <a:cubicBezTo>
                        <a:pt x="86298" y="220531"/>
                        <a:pt x="77552" y="255608"/>
                        <a:pt x="93258" y="277267"/>
                      </a:cubicBezTo>
                      <a:cubicBezTo>
                        <a:pt x="98021" y="283861"/>
                        <a:pt x="104477" y="289127"/>
                        <a:pt x="108644" y="296087"/>
                      </a:cubicBezTo>
                      <a:cubicBezTo>
                        <a:pt x="112765" y="303048"/>
                        <a:pt x="113910" y="312984"/>
                        <a:pt x="108095" y="318754"/>
                      </a:cubicBezTo>
                      <a:cubicBezTo>
                        <a:pt x="92892" y="312847"/>
                        <a:pt x="87946" y="291142"/>
                        <a:pt x="72194" y="286883"/>
                      </a:cubicBezTo>
                      <a:cubicBezTo>
                        <a:pt x="49940" y="280884"/>
                        <a:pt x="37576" y="312847"/>
                        <a:pt x="17382" y="324066"/>
                      </a:cubicBezTo>
                      <a:cubicBezTo>
                        <a:pt x="31302" y="351632"/>
                        <a:pt x="38308" y="382679"/>
                        <a:pt x="37530" y="413680"/>
                      </a:cubicBezTo>
                      <a:cubicBezTo>
                        <a:pt x="37667" y="408322"/>
                        <a:pt x="10330" y="379657"/>
                        <a:pt x="6758" y="370178"/>
                      </a:cubicBezTo>
                      <a:cubicBezTo>
                        <a:pt x="485" y="353418"/>
                        <a:pt x="-1530" y="334323"/>
                        <a:pt x="1172" y="316648"/>
                      </a:cubicBezTo>
                      <a:cubicBezTo>
                        <a:pt x="7399" y="275481"/>
                        <a:pt x="41056" y="252173"/>
                        <a:pt x="53694" y="212701"/>
                      </a:cubicBezTo>
                      <a:close/>
                    </a:path>
                  </a:pathLst>
                </a:custGeom>
                <a:solidFill>
                  <a:srgbClr val="859F8A">
                    <a:alpha val="36000"/>
                  </a:srgbClr>
                </a:solidFill>
                <a:ln w="4577" cap="flat">
                  <a:noFill/>
                  <a:prstDash val="solid"/>
                  <a:miter/>
                </a:ln>
              </p:spPr>
              <p:txBody>
                <a:bodyPr rtlCol="0" anchor="ctr"/>
                <a:lstStyle/>
                <a:p>
                  <a:endParaRPr lang="th-TH"/>
                </a:p>
              </p:txBody>
            </p:sp>
          </p:grpSp>
          <p:grpSp>
            <p:nvGrpSpPr>
              <p:cNvPr id="958" name="Graphic 4">
                <a:extLst>
                  <a:ext uri="{FF2B5EF4-FFF2-40B4-BE49-F238E27FC236}">
                    <a16:creationId xmlns:a16="http://schemas.microsoft.com/office/drawing/2014/main" id="{00980DD6-59D9-4D2C-BCC5-DBD2C8CA29FB}"/>
                  </a:ext>
                </a:extLst>
              </p:cNvPr>
              <p:cNvGrpSpPr/>
              <p:nvPr/>
            </p:nvGrpSpPr>
            <p:grpSpPr>
              <a:xfrm>
                <a:off x="8422463" y="-1181099"/>
                <a:ext cx="671650" cy="841279"/>
                <a:chOff x="8422463" y="-1181099"/>
                <a:chExt cx="671650" cy="841279"/>
              </a:xfrm>
            </p:grpSpPr>
            <p:grpSp>
              <p:nvGrpSpPr>
                <p:cNvPr id="1023" name="Graphic 4">
                  <a:extLst>
                    <a:ext uri="{FF2B5EF4-FFF2-40B4-BE49-F238E27FC236}">
                      <a16:creationId xmlns:a16="http://schemas.microsoft.com/office/drawing/2014/main" id="{0C79C407-06C5-4821-9D9D-C629C04B3906}"/>
                    </a:ext>
                  </a:extLst>
                </p:cNvPr>
                <p:cNvGrpSpPr/>
                <p:nvPr/>
              </p:nvGrpSpPr>
              <p:grpSpPr>
                <a:xfrm>
                  <a:off x="8422463" y="-1181099"/>
                  <a:ext cx="671650" cy="574870"/>
                  <a:chOff x="8422463" y="-1181099"/>
                  <a:chExt cx="671650" cy="574870"/>
                </a:xfrm>
              </p:grpSpPr>
              <p:sp>
                <p:nvSpPr>
                  <p:cNvPr id="1028" name="Freeform: Shape 1027">
                    <a:extLst>
                      <a:ext uri="{FF2B5EF4-FFF2-40B4-BE49-F238E27FC236}">
                        <a16:creationId xmlns:a16="http://schemas.microsoft.com/office/drawing/2014/main" id="{DD320F2B-FA46-403B-963F-28C2096C94E2}"/>
                      </a:ext>
                    </a:extLst>
                  </p:cNvPr>
                  <p:cNvSpPr/>
                  <p:nvPr/>
                </p:nvSpPr>
                <p:spPr>
                  <a:xfrm>
                    <a:off x="8437679" y="-1086502"/>
                    <a:ext cx="334717" cy="199062"/>
                  </a:xfrm>
                  <a:custGeom>
                    <a:avLst/>
                    <a:gdLst>
                      <a:gd name="connsiteX0" fmla="*/ 190958 w 334717"/>
                      <a:gd name="connsiteY0" fmla="*/ 122638 h 199062"/>
                      <a:gd name="connsiteX1" fmla="*/ 100566 w 334717"/>
                      <a:gd name="connsiteY1" fmla="*/ 72451 h 199062"/>
                      <a:gd name="connsiteX2" fmla="*/ 8 w 334717"/>
                      <a:gd name="connsiteY2" fmla="*/ 54959 h 199062"/>
                      <a:gd name="connsiteX3" fmla="*/ 13516 w 334717"/>
                      <a:gd name="connsiteY3" fmla="*/ 38428 h 199062"/>
                      <a:gd name="connsiteX4" fmla="*/ 106198 w 334717"/>
                      <a:gd name="connsiteY4" fmla="*/ 2711 h 199062"/>
                      <a:gd name="connsiteX5" fmla="*/ 135276 w 334717"/>
                      <a:gd name="connsiteY5" fmla="*/ 1016 h 199062"/>
                      <a:gd name="connsiteX6" fmla="*/ 156111 w 334717"/>
                      <a:gd name="connsiteY6" fmla="*/ 11319 h 199062"/>
                      <a:gd name="connsiteX7" fmla="*/ 227179 w 334717"/>
                      <a:gd name="connsiteY7" fmla="*/ 73870 h 199062"/>
                      <a:gd name="connsiteX8" fmla="*/ 323662 w 334717"/>
                      <a:gd name="connsiteY8" fmla="*/ 169895 h 199062"/>
                      <a:gd name="connsiteX9" fmla="*/ 334697 w 334717"/>
                      <a:gd name="connsiteY9" fmla="*/ 188120 h 199062"/>
                      <a:gd name="connsiteX10" fmla="*/ 321280 w 334717"/>
                      <a:gd name="connsiteY10" fmla="*/ 198698 h 199062"/>
                      <a:gd name="connsiteX11" fmla="*/ 190958 w 334717"/>
                      <a:gd name="connsiteY11" fmla="*/ 122638 h 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717" h="199062">
                        <a:moveTo>
                          <a:pt x="190958" y="122638"/>
                        </a:moveTo>
                        <a:cubicBezTo>
                          <a:pt x="161056" y="105466"/>
                          <a:pt x="132116" y="86417"/>
                          <a:pt x="100566" y="72451"/>
                        </a:cubicBezTo>
                        <a:cubicBezTo>
                          <a:pt x="69015" y="58530"/>
                          <a:pt x="34122" y="49830"/>
                          <a:pt x="8" y="54959"/>
                        </a:cubicBezTo>
                        <a:cubicBezTo>
                          <a:pt x="-267" y="47449"/>
                          <a:pt x="6968" y="42137"/>
                          <a:pt x="13516" y="38428"/>
                        </a:cubicBezTo>
                        <a:cubicBezTo>
                          <a:pt x="42456" y="22126"/>
                          <a:pt x="73778" y="10037"/>
                          <a:pt x="106198" y="2711"/>
                        </a:cubicBezTo>
                        <a:cubicBezTo>
                          <a:pt x="115768" y="558"/>
                          <a:pt x="125751" y="-1182"/>
                          <a:pt x="135276" y="1016"/>
                        </a:cubicBezTo>
                        <a:cubicBezTo>
                          <a:pt x="142877" y="2802"/>
                          <a:pt x="149654" y="6923"/>
                          <a:pt x="156111" y="11319"/>
                        </a:cubicBezTo>
                        <a:cubicBezTo>
                          <a:pt x="182212" y="29132"/>
                          <a:pt x="204787" y="51570"/>
                          <a:pt x="227179" y="73870"/>
                        </a:cubicBezTo>
                        <a:cubicBezTo>
                          <a:pt x="259324" y="105879"/>
                          <a:pt x="291470" y="137887"/>
                          <a:pt x="323662" y="169895"/>
                        </a:cubicBezTo>
                        <a:cubicBezTo>
                          <a:pt x="328836" y="175024"/>
                          <a:pt x="334331" y="180885"/>
                          <a:pt x="334697" y="188120"/>
                        </a:cubicBezTo>
                        <a:cubicBezTo>
                          <a:pt x="335155" y="196591"/>
                          <a:pt x="327874" y="200300"/>
                          <a:pt x="321280" y="198698"/>
                        </a:cubicBezTo>
                        <a:cubicBezTo>
                          <a:pt x="322425" y="167697"/>
                          <a:pt x="216738" y="137429"/>
                          <a:pt x="190958" y="122638"/>
                        </a:cubicBezTo>
                        <a:close/>
                      </a:path>
                    </a:pathLst>
                  </a:custGeom>
                  <a:solidFill>
                    <a:srgbClr val="EAE7E8"/>
                  </a:solidFill>
                  <a:ln w="4577" cap="flat">
                    <a:noFill/>
                    <a:prstDash val="solid"/>
                    <a:miter/>
                  </a:ln>
                </p:spPr>
                <p:txBody>
                  <a:bodyPr rtlCol="0" anchor="ctr"/>
                  <a:lstStyle/>
                  <a:p>
                    <a:endParaRPr lang="th-TH"/>
                  </a:p>
                </p:txBody>
              </p:sp>
              <p:sp>
                <p:nvSpPr>
                  <p:cNvPr id="1029" name="Freeform: Shape 1028">
                    <a:extLst>
                      <a:ext uri="{FF2B5EF4-FFF2-40B4-BE49-F238E27FC236}">
                        <a16:creationId xmlns:a16="http://schemas.microsoft.com/office/drawing/2014/main" id="{0AA42777-347A-43C3-AD11-E14EA8EB9DCD}"/>
                      </a:ext>
                    </a:extLst>
                  </p:cNvPr>
                  <p:cNvSpPr/>
                  <p:nvPr/>
                </p:nvSpPr>
                <p:spPr>
                  <a:xfrm>
                    <a:off x="8422463" y="-1052218"/>
                    <a:ext cx="344051" cy="156230"/>
                  </a:xfrm>
                  <a:custGeom>
                    <a:avLst/>
                    <a:gdLst>
                      <a:gd name="connsiteX0" fmla="*/ 344052 w 344051"/>
                      <a:gd name="connsiteY0" fmla="*/ 156216 h 156230"/>
                      <a:gd name="connsiteX1" fmla="*/ 160245 w 344051"/>
                      <a:gd name="connsiteY1" fmla="*/ 88949 h 156230"/>
                      <a:gd name="connsiteX2" fmla="*/ 75348 w 344051"/>
                      <a:gd name="connsiteY2" fmla="*/ 55475 h 156230"/>
                      <a:gd name="connsiteX3" fmla="*/ 2723 w 344051"/>
                      <a:gd name="connsiteY3" fmla="*/ 32305 h 156230"/>
                      <a:gd name="connsiteX4" fmla="*/ 52818 w 344051"/>
                      <a:gd name="connsiteY4" fmla="*/ 1991 h 156230"/>
                      <a:gd name="connsiteX5" fmla="*/ 173250 w 344051"/>
                      <a:gd name="connsiteY5" fmla="*/ 41371 h 156230"/>
                      <a:gd name="connsiteX6" fmla="*/ 344052 w 344051"/>
                      <a:gd name="connsiteY6" fmla="*/ 156216 h 15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051" h="156230">
                        <a:moveTo>
                          <a:pt x="344052" y="156216"/>
                        </a:moveTo>
                        <a:cubicBezTo>
                          <a:pt x="303298" y="157178"/>
                          <a:pt x="239464" y="107723"/>
                          <a:pt x="160245" y="88949"/>
                        </a:cubicBezTo>
                        <a:cubicBezTo>
                          <a:pt x="130664" y="81943"/>
                          <a:pt x="103738" y="66419"/>
                          <a:pt x="75348" y="55475"/>
                        </a:cubicBezTo>
                        <a:cubicBezTo>
                          <a:pt x="62480" y="50530"/>
                          <a:pt x="9408" y="41646"/>
                          <a:pt x="2723" y="32305"/>
                        </a:cubicBezTo>
                        <a:cubicBezTo>
                          <a:pt x="-11656" y="12340"/>
                          <a:pt x="34731" y="5379"/>
                          <a:pt x="52818" y="1991"/>
                        </a:cubicBezTo>
                        <a:cubicBezTo>
                          <a:pt x="104563" y="-7763"/>
                          <a:pt x="126772" y="20399"/>
                          <a:pt x="173250" y="41371"/>
                        </a:cubicBezTo>
                        <a:cubicBezTo>
                          <a:pt x="272846" y="86247"/>
                          <a:pt x="289011" y="134465"/>
                          <a:pt x="344052" y="156216"/>
                        </a:cubicBezTo>
                        <a:close/>
                      </a:path>
                    </a:pathLst>
                  </a:custGeom>
                  <a:solidFill>
                    <a:srgbClr val="C2BFC0"/>
                  </a:solidFill>
                  <a:ln w="4577" cap="flat">
                    <a:noFill/>
                    <a:prstDash val="solid"/>
                    <a:miter/>
                  </a:ln>
                </p:spPr>
                <p:txBody>
                  <a:bodyPr rtlCol="0" anchor="ctr"/>
                  <a:lstStyle/>
                  <a:p>
                    <a:endParaRPr lang="th-TH"/>
                  </a:p>
                </p:txBody>
              </p:sp>
              <p:sp>
                <p:nvSpPr>
                  <p:cNvPr id="1030" name="Freeform: Shape 1029">
                    <a:extLst>
                      <a:ext uri="{FF2B5EF4-FFF2-40B4-BE49-F238E27FC236}">
                        <a16:creationId xmlns:a16="http://schemas.microsoft.com/office/drawing/2014/main" id="{5023D0F6-7578-4FDC-A02D-88CA7943E885}"/>
                      </a:ext>
                    </a:extLst>
                  </p:cNvPr>
                  <p:cNvSpPr/>
                  <p:nvPr/>
                </p:nvSpPr>
                <p:spPr>
                  <a:xfrm>
                    <a:off x="8564210" y="-1158173"/>
                    <a:ext cx="236409" cy="274607"/>
                  </a:xfrm>
                  <a:custGeom>
                    <a:avLst/>
                    <a:gdLst>
                      <a:gd name="connsiteX0" fmla="*/ 149782 w 236409"/>
                      <a:gd name="connsiteY0" fmla="*/ 224165 h 274607"/>
                      <a:gd name="connsiteX1" fmla="*/ 228 w 236409"/>
                      <a:gd name="connsiteY1" fmla="*/ 16868 h 274607"/>
                      <a:gd name="connsiteX2" fmla="*/ 1327 w 236409"/>
                      <a:gd name="connsiteY2" fmla="*/ 7892 h 274607"/>
                      <a:gd name="connsiteX3" fmla="*/ 8562 w 236409"/>
                      <a:gd name="connsiteY3" fmla="*/ 3268 h 274607"/>
                      <a:gd name="connsiteX4" fmla="*/ 100099 w 236409"/>
                      <a:gd name="connsiteY4" fmla="*/ 22729 h 274607"/>
                      <a:gd name="connsiteX5" fmla="*/ 213753 w 236409"/>
                      <a:gd name="connsiteY5" fmla="*/ 112297 h 274607"/>
                      <a:gd name="connsiteX6" fmla="*/ 236282 w 236409"/>
                      <a:gd name="connsiteY6" fmla="*/ 223433 h 274607"/>
                      <a:gd name="connsiteX7" fmla="*/ 207205 w 236409"/>
                      <a:gd name="connsiteY7" fmla="*/ 271972 h 274607"/>
                      <a:gd name="connsiteX8" fmla="*/ 192185 w 236409"/>
                      <a:gd name="connsiteY8" fmla="*/ 245825 h 274607"/>
                      <a:gd name="connsiteX9" fmla="*/ 149782 w 236409"/>
                      <a:gd name="connsiteY9" fmla="*/ 224165 h 274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09" h="274607">
                        <a:moveTo>
                          <a:pt x="149782" y="224165"/>
                        </a:moveTo>
                        <a:cubicBezTo>
                          <a:pt x="68549" y="187349"/>
                          <a:pt x="9523" y="105566"/>
                          <a:pt x="228" y="16868"/>
                        </a:cubicBezTo>
                        <a:cubicBezTo>
                          <a:pt x="-93" y="13800"/>
                          <a:pt x="-322" y="10457"/>
                          <a:pt x="1327" y="7892"/>
                        </a:cubicBezTo>
                        <a:cubicBezTo>
                          <a:pt x="2884" y="5420"/>
                          <a:pt x="5768" y="4183"/>
                          <a:pt x="8562" y="3268"/>
                        </a:cubicBezTo>
                        <a:cubicBezTo>
                          <a:pt x="39013" y="-6761"/>
                          <a:pt x="71525" y="8167"/>
                          <a:pt x="100099" y="22729"/>
                        </a:cubicBezTo>
                        <a:cubicBezTo>
                          <a:pt x="143784" y="44938"/>
                          <a:pt x="189896" y="69482"/>
                          <a:pt x="213753" y="112297"/>
                        </a:cubicBezTo>
                        <a:cubicBezTo>
                          <a:pt x="232299" y="145633"/>
                          <a:pt x="234497" y="185288"/>
                          <a:pt x="236282" y="223433"/>
                        </a:cubicBezTo>
                        <a:cubicBezTo>
                          <a:pt x="237244" y="244268"/>
                          <a:pt x="233215" y="285388"/>
                          <a:pt x="207205" y="271972"/>
                        </a:cubicBezTo>
                        <a:cubicBezTo>
                          <a:pt x="201344" y="268949"/>
                          <a:pt x="197635" y="251228"/>
                          <a:pt x="192185" y="245825"/>
                        </a:cubicBezTo>
                        <a:cubicBezTo>
                          <a:pt x="181287" y="234926"/>
                          <a:pt x="163520" y="230347"/>
                          <a:pt x="149782" y="224165"/>
                        </a:cubicBezTo>
                        <a:close/>
                      </a:path>
                    </a:pathLst>
                  </a:custGeom>
                  <a:solidFill>
                    <a:srgbClr val="F6F3F4"/>
                  </a:solidFill>
                  <a:ln w="4577" cap="flat">
                    <a:noFill/>
                    <a:prstDash val="solid"/>
                    <a:miter/>
                  </a:ln>
                </p:spPr>
                <p:txBody>
                  <a:bodyPr rtlCol="0" anchor="ctr"/>
                  <a:lstStyle/>
                  <a:p>
                    <a:endParaRPr lang="th-TH"/>
                  </a:p>
                </p:txBody>
              </p:sp>
              <p:sp>
                <p:nvSpPr>
                  <p:cNvPr id="1031" name="Freeform: Shape 1030">
                    <a:extLst>
                      <a:ext uri="{FF2B5EF4-FFF2-40B4-BE49-F238E27FC236}">
                        <a16:creationId xmlns:a16="http://schemas.microsoft.com/office/drawing/2014/main" id="{1EC9DC41-B08B-4538-A71F-258D2AF69C2C}"/>
                      </a:ext>
                    </a:extLst>
                  </p:cNvPr>
                  <p:cNvSpPr/>
                  <p:nvPr/>
                </p:nvSpPr>
                <p:spPr>
                  <a:xfrm>
                    <a:off x="8570699" y="-1150601"/>
                    <a:ext cx="216548" cy="262934"/>
                  </a:xfrm>
                  <a:custGeom>
                    <a:avLst/>
                    <a:gdLst>
                      <a:gd name="connsiteX0" fmla="*/ 169074 w 216548"/>
                      <a:gd name="connsiteY0" fmla="*/ 96574 h 262934"/>
                      <a:gd name="connsiteX1" fmla="*/ 115864 w 216548"/>
                      <a:gd name="connsiteY1" fmla="*/ 56369 h 262934"/>
                      <a:gd name="connsiteX2" fmla="*/ 470 w 216548"/>
                      <a:gd name="connsiteY2" fmla="*/ 0 h 262934"/>
                      <a:gd name="connsiteX3" fmla="*/ 49054 w 216548"/>
                      <a:gd name="connsiteY3" fmla="*/ 77204 h 262934"/>
                      <a:gd name="connsiteX4" fmla="*/ 109362 w 216548"/>
                      <a:gd name="connsiteY4" fmla="*/ 132108 h 262934"/>
                      <a:gd name="connsiteX5" fmla="*/ 176629 w 216548"/>
                      <a:gd name="connsiteY5" fmla="*/ 223508 h 262934"/>
                      <a:gd name="connsiteX6" fmla="*/ 207630 w 216548"/>
                      <a:gd name="connsiteY6" fmla="*/ 262934 h 262934"/>
                      <a:gd name="connsiteX7" fmla="*/ 169074 w 216548"/>
                      <a:gd name="connsiteY7" fmla="*/ 96574 h 26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48" h="262934">
                        <a:moveTo>
                          <a:pt x="169074" y="96574"/>
                        </a:moveTo>
                        <a:cubicBezTo>
                          <a:pt x="153871" y="80272"/>
                          <a:pt x="135005" y="67817"/>
                          <a:pt x="115864" y="56369"/>
                        </a:cubicBezTo>
                        <a:cubicBezTo>
                          <a:pt x="79048" y="34389"/>
                          <a:pt x="40446" y="15523"/>
                          <a:pt x="470" y="0"/>
                        </a:cubicBezTo>
                        <a:cubicBezTo>
                          <a:pt x="-4018" y="31550"/>
                          <a:pt x="24510" y="56919"/>
                          <a:pt x="49054" y="77204"/>
                        </a:cubicBezTo>
                        <a:cubicBezTo>
                          <a:pt x="70027" y="94513"/>
                          <a:pt x="90129" y="112876"/>
                          <a:pt x="109362" y="132108"/>
                        </a:cubicBezTo>
                        <a:cubicBezTo>
                          <a:pt x="136241" y="159034"/>
                          <a:pt x="161793" y="188477"/>
                          <a:pt x="176629" y="223508"/>
                        </a:cubicBezTo>
                        <a:cubicBezTo>
                          <a:pt x="183315" y="239306"/>
                          <a:pt x="189955" y="257760"/>
                          <a:pt x="207630" y="262934"/>
                        </a:cubicBezTo>
                        <a:cubicBezTo>
                          <a:pt x="232037" y="217234"/>
                          <a:pt x="202089" y="131971"/>
                          <a:pt x="169074" y="96574"/>
                        </a:cubicBezTo>
                        <a:close/>
                      </a:path>
                    </a:pathLst>
                  </a:custGeom>
                  <a:solidFill>
                    <a:srgbClr val="EAE7E8"/>
                  </a:solidFill>
                  <a:ln w="4577" cap="flat">
                    <a:noFill/>
                    <a:prstDash val="solid"/>
                    <a:miter/>
                  </a:ln>
                </p:spPr>
                <p:txBody>
                  <a:bodyPr rtlCol="0" anchor="ctr"/>
                  <a:lstStyle/>
                  <a:p>
                    <a:endParaRPr lang="th-TH"/>
                  </a:p>
                </p:txBody>
              </p:sp>
              <p:sp>
                <p:nvSpPr>
                  <p:cNvPr id="1032" name="Freeform: Shape 1031">
                    <a:extLst>
                      <a:ext uri="{FF2B5EF4-FFF2-40B4-BE49-F238E27FC236}">
                        <a16:creationId xmlns:a16="http://schemas.microsoft.com/office/drawing/2014/main" id="{0E69B2F1-A0A8-4876-B7C8-A51748A4997D}"/>
                      </a:ext>
                    </a:extLst>
                  </p:cNvPr>
                  <p:cNvSpPr/>
                  <p:nvPr/>
                </p:nvSpPr>
                <p:spPr>
                  <a:xfrm>
                    <a:off x="8568330" y="-1149960"/>
                    <a:ext cx="193514" cy="201390"/>
                  </a:xfrm>
                  <a:custGeom>
                    <a:avLst/>
                    <a:gdLst>
                      <a:gd name="connsiteX0" fmla="*/ 37366 w 193514"/>
                      <a:gd name="connsiteY0" fmla="*/ 44143 h 201390"/>
                      <a:gd name="connsiteX1" fmla="*/ 0 w 193514"/>
                      <a:gd name="connsiteY1" fmla="*/ 0 h 201390"/>
                      <a:gd name="connsiteX2" fmla="*/ 25460 w 193514"/>
                      <a:gd name="connsiteY2" fmla="*/ 10166 h 201390"/>
                      <a:gd name="connsiteX3" fmla="*/ 193515 w 193514"/>
                      <a:gd name="connsiteY3" fmla="*/ 201391 h 201390"/>
                      <a:gd name="connsiteX4" fmla="*/ 37366 w 193514"/>
                      <a:gd name="connsiteY4" fmla="*/ 44143 h 20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14" h="201390">
                        <a:moveTo>
                          <a:pt x="37366" y="44143"/>
                        </a:moveTo>
                        <a:cubicBezTo>
                          <a:pt x="20698" y="32924"/>
                          <a:pt x="870" y="20057"/>
                          <a:pt x="0" y="0"/>
                        </a:cubicBezTo>
                        <a:cubicBezTo>
                          <a:pt x="9067" y="1420"/>
                          <a:pt x="17447" y="5678"/>
                          <a:pt x="25460" y="10166"/>
                        </a:cubicBezTo>
                        <a:cubicBezTo>
                          <a:pt x="97994" y="50645"/>
                          <a:pt x="166589" y="121576"/>
                          <a:pt x="193515" y="201391"/>
                        </a:cubicBezTo>
                        <a:cubicBezTo>
                          <a:pt x="134856" y="159354"/>
                          <a:pt x="99871" y="86225"/>
                          <a:pt x="37366" y="44143"/>
                        </a:cubicBezTo>
                        <a:close/>
                      </a:path>
                    </a:pathLst>
                  </a:custGeom>
                  <a:solidFill>
                    <a:srgbClr val="EAE7E8"/>
                  </a:solidFill>
                  <a:ln w="4577" cap="flat">
                    <a:noFill/>
                    <a:prstDash val="solid"/>
                    <a:miter/>
                  </a:ln>
                </p:spPr>
                <p:txBody>
                  <a:bodyPr rtlCol="0" anchor="ctr"/>
                  <a:lstStyle/>
                  <a:p>
                    <a:endParaRPr lang="th-TH"/>
                  </a:p>
                </p:txBody>
              </p:sp>
              <p:sp>
                <p:nvSpPr>
                  <p:cNvPr id="1033" name="Freeform: Shape 1032">
                    <a:extLst>
                      <a:ext uri="{FF2B5EF4-FFF2-40B4-BE49-F238E27FC236}">
                        <a16:creationId xmlns:a16="http://schemas.microsoft.com/office/drawing/2014/main" id="{C934A085-E9FC-42D9-B7AE-5B9F5C096C09}"/>
                      </a:ext>
                    </a:extLst>
                  </p:cNvPr>
                  <p:cNvSpPr/>
                  <p:nvPr/>
                </p:nvSpPr>
                <p:spPr>
                  <a:xfrm>
                    <a:off x="8792250" y="-1181099"/>
                    <a:ext cx="209151" cy="287524"/>
                  </a:xfrm>
                  <a:custGeom>
                    <a:avLst/>
                    <a:gdLst>
                      <a:gd name="connsiteX0" fmla="*/ 17126 w 209151"/>
                      <a:gd name="connsiteY0" fmla="*/ 270948 h 287524"/>
                      <a:gd name="connsiteX1" fmla="*/ 26513 w 209151"/>
                      <a:gd name="connsiteY1" fmla="*/ 236055 h 287524"/>
                      <a:gd name="connsiteX2" fmla="*/ 35580 w 209151"/>
                      <a:gd name="connsiteY2" fmla="*/ 148410 h 287524"/>
                      <a:gd name="connsiteX3" fmla="*/ 41624 w 209151"/>
                      <a:gd name="connsiteY3" fmla="*/ 108526 h 287524"/>
                      <a:gd name="connsiteX4" fmla="*/ 178083 w 209151"/>
                      <a:gd name="connsiteY4" fmla="*/ 0 h 287524"/>
                      <a:gd name="connsiteX5" fmla="*/ 207756 w 209151"/>
                      <a:gd name="connsiteY5" fmla="*/ 99230 h 287524"/>
                      <a:gd name="connsiteX6" fmla="*/ 176572 w 209151"/>
                      <a:gd name="connsiteY6" fmla="*/ 162926 h 287524"/>
                      <a:gd name="connsiteX7" fmla="*/ 123133 w 209151"/>
                      <a:gd name="connsiteY7" fmla="*/ 230377 h 287524"/>
                      <a:gd name="connsiteX8" fmla="*/ 0 w 209151"/>
                      <a:gd name="connsiteY8" fmla="*/ 287524 h 287524"/>
                      <a:gd name="connsiteX9" fmla="*/ 17126 w 209151"/>
                      <a:gd name="connsiteY9" fmla="*/ 270948 h 28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151" h="287524">
                        <a:moveTo>
                          <a:pt x="17126" y="270948"/>
                        </a:moveTo>
                        <a:cubicBezTo>
                          <a:pt x="23811" y="260782"/>
                          <a:pt x="25277" y="248144"/>
                          <a:pt x="26513" y="236055"/>
                        </a:cubicBezTo>
                        <a:cubicBezTo>
                          <a:pt x="29535" y="206840"/>
                          <a:pt x="32558" y="177625"/>
                          <a:pt x="35580" y="148410"/>
                        </a:cubicBezTo>
                        <a:cubicBezTo>
                          <a:pt x="36953" y="135039"/>
                          <a:pt x="38373" y="121622"/>
                          <a:pt x="41624" y="108526"/>
                        </a:cubicBezTo>
                        <a:cubicBezTo>
                          <a:pt x="56735" y="47898"/>
                          <a:pt x="115577" y="1053"/>
                          <a:pt x="178083" y="0"/>
                        </a:cubicBezTo>
                        <a:cubicBezTo>
                          <a:pt x="198277" y="29123"/>
                          <a:pt x="214029" y="64337"/>
                          <a:pt x="207756" y="99230"/>
                        </a:cubicBezTo>
                        <a:cubicBezTo>
                          <a:pt x="203543" y="122675"/>
                          <a:pt x="189897" y="143190"/>
                          <a:pt x="176572" y="162926"/>
                        </a:cubicBezTo>
                        <a:cubicBezTo>
                          <a:pt x="160499" y="186737"/>
                          <a:pt x="144197" y="210824"/>
                          <a:pt x="123133" y="230377"/>
                        </a:cubicBezTo>
                        <a:cubicBezTo>
                          <a:pt x="90209" y="261011"/>
                          <a:pt x="44555" y="281754"/>
                          <a:pt x="0" y="287524"/>
                        </a:cubicBezTo>
                        <a:cubicBezTo>
                          <a:pt x="5541" y="283128"/>
                          <a:pt x="12913" y="277359"/>
                          <a:pt x="17126" y="270948"/>
                        </a:cubicBezTo>
                        <a:close/>
                      </a:path>
                    </a:pathLst>
                  </a:custGeom>
                  <a:solidFill>
                    <a:srgbClr val="EAE7E8"/>
                  </a:solidFill>
                  <a:ln w="4577" cap="flat">
                    <a:noFill/>
                    <a:prstDash val="solid"/>
                    <a:miter/>
                  </a:ln>
                </p:spPr>
                <p:txBody>
                  <a:bodyPr rtlCol="0" anchor="ctr"/>
                  <a:lstStyle/>
                  <a:p>
                    <a:endParaRPr lang="th-TH"/>
                  </a:p>
                </p:txBody>
              </p:sp>
              <p:sp>
                <p:nvSpPr>
                  <p:cNvPr id="1034" name="Freeform: Shape 1033">
                    <a:extLst>
                      <a:ext uri="{FF2B5EF4-FFF2-40B4-BE49-F238E27FC236}">
                        <a16:creationId xmlns:a16="http://schemas.microsoft.com/office/drawing/2014/main" id="{0F31782B-134B-4C3C-ABC0-1E522407C3D4}"/>
                      </a:ext>
                    </a:extLst>
                  </p:cNvPr>
                  <p:cNvSpPr/>
                  <p:nvPr/>
                </p:nvSpPr>
                <p:spPr>
                  <a:xfrm>
                    <a:off x="8814321" y="-1099515"/>
                    <a:ext cx="279792" cy="210472"/>
                  </a:xfrm>
                  <a:custGeom>
                    <a:avLst/>
                    <a:gdLst>
                      <a:gd name="connsiteX0" fmla="*/ 197911 w 279792"/>
                      <a:gd name="connsiteY0" fmla="*/ 132766 h 210472"/>
                      <a:gd name="connsiteX1" fmla="*/ 279740 w 279792"/>
                      <a:gd name="connsiteY1" fmla="*/ 520 h 210472"/>
                      <a:gd name="connsiteX2" fmla="*/ 198826 w 279792"/>
                      <a:gd name="connsiteY2" fmla="*/ 38848 h 210472"/>
                      <a:gd name="connsiteX3" fmla="*/ 142961 w 279792"/>
                      <a:gd name="connsiteY3" fmla="*/ 113396 h 210472"/>
                      <a:gd name="connsiteX4" fmla="*/ 112830 w 279792"/>
                      <a:gd name="connsiteY4" fmla="*/ 142336 h 210472"/>
                      <a:gd name="connsiteX5" fmla="*/ 56736 w 279792"/>
                      <a:gd name="connsiteY5" fmla="*/ 182495 h 210472"/>
                      <a:gd name="connsiteX6" fmla="*/ 0 w 279792"/>
                      <a:gd name="connsiteY6" fmla="*/ 206765 h 210472"/>
                      <a:gd name="connsiteX7" fmla="*/ 197911 w 279792"/>
                      <a:gd name="connsiteY7" fmla="*/ 132766 h 2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792" h="210472">
                        <a:moveTo>
                          <a:pt x="197911" y="132766"/>
                        </a:moveTo>
                        <a:cubicBezTo>
                          <a:pt x="240085" y="99293"/>
                          <a:pt x="281480" y="54325"/>
                          <a:pt x="279740" y="520"/>
                        </a:cubicBezTo>
                        <a:cubicBezTo>
                          <a:pt x="248922" y="-3418"/>
                          <a:pt x="219433" y="15540"/>
                          <a:pt x="198826" y="38848"/>
                        </a:cubicBezTo>
                        <a:cubicBezTo>
                          <a:pt x="178266" y="62110"/>
                          <a:pt x="163567" y="90134"/>
                          <a:pt x="142961" y="113396"/>
                        </a:cubicBezTo>
                        <a:cubicBezTo>
                          <a:pt x="133711" y="123837"/>
                          <a:pt x="123362" y="133224"/>
                          <a:pt x="112830" y="142336"/>
                        </a:cubicBezTo>
                        <a:cubicBezTo>
                          <a:pt x="95475" y="157310"/>
                          <a:pt x="77113" y="171826"/>
                          <a:pt x="56736" y="182495"/>
                        </a:cubicBezTo>
                        <a:cubicBezTo>
                          <a:pt x="39564" y="191516"/>
                          <a:pt x="11631" y="194447"/>
                          <a:pt x="0" y="206765"/>
                        </a:cubicBezTo>
                        <a:cubicBezTo>
                          <a:pt x="66901" y="224990"/>
                          <a:pt x="148364" y="172147"/>
                          <a:pt x="197911" y="132766"/>
                        </a:cubicBezTo>
                        <a:close/>
                      </a:path>
                    </a:pathLst>
                  </a:custGeom>
                  <a:solidFill>
                    <a:srgbClr val="E1DEDF"/>
                  </a:solidFill>
                  <a:ln w="4577" cap="flat">
                    <a:noFill/>
                    <a:prstDash val="solid"/>
                    <a:miter/>
                  </a:ln>
                </p:spPr>
                <p:txBody>
                  <a:bodyPr rtlCol="0" anchor="ctr"/>
                  <a:lstStyle/>
                  <a:p>
                    <a:endParaRPr lang="th-TH"/>
                  </a:p>
                </p:txBody>
              </p:sp>
              <p:sp>
                <p:nvSpPr>
                  <p:cNvPr id="1035" name="Freeform: Shape 1034">
                    <a:extLst>
                      <a:ext uri="{FF2B5EF4-FFF2-40B4-BE49-F238E27FC236}">
                        <a16:creationId xmlns:a16="http://schemas.microsoft.com/office/drawing/2014/main" id="{54B1C7CE-7D37-44D8-8F8D-3B1713FF857A}"/>
                      </a:ext>
                    </a:extLst>
                  </p:cNvPr>
                  <p:cNvSpPr/>
                  <p:nvPr/>
                </p:nvSpPr>
                <p:spPr>
                  <a:xfrm>
                    <a:off x="8831539" y="-1102795"/>
                    <a:ext cx="262189" cy="207847"/>
                  </a:xfrm>
                  <a:custGeom>
                    <a:avLst/>
                    <a:gdLst>
                      <a:gd name="connsiteX0" fmla="*/ 97902 w 262189"/>
                      <a:gd name="connsiteY0" fmla="*/ 178678 h 207847"/>
                      <a:gd name="connsiteX1" fmla="*/ 178999 w 262189"/>
                      <a:gd name="connsiteY1" fmla="*/ 98452 h 207847"/>
                      <a:gd name="connsiteX2" fmla="*/ 194385 w 262189"/>
                      <a:gd name="connsiteY2" fmla="*/ 68229 h 207847"/>
                      <a:gd name="connsiteX3" fmla="*/ 222638 w 262189"/>
                      <a:gd name="connsiteY3" fmla="*/ 41945 h 207847"/>
                      <a:gd name="connsiteX4" fmla="*/ 262110 w 262189"/>
                      <a:gd name="connsiteY4" fmla="*/ 0 h 207847"/>
                      <a:gd name="connsiteX5" fmla="*/ 222958 w 262189"/>
                      <a:gd name="connsiteY5" fmla="*/ 115532 h 207847"/>
                      <a:gd name="connsiteX6" fmla="*/ 111868 w 262189"/>
                      <a:gd name="connsiteY6" fmla="*/ 186417 h 207847"/>
                      <a:gd name="connsiteX7" fmla="*/ 0 w 262189"/>
                      <a:gd name="connsiteY7" fmla="*/ 207847 h 207847"/>
                      <a:gd name="connsiteX8" fmla="*/ 97902 w 262189"/>
                      <a:gd name="connsiteY8" fmla="*/ 178678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189" h="207847">
                        <a:moveTo>
                          <a:pt x="97902" y="178678"/>
                        </a:moveTo>
                        <a:cubicBezTo>
                          <a:pt x="132291" y="160957"/>
                          <a:pt x="162239" y="133299"/>
                          <a:pt x="178999" y="98452"/>
                        </a:cubicBezTo>
                        <a:cubicBezTo>
                          <a:pt x="183898" y="88240"/>
                          <a:pt x="187699" y="77387"/>
                          <a:pt x="194385" y="68229"/>
                        </a:cubicBezTo>
                        <a:cubicBezTo>
                          <a:pt x="201940" y="57789"/>
                          <a:pt x="212701" y="50187"/>
                          <a:pt x="222638" y="41945"/>
                        </a:cubicBezTo>
                        <a:cubicBezTo>
                          <a:pt x="237429" y="29627"/>
                          <a:pt x="250754" y="15523"/>
                          <a:pt x="262110" y="0"/>
                        </a:cubicBezTo>
                        <a:cubicBezTo>
                          <a:pt x="263392" y="41533"/>
                          <a:pt x="249197" y="83340"/>
                          <a:pt x="222958" y="115532"/>
                        </a:cubicBezTo>
                        <a:cubicBezTo>
                          <a:pt x="194843" y="150058"/>
                          <a:pt x="154225" y="172679"/>
                          <a:pt x="111868" y="186417"/>
                        </a:cubicBezTo>
                        <a:cubicBezTo>
                          <a:pt x="76472" y="197865"/>
                          <a:pt x="37045" y="206428"/>
                          <a:pt x="0" y="207847"/>
                        </a:cubicBezTo>
                        <a:cubicBezTo>
                          <a:pt x="32741" y="197040"/>
                          <a:pt x="66306" y="194934"/>
                          <a:pt x="97902" y="178678"/>
                        </a:cubicBezTo>
                        <a:close/>
                      </a:path>
                    </a:pathLst>
                  </a:custGeom>
                  <a:solidFill>
                    <a:srgbClr val="F5F2F3"/>
                  </a:solidFill>
                  <a:ln w="4577" cap="flat">
                    <a:noFill/>
                    <a:prstDash val="solid"/>
                    <a:miter/>
                  </a:ln>
                </p:spPr>
                <p:txBody>
                  <a:bodyPr rtlCol="0" anchor="ctr"/>
                  <a:lstStyle/>
                  <a:p>
                    <a:endParaRPr lang="th-TH"/>
                  </a:p>
                </p:txBody>
              </p:sp>
              <p:sp>
                <p:nvSpPr>
                  <p:cNvPr id="1036" name="Freeform: Shape 1035">
                    <a:extLst>
                      <a:ext uri="{FF2B5EF4-FFF2-40B4-BE49-F238E27FC236}">
                        <a16:creationId xmlns:a16="http://schemas.microsoft.com/office/drawing/2014/main" id="{BBDAEE90-8188-48A3-982C-433E27D1A92D}"/>
                      </a:ext>
                    </a:extLst>
                  </p:cNvPr>
                  <p:cNvSpPr/>
                  <p:nvPr/>
                </p:nvSpPr>
                <p:spPr>
                  <a:xfrm>
                    <a:off x="8791654" y="-1049586"/>
                    <a:ext cx="256752" cy="163832"/>
                  </a:xfrm>
                  <a:custGeom>
                    <a:avLst/>
                    <a:gdLst>
                      <a:gd name="connsiteX0" fmla="*/ 201803 w 256752"/>
                      <a:gd name="connsiteY0" fmla="*/ 63558 h 163832"/>
                      <a:gd name="connsiteX1" fmla="*/ 218242 w 256752"/>
                      <a:gd name="connsiteY1" fmla="*/ 32832 h 163832"/>
                      <a:gd name="connsiteX2" fmla="*/ 256752 w 256752"/>
                      <a:gd name="connsiteY2" fmla="*/ 0 h 163832"/>
                      <a:gd name="connsiteX3" fmla="*/ 211739 w 256752"/>
                      <a:gd name="connsiteY3" fmla="*/ 35626 h 163832"/>
                      <a:gd name="connsiteX4" fmla="*/ 159217 w 256752"/>
                      <a:gd name="connsiteY4" fmla="*/ 103305 h 163832"/>
                      <a:gd name="connsiteX5" fmla="*/ 85218 w 256752"/>
                      <a:gd name="connsiteY5" fmla="*/ 142457 h 163832"/>
                      <a:gd name="connsiteX6" fmla="*/ 161506 w 256752"/>
                      <a:gd name="connsiteY6" fmla="*/ 68870 h 163832"/>
                      <a:gd name="connsiteX7" fmla="*/ 77204 w 256752"/>
                      <a:gd name="connsiteY7" fmla="*/ 127529 h 163832"/>
                      <a:gd name="connsiteX8" fmla="*/ 0 w 256752"/>
                      <a:gd name="connsiteY8" fmla="*/ 161094 h 163832"/>
                      <a:gd name="connsiteX9" fmla="*/ 201803 w 256752"/>
                      <a:gd name="connsiteY9" fmla="*/ 63558 h 16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752" h="163832">
                        <a:moveTo>
                          <a:pt x="201803" y="63558"/>
                        </a:moveTo>
                        <a:cubicBezTo>
                          <a:pt x="207572" y="53484"/>
                          <a:pt x="211922" y="42586"/>
                          <a:pt x="218242" y="32832"/>
                        </a:cubicBezTo>
                        <a:cubicBezTo>
                          <a:pt x="227583" y="18500"/>
                          <a:pt x="241137" y="6915"/>
                          <a:pt x="256752" y="0"/>
                        </a:cubicBezTo>
                        <a:cubicBezTo>
                          <a:pt x="237978" y="5220"/>
                          <a:pt x="223737" y="20331"/>
                          <a:pt x="211739" y="35626"/>
                        </a:cubicBezTo>
                        <a:cubicBezTo>
                          <a:pt x="194110" y="58109"/>
                          <a:pt x="178998" y="82653"/>
                          <a:pt x="159217" y="103305"/>
                        </a:cubicBezTo>
                        <a:cubicBezTo>
                          <a:pt x="139435" y="123957"/>
                          <a:pt x="113746" y="140809"/>
                          <a:pt x="85218" y="142457"/>
                        </a:cubicBezTo>
                        <a:cubicBezTo>
                          <a:pt x="114616" y="122538"/>
                          <a:pt x="140534" y="97536"/>
                          <a:pt x="161506" y="68870"/>
                        </a:cubicBezTo>
                        <a:cubicBezTo>
                          <a:pt x="148227" y="87004"/>
                          <a:pt x="98222" y="117089"/>
                          <a:pt x="77204" y="127529"/>
                        </a:cubicBezTo>
                        <a:cubicBezTo>
                          <a:pt x="53896" y="139114"/>
                          <a:pt x="13371" y="136138"/>
                          <a:pt x="0" y="161094"/>
                        </a:cubicBezTo>
                        <a:cubicBezTo>
                          <a:pt x="60399" y="177900"/>
                          <a:pt x="173091" y="113883"/>
                          <a:pt x="201803" y="63558"/>
                        </a:cubicBezTo>
                        <a:close/>
                      </a:path>
                    </a:pathLst>
                  </a:custGeom>
                  <a:solidFill>
                    <a:srgbClr val="838288"/>
                  </a:solidFill>
                  <a:ln w="4577" cap="flat">
                    <a:noFill/>
                    <a:prstDash val="solid"/>
                    <a:miter/>
                  </a:ln>
                </p:spPr>
                <p:txBody>
                  <a:bodyPr rtlCol="0" anchor="ctr"/>
                  <a:lstStyle/>
                  <a:p>
                    <a:endParaRPr lang="th-TH"/>
                  </a:p>
                </p:txBody>
              </p:sp>
              <p:sp>
                <p:nvSpPr>
                  <p:cNvPr id="1037" name="Freeform: Shape 1036">
                    <a:extLst>
                      <a:ext uri="{FF2B5EF4-FFF2-40B4-BE49-F238E27FC236}">
                        <a16:creationId xmlns:a16="http://schemas.microsoft.com/office/drawing/2014/main" id="{1E691E23-B9D1-47F2-8ED6-56E37FCCB540}"/>
                      </a:ext>
                    </a:extLst>
                  </p:cNvPr>
                  <p:cNvSpPr/>
                  <p:nvPr/>
                </p:nvSpPr>
                <p:spPr>
                  <a:xfrm>
                    <a:off x="8573138" y="-1084021"/>
                    <a:ext cx="187424" cy="185729"/>
                  </a:xfrm>
                  <a:custGeom>
                    <a:avLst/>
                    <a:gdLst>
                      <a:gd name="connsiteX0" fmla="*/ 85951 w 187424"/>
                      <a:gd name="connsiteY0" fmla="*/ 107015 h 185729"/>
                      <a:gd name="connsiteX1" fmla="*/ 0 w 187424"/>
                      <a:gd name="connsiteY1" fmla="*/ 0 h 185729"/>
                      <a:gd name="connsiteX2" fmla="*/ 111731 w 187424"/>
                      <a:gd name="connsiteY2" fmla="*/ 150104 h 185729"/>
                      <a:gd name="connsiteX3" fmla="*/ 187424 w 187424"/>
                      <a:gd name="connsiteY3" fmla="*/ 185730 h 185729"/>
                      <a:gd name="connsiteX4" fmla="*/ 85951 w 187424"/>
                      <a:gd name="connsiteY4" fmla="*/ 107015 h 18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424" h="185729">
                        <a:moveTo>
                          <a:pt x="85951" y="107015"/>
                        </a:moveTo>
                        <a:cubicBezTo>
                          <a:pt x="53027" y="75144"/>
                          <a:pt x="25781" y="37869"/>
                          <a:pt x="0" y="0"/>
                        </a:cubicBezTo>
                        <a:cubicBezTo>
                          <a:pt x="12181" y="62872"/>
                          <a:pt x="58338" y="114662"/>
                          <a:pt x="111731" y="150104"/>
                        </a:cubicBezTo>
                        <a:cubicBezTo>
                          <a:pt x="134718" y="165353"/>
                          <a:pt x="160407" y="179502"/>
                          <a:pt x="187424" y="185730"/>
                        </a:cubicBezTo>
                        <a:cubicBezTo>
                          <a:pt x="172130" y="156057"/>
                          <a:pt x="112189" y="132429"/>
                          <a:pt x="85951" y="107015"/>
                        </a:cubicBezTo>
                        <a:close/>
                      </a:path>
                    </a:pathLst>
                  </a:custGeom>
                  <a:solidFill>
                    <a:srgbClr val="838288"/>
                  </a:solidFill>
                  <a:ln w="4577" cap="flat">
                    <a:noFill/>
                    <a:prstDash val="solid"/>
                    <a:miter/>
                  </a:ln>
                </p:spPr>
                <p:txBody>
                  <a:bodyPr rtlCol="0" anchor="ctr"/>
                  <a:lstStyle/>
                  <a:p>
                    <a:endParaRPr lang="th-TH"/>
                  </a:p>
                </p:txBody>
              </p:sp>
              <p:sp>
                <p:nvSpPr>
                  <p:cNvPr id="1038" name="Freeform: Shape 1037">
                    <a:extLst>
                      <a:ext uri="{FF2B5EF4-FFF2-40B4-BE49-F238E27FC236}">
                        <a16:creationId xmlns:a16="http://schemas.microsoft.com/office/drawing/2014/main" id="{A08C1986-ED92-48EF-A230-48BF369D89B8}"/>
                      </a:ext>
                    </a:extLst>
                  </p:cNvPr>
                  <p:cNvSpPr/>
                  <p:nvPr/>
                </p:nvSpPr>
                <p:spPr>
                  <a:xfrm>
                    <a:off x="8740780" y="-1110168"/>
                    <a:ext cx="105640" cy="209312"/>
                  </a:xfrm>
                  <a:custGeom>
                    <a:avLst/>
                    <a:gdLst>
                      <a:gd name="connsiteX0" fmla="*/ 0 w 105640"/>
                      <a:gd name="connsiteY0" fmla="*/ 13921 h 209312"/>
                      <a:gd name="connsiteX1" fmla="*/ 36450 w 105640"/>
                      <a:gd name="connsiteY1" fmla="*/ 40525 h 209312"/>
                      <a:gd name="connsiteX2" fmla="*/ 46249 w 105640"/>
                      <a:gd name="connsiteY2" fmla="*/ 9250 h 209312"/>
                      <a:gd name="connsiteX3" fmla="*/ 47303 w 105640"/>
                      <a:gd name="connsiteY3" fmla="*/ 62139 h 209312"/>
                      <a:gd name="connsiteX4" fmla="*/ 51973 w 105640"/>
                      <a:gd name="connsiteY4" fmla="*/ 73816 h 209312"/>
                      <a:gd name="connsiteX5" fmla="*/ 62368 w 105640"/>
                      <a:gd name="connsiteY5" fmla="*/ 69420 h 209312"/>
                      <a:gd name="connsiteX6" fmla="*/ 64154 w 105640"/>
                      <a:gd name="connsiteY6" fmla="*/ 57239 h 209312"/>
                      <a:gd name="connsiteX7" fmla="*/ 62872 w 105640"/>
                      <a:gd name="connsiteY7" fmla="*/ 6548 h 209312"/>
                      <a:gd name="connsiteX8" fmla="*/ 61727 w 105640"/>
                      <a:gd name="connsiteY8" fmla="*/ 82012 h 209312"/>
                      <a:gd name="connsiteX9" fmla="*/ 73495 w 105640"/>
                      <a:gd name="connsiteY9" fmla="*/ 7922 h 209312"/>
                      <a:gd name="connsiteX10" fmla="*/ 78670 w 105640"/>
                      <a:gd name="connsiteY10" fmla="*/ 78944 h 209312"/>
                      <a:gd name="connsiteX11" fmla="*/ 88332 w 105640"/>
                      <a:gd name="connsiteY11" fmla="*/ 37412 h 209312"/>
                      <a:gd name="connsiteX12" fmla="*/ 105641 w 105640"/>
                      <a:gd name="connsiteY12" fmla="*/ 0 h 209312"/>
                      <a:gd name="connsiteX13" fmla="*/ 92316 w 105640"/>
                      <a:gd name="connsiteY13" fmla="*/ 108480 h 209312"/>
                      <a:gd name="connsiteX14" fmla="*/ 70931 w 105640"/>
                      <a:gd name="connsiteY14" fmla="*/ 209313 h 209312"/>
                      <a:gd name="connsiteX15" fmla="*/ 52431 w 105640"/>
                      <a:gd name="connsiteY15" fmla="*/ 115120 h 209312"/>
                      <a:gd name="connsiteX16" fmla="*/ 0 w 105640"/>
                      <a:gd name="connsiteY16" fmla="*/ 13921 h 20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640" h="209312">
                        <a:moveTo>
                          <a:pt x="0" y="13921"/>
                        </a:moveTo>
                        <a:cubicBezTo>
                          <a:pt x="15432" y="17218"/>
                          <a:pt x="21064" y="44189"/>
                          <a:pt x="36450" y="40525"/>
                        </a:cubicBezTo>
                        <a:cubicBezTo>
                          <a:pt x="42128" y="31047"/>
                          <a:pt x="45517" y="20240"/>
                          <a:pt x="46249" y="9250"/>
                        </a:cubicBezTo>
                        <a:cubicBezTo>
                          <a:pt x="46616" y="26880"/>
                          <a:pt x="46936" y="44509"/>
                          <a:pt x="47303" y="62139"/>
                        </a:cubicBezTo>
                        <a:cubicBezTo>
                          <a:pt x="47394" y="66581"/>
                          <a:pt x="47990" y="71847"/>
                          <a:pt x="51973" y="73816"/>
                        </a:cubicBezTo>
                        <a:cubicBezTo>
                          <a:pt x="55683" y="75647"/>
                          <a:pt x="60399" y="73083"/>
                          <a:pt x="62368" y="69420"/>
                        </a:cubicBezTo>
                        <a:cubicBezTo>
                          <a:pt x="64337" y="65756"/>
                          <a:pt x="64245" y="61360"/>
                          <a:pt x="64154" y="57239"/>
                        </a:cubicBezTo>
                        <a:cubicBezTo>
                          <a:pt x="63742" y="40342"/>
                          <a:pt x="63284" y="23445"/>
                          <a:pt x="62872" y="6548"/>
                        </a:cubicBezTo>
                        <a:cubicBezTo>
                          <a:pt x="62505" y="31688"/>
                          <a:pt x="62139" y="56873"/>
                          <a:pt x="61727" y="82012"/>
                        </a:cubicBezTo>
                        <a:cubicBezTo>
                          <a:pt x="73450" y="59437"/>
                          <a:pt x="77662" y="33016"/>
                          <a:pt x="73495" y="7922"/>
                        </a:cubicBezTo>
                        <a:cubicBezTo>
                          <a:pt x="79769" y="30955"/>
                          <a:pt x="81554" y="55224"/>
                          <a:pt x="78670" y="78944"/>
                        </a:cubicBezTo>
                        <a:cubicBezTo>
                          <a:pt x="88744" y="68412"/>
                          <a:pt x="88103" y="52019"/>
                          <a:pt x="88332" y="37412"/>
                        </a:cubicBezTo>
                        <a:cubicBezTo>
                          <a:pt x="88561" y="22850"/>
                          <a:pt x="92178" y="5632"/>
                          <a:pt x="105641" y="0"/>
                        </a:cubicBezTo>
                        <a:cubicBezTo>
                          <a:pt x="93506" y="34664"/>
                          <a:pt x="88927" y="71893"/>
                          <a:pt x="92316" y="108480"/>
                        </a:cubicBezTo>
                        <a:cubicBezTo>
                          <a:pt x="95201" y="139618"/>
                          <a:pt x="105229" y="191316"/>
                          <a:pt x="70931" y="209313"/>
                        </a:cubicBezTo>
                        <a:cubicBezTo>
                          <a:pt x="54767" y="188111"/>
                          <a:pt x="59346" y="141587"/>
                          <a:pt x="52431" y="115120"/>
                        </a:cubicBezTo>
                        <a:cubicBezTo>
                          <a:pt x="42861" y="78258"/>
                          <a:pt x="30909" y="38694"/>
                          <a:pt x="0" y="13921"/>
                        </a:cubicBezTo>
                        <a:close/>
                      </a:path>
                    </a:pathLst>
                  </a:custGeom>
                  <a:solidFill>
                    <a:srgbClr val="B2ADAC"/>
                  </a:solidFill>
                  <a:ln w="4577" cap="flat">
                    <a:noFill/>
                    <a:prstDash val="solid"/>
                    <a:miter/>
                  </a:ln>
                </p:spPr>
                <p:txBody>
                  <a:bodyPr rtlCol="0" anchor="ctr"/>
                  <a:lstStyle/>
                  <a:p>
                    <a:endParaRPr lang="th-TH"/>
                  </a:p>
                </p:txBody>
              </p:sp>
              <p:sp>
                <p:nvSpPr>
                  <p:cNvPr id="1039" name="Freeform: Shape 1038">
                    <a:extLst>
                      <a:ext uri="{FF2B5EF4-FFF2-40B4-BE49-F238E27FC236}">
                        <a16:creationId xmlns:a16="http://schemas.microsoft.com/office/drawing/2014/main" id="{CC53E883-7EFC-433C-930C-152BD9316255}"/>
                      </a:ext>
                    </a:extLst>
                  </p:cNvPr>
                  <p:cNvSpPr/>
                  <p:nvPr/>
                </p:nvSpPr>
                <p:spPr>
                  <a:xfrm>
                    <a:off x="8765278" y="-1039924"/>
                    <a:ext cx="97303" cy="156011"/>
                  </a:xfrm>
                  <a:custGeom>
                    <a:avLst/>
                    <a:gdLst>
                      <a:gd name="connsiteX0" fmla="*/ 10211 w 97303"/>
                      <a:gd name="connsiteY0" fmla="*/ 0 h 156011"/>
                      <a:gd name="connsiteX1" fmla="*/ 42311 w 97303"/>
                      <a:gd name="connsiteY1" fmla="*/ 82974 h 156011"/>
                      <a:gd name="connsiteX2" fmla="*/ 52843 w 97303"/>
                      <a:gd name="connsiteY2" fmla="*/ 24498 h 156011"/>
                      <a:gd name="connsiteX3" fmla="*/ 63375 w 97303"/>
                      <a:gd name="connsiteY3" fmla="*/ 85447 h 156011"/>
                      <a:gd name="connsiteX4" fmla="*/ 51378 w 97303"/>
                      <a:gd name="connsiteY4" fmla="*/ 140030 h 156011"/>
                      <a:gd name="connsiteX5" fmla="*/ 95887 w 97303"/>
                      <a:gd name="connsiteY5" fmla="*/ 127346 h 156011"/>
                      <a:gd name="connsiteX6" fmla="*/ 86500 w 97303"/>
                      <a:gd name="connsiteY6" fmla="*/ 141129 h 156011"/>
                      <a:gd name="connsiteX7" fmla="*/ 0 w 97303"/>
                      <a:gd name="connsiteY7" fmla="*/ 156011 h 156011"/>
                      <a:gd name="connsiteX8" fmla="*/ 10211 w 97303"/>
                      <a:gd name="connsiteY8" fmla="*/ 0 h 156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03" h="156011">
                        <a:moveTo>
                          <a:pt x="10211" y="0"/>
                        </a:moveTo>
                        <a:cubicBezTo>
                          <a:pt x="26834" y="24727"/>
                          <a:pt x="34710" y="54171"/>
                          <a:pt x="42311" y="82974"/>
                        </a:cubicBezTo>
                        <a:cubicBezTo>
                          <a:pt x="51698" y="65161"/>
                          <a:pt x="55407" y="44463"/>
                          <a:pt x="52843" y="24498"/>
                        </a:cubicBezTo>
                        <a:cubicBezTo>
                          <a:pt x="50599" y="45105"/>
                          <a:pt x="61910" y="64795"/>
                          <a:pt x="63375" y="85447"/>
                        </a:cubicBezTo>
                        <a:cubicBezTo>
                          <a:pt x="64749" y="104175"/>
                          <a:pt x="58018" y="122446"/>
                          <a:pt x="51378" y="140030"/>
                        </a:cubicBezTo>
                        <a:cubicBezTo>
                          <a:pt x="65527" y="133757"/>
                          <a:pt x="80547" y="129498"/>
                          <a:pt x="95887" y="127346"/>
                        </a:cubicBezTo>
                        <a:cubicBezTo>
                          <a:pt x="100512" y="132200"/>
                          <a:pt x="92865" y="139068"/>
                          <a:pt x="86500" y="141129"/>
                        </a:cubicBezTo>
                        <a:cubicBezTo>
                          <a:pt x="58567" y="150150"/>
                          <a:pt x="29352" y="155187"/>
                          <a:pt x="0" y="156011"/>
                        </a:cubicBezTo>
                        <a:cubicBezTo>
                          <a:pt x="66855" y="152806"/>
                          <a:pt x="24361" y="37137"/>
                          <a:pt x="10211" y="0"/>
                        </a:cubicBezTo>
                        <a:close/>
                      </a:path>
                    </a:pathLst>
                  </a:custGeom>
                  <a:solidFill>
                    <a:srgbClr val="838288"/>
                  </a:solidFill>
                  <a:ln w="4577" cap="flat">
                    <a:noFill/>
                    <a:prstDash val="solid"/>
                    <a:miter/>
                  </a:ln>
                </p:spPr>
                <p:txBody>
                  <a:bodyPr rtlCol="0" anchor="ctr"/>
                  <a:lstStyle/>
                  <a:p>
                    <a:endParaRPr lang="th-TH"/>
                  </a:p>
                </p:txBody>
              </p:sp>
              <p:sp>
                <p:nvSpPr>
                  <p:cNvPr id="1040" name="Freeform: Shape 1039">
                    <a:extLst>
                      <a:ext uri="{FF2B5EF4-FFF2-40B4-BE49-F238E27FC236}">
                        <a16:creationId xmlns:a16="http://schemas.microsoft.com/office/drawing/2014/main" id="{587B43E0-7C44-4049-95A4-FFB999E57783}"/>
                      </a:ext>
                    </a:extLst>
                  </p:cNvPr>
                  <p:cNvSpPr/>
                  <p:nvPr/>
                </p:nvSpPr>
                <p:spPr>
                  <a:xfrm>
                    <a:off x="8711107" y="-919813"/>
                    <a:ext cx="158987" cy="312251"/>
                  </a:xfrm>
                  <a:custGeom>
                    <a:avLst/>
                    <a:gdLst>
                      <a:gd name="connsiteX0" fmla="*/ 66031 w 158987"/>
                      <a:gd name="connsiteY0" fmla="*/ 52706 h 312251"/>
                      <a:gd name="connsiteX1" fmla="*/ 82150 w 158987"/>
                      <a:gd name="connsiteY1" fmla="*/ 82516 h 312251"/>
                      <a:gd name="connsiteX2" fmla="*/ 122950 w 158987"/>
                      <a:gd name="connsiteY2" fmla="*/ 196170 h 312251"/>
                      <a:gd name="connsiteX3" fmla="*/ 139572 w 158987"/>
                      <a:gd name="connsiteY3" fmla="*/ 312252 h 312251"/>
                      <a:gd name="connsiteX4" fmla="*/ 158988 w 158987"/>
                      <a:gd name="connsiteY4" fmla="*/ 311427 h 312251"/>
                      <a:gd name="connsiteX5" fmla="*/ 138840 w 158987"/>
                      <a:gd name="connsiteY5" fmla="*/ 165490 h 312251"/>
                      <a:gd name="connsiteX6" fmla="*/ 125194 w 158987"/>
                      <a:gd name="connsiteY6" fmla="*/ 127941 h 312251"/>
                      <a:gd name="connsiteX7" fmla="*/ 121347 w 158987"/>
                      <a:gd name="connsiteY7" fmla="*/ 20377 h 312251"/>
                      <a:gd name="connsiteX8" fmla="*/ 0 w 158987"/>
                      <a:gd name="connsiteY8" fmla="*/ 0 h 312251"/>
                      <a:gd name="connsiteX9" fmla="*/ 66031 w 158987"/>
                      <a:gd name="connsiteY9" fmla="*/ 52706 h 3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7" h="312251">
                        <a:moveTo>
                          <a:pt x="66031" y="52706"/>
                        </a:moveTo>
                        <a:cubicBezTo>
                          <a:pt x="72900" y="61681"/>
                          <a:pt x="77571" y="72167"/>
                          <a:pt x="82150" y="82516"/>
                        </a:cubicBezTo>
                        <a:cubicBezTo>
                          <a:pt x="98497" y="119378"/>
                          <a:pt x="114937" y="156652"/>
                          <a:pt x="122950" y="196170"/>
                        </a:cubicBezTo>
                        <a:cubicBezTo>
                          <a:pt x="130734" y="234544"/>
                          <a:pt x="140442" y="273054"/>
                          <a:pt x="139572" y="312252"/>
                        </a:cubicBezTo>
                        <a:cubicBezTo>
                          <a:pt x="148822" y="308268"/>
                          <a:pt x="149326" y="308634"/>
                          <a:pt x="158988" y="311427"/>
                        </a:cubicBezTo>
                        <a:cubicBezTo>
                          <a:pt x="133848" y="268704"/>
                          <a:pt x="151982" y="213296"/>
                          <a:pt x="138840" y="165490"/>
                        </a:cubicBezTo>
                        <a:cubicBezTo>
                          <a:pt x="135314" y="152623"/>
                          <a:pt x="129544" y="140534"/>
                          <a:pt x="125194" y="127941"/>
                        </a:cubicBezTo>
                        <a:cubicBezTo>
                          <a:pt x="113242" y="93552"/>
                          <a:pt x="111868" y="55545"/>
                          <a:pt x="121347" y="20377"/>
                        </a:cubicBezTo>
                        <a:cubicBezTo>
                          <a:pt x="77479" y="30818"/>
                          <a:pt x="40434" y="11082"/>
                          <a:pt x="0" y="0"/>
                        </a:cubicBezTo>
                        <a:cubicBezTo>
                          <a:pt x="17126" y="22209"/>
                          <a:pt x="48402" y="29627"/>
                          <a:pt x="66031" y="52706"/>
                        </a:cubicBezTo>
                        <a:close/>
                      </a:path>
                    </a:pathLst>
                  </a:custGeom>
                  <a:solidFill>
                    <a:srgbClr val="EAE7E8"/>
                  </a:solidFill>
                  <a:ln w="4577" cap="flat">
                    <a:noFill/>
                    <a:prstDash val="solid"/>
                    <a:miter/>
                  </a:ln>
                </p:spPr>
                <p:txBody>
                  <a:bodyPr rtlCol="0" anchor="ctr"/>
                  <a:lstStyle/>
                  <a:p>
                    <a:endParaRPr lang="th-TH"/>
                  </a:p>
                </p:txBody>
              </p:sp>
              <p:sp>
                <p:nvSpPr>
                  <p:cNvPr id="1041" name="Freeform: Shape 1040">
                    <a:extLst>
                      <a:ext uri="{FF2B5EF4-FFF2-40B4-BE49-F238E27FC236}">
                        <a16:creationId xmlns:a16="http://schemas.microsoft.com/office/drawing/2014/main" id="{C610C5B8-62D6-48FD-9A60-65478265E8EC}"/>
                      </a:ext>
                    </a:extLst>
                  </p:cNvPr>
                  <p:cNvSpPr/>
                  <p:nvPr/>
                </p:nvSpPr>
                <p:spPr>
                  <a:xfrm>
                    <a:off x="8781168" y="-903359"/>
                    <a:ext cx="99825" cy="297131"/>
                  </a:xfrm>
                  <a:custGeom>
                    <a:avLst/>
                    <a:gdLst>
                      <a:gd name="connsiteX0" fmla="*/ 61132 w 99825"/>
                      <a:gd name="connsiteY0" fmla="*/ 121150 h 297131"/>
                      <a:gd name="connsiteX1" fmla="*/ 76197 w 99825"/>
                      <a:gd name="connsiteY1" fmla="*/ 192401 h 297131"/>
                      <a:gd name="connsiteX2" fmla="*/ 99825 w 99825"/>
                      <a:gd name="connsiteY2" fmla="*/ 296164 h 297131"/>
                      <a:gd name="connsiteX3" fmla="*/ 80593 w 99825"/>
                      <a:gd name="connsiteY3" fmla="*/ 281007 h 297131"/>
                      <a:gd name="connsiteX4" fmla="*/ 50371 w 99825"/>
                      <a:gd name="connsiteY4" fmla="*/ 159156 h 297131"/>
                      <a:gd name="connsiteX5" fmla="*/ 37870 w 99825"/>
                      <a:gd name="connsiteY5" fmla="*/ 81036 h 297131"/>
                      <a:gd name="connsiteX6" fmla="*/ 0 w 99825"/>
                      <a:gd name="connsiteY6" fmla="*/ 12807 h 297131"/>
                      <a:gd name="connsiteX7" fmla="*/ 37183 w 99825"/>
                      <a:gd name="connsiteY7" fmla="*/ 627 h 297131"/>
                      <a:gd name="connsiteX8" fmla="*/ 48402 w 99825"/>
                      <a:gd name="connsiteY8" fmla="*/ 21645 h 297131"/>
                      <a:gd name="connsiteX9" fmla="*/ 61132 w 99825"/>
                      <a:gd name="connsiteY9" fmla="*/ 121150 h 29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825" h="297131">
                        <a:moveTo>
                          <a:pt x="61132" y="121150"/>
                        </a:moveTo>
                        <a:cubicBezTo>
                          <a:pt x="65390" y="145053"/>
                          <a:pt x="70794" y="168727"/>
                          <a:pt x="76197" y="192401"/>
                        </a:cubicBezTo>
                        <a:cubicBezTo>
                          <a:pt x="84073" y="226974"/>
                          <a:pt x="91949" y="261592"/>
                          <a:pt x="99825" y="296164"/>
                        </a:cubicBezTo>
                        <a:cubicBezTo>
                          <a:pt x="91537" y="300423"/>
                          <a:pt x="83707" y="289754"/>
                          <a:pt x="80593" y="281007"/>
                        </a:cubicBezTo>
                        <a:cubicBezTo>
                          <a:pt x="66443" y="241535"/>
                          <a:pt x="56324" y="200643"/>
                          <a:pt x="50371" y="159156"/>
                        </a:cubicBezTo>
                        <a:cubicBezTo>
                          <a:pt x="46616" y="133055"/>
                          <a:pt x="44509" y="106588"/>
                          <a:pt x="37870" y="81036"/>
                        </a:cubicBezTo>
                        <a:cubicBezTo>
                          <a:pt x="31230" y="55485"/>
                          <a:pt x="19645" y="30437"/>
                          <a:pt x="0" y="12807"/>
                        </a:cubicBezTo>
                        <a:cubicBezTo>
                          <a:pt x="1008" y="13723"/>
                          <a:pt x="28986" y="-3449"/>
                          <a:pt x="37183" y="627"/>
                        </a:cubicBezTo>
                        <a:cubicBezTo>
                          <a:pt x="46982" y="5526"/>
                          <a:pt x="44830" y="12532"/>
                          <a:pt x="48402" y="21645"/>
                        </a:cubicBezTo>
                        <a:cubicBezTo>
                          <a:pt x="59392" y="49669"/>
                          <a:pt x="55820" y="91248"/>
                          <a:pt x="61132" y="121150"/>
                        </a:cubicBezTo>
                        <a:close/>
                      </a:path>
                    </a:pathLst>
                  </a:custGeom>
                  <a:solidFill>
                    <a:srgbClr val="C2BFC0"/>
                  </a:solidFill>
                  <a:ln w="4577" cap="flat">
                    <a:noFill/>
                    <a:prstDash val="solid"/>
                    <a:miter/>
                  </a:ln>
                </p:spPr>
                <p:txBody>
                  <a:bodyPr rtlCol="0" anchor="ctr"/>
                  <a:lstStyle/>
                  <a:p>
                    <a:endParaRPr lang="th-TH"/>
                  </a:p>
                </p:txBody>
              </p:sp>
              <p:sp>
                <p:nvSpPr>
                  <p:cNvPr id="1042" name="Freeform: Shape 1041">
                    <a:extLst>
                      <a:ext uri="{FF2B5EF4-FFF2-40B4-BE49-F238E27FC236}">
                        <a16:creationId xmlns:a16="http://schemas.microsoft.com/office/drawing/2014/main" id="{2227EFED-D203-44AD-A4DA-1B971FE81A9F}"/>
                      </a:ext>
                    </a:extLst>
                  </p:cNvPr>
                  <p:cNvSpPr/>
                  <p:nvPr/>
                </p:nvSpPr>
                <p:spPr>
                  <a:xfrm>
                    <a:off x="8805163" y="-901863"/>
                    <a:ext cx="75830" cy="294713"/>
                  </a:xfrm>
                  <a:custGeom>
                    <a:avLst/>
                    <a:gdLst>
                      <a:gd name="connsiteX0" fmla="*/ 27246 w 75830"/>
                      <a:gd name="connsiteY0" fmla="*/ 2427 h 294713"/>
                      <a:gd name="connsiteX1" fmla="*/ 75831 w 75830"/>
                      <a:gd name="connsiteY1" fmla="*/ 294713 h 294713"/>
                      <a:gd name="connsiteX2" fmla="*/ 0 w 75830"/>
                      <a:gd name="connsiteY2" fmla="*/ 0 h 294713"/>
                    </a:gdLst>
                    <a:ahLst/>
                    <a:cxnLst>
                      <a:cxn ang="0">
                        <a:pos x="connsiteX0" y="connsiteY0"/>
                      </a:cxn>
                      <a:cxn ang="0">
                        <a:pos x="connsiteX1" y="connsiteY1"/>
                      </a:cxn>
                      <a:cxn ang="0">
                        <a:pos x="connsiteX2" y="connsiteY2"/>
                      </a:cxn>
                    </a:cxnLst>
                    <a:rect l="l" t="t" r="r" b="b"/>
                    <a:pathLst>
                      <a:path w="75830" h="294713">
                        <a:moveTo>
                          <a:pt x="27246" y="2427"/>
                        </a:moveTo>
                        <a:lnTo>
                          <a:pt x="75831" y="294713"/>
                        </a:lnTo>
                        <a:lnTo>
                          <a:pt x="0" y="0"/>
                        </a:lnTo>
                        <a:close/>
                      </a:path>
                    </a:pathLst>
                  </a:custGeom>
                  <a:solidFill>
                    <a:srgbClr val="EAE7E8"/>
                  </a:solidFill>
                  <a:ln w="4577" cap="flat">
                    <a:noFill/>
                    <a:prstDash val="solid"/>
                    <a:miter/>
                  </a:ln>
                </p:spPr>
                <p:txBody>
                  <a:bodyPr rtlCol="0" anchor="ctr"/>
                  <a:lstStyle/>
                  <a:p>
                    <a:endParaRPr lang="th-TH"/>
                  </a:p>
                </p:txBody>
              </p:sp>
              <p:sp>
                <p:nvSpPr>
                  <p:cNvPr id="1043" name="Freeform: Shape 1042">
                    <a:extLst>
                      <a:ext uri="{FF2B5EF4-FFF2-40B4-BE49-F238E27FC236}">
                        <a16:creationId xmlns:a16="http://schemas.microsoft.com/office/drawing/2014/main" id="{6A9F232B-17BB-4533-AD92-FBA1BDCC1461}"/>
                      </a:ext>
                    </a:extLst>
                  </p:cNvPr>
                  <p:cNvSpPr/>
                  <p:nvPr/>
                </p:nvSpPr>
                <p:spPr>
                  <a:xfrm>
                    <a:off x="8707581" y="-919080"/>
                    <a:ext cx="146853" cy="45882"/>
                  </a:xfrm>
                  <a:custGeom>
                    <a:avLst/>
                    <a:gdLst>
                      <a:gd name="connsiteX0" fmla="*/ 93827 w 146853"/>
                      <a:gd name="connsiteY0" fmla="*/ 27887 h 45882"/>
                      <a:gd name="connsiteX1" fmla="*/ 106236 w 146853"/>
                      <a:gd name="connsiteY1" fmla="*/ 45883 h 45882"/>
                      <a:gd name="connsiteX2" fmla="*/ 119836 w 146853"/>
                      <a:gd name="connsiteY2" fmla="*/ 34710 h 45882"/>
                      <a:gd name="connsiteX3" fmla="*/ 120615 w 146853"/>
                      <a:gd name="connsiteY3" fmla="*/ 44463 h 45882"/>
                      <a:gd name="connsiteX4" fmla="*/ 146853 w 146853"/>
                      <a:gd name="connsiteY4" fmla="*/ 11356 h 45882"/>
                      <a:gd name="connsiteX5" fmla="*/ 105916 w 146853"/>
                      <a:gd name="connsiteY5" fmla="*/ 15569 h 45882"/>
                      <a:gd name="connsiteX6" fmla="*/ 95933 w 146853"/>
                      <a:gd name="connsiteY6" fmla="*/ 5816 h 45882"/>
                      <a:gd name="connsiteX7" fmla="*/ 80181 w 146853"/>
                      <a:gd name="connsiteY7" fmla="*/ 16393 h 45882"/>
                      <a:gd name="connsiteX8" fmla="*/ 55316 w 146853"/>
                      <a:gd name="connsiteY8" fmla="*/ 15569 h 45882"/>
                      <a:gd name="connsiteX9" fmla="*/ 0 w 146853"/>
                      <a:gd name="connsiteY9" fmla="*/ 0 h 45882"/>
                      <a:gd name="connsiteX10" fmla="*/ 79448 w 146853"/>
                      <a:gd name="connsiteY10" fmla="*/ 37869 h 45882"/>
                      <a:gd name="connsiteX11" fmla="*/ 93827 w 146853"/>
                      <a:gd name="connsiteY11" fmla="*/ 27887 h 4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853" h="45882">
                        <a:moveTo>
                          <a:pt x="93827" y="27887"/>
                        </a:moveTo>
                        <a:cubicBezTo>
                          <a:pt x="100879" y="30634"/>
                          <a:pt x="104267" y="38556"/>
                          <a:pt x="106236" y="45883"/>
                        </a:cubicBezTo>
                        <a:cubicBezTo>
                          <a:pt x="104908" y="38831"/>
                          <a:pt x="113197" y="32054"/>
                          <a:pt x="119836" y="34710"/>
                        </a:cubicBezTo>
                        <a:cubicBezTo>
                          <a:pt x="120111" y="37961"/>
                          <a:pt x="120340" y="41212"/>
                          <a:pt x="120615" y="44463"/>
                        </a:cubicBezTo>
                        <a:cubicBezTo>
                          <a:pt x="129361" y="33428"/>
                          <a:pt x="138107" y="22392"/>
                          <a:pt x="146853" y="11356"/>
                        </a:cubicBezTo>
                        <a:cubicBezTo>
                          <a:pt x="133116" y="11127"/>
                          <a:pt x="119332" y="12547"/>
                          <a:pt x="105916" y="15569"/>
                        </a:cubicBezTo>
                        <a:cubicBezTo>
                          <a:pt x="110312" y="10944"/>
                          <a:pt x="102023" y="3892"/>
                          <a:pt x="95933" y="5816"/>
                        </a:cubicBezTo>
                        <a:cubicBezTo>
                          <a:pt x="89889" y="7739"/>
                          <a:pt x="85859" y="13554"/>
                          <a:pt x="80181" y="16393"/>
                        </a:cubicBezTo>
                        <a:cubicBezTo>
                          <a:pt x="72580" y="20148"/>
                          <a:pt x="63467" y="17904"/>
                          <a:pt x="55316" y="15569"/>
                        </a:cubicBezTo>
                        <a:cubicBezTo>
                          <a:pt x="36862" y="10349"/>
                          <a:pt x="18454" y="5083"/>
                          <a:pt x="0" y="0"/>
                        </a:cubicBezTo>
                        <a:cubicBezTo>
                          <a:pt x="27887" y="9799"/>
                          <a:pt x="56415" y="18362"/>
                          <a:pt x="79448" y="37869"/>
                        </a:cubicBezTo>
                        <a:cubicBezTo>
                          <a:pt x="80822" y="31550"/>
                          <a:pt x="86454" y="25002"/>
                          <a:pt x="93827" y="27887"/>
                        </a:cubicBezTo>
                        <a:close/>
                      </a:path>
                    </a:pathLst>
                  </a:custGeom>
                  <a:solidFill>
                    <a:srgbClr val="838288"/>
                  </a:solidFill>
                  <a:ln w="4577" cap="flat">
                    <a:noFill/>
                    <a:prstDash val="solid"/>
                    <a:miter/>
                  </a:ln>
                </p:spPr>
                <p:txBody>
                  <a:bodyPr rtlCol="0" anchor="ctr"/>
                  <a:lstStyle/>
                  <a:p>
                    <a:endParaRPr lang="th-TH"/>
                  </a:p>
                </p:txBody>
              </p:sp>
              <p:sp>
                <p:nvSpPr>
                  <p:cNvPr id="1044" name="Freeform: Shape 1043">
                    <a:extLst>
                      <a:ext uri="{FF2B5EF4-FFF2-40B4-BE49-F238E27FC236}">
                        <a16:creationId xmlns:a16="http://schemas.microsoft.com/office/drawing/2014/main" id="{253BCA38-10AE-46BB-B749-EB4407E2A7F2}"/>
                      </a:ext>
                    </a:extLst>
                  </p:cNvPr>
                  <p:cNvSpPr/>
                  <p:nvPr/>
                </p:nvSpPr>
                <p:spPr>
                  <a:xfrm>
                    <a:off x="8853473" y="-1157836"/>
                    <a:ext cx="118976" cy="223872"/>
                  </a:xfrm>
                  <a:custGeom>
                    <a:avLst/>
                    <a:gdLst>
                      <a:gd name="connsiteX0" fmla="*/ 14745 w 118976"/>
                      <a:gd name="connsiteY0" fmla="*/ 69191 h 223872"/>
                      <a:gd name="connsiteX1" fmla="*/ 99367 w 118976"/>
                      <a:gd name="connsiteY1" fmla="*/ 0 h 223872"/>
                      <a:gd name="connsiteX2" fmla="*/ 118462 w 118976"/>
                      <a:gd name="connsiteY2" fmla="*/ 72854 h 223872"/>
                      <a:gd name="connsiteX3" fmla="*/ 79769 w 118976"/>
                      <a:gd name="connsiteY3" fmla="*/ 140992 h 223872"/>
                      <a:gd name="connsiteX4" fmla="*/ 0 w 118976"/>
                      <a:gd name="connsiteY4" fmla="*/ 223828 h 223872"/>
                      <a:gd name="connsiteX5" fmla="*/ 14745 w 118976"/>
                      <a:gd name="connsiteY5" fmla="*/ 69191 h 22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76" h="223872">
                        <a:moveTo>
                          <a:pt x="14745" y="69191"/>
                        </a:moveTo>
                        <a:cubicBezTo>
                          <a:pt x="29123" y="34985"/>
                          <a:pt x="68458" y="20515"/>
                          <a:pt x="99367" y="0"/>
                        </a:cubicBezTo>
                        <a:cubicBezTo>
                          <a:pt x="110311" y="22987"/>
                          <a:pt x="121530" y="47577"/>
                          <a:pt x="118462" y="72854"/>
                        </a:cubicBezTo>
                        <a:cubicBezTo>
                          <a:pt x="115211" y="99184"/>
                          <a:pt x="97123" y="120935"/>
                          <a:pt x="79769" y="140992"/>
                        </a:cubicBezTo>
                        <a:cubicBezTo>
                          <a:pt x="64566" y="158576"/>
                          <a:pt x="20881" y="225843"/>
                          <a:pt x="0" y="223828"/>
                        </a:cubicBezTo>
                        <a:cubicBezTo>
                          <a:pt x="31230" y="173458"/>
                          <a:pt x="-6731" y="120248"/>
                          <a:pt x="14745" y="69191"/>
                        </a:cubicBezTo>
                        <a:close/>
                      </a:path>
                    </a:pathLst>
                  </a:custGeom>
                  <a:solidFill>
                    <a:srgbClr val="EAE7E8"/>
                  </a:solidFill>
                  <a:ln w="4577" cap="flat">
                    <a:noFill/>
                    <a:prstDash val="solid"/>
                    <a:miter/>
                  </a:ln>
                </p:spPr>
                <p:txBody>
                  <a:bodyPr rtlCol="0" anchor="ctr"/>
                  <a:lstStyle/>
                  <a:p>
                    <a:endParaRPr lang="th-TH"/>
                  </a:p>
                </p:txBody>
              </p:sp>
              <p:sp>
                <p:nvSpPr>
                  <p:cNvPr id="1045" name="Freeform: Shape 1044">
                    <a:extLst>
                      <a:ext uri="{FF2B5EF4-FFF2-40B4-BE49-F238E27FC236}">
                        <a16:creationId xmlns:a16="http://schemas.microsoft.com/office/drawing/2014/main" id="{E0E1F3BF-7E8B-413A-9E4E-0451065E5451}"/>
                      </a:ext>
                    </a:extLst>
                  </p:cNvPr>
                  <p:cNvSpPr/>
                  <p:nvPr/>
                </p:nvSpPr>
                <p:spPr>
                  <a:xfrm>
                    <a:off x="8851457" y="-1173772"/>
                    <a:ext cx="118325" cy="257485"/>
                  </a:xfrm>
                  <a:custGeom>
                    <a:avLst/>
                    <a:gdLst>
                      <a:gd name="connsiteX0" fmla="*/ 24362 w 118325"/>
                      <a:gd name="connsiteY0" fmla="*/ 191362 h 257485"/>
                      <a:gd name="connsiteX1" fmla="*/ 62689 w 118325"/>
                      <a:gd name="connsiteY1" fmla="*/ 79265 h 257485"/>
                      <a:gd name="connsiteX2" fmla="*/ 118326 w 118325"/>
                      <a:gd name="connsiteY2" fmla="*/ 0 h 257485"/>
                      <a:gd name="connsiteX3" fmla="*/ 60766 w 118325"/>
                      <a:gd name="connsiteY3" fmla="*/ 135863 h 257485"/>
                      <a:gd name="connsiteX4" fmla="*/ 37641 w 118325"/>
                      <a:gd name="connsiteY4" fmla="*/ 182753 h 257485"/>
                      <a:gd name="connsiteX5" fmla="*/ 1 w 118325"/>
                      <a:gd name="connsiteY5" fmla="*/ 257485 h 257485"/>
                      <a:gd name="connsiteX6" fmla="*/ 24362 w 118325"/>
                      <a:gd name="connsiteY6" fmla="*/ 191362 h 25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25" h="257485">
                        <a:moveTo>
                          <a:pt x="24362" y="191362"/>
                        </a:moveTo>
                        <a:cubicBezTo>
                          <a:pt x="36176" y="153676"/>
                          <a:pt x="49455" y="116448"/>
                          <a:pt x="62689" y="79265"/>
                        </a:cubicBezTo>
                        <a:cubicBezTo>
                          <a:pt x="73862" y="47944"/>
                          <a:pt x="87920" y="13371"/>
                          <a:pt x="118326" y="0"/>
                        </a:cubicBezTo>
                        <a:cubicBezTo>
                          <a:pt x="104405" y="47257"/>
                          <a:pt x="82517" y="91674"/>
                          <a:pt x="60766" y="135863"/>
                        </a:cubicBezTo>
                        <a:cubicBezTo>
                          <a:pt x="53073" y="151478"/>
                          <a:pt x="45380" y="167139"/>
                          <a:pt x="37641" y="182753"/>
                        </a:cubicBezTo>
                        <a:cubicBezTo>
                          <a:pt x="30452" y="183257"/>
                          <a:pt x="5358" y="248510"/>
                          <a:pt x="1" y="257485"/>
                        </a:cubicBezTo>
                        <a:cubicBezTo>
                          <a:pt x="-137" y="237062"/>
                          <a:pt x="17859" y="212197"/>
                          <a:pt x="24362" y="191362"/>
                        </a:cubicBezTo>
                        <a:close/>
                      </a:path>
                    </a:pathLst>
                  </a:custGeom>
                  <a:solidFill>
                    <a:srgbClr val="EAE7E8"/>
                  </a:solidFill>
                  <a:ln w="4577" cap="flat">
                    <a:noFill/>
                    <a:prstDash val="solid"/>
                    <a:miter/>
                  </a:ln>
                </p:spPr>
                <p:txBody>
                  <a:bodyPr rtlCol="0" anchor="ctr"/>
                  <a:lstStyle/>
                  <a:p>
                    <a:endParaRPr lang="th-TH"/>
                  </a:p>
                </p:txBody>
              </p:sp>
              <p:sp>
                <p:nvSpPr>
                  <p:cNvPr id="1046" name="Freeform: Shape 1045">
                    <a:extLst>
                      <a:ext uri="{FF2B5EF4-FFF2-40B4-BE49-F238E27FC236}">
                        <a16:creationId xmlns:a16="http://schemas.microsoft.com/office/drawing/2014/main" id="{9FE5E548-9A6F-44F2-84F3-C93B0CCE4F93}"/>
                      </a:ext>
                    </a:extLst>
                  </p:cNvPr>
                  <p:cNvSpPr/>
                  <p:nvPr/>
                </p:nvSpPr>
                <p:spPr>
                  <a:xfrm>
                    <a:off x="8823113" y="-1102704"/>
                    <a:ext cx="252585" cy="207820"/>
                  </a:xfrm>
                  <a:custGeom>
                    <a:avLst/>
                    <a:gdLst>
                      <a:gd name="connsiteX0" fmla="*/ 163155 w 252585"/>
                      <a:gd name="connsiteY0" fmla="*/ 114478 h 207820"/>
                      <a:gd name="connsiteX1" fmla="*/ 187012 w 252585"/>
                      <a:gd name="connsiteY1" fmla="*/ 77891 h 207820"/>
                      <a:gd name="connsiteX2" fmla="*/ 227217 w 252585"/>
                      <a:gd name="connsiteY2" fmla="*/ 44189 h 207820"/>
                      <a:gd name="connsiteX3" fmla="*/ 252585 w 252585"/>
                      <a:gd name="connsiteY3" fmla="*/ 0 h 207820"/>
                      <a:gd name="connsiteX4" fmla="*/ 201711 w 252585"/>
                      <a:gd name="connsiteY4" fmla="*/ 43456 h 207820"/>
                      <a:gd name="connsiteX5" fmla="*/ 113883 w 252585"/>
                      <a:gd name="connsiteY5" fmla="*/ 144243 h 207820"/>
                      <a:gd name="connsiteX6" fmla="*/ 0 w 252585"/>
                      <a:gd name="connsiteY6" fmla="*/ 207710 h 207820"/>
                      <a:gd name="connsiteX7" fmla="*/ 163155 w 252585"/>
                      <a:gd name="connsiteY7" fmla="*/ 114478 h 20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585" h="207820">
                        <a:moveTo>
                          <a:pt x="163155" y="114478"/>
                        </a:moveTo>
                        <a:cubicBezTo>
                          <a:pt x="170894" y="102115"/>
                          <a:pt x="177396" y="88881"/>
                          <a:pt x="187012" y="77891"/>
                        </a:cubicBezTo>
                        <a:cubicBezTo>
                          <a:pt x="198551" y="64703"/>
                          <a:pt x="213937" y="55591"/>
                          <a:pt x="227217" y="44189"/>
                        </a:cubicBezTo>
                        <a:cubicBezTo>
                          <a:pt x="240496" y="32787"/>
                          <a:pt x="252356" y="17538"/>
                          <a:pt x="252585" y="0"/>
                        </a:cubicBezTo>
                        <a:cubicBezTo>
                          <a:pt x="232208" y="9570"/>
                          <a:pt x="216364" y="26422"/>
                          <a:pt x="201711" y="43456"/>
                        </a:cubicBezTo>
                        <a:cubicBezTo>
                          <a:pt x="172634" y="77250"/>
                          <a:pt x="146120" y="113425"/>
                          <a:pt x="113883" y="144243"/>
                        </a:cubicBezTo>
                        <a:cubicBezTo>
                          <a:pt x="82058" y="174694"/>
                          <a:pt x="43868" y="199651"/>
                          <a:pt x="0" y="207710"/>
                        </a:cubicBezTo>
                        <a:cubicBezTo>
                          <a:pt x="64474" y="210274"/>
                          <a:pt x="129635" y="167780"/>
                          <a:pt x="163155" y="114478"/>
                        </a:cubicBezTo>
                        <a:close/>
                      </a:path>
                    </a:pathLst>
                  </a:custGeom>
                  <a:solidFill>
                    <a:srgbClr val="EAE7E8"/>
                  </a:solidFill>
                  <a:ln w="4577" cap="flat">
                    <a:noFill/>
                    <a:prstDash val="solid"/>
                    <a:miter/>
                  </a:ln>
                </p:spPr>
                <p:txBody>
                  <a:bodyPr rtlCol="0" anchor="ctr"/>
                  <a:lstStyle/>
                  <a:p>
                    <a:endParaRPr lang="th-TH"/>
                  </a:p>
                </p:txBody>
              </p:sp>
              <p:sp>
                <p:nvSpPr>
                  <p:cNvPr id="1047" name="Freeform: Shape 1046">
                    <a:extLst>
                      <a:ext uri="{FF2B5EF4-FFF2-40B4-BE49-F238E27FC236}">
                        <a16:creationId xmlns:a16="http://schemas.microsoft.com/office/drawing/2014/main" id="{56170B21-011C-47F6-878E-239720D62317}"/>
                      </a:ext>
                    </a:extLst>
                  </p:cNvPr>
                  <p:cNvSpPr/>
                  <p:nvPr/>
                </p:nvSpPr>
                <p:spPr>
                  <a:xfrm>
                    <a:off x="8760882" y="-1120104"/>
                    <a:ext cx="69101" cy="234406"/>
                  </a:xfrm>
                  <a:custGeom>
                    <a:avLst/>
                    <a:gdLst>
                      <a:gd name="connsiteX0" fmla="*/ 33977 w 69101"/>
                      <a:gd name="connsiteY0" fmla="*/ 73678 h 234406"/>
                      <a:gd name="connsiteX1" fmla="*/ 31459 w 69101"/>
                      <a:gd name="connsiteY1" fmla="*/ 48905 h 234406"/>
                      <a:gd name="connsiteX2" fmla="*/ 41579 w 69101"/>
                      <a:gd name="connsiteY2" fmla="*/ 82425 h 234406"/>
                      <a:gd name="connsiteX3" fmla="*/ 41533 w 69101"/>
                      <a:gd name="connsiteY3" fmla="*/ 0 h 234406"/>
                      <a:gd name="connsiteX4" fmla="*/ 59941 w 69101"/>
                      <a:gd name="connsiteY4" fmla="*/ 38327 h 234406"/>
                      <a:gd name="connsiteX5" fmla="*/ 67909 w 69101"/>
                      <a:gd name="connsiteY5" fmla="*/ 58888 h 234406"/>
                      <a:gd name="connsiteX6" fmla="*/ 66306 w 69101"/>
                      <a:gd name="connsiteY6" fmla="*/ 94834 h 234406"/>
                      <a:gd name="connsiteX7" fmla="*/ 41991 w 69101"/>
                      <a:gd name="connsiteY7" fmla="*/ 234406 h 234406"/>
                      <a:gd name="connsiteX8" fmla="*/ 37915 w 69101"/>
                      <a:gd name="connsiteY8" fmla="*/ 183761 h 234406"/>
                      <a:gd name="connsiteX9" fmla="*/ 36450 w 69101"/>
                      <a:gd name="connsiteY9" fmla="*/ 121347 h 234406"/>
                      <a:gd name="connsiteX10" fmla="*/ 0 w 69101"/>
                      <a:gd name="connsiteY10" fmla="*/ 26834 h 234406"/>
                      <a:gd name="connsiteX11" fmla="*/ 33977 w 69101"/>
                      <a:gd name="connsiteY11" fmla="*/ 73678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101" h="234406">
                        <a:moveTo>
                          <a:pt x="33977" y="73678"/>
                        </a:moveTo>
                        <a:cubicBezTo>
                          <a:pt x="33153" y="65436"/>
                          <a:pt x="32329" y="57148"/>
                          <a:pt x="31459" y="48905"/>
                        </a:cubicBezTo>
                        <a:cubicBezTo>
                          <a:pt x="34847" y="60078"/>
                          <a:pt x="38190" y="71251"/>
                          <a:pt x="41579" y="82425"/>
                        </a:cubicBezTo>
                        <a:cubicBezTo>
                          <a:pt x="48585" y="55545"/>
                          <a:pt x="48585" y="26880"/>
                          <a:pt x="41533" y="0"/>
                        </a:cubicBezTo>
                        <a:cubicBezTo>
                          <a:pt x="47669" y="12776"/>
                          <a:pt x="53805" y="25552"/>
                          <a:pt x="59941" y="38327"/>
                        </a:cubicBezTo>
                        <a:cubicBezTo>
                          <a:pt x="63147" y="44967"/>
                          <a:pt x="66352" y="51698"/>
                          <a:pt x="67909" y="58888"/>
                        </a:cubicBezTo>
                        <a:cubicBezTo>
                          <a:pt x="70473" y="70702"/>
                          <a:pt x="68412" y="82928"/>
                          <a:pt x="66306" y="94834"/>
                        </a:cubicBezTo>
                        <a:cubicBezTo>
                          <a:pt x="58201" y="141358"/>
                          <a:pt x="50096" y="187882"/>
                          <a:pt x="41991" y="234406"/>
                        </a:cubicBezTo>
                        <a:cubicBezTo>
                          <a:pt x="43822" y="224012"/>
                          <a:pt x="36908" y="197865"/>
                          <a:pt x="37915" y="183761"/>
                        </a:cubicBezTo>
                        <a:cubicBezTo>
                          <a:pt x="39381" y="163063"/>
                          <a:pt x="42586" y="141724"/>
                          <a:pt x="36450" y="121347"/>
                        </a:cubicBezTo>
                        <a:cubicBezTo>
                          <a:pt x="26468" y="88240"/>
                          <a:pt x="5220" y="62688"/>
                          <a:pt x="0" y="26834"/>
                        </a:cubicBezTo>
                        <a:cubicBezTo>
                          <a:pt x="11997" y="41853"/>
                          <a:pt x="22804" y="57972"/>
                          <a:pt x="33977" y="73678"/>
                        </a:cubicBezTo>
                        <a:close/>
                      </a:path>
                    </a:pathLst>
                  </a:custGeom>
                  <a:solidFill>
                    <a:srgbClr val="EAE7E8"/>
                  </a:solidFill>
                  <a:ln w="4577" cap="flat">
                    <a:noFill/>
                    <a:prstDash val="solid"/>
                    <a:miter/>
                  </a:ln>
                </p:spPr>
                <p:txBody>
                  <a:bodyPr rtlCol="0" anchor="ctr"/>
                  <a:lstStyle/>
                  <a:p>
                    <a:endParaRPr lang="th-TH"/>
                  </a:p>
                </p:txBody>
              </p:sp>
            </p:grpSp>
            <p:sp>
              <p:nvSpPr>
                <p:cNvPr id="1024" name="Freeform: Shape 1023">
                  <a:extLst>
                    <a:ext uri="{FF2B5EF4-FFF2-40B4-BE49-F238E27FC236}">
                      <a16:creationId xmlns:a16="http://schemas.microsoft.com/office/drawing/2014/main" id="{C155DFBC-38B0-4A0F-90F3-6411859126A3}"/>
                    </a:ext>
                  </a:extLst>
                </p:cNvPr>
                <p:cNvSpPr/>
                <p:nvPr/>
              </p:nvSpPr>
              <p:spPr>
                <a:xfrm>
                  <a:off x="8837904" y="-729870"/>
                  <a:ext cx="48407" cy="142160"/>
                </a:xfrm>
                <a:custGeom>
                  <a:avLst/>
                  <a:gdLst>
                    <a:gd name="connsiteX0" fmla="*/ 13280 w 48407"/>
                    <a:gd name="connsiteY0" fmla="*/ 134993 h 142160"/>
                    <a:gd name="connsiteX1" fmla="*/ 32191 w 48407"/>
                    <a:gd name="connsiteY1" fmla="*/ 142137 h 142160"/>
                    <a:gd name="connsiteX2" fmla="*/ 48081 w 48407"/>
                    <a:gd name="connsiteY2" fmla="*/ 132062 h 142160"/>
                    <a:gd name="connsiteX3" fmla="*/ 47532 w 48407"/>
                    <a:gd name="connsiteY3" fmla="*/ 122721 h 142160"/>
                    <a:gd name="connsiteX4" fmla="*/ 22529 w 48407"/>
                    <a:gd name="connsiteY4" fmla="*/ 0 h 142160"/>
                    <a:gd name="connsiteX5" fmla="*/ 19324 w 48407"/>
                    <a:gd name="connsiteY5" fmla="*/ 82653 h 142160"/>
                    <a:gd name="connsiteX6" fmla="*/ 0 w 48407"/>
                    <a:gd name="connsiteY6" fmla="*/ 43319 h 142160"/>
                    <a:gd name="connsiteX7" fmla="*/ 13280 w 48407"/>
                    <a:gd name="connsiteY7" fmla="*/ 134993 h 14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07" h="142160">
                      <a:moveTo>
                        <a:pt x="13280" y="134993"/>
                      </a:moveTo>
                      <a:cubicBezTo>
                        <a:pt x="19187" y="138336"/>
                        <a:pt x="25414" y="141770"/>
                        <a:pt x="32191" y="142137"/>
                      </a:cubicBezTo>
                      <a:cubicBezTo>
                        <a:pt x="38969" y="142503"/>
                        <a:pt x="46524" y="138702"/>
                        <a:pt x="48081" y="132062"/>
                      </a:cubicBezTo>
                      <a:cubicBezTo>
                        <a:pt x="48814" y="128994"/>
                        <a:pt x="48173" y="125789"/>
                        <a:pt x="47532" y="122721"/>
                      </a:cubicBezTo>
                      <a:cubicBezTo>
                        <a:pt x="39197" y="81829"/>
                        <a:pt x="30863" y="40938"/>
                        <a:pt x="22529" y="0"/>
                      </a:cubicBezTo>
                      <a:cubicBezTo>
                        <a:pt x="13966" y="26559"/>
                        <a:pt x="12867" y="55499"/>
                        <a:pt x="19324" y="82653"/>
                      </a:cubicBezTo>
                      <a:cubicBezTo>
                        <a:pt x="4030" y="82470"/>
                        <a:pt x="1557" y="53668"/>
                        <a:pt x="0" y="43319"/>
                      </a:cubicBezTo>
                      <a:cubicBezTo>
                        <a:pt x="1008" y="53805"/>
                        <a:pt x="7922" y="131925"/>
                        <a:pt x="13280" y="134993"/>
                      </a:cubicBezTo>
                      <a:close/>
                    </a:path>
                  </a:pathLst>
                </a:custGeom>
                <a:solidFill>
                  <a:srgbClr val="666822"/>
                </a:solidFill>
                <a:ln w="4577" cap="flat">
                  <a:noFill/>
                  <a:prstDash val="solid"/>
                  <a:miter/>
                </a:ln>
              </p:spPr>
              <p:txBody>
                <a:bodyPr rtlCol="0" anchor="ctr"/>
                <a:lstStyle/>
                <a:p>
                  <a:endParaRPr lang="th-TH"/>
                </a:p>
              </p:txBody>
            </p:sp>
            <p:sp>
              <p:nvSpPr>
                <p:cNvPr id="1025" name="Freeform: Shape 1024">
                  <a:extLst>
                    <a:ext uri="{FF2B5EF4-FFF2-40B4-BE49-F238E27FC236}">
                      <a16:creationId xmlns:a16="http://schemas.microsoft.com/office/drawing/2014/main" id="{79D06004-23E2-4BF9-877A-C246B3AC00A4}"/>
                    </a:ext>
                  </a:extLst>
                </p:cNvPr>
                <p:cNvSpPr/>
                <p:nvPr/>
              </p:nvSpPr>
              <p:spPr>
                <a:xfrm>
                  <a:off x="8845642" y="-622810"/>
                  <a:ext cx="59402" cy="282990"/>
                </a:xfrm>
                <a:custGeom>
                  <a:avLst/>
                  <a:gdLst>
                    <a:gd name="connsiteX0" fmla="*/ 12913 w 59402"/>
                    <a:gd name="connsiteY0" fmla="*/ 14012 h 282990"/>
                    <a:gd name="connsiteX1" fmla="*/ 0 w 59402"/>
                    <a:gd name="connsiteY1" fmla="*/ 274153 h 282990"/>
                    <a:gd name="connsiteX2" fmla="*/ 15065 w 59402"/>
                    <a:gd name="connsiteY2" fmla="*/ 282991 h 282990"/>
                    <a:gd name="connsiteX3" fmla="*/ 24865 w 59402"/>
                    <a:gd name="connsiteY3" fmla="*/ 0 h 282990"/>
                    <a:gd name="connsiteX4" fmla="*/ 12913 w 59402"/>
                    <a:gd name="connsiteY4" fmla="*/ 14012 h 282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02" h="282990">
                      <a:moveTo>
                        <a:pt x="12913" y="14012"/>
                      </a:moveTo>
                      <a:cubicBezTo>
                        <a:pt x="12913" y="14012"/>
                        <a:pt x="79173" y="105412"/>
                        <a:pt x="0" y="274153"/>
                      </a:cubicBezTo>
                      <a:lnTo>
                        <a:pt x="15065" y="282991"/>
                      </a:lnTo>
                      <a:cubicBezTo>
                        <a:pt x="15065" y="282991"/>
                        <a:pt x="107930" y="126980"/>
                        <a:pt x="24865" y="0"/>
                      </a:cubicBezTo>
                      <a:lnTo>
                        <a:pt x="12913" y="14012"/>
                      </a:lnTo>
                      <a:close/>
                    </a:path>
                  </a:pathLst>
                </a:custGeom>
                <a:solidFill>
                  <a:srgbClr val="666822"/>
                </a:solidFill>
                <a:ln w="4577" cap="flat">
                  <a:noFill/>
                  <a:prstDash val="solid"/>
                  <a:miter/>
                </a:ln>
              </p:spPr>
              <p:txBody>
                <a:bodyPr rtlCol="0" anchor="ctr"/>
                <a:lstStyle/>
                <a:p>
                  <a:endParaRPr lang="th-TH"/>
                </a:p>
              </p:txBody>
            </p:sp>
            <p:sp>
              <p:nvSpPr>
                <p:cNvPr id="1026" name="Freeform: Shape 1025">
                  <a:extLst>
                    <a:ext uri="{FF2B5EF4-FFF2-40B4-BE49-F238E27FC236}">
                      <a16:creationId xmlns:a16="http://schemas.microsoft.com/office/drawing/2014/main" id="{C141E287-B3D9-4C1D-910C-678E6FF4AF84}"/>
                    </a:ext>
                  </a:extLst>
                </p:cNvPr>
                <p:cNvSpPr/>
                <p:nvPr/>
              </p:nvSpPr>
              <p:spPr>
                <a:xfrm>
                  <a:off x="8840193" y="-626107"/>
                  <a:ext cx="49398" cy="113974"/>
                </a:xfrm>
                <a:custGeom>
                  <a:avLst/>
                  <a:gdLst>
                    <a:gd name="connsiteX0" fmla="*/ 0 w 49398"/>
                    <a:gd name="connsiteY0" fmla="*/ 9937 h 113974"/>
                    <a:gd name="connsiteX1" fmla="*/ 16256 w 49398"/>
                    <a:gd name="connsiteY1" fmla="*/ 39335 h 113974"/>
                    <a:gd name="connsiteX2" fmla="*/ 25323 w 49398"/>
                    <a:gd name="connsiteY2" fmla="*/ 41945 h 113974"/>
                    <a:gd name="connsiteX3" fmla="*/ 34939 w 49398"/>
                    <a:gd name="connsiteY3" fmla="*/ 56644 h 113974"/>
                    <a:gd name="connsiteX4" fmla="*/ 48630 w 49398"/>
                    <a:gd name="connsiteY4" fmla="*/ 102527 h 113974"/>
                    <a:gd name="connsiteX5" fmla="*/ 45608 w 49398"/>
                    <a:gd name="connsiteY5" fmla="*/ 113975 h 113974"/>
                    <a:gd name="connsiteX6" fmla="*/ 37778 w 49398"/>
                    <a:gd name="connsiteY6" fmla="*/ 2793 h 113974"/>
                    <a:gd name="connsiteX7" fmla="*/ 26971 w 49398"/>
                    <a:gd name="connsiteY7" fmla="*/ 21614 h 113974"/>
                    <a:gd name="connsiteX8" fmla="*/ 7647 w 49398"/>
                    <a:gd name="connsiteY8" fmla="*/ 19919 h 113974"/>
                    <a:gd name="connsiteX9" fmla="*/ 5449 w 49398"/>
                    <a:gd name="connsiteY9" fmla="*/ 0 h 11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398" h="113974">
                      <a:moveTo>
                        <a:pt x="0" y="9937"/>
                      </a:moveTo>
                      <a:cubicBezTo>
                        <a:pt x="11723" y="11906"/>
                        <a:pt x="5816" y="33748"/>
                        <a:pt x="16256" y="39335"/>
                      </a:cubicBezTo>
                      <a:cubicBezTo>
                        <a:pt x="19049" y="40800"/>
                        <a:pt x="22392" y="40709"/>
                        <a:pt x="25323" y="41945"/>
                      </a:cubicBezTo>
                      <a:cubicBezTo>
                        <a:pt x="30909" y="44326"/>
                        <a:pt x="33199" y="50828"/>
                        <a:pt x="34939" y="56644"/>
                      </a:cubicBezTo>
                      <a:cubicBezTo>
                        <a:pt x="39518" y="71938"/>
                        <a:pt x="44051" y="87233"/>
                        <a:pt x="48630" y="102527"/>
                      </a:cubicBezTo>
                      <a:cubicBezTo>
                        <a:pt x="49913" y="106831"/>
                        <a:pt x="50004" y="113196"/>
                        <a:pt x="45608" y="113975"/>
                      </a:cubicBezTo>
                      <a:cubicBezTo>
                        <a:pt x="38419" y="77433"/>
                        <a:pt x="35763" y="40022"/>
                        <a:pt x="37778" y="2793"/>
                      </a:cubicBezTo>
                      <a:cubicBezTo>
                        <a:pt x="35397" y="9754"/>
                        <a:pt x="32741" y="17080"/>
                        <a:pt x="26971" y="21614"/>
                      </a:cubicBezTo>
                      <a:cubicBezTo>
                        <a:pt x="21201" y="26147"/>
                        <a:pt x="11311" y="26284"/>
                        <a:pt x="7647" y="19919"/>
                      </a:cubicBezTo>
                      <a:cubicBezTo>
                        <a:pt x="4259" y="14058"/>
                        <a:pt x="7647" y="6365"/>
                        <a:pt x="5449" y="0"/>
                      </a:cubicBezTo>
                    </a:path>
                  </a:pathLst>
                </a:custGeom>
                <a:solidFill>
                  <a:srgbClr val="213F00">
                    <a:alpha val="50000"/>
                  </a:srgbClr>
                </a:solidFill>
                <a:ln w="4577" cap="flat">
                  <a:noFill/>
                  <a:prstDash val="solid"/>
                  <a:miter/>
                </a:ln>
              </p:spPr>
              <p:txBody>
                <a:bodyPr rtlCol="0" anchor="ctr"/>
                <a:lstStyle/>
                <a:p>
                  <a:endParaRPr lang="th-TH"/>
                </a:p>
              </p:txBody>
            </p:sp>
            <p:sp>
              <p:nvSpPr>
                <p:cNvPr id="1027" name="Freeform: Shape 1026">
                  <a:extLst>
                    <a:ext uri="{FF2B5EF4-FFF2-40B4-BE49-F238E27FC236}">
                      <a16:creationId xmlns:a16="http://schemas.microsoft.com/office/drawing/2014/main" id="{79F8C569-0145-4AFB-BE53-7B7D227E9674}"/>
                    </a:ext>
                  </a:extLst>
                </p:cNvPr>
                <p:cNvSpPr/>
                <p:nvPr/>
              </p:nvSpPr>
              <p:spPr>
                <a:xfrm>
                  <a:off x="8854894" y="-520558"/>
                  <a:ext cx="41702" cy="172770"/>
                </a:xfrm>
                <a:custGeom>
                  <a:avLst/>
                  <a:gdLst>
                    <a:gd name="connsiteX0" fmla="*/ 35624 w 41702"/>
                    <a:gd name="connsiteY0" fmla="*/ 0 h 172770"/>
                    <a:gd name="connsiteX1" fmla="*/ 21245 w 41702"/>
                    <a:gd name="connsiteY1" fmla="*/ 117180 h 172770"/>
                    <a:gd name="connsiteX2" fmla="*/ 10622 w 41702"/>
                    <a:gd name="connsiteY2" fmla="*/ 147632 h 172770"/>
                    <a:gd name="connsiteX3" fmla="*/ 685 w 41702"/>
                    <a:gd name="connsiteY3" fmla="*/ 172771 h 172770"/>
                    <a:gd name="connsiteX4" fmla="*/ 21795 w 41702"/>
                    <a:gd name="connsiteY4" fmla="*/ 95658 h 172770"/>
                    <a:gd name="connsiteX5" fmla="*/ 35624 w 41702"/>
                    <a:gd name="connsiteY5" fmla="*/ 0 h 17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2" h="172770">
                      <a:moveTo>
                        <a:pt x="35624" y="0"/>
                      </a:moveTo>
                      <a:cubicBezTo>
                        <a:pt x="49041" y="38098"/>
                        <a:pt x="38463" y="80639"/>
                        <a:pt x="21245" y="117180"/>
                      </a:cubicBezTo>
                      <a:cubicBezTo>
                        <a:pt x="16621" y="126980"/>
                        <a:pt x="11446" y="136871"/>
                        <a:pt x="10622" y="147632"/>
                      </a:cubicBezTo>
                      <a:cubicBezTo>
                        <a:pt x="9706" y="159537"/>
                        <a:pt x="11721" y="166498"/>
                        <a:pt x="685" y="172771"/>
                      </a:cubicBezTo>
                      <a:cubicBezTo>
                        <a:pt x="-3940" y="152852"/>
                        <a:pt x="16163" y="118096"/>
                        <a:pt x="21795" y="95658"/>
                      </a:cubicBezTo>
                      <a:cubicBezTo>
                        <a:pt x="29579" y="64337"/>
                        <a:pt x="34250" y="32237"/>
                        <a:pt x="35624" y="0"/>
                      </a:cubicBezTo>
                      <a:close/>
                    </a:path>
                  </a:pathLst>
                </a:custGeom>
                <a:solidFill>
                  <a:srgbClr val="213F00">
                    <a:alpha val="50000"/>
                  </a:srgbClr>
                </a:solidFill>
                <a:ln w="4577" cap="flat">
                  <a:noFill/>
                  <a:prstDash val="solid"/>
                  <a:miter/>
                </a:ln>
              </p:spPr>
              <p:txBody>
                <a:bodyPr rtlCol="0" anchor="ctr"/>
                <a:lstStyle/>
                <a:p>
                  <a:endParaRPr lang="th-TH"/>
                </a:p>
              </p:txBody>
            </p:sp>
          </p:grpSp>
          <p:grpSp>
            <p:nvGrpSpPr>
              <p:cNvPr id="959" name="Graphic 4">
                <a:extLst>
                  <a:ext uri="{FF2B5EF4-FFF2-40B4-BE49-F238E27FC236}">
                    <a16:creationId xmlns:a16="http://schemas.microsoft.com/office/drawing/2014/main" id="{3D40F684-C650-44A8-A0A2-632E00674395}"/>
                  </a:ext>
                </a:extLst>
              </p:cNvPr>
              <p:cNvGrpSpPr/>
              <p:nvPr/>
            </p:nvGrpSpPr>
            <p:grpSpPr>
              <a:xfrm>
                <a:off x="8367932" y="-815478"/>
                <a:ext cx="1296959" cy="2043793"/>
                <a:chOff x="8367932" y="-815478"/>
                <a:chExt cx="1296959" cy="2043793"/>
              </a:xfrm>
            </p:grpSpPr>
            <p:grpSp>
              <p:nvGrpSpPr>
                <p:cNvPr id="960" name="Graphic 4">
                  <a:extLst>
                    <a:ext uri="{FF2B5EF4-FFF2-40B4-BE49-F238E27FC236}">
                      <a16:creationId xmlns:a16="http://schemas.microsoft.com/office/drawing/2014/main" id="{80593683-4401-4743-872D-DDD31927E2FA}"/>
                    </a:ext>
                  </a:extLst>
                </p:cNvPr>
                <p:cNvGrpSpPr/>
                <p:nvPr/>
              </p:nvGrpSpPr>
              <p:grpSpPr>
                <a:xfrm>
                  <a:off x="8800703" y="-426804"/>
                  <a:ext cx="261871" cy="443012"/>
                  <a:chOff x="8800703" y="-426804"/>
                  <a:chExt cx="261871" cy="443012"/>
                </a:xfrm>
              </p:grpSpPr>
              <p:grpSp>
                <p:nvGrpSpPr>
                  <p:cNvPr id="1012" name="Graphic 4">
                    <a:extLst>
                      <a:ext uri="{FF2B5EF4-FFF2-40B4-BE49-F238E27FC236}">
                        <a16:creationId xmlns:a16="http://schemas.microsoft.com/office/drawing/2014/main" id="{94F53F05-F305-43D3-802D-95114E95545C}"/>
                      </a:ext>
                    </a:extLst>
                  </p:cNvPr>
                  <p:cNvGrpSpPr/>
                  <p:nvPr/>
                </p:nvGrpSpPr>
                <p:grpSpPr>
                  <a:xfrm>
                    <a:off x="8800703" y="-426804"/>
                    <a:ext cx="261871" cy="443012"/>
                    <a:chOff x="8800703" y="-426804"/>
                    <a:chExt cx="261871" cy="443012"/>
                  </a:xfrm>
                </p:grpSpPr>
                <p:sp>
                  <p:nvSpPr>
                    <p:cNvPr id="1019" name="Freeform: Shape 1018">
                      <a:extLst>
                        <a:ext uri="{FF2B5EF4-FFF2-40B4-BE49-F238E27FC236}">
                          <a16:creationId xmlns:a16="http://schemas.microsoft.com/office/drawing/2014/main" id="{2ED4F2EC-56B3-4B58-A135-54971FEE2E50}"/>
                        </a:ext>
                      </a:extLst>
                    </p:cNvPr>
                    <p:cNvSpPr/>
                    <p:nvPr/>
                  </p:nvSpPr>
                  <p:spPr>
                    <a:xfrm>
                      <a:off x="8936774" y="-105642"/>
                      <a:ext cx="58927" cy="120797"/>
                    </a:xfrm>
                    <a:custGeom>
                      <a:avLst/>
                      <a:gdLst>
                        <a:gd name="connsiteX0" fmla="*/ 50181 w 58927"/>
                        <a:gd name="connsiteY0" fmla="*/ 88240 h 120797"/>
                        <a:gd name="connsiteX1" fmla="*/ 21241 w 58927"/>
                        <a:gd name="connsiteY1" fmla="*/ 0 h 120797"/>
                        <a:gd name="connsiteX2" fmla="*/ 1184 w 58927"/>
                        <a:gd name="connsiteY2" fmla="*/ 412 h 120797"/>
                        <a:gd name="connsiteX3" fmla="*/ 58332 w 58927"/>
                        <a:gd name="connsiteY3" fmla="*/ 120798 h 120797"/>
                        <a:gd name="connsiteX4" fmla="*/ 50868 w 58927"/>
                        <a:gd name="connsiteY4" fmla="*/ 91125 h 120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7" h="120797">
                          <a:moveTo>
                            <a:pt x="50181" y="88240"/>
                          </a:moveTo>
                          <a:cubicBezTo>
                            <a:pt x="29392" y="64200"/>
                            <a:pt x="18722" y="31688"/>
                            <a:pt x="21241" y="0"/>
                          </a:cubicBezTo>
                          <a:cubicBezTo>
                            <a:pt x="14555" y="137"/>
                            <a:pt x="7870" y="275"/>
                            <a:pt x="1184" y="412"/>
                          </a:cubicBezTo>
                          <a:cubicBezTo>
                            <a:pt x="-5685" y="46982"/>
                            <a:pt x="17852" y="96666"/>
                            <a:pt x="58332" y="120798"/>
                          </a:cubicBezTo>
                          <a:cubicBezTo>
                            <a:pt x="60255" y="110449"/>
                            <a:pt x="57462" y="99321"/>
                            <a:pt x="50868" y="91125"/>
                          </a:cubicBezTo>
                        </a:path>
                      </a:pathLst>
                    </a:custGeom>
                    <a:solidFill>
                      <a:srgbClr val="49684F"/>
                    </a:solidFill>
                    <a:ln w="4577" cap="flat">
                      <a:noFill/>
                      <a:prstDash val="solid"/>
                      <a:miter/>
                    </a:ln>
                  </p:spPr>
                  <p:txBody>
                    <a:bodyPr rtlCol="0" anchor="ctr"/>
                    <a:lstStyle/>
                    <a:p>
                      <a:endParaRPr lang="th-TH"/>
                    </a:p>
                  </p:txBody>
                </p:sp>
                <p:sp>
                  <p:nvSpPr>
                    <p:cNvPr id="1020" name="Freeform: Shape 1019">
                      <a:extLst>
                        <a:ext uri="{FF2B5EF4-FFF2-40B4-BE49-F238E27FC236}">
                          <a16:creationId xmlns:a16="http://schemas.microsoft.com/office/drawing/2014/main" id="{26CC77AA-49AB-44A1-8621-408B828AF850}"/>
                        </a:ext>
                      </a:extLst>
                    </p:cNvPr>
                    <p:cNvSpPr/>
                    <p:nvPr/>
                  </p:nvSpPr>
                  <p:spPr>
                    <a:xfrm>
                      <a:off x="8934759" y="-102879"/>
                      <a:ext cx="64278" cy="119088"/>
                    </a:xfrm>
                    <a:custGeom>
                      <a:avLst/>
                      <a:gdLst>
                        <a:gd name="connsiteX0" fmla="*/ 61903 w 64278"/>
                        <a:gd name="connsiteY0" fmla="*/ 107320 h 119088"/>
                        <a:gd name="connsiteX1" fmla="*/ 16845 w 64278"/>
                        <a:gd name="connsiteY1" fmla="*/ 20774 h 119088"/>
                        <a:gd name="connsiteX2" fmla="*/ 13319 w 64278"/>
                        <a:gd name="connsiteY2" fmla="*/ 5709 h 119088"/>
                        <a:gd name="connsiteX3" fmla="*/ 85 w 64278"/>
                        <a:gd name="connsiteY3" fmla="*/ 1038 h 119088"/>
                        <a:gd name="connsiteX4" fmla="*/ 60713 w 64278"/>
                        <a:gd name="connsiteY4" fmla="*/ 119088 h 119088"/>
                        <a:gd name="connsiteX5" fmla="*/ 63369 w 64278"/>
                        <a:gd name="connsiteY5" fmla="*/ 108785 h 11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278" h="119088">
                          <a:moveTo>
                            <a:pt x="61903" y="107320"/>
                          </a:moveTo>
                          <a:cubicBezTo>
                            <a:pt x="36672" y="85569"/>
                            <a:pt x="20187" y="53927"/>
                            <a:pt x="16845" y="20774"/>
                          </a:cubicBezTo>
                          <a:cubicBezTo>
                            <a:pt x="16295" y="15600"/>
                            <a:pt x="16020" y="10150"/>
                            <a:pt x="13319" y="5709"/>
                          </a:cubicBezTo>
                          <a:cubicBezTo>
                            <a:pt x="10617" y="1267"/>
                            <a:pt x="4527" y="-1664"/>
                            <a:pt x="85" y="1038"/>
                          </a:cubicBezTo>
                          <a:cubicBezTo>
                            <a:pt x="-1609" y="47241"/>
                            <a:pt x="22202" y="93537"/>
                            <a:pt x="60713" y="119088"/>
                          </a:cubicBezTo>
                          <a:cubicBezTo>
                            <a:pt x="64056" y="117028"/>
                            <a:pt x="65292" y="112219"/>
                            <a:pt x="63369" y="108785"/>
                          </a:cubicBezTo>
                        </a:path>
                      </a:pathLst>
                    </a:custGeom>
                    <a:solidFill>
                      <a:srgbClr val="304640"/>
                    </a:solidFill>
                    <a:ln w="4577" cap="flat">
                      <a:noFill/>
                      <a:prstDash val="solid"/>
                      <a:miter/>
                    </a:ln>
                  </p:spPr>
                  <p:txBody>
                    <a:bodyPr rtlCol="0" anchor="ctr"/>
                    <a:lstStyle/>
                    <a:p>
                      <a:endParaRPr lang="th-TH"/>
                    </a:p>
                  </p:txBody>
                </p:sp>
                <p:sp>
                  <p:nvSpPr>
                    <p:cNvPr id="1021" name="Freeform: Shape 1020">
                      <a:extLst>
                        <a:ext uri="{FF2B5EF4-FFF2-40B4-BE49-F238E27FC236}">
                          <a16:creationId xmlns:a16="http://schemas.microsoft.com/office/drawing/2014/main" id="{D6B812E8-64D1-4C4D-83E8-407B0D4A7037}"/>
                        </a:ext>
                      </a:extLst>
                    </p:cNvPr>
                    <p:cNvSpPr/>
                    <p:nvPr/>
                  </p:nvSpPr>
                  <p:spPr>
                    <a:xfrm>
                      <a:off x="8800703" y="-401526"/>
                      <a:ext cx="164824" cy="304175"/>
                    </a:xfrm>
                    <a:custGeom>
                      <a:avLst/>
                      <a:gdLst>
                        <a:gd name="connsiteX0" fmla="*/ 155342 w 164824"/>
                        <a:gd name="connsiteY0" fmla="*/ 95821 h 304175"/>
                        <a:gd name="connsiteX1" fmla="*/ 164684 w 164824"/>
                        <a:gd name="connsiteY1" fmla="*/ 20266 h 304175"/>
                        <a:gd name="connsiteX2" fmla="*/ 162531 w 164824"/>
                        <a:gd name="connsiteY2" fmla="*/ 12206 h 304175"/>
                        <a:gd name="connsiteX3" fmla="*/ 156578 w 164824"/>
                        <a:gd name="connsiteY3" fmla="*/ 8268 h 304175"/>
                        <a:gd name="connsiteX4" fmla="*/ 25569 w 164824"/>
                        <a:gd name="connsiteY4" fmla="*/ 42337 h 304175"/>
                        <a:gd name="connsiteX5" fmla="*/ 1803 w 164824"/>
                        <a:gd name="connsiteY5" fmla="*/ 146604 h 304175"/>
                        <a:gd name="connsiteX6" fmla="*/ 44756 w 164824"/>
                        <a:gd name="connsiteY6" fmla="*/ 246750 h 304175"/>
                        <a:gd name="connsiteX7" fmla="*/ 151358 w 164824"/>
                        <a:gd name="connsiteY7" fmla="*/ 280498 h 304175"/>
                        <a:gd name="connsiteX8" fmla="*/ 155342 w 164824"/>
                        <a:gd name="connsiteY8" fmla="*/ 95821 h 30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24" h="304175">
                          <a:moveTo>
                            <a:pt x="155342" y="95821"/>
                          </a:moveTo>
                          <a:cubicBezTo>
                            <a:pt x="158685" y="70636"/>
                            <a:pt x="165920" y="45680"/>
                            <a:pt x="164684" y="20266"/>
                          </a:cubicBezTo>
                          <a:cubicBezTo>
                            <a:pt x="164546" y="17472"/>
                            <a:pt x="164225" y="14450"/>
                            <a:pt x="162531" y="12206"/>
                          </a:cubicBezTo>
                          <a:cubicBezTo>
                            <a:pt x="161066" y="10283"/>
                            <a:pt x="158776" y="9184"/>
                            <a:pt x="156578" y="8268"/>
                          </a:cubicBezTo>
                          <a:cubicBezTo>
                            <a:pt x="111886" y="-10735"/>
                            <a:pt x="55288" y="4010"/>
                            <a:pt x="25569" y="42337"/>
                          </a:cubicBezTo>
                          <a:cubicBezTo>
                            <a:pt x="3131" y="71277"/>
                            <a:pt x="-3692" y="110337"/>
                            <a:pt x="1803" y="146604"/>
                          </a:cubicBezTo>
                          <a:cubicBezTo>
                            <a:pt x="7298" y="182825"/>
                            <a:pt x="24104" y="216528"/>
                            <a:pt x="44756" y="246750"/>
                          </a:cubicBezTo>
                          <a:cubicBezTo>
                            <a:pt x="66690" y="278850"/>
                            <a:pt x="128096" y="336959"/>
                            <a:pt x="151358" y="280498"/>
                          </a:cubicBezTo>
                          <a:cubicBezTo>
                            <a:pt x="172880" y="228159"/>
                            <a:pt x="147924" y="151687"/>
                            <a:pt x="155342" y="95821"/>
                          </a:cubicBezTo>
                          <a:close/>
                        </a:path>
                      </a:pathLst>
                    </a:custGeom>
                    <a:solidFill>
                      <a:srgbClr val="4C5E59"/>
                    </a:solidFill>
                    <a:ln w="4577" cap="flat">
                      <a:noFill/>
                      <a:prstDash val="solid"/>
                      <a:miter/>
                    </a:ln>
                  </p:spPr>
                  <p:txBody>
                    <a:bodyPr rtlCol="0" anchor="ctr"/>
                    <a:lstStyle/>
                    <a:p>
                      <a:endParaRPr lang="th-TH"/>
                    </a:p>
                  </p:txBody>
                </p:sp>
                <p:sp>
                  <p:nvSpPr>
                    <p:cNvPr id="1022" name="Freeform: Shape 1021">
                      <a:extLst>
                        <a:ext uri="{FF2B5EF4-FFF2-40B4-BE49-F238E27FC236}">
                          <a16:creationId xmlns:a16="http://schemas.microsoft.com/office/drawing/2014/main" id="{36E2DBD2-3339-488B-A197-7AD9BCEBB81C}"/>
                        </a:ext>
                      </a:extLst>
                    </p:cNvPr>
                    <p:cNvSpPr/>
                    <p:nvPr/>
                  </p:nvSpPr>
                  <p:spPr>
                    <a:xfrm>
                      <a:off x="8941104" y="-426804"/>
                      <a:ext cx="121470" cy="328462"/>
                    </a:xfrm>
                    <a:custGeom>
                      <a:avLst/>
                      <a:gdLst>
                        <a:gd name="connsiteX0" fmla="*/ 7203 w 121470"/>
                        <a:gd name="connsiteY0" fmla="*/ 227793 h 328462"/>
                        <a:gd name="connsiteX1" fmla="*/ 24741 w 121470"/>
                        <a:gd name="connsiteY1" fmla="*/ 53236 h 328462"/>
                        <a:gd name="connsiteX2" fmla="*/ 57711 w 121470"/>
                        <a:gd name="connsiteY2" fmla="*/ 2225 h 328462"/>
                        <a:gd name="connsiteX3" fmla="*/ 110737 w 121470"/>
                        <a:gd name="connsiteY3" fmla="*/ 25304 h 328462"/>
                        <a:gd name="connsiteX4" fmla="*/ 121132 w 121470"/>
                        <a:gd name="connsiteY4" fmla="*/ 86481 h 328462"/>
                        <a:gd name="connsiteX5" fmla="*/ 34952 w 121470"/>
                        <a:gd name="connsiteY5" fmla="*/ 312233 h 328462"/>
                        <a:gd name="connsiteX6" fmla="*/ 22131 w 121470"/>
                        <a:gd name="connsiteY6" fmla="*/ 324642 h 328462"/>
                        <a:gd name="connsiteX7" fmla="*/ 7203 w 121470"/>
                        <a:gd name="connsiteY7" fmla="*/ 227793 h 32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470" h="328462">
                          <a:moveTo>
                            <a:pt x="7203" y="227793"/>
                          </a:moveTo>
                          <a:cubicBezTo>
                            <a:pt x="5005" y="169180"/>
                            <a:pt x="10958" y="110247"/>
                            <a:pt x="24741" y="53236"/>
                          </a:cubicBezTo>
                          <a:cubicBezTo>
                            <a:pt x="29686" y="32722"/>
                            <a:pt x="38020" y="9780"/>
                            <a:pt x="57711" y="2225"/>
                          </a:cubicBezTo>
                          <a:cubicBezTo>
                            <a:pt x="77309" y="-5285"/>
                            <a:pt x="100205" y="7170"/>
                            <a:pt x="110737" y="25304"/>
                          </a:cubicBezTo>
                          <a:cubicBezTo>
                            <a:pt x="121315" y="43437"/>
                            <a:pt x="122185" y="65554"/>
                            <a:pt x="121132" y="86481"/>
                          </a:cubicBezTo>
                          <a:cubicBezTo>
                            <a:pt x="117011" y="168264"/>
                            <a:pt x="86376" y="248491"/>
                            <a:pt x="34952" y="312233"/>
                          </a:cubicBezTo>
                          <a:cubicBezTo>
                            <a:pt x="31197" y="316903"/>
                            <a:pt x="27213" y="321528"/>
                            <a:pt x="22131" y="324642"/>
                          </a:cubicBezTo>
                          <a:cubicBezTo>
                            <a:pt x="-17250" y="348728"/>
                            <a:pt x="8119" y="252017"/>
                            <a:pt x="7203" y="227793"/>
                          </a:cubicBezTo>
                          <a:close/>
                        </a:path>
                      </a:pathLst>
                    </a:custGeom>
                    <a:solidFill>
                      <a:srgbClr val="737977"/>
                    </a:solidFill>
                    <a:ln w="4577" cap="flat">
                      <a:noFill/>
                      <a:prstDash val="solid"/>
                      <a:miter/>
                    </a:ln>
                  </p:spPr>
                  <p:txBody>
                    <a:bodyPr rtlCol="0" anchor="ctr"/>
                    <a:lstStyle/>
                    <a:p>
                      <a:endParaRPr lang="th-TH"/>
                    </a:p>
                  </p:txBody>
                </p:sp>
              </p:grpSp>
              <p:sp>
                <p:nvSpPr>
                  <p:cNvPr id="1013" name="Freeform: Shape 1012">
                    <a:extLst>
                      <a:ext uri="{FF2B5EF4-FFF2-40B4-BE49-F238E27FC236}">
                        <a16:creationId xmlns:a16="http://schemas.microsoft.com/office/drawing/2014/main" id="{5788A1DD-FBB6-4643-8DAA-2B488DD9AA5B}"/>
                      </a:ext>
                    </a:extLst>
                  </p:cNvPr>
                  <p:cNvSpPr/>
                  <p:nvPr/>
                </p:nvSpPr>
                <p:spPr>
                  <a:xfrm>
                    <a:off x="8824010" y="-390070"/>
                    <a:ext cx="143774" cy="298368"/>
                  </a:xfrm>
                  <a:custGeom>
                    <a:avLst/>
                    <a:gdLst>
                      <a:gd name="connsiteX0" fmla="*/ 51305 w 143774"/>
                      <a:gd name="connsiteY0" fmla="*/ 7528 h 298368"/>
                      <a:gd name="connsiteX1" fmla="*/ 22914 w 143774"/>
                      <a:gd name="connsiteY1" fmla="*/ 42970 h 298368"/>
                      <a:gd name="connsiteX2" fmla="*/ 2995 w 143774"/>
                      <a:gd name="connsiteY2" fmla="*/ 67881 h 298368"/>
                      <a:gd name="connsiteX3" fmla="*/ 3224 w 143774"/>
                      <a:gd name="connsiteY3" fmla="*/ 125349 h 298368"/>
                      <a:gd name="connsiteX4" fmla="*/ 20350 w 143774"/>
                      <a:gd name="connsiteY4" fmla="*/ 83083 h 298368"/>
                      <a:gd name="connsiteX5" fmla="*/ 27219 w 143774"/>
                      <a:gd name="connsiteY5" fmla="*/ 71681 h 298368"/>
                      <a:gd name="connsiteX6" fmla="*/ 36514 w 143774"/>
                      <a:gd name="connsiteY6" fmla="*/ 67057 h 298368"/>
                      <a:gd name="connsiteX7" fmla="*/ 85282 w 143774"/>
                      <a:gd name="connsiteY7" fmla="*/ 67789 h 298368"/>
                      <a:gd name="connsiteX8" fmla="*/ 97279 w 143774"/>
                      <a:gd name="connsiteY8" fmla="*/ 118572 h 298368"/>
                      <a:gd name="connsiteX9" fmla="*/ 96364 w 143774"/>
                      <a:gd name="connsiteY9" fmla="*/ 127730 h 298368"/>
                      <a:gd name="connsiteX10" fmla="*/ 94486 w 143774"/>
                      <a:gd name="connsiteY10" fmla="*/ 132950 h 298368"/>
                      <a:gd name="connsiteX11" fmla="*/ 87984 w 143774"/>
                      <a:gd name="connsiteY11" fmla="*/ 133866 h 298368"/>
                      <a:gd name="connsiteX12" fmla="*/ 46680 w 143774"/>
                      <a:gd name="connsiteY12" fmla="*/ 120266 h 298368"/>
                      <a:gd name="connsiteX13" fmla="*/ 67698 w 143774"/>
                      <a:gd name="connsiteY13" fmla="*/ 146871 h 298368"/>
                      <a:gd name="connsiteX14" fmla="*/ 106667 w 143774"/>
                      <a:gd name="connsiteY14" fmla="*/ 230349 h 298368"/>
                      <a:gd name="connsiteX15" fmla="*/ 104835 w 143774"/>
                      <a:gd name="connsiteY15" fmla="*/ 235569 h 298368"/>
                      <a:gd name="connsiteX16" fmla="*/ 99890 w 143774"/>
                      <a:gd name="connsiteY16" fmla="*/ 237217 h 298368"/>
                      <a:gd name="connsiteX17" fmla="*/ 41963 w 143774"/>
                      <a:gd name="connsiteY17" fmla="*/ 212261 h 298368"/>
                      <a:gd name="connsiteX18" fmla="*/ 5834 w 143774"/>
                      <a:gd name="connsiteY18" fmla="*/ 158410 h 298368"/>
                      <a:gd name="connsiteX19" fmla="*/ 27493 w 143774"/>
                      <a:gd name="connsiteY19" fmla="*/ 198707 h 298368"/>
                      <a:gd name="connsiteX20" fmla="*/ 67744 w 143774"/>
                      <a:gd name="connsiteY20" fmla="*/ 259609 h 298368"/>
                      <a:gd name="connsiteX21" fmla="*/ 123976 w 143774"/>
                      <a:gd name="connsiteY21" fmla="*/ 297708 h 298368"/>
                      <a:gd name="connsiteX22" fmla="*/ 118618 w 143774"/>
                      <a:gd name="connsiteY22" fmla="*/ 217985 h 298368"/>
                      <a:gd name="connsiteX23" fmla="*/ 131898 w 143774"/>
                      <a:gd name="connsiteY23" fmla="*/ 159921 h 298368"/>
                      <a:gd name="connsiteX24" fmla="*/ 51305 w 143774"/>
                      <a:gd name="connsiteY24" fmla="*/ 7528 h 29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3774" h="298368">
                        <a:moveTo>
                          <a:pt x="51305" y="7528"/>
                        </a:moveTo>
                        <a:cubicBezTo>
                          <a:pt x="36056" y="12931"/>
                          <a:pt x="22502" y="26806"/>
                          <a:pt x="22914" y="42970"/>
                        </a:cubicBezTo>
                        <a:cubicBezTo>
                          <a:pt x="11558" y="43978"/>
                          <a:pt x="5422" y="56708"/>
                          <a:pt x="2995" y="67881"/>
                        </a:cubicBezTo>
                        <a:cubicBezTo>
                          <a:pt x="-1081" y="86747"/>
                          <a:pt x="-989" y="106529"/>
                          <a:pt x="3224" y="125349"/>
                        </a:cubicBezTo>
                        <a:cubicBezTo>
                          <a:pt x="8948" y="111245"/>
                          <a:pt x="14626" y="97141"/>
                          <a:pt x="20350" y="83083"/>
                        </a:cubicBezTo>
                        <a:cubicBezTo>
                          <a:pt x="22044" y="78916"/>
                          <a:pt x="23830" y="74612"/>
                          <a:pt x="27219" y="71681"/>
                        </a:cubicBezTo>
                        <a:cubicBezTo>
                          <a:pt x="29874" y="69392"/>
                          <a:pt x="33217" y="68201"/>
                          <a:pt x="36514" y="67057"/>
                        </a:cubicBezTo>
                        <a:cubicBezTo>
                          <a:pt x="52587" y="61516"/>
                          <a:pt x="71865" y="57349"/>
                          <a:pt x="85282" y="67789"/>
                        </a:cubicBezTo>
                        <a:cubicBezTo>
                          <a:pt x="99615" y="79008"/>
                          <a:pt x="99111" y="100438"/>
                          <a:pt x="97279" y="118572"/>
                        </a:cubicBezTo>
                        <a:cubicBezTo>
                          <a:pt x="96959" y="121640"/>
                          <a:pt x="96684" y="124662"/>
                          <a:pt x="96364" y="127730"/>
                        </a:cubicBezTo>
                        <a:cubicBezTo>
                          <a:pt x="96180" y="129608"/>
                          <a:pt x="95906" y="131668"/>
                          <a:pt x="94486" y="132950"/>
                        </a:cubicBezTo>
                        <a:cubicBezTo>
                          <a:pt x="92792" y="134507"/>
                          <a:pt x="90227" y="134278"/>
                          <a:pt x="87984" y="133866"/>
                        </a:cubicBezTo>
                        <a:cubicBezTo>
                          <a:pt x="73651" y="131439"/>
                          <a:pt x="59639" y="126860"/>
                          <a:pt x="46680" y="120266"/>
                        </a:cubicBezTo>
                        <a:cubicBezTo>
                          <a:pt x="45215" y="132126"/>
                          <a:pt x="57899" y="140002"/>
                          <a:pt x="67698" y="146871"/>
                        </a:cubicBezTo>
                        <a:cubicBezTo>
                          <a:pt x="94028" y="165325"/>
                          <a:pt x="109414" y="198340"/>
                          <a:pt x="106667" y="230349"/>
                        </a:cubicBezTo>
                        <a:cubicBezTo>
                          <a:pt x="106484" y="232226"/>
                          <a:pt x="106209" y="234241"/>
                          <a:pt x="104835" y="235569"/>
                        </a:cubicBezTo>
                        <a:cubicBezTo>
                          <a:pt x="103553" y="236805"/>
                          <a:pt x="101630" y="237080"/>
                          <a:pt x="99890" y="237217"/>
                        </a:cubicBezTo>
                        <a:cubicBezTo>
                          <a:pt x="78230" y="238774"/>
                          <a:pt x="57258" y="227647"/>
                          <a:pt x="41963" y="212261"/>
                        </a:cubicBezTo>
                        <a:cubicBezTo>
                          <a:pt x="26669" y="196875"/>
                          <a:pt x="16137" y="177505"/>
                          <a:pt x="5834" y="158410"/>
                        </a:cubicBezTo>
                        <a:cubicBezTo>
                          <a:pt x="10505" y="172972"/>
                          <a:pt x="19068" y="185931"/>
                          <a:pt x="27493" y="198707"/>
                        </a:cubicBezTo>
                        <a:cubicBezTo>
                          <a:pt x="40910" y="218992"/>
                          <a:pt x="54327" y="239278"/>
                          <a:pt x="67744" y="259609"/>
                        </a:cubicBezTo>
                        <a:cubicBezTo>
                          <a:pt x="81069" y="279758"/>
                          <a:pt x="100347" y="302562"/>
                          <a:pt x="123976" y="297708"/>
                        </a:cubicBezTo>
                        <a:cubicBezTo>
                          <a:pt x="124846" y="271057"/>
                          <a:pt x="116787" y="244590"/>
                          <a:pt x="118618" y="217985"/>
                        </a:cubicBezTo>
                        <a:cubicBezTo>
                          <a:pt x="119992" y="198157"/>
                          <a:pt x="126769" y="179154"/>
                          <a:pt x="131898" y="159921"/>
                        </a:cubicBezTo>
                        <a:cubicBezTo>
                          <a:pt x="149985" y="91646"/>
                          <a:pt x="162486" y="-31670"/>
                          <a:pt x="51305" y="7528"/>
                        </a:cubicBezTo>
                        <a:close/>
                      </a:path>
                    </a:pathLst>
                  </a:custGeom>
                  <a:solidFill>
                    <a:srgbClr val="485954"/>
                  </a:solidFill>
                  <a:ln w="4577" cap="flat">
                    <a:noFill/>
                    <a:prstDash val="solid"/>
                    <a:miter/>
                  </a:ln>
                </p:spPr>
                <p:txBody>
                  <a:bodyPr rtlCol="0" anchor="ctr"/>
                  <a:lstStyle/>
                  <a:p>
                    <a:endParaRPr lang="th-TH"/>
                  </a:p>
                </p:txBody>
              </p:sp>
              <p:sp>
                <p:nvSpPr>
                  <p:cNvPr id="1014" name="Freeform: Shape 1013">
                    <a:extLst>
                      <a:ext uri="{FF2B5EF4-FFF2-40B4-BE49-F238E27FC236}">
                        <a16:creationId xmlns:a16="http://schemas.microsoft.com/office/drawing/2014/main" id="{B9DC65EC-D3FF-4720-8DEB-D89354A985A6}"/>
                      </a:ext>
                    </a:extLst>
                  </p:cNvPr>
                  <p:cNvSpPr/>
                  <p:nvPr/>
                </p:nvSpPr>
                <p:spPr>
                  <a:xfrm>
                    <a:off x="8959522" y="-423442"/>
                    <a:ext cx="92793" cy="306947"/>
                  </a:xfrm>
                  <a:custGeom>
                    <a:avLst/>
                    <a:gdLst>
                      <a:gd name="connsiteX0" fmla="*/ 42819 w 92793"/>
                      <a:gd name="connsiteY0" fmla="*/ 223333 h 306947"/>
                      <a:gd name="connsiteX1" fmla="*/ 73316 w 92793"/>
                      <a:gd name="connsiteY1" fmla="*/ 171405 h 306947"/>
                      <a:gd name="connsiteX2" fmla="*/ 82886 w 92793"/>
                      <a:gd name="connsiteY2" fmla="*/ 104779 h 306947"/>
                      <a:gd name="connsiteX3" fmla="*/ 85038 w 92793"/>
                      <a:gd name="connsiteY3" fmla="*/ 50974 h 306947"/>
                      <a:gd name="connsiteX4" fmla="*/ 83527 w 92793"/>
                      <a:gd name="connsiteY4" fmla="*/ 37557 h 306947"/>
                      <a:gd name="connsiteX5" fmla="*/ 68920 w 92793"/>
                      <a:gd name="connsiteY5" fmla="*/ 24873 h 306947"/>
                      <a:gd name="connsiteX6" fmla="*/ 34943 w 92793"/>
                      <a:gd name="connsiteY6" fmla="*/ 11960 h 306947"/>
                      <a:gd name="connsiteX7" fmla="*/ 5224 w 92793"/>
                      <a:gd name="connsiteY7" fmla="*/ 53264 h 306947"/>
                      <a:gd name="connsiteX8" fmla="*/ 57563 w 92793"/>
                      <a:gd name="connsiteY8" fmla="*/ 8 h 306947"/>
                      <a:gd name="connsiteX9" fmla="*/ 70294 w 92793"/>
                      <a:gd name="connsiteY9" fmla="*/ 3443 h 306947"/>
                      <a:gd name="connsiteX10" fmla="*/ 76155 w 92793"/>
                      <a:gd name="connsiteY10" fmla="*/ 10403 h 306947"/>
                      <a:gd name="connsiteX11" fmla="*/ 92777 w 92793"/>
                      <a:gd name="connsiteY11" fmla="*/ 101848 h 306947"/>
                      <a:gd name="connsiteX12" fmla="*/ 84031 w 92793"/>
                      <a:gd name="connsiteY12" fmla="*/ 172962 h 306947"/>
                      <a:gd name="connsiteX13" fmla="*/ 68370 w 92793"/>
                      <a:gd name="connsiteY13" fmla="*/ 203780 h 306947"/>
                      <a:gd name="connsiteX14" fmla="*/ 5178 w 92793"/>
                      <a:gd name="connsiteY14" fmla="*/ 306948 h 306947"/>
                      <a:gd name="connsiteX15" fmla="*/ 42819 w 92793"/>
                      <a:gd name="connsiteY15" fmla="*/ 223333 h 30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793" h="306947">
                        <a:moveTo>
                          <a:pt x="42819" y="223333"/>
                        </a:moveTo>
                        <a:cubicBezTo>
                          <a:pt x="54587" y="206985"/>
                          <a:pt x="66447" y="190317"/>
                          <a:pt x="73316" y="171405"/>
                        </a:cubicBezTo>
                        <a:cubicBezTo>
                          <a:pt x="81009" y="150204"/>
                          <a:pt x="81970" y="127308"/>
                          <a:pt x="82886" y="104779"/>
                        </a:cubicBezTo>
                        <a:cubicBezTo>
                          <a:pt x="83619" y="86829"/>
                          <a:pt x="84306" y="68924"/>
                          <a:pt x="85038" y="50974"/>
                        </a:cubicBezTo>
                        <a:cubicBezTo>
                          <a:pt x="85221" y="46441"/>
                          <a:pt x="85359" y="41724"/>
                          <a:pt x="83527" y="37557"/>
                        </a:cubicBezTo>
                        <a:cubicBezTo>
                          <a:pt x="80871" y="31513"/>
                          <a:pt x="74689" y="27987"/>
                          <a:pt x="68920" y="24873"/>
                        </a:cubicBezTo>
                        <a:cubicBezTo>
                          <a:pt x="58205" y="19057"/>
                          <a:pt x="47077" y="13150"/>
                          <a:pt x="34943" y="11960"/>
                        </a:cubicBezTo>
                        <a:cubicBezTo>
                          <a:pt x="22808" y="10769"/>
                          <a:pt x="10810" y="42457"/>
                          <a:pt x="5224" y="53264"/>
                        </a:cubicBezTo>
                        <a:cubicBezTo>
                          <a:pt x="17542" y="36504"/>
                          <a:pt x="36774" y="-633"/>
                          <a:pt x="57563" y="8"/>
                        </a:cubicBezTo>
                        <a:cubicBezTo>
                          <a:pt x="62051" y="146"/>
                          <a:pt x="66676" y="832"/>
                          <a:pt x="70294" y="3443"/>
                        </a:cubicBezTo>
                        <a:cubicBezTo>
                          <a:pt x="72766" y="5228"/>
                          <a:pt x="74552" y="7793"/>
                          <a:pt x="76155" y="10403"/>
                        </a:cubicBezTo>
                        <a:cubicBezTo>
                          <a:pt x="92594" y="37191"/>
                          <a:pt x="92914" y="70435"/>
                          <a:pt x="92777" y="101848"/>
                        </a:cubicBezTo>
                        <a:cubicBezTo>
                          <a:pt x="92640" y="125843"/>
                          <a:pt x="92411" y="150479"/>
                          <a:pt x="84031" y="172962"/>
                        </a:cubicBezTo>
                        <a:cubicBezTo>
                          <a:pt x="80001" y="183769"/>
                          <a:pt x="74186" y="193797"/>
                          <a:pt x="68370" y="203780"/>
                        </a:cubicBezTo>
                        <a:cubicBezTo>
                          <a:pt x="49687" y="235971"/>
                          <a:pt x="31875" y="282175"/>
                          <a:pt x="5178" y="306948"/>
                        </a:cubicBezTo>
                        <a:cubicBezTo>
                          <a:pt x="-14833" y="282358"/>
                          <a:pt x="28623" y="243069"/>
                          <a:pt x="42819" y="223333"/>
                        </a:cubicBezTo>
                        <a:close/>
                      </a:path>
                    </a:pathLst>
                  </a:custGeom>
                  <a:solidFill>
                    <a:srgbClr val="4A645A"/>
                  </a:solidFill>
                  <a:ln w="4577" cap="flat">
                    <a:noFill/>
                    <a:prstDash val="solid"/>
                    <a:miter/>
                  </a:ln>
                </p:spPr>
                <p:txBody>
                  <a:bodyPr rtlCol="0" anchor="ctr"/>
                  <a:lstStyle/>
                  <a:p>
                    <a:endParaRPr lang="th-TH"/>
                  </a:p>
                </p:txBody>
              </p:sp>
              <p:sp>
                <p:nvSpPr>
                  <p:cNvPr id="1015" name="Freeform: Shape 1014">
                    <a:extLst>
                      <a:ext uri="{FF2B5EF4-FFF2-40B4-BE49-F238E27FC236}">
                        <a16:creationId xmlns:a16="http://schemas.microsoft.com/office/drawing/2014/main" id="{329C3275-3046-45C8-86E7-79ED9079B3B0}"/>
                      </a:ext>
                    </a:extLst>
                  </p:cNvPr>
                  <p:cNvSpPr/>
                  <p:nvPr/>
                </p:nvSpPr>
                <p:spPr>
                  <a:xfrm>
                    <a:off x="8944002" y="-424264"/>
                    <a:ext cx="108996" cy="264405"/>
                  </a:xfrm>
                  <a:custGeom>
                    <a:avLst/>
                    <a:gdLst>
                      <a:gd name="connsiteX0" fmla="*/ 74732 w 108996"/>
                      <a:gd name="connsiteY0" fmla="*/ 69563 h 264405"/>
                      <a:gd name="connsiteX1" fmla="*/ 44555 w 108996"/>
                      <a:gd name="connsiteY1" fmla="*/ 96763 h 264405"/>
                      <a:gd name="connsiteX2" fmla="*/ 15386 w 108996"/>
                      <a:gd name="connsiteY2" fmla="*/ 124879 h 264405"/>
                      <a:gd name="connsiteX3" fmla="*/ 89980 w 108996"/>
                      <a:gd name="connsiteY3" fmla="*/ 74829 h 264405"/>
                      <a:gd name="connsiteX4" fmla="*/ 101153 w 108996"/>
                      <a:gd name="connsiteY4" fmla="*/ 112241 h 264405"/>
                      <a:gd name="connsiteX5" fmla="*/ 67176 w 108996"/>
                      <a:gd name="connsiteY5" fmla="*/ 160871 h 264405"/>
                      <a:gd name="connsiteX6" fmla="*/ 9433 w 108996"/>
                      <a:gd name="connsiteY6" fmla="*/ 208540 h 264405"/>
                      <a:gd name="connsiteX7" fmla="*/ 68550 w 108996"/>
                      <a:gd name="connsiteY7" fmla="*/ 171907 h 264405"/>
                      <a:gd name="connsiteX8" fmla="*/ 91995 w 108996"/>
                      <a:gd name="connsiteY8" fmla="*/ 167145 h 264405"/>
                      <a:gd name="connsiteX9" fmla="*/ 0 w 108996"/>
                      <a:gd name="connsiteY9" fmla="*/ 264406 h 264405"/>
                      <a:gd name="connsiteX10" fmla="*/ 43639 w 108996"/>
                      <a:gd name="connsiteY10" fmla="*/ 240090 h 264405"/>
                      <a:gd name="connsiteX11" fmla="*/ 69191 w 108996"/>
                      <a:gd name="connsiteY11" fmla="*/ 219026 h 264405"/>
                      <a:gd name="connsiteX12" fmla="*/ 99688 w 108996"/>
                      <a:gd name="connsiteY12" fmla="*/ 143974 h 264405"/>
                      <a:gd name="connsiteX13" fmla="*/ 108846 w 108996"/>
                      <a:gd name="connsiteY13" fmla="*/ 73089 h 264405"/>
                      <a:gd name="connsiteX14" fmla="*/ 81967 w 108996"/>
                      <a:gd name="connsiteY14" fmla="*/ 8661 h 264405"/>
                      <a:gd name="connsiteX15" fmla="*/ 63284 w 108996"/>
                      <a:gd name="connsiteY15" fmla="*/ 6 h 264405"/>
                      <a:gd name="connsiteX16" fmla="*/ 39656 w 108996"/>
                      <a:gd name="connsiteY16" fmla="*/ 17727 h 264405"/>
                      <a:gd name="connsiteX17" fmla="*/ 13142 w 108996"/>
                      <a:gd name="connsiteY17" fmla="*/ 74005 h 264405"/>
                      <a:gd name="connsiteX18" fmla="*/ 54354 w 108996"/>
                      <a:gd name="connsiteY18" fmla="*/ 18551 h 264405"/>
                      <a:gd name="connsiteX19" fmla="*/ 74732 w 108996"/>
                      <a:gd name="connsiteY19" fmla="*/ 69563 h 26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996" h="264405">
                        <a:moveTo>
                          <a:pt x="74732" y="69563"/>
                        </a:moveTo>
                        <a:cubicBezTo>
                          <a:pt x="66947" y="80736"/>
                          <a:pt x="55591" y="88750"/>
                          <a:pt x="44555" y="96763"/>
                        </a:cubicBezTo>
                        <a:cubicBezTo>
                          <a:pt x="33565" y="104731"/>
                          <a:pt x="22392" y="113248"/>
                          <a:pt x="15386" y="124879"/>
                        </a:cubicBezTo>
                        <a:cubicBezTo>
                          <a:pt x="40251" y="108211"/>
                          <a:pt x="65116" y="91543"/>
                          <a:pt x="89980" y="74829"/>
                        </a:cubicBezTo>
                        <a:cubicBezTo>
                          <a:pt x="95887" y="86598"/>
                          <a:pt x="101978" y="99099"/>
                          <a:pt x="101153" y="112241"/>
                        </a:cubicBezTo>
                        <a:cubicBezTo>
                          <a:pt x="99871" y="132572"/>
                          <a:pt x="82883" y="147912"/>
                          <a:pt x="67176" y="160871"/>
                        </a:cubicBezTo>
                        <a:cubicBezTo>
                          <a:pt x="47944" y="176761"/>
                          <a:pt x="28711" y="192650"/>
                          <a:pt x="9433" y="208540"/>
                        </a:cubicBezTo>
                        <a:cubicBezTo>
                          <a:pt x="29124" y="196314"/>
                          <a:pt x="48860" y="184133"/>
                          <a:pt x="68550" y="171907"/>
                        </a:cubicBezTo>
                        <a:cubicBezTo>
                          <a:pt x="75693" y="167465"/>
                          <a:pt x="84714" y="162978"/>
                          <a:pt x="91995" y="167145"/>
                        </a:cubicBezTo>
                        <a:cubicBezTo>
                          <a:pt x="71664" y="207578"/>
                          <a:pt x="39243" y="241876"/>
                          <a:pt x="0" y="264406"/>
                        </a:cubicBezTo>
                        <a:cubicBezTo>
                          <a:pt x="15157" y="257445"/>
                          <a:pt x="29764" y="249294"/>
                          <a:pt x="43639" y="240090"/>
                        </a:cubicBezTo>
                        <a:cubicBezTo>
                          <a:pt x="52843" y="233954"/>
                          <a:pt x="61818" y="227314"/>
                          <a:pt x="69191" y="219026"/>
                        </a:cubicBezTo>
                        <a:cubicBezTo>
                          <a:pt x="87324" y="198603"/>
                          <a:pt x="93827" y="170625"/>
                          <a:pt x="99688" y="143974"/>
                        </a:cubicBezTo>
                        <a:cubicBezTo>
                          <a:pt x="104817" y="120620"/>
                          <a:pt x="109945" y="96992"/>
                          <a:pt x="108846" y="73089"/>
                        </a:cubicBezTo>
                        <a:cubicBezTo>
                          <a:pt x="107747" y="49232"/>
                          <a:pt x="99642" y="24733"/>
                          <a:pt x="81967" y="8661"/>
                        </a:cubicBezTo>
                        <a:cubicBezTo>
                          <a:pt x="76746" y="3898"/>
                          <a:pt x="70290" y="-177"/>
                          <a:pt x="63284" y="6"/>
                        </a:cubicBezTo>
                        <a:cubicBezTo>
                          <a:pt x="53027" y="281"/>
                          <a:pt x="45334" y="9210"/>
                          <a:pt x="39656" y="17727"/>
                        </a:cubicBezTo>
                        <a:cubicBezTo>
                          <a:pt x="28162" y="35082"/>
                          <a:pt x="19187" y="54086"/>
                          <a:pt x="13142" y="74005"/>
                        </a:cubicBezTo>
                        <a:cubicBezTo>
                          <a:pt x="16210" y="63839"/>
                          <a:pt x="43410" y="20475"/>
                          <a:pt x="54354" y="18551"/>
                        </a:cubicBezTo>
                        <a:cubicBezTo>
                          <a:pt x="84577" y="13377"/>
                          <a:pt x="87920" y="50697"/>
                          <a:pt x="74732" y="69563"/>
                        </a:cubicBezTo>
                        <a:close/>
                      </a:path>
                    </a:pathLst>
                  </a:custGeom>
                  <a:solidFill>
                    <a:srgbClr val="808584"/>
                  </a:solidFill>
                  <a:ln w="4577" cap="flat">
                    <a:noFill/>
                    <a:prstDash val="solid"/>
                    <a:miter/>
                  </a:ln>
                </p:spPr>
                <p:txBody>
                  <a:bodyPr rtlCol="0" anchor="ctr"/>
                  <a:lstStyle/>
                  <a:p>
                    <a:endParaRPr lang="th-TH"/>
                  </a:p>
                </p:txBody>
              </p:sp>
              <p:sp>
                <p:nvSpPr>
                  <p:cNvPr id="1016" name="Freeform: Shape 1015">
                    <a:extLst>
                      <a:ext uri="{FF2B5EF4-FFF2-40B4-BE49-F238E27FC236}">
                        <a16:creationId xmlns:a16="http://schemas.microsoft.com/office/drawing/2014/main" id="{0A4830D8-208F-4A7B-8974-CFE629592A6E}"/>
                      </a:ext>
                    </a:extLst>
                  </p:cNvPr>
                  <p:cNvSpPr/>
                  <p:nvPr/>
                </p:nvSpPr>
                <p:spPr>
                  <a:xfrm>
                    <a:off x="8940716" y="-390556"/>
                    <a:ext cx="31039" cy="277129"/>
                  </a:xfrm>
                  <a:custGeom>
                    <a:avLst/>
                    <a:gdLst>
                      <a:gd name="connsiteX0" fmla="*/ 9194 w 31039"/>
                      <a:gd name="connsiteY0" fmla="*/ 217097 h 277129"/>
                      <a:gd name="connsiteX1" fmla="*/ 29021 w 31039"/>
                      <a:gd name="connsiteY1" fmla="*/ 150608 h 277129"/>
                      <a:gd name="connsiteX2" fmla="*/ 30578 w 31039"/>
                      <a:gd name="connsiteY2" fmla="*/ 103534 h 277129"/>
                      <a:gd name="connsiteX3" fmla="*/ 25083 w 31039"/>
                      <a:gd name="connsiteY3" fmla="*/ 0 h 277129"/>
                      <a:gd name="connsiteX4" fmla="*/ 15055 w 31039"/>
                      <a:gd name="connsiteY4" fmla="*/ 144609 h 277129"/>
                      <a:gd name="connsiteX5" fmla="*/ 2966 w 31039"/>
                      <a:gd name="connsiteY5" fmla="*/ 176801 h 277129"/>
                      <a:gd name="connsiteX6" fmla="*/ 1730 w 31039"/>
                      <a:gd name="connsiteY6" fmla="*/ 243107 h 277129"/>
                      <a:gd name="connsiteX7" fmla="*/ 3973 w 31039"/>
                      <a:gd name="connsiteY7" fmla="*/ 277130 h 277129"/>
                      <a:gd name="connsiteX8" fmla="*/ 9194 w 31039"/>
                      <a:gd name="connsiteY8" fmla="*/ 217097 h 27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039" h="277129">
                        <a:moveTo>
                          <a:pt x="9194" y="217097"/>
                        </a:moveTo>
                        <a:cubicBezTo>
                          <a:pt x="14780" y="194659"/>
                          <a:pt x="25175" y="173458"/>
                          <a:pt x="29021" y="150608"/>
                        </a:cubicBezTo>
                        <a:cubicBezTo>
                          <a:pt x="31631" y="135085"/>
                          <a:pt x="31173" y="119241"/>
                          <a:pt x="30578" y="103534"/>
                        </a:cubicBezTo>
                        <a:cubicBezTo>
                          <a:pt x="29250" y="69008"/>
                          <a:pt x="27418" y="34481"/>
                          <a:pt x="25083" y="0"/>
                        </a:cubicBezTo>
                        <a:cubicBezTo>
                          <a:pt x="5072" y="44509"/>
                          <a:pt x="30303" y="98268"/>
                          <a:pt x="15055" y="144609"/>
                        </a:cubicBezTo>
                        <a:cubicBezTo>
                          <a:pt x="11483" y="155508"/>
                          <a:pt x="5713" y="165673"/>
                          <a:pt x="2966" y="176801"/>
                        </a:cubicBezTo>
                        <a:cubicBezTo>
                          <a:pt x="-2346" y="198323"/>
                          <a:pt x="4065" y="221035"/>
                          <a:pt x="1730" y="243107"/>
                        </a:cubicBezTo>
                        <a:cubicBezTo>
                          <a:pt x="310" y="256249"/>
                          <a:pt x="-2208" y="265407"/>
                          <a:pt x="3973" y="277130"/>
                        </a:cubicBezTo>
                        <a:cubicBezTo>
                          <a:pt x="13544" y="262980"/>
                          <a:pt x="4294" y="236787"/>
                          <a:pt x="9194" y="217097"/>
                        </a:cubicBezTo>
                        <a:close/>
                      </a:path>
                    </a:pathLst>
                  </a:custGeom>
                  <a:solidFill>
                    <a:srgbClr val="183F34">
                      <a:alpha val="50000"/>
                    </a:srgbClr>
                  </a:solidFill>
                  <a:ln w="4577" cap="flat">
                    <a:noFill/>
                    <a:prstDash val="solid"/>
                    <a:miter/>
                  </a:ln>
                </p:spPr>
                <p:txBody>
                  <a:bodyPr rtlCol="0" anchor="ctr"/>
                  <a:lstStyle/>
                  <a:p>
                    <a:endParaRPr lang="th-TH"/>
                  </a:p>
                </p:txBody>
              </p:sp>
              <p:sp>
                <p:nvSpPr>
                  <p:cNvPr id="1017" name="Freeform: Shape 1016">
                    <a:extLst>
                      <a:ext uri="{FF2B5EF4-FFF2-40B4-BE49-F238E27FC236}">
                        <a16:creationId xmlns:a16="http://schemas.microsoft.com/office/drawing/2014/main" id="{F29F55AE-4047-4A75-A58B-E8319C7B45F2}"/>
                      </a:ext>
                    </a:extLst>
                  </p:cNvPr>
                  <p:cNvSpPr/>
                  <p:nvPr/>
                </p:nvSpPr>
                <p:spPr>
                  <a:xfrm>
                    <a:off x="8806638" y="-388570"/>
                    <a:ext cx="157835" cy="160161"/>
                  </a:xfrm>
                  <a:custGeom>
                    <a:avLst/>
                    <a:gdLst>
                      <a:gd name="connsiteX0" fmla="*/ 132144 w 157835"/>
                      <a:gd name="connsiteY0" fmla="*/ 5616 h 160161"/>
                      <a:gd name="connsiteX1" fmla="*/ 108836 w 157835"/>
                      <a:gd name="connsiteY1" fmla="*/ 1265 h 160161"/>
                      <a:gd name="connsiteX2" fmla="*/ 55214 w 157835"/>
                      <a:gd name="connsiteY2" fmla="*/ 6119 h 160161"/>
                      <a:gd name="connsiteX3" fmla="*/ 15513 w 157835"/>
                      <a:gd name="connsiteY3" fmla="*/ 52277 h 160161"/>
                      <a:gd name="connsiteX4" fmla="*/ 4157 w 157835"/>
                      <a:gd name="connsiteY4" fmla="*/ 115057 h 160161"/>
                      <a:gd name="connsiteX5" fmla="*/ 72386 w 157835"/>
                      <a:gd name="connsiteY5" fmla="*/ 29061 h 160161"/>
                      <a:gd name="connsiteX6" fmla="*/ 94961 w 157835"/>
                      <a:gd name="connsiteY6" fmla="*/ 25535 h 160161"/>
                      <a:gd name="connsiteX7" fmla="*/ 109248 w 157835"/>
                      <a:gd name="connsiteY7" fmla="*/ 41653 h 160161"/>
                      <a:gd name="connsiteX8" fmla="*/ 109431 w 157835"/>
                      <a:gd name="connsiteY8" fmla="*/ 58642 h 160161"/>
                      <a:gd name="connsiteX9" fmla="*/ 122345 w 157835"/>
                      <a:gd name="connsiteY9" fmla="*/ 62717 h 160161"/>
                      <a:gd name="connsiteX10" fmla="*/ 133426 w 157835"/>
                      <a:gd name="connsiteY10" fmla="*/ 95000 h 160161"/>
                      <a:gd name="connsiteX11" fmla="*/ 124817 w 157835"/>
                      <a:gd name="connsiteY11" fmla="*/ 160162 h 160161"/>
                      <a:gd name="connsiteX12" fmla="*/ 130221 w 157835"/>
                      <a:gd name="connsiteY12" fmla="*/ 153201 h 160161"/>
                      <a:gd name="connsiteX13" fmla="*/ 132144 w 157835"/>
                      <a:gd name="connsiteY13" fmla="*/ 5616 h 16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835" h="160161">
                        <a:moveTo>
                          <a:pt x="132144" y="5616"/>
                        </a:moveTo>
                        <a:cubicBezTo>
                          <a:pt x="124771" y="2685"/>
                          <a:pt x="116712" y="1952"/>
                          <a:pt x="108836" y="1265"/>
                        </a:cubicBezTo>
                        <a:cubicBezTo>
                          <a:pt x="90748" y="-337"/>
                          <a:pt x="71608" y="-1803"/>
                          <a:pt x="55214" y="6119"/>
                        </a:cubicBezTo>
                        <a:cubicBezTo>
                          <a:pt x="36623" y="15094"/>
                          <a:pt x="25541" y="34235"/>
                          <a:pt x="15513" y="52277"/>
                        </a:cubicBezTo>
                        <a:cubicBezTo>
                          <a:pt x="4752" y="71738"/>
                          <a:pt x="-6192" y="95412"/>
                          <a:pt x="4157" y="115057"/>
                        </a:cubicBezTo>
                        <a:cubicBezTo>
                          <a:pt x="19863" y="81080"/>
                          <a:pt x="38226" y="44355"/>
                          <a:pt x="72386" y="29061"/>
                        </a:cubicBezTo>
                        <a:cubicBezTo>
                          <a:pt x="79484" y="25901"/>
                          <a:pt x="87406" y="23795"/>
                          <a:pt x="94961" y="25535"/>
                        </a:cubicBezTo>
                        <a:cubicBezTo>
                          <a:pt x="102517" y="27321"/>
                          <a:pt x="109340" y="33915"/>
                          <a:pt x="109248" y="41653"/>
                        </a:cubicBezTo>
                        <a:cubicBezTo>
                          <a:pt x="109157" y="47515"/>
                          <a:pt x="105585" y="54200"/>
                          <a:pt x="109431" y="58642"/>
                        </a:cubicBezTo>
                        <a:cubicBezTo>
                          <a:pt x="112453" y="62122"/>
                          <a:pt x="117949" y="61389"/>
                          <a:pt x="122345" y="62717"/>
                        </a:cubicBezTo>
                        <a:cubicBezTo>
                          <a:pt x="134250" y="66335"/>
                          <a:pt x="135029" y="82682"/>
                          <a:pt x="133426" y="95000"/>
                        </a:cubicBezTo>
                        <a:cubicBezTo>
                          <a:pt x="130541" y="116705"/>
                          <a:pt x="127702" y="138456"/>
                          <a:pt x="124817" y="160162"/>
                        </a:cubicBezTo>
                        <a:cubicBezTo>
                          <a:pt x="127931" y="159933"/>
                          <a:pt x="129442" y="156269"/>
                          <a:pt x="130221" y="153201"/>
                        </a:cubicBezTo>
                        <a:cubicBezTo>
                          <a:pt x="139928" y="116339"/>
                          <a:pt x="186040" y="27092"/>
                          <a:pt x="132144" y="5616"/>
                        </a:cubicBezTo>
                        <a:close/>
                      </a:path>
                    </a:pathLst>
                  </a:custGeom>
                  <a:solidFill>
                    <a:srgbClr val="183F34">
                      <a:alpha val="50000"/>
                    </a:srgbClr>
                  </a:solidFill>
                  <a:ln w="4577" cap="flat">
                    <a:noFill/>
                    <a:prstDash val="solid"/>
                    <a:miter/>
                  </a:ln>
                </p:spPr>
                <p:txBody>
                  <a:bodyPr rtlCol="0" anchor="ctr"/>
                  <a:lstStyle/>
                  <a:p>
                    <a:endParaRPr lang="th-TH"/>
                  </a:p>
                </p:txBody>
              </p:sp>
              <p:sp>
                <p:nvSpPr>
                  <p:cNvPr id="1018" name="Freeform: Shape 1017">
                    <a:extLst>
                      <a:ext uri="{FF2B5EF4-FFF2-40B4-BE49-F238E27FC236}">
                        <a16:creationId xmlns:a16="http://schemas.microsoft.com/office/drawing/2014/main" id="{7EAD28C4-DF00-47E2-822D-1523BE205566}"/>
                      </a:ext>
                    </a:extLst>
                  </p:cNvPr>
                  <p:cNvSpPr/>
                  <p:nvPr/>
                </p:nvSpPr>
                <p:spPr>
                  <a:xfrm>
                    <a:off x="8808868" y="-323243"/>
                    <a:ext cx="146674" cy="237246"/>
                  </a:xfrm>
                  <a:custGeom>
                    <a:avLst/>
                    <a:gdLst>
                      <a:gd name="connsiteX0" fmla="*/ 47856 w 146674"/>
                      <a:gd name="connsiteY0" fmla="*/ 180053 h 237246"/>
                      <a:gd name="connsiteX1" fmla="*/ 13925 w 146674"/>
                      <a:gd name="connsiteY1" fmla="*/ 108481 h 237246"/>
                      <a:gd name="connsiteX2" fmla="*/ 6369 w 146674"/>
                      <a:gd name="connsiteY2" fmla="*/ 22256 h 237246"/>
                      <a:gd name="connsiteX3" fmla="*/ 34119 w 146674"/>
                      <a:gd name="connsiteY3" fmla="*/ 115212 h 237246"/>
                      <a:gd name="connsiteX4" fmla="*/ 48680 w 146674"/>
                      <a:gd name="connsiteY4" fmla="*/ 141909 h 237246"/>
                      <a:gd name="connsiteX5" fmla="*/ 68050 w 146674"/>
                      <a:gd name="connsiteY5" fmla="*/ 165033 h 237246"/>
                      <a:gd name="connsiteX6" fmla="*/ 101157 w 146674"/>
                      <a:gd name="connsiteY6" fmla="*/ 165400 h 237246"/>
                      <a:gd name="connsiteX7" fmla="*/ 115582 w 146674"/>
                      <a:gd name="connsiteY7" fmla="*/ 146305 h 237246"/>
                      <a:gd name="connsiteX8" fmla="*/ 77300 w 146674"/>
                      <a:gd name="connsiteY8" fmla="*/ 108206 h 237246"/>
                      <a:gd name="connsiteX9" fmla="*/ 76201 w 146674"/>
                      <a:gd name="connsiteY9" fmla="*/ 93965 h 237246"/>
                      <a:gd name="connsiteX10" fmla="*/ 57472 w 146674"/>
                      <a:gd name="connsiteY10" fmla="*/ 82426 h 237246"/>
                      <a:gd name="connsiteX11" fmla="*/ 126297 w 146674"/>
                      <a:gd name="connsiteY11" fmla="*/ 107244 h 237246"/>
                      <a:gd name="connsiteX12" fmla="*/ 83482 w 146674"/>
                      <a:gd name="connsiteY12" fmla="*/ 24912 h 237246"/>
                      <a:gd name="connsiteX13" fmla="*/ 56969 w 146674"/>
                      <a:gd name="connsiteY13" fmla="*/ 322 h 237246"/>
                      <a:gd name="connsiteX14" fmla="*/ 79635 w 146674"/>
                      <a:gd name="connsiteY14" fmla="*/ 8427 h 237246"/>
                      <a:gd name="connsiteX15" fmla="*/ 124053 w 146674"/>
                      <a:gd name="connsiteY15" fmla="*/ 50829 h 237246"/>
                      <a:gd name="connsiteX16" fmla="*/ 136920 w 146674"/>
                      <a:gd name="connsiteY16" fmla="*/ 108435 h 237246"/>
                      <a:gd name="connsiteX17" fmla="*/ 146674 w 146674"/>
                      <a:gd name="connsiteY17" fmla="*/ 237246 h 237246"/>
                      <a:gd name="connsiteX18" fmla="*/ 47856 w 146674"/>
                      <a:gd name="connsiteY18" fmla="*/ 180053 h 23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6674" h="237246">
                        <a:moveTo>
                          <a:pt x="47856" y="180053"/>
                        </a:moveTo>
                        <a:cubicBezTo>
                          <a:pt x="28395" y="161736"/>
                          <a:pt x="22167" y="133895"/>
                          <a:pt x="13925" y="108481"/>
                        </a:cubicBezTo>
                        <a:cubicBezTo>
                          <a:pt x="4766" y="80182"/>
                          <a:pt x="-7780" y="48403"/>
                          <a:pt x="6369" y="22256"/>
                        </a:cubicBezTo>
                        <a:cubicBezTo>
                          <a:pt x="2065" y="54905"/>
                          <a:pt x="18366" y="86318"/>
                          <a:pt x="34119" y="115212"/>
                        </a:cubicBezTo>
                        <a:cubicBezTo>
                          <a:pt x="38973" y="124096"/>
                          <a:pt x="43826" y="132979"/>
                          <a:pt x="48680" y="141909"/>
                        </a:cubicBezTo>
                        <a:cubicBezTo>
                          <a:pt x="53580" y="150884"/>
                          <a:pt x="58983" y="160362"/>
                          <a:pt x="68050" y="165033"/>
                        </a:cubicBezTo>
                        <a:cubicBezTo>
                          <a:pt x="78079" y="170208"/>
                          <a:pt x="90259" y="168330"/>
                          <a:pt x="101157" y="165400"/>
                        </a:cubicBezTo>
                        <a:cubicBezTo>
                          <a:pt x="110407" y="162927"/>
                          <a:pt x="121626" y="153677"/>
                          <a:pt x="115582" y="146305"/>
                        </a:cubicBezTo>
                        <a:cubicBezTo>
                          <a:pt x="98547" y="138154"/>
                          <a:pt x="79269" y="126935"/>
                          <a:pt x="77300" y="108206"/>
                        </a:cubicBezTo>
                        <a:cubicBezTo>
                          <a:pt x="76796" y="103444"/>
                          <a:pt x="77529" y="98544"/>
                          <a:pt x="76201" y="93965"/>
                        </a:cubicBezTo>
                        <a:cubicBezTo>
                          <a:pt x="73957" y="86272"/>
                          <a:pt x="65394" y="80960"/>
                          <a:pt x="57472" y="82426"/>
                        </a:cubicBezTo>
                        <a:cubicBezTo>
                          <a:pt x="82429" y="77801"/>
                          <a:pt x="102669" y="116449"/>
                          <a:pt x="126297" y="107244"/>
                        </a:cubicBezTo>
                        <a:cubicBezTo>
                          <a:pt x="122313" y="75236"/>
                          <a:pt x="112285" y="39427"/>
                          <a:pt x="83482" y="24912"/>
                        </a:cubicBezTo>
                        <a:cubicBezTo>
                          <a:pt x="71897" y="19050"/>
                          <a:pt x="55458" y="13189"/>
                          <a:pt x="56969" y="322"/>
                        </a:cubicBezTo>
                        <a:cubicBezTo>
                          <a:pt x="65074" y="-1327"/>
                          <a:pt x="72858" y="3664"/>
                          <a:pt x="79635" y="8427"/>
                        </a:cubicBezTo>
                        <a:cubicBezTo>
                          <a:pt x="96532" y="20287"/>
                          <a:pt x="114025" y="32788"/>
                          <a:pt x="124053" y="50829"/>
                        </a:cubicBezTo>
                        <a:cubicBezTo>
                          <a:pt x="133715" y="68184"/>
                          <a:pt x="135409" y="88653"/>
                          <a:pt x="136920" y="108435"/>
                        </a:cubicBezTo>
                        <a:cubicBezTo>
                          <a:pt x="140172" y="151387"/>
                          <a:pt x="143423" y="194294"/>
                          <a:pt x="146674" y="237246"/>
                        </a:cubicBezTo>
                        <a:cubicBezTo>
                          <a:pt x="145346" y="220120"/>
                          <a:pt x="62143" y="193515"/>
                          <a:pt x="47856" y="180053"/>
                        </a:cubicBezTo>
                        <a:close/>
                      </a:path>
                    </a:pathLst>
                  </a:custGeom>
                  <a:solidFill>
                    <a:srgbClr val="183F34">
                      <a:alpha val="50000"/>
                    </a:srgbClr>
                  </a:solidFill>
                  <a:ln w="4577" cap="flat">
                    <a:noFill/>
                    <a:prstDash val="solid"/>
                    <a:miter/>
                  </a:ln>
                </p:spPr>
                <p:txBody>
                  <a:bodyPr rtlCol="0" anchor="ctr"/>
                  <a:lstStyle/>
                  <a:p>
                    <a:endParaRPr lang="th-TH"/>
                  </a:p>
                </p:txBody>
              </p:sp>
            </p:grpSp>
            <p:grpSp>
              <p:nvGrpSpPr>
                <p:cNvPr id="961" name="Graphic 4">
                  <a:extLst>
                    <a:ext uri="{FF2B5EF4-FFF2-40B4-BE49-F238E27FC236}">
                      <a16:creationId xmlns:a16="http://schemas.microsoft.com/office/drawing/2014/main" id="{E9512130-5CB4-44FE-A280-DBC0BD8C84D7}"/>
                    </a:ext>
                  </a:extLst>
                </p:cNvPr>
                <p:cNvGrpSpPr/>
                <p:nvPr/>
              </p:nvGrpSpPr>
              <p:grpSpPr>
                <a:xfrm>
                  <a:off x="8367932" y="-815478"/>
                  <a:ext cx="1296959" cy="2043793"/>
                  <a:chOff x="8367932" y="-815478"/>
                  <a:chExt cx="1296959" cy="2043793"/>
                </a:xfrm>
              </p:grpSpPr>
              <p:pic>
                <p:nvPicPr>
                  <p:cNvPr id="962" name="Picture 961">
                    <a:extLst>
                      <a:ext uri="{FF2B5EF4-FFF2-40B4-BE49-F238E27FC236}">
                        <a16:creationId xmlns:a16="http://schemas.microsoft.com/office/drawing/2014/main" id="{8199FAAD-68D9-4361-94B2-F43E80F364ED}"/>
                      </a:ext>
                    </a:extLst>
                  </p:cNvPr>
                  <p:cNvPicPr>
                    <a:picLocks noChangeAspect="1"/>
                  </p:cNvPicPr>
                  <p:nvPr/>
                </p:nvPicPr>
                <p:blipFill>
                  <a:blip r:embed="rId195"/>
                  <a:stretch>
                    <a:fillRect/>
                  </a:stretch>
                </p:blipFill>
                <p:spPr>
                  <a:xfrm>
                    <a:off x="8712430" y="-502600"/>
                    <a:ext cx="952461" cy="1730914"/>
                  </a:xfrm>
                  <a:custGeom>
                    <a:avLst/>
                    <a:gdLst>
                      <a:gd name="connsiteX0" fmla="*/ 684 w 952461"/>
                      <a:gd name="connsiteY0" fmla="*/ 148 h 1730914"/>
                      <a:gd name="connsiteX1" fmla="*/ 953146 w 952461"/>
                      <a:gd name="connsiteY1" fmla="*/ 148 h 1730914"/>
                      <a:gd name="connsiteX2" fmla="*/ 953146 w 952461"/>
                      <a:gd name="connsiteY2" fmla="*/ 1731063 h 1730914"/>
                      <a:gd name="connsiteX3" fmla="*/ 684 w 952461"/>
                      <a:gd name="connsiteY3" fmla="*/ 1731063 h 1730914"/>
                    </a:gdLst>
                    <a:ahLst/>
                    <a:cxnLst>
                      <a:cxn ang="0">
                        <a:pos x="connsiteX0" y="connsiteY0"/>
                      </a:cxn>
                      <a:cxn ang="0">
                        <a:pos x="connsiteX1" y="connsiteY1"/>
                      </a:cxn>
                      <a:cxn ang="0">
                        <a:pos x="connsiteX2" y="connsiteY2"/>
                      </a:cxn>
                      <a:cxn ang="0">
                        <a:pos x="connsiteX3" y="connsiteY3"/>
                      </a:cxn>
                    </a:cxnLst>
                    <a:rect l="l" t="t" r="r" b="b"/>
                    <a:pathLst>
                      <a:path w="952461" h="1730914">
                        <a:moveTo>
                          <a:pt x="684" y="148"/>
                        </a:moveTo>
                        <a:lnTo>
                          <a:pt x="953146" y="148"/>
                        </a:lnTo>
                        <a:lnTo>
                          <a:pt x="953146" y="1731063"/>
                        </a:lnTo>
                        <a:lnTo>
                          <a:pt x="684" y="1731063"/>
                        </a:lnTo>
                        <a:close/>
                      </a:path>
                    </a:pathLst>
                  </a:custGeom>
                </p:spPr>
              </p:pic>
              <p:grpSp>
                <p:nvGrpSpPr>
                  <p:cNvPr id="963" name="Graphic 4">
                    <a:extLst>
                      <a:ext uri="{FF2B5EF4-FFF2-40B4-BE49-F238E27FC236}">
                        <a16:creationId xmlns:a16="http://schemas.microsoft.com/office/drawing/2014/main" id="{DC719EC6-B836-4C2C-8655-C0D0725BF77F}"/>
                      </a:ext>
                    </a:extLst>
                  </p:cNvPr>
                  <p:cNvGrpSpPr/>
                  <p:nvPr/>
                </p:nvGrpSpPr>
                <p:grpSpPr>
                  <a:xfrm>
                    <a:off x="8367932" y="-812869"/>
                    <a:ext cx="407544" cy="398336"/>
                    <a:chOff x="8367932" y="-812869"/>
                    <a:chExt cx="407544" cy="398336"/>
                  </a:xfrm>
                </p:grpSpPr>
                <p:sp>
                  <p:nvSpPr>
                    <p:cNvPr id="1002" name="Freeform: Shape 1001">
                      <a:extLst>
                        <a:ext uri="{FF2B5EF4-FFF2-40B4-BE49-F238E27FC236}">
                          <a16:creationId xmlns:a16="http://schemas.microsoft.com/office/drawing/2014/main" id="{6E010131-102E-471D-8225-C6748AF41E47}"/>
                        </a:ext>
                      </a:extLst>
                    </p:cNvPr>
                    <p:cNvSpPr/>
                    <p:nvPr/>
                  </p:nvSpPr>
                  <p:spPr>
                    <a:xfrm>
                      <a:off x="8370602" y="-808952"/>
                      <a:ext cx="367567" cy="325302"/>
                    </a:xfrm>
                    <a:custGeom>
                      <a:avLst/>
                      <a:gdLst>
                        <a:gd name="connsiteX0" fmla="*/ 72717 w 367567"/>
                        <a:gd name="connsiteY0" fmla="*/ 127575 h 325302"/>
                        <a:gd name="connsiteX1" fmla="*/ 0 w 367567"/>
                        <a:gd name="connsiteY1" fmla="*/ 0 h 325302"/>
                        <a:gd name="connsiteX2" fmla="*/ 111090 w 367567"/>
                        <a:gd name="connsiteY2" fmla="*/ 24040 h 325302"/>
                        <a:gd name="connsiteX3" fmla="*/ 199284 w 367567"/>
                        <a:gd name="connsiteY3" fmla="*/ 69191 h 325302"/>
                        <a:gd name="connsiteX4" fmla="*/ 250570 w 367567"/>
                        <a:gd name="connsiteY4" fmla="*/ 98635 h 325302"/>
                        <a:gd name="connsiteX5" fmla="*/ 286700 w 367567"/>
                        <a:gd name="connsiteY5" fmla="*/ 121530 h 325302"/>
                        <a:gd name="connsiteX6" fmla="*/ 348610 w 367567"/>
                        <a:gd name="connsiteY6" fmla="*/ 224057 h 325302"/>
                        <a:gd name="connsiteX7" fmla="*/ 367568 w 367567"/>
                        <a:gd name="connsiteY7" fmla="*/ 325302 h 325302"/>
                        <a:gd name="connsiteX8" fmla="*/ 325485 w 367567"/>
                        <a:gd name="connsiteY8" fmla="*/ 306894 h 325302"/>
                        <a:gd name="connsiteX9" fmla="*/ 290317 w 367567"/>
                        <a:gd name="connsiteY9" fmla="*/ 284181 h 325302"/>
                        <a:gd name="connsiteX10" fmla="*/ 214533 w 367567"/>
                        <a:gd name="connsiteY10" fmla="*/ 245488 h 325302"/>
                        <a:gd name="connsiteX11" fmla="*/ 72717 w 367567"/>
                        <a:gd name="connsiteY11" fmla="*/ 127575 h 3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567" h="325302">
                          <a:moveTo>
                            <a:pt x="72717" y="127575"/>
                          </a:moveTo>
                          <a:cubicBezTo>
                            <a:pt x="40251" y="90301"/>
                            <a:pt x="12180" y="47852"/>
                            <a:pt x="0" y="0"/>
                          </a:cubicBezTo>
                          <a:cubicBezTo>
                            <a:pt x="38007" y="1832"/>
                            <a:pt x="75693" y="10028"/>
                            <a:pt x="111090" y="24040"/>
                          </a:cubicBezTo>
                          <a:cubicBezTo>
                            <a:pt x="141816" y="36221"/>
                            <a:pt x="170619" y="52752"/>
                            <a:pt x="199284" y="69191"/>
                          </a:cubicBezTo>
                          <a:cubicBezTo>
                            <a:pt x="216364" y="78990"/>
                            <a:pt x="233490" y="88790"/>
                            <a:pt x="250570" y="98635"/>
                          </a:cubicBezTo>
                          <a:cubicBezTo>
                            <a:pt x="262934" y="105732"/>
                            <a:pt x="275390" y="112876"/>
                            <a:pt x="286700" y="121530"/>
                          </a:cubicBezTo>
                          <a:cubicBezTo>
                            <a:pt x="319212" y="146304"/>
                            <a:pt x="341787" y="183715"/>
                            <a:pt x="348610" y="224057"/>
                          </a:cubicBezTo>
                          <a:cubicBezTo>
                            <a:pt x="354380" y="258218"/>
                            <a:pt x="349801" y="295584"/>
                            <a:pt x="367568" y="325302"/>
                          </a:cubicBezTo>
                          <a:cubicBezTo>
                            <a:pt x="363721" y="318846"/>
                            <a:pt x="333270" y="311198"/>
                            <a:pt x="325485" y="306894"/>
                          </a:cubicBezTo>
                          <a:cubicBezTo>
                            <a:pt x="313168" y="300163"/>
                            <a:pt x="302315" y="291279"/>
                            <a:pt x="290317" y="284181"/>
                          </a:cubicBezTo>
                          <a:cubicBezTo>
                            <a:pt x="266002" y="269803"/>
                            <a:pt x="239031" y="259958"/>
                            <a:pt x="214533" y="245488"/>
                          </a:cubicBezTo>
                          <a:cubicBezTo>
                            <a:pt x="161415" y="214029"/>
                            <a:pt x="113242" y="174145"/>
                            <a:pt x="72717" y="127575"/>
                          </a:cubicBezTo>
                          <a:close/>
                        </a:path>
                      </a:pathLst>
                    </a:custGeom>
                    <a:solidFill>
                      <a:srgbClr val="42504B"/>
                    </a:solidFill>
                    <a:ln w="4577" cap="flat">
                      <a:noFill/>
                      <a:prstDash val="solid"/>
                      <a:miter/>
                    </a:ln>
                  </p:spPr>
                  <p:txBody>
                    <a:bodyPr rtlCol="0" anchor="ctr"/>
                    <a:lstStyle/>
                    <a:p>
                      <a:endParaRPr lang="th-TH"/>
                    </a:p>
                  </p:txBody>
                </p:sp>
                <p:sp>
                  <p:nvSpPr>
                    <p:cNvPr id="1003" name="Freeform: Shape 1002">
                      <a:extLst>
                        <a:ext uri="{FF2B5EF4-FFF2-40B4-BE49-F238E27FC236}">
                          <a16:creationId xmlns:a16="http://schemas.microsoft.com/office/drawing/2014/main" id="{7DFBB57F-F94A-4CF6-854A-621326074B6D}"/>
                        </a:ext>
                      </a:extLst>
                    </p:cNvPr>
                    <p:cNvSpPr/>
                    <p:nvPr/>
                  </p:nvSpPr>
                  <p:spPr>
                    <a:xfrm>
                      <a:off x="8367932" y="-812869"/>
                      <a:ext cx="333055" cy="262868"/>
                    </a:xfrm>
                    <a:custGeom>
                      <a:avLst/>
                      <a:gdLst>
                        <a:gd name="connsiteX0" fmla="*/ 136382 w 333055"/>
                        <a:gd name="connsiteY0" fmla="*/ 40505 h 262868"/>
                        <a:gd name="connsiteX1" fmla="*/ 255164 w 333055"/>
                        <a:gd name="connsiteY1" fmla="*/ 112031 h 262868"/>
                        <a:gd name="connsiteX2" fmla="*/ 278335 w 333055"/>
                        <a:gd name="connsiteY2" fmla="*/ 128012 h 262868"/>
                        <a:gd name="connsiteX3" fmla="*/ 301139 w 333055"/>
                        <a:gd name="connsiteY3" fmla="*/ 170965 h 262868"/>
                        <a:gd name="connsiteX4" fmla="*/ 333055 w 333055"/>
                        <a:gd name="connsiteY4" fmla="*/ 262868 h 262868"/>
                        <a:gd name="connsiteX5" fmla="*/ 256126 w 333055"/>
                        <a:gd name="connsiteY5" fmla="*/ 222297 h 262868"/>
                        <a:gd name="connsiteX6" fmla="*/ 236619 w 333055"/>
                        <a:gd name="connsiteY6" fmla="*/ 208468 h 262868"/>
                        <a:gd name="connsiteX7" fmla="*/ 223935 w 333055"/>
                        <a:gd name="connsiteY7" fmla="*/ 160433 h 262868"/>
                        <a:gd name="connsiteX8" fmla="*/ 177456 w 333055"/>
                        <a:gd name="connsiteY8" fmla="*/ 92890 h 262868"/>
                        <a:gd name="connsiteX9" fmla="*/ 172328 w 333055"/>
                        <a:gd name="connsiteY9" fmla="*/ 89364 h 262868"/>
                        <a:gd name="connsiteX10" fmla="*/ 151584 w 333055"/>
                        <a:gd name="connsiteY10" fmla="*/ 115465 h 262868"/>
                        <a:gd name="connsiteX11" fmla="*/ 141785 w 333055"/>
                        <a:gd name="connsiteY11" fmla="*/ 83549 h 262868"/>
                        <a:gd name="connsiteX12" fmla="*/ 105060 w 333055"/>
                        <a:gd name="connsiteY12" fmla="*/ 34140 h 262868"/>
                        <a:gd name="connsiteX13" fmla="*/ 43654 w 333055"/>
                        <a:gd name="connsiteY13" fmla="*/ 38444 h 262868"/>
                        <a:gd name="connsiteX14" fmla="*/ 16683 w 333055"/>
                        <a:gd name="connsiteY14" fmla="*/ 15594 h 262868"/>
                        <a:gd name="connsiteX15" fmla="*/ 34541 w 333055"/>
                        <a:gd name="connsiteY15" fmla="*/ 58409 h 262868"/>
                        <a:gd name="connsiteX16" fmla="*/ 29733 w 333055"/>
                        <a:gd name="connsiteY16" fmla="*/ 4147 h 262868"/>
                        <a:gd name="connsiteX17" fmla="*/ 136382 w 333055"/>
                        <a:gd name="connsiteY17" fmla="*/ 40505 h 26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055" h="262868">
                          <a:moveTo>
                            <a:pt x="136382" y="40505"/>
                          </a:moveTo>
                          <a:cubicBezTo>
                            <a:pt x="177273" y="62027"/>
                            <a:pt x="215234" y="88769"/>
                            <a:pt x="255164" y="112031"/>
                          </a:cubicBezTo>
                          <a:cubicBezTo>
                            <a:pt x="263315" y="116748"/>
                            <a:pt x="271603" y="121418"/>
                            <a:pt x="278335" y="128012"/>
                          </a:cubicBezTo>
                          <a:cubicBezTo>
                            <a:pt x="290012" y="139460"/>
                            <a:pt x="295781" y="155487"/>
                            <a:pt x="301139" y="170965"/>
                          </a:cubicBezTo>
                          <a:cubicBezTo>
                            <a:pt x="311763" y="201599"/>
                            <a:pt x="322432" y="232234"/>
                            <a:pt x="333055" y="262868"/>
                          </a:cubicBezTo>
                          <a:cubicBezTo>
                            <a:pt x="307412" y="249359"/>
                            <a:pt x="281769" y="235805"/>
                            <a:pt x="256126" y="222297"/>
                          </a:cubicBezTo>
                          <a:cubicBezTo>
                            <a:pt x="249028" y="218542"/>
                            <a:pt x="241748" y="214650"/>
                            <a:pt x="236619" y="208468"/>
                          </a:cubicBezTo>
                          <a:cubicBezTo>
                            <a:pt x="225904" y="195555"/>
                            <a:pt x="227552" y="176826"/>
                            <a:pt x="223935" y="160433"/>
                          </a:cubicBezTo>
                          <a:cubicBezTo>
                            <a:pt x="217936" y="133370"/>
                            <a:pt x="197238" y="112352"/>
                            <a:pt x="177456" y="92890"/>
                          </a:cubicBezTo>
                          <a:cubicBezTo>
                            <a:pt x="175945" y="91425"/>
                            <a:pt x="174343" y="89868"/>
                            <a:pt x="172328" y="89364"/>
                          </a:cubicBezTo>
                          <a:cubicBezTo>
                            <a:pt x="160376" y="86388"/>
                            <a:pt x="163902" y="115099"/>
                            <a:pt x="151584" y="115465"/>
                          </a:cubicBezTo>
                          <a:cubicBezTo>
                            <a:pt x="142655" y="108276"/>
                            <a:pt x="143342" y="94859"/>
                            <a:pt x="141785" y="83549"/>
                          </a:cubicBezTo>
                          <a:cubicBezTo>
                            <a:pt x="138808" y="62347"/>
                            <a:pt x="124521" y="43069"/>
                            <a:pt x="105060" y="34140"/>
                          </a:cubicBezTo>
                          <a:cubicBezTo>
                            <a:pt x="85599" y="25211"/>
                            <a:pt x="61650" y="26905"/>
                            <a:pt x="43654" y="38444"/>
                          </a:cubicBezTo>
                          <a:cubicBezTo>
                            <a:pt x="37426" y="24478"/>
                            <a:pt x="30237" y="22646"/>
                            <a:pt x="16683" y="15594"/>
                          </a:cubicBezTo>
                          <a:cubicBezTo>
                            <a:pt x="15859" y="35193"/>
                            <a:pt x="20117" y="45084"/>
                            <a:pt x="34541" y="58409"/>
                          </a:cubicBezTo>
                          <a:cubicBezTo>
                            <a:pt x="16179" y="41375"/>
                            <a:pt x="-30345" y="-15727"/>
                            <a:pt x="29733" y="4147"/>
                          </a:cubicBezTo>
                          <a:cubicBezTo>
                            <a:pt x="65496" y="15915"/>
                            <a:pt x="103229" y="23058"/>
                            <a:pt x="136382" y="40505"/>
                          </a:cubicBezTo>
                          <a:close/>
                        </a:path>
                      </a:pathLst>
                    </a:custGeom>
                    <a:solidFill>
                      <a:srgbClr val="245D41"/>
                    </a:solidFill>
                    <a:ln w="4577" cap="flat">
                      <a:noFill/>
                      <a:prstDash val="solid"/>
                      <a:miter/>
                    </a:ln>
                  </p:spPr>
                  <p:txBody>
                    <a:bodyPr rtlCol="0" anchor="ctr"/>
                    <a:lstStyle/>
                    <a:p>
                      <a:endParaRPr lang="th-TH"/>
                    </a:p>
                  </p:txBody>
                </p:sp>
                <p:sp>
                  <p:nvSpPr>
                    <p:cNvPr id="1004" name="Freeform: Shape 1003">
                      <a:extLst>
                        <a:ext uri="{FF2B5EF4-FFF2-40B4-BE49-F238E27FC236}">
                          <a16:creationId xmlns:a16="http://schemas.microsoft.com/office/drawing/2014/main" id="{77F9C2B4-768A-4E22-A1B1-51653F6656AA}"/>
                        </a:ext>
                      </a:extLst>
                    </p:cNvPr>
                    <p:cNvSpPr/>
                    <p:nvPr/>
                  </p:nvSpPr>
                  <p:spPr>
                    <a:xfrm>
                      <a:off x="8375090" y="-810829"/>
                      <a:ext cx="352502" cy="313671"/>
                    </a:xfrm>
                    <a:custGeom>
                      <a:avLst/>
                      <a:gdLst>
                        <a:gd name="connsiteX0" fmla="*/ 214395 w 352502"/>
                        <a:gd name="connsiteY0" fmla="*/ 187516 h 313671"/>
                        <a:gd name="connsiteX1" fmla="*/ 157706 w 352502"/>
                        <a:gd name="connsiteY1" fmla="*/ 120889 h 313671"/>
                        <a:gd name="connsiteX2" fmla="*/ 116219 w 352502"/>
                        <a:gd name="connsiteY2" fmla="*/ 94376 h 313671"/>
                        <a:gd name="connsiteX3" fmla="*/ 0 w 352502"/>
                        <a:gd name="connsiteY3" fmla="*/ 0 h 313671"/>
                        <a:gd name="connsiteX4" fmla="*/ 109304 w 352502"/>
                        <a:gd name="connsiteY4" fmla="*/ 94376 h 313671"/>
                        <a:gd name="connsiteX5" fmla="*/ 271543 w 352502"/>
                        <a:gd name="connsiteY5" fmla="*/ 248785 h 313671"/>
                        <a:gd name="connsiteX6" fmla="*/ 352502 w 352502"/>
                        <a:gd name="connsiteY6" fmla="*/ 313671 h 313671"/>
                        <a:gd name="connsiteX7" fmla="*/ 214395 w 352502"/>
                        <a:gd name="connsiteY7" fmla="*/ 187516 h 3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502" h="313671">
                          <a:moveTo>
                            <a:pt x="214395" y="187516"/>
                          </a:moveTo>
                          <a:cubicBezTo>
                            <a:pt x="195072" y="165582"/>
                            <a:pt x="180235" y="139481"/>
                            <a:pt x="157706" y="120889"/>
                          </a:cubicBezTo>
                          <a:cubicBezTo>
                            <a:pt x="145021" y="110449"/>
                            <a:pt x="130368" y="102710"/>
                            <a:pt x="116219" y="94376"/>
                          </a:cubicBezTo>
                          <a:cubicBezTo>
                            <a:pt x="73037" y="68962"/>
                            <a:pt x="33748" y="37045"/>
                            <a:pt x="0" y="0"/>
                          </a:cubicBezTo>
                          <a:cubicBezTo>
                            <a:pt x="20240" y="44418"/>
                            <a:pt x="69557" y="65985"/>
                            <a:pt x="109304" y="94376"/>
                          </a:cubicBezTo>
                          <a:cubicBezTo>
                            <a:pt x="170115" y="137878"/>
                            <a:pt x="212701" y="202627"/>
                            <a:pt x="271543" y="248785"/>
                          </a:cubicBezTo>
                          <a:cubicBezTo>
                            <a:pt x="298926" y="270261"/>
                            <a:pt x="328416" y="288211"/>
                            <a:pt x="352502" y="313671"/>
                          </a:cubicBezTo>
                          <a:cubicBezTo>
                            <a:pt x="326997" y="259820"/>
                            <a:pt x="253135" y="231521"/>
                            <a:pt x="214395" y="187516"/>
                          </a:cubicBezTo>
                          <a:close/>
                        </a:path>
                      </a:pathLst>
                    </a:custGeom>
                    <a:solidFill>
                      <a:srgbClr val="153629"/>
                    </a:solidFill>
                    <a:ln w="4577" cap="flat">
                      <a:noFill/>
                      <a:prstDash val="solid"/>
                      <a:miter/>
                    </a:ln>
                  </p:spPr>
                  <p:txBody>
                    <a:bodyPr rtlCol="0" anchor="ctr"/>
                    <a:lstStyle/>
                    <a:p>
                      <a:endParaRPr lang="th-TH"/>
                    </a:p>
                  </p:txBody>
                </p:sp>
                <p:sp>
                  <p:nvSpPr>
                    <p:cNvPr id="1005" name="Freeform: Shape 1004">
                      <a:extLst>
                        <a:ext uri="{FF2B5EF4-FFF2-40B4-BE49-F238E27FC236}">
                          <a16:creationId xmlns:a16="http://schemas.microsoft.com/office/drawing/2014/main" id="{2AB6D2DB-CCD5-479B-B59A-CBC89EF72C46}"/>
                        </a:ext>
                      </a:extLst>
                    </p:cNvPr>
                    <p:cNvSpPr/>
                    <p:nvPr/>
                  </p:nvSpPr>
                  <p:spPr>
                    <a:xfrm>
                      <a:off x="8516448" y="-664526"/>
                      <a:ext cx="32173" cy="55361"/>
                    </a:xfrm>
                    <a:custGeom>
                      <a:avLst/>
                      <a:gdLst>
                        <a:gd name="connsiteX0" fmla="*/ 29124 w 32173"/>
                        <a:gd name="connsiteY0" fmla="*/ 0 h 55361"/>
                        <a:gd name="connsiteX1" fmla="*/ 0 w 32173"/>
                        <a:gd name="connsiteY1" fmla="*/ 36221 h 55361"/>
                        <a:gd name="connsiteX2" fmla="*/ 20377 w 32173"/>
                        <a:gd name="connsiteY2" fmla="*/ 55362 h 55361"/>
                        <a:gd name="connsiteX3" fmla="*/ 26284 w 32173"/>
                        <a:gd name="connsiteY3" fmla="*/ 45333 h 55361"/>
                        <a:gd name="connsiteX4" fmla="*/ 28574 w 32173"/>
                        <a:gd name="connsiteY4" fmla="*/ 3755 h 55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73" h="55361">
                          <a:moveTo>
                            <a:pt x="29124" y="0"/>
                          </a:moveTo>
                          <a:cubicBezTo>
                            <a:pt x="33519" y="17401"/>
                            <a:pt x="17950" y="36816"/>
                            <a:pt x="0" y="36221"/>
                          </a:cubicBezTo>
                          <a:cubicBezTo>
                            <a:pt x="4946" y="44280"/>
                            <a:pt x="12043" y="50966"/>
                            <a:pt x="20377" y="55362"/>
                          </a:cubicBezTo>
                          <a:cubicBezTo>
                            <a:pt x="20331" y="51378"/>
                            <a:pt x="23812" y="48447"/>
                            <a:pt x="26284" y="45333"/>
                          </a:cubicBezTo>
                          <a:cubicBezTo>
                            <a:pt x="35305" y="34069"/>
                            <a:pt x="32191" y="17721"/>
                            <a:pt x="28574" y="3755"/>
                          </a:cubicBezTo>
                        </a:path>
                      </a:pathLst>
                    </a:custGeom>
                    <a:solidFill>
                      <a:srgbClr val="18352B"/>
                    </a:solidFill>
                    <a:ln w="4577" cap="flat">
                      <a:noFill/>
                      <a:prstDash val="solid"/>
                      <a:miter/>
                    </a:ln>
                  </p:spPr>
                  <p:txBody>
                    <a:bodyPr rtlCol="0" anchor="ctr"/>
                    <a:lstStyle/>
                    <a:p>
                      <a:endParaRPr lang="th-TH"/>
                    </a:p>
                  </p:txBody>
                </p:sp>
                <p:sp>
                  <p:nvSpPr>
                    <p:cNvPr id="1006" name="Freeform: Shape 1005">
                      <a:extLst>
                        <a:ext uri="{FF2B5EF4-FFF2-40B4-BE49-F238E27FC236}">
                          <a16:creationId xmlns:a16="http://schemas.microsoft.com/office/drawing/2014/main" id="{3BDE202B-58B7-463E-BA1C-08329C4A7911}"/>
                        </a:ext>
                      </a:extLst>
                    </p:cNvPr>
                    <p:cNvSpPr/>
                    <p:nvPr/>
                  </p:nvSpPr>
                  <p:spPr>
                    <a:xfrm>
                      <a:off x="8401740" y="-760642"/>
                      <a:ext cx="330110" cy="265864"/>
                    </a:xfrm>
                    <a:custGeom>
                      <a:avLst/>
                      <a:gdLst>
                        <a:gd name="connsiteX0" fmla="*/ 72671 w 330110"/>
                        <a:gd name="connsiteY0" fmla="*/ 97444 h 265864"/>
                        <a:gd name="connsiteX1" fmla="*/ 85813 w 330110"/>
                        <a:gd name="connsiteY1" fmla="*/ 101199 h 265864"/>
                        <a:gd name="connsiteX2" fmla="*/ 107014 w 330110"/>
                        <a:gd name="connsiteY2" fmla="*/ 79998 h 265864"/>
                        <a:gd name="connsiteX3" fmla="*/ 92636 w 330110"/>
                        <a:gd name="connsiteY3" fmla="*/ 108434 h 265864"/>
                        <a:gd name="connsiteX4" fmla="*/ 103626 w 330110"/>
                        <a:gd name="connsiteY4" fmla="*/ 124003 h 265864"/>
                        <a:gd name="connsiteX5" fmla="*/ 118142 w 330110"/>
                        <a:gd name="connsiteY5" fmla="*/ 111594 h 265864"/>
                        <a:gd name="connsiteX6" fmla="*/ 119332 w 330110"/>
                        <a:gd name="connsiteY6" fmla="*/ 134444 h 265864"/>
                        <a:gd name="connsiteX7" fmla="*/ 143602 w 330110"/>
                        <a:gd name="connsiteY7" fmla="*/ 147357 h 265864"/>
                        <a:gd name="connsiteX8" fmla="*/ 159629 w 330110"/>
                        <a:gd name="connsiteY8" fmla="*/ 136779 h 265864"/>
                        <a:gd name="connsiteX9" fmla="*/ 164849 w 330110"/>
                        <a:gd name="connsiteY9" fmla="*/ 165032 h 265864"/>
                        <a:gd name="connsiteX10" fmla="*/ 191225 w 330110"/>
                        <a:gd name="connsiteY10" fmla="*/ 180510 h 265864"/>
                        <a:gd name="connsiteX11" fmla="*/ 203176 w 330110"/>
                        <a:gd name="connsiteY11" fmla="*/ 155966 h 265864"/>
                        <a:gd name="connsiteX12" fmla="*/ 212976 w 330110"/>
                        <a:gd name="connsiteY12" fmla="*/ 173091 h 265864"/>
                        <a:gd name="connsiteX13" fmla="*/ 215677 w 330110"/>
                        <a:gd name="connsiteY13" fmla="*/ 193835 h 265864"/>
                        <a:gd name="connsiteX14" fmla="*/ 224515 w 330110"/>
                        <a:gd name="connsiteY14" fmla="*/ 202169 h 265864"/>
                        <a:gd name="connsiteX15" fmla="*/ 274382 w 330110"/>
                        <a:gd name="connsiteY15" fmla="*/ 220348 h 265864"/>
                        <a:gd name="connsiteX16" fmla="*/ 330110 w 330110"/>
                        <a:gd name="connsiteY16" fmla="*/ 265865 h 265864"/>
                        <a:gd name="connsiteX17" fmla="*/ 130277 w 330110"/>
                        <a:gd name="connsiteY17" fmla="*/ 153310 h 265864"/>
                        <a:gd name="connsiteX18" fmla="*/ 81005 w 330110"/>
                        <a:gd name="connsiteY18" fmla="*/ 118142 h 265864"/>
                        <a:gd name="connsiteX19" fmla="*/ 0 w 330110"/>
                        <a:gd name="connsiteY19" fmla="*/ 0 h 265864"/>
                        <a:gd name="connsiteX20" fmla="*/ 51836 w 330110"/>
                        <a:gd name="connsiteY20" fmla="*/ 44692 h 265864"/>
                        <a:gd name="connsiteX21" fmla="*/ 43777 w 330110"/>
                        <a:gd name="connsiteY21" fmla="*/ 72579 h 265864"/>
                        <a:gd name="connsiteX22" fmla="*/ 72671 w 330110"/>
                        <a:gd name="connsiteY22" fmla="*/ 97444 h 26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0110" h="265864">
                          <a:moveTo>
                            <a:pt x="72671" y="97444"/>
                          </a:moveTo>
                          <a:cubicBezTo>
                            <a:pt x="76609" y="100008"/>
                            <a:pt x="81280" y="102481"/>
                            <a:pt x="85813" y="101199"/>
                          </a:cubicBezTo>
                          <a:cubicBezTo>
                            <a:pt x="95887" y="98314"/>
                            <a:pt x="96574" y="79814"/>
                            <a:pt x="107014" y="79998"/>
                          </a:cubicBezTo>
                          <a:cubicBezTo>
                            <a:pt x="110495" y="90484"/>
                            <a:pt x="95017" y="97673"/>
                            <a:pt x="92636" y="108434"/>
                          </a:cubicBezTo>
                          <a:cubicBezTo>
                            <a:pt x="91125" y="115440"/>
                            <a:pt x="96528" y="123133"/>
                            <a:pt x="103626" y="124003"/>
                          </a:cubicBezTo>
                          <a:cubicBezTo>
                            <a:pt x="110724" y="124873"/>
                            <a:pt x="117913" y="118783"/>
                            <a:pt x="118142" y="111594"/>
                          </a:cubicBezTo>
                          <a:cubicBezTo>
                            <a:pt x="125010" y="116860"/>
                            <a:pt x="125606" y="128491"/>
                            <a:pt x="119332" y="134444"/>
                          </a:cubicBezTo>
                          <a:cubicBezTo>
                            <a:pt x="127438" y="138748"/>
                            <a:pt x="135497" y="143052"/>
                            <a:pt x="143602" y="147357"/>
                          </a:cubicBezTo>
                          <a:cubicBezTo>
                            <a:pt x="146624" y="141358"/>
                            <a:pt x="152943" y="137191"/>
                            <a:pt x="159629" y="136779"/>
                          </a:cubicBezTo>
                          <a:cubicBezTo>
                            <a:pt x="154363" y="145617"/>
                            <a:pt x="157797" y="157522"/>
                            <a:pt x="164849" y="165032"/>
                          </a:cubicBezTo>
                          <a:cubicBezTo>
                            <a:pt x="171901" y="172542"/>
                            <a:pt x="181700" y="176617"/>
                            <a:pt x="191225" y="180510"/>
                          </a:cubicBezTo>
                          <a:cubicBezTo>
                            <a:pt x="195209" y="172313"/>
                            <a:pt x="199193" y="164162"/>
                            <a:pt x="203176" y="155966"/>
                          </a:cubicBezTo>
                          <a:cubicBezTo>
                            <a:pt x="209999" y="157751"/>
                            <a:pt x="212793" y="165994"/>
                            <a:pt x="212976" y="173091"/>
                          </a:cubicBezTo>
                          <a:cubicBezTo>
                            <a:pt x="213205" y="180143"/>
                            <a:pt x="212106" y="187745"/>
                            <a:pt x="215677" y="193835"/>
                          </a:cubicBezTo>
                          <a:cubicBezTo>
                            <a:pt x="217738" y="197361"/>
                            <a:pt x="221127" y="199925"/>
                            <a:pt x="224515" y="202169"/>
                          </a:cubicBezTo>
                          <a:cubicBezTo>
                            <a:pt x="239398" y="212060"/>
                            <a:pt x="256661" y="218333"/>
                            <a:pt x="274382" y="220348"/>
                          </a:cubicBezTo>
                          <a:cubicBezTo>
                            <a:pt x="289722" y="238985"/>
                            <a:pt x="308771" y="254554"/>
                            <a:pt x="330110" y="265865"/>
                          </a:cubicBezTo>
                          <a:cubicBezTo>
                            <a:pt x="262431" y="230239"/>
                            <a:pt x="194659" y="194568"/>
                            <a:pt x="130277" y="153310"/>
                          </a:cubicBezTo>
                          <a:cubicBezTo>
                            <a:pt x="113288" y="142411"/>
                            <a:pt x="96483" y="131147"/>
                            <a:pt x="81005" y="118142"/>
                          </a:cubicBezTo>
                          <a:cubicBezTo>
                            <a:pt x="44005" y="87004"/>
                            <a:pt x="15157" y="45929"/>
                            <a:pt x="0" y="0"/>
                          </a:cubicBezTo>
                          <a:cubicBezTo>
                            <a:pt x="4259" y="24361"/>
                            <a:pt x="27154" y="44051"/>
                            <a:pt x="51836" y="44692"/>
                          </a:cubicBezTo>
                          <a:cubicBezTo>
                            <a:pt x="38556" y="57148"/>
                            <a:pt x="34344" y="57285"/>
                            <a:pt x="43777" y="72579"/>
                          </a:cubicBezTo>
                          <a:cubicBezTo>
                            <a:pt x="47257" y="78166"/>
                            <a:pt x="66077" y="97627"/>
                            <a:pt x="72671" y="97444"/>
                          </a:cubicBezTo>
                          <a:close/>
                        </a:path>
                      </a:pathLst>
                    </a:custGeom>
                    <a:solidFill>
                      <a:srgbClr val="163A2E"/>
                    </a:solidFill>
                    <a:ln w="4577" cap="flat">
                      <a:noFill/>
                      <a:prstDash val="solid"/>
                      <a:miter/>
                    </a:ln>
                  </p:spPr>
                  <p:txBody>
                    <a:bodyPr rtlCol="0" anchor="ctr"/>
                    <a:lstStyle/>
                    <a:p>
                      <a:endParaRPr lang="th-TH"/>
                    </a:p>
                  </p:txBody>
                </p:sp>
                <p:sp>
                  <p:nvSpPr>
                    <p:cNvPr id="1007" name="Freeform: Shape 1006">
                      <a:extLst>
                        <a:ext uri="{FF2B5EF4-FFF2-40B4-BE49-F238E27FC236}">
                          <a16:creationId xmlns:a16="http://schemas.microsoft.com/office/drawing/2014/main" id="{DAECE3AA-EEBA-4F31-AA15-48B538893830}"/>
                        </a:ext>
                      </a:extLst>
                    </p:cNvPr>
                    <p:cNvSpPr/>
                    <p:nvPr/>
                  </p:nvSpPr>
                  <p:spPr>
                    <a:xfrm>
                      <a:off x="8560866" y="-733167"/>
                      <a:ext cx="140519" cy="194292"/>
                    </a:xfrm>
                    <a:custGeom>
                      <a:avLst/>
                      <a:gdLst>
                        <a:gd name="connsiteX0" fmla="*/ 65665 w 140519"/>
                        <a:gd name="connsiteY0" fmla="*/ 55362 h 194292"/>
                        <a:gd name="connsiteX1" fmla="*/ 68275 w 140519"/>
                        <a:gd name="connsiteY1" fmla="*/ 95292 h 194292"/>
                        <a:gd name="connsiteX2" fmla="*/ 78258 w 140519"/>
                        <a:gd name="connsiteY2" fmla="*/ 85218 h 194292"/>
                        <a:gd name="connsiteX3" fmla="*/ 84165 w 140519"/>
                        <a:gd name="connsiteY3" fmla="*/ 71251 h 194292"/>
                        <a:gd name="connsiteX4" fmla="*/ 98726 w 140519"/>
                        <a:gd name="connsiteY4" fmla="*/ 76655 h 194292"/>
                        <a:gd name="connsiteX5" fmla="*/ 98177 w 140519"/>
                        <a:gd name="connsiteY5" fmla="*/ 83844 h 194292"/>
                        <a:gd name="connsiteX6" fmla="*/ 89339 w 140519"/>
                        <a:gd name="connsiteY6" fmla="*/ 126064 h 194292"/>
                        <a:gd name="connsiteX7" fmla="*/ 85126 w 140519"/>
                        <a:gd name="connsiteY7" fmla="*/ 148456 h 194292"/>
                        <a:gd name="connsiteX8" fmla="*/ 106282 w 140519"/>
                        <a:gd name="connsiteY8" fmla="*/ 98955 h 194292"/>
                        <a:gd name="connsiteX9" fmla="*/ 116356 w 140519"/>
                        <a:gd name="connsiteY9" fmla="*/ 90255 h 194292"/>
                        <a:gd name="connsiteX10" fmla="*/ 122171 w 140519"/>
                        <a:gd name="connsiteY10" fmla="*/ 101749 h 194292"/>
                        <a:gd name="connsiteX11" fmla="*/ 138382 w 140519"/>
                        <a:gd name="connsiteY11" fmla="*/ 194293 h 194292"/>
                        <a:gd name="connsiteX12" fmla="*/ 129956 w 140519"/>
                        <a:gd name="connsiteY12" fmla="*/ 101840 h 194292"/>
                        <a:gd name="connsiteX13" fmla="*/ 119515 w 140519"/>
                        <a:gd name="connsiteY13" fmla="*/ 84485 h 194292"/>
                        <a:gd name="connsiteX14" fmla="*/ 0 w 140519"/>
                        <a:gd name="connsiteY14" fmla="*/ 0 h 194292"/>
                        <a:gd name="connsiteX15" fmla="*/ 2198 w 140519"/>
                        <a:gd name="connsiteY15" fmla="*/ 74777 h 194292"/>
                        <a:gd name="connsiteX16" fmla="*/ 8288 w 140519"/>
                        <a:gd name="connsiteY16" fmla="*/ 26971 h 194292"/>
                        <a:gd name="connsiteX17" fmla="*/ 10761 w 140519"/>
                        <a:gd name="connsiteY17" fmla="*/ 18546 h 194292"/>
                        <a:gd name="connsiteX18" fmla="*/ 65665 w 140519"/>
                        <a:gd name="connsiteY18" fmla="*/ 55362 h 19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519" h="194292">
                          <a:moveTo>
                            <a:pt x="65665" y="55362"/>
                          </a:moveTo>
                          <a:cubicBezTo>
                            <a:pt x="68458" y="68412"/>
                            <a:pt x="67405" y="81967"/>
                            <a:pt x="68275" y="95292"/>
                          </a:cubicBezTo>
                          <a:cubicBezTo>
                            <a:pt x="73404" y="95841"/>
                            <a:pt x="77021" y="90255"/>
                            <a:pt x="78258" y="85218"/>
                          </a:cubicBezTo>
                          <a:cubicBezTo>
                            <a:pt x="79494" y="80227"/>
                            <a:pt x="80089" y="74411"/>
                            <a:pt x="84165" y="71251"/>
                          </a:cubicBezTo>
                          <a:cubicBezTo>
                            <a:pt x="89064" y="67405"/>
                            <a:pt x="97536" y="70565"/>
                            <a:pt x="98726" y="76655"/>
                          </a:cubicBezTo>
                          <a:cubicBezTo>
                            <a:pt x="99184" y="79036"/>
                            <a:pt x="98680" y="81463"/>
                            <a:pt x="98177" y="83844"/>
                          </a:cubicBezTo>
                          <a:cubicBezTo>
                            <a:pt x="95246" y="97902"/>
                            <a:pt x="92270" y="111960"/>
                            <a:pt x="89339" y="126064"/>
                          </a:cubicBezTo>
                          <a:cubicBezTo>
                            <a:pt x="87782" y="133482"/>
                            <a:pt x="86225" y="140946"/>
                            <a:pt x="85126" y="148456"/>
                          </a:cubicBezTo>
                          <a:cubicBezTo>
                            <a:pt x="92178" y="131971"/>
                            <a:pt x="99230" y="115440"/>
                            <a:pt x="106282" y="98955"/>
                          </a:cubicBezTo>
                          <a:cubicBezTo>
                            <a:pt x="108205" y="94513"/>
                            <a:pt x="111639" y="89156"/>
                            <a:pt x="116356" y="90255"/>
                          </a:cubicBezTo>
                          <a:cubicBezTo>
                            <a:pt x="120889" y="91262"/>
                            <a:pt x="121943" y="97124"/>
                            <a:pt x="122171" y="101749"/>
                          </a:cubicBezTo>
                          <a:cubicBezTo>
                            <a:pt x="123591" y="133116"/>
                            <a:pt x="129040" y="164300"/>
                            <a:pt x="138382" y="194293"/>
                          </a:cubicBezTo>
                          <a:cubicBezTo>
                            <a:pt x="141129" y="163063"/>
                            <a:pt x="143556" y="130093"/>
                            <a:pt x="129956" y="101840"/>
                          </a:cubicBezTo>
                          <a:cubicBezTo>
                            <a:pt x="127025" y="95750"/>
                            <a:pt x="123408" y="90026"/>
                            <a:pt x="119515" y="84485"/>
                          </a:cubicBezTo>
                          <a:cubicBezTo>
                            <a:pt x="90988" y="43685"/>
                            <a:pt x="47944" y="13280"/>
                            <a:pt x="0" y="0"/>
                          </a:cubicBezTo>
                          <a:cubicBezTo>
                            <a:pt x="733" y="24911"/>
                            <a:pt x="1465" y="49867"/>
                            <a:pt x="2198" y="74777"/>
                          </a:cubicBezTo>
                          <a:cubicBezTo>
                            <a:pt x="4213" y="58842"/>
                            <a:pt x="6228" y="42907"/>
                            <a:pt x="8288" y="26971"/>
                          </a:cubicBezTo>
                          <a:cubicBezTo>
                            <a:pt x="8655" y="24040"/>
                            <a:pt x="9067" y="20972"/>
                            <a:pt x="10761" y="18546"/>
                          </a:cubicBezTo>
                          <a:cubicBezTo>
                            <a:pt x="25506" y="-2885"/>
                            <a:pt x="63009" y="42952"/>
                            <a:pt x="65665" y="55362"/>
                          </a:cubicBezTo>
                          <a:close/>
                        </a:path>
                      </a:pathLst>
                    </a:custGeom>
                    <a:solidFill>
                      <a:srgbClr val="163A2E"/>
                    </a:solidFill>
                    <a:ln w="4577" cap="flat">
                      <a:noFill/>
                      <a:prstDash val="solid"/>
                      <a:miter/>
                    </a:ln>
                  </p:spPr>
                  <p:txBody>
                    <a:bodyPr rtlCol="0" anchor="ctr"/>
                    <a:lstStyle/>
                    <a:p>
                      <a:endParaRPr lang="th-TH"/>
                    </a:p>
                  </p:txBody>
                </p:sp>
                <p:sp>
                  <p:nvSpPr>
                    <p:cNvPr id="1008" name="Freeform: Shape 1007">
                      <a:extLst>
                        <a:ext uri="{FF2B5EF4-FFF2-40B4-BE49-F238E27FC236}">
                          <a16:creationId xmlns:a16="http://schemas.microsoft.com/office/drawing/2014/main" id="{672EC74F-ED0A-461F-940A-CC2DA267AE88}"/>
                        </a:ext>
                      </a:extLst>
                    </p:cNvPr>
                    <p:cNvSpPr/>
                    <p:nvPr/>
                  </p:nvSpPr>
                  <p:spPr>
                    <a:xfrm>
                      <a:off x="8374723" y="-808082"/>
                      <a:ext cx="87598" cy="22280"/>
                    </a:xfrm>
                    <a:custGeom>
                      <a:avLst/>
                      <a:gdLst>
                        <a:gd name="connsiteX0" fmla="*/ 46570 w 87598"/>
                        <a:gd name="connsiteY0" fmla="*/ 12409 h 22280"/>
                        <a:gd name="connsiteX1" fmla="*/ 0 w 87598"/>
                        <a:gd name="connsiteY1" fmla="*/ 0 h 22280"/>
                        <a:gd name="connsiteX2" fmla="*/ 44235 w 87598"/>
                        <a:gd name="connsiteY2" fmla="*/ 6182 h 22280"/>
                        <a:gd name="connsiteX3" fmla="*/ 87599 w 87598"/>
                        <a:gd name="connsiteY3" fmla="*/ 20560 h 22280"/>
                        <a:gd name="connsiteX4" fmla="*/ 46570 w 87598"/>
                        <a:gd name="connsiteY4" fmla="*/ 12409 h 22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98" h="22280">
                          <a:moveTo>
                            <a:pt x="46570" y="12409"/>
                          </a:moveTo>
                          <a:cubicBezTo>
                            <a:pt x="30772" y="8655"/>
                            <a:pt x="12959" y="9799"/>
                            <a:pt x="0" y="0"/>
                          </a:cubicBezTo>
                          <a:cubicBezTo>
                            <a:pt x="7098" y="5358"/>
                            <a:pt x="34619" y="4030"/>
                            <a:pt x="44235" y="6182"/>
                          </a:cubicBezTo>
                          <a:cubicBezTo>
                            <a:pt x="58796" y="9479"/>
                            <a:pt x="74594" y="13371"/>
                            <a:pt x="87599" y="20560"/>
                          </a:cubicBezTo>
                          <a:cubicBezTo>
                            <a:pt x="76838" y="26559"/>
                            <a:pt x="58064" y="15157"/>
                            <a:pt x="46570" y="12409"/>
                          </a:cubicBezTo>
                          <a:close/>
                        </a:path>
                      </a:pathLst>
                    </a:custGeom>
                    <a:solidFill>
                      <a:srgbClr val="929292"/>
                    </a:solidFill>
                    <a:ln w="4577" cap="flat">
                      <a:noFill/>
                      <a:prstDash val="solid"/>
                      <a:miter/>
                    </a:ln>
                  </p:spPr>
                  <p:txBody>
                    <a:bodyPr rtlCol="0" anchor="ctr"/>
                    <a:lstStyle/>
                    <a:p>
                      <a:endParaRPr lang="th-TH"/>
                    </a:p>
                  </p:txBody>
                </p:sp>
                <p:sp>
                  <p:nvSpPr>
                    <p:cNvPr id="1009" name="Freeform: Shape 1008">
                      <a:extLst>
                        <a:ext uri="{FF2B5EF4-FFF2-40B4-BE49-F238E27FC236}">
                          <a16:creationId xmlns:a16="http://schemas.microsoft.com/office/drawing/2014/main" id="{5F9065B5-BA6A-4B3A-8078-D57CB87DC35D}"/>
                        </a:ext>
                      </a:extLst>
                    </p:cNvPr>
                    <p:cNvSpPr/>
                    <p:nvPr/>
                  </p:nvSpPr>
                  <p:spPr>
                    <a:xfrm>
                      <a:off x="8524736" y="-754918"/>
                      <a:ext cx="204310" cy="254645"/>
                    </a:xfrm>
                    <a:custGeom>
                      <a:avLst/>
                      <a:gdLst>
                        <a:gd name="connsiteX0" fmla="*/ 53714 w 204310"/>
                        <a:gd name="connsiteY0" fmla="*/ 30085 h 254645"/>
                        <a:gd name="connsiteX1" fmla="*/ 109213 w 204310"/>
                        <a:gd name="connsiteY1" fmla="*/ 70290 h 254645"/>
                        <a:gd name="connsiteX2" fmla="*/ 167597 w 204310"/>
                        <a:gd name="connsiteY2" fmla="*/ 128491 h 254645"/>
                        <a:gd name="connsiteX3" fmla="*/ 178266 w 204310"/>
                        <a:gd name="connsiteY3" fmla="*/ 161323 h 254645"/>
                        <a:gd name="connsiteX4" fmla="*/ 203406 w 204310"/>
                        <a:gd name="connsiteY4" fmla="*/ 254646 h 254645"/>
                        <a:gd name="connsiteX5" fmla="*/ 181517 w 204310"/>
                        <a:gd name="connsiteY5" fmla="*/ 121530 h 254645"/>
                        <a:gd name="connsiteX6" fmla="*/ 48768 w 204310"/>
                        <a:gd name="connsiteY6" fmla="*/ 21568 h 254645"/>
                        <a:gd name="connsiteX7" fmla="*/ 0 w 204310"/>
                        <a:gd name="connsiteY7" fmla="*/ 0 h 254645"/>
                        <a:gd name="connsiteX8" fmla="*/ 53714 w 204310"/>
                        <a:gd name="connsiteY8" fmla="*/ 30085 h 25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10" h="254645">
                          <a:moveTo>
                            <a:pt x="53714" y="30085"/>
                          </a:moveTo>
                          <a:cubicBezTo>
                            <a:pt x="76655" y="36770"/>
                            <a:pt x="102573" y="47348"/>
                            <a:pt x="109213" y="70290"/>
                          </a:cubicBezTo>
                          <a:cubicBezTo>
                            <a:pt x="134947" y="81554"/>
                            <a:pt x="156240" y="102756"/>
                            <a:pt x="167597" y="128491"/>
                          </a:cubicBezTo>
                          <a:cubicBezTo>
                            <a:pt x="172267" y="139023"/>
                            <a:pt x="175244" y="150196"/>
                            <a:pt x="178266" y="161323"/>
                          </a:cubicBezTo>
                          <a:cubicBezTo>
                            <a:pt x="186646" y="192415"/>
                            <a:pt x="195026" y="223554"/>
                            <a:pt x="203406" y="254646"/>
                          </a:cubicBezTo>
                          <a:cubicBezTo>
                            <a:pt x="206016" y="209084"/>
                            <a:pt x="204184" y="161140"/>
                            <a:pt x="181517" y="121530"/>
                          </a:cubicBezTo>
                          <a:cubicBezTo>
                            <a:pt x="153539" y="72671"/>
                            <a:pt x="99642" y="45746"/>
                            <a:pt x="48768" y="21568"/>
                          </a:cubicBezTo>
                          <a:cubicBezTo>
                            <a:pt x="33886" y="14516"/>
                            <a:pt x="16027" y="2381"/>
                            <a:pt x="0" y="0"/>
                          </a:cubicBezTo>
                          <a:cubicBezTo>
                            <a:pt x="9021" y="17950"/>
                            <a:pt x="35672" y="24865"/>
                            <a:pt x="53714" y="30085"/>
                          </a:cubicBezTo>
                          <a:close/>
                        </a:path>
                      </a:pathLst>
                    </a:custGeom>
                    <a:solidFill>
                      <a:srgbClr val="296347"/>
                    </a:solidFill>
                    <a:ln w="4577" cap="flat">
                      <a:noFill/>
                      <a:prstDash val="solid"/>
                      <a:miter/>
                    </a:ln>
                  </p:spPr>
                  <p:txBody>
                    <a:bodyPr rtlCol="0" anchor="ctr"/>
                    <a:lstStyle/>
                    <a:p>
                      <a:endParaRPr lang="th-TH"/>
                    </a:p>
                  </p:txBody>
                </p:sp>
                <p:sp>
                  <p:nvSpPr>
                    <p:cNvPr id="1010" name="Freeform: Shape 1009">
                      <a:extLst>
                        <a:ext uri="{FF2B5EF4-FFF2-40B4-BE49-F238E27FC236}">
                          <a16:creationId xmlns:a16="http://schemas.microsoft.com/office/drawing/2014/main" id="{A067EE06-DE7A-4945-A137-D4C56BE10990}"/>
                        </a:ext>
                      </a:extLst>
                    </p:cNvPr>
                    <p:cNvSpPr/>
                    <p:nvPr/>
                  </p:nvSpPr>
                  <p:spPr>
                    <a:xfrm>
                      <a:off x="8727821" y="-499493"/>
                      <a:ext cx="47654" cy="84960"/>
                    </a:xfrm>
                    <a:custGeom>
                      <a:avLst/>
                      <a:gdLst>
                        <a:gd name="connsiteX0" fmla="*/ 47211 w 47654"/>
                        <a:gd name="connsiteY0" fmla="*/ 73861 h 84960"/>
                        <a:gd name="connsiteX1" fmla="*/ 45104 w 47654"/>
                        <a:gd name="connsiteY1" fmla="*/ 82104 h 84960"/>
                        <a:gd name="connsiteX2" fmla="*/ 37595 w 47654"/>
                        <a:gd name="connsiteY2" fmla="*/ 84348 h 84960"/>
                        <a:gd name="connsiteX3" fmla="*/ 25002 w 47654"/>
                        <a:gd name="connsiteY3" fmla="*/ 62276 h 84960"/>
                        <a:gd name="connsiteX4" fmla="*/ 0 w 47654"/>
                        <a:gd name="connsiteY4" fmla="*/ 0 h 84960"/>
                        <a:gd name="connsiteX5" fmla="*/ 47211 w 47654"/>
                        <a:gd name="connsiteY5" fmla="*/ 73861 h 8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 h="84960">
                          <a:moveTo>
                            <a:pt x="47211" y="73861"/>
                          </a:moveTo>
                          <a:cubicBezTo>
                            <a:pt x="48493" y="76426"/>
                            <a:pt x="46753" y="79769"/>
                            <a:pt x="45104" y="82104"/>
                          </a:cubicBezTo>
                          <a:cubicBezTo>
                            <a:pt x="43456" y="84485"/>
                            <a:pt x="40067" y="85813"/>
                            <a:pt x="37595" y="84348"/>
                          </a:cubicBezTo>
                          <a:cubicBezTo>
                            <a:pt x="44143" y="81692"/>
                            <a:pt x="26238" y="69237"/>
                            <a:pt x="25002" y="62276"/>
                          </a:cubicBezTo>
                          <a:cubicBezTo>
                            <a:pt x="20927" y="38785"/>
                            <a:pt x="5083" y="20927"/>
                            <a:pt x="0" y="0"/>
                          </a:cubicBezTo>
                          <a:cubicBezTo>
                            <a:pt x="19736" y="17309"/>
                            <a:pt x="33931" y="46799"/>
                            <a:pt x="47211" y="73861"/>
                          </a:cubicBezTo>
                          <a:close/>
                        </a:path>
                      </a:pathLst>
                    </a:custGeom>
                    <a:solidFill>
                      <a:srgbClr val="296347"/>
                    </a:solidFill>
                    <a:ln w="4577" cap="flat">
                      <a:noFill/>
                      <a:prstDash val="solid"/>
                      <a:miter/>
                    </a:ln>
                  </p:spPr>
                  <p:txBody>
                    <a:bodyPr rtlCol="0" anchor="ctr"/>
                    <a:lstStyle/>
                    <a:p>
                      <a:endParaRPr lang="th-TH"/>
                    </a:p>
                  </p:txBody>
                </p:sp>
                <p:sp>
                  <p:nvSpPr>
                    <p:cNvPr id="1011" name="Freeform: Shape 1010">
                      <a:extLst>
                        <a:ext uri="{FF2B5EF4-FFF2-40B4-BE49-F238E27FC236}">
                          <a16:creationId xmlns:a16="http://schemas.microsoft.com/office/drawing/2014/main" id="{37E847CD-9EF2-4EC7-AC9E-6F1296786EA1}"/>
                        </a:ext>
                      </a:extLst>
                    </p:cNvPr>
                    <p:cNvSpPr/>
                    <p:nvPr/>
                  </p:nvSpPr>
                  <p:spPr>
                    <a:xfrm>
                      <a:off x="8715686" y="-505904"/>
                      <a:ext cx="58384" cy="88191"/>
                    </a:xfrm>
                    <a:custGeom>
                      <a:avLst/>
                      <a:gdLst>
                        <a:gd name="connsiteX0" fmla="*/ 21568 w 58384"/>
                        <a:gd name="connsiteY0" fmla="*/ 26055 h 88191"/>
                        <a:gd name="connsiteX1" fmla="*/ 58384 w 58384"/>
                        <a:gd name="connsiteY1" fmla="*/ 79173 h 88191"/>
                        <a:gd name="connsiteX2" fmla="*/ 56736 w 58384"/>
                        <a:gd name="connsiteY2" fmla="*/ 86134 h 88191"/>
                        <a:gd name="connsiteX3" fmla="*/ 50371 w 58384"/>
                        <a:gd name="connsiteY3" fmla="*/ 87324 h 88191"/>
                        <a:gd name="connsiteX4" fmla="*/ 32832 w 58384"/>
                        <a:gd name="connsiteY4" fmla="*/ 57377 h 88191"/>
                        <a:gd name="connsiteX5" fmla="*/ 32054 w 58384"/>
                        <a:gd name="connsiteY5" fmla="*/ 49638 h 88191"/>
                        <a:gd name="connsiteX6" fmla="*/ 22667 w 58384"/>
                        <a:gd name="connsiteY6" fmla="*/ 37503 h 88191"/>
                        <a:gd name="connsiteX7" fmla="*/ 16210 w 58384"/>
                        <a:gd name="connsiteY7" fmla="*/ 23445 h 88191"/>
                        <a:gd name="connsiteX8" fmla="*/ 0 w 58384"/>
                        <a:gd name="connsiteY8" fmla="*/ 0 h 88191"/>
                        <a:gd name="connsiteX9" fmla="*/ 21568 w 58384"/>
                        <a:gd name="connsiteY9" fmla="*/ 26055 h 8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84" h="88191">
                          <a:moveTo>
                            <a:pt x="21568" y="26055"/>
                          </a:moveTo>
                          <a:cubicBezTo>
                            <a:pt x="31825" y="40892"/>
                            <a:pt x="58292" y="61132"/>
                            <a:pt x="58384" y="79173"/>
                          </a:cubicBezTo>
                          <a:cubicBezTo>
                            <a:pt x="58384" y="81600"/>
                            <a:pt x="58201" y="84210"/>
                            <a:pt x="56736" y="86134"/>
                          </a:cubicBezTo>
                          <a:cubicBezTo>
                            <a:pt x="55270" y="88103"/>
                            <a:pt x="52202" y="88973"/>
                            <a:pt x="50371" y="87324"/>
                          </a:cubicBezTo>
                          <a:cubicBezTo>
                            <a:pt x="50508" y="78441"/>
                            <a:pt x="32695" y="66260"/>
                            <a:pt x="32832" y="57377"/>
                          </a:cubicBezTo>
                          <a:cubicBezTo>
                            <a:pt x="32878" y="54767"/>
                            <a:pt x="32924" y="52111"/>
                            <a:pt x="32054" y="49638"/>
                          </a:cubicBezTo>
                          <a:cubicBezTo>
                            <a:pt x="30406" y="44738"/>
                            <a:pt x="25735" y="41624"/>
                            <a:pt x="22667" y="37503"/>
                          </a:cubicBezTo>
                          <a:cubicBezTo>
                            <a:pt x="19599" y="33336"/>
                            <a:pt x="18179" y="28253"/>
                            <a:pt x="16210" y="23445"/>
                          </a:cubicBezTo>
                          <a:cubicBezTo>
                            <a:pt x="12593" y="14562"/>
                            <a:pt x="6960" y="6594"/>
                            <a:pt x="0" y="0"/>
                          </a:cubicBezTo>
                          <a:cubicBezTo>
                            <a:pt x="7922" y="8059"/>
                            <a:pt x="15157" y="16805"/>
                            <a:pt x="21568" y="26055"/>
                          </a:cubicBezTo>
                          <a:close/>
                        </a:path>
                      </a:pathLst>
                    </a:custGeom>
                    <a:solidFill>
                      <a:srgbClr val="142D28"/>
                    </a:solidFill>
                    <a:ln w="4577" cap="flat">
                      <a:noFill/>
                      <a:prstDash val="solid"/>
                      <a:miter/>
                    </a:ln>
                  </p:spPr>
                  <p:txBody>
                    <a:bodyPr rtlCol="0" anchor="ctr"/>
                    <a:lstStyle/>
                    <a:p>
                      <a:endParaRPr lang="th-TH"/>
                    </a:p>
                  </p:txBody>
                </p:sp>
              </p:grpSp>
              <p:grpSp>
                <p:nvGrpSpPr>
                  <p:cNvPr id="964" name="Graphic 4">
                    <a:extLst>
                      <a:ext uri="{FF2B5EF4-FFF2-40B4-BE49-F238E27FC236}">
                        <a16:creationId xmlns:a16="http://schemas.microsoft.com/office/drawing/2014/main" id="{4EBC75D5-C8AF-4277-8372-1B3A9DF072F2}"/>
                      </a:ext>
                    </a:extLst>
                  </p:cNvPr>
                  <p:cNvGrpSpPr/>
                  <p:nvPr/>
                </p:nvGrpSpPr>
                <p:grpSpPr>
                  <a:xfrm>
                    <a:off x="8665865" y="-815478"/>
                    <a:ext cx="299751" cy="394791"/>
                    <a:chOff x="8665865" y="-815478"/>
                    <a:chExt cx="299751" cy="394791"/>
                  </a:xfrm>
                </p:grpSpPr>
                <p:sp>
                  <p:nvSpPr>
                    <p:cNvPr id="997" name="Freeform: Shape 996">
                      <a:extLst>
                        <a:ext uri="{FF2B5EF4-FFF2-40B4-BE49-F238E27FC236}">
                          <a16:creationId xmlns:a16="http://schemas.microsoft.com/office/drawing/2014/main" id="{2C6BD9C2-BB25-4D4A-96EE-18A483E3695B}"/>
                        </a:ext>
                      </a:extLst>
                    </p:cNvPr>
                    <p:cNvSpPr/>
                    <p:nvPr/>
                  </p:nvSpPr>
                  <p:spPr>
                    <a:xfrm>
                      <a:off x="8720404" y="-815478"/>
                      <a:ext cx="235366" cy="181541"/>
                    </a:xfrm>
                    <a:custGeom>
                      <a:avLst/>
                      <a:gdLst>
                        <a:gd name="connsiteX0" fmla="*/ 13645 w 235366"/>
                        <a:gd name="connsiteY0" fmla="*/ 99208 h 181541"/>
                        <a:gd name="connsiteX1" fmla="*/ 40707 w 235366"/>
                        <a:gd name="connsiteY1" fmla="*/ 68849 h 181541"/>
                        <a:gd name="connsiteX2" fmla="*/ 102526 w 235366"/>
                        <a:gd name="connsiteY2" fmla="*/ 26308 h 181541"/>
                        <a:gd name="connsiteX3" fmla="*/ 159445 w 235366"/>
                        <a:gd name="connsiteY3" fmla="*/ 14952 h 181541"/>
                        <a:gd name="connsiteX4" fmla="*/ 197543 w 235366"/>
                        <a:gd name="connsiteY4" fmla="*/ 1490 h 181541"/>
                        <a:gd name="connsiteX5" fmla="*/ 235367 w 235366"/>
                        <a:gd name="connsiteY5" fmla="*/ 9320 h 181541"/>
                        <a:gd name="connsiteX6" fmla="*/ 88331 w 235366"/>
                        <a:gd name="connsiteY6" fmla="*/ 132087 h 181541"/>
                        <a:gd name="connsiteX7" fmla="*/ 148684 w 235366"/>
                        <a:gd name="connsiteY7" fmla="*/ 87761 h 181541"/>
                        <a:gd name="connsiteX8" fmla="*/ 164985 w 235366"/>
                        <a:gd name="connsiteY8" fmla="*/ 42564 h 181541"/>
                        <a:gd name="connsiteX9" fmla="*/ 137740 w 235366"/>
                        <a:gd name="connsiteY9" fmla="*/ 28049 h 181541"/>
                        <a:gd name="connsiteX10" fmla="*/ 69877 w 235366"/>
                        <a:gd name="connsiteY10" fmla="*/ 56119 h 181541"/>
                        <a:gd name="connsiteX11" fmla="*/ 22803 w 235366"/>
                        <a:gd name="connsiteY11" fmla="*/ 108504 h 181541"/>
                        <a:gd name="connsiteX12" fmla="*/ 9936 w 235366"/>
                        <a:gd name="connsiteY12" fmla="*/ 181541 h 181541"/>
                        <a:gd name="connsiteX13" fmla="*/ 13645 w 235366"/>
                        <a:gd name="connsiteY13" fmla="*/ 99208 h 18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366" h="181541">
                          <a:moveTo>
                            <a:pt x="13645" y="99208"/>
                          </a:moveTo>
                          <a:cubicBezTo>
                            <a:pt x="20559" y="87486"/>
                            <a:pt x="30725" y="78099"/>
                            <a:pt x="40707" y="68849"/>
                          </a:cubicBezTo>
                          <a:cubicBezTo>
                            <a:pt x="59207" y="51723"/>
                            <a:pt x="78531" y="34139"/>
                            <a:pt x="102526" y="26308"/>
                          </a:cubicBezTo>
                          <a:cubicBezTo>
                            <a:pt x="120934" y="20310"/>
                            <a:pt x="140853" y="20493"/>
                            <a:pt x="159445" y="14952"/>
                          </a:cubicBezTo>
                          <a:cubicBezTo>
                            <a:pt x="172358" y="11106"/>
                            <a:pt x="184401" y="4558"/>
                            <a:pt x="197543" y="1490"/>
                          </a:cubicBezTo>
                          <a:cubicBezTo>
                            <a:pt x="210685" y="-1578"/>
                            <a:pt x="225980" y="-342"/>
                            <a:pt x="235367" y="9320"/>
                          </a:cubicBezTo>
                          <a:cubicBezTo>
                            <a:pt x="190171" y="54562"/>
                            <a:pt x="140899" y="95682"/>
                            <a:pt x="88331" y="132087"/>
                          </a:cubicBezTo>
                          <a:cubicBezTo>
                            <a:pt x="110310" y="120135"/>
                            <a:pt x="130688" y="105161"/>
                            <a:pt x="148684" y="87761"/>
                          </a:cubicBezTo>
                          <a:cubicBezTo>
                            <a:pt x="161047" y="75763"/>
                            <a:pt x="173045" y="57767"/>
                            <a:pt x="164985" y="42564"/>
                          </a:cubicBezTo>
                          <a:cubicBezTo>
                            <a:pt x="159949" y="33040"/>
                            <a:pt x="148455" y="28644"/>
                            <a:pt x="137740" y="28049"/>
                          </a:cubicBezTo>
                          <a:cubicBezTo>
                            <a:pt x="112783" y="26629"/>
                            <a:pt x="89888" y="41145"/>
                            <a:pt x="69877" y="56119"/>
                          </a:cubicBezTo>
                          <a:cubicBezTo>
                            <a:pt x="50827" y="70360"/>
                            <a:pt x="31824" y="86478"/>
                            <a:pt x="22803" y="108504"/>
                          </a:cubicBezTo>
                          <a:cubicBezTo>
                            <a:pt x="13187" y="131903"/>
                            <a:pt x="17354" y="157867"/>
                            <a:pt x="9936" y="181541"/>
                          </a:cubicBezTo>
                          <a:cubicBezTo>
                            <a:pt x="-9709" y="170185"/>
                            <a:pt x="4258" y="115006"/>
                            <a:pt x="13645" y="99208"/>
                          </a:cubicBezTo>
                          <a:close/>
                        </a:path>
                      </a:pathLst>
                    </a:custGeom>
                    <a:solidFill>
                      <a:srgbClr val="7A7D7C"/>
                    </a:solidFill>
                    <a:ln w="4577" cap="flat">
                      <a:noFill/>
                      <a:prstDash val="solid"/>
                      <a:miter/>
                    </a:ln>
                  </p:spPr>
                  <p:txBody>
                    <a:bodyPr rtlCol="0" anchor="ctr"/>
                    <a:lstStyle/>
                    <a:p>
                      <a:endParaRPr lang="th-TH"/>
                    </a:p>
                  </p:txBody>
                </p:sp>
                <p:sp>
                  <p:nvSpPr>
                    <p:cNvPr id="998" name="Freeform: Shape 997">
                      <a:extLst>
                        <a:ext uri="{FF2B5EF4-FFF2-40B4-BE49-F238E27FC236}">
                          <a16:creationId xmlns:a16="http://schemas.microsoft.com/office/drawing/2014/main" id="{CDEB53C9-E3F1-4EC5-852B-DF1B04612F85}"/>
                        </a:ext>
                      </a:extLst>
                    </p:cNvPr>
                    <p:cNvSpPr/>
                    <p:nvPr/>
                  </p:nvSpPr>
                  <p:spPr>
                    <a:xfrm>
                      <a:off x="8731415" y="-791199"/>
                      <a:ext cx="161176" cy="155455"/>
                    </a:xfrm>
                    <a:custGeom>
                      <a:avLst/>
                      <a:gdLst>
                        <a:gd name="connsiteX0" fmla="*/ 3366 w 161176"/>
                        <a:gd name="connsiteY0" fmla="*/ 119667 h 155455"/>
                        <a:gd name="connsiteX1" fmla="*/ 13486 w 161176"/>
                        <a:gd name="connsiteY1" fmla="*/ 76303 h 155455"/>
                        <a:gd name="connsiteX2" fmla="*/ 29788 w 161176"/>
                        <a:gd name="connsiteY2" fmla="*/ 51896 h 155455"/>
                        <a:gd name="connsiteX3" fmla="*/ 111846 w 161176"/>
                        <a:gd name="connsiteY3" fmla="*/ 2304 h 155455"/>
                        <a:gd name="connsiteX4" fmla="*/ 147564 w 161176"/>
                        <a:gd name="connsiteY4" fmla="*/ 4731 h 155455"/>
                        <a:gd name="connsiteX5" fmla="*/ 158325 w 161176"/>
                        <a:gd name="connsiteY5" fmla="*/ 45623 h 155455"/>
                        <a:gd name="connsiteX6" fmla="*/ 123157 w 161176"/>
                        <a:gd name="connsiteY6" fmla="*/ 72960 h 155455"/>
                        <a:gd name="connsiteX7" fmla="*/ 132452 w 161176"/>
                        <a:gd name="connsiteY7" fmla="*/ 50980 h 155455"/>
                        <a:gd name="connsiteX8" fmla="*/ 124668 w 161176"/>
                        <a:gd name="connsiteY8" fmla="*/ 29596 h 155455"/>
                        <a:gd name="connsiteX9" fmla="*/ 104840 w 161176"/>
                        <a:gd name="connsiteY9" fmla="*/ 35274 h 155455"/>
                        <a:gd name="connsiteX10" fmla="*/ 106260 w 161176"/>
                        <a:gd name="connsiteY10" fmla="*/ 50934 h 155455"/>
                        <a:gd name="connsiteX11" fmla="*/ 93896 w 161176"/>
                        <a:gd name="connsiteY11" fmla="*/ 73098 h 155455"/>
                        <a:gd name="connsiteX12" fmla="*/ 82494 w 161176"/>
                        <a:gd name="connsiteY12" fmla="*/ 57162 h 155455"/>
                        <a:gd name="connsiteX13" fmla="*/ 65414 w 161176"/>
                        <a:gd name="connsiteY13" fmla="*/ 56246 h 155455"/>
                        <a:gd name="connsiteX14" fmla="*/ 66192 w 161176"/>
                        <a:gd name="connsiteY14" fmla="*/ 78821 h 155455"/>
                        <a:gd name="connsiteX15" fmla="*/ 31070 w 161176"/>
                        <a:gd name="connsiteY15" fmla="*/ 94436 h 155455"/>
                        <a:gd name="connsiteX16" fmla="*/ 27544 w 161176"/>
                        <a:gd name="connsiteY16" fmla="*/ 105335 h 155455"/>
                        <a:gd name="connsiteX17" fmla="*/ 10098 w 161176"/>
                        <a:gd name="connsiteY17" fmla="*/ 154103 h 155455"/>
                        <a:gd name="connsiteX18" fmla="*/ 3366 w 161176"/>
                        <a:gd name="connsiteY18" fmla="*/ 119667 h 155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176" h="155455">
                          <a:moveTo>
                            <a:pt x="3366" y="119667"/>
                          </a:moveTo>
                          <a:cubicBezTo>
                            <a:pt x="5290" y="104877"/>
                            <a:pt x="7305" y="89857"/>
                            <a:pt x="13486" y="76303"/>
                          </a:cubicBezTo>
                          <a:cubicBezTo>
                            <a:pt x="17562" y="67374"/>
                            <a:pt x="23332" y="59314"/>
                            <a:pt x="29788" y="51896"/>
                          </a:cubicBezTo>
                          <a:cubicBezTo>
                            <a:pt x="51127" y="27398"/>
                            <a:pt x="80250" y="9814"/>
                            <a:pt x="111846" y="2304"/>
                          </a:cubicBezTo>
                          <a:cubicBezTo>
                            <a:pt x="123752" y="-535"/>
                            <a:pt x="137123" y="-1771"/>
                            <a:pt x="147564" y="4731"/>
                          </a:cubicBezTo>
                          <a:cubicBezTo>
                            <a:pt x="160614" y="12836"/>
                            <a:pt x="164461" y="31519"/>
                            <a:pt x="158325" y="45623"/>
                          </a:cubicBezTo>
                          <a:cubicBezTo>
                            <a:pt x="152188" y="59726"/>
                            <a:pt x="138085" y="69159"/>
                            <a:pt x="123157" y="72960"/>
                          </a:cubicBezTo>
                          <a:cubicBezTo>
                            <a:pt x="127186" y="66046"/>
                            <a:pt x="131262" y="58902"/>
                            <a:pt x="132452" y="50980"/>
                          </a:cubicBezTo>
                          <a:cubicBezTo>
                            <a:pt x="133643" y="43058"/>
                            <a:pt x="131307" y="34083"/>
                            <a:pt x="124668" y="29596"/>
                          </a:cubicBezTo>
                          <a:cubicBezTo>
                            <a:pt x="118028" y="25108"/>
                            <a:pt x="107084" y="27581"/>
                            <a:pt x="104840" y="35274"/>
                          </a:cubicBezTo>
                          <a:cubicBezTo>
                            <a:pt x="103329" y="40357"/>
                            <a:pt x="105710" y="45668"/>
                            <a:pt x="106260" y="50934"/>
                          </a:cubicBezTo>
                          <a:cubicBezTo>
                            <a:pt x="107176" y="59910"/>
                            <a:pt x="102001" y="69159"/>
                            <a:pt x="93896" y="73098"/>
                          </a:cubicBezTo>
                          <a:cubicBezTo>
                            <a:pt x="89454" y="68289"/>
                            <a:pt x="87119" y="61787"/>
                            <a:pt x="82494" y="57162"/>
                          </a:cubicBezTo>
                          <a:cubicBezTo>
                            <a:pt x="77869" y="52537"/>
                            <a:pt x="69031" y="50797"/>
                            <a:pt x="65414" y="56246"/>
                          </a:cubicBezTo>
                          <a:cubicBezTo>
                            <a:pt x="61155" y="62703"/>
                            <a:pt x="68436" y="71449"/>
                            <a:pt x="66192" y="78821"/>
                          </a:cubicBezTo>
                          <a:cubicBezTo>
                            <a:pt x="62300" y="91735"/>
                            <a:pt x="39267" y="83721"/>
                            <a:pt x="31070" y="94436"/>
                          </a:cubicBezTo>
                          <a:cubicBezTo>
                            <a:pt x="28735" y="97504"/>
                            <a:pt x="28185" y="101534"/>
                            <a:pt x="27544" y="105335"/>
                          </a:cubicBezTo>
                          <a:cubicBezTo>
                            <a:pt x="25896" y="115363"/>
                            <a:pt x="20172" y="149020"/>
                            <a:pt x="10098" y="154103"/>
                          </a:cubicBezTo>
                          <a:cubicBezTo>
                            <a:pt x="-6525" y="162482"/>
                            <a:pt x="2084" y="129604"/>
                            <a:pt x="3366" y="119667"/>
                          </a:cubicBezTo>
                          <a:close/>
                        </a:path>
                      </a:pathLst>
                    </a:custGeom>
                    <a:solidFill>
                      <a:srgbClr val="2B674C"/>
                    </a:solidFill>
                    <a:ln w="4577" cap="flat">
                      <a:noFill/>
                      <a:prstDash val="solid"/>
                      <a:miter/>
                    </a:ln>
                  </p:spPr>
                  <p:txBody>
                    <a:bodyPr rtlCol="0" anchor="ctr"/>
                    <a:lstStyle/>
                    <a:p>
                      <a:endParaRPr lang="th-TH"/>
                    </a:p>
                  </p:txBody>
                </p:sp>
                <p:sp>
                  <p:nvSpPr>
                    <p:cNvPr id="999" name="Freeform: Shape 998">
                      <a:extLst>
                        <a:ext uri="{FF2B5EF4-FFF2-40B4-BE49-F238E27FC236}">
                          <a16:creationId xmlns:a16="http://schemas.microsoft.com/office/drawing/2014/main" id="{8D3A1024-2B08-4FF2-9C6C-57EBB70DE715}"/>
                        </a:ext>
                      </a:extLst>
                    </p:cNvPr>
                    <p:cNvSpPr/>
                    <p:nvPr/>
                  </p:nvSpPr>
                  <p:spPr>
                    <a:xfrm>
                      <a:off x="8729558" y="-767140"/>
                      <a:ext cx="138888" cy="137232"/>
                    </a:xfrm>
                    <a:custGeom>
                      <a:avLst/>
                      <a:gdLst>
                        <a:gd name="connsiteX0" fmla="*/ 25325 w 138888"/>
                        <a:gd name="connsiteY0" fmla="*/ 92861 h 137232"/>
                        <a:gd name="connsiteX1" fmla="*/ 25600 w 138888"/>
                        <a:gd name="connsiteY1" fmla="*/ 73857 h 137232"/>
                        <a:gd name="connsiteX2" fmla="*/ 34072 w 138888"/>
                        <a:gd name="connsiteY2" fmla="*/ 57601 h 137232"/>
                        <a:gd name="connsiteX3" fmla="*/ 55914 w 138888"/>
                        <a:gd name="connsiteY3" fmla="*/ 49359 h 137232"/>
                        <a:gd name="connsiteX4" fmla="*/ 64431 w 138888"/>
                        <a:gd name="connsiteY4" fmla="*/ 20144 h 137232"/>
                        <a:gd name="connsiteX5" fmla="*/ 78260 w 138888"/>
                        <a:gd name="connsiteY5" fmla="*/ 23166 h 137232"/>
                        <a:gd name="connsiteX6" fmla="*/ 104361 w 138888"/>
                        <a:gd name="connsiteY6" fmla="*/ 38689 h 137232"/>
                        <a:gd name="connsiteX7" fmla="*/ 100469 w 138888"/>
                        <a:gd name="connsiteY7" fmla="*/ 18266 h 137232"/>
                        <a:gd name="connsiteX8" fmla="*/ 110681 w 138888"/>
                        <a:gd name="connsiteY8" fmla="*/ 1232 h 137232"/>
                        <a:gd name="connsiteX9" fmla="*/ 133210 w 138888"/>
                        <a:gd name="connsiteY9" fmla="*/ 9566 h 137232"/>
                        <a:gd name="connsiteX10" fmla="*/ 138888 w 138888"/>
                        <a:gd name="connsiteY10" fmla="*/ 34706 h 137232"/>
                        <a:gd name="connsiteX11" fmla="*/ 134080 w 138888"/>
                        <a:gd name="connsiteY11" fmla="*/ 51877 h 137232"/>
                        <a:gd name="connsiteX12" fmla="*/ 121304 w 138888"/>
                        <a:gd name="connsiteY12" fmla="*/ 58380 h 137232"/>
                        <a:gd name="connsiteX13" fmla="*/ 50144 w 138888"/>
                        <a:gd name="connsiteY13" fmla="*/ 105728 h 137232"/>
                        <a:gd name="connsiteX14" fmla="*/ 4628 w 138888"/>
                        <a:gd name="connsiteY14" fmla="*/ 137233 h 137232"/>
                        <a:gd name="connsiteX15" fmla="*/ 3 w 138888"/>
                        <a:gd name="connsiteY15" fmla="*/ 128257 h 137232"/>
                        <a:gd name="connsiteX16" fmla="*/ 10810 w 138888"/>
                        <a:gd name="connsiteY16" fmla="*/ 119969 h 137232"/>
                        <a:gd name="connsiteX17" fmla="*/ 25325 w 138888"/>
                        <a:gd name="connsiteY17" fmla="*/ 92861 h 137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888" h="137232">
                          <a:moveTo>
                            <a:pt x="25325" y="92861"/>
                          </a:moveTo>
                          <a:cubicBezTo>
                            <a:pt x="25921" y="86541"/>
                            <a:pt x="25005" y="80176"/>
                            <a:pt x="25600" y="73857"/>
                          </a:cubicBezTo>
                          <a:cubicBezTo>
                            <a:pt x="26150" y="67538"/>
                            <a:pt x="28623" y="60852"/>
                            <a:pt x="34072" y="57601"/>
                          </a:cubicBezTo>
                          <a:cubicBezTo>
                            <a:pt x="40849" y="53526"/>
                            <a:pt x="50877" y="55495"/>
                            <a:pt x="55914" y="49359"/>
                          </a:cubicBezTo>
                          <a:cubicBezTo>
                            <a:pt x="62646" y="41116"/>
                            <a:pt x="54769" y="24586"/>
                            <a:pt x="64431" y="20144"/>
                          </a:cubicBezTo>
                          <a:cubicBezTo>
                            <a:pt x="68873" y="18083"/>
                            <a:pt x="74002" y="20648"/>
                            <a:pt x="78260" y="23166"/>
                          </a:cubicBezTo>
                          <a:cubicBezTo>
                            <a:pt x="86961" y="28341"/>
                            <a:pt x="95661" y="33515"/>
                            <a:pt x="104361" y="38689"/>
                          </a:cubicBezTo>
                          <a:cubicBezTo>
                            <a:pt x="102255" y="32050"/>
                            <a:pt x="100103" y="25227"/>
                            <a:pt x="100469" y="18266"/>
                          </a:cubicBezTo>
                          <a:cubicBezTo>
                            <a:pt x="100835" y="11306"/>
                            <a:pt x="104316" y="4071"/>
                            <a:pt x="110681" y="1232"/>
                          </a:cubicBezTo>
                          <a:cubicBezTo>
                            <a:pt x="118648" y="-2340"/>
                            <a:pt x="128402" y="2285"/>
                            <a:pt x="133210" y="9566"/>
                          </a:cubicBezTo>
                          <a:cubicBezTo>
                            <a:pt x="138018" y="16847"/>
                            <a:pt x="138888" y="26005"/>
                            <a:pt x="138888" y="34706"/>
                          </a:cubicBezTo>
                          <a:cubicBezTo>
                            <a:pt x="138888" y="40796"/>
                            <a:pt x="138293" y="47436"/>
                            <a:pt x="134080" y="51877"/>
                          </a:cubicBezTo>
                          <a:cubicBezTo>
                            <a:pt x="130737" y="55357"/>
                            <a:pt x="125838" y="56731"/>
                            <a:pt x="121304" y="58380"/>
                          </a:cubicBezTo>
                          <a:cubicBezTo>
                            <a:pt x="94379" y="68042"/>
                            <a:pt x="74414" y="90617"/>
                            <a:pt x="50144" y="105728"/>
                          </a:cubicBezTo>
                          <a:cubicBezTo>
                            <a:pt x="34392" y="115573"/>
                            <a:pt x="16213" y="122717"/>
                            <a:pt x="4628" y="137233"/>
                          </a:cubicBezTo>
                          <a:cubicBezTo>
                            <a:pt x="4673" y="137187"/>
                            <a:pt x="-135" y="129677"/>
                            <a:pt x="3" y="128257"/>
                          </a:cubicBezTo>
                          <a:cubicBezTo>
                            <a:pt x="323" y="124411"/>
                            <a:pt x="8703" y="122717"/>
                            <a:pt x="10810" y="119969"/>
                          </a:cubicBezTo>
                          <a:cubicBezTo>
                            <a:pt x="17495" y="110948"/>
                            <a:pt x="24181" y="104950"/>
                            <a:pt x="25325" y="92861"/>
                          </a:cubicBezTo>
                          <a:close/>
                        </a:path>
                      </a:pathLst>
                    </a:custGeom>
                    <a:solidFill>
                      <a:srgbClr val="16382C"/>
                    </a:solidFill>
                    <a:ln w="4577" cap="flat">
                      <a:noFill/>
                      <a:prstDash val="solid"/>
                      <a:miter/>
                    </a:ln>
                  </p:spPr>
                  <p:txBody>
                    <a:bodyPr rtlCol="0" anchor="ctr"/>
                    <a:lstStyle/>
                    <a:p>
                      <a:endParaRPr lang="th-TH"/>
                    </a:p>
                  </p:txBody>
                </p:sp>
                <p:sp>
                  <p:nvSpPr>
                    <p:cNvPr id="1000" name="Freeform: Shape 999">
                      <a:extLst>
                        <a:ext uri="{FF2B5EF4-FFF2-40B4-BE49-F238E27FC236}">
                          <a16:creationId xmlns:a16="http://schemas.microsoft.com/office/drawing/2014/main" id="{8FB43972-125B-43C4-91ED-0123628B5F72}"/>
                        </a:ext>
                      </a:extLst>
                    </p:cNvPr>
                    <p:cNvSpPr/>
                    <p:nvPr/>
                  </p:nvSpPr>
                  <p:spPr>
                    <a:xfrm>
                      <a:off x="8665865" y="-804371"/>
                      <a:ext cx="299751" cy="383684"/>
                    </a:xfrm>
                    <a:custGeom>
                      <a:avLst/>
                      <a:gdLst>
                        <a:gd name="connsiteX0" fmla="*/ 71939 w 299751"/>
                        <a:gd name="connsiteY0" fmla="*/ 163153 h 383684"/>
                        <a:gd name="connsiteX1" fmla="*/ 217189 w 299751"/>
                        <a:gd name="connsiteY1" fmla="*/ 62870 h 383684"/>
                        <a:gd name="connsiteX2" fmla="*/ 251441 w 299751"/>
                        <a:gd name="connsiteY2" fmla="*/ 20742 h 383684"/>
                        <a:gd name="connsiteX3" fmla="*/ 299751 w 299751"/>
                        <a:gd name="connsiteY3" fmla="*/ 319 h 383684"/>
                        <a:gd name="connsiteX4" fmla="*/ 165582 w 299751"/>
                        <a:gd name="connsiteY4" fmla="*/ 158757 h 383684"/>
                        <a:gd name="connsiteX5" fmla="*/ 117639 w 299751"/>
                        <a:gd name="connsiteY5" fmla="*/ 236328 h 383684"/>
                        <a:gd name="connsiteX6" fmla="*/ 88698 w 299751"/>
                        <a:gd name="connsiteY6" fmla="*/ 295536 h 383684"/>
                        <a:gd name="connsiteX7" fmla="*/ 97399 w 299751"/>
                        <a:gd name="connsiteY7" fmla="*/ 358911 h 383684"/>
                        <a:gd name="connsiteX8" fmla="*/ 107610 w 299751"/>
                        <a:gd name="connsiteY8" fmla="*/ 383685 h 383684"/>
                        <a:gd name="connsiteX9" fmla="*/ 60628 w 299751"/>
                        <a:gd name="connsiteY9" fmla="*/ 319989 h 383684"/>
                        <a:gd name="connsiteX10" fmla="*/ 4625 w 299751"/>
                        <a:gd name="connsiteY10" fmla="*/ 291644 h 383684"/>
                        <a:gd name="connsiteX11" fmla="*/ 71939 w 299751"/>
                        <a:gd name="connsiteY11" fmla="*/ 163153 h 38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751" h="383684">
                          <a:moveTo>
                            <a:pt x="71939" y="163153"/>
                          </a:moveTo>
                          <a:cubicBezTo>
                            <a:pt x="118142" y="126337"/>
                            <a:pt x="178358" y="107379"/>
                            <a:pt x="217189" y="62870"/>
                          </a:cubicBezTo>
                          <a:cubicBezTo>
                            <a:pt x="229095" y="49224"/>
                            <a:pt x="238619" y="33518"/>
                            <a:pt x="251441" y="20742"/>
                          </a:cubicBezTo>
                          <a:cubicBezTo>
                            <a:pt x="264263" y="7966"/>
                            <a:pt x="281801" y="-1925"/>
                            <a:pt x="299751" y="319"/>
                          </a:cubicBezTo>
                          <a:cubicBezTo>
                            <a:pt x="240955" y="37959"/>
                            <a:pt x="202307" y="99366"/>
                            <a:pt x="165582" y="158757"/>
                          </a:cubicBezTo>
                          <a:cubicBezTo>
                            <a:pt x="149601" y="184629"/>
                            <a:pt x="133620" y="210456"/>
                            <a:pt x="117639" y="236328"/>
                          </a:cubicBezTo>
                          <a:cubicBezTo>
                            <a:pt x="106054" y="255102"/>
                            <a:pt x="94285" y="274197"/>
                            <a:pt x="88698" y="295536"/>
                          </a:cubicBezTo>
                          <a:cubicBezTo>
                            <a:pt x="83066" y="316875"/>
                            <a:pt x="84394" y="341098"/>
                            <a:pt x="97399" y="358911"/>
                          </a:cubicBezTo>
                          <a:cubicBezTo>
                            <a:pt x="102940" y="366467"/>
                            <a:pt x="110862" y="374893"/>
                            <a:pt x="107610" y="383685"/>
                          </a:cubicBezTo>
                          <a:cubicBezTo>
                            <a:pt x="108297" y="381853"/>
                            <a:pt x="66307" y="323286"/>
                            <a:pt x="60628" y="319989"/>
                          </a:cubicBezTo>
                          <a:cubicBezTo>
                            <a:pt x="40846" y="308541"/>
                            <a:pt x="16852" y="316738"/>
                            <a:pt x="4625" y="291644"/>
                          </a:cubicBezTo>
                          <a:cubicBezTo>
                            <a:pt x="-16805" y="247638"/>
                            <a:pt x="41487" y="187423"/>
                            <a:pt x="71939" y="163153"/>
                          </a:cubicBezTo>
                          <a:close/>
                        </a:path>
                      </a:pathLst>
                    </a:custGeom>
                    <a:solidFill>
                      <a:srgbClr val="21573D"/>
                    </a:solidFill>
                    <a:ln w="4577" cap="flat">
                      <a:noFill/>
                      <a:prstDash val="solid"/>
                      <a:miter/>
                    </a:ln>
                  </p:spPr>
                  <p:txBody>
                    <a:bodyPr rtlCol="0" anchor="ctr"/>
                    <a:lstStyle/>
                    <a:p>
                      <a:endParaRPr lang="th-TH"/>
                    </a:p>
                  </p:txBody>
                </p:sp>
                <p:sp>
                  <p:nvSpPr>
                    <p:cNvPr id="1001" name="Freeform: Shape 1000">
                      <a:extLst>
                        <a:ext uri="{FF2B5EF4-FFF2-40B4-BE49-F238E27FC236}">
                          <a16:creationId xmlns:a16="http://schemas.microsoft.com/office/drawing/2014/main" id="{C4C00BE9-2AAA-47B5-B479-A19F2FFAA755}"/>
                        </a:ext>
                      </a:extLst>
                    </p:cNvPr>
                    <p:cNvSpPr/>
                    <p:nvPr/>
                  </p:nvSpPr>
                  <p:spPr>
                    <a:xfrm>
                      <a:off x="8671585" y="-799794"/>
                      <a:ext cx="280430" cy="374161"/>
                    </a:xfrm>
                    <a:custGeom>
                      <a:avLst/>
                      <a:gdLst>
                        <a:gd name="connsiteX0" fmla="*/ 29585 w 280430"/>
                        <a:gd name="connsiteY0" fmla="*/ 295584 h 374161"/>
                        <a:gd name="connsiteX1" fmla="*/ 50 w 280430"/>
                        <a:gd name="connsiteY1" fmla="*/ 263392 h 374161"/>
                        <a:gd name="connsiteX2" fmla="*/ 36225 w 280430"/>
                        <a:gd name="connsiteY2" fmla="*/ 289173 h 374161"/>
                        <a:gd name="connsiteX3" fmla="*/ 68050 w 280430"/>
                        <a:gd name="connsiteY3" fmla="*/ 265590 h 374161"/>
                        <a:gd name="connsiteX4" fmla="*/ 27616 w 280430"/>
                        <a:gd name="connsiteY4" fmla="*/ 240405 h 374161"/>
                        <a:gd name="connsiteX5" fmla="*/ 18092 w 280430"/>
                        <a:gd name="connsiteY5" fmla="*/ 219890 h 374161"/>
                        <a:gd name="connsiteX6" fmla="*/ 29448 w 280430"/>
                        <a:gd name="connsiteY6" fmla="*/ 202535 h 374161"/>
                        <a:gd name="connsiteX7" fmla="*/ 48131 w 280430"/>
                        <a:gd name="connsiteY7" fmla="*/ 246083 h 374161"/>
                        <a:gd name="connsiteX8" fmla="*/ 69378 w 280430"/>
                        <a:gd name="connsiteY8" fmla="*/ 248968 h 374161"/>
                        <a:gd name="connsiteX9" fmla="*/ 74461 w 280430"/>
                        <a:gd name="connsiteY9" fmla="*/ 205649 h 374161"/>
                        <a:gd name="connsiteX10" fmla="*/ 72813 w 280430"/>
                        <a:gd name="connsiteY10" fmla="*/ 160362 h 374161"/>
                        <a:gd name="connsiteX11" fmla="*/ 78491 w 280430"/>
                        <a:gd name="connsiteY11" fmla="*/ 202535 h 374161"/>
                        <a:gd name="connsiteX12" fmla="*/ 103905 w 280430"/>
                        <a:gd name="connsiteY12" fmla="*/ 192232 h 374161"/>
                        <a:gd name="connsiteX13" fmla="*/ 109903 w 280430"/>
                        <a:gd name="connsiteY13" fmla="*/ 162514 h 374161"/>
                        <a:gd name="connsiteX14" fmla="*/ 121626 w 280430"/>
                        <a:gd name="connsiteY14" fmla="*/ 135222 h 374161"/>
                        <a:gd name="connsiteX15" fmla="*/ 125930 w 280430"/>
                        <a:gd name="connsiteY15" fmla="*/ 162697 h 374161"/>
                        <a:gd name="connsiteX16" fmla="*/ 151253 w 280430"/>
                        <a:gd name="connsiteY16" fmla="*/ 144701 h 374161"/>
                        <a:gd name="connsiteX17" fmla="*/ 280431 w 280430"/>
                        <a:gd name="connsiteY17" fmla="*/ 0 h 374161"/>
                        <a:gd name="connsiteX18" fmla="*/ 231571 w 280430"/>
                        <a:gd name="connsiteY18" fmla="*/ 46570 h 374161"/>
                        <a:gd name="connsiteX19" fmla="*/ 109858 w 280430"/>
                        <a:gd name="connsiteY19" fmla="*/ 219158 h 374161"/>
                        <a:gd name="connsiteX20" fmla="*/ 78903 w 280430"/>
                        <a:gd name="connsiteY20" fmla="*/ 314999 h 374161"/>
                        <a:gd name="connsiteX21" fmla="*/ 101707 w 280430"/>
                        <a:gd name="connsiteY21" fmla="*/ 374162 h 374161"/>
                        <a:gd name="connsiteX22" fmla="*/ 70614 w 280430"/>
                        <a:gd name="connsiteY22" fmla="*/ 319807 h 374161"/>
                        <a:gd name="connsiteX23" fmla="*/ 29585 w 280430"/>
                        <a:gd name="connsiteY23" fmla="*/ 295584 h 37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0430" h="374161">
                          <a:moveTo>
                            <a:pt x="29585" y="295584"/>
                          </a:moveTo>
                          <a:cubicBezTo>
                            <a:pt x="14795" y="290363"/>
                            <a:pt x="-1003" y="279007"/>
                            <a:pt x="50" y="263392"/>
                          </a:cubicBezTo>
                          <a:cubicBezTo>
                            <a:pt x="9529" y="275206"/>
                            <a:pt x="21297" y="286700"/>
                            <a:pt x="36225" y="289173"/>
                          </a:cubicBezTo>
                          <a:cubicBezTo>
                            <a:pt x="51199" y="291645"/>
                            <a:pt x="68875" y="280701"/>
                            <a:pt x="68050" y="265590"/>
                          </a:cubicBezTo>
                          <a:cubicBezTo>
                            <a:pt x="51703" y="270307"/>
                            <a:pt x="37278" y="254417"/>
                            <a:pt x="27616" y="240405"/>
                          </a:cubicBezTo>
                          <a:cubicBezTo>
                            <a:pt x="23266" y="234131"/>
                            <a:pt x="18824" y="227492"/>
                            <a:pt x="18092" y="219890"/>
                          </a:cubicBezTo>
                          <a:cubicBezTo>
                            <a:pt x="17359" y="212289"/>
                            <a:pt x="21893" y="203634"/>
                            <a:pt x="29448" y="202535"/>
                          </a:cubicBezTo>
                          <a:cubicBezTo>
                            <a:pt x="25876" y="219020"/>
                            <a:pt x="33752" y="237337"/>
                            <a:pt x="48131" y="246083"/>
                          </a:cubicBezTo>
                          <a:cubicBezTo>
                            <a:pt x="54496" y="249930"/>
                            <a:pt x="62555" y="251990"/>
                            <a:pt x="69378" y="248968"/>
                          </a:cubicBezTo>
                          <a:cubicBezTo>
                            <a:pt x="84260" y="242420"/>
                            <a:pt x="81192" y="220486"/>
                            <a:pt x="74461" y="205649"/>
                          </a:cubicBezTo>
                          <a:cubicBezTo>
                            <a:pt x="67775" y="190859"/>
                            <a:pt x="60724" y="171214"/>
                            <a:pt x="72813" y="160362"/>
                          </a:cubicBezTo>
                          <a:cubicBezTo>
                            <a:pt x="77208" y="173916"/>
                            <a:pt x="79132" y="188294"/>
                            <a:pt x="78491" y="202535"/>
                          </a:cubicBezTo>
                          <a:cubicBezTo>
                            <a:pt x="87374" y="207527"/>
                            <a:pt x="99051" y="201207"/>
                            <a:pt x="103905" y="192232"/>
                          </a:cubicBezTo>
                          <a:cubicBezTo>
                            <a:pt x="108759" y="183257"/>
                            <a:pt x="108850" y="172634"/>
                            <a:pt x="109903" y="162514"/>
                          </a:cubicBezTo>
                          <a:cubicBezTo>
                            <a:pt x="110957" y="152394"/>
                            <a:pt x="113613" y="141495"/>
                            <a:pt x="121626" y="135222"/>
                          </a:cubicBezTo>
                          <a:cubicBezTo>
                            <a:pt x="110453" y="140534"/>
                            <a:pt x="113658" y="161048"/>
                            <a:pt x="125930" y="162697"/>
                          </a:cubicBezTo>
                          <a:cubicBezTo>
                            <a:pt x="136783" y="164162"/>
                            <a:pt x="145117" y="153768"/>
                            <a:pt x="151253" y="144701"/>
                          </a:cubicBezTo>
                          <a:cubicBezTo>
                            <a:pt x="187566" y="90988"/>
                            <a:pt x="231113" y="42174"/>
                            <a:pt x="280431" y="0"/>
                          </a:cubicBezTo>
                          <a:cubicBezTo>
                            <a:pt x="261015" y="11631"/>
                            <a:pt x="245904" y="29078"/>
                            <a:pt x="231571" y="46570"/>
                          </a:cubicBezTo>
                          <a:cubicBezTo>
                            <a:pt x="186879" y="101062"/>
                            <a:pt x="146170" y="158759"/>
                            <a:pt x="109858" y="219158"/>
                          </a:cubicBezTo>
                          <a:cubicBezTo>
                            <a:pt x="92228" y="248464"/>
                            <a:pt x="75056" y="281022"/>
                            <a:pt x="78903" y="314999"/>
                          </a:cubicBezTo>
                          <a:cubicBezTo>
                            <a:pt x="81284" y="336155"/>
                            <a:pt x="91587" y="355479"/>
                            <a:pt x="101707" y="374162"/>
                          </a:cubicBezTo>
                          <a:cubicBezTo>
                            <a:pt x="92091" y="356349"/>
                            <a:pt x="82337" y="336246"/>
                            <a:pt x="70614" y="319807"/>
                          </a:cubicBezTo>
                          <a:cubicBezTo>
                            <a:pt x="60037" y="304925"/>
                            <a:pt x="47032" y="301765"/>
                            <a:pt x="29585" y="295584"/>
                          </a:cubicBezTo>
                          <a:close/>
                        </a:path>
                      </a:pathLst>
                    </a:custGeom>
                    <a:solidFill>
                      <a:srgbClr val="16382C"/>
                    </a:solidFill>
                    <a:ln w="4577" cap="flat">
                      <a:noFill/>
                      <a:prstDash val="solid"/>
                      <a:miter/>
                    </a:ln>
                  </p:spPr>
                  <p:txBody>
                    <a:bodyPr rtlCol="0" anchor="ctr"/>
                    <a:lstStyle/>
                    <a:p>
                      <a:endParaRPr lang="th-TH"/>
                    </a:p>
                  </p:txBody>
                </p:sp>
              </p:grpSp>
              <p:sp>
                <p:nvSpPr>
                  <p:cNvPr id="965" name="Freeform: Shape 964">
                    <a:extLst>
                      <a:ext uri="{FF2B5EF4-FFF2-40B4-BE49-F238E27FC236}">
                        <a16:creationId xmlns:a16="http://schemas.microsoft.com/office/drawing/2014/main" id="{D2DDB3B2-2FCB-4534-B307-85272E581E1E}"/>
                      </a:ext>
                    </a:extLst>
                  </p:cNvPr>
                  <p:cNvSpPr/>
                  <p:nvPr/>
                </p:nvSpPr>
                <p:spPr>
                  <a:xfrm>
                    <a:off x="8727546" y="-477330"/>
                    <a:ext cx="73861" cy="112646"/>
                  </a:xfrm>
                  <a:custGeom>
                    <a:avLst/>
                    <a:gdLst>
                      <a:gd name="connsiteX0" fmla="*/ 31916 w 73861"/>
                      <a:gd name="connsiteY0" fmla="*/ 48310 h 112646"/>
                      <a:gd name="connsiteX1" fmla="*/ 20377 w 73861"/>
                      <a:gd name="connsiteY1" fmla="*/ 29169 h 112646"/>
                      <a:gd name="connsiteX2" fmla="*/ 0 w 73861"/>
                      <a:gd name="connsiteY2" fmla="*/ 0 h 112646"/>
                      <a:gd name="connsiteX3" fmla="*/ 23582 w 73861"/>
                      <a:gd name="connsiteY3" fmla="*/ 29581 h 112646"/>
                      <a:gd name="connsiteX4" fmla="*/ 37595 w 73861"/>
                      <a:gd name="connsiteY4" fmla="*/ 49180 h 112646"/>
                      <a:gd name="connsiteX5" fmla="*/ 47073 w 73861"/>
                      <a:gd name="connsiteY5" fmla="*/ 54446 h 112646"/>
                      <a:gd name="connsiteX6" fmla="*/ 57239 w 73861"/>
                      <a:gd name="connsiteY6" fmla="*/ 77296 h 112646"/>
                      <a:gd name="connsiteX7" fmla="*/ 73862 w 73861"/>
                      <a:gd name="connsiteY7" fmla="*/ 112647 h 112646"/>
                      <a:gd name="connsiteX8" fmla="*/ 31916 w 73861"/>
                      <a:gd name="connsiteY8" fmla="*/ 48310 h 112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861" h="112646">
                        <a:moveTo>
                          <a:pt x="31916" y="48310"/>
                        </a:moveTo>
                        <a:cubicBezTo>
                          <a:pt x="28070" y="41945"/>
                          <a:pt x="24224" y="35580"/>
                          <a:pt x="20377" y="29169"/>
                        </a:cubicBezTo>
                        <a:cubicBezTo>
                          <a:pt x="14241" y="19003"/>
                          <a:pt x="8059" y="8746"/>
                          <a:pt x="0" y="0"/>
                        </a:cubicBezTo>
                        <a:cubicBezTo>
                          <a:pt x="9570" y="8334"/>
                          <a:pt x="17584" y="18408"/>
                          <a:pt x="23582" y="29581"/>
                        </a:cubicBezTo>
                        <a:cubicBezTo>
                          <a:pt x="27429" y="36770"/>
                          <a:pt x="30772" y="44784"/>
                          <a:pt x="37595" y="49180"/>
                        </a:cubicBezTo>
                        <a:cubicBezTo>
                          <a:pt x="40617" y="51149"/>
                          <a:pt x="44189" y="52248"/>
                          <a:pt x="47073" y="54446"/>
                        </a:cubicBezTo>
                        <a:cubicBezTo>
                          <a:pt x="53851" y="59575"/>
                          <a:pt x="55270" y="69008"/>
                          <a:pt x="57239" y="77296"/>
                        </a:cubicBezTo>
                        <a:cubicBezTo>
                          <a:pt x="60307" y="90072"/>
                          <a:pt x="65985" y="102161"/>
                          <a:pt x="73862" y="112647"/>
                        </a:cubicBezTo>
                        <a:cubicBezTo>
                          <a:pt x="58659" y="92361"/>
                          <a:pt x="45013" y="69969"/>
                          <a:pt x="31916" y="48310"/>
                        </a:cubicBezTo>
                        <a:close/>
                      </a:path>
                    </a:pathLst>
                  </a:custGeom>
                  <a:solidFill>
                    <a:srgbClr val="16382C"/>
                  </a:solidFill>
                  <a:ln w="4577" cap="flat">
                    <a:noFill/>
                    <a:prstDash val="solid"/>
                    <a:miter/>
                  </a:ln>
                </p:spPr>
                <p:txBody>
                  <a:bodyPr rtlCol="0" anchor="ctr"/>
                  <a:lstStyle/>
                  <a:p>
                    <a:endParaRPr lang="th-TH"/>
                  </a:p>
                </p:txBody>
              </p:sp>
              <p:sp>
                <p:nvSpPr>
                  <p:cNvPr id="966" name="Freeform: Shape 965">
                    <a:extLst>
                      <a:ext uri="{FF2B5EF4-FFF2-40B4-BE49-F238E27FC236}">
                        <a16:creationId xmlns:a16="http://schemas.microsoft.com/office/drawing/2014/main" id="{7A5225AB-6001-4331-B943-612D2E317725}"/>
                      </a:ext>
                    </a:extLst>
                  </p:cNvPr>
                  <p:cNvSpPr/>
                  <p:nvPr/>
                </p:nvSpPr>
                <p:spPr>
                  <a:xfrm>
                    <a:off x="8929669" y="-97628"/>
                    <a:ext cx="29689" cy="36541"/>
                  </a:xfrm>
                  <a:custGeom>
                    <a:avLst/>
                    <a:gdLst>
                      <a:gd name="connsiteX0" fmla="*/ 0 w 29689"/>
                      <a:gd name="connsiteY0" fmla="*/ 0 h 36541"/>
                      <a:gd name="connsiteX1" fmla="*/ 13600 w 29689"/>
                      <a:gd name="connsiteY1" fmla="*/ 9296 h 36541"/>
                      <a:gd name="connsiteX2" fmla="*/ 26330 w 29689"/>
                      <a:gd name="connsiteY2" fmla="*/ 20469 h 36541"/>
                      <a:gd name="connsiteX3" fmla="*/ 28254 w 29689"/>
                      <a:gd name="connsiteY3" fmla="*/ 36542 h 36541"/>
                      <a:gd name="connsiteX4" fmla="*/ 5174 w 29689"/>
                      <a:gd name="connsiteY4" fmla="*/ 17309 h 36541"/>
                      <a:gd name="connsiteX5" fmla="*/ 14928 w 29689"/>
                      <a:gd name="connsiteY5" fmla="*/ 21843 h 36541"/>
                      <a:gd name="connsiteX6" fmla="*/ 641 w 29689"/>
                      <a:gd name="connsiteY6" fmla="*/ 3846 h 3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89" h="36541">
                        <a:moveTo>
                          <a:pt x="0" y="0"/>
                        </a:moveTo>
                        <a:cubicBezTo>
                          <a:pt x="4534" y="3068"/>
                          <a:pt x="9067" y="6182"/>
                          <a:pt x="13600" y="9296"/>
                        </a:cubicBezTo>
                        <a:cubicBezTo>
                          <a:pt x="18271" y="12501"/>
                          <a:pt x="23079" y="15798"/>
                          <a:pt x="26330" y="20469"/>
                        </a:cubicBezTo>
                        <a:cubicBezTo>
                          <a:pt x="29581" y="25140"/>
                          <a:pt x="30955" y="31550"/>
                          <a:pt x="28254" y="36542"/>
                        </a:cubicBezTo>
                        <a:cubicBezTo>
                          <a:pt x="20561" y="30131"/>
                          <a:pt x="12867" y="23720"/>
                          <a:pt x="5174" y="17309"/>
                        </a:cubicBezTo>
                        <a:cubicBezTo>
                          <a:pt x="8059" y="19461"/>
                          <a:pt x="11402" y="21018"/>
                          <a:pt x="14928" y="21843"/>
                        </a:cubicBezTo>
                        <a:cubicBezTo>
                          <a:pt x="14104" y="13783"/>
                          <a:pt x="8288" y="6457"/>
                          <a:pt x="641" y="3846"/>
                        </a:cubicBezTo>
                      </a:path>
                    </a:pathLst>
                  </a:custGeom>
                  <a:solidFill>
                    <a:srgbClr val="41514C"/>
                  </a:solidFill>
                  <a:ln w="4577" cap="flat">
                    <a:noFill/>
                    <a:prstDash val="solid"/>
                    <a:miter/>
                  </a:ln>
                </p:spPr>
                <p:txBody>
                  <a:bodyPr rtlCol="0" anchor="ctr"/>
                  <a:lstStyle/>
                  <a:p>
                    <a:endParaRPr lang="th-TH"/>
                  </a:p>
                </p:txBody>
              </p:sp>
              <p:grpSp>
                <p:nvGrpSpPr>
                  <p:cNvPr id="967" name="Graphic 4">
                    <a:extLst>
                      <a:ext uri="{FF2B5EF4-FFF2-40B4-BE49-F238E27FC236}">
                        <a16:creationId xmlns:a16="http://schemas.microsoft.com/office/drawing/2014/main" id="{87F45A60-FE11-4581-96DB-A99E9D4B27FC}"/>
                      </a:ext>
                    </a:extLst>
                  </p:cNvPr>
                  <p:cNvGrpSpPr/>
                  <p:nvPr/>
                </p:nvGrpSpPr>
                <p:grpSpPr>
                  <a:xfrm>
                    <a:off x="8412920" y="-147484"/>
                    <a:ext cx="544178" cy="380927"/>
                    <a:chOff x="8412920" y="-147484"/>
                    <a:chExt cx="544178" cy="380927"/>
                  </a:xfrm>
                </p:grpSpPr>
                <p:grpSp>
                  <p:nvGrpSpPr>
                    <p:cNvPr id="968" name="Graphic 4">
                      <a:extLst>
                        <a:ext uri="{FF2B5EF4-FFF2-40B4-BE49-F238E27FC236}">
                          <a16:creationId xmlns:a16="http://schemas.microsoft.com/office/drawing/2014/main" id="{88F1DB2B-20D6-41F6-9F60-ECBA10D55E11}"/>
                        </a:ext>
                      </a:extLst>
                    </p:cNvPr>
                    <p:cNvGrpSpPr/>
                    <p:nvPr/>
                  </p:nvGrpSpPr>
                  <p:grpSpPr>
                    <a:xfrm>
                      <a:off x="8412920" y="-147484"/>
                      <a:ext cx="544178" cy="380927"/>
                      <a:chOff x="8412920" y="-147484"/>
                      <a:chExt cx="544178" cy="380927"/>
                    </a:xfrm>
                  </p:grpSpPr>
                  <p:grpSp>
                    <p:nvGrpSpPr>
                      <p:cNvPr id="975" name="Graphic 4">
                        <a:extLst>
                          <a:ext uri="{FF2B5EF4-FFF2-40B4-BE49-F238E27FC236}">
                            <a16:creationId xmlns:a16="http://schemas.microsoft.com/office/drawing/2014/main" id="{9AE9F747-5187-46ED-9F0A-A04CD728E7D0}"/>
                          </a:ext>
                        </a:extLst>
                      </p:cNvPr>
                      <p:cNvGrpSpPr/>
                      <p:nvPr/>
                    </p:nvGrpSpPr>
                    <p:grpSpPr>
                      <a:xfrm>
                        <a:off x="8412920" y="-147484"/>
                        <a:ext cx="544178" cy="380927"/>
                        <a:chOff x="8412920" y="-147484"/>
                        <a:chExt cx="544178" cy="380927"/>
                      </a:xfrm>
                    </p:grpSpPr>
                    <p:sp>
                      <p:nvSpPr>
                        <p:cNvPr id="977" name="Freeform: Shape 976">
                          <a:extLst>
                            <a:ext uri="{FF2B5EF4-FFF2-40B4-BE49-F238E27FC236}">
                              <a16:creationId xmlns:a16="http://schemas.microsoft.com/office/drawing/2014/main" id="{66206A05-6744-492A-8F2C-234B36A3892A}"/>
                            </a:ext>
                          </a:extLst>
                        </p:cNvPr>
                        <p:cNvSpPr/>
                        <p:nvPr/>
                      </p:nvSpPr>
                      <p:spPr>
                        <a:xfrm>
                          <a:off x="8874075" y="-111411"/>
                          <a:ext cx="82886" cy="47073"/>
                        </a:xfrm>
                        <a:custGeom>
                          <a:avLst/>
                          <a:gdLst>
                            <a:gd name="connsiteX0" fmla="*/ 76063 w 82886"/>
                            <a:gd name="connsiteY0" fmla="*/ 47074 h 47073"/>
                            <a:gd name="connsiteX1" fmla="*/ 82886 w 82886"/>
                            <a:gd name="connsiteY1" fmla="*/ 38511 h 47073"/>
                            <a:gd name="connsiteX2" fmla="*/ 56923 w 82886"/>
                            <a:gd name="connsiteY2" fmla="*/ 22804 h 47073"/>
                            <a:gd name="connsiteX3" fmla="*/ 50603 w 82886"/>
                            <a:gd name="connsiteY3" fmla="*/ 16622 h 47073"/>
                            <a:gd name="connsiteX4" fmla="*/ 42636 w 82886"/>
                            <a:gd name="connsiteY4" fmla="*/ 13096 h 47073"/>
                            <a:gd name="connsiteX5" fmla="*/ 462 w 82886"/>
                            <a:gd name="connsiteY5" fmla="*/ 0 h 47073"/>
                            <a:gd name="connsiteX6" fmla="*/ 33157 w 82886"/>
                            <a:gd name="connsiteY6" fmla="*/ 15432 h 47073"/>
                            <a:gd name="connsiteX7" fmla="*/ 76063 w 82886"/>
                            <a:gd name="connsiteY7" fmla="*/ 47074 h 4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86" h="47073">
                              <a:moveTo>
                                <a:pt x="76063" y="47074"/>
                              </a:moveTo>
                              <a:cubicBezTo>
                                <a:pt x="77803" y="43822"/>
                                <a:pt x="80093" y="40892"/>
                                <a:pt x="82886" y="38511"/>
                              </a:cubicBezTo>
                              <a:cubicBezTo>
                                <a:pt x="73041" y="35763"/>
                                <a:pt x="63928" y="30268"/>
                                <a:pt x="56923" y="22804"/>
                              </a:cubicBezTo>
                              <a:cubicBezTo>
                                <a:pt x="54908" y="20652"/>
                                <a:pt x="53030" y="18317"/>
                                <a:pt x="50603" y="16622"/>
                              </a:cubicBezTo>
                              <a:cubicBezTo>
                                <a:pt x="48222" y="14974"/>
                                <a:pt x="45383" y="14012"/>
                                <a:pt x="42636" y="13096"/>
                              </a:cubicBezTo>
                              <a:cubicBezTo>
                                <a:pt x="29402" y="8655"/>
                                <a:pt x="14062" y="1099"/>
                                <a:pt x="462" y="0"/>
                              </a:cubicBezTo>
                              <a:cubicBezTo>
                                <a:pt x="-3797" y="17492"/>
                                <a:pt x="22533" y="12409"/>
                                <a:pt x="33157" y="15432"/>
                              </a:cubicBezTo>
                              <a:cubicBezTo>
                                <a:pt x="39201" y="17126"/>
                                <a:pt x="81329" y="37274"/>
                                <a:pt x="76063" y="47074"/>
                              </a:cubicBezTo>
                              <a:close/>
                            </a:path>
                          </a:pathLst>
                        </a:custGeom>
                        <a:solidFill>
                          <a:srgbClr val="25483B"/>
                        </a:solidFill>
                        <a:ln w="4577" cap="flat">
                          <a:noFill/>
                          <a:prstDash val="solid"/>
                          <a:miter/>
                        </a:ln>
                      </p:spPr>
                      <p:txBody>
                        <a:bodyPr rtlCol="0" anchor="ctr"/>
                        <a:lstStyle/>
                        <a:p>
                          <a:endParaRPr lang="th-TH"/>
                        </a:p>
                      </p:txBody>
                    </p:sp>
                    <p:sp>
                      <p:nvSpPr>
                        <p:cNvPr id="978" name="Freeform: Shape 977">
                          <a:extLst>
                            <a:ext uri="{FF2B5EF4-FFF2-40B4-BE49-F238E27FC236}">
                              <a16:creationId xmlns:a16="http://schemas.microsoft.com/office/drawing/2014/main" id="{7385D490-2151-442A-A470-B10F62DA5727}"/>
                            </a:ext>
                          </a:extLst>
                        </p:cNvPr>
                        <p:cNvSpPr/>
                        <p:nvPr/>
                      </p:nvSpPr>
                      <p:spPr>
                        <a:xfrm>
                          <a:off x="8879574" y="-114203"/>
                          <a:ext cx="77525" cy="45068"/>
                        </a:xfrm>
                        <a:custGeom>
                          <a:avLst/>
                          <a:gdLst>
                            <a:gd name="connsiteX0" fmla="*/ 77525 w 77525"/>
                            <a:gd name="connsiteY0" fmla="*/ 41806 h 45068"/>
                            <a:gd name="connsiteX1" fmla="*/ 70839 w 77525"/>
                            <a:gd name="connsiteY1" fmla="*/ 44782 h 45068"/>
                            <a:gd name="connsiteX2" fmla="*/ 64429 w 77525"/>
                            <a:gd name="connsiteY2" fmla="*/ 39745 h 45068"/>
                            <a:gd name="connsiteX3" fmla="*/ 0 w 77525"/>
                            <a:gd name="connsiteY3" fmla="*/ 4623 h 45068"/>
                            <a:gd name="connsiteX4" fmla="*/ 77525 w 77525"/>
                            <a:gd name="connsiteY4" fmla="*/ 41806 h 45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25" h="45068">
                              <a:moveTo>
                                <a:pt x="77525" y="41806"/>
                              </a:moveTo>
                              <a:cubicBezTo>
                                <a:pt x="76976" y="44508"/>
                                <a:pt x="73495" y="45652"/>
                                <a:pt x="70839" y="44782"/>
                              </a:cubicBezTo>
                              <a:cubicBezTo>
                                <a:pt x="68229" y="43912"/>
                                <a:pt x="66306" y="41760"/>
                                <a:pt x="64429" y="39745"/>
                              </a:cubicBezTo>
                              <a:cubicBezTo>
                                <a:pt x="46661" y="20467"/>
                                <a:pt x="24453" y="11538"/>
                                <a:pt x="0" y="4623"/>
                              </a:cubicBezTo>
                              <a:cubicBezTo>
                                <a:pt x="5037" y="-14792"/>
                                <a:pt x="68275" y="32648"/>
                                <a:pt x="77525" y="41806"/>
                              </a:cubicBezTo>
                              <a:close/>
                            </a:path>
                          </a:pathLst>
                        </a:custGeom>
                        <a:solidFill>
                          <a:srgbClr val="6D7875"/>
                        </a:solidFill>
                        <a:ln w="4577" cap="flat">
                          <a:noFill/>
                          <a:prstDash val="solid"/>
                          <a:miter/>
                        </a:ln>
                      </p:spPr>
                      <p:txBody>
                        <a:bodyPr rtlCol="0" anchor="ctr"/>
                        <a:lstStyle/>
                        <a:p>
                          <a:endParaRPr lang="th-TH"/>
                        </a:p>
                      </p:txBody>
                    </p:sp>
                    <p:sp>
                      <p:nvSpPr>
                        <p:cNvPr id="979" name="Freeform: Shape 978">
                          <a:extLst>
                            <a:ext uri="{FF2B5EF4-FFF2-40B4-BE49-F238E27FC236}">
                              <a16:creationId xmlns:a16="http://schemas.microsoft.com/office/drawing/2014/main" id="{63316727-E02F-44B7-9860-140499B45CBA}"/>
                            </a:ext>
                          </a:extLst>
                        </p:cNvPr>
                        <p:cNvSpPr/>
                        <p:nvPr/>
                      </p:nvSpPr>
                      <p:spPr>
                        <a:xfrm>
                          <a:off x="8858798" y="-115076"/>
                          <a:ext cx="91065" cy="47578"/>
                        </a:xfrm>
                        <a:custGeom>
                          <a:avLst/>
                          <a:gdLst>
                            <a:gd name="connsiteX0" fmla="*/ 38359 w 91065"/>
                            <a:gd name="connsiteY0" fmla="*/ 18409 h 47578"/>
                            <a:gd name="connsiteX1" fmla="*/ 47014 w 91065"/>
                            <a:gd name="connsiteY1" fmla="*/ 18913 h 47578"/>
                            <a:gd name="connsiteX2" fmla="*/ 58508 w 91065"/>
                            <a:gd name="connsiteY2" fmla="*/ 24911 h 47578"/>
                            <a:gd name="connsiteX3" fmla="*/ 91065 w 91065"/>
                            <a:gd name="connsiteY3" fmla="*/ 47578 h 47578"/>
                            <a:gd name="connsiteX4" fmla="*/ 39138 w 91065"/>
                            <a:gd name="connsiteY4" fmla="*/ 10579 h 47578"/>
                            <a:gd name="connsiteX5" fmla="*/ 24530 w 91065"/>
                            <a:gd name="connsiteY5" fmla="*/ 4305 h 47578"/>
                            <a:gd name="connsiteX6" fmla="*/ 19860 w 91065"/>
                            <a:gd name="connsiteY6" fmla="*/ 734 h 47578"/>
                            <a:gd name="connsiteX7" fmla="*/ 4062 w 91065"/>
                            <a:gd name="connsiteY7" fmla="*/ 7465 h 47578"/>
                            <a:gd name="connsiteX8" fmla="*/ 38359 w 91065"/>
                            <a:gd name="connsiteY8" fmla="*/ 18409 h 47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065" h="47578">
                              <a:moveTo>
                                <a:pt x="38359" y="18409"/>
                              </a:moveTo>
                              <a:cubicBezTo>
                                <a:pt x="41244" y="18317"/>
                                <a:pt x="44175" y="18226"/>
                                <a:pt x="47014" y="18913"/>
                              </a:cubicBezTo>
                              <a:cubicBezTo>
                                <a:pt x="51273" y="19874"/>
                                <a:pt x="54936" y="22439"/>
                                <a:pt x="58508" y="24911"/>
                              </a:cubicBezTo>
                              <a:cubicBezTo>
                                <a:pt x="69360" y="32467"/>
                                <a:pt x="80213" y="40022"/>
                                <a:pt x="91065" y="47578"/>
                              </a:cubicBezTo>
                              <a:cubicBezTo>
                                <a:pt x="78106" y="30315"/>
                                <a:pt x="59698" y="17218"/>
                                <a:pt x="39138" y="10579"/>
                              </a:cubicBezTo>
                              <a:cubicBezTo>
                                <a:pt x="34055" y="8930"/>
                                <a:pt x="28697" y="7602"/>
                                <a:pt x="24530" y="4305"/>
                              </a:cubicBezTo>
                              <a:cubicBezTo>
                                <a:pt x="22974" y="3069"/>
                                <a:pt x="21645" y="1558"/>
                                <a:pt x="19860" y="734"/>
                              </a:cubicBezTo>
                              <a:cubicBezTo>
                                <a:pt x="14319" y="-1877"/>
                                <a:pt x="8274" y="2977"/>
                                <a:pt x="4062" y="7465"/>
                              </a:cubicBezTo>
                              <a:cubicBezTo>
                                <a:pt x="-13248" y="25736"/>
                                <a:pt x="29842" y="18638"/>
                                <a:pt x="38359" y="18409"/>
                              </a:cubicBezTo>
                              <a:close/>
                            </a:path>
                          </a:pathLst>
                        </a:custGeom>
                        <a:solidFill>
                          <a:srgbClr val="394844"/>
                        </a:solidFill>
                        <a:ln w="4577" cap="flat">
                          <a:noFill/>
                          <a:prstDash val="solid"/>
                          <a:miter/>
                        </a:ln>
                      </p:spPr>
                      <p:txBody>
                        <a:bodyPr rtlCol="0" anchor="ctr"/>
                        <a:lstStyle/>
                        <a:p>
                          <a:endParaRPr lang="th-TH"/>
                        </a:p>
                      </p:txBody>
                    </p:sp>
                    <p:sp>
                      <p:nvSpPr>
                        <p:cNvPr id="980" name="Freeform: Shape 979">
                          <a:extLst>
                            <a:ext uri="{FF2B5EF4-FFF2-40B4-BE49-F238E27FC236}">
                              <a16:creationId xmlns:a16="http://schemas.microsoft.com/office/drawing/2014/main" id="{69345A9A-0B71-441A-87D2-C08FCA1507E1}"/>
                            </a:ext>
                          </a:extLst>
                        </p:cNvPr>
                        <p:cNvSpPr/>
                        <p:nvPr/>
                      </p:nvSpPr>
                      <p:spPr>
                        <a:xfrm>
                          <a:off x="8412920" y="-147484"/>
                          <a:ext cx="465692" cy="380927"/>
                        </a:xfrm>
                        <a:custGeom>
                          <a:avLst/>
                          <a:gdLst>
                            <a:gd name="connsiteX0" fmla="*/ 465692 w 465692"/>
                            <a:gd name="connsiteY0" fmla="*/ 39369 h 380927"/>
                            <a:gd name="connsiteX1" fmla="*/ 41343 w 465692"/>
                            <a:gd name="connsiteY1" fmla="*/ 380927 h 380927"/>
                            <a:gd name="connsiteX2" fmla="*/ 1871 w 465692"/>
                            <a:gd name="connsiteY2" fmla="*/ 246667 h 380927"/>
                            <a:gd name="connsiteX3" fmla="*/ 215076 w 465692"/>
                            <a:gd name="connsiteY3" fmla="*/ 16794 h 380927"/>
                            <a:gd name="connsiteX4" fmla="*/ 320900 w 465692"/>
                            <a:gd name="connsiteY4" fmla="*/ 3743 h 380927"/>
                            <a:gd name="connsiteX5" fmla="*/ 465692 w 465692"/>
                            <a:gd name="connsiteY5" fmla="*/ 39369 h 3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692" h="380927">
                              <a:moveTo>
                                <a:pt x="465692" y="39369"/>
                              </a:moveTo>
                              <a:cubicBezTo>
                                <a:pt x="465692" y="39369"/>
                                <a:pt x="57096" y="329137"/>
                                <a:pt x="41343" y="380927"/>
                              </a:cubicBezTo>
                              <a:cubicBezTo>
                                <a:pt x="41343" y="380927"/>
                                <a:pt x="-10355" y="368564"/>
                                <a:pt x="1871" y="246667"/>
                              </a:cubicBezTo>
                              <a:cubicBezTo>
                                <a:pt x="14097" y="124770"/>
                                <a:pt x="145061" y="23754"/>
                                <a:pt x="215076" y="16794"/>
                              </a:cubicBezTo>
                              <a:cubicBezTo>
                                <a:pt x="285091" y="9834"/>
                                <a:pt x="305697" y="11024"/>
                                <a:pt x="320900" y="3743"/>
                              </a:cubicBezTo>
                              <a:cubicBezTo>
                                <a:pt x="336148" y="-3492"/>
                                <a:pt x="432035" y="-4270"/>
                                <a:pt x="465692" y="39369"/>
                              </a:cubicBezTo>
                              <a:close/>
                            </a:path>
                          </a:pathLst>
                        </a:custGeom>
                        <a:solidFill>
                          <a:srgbClr val="46554E"/>
                        </a:solidFill>
                        <a:ln w="4577" cap="flat">
                          <a:noFill/>
                          <a:prstDash val="solid"/>
                          <a:miter/>
                        </a:ln>
                      </p:spPr>
                      <p:txBody>
                        <a:bodyPr rtlCol="0" anchor="ctr"/>
                        <a:lstStyle/>
                        <a:p>
                          <a:endParaRPr lang="th-TH"/>
                        </a:p>
                      </p:txBody>
                    </p:sp>
                    <p:sp>
                      <p:nvSpPr>
                        <p:cNvPr id="981" name="Freeform: Shape 980">
                          <a:extLst>
                            <a:ext uri="{FF2B5EF4-FFF2-40B4-BE49-F238E27FC236}">
                              <a16:creationId xmlns:a16="http://schemas.microsoft.com/office/drawing/2014/main" id="{240B8F11-A083-482A-9D18-5E4D114048EA}"/>
                            </a:ext>
                          </a:extLst>
                        </p:cNvPr>
                        <p:cNvSpPr/>
                        <p:nvPr/>
                      </p:nvSpPr>
                      <p:spPr>
                        <a:xfrm>
                          <a:off x="8593744" y="-143372"/>
                          <a:ext cx="265361" cy="68441"/>
                        </a:xfrm>
                        <a:custGeom>
                          <a:avLst/>
                          <a:gdLst>
                            <a:gd name="connsiteX0" fmla="*/ 160957 w 265361"/>
                            <a:gd name="connsiteY0" fmla="*/ 52109 h 68441"/>
                            <a:gd name="connsiteX1" fmla="*/ 0 w 265361"/>
                            <a:gd name="connsiteY1" fmla="*/ 28160 h 68441"/>
                            <a:gd name="connsiteX2" fmla="*/ 46890 w 265361"/>
                            <a:gd name="connsiteY2" fmla="*/ 19963 h 68441"/>
                            <a:gd name="connsiteX3" fmla="*/ 159949 w 265361"/>
                            <a:gd name="connsiteY3" fmla="*/ 1464 h 68441"/>
                            <a:gd name="connsiteX4" fmla="*/ 265361 w 265361"/>
                            <a:gd name="connsiteY4" fmla="*/ 32281 h 68441"/>
                            <a:gd name="connsiteX5" fmla="*/ 230331 w 265361"/>
                            <a:gd name="connsiteY5" fmla="*/ 24314 h 68441"/>
                            <a:gd name="connsiteX6" fmla="*/ 144380 w 265361"/>
                            <a:gd name="connsiteY6" fmla="*/ 19734 h 68441"/>
                            <a:gd name="connsiteX7" fmla="*/ 227446 w 265361"/>
                            <a:gd name="connsiteY7" fmla="*/ 65114 h 68441"/>
                            <a:gd name="connsiteX8" fmla="*/ 160957 w 265361"/>
                            <a:gd name="connsiteY8" fmla="*/ 52109 h 6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361" h="68441">
                              <a:moveTo>
                                <a:pt x="160957" y="52109"/>
                              </a:moveTo>
                              <a:cubicBezTo>
                                <a:pt x="108526" y="36586"/>
                                <a:pt x="54171" y="20925"/>
                                <a:pt x="0" y="28160"/>
                              </a:cubicBezTo>
                              <a:cubicBezTo>
                                <a:pt x="12959" y="18544"/>
                                <a:pt x="30726" y="20192"/>
                                <a:pt x="46890" y="19963"/>
                              </a:cubicBezTo>
                              <a:cubicBezTo>
                                <a:pt x="85126" y="19506"/>
                                <a:pt x="121988" y="6226"/>
                                <a:pt x="159949" y="1464"/>
                              </a:cubicBezTo>
                              <a:cubicBezTo>
                                <a:pt x="197911" y="-3299"/>
                                <a:pt x="241092" y="2700"/>
                                <a:pt x="265361" y="32281"/>
                              </a:cubicBezTo>
                              <a:cubicBezTo>
                                <a:pt x="253685" y="29625"/>
                                <a:pt x="242008" y="26969"/>
                                <a:pt x="230331" y="24314"/>
                              </a:cubicBezTo>
                              <a:cubicBezTo>
                                <a:pt x="202032" y="17857"/>
                                <a:pt x="172221" y="11446"/>
                                <a:pt x="144380" y="19734"/>
                              </a:cubicBezTo>
                              <a:cubicBezTo>
                                <a:pt x="159263" y="15338"/>
                                <a:pt x="218379" y="54444"/>
                                <a:pt x="227446" y="65114"/>
                              </a:cubicBezTo>
                              <a:cubicBezTo>
                                <a:pt x="215037" y="76195"/>
                                <a:pt x="175381" y="56413"/>
                                <a:pt x="160957" y="52109"/>
                              </a:cubicBezTo>
                              <a:close/>
                            </a:path>
                          </a:pathLst>
                        </a:custGeom>
                        <a:solidFill>
                          <a:srgbClr val="45524E"/>
                        </a:solidFill>
                        <a:ln w="4577" cap="flat">
                          <a:noFill/>
                          <a:prstDash val="solid"/>
                          <a:miter/>
                        </a:ln>
                      </p:spPr>
                      <p:txBody>
                        <a:bodyPr rtlCol="0" anchor="ctr"/>
                        <a:lstStyle/>
                        <a:p>
                          <a:endParaRPr lang="th-TH"/>
                        </a:p>
                      </p:txBody>
                    </p:sp>
                    <p:sp>
                      <p:nvSpPr>
                        <p:cNvPr id="982" name="Freeform: Shape 981">
                          <a:extLst>
                            <a:ext uri="{FF2B5EF4-FFF2-40B4-BE49-F238E27FC236}">
                              <a16:creationId xmlns:a16="http://schemas.microsoft.com/office/drawing/2014/main" id="{7EFF0BEB-6ACF-4B88-B929-7702481FE8F2}"/>
                            </a:ext>
                          </a:extLst>
                        </p:cNvPr>
                        <p:cNvSpPr/>
                        <p:nvPr/>
                      </p:nvSpPr>
                      <p:spPr>
                        <a:xfrm>
                          <a:off x="8547907" y="-106786"/>
                          <a:ext cx="203680" cy="89521"/>
                        </a:xfrm>
                        <a:custGeom>
                          <a:avLst/>
                          <a:gdLst>
                            <a:gd name="connsiteX0" fmla="*/ 109121 w 203680"/>
                            <a:gd name="connsiteY0" fmla="*/ 63238 h 89521"/>
                            <a:gd name="connsiteX1" fmla="*/ 0 w 203680"/>
                            <a:gd name="connsiteY1" fmla="*/ 25780 h 89521"/>
                            <a:gd name="connsiteX2" fmla="*/ 52385 w 203680"/>
                            <a:gd name="connsiteY2" fmla="*/ 1511 h 89521"/>
                            <a:gd name="connsiteX3" fmla="*/ 110907 w 203680"/>
                            <a:gd name="connsiteY3" fmla="*/ 2701 h 89521"/>
                            <a:gd name="connsiteX4" fmla="*/ 203680 w 203680"/>
                            <a:gd name="connsiteY4" fmla="*/ 35534 h 89521"/>
                            <a:gd name="connsiteX5" fmla="*/ 165536 w 203680"/>
                            <a:gd name="connsiteY5" fmla="*/ 36083 h 89521"/>
                            <a:gd name="connsiteX6" fmla="*/ 127621 w 203680"/>
                            <a:gd name="connsiteY6" fmla="*/ 26147 h 89521"/>
                            <a:gd name="connsiteX7" fmla="*/ 120523 w 203680"/>
                            <a:gd name="connsiteY7" fmla="*/ 27887 h 89521"/>
                            <a:gd name="connsiteX8" fmla="*/ 118462 w 203680"/>
                            <a:gd name="connsiteY8" fmla="*/ 41029 h 89521"/>
                            <a:gd name="connsiteX9" fmla="*/ 129086 w 203680"/>
                            <a:gd name="connsiteY9" fmla="*/ 50828 h 89521"/>
                            <a:gd name="connsiteX10" fmla="*/ 191134 w 203680"/>
                            <a:gd name="connsiteY10" fmla="*/ 89522 h 89521"/>
                            <a:gd name="connsiteX11" fmla="*/ 109121 w 203680"/>
                            <a:gd name="connsiteY11" fmla="*/ 63238 h 8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680" h="89521">
                              <a:moveTo>
                                <a:pt x="109121" y="63238"/>
                              </a:moveTo>
                              <a:cubicBezTo>
                                <a:pt x="72351" y="50874"/>
                                <a:pt x="38785" y="24544"/>
                                <a:pt x="0" y="25780"/>
                              </a:cubicBezTo>
                              <a:cubicBezTo>
                                <a:pt x="13875" y="11997"/>
                                <a:pt x="33016" y="4350"/>
                                <a:pt x="52385" y="1511"/>
                              </a:cubicBezTo>
                              <a:cubicBezTo>
                                <a:pt x="71755" y="-1328"/>
                                <a:pt x="91491" y="275"/>
                                <a:pt x="110907" y="2701"/>
                              </a:cubicBezTo>
                              <a:cubicBezTo>
                                <a:pt x="143922" y="6868"/>
                                <a:pt x="178129" y="14241"/>
                                <a:pt x="203680" y="35534"/>
                              </a:cubicBezTo>
                              <a:cubicBezTo>
                                <a:pt x="192507" y="42448"/>
                                <a:pt x="177991" y="40250"/>
                                <a:pt x="165536" y="36083"/>
                              </a:cubicBezTo>
                              <a:cubicBezTo>
                                <a:pt x="153081" y="31916"/>
                                <a:pt x="140763" y="25964"/>
                                <a:pt x="127621" y="26147"/>
                              </a:cubicBezTo>
                              <a:cubicBezTo>
                                <a:pt x="125148" y="26192"/>
                                <a:pt x="122584" y="26467"/>
                                <a:pt x="120523" y="27887"/>
                              </a:cubicBezTo>
                              <a:cubicBezTo>
                                <a:pt x="116493" y="30634"/>
                                <a:pt x="116127" y="36725"/>
                                <a:pt x="118462" y="41029"/>
                              </a:cubicBezTo>
                              <a:cubicBezTo>
                                <a:pt x="120752" y="45333"/>
                                <a:pt x="124965" y="48172"/>
                                <a:pt x="129086" y="50828"/>
                              </a:cubicBezTo>
                              <a:cubicBezTo>
                                <a:pt x="144014" y="60490"/>
                                <a:pt x="184356" y="75372"/>
                                <a:pt x="191134" y="89522"/>
                              </a:cubicBezTo>
                              <a:cubicBezTo>
                                <a:pt x="165032" y="75876"/>
                                <a:pt x="136779" y="72488"/>
                                <a:pt x="109121" y="63238"/>
                              </a:cubicBezTo>
                              <a:close/>
                            </a:path>
                          </a:pathLst>
                        </a:custGeom>
                        <a:solidFill>
                          <a:srgbClr val="45524E"/>
                        </a:solidFill>
                        <a:ln w="4577" cap="flat">
                          <a:noFill/>
                          <a:prstDash val="solid"/>
                          <a:miter/>
                        </a:ln>
                      </p:spPr>
                      <p:txBody>
                        <a:bodyPr rtlCol="0" anchor="ctr"/>
                        <a:lstStyle/>
                        <a:p>
                          <a:endParaRPr lang="th-TH"/>
                        </a:p>
                      </p:txBody>
                    </p:sp>
                    <p:sp>
                      <p:nvSpPr>
                        <p:cNvPr id="983" name="Freeform: Shape 982">
                          <a:extLst>
                            <a:ext uri="{FF2B5EF4-FFF2-40B4-BE49-F238E27FC236}">
                              <a16:creationId xmlns:a16="http://schemas.microsoft.com/office/drawing/2014/main" id="{3F368BFC-BA3C-4571-8C3C-5F1CC3BED33A}"/>
                            </a:ext>
                          </a:extLst>
                        </p:cNvPr>
                        <p:cNvSpPr/>
                        <p:nvPr/>
                      </p:nvSpPr>
                      <p:spPr>
                        <a:xfrm>
                          <a:off x="8461269" y="-58623"/>
                          <a:ext cx="262247" cy="83257"/>
                        </a:xfrm>
                        <a:custGeom>
                          <a:avLst/>
                          <a:gdLst>
                            <a:gd name="connsiteX0" fmla="*/ 130597 w 262247"/>
                            <a:gd name="connsiteY0" fmla="*/ 13838 h 83257"/>
                            <a:gd name="connsiteX1" fmla="*/ 101703 w 262247"/>
                            <a:gd name="connsiteY1" fmla="*/ 2481 h 83257"/>
                            <a:gd name="connsiteX2" fmla="*/ 0 w 262247"/>
                            <a:gd name="connsiteY2" fmla="*/ 60545 h 83257"/>
                            <a:gd name="connsiteX3" fmla="*/ 123637 w 262247"/>
                            <a:gd name="connsiteY3" fmla="*/ 78312 h 83257"/>
                            <a:gd name="connsiteX4" fmla="*/ 136916 w 262247"/>
                            <a:gd name="connsiteY4" fmla="*/ 83257 h 83257"/>
                            <a:gd name="connsiteX5" fmla="*/ 145113 w 262247"/>
                            <a:gd name="connsiteY5" fmla="*/ 74145 h 83257"/>
                            <a:gd name="connsiteX6" fmla="*/ 141404 w 262247"/>
                            <a:gd name="connsiteY6" fmla="*/ 69841 h 83257"/>
                            <a:gd name="connsiteX7" fmla="*/ 90988 w 262247"/>
                            <a:gd name="connsiteY7" fmla="*/ 33620 h 83257"/>
                            <a:gd name="connsiteX8" fmla="*/ 132475 w 262247"/>
                            <a:gd name="connsiteY8" fmla="*/ 40488 h 83257"/>
                            <a:gd name="connsiteX9" fmla="*/ 169703 w 262247"/>
                            <a:gd name="connsiteY9" fmla="*/ 62193 h 83257"/>
                            <a:gd name="connsiteX10" fmla="*/ 262247 w 262247"/>
                            <a:gd name="connsiteY10" fmla="*/ 53768 h 83257"/>
                            <a:gd name="connsiteX11" fmla="*/ 130597 w 262247"/>
                            <a:gd name="connsiteY11" fmla="*/ 13838 h 8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247" h="83257">
                              <a:moveTo>
                                <a:pt x="130597" y="13838"/>
                              </a:moveTo>
                              <a:cubicBezTo>
                                <a:pt x="121118" y="9625"/>
                                <a:pt x="111731" y="5137"/>
                                <a:pt x="101703" y="2481"/>
                              </a:cubicBezTo>
                              <a:cubicBezTo>
                                <a:pt x="59895" y="-8646"/>
                                <a:pt x="11723" y="18875"/>
                                <a:pt x="0" y="60545"/>
                              </a:cubicBezTo>
                              <a:cubicBezTo>
                                <a:pt x="39610" y="74420"/>
                                <a:pt x="86592" y="58576"/>
                                <a:pt x="123637" y="78312"/>
                              </a:cubicBezTo>
                              <a:cubicBezTo>
                                <a:pt x="127850" y="80556"/>
                                <a:pt x="132154" y="83303"/>
                                <a:pt x="136916" y="83257"/>
                              </a:cubicBezTo>
                              <a:cubicBezTo>
                                <a:pt x="141679" y="83212"/>
                                <a:pt x="146716" y="78632"/>
                                <a:pt x="145113" y="74145"/>
                              </a:cubicBezTo>
                              <a:cubicBezTo>
                                <a:pt x="144472" y="72359"/>
                                <a:pt x="142961" y="71031"/>
                                <a:pt x="141404" y="69841"/>
                              </a:cubicBezTo>
                              <a:cubicBezTo>
                                <a:pt x="124370" y="57065"/>
                                <a:pt x="97078" y="53997"/>
                                <a:pt x="90988" y="33620"/>
                              </a:cubicBezTo>
                              <a:cubicBezTo>
                                <a:pt x="104771" y="29544"/>
                                <a:pt x="119745" y="33849"/>
                                <a:pt x="132475" y="40488"/>
                              </a:cubicBezTo>
                              <a:cubicBezTo>
                                <a:pt x="145205" y="47128"/>
                                <a:pt x="156698" y="56057"/>
                                <a:pt x="169703" y="62193"/>
                              </a:cubicBezTo>
                              <a:cubicBezTo>
                                <a:pt x="191271" y="72359"/>
                                <a:pt x="248556" y="79960"/>
                                <a:pt x="262247" y="53768"/>
                              </a:cubicBezTo>
                              <a:cubicBezTo>
                                <a:pt x="218791" y="38794"/>
                                <a:pt x="173550" y="32887"/>
                                <a:pt x="130597" y="13838"/>
                              </a:cubicBezTo>
                              <a:close/>
                            </a:path>
                          </a:pathLst>
                        </a:custGeom>
                        <a:solidFill>
                          <a:srgbClr val="45524E"/>
                        </a:solidFill>
                        <a:ln w="4577" cap="flat">
                          <a:noFill/>
                          <a:prstDash val="solid"/>
                          <a:miter/>
                        </a:ln>
                      </p:spPr>
                      <p:txBody>
                        <a:bodyPr rtlCol="0" anchor="ctr"/>
                        <a:lstStyle/>
                        <a:p>
                          <a:endParaRPr lang="th-TH"/>
                        </a:p>
                      </p:txBody>
                    </p:sp>
                    <p:sp>
                      <p:nvSpPr>
                        <p:cNvPr id="984" name="Freeform: Shape 983">
                          <a:extLst>
                            <a:ext uri="{FF2B5EF4-FFF2-40B4-BE49-F238E27FC236}">
                              <a16:creationId xmlns:a16="http://schemas.microsoft.com/office/drawing/2014/main" id="{785147CD-3544-4DC3-9E1E-14CC5BF2BFAF}"/>
                            </a:ext>
                          </a:extLst>
                        </p:cNvPr>
                        <p:cNvSpPr/>
                        <p:nvPr/>
                      </p:nvSpPr>
                      <p:spPr>
                        <a:xfrm>
                          <a:off x="8470222" y="-61811"/>
                          <a:ext cx="162353" cy="75870"/>
                        </a:xfrm>
                        <a:custGeom>
                          <a:avLst/>
                          <a:gdLst>
                            <a:gd name="connsiteX0" fmla="*/ 618 w 162353"/>
                            <a:gd name="connsiteY0" fmla="*/ 65519 h 75870"/>
                            <a:gd name="connsiteX1" fmla="*/ 11699 w 162353"/>
                            <a:gd name="connsiteY1" fmla="*/ 37540 h 75870"/>
                            <a:gd name="connsiteX2" fmla="*/ 71823 w 162353"/>
                            <a:gd name="connsiteY2" fmla="*/ 3792 h 75870"/>
                            <a:gd name="connsiteX3" fmla="*/ 89362 w 162353"/>
                            <a:gd name="connsiteY3" fmla="*/ 175 h 75870"/>
                            <a:gd name="connsiteX4" fmla="*/ 102275 w 162353"/>
                            <a:gd name="connsiteY4" fmla="*/ 5853 h 75870"/>
                            <a:gd name="connsiteX5" fmla="*/ 157820 w 162353"/>
                            <a:gd name="connsiteY5" fmla="*/ 39830 h 75870"/>
                            <a:gd name="connsiteX6" fmla="*/ 162353 w 162353"/>
                            <a:gd name="connsiteY6" fmla="*/ 45004 h 75870"/>
                            <a:gd name="connsiteX7" fmla="*/ 138770 w 162353"/>
                            <a:gd name="connsiteY7" fmla="*/ 42028 h 75870"/>
                            <a:gd name="connsiteX8" fmla="*/ 117935 w 162353"/>
                            <a:gd name="connsiteY8" fmla="*/ 28886 h 75870"/>
                            <a:gd name="connsiteX9" fmla="*/ 79745 w 162353"/>
                            <a:gd name="connsiteY9" fmla="*/ 23528 h 75870"/>
                            <a:gd name="connsiteX10" fmla="*/ 54056 w 162353"/>
                            <a:gd name="connsiteY10" fmla="*/ 35342 h 75870"/>
                            <a:gd name="connsiteX11" fmla="*/ 66237 w 162353"/>
                            <a:gd name="connsiteY11" fmla="*/ 54849 h 75870"/>
                            <a:gd name="connsiteX12" fmla="*/ 90781 w 162353"/>
                            <a:gd name="connsiteY12" fmla="*/ 60344 h 75870"/>
                            <a:gd name="connsiteX13" fmla="*/ 107770 w 162353"/>
                            <a:gd name="connsiteY13" fmla="*/ 75868 h 75870"/>
                            <a:gd name="connsiteX14" fmla="*/ 618 w 162353"/>
                            <a:gd name="connsiteY14" fmla="*/ 65519 h 7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353" h="75870">
                              <a:moveTo>
                                <a:pt x="618" y="65519"/>
                              </a:moveTo>
                              <a:cubicBezTo>
                                <a:pt x="-2038" y="55353"/>
                                <a:pt x="4281" y="44959"/>
                                <a:pt x="11699" y="37540"/>
                              </a:cubicBezTo>
                              <a:cubicBezTo>
                                <a:pt x="28093" y="21147"/>
                                <a:pt x="50301" y="12263"/>
                                <a:pt x="71823" y="3792"/>
                              </a:cubicBezTo>
                              <a:cubicBezTo>
                                <a:pt x="77456" y="1594"/>
                                <a:pt x="83409" y="-650"/>
                                <a:pt x="89362" y="175"/>
                              </a:cubicBezTo>
                              <a:cubicBezTo>
                                <a:pt x="94032" y="861"/>
                                <a:pt x="98245" y="3380"/>
                                <a:pt x="102275" y="5853"/>
                              </a:cubicBezTo>
                              <a:cubicBezTo>
                                <a:pt x="120774" y="17163"/>
                                <a:pt x="139320" y="28519"/>
                                <a:pt x="157820" y="39830"/>
                              </a:cubicBezTo>
                              <a:cubicBezTo>
                                <a:pt x="159834" y="41066"/>
                                <a:pt x="162078" y="42623"/>
                                <a:pt x="162353" y="45004"/>
                              </a:cubicBezTo>
                              <a:cubicBezTo>
                                <a:pt x="154889" y="48484"/>
                                <a:pt x="145960" y="46103"/>
                                <a:pt x="138770" y="42028"/>
                              </a:cubicBezTo>
                              <a:cubicBezTo>
                                <a:pt x="131581" y="37998"/>
                                <a:pt x="125354" y="32412"/>
                                <a:pt x="117935" y="28886"/>
                              </a:cubicBezTo>
                              <a:cubicBezTo>
                                <a:pt x="106213" y="23345"/>
                                <a:pt x="92704" y="23391"/>
                                <a:pt x="79745" y="23528"/>
                              </a:cubicBezTo>
                              <a:cubicBezTo>
                                <a:pt x="69626" y="23666"/>
                                <a:pt x="56895" y="25635"/>
                                <a:pt x="54056" y="35342"/>
                              </a:cubicBezTo>
                              <a:cubicBezTo>
                                <a:pt x="51721" y="43402"/>
                                <a:pt x="58498" y="51598"/>
                                <a:pt x="66237" y="54849"/>
                              </a:cubicBezTo>
                              <a:cubicBezTo>
                                <a:pt x="73976" y="58101"/>
                                <a:pt x="82630" y="58146"/>
                                <a:pt x="90781" y="60344"/>
                              </a:cubicBezTo>
                              <a:cubicBezTo>
                                <a:pt x="98840" y="62497"/>
                                <a:pt x="106442" y="67488"/>
                                <a:pt x="107770" y="75868"/>
                              </a:cubicBezTo>
                              <a:cubicBezTo>
                                <a:pt x="97421" y="76097"/>
                                <a:pt x="-985" y="59383"/>
                                <a:pt x="618" y="65519"/>
                              </a:cubicBezTo>
                              <a:close/>
                            </a:path>
                          </a:pathLst>
                        </a:custGeom>
                        <a:solidFill>
                          <a:srgbClr val="3E4F49"/>
                        </a:solidFill>
                        <a:ln w="4577" cap="flat">
                          <a:noFill/>
                          <a:prstDash val="solid"/>
                          <a:miter/>
                        </a:ln>
                      </p:spPr>
                      <p:txBody>
                        <a:bodyPr rtlCol="0" anchor="ctr"/>
                        <a:lstStyle/>
                        <a:p>
                          <a:endParaRPr lang="th-TH"/>
                        </a:p>
                      </p:txBody>
                    </p:sp>
                    <p:sp>
                      <p:nvSpPr>
                        <p:cNvPr id="985" name="Freeform: Shape 984">
                          <a:extLst>
                            <a:ext uri="{FF2B5EF4-FFF2-40B4-BE49-F238E27FC236}">
                              <a16:creationId xmlns:a16="http://schemas.microsoft.com/office/drawing/2014/main" id="{E47412FE-2D79-444E-A36C-19469BEC9459}"/>
                            </a:ext>
                          </a:extLst>
                        </p:cNvPr>
                        <p:cNvSpPr/>
                        <p:nvPr/>
                      </p:nvSpPr>
                      <p:spPr>
                        <a:xfrm>
                          <a:off x="8526430" y="-77888"/>
                          <a:ext cx="275023" cy="65094"/>
                        </a:xfrm>
                        <a:custGeom>
                          <a:avLst/>
                          <a:gdLst>
                            <a:gd name="connsiteX0" fmla="*/ 103214 w 275023"/>
                            <a:gd name="connsiteY0" fmla="*/ 41025 h 65094"/>
                            <a:gd name="connsiteX1" fmla="*/ 80730 w 275023"/>
                            <a:gd name="connsiteY1" fmla="*/ 32370 h 65094"/>
                            <a:gd name="connsiteX2" fmla="*/ 61910 w 275023"/>
                            <a:gd name="connsiteY2" fmla="*/ 19640 h 65094"/>
                            <a:gd name="connsiteX3" fmla="*/ 0 w 275023"/>
                            <a:gd name="connsiteY3" fmla="*/ 13321 h 65094"/>
                            <a:gd name="connsiteX4" fmla="*/ 59437 w 275023"/>
                            <a:gd name="connsiteY4" fmla="*/ 4392 h 65094"/>
                            <a:gd name="connsiteX5" fmla="*/ 79585 w 275023"/>
                            <a:gd name="connsiteY5" fmla="*/ 12176 h 65094"/>
                            <a:gd name="connsiteX6" fmla="*/ 97948 w 275023"/>
                            <a:gd name="connsiteY6" fmla="*/ 10848 h 65094"/>
                            <a:gd name="connsiteX7" fmla="*/ 146899 w 275023"/>
                            <a:gd name="connsiteY7" fmla="*/ 33424 h 65094"/>
                            <a:gd name="connsiteX8" fmla="*/ 197865 w 275023"/>
                            <a:gd name="connsiteY8" fmla="*/ 40292 h 65094"/>
                            <a:gd name="connsiteX9" fmla="*/ 178541 w 275023"/>
                            <a:gd name="connsiteY9" fmla="*/ 27242 h 65094"/>
                            <a:gd name="connsiteX10" fmla="*/ 205237 w 275023"/>
                            <a:gd name="connsiteY10" fmla="*/ 17946 h 65094"/>
                            <a:gd name="connsiteX11" fmla="*/ 235780 w 275023"/>
                            <a:gd name="connsiteY11" fmla="*/ 23441 h 65094"/>
                            <a:gd name="connsiteX12" fmla="*/ 265132 w 275023"/>
                            <a:gd name="connsiteY12" fmla="*/ 13275 h 65094"/>
                            <a:gd name="connsiteX13" fmla="*/ 244023 w 275023"/>
                            <a:gd name="connsiteY13" fmla="*/ 8742 h 65094"/>
                            <a:gd name="connsiteX14" fmla="*/ 275023 w 275023"/>
                            <a:gd name="connsiteY14" fmla="*/ 8009 h 65094"/>
                            <a:gd name="connsiteX15" fmla="*/ 237612 w 275023"/>
                            <a:gd name="connsiteY15" fmla="*/ 35438 h 65094"/>
                            <a:gd name="connsiteX16" fmla="*/ 183532 w 275023"/>
                            <a:gd name="connsiteY16" fmla="*/ 64882 h 65094"/>
                            <a:gd name="connsiteX17" fmla="*/ 103214 w 275023"/>
                            <a:gd name="connsiteY17" fmla="*/ 41025 h 6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023" h="65094">
                              <a:moveTo>
                                <a:pt x="103214" y="41025"/>
                              </a:moveTo>
                              <a:cubicBezTo>
                                <a:pt x="95521" y="38690"/>
                                <a:pt x="87736" y="36309"/>
                                <a:pt x="80730" y="32370"/>
                              </a:cubicBezTo>
                              <a:cubicBezTo>
                                <a:pt x="74136" y="28661"/>
                                <a:pt x="68367" y="23624"/>
                                <a:pt x="61910" y="19640"/>
                              </a:cubicBezTo>
                              <a:cubicBezTo>
                                <a:pt x="43685" y="8284"/>
                                <a:pt x="20148" y="5903"/>
                                <a:pt x="0" y="13321"/>
                              </a:cubicBezTo>
                              <a:cubicBezTo>
                                <a:pt x="16119" y="-279"/>
                                <a:pt x="40067" y="-3851"/>
                                <a:pt x="59437" y="4392"/>
                              </a:cubicBezTo>
                              <a:cubicBezTo>
                                <a:pt x="66077" y="7231"/>
                                <a:pt x="72396" y="11398"/>
                                <a:pt x="79585" y="12176"/>
                              </a:cubicBezTo>
                              <a:cubicBezTo>
                                <a:pt x="85676" y="12863"/>
                                <a:pt x="91812" y="11032"/>
                                <a:pt x="97948" y="10848"/>
                              </a:cubicBezTo>
                              <a:cubicBezTo>
                                <a:pt x="116219" y="10207"/>
                                <a:pt x="131650" y="23258"/>
                                <a:pt x="146899" y="33424"/>
                              </a:cubicBezTo>
                              <a:cubicBezTo>
                                <a:pt x="162102" y="43589"/>
                                <a:pt x="183166" y="51191"/>
                                <a:pt x="197865" y="40292"/>
                              </a:cubicBezTo>
                              <a:cubicBezTo>
                                <a:pt x="193698" y="33424"/>
                                <a:pt x="186463" y="28524"/>
                                <a:pt x="178541" y="27242"/>
                              </a:cubicBezTo>
                              <a:cubicBezTo>
                                <a:pt x="181288" y="17122"/>
                                <a:pt x="195117" y="15153"/>
                                <a:pt x="205237" y="17946"/>
                              </a:cubicBezTo>
                              <a:cubicBezTo>
                                <a:pt x="215357" y="20739"/>
                                <a:pt x="225660" y="26189"/>
                                <a:pt x="235780" y="23441"/>
                              </a:cubicBezTo>
                              <a:cubicBezTo>
                                <a:pt x="246083" y="20602"/>
                                <a:pt x="255104" y="9612"/>
                                <a:pt x="265132" y="13275"/>
                              </a:cubicBezTo>
                              <a:cubicBezTo>
                                <a:pt x="258081" y="11764"/>
                                <a:pt x="251029" y="10253"/>
                                <a:pt x="244023" y="8742"/>
                              </a:cubicBezTo>
                              <a:cubicBezTo>
                                <a:pt x="254371" y="8513"/>
                                <a:pt x="264675" y="8284"/>
                                <a:pt x="275023" y="8009"/>
                              </a:cubicBezTo>
                              <a:cubicBezTo>
                                <a:pt x="270124" y="23350"/>
                                <a:pt x="252814" y="30310"/>
                                <a:pt x="237612" y="35438"/>
                              </a:cubicBezTo>
                              <a:cubicBezTo>
                                <a:pt x="219387" y="41620"/>
                                <a:pt x="200383" y="63051"/>
                                <a:pt x="183532" y="64882"/>
                              </a:cubicBezTo>
                              <a:cubicBezTo>
                                <a:pt x="161552" y="67355"/>
                                <a:pt x="124507" y="47482"/>
                                <a:pt x="103214" y="41025"/>
                              </a:cubicBezTo>
                              <a:close/>
                            </a:path>
                          </a:pathLst>
                        </a:custGeom>
                        <a:solidFill>
                          <a:srgbClr val="3E4D48"/>
                        </a:solidFill>
                        <a:ln w="4577" cap="flat">
                          <a:noFill/>
                          <a:prstDash val="solid"/>
                          <a:miter/>
                        </a:ln>
                      </p:spPr>
                      <p:txBody>
                        <a:bodyPr rtlCol="0" anchor="ctr"/>
                        <a:lstStyle/>
                        <a:p>
                          <a:endParaRPr lang="th-TH"/>
                        </a:p>
                      </p:txBody>
                    </p:sp>
                    <p:sp>
                      <p:nvSpPr>
                        <p:cNvPr id="986" name="Freeform: Shape 985">
                          <a:extLst>
                            <a:ext uri="{FF2B5EF4-FFF2-40B4-BE49-F238E27FC236}">
                              <a16:creationId xmlns:a16="http://schemas.microsoft.com/office/drawing/2014/main" id="{A5952200-8D07-4D0D-90E4-045BAEA17D48}"/>
                            </a:ext>
                          </a:extLst>
                        </p:cNvPr>
                        <p:cNvSpPr/>
                        <p:nvPr/>
                      </p:nvSpPr>
                      <p:spPr>
                        <a:xfrm>
                          <a:off x="8428140" y="11094"/>
                          <a:ext cx="205854" cy="85397"/>
                        </a:xfrm>
                        <a:custGeom>
                          <a:avLst/>
                          <a:gdLst>
                            <a:gd name="connsiteX0" fmla="*/ 127184 w 205854"/>
                            <a:gd name="connsiteY0" fmla="*/ 4794 h 85397"/>
                            <a:gd name="connsiteX1" fmla="*/ 91147 w 205854"/>
                            <a:gd name="connsiteY1" fmla="*/ 1314 h 85397"/>
                            <a:gd name="connsiteX2" fmla="*/ 56620 w 205854"/>
                            <a:gd name="connsiteY2" fmla="*/ 77 h 85397"/>
                            <a:gd name="connsiteX3" fmla="*/ 19300 w 205854"/>
                            <a:gd name="connsiteY3" fmla="*/ 13128 h 85397"/>
                            <a:gd name="connsiteX4" fmla="*/ 15820 w 205854"/>
                            <a:gd name="connsiteY4" fmla="*/ 34925 h 85397"/>
                            <a:gd name="connsiteX5" fmla="*/ 4235 w 205854"/>
                            <a:gd name="connsiteY5" fmla="*/ 65605 h 85397"/>
                            <a:gd name="connsiteX6" fmla="*/ 68 w 205854"/>
                            <a:gd name="connsiteY6" fmla="*/ 73389 h 85397"/>
                            <a:gd name="connsiteX7" fmla="*/ 18934 w 205854"/>
                            <a:gd name="connsiteY7" fmla="*/ 85387 h 85397"/>
                            <a:gd name="connsiteX8" fmla="*/ 77501 w 205854"/>
                            <a:gd name="connsiteY8" fmla="*/ 81952 h 85397"/>
                            <a:gd name="connsiteX9" fmla="*/ 120270 w 205854"/>
                            <a:gd name="connsiteY9" fmla="*/ 65651 h 85397"/>
                            <a:gd name="connsiteX10" fmla="*/ 103968 w 205854"/>
                            <a:gd name="connsiteY10" fmla="*/ 46006 h 85397"/>
                            <a:gd name="connsiteX11" fmla="*/ 125582 w 205854"/>
                            <a:gd name="connsiteY11" fmla="*/ 44861 h 85397"/>
                            <a:gd name="connsiteX12" fmla="*/ 124025 w 205854"/>
                            <a:gd name="connsiteY12" fmla="*/ 33230 h 85397"/>
                            <a:gd name="connsiteX13" fmla="*/ 151271 w 205854"/>
                            <a:gd name="connsiteY13" fmla="*/ 39870 h 85397"/>
                            <a:gd name="connsiteX14" fmla="*/ 205854 w 205854"/>
                            <a:gd name="connsiteY14" fmla="*/ 47746 h 85397"/>
                            <a:gd name="connsiteX15" fmla="*/ 127184 w 205854"/>
                            <a:gd name="connsiteY15" fmla="*/ 4794 h 8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854" h="85397">
                              <a:moveTo>
                                <a:pt x="127184" y="4794"/>
                              </a:moveTo>
                              <a:cubicBezTo>
                                <a:pt x="115371" y="2321"/>
                                <a:pt x="103236" y="1772"/>
                                <a:pt x="91147" y="1314"/>
                              </a:cubicBezTo>
                              <a:cubicBezTo>
                                <a:pt x="79653" y="856"/>
                                <a:pt x="68114" y="444"/>
                                <a:pt x="56620" y="77"/>
                              </a:cubicBezTo>
                              <a:cubicBezTo>
                                <a:pt x="42700" y="-381"/>
                                <a:pt x="25894" y="856"/>
                                <a:pt x="19300" y="13128"/>
                              </a:cubicBezTo>
                              <a:cubicBezTo>
                                <a:pt x="15820" y="19676"/>
                                <a:pt x="16461" y="27506"/>
                                <a:pt x="15820" y="34925"/>
                              </a:cubicBezTo>
                              <a:cubicBezTo>
                                <a:pt x="14858" y="45960"/>
                                <a:pt x="10829" y="56721"/>
                                <a:pt x="4235" y="65605"/>
                              </a:cubicBezTo>
                              <a:cubicBezTo>
                                <a:pt x="2449" y="67986"/>
                                <a:pt x="434" y="70459"/>
                                <a:pt x="68" y="73389"/>
                              </a:cubicBezTo>
                              <a:cubicBezTo>
                                <a:pt x="-986" y="81769"/>
                                <a:pt x="10462" y="85295"/>
                                <a:pt x="18934" y="85387"/>
                              </a:cubicBezTo>
                              <a:cubicBezTo>
                                <a:pt x="38487" y="85524"/>
                                <a:pt x="58085" y="84379"/>
                                <a:pt x="77501" y="81952"/>
                              </a:cubicBezTo>
                              <a:cubicBezTo>
                                <a:pt x="92933" y="80029"/>
                                <a:pt x="109372" y="76732"/>
                                <a:pt x="120270" y="65651"/>
                              </a:cubicBezTo>
                              <a:cubicBezTo>
                                <a:pt x="111341" y="63682"/>
                                <a:pt x="104243" y="55164"/>
                                <a:pt x="103968" y="46006"/>
                              </a:cubicBezTo>
                              <a:cubicBezTo>
                                <a:pt x="111157" y="45640"/>
                                <a:pt x="118393" y="45228"/>
                                <a:pt x="125582" y="44861"/>
                              </a:cubicBezTo>
                              <a:cubicBezTo>
                                <a:pt x="126086" y="40923"/>
                                <a:pt x="125536" y="36894"/>
                                <a:pt x="124025" y="33230"/>
                              </a:cubicBezTo>
                              <a:cubicBezTo>
                                <a:pt x="133412" y="31994"/>
                                <a:pt x="142433" y="36436"/>
                                <a:pt x="151271" y="39870"/>
                              </a:cubicBezTo>
                              <a:cubicBezTo>
                                <a:pt x="167206" y="46052"/>
                                <a:pt x="189095" y="52005"/>
                                <a:pt x="205854" y="47746"/>
                              </a:cubicBezTo>
                              <a:cubicBezTo>
                                <a:pt x="203107" y="25950"/>
                                <a:pt x="145547" y="8640"/>
                                <a:pt x="127184" y="4794"/>
                              </a:cubicBezTo>
                              <a:close/>
                            </a:path>
                          </a:pathLst>
                        </a:custGeom>
                        <a:solidFill>
                          <a:srgbClr val="3E4D48"/>
                        </a:solidFill>
                        <a:ln w="4577" cap="flat">
                          <a:noFill/>
                          <a:prstDash val="solid"/>
                          <a:miter/>
                        </a:ln>
                      </p:spPr>
                      <p:txBody>
                        <a:bodyPr rtlCol="0" anchor="ctr"/>
                        <a:lstStyle/>
                        <a:p>
                          <a:endParaRPr lang="th-TH"/>
                        </a:p>
                      </p:txBody>
                    </p:sp>
                    <p:sp>
                      <p:nvSpPr>
                        <p:cNvPr id="987" name="Freeform: Shape 986">
                          <a:extLst>
                            <a:ext uri="{FF2B5EF4-FFF2-40B4-BE49-F238E27FC236}">
                              <a16:creationId xmlns:a16="http://schemas.microsoft.com/office/drawing/2014/main" id="{D0DC058C-E4A4-4839-A349-57065AC3CFA1}"/>
                            </a:ext>
                          </a:extLst>
                        </p:cNvPr>
                        <p:cNvSpPr/>
                        <p:nvPr/>
                      </p:nvSpPr>
                      <p:spPr>
                        <a:xfrm>
                          <a:off x="8428327" y="-13784"/>
                          <a:ext cx="295052" cy="122396"/>
                        </a:xfrm>
                        <a:custGeom>
                          <a:avLst/>
                          <a:gdLst>
                            <a:gd name="connsiteX0" fmla="*/ 40956 w 295052"/>
                            <a:gd name="connsiteY0" fmla="*/ 118645 h 122396"/>
                            <a:gd name="connsiteX1" fmla="*/ 15725 w 295052"/>
                            <a:gd name="connsiteY1" fmla="*/ 121942 h 122396"/>
                            <a:gd name="connsiteX2" fmla="*/ 64 w 295052"/>
                            <a:gd name="connsiteY2" fmla="*/ 104679 h 122396"/>
                            <a:gd name="connsiteX3" fmla="*/ 19983 w 295052"/>
                            <a:gd name="connsiteY3" fmla="*/ 90484 h 122396"/>
                            <a:gd name="connsiteX4" fmla="*/ 46176 w 295052"/>
                            <a:gd name="connsiteY4" fmla="*/ 96345 h 122396"/>
                            <a:gd name="connsiteX5" fmla="*/ 117336 w 295052"/>
                            <a:gd name="connsiteY5" fmla="*/ 83936 h 122396"/>
                            <a:gd name="connsiteX6" fmla="*/ 84504 w 295052"/>
                            <a:gd name="connsiteY6" fmla="*/ 64795 h 122396"/>
                            <a:gd name="connsiteX7" fmla="*/ 125029 w 295052"/>
                            <a:gd name="connsiteY7" fmla="*/ 70748 h 122396"/>
                            <a:gd name="connsiteX8" fmla="*/ 120084 w 295052"/>
                            <a:gd name="connsiteY8" fmla="*/ 51195 h 122396"/>
                            <a:gd name="connsiteX9" fmla="*/ 151542 w 295052"/>
                            <a:gd name="connsiteY9" fmla="*/ 53988 h 122396"/>
                            <a:gd name="connsiteX10" fmla="*/ 182131 w 295052"/>
                            <a:gd name="connsiteY10" fmla="*/ 65436 h 122396"/>
                            <a:gd name="connsiteX11" fmla="*/ 199715 w 295052"/>
                            <a:gd name="connsiteY11" fmla="*/ 44006 h 122396"/>
                            <a:gd name="connsiteX12" fmla="*/ 186298 w 295052"/>
                            <a:gd name="connsiteY12" fmla="*/ 27475 h 122396"/>
                            <a:gd name="connsiteX13" fmla="*/ 295052 w 295052"/>
                            <a:gd name="connsiteY13" fmla="*/ 0 h 122396"/>
                            <a:gd name="connsiteX14" fmla="*/ 228838 w 295052"/>
                            <a:gd name="connsiteY14" fmla="*/ 53347 h 122396"/>
                            <a:gd name="connsiteX15" fmla="*/ 166928 w 295052"/>
                            <a:gd name="connsiteY15" fmla="*/ 102802 h 122396"/>
                            <a:gd name="connsiteX16" fmla="*/ 120770 w 295052"/>
                            <a:gd name="connsiteY16" fmla="*/ 108342 h 122396"/>
                            <a:gd name="connsiteX17" fmla="*/ 40956 w 295052"/>
                            <a:gd name="connsiteY17" fmla="*/ 118645 h 12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5052" h="122396">
                              <a:moveTo>
                                <a:pt x="40956" y="118645"/>
                              </a:moveTo>
                              <a:cubicBezTo>
                                <a:pt x="32714" y="120889"/>
                                <a:pt x="24151" y="123454"/>
                                <a:pt x="15725" y="121942"/>
                              </a:cubicBezTo>
                              <a:cubicBezTo>
                                <a:pt x="7299" y="120431"/>
                                <a:pt x="-806" y="113196"/>
                                <a:pt x="64" y="104679"/>
                              </a:cubicBezTo>
                              <a:cubicBezTo>
                                <a:pt x="980" y="95750"/>
                                <a:pt x="11054" y="90346"/>
                                <a:pt x="19983" y="90484"/>
                              </a:cubicBezTo>
                              <a:cubicBezTo>
                                <a:pt x="28959" y="90575"/>
                                <a:pt x="37384" y="94422"/>
                                <a:pt x="46176" y="96345"/>
                              </a:cubicBezTo>
                              <a:cubicBezTo>
                                <a:pt x="70033" y="101657"/>
                                <a:pt x="94532" y="92728"/>
                                <a:pt x="117336" y="83936"/>
                              </a:cubicBezTo>
                              <a:cubicBezTo>
                                <a:pt x="106392" y="77571"/>
                                <a:pt x="95448" y="71160"/>
                                <a:pt x="84504" y="64795"/>
                              </a:cubicBezTo>
                              <a:cubicBezTo>
                                <a:pt x="97463" y="58109"/>
                                <a:pt x="114543" y="60582"/>
                                <a:pt x="125029" y="70748"/>
                              </a:cubicBezTo>
                              <a:cubicBezTo>
                                <a:pt x="123381" y="64245"/>
                                <a:pt x="121732" y="57743"/>
                                <a:pt x="120084" y="51195"/>
                              </a:cubicBezTo>
                              <a:cubicBezTo>
                                <a:pt x="129425" y="45379"/>
                                <a:pt x="141743" y="48905"/>
                                <a:pt x="151542" y="53988"/>
                              </a:cubicBezTo>
                              <a:cubicBezTo>
                                <a:pt x="161341" y="59025"/>
                                <a:pt x="171141" y="65619"/>
                                <a:pt x="182131" y="65436"/>
                              </a:cubicBezTo>
                              <a:cubicBezTo>
                                <a:pt x="193167" y="65299"/>
                                <a:pt x="204569" y="53896"/>
                                <a:pt x="199715" y="44006"/>
                              </a:cubicBezTo>
                              <a:cubicBezTo>
                                <a:pt x="196555" y="37549"/>
                                <a:pt x="187901" y="34481"/>
                                <a:pt x="186298" y="27475"/>
                              </a:cubicBezTo>
                              <a:cubicBezTo>
                                <a:pt x="224259" y="33519"/>
                                <a:pt x="264510" y="23354"/>
                                <a:pt x="295052" y="0"/>
                              </a:cubicBezTo>
                              <a:cubicBezTo>
                                <a:pt x="272981" y="17767"/>
                                <a:pt x="250864" y="35534"/>
                                <a:pt x="228838" y="53347"/>
                              </a:cubicBezTo>
                              <a:cubicBezTo>
                                <a:pt x="209239" y="69191"/>
                                <a:pt x="189274" y="91033"/>
                                <a:pt x="166928" y="102802"/>
                              </a:cubicBezTo>
                              <a:cubicBezTo>
                                <a:pt x="151863" y="110724"/>
                                <a:pt x="137347" y="108388"/>
                                <a:pt x="120770" y="108342"/>
                              </a:cubicBezTo>
                              <a:cubicBezTo>
                                <a:pt x="93845" y="108297"/>
                                <a:pt x="67011" y="111639"/>
                                <a:pt x="40956" y="118645"/>
                              </a:cubicBezTo>
                              <a:close/>
                            </a:path>
                          </a:pathLst>
                        </a:custGeom>
                        <a:solidFill>
                          <a:srgbClr val="4D5854"/>
                        </a:solidFill>
                        <a:ln w="4577" cap="flat">
                          <a:noFill/>
                          <a:prstDash val="solid"/>
                          <a:miter/>
                        </a:ln>
                      </p:spPr>
                      <p:txBody>
                        <a:bodyPr rtlCol="0" anchor="ctr"/>
                        <a:lstStyle/>
                        <a:p>
                          <a:endParaRPr lang="th-TH"/>
                        </a:p>
                      </p:txBody>
                    </p:sp>
                    <p:sp>
                      <p:nvSpPr>
                        <p:cNvPr id="988" name="Freeform: Shape 987">
                          <a:extLst>
                            <a:ext uri="{FF2B5EF4-FFF2-40B4-BE49-F238E27FC236}">
                              <a16:creationId xmlns:a16="http://schemas.microsoft.com/office/drawing/2014/main" id="{19BB492C-F07E-4A96-818E-78BDBCDA9398}"/>
                            </a:ext>
                          </a:extLst>
                        </p:cNvPr>
                        <p:cNvSpPr/>
                        <p:nvPr/>
                      </p:nvSpPr>
                      <p:spPr>
                        <a:xfrm>
                          <a:off x="8538474" y="10054"/>
                          <a:ext cx="143419" cy="109414"/>
                        </a:xfrm>
                        <a:custGeom>
                          <a:avLst/>
                          <a:gdLst>
                            <a:gd name="connsiteX0" fmla="*/ 0 w 143419"/>
                            <a:gd name="connsiteY0" fmla="*/ 76078 h 109414"/>
                            <a:gd name="connsiteX1" fmla="*/ 6777 w 143419"/>
                            <a:gd name="connsiteY1" fmla="*/ 53091 h 109414"/>
                            <a:gd name="connsiteX2" fmla="*/ 687 w 143419"/>
                            <a:gd name="connsiteY2" fmla="*/ 42696 h 109414"/>
                            <a:gd name="connsiteX3" fmla="*/ 16393 w 143419"/>
                            <a:gd name="connsiteY3" fmla="*/ 44528 h 109414"/>
                            <a:gd name="connsiteX4" fmla="*/ 31917 w 143419"/>
                            <a:gd name="connsiteY4" fmla="*/ 51076 h 109414"/>
                            <a:gd name="connsiteX5" fmla="*/ 23812 w 143419"/>
                            <a:gd name="connsiteY5" fmla="*/ 41872 h 109414"/>
                            <a:gd name="connsiteX6" fmla="*/ 30909 w 143419"/>
                            <a:gd name="connsiteY6" fmla="*/ 31843 h 109414"/>
                            <a:gd name="connsiteX7" fmla="*/ 41166 w 143419"/>
                            <a:gd name="connsiteY7" fmla="*/ 32530 h 109414"/>
                            <a:gd name="connsiteX8" fmla="*/ 74136 w 143419"/>
                            <a:gd name="connsiteY8" fmla="*/ 40635 h 109414"/>
                            <a:gd name="connsiteX9" fmla="*/ 84577 w 143419"/>
                            <a:gd name="connsiteY9" fmla="*/ 41414 h 109414"/>
                            <a:gd name="connsiteX10" fmla="*/ 93186 w 143419"/>
                            <a:gd name="connsiteY10" fmla="*/ 26394 h 109414"/>
                            <a:gd name="connsiteX11" fmla="*/ 83432 w 143419"/>
                            <a:gd name="connsiteY11" fmla="*/ 10642 h 109414"/>
                            <a:gd name="connsiteX12" fmla="*/ 123133 w 143419"/>
                            <a:gd name="connsiteY12" fmla="*/ 11054 h 109414"/>
                            <a:gd name="connsiteX13" fmla="*/ 143419 w 143419"/>
                            <a:gd name="connsiteY13" fmla="*/ 110 h 109414"/>
                            <a:gd name="connsiteX14" fmla="*/ 128537 w 143419"/>
                            <a:gd name="connsiteY14" fmla="*/ 23280 h 109414"/>
                            <a:gd name="connsiteX15" fmla="*/ 103443 w 143419"/>
                            <a:gd name="connsiteY15" fmla="*/ 37155 h 109414"/>
                            <a:gd name="connsiteX16" fmla="*/ 77113 w 143419"/>
                            <a:gd name="connsiteY16" fmla="*/ 62753 h 109414"/>
                            <a:gd name="connsiteX17" fmla="*/ 14012 w 143419"/>
                            <a:gd name="connsiteY17" fmla="*/ 109414 h 109414"/>
                            <a:gd name="connsiteX18" fmla="*/ 20148 w 143419"/>
                            <a:gd name="connsiteY18" fmla="*/ 94532 h 109414"/>
                            <a:gd name="connsiteX19" fmla="*/ 35763 w 143419"/>
                            <a:gd name="connsiteY19" fmla="*/ 86289 h 109414"/>
                            <a:gd name="connsiteX20" fmla="*/ 46387 w 143419"/>
                            <a:gd name="connsiteY20" fmla="*/ 73834 h 109414"/>
                            <a:gd name="connsiteX21" fmla="*/ 57331 w 143419"/>
                            <a:gd name="connsiteY21" fmla="*/ 68293 h 109414"/>
                            <a:gd name="connsiteX22" fmla="*/ 0 w 143419"/>
                            <a:gd name="connsiteY22" fmla="*/ 76078 h 10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19" h="109414">
                              <a:moveTo>
                                <a:pt x="0" y="76078"/>
                              </a:moveTo>
                              <a:cubicBezTo>
                                <a:pt x="8472" y="72598"/>
                                <a:pt x="11997" y="60600"/>
                                <a:pt x="6777" y="53091"/>
                              </a:cubicBezTo>
                              <a:cubicBezTo>
                                <a:pt x="4442" y="49702"/>
                                <a:pt x="549" y="46817"/>
                                <a:pt x="687" y="42696"/>
                              </a:cubicBezTo>
                              <a:cubicBezTo>
                                <a:pt x="4442" y="38208"/>
                                <a:pt x="11814" y="40864"/>
                                <a:pt x="16393" y="44528"/>
                              </a:cubicBezTo>
                              <a:cubicBezTo>
                                <a:pt x="20973" y="48145"/>
                                <a:pt x="26284" y="52770"/>
                                <a:pt x="31917" y="51076"/>
                              </a:cubicBezTo>
                              <a:cubicBezTo>
                                <a:pt x="27567" y="50297"/>
                                <a:pt x="24040" y="46268"/>
                                <a:pt x="23812" y="41872"/>
                              </a:cubicBezTo>
                              <a:cubicBezTo>
                                <a:pt x="23583" y="37476"/>
                                <a:pt x="26696" y="33080"/>
                                <a:pt x="30909" y="31843"/>
                              </a:cubicBezTo>
                              <a:cubicBezTo>
                                <a:pt x="34252" y="30882"/>
                                <a:pt x="37824" y="31706"/>
                                <a:pt x="41166" y="32530"/>
                              </a:cubicBezTo>
                              <a:cubicBezTo>
                                <a:pt x="52156" y="35232"/>
                                <a:pt x="63147" y="37934"/>
                                <a:pt x="74136" y="40635"/>
                              </a:cubicBezTo>
                              <a:cubicBezTo>
                                <a:pt x="77571" y="41460"/>
                                <a:pt x="81188" y="42330"/>
                                <a:pt x="84577" y="41414"/>
                              </a:cubicBezTo>
                              <a:cubicBezTo>
                                <a:pt x="90667" y="39765"/>
                                <a:pt x="94056" y="32622"/>
                                <a:pt x="93186" y="26394"/>
                              </a:cubicBezTo>
                              <a:cubicBezTo>
                                <a:pt x="92316" y="20121"/>
                                <a:pt x="88148" y="14809"/>
                                <a:pt x="83432" y="10642"/>
                              </a:cubicBezTo>
                              <a:cubicBezTo>
                                <a:pt x="95979" y="5697"/>
                                <a:pt x="110953" y="16778"/>
                                <a:pt x="123133" y="11054"/>
                              </a:cubicBezTo>
                              <a:cubicBezTo>
                                <a:pt x="130277" y="7711"/>
                                <a:pt x="135634" y="-1080"/>
                                <a:pt x="143419" y="110"/>
                              </a:cubicBezTo>
                              <a:cubicBezTo>
                                <a:pt x="143510" y="9680"/>
                                <a:pt x="136504" y="17969"/>
                                <a:pt x="128537" y="23280"/>
                              </a:cubicBezTo>
                              <a:cubicBezTo>
                                <a:pt x="120569" y="28592"/>
                                <a:pt x="111411" y="31843"/>
                                <a:pt x="103443" y="37155"/>
                              </a:cubicBezTo>
                              <a:cubicBezTo>
                                <a:pt x="93232" y="43978"/>
                                <a:pt x="85493" y="53778"/>
                                <a:pt x="77113" y="62753"/>
                              </a:cubicBezTo>
                              <a:cubicBezTo>
                                <a:pt x="59163" y="81985"/>
                                <a:pt x="37641" y="97875"/>
                                <a:pt x="14012" y="109414"/>
                              </a:cubicBezTo>
                              <a:cubicBezTo>
                                <a:pt x="11219" y="104240"/>
                                <a:pt x="15157" y="97737"/>
                                <a:pt x="20148" y="94532"/>
                              </a:cubicBezTo>
                              <a:cubicBezTo>
                                <a:pt x="25094" y="91327"/>
                                <a:pt x="31093" y="89907"/>
                                <a:pt x="35763" y="86289"/>
                              </a:cubicBezTo>
                              <a:cubicBezTo>
                                <a:pt x="40067" y="82901"/>
                                <a:pt x="42769" y="77955"/>
                                <a:pt x="46387" y="73834"/>
                              </a:cubicBezTo>
                              <a:cubicBezTo>
                                <a:pt x="49546" y="70262"/>
                                <a:pt x="52935" y="67836"/>
                                <a:pt x="57331" y="68293"/>
                              </a:cubicBezTo>
                              <a:cubicBezTo>
                                <a:pt x="39518" y="77635"/>
                                <a:pt x="16439" y="69347"/>
                                <a:pt x="0" y="76078"/>
                              </a:cubicBezTo>
                              <a:close/>
                            </a:path>
                          </a:pathLst>
                        </a:custGeom>
                        <a:solidFill>
                          <a:srgbClr val="646C69"/>
                        </a:solidFill>
                        <a:ln w="4577" cap="flat">
                          <a:noFill/>
                          <a:prstDash val="solid"/>
                          <a:miter/>
                        </a:ln>
                      </p:spPr>
                      <p:txBody>
                        <a:bodyPr rtlCol="0" anchor="ctr"/>
                        <a:lstStyle/>
                        <a:p>
                          <a:endParaRPr lang="th-TH"/>
                        </a:p>
                      </p:txBody>
                    </p:sp>
                    <p:sp>
                      <p:nvSpPr>
                        <p:cNvPr id="989" name="Freeform: Shape 988">
                          <a:extLst>
                            <a:ext uri="{FF2B5EF4-FFF2-40B4-BE49-F238E27FC236}">
                              <a16:creationId xmlns:a16="http://schemas.microsoft.com/office/drawing/2014/main" id="{C13605C9-6A39-4709-BD19-AE9A7B723426}"/>
                            </a:ext>
                          </a:extLst>
                        </p:cNvPr>
                        <p:cNvSpPr/>
                        <p:nvPr/>
                      </p:nvSpPr>
                      <p:spPr>
                        <a:xfrm>
                          <a:off x="8459187" y="-117318"/>
                          <a:ext cx="425286" cy="338889"/>
                        </a:xfrm>
                        <a:custGeom>
                          <a:avLst/>
                          <a:gdLst>
                            <a:gd name="connsiteX0" fmla="*/ 28916 w 425286"/>
                            <a:gd name="connsiteY0" fmla="*/ 299934 h 338889"/>
                            <a:gd name="connsiteX1" fmla="*/ 126544 w 425286"/>
                            <a:gd name="connsiteY1" fmla="*/ 213113 h 338889"/>
                            <a:gd name="connsiteX2" fmla="*/ 238916 w 425286"/>
                            <a:gd name="connsiteY2" fmla="*/ 113792 h 338889"/>
                            <a:gd name="connsiteX3" fmla="*/ 267536 w 425286"/>
                            <a:gd name="connsiteY3" fmla="*/ 90621 h 338889"/>
                            <a:gd name="connsiteX4" fmla="*/ 322211 w 425286"/>
                            <a:gd name="connsiteY4" fmla="*/ 59987 h 338889"/>
                            <a:gd name="connsiteX5" fmla="*/ 376107 w 425286"/>
                            <a:gd name="connsiteY5" fmla="*/ 20515 h 338889"/>
                            <a:gd name="connsiteX6" fmla="*/ 425287 w 425286"/>
                            <a:gd name="connsiteY6" fmla="*/ 0 h 338889"/>
                            <a:gd name="connsiteX7" fmla="*/ 386181 w 425286"/>
                            <a:gd name="connsiteY7" fmla="*/ 34481 h 338889"/>
                            <a:gd name="connsiteX8" fmla="*/ 113539 w 425286"/>
                            <a:gd name="connsiteY8" fmla="*/ 246953 h 338889"/>
                            <a:gd name="connsiteX9" fmla="*/ 31023 w 425286"/>
                            <a:gd name="connsiteY9" fmla="*/ 319258 h 338889"/>
                            <a:gd name="connsiteX10" fmla="*/ 251 w 425286"/>
                            <a:gd name="connsiteY10" fmla="*/ 333865 h 338889"/>
                            <a:gd name="connsiteX11" fmla="*/ 28916 w 425286"/>
                            <a:gd name="connsiteY11" fmla="*/ 299934 h 33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286" h="338889">
                              <a:moveTo>
                                <a:pt x="28916" y="299934"/>
                              </a:moveTo>
                              <a:cubicBezTo>
                                <a:pt x="61291" y="270810"/>
                                <a:pt x="93894" y="241962"/>
                                <a:pt x="126544" y="213113"/>
                              </a:cubicBezTo>
                              <a:cubicBezTo>
                                <a:pt x="164001" y="180006"/>
                                <a:pt x="201458" y="146899"/>
                                <a:pt x="238916" y="113792"/>
                              </a:cubicBezTo>
                              <a:cubicBezTo>
                                <a:pt x="248120" y="105641"/>
                                <a:pt x="257370" y="97490"/>
                                <a:pt x="267536" y="90621"/>
                              </a:cubicBezTo>
                              <a:cubicBezTo>
                                <a:pt x="284845" y="78944"/>
                                <a:pt x="304535" y="71206"/>
                                <a:pt x="322211" y="59987"/>
                              </a:cubicBezTo>
                              <a:cubicBezTo>
                                <a:pt x="341031" y="48081"/>
                                <a:pt x="357241" y="32375"/>
                                <a:pt x="376107" y="20515"/>
                              </a:cubicBezTo>
                              <a:cubicBezTo>
                                <a:pt x="391218" y="10990"/>
                                <a:pt x="407886" y="4030"/>
                                <a:pt x="425287" y="0"/>
                              </a:cubicBezTo>
                              <a:cubicBezTo>
                                <a:pt x="417273" y="15706"/>
                                <a:pt x="401201" y="25277"/>
                                <a:pt x="386181" y="34481"/>
                              </a:cubicBezTo>
                              <a:cubicBezTo>
                                <a:pt x="287684" y="94513"/>
                                <a:pt x="200360" y="170939"/>
                                <a:pt x="113539" y="246953"/>
                              </a:cubicBezTo>
                              <a:cubicBezTo>
                                <a:pt x="86018" y="271039"/>
                                <a:pt x="58498" y="295126"/>
                                <a:pt x="31023" y="319258"/>
                              </a:cubicBezTo>
                              <a:cubicBezTo>
                                <a:pt x="25436" y="324157"/>
                                <a:pt x="4876" y="349480"/>
                                <a:pt x="251" y="333865"/>
                              </a:cubicBezTo>
                              <a:cubicBezTo>
                                <a:pt x="-2771" y="323654"/>
                                <a:pt x="22368" y="305841"/>
                                <a:pt x="28916" y="299934"/>
                              </a:cubicBezTo>
                              <a:close/>
                            </a:path>
                          </a:pathLst>
                        </a:custGeom>
                        <a:solidFill>
                          <a:srgbClr val="506A60"/>
                        </a:solidFill>
                        <a:ln w="4577" cap="flat">
                          <a:noFill/>
                          <a:prstDash val="solid"/>
                          <a:miter/>
                        </a:ln>
                      </p:spPr>
                      <p:txBody>
                        <a:bodyPr rtlCol="0" anchor="ctr"/>
                        <a:lstStyle/>
                        <a:p>
                          <a:endParaRPr lang="th-TH"/>
                        </a:p>
                      </p:txBody>
                    </p:sp>
                    <p:sp>
                      <p:nvSpPr>
                        <p:cNvPr id="990" name="Freeform: Shape 989">
                          <a:extLst>
                            <a:ext uri="{FF2B5EF4-FFF2-40B4-BE49-F238E27FC236}">
                              <a16:creationId xmlns:a16="http://schemas.microsoft.com/office/drawing/2014/main" id="{2C476A59-49E7-410C-8004-4D22A6F8D06B}"/>
                            </a:ext>
                          </a:extLst>
                        </p:cNvPr>
                        <p:cNvSpPr/>
                        <p:nvPr/>
                      </p:nvSpPr>
                      <p:spPr>
                        <a:xfrm>
                          <a:off x="8446982" y="-118967"/>
                          <a:ext cx="434835" cy="346228"/>
                        </a:xfrm>
                        <a:custGeom>
                          <a:avLst/>
                          <a:gdLst>
                            <a:gd name="connsiteX0" fmla="*/ 257348 w 434835"/>
                            <a:gd name="connsiteY0" fmla="*/ 131788 h 346228"/>
                            <a:gd name="connsiteX1" fmla="*/ 296545 w 434835"/>
                            <a:gd name="connsiteY1" fmla="*/ 100970 h 346228"/>
                            <a:gd name="connsiteX2" fmla="*/ 366423 w 434835"/>
                            <a:gd name="connsiteY2" fmla="*/ 57010 h 346228"/>
                            <a:gd name="connsiteX3" fmla="*/ 434835 w 434835"/>
                            <a:gd name="connsiteY3" fmla="*/ 0 h 346228"/>
                            <a:gd name="connsiteX4" fmla="*/ 260049 w 434835"/>
                            <a:gd name="connsiteY4" fmla="*/ 145479 h 346228"/>
                            <a:gd name="connsiteX5" fmla="*/ 112051 w 434835"/>
                            <a:gd name="connsiteY5" fmla="*/ 276214 h 346228"/>
                            <a:gd name="connsiteX6" fmla="*/ 0 w 434835"/>
                            <a:gd name="connsiteY6" fmla="*/ 346229 h 346228"/>
                            <a:gd name="connsiteX7" fmla="*/ 128903 w 434835"/>
                            <a:gd name="connsiteY7" fmla="*/ 238298 h 346228"/>
                            <a:gd name="connsiteX8" fmla="*/ 257348 w 434835"/>
                            <a:gd name="connsiteY8" fmla="*/ 131788 h 34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835" h="346228">
                              <a:moveTo>
                                <a:pt x="257348" y="131788"/>
                              </a:moveTo>
                              <a:cubicBezTo>
                                <a:pt x="270123" y="121164"/>
                                <a:pt x="282945" y="110540"/>
                                <a:pt x="296545" y="100970"/>
                              </a:cubicBezTo>
                              <a:cubicBezTo>
                                <a:pt x="319029" y="85126"/>
                                <a:pt x="343481" y="72259"/>
                                <a:pt x="366423" y="57010"/>
                              </a:cubicBezTo>
                              <a:cubicBezTo>
                                <a:pt x="391196" y="40571"/>
                                <a:pt x="414229" y="21430"/>
                                <a:pt x="434835" y="0"/>
                              </a:cubicBezTo>
                              <a:cubicBezTo>
                                <a:pt x="393302" y="63971"/>
                                <a:pt x="320402" y="98772"/>
                                <a:pt x="260049" y="145479"/>
                              </a:cubicBezTo>
                              <a:cubicBezTo>
                                <a:pt x="207985" y="185776"/>
                                <a:pt x="164254" y="236101"/>
                                <a:pt x="112051" y="276214"/>
                              </a:cubicBezTo>
                              <a:cubicBezTo>
                                <a:pt x="79265" y="301445"/>
                                <a:pt x="38831" y="331942"/>
                                <a:pt x="0" y="346229"/>
                              </a:cubicBezTo>
                              <a:cubicBezTo>
                                <a:pt x="35076" y="305612"/>
                                <a:pt x="87461" y="272642"/>
                                <a:pt x="128903" y="238298"/>
                              </a:cubicBezTo>
                              <a:cubicBezTo>
                                <a:pt x="171764" y="202764"/>
                                <a:pt x="214533" y="167276"/>
                                <a:pt x="257348" y="131788"/>
                              </a:cubicBezTo>
                              <a:close/>
                            </a:path>
                          </a:pathLst>
                        </a:custGeom>
                        <a:solidFill>
                          <a:srgbClr val="25483B"/>
                        </a:solidFill>
                        <a:ln w="4577" cap="flat">
                          <a:noFill/>
                          <a:prstDash val="solid"/>
                          <a:miter/>
                        </a:ln>
                      </p:spPr>
                      <p:txBody>
                        <a:bodyPr rtlCol="0" anchor="ctr"/>
                        <a:lstStyle/>
                        <a:p>
                          <a:endParaRPr lang="th-TH"/>
                        </a:p>
                      </p:txBody>
                    </p:sp>
                    <p:sp>
                      <p:nvSpPr>
                        <p:cNvPr id="991" name="Freeform: Shape 990">
                          <a:extLst>
                            <a:ext uri="{FF2B5EF4-FFF2-40B4-BE49-F238E27FC236}">
                              <a16:creationId xmlns:a16="http://schemas.microsoft.com/office/drawing/2014/main" id="{5874633E-228D-4FC2-AF0C-2ED7D0646805}"/>
                            </a:ext>
                          </a:extLst>
                        </p:cNvPr>
                        <p:cNvSpPr/>
                        <p:nvPr/>
                      </p:nvSpPr>
                      <p:spPr>
                        <a:xfrm>
                          <a:off x="8455179" y="-94469"/>
                          <a:ext cx="407681" cy="316299"/>
                        </a:xfrm>
                        <a:custGeom>
                          <a:avLst/>
                          <a:gdLst>
                            <a:gd name="connsiteX0" fmla="*/ 142686 w 407681"/>
                            <a:gd name="connsiteY0" fmla="*/ 216410 h 316299"/>
                            <a:gd name="connsiteX1" fmla="*/ 232529 w 407681"/>
                            <a:gd name="connsiteY1" fmla="*/ 139160 h 316299"/>
                            <a:gd name="connsiteX2" fmla="*/ 407681 w 407681"/>
                            <a:gd name="connsiteY2" fmla="*/ 0 h 316299"/>
                            <a:gd name="connsiteX3" fmla="*/ 334918 w 407681"/>
                            <a:gd name="connsiteY3" fmla="*/ 56552 h 316299"/>
                            <a:gd name="connsiteX4" fmla="*/ 307306 w 407681"/>
                            <a:gd name="connsiteY4" fmla="*/ 79540 h 316299"/>
                            <a:gd name="connsiteX5" fmla="*/ 278458 w 407681"/>
                            <a:gd name="connsiteY5" fmla="*/ 95200 h 316299"/>
                            <a:gd name="connsiteX6" fmla="*/ 236787 w 407681"/>
                            <a:gd name="connsiteY6" fmla="*/ 128765 h 316299"/>
                            <a:gd name="connsiteX7" fmla="*/ 105824 w 407681"/>
                            <a:gd name="connsiteY7" fmla="*/ 241824 h 316299"/>
                            <a:gd name="connsiteX8" fmla="*/ 21843 w 407681"/>
                            <a:gd name="connsiteY8" fmla="*/ 299109 h 316299"/>
                            <a:gd name="connsiteX9" fmla="*/ 0 w 407681"/>
                            <a:gd name="connsiteY9" fmla="*/ 316281 h 316299"/>
                            <a:gd name="connsiteX10" fmla="*/ 73175 w 407681"/>
                            <a:gd name="connsiteY10" fmla="*/ 270902 h 316299"/>
                            <a:gd name="connsiteX11" fmla="*/ 142686 w 407681"/>
                            <a:gd name="connsiteY11" fmla="*/ 216410 h 31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7681" h="316299">
                              <a:moveTo>
                                <a:pt x="142686" y="216410"/>
                              </a:moveTo>
                              <a:cubicBezTo>
                                <a:pt x="172725" y="190767"/>
                                <a:pt x="201345" y="163429"/>
                                <a:pt x="232529" y="139160"/>
                              </a:cubicBezTo>
                              <a:cubicBezTo>
                                <a:pt x="291508" y="93185"/>
                                <a:pt x="359921" y="57560"/>
                                <a:pt x="407681" y="0"/>
                              </a:cubicBezTo>
                              <a:cubicBezTo>
                                <a:pt x="381992" y="16897"/>
                                <a:pt x="357631" y="35809"/>
                                <a:pt x="334918" y="56552"/>
                              </a:cubicBezTo>
                              <a:cubicBezTo>
                                <a:pt x="326081" y="64657"/>
                                <a:pt x="317380" y="73083"/>
                                <a:pt x="307306" y="79540"/>
                              </a:cubicBezTo>
                              <a:cubicBezTo>
                                <a:pt x="298102" y="85447"/>
                                <a:pt x="287936" y="89660"/>
                                <a:pt x="278458" y="95200"/>
                              </a:cubicBezTo>
                              <a:cubicBezTo>
                                <a:pt x="263026" y="104221"/>
                                <a:pt x="249838" y="116539"/>
                                <a:pt x="236787" y="128765"/>
                              </a:cubicBezTo>
                              <a:cubicBezTo>
                                <a:pt x="194613" y="168146"/>
                                <a:pt x="152119" y="207389"/>
                                <a:pt x="105824" y="241824"/>
                              </a:cubicBezTo>
                              <a:cubicBezTo>
                                <a:pt x="78624" y="262064"/>
                                <a:pt x="50233" y="280564"/>
                                <a:pt x="21843" y="299109"/>
                              </a:cubicBezTo>
                              <a:cubicBezTo>
                                <a:pt x="14150" y="304146"/>
                                <a:pt x="3847" y="308863"/>
                                <a:pt x="0" y="316281"/>
                              </a:cubicBezTo>
                              <a:cubicBezTo>
                                <a:pt x="19507" y="317197"/>
                                <a:pt x="56324" y="283037"/>
                                <a:pt x="73175" y="270902"/>
                              </a:cubicBezTo>
                              <a:cubicBezTo>
                                <a:pt x="97032" y="253776"/>
                                <a:pt x="120477" y="235734"/>
                                <a:pt x="142686" y="216410"/>
                              </a:cubicBezTo>
                              <a:close/>
                            </a:path>
                          </a:pathLst>
                        </a:custGeom>
                        <a:solidFill>
                          <a:srgbClr val="243631"/>
                        </a:solidFill>
                        <a:ln w="4577" cap="flat">
                          <a:noFill/>
                          <a:prstDash val="solid"/>
                          <a:miter/>
                        </a:ln>
                      </p:spPr>
                      <p:txBody>
                        <a:bodyPr rtlCol="0" anchor="ctr"/>
                        <a:lstStyle/>
                        <a:p>
                          <a:endParaRPr lang="th-TH"/>
                        </a:p>
                      </p:txBody>
                    </p:sp>
                    <p:sp>
                      <p:nvSpPr>
                        <p:cNvPr id="992" name="Freeform: Shape 991">
                          <a:extLst>
                            <a:ext uri="{FF2B5EF4-FFF2-40B4-BE49-F238E27FC236}">
                              <a16:creationId xmlns:a16="http://schemas.microsoft.com/office/drawing/2014/main" id="{969AEF00-C7CC-4F9D-A689-3EC0BA324F69}"/>
                            </a:ext>
                          </a:extLst>
                        </p:cNvPr>
                        <p:cNvSpPr/>
                        <p:nvPr/>
                      </p:nvSpPr>
                      <p:spPr>
                        <a:xfrm>
                          <a:off x="8452615" y="47"/>
                          <a:ext cx="188706" cy="55679"/>
                        </a:xfrm>
                        <a:custGeom>
                          <a:avLst/>
                          <a:gdLst>
                            <a:gd name="connsiteX0" fmla="*/ 115440 w 188706"/>
                            <a:gd name="connsiteY0" fmla="*/ 17306 h 55679"/>
                            <a:gd name="connsiteX1" fmla="*/ 98589 w 188706"/>
                            <a:gd name="connsiteY1" fmla="*/ 7553 h 55679"/>
                            <a:gd name="connsiteX2" fmla="*/ 73450 w 188706"/>
                            <a:gd name="connsiteY2" fmla="*/ 684 h 55679"/>
                            <a:gd name="connsiteX3" fmla="*/ 0 w 188706"/>
                            <a:gd name="connsiteY3" fmla="*/ 19459 h 55679"/>
                            <a:gd name="connsiteX4" fmla="*/ 60033 w 188706"/>
                            <a:gd name="connsiteY4" fmla="*/ 7370 h 55679"/>
                            <a:gd name="connsiteX5" fmla="*/ 119058 w 188706"/>
                            <a:gd name="connsiteY5" fmla="*/ 20603 h 55679"/>
                            <a:gd name="connsiteX6" fmla="*/ 134032 w 188706"/>
                            <a:gd name="connsiteY6" fmla="*/ 30632 h 55679"/>
                            <a:gd name="connsiteX7" fmla="*/ 152028 w 188706"/>
                            <a:gd name="connsiteY7" fmla="*/ 40065 h 55679"/>
                            <a:gd name="connsiteX8" fmla="*/ 184860 w 188706"/>
                            <a:gd name="connsiteY8" fmla="*/ 55680 h 55679"/>
                            <a:gd name="connsiteX9" fmla="*/ 188706 w 188706"/>
                            <a:gd name="connsiteY9" fmla="*/ 52154 h 55679"/>
                            <a:gd name="connsiteX10" fmla="*/ 115440 w 188706"/>
                            <a:gd name="connsiteY10" fmla="*/ 17306 h 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06" h="55679">
                              <a:moveTo>
                                <a:pt x="115440" y="17306"/>
                              </a:moveTo>
                              <a:cubicBezTo>
                                <a:pt x="109854" y="14009"/>
                                <a:pt x="104450" y="10346"/>
                                <a:pt x="98589" y="7553"/>
                              </a:cubicBezTo>
                              <a:cubicBezTo>
                                <a:pt x="90713" y="3798"/>
                                <a:pt x="82104" y="1692"/>
                                <a:pt x="73450" y="684"/>
                              </a:cubicBezTo>
                              <a:cubicBezTo>
                                <a:pt x="47760" y="-2292"/>
                                <a:pt x="21064" y="4531"/>
                                <a:pt x="0" y="19459"/>
                              </a:cubicBezTo>
                              <a:cubicBezTo>
                                <a:pt x="19599" y="13597"/>
                                <a:pt x="39610" y="8331"/>
                                <a:pt x="60033" y="7370"/>
                              </a:cubicBezTo>
                              <a:cubicBezTo>
                                <a:pt x="80456" y="6362"/>
                                <a:pt x="101565" y="9934"/>
                                <a:pt x="119058" y="20603"/>
                              </a:cubicBezTo>
                              <a:cubicBezTo>
                                <a:pt x="124186" y="23717"/>
                                <a:pt x="128949" y="27426"/>
                                <a:pt x="134032" y="30632"/>
                              </a:cubicBezTo>
                              <a:cubicBezTo>
                                <a:pt x="139801" y="34249"/>
                                <a:pt x="145937" y="37134"/>
                                <a:pt x="152028" y="40065"/>
                              </a:cubicBezTo>
                              <a:cubicBezTo>
                                <a:pt x="162972" y="45285"/>
                                <a:pt x="173916" y="50505"/>
                                <a:pt x="184860" y="55680"/>
                              </a:cubicBezTo>
                              <a:cubicBezTo>
                                <a:pt x="187012" y="52383"/>
                                <a:pt x="187745" y="55909"/>
                                <a:pt x="188706" y="52154"/>
                              </a:cubicBezTo>
                              <a:cubicBezTo>
                                <a:pt x="164758" y="40797"/>
                                <a:pt x="138977" y="31273"/>
                                <a:pt x="115440" y="17306"/>
                              </a:cubicBezTo>
                              <a:close/>
                            </a:path>
                          </a:pathLst>
                        </a:custGeom>
                        <a:solidFill>
                          <a:srgbClr val="21302C"/>
                        </a:solidFill>
                        <a:ln w="4577" cap="flat">
                          <a:noFill/>
                          <a:prstDash val="solid"/>
                          <a:miter/>
                        </a:ln>
                      </p:spPr>
                      <p:txBody>
                        <a:bodyPr rtlCol="0" anchor="ctr"/>
                        <a:lstStyle/>
                        <a:p>
                          <a:endParaRPr lang="th-TH"/>
                        </a:p>
                      </p:txBody>
                    </p:sp>
                    <p:sp>
                      <p:nvSpPr>
                        <p:cNvPr id="993" name="Freeform: Shape 992">
                          <a:extLst>
                            <a:ext uri="{FF2B5EF4-FFF2-40B4-BE49-F238E27FC236}">
                              <a16:creationId xmlns:a16="http://schemas.microsoft.com/office/drawing/2014/main" id="{6BE2A0D4-A37B-4D71-8F7C-1838D0CBF296}"/>
                            </a:ext>
                          </a:extLst>
                        </p:cNvPr>
                        <p:cNvSpPr/>
                        <p:nvPr/>
                      </p:nvSpPr>
                      <p:spPr>
                        <a:xfrm>
                          <a:off x="8525194" y="-72649"/>
                          <a:ext cx="174785" cy="52838"/>
                        </a:xfrm>
                        <a:custGeom>
                          <a:avLst/>
                          <a:gdLst>
                            <a:gd name="connsiteX0" fmla="*/ 131101 w 174785"/>
                            <a:gd name="connsiteY0" fmla="*/ 43937 h 52838"/>
                            <a:gd name="connsiteX1" fmla="*/ 84348 w 174785"/>
                            <a:gd name="connsiteY1" fmla="*/ 21820 h 52838"/>
                            <a:gd name="connsiteX2" fmla="*/ 75418 w 174785"/>
                            <a:gd name="connsiteY2" fmla="*/ 16599 h 52838"/>
                            <a:gd name="connsiteX3" fmla="*/ 0 w 174785"/>
                            <a:gd name="connsiteY3" fmla="*/ 710 h 52838"/>
                            <a:gd name="connsiteX4" fmla="*/ 30543 w 174785"/>
                            <a:gd name="connsiteY4" fmla="*/ 69 h 52838"/>
                            <a:gd name="connsiteX5" fmla="*/ 51424 w 174785"/>
                            <a:gd name="connsiteY5" fmla="*/ 1855 h 52838"/>
                            <a:gd name="connsiteX6" fmla="*/ 70564 w 174785"/>
                            <a:gd name="connsiteY6" fmla="*/ 12341 h 52838"/>
                            <a:gd name="connsiteX7" fmla="*/ 138977 w 174785"/>
                            <a:gd name="connsiteY7" fmla="*/ 39953 h 52838"/>
                            <a:gd name="connsiteX8" fmla="*/ 174786 w 174785"/>
                            <a:gd name="connsiteY8" fmla="*/ 52362 h 52838"/>
                            <a:gd name="connsiteX9" fmla="*/ 131101 w 174785"/>
                            <a:gd name="connsiteY9" fmla="*/ 43937 h 5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785" h="52838">
                              <a:moveTo>
                                <a:pt x="131101" y="43937"/>
                              </a:moveTo>
                              <a:cubicBezTo>
                                <a:pt x="114158" y="40228"/>
                                <a:pt x="99138" y="30841"/>
                                <a:pt x="84348" y="21820"/>
                              </a:cubicBezTo>
                              <a:cubicBezTo>
                                <a:pt x="81417" y="20034"/>
                                <a:pt x="78486" y="18248"/>
                                <a:pt x="75418" y="16599"/>
                              </a:cubicBezTo>
                              <a:cubicBezTo>
                                <a:pt x="52568" y="4327"/>
                                <a:pt x="25918" y="1351"/>
                                <a:pt x="0" y="710"/>
                              </a:cubicBezTo>
                              <a:cubicBezTo>
                                <a:pt x="10166" y="481"/>
                                <a:pt x="20377" y="298"/>
                                <a:pt x="30543" y="69"/>
                              </a:cubicBezTo>
                              <a:cubicBezTo>
                                <a:pt x="37549" y="-69"/>
                                <a:pt x="44738" y="-206"/>
                                <a:pt x="51424" y="1855"/>
                              </a:cubicBezTo>
                              <a:cubicBezTo>
                                <a:pt x="58384" y="4007"/>
                                <a:pt x="64429" y="8357"/>
                                <a:pt x="70564" y="12341"/>
                              </a:cubicBezTo>
                              <a:cubicBezTo>
                                <a:pt x="91354" y="25758"/>
                                <a:pt x="114707" y="35191"/>
                                <a:pt x="138977" y="39953"/>
                              </a:cubicBezTo>
                              <a:cubicBezTo>
                                <a:pt x="151112" y="42334"/>
                                <a:pt x="165307" y="43891"/>
                                <a:pt x="174786" y="52362"/>
                              </a:cubicBezTo>
                              <a:cubicBezTo>
                                <a:pt x="164803" y="54927"/>
                                <a:pt x="142319" y="46410"/>
                                <a:pt x="131101" y="43937"/>
                              </a:cubicBezTo>
                              <a:close/>
                            </a:path>
                          </a:pathLst>
                        </a:custGeom>
                        <a:solidFill>
                          <a:srgbClr val="2A3835"/>
                        </a:solidFill>
                        <a:ln w="4577" cap="flat">
                          <a:noFill/>
                          <a:prstDash val="solid"/>
                          <a:miter/>
                        </a:ln>
                      </p:spPr>
                      <p:txBody>
                        <a:bodyPr rtlCol="0" anchor="ctr"/>
                        <a:lstStyle/>
                        <a:p>
                          <a:endParaRPr lang="th-TH"/>
                        </a:p>
                      </p:txBody>
                    </p:sp>
                    <p:sp>
                      <p:nvSpPr>
                        <p:cNvPr id="994" name="Freeform: Shape 993">
                          <a:extLst>
                            <a:ext uri="{FF2B5EF4-FFF2-40B4-BE49-F238E27FC236}">
                              <a16:creationId xmlns:a16="http://schemas.microsoft.com/office/drawing/2014/main" id="{D807D57D-545B-40B1-B7ED-302F65A31D0D}"/>
                            </a:ext>
                          </a:extLst>
                        </p:cNvPr>
                        <p:cNvSpPr/>
                        <p:nvPr/>
                      </p:nvSpPr>
                      <p:spPr>
                        <a:xfrm>
                          <a:off x="8585410" y="-107218"/>
                          <a:ext cx="190538" cy="37522"/>
                        </a:xfrm>
                        <a:custGeom>
                          <a:avLst/>
                          <a:gdLst>
                            <a:gd name="connsiteX0" fmla="*/ 152028 w 190538"/>
                            <a:gd name="connsiteY0" fmla="*/ 28318 h 37522"/>
                            <a:gd name="connsiteX1" fmla="*/ 102481 w 190538"/>
                            <a:gd name="connsiteY1" fmla="*/ 12658 h 37522"/>
                            <a:gd name="connsiteX2" fmla="*/ 79906 w 190538"/>
                            <a:gd name="connsiteY2" fmla="*/ 6064 h 37522"/>
                            <a:gd name="connsiteX3" fmla="*/ 45105 w 190538"/>
                            <a:gd name="connsiteY3" fmla="*/ 2492 h 37522"/>
                            <a:gd name="connsiteX4" fmla="*/ 0 w 190538"/>
                            <a:gd name="connsiteY4" fmla="*/ 340 h 37522"/>
                            <a:gd name="connsiteX5" fmla="*/ 46204 w 190538"/>
                            <a:gd name="connsiteY5" fmla="*/ 19 h 37522"/>
                            <a:gd name="connsiteX6" fmla="*/ 66947 w 190538"/>
                            <a:gd name="connsiteY6" fmla="*/ 935 h 37522"/>
                            <a:gd name="connsiteX7" fmla="*/ 83890 w 190538"/>
                            <a:gd name="connsiteY7" fmla="*/ 4965 h 37522"/>
                            <a:gd name="connsiteX8" fmla="*/ 190538 w 190538"/>
                            <a:gd name="connsiteY8" fmla="*/ 37522 h 37522"/>
                            <a:gd name="connsiteX9" fmla="*/ 152028 w 190538"/>
                            <a:gd name="connsiteY9" fmla="*/ 28318 h 3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38" h="37522">
                              <a:moveTo>
                                <a:pt x="152028" y="28318"/>
                              </a:moveTo>
                              <a:cubicBezTo>
                                <a:pt x="135359" y="23602"/>
                                <a:pt x="118920" y="18107"/>
                                <a:pt x="102481" y="12658"/>
                              </a:cubicBezTo>
                              <a:cubicBezTo>
                                <a:pt x="95017" y="10185"/>
                                <a:pt x="87553" y="7712"/>
                                <a:pt x="79906" y="6064"/>
                              </a:cubicBezTo>
                              <a:cubicBezTo>
                                <a:pt x="68504" y="3637"/>
                                <a:pt x="56781" y="3041"/>
                                <a:pt x="45105" y="2492"/>
                              </a:cubicBezTo>
                              <a:cubicBezTo>
                                <a:pt x="30085" y="1759"/>
                                <a:pt x="15066" y="1072"/>
                                <a:pt x="0" y="340"/>
                              </a:cubicBezTo>
                              <a:cubicBezTo>
                                <a:pt x="15386" y="248"/>
                                <a:pt x="30818" y="111"/>
                                <a:pt x="46204" y="19"/>
                              </a:cubicBezTo>
                              <a:cubicBezTo>
                                <a:pt x="53118" y="-27"/>
                                <a:pt x="60078" y="-72"/>
                                <a:pt x="66947" y="935"/>
                              </a:cubicBezTo>
                              <a:cubicBezTo>
                                <a:pt x="72717" y="1805"/>
                                <a:pt x="78303" y="3362"/>
                                <a:pt x="83890" y="4965"/>
                              </a:cubicBezTo>
                              <a:cubicBezTo>
                                <a:pt x="116722" y="14306"/>
                                <a:pt x="161552" y="19664"/>
                                <a:pt x="190538" y="37522"/>
                              </a:cubicBezTo>
                              <a:cubicBezTo>
                                <a:pt x="177625" y="35736"/>
                                <a:pt x="164620" y="31890"/>
                                <a:pt x="152028" y="28318"/>
                              </a:cubicBezTo>
                              <a:close/>
                            </a:path>
                          </a:pathLst>
                        </a:custGeom>
                        <a:solidFill>
                          <a:srgbClr val="2A3835"/>
                        </a:solidFill>
                        <a:ln w="4577" cap="flat">
                          <a:noFill/>
                          <a:prstDash val="solid"/>
                          <a:miter/>
                        </a:ln>
                      </p:spPr>
                      <p:txBody>
                        <a:bodyPr rtlCol="0" anchor="ctr"/>
                        <a:lstStyle/>
                        <a:p>
                          <a:endParaRPr lang="th-TH"/>
                        </a:p>
                      </p:txBody>
                    </p:sp>
                    <p:sp>
                      <p:nvSpPr>
                        <p:cNvPr id="995" name="Freeform: Shape 994">
                          <a:extLst>
                            <a:ext uri="{FF2B5EF4-FFF2-40B4-BE49-F238E27FC236}">
                              <a16:creationId xmlns:a16="http://schemas.microsoft.com/office/drawing/2014/main" id="{7434BEDE-557A-466A-AA01-6E74D8BC5FFD}"/>
                            </a:ext>
                          </a:extLst>
                        </p:cNvPr>
                        <p:cNvSpPr/>
                        <p:nvPr/>
                      </p:nvSpPr>
                      <p:spPr>
                        <a:xfrm>
                          <a:off x="8719533" y="-129224"/>
                          <a:ext cx="119698" cy="28115"/>
                        </a:xfrm>
                        <a:custGeom>
                          <a:avLst/>
                          <a:gdLst>
                            <a:gd name="connsiteX0" fmla="*/ 77021 w 119698"/>
                            <a:gd name="connsiteY0" fmla="*/ 15157 h 28115"/>
                            <a:gd name="connsiteX1" fmla="*/ 0 w 119698"/>
                            <a:gd name="connsiteY1" fmla="*/ 0 h 28115"/>
                            <a:gd name="connsiteX2" fmla="*/ 104267 w 119698"/>
                            <a:gd name="connsiteY2" fmla="*/ 20102 h 28115"/>
                            <a:gd name="connsiteX3" fmla="*/ 119699 w 119698"/>
                            <a:gd name="connsiteY3" fmla="*/ 28116 h 28115"/>
                            <a:gd name="connsiteX4" fmla="*/ 77021 w 119698"/>
                            <a:gd name="connsiteY4" fmla="*/ 15157 h 2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698" h="28115">
                              <a:moveTo>
                                <a:pt x="77021" y="15157"/>
                              </a:moveTo>
                              <a:cubicBezTo>
                                <a:pt x="51378" y="9891"/>
                                <a:pt x="25689" y="4808"/>
                                <a:pt x="0" y="0"/>
                              </a:cubicBezTo>
                              <a:cubicBezTo>
                                <a:pt x="35443" y="1603"/>
                                <a:pt x="70015" y="10853"/>
                                <a:pt x="104267" y="20102"/>
                              </a:cubicBezTo>
                              <a:cubicBezTo>
                                <a:pt x="110403" y="21751"/>
                                <a:pt x="115715" y="23583"/>
                                <a:pt x="119699" y="28116"/>
                              </a:cubicBezTo>
                              <a:cubicBezTo>
                                <a:pt x="106602" y="26788"/>
                                <a:pt x="90988" y="18042"/>
                                <a:pt x="77021" y="15157"/>
                              </a:cubicBezTo>
                              <a:close/>
                            </a:path>
                          </a:pathLst>
                        </a:custGeom>
                        <a:solidFill>
                          <a:srgbClr val="2A3835"/>
                        </a:solidFill>
                        <a:ln w="4577" cap="flat">
                          <a:noFill/>
                          <a:prstDash val="solid"/>
                          <a:miter/>
                        </a:ln>
                      </p:spPr>
                      <p:txBody>
                        <a:bodyPr rtlCol="0" anchor="ctr"/>
                        <a:lstStyle/>
                        <a:p>
                          <a:endParaRPr lang="th-TH"/>
                        </a:p>
                      </p:txBody>
                    </p:sp>
                    <p:sp>
                      <p:nvSpPr>
                        <p:cNvPr id="996" name="Freeform: Shape 995">
                          <a:extLst>
                            <a:ext uri="{FF2B5EF4-FFF2-40B4-BE49-F238E27FC236}">
                              <a16:creationId xmlns:a16="http://schemas.microsoft.com/office/drawing/2014/main" id="{016BB179-78BF-49D5-BEDB-848F66180FC8}"/>
                            </a:ext>
                          </a:extLst>
                        </p:cNvPr>
                        <p:cNvSpPr/>
                        <p:nvPr/>
                      </p:nvSpPr>
                      <p:spPr>
                        <a:xfrm>
                          <a:off x="8436518" y="-124141"/>
                          <a:ext cx="425243" cy="340742"/>
                        </a:xfrm>
                        <a:custGeom>
                          <a:avLst/>
                          <a:gdLst>
                            <a:gd name="connsiteX0" fmla="*/ 165972 w 425243"/>
                            <a:gd name="connsiteY0" fmla="*/ 208442 h 340742"/>
                            <a:gd name="connsiteX1" fmla="*/ 192623 w 425243"/>
                            <a:gd name="connsiteY1" fmla="*/ 182250 h 340742"/>
                            <a:gd name="connsiteX2" fmla="*/ 202056 w 425243"/>
                            <a:gd name="connsiteY2" fmla="*/ 175473 h 340742"/>
                            <a:gd name="connsiteX3" fmla="*/ 208741 w 425243"/>
                            <a:gd name="connsiteY3" fmla="*/ 166360 h 340742"/>
                            <a:gd name="connsiteX4" fmla="*/ 258425 w 425243"/>
                            <a:gd name="connsiteY4" fmla="*/ 122217 h 340742"/>
                            <a:gd name="connsiteX5" fmla="*/ 324227 w 425243"/>
                            <a:gd name="connsiteY5" fmla="*/ 77387 h 340742"/>
                            <a:gd name="connsiteX6" fmla="*/ 413017 w 425243"/>
                            <a:gd name="connsiteY6" fmla="*/ 13463 h 340742"/>
                            <a:gd name="connsiteX7" fmla="*/ 425243 w 425243"/>
                            <a:gd name="connsiteY7" fmla="*/ 0 h 340742"/>
                            <a:gd name="connsiteX8" fmla="*/ 369195 w 425243"/>
                            <a:gd name="connsiteY8" fmla="*/ 10349 h 340742"/>
                            <a:gd name="connsiteX9" fmla="*/ 370797 w 425243"/>
                            <a:gd name="connsiteY9" fmla="*/ 30131 h 340742"/>
                            <a:gd name="connsiteX10" fmla="*/ 348222 w 425243"/>
                            <a:gd name="connsiteY10" fmla="*/ 35900 h 340742"/>
                            <a:gd name="connsiteX11" fmla="*/ 288464 w 425243"/>
                            <a:gd name="connsiteY11" fmla="*/ 26742 h 340742"/>
                            <a:gd name="connsiteX12" fmla="*/ 306140 w 425243"/>
                            <a:gd name="connsiteY12" fmla="*/ 47715 h 340742"/>
                            <a:gd name="connsiteX13" fmla="*/ 320884 w 425243"/>
                            <a:gd name="connsiteY13" fmla="*/ 69786 h 340742"/>
                            <a:gd name="connsiteX14" fmla="*/ 266072 w 425243"/>
                            <a:gd name="connsiteY14" fmla="*/ 75831 h 340742"/>
                            <a:gd name="connsiteX15" fmla="*/ 250182 w 425243"/>
                            <a:gd name="connsiteY15" fmla="*/ 89705 h 340742"/>
                            <a:gd name="connsiteX16" fmla="*/ 218358 w 425243"/>
                            <a:gd name="connsiteY16" fmla="*/ 88286 h 340742"/>
                            <a:gd name="connsiteX17" fmla="*/ 241940 w 425243"/>
                            <a:gd name="connsiteY17" fmla="*/ 103580 h 340742"/>
                            <a:gd name="connsiteX18" fmla="*/ 246702 w 425243"/>
                            <a:gd name="connsiteY18" fmla="*/ 108022 h 340742"/>
                            <a:gd name="connsiteX19" fmla="*/ 238506 w 425243"/>
                            <a:gd name="connsiteY19" fmla="*/ 120615 h 340742"/>
                            <a:gd name="connsiteX20" fmla="*/ 221517 w 425243"/>
                            <a:gd name="connsiteY20" fmla="*/ 123179 h 340742"/>
                            <a:gd name="connsiteX21" fmla="*/ 193768 w 425243"/>
                            <a:gd name="connsiteY21" fmla="*/ 170848 h 340742"/>
                            <a:gd name="connsiteX22" fmla="*/ 133048 w 425243"/>
                            <a:gd name="connsiteY22" fmla="*/ 189393 h 340742"/>
                            <a:gd name="connsiteX23" fmla="*/ 154570 w 425243"/>
                            <a:gd name="connsiteY23" fmla="*/ 202032 h 340742"/>
                            <a:gd name="connsiteX24" fmla="*/ 66101 w 425243"/>
                            <a:gd name="connsiteY24" fmla="*/ 283403 h 340742"/>
                            <a:gd name="connsiteX25" fmla="*/ 1260 w 425243"/>
                            <a:gd name="connsiteY25" fmla="*/ 309504 h 340742"/>
                            <a:gd name="connsiteX26" fmla="*/ 22874 w 425243"/>
                            <a:gd name="connsiteY26" fmla="*/ 338582 h 340742"/>
                            <a:gd name="connsiteX27" fmla="*/ 66742 w 425243"/>
                            <a:gd name="connsiteY27" fmla="*/ 297140 h 340742"/>
                            <a:gd name="connsiteX28" fmla="*/ 165972 w 425243"/>
                            <a:gd name="connsiteY28" fmla="*/ 208442 h 340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5243" h="340742">
                              <a:moveTo>
                                <a:pt x="165972" y="208442"/>
                              </a:moveTo>
                              <a:cubicBezTo>
                                <a:pt x="174306" y="199147"/>
                                <a:pt x="182274" y="189210"/>
                                <a:pt x="192623" y="182250"/>
                              </a:cubicBezTo>
                              <a:cubicBezTo>
                                <a:pt x="195828" y="180098"/>
                                <a:pt x="199308" y="178174"/>
                                <a:pt x="202056" y="175473"/>
                              </a:cubicBezTo>
                              <a:cubicBezTo>
                                <a:pt x="204757" y="172817"/>
                                <a:pt x="206681" y="169520"/>
                                <a:pt x="208741" y="166360"/>
                              </a:cubicBezTo>
                              <a:cubicBezTo>
                                <a:pt x="221105" y="147769"/>
                                <a:pt x="240017" y="134764"/>
                                <a:pt x="258425" y="122217"/>
                              </a:cubicBezTo>
                              <a:cubicBezTo>
                                <a:pt x="280359" y="107289"/>
                                <a:pt x="302293" y="92315"/>
                                <a:pt x="324227" y="77387"/>
                              </a:cubicBezTo>
                              <a:cubicBezTo>
                                <a:pt x="354358" y="56827"/>
                                <a:pt x="384535" y="36267"/>
                                <a:pt x="413017" y="13463"/>
                              </a:cubicBezTo>
                              <a:cubicBezTo>
                                <a:pt x="417779" y="9616"/>
                                <a:pt x="422633" y="5541"/>
                                <a:pt x="425243" y="0"/>
                              </a:cubicBezTo>
                              <a:cubicBezTo>
                                <a:pt x="407522" y="7189"/>
                                <a:pt x="388335" y="10715"/>
                                <a:pt x="369195" y="10349"/>
                              </a:cubicBezTo>
                              <a:cubicBezTo>
                                <a:pt x="376704" y="13005"/>
                                <a:pt x="376704" y="24773"/>
                                <a:pt x="370797" y="30131"/>
                              </a:cubicBezTo>
                              <a:cubicBezTo>
                                <a:pt x="364890" y="35488"/>
                                <a:pt x="356190" y="36038"/>
                                <a:pt x="348222" y="35900"/>
                              </a:cubicBezTo>
                              <a:cubicBezTo>
                                <a:pt x="328028" y="35534"/>
                                <a:pt x="307880" y="32466"/>
                                <a:pt x="288464" y="26742"/>
                              </a:cubicBezTo>
                              <a:cubicBezTo>
                                <a:pt x="285030" y="36313"/>
                                <a:pt x="296752" y="43822"/>
                                <a:pt x="306140" y="47715"/>
                              </a:cubicBezTo>
                              <a:cubicBezTo>
                                <a:pt x="315527" y="51607"/>
                                <a:pt x="326425" y="61269"/>
                                <a:pt x="320884" y="69786"/>
                              </a:cubicBezTo>
                              <a:cubicBezTo>
                                <a:pt x="302614" y="71801"/>
                                <a:pt x="284343" y="73816"/>
                                <a:pt x="266072" y="75831"/>
                              </a:cubicBezTo>
                              <a:cubicBezTo>
                                <a:pt x="257876" y="76746"/>
                                <a:pt x="246794" y="82150"/>
                                <a:pt x="250182" y="89705"/>
                              </a:cubicBezTo>
                              <a:cubicBezTo>
                                <a:pt x="239559" y="89247"/>
                                <a:pt x="228935" y="88744"/>
                                <a:pt x="218358" y="88286"/>
                              </a:cubicBezTo>
                              <a:cubicBezTo>
                                <a:pt x="226234" y="93369"/>
                                <a:pt x="234064" y="98497"/>
                                <a:pt x="241940" y="103580"/>
                              </a:cubicBezTo>
                              <a:cubicBezTo>
                                <a:pt x="243772" y="104771"/>
                                <a:pt x="245695" y="106053"/>
                                <a:pt x="246702" y="108022"/>
                              </a:cubicBezTo>
                              <a:cubicBezTo>
                                <a:pt x="249358" y="113151"/>
                                <a:pt x="244046" y="119103"/>
                                <a:pt x="238506" y="120615"/>
                              </a:cubicBezTo>
                              <a:cubicBezTo>
                                <a:pt x="232965" y="122126"/>
                                <a:pt x="226921" y="121256"/>
                                <a:pt x="221517" y="123179"/>
                              </a:cubicBezTo>
                              <a:cubicBezTo>
                                <a:pt x="203613" y="129498"/>
                                <a:pt x="207093" y="157339"/>
                                <a:pt x="193768" y="170848"/>
                              </a:cubicBezTo>
                              <a:cubicBezTo>
                                <a:pt x="178610" y="186234"/>
                                <a:pt x="149945" y="175976"/>
                                <a:pt x="133048" y="189393"/>
                              </a:cubicBezTo>
                              <a:cubicBezTo>
                                <a:pt x="140237" y="193606"/>
                                <a:pt x="147381" y="197819"/>
                                <a:pt x="154570" y="202032"/>
                              </a:cubicBezTo>
                              <a:cubicBezTo>
                                <a:pt x="125081" y="229140"/>
                                <a:pt x="95591" y="256294"/>
                                <a:pt x="66101" y="283403"/>
                              </a:cubicBezTo>
                              <a:cubicBezTo>
                                <a:pt x="48105" y="299934"/>
                                <a:pt x="26812" y="315823"/>
                                <a:pt x="1260" y="309504"/>
                              </a:cubicBezTo>
                              <a:cubicBezTo>
                                <a:pt x="-2952" y="326996"/>
                                <a:pt x="3184" y="347511"/>
                                <a:pt x="22874" y="338582"/>
                              </a:cubicBezTo>
                              <a:cubicBezTo>
                                <a:pt x="38901" y="331301"/>
                                <a:pt x="53509" y="308817"/>
                                <a:pt x="66742" y="297140"/>
                              </a:cubicBezTo>
                              <a:cubicBezTo>
                                <a:pt x="99895" y="267742"/>
                                <a:pt x="136162" y="241595"/>
                                <a:pt x="165972" y="208442"/>
                              </a:cubicBezTo>
                              <a:close/>
                            </a:path>
                          </a:pathLst>
                        </a:custGeom>
                        <a:solidFill>
                          <a:srgbClr val="435750">
                            <a:alpha val="36000"/>
                          </a:srgbClr>
                        </a:solidFill>
                        <a:ln w="4577" cap="flat">
                          <a:noFill/>
                          <a:prstDash val="solid"/>
                          <a:miter/>
                        </a:ln>
                      </p:spPr>
                      <p:txBody>
                        <a:bodyPr rtlCol="0" anchor="ctr"/>
                        <a:lstStyle/>
                        <a:p>
                          <a:endParaRPr lang="th-TH"/>
                        </a:p>
                      </p:txBody>
                    </p:sp>
                  </p:grpSp>
                  <p:sp>
                    <p:nvSpPr>
                      <p:cNvPr id="976" name="Freeform: Shape 975">
                        <a:extLst>
                          <a:ext uri="{FF2B5EF4-FFF2-40B4-BE49-F238E27FC236}">
                            <a16:creationId xmlns:a16="http://schemas.microsoft.com/office/drawing/2014/main" id="{1D74F478-BBC8-4821-BAD9-EC171B59D76C}"/>
                          </a:ext>
                        </a:extLst>
                      </p:cNvPr>
                      <p:cNvSpPr/>
                      <p:nvPr/>
                    </p:nvSpPr>
                    <p:spPr>
                      <a:xfrm>
                        <a:off x="8764637" y="-120319"/>
                        <a:ext cx="153675" cy="76495"/>
                      </a:xfrm>
                      <a:custGeom>
                        <a:avLst/>
                        <a:gdLst>
                          <a:gd name="connsiteX0" fmla="*/ 129361 w 153675"/>
                          <a:gd name="connsiteY0" fmla="*/ 1810 h 76495"/>
                          <a:gd name="connsiteX1" fmla="*/ 153676 w 153675"/>
                          <a:gd name="connsiteY1" fmla="*/ 22279 h 76495"/>
                          <a:gd name="connsiteX2" fmla="*/ 137008 w 153675"/>
                          <a:gd name="connsiteY2" fmla="*/ 15639 h 76495"/>
                          <a:gd name="connsiteX3" fmla="*/ 97627 w 153675"/>
                          <a:gd name="connsiteY3" fmla="*/ 11472 h 76495"/>
                          <a:gd name="connsiteX4" fmla="*/ 73633 w 153675"/>
                          <a:gd name="connsiteY4" fmla="*/ 28964 h 76495"/>
                          <a:gd name="connsiteX5" fmla="*/ 0 w 153675"/>
                          <a:gd name="connsiteY5" fmla="*/ 76496 h 76495"/>
                          <a:gd name="connsiteX6" fmla="*/ 56507 w 153675"/>
                          <a:gd name="connsiteY6" fmla="*/ 32811 h 76495"/>
                          <a:gd name="connsiteX7" fmla="*/ 129361 w 153675"/>
                          <a:gd name="connsiteY7" fmla="*/ 1810 h 7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675" h="76495">
                            <a:moveTo>
                              <a:pt x="129361" y="1810"/>
                            </a:moveTo>
                            <a:cubicBezTo>
                              <a:pt x="139068" y="6481"/>
                              <a:pt x="143144" y="20035"/>
                              <a:pt x="153676" y="22279"/>
                            </a:cubicBezTo>
                            <a:cubicBezTo>
                              <a:pt x="147860" y="24751"/>
                              <a:pt x="142045" y="19394"/>
                              <a:pt x="137008" y="15639"/>
                            </a:cubicBezTo>
                            <a:cubicBezTo>
                              <a:pt x="125881" y="7350"/>
                              <a:pt x="110220" y="5702"/>
                              <a:pt x="97627" y="11472"/>
                            </a:cubicBezTo>
                            <a:cubicBezTo>
                              <a:pt x="88606" y="15593"/>
                              <a:pt x="81509" y="22965"/>
                              <a:pt x="73633" y="28964"/>
                            </a:cubicBezTo>
                            <a:cubicBezTo>
                              <a:pt x="50416" y="46594"/>
                              <a:pt x="18545" y="52913"/>
                              <a:pt x="0" y="76496"/>
                            </a:cubicBezTo>
                            <a:cubicBezTo>
                              <a:pt x="17263" y="59599"/>
                              <a:pt x="35443" y="44625"/>
                              <a:pt x="56507" y="32811"/>
                            </a:cubicBezTo>
                            <a:cubicBezTo>
                              <a:pt x="73495" y="23286"/>
                              <a:pt x="109533" y="-7761"/>
                              <a:pt x="129361" y="1810"/>
                            </a:cubicBezTo>
                            <a:close/>
                          </a:path>
                        </a:pathLst>
                      </a:custGeom>
                      <a:solidFill>
                        <a:srgbClr val="79807E"/>
                      </a:solidFill>
                      <a:ln w="4577" cap="flat">
                        <a:noFill/>
                        <a:prstDash val="solid"/>
                        <a:miter/>
                      </a:ln>
                    </p:spPr>
                    <p:txBody>
                      <a:bodyPr rtlCol="0" anchor="ctr"/>
                      <a:lstStyle/>
                      <a:p>
                        <a:endParaRPr lang="th-TH"/>
                      </a:p>
                    </p:txBody>
                  </p:sp>
                </p:grpSp>
                <p:grpSp>
                  <p:nvGrpSpPr>
                    <p:cNvPr id="969" name="Graphic 4">
                      <a:extLst>
                        <a:ext uri="{FF2B5EF4-FFF2-40B4-BE49-F238E27FC236}">
                          <a16:creationId xmlns:a16="http://schemas.microsoft.com/office/drawing/2014/main" id="{B2C73BC2-19DA-4664-A1B6-C96683BAC57F}"/>
                        </a:ext>
                      </a:extLst>
                    </p:cNvPr>
                    <p:cNvGrpSpPr/>
                    <p:nvPr/>
                  </p:nvGrpSpPr>
                  <p:grpSpPr>
                    <a:xfrm>
                      <a:off x="8421161" y="9614"/>
                      <a:ext cx="168095" cy="216272"/>
                      <a:chOff x="8421161" y="9614"/>
                      <a:chExt cx="168095" cy="216272"/>
                    </a:xfrm>
                  </p:grpSpPr>
                  <p:sp>
                    <p:nvSpPr>
                      <p:cNvPr id="970" name="Freeform: Shape 969">
                        <a:extLst>
                          <a:ext uri="{FF2B5EF4-FFF2-40B4-BE49-F238E27FC236}">
                            <a16:creationId xmlns:a16="http://schemas.microsoft.com/office/drawing/2014/main" id="{87CA6BD7-BB87-4CC8-8F40-87B5B763F16A}"/>
                          </a:ext>
                        </a:extLst>
                      </p:cNvPr>
                      <p:cNvSpPr/>
                      <p:nvPr/>
                    </p:nvSpPr>
                    <p:spPr>
                      <a:xfrm>
                        <a:off x="8421161" y="9614"/>
                        <a:ext cx="33743" cy="216272"/>
                      </a:xfrm>
                      <a:custGeom>
                        <a:avLst/>
                        <a:gdLst>
                          <a:gd name="connsiteX0" fmla="*/ 14694 w 33743"/>
                          <a:gd name="connsiteY0" fmla="*/ 173778 h 216272"/>
                          <a:gd name="connsiteX1" fmla="*/ 6589 w 33743"/>
                          <a:gd name="connsiteY1" fmla="*/ 85309 h 216272"/>
                          <a:gd name="connsiteX2" fmla="*/ 14053 w 33743"/>
                          <a:gd name="connsiteY2" fmla="*/ 55682 h 216272"/>
                          <a:gd name="connsiteX3" fmla="*/ 33744 w 33743"/>
                          <a:gd name="connsiteY3" fmla="*/ 0 h 216272"/>
                          <a:gd name="connsiteX4" fmla="*/ 9337 w 33743"/>
                          <a:gd name="connsiteY4" fmla="*/ 181059 h 216272"/>
                          <a:gd name="connsiteX5" fmla="*/ 28249 w 33743"/>
                          <a:gd name="connsiteY5" fmla="*/ 216273 h 216272"/>
                          <a:gd name="connsiteX6" fmla="*/ 14694 w 33743"/>
                          <a:gd name="connsiteY6" fmla="*/ 173778 h 21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43" h="216272">
                            <a:moveTo>
                              <a:pt x="14694" y="173778"/>
                            </a:moveTo>
                            <a:cubicBezTo>
                              <a:pt x="8284" y="144655"/>
                              <a:pt x="1827" y="114707"/>
                              <a:pt x="6589" y="85309"/>
                            </a:cubicBezTo>
                            <a:cubicBezTo>
                              <a:pt x="8238" y="75235"/>
                              <a:pt x="11123" y="65436"/>
                              <a:pt x="14053" y="55682"/>
                            </a:cubicBezTo>
                            <a:cubicBezTo>
                              <a:pt x="19686" y="36816"/>
                              <a:pt x="25318" y="17813"/>
                              <a:pt x="33744" y="0"/>
                            </a:cubicBezTo>
                            <a:cubicBezTo>
                              <a:pt x="87" y="53072"/>
                              <a:pt x="-9071" y="120981"/>
                              <a:pt x="9337" y="181059"/>
                            </a:cubicBezTo>
                            <a:cubicBezTo>
                              <a:pt x="13183" y="193560"/>
                              <a:pt x="18312" y="207710"/>
                              <a:pt x="28249" y="216273"/>
                            </a:cubicBezTo>
                            <a:cubicBezTo>
                              <a:pt x="36995" y="204825"/>
                              <a:pt x="17442" y="186234"/>
                              <a:pt x="14694" y="173778"/>
                            </a:cubicBezTo>
                            <a:close/>
                          </a:path>
                        </a:pathLst>
                      </a:custGeom>
                      <a:solidFill>
                        <a:srgbClr val="6B7D76"/>
                      </a:solidFill>
                      <a:ln w="4577" cap="flat">
                        <a:noFill/>
                        <a:prstDash val="solid"/>
                        <a:miter/>
                      </a:ln>
                    </p:spPr>
                    <p:txBody>
                      <a:bodyPr rtlCol="0" anchor="ctr"/>
                      <a:lstStyle/>
                      <a:p>
                        <a:endParaRPr lang="th-TH"/>
                      </a:p>
                    </p:txBody>
                  </p:sp>
                  <p:sp>
                    <p:nvSpPr>
                      <p:cNvPr id="971" name="Freeform: Shape 970">
                        <a:extLst>
                          <a:ext uri="{FF2B5EF4-FFF2-40B4-BE49-F238E27FC236}">
                            <a16:creationId xmlns:a16="http://schemas.microsoft.com/office/drawing/2014/main" id="{A603C850-4F9A-475C-BCF9-4E809DF0D785}"/>
                          </a:ext>
                        </a:extLst>
                      </p:cNvPr>
                      <p:cNvSpPr/>
                      <p:nvPr/>
                    </p:nvSpPr>
                    <p:spPr>
                      <a:xfrm>
                        <a:off x="8466974" y="104707"/>
                        <a:ext cx="113719" cy="98315"/>
                      </a:xfrm>
                      <a:custGeom>
                        <a:avLst/>
                        <a:gdLst>
                          <a:gd name="connsiteX0" fmla="*/ 87161 w 113719"/>
                          <a:gd name="connsiteY0" fmla="*/ 1756 h 98315"/>
                          <a:gd name="connsiteX1" fmla="*/ 18977 w 113719"/>
                          <a:gd name="connsiteY1" fmla="*/ 8441 h 98315"/>
                          <a:gd name="connsiteX2" fmla="*/ 13574 w 113719"/>
                          <a:gd name="connsiteY2" fmla="*/ 20622 h 98315"/>
                          <a:gd name="connsiteX3" fmla="*/ 23373 w 113719"/>
                          <a:gd name="connsiteY3" fmla="*/ 22545 h 98315"/>
                          <a:gd name="connsiteX4" fmla="*/ 18931 w 113719"/>
                          <a:gd name="connsiteY4" fmla="*/ 32482 h 98315"/>
                          <a:gd name="connsiteX5" fmla="*/ 9590 w 113719"/>
                          <a:gd name="connsiteY5" fmla="*/ 39900 h 98315"/>
                          <a:gd name="connsiteX6" fmla="*/ 8949 w 113719"/>
                          <a:gd name="connsiteY6" fmla="*/ 47135 h 98315"/>
                          <a:gd name="connsiteX7" fmla="*/ 1988 w 113719"/>
                          <a:gd name="connsiteY7" fmla="*/ 98284 h 98315"/>
                          <a:gd name="connsiteX8" fmla="*/ 17054 w 113719"/>
                          <a:gd name="connsiteY8" fmla="*/ 86516 h 98315"/>
                          <a:gd name="connsiteX9" fmla="*/ 48925 w 113719"/>
                          <a:gd name="connsiteY9" fmla="*/ 49287 h 98315"/>
                          <a:gd name="connsiteX10" fmla="*/ 67241 w 113719"/>
                          <a:gd name="connsiteY10" fmla="*/ 34084 h 98315"/>
                          <a:gd name="connsiteX11" fmla="*/ 85054 w 113719"/>
                          <a:gd name="connsiteY11" fmla="*/ 26437 h 98315"/>
                          <a:gd name="connsiteX12" fmla="*/ 113720 w 113719"/>
                          <a:gd name="connsiteY12" fmla="*/ 1435 h 98315"/>
                          <a:gd name="connsiteX13" fmla="*/ 87161 w 113719"/>
                          <a:gd name="connsiteY13" fmla="*/ 1756 h 9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3719" h="98315">
                            <a:moveTo>
                              <a:pt x="87161" y="1756"/>
                            </a:moveTo>
                            <a:cubicBezTo>
                              <a:pt x="63990" y="2030"/>
                              <a:pt x="38988" y="-3190"/>
                              <a:pt x="18977" y="8441"/>
                            </a:cubicBezTo>
                            <a:cubicBezTo>
                              <a:pt x="14581" y="11006"/>
                              <a:pt x="10231" y="16775"/>
                              <a:pt x="13574" y="20622"/>
                            </a:cubicBezTo>
                            <a:cubicBezTo>
                              <a:pt x="17054" y="19935"/>
                              <a:pt x="21450" y="19569"/>
                              <a:pt x="23373" y="22545"/>
                            </a:cubicBezTo>
                            <a:cubicBezTo>
                              <a:pt x="25571" y="25933"/>
                              <a:pt x="22411" y="30375"/>
                              <a:pt x="18931" y="32482"/>
                            </a:cubicBezTo>
                            <a:cubicBezTo>
                              <a:pt x="15451" y="34588"/>
                              <a:pt x="11147" y="36145"/>
                              <a:pt x="9590" y="39900"/>
                            </a:cubicBezTo>
                            <a:cubicBezTo>
                              <a:pt x="8628" y="42144"/>
                              <a:pt x="8949" y="44662"/>
                              <a:pt x="8949" y="47135"/>
                            </a:cubicBezTo>
                            <a:cubicBezTo>
                              <a:pt x="9086" y="64673"/>
                              <a:pt x="-5109" y="82257"/>
                              <a:pt x="1988" y="98284"/>
                            </a:cubicBezTo>
                            <a:cubicBezTo>
                              <a:pt x="8674" y="98833"/>
                              <a:pt x="13390" y="92148"/>
                              <a:pt x="17054" y="86516"/>
                            </a:cubicBezTo>
                            <a:cubicBezTo>
                              <a:pt x="26029" y="72824"/>
                              <a:pt x="37523" y="61010"/>
                              <a:pt x="48925" y="49287"/>
                            </a:cubicBezTo>
                            <a:cubicBezTo>
                              <a:pt x="54465" y="43563"/>
                              <a:pt x="60189" y="37748"/>
                              <a:pt x="67241" y="34084"/>
                            </a:cubicBezTo>
                            <a:cubicBezTo>
                              <a:pt x="72965" y="31108"/>
                              <a:pt x="79422" y="29643"/>
                              <a:pt x="85054" y="26437"/>
                            </a:cubicBezTo>
                            <a:cubicBezTo>
                              <a:pt x="95724" y="20347"/>
                              <a:pt x="104607" y="9220"/>
                              <a:pt x="113720" y="1435"/>
                            </a:cubicBezTo>
                            <a:cubicBezTo>
                              <a:pt x="106713" y="-1908"/>
                              <a:pt x="95769" y="1618"/>
                              <a:pt x="87161" y="1756"/>
                            </a:cubicBezTo>
                            <a:close/>
                          </a:path>
                        </a:pathLst>
                      </a:custGeom>
                      <a:solidFill>
                        <a:srgbClr val="4D5854"/>
                      </a:solidFill>
                      <a:ln w="4577" cap="flat">
                        <a:noFill/>
                        <a:prstDash val="solid"/>
                        <a:miter/>
                      </a:ln>
                    </p:spPr>
                    <p:txBody>
                      <a:bodyPr rtlCol="0" anchor="ctr"/>
                      <a:lstStyle/>
                      <a:p>
                        <a:endParaRPr lang="th-TH"/>
                      </a:p>
                    </p:txBody>
                  </p:sp>
                  <p:sp>
                    <p:nvSpPr>
                      <p:cNvPr id="972" name="Freeform: Shape 971">
                        <a:extLst>
                          <a:ext uri="{FF2B5EF4-FFF2-40B4-BE49-F238E27FC236}">
                            <a16:creationId xmlns:a16="http://schemas.microsoft.com/office/drawing/2014/main" id="{F153F43A-95AB-4EC6-A044-93FF3171ABCE}"/>
                          </a:ext>
                        </a:extLst>
                      </p:cNvPr>
                      <p:cNvSpPr/>
                      <p:nvPr/>
                    </p:nvSpPr>
                    <p:spPr>
                      <a:xfrm>
                        <a:off x="8481137" y="103409"/>
                        <a:ext cx="91771" cy="80095"/>
                      </a:xfrm>
                      <a:custGeom>
                        <a:avLst/>
                        <a:gdLst>
                          <a:gd name="connsiteX0" fmla="*/ 52483 w 91771"/>
                          <a:gd name="connsiteY0" fmla="*/ 42343 h 80095"/>
                          <a:gd name="connsiteX1" fmla="*/ 91772 w 91771"/>
                          <a:gd name="connsiteY1" fmla="*/ 765 h 80095"/>
                          <a:gd name="connsiteX2" fmla="*/ 67136 w 91771"/>
                          <a:gd name="connsiteY2" fmla="*/ 7175 h 80095"/>
                          <a:gd name="connsiteX3" fmla="*/ 52666 w 91771"/>
                          <a:gd name="connsiteY3" fmla="*/ 9328 h 80095"/>
                          <a:gd name="connsiteX4" fmla="*/ 32884 w 91771"/>
                          <a:gd name="connsiteY4" fmla="*/ 12396 h 80095"/>
                          <a:gd name="connsiteX5" fmla="*/ 23405 w 91771"/>
                          <a:gd name="connsiteY5" fmla="*/ 16471 h 80095"/>
                          <a:gd name="connsiteX6" fmla="*/ 21574 w 91771"/>
                          <a:gd name="connsiteY6" fmla="*/ 25858 h 80095"/>
                          <a:gd name="connsiteX7" fmla="*/ 26199 w 91771"/>
                          <a:gd name="connsiteY7" fmla="*/ 30117 h 80095"/>
                          <a:gd name="connsiteX8" fmla="*/ 25145 w 91771"/>
                          <a:gd name="connsiteY8" fmla="*/ 43213 h 80095"/>
                          <a:gd name="connsiteX9" fmla="*/ 13927 w 91771"/>
                          <a:gd name="connsiteY9" fmla="*/ 51959 h 80095"/>
                          <a:gd name="connsiteX10" fmla="*/ 6875 w 91771"/>
                          <a:gd name="connsiteY10" fmla="*/ 80075 h 80095"/>
                          <a:gd name="connsiteX11" fmla="*/ 52483 w 91771"/>
                          <a:gd name="connsiteY11" fmla="*/ 42343 h 8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771" h="80095">
                            <a:moveTo>
                              <a:pt x="52483" y="42343"/>
                            </a:moveTo>
                            <a:cubicBezTo>
                              <a:pt x="67182" y="30025"/>
                              <a:pt x="82156" y="17341"/>
                              <a:pt x="91772" y="765"/>
                            </a:cubicBezTo>
                            <a:cubicBezTo>
                              <a:pt x="83621" y="-2258"/>
                              <a:pt x="75424" y="4474"/>
                              <a:pt x="67136" y="7175"/>
                            </a:cubicBezTo>
                            <a:cubicBezTo>
                              <a:pt x="62465" y="8686"/>
                              <a:pt x="57520" y="8870"/>
                              <a:pt x="52666" y="9328"/>
                            </a:cubicBezTo>
                            <a:cubicBezTo>
                              <a:pt x="46026" y="9923"/>
                              <a:pt x="39387" y="10930"/>
                              <a:pt x="32884" y="12396"/>
                            </a:cubicBezTo>
                            <a:cubicBezTo>
                              <a:pt x="29496" y="13174"/>
                              <a:pt x="25970" y="14136"/>
                              <a:pt x="23405" y="16471"/>
                            </a:cubicBezTo>
                            <a:cubicBezTo>
                              <a:pt x="20841" y="18806"/>
                              <a:pt x="19605" y="22973"/>
                              <a:pt x="21574" y="25858"/>
                            </a:cubicBezTo>
                            <a:cubicBezTo>
                              <a:pt x="22764" y="27598"/>
                              <a:pt x="24825" y="28560"/>
                              <a:pt x="26199" y="30117"/>
                            </a:cubicBezTo>
                            <a:cubicBezTo>
                              <a:pt x="29358" y="33689"/>
                              <a:pt x="28168" y="39504"/>
                              <a:pt x="25145" y="43213"/>
                            </a:cubicBezTo>
                            <a:cubicBezTo>
                              <a:pt x="22123" y="46877"/>
                              <a:pt x="17773" y="49166"/>
                              <a:pt x="13927" y="51959"/>
                            </a:cubicBezTo>
                            <a:cubicBezTo>
                              <a:pt x="8386" y="56035"/>
                              <a:pt x="-9793" y="78106"/>
                              <a:pt x="6875" y="80075"/>
                            </a:cubicBezTo>
                            <a:cubicBezTo>
                              <a:pt x="15712" y="81037"/>
                              <a:pt x="45568" y="48113"/>
                              <a:pt x="52483" y="42343"/>
                            </a:cubicBezTo>
                            <a:close/>
                          </a:path>
                        </a:pathLst>
                      </a:custGeom>
                      <a:solidFill>
                        <a:srgbClr val="646C69"/>
                      </a:solidFill>
                      <a:ln w="4577" cap="flat">
                        <a:noFill/>
                        <a:prstDash val="solid"/>
                        <a:miter/>
                      </a:ln>
                    </p:spPr>
                    <p:txBody>
                      <a:bodyPr rtlCol="0" anchor="ctr"/>
                      <a:lstStyle/>
                      <a:p>
                        <a:endParaRPr lang="th-TH"/>
                      </a:p>
                    </p:txBody>
                  </p:sp>
                  <p:sp>
                    <p:nvSpPr>
                      <p:cNvPr id="973" name="Freeform: Shape 972">
                        <a:extLst>
                          <a:ext uri="{FF2B5EF4-FFF2-40B4-BE49-F238E27FC236}">
                            <a16:creationId xmlns:a16="http://schemas.microsoft.com/office/drawing/2014/main" id="{5648B24A-28F6-46F8-B5DB-F1F3BA5F7859}"/>
                          </a:ext>
                        </a:extLst>
                      </p:cNvPr>
                      <p:cNvSpPr/>
                      <p:nvPr/>
                    </p:nvSpPr>
                    <p:spPr>
                      <a:xfrm>
                        <a:off x="8438511" y="77598"/>
                        <a:ext cx="150745" cy="15127"/>
                      </a:xfrm>
                      <a:custGeom>
                        <a:avLst/>
                        <a:gdLst>
                          <a:gd name="connsiteX0" fmla="*/ 85950 w 150745"/>
                          <a:gd name="connsiteY0" fmla="*/ 11052 h 15127"/>
                          <a:gd name="connsiteX1" fmla="*/ 38510 w 150745"/>
                          <a:gd name="connsiteY1" fmla="*/ 1390 h 15127"/>
                          <a:gd name="connsiteX2" fmla="*/ 0 w 150745"/>
                          <a:gd name="connsiteY2" fmla="*/ 11235 h 15127"/>
                          <a:gd name="connsiteX3" fmla="*/ 29902 w 150745"/>
                          <a:gd name="connsiteY3" fmla="*/ 7939 h 15127"/>
                          <a:gd name="connsiteX4" fmla="*/ 24040 w 150745"/>
                          <a:gd name="connsiteY4" fmla="*/ 7160 h 15127"/>
                          <a:gd name="connsiteX5" fmla="*/ 123316 w 150745"/>
                          <a:gd name="connsiteY5" fmla="*/ 9999 h 15127"/>
                          <a:gd name="connsiteX6" fmla="*/ 150745 w 150745"/>
                          <a:gd name="connsiteY6" fmla="*/ 15128 h 15127"/>
                          <a:gd name="connsiteX7" fmla="*/ 85950 w 150745"/>
                          <a:gd name="connsiteY7" fmla="*/ 1105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745" h="15127">
                            <a:moveTo>
                              <a:pt x="85950" y="11052"/>
                            </a:moveTo>
                            <a:cubicBezTo>
                              <a:pt x="69786" y="10274"/>
                              <a:pt x="54354" y="4596"/>
                              <a:pt x="38510" y="1390"/>
                            </a:cubicBezTo>
                            <a:cubicBezTo>
                              <a:pt x="24636" y="-1403"/>
                              <a:pt x="7327" y="-853"/>
                              <a:pt x="0" y="11235"/>
                            </a:cubicBezTo>
                            <a:cubicBezTo>
                              <a:pt x="9982" y="10137"/>
                              <a:pt x="19965" y="9038"/>
                              <a:pt x="29902" y="7939"/>
                            </a:cubicBezTo>
                            <a:cubicBezTo>
                              <a:pt x="28299" y="6611"/>
                              <a:pt x="25918" y="6290"/>
                              <a:pt x="24040" y="7160"/>
                            </a:cubicBezTo>
                            <a:cubicBezTo>
                              <a:pt x="57148" y="8122"/>
                              <a:pt x="90209" y="9038"/>
                              <a:pt x="123316" y="9999"/>
                            </a:cubicBezTo>
                            <a:cubicBezTo>
                              <a:pt x="132932" y="10274"/>
                              <a:pt x="142228" y="13067"/>
                              <a:pt x="150745" y="15128"/>
                            </a:cubicBezTo>
                            <a:cubicBezTo>
                              <a:pt x="134031" y="2215"/>
                              <a:pt x="105778" y="12014"/>
                              <a:pt x="85950" y="11052"/>
                            </a:cubicBezTo>
                            <a:close/>
                          </a:path>
                        </a:pathLst>
                      </a:custGeom>
                      <a:solidFill>
                        <a:srgbClr val="21302C"/>
                      </a:solidFill>
                      <a:ln w="4577" cap="flat">
                        <a:noFill/>
                        <a:prstDash val="solid"/>
                        <a:miter/>
                      </a:ln>
                    </p:spPr>
                    <p:txBody>
                      <a:bodyPr rtlCol="0" anchor="ctr"/>
                      <a:lstStyle/>
                      <a:p>
                        <a:endParaRPr lang="th-TH"/>
                      </a:p>
                    </p:txBody>
                  </p:sp>
                  <p:sp>
                    <p:nvSpPr>
                      <p:cNvPr id="974" name="Freeform: Shape 973">
                        <a:extLst>
                          <a:ext uri="{FF2B5EF4-FFF2-40B4-BE49-F238E27FC236}">
                            <a16:creationId xmlns:a16="http://schemas.microsoft.com/office/drawing/2014/main" id="{53C3F79B-B4BD-4FF8-9958-41AFCD53D4FC}"/>
                          </a:ext>
                        </a:extLst>
                      </p:cNvPr>
                      <p:cNvSpPr/>
                      <p:nvPr/>
                    </p:nvSpPr>
                    <p:spPr>
                      <a:xfrm>
                        <a:off x="8434298" y="135427"/>
                        <a:ext cx="95429" cy="12931"/>
                      </a:xfrm>
                      <a:custGeom>
                        <a:avLst/>
                        <a:gdLst>
                          <a:gd name="connsiteX0" fmla="*/ 46433 w 95429"/>
                          <a:gd name="connsiteY0" fmla="*/ 801 h 12931"/>
                          <a:gd name="connsiteX1" fmla="*/ 0 w 95429"/>
                          <a:gd name="connsiteY1" fmla="*/ 8723 h 12931"/>
                          <a:gd name="connsiteX2" fmla="*/ 43136 w 95429"/>
                          <a:gd name="connsiteY2" fmla="*/ 4281 h 12931"/>
                          <a:gd name="connsiteX3" fmla="*/ 83799 w 95429"/>
                          <a:gd name="connsiteY3" fmla="*/ 9272 h 12931"/>
                          <a:gd name="connsiteX4" fmla="*/ 95429 w 95429"/>
                          <a:gd name="connsiteY4" fmla="*/ 12203 h 12931"/>
                          <a:gd name="connsiteX5" fmla="*/ 46433 w 95429"/>
                          <a:gd name="connsiteY5" fmla="*/ 801 h 1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429" h="12931">
                            <a:moveTo>
                              <a:pt x="46433" y="801"/>
                            </a:moveTo>
                            <a:cubicBezTo>
                              <a:pt x="30497" y="-1077"/>
                              <a:pt x="13371" y="-115"/>
                              <a:pt x="0" y="8723"/>
                            </a:cubicBezTo>
                            <a:cubicBezTo>
                              <a:pt x="14379" y="7257"/>
                              <a:pt x="28757" y="5792"/>
                              <a:pt x="43136" y="4281"/>
                            </a:cubicBezTo>
                            <a:cubicBezTo>
                              <a:pt x="57010" y="2861"/>
                              <a:pt x="72076" y="1717"/>
                              <a:pt x="83799" y="9272"/>
                            </a:cubicBezTo>
                            <a:cubicBezTo>
                              <a:pt x="87965" y="11928"/>
                              <a:pt x="90988" y="14126"/>
                              <a:pt x="95429" y="12203"/>
                            </a:cubicBezTo>
                            <a:cubicBezTo>
                              <a:pt x="86729" y="2724"/>
                              <a:pt x="59758" y="2358"/>
                              <a:pt x="46433" y="801"/>
                            </a:cubicBezTo>
                            <a:close/>
                          </a:path>
                        </a:pathLst>
                      </a:custGeom>
                      <a:solidFill>
                        <a:srgbClr val="21302C"/>
                      </a:solidFill>
                      <a:ln w="4577" cap="flat">
                        <a:noFill/>
                        <a:prstDash val="solid"/>
                        <a:miter/>
                      </a:ln>
                    </p:spPr>
                    <p:txBody>
                      <a:bodyPr rtlCol="0" anchor="ctr"/>
                      <a:lstStyle/>
                      <a:p>
                        <a:endParaRPr lang="th-TH"/>
                      </a:p>
                    </p:txBody>
                  </p:sp>
                </p:grpSp>
              </p:grpSp>
            </p:grpSp>
          </p:grpSp>
        </p:grpSp>
        <p:grpSp>
          <p:nvGrpSpPr>
            <p:cNvPr id="872" name="Graphic 3512">
              <a:extLst>
                <a:ext uri="{FF2B5EF4-FFF2-40B4-BE49-F238E27FC236}">
                  <a16:creationId xmlns:a16="http://schemas.microsoft.com/office/drawing/2014/main" id="{C8F6733F-D507-4546-922A-0F4D99870354}"/>
                </a:ext>
              </a:extLst>
            </p:cNvPr>
            <p:cNvGrpSpPr/>
            <p:nvPr/>
          </p:nvGrpSpPr>
          <p:grpSpPr>
            <a:xfrm>
              <a:off x="8382844" y="3094962"/>
              <a:ext cx="925152" cy="941584"/>
              <a:chOff x="4692675" y="4122640"/>
              <a:chExt cx="2271848" cy="2312200"/>
            </a:xfrm>
          </p:grpSpPr>
          <p:grpSp>
            <p:nvGrpSpPr>
              <p:cNvPr id="894" name="Graphic 3512">
                <a:extLst>
                  <a:ext uri="{FF2B5EF4-FFF2-40B4-BE49-F238E27FC236}">
                    <a16:creationId xmlns:a16="http://schemas.microsoft.com/office/drawing/2014/main" id="{098ECAB4-866D-4876-B90B-00A87DC7CB18}"/>
                  </a:ext>
                </a:extLst>
              </p:cNvPr>
              <p:cNvGrpSpPr/>
              <p:nvPr/>
            </p:nvGrpSpPr>
            <p:grpSpPr>
              <a:xfrm>
                <a:off x="4692675" y="4122640"/>
                <a:ext cx="2271848" cy="2312200"/>
                <a:chOff x="4692675" y="4122640"/>
                <a:chExt cx="2271848" cy="2312200"/>
              </a:xfrm>
              <a:solidFill>
                <a:srgbClr val="938F50"/>
              </a:solidFill>
            </p:grpSpPr>
            <p:pic>
              <p:nvPicPr>
                <p:cNvPr id="913" name="Picture 912">
                  <a:extLst>
                    <a:ext uri="{FF2B5EF4-FFF2-40B4-BE49-F238E27FC236}">
                      <a16:creationId xmlns:a16="http://schemas.microsoft.com/office/drawing/2014/main" id="{50CE1E3A-517D-4B03-9FB8-BE461C2AD797}"/>
                    </a:ext>
                  </a:extLst>
                </p:cNvPr>
                <p:cNvPicPr>
                  <a:picLocks noChangeAspect="1"/>
                </p:cNvPicPr>
                <p:nvPr/>
              </p:nvPicPr>
              <p:blipFill>
                <a:blip r:embed="rId64"/>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914" name="Picture 913">
                  <a:extLst>
                    <a:ext uri="{FF2B5EF4-FFF2-40B4-BE49-F238E27FC236}">
                      <a16:creationId xmlns:a16="http://schemas.microsoft.com/office/drawing/2014/main" id="{A524B720-6EB1-4290-AFCD-FB537A79DB79}"/>
                    </a:ext>
                  </a:extLst>
                </p:cNvPr>
                <p:cNvPicPr>
                  <a:picLocks noChangeAspect="1"/>
                </p:cNvPicPr>
                <p:nvPr/>
              </p:nvPicPr>
              <p:blipFill>
                <a:blip r:embed="rId65"/>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915" name="Picture 914">
                  <a:extLst>
                    <a:ext uri="{FF2B5EF4-FFF2-40B4-BE49-F238E27FC236}">
                      <a16:creationId xmlns:a16="http://schemas.microsoft.com/office/drawing/2014/main" id="{E6B44DEB-72B4-4687-BBCF-F071FC75569A}"/>
                    </a:ext>
                  </a:extLst>
                </p:cNvPr>
                <p:cNvPicPr>
                  <a:picLocks noChangeAspect="1"/>
                </p:cNvPicPr>
                <p:nvPr/>
              </p:nvPicPr>
              <p:blipFill>
                <a:blip r:embed="rId66"/>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916" name="Picture 915">
                  <a:extLst>
                    <a:ext uri="{FF2B5EF4-FFF2-40B4-BE49-F238E27FC236}">
                      <a16:creationId xmlns:a16="http://schemas.microsoft.com/office/drawing/2014/main" id="{2EDB4A8B-9FE5-4B25-BFF4-74322368DC0E}"/>
                    </a:ext>
                  </a:extLst>
                </p:cNvPr>
                <p:cNvPicPr>
                  <a:picLocks noChangeAspect="1"/>
                </p:cNvPicPr>
                <p:nvPr/>
              </p:nvPicPr>
              <p:blipFill>
                <a:blip r:embed="rId67"/>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917" name="Picture 916">
                  <a:extLst>
                    <a:ext uri="{FF2B5EF4-FFF2-40B4-BE49-F238E27FC236}">
                      <a16:creationId xmlns:a16="http://schemas.microsoft.com/office/drawing/2014/main" id="{B1A9C9D8-BA93-470D-8580-635DAA10B031}"/>
                    </a:ext>
                  </a:extLst>
                </p:cNvPr>
                <p:cNvPicPr>
                  <a:picLocks noChangeAspect="1"/>
                </p:cNvPicPr>
                <p:nvPr/>
              </p:nvPicPr>
              <p:blipFill>
                <a:blip r:embed="rId68"/>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918" name="Picture 917">
                  <a:extLst>
                    <a:ext uri="{FF2B5EF4-FFF2-40B4-BE49-F238E27FC236}">
                      <a16:creationId xmlns:a16="http://schemas.microsoft.com/office/drawing/2014/main" id="{4DC356C7-C498-488C-BC94-5DD386BFA488}"/>
                    </a:ext>
                  </a:extLst>
                </p:cNvPr>
                <p:cNvPicPr>
                  <a:picLocks noChangeAspect="1"/>
                </p:cNvPicPr>
                <p:nvPr/>
              </p:nvPicPr>
              <p:blipFill>
                <a:blip r:embed="rId69"/>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919" name="Picture 918">
                  <a:extLst>
                    <a:ext uri="{FF2B5EF4-FFF2-40B4-BE49-F238E27FC236}">
                      <a16:creationId xmlns:a16="http://schemas.microsoft.com/office/drawing/2014/main" id="{3E41DAF5-D2A9-45D2-A6BF-7D57156D21AE}"/>
                    </a:ext>
                  </a:extLst>
                </p:cNvPr>
                <p:cNvPicPr>
                  <a:picLocks noChangeAspect="1"/>
                </p:cNvPicPr>
                <p:nvPr/>
              </p:nvPicPr>
              <p:blipFill>
                <a:blip r:embed="rId70"/>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920" name="Picture 919">
                  <a:extLst>
                    <a:ext uri="{FF2B5EF4-FFF2-40B4-BE49-F238E27FC236}">
                      <a16:creationId xmlns:a16="http://schemas.microsoft.com/office/drawing/2014/main" id="{E4493590-2CA7-446C-8CDF-024123D446C2}"/>
                    </a:ext>
                  </a:extLst>
                </p:cNvPr>
                <p:cNvPicPr>
                  <a:picLocks noChangeAspect="1"/>
                </p:cNvPicPr>
                <p:nvPr/>
              </p:nvPicPr>
              <p:blipFill>
                <a:blip r:embed="rId71"/>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921" name="Picture 920">
                  <a:extLst>
                    <a:ext uri="{FF2B5EF4-FFF2-40B4-BE49-F238E27FC236}">
                      <a16:creationId xmlns:a16="http://schemas.microsoft.com/office/drawing/2014/main" id="{2C9835E7-1151-48E3-A8E7-CF1C5C6E835F}"/>
                    </a:ext>
                  </a:extLst>
                </p:cNvPr>
                <p:cNvPicPr>
                  <a:picLocks noChangeAspect="1"/>
                </p:cNvPicPr>
                <p:nvPr/>
              </p:nvPicPr>
              <p:blipFill>
                <a:blip r:embed="rId72"/>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922" name="Picture 921">
                  <a:extLst>
                    <a:ext uri="{FF2B5EF4-FFF2-40B4-BE49-F238E27FC236}">
                      <a16:creationId xmlns:a16="http://schemas.microsoft.com/office/drawing/2014/main" id="{2AA056CE-2748-4486-B69A-0B4FACC9DE4B}"/>
                    </a:ext>
                  </a:extLst>
                </p:cNvPr>
                <p:cNvPicPr>
                  <a:picLocks noChangeAspect="1"/>
                </p:cNvPicPr>
                <p:nvPr/>
              </p:nvPicPr>
              <p:blipFill>
                <a:blip r:embed="rId73"/>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923" name="Picture 922">
                  <a:extLst>
                    <a:ext uri="{FF2B5EF4-FFF2-40B4-BE49-F238E27FC236}">
                      <a16:creationId xmlns:a16="http://schemas.microsoft.com/office/drawing/2014/main" id="{DEFCA159-0407-4E5A-83BC-A780EB2EB3EC}"/>
                    </a:ext>
                  </a:extLst>
                </p:cNvPr>
                <p:cNvPicPr>
                  <a:picLocks noChangeAspect="1"/>
                </p:cNvPicPr>
                <p:nvPr/>
              </p:nvPicPr>
              <p:blipFill>
                <a:blip r:embed="rId74"/>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924" name="Picture 923">
                  <a:extLst>
                    <a:ext uri="{FF2B5EF4-FFF2-40B4-BE49-F238E27FC236}">
                      <a16:creationId xmlns:a16="http://schemas.microsoft.com/office/drawing/2014/main" id="{76350E90-C241-477A-8CF5-D84183E3549D}"/>
                    </a:ext>
                  </a:extLst>
                </p:cNvPr>
                <p:cNvPicPr>
                  <a:picLocks noChangeAspect="1"/>
                </p:cNvPicPr>
                <p:nvPr/>
              </p:nvPicPr>
              <p:blipFill>
                <a:blip r:embed="rId75"/>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925" name="Picture 924">
                  <a:extLst>
                    <a:ext uri="{FF2B5EF4-FFF2-40B4-BE49-F238E27FC236}">
                      <a16:creationId xmlns:a16="http://schemas.microsoft.com/office/drawing/2014/main" id="{A2114765-D437-44E0-A980-45C20C89CE92}"/>
                    </a:ext>
                  </a:extLst>
                </p:cNvPr>
                <p:cNvPicPr>
                  <a:picLocks noChangeAspect="1"/>
                </p:cNvPicPr>
                <p:nvPr/>
              </p:nvPicPr>
              <p:blipFill>
                <a:blip r:embed="rId76"/>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926" name="Picture 925">
                  <a:extLst>
                    <a:ext uri="{FF2B5EF4-FFF2-40B4-BE49-F238E27FC236}">
                      <a16:creationId xmlns:a16="http://schemas.microsoft.com/office/drawing/2014/main" id="{1C3FF371-2180-4B30-8078-730E6A2C5D0C}"/>
                    </a:ext>
                  </a:extLst>
                </p:cNvPr>
                <p:cNvPicPr>
                  <a:picLocks noChangeAspect="1"/>
                </p:cNvPicPr>
                <p:nvPr/>
              </p:nvPicPr>
              <p:blipFill>
                <a:blip r:embed="rId77"/>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927" name="Picture 926">
                  <a:extLst>
                    <a:ext uri="{FF2B5EF4-FFF2-40B4-BE49-F238E27FC236}">
                      <a16:creationId xmlns:a16="http://schemas.microsoft.com/office/drawing/2014/main" id="{1987C03E-1CA1-4B1F-8A5C-23206D04D95A}"/>
                    </a:ext>
                  </a:extLst>
                </p:cNvPr>
                <p:cNvPicPr>
                  <a:picLocks noChangeAspect="1"/>
                </p:cNvPicPr>
                <p:nvPr/>
              </p:nvPicPr>
              <p:blipFill>
                <a:blip r:embed="rId78"/>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928" name="Picture 927">
                  <a:extLst>
                    <a:ext uri="{FF2B5EF4-FFF2-40B4-BE49-F238E27FC236}">
                      <a16:creationId xmlns:a16="http://schemas.microsoft.com/office/drawing/2014/main" id="{2C8EF2AB-C5CF-488E-B1E1-6D711B031CB5}"/>
                    </a:ext>
                  </a:extLst>
                </p:cNvPr>
                <p:cNvPicPr>
                  <a:picLocks noChangeAspect="1"/>
                </p:cNvPicPr>
                <p:nvPr/>
              </p:nvPicPr>
              <p:blipFill>
                <a:blip r:embed="rId79"/>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929" name="Picture 928">
                  <a:extLst>
                    <a:ext uri="{FF2B5EF4-FFF2-40B4-BE49-F238E27FC236}">
                      <a16:creationId xmlns:a16="http://schemas.microsoft.com/office/drawing/2014/main" id="{881E4E87-AC13-4009-A3F8-AA0969DB60DB}"/>
                    </a:ext>
                  </a:extLst>
                </p:cNvPr>
                <p:cNvPicPr>
                  <a:picLocks noChangeAspect="1"/>
                </p:cNvPicPr>
                <p:nvPr/>
              </p:nvPicPr>
              <p:blipFill>
                <a:blip r:embed="rId80"/>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930" name="Picture 929">
                  <a:extLst>
                    <a:ext uri="{FF2B5EF4-FFF2-40B4-BE49-F238E27FC236}">
                      <a16:creationId xmlns:a16="http://schemas.microsoft.com/office/drawing/2014/main" id="{784D9C9E-BCC6-49A3-BAA6-6C79741FC6C3}"/>
                    </a:ext>
                  </a:extLst>
                </p:cNvPr>
                <p:cNvPicPr>
                  <a:picLocks noChangeAspect="1"/>
                </p:cNvPicPr>
                <p:nvPr/>
              </p:nvPicPr>
              <p:blipFill>
                <a:blip r:embed="rId81"/>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931" name="Picture 930">
                  <a:extLst>
                    <a:ext uri="{FF2B5EF4-FFF2-40B4-BE49-F238E27FC236}">
                      <a16:creationId xmlns:a16="http://schemas.microsoft.com/office/drawing/2014/main" id="{5EAC86F2-030E-470D-BB55-2934B09C4F57}"/>
                    </a:ext>
                  </a:extLst>
                </p:cNvPr>
                <p:cNvPicPr>
                  <a:picLocks noChangeAspect="1"/>
                </p:cNvPicPr>
                <p:nvPr/>
              </p:nvPicPr>
              <p:blipFill>
                <a:blip r:embed="rId82"/>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932" name="Picture 931">
                  <a:extLst>
                    <a:ext uri="{FF2B5EF4-FFF2-40B4-BE49-F238E27FC236}">
                      <a16:creationId xmlns:a16="http://schemas.microsoft.com/office/drawing/2014/main" id="{6375E693-3B8B-4A1F-AEA3-88DCB36AC9CE}"/>
                    </a:ext>
                  </a:extLst>
                </p:cNvPr>
                <p:cNvPicPr>
                  <a:picLocks noChangeAspect="1"/>
                </p:cNvPicPr>
                <p:nvPr/>
              </p:nvPicPr>
              <p:blipFill>
                <a:blip r:embed="rId83"/>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933" name="Picture 932">
                  <a:extLst>
                    <a:ext uri="{FF2B5EF4-FFF2-40B4-BE49-F238E27FC236}">
                      <a16:creationId xmlns:a16="http://schemas.microsoft.com/office/drawing/2014/main" id="{0377FF81-3B67-4769-8698-B6EFB38F3982}"/>
                    </a:ext>
                  </a:extLst>
                </p:cNvPr>
                <p:cNvPicPr>
                  <a:picLocks noChangeAspect="1"/>
                </p:cNvPicPr>
                <p:nvPr/>
              </p:nvPicPr>
              <p:blipFill>
                <a:blip r:embed="rId84"/>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934" name="Picture 933">
                  <a:extLst>
                    <a:ext uri="{FF2B5EF4-FFF2-40B4-BE49-F238E27FC236}">
                      <a16:creationId xmlns:a16="http://schemas.microsoft.com/office/drawing/2014/main" id="{AB1F6394-E061-45E1-96D5-9219AF31FD36}"/>
                    </a:ext>
                  </a:extLst>
                </p:cNvPr>
                <p:cNvPicPr>
                  <a:picLocks noChangeAspect="1"/>
                </p:cNvPicPr>
                <p:nvPr/>
              </p:nvPicPr>
              <p:blipFill>
                <a:blip r:embed="rId85"/>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935" name="Picture 934">
                  <a:extLst>
                    <a:ext uri="{FF2B5EF4-FFF2-40B4-BE49-F238E27FC236}">
                      <a16:creationId xmlns:a16="http://schemas.microsoft.com/office/drawing/2014/main" id="{5F1D2B27-893E-4167-9060-E3B441BCA121}"/>
                    </a:ext>
                  </a:extLst>
                </p:cNvPr>
                <p:cNvPicPr>
                  <a:picLocks noChangeAspect="1"/>
                </p:cNvPicPr>
                <p:nvPr/>
              </p:nvPicPr>
              <p:blipFill>
                <a:blip r:embed="rId86"/>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936" name="Picture 935">
                  <a:extLst>
                    <a:ext uri="{FF2B5EF4-FFF2-40B4-BE49-F238E27FC236}">
                      <a16:creationId xmlns:a16="http://schemas.microsoft.com/office/drawing/2014/main" id="{F3BFDF5E-151A-4C9B-A4A3-F392A80EF460}"/>
                    </a:ext>
                  </a:extLst>
                </p:cNvPr>
                <p:cNvPicPr>
                  <a:picLocks noChangeAspect="1"/>
                </p:cNvPicPr>
                <p:nvPr/>
              </p:nvPicPr>
              <p:blipFill>
                <a:blip r:embed="rId87"/>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937" name="Picture 936">
                  <a:extLst>
                    <a:ext uri="{FF2B5EF4-FFF2-40B4-BE49-F238E27FC236}">
                      <a16:creationId xmlns:a16="http://schemas.microsoft.com/office/drawing/2014/main" id="{9E72275F-0730-400D-95C7-317475CAD0BE}"/>
                    </a:ext>
                  </a:extLst>
                </p:cNvPr>
                <p:cNvPicPr>
                  <a:picLocks noChangeAspect="1"/>
                </p:cNvPicPr>
                <p:nvPr/>
              </p:nvPicPr>
              <p:blipFill>
                <a:blip r:embed="rId88"/>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938" name="Graphic 3512">
                  <a:extLst>
                    <a:ext uri="{FF2B5EF4-FFF2-40B4-BE49-F238E27FC236}">
                      <a16:creationId xmlns:a16="http://schemas.microsoft.com/office/drawing/2014/main" id="{B9FDD1A6-5E97-4FCC-B3CD-B8EC96368618}"/>
                    </a:ext>
                  </a:extLst>
                </p:cNvPr>
                <p:cNvGrpSpPr/>
                <p:nvPr/>
              </p:nvGrpSpPr>
              <p:grpSpPr>
                <a:xfrm>
                  <a:off x="5088130" y="4659329"/>
                  <a:ext cx="1028989" cy="1004778"/>
                  <a:chOff x="5088130" y="4659329"/>
                  <a:chExt cx="1028989" cy="1004778"/>
                </a:xfrm>
                <a:solidFill>
                  <a:srgbClr val="938F50"/>
                </a:solidFill>
              </p:grpSpPr>
              <p:pic>
                <p:nvPicPr>
                  <p:cNvPr id="939" name="Picture 938">
                    <a:extLst>
                      <a:ext uri="{FF2B5EF4-FFF2-40B4-BE49-F238E27FC236}">
                        <a16:creationId xmlns:a16="http://schemas.microsoft.com/office/drawing/2014/main" id="{2EDBED10-CBB5-488A-A358-97A3290E91EA}"/>
                      </a:ext>
                    </a:extLst>
                  </p:cNvPr>
                  <p:cNvPicPr>
                    <a:picLocks noChangeAspect="1"/>
                  </p:cNvPicPr>
                  <p:nvPr/>
                </p:nvPicPr>
                <p:blipFill>
                  <a:blip r:embed="rId89"/>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940" name="Freeform: Shape 939">
                    <a:extLst>
                      <a:ext uri="{FF2B5EF4-FFF2-40B4-BE49-F238E27FC236}">
                        <a16:creationId xmlns:a16="http://schemas.microsoft.com/office/drawing/2014/main" id="{71D0AB99-DCC0-4A2A-AAE5-8BAE0B9CCF23}"/>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941" name="Picture 940">
                    <a:extLst>
                      <a:ext uri="{FF2B5EF4-FFF2-40B4-BE49-F238E27FC236}">
                        <a16:creationId xmlns:a16="http://schemas.microsoft.com/office/drawing/2014/main" id="{244D001F-19E7-4630-8C70-68A77A6D2ED8}"/>
                      </a:ext>
                    </a:extLst>
                  </p:cNvPr>
                  <p:cNvPicPr>
                    <a:picLocks noChangeAspect="1"/>
                  </p:cNvPicPr>
                  <p:nvPr/>
                </p:nvPicPr>
                <p:blipFill>
                  <a:blip r:embed="rId90"/>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942" name="Picture 941">
                    <a:extLst>
                      <a:ext uri="{FF2B5EF4-FFF2-40B4-BE49-F238E27FC236}">
                        <a16:creationId xmlns:a16="http://schemas.microsoft.com/office/drawing/2014/main" id="{1AF7066C-5801-4C3A-B5F0-75C89A1A8B60}"/>
                      </a:ext>
                    </a:extLst>
                  </p:cNvPr>
                  <p:cNvPicPr>
                    <a:picLocks noChangeAspect="1"/>
                  </p:cNvPicPr>
                  <p:nvPr/>
                </p:nvPicPr>
                <p:blipFill>
                  <a:blip r:embed="rId91"/>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943" name="Freeform: Shape 942">
                    <a:extLst>
                      <a:ext uri="{FF2B5EF4-FFF2-40B4-BE49-F238E27FC236}">
                        <a16:creationId xmlns:a16="http://schemas.microsoft.com/office/drawing/2014/main" id="{DC9D1907-2460-4857-B0FC-0218663F46BF}"/>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944" name="Picture 943">
                    <a:extLst>
                      <a:ext uri="{FF2B5EF4-FFF2-40B4-BE49-F238E27FC236}">
                        <a16:creationId xmlns:a16="http://schemas.microsoft.com/office/drawing/2014/main" id="{60937358-AAF3-43C8-B9E5-7B863A6CE1AE}"/>
                      </a:ext>
                    </a:extLst>
                  </p:cNvPr>
                  <p:cNvPicPr>
                    <a:picLocks noChangeAspect="1"/>
                  </p:cNvPicPr>
                  <p:nvPr/>
                </p:nvPicPr>
                <p:blipFill>
                  <a:blip r:embed="rId92"/>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945" name="Picture 944">
                    <a:extLst>
                      <a:ext uri="{FF2B5EF4-FFF2-40B4-BE49-F238E27FC236}">
                        <a16:creationId xmlns:a16="http://schemas.microsoft.com/office/drawing/2014/main" id="{3F9E99A0-1322-4F2F-B71B-19E1AC7C658D}"/>
                      </a:ext>
                    </a:extLst>
                  </p:cNvPr>
                  <p:cNvPicPr>
                    <a:picLocks noChangeAspect="1"/>
                  </p:cNvPicPr>
                  <p:nvPr/>
                </p:nvPicPr>
                <p:blipFill>
                  <a:blip r:embed="rId93"/>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946" name="Picture 945">
                    <a:extLst>
                      <a:ext uri="{FF2B5EF4-FFF2-40B4-BE49-F238E27FC236}">
                        <a16:creationId xmlns:a16="http://schemas.microsoft.com/office/drawing/2014/main" id="{D237CA9D-55F5-4B63-BB81-49F9AD2DDB0D}"/>
                      </a:ext>
                    </a:extLst>
                  </p:cNvPr>
                  <p:cNvPicPr>
                    <a:picLocks noChangeAspect="1"/>
                  </p:cNvPicPr>
                  <p:nvPr/>
                </p:nvPicPr>
                <p:blipFill>
                  <a:blip r:embed="rId94"/>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947" name="Picture 946">
                    <a:extLst>
                      <a:ext uri="{FF2B5EF4-FFF2-40B4-BE49-F238E27FC236}">
                        <a16:creationId xmlns:a16="http://schemas.microsoft.com/office/drawing/2014/main" id="{3C077112-F12A-4C91-ADCC-E5FF6915B768}"/>
                      </a:ext>
                    </a:extLst>
                  </p:cNvPr>
                  <p:cNvPicPr>
                    <a:picLocks noChangeAspect="1"/>
                  </p:cNvPicPr>
                  <p:nvPr/>
                </p:nvPicPr>
                <p:blipFill>
                  <a:blip r:embed="rId95"/>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948" name="Picture 947">
                    <a:extLst>
                      <a:ext uri="{FF2B5EF4-FFF2-40B4-BE49-F238E27FC236}">
                        <a16:creationId xmlns:a16="http://schemas.microsoft.com/office/drawing/2014/main" id="{3786CA29-943E-43F6-AC72-3353E2651E27}"/>
                      </a:ext>
                    </a:extLst>
                  </p:cNvPr>
                  <p:cNvPicPr>
                    <a:picLocks noChangeAspect="1"/>
                  </p:cNvPicPr>
                  <p:nvPr/>
                </p:nvPicPr>
                <p:blipFill>
                  <a:blip r:embed="rId96"/>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949" name="Picture 948">
                    <a:extLst>
                      <a:ext uri="{FF2B5EF4-FFF2-40B4-BE49-F238E27FC236}">
                        <a16:creationId xmlns:a16="http://schemas.microsoft.com/office/drawing/2014/main" id="{4549C29A-2845-4432-B362-07E9D3749457}"/>
                      </a:ext>
                    </a:extLst>
                  </p:cNvPr>
                  <p:cNvPicPr>
                    <a:picLocks noChangeAspect="1"/>
                  </p:cNvPicPr>
                  <p:nvPr/>
                </p:nvPicPr>
                <p:blipFill>
                  <a:blip r:embed="rId97"/>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950" name="Picture 949">
                    <a:extLst>
                      <a:ext uri="{FF2B5EF4-FFF2-40B4-BE49-F238E27FC236}">
                        <a16:creationId xmlns:a16="http://schemas.microsoft.com/office/drawing/2014/main" id="{3155A3F6-E3A2-4968-8A6D-1BEF2C061E7B}"/>
                      </a:ext>
                    </a:extLst>
                  </p:cNvPr>
                  <p:cNvPicPr>
                    <a:picLocks noChangeAspect="1"/>
                  </p:cNvPicPr>
                  <p:nvPr/>
                </p:nvPicPr>
                <p:blipFill>
                  <a:blip r:embed="rId98"/>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951" name="Picture 950">
                    <a:extLst>
                      <a:ext uri="{FF2B5EF4-FFF2-40B4-BE49-F238E27FC236}">
                        <a16:creationId xmlns:a16="http://schemas.microsoft.com/office/drawing/2014/main" id="{3BD38AAF-912A-4216-A952-0FA2D4011A90}"/>
                      </a:ext>
                    </a:extLst>
                  </p:cNvPr>
                  <p:cNvPicPr>
                    <a:picLocks noChangeAspect="1"/>
                  </p:cNvPicPr>
                  <p:nvPr/>
                </p:nvPicPr>
                <p:blipFill>
                  <a:blip r:embed="rId99"/>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952" name="Picture 951">
                    <a:extLst>
                      <a:ext uri="{FF2B5EF4-FFF2-40B4-BE49-F238E27FC236}">
                        <a16:creationId xmlns:a16="http://schemas.microsoft.com/office/drawing/2014/main" id="{E240C6E5-3CE5-489E-83CE-9E6D9EDFD8A1}"/>
                      </a:ext>
                    </a:extLst>
                  </p:cNvPr>
                  <p:cNvPicPr>
                    <a:picLocks noChangeAspect="1"/>
                  </p:cNvPicPr>
                  <p:nvPr/>
                </p:nvPicPr>
                <p:blipFill>
                  <a:blip r:embed="rId100"/>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953" name="Picture 952">
                    <a:extLst>
                      <a:ext uri="{FF2B5EF4-FFF2-40B4-BE49-F238E27FC236}">
                        <a16:creationId xmlns:a16="http://schemas.microsoft.com/office/drawing/2014/main" id="{B184D883-DABB-4F7D-85F4-E7FBD5CAB799}"/>
                      </a:ext>
                    </a:extLst>
                  </p:cNvPr>
                  <p:cNvPicPr>
                    <a:picLocks noChangeAspect="1"/>
                  </p:cNvPicPr>
                  <p:nvPr/>
                </p:nvPicPr>
                <p:blipFill>
                  <a:blip r:embed="rId101"/>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954" name="Picture 953">
                    <a:extLst>
                      <a:ext uri="{FF2B5EF4-FFF2-40B4-BE49-F238E27FC236}">
                        <a16:creationId xmlns:a16="http://schemas.microsoft.com/office/drawing/2014/main" id="{E1DD5837-5ABB-4F9E-B020-40BB57DE8ADC}"/>
                      </a:ext>
                    </a:extLst>
                  </p:cNvPr>
                  <p:cNvPicPr>
                    <a:picLocks noChangeAspect="1"/>
                  </p:cNvPicPr>
                  <p:nvPr/>
                </p:nvPicPr>
                <p:blipFill>
                  <a:blip r:embed="rId102"/>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955" name="Picture 954">
                    <a:extLst>
                      <a:ext uri="{FF2B5EF4-FFF2-40B4-BE49-F238E27FC236}">
                        <a16:creationId xmlns:a16="http://schemas.microsoft.com/office/drawing/2014/main" id="{5E591601-F210-4A57-AA04-EF4E900402DA}"/>
                      </a:ext>
                    </a:extLst>
                  </p:cNvPr>
                  <p:cNvPicPr>
                    <a:picLocks noChangeAspect="1"/>
                  </p:cNvPicPr>
                  <p:nvPr/>
                </p:nvPicPr>
                <p:blipFill>
                  <a:blip r:embed="rId103"/>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895" name="Freeform: Shape 894">
                <a:extLst>
                  <a:ext uri="{FF2B5EF4-FFF2-40B4-BE49-F238E27FC236}">
                    <a16:creationId xmlns:a16="http://schemas.microsoft.com/office/drawing/2014/main" id="{2E36E7C5-5DE8-4A16-8D8C-BC33308948AD}"/>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896" name="Freeform: Shape 895">
                <a:extLst>
                  <a:ext uri="{FF2B5EF4-FFF2-40B4-BE49-F238E27FC236}">
                    <a16:creationId xmlns:a16="http://schemas.microsoft.com/office/drawing/2014/main" id="{41974E7C-4CDF-4A08-BCCA-EE2FDF877304}"/>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897" name="Freeform: Shape 896">
                <a:extLst>
                  <a:ext uri="{FF2B5EF4-FFF2-40B4-BE49-F238E27FC236}">
                    <a16:creationId xmlns:a16="http://schemas.microsoft.com/office/drawing/2014/main" id="{34A5A1CE-D094-4BB4-AA26-CDDF1D2AB5D4}"/>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898" name="Freeform: Shape 897">
                <a:extLst>
                  <a:ext uri="{FF2B5EF4-FFF2-40B4-BE49-F238E27FC236}">
                    <a16:creationId xmlns:a16="http://schemas.microsoft.com/office/drawing/2014/main" id="{3BDE943B-3D54-469E-8B37-50A8C6FA77BD}"/>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899" name="Freeform: Shape 898">
                <a:extLst>
                  <a:ext uri="{FF2B5EF4-FFF2-40B4-BE49-F238E27FC236}">
                    <a16:creationId xmlns:a16="http://schemas.microsoft.com/office/drawing/2014/main" id="{0D59E915-4BF8-45AE-8066-D248551EE1BF}"/>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900" name="Freeform: Shape 899">
                <a:extLst>
                  <a:ext uri="{FF2B5EF4-FFF2-40B4-BE49-F238E27FC236}">
                    <a16:creationId xmlns:a16="http://schemas.microsoft.com/office/drawing/2014/main" id="{6E84D700-8D5C-40C7-96C9-99A5F150257D}"/>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901" name="Freeform: Shape 900">
                <a:extLst>
                  <a:ext uri="{FF2B5EF4-FFF2-40B4-BE49-F238E27FC236}">
                    <a16:creationId xmlns:a16="http://schemas.microsoft.com/office/drawing/2014/main" id="{E32D62CC-5161-4A48-A1DE-214BBB4D95D7}"/>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902" name="Freeform: Shape 901">
                <a:extLst>
                  <a:ext uri="{FF2B5EF4-FFF2-40B4-BE49-F238E27FC236}">
                    <a16:creationId xmlns:a16="http://schemas.microsoft.com/office/drawing/2014/main" id="{B0EBC67E-0435-4568-8EF5-20FA7F4497F7}"/>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903" name="Freeform: Shape 902">
                <a:extLst>
                  <a:ext uri="{FF2B5EF4-FFF2-40B4-BE49-F238E27FC236}">
                    <a16:creationId xmlns:a16="http://schemas.microsoft.com/office/drawing/2014/main" id="{399544F1-2776-4C4E-B473-111AF99D93F3}"/>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904" name="Freeform: Shape 903">
                <a:extLst>
                  <a:ext uri="{FF2B5EF4-FFF2-40B4-BE49-F238E27FC236}">
                    <a16:creationId xmlns:a16="http://schemas.microsoft.com/office/drawing/2014/main" id="{CB4C54B1-09EE-4A24-9E71-B27A44E018FE}"/>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905" name="Freeform: Shape 904">
                <a:extLst>
                  <a:ext uri="{FF2B5EF4-FFF2-40B4-BE49-F238E27FC236}">
                    <a16:creationId xmlns:a16="http://schemas.microsoft.com/office/drawing/2014/main" id="{0BC216B3-AE0C-4171-8D30-9647BCC4889F}"/>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906" name="Freeform: Shape 905">
                <a:extLst>
                  <a:ext uri="{FF2B5EF4-FFF2-40B4-BE49-F238E27FC236}">
                    <a16:creationId xmlns:a16="http://schemas.microsoft.com/office/drawing/2014/main" id="{35F38143-05EF-4B37-9656-20C876F606AF}"/>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907" name="Freeform: Shape 906">
                <a:extLst>
                  <a:ext uri="{FF2B5EF4-FFF2-40B4-BE49-F238E27FC236}">
                    <a16:creationId xmlns:a16="http://schemas.microsoft.com/office/drawing/2014/main" id="{DAEB0C60-8EF6-4DED-8357-04044F8F65AC}"/>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908" name="Freeform: Shape 907">
                <a:extLst>
                  <a:ext uri="{FF2B5EF4-FFF2-40B4-BE49-F238E27FC236}">
                    <a16:creationId xmlns:a16="http://schemas.microsoft.com/office/drawing/2014/main" id="{F325FFF4-F0A3-46F4-AC4D-225587797B68}"/>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909" name="Freeform: Shape 908">
                <a:extLst>
                  <a:ext uri="{FF2B5EF4-FFF2-40B4-BE49-F238E27FC236}">
                    <a16:creationId xmlns:a16="http://schemas.microsoft.com/office/drawing/2014/main" id="{8E66C51B-60F4-4807-8198-BA34A07B36FC}"/>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910" name="Freeform: Shape 909">
                <a:extLst>
                  <a:ext uri="{FF2B5EF4-FFF2-40B4-BE49-F238E27FC236}">
                    <a16:creationId xmlns:a16="http://schemas.microsoft.com/office/drawing/2014/main" id="{4200B7A7-FAD1-460D-9B12-B4EA28E1AFC9}"/>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911" name="Freeform: Shape 910">
                <a:extLst>
                  <a:ext uri="{FF2B5EF4-FFF2-40B4-BE49-F238E27FC236}">
                    <a16:creationId xmlns:a16="http://schemas.microsoft.com/office/drawing/2014/main" id="{BD006E1F-3B6A-4C85-881F-B27F972706B5}"/>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912" name="Freeform: Shape 911">
                <a:extLst>
                  <a:ext uri="{FF2B5EF4-FFF2-40B4-BE49-F238E27FC236}">
                    <a16:creationId xmlns:a16="http://schemas.microsoft.com/office/drawing/2014/main" id="{815E03DE-903D-43D7-82FE-7877BE3CE497}"/>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873" name="Graphic 4">
              <a:extLst>
                <a:ext uri="{FF2B5EF4-FFF2-40B4-BE49-F238E27FC236}">
                  <a16:creationId xmlns:a16="http://schemas.microsoft.com/office/drawing/2014/main" id="{83A29DC8-9136-473A-8C03-D348820977D5}"/>
                </a:ext>
              </a:extLst>
            </p:cNvPr>
            <p:cNvGrpSpPr/>
            <p:nvPr/>
          </p:nvGrpSpPr>
          <p:grpSpPr>
            <a:xfrm rot="7853471">
              <a:off x="10104080" y="2235910"/>
              <a:ext cx="665401" cy="886578"/>
              <a:chOff x="8094246" y="2638689"/>
              <a:chExt cx="1625594" cy="2165933"/>
            </a:xfrm>
          </p:grpSpPr>
          <p:pic>
            <p:nvPicPr>
              <p:cNvPr id="874" name="Picture 873">
                <a:extLst>
                  <a:ext uri="{FF2B5EF4-FFF2-40B4-BE49-F238E27FC236}">
                    <a16:creationId xmlns:a16="http://schemas.microsoft.com/office/drawing/2014/main" id="{C8F5E8C0-D26E-403D-9F34-91D709EA22FD}"/>
                  </a:ext>
                </a:extLst>
              </p:cNvPr>
              <p:cNvPicPr>
                <a:picLocks noChangeAspect="1"/>
              </p:cNvPicPr>
              <p:nvPr/>
            </p:nvPicPr>
            <p:blipFill>
              <a:blip r:embed="rId2"/>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875" name="Picture 874">
                <a:extLst>
                  <a:ext uri="{FF2B5EF4-FFF2-40B4-BE49-F238E27FC236}">
                    <a16:creationId xmlns:a16="http://schemas.microsoft.com/office/drawing/2014/main" id="{E9F2E042-414E-47DC-8254-1C965AEF0FB8}"/>
                  </a:ext>
                </a:extLst>
              </p:cNvPr>
              <p:cNvPicPr>
                <a:picLocks noChangeAspect="1"/>
              </p:cNvPicPr>
              <p:nvPr/>
            </p:nvPicPr>
            <p:blipFill>
              <a:blip r:embed="rId3"/>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876" name="Picture 875">
                <a:extLst>
                  <a:ext uri="{FF2B5EF4-FFF2-40B4-BE49-F238E27FC236}">
                    <a16:creationId xmlns:a16="http://schemas.microsoft.com/office/drawing/2014/main" id="{4C8ED0A3-343D-4B22-B9A2-AD1BC4346C1C}"/>
                  </a:ext>
                </a:extLst>
              </p:cNvPr>
              <p:cNvPicPr>
                <a:picLocks noChangeAspect="1"/>
              </p:cNvPicPr>
              <p:nvPr/>
            </p:nvPicPr>
            <p:blipFill>
              <a:blip r:embed="rId4"/>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877" name="Picture 876">
                <a:extLst>
                  <a:ext uri="{FF2B5EF4-FFF2-40B4-BE49-F238E27FC236}">
                    <a16:creationId xmlns:a16="http://schemas.microsoft.com/office/drawing/2014/main" id="{0ED03D8B-177C-4B33-8079-EE6A79F58793}"/>
                  </a:ext>
                </a:extLst>
              </p:cNvPr>
              <p:cNvPicPr>
                <a:picLocks noChangeAspect="1"/>
              </p:cNvPicPr>
              <p:nvPr/>
            </p:nvPicPr>
            <p:blipFill>
              <a:blip r:embed="rId5"/>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878" name="Graphic 4">
                <a:extLst>
                  <a:ext uri="{FF2B5EF4-FFF2-40B4-BE49-F238E27FC236}">
                    <a16:creationId xmlns:a16="http://schemas.microsoft.com/office/drawing/2014/main" id="{9141D15A-96EA-4128-B5B5-4DD706E0B29F}"/>
                  </a:ext>
                </a:extLst>
              </p:cNvPr>
              <p:cNvGrpSpPr/>
              <p:nvPr/>
            </p:nvGrpSpPr>
            <p:grpSpPr>
              <a:xfrm>
                <a:off x="8126300" y="3059970"/>
                <a:ext cx="851720" cy="769295"/>
                <a:chOff x="8126300" y="3059970"/>
                <a:chExt cx="851720" cy="769295"/>
              </a:xfrm>
              <a:solidFill>
                <a:srgbClr val="F2D5D0">
                  <a:alpha val="32000"/>
                </a:srgbClr>
              </a:solidFill>
            </p:grpSpPr>
            <p:pic>
              <p:nvPicPr>
                <p:cNvPr id="892" name="Picture 891">
                  <a:extLst>
                    <a:ext uri="{FF2B5EF4-FFF2-40B4-BE49-F238E27FC236}">
                      <a16:creationId xmlns:a16="http://schemas.microsoft.com/office/drawing/2014/main" id="{CDDCD74F-7DBB-48D2-9A70-8FE65EC02371}"/>
                    </a:ext>
                  </a:extLst>
                </p:cNvPr>
                <p:cNvPicPr>
                  <a:picLocks noChangeAspect="1"/>
                </p:cNvPicPr>
                <p:nvPr/>
              </p:nvPicPr>
              <p:blipFill>
                <a:blip r:embed="rId6"/>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893" name="Freeform: Shape 892">
                  <a:extLst>
                    <a:ext uri="{FF2B5EF4-FFF2-40B4-BE49-F238E27FC236}">
                      <a16:creationId xmlns:a16="http://schemas.microsoft.com/office/drawing/2014/main" id="{776B95CD-5C73-47CA-B5F8-447177EC3588}"/>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879" name="Picture 878">
                <a:extLst>
                  <a:ext uri="{FF2B5EF4-FFF2-40B4-BE49-F238E27FC236}">
                    <a16:creationId xmlns:a16="http://schemas.microsoft.com/office/drawing/2014/main" id="{5D1686F9-1A1A-4BE3-8580-DDFB8FF1BBB2}"/>
                  </a:ext>
                </a:extLst>
              </p:cNvPr>
              <p:cNvPicPr>
                <a:picLocks noChangeAspect="1"/>
              </p:cNvPicPr>
              <p:nvPr/>
            </p:nvPicPr>
            <p:blipFill>
              <a:blip r:embed="rId7"/>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880" name="Picture 879">
                <a:extLst>
                  <a:ext uri="{FF2B5EF4-FFF2-40B4-BE49-F238E27FC236}">
                    <a16:creationId xmlns:a16="http://schemas.microsoft.com/office/drawing/2014/main" id="{716C18C4-1117-4CF3-A3B7-C4ED400DC7DA}"/>
                  </a:ext>
                </a:extLst>
              </p:cNvPr>
              <p:cNvPicPr>
                <a:picLocks noChangeAspect="1"/>
              </p:cNvPicPr>
              <p:nvPr/>
            </p:nvPicPr>
            <p:blipFill>
              <a:blip r:embed="rId8"/>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881" name="Picture 880">
                <a:extLst>
                  <a:ext uri="{FF2B5EF4-FFF2-40B4-BE49-F238E27FC236}">
                    <a16:creationId xmlns:a16="http://schemas.microsoft.com/office/drawing/2014/main" id="{58320411-8290-45D7-A9E1-308B31ED7F3A}"/>
                  </a:ext>
                </a:extLst>
              </p:cNvPr>
              <p:cNvPicPr>
                <a:picLocks noChangeAspect="1"/>
              </p:cNvPicPr>
              <p:nvPr/>
            </p:nvPicPr>
            <p:blipFill>
              <a:blip r:embed="rId9"/>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882" name="Picture 881">
                <a:extLst>
                  <a:ext uri="{FF2B5EF4-FFF2-40B4-BE49-F238E27FC236}">
                    <a16:creationId xmlns:a16="http://schemas.microsoft.com/office/drawing/2014/main" id="{FF10067C-C8B6-445F-BBC7-30A4BE71709B}"/>
                  </a:ext>
                </a:extLst>
              </p:cNvPr>
              <p:cNvPicPr>
                <a:picLocks noChangeAspect="1"/>
              </p:cNvPicPr>
              <p:nvPr/>
            </p:nvPicPr>
            <p:blipFill>
              <a:blip r:embed="rId10"/>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883" name="Picture 882">
                <a:extLst>
                  <a:ext uri="{FF2B5EF4-FFF2-40B4-BE49-F238E27FC236}">
                    <a16:creationId xmlns:a16="http://schemas.microsoft.com/office/drawing/2014/main" id="{E6D8046B-3FD3-4AB4-A325-880C66726E4F}"/>
                  </a:ext>
                </a:extLst>
              </p:cNvPr>
              <p:cNvPicPr>
                <a:picLocks noChangeAspect="1"/>
              </p:cNvPicPr>
              <p:nvPr/>
            </p:nvPicPr>
            <p:blipFill>
              <a:blip r:embed="rId11"/>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884" name="Picture 883">
                <a:extLst>
                  <a:ext uri="{FF2B5EF4-FFF2-40B4-BE49-F238E27FC236}">
                    <a16:creationId xmlns:a16="http://schemas.microsoft.com/office/drawing/2014/main" id="{C6020F43-1EBD-4EAC-AF29-A5BBE99BBD71}"/>
                  </a:ext>
                </a:extLst>
              </p:cNvPr>
              <p:cNvPicPr>
                <a:picLocks noChangeAspect="1"/>
              </p:cNvPicPr>
              <p:nvPr/>
            </p:nvPicPr>
            <p:blipFill>
              <a:blip r:embed="rId12"/>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885" name="Picture 884">
                <a:extLst>
                  <a:ext uri="{FF2B5EF4-FFF2-40B4-BE49-F238E27FC236}">
                    <a16:creationId xmlns:a16="http://schemas.microsoft.com/office/drawing/2014/main" id="{B0F80345-6675-4443-9A14-071D071BEB71}"/>
                  </a:ext>
                </a:extLst>
              </p:cNvPr>
              <p:cNvPicPr>
                <a:picLocks noChangeAspect="1"/>
              </p:cNvPicPr>
              <p:nvPr/>
            </p:nvPicPr>
            <p:blipFill>
              <a:blip r:embed="rId13"/>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886" name="Graphic 4">
                <a:extLst>
                  <a:ext uri="{FF2B5EF4-FFF2-40B4-BE49-F238E27FC236}">
                    <a16:creationId xmlns:a16="http://schemas.microsoft.com/office/drawing/2014/main" id="{8F6B9969-E8C3-4B56-BEC2-EEDA8AC31284}"/>
                  </a:ext>
                </a:extLst>
              </p:cNvPr>
              <p:cNvGrpSpPr/>
              <p:nvPr/>
            </p:nvGrpSpPr>
            <p:grpSpPr>
              <a:xfrm>
                <a:off x="8945966" y="3252294"/>
                <a:ext cx="406296" cy="636500"/>
                <a:chOff x="8945966" y="3252294"/>
                <a:chExt cx="406296" cy="636500"/>
              </a:xfrm>
              <a:solidFill>
                <a:srgbClr val="EDCBC3">
                  <a:alpha val="26000"/>
                </a:srgbClr>
              </a:solidFill>
            </p:grpSpPr>
            <p:pic>
              <p:nvPicPr>
                <p:cNvPr id="887" name="Picture 886">
                  <a:extLst>
                    <a:ext uri="{FF2B5EF4-FFF2-40B4-BE49-F238E27FC236}">
                      <a16:creationId xmlns:a16="http://schemas.microsoft.com/office/drawing/2014/main" id="{36626CF4-1E49-474C-950A-7B5B23D32007}"/>
                    </a:ext>
                  </a:extLst>
                </p:cNvPr>
                <p:cNvPicPr>
                  <a:picLocks noChangeAspect="1"/>
                </p:cNvPicPr>
                <p:nvPr/>
              </p:nvPicPr>
              <p:blipFill>
                <a:blip r:embed="rId14"/>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888" name="Freeform: Shape 887">
                  <a:extLst>
                    <a:ext uri="{FF2B5EF4-FFF2-40B4-BE49-F238E27FC236}">
                      <a16:creationId xmlns:a16="http://schemas.microsoft.com/office/drawing/2014/main" id="{66997FB2-F8B6-4091-BC4F-B3EC222F7C6B}"/>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889" name="Freeform: Shape 888">
                  <a:extLst>
                    <a:ext uri="{FF2B5EF4-FFF2-40B4-BE49-F238E27FC236}">
                      <a16:creationId xmlns:a16="http://schemas.microsoft.com/office/drawing/2014/main" id="{71DD1D4F-2BA0-418A-9573-13D5A08303F3}"/>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890" name="Freeform: Shape 889">
                  <a:extLst>
                    <a:ext uri="{FF2B5EF4-FFF2-40B4-BE49-F238E27FC236}">
                      <a16:creationId xmlns:a16="http://schemas.microsoft.com/office/drawing/2014/main" id="{737F1F6C-A918-44E7-82E8-D93796D38B11}"/>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891" name="Freeform: Shape 890">
                  <a:extLst>
                    <a:ext uri="{FF2B5EF4-FFF2-40B4-BE49-F238E27FC236}">
                      <a16:creationId xmlns:a16="http://schemas.microsoft.com/office/drawing/2014/main" id="{9D09D2A0-9E49-4A4D-9331-26ADB82A31E3}"/>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spTree>
    <p:extLst>
      <p:ext uri="{BB962C8B-B14F-4D97-AF65-F5344CB8AC3E}">
        <p14:creationId xmlns:p14="http://schemas.microsoft.com/office/powerpoint/2010/main" val="271497166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CED9D7"/>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9DA51F9-EE10-4AAC-B543-7F2920AB41FF}"/>
              </a:ext>
            </a:extLst>
          </p:cNvPr>
          <p:cNvSpPr/>
          <p:nvPr/>
        </p:nvSpPr>
        <p:spPr>
          <a:xfrm>
            <a:off x="0" y="3429000"/>
            <a:ext cx="12192000" cy="3429001"/>
          </a:xfrm>
          <a:prstGeom prst="rect">
            <a:avLst/>
          </a:prstGeom>
          <a:solidFill>
            <a:srgbClr val="728C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
        <p:nvSpPr>
          <p:cNvPr id="5" name="Rectangle 4">
            <a:extLst>
              <a:ext uri="{FF2B5EF4-FFF2-40B4-BE49-F238E27FC236}">
                <a16:creationId xmlns:a16="http://schemas.microsoft.com/office/drawing/2014/main" id="{0941DAF9-528A-43AA-94B3-75360B5CFC21}"/>
              </a:ext>
            </a:extLst>
          </p:cNvPr>
          <p:cNvSpPr/>
          <p:nvPr/>
        </p:nvSpPr>
        <p:spPr>
          <a:xfrm>
            <a:off x="2868385" y="1709057"/>
            <a:ext cx="6455229" cy="3635828"/>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
        <p:nvSpPr>
          <p:cNvPr id="6" name="Rectangle 5">
            <a:extLst>
              <a:ext uri="{FF2B5EF4-FFF2-40B4-BE49-F238E27FC236}">
                <a16:creationId xmlns:a16="http://schemas.microsoft.com/office/drawing/2014/main" id="{F81B1E0C-8335-40F0-89E4-CE6C7F80C8FC}"/>
              </a:ext>
            </a:extLst>
          </p:cNvPr>
          <p:cNvSpPr/>
          <p:nvPr/>
        </p:nvSpPr>
        <p:spPr>
          <a:xfrm>
            <a:off x="3165861" y="755347"/>
            <a:ext cx="5577091" cy="2251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1" dirty="0">
              <a:solidFill>
                <a:srgbClr val="728C86"/>
              </a:solidFill>
              <a:latin typeface="Signatura Monoline Script" panose="02000506000000020004" pitchFamily="2" charset="0"/>
              <a:cs typeface="DB Helvethaica X" panose="02000506090000020004" pitchFamily="2" charset="-34"/>
            </a:endParaRPr>
          </a:p>
          <a:p>
            <a:pPr algn="ctr"/>
            <a:r>
              <a:rPr lang="en-US" sz="3200" b="1" dirty="0">
                <a:solidFill>
                  <a:srgbClr val="728C86"/>
                </a:solidFill>
                <a:latin typeface="Signatura Monoline Script" panose="02000506000000020004" pitchFamily="2" charset="0"/>
                <a:cs typeface="DB Helvethaica X" panose="02000506090000020004" pitchFamily="2" charset="-34"/>
              </a:rPr>
              <a:t>Different seating arrangements </a:t>
            </a:r>
            <a:endParaRPr lang="th-TH" sz="3200" b="1" dirty="0">
              <a:solidFill>
                <a:srgbClr val="728C86"/>
              </a:solidFill>
              <a:latin typeface="Signatura Monoline Script" panose="02000506000000020004" pitchFamily="2" charset="0"/>
              <a:cs typeface="DB Helvethaica X" panose="02000506090000020004" pitchFamily="2" charset="-34"/>
            </a:endParaRPr>
          </a:p>
        </p:txBody>
      </p:sp>
      <p:sp>
        <p:nvSpPr>
          <p:cNvPr id="7" name="Rectangle 6">
            <a:extLst>
              <a:ext uri="{FF2B5EF4-FFF2-40B4-BE49-F238E27FC236}">
                <a16:creationId xmlns:a16="http://schemas.microsoft.com/office/drawing/2014/main" id="{7B1371A6-D074-446F-A21E-F248D3A524DA}"/>
              </a:ext>
            </a:extLst>
          </p:cNvPr>
          <p:cNvSpPr/>
          <p:nvPr/>
        </p:nvSpPr>
        <p:spPr>
          <a:xfrm>
            <a:off x="4038928" y="871697"/>
            <a:ext cx="3820210" cy="5442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4800" dirty="0">
              <a:solidFill>
                <a:schemeClr val="accent6">
                  <a:lumMod val="50000"/>
                </a:schemeClr>
              </a:solidFill>
              <a:latin typeface="Signatura Monoline Script" panose="02000506000000020004" pitchFamily="2" charset="0"/>
              <a:cs typeface="DB Helvethaica X 67 MedCond" panose="02000506090000020004" pitchFamily="2" charset="-34"/>
            </a:endParaRPr>
          </a:p>
        </p:txBody>
      </p:sp>
      <p:grpSp>
        <p:nvGrpSpPr>
          <p:cNvPr id="2" name="Group 1">
            <a:extLst>
              <a:ext uri="{FF2B5EF4-FFF2-40B4-BE49-F238E27FC236}">
                <a16:creationId xmlns:a16="http://schemas.microsoft.com/office/drawing/2014/main" id="{09A4DE15-5FA2-473C-87E4-B981BFD9EC44}"/>
              </a:ext>
            </a:extLst>
          </p:cNvPr>
          <p:cNvGrpSpPr/>
          <p:nvPr/>
        </p:nvGrpSpPr>
        <p:grpSpPr>
          <a:xfrm>
            <a:off x="-4156" y="2773363"/>
            <a:ext cx="5250664" cy="3882598"/>
            <a:chOff x="-4156" y="2773363"/>
            <a:chExt cx="5250664" cy="3882598"/>
          </a:xfrm>
        </p:grpSpPr>
        <p:grpSp>
          <p:nvGrpSpPr>
            <p:cNvPr id="1983" name="Graphic 3339">
              <a:extLst>
                <a:ext uri="{FF2B5EF4-FFF2-40B4-BE49-F238E27FC236}">
                  <a16:creationId xmlns:a16="http://schemas.microsoft.com/office/drawing/2014/main" id="{E86C7CBB-95B8-4A73-B97F-A4DD7172269B}"/>
                </a:ext>
              </a:extLst>
            </p:cNvPr>
            <p:cNvGrpSpPr/>
            <p:nvPr/>
          </p:nvGrpSpPr>
          <p:grpSpPr>
            <a:xfrm rot="16200000">
              <a:off x="3571864" y="4981318"/>
              <a:ext cx="1150845" cy="2198442"/>
              <a:chOff x="4830056" y="4928236"/>
              <a:chExt cx="1150845" cy="2198442"/>
            </a:xfrm>
          </p:grpSpPr>
          <p:pic>
            <p:nvPicPr>
              <p:cNvPr id="1984" name="Picture 1983">
                <a:extLst>
                  <a:ext uri="{FF2B5EF4-FFF2-40B4-BE49-F238E27FC236}">
                    <a16:creationId xmlns:a16="http://schemas.microsoft.com/office/drawing/2014/main" id="{A1CEE373-3604-4AB0-9FB3-6AB10D632F10}"/>
                  </a:ext>
                </a:extLst>
              </p:cNvPr>
              <p:cNvPicPr>
                <a:picLocks noChangeAspect="1"/>
              </p:cNvPicPr>
              <p:nvPr/>
            </p:nvPicPr>
            <p:blipFill>
              <a:blip r:embed="rId2"/>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1985" name="Graphic 3339">
                <a:extLst>
                  <a:ext uri="{FF2B5EF4-FFF2-40B4-BE49-F238E27FC236}">
                    <a16:creationId xmlns:a16="http://schemas.microsoft.com/office/drawing/2014/main" id="{6AEFB16C-85C0-43FA-92B3-BA18452EC7CD}"/>
                  </a:ext>
                </a:extLst>
              </p:cNvPr>
              <p:cNvGrpSpPr/>
              <p:nvPr/>
            </p:nvGrpSpPr>
            <p:grpSpPr>
              <a:xfrm>
                <a:off x="5406217" y="5705856"/>
                <a:ext cx="463040" cy="395485"/>
                <a:chOff x="5406217" y="5705856"/>
                <a:chExt cx="463040" cy="395485"/>
              </a:xfrm>
            </p:grpSpPr>
            <p:sp>
              <p:nvSpPr>
                <p:cNvPr id="2142" name="Freeform: Shape 2141">
                  <a:extLst>
                    <a:ext uri="{FF2B5EF4-FFF2-40B4-BE49-F238E27FC236}">
                      <a16:creationId xmlns:a16="http://schemas.microsoft.com/office/drawing/2014/main" id="{EAA55C7D-0416-4EBC-BE52-0370AFFECE19}"/>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2143" name="Picture 2142">
                  <a:extLst>
                    <a:ext uri="{FF2B5EF4-FFF2-40B4-BE49-F238E27FC236}">
                      <a16:creationId xmlns:a16="http://schemas.microsoft.com/office/drawing/2014/main" id="{E2E4B56D-9569-4B1F-8F59-8ABE329819FE}"/>
                    </a:ext>
                  </a:extLst>
                </p:cNvPr>
                <p:cNvPicPr>
                  <a:picLocks noChangeAspect="1"/>
                </p:cNvPicPr>
                <p:nvPr/>
              </p:nvPicPr>
              <p:blipFill>
                <a:blip r:embed="rId3"/>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2144" name="Picture 2143">
                  <a:extLst>
                    <a:ext uri="{FF2B5EF4-FFF2-40B4-BE49-F238E27FC236}">
                      <a16:creationId xmlns:a16="http://schemas.microsoft.com/office/drawing/2014/main" id="{9FE0F4D7-49BB-487D-9EA4-8634CFCB8736}"/>
                    </a:ext>
                  </a:extLst>
                </p:cNvPr>
                <p:cNvPicPr>
                  <a:picLocks noChangeAspect="1"/>
                </p:cNvPicPr>
                <p:nvPr/>
              </p:nvPicPr>
              <p:blipFill>
                <a:blip r:embed="rId4"/>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2145" name="Graphic 3339">
                  <a:extLst>
                    <a:ext uri="{FF2B5EF4-FFF2-40B4-BE49-F238E27FC236}">
                      <a16:creationId xmlns:a16="http://schemas.microsoft.com/office/drawing/2014/main" id="{F487868D-A655-4557-B560-6FC36CD70D8C}"/>
                    </a:ext>
                  </a:extLst>
                </p:cNvPr>
                <p:cNvGrpSpPr/>
                <p:nvPr/>
              </p:nvGrpSpPr>
              <p:grpSpPr>
                <a:xfrm>
                  <a:off x="5461192" y="5756597"/>
                  <a:ext cx="350643" cy="318893"/>
                  <a:chOff x="5461192" y="5756597"/>
                  <a:chExt cx="350643" cy="318893"/>
                </a:xfrm>
              </p:grpSpPr>
              <p:sp>
                <p:nvSpPr>
                  <p:cNvPr id="2146" name="Freeform: Shape 2145">
                    <a:extLst>
                      <a:ext uri="{FF2B5EF4-FFF2-40B4-BE49-F238E27FC236}">
                        <a16:creationId xmlns:a16="http://schemas.microsoft.com/office/drawing/2014/main" id="{CF6A2BAD-B6BA-42D5-816B-00580984838D}"/>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2147" name="Freeform: Shape 2146">
                    <a:extLst>
                      <a:ext uri="{FF2B5EF4-FFF2-40B4-BE49-F238E27FC236}">
                        <a16:creationId xmlns:a16="http://schemas.microsoft.com/office/drawing/2014/main" id="{5E0A9775-FB1A-4F31-8E3D-3C1AF871A026}"/>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2148" name="Freeform: Shape 2147">
                    <a:extLst>
                      <a:ext uri="{FF2B5EF4-FFF2-40B4-BE49-F238E27FC236}">
                        <a16:creationId xmlns:a16="http://schemas.microsoft.com/office/drawing/2014/main" id="{B8BA349E-117F-45AF-A4CD-D3727B923EA4}"/>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2149" name="Freeform: Shape 2148">
                    <a:extLst>
                      <a:ext uri="{FF2B5EF4-FFF2-40B4-BE49-F238E27FC236}">
                        <a16:creationId xmlns:a16="http://schemas.microsoft.com/office/drawing/2014/main" id="{900CFE45-2CF8-4DC4-828E-BC16CCCE3DC0}"/>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2150" name="Freeform: Shape 2149">
                    <a:extLst>
                      <a:ext uri="{FF2B5EF4-FFF2-40B4-BE49-F238E27FC236}">
                        <a16:creationId xmlns:a16="http://schemas.microsoft.com/office/drawing/2014/main" id="{F40FCC84-1058-4EA9-989A-1318CC1D623D}"/>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2151" name="Freeform: Shape 2150">
                    <a:extLst>
                      <a:ext uri="{FF2B5EF4-FFF2-40B4-BE49-F238E27FC236}">
                        <a16:creationId xmlns:a16="http://schemas.microsoft.com/office/drawing/2014/main" id="{6791A8CA-2B19-4B99-BF8E-51B56BC66706}"/>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2152" name="Freeform: Shape 2151">
                    <a:extLst>
                      <a:ext uri="{FF2B5EF4-FFF2-40B4-BE49-F238E27FC236}">
                        <a16:creationId xmlns:a16="http://schemas.microsoft.com/office/drawing/2014/main" id="{C38F31B7-9690-4571-83CB-C9413ADAF355}"/>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2153" name="Freeform: Shape 2152">
                    <a:extLst>
                      <a:ext uri="{FF2B5EF4-FFF2-40B4-BE49-F238E27FC236}">
                        <a16:creationId xmlns:a16="http://schemas.microsoft.com/office/drawing/2014/main" id="{4574B8F5-DD1A-4D22-9ADB-35A35527BFE6}"/>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2154" name="Freeform: Shape 2153">
                    <a:extLst>
                      <a:ext uri="{FF2B5EF4-FFF2-40B4-BE49-F238E27FC236}">
                        <a16:creationId xmlns:a16="http://schemas.microsoft.com/office/drawing/2014/main" id="{22771155-C83A-43CF-9E27-85452F7F5656}"/>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2155" name="Freeform: Shape 2154">
                    <a:extLst>
                      <a:ext uri="{FF2B5EF4-FFF2-40B4-BE49-F238E27FC236}">
                        <a16:creationId xmlns:a16="http://schemas.microsoft.com/office/drawing/2014/main" id="{51B869A9-6F60-4480-AF10-E6107B2AC1BB}"/>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2156" name="Freeform: Shape 2155">
                    <a:extLst>
                      <a:ext uri="{FF2B5EF4-FFF2-40B4-BE49-F238E27FC236}">
                        <a16:creationId xmlns:a16="http://schemas.microsoft.com/office/drawing/2014/main" id="{61263F01-1A18-43C1-B21B-1F0051143DE3}"/>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2157" name="Freeform: Shape 2156">
                    <a:extLst>
                      <a:ext uri="{FF2B5EF4-FFF2-40B4-BE49-F238E27FC236}">
                        <a16:creationId xmlns:a16="http://schemas.microsoft.com/office/drawing/2014/main" id="{9880B434-D176-4E6F-939B-E9042F771F5D}"/>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1986" name="Graphic 3339">
                <a:extLst>
                  <a:ext uri="{FF2B5EF4-FFF2-40B4-BE49-F238E27FC236}">
                    <a16:creationId xmlns:a16="http://schemas.microsoft.com/office/drawing/2014/main" id="{D75F9EBD-903D-4542-89E8-5DD7DB7DB5F5}"/>
                  </a:ext>
                </a:extLst>
              </p:cNvPr>
              <p:cNvGrpSpPr/>
              <p:nvPr/>
            </p:nvGrpSpPr>
            <p:grpSpPr>
              <a:xfrm>
                <a:off x="5318954" y="5399734"/>
                <a:ext cx="476606" cy="414474"/>
                <a:chOff x="5318954" y="5399734"/>
                <a:chExt cx="476606" cy="414474"/>
              </a:xfrm>
            </p:grpSpPr>
            <p:sp>
              <p:nvSpPr>
                <p:cNvPr id="2126" name="Freeform: Shape 2125">
                  <a:extLst>
                    <a:ext uri="{FF2B5EF4-FFF2-40B4-BE49-F238E27FC236}">
                      <a16:creationId xmlns:a16="http://schemas.microsoft.com/office/drawing/2014/main" id="{67222144-155D-4990-9A57-C1F277480B24}"/>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2127" name="Picture 2126">
                  <a:extLst>
                    <a:ext uri="{FF2B5EF4-FFF2-40B4-BE49-F238E27FC236}">
                      <a16:creationId xmlns:a16="http://schemas.microsoft.com/office/drawing/2014/main" id="{6206C157-B5E1-40DD-AEE7-AC550ABBB3C1}"/>
                    </a:ext>
                  </a:extLst>
                </p:cNvPr>
                <p:cNvPicPr>
                  <a:picLocks noChangeAspect="1"/>
                </p:cNvPicPr>
                <p:nvPr/>
              </p:nvPicPr>
              <p:blipFill>
                <a:blip r:embed="rId5"/>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2128" name="Picture 2127">
                  <a:extLst>
                    <a:ext uri="{FF2B5EF4-FFF2-40B4-BE49-F238E27FC236}">
                      <a16:creationId xmlns:a16="http://schemas.microsoft.com/office/drawing/2014/main" id="{F8CA38C4-EB11-4190-AC9D-C2CF3E5962F8}"/>
                    </a:ext>
                  </a:extLst>
                </p:cNvPr>
                <p:cNvPicPr>
                  <a:picLocks noChangeAspect="1"/>
                </p:cNvPicPr>
                <p:nvPr/>
              </p:nvPicPr>
              <p:blipFill>
                <a:blip r:embed="rId6"/>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2129" name="Graphic 3339">
                  <a:extLst>
                    <a:ext uri="{FF2B5EF4-FFF2-40B4-BE49-F238E27FC236}">
                      <a16:creationId xmlns:a16="http://schemas.microsoft.com/office/drawing/2014/main" id="{38CA4E89-C7EA-4507-8B90-6AB16AEEAEC7}"/>
                    </a:ext>
                  </a:extLst>
                </p:cNvPr>
                <p:cNvGrpSpPr/>
                <p:nvPr/>
              </p:nvGrpSpPr>
              <p:grpSpPr>
                <a:xfrm>
                  <a:off x="5364163" y="5453208"/>
                  <a:ext cx="370327" cy="333864"/>
                  <a:chOff x="5364163" y="5453208"/>
                  <a:chExt cx="370327" cy="333864"/>
                </a:xfrm>
                <a:solidFill>
                  <a:srgbClr val="A0A58F"/>
                </a:solidFill>
              </p:grpSpPr>
              <p:sp>
                <p:nvSpPr>
                  <p:cNvPr id="2130" name="Freeform: Shape 2129">
                    <a:extLst>
                      <a:ext uri="{FF2B5EF4-FFF2-40B4-BE49-F238E27FC236}">
                        <a16:creationId xmlns:a16="http://schemas.microsoft.com/office/drawing/2014/main" id="{AF99486F-DB2B-4AC1-9673-0588A503681A}"/>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2131" name="Freeform: Shape 2130">
                    <a:extLst>
                      <a:ext uri="{FF2B5EF4-FFF2-40B4-BE49-F238E27FC236}">
                        <a16:creationId xmlns:a16="http://schemas.microsoft.com/office/drawing/2014/main" id="{7753265B-DCA5-4398-86F9-8DAE5E5134C6}"/>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2132" name="Freeform: Shape 2131">
                    <a:extLst>
                      <a:ext uri="{FF2B5EF4-FFF2-40B4-BE49-F238E27FC236}">
                        <a16:creationId xmlns:a16="http://schemas.microsoft.com/office/drawing/2014/main" id="{1D67F957-1F93-46ED-9D97-A5C4E94523A7}"/>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2133" name="Freeform: Shape 2132">
                    <a:extLst>
                      <a:ext uri="{FF2B5EF4-FFF2-40B4-BE49-F238E27FC236}">
                        <a16:creationId xmlns:a16="http://schemas.microsoft.com/office/drawing/2014/main" id="{9FEF84B3-2FC2-4B3B-ADF3-2079D80141CB}"/>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2134" name="Freeform: Shape 2133">
                    <a:extLst>
                      <a:ext uri="{FF2B5EF4-FFF2-40B4-BE49-F238E27FC236}">
                        <a16:creationId xmlns:a16="http://schemas.microsoft.com/office/drawing/2014/main" id="{FF5B4CCB-8BA3-4AEC-853B-230D31475BD9}"/>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2135" name="Freeform: Shape 2134">
                    <a:extLst>
                      <a:ext uri="{FF2B5EF4-FFF2-40B4-BE49-F238E27FC236}">
                        <a16:creationId xmlns:a16="http://schemas.microsoft.com/office/drawing/2014/main" id="{DF20AD93-E61E-44E1-BF1C-2EAE6CD827BB}"/>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2136" name="Freeform: Shape 2135">
                    <a:extLst>
                      <a:ext uri="{FF2B5EF4-FFF2-40B4-BE49-F238E27FC236}">
                        <a16:creationId xmlns:a16="http://schemas.microsoft.com/office/drawing/2014/main" id="{6E43AA7C-D8AD-475F-9380-E2CE31B20568}"/>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2137" name="Freeform: Shape 2136">
                    <a:extLst>
                      <a:ext uri="{FF2B5EF4-FFF2-40B4-BE49-F238E27FC236}">
                        <a16:creationId xmlns:a16="http://schemas.microsoft.com/office/drawing/2014/main" id="{30B98AE7-48E3-4529-8652-4F0EC61722F1}"/>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2138" name="Freeform: Shape 2137">
                    <a:extLst>
                      <a:ext uri="{FF2B5EF4-FFF2-40B4-BE49-F238E27FC236}">
                        <a16:creationId xmlns:a16="http://schemas.microsoft.com/office/drawing/2014/main" id="{768A0391-D7ED-481E-93ED-1C6A1592CBBD}"/>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2139" name="Freeform: Shape 2138">
                    <a:extLst>
                      <a:ext uri="{FF2B5EF4-FFF2-40B4-BE49-F238E27FC236}">
                        <a16:creationId xmlns:a16="http://schemas.microsoft.com/office/drawing/2014/main" id="{530BA01F-2892-44A3-845B-32C55230C349}"/>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2140" name="Freeform: Shape 2139">
                    <a:extLst>
                      <a:ext uri="{FF2B5EF4-FFF2-40B4-BE49-F238E27FC236}">
                        <a16:creationId xmlns:a16="http://schemas.microsoft.com/office/drawing/2014/main" id="{6E5823E9-28F3-4357-8573-1C456FE84C5F}"/>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2141" name="Freeform: Shape 2140">
                    <a:extLst>
                      <a:ext uri="{FF2B5EF4-FFF2-40B4-BE49-F238E27FC236}">
                        <a16:creationId xmlns:a16="http://schemas.microsoft.com/office/drawing/2014/main" id="{B5679CD5-91A9-4654-A18F-FBED4F6A2D52}"/>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1987" name="Graphic 3339">
                <a:extLst>
                  <a:ext uri="{FF2B5EF4-FFF2-40B4-BE49-F238E27FC236}">
                    <a16:creationId xmlns:a16="http://schemas.microsoft.com/office/drawing/2014/main" id="{FF4E6DC5-62EC-473F-8387-FADA2A3AEC05}"/>
                  </a:ext>
                </a:extLst>
              </p:cNvPr>
              <p:cNvGrpSpPr/>
              <p:nvPr/>
            </p:nvGrpSpPr>
            <p:grpSpPr>
              <a:xfrm>
                <a:off x="5130193" y="6290496"/>
                <a:ext cx="438869" cy="517201"/>
                <a:chOff x="5130193" y="6290496"/>
                <a:chExt cx="438869" cy="517201"/>
              </a:xfrm>
            </p:grpSpPr>
            <p:grpSp>
              <p:nvGrpSpPr>
                <p:cNvPr id="2108" name="Graphic 3339">
                  <a:extLst>
                    <a:ext uri="{FF2B5EF4-FFF2-40B4-BE49-F238E27FC236}">
                      <a16:creationId xmlns:a16="http://schemas.microsoft.com/office/drawing/2014/main" id="{BE1D0D8E-EDCA-47DB-9AB1-7A5DC43FE4FA}"/>
                    </a:ext>
                  </a:extLst>
                </p:cNvPr>
                <p:cNvGrpSpPr/>
                <p:nvPr/>
              </p:nvGrpSpPr>
              <p:grpSpPr>
                <a:xfrm>
                  <a:off x="5130193" y="6290496"/>
                  <a:ext cx="438869" cy="517201"/>
                  <a:chOff x="5130193" y="6290496"/>
                  <a:chExt cx="438869" cy="517201"/>
                </a:xfrm>
                <a:solidFill>
                  <a:srgbClr val="FBFFFF"/>
                </a:solidFill>
              </p:grpSpPr>
              <p:sp>
                <p:nvSpPr>
                  <p:cNvPr id="2124" name="Freeform: Shape 2123">
                    <a:extLst>
                      <a:ext uri="{FF2B5EF4-FFF2-40B4-BE49-F238E27FC236}">
                        <a16:creationId xmlns:a16="http://schemas.microsoft.com/office/drawing/2014/main" id="{2D7EF98D-EC39-4EC7-A037-840E70D49BE0}"/>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2125" name="Freeform: Shape 2124">
                    <a:extLst>
                      <a:ext uri="{FF2B5EF4-FFF2-40B4-BE49-F238E27FC236}">
                        <a16:creationId xmlns:a16="http://schemas.microsoft.com/office/drawing/2014/main" id="{6898CD02-422E-468A-B77A-4B746852A7D4}"/>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2109" name="Picture 2108">
                  <a:extLst>
                    <a:ext uri="{FF2B5EF4-FFF2-40B4-BE49-F238E27FC236}">
                      <a16:creationId xmlns:a16="http://schemas.microsoft.com/office/drawing/2014/main" id="{09227D22-0568-4841-B088-D0B90CD44747}"/>
                    </a:ext>
                  </a:extLst>
                </p:cNvPr>
                <p:cNvPicPr>
                  <a:picLocks noChangeAspect="1"/>
                </p:cNvPicPr>
                <p:nvPr/>
              </p:nvPicPr>
              <p:blipFill>
                <a:blip r:embed="rId7"/>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2110" name="Picture 2109">
                  <a:extLst>
                    <a:ext uri="{FF2B5EF4-FFF2-40B4-BE49-F238E27FC236}">
                      <a16:creationId xmlns:a16="http://schemas.microsoft.com/office/drawing/2014/main" id="{485A320E-F9F0-44F1-84D2-6312907EAA78}"/>
                    </a:ext>
                  </a:extLst>
                </p:cNvPr>
                <p:cNvPicPr>
                  <a:picLocks noChangeAspect="1"/>
                </p:cNvPicPr>
                <p:nvPr/>
              </p:nvPicPr>
              <p:blipFill>
                <a:blip r:embed="rId8"/>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2111" name="Graphic 3339">
                  <a:extLst>
                    <a:ext uri="{FF2B5EF4-FFF2-40B4-BE49-F238E27FC236}">
                      <a16:creationId xmlns:a16="http://schemas.microsoft.com/office/drawing/2014/main" id="{32F121AB-D622-4113-8040-EECBA60B92FA}"/>
                    </a:ext>
                  </a:extLst>
                </p:cNvPr>
                <p:cNvGrpSpPr/>
                <p:nvPr/>
              </p:nvGrpSpPr>
              <p:grpSpPr>
                <a:xfrm>
                  <a:off x="5195275" y="6340385"/>
                  <a:ext cx="298443" cy="367021"/>
                  <a:chOff x="5195275" y="6340385"/>
                  <a:chExt cx="298443" cy="367021"/>
                </a:xfrm>
                <a:solidFill>
                  <a:srgbClr val="A0BDAB"/>
                </a:solidFill>
              </p:grpSpPr>
              <p:sp>
                <p:nvSpPr>
                  <p:cNvPr id="2112" name="Freeform: Shape 2111">
                    <a:extLst>
                      <a:ext uri="{FF2B5EF4-FFF2-40B4-BE49-F238E27FC236}">
                        <a16:creationId xmlns:a16="http://schemas.microsoft.com/office/drawing/2014/main" id="{DFA9613D-0F75-4A0E-BB7A-730742F5A68F}"/>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2113" name="Freeform: Shape 2112">
                    <a:extLst>
                      <a:ext uri="{FF2B5EF4-FFF2-40B4-BE49-F238E27FC236}">
                        <a16:creationId xmlns:a16="http://schemas.microsoft.com/office/drawing/2014/main" id="{C3CCFF36-8D69-4D24-8808-06CCA62E3D28}"/>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2114" name="Freeform: Shape 2113">
                    <a:extLst>
                      <a:ext uri="{FF2B5EF4-FFF2-40B4-BE49-F238E27FC236}">
                        <a16:creationId xmlns:a16="http://schemas.microsoft.com/office/drawing/2014/main" id="{679D39E6-3D9D-404C-BDC0-94827236478E}"/>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2115" name="Freeform: Shape 2114">
                    <a:extLst>
                      <a:ext uri="{FF2B5EF4-FFF2-40B4-BE49-F238E27FC236}">
                        <a16:creationId xmlns:a16="http://schemas.microsoft.com/office/drawing/2014/main" id="{CEE77E3F-26A2-4385-B8ED-E25A7B9FABA2}"/>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2116" name="Freeform: Shape 2115">
                    <a:extLst>
                      <a:ext uri="{FF2B5EF4-FFF2-40B4-BE49-F238E27FC236}">
                        <a16:creationId xmlns:a16="http://schemas.microsoft.com/office/drawing/2014/main" id="{3D7D03B9-A903-4366-B9CC-67BFA0A2525B}"/>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2117" name="Freeform: Shape 2116">
                    <a:extLst>
                      <a:ext uri="{FF2B5EF4-FFF2-40B4-BE49-F238E27FC236}">
                        <a16:creationId xmlns:a16="http://schemas.microsoft.com/office/drawing/2014/main" id="{8351C2FF-B312-453A-B2E4-FF786557D458}"/>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2118" name="Freeform: Shape 2117">
                    <a:extLst>
                      <a:ext uri="{FF2B5EF4-FFF2-40B4-BE49-F238E27FC236}">
                        <a16:creationId xmlns:a16="http://schemas.microsoft.com/office/drawing/2014/main" id="{B6841191-8E40-42FE-862F-C252CB930974}"/>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2119" name="Freeform: Shape 2118">
                    <a:extLst>
                      <a:ext uri="{FF2B5EF4-FFF2-40B4-BE49-F238E27FC236}">
                        <a16:creationId xmlns:a16="http://schemas.microsoft.com/office/drawing/2014/main" id="{27F203CE-E7B7-48E3-AFE3-0A1F5F7E0E8E}"/>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2120" name="Freeform: Shape 2119">
                    <a:extLst>
                      <a:ext uri="{FF2B5EF4-FFF2-40B4-BE49-F238E27FC236}">
                        <a16:creationId xmlns:a16="http://schemas.microsoft.com/office/drawing/2014/main" id="{055BEA42-986F-4362-A39F-98A88CBE9513}"/>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2121" name="Freeform: Shape 2120">
                    <a:extLst>
                      <a:ext uri="{FF2B5EF4-FFF2-40B4-BE49-F238E27FC236}">
                        <a16:creationId xmlns:a16="http://schemas.microsoft.com/office/drawing/2014/main" id="{2B268A02-450D-4408-9979-5B45BDDE1F8A}"/>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2122" name="Freeform: Shape 2121">
                    <a:extLst>
                      <a:ext uri="{FF2B5EF4-FFF2-40B4-BE49-F238E27FC236}">
                        <a16:creationId xmlns:a16="http://schemas.microsoft.com/office/drawing/2014/main" id="{FA40D536-46C8-4FEF-BCC3-B6ED4337CE87}"/>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2123" name="Freeform: Shape 2122">
                    <a:extLst>
                      <a:ext uri="{FF2B5EF4-FFF2-40B4-BE49-F238E27FC236}">
                        <a16:creationId xmlns:a16="http://schemas.microsoft.com/office/drawing/2014/main" id="{6842A262-9E70-4319-8652-0A1F519F54D0}"/>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1988" name="Picture 1987">
                <a:extLst>
                  <a:ext uri="{FF2B5EF4-FFF2-40B4-BE49-F238E27FC236}">
                    <a16:creationId xmlns:a16="http://schemas.microsoft.com/office/drawing/2014/main" id="{5EBA6D22-B96E-4BF7-9213-96BF8897D054}"/>
                  </a:ext>
                </a:extLst>
              </p:cNvPr>
              <p:cNvPicPr>
                <a:picLocks noChangeAspect="1"/>
              </p:cNvPicPr>
              <p:nvPr/>
            </p:nvPicPr>
            <p:blipFill>
              <a:blip r:embed="rId9"/>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1989" name="Picture 1988">
                <a:extLst>
                  <a:ext uri="{FF2B5EF4-FFF2-40B4-BE49-F238E27FC236}">
                    <a16:creationId xmlns:a16="http://schemas.microsoft.com/office/drawing/2014/main" id="{5A72E5E1-3C32-477E-A8CD-A567204E2248}"/>
                  </a:ext>
                </a:extLst>
              </p:cNvPr>
              <p:cNvPicPr>
                <a:picLocks noChangeAspect="1"/>
              </p:cNvPicPr>
              <p:nvPr/>
            </p:nvPicPr>
            <p:blipFill>
              <a:blip r:embed="rId10"/>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1990" name="Picture 1989">
                <a:extLst>
                  <a:ext uri="{FF2B5EF4-FFF2-40B4-BE49-F238E27FC236}">
                    <a16:creationId xmlns:a16="http://schemas.microsoft.com/office/drawing/2014/main" id="{7CC1E516-05A9-4F57-A8D7-98A49FEBE9E9}"/>
                  </a:ext>
                </a:extLst>
              </p:cNvPr>
              <p:cNvPicPr>
                <a:picLocks noChangeAspect="1"/>
              </p:cNvPicPr>
              <p:nvPr/>
            </p:nvPicPr>
            <p:blipFill>
              <a:blip r:embed="rId11"/>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1991" name="Picture 1990">
                <a:extLst>
                  <a:ext uri="{FF2B5EF4-FFF2-40B4-BE49-F238E27FC236}">
                    <a16:creationId xmlns:a16="http://schemas.microsoft.com/office/drawing/2014/main" id="{07E6B94E-491E-43CF-B098-D0E4B079A59D}"/>
                  </a:ext>
                </a:extLst>
              </p:cNvPr>
              <p:cNvPicPr>
                <a:picLocks noChangeAspect="1"/>
              </p:cNvPicPr>
              <p:nvPr/>
            </p:nvPicPr>
            <p:blipFill>
              <a:blip r:embed="rId12"/>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1992" name="Graphic 3339">
                <a:extLst>
                  <a:ext uri="{FF2B5EF4-FFF2-40B4-BE49-F238E27FC236}">
                    <a16:creationId xmlns:a16="http://schemas.microsoft.com/office/drawing/2014/main" id="{39DC084B-1BCA-40A4-9B4D-ECC840DBC162}"/>
                  </a:ext>
                </a:extLst>
              </p:cNvPr>
              <p:cNvGrpSpPr/>
              <p:nvPr/>
            </p:nvGrpSpPr>
            <p:grpSpPr>
              <a:xfrm>
                <a:off x="4955894" y="6032381"/>
                <a:ext cx="457741" cy="586476"/>
                <a:chOff x="4955894" y="6032381"/>
                <a:chExt cx="457741" cy="586476"/>
              </a:xfrm>
            </p:grpSpPr>
            <p:grpSp>
              <p:nvGrpSpPr>
                <p:cNvPr id="2089" name="Graphic 3339">
                  <a:extLst>
                    <a:ext uri="{FF2B5EF4-FFF2-40B4-BE49-F238E27FC236}">
                      <a16:creationId xmlns:a16="http://schemas.microsoft.com/office/drawing/2014/main" id="{C87C3441-C74A-45DD-B59F-8F501234AD4D}"/>
                    </a:ext>
                  </a:extLst>
                </p:cNvPr>
                <p:cNvGrpSpPr/>
                <p:nvPr/>
              </p:nvGrpSpPr>
              <p:grpSpPr>
                <a:xfrm>
                  <a:off x="4955894" y="6032381"/>
                  <a:ext cx="457741" cy="586476"/>
                  <a:chOff x="4955894" y="6032381"/>
                  <a:chExt cx="457741" cy="586476"/>
                </a:xfrm>
                <a:solidFill>
                  <a:srgbClr val="FBFFFF"/>
                </a:solidFill>
              </p:grpSpPr>
              <p:sp>
                <p:nvSpPr>
                  <p:cNvPr id="2106" name="Freeform: Shape 2105">
                    <a:extLst>
                      <a:ext uri="{FF2B5EF4-FFF2-40B4-BE49-F238E27FC236}">
                        <a16:creationId xmlns:a16="http://schemas.microsoft.com/office/drawing/2014/main" id="{9DD0E0A4-0249-487C-9987-DBA15809039E}"/>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2107" name="Freeform: Shape 2106">
                    <a:extLst>
                      <a:ext uri="{FF2B5EF4-FFF2-40B4-BE49-F238E27FC236}">
                        <a16:creationId xmlns:a16="http://schemas.microsoft.com/office/drawing/2014/main" id="{6D50533C-2F88-4EB5-A71B-25AE2A327AE4}"/>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2090" name="Graphic 3339">
                  <a:extLst>
                    <a:ext uri="{FF2B5EF4-FFF2-40B4-BE49-F238E27FC236}">
                      <a16:creationId xmlns:a16="http://schemas.microsoft.com/office/drawing/2014/main" id="{1CB524C9-63CD-428F-B3BA-D04D5025DD91}"/>
                    </a:ext>
                  </a:extLst>
                </p:cNvPr>
                <p:cNvGrpSpPr/>
                <p:nvPr/>
              </p:nvGrpSpPr>
              <p:grpSpPr>
                <a:xfrm>
                  <a:off x="4958575" y="6036966"/>
                  <a:ext cx="450606" cy="578081"/>
                  <a:chOff x="4958575" y="6036966"/>
                  <a:chExt cx="450606" cy="578081"/>
                </a:xfrm>
                <a:solidFill>
                  <a:srgbClr val="A0BDAB"/>
                </a:solidFill>
              </p:grpSpPr>
              <p:pic>
                <p:nvPicPr>
                  <p:cNvPr id="2091" name="Picture 2090">
                    <a:extLst>
                      <a:ext uri="{FF2B5EF4-FFF2-40B4-BE49-F238E27FC236}">
                        <a16:creationId xmlns:a16="http://schemas.microsoft.com/office/drawing/2014/main" id="{FCA56953-FCF9-424B-B33E-27C702530DAD}"/>
                      </a:ext>
                    </a:extLst>
                  </p:cNvPr>
                  <p:cNvPicPr>
                    <a:picLocks noChangeAspect="1"/>
                  </p:cNvPicPr>
                  <p:nvPr/>
                </p:nvPicPr>
                <p:blipFill>
                  <a:blip r:embed="rId13"/>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2092" name="Picture 2091">
                    <a:extLst>
                      <a:ext uri="{FF2B5EF4-FFF2-40B4-BE49-F238E27FC236}">
                        <a16:creationId xmlns:a16="http://schemas.microsoft.com/office/drawing/2014/main" id="{1F946BE2-BEF6-4333-8322-053BAAA40E93}"/>
                      </a:ext>
                    </a:extLst>
                  </p:cNvPr>
                  <p:cNvPicPr>
                    <a:picLocks noChangeAspect="1"/>
                  </p:cNvPicPr>
                  <p:nvPr/>
                </p:nvPicPr>
                <p:blipFill>
                  <a:blip r:embed="rId14"/>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2093" name="Graphic 3339">
                    <a:extLst>
                      <a:ext uri="{FF2B5EF4-FFF2-40B4-BE49-F238E27FC236}">
                        <a16:creationId xmlns:a16="http://schemas.microsoft.com/office/drawing/2014/main" id="{9969C5BA-0D6F-4648-AC8D-F9D1BBA0BD0F}"/>
                      </a:ext>
                    </a:extLst>
                  </p:cNvPr>
                  <p:cNvGrpSpPr/>
                  <p:nvPr/>
                </p:nvGrpSpPr>
                <p:grpSpPr>
                  <a:xfrm>
                    <a:off x="4980229" y="6072822"/>
                    <a:ext cx="378118" cy="496971"/>
                    <a:chOff x="4980229" y="6072822"/>
                    <a:chExt cx="378118" cy="496971"/>
                  </a:xfrm>
                  <a:solidFill>
                    <a:srgbClr val="A0BDAB"/>
                  </a:solidFill>
                </p:grpSpPr>
                <p:sp>
                  <p:nvSpPr>
                    <p:cNvPr id="2094" name="Freeform: Shape 2093">
                      <a:extLst>
                        <a:ext uri="{FF2B5EF4-FFF2-40B4-BE49-F238E27FC236}">
                          <a16:creationId xmlns:a16="http://schemas.microsoft.com/office/drawing/2014/main" id="{FEBED479-7863-4DB1-A73B-2FDBF467A8F7}"/>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2095" name="Freeform: Shape 2094">
                      <a:extLst>
                        <a:ext uri="{FF2B5EF4-FFF2-40B4-BE49-F238E27FC236}">
                          <a16:creationId xmlns:a16="http://schemas.microsoft.com/office/drawing/2014/main" id="{ABB78BBA-4C1D-483B-8FC8-6302A2F66A77}"/>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2096" name="Freeform: Shape 2095">
                      <a:extLst>
                        <a:ext uri="{FF2B5EF4-FFF2-40B4-BE49-F238E27FC236}">
                          <a16:creationId xmlns:a16="http://schemas.microsoft.com/office/drawing/2014/main" id="{4B025B61-E617-4EE9-98B5-C44D25AECB4B}"/>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2097" name="Freeform: Shape 2096">
                      <a:extLst>
                        <a:ext uri="{FF2B5EF4-FFF2-40B4-BE49-F238E27FC236}">
                          <a16:creationId xmlns:a16="http://schemas.microsoft.com/office/drawing/2014/main" id="{90783D43-EA54-41E6-8D8D-BE854D1ABB38}"/>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2098" name="Freeform: Shape 2097">
                      <a:extLst>
                        <a:ext uri="{FF2B5EF4-FFF2-40B4-BE49-F238E27FC236}">
                          <a16:creationId xmlns:a16="http://schemas.microsoft.com/office/drawing/2014/main" id="{674FA79E-CCBE-4744-A1D4-34D735E7C0AA}"/>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2099" name="Freeform: Shape 2098">
                      <a:extLst>
                        <a:ext uri="{FF2B5EF4-FFF2-40B4-BE49-F238E27FC236}">
                          <a16:creationId xmlns:a16="http://schemas.microsoft.com/office/drawing/2014/main" id="{4B619F06-59A4-42E0-AEFA-7E94108FBA06}"/>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2100" name="Freeform: Shape 2099">
                      <a:extLst>
                        <a:ext uri="{FF2B5EF4-FFF2-40B4-BE49-F238E27FC236}">
                          <a16:creationId xmlns:a16="http://schemas.microsoft.com/office/drawing/2014/main" id="{E2903868-3BC6-43B0-ADEF-884B88915032}"/>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2101" name="Freeform: Shape 2100">
                      <a:extLst>
                        <a:ext uri="{FF2B5EF4-FFF2-40B4-BE49-F238E27FC236}">
                          <a16:creationId xmlns:a16="http://schemas.microsoft.com/office/drawing/2014/main" id="{41A40E5E-74BD-4B9C-946D-58E1F15B6D10}"/>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2102" name="Freeform: Shape 2101">
                      <a:extLst>
                        <a:ext uri="{FF2B5EF4-FFF2-40B4-BE49-F238E27FC236}">
                          <a16:creationId xmlns:a16="http://schemas.microsoft.com/office/drawing/2014/main" id="{21ACEB2A-1CAA-48FB-96E8-9DD124650F09}"/>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2103" name="Freeform: Shape 2102">
                      <a:extLst>
                        <a:ext uri="{FF2B5EF4-FFF2-40B4-BE49-F238E27FC236}">
                          <a16:creationId xmlns:a16="http://schemas.microsoft.com/office/drawing/2014/main" id="{5E691B4A-8F1F-4647-9B42-57E6B4B469BA}"/>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2104" name="Freeform: Shape 2103">
                      <a:extLst>
                        <a:ext uri="{FF2B5EF4-FFF2-40B4-BE49-F238E27FC236}">
                          <a16:creationId xmlns:a16="http://schemas.microsoft.com/office/drawing/2014/main" id="{98F70DCC-C39F-417A-9E6A-A2FD12AAAAD0}"/>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2105" name="Freeform: Shape 2104">
                      <a:extLst>
                        <a:ext uri="{FF2B5EF4-FFF2-40B4-BE49-F238E27FC236}">
                          <a16:creationId xmlns:a16="http://schemas.microsoft.com/office/drawing/2014/main" id="{960C1883-2642-42A9-974B-DB7530896BA3}"/>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1993" name="Graphic 3339">
                <a:extLst>
                  <a:ext uri="{FF2B5EF4-FFF2-40B4-BE49-F238E27FC236}">
                    <a16:creationId xmlns:a16="http://schemas.microsoft.com/office/drawing/2014/main" id="{EA9AB3D8-710A-4243-BDB2-662B42044159}"/>
                  </a:ext>
                </a:extLst>
              </p:cNvPr>
              <p:cNvGrpSpPr/>
              <p:nvPr/>
            </p:nvGrpSpPr>
            <p:grpSpPr>
              <a:xfrm>
                <a:off x="4852700" y="5752331"/>
                <a:ext cx="455471" cy="582377"/>
                <a:chOff x="4852700" y="5752331"/>
                <a:chExt cx="455471" cy="582377"/>
              </a:xfrm>
            </p:grpSpPr>
            <p:grpSp>
              <p:nvGrpSpPr>
                <p:cNvPr id="2070" name="Graphic 3339">
                  <a:extLst>
                    <a:ext uri="{FF2B5EF4-FFF2-40B4-BE49-F238E27FC236}">
                      <a16:creationId xmlns:a16="http://schemas.microsoft.com/office/drawing/2014/main" id="{144EAE95-F1D4-4623-81D3-6DCFD305BEB5}"/>
                    </a:ext>
                  </a:extLst>
                </p:cNvPr>
                <p:cNvGrpSpPr/>
                <p:nvPr/>
              </p:nvGrpSpPr>
              <p:grpSpPr>
                <a:xfrm>
                  <a:off x="4852700" y="5752331"/>
                  <a:ext cx="455471" cy="582377"/>
                  <a:chOff x="4852700" y="5752331"/>
                  <a:chExt cx="455471" cy="582377"/>
                </a:xfrm>
                <a:solidFill>
                  <a:srgbClr val="FBFFFF"/>
                </a:solidFill>
              </p:grpSpPr>
              <p:sp>
                <p:nvSpPr>
                  <p:cNvPr id="2087" name="Freeform: Shape 2086">
                    <a:extLst>
                      <a:ext uri="{FF2B5EF4-FFF2-40B4-BE49-F238E27FC236}">
                        <a16:creationId xmlns:a16="http://schemas.microsoft.com/office/drawing/2014/main" id="{A2515FF2-18F1-4156-8823-EDDB32C2E267}"/>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2088" name="Freeform: Shape 2087">
                    <a:extLst>
                      <a:ext uri="{FF2B5EF4-FFF2-40B4-BE49-F238E27FC236}">
                        <a16:creationId xmlns:a16="http://schemas.microsoft.com/office/drawing/2014/main" id="{92BB61D3-6BAB-493F-9FDC-92A7E7B36626}"/>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2071" name="Graphic 3339">
                  <a:extLst>
                    <a:ext uri="{FF2B5EF4-FFF2-40B4-BE49-F238E27FC236}">
                      <a16:creationId xmlns:a16="http://schemas.microsoft.com/office/drawing/2014/main" id="{2682F24F-7A9F-4FF3-90D9-8CAAF9FAB118}"/>
                    </a:ext>
                  </a:extLst>
                </p:cNvPr>
                <p:cNvGrpSpPr/>
                <p:nvPr/>
              </p:nvGrpSpPr>
              <p:grpSpPr>
                <a:xfrm>
                  <a:off x="4854817" y="5755337"/>
                  <a:ext cx="447642" cy="578081"/>
                  <a:chOff x="4854817" y="5755337"/>
                  <a:chExt cx="447642" cy="578081"/>
                </a:xfrm>
                <a:solidFill>
                  <a:srgbClr val="A0BDAB"/>
                </a:solidFill>
              </p:grpSpPr>
              <p:pic>
                <p:nvPicPr>
                  <p:cNvPr id="2072" name="Picture 2071">
                    <a:extLst>
                      <a:ext uri="{FF2B5EF4-FFF2-40B4-BE49-F238E27FC236}">
                        <a16:creationId xmlns:a16="http://schemas.microsoft.com/office/drawing/2014/main" id="{6E9D20C5-99AF-4B9A-9CD1-886A02E635DC}"/>
                      </a:ext>
                    </a:extLst>
                  </p:cNvPr>
                  <p:cNvPicPr>
                    <a:picLocks noChangeAspect="1"/>
                  </p:cNvPicPr>
                  <p:nvPr/>
                </p:nvPicPr>
                <p:blipFill>
                  <a:blip r:embed="rId15"/>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2073" name="Picture 2072">
                    <a:extLst>
                      <a:ext uri="{FF2B5EF4-FFF2-40B4-BE49-F238E27FC236}">
                        <a16:creationId xmlns:a16="http://schemas.microsoft.com/office/drawing/2014/main" id="{94342C61-A02B-471C-951F-52A22AD12C3A}"/>
                      </a:ext>
                    </a:extLst>
                  </p:cNvPr>
                  <p:cNvPicPr>
                    <a:picLocks noChangeAspect="1"/>
                  </p:cNvPicPr>
                  <p:nvPr/>
                </p:nvPicPr>
                <p:blipFill>
                  <a:blip r:embed="rId16"/>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2074" name="Graphic 3339">
                    <a:extLst>
                      <a:ext uri="{FF2B5EF4-FFF2-40B4-BE49-F238E27FC236}">
                        <a16:creationId xmlns:a16="http://schemas.microsoft.com/office/drawing/2014/main" id="{1BE3FDCE-E7A3-4AB3-8E67-AF0C8C59AB30}"/>
                      </a:ext>
                    </a:extLst>
                  </p:cNvPr>
                  <p:cNvGrpSpPr/>
                  <p:nvPr/>
                </p:nvGrpSpPr>
                <p:grpSpPr>
                  <a:xfrm>
                    <a:off x="4876974" y="5792646"/>
                    <a:ext cx="376005" cy="493503"/>
                    <a:chOff x="4876974" y="5792646"/>
                    <a:chExt cx="376005" cy="493503"/>
                  </a:xfrm>
                  <a:solidFill>
                    <a:srgbClr val="A0BDAB"/>
                  </a:solidFill>
                </p:grpSpPr>
                <p:sp>
                  <p:nvSpPr>
                    <p:cNvPr id="2075" name="Freeform: Shape 2074">
                      <a:extLst>
                        <a:ext uri="{FF2B5EF4-FFF2-40B4-BE49-F238E27FC236}">
                          <a16:creationId xmlns:a16="http://schemas.microsoft.com/office/drawing/2014/main" id="{039AC3C7-A716-4002-943A-97B179B72FFE}"/>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2076" name="Freeform: Shape 2075">
                      <a:extLst>
                        <a:ext uri="{FF2B5EF4-FFF2-40B4-BE49-F238E27FC236}">
                          <a16:creationId xmlns:a16="http://schemas.microsoft.com/office/drawing/2014/main" id="{3BDCABAB-00D5-42B9-A50B-C101F5F44299}"/>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2077" name="Freeform: Shape 2076">
                      <a:extLst>
                        <a:ext uri="{FF2B5EF4-FFF2-40B4-BE49-F238E27FC236}">
                          <a16:creationId xmlns:a16="http://schemas.microsoft.com/office/drawing/2014/main" id="{C344A43F-1A62-44B9-8811-84DFBCD4AEE7}"/>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2078" name="Freeform: Shape 2077">
                      <a:extLst>
                        <a:ext uri="{FF2B5EF4-FFF2-40B4-BE49-F238E27FC236}">
                          <a16:creationId xmlns:a16="http://schemas.microsoft.com/office/drawing/2014/main" id="{A8BF83D6-0666-45E7-ADA8-0712C3630BD5}"/>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2079" name="Freeform: Shape 2078">
                      <a:extLst>
                        <a:ext uri="{FF2B5EF4-FFF2-40B4-BE49-F238E27FC236}">
                          <a16:creationId xmlns:a16="http://schemas.microsoft.com/office/drawing/2014/main" id="{F528FFFB-57BB-44EB-938B-A9BA153BECDE}"/>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2080" name="Freeform: Shape 2079">
                      <a:extLst>
                        <a:ext uri="{FF2B5EF4-FFF2-40B4-BE49-F238E27FC236}">
                          <a16:creationId xmlns:a16="http://schemas.microsoft.com/office/drawing/2014/main" id="{0B467648-76DD-4FBA-893B-AB70EBB1B467}"/>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2081" name="Freeform: Shape 2080">
                      <a:extLst>
                        <a:ext uri="{FF2B5EF4-FFF2-40B4-BE49-F238E27FC236}">
                          <a16:creationId xmlns:a16="http://schemas.microsoft.com/office/drawing/2014/main" id="{225FC7F8-8417-4E4B-A644-CD9A5A78169B}"/>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2082" name="Freeform: Shape 2081">
                      <a:extLst>
                        <a:ext uri="{FF2B5EF4-FFF2-40B4-BE49-F238E27FC236}">
                          <a16:creationId xmlns:a16="http://schemas.microsoft.com/office/drawing/2014/main" id="{C42AB124-1AC0-43F5-984D-DDCBB9A6C628}"/>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2083" name="Freeform: Shape 2082">
                      <a:extLst>
                        <a:ext uri="{FF2B5EF4-FFF2-40B4-BE49-F238E27FC236}">
                          <a16:creationId xmlns:a16="http://schemas.microsoft.com/office/drawing/2014/main" id="{EBFD089B-9478-49A7-83E1-8925C161B068}"/>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2084" name="Freeform: Shape 2083">
                      <a:extLst>
                        <a:ext uri="{FF2B5EF4-FFF2-40B4-BE49-F238E27FC236}">
                          <a16:creationId xmlns:a16="http://schemas.microsoft.com/office/drawing/2014/main" id="{6A919B0A-A93D-4C47-8318-593B93FDDD7D}"/>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2085" name="Freeform: Shape 2084">
                      <a:extLst>
                        <a:ext uri="{FF2B5EF4-FFF2-40B4-BE49-F238E27FC236}">
                          <a16:creationId xmlns:a16="http://schemas.microsoft.com/office/drawing/2014/main" id="{405C611B-28E3-4438-90B2-5029F8216B65}"/>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2086" name="Freeform: Shape 2085">
                      <a:extLst>
                        <a:ext uri="{FF2B5EF4-FFF2-40B4-BE49-F238E27FC236}">
                          <a16:creationId xmlns:a16="http://schemas.microsoft.com/office/drawing/2014/main" id="{F73AD110-1E1C-43A3-A325-0E2DCC84FFB7}"/>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1994" name="Graphic 3339">
                <a:extLst>
                  <a:ext uri="{FF2B5EF4-FFF2-40B4-BE49-F238E27FC236}">
                    <a16:creationId xmlns:a16="http://schemas.microsoft.com/office/drawing/2014/main" id="{E859C56F-734A-45C5-9826-AF94E3A22C9F}"/>
                  </a:ext>
                </a:extLst>
              </p:cNvPr>
              <p:cNvGrpSpPr/>
              <p:nvPr/>
            </p:nvGrpSpPr>
            <p:grpSpPr>
              <a:xfrm>
                <a:off x="4830056" y="5301765"/>
                <a:ext cx="471265" cy="599974"/>
                <a:chOff x="4830056" y="5301765"/>
                <a:chExt cx="471265" cy="599974"/>
              </a:xfrm>
            </p:grpSpPr>
            <p:pic>
              <p:nvPicPr>
                <p:cNvPr id="2049" name="Picture 2048">
                  <a:extLst>
                    <a:ext uri="{FF2B5EF4-FFF2-40B4-BE49-F238E27FC236}">
                      <a16:creationId xmlns:a16="http://schemas.microsoft.com/office/drawing/2014/main" id="{7E27BDC0-9100-4F3E-9CCA-6EDD61FCE454}"/>
                    </a:ext>
                  </a:extLst>
                </p:cNvPr>
                <p:cNvPicPr>
                  <a:picLocks noChangeAspect="1"/>
                </p:cNvPicPr>
                <p:nvPr/>
              </p:nvPicPr>
              <p:blipFill>
                <a:blip r:embed="rId17"/>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2050" name="Graphic 3339">
                  <a:extLst>
                    <a:ext uri="{FF2B5EF4-FFF2-40B4-BE49-F238E27FC236}">
                      <a16:creationId xmlns:a16="http://schemas.microsoft.com/office/drawing/2014/main" id="{2A34C32C-6496-4D5E-A14B-1BA69E230699}"/>
                    </a:ext>
                  </a:extLst>
                </p:cNvPr>
                <p:cNvGrpSpPr/>
                <p:nvPr/>
              </p:nvGrpSpPr>
              <p:grpSpPr>
                <a:xfrm>
                  <a:off x="4830056" y="5318872"/>
                  <a:ext cx="471265" cy="582867"/>
                  <a:chOff x="4830056" y="5318872"/>
                  <a:chExt cx="471265" cy="582867"/>
                </a:xfrm>
              </p:grpSpPr>
              <p:grpSp>
                <p:nvGrpSpPr>
                  <p:cNvPr id="2051" name="Graphic 3339">
                    <a:extLst>
                      <a:ext uri="{FF2B5EF4-FFF2-40B4-BE49-F238E27FC236}">
                        <a16:creationId xmlns:a16="http://schemas.microsoft.com/office/drawing/2014/main" id="{4A2880D4-3F31-47A8-8218-482C7A6506B1}"/>
                      </a:ext>
                    </a:extLst>
                  </p:cNvPr>
                  <p:cNvGrpSpPr/>
                  <p:nvPr/>
                </p:nvGrpSpPr>
                <p:grpSpPr>
                  <a:xfrm>
                    <a:off x="4830056" y="5318872"/>
                    <a:ext cx="471265" cy="582867"/>
                    <a:chOff x="4830056" y="5318872"/>
                    <a:chExt cx="471265" cy="582867"/>
                  </a:xfrm>
                  <a:solidFill>
                    <a:srgbClr val="FBFFFF"/>
                  </a:solidFill>
                </p:grpSpPr>
                <p:sp>
                  <p:nvSpPr>
                    <p:cNvPr id="2068" name="Freeform: Shape 2067">
                      <a:extLst>
                        <a:ext uri="{FF2B5EF4-FFF2-40B4-BE49-F238E27FC236}">
                          <a16:creationId xmlns:a16="http://schemas.microsoft.com/office/drawing/2014/main" id="{8E4E40D5-A798-40E1-BC92-783AB9D6FA04}"/>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2069" name="Freeform: Shape 2068">
                      <a:extLst>
                        <a:ext uri="{FF2B5EF4-FFF2-40B4-BE49-F238E27FC236}">
                          <a16:creationId xmlns:a16="http://schemas.microsoft.com/office/drawing/2014/main" id="{4637C3B7-C4EB-46E9-A021-886420485DB1}"/>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2052" name="Graphic 3339">
                    <a:extLst>
                      <a:ext uri="{FF2B5EF4-FFF2-40B4-BE49-F238E27FC236}">
                        <a16:creationId xmlns:a16="http://schemas.microsoft.com/office/drawing/2014/main" id="{6A279211-3F3B-4BA7-B1EB-C4B3F2725236}"/>
                      </a:ext>
                    </a:extLst>
                  </p:cNvPr>
                  <p:cNvGrpSpPr/>
                  <p:nvPr/>
                </p:nvGrpSpPr>
                <p:grpSpPr>
                  <a:xfrm>
                    <a:off x="4831101" y="5322517"/>
                    <a:ext cx="465429" cy="578081"/>
                    <a:chOff x="4831101" y="5322517"/>
                    <a:chExt cx="465429" cy="578081"/>
                  </a:xfrm>
                  <a:solidFill>
                    <a:srgbClr val="A0BDAB"/>
                  </a:solidFill>
                </p:grpSpPr>
                <p:pic>
                  <p:nvPicPr>
                    <p:cNvPr id="2053" name="Picture 2052">
                      <a:extLst>
                        <a:ext uri="{FF2B5EF4-FFF2-40B4-BE49-F238E27FC236}">
                          <a16:creationId xmlns:a16="http://schemas.microsoft.com/office/drawing/2014/main" id="{EC9F445A-1D14-4DF6-9B2D-2D1D73009CD0}"/>
                        </a:ext>
                      </a:extLst>
                    </p:cNvPr>
                    <p:cNvPicPr>
                      <a:picLocks noChangeAspect="1"/>
                    </p:cNvPicPr>
                    <p:nvPr/>
                  </p:nvPicPr>
                  <p:blipFill>
                    <a:blip r:embed="rId18"/>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2054" name="Picture 2053">
                      <a:extLst>
                        <a:ext uri="{FF2B5EF4-FFF2-40B4-BE49-F238E27FC236}">
                          <a16:creationId xmlns:a16="http://schemas.microsoft.com/office/drawing/2014/main" id="{77CE2971-4F7A-47EC-BEFD-A42A2BB67791}"/>
                        </a:ext>
                      </a:extLst>
                    </p:cNvPr>
                    <p:cNvPicPr>
                      <a:picLocks noChangeAspect="1"/>
                    </p:cNvPicPr>
                    <p:nvPr/>
                  </p:nvPicPr>
                  <p:blipFill>
                    <a:blip r:embed="rId19"/>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2055" name="Graphic 3339">
                      <a:extLst>
                        <a:ext uri="{FF2B5EF4-FFF2-40B4-BE49-F238E27FC236}">
                          <a16:creationId xmlns:a16="http://schemas.microsoft.com/office/drawing/2014/main" id="{3315BD0B-68D8-4E34-BE49-EC0A6940E92B}"/>
                        </a:ext>
                      </a:extLst>
                    </p:cNvPr>
                    <p:cNvGrpSpPr/>
                    <p:nvPr/>
                  </p:nvGrpSpPr>
                  <p:grpSpPr>
                    <a:xfrm>
                      <a:off x="4857171" y="5361427"/>
                      <a:ext cx="384936" cy="493859"/>
                      <a:chOff x="4857171" y="5361427"/>
                      <a:chExt cx="384936" cy="493859"/>
                    </a:xfrm>
                    <a:solidFill>
                      <a:srgbClr val="A0BDAB"/>
                    </a:solidFill>
                  </p:grpSpPr>
                  <p:sp>
                    <p:nvSpPr>
                      <p:cNvPr id="2056" name="Freeform: Shape 2055">
                        <a:extLst>
                          <a:ext uri="{FF2B5EF4-FFF2-40B4-BE49-F238E27FC236}">
                            <a16:creationId xmlns:a16="http://schemas.microsoft.com/office/drawing/2014/main" id="{E9869599-8E30-4942-B4D9-102976A56E34}"/>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2057" name="Freeform: Shape 2056">
                        <a:extLst>
                          <a:ext uri="{FF2B5EF4-FFF2-40B4-BE49-F238E27FC236}">
                            <a16:creationId xmlns:a16="http://schemas.microsoft.com/office/drawing/2014/main" id="{FC6E3B8A-DBCA-4B5B-A963-0C9A2EEC507A}"/>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2058" name="Freeform: Shape 2057">
                        <a:extLst>
                          <a:ext uri="{FF2B5EF4-FFF2-40B4-BE49-F238E27FC236}">
                            <a16:creationId xmlns:a16="http://schemas.microsoft.com/office/drawing/2014/main" id="{FC912166-FAAA-49AE-92C4-DFF324455D63}"/>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2059" name="Freeform: Shape 2058">
                        <a:extLst>
                          <a:ext uri="{FF2B5EF4-FFF2-40B4-BE49-F238E27FC236}">
                            <a16:creationId xmlns:a16="http://schemas.microsoft.com/office/drawing/2014/main" id="{BF48532B-F13C-4E69-991A-BCEFE1046B96}"/>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2060" name="Freeform: Shape 2059">
                        <a:extLst>
                          <a:ext uri="{FF2B5EF4-FFF2-40B4-BE49-F238E27FC236}">
                            <a16:creationId xmlns:a16="http://schemas.microsoft.com/office/drawing/2014/main" id="{E6026EB7-D633-477D-9878-22BC7A1E40E1}"/>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2061" name="Freeform: Shape 2060">
                        <a:extLst>
                          <a:ext uri="{FF2B5EF4-FFF2-40B4-BE49-F238E27FC236}">
                            <a16:creationId xmlns:a16="http://schemas.microsoft.com/office/drawing/2014/main" id="{2EDC33FF-B3D2-4CF3-8B90-606D0AA3F9A6}"/>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2062" name="Freeform: Shape 2061">
                        <a:extLst>
                          <a:ext uri="{FF2B5EF4-FFF2-40B4-BE49-F238E27FC236}">
                            <a16:creationId xmlns:a16="http://schemas.microsoft.com/office/drawing/2014/main" id="{9FC6FC00-7FC5-44C7-BA07-5F51EA19E395}"/>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2063" name="Freeform: Shape 2062">
                        <a:extLst>
                          <a:ext uri="{FF2B5EF4-FFF2-40B4-BE49-F238E27FC236}">
                            <a16:creationId xmlns:a16="http://schemas.microsoft.com/office/drawing/2014/main" id="{896327A7-2157-4AE0-BD96-DD0EA32CC747}"/>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2064" name="Freeform: Shape 2063">
                        <a:extLst>
                          <a:ext uri="{FF2B5EF4-FFF2-40B4-BE49-F238E27FC236}">
                            <a16:creationId xmlns:a16="http://schemas.microsoft.com/office/drawing/2014/main" id="{3A9B3C63-43FC-4E2F-B0F2-8C57A878637B}"/>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2065" name="Freeform: Shape 2064">
                        <a:extLst>
                          <a:ext uri="{FF2B5EF4-FFF2-40B4-BE49-F238E27FC236}">
                            <a16:creationId xmlns:a16="http://schemas.microsoft.com/office/drawing/2014/main" id="{F508E064-F643-440B-8AD9-0FD49C632C14}"/>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2066" name="Freeform: Shape 2065">
                        <a:extLst>
                          <a:ext uri="{FF2B5EF4-FFF2-40B4-BE49-F238E27FC236}">
                            <a16:creationId xmlns:a16="http://schemas.microsoft.com/office/drawing/2014/main" id="{81214E06-B036-4107-950F-99A8AB33542E}"/>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2067" name="Freeform: Shape 2066">
                        <a:extLst>
                          <a:ext uri="{FF2B5EF4-FFF2-40B4-BE49-F238E27FC236}">
                            <a16:creationId xmlns:a16="http://schemas.microsoft.com/office/drawing/2014/main" id="{9AF2BECC-D687-4A29-A26D-3F6ABE30DBBF}"/>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1995" name="Freeform: Shape 1994">
                <a:extLst>
                  <a:ext uri="{FF2B5EF4-FFF2-40B4-BE49-F238E27FC236}">
                    <a16:creationId xmlns:a16="http://schemas.microsoft.com/office/drawing/2014/main" id="{45E735C5-0C4B-4E07-9E3A-AB5FCBF40199}"/>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1996" name="Graphic 3339">
                <a:extLst>
                  <a:ext uri="{FF2B5EF4-FFF2-40B4-BE49-F238E27FC236}">
                    <a16:creationId xmlns:a16="http://schemas.microsoft.com/office/drawing/2014/main" id="{08C9560E-8C4E-4FC4-B529-0A59FAE88EF3}"/>
                  </a:ext>
                </a:extLst>
              </p:cNvPr>
              <p:cNvGrpSpPr/>
              <p:nvPr/>
            </p:nvGrpSpPr>
            <p:grpSpPr>
              <a:xfrm>
                <a:off x="5471437" y="6449034"/>
                <a:ext cx="370564" cy="637371"/>
                <a:chOff x="5471437" y="6449034"/>
                <a:chExt cx="370564" cy="637371"/>
              </a:xfrm>
              <a:solidFill>
                <a:srgbClr val="93B79F"/>
              </a:solidFill>
            </p:grpSpPr>
            <p:pic>
              <p:nvPicPr>
                <p:cNvPr id="2035" name="Picture 2034">
                  <a:extLst>
                    <a:ext uri="{FF2B5EF4-FFF2-40B4-BE49-F238E27FC236}">
                      <a16:creationId xmlns:a16="http://schemas.microsoft.com/office/drawing/2014/main" id="{0750664B-92AD-4057-A163-F1CB135E7409}"/>
                    </a:ext>
                  </a:extLst>
                </p:cNvPr>
                <p:cNvPicPr>
                  <a:picLocks noChangeAspect="1"/>
                </p:cNvPicPr>
                <p:nvPr/>
              </p:nvPicPr>
              <p:blipFill>
                <a:blip r:embed="rId20"/>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2036" name="Picture 2035">
                  <a:extLst>
                    <a:ext uri="{FF2B5EF4-FFF2-40B4-BE49-F238E27FC236}">
                      <a16:creationId xmlns:a16="http://schemas.microsoft.com/office/drawing/2014/main" id="{34DF3840-488A-43DD-B176-8A024FF6748D}"/>
                    </a:ext>
                  </a:extLst>
                </p:cNvPr>
                <p:cNvPicPr>
                  <a:picLocks noChangeAspect="1"/>
                </p:cNvPicPr>
                <p:nvPr/>
              </p:nvPicPr>
              <p:blipFill>
                <a:blip r:embed="rId21"/>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2037" name="Graphic 3339">
                  <a:extLst>
                    <a:ext uri="{FF2B5EF4-FFF2-40B4-BE49-F238E27FC236}">
                      <a16:creationId xmlns:a16="http://schemas.microsoft.com/office/drawing/2014/main" id="{FF9D2F50-8BDE-4E65-9AE9-65069766419D}"/>
                    </a:ext>
                  </a:extLst>
                </p:cNvPr>
                <p:cNvGrpSpPr/>
                <p:nvPr/>
              </p:nvGrpSpPr>
              <p:grpSpPr>
                <a:xfrm>
                  <a:off x="5538032" y="6491531"/>
                  <a:ext cx="256325" cy="514788"/>
                  <a:chOff x="5538032" y="6491531"/>
                  <a:chExt cx="256325" cy="514788"/>
                </a:xfrm>
                <a:solidFill>
                  <a:srgbClr val="93B79F"/>
                </a:solidFill>
              </p:grpSpPr>
              <p:sp>
                <p:nvSpPr>
                  <p:cNvPr id="2038" name="Freeform: Shape 2037">
                    <a:extLst>
                      <a:ext uri="{FF2B5EF4-FFF2-40B4-BE49-F238E27FC236}">
                        <a16:creationId xmlns:a16="http://schemas.microsoft.com/office/drawing/2014/main" id="{54164798-A08C-43E7-8194-B8991D8504B7}"/>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2039" name="Freeform: Shape 2038">
                    <a:extLst>
                      <a:ext uri="{FF2B5EF4-FFF2-40B4-BE49-F238E27FC236}">
                        <a16:creationId xmlns:a16="http://schemas.microsoft.com/office/drawing/2014/main" id="{7C977F3E-9290-479C-B1DC-2D8C90AED3BC}"/>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2040" name="Freeform: Shape 2039">
                    <a:extLst>
                      <a:ext uri="{FF2B5EF4-FFF2-40B4-BE49-F238E27FC236}">
                        <a16:creationId xmlns:a16="http://schemas.microsoft.com/office/drawing/2014/main" id="{26385E1A-CFD2-4F1E-AB84-F6CEB3033ACF}"/>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2041" name="Freeform: Shape 2040">
                    <a:extLst>
                      <a:ext uri="{FF2B5EF4-FFF2-40B4-BE49-F238E27FC236}">
                        <a16:creationId xmlns:a16="http://schemas.microsoft.com/office/drawing/2014/main" id="{8CEC1A49-827A-44D2-AF2F-0879249C5FEA}"/>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2042" name="Freeform: Shape 2041">
                    <a:extLst>
                      <a:ext uri="{FF2B5EF4-FFF2-40B4-BE49-F238E27FC236}">
                        <a16:creationId xmlns:a16="http://schemas.microsoft.com/office/drawing/2014/main" id="{7879C2F7-EC23-48E5-A7A8-D0C2560BBB32}"/>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2043" name="Freeform: Shape 2042">
                    <a:extLst>
                      <a:ext uri="{FF2B5EF4-FFF2-40B4-BE49-F238E27FC236}">
                        <a16:creationId xmlns:a16="http://schemas.microsoft.com/office/drawing/2014/main" id="{0855486C-42BC-4F44-B8D4-8A492A2657EC}"/>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2044" name="Freeform: Shape 2043">
                    <a:extLst>
                      <a:ext uri="{FF2B5EF4-FFF2-40B4-BE49-F238E27FC236}">
                        <a16:creationId xmlns:a16="http://schemas.microsoft.com/office/drawing/2014/main" id="{E3469219-0A6E-46E4-81BF-2C0A1D09EFC9}"/>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2045" name="Freeform: Shape 2044">
                    <a:extLst>
                      <a:ext uri="{FF2B5EF4-FFF2-40B4-BE49-F238E27FC236}">
                        <a16:creationId xmlns:a16="http://schemas.microsoft.com/office/drawing/2014/main" id="{59A26045-0C68-450E-9390-FB9642375EA6}"/>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2046" name="Freeform: Shape 2045">
                    <a:extLst>
                      <a:ext uri="{FF2B5EF4-FFF2-40B4-BE49-F238E27FC236}">
                        <a16:creationId xmlns:a16="http://schemas.microsoft.com/office/drawing/2014/main" id="{92FC5965-1905-464E-865D-279ABA316A29}"/>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2047" name="Freeform: Shape 2046">
                    <a:extLst>
                      <a:ext uri="{FF2B5EF4-FFF2-40B4-BE49-F238E27FC236}">
                        <a16:creationId xmlns:a16="http://schemas.microsoft.com/office/drawing/2014/main" id="{0ECB3AF1-387B-4806-B26A-1A551B78F21D}"/>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2048" name="Freeform: Shape 2047">
                    <a:extLst>
                      <a:ext uri="{FF2B5EF4-FFF2-40B4-BE49-F238E27FC236}">
                        <a16:creationId xmlns:a16="http://schemas.microsoft.com/office/drawing/2014/main" id="{A0E57B3D-99BE-4154-84F1-71BA5E56B548}"/>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1997" name="Graphic 3339">
                <a:extLst>
                  <a:ext uri="{FF2B5EF4-FFF2-40B4-BE49-F238E27FC236}">
                    <a16:creationId xmlns:a16="http://schemas.microsoft.com/office/drawing/2014/main" id="{99AE1277-DE7D-4FDD-B2D1-5BC5E5058D9D}"/>
                  </a:ext>
                </a:extLst>
              </p:cNvPr>
              <p:cNvGrpSpPr/>
              <p:nvPr/>
            </p:nvGrpSpPr>
            <p:grpSpPr>
              <a:xfrm>
                <a:off x="5555179" y="6094277"/>
                <a:ext cx="425723" cy="350034"/>
                <a:chOff x="5555179" y="6094277"/>
                <a:chExt cx="425723" cy="350034"/>
              </a:xfrm>
            </p:grpSpPr>
            <p:grpSp>
              <p:nvGrpSpPr>
                <p:cNvPr id="2017" name="Graphic 3339">
                  <a:extLst>
                    <a:ext uri="{FF2B5EF4-FFF2-40B4-BE49-F238E27FC236}">
                      <a16:creationId xmlns:a16="http://schemas.microsoft.com/office/drawing/2014/main" id="{BA5A73C8-2D24-4FC1-83E6-3D9FC491A413}"/>
                    </a:ext>
                  </a:extLst>
                </p:cNvPr>
                <p:cNvGrpSpPr/>
                <p:nvPr/>
              </p:nvGrpSpPr>
              <p:grpSpPr>
                <a:xfrm>
                  <a:off x="5555179" y="6094277"/>
                  <a:ext cx="425723" cy="350034"/>
                  <a:chOff x="5555179" y="6094277"/>
                  <a:chExt cx="425723" cy="350034"/>
                </a:xfrm>
                <a:solidFill>
                  <a:srgbClr val="FBFFFF"/>
                </a:solidFill>
              </p:grpSpPr>
              <p:sp>
                <p:nvSpPr>
                  <p:cNvPr id="2033" name="Freeform: Shape 2032">
                    <a:extLst>
                      <a:ext uri="{FF2B5EF4-FFF2-40B4-BE49-F238E27FC236}">
                        <a16:creationId xmlns:a16="http://schemas.microsoft.com/office/drawing/2014/main" id="{72D99B79-D0E2-49E3-AA8F-323B6C2F1D1C}"/>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2034" name="Freeform: Shape 2033">
                    <a:extLst>
                      <a:ext uri="{FF2B5EF4-FFF2-40B4-BE49-F238E27FC236}">
                        <a16:creationId xmlns:a16="http://schemas.microsoft.com/office/drawing/2014/main" id="{FE3D8471-8381-4A88-B914-04B517FB7FB5}"/>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2018" name="Picture 2017">
                  <a:extLst>
                    <a:ext uri="{FF2B5EF4-FFF2-40B4-BE49-F238E27FC236}">
                      <a16:creationId xmlns:a16="http://schemas.microsoft.com/office/drawing/2014/main" id="{77506C4A-241A-48E0-857B-B03FE6DBFC4F}"/>
                    </a:ext>
                  </a:extLst>
                </p:cNvPr>
                <p:cNvPicPr>
                  <a:picLocks noChangeAspect="1"/>
                </p:cNvPicPr>
                <p:nvPr/>
              </p:nvPicPr>
              <p:blipFill>
                <a:blip r:embed="rId22"/>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2019" name="Picture 2018">
                  <a:extLst>
                    <a:ext uri="{FF2B5EF4-FFF2-40B4-BE49-F238E27FC236}">
                      <a16:creationId xmlns:a16="http://schemas.microsoft.com/office/drawing/2014/main" id="{797846DF-3745-4C06-80BD-12E487F5BB72}"/>
                    </a:ext>
                  </a:extLst>
                </p:cNvPr>
                <p:cNvPicPr>
                  <a:picLocks noChangeAspect="1"/>
                </p:cNvPicPr>
                <p:nvPr/>
              </p:nvPicPr>
              <p:blipFill>
                <a:blip r:embed="rId23"/>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2020" name="Graphic 3339">
                  <a:extLst>
                    <a:ext uri="{FF2B5EF4-FFF2-40B4-BE49-F238E27FC236}">
                      <a16:creationId xmlns:a16="http://schemas.microsoft.com/office/drawing/2014/main" id="{83763B95-B4ED-4E62-8A9D-5AC0A2CE88ED}"/>
                    </a:ext>
                  </a:extLst>
                </p:cNvPr>
                <p:cNvGrpSpPr/>
                <p:nvPr/>
              </p:nvGrpSpPr>
              <p:grpSpPr>
                <a:xfrm>
                  <a:off x="5590178" y="6138901"/>
                  <a:ext cx="290463" cy="224858"/>
                  <a:chOff x="5590178" y="6138901"/>
                  <a:chExt cx="290463" cy="224858"/>
                </a:xfrm>
                <a:solidFill>
                  <a:srgbClr val="A0BDAB"/>
                </a:solidFill>
              </p:grpSpPr>
              <p:sp>
                <p:nvSpPr>
                  <p:cNvPr id="2021" name="Freeform: Shape 2020">
                    <a:extLst>
                      <a:ext uri="{FF2B5EF4-FFF2-40B4-BE49-F238E27FC236}">
                        <a16:creationId xmlns:a16="http://schemas.microsoft.com/office/drawing/2014/main" id="{499A6607-9334-4C3D-909C-2C1DBDFDCD9B}"/>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2022" name="Freeform: Shape 2021">
                    <a:extLst>
                      <a:ext uri="{FF2B5EF4-FFF2-40B4-BE49-F238E27FC236}">
                        <a16:creationId xmlns:a16="http://schemas.microsoft.com/office/drawing/2014/main" id="{2F6C0CBC-94A4-49CA-98C2-6EE80ED1D68B}"/>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2023" name="Freeform: Shape 2022">
                    <a:extLst>
                      <a:ext uri="{FF2B5EF4-FFF2-40B4-BE49-F238E27FC236}">
                        <a16:creationId xmlns:a16="http://schemas.microsoft.com/office/drawing/2014/main" id="{A216CCA5-F669-4044-97D0-5858849CFBE3}"/>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2024" name="Freeform: Shape 2023">
                    <a:extLst>
                      <a:ext uri="{FF2B5EF4-FFF2-40B4-BE49-F238E27FC236}">
                        <a16:creationId xmlns:a16="http://schemas.microsoft.com/office/drawing/2014/main" id="{B582099C-1860-41ED-A46C-AEE01797E28B}"/>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2025" name="Freeform: Shape 2024">
                    <a:extLst>
                      <a:ext uri="{FF2B5EF4-FFF2-40B4-BE49-F238E27FC236}">
                        <a16:creationId xmlns:a16="http://schemas.microsoft.com/office/drawing/2014/main" id="{5AB853DE-F456-4891-9BF6-545764BF07D6}"/>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2026" name="Freeform: Shape 2025">
                    <a:extLst>
                      <a:ext uri="{FF2B5EF4-FFF2-40B4-BE49-F238E27FC236}">
                        <a16:creationId xmlns:a16="http://schemas.microsoft.com/office/drawing/2014/main" id="{E045D05C-D36B-49CC-A744-CC86E72C2E70}"/>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2027" name="Freeform: Shape 2026">
                    <a:extLst>
                      <a:ext uri="{FF2B5EF4-FFF2-40B4-BE49-F238E27FC236}">
                        <a16:creationId xmlns:a16="http://schemas.microsoft.com/office/drawing/2014/main" id="{3DB655A6-4AED-4820-9006-A14C91C9DF2E}"/>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2028" name="Freeform: Shape 2027">
                    <a:extLst>
                      <a:ext uri="{FF2B5EF4-FFF2-40B4-BE49-F238E27FC236}">
                        <a16:creationId xmlns:a16="http://schemas.microsoft.com/office/drawing/2014/main" id="{4BF8B5E8-2C54-4C21-968D-8CF9F750793F}"/>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2029" name="Freeform: Shape 2028">
                    <a:extLst>
                      <a:ext uri="{FF2B5EF4-FFF2-40B4-BE49-F238E27FC236}">
                        <a16:creationId xmlns:a16="http://schemas.microsoft.com/office/drawing/2014/main" id="{1E647E18-F70F-45FB-8D86-F547B6E4D310}"/>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2030" name="Freeform: Shape 2029">
                    <a:extLst>
                      <a:ext uri="{FF2B5EF4-FFF2-40B4-BE49-F238E27FC236}">
                        <a16:creationId xmlns:a16="http://schemas.microsoft.com/office/drawing/2014/main" id="{20CD6A3F-6C3A-4308-9087-890BB70B6031}"/>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2031" name="Freeform: Shape 2030">
                    <a:extLst>
                      <a:ext uri="{FF2B5EF4-FFF2-40B4-BE49-F238E27FC236}">
                        <a16:creationId xmlns:a16="http://schemas.microsoft.com/office/drawing/2014/main" id="{D2541098-FC5C-434C-BE27-D620D9047406}"/>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2032" name="Freeform: Shape 2031">
                    <a:extLst>
                      <a:ext uri="{FF2B5EF4-FFF2-40B4-BE49-F238E27FC236}">
                        <a16:creationId xmlns:a16="http://schemas.microsoft.com/office/drawing/2014/main" id="{D5846DCB-9EFD-4D2F-AF2E-BC30FD26685F}"/>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1998" name="Graphic 3339">
                <a:extLst>
                  <a:ext uri="{FF2B5EF4-FFF2-40B4-BE49-F238E27FC236}">
                    <a16:creationId xmlns:a16="http://schemas.microsoft.com/office/drawing/2014/main" id="{55200E84-BB79-4735-A76F-459C843E5FFD}"/>
                  </a:ext>
                </a:extLst>
              </p:cNvPr>
              <p:cNvGrpSpPr/>
              <p:nvPr/>
            </p:nvGrpSpPr>
            <p:grpSpPr>
              <a:xfrm>
                <a:off x="5304010" y="5105829"/>
                <a:ext cx="420520" cy="308162"/>
                <a:chOff x="5304010" y="5105829"/>
                <a:chExt cx="420520" cy="308162"/>
              </a:xfrm>
            </p:grpSpPr>
            <p:grpSp>
              <p:nvGrpSpPr>
                <p:cNvPr id="1999" name="Graphic 3339">
                  <a:extLst>
                    <a:ext uri="{FF2B5EF4-FFF2-40B4-BE49-F238E27FC236}">
                      <a16:creationId xmlns:a16="http://schemas.microsoft.com/office/drawing/2014/main" id="{A4504BBA-2682-46A3-A5CF-3522B9BD6483}"/>
                    </a:ext>
                  </a:extLst>
                </p:cNvPr>
                <p:cNvGrpSpPr/>
                <p:nvPr/>
              </p:nvGrpSpPr>
              <p:grpSpPr>
                <a:xfrm>
                  <a:off x="5304010" y="5105829"/>
                  <a:ext cx="420520" cy="308162"/>
                  <a:chOff x="5304010" y="5105829"/>
                  <a:chExt cx="420520" cy="308162"/>
                </a:xfrm>
                <a:solidFill>
                  <a:srgbClr val="FBFFFF"/>
                </a:solidFill>
              </p:grpSpPr>
              <p:sp>
                <p:nvSpPr>
                  <p:cNvPr id="2015" name="Freeform: Shape 2014">
                    <a:extLst>
                      <a:ext uri="{FF2B5EF4-FFF2-40B4-BE49-F238E27FC236}">
                        <a16:creationId xmlns:a16="http://schemas.microsoft.com/office/drawing/2014/main" id="{18A9C0E4-EE76-4B6C-9978-484647111790}"/>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2016" name="Freeform: Shape 2015">
                    <a:extLst>
                      <a:ext uri="{FF2B5EF4-FFF2-40B4-BE49-F238E27FC236}">
                        <a16:creationId xmlns:a16="http://schemas.microsoft.com/office/drawing/2014/main" id="{FBBB187B-6581-4F19-BB9F-DBB229824722}"/>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2000" name="Picture 1999">
                  <a:extLst>
                    <a:ext uri="{FF2B5EF4-FFF2-40B4-BE49-F238E27FC236}">
                      <a16:creationId xmlns:a16="http://schemas.microsoft.com/office/drawing/2014/main" id="{1110FD4A-329E-421B-92B7-B15F77F2DA95}"/>
                    </a:ext>
                  </a:extLst>
                </p:cNvPr>
                <p:cNvPicPr>
                  <a:picLocks noChangeAspect="1"/>
                </p:cNvPicPr>
                <p:nvPr/>
              </p:nvPicPr>
              <p:blipFill>
                <a:blip r:embed="rId24"/>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2001" name="Picture 2000">
                  <a:extLst>
                    <a:ext uri="{FF2B5EF4-FFF2-40B4-BE49-F238E27FC236}">
                      <a16:creationId xmlns:a16="http://schemas.microsoft.com/office/drawing/2014/main" id="{8ED7D982-6F8E-44DC-99A6-D64C485B5C1B}"/>
                    </a:ext>
                  </a:extLst>
                </p:cNvPr>
                <p:cNvPicPr>
                  <a:picLocks noChangeAspect="1"/>
                </p:cNvPicPr>
                <p:nvPr/>
              </p:nvPicPr>
              <p:blipFill>
                <a:blip r:embed="rId25"/>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2002" name="Graphic 3339">
                  <a:extLst>
                    <a:ext uri="{FF2B5EF4-FFF2-40B4-BE49-F238E27FC236}">
                      <a16:creationId xmlns:a16="http://schemas.microsoft.com/office/drawing/2014/main" id="{71AAEDEB-604B-4F44-94FC-E6DC8B158D0D}"/>
                    </a:ext>
                  </a:extLst>
                </p:cNvPr>
                <p:cNvGrpSpPr/>
                <p:nvPr/>
              </p:nvGrpSpPr>
              <p:grpSpPr>
                <a:xfrm>
                  <a:off x="5338135" y="5145017"/>
                  <a:ext cx="287558" cy="197525"/>
                  <a:chOff x="5338135" y="5145017"/>
                  <a:chExt cx="287558" cy="197525"/>
                </a:xfrm>
                <a:solidFill>
                  <a:srgbClr val="A0BDAB"/>
                </a:solidFill>
              </p:grpSpPr>
              <p:sp>
                <p:nvSpPr>
                  <p:cNvPr id="2003" name="Freeform: Shape 2002">
                    <a:extLst>
                      <a:ext uri="{FF2B5EF4-FFF2-40B4-BE49-F238E27FC236}">
                        <a16:creationId xmlns:a16="http://schemas.microsoft.com/office/drawing/2014/main" id="{1E2829B8-691F-4664-9F6D-0A1C1C2702D8}"/>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2004" name="Freeform: Shape 2003">
                    <a:extLst>
                      <a:ext uri="{FF2B5EF4-FFF2-40B4-BE49-F238E27FC236}">
                        <a16:creationId xmlns:a16="http://schemas.microsoft.com/office/drawing/2014/main" id="{31F36AA2-C5A6-4415-ACC1-0FF708D1042F}"/>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2005" name="Freeform: Shape 2004">
                    <a:extLst>
                      <a:ext uri="{FF2B5EF4-FFF2-40B4-BE49-F238E27FC236}">
                        <a16:creationId xmlns:a16="http://schemas.microsoft.com/office/drawing/2014/main" id="{0A379D87-6AC5-4101-85B9-252680A2783C}"/>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2006" name="Freeform: Shape 2005">
                    <a:extLst>
                      <a:ext uri="{FF2B5EF4-FFF2-40B4-BE49-F238E27FC236}">
                        <a16:creationId xmlns:a16="http://schemas.microsoft.com/office/drawing/2014/main" id="{9C3ABD86-2E5F-44B4-B6D6-0161D1DEB2AD}"/>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2007" name="Freeform: Shape 2006">
                    <a:extLst>
                      <a:ext uri="{FF2B5EF4-FFF2-40B4-BE49-F238E27FC236}">
                        <a16:creationId xmlns:a16="http://schemas.microsoft.com/office/drawing/2014/main" id="{4521890E-4D15-481B-B76B-28A1E80DFE85}"/>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2008" name="Freeform: Shape 2007">
                    <a:extLst>
                      <a:ext uri="{FF2B5EF4-FFF2-40B4-BE49-F238E27FC236}">
                        <a16:creationId xmlns:a16="http://schemas.microsoft.com/office/drawing/2014/main" id="{7E1F31ED-16BF-4934-89FF-CF9C220F1B4E}"/>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2009" name="Freeform: Shape 2008">
                    <a:extLst>
                      <a:ext uri="{FF2B5EF4-FFF2-40B4-BE49-F238E27FC236}">
                        <a16:creationId xmlns:a16="http://schemas.microsoft.com/office/drawing/2014/main" id="{996029E2-5258-4C0D-9BB7-650F84C35ED0}"/>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2010" name="Freeform: Shape 2009">
                    <a:extLst>
                      <a:ext uri="{FF2B5EF4-FFF2-40B4-BE49-F238E27FC236}">
                        <a16:creationId xmlns:a16="http://schemas.microsoft.com/office/drawing/2014/main" id="{B9948EC5-A38A-4B36-BD41-EAF636D8D979}"/>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2011" name="Freeform: Shape 2010">
                    <a:extLst>
                      <a:ext uri="{FF2B5EF4-FFF2-40B4-BE49-F238E27FC236}">
                        <a16:creationId xmlns:a16="http://schemas.microsoft.com/office/drawing/2014/main" id="{9A66EED0-2D03-4DAD-BE05-0D31FA460354}"/>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2012" name="Freeform: Shape 2011">
                    <a:extLst>
                      <a:ext uri="{FF2B5EF4-FFF2-40B4-BE49-F238E27FC236}">
                        <a16:creationId xmlns:a16="http://schemas.microsoft.com/office/drawing/2014/main" id="{E2A2397B-7D5D-4136-BF5E-D5FAF1EBD8A3}"/>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2013" name="Freeform: Shape 2012">
                    <a:extLst>
                      <a:ext uri="{FF2B5EF4-FFF2-40B4-BE49-F238E27FC236}">
                        <a16:creationId xmlns:a16="http://schemas.microsoft.com/office/drawing/2014/main" id="{D1342048-25C1-45B0-B31D-1B4DF0FD339D}"/>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2014" name="Freeform: Shape 2013">
                    <a:extLst>
                      <a:ext uri="{FF2B5EF4-FFF2-40B4-BE49-F238E27FC236}">
                        <a16:creationId xmlns:a16="http://schemas.microsoft.com/office/drawing/2014/main" id="{F9F82A5A-5D1B-46F5-8638-F46C9C769D2E}"/>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grpSp>
          <p:nvGrpSpPr>
            <p:cNvPr id="1342" name="Group 1341">
              <a:extLst>
                <a:ext uri="{FF2B5EF4-FFF2-40B4-BE49-F238E27FC236}">
                  <a16:creationId xmlns:a16="http://schemas.microsoft.com/office/drawing/2014/main" id="{27B869AD-B2F6-4404-AE82-49B45C1C1F25}"/>
                </a:ext>
              </a:extLst>
            </p:cNvPr>
            <p:cNvGrpSpPr/>
            <p:nvPr/>
          </p:nvGrpSpPr>
          <p:grpSpPr>
            <a:xfrm rot="1160562">
              <a:off x="-4156" y="2773363"/>
              <a:ext cx="4451593" cy="3606783"/>
              <a:chOff x="-717544" y="2977026"/>
              <a:chExt cx="5877498" cy="4762084"/>
            </a:xfrm>
          </p:grpSpPr>
          <p:grpSp>
            <p:nvGrpSpPr>
              <p:cNvPr id="1343" name="Group 1342">
                <a:extLst>
                  <a:ext uri="{FF2B5EF4-FFF2-40B4-BE49-F238E27FC236}">
                    <a16:creationId xmlns:a16="http://schemas.microsoft.com/office/drawing/2014/main" id="{0B0C7358-2BE4-4F15-B245-4C14D4FD2831}"/>
                  </a:ext>
                </a:extLst>
              </p:cNvPr>
              <p:cNvGrpSpPr/>
              <p:nvPr/>
            </p:nvGrpSpPr>
            <p:grpSpPr>
              <a:xfrm>
                <a:off x="-717544" y="3225422"/>
                <a:ext cx="1757669" cy="2969040"/>
                <a:chOff x="3855010" y="1472416"/>
                <a:chExt cx="1757669" cy="2969040"/>
              </a:xfrm>
            </p:grpSpPr>
            <p:grpSp>
              <p:nvGrpSpPr>
                <p:cNvPr id="1829" name="Graphic 4">
                  <a:extLst>
                    <a:ext uri="{FF2B5EF4-FFF2-40B4-BE49-F238E27FC236}">
                      <a16:creationId xmlns:a16="http://schemas.microsoft.com/office/drawing/2014/main" id="{3FE0DDDC-EEBA-46DF-A8D3-6BB90DA1B6B8}"/>
                    </a:ext>
                  </a:extLst>
                </p:cNvPr>
                <p:cNvGrpSpPr/>
                <p:nvPr/>
              </p:nvGrpSpPr>
              <p:grpSpPr>
                <a:xfrm rot="21329528">
                  <a:off x="3855010" y="1738581"/>
                  <a:ext cx="1757669" cy="2702875"/>
                  <a:chOff x="8098059" y="-1181099"/>
                  <a:chExt cx="1566832" cy="2409413"/>
                </a:xfrm>
              </p:grpSpPr>
              <p:grpSp>
                <p:nvGrpSpPr>
                  <p:cNvPr id="1851" name="Graphic 4">
                    <a:extLst>
                      <a:ext uri="{FF2B5EF4-FFF2-40B4-BE49-F238E27FC236}">
                        <a16:creationId xmlns:a16="http://schemas.microsoft.com/office/drawing/2014/main" id="{0C2A3F27-63D9-4DBA-A1BE-AC7CA3223BEB}"/>
                      </a:ext>
                    </a:extLst>
                  </p:cNvPr>
                  <p:cNvGrpSpPr/>
                  <p:nvPr/>
                </p:nvGrpSpPr>
                <p:grpSpPr>
                  <a:xfrm>
                    <a:off x="8098059" y="-621390"/>
                    <a:ext cx="783621" cy="592284"/>
                    <a:chOff x="8098059" y="-621390"/>
                    <a:chExt cx="783621" cy="592284"/>
                  </a:xfrm>
                </p:grpSpPr>
                <p:grpSp>
                  <p:nvGrpSpPr>
                    <p:cNvPr id="1958" name="Graphic 4">
                      <a:extLst>
                        <a:ext uri="{FF2B5EF4-FFF2-40B4-BE49-F238E27FC236}">
                          <a16:creationId xmlns:a16="http://schemas.microsoft.com/office/drawing/2014/main" id="{03300625-C87D-419F-A3E5-F08185E394C3}"/>
                        </a:ext>
                      </a:extLst>
                    </p:cNvPr>
                    <p:cNvGrpSpPr/>
                    <p:nvPr/>
                  </p:nvGrpSpPr>
                  <p:grpSpPr>
                    <a:xfrm>
                      <a:off x="8098059" y="-412710"/>
                      <a:ext cx="257154" cy="239987"/>
                      <a:chOff x="8098059" y="-412710"/>
                      <a:chExt cx="257154" cy="239987"/>
                    </a:xfrm>
                  </p:grpSpPr>
                  <p:sp>
                    <p:nvSpPr>
                      <p:cNvPr id="1978" name="Freeform: Shape 1977">
                        <a:extLst>
                          <a:ext uri="{FF2B5EF4-FFF2-40B4-BE49-F238E27FC236}">
                            <a16:creationId xmlns:a16="http://schemas.microsoft.com/office/drawing/2014/main" id="{B9523346-EBED-4A5A-B0E8-C8E433F751DD}"/>
                          </a:ext>
                        </a:extLst>
                      </p:cNvPr>
                      <p:cNvSpPr/>
                      <p:nvPr/>
                    </p:nvSpPr>
                    <p:spPr>
                      <a:xfrm>
                        <a:off x="8101310" y="-405552"/>
                        <a:ext cx="253830" cy="232828"/>
                      </a:xfrm>
                      <a:custGeom>
                        <a:avLst/>
                        <a:gdLst>
                          <a:gd name="connsiteX0" fmla="*/ 253495 w 253830"/>
                          <a:gd name="connsiteY0" fmla="*/ 114180 h 232828"/>
                          <a:gd name="connsiteX1" fmla="*/ 194103 w 253830"/>
                          <a:gd name="connsiteY1" fmla="*/ 209747 h 232828"/>
                          <a:gd name="connsiteX2" fmla="*/ 132880 w 253830"/>
                          <a:gd name="connsiteY2" fmla="*/ 232826 h 232828"/>
                          <a:gd name="connsiteX3" fmla="*/ 79991 w 253830"/>
                          <a:gd name="connsiteY3" fmla="*/ 198986 h 232828"/>
                          <a:gd name="connsiteX4" fmla="*/ 122211 w 253830"/>
                          <a:gd name="connsiteY4" fmla="*/ 210800 h 232828"/>
                          <a:gd name="connsiteX5" fmla="*/ 148357 w 253830"/>
                          <a:gd name="connsiteY5" fmla="*/ 172473 h 232828"/>
                          <a:gd name="connsiteX6" fmla="*/ 131140 w 253830"/>
                          <a:gd name="connsiteY6" fmla="*/ 130161 h 232828"/>
                          <a:gd name="connsiteX7" fmla="*/ 118868 w 253830"/>
                          <a:gd name="connsiteY7" fmla="*/ 127002 h 232828"/>
                          <a:gd name="connsiteX8" fmla="*/ 110167 w 253830"/>
                          <a:gd name="connsiteY8" fmla="*/ 112761 h 232828"/>
                          <a:gd name="connsiteX9" fmla="*/ 88279 w 253830"/>
                          <a:gd name="connsiteY9" fmla="*/ 119354 h 232828"/>
                          <a:gd name="connsiteX10" fmla="*/ 67078 w 253830"/>
                          <a:gd name="connsiteY10" fmla="*/ 130115 h 232828"/>
                          <a:gd name="connsiteX11" fmla="*/ 51600 w 253830"/>
                          <a:gd name="connsiteY11" fmla="*/ 92429 h 232828"/>
                          <a:gd name="connsiteX12" fmla="*/ 38504 w 253830"/>
                          <a:gd name="connsiteY12" fmla="*/ 75898 h 232828"/>
                          <a:gd name="connsiteX13" fmla="*/ 18768 w 253830"/>
                          <a:gd name="connsiteY13" fmla="*/ 78188 h 232828"/>
                          <a:gd name="connsiteX14" fmla="*/ 818 w 253830"/>
                          <a:gd name="connsiteY14" fmla="*/ 73014 h 232828"/>
                          <a:gd name="connsiteX15" fmla="*/ 6129 w 253830"/>
                          <a:gd name="connsiteY15" fmla="*/ 56941 h 232828"/>
                          <a:gd name="connsiteX16" fmla="*/ 253495 w 253830"/>
                          <a:gd name="connsiteY16" fmla="*/ 114180 h 23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3830" h="232828">
                            <a:moveTo>
                              <a:pt x="253495" y="114180"/>
                            </a:moveTo>
                            <a:cubicBezTo>
                              <a:pt x="257387" y="153744"/>
                              <a:pt x="226890" y="187721"/>
                              <a:pt x="194103" y="209747"/>
                            </a:cubicBezTo>
                            <a:cubicBezTo>
                              <a:pt x="175832" y="222019"/>
                              <a:pt x="155226" y="232597"/>
                              <a:pt x="132880" y="232826"/>
                            </a:cubicBezTo>
                            <a:cubicBezTo>
                              <a:pt x="110534" y="233055"/>
                              <a:pt x="86493" y="220279"/>
                              <a:pt x="79991" y="198986"/>
                            </a:cubicBezTo>
                            <a:cubicBezTo>
                              <a:pt x="86905" y="213685"/>
                              <a:pt x="107878" y="218035"/>
                              <a:pt x="122211" y="210800"/>
                            </a:cubicBezTo>
                            <a:cubicBezTo>
                              <a:pt x="136543" y="203565"/>
                              <a:pt x="144786" y="188042"/>
                              <a:pt x="148357" y="172473"/>
                            </a:cubicBezTo>
                            <a:cubicBezTo>
                              <a:pt x="152112" y="156125"/>
                              <a:pt x="147900" y="133779"/>
                              <a:pt x="131140" y="130161"/>
                            </a:cubicBezTo>
                            <a:cubicBezTo>
                              <a:pt x="126973" y="129245"/>
                              <a:pt x="122256" y="129612"/>
                              <a:pt x="118868" y="127002"/>
                            </a:cubicBezTo>
                            <a:cubicBezTo>
                              <a:pt x="114380" y="123521"/>
                              <a:pt x="114426" y="116515"/>
                              <a:pt x="110167" y="112761"/>
                            </a:cubicBezTo>
                            <a:cubicBezTo>
                              <a:pt x="103711" y="107037"/>
                              <a:pt x="93866" y="113035"/>
                              <a:pt x="88279" y="119354"/>
                            </a:cubicBezTo>
                            <a:cubicBezTo>
                              <a:pt x="82738" y="125674"/>
                              <a:pt x="75137" y="133275"/>
                              <a:pt x="67078" y="130115"/>
                            </a:cubicBezTo>
                            <a:cubicBezTo>
                              <a:pt x="61903" y="117569"/>
                              <a:pt x="56775" y="104976"/>
                              <a:pt x="51600" y="92429"/>
                            </a:cubicBezTo>
                            <a:cubicBezTo>
                              <a:pt x="48853" y="85744"/>
                              <a:pt x="45373" y="78325"/>
                              <a:pt x="38504" y="75898"/>
                            </a:cubicBezTo>
                            <a:cubicBezTo>
                              <a:pt x="32093" y="73609"/>
                              <a:pt x="25316" y="76585"/>
                              <a:pt x="18768" y="78188"/>
                            </a:cubicBezTo>
                            <a:cubicBezTo>
                              <a:pt x="12265" y="79837"/>
                              <a:pt x="3657" y="79150"/>
                              <a:pt x="818" y="73014"/>
                            </a:cubicBezTo>
                            <a:cubicBezTo>
                              <a:pt x="-1747" y="67473"/>
                              <a:pt x="2191" y="61428"/>
                              <a:pt x="6129" y="56941"/>
                            </a:cubicBezTo>
                            <a:cubicBezTo>
                              <a:pt x="83425" y="-30750"/>
                              <a:pt x="240215" y="-21271"/>
                              <a:pt x="253495" y="114180"/>
                            </a:cubicBezTo>
                            <a:close/>
                          </a:path>
                        </a:pathLst>
                      </a:custGeom>
                      <a:solidFill>
                        <a:srgbClr val="A2A2A2"/>
                      </a:solidFill>
                      <a:ln w="4577" cap="flat">
                        <a:noFill/>
                        <a:prstDash val="solid"/>
                        <a:miter/>
                      </a:ln>
                    </p:spPr>
                    <p:txBody>
                      <a:bodyPr rtlCol="0" anchor="ctr"/>
                      <a:lstStyle/>
                      <a:p>
                        <a:endParaRPr lang="th-TH"/>
                      </a:p>
                    </p:txBody>
                  </p:sp>
                  <p:sp>
                    <p:nvSpPr>
                      <p:cNvPr id="1979" name="Freeform: Shape 1978">
                        <a:extLst>
                          <a:ext uri="{FF2B5EF4-FFF2-40B4-BE49-F238E27FC236}">
                            <a16:creationId xmlns:a16="http://schemas.microsoft.com/office/drawing/2014/main" id="{6E4F9132-BA2A-4FDD-81D0-EF9C5C4E5363}"/>
                          </a:ext>
                        </a:extLst>
                      </p:cNvPr>
                      <p:cNvSpPr/>
                      <p:nvPr/>
                    </p:nvSpPr>
                    <p:spPr>
                      <a:xfrm>
                        <a:off x="8105209" y="-305607"/>
                        <a:ext cx="239709" cy="118012"/>
                      </a:xfrm>
                      <a:custGeom>
                        <a:avLst/>
                        <a:gdLst>
                          <a:gd name="connsiteX0" fmla="*/ 174956 w 239709"/>
                          <a:gd name="connsiteY0" fmla="*/ 102383 h 118012"/>
                          <a:gd name="connsiteX1" fmla="*/ 207147 w 239709"/>
                          <a:gd name="connsiteY1" fmla="*/ 75870 h 118012"/>
                          <a:gd name="connsiteX2" fmla="*/ 225235 w 239709"/>
                          <a:gd name="connsiteY2" fmla="*/ 58882 h 118012"/>
                          <a:gd name="connsiteX3" fmla="*/ 238972 w 239709"/>
                          <a:gd name="connsiteY3" fmla="*/ 30033 h 118012"/>
                          <a:gd name="connsiteX4" fmla="*/ 201240 w 239709"/>
                          <a:gd name="connsiteY4" fmla="*/ 22890 h 118012"/>
                          <a:gd name="connsiteX5" fmla="*/ 167354 w 239709"/>
                          <a:gd name="connsiteY5" fmla="*/ 50364 h 118012"/>
                          <a:gd name="connsiteX6" fmla="*/ 143360 w 239709"/>
                          <a:gd name="connsiteY6" fmla="*/ 55814 h 118012"/>
                          <a:gd name="connsiteX7" fmla="*/ 53654 w 239709"/>
                          <a:gd name="connsiteY7" fmla="*/ 25454 h 118012"/>
                          <a:gd name="connsiteX8" fmla="*/ 29614 w 239709"/>
                          <a:gd name="connsiteY8" fmla="*/ 5626 h 118012"/>
                          <a:gd name="connsiteX9" fmla="*/ 78 w 239709"/>
                          <a:gd name="connsiteY9" fmla="*/ 2421 h 118012"/>
                          <a:gd name="connsiteX10" fmla="*/ 15922 w 239709"/>
                          <a:gd name="connsiteY10" fmla="*/ 71703 h 118012"/>
                          <a:gd name="connsiteX11" fmla="*/ 174956 w 239709"/>
                          <a:gd name="connsiteY11" fmla="*/ 102383 h 118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9709" h="118012">
                            <a:moveTo>
                              <a:pt x="174956" y="102383"/>
                            </a:moveTo>
                            <a:cubicBezTo>
                              <a:pt x="186770" y="94965"/>
                              <a:pt x="197027" y="85395"/>
                              <a:pt x="207147" y="75870"/>
                            </a:cubicBezTo>
                            <a:cubicBezTo>
                              <a:pt x="213192" y="70192"/>
                              <a:pt x="219190" y="64560"/>
                              <a:pt x="225235" y="58882"/>
                            </a:cubicBezTo>
                            <a:cubicBezTo>
                              <a:pt x="233432" y="51189"/>
                              <a:pt x="242361" y="40931"/>
                              <a:pt x="238972" y="30033"/>
                            </a:cubicBezTo>
                            <a:cubicBezTo>
                              <a:pt x="234576" y="15929"/>
                              <a:pt x="213558" y="15013"/>
                              <a:pt x="201240" y="22890"/>
                            </a:cubicBezTo>
                            <a:cubicBezTo>
                              <a:pt x="188922" y="30766"/>
                              <a:pt x="180497" y="43862"/>
                              <a:pt x="167354" y="50364"/>
                            </a:cubicBezTo>
                            <a:cubicBezTo>
                              <a:pt x="160028" y="54028"/>
                              <a:pt x="151648" y="55356"/>
                              <a:pt x="143360" y="55814"/>
                            </a:cubicBezTo>
                            <a:cubicBezTo>
                              <a:pt x="111306" y="57599"/>
                              <a:pt x="78336" y="46472"/>
                              <a:pt x="53654" y="25454"/>
                            </a:cubicBezTo>
                            <a:cubicBezTo>
                              <a:pt x="45732" y="18723"/>
                              <a:pt x="38543" y="10938"/>
                              <a:pt x="29614" y="5626"/>
                            </a:cubicBezTo>
                            <a:cubicBezTo>
                              <a:pt x="20685" y="314"/>
                              <a:pt x="9145" y="-2204"/>
                              <a:pt x="78" y="2421"/>
                            </a:cubicBezTo>
                            <a:cubicBezTo>
                              <a:pt x="-609" y="26278"/>
                              <a:pt x="3101" y="51143"/>
                              <a:pt x="15922" y="71703"/>
                            </a:cubicBezTo>
                            <a:cubicBezTo>
                              <a:pt x="46465" y="120608"/>
                              <a:pt x="129668" y="130682"/>
                              <a:pt x="174956" y="102383"/>
                            </a:cubicBezTo>
                            <a:close/>
                          </a:path>
                        </a:pathLst>
                      </a:custGeom>
                      <a:solidFill>
                        <a:srgbClr val="E8E6E2"/>
                      </a:solidFill>
                      <a:ln w="4577" cap="flat">
                        <a:noFill/>
                        <a:prstDash val="solid"/>
                        <a:miter/>
                      </a:ln>
                    </p:spPr>
                    <p:txBody>
                      <a:bodyPr rtlCol="0" anchor="ctr"/>
                      <a:lstStyle/>
                      <a:p>
                        <a:endParaRPr lang="th-TH"/>
                      </a:p>
                    </p:txBody>
                  </p:sp>
                  <p:sp>
                    <p:nvSpPr>
                      <p:cNvPr id="1980" name="Freeform: Shape 1979">
                        <a:extLst>
                          <a:ext uri="{FF2B5EF4-FFF2-40B4-BE49-F238E27FC236}">
                            <a16:creationId xmlns:a16="http://schemas.microsoft.com/office/drawing/2014/main" id="{34DE861C-D4BB-4435-AABB-945ABDBEE5A9}"/>
                          </a:ext>
                        </a:extLst>
                      </p:cNvPr>
                      <p:cNvSpPr/>
                      <p:nvPr/>
                    </p:nvSpPr>
                    <p:spPr>
                      <a:xfrm>
                        <a:off x="8098059" y="-349954"/>
                        <a:ext cx="256380" cy="118130"/>
                      </a:xfrm>
                      <a:custGeom>
                        <a:avLst/>
                        <a:gdLst>
                          <a:gd name="connsiteX0" fmla="*/ 69047 w 256380"/>
                          <a:gd name="connsiteY0" fmla="*/ 94621 h 118130"/>
                          <a:gd name="connsiteX1" fmla="*/ 82372 w 256380"/>
                          <a:gd name="connsiteY1" fmla="*/ 94346 h 118130"/>
                          <a:gd name="connsiteX2" fmla="*/ 96064 w 256380"/>
                          <a:gd name="connsiteY2" fmla="*/ 102039 h 118130"/>
                          <a:gd name="connsiteX3" fmla="*/ 153807 w 256380"/>
                          <a:gd name="connsiteY3" fmla="*/ 117699 h 118130"/>
                          <a:gd name="connsiteX4" fmla="*/ 224234 w 256380"/>
                          <a:gd name="connsiteY4" fmla="*/ 95491 h 118130"/>
                          <a:gd name="connsiteX5" fmla="*/ 244565 w 256380"/>
                          <a:gd name="connsiteY5" fmla="*/ 88072 h 118130"/>
                          <a:gd name="connsiteX6" fmla="*/ 251983 w 256380"/>
                          <a:gd name="connsiteY6" fmla="*/ 78822 h 118130"/>
                          <a:gd name="connsiteX7" fmla="*/ 253586 w 256380"/>
                          <a:gd name="connsiteY7" fmla="*/ 50707 h 118130"/>
                          <a:gd name="connsiteX8" fmla="*/ 201842 w 256380"/>
                          <a:gd name="connsiteY8" fmla="*/ 43014 h 118130"/>
                          <a:gd name="connsiteX9" fmla="*/ 147991 w 256380"/>
                          <a:gd name="connsiteY9" fmla="*/ 59086 h 118130"/>
                          <a:gd name="connsiteX10" fmla="*/ 134437 w 256380"/>
                          <a:gd name="connsiteY10" fmla="*/ 28315 h 118130"/>
                          <a:gd name="connsiteX11" fmla="*/ 103940 w 256380"/>
                          <a:gd name="connsiteY11" fmla="*/ 21171 h 118130"/>
                          <a:gd name="connsiteX12" fmla="*/ 77610 w 256380"/>
                          <a:gd name="connsiteY12" fmla="*/ 36007 h 118130"/>
                          <a:gd name="connsiteX13" fmla="*/ 70741 w 256380"/>
                          <a:gd name="connsiteY13" fmla="*/ 25384 h 118130"/>
                          <a:gd name="connsiteX14" fmla="*/ 35573 w 256380"/>
                          <a:gd name="connsiteY14" fmla="*/ 61 h 118130"/>
                          <a:gd name="connsiteX15" fmla="*/ 680 w 256380"/>
                          <a:gd name="connsiteY15" fmla="*/ 22682 h 118130"/>
                          <a:gd name="connsiteX16" fmla="*/ 69047 w 256380"/>
                          <a:gd name="connsiteY16" fmla="*/ 94621 h 11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380" h="118130">
                            <a:moveTo>
                              <a:pt x="69047" y="94621"/>
                            </a:moveTo>
                            <a:cubicBezTo>
                              <a:pt x="73488" y="94804"/>
                              <a:pt x="77976" y="93567"/>
                              <a:pt x="82372" y="94346"/>
                            </a:cubicBezTo>
                            <a:cubicBezTo>
                              <a:pt x="87546" y="95307"/>
                              <a:pt x="91759" y="98925"/>
                              <a:pt x="96064" y="102039"/>
                            </a:cubicBezTo>
                            <a:cubicBezTo>
                              <a:pt x="112594" y="114128"/>
                              <a:pt x="133658" y="119806"/>
                              <a:pt x="153807" y="117699"/>
                            </a:cubicBezTo>
                            <a:cubicBezTo>
                              <a:pt x="178488" y="115089"/>
                              <a:pt x="200239" y="101489"/>
                              <a:pt x="224234" y="95491"/>
                            </a:cubicBezTo>
                            <a:cubicBezTo>
                              <a:pt x="231332" y="93705"/>
                              <a:pt x="238887" y="92514"/>
                              <a:pt x="244565" y="88072"/>
                            </a:cubicBezTo>
                            <a:cubicBezTo>
                              <a:pt x="247725" y="85600"/>
                              <a:pt x="250106" y="82303"/>
                              <a:pt x="251983" y="78822"/>
                            </a:cubicBezTo>
                            <a:cubicBezTo>
                              <a:pt x="256563" y="70260"/>
                              <a:pt x="258303" y="59453"/>
                              <a:pt x="253586" y="50707"/>
                            </a:cubicBezTo>
                            <a:cubicBezTo>
                              <a:pt x="244474" y="33718"/>
                              <a:pt x="219151" y="35137"/>
                              <a:pt x="201842" y="43014"/>
                            </a:cubicBezTo>
                            <a:cubicBezTo>
                              <a:pt x="184487" y="50890"/>
                              <a:pt x="166949" y="63024"/>
                              <a:pt x="147991" y="59086"/>
                            </a:cubicBezTo>
                            <a:cubicBezTo>
                              <a:pt x="145106" y="48188"/>
                              <a:pt x="141992" y="36832"/>
                              <a:pt x="134437" y="28315"/>
                            </a:cubicBezTo>
                            <a:cubicBezTo>
                              <a:pt x="126881" y="19797"/>
                              <a:pt x="113373" y="15218"/>
                              <a:pt x="103940" y="21171"/>
                            </a:cubicBezTo>
                            <a:cubicBezTo>
                              <a:pt x="94781" y="26941"/>
                              <a:pt x="87180" y="41594"/>
                              <a:pt x="77610" y="36007"/>
                            </a:cubicBezTo>
                            <a:cubicBezTo>
                              <a:pt x="73901" y="33810"/>
                              <a:pt x="72435" y="29322"/>
                              <a:pt x="70741" y="25384"/>
                            </a:cubicBezTo>
                            <a:cubicBezTo>
                              <a:pt x="64697" y="11555"/>
                              <a:pt x="50684" y="1023"/>
                              <a:pt x="35573" y="61"/>
                            </a:cubicBezTo>
                            <a:cubicBezTo>
                              <a:pt x="20462" y="-855"/>
                              <a:pt x="5259" y="8578"/>
                              <a:pt x="680" y="22682"/>
                            </a:cubicBezTo>
                            <a:cubicBezTo>
                              <a:pt x="-6601" y="45074"/>
                              <a:pt x="46472" y="93567"/>
                              <a:pt x="69047" y="94621"/>
                            </a:cubicBezTo>
                            <a:close/>
                          </a:path>
                        </a:pathLst>
                      </a:custGeom>
                      <a:solidFill>
                        <a:srgbClr val="D8D6D0"/>
                      </a:solidFill>
                      <a:ln w="4577" cap="flat">
                        <a:noFill/>
                        <a:prstDash val="solid"/>
                        <a:miter/>
                      </a:ln>
                    </p:spPr>
                    <p:txBody>
                      <a:bodyPr rtlCol="0" anchor="ctr"/>
                      <a:lstStyle/>
                      <a:p>
                        <a:endParaRPr lang="th-TH"/>
                      </a:p>
                    </p:txBody>
                  </p:sp>
                  <p:sp>
                    <p:nvSpPr>
                      <p:cNvPr id="1981" name="Freeform: Shape 1980">
                        <a:extLst>
                          <a:ext uri="{FF2B5EF4-FFF2-40B4-BE49-F238E27FC236}">
                            <a16:creationId xmlns:a16="http://schemas.microsoft.com/office/drawing/2014/main" id="{B7A62590-81E0-4A87-8864-6568B7060C57}"/>
                          </a:ext>
                        </a:extLst>
                      </p:cNvPr>
                      <p:cNvSpPr/>
                      <p:nvPr/>
                    </p:nvSpPr>
                    <p:spPr>
                      <a:xfrm>
                        <a:off x="8107622" y="-365223"/>
                        <a:ext cx="244571" cy="96042"/>
                      </a:xfrm>
                      <a:custGeom>
                        <a:avLst/>
                        <a:gdLst>
                          <a:gd name="connsiteX0" fmla="*/ 160132 w 244571"/>
                          <a:gd name="connsiteY0" fmla="*/ 91847 h 96042"/>
                          <a:gd name="connsiteX1" fmla="*/ 121439 w 244571"/>
                          <a:gd name="connsiteY1" fmla="*/ 88413 h 96042"/>
                          <a:gd name="connsiteX2" fmla="*/ 110128 w 244571"/>
                          <a:gd name="connsiteY2" fmla="*/ 65838 h 96042"/>
                          <a:gd name="connsiteX3" fmla="*/ 91583 w 244571"/>
                          <a:gd name="connsiteY3" fmla="*/ 50635 h 96042"/>
                          <a:gd name="connsiteX4" fmla="*/ 62322 w 244571"/>
                          <a:gd name="connsiteY4" fmla="*/ 58877 h 96042"/>
                          <a:gd name="connsiteX5" fmla="*/ 55270 w 244571"/>
                          <a:gd name="connsiteY5" fmla="*/ 50269 h 96042"/>
                          <a:gd name="connsiteX6" fmla="*/ 0 w 244571"/>
                          <a:gd name="connsiteY6" fmla="*/ 37722 h 96042"/>
                          <a:gd name="connsiteX7" fmla="*/ 62963 w 244571"/>
                          <a:gd name="connsiteY7" fmla="*/ 3012 h 96042"/>
                          <a:gd name="connsiteX8" fmla="*/ 244572 w 244571"/>
                          <a:gd name="connsiteY8" fmla="*/ 69181 h 96042"/>
                          <a:gd name="connsiteX9" fmla="*/ 160132 w 244571"/>
                          <a:gd name="connsiteY9" fmla="*/ 91847 h 9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4571" h="96042">
                            <a:moveTo>
                              <a:pt x="160132" y="91847"/>
                            </a:moveTo>
                            <a:cubicBezTo>
                              <a:pt x="147723" y="97525"/>
                              <a:pt x="131101" y="98395"/>
                              <a:pt x="121439" y="88413"/>
                            </a:cubicBezTo>
                            <a:cubicBezTo>
                              <a:pt x="115532" y="82277"/>
                              <a:pt x="113563" y="73577"/>
                              <a:pt x="110128" y="65838"/>
                            </a:cubicBezTo>
                            <a:cubicBezTo>
                              <a:pt x="106694" y="58099"/>
                              <a:pt x="100054" y="50269"/>
                              <a:pt x="91583" y="50635"/>
                            </a:cubicBezTo>
                            <a:cubicBezTo>
                              <a:pt x="81005" y="51047"/>
                              <a:pt x="71663" y="64143"/>
                              <a:pt x="62322" y="58877"/>
                            </a:cubicBezTo>
                            <a:cubicBezTo>
                              <a:pt x="59025" y="57046"/>
                              <a:pt x="57285" y="53428"/>
                              <a:pt x="55270" y="50269"/>
                            </a:cubicBezTo>
                            <a:cubicBezTo>
                              <a:pt x="43914" y="32593"/>
                              <a:pt x="17355" y="26549"/>
                              <a:pt x="0" y="37722"/>
                            </a:cubicBezTo>
                            <a:cubicBezTo>
                              <a:pt x="11494" y="15879"/>
                              <a:pt x="38236" y="7087"/>
                              <a:pt x="62963" y="3012"/>
                            </a:cubicBezTo>
                            <a:cubicBezTo>
                              <a:pt x="116264" y="-5780"/>
                              <a:pt x="228362" y="1409"/>
                              <a:pt x="244572" y="69181"/>
                            </a:cubicBezTo>
                            <a:cubicBezTo>
                              <a:pt x="208580" y="70234"/>
                              <a:pt x="194064" y="76416"/>
                              <a:pt x="160132" y="91847"/>
                            </a:cubicBezTo>
                            <a:close/>
                          </a:path>
                        </a:pathLst>
                      </a:custGeom>
                      <a:solidFill>
                        <a:srgbClr val="C6C5C2"/>
                      </a:solidFill>
                      <a:ln w="4577" cap="flat">
                        <a:noFill/>
                        <a:prstDash val="solid"/>
                        <a:miter/>
                      </a:ln>
                    </p:spPr>
                    <p:txBody>
                      <a:bodyPr rtlCol="0" anchor="ctr"/>
                      <a:lstStyle/>
                      <a:p>
                        <a:endParaRPr lang="th-TH"/>
                      </a:p>
                    </p:txBody>
                  </p:sp>
                  <p:sp>
                    <p:nvSpPr>
                      <p:cNvPr id="1982" name="Freeform: Shape 1981">
                        <a:extLst>
                          <a:ext uri="{FF2B5EF4-FFF2-40B4-BE49-F238E27FC236}">
                            <a16:creationId xmlns:a16="http://schemas.microsoft.com/office/drawing/2014/main" id="{8DA573E4-08AA-4EC9-BF6E-7F4D3AF750A7}"/>
                          </a:ext>
                        </a:extLst>
                      </p:cNvPr>
                      <p:cNvSpPr/>
                      <p:nvPr/>
                    </p:nvSpPr>
                    <p:spPr>
                      <a:xfrm>
                        <a:off x="8104137" y="-412710"/>
                        <a:ext cx="251076" cy="231375"/>
                      </a:xfrm>
                      <a:custGeom>
                        <a:avLst/>
                        <a:gdLst>
                          <a:gd name="connsiteX0" fmla="*/ 180561 w 251076"/>
                          <a:gd name="connsiteY0" fmla="*/ 129078 h 231375"/>
                          <a:gd name="connsiteX1" fmla="*/ 181843 w 251076"/>
                          <a:gd name="connsiteY1" fmla="*/ 110212 h 231375"/>
                          <a:gd name="connsiteX2" fmla="*/ 172135 w 251076"/>
                          <a:gd name="connsiteY2" fmla="*/ 72708 h 231375"/>
                          <a:gd name="connsiteX3" fmla="*/ 140631 w 251076"/>
                          <a:gd name="connsiteY3" fmla="*/ 52377 h 231375"/>
                          <a:gd name="connsiteX4" fmla="*/ 131930 w 251076"/>
                          <a:gd name="connsiteY4" fmla="*/ 54850 h 231375"/>
                          <a:gd name="connsiteX5" fmla="*/ 112836 w 251076"/>
                          <a:gd name="connsiteY5" fmla="*/ 88232 h 231375"/>
                          <a:gd name="connsiteX6" fmla="*/ 93832 w 251076"/>
                          <a:gd name="connsiteY6" fmla="*/ 75090 h 231375"/>
                          <a:gd name="connsiteX7" fmla="*/ 41859 w 251076"/>
                          <a:gd name="connsiteY7" fmla="*/ 74357 h 231375"/>
                          <a:gd name="connsiteX8" fmla="*/ 13056 w 251076"/>
                          <a:gd name="connsiteY8" fmla="*/ 120789 h 231375"/>
                          <a:gd name="connsiteX9" fmla="*/ 5867 w 251076"/>
                          <a:gd name="connsiteY9" fmla="*/ 121385 h 231375"/>
                          <a:gd name="connsiteX10" fmla="*/ 30182 w 251076"/>
                          <a:gd name="connsiteY10" fmla="*/ 37495 h 231375"/>
                          <a:gd name="connsiteX11" fmla="*/ 117964 w 251076"/>
                          <a:gd name="connsiteY11" fmla="*/ 3243 h 231375"/>
                          <a:gd name="connsiteX12" fmla="*/ 148553 w 251076"/>
                          <a:gd name="connsiteY12" fmla="*/ 862 h 231375"/>
                          <a:gd name="connsiteX13" fmla="*/ 207166 w 251076"/>
                          <a:gd name="connsiteY13" fmla="*/ 28245 h 231375"/>
                          <a:gd name="connsiteX14" fmla="*/ 238258 w 251076"/>
                          <a:gd name="connsiteY14" fmla="*/ 63367 h 231375"/>
                          <a:gd name="connsiteX15" fmla="*/ 249019 w 251076"/>
                          <a:gd name="connsiteY15" fmla="*/ 97344 h 231375"/>
                          <a:gd name="connsiteX16" fmla="*/ 245905 w 251076"/>
                          <a:gd name="connsiteY16" fmla="*/ 159575 h 231375"/>
                          <a:gd name="connsiteX17" fmla="*/ 149285 w 251076"/>
                          <a:gd name="connsiteY17" fmla="*/ 231376 h 231375"/>
                          <a:gd name="connsiteX18" fmla="*/ 180698 w 251076"/>
                          <a:gd name="connsiteY18" fmla="*/ 200512 h 231375"/>
                          <a:gd name="connsiteX19" fmla="*/ 180561 w 251076"/>
                          <a:gd name="connsiteY19" fmla="*/ 129078 h 23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1076" h="231375">
                            <a:moveTo>
                              <a:pt x="180561" y="129078"/>
                            </a:moveTo>
                            <a:cubicBezTo>
                              <a:pt x="183125" y="123262"/>
                              <a:pt x="182530" y="116577"/>
                              <a:pt x="181843" y="110212"/>
                            </a:cubicBezTo>
                            <a:cubicBezTo>
                              <a:pt x="180424" y="97344"/>
                              <a:pt x="178546" y="84110"/>
                              <a:pt x="172135" y="72708"/>
                            </a:cubicBezTo>
                            <a:cubicBezTo>
                              <a:pt x="165725" y="61306"/>
                              <a:pt x="153681" y="52011"/>
                              <a:pt x="140631" y="52377"/>
                            </a:cubicBezTo>
                            <a:cubicBezTo>
                              <a:pt x="137563" y="52469"/>
                              <a:pt x="134403" y="53110"/>
                              <a:pt x="131930" y="54850"/>
                            </a:cubicBezTo>
                            <a:cubicBezTo>
                              <a:pt x="120712" y="62543"/>
                              <a:pt x="126481" y="86537"/>
                              <a:pt x="112836" y="88232"/>
                            </a:cubicBezTo>
                            <a:cubicBezTo>
                              <a:pt x="104959" y="89193"/>
                              <a:pt x="99556" y="80676"/>
                              <a:pt x="93832" y="75090"/>
                            </a:cubicBezTo>
                            <a:cubicBezTo>
                              <a:pt x="80232" y="61810"/>
                              <a:pt x="56878" y="63413"/>
                              <a:pt x="41859" y="74357"/>
                            </a:cubicBezTo>
                            <a:cubicBezTo>
                              <a:pt x="26839" y="85301"/>
                              <a:pt x="18643" y="103068"/>
                              <a:pt x="13056" y="120789"/>
                            </a:cubicBezTo>
                            <a:cubicBezTo>
                              <a:pt x="10675" y="120973"/>
                              <a:pt x="8294" y="121202"/>
                              <a:pt x="5867" y="121385"/>
                            </a:cubicBezTo>
                            <a:cubicBezTo>
                              <a:pt x="-8741" y="92902"/>
                              <a:pt x="5638" y="57231"/>
                              <a:pt x="30182" y="37495"/>
                            </a:cubicBezTo>
                            <a:cubicBezTo>
                              <a:pt x="54726" y="17805"/>
                              <a:pt x="86917" y="10249"/>
                              <a:pt x="117964" y="3243"/>
                            </a:cubicBezTo>
                            <a:cubicBezTo>
                              <a:pt x="127992" y="999"/>
                              <a:pt x="138387" y="-1290"/>
                              <a:pt x="148553" y="862"/>
                            </a:cubicBezTo>
                            <a:cubicBezTo>
                              <a:pt x="169205" y="5212"/>
                              <a:pt x="189673" y="16293"/>
                              <a:pt x="207166" y="28245"/>
                            </a:cubicBezTo>
                            <a:cubicBezTo>
                              <a:pt x="220079" y="37037"/>
                              <a:pt x="228688" y="51049"/>
                              <a:pt x="238258" y="63367"/>
                            </a:cubicBezTo>
                            <a:cubicBezTo>
                              <a:pt x="245722" y="72937"/>
                              <a:pt x="247645" y="85438"/>
                              <a:pt x="249019" y="97344"/>
                            </a:cubicBezTo>
                            <a:cubicBezTo>
                              <a:pt x="251492" y="118271"/>
                              <a:pt x="253003" y="139976"/>
                              <a:pt x="245905" y="159575"/>
                            </a:cubicBezTo>
                            <a:cubicBezTo>
                              <a:pt x="233542" y="193735"/>
                              <a:pt x="184453" y="222813"/>
                              <a:pt x="149285" y="231376"/>
                            </a:cubicBezTo>
                            <a:cubicBezTo>
                              <a:pt x="159405" y="217959"/>
                              <a:pt x="176989" y="217776"/>
                              <a:pt x="180698" y="200512"/>
                            </a:cubicBezTo>
                            <a:cubicBezTo>
                              <a:pt x="186834" y="172167"/>
                              <a:pt x="168426" y="156690"/>
                              <a:pt x="180561" y="129078"/>
                            </a:cubicBezTo>
                            <a:close/>
                          </a:path>
                        </a:pathLst>
                      </a:custGeom>
                      <a:solidFill>
                        <a:srgbClr val="CCB68F">
                          <a:alpha val="32000"/>
                        </a:srgbClr>
                      </a:solidFill>
                      <a:ln w="4577" cap="flat">
                        <a:noFill/>
                        <a:prstDash val="solid"/>
                        <a:miter/>
                      </a:ln>
                    </p:spPr>
                    <p:txBody>
                      <a:bodyPr rtlCol="0" anchor="ctr"/>
                      <a:lstStyle/>
                      <a:p>
                        <a:endParaRPr lang="th-TH"/>
                      </a:p>
                    </p:txBody>
                  </p:sp>
                </p:grpSp>
                <p:grpSp>
                  <p:nvGrpSpPr>
                    <p:cNvPr id="1959" name="Graphic 4">
                      <a:extLst>
                        <a:ext uri="{FF2B5EF4-FFF2-40B4-BE49-F238E27FC236}">
                          <a16:creationId xmlns:a16="http://schemas.microsoft.com/office/drawing/2014/main" id="{5F9E75B5-48C1-4758-84E9-B1003C898A81}"/>
                        </a:ext>
                      </a:extLst>
                    </p:cNvPr>
                    <p:cNvGrpSpPr/>
                    <p:nvPr/>
                  </p:nvGrpSpPr>
                  <p:grpSpPr>
                    <a:xfrm>
                      <a:off x="8169349" y="-621390"/>
                      <a:ext cx="712331" cy="592284"/>
                      <a:chOff x="8169349" y="-621390"/>
                      <a:chExt cx="712331" cy="592284"/>
                    </a:xfrm>
                  </p:grpSpPr>
                  <p:grpSp>
                    <p:nvGrpSpPr>
                      <p:cNvPr id="1960" name="Graphic 4">
                        <a:extLst>
                          <a:ext uri="{FF2B5EF4-FFF2-40B4-BE49-F238E27FC236}">
                            <a16:creationId xmlns:a16="http://schemas.microsoft.com/office/drawing/2014/main" id="{621B3556-2653-4AAA-A976-3AA9ECC185F6}"/>
                          </a:ext>
                        </a:extLst>
                      </p:cNvPr>
                      <p:cNvGrpSpPr/>
                      <p:nvPr/>
                    </p:nvGrpSpPr>
                    <p:grpSpPr>
                      <a:xfrm>
                        <a:off x="8169349" y="-270390"/>
                        <a:ext cx="440899" cy="241284"/>
                        <a:chOff x="8169349" y="-270390"/>
                        <a:chExt cx="440899" cy="241284"/>
                      </a:xfrm>
                    </p:grpSpPr>
                    <p:sp>
                      <p:nvSpPr>
                        <p:cNvPr id="1973" name="Freeform: Shape 1972">
                          <a:extLst>
                            <a:ext uri="{FF2B5EF4-FFF2-40B4-BE49-F238E27FC236}">
                              <a16:creationId xmlns:a16="http://schemas.microsoft.com/office/drawing/2014/main" id="{B5A9EEF8-CF1D-4C14-A904-153144281476}"/>
                            </a:ext>
                          </a:extLst>
                        </p:cNvPr>
                        <p:cNvSpPr/>
                        <p:nvPr/>
                      </p:nvSpPr>
                      <p:spPr>
                        <a:xfrm>
                          <a:off x="8550220" y="-270390"/>
                          <a:ext cx="60028" cy="29480"/>
                        </a:xfrm>
                        <a:custGeom>
                          <a:avLst/>
                          <a:gdLst>
                            <a:gd name="connsiteX0" fmla="*/ 54193 w 60028"/>
                            <a:gd name="connsiteY0" fmla="*/ 9241 h 29480"/>
                            <a:gd name="connsiteX1" fmla="*/ 663 w 60028"/>
                            <a:gd name="connsiteY1" fmla="*/ 29480 h 29480"/>
                            <a:gd name="connsiteX2" fmla="*/ 1900 w 60028"/>
                            <a:gd name="connsiteY2" fmla="*/ 7363 h 29480"/>
                            <a:gd name="connsiteX3" fmla="*/ 23147 w 60028"/>
                            <a:gd name="connsiteY3" fmla="*/ 8874 h 29480"/>
                            <a:gd name="connsiteX4" fmla="*/ 43753 w 60028"/>
                            <a:gd name="connsiteY4" fmla="*/ 128 h 29480"/>
                            <a:gd name="connsiteX5" fmla="*/ 60009 w 60028"/>
                            <a:gd name="connsiteY5" fmla="*/ 11622 h 2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28" h="29480">
                              <a:moveTo>
                                <a:pt x="54193" y="9241"/>
                              </a:moveTo>
                              <a:cubicBezTo>
                                <a:pt x="36335" y="15972"/>
                                <a:pt x="18522" y="22703"/>
                                <a:pt x="663" y="29480"/>
                              </a:cubicBezTo>
                              <a:cubicBezTo>
                                <a:pt x="-527" y="22108"/>
                                <a:pt x="-115" y="14507"/>
                                <a:pt x="1900" y="7363"/>
                              </a:cubicBezTo>
                              <a:cubicBezTo>
                                <a:pt x="7211" y="12858"/>
                                <a:pt x="16278" y="11896"/>
                                <a:pt x="23147" y="8874"/>
                              </a:cubicBezTo>
                              <a:cubicBezTo>
                                <a:pt x="30015" y="5852"/>
                                <a:pt x="36243" y="1136"/>
                                <a:pt x="43753" y="128"/>
                              </a:cubicBezTo>
                              <a:cubicBezTo>
                                <a:pt x="51217" y="-879"/>
                                <a:pt x="60513" y="4158"/>
                                <a:pt x="60009" y="11622"/>
                              </a:cubicBezTo>
                            </a:path>
                          </a:pathLst>
                        </a:custGeom>
                        <a:solidFill>
                          <a:srgbClr val="2B553C"/>
                        </a:solidFill>
                        <a:ln w="4577" cap="flat">
                          <a:noFill/>
                          <a:prstDash val="solid"/>
                          <a:miter/>
                        </a:ln>
                      </p:spPr>
                      <p:txBody>
                        <a:bodyPr rtlCol="0" anchor="ctr"/>
                        <a:lstStyle/>
                        <a:p>
                          <a:endParaRPr lang="th-TH"/>
                        </a:p>
                      </p:txBody>
                    </p:sp>
                    <p:sp>
                      <p:nvSpPr>
                        <p:cNvPr id="1974" name="Freeform: Shape 1973">
                          <a:extLst>
                            <a:ext uri="{FF2B5EF4-FFF2-40B4-BE49-F238E27FC236}">
                              <a16:creationId xmlns:a16="http://schemas.microsoft.com/office/drawing/2014/main" id="{99188DCA-C845-48F6-A98D-D354F0DD8246}"/>
                            </a:ext>
                          </a:extLst>
                        </p:cNvPr>
                        <p:cNvSpPr/>
                        <p:nvPr/>
                      </p:nvSpPr>
                      <p:spPr>
                        <a:xfrm>
                          <a:off x="8169349" y="-250068"/>
                          <a:ext cx="388311" cy="220962"/>
                        </a:xfrm>
                        <a:custGeom>
                          <a:avLst/>
                          <a:gdLst>
                            <a:gd name="connsiteX0" fmla="*/ 367705 w 388311"/>
                            <a:gd name="connsiteY0" fmla="*/ 42449 h 220962"/>
                            <a:gd name="connsiteX1" fmla="*/ 348335 w 388311"/>
                            <a:gd name="connsiteY1" fmla="*/ 56964 h 220962"/>
                            <a:gd name="connsiteX2" fmla="*/ 128949 w 388311"/>
                            <a:gd name="connsiteY2" fmla="*/ 186600 h 220962"/>
                            <a:gd name="connsiteX3" fmla="*/ 67085 w 388311"/>
                            <a:gd name="connsiteY3" fmla="*/ 217875 h 220962"/>
                            <a:gd name="connsiteX4" fmla="*/ 0 w 388311"/>
                            <a:gd name="connsiteY4" fmla="*/ 206702 h 220962"/>
                            <a:gd name="connsiteX5" fmla="*/ 62460 w 388311"/>
                            <a:gd name="connsiteY5" fmla="*/ 188935 h 220962"/>
                            <a:gd name="connsiteX6" fmla="*/ 110403 w 388311"/>
                            <a:gd name="connsiteY6" fmla="*/ 151157 h 220962"/>
                            <a:gd name="connsiteX7" fmla="*/ 388311 w 388311"/>
                            <a:gd name="connsiteY7" fmla="*/ 0 h 220962"/>
                            <a:gd name="connsiteX8" fmla="*/ 367705 w 388311"/>
                            <a:gd name="connsiteY8" fmla="*/ 42449 h 22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8311" h="220962">
                              <a:moveTo>
                                <a:pt x="367705" y="42449"/>
                              </a:moveTo>
                              <a:cubicBezTo>
                                <a:pt x="362897" y="48997"/>
                                <a:pt x="355479" y="53072"/>
                                <a:pt x="348335" y="56964"/>
                              </a:cubicBezTo>
                              <a:cubicBezTo>
                                <a:pt x="273650" y="97627"/>
                                <a:pt x="200475" y="140854"/>
                                <a:pt x="128949" y="186600"/>
                              </a:cubicBezTo>
                              <a:cubicBezTo>
                                <a:pt x="109442" y="199055"/>
                                <a:pt x="89660" y="211923"/>
                                <a:pt x="67085" y="217875"/>
                              </a:cubicBezTo>
                              <a:cubicBezTo>
                                <a:pt x="44509" y="223828"/>
                                <a:pt x="18271" y="221722"/>
                                <a:pt x="0" y="206702"/>
                              </a:cubicBezTo>
                              <a:cubicBezTo>
                                <a:pt x="21980" y="206015"/>
                                <a:pt x="43639" y="199834"/>
                                <a:pt x="62460" y="188935"/>
                              </a:cubicBezTo>
                              <a:cubicBezTo>
                                <a:pt x="80135" y="178678"/>
                                <a:pt x="95063" y="164528"/>
                                <a:pt x="110403" y="151157"/>
                              </a:cubicBezTo>
                              <a:cubicBezTo>
                                <a:pt x="189073" y="82379"/>
                                <a:pt x="285830" y="26971"/>
                                <a:pt x="388311" y="0"/>
                              </a:cubicBezTo>
                              <a:cubicBezTo>
                                <a:pt x="376589" y="12409"/>
                                <a:pt x="377459" y="29169"/>
                                <a:pt x="367705" y="42449"/>
                              </a:cubicBezTo>
                              <a:close/>
                            </a:path>
                          </a:pathLst>
                        </a:custGeom>
                        <a:solidFill>
                          <a:srgbClr val="33443A"/>
                        </a:solidFill>
                        <a:ln w="4577" cap="flat">
                          <a:noFill/>
                          <a:prstDash val="solid"/>
                          <a:miter/>
                        </a:ln>
                      </p:spPr>
                      <p:txBody>
                        <a:bodyPr rtlCol="0" anchor="ctr"/>
                        <a:lstStyle/>
                        <a:p>
                          <a:endParaRPr lang="th-TH"/>
                        </a:p>
                      </p:txBody>
                    </p:sp>
                    <p:sp>
                      <p:nvSpPr>
                        <p:cNvPr id="1975" name="Freeform: Shape 1974">
                          <a:extLst>
                            <a:ext uri="{FF2B5EF4-FFF2-40B4-BE49-F238E27FC236}">
                              <a16:creationId xmlns:a16="http://schemas.microsoft.com/office/drawing/2014/main" id="{58D69F56-E81E-4408-A3ED-42ADAEBE3803}"/>
                            </a:ext>
                          </a:extLst>
                        </p:cNvPr>
                        <p:cNvSpPr/>
                        <p:nvPr/>
                      </p:nvSpPr>
                      <p:spPr>
                        <a:xfrm>
                          <a:off x="8173012" y="-265313"/>
                          <a:ext cx="377108" cy="224960"/>
                        </a:xfrm>
                        <a:custGeom>
                          <a:avLst/>
                          <a:gdLst>
                            <a:gd name="connsiteX0" fmla="*/ 155095 w 377108"/>
                            <a:gd name="connsiteY0" fmla="*/ 143141 h 224960"/>
                            <a:gd name="connsiteX1" fmla="*/ 0 w 377108"/>
                            <a:gd name="connsiteY1" fmla="*/ 224924 h 224960"/>
                            <a:gd name="connsiteX2" fmla="*/ 132291 w 377108"/>
                            <a:gd name="connsiteY2" fmla="*/ 38049 h 224960"/>
                            <a:gd name="connsiteX3" fmla="*/ 342566 w 377108"/>
                            <a:gd name="connsiteY3" fmla="*/ 6728 h 224960"/>
                            <a:gd name="connsiteX4" fmla="*/ 314083 w 377108"/>
                            <a:gd name="connsiteY4" fmla="*/ 43498 h 224960"/>
                            <a:gd name="connsiteX5" fmla="*/ 155095 w 377108"/>
                            <a:gd name="connsiteY5" fmla="*/ 143141 h 22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7108" h="224960">
                              <a:moveTo>
                                <a:pt x="155095" y="143141"/>
                              </a:moveTo>
                              <a:cubicBezTo>
                                <a:pt x="110174" y="175515"/>
                                <a:pt x="56278" y="226527"/>
                                <a:pt x="0" y="224924"/>
                              </a:cubicBezTo>
                              <a:cubicBezTo>
                                <a:pt x="58934" y="183483"/>
                                <a:pt x="80914" y="88237"/>
                                <a:pt x="132291" y="38049"/>
                              </a:cubicBezTo>
                              <a:cubicBezTo>
                                <a:pt x="192049" y="-20335"/>
                                <a:pt x="257485" y="5537"/>
                                <a:pt x="342566" y="6728"/>
                              </a:cubicBezTo>
                              <a:cubicBezTo>
                                <a:pt x="428104" y="7919"/>
                                <a:pt x="329790" y="35027"/>
                                <a:pt x="314083" y="43498"/>
                              </a:cubicBezTo>
                              <a:cubicBezTo>
                                <a:pt x="258996" y="73309"/>
                                <a:pt x="205832" y="106599"/>
                                <a:pt x="155095" y="143141"/>
                              </a:cubicBezTo>
                              <a:close/>
                            </a:path>
                          </a:pathLst>
                        </a:custGeom>
                        <a:solidFill>
                          <a:srgbClr val="3E6E53"/>
                        </a:solidFill>
                        <a:ln w="4577" cap="flat">
                          <a:noFill/>
                          <a:prstDash val="solid"/>
                          <a:miter/>
                        </a:ln>
                      </p:spPr>
                      <p:txBody>
                        <a:bodyPr rtlCol="0" anchor="ctr"/>
                        <a:lstStyle/>
                        <a:p>
                          <a:endParaRPr lang="th-TH"/>
                        </a:p>
                      </p:txBody>
                    </p:sp>
                    <p:sp>
                      <p:nvSpPr>
                        <p:cNvPr id="1976" name="Freeform: Shape 1975">
                          <a:extLst>
                            <a:ext uri="{FF2B5EF4-FFF2-40B4-BE49-F238E27FC236}">
                              <a16:creationId xmlns:a16="http://schemas.microsoft.com/office/drawing/2014/main" id="{5EE73BE4-D072-4381-8224-0A60F89DFCAD}"/>
                            </a:ext>
                          </a:extLst>
                        </p:cNvPr>
                        <p:cNvSpPr/>
                        <p:nvPr/>
                      </p:nvSpPr>
                      <p:spPr>
                        <a:xfrm>
                          <a:off x="8182583" y="-251991"/>
                          <a:ext cx="371023" cy="209816"/>
                        </a:xfrm>
                        <a:custGeom>
                          <a:avLst/>
                          <a:gdLst>
                            <a:gd name="connsiteX0" fmla="*/ 40113 w 371023"/>
                            <a:gd name="connsiteY0" fmla="*/ 194156 h 209816"/>
                            <a:gd name="connsiteX1" fmla="*/ 77296 w 371023"/>
                            <a:gd name="connsiteY1" fmla="*/ 176114 h 209816"/>
                            <a:gd name="connsiteX2" fmla="*/ 92957 w 371023"/>
                            <a:gd name="connsiteY2" fmla="*/ 139939 h 209816"/>
                            <a:gd name="connsiteX3" fmla="*/ 62093 w 371023"/>
                            <a:gd name="connsiteY3" fmla="*/ 119150 h 209816"/>
                            <a:gd name="connsiteX4" fmla="*/ 143006 w 371023"/>
                            <a:gd name="connsiteY4" fmla="*/ 122676 h 209816"/>
                            <a:gd name="connsiteX5" fmla="*/ 153218 w 371023"/>
                            <a:gd name="connsiteY5" fmla="*/ 121531 h 209816"/>
                            <a:gd name="connsiteX6" fmla="*/ 164300 w 371023"/>
                            <a:gd name="connsiteY6" fmla="*/ 102069 h 209816"/>
                            <a:gd name="connsiteX7" fmla="*/ 181792 w 371023"/>
                            <a:gd name="connsiteY7" fmla="*/ 92865 h 209816"/>
                            <a:gd name="connsiteX8" fmla="*/ 107885 w 371023"/>
                            <a:gd name="connsiteY8" fmla="*/ 60949 h 209816"/>
                            <a:gd name="connsiteX9" fmla="*/ 182799 w 371023"/>
                            <a:gd name="connsiteY9" fmla="*/ 74549 h 209816"/>
                            <a:gd name="connsiteX10" fmla="*/ 249014 w 371023"/>
                            <a:gd name="connsiteY10" fmla="*/ 52523 h 209816"/>
                            <a:gd name="connsiteX11" fmla="*/ 157110 w 371023"/>
                            <a:gd name="connsiteY11" fmla="*/ 19004 h 209816"/>
                            <a:gd name="connsiteX12" fmla="*/ 250708 w 371023"/>
                            <a:gd name="connsiteY12" fmla="*/ 38786 h 209816"/>
                            <a:gd name="connsiteX13" fmla="*/ 325165 w 371023"/>
                            <a:gd name="connsiteY13" fmla="*/ 14013 h 209816"/>
                            <a:gd name="connsiteX14" fmla="*/ 288852 w 371023"/>
                            <a:gd name="connsiteY14" fmla="*/ 0 h 209816"/>
                            <a:gd name="connsiteX15" fmla="*/ 370086 w 371023"/>
                            <a:gd name="connsiteY15" fmla="*/ 2473 h 209816"/>
                            <a:gd name="connsiteX16" fmla="*/ 360058 w 371023"/>
                            <a:gd name="connsiteY16" fmla="*/ 15386 h 209816"/>
                            <a:gd name="connsiteX17" fmla="*/ 289173 w 371023"/>
                            <a:gd name="connsiteY17" fmla="*/ 54996 h 209816"/>
                            <a:gd name="connsiteX18" fmla="*/ 256936 w 371023"/>
                            <a:gd name="connsiteY18" fmla="*/ 79357 h 209816"/>
                            <a:gd name="connsiteX19" fmla="*/ 214258 w 371023"/>
                            <a:gd name="connsiteY19" fmla="*/ 92774 h 209816"/>
                            <a:gd name="connsiteX20" fmla="*/ 0 w 371023"/>
                            <a:gd name="connsiteY20" fmla="*/ 209817 h 209816"/>
                            <a:gd name="connsiteX21" fmla="*/ 40113 w 371023"/>
                            <a:gd name="connsiteY21" fmla="*/ 194156 h 209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23" h="209816">
                              <a:moveTo>
                                <a:pt x="40113" y="194156"/>
                              </a:moveTo>
                              <a:cubicBezTo>
                                <a:pt x="53210" y="189577"/>
                                <a:pt x="66626" y="184860"/>
                                <a:pt x="77296" y="176114"/>
                              </a:cubicBezTo>
                              <a:cubicBezTo>
                                <a:pt x="87920" y="167368"/>
                                <a:pt x="95429" y="153630"/>
                                <a:pt x="92957" y="139939"/>
                              </a:cubicBezTo>
                              <a:cubicBezTo>
                                <a:pt x="90438" y="126247"/>
                                <a:pt x="75281" y="114708"/>
                                <a:pt x="62093" y="119150"/>
                              </a:cubicBezTo>
                              <a:cubicBezTo>
                                <a:pt x="89064" y="120340"/>
                                <a:pt x="116035" y="121531"/>
                                <a:pt x="143006" y="122676"/>
                              </a:cubicBezTo>
                              <a:cubicBezTo>
                                <a:pt x="146487" y="122813"/>
                                <a:pt x="150104" y="122950"/>
                                <a:pt x="153218" y="121531"/>
                              </a:cubicBezTo>
                              <a:cubicBezTo>
                                <a:pt x="160270" y="118325"/>
                                <a:pt x="161644" y="109304"/>
                                <a:pt x="164300" y="102069"/>
                              </a:cubicBezTo>
                              <a:cubicBezTo>
                                <a:pt x="166955" y="94834"/>
                                <a:pt x="175747" y="87782"/>
                                <a:pt x="181792" y="92865"/>
                              </a:cubicBezTo>
                              <a:cubicBezTo>
                                <a:pt x="159537" y="77525"/>
                                <a:pt x="134260" y="66581"/>
                                <a:pt x="107885" y="60949"/>
                              </a:cubicBezTo>
                              <a:cubicBezTo>
                                <a:pt x="133024" y="57423"/>
                                <a:pt x="157797" y="69145"/>
                                <a:pt x="182799" y="74549"/>
                              </a:cubicBezTo>
                              <a:cubicBezTo>
                                <a:pt x="207801" y="79952"/>
                                <a:pt x="239397" y="75602"/>
                                <a:pt x="249014" y="52523"/>
                              </a:cubicBezTo>
                              <a:cubicBezTo>
                                <a:pt x="218562" y="40892"/>
                                <a:pt x="187928" y="29719"/>
                                <a:pt x="157110" y="19004"/>
                              </a:cubicBezTo>
                              <a:cubicBezTo>
                                <a:pt x="188203" y="11631"/>
                                <a:pt x="218562" y="38877"/>
                                <a:pt x="250708" y="38786"/>
                              </a:cubicBezTo>
                              <a:cubicBezTo>
                                <a:pt x="277267" y="38694"/>
                                <a:pt x="299521" y="20240"/>
                                <a:pt x="325165" y="14013"/>
                              </a:cubicBezTo>
                              <a:cubicBezTo>
                                <a:pt x="315320" y="5083"/>
                                <a:pt x="302086" y="-45"/>
                                <a:pt x="288852" y="0"/>
                              </a:cubicBezTo>
                              <a:cubicBezTo>
                                <a:pt x="315915" y="825"/>
                                <a:pt x="343023" y="1649"/>
                                <a:pt x="370086" y="2473"/>
                              </a:cubicBezTo>
                              <a:cubicBezTo>
                                <a:pt x="373704" y="7831"/>
                                <a:pt x="366102" y="13326"/>
                                <a:pt x="360058" y="15386"/>
                              </a:cubicBezTo>
                              <a:cubicBezTo>
                                <a:pt x="334231" y="24316"/>
                                <a:pt x="310145" y="37778"/>
                                <a:pt x="289173" y="54996"/>
                              </a:cubicBezTo>
                              <a:cubicBezTo>
                                <a:pt x="278732" y="63559"/>
                                <a:pt x="268979" y="73129"/>
                                <a:pt x="256936" y="79357"/>
                              </a:cubicBezTo>
                              <a:cubicBezTo>
                                <a:pt x="243702" y="86180"/>
                                <a:pt x="228591" y="88515"/>
                                <a:pt x="214258" y="92774"/>
                              </a:cubicBezTo>
                              <a:cubicBezTo>
                                <a:pt x="137970" y="115532"/>
                                <a:pt x="82287" y="207481"/>
                                <a:pt x="0" y="209817"/>
                              </a:cubicBezTo>
                              <a:cubicBezTo>
                                <a:pt x="11951" y="203360"/>
                                <a:pt x="26559" y="198872"/>
                                <a:pt x="40113" y="194156"/>
                              </a:cubicBezTo>
                              <a:close/>
                            </a:path>
                          </a:pathLst>
                        </a:custGeom>
                        <a:solidFill>
                          <a:srgbClr val="3D6254"/>
                        </a:solidFill>
                        <a:ln w="4577" cap="flat">
                          <a:noFill/>
                          <a:prstDash val="solid"/>
                          <a:miter/>
                        </a:ln>
                      </p:spPr>
                      <p:txBody>
                        <a:bodyPr rtlCol="0" anchor="ctr"/>
                        <a:lstStyle/>
                        <a:p>
                          <a:endParaRPr lang="th-TH"/>
                        </a:p>
                      </p:txBody>
                    </p:sp>
                    <p:sp>
                      <p:nvSpPr>
                        <p:cNvPr id="1977" name="Freeform: Shape 1976">
                          <a:extLst>
                            <a:ext uri="{FF2B5EF4-FFF2-40B4-BE49-F238E27FC236}">
                              <a16:creationId xmlns:a16="http://schemas.microsoft.com/office/drawing/2014/main" id="{635596C4-FACB-44DE-B47A-E20BB064277E}"/>
                            </a:ext>
                          </a:extLst>
                        </p:cNvPr>
                        <p:cNvSpPr/>
                        <p:nvPr/>
                      </p:nvSpPr>
                      <p:spPr>
                        <a:xfrm>
                          <a:off x="8171913" y="-238191"/>
                          <a:ext cx="202306" cy="203877"/>
                        </a:xfrm>
                        <a:custGeom>
                          <a:avLst/>
                          <a:gdLst>
                            <a:gd name="connsiteX0" fmla="*/ 25094 w 202306"/>
                            <a:gd name="connsiteY0" fmla="*/ 175043 h 203877"/>
                            <a:gd name="connsiteX1" fmla="*/ 116310 w 202306"/>
                            <a:gd name="connsiteY1" fmla="*/ 25626 h 203877"/>
                            <a:gd name="connsiteX2" fmla="*/ 161140 w 202306"/>
                            <a:gd name="connsiteY2" fmla="*/ 166 h 203877"/>
                            <a:gd name="connsiteX3" fmla="*/ 202306 w 202306"/>
                            <a:gd name="connsiteY3" fmla="*/ 26633 h 203877"/>
                            <a:gd name="connsiteX4" fmla="*/ 159400 w 202306"/>
                            <a:gd name="connsiteY4" fmla="*/ 21963 h 203877"/>
                            <a:gd name="connsiteX5" fmla="*/ 126613 w 202306"/>
                            <a:gd name="connsiteY5" fmla="*/ 46369 h 203877"/>
                            <a:gd name="connsiteX6" fmla="*/ 115669 w 202306"/>
                            <a:gd name="connsiteY6" fmla="*/ 86071 h 203877"/>
                            <a:gd name="connsiteX7" fmla="*/ 102298 w 202306"/>
                            <a:gd name="connsiteY7" fmla="*/ 94588 h 203877"/>
                            <a:gd name="connsiteX8" fmla="*/ 35763 w 202306"/>
                            <a:gd name="connsiteY8" fmla="*/ 190292 h 203877"/>
                            <a:gd name="connsiteX9" fmla="*/ 0 w 202306"/>
                            <a:gd name="connsiteY9" fmla="*/ 202564 h 203877"/>
                            <a:gd name="connsiteX10" fmla="*/ 25094 w 202306"/>
                            <a:gd name="connsiteY10" fmla="*/ 175043 h 203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306" h="203877">
                              <a:moveTo>
                                <a:pt x="25094" y="175043"/>
                              </a:moveTo>
                              <a:cubicBezTo>
                                <a:pt x="62368" y="129893"/>
                                <a:pt x="76059" y="68258"/>
                                <a:pt x="116310" y="25626"/>
                              </a:cubicBezTo>
                              <a:cubicBezTo>
                                <a:pt x="128308" y="12942"/>
                                <a:pt x="143465" y="1814"/>
                                <a:pt x="161140" y="166"/>
                              </a:cubicBezTo>
                              <a:cubicBezTo>
                                <a:pt x="178815" y="-1483"/>
                                <a:pt x="198781" y="9279"/>
                                <a:pt x="202306" y="26633"/>
                              </a:cubicBezTo>
                              <a:cubicBezTo>
                                <a:pt x="188340" y="22512"/>
                                <a:pt x="173595" y="19582"/>
                                <a:pt x="159400" y="21963"/>
                              </a:cubicBezTo>
                              <a:cubicBezTo>
                                <a:pt x="145159" y="24344"/>
                                <a:pt x="131467" y="32998"/>
                                <a:pt x="126613" y="46369"/>
                              </a:cubicBezTo>
                              <a:cubicBezTo>
                                <a:pt x="121851" y="59466"/>
                                <a:pt x="125423" y="76134"/>
                                <a:pt x="115669" y="86071"/>
                              </a:cubicBezTo>
                              <a:cubicBezTo>
                                <a:pt x="111960" y="89826"/>
                                <a:pt x="106877" y="91932"/>
                                <a:pt x="102298" y="94588"/>
                              </a:cubicBezTo>
                              <a:cubicBezTo>
                                <a:pt x="68000" y="114278"/>
                                <a:pt x="63101" y="161993"/>
                                <a:pt x="35763" y="190292"/>
                              </a:cubicBezTo>
                              <a:cubicBezTo>
                                <a:pt x="26009" y="200366"/>
                                <a:pt x="13463" y="206777"/>
                                <a:pt x="0" y="202564"/>
                              </a:cubicBezTo>
                              <a:cubicBezTo>
                                <a:pt x="7693" y="193268"/>
                                <a:pt x="17172" y="184614"/>
                                <a:pt x="25094" y="175043"/>
                              </a:cubicBezTo>
                              <a:close/>
                            </a:path>
                          </a:pathLst>
                        </a:custGeom>
                        <a:solidFill>
                          <a:srgbClr val="215745">
                            <a:alpha val="12000"/>
                          </a:srgbClr>
                        </a:solidFill>
                        <a:ln w="4577" cap="flat">
                          <a:noFill/>
                          <a:prstDash val="solid"/>
                          <a:miter/>
                        </a:ln>
                      </p:spPr>
                      <p:txBody>
                        <a:bodyPr rtlCol="0" anchor="ctr"/>
                        <a:lstStyle/>
                        <a:p>
                          <a:endParaRPr lang="th-TH"/>
                        </a:p>
                      </p:txBody>
                    </p:sp>
                  </p:grpSp>
                  <p:sp>
                    <p:nvSpPr>
                      <p:cNvPr id="1961" name="Freeform: Shape 1960">
                        <a:extLst>
                          <a:ext uri="{FF2B5EF4-FFF2-40B4-BE49-F238E27FC236}">
                            <a16:creationId xmlns:a16="http://schemas.microsoft.com/office/drawing/2014/main" id="{81A3B1DF-1238-4BF6-B704-E8B6D4BF0163}"/>
                          </a:ext>
                        </a:extLst>
                      </p:cNvPr>
                      <p:cNvSpPr/>
                      <p:nvPr/>
                    </p:nvSpPr>
                    <p:spPr>
                      <a:xfrm>
                        <a:off x="8326230" y="-368347"/>
                        <a:ext cx="164531" cy="83935"/>
                      </a:xfrm>
                      <a:custGeom>
                        <a:avLst/>
                        <a:gdLst>
                          <a:gd name="connsiteX0" fmla="*/ 48859 w 164531"/>
                          <a:gd name="connsiteY0" fmla="*/ 67268 h 83935"/>
                          <a:gd name="connsiteX1" fmla="*/ 100833 w 164531"/>
                          <a:gd name="connsiteY1" fmla="*/ 60307 h 83935"/>
                          <a:gd name="connsiteX2" fmla="*/ 131742 w 164531"/>
                          <a:gd name="connsiteY2" fmla="*/ 69008 h 83935"/>
                          <a:gd name="connsiteX3" fmla="*/ 160819 w 164531"/>
                          <a:gd name="connsiteY3" fmla="*/ 61177 h 83935"/>
                          <a:gd name="connsiteX4" fmla="*/ 155874 w 164531"/>
                          <a:gd name="connsiteY4" fmla="*/ 30222 h 83935"/>
                          <a:gd name="connsiteX5" fmla="*/ 123408 w 164531"/>
                          <a:gd name="connsiteY5" fmla="*/ 20515 h 83935"/>
                          <a:gd name="connsiteX6" fmla="*/ 65390 w 164531"/>
                          <a:gd name="connsiteY6" fmla="*/ 28711 h 83935"/>
                          <a:gd name="connsiteX7" fmla="*/ 0 w 164531"/>
                          <a:gd name="connsiteY7" fmla="*/ 0 h 83935"/>
                          <a:gd name="connsiteX8" fmla="*/ 25414 w 164531"/>
                          <a:gd name="connsiteY8" fmla="*/ 83936 h 83935"/>
                          <a:gd name="connsiteX9" fmla="*/ 48859 w 164531"/>
                          <a:gd name="connsiteY9" fmla="*/ 67268 h 8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31" h="83935">
                            <a:moveTo>
                              <a:pt x="48859" y="67268"/>
                            </a:moveTo>
                            <a:cubicBezTo>
                              <a:pt x="65711" y="62230"/>
                              <a:pt x="83340" y="57148"/>
                              <a:pt x="100833" y="60307"/>
                            </a:cubicBezTo>
                            <a:cubicBezTo>
                              <a:pt x="111365" y="62185"/>
                              <a:pt x="121210" y="66993"/>
                              <a:pt x="131742" y="69008"/>
                            </a:cubicBezTo>
                            <a:cubicBezTo>
                              <a:pt x="142228" y="71022"/>
                              <a:pt x="154500" y="69466"/>
                              <a:pt x="160819" y="61177"/>
                            </a:cubicBezTo>
                            <a:cubicBezTo>
                              <a:pt x="167688" y="52156"/>
                              <a:pt x="164437" y="38098"/>
                              <a:pt x="155874" y="30222"/>
                            </a:cubicBezTo>
                            <a:cubicBezTo>
                              <a:pt x="147311" y="22346"/>
                              <a:pt x="134947" y="19873"/>
                              <a:pt x="123408" y="20515"/>
                            </a:cubicBezTo>
                            <a:cubicBezTo>
                              <a:pt x="103809" y="21614"/>
                              <a:pt x="85035" y="30772"/>
                              <a:pt x="65390" y="28711"/>
                            </a:cubicBezTo>
                            <a:cubicBezTo>
                              <a:pt x="41670" y="26193"/>
                              <a:pt x="22575" y="7968"/>
                              <a:pt x="0" y="0"/>
                            </a:cubicBezTo>
                            <a:cubicBezTo>
                              <a:pt x="14974" y="26651"/>
                              <a:pt x="19828" y="54995"/>
                              <a:pt x="25414" y="83936"/>
                            </a:cubicBezTo>
                            <a:cubicBezTo>
                              <a:pt x="31046" y="77342"/>
                              <a:pt x="39381" y="70107"/>
                              <a:pt x="48859" y="67268"/>
                            </a:cubicBezTo>
                            <a:close/>
                          </a:path>
                        </a:pathLst>
                      </a:custGeom>
                      <a:solidFill>
                        <a:srgbClr val="4B7955"/>
                      </a:solidFill>
                      <a:ln w="4577" cap="flat">
                        <a:noFill/>
                        <a:prstDash val="solid"/>
                        <a:miter/>
                      </a:ln>
                    </p:spPr>
                    <p:txBody>
                      <a:bodyPr rtlCol="0" anchor="ctr"/>
                      <a:lstStyle/>
                      <a:p>
                        <a:endParaRPr lang="th-TH"/>
                      </a:p>
                    </p:txBody>
                  </p:sp>
                  <p:sp>
                    <p:nvSpPr>
                      <p:cNvPr id="1962" name="Freeform: Shape 1961">
                        <a:extLst>
                          <a:ext uri="{FF2B5EF4-FFF2-40B4-BE49-F238E27FC236}">
                            <a16:creationId xmlns:a16="http://schemas.microsoft.com/office/drawing/2014/main" id="{9DD855CE-3852-4FA5-8BC8-2D6ECBDBCBDF}"/>
                          </a:ext>
                        </a:extLst>
                      </p:cNvPr>
                      <p:cNvSpPr/>
                      <p:nvPr/>
                    </p:nvSpPr>
                    <p:spPr>
                      <a:xfrm>
                        <a:off x="8314141" y="-383687"/>
                        <a:ext cx="176211" cy="78486"/>
                      </a:xfrm>
                      <a:custGeom>
                        <a:avLst/>
                        <a:gdLst>
                          <a:gd name="connsiteX0" fmla="*/ 0 w 176211"/>
                          <a:gd name="connsiteY0" fmla="*/ 0 h 78486"/>
                          <a:gd name="connsiteX1" fmla="*/ 48035 w 176211"/>
                          <a:gd name="connsiteY1" fmla="*/ 36450 h 78486"/>
                          <a:gd name="connsiteX2" fmla="*/ 109304 w 176211"/>
                          <a:gd name="connsiteY2" fmla="*/ 39518 h 78486"/>
                          <a:gd name="connsiteX3" fmla="*/ 142823 w 176211"/>
                          <a:gd name="connsiteY3" fmla="*/ 36038 h 78486"/>
                          <a:gd name="connsiteX4" fmla="*/ 158622 w 176211"/>
                          <a:gd name="connsiteY4" fmla="*/ 36221 h 78486"/>
                          <a:gd name="connsiteX5" fmla="*/ 176114 w 176211"/>
                          <a:gd name="connsiteY5" fmla="*/ 56232 h 78486"/>
                          <a:gd name="connsiteX6" fmla="*/ 162834 w 176211"/>
                          <a:gd name="connsiteY6" fmla="*/ 78486 h 78486"/>
                          <a:gd name="connsiteX7" fmla="*/ 158164 w 176211"/>
                          <a:gd name="connsiteY7" fmla="*/ 49638 h 78486"/>
                          <a:gd name="connsiteX8" fmla="*/ 129132 w 176211"/>
                          <a:gd name="connsiteY8" fmla="*/ 42220 h 78486"/>
                          <a:gd name="connsiteX9" fmla="*/ 107610 w 176211"/>
                          <a:gd name="connsiteY9" fmla="*/ 54629 h 78486"/>
                          <a:gd name="connsiteX10" fmla="*/ 35672 w 176211"/>
                          <a:gd name="connsiteY10" fmla="*/ 70015 h 78486"/>
                          <a:gd name="connsiteX11" fmla="*/ 0 w 176211"/>
                          <a:gd name="connsiteY11" fmla="*/ 0 h 7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211" h="78486">
                            <a:moveTo>
                              <a:pt x="0" y="0"/>
                            </a:moveTo>
                            <a:cubicBezTo>
                              <a:pt x="14150" y="14470"/>
                              <a:pt x="29032" y="29444"/>
                              <a:pt x="48035" y="36450"/>
                            </a:cubicBezTo>
                            <a:cubicBezTo>
                              <a:pt x="67496" y="43639"/>
                              <a:pt x="88835" y="41624"/>
                              <a:pt x="109304" y="39518"/>
                            </a:cubicBezTo>
                            <a:cubicBezTo>
                              <a:pt x="120477" y="38373"/>
                              <a:pt x="131650" y="37183"/>
                              <a:pt x="142823" y="36038"/>
                            </a:cubicBezTo>
                            <a:cubicBezTo>
                              <a:pt x="148090" y="35488"/>
                              <a:pt x="153447" y="34939"/>
                              <a:pt x="158622" y="36221"/>
                            </a:cubicBezTo>
                            <a:cubicBezTo>
                              <a:pt x="167780" y="38511"/>
                              <a:pt x="175198" y="46936"/>
                              <a:pt x="176114" y="56232"/>
                            </a:cubicBezTo>
                            <a:cubicBezTo>
                              <a:pt x="177030" y="65527"/>
                              <a:pt x="171443" y="74915"/>
                              <a:pt x="162834" y="78486"/>
                            </a:cubicBezTo>
                            <a:cubicBezTo>
                              <a:pt x="167597" y="69374"/>
                              <a:pt x="165444" y="57239"/>
                              <a:pt x="158164" y="49638"/>
                            </a:cubicBezTo>
                            <a:cubicBezTo>
                              <a:pt x="150883" y="42037"/>
                              <a:pt x="139068" y="39197"/>
                              <a:pt x="129132" y="42220"/>
                            </a:cubicBezTo>
                            <a:cubicBezTo>
                              <a:pt x="121118" y="44647"/>
                              <a:pt x="114707" y="50279"/>
                              <a:pt x="107610" y="54629"/>
                            </a:cubicBezTo>
                            <a:cubicBezTo>
                              <a:pt x="85035" y="68504"/>
                              <a:pt x="59346" y="61269"/>
                              <a:pt x="35672" y="70015"/>
                            </a:cubicBezTo>
                            <a:cubicBezTo>
                              <a:pt x="25735" y="52019"/>
                              <a:pt x="2427" y="20377"/>
                              <a:pt x="0" y="0"/>
                            </a:cubicBezTo>
                            <a:close/>
                          </a:path>
                        </a:pathLst>
                      </a:custGeom>
                      <a:solidFill>
                        <a:srgbClr val="2B553C"/>
                      </a:solidFill>
                      <a:ln w="4577" cap="flat">
                        <a:noFill/>
                        <a:prstDash val="solid"/>
                        <a:miter/>
                      </a:ln>
                    </p:spPr>
                    <p:txBody>
                      <a:bodyPr rtlCol="0" anchor="ctr"/>
                      <a:lstStyle/>
                      <a:p>
                        <a:endParaRPr lang="th-TH"/>
                      </a:p>
                    </p:txBody>
                  </p:sp>
                  <p:sp>
                    <p:nvSpPr>
                      <p:cNvPr id="1963" name="Freeform: Shape 1962">
                        <a:extLst>
                          <a:ext uri="{FF2B5EF4-FFF2-40B4-BE49-F238E27FC236}">
                            <a16:creationId xmlns:a16="http://schemas.microsoft.com/office/drawing/2014/main" id="{782F5670-C770-4B56-8D53-C449ECCAC6B5}"/>
                          </a:ext>
                        </a:extLst>
                      </p:cNvPr>
                      <p:cNvSpPr/>
                      <p:nvPr/>
                    </p:nvSpPr>
                    <p:spPr>
                      <a:xfrm>
                        <a:off x="8468077" y="-336980"/>
                        <a:ext cx="118228" cy="66534"/>
                      </a:xfrm>
                      <a:custGeom>
                        <a:avLst/>
                        <a:gdLst>
                          <a:gd name="connsiteX0" fmla="*/ 12791 w 118228"/>
                          <a:gd name="connsiteY0" fmla="*/ 19873 h 66534"/>
                          <a:gd name="connsiteX1" fmla="*/ 88209 w 118228"/>
                          <a:gd name="connsiteY1" fmla="*/ 43227 h 66534"/>
                          <a:gd name="connsiteX2" fmla="*/ 114128 w 118228"/>
                          <a:gd name="connsiteY2" fmla="*/ 66535 h 66534"/>
                          <a:gd name="connsiteX3" fmla="*/ 110922 w 118228"/>
                          <a:gd name="connsiteY3" fmla="*/ 33016 h 66534"/>
                          <a:gd name="connsiteX4" fmla="*/ 80242 w 118228"/>
                          <a:gd name="connsiteY4" fmla="*/ 13692 h 66534"/>
                          <a:gd name="connsiteX5" fmla="*/ 1023 w 118228"/>
                          <a:gd name="connsiteY5" fmla="*/ 0 h 66534"/>
                          <a:gd name="connsiteX6" fmla="*/ 11692 w 118228"/>
                          <a:gd name="connsiteY6" fmla="*/ 19553 h 6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28" h="66534">
                            <a:moveTo>
                              <a:pt x="12791" y="19873"/>
                            </a:moveTo>
                            <a:cubicBezTo>
                              <a:pt x="39030" y="22621"/>
                              <a:pt x="64856" y="30589"/>
                              <a:pt x="88209" y="43227"/>
                            </a:cubicBezTo>
                            <a:cubicBezTo>
                              <a:pt x="98604" y="48859"/>
                              <a:pt x="109045" y="55957"/>
                              <a:pt x="114128" y="66535"/>
                            </a:cubicBezTo>
                            <a:cubicBezTo>
                              <a:pt x="121134" y="56873"/>
                              <a:pt x="118569" y="42540"/>
                              <a:pt x="110922" y="33016"/>
                            </a:cubicBezTo>
                            <a:cubicBezTo>
                              <a:pt x="103321" y="23445"/>
                              <a:pt x="91781" y="17813"/>
                              <a:pt x="80242" y="13692"/>
                            </a:cubicBezTo>
                            <a:cubicBezTo>
                              <a:pt x="54873" y="4579"/>
                              <a:pt x="27811" y="1282"/>
                              <a:pt x="1023" y="0"/>
                            </a:cubicBezTo>
                            <a:cubicBezTo>
                              <a:pt x="-2412" y="7647"/>
                              <a:pt x="3221" y="17996"/>
                              <a:pt x="11692" y="19553"/>
                            </a:cubicBezTo>
                          </a:path>
                        </a:pathLst>
                      </a:custGeom>
                      <a:solidFill>
                        <a:srgbClr val="3E6E53"/>
                      </a:solidFill>
                      <a:ln w="4577" cap="flat">
                        <a:noFill/>
                        <a:prstDash val="solid"/>
                        <a:miter/>
                      </a:ln>
                    </p:spPr>
                    <p:txBody>
                      <a:bodyPr rtlCol="0" anchor="ctr"/>
                      <a:lstStyle/>
                      <a:p>
                        <a:endParaRPr lang="th-TH"/>
                      </a:p>
                    </p:txBody>
                  </p:sp>
                  <p:sp>
                    <p:nvSpPr>
                      <p:cNvPr id="1964" name="Freeform: Shape 1963">
                        <a:extLst>
                          <a:ext uri="{FF2B5EF4-FFF2-40B4-BE49-F238E27FC236}">
                            <a16:creationId xmlns:a16="http://schemas.microsoft.com/office/drawing/2014/main" id="{09657EB0-02E5-4458-A4E0-BE94FC4E4BAF}"/>
                          </a:ext>
                        </a:extLst>
                      </p:cNvPr>
                      <p:cNvSpPr/>
                      <p:nvPr/>
                    </p:nvSpPr>
                    <p:spPr>
                      <a:xfrm>
                        <a:off x="8473495" y="-336797"/>
                        <a:ext cx="112700" cy="83111"/>
                      </a:xfrm>
                      <a:custGeom>
                        <a:avLst/>
                        <a:gdLst>
                          <a:gd name="connsiteX0" fmla="*/ 93781 w 112700"/>
                          <a:gd name="connsiteY0" fmla="*/ 73953 h 83111"/>
                          <a:gd name="connsiteX1" fmla="*/ 95338 w 112700"/>
                          <a:gd name="connsiteY1" fmla="*/ 41945 h 83111"/>
                          <a:gd name="connsiteX2" fmla="*/ 68138 w 112700"/>
                          <a:gd name="connsiteY2" fmla="*/ 20515 h 83111"/>
                          <a:gd name="connsiteX3" fmla="*/ 45288 w 112700"/>
                          <a:gd name="connsiteY3" fmla="*/ 12593 h 83111"/>
                          <a:gd name="connsiteX4" fmla="*/ 0 w 112700"/>
                          <a:gd name="connsiteY4" fmla="*/ 0 h 83111"/>
                          <a:gd name="connsiteX5" fmla="*/ 101565 w 112700"/>
                          <a:gd name="connsiteY5" fmla="*/ 33702 h 83111"/>
                          <a:gd name="connsiteX6" fmla="*/ 111914 w 112700"/>
                          <a:gd name="connsiteY6" fmla="*/ 44097 h 83111"/>
                          <a:gd name="connsiteX7" fmla="*/ 109716 w 112700"/>
                          <a:gd name="connsiteY7" fmla="*/ 60261 h 83111"/>
                          <a:gd name="connsiteX8" fmla="*/ 89431 w 112700"/>
                          <a:gd name="connsiteY8" fmla="*/ 83111 h 8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700" h="83111">
                            <a:moveTo>
                              <a:pt x="93781" y="73953"/>
                            </a:moveTo>
                            <a:cubicBezTo>
                              <a:pt x="101794" y="65802"/>
                              <a:pt x="101382" y="51927"/>
                              <a:pt x="95338" y="41945"/>
                            </a:cubicBezTo>
                            <a:cubicBezTo>
                              <a:pt x="89293" y="31962"/>
                              <a:pt x="78853" y="25368"/>
                              <a:pt x="68138" y="20515"/>
                            </a:cubicBezTo>
                            <a:cubicBezTo>
                              <a:pt x="60765" y="17172"/>
                              <a:pt x="53118" y="14516"/>
                              <a:pt x="45288" y="12593"/>
                            </a:cubicBezTo>
                            <a:cubicBezTo>
                              <a:pt x="30039" y="8792"/>
                              <a:pt x="13783" y="7601"/>
                              <a:pt x="0" y="0"/>
                            </a:cubicBezTo>
                            <a:cubicBezTo>
                              <a:pt x="35763" y="2839"/>
                              <a:pt x="70977" y="14516"/>
                              <a:pt x="101565" y="33702"/>
                            </a:cubicBezTo>
                            <a:cubicBezTo>
                              <a:pt x="105778" y="36358"/>
                              <a:pt x="110220" y="39472"/>
                              <a:pt x="111914" y="44097"/>
                            </a:cubicBezTo>
                            <a:cubicBezTo>
                              <a:pt x="113883" y="49409"/>
                              <a:pt x="111777" y="55133"/>
                              <a:pt x="109716" y="60261"/>
                            </a:cubicBezTo>
                            <a:cubicBezTo>
                              <a:pt x="105732" y="70152"/>
                              <a:pt x="100146" y="81417"/>
                              <a:pt x="89431" y="83111"/>
                            </a:cubicBezTo>
                          </a:path>
                        </a:pathLst>
                      </a:custGeom>
                      <a:solidFill>
                        <a:srgbClr val="2B553C"/>
                      </a:solidFill>
                      <a:ln w="4577" cap="flat">
                        <a:noFill/>
                        <a:prstDash val="solid"/>
                        <a:miter/>
                      </a:ln>
                    </p:spPr>
                    <p:txBody>
                      <a:bodyPr rtlCol="0" anchor="ctr"/>
                      <a:lstStyle/>
                      <a:p>
                        <a:endParaRPr lang="th-TH"/>
                      </a:p>
                    </p:txBody>
                  </p:sp>
                  <p:sp>
                    <p:nvSpPr>
                      <p:cNvPr id="1965" name="Freeform: Shape 1964">
                        <a:extLst>
                          <a:ext uri="{FF2B5EF4-FFF2-40B4-BE49-F238E27FC236}">
                            <a16:creationId xmlns:a16="http://schemas.microsoft.com/office/drawing/2014/main" id="{BEF32600-23F9-41D1-A3A4-FC4A033BDF60}"/>
                          </a:ext>
                        </a:extLst>
                      </p:cNvPr>
                      <p:cNvSpPr/>
                      <p:nvPr/>
                    </p:nvSpPr>
                    <p:spPr>
                      <a:xfrm>
                        <a:off x="8564987" y="-329012"/>
                        <a:ext cx="43093" cy="76801"/>
                      </a:xfrm>
                      <a:custGeom>
                        <a:avLst/>
                        <a:gdLst>
                          <a:gd name="connsiteX0" fmla="*/ 0 w 43093"/>
                          <a:gd name="connsiteY0" fmla="*/ 63879 h 76801"/>
                          <a:gd name="connsiteX1" fmla="*/ 18545 w 43093"/>
                          <a:gd name="connsiteY1" fmla="*/ 35214 h 76801"/>
                          <a:gd name="connsiteX2" fmla="*/ 7235 w 43093"/>
                          <a:gd name="connsiteY2" fmla="*/ 0 h 76801"/>
                          <a:gd name="connsiteX3" fmla="*/ 28665 w 43093"/>
                          <a:gd name="connsiteY3" fmla="*/ 8838 h 76801"/>
                          <a:gd name="connsiteX4" fmla="*/ 41945 w 43093"/>
                          <a:gd name="connsiteY4" fmla="*/ 49272 h 76801"/>
                          <a:gd name="connsiteX5" fmla="*/ 30497 w 43093"/>
                          <a:gd name="connsiteY5" fmla="*/ 73999 h 76801"/>
                          <a:gd name="connsiteX6" fmla="*/ 7968 w 43093"/>
                          <a:gd name="connsiteY6" fmla="*/ 67222 h 7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93" h="76801">
                            <a:moveTo>
                              <a:pt x="0" y="63879"/>
                            </a:moveTo>
                            <a:cubicBezTo>
                              <a:pt x="11997" y="60765"/>
                              <a:pt x="18774" y="47577"/>
                              <a:pt x="18545" y="35214"/>
                            </a:cubicBezTo>
                            <a:cubicBezTo>
                              <a:pt x="18317" y="22850"/>
                              <a:pt x="12730" y="11219"/>
                              <a:pt x="7235" y="0"/>
                            </a:cubicBezTo>
                            <a:cubicBezTo>
                              <a:pt x="9524" y="7739"/>
                              <a:pt x="20881" y="6319"/>
                              <a:pt x="28665" y="8838"/>
                            </a:cubicBezTo>
                            <a:cubicBezTo>
                              <a:pt x="43593" y="13737"/>
                              <a:pt x="44601" y="34115"/>
                              <a:pt x="41945" y="49272"/>
                            </a:cubicBezTo>
                            <a:cubicBezTo>
                              <a:pt x="40342" y="58476"/>
                              <a:pt x="38007" y="68412"/>
                              <a:pt x="30497" y="73999"/>
                            </a:cubicBezTo>
                            <a:cubicBezTo>
                              <a:pt x="23033" y="79585"/>
                              <a:pt x="9067" y="76563"/>
                              <a:pt x="7968" y="67222"/>
                            </a:cubicBezTo>
                          </a:path>
                        </a:pathLst>
                      </a:custGeom>
                      <a:solidFill>
                        <a:srgbClr val="4B7955"/>
                      </a:solidFill>
                      <a:ln w="4577" cap="flat">
                        <a:noFill/>
                        <a:prstDash val="solid"/>
                        <a:miter/>
                      </a:ln>
                    </p:spPr>
                    <p:txBody>
                      <a:bodyPr rtlCol="0" anchor="ctr"/>
                      <a:lstStyle/>
                      <a:p>
                        <a:endParaRPr lang="th-TH"/>
                      </a:p>
                    </p:txBody>
                  </p:sp>
                  <p:sp>
                    <p:nvSpPr>
                      <p:cNvPr id="1966" name="Freeform: Shape 1965">
                        <a:extLst>
                          <a:ext uri="{FF2B5EF4-FFF2-40B4-BE49-F238E27FC236}">
                            <a16:creationId xmlns:a16="http://schemas.microsoft.com/office/drawing/2014/main" id="{4AD94029-B535-4EA3-82CF-C0F0EBB265A9}"/>
                          </a:ext>
                        </a:extLst>
                      </p:cNvPr>
                      <p:cNvSpPr/>
                      <p:nvPr/>
                    </p:nvSpPr>
                    <p:spPr>
                      <a:xfrm>
                        <a:off x="8567688" y="-325487"/>
                        <a:ext cx="40570" cy="76655"/>
                      </a:xfrm>
                      <a:custGeom>
                        <a:avLst/>
                        <a:gdLst>
                          <a:gd name="connsiteX0" fmla="*/ 4533 w 40570"/>
                          <a:gd name="connsiteY0" fmla="*/ 67314 h 76655"/>
                          <a:gd name="connsiteX1" fmla="*/ 31001 w 40570"/>
                          <a:gd name="connsiteY1" fmla="*/ 47212 h 76655"/>
                          <a:gd name="connsiteX2" fmla="*/ 18637 w 40570"/>
                          <a:gd name="connsiteY2" fmla="*/ 15845 h 76655"/>
                          <a:gd name="connsiteX3" fmla="*/ 0 w 40570"/>
                          <a:gd name="connsiteY3" fmla="*/ 1466 h 76655"/>
                          <a:gd name="connsiteX4" fmla="*/ 36954 w 40570"/>
                          <a:gd name="connsiteY4" fmla="*/ 18226 h 76655"/>
                          <a:gd name="connsiteX5" fmla="*/ 32695 w 40570"/>
                          <a:gd name="connsiteY5" fmla="*/ 59804 h 76655"/>
                          <a:gd name="connsiteX6" fmla="*/ 9204 w 40570"/>
                          <a:gd name="connsiteY6" fmla="*/ 76656 h 76655"/>
                          <a:gd name="connsiteX7" fmla="*/ 7602 w 40570"/>
                          <a:gd name="connsiteY7" fmla="*/ 66124 h 7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70" h="76655">
                            <a:moveTo>
                              <a:pt x="4533" y="67314"/>
                            </a:moveTo>
                            <a:cubicBezTo>
                              <a:pt x="16576" y="67223"/>
                              <a:pt x="27887" y="58660"/>
                              <a:pt x="31001" y="47212"/>
                            </a:cubicBezTo>
                            <a:cubicBezTo>
                              <a:pt x="34115" y="35764"/>
                              <a:pt x="28894" y="22393"/>
                              <a:pt x="18637" y="15845"/>
                            </a:cubicBezTo>
                            <a:cubicBezTo>
                              <a:pt x="11860" y="11494"/>
                              <a:pt x="2518" y="9068"/>
                              <a:pt x="0" y="1466"/>
                            </a:cubicBezTo>
                            <a:cubicBezTo>
                              <a:pt x="13737" y="-3571"/>
                              <a:pt x="30497" y="4946"/>
                              <a:pt x="36954" y="18226"/>
                            </a:cubicBezTo>
                            <a:cubicBezTo>
                              <a:pt x="43410" y="31505"/>
                              <a:pt x="40754" y="47715"/>
                              <a:pt x="32695" y="59804"/>
                            </a:cubicBezTo>
                            <a:cubicBezTo>
                              <a:pt x="27246" y="68001"/>
                              <a:pt x="19004" y="74824"/>
                              <a:pt x="9204" y="76656"/>
                            </a:cubicBezTo>
                            <a:cubicBezTo>
                              <a:pt x="8655" y="73130"/>
                              <a:pt x="8105" y="69650"/>
                              <a:pt x="7602" y="66124"/>
                            </a:cubicBezTo>
                          </a:path>
                        </a:pathLst>
                      </a:custGeom>
                      <a:solidFill>
                        <a:srgbClr val="2B553C"/>
                      </a:solidFill>
                      <a:ln w="4577" cap="flat">
                        <a:noFill/>
                        <a:prstDash val="solid"/>
                        <a:miter/>
                      </a:ln>
                    </p:spPr>
                    <p:txBody>
                      <a:bodyPr rtlCol="0" anchor="ctr"/>
                      <a:lstStyle/>
                      <a:p>
                        <a:endParaRPr lang="th-TH"/>
                      </a:p>
                    </p:txBody>
                  </p:sp>
                  <p:sp>
                    <p:nvSpPr>
                      <p:cNvPr id="1967" name="Freeform: Shape 1966">
                        <a:extLst>
                          <a:ext uri="{FF2B5EF4-FFF2-40B4-BE49-F238E27FC236}">
                            <a16:creationId xmlns:a16="http://schemas.microsoft.com/office/drawing/2014/main" id="{A21C6DC9-6CDE-4432-9448-4DE7AABAC4B6}"/>
                          </a:ext>
                        </a:extLst>
                      </p:cNvPr>
                      <p:cNvSpPr/>
                      <p:nvPr/>
                    </p:nvSpPr>
                    <p:spPr>
                      <a:xfrm>
                        <a:off x="8601851" y="-298286"/>
                        <a:ext cx="274670" cy="161094"/>
                      </a:xfrm>
                      <a:custGeom>
                        <a:avLst/>
                        <a:gdLst>
                          <a:gd name="connsiteX0" fmla="*/ 271266 w 274670"/>
                          <a:gd name="connsiteY0" fmla="*/ 161094 h 161094"/>
                          <a:gd name="connsiteX1" fmla="*/ 270625 w 274670"/>
                          <a:gd name="connsiteY1" fmla="*/ 140442 h 161094"/>
                          <a:gd name="connsiteX2" fmla="*/ 251988 w 274670"/>
                          <a:gd name="connsiteY2" fmla="*/ 127437 h 161094"/>
                          <a:gd name="connsiteX3" fmla="*/ 205006 w 274670"/>
                          <a:gd name="connsiteY3" fmla="*/ 104313 h 161094"/>
                          <a:gd name="connsiteX4" fmla="*/ 129679 w 274670"/>
                          <a:gd name="connsiteY4" fmla="*/ 68687 h 161094"/>
                          <a:gd name="connsiteX5" fmla="*/ 53574 w 274670"/>
                          <a:gd name="connsiteY5" fmla="*/ 39701 h 161094"/>
                          <a:gd name="connsiteX6" fmla="*/ 4211 w 274670"/>
                          <a:gd name="connsiteY6" fmla="*/ 0 h 161094"/>
                          <a:gd name="connsiteX7" fmla="*/ 36539 w 274670"/>
                          <a:gd name="connsiteY7" fmla="*/ 51332 h 161094"/>
                          <a:gd name="connsiteX8" fmla="*/ 116033 w 274670"/>
                          <a:gd name="connsiteY8" fmla="*/ 86500 h 161094"/>
                          <a:gd name="connsiteX9" fmla="*/ 271266 w 274670"/>
                          <a:gd name="connsiteY9" fmla="*/ 161094 h 16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670" h="161094">
                            <a:moveTo>
                              <a:pt x="271266" y="161094"/>
                            </a:moveTo>
                            <a:cubicBezTo>
                              <a:pt x="276487" y="155782"/>
                              <a:pt x="275250" y="146487"/>
                              <a:pt x="270625" y="140442"/>
                            </a:cubicBezTo>
                            <a:cubicBezTo>
                              <a:pt x="266000" y="134398"/>
                              <a:pt x="258857" y="130780"/>
                              <a:pt x="251988" y="127437"/>
                            </a:cubicBezTo>
                            <a:cubicBezTo>
                              <a:pt x="236327" y="119745"/>
                              <a:pt x="220667" y="112006"/>
                              <a:pt x="205006" y="104313"/>
                            </a:cubicBezTo>
                            <a:cubicBezTo>
                              <a:pt x="180096" y="92041"/>
                              <a:pt x="155139" y="79769"/>
                              <a:pt x="129679" y="68687"/>
                            </a:cubicBezTo>
                            <a:cubicBezTo>
                              <a:pt x="104769" y="57835"/>
                              <a:pt x="79355" y="48173"/>
                              <a:pt x="53574" y="39701"/>
                            </a:cubicBezTo>
                            <a:cubicBezTo>
                              <a:pt x="29900" y="31917"/>
                              <a:pt x="14239" y="20927"/>
                              <a:pt x="4211" y="0"/>
                            </a:cubicBezTo>
                            <a:cubicBezTo>
                              <a:pt x="-7741" y="34847"/>
                              <a:pt x="6592" y="37274"/>
                              <a:pt x="36539" y="51332"/>
                            </a:cubicBezTo>
                            <a:cubicBezTo>
                              <a:pt x="63007" y="63696"/>
                              <a:pt x="88696" y="76060"/>
                              <a:pt x="116033" y="86500"/>
                            </a:cubicBezTo>
                            <a:cubicBezTo>
                              <a:pt x="169655" y="107015"/>
                              <a:pt x="225612" y="124827"/>
                              <a:pt x="271266" y="161094"/>
                            </a:cubicBezTo>
                            <a:close/>
                          </a:path>
                        </a:pathLst>
                      </a:custGeom>
                      <a:solidFill>
                        <a:srgbClr val="3E6E53"/>
                      </a:solidFill>
                      <a:ln w="4577" cap="flat">
                        <a:noFill/>
                        <a:prstDash val="solid"/>
                        <a:miter/>
                      </a:ln>
                    </p:spPr>
                    <p:txBody>
                      <a:bodyPr rtlCol="0" anchor="ctr"/>
                      <a:lstStyle/>
                      <a:p>
                        <a:endParaRPr lang="th-TH"/>
                      </a:p>
                    </p:txBody>
                  </p:sp>
                  <p:sp>
                    <p:nvSpPr>
                      <p:cNvPr id="1968" name="Freeform: Shape 1967">
                        <a:extLst>
                          <a:ext uri="{FF2B5EF4-FFF2-40B4-BE49-F238E27FC236}">
                            <a16:creationId xmlns:a16="http://schemas.microsoft.com/office/drawing/2014/main" id="{C6A96C3E-CB67-43A6-859F-94F94D4BC3C2}"/>
                          </a:ext>
                        </a:extLst>
                      </p:cNvPr>
                      <p:cNvSpPr/>
                      <p:nvPr/>
                    </p:nvSpPr>
                    <p:spPr>
                      <a:xfrm>
                        <a:off x="8593011" y="-306116"/>
                        <a:ext cx="288668" cy="152380"/>
                      </a:xfrm>
                      <a:custGeom>
                        <a:avLst/>
                        <a:gdLst>
                          <a:gd name="connsiteX0" fmla="*/ 28070 w 288668"/>
                          <a:gd name="connsiteY0" fmla="*/ 44830 h 152380"/>
                          <a:gd name="connsiteX1" fmla="*/ 4350 w 288668"/>
                          <a:gd name="connsiteY1" fmla="*/ 16897 h 152380"/>
                          <a:gd name="connsiteX2" fmla="*/ 0 w 288668"/>
                          <a:gd name="connsiteY2" fmla="*/ 0 h 152380"/>
                          <a:gd name="connsiteX3" fmla="*/ 126476 w 288668"/>
                          <a:gd name="connsiteY3" fmla="*/ 73541 h 152380"/>
                          <a:gd name="connsiteX4" fmla="*/ 288669 w 288668"/>
                          <a:gd name="connsiteY4" fmla="*/ 150562 h 152380"/>
                          <a:gd name="connsiteX5" fmla="*/ 172313 w 288668"/>
                          <a:gd name="connsiteY5" fmla="*/ 103305 h 152380"/>
                          <a:gd name="connsiteX6" fmla="*/ 28070 w 288668"/>
                          <a:gd name="connsiteY6" fmla="*/ 44830 h 15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668" h="152380">
                            <a:moveTo>
                              <a:pt x="28070" y="44830"/>
                            </a:moveTo>
                            <a:cubicBezTo>
                              <a:pt x="16851" y="38556"/>
                              <a:pt x="4762" y="29490"/>
                              <a:pt x="4350" y="16897"/>
                            </a:cubicBezTo>
                            <a:cubicBezTo>
                              <a:pt x="4167" y="10715"/>
                              <a:pt x="5861" y="2381"/>
                              <a:pt x="0" y="0"/>
                            </a:cubicBezTo>
                            <a:cubicBezTo>
                              <a:pt x="33748" y="35809"/>
                              <a:pt x="80135" y="57010"/>
                              <a:pt x="126476" y="73541"/>
                            </a:cubicBezTo>
                            <a:cubicBezTo>
                              <a:pt x="165215" y="87370"/>
                              <a:pt x="256249" y="127941"/>
                              <a:pt x="288669" y="150562"/>
                            </a:cubicBezTo>
                            <a:cubicBezTo>
                              <a:pt x="263804" y="162331"/>
                              <a:pt x="198689" y="113517"/>
                              <a:pt x="172313" y="103305"/>
                            </a:cubicBezTo>
                            <a:cubicBezTo>
                              <a:pt x="123957" y="84577"/>
                              <a:pt x="73587" y="70381"/>
                              <a:pt x="28070" y="44830"/>
                            </a:cubicBezTo>
                            <a:close/>
                          </a:path>
                        </a:pathLst>
                      </a:custGeom>
                      <a:solidFill>
                        <a:srgbClr val="2B553C"/>
                      </a:solidFill>
                      <a:ln w="4577" cap="flat">
                        <a:noFill/>
                        <a:prstDash val="solid"/>
                        <a:miter/>
                      </a:ln>
                    </p:spPr>
                    <p:txBody>
                      <a:bodyPr rtlCol="0" anchor="ctr"/>
                      <a:lstStyle/>
                      <a:p>
                        <a:endParaRPr lang="th-TH"/>
                      </a:p>
                    </p:txBody>
                  </p:sp>
                  <p:sp>
                    <p:nvSpPr>
                      <p:cNvPr id="1969" name="Freeform: Shape 1968">
                        <a:extLst>
                          <a:ext uri="{FF2B5EF4-FFF2-40B4-BE49-F238E27FC236}">
                            <a16:creationId xmlns:a16="http://schemas.microsoft.com/office/drawing/2014/main" id="{E9A1C014-232B-49D7-AA46-22FC1D88AA87}"/>
                          </a:ext>
                        </a:extLst>
                      </p:cNvPr>
                      <p:cNvSpPr/>
                      <p:nvPr/>
                    </p:nvSpPr>
                    <p:spPr>
                      <a:xfrm>
                        <a:off x="8311898" y="-371278"/>
                        <a:ext cx="44703" cy="133812"/>
                      </a:xfrm>
                      <a:custGeom>
                        <a:avLst/>
                        <a:gdLst>
                          <a:gd name="connsiteX0" fmla="*/ 28665 w 44703"/>
                          <a:gd name="connsiteY0" fmla="*/ 118966 h 133812"/>
                          <a:gd name="connsiteX1" fmla="*/ 42586 w 44703"/>
                          <a:gd name="connsiteY1" fmla="*/ 53484 h 133812"/>
                          <a:gd name="connsiteX2" fmla="*/ 0 w 44703"/>
                          <a:gd name="connsiteY2" fmla="*/ 0 h 133812"/>
                          <a:gd name="connsiteX3" fmla="*/ 21568 w 44703"/>
                          <a:gd name="connsiteY3" fmla="*/ 27383 h 133812"/>
                          <a:gd name="connsiteX4" fmla="*/ 28894 w 44703"/>
                          <a:gd name="connsiteY4" fmla="*/ 58567 h 133812"/>
                          <a:gd name="connsiteX5" fmla="*/ 22529 w 44703"/>
                          <a:gd name="connsiteY5" fmla="*/ 65482 h 133812"/>
                          <a:gd name="connsiteX6" fmla="*/ 24086 w 44703"/>
                          <a:gd name="connsiteY6" fmla="*/ 90759 h 133812"/>
                          <a:gd name="connsiteX7" fmla="*/ 7739 w 44703"/>
                          <a:gd name="connsiteY7" fmla="*/ 131421 h 133812"/>
                          <a:gd name="connsiteX8" fmla="*/ 21430 w 44703"/>
                          <a:gd name="connsiteY8" fmla="*/ 125239 h 133812"/>
                          <a:gd name="connsiteX9" fmla="*/ 33199 w 44703"/>
                          <a:gd name="connsiteY9" fmla="*/ 112738 h 13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03" h="133812">
                            <a:moveTo>
                              <a:pt x="28665" y="118966"/>
                            </a:moveTo>
                            <a:cubicBezTo>
                              <a:pt x="42815" y="100833"/>
                              <a:pt x="48035" y="76151"/>
                              <a:pt x="42586" y="53484"/>
                            </a:cubicBezTo>
                            <a:cubicBezTo>
                              <a:pt x="37137" y="30818"/>
                              <a:pt x="21064" y="10669"/>
                              <a:pt x="0" y="0"/>
                            </a:cubicBezTo>
                            <a:cubicBezTo>
                              <a:pt x="2885" y="11310"/>
                              <a:pt x="13371" y="18866"/>
                              <a:pt x="21568" y="27383"/>
                            </a:cubicBezTo>
                            <a:cubicBezTo>
                              <a:pt x="29719" y="35900"/>
                              <a:pt x="35946" y="49500"/>
                              <a:pt x="28894" y="58567"/>
                            </a:cubicBezTo>
                            <a:cubicBezTo>
                              <a:pt x="26971" y="61040"/>
                              <a:pt x="24269" y="62826"/>
                              <a:pt x="22529" y="65482"/>
                            </a:cubicBezTo>
                            <a:cubicBezTo>
                              <a:pt x="17767" y="72717"/>
                              <a:pt x="22255" y="82241"/>
                              <a:pt x="24086" y="90759"/>
                            </a:cubicBezTo>
                            <a:cubicBezTo>
                              <a:pt x="27337" y="106099"/>
                              <a:pt x="20652" y="122813"/>
                              <a:pt x="7739" y="131421"/>
                            </a:cubicBezTo>
                            <a:cubicBezTo>
                              <a:pt x="10669" y="137237"/>
                              <a:pt x="19507" y="131375"/>
                              <a:pt x="21430" y="125239"/>
                            </a:cubicBezTo>
                            <a:cubicBezTo>
                              <a:pt x="23354" y="119103"/>
                              <a:pt x="26925" y="110724"/>
                              <a:pt x="33199" y="112738"/>
                            </a:cubicBezTo>
                          </a:path>
                        </a:pathLst>
                      </a:custGeom>
                      <a:solidFill>
                        <a:srgbClr val="4B7955"/>
                      </a:solidFill>
                      <a:ln w="4577" cap="flat">
                        <a:noFill/>
                        <a:prstDash val="solid"/>
                        <a:miter/>
                      </a:ln>
                    </p:spPr>
                    <p:txBody>
                      <a:bodyPr rtlCol="0" anchor="ctr"/>
                      <a:lstStyle/>
                      <a:p>
                        <a:endParaRPr lang="th-TH"/>
                      </a:p>
                    </p:txBody>
                  </p:sp>
                  <p:sp>
                    <p:nvSpPr>
                      <p:cNvPr id="1970" name="Freeform: Shape 1969">
                        <a:extLst>
                          <a:ext uri="{FF2B5EF4-FFF2-40B4-BE49-F238E27FC236}">
                            <a16:creationId xmlns:a16="http://schemas.microsoft.com/office/drawing/2014/main" id="{DD06C14F-1ADB-4922-B8E3-0DF02DF5AE99}"/>
                          </a:ext>
                        </a:extLst>
                      </p:cNvPr>
                      <p:cNvSpPr/>
                      <p:nvPr/>
                    </p:nvSpPr>
                    <p:spPr>
                      <a:xfrm>
                        <a:off x="8405724" y="-621390"/>
                        <a:ext cx="177310" cy="291692"/>
                      </a:xfrm>
                      <a:custGeom>
                        <a:avLst/>
                        <a:gdLst>
                          <a:gd name="connsiteX0" fmla="*/ 176938 w 177310"/>
                          <a:gd name="connsiteY0" fmla="*/ 238665 h 291692"/>
                          <a:gd name="connsiteX1" fmla="*/ 154180 w 177310"/>
                          <a:gd name="connsiteY1" fmla="*/ 123179 h 291692"/>
                          <a:gd name="connsiteX2" fmla="*/ 0 w 177310"/>
                          <a:gd name="connsiteY2" fmla="*/ 0 h 291692"/>
                          <a:gd name="connsiteX3" fmla="*/ 25460 w 177310"/>
                          <a:gd name="connsiteY3" fmla="*/ 115623 h 291692"/>
                          <a:gd name="connsiteX4" fmla="*/ 95338 w 177310"/>
                          <a:gd name="connsiteY4" fmla="*/ 250799 h 291692"/>
                          <a:gd name="connsiteX5" fmla="*/ 176938 w 177310"/>
                          <a:gd name="connsiteY5" fmla="*/ 238665 h 29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310" h="291692">
                            <a:moveTo>
                              <a:pt x="176938" y="238665"/>
                            </a:moveTo>
                            <a:cubicBezTo>
                              <a:pt x="174557" y="199376"/>
                              <a:pt x="171855" y="158850"/>
                              <a:pt x="154180" y="123179"/>
                            </a:cubicBezTo>
                            <a:cubicBezTo>
                              <a:pt x="124644" y="63467"/>
                              <a:pt x="60216" y="29673"/>
                              <a:pt x="0" y="0"/>
                            </a:cubicBezTo>
                            <a:cubicBezTo>
                              <a:pt x="19416" y="34985"/>
                              <a:pt x="18225" y="76609"/>
                              <a:pt x="25460" y="115623"/>
                            </a:cubicBezTo>
                            <a:cubicBezTo>
                              <a:pt x="34802" y="165856"/>
                              <a:pt x="59895" y="213205"/>
                              <a:pt x="95338" y="250799"/>
                            </a:cubicBezTo>
                            <a:cubicBezTo>
                              <a:pt x="137512" y="295400"/>
                              <a:pt x="181838" y="319029"/>
                              <a:pt x="176938" y="238665"/>
                            </a:cubicBezTo>
                            <a:close/>
                          </a:path>
                        </a:pathLst>
                      </a:custGeom>
                      <a:solidFill>
                        <a:srgbClr val="4B7955"/>
                      </a:solidFill>
                      <a:ln w="4577" cap="flat">
                        <a:noFill/>
                        <a:prstDash val="solid"/>
                        <a:miter/>
                      </a:ln>
                    </p:spPr>
                    <p:txBody>
                      <a:bodyPr rtlCol="0" anchor="ctr"/>
                      <a:lstStyle/>
                      <a:p>
                        <a:endParaRPr lang="th-TH"/>
                      </a:p>
                    </p:txBody>
                  </p:sp>
                  <p:sp>
                    <p:nvSpPr>
                      <p:cNvPr id="1971" name="Freeform: Shape 1970">
                        <a:extLst>
                          <a:ext uri="{FF2B5EF4-FFF2-40B4-BE49-F238E27FC236}">
                            <a16:creationId xmlns:a16="http://schemas.microsoft.com/office/drawing/2014/main" id="{2EE12060-3154-4F5A-AFEC-F7EB09A6ED8E}"/>
                          </a:ext>
                        </a:extLst>
                      </p:cNvPr>
                      <p:cNvSpPr/>
                      <p:nvPr/>
                    </p:nvSpPr>
                    <p:spPr>
                      <a:xfrm>
                        <a:off x="8415478" y="-620658"/>
                        <a:ext cx="154500" cy="284044"/>
                      </a:xfrm>
                      <a:custGeom>
                        <a:avLst/>
                        <a:gdLst>
                          <a:gd name="connsiteX0" fmla="*/ 149600 w 154500"/>
                          <a:gd name="connsiteY0" fmla="*/ 225752 h 284044"/>
                          <a:gd name="connsiteX1" fmla="*/ 59437 w 154500"/>
                          <a:gd name="connsiteY1" fmla="*/ 76243 h 284044"/>
                          <a:gd name="connsiteX2" fmla="*/ 0 w 154500"/>
                          <a:gd name="connsiteY2" fmla="*/ 0 h 284044"/>
                          <a:gd name="connsiteX3" fmla="*/ 42586 w 154500"/>
                          <a:gd name="connsiteY3" fmla="*/ 55316 h 284044"/>
                          <a:gd name="connsiteX4" fmla="*/ 83020 w 154500"/>
                          <a:gd name="connsiteY4" fmla="*/ 140076 h 284044"/>
                          <a:gd name="connsiteX5" fmla="*/ 42952 w 154500"/>
                          <a:gd name="connsiteY5" fmla="*/ 137557 h 284044"/>
                          <a:gd name="connsiteX6" fmla="*/ 58567 w 154500"/>
                          <a:gd name="connsiteY6" fmla="*/ 159171 h 284044"/>
                          <a:gd name="connsiteX7" fmla="*/ 57743 w 154500"/>
                          <a:gd name="connsiteY7" fmla="*/ 167047 h 284044"/>
                          <a:gd name="connsiteX8" fmla="*/ 77983 w 154500"/>
                          <a:gd name="connsiteY8" fmla="*/ 176114 h 284044"/>
                          <a:gd name="connsiteX9" fmla="*/ 99550 w 154500"/>
                          <a:gd name="connsiteY9" fmla="*/ 183257 h 284044"/>
                          <a:gd name="connsiteX10" fmla="*/ 70748 w 154500"/>
                          <a:gd name="connsiteY10" fmla="*/ 206931 h 284044"/>
                          <a:gd name="connsiteX11" fmla="*/ 100787 w 154500"/>
                          <a:gd name="connsiteY11" fmla="*/ 230102 h 284044"/>
                          <a:gd name="connsiteX12" fmla="*/ 110586 w 154500"/>
                          <a:gd name="connsiteY12" fmla="*/ 244343 h 284044"/>
                          <a:gd name="connsiteX13" fmla="*/ 154500 w 154500"/>
                          <a:gd name="connsiteY13" fmla="*/ 284044 h 284044"/>
                          <a:gd name="connsiteX14" fmla="*/ 149600 w 154500"/>
                          <a:gd name="connsiteY14" fmla="*/ 225752 h 28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500" h="284044">
                            <a:moveTo>
                              <a:pt x="149600" y="225752"/>
                            </a:moveTo>
                            <a:cubicBezTo>
                              <a:pt x="143006" y="167505"/>
                              <a:pt x="99734" y="119973"/>
                              <a:pt x="59437" y="76243"/>
                            </a:cubicBezTo>
                            <a:cubicBezTo>
                              <a:pt x="37503" y="52477"/>
                              <a:pt x="15569" y="28208"/>
                              <a:pt x="0" y="0"/>
                            </a:cubicBezTo>
                            <a:cubicBezTo>
                              <a:pt x="18500" y="14653"/>
                              <a:pt x="33290" y="33840"/>
                              <a:pt x="42586" y="55316"/>
                            </a:cubicBezTo>
                            <a:cubicBezTo>
                              <a:pt x="55179" y="84348"/>
                              <a:pt x="59025" y="119058"/>
                              <a:pt x="83020" y="140076"/>
                            </a:cubicBezTo>
                            <a:cubicBezTo>
                              <a:pt x="69649" y="139252"/>
                              <a:pt x="56323" y="138427"/>
                              <a:pt x="42952" y="137557"/>
                            </a:cubicBezTo>
                            <a:cubicBezTo>
                              <a:pt x="52523" y="139618"/>
                              <a:pt x="59804" y="149646"/>
                              <a:pt x="58567" y="159171"/>
                            </a:cubicBezTo>
                            <a:cubicBezTo>
                              <a:pt x="58247" y="161781"/>
                              <a:pt x="57331" y="164391"/>
                              <a:pt x="57743" y="167047"/>
                            </a:cubicBezTo>
                            <a:cubicBezTo>
                              <a:pt x="58979" y="175015"/>
                              <a:pt x="69878" y="176846"/>
                              <a:pt x="77983" y="176114"/>
                            </a:cubicBezTo>
                            <a:cubicBezTo>
                              <a:pt x="86088" y="175427"/>
                              <a:pt x="96620" y="175702"/>
                              <a:pt x="99550" y="183257"/>
                            </a:cubicBezTo>
                            <a:cubicBezTo>
                              <a:pt x="93277" y="194247"/>
                              <a:pt x="82837" y="202810"/>
                              <a:pt x="70748" y="206931"/>
                            </a:cubicBezTo>
                            <a:cubicBezTo>
                              <a:pt x="77021" y="217967"/>
                              <a:pt x="91812" y="221035"/>
                              <a:pt x="100787" y="230102"/>
                            </a:cubicBezTo>
                            <a:cubicBezTo>
                              <a:pt x="104862" y="234223"/>
                              <a:pt x="107564" y="239397"/>
                              <a:pt x="110586" y="244343"/>
                            </a:cubicBezTo>
                            <a:cubicBezTo>
                              <a:pt x="120202" y="260324"/>
                              <a:pt x="135497" y="281892"/>
                              <a:pt x="154500" y="284044"/>
                            </a:cubicBezTo>
                            <a:cubicBezTo>
                              <a:pt x="152623" y="265041"/>
                              <a:pt x="151799" y="245121"/>
                              <a:pt x="149600" y="225752"/>
                            </a:cubicBezTo>
                            <a:close/>
                          </a:path>
                        </a:pathLst>
                      </a:custGeom>
                      <a:solidFill>
                        <a:srgbClr val="45524E">
                          <a:alpha val="38000"/>
                        </a:srgbClr>
                      </a:solidFill>
                      <a:ln w="4577" cap="flat">
                        <a:noFill/>
                        <a:prstDash val="solid"/>
                        <a:miter/>
                      </a:ln>
                    </p:spPr>
                    <p:txBody>
                      <a:bodyPr rtlCol="0" anchor="ctr"/>
                      <a:lstStyle/>
                      <a:p>
                        <a:endParaRPr lang="th-TH"/>
                      </a:p>
                    </p:txBody>
                  </p:sp>
                  <p:sp>
                    <p:nvSpPr>
                      <p:cNvPr id="1972" name="Freeform: Shape 1971">
                        <a:extLst>
                          <a:ext uri="{FF2B5EF4-FFF2-40B4-BE49-F238E27FC236}">
                            <a16:creationId xmlns:a16="http://schemas.microsoft.com/office/drawing/2014/main" id="{068519B3-F19B-48B3-90FD-4E19F8E3C563}"/>
                          </a:ext>
                        </a:extLst>
                      </p:cNvPr>
                      <p:cNvSpPr/>
                      <p:nvPr/>
                    </p:nvSpPr>
                    <p:spPr>
                      <a:xfrm>
                        <a:off x="8408060" y="-618872"/>
                        <a:ext cx="173412" cy="302843"/>
                      </a:xfrm>
                      <a:custGeom>
                        <a:avLst/>
                        <a:gdLst>
                          <a:gd name="connsiteX0" fmla="*/ 59987 w 173412"/>
                          <a:gd name="connsiteY0" fmla="*/ 50416 h 302843"/>
                          <a:gd name="connsiteX1" fmla="*/ 120981 w 173412"/>
                          <a:gd name="connsiteY1" fmla="*/ 122629 h 302843"/>
                          <a:gd name="connsiteX2" fmla="*/ 153218 w 173412"/>
                          <a:gd name="connsiteY2" fmla="*/ 183624 h 302843"/>
                          <a:gd name="connsiteX3" fmla="*/ 173412 w 173412"/>
                          <a:gd name="connsiteY3" fmla="*/ 302773 h 302843"/>
                          <a:gd name="connsiteX4" fmla="*/ 157110 w 173412"/>
                          <a:gd name="connsiteY4" fmla="*/ 283586 h 302843"/>
                          <a:gd name="connsiteX5" fmla="*/ 163658 w 173412"/>
                          <a:gd name="connsiteY5" fmla="*/ 256432 h 302843"/>
                          <a:gd name="connsiteX6" fmla="*/ 154408 w 173412"/>
                          <a:gd name="connsiteY6" fmla="*/ 206428 h 302843"/>
                          <a:gd name="connsiteX7" fmla="*/ 125331 w 173412"/>
                          <a:gd name="connsiteY7" fmla="*/ 150287 h 302843"/>
                          <a:gd name="connsiteX8" fmla="*/ 101382 w 173412"/>
                          <a:gd name="connsiteY8" fmla="*/ 123362 h 302843"/>
                          <a:gd name="connsiteX9" fmla="*/ 72854 w 173412"/>
                          <a:gd name="connsiteY9" fmla="*/ 68824 h 302843"/>
                          <a:gd name="connsiteX10" fmla="*/ 40754 w 173412"/>
                          <a:gd name="connsiteY10" fmla="*/ 46112 h 302843"/>
                          <a:gd name="connsiteX11" fmla="*/ 0 w 173412"/>
                          <a:gd name="connsiteY11" fmla="*/ 0 h 302843"/>
                          <a:gd name="connsiteX12" fmla="*/ 59987 w 173412"/>
                          <a:gd name="connsiteY12" fmla="*/ 50416 h 30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2" h="302843">
                            <a:moveTo>
                              <a:pt x="59987" y="50416"/>
                            </a:moveTo>
                            <a:cubicBezTo>
                              <a:pt x="85905" y="68824"/>
                              <a:pt x="103763" y="96070"/>
                              <a:pt x="120981" y="122629"/>
                            </a:cubicBezTo>
                            <a:cubicBezTo>
                              <a:pt x="133573" y="142045"/>
                              <a:pt x="146304" y="161735"/>
                              <a:pt x="153218" y="183624"/>
                            </a:cubicBezTo>
                            <a:cubicBezTo>
                              <a:pt x="165490" y="222272"/>
                              <a:pt x="158850" y="264857"/>
                              <a:pt x="173412" y="302773"/>
                            </a:cubicBezTo>
                            <a:cubicBezTo>
                              <a:pt x="164025" y="303826"/>
                              <a:pt x="156973" y="292973"/>
                              <a:pt x="157110" y="283586"/>
                            </a:cubicBezTo>
                            <a:cubicBezTo>
                              <a:pt x="157293" y="274199"/>
                              <a:pt x="161873" y="265590"/>
                              <a:pt x="163658" y="256432"/>
                            </a:cubicBezTo>
                            <a:cubicBezTo>
                              <a:pt x="166910" y="239718"/>
                              <a:pt x="160591" y="222546"/>
                              <a:pt x="154408" y="206428"/>
                            </a:cubicBezTo>
                            <a:cubicBezTo>
                              <a:pt x="146853" y="186692"/>
                              <a:pt x="139023" y="166543"/>
                              <a:pt x="125331" y="150287"/>
                            </a:cubicBezTo>
                            <a:cubicBezTo>
                              <a:pt x="117592" y="141083"/>
                              <a:pt x="108113" y="133299"/>
                              <a:pt x="101382" y="123362"/>
                            </a:cubicBezTo>
                            <a:cubicBezTo>
                              <a:pt x="89843" y="106190"/>
                              <a:pt x="87278" y="83707"/>
                              <a:pt x="72854" y="68824"/>
                            </a:cubicBezTo>
                            <a:cubicBezTo>
                              <a:pt x="63742" y="59391"/>
                              <a:pt x="51012" y="54309"/>
                              <a:pt x="40754" y="46112"/>
                            </a:cubicBezTo>
                            <a:cubicBezTo>
                              <a:pt x="24453" y="33061"/>
                              <a:pt x="15752" y="11494"/>
                              <a:pt x="0" y="0"/>
                            </a:cubicBezTo>
                            <a:cubicBezTo>
                              <a:pt x="8334" y="25140"/>
                              <a:pt x="39564" y="35855"/>
                              <a:pt x="59987" y="50416"/>
                            </a:cubicBezTo>
                            <a:close/>
                          </a:path>
                        </a:pathLst>
                      </a:custGeom>
                      <a:solidFill>
                        <a:srgbClr val="3E6E53"/>
                      </a:solidFill>
                      <a:ln w="4577" cap="flat">
                        <a:noFill/>
                        <a:prstDash val="solid"/>
                        <a:miter/>
                      </a:ln>
                    </p:spPr>
                    <p:txBody>
                      <a:bodyPr rtlCol="0" anchor="ctr"/>
                      <a:lstStyle/>
                      <a:p>
                        <a:endParaRPr lang="th-TH"/>
                      </a:p>
                    </p:txBody>
                  </p:sp>
                </p:grpSp>
              </p:grpSp>
              <p:grpSp>
                <p:nvGrpSpPr>
                  <p:cNvPr id="1852" name="Graphic 4">
                    <a:extLst>
                      <a:ext uri="{FF2B5EF4-FFF2-40B4-BE49-F238E27FC236}">
                        <a16:creationId xmlns:a16="http://schemas.microsoft.com/office/drawing/2014/main" id="{60A981D1-349A-42A0-8733-C87E75D237BA}"/>
                      </a:ext>
                    </a:extLst>
                  </p:cNvPr>
                  <p:cNvGrpSpPr/>
                  <p:nvPr/>
                </p:nvGrpSpPr>
                <p:grpSpPr>
                  <a:xfrm>
                    <a:off x="9090013" y="-452420"/>
                    <a:ext cx="400032" cy="828048"/>
                    <a:chOff x="9090013" y="-452420"/>
                    <a:chExt cx="400032" cy="828048"/>
                  </a:xfrm>
                </p:grpSpPr>
                <p:sp>
                  <p:nvSpPr>
                    <p:cNvPr id="1943" name="Freeform: Shape 1942">
                      <a:extLst>
                        <a:ext uri="{FF2B5EF4-FFF2-40B4-BE49-F238E27FC236}">
                          <a16:creationId xmlns:a16="http://schemas.microsoft.com/office/drawing/2014/main" id="{58327659-07A5-4101-8AA5-31592B141AA1}"/>
                        </a:ext>
                      </a:extLst>
                    </p:cNvPr>
                    <p:cNvSpPr/>
                    <p:nvPr/>
                  </p:nvSpPr>
                  <p:spPr>
                    <a:xfrm>
                      <a:off x="9090013" y="-452420"/>
                      <a:ext cx="304073" cy="825023"/>
                    </a:xfrm>
                    <a:custGeom>
                      <a:avLst/>
                      <a:gdLst>
                        <a:gd name="connsiteX0" fmla="*/ 125624 w 304073"/>
                        <a:gd name="connsiteY0" fmla="*/ 825024 h 825023"/>
                        <a:gd name="connsiteX1" fmla="*/ 304073 w 304073"/>
                        <a:gd name="connsiteY1" fmla="*/ 0 h 825023"/>
                        <a:gd name="connsiteX2" fmla="*/ 6429 w 304073"/>
                        <a:gd name="connsiteY2" fmla="*/ 351357 h 825023"/>
                        <a:gd name="connsiteX3" fmla="*/ 125624 w 304073"/>
                        <a:gd name="connsiteY3" fmla="*/ 825024 h 825023"/>
                      </a:gdLst>
                      <a:ahLst/>
                      <a:cxnLst>
                        <a:cxn ang="0">
                          <a:pos x="connsiteX0" y="connsiteY0"/>
                        </a:cxn>
                        <a:cxn ang="0">
                          <a:pos x="connsiteX1" y="connsiteY1"/>
                        </a:cxn>
                        <a:cxn ang="0">
                          <a:pos x="connsiteX2" y="connsiteY2"/>
                        </a:cxn>
                        <a:cxn ang="0">
                          <a:pos x="connsiteX3" y="connsiteY3"/>
                        </a:cxn>
                      </a:cxnLst>
                      <a:rect l="l" t="t" r="r" b="b"/>
                      <a:pathLst>
                        <a:path w="304073" h="825023">
                          <a:moveTo>
                            <a:pt x="125624" y="825024"/>
                          </a:moveTo>
                          <a:cubicBezTo>
                            <a:pt x="143345" y="796541"/>
                            <a:pt x="243125" y="111182"/>
                            <a:pt x="304073" y="0"/>
                          </a:cubicBezTo>
                          <a:cubicBezTo>
                            <a:pt x="304073" y="0"/>
                            <a:pt x="46313" y="141633"/>
                            <a:pt x="6429" y="351357"/>
                          </a:cubicBezTo>
                          <a:cubicBezTo>
                            <a:pt x="-33501" y="561036"/>
                            <a:pt x="125624" y="825024"/>
                            <a:pt x="125624" y="825024"/>
                          </a:cubicBezTo>
                          <a:close/>
                        </a:path>
                      </a:pathLst>
                    </a:custGeom>
                    <a:solidFill>
                      <a:srgbClr val="7A8683"/>
                    </a:solidFill>
                    <a:ln w="4577" cap="flat">
                      <a:noFill/>
                      <a:prstDash val="solid"/>
                      <a:miter/>
                    </a:ln>
                  </p:spPr>
                  <p:txBody>
                    <a:bodyPr rtlCol="0" anchor="ctr"/>
                    <a:lstStyle/>
                    <a:p>
                      <a:endParaRPr lang="th-TH"/>
                    </a:p>
                  </p:txBody>
                </p:sp>
                <p:sp>
                  <p:nvSpPr>
                    <p:cNvPr id="1944" name="Freeform: Shape 1943">
                      <a:extLst>
                        <a:ext uri="{FF2B5EF4-FFF2-40B4-BE49-F238E27FC236}">
                          <a16:creationId xmlns:a16="http://schemas.microsoft.com/office/drawing/2014/main" id="{F2964230-2A3F-40E3-9ABF-8AF1EACBA529}"/>
                        </a:ext>
                      </a:extLst>
                    </p:cNvPr>
                    <p:cNvSpPr/>
                    <p:nvPr/>
                  </p:nvSpPr>
                  <p:spPr>
                    <a:xfrm>
                      <a:off x="9213751" y="-449627"/>
                      <a:ext cx="276293" cy="825255"/>
                    </a:xfrm>
                    <a:custGeom>
                      <a:avLst/>
                      <a:gdLst>
                        <a:gd name="connsiteX0" fmla="*/ 170398 w 276293"/>
                        <a:gd name="connsiteY0" fmla="*/ 0 h 825255"/>
                        <a:gd name="connsiteX1" fmla="*/ 1840 w 276293"/>
                        <a:gd name="connsiteY1" fmla="*/ 822230 h 825255"/>
                        <a:gd name="connsiteX2" fmla="*/ 266239 w 276293"/>
                        <a:gd name="connsiteY2" fmla="*/ 420640 h 825255"/>
                        <a:gd name="connsiteX3" fmla="*/ 170398 w 276293"/>
                        <a:gd name="connsiteY3" fmla="*/ 0 h 825255"/>
                      </a:gdLst>
                      <a:ahLst/>
                      <a:cxnLst>
                        <a:cxn ang="0">
                          <a:pos x="connsiteX0" y="connsiteY0"/>
                        </a:cxn>
                        <a:cxn ang="0">
                          <a:pos x="connsiteX1" y="connsiteY1"/>
                        </a:cxn>
                        <a:cxn ang="0">
                          <a:pos x="connsiteX2" y="connsiteY2"/>
                        </a:cxn>
                        <a:cxn ang="0">
                          <a:pos x="connsiteX3" y="connsiteY3"/>
                        </a:cxn>
                      </a:cxnLst>
                      <a:rect l="l" t="t" r="r" b="b"/>
                      <a:pathLst>
                        <a:path w="276293" h="825255">
                          <a:moveTo>
                            <a:pt x="170398" y="0"/>
                          </a:moveTo>
                          <a:cubicBezTo>
                            <a:pt x="170398" y="0"/>
                            <a:pt x="-20644" y="687833"/>
                            <a:pt x="1840" y="822230"/>
                          </a:cubicBezTo>
                          <a:cubicBezTo>
                            <a:pt x="6236" y="848606"/>
                            <a:pt x="216235" y="701478"/>
                            <a:pt x="266239" y="420640"/>
                          </a:cubicBezTo>
                          <a:cubicBezTo>
                            <a:pt x="297423" y="245808"/>
                            <a:pt x="253463" y="159812"/>
                            <a:pt x="170398" y="0"/>
                          </a:cubicBezTo>
                          <a:close/>
                        </a:path>
                      </a:pathLst>
                    </a:custGeom>
                    <a:solidFill>
                      <a:srgbClr val="577667"/>
                    </a:solidFill>
                    <a:ln w="4577" cap="flat">
                      <a:noFill/>
                      <a:prstDash val="solid"/>
                      <a:miter/>
                    </a:ln>
                  </p:spPr>
                  <p:txBody>
                    <a:bodyPr rtlCol="0" anchor="ctr"/>
                    <a:lstStyle/>
                    <a:p>
                      <a:endParaRPr lang="th-TH"/>
                    </a:p>
                  </p:txBody>
                </p:sp>
                <p:sp>
                  <p:nvSpPr>
                    <p:cNvPr id="1945" name="Freeform: Shape 1944">
                      <a:extLst>
                        <a:ext uri="{FF2B5EF4-FFF2-40B4-BE49-F238E27FC236}">
                          <a16:creationId xmlns:a16="http://schemas.microsoft.com/office/drawing/2014/main" id="{68FD9B8F-ED71-45E4-AA65-23A3362FA9EC}"/>
                        </a:ext>
                      </a:extLst>
                    </p:cNvPr>
                    <p:cNvSpPr/>
                    <p:nvPr/>
                  </p:nvSpPr>
                  <p:spPr>
                    <a:xfrm>
                      <a:off x="9112464" y="-44373"/>
                      <a:ext cx="108835" cy="391241"/>
                    </a:xfrm>
                    <a:custGeom>
                      <a:avLst/>
                      <a:gdLst>
                        <a:gd name="connsiteX0" fmla="*/ 93007 w 108835"/>
                        <a:gd name="connsiteY0" fmla="*/ 316464 h 391241"/>
                        <a:gd name="connsiteX1" fmla="*/ 40851 w 108835"/>
                        <a:gd name="connsiteY1" fmla="*/ 185135 h 391241"/>
                        <a:gd name="connsiteX2" fmla="*/ 4034 w 108835"/>
                        <a:gd name="connsiteY2" fmla="*/ 0 h 391241"/>
                        <a:gd name="connsiteX3" fmla="*/ 8797 w 108835"/>
                        <a:gd name="connsiteY3" fmla="*/ 112647 h 391241"/>
                        <a:gd name="connsiteX4" fmla="*/ 19970 w 108835"/>
                        <a:gd name="connsiteY4" fmla="*/ 147448 h 391241"/>
                        <a:gd name="connsiteX5" fmla="*/ 108072 w 108835"/>
                        <a:gd name="connsiteY5" fmla="*/ 391242 h 391241"/>
                        <a:gd name="connsiteX6" fmla="*/ 93007 w 108835"/>
                        <a:gd name="connsiteY6" fmla="*/ 316464 h 39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835" h="391241">
                          <a:moveTo>
                            <a:pt x="93007" y="316464"/>
                          </a:moveTo>
                          <a:cubicBezTo>
                            <a:pt x="75606" y="272688"/>
                            <a:pt x="58205" y="228911"/>
                            <a:pt x="40851" y="185135"/>
                          </a:cubicBezTo>
                          <a:cubicBezTo>
                            <a:pt x="17360" y="125926"/>
                            <a:pt x="-6635" y="63009"/>
                            <a:pt x="4034" y="0"/>
                          </a:cubicBezTo>
                          <a:cubicBezTo>
                            <a:pt x="-2651" y="37366"/>
                            <a:pt x="-1003" y="76105"/>
                            <a:pt x="8797" y="112647"/>
                          </a:cubicBezTo>
                          <a:cubicBezTo>
                            <a:pt x="11956" y="124415"/>
                            <a:pt x="15940" y="135909"/>
                            <a:pt x="19970" y="147448"/>
                          </a:cubicBezTo>
                          <a:cubicBezTo>
                            <a:pt x="45933" y="222271"/>
                            <a:pt x="64570" y="328050"/>
                            <a:pt x="108072" y="391242"/>
                          </a:cubicBezTo>
                          <a:cubicBezTo>
                            <a:pt x="110637" y="371826"/>
                            <a:pt x="107019" y="331850"/>
                            <a:pt x="93007" y="316464"/>
                          </a:cubicBezTo>
                          <a:close/>
                        </a:path>
                      </a:pathLst>
                    </a:custGeom>
                    <a:solidFill>
                      <a:srgbClr val="577667"/>
                    </a:solidFill>
                    <a:ln w="4577" cap="flat">
                      <a:noFill/>
                      <a:prstDash val="solid"/>
                      <a:miter/>
                    </a:ln>
                  </p:spPr>
                  <p:txBody>
                    <a:bodyPr rtlCol="0" anchor="ctr"/>
                    <a:lstStyle/>
                    <a:p>
                      <a:endParaRPr lang="th-TH"/>
                    </a:p>
                  </p:txBody>
                </p:sp>
                <p:sp>
                  <p:nvSpPr>
                    <p:cNvPr id="1946" name="Freeform: Shape 1945">
                      <a:extLst>
                        <a:ext uri="{FF2B5EF4-FFF2-40B4-BE49-F238E27FC236}">
                          <a16:creationId xmlns:a16="http://schemas.microsoft.com/office/drawing/2014/main" id="{E2AFAAB3-553B-4247-936E-BB4B1AC673AD}"/>
                        </a:ext>
                      </a:extLst>
                    </p:cNvPr>
                    <p:cNvSpPr/>
                    <p:nvPr/>
                  </p:nvSpPr>
                  <p:spPr>
                    <a:xfrm>
                      <a:off x="9148298" y="-165399"/>
                      <a:ext cx="109696" cy="326813"/>
                    </a:xfrm>
                    <a:custGeom>
                      <a:avLst/>
                      <a:gdLst>
                        <a:gd name="connsiteX0" fmla="*/ 1629 w 109696"/>
                        <a:gd name="connsiteY0" fmla="*/ 41808 h 326813"/>
                        <a:gd name="connsiteX1" fmla="*/ 4513 w 109696"/>
                        <a:gd name="connsiteY1" fmla="*/ 0 h 326813"/>
                        <a:gd name="connsiteX2" fmla="*/ 58089 w 109696"/>
                        <a:gd name="connsiteY2" fmla="*/ 212014 h 326813"/>
                        <a:gd name="connsiteX3" fmla="*/ 109696 w 109696"/>
                        <a:gd name="connsiteY3" fmla="*/ 326813 h 326813"/>
                        <a:gd name="connsiteX4" fmla="*/ 1629 w 109696"/>
                        <a:gd name="connsiteY4" fmla="*/ 41808 h 326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96" h="326813">
                          <a:moveTo>
                            <a:pt x="1629" y="41808"/>
                          </a:moveTo>
                          <a:cubicBezTo>
                            <a:pt x="-524" y="27841"/>
                            <a:pt x="-1394" y="12913"/>
                            <a:pt x="4513" y="0"/>
                          </a:cubicBezTo>
                          <a:cubicBezTo>
                            <a:pt x="7444" y="73449"/>
                            <a:pt x="25852" y="146166"/>
                            <a:pt x="58089" y="212014"/>
                          </a:cubicBezTo>
                          <a:cubicBezTo>
                            <a:pt x="76818" y="250204"/>
                            <a:pt x="95318" y="286837"/>
                            <a:pt x="109696" y="326813"/>
                          </a:cubicBezTo>
                          <a:cubicBezTo>
                            <a:pt x="105896" y="226988"/>
                            <a:pt x="17106" y="141862"/>
                            <a:pt x="1629" y="41808"/>
                          </a:cubicBezTo>
                          <a:close/>
                        </a:path>
                      </a:pathLst>
                    </a:custGeom>
                    <a:solidFill>
                      <a:srgbClr val="577667"/>
                    </a:solidFill>
                    <a:ln w="4577" cap="flat">
                      <a:noFill/>
                      <a:prstDash val="solid"/>
                      <a:miter/>
                    </a:ln>
                  </p:spPr>
                  <p:txBody>
                    <a:bodyPr rtlCol="0" anchor="ctr"/>
                    <a:lstStyle/>
                    <a:p>
                      <a:endParaRPr lang="th-TH"/>
                    </a:p>
                  </p:txBody>
                </p:sp>
                <p:sp>
                  <p:nvSpPr>
                    <p:cNvPr id="1947" name="Freeform: Shape 1946">
                      <a:extLst>
                        <a:ext uri="{FF2B5EF4-FFF2-40B4-BE49-F238E27FC236}">
                          <a16:creationId xmlns:a16="http://schemas.microsoft.com/office/drawing/2014/main" id="{065F6F66-78AA-4E85-8CC7-01D8F9631D9A}"/>
                        </a:ext>
                      </a:extLst>
                    </p:cNvPr>
                    <p:cNvSpPr/>
                    <p:nvPr/>
                  </p:nvSpPr>
                  <p:spPr>
                    <a:xfrm>
                      <a:off x="9198648" y="-236971"/>
                      <a:ext cx="103122" cy="258721"/>
                    </a:xfrm>
                    <a:custGeom>
                      <a:avLst/>
                      <a:gdLst>
                        <a:gd name="connsiteX0" fmla="*/ 0 w 103122"/>
                        <a:gd name="connsiteY0" fmla="*/ 0 h 258721"/>
                        <a:gd name="connsiteX1" fmla="*/ 11585 w 103122"/>
                        <a:gd name="connsiteY1" fmla="*/ 18546 h 258721"/>
                        <a:gd name="connsiteX2" fmla="*/ 103122 w 103122"/>
                        <a:gd name="connsiteY2" fmla="*/ 258721 h 258721"/>
                        <a:gd name="connsiteX3" fmla="*/ 0 w 103122"/>
                        <a:gd name="connsiteY3" fmla="*/ 0 h 258721"/>
                      </a:gdLst>
                      <a:ahLst/>
                      <a:cxnLst>
                        <a:cxn ang="0">
                          <a:pos x="connsiteX0" y="connsiteY0"/>
                        </a:cxn>
                        <a:cxn ang="0">
                          <a:pos x="connsiteX1" y="connsiteY1"/>
                        </a:cxn>
                        <a:cxn ang="0">
                          <a:pos x="connsiteX2" y="connsiteY2"/>
                        </a:cxn>
                        <a:cxn ang="0">
                          <a:pos x="connsiteX3" y="connsiteY3"/>
                        </a:cxn>
                      </a:cxnLst>
                      <a:rect l="l" t="t" r="r" b="b"/>
                      <a:pathLst>
                        <a:path w="103122" h="258721">
                          <a:moveTo>
                            <a:pt x="0" y="0"/>
                          </a:moveTo>
                          <a:cubicBezTo>
                            <a:pt x="3984" y="6090"/>
                            <a:pt x="7830" y="12318"/>
                            <a:pt x="11585" y="18546"/>
                          </a:cubicBezTo>
                          <a:cubicBezTo>
                            <a:pt x="35854" y="59163"/>
                            <a:pt x="91354" y="212793"/>
                            <a:pt x="103122" y="258721"/>
                          </a:cubicBezTo>
                          <a:cubicBezTo>
                            <a:pt x="71022" y="216364"/>
                            <a:pt x="21659" y="48539"/>
                            <a:pt x="0" y="0"/>
                          </a:cubicBezTo>
                          <a:close/>
                        </a:path>
                      </a:pathLst>
                    </a:custGeom>
                    <a:solidFill>
                      <a:srgbClr val="577667"/>
                    </a:solidFill>
                    <a:ln w="4577" cap="flat">
                      <a:noFill/>
                      <a:prstDash val="solid"/>
                      <a:miter/>
                    </a:ln>
                  </p:spPr>
                  <p:txBody>
                    <a:bodyPr rtlCol="0" anchor="ctr"/>
                    <a:lstStyle/>
                    <a:p>
                      <a:endParaRPr lang="th-TH"/>
                    </a:p>
                  </p:txBody>
                </p:sp>
                <p:sp>
                  <p:nvSpPr>
                    <p:cNvPr id="1948" name="Freeform: Shape 1947">
                      <a:extLst>
                        <a:ext uri="{FF2B5EF4-FFF2-40B4-BE49-F238E27FC236}">
                          <a16:creationId xmlns:a16="http://schemas.microsoft.com/office/drawing/2014/main" id="{C6E007C0-3335-4639-9513-DE7CD5830CEC}"/>
                        </a:ext>
                      </a:extLst>
                    </p:cNvPr>
                    <p:cNvSpPr/>
                    <p:nvPr/>
                  </p:nvSpPr>
                  <p:spPr>
                    <a:xfrm>
                      <a:off x="9254193" y="-325166"/>
                      <a:ext cx="68137" cy="126292"/>
                    </a:xfrm>
                    <a:custGeom>
                      <a:avLst/>
                      <a:gdLst>
                        <a:gd name="connsiteX0" fmla="*/ 0 w 68137"/>
                        <a:gd name="connsiteY0" fmla="*/ 0 h 126292"/>
                        <a:gd name="connsiteX1" fmla="*/ 35534 w 68137"/>
                        <a:gd name="connsiteY1" fmla="*/ 50920 h 126292"/>
                        <a:gd name="connsiteX2" fmla="*/ 68137 w 68137"/>
                        <a:gd name="connsiteY2" fmla="*/ 126293 h 126292"/>
                        <a:gd name="connsiteX3" fmla="*/ 42036 w 68137"/>
                        <a:gd name="connsiteY3" fmla="*/ 53164 h 126292"/>
                        <a:gd name="connsiteX4" fmla="*/ 0 w 68137"/>
                        <a:gd name="connsiteY4" fmla="*/ 0 h 12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37" h="126292">
                          <a:moveTo>
                            <a:pt x="0" y="0"/>
                          </a:moveTo>
                          <a:cubicBezTo>
                            <a:pt x="1053" y="30314"/>
                            <a:pt x="16622" y="27337"/>
                            <a:pt x="35534" y="50920"/>
                          </a:cubicBezTo>
                          <a:cubicBezTo>
                            <a:pt x="52706" y="72396"/>
                            <a:pt x="61314" y="100008"/>
                            <a:pt x="68137" y="126293"/>
                          </a:cubicBezTo>
                          <a:cubicBezTo>
                            <a:pt x="65161" y="100375"/>
                            <a:pt x="54400" y="75968"/>
                            <a:pt x="42036" y="53164"/>
                          </a:cubicBezTo>
                          <a:cubicBezTo>
                            <a:pt x="33290" y="36999"/>
                            <a:pt x="504" y="14287"/>
                            <a:pt x="0" y="0"/>
                          </a:cubicBezTo>
                          <a:close/>
                        </a:path>
                      </a:pathLst>
                    </a:custGeom>
                    <a:solidFill>
                      <a:srgbClr val="577667"/>
                    </a:solidFill>
                    <a:ln w="4577" cap="flat">
                      <a:noFill/>
                      <a:prstDash val="solid"/>
                      <a:miter/>
                    </a:ln>
                  </p:spPr>
                  <p:txBody>
                    <a:bodyPr rtlCol="0" anchor="ctr"/>
                    <a:lstStyle/>
                    <a:p>
                      <a:endParaRPr lang="th-TH"/>
                    </a:p>
                  </p:txBody>
                </p:sp>
                <p:sp>
                  <p:nvSpPr>
                    <p:cNvPr id="1949" name="Freeform: Shape 1948">
                      <a:extLst>
                        <a:ext uri="{FF2B5EF4-FFF2-40B4-BE49-F238E27FC236}">
                          <a16:creationId xmlns:a16="http://schemas.microsoft.com/office/drawing/2014/main" id="{C76F52EA-D169-44E3-9C7A-1832033D0776}"/>
                        </a:ext>
                      </a:extLst>
                    </p:cNvPr>
                    <p:cNvSpPr/>
                    <p:nvPr/>
                  </p:nvSpPr>
                  <p:spPr>
                    <a:xfrm>
                      <a:off x="9313905" y="-389045"/>
                      <a:ext cx="42998" cy="97489"/>
                    </a:xfrm>
                    <a:custGeom>
                      <a:avLst/>
                      <a:gdLst>
                        <a:gd name="connsiteX0" fmla="*/ 42998 w 42998"/>
                        <a:gd name="connsiteY0" fmla="*/ 87919 h 97489"/>
                        <a:gd name="connsiteX1" fmla="*/ 0 w 42998"/>
                        <a:gd name="connsiteY1" fmla="*/ 0 h 97489"/>
                        <a:gd name="connsiteX2" fmla="*/ 37183 w 42998"/>
                        <a:gd name="connsiteY2" fmla="*/ 97490 h 97489"/>
                      </a:gdLst>
                      <a:ahLst/>
                      <a:cxnLst>
                        <a:cxn ang="0">
                          <a:pos x="connsiteX0" y="connsiteY0"/>
                        </a:cxn>
                        <a:cxn ang="0">
                          <a:pos x="connsiteX1" y="connsiteY1"/>
                        </a:cxn>
                        <a:cxn ang="0">
                          <a:pos x="connsiteX2" y="connsiteY2"/>
                        </a:cxn>
                      </a:cxnLst>
                      <a:rect l="l" t="t" r="r" b="b"/>
                      <a:pathLst>
                        <a:path w="42998" h="97489">
                          <a:moveTo>
                            <a:pt x="42998" y="87919"/>
                          </a:moveTo>
                          <a:cubicBezTo>
                            <a:pt x="39197" y="54812"/>
                            <a:pt x="23766" y="23262"/>
                            <a:pt x="0" y="0"/>
                          </a:cubicBezTo>
                          <a:cubicBezTo>
                            <a:pt x="24819" y="25643"/>
                            <a:pt x="38556" y="61727"/>
                            <a:pt x="37183" y="97490"/>
                          </a:cubicBezTo>
                        </a:path>
                      </a:pathLst>
                    </a:custGeom>
                    <a:solidFill>
                      <a:srgbClr val="577667"/>
                    </a:solidFill>
                    <a:ln w="4577" cap="flat">
                      <a:noFill/>
                      <a:prstDash val="solid"/>
                      <a:miter/>
                    </a:ln>
                  </p:spPr>
                  <p:txBody>
                    <a:bodyPr rtlCol="0" anchor="ctr"/>
                    <a:lstStyle/>
                    <a:p>
                      <a:endParaRPr lang="th-TH"/>
                    </a:p>
                  </p:txBody>
                </p:sp>
                <p:sp>
                  <p:nvSpPr>
                    <p:cNvPr id="1950" name="Freeform: Shape 1949">
                      <a:extLst>
                        <a:ext uri="{FF2B5EF4-FFF2-40B4-BE49-F238E27FC236}">
                          <a16:creationId xmlns:a16="http://schemas.microsoft.com/office/drawing/2014/main" id="{35A9F41A-BA0D-472B-B5A1-6590F56A7BDF}"/>
                        </a:ext>
                      </a:extLst>
                    </p:cNvPr>
                    <p:cNvSpPr/>
                    <p:nvPr/>
                  </p:nvSpPr>
                  <p:spPr>
                    <a:xfrm>
                      <a:off x="9238899" y="178401"/>
                      <a:ext cx="129131" cy="137923"/>
                    </a:xfrm>
                    <a:custGeom>
                      <a:avLst/>
                      <a:gdLst>
                        <a:gd name="connsiteX0" fmla="*/ 129132 w 129131"/>
                        <a:gd name="connsiteY0" fmla="*/ 0 h 137923"/>
                        <a:gd name="connsiteX1" fmla="*/ 0 w 129131"/>
                        <a:gd name="connsiteY1" fmla="*/ 137924 h 137923"/>
                        <a:gd name="connsiteX2" fmla="*/ 129132 w 129131"/>
                        <a:gd name="connsiteY2" fmla="*/ 0 h 137923"/>
                      </a:gdLst>
                      <a:ahLst/>
                      <a:cxnLst>
                        <a:cxn ang="0">
                          <a:pos x="connsiteX0" y="connsiteY0"/>
                        </a:cxn>
                        <a:cxn ang="0">
                          <a:pos x="connsiteX1" y="connsiteY1"/>
                        </a:cxn>
                        <a:cxn ang="0">
                          <a:pos x="connsiteX2" y="connsiteY2"/>
                        </a:cxn>
                      </a:cxnLst>
                      <a:rect l="l" t="t" r="r" b="b"/>
                      <a:pathLst>
                        <a:path w="129131" h="137923">
                          <a:moveTo>
                            <a:pt x="129132" y="0"/>
                          </a:moveTo>
                          <a:cubicBezTo>
                            <a:pt x="88835" y="48859"/>
                            <a:pt x="44051" y="92590"/>
                            <a:pt x="0" y="137924"/>
                          </a:cubicBezTo>
                          <a:cubicBezTo>
                            <a:pt x="49592" y="98314"/>
                            <a:pt x="88973" y="48768"/>
                            <a:pt x="129132" y="0"/>
                          </a:cubicBezTo>
                          <a:close/>
                        </a:path>
                      </a:pathLst>
                    </a:custGeom>
                    <a:solidFill>
                      <a:srgbClr val="435E4F"/>
                    </a:solidFill>
                    <a:ln w="4577" cap="flat">
                      <a:noFill/>
                      <a:prstDash val="solid"/>
                      <a:miter/>
                    </a:ln>
                  </p:spPr>
                  <p:txBody>
                    <a:bodyPr rtlCol="0" anchor="ctr"/>
                    <a:lstStyle/>
                    <a:p>
                      <a:endParaRPr lang="th-TH"/>
                    </a:p>
                  </p:txBody>
                </p:sp>
                <p:sp>
                  <p:nvSpPr>
                    <p:cNvPr id="1951" name="Freeform: Shape 1950">
                      <a:extLst>
                        <a:ext uri="{FF2B5EF4-FFF2-40B4-BE49-F238E27FC236}">
                          <a16:creationId xmlns:a16="http://schemas.microsoft.com/office/drawing/2014/main" id="{3F259AF4-531A-4CDD-B607-E8524769169D}"/>
                        </a:ext>
                      </a:extLst>
                    </p:cNvPr>
                    <p:cNvSpPr/>
                    <p:nvPr/>
                  </p:nvSpPr>
                  <p:spPr>
                    <a:xfrm>
                      <a:off x="9276356" y="-31460"/>
                      <a:ext cx="196674" cy="186233"/>
                    </a:xfrm>
                    <a:custGeom>
                      <a:avLst/>
                      <a:gdLst>
                        <a:gd name="connsiteX0" fmla="*/ 128216 w 196674"/>
                        <a:gd name="connsiteY0" fmla="*/ 102802 h 186233"/>
                        <a:gd name="connsiteX1" fmla="*/ 154729 w 196674"/>
                        <a:gd name="connsiteY1" fmla="*/ 66123 h 186233"/>
                        <a:gd name="connsiteX2" fmla="*/ 196674 w 196674"/>
                        <a:gd name="connsiteY2" fmla="*/ 0 h 186233"/>
                        <a:gd name="connsiteX3" fmla="*/ 162834 w 196674"/>
                        <a:gd name="connsiteY3" fmla="*/ 50599 h 186233"/>
                        <a:gd name="connsiteX4" fmla="*/ 101749 w 196674"/>
                        <a:gd name="connsiteY4" fmla="*/ 110311 h 186233"/>
                        <a:gd name="connsiteX5" fmla="*/ 0 w 196674"/>
                        <a:gd name="connsiteY5" fmla="*/ 186234 h 186233"/>
                        <a:gd name="connsiteX6" fmla="*/ 128216 w 196674"/>
                        <a:gd name="connsiteY6" fmla="*/ 102802 h 18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674" h="186233">
                          <a:moveTo>
                            <a:pt x="128216" y="102802"/>
                          </a:moveTo>
                          <a:cubicBezTo>
                            <a:pt x="138473" y="91720"/>
                            <a:pt x="146624" y="78853"/>
                            <a:pt x="154729" y="66123"/>
                          </a:cubicBezTo>
                          <a:cubicBezTo>
                            <a:pt x="168696" y="44097"/>
                            <a:pt x="182662" y="22071"/>
                            <a:pt x="196674" y="0"/>
                          </a:cubicBezTo>
                          <a:cubicBezTo>
                            <a:pt x="179136" y="10761"/>
                            <a:pt x="173091" y="32787"/>
                            <a:pt x="162834" y="50599"/>
                          </a:cubicBezTo>
                          <a:cubicBezTo>
                            <a:pt x="148547" y="75464"/>
                            <a:pt x="124782" y="93231"/>
                            <a:pt x="101749" y="110311"/>
                          </a:cubicBezTo>
                          <a:cubicBezTo>
                            <a:pt x="67817" y="135451"/>
                            <a:pt x="32832" y="159766"/>
                            <a:pt x="0" y="186234"/>
                          </a:cubicBezTo>
                          <a:cubicBezTo>
                            <a:pt x="40617" y="156286"/>
                            <a:pt x="93598" y="140442"/>
                            <a:pt x="128216" y="102802"/>
                          </a:cubicBezTo>
                          <a:close/>
                        </a:path>
                      </a:pathLst>
                    </a:custGeom>
                    <a:solidFill>
                      <a:srgbClr val="435E4F"/>
                    </a:solidFill>
                    <a:ln w="4577" cap="flat">
                      <a:noFill/>
                      <a:prstDash val="solid"/>
                      <a:miter/>
                    </a:ln>
                  </p:spPr>
                  <p:txBody>
                    <a:bodyPr rtlCol="0" anchor="ctr"/>
                    <a:lstStyle/>
                    <a:p>
                      <a:endParaRPr lang="th-TH"/>
                    </a:p>
                  </p:txBody>
                </p:sp>
                <p:sp>
                  <p:nvSpPr>
                    <p:cNvPr id="1952" name="Freeform: Shape 1951">
                      <a:extLst>
                        <a:ext uri="{FF2B5EF4-FFF2-40B4-BE49-F238E27FC236}">
                          <a16:creationId xmlns:a16="http://schemas.microsoft.com/office/drawing/2014/main" id="{65BC03AB-26D5-4C06-89C3-A9C8A3277009}"/>
                        </a:ext>
                      </a:extLst>
                    </p:cNvPr>
                    <p:cNvSpPr/>
                    <p:nvPr/>
                  </p:nvSpPr>
                  <p:spPr>
                    <a:xfrm>
                      <a:off x="9319721" y="-164758"/>
                      <a:ext cx="160315" cy="160229"/>
                    </a:xfrm>
                    <a:custGeom>
                      <a:avLst/>
                      <a:gdLst>
                        <a:gd name="connsiteX0" fmla="*/ 96940 w 160315"/>
                        <a:gd name="connsiteY0" fmla="*/ 102023 h 160229"/>
                        <a:gd name="connsiteX1" fmla="*/ 160315 w 160315"/>
                        <a:gd name="connsiteY1" fmla="*/ 0 h 160229"/>
                        <a:gd name="connsiteX2" fmla="*/ 84851 w 160315"/>
                        <a:gd name="connsiteY2" fmla="*/ 100695 h 160229"/>
                        <a:gd name="connsiteX3" fmla="*/ 37274 w 160315"/>
                        <a:gd name="connsiteY3" fmla="*/ 143464 h 160229"/>
                        <a:gd name="connsiteX4" fmla="*/ 0 w 160315"/>
                        <a:gd name="connsiteY4" fmla="*/ 157751 h 160229"/>
                        <a:gd name="connsiteX5" fmla="*/ 96940 w 160315"/>
                        <a:gd name="connsiteY5" fmla="*/ 102023 h 16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5" h="160229">
                          <a:moveTo>
                            <a:pt x="96940" y="102023"/>
                          </a:moveTo>
                          <a:cubicBezTo>
                            <a:pt x="120477" y="69466"/>
                            <a:pt x="132108" y="28620"/>
                            <a:pt x="160315" y="0"/>
                          </a:cubicBezTo>
                          <a:cubicBezTo>
                            <a:pt x="135817" y="34023"/>
                            <a:pt x="110632" y="67634"/>
                            <a:pt x="84851" y="100695"/>
                          </a:cubicBezTo>
                          <a:cubicBezTo>
                            <a:pt x="71572" y="117684"/>
                            <a:pt x="57239" y="135268"/>
                            <a:pt x="37274" y="143464"/>
                          </a:cubicBezTo>
                          <a:cubicBezTo>
                            <a:pt x="24773" y="148593"/>
                            <a:pt x="11814" y="151524"/>
                            <a:pt x="0" y="157751"/>
                          </a:cubicBezTo>
                          <a:cubicBezTo>
                            <a:pt x="33474" y="171077"/>
                            <a:pt x="78532" y="127529"/>
                            <a:pt x="96940" y="102023"/>
                          </a:cubicBezTo>
                          <a:close/>
                        </a:path>
                      </a:pathLst>
                    </a:custGeom>
                    <a:solidFill>
                      <a:srgbClr val="435E4F"/>
                    </a:solidFill>
                    <a:ln w="4577" cap="flat">
                      <a:noFill/>
                      <a:prstDash val="solid"/>
                      <a:miter/>
                    </a:ln>
                  </p:spPr>
                  <p:txBody>
                    <a:bodyPr rtlCol="0" anchor="ctr"/>
                    <a:lstStyle/>
                    <a:p>
                      <a:endParaRPr lang="th-TH"/>
                    </a:p>
                  </p:txBody>
                </p:sp>
                <p:sp>
                  <p:nvSpPr>
                    <p:cNvPr id="1953" name="Freeform: Shape 1952">
                      <a:extLst>
                        <a:ext uri="{FF2B5EF4-FFF2-40B4-BE49-F238E27FC236}">
                          <a16:creationId xmlns:a16="http://schemas.microsoft.com/office/drawing/2014/main" id="{97F1AC30-6A58-4350-86C0-EB8F570B7E48}"/>
                        </a:ext>
                      </a:extLst>
                    </p:cNvPr>
                    <p:cNvSpPr/>
                    <p:nvPr/>
                  </p:nvSpPr>
                  <p:spPr>
                    <a:xfrm>
                      <a:off x="9319858" y="-276947"/>
                      <a:ext cx="133508" cy="133573"/>
                    </a:xfrm>
                    <a:custGeom>
                      <a:avLst/>
                      <a:gdLst>
                        <a:gd name="connsiteX0" fmla="*/ 125102 w 133508"/>
                        <a:gd name="connsiteY0" fmla="*/ 17172 h 133573"/>
                        <a:gd name="connsiteX1" fmla="*/ 133161 w 133508"/>
                        <a:gd name="connsiteY1" fmla="*/ 0 h 133573"/>
                        <a:gd name="connsiteX2" fmla="*/ 0 w 133508"/>
                        <a:gd name="connsiteY2" fmla="*/ 133574 h 133573"/>
                        <a:gd name="connsiteX3" fmla="*/ 125102 w 133508"/>
                        <a:gd name="connsiteY3" fmla="*/ 17172 h 133573"/>
                      </a:gdLst>
                      <a:ahLst/>
                      <a:cxnLst>
                        <a:cxn ang="0">
                          <a:pos x="connsiteX0" y="connsiteY0"/>
                        </a:cxn>
                        <a:cxn ang="0">
                          <a:pos x="connsiteX1" y="connsiteY1"/>
                        </a:cxn>
                        <a:cxn ang="0">
                          <a:pos x="connsiteX2" y="connsiteY2"/>
                        </a:cxn>
                        <a:cxn ang="0">
                          <a:pos x="connsiteX3" y="connsiteY3"/>
                        </a:cxn>
                      </a:cxnLst>
                      <a:rect l="l" t="t" r="r" b="b"/>
                      <a:pathLst>
                        <a:path w="133508" h="133573">
                          <a:moveTo>
                            <a:pt x="125102" y="17172"/>
                          </a:moveTo>
                          <a:cubicBezTo>
                            <a:pt x="129773" y="12455"/>
                            <a:pt x="134902" y="6411"/>
                            <a:pt x="133161" y="0"/>
                          </a:cubicBezTo>
                          <a:cubicBezTo>
                            <a:pt x="98223" y="38556"/>
                            <a:pt x="37045" y="97032"/>
                            <a:pt x="0" y="133574"/>
                          </a:cubicBezTo>
                          <a:cubicBezTo>
                            <a:pt x="36221" y="125423"/>
                            <a:pt x="92499" y="49913"/>
                            <a:pt x="125102" y="17172"/>
                          </a:cubicBezTo>
                          <a:close/>
                        </a:path>
                      </a:pathLst>
                    </a:custGeom>
                    <a:solidFill>
                      <a:srgbClr val="435E4F"/>
                    </a:solidFill>
                    <a:ln w="4577" cap="flat">
                      <a:noFill/>
                      <a:prstDash val="solid"/>
                      <a:miter/>
                    </a:ln>
                  </p:spPr>
                  <p:txBody>
                    <a:bodyPr rtlCol="0" anchor="ctr"/>
                    <a:lstStyle/>
                    <a:p>
                      <a:endParaRPr lang="th-TH"/>
                    </a:p>
                  </p:txBody>
                </p:sp>
                <p:sp>
                  <p:nvSpPr>
                    <p:cNvPr id="1954" name="Freeform: Shape 1953">
                      <a:extLst>
                        <a:ext uri="{FF2B5EF4-FFF2-40B4-BE49-F238E27FC236}">
                          <a16:creationId xmlns:a16="http://schemas.microsoft.com/office/drawing/2014/main" id="{D67C7A73-4FDD-4899-9E16-1D974ED9CC62}"/>
                        </a:ext>
                      </a:extLst>
                    </p:cNvPr>
                    <p:cNvSpPr/>
                    <p:nvPr/>
                  </p:nvSpPr>
                  <p:spPr>
                    <a:xfrm>
                      <a:off x="9352816" y="-353098"/>
                      <a:ext cx="54457" cy="55569"/>
                    </a:xfrm>
                    <a:custGeom>
                      <a:avLst/>
                      <a:gdLst>
                        <a:gd name="connsiteX0" fmla="*/ 5003 w 54457"/>
                        <a:gd name="connsiteY0" fmla="*/ 39014 h 55569"/>
                        <a:gd name="connsiteX1" fmla="*/ 54458 w 54457"/>
                        <a:gd name="connsiteY1" fmla="*/ 0 h 55569"/>
                        <a:gd name="connsiteX2" fmla="*/ 17183 w 54457"/>
                        <a:gd name="connsiteY2" fmla="*/ 47852 h 55569"/>
                        <a:gd name="connsiteX3" fmla="*/ 7384 w 54457"/>
                        <a:gd name="connsiteY3" fmla="*/ 55499 h 55569"/>
                        <a:gd name="connsiteX4" fmla="*/ 515 w 54457"/>
                        <a:gd name="connsiteY4" fmla="*/ 48035 h 55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57" h="55569">
                          <a:moveTo>
                            <a:pt x="5003" y="39014"/>
                          </a:moveTo>
                          <a:cubicBezTo>
                            <a:pt x="21488" y="26009"/>
                            <a:pt x="37973" y="13005"/>
                            <a:pt x="54458" y="0"/>
                          </a:cubicBezTo>
                          <a:cubicBezTo>
                            <a:pt x="42048" y="15935"/>
                            <a:pt x="29593" y="31917"/>
                            <a:pt x="17183" y="47852"/>
                          </a:cubicBezTo>
                          <a:cubicBezTo>
                            <a:pt x="14573" y="51195"/>
                            <a:pt x="11551" y="54812"/>
                            <a:pt x="7384" y="55499"/>
                          </a:cubicBezTo>
                          <a:cubicBezTo>
                            <a:pt x="3171" y="56186"/>
                            <a:pt x="-1591" y="51698"/>
                            <a:pt x="515" y="48035"/>
                          </a:cubicBezTo>
                        </a:path>
                      </a:pathLst>
                    </a:custGeom>
                    <a:solidFill>
                      <a:srgbClr val="435E4F"/>
                    </a:solidFill>
                    <a:ln w="4577" cap="flat">
                      <a:noFill/>
                      <a:prstDash val="solid"/>
                      <a:miter/>
                    </a:ln>
                  </p:spPr>
                  <p:txBody>
                    <a:bodyPr rtlCol="0" anchor="ctr"/>
                    <a:lstStyle/>
                    <a:p>
                      <a:endParaRPr lang="th-TH"/>
                    </a:p>
                  </p:txBody>
                </p:sp>
                <p:sp>
                  <p:nvSpPr>
                    <p:cNvPr id="1955" name="Freeform: Shape 1954">
                      <a:extLst>
                        <a:ext uri="{FF2B5EF4-FFF2-40B4-BE49-F238E27FC236}">
                          <a16:creationId xmlns:a16="http://schemas.microsoft.com/office/drawing/2014/main" id="{4CB54173-72AC-48B9-80B1-451E9B7AF6DD}"/>
                        </a:ext>
                      </a:extLst>
                    </p:cNvPr>
                    <p:cNvSpPr/>
                    <p:nvPr/>
                  </p:nvSpPr>
                  <p:spPr>
                    <a:xfrm>
                      <a:off x="9224615" y="-418397"/>
                      <a:ext cx="204638" cy="748475"/>
                    </a:xfrm>
                    <a:custGeom>
                      <a:avLst/>
                      <a:gdLst>
                        <a:gd name="connsiteX0" fmla="*/ 78713 w 204638"/>
                        <a:gd name="connsiteY0" fmla="*/ 280381 h 748475"/>
                        <a:gd name="connsiteX1" fmla="*/ 168601 w 204638"/>
                        <a:gd name="connsiteY1" fmla="*/ 0 h 748475"/>
                        <a:gd name="connsiteX2" fmla="*/ 142042 w 204638"/>
                        <a:gd name="connsiteY2" fmla="*/ 184448 h 748475"/>
                        <a:gd name="connsiteX3" fmla="*/ 143782 w 204638"/>
                        <a:gd name="connsiteY3" fmla="*/ 213251 h 748475"/>
                        <a:gd name="connsiteX4" fmla="*/ 106920 w 204638"/>
                        <a:gd name="connsiteY4" fmla="*/ 265270 h 748475"/>
                        <a:gd name="connsiteX5" fmla="*/ 118734 w 204638"/>
                        <a:gd name="connsiteY5" fmla="*/ 333041 h 748475"/>
                        <a:gd name="connsiteX6" fmla="*/ 204639 w 204638"/>
                        <a:gd name="connsiteY6" fmla="*/ 304833 h 748475"/>
                        <a:gd name="connsiteX7" fmla="*/ 107424 w 204638"/>
                        <a:gd name="connsiteY7" fmla="*/ 444222 h 748475"/>
                        <a:gd name="connsiteX8" fmla="*/ 84574 w 204638"/>
                        <a:gd name="connsiteY8" fmla="*/ 489281 h 748475"/>
                        <a:gd name="connsiteX9" fmla="*/ 101746 w 204638"/>
                        <a:gd name="connsiteY9" fmla="*/ 533424 h 748475"/>
                        <a:gd name="connsiteX10" fmla="*/ 59938 w 204638"/>
                        <a:gd name="connsiteY10" fmla="*/ 583886 h 748475"/>
                        <a:gd name="connsiteX11" fmla="*/ 73905 w 204638"/>
                        <a:gd name="connsiteY11" fmla="*/ 642820 h 748475"/>
                        <a:gd name="connsiteX12" fmla="*/ 103028 w 204638"/>
                        <a:gd name="connsiteY12" fmla="*/ 635768 h 748475"/>
                        <a:gd name="connsiteX13" fmla="*/ 23809 w 204638"/>
                        <a:gd name="connsiteY13" fmla="*/ 748369 h 748475"/>
                        <a:gd name="connsiteX14" fmla="*/ 15291 w 204638"/>
                        <a:gd name="connsiteY14" fmla="*/ 614429 h 748475"/>
                        <a:gd name="connsiteX15" fmla="*/ 78713 w 204638"/>
                        <a:gd name="connsiteY15" fmla="*/ 280381 h 74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4638" h="748475">
                          <a:moveTo>
                            <a:pt x="78713" y="280381"/>
                          </a:moveTo>
                          <a:cubicBezTo>
                            <a:pt x="101105" y="184677"/>
                            <a:pt x="127160" y="89247"/>
                            <a:pt x="168601" y="0"/>
                          </a:cubicBezTo>
                          <a:cubicBezTo>
                            <a:pt x="140897" y="56873"/>
                            <a:pt x="131510" y="122355"/>
                            <a:pt x="142042" y="184448"/>
                          </a:cubicBezTo>
                          <a:cubicBezTo>
                            <a:pt x="143645" y="193972"/>
                            <a:pt x="145751" y="203772"/>
                            <a:pt x="143782" y="213251"/>
                          </a:cubicBezTo>
                          <a:cubicBezTo>
                            <a:pt x="139478" y="234269"/>
                            <a:pt x="117681" y="246678"/>
                            <a:pt x="106920" y="265270"/>
                          </a:cubicBezTo>
                          <a:cubicBezTo>
                            <a:pt x="94373" y="286929"/>
                            <a:pt x="99685" y="317105"/>
                            <a:pt x="118734" y="333041"/>
                          </a:cubicBezTo>
                          <a:cubicBezTo>
                            <a:pt x="148270" y="326813"/>
                            <a:pt x="177118" y="317289"/>
                            <a:pt x="204639" y="304833"/>
                          </a:cubicBezTo>
                          <a:cubicBezTo>
                            <a:pt x="172219" y="351312"/>
                            <a:pt x="139844" y="397790"/>
                            <a:pt x="107424" y="444222"/>
                          </a:cubicBezTo>
                          <a:cubicBezTo>
                            <a:pt x="97716" y="458143"/>
                            <a:pt x="87733" y="472659"/>
                            <a:pt x="84574" y="489281"/>
                          </a:cubicBezTo>
                          <a:cubicBezTo>
                            <a:pt x="81369" y="505949"/>
                            <a:pt x="86818" y="525456"/>
                            <a:pt x="101746" y="533424"/>
                          </a:cubicBezTo>
                          <a:cubicBezTo>
                            <a:pt x="85261" y="548077"/>
                            <a:pt x="68181" y="563463"/>
                            <a:pt x="59938" y="583886"/>
                          </a:cubicBezTo>
                          <a:cubicBezTo>
                            <a:pt x="51696" y="604309"/>
                            <a:pt x="55313" y="631280"/>
                            <a:pt x="73905" y="642820"/>
                          </a:cubicBezTo>
                          <a:cubicBezTo>
                            <a:pt x="83612" y="640484"/>
                            <a:pt x="93320" y="638103"/>
                            <a:pt x="103028" y="635768"/>
                          </a:cubicBezTo>
                          <a:cubicBezTo>
                            <a:pt x="94877" y="664525"/>
                            <a:pt x="63647" y="751941"/>
                            <a:pt x="23809" y="748369"/>
                          </a:cubicBezTo>
                          <a:cubicBezTo>
                            <a:pt x="-21433" y="744293"/>
                            <a:pt x="10896" y="644560"/>
                            <a:pt x="15291" y="614429"/>
                          </a:cubicBezTo>
                          <a:cubicBezTo>
                            <a:pt x="31776" y="502240"/>
                            <a:pt x="52932" y="390784"/>
                            <a:pt x="78713" y="280381"/>
                          </a:cubicBezTo>
                          <a:close/>
                        </a:path>
                      </a:pathLst>
                    </a:custGeom>
                    <a:solidFill>
                      <a:srgbClr val="2E7653">
                        <a:alpha val="16000"/>
                      </a:srgbClr>
                    </a:solidFill>
                    <a:ln w="4577" cap="flat">
                      <a:noFill/>
                      <a:prstDash val="solid"/>
                      <a:miter/>
                    </a:ln>
                  </p:spPr>
                  <p:txBody>
                    <a:bodyPr rtlCol="0" anchor="ctr"/>
                    <a:lstStyle/>
                    <a:p>
                      <a:endParaRPr lang="th-TH"/>
                    </a:p>
                  </p:txBody>
                </p:sp>
                <p:sp>
                  <p:nvSpPr>
                    <p:cNvPr id="1956" name="Freeform: Shape 1955">
                      <a:extLst>
                        <a:ext uri="{FF2B5EF4-FFF2-40B4-BE49-F238E27FC236}">
                          <a16:creationId xmlns:a16="http://schemas.microsoft.com/office/drawing/2014/main" id="{A4D495F1-7A90-421B-956A-A79DF78F78DB}"/>
                        </a:ext>
                      </a:extLst>
                    </p:cNvPr>
                    <p:cNvSpPr/>
                    <p:nvPr/>
                  </p:nvSpPr>
                  <p:spPr>
                    <a:xfrm>
                      <a:off x="9141049" y="-149510"/>
                      <a:ext cx="133742" cy="405482"/>
                    </a:xfrm>
                    <a:custGeom>
                      <a:avLst/>
                      <a:gdLst>
                        <a:gd name="connsiteX0" fmla="*/ 15196 w 133742"/>
                        <a:gd name="connsiteY0" fmla="*/ 291279 h 405482"/>
                        <a:gd name="connsiteX1" fmla="*/ 4023 w 133742"/>
                        <a:gd name="connsiteY1" fmla="*/ 227034 h 405482"/>
                        <a:gd name="connsiteX2" fmla="*/ 42168 w 133742"/>
                        <a:gd name="connsiteY2" fmla="*/ 253089 h 405482"/>
                        <a:gd name="connsiteX3" fmla="*/ 79670 w 133742"/>
                        <a:gd name="connsiteY3" fmla="*/ 241641 h 405482"/>
                        <a:gd name="connsiteX4" fmla="*/ 52516 w 133742"/>
                        <a:gd name="connsiteY4" fmla="*/ 191316 h 405482"/>
                        <a:gd name="connsiteX5" fmla="*/ 58057 w 133742"/>
                        <a:gd name="connsiteY5" fmla="*/ 181288 h 405482"/>
                        <a:gd name="connsiteX6" fmla="*/ 44823 w 133742"/>
                        <a:gd name="connsiteY6" fmla="*/ 144106 h 405482"/>
                        <a:gd name="connsiteX7" fmla="*/ 4802 w 133742"/>
                        <a:gd name="connsiteY7" fmla="*/ 46616 h 405482"/>
                        <a:gd name="connsiteX8" fmla="*/ 23530 w 133742"/>
                        <a:gd name="connsiteY8" fmla="*/ 13096 h 405482"/>
                        <a:gd name="connsiteX9" fmla="*/ 38870 w 133742"/>
                        <a:gd name="connsiteY9" fmla="*/ 23537 h 405482"/>
                        <a:gd name="connsiteX10" fmla="*/ 83563 w 133742"/>
                        <a:gd name="connsiteY10" fmla="*/ 73358 h 405482"/>
                        <a:gd name="connsiteX11" fmla="*/ 110671 w 133742"/>
                        <a:gd name="connsiteY11" fmla="*/ 80456 h 405482"/>
                        <a:gd name="connsiteX12" fmla="*/ 75229 w 133742"/>
                        <a:gd name="connsiteY12" fmla="*/ 0 h 405482"/>
                        <a:gd name="connsiteX13" fmla="*/ 112320 w 133742"/>
                        <a:gd name="connsiteY13" fmla="*/ 21980 h 405482"/>
                        <a:gd name="connsiteX14" fmla="*/ 133430 w 133742"/>
                        <a:gd name="connsiteY14" fmla="*/ 90301 h 405482"/>
                        <a:gd name="connsiteX15" fmla="*/ 118456 w 133742"/>
                        <a:gd name="connsiteY15" fmla="*/ 162697 h 405482"/>
                        <a:gd name="connsiteX16" fmla="*/ 60667 w 133742"/>
                        <a:gd name="connsiteY16" fmla="*/ 405483 h 405482"/>
                        <a:gd name="connsiteX17" fmla="*/ 15196 w 133742"/>
                        <a:gd name="connsiteY17" fmla="*/ 291279 h 40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3742" h="405482">
                          <a:moveTo>
                            <a:pt x="15196" y="291279"/>
                          </a:moveTo>
                          <a:cubicBezTo>
                            <a:pt x="5076" y="271085"/>
                            <a:pt x="-6188" y="247274"/>
                            <a:pt x="4023" y="227034"/>
                          </a:cubicBezTo>
                          <a:cubicBezTo>
                            <a:pt x="18677" y="232071"/>
                            <a:pt x="28613" y="245579"/>
                            <a:pt x="42168" y="253089"/>
                          </a:cubicBezTo>
                          <a:cubicBezTo>
                            <a:pt x="55722" y="260553"/>
                            <a:pt x="78205" y="257073"/>
                            <a:pt x="79670" y="241641"/>
                          </a:cubicBezTo>
                          <a:cubicBezTo>
                            <a:pt x="81548" y="221585"/>
                            <a:pt x="45877" y="210412"/>
                            <a:pt x="52516" y="191316"/>
                          </a:cubicBezTo>
                          <a:cubicBezTo>
                            <a:pt x="53753" y="187699"/>
                            <a:pt x="56500" y="184768"/>
                            <a:pt x="58057" y="181288"/>
                          </a:cubicBezTo>
                          <a:cubicBezTo>
                            <a:pt x="63873" y="168558"/>
                            <a:pt x="53432" y="155004"/>
                            <a:pt x="44823" y="144106"/>
                          </a:cubicBezTo>
                          <a:cubicBezTo>
                            <a:pt x="22798" y="116173"/>
                            <a:pt x="8740" y="82012"/>
                            <a:pt x="4802" y="46616"/>
                          </a:cubicBezTo>
                          <a:cubicBezTo>
                            <a:pt x="3153" y="31962"/>
                            <a:pt x="8877" y="11448"/>
                            <a:pt x="23530" y="13096"/>
                          </a:cubicBezTo>
                          <a:cubicBezTo>
                            <a:pt x="29850" y="13783"/>
                            <a:pt x="34658" y="18820"/>
                            <a:pt x="38870" y="23537"/>
                          </a:cubicBezTo>
                          <a:cubicBezTo>
                            <a:pt x="53753" y="40159"/>
                            <a:pt x="68635" y="56736"/>
                            <a:pt x="83563" y="73358"/>
                          </a:cubicBezTo>
                          <a:cubicBezTo>
                            <a:pt x="90752" y="81371"/>
                            <a:pt x="104398" y="89293"/>
                            <a:pt x="110671" y="80456"/>
                          </a:cubicBezTo>
                          <a:cubicBezTo>
                            <a:pt x="98857" y="53622"/>
                            <a:pt x="87043" y="26788"/>
                            <a:pt x="75229" y="0"/>
                          </a:cubicBezTo>
                          <a:cubicBezTo>
                            <a:pt x="88463" y="5816"/>
                            <a:pt x="102017" y="11860"/>
                            <a:pt x="112320" y="21980"/>
                          </a:cubicBezTo>
                          <a:cubicBezTo>
                            <a:pt x="129858" y="39197"/>
                            <a:pt x="135170" y="65711"/>
                            <a:pt x="133430" y="90301"/>
                          </a:cubicBezTo>
                          <a:cubicBezTo>
                            <a:pt x="131644" y="114891"/>
                            <a:pt x="123722" y="138611"/>
                            <a:pt x="118456" y="162697"/>
                          </a:cubicBezTo>
                          <a:cubicBezTo>
                            <a:pt x="100552" y="244343"/>
                            <a:pt x="106092" y="332400"/>
                            <a:pt x="60667" y="405483"/>
                          </a:cubicBezTo>
                          <a:cubicBezTo>
                            <a:pt x="46334" y="366835"/>
                            <a:pt x="33650" y="328141"/>
                            <a:pt x="15196" y="291279"/>
                          </a:cubicBezTo>
                          <a:close/>
                        </a:path>
                      </a:pathLst>
                    </a:custGeom>
                    <a:solidFill>
                      <a:srgbClr val="2E7653">
                        <a:alpha val="12000"/>
                      </a:srgbClr>
                    </a:solidFill>
                    <a:ln w="4577" cap="flat">
                      <a:noFill/>
                      <a:prstDash val="solid"/>
                      <a:miter/>
                    </a:ln>
                  </p:spPr>
                  <p:txBody>
                    <a:bodyPr rtlCol="0" anchor="ctr"/>
                    <a:lstStyle/>
                    <a:p>
                      <a:endParaRPr lang="th-TH"/>
                    </a:p>
                  </p:txBody>
                </p:sp>
                <p:sp>
                  <p:nvSpPr>
                    <p:cNvPr id="1957" name="Freeform: Shape 1956">
                      <a:extLst>
                        <a:ext uri="{FF2B5EF4-FFF2-40B4-BE49-F238E27FC236}">
                          <a16:creationId xmlns:a16="http://schemas.microsoft.com/office/drawing/2014/main" id="{C6E2E3E4-CF28-46AE-9376-2DB468A3C675}"/>
                        </a:ext>
                      </a:extLst>
                    </p:cNvPr>
                    <p:cNvSpPr/>
                    <p:nvPr/>
                  </p:nvSpPr>
                  <p:spPr>
                    <a:xfrm>
                      <a:off x="9108870" y="-420549"/>
                      <a:ext cx="260900" cy="413679"/>
                    </a:xfrm>
                    <a:custGeom>
                      <a:avLst/>
                      <a:gdLst>
                        <a:gd name="connsiteX0" fmla="*/ 53694 w 260900"/>
                        <a:gd name="connsiteY0" fmla="*/ 212701 h 413679"/>
                        <a:gd name="connsiteX1" fmla="*/ 96463 w 260900"/>
                        <a:gd name="connsiteY1" fmla="*/ 143602 h 413679"/>
                        <a:gd name="connsiteX2" fmla="*/ 149078 w 260900"/>
                        <a:gd name="connsiteY2" fmla="*/ 78029 h 413679"/>
                        <a:gd name="connsiteX3" fmla="*/ 199448 w 260900"/>
                        <a:gd name="connsiteY3" fmla="*/ 36084 h 413679"/>
                        <a:gd name="connsiteX4" fmla="*/ 223901 w 260900"/>
                        <a:gd name="connsiteY4" fmla="*/ 29169 h 413679"/>
                        <a:gd name="connsiteX5" fmla="*/ 260901 w 260900"/>
                        <a:gd name="connsiteY5" fmla="*/ 0 h 413679"/>
                        <a:gd name="connsiteX6" fmla="*/ 251193 w 260900"/>
                        <a:gd name="connsiteY6" fmla="*/ 47898 h 413679"/>
                        <a:gd name="connsiteX7" fmla="*/ 209202 w 260900"/>
                        <a:gd name="connsiteY7" fmla="*/ 63238 h 413679"/>
                        <a:gd name="connsiteX8" fmla="*/ 208927 w 260900"/>
                        <a:gd name="connsiteY8" fmla="*/ 143098 h 413679"/>
                        <a:gd name="connsiteX9" fmla="*/ 159015 w 260900"/>
                        <a:gd name="connsiteY9" fmla="*/ 112372 h 413679"/>
                        <a:gd name="connsiteX10" fmla="*/ 141110 w 260900"/>
                        <a:gd name="connsiteY10" fmla="*/ 144792 h 413679"/>
                        <a:gd name="connsiteX11" fmla="*/ 158374 w 260900"/>
                        <a:gd name="connsiteY11" fmla="*/ 181654 h 413679"/>
                        <a:gd name="connsiteX12" fmla="*/ 164555 w 260900"/>
                        <a:gd name="connsiteY12" fmla="*/ 220760 h 413679"/>
                        <a:gd name="connsiteX13" fmla="*/ 110384 w 260900"/>
                        <a:gd name="connsiteY13" fmla="*/ 208534 h 413679"/>
                        <a:gd name="connsiteX14" fmla="*/ 93258 w 260900"/>
                        <a:gd name="connsiteY14" fmla="*/ 277267 h 413679"/>
                        <a:gd name="connsiteX15" fmla="*/ 108644 w 260900"/>
                        <a:gd name="connsiteY15" fmla="*/ 296087 h 413679"/>
                        <a:gd name="connsiteX16" fmla="*/ 108095 w 260900"/>
                        <a:gd name="connsiteY16" fmla="*/ 318754 h 413679"/>
                        <a:gd name="connsiteX17" fmla="*/ 72194 w 260900"/>
                        <a:gd name="connsiteY17" fmla="*/ 286883 h 413679"/>
                        <a:gd name="connsiteX18" fmla="*/ 17382 w 260900"/>
                        <a:gd name="connsiteY18" fmla="*/ 324066 h 413679"/>
                        <a:gd name="connsiteX19" fmla="*/ 37530 w 260900"/>
                        <a:gd name="connsiteY19" fmla="*/ 413680 h 413679"/>
                        <a:gd name="connsiteX20" fmla="*/ 6758 w 260900"/>
                        <a:gd name="connsiteY20" fmla="*/ 370178 h 413679"/>
                        <a:gd name="connsiteX21" fmla="*/ 1172 w 260900"/>
                        <a:gd name="connsiteY21" fmla="*/ 316648 h 413679"/>
                        <a:gd name="connsiteX22" fmla="*/ 53694 w 260900"/>
                        <a:gd name="connsiteY22" fmla="*/ 212701 h 41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0900" h="413679">
                          <a:moveTo>
                            <a:pt x="53694" y="212701"/>
                          </a:moveTo>
                          <a:cubicBezTo>
                            <a:pt x="61983" y="186783"/>
                            <a:pt x="79383" y="164849"/>
                            <a:pt x="96463" y="143602"/>
                          </a:cubicBezTo>
                          <a:cubicBezTo>
                            <a:pt x="114002" y="121759"/>
                            <a:pt x="131540" y="99871"/>
                            <a:pt x="149078" y="78029"/>
                          </a:cubicBezTo>
                          <a:cubicBezTo>
                            <a:pt x="162953" y="60719"/>
                            <a:pt x="178201" y="42449"/>
                            <a:pt x="199448" y="36084"/>
                          </a:cubicBezTo>
                          <a:cubicBezTo>
                            <a:pt x="207599" y="33657"/>
                            <a:pt x="216345" y="33061"/>
                            <a:pt x="223901" y="29169"/>
                          </a:cubicBezTo>
                          <a:cubicBezTo>
                            <a:pt x="238005" y="21888"/>
                            <a:pt x="245652" y="4304"/>
                            <a:pt x="260901" y="0"/>
                          </a:cubicBezTo>
                          <a:cubicBezTo>
                            <a:pt x="260442" y="16439"/>
                            <a:pt x="259710" y="33748"/>
                            <a:pt x="251193" y="47898"/>
                          </a:cubicBezTo>
                          <a:cubicBezTo>
                            <a:pt x="242675" y="62047"/>
                            <a:pt x="223489" y="71297"/>
                            <a:pt x="209202" y="63238"/>
                          </a:cubicBezTo>
                          <a:cubicBezTo>
                            <a:pt x="189008" y="83295"/>
                            <a:pt x="229442" y="123408"/>
                            <a:pt x="208927" y="143098"/>
                          </a:cubicBezTo>
                          <a:cubicBezTo>
                            <a:pt x="190244" y="135314"/>
                            <a:pt x="178934" y="108663"/>
                            <a:pt x="159015" y="112372"/>
                          </a:cubicBezTo>
                          <a:cubicBezTo>
                            <a:pt x="145552" y="114845"/>
                            <a:pt x="138821" y="131330"/>
                            <a:pt x="141110" y="144792"/>
                          </a:cubicBezTo>
                          <a:cubicBezTo>
                            <a:pt x="143400" y="158255"/>
                            <a:pt x="151825" y="169703"/>
                            <a:pt x="158374" y="181654"/>
                          </a:cubicBezTo>
                          <a:cubicBezTo>
                            <a:pt x="164922" y="193606"/>
                            <a:pt x="169821" y="208122"/>
                            <a:pt x="164555" y="220760"/>
                          </a:cubicBezTo>
                          <a:cubicBezTo>
                            <a:pt x="145873" y="220898"/>
                            <a:pt x="127144" y="216685"/>
                            <a:pt x="110384" y="208534"/>
                          </a:cubicBezTo>
                          <a:cubicBezTo>
                            <a:pt x="86298" y="220531"/>
                            <a:pt x="77552" y="255608"/>
                            <a:pt x="93258" y="277267"/>
                          </a:cubicBezTo>
                          <a:cubicBezTo>
                            <a:pt x="98021" y="283861"/>
                            <a:pt x="104477" y="289127"/>
                            <a:pt x="108644" y="296087"/>
                          </a:cubicBezTo>
                          <a:cubicBezTo>
                            <a:pt x="112765" y="303048"/>
                            <a:pt x="113910" y="312984"/>
                            <a:pt x="108095" y="318754"/>
                          </a:cubicBezTo>
                          <a:cubicBezTo>
                            <a:pt x="92892" y="312847"/>
                            <a:pt x="87946" y="291142"/>
                            <a:pt x="72194" y="286883"/>
                          </a:cubicBezTo>
                          <a:cubicBezTo>
                            <a:pt x="49940" y="280884"/>
                            <a:pt x="37576" y="312847"/>
                            <a:pt x="17382" y="324066"/>
                          </a:cubicBezTo>
                          <a:cubicBezTo>
                            <a:pt x="31302" y="351632"/>
                            <a:pt x="38308" y="382679"/>
                            <a:pt x="37530" y="413680"/>
                          </a:cubicBezTo>
                          <a:cubicBezTo>
                            <a:pt x="37667" y="408322"/>
                            <a:pt x="10330" y="379657"/>
                            <a:pt x="6758" y="370178"/>
                          </a:cubicBezTo>
                          <a:cubicBezTo>
                            <a:pt x="485" y="353418"/>
                            <a:pt x="-1530" y="334323"/>
                            <a:pt x="1172" y="316648"/>
                          </a:cubicBezTo>
                          <a:cubicBezTo>
                            <a:pt x="7399" y="275481"/>
                            <a:pt x="41056" y="252173"/>
                            <a:pt x="53694" y="212701"/>
                          </a:cubicBezTo>
                          <a:close/>
                        </a:path>
                      </a:pathLst>
                    </a:custGeom>
                    <a:solidFill>
                      <a:srgbClr val="859F8A">
                        <a:alpha val="36000"/>
                      </a:srgbClr>
                    </a:solidFill>
                    <a:ln w="4577" cap="flat">
                      <a:noFill/>
                      <a:prstDash val="solid"/>
                      <a:miter/>
                    </a:ln>
                  </p:spPr>
                  <p:txBody>
                    <a:bodyPr rtlCol="0" anchor="ctr"/>
                    <a:lstStyle/>
                    <a:p>
                      <a:endParaRPr lang="th-TH"/>
                    </a:p>
                  </p:txBody>
                </p:sp>
              </p:grpSp>
              <p:grpSp>
                <p:nvGrpSpPr>
                  <p:cNvPr id="1853" name="Graphic 4">
                    <a:extLst>
                      <a:ext uri="{FF2B5EF4-FFF2-40B4-BE49-F238E27FC236}">
                        <a16:creationId xmlns:a16="http://schemas.microsoft.com/office/drawing/2014/main" id="{E27B4E62-63C1-43B4-A541-9FF22F7BA1B8}"/>
                      </a:ext>
                    </a:extLst>
                  </p:cNvPr>
                  <p:cNvGrpSpPr/>
                  <p:nvPr/>
                </p:nvGrpSpPr>
                <p:grpSpPr>
                  <a:xfrm>
                    <a:off x="8422463" y="-1181099"/>
                    <a:ext cx="671650" cy="841279"/>
                    <a:chOff x="8422463" y="-1181099"/>
                    <a:chExt cx="671650" cy="841279"/>
                  </a:xfrm>
                </p:grpSpPr>
                <p:grpSp>
                  <p:nvGrpSpPr>
                    <p:cNvPr id="1918" name="Graphic 4">
                      <a:extLst>
                        <a:ext uri="{FF2B5EF4-FFF2-40B4-BE49-F238E27FC236}">
                          <a16:creationId xmlns:a16="http://schemas.microsoft.com/office/drawing/2014/main" id="{61B62AE8-5F73-4707-9B8C-42EB3E0CCDF8}"/>
                        </a:ext>
                      </a:extLst>
                    </p:cNvPr>
                    <p:cNvGrpSpPr/>
                    <p:nvPr/>
                  </p:nvGrpSpPr>
                  <p:grpSpPr>
                    <a:xfrm>
                      <a:off x="8422463" y="-1181099"/>
                      <a:ext cx="671650" cy="574870"/>
                      <a:chOff x="8422463" y="-1181099"/>
                      <a:chExt cx="671650" cy="574870"/>
                    </a:xfrm>
                  </p:grpSpPr>
                  <p:sp>
                    <p:nvSpPr>
                      <p:cNvPr id="1923" name="Freeform: Shape 1922">
                        <a:extLst>
                          <a:ext uri="{FF2B5EF4-FFF2-40B4-BE49-F238E27FC236}">
                            <a16:creationId xmlns:a16="http://schemas.microsoft.com/office/drawing/2014/main" id="{C445D5B1-88AD-4FF5-A660-07EDD9ED10EE}"/>
                          </a:ext>
                        </a:extLst>
                      </p:cNvPr>
                      <p:cNvSpPr/>
                      <p:nvPr/>
                    </p:nvSpPr>
                    <p:spPr>
                      <a:xfrm>
                        <a:off x="8437679" y="-1086502"/>
                        <a:ext cx="334717" cy="199062"/>
                      </a:xfrm>
                      <a:custGeom>
                        <a:avLst/>
                        <a:gdLst>
                          <a:gd name="connsiteX0" fmla="*/ 190958 w 334717"/>
                          <a:gd name="connsiteY0" fmla="*/ 122638 h 199062"/>
                          <a:gd name="connsiteX1" fmla="*/ 100566 w 334717"/>
                          <a:gd name="connsiteY1" fmla="*/ 72451 h 199062"/>
                          <a:gd name="connsiteX2" fmla="*/ 8 w 334717"/>
                          <a:gd name="connsiteY2" fmla="*/ 54959 h 199062"/>
                          <a:gd name="connsiteX3" fmla="*/ 13516 w 334717"/>
                          <a:gd name="connsiteY3" fmla="*/ 38428 h 199062"/>
                          <a:gd name="connsiteX4" fmla="*/ 106198 w 334717"/>
                          <a:gd name="connsiteY4" fmla="*/ 2711 h 199062"/>
                          <a:gd name="connsiteX5" fmla="*/ 135276 w 334717"/>
                          <a:gd name="connsiteY5" fmla="*/ 1016 h 199062"/>
                          <a:gd name="connsiteX6" fmla="*/ 156111 w 334717"/>
                          <a:gd name="connsiteY6" fmla="*/ 11319 h 199062"/>
                          <a:gd name="connsiteX7" fmla="*/ 227179 w 334717"/>
                          <a:gd name="connsiteY7" fmla="*/ 73870 h 199062"/>
                          <a:gd name="connsiteX8" fmla="*/ 323662 w 334717"/>
                          <a:gd name="connsiteY8" fmla="*/ 169895 h 199062"/>
                          <a:gd name="connsiteX9" fmla="*/ 334697 w 334717"/>
                          <a:gd name="connsiteY9" fmla="*/ 188120 h 199062"/>
                          <a:gd name="connsiteX10" fmla="*/ 321280 w 334717"/>
                          <a:gd name="connsiteY10" fmla="*/ 198698 h 199062"/>
                          <a:gd name="connsiteX11" fmla="*/ 190958 w 334717"/>
                          <a:gd name="connsiteY11" fmla="*/ 122638 h 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717" h="199062">
                            <a:moveTo>
                              <a:pt x="190958" y="122638"/>
                            </a:moveTo>
                            <a:cubicBezTo>
                              <a:pt x="161056" y="105466"/>
                              <a:pt x="132116" y="86417"/>
                              <a:pt x="100566" y="72451"/>
                            </a:cubicBezTo>
                            <a:cubicBezTo>
                              <a:pt x="69015" y="58530"/>
                              <a:pt x="34122" y="49830"/>
                              <a:pt x="8" y="54959"/>
                            </a:cubicBezTo>
                            <a:cubicBezTo>
                              <a:pt x="-267" y="47449"/>
                              <a:pt x="6968" y="42137"/>
                              <a:pt x="13516" y="38428"/>
                            </a:cubicBezTo>
                            <a:cubicBezTo>
                              <a:pt x="42456" y="22126"/>
                              <a:pt x="73778" y="10037"/>
                              <a:pt x="106198" y="2711"/>
                            </a:cubicBezTo>
                            <a:cubicBezTo>
                              <a:pt x="115768" y="558"/>
                              <a:pt x="125751" y="-1182"/>
                              <a:pt x="135276" y="1016"/>
                            </a:cubicBezTo>
                            <a:cubicBezTo>
                              <a:pt x="142877" y="2802"/>
                              <a:pt x="149654" y="6923"/>
                              <a:pt x="156111" y="11319"/>
                            </a:cubicBezTo>
                            <a:cubicBezTo>
                              <a:pt x="182212" y="29132"/>
                              <a:pt x="204787" y="51570"/>
                              <a:pt x="227179" y="73870"/>
                            </a:cubicBezTo>
                            <a:cubicBezTo>
                              <a:pt x="259324" y="105879"/>
                              <a:pt x="291470" y="137887"/>
                              <a:pt x="323662" y="169895"/>
                            </a:cubicBezTo>
                            <a:cubicBezTo>
                              <a:pt x="328836" y="175024"/>
                              <a:pt x="334331" y="180885"/>
                              <a:pt x="334697" y="188120"/>
                            </a:cubicBezTo>
                            <a:cubicBezTo>
                              <a:pt x="335155" y="196591"/>
                              <a:pt x="327874" y="200300"/>
                              <a:pt x="321280" y="198698"/>
                            </a:cubicBezTo>
                            <a:cubicBezTo>
                              <a:pt x="322425" y="167697"/>
                              <a:pt x="216738" y="137429"/>
                              <a:pt x="190958" y="122638"/>
                            </a:cubicBezTo>
                            <a:close/>
                          </a:path>
                        </a:pathLst>
                      </a:custGeom>
                      <a:solidFill>
                        <a:srgbClr val="EAE7E8"/>
                      </a:solidFill>
                      <a:ln w="4577" cap="flat">
                        <a:noFill/>
                        <a:prstDash val="solid"/>
                        <a:miter/>
                      </a:ln>
                    </p:spPr>
                    <p:txBody>
                      <a:bodyPr rtlCol="0" anchor="ctr"/>
                      <a:lstStyle/>
                      <a:p>
                        <a:endParaRPr lang="th-TH"/>
                      </a:p>
                    </p:txBody>
                  </p:sp>
                  <p:sp>
                    <p:nvSpPr>
                      <p:cNvPr id="1924" name="Freeform: Shape 1923">
                        <a:extLst>
                          <a:ext uri="{FF2B5EF4-FFF2-40B4-BE49-F238E27FC236}">
                            <a16:creationId xmlns:a16="http://schemas.microsoft.com/office/drawing/2014/main" id="{3B5525A4-36E7-41BB-AE05-07E5AB1D1C9D}"/>
                          </a:ext>
                        </a:extLst>
                      </p:cNvPr>
                      <p:cNvSpPr/>
                      <p:nvPr/>
                    </p:nvSpPr>
                    <p:spPr>
                      <a:xfrm>
                        <a:off x="8422463" y="-1052218"/>
                        <a:ext cx="344051" cy="156230"/>
                      </a:xfrm>
                      <a:custGeom>
                        <a:avLst/>
                        <a:gdLst>
                          <a:gd name="connsiteX0" fmla="*/ 344052 w 344051"/>
                          <a:gd name="connsiteY0" fmla="*/ 156216 h 156230"/>
                          <a:gd name="connsiteX1" fmla="*/ 160245 w 344051"/>
                          <a:gd name="connsiteY1" fmla="*/ 88949 h 156230"/>
                          <a:gd name="connsiteX2" fmla="*/ 75348 w 344051"/>
                          <a:gd name="connsiteY2" fmla="*/ 55475 h 156230"/>
                          <a:gd name="connsiteX3" fmla="*/ 2723 w 344051"/>
                          <a:gd name="connsiteY3" fmla="*/ 32305 h 156230"/>
                          <a:gd name="connsiteX4" fmla="*/ 52818 w 344051"/>
                          <a:gd name="connsiteY4" fmla="*/ 1991 h 156230"/>
                          <a:gd name="connsiteX5" fmla="*/ 173250 w 344051"/>
                          <a:gd name="connsiteY5" fmla="*/ 41371 h 156230"/>
                          <a:gd name="connsiteX6" fmla="*/ 344052 w 344051"/>
                          <a:gd name="connsiteY6" fmla="*/ 156216 h 15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051" h="156230">
                            <a:moveTo>
                              <a:pt x="344052" y="156216"/>
                            </a:moveTo>
                            <a:cubicBezTo>
                              <a:pt x="303298" y="157178"/>
                              <a:pt x="239464" y="107723"/>
                              <a:pt x="160245" y="88949"/>
                            </a:cubicBezTo>
                            <a:cubicBezTo>
                              <a:pt x="130664" y="81943"/>
                              <a:pt x="103738" y="66419"/>
                              <a:pt x="75348" y="55475"/>
                            </a:cubicBezTo>
                            <a:cubicBezTo>
                              <a:pt x="62480" y="50530"/>
                              <a:pt x="9408" y="41646"/>
                              <a:pt x="2723" y="32305"/>
                            </a:cubicBezTo>
                            <a:cubicBezTo>
                              <a:pt x="-11656" y="12340"/>
                              <a:pt x="34731" y="5379"/>
                              <a:pt x="52818" y="1991"/>
                            </a:cubicBezTo>
                            <a:cubicBezTo>
                              <a:pt x="104563" y="-7763"/>
                              <a:pt x="126772" y="20399"/>
                              <a:pt x="173250" y="41371"/>
                            </a:cubicBezTo>
                            <a:cubicBezTo>
                              <a:pt x="272846" y="86247"/>
                              <a:pt x="289011" y="134465"/>
                              <a:pt x="344052" y="156216"/>
                            </a:cubicBezTo>
                            <a:close/>
                          </a:path>
                        </a:pathLst>
                      </a:custGeom>
                      <a:solidFill>
                        <a:srgbClr val="C2BFC0"/>
                      </a:solidFill>
                      <a:ln w="4577" cap="flat">
                        <a:noFill/>
                        <a:prstDash val="solid"/>
                        <a:miter/>
                      </a:ln>
                    </p:spPr>
                    <p:txBody>
                      <a:bodyPr rtlCol="0" anchor="ctr"/>
                      <a:lstStyle/>
                      <a:p>
                        <a:endParaRPr lang="th-TH"/>
                      </a:p>
                    </p:txBody>
                  </p:sp>
                  <p:sp>
                    <p:nvSpPr>
                      <p:cNvPr id="1925" name="Freeform: Shape 1924">
                        <a:extLst>
                          <a:ext uri="{FF2B5EF4-FFF2-40B4-BE49-F238E27FC236}">
                            <a16:creationId xmlns:a16="http://schemas.microsoft.com/office/drawing/2014/main" id="{1AD28BD2-EDA9-4F82-A076-588A4180E0C6}"/>
                          </a:ext>
                        </a:extLst>
                      </p:cNvPr>
                      <p:cNvSpPr/>
                      <p:nvPr/>
                    </p:nvSpPr>
                    <p:spPr>
                      <a:xfrm>
                        <a:off x="8564210" y="-1158173"/>
                        <a:ext cx="236409" cy="274607"/>
                      </a:xfrm>
                      <a:custGeom>
                        <a:avLst/>
                        <a:gdLst>
                          <a:gd name="connsiteX0" fmla="*/ 149782 w 236409"/>
                          <a:gd name="connsiteY0" fmla="*/ 224165 h 274607"/>
                          <a:gd name="connsiteX1" fmla="*/ 228 w 236409"/>
                          <a:gd name="connsiteY1" fmla="*/ 16868 h 274607"/>
                          <a:gd name="connsiteX2" fmla="*/ 1327 w 236409"/>
                          <a:gd name="connsiteY2" fmla="*/ 7892 h 274607"/>
                          <a:gd name="connsiteX3" fmla="*/ 8562 w 236409"/>
                          <a:gd name="connsiteY3" fmla="*/ 3268 h 274607"/>
                          <a:gd name="connsiteX4" fmla="*/ 100099 w 236409"/>
                          <a:gd name="connsiteY4" fmla="*/ 22729 h 274607"/>
                          <a:gd name="connsiteX5" fmla="*/ 213753 w 236409"/>
                          <a:gd name="connsiteY5" fmla="*/ 112297 h 274607"/>
                          <a:gd name="connsiteX6" fmla="*/ 236282 w 236409"/>
                          <a:gd name="connsiteY6" fmla="*/ 223433 h 274607"/>
                          <a:gd name="connsiteX7" fmla="*/ 207205 w 236409"/>
                          <a:gd name="connsiteY7" fmla="*/ 271972 h 274607"/>
                          <a:gd name="connsiteX8" fmla="*/ 192185 w 236409"/>
                          <a:gd name="connsiteY8" fmla="*/ 245825 h 274607"/>
                          <a:gd name="connsiteX9" fmla="*/ 149782 w 236409"/>
                          <a:gd name="connsiteY9" fmla="*/ 224165 h 274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09" h="274607">
                            <a:moveTo>
                              <a:pt x="149782" y="224165"/>
                            </a:moveTo>
                            <a:cubicBezTo>
                              <a:pt x="68549" y="187349"/>
                              <a:pt x="9523" y="105566"/>
                              <a:pt x="228" y="16868"/>
                            </a:cubicBezTo>
                            <a:cubicBezTo>
                              <a:pt x="-93" y="13800"/>
                              <a:pt x="-322" y="10457"/>
                              <a:pt x="1327" y="7892"/>
                            </a:cubicBezTo>
                            <a:cubicBezTo>
                              <a:pt x="2884" y="5420"/>
                              <a:pt x="5768" y="4183"/>
                              <a:pt x="8562" y="3268"/>
                            </a:cubicBezTo>
                            <a:cubicBezTo>
                              <a:pt x="39013" y="-6761"/>
                              <a:pt x="71525" y="8167"/>
                              <a:pt x="100099" y="22729"/>
                            </a:cubicBezTo>
                            <a:cubicBezTo>
                              <a:pt x="143784" y="44938"/>
                              <a:pt x="189896" y="69482"/>
                              <a:pt x="213753" y="112297"/>
                            </a:cubicBezTo>
                            <a:cubicBezTo>
                              <a:pt x="232299" y="145633"/>
                              <a:pt x="234497" y="185288"/>
                              <a:pt x="236282" y="223433"/>
                            </a:cubicBezTo>
                            <a:cubicBezTo>
                              <a:pt x="237244" y="244268"/>
                              <a:pt x="233215" y="285388"/>
                              <a:pt x="207205" y="271972"/>
                            </a:cubicBezTo>
                            <a:cubicBezTo>
                              <a:pt x="201344" y="268949"/>
                              <a:pt x="197635" y="251228"/>
                              <a:pt x="192185" y="245825"/>
                            </a:cubicBezTo>
                            <a:cubicBezTo>
                              <a:pt x="181287" y="234926"/>
                              <a:pt x="163520" y="230347"/>
                              <a:pt x="149782" y="224165"/>
                            </a:cubicBezTo>
                            <a:close/>
                          </a:path>
                        </a:pathLst>
                      </a:custGeom>
                      <a:solidFill>
                        <a:srgbClr val="F6F3F4"/>
                      </a:solidFill>
                      <a:ln w="4577" cap="flat">
                        <a:noFill/>
                        <a:prstDash val="solid"/>
                        <a:miter/>
                      </a:ln>
                    </p:spPr>
                    <p:txBody>
                      <a:bodyPr rtlCol="0" anchor="ctr"/>
                      <a:lstStyle/>
                      <a:p>
                        <a:endParaRPr lang="th-TH"/>
                      </a:p>
                    </p:txBody>
                  </p:sp>
                  <p:sp>
                    <p:nvSpPr>
                      <p:cNvPr id="1926" name="Freeform: Shape 1925">
                        <a:extLst>
                          <a:ext uri="{FF2B5EF4-FFF2-40B4-BE49-F238E27FC236}">
                            <a16:creationId xmlns:a16="http://schemas.microsoft.com/office/drawing/2014/main" id="{CF0A5BF3-37E9-4101-B5FB-92F32500C3B2}"/>
                          </a:ext>
                        </a:extLst>
                      </p:cNvPr>
                      <p:cNvSpPr/>
                      <p:nvPr/>
                    </p:nvSpPr>
                    <p:spPr>
                      <a:xfrm>
                        <a:off x="8570699" y="-1150601"/>
                        <a:ext cx="216548" cy="262934"/>
                      </a:xfrm>
                      <a:custGeom>
                        <a:avLst/>
                        <a:gdLst>
                          <a:gd name="connsiteX0" fmla="*/ 169074 w 216548"/>
                          <a:gd name="connsiteY0" fmla="*/ 96574 h 262934"/>
                          <a:gd name="connsiteX1" fmla="*/ 115864 w 216548"/>
                          <a:gd name="connsiteY1" fmla="*/ 56369 h 262934"/>
                          <a:gd name="connsiteX2" fmla="*/ 470 w 216548"/>
                          <a:gd name="connsiteY2" fmla="*/ 0 h 262934"/>
                          <a:gd name="connsiteX3" fmla="*/ 49054 w 216548"/>
                          <a:gd name="connsiteY3" fmla="*/ 77204 h 262934"/>
                          <a:gd name="connsiteX4" fmla="*/ 109362 w 216548"/>
                          <a:gd name="connsiteY4" fmla="*/ 132108 h 262934"/>
                          <a:gd name="connsiteX5" fmla="*/ 176629 w 216548"/>
                          <a:gd name="connsiteY5" fmla="*/ 223508 h 262934"/>
                          <a:gd name="connsiteX6" fmla="*/ 207630 w 216548"/>
                          <a:gd name="connsiteY6" fmla="*/ 262934 h 262934"/>
                          <a:gd name="connsiteX7" fmla="*/ 169074 w 216548"/>
                          <a:gd name="connsiteY7" fmla="*/ 96574 h 26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48" h="262934">
                            <a:moveTo>
                              <a:pt x="169074" y="96574"/>
                            </a:moveTo>
                            <a:cubicBezTo>
                              <a:pt x="153871" y="80272"/>
                              <a:pt x="135005" y="67817"/>
                              <a:pt x="115864" y="56369"/>
                            </a:cubicBezTo>
                            <a:cubicBezTo>
                              <a:pt x="79048" y="34389"/>
                              <a:pt x="40446" y="15523"/>
                              <a:pt x="470" y="0"/>
                            </a:cubicBezTo>
                            <a:cubicBezTo>
                              <a:pt x="-4018" y="31550"/>
                              <a:pt x="24510" y="56919"/>
                              <a:pt x="49054" y="77204"/>
                            </a:cubicBezTo>
                            <a:cubicBezTo>
                              <a:pt x="70027" y="94513"/>
                              <a:pt x="90129" y="112876"/>
                              <a:pt x="109362" y="132108"/>
                            </a:cubicBezTo>
                            <a:cubicBezTo>
                              <a:pt x="136241" y="159034"/>
                              <a:pt x="161793" y="188477"/>
                              <a:pt x="176629" y="223508"/>
                            </a:cubicBezTo>
                            <a:cubicBezTo>
                              <a:pt x="183315" y="239306"/>
                              <a:pt x="189955" y="257760"/>
                              <a:pt x="207630" y="262934"/>
                            </a:cubicBezTo>
                            <a:cubicBezTo>
                              <a:pt x="232037" y="217234"/>
                              <a:pt x="202089" y="131971"/>
                              <a:pt x="169074" y="96574"/>
                            </a:cubicBezTo>
                            <a:close/>
                          </a:path>
                        </a:pathLst>
                      </a:custGeom>
                      <a:solidFill>
                        <a:srgbClr val="EAE7E8"/>
                      </a:solidFill>
                      <a:ln w="4577" cap="flat">
                        <a:noFill/>
                        <a:prstDash val="solid"/>
                        <a:miter/>
                      </a:ln>
                    </p:spPr>
                    <p:txBody>
                      <a:bodyPr rtlCol="0" anchor="ctr"/>
                      <a:lstStyle/>
                      <a:p>
                        <a:endParaRPr lang="th-TH"/>
                      </a:p>
                    </p:txBody>
                  </p:sp>
                  <p:sp>
                    <p:nvSpPr>
                      <p:cNvPr id="1927" name="Freeform: Shape 1926">
                        <a:extLst>
                          <a:ext uri="{FF2B5EF4-FFF2-40B4-BE49-F238E27FC236}">
                            <a16:creationId xmlns:a16="http://schemas.microsoft.com/office/drawing/2014/main" id="{23828754-FD9E-4FD1-A4B2-0E40DAC6CD40}"/>
                          </a:ext>
                        </a:extLst>
                      </p:cNvPr>
                      <p:cNvSpPr/>
                      <p:nvPr/>
                    </p:nvSpPr>
                    <p:spPr>
                      <a:xfrm>
                        <a:off x="8568330" y="-1149960"/>
                        <a:ext cx="193514" cy="201390"/>
                      </a:xfrm>
                      <a:custGeom>
                        <a:avLst/>
                        <a:gdLst>
                          <a:gd name="connsiteX0" fmla="*/ 37366 w 193514"/>
                          <a:gd name="connsiteY0" fmla="*/ 44143 h 201390"/>
                          <a:gd name="connsiteX1" fmla="*/ 0 w 193514"/>
                          <a:gd name="connsiteY1" fmla="*/ 0 h 201390"/>
                          <a:gd name="connsiteX2" fmla="*/ 25460 w 193514"/>
                          <a:gd name="connsiteY2" fmla="*/ 10166 h 201390"/>
                          <a:gd name="connsiteX3" fmla="*/ 193515 w 193514"/>
                          <a:gd name="connsiteY3" fmla="*/ 201391 h 201390"/>
                          <a:gd name="connsiteX4" fmla="*/ 37366 w 193514"/>
                          <a:gd name="connsiteY4" fmla="*/ 44143 h 20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14" h="201390">
                            <a:moveTo>
                              <a:pt x="37366" y="44143"/>
                            </a:moveTo>
                            <a:cubicBezTo>
                              <a:pt x="20698" y="32924"/>
                              <a:pt x="870" y="20057"/>
                              <a:pt x="0" y="0"/>
                            </a:cubicBezTo>
                            <a:cubicBezTo>
                              <a:pt x="9067" y="1420"/>
                              <a:pt x="17447" y="5678"/>
                              <a:pt x="25460" y="10166"/>
                            </a:cubicBezTo>
                            <a:cubicBezTo>
                              <a:pt x="97994" y="50645"/>
                              <a:pt x="166589" y="121576"/>
                              <a:pt x="193515" y="201391"/>
                            </a:cubicBezTo>
                            <a:cubicBezTo>
                              <a:pt x="134856" y="159354"/>
                              <a:pt x="99871" y="86225"/>
                              <a:pt x="37366" y="44143"/>
                            </a:cubicBezTo>
                            <a:close/>
                          </a:path>
                        </a:pathLst>
                      </a:custGeom>
                      <a:solidFill>
                        <a:srgbClr val="EAE7E8"/>
                      </a:solidFill>
                      <a:ln w="4577" cap="flat">
                        <a:noFill/>
                        <a:prstDash val="solid"/>
                        <a:miter/>
                      </a:ln>
                    </p:spPr>
                    <p:txBody>
                      <a:bodyPr rtlCol="0" anchor="ctr"/>
                      <a:lstStyle/>
                      <a:p>
                        <a:endParaRPr lang="th-TH"/>
                      </a:p>
                    </p:txBody>
                  </p:sp>
                  <p:sp>
                    <p:nvSpPr>
                      <p:cNvPr id="1928" name="Freeform: Shape 1927">
                        <a:extLst>
                          <a:ext uri="{FF2B5EF4-FFF2-40B4-BE49-F238E27FC236}">
                            <a16:creationId xmlns:a16="http://schemas.microsoft.com/office/drawing/2014/main" id="{44AA3F5E-F995-4AB3-94A3-304B7FD3B554}"/>
                          </a:ext>
                        </a:extLst>
                      </p:cNvPr>
                      <p:cNvSpPr/>
                      <p:nvPr/>
                    </p:nvSpPr>
                    <p:spPr>
                      <a:xfrm>
                        <a:off x="8792250" y="-1181099"/>
                        <a:ext cx="209151" cy="287524"/>
                      </a:xfrm>
                      <a:custGeom>
                        <a:avLst/>
                        <a:gdLst>
                          <a:gd name="connsiteX0" fmla="*/ 17126 w 209151"/>
                          <a:gd name="connsiteY0" fmla="*/ 270948 h 287524"/>
                          <a:gd name="connsiteX1" fmla="*/ 26513 w 209151"/>
                          <a:gd name="connsiteY1" fmla="*/ 236055 h 287524"/>
                          <a:gd name="connsiteX2" fmla="*/ 35580 w 209151"/>
                          <a:gd name="connsiteY2" fmla="*/ 148410 h 287524"/>
                          <a:gd name="connsiteX3" fmla="*/ 41624 w 209151"/>
                          <a:gd name="connsiteY3" fmla="*/ 108526 h 287524"/>
                          <a:gd name="connsiteX4" fmla="*/ 178083 w 209151"/>
                          <a:gd name="connsiteY4" fmla="*/ 0 h 287524"/>
                          <a:gd name="connsiteX5" fmla="*/ 207756 w 209151"/>
                          <a:gd name="connsiteY5" fmla="*/ 99230 h 287524"/>
                          <a:gd name="connsiteX6" fmla="*/ 176572 w 209151"/>
                          <a:gd name="connsiteY6" fmla="*/ 162926 h 287524"/>
                          <a:gd name="connsiteX7" fmla="*/ 123133 w 209151"/>
                          <a:gd name="connsiteY7" fmla="*/ 230377 h 287524"/>
                          <a:gd name="connsiteX8" fmla="*/ 0 w 209151"/>
                          <a:gd name="connsiteY8" fmla="*/ 287524 h 287524"/>
                          <a:gd name="connsiteX9" fmla="*/ 17126 w 209151"/>
                          <a:gd name="connsiteY9" fmla="*/ 270948 h 28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151" h="287524">
                            <a:moveTo>
                              <a:pt x="17126" y="270948"/>
                            </a:moveTo>
                            <a:cubicBezTo>
                              <a:pt x="23811" y="260782"/>
                              <a:pt x="25277" y="248144"/>
                              <a:pt x="26513" y="236055"/>
                            </a:cubicBezTo>
                            <a:cubicBezTo>
                              <a:pt x="29535" y="206840"/>
                              <a:pt x="32558" y="177625"/>
                              <a:pt x="35580" y="148410"/>
                            </a:cubicBezTo>
                            <a:cubicBezTo>
                              <a:pt x="36953" y="135039"/>
                              <a:pt x="38373" y="121622"/>
                              <a:pt x="41624" y="108526"/>
                            </a:cubicBezTo>
                            <a:cubicBezTo>
                              <a:pt x="56735" y="47898"/>
                              <a:pt x="115577" y="1053"/>
                              <a:pt x="178083" y="0"/>
                            </a:cubicBezTo>
                            <a:cubicBezTo>
                              <a:pt x="198277" y="29123"/>
                              <a:pt x="214029" y="64337"/>
                              <a:pt x="207756" y="99230"/>
                            </a:cubicBezTo>
                            <a:cubicBezTo>
                              <a:pt x="203543" y="122675"/>
                              <a:pt x="189897" y="143190"/>
                              <a:pt x="176572" y="162926"/>
                            </a:cubicBezTo>
                            <a:cubicBezTo>
                              <a:pt x="160499" y="186737"/>
                              <a:pt x="144197" y="210824"/>
                              <a:pt x="123133" y="230377"/>
                            </a:cubicBezTo>
                            <a:cubicBezTo>
                              <a:pt x="90209" y="261011"/>
                              <a:pt x="44555" y="281754"/>
                              <a:pt x="0" y="287524"/>
                            </a:cubicBezTo>
                            <a:cubicBezTo>
                              <a:pt x="5541" y="283128"/>
                              <a:pt x="12913" y="277359"/>
                              <a:pt x="17126" y="270948"/>
                            </a:cubicBezTo>
                            <a:close/>
                          </a:path>
                        </a:pathLst>
                      </a:custGeom>
                      <a:solidFill>
                        <a:srgbClr val="EAE7E8"/>
                      </a:solidFill>
                      <a:ln w="4577" cap="flat">
                        <a:noFill/>
                        <a:prstDash val="solid"/>
                        <a:miter/>
                      </a:ln>
                    </p:spPr>
                    <p:txBody>
                      <a:bodyPr rtlCol="0" anchor="ctr"/>
                      <a:lstStyle/>
                      <a:p>
                        <a:endParaRPr lang="th-TH"/>
                      </a:p>
                    </p:txBody>
                  </p:sp>
                  <p:sp>
                    <p:nvSpPr>
                      <p:cNvPr id="1929" name="Freeform: Shape 1928">
                        <a:extLst>
                          <a:ext uri="{FF2B5EF4-FFF2-40B4-BE49-F238E27FC236}">
                            <a16:creationId xmlns:a16="http://schemas.microsoft.com/office/drawing/2014/main" id="{09D5A17B-E3B2-4E13-8B9C-B48B7FC962C9}"/>
                          </a:ext>
                        </a:extLst>
                      </p:cNvPr>
                      <p:cNvSpPr/>
                      <p:nvPr/>
                    </p:nvSpPr>
                    <p:spPr>
                      <a:xfrm>
                        <a:off x="8814321" y="-1099515"/>
                        <a:ext cx="279792" cy="210472"/>
                      </a:xfrm>
                      <a:custGeom>
                        <a:avLst/>
                        <a:gdLst>
                          <a:gd name="connsiteX0" fmla="*/ 197911 w 279792"/>
                          <a:gd name="connsiteY0" fmla="*/ 132766 h 210472"/>
                          <a:gd name="connsiteX1" fmla="*/ 279740 w 279792"/>
                          <a:gd name="connsiteY1" fmla="*/ 520 h 210472"/>
                          <a:gd name="connsiteX2" fmla="*/ 198826 w 279792"/>
                          <a:gd name="connsiteY2" fmla="*/ 38848 h 210472"/>
                          <a:gd name="connsiteX3" fmla="*/ 142961 w 279792"/>
                          <a:gd name="connsiteY3" fmla="*/ 113396 h 210472"/>
                          <a:gd name="connsiteX4" fmla="*/ 112830 w 279792"/>
                          <a:gd name="connsiteY4" fmla="*/ 142336 h 210472"/>
                          <a:gd name="connsiteX5" fmla="*/ 56736 w 279792"/>
                          <a:gd name="connsiteY5" fmla="*/ 182495 h 210472"/>
                          <a:gd name="connsiteX6" fmla="*/ 0 w 279792"/>
                          <a:gd name="connsiteY6" fmla="*/ 206765 h 210472"/>
                          <a:gd name="connsiteX7" fmla="*/ 197911 w 279792"/>
                          <a:gd name="connsiteY7" fmla="*/ 132766 h 2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792" h="210472">
                            <a:moveTo>
                              <a:pt x="197911" y="132766"/>
                            </a:moveTo>
                            <a:cubicBezTo>
                              <a:pt x="240085" y="99293"/>
                              <a:pt x="281480" y="54325"/>
                              <a:pt x="279740" y="520"/>
                            </a:cubicBezTo>
                            <a:cubicBezTo>
                              <a:pt x="248922" y="-3418"/>
                              <a:pt x="219433" y="15540"/>
                              <a:pt x="198826" y="38848"/>
                            </a:cubicBezTo>
                            <a:cubicBezTo>
                              <a:pt x="178266" y="62110"/>
                              <a:pt x="163567" y="90134"/>
                              <a:pt x="142961" y="113396"/>
                            </a:cubicBezTo>
                            <a:cubicBezTo>
                              <a:pt x="133711" y="123837"/>
                              <a:pt x="123362" y="133224"/>
                              <a:pt x="112830" y="142336"/>
                            </a:cubicBezTo>
                            <a:cubicBezTo>
                              <a:pt x="95475" y="157310"/>
                              <a:pt x="77113" y="171826"/>
                              <a:pt x="56736" y="182495"/>
                            </a:cubicBezTo>
                            <a:cubicBezTo>
                              <a:pt x="39564" y="191516"/>
                              <a:pt x="11631" y="194447"/>
                              <a:pt x="0" y="206765"/>
                            </a:cubicBezTo>
                            <a:cubicBezTo>
                              <a:pt x="66901" y="224990"/>
                              <a:pt x="148364" y="172147"/>
                              <a:pt x="197911" y="132766"/>
                            </a:cubicBezTo>
                            <a:close/>
                          </a:path>
                        </a:pathLst>
                      </a:custGeom>
                      <a:solidFill>
                        <a:srgbClr val="E1DEDF"/>
                      </a:solidFill>
                      <a:ln w="4577" cap="flat">
                        <a:noFill/>
                        <a:prstDash val="solid"/>
                        <a:miter/>
                      </a:ln>
                    </p:spPr>
                    <p:txBody>
                      <a:bodyPr rtlCol="0" anchor="ctr"/>
                      <a:lstStyle/>
                      <a:p>
                        <a:endParaRPr lang="th-TH"/>
                      </a:p>
                    </p:txBody>
                  </p:sp>
                  <p:sp>
                    <p:nvSpPr>
                      <p:cNvPr id="1930" name="Freeform: Shape 1929">
                        <a:extLst>
                          <a:ext uri="{FF2B5EF4-FFF2-40B4-BE49-F238E27FC236}">
                            <a16:creationId xmlns:a16="http://schemas.microsoft.com/office/drawing/2014/main" id="{1CBB862D-1EDB-4A7D-A886-288EC7AB4227}"/>
                          </a:ext>
                        </a:extLst>
                      </p:cNvPr>
                      <p:cNvSpPr/>
                      <p:nvPr/>
                    </p:nvSpPr>
                    <p:spPr>
                      <a:xfrm>
                        <a:off x="8831539" y="-1102795"/>
                        <a:ext cx="262189" cy="207847"/>
                      </a:xfrm>
                      <a:custGeom>
                        <a:avLst/>
                        <a:gdLst>
                          <a:gd name="connsiteX0" fmla="*/ 97902 w 262189"/>
                          <a:gd name="connsiteY0" fmla="*/ 178678 h 207847"/>
                          <a:gd name="connsiteX1" fmla="*/ 178999 w 262189"/>
                          <a:gd name="connsiteY1" fmla="*/ 98452 h 207847"/>
                          <a:gd name="connsiteX2" fmla="*/ 194385 w 262189"/>
                          <a:gd name="connsiteY2" fmla="*/ 68229 h 207847"/>
                          <a:gd name="connsiteX3" fmla="*/ 222638 w 262189"/>
                          <a:gd name="connsiteY3" fmla="*/ 41945 h 207847"/>
                          <a:gd name="connsiteX4" fmla="*/ 262110 w 262189"/>
                          <a:gd name="connsiteY4" fmla="*/ 0 h 207847"/>
                          <a:gd name="connsiteX5" fmla="*/ 222958 w 262189"/>
                          <a:gd name="connsiteY5" fmla="*/ 115532 h 207847"/>
                          <a:gd name="connsiteX6" fmla="*/ 111868 w 262189"/>
                          <a:gd name="connsiteY6" fmla="*/ 186417 h 207847"/>
                          <a:gd name="connsiteX7" fmla="*/ 0 w 262189"/>
                          <a:gd name="connsiteY7" fmla="*/ 207847 h 207847"/>
                          <a:gd name="connsiteX8" fmla="*/ 97902 w 262189"/>
                          <a:gd name="connsiteY8" fmla="*/ 178678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189" h="207847">
                            <a:moveTo>
                              <a:pt x="97902" y="178678"/>
                            </a:moveTo>
                            <a:cubicBezTo>
                              <a:pt x="132291" y="160957"/>
                              <a:pt x="162239" y="133299"/>
                              <a:pt x="178999" y="98452"/>
                            </a:cubicBezTo>
                            <a:cubicBezTo>
                              <a:pt x="183898" y="88240"/>
                              <a:pt x="187699" y="77387"/>
                              <a:pt x="194385" y="68229"/>
                            </a:cubicBezTo>
                            <a:cubicBezTo>
                              <a:pt x="201940" y="57789"/>
                              <a:pt x="212701" y="50187"/>
                              <a:pt x="222638" y="41945"/>
                            </a:cubicBezTo>
                            <a:cubicBezTo>
                              <a:pt x="237429" y="29627"/>
                              <a:pt x="250754" y="15523"/>
                              <a:pt x="262110" y="0"/>
                            </a:cubicBezTo>
                            <a:cubicBezTo>
                              <a:pt x="263392" y="41533"/>
                              <a:pt x="249197" y="83340"/>
                              <a:pt x="222958" y="115532"/>
                            </a:cubicBezTo>
                            <a:cubicBezTo>
                              <a:pt x="194843" y="150058"/>
                              <a:pt x="154225" y="172679"/>
                              <a:pt x="111868" y="186417"/>
                            </a:cubicBezTo>
                            <a:cubicBezTo>
                              <a:pt x="76472" y="197865"/>
                              <a:pt x="37045" y="206428"/>
                              <a:pt x="0" y="207847"/>
                            </a:cubicBezTo>
                            <a:cubicBezTo>
                              <a:pt x="32741" y="197040"/>
                              <a:pt x="66306" y="194934"/>
                              <a:pt x="97902" y="178678"/>
                            </a:cubicBezTo>
                            <a:close/>
                          </a:path>
                        </a:pathLst>
                      </a:custGeom>
                      <a:solidFill>
                        <a:srgbClr val="F5F2F3"/>
                      </a:solidFill>
                      <a:ln w="4577" cap="flat">
                        <a:noFill/>
                        <a:prstDash val="solid"/>
                        <a:miter/>
                      </a:ln>
                    </p:spPr>
                    <p:txBody>
                      <a:bodyPr rtlCol="0" anchor="ctr"/>
                      <a:lstStyle/>
                      <a:p>
                        <a:endParaRPr lang="th-TH"/>
                      </a:p>
                    </p:txBody>
                  </p:sp>
                  <p:sp>
                    <p:nvSpPr>
                      <p:cNvPr id="1931" name="Freeform: Shape 1930">
                        <a:extLst>
                          <a:ext uri="{FF2B5EF4-FFF2-40B4-BE49-F238E27FC236}">
                            <a16:creationId xmlns:a16="http://schemas.microsoft.com/office/drawing/2014/main" id="{2619DAFC-B8D4-4BF2-9084-D85C14B0A180}"/>
                          </a:ext>
                        </a:extLst>
                      </p:cNvPr>
                      <p:cNvSpPr/>
                      <p:nvPr/>
                    </p:nvSpPr>
                    <p:spPr>
                      <a:xfrm>
                        <a:off x="8791654" y="-1049586"/>
                        <a:ext cx="256752" cy="163832"/>
                      </a:xfrm>
                      <a:custGeom>
                        <a:avLst/>
                        <a:gdLst>
                          <a:gd name="connsiteX0" fmla="*/ 201803 w 256752"/>
                          <a:gd name="connsiteY0" fmla="*/ 63558 h 163832"/>
                          <a:gd name="connsiteX1" fmla="*/ 218242 w 256752"/>
                          <a:gd name="connsiteY1" fmla="*/ 32832 h 163832"/>
                          <a:gd name="connsiteX2" fmla="*/ 256752 w 256752"/>
                          <a:gd name="connsiteY2" fmla="*/ 0 h 163832"/>
                          <a:gd name="connsiteX3" fmla="*/ 211739 w 256752"/>
                          <a:gd name="connsiteY3" fmla="*/ 35626 h 163832"/>
                          <a:gd name="connsiteX4" fmla="*/ 159217 w 256752"/>
                          <a:gd name="connsiteY4" fmla="*/ 103305 h 163832"/>
                          <a:gd name="connsiteX5" fmla="*/ 85218 w 256752"/>
                          <a:gd name="connsiteY5" fmla="*/ 142457 h 163832"/>
                          <a:gd name="connsiteX6" fmla="*/ 161506 w 256752"/>
                          <a:gd name="connsiteY6" fmla="*/ 68870 h 163832"/>
                          <a:gd name="connsiteX7" fmla="*/ 77204 w 256752"/>
                          <a:gd name="connsiteY7" fmla="*/ 127529 h 163832"/>
                          <a:gd name="connsiteX8" fmla="*/ 0 w 256752"/>
                          <a:gd name="connsiteY8" fmla="*/ 161094 h 163832"/>
                          <a:gd name="connsiteX9" fmla="*/ 201803 w 256752"/>
                          <a:gd name="connsiteY9" fmla="*/ 63558 h 16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752" h="163832">
                            <a:moveTo>
                              <a:pt x="201803" y="63558"/>
                            </a:moveTo>
                            <a:cubicBezTo>
                              <a:pt x="207572" y="53484"/>
                              <a:pt x="211922" y="42586"/>
                              <a:pt x="218242" y="32832"/>
                            </a:cubicBezTo>
                            <a:cubicBezTo>
                              <a:pt x="227583" y="18500"/>
                              <a:pt x="241137" y="6915"/>
                              <a:pt x="256752" y="0"/>
                            </a:cubicBezTo>
                            <a:cubicBezTo>
                              <a:pt x="237978" y="5220"/>
                              <a:pt x="223737" y="20331"/>
                              <a:pt x="211739" y="35626"/>
                            </a:cubicBezTo>
                            <a:cubicBezTo>
                              <a:pt x="194110" y="58109"/>
                              <a:pt x="178998" y="82653"/>
                              <a:pt x="159217" y="103305"/>
                            </a:cubicBezTo>
                            <a:cubicBezTo>
                              <a:pt x="139435" y="123957"/>
                              <a:pt x="113746" y="140809"/>
                              <a:pt x="85218" y="142457"/>
                            </a:cubicBezTo>
                            <a:cubicBezTo>
                              <a:pt x="114616" y="122538"/>
                              <a:pt x="140534" y="97536"/>
                              <a:pt x="161506" y="68870"/>
                            </a:cubicBezTo>
                            <a:cubicBezTo>
                              <a:pt x="148227" y="87004"/>
                              <a:pt x="98222" y="117089"/>
                              <a:pt x="77204" y="127529"/>
                            </a:cubicBezTo>
                            <a:cubicBezTo>
                              <a:pt x="53896" y="139114"/>
                              <a:pt x="13371" y="136138"/>
                              <a:pt x="0" y="161094"/>
                            </a:cubicBezTo>
                            <a:cubicBezTo>
                              <a:pt x="60399" y="177900"/>
                              <a:pt x="173091" y="113883"/>
                              <a:pt x="201803" y="63558"/>
                            </a:cubicBezTo>
                            <a:close/>
                          </a:path>
                        </a:pathLst>
                      </a:custGeom>
                      <a:solidFill>
                        <a:srgbClr val="838288"/>
                      </a:solidFill>
                      <a:ln w="4577" cap="flat">
                        <a:noFill/>
                        <a:prstDash val="solid"/>
                        <a:miter/>
                      </a:ln>
                    </p:spPr>
                    <p:txBody>
                      <a:bodyPr rtlCol="0" anchor="ctr"/>
                      <a:lstStyle/>
                      <a:p>
                        <a:endParaRPr lang="th-TH"/>
                      </a:p>
                    </p:txBody>
                  </p:sp>
                  <p:sp>
                    <p:nvSpPr>
                      <p:cNvPr id="1932" name="Freeform: Shape 1931">
                        <a:extLst>
                          <a:ext uri="{FF2B5EF4-FFF2-40B4-BE49-F238E27FC236}">
                            <a16:creationId xmlns:a16="http://schemas.microsoft.com/office/drawing/2014/main" id="{C8160718-CF00-4143-A7C3-E3DDF0606807}"/>
                          </a:ext>
                        </a:extLst>
                      </p:cNvPr>
                      <p:cNvSpPr/>
                      <p:nvPr/>
                    </p:nvSpPr>
                    <p:spPr>
                      <a:xfrm>
                        <a:off x="8573138" y="-1084021"/>
                        <a:ext cx="187424" cy="185729"/>
                      </a:xfrm>
                      <a:custGeom>
                        <a:avLst/>
                        <a:gdLst>
                          <a:gd name="connsiteX0" fmla="*/ 85951 w 187424"/>
                          <a:gd name="connsiteY0" fmla="*/ 107015 h 185729"/>
                          <a:gd name="connsiteX1" fmla="*/ 0 w 187424"/>
                          <a:gd name="connsiteY1" fmla="*/ 0 h 185729"/>
                          <a:gd name="connsiteX2" fmla="*/ 111731 w 187424"/>
                          <a:gd name="connsiteY2" fmla="*/ 150104 h 185729"/>
                          <a:gd name="connsiteX3" fmla="*/ 187424 w 187424"/>
                          <a:gd name="connsiteY3" fmla="*/ 185730 h 185729"/>
                          <a:gd name="connsiteX4" fmla="*/ 85951 w 187424"/>
                          <a:gd name="connsiteY4" fmla="*/ 107015 h 18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424" h="185729">
                            <a:moveTo>
                              <a:pt x="85951" y="107015"/>
                            </a:moveTo>
                            <a:cubicBezTo>
                              <a:pt x="53027" y="75144"/>
                              <a:pt x="25781" y="37869"/>
                              <a:pt x="0" y="0"/>
                            </a:cubicBezTo>
                            <a:cubicBezTo>
                              <a:pt x="12181" y="62872"/>
                              <a:pt x="58338" y="114662"/>
                              <a:pt x="111731" y="150104"/>
                            </a:cubicBezTo>
                            <a:cubicBezTo>
                              <a:pt x="134718" y="165353"/>
                              <a:pt x="160407" y="179502"/>
                              <a:pt x="187424" y="185730"/>
                            </a:cubicBezTo>
                            <a:cubicBezTo>
                              <a:pt x="172130" y="156057"/>
                              <a:pt x="112189" y="132429"/>
                              <a:pt x="85951" y="107015"/>
                            </a:cubicBezTo>
                            <a:close/>
                          </a:path>
                        </a:pathLst>
                      </a:custGeom>
                      <a:solidFill>
                        <a:srgbClr val="838288"/>
                      </a:solidFill>
                      <a:ln w="4577" cap="flat">
                        <a:noFill/>
                        <a:prstDash val="solid"/>
                        <a:miter/>
                      </a:ln>
                    </p:spPr>
                    <p:txBody>
                      <a:bodyPr rtlCol="0" anchor="ctr"/>
                      <a:lstStyle/>
                      <a:p>
                        <a:endParaRPr lang="th-TH"/>
                      </a:p>
                    </p:txBody>
                  </p:sp>
                  <p:sp>
                    <p:nvSpPr>
                      <p:cNvPr id="1933" name="Freeform: Shape 1932">
                        <a:extLst>
                          <a:ext uri="{FF2B5EF4-FFF2-40B4-BE49-F238E27FC236}">
                            <a16:creationId xmlns:a16="http://schemas.microsoft.com/office/drawing/2014/main" id="{22A54A31-91C4-4708-A195-BA502569A3FE}"/>
                          </a:ext>
                        </a:extLst>
                      </p:cNvPr>
                      <p:cNvSpPr/>
                      <p:nvPr/>
                    </p:nvSpPr>
                    <p:spPr>
                      <a:xfrm>
                        <a:off x="8740780" y="-1110168"/>
                        <a:ext cx="105640" cy="209312"/>
                      </a:xfrm>
                      <a:custGeom>
                        <a:avLst/>
                        <a:gdLst>
                          <a:gd name="connsiteX0" fmla="*/ 0 w 105640"/>
                          <a:gd name="connsiteY0" fmla="*/ 13921 h 209312"/>
                          <a:gd name="connsiteX1" fmla="*/ 36450 w 105640"/>
                          <a:gd name="connsiteY1" fmla="*/ 40525 h 209312"/>
                          <a:gd name="connsiteX2" fmla="*/ 46249 w 105640"/>
                          <a:gd name="connsiteY2" fmla="*/ 9250 h 209312"/>
                          <a:gd name="connsiteX3" fmla="*/ 47303 w 105640"/>
                          <a:gd name="connsiteY3" fmla="*/ 62139 h 209312"/>
                          <a:gd name="connsiteX4" fmla="*/ 51973 w 105640"/>
                          <a:gd name="connsiteY4" fmla="*/ 73816 h 209312"/>
                          <a:gd name="connsiteX5" fmla="*/ 62368 w 105640"/>
                          <a:gd name="connsiteY5" fmla="*/ 69420 h 209312"/>
                          <a:gd name="connsiteX6" fmla="*/ 64154 w 105640"/>
                          <a:gd name="connsiteY6" fmla="*/ 57239 h 209312"/>
                          <a:gd name="connsiteX7" fmla="*/ 62872 w 105640"/>
                          <a:gd name="connsiteY7" fmla="*/ 6548 h 209312"/>
                          <a:gd name="connsiteX8" fmla="*/ 61727 w 105640"/>
                          <a:gd name="connsiteY8" fmla="*/ 82012 h 209312"/>
                          <a:gd name="connsiteX9" fmla="*/ 73495 w 105640"/>
                          <a:gd name="connsiteY9" fmla="*/ 7922 h 209312"/>
                          <a:gd name="connsiteX10" fmla="*/ 78670 w 105640"/>
                          <a:gd name="connsiteY10" fmla="*/ 78944 h 209312"/>
                          <a:gd name="connsiteX11" fmla="*/ 88332 w 105640"/>
                          <a:gd name="connsiteY11" fmla="*/ 37412 h 209312"/>
                          <a:gd name="connsiteX12" fmla="*/ 105641 w 105640"/>
                          <a:gd name="connsiteY12" fmla="*/ 0 h 209312"/>
                          <a:gd name="connsiteX13" fmla="*/ 92316 w 105640"/>
                          <a:gd name="connsiteY13" fmla="*/ 108480 h 209312"/>
                          <a:gd name="connsiteX14" fmla="*/ 70931 w 105640"/>
                          <a:gd name="connsiteY14" fmla="*/ 209313 h 209312"/>
                          <a:gd name="connsiteX15" fmla="*/ 52431 w 105640"/>
                          <a:gd name="connsiteY15" fmla="*/ 115120 h 209312"/>
                          <a:gd name="connsiteX16" fmla="*/ 0 w 105640"/>
                          <a:gd name="connsiteY16" fmla="*/ 13921 h 20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640" h="209312">
                            <a:moveTo>
                              <a:pt x="0" y="13921"/>
                            </a:moveTo>
                            <a:cubicBezTo>
                              <a:pt x="15432" y="17218"/>
                              <a:pt x="21064" y="44189"/>
                              <a:pt x="36450" y="40525"/>
                            </a:cubicBezTo>
                            <a:cubicBezTo>
                              <a:pt x="42128" y="31047"/>
                              <a:pt x="45517" y="20240"/>
                              <a:pt x="46249" y="9250"/>
                            </a:cubicBezTo>
                            <a:cubicBezTo>
                              <a:pt x="46616" y="26880"/>
                              <a:pt x="46936" y="44509"/>
                              <a:pt x="47303" y="62139"/>
                            </a:cubicBezTo>
                            <a:cubicBezTo>
                              <a:pt x="47394" y="66581"/>
                              <a:pt x="47990" y="71847"/>
                              <a:pt x="51973" y="73816"/>
                            </a:cubicBezTo>
                            <a:cubicBezTo>
                              <a:pt x="55683" y="75647"/>
                              <a:pt x="60399" y="73083"/>
                              <a:pt x="62368" y="69420"/>
                            </a:cubicBezTo>
                            <a:cubicBezTo>
                              <a:pt x="64337" y="65756"/>
                              <a:pt x="64245" y="61360"/>
                              <a:pt x="64154" y="57239"/>
                            </a:cubicBezTo>
                            <a:cubicBezTo>
                              <a:pt x="63742" y="40342"/>
                              <a:pt x="63284" y="23445"/>
                              <a:pt x="62872" y="6548"/>
                            </a:cubicBezTo>
                            <a:cubicBezTo>
                              <a:pt x="62505" y="31688"/>
                              <a:pt x="62139" y="56873"/>
                              <a:pt x="61727" y="82012"/>
                            </a:cubicBezTo>
                            <a:cubicBezTo>
                              <a:pt x="73450" y="59437"/>
                              <a:pt x="77662" y="33016"/>
                              <a:pt x="73495" y="7922"/>
                            </a:cubicBezTo>
                            <a:cubicBezTo>
                              <a:pt x="79769" y="30955"/>
                              <a:pt x="81554" y="55224"/>
                              <a:pt x="78670" y="78944"/>
                            </a:cubicBezTo>
                            <a:cubicBezTo>
                              <a:pt x="88744" y="68412"/>
                              <a:pt x="88103" y="52019"/>
                              <a:pt x="88332" y="37412"/>
                            </a:cubicBezTo>
                            <a:cubicBezTo>
                              <a:pt x="88561" y="22850"/>
                              <a:pt x="92178" y="5632"/>
                              <a:pt x="105641" y="0"/>
                            </a:cubicBezTo>
                            <a:cubicBezTo>
                              <a:pt x="93506" y="34664"/>
                              <a:pt x="88927" y="71893"/>
                              <a:pt x="92316" y="108480"/>
                            </a:cubicBezTo>
                            <a:cubicBezTo>
                              <a:pt x="95201" y="139618"/>
                              <a:pt x="105229" y="191316"/>
                              <a:pt x="70931" y="209313"/>
                            </a:cubicBezTo>
                            <a:cubicBezTo>
                              <a:pt x="54767" y="188111"/>
                              <a:pt x="59346" y="141587"/>
                              <a:pt x="52431" y="115120"/>
                            </a:cubicBezTo>
                            <a:cubicBezTo>
                              <a:pt x="42861" y="78258"/>
                              <a:pt x="30909" y="38694"/>
                              <a:pt x="0" y="13921"/>
                            </a:cubicBezTo>
                            <a:close/>
                          </a:path>
                        </a:pathLst>
                      </a:custGeom>
                      <a:solidFill>
                        <a:srgbClr val="B2ADAC"/>
                      </a:solidFill>
                      <a:ln w="4577" cap="flat">
                        <a:noFill/>
                        <a:prstDash val="solid"/>
                        <a:miter/>
                      </a:ln>
                    </p:spPr>
                    <p:txBody>
                      <a:bodyPr rtlCol="0" anchor="ctr"/>
                      <a:lstStyle/>
                      <a:p>
                        <a:endParaRPr lang="th-TH"/>
                      </a:p>
                    </p:txBody>
                  </p:sp>
                  <p:sp>
                    <p:nvSpPr>
                      <p:cNvPr id="1934" name="Freeform: Shape 1933">
                        <a:extLst>
                          <a:ext uri="{FF2B5EF4-FFF2-40B4-BE49-F238E27FC236}">
                            <a16:creationId xmlns:a16="http://schemas.microsoft.com/office/drawing/2014/main" id="{4DB82BDD-C2DE-4180-B923-8EA854A13A57}"/>
                          </a:ext>
                        </a:extLst>
                      </p:cNvPr>
                      <p:cNvSpPr/>
                      <p:nvPr/>
                    </p:nvSpPr>
                    <p:spPr>
                      <a:xfrm>
                        <a:off x="8765278" y="-1039924"/>
                        <a:ext cx="97303" cy="156011"/>
                      </a:xfrm>
                      <a:custGeom>
                        <a:avLst/>
                        <a:gdLst>
                          <a:gd name="connsiteX0" fmla="*/ 10211 w 97303"/>
                          <a:gd name="connsiteY0" fmla="*/ 0 h 156011"/>
                          <a:gd name="connsiteX1" fmla="*/ 42311 w 97303"/>
                          <a:gd name="connsiteY1" fmla="*/ 82974 h 156011"/>
                          <a:gd name="connsiteX2" fmla="*/ 52843 w 97303"/>
                          <a:gd name="connsiteY2" fmla="*/ 24498 h 156011"/>
                          <a:gd name="connsiteX3" fmla="*/ 63375 w 97303"/>
                          <a:gd name="connsiteY3" fmla="*/ 85447 h 156011"/>
                          <a:gd name="connsiteX4" fmla="*/ 51378 w 97303"/>
                          <a:gd name="connsiteY4" fmla="*/ 140030 h 156011"/>
                          <a:gd name="connsiteX5" fmla="*/ 95887 w 97303"/>
                          <a:gd name="connsiteY5" fmla="*/ 127346 h 156011"/>
                          <a:gd name="connsiteX6" fmla="*/ 86500 w 97303"/>
                          <a:gd name="connsiteY6" fmla="*/ 141129 h 156011"/>
                          <a:gd name="connsiteX7" fmla="*/ 0 w 97303"/>
                          <a:gd name="connsiteY7" fmla="*/ 156011 h 156011"/>
                          <a:gd name="connsiteX8" fmla="*/ 10211 w 97303"/>
                          <a:gd name="connsiteY8" fmla="*/ 0 h 156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03" h="156011">
                            <a:moveTo>
                              <a:pt x="10211" y="0"/>
                            </a:moveTo>
                            <a:cubicBezTo>
                              <a:pt x="26834" y="24727"/>
                              <a:pt x="34710" y="54171"/>
                              <a:pt x="42311" y="82974"/>
                            </a:cubicBezTo>
                            <a:cubicBezTo>
                              <a:pt x="51698" y="65161"/>
                              <a:pt x="55407" y="44463"/>
                              <a:pt x="52843" y="24498"/>
                            </a:cubicBezTo>
                            <a:cubicBezTo>
                              <a:pt x="50599" y="45105"/>
                              <a:pt x="61910" y="64795"/>
                              <a:pt x="63375" y="85447"/>
                            </a:cubicBezTo>
                            <a:cubicBezTo>
                              <a:pt x="64749" y="104175"/>
                              <a:pt x="58018" y="122446"/>
                              <a:pt x="51378" y="140030"/>
                            </a:cubicBezTo>
                            <a:cubicBezTo>
                              <a:pt x="65527" y="133757"/>
                              <a:pt x="80547" y="129498"/>
                              <a:pt x="95887" y="127346"/>
                            </a:cubicBezTo>
                            <a:cubicBezTo>
                              <a:pt x="100512" y="132200"/>
                              <a:pt x="92865" y="139068"/>
                              <a:pt x="86500" y="141129"/>
                            </a:cubicBezTo>
                            <a:cubicBezTo>
                              <a:pt x="58567" y="150150"/>
                              <a:pt x="29352" y="155187"/>
                              <a:pt x="0" y="156011"/>
                            </a:cubicBezTo>
                            <a:cubicBezTo>
                              <a:pt x="66855" y="152806"/>
                              <a:pt x="24361" y="37137"/>
                              <a:pt x="10211" y="0"/>
                            </a:cubicBezTo>
                            <a:close/>
                          </a:path>
                        </a:pathLst>
                      </a:custGeom>
                      <a:solidFill>
                        <a:srgbClr val="838288"/>
                      </a:solidFill>
                      <a:ln w="4577" cap="flat">
                        <a:noFill/>
                        <a:prstDash val="solid"/>
                        <a:miter/>
                      </a:ln>
                    </p:spPr>
                    <p:txBody>
                      <a:bodyPr rtlCol="0" anchor="ctr"/>
                      <a:lstStyle/>
                      <a:p>
                        <a:endParaRPr lang="th-TH"/>
                      </a:p>
                    </p:txBody>
                  </p:sp>
                  <p:sp>
                    <p:nvSpPr>
                      <p:cNvPr id="1935" name="Freeform: Shape 1934">
                        <a:extLst>
                          <a:ext uri="{FF2B5EF4-FFF2-40B4-BE49-F238E27FC236}">
                            <a16:creationId xmlns:a16="http://schemas.microsoft.com/office/drawing/2014/main" id="{745BD984-BB7A-4AAC-89E1-29B0C0198BB5}"/>
                          </a:ext>
                        </a:extLst>
                      </p:cNvPr>
                      <p:cNvSpPr/>
                      <p:nvPr/>
                    </p:nvSpPr>
                    <p:spPr>
                      <a:xfrm>
                        <a:off x="8711107" y="-919813"/>
                        <a:ext cx="158987" cy="312251"/>
                      </a:xfrm>
                      <a:custGeom>
                        <a:avLst/>
                        <a:gdLst>
                          <a:gd name="connsiteX0" fmla="*/ 66031 w 158987"/>
                          <a:gd name="connsiteY0" fmla="*/ 52706 h 312251"/>
                          <a:gd name="connsiteX1" fmla="*/ 82150 w 158987"/>
                          <a:gd name="connsiteY1" fmla="*/ 82516 h 312251"/>
                          <a:gd name="connsiteX2" fmla="*/ 122950 w 158987"/>
                          <a:gd name="connsiteY2" fmla="*/ 196170 h 312251"/>
                          <a:gd name="connsiteX3" fmla="*/ 139572 w 158987"/>
                          <a:gd name="connsiteY3" fmla="*/ 312252 h 312251"/>
                          <a:gd name="connsiteX4" fmla="*/ 158988 w 158987"/>
                          <a:gd name="connsiteY4" fmla="*/ 311427 h 312251"/>
                          <a:gd name="connsiteX5" fmla="*/ 138840 w 158987"/>
                          <a:gd name="connsiteY5" fmla="*/ 165490 h 312251"/>
                          <a:gd name="connsiteX6" fmla="*/ 125194 w 158987"/>
                          <a:gd name="connsiteY6" fmla="*/ 127941 h 312251"/>
                          <a:gd name="connsiteX7" fmla="*/ 121347 w 158987"/>
                          <a:gd name="connsiteY7" fmla="*/ 20377 h 312251"/>
                          <a:gd name="connsiteX8" fmla="*/ 0 w 158987"/>
                          <a:gd name="connsiteY8" fmla="*/ 0 h 312251"/>
                          <a:gd name="connsiteX9" fmla="*/ 66031 w 158987"/>
                          <a:gd name="connsiteY9" fmla="*/ 52706 h 3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7" h="312251">
                            <a:moveTo>
                              <a:pt x="66031" y="52706"/>
                            </a:moveTo>
                            <a:cubicBezTo>
                              <a:pt x="72900" y="61681"/>
                              <a:pt x="77571" y="72167"/>
                              <a:pt x="82150" y="82516"/>
                            </a:cubicBezTo>
                            <a:cubicBezTo>
                              <a:pt x="98497" y="119378"/>
                              <a:pt x="114937" y="156652"/>
                              <a:pt x="122950" y="196170"/>
                            </a:cubicBezTo>
                            <a:cubicBezTo>
                              <a:pt x="130734" y="234544"/>
                              <a:pt x="140442" y="273054"/>
                              <a:pt x="139572" y="312252"/>
                            </a:cubicBezTo>
                            <a:cubicBezTo>
                              <a:pt x="148822" y="308268"/>
                              <a:pt x="149326" y="308634"/>
                              <a:pt x="158988" y="311427"/>
                            </a:cubicBezTo>
                            <a:cubicBezTo>
                              <a:pt x="133848" y="268704"/>
                              <a:pt x="151982" y="213296"/>
                              <a:pt x="138840" y="165490"/>
                            </a:cubicBezTo>
                            <a:cubicBezTo>
                              <a:pt x="135314" y="152623"/>
                              <a:pt x="129544" y="140534"/>
                              <a:pt x="125194" y="127941"/>
                            </a:cubicBezTo>
                            <a:cubicBezTo>
                              <a:pt x="113242" y="93552"/>
                              <a:pt x="111868" y="55545"/>
                              <a:pt x="121347" y="20377"/>
                            </a:cubicBezTo>
                            <a:cubicBezTo>
                              <a:pt x="77479" y="30818"/>
                              <a:pt x="40434" y="11082"/>
                              <a:pt x="0" y="0"/>
                            </a:cubicBezTo>
                            <a:cubicBezTo>
                              <a:pt x="17126" y="22209"/>
                              <a:pt x="48402" y="29627"/>
                              <a:pt x="66031" y="52706"/>
                            </a:cubicBezTo>
                            <a:close/>
                          </a:path>
                        </a:pathLst>
                      </a:custGeom>
                      <a:solidFill>
                        <a:srgbClr val="EAE7E8"/>
                      </a:solidFill>
                      <a:ln w="4577" cap="flat">
                        <a:noFill/>
                        <a:prstDash val="solid"/>
                        <a:miter/>
                      </a:ln>
                    </p:spPr>
                    <p:txBody>
                      <a:bodyPr rtlCol="0" anchor="ctr"/>
                      <a:lstStyle/>
                      <a:p>
                        <a:endParaRPr lang="th-TH"/>
                      </a:p>
                    </p:txBody>
                  </p:sp>
                  <p:sp>
                    <p:nvSpPr>
                      <p:cNvPr id="1936" name="Freeform: Shape 1935">
                        <a:extLst>
                          <a:ext uri="{FF2B5EF4-FFF2-40B4-BE49-F238E27FC236}">
                            <a16:creationId xmlns:a16="http://schemas.microsoft.com/office/drawing/2014/main" id="{C43F3E4B-3233-450E-9B6F-B0EFE2D70DC3}"/>
                          </a:ext>
                        </a:extLst>
                      </p:cNvPr>
                      <p:cNvSpPr/>
                      <p:nvPr/>
                    </p:nvSpPr>
                    <p:spPr>
                      <a:xfrm>
                        <a:off x="8781168" y="-903359"/>
                        <a:ext cx="99825" cy="297131"/>
                      </a:xfrm>
                      <a:custGeom>
                        <a:avLst/>
                        <a:gdLst>
                          <a:gd name="connsiteX0" fmla="*/ 61132 w 99825"/>
                          <a:gd name="connsiteY0" fmla="*/ 121150 h 297131"/>
                          <a:gd name="connsiteX1" fmla="*/ 76197 w 99825"/>
                          <a:gd name="connsiteY1" fmla="*/ 192401 h 297131"/>
                          <a:gd name="connsiteX2" fmla="*/ 99825 w 99825"/>
                          <a:gd name="connsiteY2" fmla="*/ 296164 h 297131"/>
                          <a:gd name="connsiteX3" fmla="*/ 80593 w 99825"/>
                          <a:gd name="connsiteY3" fmla="*/ 281007 h 297131"/>
                          <a:gd name="connsiteX4" fmla="*/ 50371 w 99825"/>
                          <a:gd name="connsiteY4" fmla="*/ 159156 h 297131"/>
                          <a:gd name="connsiteX5" fmla="*/ 37870 w 99825"/>
                          <a:gd name="connsiteY5" fmla="*/ 81036 h 297131"/>
                          <a:gd name="connsiteX6" fmla="*/ 0 w 99825"/>
                          <a:gd name="connsiteY6" fmla="*/ 12807 h 297131"/>
                          <a:gd name="connsiteX7" fmla="*/ 37183 w 99825"/>
                          <a:gd name="connsiteY7" fmla="*/ 627 h 297131"/>
                          <a:gd name="connsiteX8" fmla="*/ 48402 w 99825"/>
                          <a:gd name="connsiteY8" fmla="*/ 21645 h 297131"/>
                          <a:gd name="connsiteX9" fmla="*/ 61132 w 99825"/>
                          <a:gd name="connsiteY9" fmla="*/ 121150 h 29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825" h="297131">
                            <a:moveTo>
                              <a:pt x="61132" y="121150"/>
                            </a:moveTo>
                            <a:cubicBezTo>
                              <a:pt x="65390" y="145053"/>
                              <a:pt x="70794" y="168727"/>
                              <a:pt x="76197" y="192401"/>
                            </a:cubicBezTo>
                            <a:cubicBezTo>
                              <a:pt x="84073" y="226974"/>
                              <a:pt x="91949" y="261592"/>
                              <a:pt x="99825" y="296164"/>
                            </a:cubicBezTo>
                            <a:cubicBezTo>
                              <a:pt x="91537" y="300423"/>
                              <a:pt x="83707" y="289754"/>
                              <a:pt x="80593" y="281007"/>
                            </a:cubicBezTo>
                            <a:cubicBezTo>
                              <a:pt x="66443" y="241535"/>
                              <a:pt x="56324" y="200643"/>
                              <a:pt x="50371" y="159156"/>
                            </a:cubicBezTo>
                            <a:cubicBezTo>
                              <a:pt x="46616" y="133055"/>
                              <a:pt x="44509" y="106588"/>
                              <a:pt x="37870" y="81036"/>
                            </a:cubicBezTo>
                            <a:cubicBezTo>
                              <a:pt x="31230" y="55485"/>
                              <a:pt x="19645" y="30437"/>
                              <a:pt x="0" y="12807"/>
                            </a:cubicBezTo>
                            <a:cubicBezTo>
                              <a:pt x="1008" y="13723"/>
                              <a:pt x="28986" y="-3449"/>
                              <a:pt x="37183" y="627"/>
                            </a:cubicBezTo>
                            <a:cubicBezTo>
                              <a:pt x="46982" y="5526"/>
                              <a:pt x="44830" y="12532"/>
                              <a:pt x="48402" y="21645"/>
                            </a:cubicBezTo>
                            <a:cubicBezTo>
                              <a:pt x="59392" y="49669"/>
                              <a:pt x="55820" y="91248"/>
                              <a:pt x="61132" y="121150"/>
                            </a:cubicBezTo>
                            <a:close/>
                          </a:path>
                        </a:pathLst>
                      </a:custGeom>
                      <a:solidFill>
                        <a:srgbClr val="C2BFC0"/>
                      </a:solidFill>
                      <a:ln w="4577" cap="flat">
                        <a:noFill/>
                        <a:prstDash val="solid"/>
                        <a:miter/>
                      </a:ln>
                    </p:spPr>
                    <p:txBody>
                      <a:bodyPr rtlCol="0" anchor="ctr"/>
                      <a:lstStyle/>
                      <a:p>
                        <a:endParaRPr lang="th-TH"/>
                      </a:p>
                    </p:txBody>
                  </p:sp>
                  <p:sp>
                    <p:nvSpPr>
                      <p:cNvPr id="1937" name="Freeform: Shape 1936">
                        <a:extLst>
                          <a:ext uri="{FF2B5EF4-FFF2-40B4-BE49-F238E27FC236}">
                            <a16:creationId xmlns:a16="http://schemas.microsoft.com/office/drawing/2014/main" id="{1ED9C05A-0E88-4998-A601-D06F0F46D6DE}"/>
                          </a:ext>
                        </a:extLst>
                      </p:cNvPr>
                      <p:cNvSpPr/>
                      <p:nvPr/>
                    </p:nvSpPr>
                    <p:spPr>
                      <a:xfrm>
                        <a:off x="8805163" y="-901863"/>
                        <a:ext cx="75830" cy="294713"/>
                      </a:xfrm>
                      <a:custGeom>
                        <a:avLst/>
                        <a:gdLst>
                          <a:gd name="connsiteX0" fmla="*/ 27246 w 75830"/>
                          <a:gd name="connsiteY0" fmla="*/ 2427 h 294713"/>
                          <a:gd name="connsiteX1" fmla="*/ 75831 w 75830"/>
                          <a:gd name="connsiteY1" fmla="*/ 294713 h 294713"/>
                          <a:gd name="connsiteX2" fmla="*/ 0 w 75830"/>
                          <a:gd name="connsiteY2" fmla="*/ 0 h 294713"/>
                        </a:gdLst>
                        <a:ahLst/>
                        <a:cxnLst>
                          <a:cxn ang="0">
                            <a:pos x="connsiteX0" y="connsiteY0"/>
                          </a:cxn>
                          <a:cxn ang="0">
                            <a:pos x="connsiteX1" y="connsiteY1"/>
                          </a:cxn>
                          <a:cxn ang="0">
                            <a:pos x="connsiteX2" y="connsiteY2"/>
                          </a:cxn>
                        </a:cxnLst>
                        <a:rect l="l" t="t" r="r" b="b"/>
                        <a:pathLst>
                          <a:path w="75830" h="294713">
                            <a:moveTo>
                              <a:pt x="27246" y="2427"/>
                            </a:moveTo>
                            <a:lnTo>
                              <a:pt x="75831" y="294713"/>
                            </a:lnTo>
                            <a:lnTo>
                              <a:pt x="0" y="0"/>
                            </a:lnTo>
                            <a:close/>
                          </a:path>
                        </a:pathLst>
                      </a:custGeom>
                      <a:solidFill>
                        <a:srgbClr val="EAE7E8"/>
                      </a:solidFill>
                      <a:ln w="4577" cap="flat">
                        <a:noFill/>
                        <a:prstDash val="solid"/>
                        <a:miter/>
                      </a:ln>
                    </p:spPr>
                    <p:txBody>
                      <a:bodyPr rtlCol="0" anchor="ctr"/>
                      <a:lstStyle/>
                      <a:p>
                        <a:endParaRPr lang="th-TH"/>
                      </a:p>
                    </p:txBody>
                  </p:sp>
                  <p:sp>
                    <p:nvSpPr>
                      <p:cNvPr id="1938" name="Freeform: Shape 1937">
                        <a:extLst>
                          <a:ext uri="{FF2B5EF4-FFF2-40B4-BE49-F238E27FC236}">
                            <a16:creationId xmlns:a16="http://schemas.microsoft.com/office/drawing/2014/main" id="{FF8DA69D-D10F-4BEC-86DB-E0E473BE1E43}"/>
                          </a:ext>
                        </a:extLst>
                      </p:cNvPr>
                      <p:cNvSpPr/>
                      <p:nvPr/>
                    </p:nvSpPr>
                    <p:spPr>
                      <a:xfrm>
                        <a:off x="8707581" y="-919080"/>
                        <a:ext cx="146853" cy="45882"/>
                      </a:xfrm>
                      <a:custGeom>
                        <a:avLst/>
                        <a:gdLst>
                          <a:gd name="connsiteX0" fmla="*/ 93827 w 146853"/>
                          <a:gd name="connsiteY0" fmla="*/ 27887 h 45882"/>
                          <a:gd name="connsiteX1" fmla="*/ 106236 w 146853"/>
                          <a:gd name="connsiteY1" fmla="*/ 45883 h 45882"/>
                          <a:gd name="connsiteX2" fmla="*/ 119836 w 146853"/>
                          <a:gd name="connsiteY2" fmla="*/ 34710 h 45882"/>
                          <a:gd name="connsiteX3" fmla="*/ 120615 w 146853"/>
                          <a:gd name="connsiteY3" fmla="*/ 44463 h 45882"/>
                          <a:gd name="connsiteX4" fmla="*/ 146853 w 146853"/>
                          <a:gd name="connsiteY4" fmla="*/ 11356 h 45882"/>
                          <a:gd name="connsiteX5" fmla="*/ 105916 w 146853"/>
                          <a:gd name="connsiteY5" fmla="*/ 15569 h 45882"/>
                          <a:gd name="connsiteX6" fmla="*/ 95933 w 146853"/>
                          <a:gd name="connsiteY6" fmla="*/ 5816 h 45882"/>
                          <a:gd name="connsiteX7" fmla="*/ 80181 w 146853"/>
                          <a:gd name="connsiteY7" fmla="*/ 16393 h 45882"/>
                          <a:gd name="connsiteX8" fmla="*/ 55316 w 146853"/>
                          <a:gd name="connsiteY8" fmla="*/ 15569 h 45882"/>
                          <a:gd name="connsiteX9" fmla="*/ 0 w 146853"/>
                          <a:gd name="connsiteY9" fmla="*/ 0 h 45882"/>
                          <a:gd name="connsiteX10" fmla="*/ 79448 w 146853"/>
                          <a:gd name="connsiteY10" fmla="*/ 37869 h 45882"/>
                          <a:gd name="connsiteX11" fmla="*/ 93827 w 146853"/>
                          <a:gd name="connsiteY11" fmla="*/ 27887 h 4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853" h="45882">
                            <a:moveTo>
                              <a:pt x="93827" y="27887"/>
                            </a:moveTo>
                            <a:cubicBezTo>
                              <a:pt x="100879" y="30634"/>
                              <a:pt x="104267" y="38556"/>
                              <a:pt x="106236" y="45883"/>
                            </a:cubicBezTo>
                            <a:cubicBezTo>
                              <a:pt x="104908" y="38831"/>
                              <a:pt x="113197" y="32054"/>
                              <a:pt x="119836" y="34710"/>
                            </a:cubicBezTo>
                            <a:cubicBezTo>
                              <a:pt x="120111" y="37961"/>
                              <a:pt x="120340" y="41212"/>
                              <a:pt x="120615" y="44463"/>
                            </a:cubicBezTo>
                            <a:cubicBezTo>
                              <a:pt x="129361" y="33428"/>
                              <a:pt x="138107" y="22392"/>
                              <a:pt x="146853" y="11356"/>
                            </a:cubicBezTo>
                            <a:cubicBezTo>
                              <a:pt x="133116" y="11127"/>
                              <a:pt x="119332" y="12547"/>
                              <a:pt x="105916" y="15569"/>
                            </a:cubicBezTo>
                            <a:cubicBezTo>
                              <a:pt x="110312" y="10944"/>
                              <a:pt x="102023" y="3892"/>
                              <a:pt x="95933" y="5816"/>
                            </a:cubicBezTo>
                            <a:cubicBezTo>
                              <a:pt x="89889" y="7739"/>
                              <a:pt x="85859" y="13554"/>
                              <a:pt x="80181" y="16393"/>
                            </a:cubicBezTo>
                            <a:cubicBezTo>
                              <a:pt x="72580" y="20148"/>
                              <a:pt x="63467" y="17904"/>
                              <a:pt x="55316" y="15569"/>
                            </a:cubicBezTo>
                            <a:cubicBezTo>
                              <a:pt x="36862" y="10349"/>
                              <a:pt x="18454" y="5083"/>
                              <a:pt x="0" y="0"/>
                            </a:cubicBezTo>
                            <a:cubicBezTo>
                              <a:pt x="27887" y="9799"/>
                              <a:pt x="56415" y="18362"/>
                              <a:pt x="79448" y="37869"/>
                            </a:cubicBezTo>
                            <a:cubicBezTo>
                              <a:pt x="80822" y="31550"/>
                              <a:pt x="86454" y="25002"/>
                              <a:pt x="93827" y="27887"/>
                            </a:cubicBezTo>
                            <a:close/>
                          </a:path>
                        </a:pathLst>
                      </a:custGeom>
                      <a:solidFill>
                        <a:srgbClr val="838288"/>
                      </a:solidFill>
                      <a:ln w="4577" cap="flat">
                        <a:noFill/>
                        <a:prstDash val="solid"/>
                        <a:miter/>
                      </a:ln>
                    </p:spPr>
                    <p:txBody>
                      <a:bodyPr rtlCol="0" anchor="ctr"/>
                      <a:lstStyle/>
                      <a:p>
                        <a:endParaRPr lang="th-TH"/>
                      </a:p>
                    </p:txBody>
                  </p:sp>
                  <p:sp>
                    <p:nvSpPr>
                      <p:cNvPr id="1939" name="Freeform: Shape 1938">
                        <a:extLst>
                          <a:ext uri="{FF2B5EF4-FFF2-40B4-BE49-F238E27FC236}">
                            <a16:creationId xmlns:a16="http://schemas.microsoft.com/office/drawing/2014/main" id="{31DCD374-2FBA-4D5D-8AEC-DD6C2B3AEEC9}"/>
                          </a:ext>
                        </a:extLst>
                      </p:cNvPr>
                      <p:cNvSpPr/>
                      <p:nvPr/>
                    </p:nvSpPr>
                    <p:spPr>
                      <a:xfrm>
                        <a:off x="8853473" y="-1157836"/>
                        <a:ext cx="118976" cy="223872"/>
                      </a:xfrm>
                      <a:custGeom>
                        <a:avLst/>
                        <a:gdLst>
                          <a:gd name="connsiteX0" fmla="*/ 14745 w 118976"/>
                          <a:gd name="connsiteY0" fmla="*/ 69191 h 223872"/>
                          <a:gd name="connsiteX1" fmla="*/ 99367 w 118976"/>
                          <a:gd name="connsiteY1" fmla="*/ 0 h 223872"/>
                          <a:gd name="connsiteX2" fmla="*/ 118462 w 118976"/>
                          <a:gd name="connsiteY2" fmla="*/ 72854 h 223872"/>
                          <a:gd name="connsiteX3" fmla="*/ 79769 w 118976"/>
                          <a:gd name="connsiteY3" fmla="*/ 140992 h 223872"/>
                          <a:gd name="connsiteX4" fmla="*/ 0 w 118976"/>
                          <a:gd name="connsiteY4" fmla="*/ 223828 h 223872"/>
                          <a:gd name="connsiteX5" fmla="*/ 14745 w 118976"/>
                          <a:gd name="connsiteY5" fmla="*/ 69191 h 22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76" h="223872">
                            <a:moveTo>
                              <a:pt x="14745" y="69191"/>
                            </a:moveTo>
                            <a:cubicBezTo>
                              <a:pt x="29123" y="34985"/>
                              <a:pt x="68458" y="20515"/>
                              <a:pt x="99367" y="0"/>
                            </a:cubicBezTo>
                            <a:cubicBezTo>
                              <a:pt x="110311" y="22987"/>
                              <a:pt x="121530" y="47577"/>
                              <a:pt x="118462" y="72854"/>
                            </a:cubicBezTo>
                            <a:cubicBezTo>
                              <a:pt x="115211" y="99184"/>
                              <a:pt x="97123" y="120935"/>
                              <a:pt x="79769" y="140992"/>
                            </a:cubicBezTo>
                            <a:cubicBezTo>
                              <a:pt x="64566" y="158576"/>
                              <a:pt x="20881" y="225843"/>
                              <a:pt x="0" y="223828"/>
                            </a:cubicBezTo>
                            <a:cubicBezTo>
                              <a:pt x="31230" y="173458"/>
                              <a:pt x="-6731" y="120248"/>
                              <a:pt x="14745" y="69191"/>
                            </a:cubicBezTo>
                            <a:close/>
                          </a:path>
                        </a:pathLst>
                      </a:custGeom>
                      <a:solidFill>
                        <a:srgbClr val="EAE7E8"/>
                      </a:solidFill>
                      <a:ln w="4577" cap="flat">
                        <a:noFill/>
                        <a:prstDash val="solid"/>
                        <a:miter/>
                      </a:ln>
                    </p:spPr>
                    <p:txBody>
                      <a:bodyPr rtlCol="0" anchor="ctr"/>
                      <a:lstStyle/>
                      <a:p>
                        <a:endParaRPr lang="th-TH"/>
                      </a:p>
                    </p:txBody>
                  </p:sp>
                  <p:sp>
                    <p:nvSpPr>
                      <p:cNvPr id="1940" name="Freeform: Shape 1939">
                        <a:extLst>
                          <a:ext uri="{FF2B5EF4-FFF2-40B4-BE49-F238E27FC236}">
                            <a16:creationId xmlns:a16="http://schemas.microsoft.com/office/drawing/2014/main" id="{6DE47EDD-5758-4563-84CB-57D503A7EAAD}"/>
                          </a:ext>
                        </a:extLst>
                      </p:cNvPr>
                      <p:cNvSpPr/>
                      <p:nvPr/>
                    </p:nvSpPr>
                    <p:spPr>
                      <a:xfrm>
                        <a:off x="8851457" y="-1173772"/>
                        <a:ext cx="118325" cy="257485"/>
                      </a:xfrm>
                      <a:custGeom>
                        <a:avLst/>
                        <a:gdLst>
                          <a:gd name="connsiteX0" fmla="*/ 24362 w 118325"/>
                          <a:gd name="connsiteY0" fmla="*/ 191362 h 257485"/>
                          <a:gd name="connsiteX1" fmla="*/ 62689 w 118325"/>
                          <a:gd name="connsiteY1" fmla="*/ 79265 h 257485"/>
                          <a:gd name="connsiteX2" fmla="*/ 118326 w 118325"/>
                          <a:gd name="connsiteY2" fmla="*/ 0 h 257485"/>
                          <a:gd name="connsiteX3" fmla="*/ 60766 w 118325"/>
                          <a:gd name="connsiteY3" fmla="*/ 135863 h 257485"/>
                          <a:gd name="connsiteX4" fmla="*/ 37641 w 118325"/>
                          <a:gd name="connsiteY4" fmla="*/ 182753 h 257485"/>
                          <a:gd name="connsiteX5" fmla="*/ 1 w 118325"/>
                          <a:gd name="connsiteY5" fmla="*/ 257485 h 257485"/>
                          <a:gd name="connsiteX6" fmla="*/ 24362 w 118325"/>
                          <a:gd name="connsiteY6" fmla="*/ 191362 h 25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25" h="257485">
                            <a:moveTo>
                              <a:pt x="24362" y="191362"/>
                            </a:moveTo>
                            <a:cubicBezTo>
                              <a:pt x="36176" y="153676"/>
                              <a:pt x="49455" y="116448"/>
                              <a:pt x="62689" y="79265"/>
                            </a:cubicBezTo>
                            <a:cubicBezTo>
                              <a:pt x="73862" y="47944"/>
                              <a:pt x="87920" y="13371"/>
                              <a:pt x="118326" y="0"/>
                            </a:cubicBezTo>
                            <a:cubicBezTo>
                              <a:pt x="104405" y="47257"/>
                              <a:pt x="82517" y="91674"/>
                              <a:pt x="60766" y="135863"/>
                            </a:cubicBezTo>
                            <a:cubicBezTo>
                              <a:pt x="53073" y="151478"/>
                              <a:pt x="45380" y="167139"/>
                              <a:pt x="37641" y="182753"/>
                            </a:cubicBezTo>
                            <a:cubicBezTo>
                              <a:pt x="30452" y="183257"/>
                              <a:pt x="5358" y="248510"/>
                              <a:pt x="1" y="257485"/>
                            </a:cubicBezTo>
                            <a:cubicBezTo>
                              <a:pt x="-137" y="237062"/>
                              <a:pt x="17859" y="212197"/>
                              <a:pt x="24362" y="191362"/>
                            </a:cubicBezTo>
                            <a:close/>
                          </a:path>
                        </a:pathLst>
                      </a:custGeom>
                      <a:solidFill>
                        <a:srgbClr val="EAE7E8"/>
                      </a:solidFill>
                      <a:ln w="4577" cap="flat">
                        <a:noFill/>
                        <a:prstDash val="solid"/>
                        <a:miter/>
                      </a:ln>
                    </p:spPr>
                    <p:txBody>
                      <a:bodyPr rtlCol="0" anchor="ctr"/>
                      <a:lstStyle/>
                      <a:p>
                        <a:endParaRPr lang="th-TH"/>
                      </a:p>
                    </p:txBody>
                  </p:sp>
                  <p:sp>
                    <p:nvSpPr>
                      <p:cNvPr id="1941" name="Freeform: Shape 1940">
                        <a:extLst>
                          <a:ext uri="{FF2B5EF4-FFF2-40B4-BE49-F238E27FC236}">
                            <a16:creationId xmlns:a16="http://schemas.microsoft.com/office/drawing/2014/main" id="{3A8CA1A0-ABB6-47ED-A087-D14C80C326AE}"/>
                          </a:ext>
                        </a:extLst>
                      </p:cNvPr>
                      <p:cNvSpPr/>
                      <p:nvPr/>
                    </p:nvSpPr>
                    <p:spPr>
                      <a:xfrm>
                        <a:off x="8823113" y="-1102704"/>
                        <a:ext cx="252585" cy="207820"/>
                      </a:xfrm>
                      <a:custGeom>
                        <a:avLst/>
                        <a:gdLst>
                          <a:gd name="connsiteX0" fmla="*/ 163155 w 252585"/>
                          <a:gd name="connsiteY0" fmla="*/ 114478 h 207820"/>
                          <a:gd name="connsiteX1" fmla="*/ 187012 w 252585"/>
                          <a:gd name="connsiteY1" fmla="*/ 77891 h 207820"/>
                          <a:gd name="connsiteX2" fmla="*/ 227217 w 252585"/>
                          <a:gd name="connsiteY2" fmla="*/ 44189 h 207820"/>
                          <a:gd name="connsiteX3" fmla="*/ 252585 w 252585"/>
                          <a:gd name="connsiteY3" fmla="*/ 0 h 207820"/>
                          <a:gd name="connsiteX4" fmla="*/ 201711 w 252585"/>
                          <a:gd name="connsiteY4" fmla="*/ 43456 h 207820"/>
                          <a:gd name="connsiteX5" fmla="*/ 113883 w 252585"/>
                          <a:gd name="connsiteY5" fmla="*/ 144243 h 207820"/>
                          <a:gd name="connsiteX6" fmla="*/ 0 w 252585"/>
                          <a:gd name="connsiteY6" fmla="*/ 207710 h 207820"/>
                          <a:gd name="connsiteX7" fmla="*/ 163155 w 252585"/>
                          <a:gd name="connsiteY7" fmla="*/ 114478 h 20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585" h="207820">
                            <a:moveTo>
                              <a:pt x="163155" y="114478"/>
                            </a:moveTo>
                            <a:cubicBezTo>
                              <a:pt x="170894" y="102115"/>
                              <a:pt x="177396" y="88881"/>
                              <a:pt x="187012" y="77891"/>
                            </a:cubicBezTo>
                            <a:cubicBezTo>
                              <a:pt x="198551" y="64703"/>
                              <a:pt x="213937" y="55591"/>
                              <a:pt x="227217" y="44189"/>
                            </a:cubicBezTo>
                            <a:cubicBezTo>
                              <a:pt x="240496" y="32787"/>
                              <a:pt x="252356" y="17538"/>
                              <a:pt x="252585" y="0"/>
                            </a:cubicBezTo>
                            <a:cubicBezTo>
                              <a:pt x="232208" y="9570"/>
                              <a:pt x="216364" y="26422"/>
                              <a:pt x="201711" y="43456"/>
                            </a:cubicBezTo>
                            <a:cubicBezTo>
                              <a:pt x="172634" y="77250"/>
                              <a:pt x="146120" y="113425"/>
                              <a:pt x="113883" y="144243"/>
                            </a:cubicBezTo>
                            <a:cubicBezTo>
                              <a:pt x="82058" y="174694"/>
                              <a:pt x="43868" y="199651"/>
                              <a:pt x="0" y="207710"/>
                            </a:cubicBezTo>
                            <a:cubicBezTo>
                              <a:pt x="64474" y="210274"/>
                              <a:pt x="129635" y="167780"/>
                              <a:pt x="163155" y="114478"/>
                            </a:cubicBezTo>
                            <a:close/>
                          </a:path>
                        </a:pathLst>
                      </a:custGeom>
                      <a:solidFill>
                        <a:srgbClr val="EAE7E8"/>
                      </a:solidFill>
                      <a:ln w="4577" cap="flat">
                        <a:noFill/>
                        <a:prstDash val="solid"/>
                        <a:miter/>
                      </a:ln>
                    </p:spPr>
                    <p:txBody>
                      <a:bodyPr rtlCol="0" anchor="ctr"/>
                      <a:lstStyle/>
                      <a:p>
                        <a:endParaRPr lang="th-TH"/>
                      </a:p>
                    </p:txBody>
                  </p:sp>
                  <p:sp>
                    <p:nvSpPr>
                      <p:cNvPr id="1942" name="Freeform: Shape 1941">
                        <a:extLst>
                          <a:ext uri="{FF2B5EF4-FFF2-40B4-BE49-F238E27FC236}">
                            <a16:creationId xmlns:a16="http://schemas.microsoft.com/office/drawing/2014/main" id="{7937178C-912C-416E-8D38-EADFCB1FDBB7}"/>
                          </a:ext>
                        </a:extLst>
                      </p:cNvPr>
                      <p:cNvSpPr/>
                      <p:nvPr/>
                    </p:nvSpPr>
                    <p:spPr>
                      <a:xfrm>
                        <a:off x="8760882" y="-1120104"/>
                        <a:ext cx="69101" cy="234406"/>
                      </a:xfrm>
                      <a:custGeom>
                        <a:avLst/>
                        <a:gdLst>
                          <a:gd name="connsiteX0" fmla="*/ 33977 w 69101"/>
                          <a:gd name="connsiteY0" fmla="*/ 73678 h 234406"/>
                          <a:gd name="connsiteX1" fmla="*/ 31459 w 69101"/>
                          <a:gd name="connsiteY1" fmla="*/ 48905 h 234406"/>
                          <a:gd name="connsiteX2" fmla="*/ 41579 w 69101"/>
                          <a:gd name="connsiteY2" fmla="*/ 82425 h 234406"/>
                          <a:gd name="connsiteX3" fmla="*/ 41533 w 69101"/>
                          <a:gd name="connsiteY3" fmla="*/ 0 h 234406"/>
                          <a:gd name="connsiteX4" fmla="*/ 59941 w 69101"/>
                          <a:gd name="connsiteY4" fmla="*/ 38327 h 234406"/>
                          <a:gd name="connsiteX5" fmla="*/ 67909 w 69101"/>
                          <a:gd name="connsiteY5" fmla="*/ 58888 h 234406"/>
                          <a:gd name="connsiteX6" fmla="*/ 66306 w 69101"/>
                          <a:gd name="connsiteY6" fmla="*/ 94834 h 234406"/>
                          <a:gd name="connsiteX7" fmla="*/ 41991 w 69101"/>
                          <a:gd name="connsiteY7" fmla="*/ 234406 h 234406"/>
                          <a:gd name="connsiteX8" fmla="*/ 37915 w 69101"/>
                          <a:gd name="connsiteY8" fmla="*/ 183761 h 234406"/>
                          <a:gd name="connsiteX9" fmla="*/ 36450 w 69101"/>
                          <a:gd name="connsiteY9" fmla="*/ 121347 h 234406"/>
                          <a:gd name="connsiteX10" fmla="*/ 0 w 69101"/>
                          <a:gd name="connsiteY10" fmla="*/ 26834 h 234406"/>
                          <a:gd name="connsiteX11" fmla="*/ 33977 w 69101"/>
                          <a:gd name="connsiteY11" fmla="*/ 73678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101" h="234406">
                            <a:moveTo>
                              <a:pt x="33977" y="73678"/>
                            </a:moveTo>
                            <a:cubicBezTo>
                              <a:pt x="33153" y="65436"/>
                              <a:pt x="32329" y="57148"/>
                              <a:pt x="31459" y="48905"/>
                            </a:cubicBezTo>
                            <a:cubicBezTo>
                              <a:pt x="34847" y="60078"/>
                              <a:pt x="38190" y="71251"/>
                              <a:pt x="41579" y="82425"/>
                            </a:cubicBezTo>
                            <a:cubicBezTo>
                              <a:pt x="48585" y="55545"/>
                              <a:pt x="48585" y="26880"/>
                              <a:pt x="41533" y="0"/>
                            </a:cubicBezTo>
                            <a:cubicBezTo>
                              <a:pt x="47669" y="12776"/>
                              <a:pt x="53805" y="25552"/>
                              <a:pt x="59941" y="38327"/>
                            </a:cubicBezTo>
                            <a:cubicBezTo>
                              <a:pt x="63147" y="44967"/>
                              <a:pt x="66352" y="51698"/>
                              <a:pt x="67909" y="58888"/>
                            </a:cubicBezTo>
                            <a:cubicBezTo>
                              <a:pt x="70473" y="70702"/>
                              <a:pt x="68412" y="82928"/>
                              <a:pt x="66306" y="94834"/>
                            </a:cubicBezTo>
                            <a:cubicBezTo>
                              <a:pt x="58201" y="141358"/>
                              <a:pt x="50096" y="187882"/>
                              <a:pt x="41991" y="234406"/>
                            </a:cubicBezTo>
                            <a:cubicBezTo>
                              <a:pt x="43822" y="224012"/>
                              <a:pt x="36908" y="197865"/>
                              <a:pt x="37915" y="183761"/>
                            </a:cubicBezTo>
                            <a:cubicBezTo>
                              <a:pt x="39381" y="163063"/>
                              <a:pt x="42586" y="141724"/>
                              <a:pt x="36450" y="121347"/>
                            </a:cubicBezTo>
                            <a:cubicBezTo>
                              <a:pt x="26468" y="88240"/>
                              <a:pt x="5220" y="62688"/>
                              <a:pt x="0" y="26834"/>
                            </a:cubicBezTo>
                            <a:cubicBezTo>
                              <a:pt x="11997" y="41853"/>
                              <a:pt x="22804" y="57972"/>
                              <a:pt x="33977" y="73678"/>
                            </a:cubicBezTo>
                            <a:close/>
                          </a:path>
                        </a:pathLst>
                      </a:custGeom>
                      <a:solidFill>
                        <a:srgbClr val="EAE7E8"/>
                      </a:solidFill>
                      <a:ln w="4577" cap="flat">
                        <a:noFill/>
                        <a:prstDash val="solid"/>
                        <a:miter/>
                      </a:ln>
                    </p:spPr>
                    <p:txBody>
                      <a:bodyPr rtlCol="0" anchor="ctr"/>
                      <a:lstStyle/>
                      <a:p>
                        <a:endParaRPr lang="th-TH"/>
                      </a:p>
                    </p:txBody>
                  </p:sp>
                </p:grpSp>
                <p:sp>
                  <p:nvSpPr>
                    <p:cNvPr id="1919" name="Freeform: Shape 1918">
                      <a:extLst>
                        <a:ext uri="{FF2B5EF4-FFF2-40B4-BE49-F238E27FC236}">
                          <a16:creationId xmlns:a16="http://schemas.microsoft.com/office/drawing/2014/main" id="{0002D603-5766-4B86-BEEA-3A5E6A8B608E}"/>
                        </a:ext>
                      </a:extLst>
                    </p:cNvPr>
                    <p:cNvSpPr/>
                    <p:nvPr/>
                  </p:nvSpPr>
                  <p:spPr>
                    <a:xfrm>
                      <a:off x="8837904" y="-729870"/>
                      <a:ext cx="48407" cy="142160"/>
                    </a:xfrm>
                    <a:custGeom>
                      <a:avLst/>
                      <a:gdLst>
                        <a:gd name="connsiteX0" fmla="*/ 13280 w 48407"/>
                        <a:gd name="connsiteY0" fmla="*/ 134993 h 142160"/>
                        <a:gd name="connsiteX1" fmla="*/ 32191 w 48407"/>
                        <a:gd name="connsiteY1" fmla="*/ 142137 h 142160"/>
                        <a:gd name="connsiteX2" fmla="*/ 48081 w 48407"/>
                        <a:gd name="connsiteY2" fmla="*/ 132062 h 142160"/>
                        <a:gd name="connsiteX3" fmla="*/ 47532 w 48407"/>
                        <a:gd name="connsiteY3" fmla="*/ 122721 h 142160"/>
                        <a:gd name="connsiteX4" fmla="*/ 22529 w 48407"/>
                        <a:gd name="connsiteY4" fmla="*/ 0 h 142160"/>
                        <a:gd name="connsiteX5" fmla="*/ 19324 w 48407"/>
                        <a:gd name="connsiteY5" fmla="*/ 82653 h 142160"/>
                        <a:gd name="connsiteX6" fmla="*/ 0 w 48407"/>
                        <a:gd name="connsiteY6" fmla="*/ 43319 h 142160"/>
                        <a:gd name="connsiteX7" fmla="*/ 13280 w 48407"/>
                        <a:gd name="connsiteY7" fmla="*/ 134993 h 14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07" h="142160">
                          <a:moveTo>
                            <a:pt x="13280" y="134993"/>
                          </a:moveTo>
                          <a:cubicBezTo>
                            <a:pt x="19187" y="138336"/>
                            <a:pt x="25414" y="141770"/>
                            <a:pt x="32191" y="142137"/>
                          </a:cubicBezTo>
                          <a:cubicBezTo>
                            <a:pt x="38969" y="142503"/>
                            <a:pt x="46524" y="138702"/>
                            <a:pt x="48081" y="132062"/>
                          </a:cubicBezTo>
                          <a:cubicBezTo>
                            <a:pt x="48814" y="128994"/>
                            <a:pt x="48173" y="125789"/>
                            <a:pt x="47532" y="122721"/>
                          </a:cubicBezTo>
                          <a:cubicBezTo>
                            <a:pt x="39197" y="81829"/>
                            <a:pt x="30863" y="40938"/>
                            <a:pt x="22529" y="0"/>
                          </a:cubicBezTo>
                          <a:cubicBezTo>
                            <a:pt x="13966" y="26559"/>
                            <a:pt x="12867" y="55499"/>
                            <a:pt x="19324" y="82653"/>
                          </a:cubicBezTo>
                          <a:cubicBezTo>
                            <a:pt x="4030" y="82470"/>
                            <a:pt x="1557" y="53668"/>
                            <a:pt x="0" y="43319"/>
                          </a:cubicBezTo>
                          <a:cubicBezTo>
                            <a:pt x="1008" y="53805"/>
                            <a:pt x="7922" y="131925"/>
                            <a:pt x="13280" y="134993"/>
                          </a:cubicBezTo>
                          <a:close/>
                        </a:path>
                      </a:pathLst>
                    </a:custGeom>
                    <a:solidFill>
                      <a:srgbClr val="666822"/>
                    </a:solidFill>
                    <a:ln w="4577" cap="flat">
                      <a:noFill/>
                      <a:prstDash val="solid"/>
                      <a:miter/>
                    </a:ln>
                  </p:spPr>
                  <p:txBody>
                    <a:bodyPr rtlCol="0" anchor="ctr"/>
                    <a:lstStyle/>
                    <a:p>
                      <a:endParaRPr lang="th-TH"/>
                    </a:p>
                  </p:txBody>
                </p:sp>
                <p:sp>
                  <p:nvSpPr>
                    <p:cNvPr id="1920" name="Freeform: Shape 1919">
                      <a:extLst>
                        <a:ext uri="{FF2B5EF4-FFF2-40B4-BE49-F238E27FC236}">
                          <a16:creationId xmlns:a16="http://schemas.microsoft.com/office/drawing/2014/main" id="{66785AC6-D5B8-438B-9984-4FC3FC4D9ECA}"/>
                        </a:ext>
                      </a:extLst>
                    </p:cNvPr>
                    <p:cNvSpPr/>
                    <p:nvPr/>
                  </p:nvSpPr>
                  <p:spPr>
                    <a:xfrm>
                      <a:off x="8845642" y="-622810"/>
                      <a:ext cx="59402" cy="282990"/>
                    </a:xfrm>
                    <a:custGeom>
                      <a:avLst/>
                      <a:gdLst>
                        <a:gd name="connsiteX0" fmla="*/ 12913 w 59402"/>
                        <a:gd name="connsiteY0" fmla="*/ 14012 h 282990"/>
                        <a:gd name="connsiteX1" fmla="*/ 0 w 59402"/>
                        <a:gd name="connsiteY1" fmla="*/ 274153 h 282990"/>
                        <a:gd name="connsiteX2" fmla="*/ 15065 w 59402"/>
                        <a:gd name="connsiteY2" fmla="*/ 282991 h 282990"/>
                        <a:gd name="connsiteX3" fmla="*/ 24865 w 59402"/>
                        <a:gd name="connsiteY3" fmla="*/ 0 h 282990"/>
                        <a:gd name="connsiteX4" fmla="*/ 12913 w 59402"/>
                        <a:gd name="connsiteY4" fmla="*/ 14012 h 282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02" h="282990">
                          <a:moveTo>
                            <a:pt x="12913" y="14012"/>
                          </a:moveTo>
                          <a:cubicBezTo>
                            <a:pt x="12913" y="14012"/>
                            <a:pt x="79173" y="105412"/>
                            <a:pt x="0" y="274153"/>
                          </a:cubicBezTo>
                          <a:lnTo>
                            <a:pt x="15065" y="282991"/>
                          </a:lnTo>
                          <a:cubicBezTo>
                            <a:pt x="15065" y="282991"/>
                            <a:pt x="107930" y="126980"/>
                            <a:pt x="24865" y="0"/>
                          </a:cubicBezTo>
                          <a:lnTo>
                            <a:pt x="12913" y="14012"/>
                          </a:lnTo>
                          <a:close/>
                        </a:path>
                      </a:pathLst>
                    </a:custGeom>
                    <a:solidFill>
                      <a:srgbClr val="666822"/>
                    </a:solidFill>
                    <a:ln w="4577" cap="flat">
                      <a:noFill/>
                      <a:prstDash val="solid"/>
                      <a:miter/>
                    </a:ln>
                  </p:spPr>
                  <p:txBody>
                    <a:bodyPr rtlCol="0" anchor="ctr"/>
                    <a:lstStyle/>
                    <a:p>
                      <a:endParaRPr lang="th-TH"/>
                    </a:p>
                  </p:txBody>
                </p:sp>
                <p:sp>
                  <p:nvSpPr>
                    <p:cNvPr id="1921" name="Freeform: Shape 1920">
                      <a:extLst>
                        <a:ext uri="{FF2B5EF4-FFF2-40B4-BE49-F238E27FC236}">
                          <a16:creationId xmlns:a16="http://schemas.microsoft.com/office/drawing/2014/main" id="{8AAAFCDC-BD50-44D0-9B6A-9DC2395D9AD7}"/>
                        </a:ext>
                      </a:extLst>
                    </p:cNvPr>
                    <p:cNvSpPr/>
                    <p:nvPr/>
                  </p:nvSpPr>
                  <p:spPr>
                    <a:xfrm>
                      <a:off x="8840193" y="-626107"/>
                      <a:ext cx="49398" cy="113974"/>
                    </a:xfrm>
                    <a:custGeom>
                      <a:avLst/>
                      <a:gdLst>
                        <a:gd name="connsiteX0" fmla="*/ 0 w 49398"/>
                        <a:gd name="connsiteY0" fmla="*/ 9937 h 113974"/>
                        <a:gd name="connsiteX1" fmla="*/ 16256 w 49398"/>
                        <a:gd name="connsiteY1" fmla="*/ 39335 h 113974"/>
                        <a:gd name="connsiteX2" fmla="*/ 25323 w 49398"/>
                        <a:gd name="connsiteY2" fmla="*/ 41945 h 113974"/>
                        <a:gd name="connsiteX3" fmla="*/ 34939 w 49398"/>
                        <a:gd name="connsiteY3" fmla="*/ 56644 h 113974"/>
                        <a:gd name="connsiteX4" fmla="*/ 48630 w 49398"/>
                        <a:gd name="connsiteY4" fmla="*/ 102527 h 113974"/>
                        <a:gd name="connsiteX5" fmla="*/ 45608 w 49398"/>
                        <a:gd name="connsiteY5" fmla="*/ 113975 h 113974"/>
                        <a:gd name="connsiteX6" fmla="*/ 37778 w 49398"/>
                        <a:gd name="connsiteY6" fmla="*/ 2793 h 113974"/>
                        <a:gd name="connsiteX7" fmla="*/ 26971 w 49398"/>
                        <a:gd name="connsiteY7" fmla="*/ 21614 h 113974"/>
                        <a:gd name="connsiteX8" fmla="*/ 7647 w 49398"/>
                        <a:gd name="connsiteY8" fmla="*/ 19919 h 113974"/>
                        <a:gd name="connsiteX9" fmla="*/ 5449 w 49398"/>
                        <a:gd name="connsiteY9" fmla="*/ 0 h 11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398" h="113974">
                          <a:moveTo>
                            <a:pt x="0" y="9937"/>
                          </a:moveTo>
                          <a:cubicBezTo>
                            <a:pt x="11723" y="11906"/>
                            <a:pt x="5816" y="33748"/>
                            <a:pt x="16256" y="39335"/>
                          </a:cubicBezTo>
                          <a:cubicBezTo>
                            <a:pt x="19049" y="40800"/>
                            <a:pt x="22392" y="40709"/>
                            <a:pt x="25323" y="41945"/>
                          </a:cubicBezTo>
                          <a:cubicBezTo>
                            <a:pt x="30909" y="44326"/>
                            <a:pt x="33199" y="50828"/>
                            <a:pt x="34939" y="56644"/>
                          </a:cubicBezTo>
                          <a:cubicBezTo>
                            <a:pt x="39518" y="71938"/>
                            <a:pt x="44051" y="87233"/>
                            <a:pt x="48630" y="102527"/>
                          </a:cubicBezTo>
                          <a:cubicBezTo>
                            <a:pt x="49913" y="106831"/>
                            <a:pt x="50004" y="113196"/>
                            <a:pt x="45608" y="113975"/>
                          </a:cubicBezTo>
                          <a:cubicBezTo>
                            <a:pt x="38419" y="77433"/>
                            <a:pt x="35763" y="40022"/>
                            <a:pt x="37778" y="2793"/>
                          </a:cubicBezTo>
                          <a:cubicBezTo>
                            <a:pt x="35397" y="9754"/>
                            <a:pt x="32741" y="17080"/>
                            <a:pt x="26971" y="21614"/>
                          </a:cubicBezTo>
                          <a:cubicBezTo>
                            <a:pt x="21201" y="26147"/>
                            <a:pt x="11311" y="26284"/>
                            <a:pt x="7647" y="19919"/>
                          </a:cubicBezTo>
                          <a:cubicBezTo>
                            <a:pt x="4259" y="14058"/>
                            <a:pt x="7647" y="6365"/>
                            <a:pt x="5449" y="0"/>
                          </a:cubicBezTo>
                        </a:path>
                      </a:pathLst>
                    </a:custGeom>
                    <a:solidFill>
                      <a:srgbClr val="213F00">
                        <a:alpha val="50000"/>
                      </a:srgbClr>
                    </a:solidFill>
                    <a:ln w="4577" cap="flat">
                      <a:noFill/>
                      <a:prstDash val="solid"/>
                      <a:miter/>
                    </a:ln>
                  </p:spPr>
                  <p:txBody>
                    <a:bodyPr rtlCol="0" anchor="ctr"/>
                    <a:lstStyle/>
                    <a:p>
                      <a:endParaRPr lang="th-TH"/>
                    </a:p>
                  </p:txBody>
                </p:sp>
                <p:sp>
                  <p:nvSpPr>
                    <p:cNvPr id="1922" name="Freeform: Shape 1921">
                      <a:extLst>
                        <a:ext uri="{FF2B5EF4-FFF2-40B4-BE49-F238E27FC236}">
                          <a16:creationId xmlns:a16="http://schemas.microsoft.com/office/drawing/2014/main" id="{A13C6C9A-7F7E-4EB5-B31A-A5B6B4E327DD}"/>
                        </a:ext>
                      </a:extLst>
                    </p:cNvPr>
                    <p:cNvSpPr/>
                    <p:nvPr/>
                  </p:nvSpPr>
                  <p:spPr>
                    <a:xfrm>
                      <a:off x="8854894" y="-520558"/>
                      <a:ext cx="41702" cy="172770"/>
                    </a:xfrm>
                    <a:custGeom>
                      <a:avLst/>
                      <a:gdLst>
                        <a:gd name="connsiteX0" fmla="*/ 35624 w 41702"/>
                        <a:gd name="connsiteY0" fmla="*/ 0 h 172770"/>
                        <a:gd name="connsiteX1" fmla="*/ 21245 w 41702"/>
                        <a:gd name="connsiteY1" fmla="*/ 117180 h 172770"/>
                        <a:gd name="connsiteX2" fmla="*/ 10622 w 41702"/>
                        <a:gd name="connsiteY2" fmla="*/ 147632 h 172770"/>
                        <a:gd name="connsiteX3" fmla="*/ 685 w 41702"/>
                        <a:gd name="connsiteY3" fmla="*/ 172771 h 172770"/>
                        <a:gd name="connsiteX4" fmla="*/ 21795 w 41702"/>
                        <a:gd name="connsiteY4" fmla="*/ 95658 h 172770"/>
                        <a:gd name="connsiteX5" fmla="*/ 35624 w 41702"/>
                        <a:gd name="connsiteY5" fmla="*/ 0 h 17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2" h="172770">
                          <a:moveTo>
                            <a:pt x="35624" y="0"/>
                          </a:moveTo>
                          <a:cubicBezTo>
                            <a:pt x="49041" y="38098"/>
                            <a:pt x="38463" y="80639"/>
                            <a:pt x="21245" y="117180"/>
                          </a:cubicBezTo>
                          <a:cubicBezTo>
                            <a:pt x="16621" y="126980"/>
                            <a:pt x="11446" y="136871"/>
                            <a:pt x="10622" y="147632"/>
                          </a:cubicBezTo>
                          <a:cubicBezTo>
                            <a:pt x="9706" y="159537"/>
                            <a:pt x="11721" y="166498"/>
                            <a:pt x="685" y="172771"/>
                          </a:cubicBezTo>
                          <a:cubicBezTo>
                            <a:pt x="-3940" y="152852"/>
                            <a:pt x="16163" y="118096"/>
                            <a:pt x="21795" y="95658"/>
                          </a:cubicBezTo>
                          <a:cubicBezTo>
                            <a:pt x="29579" y="64337"/>
                            <a:pt x="34250" y="32237"/>
                            <a:pt x="35624" y="0"/>
                          </a:cubicBezTo>
                          <a:close/>
                        </a:path>
                      </a:pathLst>
                    </a:custGeom>
                    <a:solidFill>
                      <a:srgbClr val="213F00">
                        <a:alpha val="50000"/>
                      </a:srgbClr>
                    </a:solidFill>
                    <a:ln w="4577" cap="flat">
                      <a:noFill/>
                      <a:prstDash val="solid"/>
                      <a:miter/>
                    </a:ln>
                  </p:spPr>
                  <p:txBody>
                    <a:bodyPr rtlCol="0" anchor="ctr"/>
                    <a:lstStyle/>
                    <a:p>
                      <a:endParaRPr lang="th-TH"/>
                    </a:p>
                  </p:txBody>
                </p:sp>
              </p:grpSp>
              <p:grpSp>
                <p:nvGrpSpPr>
                  <p:cNvPr id="1854" name="Graphic 4">
                    <a:extLst>
                      <a:ext uri="{FF2B5EF4-FFF2-40B4-BE49-F238E27FC236}">
                        <a16:creationId xmlns:a16="http://schemas.microsoft.com/office/drawing/2014/main" id="{BAB8805D-4824-47BC-9079-8003E83117F9}"/>
                      </a:ext>
                    </a:extLst>
                  </p:cNvPr>
                  <p:cNvGrpSpPr/>
                  <p:nvPr/>
                </p:nvGrpSpPr>
                <p:grpSpPr>
                  <a:xfrm>
                    <a:off x="8367932" y="-815478"/>
                    <a:ext cx="1296959" cy="2043793"/>
                    <a:chOff x="8367932" y="-815478"/>
                    <a:chExt cx="1296959" cy="2043793"/>
                  </a:xfrm>
                </p:grpSpPr>
                <p:grpSp>
                  <p:nvGrpSpPr>
                    <p:cNvPr id="1855" name="Graphic 4">
                      <a:extLst>
                        <a:ext uri="{FF2B5EF4-FFF2-40B4-BE49-F238E27FC236}">
                          <a16:creationId xmlns:a16="http://schemas.microsoft.com/office/drawing/2014/main" id="{A40491CD-5732-4282-913F-AF00010027D1}"/>
                        </a:ext>
                      </a:extLst>
                    </p:cNvPr>
                    <p:cNvGrpSpPr/>
                    <p:nvPr/>
                  </p:nvGrpSpPr>
                  <p:grpSpPr>
                    <a:xfrm>
                      <a:off x="8800703" y="-426804"/>
                      <a:ext cx="261871" cy="443012"/>
                      <a:chOff x="8800703" y="-426804"/>
                      <a:chExt cx="261871" cy="443012"/>
                    </a:xfrm>
                  </p:grpSpPr>
                  <p:grpSp>
                    <p:nvGrpSpPr>
                      <p:cNvPr id="1907" name="Graphic 4">
                        <a:extLst>
                          <a:ext uri="{FF2B5EF4-FFF2-40B4-BE49-F238E27FC236}">
                            <a16:creationId xmlns:a16="http://schemas.microsoft.com/office/drawing/2014/main" id="{C1484EE0-0480-4576-A025-871D709D3B3D}"/>
                          </a:ext>
                        </a:extLst>
                      </p:cNvPr>
                      <p:cNvGrpSpPr/>
                      <p:nvPr/>
                    </p:nvGrpSpPr>
                    <p:grpSpPr>
                      <a:xfrm>
                        <a:off x="8800703" y="-426804"/>
                        <a:ext cx="261871" cy="443012"/>
                        <a:chOff x="8800703" y="-426804"/>
                        <a:chExt cx="261871" cy="443012"/>
                      </a:xfrm>
                    </p:grpSpPr>
                    <p:sp>
                      <p:nvSpPr>
                        <p:cNvPr id="1914" name="Freeform: Shape 1913">
                          <a:extLst>
                            <a:ext uri="{FF2B5EF4-FFF2-40B4-BE49-F238E27FC236}">
                              <a16:creationId xmlns:a16="http://schemas.microsoft.com/office/drawing/2014/main" id="{54DE90CA-F6BE-444C-9090-A21533449BBD}"/>
                            </a:ext>
                          </a:extLst>
                        </p:cNvPr>
                        <p:cNvSpPr/>
                        <p:nvPr/>
                      </p:nvSpPr>
                      <p:spPr>
                        <a:xfrm>
                          <a:off x="8936774" y="-105642"/>
                          <a:ext cx="58927" cy="120797"/>
                        </a:xfrm>
                        <a:custGeom>
                          <a:avLst/>
                          <a:gdLst>
                            <a:gd name="connsiteX0" fmla="*/ 50181 w 58927"/>
                            <a:gd name="connsiteY0" fmla="*/ 88240 h 120797"/>
                            <a:gd name="connsiteX1" fmla="*/ 21241 w 58927"/>
                            <a:gd name="connsiteY1" fmla="*/ 0 h 120797"/>
                            <a:gd name="connsiteX2" fmla="*/ 1184 w 58927"/>
                            <a:gd name="connsiteY2" fmla="*/ 412 h 120797"/>
                            <a:gd name="connsiteX3" fmla="*/ 58332 w 58927"/>
                            <a:gd name="connsiteY3" fmla="*/ 120798 h 120797"/>
                            <a:gd name="connsiteX4" fmla="*/ 50868 w 58927"/>
                            <a:gd name="connsiteY4" fmla="*/ 91125 h 120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7" h="120797">
                              <a:moveTo>
                                <a:pt x="50181" y="88240"/>
                              </a:moveTo>
                              <a:cubicBezTo>
                                <a:pt x="29392" y="64200"/>
                                <a:pt x="18722" y="31688"/>
                                <a:pt x="21241" y="0"/>
                              </a:cubicBezTo>
                              <a:cubicBezTo>
                                <a:pt x="14555" y="137"/>
                                <a:pt x="7870" y="275"/>
                                <a:pt x="1184" y="412"/>
                              </a:cubicBezTo>
                              <a:cubicBezTo>
                                <a:pt x="-5685" y="46982"/>
                                <a:pt x="17852" y="96666"/>
                                <a:pt x="58332" y="120798"/>
                              </a:cubicBezTo>
                              <a:cubicBezTo>
                                <a:pt x="60255" y="110449"/>
                                <a:pt x="57462" y="99321"/>
                                <a:pt x="50868" y="91125"/>
                              </a:cubicBezTo>
                            </a:path>
                          </a:pathLst>
                        </a:custGeom>
                        <a:solidFill>
                          <a:srgbClr val="49684F"/>
                        </a:solidFill>
                        <a:ln w="4577" cap="flat">
                          <a:noFill/>
                          <a:prstDash val="solid"/>
                          <a:miter/>
                        </a:ln>
                      </p:spPr>
                      <p:txBody>
                        <a:bodyPr rtlCol="0" anchor="ctr"/>
                        <a:lstStyle/>
                        <a:p>
                          <a:endParaRPr lang="th-TH"/>
                        </a:p>
                      </p:txBody>
                    </p:sp>
                    <p:sp>
                      <p:nvSpPr>
                        <p:cNvPr id="1915" name="Freeform: Shape 1914">
                          <a:extLst>
                            <a:ext uri="{FF2B5EF4-FFF2-40B4-BE49-F238E27FC236}">
                              <a16:creationId xmlns:a16="http://schemas.microsoft.com/office/drawing/2014/main" id="{75FFEF71-EED1-4C68-B816-57AAEBEA0348}"/>
                            </a:ext>
                          </a:extLst>
                        </p:cNvPr>
                        <p:cNvSpPr/>
                        <p:nvPr/>
                      </p:nvSpPr>
                      <p:spPr>
                        <a:xfrm>
                          <a:off x="8934759" y="-102879"/>
                          <a:ext cx="64278" cy="119088"/>
                        </a:xfrm>
                        <a:custGeom>
                          <a:avLst/>
                          <a:gdLst>
                            <a:gd name="connsiteX0" fmla="*/ 61903 w 64278"/>
                            <a:gd name="connsiteY0" fmla="*/ 107320 h 119088"/>
                            <a:gd name="connsiteX1" fmla="*/ 16845 w 64278"/>
                            <a:gd name="connsiteY1" fmla="*/ 20774 h 119088"/>
                            <a:gd name="connsiteX2" fmla="*/ 13319 w 64278"/>
                            <a:gd name="connsiteY2" fmla="*/ 5709 h 119088"/>
                            <a:gd name="connsiteX3" fmla="*/ 85 w 64278"/>
                            <a:gd name="connsiteY3" fmla="*/ 1038 h 119088"/>
                            <a:gd name="connsiteX4" fmla="*/ 60713 w 64278"/>
                            <a:gd name="connsiteY4" fmla="*/ 119088 h 119088"/>
                            <a:gd name="connsiteX5" fmla="*/ 63369 w 64278"/>
                            <a:gd name="connsiteY5" fmla="*/ 108785 h 11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278" h="119088">
                              <a:moveTo>
                                <a:pt x="61903" y="107320"/>
                              </a:moveTo>
                              <a:cubicBezTo>
                                <a:pt x="36672" y="85569"/>
                                <a:pt x="20187" y="53927"/>
                                <a:pt x="16845" y="20774"/>
                              </a:cubicBezTo>
                              <a:cubicBezTo>
                                <a:pt x="16295" y="15600"/>
                                <a:pt x="16020" y="10150"/>
                                <a:pt x="13319" y="5709"/>
                              </a:cubicBezTo>
                              <a:cubicBezTo>
                                <a:pt x="10617" y="1267"/>
                                <a:pt x="4527" y="-1664"/>
                                <a:pt x="85" y="1038"/>
                              </a:cubicBezTo>
                              <a:cubicBezTo>
                                <a:pt x="-1609" y="47241"/>
                                <a:pt x="22202" y="93537"/>
                                <a:pt x="60713" y="119088"/>
                              </a:cubicBezTo>
                              <a:cubicBezTo>
                                <a:pt x="64056" y="117028"/>
                                <a:pt x="65292" y="112219"/>
                                <a:pt x="63369" y="108785"/>
                              </a:cubicBezTo>
                            </a:path>
                          </a:pathLst>
                        </a:custGeom>
                        <a:solidFill>
                          <a:srgbClr val="304640"/>
                        </a:solidFill>
                        <a:ln w="4577" cap="flat">
                          <a:noFill/>
                          <a:prstDash val="solid"/>
                          <a:miter/>
                        </a:ln>
                      </p:spPr>
                      <p:txBody>
                        <a:bodyPr rtlCol="0" anchor="ctr"/>
                        <a:lstStyle/>
                        <a:p>
                          <a:endParaRPr lang="th-TH"/>
                        </a:p>
                      </p:txBody>
                    </p:sp>
                    <p:sp>
                      <p:nvSpPr>
                        <p:cNvPr id="1916" name="Freeform: Shape 1915">
                          <a:extLst>
                            <a:ext uri="{FF2B5EF4-FFF2-40B4-BE49-F238E27FC236}">
                              <a16:creationId xmlns:a16="http://schemas.microsoft.com/office/drawing/2014/main" id="{4D722BD6-EDE5-445A-8FE7-69E4F3324762}"/>
                            </a:ext>
                          </a:extLst>
                        </p:cNvPr>
                        <p:cNvSpPr/>
                        <p:nvPr/>
                      </p:nvSpPr>
                      <p:spPr>
                        <a:xfrm>
                          <a:off x="8800703" y="-401526"/>
                          <a:ext cx="164824" cy="304175"/>
                        </a:xfrm>
                        <a:custGeom>
                          <a:avLst/>
                          <a:gdLst>
                            <a:gd name="connsiteX0" fmla="*/ 155342 w 164824"/>
                            <a:gd name="connsiteY0" fmla="*/ 95821 h 304175"/>
                            <a:gd name="connsiteX1" fmla="*/ 164684 w 164824"/>
                            <a:gd name="connsiteY1" fmla="*/ 20266 h 304175"/>
                            <a:gd name="connsiteX2" fmla="*/ 162531 w 164824"/>
                            <a:gd name="connsiteY2" fmla="*/ 12206 h 304175"/>
                            <a:gd name="connsiteX3" fmla="*/ 156578 w 164824"/>
                            <a:gd name="connsiteY3" fmla="*/ 8268 h 304175"/>
                            <a:gd name="connsiteX4" fmla="*/ 25569 w 164824"/>
                            <a:gd name="connsiteY4" fmla="*/ 42337 h 304175"/>
                            <a:gd name="connsiteX5" fmla="*/ 1803 w 164824"/>
                            <a:gd name="connsiteY5" fmla="*/ 146604 h 304175"/>
                            <a:gd name="connsiteX6" fmla="*/ 44756 w 164824"/>
                            <a:gd name="connsiteY6" fmla="*/ 246750 h 304175"/>
                            <a:gd name="connsiteX7" fmla="*/ 151358 w 164824"/>
                            <a:gd name="connsiteY7" fmla="*/ 280498 h 304175"/>
                            <a:gd name="connsiteX8" fmla="*/ 155342 w 164824"/>
                            <a:gd name="connsiteY8" fmla="*/ 95821 h 30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24" h="304175">
                              <a:moveTo>
                                <a:pt x="155342" y="95821"/>
                              </a:moveTo>
                              <a:cubicBezTo>
                                <a:pt x="158685" y="70636"/>
                                <a:pt x="165920" y="45680"/>
                                <a:pt x="164684" y="20266"/>
                              </a:cubicBezTo>
                              <a:cubicBezTo>
                                <a:pt x="164546" y="17472"/>
                                <a:pt x="164225" y="14450"/>
                                <a:pt x="162531" y="12206"/>
                              </a:cubicBezTo>
                              <a:cubicBezTo>
                                <a:pt x="161066" y="10283"/>
                                <a:pt x="158776" y="9184"/>
                                <a:pt x="156578" y="8268"/>
                              </a:cubicBezTo>
                              <a:cubicBezTo>
                                <a:pt x="111886" y="-10735"/>
                                <a:pt x="55288" y="4010"/>
                                <a:pt x="25569" y="42337"/>
                              </a:cubicBezTo>
                              <a:cubicBezTo>
                                <a:pt x="3131" y="71277"/>
                                <a:pt x="-3692" y="110337"/>
                                <a:pt x="1803" y="146604"/>
                              </a:cubicBezTo>
                              <a:cubicBezTo>
                                <a:pt x="7298" y="182825"/>
                                <a:pt x="24104" y="216528"/>
                                <a:pt x="44756" y="246750"/>
                              </a:cubicBezTo>
                              <a:cubicBezTo>
                                <a:pt x="66690" y="278850"/>
                                <a:pt x="128096" y="336959"/>
                                <a:pt x="151358" y="280498"/>
                              </a:cubicBezTo>
                              <a:cubicBezTo>
                                <a:pt x="172880" y="228159"/>
                                <a:pt x="147924" y="151687"/>
                                <a:pt x="155342" y="95821"/>
                              </a:cubicBezTo>
                              <a:close/>
                            </a:path>
                          </a:pathLst>
                        </a:custGeom>
                        <a:solidFill>
                          <a:srgbClr val="4C5E59"/>
                        </a:solidFill>
                        <a:ln w="4577" cap="flat">
                          <a:noFill/>
                          <a:prstDash val="solid"/>
                          <a:miter/>
                        </a:ln>
                      </p:spPr>
                      <p:txBody>
                        <a:bodyPr rtlCol="0" anchor="ctr"/>
                        <a:lstStyle/>
                        <a:p>
                          <a:endParaRPr lang="th-TH"/>
                        </a:p>
                      </p:txBody>
                    </p:sp>
                    <p:sp>
                      <p:nvSpPr>
                        <p:cNvPr id="1917" name="Freeform: Shape 1916">
                          <a:extLst>
                            <a:ext uri="{FF2B5EF4-FFF2-40B4-BE49-F238E27FC236}">
                              <a16:creationId xmlns:a16="http://schemas.microsoft.com/office/drawing/2014/main" id="{4E01122C-0188-40F5-B6AC-7D03B26E59E2}"/>
                            </a:ext>
                          </a:extLst>
                        </p:cNvPr>
                        <p:cNvSpPr/>
                        <p:nvPr/>
                      </p:nvSpPr>
                      <p:spPr>
                        <a:xfrm>
                          <a:off x="8941104" y="-426804"/>
                          <a:ext cx="121470" cy="328462"/>
                        </a:xfrm>
                        <a:custGeom>
                          <a:avLst/>
                          <a:gdLst>
                            <a:gd name="connsiteX0" fmla="*/ 7203 w 121470"/>
                            <a:gd name="connsiteY0" fmla="*/ 227793 h 328462"/>
                            <a:gd name="connsiteX1" fmla="*/ 24741 w 121470"/>
                            <a:gd name="connsiteY1" fmla="*/ 53236 h 328462"/>
                            <a:gd name="connsiteX2" fmla="*/ 57711 w 121470"/>
                            <a:gd name="connsiteY2" fmla="*/ 2225 h 328462"/>
                            <a:gd name="connsiteX3" fmla="*/ 110737 w 121470"/>
                            <a:gd name="connsiteY3" fmla="*/ 25304 h 328462"/>
                            <a:gd name="connsiteX4" fmla="*/ 121132 w 121470"/>
                            <a:gd name="connsiteY4" fmla="*/ 86481 h 328462"/>
                            <a:gd name="connsiteX5" fmla="*/ 34952 w 121470"/>
                            <a:gd name="connsiteY5" fmla="*/ 312233 h 328462"/>
                            <a:gd name="connsiteX6" fmla="*/ 22131 w 121470"/>
                            <a:gd name="connsiteY6" fmla="*/ 324642 h 328462"/>
                            <a:gd name="connsiteX7" fmla="*/ 7203 w 121470"/>
                            <a:gd name="connsiteY7" fmla="*/ 227793 h 32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470" h="328462">
                              <a:moveTo>
                                <a:pt x="7203" y="227793"/>
                              </a:moveTo>
                              <a:cubicBezTo>
                                <a:pt x="5005" y="169180"/>
                                <a:pt x="10958" y="110247"/>
                                <a:pt x="24741" y="53236"/>
                              </a:cubicBezTo>
                              <a:cubicBezTo>
                                <a:pt x="29686" y="32722"/>
                                <a:pt x="38020" y="9780"/>
                                <a:pt x="57711" y="2225"/>
                              </a:cubicBezTo>
                              <a:cubicBezTo>
                                <a:pt x="77309" y="-5285"/>
                                <a:pt x="100205" y="7170"/>
                                <a:pt x="110737" y="25304"/>
                              </a:cubicBezTo>
                              <a:cubicBezTo>
                                <a:pt x="121315" y="43437"/>
                                <a:pt x="122185" y="65554"/>
                                <a:pt x="121132" y="86481"/>
                              </a:cubicBezTo>
                              <a:cubicBezTo>
                                <a:pt x="117011" y="168264"/>
                                <a:pt x="86376" y="248491"/>
                                <a:pt x="34952" y="312233"/>
                              </a:cubicBezTo>
                              <a:cubicBezTo>
                                <a:pt x="31197" y="316903"/>
                                <a:pt x="27213" y="321528"/>
                                <a:pt x="22131" y="324642"/>
                              </a:cubicBezTo>
                              <a:cubicBezTo>
                                <a:pt x="-17250" y="348728"/>
                                <a:pt x="8119" y="252017"/>
                                <a:pt x="7203" y="227793"/>
                              </a:cubicBezTo>
                              <a:close/>
                            </a:path>
                          </a:pathLst>
                        </a:custGeom>
                        <a:solidFill>
                          <a:srgbClr val="737977"/>
                        </a:solidFill>
                        <a:ln w="4577" cap="flat">
                          <a:noFill/>
                          <a:prstDash val="solid"/>
                          <a:miter/>
                        </a:ln>
                      </p:spPr>
                      <p:txBody>
                        <a:bodyPr rtlCol="0" anchor="ctr"/>
                        <a:lstStyle/>
                        <a:p>
                          <a:endParaRPr lang="th-TH"/>
                        </a:p>
                      </p:txBody>
                    </p:sp>
                  </p:grpSp>
                  <p:sp>
                    <p:nvSpPr>
                      <p:cNvPr id="1908" name="Freeform: Shape 1907">
                        <a:extLst>
                          <a:ext uri="{FF2B5EF4-FFF2-40B4-BE49-F238E27FC236}">
                            <a16:creationId xmlns:a16="http://schemas.microsoft.com/office/drawing/2014/main" id="{CCD65DEE-F853-4EC8-9B35-E875F435EE63}"/>
                          </a:ext>
                        </a:extLst>
                      </p:cNvPr>
                      <p:cNvSpPr/>
                      <p:nvPr/>
                    </p:nvSpPr>
                    <p:spPr>
                      <a:xfrm>
                        <a:off x="8824010" y="-390070"/>
                        <a:ext cx="143774" cy="298368"/>
                      </a:xfrm>
                      <a:custGeom>
                        <a:avLst/>
                        <a:gdLst>
                          <a:gd name="connsiteX0" fmla="*/ 51305 w 143774"/>
                          <a:gd name="connsiteY0" fmla="*/ 7528 h 298368"/>
                          <a:gd name="connsiteX1" fmla="*/ 22914 w 143774"/>
                          <a:gd name="connsiteY1" fmla="*/ 42970 h 298368"/>
                          <a:gd name="connsiteX2" fmla="*/ 2995 w 143774"/>
                          <a:gd name="connsiteY2" fmla="*/ 67881 h 298368"/>
                          <a:gd name="connsiteX3" fmla="*/ 3224 w 143774"/>
                          <a:gd name="connsiteY3" fmla="*/ 125349 h 298368"/>
                          <a:gd name="connsiteX4" fmla="*/ 20350 w 143774"/>
                          <a:gd name="connsiteY4" fmla="*/ 83083 h 298368"/>
                          <a:gd name="connsiteX5" fmla="*/ 27219 w 143774"/>
                          <a:gd name="connsiteY5" fmla="*/ 71681 h 298368"/>
                          <a:gd name="connsiteX6" fmla="*/ 36514 w 143774"/>
                          <a:gd name="connsiteY6" fmla="*/ 67057 h 298368"/>
                          <a:gd name="connsiteX7" fmla="*/ 85282 w 143774"/>
                          <a:gd name="connsiteY7" fmla="*/ 67789 h 298368"/>
                          <a:gd name="connsiteX8" fmla="*/ 97279 w 143774"/>
                          <a:gd name="connsiteY8" fmla="*/ 118572 h 298368"/>
                          <a:gd name="connsiteX9" fmla="*/ 96364 w 143774"/>
                          <a:gd name="connsiteY9" fmla="*/ 127730 h 298368"/>
                          <a:gd name="connsiteX10" fmla="*/ 94486 w 143774"/>
                          <a:gd name="connsiteY10" fmla="*/ 132950 h 298368"/>
                          <a:gd name="connsiteX11" fmla="*/ 87984 w 143774"/>
                          <a:gd name="connsiteY11" fmla="*/ 133866 h 298368"/>
                          <a:gd name="connsiteX12" fmla="*/ 46680 w 143774"/>
                          <a:gd name="connsiteY12" fmla="*/ 120266 h 298368"/>
                          <a:gd name="connsiteX13" fmla="*/ 67698 w 143774"/>
                          <a:gd name="connsiteY13" fmla="*/ 146871 h 298368"/>
                          <a:gd name="connsiteX14" fmla="*/ 106667 w 143774"/>
                          <a:gd name="connsiteY14" fmla="*/ 230349 h 298368"/>
                          <a:gd name="connsiteX15" fmla="*/ 104835 w 143774"/>
                          <a:gd name="connsiteY15" fmla="*/ 235569 h 298368"/>
                          <a:gd name="connsiteX16" fmla="*/ 99890 w 143774"/>
                          <a:gd name="connsiteY16" fmla="*/ 237217 h 298368"/>
                          <a:gd name="connsiteX17" fmla="*/ 41963 w 143774"/>
                          <a:gd name="connsiteY17" fmla="*/ 212261 h 298368"/>
                          <a:gd name="connsiteX18" fmla="*/ 5834 w 143774"/>
                          <a:gd name="connsiteY18" fmla="*/ 158410 h 298368"/>
                          <a:gd name="connsiteX19" fmla="*/ 27493 w 143774"/>
                          <a:gd name="connsiteY19" fmla="*/ 198707 h 298368"/>
                          <a:gd name="connsiteX20" fmla="*/ 67744 w 143774"/>
                          <a:gd name="connsiteY20" fmla="*/ 259609 h 298368"/>
                          <a:gd name="connsiteX21" fmla="*/ 123976 w 143774"/>
                          <a:gd name="connsiteY21" fmla="*/ 297708 h 298368"/>
                          <a:gd name="connsiteX22" fmla="*/ 118618 w 143774"/>
                          <a:gd name="connsiteY22" fmla="*/ 217985 h 298368"/>
                          <a:gd name="connsiteX23" fmla="*/ 131898 w 143774"/>
                          <a:gd name="connsiteY23" fmla="*/ 159921 h 298368"/>
                          <a:gd name="connsiteX24" fmla="*/ 51305 w 143774"/>
                          <a:gd name="connsiteY24" fmla="*/ 7528 h 29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3774" h="298368">
                            <a:moveTo>
                              <a:pt x="51305" y="7528"/>
                            </a:moveTo>
                            <a:cubicBezTo>
                              <a:pt x="36056" y="12931"/>
                              <a:pt x="22502" y="26806"/>
                              <a:pt x="22914" y="42970"/>
                            </a:cubicBezTo>
                            <a:cubicBezTo>
                              <a:pt x="11558" y="43978"/>
                              <a:pt x="5422" y="56708"/>
                              <a:pt x="2995" y="67881"/>
                            </a:cubicBezTo>
                            <a:cubicBezTo>
                              <a:pt x="-1081" y="86747"/>
                              <a:pt x="-989" y="106529"/>
                              <a:pt x="3224" y="125349"/>
                            </a:cubicBezTo>
                            <a:cubicBezTo>
                              <a:pt x="8948" y="111245"/>
                              <a:pt x="14626" y="97141"/>
                              <a:pt x="20350" y="83083"/>
                            </a:cubicBezTo>
                            <a:cubicBezTo>
                              <a:pt x="22044" y="78916"/>
                              <a:pt x="23830" y="74612"/>
                              <a:pt x="27219" y="71681"/>
                            </a:cubicBezTo>
                            <a:cubicBezTo>
                              <a:pt x="29874" y="69392"/>
                              <a:pt x="33217" y="68201"/>
                              <a:pt x="36514" y="67057"/>
                            </a:cubicBezTo>
                            <a:cubicBezTo>
                              <a:pt x="52587" y="61516"/>
                              <a:pt x="71865" y="57349"/>
                              <a:pt x="85282" y="67789"/>
                            </a:cubicBezTo>
                            <a:cubicBezTo>
                              <a:pt x="99615" y="79008"/>
                              <a:pt x="99111" y="100438"/>
                              <a:pt x="97279" y="118572"/>
                            </a:cubicBezTo>
                            <a:cubicBezTo>
                              <a:pt x="96959" y="121640"/>
                              <a:pt x="96684" y="124662"/>
                              <a:pt x="96364" y="127730"/>
                            </a:cubicBezTo>
                            <a:cubicBezTo>
                              <a:pt x="96180" y="129608"/>
                              <a:pt x="95906" y="131668"/>
                              <a:pt x="94486" y="132950"/>
                            </a:cubicBezTo>
                            <a:cubicBezTo>
                              <a:pt x="92792" y="134507"/>
                              <a:pt x="90227" y="134278"/>
                              <a:pt x="87984" y="133866"/>
                            </a:cubicBezTo>
                            <a:cubicBezTo>
                              <a:pt x="73651" y="131439"/>
                              <a:pt x="59639" y="126860"/>
                              <a:pt x="46680" y="120266"/>
                            </a:cubicBezTo>
                            <a:cubicBezTo>
                              <a:pt x="45215" y="132126"/>
                              <a:pt x="57899" y="140002"/>
                              <a:pt x="67698" y="146871"/>
                            </a:cubicBezTo>
                            <a:cubicBezTo>
                              <a:pt x="94028" y="165325"/>
                              <a:pt x="109414" y="198340"/>
                              <a:pt x="106667" y="230349"/>
                            </a:cubicBezTo>
                            <a:cubicBezTo>
                              <a:pt x="106484" y="232226"/>
                              <a:pt x="106209" y="234241"/>
                              <a:pt x="104835" y="235569"/>
                            </a:cubicBezTo>
                            <a:cubicBezTo>
                              <a:pt x="103553" y="236805"/>
                              <a:pt x="101630" y="237080"/>
                              <a:pt x="99890" y="237217"/>
                            </a:cubicBezTo>
                            <a:cubicBezTo>
                              <a:pt x="78230" y="238774"/>
                              <a:pt x="57258" y="227647"/>
                              <a:pt x="41963" y="212261"/>
                            </a:cubicBezTo>
                            <a:cubicBezTo>
                              <a:pt x="26669" y="196875"/>
                              <a:pt x="16137" y="177505"/>
                              <a:pt x="5834" y="158410"/>
                            </a:cubicBezTo>
                            <a:cubicBezTo>
                              <a:pt x="10505" y="172972"/>
                              <a:pt x="19068" y="185931"/>
                              <a:pt x="27493" y="198707"/>
                            </a:cubicBezTo>
                            <a:cubicBezTo>
                              <a:pt x="40910" y="218992"/>
                              <a:pt x="54327" y="239278"/>
                              <a:pt x="67744" y="259609"/>
                            </a:cubicBezTo>
                            <a:cubicBezTo>
                              <a:pt x="81069" y="279758"/>
                              <a:pt x="100347" y="302562"/>
                              <a:pt x="123976" y="297708"/>
                            </a:cubicBezTo>
                            <a:cubicBezTo>
                              <a:pt x="124846" y="271057"/>
                              <a:pt x="116787" y="244590"/>
                              <a:pt x="118618" y="217985"/>
                            </a:cubicBezTo>
                            <a:cubicBezTo>
                              <a:pt x="119992" y="198157"/>
                              <a:pt x="126769" y="179154"/>
                              <a:pt x="131898" y="159921"/>
                            </a:cubicBezTo>
                            <a:cubicBezTo>
                              <a:pt x="149985" y="91646"/>
                              <a:pt x="162486" y="-31670"/>
                              <a:pt x="51305" y="7528"/>
                            </a:cubicBezTo>
                            <a:close/>
                          </a:path>
                        </a:pathLst>
                      </a:custGeom>
                      <a:solidFill>
                        <a:srgbClr val="485954"/>
                      </a:solidFill>
                      <a:ln w="4577" cap="flat">
                        <a:noFill/>
                        <a:prstDash val="solid"/>
                        <a:miter/>
                      </a:ln>
                    </p:spPr>
                    <p:txBody>
                      <a:bodyPr rtlCol="0" anchor="ctr"/>
                      <a:lstStyle/>
                      <a:p>
                        <a:endParaRPr lang="th-TH"/>
                      </a:p>
                    </p:txBody>
                  </p:sp>
                  <p:sp>
                    <p:nvSpPr>
                      <p:cNvPr id="1909" name="Freeform: Shape 1908">
                        <a:extLst>
                          <a:ext uri="{FF2B5EF4-FFF2-40B4-BE49-F238E27FC236}">
                            <a16:creationId xmlns:a16="http://schemas.microsoft.com/office/drawing/2014/main" id="{8FB132B9-9AFB-47F2-8023-5BE7BC733A5C}"/>
                          </a:ext>
                        </a:extLst>
                      </p:cNvPr>
                      <p:cNvSpPr/>
                      <p:nvPr/>
                    </p:nvSpPr>
                    <p:spPr>
                      <a:xfrm>
                        <a:off x="8959522" y="-423442"/>
                        <a:ext cx="92793" cy="306947"/>
                      </a:xfrm>
                      <a:custGeom>
                        <a:avLst/>
                        <a:gdLst>
                          <a:gd name="connsiteX0" fmla="*/ 42819 w 92793"/>
                          <a:gd name="connsiteY0" fmla="*/ 223333 h 306947"/>
                          <a:gd name="connsiteX1" fmla="*/ 73316 w 92793"/>
                          <a:gd name="connsiteY1" fmla="*/ 171405 h 306947"/>
                          <a:gd name="connsiteX2" fmla="*/ 82886 w 92793"/>
                          <a:gd name="connsiteY2" fmla="*/ 104779 h 306947"/>
                          <a:gd name="connsiteX3" fmla="*/ 85038 w 92793"/>
                          <a:gd name="connsiteY3" fmla="*/ 50974 h 306947"/>
                          <a:gd name="connsiteX4" fmla="*/ 83527 w 92793"/>
                          <a:gd name="connsiteY4" fmla="*/ 37557 h 306947"/>
                          <a:gd name="connsiteX5" fmla="*/ 68920 w 92793"/>
                          <a:gd name="connsiteY5" fmla="*/ 24873 h 306947"/>
                          <a:gd name="connsiteX6" fmla="*/ 34943 w 92793"/>
                          <a:gd name="connsiteY6" fmla="*/ 11960 h 306947"/>
                          <a:gd name="connsiteX7" fmla="*/ 5224 w 92793"/>
                          <a:gd name="connsiteY7" fmla="*/ 53264 h 306947"/>
                          <a:gd name="connsiteX8" fmla="*/ 57563 w 92793"/>
                          <a:gd name="connsiteY8" fmla="*/ 8 h 306947"/>
                          <a:gd name="connsiteX9" fmla="*/ 70294 w 92793"/>
                          <a:gd name="connsiteY9" fmla="*/ 3443 h 306947"/>
                          <a:gd name="connsiteX10" fmla="*/ 76155 w 92793"/>
                          <a:gd name="connsiteY10" fmla="*/ 10403 h 306947"/>
                          <a:gd name="connsiteX11" fmla="*/ 92777 w 92793"/>
                          <a:gd name="connsiteY11" fmla="*/ 101848 h 306947"/>
                          <a:gd name="connsiteX12" fmla="*/ 84031 w 92793"/>
                          <a:gd name="connsiteY12" fmla="*/ 172962 h 306947"/>
                          <a:gd name="connsiteX13" fmla="*/ 68370 w 92793"/>
                          <a:gd name="connsiteY13" fmla="*/ 203780 h 306947"/>
                          <a:gd name="connsiteX14" fmla="*/ 5178 w 92793"/>
                          <a:gd name="connsiteY14" fmla="*/ 306948 h 306947"/>
                          <a:gd name="connsiteX15" fmla="*/ 42819 w 92793"/>
                          <a:gd name="connsiteY15" fmla="*/ 223333 h 30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793" h="306947">
                            <a:moveTo>
                              <a:pt x="42819" y="223333"/>
                            </a:moveTo>
                            <a:cubicBezTo>
                              <a:pt x="54587" y="206985"/>
                              <a:pt x="66447" y="190317"/>
                              <a:pt x="73316" y="171405"/>
                            </a:cubicBezTo>
                            <a:cubicBezTo>
                              <a:pt x="81009" y="150204"/>
                              <a:pt x="81970" y="127308"/>
                              <a:pt x="82886" y="104779"/>
                            </a:cubicBezTo>
                            <a:cubicBezTo>
                              <a:pt x="83619" y="86829"/>
                              <a:pt x="84306" y="68924"/>
                              <a:pt x="85038" y="50974"/>
                            </a:cubicBezTo>
                            <a:cubicBezTo>
                              <a:pt x="85221" y="46441"/>
                              <a:pt x="85359" y="41724"/>
                              <a:pt x="83527" y="37557"/>
                            </a:cubicBezTo>
                            <a:cubicBezTo>
                              <a:pt x="80871" y="31513"/>
                              <a:pt x="74689" y="27987"/>
                              <a:pt x="68920" y="24873"/>
                            </a:cubicBezTo>
                            <a:cubicBezTo>
                              <a:pt x="58205" y="19057"/>
                              <a:pt x="47077" y="13150"/>
                              <a:pt x="34943" y="11960"/>
                            </a:cubicBezTo>
                            <a:cubicBezTo>
                              <a:pt x="22808" y="10769"/>
                              <a:pt x="10810" y="42457"/>
                              <a:pt x="5224" y="53264"/>
                            </a:cubicBezTo>
                            <a:cubicBezTo>
                              <a:pt x="17542" y="36504"/>
                              <a:pt x="36774" y="-633"/>
                              <a:pt x="57563" y="8"/>
                            </a:cubicBezTo>
                            <a:cubicBezTo>
                              <a:pt x="62051" y="146"/>
                              <a:pt x="66676" y="832"/>
                              <a:pt x="70294" y="3443"/>
                            </a:cubicBezTo>
                            <a:cubicBezTo>
                              <a:pt x="72766" y="5228"/>
                              <a:pt x="74552" y="7793"/>
                              <a:pt x="76155" y="10403"/>
                            </a:cubicBezTo>
                            <a:cubicBezTo>
                              <a:pt x="92594" y="37191"/>
                              <a:pt x="92914" y="70435"/>
                              <a:pt x="92777" y="101848"/>
                            </a:cubicBezTo>
                            <a:cubicBezTo>
                              <a:pt x="92640" y="125843"/>
                              <a:pt x="92411" y="150479"/>
                              <a:pt x="84031" y="172962"/>
                            </a:cubicBezTo>
                            <a:cubicBezTo>
                              <a:pt x="80001" y="183769"/>
                              <a:pt x="74186" y="193797"/>
                              <a:pt x="68370" y="203780"/>
                            </a:cubicBezTo>
                            <a:cubicBezTo>
                              <a:pt x="49687" y="235971"/>
                              <a:pt x="31875" y="282175"/>
                              <a:pt x="5178" y="306948"/>
                            </a:cubicBezTo>
                            <a:cubicBezTo>
                              <a:pt x="-14833" y="282358"/>
                              <a:pt x="28623" y="243069"/>
                              <a:pt x="42819" y="223333"/>
                            </a:cubicBezTo>
                            <a:close/>
                          </a:path>
                        </a:pathLst>
                      </a:custGeom>
                      <a:solidFill>
                        <a:srgbClr val="4A645A"/>
                      </a:solidFill>
                      <a:ln w="4577" cap="flat">
                        <a:noFill/>
                        <a:prstDash val="solid"/>
                        <a:miter/>
                      </a:ln>
                    </p:spPr>
                    <p:txBody>
                      <a:bodyPr rtlCol="0" anchor="ctr"/>
                      <a:lstStyle/>
                      <a:p>
                        <a:endParaRPr lang="th-TH"/>
                      </a:p>
                    </p:txBody>
                  </p:sp>
                  <p:sp>
                    <p:nvSpPr>
                      <p:cNvPr id="1910" name="Freeform: Shape 1909">
                        <a:extLst>
                          <a:ext uri="{FF2B5EF4-FFF2-40B4-BE49-F238E27FC236}">
                            <a16:creationId xmlns:a16="http://schemas.microsoft.com/office/drawing/2014/main" id="{2976CF84-A643-4A0E-BDA6-0317D35081E5}"/>
                          </a:ext>
                        </a:extLst>
                      </p:cNvPr>
                      <p:cNvSpPr/>
                      <p:nvPr/>
                    </p:nvSpPr>
                    <p:spPr>
                      <a:xfrm>
                        <a:off x="8944002" y="-424264"/>
                        <a:ext cx="108996" cy="264405"/>
                      </a:xfrm>
                      <a:custGeom>
                        <a:avLst/>
                        <a:gdLst>
                          <a:gd name="connsiteX0" fmla="*/ 74732 w 108996"/>
                          <a:gd name="connsiteY0" fmla="*/ 69563 h 264405"/>
                          <a:gd name="connsiteX1" fmla="*/ 44555 w 108996"/>
                          <a:gd name="connsiteY1" fmla="*/ 96763 h 264405"/>
                          <a:gd name="connsiteX2" fmla="*/ 15386 w 108996"/>
                          <a:gd name="connsiteY2" fmla="*/ 124879 h 264405"/>
                          <a:gd name="connsiteX3" fmla="*/ 89980 w 108996"/>
                          <a:gd name="connsiteY3" fmla="*/ 74829 h 264405"/>
                          <a:gd name="connsiteX4" fmla="*/ 101153 w 108996"/>
                          <a:gd name="connsiteY4" fmla="*/ 112241 h 264405"/>
                          <a:gd name="connsiteX5" fmla="*/ 67176 w 108996"/>
                          <a:gd name="connsiteY5" fmla="*/ 160871 h 264405"/>
                          <a:gd name="connsiteX6" fmla="*/ 9433 w 108996"/>
                          <a:gd name="connsiteY6" fmla="*/ 208540 h 264405"/>
                          <a:gd name="connsiteX7" fmla="*/ 68550 w 108996"/>
                          <a:gd name="connsiteY7" fmla="*/ 171907 h 264405"/>
                          <a:gd name="connsiteX8" fmla="*/ 91995 w 108996"/>
                          <a:gd name="connsiteY8" fmla="*/ 167145 h 264405"/>
                          <a:gd name="connsiteX9" fmla="*/ 0 w 108996"/>
                          <a:gd name="connsiteY9" fmla="*/ 264406 h 264405"/>
                          <a:gd name="connsiteX10" fmla="*/ 43639 w 108996"/>
                          <a:gd name="connsiteY10" fmla="*/ 240090 h 264405"/>
                          <a:gd name="connsiteX11" fmla="*/ 69191 w 108996"/>
                          <a:gd name="connsiteY11" fmla="*/ 219026 h 264405"/>
                          <a:gd name="connsiteX12" fmla="*/ 99688 w 108996"/>
                          <a:gd name="connsiteY12" fmla="*/ 143974 h 264405"/>
                          <a:gd name="connsiteX13" fmla="*/ 108846 w 108996"/>
                          <a:gd name="connsiteY13" fmla="*/ 73089 h 264405"/>
                          <a:gd name="connsiteX14" fmla="*/ 81967 w 108996"/>
                          <a:gd name="connsiteY14" fmla="*/ 8661 h 264405"/>
                          <a:gd name="connsiteX15" fmla="*/ 63284 w 108996"/>
                          <a:gd name="connsiteY15" fmla="*/ 6 h 264405"/>
                          <a:gd name="connsiteX16" fmla="*/ 39656 w 108996"/>
                          <a:gd name="connsiteY16" fmla="*/ 17727 h 264405"/>
                          <a:gd name="connsiteX17" fmla="*/ 13142 w 108996"/>
                          <a:gd name="connsiteY17" fmla="*/ 74005 h 264405"/>
                          <a:gd name="connsiteX18" fmla="*/ 54354 w 108996"/>
                          <a:gd name="connsiteY18" fmla="*/ 18551 h 264405"/>
                          <a:gd name="connsiteX19" fmla="*/ 74732 w 108996"/>
                          <a:gd name="connsiteY19" fmla="*/ 69563 h 26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996" h="264405">
                            <a:moveTo>
                              <a:pt x="74732" y="69563"/>
                            </a:moveTo>
                            <a:cubicBezTo>
                              <a:pt x="66947" y="80736"/>
                              <a:pt x="55591" y="88750"/>
                              <a:pt x="44555" y="96763"/>
                            </a:cubicBezTo>
                            <a:cubicBezTo>
                              <a:pt x="33565" y="104731"/>
                              <a:pt x="22392" y="113248"/>
                              <a:pt x="15386" y="124879"/>
                            </a:cubicBezTo>
                            <a:cubicBezTo>
                              <a:pt x="40251" y="108211"/>
                              <a:pt x="65116" y="91543"/>
                              <a:pt x="89980" y="74829"/>
                            </a:cubicBezTo>
                            <a:cubicBezTo>
                              <a:pt x="95887" y="86598"/>
                              <a:pt x="101978" y="99099"/>
                              <a:pt x="101153" y="112241"/>
                            </a:cubicBezTo>
                            <a:cubicBezTo>
                              <a:pt x="99871" y="132572"/>
                              <a:pt x="82883" y="147912"/>
                              <a:pt x="67176" y="160871"/>
                            </a:cubicBezTo>
                            <a:cubicBezTo>
                              <a:pt x="47944" y="176761"/>
                              <a:pt x="28711" y="192650"/>
                              <a:pt x="9433" y="208540"/>
                            </a:cubicBezTo>
                            <a:cubicBezTo>
                              <a:pt x="29124" y="196314"/>
                              <a:pt x="48860" y="184133"/>
                              <a:pt x="68550" y="171907"/>
                            </a:cubicBezTo>
                            <a:cubicBezTo>
                              <a:pt x="75693" y="167465"/>
                              <a:pt x="84714" y="162978"/>
                              <a:pt x="91995" y="167145"/>
                            </a:cubicBezTo>
                            <a:cubicBezTo>
                              <a:pt x="71664" y="207578"/>
                              <a:pt x="39243" y="241876"/>
                              <a:pt x="0" y="264406"/>
                            </a:cubicBezTo>
                            <a:cubicBezTo>
                              <a:pt x="15157" y="257445"/>
                              <a:pt x="29764" y="249294"/>
                              <a:pt x="43639" y="240090"/>
                            </a:cubicBezTo>
                            <a:cubicBezTo>
                              <a:pt x="52843" y="233954"/>
                              <a:pt x="61818" y="227314"/>
                              <a:pt x="69191" y="219026"/>
                            </a:cubicBezTo>
                            <a:cubicBezTo>
                              <a:pt x="87324" y="198603"/>
                              <a:pt x="93827" y="170625"/>
                              <a:pt x="99688" y="143974"/>
                            </a:cubicBezTo>
                            <a:cubicBezTo>
                              <a:pt x="104817" y="120620"/>
                              <a:pt x="109945" y="96992"/>
                              <a:pt x="108846" y="73089"/>
                            </a:cubicBezTo>
                            <a:cubicBezTo>
                              <a:pt x="107747" y="49232"/>
                              <a:pt x="99642" y="24733"/>
                              <a:pt x="81967" y="8661"/>
                            </a:cubicBezTo>
                            <a:cubicBezTo>
                              <a:pt x="76746" y="3898"/>
                              <a:pt x="70290" y="-177"/>
                              <a:pt x="63284" y="6"/>
                            </a:cubicBezTo>
                            <a:cubicBezTo>
                              <a:pt x="53027" y="281"/>
                              <a:pt x="45334" y="9210"/>
                              <a:pt x="39656" y="17727"/>
                            </a:cubicBezTo>
                            <a:cubicBezTo>
                              <a:pt x="28162" y="35082"/>
                              <a:pt x="19187" y="54086"/>
                              <a:pt x="13142" y="74005"/>
                            </a:cubicBezTo>
                            <a:cubicBezTo>
                              <a:pt x="16210" y="63839"/>
                              <a:pt x="43410" y="20475"/>
                              <a:pt x="54354" y="18551"/>
                            </a:cubicBezTo>
                            <a:cubicBezTo>
                              <a:pt x="84577" y="13377"/>
                              <a:pt x="87920" y="50697"/>
                              <a:pt x="74732" y="69563"/>
                            </a:cubicBezTo>
                            <a:close/>
                          </a:path>
                        </a:pathLst>
                      </a:custGeom>
                      <a:solidFill>
                        <a:srgbClr val="808584"/>
                      </a:solidFill>
                      <a:ln w="4577" cap="flat">
                        <a:noFill/>
                        <a:prstDash val="solid"/>
                        <a:miter/>
                      </a:ln>
                    </p:spPr>
                    <p:txBody>
                      <a:bodyPr rtlCol="0" anchor="ctr"/>
                      <a:lstStyle/>
                      <a:p>
                        <a:endParaRPr lang="th-TH"/>
                      </a:p>
                    </p:txBody>
                  </p:sp>
                  <p:sp>
                    <p:nvSpPr>
                      <p:cNvPr id="1911" name="Freeform: Shape 1910">
                        <a:extLst>
                          <a:ext uri="{FF2B5EF4-FFF2-40B4-BE49-F238E27FC236}">
                            <a16:creationId xmlns:a16="http://schemas.microsoft.com/office/drawing/2014/main" id="{A007DF19-B620-498B-8EBC-6411B305E97C}"/>
                          </a:ext>
                        </a:extLst>
                      </p:cNvPr>
                      <p:cNvSpPr/>
                      <p:nvPr/>
                    </p:nvSpPr>
                    <p:spPr>
                      <a:xfrm>
                        <a:off x="8940716" y="-390556"/>
                        <a:ext cx="31039" cy="277129"/>
                      </a:xfrm>
                      <a:custGeom>
                        <a:avLst/>
                        <a:gdLst>
                          <a:gd name="connsiteX0" fmla="*/ 9194 w 31039"/>
                          <a:gd name="connsiteY0" fmla="*/ 217097 h 277129"/>
                          <a:gd name="connsiteX1" fmla="*/ 29021 w 31039"/>
                          <a:gd name="connsiteY1" fmla="*/ 150608 h 277129"/>
                          <a:gd name="connsiteX2" fmla="*/ 30578 w 31039"/>
                          <a:gd name="connsiteY2" fmla="*/ 103534 h 277129"/>
                          <a:gd name="connsiteX3" fmla="*/ 25083 w 31039"/>
                          <a:gd name="connsiteY3" fmla="*/ 0 h 277129"/>
                          <a:gd name="connsiteX4" fmla="*/ 15055 w 31039"/>
                          <a:gd name="connsiteY4" fmla="*/ 144609 h 277129"/>
                          <a:gd name="connsiteX5" fmla="*/ 2966 w 31039"/>
                          <a:gd name="connsiteY5" fmla="*/ 176801 h 277129"/>
                          <a:gd name="connsiteX6" fmla="*/ 1730 w 31039"/>
                          <a:gd name="connsiteY6" fmla="*/ 243107 h 277129"/>
                          <a:gd name="connsiteX7" fmla="*/ 3973 w 31039"/>
                          <a:gd name="connsiteY7" fmla="*/ 277130 h 277129"/>
                          <a:gd name="connsiteX8" fmla="*/ 9194 w 31039"/>
                          <a:gd name="connsiteY8" fmla="*/ 217097 h 27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039" h="277129">
                            <a:moveTo>
                              <a:pt x="9194" y="217097"/>
                            </a:moveTo>
                            <a:cubicBezTo>
                              <a:pt x="14780" y="194659"/>
                              <a:pt x="25175" y="173458"/>
                              <a:pt x="29021" y="150608"/>
                            </a:cubicBezTo>
                            <a:cubicBezTo>
                              <a:pt x="31631" y="135085"/>
                              <a:pt x="31173" y="119241"/>
                              <a:pt x="30578" y="103534"/>
                            </a:cubicBezTo>
                            <a:cubicBezTo>
                              <a:pt x="29250" y="69008"/>
                              <a:pt x="27418" y="34481"/>
                              <a:pt x="25083" y="0"/>
                            </a:cubicBezTo>
                            <a:cubicBezTo>
                              <a:pt x="5072" y="44509"/>
                              <a:pt x="30303" y="98268"/>
                              <a:pt x="15055" y="144609"/>
                            </a:cubicBezTo>
                            <a:cubicBezTo>
                              <a:pt x="11483" y="155508"/>
                              <a:pt x="5713" y="165673"/>
                              <a:pt x="2966" y="176801"/>
                            </a:cubicBezTo>
                            <a:cubicBezTo>
                              <a:pt x="-2346" y="198323"/>
                              <a:pt x="4065" y="221035"/>
                              <a:pt x="1730" y="243107"/>
                            </a:cubicBezTo>
                            <a:cubicBezTo>
                              <a:pt x="310" y="256249"/>
                              <a:pt x="-2208" y="265407"/>
                              <a:pt x="3973" y="277130"/>
                            </a:cubicBezTo>
                            <a:cubicBezTo>
                              <a:pt x="13544" y="262980"/>
                              <a:pt x="4294" y="236787"/>
                              <a:pt x="9194" y="217097"/>
                            </a:cubicBezTo>
                            <a:close/>
                          </a:path>
                        </a:pathLst>
                      </a:custGeom>
                      <a:solidFill>
                        <a:srgbClr val="183F34">
                          <a:alpha val="50000"/>
                        </a:srgbClr>
                      </a:solidFill>
                      <a:ln w="4577" cap="flat">
                        <a:noFill/>
                        <a:prstDash val="solid"/>
                        <a:miter/>
                      </a:ln>
                    </p:spPr>
                    <p:txBody>
                      <a:bodyPr rtlCol="0" anchor="ctr"/>
                      <a:lstStyle/>
                      <a:p>
                        <a:endParaRPr lang="th-TH"/>
                      </a:p>
                    </p:txBody>
                  </p:sp>
                  <p:sp>
                    <p:nvSpPr>
                      <p:cNvPr id="1912" name="Freeform: Shape 1911">
                        <a:extLst>
                          <a:ext uri="{FF2B5EF4-FFF2-40B4-BE49-F238E27FC236}">
                            <a16:creationId xmlns:a16="http://schemas.microsoft.com/office/drawing/2014/main" id="{D8F45065-1ADB-4147-B452-37CE20A76EBE}"/>
                          </a:ext>
                        </a:extLst>
                      </p:cNvPr>
                      <p:cNvSpPr/>
                      <p:nvPr/>
                    </p:nvSpPr>
                    <p:spPr>
                      <a:xfrm>
                        <a:off x="8806638" y="-388570"/>
                        <a:ext cx="157835" cy="160161"/>
                      </a:xfrm>
                      <a:custGeom>
                        <a:avLst/>
                        <a:gdLst>
                          <a:gd name="connsiteX0" fmla="*/ 132144 w 157835"/>
                          <a:gd name="connsiteY0" fmla="*/ 5616 h 160161"/>
                          <a:gd name="connsiteX1" fmla="*/ 108836 w 157835"/>
                          <a:gd name="connsiteY1" fmla="*/ 1265 h 160161"/>
                          <a:gd name="connsiteX2" fmla="*/ 55214 w 157835"/>
                          <a:gd name="connsiteY2" fmla="*/ 6119 h 160161"/>
                          <a:gd name="connsiteX3" fmla="*/ 15513 w 157835"/>
                          <a:gd name="connsiteY3" fmla="*/ 52277 h 160161"/>
                          <a:gd name="connsiteX4" fmla="*/ 4157 w 157835"/>
                          <a:gd name="connsiteY4" fmla="*/ 115057 h 160161"/>
                          <a:gd name="connsiteX5" fmla="*/ 72386 w 157835"/>
                          <a:gd name="connsiteY5" fmla="*/ 29061 h 160161"/>
                          <a:gd name="connsiteX6" fmla="*/ 94961 w 157835"/>
                          <a:gd name="connsiteY6" fmla="*/ 25535 h 160161"/>
                          <a:gd name="connsiteX7" fmla="*/ 109248 w 157835"/>
                          <a:gd name="connsiteY7" fmla="*/ 41653 h 160161"/>
                          <a:gd name="connsiteX8" fmla="*/ 109431 w 157835"/>
                          <a:gd name="connsiteY8" fmla="*/ 58642 h 160161"/>
                          <a:gd name="connsiteX9" fmla="*/ 122345 w 157835"/>
                          <a:gd name="connsiteY9" fmla="*/ 62717 h 160161"/>
                          <a:gd name="connsiteX10" fmla="*/ 133426 w 157835"/>
                          <a:gd name="connsiteY10" fmla="*/ 95000 h 160161"/>
                          <a:gd name="connsiteX11" fmla="*/ 124817 w 157835"/>
                          <a:gd name="connsiteY11" fmla="*/ 160162 h 160161"/>
                          <a:gd name="connsiteX12" fmla="*/ 130221 w 157835"/>
                          <a:gd name="connsiteY12" fmla="*/ 153201 h 160161"/>
                          <a:gd name="connsiteX13" fmla="*/ 132144 w 157835"/>
                          <a:gd name="connsiteY13" fmla="*/ 5616 h 16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835" h="160161">
                            <a:moveTo>
                              <a:pt x="132144" y="5616"/>
                            </a:moveTo>
                            <a:cubicBezTo>
                              <a:pt x="124771" y="2685"/>
                              <a:pt x="116712" y="1952"/>
                              <a:pt x="108836" y="1265"/>
                            </a:cubicBezTo>
                            <a:cubicBezTo>
                              <a:pt x="90748" y="-337"/>
                              <a:pt x="71608" y="-1803"/>
                              <a:pt x="55214" y="6119"/>
                            </a:cubicBezTo>
                            <a:cubicBezTo>
                              <a:pt x="36623" y="15094"/>
                              <a:pt x="25541" y="34235"/>
                              <a:pt x="15513" y="52277"/>
                            </a:cubicBezTo>
                            <a:cubicBezTo>
                              <a:pt x="4752" y="71738"/>
                              <a:pt x="-6192" y="95412"/>
                              <a:pt x="4157" y="115057"/>
                            </a:cubicBezTo>
                            <a:cubicBezTo>
                              <a:pt x="19863" y="81080"/>
                              <a:pt x="38226" y="44355"/>
                              <a:pt x="72386" y="29061"/>
                            </a:cubicBezTo>
                            <a:cubicBezTo>
                              <a:pt x="79484" y="25901"/>
                              <a:pt x="87406" y="23795"/>
                              <a:pt x="94961" y="25535"/>
                            </a:cubicBezTo>
                            <a:cubicBezTo>
                              <a:pt x="102517" y="27321"/>
                              <a:pt x="109340" y="33915"/>
                              <a:pt x="109248" y="41653"/>
                            </a:cubicBezTo>
                            <a:cubicBezTo>
                              <a:pt x="109157" y="47515"/>
                              <a:pt x="105585" y="54200"/>
                              <a:pt x="109431" y="58642"/>
                            </a:cubicBezTo>
                            <a:cubicBezTo>
                              <a:pt x="112453" y="62122"/>
                              <a:pt x="117949" y="61389"/>
                              <a:pt x="122345" y="62717"/>
                            </a:cubicBezTo>
                            <a:cubicBezTo>
                              <a:pt x="134250" y="66335"/>
                              <a:pt x="135029" y="82682"/>
                              <a:pt x="133426" y="95000"/>
                            </a:cubicBezTo>
                            <a:cubicBezTo>
                              <a:pt x="130541" y="116705"/>
                              <a:pt x="127702" y="138456"/>
                              <a:pt x="124817" y="160162"/>
                            </a:cubicBezTo>
                            <a:cubicBezTo>
                              <a:pt x="127931" y="159933"/>
                              <a:pt x="129442" y="156269"/>
                              <a:pt x="130221" y="153201"/>
                            </a:cubicBezTo>
                            <a:cubicBezTo>
                              <a:pt x="139928" y="116339"/>
                              <a:pt x="186040" y="27092"/>
                              <a:pt x="132144" y="5616"/>
                            </a:cubicBezTo>
                            <a:close/>
                          </a:path>
                        </a:pathLst>
                      </a:custGeom>
                      <a:solidFill>
                        <a:srgbClr val="183F34">
                          <a:alpha val="50000"/>
                        </a:srgbClr>
                      </a:solidFill>
                      <a:ln w="4577" cap="flat">
                        <a:noFill/>
                        <a:prstDash val="solid"/>
                        <a:miter/>
                      </a:ln>
                    </p:spPr>
                    <p:txBody>
                      <a:bodyPr rtlCol="0" anchor="ctr"/>
                      <a:lstStyle/>
                      <a:p>
                        <a:endParaRPr lang="th-TH"/>
                      </a:p>
                    </p:txBody>
                  </p:sp>
                  <p:sp>
                    <p:nvSpPr>
                      <p:cNvPr id="1913" name="Freeform: Shape 1912">
                        <a:extLst>
                          <a:ext uri="{FF2B5EF4-FFF2-40B4-BE49-F238E27FC236}">
                            <a16:creationId xmlns:a16="http://schemas.microsoft.com/office/drawing/2014/main" id="{ACC005B7-FA97-4A97-AADF-EB23B01BEEBA}"/>
                          </a:ext>
                        </a:extLst>
                      </p:cNvPr>
                      <p:cNvSpPr/>
                      <p:nvPr/>
                    </p:nvSpPr>
                    <p:spPr>
                      <a:xfrm>
                        <a:off x="8808868" y="-323243"/>
                        <a:ext cx="146674" cy="237246"/>
                      </a:xfrm>
                      <a:custGeom>
                        <a:avLst/>
                        <a:gdLst>
                          <a:gd name="connsiteX0" fmla="*/ 47856 w 146674"/>
                          <a:gd name="connsiteY0" fmla="*/ 180053 h 237246"/>
                          <a:gd name="connsiteX1" fmla="*/ 13925 w 146674"/>
                          <a:gd name="connsiteY1" fmla="*/ 108481 h 237246"/>
                          <a:gd name="connsiteX2" fmla="*/ 6369 w 146674"/>
                          <a:gd name="connsiteY2" fmla="*/ 22256 h 237246"/>
                          <a:gd name="connsiteX3" fmla="*/ 34119 w 146674"/>
                          <a:gd name="connsiteY3" fmla="*/ 115212 h 237246"/>
                          <a:gd name="connsiteX4" fmla="*/ 48680 w 146674"/>
                          <a:gd name="connsiteY4" fmla="*/ 141909 h 237246"/>
                          <a:gd name="connsiteX5" fmla="*/ 68050 w 146674"/>
                          <a:gd name="connsiteY5" fmla="*/ 165033 h 237246"/>
                          <a:gd name="connsiteX6" fmla="*/ 101157 w 146674"/>
                          <a:gd name="connsiteY6" fmla="*/ 165400 h 237246"/>
                          <a:gd name="connsiteX7" fmla="*/ 115582 w 146674"/>
                          <a:gd name="connsiteY7" fmla="*/ 146305 h 237246"/>
                          <a:gd name="connsiteX8" fmla="*/ 77300 w 146674"/>
                          <a:gd name="connsiteY8" fmla="*/ 108206 h 237246"/>
                          <a:gd name="connsiteX9" fmla="*/ 76201 w 146674"/>
                          <a:gd name="connsiteY9" fmla="*/ 93965 h 237246"/>
                          <a:gd name="connsiteX10" fmla="*/ 57472 w 146674"/>
                          <a:gd name="connsiteY10" fmla="*/ 82426 h 237246"/>
                          <a:gd name="connsiteX11" fmla="*/ 126297 w 146674"/>
                          <a:gd name="connsiteY11" fmla="*/ 107244 h 237246"/>
                          <a:gd name="connsiteX12" fmla="*/ 83482 w 146674"/>
                          <a:gd name="connsiteY12" fmla="*/ 24912 h 237246"/>
                          <a:gd name="connsiteX13" fmla="*/ 56969 w 146674"/>
                          <a:gd name="connsiteY13" fmla="*/ 322 h 237246"/>
                          <a:gd name="connsiteX14" fmla="*/ 79635 w 146674"/>
                          <a:gd name="connsiteY14" fmla="*/ 8427 h 237246"/>
                          <a:gd name="connsiteX15" fmla="*/ 124053 w 146674"/>
                          <a:gd name="connsiteY15" fmla="*/ 50829 h 237246"/>
                          <a:gd name="connsiteX16" fmla="*/ 136920 w 146674"/>
                          <a:gd name="connsiteY16" fmla="*/ 108435 h 237246"/>
                          <a:gd name="connsiteX17" fmla="*/ 146674 w 146674"/>
                          <a:gd name="connsiteY17" fmla="*/ 237246 h 237246"/>
                          <a:gd name="connsiteX18" fmla="*/ 47856 w 146674"/>
                          <a:gd name="connsiteY18" fmla="*/ 180053 h 23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6674" h="237246">
                            <a:moveTo>
                              <a:pt x="47856" y="180053"/>
                            </a:moveTo>
                            <a:cubicBezTo>
                              <a:pt x="28395" y="161736"/>
                              <a:pt x="22167" y="133895"/>
                              <a:pt x="13925" y="108481"/>
                            </a:cubicBezTo>
                            <a:cubicBezTo>
                              <a:pt x="4766" y="80182"/>
                              <a:pt x="-7780" y="48403"/>
                              <a:pt x="6369" y="22256"/>
                            </a:cubicBezTo>
                            <a:cubicBezTo>
                              <a:pt x="2065" y="54905"/>
                              <a:pt x="18366" y="86318"/>
                              <a:pt x="34119" y="115212"/>
                            </a:cubicBezTo>
                            <a:cubicBezTo>
                              <a:pt x="38973" y="124096"/>
                              <a:pt x="43826" y="132979"/>
                              <a:pt x="48680" y="141909"/>
                            </a:cubicBezTo>
                            <a:cubicBezTo>
                              <a:pt x="53580" y="150884"/>
                              <a:pt x="58983" y="160362"/>
                              <a:pt x="68050" y="165033"/>
                            </a:cubicBezTo>
                            <a:cubicBezTo>
                              <a:pt x="78079" y="170208"/>
                              <a:pt x="90259" y="168330"/>
                              <a:pt x="101157" y="165400"/>
                            </a:cubicBezTo>
                            <a:cubicBezTo>
                              <a:pt x="110407" y="162927"/>
                              <a:pt x="121626" y="153677"/>
                              <a:pt x="115582" y="146305"/>
                            </a:cubicBezTo>
                            <a:cubicBezTo>
                              <a:pt x="98547" y="138154"/>
                              <a:pt x="79269" y="126935"/>
                              <a:pt x="77300" y="108206"/>
                            </a:cubicBezTo>
                            <a:cubicBezTo>
                              <a:pt x="76796" y="103444"/>
                              <a:pt x="77529" y="98544"/>
                              <a:pt x="76201" y="93965"/>
                            </a:cubicBezTo>
                            <a:cubicBezTo>
                              <a:pt x="73957" y="86272"/>
                              <a:pt x="65394" y="80960"/>
                              <a:pt x="57472" y="82426"/>
                            </a:cubicBezTo>
                            <a:cubicBezTo>
                              <a:pt x="82429" y="77801"/>
                              <a:pt x="102669" y="116449"/>
                              <a:pt x="126297" y="107244"/>
                            </a:cubicBezTo>
                            <a:cubicBezTo>
                              <a:pt x="122313" y="75236"/>
                              <a:pt x="112285" y="39427"/>
                              <a:pt x="83482" y="24912"/>
                            </a:cubicBezTo>
                            <a:cubicBezTo>
                              <a:pt x="71897" y="19050"/>
                              <a:pt x="55458" y="13189"/>
                              <a:pt x="56969" y="322"/>
                            </a:cubicBezTo>
                            <a:cubicBezTo>
                              <a:pt x="65074" y="-1327"/>
                              <a:pt x="72858" y="3664"/>
                              <a:pt x="79635" y="8427"/>
                            </a:cubicBezTo>
                            <a:cubicBezTo>
                              <a:pt x="96532" y="20287"/>
                              <a:pt x="114025" y="32788"/>
                              <a:pt x="124053" y="50829"/>
                            </a:cubicBezTo>
                            <a:cubicBezTo>
                              <a:pt x="133715" y="68184"/>
                              <a:pt x="135409" y="88653"/>
                              <a:pt x="136920" y="108435"/>
                            </a:cubicBezTo>
                            <a:cubicBezTo>
                              <a:pt x="140172" y="151387"/>
                              <a:pt x="143423" y="194294"/>
                              <a:pt x="146674" y="237246"/>
                            </a:cubicBezTo>
                            <a:cubicBezTo>
                              <a:pt x="145346" y="220120"/>
                              <a:pt x="62143" y="193515"/>
                              <a:pt x="47856" y="180053"/>
                            </a:cubicBezTo>
                            <a:close/>
                          </a:path>
                        </a:pathLst>
                      </a:custGeom>
                      <a:solidFill>
                        <a:srgbClr val="183F34">
                          <a:alpha val="50000"/>
                        </a:srgbClr>
                      </a:solidFill>
                      <a:ln w="4577" cap="flat">
                        <a:noFill/>
                        <a:prstDash val="solid"/>
                        <a:miter/>
                      </a:ln>
                    </p:spPr>
                    <p:txBody>
                      <a:bodyPr rtlCol="0" anchor="ctr"/>
                      <a:lstStyle/>
                      <a:p>
                        <a:endParaRPr lang="th-TH"/>
                      </a:p>
                    </p:txBody>
                  </p:sp>
                </p:grpSp>
                <p:grpSp>
                  <p:nvGrpSpPr>
                    <p:cNvPr id="1856" name="Graphic 4">
                      <a:extLst>
                        <a:ext uri="{FF2B5EF4-FFF2-40B4-BE49-F238E27FC236}">
                          <a16:creationId xmlns:a16="http://schemas.microsoft.com/office/drawing/2014/main" id="{FAA45DEC-D869-42AE-BB5D-4F796A5B28A0}"/>
                        </a:ext>
                      </a:extLst>
                    </p:cNvPr>
                    <p:cNvGrpSpPr/>
                    <p:nvPr/>
                  </p:nvGrpSpPr>
                  <p:grpSpPr>
                    <a:xfrm>
                      <a:off x="8367932" y="-815478"/>
                      <a:ext cx="1296959" cy="2043793"/>
                      <a:chOff x="8367932" y="-815478"/>
                      <a:chExt cx="1296959" cy="2043793"/>
                    </a:xfrm>
                  </p:grpSpPr>
                  <p:pic>
                    <p:nvPicPr>
                      <p:cNvPr id="1857" name="Picture 1856">
                        <a:extLst>
                          <a:ext uri="{FF2B5EF4-FFF2-40B4-BE49-F238E27FC236}">
                            <a16:creationId xmlns:a16="http://schemas.microsoft.com/office/drawing/2014/main" id="{9F234A78-399A-4FBE-BA83-03422D2C89EE}"/>
                          </a:ext>
                        </a:extLst>
                      </p:cNvPr>
                      <p:cNvPicPr>
                        <a:picLocks noChangeAspect="1"/>
                      </p:cNvPicPr>
                      <p:nvPr/>
                    </p:nvPicPr>
                    <p:blipFill>
                      <a:blip r:embed="rId26"/>
                      <a:stretch>
                        <a:fillRect/>
                      </a:stretch>
                    </p:blipFill>
                    <p:spPr>
                      <a:xfrm>
                        <a:off x="8712430" y="-502600"/>
                        <a:ext cx="952461" cy="1730914"/>
                      </a:xfrm>
                      <a:custGeom>
                        <a:avLst/>
                        <a:gdLst>
                          <a:gd name="connsiteX0" fmla="*/ 684 w 952461"/>
                          <a:gd name="connsiteY0" fmla="*/ 148 h 1730914"/>
                          <a:gd name="connsiteX1" fmla="*/ 953146 w 952461"/>
                          <a:gd name="connsiteY1" fmla="*/ 148 h 1730914"/>
                          <a:gd name="connsiteX2" fmla="*/ 953146 w 952461"/>
                          <a:gd name="connsiteY2" fmla="*/ 1731063 h 1730914"/>
                          <a:gd name="connsiteX3" fmla="*/ 684 w 952461"/>
                          <a:gd name="connsiteY3" fmla="*/ 1731063 h 1730914"/>
                        </a:gdLst>
                        <a:ahLst/>
                        <a:cxnLst>
                          <a:cxn ang="0">
                            <a:pos x="connsiteX0" y="connsiteY0"/>
                          </a:cxn>
                          <a:cxn ang="0">
                            <a:pos x="connsiteX1" y="connsiteY1"/>
                          </a:cxn>
                          <a:cxn ang="0">
                            <a:pos x="connsiteX2" y="connsiteY2"/>
                          </a:cxn>
                          <a:cxn ang="0">
                            <a:pos x="connsiteX3" y="connsiteY3"/>
                          </a:cxn>
                        </a:cxnLst>
                        <a:rect l="l" t="t" r="r" b="b"/>
                        <a:pathLst>
                          <a:path w="952461" h="1730914">
                            <a:moveTo>
                              <a:pt x="684" y="148"/>
                            </a:moveTo>
                            <a:lnTo>
                              <a:pt x="953146" y="148"/>
                            </a:lnTo>
                            <a:lnTo>
                              <a:pt x="953146" y="1731063"/>
                            </a:lnTo>
                            <a:lnTo>
                              <a:pt x="684" y="1731063"/>
                            </a:lnTo>
                            <a:close/>
                          </a:path>
                        </a:pathLst>
                      </a:custGeom>
                    </p:spPr>
                  </p:pic>
                  <p:grpSp>
                    <p:nvGrpSpPr>
                      <p:cNvPr id="1858" name="Graphic 4">
                        <a:extLst>
                          <a:ext uri="{FF2B5EF4-FFF2-40B4-BE49-F238E27FC236}">
                            <a16:creationId xmlns:a16="http://schemas.microsoft.com/office/drawing/2014/main" id="{FCD6F2E2-AB40-4906-BC57-4BEDA8238900}"/>
                          </a:ext>
                        </a:extLst>
                      </p:cNvPr>
                      <p:cNvGrpSpPr/>
                      <p:nvPr/>
                    </p:nvGrpSpPr>
                    <p:grpSpPr>
                      <a:xfrm>
                        <a:off x="8367932" y="-812869"/>
                        <a:ext cx="407544" cy="398336"/>
                        <a:chOff x="8367932" y="-812869"/>
                        <a:chExt cx="407544" cy="398336"/>
                      </a:xfrm>
                    </p:grpSpPr>
                    <p:sp>
                      <p:nvSpPr>
                        <p:cNvPr id="1897" name="Freeform: Shape 1896">
                          <a:extLst>
                            <a:ext uri="{FF2B5EF4-FFF2-40B4-BE49-F238E27FC236}">
                              <a16:creationId xmlns:a16="http://schemas.microsoft.com/office/drawing/2014/main" id="{1A2B4FD8-DBFA-417A-98A7-8871C7666769}"/>
                            </a:ext>
                          </a:extLst>
                        </p:cNvPr>
                        <p:cNvSpPr/>
                        <p:nvPr/>
                      </p:nvSpPr>
                      <p:spPr>
                        <a:xfrm>
                          <a:off x="8370602" y="-808952"/>
                          <a:ext cx="367567" cy="325302"/>
                        </a:xfrm>
                        <a:custGeom>
                          <a:avLst/>
                          <a:gdLst>
                            <a:gd name="connsiteX0" fmla="*/ 72717 w 367567"/>
                            <a:gd name="connsiteY0" fmla="*/ 127575 h 325302"/>
                            <a:gd name="connsiteX1" fmla="*/ 0 w 367567"/>
                            <a:gd name="connsiteY1" fmla="*/ 0 h 325302"/>
                            <a:gd name="connsiteX2" fmla="*/ 111090 w 367567"/>
                            <a:gd name="connsiteY2" fmla="*/ 24040 h 325302"/>
                            <a:gd name="connsiteX3" fmla="*/ 199284 w 367567"/>
                            <a:gd name="connsiteY3" fmla="*/ 69191 h 325302"/>
                            <a:gd name="connsiteX4" fmla="*/ 250570 w 367567"/>
                            <a:gd name="connsiteY4" fmla="*/ 98635 h 325302"/>
                            <a:gd name="connsiteX5" fmla="*/ 286700 w 367567"/>
                            <a:gd name="connsiteY5" fmla="*/ 121530 h 325302"/>
                            <a:gd name="connsiteX6" fmla="*/ 348610 w 367567"/>
                            <a:gd name="connsiteY6" fmla="*/ 224057 h 325302"/>
                            <a:gd name="connsiteX7" fmla="*/ 367568 w 367567"/>
                            <a:gd name="connsiteY7" fmla="*/ 325302 h 325302"/>
                            <a:gd name="connsiteX8" fmla="*/ 325485 w 367567"/>
                            <a:gd name="connsiteY8" fmla="*/ 306894 h 325302"/>
                            <a:gd name="connsiteX9" fmla="*/ 290317 w 367567"/>
                            <a:gd name="connsiteY9" fmla="*/ 284181 h 325302"/>
                            <a:gd name="connsiteX10" fmla="*/ 214533 w 367567"/>
                            <a:gd name="connsiteY10" fmla="*/ 245488 h 325302"/>
                            <a:gd name="connsiteX11" fmla="*/ 72717 w 367567"/>
                            <a:gd name="connsiteY11" fmla="*/ 127575 h 3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567" h="325302">
                              <a:moveTo>
                                <a:pt x="72717" y="127575"/>
                              </a:moveTo>
                              <a:cubicBezTo>
                                <a:pt x="40251" y="90301"/>
                                <a:pt x="12180" y="47852"/>
                                <a:pt x="0" y="0"/>
                              </a:cubicBezTo>
                              <a:cubicBezTo>
                                <a:pt x="38007" y="1832"/>
                                <a:pt x="75693" y="10028"/>
                                <a:pt x="111090" y="24040"/>
                              </a:cubicBezTo>
                              <a:cubicBezTo>
                                <a:pt x="141816" y="36221"/>
                                <a:pt x="170619" y="52752"/>
                                <a:pt x="199284" y="69191"/>
                              </a:cubicBezTo>
                              <a:cubicBezTo>
                                <a:pt x="216364" y="78990"/>
                                <a:pt x="233490" y="88790"/>
                                <a:pt x="250570" y="98635"/>
                              </a:cubicBezTo>
                              <a:cubicBezTo>
                                <a:pt x="262934" y="105732"/>
                                <a:pt x="275390" y="112876"/>
                                <a:pt x="286700" y="121530"/>
                              </a:cubicBezTo>
                              <a:cubicBezTo>
                                <a:pt x="319212" y="146304"/>
                                <a:pt x="341787" y="183715"/>
                                <a:pt x="348610" y="224057"/>
                              </a:cubicBezTo>
                              <a:cubicBezTo>
                                <a:pt x="354380" y="258218"/>
                                <a:pt x="349801" y="295584"/>
                                <a:pt x="367568" y="325302"/>
                              </a:cubicBezTo>
                              <a:cubicBezTo>
                                <a:pt x="363721" y="318846"/>
                                <a:pt x="333270" y="311198"/>
                                <a:pt x="325485" y="306894"/>
                              </a:cubicBezTo>
                              <a:cubicBezTo>
                                <a:pt x="313168" y="300163"/>
                                <a:pt x="302315" y="291279"/>
                                <a:pt x="290317" y="284181"/>
                              </a:cubicBezTo>
                              <a:cubicBezTo>
                                <a:pt x="266002" y="269803"/>
                                <a:pt x="239031" y="259958"/>
                                <a:pt x="214533" y="245488"/>
                              </a:cubicBezTo>
                              <a:cubicBezTo>
                                <a:pt x="161415" y="214029"/>
                                <a:pt x="113242" y="174145"/>
                                <a:pt x="72717" y="127575"/>
                              </a:cubicBezTo>
                              <a:close/>
                            </a:path>
                          </a:pathLst>
                        </a:custGeom>
                        <a:solidFill>
                          <a:srgbClr val="42504B"/>
                        </a:solidFill>
                        <a:ln w="4577" cap="flat">
                          <a:noFill/>
                          <a:prstDash val="solid"/>
                          <a:miter/>
                        </a:ln>
                      </p:spPr>
                      <p:txBody>
                        <a:bodyPr rtlCol="0" anchor="ctr"/>
                        <a:lstStyle/>
                        <a:p>
                          <a:endParaRPr lang="th-TH"/>
                        </a:p>
                      </p:txBody>
                    </p:sp>
                    <p:sp>
                      <p:nvSpPr>
                        <p:cNvPr id="1898" name="Freeform: Shape 1897">
                          <a:extLst>
                            <a:ext uri="{FF2B5EF4-FFF2-40B4-BE49-F238E27FC236}">
                              <a16:creationId xmlns:a16="http://schemas.microsoft.com/office/drawing/2014/main" id="{8A27D37D-3905-4E37-B237-16058B4DBBC9}"/>
                            </a:ext>
                          </a:extLst>
                        </p:cNvPr>
                        <p:cNvSpPr/>
                        <p:nvPr/>
                      </p:nvSpPr>
                      <p:spPr>
                        <a:xfrm>
                          <a:off x="8367932" y="-812869"/>
                          <a:ext cx="333055" cy="262868"/>
                        </a:xfrm>
                        <a:custGeom>
                          <a:avLst/>
                          <a:gdLst>
                            <a:gd name="connsiteX0" fmla="*/ 136382 w 333055"/>
                            <a:gd name="connsiteY0" fmla="*/ 40505 h 262868"/>
                            <a:gd name="connsiteX1" fmla="*/ 255164 w 333055"/>
                            <a:gd name="connsiteY1" fmla="*/ 112031 h 262868"/>
                            <a:gd name="connsiteX2" fmla="*/ 278335 w 333055"/>
                            <a:gd name="connsiteY2" fmla="*/ 128012 h 262868"/>
                            <a:gd name="connsiteX3" fmla="*/ 301139 w 333055"/>
                            <a:gd name="connsiteY3" fmla="*/ 170965 h 262868"/>
                            <a:gd name="connsiteX4" fmla="*/ 333055 w 333055"/>
                            <a:gd name="connsiteY4" fmla="*/ 262868 h 262868"/>
                            <a:gd name="connsiteX5" fmla="*/ 256126 w 333055"/>
                            <a:gd name="connsiteY5" fmla="*/ 222297 h 262868"/>
                            <a:gd name="connsiteX6" fmla="*/ 236619 w 333055"/>
                            <a:gd name="connsiteY6" fmla="*/ 208468 h 262868"/>
                            <a:gd name="connsiteX7" fmla="*/ 223935 w 333055"/>
                            <a:gd name="connsiteY7" fmla="*/ 160433 h 262868"/>
                            <a:gd name="connsiteX8" fmla="*/ 177456 w 333055"/>
                            <a:gd name="connsiteY8" fmla="*/ 92890 h 262868"/>
                            <a:gd name="connsiteX9" fmla="*/ 172328 w 333055"/>
                            <a:gd name="connsiteY9" fmla="*/ 89364 h 262868"/>
                            <a:gd name="connsiteX10" fmla="*/ 151584 w 333055"/>
                            <a:gd name="connsiteY10" fmla="*/ 115465 h 262868"/>
                            <a:gd name="connsiteX11" fmla="*/ 141785 w 333055"/>
                            <a:gd name="connsiteY11" fmla="*/ 83549 h 262868"/>
                            <a:gd name="connsiteX12" fmla="*/ 105060 w 333055"/>
                            <a:gd name="connsiteY12" fmla="*/ 34140 h 262868"/>
                            <a:gd name="connsiteX13" fmla="*/ 43654 w 333055"/>
                            <a:gd name="connsiteY13" fmla="*/ 38444 h 262868"/>
                            <a:gd name="connsiteX14" fmla="*/ 16683 w 333055"/>
                            <a:gd name="connsiteY14" fmla="*/ 15594 h 262868"/>
                            <a:gd name="connsiteX15" fmla="*/ 34541 w 333055"/>
                            <a:gd name="connsiteY15" fmla="*/ 58409 h 262868"/>
                            <a:gd name="connsiteX16" fmla="*/ 29733 w 333055"/>
                            <a:gd name="connsiteY16" fmla="*/ 4147 h 262868"/>
                            <a:gd name="connsiteX17" fmla="*/ 136382 w 333055"/>
                            <a:gd name="connsiteY17" fmla="*/ 40505 h 26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055" h="262868">
                              <a:moveTo>
                                <a:pt x="136382" y="40505"/>
                              </a:moveTo>
                              <a:cubicBezTo>
                                <a:pt x="177273" y="62027"/>
                                <a:pt x="215234" y="88769"/>
                                <a:pt x="255164" y="112031"/>
                              </a:cubicBezTo>
                              <a:cubicBezTo>
                                <a:pt x="263315" y="116748"/>
                                <a:pt x="271603" y="121418"/>
                                <a:pt x="278335" y="128012"/>
                              </a:cubicBezTo>
                              <a:cubicBezTo>
                                <a:pt x="290012" y="139460"/>
                                <a:pt x="295781" y="155487"/>
                                <a:pt x="301139" y="170965"/>
                              </a:cubicBezTo>
                              <a:cubicBezTo>
                                <a:pt x="311763" y="201599"/>
                                <a:pt x="322432" y="232234"/>
                                <a:pt x="333055" y="262868"/>
                              </a:cubicBezTo>
                              <a:cubicBezTo>
                                <a:pt x="307412" y="249359"/>
                                <a:pt x="281769" y="235805"/>
                                <a:pt x="256126" y="222297"/>
                              </a:cubicBezTo>
                              <a:cubicBezTo>
                                <a:pt x="249028" y="218542"/>
                                <a:pt x="241748" y="214650"/>
                                <a:pt x="236619" y="208468"/>
                              </a:cubicBezTo>
                              <a:cubicBezTo>
                                <a:pt x="225904" y="195555"/>
                                <a:pt x="227552" y="176826"/>
                                <a:pt x="223935" y="160433"/>
                              </a:cubicBezTo>
                              <a:cubicBezTo>
                                <a:pt x="217936" y="133370"/>
                                <a:pt x="197238" y="112352"/>
                                <a:pt x="177456" y="92890"/>
                              </a:cubicBezTo>
                              <a:cubicBezTo>
                                <a:pt x="175945" y="91425"/>
                                <a:pt x="174343" y="89868"/>
                                <a:pt x="172328" y="89364"/>
                              </a:cubicBezTo>
                              <a:cubicBezTo>
                                <a:pt x="160376" y="86388"/>
                                <a:pt x="163902" y="115099"/>
                                <a:pt x="151584" y="115465"/>
                              </a:cubicBezTo>
                              <a:cubicBezTo>
                                <a:pt x="142655" y="108276"/>
                                <a:pt x="143342" y="94859"/>
                                <a:pt x="141785" y="83549"/>
                              </a:cubicBezTo>
                              <a:cubicBezTo>
                                <a:pt x="138808" y="62347"/>
                                <a:pt x="124521" y="43069"/>
                                <a:pt x="105060" y="34140"/>
                              </a:cubicBezTo>
                              <a:cubicBezTo>
                                <a:pt x="85599" y="25211"/>
                                <a:pt x="61650" y="26905"/>
                                <a:pt x="43654" y="38444"/>
                              </a:cubicBezTo>
                              <a:cubicBezTo>
                                <a:pt x="37426" y="24478"/>
                                <a:pt x="30237" y="22646"/>
                                <a:pt x="16683" y="15594"/>
                              </a:cubicBezTo>
                              <a:cubicBezTo>
                                <a:pt x="15859" y="35193"/>
                                <a:pt x="20117" y="45084"/>
                                <a:pt x="34541" y="58409"/>
                              </a:cubicBezTo>
                              <a:cubicBezTo>
                                <a:pt x="16179" y="41375"/>
                                <a:pt x="-30345" y="-15727"/>
                                <a:pt x="29733" y="4147"/>
                              </a:cubicBezTo>
                              <a:cubicBezTo>
                                <a:pt x="65496" y="15915"/>
                                <a:pt x="103229" y="23058"/>
                                <a:pt x="136382" y="40505"/>
                              </a:cubicBezTo>
                              <a:close/>
                            </a:path>
                          </a:pathLst>
                        </a:custGeom>
                        <a:solidFill>
                          <a:srgbClr val="245D41"/>
                        </a:solidFill>
                        <a:ln w="4577" cap="flat">
                          <a:noFill/>
                          <a:prstDash val="solid"/>
                          <a:miter/>
                        </a:ln>
                      </p:spPr>
                      <p:txBody>
                        <a:bodyPr rtlCol="0" anchor="ctr"/>
                        <a:lstStyle/>
                        <a:p>
                          <a:endParaRPr lang="th-TH"/>
                        </a:p>
                      </p:txBody>
                    </p:sp>
                    <p:sp>
                      <p:nvSpPr>
                        <p:cNvPr id="1899" name="Freeform: Shape 1898">
                          <a:extLst>
                            <a:ext uri="{FF2B5EF4-FFF2-40B4-BE49-F238E27FC236}">
                              <a16:creationId xmlns:a16="http://schemas.microsoft.com/office/drawing/2014/main" id="{D9426DA5-804C-46E1-BF71-62413E2481F0}"/>
                            </a:ext>
                          </a:extLst>
                        </p:cNvPr>
                        <p:cNvSpPr/>
                        <p:nvPr/>
                      </p:nvSpPr>
                      <p:spPr>
                        <a:xfrm>
                          <a:off x="8375090" y="-810829"/>
                          <a:ext cx="352502" cy="313671"/>
                        </a:xfrm>
                        <a:custGeom>
                          <a:avLst/>
                          <a:gdLst>
                            <a:gd name="connsiteX0" fmla="*/ 214395 w 352502"/>
                            <a:gd name="connsiteY0" fmla="*/ 187516 h 313671"/>
                            <a:gd name="connsiteX1" fmla="*/ 157706 w 352502"/>
                            <a:gd name="connsiteY1" fmla="*/ 120889 h 313671"/>
                            <a:gd name="connsiteX2" fmla="*/ 116219 w 352502"/>
                            <a:gd name="connsiteY2" fmla="*/ 94376 h 313671"/>
                            <a:gd name="connsiteX3" fmla="*/ 0 w 352502"/>
                            <a:gd name="connsiteY3" fmla="*/ 0 h 313671"/>
                            <a:gd name="connsiteX4" fmla="*/ 109304 w 352502"/>
                            <a:gd name="connsiteY4" fmla="*/ 94376 h 313671"/>
                            <a:gd name="connsiteX5" fmla="*/ 271543 w 352502"/>
                            <a:gd name="connsiteY5" fmla="*/ 248785 h 313671"/>
                            <a:gd name="connsiteX6" fmla="*/ 352502 w 352502"/>
                            <a:gd name="connsiteY6" fmla="*/ 313671 h 313671"/>
                            <a:gd name="connsiteX7" fmla="*/ 214395 w 352502"/>
                            <a:gd name="connsiteY7" fmla="*/ 187516 h 3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502" h="313671">
                              <a:moveTo>
                                <a:pt x="214395" y="187516"/>
                              </a:moveTo>
                              <a:cubicBezTo>
                                <a:pt x="195072" y="165582"/>
                                <a:pt x="180235" y="139481"/>
                                <a:pt x="157706" y="120889"/>
                              </a:cubicBezTo>
                              <a:cubicBezTo>
                                <a:pt x="145021" y="110449"/>
                                <a:pt x="130368" y="102710"/>
                                <a:pt x="116219" y="94376"/>
                              </a:cubicBezTo>
                              <a:cubicBezTo>
                                <a:pt x="73037" y="68962"/>
                                <a:pt x="33748" y="37045"/>
                                <a:pt x="0" y="0"/>
                              </a:cubicBezTo>
                              <a:cubicBezTo>
                                <a:pt x="20240" y="44418"/>
                                <a:pt x="69557" y="65985"/>
                                <a:pt x="109304" y="94376"/>
                              </a:cubicBezTo>
                              <a:cubicBezTo>
                                <a:pt x="170115" y="137878"/>
                                <a:pt x="212701" y="202627"/>
                                <a:pt x="271543" y="248785"/>
                              </a:cubicBezTo>
                              <a:cubicBezTo>
                                <a:pt x="298926" y="270261"/>
                                <a:pt x="328416" y="288211"/>
                                <a:pt x="352502" y="313671"/>
                              </a:cubicBezTo>
                              <a:cubicBezTo>
                                <a:pt x="326997" y="259820"/>
                                <a:pt x="253135" y="231521"/>
                                <a:pt x="214395" y="187516"/>
                              </a:cubicBezTo>
                              <a:close/>
                            </a:path>
                          </a:pathLst>
                        </a:custGeom>
                        <a:solidFill>
                          <a:srgbClr val="153629"/>
                        </a:solidFill>
                        <a:ln w="4577" cap="flat">
                          <a:noFill/>
                          <a:prstDash val="solid"/>
                          <a:miter/>
                        </a:ln>
                      </p:spPr>
                      <p:txBody>
                        <a:bodyPr rtlCol="0" anchor="ctr"/>
                        <a:lstStyle/>
                        <a:p>
                          <a:endParaRPr lang="th-TH"/>
                        </a:p>
                      </p:txBody>
                    </p:sp>
                    <p:sp>
                      <p:nvSpPr>
                        <p:cNvPr id="1900" name="Freeform: Shape 1899">
                          <a:extLst>
                            <a:ext uri="{FF2B5EF4-FFF2-40B4-BE49-F238E27FC236}">
                              <a16:creationId xmlns:a16="http://schemas.microsoft.com/office/drawing/2014/main" id="{87D52489-2FCE-4F9F-A2FA-3E4C4E1A5295}"/>
                            </a:ext>
                          </a:extLst>
                        </p:cNvPr>
                        <p:cNvSpPr/>
                        <p:nvPr/>
                      </p:nvSpPr>
                      <p:spPr>
                        <a:xfrm>
                          <a:off x="8516448" y="-664526"/>
                          <a:ext cx="32173" cy="55361"/>
                        </a:xfrm>
                        <a:custGeom>
                          <a:avLst/>
                          <a:gdLst>
                            <a:gd name="connsiteX0" fmla="*/ 29124 w 32173"/>
                            <a:gd name="connsiteY0" fmla="*/ 0 h 55361"/>
                            <a:gd name="connsiteX1" fmla="*/ 0 w 32173"/>
                            <a:gd name="connsiteY1" fmla="*/ 36221 h 55361"/>
                            <a:gd name="connsiteX2" fmla="*/ 20377 w 32173"/>
                            <a:gd name="connsiteY2" fmla="*/ 55362 h 55361"/>
                            <a:gd name="connsiteX3" fmla="*/ 26284 w 32173"/>
                            <a:gd name="connsiteY3" fmla="*/ 45333 h 55361"/>
                            <a:gd name="connsiteX4" fmla="*/ 28574 w 32173"/>
                            <a:gd name="connsiteY4" fmla="*/ 3755 h 55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73" h="55361">
                              <a:moveTo>
                                <a:pt x="29124" y="0"/>
                              </a:moveTo>
                              <a:cubicBezTo>
                                <a:pt x="33519" y="17401"/>
                                <a:pt x="17950" y="36816"/>
                                <a:pt x="0" y="36221"/>
                              </a:cubicBezTo>
                              <a:cubicBezTo>
                                <a:pt x="4946" y="44280"/>
                                <a:pt x="12043" y="50966"/>
                                <a:pt x="20377" y="55362"/>
                              </a:cubicBezTo>
                              <a:cubicBezTo>
                                <a:pt x="20331" y="51378"/>
                                <a:pt x="23812" y="48447"/>
                                <a:pt x="26284" y="45333"/>
                              </a:cubicBezTo>
                              <a:cubicBezTo>
                                <a:pt x="35305" y="34069"/>
                                <a:pt x="32191" y="17721"/>
                                <a:pt x="28574" y="3755"/>
                              </a:cubicBezTo>
                            </a:path>
                          </a:pathLst>
                        </a:custGeom>
                        <a:solidFill>
                          <a:srgbClr val="18352B"/>
                        </a:solidFill>
                        <a:ln w="4577" cap="flat">
                          <a:noFill/>
                          <a:prstDash val="solid"/>
                          <a:miter/>
                        </a:ln>
                      </p:spPr>
                      <p:txBody>
                        <a:bodyPr rtlCol="0" anchor="ctr"/>
                        <a:lstStyle/>
                        <a:p>
                          <a:endParaRPr lang="th-TH"/>
                        </a:p>
                      </p:txBody>
                    </p:sp>
                    <p:sp>
                      <p:nvSpPr>
                        <p:cNvPr id="1901" name="Freeform: Shape 1900">
                          <a:extLst>
                            <a:ext uri="{FF2B5EF4-FFF2-40B4-BE49-F238E27FC236}">
                              <a16:creationId xmlns:a16="http://schemas.microsoft.com/office/drawing/2014/main" id="{439123B9-7D26-44D9-8EA0-5AA135B5224B}"/>
                            </a:ext>
                          </a:extLst>
                        </p:cNvPr>
                        <p:cNvSpPr/>
                        <p:nvPr/>
                      </p:nvSpPr>
                      <p:spPr>
                        <a:xfrm>
                          <a:off x="8401740" y="-760642"/>
                          <a:ext cx="330110" cy="265864"/>
                        </a:xfrm>
                        <a:custGeom>
                          <a:avLst/>
                          <a:gdLst>
                            <a:gd name="connsiteX0" fmla="*/ 72671 w 330110"/>
                            <a:gd name="connsiteY0" fmla="*/ 97444 h 265864"/>
                            <a:gd name="connsiteX1" fmla="*/ 85813 w 330110"/>
                            <a:gd name="connsiteY1" fmla="*/ 101199 h 265864"/>
                            <a:gd name="connsiteX2" fmla="*/ 107014 w 330110"/>
                            <a:gd name="connsiteY2" fmla="*/ 79998 h 265864"/>
                            <a:gd name="connsiteX3" fmla="*/ 92636 w 330110"/>
                            <a:gd name="connsiteY3" fmla="*/ 108434 h 265864"/>
                            <a:gd name="connsiteX4" fmla="*/ 103626 w 330110"/>
                            <a:gd name="connsiteY4" fmla="*/ 124003 h 265864"/>
                            <a:gd name="connsiteX5" fmla="*/ 118142 w 330110"/>
                            <a:gd name="connsiteY5" fmla="*/ 111594 h 265864"/>
                            <a:gd name="connsiteX6" fmla="*/ 119332 w 330110"/>
                            <a:gd name="connsiteY6" fmla="*/ 134444 h 265864"/>
                            <a:gd name="connsiteX7" fmla="*/ 143602 w 330110"/>
                            <a:gd name="connsiteY7" fmla="*/ 147357 h 265864"/>
                            <a:gd name="connsiteX8" fmla="*/ 159629 w 330110"/>
                            <a:gd name="connsiteY8" fmla="*/ 136779 h 265864"/>
                            <a:gd name="connsiteX9" fmla="*/ 164849 w 330110"/>
                            <a:gd name="connsiteY9" fmla="*/ 165032 h 265864"/>
                            <a:gd name="connsiteX10" fmla="*/ 191225 w 330110"/>
                            <a:gd name="connsiteY10" fmla="*/ 180510 h 265864"/>
                            <a:gd name="connsiteX11" fmla="*/ 203176 w 330110"/>
                            <a:gd name="connsiteY11" fmla="*/ 155966 h 265864"/>
                            <a:gd name="connsiteX12" fmla="*/ 212976 w 330110"/>
                            <a:gd name="connsiteY12" fmla="*/ 173091 h 265864"/>
                            <a:gd name="connsiteX13" fmla="*/ 215677 w 330110"/>
                            <a:gd name="connsiteY13" fmla="*/ 193835 h 265864"/>
                            <a:gd name="connsiteX14" fmla="*/ 224515 w 330110"/>
                            <a:gd name="connsiteY14" fmla="*/ 202169 h 265864"/>
                            <a:gd name="connsiteX15" fmla="*/ 274382 w 330110"/>
                            <a:gd name="connsiteY15" fmla="*/ 220348 h 265864"/>
                            <a:gd name="connsiteX16" fmla="*/ 330110 w 330110"/>
                            <a:gd name="connsiteY16" fmla="*/ 265865 h 265864"/>
                            <a:gd name="connsiteX17" fmla="*/ 130277 w 330110"/>
                            <a:gd name="connsiteY17" fmla="*/ 153310 h 265864"/>
                            <a:gd name="connsiteX18" fmla="*/ 81005 w 330110"/>
                            <a:gd name="connsiteY18" fmla="*/ 118142 h 265864"/>
                            <a:gd name="connsiteX19" fmla="*/ 0 w 330110"/>
                            <a:gd name="connsiteY19" fmla="*/ 0 h 265864"/>
                            <a:gd name="connsiteX20" fmla="*/ 51836 w 330110"/>
                            <a:gd name="connsiteY20" fmla="*/ 44692 h 265864"/>
                            <a:gd name="connsiteX21" fmla="*/ 43777 w 330110"/>
                            <a:gd name="connsiteY21" fmla="*/ 72579 h 265864"/>
                            <a:gd name="connsiteX22" fmla="*/ 72671 w 330110"/>
                            <a:gd name="connsiteY22" fmla="*/ 97444 h 26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0110" h="265864">
                              <a:moveTo>
                                <a:pt x="72671" y="97444"/>
                              </a:moveTo>
                              <a:cubicBezTo>
                                <a:pt x="76609" y="100008"/>
                                <a:pt x="81280" y="102481"/>
                                <a:pt x="85813" y="101199"/>
                              </a:cubicBezTo>
                              <a:cubicBezTo>
                                <a:pt x="95887" y="98314"/>
                                <a:pt x="96574" y="79814"/>
                                <a:pt x="107014" y="79998"/>
                              </a:cubicBezTo>
                              <a:cubicBezTo>
                                <a:pt x="110495" y="90484"/>
                                <a:pt x="95017" y="97673"/>
                                <a:pt x="92636" y="108434"/>
                              </a:cubicBezTo>
                              <a:cubicBezTo>
                                <a:pt x="91125" y="115440"/>
                                <a:pt x="96528" y="123133"/>
                                <a:pt x="103626" y="124003"/>
                              </a:cubicBezTo>
                              <a:cubicBezTo>
                                <a:pt x="110724" y="124873"/>
                                <a:pt x="117913" y="118783"/>
                                <a:pt x="118142" y="111594"/>
                              </a:cubicBezTo>
                              <a:cubicBezTo>
                                <a:pt x="125010" y="116860"/>
                                <a:pt x="125606" y="128491"/>
                                <a:pt x="119332" y="134444"/>
                              </a:cubicBezTo>
                              <a:cubicBezTo>
                                <a:pt x="127438" y="138748"/>
                                <a:pt x="135497" y="143052"/>
                                <a:pt x="143602" y="147357"/>
                              </a:cubicBezTo>
                              <a:cubicBezTo>
                                <a:pt x="146624" y="141358"/>
                                <a:pt x="152943" y="137191"/>
                                <a:pt x="159629" y="136779"/>
                              </a:cubicBezTo>
                              <a:cubicBezTo>
                                <a:pt x="154363" y="145617"/>
                                <a:pt x="157797" y="157522"/>
                                <a:pt x="164849" y="165032"/>
                              </a:cubicBezTo>
                              <a:cubicBezTo>
                                <a:pt x="171901" y="172542"/>
                                <a:pt x="181700" y="176617"/>
                                <a:pt x="191225" y="180510"/>
                              </a:cubicBezTo>
                              <a:cubicBezTo>
                                <a:pt x="195209" y="172313"/>
                                <a:pt x="199193" y="164162"/>
                                <a:pt x="203176" y="155966"/>
                              </a:cubicBezTo>
                              <a:cubicBezTo>
                                <a:pt x="209999" y="157751"/>
                                <a:pt x="212793" y="165994"/>
                                <a:pt x="212976" y="173091"/>
                              </a:cubicBezTo>
                              <a:cubicBezTo>
                                <a:pt x="213205" y="180143"/>
                                <a:pt x="212106" y="187745"/>
                                <a:pt x="215677" y="193835"/>
                              </a:cubicBezTo>
                              <a:cubicBezTo>
                                <a:pt x="217738" y="197361"/>
                                <a:pt x="221127" y="199925"/>
                                <a:pt x="224515" y="202169"/>
                              </a:cubicBezTo>
                              <a:cubicBezTo>
                                <a:pt x="239398" y="212060"/>
                                <a:pt x="256661" y="218333"/>
                                <a:pt x="274382" y="220348"/>
                              </a:cubicBezTo>
                              <a:cubicBezTo>
                                <a:pt x="289722" y="238985"/>
                                <a:pt x="308771" y="254554"/>
                                <a:pt x="330110" y="265865"/>
                              </a:cubicBezTo>
                              <a:cubicBezTo>
                                <a:pt x="262431" y="230239"/>
                                <a:pt x="194659" y="194568"/>
                                <a:pt x="130277" y="153310"/>
                              </a:cubicBezTo>
                              <a:cubicBezTo>
                                <a:pt x="113288" y="142411"/>
                                <a:pt x="96483" y="131147"/>
                                <a:pt x="81005" y="118142"/>
                              </a:cubicBezTo>
                              <a:cubicBezTo>
                                <a:pt x="44005" y="87004"/>
                                <a:pt x="15157" y="45929"/>
                                <a:pt x="0" y="0"/>
                              </a:cubicBezTo>
                              <a:cubicBezTo>
                                <a:pt x="4259" y="24361"/>
                                <a:pt x="27154" y="44051"/>
                                <a:pt x="51836" y="44692"/>
                              </a:cubicBezTo>
                              <a:cubicBezTo>
                                <a:pt x="38556" y="57148"/>
                                <a:pt x="34344" y="57285"/>
                                <a:pt x="43777" y="72579"/>
                              </a:cubicBezTo>
                              <a:cubicBezTo>
                                <a:pt x="47257" y="78166"/>
                                <a:pt x="66077" y="97627"/>
                                <a:pt x="72671" y="97444"/>
                              </a:cubicBezTo>
                              <a:close/>
                            </a:path>
                          </a:pathLst>
                        </a:custGeom>
                        <a:solidFill>
                          <a:srgbClr val="163A2E"/>
                        </a:solidFill>
                        <a:ln w="4577" cap="flat">
                          <a:noFill/>
                          <a:prstDash val="solid"/>
                          <a:miter/>
                        </a:ln>
                      </p:spPr>
                      <p:txBody>
                        <a:bodyPr rtlCol="0" anchor="ctr"/>
                        <a:lstStyle/>
                        <a:p>
                          <a:endParaRPr lang="th-TH"/>
                        </a:p>
                      </p:txBody>
                    </p:sp>
                    <p:sp>
                      <p:nvSpPr>
                        <p:cNvPr id="1902" name="Freeform: Shape 1901">
                          <a:extLst>
                            <a:ext uri="{FF2B5EF4-FFF2-40B4-BE49-F238E27FC236}">
                              <a16:creationId xmlns:a16="http://schemas.microsoft.com/office/drawing/2014/main" id="{B922C3FB-BFA4-41FD-A16A-7213E0AA43BA}"/>
                            </a:ext>
                          </a:extLst>
                        </p:cNvPr>
                        <p:cNvSpPr/>
                        <p:nvPr/>
                      </p:nvSpPr>
                      <p:spPr>
                        <a:xfrm>
                          <a:off x="8560866" y="-733167"/>
                          <a:ext cx="140519" cy="194292"/>
                        </a:xfrm>
                        <a:custGeom>
                          <a:avLst/>
                          <a:gdLst>
                            <a:gd name="connsiteX0" fmla="*/ 65665 w 140519"/>
                            <a:gd name="connsiteY0" fmla="*/ 55362 h 194292"/>
                            <a:gd name="connsiteX1" fmla="*/ 68275 w 140519"/>
                            <a:gd name="connsiteY1" fmla="*/ 95292 h 194292"/>
                            <a:gd name="connsiteX2" fmla="*/ 78258 w 140519"/>
                            <a:gd name="connsiteY2" fmla="*/ 85218 h 194292"/>
                            <a:gd name="connsiteX3" fmla="*/ 84165 w 140519"/>
                            <a:gd name="connsiteY3" fmla="*/ 71251 h 194292"/>
                            <a:gd name="connsiteX4" fmla="*/ 98726 w 140519"/>
                            <a:gd name="connsiteY4" fmla="*/ 76655 h 194292"/>
                            <a:gd name="connsiteX5" fmla="*/ 98177 w 140519"/>
                            <a:gd name="connsiteY5" fmla="*/ 83844 h 194292"/>
                            <a:gd name="connsiteX6" fmla="*/ 89339 w 140519"/>
                            <a:gd name="connsiteY6" fmla="*/ 126064 h 194292"/>
                            <a:gd name="connsiteX7" fmla="*/ 85126 w 140519"/>
                            <a:gd name="connsiteY7" fmla="*/ 148456 h 194292"/>
                            <a:gd name="connsiteX8" fmla="*/ 106282 w 140519"/>
                            <a:gd name="connsiteY8" fmla="*/ 98955 h 194292"/>
                            <a:gd name="connsiteX9" fmla="*/ 116356 w 140519"/>
                            <a:gd name="connsiteY9" fmla="*/ 90255 h 194292"/>
                            <a:gd name="connsiteX10" fmla="*/ 122171 w 140519"/>
                            <a:gd name="connsiteY10" fmla="*/ 101749 h 194292"/>
                            <a:gd name="connsiteX11" fmla="*/ 138382 w 140519"/>
                            <a:gd name="connsiteY11" fmla="*/ 194293 h 194292"/>
                            <a:gd name="connsiteX12" fmla="*/ 129956 w 140519"/>
                            <a:gd name="connsiteY12" fmla="*/ 101840 h 194292"/>
                            <a:gd name="connsiteX13" fmla="*/ 119515 w 140519"/>
                            <a:gd name="connsiteY13" fmla="*/ 84485 h 194292"/>
                            <a:gd name="connsiteX14" fmla="*/ 0 w 140519"/>
                            <a:gd name="connsiteY14" fmla="*/ 0 h 194292"/>
                            <a:gd name="connsiteX15" fmla="*/ 2198 w 140519"/>
                            <a:gd name="connsiteY15" fmla="*/ 74777 h 194292"/>
                            <a:gd name="connsiteX16" fmla="*/ 8288 w 140519"/>
                            <a:gd name="connsiteY16" fmla="*/ 26971 h 194292"/>
                            <a:gd name="connsiteX17" fmla="*/ 10761 w 140519"/>
                            <a:gd name="connsiteY17" fmla="*/ 18546 h 194292"/>
                            <a:gd name="connsiteX18" fmla="*/ 65665 w 140519"/>
                            <a:gd name="connsiteY18" fmla="*/ 55362 h 19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519" h="194292">
                              <a:moveTo>
                                <a:pt x="65665" y="55362"/>
                              </a:moveTo>
                              <a:cubicBezTo>
                                <a:pt x="68458" y="68412"/>
                                <a:pt x="67405" y="81967"/>
                                <a:pt x="68275" y="95292"/>
                              </a:cubicBezTo>
                              <a:cubicBezTo>
                                <a:pt x="73404" y="95841"/>
                                <a:pt x="77021" y="90255"/>
                                <a:pt x="78258" y="85218"/>
                              </a:cubicBezTo>
                              <a:cubicBezTo>
                                <a:pt x="79494" y="80227"/>
                                <a:pt x="80089" y="74411"/>
                                <a:pt x="84165" y="71251"/>
                              </a:cubicBezTo>
                              <a:cubicBezTo>
                                <a:pt x="89064" y="67405"/>
                                <a:pt x="97536" y="70565"/>
                                <a:pt x="98726" y="76655"/>
                              </a:cubicBezTo>
                              <a:cubicBezTo>
                                <a:pt x="99184" y="79036"/>
                                <a:pt x="98680" y="81463"/>
                                <a:pt x="98177" y="83844"/>
                              </a:cubicBezTo>
                              <a:cubicBezTo>
                                <a:pt x="95246" y="97902"/>
                                <a:pt x="92270" y="111960"/>
                                <a:pt x="89339" y="126064"/>
                              </a:cubicBezTo>
                              <a:cubicBezTo>
                                <a:pt x="87782" y="133482"/>
                                <a:pt x="86225" y="140946"/>
                                <a:pt x="85126" y="148456"/>
                              </a:cubicBezTo>
                              <a:cubicBezTo>
                                <a:pt x="92178" y="131971"/>
                                <a:pt x="99230" y="115440"/>
                                <a:pt x="106282" y="98955"/>
                              </a:cubicBezTo>
                              <a:cubicBezTo>
                                <a:pt x="108205" y="94513"/>
                                <a:pt x="111639" y="89156"/>
                                <a:pt x="116356" y="90255"/>
                              </a:cubicBezTo>
                              <a:cubicBezTo>
                                <a:pt x="120889" y="91262"/>
                                <a:pt x="121943" y="97124"/>
                                <a:pt x="122171" y="101749"/>
                              </a:cubicBezTo>
                              <a:cubicBezTo>
                                <a:pt x="123591" y="133116"/>
                                <a:pt x="129040" y="164300"/>
                                <a:pt x="138382" y="194293"/>
                              </a:cubicBezTo>
                              <a:cubicBezTo>
                                <a:pt x="141129" y="163063"/>
                                <a:pt x="143556" y="130093"/>
                                <a:pt x="129956" y="101840"/>
                              </a:cubicBezTo>
                              <a:cubicBezTo>
                                <a:pt x="127025" y="95750"/>
                                <a:pt x="123408" y="90026"/>
                                <a:pt x="119515" y="84485"/>
                              </a:cubicBezTo>
                              <a:cubicBezTo>
                                <a:pt x="90988" y="43685"/>
                                <a:pt x="47944" y="13280"/>
                                <a:pt x="0" y="0"/>
                              </a:cubicBezTo>
                              <a:cubicBezTo>
                                <a:pt x="733" y="24911"/>
                                <a:pt x="1465" y="49867"/>
                                <a:pt x="2198" y="74777"/>
                              </a:cubicBezTo>
                              <a:cubicBezTo>
                                <a:pt x="4213" y="58842"/>
                                <a:pt x="6228" y="42907"/>
                                <a:pt x="8288" y="26971"/>
                              </a:cubicBezTo>
                              <a:cubicBezTo>
                                <a:pt x="8655" y="24040"/>
                                <a:pt x="9067" y="20972"/>
                                <a:pt x="10761" y="18546"/>
                              </a:cubicBezTo>
                              <a:cubicBezTo>
                                <a:pt x="25506" y="-2885"/>
                                <a:pt x="63009" y="42952"/>
                                <a:pt x="65665" y="55362"/>
                              </a:cubicBezTo>
                              <a:close/>
                            </a:path>
                          </a:pathLst>
                        </a:custGeom>
                        <a:solidFill>
                          <a:srgbClr val="163A2E"/>
                        </a:solidFill>
                        <a:ln w="4577" cap="flat">
                          <a:noFill/>
                          <a:prstDash val="solid"/>
                          <a:miter/>
                        </a:ln>
                      </p:spPr>
                      <p:txBody>
                        <a:bodyPr rtlCol="0" anchor="ctr"/>
                        <a:lstStyle/>
                        <a:p>
                          <a:endParaRPr lang="th-TH"/>
                        </a:p>
                      </p:txBody>
                    </p:sp>
                    <p:sp>
                      <p:nvSpPr>
                        <p:cNvPr id="1903" name="Freeform: Shape 1902">
                          <a:extLst>
                            <a:ext uri="{FF2B5EF4-FFF2-40B4-BE49-F238E27FC236}">
                              <a16:creationId xmlns:a16="http://schemas.microsoft.com/office/drawing/2014/main" id="{07899509-2280-4AF7-9C24-56875B6DE7C7}"/>
                            </a:ext>
                          </a:extLst>
                        </p:cNvPr>
                        <p:cNvSpPr/>
                        <p:nvPr/>
                      </p:nvSpPr>
                      <p:spPr>
                        <a:xfrm>
                          <a:off x="8374723" y="-808082"/>
                          <a:ext cx="87598" cy="22280"/>
                        </a:xfrm>
                        <a:custGeom>
                          <a:avLst/>
                          <a:gdLst>
                            <a:gd name="connsiteX0" fmla="*/ 46570 w 87598"/>
                            <a:gd name="connsiteY0" fmla="*/ 12409 h 22280"/>
                            <a:gd name="connsiteX1" fmla="*/ 0 w 87598"/>
                            <a:gd name="connsiteY1" fmla="*/ 0 h 22280"/>
                            <a:gd name="connsiteX2" fmla="*/ 44235 w 87598"/>
                            <a:gd name="connsiteY2" fmla="*/ 6182 h 22280"/>
                            <a:gd name="connsiteX3" fmla="*/ 87599 w 87598"/>
                            <a:gd name="connsiteY3" fmla="*/ 20560 h 22280"/>
                            <a:gd name="connsiteX4" fmla="*/ 46570 w 87598"/>
                            <a:gd name="connsiteY4" fmla="*/ 12409 h 22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98" h="22280">
                              <a:moveTo>
                                <a:pt x="46570" y="12409"/>
                              </a:moveTo>
                              <a:cubicBezTo>
                                <a:pt x="30772" y="8655"/>
                                <a:pt x="12959" y="9799"/>
                                <a:pt x="0" y="0"/>
                              </a:cubicBezTo>
                              <a:cubicBezTo>
                                <a:pt x="7098" y="5358"/>
                                <a:pt x="34619" y="4030"/>
                                <a:pt x="44235" y="6182"/>
                              </a:cubicBezTo>
                              <a:cubicBezTo>
                                <a:pt x="58796" y="9479"/>
                                <a:pt x="74594" y="13371"/>
                                <a:pt x="87599" y="20560"/>
                              </a:cubicBezTo>
                              <a:cubicBezTo>
                                <a:pt x="76838" y="26559"/>
                                <a:pt x="58064" y="15157"/>
                                <a:pt x="46570" y="12409"/>
                              </a:cubicBezTo>
                              <a:close/>
                            </a:path>
                          </a:pathLst>
                        </a:custGeom>
                        <a:solidFill>
                          <a:srgbClr val="929292"/>
                        </a:solidFill>
                        <a:ln w="4577" cap="flat">
                          <a:noFill/>
                          <a:prstDash val="solid"/>
                          <a:miter/>
                        </a:ln>
                      </p:spPr>
                      <p:txBody>
                        <a:bodyPr rtlCol="0" anchor="ctr"/>
                        <a:lstStyle/>
                        <a:p>
                          <a:endParaRPr lang="th-TH"/>
                        </a:p>
                      </p:txBody>
                    </p:sp>
                    <p:sp>
                      <p:nvSpPr>
                        <p:cNvPr id="1904" name="Freeform: Shape 1903">
                          <a:extLst>
                            <a:ext uri="{FF2B5EF4-FFF2-40B4-BE49-F238E27FC236}">
                              <a16:creationId xmlns:a16="http://schemas.microsoft.com/office/drawing/2014/main" id="{E0349AFE-1448-45E7-A185-06BA564743D6}"/>
                            </a:ext>
                          </a:extLst>
                        </p:cNvPr>
                        <p:cNvSpPr/>
                        <p:nvPr/>
                      </p:nvSpPr>
                      <p:spPr>
                        <a:xfrm>
                          <a:off x="8524736" y="-754918"/>
                          <a:ext cx="204310" cy="254645"/>
                        </a:xfrm>
                        <a:custGeom>
                          <a:avLst/>
                          <a:gdLst>
                            <a:gd name="connsiteX0" fmla="*/ 53714 w 204310"/>
                            <a:gd name="connsiteY0" fmla="*/ 30085 h 254645"/>
                            <a:gd name="connsiteX1" fmla="*/ 109213 w 204310"/>
                            <a:gd name="connsiteY1" fmla="*/ 70290 h 254645"/>
                            <a:gd name="connsiteX2" fmla="*/ 167597 w 204310"/>
                            <a:gd name="connsiteY2" fmla="*/ 128491 h 254645"/>
                            <a:gd name="connsiteX3" fmla="*/ 178266 w 204310"/>
                            <a:gd name="connsiteY3" fmla="*/ 161323 h 254645"/>
                            <a:gd name="connsiteX4" fmla="*/ 203406 w 204310"/>
                            <a:gd name="connsiteY4" fmla="*/ 254646 h 254645"/>
                            <a:gd name="connsiteX5" fmla="*/ 181517 w 204310"/>
                            <a:gd name="connsiteY5" fmla="*/ 121530 h 254645"/>
                            <a:gd name="connsiteX6" fmla="*/ 48768 w 204310"/>
                            <a:gd name="connsiteY6" fmla="*/ 21568 h 254645"/>
                            <a:gd name="connsiteX7" fmla="*/ 0 w 204310"/>
                            <a:gd name="connsiteY7" fmla="*/ 0 h 254645"/>
                            <a:gd name="connsiteX8" fmla="*/ 53714 w 204310"/>
                            <a:gd name="connsiteY8" fmla="*/ 30085 h 25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10" h="254645">
                              <a:moveTo>
                                <a:pt x="53714" y="30085"/>
                              </a:moveTo>
                              <a:cubicBezTo>
                                <a:pt x="76655" y="36770"/>
                                <a:pt x="102573" y="47348"/>
                                <a:pt x="109213" y="70290"/>
                              </a:cubicBezTo>
                              <a:cubicBezTo>
                                <a:pt x="134947" y="81554"/>
                                <a:pt x="156240" y="102756"/>
                                <a:pt x="167597" y="128491"/>
                              </a:cubicBezTo>
                              <a:cubicBezTo>
                                <a:pt x="172267" y="139023"/>
                                <a:pt x="175244" y="150196"/>
                                <a:pt x="178266" y="161323"/>
                              </a:cubicBezTo>
                              <a:cubicBezTo>
                                <a:pt x="186646" y="192415"/>
                                <a:pt x="195026" y="223554"/>
                                <a:pt x="203406" y="254646"/>
                              </a:cubicBezTo>
                              <a:cubicBezTo>
                                <a:pt x="206016" y="209084"/>
                                <a:pt x="204184" y="161140"/>
                                <a:pt x="181517" y="121530"/>
                              </a:cubicBezTo>
                              <a:cubicBezTo>
                                <a:pt x="153539" y="72671"/>
                                <a:pt x="99642" y="45746"/>
                                <a:pt x="48768" y="21568"/>
                              </a:cubicBezTo>
                              <a:cubicBezTo>
                                <a:pt x="33886" y="14516"/>
                                <a:pt x="16027" y="2381"/>
                                <a:pt x="0" y="0"/>
                              </a:cubicBezTo>
                              <a:cubicBezTo>
                                <a:pt x="9021" y="17950"/>
                                <a:pt x="35672" y="24865"/>
                                <a:pt x="53714" y="30085"/>
                              </a:cubicBezTo>
                              <a:close/>
                            </a:path>
                          </a:pathLst>
                        </a:custGeom>
                        <a:solidFill>
                          <a:srgbClr val="296347"/>
                        </a:solidFill>
                        <a:ln w="4577" cap="flat">
                          <a:noFill/>
                          <a:prstDash val="solid"/>
                          <a:miter/>
                        </a:ln>
                      </p:spPr>
                      <p:txBody>
                        <a:bodyPr rtlCol="0" anchor="ctr"/>
                        <a:lstStyle/>
                        <a:p>
                          <a:endParaRPr lang="th-TH"/>
                        </a:p>
                      </p:txBody>
                    </p:sp>
                    <p:sp>
                      <p:nvSpPr>
                        <p:cNvPr id="1905" name="Freeform: Shape 1904">
                          <a:extLst>
                            <a:ext uri="{FF2B5EF4-FFF2-40B4-BE49-F238E27FC236}">
                              <a16:creationId xmlns:a16="http://schemas.microsoft.com/office/drawing/2014/main" id="{BBAB2A89-DC65-4775-BFFB-520BCAA97753}"/>
                            </a:ext>
                          </a:extLst>
                        </p:cNvPr>
                        <p:cNvSpPr/>
                        <p:nvPr/>
                      </p:nvSpPr>
                      <p:spPr>
                        <a:xfrm>
                          <a:off x="8727821" y="-499493"/>
                          <a:ext cx="47654" cy="84960"/>
                        </a:xfrm>
                        <a:custGeom>
                          <a:avLst/>
                          <a:gdLst>
                            <a:gd name="connsiteX0" fmla="*/ 47211 w 47654"/>
                            <a:gd name="connsiteY0" fmla="*/ 73861 h 84960"/>
                            <a:gd name="connsiteX1" fmla="*/ 45104 w 47654"/>
                            <a:gd name="connsiteY1" fmla="*/ 82104 h 84960"/>
                            <a:gd name="connsiteX2" fmla="*/ 37595 w 47654"/>
                            <a:gd name="connsiteY2" fmla="*/ 84348 h 84960"/>
                            <a:gd name="connsiteX3" fmla="*/ 25002 w 47654"/>
                            <a:gd name="connsiteY3" fmla="*/ 62276 h 84960"/>
                            <a:gd name="connsiteX4" fmla="*/ 0 w 47654"/>
                            <a:gd name="connsiteY4" fmla="*/ 0 h 84960"/>
                            <a:gd name="connsiteX5" fmla="*/ 47211 w 47654"/>
                            <a:gd name="connsiteY5" fmla="*/ 73861 h 8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 h="84960">
                              <a:moveTo>
                                <a:pt x="47211" y="73861"/>
                              </a:moveTo>
                              <a:cubicBezTo>
                                <a:pt x="48493" y="76426"/>
                                <a:pt x="46753" y="79769"/>
                                <a:pt x="45104" y="82104"/>
                              </a:cubicBezTo>
                              <a:cubicBezTo>
                                <a:pt x="43456" y="84485"/>
                                <a:pt x="40067" y="85813"/>
                                <a:pt x="37595" y="84348"/>
                              </a:cubicBezTo>
                              <a:cubicBezTo>
                                <a:pt x="44143" y="81692"/>
                                <a:pt x="26238" y="69237"/>
                                <a:pt x="25002" y="62276"/>
                              </a:cubicBezTo>
                              <a:cubicBezTo>
                                <a:pt x="20927" y="38785"/>
                                <a:pt x="5083" y="20927"/>
                                <a:pt x="0" y="0"/>
                              </a:cubicBezTo>
                              <a:cubicBezTo>
                                <a:pt x="19736" y="17309"/>
                                <a:pt x="33931" y="46799"/>
                                <a:pt x="47211" y="73861"/>
                              </a:cubicBezTo>
                              <a:close/>
                            </a:path>
                          </a:pathLst>
                        </a:custGeom>
                        <a:solidFill>
                          <a:srgbClr val="296347"/>
                        </a:solidFill>
                        <a:ln w="4577" cap="flat">
                          <a:noFill/>
                          <a:prstDash val="solid"/>
                          <a:miter/>
                        </a:ln>
                      </p:spPr>
                      <p:txBody>
                        <a:bodyPr rtlCol="0" anchor="ctr"/>
                        <a:lstStyle/>
                        <a:p>
                          <a:endParaRPr lang="th-TH"/>
                        </a:p>
                      </p:txBody>
                    </p:sp>
                    <p:sp>
                      <p:nvSpPr>
                        <p:cNvPr id="1906" name="Freeform: Shape 1905">
                          <a:extLst>
                            <a:ext uri="{FF2B5EF4-FFF2-40B4-BE49-F238E27FC236}">
                              <a16:creationId xmlns:a16="http://schemas.microsoft.com/office/drawing/2014/main" id="{B7BFEACF-CD91-4DD0-9C2F-3E6FF28AA255}"/>
                            </a:ext>
                          </a:extLst>
                        </p:cNvPr>
                        <p:cNvSpPr/>
                        <p:nvPr/>
                      </p:nvSpPr>
                      <p:spPr>
                        <a:xfrm>
                          <a:off x="8715686" y="-505904"/>
                          <a:ext cx="58384" cy="88191"/>
                        </a:xfrm>
                        <a:custGeom>
                          <a:avLst/>
                          <a:gdLst>
                            <a:gd name="connsiteX0" fmla="*/ 21568 w 58384"/>
                            <a:gd name="connsiteY0" fmla="*/ 26055 h 88191"/>
                            <a:gd name="connsiteX1" fmla="*/ 58384 w 58384"/>
                            <a:gd name="connsiteY1" fmla="*/ 79173 h 88191"/>
                            <a:gd name="connsiteX2" fmla="*/ 56736 w 58384"/>
                            <a:gd name="connsiteY2" fmla="*/ 86134 h 88191"/>
                            <a:gd name="connsiteX3" fmla="*/ 50371 w 58384"/>
                            <a:gd name="connsiteY3" fmla="*/ 87324 h 88191"/>
                            <a:gd name="connsiteX4" fmla="*/ 32832 w 58384"/>
                            <a:gd name="connsiteY4" fmla="*/ 57377 h 88191"/>
                            <a:gd name="connsiteX5" fmla="*/ 32054 w 58384"/>
                            <a:gd name="connsiteY5" fmla="*/ 49638 h 88191"/>
                            <a:gd name="connsiteX6" fmla="*/ 22667 w 58384"/>
                            <a:gd name="connsiteY6" fmla="*/ 37503 h 88191"/>
                            <a:gd name="connsiteX7" fmla="*/ 16210 w 58384"/>
                            <a:gd name="connsiteY7" fmla="*/ 23445 h 88191"/>
                            <a:gd name="connsiteX8" fmla="*/ 0 w 58384"/>
                            <a:gd name="connsiteY8" fmla="*/ 0 h 88191"/>
                            <a:gd name="connsiteX9" fmla="*/ 21568 w 58384"/>
                            <a:gd name="connsiteY9" fmla="*/ 26055 h 8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84" h="88191">
                              <a:moveTo>
                                <a:pt x="21568" y="26055"/>
                              </a:moveTo>
                              <a:cubicBezTo>
                                <a:pt x="31825" y="40892"/>
                                <a:pt x="58292" y="61132"/>
                                <a:pt x="58384" y="79173"/>
                              </a:cubicBezTo>
                              <a:cubicBezTo>
                                <a:pt x="58384" y="81600"/>
                                <a:pt x="58201" y="84210"/>
                                <a:pt x="56736" y="86134"/>
                              </a:cubicBezTo>
                              <a:cubicBezTo>
                                <a:pt x="55270" y="88103"/>
                                <a:pt x="52202" y="88973"/>
                                <a:pt x="50371" y="87324"/>
                              </a:cubicBezTo>
                              <a:cubicBezTo>
                                <a:pt x="50508" y="78441"/>
                                <a:pt x="32695" y="66260"/>
                                <a:pt x="32832" y="57377"/>
                              </a:cubicBezTo>
                              <a:cubicBezTo>
                                <a:pt x="32878" y="54767"/>
                                <a:pt x="32924" y="52111"/>
                                <a:pt x="32054" y="49638"/>
                              </a:cubicBezTo>
                              <a:cubicBezTo>
                                <a:pt x="30406" y="44738"/>
                                <a:pt x="25735" y="41624"/>
                                <a:pt x="22667" y="37503"/>
                              </a:cubicBezTo>
                              <a:cubicBezTo>
                                <a:pt x="19599" y="33336"/>
                                <a:pt x="18179" y="28253"/>
                                <a:pt x="16210" y="23445"/>
                              </a:cubicBezTo>
                              <a:cubicBezTo>
                                <a:pt x="12593" y="14562"/>
                                <a:pt x="6960" y="6594"/>
                                <a:pt x="0" y="0"/>
                              </a:cubicBezTo>
                              <a:cubicBezTo>
                                <a:pt x="7922" y="8059"/>
                                <a:pt x="15157" y="16805"/>
                                <a:pt x="21568" y="26055"/>
                              </a:cubicBezTo>
                              <a:close/>
                            </a:path>
                          </a:pathLst>
                        </a:custGeom>
                        <a:solidFill>
                          <a:srgbClr val="142D28"/>
                        </a:solidFill>
                        <a:ln w="4577" cap="flat">
                          <a:noFill/>
                          <a:prstDash val="solid"/>
                          <a:miter/>
                        </a:ln>
                      </p:spPr>
                      <p:txBody>
                        <a:bodyPr rtlCol="0" anchor="ctr"/>
                        <a:lstStyle/>
                        <a:p>
                          <a:endParaRPr lang="th-TH"/>
                        </a:p>
                      </p:txBody>
                    </p:sp>
                  </p:grpSp>
                  <p:grpSp>
                    <p:nvGrpSpPr>
                      <p:cNvPr id="1859" name="Graphic 4">
                        <a:extLst>
                          <a:ext uri="{FF2B5EF4-FFF2-40B4-BE49-F238E27FC236}">
                            <a16:creationId xmlns:a16="http://schemas.microsoft.com/office/drawing/2014/main" id="{19C3ADCB-1914-43DA-A6FA-B6E2689BA3F8}"/>
                          </a:ext>
                        </a:extLst>
                      </p:cNvPr>
                      <p:cNvGrpSpPr/>
                      <p:nvPr/>
                    </p:nvGrpSpPr>
                    <p:grpSpPr>
                      <a:xfrm>
                        <a:off x="8665865" y="-815478"/>
                        <a:ext cx="299751" cy="394791"/>
                        <a:chOff x="8665865" y="-815478"/>
                        <a:chExt cx="299751" cy="394791"/>
                      </a:xfrm>
                    </p:grpSpPr>
                    <p:sp>
                      <p:nvSpPr>
                        <p:cNvPr id="1892" name="Freeform: Shape 1891">
                          <a:extLst>
                            <a:ext uri="{FF2B5EF4-FFF2-40B4-BE49-F238E27FC236}">
                              <a16:creationId xmlns:a16="http://schemas.microsoft.com/office/drawing/2014/main" id="{90783E86-F145-4194-9B0C-59957DC9EFBA}"/>
                            </a:ext>
                          </a:extLst>
                        </p:cNvPr>
                        <p:cNvSpPr/>
                        <p:nvPr/>
                      </p:nvSpPr>
                      <p:spPr>
                        <a:xfrm>
                          <a:off x="8720404" y="-815478"/>
                          <a:ext cx="235366" cy="181541"/>
                        </a:xfrm>
                        <a:custGeom>
                          <a:avLst/>
                          <a:gdLst>
                            <a:gd name="connsiteX0" fmla="*/ 13645 w 235366"/>
                            <a:gd name="connsiteY0" fmla="*/ 99208 h 181541"/>
                            <a:gd name="connsiteX1" fmla="*/ 40707 w 235366"/>
                            <a:gd name="connsiteY1" fmla="*/ 68849 h 181541"/>
                            <a:gd name="connsiteX2" fmla="*/ 102526 w 235366"/>
                            <a:gd name="connsiteY2" fmla="*/ 26308 h 181541"/>
                            <a:gd name="connsiteX3" fmla="*/ 159445 w 235366"/>
                            <a:gd name="connsiteY3" fmla="*/ 14952 h 181541"/>
                            <a:gd name="connsiteX4" fmla="*/ 197543 w 235366"/>
                            <a:gd name="connsiteY4" fmla="*/ 1490 h 181541"/>
                            <a:gd name="connsiteX5" fmla="*/ 235367 w 235366"/>
                            <a:gd name="connsiteY5" fmla="*/ 9320 h 181541"/>
                            <a:gd name="connsiteX6" fmla="*/ 88331 w 235366"/>
                            <a:gd name="connsiteY6" fmla="*/ 132087 h 181541"/>
                            <a:gd name="connsiteX7" fmla="*/ 148684 w 235366"/>
                            <a:gd name="connsiteY7" fmla="*/ 87761 h 181541"/>
                            <a:gd name="connsiteX8" fmla="*/ 164985 w 235366"/>
                            <a:gd name="connsiteY8" fmla="*/ 42564 h 181541"/>
                            <a:gd name="connsiteX9" fmla="*/ 137740 w 235366"/>
                            <a:gd name="connsiteY9" fmla="*/ 28049 h 181541"/>
                            <a:gd name="connsiteX10" fmla="*/ 69877 w 235366"/>
                            <a:gd name="connsiteY10" fmla="*/ 56119 h 181541"/>
                            <a:gd name="connsiteX11" fmla="*/ 22803 w 235366"/>
                            <a:gd name="connsiteY11" fmla="*/ 108504 h 181541"/>
                            <a:gd name="connsiteX12" fmla="*/ 9936 w 235366"/>
                            <a:gd name="connsiteY12" fmla="*/ 181541 h 181541"/>
                            <a:gd name="connsiteX13" fmla="*/ 13645 w 235366"/>
                            <a:gd name="connsiteY13" fmla="*/ 99208 h 18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366" h="181541">
                              <a:moveTo>
                                <a:pt x="13645" y="99208"/>
                              </a:moveTo>
                              <a:cubicBezTo>
                                <a:pt x="20559" y="87486"/>
                                <a:pt x="30725" y="78099"/>
                                <a:pt x="40707" y="68849"/>
                              </a:cubicBezTo>
                              <a:cubicBezTo>
                                <a:pt x="59207" y="51723"/>
                                <a:pt x="78531" y="34139"/>
                                <a:pt x="102526" y="26308"/>
                              </a:cubicBezTo>
                              <a:cubicBezTo>
                                <a:pt x="120934" y="20310"/>
                                <a:pt x="140853" y="20493"/>
                                <a:pt x="159445" y="14952"/>
                              </a:cubicBezTo>
                              <a:cubicBezTo>
                                <a:pt x="172358" y="11106"/>
                                <a:pt x="184401" y="4558"/>
                                <a:pt x="197543" y="1490"/>
                              </a:cubicBezTo>
                              <a:cubicBezTo>
                                <a:pt x="210685" y="-1578"/>
                                <a:pt x="225980" y="-342"/>
                                <a:pt x="235367" y="9320"/>
                              </a:cubicBezTo>
                              <a:cubicBezTo>
                                <a:pt x="190171" y="54562"/>
                                <a:pt x="140899" y="95682"/>
                                <a:pt x="88331" y="132087"/>
                              </a:cubicBezTo>
                              <a:cubicBezTo>
                                <a:pt x="110310" y="120135"/>
                                <a:pt x="130688" y="105161"/>
                                <a:pt x="148684" y="87761"/>
                              </a:cubicBezTo>
                              <a:cubicBezTo>
                                <a:pt x="161047" y="75763"/>
                                <a:pt x="173045" y="57767"/>
                                <a:pt x="164985" y="42564"/>
                              </a:cubicBezTo>
                              <a:cubicBezTo>
                                <a:pt x="159949" y="33040"/>
                                <a:pt x="148455" y="28644"/>
                                <a:pt x="137740" y="28049"/>
                              </a:cubicBezTo>
                              <a:cubicBezTo>
                                <a:pt x="112783" y="26629"/>
                                <a:pt x="89888" y="41145"/>
                                <a:pt x="69877" y="56119"/>
                              </a:cubicBezTo>
                              <a:cubicBezTo>
                                <a:pt x="50827" y="70360"/>
                                <a:pt x="31824" y="86478"/>
                                <a:pt x="22803" y="108504"/>
                              </a:cubicBezTo>
                              <a:cubicBezTo>
                                <a:pt x="13187" y="131903"/>
                                <a:pt x="17354" y="157867"/>
                                <a:pt x="9936" y="181541"/>
                              </a:cubicBezTo>
                              <a:cubicBezTo>
                                <a:pt x="-9709" y="170185"/>
                                <a:pt x="4258" y="115006"/>
                                <a:pt x="13645" y="99208"/>
                              </a:cubicBezTo>
                              <a:close/>
                            </a:path>
                          </a:pathLst>
                        </a:custGeom>
                        <a:solidFill>
                          <a:srgbClr val="7A7D7C"/>
                        </a:solidFill>
                        <a:ln w="4577" cap="flat">
                          <a:noFill/>
                          <a:prstDash val="solid"/>
                          <a:miter/>
                        </a:ln>
                      </p:spPr>
                      <p:txBody>
                        <a:bodyPr rtlCol="0" anchor="ctr"/>
                        <a:lstStyle/>
                        <a:p>
                          <a:endParaRPr lang="th-TH"/>
                        </a:p>
                      </p:txBody>
                    </p:sp>
                    <p:sp>
                      <p:nvSpPr>
                        <p:cNvPr id="1893" name="Freeform: Shape 1892">
                          <a:extLst>
                            <a:ext uri="{FF2B5EF4-FFF2-40B4-BE49-F238E27FC236}">
                              <a16:creationId xmlns:a16="http://schemas.microsoft.com/office/drawing/2014/main" id="{87D52E2D-4877-4558-AEF3-91CAE98FFCA3}"/>
                            </a:ext>
                          </a:extLst>
                        </p:cNvPr>
                        <p:cNvSpPr/>
                        <p:nvPr/>
                      </p:nvSpPr>
                      <p:spPr>
                        <a:xfrm>
                          <a:off x="8731415" y="-791199"/>
                          <a:ext cx="161176" cy="155455"/>
                        </a:xfrm>
                        <a:custGeom>
                          <a:avLst/>
                          <a:gdLst>
                            <a:gd name="connsiteX0" fmla="*/ 3366 w 161176"/>
                            <a:gd name="connsiteY0" fmla="*/ 119667 h 155455"/>
                            <a:gd name="connsiteX1" fmla="*/ 13486 w 161176"/>
                            <a:gd name="connsiteY1" fmla="*/ 76303 h 155455"/>
                            <a:gd name="connsiteX2" fmla="*/ 29788 w 161176"/>
                            <a:gd name="connsiteY2" fmla="*/ 51896 h 155455"/>
                            <a:gd name="connsiteX3" fmla="*/ 111846 w 161176"/>
                            <a:gd name="connsiteY3" fmla="*/ 2304 h 155455"/>
                            <a:gd name="connsiteX4" fmla="*/ 147564 w 161176"/>
                            <a:gd name="connsiteY4" fmla="*/ 4731 h 155455"/>
                            <a:gd name="connsiteX5" fmla="*/ 158325 w 161176"/>
                            <a:gd name="connsiteY5" fmla="*/ 45623 h 155455"/>
                            <a:gd name="connsiteX6" fmla="*/ 123157 w 161176"/>
                            <a:gd name="connsiteY6" fmla="*/ 72960 h 155455"/>
                            <a:gd name="connsiteX7" fmla="*/ 132452 w 161176"/>
                            <a:gd name="connsiteY7" fmla="*/ 50980 h 155455"/>
                            <a:gd name="connsiteX8" fmla="*/ 124668 w 161176"/>
                            <a:gd name="connsiteY8" fmla="*/ 29596 h 155455"/>
                            <a:gd name="connsiteX9" fmla="*/ 104840 w 161176"/>
                            <a:gd name="connsiteY9" fmla="*/ 35274 h 155455"/>
                            <a:gd name="connsiteX10" fmla="*/ 106260 w 161176"/>
                            <a:gd name="connsiteY10" fmla="*/ 50934 h 155455"/>
                            <a:gd name="connsiteX11" fmla="*/ 93896 w 161176"/>
                            <a:gd name="connsiteY11" fmla="*/ 73098 h 155455"/>
                            <a:gd name="connsiteX12" fmla="*/ 82494 w 161176"/>
                            <a:gd name="connsiteY12" fmla="*/ 57162 h 155455"/>
                            <a:gd name="connsiteX13" fmla="*/ 65414 w 161176"/>
                            <a:gd name="connsiteY13" fmla="*/ 56246 h 155455"/>
                            <a:gd name="connsiteX14" fmla="*/ 66192 w 161176"/>
                            <a:gd name="connsiteY14" fmla="*/ 78821 h 155455"/>
                            <a:gd name="connsiteX15" fmla="*/ 31070 w 161176"/>
                            <a:gd name="connsiteY15" fmla="*/ 94436 h 155455"/>
                            <a:gd name="connsiteX16" fmla="*/ 27544 w 161176"/>
                            <a:gd name="connsiteY16" fmla="*/ 105335 h 155455"/>
                            <a:gd name="connsiteX17" fmla="*/ 10098 w 161176"/>
                            <a:gd name="connsiteY17" fmla="*/ 154103 h 155455"/>
                            <a:gd name="connsiteX18" fmla="*/ 3366 w 161176"/>
                            <a:gd name="connsiteY18" fmla="*/ 119667 h 155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176" h="155455">
                              <a:moveTo>
                                <a:pt x="3366" y="119667"/>
                              </a:moveTo>
                              <a:cubicBezTo>
                                <a:pt x="5290" y="104877"/>
                                <a:pt x="7305" y="89857"/>
                                <a:pt x="13486" y="76303"/>
                              </a:cubicBezTo>
                              <a:cubicBezTo>
                                <a:pt x="17562" y="67374"/>
                                <a:pt x="23332" y="59314"/>
                                <a:pt x="29788" y="51896"/>
                              </a:cubicBezTo>
                              <a:cubicBezTo>
                                <a:pt x="51127" y="27398"/>
                                <a:pt x="80250" y="9814"/>
                                <a:pt x="111846" y="2304"/>
                              </a:cubicBezTo>
                              <a:cubicBezTo>
                                <a:pt x="123752" y="-535"/>
                                <a:pt x="137123" y="-1771"/>
                                <a:pt x="147564" y="4731"/>
                              </a:cubicBezTo>
                              <a:cubicBezTo>
                                <a:pt x="160614" y="12836"/>
                                <a:pt x="164461" y="31519"/>
                                <a:pt x="158325" y="45623"/>
                              </a:cubicBezTo>
                              <a:cubicBezTo>
                                <a:pt x="152188" y="59726"/>
                                <a:pt x="138085" y="69159"/>
                                <a:pt x="123157" y="72960"/>
                              </a:cubicBezTo>
                              <a:cubicBezTo>
                                <a:pt x="127186" y="66046"/>
                                <a:pt x="131262" y="58902"/>
                                <a:pt x="132452" y="50980"/>
                              </a:cubicBezTo>
                              <a:cubicBezTo>
                                <a:pt x="133643" y="43058"/>
                                <a:pt x="131307" y="34083"/>
                                <a:pt x="124668" y="29596"/>
                              </a:cubicBezTo>
                              <a:cubicBezTo>
                                <a:pt x="118028" y="25108"/>
                                <a:pt x="107084" y="27581"/>
                                <a:pt x="104840" y="35274"/>
                              </a:cubicBezTo>
                              <a:cubicBezTo>
                                <a:pt x="103329" y="40357"/>
                                <a:pt x="105710" y="45668"/>
                                <a:pt x="106260" y="50934"/>
                              </a:cubicBezTo>
                              <a:cubicBezTo>
                                <a:pt x="107176" y="59910"/>
                                <a:pt x="102001" y="69159"/>
                                <a:pt x="93896" y="73098"/>
                              </a:cubicBezTo>
                              <a:cubicBezTo>
                                <a:pt x="89454" y="68289"/>
                                <a:pt x="87119" y="61787"/>
                                <a:pt x="82494" y="57162"/>
                              </a:cubicBezTo>
                              <a:cubicBezTo>
                                <a:pt x="77869" y="52537"/>
                                <a:pt x="69031" y="50797"/>
                                <a:pt x="65414" y="56246"/>
                              </a:cubicBezTo>
                              <a:cubicBezTo>
                                <a:pt x="61155" y="62703"/>
                                <a:pt x="68436" y="71449"/>
                                <a:pt x="66192" y="78821"/>
                              </a:cubicBezTo>
                              <a:cubicBezTo>
                                <a:pt x="62300" y="91735"/>
                                <a:pt x="39267" y="83721"/>
                                <a:pt x="31070" y="94436"/>
                              </a:cubicBezTo>
                              <a:cubicBezTo>
                                <a:pt x="28735" y="97504"/>
                                <a:pt x="28185" y="101534"/>
                                <a:pt x="27544" y="105335"/>
                              </a:cubicBezTo>
                              <a:cubicBezTo>
                                <a:pt x="25896" y="115363"/>
                                <a:pt x="20172" y="149020"/>
                                <a:pt x="10098" y="154103"/>
                              </a:cubicBezTo>
                              <a:cubicBezTo>
                                <a:pt x="-6525" y="162482"/>
                                <a:pt x="2084" y="129604"/>
                                <a:pt x="3366" y="119667"/>
                              </a:cubicBezTo>
                              <a:close/>
                            </a:path>
                          </a:pathLst>
                        </a:custGeom>
                        <a:solidFill>
                          <a:srgbClr val="2B674C"/>
                        </a:solidFill>
                        <a:ln w="4577" cap="flat">
                          <a:noFill/>
                          <a:prstDash val="solid"/>
                          <a:miter/>
                        </a:ln>
                      </p:spPr>
                      <p:txBody>
                        <a:bodyPr rtlCol="0" anchor="ctr"/>
                        <a:lstStyle/>
                        <a:p>
                          <a:endParaRPr lang="th-TH"/>
                        </a:p>
                      </p:txBody>
                    </p:sp>
                    <p:sp>
                      <p:nvSpPr>
                        <p:cNvPr id="1894" name="Freeform: Shape 1893">
                          <a:extLst>
                            <a:ext uri="{FF2B5EF4-FFF2-40B4-BE49-F238E27FC236}">
                              <a16:creationId xmlns:a16="http://schemas.microsoft.com/office/drawing/2014/main" id="{AF39329C-CD06-4E10-AF54-6A8252755CD4}"/>
                            </a:ext>
                          </a:extLst>
                        </p:cNvPr>
                        <p:cNvSpPr/>
                        <p:nvPr/>
                      </p:nvSpPr>
                      <p:spPr>
                        <a:xfrm>
                          <a:off x="8729558" y="-767140"/>
                          <a:ext cx="138888" cy="137232"/>
                        </a:xfrm>
                        <a:custGeom>
                          <a:avLst/>
                          <a:gdLst>
                            <a:gd name="connsiteX0" fmla="*/ 25325 w 138888"/>
                            <a:gd name="connsiteY0" fmla="*/ 92861 h 137232"/>
                            <a:gd name="connsiteX1" fmla="*/ 25600 w 138888"/>
                            <a:gd name="connsiteY1" fmla="*/ 73857 h 137232"/>
                            <a:gd name="connsiteX2" fmla="*/ 34072 w 138888"/>
                            <a:gd name="connsiteY2" fmla="*/ 57601 h 137232"/>
                            <a:gd name="connsiteX3" fmla="*/ 55914 w 138888"/>
                            <a:gd name="connsiteY3" fmla="*/ 49359 h 137232"/>
                            <a:gd name="connsiteX4" fmla="*/ 64431 w 138888"/>
                            <a:gd name="connsiteY4" fmla="*/ 20144 h 137232"/>
                            <a:gd name="connsiteX5" fmla="*/ 78260 w 138888"/>
                            <a:gd name="connsiteY5" fmla="*/ 23166 h 137232"/>
                            <a:gd name="connsiteX6" fmla="*/ 104361 w 138888"/>
                            <a:gd name="connsiteY6" fmla="*/ 38689 h 137232"/>
                            <a:gd name="connsiteX7" fmla="*/ 100469 w 138888"/>
                            <a:gd name="connsiteY7" fmla="*/ 18266 h 137232"/>
                            <a:gd name="connsiteX8" fmla="*/ 110681 w 138888"/>
                            <a:gd name="connsiteY8" fmla="*/ 1232 h 137232"/>
                            <a:gd name="connsiteX9" fmla="*/ 133210 w 138888"/>
                            <a:gd name="connsiteY9" fmla="*/ 9566 h 137232"/>
                            <a:gd name="connsiteX10" fmla="*/ 138888 w 138888"/>
                            <a:gd name="connsiteY10" fmla="*/ 34706 h 137232"/>
                            <a:gd name="connsiteX11" fmla="*/ 134080 w 138888"/>
                            <a:gd name="connsiteY11" fmla="*/ 51877 h 137232"/>
                            <a:gd name="connsiteX12" fmla="*/ 121304 w 138888"/>
                            <a:gd name="connsiteY12" fmla="*/ 58380 h 137232"/>
                            <a:gd name="connsiteX13" fmla="*/ 50144 w 138888"/>
                            <a:gd name="connsiteY13" fmla="*/ 105728 h 137232"/>
                            <a:gd name="connsiteX14" fmla="*/ 4628 w 138888"/>
                            <a:gd name="connsiteY14" fmla="*/ 137233 h 137232"/>
                            <a:gd name="connsiteX15" fmla="*/ 3 w 138888"/>
                            <a:gd name="connsiteY15" fmla="*/ 128257 h 137232"/>
                            <a:gd name="connsiteX16" fmla="*/ 10810 w 138888"/>
                            <a:gd name="connsiteY16" fmla="*/ 119969 h 137232"/>
                            <a:gd name="connsiteX17" fmla="*/ 25325 w 138888"/>
                            <a:gd name="connsiteY17" fmla="*/ 92861 h 137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888" h="137232">
                              <a:moveTo>
                                <a:pt x="25325" y="92861"/>
                              </a:moveTo>
                              <a:cubicBezTo>
                                <a:pt x="25921" y="86541"/>
                                <a:pt x="25005" y="80176"/>
                                <a:pt x="25600" y="73857"/>
                              </a:cubicBezTo>
                              <a:cubicBezTo>
                                <a:pt x="26150" y="67538"/>
                                <a:pt x="28623" y="60852"/>
                                <a:pt x="34072" y="57601"/>
                              </a:cubicBezTo>
                              <a:cubicBezTo>
                                <a:pt x="40849" y="53526"/>
                                <a:pt x="50877" y="55495"/>
                                <a:pt x="55914" y="49359"/>
                              </a:cubicBezTo>
                              <a:cubicBezTo>
                                <a:pt x="62646" y="41116"/>
                                <a:pt x="54769" y="24586"/>
                                <a:pt x="64431" y="20144"/>
                              </a:cubicBezTo>
                              <a:cubicBezTo>
                                <a:pt x="68873" y="18083"/>
                                <a:pt x="74002" y="20648"/>
                                <a:pt x="78260" y="23166"/>
                              </a:cubicBezTo>
                              <a:cubicBezTo>
                                <a:pt x="86961" y="28341"/>
                                <a:pt x="95661" y="33515"/>
                                <a:pt x="104361" y="38689"/>
                              </a:cubicBezTo>
                              <a:cubicBezTo>
                                <a:pt x="102255" y="32050"/>
                                <a:pt x="100103" y="25227"/>
                                <a:pt x="100469" y="18266"/>
                              </a:cubicBezTo>
                              <a:cubicBezTo>
                                <a:pt x="100835" y="11306"/>
                                <a:pt x="104316" y="4071"/>
                                <a:pt x="110681" y="1232"/>
                              </a:cubicBezTo>
                              <a:cubicBezTo>
                                <a:pt x="118648" y="-2340"/>
                                <a:pt x="128402" y="2285"/>
                                <a:pt x="133210" y="9566"/>
                              </a:cubicBezTo>
                              <a:cubicBezTo>
                                <a:pt x="138018" y="16847"/>
                                <a:pt x="138888" y="26005"/>
                                <a:pt x="138888" y="34706"/>
                              </a:cubicBezTo>
                              <a:cubicBezTo>
                                <a:pt x="138888" y="40796"/>
                                <a:pt x="138293" y="47436"/>
                                <a:pt x="134080" y="51877"/>
                              </a:cubicBezTo>
                              <a:cubicBezTo>
                                <a:pt x="130737" y="55357"/>
                                <a:pt x="125838" y="56731"/>
                                <a:pt x="121304" y="58380"/>
                              </a:cubicBezTo>
                              <a:cubicBezTo>
                                <a:pt x="94379" y="68042"/>
                                <a:pt x="74414" y="90617"/>
                                <a:pt x="50144" y="105728"/>
                              </a:cubicBezTo>
                              <a:cubicBezTo>
                                <a:pt x="34392" y="115573"/>
                                <a:pt x="16213" y="122717"/>
                                <a:pt x="4628" y="137233"/>
                              </a:cubicBezTo>
                              <a:cubicBezTo>
                                <a:pt x="4673" y="137187"/>
                                <a:pt x="-135" y="129677"/>
                                <a:pt x="3" y="128257"/>
                              </a:cubicBezTo>
                              <a:cubicBezTo>
                                <a:pt x="323" y="124411"/>
                                <a:pt x="8703" y="122717"/>
                                <a:pt x="10810" y="119969"/>
                              </a:cubicBezTo>
                              <a:cubicBezTo>
                                <a:pt x="17495" y="110948"/>
                                <a:pt x="24181" y="104950"/>
                                <a:pt x="25325" y="92861"/>
                              </a:cubicBezTo>
                              <a:close/>
                            </a:path>
                          </a:pathLst>
                        </a:custGeom>
                        <a:solidFill>
                          <a:srgbClr val="16382C"/>
                        </a:solidFill>
                        <a:ln w="4577" cap="flat">
                          <a:noFill/>
                          <a:prstDash val="solid"/>
                          <a:miter/>
                        </a:ln>
                      </p:spPr>
                      <p:txBody>
                        <a:bodyPr rtlCol="0" anchor="ctr"/>
                        <a:lstStyle/>
                        <a:p>
                          <a:endParaRPr lang="th-TH"/>
                        </a:p>
                      </p:txBody>
                    </p:sp>
                    <p:sp>
                      <p:nvSpPr>
                        <p:cNvPr id="1895" name="Freeform: Shape 1894">
                          <a:extLst>
                            <a:ext uri="{FF2B5EF4-FFF2-40B4-BE49-F238E27FC236}">
                              <a16:creationId xmlns:a16="http://schemas.microsoft.com/office/drawing/2014/main" id="{CA8A9042-5CB2-4E8D-939F-829BFD1F5100}"/>
                            </a:ext>
                          </a:extLst>
                        </p:cNvPr>
                        <p:cNvSpPr/>
                        <p:nvPr/>
                      </p:nvSpPr>
                      <p:spPr>
                        <a:xfrm>
                          <a:off x="8665865" y="-804371"/>
                          <a:ext cx="299751" cy="383684"/>
                        </a:xfrm>
                        <a:custGeom>
                          <a:avLst/>
                          <a:gdLst>
                            <a:gd name="connsiteX0" fmla="*/ 71939 w 299751"/>
                            <a:gd name="connsiteY0" fmla="*/ 163153 h 383684"/>
                            <a:gd name="connsiteX1" fmla="*/ 217189 w 299751"/>
                            <a:gd name="connsiteY1" fmla="*/ 62870 h 383684"/>
                            <a:gd name="connsiteX2" fmla="*/ 251441 w 299751"/>
                            <a:gd name="connsiteY2" fmla="*/ 20742 h 383684"/>
                            <a:gd name="connsiteX3" fmla="*/ 299751 w 299751"/>
                            <a:gd name="connsiteY3" fmla="*/ 319 h 383684"/>
                            <a:gd name="connsiteX4" fmla="*/ 165582 w 299751"/>
                            <a:gd name="connsiteY4" fmla="*/ 158757 h 383684"/>
                            <a:gd name="connsiteX5" fmla="*/ 117639 w 299751"/>
                            <a:gd name="connsiteY5" fmla="*/ 236328 h 383684"/>
                            <a:gd name="connsiteX6" fmla="*/ 88698 w 299751"/>
                            <a:gd name="connsiteY6" fmla="*/ 295536 h 383684"/>
                            <a:gd name="connsiteX7" fmla="*/ 97399 w 299751"/>
                            <a:gd name="connsiteY7" fmla="*/ 358911 h 383684"/>
                            <a:gd name="connsiteX8" fmla="*/ 107610 w 299751"/>
                            <a:gd name="connsiteY8" fmla="*/ 383685 h 383684"/>
                            <a:gd name="connsiteX9" fmla="*/ 60628 w 299751"/>
                            <a:gd name="connsiteY9" fmla="*/ 319989 h 383684"/>
                            <a:gd name="connsiteX10" fmla="*/ 4625 w 299751"/>
                            <a:gd name="connsiteY10" fmla="*/ 291644 h 383684"/>
                            <a:gd name="connsiteX11" fmla="*/ 71939 w 299751"/>
                            <a:gd name="connsiteY11" fmla="*/ 163153 h 38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751" h="383684">
                              <a:moveTo>
                                <a:pt x="71939" y="163153"/>
                              </a:moveTo>
                              <a:cubicBezTo>
                                <a:pt x="118142" y="126337"/>
                                <a:pt x="178358" y="107379"/>
                                <a:pt x="217189" y="62870"/>
                              </a:cubicBezTo>
                              <a:cubicBezTo>
                                <a:pt x="229095" y="49224"/>
                                <a:pt x="238619" y="33518"/>
                                <a:pt x="251441" y="20742"/>
                              </a:cubicBezTo>
                              <a:cubicBezTo>
                                <a:pt x="264263" y="7966"/>
                                <a:pt x="281801" y="-1925"/>
                                <a:pt x="299751" y="319"/>
                              </a:cubicBezTo>
                              <a:cubicBezTo>
                                <a:pt x="240955" y="37959"/>
                                <a:pt x="202307" y="99366"/>
                                <a:pt x="165582" y="158757"/>
                              </a:cubicBezTo>
                              <a:cubicBezTo>
                                <a:pt x="149601" y="184629"/>
                                <a:pt x="133620" y="210456"/>
                                <a:pt x="117639" y="236328"/>
                              </a:cubicBezTo>
                              <a:cubicBezTo>
                                <a:pt x="106054" y="255102"/>
                                <a:pt x="94285" y="274197"/>
                                <a:pt x="88698" y="295536"/>
                              </a:cubicBezTo>
                              <a:cubicBezTo>
                                <a:pt x="83066" y="316875"/>
                                <a:pt x="84394" y="341098"/>
                                <a:pt x="97399" y="358911"/>
                              </a:cubicBezTo>
                              <a:cubicBezTo>
                                <a:pt x="102940" y="366467"/>
                                <a:pt x="110862" y="374893"/>
                                <a:pt x="107610" y="383685"/>
                              </a:cubicBezTo>
                              <a:cubicBezTo>
                                <a:pt x="108297" y="381853"/>
                                <a:pt x="66307" y="323286"/>
                                <a:pt x="60628" y="319989"/>
                              </a:cubicBezTo>
                              <a:cubicBezTo>
                                <a:pt x="40846" y="308541"/>
                                <a:pt x="16852" y="316738"/>
                                <a:pt x="4625" y="291644"/>
                              </a:cubicBezTo>
                              <a:cubicBezTo>
                                <a:pt x="-16805" y="247638"/>
                                <a:pt x="41487" y="187423"/>
                                <a:pt x="71939" y="163153"/>
                              </a:cubicBezTo>
                              <a:close/>
                            </a:path>
                          </a:pathLst>
                        </a:custGeom>
                        <a:solidFill>
                          <a:srgbClr val="21573D"/>
                        </a:solidFill>
                        <a:ln w="4577" cap="flat">
                          <a:noFill/>
                          <a:prstDash val="solid"/>
                          <a:miter/>
                        </a:ln>
                      </p:spPr>
                      <p:txBody>
                        <a:bodyPr rtlCol="0" anchor="ctr"/>
                        <a:lstStyle/>
                        <a:p>
                          <a:endParaRPr lang="th-TH"/>
                        </a:p>
                      </p:txBody>
                    </p:sp>
                    <p:sp>
                      <p:nvSpPr>
                        <p:cNvPr id="1896" name="Freeform: Shape 1895">
                          <a:extLst>
                            <a:ext uri="{FF2B5EF4-FFF2-40B4-BE49-F238E27FC236}">
                              <a16:creationId xmlns:a16="http://schemas.microsoft.com/office/drawing/2014/main" id="{BD0E1FCF-2A59-42A2-A5EA-61B7840B40D0}"/>
                            </a:ext>
                          </a:extLst>
                        </p:cNvPr>
                        <p:cNvSpPr/>
                        <p:nvPr/>
                      </p:nvSpPr>
                      <p:spPr>
                        <a:xfrm>
                          <a:off x="8671585" y="-799794"/>
                          <a:ext cx="280430" cy="374161"/>
                        </a:xfrm>
                        <a:custGeom>
                          <a:avLst/>
                          <a:gdLst>
                            <a:gd name="connsiteX0" fmla="*/ 29585 w 280430"/>
                            <a:gd name="connsiteY0" fmla="*/ 295584 h 374161"/>
                            <a:gd name="connsiteX1" fmla="*/ 50 w 280430"/>
                            <a:gd name="connsiteY1" fmla="*/ 263392 h 374161"/>
                            <a:gd name="connsiteX2" fmla="*/ 36225 w 280430"/>
                            <a:gd name="connsiteY2" fmla="*/ 289173 h 374161"/>
                            <a:gd name="connsiteX3" fmla="*/ 68050 w 280430"/>
                            <a:gd name="connsiteY3" fmla="*/ 265590 h 374161"/>
                            <a:gd name="connsiteX4" fmla="*/ 27616 w 280430"/>
                            <a:gd name="connsiteY4" fmla="*/ 240405 h 374161"/>
                            <a:gd name="connsiteX5" fmla="*/ 18092 w 280430"/>
                            <a:gd name="connsiteY5" fmla="*/ 219890 h 374161"/>
                            <a:gd name="connsiteX6" fmla="*/ 29448 w 280430"/>
                            <a:gd name="connsiteY6" fmla="*/ 202535 h 374161"/>
                            <a:gd name="connsiteX7" fmla="*/ 48131 w 280430"/>
                            <a:gd name="connsiteY7" fmla="*/ 246083 h 374161"/>
                            <a:gd name="connsiteX8" fmla="*/ 69378 w 280430"/>
                            <a:gd name="connsiteY8" fmla="*/ 248968 h 374161"/>
                            <a:gd name="connsiteX9" fmla="*/ 74461 w 280430"/>
                            <a:gd name="connsiteY9" fmla="*/ 205649 h 374161"/>
                            <a:gd name="connsiteX10" fmla="*/ 72813 w 280430"/>
                            <a:gd name="connsiteY10" fmla="*/ 160362 h 374161"/>
                            <a:gd name="connsiteX11" fmla="*/ 78491 w 280430"/>
                            <a:gd name="connsiteY11" fmla="*/ 202535 h 374161"/>
                            <a:gd name="connsiteX12" fmla="*/ 103905 w 280430"/>
                            <a:gd name="connsiteY12" fmla="*/ 192232 h 374161"/>
                            <a:gd name="connsiteX13" fmla="*/ 109903 w 280430"/>
                            <a:gd name="connsiteY13" fmla="*/ 162514 h 374161"/>
                            <a:gd name="connsiteX14" fmla="*/ 121626 w 280430"/>
                            <a:gd name="connsiteY14" fmla="*/ 135222 h 374161"/>
                            <a:gd name="connsiteX15" fmla="*/ 125930 w 280430"/>
                            <a:gd name="connsiteY15" fmla="*/ 162697 h 374161"/>
                            <a:gd name="connsiteX16" fmla="*/ 151253 w 280430"/>
                            <a:gd name="connsiteY16" fmla="*/ 144701 h 374161"/>
                            <a:gd name="connsiteX17" fmla="*/ 280431 w 280430"/>
                            <a:gd name="connsiteY17" fmla="*/ 0 h 374161"/>
                            <a:gd name="connsiteX18" fmla="*/ 231571 w 280430"/>
                            <a:gd name="connsiteY18" fmla="*/ 46570 h 374161"/>
                            <a:gd name="connsiteX19" fmla="*/ 109858 w 280430"/>
                            <a:gd name="connsiteY19" fmla="*/ 219158 h 374161"/>
                            <a:gd name="connsiteX20" fmla="*/ 78903 w 280430"/>
                            <a:gd name="connsiteY20" fmla="*/ 314999 h 374161"/>
                            <a:gd name="connsiteX21" fmla="*/ 101707 w 280430"/>
                            <a:gd name="connsiteY21" fmla="*/ 374162 h 374161"/>
                            <a:gd name="connsiteX22" fmla="*/ 70614 w 280430"/>
                            <a:gd name="connsiteY22" fmla="*/ 319807 h 374161"/>
                            <a:gd name="connsiteX23" fmla="*/ 29585 w 280430"/>
                            <a:gd name="connsiteY23" fmla="*/ 295584 h 37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0430" h="374161">
                              <a:moveTo>
                                <a:pt x="29585" y="295584"/>
                              </a:moveTo>
                              <a:cubicBezTo>
                                <a:pt x="14795" y="290363"/>
                                <a:pt x="-1003" y="279007"/>
                                <a:pt x="50" y="263392"/>
                              </a:cubicBezTo>
                              <a:cubicBezTo>
                                <a:pt x="9529" y="275206"/>
                                <a:pt x="21297" y="286700"/>
                                <a:pt x="36225" y="289173"/>
                              </a:cubicBezTo>
                              <a:cubicBezTo>
                                <a:pt x="51199" y="291645"/>
                                <a:pt x="68875" y="280701"/>
                                <a:pt x="68050" y="265590"/>
                              </a:cubicBezTo>
                              <a:cubicBezTo>
                                <a:pt x="51703" y="270307"/>
                                <a:pt x="37278" y="254417"/>
                                <a:pt x="27616" y="240405"/>
                              </a:cubicBezTo>
                              <a:cubicBezTo>
                                <a:pt x="23266" y="234131"/>
                                <a:pt x="18824" y="227492"/>
                                <a:pt x="18092" y="219890"/>
                              </a:cubicBezTo>
                              <a:cubicBezTo>
                                <a:pt x="17359" y="212289"/>
                                <a:pt x="21893" y="203634"/>
                                <a:pt x="29448" y="202535"/>
                              </a:cubicBezTo>
                              <a:cubicBezTo>
                                <a:pt x="25876" y="219020"/>
                                <a:pt x="33752" y="237337"/>
                                <a:pt x="48131" y="246083"/>
                              </a:cubicBezTo>
                              <a:cubicBezTo>
                                <a:pt x="54496" y="249930"/>
                                <a:pt x="62555" y="251990"/>
                                <a:pt x="69378" y="248968"/>
                              </a:cubicBezTo>
                              <a:cubicBezTo>
                                <a:pt x="84260" y="242420"/>
                                <a:pt x="81192" y="220486"/>
                                <a:pt x="74461" y="205649"/>
                              </a:cubicBezTo>
                              <a:cubicBezTo>
                                <a:pt x="67775" y="190859"/>
                                <a:pt x="60724" y="171214"/>
                                <a:pt x="72813" y="160362"/>
                              </a:cubicBezTo>
                              <a:cubicBezTo>
                                <a:pt x="77208" y="173916"/>
                                <a:pt x="79132" y="188294"/>
                                <a:pt x="78491" y="202535"/>
                              </a:cubicBezTo>
                              <a:cubicBezTo>
                                <a:pt x="87374" y="207527"/>
                                <a:pt x="99051" y="201207"/>
                                <a:pt x="103905" y="192232"/>
                              </a:cubicBezTo>
                              <a:cubicBezTo>
                                <a:pt x="108759" y="183257"/>
                                <a:pt x="108850" y="172634"/>
                                <a:pt x="109903" y="162514"/>
                              </a:cubicBezTo>
                              <a:cubicBezTo>
                                <a:pt x="110957" y="152394"/>
                                <a:pt x="113613" y="141495"/>
                                <a:pt x="121626" y="135222"/>
                              </a:cubicBezTo>
                              <a:cubicBezTo>
                                <a:pt x="110453" y="140534"/>
                                <a:pt x="113658" y="161048"/>
                                <a:pt x="125930" y="162697"/>
                              </a:cubicBezTo>
                              <a:cubicBezTo>
                                <a:pt x="136783" y="164162"/>
                                <a:pt x="145117" y="153768"/>
                                <a:pt x="151253" y="144701"/>
                              </a:cubicBezTo>
                              <a:cubicBezTo>
                                <a:pt x="187566" y="90988"/>
                                <a:pt x="231113" y="42174"/>
                                <a:pt x="280431" y="0"/>
                              </a:cubicBezTo>
                              <a:cubicBezTo>
                                <a:pt x="261015" y="11631"/>
                                <a:pt x="245904" y="29078"/>
                                <a:pt x="231571" y="46570"/>
                              </a:cubicBezTo>
                              <a:cubicBezTo>
                                <a:pt x="186879" y="101062"/>
                                <a:pt x="146170" y="158759"/>
                                <a:pt x="109858" y="219158"/>
                              </a:cubicBezTo>
                              <a:cubicBezTo>
                                <a:pt x="92228" y="248464"/>
                                <a:pt x="75056" y="281022"/>
                                <a:pt x="78903" y="314999"/>
                              </a:cubicBezTo>
                              <a:cubicBezTo>
                                <a:pt x="81284" y="336155"/>
                                <a:pt x="91587" y="355479"/>
                                <a:pt x="101707" y="374162"/>
                              </a:cubicBezTo>
                              <a:cubicBezTo>
                                <a:pt x="92091" y="356349"/>
                                <a:pt x="82337" y="336246"/>
                                <a:pt x="70614" y="319807"/>
                              </a:cubicBezTo>
                              <a:cubicBezTo>
                                <a:pt x="60037" y="304925"/>
                                <a:pt x="47032" y="301765"/>
                                <a:pt x="29585" y="295584"/>
                              </a:cubicBezTo>
                              <a:close/>
                            </a:path>
                          </a:pathLst>
                        </a:custGeom>
                        <a:solidFill>
                          <a:srgbClr val="16382C"/>
                        </a:solidFill>
                        <a:ln w="4577" cap="flat">
                          <a:noFill/>
                          <a:prstDash val="solid"/>
                          <a:miter/>
                        </a:ln>
                      </p:spPr>
                      <p:txBody>
                        <a:bodyPr rtlCol="0" anchor="ctr"/>
                        <a:lstStyle/>
                        <a:p>
                          <a:endParaRPr lang="th-TH"/>
                        </a:p>
                      </p:txBody>
                    </p:sp>
                  </p:grpSp>
                  <p:sp>
                    <p:nvSpPr>
                      <p:cNvPr id="1860" name="Freeform: Shape 1859">
                        <a:extLst>
                          <a:ext uri="{FF2B5EF4-FFF2-40B4-BE49-F238E27FC236}">
                            <a16:creationId xmlns:a16="http://schemas.microsoft.com/office/drawing/2014/main" id="{172DEF7E-2692-49AA-84B2-945E415E5E9A}"/>
                          </a:ext>
                        </a:extLst>
                      </p:cNvPr>
                      <p:cNvSpPr/>
                      <p:nvPr/>
                    </p:nvSpPr>
                    <p:spPr>
                      <a:xfrm>
                        <a:off x="8727546" y="-477330"/>
                        <a:ext cx="73861" cy="112646"/>
                      </a:xfrm>
                      <a:custGeom>
                        <a:avLst/>
                        <a:gdLst>
                          <a:gd name="connsiteX0" fmla="*/ 31916 w 73861"/>
                          <a:gd name="connsiteY0" fmla="*/ 48310 h 112646"/>
                          <a:gd name="connsiteX1" fmla="*/ 20377 w 73861"/>
                          <a:gd name="connsiteY1" fmla="*/ 29169 h 112646"/>
                          <a:gd name="connsiteX2" fmla="*/ 0 w 73861"/>
                          <a:gd name="connsiteY2" fmla="*/ 0 h 112646"/>
                          <a:gd name="connsiteX3" fmla="*/ 23582 w 73861"/>
                          <a:gd name="connsiteY3" fmla="*/ 29581 h 112646"/>
                          <a:gd name="connsiteX4" fmla="*/ 37595 w 73861"/>
                          <a:gd name="connsiteY4" fmla="*/ 49180 h 112646"/>
                          <a:gd name="connsiteX5" fmla="*/ 47073 w 73861"/>
                          <a:gd name="connsiteY5" fmla="*/ 54446 h 112646"/>
                          <a:gd name="connsiteX6" fmla="*/ 57239 w 73861"/>
                          <a:gd name="connsiteY6" fmla="*/ 77296 h 112646"/>
                          <a:gd name="connsiteX7" fmla="*/ 73862 w 73861"/>
                          <a:gd name="connsiteY7" fmla="*/ 112647 h 112646"/>
                          <a:gd name="connsiteX8" fmla="*/ 31916 w 73861"/>
                          <a:gd name="connsiteY8" fmla="*/ 48310 h 112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861" h="112646">
                            <a:moveTo>
                              <a:pt x="31916" y="48310"/>
                            </a:moveTo>
                            <a:cubicBezTo>
                              <a:pt x="28070" y="41945"/>
                              <a:pt x="24224" y="35580"/>
                              <a:pt x="20377" y="29169"/>
                            </a:cubicBezTo>
                            <a:cubicBezTo>
                              <a:pt x="14241" y="19003"/>
                              <a:pt x="8059" y="8746"/>
                              <a:pt x="0" y="0"/>
                            </a:cubicBezTo>
                            <a:cubicBezTo>
                              <a:pt x="9570" y="8334"/>
                              <a:pt x="17584" y="18408"/>
                              <a:pt x="23582" y="29581"/>
                            </a:cubicBezTo>
                            <a:cubicBezTo>
                              <a:pt x="27429" y="36770"/>
                              <a:pt x="30772" y="44784"/>
                              <a:pt x="37595" y="49180"/>
                            </a:cubicBezTo>
                            <a:cubicBezTo>
                              <a:pt x="40617" y="51149"/>
                              <a:pt x="44189" y="52248"/>
                              <a:pt x="47073" y="54446"/>
                            </a:cubicBezTo>
                            <a:cubicBezTo>
                              <a:pt x="53851" y="59575"/>
                              <a:pt x="55270" y="69008"/>
                              <a:pt x="57239" y="77296"/>
                            </a:cubicBezTo>
                            <a:cubicBezTo>
                              <a:pt x="60307" y="90072"/>
                              <a:pt x="65985" y="102161"/>
                              <a:pt x="73862" y="112647"/>
                            </a:cubicBezTo>
                            <a:cubicBezTo>
                              <a:pt x="58659" y="92361"/>
                              <a:pt x="45013" y="69969"/>
                              <a:pt x="31916" y="48310"/>
                            </a:cubicBezTo>
                            <a:close/>
                          </a:path>
                        </a:pathLst>
                      </a:custGeom>
                      <a:solidFill>
                        <a:srgbClr val="16382C"/>
                      </a:solidFill>
                      <a:ln w="4577" cap="flat">
                        <a:noFill/>
                        <a:prstDash val="solid"/>
                        <a:miter/>
                      </a:ln>
                    </p:spPr>
                    <p:txBody>
                      <a:bodyPr rtlCol="0" anchor="ctr"/>
                      <a:lstStyle/>
                      <a:p>
                        <a:endParaRPr lang="th-TH"/>
                      </a:p>
                    </p:txBody>
                  </p:sp>
                  <p:sp>
                    <p:nvSpPr>
                      <p:cNvPr id="1861" name="Freeform: Shape 1860">
                        <a:extLst>
                          <a:ext uri="{FF2B5EF4-FFF2-40B4-BE49-F238E27FC236}">
                            <a16:creationId xmlns:a16="http://schemas.microsoft.com/office/drawing/2014/main" id="{7E27949B-187C-43CE-8409-3F719381424B}"/>
                          </a:ext>
                        </a:extLst>
                      </p:cNvPr>
                      <p:cNvSpPr/>
                      <p:nvPr/>
                    </p:nvSpPr>
                    <p:spPr>
                      <a:xfrm>
                        <a:off x="8929669" y="-97628"/>
                        <a:ext cx="29689" cy="36541"/>
                      </a:xfrm>
                      <a:custGeom>
                        <a:avLst/>
                        <a:gdLst>
                          <a:gd name="connsiteX0" fmla="*/ 0 w 29689"/>
                          <a:gd name="connsiteY0" fmla="*/ 0 h 36541"/>
                          <a:gd name="connsiteX1" fmla="*/ 13600 w 29689"/>
                          <a:gd name="connsiteY1" fmla="*/ 9296 h 36541"/>
                          <a:gd name="connsiteX2" fmla="*/ 26330 w 29689"/>
                          <a:gd name="connsiteY2" fmla="*/ 20469 h 36541"/>
                          <a:gd name="connsiteX3" fmla="*/ 28254 w 29689"/>
                          <a:gd name="connsiteY3" fmla="*/ 36542 h 36541"/>
                          <a:gd name="connsiteX4" fmla="*/ 5174 w 29689"/>
                          <a:gd name="connsiteY4" fmla="*/ 17309 h 36541"/>
                          <a:gd name="connsiteX5" fmla="*/ 14928 w 29689"/>
                          <a:gd name="connsiteY5" fmla="*/ 21843 h 36541"/>
                          <a:gd name="connsiteX6" fmla="*/ 641 w 29689"/>
                          <a:gd name="connsiteY6" fmla="*/ 3846 h 3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89" h="36541">
                            <a:moveTo>
                              <a:pt x="0" y="0"/>
                            </a:moveTo>
                            <a:cubicBezTo>
                              <a:pt x="4534" y="3068"/>
                              <a:pt x="9067" y="6182"/>
                              <a:pt x="13600" y="9296"/>
                            </a:cubicBezTo>
                            <a:cubicBezTo>
                              <a:pt x="18271" y="12501"/>
                              <a:pt x="23079" y="15798"/>
                              <a:pt x="26330" y="20469"/>
                            </a:cubicBezTo>
                            <a:cubicBezTo>
                              <a:pt x="29581" y="25140"/>
                              <a:pt x="30955" y="31550"/>
                              <a:pt x="28254" y="36542"/>
                            </a:cubicBezTo>
                            <a:cubicBezTo>
                              <a:pt x="20561" y="30131"/>
                              <a:pt x="12867" y="23720"/>
                              <a:pt x="5174" y="17309"/>
                            </a:cubicBezTo>
                            <a:cubicBezTo>
                              <a:pt x="8059" y="19461"/>
                              <a:pt x="11402" y="21018"/>
                              <a:pt x="14928" y="21843"/>
                            </a:cubicBezTo>
                            <a:cubicBezTo>
                              <a:pt x="14104" y="13783"/>
                              <a:pt x="8288" y="6457"/>
                              <a:pt x="641" y="3846"/>
                            </a:cubicBezTo>
                          </a:path>
                        </a:pathLst>
                      </a:custGeom>
                      <a:solidFill>
                        <a:srgbClr val="41514C"/>
                      </a:solidFill>
                      <a:ln w="4577" cap="flat">
                        <a:noFill/>
                        <a:prstDash val="solid"/>
                        <a:miter/>
                      </a:ln>
                    </p:spPr>
                    <p:txBody>
                      <a:bodyPr rtlCol="0" anchor="ctr"/>
                      <a:lstStyle/>
                      <a:p>
                        <a:endParaRPr lang="th-TH"/>
                      </a:p>
                    </p:txBody>
                  </p:sp>
                  <p:grpSp>
                    <p:nvGrpSpPr>
                      <p:cNvPr id="1862" name="Graphic 4">
                        <a:extLst>
                          <a:ext uri="{FF2B5EF4-FFF2-40B4-BE49-F238E27FC236}">
                            <a16:creationId xmlns:a16="http://schemas.microsoft.com/office/drawing/2014/main" id="{81E21688-869F-4A3F-871D-95D322506AAB}"/>
                          </a:ext>
                        </a:extLst>
                      </p:cNvPr>
                      <p:cNvGrpSpPr/>
                      <p:nvPr/>
                    </p:nvGrpSpPr>
                    <p:grpSpPr>
                      <a:xfrm>
                        <a:off x="8412920" y="-147484"/>
                        <a:ext cx="544178" cy="380927"/>
                        <a:chOff x="8412920" y="-147484"/>
                        <a:chExt cx="544178" cy="380927"/>
                      </a:xfrm>
                    </p:grpSpPr>
                    <p:grpSp>
                      <p:nvGrpSpPr>
                        <p:cNvPr id="1863" name="Graphic 4">
                          <a:extLst>
                            <a:ext uri="{FF2B5EF4-FFF2-40B4-BE49-F238E27FC236}">
                              <a16:creationId xmlns:a16="http://schemas.microsoft.com/office/drawing/2014/main" id="{7C51C914-5A87-4C0B-A953-99AF4A6BE05D}"/>
                            </a:ext>
                          </a:extLst>
                        </p:cNvPr>
                        <p:cNvGrpSpPr/>
                        <p:nvPr/>
                      </p:nvGrpSpPr>
                      <p:grpSpPr>
                        <a:xfrm>
                          <a:off x="8412920" y="-147484"/>
                          <a:ext cx="544178" cy="380927"/>
                          <a:chOff x="8412920" y="-147484"/>
                          <a:chExt cx="544178" cy="380927"/>
                        </a:xfrm>
                      </p:grpSpPr>
                      <p:grpSp>
                        <p:nvGrpSpPr>
                          <p:cNvPr id="1870" name="Graphic 4">
                            <a:extLst>
                              <a:ext uri="{FF2B5EF4-FFF2-40B4-BE49-F238E27FC236}">
                                <a16:creationId xmlns:a16="http://schemas.microsoft.com/office/drawing/2014/main" id="{5DB98695-6D93-4E64-8F6F-DEC8EEBDDE75}"/>
                              </a:ext>
                            </a:extLst>
                          </p:cNvPr>
                          <p:cNvGrpSpPr/>
                          <p:nvPr/>
                        </p:nvGrpSpPr>
                        <p:grpSpPr>
                          <a:xfrm>
                            <a:off x="8412920" y="-147484"/>
                            <a:ext cx="544178" cy="380927"/>
                            <a:chOff x="8412920" y="-147484"/>
                            <a:chExt cx="544178" cy="380927"/>
                          </a:xfrm>
                        </p:grpSpPr>
                        <p:sp>
                          <p:nvSpPr>
                            <p:cNvPr id="1872" name="Freeform: Shape 1871">
                              <a:extLst>
                                <a:ext uri="{FF2B5EF4-FFF2-40B4-BE49-F238E27FC236}">
                                  <a16:creationId xmlns:a16="http://schemas.microsoft.com/office/drawing/2014/main" id="{AAA1E663-5274-4BDB-813A-26A3BB5C04F4}"/>
                                </a:ext>
                              </a:extLst>
                            </p:cNvPr>
                            <p:cNvSpPr/>
                            <p:nvPr/>
                          </p:nvSpPr>
                          <p:spPr>
                            <a:xfrm>
                              <a:off x="8874075" y="-111411"/>
                              <a:ext cx="82886" cy="47073"/>
                            </a:xfrm>
                            <a:custGeom>
                              <a:avLst/>
                              <a:gdLst>
                                <a:gd name="connsiteX0" fmla="*/ 76063 w 82886"/>
                                <a:gd name="connsiteY0" fmla="*/ 47074 h 47073"/>
                                <a:gd name="connsiteX1" fmla="*/ 82886 w 82886"/>
                                <a:gd name="connsiteY1" fmla="*/ 38511 h 47073"/>
                                <a:gd name="connsiteX2" fmla="*/ 56923 w 82886"/>
                                <a:gd name="connsiteY2" fmla="*/ 22804 h 47073"/>
                                <a:gd name="connsiteX3" fmla="*/ 50603 w 82886"/>
                                <a:gd name="connsiteY3" fmla="*/ 16622 h 47073"/>
                                <a:gd name="connsiteX4" fmla="*/ 42636 w 82886"/>
                                <a:gd name="connsiteY4" fmla="*/ 13096 h 47073"/>
                                <a:gd name="connsiteX5" fmla="*/ 462 w 82886"/>
                                <a:gd name="connsiteY5" fmla="*/ 0 h 47073"/>
                                <a:gd name="connsiteX6" fmla="*/ 33157 w 82886"/>
                                <a:gd name="connsiteY6" fmla="*/ 15432 h 47073"/>
                                <a:gd name="connsiteX7" fmla="*/ 76063 w 82886"/>
                                <a:gd name="connsiteY7" fmla="*/ 47074 h 4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86" h="47073">
                                  <a:moveTo>
                                    <a:pt x="76063" y="47074"/>
                                  </a:moveTo>
                                  <a:cubicBezTo>
                                    <a:pt x="77803" y="43822"/>
                                    <a:pt x="80093" y="40892"/>
                                    <a:pt x="82886" y="38511"/>
                                  </a:cubicBezTo>
                                  <a:cubicBezTo>
                                    <a:pt x="73041" y="35763"/>
                                    <a:pt x="63928" y="30268"/>
                                    <a:pt x="56923" y="22804"/>
                                  </a:cubicBezTo>
                                  <a:cubicBezTo>
                                    <a:pt x="54908" y="20652"/>
                                    <a:pt x="53030" y="18317"/>
                                    <a:pt x="50603" y="16622"/>
                                  </a:cubicBezTo>
                                  <a:cubicBezTo>
                                    <a:pt x="48222" y="14974"/>
                                    <a:pt x="45383" y="14012"/>
                                    <a:pt x="42636" y="13096"/>
                                  </a:cubicBezTo>
                                  <a:cubicBezTo>
                                    <a:pt x="29402" y="8655"/>
                                    <a:pt x="14062" y="1099"/>
                                    <a:pt x="462" y="0"/>
                                  </a:cubicBezTo>
                                  <a:cubicBezTo>
                                    <a:pt x="-3797" y="17492"/>
                                    <a:pt x="22533" y="12409"/>
                                    <a:pt x="33157" y="15432"/>
                                  </a:cubicBezTo>
                                  <a:cubicBezTo>
                                    <a:pt x="39201" y="17126"/>
                                    <a:pt x="81329" y="37274"/>
                                    <a:pt x="76063" y="47074"/>
                                  </a:cubicBezTo>
                                  <a:close/>
                                </a:path>
                              </a:pathLst>
                            </a:custGeom>
                            <a:solidFill>
                              <a:srgbClr val="25483B"/>
                            </a:solidFill>
                            <a:ln w="4577" cap="flat">
                              <a:noFill/>
                              <a:prstDash val="solid"/>
                              <a:miter/>
                            </a:ln>
                          </p:spPr>
                          <p:txBody>
                            <a:bodyPr rtlCol="0" anchor="ctr"/>
                            <a:lstStyle/>
                            <a:p>
                              <a:endParaRPr lang="th-TH"/>
                            </a:p>
                          </p:txBody>
                        </p:sp>
                        <p:sp>
                          <p:nvSpPr>
                            <p:cNvPr id="1873" name="Freeform: Shape 1872">
                              <a:extLst>
                                <a:ext uri="{FF2B5EF4-FFF2-40B4-BE49-F238E27FC236}">
                                  <a16:creationId xmlns:a16="http://schemas.microsoft.com/office/drawing/2014/main" id="{FBF57652-5CBF-4505-8873-BDEEA1F67229}"/>
                                </a:ext>
                              </a:extLst>
                            </p:cNvPr>
                            <p:cNvSpPr/>
                            <p:nvPr/>
                          </p:nvSpPr>
                          <p:spPr>
                            <a:xfrm>
                              <a:off x="8879574" y="-114203"/>
                              <a:ext cx="77525" cy="45068"/>
                            </a:xfrm>
                            <a:custGeom>
                              <a:avLst/>
                              <a:gdLst>
                                <a:gd name="connsiteX0" fmla="*/ 77525 w 77525"/>
                                <a:gd name="connsiteY0" fmla="*/ 41806 h 45068"/>
                                <a:gd name="connsiteX1" fmla="*/ 70839 w 77525"/>
                                <a:gd name="connsiteY1" fmla="*/ 44782 h 45068"/>
                                <a:gd name="connsiteX2" fmla="*/ 64429 w 77525"/>
                                <a:gd name="connsiteY2" fmla="*/ 39745 h 45068"/>
                                <a:gd name="connsiteX3" fmla="*/ 0 w 77525"/>
                                <a:gd name="connsiteY3" fmla="*/ 4623 h 45068"/>
                                <a:gd name="connsiteX4" fmla="*/ 77525 w 77525"/>
                                <a:gd name="connsiteY4" fmla="*/ 41806 h 45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25" h="45068">
                                  <a:moveTo>
                                    <a:pt x="77525" y="41806"/>
                                  </a:moveTo>
                                  <a:cubicBezTo>
                                    <a:pt x="76976" y="44508"/>
                                    <a:pt x="73495" y="45652"/>
                                    <a:pt x="70839" y="44782"/>
                                  </a:cubicBezTo>
                                  <a:cubicBezTo>
                                    <a:pt x="68229" y="43912"/>
                                    <a:pt x="66306" y="41760"/>
                                    <a:pt x="64429" y="39745"/>
                                  </a:cubicBezTo>
                                  <a:cubicBezTo>
                                    <a:pt x="46661" y="20467"/>
                                    <a:pt x="24453" y="11538"/>
                                    <a:pt x="0" y="4623"/>
                                  </a:cubicBezTo>
                                  <a:cubicBezTo>
                                    <a:pt x="5037" y="-14792"/>
                                    <a:pt x="68275" y="32648"/>
                                    <a:pt x="77525" y="41806"/>
                                  </a:cubicBezTo>
                                  <a:close/>
                                </a:path>
                              </a:pathLst>
                            </a:custGeom>
                            <a:solidFill>
                              <a:srgbClr val="6D7875"/>
                            </a:solidFill>
                            <a:ln w="4577" cap="flat">
                              <a:noFill/>
                              <a:prstDash val="solid"/>
                              <a:miter/>
                            </a:ln>
                          </p:spPr>
                          <p:txBody>
                            <a:bodyPr rtlCol="0" anchor="ctr"/>
                            <a:lstStyle/>
                            <a:p>
                              <a:endParaRPr lang="th-TH"/>
                            </a:p>
                          </p:txBody>
                        </p:sp>
                        <p:sp>
                          <p:nvSpPr>
                            <p:cNvPr id="1874" name="Freeform: Shape 1873">
                              <a:extLst>
                                <a:ext uri="{FF2B5EF4-FFF2-40B4-BE49-F238E27FC236}">
                                  <a16:creationId xmlns:a16="http://schemas.microsoft.com/office/drawing/2014/main" id="{47E1DBB4-B18E-45FC-9148-D84C8FADE94D}"/>
                                </a:ext>
                              </a:extLst>
                            </p:cNvPr>
                            <p:cNvSpPr/>
                            <p:nvPr/>
                          </p:nvSpPr>
                          <p:spPr>
                            <a:xfrm>
                              <a:off x="8858798" y="-115076"/>
                              <a:ext cx="91065" cy="47578"/>
                            </a:xfrm>
                            <a:custGeom>
                              <a:avLst/>
                              <a:gdLst>
                                <a:gd name="connsiteX0" fmla="*/ 38359 w 91065"/>
                                <a:gd name="connsiteY0" fmla="*/ 18409 h 47578"/>
                                <a:gd name="connsiteX1" fmla="*/ 47014 w 91065"/>
                                <a:gd name="connsiteY1" fmla="*/ 18913 h 47578"/>
                                <a:gd name="connsiteX2" fmla="*/ 58508 w 91065"/>
                                <a:gd name="connsiteY2" fmla="*/ 24911 h 47578"/>
                                <a:gd name="connsiteX3" fmla="*/ 91065 w 91065"/>
                                <a:gd name="connsiteY3" fmla="*/ 47578 h 47578"/>
                                <a:gd name="connsiteX4" fmla="*/ 39138 w 91065"/>
                                <a:gd name="connsiteY4" fmla="*/ 10579 h 47578"/>
                                <a:gd name="connsiteX5" fmla="*/ 24530 w 91065"/>
                                <a:gd name="connsiteY5" fmla="*/ 4305 h 47578"/>
                                <a:gd name="connsiteX6" fmla="*/ 19860 w 91065"/>
                                <a:gd name="connsiteY6" fmla="*/ 734 h 47578"/>
                                <a:gd name="connsiteX7" fmla="*/ 4062 w 91065"/>
                                <a:gd name="connsiteY7" fmla="*/ 7465 h 47578"/>
                                <a:gd name="connsiteX8" fmla="*/ 38359 w 91065"/>
                                <a:gd name="connsiteY8" fmla="*/ 18409 h 47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065" h="47578">
                                  <a:moveTo>
                                    <a:pt x="38359" y="18409"/>
                                  </a:moveTo>
                                  <a:cubicBezTo>
                                    <a:pt x="41244" y="18317"/>
                                    <a:pt x="44175" y="18226"/>
                                    <a:pt x="47014" y="18913"/>
                                  </a:cubicBezTo>
                                  <a:cubicBezTo>
                                    <a:pt x="51273" y="19874"/>
                                    <a:pt x="54936" y="22439"/>
                                    <a:pt x="58508" y="24911"/>
                                  </a:cubicBezTo>
                                  <a:cubicBezTo>
                                    <a:pt x="69360" y="32467"/>
                                    <a:pt x="80213" y="40022"/>
                                    <a:pt x="91065" y="47578"/>
                                  </a:cubicBezTo>
                                  <a:cubicBezTo>
                                    <a:pt x="78106" y="30315"/>
                                    <a:pt x="59698" y="17218"/>
                                    <a:pt x="39138" y="10579"/>
                                  </a:cubicBezTo>
                                  <a:cubicBezTo>
                                    <a:pt x="34055" y="8930"/>
                                    <a:pt x="28697" y="7602"/>
                                    <a:pt x="24530" y="4305"/>
                                  </a:cubicBezTo>
                                  <a:cubicBezTo>
                                    <a:pt x="22974" y="3069"/>
                                    <a:pt x="21645" y="1558"/>
                                    <a:pt x="19860" y="734"/>
                                  </a:cubicBezTo>
                                  <a:cubicBezTo>
                                    <a:pt x="14319" y="-1877"/>
                                    <a:pt x="8274" y="2977"/>
                                    <a:pt x="4062" y="7465"/>
                                  </a:cubicBezTo>
                                  <a:cubicBezTo>
                                    <a:pt x="-13248" y="25736"/>
                                    <a:pt x="29842" y="18638"/>
                                    <a:pt x="38359" y="18409"/>
                                  </a:cubicBezTo>
                                  <a:close/>
                                </a:path>
                              </a:pathLst>
                            </a:custGeom>
                            <a:solidFill>
                              <a:srgbClr val="394844"/>
                            </a:solidFill>
                            <a:ln w="4577" cap="flat">
                              <a:noFill/>
                              <a:prstDash val="solid"/>
                              <a:miter/>
                            </a:ln>
                          </p:spPr>
                          <p:txBody>
                            <a:bodyPr rtlCol="0" anchor="ctr"/>
                            <a:lstStyle/>
                            <a:p>
                              <a:endParaRPr lang="th-TH"/>
                            </a:p>
                          </p:txBody>
                        </p:sp>
                        <p:sp>
                          <p:nvSpPr>
                            <p:cNvPr id="1875" name="Freeform: Shape 1874">
                              <a:extLst>
                                <a:ext uri="{FF2B5EF4-FFF2-40B4-BE49-F238E27FC236}">
                                  <a16:creationId xmlns:a16="http://schemas.microsoft.com/office/drawing/2014/main" id="{2A19D329-117E-44BE-A107-B1472206DF2E}"/>
                                </a:ext>
                              </a:extLst>
                            </p:cNvPr>
                            <p:cNvSpPr/>
                            <p:nvPr/>
                          </p:nvSpPr>
                          <p:spPr>
                            <a:xfrm>
                              <a:off x="8412920" y="-147484"/>
                              <a:ext cx="465692" cy="380927"/>
                            </a:xfrm>
                            <a:custGeom>
                              <a:avLst/>
                              <a:gdLst>
                                <a:gd name="connsiteX0" fmla="*/ 465692 w 465692"/>
                                <a:gd name="connsiteY0" fmla="*/ 39369 h 380927"/>
                                <a:gd name="connsiteX1" fmla="*/ 41343 w 465692"/>
                                <a:gd name="connsiteY1" fmla="*/ 380927 h 380927"/>
                                <a:gd name="connsiteX2" fmla="*/ 1871 w 465692"/>
                                <a:gd name="connsiteY2" fmla="*/ 246667 h 380927"/>
                                <a:gd name="connsiteX3" fmla="*/ 215076 w 465692"/>
                                <a:gd name="connsiteY3" fmla="*/ 16794 h 380927"/>
                                <a:gd name="connsiteX4" fmla="*/ 320900 w 465692"/>
                                <a:gd name="connsiteY4" fmla="*/ 3743 h 380927"/>
                                <a:gd name="connsiteX5" fmla="*/ 465692 w 465692"/>
                                <a:gd name="connsiteY5" fmla="*/ 39369 h 3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692" h="380927">
                                  <a:moveTo>
                                    <a:pt x="465692" y="39369"/>
                                  </a:moveTo>
                                  <a:cubicBezTo>
                                    <a:pt x="465692" y="39369"/>
                                    <a:pt x="57096" y="329137"/>
                                    <a:pt x="41343" y="380927"/>
                                  </a:cubicBezTo>
                                  <a:cubicBezTo>
                                    <a:pt x="41343" y="380927"/>
                                    <a:pt x="-10355" y="368564"/>
                                    <a:pt x="1871" y="246667"/>
                                  </a:cubicBezTo>
                                  <a:cubicBezTo>
                                    <a:pt x="14097" y="124770"/>
                                    <a:pt x="145061" y="23754"/>
                                    <a:pt x="215076" y="16794"/>
                                  </a:cubicBezTo>
                                  <a:cubicBezTo>
                                    <a:pt x="285091" y="9834"/>
                                    <a:pt x="305697" y="11024"/>
                                    <a:pt x="320900" y="3743"/>
                                  </a:cubicBezTo>
                                  <a:cubicBezTo>
                                    <a:pt x="336148" y="-3492"/>
                                    <a:pt x="432035" y="-4270"/>
                                    <a:pt x="465692" y="39369"/>
                                  </a:cubicBezTo>
                                  <a:close/>
                                </a:path>
                              </a:pathLst>
                            </a:custGeom>
                            <a:solidFill>
                              <a:srgbClr val="46554E"/>
                            </a:solidFill>
                            <a:ln w="4577" cap="flat">
                              <a:noFill/>
                              <a:prstDash val="solid"/>
                              <a:miter/>
                            </a:ln>
                          </p:spPr>
                          <p:txBody>
                            <a:bodyPr rtlCol="0" anchor="ctr"/>
                            <a:lstStyle/>
                            <a:p>
                              <a:endParaRPr lang="th-TH"/>
                            </a:p>
                          </p:txBody>
                        </p:sp>
                        <p:sp>
                          <p:nvSpPr>
                            <p:cNvPr id="1876" name="Freeform: Shape 1875">
                              <a:extLst>
                                <a:ext uri="{FF2B5EF4-FFF2-40B4-BE49-F238E27FC236}">
                                  <a16:creationId xmlns:a16="http://schemas.microsoft.com/office/drawing/2014/main" id="{98AAC656-8693-4E09-956F-A7B512DD3B42}"/>
                                </a:ext>
                              </a:extLst>
                            </p:cNvPr>
                            <p:cNvSpPr/>
                            <p:nvPr/>
                          </p:nvSpPr>
                          <p:spPr>
                            <a:xfrm>
                              <a:off x="8593744" y="-143372"/>
                              <a:ext cx="265361" cy="68441"/>
                            </a:xfrm>
                            <a:custGeom>
                              <a:avLst/>
                              <a:gdLst>
                                <a:gd name="connsiteX0" fmla="*/ 160957 w 265361"/>
                                <a:gd name="connsiteY0" fmla="*/ 52109 h 68441"/>
                                <a:gd name="connsiteX1" fmla="*/ 0 w 265361"/>
                                <a:gd name="connsiteY1" fmla="*/ 28160 h 68441"/>
                                <a:gd name="connsiteX2" fmla="*/ 46890 w 265361"/>
                                <a:gd name="connsiteY2" fmla="*/ 19963 h 68441"/>
                                <a:gd name="connsiteX3" fmla="*/ 159949 w 265361"/>
                                <a:gd name="connsiteY3" fmla="*/ 1464 h 68441"/>
                                <a:gd name="connsiteX4" fmla="*/ 265361 w 265361"/>
                                <a:gd name="connsiteY4" fmla="*/ 32281 h 68441"/>
                                <a:gd name="connsiteX5" fmla="*/ 230331 w 265361"/>
                                <a:gd name="connsiteY5" fmla="*/ 24314 h 68441"/>
                                <a:gd name="connsiteX6" fmla="*/ 144380 w 265361"/>
                                <a:gd name="connsiteY6" fmla="*/ 19734 h 68441"/>
                                <a:gd name="connsiteX7" fmla="*/ 227446 w 265361"/>
                                <a:gd name="connsiteY7" fmla="*/ 65114 h 68441"/>
                                <a:gd name="connsiteX8" fmla="*/ 160957 w 265361"/>
                                <a:gd name="connsiteY8" fmla="*/ 52109 h 6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361" h="68441">
                                  <a:moveTo>
                                    <a:pt x="160957" y="52109"/>
                                  </a:moveTo>
                                  <a:cubicBezTo>
                                    <a:pt x="108526" y="36586"/>
                                    <a:pt x="54171" y="20925"/>
                                    <a:pt x="0" y="28160"/>
                                  </a:cubicBezTo>
                                  <a:cubicBezTo>
                                    <a:pt x="12959" y="18544"/>
                                    <a:pt x="30726" y="20192"/>
                                    <a:pt x="46890" y="19963"/>
                                  </a:cubicBezTo>
                                  <a:cubicBezTo>
                                    <a:pt x="85126" y="19506"/>
                                    <a:pt x="121988" y="6226"/>
                                    <a:pt x="159949" y="1464"/>
                                  </a:cubicBezTo>
                                  <a:cubicBezTo>
                                    <a:pt x="197911" y="-3299"/>
                                    <a:pt x="241092" y="2700"/>
                                    <a:pt x="265361" y="32281"/>
                                  </a:cubicBezTo>
                                  <a:cubicBezTo>
                                    <a:pt x="253685" y="29625"/>
                                    <a:pt x="242008" y="26969"/>
                                    <a:pt x="230331" y="24314"/>
                                  </a:cubicBezTo>
                                  <a:cubicBezTo>
                                    <a:pt x="202032" y="17857"/>
                                    <a:pt x="172221" y="11446"/>
                                    <a:pt x="144380" y="19734"/>
                                  </a:cubicBezTo>
                                  <a:cubicBezTo>
                                    <a:pt x="159263" y="15338"/>
                                    <a:pt x="218379" y="54444"/>
                                    <a:pt x="227446" y="65114"/>
                                  </a:cubicBezTo>
                                  <a:cubicBezTo>
                                    <a:pt x="215037" y="76195"/>
                                    <a:pt x="175381" y="56413"/>
                                    <a:pt x="160957" y="52109"/>
                                  </a:cubicBezTo>
                                  <a:close/>
                                </a:path>
                              </a:pathLst>
                            </a:custGeom>
                            <a:solidFill>
                              <a:srgbClr val="45524E"/>
                            </a:solidFill>
                            <a:ln w="4577" cap="flat">
                              <a:noFill/>
                              <a:prstDash val="solid"/>
                              <a:miter/>
                            </a:ln>
                          </p:spPr>
                          <p:txBody>
                            <a:bodyPr rtlCol="0" anchor="ctr"/>
                            <a:lstStyle/>
                            <a:p>
                              <a:endParaRPr lang="th-TH"/>
                            </a:p>
                          </p:txBody>
                        </p:sp>
                        <p:sp>
                          <p:nvSpPr>
                            <p:cNvPr id="1877" name="Freeform: Shape 1876">
                              <a:extLst>
                                <a:ext uri="{FF2B5EF4-FFF2-40B4-BE49-F238E27FC236}">
                                  <a16:creationId xmlns:a16="http://schemas.microsoft.com/office/drawing/2014/main" id="{D79FA609-4E65-40E2-B3BB-D3AE5639018A}"/>
                                </a:ext>
                              </a:extLst>
                            </p:cNvPr>
                            <p:cNvSpPr/>
                            <p:nvPr/>
                          </p:nvSpPr>
                          <p:spPr>
                            <a:xfrm>
                              <a:off x="8547907" y="-106786"/>
                              <a:ext cx="203680" cy="89521"/>
                            </a:xfrm>
                            <a:custGeom>
                              <a:avLst/>
                              <a:gdLst>
                                <a:gd name="connsiteX0" fmla="*/ 109121 w 203680"/>
                                <a:gd name="connsiteY0" fmla="*/ 63238 h 89521"/>
                                <a:gd name="connsiteX1" fmla="*/ 0 w 203680"/>
                                <a:gd name="connsiteY1" fmla="*/ 25780 h 89521"/>
                                <a:gd name="connsiteX2" fmla="*/ 52385 w 203680"/>
                                <a:gd name="connsiteY2" fmla="*/ 1511 h 89521"/>
                                <a:gd name="connsiteX3" fmla="*/ 110907 w 203680"/>
                                <a:gd name="connsiteY3" fmla="*/ 2701 h 89521"/>
                                <a:gd name="connsiteX4" fmla="*/ 203680 w 203680"/>
                                <a:gd name="connsiteY4" fmla="*/ 35534 h 89521"/>
                                <a:gd name="connsiteX5" fmla="*/ 165536 w 203680"/>
                                <a:gd name="connsiteY5" fmla="*/ 36083 h 89521"/>
                                <a:gd name="connsiteX6" fmla="*/ 127621 w 203680"/>
                                <a:gd name="connsiteY6" fmla="*/ 26147 h 89521"/>
                                <a:gd name="connsiteX7" fmla="*/ 120523 w 203680"/>
                                <a:gd name="connsiteY7" fmla="*/ 27887 h 89521"/>
                                <a:gd name="connsiteX8" fmla="*/ 118462 w 203680"/>
                                <a:gd name="connsiteY8" fmla="*/ 41029 h 89521"/>
                                <a:gd name="connsiteX9" fmla="*/ 129086 w 203680"/>
                                <a:gd name="connsiteY9" fmla="*/ 50828 h 89521"/>
                                <a:gd name="connsiteX10" fmla="*/ 191134 w 203680"/>
                                <a:gd name="connsiteY10" fmla="*/ 89522 h 89521"/>
                                <a:gd name="connsiteX11" fmla="*/ 109121 w 203680"/>
                                <a:gd name="connsiteY11" fmla="*/ 63238 h 8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680" h="89521">
                                  <a:moveTo>
                                    <a:pt x="109121" y="63238"/>
                                  </a:moveTo>
                                  <a:cubicBezTo>
                                    <a:pt x="72351" y="50874"/>
                                    <a:pt x="38785" y="24544"/>
                                    <a:pt x="0" y="25780"/>
                                  </a:cubicBezTo>
                                  <a:cubicBezTo>
                                    <a:pt x="13875" y="11997"/>
                                    <a:pt x="33016" y="4350"/>
                                    <a:pt x="52385" y="1511"/>
                                  </a:cubicBezTo>
                                  <a:cubicBezTo>
                                    <a:pt x="71755" y="-1328"/>
                                    <a:pt x="91491" y="275"/>
                                    <a:pt x="110907" y="2701"/>
                                  </a:cubicBezTo>
                                  <a:cubicBezTo>
                                    <a:pt x="143922" y="6868"/>
                                    <a:pt x="178129" y="14241"/>
                                    <a:pt x="203680" y="35534"/>
                                  </a:cubicBezTo>
                                  <a:cubicBezTo>
                                    <a:pt x="192507" y="42448"/>
                                    <a:pt x="177991" y="40250"/>
                                    <a:pt x="165536" y="36083"/>
                                  </a:cubicBezTo>
                                  <a:cubicBezTo>
                                    <a:pt x="153081" y="31916"/>
                                    <a:pt x="140763" y="25964"/>
                                    <a:pt x="127621" y="26147"/>
                                  </a:cubicBezTo>
                                  <a:cubicBezTo>
                                    <a:pt x="125148" y="26192"/>
                                    <a:pt x="122584" y="26467"/>
                                    <a:pt x="120523" y="27887"/>
                                  </a:cubicBezTo>
                                  <a:cubicBezTo>
                                    <a:pt x="116493" y="30634"/>
                                    <a:pt x="116127" y="36725"/>
                                    <a:pt x="118462" y="41029"/>
                                  </a:cubicBezTo>
                                  <a:cubicBezTo>
                                    <a:pt x="120752" y="45333"/>
                                    <a:pt x="124965" y="48172"/>
                                    <a:pt x="129086" y="50828"/>
                                  </a:cubicBezTo>
                                  <a:cubicBezTo>
                                    <a:pt x="144014" y="60490"/>
                                    <a:pt x="184356" y="75372"/>
                                    <a:pt x="191134" y="89522"/>
                                  </a:cubicBezTo>
                                  <a:cubicBezTo>
                                    <a:pt x="165032" y="75876"/>
                                    <a:pt x="136779" y="72488"/>
                                    <a:pt x="109121" y="63238"/>
                                  </a:cubicBezTo>
                                  <a:close/>
                                </a:path>
                              </a:pathLst>
                            </a:custGeom>
                            <a:solidFill>
                              <a:srgbClr val="45524E"/>
                            </a:solidFill>
                            <a:ln w="4577" cap="flat">
                              <a:noFill/>
                              <a:prstDash val="solid"/>
                              <a:miter/>
                            </a:ln>
                          </p:spPr>
                          <p:txBody>
                            <a:bodyPr rtlCol="0" anchor="ctr"/>
                            <a:lstStyle/>
                            <a:p>
                              <a:endParaRPr lang="th-TH"/>
                            </a:p>
                          </p:txBody>
                        </p:sp>
                        <p:sp>
                          <p:nvSpPr>
                            <p:cNvPr id="1878" name="Freeform: Shape 1877">
                              <a:extLst>
                                <a:ext uri="{FF2B5EF4-FFF2-40B4-BE49-F238E27FC236}">
                                  <a16:creationId xmlns:a16="http://schemas.microsoft.com/office/drawing/2014/main" id="{5BC84752-6712-485C-BD77-BFB4B9F325C9}"/>
                                </a:ext>
                              </a:extLst>
                            </p:cNvPr>
                            <p:cNvSpPr/>
                            <p:nvPr/>
                          </p:nvSpPr>
                          <p:spPr>
                            <a:xfrm>
                              <a:off x="8461269" y="-58623"/>
                              <a:ext cx="262247" cy="83257"/>
                            </a:xfrm>
                            <a:custGeom>
                              <a:avLst/>
                              <a:gdLst>
                                <a:gd name="connsiteX0" fmla="*/ 130597 w 262247"/>
                                <a:gd name="connsiteY0" fmla="*/ 13838 h 83257"/>
                                <a:gd name="connsiteX1" fmla="*/ 101703 w 262247"/>
                                <a:gd name="connsiteY1" fmla="*/ 2481 h 83257"/>
                                <a:gd name="connsiteX2" fmla="*/ 0 w 262247"/>
                                <a:gd name="connsiteY2" fmla="*/ 60545 h 83257"/>
                                <a:gd name="connsiteX3" fmla="*/ 123637 w 262247"/>
                                <a:gd name="connsiteY3" fmla="*/ 78312 h 83257"/>
                                <a:gd name="connsiteX4" fmla="*/ 136916 w 262247"/>
                                <a:gd name="connsiteY4" fmla="*/ 83257 h 83257"/>
                                <a:gd name="connsiteX5" fmla="*/ 145113 w 262247"/>
                                <a:gd name="connsiteY5" fmla="*/ 74145 h 83257"/>
                                <a:gd name="connsiteX6" fmla="*/ 141404 w 262247"/>
                                <a:gd name="connsiteY6" fmla="*/ 69841 h 83257"/>
                                <a:gd name="connsiteX7" fmla="*/ 90988 w 262247"/>
                                <a:gd name="connsiteY7" fmla="*/ 33620 h 83257"/>
                                <a:gd name="connsiteX8" fmla="*/ 132475 w 262247"/>
                                <a:gd name="connsiteY8" fmla="*/ 40488 h 83257"/>
                                <a:gd name="connsiteX9" fmla="*/ 169703 w 262247"/>
                                <a:gd name="connsiteY9" fmla="*/ 62193 h 83257"/>
                                <a:gd name="connsiteX10" fmla="*/ 262247 w 262247"/>
                                <a:gd name="connsiteY10" fmla="*/ 53768 h 83257"/>
                                <a:gd name="connsiteX11" fmla="*/ 130597 w 262247"/>
                                <a:gd name="connsiteY11" fmla="*/ 13838 h 8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247" h="83257">
                                  <a:moveTo>
                                    <a:pt x="130597" y="13838"/>
                                  </a:moveTo>
                                  <a:cubicBezTo>
                                    <a:pt x="121118" y="9625"/>
                                    <a:pt x="111731" y="5137"/>
                                    <a:pt x="101703" y="2481"/>
                                  </a:cubicBezTo>
                                  <a:cubicBezTo>
                                    <a:pt x="59895" y="-8646"/>
                                    <a:pt x="11723" y="18875"/>
                                    <a:pt x="0" y="60545"/>
                                  </a:cubicBezTo>
                                  <a:cubicBezTo>
                                    <a:pt x="39610" y="74420"/>
                                    <a:pt x="86592" y="58576"/>
                                    <a:pt x="123637" y="78312"/>
                                  </a:cubicBezTo>
                                  <a:cubicBezTo>
                                    <a:pt x="127850" y="80556"/>
                                    <a:pt x="132154" y="83303"/>
                                    <a:pt x="136916" y="83257"/>
                                  </a:cubicBezTo>
                                  <a:cubicBezTo>
                                    <a:pt x="141679" y="83212"/>
                                    <a:pt x="146716" y="78632"/>
                                    <a:pt x="145113" y="74145"/>
                                  </a:cubicBezTo>
                                  <a:cubicBezTo>
                                    <a:pt x="144472" y="72359"/>
                                    <a:pt x="142961" y="71031"/>
                                    <a:pt x="141404" y="69841"/>
                                  </a:cubicBezTo>
                                  <a:cubicBezTo>
                                    <a:pt x="124370" y="57065"/>
                                    <a:pt x="97078" y="53997"/>
                                    <a:pt x="90988" y="33620"/>
                                  </a:cubicBezTo>
                                  <a:cubicBezTo>
                                    <a:pt x="104771" y="29544"/>
                                    <a:pt x="119745" y="33849"/>
                                    <a:pt x="132475" y="40488"/>
                                  </a:cubicBezTo>
                                  <a:cubicBezTo>
                                    <a:pt x="145205" y="47128"/>
                                    <a:pt x="156698" y="56057"/>
                                    <a:pt x="169703" y="62193"/>
                                  </a:cubicBezTo>
                                  <a:cubicBezTo>
                                    <a:pt x="191271" y="72359"/>
                                    <a:pt x="248556" y="79960"/>
                                    <a:pt x="262247" y="53768"/>
                                  </a:cubicBezTo>
                                  <a:cubicBezTo>
                                    <a:pt x="218791" y="38794"/>
                                    <a:pt x="173550" y="32887"/>
                                    <a:pt x="130597" y="13838"/>
                                  </a:cubicBezTo>
                                  <a:close/>
                                </a:path>
                              </a:pathLst>
                            </a:custGeom>
                            <a:solidFill>
                              <a:srgbClr val="45524E"/>
                            </a:solidFill>
                            <a:ln w="4577" cap="flat">
                              <a:noFill/>
                              <a:prstDash val="solid"/>
                              <a:miter/>
                            </a:ln>
                          </p:spPr>
                          <p:txBody>
                            <a:bodyPr rtlCol="0" anchor="ctr"/>
                            <a:lstStyle/>
                            <a:p>
                              <a:endParaRPr lang="th-TH"/>
                            </a:p>
                          </p:txBody>
                        </p:sp>
                        <p:sp>
                          <p:nvSpPr>
                            <p:cNvPr id="1879" name="Freeform: Shape 1878">
                              <a:extLst>
                                <a:ext uri="{FF2B5EF4-FFF2-40B4-BE49-F238E27FC236}">
                                  <a16:creationId xmlns:a16="http://schemas.microsoft.com/office/drawing/2014/main" id="{4E90853E-7891-40BF-B354-DB82CC9BE6BC}"/>
                                </a:ext>
                              </a:extLst>
                            </p:cNvPr>
                            <p:cNvSpPr/>
                            <p:nvPr/>
                          </p:nvSpPr>
                          <p:spPr>
                            <a:xfrm>
                              <a:off x="8470222" y="-61811"/>
                              <a:ext cx="162353" cy="75870"/>
                            </a:xfrm>
                            <a:custGeom>
                              <a:avLst/>
                              <a:gdLst>
                                <a:gd name="connsiteX0" fmla="*/ 618 w 162353"/>
                                <a:gd name="connsiteY0" fmla="*/ 65519 h 75870"/>
                                <a:gd name="connsiteX1" fmla="*/ 11699 w 162353"/>
                                <a:gd name="connsiteY1" fmla="*/ 37540 h 75870"/>
                                <a:gd name="connsiteX2" fmla="*/ 71823 w 162353"/>
                                <a:gd name="connsiteY2" fmla="*/ 3792 h 75870"/>
                                <a:gd name="connsiteX3" fmla="*/ 89362 w 162353"/>
                                <a:gd name="connsiteY3" fmla="*/ 175 h 75870"/>
                                <a:gd name="connsiteX4" fmla="*/ 102275 w 162353"/>
                                <a:gd name="connsiteY4" fmla="*/ 5853 h 75870"/>
                                <a:gd name="connsiteX5" fmla="*/ 157820 w 162353"/>
                                <a:gd name="connsiteY5" fmla="*/ 39830 h 75870"/>
                                <a:gd name="connsiteX6" fmla="*/ 162353 w 162353"/>
                                <a:gd name="connsiteY6" fmla="*/ 45004 h 75870"/>
                                <a:gd name="connsiteX7" fmla="*/ 138770 w 162353"/>
                                <a:gd name="connsiteY7" fmla="*/ 42028 h 75870"/>
                                <a:gd name="connsiteX8" fmla="*/ 117935 w 162353"/>
                                <a:gd name="connsiteY8" fmla="*/ 28886 h 75870"/>
                                <a:gd name="connsiteX9" fmla="*/ 79745 w 162353"/>
                                <a:gd name="connsiteY9" fmla="*/ 23528 h 75870"/>
                                <a:gd name="connsiteX10" fmla="*/ 54056 w 162353"/>
                                <a:gd name="connsiteY10" fmla="*/ 35342 h 75870"/>
                                <a:gd name="connsiteX11" fmla="*/ 66237 w 162353"/>
                                <a:gd name="connsiteY11" fmla="*/ 54849 h 75870"/>
                                <a:gd name="connsiteX12" fmla="*/ 90781 w 162353"/>
                                <a:gd name="connsiteY12" fmla="*/ 60344 h 75870"/>
                                <a:gd name="connsiteX13" fmla="*/ 107770 w 162353"/>
                                <a:gd name="connsiteY13" fmla="*/ 75868 h 75870"/>
                                <a:gd name="connsiteX14" fmla="*/ 618 w 162353"/>
                                <a:gd name="connsiteY14" fmla="*/ 65519 h 7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353" h="75870">
                                  <a:moveTo>
                                    <a:pt x="618" y="65519"/>
                                  </a:moveTo>
                                  <a:cubicBezTo>
                                    <a:pt x="-2038" y="55353"/>
                                    <a:pt x="4281" y="44959"/>
                                    <a:pt x="11699" y="37540"/>
                                  </a:cubicBezTo>
                                  <a:cubicBezTo>
                                    <a:pt x="28093" y="21147"/>
                                    <a:pt x="50301" y="12263"/>
                                    <a:pt x="71823" y="3792"/>
                                  </a:cubicBezTo>
                                  <a:cubicBezTo>
                                    <a:pt x="77456" y="1594"/>
                                    <a:pt x="83409" y="-650"/>
                                    <a:pt x="89362" y="175"/>
                                  </a:cubicBezTo>
                                  <a:cubicBezTo>
                                    <a:pt x="94032" y="861"/>
                                    <a:pt x="98245" y="3380"/>
                                    <a:pt x="102275" y="5853"/>
                                  </a:cubicBezTo>
                                  <a:cubicBezTo>
                                    <a:pt x="120774" y="17163"/>
                                    <a:pt x="139320" y="28519"/>
                                    <a:pt x="157820" y="39830"/>
                                  </a:cubicBezTo>
                                  <a:cubicBezTo>
                                    <a:pt x="159834" y="41066"/>
                                    <a:pt x="162078" y="42623"/>
                                    <a:pt x="162353" y="45004"/>
                                  </a:cubicBezTo>
                                  <a:cubicBezTo>
                                    <a:pt x="154889" y="48484"/>
                                    <a:pt x="145960" y="46103"/>
                                    <a:pt x="138770" y="42028"/>
                                  </a:cubicBezTo>
                                  <a:cubicBezTo>
                                    <a:pt x="131581" y="37998"/>
                                    <a:pt x="125354" y="32412"/>
                                    <a:pt x="117935" y="28886"/>
                                  </a:cubicBezTo>
                                  <a:cubicBezTo>
                                    <a:pt x="106213" y="23345"/>
                                    <a:pt x="92704" y="23391"/>
                                    <a:pt x="79745" y="23528"/>
                                  </a:cubicBezTo>
                                  <a:cubicBezTo>
                                    <a:pt x="69626" y="23666"/>
                                    <a:pt x="56895" y="25635"/>
                                    <a:pt x="54056" y="35342"/>
                                  </a:cubicBezTo>
                                  <a:cubicBezTo>
                                    <a:pt x="51721" y="43402"/>
                                    <a:pt x="58498" y="51598"/>
                                    <a:pt x="66237" y="54849"/>
                                  </a:cubicBezTo>
                                  <a:cubicBezTo>
                                    <a:pt x="73976" y="58101"/>
                                    <a:pt x="82630" y="58146"/>
                                    <a:pt x="90781" y="60344"/>
                                  </a:cubicBezTo>
                                  <a:cubicBezTo>
                                    <a:pt x="98840" y="62497"/>
                                    <a:pt x="106442" y="67488"/>
                                    <a:pt x="107770" y="75868"/>
                                  </a:cubicBezTo>
                                  <a:cubicBezTo>
                                    <a:pt x="97421" y="76097"/>
                                    <a:pt x="-985" y="59383"/>
                                    <a:pt x="618" y="65519"/>
                                  </a:cubicBezTo>
                                  <a:close/>
                                </a:path>
                              </a:pathLst>
                            </a:custGeom>
                            <a:solidFill>
                              <a:srgbClr val="3E4F49"/>
                            </a:solidFill>
                            <a:ln w="4577" cap="flat">
                              <a:noFill/>
                              <a:prstDash val="solid"/>
                              <a:miter/>
                            </a:ln>
                          </p:spPr>
                          <p:txBody>
                            <a:bodyPr rtlCol="0" anchor="ctr"/>
                            <a:lstStyle/>
                            <a:p>
                              <a:endParaRPr lang="th-TH"/>
                            </a:p>
                          </p:txBody>
                        </p:sp>
                        <p:sp>
                          <p:nvSpPr>
                            <p:cNvPr id="1880" name="Freeform: Shape 1879">
                              <a:extLst>
                                <a:ext uri="{FF2B5EF4-FFF2-40B4-BE49-F238E27FC236}">
                                  <a16:creationId xmlns:a16="http://schemas.microsoft.com/office/drawing/2014/main" id="{D98C1972-D374-462C-82A7-1A9A7AD24213}"/>
                                </a:ext>
                              </a:extLst>
                            </p:cNvPr>
                            <p:cNvSpPr/>
                            <p:nvPr/>
                          </p:nvSpPr>
                          <p:spPr>
                            <a:xfrm>
                              <a:off x="8526430" y="-77888"/>
                              <a:ext cx="275023" cy="65094"/>
                            </a:xfrm>
                            <a:custGeom>
                              <a:avLst/>
                              <a:gdLst>
                                <a:gd name="connsiteX0" fmla="*/ 103214 w 275023"/>
                                <a:gd name="connsiteY0" fmla="*/ 41025 h 65094"/>
                                <a:gd name="connsiteX1" fmla="*/ 80730 w 275023"/>
                                <a:gd name="connsiteY1" fmla="*/ 32370 h 65094"/>
                                <a:gd name="connsiteX2" fmla="*/ 61910 w 275023"/>
                                <a:gd name="connsiteY2" fmla="*/ 19640 h 65094"/>
                                <a:gd name="connsiteX3" fmla="*/ 0 w 275023"/>
                                <a:gd name="connsiteY3" fmla="*/ 13321 h 65094"/>
                                <a:gd name="connsiteX4" fmla="*/ 59437 w 275023"/>
                                <a:gd name="connsiteY4" fmla="*/ 4392 h 65094"/>
                                <a:gd name="connsiteX5" fmla="*/ 79585 w 275023"/>
                                <a:gd name="connsiteY5" fmla="*/ 12176 h 65094"/>
                                <a:gd name="connsiteX6" fmla="*/ 97948 w 275023"/>
                                <a:gd name="connsiteY6" fmla="*/ 10848 h 65094"/>
                                <a:gd name="connsiteX7" fmla="*/ 146899 w 275023"/>
                                <a:gd name="connsiteY7" fmla="*/ 33424 h 65094"/>
                                <a:gd name="connsiteX8" fmla="*/ 197865 w 275023"/>
                                <a:gd name="connsiteY8" fmla="*/ 40292 h 65094"/>
                                <a:gd name="connsiteX9" fmla="*/ 178541 w 275023"/>
                                <a:gd name="connsiteY9" fmla="*/ 27242 h 65094"/>
                                <a:gd name="connsiteX10" fmla="*/ 205237 w 275023"/>
                                <a:gd name="connsiteY10" fmla="*/ 17946 h 65094"/>
                                <a:gd name="connsiteX11" fmla="*/ 235780 w 275023"/>
                                <a:gd name="connsiteY11" fmla="*/ 23441 h 65094"/>
                                <a:gd name="connsiteX12" fmla="*/ 265132 w 275023"/>
                                <a:gd name="connsiteY12" fmla="*/ 13275 h 65094"/>
                                <a:gd name="connsiteX13" fmla="*/ 244023 w 275023"/>
                                <a:gd name="connsiteY13" fmla="*/ 8742 h 65094"/>
                                <a:gd name="connsiteX14" fmla="*/ 275023 w 275023"/>
                                <a:gd name="connsiteY14" fmla="*/ 8009 h 65094"/>
                                <a:gd name="connsiteX15" fmla="*/ 237612 w 275023"/>
                                <a:gd name="connsiteY15" fmla="*/ 35438 h 65094"/>
                                <a:gd name="connsiteX16" fmla="*/ 183532 w 275023"/>
                                <a:gd name="connsiteY16" fmla="*/ 64882 h 65094"/>
                                <a:gd name="connsiteX17" fmla="*/ 103214 w 275023"/>
                                <a:gd name="connsiteY17" fmla="*/ 41025 h 6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023" h="65094">
                                  <a:moveTo>
                                    <a:pt x="103214" y="41025"/>
                                  </a:moveTo>
                                  <a:cubicBezTo>
                                    <a:pt x="95521" y="38690"/>
                                    <a:pt x="87736" y="36309"/>
                                    <a:pt x="80730" y="32370"/>
                                  </a:cubicBezTo>
                                  <a:cubicBezTo>
                                    <a:pt x="74136" y="28661"/>
                                    <a:pt x="68367" y="23624"/>
                                    <a:pt x="61910" y="19640"/>
                                  </a:cubicBezTo>
                                  <a:cubicBezTo>
                                    <a:pt x="43685" y="8284"/>
                                    <a:pt x="20148" y="5903"/>
                                    <a:pt x="0" y="13321"/>
                                  </a:cubicBezTo>
                                  <a:cubicBezTo>
                                    <a:pt x="16119" y="-279"/>
                                    <a:pt x="40067" y="-3851"/>
                                    <a:pt x="59437" y="4392"/>
                                  </a:cubicBezTo>
                                  <a:cubicBezTo>
                                    <a:pt x="66077" y="7231"/>
                                    <a:pt x="72396" y="11398"/>
                                    <a:pt x="79585" y="12176"/>
                                  </a:cubicBezTo>
                                  <a:cubicBezTo>
                                    <a:pt x="85676" y="12863"/>
                                    <a:pt x="91812" y="11032"/>
                                    <a:pt x="97948" y="10848"/>
                                  </a:cubicBezTo>
                                  <a:cubicBezTo>
                                    <a:pt x="116219" y="10207"/>
                                    <a:pt x="131650" y="23258"/>
                                    <a:pt x="146899" y="33424"/>
                                  </a:cubicBezTo>
                                  <a:cubicBezTo>
                                    <a:pt x="162102" y="43589"/>
                                    <a:pt x="183166" y="51191"/>
                                    <a:pt x="197865" y="40292"/>
                                  </a:cubicBezTo>
                                  <a:cubicBezTo>
                                    <a:pt x="193698" y="33424"/>
                                    <a:pt x="186463" y="28524"/>
                                    <a:pt x="178541" y="27242"/>
                                  </a:cubicBezTo>
                                  <a:cubicBezTo>
                                    <a:pt x="181288" y="17122"/>
                                    <a:pt x="195117" y="15153"/>
                                    <a:pt x="205237" y="17946"/>
                                  </a:cubicBezTo>
                                  <a:cubicBezTo>
                                    <a:pt x="215357" y="20739"/>
                                    <a:pt x="225660" y="26189"/>
                                    <a:pt x="235780" y="23441"/>
                                  </a:cubicBezTo>
                                  <a:cubicBezTo>
                                    <a:pt x="246083" y="20602"/>
                                    <a:pt x="255104" y="9612"/>
                                    <a:pt x="265132" y="13275"/>
                                  </a:cubicBezTo>
                                  <a:cubicBezTo>
                                    <a:pt x="258081" y="11764"/>
                                    <a:pt x="251029" y="10253"/>
                                    <a:pt x="244023" y="8742"/>
                                  </a:cubicBezTo>
                                  <a:cubicBezTo>
                                    <a:pt x="254371" y="8513"/>
                                    <a:pt x="264675" y="8284"/>
                                    <a:pt x="275023" y="8009"/>
                                  </a:cubicBezTo>
                                  <a:cubicBezTo>
                                    <a:pt x="270124" y="23350"/>
                                    <a:pt x="252814" y="30310"/>
                                    <a:pt x="237612" y="35438"/>
                                  </a:cubicBezTo>
                                  <a:cubicBezTo>
                                    <a:pt x="219387" y="41620"/>
                                    <a:pt x="200383" y="63051"/>
                                    <a:pt x="183532" y="64882"/>
                                  </a:cubicBezTo>
                                  <a:cubicBezTo>
                                    <a:pt x="161552" y="67355"/>
                                    <a:pt x="124507" y="47482"/>
                                    <a:pt x="103214" y="41025"/>
                                  </a:cubicBezTo>
                                  <a:close/>
                                </a:path>
                              </a:pathLst>
                            </a:custGeom>
                            <a:solidFill>
                              <a:srgbClr val="3E4D48"/>
                            </a:solidFill>
                            <a:ln w="4577" cap="flat">
                              <a:noFill/>
                              <a:prstDash val="solid"/>
                              <a:miter/>
                            </a:ln>
                          </p:spPr>
                          <p:txBody>
                            <a:bodyPr rtlCol="0" anchor="ctr"/>
                            <a:lstStyle/>
                            <a:p>
                              <a:endParaRPr lang="th-TH"/>
                            </a:p>
                          </p:txBody>
                        </p:sp>
                        <p:sp>
                          <p:nvSpPr>
                            <p:cNvPr id="1881" name="Freeform: Shape 1880">
                              <a:extLst>
                                <a:ext uri="{FF2B5EF4-FFF2-40B4-BE49-F238E27FC236}">
                                  <a16:creationId xmlns:a16="http://schemas.microsoft.com/office/drawing/2014/main" id="{EB7682B0-2464-4486-9307-8985F4B68F9D}"/>
                                </a:ext>
                              </a:extLst>
                            </p:cNvPr>
                            <p:cNvSpPr/>
                            <p:nvPr/>
                          </p:nvSpPr>
                          <p:spPr>
                            <a:xfrm>
                              <a:off x="8428140" y="11094"/>
                              <a:ext cx="205854" cy="85397"/>
                            </a:xfrm>
                            <a:custGeom>
                              <a:avLst/>
                              <a:gdLst>
                                <a:gd name="connsiteX0" fmla="*/ 127184 w 205854"/>
                                <a:gd name="connsiteY0" fmla="*/ 4794 h 85397"/>
                                <a:gd name="connsiteX1" fmla="*/ 91147 w 205854"/>
                                <a:gd name="connsiteY1" fmla="*/ 1314 h 85397"/>
                                <a:gd name="connsiteX2" fmla="*/ 56620 w 205854"/>
                                <a:gd name="connsiteY2" fmla="*/ 77 h 85397"/>
                                <a:gd name="connsiteX3" fmla="*/ 19300 w 205854"/>
                                <a:gd name="connsiteY3" fmla="*/ 13128 h 85397"/>
                                <a:gd name="connsiteX4" fmla="*/ 15820 w 205854"/>
                                <a:gd name="connsiteY4" fmla="*/ 34925 h 85397"/>
                                <a:gd name="connsiteX5" fmla="*/ 4235 w 205854"/>
                                <a:gd name="connsiteY5" fmla="*/ 65605 h 85397"/>
                                <a:gd name="connsiteX6" fmla="*/ 68 w 205854"/>
                                <a:gd name="connsiteY6" fmla="*/ 73389 h 85397"/>
                                <a:gd name="connsiteX7" fmla="*/ 18934 w 205854"/>
                                <a:gd name="connsiteY7" fmla="*/ 85387 h 85397"/>
                                <a:gd name="connsiteX8" fmla="*/ 77501 w 205854"/>
                                <a:gd name="connsiteY8" fmla="*/ 81952 h 85397"/>
                                <a:gd name="connsiteX9" fmla="*/ 120270 w 205854"/>
                                <a:gd name="connsiteY9" fmla="*/ 65651 h 85397"/>
                                <a:gd name="connsiteX10" fmla="*/ 103968 w 205854"/>
                                <a:gd name="connsiteY10" fmla="*/ 46006 h 85397"/>
                                <a:gd name="connsiteX11" fmla="*/ 125582 w 205854"/>
                                <a:gd name="connsiteY11" fmla="*/ 44861 h 85397"/>
                                <a:gd name="connsiteX12" fmla="*/ 124025 w 205854"/>
                                <a:gd name="connsiteY12" fmla="*/ 33230 h 85397"/>
                                <a:gd name="connsiteX13" fmla="*/ 151271 w 205854"/>
                                <a:gd name="connsiteY13" fmla="*/ 39870 h 85397"/>
                                <a:gd name="connsiteX14" fmla="*/ 205854 w 205854"/>
                                <a:gd name="connsiteY14" fmla="*/ 47746 h 85397"/>
                                <a:gd name="connsiteX15" fmla="*/ 127184 w 205854"/>
                                <a:gd name="connsiteY15" fmla="*/ 4794 h 8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854" h="85397">
                                  <a:moveTo>
                                    <a:pt x="127184" y="4794"/>
                                  </a:moveTo>
                                  <a:cubicBezTo>
                                    <a:pt x="115371" y="2321"/>
                                    <a:pt x="103236" y="1772"/>
                                    <a:pt x="91147" y="1314"/>
                                  </a:cubicBezTo>
                                  <a:cubicBezTo>
                                    <a:pt x="79653" y="856"/>
                                    <a:pt x="68114" y="444"/>
                                    <a:pt x="56620" y="77"/>
                                  </a:cubicBezTo>
                                  <a:cubicBezTo>
                                    <a:pt x="42700" y="-381"/>
                                    <a:pt x="25894" y="856"/>
                                    <a:pt x="19300" y="13128"/>
                                  </a:cubicBezTo>
                                  <a:cubicBezTo>
                                    <a:pt x="15820" y="19676"/>
                                    <a:pt x="16461" y="27506"/>
                                    <a:pt x="15820" y="34925"/>
                                  </a:cubicBezTo>
                                  <a:cubicBezTo>
                                    <a:pt x="14858" y="45960"/>
                                    <a:pt x="10829" y="56721"/>
                                    <a:pt x="4235" y="65605"/>
                                  </a:cubicBezTo>
                                  <a:cubicBezTo>
                                    <a:pt x="2449" y="67986"/>
                                    <a:pt x="434" y="70459"/>
                                    <a:pt x="68" y="73389"/>
                                  </a:cubicBezTo>
                                  <a:cubicBezTo>
                                    <a:pt x="-986" y="81769"/>
                                    <a:pt x="10462" y="85295"/>
                                    <a:pt x="18934" y="85387"/>
                                  </a:cubicBezTo>
                                  <a:cubicBezTo>
                                    <a:pt x="38487" y="85524"/>
                                    <a:pt x="58085" y="84379"/>
                                    <a:pt x="77501" y="81952"/>
                                  </a:cubicBezTo>
                                  <a:cubicBezTo>
                                    <a:pt x="92933" y="80029"/>
                                    <a:pt x="109372" y="76732"/>
                                    <a:pt x="120270" y="65651"/>
                                  </a:cubicBezTo>
                                  <a:cubicBezTo>
                                    <a:pt x="111341" y="63682"/>
                                    <a:pt x="104243" y="55164"/>
                                    <a:pt x="103968" y="46006"/>
                                  </a:cubicBezTo>
                                  <a:cubicBezTo>
                                    <a:pt x="111157" y="45640"/>
                                    <a:pt x="118393" y="45228"/>
                                    <a:pt x="125582" y="44861"/>
                                  </a:cubicBezTo>
                                  <a:cubicBezTo>
                                    <a:pt x="126086" y="40923"/>
                                    <a:pt x="125536" y="36894"/>
                                    <a:pt x="124025" y="33230"/>
                                  </a:cubicBezTo>
                                  <a:cubicBezTo>
                                    <a:pt x="133412" y="31994"/>
                                    <a:pt x="142433" y="36436"/>
                                    <a:pt x="151271" y="39870"/>
                                  </a:cubicBezTo>
                                  <a:cubicBezTo>
                                    <a:pt x="167206" y="46052"/>
                                    <a:pt x="189095" y="52005"/>
                                    <a:pt x="205854" y="47746"/>
                                  </a:cubicBezTo>
                                  <a:cubicBezTo>
                                    <a:pt x="203107" y="25950"/>
                                    <a:pt x="145547" y="8640"/>
                                    <a:pt x="127184" y="4794"/>
                                  </a:cubicBezTo>
                                  <a:close/>
                                </a:path>
                              </a:pathLst>
                            </a:custGeom>
                            <a:solidFill>
                              <a:srgbClr val="3E4D48"/>
                            </a:solidFill>
                            <a:ln w="4577" cap="flat">
                              <a:noFill/>
                              <a:prstDash val="solid"/>
                              <a:miter/>
                            </a:ln>
                          </p:spPr>
                          <p:txBody>
                            <a:bodyPr rtlCol="0" anchor="ctr"/>
                            <a:lstStyle/>
                            <a:p>
                              <a:endParaRPr lang="th-TH"/>
                            </a:p>
                          </p:txBody>
                        </p:sp>
                        <p:sp>
                          <p:nvSpPr>
                            <p:cNvPr id="1882" name="Freeform: Shape 1881">
                              <a:extLst>
                                <a:ext uri="{FF2B5EF4-FFF2-40B4-BE49-F238E27FC236}">
                                  <a16:creationId xmlns:a16="http://schemas.microsoft.com/office/drawing/2014/main" id="{58F52F3D-2E59-4D30-90AC-4CE3062EC567}"/>
                                </a:ext>
                              </a:extLst>
                            </p:cNvPr>
                            <p:cNvSpPr/>
                            <p:nvPr/>
                          </p:nvSpPr>
                          <p:spPr>
                            <a:xfrm>
                              <a:off x="8428327" y="-13784"/>
                              <a:ext cx="295052" cy="122396"/>
                            </a:xfrm>
                            <a:custGeom>
                              <a:avLst/>
                              <a:gdLst>
                                <a:gd name="connsiteX0" fmla="*/ 40956 w 295052"/>
                                <a:gd name="connsiteY0" fmla="*/ 118645 h 122396"/>
                                <a:gd name="connsiteX1" fmla="*/ 15725 w 295052"/>
                                <a:gd name="connsiteY1" fmla="*/ 121942 h 122396"/>
                                <a:gd name="connsiteX2" fmla="*/ 64 w 295052"/>
                                <a:gd name="connsiteY2" fmla="*/ 104679 h 122396"/>
                                <a:gd name="connsiteX3" fmla="*/ 19983 w 295052"/>
                                <a:gd name="connsiteY3" fmla="*/ 90484 h 122396"/>
                                <a:gd name="connsiteX4" fmla="*/ 46176 w 295052"/>
                                <a:gd name="connsiteY4" fmla="*/ 96345 h 122396"/>
                                <a:gd name="connsiteX5" fmla="*/ 117336 w 295052"/>
                                <a:gd name="connsiteY5" fmla="*/ 83936 h 122396"/>
                                <a:gd name="connsiteX6" fmla="*/ 84504 w 295052"/>
                                <a:gd name="connsiteY6" fmla="*/ 64795 h 122396"/>
                                <a:gd name="connsiteX7" fmla="*/ 125029 w 295052"/>
                                <a:gd name="connsiteY7" fmla="*/ 70748 h 122396"/>
                                <a:gd name="connsiteX8" fmla="*/ 120084 w 295052"/>
                                <a:gd name="connsiteY8" fmla="*/ 51195 h 122396"/>
                                <a:gd name="connsiteX9" fmla="*/ 151542 w 295052"/>
                                <a:gd name="connsiteY9" fmla="*/ 53988 h 122396"/>
                                <a:gd name="connsiteX10" fmla="*/ 182131 w 295052"/>
                                <a:gd name="connsiteY10" fmla="*/ 65436 h 122396"/>
                                <a:gd name="connsiteX11" fmla="*/ 199715 w 295052"/>
                                <a:gd name="connsiteY11" fmla="*/ 44006 h 122396"/>
                                <a:gd name="connsiteX12" fmla="*/ 186298 w 295052"/>
                                <a:gd name="connsiteY12" fmla="*/ 27475 h 122396"/>
                                <a:gd name="connsiteX13" fmla="*/ 295052 w 295052"/>
                                <a:gd name="connsiteY13" fmla="*/ 0 h 122396"/>
                                <a:gd name="connsiteX14" fmla="*/ 228838 w 295052"/>
                                <a:gd name="connsiteY14" fmla="*/ 53347 h 122396"/>
                                <a:gd name="connsiteX15" fmla="*/ 166928 w 295052"/>
                                <a:gd name="connsiteY15" fmla="*/ 102802 h 122396"/>
                                <a:gd name="connsiteX16" fmla="*/ 120770 w 295052"/>
                                <a:gd name="connsiteY16" fmla="*/ 108342 h 122396"/>
                                <a:gd name="connsiteX17" fmla="*/ 40956 w 295052"/>
                                <a:gd name="connsiteY17" fmla="*/ 118645 h 12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5052" h="122396">
                                  <a:moveTo>
                                    <a:pt x="40956" y="118645"/>
                                  </a:moveTo>
                                  <a:cubicBezTo>
                                    <a:pt x="32714" y="120889"/>
                                    <a:pt x="24151" y="123454"/>
                                    <a:pt x="15725" y="121942"/>
                                  </a:cubicBezTo>
                                  <a:cubicBezTo>
                                    <a:pt x="7299" y="120431"/>
                                    <a:pt x="-806" y="113196"/>
                                    <a:pt x="64" y="104679"/>
                                  </a:cubicBezTo>
                                  <a:cubicBezTo>
                                    <a:pt x="980" y="95750"/>
                                    <a:pt x="11054" y="90346"/>
                                    <a:pt x="19983" y="90484"/>
                                  </a:cubicBezTo>
                                  <a:cubicBezTo>
                                    <a:pt x="28959" y="90575"/>
                                    <a:pt x="37384" y="94422"/>
                                    <a:pt x="46176" y="96345"/>
                                  </a:cubicBezTo>
                                  <a:cubicBezTo>
                                    <a:pt x="70033" y="101657"/>
                                    <a:pt x="94532" y="92728"/>
                                    <a:pt x="117336" y="83936"/>
                                  </a:cubicBezTo>
                                  <a:cubicBezTo>
                                    <a:pt x="106392" y="77571"/>
                                    <a:pt x="95448" y="71160"/>
                                    <a:pt x="84504" y="64795"/>
                                  </a:cubicBezTo>
                                  <a:cubicBezTo>
                                    <a:pt x="97463" y="58109"/>
                                    <a:pt x="114543" y="60582"/>
                                    <a:pt x="125029" y="70748"/>
                                  </a:cubicBezTo>
                                  <a:cubicBezTo>
                                    <a:pt x="123381" y="64245"/>
                                    <a:pt x="121732" y="57743"/>
                                    <a:pt x="120084" y="51195"/>
                                  </a:cubicBezTo>
                                  <a:cubicBezTo>
                                    <a:pt x="129425" y="45379"/>
                                    <a:pt x="141743" y="48905"/>
                                    <a:pt x="151542" y="53988"/>
                                  </a:cubicBezTo>
                                  <a:cubicBezTo>
                                    <a:pt x="161341" y="59025"/>
                                    <a:pt x="171141" y="65619"/>
                                    <a:pt x="182131" y="65436"/>
                                  </a:cubicBezTo>
                                  <a:cubicBezTo>
                                    <a:pt x="193167" y="65299"/>
                                    <a:pt x="204569" y="53896"/>
                                    <a:pt x="199715" y="44006"/>
                                  </a:cubicBezTo>
                                  <a:cubicBezTo>
                                    <a:pt x="196555" y="37549"/>
                                    <a:pt x="187901" y="34481"/>
                                    <a:pt x="186298" y="27475"/>
                                  </a:cubicBezTo>
                                  <a:cubicBezTo>
                                    <a:pt x="224259" y="33519"/>
                                    <a:pt x="264510" y="23354"/>
                                    <a:pt x="295052" y="0"/>
                                  </a:cubicBezTo>
                                  <a:cubicBezTo>
                                    <a:pt x="272981" y="17767"/>
                                    <a:pt x="250864" y="35534"/>
                                    <a:pt x="228838" y="53347"/>
                                  </a:cubicBezTo>
                                  <a:cubicBezTo>
                                    <a:pt x="209239" y="69191"/>
                                    <a:pt x="189274" y="91033"/>
                                    <a:pt x="166928" y="102802"/>
                                  </a:cubicBezTo>
                                  <a:cubicBezTo>
                                    <a:pt x="151863" y="110724"/>
                                    <a:pt x="137347" y="108388"/>
                                    <a:pt x="120770" y="108342"/>
                                  </a:cubicBezTo>
                                  <a:cubicBezTo>
                                    <a:pt x="93845" y="108297"/>
                                    <a:pt x="67011" y="111639"/>
                                    <a:pt x="40956" y="118645"/>
                                  </a:cubicBezTo>
                                  <a:close/>
                                </a:path>
                              </a:pathLst>
                            </a:custGeom>
                            <a:solidFill>
                              <a:srgbClr val="4D5854"/>
                            </a:solidFill>
                            <a:ln w="4577" cap="flat">
                              <a:noFill/>
                              <a:prstDash val="solid"/>
                              <a:miter/>
                            </a:ln>
                          </p:spPr>
                          <p:txBody>
                            <a:bodyPr rtlCol="0" anchor="ctr"/>
                            <a:lstStyle/>
                            <a:p>
                              <a:endParaRPr lang="th-TH"/>
                            </a:p>
                          </p:txBody>
                        </p:sp>
                        <p:sp>
                          <p:nvSpPr>
                            <p:cNvPr id="1883" name="Freeform: Shape 1882">
                              <a:extLst>
                                <a:ext uri="{FF2B5EF4-FFF2-40B4-BE49-F238E27FC236}">
                                  <a16:creationId xmlns:a16="http://schemas.microsoft.com/office/drawing/2014/main" id="{243E78F2-A8FC-4B1D-95E1-0BB2F61B4CDC}"/>
                                </a:ext>
                              </a:extLst>
                            </p:cNvPr>
                            <p:cNvSpPr/>
                            <p:nvPr/>
                          </p:nvSpPr>
                          <p:spPr>
                            <a:xfrm>
                              <a:off x="8538474" y="10054"/>
                              <a:ext cx="143419" cy="109414"/>
                            </a:xfrm>
                            <a:custGeom>
                              <a:avLst/>
                              <a:gdLst>
                                <a:gd name="connsiteX0" fmla="*/ 0 w 143419"/>
                                <a:gd name="connsiteY0" fmla="*/ 76078 h 109414"/>
                                <a:gd name="connsiteX1" fmla="*/ 6777 w 143419"/>
                                <a:gd name="connsiteY1" fmla="*/ 53091 h 109414"/>
                                <a:gd name="connsiteX2" fmla="*/ 687 w 143419"/>
                                <a:gd name="connsiteY2" fmla="*/ 42696 h 109414"/>
                                <a:gd name="connsiteX3" fmla="*/ 16393 w 143419"/>
                                <a:gd name="connsiteY3" fmla="*/ 44528 h 109414"/>
                                <a:gd name="connsiteX4" fmla="*/ 31917 w 143419"/>
                                <a:gd name="connsiteY4" fmla="*/ 51076 h 109414"/>
                                <a:gd name="connsiteX5" fmla="*/ 23812 w 143419"/>
                                <a:gd name="connsiteY5" fmla="*/ 41872 h 109414"/>
                                <a:gd name="connsiteX6" fmla="*/ 30909 w 143419"/>
                                <a:gd name="connsiteY6" fmla="*/ 31843 h 109414"/>
                                <a:gd name="connsiteX7" fmla="*/ 41166 w 143419"/>
                                <a:gd name="connsiteY7" fmla="*/ 32530 h 109414"/>
                                <a:gd name="connsiteX8" fmla="*/ 74136 w 143419"/>
                                <a:gd name="connsiteY8" fmla="*/ 40635 h 109414"/>
                                <a:gd name="connsiteX9" fmla="*/ 84577 w 143419"/>
                                <a:gd name="connsiteY9" fmla="*/ 41414 h 109414"/>
                                <a:gd name="connsiteX10" fmla="*/ 93186 w 143419"/>
                                <a:gd name="connsiteY10" fmla="*/ 26394 h 109414"/>
                                <a:gd name="connsiteX11" fmla="*/ 83432 w 143419"/>
                                <a:gd name="connsiteY11" fmla="*/ 10642 h 109414"/>
                                <a:gd name="connsiteX12" fmla="*/ 123133 w 143419"/>
                                <a:gd name="connsiteY12" fmla="*/ 11054 h 109414"/>
                                <a:gd name="connsiteX13" fmla="*/ 143419 w 143419"/>
                                <a:gd name="connsiteY13" fmla="*/ 110 h 109414"/>
                                <a:gd name="connsiteX14" fmla="*/ 128537 w 143419"/>
                                <a:gd name="connsiteY14" fmla="*/ 23280 h 109414"/>
                                <a:gd name="connsiteX15" fmla="*/ 103443 w 143419"/>
                                <a:gd name="connsiteY15" fmla="*/ 37155 h 109414"/>
                                <a:gd name="connsiteX16" fmla="*/ 77113 w 143419"/>
                                <a:gd name="connsiteY16" fmla="*/ 62753 h 109414"/>
                                <a:gd name="connsiteX17" fmla="*/ 14012 w 143419"/>
                                <a:gd name="connsiteY17" fmla="*/ 109414 h 109414"/>
                                <a:gd name="connsiteX18" fmla="*/ 20148 w 143419"/>
                                <a:gd name="connsiteY18" fmla="*/ 94532 h 109414"/>
                                <a:gd name="connsiteX19" fmla="*/ 35763 w 143419"/>
                                <a:gd name="connsiteY19" fmla="*/ 86289 h 109414"/>
                                <a:gd name="connsiteX20" fmla="*/ 46387 w 143419"/>
                                <a:gd name="connsiteY20" fmla="*/ 73834 h 109414"/>
                                <a:gd name="connsiteX21" fmla="*/ 57331 w 143419"/>
                                <a:gd name="connsiteY21" fmla="*/ 68293 h 109414"/>
                                <a:gd name="connsiteX22" fmla="*/ 0 w 143419"/>
                                <a:gd name="connsiteY22" fmla="*/ 76078 h 10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19" h="109414">
                                  <a:moveTo>
                                    <a:pt x="0" y="76078"/>
                                  </a:moveTo>
                                  <a:cubicBezTo>
                                    <a:pt x="8472" y="72598"/>
                                    <a:pt x="11997" y="60600"/>
                                    <a:pt x="6777" y="53091"/>
                                  </a:cubicBezTo>
                                  <a:cubicBezTo>
                                    <a:pt x="4442" y="49702"/>
                                    <a:pt x="549" y="46817"/>
                                    <a:pt x="687" y="42696"/>
                                  </a:cubicBezTo>
                                  <a:cubicBezTo>
                                    <a:pt x="4442" y="38208"/>
                                    <a:pt x="11814" y="40864"/>
                                    <a:pt x="16393" y="44528"/>
                                  </a:cubicBezTo>
                                  <a:cubicBezTo>
                                    <a:pt x="20973" y="48145"/>
                                    <a:pt x="26284" y="52770"/>
                                    <a:pt x="31917" y="51076"/>
                                  </a:cubicBezTo>
                                  <a:cubicBezTo>
                                    <a:pt x="27567" y="50297"/>
                                    <a:pt x="24040" y="46268"/>
                                    <a:pt x="23812" y="41872"/>
                                  </a:cubicBezTo>
                                  <a:cubicBezTo>
                                    <a:pt x="23583" y="37476"/>
                                    <a:pt x="26696" y="33080"/>
                                    <a:pt x="30909" y="31843"/>
                                  </a:cubicBezTo>
                                  <a:cubicBezTo>
                                    <a:pt x="34252" y="30882"/>
                                    <a:pt x="37824" y="31706"/>
                                    <a:pt x="41166" y="32530"/>
                                  </a:cubicBezTo>
                                  <a:cubicBezTo>
                                    <a:pt x="52156" y="35232"/>
                                    <a:pt x="63147" y="37934"/>
                                    <a:pt x="74136" y="40635"/>
                                  </a:cubicBezTo>
                                  <a:cubicBezTo>
                                    <a:pt x="77571" y="41460"/>
                                    <a:pt x="81188" y="42330"/>
                                    <a:pt x="84577" y="41414"/>
                                  </a:cubicBezTo>
                                  <a:cubicBezTo>
                                    <a:pt x="90667" y="39765"/>
                                    <a:pt x="94056" y="32622"/>
                                    <a:pt x="93186" y="26394"/>
                                  </a:cubicBezTo>
                                  <a:cubicBezTo>
                                    <a:pt x="92316" y="20121"/>
                                    <a:pt x="88148" y="14809"/>
                                    <a:pt x="83432" y="10642"/>
                                  </a:cubicBezTo>
                                  <a:cubicBezTo>
                                    <a:pt x="95979" y="5697"/>
                                    <a:pt x="110953" y="16778"/>
                                    <a:pt x="123133" y="11054"/>
                                  </a:cubicBezTo>
                                  <a:cubicBezTo>
                                    <a:pt x="130277" y="7711"/>
                                    <a:pt x="135634" y="-1080"/>
                                    <a:pt x="143419" y="110"/>
                                  </a:cubicBezTo>
                                  <a:cubicBezTo>
                                    <a:pt x="143510" y="9680"/>
                                    <a:pt x="136504" y="17969"/>
                                    <a:pt x="128537" y="23280"/>
                                  </a:cubicBezTo>
                                  <a:cubicBezTo>
                                    <a:pt x="120569" y="28592"/>
                                    <a:pt x="111411" y="31843"/>
                                    <a:pt x="103443" y="37155"/>
                                  </a:cubicBezTo>
                                  <a:cubicBezTo>
                                    <a:pt x="93232" y="43978"/>
                                    <a:pt x="85493" y="53778"/>
                                    <a:pt x="77113" y="62753"/>
                                  </a:cubicBezTo>
                                  <a:cubicBezTo>
                                    <a:pt x="59163" y="81985"/>
                                    <a:pt x="37641" y="97875"/>
                                    <a:pt x="14012" y="109414"/>
                                  </a:cubicBezTo>
                                  <a:cubicBezTo>
                                    <a:pt x="11219" y="104240"/>
                                    <a:pt x="15157" y="97737"/>
                                    <a:pt x="20148" y="94532"/>
                                  </a:cubicBezTo>
                                  <a:cubicBezTo>
                                    <a:pt x="25094" y="91327"/>
                                    <a:pt x="31093" y="89907"/>
                                    <a:pt x="35763" y="86289"/>
                                  </a:cubicBezTo>
                                  <a:cubicBezTo>
                                    <a:pt x="40067" y="82901"/>
                                    <a:pt x="42769" y="77955"/>
                                    <a:pt x="46387" y="73834"/>
                                  </a:cubicBezTo>
                                  <a:cubicBezTo>
                                    <a:pt x="49546" y="70262"/>
                                    <a:pt x="52935" y="67836"/>
                                    <a:pt x="57331" y="68293"/>
                                  </a:cubicBezTo>
                                  <a:cubicBezTo>
                                    <a:pt x="39518" y="77635"/>
                                    <a:pt x="16439" y="69347"/>
                                    <a:pt x="0" y="76078"/>
                                  </a:cubicBezTo>
                                  <a:close/>
                                </a:path>
                              </a:pathLst>
                            </a:custGeom>
                            <a:solidFill>
                              <a:srgbClr val="646C69"/>
                            </a:solidFill>
                            <a:ln w="4577" cap="flat">
                              <a:noFill/>
                              <a:prstDash val="solid"/>
                              <a:miter/>
                            </a:ln>
                          </p:spPr>
                          <p:txBody>
                            <a:bodyPr rtlCol="0" anchor="ctr"/>
                            <a:lstStyle/>
                            <a:p>
                              <a:endParaRPr lang="th-TH"/>
                            </a:p>
                          </p:txBody>
                        </p:sp>
                        <p:sp>
                          <p:nvSpPr>
                            <p:cNvPr id="1884" name="Freeform: Shape 1883">
                              <a:extLst>
                                <a:ext uri="{FF2B5EF4-FFF2-40B4-BE49-F238E27FC236}">
                                  <a16:creationId xmlns:a16="http://schemas.microsoft.com/office/drawing/2014/main" id="{DF02B231-DAB8-48D1-AF33-BFA7CD8ACE38}"/>
                                </a:ext>
                              </a:extLst>
                            </p:cNvPr>
                            <p:cNvSpPr/>
                            <p:nvPr/>
                          </p:nvSpPr>
                          <p:spPr>
                            <a:xfrm>
                              <a:off x="8459187" y="-117318"/>
                              <a:ext cx="425286" cy="338889"/>
                            </a:xfrm>
                            <a:custGeom>
                              <a:avLst/>
                              <a:gdLst>
                                <a:gd name="connsiteX0" fmla="*/ 28916 w 425286"/>
                                <a:gd name="connsiteY0" fmla="*/ 299934 h 338889"/>
                                <a:gd name="connsiteX1" fmla="*/ 126544 w 425286"/>
                                <a:gd name="connsiteY1" fmla="*/ 213113 h 338889"/>
                                <a:gd name="connsiteX2" fmla="*/ 238916 w 425286"/>
                                <a:gd name="connsiteY2" fmla="*/ 113792 h 338889"/>
                                <a:gd name="connsiteX3" fmla="*/ 267536 w 425286"/>
                                <a:gd name="connsiteY3" fmla="*/ 90621 h 338889"/>
                                <a:gd name="connsiteX4" fmla="*/ 322211 w 425286"/>
                                <a:gd name="connsiteY4" fmla="*/ 59987 h 338889"/>
                                <a:gd name="connsiteX5" fmla="*/ 376107 w 425286"/>
                                <a:gd name="connsiteY5" fmla="*/ 20515 h 338889"/>
                                <a:gd name="connsiteX6" fmla="*/ 425287 w 425286"/>
                                <a:gd name="connsiteY6" fmla="*/ 0 h 338889"/>
                                <a:gd name="connsiteX7" fmla="*/ 386181 w 425286"/>
                                <a:gd name="connsiteY7" fmla="*/ 34481 h 338889"/>
                                <a:gd name="connsiteX8" fmla="*/ 113539 w 425286"/>
                                <a:gd name="connsiteY8" fmla="*/ 246953 h 338889"/>
                                <a:gd name="connsiteX9" fmla="*/ 31023 w 425286"/>
                                <a:gd name="connsiteY9" fmla="*/ 319258 h 338889"/>
                                <a:gd name="connsiteX10" fmla="*/ 251 w 425286"/>
                                <a:gd name="connsiteY10" fmla="*/ 333865 h 338889"/>
                                <a:gd name="connsiteX11" fmla="*/ 28916 w 425286"/>
                                <a:gd name="connsiteY11" fmla="*/ 299934 h 33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286" h="338889">
                                  <a:moveTo>
                                    <a:pt x="28916" y="299934"/>
                                  </a:moveTo>
                                  <a:cubicBezTo>
                                    <a:pt x="61291" y="270810"/>
                                    <a:pt x="93894" y="241962"/>
                                    <a:pt x="126544" y="213113"/>
                                  </a:cubicBezTo>
                                  <a:cubicBezTo>
                                    <a:pt x="164001" y="180006"/>
                                    <a:pt x="201458" y="146899"/>
                                    <a:pt x="238916" y="113792"/>
                                  </a:cubicBezTo>
                                  <a:cubicBezTo>
                                    <a:pt x="248120" y="105641"/>
                                    <a:pt x="257370" y="97490"/>
                                    <a:pt x="267536" y="90621"/>
                                  </a:cubicBezTo>
                                  <a:cubicBezTo>
                                    <a:pt x="284845" y="78944"/>
                                    <a:pt x="304535" y="71206"/>
                                    <a:pt x="322211" y="59987"/>
                                  </a:cubicBezTo>
                                  <a:cubicBezTo>
                                    <a:pt x="341031" y="48081"/>
                                    <a:pt x="357241" y="32375"/>
                                    <a:pt x="376107" y="20515"/>
                                  </a:cubicBezTo>
                                  <a:cubicBezTo>
                                    <a:pt x="391218" y="10990"/>
                                    <a:pt x="407886" y="4030"/>
                                    <a:pt x="425287" y="0"/>
                                  </a:cubicBezTo>
                                  <a:cubicBezTo>
                                    <a:pt x="417273" y="15706"/>
                                    <a:pt x="401201" y="25277"/>
                                    <a:pt x="386181" y="34481"/>
                                  </a:cubicBezTo>
                                  <a:cubicBezTo>
                                    <a:pt x="287684" y="94513"/>
                                    <a:pt x="200360" y="170939"/>
                                    <a:pt x="113539" y="246953"/>
                                  </a:cubicBezTo>
                                  <a:cubicBezTo>
                                    <a:pt x="86018" y="271039"/>
                                    <a:pt x="58498" y="295126"/>
                                    <a:pt x="31023" y="319258"/>
                                  </a:cubicBezTo>
                                  <a:cubicBezTo>
                                    <a:pt x="25436" y="324157"/>
                                    <a:pt x="4876" y="349480"/>
                                    <a:pt x="251" y="333865"/>
                                  </a:cubicBezTo>
                                  <a:cubicBezTo>
                                    <a:pt x="-2771" y="323654"/>
                                    <a:pt x="22368" y="305841"/>
                                    <a:pt x="28916" y="299934"/>
                                  </a:cubicBezTo>
                                  <a:close/>
                                </a:path>
                              </a:pathLst>
                            </a:custGeom>
                            <a:solidFill>
                              <a:srgbClr val="506A60"/>
                            </a:solidFill>
                            <a:ln w="4577" cap="flat">
                              <a:noFill/>
                              <a:prstDash val="solid"/>
                              <a:miter/>
                            </a:ln>
                          </p:spPr>
                          <p:txBody>
                            <a:bodyPr rtlCol="0" anchor="ctr"/>
                            <a:lstStyle/>
                            <a:p>
                              <a:endParaRPr lang="th-TH"/>
                            </a:p>
                          </p:txBody>
                        </p:sp>
                        <p:sp>
                          <p:nvSpPr>
                            <p:cNvPr id="1885" name="Freeform: Shape 1884">
                              <a:extLst>
                                <a:ext uri="{FF2B5EF4-FFF2-40B4-BE49-F238E27FC236}">
                                  <a16:creationId xmlns:a16="http://schemas.microsoft.com/office/drawing/2014/main" id="{FF2BABFC-79E5-4EC4-9225-B6547D19E923}"/>
                                </a:ext>
                              </a:extLst>
                            </p:cNvPr>
                            <p:cNvSpPr/>
                            <p:nvPr/>
                          </p:nvSpPr>
                          <p:spPr>
                            <a:xfrm>
                              <a:off x="8446982" y="-118967"/>
                              <a:ext cx="434835" cy="346228"/>
                            </a:xfrm>
                            <a:custGeom>
                              <a:avLst/>
                              <a:gdLst>
                                <a:gd name="connsiteX0" fmla="*/ 257348 w 434835"/>
                                <a:gd name="connsiteY0" fmla="*/ 131788 h 346228"/>
                                <a:gd name="connsiteX1" fmla="*/ 296545 w 434835"/>
                                <a:gd name="connsiteY1" fmla="*/ 100970 h 346228"/>
                                <a:gd name="connsiteX2" fmla="*/ 366423 w 434835"/>
                                <a:gd name="connsiteY2" fmla="*/ 57010 h 346228"/>
                                <a:gd name="connsiteX3" fmla="*/ 434835 w 434835"/>
                                <a:gd name="connsiteY3" fmla="*/ 0 h 346228"/>
                                <a:gd name="connsiteX4" fmla="*/ 260049 w 434835"/>
                                <a:gd name="connsiteY4" fmla="*/ 145479 h 346228"/>
                                <a:gd name="connsiteX5" fmla="*/ 112051 w 434835"/>
                                <a:gd name="connsiteY5" fmla="*/ 276214 h 346228"/>
                                <a:gd name="connsiteX6" fmla="*/ 0 w 434835"/>
                                <a:gd name="connsiteY6" fmla="*/ 346229 h 346228"/>
                                <a:gd name="connsiteX7" fmla="*/ 128903 w 434835"/>
                                <a:gd name="connsiteY7" fmla="*/ 238298 h 346228"/>
                                <a:gd name="connsiteX8" fmla="*/ 257348 w 434835"/>
                                <a:gd name="connsiteY8" fmla="*/ 131788 h 34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835" h="346228">
                                  <a:moveTo>
                                    <a:pt x="257348" y="131788"/>
                                  </a:moveTo>
                                  <a:cubicBezTo>
                                    <a:pt x="270123" y="121164"/>
                                    <a:pt x="282945" y="110540"/>
                                    <a:pt x="296545" y="100970"/>
                                  </a:cubicBezTo>
                                  <a:cubicBezTo>
                                    <a:pt x="319029" y="85126"/>
                                    <a:pt x="343481" y="72259"/>
                                    <a:pt x="366423" y="57010"/>
                                  </a:cubicBezTo>
                                  <a:cubicBezTo>
                                    <a:pt x="391196" y="40571"/>
                                    <a:pt x="414229" y="21430"/>
                                    <a:pt x="434835" y="0"/>
                                  </a:cubicBezTo>
                                  <a:cubicBezTo>
                                    <a:pt x="393302" y="63971"/>
                                    <a:pt x="320402" y="98772"/>
                                    <a:pt x="260049" y="145479"/>
                                  </a:cubicBezTo>
                                  <a:cubicBezTo>
                                    <a:pt x="207985" y="185776"/>
                                    <a:pt x="164254" y="236101"/>
                                    <a:pt x="112051" y="276214"/>
                                  </a:cubicBezTo>
                                  <a:cubicBezTo>
                                    <a:pt x="79265" y="301445"/>
                                    <a:pt x="38831" y="331942"/>
                                    <a:pt x="0" y="346229"/>
                                  </a:cubicBezTo>
                                  <a:cubicBezTo>
                                    <a:pt x="35076" y="305612"/>
                                    <a:pt x="87461" y="272642"/>
                                    <a:pt x="128903" y="238298"/>
                                  </a:cubicBezTo>
                                  <a:cubicBezTo>
                                    <a:pt x="171764" y="202764"/>
                                    <a:pt x="214533" y="167276"/>
                                    <a:pt x="257348" y="131788"/>
                                  </a:cubicBezTo>
                                  <a:close/>
                                </a:path>
                              </a:pathLst>
                            </a:custGeom>
                            <a:solidFill>
                              <a:srgbClr val="25483B"/>
                            </a:solidFill>
                            <a:ln w="4577" cap="flat">
                              <a:noFill/>
                              <a:prstDash val="solid"/>
                              <a:miter/>
                            </a:ln>
                          </p:spPr>
                          <p:txBody>
                            <a:bodyPr rtlCol="0" anchor="ctr"/>
                            <a:lstStyle/>
                            <a:p>
                              <a:endParaRPr lang="th-TH"/>
                            </a:p>
                          </p:txBody>
                        </p:sp>
                        <p:sp>
                          <p:nvSpPr>
                            <p:cNvPr id="1886" name="Freeform: Shape 1885">
                              <a:extLst>
                                <a:ext uri="{FF2B5EF4-FFF2-40B4-BE49-F238E27FC236}">
                                  <a16:creationId xmlns:a16="http://schemas.microsoft.com/office/drawing/2014/main" id="{47B3CE1F-3621-4354-9852-67D00A71C93F}"/>
                                </a:ext>
                              </a:extLst>
                            </p:cNvPr>
                            <p:cNvSpPr/>
                            <p:nvPr/>
                          </p:nvSpPr>
                          <p:spPr>
                            <a:xfrm>
                              <a:off x="8455179" y="-94469"/>
                              <a:ext cx="407681" cy="316299"/>
                            </a:xfrm>
                            <a:custGeom>
                              <a:avLst/>
                              <a:gdLst>
                                <a:gd name="connsiteX0" fmla="*/ 142686 w 407681"/>
                                <a:gd name="connsiteY0" fmla="*/ 216410 h 316299"/>
                                <a:gd name="connsiteX1" fmla="*/ 232529 w 407681"/>
                                <a:gd name="connsiteY1" fmla="*/ 139160 h 316299"/>
                                <a:gd name="connsiteX2" fmla="*/ 407681 w 407681"/>
                                <a:gd name="connsiteY2" fmla="*/ 0 h 316299"/>
                                <a:gd name="connsiteX3" fmla="*/ 334918 w 407681"/>
                                <a:gd name="connsiteY3" fmla="*/ 56552 h 316299"/>
                                <a:gd name="connsiteX4" fmla="*/ 307306 w 407681"/>
                                <a:gd name="connsiteY4" fmla="*/ 79540 h 316299"/>
                                <a:gd name="connsiteX5" fmla="*/ 278458 w 407681"/>
                                <a:gd name="connsiteY5" fmla="*/ 95200 h 316299"/>
                                <a:gd name="connsiteX6" fmla="*/ 236787 w 407681"/>
                                <a:gd name="connsiteY6" fmla="*/ 128765 h 316299"/>
                                <a:gd name="connsiteX7" fmla="*/ 105824 w 407681"/>
                                <a:gd name="connsiteY7" fmla="*/ 241824 h 316299"/>
                                <a:gd name="connsiteX8" fmla="*/ 21843 w 407681"/>
                                <a:gd name="connsiteY8" fmla="*/ 299109 h 316299"/>
                                <a:gd name="connsiteX9" fmla="*/ 0 w 407681"/>
                                <a:gd name="connsiteY9" fmla="*/ 316281 h 316299"/>
                                <a:gd name="connsiteX10" fmla="*/ 73175 w 407681"/>
                                <a:gd name="connsiteY10" fmla="*/ 270902 h 316299"/>
                                <a:gd name="connsiteX11" fmla="*/ 142686 w 407681"/>
                                <a:gd name="connsiteY11" fmla="*/ 216410 h 31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7681" h="316299">
                                  <a:moveTo>
                                    <a:pt x="142686" y="216410"/>
                                  </a:moveTo>
                                  <a:cubicBezTo>
                                    <a:pt x="172725" y="190767"/>
                                    <a:pt x="201345" y="163429"/>
                                    <a:pt x="232529" y="139160"/>
                                  </a:cubicBezTo>
                                  <a:cubicBezTo>
                                    <a:pt x="291508" y="93185"/>
                                    <a:pt x="359921" y="57560"/>
                                    <a:pt x="407681" y="0"/>
                                  </a:cubicBezTo>
                                  <a:cubicBezTo>
                                    <a:pt x="381992" y="16897"/>
                                    <a:pt x="357631" y="35809"/>
                                    <a:pt x="334918" y="56552"/>
                                  </a:cubicBezTo>
                                  <a:cubicBezTo>
                                    <a:pt x="326081" y="64657"/>
                                    <a:pt x="317380" y="73083"/>
                                    <a:pt x="307306" y="79540"/>
                                  </a:cubicBezTo>
                                  <a:cubicBezTo>
                                    <a:pt x="298102" y="85447"/>
                                    <a:pt x="287936" y="89660"/>
                                    <a:pt x="278458" y="95200"/>
                                  </a:cubicBezTo>
                                  <a:cubicBezTo>
                                    <a:pt x="263026" y="104221"/>
                                    <a:pt x="249838" y="116539"/>
                                    <a:pt x="236787" y="128765"/>
                                  </a:cubicBezTo>
                                  <a:cubicBezTo>
                                    <a:pt x="194613" y="168146"/>
                                    <a:pt x="152119" y="207389"/>
                                    <a:pt x="105824" y="241824"/>
                                  </a:cubicBezTo>
                                  <a:cubicBezTo>
                                    <a:pt x="78624" y="262064"/>
                                    <a:pt x="50233" y="280564"/>
                                    <a:pt x="21843" y="299109"/>
                                  </a:cubicBezTo>
                                  <a:cubicBezTo>
                                    <a:pt x="14150" y="304146"/>
                                    <a:pt x="3847" y="308863"/>
                                    <a:pt x="0" y="316281"/>
                                  </a:cubicBezTo>
                                  <a:cubicBezTo>
                                    <a:pt x="19507" y="317197"/>
                                    <a:pt x="56324" y="283037"/>
                                    <a:pt x="73175" y="270902"/>
                                  </a:cubicBezTo>
                                  <a:cubicBezTo>
                                    <a:pt x="97032" y="253776"/>
                                    <a:pt x="120477" y="235734"/>
                                    <a:pt x="142686" y="216410"/>
                                  </a:cubicBezTo>
                                  <a:close/>
                                </a:path>
                              </a:pathLst>
                            </a:custGeom>
                            <a:solidFill>
                              <a:srgbClr val="243631"/>
                            </a:solidFill>
                            <a:ln w="4577" cap="flat">
                              <a:noFill/>
                              <a:prstDash val="solid"/>
                              <a:miter/>
                            </a:ln>
                          </p:spPr>
                          <p:txBody>
                            <a:bodyPr rtlCol="0" anchor="ctr"/>
                            <a:lstStyle/>
                            <a:p>
                              <a:endParaRPr lang="th-TH"/>
                            </a:p>
                          </p:txBody>
                        </p:sp>
                        <p:sp>
                          <p:nvSpPr>
                            <p:cNvPr id="1887" name="Freeform: Shape 1886">
                              <a:extLst>
                                <a:ext uri="{FF2B5EF4-FFF2-40B4-BE49-F238E27FC236}">
                                  <a16:creationId xmlns:a16="http://schemas.microsoft.com/office/drawing/2014/main" id="{387647CA-E83A-460A-ABCE-BC858F7D56CB}"/>
                                </a:ext>
                              </a:extLst>
                            </p:cNvPr>
                            <p:cNvSpPr/>
                            <p:nvPr/>
                          </p:nvSpPr>
                          <p:spPr>
                            <a:xfrm>
                              <a:off x="8452615" y="47"/>
                              <a:ext cx="188706" cy="55679"/>
                            </a:xfrm>
                            <a:custGeom>
                              <a:avLst/>
                              <a:gdLst>
                                <a:gd name="connsiteX0" fmla="*/ 115440 w 188706"/>
                                <a:gd name="connsiteY0" fmla="*/ 17306 h 55679"/>
                                <a:gd name="connsiteX1" fmla="*/ 98589 w 188706"/>
                                <a:gd name="connsiteY1" fmla="*/ 7553 h 55679"/>
                                <a:gd name="connsiteX2" fmla="*/ 73450 w 188706"/>
                                <a:gd name="connsiteY2" fmla="*/ 684 h 55679"/>
                                <a:gd name="connsiteX3" fmla="*/ 0 w 188706"/>
                                <a:gd name="connsiteY3" fmla="*/ 19459 h 55679"/>
                                <a:gd name="connsiteX4" fmla="*/ 60033 w 188706"/>
                                <a:gd name="connsiteY4" fmla="*/ 7370 h 55679"/>
                                <a:gd name="connsiteX5" fmla="*/ 119058 w 188706"/>
                                <a:gd name="connsiteY5" fmla="*/ 20603 h 55679"/>
                                <a:gd name="connsiteX6" fmla="*/ 134032 w 188706"/>
                                <a:gd name="connsiteY6" fmla="*/ 30632 h 55679"/>
                                <a:gd name="connsiteX7" fmla="*/ 152028 w 188706"/>
                                <a:gd name="connsiteY7" fmla="*/ 40065 h 55679"/>
                                <a:gd name="connsiteX8" fmla="*/ 184860 w 188706"/>
                                <a:gd name="connsiteY8" fmla="*/ 55680 h 55679"/>
                                <a:gd name="connsiteX9" fmla="*/ 188706 w 188706"/>
                                <a:gd name="connsiteY9" fmla="*/ 52154 h 55679"/>
                                <a:gd name="connsiteX10" fmla="*/ 115440 w 188706"/>
                                <a:gd name="connsiteY10" fmla="*/ 17306 h 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06" h="55679">
                                  <a:moveTo>
                                    <a:pt x="115440" y="17306"/>
                                  </a:moveTo>
                                  <a:cubicBezTo>
                                    <a:pt x="109854" y="14009"/>
                                    <a:pt x="104450" y="10346"/>
                                    <a:pt x="98589" y="7553"/>
                                  </a:cubicBezTo>
                                  <a:cubicBezTo>
                                    <a:pt x="90713" y="3798"/>
                                    <a:pt x="82104" y="1692"/>
                                    <a:pt x="73450" y="684"/>
                                  </a:cubicBezTo>
                                  <a:cubicBezTo>
                                    <a:pt x="47760" y="-2292"/>
                                    <a:pt x="21064" y="4531"/>
                                    <a:pt x="0" y="19459"/>
                                  </a:cubicBezTo>
                                  <a:cubicBezTo>
                                    <a:pt x="19599" y="13597"/>
                                    <a:pt x="39610" y="8331"/>
                                    <a:pt x="60033" y="7370"/>
                                  </a:cubicBezTo>
                                  <a:cubicBezTo>
                                    <a:pt x="80456" y="6362"/>
                                    <a:pt x="101565" y="9934"/>
                                    <a:pt x="119058" y="20603"/>
                                  </a:cubicBezTo>
                                  <a:cubicBezTo>
                                    <a:pt x="124186" y="23717"/>
                                    <a:pt x="128949" y="27426"/>
                                    <a:pt x="134032" y="30632"/>
                                  </a:cubicBezTo>
                                  <a:cubicBezTo>
                                    <a:pt x="139801" y="34249"/>
                                    <a:pt x="145937" y="37134"/>
                                    <a:pt x="152028" y="40065"/>
                                  </a:cubicBezTo>
                                  <a:cubicBezTo>
                                    <a:pt x="162972" y="45285"/>
                                    <a:pt x="173916" y="50505"/>
                                    <a:pt x="184860" y="55680"/>
                                  </a:cubicBezTo>
                                  <a:cubicBezTo>
                                    <a:pt x="187012" y="52383"/>
                                    <a:pt x="187745" y="55909"/>
                                    <a:pt x="188706" y="52154"/>
                                  </a:cubicBezTo>
                                  <a:cubicBezTo>
                                    <a:pt x="164758" y="40797"/>
                                    <a:pt x="138977" y="31273"/>
                                    <a:pt x="115440" y="17306"/>
                                  </a:cubicBezTo>
                                  <a:close/>
                                </a:path>
                              </a:pathLst>
                            </a:custGeom>
                            <a:solidFill>
                              <a:srgbClr val="21302C"/>
                            </a:solidFill>
                            <a:ln w="4577" cap="flat">
                              <a:noFill/>
                              <a:prstDash val="solid"/>
                              <a:miter/>
                            </a:ln>
                          </p:spPr>
                          <p:txBody>
                            <a:bodyPr rtlCol="0" anchor="ctr"/>
                            <a:lstStyle/>
                            <a:p>
                              <a:endParaRPr lang="th-TH"/>
                            </a:p>
                          </p:txBody>
                        </p:sp>
                        <p:sp>
                          <p:nvSpPr>
                            <p:cNvPr id="1888" name="Freeform: Shape 1887">
                              <a:extLst>
                                <a:ext uri="{FF2B5EF4-FFF2-40B4-BE49-F238E27FC236}">
                                  <a16:creationId xmlns:a16="http://schemas.microsoft.com/office/drawing/2014/main" id="{90E7160D-3658-4431-BB1C-12D2CD4DDC2C}"/>
                                </a:ext>
                              </a:extLst>
                            </p:cNvPr>
                            <p:cNvSpPr/>
                            <p:nvPr/>
                          </p:nvSpPr>
                          <p:spPr>
                            <a:xfrm>
                              <a:off x="8525194" y="-72649"/>
                              <a:ext cx="174785" cy="52838"/>
                            </a:xfrm>
                            <a:custGeom>
                              <a:avLst/>
                              <a:gdLst>
                                <a:gd name="connsiteX0" fmla="*/ 131101 w 174785"/>
                                <a:gd name="connsiteY0" fmla="*/ 43937 h 52838"/>
                                <a:gd name="connsiteX1" fmla="*/ 84348 w 174785"/>
                                <a:gd name="connsiteY1" fmla="*/ 21820 h 52838"/>
                                <a:gd name="connsiteX2" fmla="*/ 75418 w 174785"/>
                                <a:gd name="connsiteY2" fmla="*/ 16599 h 52838"/>
                                <a:gd name="connsiteX3" fmla="*/ 0 w 174785"/>
                                <a:gd name="connsiteY3" fmla="*/ 710 h 52838"/>
                                <a:gd name="connsiteX4" fmla="*/ 30543 w 174785"/>
                                <a:gd name="connsiteY4" fmla="*/ 69 h 52838"/>
                                <a:gd name="connsiteX5" fmla="*/ 51424 w 174785"/>
                                <a:gd name="connsiteY5" fmla="*/ 1855 h 52838"/>
                                <a:gd name="connsiteX6" fmla="*/ 70564 w 174785"/>
                                <a:gd name="connsiteY6" fmla="*/ 12341 h 52838"/>
                                <a:gd name="connsiteX7" fmla="*/ 138977 w 174785"/>
                                <a:gd name="connsiteY7" fmla="*/ 39953 h 52838"/>
                                <a:gd name="connsiteX8" fmla="*/ 174786 w 174785"/>
                                <a:gd name="connsiteY8" fmla="*/ 52362 h 52838"/>
                                <a:gd name="connsiteX9" fmla="*/ 131101 w 174785"/>
                                <a:gd name="connsiteY9" fmla="*/ 43937 h 5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785" h="52838">
                                  <a:moveTo>
                                    <a:pt x="131101" y="43937"/>
                                  </a:moveTo>
                                  <a:cubicBezTo>
                                    <a:pt x="114158" y="40228"/>
                                    <a:pt x="99138" y="30841"/>
                                    <a:pt x="84348" y="21820"/>
                                  </a:cubicBezTo>
                                  <a:cubicBezTo>
                                    <a:pt x="81417" y="20034"/>
                                    <a:pt x="78486" y="18248"/>
                                    <a:pt x="75418" y="16599"/>
                                  </a:cubicBezTo>
                                  <a:cubicBezTo>
                                    <a:pt x="52568" y="4327"/>
                                    <a:pt x="25918" y="1351"/>
                                    <a:pt x="0" y="710"/>
                                  </a:cubicBezTo>
                                  <a:cubicBezTo>
                                    <a:pt x="10166" y="481"/>
                                    <a:pt x="20377" y="298"/>
                                    <a:pt x="30543" y="69"/>
                                  </a:cubicBezTo>
                                  <a:cubicBezTo>
                                    <a:pt x="37549" y="-69"/>
                                    <a:pt x="44738" y="-206"/>
                                    <a:pt x="51424" y="1855"/>
                                  </a:cubicBezTo>
                                  <a:cubicBezTo>
                                    <a:pt x="58384" y="4007"/>
                                    <a:pt x="64429" y="8357"/>
                                    <a:pt x="70564" y="12341"/>
                                  </a:cubicBezTo>
                                  <a:cubicBezTo>
                                    <a:pt x="91354" y="25758"/>
                                    <a:pt x="114707" y="35191"/>
                                    <a:pt x="138977" y="39953"/>
                                  </a:cubicBezTo>
                                  <a:cubicBezTo>
                                    <a:pt x="151112" y="42334"/>
                                    <a:pt x="165307" y="43891"/>
                                    <a:pt x="174786" y="52362"/>
                                  </a:cubicBezTo>
                                  <a:cubicBezTo>
                                    <a:pt x="164803" y="54927"/>
                                    <a:pt x="142319" y="46410"/>
                                    <a:pt x="131101" y="43937"/>
                                  </a:cubicBezTo>
                                  <a:close/>
                                </a:path>
                              </a:pathLst>
                            </a:custGeom>
                            <a:solidFill>
                              <a:srgbClr val="2A3835"/>
                            </a:solidFill>
                            <a:ln w="4577" cap="flat">
                              <a:noFill/>
                              <a:prstDash val="solid"/>
                              <a:miter/>
                            </a:ln>
                          </p:spPr>
                          <p:txBody>
                            <a:bodyPr rtlCol="0" anchor="ctr"/>
                            <a:lstStyle/>
                            <a:p>
                              <a:endParaRPr lang="th-TH"/>
                            </a:p>
                          </p:txBody>
                        </p:sp>
                        <p:sp>
                          <p:nvSpPr>
                            <p:cNvPr id="1889" name="Freeform: Shape 1888">
                              <a:extLst>
                                <a:ext uri="{FF2B5EF4-FFF2-40B4-BE49-F238E27FC236}">
                                  <a16:creationId xmlns:a16="http://schemas.microsoft.com/office/drawing/2014/main" id="{31355161-4BF7-4AF1-A8CB-C28ECA7BE86B}"/>
                                </a:ext>
                              </a:extLst>
                            </p:cNvPr>
                            <p:cNvSpPr/>
                            <p:nvPr/>
                          </p:nvSpPr>
                          <p:spPr>
                            <a:xfrm>
                              <a:off x="8585410" y="-107218"/>
                              <a:ext cx="190538" cy="37522"/>
                            </a:xfrm>
                            <a:custGeom>
                              <a:avLst/>
                              <a:gdLst>
                                <a:gd name="connsiteX0" fmla="*/ 152028 w 190538"/>
                                <a:gd name="connsiteY0" fmla="*/ 28318 h 37522"/>
                                <a:gd name="connsiteX1" fmla="*/ 102481 w 190538"/>
                                <a:gd name="connsiteY1" fmla="*/ 12658 h 37522"/>
                                <a:gd name="connsiteX2" fmla="*/ 79906 w 190538"/>
                                <a:gd name="connsiteY2" fmla="*/ 6064 h 37522"/>
                                <a:gd name="connsiteX3" fmla="*/ 45105 w 190538"/>
                                <a:gd name="connsiteY3" fmla="*/ 2492 h 37522"/>
                                <a:gd name="connsiteX4" fmla="*/ 0 w 190538"/>
                                <a:gd name="connsiteY4" fmla="*/ 340 h 37522"/>
                                <a:gd name="connsiteX5" fmla="*/ 46204 w 190538"/>
                                <a:gd name="connsiteY5" fmla="*/ 19 h 37522"/>
                                <a:gd name="connsiteX6" fmla="*/ 66947 w 190538"/>
                                <a:gd name="connsiteY6" fmla="*/ 935 h 37522"/>
                                <a:gd name="connsiteX7" fmla="*/ 83890 w 190538"/>
                                <a:gd name="connsiteY7" fmla="*/ 4965 h 37522"/>
                                <a:gd name="connsiteX8" fmla="*/ 190538 w 190538"/>
                                <a:gd name="connsiteY8" fmla="*/ 37522 h 37522"/>
                                <a:gd name="connsiteX9" fmla="*/ 152028 w 190538"/>
                                <a:gd name="connsiteY9" fmla="*/ 28318 h 3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38" h="37522">
                                  <a:moveTo>
                                    <a:pt x="152028" y="28318"/>
                                  </a:moveTo>
                                  <a:cubicBezTo>
                                    <a:pt x="135359" y="23602"/>
                                    <a:pt x="118920" y="18107"/>
                                    <a:pt x="102481" y="12658"/>
                                  </a:cubicBezTo>
                                  <a:cubicBezTo>
                                    <a:pt x="95017" y="10185"/>
                                    <a:pt x="87553" y="7712"/>
                                    <a:pt x="79906" y="6064"/>
                                  </a:cubicBezTo>
                                  <a:cubicBezTo>
                                    <a:pt x="68504" y="3637"/>
                                    <a:pt x="56781" y="3041"/>
                                    <a:pt x="45105" y="2492"/>
                                  </a:cubicBezTo>
                                  <a:cubicBezTo>
                                    <a:pt x="30085" y="1759"/>
                                    <a:pt x="15066" y="1072"/>
                                    <a:pt x="0" y="340"/>
                                  </a:cubicBezTo>
                                  <a:cubicBezTo>
                                    <a:pt x="15386" y="248"/>
                                    <a:pt x="30818" y="111"/>
                                    <a:pt x="46204" y="19"/>
                                  </a:cubicBezTo>
                                  <a:cubicBezTo>
                                    <a:pt x="53118" y="-27"/>
                                    <a:pt x="60078" y="-72"/>
                                    <a:pt x="66947" y="935"/>
                                  </a:cubicBezTo>
                                  <a:cubicBezTo>
                                    <a:pt x="72717" y="1805"/>
                                    <a:pt x="78303" y="3362"/>
                                    <a:pt x="83890" y="4965"/>
                                  </a:cubicBezTo>
                                  <a:cubicBezTo>
                                    <a:pt x="116722" y="14306"/>
                                    <a:pt x="161552" y="19664"/>
                                    <a:pt x="190538" y="37522"/>
                                  </a:cubicBezTo>
                                  <a:cubicBezTo>
                                    <a:pt x="177625" y="35736"/>
                                    <a:pt x="164620" y="31890"/>
                                    <a:pt x="152028" y="28318"/>
                                  </a:cubicBezTo>
                                  <a:close/>
                                </a:path>
                              </a:pathLst>
                            </a:custGeom>
                            <a:solidFill>
                              <a:srgbClr val="2A3835"/>
                            </a:solidFill>
                            <a:ln w="4577" cap="flat">
                              <a:noFill/>
                              <a:prstDash val="solid"/>
                              <a:miter/>
                            </a:ln>
                          </p:spPr>
                          <p:txBody>
                            <a:bodyPr rtlCol="0" anchor="ctr"/>
                            <a:lstStyle/>
                            <a:p>
                              <a:endParaRPr lang="th-TH"/>
                            </a:p>
                          </p:txBody>
                        </p:sp>
                        <p:sp>
                          <p:nvSpPr>
                            <p:cNvPr id="1890" name="Freeform: Shape 1889">
                              <a:extLst>
                                <a:ext uri="{FF2B5EF4-FFF2-40B4-BE49-F238E27FC236}">
                                  <a16:creationId xmlns:a16="http://schemas.microsoft.com/office/drawing/2014/main" id="{767851C4-CFA3-4A06-B1B1-EB9DBF12E84B}"/>
                                </a:ext>
                              </a:extLst>
                            </p:cNvPr>
                            <p:cNvSpPr/>
                            <p:nvPr/>
                          </p:nvSpPr>
                          <p:spPr>
                            <a:xfrm>
                              <a:off x="8719533" y="-129224"/>
                              <a:ext cx="119698" cy="28115"/>
                            </a:xfrm>
                            <a:custGeom>
                              <a:avLst/>
                              <a:gdLst>
                                <a:gd name="connsiteX0" fmla="*/ 77021 w 119698"/>
                                <a:gd name="connsiteY0" fmla="*/ 15157 h 28115"/>
                                <a:gd name="connsiteX1" fmla="*/ 0 w 119698"/>
                                <a:gd name="connsiteY1" fmla="*/ 0 h 28115"/>
                                <a:gd name="connsiteX2" fmla="*/ 104267 w 119698"/>
                                <a:gd name="connsiteY2" fmla="*/ 20102 h 28115"/>
                                <a:gd name="connsiteX3" fmla="*/ 119699 w 119698"/>
                                <a:gd name="connsiteY3" fmla="*/ 28116 h 28115"/>
                                <a:gd name="connsiteX4" fmla="*/ 77021 w 119698"/>
                                <a:gd name="connsiteY4" fmla="*/ 15157 h 2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698" h="28115">
                                  <a:moveTo>
                                    <a:pt x="77021" y="15157"/>
                                  </a:moveTo>
                                  <a:cubicBezTo>
                                    <a:pt x="51378" y="9891"/>
                                    <a:pt x="25689" y="4808"/>
                                    <a:pt x="0" y="0"/>
                                  </a:cubicBezTo>
                                  <a:cubicBezTo>
                                    <a:pt x="35443" y="1603"/>
                                    <a:pt x="70015" y="10853"/>
                                    <a:pt x="104267" y="20102"/>
                                  </a:cubicBezTo>
                                  <a:cubicBezTo>
                                    <a:pt x="110403" y="21751"/>
                                    <a:pt x="115715" y="23583"/>
                                    <a:pt x="119699" y="28116"/>
                                  </a:cubicBezTo>
                                  <a:cubicBezTo>
                                    <a:pt x="106602" y="26788"/>
                                    <a:pt x="90988" y="18042"/>
                                    <a:pt x="77021" y="15157"/>
                                  </a:cubicBezTo>
                                  <a:close/>
                                </a:path>
                              </a:pathLst>
                            </a:custGeom>
                            <a:solidFill>
                              <a:srgbClr val="2A3835"/>
                            </a:solidFill>
                            <a:ln w="4577" cap="flat">
                              <a:noFill/>
                              <a:prstDash val="solid"/>
                              <a:miter/>
                            </a:ln>
                          </p:spPr>
                          <p:txBody>
                            <a:bodyPr rtlCol="0" anchor="ctr"/>
                            <a:lstStyle/>
                            <a:p>
                              <a:endParaRPr lang="th-TH"/>
                            </a:p>
                          </p:txBody>
                        </p:sp>
                        <p:sp>
                          <p:nvSpPr>
                            <p:cNvPr id="1891" name="Freeform: Shape 1890">
                              <a:extLst>
                                <a:ext uri="{FF2B5EF4-FFF2-40B4-BE49-F238E27FC236}">
                                  <a16:creationId xmlns:a16="http://schemas.microsoft.com/office/drawing/2014/main" id="{53CB65B0-4004-496E-B78B-E1BBECBF43E9}"/>
                                </a:ext>
                              </a:extLst>
                            </p:cNvPr>
                            <p:cNvSpPr/>
                            <p:nvPr/>
                          </p:nvSpPr>
                          <p:spPr>
                            <a:xfrm>
                              <a:off x="8436518" y="-124141"/>
                              <a:ext cx="425243" cy="340742"/>
                            </a:xfrm>
                            <a:custGeom>
                              <a:avLst/>
                              <a:gdLst>
                                <a:gd name="connsiteX0" fmla="*/ 165972 w 425243"/>
                                <a:gd name="connsiteY0" fmla="*/ 208442 h 340742"/>
                                <a:gd name="connsiteX1" fmla="*/ 192623 w 425243"/>
                                <a:gd name="connsiteY1" fmla="*/ 182250 h 340742"/>
                                <a:gd name="connsiteX2" fmla="*/ 202056 w 425243"/>
                                <a:gd name="connsiteY2" fmla="*/ 175473 h 340742"/>
                                <a:gd name="connsiteX3" fmla="*/ 208741 w 425243"/>
                                <a:gd name="connsiteY3" fmla="*/ 166360 h 340742"/>
                                <a:gd name="connsiteX4" fmla="*/ 258425 w 425243"/>
                                <a:gd name="connsiteY4" fmla="*/ 122217 h 340742"/>
                                <a:gd name="connsiteX5" fmla="*/ 324227 w 425243"/>
                                <a:gd name="connsiteY5" fmla="*/ 77387 h 340742"/>
                                <a:gd name="connsiteX6" fmla="*/ 413017 w 425243"/>
                                <a:gd name="connsiteY6" fmla="*/ 13463 h 340742"/>
                                <a:gd name="connsiteX7" fmla="*/ 425243 w 425243"/>
                                <a:gd name="connsiteY7" fmla="*/ 0 h 340742"/>
                                <a:gd name="connsiteX8" fmla="*/ 369195 w 425243"/>
                                <a:gd name="connsiteY8" fmla="*/ 10349 h 340742"/>
                                <a:gd name="connsiteX9" fmla="*/ 370797 w 425243"/>
                                <a:gd name="connsiteY9" fmla="*/ 30131 h 340742"/>
                                <a:gd name="connsiteX10" fmla="*/ 348222 w 425243"/>
                                <a:gd name="connsiteY10" fmla="*/ 35900 h 340742"/>
                                <a:gd name="connsiteX11" fmla="*/ 288464 w 425243"/>
                                <a:gd name="connsiteY11" fmla="*/ 26742 h 340742"/>
                                <a:gd name="connsiteX12" fmla="*/ 306140 w 425243"/>
                                <a:gd name="connsiteY12" fmla="*/ 47715 h 340742"/>
                                <a:gd name="connsiteX13" fmla="*/ 320884 w 425243"/>
                                <a:gd name="connsiteY13" fmla="*/ 69786 h 340742"/>
                                <a:gd name="connsiteX14" fmla="*/ 266072 w 425243"/>
                                <a:gd name="connsiteY14" fmla="*/ 75831 h 340742"/>
                                <a:gd name="connsiteX15" fmla="*/ 250182 w 425243"/>
                                <a:gd name="connsiteY15" fmla="*/ 89705 h 340742"/>
                                <a:gd name="connsiteX16" fmla="*/ 218358 w 425243"/>
                                <a:gd name="connsiteY16" fmla="*/ 88286 h 340742"/>
                                <a:gd name="connsiteX17" fmla="*/ 241940 w 425243"/>
                                <a:gd name="connsiteY17" fmla="*/ 103580 h 340742"/>
                                <a:gd name="connsiteX18" fmla="*/ 246702 w 425243"/>
                                <a:gd name="connsiteY18" fmla="*/ 108022 h 340742"/>
                                <a:gd name="connsiteX19" fmla="*/ 238506 w 425243"/>
                                <a:gd name="connsiteY19" fmla="*/ 120615 h 340742"/>
                                <a:gd name="connsiteX20" fmla="*/ 221517 w 425243"/>
                                <a:gd name="connsiteY20" fmla="*/ 123179 h 340742"/>
                                <a:gd name="connsiteX21" fmla="*/ 193768 w 425243"/>
                                <a:gd name="connsiteY21" fmla="*/ 170848 h 340742"/>
                                <a:gd name="connsiteX22" fmla="*/ 133048 w 425243"/>
                                <a:gd name="connsiteY22" fmla="*/ 189393 h 340742"/>
                                <a:gd name="connsiteX23" fmla="*/ 154570 w 425243"/>
                                <a:gd name="connsiteY23" fmla="*/ 202032 h 340742"/>
                                <a:gd name="connsiteX24" fmla="*/ 66101 w 425243"/>
                                <a:gd name="connsiteY24" fmla="*/ 283403 h 340742"/>
                                <a:gd name="connsiteX25" fmla="*/ 1260 w 425243"/>
                                <a:gd name="connsiteY25" fmla="*/ 309504 h 340742"/>
                                <a:gd name="connsiteX26" fmla="*/ 22874 w 425243"/>
                                <a:gd name="connsiteY26" fmla="*/ 338582 h 340742"/>
                                <a:gd name="connsiteX27" fmla="*/ 66742 w 425243"/>
                                <a:gd name="connsiteY27" fmla="*/ 297140 h 340742"/>
                                <a:gd name="connsiteX28" fmla="*/ 165972 w 425243"/>
                                <a:gd name="connsiteY28" fmla="*/ 208442 h 340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5243" h="340742">
                                  <a:moveTo>
                                    <a:pt x="165972" y="208442"/>
                                  </a:moveTo>
                                  <a:cubicBezTo>
                                    <a:pt x="174306" y="199147"/>
                                    <a:pt x="182274" y="189210"/>
                                    <a:pt x="192623" y="182250"/>
                                  </a:cubicBezTo>
                                  <a:cubicBezTo>
                                    <a:pt x="195828" y="180098"/>
                                    <a:pt x="199308" y="178174"/>
                                    <a:pt x="202056" y="175473"/>
                                  </a:cubicBezTo>
                                  <a:cubicBezTo>
                                    <a:pt x="204757" y="172817"/>
                                    <a:pt x="206681" y="169520"/>
                                    <a:pt x="208741" y="166360"/>
                                  </a:cubicBezTo>
                                  <a:cubicBezTo>
                                    <a:pt x="221105" y="147769"/>
                                    <a:pt x="240017" y="134764"/>
                                    <a:pt x="258425" y="122217"/>
                                  </a:cubicBezTo>
                                  <a:cubicBezTo>
                                    <a:pt x="280359" y="107289"/>
                                    <a:pt x="302293" y="92315"/>
                                    <a:pt x="324227" y="77387"/>
                                  </a:cubicBezTo>
                                  <a:cubicBezTo>
                                    <a:pt x="354358" y="56827"/>
                                    <a:pt x="384535" y="36267"/>
                                    <a:pt x="413017" y="13463"/>
                                  </a:cubicBezTo>
                                  <a:cubicBezTo>
                                    <a:pt x="417779" y="9616"/>
                                    <a:pt x="422633" y="5541"/>
                                    <a:pt x="425243" y="0"/>
                                  </a:cubicBezTo>
                                  <a:cubicBezTo>
                                    <a:pt x="407522" y="7189"/>
                                    <a:pt x="388335" y="10715"/>
                                    <a:pt x="369195" y="10349"/>
                                  </a:cubicBezTo>
                                  <a:cubicBezTo>
                                    <a:pt x="376704" y="13005"/>
                                    <a:pt x="376704" y="24773"/>
                                    <a:pt x="370797" y="30131"/>
                                  </a:cubicBezTo>
                                  <a:cubicBezTo>
                                    <a:pt x="364890" y="35488"/>
                                    <a:pt x="356190" y="36038"/>
                                    <a:pt x="348222" y="35900"/>
                                  </a:cubicBezTo>
                                  <a:cubicBezTo>
                                    <a:pt x="328028" y="35534"/>
                                    <a:pt x="307880" y="32466"/>
                                    <a:pt x="288464" y="26742"/>
                                  </a:cubicBezTo>
                                  <a:cubicBezTo>
                                    <a:pt x="285030" y="36313"/>
                                    <a:pt x="296752" y="43822"/>
                                    <a:pt x="306140" y="47715"/>
                                  </a:cubicBezTo>
                                  <a:cubicBezTo>
                                    <a:pt x="315527" y="51607"/>
                                    <a:pt x="326425" y="61269"/>
                                    <a:pt x="320884" y="69786"/>
                                  </a:cubicBezTo>
                                  <a:cubicBezTo>
                                    <a:pt x="302614" y="71801"/>
                                    <a:pt x="284343" y="73816"/>
                                    <a:pt x="266072" y="75831"/>
                                  </a:cubicBezTo>
                                  <a:cubicBezTo>
                                    <a:pt x="257876" y="76746"/>
                                    <a:pt x="246794" y="82150"/>
                                    <a:pt x="250182" y="89705"/>
                                  </a:cubicBezTo>
                                  <a:cubicBezTo>
                                    <a:pt x="239559" y="89247"/>
                                    <a:pt x="228935" y="88744"/>
                                    <a:pt x="218358" y="88286"/>
                                  </a:cubicBezTo>
                                  <a:cubicBezTo>
                                    <a:pt x="226234" y="93369"/>
                                    <a:pt x="234064" y="98497"/>
                                    <a:pt x="241940" y="103580"/>
                                  </a:cubicBezTo>
                                  <a:cubicBezTo>
                                    <a:pt x="243772" y="104771"/>
                                    <a:pt x="245695" y="106053"/>
                                    <a:pt x="246702" y="108022"/>
                                  </a:cubicBezTo>
                                  <a:cubicBezTo>
                                    <a:pt x="249358" y="113151"/>
                                    <a:pt x="244046" y="119103"/>
                                    <a:pt x="238506" y="120615"/>
                                  </a:cubicBezTo>
                                  <a:cubicBezTo>
                                    <a:pt x="232965" y="122126"/>
                                    <a:pt x="226921" y="121256"/>
                                    <a:pt x="221517" y="123179"/>
                                  </a:cubicBezTo>
                                  <a:cubicBezTo>
                                    <a:pt x="203613" y="129498"/>
                                    <a:pt x="207093" y="157339"/>
                                    <a:pt x="193768" y="170848"/>
                                  </a:cubicBezTo>
                                  <a:cubicBezTo>
                                    <a:pt x="178610" y="186234"/>
                                    <a:pt x="149945" y="175976"/>
                                    <a:pt x="133048" y="189393"/>
                                  </a:cubicBezTo>
                                  <a:cubicBezTo>
                                    <a:pt x="140237" y="193606"/>
                                    <a:pt x="147381" y="197819"/>
                                    <a:pt x="154570" y="202032"/>
                                  </a:cubicBezTo>
                                  <a:cubicBezTo>
                                    <a:pt x="125081" y="229140"/>
                                    <a:pt x="95591" y="256294"/>
                                    <a:pt x="66101" y="283403"/>
                                  </a:cubicBezTo>
                                  <a:cubicBezTo>
                                    <a:pt x="48105" y="299934"/>
                                    <a:pt x="26812" y="315823"/>
                                    <a:pt x="1260" y="309504"/>
                                  </a:cubicBezTo>
                                  <a:cubicBezTo>
                                    <a:pt x="-2952" y="326996"/>
                                    <a:pt x="3184" y="347511"/>
                                    <a:pt x="22874" y="338582"/>
                                  </a:cubicBezTo>
                                  <a:cubicBezTo>
                                    <a:pt x="38901" y="331301"/>
                                    <a:pt x="53509" y="308817"/>
                                    <a:pt x="66742" y="297140"/>
                                  </a:cubicBezTo>
                                  <a:cubicBezTo>
                                    <a:pt x="99895" y="267742"/>
                                    <a:pt x="136162" y="241595"/>
                                    <a:pt x="165972" y="208442"/>
                                  </a:cubicBezTo>
                                  <a:close/>
                                </a:path>
                              </a:pathLst>
                            </a:custGeom>
                            <a:solidFill>
                              <a:srgbClr val="435750">
                                <a:alpha val="36000"/>
                              </a:srgbClr>
                            </a:solidFill>
                            <a:ln w="4577" cap="flat">
                              <a:noFill/>
                              <a:prstDash val="solid"/>
                              <a:miter/>
                            </a:ln>
                          </p:spPr>
                          <p:txBody>
                            <a:bodyPr rtlCol="0" anchor="ctr"/>
                            <a:lstStyle/>
                            <a:p>
                              <a:endParaRPr lang="th-TH"/>
                            </a:p>
                          </p:txBody>
                        </p:sp>
                      </p:grpSp>
                      <p:sp>
                        <p:nvSpPr>
                          <p:cNvPr id="1871" name="Freeform: Shape 1870">
                            <a:extLst>
                              <a:ext uri="{FF2B5EF4-FFF2-40B4-BE49-F238E27FC236}">
                                <a16:creationId xmlns:a16="http://schemas.microsoft.com/office/drawing/2014/main" id="{445AB10B-2C72-4CAF-9B8A-8E4FA96EAF6E}"/>
                              </a:ext>
                            </a:extLst>
                          </p:cNvPr>
                          <p:cNvSpPr/>
                          <p:nvPr/>
                        </p:nvSpPr>
                        <p:spPr>
                          <a:xfrm>
                            <a:off x="8764637" y="-120319"/>
                            <a:ext cx="153675" cy="76495"/>
                          </a:xfrm>
                          <a:custGeom>
                            <a:avLst/>
                            <a:gdLst>
                              <a:gd name="connsiteX0" fmla="*/ 129361 w 153675"/>
                              <a:gd name="connsiteY0" fmla="*/ 1810 h 76495"/>
                              <a:gd name="connsiteX1" fmla="*/ 153676 w 153675"/>
                              <a:gd name="connsiteY1" fmla="*/ 22279 h 76495"/>
                              <a:gd name="connsiteX2" fmla="*/ 137008 w 153675"/>
                              <a:gd name="connsiteY2" fmla="*/ 15639 h 76495"/>
                              <a:gd name="connsiteX3" fmla="*/ 97627 w 153675"/>
                              <a:gd name="connsiteY3" fmla="*/ 11472 h 76495"/>
                              <a:gd name="connsiteX4" fmla="*/ 73633 w 153675"/>
                              <a:gd name="connsiteY4" fmla="*/ 28964 h 76495"/>
                              <a:gd name="connsiteX5" fmla="*/ 0 w 153675"/>
                              <a:gd name="connsiteY5" fmla="*/ 76496 h 76495"/>
                              <a:gd name="connsiteX6" fmla="*/ 56507 w 153675"/>
                              <a:gd name="connsiteY6" fmla="*/ 32811 h 76495"/>
                              <a:gd name="connsiteX7" fmla="*/ 129361 w 153675"/>
                              <a:gd name="connsiteY7" fmla="*/ 1810 h 7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675" h="76495">
                                <a:moveTo>
                                  <a:pt x="129361" y="1810"/>
                                </a:moveTo>
                                <a:cubicBezTo>
                                  <a:pt x="139068" y="6481"/>
                                  <a:pt x="143144" y="20035"/>
                                  <a:pt x="153676" y="22279"/>
                                </a:cubicBezTo>
                                <a:cubicBezTo>
                                  <a:pt x="147860" y="24751"/>
                                  <a:pt x="142045" y="19394"/>
                                  <a:pt x="137008" y="15639"/>
                                </a:cubicBezTo>
                                <a:cubicBezTo>
                                  <a:pt x="125881" y="7350"/>
                                  <a:pt x="110220" y="5702"/>
                                  <a:pt x="97627" y="11472"/>
                                </a:cubicBezTo>
                                <a:cubicBezTo>
                                  <a:pt x="88606" y="15593"/>
                                  <a:pt x="81509" y="22965"/>
                                  <a:pt x="73633" y="28964"/>
                                </a:cubicBezTo>
                                <a:cubicBezTo>
                                  <a:pt x="50416" y="46594"/>
                                  <a:pt x="18545" y="52913"/>
                                  <a:pt x="0" y="76496"/>
                                </a:cubicBezTo>
                                <a:cubicBezTo>
                                  <a:pt x="17263" y="59599"/>
                                  <a:pt x="35443" y="44625"/>
                                  <a:pt x="56507" y="32811"/>
                                </a:cubicBezTo>
                                <a:cubicBezTo>
                                  <a:pt x="73495" y="23286"/>
                                  <a:pt x="109533" y="-7761"/>
                                  <a:pt x="129361" y="1810"/>
                                </a:cubicBezTo>
                                <a:close/>
                              </a:path>
                            </a:pathLst>
                          </a:custGeom>
                          <a:solidFill>
                            <a:srgbClr val="79807E"/>
                          </a:solidFill>
                          <a:ln w="4577" cap="flat">
                            <a:noFill/>
                            <a:prstDash val="solid"/>
                            <a:miter/>
                          </a:ln>
                        </p:spPr>
                        <p:txBody>
                          <a:bodyPr rtlCol="0" anchor="ctr"/>
                          <a:lstStyle/>
                          <a:p>
                            <a:endParaRPr lang="th-TH"/>
                          </a:p>
                        </p:txBody>
                      </p:sp>
                    </p:grpSp>
                    <p:grpSp>
                      <p:nvGrpSpPr>
                        <p:cNvPr id="1864" name="Graphic 4">
                          <a:extLst>
                            <a:ext uri="{FF2B5EF4-FFF2-40B4-BE49-F238E27FC236}">
                              <a16:creationId xmlns:a16="http://schemas.microsoft.com/office/drawing/2014/main" id="{122A351D-9F9C-4D32-BE86-2B0379A55814}"/>
                            </a:ext>
                          </a:extLst>
                        </p:cNvPr>
                        <p:cNvGrpSpPr/>
                        <p:nvPr/>
                      </p:nvGrpSpPr>
                      <p:grpSpPr>
                        <a:xfrm>
                          <a:off x="8421161" y="9614"/>
                          <a:ext cx="168095" cy="216272"/>
                          <a:chOff x="8421161" y="9614"/>
                          <a:chExt cx="168095" cy="216272"/>
                        </a:xfrm>
                      </p:grpSpPr>
                      <p:sp>
                        <p:nvSpPr>
                          <p:cNvPr id="1865" name="Freeform: Shape 1864">
                            <a:extLst>
                              <a:ext uri="{FF2B5EF4-FFF2-40B4-BE49-F238E27FC236}">
                                <a16:creationId xmlns:a16="http://schemas.microsoft.com/office/drawing/2014/main" id="{5131C330-66C5-4904-B3F1-A68C2C042583}"/>
                              </a:ext>
                            </a:extLst>
                          </p:cNvPr>
                          <p:cNvSpPr/>
                          <p:nvPr/>
                        </p:nvSpPr>
                        <p:spPr>
                          <a:xfrm>
                            <a:off x="8421161" y="9614"/>
                            <a:ext cx="33743" cy="216272"/>
                          </a:xfrm>
                          <a:custGeom>
                            <a:avLst/>
                            <a:gdLst>
                              <a:gd name="connsiteX0" fmla="*/ 14694 w 33743"/>
                              <a:gd name="connsiteY0" fmla="*/ 173778 h 216272"/>
                              <a:gd name="connsiteX1" fmla="*/ 6589 w 33743"/>
                              <a:gd name="connsiteY1" fmla="*/ 85309 h 216272"/>
                              <a:gd name="connsiteX2" fmla="*/ 14053 w 33743"/>
                              <a:gd name="connsiteY2" fmla="*/ 55682 h 216272"/>
                              <a:gd name="connsiteX3" fmla="*/ 33744 w 33743"/>
                              <a:gd name="connsiteY3" fmla="*/ 0 h 216272"/>
                              <a:gd name="connsiteX4" fmla="*/ 9337 w 33743"/>
                              <a:gd name="connsiteY4" fmla="*/ 181059 h 216272"/>
                              <a:gd name="connsiteX5" fmla="*/ 28249 w 33743"/>
                              <a:gd name="connsiteY5" fmla="*/ 216273 h 216272"/>
                              <a:gd name="connsiteX6" fmla="*/ 14694 w 33743"/>
                              <a:gd name="connsiteY6" fmla="*/ 173778 h 21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43" h="216272">
                                <a:moveTo>
                                  <a:pt x="14694" y="173778"/>
                                </a:moveTo>
                                <a:cubicBezTo>
                                  <a:pt x="8284" y="144655"/>
                                  <a:pt x="1827" y="114707"/>
                                  <a:pt x="6589" y="85309"/>
                                </a:cubicBezTo>
                                <a:cubicBezTo>
                                  <a:pt x="8238" y="75235"/>
                                  <a:pt x="11123" y="65436"/>
                                  <a:pt x="14053" y="55682"/>
                                </a:cubicBezTo>
                                <a:cubicBezTo>
                                  <a:pt x="19686" y="36816"/>
                                  <a:pt x="25318" y="17813"/>
                                  <a:pt x="33744" y="0"/>
                                </a:cubicBezTo>
                                <a:cubicBezTo>
                                  <a:pt x="87" y="53072"/>
                                  <a:pt x="-9071" y="120981"/>
                                  <a:pt x="9337" y="181059"/>
                                </a:cubicBezTo>
                                <a:cubicBezTo>
                                  <a:pt x="13183" y="193560"/>
                                  <a:pt x="18312" y="207710"/>
                                  <a:pt x="28249" y="216273"/>
                                </a:cubicBezTo>
                                <a:cubicBezTo>
                                  <a:pt x="36995" y="204825"/>
                                  <a:pt x="17442" y="186234"/>
                                  <a:pt x="14694" y="173778"/>
                                </a:cubicBezTo>
                                <a:close/>
                              </a:path>
                            </a:pathLst>
                          </a:custGeom>
                          <a:solidFill>
                            <a:srgbClr val="6B7D76"/>
                          </a:solidFill>
                          <a:ln w="4577" cap="flat">
                            <a:noFill/>
                            <a:prstDash val="solid"/>
                            <a:miter/>
                          </a:ln>
                        </p:spPr>
                        <p:txBody>
                          <a:bodyPr rtlCol="0" anchor="ctr"/>
                          <a:lstStyle/>
                          <a:p>
                            <a:endParaRPr lang="th-TH"/>
                          </a:p>
                        </p:txBody>
                      </p:sp>
                      <p:sp>
                        <p:nvSpPr>
                          <p:cNvPr id="1866" name="Freeform: Shape 1865">
                            <a:extLst>
                              <a:ext uri="{FF2B5EF4-FFF2-40B4-BE49-F238E27FC236}">
                                <a16:creationId xmlns:a16="http://schemas.microsoft.com/office/drawing/2014/main" id="{3AA1A472-2763-4C4D-B44B-D52C29D867BD}"/>
                              </a:ext>
                            </a:extLst>
                          </p:cNvPr>
                          <p:cNvSpPr/>
                          <p:nvPr/>
                        </p:nvSpPr>
                        <p:spPr>
                          <a:xfrm>
                            <a:off x="8466974" y="104707"/>
                            <a:ext cx="113719" cy="98315"/>
                          </a:xfrm>
                          <a:custGeom>
                            <a:avLst/>
                            <a:gdLst>
                              <a:gd name="connsiteX0" fmla="*/ 87161 w 113719"/>
                              <a:gd name="connsiteY0" fmla="*/ 1756 h 98315"/>
                              <a:gd name="connsiteX1" fmla="*/ 18977 w 113719"/>
                              <a:gd name="connsiteY1" fmla="*/ 8441 h 98315"/>
                              <a:gd name="connsiteX2" fmla="*/ 13574 w 113719"/>
                              <a:gd name="connsiteY2" fmla="*/ 20622 h 98315"/>
                              <a:gd name="connsiteX3" fmla="*/ 23373 w 113719"/>
                              <a:gd name="connsiteY3" fmla="*/ 22545 h 98315"/>
                              <a:gd name="connsiteX4" fmla="*/ 18931 w 113719"/>
                              <a:gd name="connsiteY4" fmla="*/ 32482 h 98315"/>
                              <a:gd name="connsiteX5" fmla="*/ 9590 w 113719"/>
                              <a:gd name="connsiteY5" fmla="*/ 39900 h 98315"/>
                              <a:gd name="connsiteX6" fmla="*/ 8949 w 113719"/>
                              <a:gd name="connsiteY6" fmla="*/ 47135 h 98315"/>
                              <a:gd name="connsiteX7" fmla="*/ 1988 w 113719"/>
                              <a:gd name="connsiteY7" fmla="*/ 98284 h 98315"/>
                              <a:gd name="connsiteX8" fmla="*/ 17054 w 113719"/>
                              <a:gd name="connsiteY8" fmla="*/ 86516 h 98315"/>
                              <a:gd name="connsiteX9" fmla="*/ 48925 w 113719"/>
                              <a:gd name="connsiteY9" fmla="*/ 49287 h 98315"/>
                              <a:gd name="connsiteX10" fmla="*/ 67241 w 113719"/>
                              <a:gd name="connsiteY10" fmla="*/ 34084 h 98315"/>
                              <a:gd name="connsiteX11" fmla="*/ 85054 w 113719"/>
                              <a:gd name="connsiteY11" fmla="*/ 26437 h 98315"/>
                              <a:gd name="connsiteX12" fmla="*/ 113720 w 113719"/>
                              <a:gd name="connsiteY12" fmla="*/ 1435 h 98315"/>
                              <a:gd name="connsiteX13" fmla="*/ 87161 w 113719"/>
                              <a:gd name="connsiteY13" fmla="*/ 1756 h 9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3719" h="98315">
                                <a:moveTo>
                                  <a:pt x="87161" y="1756"/>
                                </a:moveTo>
                                <a:cubicBezTo>
                                  <a:pt x="63990" y="2030"/>
                                  <a:pt x="38988" y="-3190"/>
                                  <a:pt x="18977" y="8441"/>
                                </a:cubicBezTo>
                                <a:cubicBezTo>
                                  <a:pt x="14581" y="11006"/>
                                  <a:pt x="10231" y="16775"/>
                                  <a:pt x="13574" y="20622"/>
                                </a:cubicBezTo>
                                <a:cubicBezTo>
                                  <a:pt x="17054" y="19935"/>
                                  <a:pt x="21450" y="19569"/>
                                  <a:pt x="23373" y="22545"/>
                                </a:cubicBezTo>
                                <a:cubicBezTo>
                                  <a:pt x="25571" y="25933"/>
                                  <a:pt x="22411" y="30375"/>
                                  <a:pt x="18931" y="32482"/>
                                </a:cubicBezTo>
                                <a:cubicBezTo>
                                  <a:pt x="15451" y="34588"/>
                                  <a:pt x="11147" y="36145"/>
                                  <a:pt x="9590" y="39900"/>
                                </a:cubicBezTo>
                                <a:cubicBezTo>
                                  <a:pt x="8628" y="42144"/>
                                  <a:pt x="8949" y="44662"/>
                                  <a:pt x="8949" y="47135"/>
                                </a:cubicBezTo>
                                <a:cubicBezTo>
                                  <a:pt x="9086" y="64673"/>
                                  <a:pt x="-5109" y="82257"/>
                                  <a:pt x="1988" y="98284"/>
                                </a:cubicBezTo>
                                <a:cubicBezTo>
                                  <a:pt x="8674" y="98833"/>
                                  <a:pt x="13390" y="92148"/>
                                  <a:pt x="17054" y="86516"/>
                                </a:cubicBezTo>
                                <a:cubicBezTo>
                                  <a:pt x="26029" y="72824"/>
                                  <a:pt x="37523" y="61010"/>
                                  <a:pt x="48925" y="49287"/>
                                </a:cubicBezTo>
                                <a:cubicBezTo>
                                  <a:pt x="54465" y="43563"/>
                                  <a:pt x="60189" y="37748"/>
                                  <a:pt x="67241" y="34084"/>
                                </a:cubicBezTo>
                                <a:cubicBezTo>
                                  <a:pt x="72965" y="31108"/>
                                  <a:pt x="79422" y="29643"/>
                                  <a:pt x="85054" y="26437"/>
                                </a:cubicBezTo>
                                <a:cubicBezTo>
                                  <a:pt x="95724" y="20347"/>
                                  <a:pt x="104607" y="9220"/>
                                  <a:pt x="113720" y="1435"/>
                                </a:cubicBezTo>
                                <a:cubicBezTo>
                                  <a:pt x="106713" y="-1908"/>
                                  <a:pt x="95769" y="1618"/>
                                  <a:pt x="87161" y="1756"/>
                                </a:cubicBezTo>
                                <a:close/>
                              </a:path>
                            </a:pathLst>
                          </a:custGeom>
                          <a:solidFill>
                            <a:srgbClr val="4D5854"/>
                          </a:solidFill>
                          <a:ln w="4577" cap="flat">
                            <a:noFill/>
                            <a:prstDash val="solid"/>
                            <a:miter/>
                          </a:ln>
                        </p:spPr>
                        <p:txBody>
                          <a:bodyPr rtlCol="0" anchor="ctr"/>
                          <a:lstStyle/>
                          <a:p>
                            <a:endParaRPr lang="th-TH"/>
                          </a:p>
                        </p:txBody>
                      </p:sp>
                      <p:sp>
                        <p:nvSpPr>
                          <p:cNvPr id="1867" name="Freeform: Shape 1866">
                            <a:extLst>
                              <a:ext uri="{FF2B5EF4-FFF2-40B4-BE49-F238E27FC236}">
                                <a16:creationId xmlns:a16="http://schemas.microsoft.com/office/drawing/2014/main" id="{E6749D2E-F12F-42E1-AA6C-12CE1B27553E}"/>
                              </a:ext>
                            </a:extLst>
                          </p:cNvPr>
                          <p:cNvSpPr/>
                          <p:nvPr/>
                        </p:nvSpPr>
                        <p:spPr>
                          <a:xfrm>
                            <a:off x="8481137" y="103409"/>
                            <a:ext cx="91771" cy="80095"/>
                          </a:xfrm>
                          <a:custGeom>
                            <a:avLst/>
                            <a:gdLst>
                              <a:gd name="connsiteX0" fmla="*/ 52483 w 91771"/>
                              <a:gd name="connsiteY0" fmla="*/ 42343 h 80095"/>
                              <a:gd name="connsiteX1" fmla="*/ 91772 w 91771"/>
                              <a:gd name="connsiteY1" fmla="*/ 765 h 80095"/>
                              <a:gd name="connsiteX2" fmla="*/ 67136 w 91771"/>
                              <a:gd name="connsiteY2" fmla="*/ 7175 h 80095"/>
                              <a:gd name="connsiteX3" fmla="*/ 52666 w 91771"/>
                              <a:gd name="connsiteY3" fmla="*/ 9328 h 80095"/>
                              <a:gd name="connsiteX4" fmla="*/ 32884 w 91771"/>
                              <a:gd name="connsiteY4" fmla="*/ 12396 h 80095"/>
                              <a:gd name="connsiteX5" fmla="*/ 23405 w 91771"/>
                              <a:gd name="connsiteY5" fmla="*/ 16471 h 80095"/>
                              <a:gd name="connsiteX6" fmla="*/ 21574 w 91771"/>
                              <a:gd name="connsiteY6" fmla="*/ 25858 h 80095"/>
                              <a:gd name="connsiteX7" fmla="*/ 26199 w 91771"/>
                              <a:gd name="connsiteY7" fmla="*/ 30117 h 80095"/>
                              <a:gd name="connsiteX8" fmla="*/ 25145 w 91771"/>
                              <a:gd name="connsiteY8" fmla="*/ 43213 h 80095"/>
                              <a:gd name="connsiteX9" fmla="*/ 13927 w 91771"/>
                              <a:gd name="connsiteY9" fmla="*/ 51959 h 80095"/>
                              <a:gd name="connsiteX10" fmla="*/ 6875 w 91771"/>
                              <a:gd name="connsiteY10" fmla="*/ 80075 h 80095"/>
                              <a:gd name="connsiteX11" fmla="*/ 52483 w 91771"/>
                              <a:gd name="connsiteY11" fmla="*/ 42343 h 8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771" h="80095">
                                <a:moveTo>
                                  <a:pt x="52483" y="42343"/>
                                </a:moveTo>
                                <a:cubicBezTo>
                                  <a:pt x="67182" y="30025"/>
                                  <a:pt x="82156" y="17341"/>
                                  <a:pt x="91772" y="765"/>
                                </a:cubicBezTo>
                                <a:cubicBezTo>
                                  <a:pt x="83621" y="-2258"/>
                                  <a:pt x="75424" y="4474"/>
                                  <a:pt x="67136" y="7175"/>
                                </a:cubicBezTo>
                                <a:cubicBezTo>
                                  <a:pt x="62465" y="8686"/>
                                  <a:pt x="57520" y="8870"/>
                                  <a:pt x="52666" y="9328"/>
                                </a:cubicBezTo>
                                <a:cubicBezTo>
                                  <a:pt x="46026" y="9923"/>
                                  <a:pt x="39387" y="10930"/>
                                  <a:pt x="32884" y="12396"/>
                                </a:cubicBezTo>
                                <a:cubicBezTo>
                                  <a:pt x="29496" y="13174"/>
                                  <a:pt x="25970" y="14136"/>
                                  <a:pt x="23405" y="16471"/>
                                </a:cubicBezTo>
                                <a:cubicBezTo>
                                  <a:pt x="20841" y="18806"/>
                                  <a:pt x="19605" y="22973"/>
                                  <a:pt x="21574" y="25858"/>
                                </a:cubicBezTo>
                                <a:cubicBezTo>
                                  <a:pt x="22764" y="27598"/>
                                  <a:pt x="24825" y="28560"/>
                                  <a:pt x="26199" y="30117"/>
                                </a:cubicBezTo>
                                <a:cubicBezTo>
                                  <a:pt x="29358" y="33689"/>
                                  <a:pt x="28168" y="39504"/>
                                  <a:pt x="25145" y="43213"/>
                                </a:cubicBezTo>
                                <a:cubicBezTo>
                                  <a:pt x="22123" y="46877"/>
                                  <a:pt x="17773" y="49166"/>
                                  <a:pt x="13927" y="51959"/>
                                </a:cubicBezTo>
                                <a:cubicBezTo>
                                  <a:pt x="8386" y="56035"/>
                                  <a:pt x="-9793" y="78106"/>
                                  <a:pt x="6875" y="80075"/>
                                </a:cubicBezTo>
                                <a:cubicBezTo>
                                  <a:pt x="15712" y="81037"/>
                                  <a:pt x="45568" y="48113"/>
                                  <a:pt x="52483" y="42343"/>
                                </a:cubicBezTo>
                                <a:close/>
                              </a:path>
                            </a:pathLst>
                          </a:custGeom>
                          <a:solidFill>
                            <a:srgbClr val="646C69"/>
                          </a:solidFill>
                          <a:ln w="4577" cap="flat">
                            <a:noFill/>
                            <a:prstDash val="solid"/>
                            <a:miter/>
                          </a:ln>
                        </p:spPr>
                        <p:txBody>
                          <a:bodyPr rtlCol="0" anchor="ctr"/>
                          <a:lstStyle/>
                          <a:p>
                            <a:endParaRPr lang="th-TH"/>
                          </a:p>
                        </p:txBody>
                      </p:sp>
                      <p:sp>
                        <p:nvSpPr>
                          <p:cNvPr id="1868" name="Freeform: Shape 1867">
                            <a:extLst>
                              <a:ext uri="{FF2B5EF4-FFF2-40B4-BE49-F238E27FC236}">
                                <a16:creationId xmlns:a16="http://schemas.microsoft.com/office/drawing/2014/main" id="{6734F2B9-BCDE-4ABD-9B0B-9E965CA5F015}"/>
                              </a:ext>
                            </a:extLst>
                          </p:cNvPr>
                          <p:cNvSpPr/>
                          <p:nvPr/>
                        </p:nvSpPr>
                        <p:spPr>
                          <a:xfrm>
                            <a:off x="8438511" y="77598"/>
                            <a:ext cx="150745" cy="15127"/>
                          </a:xfrm>
                          <a:custGeom>
                            <a:avLst/>
                            <a:gdLst>
                              <a:gd name="connsiteX0" fmla="*/ 85950 w 150745"/>
                              <a:gd name="connsiteY0" fmla="*/ 11052 h 15127"/>
                              <a:gd name="connsiteX1" fmla="*/ 38510 w 150745"/>
                              <a:gd name="connsiteY1" fmla="*/ 1390 h 15127"/>
                              <a:gd name="connsiteX2" fmla="*/ 0 w 150745"/>
                              <a:gd name="connsiteY2" fmla="*/ 11235 h 15127"/>
                              <a:gd name="connsiteX3" fmla="*/ 29902 w 150745"/>
                              <a:gd name="connsiteY3" fmla="*/ 7939 h 15127"/>
                              <a:gd name="connsiteX4" fmla="*/ 24040 w 150745"/>
                              <a:gd name="connsiteY4" fmla="*/ 7160 h 15127"/>
                              <a:gd name="connsiteX5" fmla="*/ 123316 w 150745"/>
                              <a:gd name="connsiteY5" fmla="*/ 9999 h 15127"/>
                              <a:gd name="connsiteX6" fmla="*/ 150745 w 150745"/>
                              <a:gd name="connsiteY6" fmla="*/ 15128 h 15127"/>
                              <a:gd name="connsiteX7" fmla="*/ 85950 w 150745"/>
                              <a:gd name="connsiteY7" fmla="*/ 1105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745" h="15127">
                                <a:moveTo>
                                  <a:pt x="85950" y="11052"/>
                                </a:moveTo>
                                <a:cubicBezTo>
                                  <a:pt x="69786" y="10274"/>
                                  <a:pt x="54354" y="4596"/>
                                  <a:pt x="38510" y="1390"/>
                                </a:cubicBezTo>
                                <a:cubicBezTo>
                                  <a:pt x="24636" y="-1403"/>
                                  <a:pt x="7327" y="-853"/>
                                  <a:pt x="0" y="11235"/>
                                </a:cubicBezTo>
                                <a:cubicBezTo>
                                  <a:pt x="9982" y="10137"/>
                                  <a:pt x="19965" y="9038"/>
                                  <a:pt x="29902" y="7939"/>
                                </a:cubicBezTo>
                                <a:cubicBezTo>
                                  <a:pt x="28299" y="6611"/>
                                  <a:pt x="25918" y="6290"/>
                                  <a:pt x="24040" y="7160"/>
                                </a:cubicBezTo>
                                <a:cubicBezTo>
                                  <a:pt x="57148" y="8122"/>
                                  <a:pt x="90209" y="9038"/>
                                  <a:pt x="123316" y="9999"/>
                                </a:cubicBezTo>
                                <a:cubicBezTo>
                                  <a:pt x="132932" y="10274"/>
                                  <a:pt x="142228" y="13067"/>
                                  <a:pt x="150745" y="15128"/>
                                </a:cubicBezTo>
                                <a:cubicBezTo>
                                  <a:pt x="134031" y="2215"/>
                                  <a:pt x="105778" y="12014"/>
                                  <a:pt x="85950" y="11052"/>
                                </a:cubicBezTo>
                                <a:close/>
                              </a:path>
                            </a:pathLst>
                          </a:custGeom>
                          <a:solidFill>
                            <a:srgbClr val="21302C"/>
                          </a:solidFill>
                          <a:ln w="4577" cap="flat">
                            <a:noFill/>
                            <a:prstDash val="solid"/>
                            <a:miter/>
                          </a:ln>
                        </p:spPr>
                        <p:txBody>
                          <a:bodyPr rtlCol="0" anchor="ctr"/>
                          <a:lstStyle/>
                          <a:p>
                            <a:endParaRPr lang="th-TH"/>
                          </a:p>
                        </p:txBody>
                      </p:sp>
                      <p:sp>
                        <p:nvSpPr>
                          <p:cNvPr id="1869" name="Freeform: Shape 1868">
                            <a:extLst>
                              <a:ext uri="{FF2B5EF4-FFF2-40B4-BE49-F238E27FC236}">
                                <a16:creationId xmlns:a16="http://schemas.microsoft.com/office/drawing/2014/main" id="{6E7EED93-1AD5-471E-9B46-28A23A9BD2C8}"/>
                              </a:ext>
                            </a:extLst>
                          </p:cNvPr>
                          <p:cNvSpPr/>
                          <p:nvPr/>
                        </p:nvSpPr>
                        <p:spPr>
                          <a:xfrm>
                            <a:off x="8434298" y="135427"/>
                            <a:ext cx="95429" cy="12931"/>
                          </a:xfrm>
                          <a:custGeom>
                            <a:avLst/>
                            <a:gdLst>
                              <a:gd name="connsiteX0" fmla="*/ 46433 w 95429"/>
                              <a:gd name="connsiteY0" fmla="*/ 801 h 12931"/>
                              <a:gd name="connsiteX1" fmla="*/ 0 w 95429"/>
                              <a:gd name="connsiteY1" fmla="*/ 8723 h 12931"/>
                              <a:gd name="connsiteX2" fmla="*/ 43136 w 95429"/>
                              <a:gd name="connsiteY2" fmla="*/ 4281 h 12931"/>
                              <a:gd name="connsiteX3" fmla="*/ 83799 w 95429"/>
                              <a:gd name="connsiteY3" fmla="*/ 9272 h 12931"/>
                              <a:gd name="connsiteX4" fmla="*/ 95429 w 95429"/>
                              <a:gd name="connsiteY4" fmla="*/ 12203 h 12931"/>
                              <a:gd name="connsiteX5" fmla="*/ 46433 w 95429"/>
                              <a:gd name="connsiteY5" fmla="*/ 801 h 1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429" h="12931">
                                <a:moveTo>
                                  <a:pt x="46433" y="801"/>
                                </a:moveTo>
                                <a:cubicBezTo>
                                  <a:pt x="30497" y="-1077"/>
                                  <a:pt x="13371" y="-115"/>
                                  <a:pt x="0" y="8723"/>
                                </a:cubicBezTo>
                                <a:cubicBezTo>
                                  <a:pt x="14379" y="7257"/>
                                  <a:pt x="28757" y="5792"/>
                                  <a:pt x="43136" y="4281"/>
                                </a:cubicBezTo>
                                <a:cubicBezTo>
                                  <a:pt x="57010" y="2861"/>
                                  <a:pt x="72076" y="1717"/>
                                  <a:pt x="83799" y="9272"/>
                                </a:cubicBezTo>
                                <a:cubicBezTo>
                                  <a:pt x="87965" y="11928"/>
                                  <a:pt x="90988" y="14126"/>
                                  <a:pt x="95429" y="12203"/>
                                </a:cubicBezTo>
                                <a:cubicBezTo>
                                  <a:pt x="86729" y="2724"/>
                                  <a:pt x="59758" y="2358"/>
                                  <a:pt x="46433" y="801"/>
                                </a:cubicBezTo>
                                <a:close/>
                              </a:path>
                            </a:pathLst>
                          </a:custGeom>
                          <a:solidFill>
                            <a:srgbClr val="21302C"/>
                          </a:solidFill>
                          <a:ln w="4577" cap="flat">
                            <a:noFill/>
                            <a:prstDash val="solid"/>
                            <a:miter/>
                          </a:ln>
                        </p:spPr>
                        <p:txBody>
                          <a:bodyPr rtlCol="0" anchor="ctr"/>
                          <a:lstStyle/>
                          <a:p>
                            <a:endParaRPr lang="th-TH"/>
                          </a:p>
                        </p:txBody>
                      </p:sp>
                    </p:grpSp>
                  </p:grpSp>
                </p:grpSp>
              </p:grpSp>
            </p:grpSp>
            <p:grpSp>
              <p:nvGrpSpPr>
                <p:cNvPr id="1830" name="Graphic 4">
                  <a:extLst>
                    <a:ext uri="{FF2B5EF4-FFF2-40B4-BE49-F238E27FC236}">
                      <a16:creationId xmlns:a16="http://schemas.microsoft.com/office/drawing/2014/main" id="{C9FFC6D4-56BE-43A3-97FF-48F3940753F6}"/>
                    </a:ext>
                  </a:extLst>
                </p:cNvPr>
                <p:cNvGrpSpPr/>
                <p:nvPr/>
              </p:nvGrpSpPr>
              <p:grpSpPr>
                <a:xfrm rot="2453471">
                  <a:off x="3905654" y="1472416"/>
                  <a:ext cx="665401" cy="886578"/>
                  <a:chOff x="8094246" y="2638689"/>
                  <a:chExt cx="1625594" cy="2165933"/>
                </a:xfrm>
              </p:grpSpPr>
              <p:pic>
                <p:nvPicPr>
                  <p:cNvPr id="1831" name="Picture 1830">
                    <a:extLst>
                      <a:ext uri="{FF2B5EF4-FFF2-40B4-BE49-F238E27FC236}">
                        <a16:creationId xmlns:a16="http://schemas.microsoft.com/office/drawing/2014/main" id="{A92A0007-C469-421C-A0FD-1D5F6C3C7F68}"/>
                      </a:ext>
                    </a:extLst>
                  </p:cNvPr>
                  <p:cNvPicPr>
                    <a:picLocks noChangeAspect="1"/>
                  </p:cNvPicPr>
                  <p:nvPr/>
                </p:nvPicPr>
                <p:blipFill>
                  <a:blip r:embed="rId27"/>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1832" name="Picture 1831">
                    <a:extLst>
                      <a:ext uri="{FF2B5EF4-FFF2-40B4-BE49-F238E27FC236}">
                        <a16:creationId xmlns:a16="http://schemas.microsoft.com/office/drawing/2014/main" id="{C69828DE-32EB-48CC-B252-B04D018C4CEC}"/>
                      </a:ext>
                    </a:extLst>
                  </p:cNvPr>
                  <p:cNvPicPr>
                    <a:picLocks noChangeAspect="1"/>
                  </p:cNvPicPr>
                  <p:nvPr/>
                </p:nvPicPr>
                <p:blipFill>
                  <a:blip r:embed="rId28"/>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1833" name="Picture 1832">
                    <a:extLst>
                      <a:ext uri="{FF2B5EF4-FFF2-40B4-BE49-F238E27FC236}">
                        <a16:creationId xmlns:a16="http://schemas.microsoft.com/office/drawing/2014/main" id="{AB7F1782-C516-4874-95A8-2A1B37129046}"/>
                      </a:ext>
                    </a:extLst>
                  </p:cNvPr>
                  <p:cNvPicPr>
                    <a:picLocks noChangeAspect="1"/>
                  </p:cNvPicPr>
                  <p:nvPr/>
                </p:nvPicPr>
                <p:blipFill>
                  <a:blip r:embed="rId29"/>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1834" name="Picture 1833">
                    <a:extLst>
                      <a:ext uri="{FF2B5EF4-FFF2-40B4-BE49-F238E27FC236}">
                        <a16:creationId xmlns:a16="http://schemas.microsoft.com/office/drawing/2014/main" id="{27316682-FB08-43C4-B174-36CB7050FF6A}"/>
                      </a:ext>
                    </a:extLst>
                  </p:cNvPr>
                  <p:cNvPicPr>
                    <a:picLocks noChangeAspect="1"/>
                  </p:cNvPicPr>
                  <p:nvPr/>
                </p:nvPicPr>
                <p:blipFill>
                  <a:blip r:embed="rId30"/>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1835" name="Graphic 4">
                    <a:extLst>
                      <a:ext uri="{FF2B5EF4-FFF2-40B4-BE49-F238E27FC236}">
                        <a16:creationId xmlns:a16="http://schemas.microsoft.com/office/drawing/2014/main" id="{F2C8863A-2E03-461A-A0CF-2946C970B74C}"/>
                      </a:ext>
                    </a:extLst>
                  </p:cNvPr>
                  <p:cNvGrpSpPr/>
                  <p:nvPr/>
                </p:nvGrpSpPr>
                <p:grpSpPr>
                  <a:xfrm>
                    <a:off x="8126300" y="3059970"/>
                    <a:ext cx="851720" cy="769295"/>
                    <a:chOff x="8126300" y="3059970"/>
                    <a:chExt cx="851720" cy="769295"/>
                  </a:xfrm>
                  <a:solidFill>
                    <a:srgbClr val="F2D5D0">
                      <a:alpha val="32000"/>
                    </a:srgbClr>
                  </a:solidFill>
                </p:grpSpPr>
                <p:pic>
                  <p:nvPicPr>
                    <p:cNvPr id="1849" name="Picture 1848">
                      <a:extLst>
                        <a:ext uri="{FF2B5EF4-FFF2-40B4-BE49-F238E27FC236}">
                          <a16:creationId xmlns:a16="http://schemas.microsoft.com/office/drawing/2014/main" id="{E0C30FFF-9616-42F2-AEB7-DD78CCA3E30C}"/>
                        </a:ext>
                      </a:extLst>
                    </p:cNvPr>
                    <p:cNvPicPr>
                      <a:picLocks noChangeAspect="1"/>
                    </p:cNvPicPr>
                    <p:nvPr/>
                  </p:nvPicPr>
                  <p:blipFill>
                    <a:blip r:embed="rId31"/>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1850" name="Freeform: Shape 1849">
                      <a:extLst>
                        <a:ext uri="{FF2B5EF4-FFF2-40B4-BE49-F238E27FC236}">
                          <a16:creationId xmlns:a16="http://schemas.microsoft.com/office/drawing/2014/main" id="{5583ABB1-57B8-403A-B36E-0A2AA275F78C}"/>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1836" name="Picture 1835">
                    <a:extLst>
                      <a:ext uri="{FF2B5EF4-FFF2-40B4-BE49-F238E27FC236}">
                        <a16:creationId xmlns:a16="http://schemas.microsoft.com/office/drawing/2014/main" id="{578A8366-79D3-49DE-AFF4-A4FDFC5E82A7}"/>
                      </a:ext>
                    </a:extLst>
                  </p:cNvPr>
                  <p:cNvPicPr>
                    <a:picLocks noChangeAspect="1"/>
                  </p:cNvPicPr>
                  <p:nvPr/>
                </p:nvPicPr>
                <p:blipFill>
                  <a:blip r:embed="rId32"/>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1837" name="Picture 1836">
                    <a:extLst>
                      <a:ext uri="{FF2B5EF4-FFF2-40B4-BE49-F238E27FC236}">
                        <a16:creationId xmlns:a16="http://schemas.microsoft.com/office/drawing/2014/main" id="{35B0CA56-0D75-43F8-80DB-8AB88346255F}"/>
                      </a:ext>
                    </a:extLst>
                  </p:cNvPr>
                  <p:cNvPicPr>
                    <a:picLocks noChangeAspect="1"/>
                  </p:cNvPicPr>
                  <p:nvPr/>
                </p:nvPicPr>
                <p:blipFill>
                  <a:blip r:embed="rId33"/>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1838" name="Picture 1837">
                    <a:extLst>
                      <a:ext uri="{FF2B5EF4-FFF2-40B4-BE49-F238E27FC236}">
                        <a16:creationId xmlns:a16="http://schemas.microsoft.com/office/drawing/2014/main" id="{B14ED4A6-A471-4793-9CB8-94862D584DCD}"/>
                      </a:ext>
                    </a:extLst>
                  </p:cNvPr>
                  <p:cNvPicPr>
                    <a:picLocks noChangeAspect="1"/>
                  </p:cNvPicPr>
                  <p:nvPr/>
                </p:nvPicPr>
                <p:blipFill>
                  <a:blip r:embed="rId34"/>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1839" name="Picture 1838">
                    <a:extLst>
                      <a:ext uri="{FF2B5EF4-FFF2-40B4-BE49-F238E27FC236}">
                        <a16:creationId xmlns:a16="http://schemas.microsoft.com/office/drawing/2014/main" id="{4352998D-F5BF-4614-A5DC-4ABEBF40E223}"/>
                      </a:ext>
                    </a:extLst>
                  </p:cNvPr>
                  <p:cNvPicPr>
                    <a:picLocks noChangeAspect="1"/>
                  </p:cNvPicPr>
                  <p:nvPr/>
                </p:nvPicPr>
                <p:blipFill>
                  <a:blip r:embed="rId35"/>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1840" name="Picture 1839">
                    <a:extLst>
                      <a:ext uri="{FF2B5EF4-FFF2-40B4-BE49-F238E27FC236}">
                        <a16:creationId xmlns:a16="http://schemas.microsoft.com/office/drawing/2014/main" id="{B652EC5F-3499-4821-BBC5-EBB286348D83}"/>
                      </a:ext>
                    </a:extLst>
                  </p:cNvPr>
                  <p:cNvPicPr>
                    <a:picLocks noChangeAspect="1"/>
                  </p:cNvPicPr>
                  <p:nvPr/>
                </p:nvPicPr>
                <p:blipFill>
                  <a:blip r:embed="rId36"/>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1841" name="Picture 1840">
                    <a:extLst>
                      <a:ext uri="{FF2B5EF4-FFF2-40B4-BE49-F238E27FC236}">
                        <a16:creationId xmlns:a16="http://schemas.microsoft.com/office/drawing/2014/main" id="{EADEF71B-FAB8-4D4A-9500-A6C32F920231}"/>
                      </a:ext>
                    </a:extLst>
                  </p:cNvPr>
                  <p:cNvPicPr>
                    <a:picLocks noChangeAspect="1"/>
                  </p:cNvPicPr>
                  <p:nvPr/>
                </p:nvPicPr>
                <p:blipFill>
                  <a:blip r:embed="rId37"/>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1842" name="Picture 1841">
                    <a:extLst>
                      <a:ext uri="{FF2B5EF4-FFF2-40B4-BE49-F238E27FC236}">
                        <a16:creationId xmlns:a16="http://schemas.microsoft.com/office/drawing/2014/main" id="{EAC8A5AD-831B-4A1A-98CE-E5A3FFE8FAD6}"/>
                      </a:ext>
                    </a:extLst>
                  </p:cNvPr>
                  <p:cNvPicPr>
                    <a:picLocks noChangeAspect="1"/>
                  </p:cNvPicPr>
                  <p:nvPr/>
                </p:nvPicPr>
                <p:blipFill>
                  <a:blip r:embed="rId38"/>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1843" name="Graphic 4">
                    <a:extLst>
                      <a:ext uri="{FF2B5EF4-FFF2-40B4-BE49-F238E27FC236}">
                        <a16:creationId xmlns:a16="http://schemas.microsoft.com/office/drawing/2014/main" id="{0F7D984D-F962-4B6C-85E7-DE36C0ED3349}"/>
                      </a:ext>
                    </a:extLst>
                  </p:cNvPr>
                  <p:cNvGrpSpPr/>
                  <p:nvPr/>
                </p:nvGrpSpPr>
                <p:grpSpPr>
                  <a:xfrm>
                    <a:off x="8945966" y="3252294"/>
                    <a:ext cx="406296" cy="636500"/>
                    <a:chOff x="8945966" y="3252294"/>
                    <a:chExt cx="406296" cy="636500"/>
                  </a:xfrm>
                  <a:solidFill>
                    <a:srgbClr val="EDCBC3">
                      <a:alpha val="26000"/>
                    </a:srgbClr>
                  </a:solidFill>
                </p:grpSpPr>
                <p:pic>
                  <p:nvPicPr>
                    <p:cNvPr id="1844" name="Picture 1843">
                      <a:extLst>
                        <a:ext uri="{FF2B5EF4-FFF2-40B4-BE49-F238E27FC236}">
                          <a16:creationId xmlns:a16="http://schemas.microsoft.com/office/drawing/2014/main" id="{6E99BFA7-D680-44E1-914E-830E26FEEE5C}"/>
                        </a:ext>
                      </a:extLst>
                    </p:cNvPr>
                    <p:cNvPicPr>
                      <a:picLocks noChangeAspect="1"/>
                    </p:cNvPicPr>
                    <p:nvPr/>
                  </p:nvPicPr>
                  <p:blipFill>
                    <a:blip r:embed="rId39"/>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1845" name="Freeform: Shape 1844">
                      <a:extLst>
                        <a:ext uri="{FF2B5EF4-FFF2-40B4-BE49-F238E27FC236}">
                          <a16:creationId xmlns:a16="http://schemas.microsoft.com/office/drawing/2014/main" id="{06B86476-0E22-42B3-82C0-D793387DE5DA}"/>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1846" name="Freeform: Shape 1845">
                      <a:extLst>
                        <a:ext uri="{FF2B5EF4-FFF2-40B4-BE49-F238E27FC236}">
                          <a16:creationId xmlns:a16="http://schemas.microsoft.com/office/drawing/2014/main" id="{0A99480E-8131-4EAD-A569-4FB90842F879}"/>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1847" name="Freeform: Shape 1846">
                      <a:extLst>
                        <a:ext uri="{FF2B5EF4-FFF2-40B4-BE49-F238E27FC236}">
                          <a16:creationId xmlns:a16="http://schemas.microsoft.com/office/drawing/2014/main" id="{B9B58CC6-8D89-4696-AC6C-4334D376812F}"/>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1848" name="Freeform: Shape 1847">
                      <a:extLst>
                        <a:ext uri="{FF2B5EF4-FFF2-40B4-BE49-F238E27FC236}">
                          <a16:creationId xmlns:a16="http://schemas.microsoft.com/office/drawing/2014/main" id="{2C8327DE-84CD-4D0D-B259-03B5BCAD2600}"/>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grpSp>
            <p:nvGrpSpPr>
              <p:cNvPr id="1344" name="Graphic 3">
                <a:extLst>
                  <a:ext uri="{FF2B5EF4-FFF2-40B4-BE49-F238E27FC236}">
                    <a16:creationId xmlns:a16="http://schemas.microsoft.com/office/drawing/2014/main" id="{57D9D604-705A-4910-A13A-9F3171B64239}"/>
                  </a:ext>
                </a:extLst>
              </p:cNvPr>
              <p:cNvGrpSpPr/>
              <p:nvPr/>
            </p:nvGrpSpPr>
            <p:grpSpPr>
              <a:xfrm rot="2496040">
                <a:off x="-553016" y="4800384"/>
                <a:ext cx="3116548" cy="1875147"/>
                <a:chOff x="102831" y="5630047"/>
                <a:chExt cx="3116548" cy="1875147"/>
              </a:xfrm>
            </p:grpSpPr>
            <p:sp>
              <p:nvSpPr>
                <p:cNvPr id="1817" name="Freeform: Shape 1816">
                  <a:extLst>
                    <a:ext uri="{FF2B5EF4-FFF2-40B4-BE49-F238E27FC236}">
                      <a16:creationId xmlns:a16="http://schemas.microsoft.com/office/drawing/2014/main" id="{A7A21687-43DF-412E-9890-78E9A134BE18}"/>
                    </a:ext>
                  </a:extLst>
                </p:cNvPr>
                <p:cNvSpPr/>
                <p:nvPr/>
              </p:nvSpPr>
              <p:spPr>
                <a:xfrm>
                  <a:off x="132909" y="5633354"/>
                  <a:ext cx="3045816" cy="1679000"/>
                </a:xfrm>
                <a:custGeom>
                  <a:avLst/>
                  <a:gdLst>
                    <a:gd name="connsiteX0" fmla="*/ 2306849 w 3045816"/>
                    <a:gd name="connsiteY0" fmla="*/ 785370 h 1679000"/>
                    <a:gd name="connsiteX1" fmla="*/ 1243140 w 3045816"/>
                    <a:gd name="connsiteY1" fmla="*/ 1159010 h 1679000"/>
                    <a:gd name="connsiteX2" fmla="*/ 966200 w 3045816"/>
                    <a:gd name="connsiteY2" fmla="*/ 1223381 h 1679000"/>
                    <a:gd name="connsiteX3" fmla="*/ 0 w 3045816"/>
                    <a:gd name="connsiteY3" fmla="*/ 1679001 h 1679000"/>
                    <a:gd name="connsiteX4" fmla="*/ 248767 w 3045816"/>
                    <a:gd name="connsiteY4" fmla="*/ 963819 h 1679000"/>
                    <a:gd name="connsiteX5" fmla="*/ 373352 w 3045816"/>
                    <a:gd name="connsiteY5" fmla="*/ 724405 h 1679000"/>
                    <a:gd name="connsiteX6" fmla="*/ 836765 w 3045816"/>
                    <a:gd name="connsiteY6" fmla="*/ 327556 h 1679000"/>
                    <a:gd name="connsiteX7" fmla="*/ 1504203 w 3045816"/>
                    <a:gd name="connsiteY7" fmla="*/ 12802 h 1679000"/>
                    <a:gd name="connsiteX8" fmla="*/ 2476869 w 3045816"/>
                    <a:gd name="connsiteY8" fmla="*/ 220290 h 1679000"/>
                    <a:gd name="connsiteX9" fmla="*/ 2764720 w 3045816"/>
                    <a:gd name="connsiteY9" fmla="*/ 340892 h 1679000"/>
                    <a:gd name="connsiteX10" fmla="*/ 2873776 w 3045816"/>
                    <a:gd name="connsiteY10" fmla="*/ 396199 h 1679000"/>
                    <a:gd name="connsiteX11" fmla="*/ 3045817 w 3045816"/>
                    <a:gd name="connsiteY11" fmla="*/ 669328 h 1679000"/>
                    <a:gd name="connsiteX12" fmla="*/ 2696193 w 3045816"/>
                    <a:gd name="connsiteY12" fmla="*/ 663036 h 1679000"/>
                    <a:gd name="connsiteX13" fmla="*/ 2306849 w 3045816"/>
                    <a:gd name="connsiteY13" fmla="*/ 785370 h 167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45816" h="1679000">
                      <a:moveTo>
                        <a:pt x="2306849" y="785370"/>
                      </a:moveTo>
                      <a:cubicBezTo>
                        <a:pt x="1957745" y="925600"/>
                        <a:pt x="1609217" y="1072297"/>
                        <a:pt x="1243140" y="1159010"/>
                      </a:cubicBezTo>
                      <a:cubicBezTo>
                        <a:pt x="1150884" y="1180833"/>
                        <a:pt x="1057763" y="1198845"/>
                        <a:pt x="966200" y="1223381"/>
                      </a:cubicBezTo>
                      <a:cubicBezTo>
                        <a:pt x="621137" y="1315809"/>
                        <a:pt x="308230" y="1498415"/>
                        <a:pt x="0" y="1679001"/>
                      </a:cubicBezTo>
                      <a:cubicBezTo>
                        <a:pt x="65814" y="1435141"/>
                        <a:pt x="149064" y="1195958"/>
                        <a:pt x="248767" y="963819"/>
                      </a:cubicBezTo>
                      <a:cubicBezTo>
                        <a:pt x="284329" y="881031"/>
                        <a:pt x="322317" y="798648"/>
                        <a:pt x="373352" y="724405"/>
                      </a:cubicBezTo>
                      <a:cubicBezTo>
                        <a:pt x="489393" y="555712"/>
                        <a:pt x="665302" y="439498"/>
                        <a:pt x="836765" y="327556"/>
                      </a:cubicBezTo>
                      <a:cubicBezTo>
                        <a:pt x="1044311" y="192059"/>
                        <a:pt x="1259709" y="53387"/>
                        <a:pt x="1504203" y="12802"/>
                      </a:cubicBezTo>
                      <a:cubicBezTo>
                        <a:pt x="1835873" y="-42274"/>
                        <a:pt x="2166792" y="90336"/>
                        <a:pt x="2476869" y="220290"/>
                      </a:cubicBezTo>
                      <a:cubicBezTo>
                        <a:pt x="2572820" y="260472"/>
                        <a:pt x="2668770" y="300711"/>
                        <a:pt x="2764720" y="340892"/>
                      </a:cubicBezTo>
                      <a:cubicBezTo>
                        <a:pt x="2802362" y="356653"/>
                        <a:pt x="2840407" y="372645"/>
                        <a:pt x="2873776" y="396199"/>
                      </a:cubicBezTo>
                      <a:cubicBezTo>
                        <a:pt x="2963434" y="459589"/>
                        <a:pt x="3010254" y="569279"/>
                        <a:pt x="3045817" y="669328"/>
                      </a:cubicBezTo>
                      <a:cubicBezTo>
                        <a:pt x="2932720" y="684166"/>
                        <a:pt x="2815351" y="643638"/>
                        <a:pt x="2696193" y="663036"/>
                      </a:cubicBezTo>
                      <a:cubicBezTo>
                        <a:pt x="2561735" y="684974"/>
                        <a:pt x="2432820" y="734796"/>
                        <a:pt x="2306849" y="785370"/>
                      </a:cubicBezTo>
                      <a:close/>
                    </a:path>
                  </a:pathLst>
                </a:custGeom>
                <a:solidFill>
                  <a:srgbClr val="334E23"/>
                </a:solidFill>
                <a:ln w="5770" cap="flat">
                  <a:noFill/>
                  <a:prstDash val="solid"/>
                  <a:miter/>
                </a:ln>
              </p:spPr>
              <p:txBody>
                <a:bodyPr rtlCol="0" anchor="ctr"/>
                <a:lstStyle/>
                <a:p>
                  <a:endParaRPr lang="th-TH"/>
                </a:p>
              </p:txBody>
            </p:sp>
            <p:sp>
              <p:nvSpPr>
                <p:cNvPr id="1818" name="Freeform: Shape 1817">
                  <a:extLst>
                    <a:ext uri="{FF2B5EF4-FFF2-40B4-BE49-F238E27FC236}">
                      <a16:creationId xmlns:a16="http://schemas.microsoft.com/office/drawing/2014/main" id="{A5BC3872-7456-467D-9083-6A37933DBB41}"/>
                    </a:ext>
                  </a:extLst>
                </p:cNvPr>
                <p:cNvSpPr/>
                <p:nvPr/>
              </p:nvSpPr>
              <p:spPr>
                <a:xfrm>
                  <a:off x="102831" y="6247142"/>
                  <a:ext cx="3093503" cy="1258051"/>
                </a:xfrm>
                <a:custGeom>
                  <a:avLst/>
                  <a:gdLst>
                    <a:gd name="connsiteX0" fmla="*/ 2600762 w 3093503"/>
                    <a:gd name="connsiteY0" fmla="*/ 80134 h 1258051"/>
                    <a:gd name="connsiteX1" fmla="*/ 2249290 w 3093503"/>
                    <a:gd name="connsiteY1" fmla="*/ 203507 h 1258051"/>
                    <a:gd name="connsiteX2" fmla="*/ 333344 w 3093503"/>
                    <a:gd name="connsiteY2" fmla="*/ 765180 h 1258051"/>
                    <a:gd name="connsiteX3" fmla="*/ 0 w 3093503"/>
                    <a:gd name="connsiteY3" fmla="*/ 1080742 h 1258051"/>
                    <a:gd name="connsiteX4" fmla="*/ 411686 w 3093503"/>
                    <a:gd name="connsiteY4" fmla="*/ 1182639 h 1258051"/>
                    <a:gd name="connsiteX5" fmla="*/ 739429 w 3093503"/>
                    <a:gd name="connsiteY5" fmla="*/ 1249204 h 1258051"/>
                    <a:gd name="connsiteX6" fmla="*/ 1237655 w 3093503"/>
                    <a:gd name="connsiteY6" fmla="*/ 1212313 h 1258051"/>
                    <a:gd name="connsiteX7" fmla="*/ 1433655 w 3093503"/>
                    <a:gd name="connsiteY7" fmla="*/ 1148231 h 1258051"/>
                    <a:gd name="connsiteX8" fmla="*/ 1720005 w 3093503"/>
                    <a:gd name="connsiteY8" fmla="*/ 1046334 h 1258051"/>
                    <a:gd name="connsiteX9" fmla="*/ 2026041 w 3093503"/>
                    <a:gd name="connsiteY9" fmla="*/ 927811 h 1258051"/>
                    <a:gd name="connsiteX10" fmla="*/ 2923541 w 3093503"/>
                    <a:gd name="connsiteY10" fmla="*/ 188670 h 1258051"/>
                    <a:gd name="connsiteX11" fmla="*/ 3093503 w 3093503"/>
                    <a:gd name="connsiteY11" fmla="*/ 59581 h 1258051"/>
                    <a:gd name="connsiteX12" fmla="*/ 2600762 w 3093503"/>
                    <a:gd name="connsiteY12" fmla="*/ 80134 h 1258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93503" h="1258051">
                      <a:moveTo>
                        <a:pt x="2600762" y="80134"/>
                      </a:moveTo>
                      <a:cubicBezTo>
                        <a:pt x="2483566" y="121239"/>
                        <a:pt x="2366428" y="162402"/>
                        <a:pt x="2249290" y="203507"/>
                      </a:cubicBezTo>
                      <a:cubicBezTo>
                        <a:pt x="1604022" y="429989"/>
                        <a:pt x="978612" y="538698"/>
                        <a:pt x="333344" y="765180"/>
                      </a:cubicBezTo>
                      <a:cubicBezTo>
                        <a:pt x="214358" y="806920"/>
                        <a:pt x="66449" y="973592"/>
                        <a:pt x="0" y="1080742"/>
                      </a:cubicBezTo>
                      <a:cubicBezTo>
                        <a:pt x="137229" y="1114689"/>
                        <a:pt x="274457" y="1148693"/>
                        <a:pt x="411686" y="1182639"/>
                      </a:cubicBezTo>
                      <a:cubicBezTo>
                        <a:pt x="519991" y="1209426"/>
                        <a:pt x="628642" y="1236330"/>
                        <a:pt x="739429" y="1249204"/>
                      </a:cubicBezTo>
                      <a:cubicBezTo>
                        <a:pt x="905813" y="1268602"/>
                        <a:pt x="1075948" y="1256016"/>
                        <a:pt x="1237655" y="1212313"/>
                      </a:cubicBezTo>
                      <a:cubicBezTo>
                        <a:pt x="1304047" y="1194359"/>
                        <a:pt x="1368880" y="1171324"/>
                        <a:pt x="1433655" y="1148231"/>
                      </a:cubicBezTo>
                      <a:cubicBezTo>
                        <a:pt x="1529143" y="1114285"/>
                        <a:pt x="1624574" y="1080280"/>
                        <a:pt x="1720005" y="1046334"/>
                      </a:cubicBezTo>
                      <a:cubicBezTo>
                        <a:pt x="1823114" y="1009674"/>
                        <a:pt x="1926338" y="972899"/>
                        <a:pt x="2026041" y="927811"/>
                      </a:cubicBezTo>
                      <a:cubicBezTo>
                        <a:pt x="2382824" y="766508"/>
                        <a:pt x="2686725" y="500480"/>
                        <a:pt x="2923541" y="188670"/>
                      </a:cubicBezTo>
                      <a:cubicBezTo>
                        <a:pt x="2967071" y="131342"/>
                        <a:pt x="3016605" y="67375"/>
                        <a:pt x="3093503" y="59581"/>
                      </a:cubicBezTo>
                      <a:cubicBezTo>
                        <a:pt x="2968687" y="-61194"/>
                        <a:pt x="2740646" y="31004"/>
                        <a:pt x="2600762" y="80134"/>
                      </a:cubicBezTo>
                      <a:close/>
                    </a:path>
                  </a:pathLst>
                </a:custGeom>
                <a:solidFill>
                  <a:srgbClr val="426044"/>
                </a:solidFill>
                <a:ln w="5770" cap="flat">
                  <a:noFill/>
                  <a:prstDash val="solid"/>
                  <a:miter/>
                </a:ln>
              </p:spPr>
              <p:txBody>
                <a:bodyPr rtlCol="0" anchor="ctr"/>
                <a:lstStyle/>
                <a:p>
                  <a:endParaRPr lang="th-TH"/>
                </a:p>
              </p:txBody>
            </p:sp>
            <p:sp>
              <p:nvSpPr>
                <p:cNvPr id="1819" name="Freeform: Shape 1818">
                  <a:extLst>
                    <a:ext uri="{FF2B5EF4-FFF2-40B4-BE49-F238E27FC236}">
                      <a16:creationId xmlns:a16="http://schemas.microsoft.com/office/drawing/2014/main" id="{0DE361F7-80F6-404A-82D9-72B276F79785}"/>
                    </a:ext>
                  </a:extLst>
                </p:cNvPr>
                <p:cNvSpPr/>
                <p:nvPr/>
              </p:nvSpPr>
              <p:spPr>
                <a:xfrm>
                  <a:off x="625650" y="5630047"/>
                  <a:ext cx="2546548" cy="846536"/>
                </a:xfrm>
                <a:custGeom>
                  <a:avLst/>
                  <a:gdLst>
                    <a:gd name="connsiteX0" fmla="*/ 1985283 w 2546548"/>
                    <a:gd name="connsiteY0" fmla="*/ 788446 h 846536"/>
                    <a:gd name="connsiteX1" fmla="*/ 1718446 w 2546548"/>
                    <a:gd name="connsiteY1" fmla="*/ 820949 h 846536"/>
                    <a:gd name="connsiteX2" fmla="*/ 1633984 w 2546548"/>
                    <a:gd name="connsiteY2" fmla="*/ 700232 h 846536"/>
                    <a:gd name="connsiteX3" fmla="*/ 1495428 w 2546548"/>
                    <a:gd name="connsiteY3" fmla="*/ 580092 h 846536"/>
                    <a:gd name="connsiteX4" fmla="*/ 1081029 w 2546548"/>
                    <a:gd name="connsiteY4" fmla="*/ 379532 h 846536"/>
                    <a:gd name="connsiteX5" fmla="*/ 918975 w 2546548"/>
                    <a:gd name="connsiteY5" fmla="*/ 369198 h 846536"/>
                    <a:gd name="connsiteX6" fmla="*/ 0 w 2546548"/>
                    <a:gd name="connsiteY6" fmla="*/ 633494 h 846536"/>
                    <a:gd name="connsiteX7" fmla="*/ 1035132 w 2546548"/>
                    <a:gd name="connsiteY7" fmla="*/ 36720 h 846536"/>
                    <a:gd name="connsiteX8" fmla="*/ 1175940 w 2546548"/>
                    <a:gd name="connsiteY8" fmla="*/ 1215 h 846536"/>
                    <a:gd name="connsiteX9" fmla="*/ 1417375 w 2546548"/>
                    <a:gd name="connsiteY9" fmla="*/ 46072 h 846536"/>
                    <a:gd name="connsiteX10" fmla="*/ 1758223 w 2546548"/>
                    <a:gd name="connsiteY10" fmla="*/ 171986 h 846536"/>
                    <a:gd name="connsiteX11" fmla="*/ 1899840 w 2546548"/>
                    <a:gd name="connsiteY11" fmla="*/ 222097 h 846536"/>
                    <a:gd name="connsiteX12" fmla="*/ 2013975 w 2546548"/>
                    <a:gd name="connsiteY12" fmla="*/ 221289 h 846536"/>
                    <a:gd name="connsiteX13" fmla="*/ 2538007 w 2546548"/>
                    <a:gd name="connsiteY13" fmla="*/ 550995 h 846536"/>
                    <a:gd name="connsiteX14" fmla="*/ 2342008 w 2546548"/>
                    <a:gd name="connsiteY14" fmla="*/ 690648 h 846536"/>
                    <a:gd name="connsiteX15" fmla="*/ 1985283 w 2546548"/>
                    <a:gd name="connsiteY15" fmla="*/ 788446 h 84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46548" h="846536">
                      <a:moveTo>
                        <a:pt x="1985283" y="788446"/>
                      </a:moveTo>
                      <a:cubicBezTo>
                        <a:pt x="1899493" y="828166"/>
                        <a:pt x="1794133" y="877584"/>
                        <a:pt x="1718446" y="820949"/>
                      </a:cubicBezTo>
                      <a:cubicBezTo>
                        <a:pt x="1678842" y="791333"/>
                        <a:pt x="1662100" y="740933"/>
                        <a:pt x="1633984" y="700232"/>
                      </a:cubicBezTo>
                      <a:cubicBezTo>
                        <a:pt x="1599057" y="649601"/>
                        <a:pt x="1546579" y="614212"/>
                        <a:pt x="1495428" y="580092"/>
                      </a:cubicBezTo>
                      <a:cubicBezTo>
                        <a:pt x="1366801" y="494303"/>
                        <a:pt x="1233325" y="406492"/>
                        <a:pt x="1081029" y="379532"/>
                      </a:cubicBezTo>
                      <a:cubicBezTo>
                        <a:pt x="1027627" y="370064"/>
                        <a:pt x="973186" y="368447"/>
                        <a:pt x="918975" y="369198"/>
                      </a:cubicBezTo>
                      <a:cubicBezTo>
                        <a:pt x="596485" y="373874"/>
                        <a:pt x="275670" y="466129"/>
                        <a:pt x="0" y="633494"/>
                      </a:cubicBezTo>
                      <a:cubicBezTo>
                        <a:pt x="245938" y="312332"/>
                        <a:pt x="652023" y="166559"/>
                        <a:pt x="1035132" y="36720"/>
                      </a:cubicBezTo>
                      <a:cubicBezTo>
                        <a:pt x="1081086" y="21132"/>
                        <a:pt x="1127618" y="5429"/>
                        <a:pt x="1175940" y="1215"/>
                      </a:cubicBezTo>
                      <a:cubicBezTo>
                        <a:pt x="1258092" y="-6002"/>
                        <a:pt x="1339090" y="20209"/>
                        <a:pt x="1417375" y="46072"/>
                      </a:cubicBezTo>
                      <a:cubicBezTo>
                        <a:pt x="1532434" y="84060"/>
                        <a:pt x="1647724" y="122163"/>
                        <a:pt x="1758223" y="171986"/>
                      </a:cubicBezTo>
                      <a:cubicBezTo>
                        <a:pt x="1804062" y="192654"/>
                        <a:pt x="1849959" y="215631"/>
                        <a:pt x="1899840" y="222097"/>
                      </a:cubicBezTo>
                      <a:cubicBezTo>
                        <a:pt x="1937596" y="227004"/>
                        <a:pt x="1975872" y="222212"/>
                        <a:pt x="2013975" y="221289"/>
                      </a:cubicBezTo>
                      <a:cubicBezTo>
                        <a:pt x="2209282" y="216439"/>
                        <a:pt x="2476061" y="350204"/>
                        <a:pt x="2538007" y="550995"/>
                      </a:cubicBezTo>
                      <a:cubicBezTo>
                        <a:pt x="2582403" y="694805"/>
                        <a:pt x="2444251" y="680026"/>
                        <a:pt x="2342008" y="690648"/>
                      </a:cubicBezTo>
                      <a:cubicBezTo>
                        <a:pt x="2218808" y="703349"/>
                        <a:pt x="2097629" y="736488"/>
                        <a:pt x="1985283" y="788446"/>
                      </a:cubicBezTo>
                      <a:close/>
                    </a:path>
                  </a:pathLst>
                </a:custGeom>
                <a:solidFill>
                  <a:srgbClr val="47562B"/>
                </a:solidFill>
                <a:ln w="5770" cap="flat">
                  <a:noFill/>
                  <a:prstDash val="solid"/>
                  <a:miter/>
                </a:ln>
              </p:spPr>
              <p:txBody>
                <a:bodyPr rtlCol="0" anchor="ctr"/>
                <a:lstStyle/>
                <a:p>
                  <a:endParaRPr lang="th-TH"/>
                </a:p>
              </p:txBody>
            </p:sp>
            <p:sp>
              <p:nvSpPr>
                <p:cNvPr id="1820" name="Freeform: Shape 1819">
                  <a:extLst>
                    <a:ext uri="{FF2B5EF4-FFF2-40B4-BE49-F238E27FC236}">
                      <a16:creationId xmlns:a16="http://schemas.microsoft.com/office/drawing/2014/main" id="{10BE7E14-47F2-42B1-9A9B-3348819327F7}"/>
                    </a:ext>
                  </a:extLst>
                </p:cNvPr>
                <p:cNvSpPr/>
                <p:nvPr/>
              </p:nvSpPr>
              <p:spPr>
                <a:xfrm>
                  <a:off x="592628" y="5857685"/>
                  <a:ext cx="1815090" cy="671760"/>
                </a:xfrm>
                <a:custGeom>
                  <a:avLst/>
                  <a:gdLst>
                    <a:gd name="connsiteX0" fmla="*/ 1080798 w 1815090"/>
                    <a:gd name="connsiteY0" fmla="*/ 75860 h 671760"/>
                    <a:gd name="connsiteX1" fmla="*/ 792716 w 1815090"/>
                    <a:gd name="connsiteY1" fmla="*/ 19918 h 671760"/>
                    <a:gd name="connsiteX2" fmla="*/ 705252 w 1815090"/>
                    <a:gd name="connsiteY2" fmla="*/ 1 h 671760"/>
                    <a:gd name="connsiteX3" fmla="*/ 635570 w 1815090"/>
                    <a:gd name="connsiteY3" fmla="*/ 15358 h 671760"/>
                    <a:gd name="connsiteX4" fmla="*/ 0 w 1815090"/>
                    <a:gd name="connsiteY4" fmla="*/ 447942 h 671760"/>
                    <a:gd name="connsiteX5" fmla="*/ 758135 w 1815090"/>
                    <a:gd name="connsiteY5" fmla="*/ 611901 h 671760"/>
                    <a:gd name="connsiteX6" fmla="*/ 876658 w 1815090"/>
                    <a:gd name="connsiteY6" fmla="*/ 671711 h 671760"/>
                    <a:gd name="connsiteX7" fmla="*/ 944551 w 1815090"/>
                    <a:gd name="connsiteY7" fmla="*/ 585690 h 671760"/>
                    <a:gd name="connsiteX8" fmla="*/ 930464 w 1815090"/>
                    <a:gd name="connsiteY8" fmla="*/ 565138 h 671760"/>
                    <a:gd name="connsiteX9" fmla="*/ 1003495 w 1815090"/>
                    <a:gd name="connsiteY9" fmla="*/ 510639 h 671760"/>
                    <a:gd name="connsiteX10" fmla="*/ 1495774 w 1815090"/>
                    <a:gd name="connsiteY10" fmla="*/ 586729 h 671760"/>
                    <a:gd name="connsiteX11" fmla="*/ 1750372 w 1815090"/>
                    <a:gd name="connsiteY11" fmla="*/ 620964 h 671760"/>
                    <a:gd name="connsiteX12" fmla="*/ 1720986 w 1815090"/>
                    <a:gd name="connsiteY12" fmla="*/ 498688 h 671760"/>
                    <a:gd name="connsiteX13" fmla="*/ 1080798 w 1815090"/>
                    <a:gd name="connsiteY13" fmla="*/ 75860 h 67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5090" h="671760">
                      <a:moveTo>
                        <a:pt x="1080798" y="75860"/>
                      </a:moveTo>
                      <a:cubicBezTo>
                        <a:pt x="985482" y="53576"/>
                        <a:pt x="886299" y="48784"/>
                        <a:pt x="792716" y="19918"/>
                      </a:cubicBezTo>
                      <a:cubicBezTo>
                        <a:pt x="764023" y="11085"/>
                        <a:pt x="735273" y="-115"/>
                        <a:pt x="705252" y="1"/>
                      </a:cubicBezTo>
                      <a:cubicBezTo>
                        <a:pt x="681351" y="116"/>
                        <a:pt x="658143" y="7506"/>
                        <a:pt x="635570" y="15358"/>
                      </a:cubicBezTo>
                      <a:cubicBezTo>
                        <a:pt x="390671" y="100396"/>
                        <a:pt x="168981" y="251308"/>
                        <a:pt x="0" y="447942"/>
                      </a:cubicBezTo>
                      <a:cubicBezTo>
                        <a:pt x="262968" y="449905"/>
                        <a:pt x="545046" y="457757"/>
                        <a:pt x="758135" y="611901"/>
                      </a:cubicBezTo>
                      <a:cubicBezTo>
                        <a:pt x="794563" y="638227"/>
                        <a:pt x="831743" y="669863"/>
                        <a:pt x="876658" y="671711"/>
                      </a:cubicBezTo>
                      <a:cubicBezTo>
                        <a:pt x="921573" y="673558"/>
                        <a:pt x="968625" y="623620"/>
                        <a:pt x="944551" y="585690"/>
                      </a:cubicBezTo>
                      <a:cubicBezTo>
                        <a:pt x="940105" y="578647"/>
                        <a:pt x="933697" y="572816"/>
                        <a:pt x="930464" y="565138"/>
                      </a:cubicBezTo>
                      <a:cubicBezTo>
                        <a:pt x="916493" y="531711"/>
                        <a:pt x="967297" y="510524"/>
                        <a:pt x="1003495" y="510639"/>
                      </a:cubicBezTo>
                      <a:cubicBezTo>
                        <a:pt x="1170167" y="511216"/>
                        <a:pt x="1336723" y="536965"/>
                        <a:pt x="1495774" y="586729"/>
                      </a:cubicBezTo>
                      <a:cubicBezTo>
                        <a:pt x="1572558" y="610746"/>
                        <a:pt x="1669663" y="646251"/>
                        <a:pt x="1750372" y="620964"/>
                      </a:cubicBezTo>
                      <a:cubicBezTo>
                        <a:pt x="1882462" y="579571"/>
                        <a:pt x="1781143" y="548165"/>
                        <a:pt x="1720986" y="498688"/>
                      </a:cubicBezTo>
                      <a:cubicBezTo>
                        <a:pt x="1515057" y="329361"/>
                        <a:pt x="1353754" y="139654"/>
                        <a:pt x="1080798" y="75860"/>
                      </a:cubicBezTo>
                      <a:close/>
                    </a:path>
                  </a:pathLst>
                </a:custGeom>
                <a:solidFill>
                  <a:srgbClr val="426044"/>
                </a:solidFill>
                <a:ln w="5770" cap="flat">
                  <a:noFill/>
                  <a:prstDash val="solid"/>
                  <a:miter/>
                </a:ln>
              </p:spPr>
              <p:txBody>
                <a:bodyPr rtlCol="0" anchor="ctr"/>
                <a:lstStyle/>
                <a:p>
                  <a:endParaRPr lang="th-TH"/>
                </a:p>
              </p:txBody>
            </p:sp>
            <p:sp>
              <p:nvSpPr>
                <p:cNvPr id="1821" name="Freeform: Shape 1820">
                  <a:extLst>
                    <a:ext uri="{FF2B5EF4-FFF2-40B4-BE49-F238E27FC236}">
                      <a16:creationId xmlns:a16="http://schemas.microsoft.com/office/drawing/2014/main" id="{8252C30F-040A-404F-B662-C0D1D6FCA903}"/>
                    </a:ext>
                  </a:extLst>
                </p:cNvPr>
                <p:cNvSpPr/>
                <p:nvPr/>
              </p:nvSpPr>
              <p:spPr>
                <a:xfrm>
                  <a:off x="1616329" y="6301728"/>
                  <a:ext cx="1507840" cy="1063681"/>
                </a:xfrm>
                <a:custGeom>
                  <a:avLst/>
                  <a:gdLst>
                    <a:gd name="connsiteX0" fmla="*/ 917648 w 1507840"/>
                    <a:gd name="connsiteY0" fmla="*/ 87263 h 1063681"/>
                    <a:gd name="connsiteX1" fmla="*/ 793755 w 1507840"/>
                    <a:gd name="connsiteY1" fmla="*/ 132929 h 1063681"/>
                    <a:gd name="connsiteX2" fmla="*/ 720147 w 1507840"/>
                    <a:gd name="connsiteY2" fmla="*/ 212830 h 1063681"/>
                    <a:gd name="connsiteX3" fmla="*/ 0 w 1507840"/>
                    <a:gd name="connsiteY3" fmla="*/ 1063682 h 1063681"/>
                    <a:gd name="connsiteX4" fmla="*/ 872501 w 1507840"/>
                    <a:gd name="connsiteY4" fmla="*/ 661811 h 1063681"/>
                    <a:gd name="connsiteX5" fmla="*/ 1457094 w 1507840"/>
                    <a:gd name="connsiteY5" fmla="*/ 148055 h 1063681"/>
                    <a:gd name="connsiteX6" fmla="*/ 1343593 w 1507840"/>
                    <a:gd name="connsiteY6" fmla="*/ 8286 h 1063681"/>
                    <a:gd name="connsiteX7" fmla="*/ 917648 w 1507840"/>
                    <a:gd name="connsiteY7" fmla="*/ 87263 h 106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7840" h="1063681">
                      <a:moveTo>
                        <a:pt x="917648" y="87263"/>
                      </a:moveTo>
                      <a:cubicBezTo>
                        <a:pt x="874406" y="96847"/>
                        <a:pt x="830011" y="107470"/>
                        <a:pt x="793755" y="132929"/>
                      </a:cubicBezTo>
                      <a:cubicBezTo>
                        <a:pt x="763965" y="153828"/>
                        <a:pt x="741623" y="183444"/>
                        <a:pt x="720147" y="212830"/>
                      </a:cubicBezTo>
                      <a:cubicBezTo>
                        <a:pt x="499496" y="514363"/>
                        <a:pt x="307653" y="851633"/>
                        <a:pt x="0" y="1063682"/>
                      </a:cubicBezTo>
                      <a:cubicBezTo>
                        <a:pt x="298358" y="946255"/>
                        <a:pt x="598333" y="828021"/>
                        <a:pt x="872501" y="661811"/>
                      </a:cubicBezTo>
                      <a:cubicBezTo>
                        <a:pt x="1093499" y="527873"/>
                        <a:pt x="1305028" y="359180"/>
                        <a:pt x="1457094" y="148055"/>
                      </a:cubicBezTo>
                      <a:cubicBezTo>
                        <a:pt x="1562743" y="1358"/>
                        <a:pt x="1493061" y="-14056"/>
                        <a:pt x="1343593" y="8286"/>
                      </a:cubicBezTo>
                      <a:cubicBezTo>
                        <a:pt x="1200764" y="29647"/>
                        <a:pt x="1058629" y="55973"/>
                        <a:pt x="917648" y="87263"/>
                      </a:cubicBezTo>
                      <a:close/>
                    </a:path>
                  </a:pathLst>
                </a:custGeom>
                <a:solidFill>
                  <a:srgbClr val="37491B"/>
                </a:solidFill>
                <a:ln w="5770" cap="flat">
                  <a:noFill/>
                  <a:prstDash val="solid"/>
                  <a:miter/>
                </a:ln>
              </p:spPr>
              <p:txBody>
                <a:bodyPr rtlCol="0" anchor="ctr"/>
                <a:lstStyle/>
                <a:p>
                  <a:endParaRPr lang="th-TH"/>
                </a:p>
              </p:txBody>
            </p:sp>
            <p:grpSp>
              <p:nvGrpSpPr>
                <p:cNvPr id="1822" name="Graphic 3">
                  <a:extLst>
                    <a:ext uri="{FF2B5EF4-FFF2-40B4-BE49-F238E27FC236}">
                      <a16:creationId xmlns:a16="http://schemas.microsoft.com/office/drawing/2014/main" id="{0B71EC17-4B82-492B-99BB-3BCAE48CEC66}"/>
                    </a:ext>
                  </a:extLst>
                </p:cNvPr>
                <p:cNvGrpSpPr/>
                <p:nvPr/>
              </p:nvGrpSpPr>
              <p:grpSpPr>
                <a:xfrm>
                  <a:off x="154443" y="5857455"/>
                  <a:ext cx="3041890" cy="1528334"/>
                  <a:chOff x="154443" y="5857455"/>
                  <a:chExt cx="3041890" cy="1528334"/>
                </a:xfrm>
                <a:solidFill>
                  <a:srgbClr val="556D3D"/>
                </a:solidFill>
              </p:grpSpPr>
              <p:sp>
                <p:nvSpPr>
                  <p:cNvPr id="1824" name="Freeform: Shape 1823">
                    <a:extLst>
                      <a:ext uri="{FF2B5EF4-FFF2-40B4-BE49-F238E27FC236}">
                        <a16:creationId xmlns:a16="http://schemas.microsoft.com/office/drawing/2014/main" id="{A9E5A485-A462-4BA7-87EC-513478E0B524}"/>
                      </a:ext>
                    </a:extLst>
                  </p:cNvPr>
                  <p:cNvSpPr/>
                  <p:nvPr/>
                </p:nvSpPr>
                <p:spPr>
                  <a:xfrm>
                    <a:off x="1278540" y="5857455"/>
                    <a:ext cx="19167" cy="1039"/>
                  </a:xfrm>
                  <a:custGeom>
                    <a:avLst/>
                    <a:gdLst>
                      <a:gd name="connsiteX0" fmla="*/ 19167 w 19167"/>
                      <a:gd name="connsiteY0" fmla="*/ 1039 h 1039"/>
                      <a:gd name="connsiteX1" fmla="*/ 0 w 19167"/>
                      <a:gd name="connsiteY1" fmla="*/ 0 h 1039"/>
                      <a:gd name="connsiteX2" fmla="*/ 19167 w 19167"/>
                      <a:gd name="connsiteY2" fmla="*/ 1039 h 1039"/>
                    </a:gdLst>
                    <a:ahLst/>
                    <a:cxnLst>
                      <a:cxn ang="0">
                        <a:pos x="connsiteX0" y="connsiteY0"/>
                      </a:cxn>
                      <a:cxn ang="0">
                        <a:pos x="connsiteX1" y="connsiteY1"/>
                      </a:cxn>
                      <a:cxn ang="0">
                        <a:pos x="connsiteX2" y="connsiteY2"/>
                      </a:cxn>
                    </a:cxnLst>
                    <a:rect l="l" t="t" r="r" b="b"/>
                    <a:pathLst>
                      <a:path w="19167" h="1039">
                        <a:moveTo>
                          <a:pt x="19167" y="1039"/>
                        </a:moveTo>
                        <a:cubicBezTo>
                          <a:pt x="6755" y="116"/>
                          <a:pt x="0" y="0"/>
                          <a:pt x="0" y="0"/>
                        </a:cubicBezTo>
                        <a:cubicBezTo>
                          <a:pt x="6408" y="289"/>
                          <a:pt x="12759" y="693"/>
                          <a:pt x="19167" y="1039"/>
                        </a:cubicBezTo>
                        <a:close/>
                      </a:path>
                    </a:pathLst>
                  </a:custGeom>
                  <a:solidFill>
                    <a:srgbClr val="556D3D"/>
                  </a:solidFill>
                  <a:ln w="5770" cap="flat">
                    <a:noFill/>
                    <a:prstDash val="solid"/>
                    <a:miter/>
                  </a:ln>
                </p:spPr>
                <p:txBody>
                  <a:bodyPr rtlCol="0" anchor="ctr"/>
                  <a:lstStyle/>
                  <a:p>
                    <a:endParaRPr lang="th-TH"/>
                  </a:p>
                </p:txBody>
              </p:sp>
              <p:sp>
                <p:nvSpPr>
                  <p:cNvPr id="1825" name="Freeform: Shape 1824">
                    <a:extLst>
                      <a:ext uri="{FF2B5EF4-FFF2-40B4-BE49-F238E27FC236}">
                        <a16:creationId xmlns:a16="http://schemas.microsoft.com/office/drawing/2014/main" id="{BA4972D9-4B89-45B5-B9DB-E300443F9D3E}"/>
                      </a:ext>
                    </a:extLst>
                  </p:cNvPr>
                  <p:cNvSpPr/>
                  <p:nvPr/>
                </p:nvSpPr>
                <p:spPr>
                  <a:xfrm>
                    <a:off x="1165212" y="6608488"/>
                    <a:ext cx="543326" cy="771124"/>
                  </a:xfrm>
                  <a:custGeom>
                    <a:avLst/>
                    <a:gdLst>
                      <a:gd name="connsiteX0" fmla="*/ 0 w 543326"/>
                      <a:gd name="connsiteY0" fmla="*/ 771124 h 771124"/>
                      <a:gd name="connsiteX1" fmla="*/ 538234 w 543326"/>
                      <a:gd name="connsiteY1" fmla="*/ 0 h 771124"/>
                      <a:gd name="connsiteX2" fmla="*/ 0 w 543326"/>
                      <a:gd name="connsiteY2" fmla="*/ 771124 h 771124"/>
                    </a:gdLst>
                    <a:ahLst/>
                    <a:cxnLst>
                      <a:cxn ang="0">
                        <a:pos x="connsiteX0" y="connsiteY0"/>
                      </a:cxn>
                      <a:cxn ang="0">
                        <a:pos x="connsiteX1" y="connsiteY1"/>
                      </a:cxn>
                      <a:cxn ang="0">
                        <a:pos x="connsiteX2" y="connsiteY2"/>
                      </a:cxn>
                    </a:cxnLst>
                    <a:rect l="l" t="t" r="r" b="b"/>
                    <a:pathLst>
                      <a:path w="543326" h="771124">
                        <a:moveTo>
                          <a:pt x="0" y="771124"/>
                        </a:moveTo>
                        <a:cubicBezTo>
                          <a:pt x="633492" y="385302"/>
                          <a:pt x="538234" y="0"/>
                          <a:pt x="538234" y="0"/>
                        </a:cubicBezTo>
                        <a:cubicBezTo>
                          <a:pt x="537022" y="425137"/>
                          <a:pt x="0" y="771124"/>
                          <a:pt x="0" y="771124"/>
                        </a:cubicBezTo>
                        <a:close/>
                      </a:path>
                    </a:pathLst>
                  </a:custGeom>
                  <a:solidFill>
                    <a:srgbClr val="556D3D"/>
                  </a:solidFill>
                  <a:ln w="5770" cap="flat">
                    <a:noFill/>
                    <a:prstDash val="solid"/>
                    <a:miter/>
                  </a:ln>
                </p:spPr>
                <p:txBody>
                  <a:bodyPr rtlCol="0" anchor="ctr"/>
                  <a:lstStyle/>
                  <a:p>
                    <a:endParaRPr lang="th-TH"/>
                  </a:p>
                </p:txBody>
              </p:sp>
              <p:sp>
                <p:nvSpPr>
                  <p:cNvPr id="1826" name="Freeform: Shape 1825">
                    <a:extLst>
                      <a:ext uri="{FF2B5EF4-FFF2-40B4-BE49-F238E27FC236}">
                        <a16:creationId xmlns:a16="http://schemas.microsoft.com/office/drawing/2014/main" id="{DEA65DF5-8E76-4419-BBB3-857D895D3228}"/>
                      </a:ext>
                    </a:extLst>
                  </p:cNvPr>
                  <p:cNvSpPr/>
                  <p:nvPr/>
                </p:nvSpPr>
                <p:spPr>
                  <a:xfrm>
                    <a:off x="650706" y="6815168"/>
                    <a:ext cx="462605" cy="563174"/>
                  </a:xfrm>
                  <a:custGeom>
                    <a:avLst/>
                    <a:gdLst>
                      <a:gd name="connsiteX0" fmla="*/ 462605 w 462605"/>
                      <a:gd name="connsiteY0" fmla="*/ 0 h 563174"/>
                      <a:gd name="connsiteX1" fmla="*/ 0 w 462605"/>
                      <a:gd name="connsiteY1" fmla="*/ 563174 h 563174"/>
                      <a:gd name="connsiteX2" fmla="*/ 462605 w 462605"/>
                      <a:gd name="connsiteY2" fmla="*/ 0 h 563174"/>
                    </a:gdLst>
                    <a:ahLst/>
                    <a:cxnLst>
                      <a:cxn ang="0">
                        <a:pos x="connsiteX0" y="connsiteY0"/>
                      </a:cxn>
                      <a:cxn ang="0">
                        <a:pos x="connsiteX1" y="connsiteY1"/>
                      </a:cxn>
                      <a:cxn ang="0">
                        <a:pos x="connsiteX2" y="connsiteY2"/>
                      </a:cxn>
                    </a:cxnLst>
                    <a:rect l="l" t="t" r="r" b="b"/>
                    <a:pathLst>
                      <a:path w="462605" h="563174">
                        <a:moveTo>
                          <a:pt x="462605" y="0"/>
                        </a:moveTo>
                        <a:cubicBezTo>
                          <a:pt x="356263" y="361921"/>
                          <a:pt x="69451" y="527669"/>
                          <a:pt x="0" y="563174"/>
                        </a:cubicBezTo>
                        <a:cubicBezTo>
                          <a:pt x="446498" y="343562"/>
                          <a:pt x="462605" y="0"/>
                          <a:pt x="462605" y="0"/>
                        </a:cubicBezTo>
                        <a:close/>
                      </a:path>
                    </a:pathLst>
                  </a:custGeom>
                  <a:solidFill>
                    <a:srgbClr val="556D3D"/>
                  </a:solidFill>
                  <a:ln w="5770" cap="flat">
                    <a:noFill/>
                    <a:prstDash val="solid"/>
                    <a:miter/>
                  </a:ln>
                </p:spPr>
                <p:txBody>
                  <a:bodyPr rtlCol="0" anchor="ctr"/>
                  <a:lstStyle/>
                  <a:p>
                    <a:endParaRPr lang="th-TH"/>
                  </a:p>
                </p:txBody>
              </p:sp>
              <p:sp>
                <p:nvSpPr>
                  <p:cNvPr id="1827" name="Freeform: Shape 1826">
                    <a:extLst>
                      <a:ext uri="{FF2B5EF4-FFF2-40B4-BE49-F238E27FC236}">
                        <a16:creationId xmlns:a16="http://schemas.microsoft.com/office/drawing/2014/main" id="{83469134-D4E8-4E50-832E-35BBFA0F251D}"/>
                      </a:ext>
                    </a:extLst>
                  </p:cNvPr>
                  <p:cNvSpPr/>
                  <p:nvPr/>
                </p:nvSpPr>
                <p:spPr>
                  <a:xfrm>
                    <a:off x="635407" y="7378342"/>
                    <a:ext cx="15298" cy="7447"/>
                  </a:xfrm>
                  <a:custGeom>
                    <a:avLst/>
                    <a:gdLst>
                      <a:gd name="connsiteX0" fmla="*/ 15299 w 15298"/>
                      <a:gd name="connsiteY0" fmla="*/ 0 h 7447"/>
                      <a:gd name="connsiteX1" fmla="*/ 0 w 15298"/>
                      <a:gd name="connsiteY1" fmla="*/ 7447 h 7447"/>
                      <a:gd name="connsiteX2" fmla="*/ 15299 w 15298"/>
                      <a:gd name="connsiteY2" fmla="*/ 0 h 7447"/>
                    </a:gdLst>
                    <a:ahLst/>
                    <a:cxnLst>
                      <a:cxn ang="0">
                        <a:pos x="connsiteX0" y="connsiteY0"/>
                      </a:cxn>
                      <a:cxn ang="0">
                        <a:pos x="connsiteX1" y="connsiteY1"/>
                      </a:cxn>
                      <a:cxn ang="0">
                        <a:pos x="connsiteX2" y="connsiteY2"/>
                      </a:cxn>
                    </a:cxnLst>
                    <a:rect l="l" t="t" r="r" b="b"/>
                    <a:pathLst>
                      <a:path w="15298" h="7447">
                        <a:moveTo>
                          <a:pt x="15299" y="0"/>
                        </a:moveTo>
                        <a:cubicBezTo>
                          <a:pt x="10218" y="2482"/>
                          <a:pt x="5196" y="4965"/>
                          <a:pt x="0" y="7447"/>
                        </a:cubicBezTo>
                        <a:cubicBezTo>
                          <a:pt x="0" y="7447"/>
                          <a:pt x="5484" y="5023"/>
                          <a:pt x="15299" y="0"/>
                        </a:cubicBezTo>
                        <a:close/>
                      </a:path>
                    </a:pathLst>
                  </a:custGeom>
                  <a:solidFill>
                    <a:srgbClr val="556D3D"/>
                  </a:solidFill>
                  <a:ln w="5770" cap="flat">
                    <a:noFill/>
                    <a:prstDash val="solid"/>
                    <a:miter/>
                  </a:ln>
                </p:spPr>
                <p:txBody>
                  <a:bodyPr rtlCol="0" anchor="ctr"/>
                  <a:lstStyle/>
                  <a:p>
                    <a:endParaRPr lang="th-TH"/>
                  </a:p>
                </p:txBody>
              </p:sp>
              <p:sp>
                <p:nvSpPr>
                  <p:cNvPr id="1828" name="Freeform: Shape 1827">
                    <a:extLst>
                      <a:ext uri="{FF2B5EF4-FFF2-40B4-BE49-F238E27FC236}">
                        <a16:creationId xmlns:a16="http://schemas.microsoft.com/office/drawing/2014/main" id="{7E2EF476-E84E-4D90-89BF-35D53E6F6D51}"/>
                      </a:ext>
                    </a:extLst>
                  </p:cNvPr>
                  <p:cNvSpPr/>
                  <p:nvPr/>
                </p:nvSpPr>
                <p:spPr>
                  <a:xfrm>
                    <a:off x="154443" y="5858552"/>
                    <a:ext cx="3041890" cy="1376557"/>
                  </a:xfrm>
                  <a:custGeom>
                    <a:avLst/>
                    <a:gdLst>
                      <a:gd name="connsiteX0" fmla="*/ 873541 w 3041890"/>
                      <a:gd name="connsiteY0" fmla="*/ 955751 h 1376557"/>
                      <a:gd name="connsiteX1" fmla="*/ 0 w 3041890"/>
                      <a:gd name="connsiteY1" fmla="*/ 1376558 h 1376557"/>
                      <a:gd name="connsiteX2" fmla="*/ 1542768 w 3041890"/>
                      <a:gd name="connsiteY2" fmla="*/ 742143 h 1376557"/>
                      <a:gd name="connsiteX3" fmla="*/ 1549003 w 3041890"/>
                      <a:gd name="connsiteY3" fmla="*/ 749937 h 1376557"/>
                      <a:gd name="connsiteX4" fmla="*/ 1555758 w 3041890"/>
                      <a:gd name="connsiteY4" fmla="*/ 737813 h 1376557"/>
                      <a:gd name="connsiteX5" fmla="*/ 2134808 w 3041890"/>
                      <a:gd name="connsiteY5" fmla="*/ 569294 h 1376557"/>
                      <a:gd name="connsiteX6" fmla="*/ 1539073 w 3041890"/>
                      <a:gd name="connsiteY6" fmla="*/ 1368302 h 1376557"/>
                      <a:gd name="connsiteX7" fmla="*/ 2174239 w 3041890"/>
                      <a:gd name="connsiteY7" fmla="*/ 559999 h 1376557"/>
                      <a:gd name="connsiteX8" fmla="*/ 3018163 w 3041890"/>
                      <a:gd name="connsiteY8" fmla="*/ 490778 h 1376557"/>
                      <a:gd name="connsiteX9" fmla="*/ 3041891 w 3041890"/>
                      <a:gd name="connsiteY9" fmla="*/ 448230 h 1376557"/>
                      <a:gd name="connsiteX10" fmla="*/ 2175220 w 3041890"/>
                      <a:gd name="connsiteY10" fmla="*/ 544123 h 1376557"/>
                      <a:gd name="connsiteX11" fmla="*/ 2129612 w 3041890"/>
                      <a:gd name="connsiteY11" fmla="*/ 554861 h 1376557"/>
                      <a:gd name="connsiteX12" fmla="*/ 1143264 w 3041890"/>
                      <a:gd name="connsiteY12" fmla="*/ 0 h 1376557"/>
                      <a:gd name="connsiteX13" fmla="*/ 2087237 w 3041890"/>
                      <a:gd name="connsiteY13" fmla="*/ 562250 h 1376557"/>
                      <a:gd name="connsiteX14" fmla="*/ 2099534 w 3041890"/>
                      <a:gd name="connsiteY14" fmla="*/ 562019 h 1376557"/>
                      <a:gd name="connsiteX15" fmla="*/ 1550389 w 3041890"/>
                      <a:gd name="connsiteY15" fmla="*/ 714374 h 1376557"/>
                      <a:gd name="connsiteX16" fmla="*/ 471150 w 3041890"/>
                      <a:gd name="connsiteY16" fmla="*/ 405046 h 1376557"/>
                      <a:gd name="connsiteX17" fmla="*/ 1525218 w 3041890"/>
                      <a:gd name="connsiteY17" fmla="*/ 722283 h 1376557"/>
                      <a:gd name="connsiteX18" fmla="*/ 905640 w 3041890"/>
                      <a:gd name="connsiteY18" fmla="*/ 942761 h 1376557"/>
                      <a:gd name="connsiteX19" fmla="*/ 657450 w 3041890"/>
                      <a:gd name="connsiteY19" fmla="*/ 909854 h 1376557"/>
                      <a:gd name="connsiteX20" fmla="*/ 547183 w 3041890"/>
                      <a:gd name="connsiteY20" fmla="*/ 888897 h 1376557"/>
                      <a:gd name="connsiteX21" fmla="*/ 423117 w 3041890"/>
                      <a:gd name="connsiteY21" fmla="*/ 869211 h 1376557"/>
                      <a:gd name="connsiteX22" fmla="*/ 309039 w 3041890"/>
                      <a:gd name="connsiteY22" fmla="*/ 880757 h 1376557"/>
                      <a:gd name="connsiteX23" fmla="*/ 625525 w 3041890"/>
                      <a:gd name="connsiteY23" fmla="*/ 909507 h 1376557"/>
                      <a:gd name="connsiteX24" fmla="*/ 873541 w 3041890"/>
                      <a:gd name="connsiteY24" fmla="*/ 955751 h 137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41890" h="1376557">
                        <a:moveTo>
                          <a:pt x="873541" y="955751"/>
                        </a:moveTo>
                        <a:cubicBezTo>
                          <a:pt x="575644" y="1075948"/>
                          <a:pt x="277228" y="1216294"/>
                          <a:pt x="0" y="1376558"/>
                        </a:cubicBezTo>
                        <a:cubicBezTo>
                          <a:pt x="0" y="1376558"/>
                          <a:pt x="748551" y="1008344"/>
                          <a:pt x="1542768" y="742143"/>
                        </a:cubicBezTo>
                        <a:cubicBezTo>
                          <a:pt x="1546925" y="747165"/>
                          <a:pt x="1549003" y="749937"/>
                          <a:pt x="1549003" y="749937"/>
                        </a:cubicBezTo>
                        <a:lnTo>
                          <a:pt x="1555758" y="737813"/>
                        </a:lnTo>
                        <a:cubicBezTo>
                          <a:pt x="1749679" y="673153"/>
                          <a:pt x="1946140" y="614671"/>
                          <a:pt x="2134808" y="569294"/>
                        </a:cubicBezTo>
                        <a:cubicBezTo>
                          <a:pt x="2152590" y="582399"/>
                          <a:pt x="2104095" y="700114"/>
                          <a:pt x="1539073" y="1368302"/>
                        </a:cubicBezTo>
                        <a:cubicBezTo>
                          <a:pt x="1539073" y="1368302"/>
                          <a:pt x="2147105" y="756287"/>
                          <a:pt x="2174239" y="559999"/>
                        </a:cubicBezTo>
                        <a:cubicBezTo>
                          <a:pt x="2498230" y="484832"/>
                          <a:pt x="2797108" y="450020"/>
                          <a:pt x="3018163" y="490778"/>
                        </a:cubicBezTo>
                        <a:lnTo>
                          <a:pt x="3041891" y="448230"/>
                        </a:lnTo>
                        <a:cubicBezTo>
                          <a:pt x="2956448" y="407933"/>
                          <a:pt x="2623104" y="440840"/>
                          <a:pt x="2175220" y="544123"/>
                        </a:cubicBezTo>
                        <a:cubicBezTo>
                          <a:pt x="2160210" y="547586"/>
                          <a:pt x="2144911" y="551224"/>
                          <a:pt x="2129612" y="554861"/>
                        </a:cubicBezTo>
                        <a:cubicBezTo>
                          <a:pt x="2089893" y="494358"/>
                          <a:pt x="1769077" y="36256"/>
                          <a:pt x="1143264" y="0"/>
                        </a:cubicBezTo>
                        <a:cubicBezTo>
                          <a:pt x="1248913" y="7678"/>
                          <a:pt x="1769077" y="70144"/>
                          <a:pt x="2087237" y="562250"/>
                        </a:cubicBezTo>
                        <a:lnTo>
                          <a:pt x="2099534" y="562019"/>
                        </a:lnTo>
                        <a:cubicBezTo>
                          <a:pt x="1928936" y="603182"/>
                          <a:pt x="1743675" y="654044"/>
                          <a:pt x="1550389" y="714374"/>
                        </a:cubicBezTo>
                        <a:cubicBezTo>
                          <a:pt x="1200130" y="296280"/>
                          <a:pt x="471150" y="405046"/>
                          <a:pt x="471150" y="405046"/>
                        </a:cubicBezTo>
                        <a:cubicBezTo>
                          <a:pt x="1124963" y="353781"/>
                          <a:pt x="1440814" y="631933"/>
                          <a:pt x="1525218" y="722283"/>
                        </a:cubicBezTo>
                        <a:cubicBezTo>
                          <a:pt x="1324369" y="785673"/>
                          <a:pt x="1115322" y="859165"/>
                          <a:pt x="905640" y="942761"/>
                        </a:cubicBezTo>
                        <a:cubicBezTo>
                          <a:pt x="830126" y="918629"/>
                          <a:pt x="733714" y="929887"/>
                          <a:pt x="657450" y="909854"/>
                        </a:cubicBezTo>
                        <a:cubicBezTo>
                          <a:pt x="621195" y="900386"/>
                          <a:pt x="584593" y="890802"/>
                          <a:pt x="547183" y="888897"/>
                        </a:cubicBezTo>
                        <a:cubicBezTo>
                          <a:pt x="519298" y="887454"/>
                          <a:pt x="450886" y="866382"/>
                          <a:pt x="423117" y="869211"/>
                        </a:cubicBezTo>
                        <a:cubicBezTo>
                          <a:pt x="366078" y="874984"/>
                          <a:pt x="366078" y="874984"/>
                          <a:pt x="309039" y="880757"/>
                        </a:cubicBezTo>
                        <a:cubicBezTo>
                          <a:pt x="408915" y="870250"/>
                          <a:pt x="526283" y="895998"/>
                          <a:pt x="625525" y="909507"/>
                        </a:cubicBezTo>
                        <a:cubicBezTo>
                          <a:pt x="687067" y="917821"/>
                          <a:pt x="798547" y="956559"/>
                          <a:pt x="873541" y="955751"/>
                        </a:cubicBezTo>
                        <a:close/>
                      </a:path>
                    </a:pathLst>
                  </a:custGeom>
                  <a:solidFill>
                    <a:srgbClr val="556D3D"/>
                  </a:solidFill>
                  <a:ln w="5770" cap="flat">
                    <a:noFill/>
                    <a:prstDash val="solid"/>
                    <a:miter/>
                  </a:ln>
                </p:spPr>
                <p:txBody>
                  <a:bodyPr rtlCol="0" anchor="ctr"/>
                  <a:lstStyle/>
                  <a:p>
                    <a:endParaRPr lang="th-TH"/>
                  </a:p>
                </p:txBody>
              </p:sp>
            </p:grpSp>
            <p:sp>
              <p:nvSpPr>
                <p:cNvPr id="1823" name="Freeform: Shape 1822">
                  <a:extLst>
                    <a:ext uri="{FF2B5EF4-FFF2-40B4-BE49-F238E27FC236}">
                      <a16:creationId xmlns:a16="http://schemas.microsoft.com/office/drawing/2014/main" id="{6FD60789-F6FB-457A-8D42-2B9FCCCCA817}"/>
                    </a:ext>
                  </a:extLst>
                </p:cNvPr>
                <p:cNvSpPr/>
                <p:nvPr/>
              </p:nvSpPr>
              <p:spPr>
                <a:xfrm>
                  <a:off x="2351890" y="6020836"/>
                  <a:ext cx="867488" cy="747338"/>
                </a:xfrm>
                <a:custGeom>
                  <a:avLst/>
                  <a:gdLst>
                    <a:gd name="connsiteX0" fmla="*/ 609590 w 867488"/>
                    <a:gd name="connsiteY0" fmla="*/ 208643 h 747338"/>
                    <a:gd name="connsiteX1" fmla="*/ 431892 w 867488"/>
                    <a:gd name="connsiteY1" fmla="*/ 288140 h 747338"/>
                    <a:gd name="connsiteX2" fmla="*/ 250267 w 867488"/>
                    <a:gd name="connsiteY2" fmla="*/ 361459 h 747338"/>
                    <a:gd name="connsiteX3" fmla="*/ 563001 w 867488"/>
                    <a:gd name="connsiteY3" fmla="*/ 342927 h 747338"/>
                    <a:gd name="connsiteX4" fmla="*/ 578877 w 867488"/>
                    <a:gd name="connsiteY4" fmla="*/ 360189 h 747338"/>
                    <a:gd name="connsiteX5" fmla="*/ 574720 w 867488"/>
                    <a:gd name="connsiteY5" fmla="*/ 378143 h 747338"/>
                    <a:gd name="connsiteX6" fmla="*/ 237336 w 867488"/>
                    <a:gd name="connsiteY6" fmla="*/ 747339 h 747338"/>
                    <a:gd name="connsiteX7" fmla="*/ 795256 w 867488"/>
                    <a:gd name="connsiteY7" fmla="*/ 376585 h 747338"/>
                    <a:gd name="connsiteX8" fmla="*/ 863437 w 867488"/>
                    <a:gd name="connsiteY8" fmla="*/ 295529 h 747338"/>
                    <a:gd name="connsiteX9" fmla="*/ 866613 w 867488"/>
                    <a:gd name="connsiteY9" fmla="*/ 271282 h 747338"/>
                    <a:gd name="connsiteX10" fmla="*/ 852064 w 867488"/>
                    <a:gd name="connsiteY10" fmla="*/ 251480 h 747338"/>
                    <a:gd name="connsiteX11" fmla="*/ 611091 w 867488"/>
                    <a:gd name="connsiteY11" fmla="*/ 72915 h 747338"/>
                    <a:gd name="connsiteX12" fmla="*/ 355686 w 867488"/>
                    <a:gd name="connsiteY12" fmla="*/ 22746 h 747338"/>
                    <a:gd name="connsiteX13" fmla="*/ 0 w 867488"/>
                    <a:gd name="connsiteY13" fmla="*/ 0 h 747338"/>
                    <a:gd name="connsiteX14" fmla="*/ 156742 w 867488"/>
                    <a:gd name="connsiteY14" fmla="*/ 64775 h 747338"/>
                    <a:gd name="connsiteX15" fmla="*/ 292527 w 867488"/>
                    <a:gd name="connsiteY15" fmla="*/ 73666 h 747338"/>
                    <a:gd name="connsiteX16" fmla="*/ 609590 w 867488"/>
                    <a:gd name="connsiteY16" fmla="*/ 208643 h 74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67488" h="747338">
                      <a:moveTo>
                        <a:pt x="609590" y="208643"/>
                      </a:moveTo>
                      <a:cubicBezTo>
                        <a:pt x="577607" y="268453"/>
                        <a:pt x="499438" y="282366"/>
                        <a:pt x="431892" y="288140"/>
                      </a:cubicBezTo>
                      <a:cubicBezTo>
                        <a:pt x="364346" y="293971"/>
                        <a:pt x="286581" y="304189"/>
                        <a:pt x="250267" y="361459"/>
                      </a:cubicBezTo>
                      <a:cubicBezTo>
                        <a:pt x="338366" y="294201"/>
                        <a:pt x="467628" y="286581"/>
                        <a:pt x="563001" y="342927"/>
                      </a:cubicBezTo>
                      <a:cubicBezTo>
                        <a:pt x="569929" y="347026"/>
                        <a:pt x="577318" y="352280"/>
                        <a:pt x="578877" y="360189"/>
                      </a:cubicBezTo>
                      <a:cubicBezTo>
                        <a:pt x="580089" y="366308"/>
                        <a:pt x="577376" y="372486"/>
                        <a:pt x="574720" y="378143"/>
                      </a:cubicBezTo>
                      <a:cubicBezTo>
                        <a:pt x="502325" y="531075"/>
                        <a:pt x="383166" y="661491"/>
                        <a:pt x="237336" y="747339"/>
                      </a:cubicBezTo>
                      <a:cubicBezTo>
                        <a:pt x="437030" y="646308"/>
                        <a:pt x="624774" y="521549"/>
                        <a:pt x="795256" y="376585"/>
                      </a:cubicBezTo>
                      <a:cubicBezTo>
                        <a:pt x="822448" y="353492"/>
                        <a:pt x="850101" y="328610"/>
                        <a:pt x="863437" y="295529"/>
                      </a:cubicBezTo>
                      <a:cubicBezTo>
                        <a:pt x="866555" y="287851"/>
                        <a:pt x="868806" y="279307"/>
                        <a:pt x="866613" y="271282"/>
                      </a:cubicBezTo>
                      <a:cubicBezTo>
                        <a:pt x="864419" y="263257"/>
                        <a:pt x="858126" y="257195"/>
                        <a:pt x="852064" y="251480"/>
                      </a:cubicBezTo>
                      <a:cubicBezTo>
                        <a:pt x="778860" y="182548"/>
                        <a:pt x="703578" y="112288"/>
                        <a:pt x="611091" y="72915"/>
                      </a:cubicBezTo>
                      <a:cubicBezTo>
                        <a:pt x="530902" y="38796"/>
                        <a:pt x="442572" y="29963"/>
                        <a:pt x="355686" y="22746"/>
                      </a:cubicBezTo>
                      <a:cubicBezTo>
                        <a:pt x="237278" y="12932"/>
                        <a:pt x="118697" y="5311"/>
                        <a:pt x="0" y="0"/>
                      </a:cubicBezTo>
                      <a:cubicBezTo>
                        <a:pt x="46474" y="2078"/>
                        <a:pt x="106862" y="54614"/>
                        <a:pt x="156742" y="64775"/>
                      </a:cubicBezTo>
                      <a:cubicBezTo>
                        <a:pt x="201715" y="73897"/>
                        <a:pt x="246746" y="68989"/>
                        <a:pt x="292527" y="73666"/>
                      </a:cubicBezTo>
                      <a:cubicBezTo>
                        <a:pt x="408568" y="85616"/>
                        <a:pt x="521030" y="132552"/>
                        <a:pt x="609590" y="208643"/>
                      </a:cubicBezTo>
                      <a:close/>
                    </a:path>
                  </a:pathLst>
                </a:custGeom>
                <a:solidFill>
                  <a:srgbClr val="505B49">
                    <a:alpha val="18000"/>
                  </a:srgbClr>
                </a:solidFill>
                <a:ln w="5770" cap="flat">
                  <a:noFill/>
                  <a:prstDash val="solid"/>
                  <a:miter/>
                </a:ln>
              </p:spPr>
              <p:txBody>
                <a:bodyPr rtlCol="0" anchor="ctr"/>
                <a:lstStyle/>
                <a:p>
                  <a:endParaRPr lang="th-TH"/>
                </a:p>
              </p:txBody>
            </p:sp>
          </p:grpSp>
          <p:grpSp>
            <p:nvGrpSpPr>
              <p:cNvPr id="1345" name="Graphic 3">
                <a:extLst>
                  <a:ext uri="{FF2B5EF4-FFF2-40B4-BE49-F238E27FC236}">
                    <a16:creationId xmlns:a16="http://schemas.microsoft.com/office/drawing/2014/main" id="{A1784E04-21C2-4F8B-B044-DA8F6672DF3B}"/>
                  </a:ext>
                </a:extLst>
              </p:cNvPr>
              <p:cNvGrpSpPr/>
              <p:nvPr/>
            </p:nvGrpSpPr>
            <p:grpSpPr>
              <a:xfrm rot="2496040">
                <a:off x="147670" y="2977026"/>
                <a:ext cx="3458917" cy="2310474"/>
                <a:chOff x="-482454" y="3632795"/>
                <a:chExt cx="3458917" cy="2310474"/>
              </a:xfrm>
            </p:grpSpPr>
            <p:pic>
              <p:nvPicPr>
                <p:cNvPr id="1643" name="Picture 1642">
                  <a:extLst>
                    <a:ext uri="{FF2B5EF4-FFF2-40B4-BE49-F238E27FC236}">
                      <a16:creationId xmlns:a16="http://schemas.microsoft.com/office/drawing/2014/main" id="{36934E2F-5E85-4C44-8BA9-0FD414304171}"/>
                    </a:ext>
                  </a:extLst>
                </p:cNvPr>
                <p:cNvPicPr>
                  <a:picLocks noChangeAspect="1"/>
                </p:cNvPicPr>
                <p:nvPr/>
              </p:nvPicPr>
              <p:blipFill>
                <a:blip r:embed="rId40"/>
                <a:stretch>
                  <a:fillRect/>
                </a:stretch>
              </p:blipFill>
              <p:spPr>
                <a:xfrm>
                  <a:off x="488221" y="4221660"/>
                  <a:ext cx="2488242" cy="1189275"/>
                </a:xfrm>
                <a:custGeom>
                  <a:avLst/>
                  <a:gdLst>
                    <a:gd name="connsiteX0" fmla="*/ 278 w 2488242"/>
                    <a:gd name="connsiteY0" fmla="*/ 171 h 1189275"/>
                    <a:gd name="connsiteX1" fmla="*/ 2488521 w 2488242"/>
                    <a:gd name="connsiteY1" fmla="*/ 171 h 1189275"/>
                    <a:gd name="connsiteX2" fmla="*/ 2488521 w 2488242"/>
                    <a:gd name="connsiteY2" fmla="*/ 1189447 h 1189275"/>
                    <a:gd name="connsiteX3" fmla="*/ 278 w 2488242"/>
                    <a:gd name="connsiteY3" fmla="*/ 1189447 h 1189275"/>
                  </a:gdLst>
                  <a:ahLst/>
                  <a:cxnLst>
                    <a:cxn ang="0">
                      <a:pos x="connsiteX0" y="connsiteY0"/>
                    </a:cxn>
                    <a:cxn ang="0">
                      <a:pos x="connsiteX1" y="connsiteY1"/>
                    </a:cxn>
                    <a:cxn ang="0">
                      <a:pos x="connsiteX2" y="connsiteY2"/>
                    </a:cxn>
                    <a:cxn ang="0">
                      <a:pos x="connsiteX3" y="connsiteY3"/>
                    </a:cxn>
                  </a:cxnLst>
                  <a:rect l="l" t="t" r="r" b="b"/>
                  <a:pathLst>
                    <a:path w="2488242" h="1189275">
                      <a:moveTo>
                        <a:pt x="278" y="171"/>
                      </a:moveTo>
                      <a:lnTo>
                        <a:pt x="2488521" y="171"/>
                      </a:lnTo>
                      <a:lnTo>
                        <a:pt x="2488521" y="1189447"/>
                      </a:lnTo>
                      <a:lnTo>
                        <a:pt x="278" y="1189447"/>
                      </a:lnTo>
                      <a:close/>
                    </a:path>
                  </a:pathLst>
                </a:custGeom>
              </p:spPr>
            </p:pic>
            <p:grpSp>
              <p:nvGrpSpPr>
                <p:cNvPr id="1644" name="Graphic 3">
                  <a:extLst>
                    <a:ext uri="{FF2B5EF4-FFF2-40B4-BE49-F238E27FC236}">
                      <a16:creationId xmlns:a16="http://schemas.microsoft.com/office/drawing/2014/main" id="{5EDB9E1D-9C8A-4B2A-B2A5-5EE09F6DAFE2}"/>
                    </a:ext>
                  </a:extLst>
                </p:cNvPr>
                <p:cNvGrpSpPr/>
                <p:nvPr/>
              </p:nvGrpSpPr>
              <p:grpSpPr>
                <a:xfrm>
                  <a:off x="1077373" y="4152382"/>
                  <a:ext cx="756000" cy="715874"/>
                  <a:chOff x="1077373" y="4152382"/>
                  <a:chExt cx="756000" cy="715874"/>
                </a:xfrm>
              </p:grpSpPr>
              <p:sp>
                <p:nvSpPr>
                  <p:cNvPr id="1801" name="Freeform: Shape 1800">
                    <a:extLst>
                      <a:ext uri="{FF2B5EF4-FFF2-40B4-BE49-F238E27FC236}">
                        <a16:creationId xmlns:a16="http://schemas.microsoft.com/office/drawing/2014/main" id="{C8EB34B5-72C0-49AB-A870-13F12A5BD1D4}"/>
                      </a:ext>
                    </a:extLst>
                  </p:cNvPr>
                  <p:cNvSpPr/>
                  <p:nvPr/>
                </p:nvSpPr>
                <p:spPr>
                  <a:xfrm>
                    <a:off x="1077373" y="4153673"/>
                    <a:ext cx="754776" cy="697850"/>
                  </a:xfrm>
                  <a:custGeom>
                    <a:avLst/>
                    <a:gdLst>
                      <a:gd name="connsiteX0" fmla="*/ 165027 w 754776"/>
                      <a:gd name="connsiteY0" fmla="*/ 665706 h 697850"/>
                      <a:gd name="connsiteX1" fmla="*/ 612276 w 754776"/>
                      <a:gd name="connsiteY1" fmla="*/ 555900 h 697850"/>
                      <a:gd name="connsiteX2" fmla="*/ 669373 w 754776"/>
                      <a:gd name="connsiteY2" fmla="*/ 112750 h 697850"/>
                      <a:gd name="connsiteX3" fmla="*/ 633001 w 754776"/>
                      <a:gd name="connsiteY3" fmla="*/ 0 h 697850"/>
                      <a:gd name="connsiteX4" fmla="*/ 482148 w 754776"/>
                      <a:gd name="connsiteY4" fmla="*/ 58656 h 697850"/>
                      <a:gd name="connsiteX5" fmla="*/ 13654 w 754776"/>
                      <a:gd name="connsiteY5" fmla="*/ 432989 h 697850"/>
                      <a:gd name="connsiteX6" fmla="*/ 90784 w 754776"/>
                      <a:gd name="connsiteY6" fmla="*/ 627430 h 697850"/>
                      <a:gd name="connsiteX7" fmla="*/ 165027 w 754776"/>
                      <a:gd name="connsiteY7" fmla="*/ 665706 h 69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776" h="697850">
                        <a:moveTo>
                          <a:pt x="165027" y="665706"/>
                        </a:moveTo>
                        <a:cubicBezTo>
                          <a:pt x="165027" y="665706"/>
                          <a:pt x="310280" y="787866"/>
                          <a:pt x="612276" y="555900"/>
                        </a:cubicBezTo>
                        <a:cubicBezTo>
                          <a:pt x="886560" y="345179"/>
                          <a:pt x="682939" y="136709"/>
                          <a:pt x="669373" y="112750"/>
                        </a:cubicBezTo>
                        <a:cubicBezTo>
                          <a:pt x="655806" y="88849"/>
                          <a:pt x="602173" y="72684"/>
                          <a:pt x="633001" y="0"/>
                        </a:cubicBezTo>
                        <a:cubicBezTo>
                          <a:pt x="633001" y="0"/>
                          <a:pt x="601942" y="37872"/>
                          <a:pt x="482148" y="58656"/>
                        </a:cubicBezTo>
                        <a:cubicBezTo>
                          <a:pt x="152673" y="115810"/>
                          <a:pt x="60763" y="278903"/>
                          <a:pt x="13654" y="432989"/>
                        </a:cubicBezTo>
                        <a:cubicBezTo>
                          <a:pt x="-33455" y="587075"/>
                          <a:pt x="53489" y="617096"/>
                          <a:pt x="90784" y="627430"/>
                        </a:cubicBezTo>
                        <a:cubicBezTo>
                          <a:pt x="128136" y="637764"/>
                          <a:pt x="165027" y="665706"/>
                          <a:pt x="165027" y="665706"/>
                        </a:cubicBezTo>
                        <a:close/>
                      </a:path>
                    </a:pathLst>
                  </a:custGeom>
                  <a:solidFill>
                    <a:srgbClr val="FBFFFF"/>
                  </a:solidFill>
                  <a:ln w="5770" cap="flat">
                    <a:noFill/>
                    <a:prstDash val="solid"/>
                    <a:miter/>
                  </a:ln>
                </p:spPr>
                <p:txBody>
                  <a:bodyPr rtlCol="0" anchor="ctr"/>
                  <a:lstStyle/>
                  <a:p>
                    <a:endParaRPr lang="th-TH"/>
                  </a:p>
                </p:txBody>
              </p:sp>
              <p:pic>
                <p:nvPicPr>
                  <p:cNvPr id="1802" name="Picture 1801">
                    <a:extLst>
                      <a:ext uri="{FF2B5EF4-FFF2-40B4-BE49-F238E27FC236}">
                        <a16:creationId xmlns:a16="http://schemas.microsoft.com/office/drawing/2014/main" id="{B3F8DE03-3604-49C1-9A15-34B1D26A2608}"/>
                      </a:ext>
                    </a:extLst>
                  </p:cNvPr>
                  <p:cNvPicPr>
                    <a:picLocks noChangeAspect="1"/>
                  </p:cNvPicPr>
                  <p:nvPr/>
                </p:nvPicPr>
                <p:blipFill>
                  <a:blip r:embed="rId41"/>
                  <a:stretch>
                    <a:fillRect/>
                  </a:stretch>
                </p:blipFill>
                <p:spPr>
                  <a:xfrm>
                    <a:off x="1232962" y="4152382"/>
                    <a:ext cx="600411" cy="715874"/>
                  </a:xfrm>
                  <a:custGeom>
                    <a:avLst/>
                    <a:gdLst>
                      <a:gd name="connsiteX0" fmla="*/ 407 w 600411"/>
                      <a:gd name="connsiteY0" fmla="*/ 159 h 715874"/>
                      <a:gd name="connsiteX1" fmla="*/ 600818 w 600411"/>
                      <a:gd name="connsiteY1" fmla="*/ 159 h 715874"/>
                      <a:gd name="connsiteX2" fmla="*/ 600818 w 600411"/>
                      <a:gd name="connsiteY2" fmla="*/ 716034 h 715874"/>
                      <a:gd name="connsiteX3" fmla="*/ 407 w 600411"/>
                      <a:gd name="connsiteY3" fmla="*/ 716034 h 715874"/>
                    </a:gdLst>
                    <a:ahLst/>
                    <a:cxnLst>
                      <a:cxn ang="0">
                        <a:pos x="connsiteX0" y="connsiteY0"/>
                      </a:cxn>
                      <a:cxn ang="0">
                        <a:pos x="connsiteX1" y="connsiteY1"/>
                      </a:cxn>
                      <a:cxn ang="0">
                        <a:pos x="connsiteX2" y="connsiteY2"/>
                      </a:cxn>
                      <a:cxn ang="0">
                        <a:pos x="connsiteX3" y="connsiteY3"/>
                      </a:cxn>
                    </a:cxnLst>
                    <a:rect l="l" t="t" r="r" b="b"/>
                    <a:pathLst>
                      <a:path w="600411" h="715874">
                        <a:moveTo>
                          <a:pt x="407" y="159"/>
                        </a:moveTo>
                        <a:lnTo>
                          <a:pt x="600818" y="159"/>
                        </a:lnTo>
                        <a:lnTo>
                          <a:pt x="600818" y="716034"/>
                        </a:lnTo>
                        <a:lnTo>
                          <a:pt x="407" y="716034"/>
                        </a:lnTo>
                        <a:close/>
                      </a:path>
                    </a:pathLst>
                  </a:custGeom>
                </p:spPr>
              </p:pic>
              <p:pic>
                <p:nvPicPr>
                  <p:cNvPr id="1803" name="Picture 1802">
                    <a:extLst>
                      <a:ext uri="{FF2B5EF4-FFF2-40B4-BE49-F238E27FC236}">
                        <a16:creationId xmlns:a16="http://schemas.microsoft.com/office/drawing/2014/main" id="{8B11DCCE-6C62-4728-B05D-941013EB9A4B}"/>
                      </a:ext>
                    </a:extLst>
                  </p:cNvPr>
                  <p:cNvPicPr>
                    <a:picLocks noChangeAspect="1"/>
                  </p:cNvPicPr>
                  <p:nvPr/>
                </p:nvPicPr>
                <p:blipFill>
                  <a:blip r:embed="rId42"/>
                  <a:stretch>
                    <a:fillRect/>
                  </a:stretch>
                </p:blipFill>
                <p:spPr>
                  <a:xfrm>
                    <a:off x="1082859" y="4181248"/>
                    <a:ext cx="617730" cy="629277"/>
                  </a:xfrm>
                  <a:custGeom>
                    <a:avLst/>
                    <a:gdLst>
                      <a:gd name="connsiteX0" fmla="*/ 381 w 617730"/>
                      <a:gd name="connsiteY0" fmla="*/ 164 h 629277"/>
                      <a:gd name="connsiteX1" fmla="*/ 618112 w 617730"/>
                      <a:gd name="connsiteY1" fmla="*/ 164 h 629277"/>
                      <a:gd name="connsiteX2" fmla="*/ 618112 w 617730"/>
                      <a:gd name="connsiteY2" fmla="*/ 629441 h 629277"/>
                      <a:gd name="connsiteX3" fmla="*/ 381 w 617730"/>
                      <a:gd name="connsiteY3" fmla="*/ 629441 h 629277"/>
                    </a:gdLst>
                    <a:ahLst/>
                    <a:cxnLst>
                      <a:cxn ang="0">
                        <a:pos x="connsiteX0" y="connsiteY0"/>
                      </a:cxn>
                      <a:cxn ang="0">
                        <a:pos x="connsiteX1" y="connsiteY1"/>
                      </a:cxn>
                      <a:cxn ang="0">
                        <a:pos x="connsiteX2" y="connsiteY2"/>
                      </a:cxn>
                      <a:cxn ang="0">
                        <a:pos x="connsiteX3" y="connsiteY3"/>
                      </a:cxn>
                    </a:cxnLst>
                    <a:rect l="l" t="t" r="r" b="b"/>
                    <a:pathLst>
                      <a:path w="617730" h="629277">
                        <a:moveTo>
                          <a:pt x="381" y="164"/>
                        </a:moveTo>
                        <a:lnTo>
                          <a:pt x="618112" y="164"/>
                        </a:lnTo>
                        <a:lnTo>
                          <a:pt x="618112" y="629441"/>
                        </a:lnTo>
                        <a:lnTo>
                          <a:pt x="381" y="629441"/>
                        </a:lnTo>
                        <a:close/>
                      </a:path>
                    </a:pathLst>
                  </a:custGeom>
                </p:spPr>
              </p:pic>
              <p:grpSp>
                <p:nvGrpSpPr>
                  <p:cNvPr id="1804" name="Graphic 3">
                    <a:extLst>
                      <a:ext uri="{FF2B5EF4-FFF2-40B4-BE49-F238E27FC236}">
                        <a16:creationId xmlns:a16="http://schemas.microsoft.com/office/drawing/2014/main" id="{8ED14919-964F-435D-8E6B-392A409E325A}"/>
                      </a:ext>
                    </a:extLst>
                  </p:cNvPr>
                  <p:cNvGrpSpPr/>
                  <p:nvPr/>
                </p:nvGrpSpPr>
                <p:grpSpPr>
                  <a:xfrm>
                    <a:off x="1139926" y="4229706"/>
                    <a:ext cx="614959" cy="533244"/>
                    <a:chOff x="1139926" y="4229706"/>
                    <a:chExt cx="614959" cy="533244"/>
                  </a:xfrm>
                </p:grpSpPr>
                <p:sp>
                  <p:nvSpPr>
                    <p:cNvPr id="1805" name="Freeform: Shape 1804">
                      <a:extLst>
                        <a:ext uri="{FF2B5EF4-FFF2-40B4-BE49-F238E27FC236}">
                          <a16:creationId xmlns:a16="http://schemas.microsoft.com/office/drawing/2014/main" id="{9F05091D-87BE-4797-B406-758248328A1E}"/>
                        </a:ext>
                      </a:extLst>
                    </p:cNvPr>
                    <p:cNvSpPr/>
                    <p:nvPr/>
                  </p:nvSpPr>
                  <p:spPr>
                    <a:xfrm>
                      <a:off x="1277443" y="4674068"/>
                      <a:ext cx="398465" cy="88882"/>
                    </a:xfrm>
                    <a:custGeom>
                      <a:avLst/>
                      <a:gdLst>
                        <a:gd name="connsiteX0" fmla="*/ 693 w 398465"/>
                        <a:gd name="connsiteY0" fmla="*/ 81344 h 88882"/>
                        <a:gd name="connsiteX1" fmla="*/ 26037 w 398465"/>
                        <a:gd name="connsiteY1" fmla="*/ 85039 h 88882"/>
                        <a:gd name="connsiteX2" fmla="*/ 51728 w 398465"/>
                        <a:gd name="connsiteY2" fmla="*/ 86020 h 88882"/>
                        <a:gd name="connsiteX3" fmla="*/ 103051 w 398465"/>
                        <a:gd name="connsiteY3" fmla="*/ 82383 h 88882"/>
                        <a:gd name="connsiteX4" fmla="*/ 154202 w 398465"/>
                        <a:gd name="connsiteY4" fmla="*/ 75629 h 88882"/>
                        <a:gd name="connsiteX5" fmla="*/ 205237 w 398465"/>
                        <a:gd name="connsiteY5" fmla="*/ 67893 h 88882"/>
                        <a:gd name="connsiteX6" fmla="*/ 255868 w 398465"/>
                        <a:gd name="connsiteY6" fmla="*/ 57905 h 88882"/>
                        <a:gd name="connsiteX7" fmla="*/ 305575 w 398465"/>
                        <a:gd name="connsiteY7" fmla="*/ 44223 h 88882"/>
                        <a:gd name="connsiteX8" fmla="*/ 353550 w 398465"/>
                        <a:gd name="connsiteY8" fmla="*/ 25344 h 88882"/>
                        <a:gd name="connsiteX9" fmla="*/ 398465 w 398465"/>
                        <a:gd name="connsiteY9" fmla="*/ 0 h 88882"/>
                        <a:gd name="connsiteX10" fmla="*/ 353723 w 398465"/>
                        <a:gd name="connsiteY10" fmla="*/ 25748 h 88882"/>
                        <a:gd name="connsiteX11" fmla="*/ 305806 w 398465"/>
                        <a:gd name="connsiteY11" fmla="*/ 45031 h 88882"/>
                        <a:gd name="connsiteX12" fmla="*/ 256098 w 398465"/>
                        <a:gd name="connsiteY12" fmla="*/ 59117 h 88882"/>
                        <a:gd name="connsiteX13" fmla="*/ 205468 w 398465"/>
                        <a:gd name="connsiteY13" fmla="*/ 69509 h 88882"/>
                        <a:gd name="connsiteX14" fmla="*/ 154433 w 398465"/>
                        <a:gd name="connsiteY14" fmla="*/ 77649 h 88882"/>
                        <a:gd name="connsiteX15" fmla="*/ 103282 w 398465"/>
                        <a:gd name="connsiteY15" fmla="*/ 84808 h 88882"/>
                        <a:gd name="connsiteX16" fmla="*/ 51670 w 398465"/>
                        <a:gd name="connsiteY16" fmla="*/ 88849 h 88882"/>
                        <a:gd name="connsiteX17" fmla="*/ 25748 w 398465"/>
                        <a:gd name="connsiteY17" fmla="*/ 88099 h 88882"/>
                        <a:gd name="connsiteX18" fmla="*/ 0 w 398465"/>
                        <a:gd name="connsiteY18" fmla="*/ 84519 h 88882"/>
                        <a:gd name="connsiteX19" fmla="*/ 693 w 398465"/>
                        <a:gd name="connsiteY19" fmla="*/ 81344 h 8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8465" h="88882">
                          <a:moveTo>
                            <a:pt x="693" y="81344"/>
                          </a:moveTo>
                          <a:cubicBezTo>
                            <a:pt x="9064" y="83076"/>
                            <a:pt x="17551" y="84288"/>
                            <a:pt x="26037" y="85039"/>
                          </a:cubicBezTo>
                          <a:cubicBezTo>
                            <a:pt x="34581" y="85790"/>
                            <a:pt x="43126" y="86020"/>
                            <a:pt x="51728" y="86020"/>
                          </a:cubicBezTo>
                          <a:cubicBezTo>
                            <a:pt x="68874" y="85905"/>
                            <a:pt x="86020" y="84404"/>
                            <a:pt x="103051" y="82383"/>
                          </a:cubicBezTo>
                          <a:cubicBezTo>
                            <a:pt x="120140" y="80363"/>
                            <a:pt x="137171" y="77938"/>
                            <a:pt x="154202" y="75629"/>
                          </a:cubicBezTo>
                          <a:cubicBezTo>
                            <a:pt x="171233" y="73319"/>
                            <a:pt x="188263" y="70722"/>
                            <a:pt x="205237" y="67893"/>
                          </a:cubicBezTo>
                          <a:cubicBezTo>
                            <a:pt x="222210" y="65064"/>
                            <a:pt x="239068" y="61715"/>
                            <a:pt x="255868" y="57905"/>
                          </a:cubicBezTo>
                          <a:cubicBezTo>
                            <a:pt x="272610" y="54037"/>
                            <a:pt x="289237" y="49476"/>
                            <a:pt x="305575" y="44223"/>
                          </a:cubicBezTo>
                          <a:cubicBezTo>
                            <a:pt x="321913" y="38854"/>
                            <a:pt x="337904" y="32561"/>
                            <a:pt x="353550" y="25344"/>
                          </a:cubicBezTo>
                          <a:cubicBezTo>
                            <a:pt x="369080" y="17955"/>
                            <a:pt x="384090" y="9468"/>
                            <a:pt x="398465" y="0"/>
                          </a:cubicBezTo>
                          <a:cubicBezTo>
                            <a:pt x="384148" y="9584"/>
                            <a:pt x="369195" y="18185"/>
                            <a:pt x="353723" y="25748"/>
                          </a:cubicBezTo>
                          <a:cubicBezTo>
                            <a:pt x="338135" y="33080"/>
                            <a:pt x="322144" y="39489"/>
                            <a:pt x="305806" y="45031"/>
                          </a:cubicBezTo>
                          <a:cubicBezTo>
                            <a:pt x="289467" y="50400"/>
                            <a:pt x="272841" y="55134"/>
                            <a:pt x="256098" y="59117"/>
                          </a:cubicBezTo>
                          <a:cubicBezTo>
                            <a:pt x="239299" y="63043"/>
                            <a:pt x="222441" y="66507"/>
                            <a:pt x="205468" y="69509"/>
                          </a:cubicBezTo>
                          <a:cubicBezTo>
                            <a:pt x="188494" y="72453"/>
                            <a:pt x="171521" y="75225"/>
                            <a:pt x="154433" y="77649"/>
                          </a:cubicBezTo>
                          <a:cubicBezTo>
                            <a:pt x="137402" y="80132"/>
                            <a:pt x="120371" y="82672"/>
                            <a:pt x="103282" y="84808"/>
                          </a:cubicBezTo>
                          <a:cubicBezTo>
                            <a:pt x="86194" y="86944"/>
                            <a:pt x="68990" y="88561"/>
                            <a:pt x="51670" y="88849"/>
                          </a:cubicBezTo>
                          <a:cubicBezTo>
                            <a:pt x="43010" y="88965"/>
                            <a:pt x="34351" y="88792"/>
                            <a:pt x="25748" y="88099"/>
                          </a:cubicBezTo>
                          <a:cubicBezTo>
                            <a:pt x="17089" y="87406"/>
                            <a:pt x="8487" y="86194"/>
                            <a:pt x="0" y="84519"/>
                          </a:cubicBezTo>
                          <a:lnTo>
                            <a:pt x="693" y="81344"/>
                          </a:lnTo>
                          <a:close/>
                        </a:path>
                      </a:pathLst>
                    </a:custGeom>
                    <a:solidFill>
                      <a:srgbClr val="A0A58F"/>
                    </a:solidFill>
                    <a:ln w="5770" cap="flat">
                      <a:noFill/>
                      <a:prstDash val="solid"/>
                      <a:miter/>
                    </a:ln>
                  </p:spPr>
                  <p:txBody>
                    <a:bodyPr rtlCol="0" anchor="ctr"/>
                    <a:lstStyle/>
                    <a:p>
                      <a:endParaRPr lang="th-TH"/>
                    </a:p>
                  </p:txBody>
                </p:sp>
                <p:sp>
                  <p:nvSpPr>
                    <p:cNvPr id="1806" name="Freeform: Shape 1805">
                      <a:extLst>
                        <a:ext uri="{FF2B5EF4-FFF2-40B4-BE49-F238E27FC236}">
                          <a16:creationId xmlns:a16="http://schemas.microsoft.com/office/drawing/2014/main" id="{FC903377-4498-4749-A01E-88B1D9E750B9}"/>
                        </a:ext>
                      </a:extLst>
                    </p:cNvPr>
                    <p:cNvSpPr/>
                    <p:nvPr/>
                  </p:nvSpPr>
                  <p:spPr>
                    <a:xfrm>
                      <a:off x="1340371" y="4590241"/>
                      <a:ext cx="368156" cy="81777"/>
                    </a:xfrm>
                    <a:custGeom>
                      <a:avLst/>
                      <a:gdLst>
                        <a:gd name="connsiteX0" fmla="*/ 751 w 368156"/>
                        <a:gd name="connsiteY0" fmla="*/ 72800 h 81777"/>
                        <a:gd name="connsiteX1" fmla="*/ 24074 w 368156"/>
                        <a:gd name="connsiteY1" fmla="*/ 77245 h 81777"/>
                        <a:gd name="connsiteX2" fmla="*/ 47802 w 368156"/>
                        <a:gd name="connsiteY2" fmla="*/ 78977 h 81777"/>
                        <a:gd name="connsiteX3" fmla="*/ 95373 w 368156"/>
                        <a:gd name="connsiteY3" fmla="*/ 76726 h 81777"/>
                        <a:gd name="connsiteX4" fmla="*/ 142829 w 368156"/>
                        <a:gd name="connsiteY4" fmla="*/ 71183 h 81777"/>
                        <a:gd name="connsiteX5" fmla="*/ 190169 w 368156"/>
                        <a:gd name="connsiteY5" fmla="*/ 64602 h 81777"/>
                        <a:gd name="connsiteX6" fmla="*/ 237105 w 368156"/>
                        <a:gd name="connsiteY6" fmla="*/ 55711 h 81777"/>
                        <a:gd name="connsiteX7" fmla="*/ 283117 w 368156"/>
                        <a:gd name="connsiteY7" fmla="*/ 42953 h 81777"/>
                        <a:gd name="connsiteX8" fmla="*/ 327282 w 368156"/>
                        <a:gd name="connsiteY8" fmla="*/ 24767 h 81777"/>
                        <a:gd name="connsiteX9" fmla="*/ 368156 w 368156"/>
                        <a:gd name="connsiteY9" fmla="*/ 0 h 81777"/>
                        <a:gd name="connsiteX10" fmla="*/ 327455 w 368156"/>
                        <a:gd name="connsiteY10" fmla="*/ 25113 h 81777"/>
                        <a:gd name="connsiteX11" fmla="*/ 283348 w 368156"/>
                        <a:gd name="connsiteY11" fmla="*/ 43703 h 81777"/>
                        <a:gd name="connsiteX12" fmla="*/ 237336 w 368156"/>
                        <a:gd name="connsiteY12" fmla="*/ 56866 h 81777"/>
                        <a:gd name="connsiteX13" fmla="*/ 190400 w 368156"/>
                        <a:gd name="connsiteY13" fmla="*/ 66161 h 81777"/>
                        <a:gd name="connsiteX14" fmla="*/ 143060 w 368156"/>
                        <a:gd name="connsiteY14" fmla="*/ 73146 h 81777"/>
                        <a:gd name="connsiteX15" fmla="*/ 95604 w 368156"/>
                        <a:gd name="connsiteY15" fmla="*/ 79093 h 81777"/>
                        <a:gd name="connsiteX16" fmla="*/ 47744 w 368156"/>
                        <a:gd name="connsiteY16" fmla="*/ 81748 h 81777"/>
                        <a:gd name="connsiteX17" fmla="*/ 23728 w 368156"/>
                        <a:gd name="connsiteY17" fmla="*/ 80190 h 81777"/>
                        <a:gd name="connsiteX18" fmla="*/ 0 w 368156"/>
                        <a:gd name="connsiteY18" fmla="*/ 75860 h 81777"/>
                        <a:gd name="connsiteX19" fmla="*/ 751 w 368156"/>
                        <a:gd name="connsiteY19" fmla="*/ 72800 h 8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8156" h="81777">
                          <a:moveTo>
                            <a:pt x="751" y="72800"/>
                          </a:moveTo>
                          <a:cubicBezTo>
                            <a:pt x="8429" y="74763"/>
                            <a:pt x="16223" y="76206"/>
                            <a:pt x="24074" y="77245"/>
                          </a:cubicBezTo>
                          <a:cubicBezTo>
                            <a:pt x="31926" y="78227"/>
                            <a:pt x="39835" y="78746"/>
                            <a:pt x="47802" y="78977"/>
                          </a:cubicBezTo>
                          <a:cubicBezTo>
                            <a:pt x="63678" y="79324"/>
                            <a:pt x="79554" y="78284"/>
                            <a:pt x="95373" y="76726"/>
                          </a:cubicBezTo>
                          <a:cubicBezTo>
                            <a:pt x="111192" y="75109"/>
                            <a:pt x="127010" y="73089"/>
                            <a:pt x="142829" y="71183"/>
                          </a:cubicBezTo>
                          <a:cubicBezTo>
                            <a:pt x="158647" y="69221"/>
                            <a:pt x="174408" y="67027"/>
                            <a:pt x="190169" y="64602"/>
                          </a:cubicBezTo>
                          <a:cubicBezTo>
                            <a:pt x="205930" y="62120"/>
                            <a:pt x="221575" y="59117"/>
                            <a:pt x="237105" y="55711"/>
                          </a:cubicBezTo>
                          <a:cubicBezTo>
                            <a:pt x="252635" y="52190"/>
                            <a:pt x="267991" y="47917"/>
                            <a:pt x="283117" y="42953"/>
                          </a:cubicBezTo>
                          <a:cubicBezTo>
                            <a:pt x="298185" y="37872"/>
                            <a:pt x="312964" y="31753"/>
                            <a:pt x="327282" y="24767"/>
                          </a:cubicBezTo>
                          <a:cubicBezTo>
                            <a:pt x="341542" y="17608"/>
                            <a:pt x="355166" y="9237"/>
                            <a:pt x="368156" y="0"/>
                          </a:cubicBezTo>
                          <a:cubicBezTo>
                            <a:pt x="355224" y="9353"/>
                            <a:pt x="341657" y="17839"/>
                            <a:pt x="327455" y="25113"/>
                          </a:cubicBezTo>
                          <a:cubicBezTo>
                            <a:pt x="313195" y="32214"/>
                            <a:pt x="298474" y="38449"/>
                            <a:pt x="283348" y="43703"/>
                          </a:cubicBezTo>
                          <a:cubicBezTo>
                            <a:pt x="268222" y="48783"/>
                            <a:pt x="252866" y="53229"/>
                            <a:pt x="237336" y="56866"/>
                          </a:cubicBezTo>
                          <a:cubicBezTo>
                            <a:pt x="221806" y="60445"/>
                            <a:pt x="206160" y="63563"/>
                            <a:pt x="190400" y="66161"/>
                          </a:cubicBezTo>
                          <a:cubicBezTo>
                            <a:pt x="174639" y="68759"/>
                            <a:pt x="158878" y="71068"/>
                            <a:pt x="143060" y="73146"/>
                          </a:cubicBezTo>
                          <a:cubicBezTo>
                            <a:pt x="127241" y="75225"/>
                            <a:pt x="111480" y="77361"/>
                            <a:pt x="95604" y="79093"/>
                          </a:cubicBezTo>
                          <a:cubicBezTo>
                            <a:pt x="79728" y="80825"/>
                            <a:pt x="63736" y="81979"/>
                            <a:pt x="47744" y="81748"/>
                          </a:cubicBezTo>
                          <a:cubicBezTo>
                            <a:pt x="39720" y="81575"/>
                            <a:pt x="31695" y="81171"/>
                            <a:pt x="23728" y="80190"/>
                          </a:cubicBezTo>
                          <a:cubicBezTo>
                            <a:pt x="15761" y="79208"/>
                            <a:pt x="7852" y="77765"/>
                            <a:pt x="0" y="75860"/>
                          </a:cubicBezTo>
                          <a:lnTo>
                            <a:pt x="751" y="72800"/>
                          </a:lnTo>
                          <a:close/>
                        </a:path>
                      </a:pathLst>
                    </a:custGeom>
                    <a:solidFill>
                      <a:srgbClr val="A0A58F"/>
                    </a:solidFill>
                    <a:ln w="5770" cap="flat">
                      <a:noFill/>
                      <a:prstDash val="solid"/>
                      <a:miter/>
                    </a:ln>
                  </p:spPr>
                  <p:txBody>
                    <a:bodyPr rtlCol="0" anchor="ctr"/>
                    <a:lstStyle/>
                    <a:p>
                      <a:endParaRPr lang="th-TH"/>
                    </a:p>
                  </p:txBody>
                </p:sp>
                <p:sp>
                  <p:nvSpPr>
                    <p:cNvPr id="1807" name="Freeform: Shape 1806">
                      <a:extLst>
                        <a:ext uri="{FF2B5EF4-FFF2-40B4-BE49-F238E27FC236}">
                          <a16:creationId xmlns:a16="http://schemas.microsoft.com/office/drawing/2014/main" id="{FAB7EB4A-DE71-49DA-ACEE-BEE712CE01D0}"/>
                        </a:ext>
                      </a:extLst>
                    </p:cNvPr>
                    <p:cNvSpPr/>
                    <p:nvPr/>
                  </p:nvSpPr>
                  <p:spPr>
                    <a:xfrm>
                      <a:off x="1405261" y="4487247"/>
                      <a:ext cx="340271" cy="105020"/>
                    </a:xfrm>
                    <a:custGeom>
                      <a:avLst/>
                      <a:gdLst>
                        <a:gd name="connsiteX0" fmla="*/ 751 w 340271"/>
                        <a:gd name="connsiteY0" fmla="*/ 96759 h 105020"/>
                        <a:gd name="connsiteX1" fmla="*/ 22920 w 340271"/>
                        <a:gd name="connsiteY1" fmla="*/ 100973 h 105020"/>
                        <a:gd name="connsiteX2" fmla="*/ 45493 w 340271"/>
                        <a:gd name="connsiteY2" fmla="*/ 102243 h 105020"/>
                        <a:gd name="connsiteX3" fmla="*/ 90639 w 340271"/>
                        <a:gd name="connsiteY3" fmla="*/ 98144 h 105020"/>
                        <a:gd name="connsiteX4" fmla="*/ 135439 w 340271"/>
                        <a:gd name="connsiteY4" fmla="*/ 90062 h 105020"/>
                        <a:gd name="connsiteX5" fmla="*/ 180008 w 340271"/>
                        <a:gd name="connsiteY5" fmla="*/ 80767 h 105020"/>
                        <a:gd name="connsiteX6" fmla="*/ 223884 w 340271"/>
                        <a:gd name="connsiteY6" fmla="*/ 68759 h 105020"/>
                        <a:gd name="connsiteX7" fmla="*/ 266259 w 340271"/>
                        <a:gd name="connsiteY7" fmla="*/ 52247 h 105020"/>
                        <a:gd name="connsiteX8" fmla="*/ 305690 w 340271"/>
                        <a:gd name="connsiteY8" fmla="*/ 29616 h 105020"/>
                        <a:gd name="connsiteX9" fmla="*/ 340272 w 340271"/>
                        <a:gd name="connsiteY9" fmla="*/ 0 h 105020"/>
                        <a:gd name="connsiteX10" fmla="*/ 305921 w 340271"/>
                        <a:gd name="connsiteY10" fmla="*/ 29905 h 105020"/>
                        <a:gd name="connsiteX11" fmla="*/ 266606 w 340271"/>
                        <a:gd name="connsiteY11" fmla="*/ 52940 h 105020"/>
                        <a:gd name="connsiteX12" fmla="*/ 224288 w 340271"/>
                        <a:gd name="connsiteY12" fmla="*/ 69856 h 105020"/>
                        <a:gd name="connsiteX13" fmla="*/ 180412 w 340271"/>
                        <a:gd name="connsiteY13" fmla="*/ 82268 h 105020"/>
                        <a:gd name="connsiteX14" fmla="*/ 135843 w 340271"/>
                        <a:gd name="connsiteY14" fmla="*/ 91967 h 105020"/>
                        <a:gd name="connsiteX15" fmla="*/ 91043 w 340271"/>
                        <a:gd name="connsiteY15" fmla="*/ 100453 h 105020"/>
                        <a:gd name="connsiteX16" fmla="*/ 45551 w 340271"/>
                        <a:gd name="connsiteY16" fmla="*/ 105014 h 105020"/>
                        <a:gd name="connsiteX17" fmla="*/ 22631 w 340271"/>
                        <a:gd name="connsiteY17" fmla="*/ 103917 h 105020"/>
                        <a:gd name="connsiteX18" fmla="*/ 0 w 340271"/>
                        <a:gd name="connsiteY18" fmla="*/ 99818 h 105020"/>
                        <a:gd name="connsiteX19" fmla="*/ 751 w 340271"/>
                        <a:gd name="connsiteY19" fmla="*/ 96759 h 105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0271" h="105020">
                          <a:moveTo>
                            <a:pt x="751" y="96759"/>
                          </a:moveTo>
                          <a:cubicBezTo>
                            <a:pt x="8025" y="98606"/>
                            <a:pt x="15472" y="100049"/>
                            <a:pt x="22920" y="100973"/>
                          </a:cubicBezTo>
                          <a:cubicBezTo>
                            <a:pt x="30425" y="101839"/>
                            <a:pt x="37930" y="102243"/>
                            <a:pt x="45493" y="102243"/>
                          </a:cubicBezTo>
                          <a:cubicBezTo>
                            <a:pt x="60618" y="102128"/>
                            <a:pt x="75687" y="100511"/>
                            <a:pt x="90639" y="98144"/>
                          </a:cubicBezTo>
                          <a:cubicBezTo>
                            <a:pt x="105592" y="95777"/>
                            <a:pt x="120544" y="92833"/>
                            <a:pt x="135439" y="90062"/>
                          </a:cubicBezTo>
                          <a:cubicBezTo>
                            <a:pt x="150334" y="87233"/>
                            <a:pt x="165229" y="84173"/>
                            <a:pt x="180008" y="80767"/>
                          </a:cubicBezTo>
                          <a:cubicBezTo>
                            <a:pt x="194787" y="77361"/>
                            <a:pt x="209451" y="73319"/>
                            <a:pt x="223884" y="68759"/>
                          </a:cubicBezTo>
                          <a:cubicBezTo>
                            <a:pt x="238317" y="64140"/>
                            <a:pt x="252461" y="58598"/>
                            <a:pt x="266259" y="52247"/>
                          </a:cubicBezTo>
                          <a:cubicBezTo>
                            <a:pt x="279999" y="45781"/>
                            <a:pt x="293162" y="38161"/>
                            <a:pt x="305690" y="29616"/>
                          </a:cubicBezTo>
                          <a:cubicBezTo>
                            <a:pt x="318160" y="20899"/>
                            <a:pt x="329591" y="10854"/>
                            <a:pt x="340272" y="0"/>
                          </a:cubicBezTo>
                          <a:cubicBezTo>
                            <a:pt x="329707" y="10911"/>
                            <a:pt x="318333" y="21072"/>
                            <a:pt x="305921" y="29905"/>
                          </a:cubicBezTo>
                          <a:cubicBezTo>
                            <a:pt x="293451" y="38623"/>
                            <a:pt x="280346" y="46359"/>
                            <a:pt x="266606" y="52940"/>
                          </a:cubicBezTo>
                          <a:cubicBezTo>
                            <a:pt x="252866" y="59406"/>
                            <a:pt x="238721" y="65064"/>
                            <a:pt x="224288" y="69856"/>
                          </a:cubicBezTo>
                          <a:cubicBezTo>
                            <a:pt x="209798" y="74532"/>
                            <a:pt x="195192" y="78689"/>
                            <a:pt x="180412" y="82268"/>
                          </a:cubicBezTo>
                          <a:cubicBezTo>
                            <a:pt x="165633" y="85790"/>
                            <a:pt x="150796" y="89022"/>
                            <a:pt x="135843" y="91967"/>
                          </a:cubicBezTo>
                          <a:cubicBezTo>
                            <a:pt x="120948" y="94911"/>
                            <a:pt x="106054" y="97913"/>
                            <a:pt x="91043" y="100453"/>
                          </a:cubicBezTo>
                          <a:cubicBezTo>
                            <a:pt x="76033" y="102994"/>
                            <a:pt x="60849" y="104783"/>
                            <a:pt x="45551" y="105014"/>
                          </a:cubicBezTo>
                          <a:cubicBezTo>
                            <a:pt x="37930" y="105072"/>
                            <a:pt x="30252" y="104726"/>
                            <a:pt x="22631" y="103917"/>
                          </a:cubicBezTo>
                          <a:cubicBezTo>
                            <a:pt x="15010" y="103051"/>
                            <a:pt x="7447" y="101666"/>
                            <a:pt x="0" y="99818"/>
                          </a:cubicBezTo>
                          <a:lnTo>
                            <a:pt x="751" y="96759"/>
                          </a:lnTo>
                          <a:close/>
                        </a:path>
                      </a:pathLst>
                    </a:custGeom>
                    <a:solidFill>
                      <a:srgbClr val="324B37"/>
                    </a:solidFill>
                    <a:ln w="5770" cap="flat">
                      <a:noFill/>
                      <a:prstDash val="solid"/>
                      <a:miter/>
                    </a:ln>
                  </p:spPr>
                  <p:txBody>
                    <a:bodyPr rtlCol="0" anchor="ctr"/>
                    <a:lstStyle/>
                    <a:p>
                      <a:endParaRPr lang="th-TH"/>
                    </a:p>
                  </p:txBody>
                </p:sp>
                <p:sp>
                  <p:nvSpPr>
                    <p:cNvPr id="1808" name="Freeform: Shape 1807">
                      <a:extLst>
                        <a:ext uri="{FF2B5EF4-FFF2-40B4-BE49-F238E27FC236}">
                          <a16:creationId xmlns:a16="http://schemas.microsoft.com/office/drawing/2014/main" id="{16979704-5913-4287-851A-2BA62CD050B7}"/>
                        </a:ext>
                      </a:extLst>
                    </p:cNvPr>
                    <p:cNvSpPr/>
                    <p:nvPr/>
                  </p:nvSpPr>
                  <p:spPr>
                    <a:xfrm>
                      <a:off x="1461954" y="4413812"/>
                      <a:ext cx="292931" cy="95784"/>
                    </a:xfrm>
                    <a:custGeom>
                      <a:avLst/>
                      <a:gdLst>
                        <a:gd name="connsiteX0" fmla="*/ 462 w 292931"/>
                        <a:gd name="connsiteY0" fmla="*/ 90754 h 95784"/>
                        <a:gd name="connsiteX1" fmla="*/ 38796 w 292931"/>
                        <a:gd name="connsiteY1" fmla="*/ 92198 h 95784"/>
                        <a:gd name="connsiteX2" fmla="*/ 76726 w 292931"/>
                        <a:gd name="connsiteY2" fmla="*/ 85443 h 95784"/>
                        <a:gd name="connsiteX3" fmla="*/ 113790 w 292931"/>
                        <a:gd name="connsiteY3" fmla="*/ 74185 h 95784"/>
                        <a:gd name="connsiteX4" fmla="*/ 150334 w 292931"/>
                        <a:gd name="connsiteY4" fmla="*/ 61253 h 95784"/>
                        <a:gd name="connsiteX5" fmla="*/ 221921 w 292931"/>
                        <a:gd name="connsiteY5" fmla="*/ 31406 h 95784"/>
                        <a:gd name="connsiteX6" fmla="*/ 257311 w 292931"/>
                        <a:gd name="connsiteY6" fmla="*/ 15414 h 95784"/>
                        <a:gd name="connsiteX7" fmla="*/ 292932 w 292931"/>
                        <a:gd name="connsiteY7" fmla="*/ 0 h 95784"/>
                        <a:gd name="connsiteX8" fmla="*/ 257484 w 292931"/>
                        <a:gd name="connsiteY8" fmla="*/ 15819 h 95784"/>
                        <a:gd name="connsiteX9" fmla="*/ 222325 w 292931"/>
                        <a:gd name="connsiteY9" fmla="*/ 32214 h 95784"/>
                        <a:gd name="connsiteX10" fmla="*/ 150969 w 292931"/>
                        <a:gd name="connsiteY10" fmla="*/ 62870 h 95784"/>
                        <a:gd name="connsiteX11" fmla="*/ 114482 w 292931"/>
                        <a:gd name="connsiteY11" fmla="*/ 76264 h 95784"/>
                        <a:gd name="connsiteX12" fmla="*/ 77418 w 292931"/>
                        <a:gd name="connsiteY12" fmla="*/ 87926 h 95784"/>
                        <a:gd name="connsiteX13" fmla="*/ 39085 w 292931"/>
                        <a:gd name="connsiteY13" fmla="*/ 95084 h 95784"/>
                        <a:gd name="connsiteX14" fmla="*/ 0 w 292931"/>
                        <a:gd name="connsiteY14" fmla="*/ 93930 h 95784"/>
                        <a:gd name="connsiteX15" fmla="*/ 462 w 292931"/>
                        <a:gd name="connsiteY15" fmla="*/ 90754 h 9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2931" h="95784">
                          <a:moveTo>
                            <a:pt x="462" y="90754"/>
                          </a:moveTo>
                          <a:cubicBezTo>
                            <a:pt x="13105" y="92833"/>
                            <a:pt x="25979" y="93295"/>
                            <a:pt x="38796" y="92198"/>
                          </a:cubicBezTo>
                          <a:cubicBezTo>
                            <a:pt x="51612" y="91159"/>
                            <a:pt x="64256" y="88676"/>
                            <a:pt x="76726" y="85443"/>
                          </a:cubicBezTo>
                          <a:cubicBezTo>
                            <a:pt x="89196" y="82210"/>
                            <a:pt x="101493" y="78227"/>
                            <a:pt x="113790" y="74185"/>
                          </a:cubicBezTo>
                          <a:cubicBezTo>
                            <a:pt x="126029" y="70086"/>
                            <a:pt x="138268" y="65872"/>
                            <a:pt x="150334" y="61253"/>
                          </a:cubicBezTo>
                          <a:cubicBezTo>
                            <a:pt x="174523" y="52132"/>
                            <a:pt x="198309" y="41971"/>
                            <a:pt x="221921" y="31406"/>
                          </a:cubicBezTo>
                          <a:lnTo>
                            <a:pt x="257311" y="15414"/>
                          </a:lnTo>
                          <a:cubicBezTo>
                            <a:pt x="269088" y="10103"/>
                            <a:pt x="280865" y="4734"/>
                            <a:pt x="292932" y="0"/>
                          </a:cubicBezTo>
                          <a:cubicBezTo>
                            <a:pt x="280923" y="4907"/>
                            <a:pt x="269204" y="10334"/>
                            <a:pt x="257484" y="15819"/>
                          </a:cubicBezTo>
                          <a:lnTo>
                            <a:pt x="222325" y="32214"/>
                          </a:lnTo>
                          <a:cubicBezTo>
                            <a:pt x="198828" y="43010"/>
                            <a:pt x="175101" y="53460"/>
                            <a:pt x="150969" y="62870"/>
                          </a:cubicBezTo>
                          <a:cubicBezTo>
                            <a:pt x="138961" y="67662"/>
                            <a:pt x="126721" y="71992"/>
                            <a:pt x="114482" y="76264"/>
                          </a:cubicBezTo>
                          <a:cubicBezTo>
                            <a:pt x="102243" y="80421"/>
                            <a:pt x="89946" y="84519"/>
                            <a:pt x="77418" y="87926"/>
                          </a:cubicBezTo>
                          <a:cubicBezTo>
                            <a:pt x="64891" y="91274"/>
                            <a:pt x="52074" y="93930"/>
                            <a:pt x="39085" y="95084"/>
                          </a:cubicBezTo>
                          <a:cubicBezTo>
                            <a:pt x="26095" y="96297"/>
                            <a:pt x="12932" y="95950"/>
                            <a:pt x="0" y="93930"/>
                          </a:cubicBezTo>
                          <a:lnTo>
                            <a:pt x="462" y="90754"/>
                          </a:lnTo>
                          <a:close/>
                        </a:path>
                      </a:pathLst>
                    </a:custGeom>
                    <a:solidFill>
                      <a:srgbClr val="A0A58F"/>
                    </a:solidFill>
                    <a:ln w="5770" cap="flat">
                      <a:noFill/>
                      <a:prstDash val="solid"/>
                      <a:miter/>
                    </a:ln>
                  </p:spPr>
                  <p:txBody>
                    <a:bodyPr rtlCol="0" anchor="ctr"/>
                    <a:lstStyle/>
                    <a:p>
                      <a:endParaRPr lang="th-TH"/>
                    </a:p>
                  </p:txBody>
                </p:sp>
                <p:sp>
                  <p:nvSpPr>
                    <p:cNvPr id="1809" name="Freeform: Shape 1808">
                      <a:extLst>
                        <a:ext uri="{FF2B5EF4-FFF2-40B4-BE49-F238E27FC236}">
                          <a16:creationId xmlns:a16="http://schemas.microsoft.com/office/drawing/2014/main" id="{3CA6E964-7BDF-4D04-B8E8-E5BF11C7BE65}"/>
                        </a:ext>
                      </a:extLst>
                    </p:cNvPr>
                    <p:cNvSpPr/>
                    <p:nvPr/>
                  </p:nvSpPr>
                  <p:spPr>
                    <a:xfrm>
                      <a:off x="1502655" y="4328542"/>
                      <a:ext cx="230119" cy="109113"/>
                    </a:xfrm>
                    <a:custGeom>
                      <a:avLst/>
                      <a:gdLst>
                        <a:gd name="connsiteX0" fmla="*/ 0 w 230119"/>
                        <a:gd name="connsiteY0" fmla="*/ 105996 h 109113"/>
                        <a:gd name="connsiteX1" fmla="*/ 59752 w 230119"/>
                        <a:gd name="connsiteY1" fmla="*/ 85154 h 109113"/>
                        <a:gd name="connsiteX2" fmla="*/ 88387 w 230119"/>
                        <a:gd name="connsiteY2" fmla="*/ 71241 h 109113"/>
                        <a:gd name="connsiteX3" fmla="*/ 117369 w 230119"/>
                        <a:gd name="connsiteY3" fmla="*/ 57963 h 109113"/>
                        <a:gd name="connsiteX4" fmla="*/ 146639 w 230119"/>
                        <a:gd name="connsiteY4" fmla="*/ 45435 h 109113"/>
                        <a:gd name="connsiteX5" fmla="*/ 175851 w 230119"/>
                        <a:gd name="connsiteY5" fmla="*/ 32907 h 109113"/>
                        <a:gd name="connsiteX6" fmla="*/ 203967 w 230119"/>
                        <a:gd name="connsiteY6" fmla="*/ 18128 h 109113"/>
                        <a:gd name="connsiteX7" fmla="*/ 230119 w 230119"/>
                        <a:gd name="connsiteY7" fmla="*/ 0 h 109113"/>
                        <a:gd name="connsiteX8" fmla="*/ 204198 w 230119"/>
                        <a:gd name="connsiteY8" fmla="*/ 18474 h 109113"/>
                        <a:gd name="connsiteX9" fmla="*/ 176198 w 230119"/>
                        <a:gd name="connsiteY9" fmla="*/ 33658 h 109113"/>
                        <a:gd name="connsiteX10" fmla="*/ 147101 w 230119"/>
                        <a:gd name="connsiteY10" fmla="*/ 46590 h 109113"/>
                        <a:gd name="connsiteX11" fmla="*/ 118062 w 230119"/>
                        <a:gd name="connsiteY11" fmla="*/ 59522 h 109113"/>
                        <a:gd name="connsiteX12" fmla="*/ 89311 w 230119"/>
                        <a:gd name="connsiteY12" fmla="*/ 73146 h 109113"/>
                        <a:gd name="connsiteX13" fmla="*/ 60849 w 230119"/>
                        <a:gd name="connsiteY13" fmla="*/ 87406 h 109113"/>
                        <a:gd name="connsiteX14" fmla="*/ 866 w 230119"/>
                        <a:gd name="connsiteY14" fmla="*/ 109113 h 109113"/>
                        <a:gd name="connsiteX15" fmla="*/ 0 w 230119"/>
                        <a:gd name="connsiteY15" fmla="*/ 105996 h 10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0119" h="109113">
                          <a:moveTo>
                            <a:pt x="0" y="105996"/>
                          </a:moveTo>
                          <a:cubicBezTo>
                            <a:pt x="20495" y="100915"/>
                            <a:pt x="40643" y="94218"/>
                            <a:pt x="59752" y="85154"/>
                          </a:cubicBezTo>
                          <a:cubicBezTo>
                            <a:pt x="69336" y="80709"/>
                            <a:pt x="78746" y="75802"/>
                            <a:pt x="88387" y="71241"/>
                          </a:cubicBezTo>
                          <a:cubicBezTo>
                            <a:pt x="97971" y="66738"/>
                            <a:pt x="107612" y="62293"/>
                            <a:pt x="117369" y="57963"/>
                          </a:cubicBezTo>
                          <a:cubicBezTo>
                            <a:pt x="127068" y="53633"/>
                            <a:pt x="136824" y="49534"/>
                            <a:pt x="146639" y="45435"/>
                          </a:cubicBezTo>
                          <a:cubicBezTo>
                            <a:pt x="156396" y="41336"/>
                            <a:pt x="166210" y="37295"/>
                            <a:pt x="175851" y="32907"/>
                          </a:cubicBezTo>
                          <a:cubicBezTo>
                            <a:pt x="185492" y="28520"/>
                            <a:pt x="194960" y="23670"/>
                            <a:pt x="203967" y="18128"/>
                          </a:cubicBezTo>
                          <a:cubicBezTo>
                            <a:pt x="213030" y="12586"/>
                            <a:pt x="221690" y="6466"/>
                            <a:pt x="230119" y="0"/>
                          </a:cubicBezTo>
                          <a:cubicBezTo>
                            <a:pt x="221748" y="6524"/>
                            <a:pt x="213204" y="12816"/>
                            <a:pt x="204198" y="18474"/>
                          </a:cubicBezTo>
                          <a:cubicBezTo>
                            <a:pt x="195191" y="24132"/>
                            <a:pt x="185781" y="29097"/>
                            <a:pt x="176198" y="33658"/>
                          </a:cubicBezTo>
                          <a:cubicBezTo>
                            <a:pt x="166614" y="38161"/>
                            <a:pt x="156857" y="42375"/>
                            <a:pt x="147101" y="46590"/>
                          </a:cubicBezTo>
                          <a:cubicBezTo>
                            <a:pt x="137402" y="50804"/>
                            <a:pt x="127645" y="55076"/>
                            <a:pt x="118062" y="59522"/>
                          </a:cubicBezTo>
                          <a:cubicBezTo>
                            <a:pt x="108420" y="63909"/>
                            <a:pt x="98837" y="68528"/>
                            <a:pt x="89311" y="73146"/>
                          </a:cubicBezTo>
                          <a:cubicBezTo>
                            <a:pt x="79785" y="77765"/>
                            <a:pt x="70433" y="82788"/>
                            <a:pt x="60849" y="87406"/>
                          </a:cubicBezTo>
                          <a:cubicBezTo>
                            <a:pt x="41682" y="96759"/>
                            <a:pt x="21418" y="103744"/>
                            <a:pt x="866" y="109113"/>
                          </a:cubicBezTo>
                          <a:lnTo>
                            <a:pt x="0" y="105996"/>
                          </a:lnTo>
                          <a:close/>
                        </a:path>
                      </a:pathLst>
                    </a:custGeom>
                    <a:solidFill>
                      <a:srgbClr val="A0A58F"/>
                    </a:solidFill>
                    <a:ln w="5770" cap="flat">
                      <a:noFill/>
                      <a:prstDash val="solid"/>
                      <a:miter/>
                    </a:ln>
                  </p:spPr>
                  <p:txBody>
                    <a:bodyPr rtlCol="0" anchor="ctr"/>
                    <a:lstStyle/>
                    <a:p>
                      <a:endParaRPr lang="th-TH"/>
                    </a:p>
                  </p:txBody>
                </p:sp>
                <p:sp>
                  <p:nvSpPr>
                    <p:cNvPr id="1810" name="Freeform: Shape 1809">
                      <a:extLst>
                        <a:ext uri="{FF2B5EF4-FFF2-40B4-BE49-F238E27FC236}">
                          <a16:creationId xmlns:a16="http://schemas.microsoft.com/office/drawing/2014/main" id="{343BA06E-D446-43D8-93D0-82B5D4E542DA}"/>
                        </a:ext>
                      </a:extLst>
                    </p:cNvPr>
                    <p:cNvSpPr/>
                    <p:nvPr/>
                  </p:nvSpPr>
                  <p:spPr>
                    <a:xfrm>
                      <a:off x="1590811" y="4260773"/>
                      <a:ext cx="130704" cy="57781"/>
                    </a:xfrm>
                    <a:custGeom>
                      <a:avLst/>
                      <a:gdLst>
                        <a:gd name="connsiteX0" fmla="*/ 123431 w 130704"/>
                        <a:gd name="connsiteY0" fmla="*/ 570 h 57781"/>
                        <a:gd name="connsiteX1" fmla="*/ 130705 w 130704"/>
                        <a:gd name="connsiteY1" fmla="*/ 281 h 57781"/>
                        <a:gd name="connsiteX2" fmla="*/ 130416 w 130704"/>
                        <a:gd name="connsiteY2" fmla="*/ 1840 h 57781"/>
                        <a:gd name="connsiteX3" fmla="*/ 109979 w 130704"/>
                        <a:gd name="connsiteY3" fmla="*/ 9691 h 57781"/>
                        <a:gd name="connsiteX4" fmla="*/ 108709 w 130704"/>
                        <a:gd name="connsiteY4" fmla="*/ 10615 h 57781"/>
                        <a:gd name="connsiteX5" fmla="*/ 49187 w 130704"/>
                        <a:gd name="connsiteY5" fmla="*/ 37691 h 57781"/>
                        <a:gd name="connsiteX6" fmla="*/ 808 w 130704"/>
                        <a:gd name="connsiteY6" fmla="*/ 57782 h 57781"/>
                        <a:gd name="connsiteX7" fmla="*/ 0 w 130704"/>
                        <a:gd name="connsiteY7" fmla="*/ 56396 h 57781"/>
                        <a:gd name="connsiteX8" fmla="*/ 48610 w 130704"/>
                        <a:gd name="connsiteY8" fmla="*/ 36190 h 57781"/>
                        <a:gd name="connsiteX9" fmla="*/ 107728 w 130704"/>
                        <a:gd name="connsiteY9" fmla="*/ 9287 h 57781"/>
                        <a:gd name="connsiteX10" fmla="*/ 108998 w 130704"/>
                        <a:gd name="connsiteY10" fmla="*/ 8421 h 57781"/>
                        <a:gd name="connsiteX11" fmla="*/ 123431 w 130704"/>
                        <a:gd name="connsiteY11" fmla="*/ 570 h 57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04" h="57781">
                          <a:moveTo>
                            <a:pt x="123431" y="570"/>
                          </a:moveTo>
                          <a:cubicBezTo>
                            <a:pt x="125798" y="-66"/>
                            <a:pt x="128222" y="-181"/>
                            <a:pt x="130705" y="281"/>
                          </a:cubicBezTo>
                          <a:lnTo>
                            <a:pt x="130416" y="1840"/>
                          </a:lnTo>
                          <a:cubicBezTo>
                            <a:pt x="123142" y="396"/>
                            <a:pt x="116445" y="5130"/>
                            <a:pt x="109979" y="9691"/>
                          </a:cubicBezTo>
                          <a:lnTo>
                            <a:pt x="108709" y="10615"/>
                          </a:lnTo>
                          <a:cubicBezTo>
                            <a:pt x="90754" y="23201"/>
                            <a:pt x="69625" y="30590"/>
                            <a:pt x="49187" y="37691"/>
                          </a:cubicBezTo>
                          <a:cubicBezTo>
                            <a:pt x="32849" y="43407"/>
                            <a:pt x="15992" y="49238"/>
                            <a:pt x="808" y="57782"/>
                          </a:cubicBezTo>
                          <a:lnTo>
                            <a:pt x="0" y="56396"/>
                          </a:lnTo>
                          <a:cubicBezTo>
                            <a:pt x="15299" y="47794"/>
                            <a:pt x="32272" y="41906"/>
                            <a:pt x="48610" y="36190"/>
                          </a:cubicBezTo>
                          <a:cubicBezTo>
                            <a:pt x="68932" y="29089"/>
                            <a:pt x="89889" y="21757"/>
                            <a:pt x="107728" y="9287"/>
                          </a:cubicBezTo>
                          <a:lnTo>
                            <a:pt x="108998" y="8421"/>
                          </a:lnTo>
                          <a:cubicBezTo>
                            <a:pt x="113501" y="5304"/>
                            <a:pt x="118292" y="1897"/>
                            <a:pt x="123431" y="570"/>
                          </a:cubicBezTo>
                          <a:close/>
                        </a:path>
                      </a:pathLst>
                    </a:custGeom>
                    <a:solidFill>
                      <a:srgbClr val="A0A58F"/>
                    </a:solidFill>
                    <a:ln w="5770" cap="flat">
                      <a:noFill/>
                      <a:prstDash val="solid"/>
                      <a:miter/>
                    </a:ln>
                  </p:spPr>
                  <p:txBody>
                    <a:bodyPr rtlCol="0" anchor="ctr"/>
                    <a:lstStyle/>
                    <a:p>
                      <a:endParaRPr lang="th-TH"/>
                    </a:p>
                  </p:txBody>
                </p:sp>
                <p:sp>
                  <p:nvSpPr>
                    <p:cNvPr id="1811" name="Freeform: Shape 1810">
                      <a:extLst>
                        <a:ext uri="{FF2B5EF4-FFF2-40B4-BE49-F238E27FC236}">
                          <a16:creationId xmlns:a16="http://schemas.microsoft.com/office/drawing/2014/main" id="{168E4640-CACB-4FB0-B5AA-358AB4575E2F}"/>
                        </a:ext>
                      </a:extLst>
                    </p:cNvPr>
                    <p:cNvSpPr/>
                    <p:nvPr/>
                  </p:nvSpPr>
                  <p:spPr>
                    <a:xfrm>
                      <a:off x="1139926" y="4578752"/>
                      <a:ext cx="140577" cy="183240"/>
                    </a:xfrm>
                    <a:custGeom>
                      <a:avLst/>
                      <a:gdLst>
                        <a:gd name="connsiteX0" fmla="*/ 1155 w 140577"/>
                        <a:gd name="connsiteY0" fmla="*/ 0 h 183240"/>
                        <a:gd name="connsiteX1" fmla="*/ 31118 w 140577"/>
                        <a:gd name="connsiteY1" fmla="*/ 52594 h 183240"/>
                        <a:gd name="connsiteX2" fmla="*/ 45204 w 140577"/>
                        <a:gd name="connsiteY2" fmla="*/ 83076 h 183240"/>
                        <a:gd name="connsiteX3" fmla="*/ 114540 w 140577"/>
                        <a:gd name="connsiteY3" fmla="*/ 160033 h 183240"/>
                        <a:gd name="connsiteX4" fmla="*/ 140577 w 140577"/>
                        <a:gd name="connsiteY4" fmla="*/ 181971 h 183240"/>
                        <a:gd name="connsiteX5" fmla="*/ 139596 w 140577"/>
                        <a:gd name="connsiteY5" fmla="*/ 183241 h 183240"/>
                        <a:gd name="connsiteX6" fmla="*/ 113501 w 140577"/>
                        <a:gd name="connsiteY6" fmla="*/ 161245 h 183240"/>
                        <a:gd name="connsiteX7" fmla="*/ 43818 w 140577"/>
                        <a:gd name="connsiteY7" fmla="*/ 83827 h 183240"/>
                        <a:gd name="connsiteX8" fmla="*/ 29616 w 140577"/>
                        <a:gd name="connsiteY8" fmla="*/ 53171 h 183240"/>
                        <a:gd name="connsiteX9" fmla="*/ 0 w 140577"/>
                        <a:gd name="connsiteY9" fmla="*/ 1039 h 183240"/>
                        <a:gd name="connsiteX10" fmla="*/ 1155 w 140577"/>
                        <a:gd name="connsiteY10" fmla="*/ 0 h 18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577" h="183240">
                          <a:moveTo>
                            <a:pt x="1155" y="0"/>
                          </a:moveTo>
                          <a:cubicBezTo>
                            <a:pt x="15184" y="14779"/>
                            <a:pt x="23266" y="34004"/>
                            <a:pt x="31118" y="52594"/>
                          </a:cubicBezTo>
                          <a:cubicBezTo>
                            <a:pt x="35390" y="62812"/>
                            <a:pt x="39835" y="73377"/>
                            <a:pt x="45204" y="83076"/>
                          </a:cubicBezTo>
                          <a:cubicBezTo>
                            <a:pt x="62177" y="113789"/>
                            <a:pt x="88792" y="137286"/>
                            <a:pt x="114540" y="160033"/>
                          </a:cubicBezTo>
                          <a:cubicBezTo>
                            <a:pt x="122911" y="167422"/>
                            <a:pt x="131571" y="175101"/>
                            <a:pt x="140577" y="181971"/>
                          </a:cubicBezTo>
                          <a:lnTo>
                            <a:pt x="139596" y="183241"/>
                          </a:lnTo>
                          <a:cubicBezTo>
                            <a:pt x="130532" y="176313"/>
                            <a:pt x="121872" y="168692"/>
                            <a:pt x="113501" y="161245"/>
                          </a:cubicBezTo>
                          <a:cubicBezTo>
                            <a:pt x="87637" y="138383"/>
                            <a:pt x="60965" y="114771"/>
                            <a:pt x="43818" y="83827"/>
                          </a:cubicBezTo>
                          <a:cubicBezTo>
                            <a:pt x="38392" y="74012"/>
                            <a:pt x="33946" y="63447"/>
                            <a:pt x="29616" y="53171"/>
                          </a:cubicBezTo>
                          <a:cubicBezTo>
                            <a:pt x="21880" y="34697"/>
                            <a:pt x="13798" y="15645"/>
                            <a:pt x="0" y="1039"/>
                          </a:cubicBezTo>
                          <a:lnTo>
                            <a:pt x="1155" y="0"/>
                          </a:lnTo>
                          <a:close/>
                        </a:path>
                      </a:pathLst>
                    </a:custGeom>
                    <a:solidFill>
                      <a:srgbClr val="A0A58F"/>
                    </a:solidFill>
                    <a:ln w="5770" cap="flat">
                      <a:noFill/>
                      <a:prstDash val="solid"/>
                      <a:miter/>
                    </a:ln>
                  </p:spPr>
                  <p:txBody>
                    <a:bodyPr rtlCol="0" anchor="ctr"/>
                    <a:lstStyle/>
                    <a:p>
                      <a:endParaRPr lang="th-TH"/>
                    </a:p>
                  </p:txBody>
                </p:sp>
                <p:sp>
                  <p:nvSpPr>
                    <p:cNvPr id="1812" name="Freeform: Shape 1811">
                      <a:extLst>
                        <a:ext uri="{FF2B5EF4-FFF2-40B4-BE49-F238E27FC236}">
                          <a16:creationId xmlns:a16="http://schemas.microsoft.com/office/drawing/2014/main" id="{FDB277BB-4D09-4600-A291-4E034D045793}"/>
                        </a:ext>
                      </a:extLst>
                    </p:cNvPr>
                    <p:cNvSpPr/>
                    <p:nvPr/>
                  </p:nvSpPr>
                  <p:spPr>
                    <a:xfrm>
                      <a:off x="1252965" y="4467214"/>
                      <a:ext cx="92082" cy="201484"/>
                    </a:xfrm>
                    <a:custGeom>
                      <a:avLst/>
                      <a:gdLst>
                        <a:gd name="connsiteX0" fmla="*/ 1559 w 92082"/>
                        <a:gd name="connsiteY0" fmla="*/ 0 h 201484"/>
                        <a:gd name="connsiteX1" fmla="*/ 8948 w 92082"/>
                        <a:gd name="connsiteY1" fmla="*/ 30078 h 201484"/>
                        <a:gd name="connsiteX2" fmla="*/ 31002 w 92082"/>
                        <a:gd name="connsiteY2" fmla="*/ 108247 h 201484"/>
                        <a:gd name="connsiteX3" fmla="*/ 92082 w 92082"/>
                        <a:gd name="connsiteY3" fmla="*/ 200214 h 201484"/>
                        <a:gd name="connsiteX4" fmla="*/ 91101 w 92082"/>
                        <a:gd name="connsiteY4" fmla="*/ 201484 h 201484"/>
                        <a:gd name="connsiteX5" fmla="*/ 29501 w 92082"/>
                        <a:gd name="connsiteY5" fmla="*/ 108825 h 201484"/>
                        <a:gd name="connsiteX6" fmla="*/ 7390 w 92082"/>
                        <a:gd name="connsiteY6" fmla="*/ 30482 h 201484"/>
                        <a:gd name="connsiteX7" fmla="*/ 0 w 92082"/>
                        <a:gd name="connsiteY7" fmla="*/ 462 h 201484"/>
                        <a:gd name="connsiteX8" fmla="*/ 1559 w 92082"/>
                        <a:gd name="connsiteY8" fmla="*/ 0 h 201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082" h="201484">
                          <a:moveTo>
                            <a:pt x="1559" y="0"/>
                          </a:moveTo>
                          <a:cubicBezTo>
                            <a:pt x="4157" y="9988"/>
                            <a:pt x="6581" y="20206"/>
                            <a:pt x="8948" y="30078"/>
                          </a:cubicBezTo>
                          <a:cubicBezTo>
                            <a:pt x="15183" y="56000"/>
                            <a:pt x="21649" y="82845"/>
                            <a:pt x="31002" y="108247"/>
                          </a:cubicBezTo>
                          <a:cubicBezTo>
                            <a:pt x="45897" y="148717"/>
                            <a:pt x="66449" y="179661"/>
                            <a:pt x="92082" y="200214"/>
                          </a:cubicBezTo>
                          <a:lnTo>
                            <a:pt x="91101" y="201484"/>
                          </a:lnTo>
                          <a:cubicBezTo>
                            <a:pt x="65237" y="180758"/>
                            <a:pt x="44511" y="149583"/>
                            <a:pt x="29501" y="108825"/>
                          </a:cubicBezTo>
                          <a:cubicBezTo>
                            <a:pt x="20148" y="83307"/>
                            <a:pt x="13682" y="56462"/>
                            <a:pt x="7390" y="30482"/>
                          </a:cubicBezTo>
                          <a:cubicBezTo>
                            <a:pt x="5023" y="20610"/>
                            <a:pt x="2540" y="10392"/>
                            <a:pt x="0" y="462"/>
                          </a:cubicBezTo>
                          <a:lnTo>
                            <a:pt x="1559" y="0"/>
                          </a:lnTo>
                          <a:close/>
                        </a:path>
                      </a:pathLst>
                    </a:custGeom>
                    <a:solidFill>
                      <a:srgbClr val="A0A58F"/>
                    </a:solidFill>
                    <a:ln w="5770" cap="flat">
                      <a:noFill/>
                      <a:prstDash val="solid"/>
                      <a:miter/>
                    </a:ln>
                  </p:spPr>
                  <p:txBody>
                    <a:bodyPr rtlCol="0" anchor="ctr"/>
                    <a:lstStyle/>
                    <a:p>
                      <a:endParaRPr lang="th-TH"/>
                    </a:p>
                  </p:txBody>
                </p:sp>
                <p:sp>
                  <p:nvSpPr>
                    <p:cNvPr id="1813" name="Freeform: Shape 1812">
                      <a:extLst>
                        <a:ext uri="{FF2B5EF4-FFF2-40B4-BE49-F238E27FC236}">
                          <a16:creationId xmlns:a16="http://schemas.microsoft.com/office/drawing/2014/main" id="{DB071027-5D3F-49B9-8FA8-37302849E162}"/>
                        </a:ext>
                      </a:extLst>
                    </p:cNvPr>
                    <p:cNvSpPr/>
                    <p:nvPr/>
                  </p:nvSpPr>
                  <p:spPr>
                    <a:xfrm>
                      <a:off x="1330960" y="4367627"/>
                      <a:ext cx="73434" cy="217187"/>
                    </a:xfrm>
                    <a:custGeom>
                      <a:avLst/>
                      <a:gdLst>
                        <a:gd name="connsiteX0" fmla="*/ 1443 w 73434"/>
                        <a:gd name="connsiteY0" fmla="*/ 0 h 217187"/>
                        <a:gd name="connsiteX1" fmla="*/ 9757 w 73434"/>
                        <a:gd name="connsiteY1" fmla="*/ 59406 h 217187"/>
                        <a:gd name="connsiteX2" fmla="*/ 10565 w 73434"/>
                        <a:gd name="connsiteY2" fmla="*/ 83134 h 217187"/>
                        <a:gd name="connsiteX3" fmla="*/ 73435 w 73434"/>
                        <a:gd name="connsiteY3" fmla="*/ 216033 h 217187"/>
                        <a:gd name="connsiteX4" fmla="*/ 72338 w 73434"/>
                        <a:gd name="connsiteY4" fmla="*/ 217187 h 217187"/>
                        <a:gd name="connsiteX5" fmla="*/ 9006 w 73434"/>
                        <a:gd name="connsiteY5" fmla="*/ 83249 h 217187"/>
                        <a:gd name="connsiteX6" fmla="*/ 8198 w 73434"/>
                        <a:gd name="connsiteY6" fmla="*/ 59406 h 217187"/>
                        <a:gd name="connsiteX7" fmla="*/ 0 w 73434"/>
                        <a:gd name="connsiteY7" fmla="*/ 635 h 217187"/>
                        <a:gd name="connsiteX8" fmla="*/ 1443 w 73434"/>
                        <a:gd name="connsiteY8" fmla="*/ 0 h 2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34" h="217187">
                          <a:moveTo>
                            <a:pt x="1443" y="0"/>
                          </a:moveTo>
                          <a:cubicBezTo>
                            <a:pt x="9122" y="18705"/>
                            <a:pt x="9410" y="39373"/>
                            <a:pt x="9757" y="59406"/>
                          </a:cubicBezTo>
                          <a:cubicBezTo>
                            <a:pt x="9872" y="67200"/>
                            <a:pt x="9988" y="75282"/>
                            <a:pt x="10565" y="83134"/>
                          </a:cubicBezTo>
                          <a:cubicBezTo>
                            <a:pt x="14144" y="133130"/>
                            <a:pt x="37064" y="181567"/>
                            <a:pt x="73435" y="216033"/>
                          </a:cubicBezTo>
                          <a:lnTo>
                            <a:pt x="72338" y="217187"/>
                          </a:lnTo>
                          <a:cubicBezTo>
                            <a:pt x="35678" y="182490"/>
                            <a:pt x="12586" y="133649"/>
                            <a:pt x="9006" y="83249"/>
                          </a:cubicBezTo>
                          <a:cubicBezTo>
                            <a:pt x="8429" y="75398"/>
                            <a:pt x="8313" y="67258"/>
                            <a:pt x="8198" y="59406"/>
                          </a:cubicBezTo>
                          <a:cubicBezTo>
                            <a:pt x="7909" y="39546"/>
                            <a:pt x="7563" y="19052"/>
                            <a:pt x="0" y="635"/>
                          </a:cubicBezTo>
                          <a:lnTo>
                            <a:pt x="1443" y="0"/>
                          </a:lnTo>
                          <a:close/>
                        </a:path>
                      </a:pathLst>
                    </a:custGeom>
                    <a:solidFill>
                      <a:srgbClr val="A0A58F"/>
                    </a:solidFill>
                    <a:ln w="5770" cap="flat">
                      <a:noFill/>
                      <a:prstDash val="solid"/>
                      <a:miter/>
                    </a:ln>
                  </p:spPr>
                  <p:txBody>
                    <a:bodyPr rtlCol="0" anchor="ctr"/>
                    <a:lstStyle/>
                    <a:p>
                      <a:endParaRPr lang="th-TH"/>
                    </a:p>
                  </p:txBody>
                </p:sp>
                <p:sp>
                  <p:nvSpPr>
                    <p:cNvPr id="1814" name="Freeform: Shape 1813">
                      <a:extLst>
                        <a:ext uri="{FF2B5EF4-FFF2-40B4-BE49-F238E27FC236}">
                          <a16:creationId xmlns:a16="http://schemas.microsoft.com/office/drawing/2014/main" id="{DC362823-4720-4B1A-A9B2-B1287E731918}"/>
                        </a:ext>
                      </a:extLst>
                    </p:cNvPr>
                    <p:cNvSpPr/>
                    <p:nvPr/>
                  </p:nvSpPr>
                  <p:spPr>
                    <a:xfrm>
                      <a:off x="1388346" y="4320576"/>
                      <a:ext cx="77418" cy="190341"/>
                    </a:xfrm>
                    <a:custGeom>
                      <a:avLst/>
                      <a:gdLst>
                        <a:gd name="connsiteX0" fmla="*/ 1501 w 77418"/>
                        <a:gd name="connsiteY0" fmla="*/ 0 h 190341"/>
                        <a:gd name="connsiteX1" fmla="*/ 10623 w 77418"/>
                        <a:gd name="connsiteY1" fmla="*/ 48322 h 190341"/>
                        <a:gd name="connsiteX2" fmla="*/ 15126 w 77418"/>
                        <a:gd name="connsiteY2" fmla="*/ 81575 h 190341"/>
                        <a:gd name="connsiteX3" fmla="*/ 53518 w 77418"/>
                        <a:gd name="connsiteY3" fmla="*/ 160090 h 190341"/>
                        <a:gd name="connsiteX4" fmla="*/ 77418 w 77418"/>
                        <a:gd name="connsiteY4" fmla="*/ 189072 h 190341"/>
                        <a:gd name="connsiteX5" fmla="*/ 76495 w 77418"/>
                        <a:gd name="connsiteY5" fmla="*/ 190342 h 190341"/>
                        <a:gd name="connsiteX6" fmla="*/ 52190 w 77418"/>
                        <a:gd name="connsiteY6" fmla="*/ 160956 h 190341"/>
                        <a:gd name="connsiteX7" fmla="*/ 13567 w 77418"/>
                        <a:gd name="connsiteY7" fmla="*/ 81921 h 190341"/>
                        <a:gd name="connsiteX8" fmla="*/ 9006 w 77418"/>
                        <a:gd name="connsiteY8" fmla="*/ 48437 h 190341"/>
                        <a:gd name="connsiteX9" fmla="*/ 0 w 77418"/>
                        <a:gd name="connsiteY9" fmla="*/ 520 h 190341"/>
                        <a:gd name="connsiteX10" fmla="*/ 1501 w 77418"/>
                        <a:gd name="connsiteY10" fmla="*/ 0 h 19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418" h="190341">
                          <a:moveTo>
                            <a:pt x="1501" y="0"/>
                          </a:moveTo>
                          <a:cubicBezTo>
                            <a:pt x="7621" y="15357"/>
                            <a:pt x="9122" y="32157"/>
                            <a:pt x="10623" y="48322"/>
                          </a:cubicBezTo>
                          <a:cubicBezTo>
                            <a:pt x="11662" y="59348"/>
                            <a:pt x="12701" y="70722"/>
                            <a:pt x="15126" y="81575"/>
                          </a:cubicBezTo>
                          <a:cubicBezTo>
                            <a:pt x="21649" y="110441"/>
                            <a:pt x="37872" y="135670"/>
                            <a:pt x="53518" y="160090"/>
                          </a:cubicBezTo>
                          <a:cubicBezTo>
                            <a:pt x="60272" y="170598"/>
                            <a:pt x="67258" y="181509"/>
                            <a:pt x="77418" y="189072"/>
                          </a:cubicBezTo>
                          <a:lnTo>
                            <a:pt x="76495" y="190342"/>
                          </a:lnTo>
                          <a:cubicBezTo>
                            <a:pt x="66103" y="182606"/>
                            <a:pt x="58713" y="171059"/>
                            <a:pt x="52190" y="160956"/>
                          </a:cubicBezTo>
                          <a:cubicBezTo>
                            <a:pt x="36429" y="136420"/>
                            <a:pt x="20149" y="111076"/>
                            <a:pt x="13567" y="81921"/>
                          </a:cubicBezTo>
                          <a:cubicBezTo>
                            <a:pt x="11085" y="70952"/>
                            <a:pt x="10045" y="59522"/>
                            <a:pt x="9006" y="48437"/>
                          </a:cubicBezTo>
                          <a:cubicBezTo>
                            <a:pt x="7505" y="32330"/>
                            <a:pt x="6004" y="15703"/>
                            <a:pt x="0" y="520"/>
                          </a:cubicBezTo>
                          <a:lnTo>
                            <a:pt x="1501" y="0"/>
                          </a:lnTo>
                          <a:close/>
                        </a:path>
                      </a:pathLst>
                    </a:custGeom>
                    <a:solidFill>
                      <a:srgbClr val="A0A58F"/>
                    </a:solidFill>
                    <a:ln w="5770" cap="flat">
                      <a:noFill/>
                      <a:prstDash val="solid"/>
                      <a:miter/>
                    </a:ln>
                  </p:spPr>
                  <p:txBody>
                    <a:bodyPr rtlCol="0" anchor="ctr"/>
                    <a:lstStyle/>
                    <a:p>
                      <a:endParaRPr lang="th-TH"/>
                    </a:p>
                  </p:txBody>
                </p:sp>
                <p:sp>
                  <p:nvSpPr>
                    <p:cNvPr id="1815" name="Freeform: Shape 1814">
                      <a:extLst>
                        <a:ext uri="{FF2B5EF4-FFF2-40B4-BE49-F238E27FC236}">
                          <a16:creationId xmlns:a16="http://schemas.microsoft.com/office/drawing/2014/main" id="{C1712A19-1170-42EC-9F6E-2D5A34FEC415}"/>
                        </a:ext>
                      </a:extLst>
                    </p:cNvPr>
                    <p:cNvSpPr/>
                    <p:nvPr/>
                  </p:nvSpPr>
                  <p:spPr>
                    <a:xfrm>
                      <a:off x="1464679" y="4281491"/>
                      <a:ext cx="44268" cy="153278"/>
                    </a:xfrm>
                    <a:custGeom>
                      <a:avLst/>
                      <a:gdLst>
                        <a:gd name="connsiteX0" fmla="*/ 7494 w 44268"/>
                        <a:gd name="connsiteY0" fmla="*/ 0 h 153278"/>
                        <a:gd name="connsiteX1" fmla="*/ 9052 w 44268"/>
                        <a:gd name="connsiteY1" fmla="*/ 346 h 153278"/>
                        <a:gd name="connsiteX2" fmla="*/ 3048 w 44268"/>
                        <a:gd name="connsiteY2" fmla="*/ 65006 h 153278"/>
                        <a:gd name="connsiteX3" fmla="*/ 21407 w 44268"/>
                        <a:gd name="connsiteY3" fmla="*/ 109748 h 153278"/>
                        <a:gd name="connsiteX4" fmla="*/ 44269 w 44268"/>
                        <a:gd name="connsiteY4" fmla="*/ 152528 h 153278"/>
                        <a:gd name="connsiteX5" fmla="*/ 42883 w 44268"/>
                        <a:gd name="connsiteY5" fmla="*/ 153278 h 153278"/>
                        <a:gd name="connsiteX6" fmla="*/ 20021 w 44268"/>
                        <a:gd name="connsiteY6" fmla="*/ 110499 h 153278"/>
                        <a:gd name="connsiteX7" fmla="*/ 1489 w 44268"/>
                        <a:gd name="connsiteY7" fmla="*/ 65295 h 153278"/>
                        <a:gd name="connsiteX8" fmla="*/ 7494 w 44268"/>
                        <a:gd name="connsiteY8" fmla="*/ 0 h 153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68" h="153278">
                          <a:moveTo>
                            <a:pt x="7494" y="0"/>
                          </a:moveTo>
                          <a:lnTo>
                            <a:pt x="9052" y="346"/>
                          </a:lnTo>
                          <a:cubicBezTo>
                            <a:pt x="4318" y="20437"/>
                            <a:pt x="-993" y="43241"/>
                            <a:pt x="3048" y="65006"/>
                          </a:cubicBezTo>
                          <a:cubicBezTo>
                            <a:pt x="6050" y="81055"/>
                            <a:pt x="13844" y="95604"/>
                            <a:pt x="21407" y="109748"/>
                          </a:cubicBezTo>
                          <a:lnTo>
                            <a:pt x="44269" y="152528"/>
                          </a:lnTo>
                          <a:lnTo>
                            <a:pt x="42883" y="153278"/>
                          </a:lnTo>
                          <a:lnTo>
                            <a:pt x="20021" y="110499"/>
                          </a:lnTo>
                          <a:cubicBezTo>
                            <a:pt x="12401" y="96297"/>
                            <a:pt x="4549" y="81575"/>
                            <a:pt x="1489" y="65295"/>
                          </a:cubicBezTo>
                          <a:cubicBezTo>
                            <a:pt x="-2667" y="43241"/>
                            <a:pt x="2702" y="20264"/>
                            <a:pt x="7494" y="0"/>
                          </a:cubicBezTo>
                          <a:close/>
                        </a:path>
                      </a:pathLst>
                    </a:custGeom>
                    <a:solidFill>
                      <a:srgbClr val="A0A58F"/>
                    </a:solidFill>
                    <a:ln w="5770" cap="flat">
                      <a:noFill/>
                      <a:prstDash val="solid"/>
                      <a:miter/>
                    </a:ln>
                  </p:spPr>
                  <p:txBody>
                    <a:bodyPr rtlCol="0" anchor="ctr"/>
                    <a:lstStyle/>
                    <a:p>
                      <a:endParaRPr lang="th-TH"/>
                    </a:p>
                  </p:txBody>
                </p:sp>
                <p:sp>
                  <p:nvSpPr>
                    <p:cNvPr id="1816" name="Freeform: Shape 1815">
                      <a:extLst>
                        <a:ext uri="{FF2B5EF4-FFF2-40B4-BE49-F238E27FC236}">
                          <a16:creationId xmlns:a16="http://schemas.microsoft.com/office/drawing/2014/main" id="{5B0685D6-3ADF-46AD-AD8B-9556863AE126}"/>
                        </a:ext>
                      </a:extLst>
                    </p:cNvPr>
                    <p:cNvSpPr/>
                    <p:nvPr/>
                  </p:nvSpPr>
                  <p:spPr>
                    <a:xfrm>
                      <a:off x="1572640" y="4229706"/>
                      <a:ext cx="15400" cy="90408"/>
                    </a:xfrm>
                    <a:custGeom>
                      <a:avLst/>
                      <a:gdLst>
                        <a:gd name="connsiteX0" fmla="*/ 12918 w 15400"/>
                        <a:gd name="connsiteY0" fmla="*/ 0 h 90408"/>
                        <a:gd name="connsiteX1" fmla="*/ 14245 w 15400"/>
                        <a:gd name="connsiteY1" fmla="*/ 924 h 90408"/>
                        <a:gd name="connsiteX2" fmla="*/ 15400 w 15400"/>
                        <a:gd name="connsiteY2" fmla="*/ 89484 h 90408"/>
                        <a:gd name="connsiteX3" fmla="*/ 14072 w 15400"/>
                        <a:gd name="connsiteY3" fmla="*/ 90408 h 90408"/>
                        <a:gd name="connsiteX4" fmla="*/ 12918 w 15400"/>
                        <a:gd name="connsiteY4" fmla="*/ 0 h 90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00" h="90408">
                          <a:moveTo>
                            <a:pt x="12918" y="0"/>
                          </a:moveTo>
                          <a:lnTo>
                            <a:pt x="14245" y="924"/>
                          </a:lnTo>
                          <a:cubicBezTo>
                            <a:pt x="-3074" y="26788"/>
                            <a:pt x="-2555" y="64025"/>
                            <a:pt x="15400" y="89484"/>
                          </a:cubicBezTo>
                          <a:lnTo>
                            <a:pt x="14072" y="90408"/>
                          </a:lnTo>
                          <a:cubicBezTo>
                            <a:pt x="-4229" y="64429"/>
                            <a:pt x="-4748" y="26383"/>
                            <a:pt x="12918" y="0"/>
                          </a:cubicBezTo>
                          <a:close/>
                        </a:path>
                      </a:pathLst>
                    </a:custGeom>
                    <a:solidFill>
                      <a:srgbClr val="A0A58F"/>
                    </a:solidFill>
                    <a:ln w="5770" cap="flat">
                      <a:noFill/>
                      <a:prstDash val="solid"/>
                      <a:miter/>
                    </a:ln>
                  </p:spPr>
                  <p:txBody>
                    <a:bodyPr rtlCol="0" anchor="ctr"/>
                    <a:lstStyle/>
                    <a:p>
                      <a:endParaRPr lang="th-TH"/>
                    </a:p>
                  </p:txBody>
                </p:sp>
              </p:grpSp>
            </p:grpSp>
            <p:grpSp>
              <p:nvGrpSpPr>
                <p:cNvPr id="1645" name="Graphic 3">
                  <a:extLst>
                    <a:ext uri="{FF2B5EF4-FFF2-40B4-BE49-F238E27FC236}">
                      <a16:creationId xmlns:a16="http://schemas.microsoft.com/office/drawing/2014/main" id="{3EE9C212-11FF-4418-A3E0-265BE88FD531}"/>
                    </a:ext>
                  </a:extLst>
                </p:cNvPr>
                <p:cNvGrpSpPr/>
                <p:nvPr/>
              </p:nvGrpSpPr>
              <p:grpSpPr>
                <a:xfrm>
                  <a:off x="1507084" y="4423721"/>
                  <a:ext cx="789400" cy="742957"/>
                  <a:chOff x="1507084" y="4423721"/>
                  <a:chExt cx="789400" cy="742957"/>
                </a:xfrm>
              </p:grpSpPr>
              <p:sp>
                <p:nvSpPr>
                  <p:cNvPr id="1785" name="Freeform: Shape 1784">
                    <a:extLst>
                      <a:ext uri="{FF2B5EF4-FFF2-40B4-BE49-F238E27FC236}">
                        <a16:creationId xmlns:a16="http://schemas.microsoft.com/office/drawing/2014/main" id="{D94066C3-6AB4-4B81-B24A-F40DDFE2EA38}"/>
                      </a:ext>
                    </a:extLst>
                  </p:cNvPr>
                  <p:cNvSpPr/>
                  <p:nvPr/>
                </p:nvSpPr>
                <p:spPr>
                  <a:xfrm>
                    <a:off x="1507084" y="4425763"/>
                    <a:ext cx="789400" cy="740916"/>
                  </a:xfrm>
                  <a:custGeom>
                    <a:avLst/>
                    <a:gdLst>
                      <a:gd name="connsiteX0" fmla="*/ 173442 w 789400"/>
                      <a:gd name="connsiteY0" fmla="*/ 706176 h 740916"/>
                      <a:gd name="connsiteX1" fmla="*/ 641243 w 789400"/>
                      <a:gd name="connsiteY1" fmla="*/ 591405 h 740916"/>
                      <a:gd name="connsiteX2" fmla="*/ 699033 w 789400"/>
                      <a:gd name="connsiteY2" fmla="*/ 120140 h 740916"/>
                      <a:gd name="connsiteX3" fmla="*/ 660411 w 789400"/>
                      <a:gd name="connsiteY3" fmla="*/ 0 h 740916"/>
                      <a:gd name="connsiteX4" fmla="*/ 502745 w 789400"/>
                      <a:gd name="connsiteY4" fmla="*/ 61715 h 740916"/>
                      <a:gd name="connsiteX5" fmla="*/ 13929 w 789400"/>
                      <a:gd name="connsiteY5" fmla="*/ 457871 h 740916"/>
                      <a:gd name="connsiteX6" fmla="*/ 95620 w 789400"/>
                      <a:gd name="connsiteY6" fmla="*/ 665128 h 740916"/>
                      <a:gd name="connsiteX7" fmla="*/ 173442 w 789400"/>
                      <a:gd name="connsiteY7" fmla="*/ 706176 h 74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400" h="740916">
                        <a:moveTo>
                          <a:pt x="173442" y="706176"/>
                        </a:moveTo>
                        <a:cubicBezTo>
                          <a:pt x="173442" y="706176"/>
                          <a:pt x="326085" y="836823"/>
                          <a:pt x="641243" y="591405"/>
                        </a:cubicBezTo>
                        <a:cubicBezTo>
                          <a:pt x="927536" y="368502"/>
                          <a:pt x="713351" y="145657"/>
                          <a:pt x="699033" y="120140"/>
                        </a:cubicBezTo>
                        <a:cubicBezTo>
                          <a:pt x="684715" y="94622"/>
                          <a:pt x="628427" y="77245"/>
                          <a:pt x="660411" y="0"/>
                        </a:cubicBezTo>
                        <a:cubicBezTo>
                          <a:pt x="660411" y="0"/>
                          <a:pt x="628080" y="40124"/>
                          <a:pt x="502745" y="61715"/>
                        </a:cubicBezTo>
                        <a:cubicBezTo>
                          <a:pt x="157970" y="121006"/>
                          <a:pt x="62539" y="294086"/>
                          <a:pt x="13929" y="457871"/>
                        </a:cubicBezTo>
                        <a:cubicBezTo>
                          <a:pt x="-34681" y="621599"/>
                          <a:pt x="56478" y="653929"/>
                          <a:pt x="95620" y="665128"/>
                        </a:cubicBezTo>
                        <a:cubicBezTo>
                          <a:pt x="134704" y="676328"/>
                          <a:pt x="173442" y="706176"/>
                          <a:pt x="173442" y="706176"/>
                        </a:cubicBezTo>
                        <a:close/>
                      </a:path>
                    </a:pathLst>
                  </a:custGeom>
                  <a:solidFill>
                    <a:srgbClr val="FBFFFF"/>
                  </a:solidFill>
                  <a:ln w="5770" cap="flat">
                    <a:noFill/>
                    <a:prstDash val="solid"/>
                    <a:miter/>
                  </a:ln>
                </p:spPr>
                <p:txBody>
                  <a:bodyPr rtlCol="0" anchor="ctr"/>
                  <a:lstStyle/>
                  <a:p>
                    <a:endParaRPr lang="th-TH"/>
                  </a:p>
                </p:txBody>
              </p:sp>
              <p:pic>
                <p:nvPicPr>
                  <p:cNvPr id="1786" name="Picture 1785">
                    <a:extLst>
                      <a:ext uri="{FF2B5EF4-FFF2-40B4-BE49-F238E27FC236}">
                        <a16:creationId xmlns:a16="http://schemas.microsoft.com/office/drawing/2014/main" id="{6951A9DE-2112-414F-B385-5D028087B47D}"/>
                      </a:ext>
                    </a:extLst>
                  </p:cNvPr>
                  <p:cNvPicPr>
                    <a:picLocks noChangeAspect="1"/>
                  </p:cNvPicPr>
                  <p:nvPr/>
                </p:nvPicPr>
                <p:blipFill>
                  <a:blip r:embed="rId43"/>
                  <a:stretch>
                    <a:fillRect/>
                  </a:stretch>
                </p:blipFill>
                <p:spPr>
                  <a:xfrm>
                    <a:off x="1671724" y="4423721"/>
                    <a:ext cx="623503" cy="738967"/>
                  </a:xfrm>
                  <a:custGeom>
                    <a:avLst/>
                    <a:gdLst>
                      <a:gd name="connsiteX0" fmla="*/ 483 w 623503"/>
                      <a:gd name="connsiteY0" fmla="*/ 206 h 738967"/>
                      <a:gd name="connsiteX1" fmla="*/ 623987 w 623503"/>
                      <a:gd name="connsiteY1" fmla="*/ 206 h 738967"/>
                      <a:gd name="connsiteX2" fmla="*/ 623987 w 623503"/>
                      <a:gd name="connsiteY2" fmla="*/ 739173 h 738967"/>
                      <a:gd name="connsiteX3" fmla="*/ 483 w 623503"/>
                      <a:gd name="connsiteY3" fmla="*/ 739173 h 738967"/>
                    </a:gdLst>
                    <a:ahLst/>
                    <a:cxnLst>
                      <a:cxn ang="0">
                        <a:pos x="connsiteX0" y="connsiteY0"/>
                      </a:cxn>
                      <a:cxn ang="0">
                        <a:pos x="connsiteX1" y="connsiteY1"/>
                      </a:cxn>
                      <a:cxn ang="0">
                        <a:pos x="connsiteX2" y="connsiteY2"/>
                      </a:cxn>
                      <a:cxn ang="0">
                        <a:pos x="connsiteX3" y="connsiteY3"/>
                      </a:cxn>
                    </a:cxnLst>
                    <a:rect l="l" t="t" r="r" b="b"/>
                    <a:pathLst>
                      <a:path w="623503" h="738967">
                        <a:moveTo>
                          <a:pt x="483" y="206"/>
                        </a:moveTo>
                        <a:lnTo>
                          <a:pt x="623987" y="206"/>
                        </a:lnTo>
                        <a:lnTo>
                          <a:pt x="623987" y="739173"/>
                        </a:lnTo>
                        <a:lnTo>
                          <a:pt x="483" y="739173"/>
                        </a:lnTo>
                        <a:close/>
                      </a:path>
                    </a:pathLst>
                  </a:custGeom>
                </p:spPr>
              </p:pic>
              <p:pic>
                <p:nvPicPr>
                  <p:cNvPr id="1787" name="Picture 1786">
                    <a:extLst>
                      <a:ext uri="{FF2B5EF4-FFF2-40B4-BE49-F238E27FC236}">
                        <a16:creationId xmlns:a16="http://schemas.microsoft.com/office/drawing/2014/main" id="{293CC4EE-7620-456B-A3C4-19F3DA40D9C7}"/>
                      </a:ext>
                    </a:extLst>
                  </p:cNvPr>
                  <p:cNvPicPr>
                    <a:picLocks noChangeAspect="1"/>
                  </p:cNvPicPr>
                  <p:nvPr/>
                </p:nvPicPr>
                <p:blipFill>
                  <a:blip r:embed="rId44"/>
                  <a:stretch>
                    <a:fillRect/>
                  </a:stretch>
                </p:blipFill>
                <p:spPr>
                  <a:xfrm>
                    <a:off x="1510074" y="4452587"/>
                    <a:ext cx="646596" cy="669689"/>
                  </a:xfrm>
                  <a:custGeom>
                    <a:avLst/>
                    <a:gdLst>
                      <a:gd name="connsiteX0" fmla="*/ 455 w 646596"/>
                      <a:gd name="connsiteY0" fmla="*/ 211 h 669689"/>
                      <a:gd name="connsiteX1" fmla="*/ 647052 w 646596"/>
                      <a:gd name="connsiteY1" fmla="*/ 211 h 669689"/>
                      <a:gd name="connsiteX2" fmla="*/ 647052 w 646596"/>
                      <a:gd name="connsiteY2" fmla="*/ 669900 h 669689"/>
                      <a:gd name="connsiteX3" fmla="*/ 455 w 646596"/>
                      <a:gd name="connsiteY3" fmla="*/ 669900 h 669689"/>
                    </a:gdLst>
                    <a:ahLst/>
                    <a:cxnLst>
                      <a:cxn ang="0">
                        <a:pos x="connsiteX0" y="connsiteY0"/>
                      </a:cxn>
                      <a:cxn ang="0">
                        <a:pos x="connsiteX1" y="connsiteY1"/>
                      </a:cxn>
                      <a:cxn ang="0">
                        <a:pos x="connsiteX2" y="connsiteY2"/>
                      </a:cxn>
                      <a:cxn ang="0">
                        <a:pos x="connsiteX3" y="connsiteY3"/>
                      </a:cxn>
                    </a:cxnLst>
                    <a:rect l="l" t="t" r="r" b="b"/>
                    <a:pathLst>
                      <a:path w="646596" h="669689">
                        <a:moveTo>
                          <a:pt x="455" y="211"/>
                        </a:moveTo>
                        <a:lnTo>
                          <a:pt x="647052" y="211"/>
                        </a:lnTo>
                        <a:lnTo>
                          <a:pt x="647052" y="669900"/>
                        </a:lnTo>
                        <a:lnTo>
                          <a:pt x="455" y="669900"/>
                        </a:lnTo>
                        <a:close/>
                      </a:path>
                    </a:pathLst>
                  </a:custGeom>
                </p:spPr>
              </p:pic>
              <p:grpSp>
                <p:nvGrpSpPr>
                  <p:cNvPr id="1788" name="Graphic 3">
                    <a:extLst>
                      <a:ext uri="{FF2B5EF4-FFF2-40B4-BE49-F238E27FC236}">
                        <a16:creationId xmlns:a16="http://schemas.microsoft.com/office/drawing/2014/main" id="{9002D55A-EEA6-4605-917F-CF888009EC53}"/>
                      </a:ext>
                    </a:extLst>
                  </p:cNvPr>
                  <p:cNvGrpSpPr/>
                  <p:nvPr/>
                </p:nvGrpSpPr>
                <p:grpSpPr>
                  <a:xfrm>
                    <a:off x="1572164" y="4506183"/>
                    <a:ext cx="643132" cy="565953"/>
                    <a:chOff x="1572164" y="4506183"/>
                    <a:chExt cx="643132" cy="565953"/>
                  </a:xfrm>
                  <a:solidFill>
                    <a:srgbClr val="A0A58F"/>
                  </a:solidFill>
                </p:grpSpPr>
                <p:sp>
                  <p:nvSpPr>
                    <p:cNvPr id="1789" name="Freeform: Shape 1788">
                      <a:extLst>
                        <a:ext uri="{FF2B5EF4-FFF2-40B4-BE49-F238E27FC236}">
                          <a16:creationId xmlns:a16="http://schemas.microsoft.com/office/drawing/2014/main" id="{115E02A8-CDD5-46CD-8260-69003A2A1A7D}"/>
                        </a:ext>
                      </a:extLst>
                    </p:cNvPr>
                    <p:cNvSpPr/>
                    <p:nvPr/>
                  </p:nvSpPr>
                  <p:spPr>
                    <a:xfrm>
                      <a:off x="1717013" y="4979296"/>
                      <a:ext cx="416881" cy="92841"/>
                    </a:xfrm>
                    <a:custGeom>
                      <a:avLst/>
                      <a:gdLst>
                        <a:gd name="connsiteX0" fmla="*/ 635 w 416881"/>
                        <a:gd name="connsiteY0" fmla="*/ 84750 h 92841"/>
                        <a:gd name="connsiteX1" fmla="*/ 27192 w 416881"/>
                        <a:gd name="connsiteY1" fmla="*/ 88792 h 92841"/>
                        <a:gd name="connsiteX2" fmla="*/ 54095 w 416881"/>
                        <a:gd name="connsiteY2" fmla="*/ 89946 h 92841"/>
                        <a:gd name="connsiteX3" fmla="*/ 107843 w 416881"/>
                        <a:gd name="connsiteY3" fmla="*/ 86309 h 92841"/>
                        <a:gd name="connsiteX4" fmla="*/ 161418 w 416881"/>
                        <a:gd name="connsiteY4" fmla="*/ 79381 h 92841"/>
                        <a:gd name="connsiteX5" fmla="*/ 214820 w 416881"/>
                        <a:gd name="connsiteY5" fmla="*/ 71356 h 92841"/>
                        <a:gd name="connsiteX6" fmla="*/ 267760 w 416881"/>
                        <a:gd name="connsiteY6" fmla="*/ 60965 h 92841"/>
                        <a:gd name="connsiteX7" fmla="*/ 319777 w 416881"/>
                        <a:gd name="connsiteY7" fmla="*/ 46647 h 92841"/>
                        <a:gd name="connsiteX8" fmla="*/ 369946 w 416881"/>
                        <a:gd name="connsiteY8" fmla="*/ 26787 h 92841"/>
                        <a:gd name="connsiteX9" fmla="*/ 416882 w 416881"/>
                        <a:gd name="connsiteY9" fmla="*/ 0 h 92841"/>
                        <a:gd name="connsiteX10" fmla="*/ 370119 w 416881"/>
                        <a:gd name="connsiteY10" fmla="*/ 27192 h 92841"/>
                        <a:gd name="connsiteX11" fmla="*/ 320065 w 416881"/>
                        <a:gd name="connsiteY11" fmla="*/ 47456 h 92841"/>
                        <a:gd name="connsiteX12" fmla="*/ 268107 w 416881"/>
                        <a:gd name="connsiteY12" fmla="*/ 62177 h 92841"/>
                        <a:gd name="connsiteX13" fmla="*/ 215167 w 416881"/>
                        <a:gd name="connsiteY13" fmla="*/ 72973 h 92841"/>
                        <a:gd name="connsiteX14" fmla="*/ 161765 w 416881"/>
                        <a:gd name="connsiteY14" fmla="*/ 81402 h 92841"/>
                        <a:gd name="connsiteX15" fmla="*/ 108247 w 416881"/>
                        <a:gd name="connsiteY15" fmla="*/ 88792 h 92841"/>
                        <a:gd name="connsiteX16" fmla="*/ 54210 w 416881"/>
                        <a:gd name="connsiteY16" fmla="*/ 92833 h 92841"/>
                        <a:gd name="connsiteX17" fmla="*/ 27019 w 416881"/>
                        <a:gd name="connsiteY17" fmla="*/ 91909 h 92841"/>
                        <a:gd name="connsiteX18" fmla="*/ 0 w 416881"/>
                        <a:gd name="connsiteY18" fmla="*/ 87983 h 92841"/>
                        <a:gd name="connsiteX19" fmla="*/ 635 w 416881"/>
                        <a:gd name="connsiteY19" fmla="*/ 84750 h 92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881" h="92841">
                          <a:moveTo>
                            <a:pt x="635" y="84750"/>
                          </a:moveTo>
                          <a:cubicBezTo>
                            <a:pt x="9410" y="86598"/>
                            <a:pt x="18301" y="87925"/>
                            <a:pt x="27192" y="88792"/>
                          </a:cubicBezTo>
                          <a:cubicBezTo>
                            <a:pt x="36140" y="89658"/>
                            <a:pt x="45089" y="89946"/>
                            <a:pt x="54095" y="89946"/>
                          </a:cubicBezTo>
                          <a:cubicBezTo>
                            <a:pt x="72049" y="89888"/>
                            <a:pt x="90004" y="88387"/>
                            <a:pt x="107843" y="86309"/>
                          </a:cubicBezTo>
                          <a:cubicBezTo>
                            <a:pt x="125682" y="84231"/>
                            <a:pt x="143579" y="81748"/>
                            <a:pt x="161418" y="79381"/>
                          </a:cubicBezTo>
                          <a:cubicBezTo>
                            <a:pt x="179257" y="76956"/>
                            <a:pt x="197039" y="74301"/>
                            <a:pt x="214820" y="71356"/>
                          </a:cubicBezTo>
                          <a:cubicBezTo>
                            <a:pt x="232602" y="68412"/>
                            <a:pt x="250210" y="64948"/>
                            <a:pt x="267760" y="60965"/>
                          </a:cubicBezTo>
                          <a:cubicBezTo>
                            <a:pt x="285311" y="56981"/>
                            <a:pt x="302631" y="52132"/>
                            <a:pt x="319777" y="46647"/>
                          </a:cubicBezTo>
                          <a:cubicBezTo>
                            <a:pt x="336866" y="40989"/>
                            <a:pt x="353608" y="34350"/>
                            <a:pt x="369946" y="26787"/>
                          </a:cubicBezTo>
                          <a:cubicBezTo>
                            <a:pt x="386168" y="18994"/>
                            <a:pt x="401871" y="10045"/>
                            <a:pt x="416882" y="0"/>
                          </a:cubicBezTo>
                          <a:cubicBezTo>
                            <a:pt x="401929" y="10161"/>
                            <a:pt x="386342" y="19225"/>
                            <a:pt x="370119" y="27192"/>
                          </a:cubicBezTo>
                          <a:cubicBezTo>
                            <a:pt x="353839" y="34928"/>
                            <a:pt x="337096" y="41682"/>
                            <a:pt x="320065" y="47456"/>
                          </a:cubicBezTo>
                          <a:cubicBezTo>
                            <a:pt x="302977" y="53113"/>
                            <a:pt x="285600" y="58020"/>
                            <a:pt x="268107" y="62177"/>
                          </a:cubicBezTo>
                          <a:cubicBezTo>
                            <a:pt x="250556" y="66276"/>
                            <a:pt x="232890" y="69913"/>
                            <a:pt x="215167" y="72973"/>
                          </a:cubicBezTo>
                          <a:cubicBezTo>
                            <a:pt x="197443" y="76033"/>
                            <a:pt x="179604" y="78862"/>
                            <a:pt x="161765" y="81402"/>
                          </a:cubicBezTo>
                          <a:cubicBezTo>
                            <a:pt x="143925" y="83942"/>
                            <a:pt x="126144" y="86598"/>
                            <a:pt x="108247" y="88792"/>
                          </a:cubicBezTo>
                          <a:cubicBezTo>
                            <a:pt x="90350" y="90985"/>
                            <a:pt x="72338" y="92660"/>
                            <a:pt x="54210" y="92833"/>
                          </a:cubicBezTo>
                          <a:cubicBezTo>
                            <a:pt x="45146" y="92891"/>
                            <a:pt x="36082" y="92660"/>
                            <a:pt x="27019" y="91909"/>
                          </a:cubicBezTo>
                          <a:cubicBezTo>
                            <a:pt x="17955" y="91101"/>
                            <a:pt x="8949" y="89831"/>
                            <a:pt x="0" y="87983"/>
                          </a:cubicBezTo>
                          <a:lnTo>
                            <a:pt x="635" y="84750"/>
                          </a:lnTo>
                          <a:close/>
                        </a:path>
                      </a:pathLst>
                    </a:custGeom>
                    <a:solidFill>
                      <a:srgbClr val="A0A58F"/>
                    </a:solidFill>
                    <a:ln w="5770" cap="flat">
                      <a:noFill/>
                      <a:prstDash val="solid"/>
                      <a:miter/>
                    </a:ln>
                  </p:spPr>
                  <p:txBody>
                    <a:bodyPr rtlCol="0" anchor="ctr"/>
                    <a:lstStyle/>
                    <a:p>
                      <a:endParaRPr lang="th-TH"/>
                    </a:p>
                  </p:txBody>
                </p:sp>
                <p:sp>
                  <p:nvSpPr>
                    <p:cNvPr id="1790" name="Freeform: Shape 1789">
                      <a:extLst>
                        <a:ext uri="{FF2B5EF4-FFF2-40B4-BE49-F238E27FC236}">
                          <a16:creationId xmlns:a16="http://schemas.microsoft.com/office/drawing/2014/main" id="{57F1FADF-CB8D-4A55-B612-AC60C38E2197}"/>
                        </a:ext>
                      </a:extLst>
                    </p:cNvPr>
                    <p:cNvSpPr/>
                    <p:nvPr/>
                  </p:nvSpPr>
                  <p:spPr>
                    <a:xfrm>
                      <a:off x="1782423" y="4890273"/>
                      <a:ext cx="385186" cy="85619"/>
                    </a:xfrm>
                    <a:custGeom>
                      <a:avLst/>
                      <a:gdLst>
                        <a:gd name="connsiteX0" fmla="*/ 808 w 385186"/>
                        <a:gd name="connsiteY0" fmla="*/ 75802 h 85619"/>
                        <a:gd name="connsiteX1" fmla="*/ 25229 w 385186"/>
                        <a:gd name="connsiteY1" fmla="*/ 80651 h 85619"/>
                        <a:gd name="connsiteX2" fmla="*/ 50053 w 385186"/>
                        <a:gd name="connsiteY2" fmla="*/ 82614 h 85619"/>
                        <a:gd name="connsiteX3" fmla="*/ 99876 w 385186"/>
                        <a:gd name="connsiteY3" fmla="*/ 80420 h 85619"/>
                        <a:gd name="connsiteX4" fmla="*/ 149583 w 385186"/>
                        <a:gd name="connsiteY4" fmla="*/ 74705 h 85619"/>
                        <a:gd name="connsiteX5" fmla="*/ 199117 w 385186"/>
                        <a:gd name="connsiteY5" fmla="*/ 67893 h 85619"/>
                        <a:gd name="connsiteX6" fmla="*/ 248247 w 385186"/>
                        <a:gd name="connsiteY6" fmla="*/ 58656 h 85619"/>
                        <a:gd name="connsiteX7" fmla="*/ 296395 w 385186"/>
                        <a:gd name="connsiteY7" fmla="*/ 45262 h 85619"/>
                        <a:gd name="connsiteX8" fmla="*/ 342523 w 385186"/>
                        <a:gd name="connsiteY8" fmla="*/ 26153 h 85619"/>
                        <a:gd name="connsiteX9" fmla="*/ 385187 w 385186"/>
                        <a:gd name="connsiteY9" fmla="*/ 0 h 85619"/>
                        <a:gd name="connsiteX10" fmla="*/ 342696 w 385186"/>
                        <a:gd name="connsiteY10" fmla="*/ 26557 h 85619"/>
                        <a:gd name="connsiteX11" fmla="*/ 296626 w 385186"/>
                        <a:gd name="connsiteY11" fmla="*/ 46128 h 85619"/>
                        <a:gd name="connsiteX12" fmla="*/ 248536 w 385186"/>
                        <a:gd name="connsiteY12" fmla="*/ 59926 h 85619"/>
                        <a:gd name="connsiteX13" fmla="*/ 199406 w 385186"/>
                        <a:gd name="connsiteY13" fmla="*/ 69625 h 85619"/>
                        <a:gd name="connsiteX14" fmla="*/ 149872 w 385186"/>
                        <a:gd name="connsiteY14" fmla="*/ 76841 h 85619"/>
                        <a:gd name="connsiteX15" fmla="*/ 100165 w 385186"/>
                        <a:gd name="connsiteY15" fmla="*/ 82961 h 85619"/>
                        <a:gd name="connsiteX16" fmla="*/ 50053 w 385186"/>
                        <a:gd name="connsiteY16" fmla="*/ 85559 h 85619"/>
                        <a:gd name="connsiteX17" fmla="*/ 24882 w 385186"/>
                        <a:gd name="connsiteY17" fmla="*/ 83827 h 85619"/>
                        <a:gd name="connsiteX18" fmla="*/ 0 w 385186"/>
                        <a:gd name="connsiteY18" fmla="*/ 79093 h 85619"/>
                        <a:gd name="connsiteX19" fmla="*/ 808 w 385186"/>
                        <a:gd name="connsiteY19" fmla="*/ 75802 h 85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5186" h="85619">
                          <a:moveTo>
                            <a:pt x="808" y="75802"/>
                          </a:moveTo>
                          <a:cubicBezTo>
                            <a:pt x="8833" y="77880"/>
                            <a:pt x="17031" y="79497"/>
                            <a:pt x="25229" y="80651"/>
                          </a:cubicBezTo>
                          <a:cubicBezTo>
                            <a:pt x="33484" y="81748"/>
                            <a:pt x="41740" y="82326"/>
                            <a:pt x="50053" y="82614"/>
                          </a:cubicBezTo>
                          <a:cubicBezTo>
                            <a:pt x="66680" y="83076"/>
                            <a:pt x="83307" y="82037"/>
                            <a:pt x="99876" y="80420"/>
                          </a:cubicBezTo>
                          <a:cubicBezTo>
                            <a:pt x="116445" y="78804"/>
                            <a:pt x="133014" y="76726"/>
                            <a:pt x="149583" y="74705"/>
                          </a:cubicBezTo>
                          <a:cubicBezTo>
                            <a:pt x="166152" y="72684"/>
                            <a:pt x="182664" y="70433"/>
                            <a:pt x="199117" y="67893"/>
                          </a:cubicBezTo>
                          <a:cubicBezTo>
                            <a:pt x="215571" y="65352"/>
                            <a:pt x="231967" y="62235"/>
                            <a:pt x="248247" y="58656"/>
                          </a:cubicBezTo>
                          <a:cubicBezTo>
                            <a:pt x="264527" y="55018"/>
                            <a:pt x="280577" y="50515"/>
                            <a:pt x="296395" y="45262"/>
                          </a:cubicBezTo>
                          <a:cubicBezTo>
                            <a:pt x="312156" y="39893"/>
                            <a:pt x="327570" y="33485"/>
                            <a:pt x="342523" y="26153"/>
                          </a:cubicBezTo>
                          <a:cubicBezTo>
                            <a:pt x="357418" y="18590"/>
                            <a:pt x="371620" y="9757"/>
                            <a:pt x="385187" y="0"/>
                          </a:cubicBezTo>
                          <a:cubicBezTo>
                            <a:pt x="371735" y="9930"/>
                            <a:pt x="357533" y="18878"/>
                            <a:pt x="342696" y="26557"/>
                          </a:cubicBezTo>
                          <a:cubicBezTo>
                            <a:pt x="327744" y="34062"/>
                            <a:pt x="312387" y="40643"/>
                            <a:pt x="296626" y="46128"/>
                          </a:cubicBezTo>
                          <a:cubicBezTo>
                            <a:pt x="280808" y="51497"/>
                            <a:pt x="264758" y="56115"/>
                            <a:pt x="248536" y="59926"/>
                          </a:cubicBezTo>
                          <a:cubicBezTo>
                            <a:pt x="232255" y="63678"/>
                            <a:pt x="215917" y="66911"/>
                            <a:pt x="199406" y="69625"/>
                          </a:cubicBezTo>
                          <a:cubicBezTo>
                            <a:pt x="182952" y="72338"/>
                            <a:pt x="166441" y="74705"/>
                            <a:pt x="149872" y="76841"/>
                          </a:cubicBezTo>
                          <a:cubicBezTo>
                            <a:pt x="133303" y="78977"/>
                            <a:pt x="116791" y="81171"/>
                            <a:pt x="100165" y="82961"/>
                          </a:cubicBezTo>
                          <a:cubicBezTo>
                            <a:pt x="83538" y="84750"/>
                            <a:pt x="66796" y="85905"/>
                            <a:pt x="50053" y="85559"/>
                          </a:cubicBezTo>
                          <a:cubicBezTo>
                            <a:pt x="41682" y="85385"/>
                            <a:pt x="33254" y="84866"/>
                            <a:pt x="24882" y="83827"/>
                          </a:cubicBezTo>
                          <a:cubicBezTo>
                            <a:pt x="16511" y="82730"/>
                            <a:pt x="8198" y="81171"/>
                            <a:pt x="0" y="79093"/>
                          </a:cubicBezTo>
                          <a:lnTo>
                            <a:pt x="808" y="75802"/>
                          </a:lnTo>
                          <a:close/>
                        </a:path>
                      </a:pathLst>
                    </a:custGeom>
                    <a:solidFill>
                      <a:srgbClr val="A0A58F"/>
                    </a:solidFill>
                    <a:ln w="5770" cap="flat">
                      <a:noFill/>
                      <a:prstDash val="solid"/>
                      <a:miter/>
                    </a:ln>
                  </p:spPr>
                  <p:txBody>
                    <a:bodyPr rtlCol="0" anchor="ctr"/>
                    <a:lstStyle/>
                    <a:p>
                      <a:endParaRPr lang="th-TH"/>
                    </a:p>
                  </p:txBody>
                </p:sp>
                <p:sp>
                  <p:nvSpPr>
                    <p:cNvPr id="1791" name="Freeform: Shape 1790">
                      <a:extLst>
                        <a:ext uri="{FF2B5EF4-FFF2-40B4-BE49-F238E27FC236}">
                          <a16:creationId xmlns:a16="http://schemas.microsoft.com/office/drawing/2014/main" id="{2AC40A76-63ED-4450-8F4C-E54F5DC4A99D}"/>
                        </a:ext>
                      </a:extLst>
                    </p:cNvPr>
                    <p:cNvSpPr/>
                    <p:nvPr/>
                  </p:nvSpPr>
                  <p:spPr>
                    <a:xfrm>
                      <a:off x="1849854" y="4780929"/>
                      <a:ext cx="355916" cy="110441"/>
                    </a:xfrm>
                    <a:custGeom>
                      <a:avLst/>
                      <a:gdLst>
                        <a:gd name="connsiteX0" fmla="*/ 866 w 355916"/>
                        <a:gd name="connsiteY0" fmla="*/ 101377 h 110441"/>
                        <a:gd name="connsiteX1" fmla="*/ 24132 w 355916"/>
                        <a:gd name="connsiteY1" fmla="*/ 105938 h 110441"/>
                        <a:gd name="connsiteX2" fmla="*/ 47744 w 355916"/>
                        <a:gd name="connsiteY2" fmla="*/ 107381 h 110441"/>
                        <a:gd name="connsiteX3" fmla="*/ 94969 w 355916"/>
                        <a:gd name="connsiteY3" fmla="*/ 103225 h 110441"/>
                        <a:gd name="connsiteX4" fmla="*/ 141847 w 355916"/>
                        <a:gd name="connsiteY4" fmla="*/ 94853 h 110441"/>
                        <a:gd name="connsiteX5" fmla="*/ 188495 w 355916"/>
                        <a:gd name="connsiteY5" fmla="*/ 85154 h 110441"/>
                        <a:gd name="connsiteX6" fmla="*/ 234391 w 355916"/>
                        <a:gd name="connsiteY6" fmla="*/ 72627 h 110441"/>
                        <a:gd name="connsiteX7" fmla="*/ 278672 w 355916"/>
                        <a:gd name="connsiteY7" fmla="*/ 55249 h 110441"/>
                        <a:gd name="connsiteX8" fmla="*/ 319835 w 355916"/>
                        <a:gd name="connsiteY8" fmla="*/ 31348 h 110441"/>
                        <a:gd name="connsiteX9" fmla="*/ 355917 w 355916"/>
                        <a:gd name="connsiteY9" fmla="*/ 0 h 110441"/>
                        <a:gd name="connsiteX10" fmla="*/ 320065 w 355916"/>
                        <a:gd name="connsiteY10" fmla="*/ 31695 h 110441"/>
                        <a:gd name="connsiteX11" fmla="*/ 279018 w 355916"/>
                        <a:gd name="connsiteY11" fmla="*/ 56058 h 110441"/>
                        <a:gd name="connsiteX12" fmla="*/ 234738 w 355916"/>
                        <a:gd name="connsiteY12" fmla="*/ 73897 h 110441"/>
                        <a:gd name="connsiteX13" fmla="*/ 188841 w 355916"/>
                        <a:gd name="connsiteY13" fmla="*/ 86887 h 110441"/>
                        <a:gd name="connsiteX14" fmla="*/ 142251 w 355916"/>
                        <a:gd name="connsiteY14" fmla="*/ 96990 h 110441"/>
                        <a:gd name="connsiteX15" fmla="*/ 95373 w 355916"/>
                        <a:gd name="connsiteY15" fmla="*/ 105823 h 110441"/>
                        <a:gd name="connsiteX16" fmla="*/ 47744 w 355916"/>
                        <a:gd name="connsiteY16" fmla="*/ 110441 h 110441"/>
                        <a:gd name="connsiteX17" fmla="*/ 23728 w 355916"/>
                        <a:gd name="connsiteY17" fmla="*/ 109171 h 110441"/>
                        <a:gd name="connsiteX18" fmla="*/ 0 w 355916"/>
                        <a:gd name="connsiteY18" fmla="*/ 104726 h 110441"/>
                        <a:gd name="connsiteX19" fmla="*/ 866 w 355916"/>
                        <a:gd name="connsiteY19" fmla="*/ 101377 h 11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916" h="110441">
                          <a:moveTo>
                            <a:pt x="866" y="101377"/>
                          </a:moveTo>
                          <a:cubicBezTo>
                            <a:pt x="8487" y="103398"/>
                            <a:pt x="16280" y="104956"/>
                            <a:pt x="24132" y="105938"/>
                          </a:cubicBezTo>
                          <a:cubicBezTo>
                            <a:pt x="31983" y="106862"/>
                            <a:pt x="39893" y="107323"/>
                            <a:pt x="47744" y="107381"/>
                          </a:cubicBezTo>
                          <a:cubicBezTo>
                            <a:pt x="63563" y="107381"/>
                            <a:pt x="79324" y="105649"/>
                            <a:pt x="94969" y="103225"/>
                          </a:cubicBezTo>
                          <a:cubicBezTo>
                            <a:pt x="110614" y="100742"/>
                            <a:pt x="126260" y="97740"/>
                            <a:pt x="141847" y="94853"/>
                          </a:cubicBezTo>
                          <a:cubicBezTo>
                            <a:pt x="157435" y="91909"/>
                            <a:pt x="173023" y="88734"/>
                            <a:pt x="188495" y="85154"/>
                          </a:cubicBezTo>
                          <a:cubicBezTo>
                            <a:pt x="203967" y="81575"/>
                            <a:pt x="219265" y="77361"/>
                            <a:pt x="234391" y="72627"/>
                          </a:cubicBezTo>
                          <a:cubicBezTo>
                            <a:pt x="249517" y="67777"/>
                            <a:pt x="264297" y="61946"/>
                            <a:pt x="278672" y="55249"/>
                          </a:cubicBezTo>
                          <a:cubicBezTo>
                            <a:pt x="293047" y="48437"/>
                            <a:pt x="306787" y="40355"/>
                            <a:pt x="319835" y="31348"/>
                          </a:cubicBezTo>
                          <a:cubicBezTo>
                            <a:pt x="332824" y="22111"/>
                            <a:pt x="344775" y="11489"/>
                            <a:pt x="355917" y="0"/>
                          </a:cubicBezTo>
                          <a:cubicBezTo>
                            <a:pt x="344890" y="11604"/>
                            <a:pt x="332997" y="22342"/>
                            <a:pt x="320065" y="31695"/>
                          </a:cubicBezTo>
                          <a:cubicBezTo>
                            <a:pt x="307018" y="40874"/>
                            <a:pt x="293335" y="49130"/>
                            <a:pt x="279018" y="56058"/>
                          </a:cubicBezTo>
                          <a:cubicBezTo>
                            <a:pt x="264643" y="62870"/>
                            <a:pt x="249864" y="68874"/>
                            <a:pt x="234738" y="73897"/>
                          </a:cubicBezTo>
                          <a:cubicBezTo>
                            <a:pt x="219612" y="78804"/>
                            <a:pt x="204313" y="83192"/>
                            <a:pt x="188841" y="86887"/>
                          </a:cubicBezTo>
                          <a:cubicBezTo>
                            <a:pt x="173369" y="90581"/>
                            <a:pt x="157839" y="93930"/>
                            <a:pt x="142251" y="96990"/>
                          </a:cubicBezTo>
                          <a:cubicBezTo>
                            <a:pt x="126664" y="100049"/>
                            <a:pt x="111076" y="103225"/>
                            <a:pt x="95373" y="105823"/>
                          </a:cubicBezTo>
                          <a:cubicBezTo>
                            <a:pt x="79670" y="108420"/>
                            <a:pt x="63794" y="110268"/>
                            <a:pt x="47744" y="110441"/>
                          </a:cubicBezTo>
                          <a:cubicBezTo>
                            <a:pt x="39720" y="110441"/>
                            <a:pt x="31695" y="110095"/>
                            <a:pt x="23728" y="109171"/>
                          </a:cubicBezTo>
                          <a:cubicBezTo>
                            <a:pt x="15761" y="108190"/>
                            <a:pt x="7851" y="106689"/>
                            <a:pt x="0" y="104726"/>
                          </a:cubicBezTo>
                          <a:lnTo>
                            <a:pt x="866" y="101377"/>
                          </a:lnTo>
                          <a:close/>
                        </a:path>
                      </a:pathLst>
                    </a:custGeom>
                    <a:solidFill>
                      <a:srgbClr val="A0A58F"/>
                    </a:solidFill>
                    <a:ln w="5770" cap="flat">
                      <a:noFill/>
                      <a:prstDash val="solid"/>
                      <a:miter/>
                    </a:ln>
                  </p:spPr>
                  <p:txBody>
                    <a:bodyPr rtlCol="0" anchor="ctr"/>
                    <a:lstStyle/>
                    <a:p>
                      <a:endParaRPr lang="th-TH"/>
                    </a:p>
                  </p:txBody>
                </p:sp>
                <p:sp>
                  <p:nvSpPr>
                    <p:cNvPr id="1792" name="Freeform: Shape 1791">
                      <a:extLst>
                        <a:ext uri="{FF2B5EF4-FFF2-40B4-BE49-F238E27FC236}">
                          <a16:creationId xmlns:a16="http://schemas.microsoft.com/office/drawing/2014/main" id="{CD61C131-5889-4E10-B64F-32977EE5C02C}"/>
                        </a:ext>
                      </a:extLst>
                    </p:cNvPr>
                    <p:cNvSpPr/>
                    <p:nvPr/>
                  </p:nvSpPr>
                  <p:spPr>
                    <a:xfrm>
                      <a:off x="1908914" y="4702818"/>
                      <a:ext cx="306382" cy="100664"/>
                    </a:xfrm>
                    <a:custGeom>
                      <a:avLst/>
                      <a:gdLst>
                        <a:gd name="connsiteX0" fmla="*/ 578 w 306382"/>
                        <a:gd name="connsiteY0" fmla="*/ 95200 h 100664"/>
                        <a:gd name="connsiteX1" fmla="*/ 40701 w 306382"/>
                        <a:gd name="connsiteY1" fmla="*/ 96932 h 100664"/>
                        <a:gd name="connsiteX2" fmla="*/ 80421 w 306382"/>
                        <a:gd name="connsiteY2" fmla="*/ 89946 h 100664"/>
                        <a:gd name="connsiteX3" fmla="*/ 119159 w 306382"/>
                        <a:gd name="connsiteY3" fmla="*/ 78111 h 100664"/>
                        <a:gd name="connsiteX4" fmla="*/ 157377 w 306382"/>
                        <a:gd name="connsiteY4" fmla="*/ 64487 h 100664"/>
                        <a:gd name="connsiteX5" fmla="*/ 232198 w 306382"/>
                        <a:gd name="connsiteY5" fmla="*/ 33080 h 100664"/>
                        <a:gd name="connsiteX6" fmla="*/ 269146 w 306382"/>
                        <a:gd name="connsiteY6" fmla="*/ 16223 h 100664"/>
                        <a:gd name="connsiteX7" fmla="*/ 306383 w 306382"/>
                        <a:gd name="connsiteY7" fmla="*/ 0 h 100664"/>
                        <a:gd name="connsiteX8" fmla="*/ 269319 w 306382"/>
                        <a:gd name="connsiteY8" fmla="*/ 16685 h 100664"/>
                        <a:gd name="connsiteX9" fmla="*/ 232544 w 306382"/>
                        <a:gd name="connsiteY9" fmla="*/ 33946 h 100664"/>
                        <a:gd name="connsiteX10" fmla="*/ 157955 w 306382"/>
                        <a:gd name="connsiteY10" fmla="*/ 66218 h 100664"/>
                        <a:gd name="connsiteX11" fmla="*/ 119851 w 306382"/>
                        <a:gd name="connsiteY11" fmla="*/ 80305 h 100664"/>
                        <a:gd name="connsiteX12" fmla="*/ 81056 w 306382"/>
                        <a:gd name="connsiteY12" fmla="*/ 92544 h 100664"/>
                        <a:gd name="connsiteX13" fmla="*/ 40932 w 306382"/>
                        <a:gd name="connsiteY13" fmla="*/ 99992 h 100664"/>
                        <a:gd name="connsiteX14" fmla="*/ 0 w 306382"/>
                        <a:gd name="connsiteY14" fmla="*/ 98606 h 100664"/>
                        <a:gd name="connsiteX15" fmla="*/ 578 w 306382"/>
                        <a:gd name="connsiteY15" fmla="*/ 95200 h 10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6382" h="100664">
                          <a:moveTo>
                            <a:pt x="578" y="95200"/>
                          </a:moveTo>
                          <a:cubicBezTo>
                            <a:pt x="13856" y="97451"/>
                            <a:pt x="27365" y="97971"/>
                            <a:pt x="40701" y="96932"/>
                          </a:cubicBezTo>
                          <a:cubicBezTo>
                            <a:pt x="54095" y="95893"/>
                            <a:pt x="67373" y="93295"/>
                            <a:pt x="80421" y="89946"/>
                          </a:cubicBezTo>
                          <a:cubicBezTo>
                            <a:pt x="93468" y="86540"/>
                            <a:pt x="106342" y="82383"/>
                            <a:pt x="119159" y="78111"/>
                          </a:cubicBezTo>
                          <a:cubicBezTo>
                            <a:pt x="131975" y="73781"/>
                            <a:pt x="144734" y="69394"/>
                            <a:pt x="157377" y="64487"/>
                          </a:cubicBezTo>
                          <a:cubicBezTo>
                            <a:pt x="182664" y="54903"/>
                            <a:pt x="207546" y="44165"/>
                            <a:pt x="232198" y="33080"/>
                          </a:cubicBezTo>
                          <a:lnTo>
                            <a:pt x="269146" y="16223"/>
                          </a:lnTo>
                          <a:cubicBezTo>
                            <a:pt x="281443" y="10623"/>
                            <a:pt x="293797" y="4965"/>
                            <a:pt x="306383" y="0"/>
                          </a:cubicBezTo>
                          <a:cubicBezTo>
                            <a:pt x="293855" y="5138"/>
                            <a:pt x="281616" y="10911"/>
                            <a:pt x="269319" y="16685"/>
                          </a:cubicBezTo>
                          <a:lnTo>
                            <a:pt x="232544" y="33946"/>
                          </a:lnTo>
                          <a:cubicBezTo>
                            <a:pt x="207950" y="45320"/>
                            <a:pt x="183183" y="56346"/>
                            <a:pt x="157955" y="66218"/>
                          </a:cubicBezTo>
                          <a:cubicBezTo>
                            <a:pt x="145369" y="71241"/>
                            <a:pt x="132610" y="75802"/>
                            <a:pt x="119851" y="80305"/>
                          </a:cubicBezTo>
                          <a:cubicBezTo>
                            <a:pt x="107035" y="84693"/>
                            <a:pt x="94161" y="89023"/>
                            <a:pt x="81056" y="92544"/>
                          </a:cubicBezTo>
                          <a:cubicBezTo>
                            <a:pt x="67950" y="96066"/>
                            <a:pt x="54557" y="98837"/>
                            <a:pt x="40932" y="99992"/>
                          </a:cubicBezTo>
                          <a:cubicBezTo>
                            <a:pt x="27365" y="101204"/>
                            <a:pt x="13567" y="100800"/>
                            <a:pt x="0" y="98606"/>
                          </a:cubicBezTo>
                          <a:lnTo>
                            <a:pt x="578" y="95200"/>
                          </a:lnTo>
                          <a:close/>
                        </a:path>
                      </a:pathLst>
                    </a:custGeom>
                    <a:solidFill>
                      <a:srgbClr val="A0A58F"/>
                    </a:solidFill>
                    <a:ln w="5770" cap="flat">
                      <a:noFill/>
                      <a:prstDash val="solid"/>
                      <a:miter/>
                    </a:ln>
                  </p:spPr>
                  <p:txBody>
                    <a:bodyPr rtlCol="0" anchor="ctr"/>
                    <a:lstStyle/>
                    <a:p>
                      <a:endParaRPr lang="th-TH"/>
                    </a:p>
                  </p:txBody>
                </p:sp>
                <p:sp>
                  <p:nvSpPr>
                    <p:cNvPr id="1793" name="Freeform: Shape 1792">
                      <a:extLst>
                        <a:ext uri="{FF2B5EF4-FFF2-40B4-BE49-F238E27FC236}">
                          <a16:creationId xmlns:a16="http://schemas.microsoft.com/office/drawing/2014/main" id="{29FD5ED7-A117-474B-8613-45BD8EE28EAE}"/>
                        </a:ext>
                      </a:extLst>
                    </p:cNvPr>
                    <p:cNvSpPr/>
                    <p:nvPr/>
                  </p:nvSpPr>
                  <p:spPr>
                    <a:xfrm>
                      <a:off x="1951289" y="4612006"/>
                      <a:ext cx="240453" cy="114944"/>
                    </a:xfrm>
                    <a:custGeom>
                      <a:avLst/>
                      <a:gdLst>
                        <a:gd name="connsiteX0" fmla="*/ 0 w 240453"/>
                        <a:gd name="connsiteY0" fmla="*/ 111711 h 114944"/>
                        <a:gd name="connsiteX1" fmla="*/ 62466 w 240453"/>
                        <a:gd name="connsiteY1" fmla="*/ 89831 h 114944"/>
                        <a:gd name="connsiteX2" fmla="*/ 92371 w 240453"/>
                        <a:gd name="connsiteY2" fmla="*/ 75167 h 114944"/>
                        <a:gd name="connsiteX3" fmla="*/ 122622 w 240453"/>
                        <a:gd name="connsiteY3" fmla="*/ 61196 h 114944"/>
                        <a:gd name="connsiteX4" fmla="*/ 153220 w 240453"/>
                        <a:gd name="connsiteY4" fmla="*/ 47975 h 114944"/>
                        <a:gd name="connsiteX5" fmla="*/ 183761 w 240453"/>
                        <a:gd name="connsiteY5" fmla="*/ 34755 h 114944"/>
                        <a:gd name="connsiteX6" fmla="*/ 213146 w 240453"/>
                        <a:gd name="connsiteY6" fmla="*/ 19167 h 114944"/>
                        <a:gd name="connsiteX7" fmla="*/ 240453 w 240453"/>
                        <a:gd name="connsiteY7" fmla="*/ 0 h 114944"/>
                        <a:gd name="connsiteX8" fmla="*/ 213377 w 240453"/>
                        <a:gd name="connsiteY8" fmla="*/ 19513 h 114944"/>
                        <a:gd name="connsiteX9" fmla="*/ 184107 w 240453"/>
                        <a:gd name="connsiteY9" fmla="*/ 35505 h 114944"/>
                        <a:gd name="connsiteX10" fmla="*/ 153682 w 240453"/>
                        <a:gd name="connsiteY10" fmla="*/ 49130 h 114944"/>
                        <a:gd name="connsiteX11" fmla="*/ 123315 w 240453"/>
                        <a:gd name="connsiteY11" fmla="*/ 62754 h 114944"/>
                        <a:gd name="connsiteX12" fmla="*/ 93295 w 240453"/>
                        <a:gd name="connsiteY12" fmla="*/ 77130 h 114944"/>
                        <a:gd name="connsiteX13" fmla="*/ 63563 w 240453"/>
                        <a:gd name="connsiteY13" fmla="*/ 92140 h 114944"/>
                        <a:gd name="connsiteX14" fmla="*/ 808 w 240453"/>
                        <a:gd name="connsiteY14" fmla="*/ 114944 h 114944"/>
                        <a:gd name="connsiteX15" fmla="*/ 0 w 240453"/>
                        <a:gd name="connsiteY15" fmla="*/ 111711 h 114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0453" h="114944">
                          <a:moveTo>
                            <a:pt x="0" y="111711"/>
                          </a:moveTo>
                          <a:cubicBezTo>
                            <a:pt x="21476" y="106400"/>
                            <a:pt x="42491" y="99357"/>
                            <a:pt x="62466" y="89831"/>
                          </a:cubicBezTo>
                          <a:cubicBezTo>
                            <a:pt x="72511" y="85097"/>
                            <a:pt x="82326" y="79959"/>
                            <a:pt x="92371" y="75167"/>
                          </a:cubicBezTo>
                          <a:cubicBezTo>
                            <a:pt x="102416" y="70375"/>
                            <a:pt x="112462" y="65699"/>
                            <a:pt x="122622" y="61196"/>
                          </a:cubicBezTo>
                          <a:cubicBezTo>
                            <a:pt x="132783" y="56635"/>
                            <a:pt x="143002" y="52305"/>
                            <a:pt x="153220" y="47975"/>
                          </a:cubicBezTo>
                          <a:cubicBezTo>
                            <a:pt x="163439" y="43645"/>
                            <a:pt x="173715" y="39373"/>
                            <a:pt x="183761" y="34755"/>
                          </a:cubicBezTo>
                          <a:cubicBezTo>
                            <a:pt x="193864" y="30136"/>
                            <a:pt x="203736" y="24998"/>
                            <a:pt x="213146" y="19167"/>
                          </a:cubicBezTo>
                          <a:cubicBezTo>
                            <a:pt x="222614" y="13336"/>
                            <a:pt x="231620" y="6812"/>
                            <a:pt x="240453" y="0"/>
                          </a:cubicBezTo>
                          <a:cubicBezTo>
                            <a:pt x="231736" y="6928"/>
                            <a:pt x="222787" y="13567"/>
                            <a:pt x="213377" y="19513"/>
                          </a:cubicBezTo>
                          <a:cubicBezTo>
                            <a:pt x="203967" y="25517"/>
                            <a:pt x="194152" y="30771"/>
                            <a:pt x="184107" y="35505"/>
                          </a:cubicBezTo>
                          <a:cubicBezTo>
                            <a:pt x="174062" y="40297"/>
                            <a:pt x="163843" y="44684"/>
                            <a:pt x="153682" y="49130"/>
                          </a:cubicBezTo>
                          <a:cubicBezTo>
                            <a:pt x="143521" y="53575"/>
                            <a:pt x="133360" y="58078"/>
                            <a:pt x="123315" y="62754"/>
                          </a:cubicBezTo>
                          <a:cubicBezTo>
                            <a:pt x="113212" y="67373"/>
                            <a:pt x="103225" y="72223"/>
                            <a:pt x="93295" y="77130"/>
                          </a:cubicBezTo>
                          <a:cubicBezTo>
                            <a:pt x="83365" y="82037"/>
                            <a:pt x="73550" y="87291"/>
                            <a:pt x="63563" y="92140"/>
                          </a:cubicBezTo>
                          <a:cubicBezTo>
                            <a:pt x="43530" y="101954"/>
                            <a:pt x="22342" y="109344"/>
                            <a:pt x="808" y="114944"/>
                          </a:cubicBezTo>
                          <a:lnTo>
                            <a:pt x="0" y="111711"/>
                          </a:lnTo>
                          <a:close/>
                        </a:path>
                      </a:pathLst>
                    </a:custGeom>
                    <a:solidFill>
                      <a:srgbClr val="A0A58F"/>
                    </a:solidFill>
                    <a:ln w="5770" cap="flat">
                      <a:noFill/>
                      <a:prstDash val="solid"/>
                      <a:miter/>
                    </a:ln>
                  </p:spPr>
                  <p:txBody>
                    <a:bodyPr rtlCol="0" anchor="ctr"/>
                    <a:lstStyle/>
                    <a:p>
                      <a:endParaRPr lang="th-TH"/>
                    </a:p>
                  </p:txBody>
                </p:sp>
                <p:sp>
                  <p:nvSpPr>
                    <p:cNvPr id="1794" name="Freeform: Shape 1793">
                      <a:extLst>
                        <a:ext uri="{FF2B5EF4-FFF2-40B4-BE49-F238E27FC236}">
                          <a16:creationId xmlns:a16="http://schemas.microsoft.com/office/drawing/2014/main" id="{694C5A12-75E3-404F-9E4A-8546DAF1912F}"/>
                        </a:ext>
                      </a:extLst>
                    </p:cNvPr>
                    <p:cNvSpPr/>
                    <p:nvPr/>
                  </p:nvSpPr>
                  <p:spPr>
                    <a:xfrm>
                      <a:off x="2043140" y="4539836"/>
                      <a:ext cx="136535" cy="60912"/>
                    </a:xfrm>
                    <a:custGeom>
                      <a:avLst/>
                      <a:gdLst>
                        <a:gd name="connsiteX0" fmla="*/ 128915 w 136535"/>
                        <a:gd name="connsiteY0" fmla="*/ 583 h 60912"/>
                        <a:gd name="connsiteX1" fmla="*/ 136536 w 136535"/>
                        <a:gd name="connsiteY1" fmla="*/ 352 h 60912"/>
                        <a:gd name="connsiteX2" fmla="*/ 136247 w 136535"/>
                        <a:gd name="connsiteY2" fmla="*/ 2026 h 60912"/>
                        <a:gd name="connsiteX3" fmla="*/ 114887 w 136535"/>
                        <a:gd name="connsiteY3" fmla="*/ 10281 h 60912"/>
                        <a:gd name="connsiteX4" fmla="*/ 113559 w 136535"/>
                        <a:gd name="connsiteY4" fmla="*/ 11205 h 60912"/>
                        <a:gd name="connsiteX5" fmla="*/ 51381 w 136535"/>
                        <a:gd name="connsiteY5" fmla="*/ 39725 h 60912"/>
                        <a:gd name="connsiteX6" fmla="*/ 808 w 136535"/>
                        <a:gd name="connsiteY6" fmla="*/ 60912 h 60912"/>
                        <a:gd name="connsiteX7" fmla="*/ 0 w 136535"/>
                        <a:gd name="connsiteY7" fmla="*/ 59411 h 60912"/>
                        <a:gd name="connsiteX8" fmla="*/ 50804 w 136535"/>
                        <a:gd name="connsiteY8" fmla="*/ 38108 h 60912"/>
                        <a:gd name="connsiteX9" fmla="*/ 112577 w 136535"/>
                        <a:gd name="connsiteY9" fmla="*/ 9762 h 60912"/>
                        <a:gd name="connsiteX10" fmla="*/ 113905 w 136535"/>
                        <a:gd name="connsiteY10" fmla="*/ 8838 h 60912"/>
                        <a:gd name="connsiteX11" fmla="*/ 128915 w 136535"/>
                        <a:gd name="connsiteY11" fmla="*/ 583 h 6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6535" h="60912">
                          <a:moveTo>
                            <a:pt x="128915" y="583"/>
                          </a:moveTo>
                          <a:cubicBezTo>
                            <a:pt x="131398" y="-52"/>
                            <a:pt x="133938" y="-226"/>
                            <a:pt x="136536" y="352"/>
                          </a:cubicBezTo>
                          <a:lnTo>
                            <a:pt x="136247" y="2026"/>
                          </a:lnTo>
                          <a:cubicBezTo>
                            <a:pt x="128627" y="467"/>
                            <a:pt x="121641" y="5432"/>
                            <a:pt x="114887" y="10281"/>
                          </a:cubicBezTo>
                          <a:lnTo>
                            <a:pt x="113559" y="11205"/>
                          </a:lnTo>
                          <a:cubicBezTo>
                            <a:pt x="94796" y="24541"/>
                            <a:pt x="72742" y="32277"/>
                            <a:pt x="51381" y="39725"/>
                          </a:cubicBezTo>
                          <a:cubicBezTo>
                            <a:pt x="34351" y="45729"/>
                            <a:pt x="16685" y="51906"/>
                            <a:pt x="808" y="60912"/>
                          </a:cubicBezTo>
                          <a:lnTo>
                            <a:pt x="0" y="59411"/>
                          </a:lnTo>
                          <a:cubicBezTo>
                            <a:pt x="15992" y="50347"/>
                            <a:pt x="33716" y="44112"/>
                            <a:pt x="50804" y="38108"/>
                          </a:cubicBezTo>
                          <a:cubicBezTo>
                            <a:pt x="72050" y="30661"/>
                            <a:pt x="93988" y="22982"/>
                            <a:pt x="112577" y="9762"/>
                          </a:cubicBezTo>
                          <a:lnTo>
                            <a:pt x="113905" y="8838"/>
                          </a:lnTo>
                          <a:cubicBezTo>
                            <a:pt x="118524" y="5548"/>
                            <a:pt x="123546" y="1968"/>
                            <a:pt x="128915" y="583"/>
                          </a:cubicBezTo>
                          <a:close/>
                        </a:path>
                      </a:pathLst>
                    </a:custGeom>
                    <a:solidFill>
                      <a:srgbClr val="A0A58F"/>
                    </a:solidFill>
                    <a:ln w="5770" cap="flat">
                      <a:noFill/>
                      <a:prstDash val="solid"/>
                      <a:miter/>
                    </a:ln>
                  </p:spPr>
                  <p:txBody>
                    <a:bodyPr rtlCol="0" anchor="ctr"/>
                    <a:lstStyle/>
                    <a:p>
                      <a:endParaRPr lang="th-TH"/>
                    </a:p>
                  </p:txBody>
                </p:sp>
                <p:sp>
                  <p:nvSpPr>
                    <p:cNvPr id="1795" name="Freeform: Shape 1794">
                      <a:extLst>
                        <a:ext uri="{FF2B5EF4-FFF2-40B4-BE49-F238E27FC236}">
                          <a16:creationId xmlns:a16="http://schemas.microsoft.com/office/drawing/2014/main" id="{1FB89112-F8A8-4B96-8EAD-6AB1F166003C}"/>
                        </a:ext>
                      </a:extLst>
                    </p:cNvPr>
                    <p:cNvSpPr/>
                    <p:nvPr/>
                  </p:nvSpPr>
                  <p:spPr>
                    <a:xfrm>
                      <a:off x="1572164" y="4875494"/>
                      <a:ext cx="148024" cy="195653"/>
                    </a:xfrm>
                    <a:custGeom>
                      <a:avLst/>
                      <a:gdLst>
                        <a:gd name="connsiteX0" fmla="*/ 1155 w 148024"/>
                        <a:gd name="connsiteY0" fmla="*/ 0 h 195653"/>
                        <a:gd name="connsiteX1" fmla="*/ 32792 w 148024"/>
                        <a:gd name="connsiteY1" fmla="*/ 56115 h 195653"/>
                        <a:gd name="connsiteX2" fmla="*/ 47687 w 148024"/>
                        <a:gd name="connsiteY2" fmla="*/ 88618 h 195653"/>
                        <a:gd name="connsiteX3" fmla="*/ 120660 w 148024"/>
                        <a:gd name="connsiteY3" fmla="*/ 170828 h 195653"/>
                        <a:gd name="connsiteX4" fmla="*/ 148025 w 148024"/>
                        <a:gd name="connsiteY4" fmla="*/ 194268 h 195653"/>
                        <a:gd name="connsiteX5" fmla="*/ 147043 w 148024"/>
                        <a:gd name="connsiteY5" fmla="*/ 195653 h 195653"/>
                        <a:gd name="connsiteX6" fmla="*/ 119620 w 148024"/>
                        <a:gd name="connsiteY6" fmla="*/ 172156 h 195653"/>
                        <a:gd name="connsiteX7" fmla="*/ 46301 w 148024"/>
                        <a:gd name="connsiteY7" fmla="*/ 89484 h 195653"/>
                        <a:gd name="connsiteX8" fmla="*/ 31291 w 148024"/>
                        <a:gd name="connsiteY8" fmla="*/ 56808 h 195653"/>
                        <a:gd name="connsiteX9" fmla="*/ 0 w 148024"/>
                        <a:gd name="connsiteY9" fmla="*/ 1212 h 195653"/>
                        <a:gd name="connsiteX10" fmla="*/ 1155 w 148024"/>
                        <a:gd name="connsiteY10" fmla="*/ 0 h 19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024" h="195653">
                          <a:moveTo>
                            <a:pt x="1155" y="0"/>
                          </a:moveTo>
                          <a:cubicBezTo>
                            <a:pt x="15934" y="15818"/>
                            <a:pt x="24478" y="36256"/>
                            <a:pt x="32792" y="56115"/>
                          </a:cubicBezTo>
                          <a:cubicBezTo>
                            <a:pt x="37353" y="66969"/>
                            <a:pt x="42029" y="78227"/>
                            <a:pt x="47687" y="88618"/>
                          </a:cubicBezTo>
                          <a:cubicBezTo>
                            <a:pt x="65641" y="121352"/>
                            <a:pt x="93583" y="146523"/>
                            <a:pt x="120660" y="170828"/>
                          </a:cubicBezTo>
                          <a:cubicBezTo>
                            <a:pt x="129435" y="178738"/>
                            <a:pt x="138556" y="186936"/>
                            <a:pt x="148025" y="194268"/>
                          </a:cubicBezTo>
                          <a:lnTo>
                            <a:pt x="147043" y="195653"/>
                          </a:lnTo>
                          <a:cubicBezTo>
                            <a:pt x="137517" y="188264"/>
                            <a:pt x="128396" y="180066"/>
                            <a:pt x="119620" y="172156"/>
                          </a:cubicBezTo>
                          <a:cubicBezTo>
                            <a:pt x="92429" y="147736"/>
                            <a:pt x="64371" y="122507"/>
                            <a:pt x="46301" y="89484"/>
                          </a:cubicBezTo>
                          <a:cubicBezTo>
                            <a:pt x="40585" y="79035"/>
                            <a:pt x="35852" y="67720"/>
                            <a:pt x="31291" y="56808"/>
                          </a:cubicBezTo>
                          <a:cubicBezTo>
                            <a:pt x="23093" y="37122"/>
                            <a:pt x="14606" y="16800"/>
                            <a:pt x="0" y="1212"/>
                          </a:cubicBezTo>
                          <a:lnTo>
                            <a:pt x="1155" y="0"/>
                          </a:lnTo>
                          <a:close/>
                        </a:path>
                      </a:pathLst>
                    </a:custGeom>
                    <a:solidFill>
                      <a:srgbClr val="A0A58F"/>
                    </a:solidFill>
                    <a:ln w="5770" cap="flat">
                      <a:noFill/>
                      <a:prstDash val="solid"/>
                      <a:miter/>
                    </a:ln>
                  </p:spPr>
                  <p:txBody>
                    <a:bodyPr rtlCol="0" anchor="ctr"/>
                    <a:lstStyle/>
                    <a:p>
                      <a:endParaRPr lang="th-TH"/>
                    </a:p>
                  </p:txBody>
                </p:sp>
                <p:sp>
                  <p:nvSpPr>
                    <p:cNvPr id="1796" name="Freeform: Shape 1795">
                      <a:extLst>
                        <a:ext uri="{FF2B5EF4-FFF2-40B4-BE49-F238E27FC236}">
                          <a16:creationId xmlns:a16="http://schemas.microsoft.com/office/drawing/2014/main" id="{1A1E51B9-4DB4-4DC8-8032-D4A00841BCB6}"/>
                        </a:ext>
                      </a:extLst>
                    </p:cNvPr>
                    <p:cNvSpPr/>
                    <p:nvPr/>
                  </p:nvSpPr>
                  <p:spPr>
                    <a:xfrm>
                      <a:off x="1689995" y="4757317"/>
                      <a:ext cx="97335" cy="214762"/>
                    </a:xfrm>
                    <a:custGeom>
                      <a:avLst/>
                      <a:gdLst>
                        <a:gd name="connsiteX0" fmla="*/ 1616 w 97335"/>
                        <a:gd name="connsiteY0" fmla="*/ 0 h 214762"/>
                        <a:gd name="connsiteX1" fmla="*/ 9526 w 97335"/>
                        <a:gd name="connsiteY1" fmla="*/ 32041 h 214762"/>
                        <a:gd name="connsiteX2" fmla="*/ 32965 w 97335"/>
                        <a:gd name="connsiteY2" fmla="*/ 115290 h 214762"/>
                        <a:gd name="connsiteX3" fmla="*/ 97336 w 97335"/>
                        <a:gd name="connsiteY3" fmla="*/ 213435 h 214762"/>
                        <a:gd name="connsiteX4" fmla="*/ 96297 w 97335"/>
                        <a:gd name="connsiteY4" fmla="*/ 214763 h 214762"/>
                        <a:gd name="connsiteX5" fmla="*/ 31406 w 97335"/>
                        <a:gd name="connsiteY5" fmla="*/ 115868 h 214762"/>
                        <a:gd name="connsiteX6" fmla="*/ 7909 w 97335"/>
                        <a:gd name="connsiteY6" fmla="*/ 32445 h 214762"/>
                        <a:gd name="connsiteX7" fmla="*/ 0 w 97335"/>
                        <a:gd name="connsiteY7" fmla="*/ 462 h 214762"/>
                        <a:gd name="connsiteX8" fmla="*/ 1616 w 97335"/>
                        <a:gd name="connsiteY8" fmla="*/ 0 h 2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35" h="214762">
                          <a:moveTo>
                            <a:pt x="1616" y="0"/>
                          </a:moveTo>
                          <a:cubicBezTo>
                            <a:pt x="4388" y="10623"/>
                            <a:pt x="6986" y="21534"/>
                            <a:pt x="9526" y="32041"/>
                          </a:cubicBezTo>
                          <a:cubicBezTo>
                            <a:pt x="16165" y="59637"/>
                            <a:pt x="23035" y="88214"/>
                            <a:pt x="32965" y="115290"/>
                          </a:cubicBezTo>
                          <a:cubicBezTo>
                            <a:pt x="48726" y="158416"/>
                            <a:pt x="70375" y="191439"/>
                            <a:pt x="97336" y="213435"/>
                          </a:cubicBezTo>
                          <a:lnTo>
                            <a:pt x="96297" y="214763"/>
                          </a:lnTo>
                          <a:cubicBezTo>
                            <a:pt x="69105" y="192594"/>
                            <a:pt x="47282" y="159340"/>
                            <a:pt x="31406" y="115868"/>
                          </a:cubicBezTo>
                          <a:cubicBezTo>
                            <a:pt x="21476" y="88676"/>
                            <a:pt x="14606" y="60099"/>
                            <a:pt x="7909" y="32445"/>
                          </a:cubicBezTo>
                          <a:cubicBezTo>
                            <a:pt x="5369" y="21938"/>
                            <a:pt x="2771" y="11085"/>
                            <a:pt x="0" y="462"/>
                          </a:cubicBezTo>
                          <a:lnTo>
                            <a:pt x="1616" y="0"/>
                          </a:lnTo>
                          <a:close/>
                        </a:path>
                      </a:pathLst>
                    </a:custGeom>
                    <a:solidFill>
                      <a:srgbClr val="A0A58F"/>
                    </a:solidFill>
                    <a:ln w="5770" cap="flat">
                      <a:noFill/>
                      <a:prstDash val="solid"/>
                      <a:miter/>
                    </a:ln>
                  </p:spPr>
                  <p:txBody>
                    <a:bodyPr rtlCol="0" anchor="ctr"/>
                    <a:lstStyle/>
                    <a:p>
                      <a:endParaRPr lang="th-TH"/>
                    </a:p>
                  </p:txBody>
                </p:sp>
                <p:sp>
                  <p:nvSpPr>
                    <p:cNvPr id="1797" name="Freeform: Shape 1796">
                      <a:extLst>
                        <a:ext uri="{FF2B5EF4-FFF2-40B4-BE49-F238E27FC236}">
                          <a16:creationId xmlns:a16="http://schemas.microsoft.com/office/drawing/2014/main" id="{641BF34E-547D-401E-B203-246624DB12D9}"/>
                        </a:ext>
                      </a:extLst>
                    </p:cNvPr>
                    <p:cNvSpPr/>
                    <p:nvPr/>
                  </p:nvSpPr>
                  <p:spPr>
                    <a:xfrm>
                      <a:off x="1771165" y="4651725"/>
                      <a:ext cx="77937" cy="231331"/>
                    </a:xfrm>
                    <a:custGeom>
                      <a:avLst/>
                      <a:gdLst>
                        <a:gd name="connsiteX0" fmla="*/ 1559 w 77937"/>
                        <a:gd name="connsiteY0" fmla="*/ 0 h 231331"/>
                        <a:gd name="connsiteX1" fmla="*/ 10507 w 77937"/>
                        <a:gd name="connsiteY1" fmla="*/ 63216 h 231331"/>
                        <a:gd name="connsiteX2" fmla="*/ 11489 w 77937"/>
                        <a:gd name="connsiteY2" fmla="*/ 88445 h 231331"/>
                        <a:gd name="connsiteX3" fmla="*/ 77938 w 77937"/>
                        <a:gd name="connsiteY3" fmla="*/ 230119 h 231331"/>
                        <a:gd name="connsiteX4" fmla="*/ 76783 w 77937"/>
                        <a:gd name="connsiteY4" fmla="*/ 231331 h 231331"/>
                        <a:gd name="connsiteX5" fmla="*/ 9814 w 77937"/>
                        <a:gd name="connsiteY5" fmla="*/ 88503 h 231331"/>
                        <a:gd name="connsiteX6" fmla="*/ 8833 w 77937"/>
                        <a:gd name="connsiteY6" fmla="*/ 63159 h 231331"/>
                        <a:gd name="connsiteX7" fmla="*/ 0 w 77937"/>
                        <a:gd name="connsiteY7" fmla="*/ 577 h 231331"/>
                        <a:gd name="connsiteX8" fmla="*/ 1559 w 77937"/>
                        <a:gd name="connsiteY8" fmla="*/ 0 h 23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937" h="231331">
                          <a:moveTo>
                            <a:pt x="1559" y="0"/>
                          </a:moveTo>
                          <a:cubicBezTo>
                            <a:pt x="9699" y="19917"/>
                            <a:pt x="10103" y="41971"/>
                            <a:pt x="10507" y="63216"/>
                          </a:cubicBezTo>
                          <a:cubicBezTo>
                            <a:pt x="10680" y="71530"/>
                            <a:pt x="10854" y="80132"/>
                            <a:pt x="11489" y="88445"/>
                          </a:cubicBezTo>
                          <a:cubicBezTo>
                            <a:pt x="15472" y="141674"/>
                            <a:pt x="39720" y="193344"/>
                            <a:pt x="77938" y="230119"/>
                          </a:cubicBezTo>
                          <a:lnTo>
                            <a:pt x="76783" y="231331"/>
                          </a:lnTo>
                          <a:cubicBezTo>
                            <a:pt x="38276" y="194210"/>
                            <a:pt x="13856" y="142193"/>
                            <a:pt x="9814" y="88503"/>
                          </a:cubicBezTo>
                          <a:cubicBezTo>
                            <a:pt x="9179" y="80132"/>
                            <a:pt x="9006" y="71472"/>
                            <a:pt x="8833" y="63159"/>
                          </a:cubicBezTo>
                          <a:cubicBezTo>
                            <a:pt x="8429" y="42029"/>
                            <a:pt x="7967" y="20206"/>
                            <a:pt x="0" y="577"/>
                          </a:cubicBezTo>
                          <a:lnTo>
                            <a:pt x="1559" y="0"/>
                          </a:lnTo>
                          <a:close/>
                        </a:path>
                      </a:pathLst>
                    </a:custGeom>
                    <a:solidFill>
                      <a:srgbClr val="A0A58F"/>
                    </a:solidFill>
                    <a:ln w="5770" cap="flat">
                      <a:noFill/>
                      <a:prstDash val="solid"/>
                      <a:miter/>
                    </a:ln>
                  </p:spPr>
                  <p:txBody>
                    <a:bodyPr rtlCol="0" anchor="ctr"/>
                    <a:lstStyle/>
                    <a:p>
                      <a:endParaRPr lang="th-TH"/>
                    </a:p>
                  </p:txBody>
                </p:sp>
                <p:sp>
                  <p:nvSpPr>
                    <p:cNvPr id="1798" name="Freeform: Shape 1797">
                      <a:extLst>
                        <a:ext uri="{FF2B5EF4-FFF2-40B4-BE49-F238E27FC236}">
                          <a16:creationId xmlns:a16="http://schemas.microsoft.com/office/drawing/2014/main" id="{F02648D3-98C4-426C-ADFA-38A1669AEF60}"/>
                        </a:ext>
                      </a:extLst>
                    </p:cNvPr>
                    <p:cNvSpPr/>
                    <p:nvPr/>
                  </p:nvSpPr>
                  <p:spPr>
                    <a:xfrm>
                      <a:off x="1831091" y="4601903"/>
                      <a:ext cx="81979" cy="202927"/>
                    </a:xfrm>
                    <a:custGeom>
                      <a:avLst/>
                      <a:gdLst>
                        <a:gd name="connsiteX0" fmla="*/ 1501 w 81979"/>
                        <a:gd name="connsiteY0" fmla="*/ 0 h 202927"/>
                        <a:gd name="connsiteX1" fmla="*/ 11316 w 81979"/>
                        <a:gd name="connsiteY1" fmla="*/ 51497 h 202927"/>
                        <a:gd name="connsiteX2" fmla="*/ 16223 w 81979"/>
                        <a:gd name="connsiteY2" fmla="*/ 86886 h 202927"/>
                        <a:gd name="connsiteX3" fmla="*/ 56808 w 81979"/>
                        <a:gd name="connsiteY3" fmla="*/ 170598 h 202927"/>
                        <a:gd name="connsiteX4" fmla="*/ 81979 w 81979"/>
                        <a:gd name="connsiteY4" fmla="*/ 201542 h 202927"/>
                        <a:gd name="connsiteX5" fmla="*/ 80998 w 81979"/>
                        <a:gd name="connsiteY5" fmla="*/ 202927 h 202927"/>
                        <a:gd name="connsiteX6" fmla="*/ 55422 w 81979"/>
                        <a:gd name="connsiteY6" fmla="*/ 171521 h 202927"/>
                        <a:gd name="connsiteX7" fmla="*/ 14606 w 81979"/>
                        <a:gd name="connsiteY7" fmla="*/ 87291 h 202927"/>
                        <a:gd name="connsiteX8" fmla="*/ 9699 w 81979"/>
                        <a:gd name="connsiteY8" fmla="*/ 51670 h 202927"/>
                        <a:gd name="connsiteX9" fmla="*/ 0 w 81979"/>
                        <a:gd name="connsiteY9" fmla="*/ 635 h 202927"/>
                        <a:gd name="connsiteX10" fmla="*/ 1501 w 81979"/>
                        <a:gd name="connsiteY10" fmla="*/ 0 h 20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979" h="202927">
                          <a:moveTo>
                            <a:pt x="1501" y="0"/>
                          </a:moveTo>
                          <a:cubicBezTo>
                            <a:pt x="7967" y="16396"/>
                            <a:pt x="9641" y="34235"/>
                            <a:pt x="11316" y="51497"/>
                          </a:cubicBezTo>
                          <a:cubicBezTo>
                            <a:pt x="12412" y="63216"/>
                            <a:pt x="13567" y="75340"/>
                            <a:pt x="16223" y="86886"/>
                          </a:cubicBezTo>
                          <a:cubicBezTo>
                            <a:pt x="23208" y="117600"/>
                            <a:pt x="40297" y="144560"/>
                            <a:pt x="56808" y="170598"/>
                          </a:cubicBezTo>
                          <a:cubicBezTo>
                            <a:pt x="63909" y="181798"/>
                            <a:pt x="71299" y="193459"/>
                            <a:pt x="81979" y="201542"/>
                          </a:cubicBezTo>
                          <a:lnTo>
                            <a:pt x="80998" y="202927"/>
                          </a:lnTo>
                          <a:cubicBezTo>
                            <a:pt x="70087" y="194614"/>
                            <a:pt x="62293" y="182375"/>
                            <a:pt x="55422" y="171521"/>
                          </a:cubicBezTo>
                          <a:cubicBezTo>
                            <a:pt x="38853" y="145369"/>
                            <a:pt x="21649" y="118293"/>
                            <a:pt x="14606" y="87291"/>
                          </a:cubicBezTo>
                          <a:cubicBezTo>
                            <a:pt x="11951" y="75629"/>
                            <a:pt x="10796" y="63447"/>
                            <a:pt x="9699" y="51670"/>
                          </a:cubicBezTo>
                          <a:cubicBezTo>
                            <a:pt x="8083" y="34524"/>
                            <a:pt x="6408" y="16800"/>
                            <a:pt x="0" y="635"/>
                          </a:cubicBezTo>
                          <a:lnTo>
                            <a:pt x="1501" y="0"/>
                          </a:lnTo>
                          <a:close/>
                        </a:path>
                      </a:pathLst>
                    </a:custGeom>
                    <a:solidFill>
                      <a:srgbClr val="A0A58F"/>
                    </a:solidFill>
                    <a:ln w="5770" cap="flat">
                      <a:noFill/>
                      <a:prstDash val="solid"/>
                      <a:miter/>
                    </a:ln>
                  </p:spPr>
                  <p:txBody>
                    <a:bodyPr rtlCol="0" anchor="ctr"/>
                    <a:lstStyle/>
                    <a:p>
                      <a:endParaRPr lang="th-TH"/>
                    </a:p>
                  </p:txBody>
                </p:sp>
                <p:sp>
                  <p:nvSpPr>
                    <p:cNvPr id="1799" name="Freeform: Shape 1798">
                      <a:extLst>
                        <a:ext uri="{FF2B5EF4-FFF2-40B4-BE49-F238E27FC236}">
                          <a16:creationId xmlns:a16="http://schemas.microsoft.com/office/drawing/2014/main" id="{51669F3C-390F-4AA2-9CEA-5D6FDBC590A8}"/>
                        </a:ext>
                      </a:extLst>
                    </p:cNvPr>
                    <p:cNvSpPr/>
                    <p:nvPr/>
                  </p:nvSpPr>
                  <p:spPr>
                    <a:xfrm>
                      <a:off x="1911013" y="4560740"/>
                      <a:ext cx="46741" cy="163323"/>
                    </a:xfrm>
                    <a:custGeom>
                      <a:avLst/>
                      <a:gdLst>
                        <a:gd name="connsiteX0" fmla="*/ 7600 w 46741"/>
                        <a:gd name="connsiteY0" fmla="*/ 0 h 163323"/>
                        <a:gd name="connsiteX1" fmla="*/ 9216 w 46741"/>
                        <a:gd name="connsiteY1" fmla="*/ 404 h 163323"/>
                        <a:gd name="connsiteX2" fmla="*/ 3212 w 46741"/>
                        <a:gd name="connsiteY2" fmla="*/ 69163 h 163323"/>
                        <a:gd name="connsiteX3" fmla="*/ 22610 w 46741"/>
                        <a:gd name="connsiteY3" fmla="*/ 116849 h 163323"/>
                        <a:gd name="connsiteX4" fmla="*/ 46742 w 46741"/>
                        <a:gd name="connsiteY4" fmla="*/ 162515 h 163323"/>
                        <a:gd name="connsiteX5" fmla="*/ 45299 w 46741"/>
                        <a:gd name="connsiteY5" fmla="*/ 163323 h 163323"/>
                        <a:gd name="connsiteX6" fmla="*/ 21167 w 46741"/>
                        <a:gd name="connsiteY6" fmla="*/ 117658 h 163323"/>
                        <a:gd name="connsiteX7" fmla="*/ 1596 w 46741"/>
                        <a:gd name="connsiteY7" fmla="*/ 69451 h 163323"/>
                        <a:gd name="connsiteX8" fmla="*/ 7600 w 46741"/>
                        <a:gd name="connsiteY8" fmla="*/ 0 h 163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41" h="163323">
                          <a:moveTo>
                            <a:pt x="7600" y="0"/>
                          </a:moveTo>
                          <a:lnTo>
                            <a:pt x="9216" y="404"/>
                          </a:lnTo>
                          <a:cubicBezTo>
                            <a:pt x="4367" y="21765"/>
                            <a:pt x="-1118" y="46012"/>
                            <a:pt x="3212" y="69163"/>
                          </a:cubicBezTo>
                          <a:cubicBezTo>
                            <a:pt x="6387" y="86251"/>
                            <a:pt x="14643" y="101781"/>
                            <a:pt x="22610" y="116849"/>
                          </a:cubicBezTo>
                          <a:lnTo>
                            <a:pt x="46742" y="162515"/>
                          </a:lnTo>
                          <a:lnTo>
                            <a:pt x="45299" y="163323"/>
                          </a:lnTo>
                          <a:lnTo>
                            <a:pt x="21167" y="117658"/>
                          </a:lnTo>
                          <a:cubicBezTo>
                            <a:pt x="13142" y="102474"/>
                            <a:pt x="4829" y="86771"/>
                            <a:pt x="1596" y="69451"/>
                          </a:cubicBezTo>
                          <a:cubicBezTo>
                            <a:pt x="-2792" y="45955"/>
                            <a:pt x="2750" y="21534"/>
                            <a:pt x="7600" y="0"/>
                          </a:cubicBezTo>
                          <a:close/>
                        </a:path>
                      </a:pathLst>
                    </a:custGeom>
                    <a:solidFill>
                      <a:srgbClr val="A0A58F"/>
                    </a:solidFill>
                    <a:ln w="5770" cap="flat">
                      <a:noFill/>
                      <a:prstDash val="solid"/>
                      <a:miter/>
                    </a:ln>
                  </p:spPr>
                  <p:txBody>
                    <a:bodyPr rtlCol="0" anchor="ctr"/>
                    <a:lstStyle/>
                    <a:p>
                      <a:endParaRPr lang="th-TH"/>
                    </a:p>
                  </p:txBody>
                </p:sp>
                <p:sp>
                  <p:nvSpPr>
                    <p:cNvPr id="1800" name="Freeform: Shape 1799">
                      <a:extLst>
                        <a:ext uri="{FF2B5EF4-FFF2-40B4-BE49-F238E27FC236}">
                          <a16:creationId xmlns:a16="http://schemas.microsoft.com/office/drawing/2014/main" id="{81CB3A40-A303-4962-B62C-1D25D8B9C48D}"/>
                        </a:ext>
                      </a:extLst>
                    </p:cNvPr>
                    <p:cNvSpPr/>
                    <p:nvPr/>
                  </p:nvSpPr>
                  <p:spPr>
                    <a:xfrm>
                      <a:off x="2023816" y="4506183"/>
                      <a:ext cx="16322" cy="96181"/>
                    </a:xfrm>
                    <a:custGeom>
                      <a:avLst/>
                      <a:gdLst>
                        <a:gd name="connsiteX0" fmla="*/ 13320 w 16322"/>
                        <a:gd name="connsiteY0" fmla="*/ 0 h 96181"/>
                        <a:gd name="connsiteX1" fmla="*/ 14706 w 16322"/>
                        <a:gd name="connsiteY1" fmla="*/ 981 h 96181"/>
                        <a:gd name="connsiteX2" fmla="*/ 16323 w 16322"/>
                        <a:gd name="connsiteY2" fmla="*/ 95200 h 96181"/>
                        <a:gd name="connsiteX3" fmla="*/ 14937 w 16322"/>
                        <a:gd name="connsiteY3" fmla="*/ 96181 h 96181"/>
                        <a:gd name="connsiteX4" fmla="*/ 13320 w 16322"/>
                        <a:gd name="connsiteY4" fmla="*/ 0 h 9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22" h="96181">
                          <a:moveTo>
                            <a:pt x="13320" y="0"/>
                          </a:moveTo>
                          <a:lnTo>
                            <a:pt x="14706" y="981"/>
                          </a:lnTo>
                          <a:cubicBezTo>
                            <a:pt x="-3306" y="28404"/>
                            <a:pt x="-2614" y="68008"/>
                            <a:pt x="16323" y="95200"/>
                          </a:cubicBezTo>
                          <a:lnTo>
                            <a:pt x="14937" y="96181"/>
                          </a:lnTo>
                          <a:cubicBezTo>
                            <a:pt x="-4346" y="68412"/>
                            <a:pt x="-5038" y="28000"/>
                            <a:pt x="13320" y="0"/>
                          </a:cubicBezTo>
                          <a:close/>
                        </a:path>
                      </a:pathLst>
                    </a:custGeom>
                    <a:solidFill>
                      <a:srgbClr val="A0A58F"/>
                    </a:solidFill>
                    <a:ln w="5770" cap="flat">
                      <a:noFill/>
                      <a:prstDash val="solid"/>
                      <a:miter/>
                    </a:ln>
                  </p:spPr>
                  <p:txBody>
                    <a:bodyPr rtlCol="0" anchor="ctr"/>
                    <a:lstStyle/>
                    <a:p>
                      <a:endParaRPr lang="th-TH"/>
                    </a:p>
                  </p:txBody>
                </p:sp>
              </p:grpSp>
            </p:grpSp>
            <p:grpSp>
              <p:nvGrpSpPr>
                <p:cNvPr id="1646" name="Graphic 3">
                  <a:extLst>
                    <a:ext uri="{FF2B5EF4-FFF2-40B4-BE49-F238E27FC236}">
                      <a16:creationId xmlns:a16="http://schemas.microsoft.com/office/drawing/2014/main" id="{5F46848F-4CE0-4559-93E7-114A2F63F564}"/>
                    </a:ext>
                  </a:extLst>
                </p:cNvPr>
                <p:cNvGrpSpPr/>
                <p:nvPr/>
              </p:nvGrpSpPr>
              <p:grpSpPr>
                <a:xfrm>
                  <a:off x="-265093" y="4352757"/>
                  <a:ext cx="1013223" cy="634227"/>
                  <a:chOff x="-265093" y="4352757"/>
                  <a:chExt cx="1013223" cy="634227"/>
                </a:xfrm>
              </p:grpSpPr>
              <p:grpSp>
                <p:nvGrpSpPr>
                  <p:cNvPr id="1767" name="Graphic 3">
                    <a:extLst>
                      <a:ext uri="{FF2B5EF4-FFF2-40B4-BE49-F238E27FC236}">
                        <a16:creationId xmlns:a16="http://schemas.microsoft.com/office/drawing/2014/main" id="{D1ECC6D0-720E-418B-9182-CAA93911BB24}"/>
                      </a:ext>
                    </a:extLst>
                  </p:cNvPr>
                  <p:cNvGrpSpPr/>
                  <p:nvPr/>
                </p:nvGrpSpPr>
                <p:grpSpPr>
                  <a:xfrm>
                    <a:off x="-265093" y="4352757"/>
                    <a:ext cx="1013223" cy="634227"/>
                    <a:chOff x="-265093" y="4352757"/>
                    <a:chExt cx="1013223" cy="634227"/>
                  </a:xfrm>
                  <a:solidFill>
                    <a:srgbClr val="FBFFFF"/>
                  </a:solidFill>
                </p:grpSpPr>
                <p:sp>
                  <p:nvSpPr>
                    <p:cNvPr id="1783" name="Freeform: Shape 1782">
                      <a:extLst>
                        <a:ext uri="{FF2B5EF4-FFF2-40B4-BE49-F238E27FC236}">
                          <a16:creationId xmlns:a16="http://schemas.microsoft.com/office/drawing/2014/main" id="{E76D91C0-B5CF-4440-A328-EC26B750D8CE}"/>
                        </a:ext>
                      </a:extLst>
                    </p:cNvPr>
                    <p:cNvSpPr/>
                    <p:nvPr/>
                  </p:nvSpPr>
                  <p:spPr>
                    <a:xfrm>
                      <a:off x="-265093" y="4486035"/>
                      <a:ext cx="1013223" cy="500949"/>
                    </a:xfrm>
                    <a:custGeom>
                      <a:avLst/>
                      <a:gdLst>
                        <a:gd name="connsiteX0" fmla="*/ 991140 w 1013223"/>
                        <a:gd name="connsiteY0" fmla="*/ 0 h 500949"/>
                        <a:gd name="connsiteX1" fmla="*/ 1012443 w 1013223"/>
                        <a:gd name="connsiteY1" fmla="*/ 45377 h 500949"/>
                        <a:gd name="connsiteX2" fmla="*/ 832493 w 1013223"/>
                        <a:gd name="connsiteY2" fmla="*/ 321913 h 500949"/>
                        <a:gd name="connsiteX3" fmla="*/ 454350 w 1013223"/>
                        <a:gd name="connsiteY3" fmla="*/ 493723 h 500949"/>
                        <a:gd name="connsiteX4" fmla="*/ 202697 w 1013223"/>
                        <a:gd name="connsiteY4" fmla="*/ 462605 h 500949"/>
                        <a:gd name="connsiteX5" fmla="*/ 0 w 1013223"/>
                        <a:gd name="connsiteY5" fmla="*/ 359092 h 500949"/>
                        <a:gd name="connsiteX6" fmla="*/ 991140 w 1013223"/>
                        <a:gd name="connsiteY6" fmla="*/ 0 h 50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223" h="500949">
                          <a:moveTo>
                            <a:pt x="991140" y="0"/>
                          </a:moveTo>
                          <a:cubicBezTo>
                            <a:pt x="991140" y="0"/>
                            <a:pt x="1018101" y="11027"/>
                            <a:pt x="1012443" y="45377"/>
                          </a:cubicBezTo>
                          <a:cubicBezTo>
                            <a:pt x="1006786" y="79728"/>
                            <a:pt x="1046274" y="177294"/>
                            <a:pt x="832493" y="321913"/>
                          </a:cubicBezTo>
                          <a:cubicBezTo>
                            <a:pt x="618712" y="466531"/>
                            <a:pt x="505731" y="477558"/>
                            <a:pt x="454350" y="493723"/>
                          </a:cubicBezTo>
                          <a:cubicBezTo>
                            <a:pt x="403026" y="509888"/>
                            <a:pt x="260197" y="498688"/>
                            <a:pt x="202697" y="462605"/>
                          </a:cubicBezTo>
                          <a:cubicBezTo>
                            <a:pt x="145196" y="426523"/>
                            <a:pt x="49823" y="346275"/>
                            <a:pt x="0" y="359092"/>
                          </a:cubicBezTo>
                          <a:cubicBezTo>
                            <a:pt x="0" y="359092"/>
                            <a:pt x="774184" y="28750"/>
                            <a:pt x="991140" y="0"/>
                          </a:cubicBezTo>
                          <a:close/>
                        </a:path>
                      </a:pathLst>
                    </a:custGeom>
                    <a:solidFill>
                      <a:srgbClr val="FBFFFF"/>
                    </a:solidFill>
                    <a:ln w="5770" cap="flat">
                      <a:noFill/>
                      <a:prstDash val="solid"/>
                      <a:miter/>
                    </a:ln>
                  </p:spPr>
                  <p:txBody>
                    <a:bodyPr rtlCol="0" anchor="ctr"/>
                    <a:lstStyle/>
                    <a:p>
                      <a:endParaRPr lang="th-TH"/>
                    </a:p>
                  </p:txBody>
                </p:sp>
                <p:sp>
                  <p:nvSpPr>
                    <p:cNvPr id="1784" name="Freeform: Shape 1783">
                      <a:extLst>
                        <a:ext uri="{FF2B5EF4-FFF2-40B4-BE49-F238E27FC236}">
                          <a16:creationId xmlns:a16="http://schemas.microsoft.com/office/drawing/2014/main" id="{A4C47B13-6606-42A3-B2DB-693EDC963469}"/>
                        </a:ext>
                      </a:extLst>
                    </p:cNvPr>
                    <p:cNvSpPr/>
                    <p:nvPr/>
                  </p:nvSpPr>
                  <p:spPr>
                    <a:xfrm>
                      <a:off x="-265036" y="4352757"/>
                      <a:ext cx="996191" cy="492312"/>
                    </a:xfrm>
                    <a:custGeom>
                      <a:avLst/>
                      <a:gdLst>
                        <a:gd name="connsiteX0" fmla="*/ 983404 w 996191"/>
                        <a:gd name="connsiteY0" fmla="*/ 150193 h 492312"/>
                        <a:gd name="connsiteX1" fmla="*/ 975380 w 996191"/>
                        <a:gd name="connsiteY1" fmla="*/ 62499 h 492312"/>
                        <a:gd name="connsiteX2" fmla="*/ 463183 w 996191"/>
                        <a:gd name="connsiteY2" fmla="*/ 50375 h 492312"/>
                        <a:gd name="connsiteX3" fmla="*/ 36717 w 996191"/>
                        <a:gd name="connsiteY3" fmla="*/ 372230 h 492312"/>
                        <a:gd name="connsiteX4" fmla="*/ 0 w 996191"/>
                        <a:gd name="connsiteY4" fmla="*/ 492312 h 492312"/>
                        <a:gd name="connsiteX5" fmla="*/ 983404 w 996191"/>
                        <a:gd name="connsiteY5" fmla="*/ 150193 h 49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6191" h="492312">
                          <a:moveTo>
                            <a:pt x="983404" y="150193"/>
                          </a:moveTo>
                          <a:cubicBezTo>
                            <a:pt x="983404" y="150193"/>
                            <a:pt x="1016947" y="111686"/>
                            <a:pt x="975380" y="62499"/>
                          </a:cubicBezTo>
                          <a:cubicBezTo>
                            <a:pt x="933813" y="13369"/>
                            <a:pt x="781747" y="-43324"/>
                            <a:pt x="463183" y="50375"/>
                          </a:cubicBezTo>
                          <a:cubicBezTo>
                            <a:pt x="144618" y="144074"/>
                            <a:pt x="70029" y="220049"/>
                            <a:pt x="36717" y="372230"/>
                          </a:cubicBezTo>
                          <a:cubicBezTo>
                            <a:pt x="36717" y="372230"/>
                            <a:pt x="46070" y="474531"/>
                            <a:pt x="0" y="492312"/>
                          </a:cubicBezTo>
                          <a:cubicBezTo>
                            <a:pt x="-58" y="492370"/>
                            <a:pt x="653005" y="357624"/>
                            <a:pt x="983404" y="150193"/>
                          </a:cubicBezTo>
                          <a:close/>
                        </a:path>
                      </a:pathLst>
                    </a:custGeom>
                    <a:solidFill>
                      <a:srgbClr val="FBFFFF"/>
                    </a:solidFill>
                    <a:ln w="5770" cap="flat">
                      <a:noFill/>
                      <a:prstDash val="solid"/>
                      <a:miter/>
                    </a:ln>
                  </p:spPr>
                  <p:txBody>
                    <a:bodyPr rtlCol="0" anchor="ctr"/>
                    <a:lstStyle/>
                    <a:p>
                      <a:endParaRPr lang="th-TH"/>
                    </a:p>
                  </p:txBody>
                </p:sp>
              </p:grpSp>
              <p:pic>
                <p:nvPicPr>
                  <p:cNvPr id="1768" name="Picture 1767">
                    <a:extLst>
                      <a:ext uri="{FF2B5EF4-FFF2-40B4-BE49-F238E27FC236}">
                        <a16:creationId xmlns:a16="http://schemas.microsoft.com/office/drawing/2014/main" id="{1B7FFC47-6FC2-4A3B-B5CD-D327EF0A2917}"/>
                      </a:ext>
                    </a:extLst>
                  </p:cNvPr>
                  <p:cNvPicPr>
                    <a:picLocks noChangeAspect="1"/>
                  </p:cNvPicPr>
                  <p:nvPr/>
                </p:nvPicPr>
                <p:blipFill>
                  <a:blip r:embed="rId45"/>
                  <a:stretch>
                    <a:fillRect/>
                  </a:stretch>
                </p:blipFill>
                <p:spPr>
                  <a:xfrm>
                    <a:off x="-262292" y="4487227"/>
                    <a:ext cx="1004534" cy="496493"/>
                  </a:xfrm>
                  <a:custGeom>
                    <a:avLst/>
                    <a:gdLst>
                      <a:gd name="connsiteX0" fmla="*/ 148 w 1004534"/>
                      <a:gd name="connsiteY0" fmla="*/ 217 h 496493"/>
                      <a:gd name="connsiteX1" fmla="*/ 1004682 w 1004534"/>
                      <a:gd name="connsiteY1" fmla="*/ 217 h 496493"/>
                      <a:gd name="connsiteX2" fmla="*/ 1004682 w 1004534"/>
                      <a:gd name="connsiteY2" fmla="*/ 496711 h 496493"/>
                      <a:gd name="connsiteX3" fmla="*/ 148 w 1004534"/>
                      <a:gd name="connsiteY3" fmla="*/ 496711 h 496493"/>
                    </a:gdLst>
                    <a:ahLst/>
                    <a:cxnLst>
                      <a:cxn ang="0">
                        <a:pos x="connsiteX0" y="connsiteY0"/>
                      </a:cxn>
                      <a:cxn ang="0">
                        <a:pos x="connsiteX1" y="connsiteY1"/>
                      </a:cxn>
                      <a:cxn ang="0">
                        <a:pos x="connsiteX2" y="connsiteY2"/>
                      </a:cxn>
                      <a:cxn ang="0">
                        <a:pos x="connsiteX3" y="connsiteY3"/>
                      </a:cxn>
                    </a:cxnLst>
                    <a:rect l="l" t="t" r="r" b="b"/>
                    <a:pathLst>
                      <a:path w="1004534" h="496493">
                        <a:moveTo>
                          <a:pt x="148" y="217"/>
                        </a:moveTo>
                        <a:lnTo>
                          <a:pt x="1004682" y="217"/>
                        </a:lnTo>
                        <a:lnTo>
                          <a:pt x="1004682" y="496711"/>
                        </a:lnTo>
                        <a:lnTo>
                          <a:pt x="148" y="496711"/>
                        </a:lnTo>
                        <a:close/>
                      </a:path>
                    </a:pathLst>
                  </a:custGeom>
                </p:spPr>
              </p:pic>
              <p:pic>
                <p:nvPicPr>
                  <p:cNvPr id="1769" name="Picture 1768">
                    <a:extLst>
                      <a:ext uri="{FF2B5EF4-FFF2-40B4-BE49-F238E27FC236}">
                        <a16:creationId xmlns:a16="http://schemas.microsoft.com/office/drawing/2014/main" id="{AD12554C-F4DF-48E8-8F73-0DDC9B4B7659}"/>
                      </a:ext>
                    </a:extLst>
                  </p:cNvPr>
                  <p:cNvPicPr>
                    <a:picLocks noChangeAspect="1"/>
                  </p:cNvPicPr>
                  <p:nvPr/>
                </p:nvPicPr>
                <p:blipFill>
                  <a:blip r:embed="rId46"/>
                  <a:stretch>
                    <a:fillRect/>
                  </a:stretch>
                </p:blipFill>
                <p:spPr>
                  <a:xfrm>
                    <a:off x="-262292" y="4360216"/>
                    <a:ext cx="987214" cy="484947"/>
                  </a:xfrm>
                  <a:custGeom>
                    <a:avLst/>
                    <a:gdLst>
                      <a:gd name="connsiteX0" fmla="*/ 148 w 987214"/>
                      <a:gd name="connsiteY0" fmla="*/ 195 h 484947"/>
                      <a:gd name="connsiteX1" fmla="*/ 987363 w 987214"/>
                      <a:gd name="connsiteY1" fmla="*/ 195 h 484947"/>
                      <a:gd name="connsiteX2" fmla="*/ 987363 w 987214"/>
                      <a:gd name="connsiteY2" fmla="*/ 485142 h 484947"/>
                      <a:gd name="connsiteX3" fmla="*/ 148 w 987214"/>
                      <a:gd name="connsiteY3" fmla="*/ 485142 h 484947"/>
                    </a:gdLst>
                    <a:ahLst/>
                    <a:cxnLst>
                      <a:cxn ang="0">
                        <a:pos x="connsiteX0" y="connsiteY0"/>
                      </a:cxn>
                      <a:cxn ang="0">
                        <a:pos x="connsiteX1" y="connsiteY1"/>
                      </a:cxn>
                      <a:cxn ang="0">
                        <a:pos x="connsiteX2" y="connsiteY2"/>
                      </a:cxn>
                      <a:cxn ang="0">
                        <a:pos x="connsiteX3" y="connsiteY3"/>
                      </a:cxn>
                    </a:cxnLst>
                    <a:rect l="l" t="t" r="r" b="b"/>
                    <a:pathLst>
                      <a:path w="987214" h="484947">
                        <a:moveTo>
                          <a:pt x="148" y="195"/>
                        </a:moveTo>
                        <a:lnTo>
                          <a:pt x="987363" y="195"/>
                        </a:lnTo>
                        <a:lnTo>
                          <a:pt x="987363" y="485142"/>
                        </a:lnTo>
                        <a:lnTo>
                          <a:pt x="148" y="485142"/>
                        </a:lnTo>
                        <a:close/>
                      </a:path>
                    </a:pathLst>
                  </a:custGeom>
                </p:spPr>
              </p:pic>
              <p:grpSp>
                <p:nvGrpSpPr>
                  <p:cNvPr id="1770" name="Graphic 3">
                    <a:extLst>
                      <a:ext uri="{FF2B5EF4-FFF2-40B4-BE49-F238E27FC236}">
                        <a16:creationId xmlns:a16="http://schemas.microsoft.com/office/drawing/2014/main" id="{4D9BA8E2-F843-4E4B-AB0D-5E88DFE2D4BF}"/>
                      </a:ext>
                    </a:extLst>
                  </p:cNvPr>
                  <p:cNvGrpSpPr/>
                  <p:nvPr/>
                </p:nvGrpSpPr>
                <p:grpSpPr>
                  <a:xfrm>
                    <a:off x="-45712" y="4463724"/>
                    <a:ext cx="716336" cy="438845"/>
                    <a:chOff x="-45712" y="4463724"/>
                    <a:chExt cx="716336" cy="438845"/>
                  </a:xfrm>
                  <a:solidFill>
                    <a:srgbClr val="A0BDAB"/>
                  </a:solidFill>
                </p:grpSpPr>
                <p:sp>
                  <p:nvSpPr>
                    <p:cNvPr id="1771" name="Freeform: Shape 1770">
                      <a:extLst>
                        <a:ext uri="{FF2B5EF4-FFF2-40B4-BE49-F238E27FC236}">
                          <a16:creationId xmlns:a16="http://schemas.microsoft.com/office/drawing/2014/main" id="{E8463719-D79C-4856-9E96-00B2D432D762}"/>
                        </a:ext>
                      </a:extLst>
                    </p:cNvPr>
                    <p:cNvSpPr/>
                    <p:nvPr/>
                  </p:nvSpPr>
                  <p:spPr>
                    <a:xfrm>
                      <a:off x="520521" y="4538802"/>
                      <a:ext cx="150102" cy="243397"/>
                    </a:xfrm>
                    <a:custGeom>
                      <a:avLst/>
                      <a:gdLst>
                        <a:gd name="connsiteX0" fmla="*/ 149987 w 150102"/>
                        <a:gd name="connsiteY0" fmla="*/ 6697 h 243397"/>
                        <a:gd name="connsiteX1" fmla="*/ 0 w 150102"/>
                        <a:gd name="connsiteY1" fmla="*/ 243397 h 243397"/>
                        <a:gd name="connsiteX2" fmla="*/ 150103 w 150102"/>
                        <a:gd name="connsiteY2" fmla="*/ 0 h 243397"/>
                        <a:gd name="connsiteX3" fmla="*/ 149987 w 150102"/>
                        <a:gd name="connsiteY3" fmla="*/ 6697 h 243397"/>
                      </a:gdLst>
                      <a:ahLst/>
                      <a:cxnLst>
                        <a:cxn ang="0">
                          <a:pos x="connsiteX0" y="connsiteY0"/>
                        </a:cxn>
                        <a:cxn ang="0">
                          <a:pos x="connsiteX1" y="connsiteY1"/>
                        </a:cxn>
                        <a:cxn ang="0">
                          <a:pos x="connsiteX2" y="connsiteY2"/>
                        </a:cxn>
                        <a:cxn ang="0">
                          <a:pos x="connsiteX3" y="connsiteY3"/>
                        </a:cxn>
                      </a:cxnLst>
                      <a:rect l="l" t="t" r="r" b="b"/>
                      <a:pathLst>
                        <a:path w="150102" h="243397">
                          <a:moveTo>
                            <a:pt x="149987" y="6697"/>
                          </a:moveTo>
                          <a:cubicBezTo>
                            <a:pt x="122507" y="104495"/>
                            <a:pt x="71876" y="188841"/>
                            <a:pt x="0" y="243397"/>
                          </a:cubicBezTo>
                          <a:cubicBezTo>
                            <a:pt x="71357" y="187975"/>
                            <a:pt x="123604" y="97567"/>
                            <a:pt x="150103" y="0"/>
                          </a:cubicBezTo>
                          <a:lnTo>
                            <a:pt x="149987" y="6697"/>
                          </a:lnTo>
                          <a:close/>
                        </a:path>
                      </a:pathLst>
                    </a:custGeom>
                    <a:solidFill>
                      <a:srgbClr val="A0BDAB"/>
                    </a:solidFill>
                    <a:ln w="5770" cap="flat">
                      <a:noFill/>
                      <a:prstDash val="solid"/>
                      <a:miter/>
                    </a:ln>
                  </p:spPr>
                  <p:txBody>
                    <a:bodyPr rtlCol="0" anchor="ctr"/>
                    <a:lstStyle/>
                    <a:p>
                      <a:endParaRPr lang="th-TH"/>
                    </a:p>
                  </p:txBody>
                </p:sp>
                <p:sp>
                  <p:nvSpPr>
                    <p:cNvPr id="1772" name="Freeform: Shape 1771">
                      <a:extLst>
                        <a:ext uri="{FF2B5EF4-FFF2-40B4-BE49-F238E27FC236}">
                          <a16:creationId xmlns:a16="http://schemas.microsoft.com/office/drawing/2014/main" id="{6F01966C-08E0-48E8-AB98-E9A4DF1B18D3}"/>
                        </a:ext>
                      </a:extLst>
                    </p:cNvPr>
                    <p:cNvSpPr/>
                    <p:nvPr/>
                  </p:nvSpPr>
                  <p:spPr>
                    <a:xfrm>
                      <a:off x="414467" y="4593589"/>
                      <a:ext cx="147966" cy="239702"/>
                    </a:xfrm>
                    <a:custGeom>
                      <a:avLst/>
                      <a:gdLst>
                        <a:gd name="connsiteX0" fmla="*/ 138268 w 147966"/>
                        <a:gd name="connsiteY0" fmla="*/ 20726 h 239702"/>
                        <a:gd name="connsiteX1" fmla="*/ 105880 w 147966"/>
                        <a:gd name="connsiteY1" fmla="*/ 77534 h 239702"/>
                        <a:gd name="connsiteX2" fmla="*/ 72107 w 147966"/>
                        <a:gd name="connsiteY2" fmla="*/ 133072 h 239702"/>
                        <a:gd name="connsiteX3" fmla="*/ 37757 w 147966"/>
                        <a:gd name="connsiteY3" fmla="*/ 188090 h 239702"/>
                        <a:gd name="connsiteX4" fmla="*/ 0 w 147966"/>
                        <a:gd name="connsiteY4" fmla="*/ 239703 h 239702"/>
                        <a:gd name="connsiteX5" fmla="*/ 37237 w 147966"/>
                        <a:gd name="connsiteY5" fmla="*/ 187629 h 239702"/>
                        <a:gd name="connsiteX6" fmla="*/ 71010 w 147966"/>
                        <a:gd name="connsiteY6" fmla="*/ 132148 h 239702"/>
                        <a:gd name="connsiteX7" fmla="*/ 104206 w 147966"/>
                        <a:gd name="connsiteY7" fmla="*/ 76091 h 239702"/>
                        <a:gd name="connsiteX8" fmla="*/ 147967 w 147966"/>
                        <a:gd name="connsiteY8" fmla="*/ 0 h 239702"/>
                        <a:gd name="connsiteX9" fmla="*/ 138268 w 147966"/>
                        <a:gd name="connsiteY9" fmla="*/ 20726 h 23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66" h="239702">
                          <a:moveTo>
                            <a:pt x="138268" y="20726"/>
                          </a:moveTo>
                          <a:cubicBezTo>
                            <a:pt x="127992" y="40124"/>
                            <a:pt x="117023" y="58944"/>
                            <a:pt x="105880" y="77534"/>
                          </a:cubicBezTo>
                          <a:cubicBezTo>
                            <a:pt x="94738" y="96124"/>
                            <a:pt x="83365" y="114598"/>
                            <a:pt x="72107" y="133072"/>
                          </a:cubicBezTo>
                          <a:cubicBezTo>
                            <a:pt x="60849" y="151546"/>
                            <a:pt x="49592" y="170078"/>
                            <a:pt x="37757" y="188090"/>
                          </a:cubicBezTo>
                          <a:cubicBezTo>
                            <a:pt x="25922" y="206045"/>
                            <a:pt x="13509" y="223538"/>
                            <a:pt x="0" y="239703"/>
                          </a:cubicBezTo>
                          <a:cubicBezTo>
                            <a:pt x="13336" y="223365"/>
                            <a:pt x="25575" y="205756"/>
                            <a:pt x="37237" y="187629"/>
                          </a:cubicBezTo>
                          <a:cubicBezTo>
                            <a:pt x="48899" y="169501"/>
                            <a:pt x="59926" y="150796"/>
                            <a:pt x="71010" y="132148"/>
                          </a:cubicBezTo>
                          <a:cubicBezTo>
                            <a:pt x="82095" y="113501"/>
                            <a:pt x="93237" y="94853"/>
                            <a:pt x="104206" y="76091"/>
                          </a:cubicBezTo>
                          <a:cubicBezTo>
                            <a:pt x="115175" y="57328"/>
                            <a:pt x="137864" y="19513"/>
                            <a:pt x="147967" y="0"/>
                          </a:cubicBezTo>
                          <a:lnTo>
                            <a:pt x="138268" y="20726"/>
                          </a:lnTo>
                          <a:close/>
                        </a:path>
                      </a:pathLst>
                    </a:custGeom>
                    <a:solidFill>
                      <a:srgbClr val="A0BDAB"/>
                    </a:solidFill>
                    <a:ln w="5770" cap="flat">
                      <a:noFill/>
                      <a:prstDash val="solid"/>
                      <a:miter/>
                    </a:ln>
                  </p:spPr>
                  <p:txBody>
                    <a:bodyPr rtlCol="0" anchor="ctr"/>
                    <a:lstStyle/>
                    <a:p>
                      <a:endParaRPr lang="th-TH"/>
                    </a:p>
                  </p:txBody>
                </p:sp>
                <p:sp>
                  <p:nvSpPr>
                    <p:cNvPr id="1773" name="Freeform: Shape 1772">
                      <a:extLst>
                        <a:ext uri="{FF2B5EF4-FFF2-40B4-BE49-F238E27FC236}">
                          <a16:creationId xmlns:a16="http://schemas.microsoft.com/office/drawing/2014/main" id="{8C44C66D-914C-4EDE-B7AB-22D7E4088FFA}"/>
                        </a:ext>
                      </a:extLst>
                    </p:cNvPr>
                    <p:cNvSpPr/>
                    <p:nvPr/>
                  </p:nvSpPr>
                  <p:spPr>
                    <a:xfrm>
                      <a:off x="285379" y="4660789"/>
                      <a:ext cx="128106" cy="218746"/>
                    </a:xfrm>
                    <a:custGeom>
                      <a:avLst/>
                      <a:gdLst>
                        <a:gd name="connsiteX0" fmla="*/ 128107 w 128106"/>
                        <a:gd name="connsiteY0" fmla="*/ 346 h 218746"/>
                        <a:gd name="connsiteX1" fmla="*/ 126086 w 128106"/>
                        <a:gd name="connsiteY1" fmla="*/ 36140 h 218746"/>
                        <a:gd name="connsiteX2" fmla="*/ 120140 w 128106"/>
                        <a:gd name="connsiteY2" fmla="*/ 71010 h 218746"/>
                        <a:gd name="connsiteX3" fmla="*/ 106400 w 128106"/>
                        <a:gd name="connsiteY3" fmla="*/ 101839 h 218746"/>
                        <a:gd name="connsiteX4" fmla="*/ 85674 w 128106"/>
                        <a:gd name="connsiteY4" fmla="*/ 126029 h 218746"/>
                        <a:gd name="connsiteX5" fmla="*/ 0 w 128106"/>
                        <a:gd name="connsiteY5" fmla="*/ 218746 h 218746"/>
                        <a:gd name="connsiteX6" fmla="*/ 84750 w 128106"/>
                        <a:gd name="connsiteY6" fmla="*/ 124874 h 218746"/>
                        <a:gd name="connsiteX7" fmla="*/ 105072 w 128106"/>
                        <a:gd name="connsiteY7" fmla="*/ 100569 h 218746"/>
                        <a:gd name="connsiteX8" fmla="*/ 118235 w 128106"/>
                        <a:gd name="connsiteY8" fmla="*/ 70144 h 218746"/>
                        <a:gd name="connsiteX9" fmla="*/ 123777 w 128106"/>
                        <a:gd name="connsiteY9" fmla="*/ 35678 h 218746"/>
                        <a:gd name="connsiteX10" fmla="*/ 125451 w 128106"/>
                        <a:gd name="connsiteY10" fmla="*/ 0 h 218746"/>
                        <a:gd name="connsiteX11" fmla="*/ 128107 w 128106"/>
                        <a:gd name="connsiteY11" fmla="*/ 346 h 21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106" h="218746">
                          <a:moveTo>
                            <a:pt x="128107" y="346"/>
                          </a:moveTo>
                          <a:cubicBezTo>
                            <a:pt x="127703" y="12297"/>
                            <a:pt x="127241" y="24305"/>
                            <a:pt x="126086" y="36140"/>
                          </a:cubicBezTo>
                          <a:cubicBezTo>
                            <a:pt x="124989" y="48033"/>
                            <a:pt x="123200" y="59752"/>
                            <a:pt x="120140" y="71010"/>
                          </a:cubicBezTo>
                          <a:cubicBezTo>
                            <a:pt x="117022" y="82152"/>
                            <a:pt x="112577" y="92833"/>
                            <a:pt x="106400" y="101839"/>
                          </a:cubicBezTo>
                          <a:cubicBezTo>
                            <a:pt x="100222" y="110845"/>
                            <a:pt x="92775" y="118235"/>
                            <a:pt x="85674" y="126029"/>
                          </a:cubicBezTo>
                          <a:lnTo>
                            <a:pt x="0" y="218746"/>
                          </a:lnTo>
                          <a:lnTo>
                            <a:pt x="84750" y="124874"/>
                          </a:lnTo>
                          <a:cubicBezTo>
                            <a:pt x="91736" y="116965"/>
                            <a:pt x="99125" y="109460"/>
                            <a:pt x="105072" y="100569"/>
                          </a:cubicBezTo>
                          <a:cubicBezTo>
                            <a:pt x="111018" y="91678"/>
                            <a:pt x="115291" y="81171"/>
                            <a:pt x="118235" y="70144"/>
                          </a:cubicBezTo>
                          <a:cubicBezTo>
                            <a:pt x="121121" y="59060"/>
                            <a:pt x="122796" y="47456"/>
                            <a:pt x="123777" y="35678"/>
                          </a:cubicBezTo>
                          <a:cubicBezTo>
                            <a:pt x="124816" y="23901"/>
                            <a:pt x="125163" y="11951"/>
                            <a:pt x="125451" y="0"/>
                          </a:cubicBezTo>
                          <a:lnTo>
                            <a:pt x="128107" y="346"/>
                          </a:lnTo>
                          <a:close/>
                        </a:path>
                      </a:pathLst>
                    </a:custGeom>
                    <a:solidFill>
                      <a:srgbClr val="A0BDAB"/>
                    </a:solidFill>
                    <a:ln w="5770" cap="flat">
                      <a:noFill/>
                      <a:prstDash val="solid"/>
                      <a:miter/>
                    </a:ln>
                  </p:spPr>
                  <p:txBody>
                    <a:bodyPr rtlCol="0" anchor="ctr"/>
                    <a:lstStyle/>
                    <a:p>
                      <a:endParaRPr lang="th-TH"/>
                    </a:p>
                  </p:txBody>
                </p:sp>
                <p:sp>
                  <p:nvSpPr>
                    <p:cNvPr id="1774" name="Freeform: Shape 1773">
                      <a:extLst>
                        <a:ext uri="{FF2B5EF4-FFF2-40B4-BE49-F238E27FC236}">
                          <a16:creationId xmlns:a16="http://schemas.microsoft.com/office/drawing/2014/main" id="{4C4AC923-F178-441E-8D42-D56C7DF64BA6}"/>
                        </a:ext>
                      </a:extLst>
                    </p:cNvPr>
                    <p:cNvSpPr/>
                    <p:nvPr/>
                  </p:nvSpPr>
                  <p:spPr>
                    <a:xfrm>
                      <a:off x="198088" y="4692311"/>
                      <a:ext cx="121698" cy="210259"/>
                    </a:xfrm>
                    <a:custGeom>
                      <a:avLst/>
                      <a:gdLst>
                        <a:gd name="connsiteX0" fmla="*/ 121699 w 121698"/>
                        <a:gd name="connsiteY0" fmla="*/ 1328 h 210259"/>
                        <a:gd name="connsiteX1" fmla="*/ 95431 w 121698"/>
                        <a:gd name="connsiteY1" fmla="*/ 57155 h 210259"/>
                        <a:gd name="connsiteX2" fmla="*/ 64429 w 121698"/>
                        <a:gd name="connsiteY2" fmla="*/ 108940 h 210259"/>
                        <a:gd name="connsiteX3" fmla="*/ 0 w 121698"/>
                        <a:gd name="connsiteY3" fmla="*/ 210259 h 210259"/>
                        <a:gd name="connsiteX4" fmla="*/ 63332 w 121698"/>
                        <a:gd name="connsiteY4" fmla="*/ 107959 h 210259"/>
                        <a:gd name="connsiteX5" fmla="*/ 93814 w 121698"/>
                        <a:gd name="connsiteY5" fmla="*/ 55711 h 210259"/>
                        <a:gd name="connsiteX6" fmla="*/ 119274 w 121698"/>
                        <a:gd name="connsiteY6" fmla="*/ 0 h 210259"/>
                        <a:gd name="connsiteX7" fmla="*/ 121699 w 121698"/>
                        <a:gd name="connsiteY7" fmla="*/ 1328 h 21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698" h="210259">
                          <a:moveTo>
                            <a:pt x="121699" y="1328"/>
                          </a:moveTo>
                          <a:cubicBezTo>
                            <a:pt x="115233" y="21592"/>
                            <a:pt x="105592" y="39777"/>
                            <a:pt x="95431" y="57155"/>
                          </a:cubicBezTo>
                          <a:cubicBezTo>
                            <a:pt x="85212" y="74590"/>
                            <a:pt x="74878" y="91794"/>
                            <a:pt x="64429" y="108940"/>
                          </a:cubicBezTo>
                          <a:cubicBezTo>
                            <a:pt x="43472" y="143233"/>
                            <a:pt x="21996" y="177006"/>
                            <a:pt x="0" y="210259"/>
                          </a:cubicBezTo>
                          <a:cubicBezTo>
                            <a:pt x="21649" y="176659"/>
                            <a:pt x="42722" y="142540"/>
                            <a:pt x="63332" y="107959"/>
                          </a:cubicBezTo>
                          <a:cubicBezTo>
                            <a:pt x="73608" y="90639"/>
                            <a:pt x="83769" y="73262"/>
                            <a:pt x="93814" y="55711"/>
                          </a:cubicBezTo>
                          <a:cubicBezTo>
                            <a:pt x="103744" y="38161"/>
                            <a:pt x="113097" y="20033"/>
                            <a:pt x="119274" y="0"/>
                          </a:cubicBezTo>
                          <a:lnTo>
                            <a:pt x="121699" y="1328"/>
                          </a:lnTo>
                          <a:close/>
                        </a:path>
                      </a:pathLst>
                    </a:custGeom>
                    <a:solidFill>
                      <a:srgbClr val="A0BDAB"/>
                    </a:solidFill>
                    <a:ln w="5770" cap="flat">
                      <a:noFill/>
                      <a:prstDash val="solid"/>
                      <a:miter/>
                    </a:ln>
                  </p:spPr>
                  <p:txBody>
                    <a:bodyPr rtlCol="0" anchor="ctr"/>
                    <a:lstStyle/>
                    <a:p>
                      <a:endParaRPr lang="th-TH"/>
                    </a:p>
                  </p:txBody>
                </p:sp>
                <p:sp>
                  <p:nvSpPr>
                    <p:cNvPr id="1775" name="Freeform: Shape 1774">
                      <a:extLst>
                        <a:ext uri="{FF2B5EF4-FFF2-40B4-BE49-F238E27FC236}">
                          <a16:creationId xmlns:a16="http://schemas.microsoft.com/office/drawing/2014/main" id="{52980426-8F1A-4DB1-9ED1-8993CB4AA188}"/>
                        </a:ext>
                      </a:extLst>
                    </p:cNvPr>
                    <p:cNvSpPr/>
                    <p:nvPr/>
                  </p:nvSpPr>
                  <p:spPr>
                    <a:xfrm>
                      <a:off x="99136" y="4733069"/>
                      <a:ext cx="103224" cy="152354"/>
                    </a:xfrm>
                    <a:custGeom>
                      <a:avLst/>
                      <a:gdLst>
                        <a:gd name="connsiteX0" fmla="*/ 103225 w 103224"/>
                        <a:gd name="connsiteY0" fmla="*/ 2483 h 152354"/>
                        <a:gd name="connsiteX1" fmla="*/ 88734 w 103224"/>
                        <a:gd name="connsiteY1" fmla="*/ 19398 h 152354"/>
                        <a:gd name="connsiteX2" fmla="*/ 77823 w 103224"/>
                        <a:gd name="connsiteY2" fmla="*/ 40008 h 152354"/>
                        <a:gd name="connsiteX3" fmla="*/ 68874 w 103224"/>
                        <a:gd name="connsiteY3" fmla="*/ 62293 h 152354"/>
                        <a:gd name="connsiteX4" fmla="*/ 64140 w 103224"/>
                        <a:gd name="connsiteY4" fmla="*/ 73320 h 152354"/>
                        <a:gd name="connsiteX5" fmla="*/ 58713 w 103224"/>
                        <a:gd name="connsiteY5" fmla="*/ 83885 h 152354"/>
                        <a:gd name="connsiteX6" fmla="*/ 31579 w 103224"/>
                        <a:gd name="connsiteY6" fmla="*/ 120833 h 152354"/>
                        <a:gd name="connsiteX7" fmla="*/ 0 w 103224"/>
                        <a:gd name="connsiteY7" fmla="*/ 152354 h 152354"/>
                        <a:gd name="connsiteX8" fmla="*/ 31117 w 103224"/>
                        <a:gd name="connsiteY8" fmla="*/ 120256 h 152354"/>
                        <a:gd name="connsiteX9" fmla="*/ 57616 w 103224"/>
                        <a:gd name="connsiteY9" fmla="*/ 82961 h 152354"/>
                        <a:gd name="connsiteX10" fmla="*/ 76091 w 103224"/>
                        <a:gd name="connsiteY10" fmla="*/ 38796 h 152354"/>
                        <a:gd name="connsiteX11" fmla="*/ 86944 w 103224"/>
                        <a:gd name="connsiteY11" fmla="*/ 17608 h 152354"/>
                        <a:gd name="connsiteX12" fmla="*/ 101550 w 103224"/>
                        <a:gd name="connsiteY12" fmla="*/ 0 h 152354"/>
                        <a:gd name="connsiteX13" fmla="*/ 103225 w 103224"/>
                        <a:gd name="connsiteY13" fmla="*/ 2483 h 15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224" h="152354">
                          <a:moveTo>
                            <a:pt x="103225" y="2483"/>
                          </a:moveTo>
                          <a:cubicBezTo>
                            <a:pt x="97856" y="7390"/>
                            <a:pt x="92948" y="13047"/>
                            <a:pt x="88734" y="19398"/>
                          </a:cubicBezTo>
                          <a:cubicBezTo>
                            <a:pt x="84462" y="25691"/>
                            <a:pt x="80940" y="32676"/>
                            <a:pt x="77823" y="40008"/>
                          </a:cubicBezTo>
                          <a:cubicBezTo>
                            <a:pt x="74705" y="47282"/>
                            <a:pt x="71876" y="54845"/>
                            <a:pt x="68874" y="62293"/>
                          </a:cubicBezTo>
                          <a:cubicBezTo>
                            <a:pt x="67373" y="65988"/>
                            <a:pt x="65814" y="69682"/>
                            <a:pt x="64140" y="73320"/>
                          </a:cubicBezTo>
                          <a:cubicBezTo>
                            <a:pt x="62408" y="76899"/>
                            <a:pt x="60676" y="80478"/>
                            <a:pt x="58713" y="83885"/>
                          </a:cubicBezTo>
                          <a:cubicBezTo>
                            <a:pt x="51035" y="97567"/>
                            <a:pt x="41682" y="109748"/>
                            <a:pt x="31579" y="120833"/>
                          </a:cubicBezTo>
                          <a:cubicBezTo>
                            <a:pt x="21476" y="131975"/>
                            <a:pt x="10738" y="142194"/>
                            <a:pt x="0" y="152354"/>
                          </a:cubicBezTo>
                          <a:cubicBezTo>
                            <a:pt x="10623" y="141963"/>
                            <a:pt x="21245" y="131571"/>
                            <a:pt x="31117" y="120256"/>
                          </a:cubicBezTo>
                          <a:cubicBezTo>
                            <a:pt x="41047" y="108998"/>
                            <a:pt x="50169" y="96701"/>
                            <a:pt x="57616" y="82961"/>
                          </a:cubicBezTo>
                          <a:cubicBezTo>
                            <a:pt x="65237" y="69336"/>
                            <a:pt x="69971" y="53691"/>
                            <a:pt x="76091" y="38796"/>
                          </a:cubicBezTo>
                          <a:cubicBezTo>
                            <a:pt x="79150" y="31349"/>
                            <a:pt x="82614" y="24132"/>
                            <a:pt x="86944" y="17608"/>
                          </a:cubicBezTo>
                          <a:cubicBezTo>
                            <a:pt x="91216" y="11085"/>
                            <a:pt x="96124" y="5138"/>
                            <a:pt x="101550" y="0"/>
                          </a:cubicBezTo>
                          <a:lnTo>
                            <a:pt x="103225" y="2483"/>
                          </a:lnTo>
                          <a:close/>
                        </a:path>
                      </a:pathLst>
                    </a:custGeom>
                    <a:solidFill>
                      <a:srgbClr val="A0BDAB"/>
                    </a:solidFill>
                    <a:ln w="5770" cap="flat">
                      <a:noFill/>
                      <a:prstDash val="solid"/>
                      <a:miter/>
                    </a:ln>
                  </p:spPr>
                  <p:txBody>
                    <a:bodyPr rtlCol="0" anchor="ctr"/>
                    <a:lstStyle/>
                    <a:p>
                      <a:endParaRPr lang="th-TH"/>
                    </a:p>
                  </p:txBody>
                </p:sp>
                <p:sp>
                  <p:nvSpPr>
                    <p:cNvPr id="1776" name="Freeform: Shape 1775">
                      <a:extLst>
                        <a:ext uri="{FF2B5EF4-FFF2-40B4-BE49-F238E27FC236}">
                          <a16:creationId xmlns:a16="http://schemas.microsoft.com/office/drawing/2014/main" id="{73994EAA-13B9-40FA-99EC-F00E86B98C31}"/>
                        </a:ext>
                      </a:extLst>
                    </p:cNvPr>
                    <p:cNvSpPr/>
                    <p:nvPr/>
                  </p:nvSpPr>
                  <p:spPr>
                    <a:xfrm>
                      <a:off x="22641" y="4766265"/>
                      <a:ext cx="53690" cy="94103"/>
                    </a:xfrm>
                    <a:custGeom>
                      <a:avLst/>
                      <a:gdLst>
                        <a:gd name="connsiteX0" fmla="*/ 51208 w 53690"/>
                        <a:gd name="connsiteY0" fmla="*/ 0 h 94103"/>
                        <a:gd name="connsiteX1" fmla="*/ 53691 w 53690"/>
                        <a:gd name="connsiteY1" fmla="*/ 10969 h 94103"/>
                        <a:gd name="connsiteX2" fmla="*/ 52594 w 53690"/>
                        <a:gd name="connsiteY2" fmla="*/ 18474 h 94103"/>
                        <a:gd name="connsiteX3" fmla="*/ 46763 w 53690"/>
                        <a:gd name="connsiteY3" fmla="*/ 31060 h 94103"/>
                        <a:gd name="connsiteX4" fmla="*/ 32445 w 53690"/>
                        <a:gd name="connsiteY4" fmla="*/ 53460 h 94103"/>
                        <a:gd name="connsiteX5" fmla="*/ 0 w 53690"/>
                        <a:gd name="connsiteY5" fmla="*/ 94103 h 94103"/>
                        <a:gd name="connsiteX6" fmla="*/ 31406 w 53690"/>
                        <a:gd name="connsiteY6" fmla="*/ 52421 h 94103"/>
                        <a:gd name="connsiteX7" fmla="*/ 45146 w 53690"/>
                        <a:gd name="connsiteY7" fmla="*/ 29674 h 94103"/>
                        <a:gd name="connsiteX8" fmla="*/ 50458 w 53690"/>
                        <a:gd name="connsiteY8" fmla="*/ 17493 h 94103"/>
                        <a:gd name="connsiteX9" fmla="*/ 49361 w 53690"/>
                        <a:gd name="connsiteY9" fmla="*/ 2887 h 94103"/>
                        <a:gd name="connsiteX10" fmla="*/ 51208 w 53690"/>
                        <a:gd name="connsiteY10" fmla="*/ 0 h 9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90" h="94103">
                          <a:moveTo>
                            <a:pt x="51208" y="0"/>
                          </a:moveTo>
                          <a:cubicBezTo>
                            <a:pt x="52363" y="2483"/>
                            <a:pt x="53691" y="8313"/>
                            <a:pt x="53691" y="10969"/>
                          </a:cubicBezTo>
                          <a:cubicBezTo>
                            <a:pt x="53691" y="13625"/>
                            <a:pt x="53287" y="16165"/>
                            <a:pt x="52594" y="18474"/>
                          </a:cubicBezTo>
                          <a:cubicBezTo>
                            <a:pt x="51208" y="23151"/>
                            <a:pt x="49014" y="27249"/>
                            <a:pt x="46763" y="31060"/>
                          </a:cubicBezTo>
                          <a:cubicBezTo>
                            <a:pt x="42202" y="38738"/>
                            <a:pt x="37468" y="46185"/>
                            <a:pt x="32445" y="53460"/>
                          </a:cubicBezTo>
                          <a:cubicBezTo>
                            <a:pt x="22458" y="67950"/>
                            <a:pt x="11604" y="81518"/>
                            <a:pt x="0" y="94103"/>
                          </a:cubicBezTo>
                          <a:cubicBezTo>
                            <a:pt x="11258" y="81113"/>
                            <a:pt x="21765" y="67200"/>
                            <a:pt x="31406" y="52421"/>
                          </a:cubicBezTo>
                          <a:cubicBezTo>
                            <a:pt x="36198" y="45031"/>
                            <a:pt x="40759" y="37410"/>
                            <a:pt x="45146" y="29674"/>
                          </a:cubicBezTo>
                          <a:cubicBezTo>
                            <a:pt x="47340" y="25806"/>
                            <a:pt x="49303" y="21823"/>
                            <a:pt x="50458" y="17493"/>
                          </a:cubicBezTo>
                          <a:cubicBezTo>
                            <a:pt x="51612" y="13163"/>
                            <a:pt x="51324" y="6870"/>
                            <a:pt x="49361" y="2887"/>
                          </a:cubicBezTo>
                          <a:lnTo>
                            <a:pt x="51208" y="0"/>
                          </a:lnTo>
                          <a:close/>
                        </a:path>
                      </a:pathLst>
                    </a:custGeom>
                    <a:solidFill>
                      <a:srgbClr val="A0BDAB"/>
                    </a:solidFill>
                    <a:ln w="5770" cap="flat">
                      <a:noFill/>
                      <a:prstDash val="solid"/>
                      <a:miter/>
                    </a:ln>
                  </p:spPr>
                  <p:txBody>
                    <a:bodyPr rtlCol="0" anchor="ctr"/>
                    <a:lstStyle/>
                    <a:p>
                      <a:endParaRPr lang="th-TH"/>
                    </a:p>
                  </p:txBody>
                </p:sp>
                <p:sp>
                  <p:nvSpPr>
                    <p:cNvPr id="1777" name="Freeform: Shape 1776">
                      <a:extLst>
                        <a:ext uri="{FF2B5EF4-FFF2-40B4-BE49-F238E27FC236}">
                          <a16:creationId xmlns:a16="http://schemas.microsoft.com/office/drawing/2014/main" id="{8C0E19F0-0BA8-4077-8A7C-31E3606D3B64}"/>
                        </a:ext>
                      </a:extLst>
                    </p:cNvPr>
                    <p:cNvSpPr/>
                    <p:nvPr/>
                  </p:nvSpPr>
                  <p:spPr>
                    <a:xfrm>
                      <a:off x="467234" y="4463724"/>
                      <a:ext cx="201484" cy="70227"/>
                    </a:xfrm>
                    <a:custGeom>
                      <a:avLst/>
                      <a:gdLst>
                        <a:gd name="connsiteX0" fmla="*/ 199925 w 201484"/>
                        <a:gd name="connsiteY0" fmla="*/ 70228 h 70227"/>
                        <a:gd name="connsiteX1" fmla="*/ 177410 w 201484"/>
                        <a:gd name="connsiteY1" fmla="*/ 54121 h 70227"/>
                        <a:gd name="connsiteX2" fmla="*/ 152470 w 201484"/>
                        <a:gd name="connsiteY2" fmla="*/ 44075 h 70227"/>
                        <a:gd name="connsiteX3" fmla="*/ 101839 w 201484"/>
                        <a:gd name="connsiteY3" fmla="*/ 26525 h 70227"/>
                        <a:gd name="connsiteX4" fmla="*/ 51208 w 201484"/>
                        <a:gd name="connsiteY4" fmla="*/ 9090 h 70227"/>
                        <a:gd name="connsiteX5" fmla="*/ 25691 w 201484"/>
                        <a:gd name="connsiteY5" fmla="*/ 2162 h 70227"/>
                        <a:gd name="connsiteX6" fmla="*/ 0 w 201484"/>
                        <a:gd name="connsiteY6" fmla="*/ 315 h 70227"/>
                        <a:gd name="connsiteX7" fmla="*/ 25748 w 201484"/>
                        <a:gd name="connsiteY7" fmla="*/ 1758 h 70227"/>
                        <a:gd name="connsiteX8" fmla="*/ 51381 w 201484"/>
                        <a:gd name="connsiteY8" fmla="*/ 8339 h 70227"/>
                        <a:gd name="connsiteX9" fmla="*/ 102128 w 201484"/>
                        <a:gd name="connsiteY9" fmla="*/ 25024 h 70227"/>
                        <a:gd name="connsiteX10" fmla="*/ 152874 w 201484"/>
                        <a:gd name="connsiteY10" fmla="*/ 41824 h 70227"/>
                        <a:gd name="connsiteX11" fmla="*/ 178103 w 201484"/>
                        <a:gd name="connsiteY11" fmla="*/ 51581 h 70227"/>
                        <a:gd name="connsiteX12" fmla="*/ 201484 w 201484"/>
                        <a:gd name="connsiteY12" fmla="*/ 67919 h 70227"/>
                        <a:gd name="connsiteX13" fmla="*/ 199925 w 201484"/>
                        <a:gd name="connsiteY13" fmla="*/ 70228 h 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484" h="70227">
                          <a:moveTo>
                            <a:pt x="199925" y="70228"/>
                          </a:moveTo>
                          <a:cubicBezTo>
                            <a:pt x="193286" y="63358"/>
                            <a:pt x="185492" y="58162"/>
                            <a:pt x="177410" y="54121"/>
                          </a:cubicBezTo>
                          <a:cubicBezTo>
                            <a:pt x="169327" y="50080"/>
                            <a:pt x="160899" y="47020"/>
                            <a:pt x="152470" y="44075"/>
                          </a:cubicBezTo>
                          <a:lnTo>
                            <a:pt x="101839" y="26525"/>
                          </a:lnTo>
                          <a:cubicBezTo>
                            <a:pt x="84981" y="20694"/>
                            <a:pt x="68124" y="14748"/>
                            <a:pt x="51208" y="9090"/>
                          </a:cubicBezTo>
                          <a:cubicBezTo>
                            <a:pt x="42779" y="6319"/>
                            <a:pt x="34235" y="3779"/>
                            <a:pt x="25691" y="2162"/>
                          </a:cubicBezTo>
                          <a:cubicBezTo>
                            <a:pt x="17146" y="488"/>
                            <a:pt x="8487" y="-263"/>
                            <a:pt x="0" y="315"/>
                          </a:cubicBezTo>
                          <a:cubicBezTo>
                            <a:pt x="8487" y="-436"/>
                            <a:pt x="17146" y="199"/>
                            <a:pt x="25748" y="1758"/>
                          </a:cubicBezTo>
                          <a:cubicBezTo>
                            <a:pt x="34350" y="3259"/>
                            <a:pt x="42895" y="5684"/>
                            <a:pt x="51381" y="8339"/>
                          </a:cubicBezTo>
                          <a:cubicBezTo>
                            <a:pt x="68354" y="13766"/>
                            <a:pt x="85212" y="19482"/>
                            <a:pt x="102128" y="25024"/>
                          </a:cubicBezTo>
                          <a:lnTo>
                            <a:pt x="152874" y="41824"/>
                          </a:lnTo>
                          <a:cubicBezTo>
                            <a:pt x="161360" y="44653"/>
                            <a:pt x="169847" y="47597"/>
                            <a:pt x="178103" y="51581"/>
                          </a:cubicBezTo>
                          <a:cubicBezTo>
                            <a:pt x="186358" y="55564"/>
                            <a:pt x="194499" y="60760"/>
                            <a:pt x="201484" y="67919"/>
                          </a:cubicBezTo>
                          <a:lnTo>
                            <a:pt x="199925" y="70228"/>
                          </a:lnTo>
                          <a:close/>
                        </a:path>
                      </a:pathLst>
                    </a:custGeom>
                    <a:solidFill>
                      <a:srgbClr val="A0BDAB"/>
                    </a:solidFill>
                    <a:ln w="5770" cap="flat">
                      <a:noFill/>
                      <a:prstDash val="solid"/>
                      <a:miter/>
                    </a:ln>
                  </p:spPr>
                  <p:txBody>
                    <a:bodyPr rtlCol="0" anchor="ctr"/>
                    <a:lstStyle/>
                    <a:p>
                      <a:endParaRPr lang="th-TH"/>
                    </a:p>
                  </p:txBody>
                </p:sp>
                <p:sp>
                  <p:nvSpPr>
                    <p:cNvPr id="1778" name="Freeform: Shape 1777">
                      <a:extLst>
                        <a:ext uri="{FF2B5EF4-FFF2-40B4-BE49-F238E27FC236}">
                          <a16:creationId xmlns:a16="http://schemas.microsoft.com/office/drawing/2014/main" id="{373F5173-3C63-4589-9319-1AED36E8DF98}"/>
                        </a:ext>
                      </a:extLst>
                    </p:cNvPr>
                    <p:cNvSpPr/>
                    <p:nvPr/>
                  </p:nvSpPr>
                  <p:spPr>
                    <a:xfrm>
                      <a:off x="300851" y="4503008"/>
                      <a:ext cx="259100" cy="91100"/>
                    </a:xfrm>
                    <a:custGeom>
                      <a:avLst/>
                      <a:gdLst>
                        <a:gd name="connsiteX0" fmla="*/ 258061 w 259100"/>
                        <a:gd name="connsiteY0" fmla="*/ 91101 h 91100"/>
                        <a:gd name="connsiteX1" fmla="*/ 196404 w 259100"/>
                        <a:gd name="connsiteY1" fmla="*/ 55423 h 91100"/>
                        <a:gd name="connsiteX2" fmla="*/ 164363 w 259100"/>
                        <a:gd name="connsiteY2" fmla="*/ 42317 h 91100"/>
                        <a:gd name="connsiteX3" fmla="*/ 131455 w 259100"/>
                        <a:gd name="connsiteY3" fmla="*/ 35043 h 91100"/>
                        <a:gd name="connsiteX4" fmla="*/ 114886 w 259100"/>
                        <a:gd name="connsiteY4" fmla="*/ 32792 h 91100"/>
                        <a:gd name="connsiteX5" fmla="*/ 98317 w 259100"/>
                        <a:gd name="connsiteY5" fmla="*/ 29559 h 91100"/>
                        <a:gd name="connsiteX6" fmla="*/ 65468 w 259100"/>
                        <a:gd name="connsiteY6" fmla="*/ 20206 h 91100"/>
                        <a:gd name="connsiteX7" fmla="*/ 0 w 259100"/>
                        <a:gd name="connsiteY7" fmla="*/ 0 h 91100"/>
                        <a:gd name="connsiteX8" fmla="*/ 65583 w 259100"/>
                        <a:gd name="connsiteY8" fmla="*/ 19456 h 91100"/>
                        <a:gd name="connsiteX9" fmla="*/ 98433 w 259100"/>
                        <a:gd name="connsiteY9" fmla="*/ 28404 h 91100"/>
                        <a:gd name="connsiteX10" fmla="*/ 114944 w 259100"/>
                        <a:gd name="connsiteY10" fmla="*/ 31464 h 91100"/>
                        <a:gd name="connsiteX11" fmla="*/ 131513 w 259100"/>
                        <a:gd name="connsiteY11" fmla="*/ 33542 h 91100"/>
                        <a:gd name="connsiteX12" fmla="*/ 164651 w 259100"/>
                        <a:gd name="connsiteY12" fmla="*/ 40470 h 91100"/>
                        <a:gd name="connsiteX13" fmla="*/ 197039 w 259100"/>
                        <a:gd name="connsiteY13" fmla="*/ 53287 h 91100"/>
                        <a:gd name="connsiteX14" fmla="*/ 259101 w 259100"/>
                        <a:gd name="connsiteY14" fmla="*/ 88388 h 91100"/>
                        <a:gd name="connsiteX15" fmla="*/ 258061 w 259100"/>
                        <a:gd name="connsiteY15" fmla="*/ 91101 h 9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9100" h="91100">
                          <a:moveTo>
                            <a:pt x="258061" y="91101"/>
                          </a:moveTo>
                          <a:cubicBezTo>
                            <a:pt x="237797" y="78400"/>
                            <a:pt x="217476" y="65699"/>
                            <a:pt x="196404" y="55423"/>
                          </a:cubicBezTo>
                          <a:cubicBezTo>
                            <a:pt x="185897" y="50284"/>
                            <a:pt x="175216" y="45781"/>
                            <a:pt x="164363" y="42317"/>
                          </a:cubicBezTo>
                          <a:cubicBezTo>
                            <a:pt x="153509" y="38854"/>
                            <a:pt x="142540" y="36429"/>
                            <a:pt x="131455" y="35043"/>
                          </a:cubicBezTo>
                          <a:cubicBezTo>
                            <a:pt x="125913" y="34293"/>
                            <a:pt x="120371" y="33658"/>
                            <a:pt x="114886" y="32792"/>
                          </a:cubicBezTo>
                          <a:cubicBezTo>
                            <a:pt x="109344" y="31926"/>
                            <a:pt x="103802" y="30829"/>
                            <a:pt x="98317" y="29559"/>
                          </a:cubicBezTo>
                          <a:cubicBezTo>
                            <a:pt x="87291" y="26961"/>
                            <a:pt x="76379" y="23555"/>
                            <a:pt x="65468" y="20206"/>
                          </a:cubicBezTo>
                          <a:lnTo>
                            <a:pt x="0" y="0"/>
                          </a:lnTo>
                          <a:lnTo>
                            <a:pt x="65583" y="19456"/>
                          </a:lnTo>
                          <a:cubicBezTo>
                            <a:pt x="76495" y="22689"/>
                            <a:pt x="87464" y="25922"/>
                            <a:pt x="98433" y="28404"/>
                          </a:cubicBezTo>
                          <a:cubicBezTo>
                            <a:pt x="103917" y="29674"/>
                            <a:pt x="109460" y="30656"/>
                            <a:pt x="114944" y="31464"/>
                          </a:cubicBezTo>
                          <a:cubicBezTo>
                            <a:pt x="120486" y="32272"/>
                            <a:pt x="125971" y="32849"/>
                            <a:pt x="131513" y="33542"/>
                          </a:cubicBezTo>
                          <a:cubicBezTo>
                            <a:pt x="142598" y="34812"/>
                            <a:pt x="153740" y="37064"/>
                            <a:pt x="164651" y="40470"/>
                          </a:cubicBezTo>
                          <a:cubicBezTo>
                            <a:pt x="175620" y="43819"/>
                            <a:pt x="186416" y="48206"/>
                            <a:pt x="197039" y="53287"/>
                          </a:cubicBezTo>
                          <a:cubicBezTo>
                            <a:pt x="218284" y="63390"/>
                            <a:pt x="238779" y="75860"/>
                            <a:pt x="259101" y="88388"/>
                          </a:cubicBezTo>
                          <a:lnTo>
                            <a:pt x="258061" y="91101"/>
                          </a:lnTo>
                          <a:close/>
                        </a:path>
                      </a:pathLst>
                    </a:custGeom>
                    <a:solidFill>
                      <a:srgbClr val="A0BDAB"/>
                    </a:solidFill>
                    <a:ln w="5770" cap="flat">
                      <a:noFill/>
                      <a:prstDash val="solid"/>
                      <a:miter/>
                    </a:ln>
                  </p:spPr>
                  <p:txBody>
                    <a:bodyPr rtlCol="0" anchor="ctr"/>
                    <a:lstStyle/>
                    <a:p>
                      <a:endParaRPr lang="th-TH"/>
                    </a:p>
                  </p:txBody>
                </p:sp>
                <p:sp>
                  <p:nvSpPr>
                    <p:cNvPr id="1779" name="Freeform: Shape 1778">
                      <a:extLst>
                        <a:ext uri="{FF2B5EF4-FFF2-40B4-BE49-F238E27FC236}">
                          <a16:creationId xmlns:a16="http://schemas.microsoft.com/office/drawing/2014/main" id="{5ECADB64-8639-4EAD-A10E-ED4A73EF998E}"/>
                        </a:ext>
                      </a:extLst>
                    </p:cNvPr>
                    <p:cNvSpPr/>
                    <p:nvPr/>
                  </p:nvSpPr>
                  <p:spPr>
                    <a:xfrm>
                      <a:off x="193181" y="4552773"/>
                      <a:ext cx="228618" cy="102474"/>
                    </a:xfrm>
                    <a:custGeom>
                      <a:avLst/>
                      <a:gdLst>
                        <a:gd name="connsiteX0" fmla="*/ 227059 w 228618"/>
                        <a:gd name="connsiteY0" fmla="*/ 102474 h 102474"/>
                        <a:gd name="connsiteX1" fmla="*/ 201426 w 228618"/>
                        <a:gd name="connsiteY1" fmla="*/ 82037 h 102474"/>
                        <a:gd name="connsiteX2" fmla="*/ 194730 w 228618"/>
                        <a:gd name="connsiteY2" fmla="*/ 77534 h 102474"/>
                        <a:gd name="connsiteX3" fmla="*/ 187975 w 228618"/>
                        <a:gd name="connsiteY3" fmla="*/ 73204 h 102474"/>
                        <a:gd name="connsiteX4" fmla="*/ 181105 w 228618"/>
                        <a:gd name="connsiteY4" fmla="*/ 69047 h 102474"/>
                        <a:gd name="connsiteX5" fmla="*/ 174177 w 228618"/>
                        <a:gd name="connsiteY5" fmla="*/ 65179 h 102474"/>
                        <a:gd name="connsiteX6" fmla="*/ 145888 w 228618"/>
                        <a:gd name="connsiteY6" fmla="*/ 51266 h 102474"/>
                        <a:gd name="connsiteX7" fmla="*/ 131513 w 228618"/>
                        <a:gd name="connsiteY7" fmla="*/ 45146 h 102474"/>
                        <a:gd name="connsiteX8" fmla="*/ 117022 w 228618"/>
                        <a:gd name="connsiteY8" fmla="*/ 39546 h 102474"/>
                        <a:gd name="connsiteX9" fmla="*/ 58598 w 228618"/>
                        <a:gd name="connsiteY9" fmla="*/ 19456 h 102474"/>
                        <a:gd name="connsiteX10" fmla="*/ 0 w 228618"/>
                        <a:gd name="connsiteY10" fmla="*/ 0 h 102474"/>
                        <a:gd name="connsiteX11" fmla="*/ 58713 w 228618"/>
                        <a:gd name="connsiteY11" fmla="*/ 18705 h 102474"/>
                        <a:gd name="connsiteX12" fmla="*/ 117311 w 228618"/>
                        <a:gd name="connsiteY12" fmla="*/ 38103 h 102474"/>
                        <a:gd name="connsiteX13" fmla="*/ 131860 w 228618"/>
                        <a:gd name="connsiteY13" fmla="*/ 43530 h 102474"/>
                        <a:gd name="connsiteX14" fmla="*/ 146350 w 228618"/>
                        <a:gd name="connsiteY14" fmla="*/ 49476 h 102474"/>
                        <a:gd name="connsiteX15" fmla="*/ 174870 w 228618"/>
                        <a:gd name="connsiteY15" fmla="*/ 63101 h 102474"/>
                        <a:gd name="connsiteX16" fmla="*/ 181913 w 228618"/>
                        <a:gd name="connsiteY16" fmla="*/ 66911 h 102474"/>
                        <a:gd name="connsiteX17" fmla="*/ 188841 w 228618"/>
                        <a:gd name="connsiteY17" fmla="*/ 71010 h 102474"/>
                        <a:gd name="connsiteX18" fmla="*/ 195711 w 228618"/>
                        <a:gd name="connsiteY18" fmla="*/ 75282 h 102474"/>
                        <a:gd name="connsiteX19" fmla="*/ 202523 w 228618"/>
                        <a:gd name="connsiteY19" fmla="*/ 79728 h 102474"/>
                        <a:gd name="connsiteX20" fmla="*/ 228618 w 228618"/>
                        <a:gd name="connsiteY20" fmla="*/ 100049 h 102474"/>
                        <a:gd name="connsiteX21" fmla="*/ 227059 w 228618"/>
                        <a:gd name="connsiteY21" fmla="*/ 102474 h 1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18" h="102474">
                          <a:moveTo>
                            <a:pt x="227059" y="102474"/>
                          </a:moveTo>
                          <a:cubicBezTo>
                            <a:pt x="218804" y="95142"/>
                            <a:pt x="210317" y="88214"/>
                            <a:pt x="201426" y="82037"/>
                          </a:cubicBezTo>
                          <a:cubicBezTo>
                            <a:pt x="199233" y="80420"/>
                            <a:pt x="196981" y="79035"/>
                            <a:pt x="194730" y="77534"/>
                          </a:cubicBezTo>
                          <a:cubicBezTo>
                            <a:pt x="192478" y="76033"/>
                            <a:pt x="190226" y="74532"/>
                            <a:pt x="187975" y="73204"/>
                          </a:cubicBezTo>
                          <a:lnTo>
                            <a:pt x="181105" y="69047"/>
                          </a:lnTo>
                          <a:lnTo>
                            <a:pt x="174177" y="65179"/>
                          </a:lnTo>
                          <a:cubicBezTo>
                            <a:pt x="164882" y="60099"/>
                            <a:pt x="155414" y="55423"/>
                            <a:pt x="145888" y="51266"/>
                          </a:cubicBezTo>
                          <a:cubicBezTo>
                            <a:pt x="141154" y="49072"/>
                            <a:pt x="136305" y="47167"/>
                            <a:pt x="131513" y="45146"/>
                          </a:cubicBezTo>
                          <a:cubicBezTo>
                            <a:pt x="126664" y="43241"/>
                            <a:pt x="121872" y="41278"/>
                            <a:pt x="117022" y="39546"/>
                          </a:cubicBezTo>
                          <a:cubicBezTo>
                            <a:pt x="97625" y="32272"/>
                            <a:pt x="78111" y="25922"/>
                            <a:pt x="58598" y="19456"/>
                          </a:cubicBezTo>
                          <a:lnTo>
                            <a:pt x="0" y="0"/>
                          </a:lnTo>
                          <a:lnTo>
                            <a:pt x="58713" y="18705"/>
                          </a:lnTo>
                          <a:cubicBezTo>
                            <a:pt x="78284" y="24940"/>
                            <a:pt x="97855" y="31060"/>
                            <a:pt x="117311" y="38103"/>
                          </a:cubicBezTo>
                          <a:cubicBezTo>
                            <a:pt x="122161" y="39835"/>
                            <a:pt x="127010" y="41740"/>
                            <a:pt x="131860" y="43530"/>
                          </a:cubicBezTo>
                          <a:cubicBezTo>
                            <a:pt x="136709" y="45493"/>
                            <a:pt x="141558" y="47340"/>
                            <a:pt x="146350" y="49476"/>
                          </a:cubicBezTo>
                          <a:cubicBezTo>
                            <a:pt x="155991" y="53517"/>
                            <a:pt x="165459" y="58136"/>
                            <a:pt x="174870" y="63101"/>
                          </a:cubicBezTo>
                          <a:lnTo>
                            <a:pt x="181913" y="66911"/>
                          </a:lnTo>
                          <a:lnTo>
                            <a:pt x="188841" y="71010"/>
                          </a:lnTo>
                          <a:cubicBezTo>
                            <a:pt x="191150" y="72338"/>
                            <a:pt x="193459" y="73781"/>
                            <a:pt x="195711" y="75282"/>
                          </a:cubicBezTo>
                          <a:cubicBezTo>
                            <a:pt x="197963" y="76783"/>
                            <a:pt x="200272" y="78169"/>
                            <a:pt x="202523" y="79728"/>
                          </a:cubicBezTo>
                          <a:cubicBezTo>
                            <a:pt x="211529" y="85847"/>
                            <a:pt x="220189" y="92717"/>
                            <a:pt x="228618" y="100049"/>
                          </a:cubicBezTo>
                          <a:lnTo>
                            <a:pt x="227059" y="102474"/>
                          </a:lnTo>
                          <a:close/>
                        </a:path>
                      </a:pathLst>
                    </a:custGeom>
                    <a:solidFill>
                      <a:srgbClr val="A0BDAB"/>
                    </a:solidFill>
                    <a:ln w="5770" cap="flat">
                      <a:noFill/>
                      <a:prstDash val="solid"/>
                      <a:miter/>
                    </a:ln>
                  </p:spPr>
                  <p:txBody>
                    <a:bodyPr rtlCol="0" anchor="ctr"/>
                    <a:lstStyle/>
                    <a:p>
                      <a:endParaRPr lang="th-TH"/>
                    </a:p>
                  </p:txBody>
                </p:sp>
                <p:sp>
                  <p:nvSpPr>
                    <p:cNvPr id="1780" name="Freeform: Shape 1779">
                      <a:extLst>
                        <a:ext uri="{FF2B5EF4-FFF2-40B4-BE49-F238E27FC236}">
                          <a16:creationId xmlns:a16="http://schemas.microsoft.com/office/drawing/2014/main" id="{5C91A6CE-B178-4E6A-9F8A-3371E65ED8D5}"/>
                        </a:ext>
                      </a:extLst>
                    </p:cNvPr>
                    <p:cNvSpPr/>
                    <p:nvPr/>
                  </p:nvSpPr>
                  <p:spPr>
                    <a:xfrm>
                      <a:off x="106987" y="4599363"/>
                      <a:ext cx="222325" cy="91100"/>
                    </a:xfrm>
                    <a:custGeom>
                      <a:avLst/>
                      <a:gdLst>
                        <a:gd name="connsiteX0" fmla="*/ 221517 w 222325"/>
                        <a:gd name="connsiteY0" fmla="*/ 91101 h 91100"/>
                        <a:gd name="connsiteX1" fmla="*/ 166614 w 222325"/>
                        <a:gd name="connsiteY1" fmla="*/ 66507 h 91100"/>
                        <a:gd name="connsiteX2" fmla="*/ 111076 w 222325"/>
                        <a:gd name="connsiteY2" fmla="*/ 44280 h 91100"/>
                        <a:gd name="connsiteX3" fmla="*/ 0 w 222325"/>
                        <a:gd name="connsiteY3" fmla="*/ 0 h 91100"/>
                        <a:gd name="connsiteX4" fmla="*/ 111422 w 222325"/>
                        <a:gd name="connsiteY4" fmla="*/ 42779 h 91100"/>
                        <a:gd name="connsiteX5" fmla="*/ 167134 w 222325"/>
                        <a:gd name="connsiteY5" fmla="*/ 64313 h 91100"/>
                        <a:gd name="connsiteX6" fmla="*/ 222325 w 222325"/>
                        <a:gd name="connsiteY6" fmla="*/ 88272 h 91100"/>
                        <a:gd name="connsiteX7" fmla="*/ 221517 w 222325"/>
                        <a:gd name="connsiteY7" fmla="*/ 91101 h 9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325" h="91100">
                          <a:moveTo>
                            <a:pt x="221517" y="91101"/>
                          </a:moveTo>
                          <a:cubicBezTo>
                            <a:pt x="203447" y="82095"/>
                            <a:pt x="185088" y="74070"/>
                            <a:pt x="166614" y="66507"/>
                          </a:cubicBezTo>
                          <a:cubicBezTo>
                            <a:pt x="148140" y="58944"/>
                            <a:pt x="129608" y="51670"/>
                            <a:pt x="111076" y="44280"/>
                          </a:cubicBezTo>
                          <a:lnTo>
                            <a:pt x="0" y="0"/>
                          </a:lnTo>
                          <a:lnTo>
                            <a:pt x="111422" y="42779"/>
                          </a:lnTo>
                          <a:cubicBezTo>
                            <a:pt x="130012" y="49938"/>
                            <a:pt x="148544" y="56981"/>
                            <a:pt x="167134" y="64313"/>
                          </a:cubicBezTo>
                          <a:cubicBezTo>
                            <a:pt x="185666" y="71645"/>
                            <a:pt x="204140" y="79439"/>
                            <a:pt x="222325" y="88272"/>
                          </a:cubicBezTo>
                          <a:lnTo>
                            <a:pt x="221517" y="91101"/>
                          </a:lnTo>
                          <a:close/>
                        </a:path>
                      </a:pathLst>
                    </a:custGeom>
                    <a:solidFill>
                      <a:srgbClr val="A0BDAB"/>
                    </a:solidFill>
                    <a:ln w="5770" cap="flat">
                      <a:noFill/>
                      <a:prstDash val="solid"/>
                      <a:miter/>
                    </a:ln>
                  </p:spPr>
                  <p:txBody>
                    <a:bodyPr rtlCol="0" anchor="ctr"/>
                    <a:lstStyle/>
                    <a:p>
                      <a:endParaRPr lang="th-TH"/>
                    </a:p>
                  </p:txBody>
                </p:sp>
                <p:sp>
                  <p:nvSpPr>
                    <p:cNvPr id="1781" name="Freeform: Shape 1780">
                      <a:extLst>
                        <a:ext uri="{FF2B5EF4-FFF2-40B4-BE49-F238E27FC236}">
                          <a16:creationId xmlns:a16="http://schemas.microsoft.com/office/drawing/2014/main" id="{C33D1EE4-357B-4FCA-A4DC-CC3F83FD711E}"/>
                        </a:ext>
                      </a:extLst>
                    </p:cNvPr>
                    <p:cNvSpPr/>
                    <p:nvPr/>
                  </p:nvSpPr>
                  <p:spPr>
                    <a:xfrm>
                      <a:off x="39614" y="4643181"/>
                      <a:ext cx="173137" cy="81459"/>
                    </a:xfrm>
                    <a:custGeom>
                      <a:avLst/>
                      <a:gdLst>
                        <a:gd name="connsiteX0" fmla="*/ 172041 w 173137"/>
                        <a:gd name="connsiteY0" fmla="*/ 81460 h 81459"/>
                        <a:gd name="connsiteX1" fmla="*/ 0 w 173137"/>
                        <a:gd name="connsiteY1" fmla="*/ 0 h 81459"/>
                        <a:gd name="connsiteX2" fmla="*/ 173138 w 173137"/>
                        <a:gd name="connsiteY2" fmla="*/ 78746 h 81459"/>
                        <a:gd name="connsiteX3" fmla="*/ 172041 w 173137"/>
                        <a:gd name="connsiteY3" fmla="*/ 81460 h 81459"/>
                      </a:gdLst>
                      <a:ahLst/>
                      <a:cxnLst>
                        <a:cxn ang="0">
                          <a:pos x="connsiteX0" y="connsiteY0"/>
                        </a:cxn>
                        <a:cxn ang="0">
                          <a:pos x="connsiteX1" y="connsiteY1"/>
                        </a:cxn>
                        <a:cxn ang="0">
                          <a:pos x="connsiteX2" y="connsiteY2"/>
                        </a:cxn>
                        <a:cxn ang="0">
                          <a:pos x="connsiteX3" y="connsiteY3"/>
                        </a:cxn>
                      </a:cxnLst>
                      <a:rect l="l" t="t" r="r" b="b"/>
                      <a:pathLst>
                        <a:path w="173137" h="81459">
                          <a:moveTo>
                            <a:pt x="172041" y="81460"/>
                          </a:moveTo>
                          <a:cubicBezTo>
                            <a:pt x="117427" y="45608"/>
                            <a:pt x="59406" y="18128"/>
                            <a:pt x="0" y="0"/>
                          </a:cubicBezTo>
                          <a:cubicBezTo>
                            <a:pt x="59522" y="17089"/>
                            <a:pt x="117946" y="43703"/>
                            <a:pt x="173138" y="78746"/>
                          </a:cubicBezTo>
                          <a:lnTo>
                            <a:pt x="172041" y="81460"/>
                          </a:lnTo>
                          <a:close/>
                        </a:path>
                      </a:pathLst>
                    </a:custGeom>
                    <a:solidFill>
                      <a:srgbClr val="A0BDAB"/>
                    </a:solidFill>
                    <a:ln w="5770" cap="flat">
                      <a:noFill/>
                      <a:prstDash val="solid"/>
                      <a:miter/>
                    </a:ln>
                  </p:spPr>
                  <p:txBody>
                    <a:bodyPr rtlCol="0" anchor="ctr"/>
                    <a:lstStyle/>
                    <a:p>
                      <a:endParaRPr lang="th-TH"/>
                    </a:p>
                  </p:txBody>
                </p:sp>
                <p:sp>
                  <p:nvSpPr>
                    <p:cNvPr id="1782" name="Freeform: Shape 1781">
                      <a:extLst>
                        <a:ext uri="{FF2B5EF4-FFF2-40B4-BE49-F238E27FC236}">
                          <a16:creationId xmlns:a16="http://schemas.microsoft.com/office/drawing/2014/main" id="{A6D2EDC2-5214-4646-8191-CB9E73BDA59D}"/>
                        </a:ext>
                      </a:extLst>
                    </p:cNvPr>
                    <p:cNvSpPr/>
                    <p:nvPr/>
                  </p:nvSpPr>
                  <p:spPr>
                    <a:xfrm>
                      <a:off x="-45712" y="4715981"/>
                      <a:ext cx="135727" cy="42317"/>
                    </a:xfrm>
                    <a:custGeom>
                      <a:avLst/>
                      <a:gdLst>
                        <a:gd name="connsiteX0" fmla="*/ 134746 w 135727"/>
                        <a:gd name="connsiteY0" fmla="*/ 42318 h 42317"/>
                        <a:gd name="connsiteX1" fmla="*/ 0 w 135727"/>
                        <a:gd name="connsiteY1" fmla="*/ 0 h 42317"/>
                        <a:gd name="connsiteX2" fmla="*/ 135728 w 135727"/>
                        <a:gd name="connsiteY2" fmla="*/ 39546 h 42317"/>
                        <a:gd name="connsiteX3" fmla="*/ 134746 w 135727"/>
                        <a:gd name="connsiteY3" fmla="*/ 42318 h 42317"/>
                      </a:gdLst>
                      <a:ahLst/>
                      <a:cxnLst>
                        <a:cxn ang="0">
                          <a:pos x="connsiteX0" y="connsiteY0"/>
                        </a:cxn>
                        <a:cxn ang="0">
                          <a:pos x="connsiteX1" y="connsiteY1"/>
                        </a:cxn>
                        <a:cxn ang="0">
                          <a:pos x="connsiteX2" y="connsiteY2"/>
                        </a:cxn>
                        <a:cxn ang="0">
                          <a:pos x="connsiteX3" y="connsiteY3"/>
                        </a:cxn>
                      </a:cxnLst>
                      <a:rect l="l" t="t" r="r" b="b"/>
                      <a:pathLst>
                        <a:path w="135727" h="42317">
                          <a:moveTo>
                            <a:pt x="134746" y="42318"/>
                          </a:moveTo>
                          <a:cubicBezTo>
                            <a:pt x="92544" y="16223"/>
                            <a:pt x="46012" y="1616"/>
                            <a:pt x="0" y="0"/>
                          </a:cubicBezTo>
                          <a:cubicBezTo>
                            <a:pt x="45897" y="520"/>
                            <a:pt x="92833" y="14144"/>
                            <a:pt x="135728" y="39546"/>
                          </a:cubicBezTo>
                          <a:lnTo>
                            <a:pt x="134746" y="42318"/>
                          </a:lnTo>
                          <a:close/>
                        </a:path>
                      </a:pathLst>
                    </a:custGeom>
                    <a:solidFill>
                      <a:srgbClr val="A0BDAB"/>
                    </a:solidFill>
                    <a:ln w="5770" cap="flat">
                      <a:noFill/>
                      <a:prstDash val="solid"/>
                      <a:miter/>
                    </a:ln>
                  </p:spPr>
                  <p:txBody>
                    <a:bodyPr rtlCol="0" anchor="ctr"/>
                    <a:lstStyle/>
                    <a:p>
                      <a:endParaRPr lang="th-TH"/>
                    </a:p>
                  </p:txBody>
                </p:sp>
              </p:grpSp>
            </p:grpSp>
            <p:pic>
              <p:nvPicPr>
                <p:cNvPr id="1647" name="Picture 1646">
                  <a:extLst>
                    <a:ext uri="{FF2B5EF4-FFF2-40B4-BE49-F238E27FC236}">
                      <a16:creationId xmlns:a16="http://schemas.microsoft.com/office/drawing/2014/main" id="{C2BAD7EA-D4D1-4623-B554-AB88C38636A9}"/>
                    </a:ext>
                  </a:extLst>
                </p:cNvPr>
                <p:cNvPicPr>
                  <a:picLocks noChangeAspect="1"/>
                </p:cNvPicPr>
                <p:nvPr/>
              </p:nvPicPr>
              <p:blipFill>
                <a:blip r:embed="rId47"/>
                <a:stretch>
                  <a:fillRect/>
                </a:stretch>
              </p:blipFill>
              <p:spPr>
                <a:xfrm>
                  <a:off x="1469662" y="5128050"/>
                  <a:ext cx="121236" cy="63505"/>
                </a:xfrm>
                <a:custGeom>
                  <a:avLst/>
                  <a:gdLst>
                    <a:gd name="connsiteX0" fmla="*/ 448 w 121236"/>
                    <a:gd name="connsiteY0" fmla="*/ 328 h 63505"/>
                    <a:gd name="connsiteX1" fmla="*/ 121685 w 121236"/>
                    <a:gd name="connsiteY1" fmla="*/ 328 h 63505"/>
                    <a:gd name="connsiteX2" fmla="*/ 121685 w 121236"/>
                    <a:gd name="connsiteY2" fmla="*/ 63833 h 63505"/>
                    <a:gd name="connsiteX3" fmla="*/ 448 w 121236"/>
                    <a:gd name="connsiteY3" fmla="*/ 63833 h 63505"/>
                  </a:gdLst>
                  <a:ahLst/>
                  <a:cxnLst>
                    <a:cxn ang="0">
                      <a:pos x="connsiteX0" y="connsiteY0"/>
                    </a:cxn>
                    <a:cxn ang="0">
                      <a:pos x="connsiteX1" y="connsiteY1"/>
                    </a:cxn>
                    <a:cxn ang="0">
                      <a:pos x="connsiteX2" y="connsiteY2"/>
                    </a:cxn>
                    <a:cxn ang="0">
                      <a:pos x="connsiteX3" y="connsiteY3"/>
                    </a:cxn>
                  </a:cxnLst>
                  <a:rect l="l" t="t" r="r" b="b"/>
                  <a:pathLst>
                    <a:path w="121236" h="63505">
                      <a:moveTo>
                        <a:pt x="448" y="328"/>
                      </a:moveTo>
                      <a:lnTo>
                        <a:pt x="121685" y="328"/>
                      </a:lnTo>
                      <a:lnTo>
                        <a:pt x="121685" y="63833"/>
                      </a:lnTo>
                      <a:lnTo>
                        <a:pt x="448" y="63833"/>
                      </a:lnTo>
                      <a:close/>
                    </a:path>
                  </a:pathLst>
                </a:custGeom>
              </p:spPr>
            </p:pic>
            <p:pic>
              <p:nvPicPr>
                <p:cNvPr id="1648" name="Picture 1647">
                  <a:extLst>
                    <a:ext uri="{FF2B5EF4-FFF2-40B4-BE49-F238E27FC236}">
                      <a16:creationId xmlns:a16="http://schemas.microsoft.com/office/drawing/2014/main" id="{529D0DA0-EE72-4725-9D34-DE9B4EBB08F6}"/>
                    </a:ext>
                  </a:extLst>
                </p:cNvPr>
                <p:cNvPicPr>
                  <a:picLocks noChangeAspect="1"/>
                </p:cNvPicPr>
                <p:nvPr/>
              </p:nvPicPr>
              <p:blipFill>
                <a:blip r:embed="rId48"/>
                <a:stretch>
                  <a:fillRect/>
                </a:stretch>
              </p:blipFill>
              <p:spPr>
                <a:xfrm>
                  <a:off x="1071312" y="4816298"/>
                  <a:ext cx="121236" cy="63505"/>
                </a:xfrm>
                <a:custGeom>
                  <a:avLst/>
                  <a:gdLst>
                    <a:gd name="connsiteX0" fmla="*/ 379 w 121236"/>
                    <a:gd name="connsiteY0" fmla="*/ 274 h 63505"/>
                    <a:gd name="connsiteX1" fmla="*/ 121616 w 121236"/>
                    <a:gd name="connsiteY1" fmla="*/ 274 h 63505"/>
                    <a:gd name="connsiteX2" fmla="*/ 121616 w 121236"/>
                    <a:gd name="connsiteY2" fmla="*/ 63779 h 63505"/>
                    <a:gd name="connsiteX3" fmla="*/ 379 w 121236"/>
                    <a:gd name="connsiteY3" fmla="*/ 63779 h 63505"/>
                  </a:gdLst>
                  <a:ahLst/>
                  <a:cxnLst>
                    <a:cxn ang="0">
                      <a:pos x="connsiteX0" y="connsiteY0"/>
                    </a:cxn>
                    <a:cxn ang="0">
                      <a:pos x="connsiteX1" y="connsiteY1"/>
                    </a:cxn>
                    <a:cxn ang="0">
                      <a:pos x="connsiteX2" y="connsiteY2"/>
                    </a:cxn>
                    <a:cxn ang="0">
                      <a:pos x="connsiteX3" y="connsiteY3"/>
                    </a:cxn>
                  </a:cxnLst>
                  <a:rect l="l" t="t" r="r" b="b"/>
                  <a:pathLst>
                    <a:path w="121236" h="63505">
                      <a:moveTo>
                        <a:pt x="379" y="274"/>
                      </a:moveTo>
                      <a:lnTo>
                        <a:pt x="121616" y="274"/>
                      </a:lnTo>
                      <a:lnTo>
                        <a:pt x="121616" y="63779"/>
                      </a:lnTo>
                      <a:lnTo>
                        <a:pt x="379" y="63779"/>
                      </a:lnTo>
                      <a:close/>
                    </a:path>
                  </a:pathLst>
                </a:custGeom>
              </p:spPr>
            </p:pic>
            <p:pic>
              <p:nvPicPr>
                <p:cNvPr id="1649" name="Picture 1648">
                  <a:extLst>
                    <a:ext uri="{FF2B5EF4-FFF2-40B4-BE49-F238E27FC236}">
                      <a16:creationId xmlns:a16="http://schemas.microsoft.com/office/drawing/2014/main" id="{EAAE0C17-4ED1-4D49-B431-929D14A0DA78}"/>
                    </a:ext>
                  </a:extLst>
                </p:cNvPr>
                <p:cNvPicPr>
                  <a:picLocks noChangeAspect="1"/>
                </p:cNvPicPr>
                <p:nvPr/>
              </p:nvPicPr>
              <p:blipFill>
                <a:blip r:embed="rId49"/>
                <a:stretch>
                  <a:fillRect/>
                </a:stretch>
              </p:blipFill>
              <p:spPr>
                <a:xfrm>
                  <a:off x="690282" y="4446814"/>
                  <a:ext cx="121236" cy="69278"/>
                </a:xfrm>
                <a:custGeom>
                  <a:avLst/>
                  <a:gdLst>
                    <a:gd name="connsiteX0" fmla="*/ 313 w 121236"/>
                    <a:gd name="connsiteY0" fmla="*/ 210 h 69278"/>
                    <a:gd name="connsiteX1" fmla="*/ 121550 w 121236"/>
                    <a:gd name="connsiteY1" fmla="*/ 210 h 69278"/>
                    <a:gd name="connsiteX2" fmla="*/ 121550 w 121236"/>
                    <a:gd name="connsiteY2" fmla="*/ 69488 h 69278"/>
                    <a:gd name="connsiteX3" fmla="*/ 313 w 121236"/>
                    <a:gd name="connsiteY3" fmla="*/ 69488 h 69278"/>
                  </a:gdLst>
                  <a:ahLst/>
                  <a:cxnLst>
                    <a:cxn ang="0">
                      <a:pos x="connsiteX0" y="connsiteY0"/>
                    </a:cxn>
                    <a:cxn ang="0">
                      <a:pos x="connsiteX1" y="connsiteY1"/>
                    </a:cxn>
                    <a:cxn ang="0">
                      <a:pos x="connsiteX2" y="connsiteY2"/>
                    </a:cxn>
                    <a:cxn ang="0">
                      <a:pos x="connsiteX3" y="connsiteY3"/>
                    </a:cxn>
                  </a:cxnLst>
                  <a:rect l="l" t="t" r="r" b="b"/>
                  <a:pathLst>
                    <a:path w="121236" h="69278">
                      <a:moveTo>
                        <a:pt x="313" y="210"/>
                      </a:moveTo>
                      <a:lnTo>
                        <a:pt x="121550" y="210"/>
                      </a:lnTo>
                      <a:lnTo>
                        <a:pt x="121550" y="69488"/>
                      </a:lnTo>
                      <a:lnTo>
                        <a:pt x="313" y="69488"/>
                      </a:lnTo>
                      <a:close/>
                    </a:path>
                  </a:pathLst>
                </a:custGeom>
              </p:spPr>
            </p:pic>
            <p:pic>
              <p:nvPicPr>
                <p:cNvPr id="1650" name="Picture 1649">
                  <a:extLst>
                    <a:ext uri="{FF2B5EF4-FFF2-40B4-BE49-F238E27FC236}">
                      <a16:creationId xmlns:a16="http://schemas.microsoft.com/office/drawing/2014/main" id="{60E85DC7-ADAD-4C6F-90F3-93418F390E7E}"/>
                    </a:ext>
                  </a:extLst>
                </p:cNvPr>
                <p:cNvPicPr>
                  <a:picLocks noChangeAspect="1"/>
                </p:cNvPicPr>
                <p:nvPr/>
              </p:nvPicPr>
              <p:blipFill>
                <a:blip r:embed="rId50"/>
                <a:stretch>
                  <a:fillRect/>
                </a:stretch>
              </p:blipFill>
              <p:spPr>
                <a:xfrm>
                  <a:off x="534406" y="4238980"/>
                  <a:ext cx="103917" cy="86597"/>
                </a:xfrm>
                <a:custGeom>
                  <a:avLst/>
                  <a:gdLst>
                    <a:gd name="connsiteX0" fmla="*/ 286 w 103917"/>
                    <a:gd name="connsiteY0" fmla="*/ 174 h 86597"/>
                    <a:gd name="connsiteX1" fmla="*/ 104204 w 103917"/>
                    <a:gd name="connsiteY1" fmla="*/ 174 h 86597"/>
                    <a:gd name="connsiteX2" fmla="*/ 104204 w 103917"/>
                    <a:gd name="connsiteY2" fmla="*/ 86772 h 86597"/>
                    <a:gd name="connsiteX3" fmla="*/ 286 w 103917"/>
                    <a:gd name="connsiteY3" fmla="*/ 86772 h 86597"/>
                  </a:gdLst>
                  <a:ahLst/>
                  <a:cxnLst>
                    <a:cxn ang="0">
                      <a:pos x="connsiteX0" y="connsiteY0"/>
                    </a:cxn>
                    <a:cxn ang="0">
                      <a:pos x="connsiteX1" y="connsiteY1"/>
                    </a:cxn>
                    <a:cxn ang="0">
                      <a:pos x="connsiteX2" y="connsiteY2"/>
                    </a:cxn>
                    <a:cxn ang="0">
                      <a:pos x="connsiteX3" y="connsiteY3"/>
                    </a:cxn>
                  </a:cxnLst>
                  <a:rect l="l" t="t" r="r" b="b"/>
                  <a:pathLst>
                    <a:path w="103917" h="86597">
                      <a:moveTo>
                        <a:pt x="286" y="174"/>
                      </a:moveTo>
                      <a:lnTo>
                        <a:pt x="104204" y="174"/>
                      </a:lnTo>
                      <a:lnTo>
                        <a:pt x="104204" y="86772"/>
                      </a:lnTo>
                      <a:lnTo>
                        <a:pt x="286" y="86772"/>
                      </a:lnTo>
                      <a:close/>
                    </a:path>
                  </a:pathLst>
                </a:custGeom>
              </p:spPr>
            </p:pic>
            <p:grpSp>
              <p:nvGrpSpPr>
                <p:cNvPr id="1651" name="Graphic 3">
                  <a:extLst>
                    <a:ext uri="{FF2B5EF4-FFF2-40B4-BE49-F238E27FC236}">
                      <a16:creationId xmlns:a16="http://schemas.microsoft.com/office/drawing/2014/main" id="{338DDF6F-B359-478E-8B45-4629BFB79BEB}"/>
                    </a:ext>
                  </a:extLst>
                </p:cNvPr>
                <p:cNvGrpSpPr/>
                <p:nvPr/>
              </p:nvGrpSpPr>
              <p:grpSpPr>
                <a:xfrm>
                  <a:off x="-48137" y="4749455"/>
                  <a:ext cx="1156662" cy="617819"/>
                  <a:chOff x="-48137" y="4749455"/>
                  <a:chExt cx="1156662" cy="617819"/>
                </a:xfrm>
              </p:grpSpPr>
              <p:grpSp>
                <p:nvGrpSpPr>
                  <p:cNvPr id="1748" name="Graphic 3">
                    <a:extLst>
                      <a:ext uri="{FF2B5EF4-FFF2-40B4-BE49-F238E27FC236}">
                        <a16:creationId xmlns:a16="http://schemas.microsoft.com/office/drawing/2014/main" id="{D6999A1E-034F-4B3C-894F-40B1B7109D9F}"/>
                      </a:ext>
                    </a:extLst>
                  </p:cNvPr>
                  <p:cNvGrpSpPr/>
                  <p:nvPr/>
                </p:nvGrpSpPr>
                <p:grpSpPr>
                  <a:xfrm>
                    <a:off x="-48137" y="4749455"/>
                    <a:ext cx="1156662" cy="617819"/>
                    <a:chOff x="-48137" y="4749455"/>
                    <a:chExt cx="1156662" cy="617819"/>
                  </a:xfrm>
                  <a:solidFill>
                    <a:srgbClr val="FBFFFF"/>
                  </a:solidFill>
                </p:grpSpPr>
                <p:sp>
                  <p:nvSpPr>
                    <p:cNvPr id="1765" name="Freeform: Shape 1764">
                      <a:extLst>
                        <a:ext uri="{FF2B5EF4-FFF2-40B4-BE49-F238E27FC236}">
                          <a16:creationId xmlns:a16="http://schemas.microsoft.com/office/drawing/2014/main" id="{C73C642E-8DCE-4BEC-BD9F-BF364C4202C7}"/>
                        </a:ext>
                      </a:extLst>
                    </p:cNvPr>
                    <p:cNvSpPr/>
                    <p:nvPr/>
                  </p:nvSpPr>
                  <p:spPr>
                    <a:xfrm>
                      <a:off x="-48137" y="4864352"/>
                      <a:ext cx="1156662" cy="502922"/>
                    </a:xfrm>
                    <a:custGeom>
                      <a:avLst/>
                      <a:gdLst>
                        <a:gd name="connsiteX0" fmla="*/ 1133565 w 1156662"/>
                        <a:gd name="connsiteY0" fmla="*/ 0 h 502922"/>
                        <a:gd name="connsiteX1" fmla="*/ 1155272 w 1156662"/>
                        <a:gd name="connsiteY1" fmla="*/ 41682 h 502922"/>
                        <a:gd name="connsiteX2" fmla="*/ 938778 w 1156662"/>
                        <a:gd name="connsiteY2" fmla="*/ 311175 h 502922"/>
                        <a:gd name="connsiteX3" fmla="*/ 504576 w 1156662"/>
                        <a:gd name="connsiteY3" fmla="*/ 492106 h 502922"/>
                        <a:gd name="connsiteX4" fmla="*/ 222903 w 1156662"/>
                        <a:gd name="connsiteY4" fmla="*/ 475479 h 502922"/>
                        <a:gd name="connsiteX5" fmla="*/ 0 w 1156662"/>
                        <a:gd name="connsiteY5" fmla="*/ 388189 h 502922"/>
                        <a:gd name="connsiteX6" fmla="*/ 1133565 w 1156662"/>
                        <a:gd name="connsiteY6" fmla="*/ 0 h 50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6662" h="502922">
                          <a:moveTo>
                            <a:pt x="1133565" y="0"/>
                          </a:moveTo>
                          <a:cubicBezTo>
                            <a:pt x="1133565" y="0"/>
                            <a:pt x="1163354" y="9006"/>
                            <a:pt x="1155272" y="41682"/>
                          </a:cubicBezTo>
                          <a:cubicBezTo>
                            <a:pt x="1147190" y="74301"/>
                            <a:pt x="1186736" y="164189"/>
                            <a:pt x="938778" y="311175"/>
                          </a:cubicBezTo>
                          <a:cubicBezTo>
                            <a:pt x="690877" y="458160"/>
                            <a:pt x="563174" y="474267"/>
                            <a:pt x="504576" y="492106"/>
                          </a:cubicBezTo>
                          <a:cubicBezTo>
                            <a:pt x="445978" y="509945"/>
                            <a:pt x="285830" y="506597"/>
                            <a:pt x="222903" y="475479"/>
                          </a:cubicBezTo>
                          <a:cubicBezTo>
                            <a:pt x="159975" y="444420"/>
                            <a:pt x="56693" y="373640"/>
                            <a:pt x="0" y="388189"/>
                          </a:cubicBezTo>
                          <a:cubicBezTo>
                            <a:pt x="0" y="388189"/>
                            <a:pt x="887916" y="38045"/>
                            <a:pt x="1133565" y="0"/>
                          </a:cubicBezTo>
                          <a:close/>
                        </a:path>
                      </a:pathLst>
                    </a:custGeom>
                    <a:solidFill>
                      <a:srgbClr val="FBFFFF"/>
                    </a:solidFill>
                    <a:ln w="5770" cap="flat">
                      <a:noFill/>
                      <a:prstDash val="solid"/>
                      <a:miter/>
                    </a:ln>
                  </p:spPr>
                  <p:txBody>
                    <a:bodyPr rtlCol="0" anchor="ctr"/>
                    <a:lstStyle/>
                    <a:p>
                      <a:endParaRPr lang="th-TH"/>
                    </a:p>
                  </p:txBody>
                </p:sp>
                <p:sp>
                  <p:nvSpPr>
                    <p:cNvPr id="1766" name="Freeform: Shape 1765">
                      <a:extLst>
                        <a:ext uri="{FF2B5EF4-FFF2-40B4-BE49-F238E27FC236}">
                          <a16:creationId xmlns:a16="http://schemas.microsoft.com/office/drawing/2014/main" id="{8F268A77-E75A-4D45-8754-00CAC0068AA1}"/>
                        </a:ext>
                      </a:extLst>
                    </p:cNvPr>
                    <p:cNvSpPr/>
                    <p:nvPr/>
                  </p:nvSpPr>
                  <p:spPr>
                    <a:xfrm>
                      <a:off x="-48137" y="4749455"/>
                      <a:ext cx="1140399" cy="503085"/>
                    </a:xfrm>
                    <a:custGeom>
                      <a:avLst/>
                      <a:gdLst>
                        <a:gd name="connsiteX0" fmla="*/ 1124039 w 1140399"/>
                        <a:gd name="connsiteY0" fmla="*/ 131235 h 503085"/>
                        <a:gd name="connsiteX1" fmla="*/ 1119421 w 1140399"/>
                        <a:gd name="connsiteY1" fmla="*/ 49083 h 503085"/>
                        <a:gd name="connsiteX2" fmla="*/ 543603 w 1140399"/>
                        <a:gd name="connsiteY2" fmla="*/ 63516 h 503085"/>
                        <a:gd name="connsiteX3" fmla="*/ 47398 w 1140399"/>
                        <a:gd name="connsiteY3" fmla="*/ 388142 h 503085"/>
                        <a:gd name="connsiteX4" fmla="*/ 0 w 1140399"/>
                        <a:gd name="connsiteY4" fmla="*/ 503086 h 503085"/>
                        <a:gd name="connsiteX5" fmla="*/ 1124039 w 1140399"/>
                        <a:gd name="connsiteY5" fmla="*/ 131235 h 50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0399" h="503085">
                          <a:moveTo>
                            <a:pt x="1124039" y="131235"/>
                          </a:moveTo>
                          <a:cubicBezTo>
                            <a:pt x="1124039" y="131235"/>
                            <a:pt x="1163759" y="93248"/>
                            <a:pt x="1119421" y="49083"/>
                          </a:cubicBezTo>
                          <a:cubicBezTo>
                            <a:pt x="1075140" y="4860"/>
                            <a:pt x="906852" y="-40806"/>
                            <a:pt x="543603" y="63516"/>
                          </a:cubicBezTo>
                          <a:cubicBezTo>
                            <a:pt x="180354" y="167837"/>
                            <a:pt x="92602" y="243177"/>
                            <a:pt x="47398" y="388142"/>
                          </a:cubicBezTo>
                          <a:cubicBezTo>
                            <a:pt x="47398" y="388142"/>
                            <a:pt x="52767" y="484034"/>
                            <a:pt x="0" y="503086"/>
                          </a:cubicBezTo>
                          <a:cubicBezTo>
                            <a:pt x="0" y="503086"/>
                            <a:pt x="741739" y="343284"/>
                            <a:pt x="1124039" y="131235"/>
                          </a:cubicBezTo>
                          <a:close/>
                        </a:path>
                      </a:pathLst>
                    </a:custGeom>
                    <a:solidFill>
                      <a:srgbClr val="FBFFFF"/>
                    </a:solidFill>
                    <a:ln w="5770" cap="flat">
                      <a:noFill/>
                      <a:prstDash val="solid"/>
                      <a:miter/>
                    </a:ln>
                  </p:spPr>
                  <p:txBody>
                    <a:bodyPr rtlCol="0" anchor="ctr"/>
                    <a:lstStyle/>
                    <a:p>
                      <a:endParaRPr lang="th-TH"/>
                    </a:p>
                  </p:txBody>
                </p:sp>
              </p:grpSp>
              <p:grpSp>
                <p:nvGrpSpPr>
                  <p:cNvPr id="1749" name="Graphic 3">
                    <a:extLst>
                      <a:ext uri="{FF2B5EF4-FFF2-40B4-BE49-F238E27FC236}">
                        <a16:creationId xmlns:a16="http://schemas.microsoft.com/office/drawing/2014/main" id="{C830FBDB-9F35-40EB-BBDC-5DC9B5705904}"/>
                      </a:ext>
                    </a:extLst>
                  </p:cNvPr>
                  <p:cNvGrpSpPr/>
                  <p:nvPr/>
                </p:nvGrpSpPr>
                <p:grpSpPr>
                  <a:xfrm>
                    <a:off x="-42911" y="4758566"/>
                    <a:ext cx="1143090" cy="606184"/>
                    <a:chOff x="-42911" y="4758566"/>
                    <a:chExt cx="1143090" cy="606184"/>
                  </a:xfrm>
                  <a:solidFill>
                    <a:srgbClr val="A0BDAB"/>
                  </a:solidFill>
                </p:grpSpPr>
                <p:pic>
                  <p:nvPicPr>
                    <p:cNvPr id="1750" name="Picture 1749">
                      <a:extLst>
                        <a:ext uri="{FF2B5EF4-FFF2-40B4-BE49-F238E27FC236}">
                          <a16:creationId xmlns:a16="http://schemas.microsoft.com/office/drawing/2014/main" id="{DFF84A3D-7679-4705-B47E-608AAEB3EF48}"/>
                        </a:ext>
                      </a:extLst>
                    </p:cNvPr>
                    <p:cNvPicPr>
                      <a:picLocks noChangeAspect="1"/>
                    </p:cNvPicPr>
                    <p:nvPr/>
                  </p:nvPicPr>
                  <p:blipFill>
                    <a:blip r:embed="rId51"/>
                    <a:stretch>
                      <a:fillRect/>
                    </a:stretch>
                  </p:blipFill>
                  <p:spPr>
                    <a:xfrm>
                      <a:off x="-42911" y="4868257"/>
                      <a:ext cx="1143090" cy="496493"/>
                    </a:xfrm>
                    <a:custGeom>
                      <a:avLst/>
                      <a:gdLst>
                        <a:gd name="connsiteX0" fmla="*/ 186 w 1143090"/>
                        <a:gd name="connsiteY0" fmla="*/ 283 h 496493"/>
                        <a:gd name="connsiteX1" fmla="*/ 1143277 w 1143090"/>
                        <a:gd name="connsiteY1" fmla="*/ 283 h 496493"/>
                        <a:gd name="connsiteX2" fmla="*/ 1143277 w 1143090"/>
                        <a:gd name="connsiteY2" fmla="*/ 496777 h 496493"/>
                        <a:gd name="connsiteX3" fmla="*/ 186 w 1143090"/>
                        <a:gd name="connsiteY3" fmla="*/ 496777 h 496493"/>
                      </a:gdLst>
                      <a:ahLst/>
                      <a:cxnLst>
                        <a:cxn ang="0">
                          <a:pos x="connsiteX0" y="connsiteY0"/>
                        </a:cxn>
                        <a:cxn ang="0">
                          <a:pos x="connsiteX1" y="connsiteY1"/>
                        </a:cxn>
                        <a:cxn ang="0">
                          <a:pos x="connsiteX2" y="connsiteY2"/>
                        </a:cxn>
                        <a:cxn ang="0">
                          <a:pos x="connsiteX3" y="connsiteY3"/>
                        </a:cxn>
                      </a:cxnLst>
                      <a:rect l="l" t="t" r="r" b="b"/>
                      <a:pathLst>
                        <a:path w="1143090" h="496493">
                          <a:moveTo>
                            <a:pt x="186" y="283"/>
                          </a:moveTo>
                          <a:lnTo>
                            <a:pt x="1143277" y="283"/>
                          </a:lnTo>
                          <a:lnTo>
                            <a:pt x="1143277" y="496777"/>
                          </a:lnTo>
                          <a:lnTo>
                            <a:pt x="186" y="496777"/>
                          </a:lnTo>
                          <a:close/>
                        </a:path>
                      </a:pathLst>
                    </a:custGeom>
                  </p:spPr>
                </p:pic>
                <p:pic>
                  <p:nvPicPr>
                    <p:cNvPr id="1751" name="Picture 1750">
                      <a:extLst>
                        <a:ext uri="{FF2B5EF4-FFF2-40B4-BE49-F238E27FC236}">
                          <a16:creationId xmlns:a16="http://schemas.microsoft.com/office/drawing/2014/main" id="{60BC18E4-0BB4-4DC4-995D-5F7B3E21E433}"/>
                        </a:ext>
                      </a:extLst>
                    </p:cNvPr>
                    <p:cNvPicPr>
                      <a:picLocks noChangeAspect="1"/>
                    </p:cNvPicPr>
                    <p:nvPr/>
                  </p:nvPicPr>
                  <p:blipFill>
                    <a:blip r:embed="rId52"/>
                    <a:stretch>
                      <a:fillRect/>
                    </a:stretch>
                  </p:blipFill>
                  <p:spPr>
                    <a:xfrm>
                      <a:off x="-42911" y="4758566"/>
                      <a:ext cx="1131544" cy="496493"/>
                    </a:xfrm>
                    <a:custGeom>
                      <a:avLst/>
                      <a:gdLst>
                        <a:gd name="connsiteX0" fmla="*/ 186 w 1131544"/>
                        <a:gd name="connsiteY0" fmla="*/ 264 h 496493"/>
                        <a:gd name="connsiteX1" fmla="*/ 1131730 w 1131544"/>
                        <a:gd name="connsiteY1" fmla="*/ 264 h 496493"/>
                        <a:gd name="connsiteX2" fmla="*/ 1131730 w 1131544"/>
                        <a:gd name="connsiteY2" fmla="*/ 496758 h 496493"/>
                        <a:gd name="connsiteX3" fmla="*/ 186 w 1131544"/>
                        <a:gd name="connsiteY3" fmla="*/ 496758 h 496493"/>
                      </a:gdLst>
                      <a:ahLst/>
                      <a:cxnLst>
                        <a:cxn ang="0">
                          <a:pos x="connsiteX0" y="connsiteY0"/>
                        </a:cxn>
                        <a:cxn ang="0">
                          <a:pos x="connsiteX1" y="connsiteY1"/>
                        </a:cxn>
                        <a:cxn ang="0">
                          <a:pos x="connsiteX2" y="connsiteY2"/>
                        </a:cxn>
                        <a:cxn ang="0">
                          <a:pos x="connsiteX3" y="connsiteY3"/>
                        </a:cxn>
                      </a:cxnLst>
                      <a:rect l="l" t="t" r="r" b="b"/>
                      <a:pathLst>
                        <a:path w="1131544" h="496493">
                          <a:moveTo>
                            <a:pt x="186" y="264"/>
                          </a:moveTo>
                          <a:lnTo>
                            <a:pt x="1131730" y="264"/>
                          </a:lnTo>
                          <a:lnTo>
                            <a:pt x="1131730" y="496758"/>
                          </a:lnTo>
                          <a:lnTo>
                            <a:pt x="186" y="496758"/>
                          </a:lnTo>
                          <a:close/>
                        </a:path>
                      </a:pathLst>
                    </a:custGeom>
                  </p:spPr>
                </p:pic>
                <p:grpSp>
                  <p:nvGrpSpPr>
                    <p:cNvPr id="1752" name="Graphic 3">
                      <a:extLst>
                        <a:ext uri="{FF2B5EF4-FFF2-40B4-BE49-F238E27FC236}">
                          <a16:creationId xmlns:a16="http://schemas.microsoft.com/office/drawing/2014/main" id="{5432EBF8-10D4-407E-9621-C12188893821}"/>
                        </a:ext>
                      </a:extLst>
                    </p:cNvPr>
                    <p:cNvGrpSpPr/>
                    <p:nvPr/>
                  </p:nvGrpSpPr>
                  <p:grpSpPr>
                    <a:xfrm>
                      <a:off x="76274" y="4820653"/>
                      <a:ext cx="971626" cy="509306"/>
                      <a:chOff x="76274" y="4820653"/>
                      <a:chExt cx="971626" cy="509306"/>
                    </a:xfrm>
                    <a:solidFill>
                      <a:srgbClr val="A0BDAB"/>
                    </a:solidFill>
                  </p:grpSpPr>
                  <p:sp>
                    <p:nvSpPr>
                      <p:cNvPr id="1753" name="Freeform: Shape 1752">
                        <a:extLst>
                          <a:ext uri="{FF2B5EF4-FFF2-40B4-BE49-F238E27FC236}">
                            <a16:creationId xmlns:a16="http://schemas.microsoft.com/office/drawing/2014/main" id="{78D7824B-5A6F-4BC9-AEBB-52CA27A64DBA}"/>
                          </a:ext>
                        </a:extLst>
                      </p:cNvPr>
                      <p:cNvSpPr/>
                      <p:nvPr/>
                    </p:nvSpPr>
                    <p:spPr>
                      <a:xfrm>
                        <a:off x="831926" y="4893160"/>
                        <a:ext cx="215974" cy="282308"/>
                      </a:xfrm>
                      <a:custGeom>
                        <a:avLst/>
                        <a:gdLst>
                          <a:gd name="connsiteX0" fmla="*/ 215455 w 215974"/>
                          <a:gd name="connsiteY0" fmla="*/ 7563 h 282308"/>
                          <a:gd name="connsiteX1" fmla="*/ 0 w 215974"/>
                          <a:gd name="connsiteY1" fmla="*/ 282309 h 282308"/>
                          <a:gd name="connsiteX2" fmla="*/ 215975 w 215974"/>
                          <a:gd name="connsiteY2" fmla="*/ 0 h 282308"/>
                          <a:gd name="connsiteX3" fmla="*/ 215455 w 215974"/>
                          <a:gd name="connsiteY3" fmla="*/ 7563 h 282308"/>
                        </a:gdLst>
                        <a:ahLst/>
                        <a:cxnLst>
                          <a:cxn ang="0">
                            <a:pos x="connsiteX0" y="connsiteY0"/>
                          </a:cxn>
                          <a:cxn ang="0">
                            <a:pos x="connsiteX1" y="connsiteY1"/>
                          </a:cxn>
                          <a:cxn ang="0">
                            <a:pos x="connsiteX2" y="connsiteY2"/>
                          </a:cxn>
                          <a:cxn ang="0">
                            <a:pos x="connsiteX3" y="connsiteY3"/>
                          </a:cxn>
                        </a:cxnLst>
                        <a:rect l="l" t="t" r="r" b="b"/>
                        <a:pathLst>
                          <a:path w="215974" h="282308">
                            <a:moveTo>
                              <a:pt x="215455" y="7563"/>
                            </a:moveTo>
                            <a:cubicBezTo>
                              <a:pt x="172676" y="118985"/>
                              <a:pt x="99703" y="216725"/>
                              <a:pt x="0" y="282309"/>
                            </a:cubicBezTo>
                            <a:cubicBezTo>
                              <a:pt x="99068" y="215744"/>
                              <a:pt x="174581" y="111134"/>
                              <a:pt x="215975" y="0"/>
                            </a:cubicBezTo>
                            <a:lnTo>
                              <a:pt x="215455" y="7563"/>
                            </a:lnTo>
                            <a:close/>
                          </a:path>
                        </a:pathLst>
                      </a:custGeom>
                      <a:solidFill>
                        <a:srgbClr val="A0BDAB"/>
                      </a:solidFill>
                      <a:ln w="5770" cap="flat">
                        <a:noFill/>
                        <a:prstDash val="solid"/>
                        <a:miter/>
                      </a:ln>
                    </p:spPr>
                    <p:txBody>
                      <a:bodyPr rtlCol="0" anchor="ctr"/>
                      <a:lstStyle/>
                      <a:p>
                        <a:endParaRPr lang="th-TH"/>
                      </a:p>
                    </p:txBody>
                  </p:sp>
                  <p:sp>
                    <p:nvSpPr>
                      <p:cNvPr id="1754" name="Freeform: Shape 1753">
                        <a:extLst>
                          <a:ext uri="{FF2B5EF4-FFF2-40B4-BE49-F238E27FC236}">
                            <a16:creationId xmlns:a16="http://schemas.microsoft.com/office/drawing/2014/main" id="{DDB27262-550F-4049-B37B-E47A28A48604}"/>
                          </a:ext>
                        </a:extLst>
                      </p:cNvPr>
                      <p:cNvSpPr/>
                      <p:nvPr/>
                    </p:nvSpPr>
                    <p:spPr>
                      <a:xfrm>
                        <a:off x="686673" y="4961226"/>
                        <a:ext cx="212914" cy="277978"/>
                      </a:xfrm>
                      <a:custGeom>
                        <a:avLst/>
                        <a:gdLst>
                          <a:gd name="connsiteX0" fmla="*/ 198598 w 212914"/>
                          <a:gd name="connsiteY0" fmla="*/ 23785 h 277978"/>
                          <a:gd name="connsiteX1" fmla="*/ 151719 w 212914"/>
                          <a:gd name="connsiteY1" fmla="*/ 89542 h 277978"/>
                          <a:gd name="connsiteX2" fmla="*/ 103109 w 212914"/>
                          <a:gd name="connsiteY2" fmla="*/ 153971 h 277978"/>
                          <a:gd name="connsiteX3" fmla="*/ 53748 w 212914"/>
                          <a:gd name="connsiteY3" fmla="*/ 217822 h 277978"/>
                          <a:gd name="connsiteX4" fmla="*/ 0 w 212914"/>
                          <a:gd name="connsiteY4" fmla="*/ 277979 h 277978"/>
                          <a:gd name="connsiteX5" fmla="*/ 53055 w 212914"/>
                          <a:gd name="connsiteY5" fmla="*/ 217245 h 277978"/>
                          <a:gd name="connsiteX6" fmla="*/ 101723 w 212914"/>
                          <a:gd name="connsiteY6" fmla="*/ 152932 h 277978"/>
                          <a:gd name="connsiteX7" fmla="*/ 149641 w 212914"/>
                          <a:gd name="connsiteY7" fmla="*/ 88041 h 277978"/>
                          <a:gd name="connsiteX8" fmla="*/ 212915 w 212914"/>
                          <a:gd name="connsiteY8" fmla="*/ 0 h 277978"/>
                          <a:gd name="connsiteX9" fmla="*/ 198598 w 212914"/>
                          <a:gd name="connsiteY9" fmla="*/ 23785 h 277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2914" h="277978">
                            <a:moveTo>
                              <a:pt x="198598" y="23785"/>
                            </a:moveTo>
                            <a:cubicBezTo>
                              <a:pt x="183645" y="46185"/>
                              <a:pt x="167826" y="67950"/>
                              <a:pt x="151719" y="89542"/>
                            </a:cubicBezTo>
                            <a:cubicBezTo>
                              <a:pt x="135612" y="111076"/>
                              <a:pt x="119332" y="132494"/>
                              <a:pt x="103109" y="153971"/>
                            </a:cubicBezTo>
                            <a:cubicBezTo>
                              <a:pt x="86886" y="175389"/>
                              <a:pt x="70664" y="196923"/>
                              <a:pt x="53748" y="217822"/>
                            </a:cubicBezTo>
                            <a:cubicBezTo>
                              <a:pt x="36833" y="238721"/>
                              <a:pt x="19109" y="259043"/>
                              <a:pt x="0" y="277979"/>
                            </a:cubicBezTo>
                            <a:cubicBezTo>
                              <a:pt x="18878" y="258812"/>
                              <a:pt x="36371" y="238317"/>
                              <a:pt x="53055" y="217245"/>
                            </a:cubicBezTo>
                            <a:cubicBezTo>
                              <a:pt x="69740" y="196173"/>
                              <a:pt x="85732" y="174523"/>
                              <a:pt x="101723" y="152932"/>
                            </a:cubicBezTo>
                            <a:cubicBezTo>
                              <a:pt x="117715" y="131282"/>
                              <a:pt x="133765" y="109748"/>
                              <a:pt x="149641" y="88041"/>
                            </a:cubicBezTo>
                            <a:cubicBezTo>
                              <a:pt x="165459" y="66334"/>
                              <a:pt x="198193" y="22458"/>
                              <a:pt x="212915" y="0"/>
                            </a:cubicBezTo>
                            <a:lnTo>
                              <a:pt x="198598" y="23785"/>
                            </a:lnTo>
                            <a:close/>
                          </a:path>
                        </a:pathLst>
                      </a:custGeom>
                      <a:solidFill>
                        <a:srgbClr val="A0BDAB"/>
                      </a:solidFill>
                      <a:ln w="5770" cap="flat">
                        <a:noFill/>
                        <a:prstDash val="solid"/>
                        <a:miter/>
                      </a:ln>
                    </p:spPr>
                    <p:txBody>
                      <a:bodyPr rtlCol="0" anchor="ctr"/>
                      <a:lstStyle/>
                      <a:p>
                        <a:endParaRPr lang="th-TH"/>
                      </a:p>
                    </p:txBody>
                  </p:sp>
                  <p:sp>
                    <p:nvSpPr>
                      <p:cNvPr id="1755" name="Freeform: Shape 1754">
                        <a:extLst>
                          <a:ext uri="{FF2B5EF4-FFF2-40B4-BE49-F238E27FC236}">
                            <a16:creationId xmlns:a16="http://schemas.microsoft.com/office/drawing/2014/main" id="{15C9E4D2-DCC5-4874-B418-5889C21D067A}"/>
                          </a:ext>
                        </a:extLst>
                      </p:cNvPr>
                      <p:cNvSpPr/>
                      <p:nvPr/>
                    </p:nvSpPr>
                    <p:spPr>
                      <a:xfrm>
                        <a:off x="510648" y="5045572"/>
                        <a:ext cx="184972" cy="253211"/>
                      </a:xfrm>
                      <a:custGeom>
                        <a:avLst/>
                        <a:gdLst>
                          <a:gd name="connsiteX0" fmla="*/ 184973 w 184972"/>
                          <a:gd name="connsiteY0" fmla="*/ 346 h 253211"/>
                          <a:gd name="connsiteX1" fmla="*/ 180123 w 184972"/>
                          <a:gd name="connsiteY1" fmla="*/ 40701 h 253211"/>
                          <a:gd name="connsiteX2" fmla="*/ 170020 w 184972"/>
                          <a:gd name="connsiteY2" fmla="*/ 80190 h 253211"/>
                          <a:gd name="connsiteX3" fmla="*/ 149756 w 184972"/>
                          <a:gd name="connsiteY3" fmla="*/ 115579 h 253211"/>
                          <a:gd name="connsiteX4" fmla="*/ 120544 w 184972"/>
                          <a:gd name="connsiteY4" fmla="*/ 143983 h 253211"/>
                          <a:gd name="connsiteX5" fmla="*/ 0 w 184972"/>
                          <a:gd name="connsiteY5" fmla="*/ 253212 h 253211"/>
                          <a:gd name="connsiteX6" fmla="*/ 119389 w 184972"/>
                          <a:gd name="connsiteY6" fmla="*/ 142713 h 253211"/>
                          <a:gd name="connsiteX7" fmla="*/ 148140 w 184972"/>
                          <a:gd name="connsiteY7" fmla="*/ 114194 h 253211"/>
                          <a:gd name="connsiteX8" fmla="*/ 167653 w 184972"/>
                          <a:gd name="connsiteY8" fmla="*/ 79266 h 253211"/>
                          <a:gd name="connsiteX9" fmla="*/ 177179 w 184972"/>
                          <a:gd name="connsiteY9" fmla="*/ 40181 h 253211"/>
                          <a:gd name="connsiteX10" fmla="*/ 181567 w 184972"/>
                          <a:gd name="connsiteY10" fmla="*/ 0 h 253211"/>
                          <a:gd name="connsiteX11" fmla="*/ 184973 w 184972"/>
                          <a:gd name="connsiteY11" fmla="*/ 346 h 25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972" h="253211">
                            <a:moveTo>
                              <a:pt x="184973" y="346"/>
                            </a:moveTo>
                            <a:cubicBezTo>
                              <a:pt x="183645" y="13798"/>
                              <a:pt x="182375" y="27307"/>
                              <a:pt x="180123" y="40701"/>
                            </a:cubicBezTo>
                            <a:cubicBezTo>
                              <a:pt x="177930" y="54095"/>
                              <a:pt x="174812" y="67373"/>
                              <a:pt x="170020" y="80190"/>
                            </a:cubicBezTo>
                            <a:cubicBezTo>
                              <a:pt x="165171" y="92891"/>
                              <a:pt x="158589" y="105130"/>
                              <a:pt x="149756" y="115579"/>
                            </a:cubicBezTo>
                            <a:cubicBezTo>
                              <a:pt x="140923" y="126086"/>
                              <a:pt x="130474" y="134804"/>
                              <a:pt x="120544" y="143983"/>
                            </a:cubicBezTo>
                            <a:lnTo>
                              <a:pt x="0" y="253212"/>
                            </a:lnTo>
                            <a:lnTo>
                              <a:pt x="119389" y="142713"/>
                            </a:lnTo>
                            <a:cubicBezTo>
                              <a:pt x="129262" y="133418"/>
                              <a:pt x="139596" y="124585"/>
                              <a:pt x="148140" y="114194"/>
                            </a:cubicBezTo>
                            <a:cubicBezTo>
                              <a:pt x="156684" y="103860"/>
                              <a:pt x="162977" y="91794"/>
                              <a:pt x="167653" y="79266"/>
                            </a:cubicBezTo>
                            <a:cubicBezTo>
                              <a:pt x="172214" y="66623"/>
                              <a:pt x="175158" y="53518"/>
                              <a:pt x="177179" y="40181"/>
                            </a:cubicBezTo>
                            <a:cubicBezTo>
                              <a:pt x="179257" y="26903"/>
                              <a:pt x="180412" y="13452"/>
                              <a:pt x="181567" y="0"/>
                            </a:cubicBezTo>
                            <a:lnTo>
                              <a:pt x="184973" y="346"/>
                            </a:lnTo>
                            <a:close/>
                          </a:path>
                        </a:pathLst>
                      </a:custGeom>
                      <a:solidFill>
                        <a:srgbClr val="A0BDAB"/>
                      </a:solidFill>
                      <a:ln w="5770" cap="flat">
                        <a:noFill/>
                        <a:prstDash val="solid"/>
                        <a:miter/>
                      </a:ln>
                    </p:spPr>
                    <p:txBody>
                      <a:bodyPr rtlCol="0" anchor="ctr"/>
                      <a:lstStyle/>
                      <a:p>
                        <a:endParaRPr lang="th-TH"/>
                      </a:p>
                    </p:txBody>
                  </p:sp>
                  <p:sp>
                    <p:nvSpPr>
                      <p:cNvPr id="1756" name="Freeform: Shape 1755">
                        <a:extLst>
                          <a:ext uri="{FF2B5EF4-FFF2-40B4-BE49-F238E27FC236}">
                            <a16:creationId xmlns:a16="http://schemas.microsoft.com/office/drawing/2014/main" id="{D1DA96D3-6095-421E-BC62-4E1B2F0BAA35}"/>
                          </a:ext>
                        </a:extLst>
                      </p:cNvPr>
                      <p:cNvSpPr/>
                      <p:nvPr/>
                    </p:nvSpPr>
                    <p:spPr>
                      <a:xfrm>
                        <a:off x="392183" y="5086735"/>
                        <a:ext cx="175793" cy="243224"/>
                      </a:xfrm>
                      <a:custGeom>
                        <a:avLst/>
                        <a:gdLst>
                          <a:gd name="connsiteX0" fmla="*/ 175793 w 175793"/>
                          <a:gd name="connsiteY0" fmla="*/ 1328 h 243224"/>
                          <a:gd name="connsiteX1" fmla="*/ 137229 w 175793"/>
                          <a:gd name="connsiteY1" fmla="*/ 65583 h 243224"/>
                          <a:gd name="connsiteX2" fmla="*/ 92486 w 175793"/>
                          <a:gd name="connsiteY2" fmla="*/ 125567 h 243224"/>
                          <a:gd name="connsiteX3" fmla="*/ 0 w 175793"/>
                          <a:gd name="connsiteY3" fmla="*/ 243224 h 243224"/>
                          <a:gd name="connsiteX4" fmla="*/ 91101 w 175793"/>
                          <a:gd name="connsiteY4" fmla="*/ 124528 h 243224"/>
                          <a:gd name="connsiteX5" fmla="*/ 135092 w 175793"/>
                          <a:gd name="connsiteY5" fmla="*/ 64082 h 243224"/>
                          <a:gd name="connsiteX6" fmla="*/ 172560 w 175793"/>
                          <a:gd name="connsiteY6" fmla="*/ 0 h 243224"/>
                          <a:gd name="connsiteX7" fmla="*/ 175793 w 175793"/>
                          <a:gd name="connsiteY7" fmla="*/ 1328 h 24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793" h="243224">
                            <a:moveTo>
                              <a:pt x="175793" y="1328"/>
                            </a:moveTo>
                            <a:cubicBezTo>
                              <a:pt x="165921" y="24478"/>
                              <a:pt x="151835" y="45435"/>
                              <a:pt x="137229" y="65583"/>
                            </a:cubicBezTo>
                            <a:cubicBezTo>
                              <a:pt x="122507" y="85732"/>
                              <a:pt x="107554" y="105707"/>
                              <a:pt x="92486" y="125567"/>
                            </a:cubicBezTo>
                            <a:cubicBezTo>
                              <a:pt x="62293" y="165286"/>
                              <a:pt x="31464" y="204544"/>
                              <a:pt x="0" y="243224"/>
                            </a:cubicBezTo>
                            <a:cubicBezTo>
                              <a:pt x="31060" y="204197"/>
                              <a:pt x="61427" y="164594"/>
                              <a:pt x="91101" y="124528"/>
                            </a:cubicBezTo>
                            <a:cubicBezTo>
                              <a:pt x="105938" y="104495"/>
                              <a:pt x="120660" y="84346"/>
                              <a:pt x="135092" y="64082"/>
                            </a:cubicBezTo>
                            <a:cubicBezTo>
                              <a:pt x="149468" y="43818"/>
                              <a:pt x="163150" y="22862"/>
                              <a:pt x="172560" y="0"/>
                            </a:cubicBezTo>
                            <a:lnTo>
                              <a:pt x="175793" y="1328"/>
                            </a:lnTo>
                            <a:close/>
                          </a:path>
                        </a:pathLst>
                      </a:custGeom>
                      <a:solidFill>
                        <a:srgbClr val="A0BDAB"/>
                      </a:solidFill>
                      <a:ln w="5770" cap="flat">
                        <a:noFill/>
                        <a:prstDash val="solid"/>
                        <a:miter/>
                      </a:ln>
                    </p:spPr>
                    <p:txBody>
                      <a:bodyPr rtlCol="0" anchor="ctr"/>
                      <a:lstStyle/>
                      <a:p>
                        <a:endParaRPr lang="th-TH"/>
                      </a:p>
                    </p:txBody>
                  </p:sp>
                  <p:sp>
                    <p:nvSpPr>
                      <p:cNvPr id="1757" name="Freeform: Shape 1756">
                        <a:extLst>
                          <a:ext uri="{FF2B5EF4-FFF2-40B4-BE49-F238E27FC236}">
                            <a16:creationId xmlns:a16="http://schemas.microsoft.com/office/drawing/2014/main" id="{16F64A9D-90E9-4598-8F52-307F1B9E8ADA}"/>
                          </a:ext>
                        </a:extLst>
                      </p:cNvPr>
                      <p:cNvSpPr/>
                      <p:nvPr/>
                    </p:nvSpPr>
                    <p:spPr>
                      <a:xfrm>
                        <a:off x="260381" y="5139444"/>
                        <a:ext cx="147562" cy="177179"/>
                      </a:xfrm>
                      <a:custGeom>
                        <a:avLst/>
                        <a:gdLst>
                          <a:gd name="connsiteX0" fmla="*/ 147562 w 147562"/>
                          <a:gd name="connsiteY0" fmla="*/ 2713 h 177179"/>
                          <a:gd name="connsiteX1" fmla="*/ 127068 w 147562"/>
                          <a:gd name="connsiteY1" fmla="*/ 22573 h 177179"/>
                          <a:gd name="connsiteX2" fmla="*/ 111192 w 147562"/>
                          <a:gd name="connsiteY2" fmla="*/ 46359 h 177179"/>
                          <a:gd name="connsiteX3" fmla="*/ 97855 w 147562"/>
                          <a:gd name="connsiteY3" fmla="*/ 71934 h 177179"/>
                          <a:gd name="connsiteX4" fmla="*/ 90812 w 147562"/>
                          <a:gd name="connsiteY4" fmla="*/ 84577 h 177179"/>
                          <a:gd name="connsiteX5" fmla="*/ 82903 w 147562"/>
                          <a:gd name="connsiteY5" fmla="*/ 96759 h 177179"/>
                          <a:gd name="connsiteX6" fmla="*/ 44280 w 147562"/>
                          <a:gd name="connsiteY6" fmla="*/ 139884 h 177179"/>
                          <a:gd name="connsiteX7" fmla="*/ 0 w 147562"/>
                          <a:gd name="connsiteY7" fmla="*/ 177179 h 177179"/>
                          <a:gd name="connsiteX8" fmla="*/ 43703 w 147562"/>
                          <a:gd name="connsiteY8" fmla="*/ 139307 h 177179"/>
                          <a:gd name="connsiteX9" fmla="*/ 81460 w 147562"/>
                          <a:gd name="connsiteY9" fmla="*/ 95835 h 177179"/>
                          <a:gd name="connsiteX10" fmla="*/ 108882 w 147562"/>
                          <a:gd name="connsiteY10" fmla="*/ 45146 h 177179"/>
                          <a:gd name="connsiteX11" fmla="*/ 124701 w 147562"/>
                          <a:gd name="connsiteY11" fmla="*/ 20668 h 177179"/>
                          <a:gd name="connsiteX12" fmla="*/ 145369 w 147562"/>
                          <a:gd name="connsiteY12" fmla="*/ 0 h 177179"/>
                          <a:gd name="connsiteX13" fmla="*/ 147562 w 147562"/>
                          <a:gd name="connsiteY13" fmla="*/ 2713 h 17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562" h="177179">
                            <a:moveTo>
                              <a:pt x="147562" y="2713"/>
                            </a:moveTo>
                            <a:cubicBezTo>
                              <a:pt x="140057" y="8544"/>
                              <a:pt x="133130" y="15184"/>
                              <a:pt x="127068" y="22573"/>
                            </a:cubicBezTo>
                            <a:cubicBezTo>
                              <a:pt x="120948" y="29905"/>
                              <a:pt x="115810" y="37987"/>
                              <a:pt x="111192" y="46359"/>
                            </a:cubicBezTo>
                            <a:cubicBezTo>
                              <a:pt x="106515" y="54730"/>
                              <a:pt x="102301" y="63390"/>
                              <a:pt x="97855" y="71934"/>
                            </a:cubicBezTo>
                            <a:cubicBezTo>
                              <a:pt x="95604" y="76206"/>
                              <a:pt x="93295" y="80420"/>
                              <a:pt x="90812" y="84577"/>
                            </a:cubicBezTo>
                            <a:cubicBezTo>
                              <a:pt x="88272" y="88676"/>
                              <a:pt x="85732" y="92833"/>
                              <a:pt x="82903" y="96759"/>
                            </a:cubicBezTo>
                            <a:cubicBezTo>
                              <a:pt x="71761" y="112577"/>
                              <a:pt x="58482" y="126779"/>
                              <a:pt x="44280" y="139884"/>
                            </a:cubicBezTo>
                            <a:cubicBezTo>
                              <a:pt x="30078" y="152989"/>
                              <a:pt x="15068" y="165113"/>
                              <a:pt x="0" y="177179"/>
                            </a:cubicBezTo>
                            <a:cubicBezTo>
                              <a:pt x="14895" y="164882"/>
                              <a:pt x="29732" y="152585"/>
                              <a:pt x="43703" y="139307"/>
                            </a:cubicBezTo>
                            <a:cubicBezTo>
                              <a:pt x="57674" y="126029"/>
                              <a:pt x="70664" y="111711"/>
                              <a:pt x="81460" y="95835"/>
                            </a:cubicBezTo>
                            <a:cubicBezTo>
                              <a:pt x="92486" y="80074"/>
                              <a:pt x="99818" y="62235"/>
                              <a:pt x="108882" y="45146"/>
                            </a:cubicBezTo>
                            <a:cubicBezTo>
                              <a:pt x="113443" y="36602"/>
                              <a:pt x="118523" y="28289"/>
                              <a:pt x="124701" y="20668"/>
                            </a:cubicBezTo>
                            <a:cubicBezTo>
                              <a:pt x="130820" y="13047"/>
                              <a:pt x="137748" y="6120"/>
                              <a:pt x="145369" y="0"/>
                            </a:cubicBezTo>
                            <a:lnTo>
                              <a:pt x="147562" y="2713"/>
                            </a:lnTo>
                            <a:close/>
                          </a:path>
                        </a:pathLst>
                      </a:custGeom>
                      <a:solidFill>
                        <a:srgbClr val="A0BDAB"/>
                      </a:solidFill>
                      <a:ln w="5770" cap="flat">
                        <a:noFill/>
                        <a:prstDash val="solid"/>
                        <a:miter/>
                      </a:ln>
                    </p:spPr>
                    <p:txBody>
                      <a:bodyPr rtlCol="0" anchor="ctr"/>
                      <a:lstStyle/>
                      <a:p>
                        <a:endParaRPr lang="th-TH"/>
                      </a:p>
                    </p:txBody>
                  </p:sp>
                  <p:sp>
                    <p:nvSpPr>
                      <p:cNvPr id="1758" name="Freeform: Shape 1757">
                        <a:extLst>
                          <a:ext uri="{FF2B5EF4-FFF2-40B4-BE49-F238E27FC236}">
                            <a16:creationId xmlns:a16="http://schemas.microsoft.com/office/drawing/2014/main" id="{15232994-3BCA-4CAC-84FF-DF46C9A48845}"/>
                          </a:ext>
                        </a:extLst>
                      </p:cNvPr>
                      <p:cNvSpPr/>
                      <p:nvPr/>
                    </p:nvSpPr>
                    <p:spPr>
                      <a:xfrm>
                        <a:off x="159350" y="5184417"/>
                        <a:ext cx="77020" cy="108708"/>
                      </a:xfrm>
                      <a:custGeom>
                        <a:avLst/>
                        <a:gdLst>
                          <a:gd name="connsiteX0" fmla="*/ 74301 w 77020"/>
                          <a:gd name="connsiteY0" fmla="*/ 0 h 108708"/>
                          <a:gd name="connsiteX1" fmla="*/ 77014 w 77020"/>
                          <a:gd name="connsiteY1" fmla="*/ 12181 h 108708"/>
                          <a:gd name="connsiteX2" fmla="*/ 75109 w 77020"/>
                          <a:gd name="connsiteY2" fmla="*/ 20668 h 108708"/>
                          <a:gd name="connsiteX3" fmla="*/ 66507 w 77020"/>
                          <a:gd name="connsiteY3" fmla="*/ 35159 h 108708"/>
                          <a:gd name="connsiteX4" fmla="*/ 45955 w 77020"/>
                          <a:gd name="connsiteY4" fmla="*/ 61138 h 108708"/>
                          <a:gd name="connsiteX5" fmla="*/ 0 w 77020"/>
                          <a:gd name="connsiteY5" fmla="*/ 108709 h 108708"/>
                          <a:gd name="connsiteX6" fmla="*/ 44627 w 77020"/>
                          <a:gd name="connsiteY6" fmla="*/ 60041 h 108708"/>
                          <a:gd name="connsiteX7" fmla="*/ 64429 w 77020"/>
                          <a:gd name="connsiteY7" fmla="*/ 33658 h 108708"/>
                          <a:gd name="connsiteX8" fmla="*/ 72280 w 77020"/>
                          <a:gd name="connsiteY8" fmla="*/ 19629 h 108708"/>
                          <a:gd name="connsiteX9" fmla="*/ 71703 w 77020"/>
                          <a:gd name="connsiteY9" fmla="*/ 3291 h 108708"/>
                          <a:gd name="connsiteX10" fmla="*/ 74301 w 77020"/>
                          <a:gd name="connsiteY10" fmla="*/ 0 h 108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020" h="108708">
                            <a:moveTo>
                              <a:pt x="74301" y="0"/>
                            </a:moveTo>
                            <a:cubicBezTo>
                              <a:pt x="75686" y="2713"/>
                              <a:pt x="77130" y="9179"/>
                              <a:pt x="77014" y="12181"/>
                            </a:cubicBezTo>
                            <a:cubicBezTo>
                              <a:pt x="76899" y="15184"/>
                              <a:pt x="76148" y="18012"/>
                              <a:pt x="75109" y="20668"/>
                            </a:cubicBezTo>
                            <a:cubicBezTo>
                              <a:pt x="72973" y="26037"/>
                              <a:pt x="69798" y="30713"/>
                              <a:pt x="66507" y="35159"/>
                            </a:cubicBezTo>
                            <a:cubicBezTo>
                              <a:pt x="59926" y="44049"/>
                              <a:pt x="53113" y="52709"/>
                              <a:pt x="45955" y="61138"/>
                            </a:cubicBezTo>
                            <a:cubicBezTo>
                              <a:pt x="31695" y="77996"/>
                              <a:pt x="16338" y="93872"/>
                              <a:pt x="0" y="108709"/>
                            </a:cubicBezTo>
                            <a:cubicBezTo>
                              <a:pt x="15934" y="93468"/>
                              <a:pt x="30829" y="77187"/>
                              <a:pt x="44627" y="60041"/>
                            </a:cubicBezTo>
                            <a:cubicBezTo>
                              <a:pt x="51497" y="51439"/>
                              <a:pt x="58078" y="42664"/>
                              <a:pt x="64429" y="33658"/>
                            </a:cubicBezTo>
                            <a:cubicBezTo>
                              <a:pt x="67604" y="29212"/>
                              <a:pt x="70491" y="24594"/>
                              <a:pt x="72280" y="19629"/>
                            </a:cubicBezTo>
                            <a:cubicBezTo>
                              <a:pt x="74128" y="14722"/>
                              <a:pt x="74128" y="7620"/>
                              <a:pt x="71703" y="3291"/>
                            </a:cubicBezTo>
                            <a:lnTo>
                              <a:pt x="74301" y="0"/>
                            </a:lnTo>
                            <a:close/>
                          </a:path>
                        </a:pathLst>
                      </a:custGeom>
                      <a:solidFill>
                        <a:srgbClr val="A0BDAB"/>
                      </a:solidFill>
                      <a:ln w="5770" cap="flat">
                        <a:noFill/>
                        <a:prstDash val="solid"/>
                        <a:miter/>
                      </a:ln>
                    </p:spPr>
                    <p:txBody>
                      <a:bodyPr rtlCol="0" anchor="ctr"/>
                      <a:lstStyle/>
                      <a:p>
                        <a:endParaRPr lang="th-TH"/>
                      </a:p>
                    </p:txBody>
                  </p:sp>
                  <p:sp>
                    <p:nvSpPr>
                      <p:cNvPr id="1759" name="Freeform: Shape 1758">
                        <a:extLst>
                          <a:ext uri="{FF2B5EF4-FFF2-40B4-BE49-F238E27FC236}">
                            <a16:creationId xmlns:a16="http://schemas.microsoft.com/office/drawing/2014/main" id="{C7153A62-2B52-432C-A625-67DEFA93987F}"/>
                          </a:ext>
                        </a:extLst>
                      </p:cNvPr>
                      <p:cNvSpPr/>
                      <p:nvPr/>
                    </p:nvSpPr>
                    <p:spPr>
                      <a:xfrm>
                        <a:off x="779679" y="4820653"/>
                        <a:ext cx="266317" cy="67311"/>
                      </a:xfrm>
                      <a:custGeom>
                        <a:avLst/>
                        <a:gdLst>
                          <a:gd name="connsiteX0" fmla="*/ 263950 w 266317"/>
                          <a:gd name="connsiteY0" fmla="*/ 67311 h 67311"/>
                          <a:gd name="connsiteX1" fmla="*/ 234738 w 266317"/>
                          <a:gd name="connsiteY1" fmla="*/ 50627 h 67311"/>
                          <a:gd name="connsiteX2" fmla="*/ 201888 w 266317"/>
                          <a:gd name="connsiteY2" fmla="*/ 40870 h 67311"/>
                          <a:gd name="connsiteX3" fmla="*/ 135035 w 266317"/>
                          <a:gd name="connsiteY3" fmla="*/ 24243 h 67311"/>
                          <a:gd name="connsiteX4" fmla="*/ 68181 w 266317"/>
                          <a:gd name="connsiteY4" fmla="*/ 7674 h 67311"/>
                          <a:gd name="connsiteX5" fmla="*/ 34351 w 266317"/>
                          <a:gd name="connsiteY5" fmla="*/ 1439 h 67311"/>
                          <a:gd name="connsiteX6" fmla="*/ 0 w 266317"/>
                          <a:gd name="connsiteY6" fmla="*/ 920 h 67311"/>
                          <a:gd name="connsiteX7" fmla="*/ 34408 w 266317"/>
                          <a:gd name="connsiteY7" fmla="*/ 1035 h 67311"/>
                          <a:gd name="connsiteX8" fmla="*/ 68412 w 266317"/>
                          <a:gd name="connsiteY8" fmla="*/ 6866 h 67311"/>
                          <a:gd name="connsiteX9" fmla="*/ 135497 w 266317"/>
                          <a:gd name="connsiteY9" fmla="*/ 22569 h 67311"/>
                          <a:gd name="connsiteX10" fmla="*/ 202581 w 266317"/>
                          <a:gd name="connsiteY10" fmla="*/ 38387 h 67311"/>
                          <a:gd name="connsiteX11" fmla="*/ 235892 w 266317"/>
                          <a:gd name="connsiteY11" fmla="*/ 47856 h 67311"/>
                          <a:gd name="connsiteX12" fmla="*/ 266317 w 266317"/>
                          <a:gd name="connsiteY12" fmla="*/ 64771 h 67311"/>
                          <a:gd name="connsiteX13" fmla="*/ 263950 w 266317"/>
                          <a:gd name="connsiteY13" fmla="*/ 67311 h 6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317" h="67311">
                            <a:moveTo>
                              <a:pt x="263950" y="67311"/>
                            </a:moveTo>
                            <a:cubicBezTo>
                              <a:pt x="255463" y="59979"/>
                              <a:pt x="245303" y="54668"/>
                              <a:pt x="234738" y="50627"/>
                            </a:cubicBezTo>
                            <a:cubicBezTo>
                              <a:pt x="224115" y="46528"/>
                              <a:pt x="213030" y="43641"/>
                              <a:pt x="201888" y="40870"/>
                            </a:cubicBezTo>
                            <a:lnTo>
                              <a:pt x="135035" y="24243"/>
                            </a:lnTo>
                            <a:cubicBezTo>
                              <a:pt x="112750" y="18759"/>
                              <a:pt x="90466" y="13043"/>
                              <a:pt x="68181" y="7674"/>
                            </a:cubicBezTo>
                            <a:cubicBezTo>
                              <a:pt x="56981" y="5076"/>
                              <a:pt x="45781" y="2767"/>
                              <a:pt x="34351" y="1439"/>
                            </a:cubicBezTo>
                            <a:cubicBezTo>
                              <a:pt x="22977" y="54"/>
                              <a:pt x="11431" y="-293"/>
                              <a:pt x="0" y="920"/>
                            </a:cubicBezTo>
                            <a:cubicBezTo>
                              <a:pt x="11431" y="-408"/>
                              <a:pt x="22977" y="-235"/>
                              <a:pt x="34408" y="1035"/>
                            </a:cubicBezTo>
                            <a:cubicBezTo>
                              <a:pt x="45839" y="2247"/>
                              <a:pt x="57154" y="4441"/>
                              <a:pt x="68412" y="6866"/>
                            </a:cubicBezTo>
                            <a:cubicBezTo>
                              <a:pt x="90812" y="11946"/>
                              <a:pt x="113154" y="17373"/>
                              <a:pt x="135497" y="22569"/>
                            </a:cubicBezTo>
                            <a:lnTo>
                              <a:pt x="202581" y="38387"/>
                            </a:lnTo>
                            <a:cubicBezTo>
                              <a:pt x="213781" y="41043"/>
                              <a:pt x="224981" y="43814"/>
                              <a:pt x="235892" y="47856"/>
                            </a:cubicBezTo>
                            <a:cubicBezTo>
                              <a:pt x="246746" y="51839"/>
                              <a:pt x="257311" y="57208"/>
                              <a:pt x="266317" y="64771"/>
                            </a:cubicBezTo>
                            <a:lnTo>
                              <a:pt x="263950" y="67311"/>
                            </a:lnTo>
                            <a:close/>
                          </a:path>
                        </a:pathLst>
                      </a:custGeom>
                      <a:solidFill>
                        <a:srgbClr val="A0BDAB"/>
                      </a:solidFill>
                      <a:ln w="5770" cap="flat">
                        <a:noFill/>
                        <a:prstDash val="solid"/>
                        <a:miter/>
                      </a:ln>
                    </p:spPr>
                    <p:txBody>
                      <a:bodyPr rtlCol="0" anchor="ctr"/>
                      <a:lstStyle/>
                      <a:p>
                        <a:endParaRPr lang="th-TH"/>
                      </a:p>
                    </p:txBody>
                  </p:sp>
                  <p:sp>
                    <p:nvSpPr>
                      <p:cNvPr id="1760" name="Freeform: Shape 1759">
                        <a:extLst>
                          <a:ext uri="{FF2B5EF4-FFF2-40B4-BE49-F238E27FC236}">
                            <a16:creationId xmlns:a16="http://schemas.microsoft.com/office/drawing/2014/main" id="{F266BEED-3A41-42D0-A98A-904D26199E3C}"/>
                          </a:ext>
                        </a:extLst>
                      </p:cNvPr>
                      <p:cNvSpPr/>
                      <p:nvPr/>
                    </p:nvSpPr>
                    <p:spPr>
                      <a:xfrm>
                        <a:off x="554005" y="4875263"/>
                        <a:ext cx="342349" cy="86713"/>
                      </a:xfrm>
                      <a:custGeom>
                        <a:avLst/>
                        <a:gdLst>
                          <a:gd name="connsiteX0" fmla="*/ 340791 w 342349"/>
                          <a:gd name="connsiteY0" fmla="*/ 86713 h 86713"/>
                          <a:gd name="connsiteX1" fmla="*/ 260255 w 342349"/>
                          <a:gd name="connsiteY1" fmla="*/ 50400 h 86713"/>
                          <a:gd name="connsiteX2" fmla="*/ 218053 w 342349"/>
                          <a:gd name="connsiteY2" fmla="*/ 37641 h 86713"/>
                          <a:gd name="connsiteX3" fmla="*/ 174350 w 342349"/>
                          <a:gd name="connsiteY3" fmla="*/ 31464 h 86713"/>
                          <a:gd name="connsiteX4" fmla="*/ 152239 w 342349"/>
                          <a:gd name="connsiteY4" fmla="*/ 29905 h 86713"/>
                          <a:gd name="connsiteX5" fmla="*/ 130185 w 342349"/>
                          <a:gd name="connsiteY5" fmla="*/ 27249 h 86713"/>
                          <a:gd name="connsiteX6" fmla="*/ 86656 w 342349"/>
                          <a:gd name="connsiteY6" fmla="*/ 18705 h 86713"/>
                          <a:gd name="connsiteX7" fmla="*/ 0 w 342349"/>
                          <a:gd name="connsiteY7" fmla="*/ 0 h 86713"/>
                          <a:gd name="connsiteX8" fmla="*/ 86829 w 342349"/>
                          <a:gd name="connsiteY8" fmla="*/ 17839 h 86713"/>
                          <a:gd name="connsiteX9" fmla="*/ 130358 w 342349"/>
                          <a:gd name="connsiteY9" fmla="*/ 25922 h 86713"/>
                          <a:gd name="connsiteX10" fmla="*/ 152354 w 342349"/>
                          <a:gd name="connsiteY10" fmla="*/ 28346 h 86713"/>
                          <a:gd name="connsiteX11" fmla="*/ 174466 w 342349"/>
                          <a:gd name="connsiteY11" fmla="*/ 29674 h 86713"/>
                          <a:gd name="connsiteX12" fmla="*/ 218515 w 342349"/>
                          <a:gd name="connsiteY12" fmla="*/ 35447 h 86713"/>
                          <a:gd name="connsiteX13" fmla="*/ 261179 w 342349"/>
                          <a:gd name="connsiteY13" fmla="*/ 47860 h 86713"/>
                          <a:gd name="connsiteX14" fmla="*/ 342350 w 342349"/>
                          <a:gd name="connsiteY14" fmla="*/ 83480 h 86713"/>
                          <a:gd name="connsiteX15" fmla="*/ 340791 w 342349"/>
                          <a:gd name="connsiteY15" fmla="*/ 86713 h 8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2349" h="86713">
                            <a:moveTo>
                              <a:pt x="340791" y="86713"/>
                            </a:moveTo>
                            <a:cubicBezTo>
                              <a:pt x="314350" y="73666"/>
                              <a:pt x="287851" y="60618"/>
                              <a:pt x="260255" y="50400"/>
                            </a:cubicBezTo>
                            <a:cubicBezTo>
                              <a:pt x="246457" y="45262"/>
                              <a:pt x="232371" y="40874"/>
                              <a:pt x="218053" y="37641"/>
                            </a:cubicBezTo>
                            <a:cubicBezTo>
                              <a:pt x="203678" y="34408"/>
                              <a:pt x="189072" y="32388"/>
                              <a:pt x="174350" y="31464"/>
                            </a:cubicBezTo>
                            <a:cubicBezTo>
                              <a:pt x="166960" y="30944"/>
                              <a:pt x="159629" y="30540"/>
                              <a:pt x="152239" y="29905"/>
                            </a:cubicBezTo>
                            <a:cubicBezTo>
                              <a:pt x="144849" y="29270"/>
                              <a:pt x="137517" y="28404"/>
                              <a:pt x="130185" y="27249"/>
                            </a:cubicBezTo>
                            <a:cubicBezTo>
                              <a:pt x="115579" y="24998"/>
                              <a:pt x="101089" y="21823"/>
                              <a:pt x="86656" y="18705"/>
                            </a:cubicBezTo>
                            <a:lnTo>
                              <a:pt x="0" y="0"/>
                            </a:lnTo>
                            <a:lnTo>
                              <a:pt x="86829" y="17839"/>
                            </a:lnTo>
                            <a:cubicBezTo>
                              <a:pt x="101319" y="20841"/>
                              <a:pt x="115752" y="23785"/>
                              <a:pt x="130358" y="25922"/>
                            </a:cubicBezTo>
                            <a:cubicBezTo>
                              <a:pt x="137633" y="26961"/>
                              <a:pt x="144965" y="27827"/>
                              <a:pt x="152354" y="28346"/>
                            </a:cubicBezTo>
                            <a:cubicBezTo>
                              <a:pt x="159686" y="28866"/>
                              <a:pt x="167076" y="29212"/>
                              <a:pt x="174466" y="29674"/>
                            </a:cubicBezTo>
                            <a:cubicBezTo>
                              <a:pt x="189245" y="30425"/>
                              <a:pt x="204024" y="32330"/>
                              <a:pt x="218515" y="35447"/>
                            </a:cubicBezTo>
                            <a:cubicBezTo>
                              <a:pt x="233006" y="38565"/>
                              <a:pt x="247265" y="42837"/>
                              <a:pt x="261179" y="47860"/>
                            </a:cubicBezTo>
                            <a:cubicBezTo>
                              <a:pt x="289063" y="57905"/>
                              <a:pt x="315793" y="70722"/>
                              <a:pt x="342350" y="83480"/>
                            </a:cubicBezTo>
                            <a:lnTo>
                              <a:pt x="340791" y="86713"/>
                            </a:lnTo>
                            <a:close/>
                          </a:path>
                        </a:pathLst>
                      </a:custGeom>
                      <a:solidFill>
                        <a:srgbClr val="A0BDAB"/>
                      </a:solidFill>
                      <a:ln w="5770" cap="flat">
                        <a:noFill/>
                        <a:prstDash val="solid"/>
                        <a:miter/>
                      </a:ln>
                    </p:spPr>
                    <p:txBody>
                      <a:bodyPr rtlCol="0" anchor="ctr"/>
                      <a:lstStyle/>
                      <a:p>
                        <a:endParaRPr lang="th-TH"/>
                      </a:p>
                    </p:txBody>
                  </p:sp>
                  <p:sp>
                    <p:nvSpPr>
                      <p:cNvPr id="1761" name="Freeform: Shape 1760">
                        <a:extLst>
                          <a:ext uri="{FF2B5EF4-FFF2-40B4-BE49-F238E27FC236}">
                            <a16:creationId xmlns:a16="http://schemas.microsoft.com/office/drawing/2014/main" id="{3DAEFD0F-5783-46A0-A8BC-933B9C579950}"/>
                          </a:ext>
                        </a:extLst>
                      </p:cNvPr>
                      <p:cNvSpPr/>
                      <p:nvPr/>
                    </p:nvSpPr>
                    <p:spPr>
                      <a:xfrm>
                        <a:off x="406558" y="4937613"/>
                        <a:ext cx="300667" cy="101377"/>
                      </a:xfrm>
                      <a:custGeom>
                        <a:avLst/>
                        <a:gdLst>
                          <a:gd name="connsiteX0" fmla="*/ 298474 w 300667"/>
                          <a:gd name="connsiteY0" fmla="*/ 101377 h 101377"/>
                          <a:gd name="connsiteX1" fmla="*/ 265336 w 300667"/>
                          <a:gd name="connsiteY1" fmla="*/ 79959 h 101377"/>
                          <a:gd name="connsiteX2" fmla="*/ 256618 w 300667"/>
                          <a:gd name="connsiteY2" fmla="*/ 75282 h 101377"/>
                          <a:gd name="connsiteX3" fmla="*/ 247785 w 300667"/>
                          <a:gd name="connsiteY3" fmla="*/ 70837 h 101377"/>
                          <a:gd name="connsiteX4" fmla="*/ 238837 w 300667"/>
                          <a:gd name="connsiteY4" fmla="*/ 66622 h 101377"/>
                          <a:gd name="connsiteX5" fmla="*/ 229773 w 300667"/>
                          <a:gd name="connsiteY5" fmla="*/ 62697 h 101377"/>
                          <a:gd name="connsiteX6" fmla="*/ 192651 w 300667"/>
                          <a:gd name="connsiteY6" fmla="*/ 48783 h 101377"/>
                          <a:gd name="connsiteX7" fmla="*/ 173715 w 300667"/>
                          <a:gd name="connsiteY7" fmla="*/ 42779 h 101377"/>
                          <a:gd name="connsiteX8" fmla="*/ 154606 w 300667"/>
                          <a:gd name="connsiteY8" fmla="*/ 37353 h 101377"/>
                          <a:gd name="connsiteX9" fmla="*/ 77418 w 300667"/>
                          <a:gd name="connsiteY9" fmla="*/ 18301 h 101377"/>
                          <a:gd name="connsiteX10" fmla="*/ 0 w 300667"/>
                          <a:gd name="connsiteY10" fmla="*/ 0 h 101377"/>
                          <a:gd name="connsiteX11" fmla="*/ 77649 w 300667"/>
                          <a:gd name="connsiteY11" fmla="*/ 17435 h 101377"/>
                          <a:gd name="connsiteX12" fmla="*/ 155125 w 300667"/>
                          <a:gd name="connsiteY12" fmla="*/ 35678 h 101377"/>
                          <a:gd name="connsiteX13" fmla="*/ 174350 w 300667"/>
                          <a:gd name="connsiteY13" fmla="*/ 40932 h 101377"/>
                          <a:gd name="connsiteX14" fmla="*/ 193402 w 300667"/>
                          <a:gd name="connsiteY14" fmla="*/ 46763 h 101377"/>
                          <a:gd name="connsiteX15" fmla="*/ 230870 w 300667"/>
                          <a:gd name="connsiteY15" fmla="*/ 60330 h 101377"/>
                          <a:gd name="connsiteX16" fmla="*/ 240049 w 300667"/>
                          <a:gd name="connsiteY16" fmla="*/ 64198 h 101377"/>
                          <a:gd name="connsiteX17" fmla="*/ 249113 w 300667"/>
                          <a:gd name="connsiteY17" fmla="*/ 68354 h 101377"/>
                          <a:gd name="connsiteX18" fmla="*/ 258061 w 300667"/>
                          <a:gd name="connsiteY18" fmla="*/ 72742 h 101377"/>
                          <a:gd name="connsiteX19" fmla="*/ 266894 w 300667"/>
                          <a:gd name="connsiteY19" fmla="*/ 77361 h 101377"/>
                          <a:gd name="connsiteX20" fmla="*/ 300668 w 300667"/>
                          <a:gd name="connsiteY20" fmla="*/ 98606 h 101377"/>
                          <a:gd name="connsiteX21" fmla="*/ 298474 w 300667"/>
                          <a:gd name="connsiteY21" fmla="*/ 101377 h 10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667" h="101377">
                            <a:moveTo>
                              <a:pt x="298474" y="101377"/>
                            </a:moveTo>
                            <a:cubicBezTo>
                              <a:pt x="287851" y="93641"/>
                              <a:pt x="276824" y="86367"/>
                              <a:pt x="265336" y="79959"/>
                            </a:cubicBezTo>
                            <a:cubicBezTo>
                              <a:pt x="262507" y="78284"/>
                              <a:pt x="259505" y="76841"/>
                              <a:pt x="256618" y="75282"/>
                            </a:cubicBezTo>
                            <a:cubicBezTo>
                              <a:pt x="253732" y="73723"/>
                              <a:pt x="250787" y="72222"/>
                              <a:pt x="247785" y="70837"/>
                            </a:cubicBezTo>
                            <a:lnTo>
                              <a:pt x="238837" y="66622"/>
                            </a:lnTo>
                            <a:lnTo>
                              <a:pt x="229773" y="62697"/>
                            </a:lnTo>
                            <a:cubicBezTo>
                              <a:pt x="217591" y="57559"/>
                              <a:pt x="205237" y="52882"/>
                              <a:pt x="192651" y="48783"/>
                            </a:cubicBezTo>
                            <a:cubicBezTo>
                              <a:pt x="186416" y="46647"/>
                              <a:pt x="180066" y="44800"/>
                              <a:pt x="173715" y="42779"/>
                            </a:cubicBezTo>
                            <a:cubicBezTo>
                              <a:pt x="167365" y="40932"/>
                              <a:pt x="161014" y="39027"/>
                              <a:pt x="154606" y="37353"/>
                            </a:cubicBezTo>
                            <a:cubicBezTo>
                              <a:pt x="129031" y="30367"/>
                              <a:pt x="103225" y="24420"/>
                              <a:pt x="77418" y="18301"/>
                            </a:cubicBezTo>
                            <a:lnTo>
                              <a:pt x="0" y="0"/>
                            </a:lnTo>
                            <a:lnTo>
                              <a:pt x="77649" y="17435"/>
                            </a:lnTo>
                            <a:cubicBezTo>
                              <a:pt x="103513" y="23266"/>
                              <a:pt x="129435" y="28924"/>
                              <a:pt x="155125" y="35678"/>
                            </a:cubicBezTo>
                            <a:cubicBezTo>
                              <a:pt x="161534" y="37295"/>
                              <a:pt x="167942" y="39142"/>
                              <a:pt x="174350" y="40932"/>
                            </a:cubicBezTo>
                            <a:cubicBezTo>
                              <a:pt x="180701" y="42837"/>
                              <a:pt x="187109" y="44627"/>
                              <a:pt x="193402" y="46763"/>
                            </a:cubicBezTo>
                            <a:cubicBezTo>
                              <a:pt x="206045" y="50746"/>
                              <a:pt x="218573" y="55307"/>
                              <a:pt x="230870" y="60330"/>
                            </a:cubicBezTo>
                            <a:lnTo>
                              <a:pt x="240049" y="64198"/>
                            </a:lnTo>
                            <a:lnTo>
                              <a:pt x="249113" y="68354"/>
                            </a:lnTo>
                            <a:cubicBezTo>
                              <a:pt x="252173" y="69682"/>
                              <a:pt x="255117" y="71241"/>
                              <a:pt x="258061" y="72742"/>
                            </a:cubicBezTo>
                            <a:cubicBezTo>
                              <a:pt x="261006" y="74301"/>
                              <a:pt x="264008" y="75686"/>
                              <a:pt x="266894" y="77361"/>
                            </a:cubicBezTo>
                            <a:cubicBezTo>
                              <a:pt x="278614" y="83711"/>
                              <a:pt x="289814" y="90870"/>
                              <a:pt x="300668" y="98606"/>
                            </a:cubicBezTo>
                            <a:lnTo>
                              <a:pt x="298474" y="101377"/>
                            </a:lnTo>
                            <a:close/>
                          </a:path>
                        </a:pathLst>
                      </a:custGeom>
                      <a:solidFill>
                        <a:srgbClr val="A0BDAB"/>
                      </a:solidFill>
                      <a:ln w="5770" cap="flat">
                        <a:noFill/>
                        <a:prstDash val="solid"/>
                        <a:miter/>
                      </a:ln>
                    </p:spPr>
                    <p:txBody>
                      <a:bodyPr rtlCol="0" anchor="ctr"/>
                      <a:lstStyle/>
                      <a:p>
                        <a:endParaRPr lang="th-TH"/>
                      </a:p>
                    </p:txBody>
                  </p:sp>
                  <p:sp>
                    <p:nvSpPr>
                      <p:cNvPr id="1762" name="Freeform: Shape 1761">
                        <a:extLst>
                          <a:ext uri="{FF2B5EF4-FFF2-40B4-BE49-F238E27FC236}">
                            <a16:creationId xmlns:a16="http://schemas.microsoft.com/office/drawing/2014/main" id="{A853687E-B415-4A4A-B5B8-8C799E194EE4}"/>
                          </a:ext>
                        </a:extLst>
                      </p:cNvPr>
                      <p:cNvSpPr/>
                      <p:nvPr/>
                    </p:nvSpPr>
                    <p:spPr>
                      <a:xfrm>
                        <a:off x="288150" y="4995057"/>
                        <a:ext cx="292931" cy="88964"/>
                      </a:xfrm>
                      <a:custGeom>
                        <a:avLst/>
                        <a:gdLst>
                          <a:gd name="connsiteX0" fmla="*/ 291719 w 292931"/>
                          <a:gd name="connsiteY0" fmla="*/ 88965 h 88964"/>
                          <a:gd name="connsiteX1" fmla="*/ 219554 w 292931"/>
                          <a:gd name="connsiteY1" fmla="*/ 64660 h 88964"/>
                          <a:gd name="connsiteX2" fmla="*/ 146408 w 292931"/>
                          <a:gd name="connsiteY2" fmla="*/ 43010 h 88964"/>
                          <a:gd name="connsiteX3" fmla="*/ 0 w 292931"/>
                          <a:gd name="connsiteY3" fmla="*/ 0 h 88964"/>
                          <a:gd name="connsiteX4" fmla="*/ 146870 w 292931"/>
                          <a:gd name="connsiteY4" fmla="*/ 41336 h 88964"/>
                          <a:gd name="connsiteX5" fmla="*/ 220305 w 292931"/>
                          <a:gd name="connsiteY5" fmla="*/ 62120 h 88964"/>
                          <a:gd name="connsiteX6" fmla="*/ 292931 w 292931"/>
                          <a:gd name="connsiteY6" fmla="*/ 85674 h 88964"/>
                          <a:gd name="connsiteX7" fmla="*/ 291719 w 292931"/>
                          <a:gd name="connsiteY7" fmla="*/ 88965 h 88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931" h="88964">
                            <a:moveTo>
                              <a:pt x="291719" y="88965"/>
                            </a:moveTo>
                            <a:cubicBezTo>
                              <a:pt x="268049" y="79901"/>
                              <a:pt x="243859" y="72049"/>
                              <a:pt x="219554" y="64660"/>
                            </a:cubicBezTo>
                            <a:cubicBezTo>
                              <a:pt x="195249" y="57270"/>
                              <a:pt x="170829" y="50227"/>
                              <a:pt x="146408" y="43010"/>
                            </a:cubicBezTo>
                            <a:lnTo>
                              <a:pt x="0" y="0"/>
                            </a:lnTo>
                            <a:lnTo>
                              <a:pt x="146870" y="41336"/>
                            </a:lnTo>
                            <a:cubicBezTo>
                              <a:pt x="171348" y="48264"/>
                              <a:pt x="195826" y="55018"/>
                              <a:pt x="220305" y="62120"/>
                            </a:cubicBezTo>
                            <a:cubicBezTo>
                              <a:pt x="244725" y="69278"/>
                              <a:pt x="269030" y="76899"/>
                              <a:pt x="292931" y="85674"/>
                            </a:cubicBezTo>
                            <a:lnTo>
                              <a:pt x="291719" y="88965"/>
                            </a:lnTo>
                            <a:close/>
                          </a:path>
                        </a:pathLst>
                      </a:custGeom>
                      <a:solidFill>
                        <a:srgbClr val="A0BDAB"/>
                      </a:solidFill>
                      <a:ln w="5770" cap="flat">
                        <a:noFill/>
                        <a:prstDash val="solid"/>
                        <a:miter/>
                      </a:ln>
                    </p:spPr>
                    <p:txBody>
                      <a:bodyPr rtlCol="0" anchor="ctr"/>
                      <a:lstStyle/>
                      <a:p>
                        <a:endParaRPr lang="th-TH"/>
                      </a:p>
                    </p:txBody>
                  </p:sp>
                  <p:sp>
                    <p:nvSpPr>
                      <p:cNvPr id="1763" name="Freeform: Shape 1762">
                        <a:extLst>
                          <a:ext uri="{FF2B5EF4-FFF2-40B4-BE49-F238E27FC236}">
                            <a16:creationId xmlns:a16="http://schemas.microsoft.com/office/drawing/2014/main" id="{83FDBF98-E761-4C48-9B31-5606DC227512}"/>
                          </a:ext>
                        </a:extLst>
                      </p:cNvPr>
                      <p:cNvSpPr/>
                      <p:nvPr/>
                    </p:nvSpPr>
                    <p:spPr>
                      <a:xfrm>
                        <a:off x="195202" y="5048285"/>
                        <a:ext cx="227463" cy="81113"/>
                      </a:xfrm>
                      <a:custGeom>
                        <a:avLst/>
                        <a:gdLst>
                          <a:gd name="connsiteX0" fmla="*/ 225905 w 227463"/>
                          <a:gd name="connsiteY0" fmla="*/ 81113 h 81113"/>
                          <a:gd name="connsiteX1" fmla="*/ 0 w 227463"/>
                          <a:gd name="connsiteY1" fmla="*/ 0 h 81113"/>
                          <a:gd name="connsiteX2" fmla="*/ 227464 w 227463"/>
                          <a:gd name="connsiteY2" fmla="*/ 77996 h 81113"/>
                          <a:gd name="connsiteX3" fmla="*/ 225905 w 227463"/>
                          <a:gd name="connsiteY3" fmla="*/ 81113 h 81113"/>
                        </a:gdLst>
                        <a:ahLst/>
                        <a:cxnLst>
                          <a:cxn ang="0">
                            <a:pos x="connsiteX0" y="connsiteY0"/>
                          </a:cxn>
                          <a:cxn ang="0">
                            <a:pos x="connsiteX1" y="connsiteY1"/>
                          </a:cxn>
                          <a:cxn ang="0">
                            <a:pos x="connsiteX2" y="connsiteY2"/>
                          </a:cxn>
                          <a:cxn ang="0">
                            <a:pos x="connsiteX3" y="connsiteY3"/>
                          </a:cxn>
                        </a:cxnLst>
                        <a:rect l="l" t="t" r="r" b="b"/>
                        <a:pathLst>
                          <a:path w="227463" h="81113">
                            <a:moveTo>
                              <a:pt x="225905" y="81113"/>
                            </a:moveTo>
                            <a:cubicBezTo>
                              <a:pt x="154837" y="44165"/>
                              <a:pt x="78631" y="16800"/>
                              <a:pt x="0" y="0"/>
                            </a:cubicBezTo>
                            <a:cubicBezTo>
                              <a:pt x="78862" y="15645"/>
                              <a:pt x="155587" y="41971"/>
                              <a:pt x="227464" y="77996"/>
                            </a:cubicBezTo>
                            <a:lnTo>
                              <a:pt x="225905" y="81113"/>
                            </a:lnTo>
                            <a:close/>
                          </a:path>
                        </a:pathLst>
                      </a:custGeom>
                      <a:solidFill>
                        <a:srgbClr val="A0BDAB"/>
                      </a:solidFill>
                      <a:ln w="5770" cap="flat">
                        <a:noFill/>
                        <a:prstDash val="solid"/>
                        <a:miter/>
                      </a:ln>
                    </p:spPr>
                    <p:txBody>
                      <a:bodyPr rtlCol="0" anchor="ctr"/>
                      <a:lstStyle/>
                      <a:p>
                        <a:endParaRPr lang="th-TH"/>
                      </a:p>
                    </p:txBody>
                  </p:sp>
                  <p:sp>
                    <p:nvSpPr>
                      <p:cNvPr id="1764" name="Freeform: Shape 1763">
                        <a:extLst>
                          <a:ext uri="{FF2B5EF4-FFF2-40B4-BE49-F238E27FC236}">
                            <a16:creationId xmlns:a16="http://schemas.microsoft.com/office/drawing/2014/main" id="{AC8A9AE3-873A-4B46-980F-683CCA806F06}"/>
                          </a:ext>
                        </a:extLst>
                      </p:cNvPr>
                      <p:cNvSpPr/>
                      <p:nvPr/>
                    </p:nvSpPr>
                    <p:spPr>
                      <a:xfrm>
                        <a:off x="76274" y="5134995"/>
                        <a:ext cx="179719" cy="39607"/>
                      </a:xfrm>
                      <a:custGeom>
                        <a:avLst/>
                        <a:gdLst>
                          <a:gd name="connsiteX0" fmla="*/ 178218 w 179719"/>
                          <a:gd name="connsiteY0" fmla="*/ 39608 h 39607"/>
                          <a:gd name="connsiteX1" fmla="*/ 0 w 179719"/>
                          <a:gd name="connsiteY1" fmla="*/ 235 h 39607"/>
                          <a:gd name="connsiteX2" fmla="*/ 179719 w 179719"/>
                          <a:gd name="connsiteY2" fmla="*/ 36490 h 39607"/>
                          <a:gd name="connsiteX3" fmla="*/ 178218 w 179719"/>
                          <a:gd name="connsiteY3" fmla="*/ 39608 h 39607"/>
                        </a:gdLst>
                        <a:ahLst/>
                        <a:cxnLst>
                          <a:cxn ang="0">
                            <a:pos x="connsiteX0" y="connsiteY0"/>
                          </a:cxn>
                          <a:cxn ang="0">
                            <a:pos x="connsiteX1" y="connsiteY1"/>
                          </a:cxn>
                          <a:cxn ang="0">
                            <a:pos x="connsiteX2" y="connsiteY2"/>
                          </a:cxn>
                          <a:cxn ang="0">
                            <a:pos x="connsiteX3" y="connsiteY3"/>
                          </a:cxn>
                        </a:cxnLst>
                        <a:rect l="l" t="t" r="r" b="b"/>
                        <a:pathLst>
                          <a:path w="179719" h="39607">
                            <a:moveTo>
                              <a:pt x="178218" y="39608"/>
                            </a:moveTo>
                            <a:cubicBezTo>
                              <a:pt x="123200" y="12878"/>
                              <a:pt x="61600" y="-747"/>
                              <a:pt x="0" y="235"/>
                            </a:cubicBezTo>
                            <a:cubicBezTo>
                              <a:pt x="61542" y="-1901"/>
                              <a:pt x="123662" y="10569"/>
                              <a:pt x="179719" y="36490"/>
                            </a:cubicBezTo>
                            <a:lnTo>
                              <a:pt x="178218" y="39608"/>
                            </a:lnTo>
                            <a:close/>
                          </a:path>
                        </a:pathLst>
                      </a:custGeom>
                      <a:solidFill>
                        <a:srgbClr val="A0BDAB"/>
                      </a:solidFill>
                      <a:ln w="5770" cap="flat">
                        <a:noFill/>
                        <a:prstDash val="solid"/>
                        <a:miter/>
                      </a:ln>
                    </p:spPr>
                    <p:txBody>
                      <a:bodyPr rtlCol="0" anchor="ctr"/>
                      <a:lstStyle/>
                      <a:p>
                        <a:endParaRPr lang="th-TH"/>
                      </a:p>
                    </p:txBody>
                  </p:sp>
                </p:grpSp>
              </p:grpSp>
            </p:grpSp>
            <p:grpSp>
              <p:nvGrpSpPr>
                <p:cNvPr id="1652" name="Graphic 3">
                  <a:extLst>
                    <a:ext uri="{FF2B5EF4-FFF2-40B4-BE49-F238E27FC236}">
                      <a16:creationId xmlns:a16="http://schemas.microsoft.com/office/drawing/2014/main" id="{53693874-245C-4F33-BF77-8C87079B29DD}"/>
                    </a:ext>
                  </a:extLst>
                </p:cNvPr>
                <p:cNvGrpSpPr/>
                <p:nvPr/>
              </p:nvGrpSpPr>
              <p:grpSpPr>
                <a:xfrm>
                  <a:off x="371226" y="5065210"/>
                  <a:ext cx="1148510" cy="615898"/>
                  <a:chOff x="371226" y="5065210"/>
                  <a:chExt cx="1148510" cy="615898"/>
                </a:xfrm>
              </p:grpSpPr>
              <p:grpSp>
                <p:nvGrpSpPr>
                  <p:cNvPr id="1729" name="Graphic 3">
                    <a:extLst>
                      <a:ext uri="{FF2B5EF4-FFF2-40B4-BE49-F238E27FC236}">
                        <a16:creationId xmlns:a16="http://schemas.microsoft.com/office/drawing/2014/main" id="{4B43E134-D299-4E3F-A048-F9DB4A390247}"/>
                      </a:ext>
                    </a:extLst>
                  </p:cNvPr>
                  <p:cNvGrpSpPr/>
                  <p:nvPr/>
                </p:nvGrpSpPr>
                <p:grpSpPr>
                  <a:xfrm>
                    <a:off x="371226" y="5065210"/>
                    <a:ext cx="1148510" cy="615898"/>
                    <a:chOff x="371226" y="5065210"/>
                    <a:chExt cx="1148510" cy="615898"/>
                  </a:xfrm>
                  <a:solidFill>
                    <a:srgbClr val="FBFFFF"/>
                  </a:solidFill>
                </p:grpSpPr>
                <p:sp>
                  <p:nvSpPr>
                    <p:cNvPr id="1746" name="Freeform: Shape 1745">
                      <a:extLst>
                        <a:ext uri="{FF2B5EF4-FFF2-40B4-BE49-F238E27FC236}">
                          <a16:creationId xmlns:a16="http://schemas.microsoft.com/office/drawing/2014/main" id="{8B6409CE-C333-4B75-9197-2ED2D5F6905A}"/>
                        </a:ext>
                      </a:extLst>
                    </p:cNvPr>
                    <p:cNvSpPr/>
                    <p:nvPr/>
                  </p:nvSpPr>
                  <p:spPr>
                    <a:xfrm>
                      <a:off x="371226" y="5180145"/>
                      <a:ext cx="1148510" cy="500963"/>
                    </a:xfrm>
                    <a:custGeom>
                      <a:avLst/>
                      <a:gdLst>
                        <a:gd name="connsiteX0" fmla="*/ 1125540 w 1148510"/>
                        <a:gd name="connsiteY0" fmla="*/ 0 h 500963"/>
                        <a:gd name="connsiteX1" fmla="*/ 1147132 w 1148510"/>
                        <a:gd name="connsiteY1" fmla="*/ 41625 h 500963"/>
                        <a:gd name="connsiteX2" fmla="*/ 932427 w 1148510"/>
                        <a:gd name="connsiteY2" fmla="*/ 310309 h 500963"/>
                        <a:gd name="connsiteX3" fmla="*/ 501343 w 1148510"/>
                        <a:gd name="connsiteY3" fmla="*/ 490317 h 500963"/>
                        <a:gd name="connsiteX4" fmla="*/ 221517 w 1148510"/>
                        <a:gd name="connsiteY4" fmla="*/ 473343 h 500963"/>
                        <a:gd name="connsiteX5" fmla="*/ 0 w 1148510"/>
                        <a:gd name="connsiteY5" fmla="*/ 385937 h 500963"/>
                        <a:gd name="connsiteX6" fmla="*/ 1125540 w 1148510"/>
                        <a:gd name="connsiteY6" fmla="*/ 0 h 50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8510" h="500963">
                          <a:moveTo>
                            <a:pt x="1125540" y="0"/>
                          </a:moveTo>
                          <a:cubicBezTo>
                            <a:pt x="1125540" y="0"/>
                            <a:pt x="1155157" y="9064"/>
                            <a:pt x="1147132" y="41625"/>
                          </a:cubicBezTo>
                          <a:cubicBezTo>
                            <a:pt x="1139107" y="74185"/>
                            <a:pt x="1178538" y="163959"/>
                            <a:pt x="932427" y="310309"/>
                          </a:cubicBezTo>
                          <a:cubicBezTo>
                            <a:pt x="686374" y="456659"/>
                            <a:pt x="559537" y="472593"/>
                            <a:pt x="501343" y="490317"/>
                          </a:cubicBezTo>
                          <a:cubicBezTo>
                            <a:pt x="443150" y="508040"/>
                            <a:pt x="284041" y="504461"/>
                            <a:pt x="221517" y="473343"/>
                          </a:cubicBezTo>
                          <a:cubicBezTo>
                            <a:pt x="158994" y="442226"/>
                            <a:pt x="56289" y="371504"/>
                            <a:pt x="0" y="385937"/>
                          </a:cubicBezTo>
                          <a:cubicBezTo>
                            <a:pt x="0" y="385937"/>
                            <a:pt x="881565" y="37699"/>
                            <a:pt x="1125540" y="0"/>
                          </a:cubicBezTo>
                          <a:close/>
                        </a:path>
                      </a:pathLst>
                    </a:custGeom>
                    <a:solidFill>
                      <a:srgbClr val="FBFFFF"/>
                    </a:solidFill>
                    <a:ln w="5770" cap="flat">
                      <a:noFill/>
                      <a:prstDash val="solid"/>
                      <a:miter/>
                    </a:ln>
                  </p:spPr>
                  <p:txBody>
                    <a:bodyPr rtlCol="0" anchor="ctr"/>
                    <a:lstStyle/>
                    <a:p>
                      <a:endParaRPr lang="th-TH"/>
                    </a:p>
                  </p:txBody>
                </p:sp>
                <p:sp>
                  <p:nvSpPr>
                    <p:cNvPr id="1747" name="Freeform: Shape 1746">
                      <a:extLst>
                        <a:ext uri="{FF2B5EF4-FFF2-40B4-BE49-F238E27FC236}">
                          <a16:creationId xmlns:a16="http://schemas.microsoft.com/office/drawing/2014/main" id="{5F606FA3-41EE-4ECF-BCD4-F5BEDB63B67E}"/>
                        </a:ext>
                      </a:extLst>
                    </p:cNvPr>
                    <p:cNvSpPr/>
                    <p:nvPr/>
                  </p:nvSpPr>
                  <p:spPr>
                    <a:xfrm>
                      <a:off x="371226" y="5065210"/>
                      <a:ext cx="1132263" cy="500930"/>
                    </a:xfrm>
                    <a:custGeom>
                      <a:avLst/>
                      <a:gdLst>
                        <a:gd name="connsiteX0" fmla="*/ 1116072 w 1132263"/>
                        <a:gd name="connsiteY0" fmla="*/ 131273 h 500930"/>
                        <a:gd name="connsiteX1" fmla="*/ 1111396 w 1132263"/>
                        <a:gd name="connsiteY1" fmla="*/ 49236 h 500930"/>
                        <a:gd name="connsiteX2" fmla="*/ 539446 w 1132263"/>
                        <a:gd name="connsiteY2" fmla="*/ 62919 h 500930"/>
                        <a:gd name="connsiteX3" fmla="*/ 46936 w 1132263"/>
                        <a:gd name="connsiteY3" fmla="*/ 386275 h 500930"/>
                        <a:gd name="connsiteX4" fmla="*/ 0 w 1132263"/>
                        <a:gd name="connsiteY4" fmla="*/ 500930 h 500930"/>
                        <a:gd name="connsiteX5" fmla="*/ 1116072 w 1132263"/>
                        <a:gd name="connsiteY5" fmla="*/ 131273 h 500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2263" h="500930">
                          <a:moveTo>
                            <a:pt x="1116072" y="131273"/>
                          </a:moveTo>
                          <a:cubicBezTo>
                            <a:pt x="1116072" y="131273"/>
                            <a:pt x="1155445" y="93401"/>
                            <a:pt x="1111396" y="49236"/>
                          </a:cubicBezTo>
                          <a:cubicBezTo>
                            <a:pt x="1067346" y="5071"/>
                            <a:pt x="900097" y="-40768"/>
                            <a:pt x="539446" y="62919"/>
                          </a:cubicBezTo>
                          <a:cubicBezTo>
                            <a:pt x="178796" y="166605"/>
                            <a:pt x="91678" y="241656"/>
                            <a:pt x="46936" y="386275"/>
                          </a:cubicBezTo>
                          <a:cubicBezTo>
                            <a:pt x="46936" y="386275"/>
                            <a:pt x="52420" y="481936"/>
                            <a:pt x="0" y="500930"/>
                          </a:cubicBezTo>
                          <a:cubicBezTo>
                            <a:pt x="0" y="500872"/>
                            <a:pt x="736601" y="342341"/>
                            <a:pt x="1116072" y="131273"/>
                          </a:cubicBezTo>
                          <a:close/>
                        </a:path>
                      </a:pathLst>
                    </a:custGeom>
                    <a:solidFill>
                      <a:srgbClr val="FBFFFF"/>
                    </a:solidFill>
                    <a:ln w="5770" cap="flat">
                      <a:noFill/>
                      <a:prstDash val="solid"/>
                      <a:miter/>
                    </a:ln>
                  </p:spPr>
                  <p:txBody>
                    <a:bodyPr rtlCol="0" anchor="ctr"/>
                    <a:lstStyle/>
                    <a:p>
                      <a:endParaRPr lang="th-TH"/>
                    </a:p>
                  </p:txBody>
                </p:sp>
              </p:grpSp>
              <p:grpSp>
                <p:nvGrpSpPr>
                  <p:cNvPr id="1730" name="Graphic 3">
                    <a:extLst>
                      <a:ext uri="{FF2B5EF4-FFF2-40B4-BE49-F238E27FC236}">
                        <a16:creationId xmlns:a16="http://schemas.microsoft.com/office/drawing/2014/main" id="{9377430C-B6C3-44E3-B313-79F336EC20DE}"/>
                      </a:ext>
                    </a:extLst>
                  </p:cNvPr>
                  <p:cNvGrpSpPr/>
                  <p:nvPr/>
                </p:nvGrpSpPr>
                <p:grpSpPr>
                  <a:xfrm>
                    <a:off x="378530" y="5070318"/>
                    <a:ext cx="1137317" cy="606184"/>
                    <a:chOff x="378530" y="5070318"/>
                    <a:chExt cx="1137317" cy="606184"/>
                  </a:xfrm>
                  <a:solidFill>
                    <a:srgbClr val="A0BDAB"/>
                  </a:solidFill>
                </p:grpSpPr>
                <p:pic>
                  <p:nvPicPr>
                    <p:cNvPr id="1731" name="Picture 1730">
                      <a:extLst>
                        <a:ext uri="{FF2B5EF4-FFF2-40B4-BE49-F238E27FC236}">
                          <a16:creationId xmlns:a16="http://schemas.microsoft.com/office/drawing/2014/main" id="{F98C0C24-0CF4-4218-B4CA-6299F6A4D3C2}"/>
                        </a:ext>
                      </a:extLst>
                    </p:cNvPr>
                    <p:cNvPicPr>
                      <a:picLocks noChangeAspect="1"/>
                    </p:cNvPicPr>
                    <p:nvPr/>
                  </p:nvPicPr>
                  <p:blipFill>
                    <a:blip r:embed="rId53"/>
                    <a:stretch>
                      <a:fillRect/>
                    </a:stretch>
                  </p:blipFill>
                  <p:spPr>
                    <a:xfrm>
                      <a:off x="378530" y="5185782"/>
                      <a:ext cx="1137317" cy="490720"/>
                    </a:xfrm>
                    <a:custGeom>
                      <a:avLst/>
                      <a:gdLst>
                        <a:gd name="connsiteX0" fmla="*/ 259 w 1137317"/>
                        <a:gd name="connsiteY0" fmla="*/ 338 h 490720"/>
                        <a:gd name="connsiteX1" fmla="*/ 1137577 w 1137317"/>
                        <a:gd name="connsiteY1" fmla="*/ 338 h 490720"/>
                        <a:gd name="connsiteX2" fmla="*/ 1137577 w 1137317"/>
                        <a:gd name="connsiteY2" fmla="*/ 491058 h 490720"/>
                        <a:gd name="connsiteX3" fmla="*/ 259 w 1137317"/>
                        <a:gd name="connsiteY3" fmla="*/ 491058 h 490720"/>
                      </a:gdLst>
                      <a:ahLst/>
                      <a:cxnLst>
                        <a:cxn ang="0">
                          <a:pos x="connsiteX0" y="connsiteY0"/>
                        </a:cxn>
                        <a:cxn ang="0">
                          <a:pos x="connsiteX1" y="connsiteY1"/>
                        </a:cxn>
                        <a:cxn ang="0">
                          <a:pos x="connsiteX2" y="connsiteY2"/>
                        </a:cxn>
                        <a:cxn ang="0">
                          <a:pos x="connsiteX3" y="connsiteY3"/>
                        </a:cxn>
                      </a:cxnLst>
                      <a:rect l="l" t="t" r="r" b="b"/>
                      <a:pathLst>
                        <a:path w="1137317" h="490720">
                          <a:moveTo>
                            <a:pt x="259" y="338"/>
                          </a:moveTo>
                          <a:lnTo>
                            <a:pt x="1137577" y="338"/>
                          </a:lnTo>
                          <a:lnTo>
                            <a:pt x="1137577" y="491058"/>
                          </a:lnTo>
                          <a:lnTo>
                            <a:pt x="259" y="491058"/>
                          </a:lnTo>
                          <a:close/>
                        </a:path>
                      </a:pathLst>
                    </a:custGeom>
                  </p:spPr>
                </p:pic>
                <p:pic>
                  <p:nvPicPr>
                    <p:cNvPr id="1732" name="Picture 1731">
                      <a:extLst>
                        <a:ext uri="{FF2B5EF4-FFF2-40B4-BE49-F238E27FC236}">
                          <a16:creationId xmlns:a16="http://schemas.microsoft.com/office/drawing/2014/main" id="{B4AFD4A8-51DA-4DC5-BB5B-B3B191EAB9FB}"/>
                        </a:ext>
                      </a:extLst>
                    </p:cNvPr>
                    <p:cNvPicPr>
                      <a:picLocks noChangeAspect="1"/>
                    </p:cNvPicPr>
                    <p:nvPr/>
                  </p:nvPicPr>
                  <p:blipFill>
                    <a:blip r:embed="rId54"/>
                    <a:stretch>
                      <a:fillRect/>
                    </a:stretch>
                  </p:blipFill>
                  <p:spPr>
                    <a:xfrm>
                      <a:off x="378530" y="5070318"/>
                      <a:ext cx="1119997" cy="496493"/>
                    </a:xfrm>
                    <a:custGeom>
                      <a:avLst/>
                      <a:gdLst>
                        <a:gd name="connsiteX0" fmla="*/ 259 w 1119997"/>
                        <a:gd name="connsiteY0" fmla="*/ 318 h 496493"/>
                        <a:gd name="connsiteX1" fmla="*/ 1120257 w 1119997"/>
                        <a:gd name="connsiteY1" fmla="*/ 318 h 496493"/>
                        <a:gd name="connsiteX2" fmla="*/ 1120257 w 1119997"/>
                        <a:gd name="connsiteY2" fmla="*/ 496812 h 496493"/>
                        <a:gd name="connsiteX3" fmla="*/ 259 w 1119997"/>
                        <a:gd name="connsiteY3" fmla="*/ 496812 h 496493"/>
                      </a:gdLst>
                      <a:ahLst/>
                      <a:cxnLst>
                        <a:cxn ang="0">
                          <a:pos x="connsiteX0" y="connsiteY0"/>
                        </a:cxn>
                        <a:cxn ang="0">
                          <a:pos x="connsiteX1" y="connsiteY1"/>
                        </a:cxn>
                        <a:cxn ang="0">
                          <a:pos x="connsiteX2" y="connsiteY2"/>
                        </a:cxn>
                        <a:cxn ang="0">
                          <a:pos x="connsiteX3" y="connsiteY3"/>
                        </a:cxn>
                      </a:cxnLst>
                      <a:rect l="l" t="t" r="r" b="b"/>
                      <a:pathLst>
                        <a:path w="1119997" h="496493">
                          <a:moveTo>
                            <a:pt x="259" y="318"/>
                          </a:moveTo>
                          <a:lnTo>
                            <a:pt x="1120257" y="318"/>
                          </a:lnTo>
                          <a:lnTo>
                            <a:pt x="1120257" y="496812"/>
                          </a:lnTo>
                          <a:lnTo>
                            <a:pt x="259" y="496812"/>
                          </a:lnTo>
                          <a:close/>
                        </a:path>
                      </a:pathLst>
                    </a:custGeom>
                  </p:spPr>
                </p:pic>
                <p:grpSp>
                  <p:nvGrpSpPr>
                    <p:cNvPr id="1733" name="Graphic 3">
                      <a:extLst>
                        <a:ext uri="{FF2B5EF4-FFF2-40B4-BE49-F238E27FC236}">
                          <a16:creationId xmlns:a16="http://schemas.microsoft.com/office/drawing/2014/main" id="{379BDBE3-CFE9-4F02-8B9A-BB0E4701B0CE}"/>
                        </a:ext>
                      </a:extLst>
                    </p:cNvPr>
                    <p:cNvGrpSpPr/>
                    <p:nvPr/>
                  </p:nvGrpSpPr>
                  <p:grpSpPr>
                    <a:xfrm>
                      <a:off x="494715" y="5136126"/>
                      <a:ext cx="964814" cy="507836"/>
                      <a:chOff x="494715" y="5136126"/>
                      <a:chExt cx="964814" cy="507836"/>
                    </a:xfrm>
                    <a:solidFill>
                      <a:srgbClr val="A0BDAB"/>
                    </a:solidFill>
                  </p:grpSpPr>
                  <p:sp>
                    <p:nvSpPr>
                      <p:cNvPr id="1734" name="Freeform: Shape 1733">
                        <a:extLst>
                          <a:ext uri="{FF2B5EF4-FFF2-40B4-BE49-F238E27FC236}">
                            <a16:creationId xmlns:a16="http://schemas.microsoft.com/office/drawing/2014/main" id="{F0B12C36-D462-4B1B-A4ED-5DFA313DA26F}"/>
                          </a:ext>
                        </a:extLst>
                      </p:cNvPr>
                      <p:cNvSpPr/>
                      <p:nvPr/>
                    </p:nvSpPr>
                    <p:spPr>
                      <a:xfrm>
                        <a:off x="1245344" y="5208837"/>
                        <a:ext cx="214185" cy="281442"/>
                      </a:xfrm>
                      <a:custGeom>
                        <a:avLst/>
                        <a:gdLst>
                          <a:gd name="connsiteX0" fmla="*/ 213666 w 214185"/>
                          <a:gd name="connsiteY0" fmla="*/ 7563 h 281442"/>
                          <a:gd name="connsiteX1" fmla="*/ 0 w 214185"/>
                          <a:gd name="connsiteY1" fmla="*/ 281443 h 281442"/>
                          <a:gd name="connsiteX2" fmla="*/ 214185 w 214185"/>
                          <a:gd name="connsiteY2" fmla="*/ 0 h 281442"/>
                          <a:gd name="connsiteX3" fmla="*/ 213666 w 214185"/>
                          <a:gd name="connsiteY3" fmla="*/ 7563 h 281442"/>
                        </a:gdLst>
                        <a:ahLst/>
                        <a:cxnLst>
                          <a:cxn ang="0">
                            <a:pos x="connsiteX0" y="connsiteY0"/>
                          </a:cxn>
                          <a:cxn ang="0">
                            <a:pos x="connsiteX1" y="connsiteY1"/>
                          </a:cxn>
                          <a:cxn ang="0">
                            <a:pos x="connsiteX2" y="connsiteY2"/>
                          </a:cxn>
                          <a:cxn ang="0">
                            <a:pos x="connsiteX3" y="connsiteY3"/>
                          </a:cxn>
                        </a:cxnLst>
                        <a:rect l="l" t="t" r="r" b="b"/>
                        <a:pathLst>
                          <a:path w="214185" h="281442">
                            <a:moveTo>
                              <a:pt x="213666" y="7563"/>
                            </a:moveTo>
                            <a:cubicBezTo>
                              <a:pt x="171348" y="118754"/>
                              <a:pt x="98952" y="216148"/>
                              <a:pt x="0" y="281443"/>
                            </a:cubicBezTo>
                            <a:cubicBezTo>
                              <a:pt x="98317" y="215167"/>
                              <a:pt x="173196" y="110845"/>
                              <a:pt x="214185" y="0"/>
                            </a:cubicBezTo>
                            <a:lnTo>
                              <a:pt x="213666" y="7563"/>
                            </a:lnTo>
                            <a:close/>
                          </a:path>
                        </a:pathLst>
                      </a:custGeom>
                      <a:solidFill>
                        <a:srgbClr val="A0BDAB"/>
                      </a:solidFill>
                      <a:ln w="5770" cap="flat">
                        <a:noFill/>
                        <a:prstDash val="solid"/>
                        <a:miter/>
                      </a:ln>
                    </p:spPr>
                    <p:txBody>
                      <a:bodyPr rtlCol="0" anchor="ctr"/>
                      <a:lstStyle/>
                      <a:p>
                        <a:endParaRPr lang="th-TH"/>
                      </a:p>
                    </p:txBody>
                  </p:sp>
                  <p:sp>
                    <p:nvSpPr>
                      <p:cNvPr id="1735" name="Freeform: Shape 1734">
                        <a:extLst>
                          <a:ext uri="{FF2B5EF4-FFF2-40B4-BE49-F238E27FC236}">
                            <a16:creationId xmlns:a16="http://schemas.microsoft.com/office/drawing/2014/main" id="{A4AE89B7-CE30-4059-BCDD-A1A03E2EA2DE}"/>
                          </a:ext>
                        </a:extLst>
                      </p:cNvPr>
                      <p:cNvSpPr/>
                      <p:nvPr/>
                    </p:nvSpPr>
                    <p:spPr>
                      <a:xfrm>
                        <a:off x="1101130" y="5276499"/>
                        <a:ext cx="211125" cy="277170"/>
                      </a:xfrm>
                      <a:custGeom>
                        <a:avLst/>
                        <a:gdLst>
                          <a:gd name="connsiteX0" fmla="*/ 196981 w 211125"/>
                          <a:gd name="connsiteY0" fmla="*/ 23843 h 277170"/>
                          <a:gd name="connsiteX1" fmla="*/ 150507 w 211125"/>
                          <a:gd name="connsiteY1" fmla="*/ 89369 h 277170"/>
                          <a:gd name="connsiteX2" fmla="*/ 102301 w 211125"/>
                          <a:gd name="connsiteY2" fmla="*/ 153567 h 277170"/>
                          <a:gd name="connsiteX3" fmla="*/ 53344 w 211125"/>
                          <a:gd name="connsiteY3" fmla="*/ 217187 h 277170"/>
                          <a:gd name="connsiteX4" fmla="*/ 0 w 211125"/>
                          <a:gd name="connsiteY4" fmla="*/ 277171 h 277170"/>
                          <a:gd name="connsiteX5" fmla="*/ 52651 w 211125"/>
                          <a:gd name="connsiteY5" fmla="*/ 216610 h 277170"/>
                          <a:gd name="connsiteX6" fmla="*/ 100915 w 211125"/>
                          <a:gd name="connsiteY6" fmla="*/ 152470 h 277170"/>
                          <a:gd name="connsiteX7" fmla="*/ 148429 w 211125"/>
                          <a:gd name="connsiteY7" fmla="*/ 87752 h 277170"/>
                          <a:gd name="connsiteX8" fmla="*/ 211125 w 211125"/>
                          <a:gd name="connsiteY8" fmla="*/ 0 h 277170"/>
                          <a:gd name="connsiteX9" fmla="*/ 196981 w 211125"/>
                          <a:gd name="connsiteY9" fmla="*/ 23843 h 27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125" h="277170">
                            <a:moveTo>
                              <a:pt x="196981" y="23843"/>
                            </a:moveTo>
                            <a:cubicBezTo>
                              <a:pt x="182144" y="46185"/>
                              <a:pt x="166441" y="67893"/>
                              <a:pt x="150507" y="89369"/>
                            </a:cubicBezTo>
                            <a:cubicBezTo>
                              <a:pt x="134515" y="110845"/>
                              <a:pt x="118350" y="132206"/>
                              <a:pt x="102301" y="153567"/>
                            </a:cubicBezTo>
                            <a:cubicBezTo>
                              <a:pt x="86194" y="174928"/>
                              <a:pt x="70144" y="196346"/>
                              <a:pt x="53344" y="217187"/>
                            </a:cubicBezTo>
                            <a:cubicBezTo>
                              <a:pt x="36544" y="238028"/>
                              <a:pt x="18994" y="258292"/>
                              <a:pt x="0" y="277171"/>
                            </a:cubicBezTo>
                            <a:cubicBezTo>
                              <a:pt x="18763" y="258061"/>
                              <a:pt x="36082" y="237624"/>
                              <a:pt x="52651" y="216610"/>
                            </a:cubicBezTo>
                            <a:cubicBezTo>
                              <a:pt x="69221" y="195596"/>
                              <a:pt x="85039" y="174004"/>
                              <a:pt x="100915" y="152470"/>
                            </a:cubicBezTo>
                            <a:cubicBezTo>
                              <a:pt x="116734" y="130878"/>
                              <a:pt x="132668" y="109402"/>
                              <a:pt x="148429" y="87752"/>
                            </a:cubicBezTo>
                            <a:cubicBezTo>
                              <a:pt x="164132" y="66103"/>
                              <a:pt x="196577" y="22400"/>
                              <a:pt x="211125" y="0"/>
                            </a:cubicBezTo>
                            <a:lnTo>
                              <a:pt x="196981" y="23843"/>
                            </a:lnTo>
                            <a:close/>
                          </a:path>
                        </a:pathLst>
                      </a:custGeom>
                      <a:solidFill>
                        <a:srgbClr val="A0BDAB"/>
                      </a:solidFill>
                      <a:ln w="5770" cap="flat">
                        <a:noFill/>
                        <a:prstDash val="solid"/>
                        <a:miter/>
                      </a:ln>
                    </p:spPr>
                    <p:txBody>
                      <a:bodyPr rtlCol="0" anchor="ctr"/>
                      <a:lstStyle/>
                      <a:p>
                        <a:endParaRPr lang="th-TH"/>
                      </a:p>
                    </p:txBody>
                  </p:sp>
                  <p:sp>
                    <p:nvSpPr>
                      <p:cNvPr id="1736" name="Freeform: Shape 1735">
                        <a:extLst>
                          <a:ext uri="{FF2B5EF4-FFF2-40B4-BE49-F238E27FC236}">
                            <a16:creationId xmlns:a16="http://schemas.microsoft.com/office/drawing/2014/main" id="{E1CB5DC3-30F5-4E04-9E75-0086F135AEDE}"/>
                          </a:ext>
                        </a:extLst>
                      </p:cNvPr>
                      <p:cNvSpPr/>
                      <p:nvPr/>
                    </p:nvSpPr>
                    <p:spPr>
                      <a:xfrm>
                        <a:off x="926318" y="5360557"/>
                        <a:ext cx="183471" cy="252403"/>
                      </a:xfrm>
                      <a:custGeom>
                        <a:avLst/>
                        <a:gdLst>
                          <a:gd name="connsiteX0" fmla="*/ 183472 w 183471"/>
                          <a:gd name="connsiteY0" fmla="*/ 346 h 252403"/>
                          <a:gd name="connsiteX1" fmla="*/ 178680 w 183471"/>
                          <a:gd name="connsiteY1" fmla="*/ 40585 h 252403"/>
                          <a:gd name="connsiteX2" fmla="*/ 168692 w 183471"/>
                          <a:gd name="connsiteY2" fmla="*/ 79959 h 252403"/>
                          <a:gd name="connsiteX3" fmla="*/ 148602 w 183471"/>
                          <a:gd name="connsiteY3" fmla="*/ 115290 h 252403"/>
                          <a:gd name="connsiteX4" fmla="*/ 119620 w 183471"/>
                          <a:gd name="connsiteY4" fmla="*/ 143579 h 252403"/>
                          <a:gd name="connsiteX5" fmla="*/ 0 w 183471"/>
                          <a:gd name="connsiteY5" fmla="*/ 252404 h 252403"/>
                          <a:gd name="connsiteX6" fmla="*/ 118408 w 183471"/>
                          <a:gd name="connsiteY6" fmla="*/ 142251 h 252403"/>
                          <a:gd name="connsiteX7" fmla="*/ 146928 w 183471"/>
                          <a:gd name="connsiteY7" fmla="*/ 113847 h 252403"/>
                          <a:gd name="connsiteX8" fmla="*/ 166268 w 183471"/>
                          <a:gd name="connsiteY8" fmla="*/ 79035 h 252403"/>
                          <a:gd name="connsiteX9" fmla="*/ 175678 w 183471"/>
                          <a:gd name="connsiteY9" fmla="*/ 40066 h 252403"/>
                          <a:gd name="connsiteX10" fmla="*/ 180008 w 183471"/>
                          <a:gd name="connsiteY10" fmla="*/ 0 h 252403"/>
                          <a:gd name="connsiteX11" fmla="*/ 183472 w 183471"/>
                          <a:gd name="connsiteY11" fmla="*/ 346 h 2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471" h="252403">
                            <a:moveTo>
                              <a:pt x="183472" y="346"/>
                            </a:moveTo>
                            <a:cubicBezTo>
                              <a:pt x="182202" y="13740"/>
                              <a:pt x="180932" y="27249"/>
                              <a:pt x="178680" y="40585"/>
                            </a:cubicBezTo>
                            <a:cubicBezTo>
                              <a:pt x="176544" y="53922"/>
                              <a:pt x="173427" y="67200"/>
                              <a:pt x="168692" y="79959"/>
                            </a:cubicBezTo>
                            <a:cubicBezTo>
                              <a:pt x="163901" y="92660"/>
                              <a:pt x="157377" y="104841"/>
                              <a:pt x="148602" y="115290"/>
                            </a:cubicBezTo>
                            <a:cubicBezTo>
                              <a:pt x="139827" y="125740"/>
                              <a:pt x="129492" y="134458"/>
                              <a:pt x="119620" y="143579"/>
                            </a:cubicBezTo>
                            <a:lnTo>
                              <a:pt x="0" y="252404"/>
                            </a:lnTo>
                            <a:lnTo>
                              <a:pt x="118408" y="142251"/>
                            </a:lnTo>
                            <a:cubicBezTo>
                              <a:pt x="128222" y="133014"/>
                              <a:pt x="138441" y="124181"/>
                              <a:pt x="146928" y="113847"/>
                            </a:cubicBezTo>
                            <a:cubicBezTo>
                              <a:pt x="155414" y="103513"/>
                              <a:pt x="161649" y="91505"/>
                              <a:pt x="166268" y="79035"/>
                            </a:cubicBezTo>
                            <a:cubicBezTo>
                              <a:pt x="170771" y="66449"/>
                              <a:pt x="173715" y="53344"/>
                              <a:pt x="175678" y="40066"/>
                            </a:cubicBezTo>
                            <a:cubicBezTo>
                              <a:pt x="177756" y="26788"/>
                              <a:pt x="178853" y="13394"/>
                              <a:pt x="180008" y="0"/>
                            </a:cubicBezTo>
                            <a:lnTo>
                              <a:pt x="183472" y="346"/>
                            </a:lnTo>
                            <a:close/>
                          </a:path>
                        </a:pathLst>
                      </a:custGeom>
                      <a:solidFill>
                        <a:srgbClr val="A0BDAB"/>
                      </a:solidFill>
                      <a:ln w="5770" cap="flat">
                        <a:noFill/>
                        <a:prstDash val="solid"/>
                        <a:miter/>
                      </a:ln>
                    </p:spPr>
                    <p:txBody>
                      <a:bodyPr rtlCol="0" anchor="ctr"/>
                      <a:lstStyle/>
                      <a:p>
                        <a:endParaRPr lang="th-TH"/>
                      </a:p>
                    </p:txBody>
                  </p:sp>
                  <p:sp>
                    <p:nvSpPr>
                      <p:cNvPr id="1737" name="Freeform: Shape 1736">
                        <a:extLst>
                          <a:ext uri="{FF2B5EF4-FFF2-40B4-BE49-F238E27FC236}">
                            <a16:creationId xmlns:a16="http://schemas.microsoft.com/office/drawing/2014/main" id="{67D95CE0-30A5-486C-910E-E94C6D6D1598}"/>
                          </a:ext>
                        </a:extLst>
                      </p:cNvPr>
                      <p:cNvSpPr/>
                      <p:nvPr/>
                    </p:nvSpPr>
                    <p:spPr>
                      <a:xfrm>
                        <a:off x="808718" y="5401489"/>
                        <a:ext cx="174292" cy="242473"/>
                      </a:xfrm>
                      <a:custGeom>
                        <a:avLst/>
                        <a:gdLst>
                          <a:gd name="connsiteX0" fmla="*/ 174292 w 174292"/>
                          <a:gd name="connsiteY0" fmla="*/ 1270 h 242473"/>
                          <a:gd name="connsiteX1" fmla="*/ 136074 w 174292"/>
                          <a:gd name="connsiteY1" fmla="*/ 65352 h 242473"/>
                          <a:gd name="connsiteX2" fmla="*/ 91736 w 174292"/>
                          <a:gd name="connsiteY2" fmla="*/ 125163 h 242473"/>
                          <a:gd name="connsiteX3" fmla="*/ 0 w 174292"/>
                          <a:gd name="connsiteY3" fmla="*/ 242474 h 242473"/>
                          <a:gd name="connsiteX4" fmla="*/ 90350 w 174292"/>
                          <a:gd name="connsiteY4" fmla="*/ 124181 h 242473"/>
                          <a:gd name="connsiteX5" fmla="*/ 133996 w 174292"/>
                          <a:gd name="connsiteY5" fmla="*/ 63909 h 242473"/>
                          <a:gd name="connsiteX6" fmla="*/ 171117 w 174292"/>
                          <a:gd name="connsiteY6" fmla="*/ 0 h 242473"/>
                          <a:gd name="connsiteX7" fmla="*/ 174292 w 174292"/>
                          <a:gd name="connsiteY7" fmla="*/ 1270 h 242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292" h="242473">
                            <a:moveTo>
                              <a:pt x="174292" y="1270"/>
                            </a:moveTo>
                            <a:cubicBezTo>
                              <a:pt x="164478" y="24363"/>
                              <a:pt x="150565" y="45262"/>
                              <a:pt x="136074" y="65352"/>
                            </a:cubicBezTo>
                            <a:cubicBezTo>
                              <a:pt x="121468" y="85443"/>
                              <a:pt x="106689" y="105361"/>
                              <a:pt x="91736" y="125163"/>
                            </a:cubicBezTo>
                            <a:cubicBezTo>
                              <a:pt x="61831" y="164767"/>
                              <a:pt x="31233" y="203851"/>
                              <a:pt x="0" y="242474"/>
                            </a:cubicBezTo>
                            <a:cubicBezTo>
                              <a:pt x="30771" y="203562"/>
                              <a:pt x="60907" y="164074"/>
                              <a:pt x="90350" y="124181"/>
                            </a:cubicBezTo>
                            <a:cubicBezTo>
                              <a:pt x="105072" y="104206"/>
                              <a:pt x="119620" y="84115"/>
                              <a:pt x="133996" y="63909"/>
                            </a:cubicBezTo>
                            <a:cubicBezTo>
                              <a:pt x="148255" y="43703"/>
                              <a:pt x="161822" y="22804"/>
                              <a:pt x="171117" y="0"/>
                            </a:cubicBezTo>
                            <a:lnTo>
                              <a:pt x="174292" y="1270"/>
                            </a:lnTo>
                            <a:close/>
                          </a:path>
                        </a:pathLst>
                      </a:custGeom>
                      <a:solidFill>
                        <a:srgbClr val="A0BDAB"/>
                      </a:solidFill>
                      <a:ln w="5770" cap="flat">
                        <a:noFill/>
                        <a:prstDash val="solid"/>
                        <a:miter/>
                      </a:ln>
                    </p:spPr>
                    <p:txBody>
                      <a:bodyPr rtlCol="0" anchor="ctr"/>
                      <a:lstStyle/>
                      <a:p>
                        <a:endParaRPr lang="th-TH"/>
                      </a:p>
                    </p:txBody>
                  </p:sp>
                  <p:sp>
                    <p:nvSpPr>
                      <p:cNvPr id="1738" name="Freeform: Shape 1737">
                        <a:extLst>
                          <a:ext uri="{FF2B5EF4-FFF2-40B4-BE49-F238E27FC236}">
                            <a16:creationId xmlns:a16="http://schemas.microsoft.com/office/drawing/2014/main" id="{EDBB9569-E68D-4846-9521-2C8F6AB4E3F2}"/>
                          </a:ext>
                        </a:extLst>
                      </p:cNvPr>
                      <p:cNvSpPr/>
                      <p:nvPr/>
                    </p:nvSpPr>
                    <p:spPr>
                      <a:xfrm>
                        <a:off x="677782" y="5453909"/>
                        <a:ext cx="146350" cy="176486"/>
                      </a:xfrm>
                      <a:custGeom>
                        <a:avLst/>
                        <a:gdLst>
                          <a:gd name="connsiteX0" fmla="*/ 146350 w 146350"/>
                          <a:gd name="connsiteY0" fmla="*/ 2656 h 176486"/>
                          <a:gd name="connsiteX1" fmla="*/ 126029 w 146350"/>
                          <a:gd name="connsiteY1" fmla="*/ 22400 h 176486"/>
                          <a:gd name="connsiteX2" fmla="*/ 110268 w 146350"/>
                          <a:gd name="connsiteY2" fmla="*/ 46128 h 176486"/>
                          <a:gd name="connsiteX3" fmla="*/ 97047 w 146350"/>
                          <a:gd name="connsiteY3" fmla="*/ 71645 h 176486"/>
                          <a:gd name="connsiteX4" fmla="*/ 90062 w 146350"/>
                          <a:gd name="connsiteY4" fmla="*/ 84289 h 176486"/>
                          <a:gd name="connsiteX5" fmla="*/ 82210 w 146350"/>
                          <a:gd name="connsiteY5" fmla="*/ 96412 h 176486"/>
                          <a:gd name="connsiteX6" fmla="*/ 43934 w 146350"/>
                          <a:gd name="connsiteY6" fmla="*/ 139365 h 176486"/>
                          <a:gd name="connsiteX7" fmla="*/ 0 w 146350"/>
                          <a:gd name="connsiteY7" fmla="*/ 176486 h 176486"/>
                          <a:gd name="connsiteX8" fmla="*/ 43356 w 146350"/>
                          <a:gd name="connsiteY8" fmla="*/ 138730 h 176486"/>
                          <a:gd name="connsiteX9" fmla="*/ 80825 w 146350"/>
                          <a:gd name="connsiteY9" fmla="*/ 95431 h 176486"/>
                          <a:gd name="connsiteX10" fmla="*/ 108016 w 146350"/>
                          <a:gd name="connsiteY10" fmla="*/ 44915 h 176486"/>
                          <a:gd name="connsiteX11" fmla="*/ 123662 w 146350"/>
                          <a:gd name="connsiteY11" fmla="*/ 20553 h 176486"/>
                          <a:gd name="connsiteX12" fmla="*/ 144214 w 146350"/>
                          <a:gd name="connsiteY12" fmla="*/ 0 h 176486"/>
                          <a:gd name="connsiteX13" fmla="*/ 146350 w 146350"/>
                          <a:gd name="connsiteY13" fmla="*/ 2656 h 17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350" h="176486">
                            <a:moveTo>
                              <a:pt x="146350" y="2656"/>
                            </a:moveTo>
                            <a:cubicBezTo>
                              <a:pt x="138903" y="8487"/>
                              <a:pt x="132033" y="15126"/>
                              <a:pt x="126029" y="22400"/>
                            </a:cubicBezTo>
                            <a:cubicBezTo>
                              <a:pt x="119967" y="29674"/>
                              <a:pt x="114886" y="37757"/>
                              <a:pt x="110268" y="46128"/>
                            </a:cubicBezTo>
                            <a:cubicBezTo>
                              <a:pt x="105649" y="54499"/>
                              <a:pt x="101493" y="63101"/>
                              <a:pt x="97047" y="71645"/>
                            </a:cubicBezTo>
                            <a:cubicBezTo>
                              <a:pt x="94796" y="75917"/>
                              <a:pt x="92544" y="80132"/>
                              <a:pt x="90062" y="84289"/>
                            </a:cubicBezTo>
                            <a:cubicBezTo>
                              <a:pt x="87579" y="88387"/>
                              <a:pt x="84981" y="92486"/>
                              <a:pt x="82210" y="96412"/>
                            </a:cubicBezTo>
                            <a:cubicBezTo>
                              <a:pt x="71183" y="112231"/>
                              <a:pt x="58020" y="126375"/>
                              <a:pt x="43934" y="139365"/>
                            </a:cubicBezTo>
                            <a:cubicBezTo>
                              <a:pt x="29847" y="152412"/>
                              <a:pt x="14953" y="164478"/>
                              <a:pt x="0" y="176486"/>
                            </a:cubicBezTo>
                            <a:cubicBezTo>
                              <a:pt x="14779" y="164247"/>
                              <a:pt x="29501" y="151950"/>
                              <a:pt x="43356" y="138730"/>
                            </a:cubicBezTo>
                            <a:cubicBezTo>
                              <a:pt x="57212" y="125509"/>
                              <a:pt x="70086" y="111249"/>
                              <a:pt x="80825" y="95431"/>
                            </a:cubicBezTo>
                            <a:cubicBezTo>
                              <a:pt x="91736" y="79728"/>
                              <a:pt x="99010" y="61946"/>
                              <a:pt x="108016" y="44915"/>
                            </a:cubicBezTo>
                            <a:cubicBezTo>
                              <a:pt x="112519" y="36429"/>
                              <a:pt x="117600" y="28115"/>
                              <a:pt x="123662" y="20553"/>
                            </a:cubicBezTo>
                            <a:cubicBezTo>
                              <a:pt x="129723" y="12990"/>
                              <a:pt x="136594" y="6062"/>
                              <a:pt x="144214" y="0"/>
                            </a:cubicBezTo>
                            <a:lnTo>
                              <a:pt x="146350" y="2656"/>
                            </a:lnTo>
                            <a:close/>
                          </a:path>
                        </a:pathLst>
                      </a:custGeom>
                      <a:solidFill>
                        <a:srgbClr val="A0BDAB"/>
                      </a:solidFill>
                      <a:ln w="5770" cap="flat">
                        <a:noFill/>
                        <a:prstDash val="solid"/>
                        <a:miter/>
                      </a:ln>
                    </p:spPr>
                    <p:txBody>
                      <a:bodyPr rtlCol="0" anchor="ctr"/>
                      <a:lstStyle/>
                      <a:p>
                        <a:endParaRPr lang="th-TH"/>
                      </a:p>
                    </p:txBody>
                  </p:sp>
                  <p:sp>
                    <p:nvSpPr>
                      <p:cNvPr id="1739" name="Freeform: Shape 1738">
                        <a:extLst>
                          <a:ext uri="{FF2B5EF4-FFF2-40B4-BE49-F238E27FC236}">
                            <a16:creationId xmlns:a16="http://schemas.microsoft.com/office/drawing/2014/main" id="{6B203983-BE8B-41A6-AD1F-33716065A5BF}"/>
                          </a:ext>
                        </a:extLst>
                      </p:cNvPr>
                      <p:cNvSpPr/>
                      <p:nvPr/>
                    </p:nvSpPr>
                    <p:spPr>
                      <a:xfrm>
                        <a:off x="577386" y="5498478"/>
                        <a:ext cx="76443" cy="108420"/>
                      </a:xfrm>
                      <a:custGeom>
                        <a:avLst/>
                        <a:gdLst>
                          <a:gd name="connsiteX0" fmla="*/ 73724 w 76443"/>
                          <a:gd name="connsiteY0" fmla="*/ 0 h 108420"/>
                          <a:gd name="connsiteX1" fmla="*/ 76437 w 76443"/>
                          <a:gd name="connsiteY1" fmla="*/ 12124 h 108420"/>
                          <a:gd name="connsiteX2" fmla="*/ 74532 w 76443"/>
                          <a:gd name="connsiteY2" fmla="*/ 20610 h 108420"/>
                          <a:gd name="connsiteX3" fmla="*/ 65988 w 76443"/>
                          <a:gd name="connsiteY3" fmla="*/ 35043 h 108420"/>
                          <a:gd name="connsiteX4" fmla="*/ 45608 w 76443"/>
                          <a:gd name="connsiteY4" fmla="*/ 60965 h 108420"/>
                          <a:gd name="connsiteX5" fmla="*/ 0 w 76443"/>
                          <a:gd name="connsiteY5" fmla="*/ 108420 h 108420"/>
                          <a:gd name="connsiteX6" fmla="*/ 44223 w 76443"/>
                          <a:gd name="connsiteY6" fmla="*/ 59868 h 108420"/>
                          <a:gd name="connsiteX7" fmla="*/ 63851 w 76443"/>
                          <a:gd name="connsiteY7" fmla="*/ 33542 h 108420"/>
                          <a:gd name="connsiteX8" fmla="*/ 71645 w 76443"/>
                          <a:gd name="connsiteY8" fmla="*/ 19571 h 108420"/>
                          <a:gd name="connsiteX9" fmla="*/ 71068 w 76443"/>
                          <a:gd name="connsiteY9" fmla="*/ 3291 h 108420"/>
                          <a:gd name="connsiteX10" fmla="*/ 73724 w 76443"/>
                          <a:gd name="connsiteY10" fmla="*/ 0 h 10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443" h="108420">
                            <a:moveTo>
                              <a:pt x="73724" y="0"/>
                            </a:moveTo>
                            <a:cubicBezTo>
                              <a:pt x="75109" y="2713"/>
                              <a:pt x="76552" y="9179"/>
                              <a:pt x="76437" y="12124"/>
                            </a:cubicBezTo>
                            <a:cubicBezTo>
                              <a:pt x="76322" y="15126"/>
                              <a:pt x="75571" y="17955"/>
                              <a:pt x="74532" y="20610"/>
                            </a:cubicBezTo>
                            <a:cubicBezTo>
                              <a:pt x="72454" y="25922"/>
                              <a:pt x="69278" y="30656"/>
                              <a:pt x="65988" y="35043"/>
                            </a:cubicBezTo>
                            <a:cubicBezTo>
                              <a:pt x="59464" y="43876"/>
                              <a:pt x="52709" y="52536"/>
                              <a:pt x="45608" y="60965"/>
                            </a:cubicBezTo>
                            <a:cubicBezTo>
                              <a:pt x="31464" y="77765"/>
                              <a:pt x="16223" y="93641"/>
                              <a:pt x="0" y="108420"/>
                            </a:cubicBezTo>
                            <a:cubicBezTo>
                              <a:pt x="15819" y="93237"/>
                              <a:pt x="30598" y="77014"/>
                              <a:pt x="44223" y="59868"/>
                            </a:cubicBezTo>
                            <a:cubicBezTo>
                              <a:pt x="51035" y="51324"/>
                              <a:pt x="57559" y="42548"/>
                              <a:pt x="63851" y="33542"/>
                            </a:cubicBezTo>
                            <a:cubicBezTo>
                              <a:pt x="66969" y="29097"/>
                              <a:pt x="69856" y="24478"/>
                              <a:pt x="71645" y="19571"/>
                            </a:cubicBezTo>
                            <a:cubicBezTo>
                              <a:pt x="73435" y="14664"/>
                              <a:pt x="73435" y="7621"/>
                              <a:pt x="71068" y="3291"/>
                            </a:cubicBezTo>
                            <a:lnTo>
                              <a:pt x="73724" y="0"/>
                            </a:lnTo>
                            <a:close/>
                          </a:path>
                        </a:pathLst>
                      </a:custGeom>
                      <a:solidFill>
                        <a:srgbClr val="A0BDAB"/>
                      </a:solidFill>
                      <a:ln w="5770" cap="flat">
                        <a:noFill/>
                        <a:prstDash val="solid"/>
                        <a:miter/>
                      </a:ln>
                    </p:spPr>
                    <p:txBody>
                      <a:bodyPr rtlCol="0" anchor="ctr"/>
                      <a:lstStyle/>
                      <a:p>
                        <a:endParaRPr lang="th-TH"/>
                      </a:p>
                    </p:txBody>
                  </p:sp>
                  <p:sp>
                    <p:nvSpPr>
                      <p:cNvPr id="1740" name="Freeform: Shape 1739">
                        <a:extLst>
                          <a:ext uri="{FF2B5EF4-FFF2-40B4-BE49-F238E27FC236}">
                            <a16:creationId xmlns:a16="http://schemas.microsoft.com/office/drawing/2014/main" id="{D8702521-BAD7-4BCA-9D0D-3297263EC75F}"/>
                          </a:ext>
                        </a:extLst>
                      </p:cNvPr>
                      <p:cNvSpPr/>
                      <p:nvPr/>
                    </p:nvSpPr>
                    <p:spPr>
                      <a:xfrm>
                        <a:off x="1192923" y="5136126"/>
                        <a:ext cx="264585" cy="67515"/>
                      </a:xfrm>
                      <a:custGeom>
                        <a:avLst/>
                        <a:gdLst>
                          <a:gd name="connsiteX0" fmla="*/ 262334 w 264585"/>
                          <a:gd name="connsiteY0" fmla="*/ 67516 h 67515"/>
                          <a:gd name="connsiteX1" fmla="*/ 233294 w 264585"/>
                          <a:gd name="connsiteY1" fmla="*/ 50832 h 67515"/>
                          <a:gd name="connsiteX2" fmla="*/ 200676 w 264585"/>
                          <a:gd name="connsiteY2" fmla="*/ 41075 h 67515"/>
                          <a:gd name="connsiteX3" fmla="*/ 134227 w 264585"/>
                          <a:gd name="connsiteY3" fmla="*/ 24390 h 67515"/>
                          <a:gd name="connsiteX4" fmla="*/ 67777 w 264585"/>
                          <a:gd name="connsiteY4" fmla="*/ 7763 h 67515"/>
                          <a:gd name="connsiteX5" fmla="*/ 34177 w 264585"/>
                          <a:gd name="connsiteY5" fmla="*/ 1471 h 67515"/>
                          <a:gd name="connsiteX6" fmla="*/ 0 w 264585"/>
                          <a:gd name="connsiteY6" fmla="*/ 893 h 67515"/>
                          <a:gd name="connsiteX7" fmla="*/ 34177 w 264585"/>
                          <a:gd name="connsiteY7" fmla="*/ 1067 h 67515"/>
                          <a:gd name="connsiteX8" fmla="*/ 67950 w 264585"/>
                          <a:gd name="connsiteY8" fmla="*/ 6955 h 67515"/>
                          <a:gd name="connsiteX9" fmla="*/ 134631 w 264585"/>
                          <a:gd name="connsiteY9" fmla="*/ 22716 h 67515"/>
                          <a:gd name="connsiteX10" fmla="*/ 201253 w 264585"/>
                          <a:gd name="connsiteY10" fmla="*/ 38592 h 67515"/>
                          <a:gd name="connsiteX11" fmla="*/ 234334 w 264585"/>
                          <a:gd name="connsiteY11" fmla="*/ 48060 h 67515"/>
                          <a:gd name="connsiteX12" fmla="*/ 264585 w 264585"/>
                          <a:gd name="connsiteY12" fmla="*/ 64976 h 67515"/>
                          <a:gd name="connsiteX13" fmla="*/ 262334 w 264585"/>
                          <a:gd name="connsiteY13" fmla="*/ 67516 h 6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4585" h="67515">
                            <a:moveTo>
                              <a:pt x="262334" y="67516"/>
                            </a:moveTo>
                            <a:cubicBezTo>
                              <a:pt x="253905" y="60184"/>
                              <a:pt x="243802" y="54873"/>
                              <a:pt x="233294" y="50832"/>
                            </a:cubicBezTo>
                            <a:cubicBezTo>
                              <a:pt x="222730" y="46732"/>
                              <a:pt x="211703" y="43846"/>
                              <a:pt x="200676" y="41075"/>
                            </a:cubicBezTo>
                            <a:lnTo>
                              <a:pt x="134227" y="24390"/>
                            </a:lnTo>
                            <a:cubicBezTo>
                              <a:pt x="112058" y="18848"/>
                              <a:pt x="89946" y="13190"/>
                              <a:pt x="67777" y="7763"/>
                            </a:cubicBezTo>
                            <a:cubicBezTo>
                              <a:pt x="56693" y="5166"/>
                              <a:pt x="45493" y="2799"/>
                              <a:pt x="34177" y="1471"/>
                            </a:cubicBezTo>
                            <a:cubicBezTo>
                              <a:pt x="22862" y="85"/>
                              <a:pt x="11373" y="-261"/>
                              <a:pt x="0" y="893"/>
                            </a:cubicBezTo>
                            <a:cubicBezTo>
                              <a:pt x="11373" y="-434"/>
                              <a:pt x="22862" y="-203"/>
                              <a:pt x="34177" y="1067"/>
                            </a:cubicBezTo>
                            <a:cubicBezTo>
                              <a:pt x="45551" y="2279"/>
                              <a:pt x="56808" y="4473"/>
                              <a:pt x="67950" y="6955"/>
                            </a:cubicBezTo>
                            <a:cubicBezTo>
                              <a:pt x="90235" y="12036"/>
                              <a:pt x="112404" y="17463"/>
                              <a:pt x="134631" y="22716"/>
                            </a:cubicBezTo>
                            <a:lnTo>
                              <a:pt x="201253" y="38592"/>
                            </a:lnTo>
                            <a:cubicBezTo>
                              <a:pt x="212338" y="41248"/>
                              <a:pt x="223538" y="44019"/>
                              <a:pt x="234334" y="48060"/>
                            </a:cubicBezTo>
                            <a:cubicBezTo>
                              <a:pt x="245130" y="52044"/>
                              <a:pt x="255637" y="57413"/>
                              <a:pt x="264585" y="64976"/>
                            </a:cubicBezTo>
                            <a:lnTo>
                              <a:pt x="262334" y="67516"/>
                            </a:lnTo>
                            <a:close/>
                          </a:path>
                        </a:pathLst>
                      </a:custGeom>
                      <a:solidFill>
                        <a:srgbClr val="A0BDAB"/>
                      </a:solidFill>
                      <a:ln w="5770" cap="flat">
                        <a:noFill/>
                        <a:prstDash val="solid"/>
                        <a:miter/>
                      </a:ln>
                    </p:spPr>
                    <p:txBody>
                      <a:bodyPr rtlCol="0" anchor="ctr"/>
                      <a:lstStyle/>
                      <a:p>
                        <a:endParaRPr lang="th-TH"/>
                      </a:p>
                    </p:txBody>
                  </p:sp>
                  <p:sp>
                    <p:nvSpPr>
                      <p:cNvPr id="1741" name="Freeform: Shape 1740">
                        <a:extLst>
                          <a:ext uri="{FF2B5EF4-FFF2-40B4-BE49-F238E27FC236}">
                            <a16:creationId xmlns:a16="http://schemas.microsoft.com/office/drawing/2014/main" id="{DC721744-7490-48D5-8356-3CD977AAE63E}"/>
                          </a:ext>
                        </a:extLst>
                      </p:cNvPr>
                      <p:cNvSpPr/>
                      <p:nvPr/>
                    </p:nvSpPr>
                    <p:spPr>
                      <a:xfrm>
                        <a:off x="968924" y="5190421"/>
                        <a:ext cx="340098" cy="86886"/>
                      </a:xfrm>
                      <a:custGeom>
                        <a:avLst/>
                        <a:gdLst>
                          <a:gd name="connsiteX0" fmla="*/ 338597 w 340098"/>
                          <a:gd name="connsiteY0" fmla="*/ 86887 h 86886"/>
                          <a:gd name="connsiteX1" fmla="*/ 258581 w 340098"/>
                          <a:gd name="connsiteY1" fmla="*/ 50515 h 86886"/>
                          <a:gd name="connsiteX2" fmla="*/ 216610 w 340098"/>
                          <a:gd name="connsiteY2" fmla="*/ 37757 h 86886"/>
                          <a:gd name="connsiteX3" fmla="*/ 173196 w 340098"/>
                          <a:gd name="connsiteY3" fmla="*/ 31522 h 86886"/>
                          <a:gd name="connsiteX4" fmla="*/ 151200 w 340098"/>
                          <a:gd name="connsiteY4" fmla="*/ 29963 h 86886"/>
                          <a:gd name="connsiteX5" fmla="*/ 129319 w 340098"/>
                          <a:gd name="connsiteY5" fmla="*/ 27307 h 86886"/>
                          <a:gd name="connsiteX6" fmla="*/ 86078 w 340098"/>
                          <a:gd name="connsiteY6" fmla="*/ 18763 h 86886"/>
                          <a:gd name="connsiteX7" fmla="*/ 0 w 340098"/>
                          <a:gd name="connsiteY7" fmla="*/ 0 h 86886"/>
                          <a:gd name="connsiteX8" fmla="*/ 86251 w 340098"/>
                          <a:gd name="connsiteY8" fmla="*/ 17955 h 86886"/>
                          <a:gd name="connsiteX9" fmla="*/ 129492 w 340098"/>
                          <a:gd name="connsiteY9" fmla="*/ 26095 h 86886"/>
                          <a:gd name="connsiteX10" fmla="*/ 151315 w 340098"/>
                          <a:gd name="connsiteY10" fmla="*/ 28520 h 86886"/>
                          <a:gd name="connsiteX11" fmla="*/ 173311 w 340098"/>
                          <a:gd name="connsiteY11" fmla="*/ 29847 h 86886"/>
                          <a:gd name="connsiteX12" fmla="*/ 217072 w 340098"/>
                          <a:gd name="connsiteY12" fmla="*/ 35678 h 86886"/>
                          <a:gd name="connsiteX13" fmla="*/ 259447 w 340098"/>
                          <a:gd name="connsiteY13" fmla="*/ 48149 h 86886"/>
                          <a:gd name="connsiteX14" fmla="*/ 340098 w 340098"/>
                          <a:gd name="connsiteY14" fmla="*/ 83827 h 86886"/>
                          <a:gd name="connsiteX15" fmla="*/ 338597 w 340098"/>
                          <a:gd name="connsiteY15" fmla="*/ 86887 h 8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0098" h="86886">
                            <a:moveTo>
                              <a:pt x="338597" y="86887"/>
                            </a:moveTo>
                            <a:cubicBezTo>
                              <a:pt x="312329" y="73839"/>
                              <a:pt x="286004" y="60792"/>
                              <a:pt x="258581" y="50515"/>
                            </a:cubicBezTo>
                            <a:cubicBezTo>
                              <a:pt x="244899" y="45377"/>
                              <a:pt x="230870" y="40990"/>
                              <a:pt x="216610" y="37757"/>
                            </a:cubicBezTo>
                            <a:cubicBezTo>
                              <a:pt x="202350" y="34466"/>
                              <a:pt x="187859" y="32445"/>
                              <a:pt x="173196" y="31522"/>
                            </a:cubicBezTo>
                            <a:cubicBezTo>
                              <a:pt x="165864" y="31002"/>
                              <a:pt x="158532" y="30598"/>
                              <a:pt x="151200" y="29963"/>
                            </a:cubicBezTo>
                            <a:cubicBezTo>
                              <a:pt x="143868" y="29328"/>
                              <a:pt x="136536" y="28404"/>
                              <a:pt x="129319" y="27307"/>
                            </a:cubicBezTo>
                            <a:cubicBezTo>
                              <a:pt x="114771" y="24998"/>
                              <a:pt x="100396" y="21880"/>
                              <a:pt x="86078" y="18763"/>
                            </a:cubicBezTo>
                            <a:lnTo>
                              <a:pt x="0" y="0"/>
                            </a:lnTo>
                            <a:lnTo>
                              <a:pt x="86251" y="17955"/>
                            </a:lnTo>
                            <a:cubicBezTo>
                              <a:pt x="100627" y="20957"/>
                              <a:pt x="115002" y="23959"/>
                              <a:pt x="129492" y="26095"/>
                            </a:cubicBezTo>
                            <a:cubicBezTo>
                              <a:pt x="136767" y="27192"/>
                              <a:pt x="144041" y="28000"/>
                              <a:pt x="151315" y="28520"/>
                            </a:cubicBezTo>
                            <a:cubicBezTo>
                              <a:pt x="158647" y="29097"/>
                              <a:pt x="165979" y="29386"/>
                              <a:pt x="173311" y="29847"/>
                            </a:cubicBezTo>
                            <a:cubicBezTo>
                              <a:pt x="187975" y="30598"/>
                              <a:pt x="202697" y="32503"/>
                              <a:pt x="217072" y="35678"/>
                            </a:cubicBezTo>
                            <a:cubicBezTo>
                              <a:pt x="231505" y="38796"/>
                              <a:pt x="245591" y="43126"/>
                              <a:pt x="259447" y="48149"/>
                            </a:cubicBezTo>
                            <a:cubicBezTo>
                              <a:pt x="287158" y="58194"/>
                              <a:pt x="313715" y="71010"/>
                              <a:pt x="340098" y="83827"/>
                            </a:cubicBezTo>
                            <a:lnTo>
                              <a:pt x="338597" y="86887"/>
                            </a:lnTo>
                            <a:close/>
                          </a:path>
                        </a:pathLst>
                      </a:custGeom>
                      <a:solidFill>
                        <a:srgbClr val="A0BDAB"/>
                      </a:solidFill>
                      <a:ln w="5770" cap="flat">
                        <a:noFill/>
                        <a:prstDash val="solid"/>
                        <a:miter/>
                      </a:ln>
                    </p:spPr>
                    <p:txBody>
                      <a:bodyPr rtlCol="0" anchor="ctr"/>
                      <a:lstStyle/>
                      <a:p>
                        <a:endParaRPr lang="th-TH"/>
                      </a:p>
                    </p:txBody>
                  </p:sp>
                  <p:sp>
                    <p:nvSpPr>
                      <p:cNvPr id="1742" name="Freeform: Shape 1741">
                        <a:extLst>
                          <a:ext uri="{FF2B5EF4-FFF2-40B4-BE49-F238E27FC236}">
                            <a16:creationId xmlns:a16="http://schemas.microsoft.com/office/drawing/2014/main" id="{3D0EE95A-E3C9-4B0E-887D-BE3CEF1B1348}"/>
                          </a:ext>
                        </a:extLst>
                      </p:cNvPr>
                      <p:cNvSpPr/>
                      <p:nvPr/>
                    </p:nvSpPr>
                    <p:spPr>
                      <a:xfrm>
                        <a:off x="822400" y="5252367"/>
                        <a:ext cx="298704" cy="101550"/>
                      </a:xfrm>
                      <a:custGeom>
                        <a:avLst/>
                        <a:gdLst>
                          <a:gd name="connsiteX0" fmla="*/ 296684 w 298704"/>
                          <a:gd name="connsiteY0" fmla="*/ 101550 h 101550"/>
                          <a:gd name="connsiteX1" fmla="*/ 263719 w 298704"/>
                          <a:gd name="connsiteY1" fmla="*/ 80132 h 101550"/>
                          <a:gd name="connsiteX2" fmla="*/ 255059 w 298704"/>
                          <a:gd name="connsiteY2" fmla="*/ 75456 h 101550"/>
                          <a:gd name="connsiteX3" fmla="*/ 246284 w 298704"/>
                          <a:gd name="connsiteY3" fmla="*/ 71010 h 101550"/>
                          <a:gd name="connsiteX4" fmla="*/ 237393 w 298704"/>
                          <a:gd name="connsiteY4" fmla="*/ 66738 h 101550"/>
                          <a:gd name="connsiteX5" fmla="*/ 228387 w 298704"/>
                          <a:gd name="connsiteY5" fmla="*/ 62812 h 101550"/>
                          <a:gd name="connsiteX6" fmla="*/ 191497 w 298704"/>
                          <a:gd name="connsiteY6" fmla="*/ 48899 h 101550"/>
                          <a:gd name="connsiteX7" fmla="*/ 172676 w 298704"/>
                          <a:gd name="connsiteY7" fmla="*/ 42895 h 101550"/>
                          <a:gd name="connsiteX8" fmla="*/ 153682 w 298704"/>
                          <a:gd name="connsiteY8" fmla="*/ 37468 h 101550"/>
                          <a:gd name="connsiteX9" fmla="*/ 76957 w 298704"/>
                          <a:gd name="connsiteY9" fmla="*/ 18359 h 101550"/>
                          <a:gd name="connsiteX10" fmla="*/ 0 w 298704"/>
                          <a:gd name="connsiteY10" fmla="*/ 0 h 101550"/>
                          <a:gd name="connsiteX11" fmla="*/ 77130 w 298704"/>
                          <a:gd name="connsiteY11" fmla="*/ 17493 h 101550"/>
                          <a:gd name="connsiteX12" fmla="*/ 154086 w 298704"/>
                          <a:gd name="connsiteY12" fmla="*/ 35794 h 101550"/>
                          <a:gd name="connsiteX13" fmla="*/ 173196 w 298704"/>
                          <a:gd name="connsiteY13" fmla="*/ 41047 h 101550"/>
                          <a:gd name="connsiteX14" fmla="*/ 192132 w 298704"/>
                          <a:gd name="connsiteY14" fmla="*/ 46878 h 101550"/>
                          <a:gd name="connsiteX15" fmla="*/ 229369 w 298704"/>
                          <a:gd name="connsiteY15" fmla="*/ 60445 h 101550"/>
                          <a:gd name="connsiteX16" fmla="*/ 238490 w 298704"/>
                          <a:gd name="connsiteY16" fmla="*/ 64313 h 101550"/>
                          <a:gd name="connsiteX17" fmla="*/ 247496 w 298704"/>
                          <a:gd name="connsiteY17" fmla="*/ 68470 h 101550"/>
                          <a:gd name="connsiteX18" fmla="*/ 256387 w 298704"/>
                          <a:gd name="connsiteY18" fmla="*/ 72858 h 101550"/>
                          <a:gd name="connsiteX19" fmla="*/ 265162 w 298704"/>
                          <a:gd name="connsiteY19" fmla="*/ 77476 h 101550"/>
                          <a:gd name="connsiteX20" fmla="*/ 298705 w 298704"/>
                          <a:gd name="connsiteY20" fmla="*/ 98721 h 101550"/>
                          <a:gd name="connsiteX21" fmla="*/ 296684 w 298704"/>
                          <a:gd name="connsiteY21" fmla="*/ 101550 h 1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8704" h="101550">
                            <a:moveTo>
                              <a:pt x="296684" y="101550"/>
                            </a:moveTo>
                            <a:cubicBezTo>
                              <a:pt x="286119" y="93814"/>
                              <a:pt x="275150" y="86540"/>
                              <a:pt x="263719" y="80132"/>
                            </a:cubicBezTo>
                            <a:cubicBezTo>
                              <a:pt x="260890" y="78458"/>
                              <a:pt x="257946" y="77014"/>
                              <a:pt x="255059" y="75456"/>
                            </a:cubicBezTo>
                            <a:cubicBezTo>
                              <a:pt x="252173" y="73897"/>
                              <a:pt x="249286" y="72396"/>
                              <a:pt x="246284" y="71010"/>
                            </a:cubicBezTo>
                            <a:lnTo>
                              <a:pt x="237393" y="66738"/>
                            </a:lnTo>
                            <a:lnTo>
                              <a:pt x="228387" y="62812"/>
                            </a:lnTo>
                            <a:cubicBezTo>
                              <a:pt x="216263" y="57674"/>
                              <a:pt x="203967" y="52998"/>
                              <a:pt x="191497" y="48899"/>
                            </a:cubicBezTo>
                            <a:cubicBezTo>
                              <a:pt x="185261" y="46705"/>
                              <a:pt x="178969" y="44858"/>
                              <a:pt x="172676" y="42895"/>
                            </a:cubicBezTo>
                            <a:cubicBezTo>
                              <a:pt x="166325" y="41047"/>
                              <a:pt x="160033" y="39142"/>
                              <a:pt x="153682" y="37468"/>
                            </a:cubicBezTo>
                            <a:cubicBezTo>
                              <a:pt x="128280" y="30425"/>
                              <a:pt x="102590" y="24478"/>
                              <a:pt x="76957" y="18359"/>
                            </a:cubicBezTo>
                            <a:lnTo>
                              <a:pt x="0" y="0"/>
                            </a:lnTo>
                            <a:lnTo>
                              <a:pt x="77130" y="17493"/>
                            </a:lnTo>
                            <a:cubicBezTo>
                              <a:pt x="102820" y="23381"/>
                              <a:pt x="128569" y="29039"/>
                              <a:pt x="154086" y="35794"/>
                            </a:cubicBezTo>
                            <a:cubicBezTo>
                              <a:pt x="160495" y="37410"/>
                              <a:pt x="166787" y="39258"/>
                              <a:pt x="173196" y="41047"/>
                            </a:cubicBezTo>
                            <a:cubicBezTo>
                              <a:pt x="179488" y="42953"/>
                              <a:pt x="185839" y="44742"/>
                              <a:pt x="192132" y="46878"/>
                            </a:cubicBezTo>
                            <a:cubicBezTo>
                              <a:pt x="204717" y="50862"/>
                              <a:pt x="217130" y="55423"/>
                              <a:pt x="229369" y="60445"/>
                            </a:cubicBezTo>
                            <a:lnTo>
                              <a:pt x="238490" y="64313"/>
                            </a:lnTo>
                            <a:lnTo>
                              <a:pt x="247496" y="68470"/>
                            </a:lnTo>
                            <a:cubicBezTo>
                              <a:pt x="250499" y="69798"/>
                              <a:pt x="253443" y="71357"/>
                              <a:pt x="256387" y="72858"/>
                            </a:cubicBezTo>
                            <a:cubicBezTo>
                              <a:pt x="259332" y="74416"/>
                              <a:pt x="262334" y="75802"/>
                              <a:pt x="265162" y="77476"/>
                            </a:cubicBezTo>
                            <a:cubicBezTo>
                              <a:pt x="276824" y="83827"/>
                              <a:pt x="287966" y="90985"/>
                              <a:pt x="298705" y="98721"/>
                            </a:cubicBezTo>
                            <a:lnTo>
                              <a:pt x="296684" y="101550"/>
                            </a:lnTo>
                            <a:close/>
                          </a:path>
                        </a:pathLst>
                      </a:custGeom>
                      <a:solidFill>
                        <a:srgbClr val="A0BDAB"/>
                      </a:solidFill>
                      <a:ln w="5770" cap="flat">
                        <a:noFill/>
                        <a:prstDash val="solid"/>
                        <a:miter/>
                      </a:ln>
                    </p:spPr>
                    <p:txBody>
                      <a:bodyPr rtlCol="0" anchor="ctr"/>
                      <a:lstStyle/>
                      <a:p>
                        <a:endParaRPr lang="th-TH"/>
                      </a:p>
                    </p:txBody>
                  </p:sp>
                  <p:sp>
                    <p:nvSpPr>
                      <p:cNvPr id="1743" name="Freeform: Shape 1742">
                        <a:extLst>
                          <a:ext uri="{FF2B5EF4-FFF2-40B4-BE49-F238E27FC236}">
                            <a16:creationId xmlns:a16="http://schemas.microsoft.com/office/drawing/2014/main" id="{AE2D03F5-F7D6-46E2-AEBA-DD5DC40F3796}"/>
                          </a:ext>
                        </a:extLst>
                      </p:cNvPr>
                      <p:cNvSpPr/>
                      <p:nvPr/>
                    </p:nvSpPr>
                    <p:spPr>
                      <a:xfrm>
                        <a:off x="704974" y="5309522"/>
                        <a:ext cx="291026" cy="89195"/>
                      </a:xfrm>
                      <a:custGeom>
                        <a:avLst/>
                        <a:gdLst>
                          <a:gd name="connsiteX0" fmla="*/ 289872 w 291026"/>
                          <a:gd name="connsiteY0" fmla="*/ 89196 h 89195"/>
                          <a:gd name="connsiteX1" fmla="*/ 218169 w 291026"/>
                          <a:gd name="connsiteY1" fmla="*/ 64833 h 89195"/>
                          <a:gd name="connsiteX2" fmla="*/ 145484 w 291026"/>
                          <a:gd name="connsiteY2" fmla="*/ 43126 h 89195"/>
                          <a:gd name="connsiteX3" fmla="*/ 0 w 291026"/>
                          <a:gd name="connsiteY3" fmla="*/ 0 h 89195"/>
                          <a:gd name="connsiteX4" fmla="*/ 145946 w 291026"/>
                          <a:gd name="connsiteY4" fmla="*/ 41452 h 89195"/>
                          <a:gd name="connsiteX5" fmla="*/ 218861 w 291026"/>
                          <a:gd name="connsiteY5" fmla="*/ 62293 h 89195"/>
                          <a:gd name="connsiteX6" fmla="*/ 291026 w 291026"/>
                          <a:gd name="connsiteY6" fmla="*/ 85905 h 89195"/>
                          <a:gd name="connsiteX7" fmla="*/ 289872 w 291026"/>
                          <a:gd name="connsiteY7" fmla="*/ 89196 h 8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026" h="89195">
                            <a:moveTo>
                              <a:pt x="289872" y="89196"/>
                            </a:moveTo>
                            <a:cubicBezTo>
                              <a:pt x="266317" y="80132"/>
                              <a:pt x="242301" y="72223"/>
                              <a:pt x="218169" y="64833"/>
                            </a:cubicBezTo>
                            <a:cubicBezTo>
                              <a:pt x="194037" y="57443"/>
                              <a:pt x="169732" y="50342"/>
                              <a:pt x="145484" y="43126"/>
                            </a:cubicBezTo>
                            <a:lnTo>
                              <a:pt x="0" y="0"/>
                            </a:lnTo>
                            <a:lnTo>
                              <a:pt x="145946" y="41452"/>
                            </a:lnTo>
                            <a:cubicBezTo>
                              <a:pt x="170251" y="48379"/>
                              <a:pt x="194614" y="55192"/>
                              <a:pt x="218861" y="62293"/>
                            </a:cubicBezTo>
                            <a:cubicBezTo>
                              <a:pt x="243109" y="69451"/>
                              <a:pt x="267298" y="77072"/>
                              <a:pt x="291026" y="85905"/>
                            </a:cubicBezTo>
                            <a:lnTo>
                              <a:pt x="289872" y="89196"/>
                            </a:lnTo>
                            <a:close/>
                          </a:path>
                        </a:pathLst>
                      </a:custGeom>
                      <a:solidFill>
                        <a:srgbClr val="A0BDAB"/>
                      </a:solidFill>
                      <a:ln w="5770" cap="flat">
                        <a:noFill/>
                        <a:prstDash val="solid"/>
                        <a:miter/>
                      </a:ln>
                    </p:spPr>
                    <p:txBody>
                      <a:bodyPr rtlCol="0" anchor="ctr"/>
                      <a:lstStyle/>
                      <a:p>
                        <a:endParaRPr lang="th-TH"/>
                      </a:p>
                    </p:txBody>
                  </p:sp>
                  <p:sp>
                    <p:nvSpPr>
                      <p:cNvPr id="1744" name="Freeform: Shape 1743">
                        <a:extLst>
                          <a:ext uri="{FF2B5EF4-FFF2-40B4-BE49-F238E27FC236}">
                            <a16:creationId xmlns:a16="http://schemas.microsoft.com/office/drawing/2014/main" id="{794F322F-004A-42C2-81F9-99FF9ED05E72}"/>
                          </a:ext>
                        </a:extLst>
                      </p:cNvPr>
                      <p:cNvSpPr/>
                      <p:nvPr/>
                    </p:nvSpPr>
                    <p:spPr>
                      <a:xfrm>
                        <a:off x="612718" y="5362577"/>
                        <a:ext cx="226077" cy="81228"/>
                      </a:xfrm>
                      <a:custGeom>
                        <a:avLst/>
                        <a:gdLst>
                          <a:gd name="connsiteX0" fmla="*/ 224461 w 226077"/>
                          <a:gd name="connsiteY0" fmla="*/ 81229 h 81228"/>
                          <a:gd name="connsiteX1" fmla="*/ 0 w 226077"/>
                          <a:gd name="connsiteY1" fmla="*/ 0 h 81228"/>
                          <a:gd name="connsiteX2" fmla="*/ 226078 w 226077"/>
                          <a:gd name="connsiteY2" fmla="*/ 78169 h 81228"/>
                          <a:gd name="connsiteX3" fmla="*/ 224461 w 226077"/>
                          <a:gd name="connsiteY3" fmla="*/ 81229 h 81228"/>
                        </a:gdLst>
                        <a:ahLst/>
                        <a:cxnLst>
                          <a:cxn ang="0">
                            <a:pos x="connsiteX0" y="connsiteY0"/>
                          </a:cxn>
                          <a:cxn ang="0">
                            <a:pos x="connsiteX1" y="connsiteY1"/>
                          </a:cxn>
                          <a:cxn ang="0">
                            <a:pos x="connsiteX2" y="connsiteY2"/>
                          </a:cxn>
                          <a:cxn ang="0">
                            <a:pos x="connsiteX3" y="connsiteY3"/>
                          </a:cxn>
                        </a:cxnLst>
                        <a:rect l="l" t="t" r="r" b="b"/>
                        <a:pathLst>
                          <a:path w="226077" h="81228">
                            <a:moveTo>
                              <a:pt x="224461" y="81229"/>
                            </a:moveTo>
                            <a:cubicBezTo>
                              <a:pt x="153798" y="44223"/>
                              <a:pt x="78054" y="16858"/>
                              <a:pt x="0" y="0"/>
                            </a:cubicBezTo>
                            <a:cubicBezTo>
                              <a:pt x="78342" y="15703"/>
                              <a:pt x="154606" y="42087"/>
                              <a:pt x="226078" y="78169"/>
                            </a:cubicBezTo>
                            <a:lnTo>
                              <a:pt x="224461" y="81229"/>
                            </a:lnTo>
                            <a:close/>
                          </a:path>
                        </a:pathLst>
                      </a:custGeom>
                      <a:solidFill>
                        <a:srgbClr val="A0BDAB"/>
                      </a:solidFill>
                      <a:ln w="5770" cap="flat">
                        <a:noFill/>
                        <a:prstDash val="solid"/>
                        <a:miter/>
                      </a:ln>
                    </p:spPr>
                    <p:txBody>
                      <a:bodyPr rtlCol="0" anchor="ctr"/>
                      <a:lstStyle/>
                      <a:p>
                        <a:endParaRPr lang="th-TH"/>
                      </a:p>
                    </p:txBody>
                  </p:sp>
                  <p:sp>
                    <p:nvSpPr>
                      <p:cNvPr id="1745" name="Freeform: Shape 1744">
                        <a:extLst>
                          <a:ext uri="{FF2B5EF4-FFF2-40B4-BE49-F238E27FC236}">
                            <a16:creationId xmlns:a16="http://schemas.microsoft.com/office/drawing/2014/main" id="{FA1E1EA5-2E2C-4C2B-952B-862BE023999E}"/>
                          </a:ext>
                        </a:extLst>
                      </p:cNvPr>
                      <p:cNvSpPr/>
                      <p:nvPr/>
                    </p:nvSpPr>
                    <p:spPr>
                      <a:xfrm>
                        <a:off x="494715" y="5448953"/>
                        <a:ext cx="178564" cy="39768"/>
                      </a:xfrm>
                      <a:custGeom>
                        <a:avLst/>
                        <a:gdLst>
                          <a:gd name="connsiteX0" fmla="*/ 177063 w 178564"/>
                          <a:gd name="connsiteY0" fmla="*/ 39769 h 39768"/>
                          <a:gd name="connsiteX1" fmla="*/ 0 w 178564"/>
                          <a:gd name="connsiteY1" fmla="*/ 222 h 39768"/>
                          <a:gd name="connsiteX2" fmla="*/ 178565 w 178564"/>
                          <a:gd name="connsiteY2" fmla="*/ 36593 h 39768"/>
                          <a:gd name="connsiteX3" fmla="*/ 177063 w 178564"/>
                          <a:gd name="connsiteY3" fmla="*/ 39769 h 39768"/>
                        </a:gdLst>
                        <a:ahLst/>
                        <a:cxnLst>
                          <a:cxn ang="0">
                            <a:pos x="connsiteX0" y="connsiteY0"/>
                          </a:cxn>
                          <a:cxn ang="0">
                            <a:pos x="connsiteX1" y="connsiteY1"/>
                          </a:cxn>
                          <a:cxn ang="0">
                            <a:pos x="connsiteX2" y="connsiteY2"/>
                          </a:cxn>
                          <a:cxn ang="0">
                            <a:pos x="connsiteX3" y="connsiteY3"/>
                          </a:cxn>
                        </a:cxnLst>
                        <a:rect l="l" t="t" r="r" b="b"/>
                        <a:pathLst>
                          <a:path w="178564" h="39768">
                            <a:moveTo>
                              <a:pt x="177063" y="39769"/>
                            </a:moveTo>
                            <a:cubicBezTo>
                              <a:pt x="122334" y="13039"/>
                              <a:pt x="61138" y="-702"/>
                              <a:pt x="0" y="222"/>
                            </a:cubicBezTo>
                            <a:cubicBezTo>
                              <a:pt x="61138" y="-1856"/>
                              <a:pt x="122853" y="10672"/>
                              <a:pt x="178565" y="36593"/>
                            </a:cubicBezTo>
                            <a:lnTo>
                              <a:pt x="177063" y="39769"/>
                            </a:lnTo>
                            <a:close/>
                          </a:path>
                        </a:pathLst>
                      </a:custGeom>
                      <a:solidFill>
                        <a:srgbClr val="A0BDAB"/>
                      </a:solidFill>
                      <a:ln w="5770" cap="flat">
                        <a:noFill/>
                        <a:prstDash val="solid"/>
                        <a:miter/>
                      </a:ln>
                    </p:spPr>
                    <p:txBody>
                      <a:bodyPr rtlCol="0" anchor="ctr"/>
                      <a:lstStyle/>
                      <a:p>
                        <a:endParaRPr lang="th-TH"/>
                      </a:p>
                    </p:txBody>
                  </p:sp>
                </p:grpSp>
              </p:grpSp>
            </p:grpSp>
            <p:grpSp>
              <p:nvGrpSpPr>
                <p:cNvPr id="1653" name="Graphic 3">
                  <a:extLst>
                    <a:ext uri="{FF2B5EF4-FFF2-40B4-BE49-F238E27FC236}">
                      <a16:creationId xmlns:a16="http://schemas.microsoft.com/office/drawing/2014/main" id="{2D231E9D-9689-47FB-A5BE-BC5C85116124}"/>
                    </a:ext>
                  </a:extLst>
                </p:cNvPr>
                <p:cNvGrpSpPr/>
                <p:nvPr/>
              </p:nvGrpSpPr>
              <p:grpSpPr>
                <a:xfrm>
                  <a:off x="1081212" y="5287442"/>
                  <a:ext cx="1219788" cy="655827"/>
                  <a:chOff x="1081212" y="5287442"/>
                  <a:chExt cx="1219788" cy="655827"/>
                </a:xfrm>
              </p:grpSpPr>
              <p:pic>
                <p:nvPicPr>
                  <p:cNvPr id="1708" name="Picture 1707">
                    <a:extLst>
                      <a:ext uri="{FF2B5EF4-FFF2-40B4-BE49-F238E27FC236}">
                        <a16:creationId xmlns:a16="http://schemas.microsoft.com/office/drawing/2014/main" id="{3C462804-2703-4659-8EFB-FC7140C5748D}"/>
                      </a:ext>
                    </a:extLst>
                  </p:cNvPr>
                  <p:cNvPicPr>
                    <a:picLocks noChangeAspect="1"/>
                  </p:cNvPicPr>
                  <p:nvPr/>
                </p:nvPicPr>
                <p:blipFill>
                  <a:blip r:embed="rId55"/>
                  <a:stretch>
                    <a:fillRect/>
                  </a:stretch>
                </p:blipFill>
                <p:spPr>
                  <a:xfrm>
                    <a:off x="2179764" y="5358977"/>
                    <a:ext cx="121236" cy="69278"/>
                  </a:xfrm>
                  <a:custGeom>
                    <a:avLst/>
                    <a:gdLst>
                      <a:gd name="connsiteX0" fmla="*/ 571 w 121236"/>
                      <a:gd name="connsiteY0" fmla="*/ 368 h 69278"/>
                      <a:gd name="connsiteX1" fmla="*/ 121808 w 121236"/>
                      <a:gd name="connsiteY1" fmla="*/ 368 h 69278"/>
                      <a:gd name="connsiteX2" fmla="*/ 121808 w 121236"/>
                      <a:gd name="connsiteY2" fmla="*/ 69646 h 69278"/>
                      <a:gd name="connsiteX3" fmla="*/ 571 w 121236"/>
                      <a:gd name="connsiteY3" fmla="*/ 69646 h 69278"/>
                    </a:gdLst>
                    <a:ahLst/>
                    <a:cxnLst>
                      <a:cxn ang="0">
                        <a:pos x="connsiteX0" y="connsiteY0"/>
                      </a:cxn>
                      <a:cxn ang="0">
                        <a:pos x="connsiteX1" y="connsiteY1"/>
                      </a:cxn>
                      <a:cxn ang="0">
                        <a:pos x="connsiteX2" y="connsiteY2"/>
                      </a:cxn>
                      <a:cxn ang="0">
                        <a:pos x="connsiteX3" y="connsiteY3"/>
                      </a:cxn>
                    </a:cxnLst>
                    <a:rect l="l" t="t" r="r" b="b"/>
                    <a:pathLst>
                      <a:path w="121236" h="69278">
                        <a:moveTo>
                          <a:pt x="571" y="368"/>
                        </a:moveTo>
                        <a:lnTo>
                          <a:pt x="121808" y="368"/>
                        </a:lnTo>
                        <a:lnTo>
                          <a:pt x="121808" y="69646"/>
                        </a:lnTo>
                        <a:lnTo>
                          <a:pt x="571" y="69646"/>
                        </a:lnTo>
                        <a:close/>
                      </a:path>
                    </a:pathLst>
                  </a:custGeom>
                </p:spPr>
              </p:pic>
              <p:grpSp>
                <p:nvGrpSpPr>
                  <p:cNvPr id="1709" name="Graphic 3">
                    <a:extLst>
                      <a:ext uri="{FF2B5EF4-FFF2-40B4-BE49-F238E27FC236}">
                        <a16:creationId xmlns:a16="http://schemas.microsoft.com/office/drawing/2014/main" id="{D72DFBDB-2CD1-4FF6-863B-1AAD31C2C18A}"/>
                      </a:ext>
                    </a:extLst>
                  </p:cNvPr>
                  <p:cNvGrpSpPr/>
                  <p:nvPr/>
                </p:nvGrpSpPr>
                <p:grpSpPr>
                  <a:xfrm>
                    <a:off x="1081212" y="5287442"/>
                    <a:ext cx="1147264" cy="655827"/>
                    <a:chOff x="1081212" y="5287442"/>
                    <a:chExt cx="1147264" cy="655827"/>
                  </a:xfrm>
                </p:grpSpPr>
                <p:grpSp>
                  <p:nvGrpSpPr>
                    <p:cNvPr id="1710" name="Graphic 3">
                      <a:extLst>
                        <a:ext uri="{FF2B5EF4-FFF2-40B4-BE49-F238E27FC236}">
                          <a16:creationId xmlns:a16="http://schemas.microsoft.com/office/drawing/2014/main" id="{2BC4C38C-F608-4C8F-BB8A-7DFE1286F765}"/>
                        </a:ext>
                      </a:extLst>
                    </p:cNvPr>
                    <p:cNvGrpSpPr/>
                    <p:nvPr/>
                  </p:nvGrpSpPr>
                  <p:grpSpPr>
                    <a:xfrm>
                      <a:off x="1081212" y="5287442"/>
                      <a:ext cx="1147264" cy="655827"/>
                      <a:chOff x="1081212" y="5287442"/>
                      <a:chExt cx="1147264" cy="655827"/>
                    </a:xfrm>
                    <a:solidFill>
                      <a:srgbClr val="FBFFFF"/>
                    </a:solidFill>
                  </p:grpSpPr>
                  <p:sp>
                    <p:nvSpPr>
                      <p:cNvPr id="1727" name="Freeform: Shape 1726">
                        <a:extLst>
                          <a:ext uri="{FF2B5EF4-FFF2-40B4-BE49-F238E27FC236}">
                            <a16:creationId xmlns:a16="http://schemas.microsoft.com/office/drawing/2014/main" id="{90C7116A-CAD4-4688-8645-694C55CFA1A7}"/>
                          </a:ext>
                        </a:extLst>
                      </p:cNvPr>
                      <p:cNvSpPr/>
                      <p:nvPr/>
                    </p:nvSpPr>
                    <p:spPr>
                      <a:xfrm>
                        <a:off x="1081212" y="5416441"/>
                        <a:ext cx="1147264" cy="526828"/>
                      </a:xfrm>
                      <a:custGeom>
                        <a:avLst/>
                        <a:gdLst>
                          <a:gd name="connsiteX0" fmla="*/ 1123520 w 1147264"/>
                          <a:gd name="connsiteY0" fmla="*/ 0 h 526828"/>
                          <a:gd name="connsiteX1" fmla="*/ 1146093 w 1147264"/>
                          <a:gd name="connsiteY1" fmla="*/ 45493 h 526828"/>
                          <a:gd name="connsiteX2" fmla="*/ 935891 w 1147264"/>
                          <a:gd name="connsiteY2" fmla="*/ 331669 h 526828"/>
                          <a:gd name="connsiteX3" fmla="*/ 506251 w 1147264"/>
                          <a:gd name="connsiteY3" fmla="*/ 517335 h 526828"/>
                          <a:gd name="connsiteX4" fmla="*/ 224577 w 1147264"/>
                          <a:gd name="connsiteY4" fmla="*/ 493145 h 526828"/>
                          <a:gd name="connsiteX5" fmla="*/ 0 w 1147264"/>
                          <a:gd name="connsiteY5" fmla="*/ 393962 h 526828"/>
                          <a:gd name="connsiteX6" fmla="*/ 1123520 w 1147264"/>
                          <a:gd name="connsiteY6" fmla="*/ 0 h 526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7264" h="526828">
                            <a:moveTo>
                              <a:pt x="1123520" y="0"/>
                            </a:moveTo>
                            <a:cubicBezTo>
                              <a:pt x="1123520" y="0"/>
                              <a:pt x="1153482" y="10392"/>
                              <a:pt x="1146093" y="45493"/>
                            </a:cubicBezTo>
                            <a:cubicBezTo>
                              <a:pt x="1138703" y="80536"/>
                              <a:pt x="1180212" y="178449"/>
                              <a:pt x="935891" y="331669"/>
                            </a:cubicBezTo>
                            <a:cubicBezTo>
                              <a:pt x="691570" y="484832"/>
                              <a:pt x="564386" y="499380"/>
                              <a:pt x="506251" y="517335"/>
                            </a:cubicBezTo>
                            <a:cubicBezTo>
                              <a:pt x="448115" y="535290"/>
                              <a:pt x="288082" y="528073"/>
                              <a:pt x="224577" y="493145"/>
                            </a:cubicBezTo>
                            <a:cubicBezTo>
                              <a:pt x="161072" y="458160"/>
                              <a:pt x="56346" y="379529"/>
                              <a:pt x="0" y="393962"/>
                            </a:cubicBezTo>
                            <a:cubicBezTo>
                              <a:pt x="58" y="393904"/>
                              <a:pt x="879025" y="35620"/>
                              <a:pt x="1123520" y="0"/>
                            </a:cubicBezTo>
                            <a:close/>
                          </a:path>
                        </a:pathLst>
                      </a:custGeom>
                      <a:solidFill>
                        <a:srgbClr val="FBFFFF"/>
                      </a:solidFill>
                      <a:ln w="5770" cap="flat">
                        <a:noFill/>
                        <a:prstDash val="solid"/>
                        <a:miter/>
                      </a:ln>
                    </p:spPr>
                    <p:txBody>
                      <a:bodyPr rtlCol="0" anchor="ctr"/>
                      <a:lstStyle/>
                      <a:p>
                        <a:endParaRPr lang="th-TH"/>
                      </a:p>
                    </p:txBody>
                  </p:sp>
                  <p:sp>
                    <p:nvSpPr>
                      <p:cNvPr id="1728" name="Freeform: Shape 1727">
                        <a:extLst>
                          <a:ext uri="{FF2B5EF4-FFF2-40B4-BE49-F238E27FC236}">
                            <a16:creationId xmlns:a16="http://schemas.microsoft.com/office/drawing/2014/main" id="{02F0E0D3-1EF9-4B40-BFBE-83F3DD0EE73B}"/>
                          </a:ext>
                        </a:extLst>
                      </p:cNvPr>
                      <p:cNvSpPr/>
                      <p:nvPr/>
                    </p:nvSpPr>
                    <p:spPr>
                      <a:xfrm>
                        <a:off x="1081270" y="5287442"/>
                        <a:ext cx="1129829" cy="522903"/>
                      </a:xfrm>
                      <a:custGeom>
                        <a:avLst/>
                        <a:gdLst>
                          <a:gd name="connsiteX0" fmla="*/ 1114340 w 1129829"/>
                          <a:gd name="connsiteY0" fmla="*/ 146434 h 522903"/>
                          <a:gd name="connsiteX1" fmla="*/ 1107932 w 1129829"/>
                          <a:gd name="connsiteY1" fmla="*/ 57585 h 522903"/>
                          <a:gd name="connsiteX2" fmla="*/ 533154 w 1129829"/>
                          <a:gd name="connsiteY2" fmla="*/ 60356 h 522903"/>
                          <a:gd name="connsiteX3" fmla="*/ 44800 w 1129829"/>
                          <a:gd name="connsiteY3" fmla="*/ 399820 h 522903"/>
                          <a:gd name="connsiteX4" fmla="*/ 0 w 1129829"/>
                          <a:gd name="connsiteY4" fmla="*/ 522904 h 522903"/>
                          <a:gd name="connsiteX5" fmla="*/ 1114340 w 1129829"/>
                          <a:gd name="connsiteY5" fmla="*/ 146434 h 522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829" h="522903">
                            <a:moveTo>
                              <a:pt x="1114340" y="146434"/>
                            </a:moveTo>
                            <a:cubicBezTo>
                              <a:pt x="1114340" y="146434"/>
                              <a:pt x="1153136" y="106311"/>
                              <a:pt x="1107932" y="57585"/>
                            </a:cubicBezTo>
                            <a:cubicBezTo>
                              <a:pt x="1062728" y="8860"/>
                              <a:pt x="893631" y="-44254"/>
                              <a:pt x="533154" y="60356"/>
                            </a:cubicBezTo>
                            <a:cubicBezTo>
                              <a:pt x="172676" y="164966"/>
                              <a:pt x="86713" y="244290"/>
                              <a:pt x="44800" y="399820"/>
                            </a:cubicBezTo>
                            <a:cubicBezTo>
                              <a:pt x="44800" y="399820"/>
                              <a:pt x="52305" y="503448"/>
                              <a:pt x="0" y="522904"/>
                            </a:cubicBezTo>
                            <a:cubicBezTo>
                              <a:pt x="0" y="522904"/>
                              <a:pt x="737236" y="366855"/>
                              <a:pt x="1114340" y="146434"/>
                            </a:cubicBezTo>
                            <a:close/>
                          </a:path>
                        </a:pathLst>
                      </a:custGeom>
                      <a:solidFill>
                        <a:srgbClr val="FBFFFF"/>
                      </a:solidFill>
                      <a:ln w="5770" cap="flat">
                        <a:noFill/>
                        <a:prstDash val="solid"/>
                        <a:miter/>
                      </a:ln>
                    </p:spPr>
                    <p:txBody>
                      <a:bodyPr rtlCol="0" anchor="ctr"/>
                      <a:lstStyle/>
                      <a:p>
                        <a:endParaRPr lang="th-TH"/>
                      </a:p>
                    </p:txBody>
                  </p:sp>
                </p:grpSp>
                <p:grpSp>
                  <p:nvGrpSpPr>
                    <p:cNvPr id="1711" name="Graphic 3">
                      <a:extLst>
                        <a:ext uri="{FF2B5EF4-FFF2-40B4-BE49-F238E27FC236}">
                          <a16:creationId xmlns:a16="http://schemas.microsoft.com/office/drawing/2014/main" id="{EDE7A1A5-FCCA-4DE4-AE93-A99E75CDB7A3}"/>
                        </a:ext>
                      </a:extLst>
                    </p:cNvPr>
                    <p:cNvGrpSpPr/>
                    <p:nvPr/>
                  </p:nvGrpSpPr>
                  <p:grpSpPr>
                    <a:xfrm>
                      <a:off x="1088632" y="5295472"/>
                      <a:ext cx="1131544" cy="640823"/>
                      <a:chOff x="1088632" y="5295472"/>
                      <a:chExt cx="1131544" cy="640823"/>
                    </a:xfrm>
                    <a:solidFill>
                      <a:srgbClr val="A0BDAB"/>
                    </a:solidFill>
                  </p:grpSpPr>
                  <p:pic>
                    <p:nvPicPr>
                      <p:cNvPr id="1712" name="Picture 1711">
                        <a:extLst>
                          <a:ext uri="{FF2B5EF4-FFF2-40B4-BE49-F238E27FC236}">
                            <a16:creationId xmlns:a16="http://schemas.microsoft.com/office/drawing/2014/main" id="{78EC63C0-2705-49BD-8F81-8C1665FD27FC}"/>
                          </a:ext>
                        </a:extLst>
                      </p:cNvPr>
                      <p:cNvPicPr>
                        <a:picLocks noChangeAspect="1"/>
                      </p:cNvPicPr>
                      <p:nvPr/>
                    </p:nvPicPr>
                    <p:blipFill>
                      <a:blip r:embed="rId56"/>
                      <a:stretch>
                        <a:fillRect/>
                      </a:stretch>
                    </p:blipFill>
                    <p:spPr>
                      <a:xfrm>
                        <a:off x="1088632" y="5416709"/>
                        <a:ext cx="1131544" cy="519586"/>
                      </a:xfrm>
                      <a:custGeom>
                        <a:avLst/>
                        <a:gdLst>
                          <a:gd name="connsiteX0" fmla="*/ 382 w 1131544"/>
                          <a:gd name="connsiteY0" fmla="*/ 378 h 519586"/>
                          <a:gd name="connsiteX1" fmla="*/ 1131926 w 1131544"/>
                          <a:gd name="connsiteY1" fmla="*/ 378 h 519586"/>
                          <a:gd name="connsiteX2" fmla="*/ 1131926 w 1131544"/>
                          <a:gd name="connsiteY2" fmla="*/ 519964 h 519586"/>
                          <a:gd name="connsiteX3" fmla="*/ 382 w 1131544"/>
                          <a:gd name="connsiteY3" fmla="*/ 519964 h 519586"/>
                        </a:gdLst>
                        <a:ahLst/>
                        <a:cxnLst>
                          <a:cxn ang="0">
                            <a:pos x="connsiteX0" y="connsiteY0"/>
                          </a:cxn>
                          <a:cxn ang="0">
                            <a:pos x="connsiteX1" y="connsiteY1"/>
                          </a:cxn>
                          <a:cxn ang="0">
                            <a:pos x="connsiteX2" y="connsiteY2"/>
                          </a:cxn>
                          <a:cxn ang="0">
                            <a:pos x="connsiteX3" y="connsiteY3"/>
                          </a:cxn>
                        </a:cxnLst>
                        <a:rect l="l" t="t" r="r" b="b"/>
                        <a:pathLst>
                          <a:path w="1131544" h="519586">
                            <a:moveTo>
                              <a:pt x="382" y="378"/>
                            </a:moveTo>
                            <a:lnTo>
                              <a:pt x="1131926" y="378"/>
                            </a:lnTo>
                            <a:lnTo>
                              <a:pt x="1131926" y="519964"/>
                            </a:lnTo>
                            <a:lnTo>
                              <a:pt x="382" y="519964"/>
                            </a:lnTo>
                            <a:close/>
                          </a:path>
                        </a:pathLst>
                      </a:custGeom>
                    </p:spPr>
                  </p:pic>
                  <p:pic>
                    <p:nvPicPr>
                      <p:cNvPr id="1713" name="Picture 1712">
                        <a:extLst>
                          <a:ext uri="{FF2B5EF4-FFF2-40B4-BE49-F238E27FC236}">
                            <a16:creationId xmlns:a16="http://schemas.microsoft.com/office/drawing/2014/main" id="{06FF9152-4C9D-4676-AA78-146F56E1EB7D}"/>
                          </a:ext>
                        </a:extLst>
                      </p:cNvPr>
                      <p:cNvPicPr>
                        <a:picLocks noChangeAspect="1"/>
                      </p:cNvPicPr>
                      <p:nvPr/>
                    </p:nvPicPr>
                    <p:blipFill>
                      <a:blip r:embed="rId57"/>
                      <a:stretch>
                        <a:fillRect/>
                      </a:stretch>
                    </p:blipFill>
                    <p:spPr>
                      <a:xfrm>
                        <a:off x="1088632" y="5295472"/>
                        <a:ext cx="1114224" cy="513813"/>
                      </a:xfrm>
                      <a:custGeom>
                        <a:avLst/>
                        <a:gdLst>
                          <a:gd name="connsiteX0" fmla="*/ 382 w 1114224"/>
                          <a:gd name="connsiteY0" fmla="*/ 357 h 513813"/>
                          <a:gd name="connsiteX1" fmla="*/ 1114607 w 1114224"/>
                          <a:gd name="connsiteY1" fmla="*/ 357 h 513813"/>
                          <a:gd name="connsiteX2" fmla="*/ 1114607 w 1114224"/>
                          <a:gd name="connsiteY2" fmla="*/ 514170 h 513813"/>
                          <a:gd name="connsiteX3" fmla="*/ 382 w 1114224"/>
                          <a:gd name="connsiteY3" fmla="*/ 514170 h 513813"/>
                        </a:gdLst>
                        <a:ahLst/>
                        <a:cxnLst>
                          <a:cxn ang="0">
                            <a:pos x="connsiteX0" y="connsiteY0"/>
                          </a:cxn>
                          <a:cxn ang="0">
                            <a:pos x="connsiteX1" y="connsiteY1"/>
                          </a:cxn>
                          <a:cxn ang="0">
                            <a:pos x="connsiteX2" y="connsiteY2"/>
                          </a:cxn>
                          <a:cxn ang="0">
                            <a:pos x="connsiteX3" y="connsiteY3"/>
                          </a:cxn>
                        </a:cxnLst>
                        <a:rect l="l" t="t" r="r" b="b"/>
                        <a:pathLst>
                          <a:path w="1114224" h="513813">
                            <a:moveTo>
                              <a:pt x="382" y="357"/>
                            </a:moveTo>
                            <a:lnTo>
                              <a:pt x="1114607" y="357"/>
                            </a:lnTo>
                            <a:lnTo>
                              <a:pt x="1114607" y="514170"/>
                            </a:lnTo>
                            <a:lnTo>
                              <a:pt x="382" y="514170"/>
                            </a:lnTo>
                            <a:close/>
                          </a:path>
                        </a:pathLst>
                      </a:custGeom>
                    </p:spPr>
                  </p:pic>
                  <p:grpSp>
                    <p:nvGrpSpPr>
                      <p:cNvPr id="1714" name="Graphic 3">
                        <a:extLst>
                          <a:ext uri="{FF2B5EF4-FFF2-40B4-BE49-F238E27FC236}">
                            <a16:creationId xmlns:a16="http://schemas.microsoft.com/office/drawing/2014/main" id="{F00ADD37-569F-4EEA-BB11-846F62177F86}"/>
                          </a:ext>
                        </a:extLst>
                      </p:cNvPr>
                      <p:cNvGrpSpPr/>
                      <p:nvPr/>
                    </p:nvGrpSpPr>
                    <p:grpSpPr>
                      <a:xfrm>
                        <a:off x="1202911" y="5362725"/>
                        <a:ext cx="964987" cy="540972"/>
                        <a:chOff x="1202911" y="5362725"/>
                        <a:chExt cx="964987" cy="540972"/>
                      </a:xfrm>
                      <a:solidFill>
                        <a:srgbClr val="A0BDAB"/>
                      </a:solidFill>
                    </p:grpSpPr>
                    <p:sp>
                      <p:nvSpPr>
                        <p:cNvPr id="1715" name="Freeform: Shape 1714">
                          <a:extLst>
                            <a:ext uri="{FF2B5EF4-FFF2-40B4-BE49-F238E27FC236}">
                              <a16:creationId xmlns:a16="http://schemas.microsoft.com/office/drawing/2014/main" id="{903BB294-1F8E-4CF3-B2A8-47C497BEA36D}"/>
                            </a:ext>
                          </a:extLst>
                        </p:cNvPr>
                        <p:cNvSpPr/>
                        <p:nvPr/>
                      </p:nvSpPr>
                      <p:spPr>
                        <a:xfrm>
                          <a:off x="1958505" y="5446693"/>
                          <a:ext cx="209393" cy="299974"/>
                        </a:xfrm>
                        <a:custGeom>
                          <a:avLst/>
                          <a:gdLst>
                            <a:gd name="connsiteX0" fmla="*/ 209047 w 209393"/>
                            <a:gd name="connsiteY0" fmla="*/ 8140 h 299974"/>
                            <a:gd name="connsiteX1" fmla="*/ 0 w 209393"/>
                            <a:gd name="connsiteY1" fmla="*/ 299975 h 299974"/>
                            <a:gd name="connsiteX2" fmla="*/ 209394 w 209393"/>
                            <a:gd name="connsiteY2" fmla="*/ 0 h 299974"/>
                            <a:gd name="connsiteX3" fmla="*/ 209047 w 209393"/>
                            <a:gd name="connsiteY3" fmla="*/ 8140 h 299974"/>
                          </a:gdLst>
                          <a:ahLst/>
                          <a:cxnLst>
                            <a:cxn ang="0">
                              <a:pos x="connsiteX0" y="connsiteY0"/>
                            </a:cxn>
                            <a:cxn ang="0">
                              <a:pos x="connsiteX1" y="connsiteY1"/>
                            </a:cxn>
                            <a:cxn ang="0">
                              <a:pos x="connsiteX2" y="connsiteY2"/>
                            </a:cxn>
                            <a:cxn ang="0">
                              <a:pos x="connsiteX3" y="connsiteY3"/>
                            </a:cxn>
                          </a:cxnLst>
                          <a:rect l="l" t="t" r="r" b="b"/>
                          <a:pathLst>
                            <a:path w="209393" h="299974">
                              <a:moveTo>
                                <a:pt x="209047" y="8140"/>
                              </a:moveTo>
                              <a:cubicBezTo>
                                <a:pt x="168808" y="127530"/>
                                <a:pt x="98086" y="231389"/>
                                <a:pt x="0" y="299975"/>
                              </a:cubicBezTo>
                              <a:cubicBezTo>
                                <a:pt x="97451" y="230350"/>
                                <a:pt x="170540" y="119043"/>
                                <a:pt x="209394" y="0"/>
                              </a:cubicBezTo>
                              <a:lnTo>
                                <a:pt x="209047" y="8140"/>
                              </a:lnTo>
                              <a:close/>
                            </a:path>
                          </a:pathLst>
                        </a:custGeom>
                        <a:solidFill>
                          <a:srgbClr val="A0BDAB"/>
                        </a:solidFill>
                        <a:ln w="5770" cap="flat">
                          <a:noFill/>
                          <a:prstDash val="solid"/>
                          <a:miter/>
                        </a:ln>
                      </p:spPr>
                      <p:txBody>
                        <a:bodyPr rtlCol="0" anchor="ctr"/>
                        <a:lstStyle/>
                        <a:p>
                          <a:endParaRPr lang="th-TH"/>
                        </a:p>
                      </p:txBody>
                    </p:sp>
                    <p:sp>
                      <p:nvSpPr>
                        <p:cNvPr id="1716" name="Freeform: Shape 1715">
                          <a:extLst>
                            <a:ext uri="{FF2B5EF4-FFF2-40B4-BE49-F238E27FC236}">
                              <a16:creationId xmlns:a16="http://schemas.microsoft.com/office/drawing/2014/main" id="{90F4B6E1-9AE1-443E-9958-7EC0354AF74C}"/>
                            </a:ext>
                          </a:extLst>
                        </p:cNvPr>
                        <p:cNvSpPr/>
                        <p:nvPr/>
                      </p:nvSpPr>
                      <p:spPr>
                        <a:xfrm>
                          <a:off x="1814811" y="5517010"/>
                          <a:ext cx="206449" cy="295356"/>
                        </a:xfrm>
                        <a:custGeom>
                          <a:avLst/>
                          <a:gdLst>
                            <a:gd name="connsiteX0" fmla="*/ 192709 w 206449"/>
                            <a:gd name="connsiteY0" fmla="*/ 25287 h 295356"/>
                            <a:gd name="connsiteX1" fmla="*/ 147390 w 206449"/>
                            <a:gd name="connsiteY1" fmla="*/ 95258 h 295356"/>
                            <a:gd name="connsiteX2" fmla="*/ 100280 w 206449"/>
                            <a:gd name="connsiteY2" fmla="*/ 163728 h 295356"/>
                            <a:gd name="connsiteX3" fmla="*/ 52363 w 206449"/>
                            <a:gd name="connsiteY3" fmla="*/ 231563 h 295356"/>
                            <a:gd name="connsiteX4" fmla="*/ 0 w 206449"/>
                            <a:gd name="connsiteY4" fmla="*/ 295356 h 295356"/>
                            <a:gd name="connsiteX5" fmla="*/ 51670 w 206449"/>
                            <a:gd name="connsiteY5" fmla="*/ 230985 h 295356"/>
                            <a:gd name="connsiteX6" fmla="*/ 98837 w 206449"/>
                            <a:gd name="connsiteY6" fmla="*/ 162631 h 295356"/>
                            <a:gd name="connsiteX7" fmla="*/ 145254 w 206449"/>
                            <a:gd name="connsiteY7" fmla="*/ 93641 h 295356"/>
                            <a:gd name="connsiteX8" fmla="*/ 206449 w 206449"/>
                            <a:gd name="connsiteY8" fmla="*/ 0 h 295356"/>
                            <a:gd name="connsiteX9" fmla="*/ 192709 w 206449"/>
                            <a:gd name="connsiteY9" fmla="*/ 25287 h 29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449" h="295356">
                              <a:moveTo>
                                <a:pt x="192709" y="25287"/>
                              </a:moveTo>
                              <a:cubicBezTo>
                                <a:pt x="178276" y="49130"/>
                                <a:pt x="162977" y="72338"/>
                                <a:pt x="147390" y="95258"/>
                              </a:cubicBezTo>
                              <a:cubicBezTo>
                                <a:pt x="131802" y="118177"/>
                                <a:pt x="115983" y="140923"/>
                                <a:pt x="100280" y="163728"/>
                              </a:cubicBezTo>
                              <a:cubicBezTo>
                                <a:pt x="84520" y="186532"/>
                                <a:pt x="68816" y="209336"/>
                                <a:pt x="52363" y="231563"/>
                              </a:cubicBezTo>
                              <a:cubicBezTo>
                                <a:pt x="35909" y="253732"/>
                                <a:pt x="18705" y="275323"/>
                                <a:pt x="0" y="295356"/>
                              </a:cubicBezTo>
                              <a:cubicBezTo>
                                <a:pt x="18474" y="275092"/>
                                <a:pt x="35447" y="253327"/>
                                <a:pt x="51670" y="230985"/>
                              </a:cubicBezTo>
                              <a:cubicBezTo>
                                <a:pt x="67893" y="208585"/>
                                <a:pt x="83365" y="185608"/>
                                <a:pt x="98837" y="162631"/>
                              </a:cubicBezTo>
                              <a:cubicBezTo>
                                <a:pt x="114309" y="139653"/>
                                <a:pt x="129897" y="116676"/>
                                <a:pt x="145254" y="93641"/>
                              </a:cubicBezTo>
                              <a:cubicBezTo>
                                <a:pt x="160610" y="70548"/>
                                <a:pt x="192305" y="23901"/>
                                <a:pt x="206449" y="0"/>
                              </a:cubicBezTo>
                              <a:lnTo>
                                <a:pt x="192709" y="25287"/>
                              </a:lnTo>
                              <a:close/>
                            </a:path>
                          </a:pathLst>
                        </a:custGeom>
                        <a:solidFill>
                          <a:srgbClr val="A0BDAB"/>
                        </a:solidFill>
                        <a:ln w="5770" cap="flat">
                          <a:noFill/>
                          <a:prstDash val="solid"/>
                          <a:miter/>
                        </a:ln>
                      </p:spPr>
                      <p:txBody>
                        <a:bodyPr rtlCol="0" anchor="ctr"/>
                        <a:lstStyle/>
                        <a:p>
                          <a:endParaRPr lang="th-TH"/>
                        </a:p>
                      </p:txBody>
                    </p:sp>
                    <p:sp>
                      <p:nvSpPr>
                        <p:cNvPr id="1717" name="Freeform: Shape 1716">
                          <a:extLst>
                            <a:ext uri="{FF2B5EF4-FFF2-40B4-BE49-F238E27FC236}">
                              <a16:creationId xmlns:a16="http://schemas.microsoft.com/office/drawing/2014/main" id="{E8696CF0-FB05-46AA-846E-C2AFA0A93671}"/>
                            </a:ext>
                          </a:extLst>
                        </p:cNvPr>
                        <p:cNvSpPr/>
                        <p:nvPr/>
                      </p:nvSpPr>
                      <p:spPr>
                        <a:xfrm>
                          <a:off x="1640287" y="5603435"/>
                          <a:ext cx="179199" cy="269318"/>
                        </a:xfrm>
                        <a:custGeom>
                          <a:avLst/>
                          <a:gdLst>
                            <a:gd name="connsiteX0" fmla="*/ 179200 w 179199"/>
                            <a:gd name="connsiteY0" fmla="*/ 404 h 269318"/>
                            <a:gd name="connsiteX1" fmla="*/ 175216 w 179199"/>
                            <a:gd name="connsiteY1" fmla="*/ 43818 h 269318"/>
                            <a:gd name="connsiteX2" fmla="*/ 165979 w 179199"/>
                            <a:gd name="connsiteY2" fmla="*/ 86251 h 269318"/>
                            <a:gd name="connsiteX3" fmla="*/ 146523 w 179199"/>
                            <a:gd name="connsiteY3" fmla="*/ 124066 h 269318"/>
                            <a:gd name="connsiteX4" fmla="*/ 117946 w 179199"/>
                            <a:gd name="connsiteY4" fmla="*/ 154086 h 269318"/>
                            <a:gd name="connsiteX5" fmla="*/ 0 w 179199"/>
                            <a:gd name="connsiteY5" fmla="*/ 269319 h 269318"/>
                            <a:gd name="connsiteX6" fmla="*/ 116734 w 179199"/>
                            <a:gd name="connsiteY6" fmla="*/ 152643 h 269318"/>
                            <a:gd name="connsiteX7" fmla="*/ 144791 w 179199"/>
                            <a:gd name="connsiteY7" fmla="*/ 122507 h 269318"/>
                            <a:gd name="connsiteX8" fmla="*/ 163497 w 179199"/>
                            <a:gd name="connsiteY8" fmla="*/ 85212 h 269318"/>
                            <a:gd name="connsiteX9" fmla="*/ 172156 w 179199"/>
                            <a:gd name="connsiteY9" fmla="*/ 43241 h 269318"/>
                            <a:gd name="connsiteX10" fmla="*/ 175678 w 179199"/>
                            <a:gd name="connsiteY10" fmla="*/ 0 h 269318"/>
                            <a:gd name="connsiteX11" fmla="*/ 179200 w 179199"/>
                            <a:gd name="connsiteY11" fmla="*/ 404 h 26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199" h="269318">
                              <a:moveTo>
                                <a:pt x="179200" y="404"/>
                              </a:moveTo>
                              <a:cubicBezTo>
                                <a:pt x="178218" y="14895"/>
                                <a:pt x="177179" y="29443"/>
                                <a:pt x="175216" y="43818"/>
                              </a:cubicBezTo>
                              <a:cubicBezTo>
                                <a:pt x="173311" y="58251"/>
                                <a:pt x="170482" y="72511"/>
                                <a:pt x="165979" y="86251"/>
                              </a:cubicBezTo>
                              <a:cubicBezTo>
                                <a:pt x="161418" y="99876"/>
                                <a:pt x="155125" y="112923"/>
                                <a:pt x="146523" y="124066"/>
                              </a:cubicBezTo>
                              <a:cubicBezTo>
                                <a:pt x="137921" y="135208"/>
                                <a:pt x="127703" y="144445"/>
                                <a:pt x="117946" y="154086"/>
                              </a:cubicBezTo>
                              <a:lnTo>
                                <a:pt x="0" y="269319"/>
                              </a:lnTo>
                              <a:lnTo>
                                <a:pt x="116734" y="152643"/>
                              </a:lnTo>
                              <a:cubicBezTo>
                                <a:pt x="126375" y="142829"/>
                                <a:pt x="136478" y="133476"/>
                                <a:pt x="144791" y="122507"/>
                              </a:cubicBezTo>
                              <a:cubicBezTo>
                                <a:pt x="153105" y="111538"/>
                                <a:pt x="159109" y="98664"/>
                                <a:pt x="163497" y="85212"/>
                              </a:cubicBezTo>
                              <a:cubicBezTo>
                                <a:pt x="167769" y="71703"/>
                                <a:pt x="170424" y="57559"/>
                                <a:pt x="172156" y="43241"/>
                              </a:cubicBezTo>
                              <a:cubicBezTo>
                                <a:pt x="173946" y="28924"/>
                                <a:pt x="174812" y="14491"/>
                                <a:pt x="175678" y="0"/>
                              </a:cubicBezTo>
                              <a:lnTo>
                                <a:pt x="179200" y="404"/>
                              </a:lnTo>
                              <a:close/>
                            </a:path>
                          </a:pathLst>
                        </a:custGeom>
                        <a:solidFill>
                          <a:srgbClr val="A0BDAB"/>
                        </a:solidFill>
                        <a:ln w="5770" cap="flat">
                          <a:noFill/>
                          <a:prstDash val="solid"/>
                          <a:miter/>
                        </a:ln>
                      </p:spPr>
                      <p:txBody>
                        <a:bodyPr rtlCol="0" anchor="ctr"/>
                        <a:lstStyle/>
                        <a:p>
                          <a:endParaRPr lang="th-TH"/>
                        </a:p>
                      </p:txBody>
                    </p:sp>
                    <p:sp>
                      <p:nvSpPr>
                        <p:cNvPr id="1718" name="Freeform: Shape 1717">
                          <a:extLst>
                            <a:ext uri="{FF2B5EF4-FFF2-40B4-BE49-F238E27FC236}">
                              <a16:creationId xmlns:a16="http://schemas.microsoft.com/office/drawing/2014/main" id="{975CA2D8-F890-47E9-95B5-90ABB54D1FAC}"/>
                            </a:ext>
                          </a:extLst>
                        </p:cNvPr>
                        <p:cNvSpPr/>
                        <p:nvPr/>
                      </p:nvSpPr>
                      <p:spPr>
                        <a:xfrm>
                          <a:off x="1522688" y="5644944"/>
                          <a:ext cx="170251" cy="258754"/>
                        </a:xfrm>
                        <a:custGeom>
                          <a:avLst/>
                          <a:gdLst>
                            <a:gd name="connsiteX0" fmla="*/ 170251 w 170251"/>
                            <a:gd name="connsiteY0" fmla="*/ 1501 h 258754"/>
                            <a:gd name="connsiteX1" fmla="*/ 133130 w 170251"/>
                            <a:gd name="connsiteY1" fmla="*/ 70029 h 258754"/>
                            <a:gd name="connsiteX2" fmla="*/ 89773 w 170251"/>
                            <a:gd name="connsiteY2" fmla="*/ 133822 h 258754"/>
                            <a:gd name="connsiteX3" fmla="*/ 0 w 170251"/>
                            <a:gd name="connsiteY3" fmla="*/ 258754 h 258754"/>
                            <a:gd name="connsiteX4" fmla="*/ 88330 w 170251"/>
                            <a:gd name="connsiteY4" fmla="*/ 132668 h 258754"/>
                            <a:gd name="connsiteX5" fmla="*/ 130936 w 170251"/>
                            <a:gd name="connsiteY5" fmla="*/ 68354 h 258754"/>
                            <a:gd name="connsiteX6" fmla="*/ 166960 w 170251"/>
                            <a:gd name="connsiteY6" fmla="*/ 0 h 258754"/>
                            <a:gd name="connsiteX7" fmla="*/ 170251 w 170251"/>
                            <a:gd name="connsiteY7" fmla="*/ 1501 h 25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51" h="258754">
                              <a:moveTo>
                                <a:pt x="170251" y="1501"/>
                              </a:moveTo>
                              <a:cubicBezTo>
                                <a:pt x="160899" y="26268"/>
                                <a:pt x="147332" y="48610"/>
                                <a:pt x="133130" y="70029"/>
                              </a:cubicBezTo>
                              <a:cubicBezTo>
                                <a:pt x="118870" y="91447"/>
                                <a:pt x="104437" y="112692"/>
                                <a:pt x="89773" y="133822"/>
                              </a:cubicBezTo>
                              <a:cubicBezTo>
                                <a:pt x="60503" y="176024"/>
                                <a:pt x="30598" y="217707"/>
                                <a:pt x="0" y="258754"/>
                              </a:cubicBezTo>
                              <a:cubicBezTo>
                                <a:pt x="30136" y="217303"/>
                                <a:pt x="59579" y="175216"/>
                                <a:pt x="88330" y="132668"/>
                              </a:cubicBezTo>
                              <a:cubicBezTo>
                                <a:pt x="102705" y="111365"/>
                                <a:pt x="116965" y="89946"/>
                                <a:pt x="130936" y="68354"/>
                              </a:cubicBezTo>
                              <a:cubicBezTo>
                                <a:pt x="144849" y="46763"/>
                                <a:pt x="158012" y="24478"/>
                                <a:pt x="166960" y="0"/>
                              </a:cubicBezTo>
                              <a:lnTo>
                                <a:pt x="170251" y="1501"/>
                              </a:lnTo>
                              <a:close/>
                            </a:path>
                          </a:pathLst>
                        </a:custGeom>
                        <a:solidFill>
                          <a:srgbClr val="A0BDAB"/>
                        </a:solidFill>
                        <a:ln w="5770" cap="flat">
                          <a:noFill/>
                          <a:prstDash val="solid"/>
                          <a:miter/>
                        </a:ln>
                      </p:spPr>
                      <p:txBody>
                        <a:bodyPr rtlCol="0" anchor="ctr"/>
                        <a:lstStyle/>
                        <a:p>
                          <a:endParaRPr lang="th-TH"/>
                        </a:p>
                      </p:txBody>
                    </p:sp>
                    <p:sp>
                      <p:nvSpPr>
                        <p:cNvPr id="1719" name="Freeform: Shape 1718">
                          <a:extLst>
                            <a:ext uri="{FF2B5EF4-FFF2-40B4-BE49-F238E27FC236}">
                              <a16:creationId xmlns:a16="http://schemas.microsoft.com/office/drawing/2014/main" id="{2BE36D83-F33B-426A-874F-F020959AA0E6}"/>
                            </a:ext>
                          </a:extLst>
                        </p:cNvPr>
                        <p:cNvSpPr/>
                        <p:nvPr/>
                      </p:nvSpPr>
                      <p:spPr>
                        <a:xfrm>
                          <a:off x="1390828" y="5698346"/>
                          <a:ext cx="143463" cy="187974"/>
                        </a:xfrm>
                        <a:custGeom>
                          <a:avLst/>
                          <a:gdLst>
                            <a:gd name="connsiteX0" fmla="*/ 143464 w 143463"/>
                            <a:gd name="connsiteY0" fmla="*/ 3002 h 187974"/>
                            <a:gd name="connsiteX1" fmla="*/ 123431 w 143463"/>
                            <a:gd name="connsiteY1" fmla="*/ 23959 h 187974"/>
                            <a:gd name="connsiteX2" fmla="*/ 108132 w 143463"/>
                            <a:gd name="connsiteY2" fmla="*/ 49303 h 187974"/>
                            <a:gd name="connsiteX3" fmla="*/ 95373 w 143463"/>
                            <a:gd name="connsiteY3" fmla="*/ 76610 h 187974"/>
                            <a:gd name="connsiteX4" fmla="*/ 88618 w 143463"/>
                            <a:gd name="connsiteY4" fmla="*/ 90119 h 187974"/>
                            <a:gd name="connsiteX5" fmla="*/ 80998 w 143463"/>
                            <a:gd name="connsiteY5" fmla="*/ 103051 h 187974"/>
                            <a:gd name="connsiteX6" fmla="*/ 43414 w 143463"/>
                            <a:gd name="connsiteY6" fmla="*/ 148717 h 187974"/>
                            <a:gd name="connsiteX7" fmla="*/ 0 w 143463"/>
                            <a:gd name="connsiteY7" fmla="*/ 187975 h 187974"/>
                            <a:gd name="connsiteX8" fmla="*/ 42779 w 143463"/>
                            <a:gd name="connsiteY8" fmla="*/ 148025 h 187974"/>
                            <a:gd name="connsiteX9" fmla="*/ 79497 w 143463"/>
                            <a:gd name="connsiteY9" fmla="*/ 101954 h 187974"/>
                            <a:gd name="connsiteX10" fmla="*/ 105765 w 143463"/>
                            <a:gd name="connsiteY10" fmla="*/ 47860 h 187974"/>
                            <a:gd name="connsiteX11" fmla="*/ 121006 w 143463"/>
                            <a:gd name="connsiteY11" fmla="*/ 21823 h 187974"/>
                            <a:gd name="connsiteX12" fmla="*/ 141212 w 143463"/>
                            <a:gd name="connsiteY12" fmla="*/ 0 h 187974"/>
                            <a:gd name="connsiteX13" fmla="*/ 143464 w 143463"/>
                            <a:gd name="connsiteY13" fmla="*/ 3002 h 187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463" h="187974">
                              <a:moveTo>
                                <a:pt x="143464" y="3002"/>
                              </a:moveTo>
                              <a:cubicBezTo>
                                <a:pt x="136074" y="9122"/>
                                <a:pt x="129377" y="16165"/>
                                <a:pt x="123431" y="23959"/>
                              </a:cubicBezTo>
                              <a:cubicBezTo>
                                <a:pt x="117484" y="31753"/>
                                <a:pt x="112577" y="40355"/>
                                <a:pt x="108132" y="49303"/>
                              </a:cubicBezTo>
                              <a:cubicBezTo>
                                <a:pt x="103687" y="58251"/>
                                <a:pt x="99645" y="67489"/>
                                <a:pt x="95373" y="76610"/>
                              </a:cubicBezTo>
                              <a:cubicBezTo>
                                <a:pt x="93237" y="81171"/>
                                <a:pt x="90985" y="85674"/>
                                <a:pt x="88618" y="90119"/>
                              </a:cubicBezTo>
                              <a:cubicBezTo>
                                <a:pt x="86194" y="94507"/>
                                <a:pt x="83711" y="98895"/>
                                <a:pt x="80998" y="103051"/>
                              </a:cubicBezTo>
                              <a:cubicBezTo>
                                <a:pt x="70260" y="119909"/>
                                <a:pt x="57270" y="134919"/>
                                <a:pt x="43414" y="148717"/>
                              </a:cubicBezTo>
                              <a:cubicBezTo>
                                <a:pt x="29559" y="162515"/>
                                <a:pt x="14780" y="175274"/>
                                <a:pt x="0" y="187975"/>
                              </a:cubicBezTo>
                              <a:cubicBezTo>
                                <a:pt x="14606" y="175043"/>
                                <a:pt x="29155" y="162053"/>
                                <a:pt x="42779" y="148025"/>
                              </a:cubicBezTo>
                              <a:cubicBezTo>
                                <a:pt x="56404" y="133996"/>
                                <a:pt x="69105" y="118812"/>
                                <a:pt x="79497" y="101954"/>
                              </a:cubicBezTo>
                              <a:cubicBezTo>
                                <a:pt x="90177" y="85212"/>
                                <a:pt x="97047" y="66103"/>
                                <a:pt x="105765" y="47860"/>
                              </a:cubicBezTo>
                              <a:cubicBezTo>
                                <a:pt x="110095" y="38738"/>
                                <a:pt x="115060" y="29847"/>
                                <a:pt x="121006" y="21823"/>
                              </a:cubicBezTo>
                              <a:cubicBezTo>
                                <a:pt x="126952" y="13740"/>
                                <a:pt x="133707" y="6408"/>
                                <a:pt x="141212" y="0"/>
                              </a:cubicBezTo>
                              <a:lnTo>
                                <a:pt x="143464" y="3002"/>
                              </a:lnTo>
                              <a:close/>
                            </a:path>
                          </a:pathLst>
                        </a:custGeom>
                        <a:solidFill>
                          <a:srgbClr val="A0BDAB"/>
                        </a:solidFill>
                        <a:ln w="5770" cap="flat">
                          <a:noFill/>
                          <a:prstDash val="solid"/>
                          <a:miter/>
                        </a:ln>
                      </p:spPr>
                      <p:txBody>
                        <a:bodyPr rtlCol="0" anchor="ctr"/>
                        <a:lstStyle/>
                        <a:p>
                          <a:endParaRPr lang="th-TH"/>
                        </a:p>
                      </p:txBody>
                    </p:sp>
                    <p:sp>
                      <p:nvSpPr>
                        <p:cNvPr id="1720" name="Freeform: Shape 1719">
                          <a:extLst>
                            <a:ext uri="{FF2B5EF4-FFF2-40B4-BE49-F238E27FC236}">
                              <a16:creationId xmlns:a16="http://schemas.microsoft.com/office/drawing/2014/main" id="{ED6E6493-BCA7-4CA2-BB5A-67643AFA0D88}"/>
                            </a:ext>
                          </a:extLst>
                        </p:cNvPr>
                        <p:cNvSpPr/>
                        <p:nvPr/>
                      </p:nvSpPr>
                      <p:spPr>
                        <a:xfrm>
                          <a:off x="1289393" y="5743030"/>
                          <a:ext cx="74821" cy="115694"/>
                        </a:xfrm>
                        <a:custGeom>
                          <a:avLst/>
                          <a:gdLst>
                            <a:gd name="connsiteX0" fmla="*/ 71818 w 74821"/>
                            <a:gd name="connsiteY0" fmla="*/ 0 h 115694"/>
                            <a:gd name="connsiteX1" fmla="*/ 74820 w 74821"/>
                            <a:gd name="connsiteY1" fmla="*/ 13221 h 115694"/>
                            <a:gd name="connsiteX2" fmla="*/ 73089 w 74821"/>
                            <a:gd name="connsiteY2" fmla="*/ 22342 h 115694"/>
                            <a:gd name="connsiteX3" fmla="*/ 64833 w 74821"/>
                            <a:gd name="connsiteY3" fmla="*/ 37757 h 115694"/>
                            <a:gd name="connsiteX4" fmla="*/ 44858 w 74821"/>
                            <a:gd name="connsiteY4" fmla="*/ 65352 h 115694"/>
                            <a:gd name="connsiteX5" fmla="*/ 0 w 74821"/>
                            <a:gd name="connsiteY5" fmla="*/ 115695 h 115694"/>
                            <a:gd name="connsiteX6" fmla="*/ 43472 w 74821"/>
                            <a:gd name="connsiteY6" fmla="*/ 64082 h 115694"/>
                            <a:gd name="connsiteX7" fmla="*/ 62639 w 74821"/>
                            <a:gd name="connsiteY7" fmla="*/ 36025 h 115694"/>
                            <a:gd name="connsiteX8" fmla="*/ 70202 w 74821"/>
                            <a:gd name="connsiteY8" fmla="*/ 21072 h 115694"/>
                            <a:gd name="connsiteX9" fmla="*/ 69278 w 74821"/>
                            <a:gd name="connsiteY9" fmla="*/ 3464 h 115694"/>
                            <a:gd name="connsiteX10" fmla="*/ 71818 w 74821"/>
                            <a:gd name="connsiteY10" fmla="*/ 0 h 11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821" h="115694">
                              <a:moveTo>
                                <a:pt x="71818" y="0"/>
                              </a:moveTo>
                              <a:cubicBezTo>
                                <a:pt x="73262" y="2944"/>
                                <a:pt x="74878" y="9988"/>
                                <a:pt x="74820" y="13221"/>
                              </a:cubicBezTo>
                              <a:cubicBezTo>
                                <a:pt x="74763" y="16454"/>
                                <a:pt x="74070" y="19513"/>
                                <a:pt x="73089" y="22342"/>
                              </a:cubicBezTo>
                              <a:cubicBezTo>
                                <a:pt x="71068" y="28058"/>
                                <a:pt x="68008" y="33080"/>
                                <a:pt x="64833" y="37757"/>
                              </a:cubicBezTo>
                              <a:cubicBezTo>
                                <a:pt x="58482" y="47225"/>
                                <a:pt x="51843" y="56404"/>
                                <a:pt x="44858" y="65352"/>
                              </a:cubicBezTo>
                              <a:cubicBezTo>
                                <a:pt x="31002" y="83249"/>
                                <a:pt x="15992" y="100049"/>
                                <a:pt x="0" y="115695"/>
                              </a:cubicBezTo>
                              <a:cubicBezTo>
                                <a:pt x="15530" y="99587"/>
                                <a:pt x="30136" y="82326"/>
                                <a:pt x="43472" y="64082"/>
                              </a:cubicBezTo>
                              <a:cubicBezTo>
                                <a:pt x="50169" y="54961"/>
                                <a:pt x="56519" y="45608"/>
                                <a:pt x="62639" y="36025"/>
                              </a:cubicBezTo>
                              <a:cubicBezTo>
                                <a:pt x="65699" y="31291"/>
                                <a:pt x="68528" y="26383"/>
                                <a:pt x="70202" y="21072"/>
                              </a:cubicBezTo>
                              <a:cubicBezTo>
                                <a:pt x="71934" y="15819"/>
                                <a:pt x="71761" y="8140"/>
                                <a:pt x="69278" y="3464"/>
                              </a:cubicBezTo>
                              <a:lnTo>
                                <a:pt x="71818" y="0"/>
                              </a:lnTo>
                              <a:close/>
                            </a:path>
                          </a:pathLst>
                        </a:custGeom>
                        <a:solidFill>
                          <a:srgbClr val="A0BDAB"/>
                        </a:solidFill>
                        <a:ln w="5770" cap="flat">
                          <a:noFill/>
                          <a:prstDash val="solid"/>
                          <a:miter/>
                        </a:ln>
                      </p:spPr>
                      <p:txBody>
                        <a:bodyPr rtlCol="0" anchor="ctr"/>
                        <a:lstStyle/>
                        <a:p>
                          <a:endParaRPr lang="th-TH"/>
                        </a:p>
                      </p:txBody>
                    </p:sp>
                    <p:sp>
                      <p:nvSpPr>
                        <p:cNvPr id="1721" name="Freeform: Shape 1720">
                          <a:extLst>
                            <a:ext uri="{FF2B5EF4-FFF2-40B4-BE49-F238E27FC236}">
                              <a16:creationId xmlns:a16="http://schemas.microsoft.com/office/drawing/2014/main" id="{DD816D99-7A22-4177-B64A-EEE11348FC6A}"/>
                            </a:ext>
                          </a:extLst>
                        </p:cNvPr>
                        <p:cNvSpPr/>
                        <p:nvPr/>
                      </p:nvSpPr>
                      <p:spPr>
                        <a:xfrm>
                          <a:off x="1898349" y="5362725"/>
                          <a:ext cx="267356" cy="78251"/>
                        </a:xfrm>
                        <a:custGeom>
                          <a:avLst/>
                          <a:gdLst>
                            <a:gd name="connsiteX0" fmla="*/ 265162 w 267356"/>
                            <a:gd name="connsiteY0" fmla="*/ 78252 h 78251"/>
                            <a:gd name="connsiteX1" fmla="*/ 235604 w 267356"/>
                            <a:gd name="connsiteY1" fmla="*/ 59547 h 78251"/>
                            <a:gd name="connsiteX2" fmla="*/ 202581 w 267356"/>
                            <a:gd name="connsiteY2" fmla="*/ 48289 h 78251"/>
                            <a:gd name="connsiteX3" fmla="*/ 135439 w 267356"/>
                            <a:gd name="connsiteY3" fmla="*/ 28833 h 78251"/>
                            <a:gd name="connsiteX4" fmla="*/ 68297 w 267356"/>
                            <a:gd name="connsiteY4" fmla="*/ 9493 h 78251"/>
                            <a:gd name="connsiteX5" fmla="*/ 34350 w 267356"/>
                            <a:gd name="connsiteY5" fmla="*/ 1988 h 78251"/>
                            <a:gd name="connsiteX6" fmla="*/ 0 w 267356"/>
                            <a:gd name="connsiteY6" fmla="*/ 660 h 78251"/>
                            <a:gd name="connsiteX7" fmla="*/ 34408 w 267356"/>
                            <a:gd name="connsiteY7" fmla="*/ 1526 h 78251"/>
                            <a:gd name="connsiteX8" fmla="*/ 68470 w 267356"/>
                            <a:gd name="connsiteY8" fmla="*/ 8570 h 78251"/>
                            <a:gd name="connsiteX9" fmla="*/ 135843 w 267356"/>
                            <a:gd name="connsiteY9" fmla="*/ 27044 h 78251"/>
                            <a:gd name="connsiteX10" fmla="*/ 203158 w 267356"/>
                            <a:gd name="connsiteY10" fmla="*/ 45576 h 78251"/>
                            <a:gd name="connsiteX11" fmla="*/ 236585 w 267356"/>
                            <a:gd name="connsiteY11" fmla="*/ 56545 h 78251"/>
                            <a:gd name="connsiteX12" fmla="*/ 267356 w 267356"/>
                            <a:gd name="connsiteY12" fmla="*/ 75481 h 78251"/>
                            <a:gd name="connsiteX13" fmla="*/ 265162 w 267356"/>
                            <a:gd name="connsiteY13" fmla="*/ 78252 h 7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7356" h="78251">
                              <a:moveTo>
                                <a:pt x="265162" y="78252"/>
                              </a:moveTo>
                              <a:cubicBezTo>
                                <a:pt x="256503" y="70169"/>
                                <a:pt x="246284" y="64165"/>
                                <a:pt x="235604" y="59547"/>
                              </a:cubicBezTo>
                              <a:cubicBezTo>
                                <a:pt x="224923" y="54928"/>
                                <a:pt x="213781" y="51522"/>
                                <a:pt x="202581" y="48289"/>
                              </a:cubicBezTo>
                              <a:lnTo>
                                <a:pt x="135439" y="28833"/>
                              </a:lnTo>
                              <a:cubicBezTo>
                                <a:pt x="113039" y="22367"/>
                                <a:pt x="90697" y="15786"/>
                                <a:pt x="68297" y="9493"/>
                              </a:cubicBezTo>
                              <a:cubicBezTo>
                                <a:pt x="57097" y="6433"/>
                                <a:pt x="45781" y="3662"/>
                                <a:pt x="34350" y="1988"/>
                              </a:cubicBezTo>
                              <a:cubicBezTo>
                                <a:pt x="22919" y="256"/>
                                <a:pt x="11431" y="-379"/>
                                <a:pt x="0" y="660"/>
                              </a:cubicBezTo>
                              <a:cubicBezTo>
                                <a:pt x="11373" y="-494"/>
                                <a:pt x="22919" y="-90"/>
                                <a:pt x="34408" y="1526"/>
                              </a:cubicBezTo>
                              <a:cubicBezTo>
                                <a:pt x="45839" y="3085"/>
                                <a:pt x="57212" y="5683"/>
                                <a:pt x="68470" y="8570"/>
                              </a:cubicBezTo>
                              <a:cubicBezTo>
                                <a:pt x="90985" y="14574"/>
                                <a:pt x="113385" y="20866"/>
                                <a:pt x="135843" y="27044"/>
                              </a:cubicBezTo>
                              <a:lnTo>
                                <a:pt x="203158" y="45576"/>
                              </a:lnTo>
                              <a:cubicBezTo>
                                <a:pt x="214358" y="48693"/>
                                <a:pt x="225674" y="51926"/>
                                <a:pt x="236585" y="56545"/>
                              </a:cubicBezTo>
                              <a:cubicBezTo>
                                <a:pt x="247496" y="61106"/>
                                <a:pt x="258177" y="67110"/>
                                <a:pt x="267356" y="75481"/>
                              </a:cubicBezTo>
                              <a:lnTo>
                                <a:pt x="265162" y="78252"/>
                              </a:lnTo>
                              <a:close/>
                            </a:path>
                          </a:pathLst>
                        </a:custGeom>
                        <a:solidFill>
                          <a:srgbClr val="A0BDAB"/>
                        </a:solidFill>
                        <a:ln w="5770" cap="flat">
                          <a:noFill/>
                          <a:prstDash val="solid"/>
                          <a:miter/>
                        </a:ln>
                      </p:spPr>
                      <p:txBody>
                        <a:bodyPr rtlCol="0" anchor="ctr"/>
                        <a:lstStyle/>
                        <a:p>
                          <a:endParaRPr lang="th-TH"/>
                        </a:p>
                      </p:txBody>
                    </p:sp>
                    <p:sp>
                      <p:nvSpPr>
                        <p:cNvPr id="1722" name="Freeform: Shape 1721">
                          <a:extLst>
                            <a:ext uri="{FF2B5EF4-FFF2-40B4-BE49-F238E27FC236}">
                              <a16:creationId xmlns:a16="http://schemas.microsoft.com/office/drawing/2014/main" id="{8A1809F4-750F-4191-BE4D-3B19658AE2C1}"/>
                            </a:ext>
                          </a:extLst>
                        </p:cNvPr>
                        <p:cNvSpPr/>
                        <p:nvPr/>
                      </p:nvSpPr>
                      <p:spPr>
                        <a:xfrm>
                          <a:off x="1674234" y="5416441"/>
                          <a:ext cx="343735" cy="101088"/>
                        </a:xfrm>
                        <a:custGeom>
                          <a:avLst/>
                          <a:gdLst>
                            <a:gd name="connsiteX0" fmla="*/ 342234 w 343735"/>
                            <a:gd name="connsiteY0" fmla="*/ 101088 h 101088"/>
                            <a:gd name="connsiteX1" fmla="*/ 261005 w 343735"/>
                            <a:gd name="connsiteY1" fmla="*/ 60099 h 101088"/>
                            <a:gd name="connsiteX2" fmla="*/ 218573 w 343735"/>
                            <a:gd name="connsiteY2" fmla="*/ 45377 h 101088"/>
                            <a:gd name="connsiteX3" fmla="*/ 174812 w 343735"/>
                            <a:gd name="connsiteY3" fmla="*/ 37756 h 101088"/>
                            <a:gd name="connsiteX4" fmla="*/ 152701 w 343735"/>
                            <a:gd name="connsiteY4" fmla="*/ 35620 h 101088"/>
                            <a:gd name="connsiteX5" fmla="*/ 130589 w 343735"/>
                            <a:gd name="connsiteY5" fmla="*/ 32272 h 101088"/>
                            <a:gd name="connsiteX6" fmla="*/ 86944 w 343735"/>
                            <a:gd name="connsiteY6" fmla="*/ 22111 h 101088"/>
                            <a:gd name="connsiteX7" fmla="*/ 0 w 343735"/>
                            <a:gd name="connsiteY7" fmla="*/ 0 h 101088"/>
                            <a:gd name="connsiteX8" fmla="*/ 87117 w 343735"/>
                            <a:gd name="connsiteY8" fmla="*/ 21245 h 101088"/>
                            <a:gd name="connsiteX9" fmla="*/ 130763 w 343735"/>
                            <a:gd name="connsiteY9" fmla="*/ 30944 h 101088"/>
                            <a:gd name="connsiteX10" fmla="*/ 152758 w 343735"/>
                            <a:gd name="connsiteY10" fmla="*/ 34062 h 101088"/>
                            <a:gd name="connsiteX11" fmla="*/ 174870 w 343735"/>
                            <a:gd name="connsiteY11" fmla="*/ 35967 h 101088"/>
                            <a:gd name="connsiteX12" fmla="*/ 218977 w 343735"/>
                            <a:gd name="connsiteY12" fmla="*/ 43183 h 101088"/>
                            <a:gd name="connsiteX13" fmla="*/ 261872 w 343735"/>
                            <a:gd name="connsiteY13" fmla="*/ 57559 h 101088"/>
                            <a:gd name="connsiteX14" fmla="*/ 343735 w 343735"/>
                            <a:gd name="connsiteY14" fmla="*/ 97855 h 101088"/>
                            <a:gd name="connsiteX15" fmla="*/ 342234 w 343735"/>
                            <a:gd name="connsiteY15" fmla="*/ 101088 h 101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735" h="101088">
                              <a:moveTo>
                                <a:pt x="342234" y="101088"/>
                              </a:moveTo>
                              <a:cubicBezTo>
                                <a:pt x="315562" y="86367"/>
                                <a:pt x="288774" y="71761"/>
                                <a:pt x="261005" y="60099"/>
                              </a:cubicBezTo>
                              <a:cubicBezTo>
                                <a:pt x="247092" y="54268"/>
                                <a:pt x="232948" y="49187"/>
                                <a:pt x="218573" y="45377"/>
                              </a:cubicBezTo>
                              <a:cubicBezTo>
                                <a:pt x="204140" y="41567"/>
                                <a:pt x="189534" y="39027"/>
                                <a:pt x="174812" y="37756"/>
                              </a:cubicBezTo>
                              <a:cubicBezTo>
                                <a:pt x="167422" y="37064"/>
                                <a:pt x="160090" y="36429"/>
                                <a:pt x="152701" y="35620"/>
                              </a:cubicBezTo>
                              <a:cubicBezTo>
                                <a:pt x="145311" y="34812"/>
                                <a:pt x="137921" y="33658"/>
                                <a:pt x="130589" y="32272"/>
                              </a:cubicBezTo>
                              <a:cubicBezTo>
                                <a:pt x="115925" y="29501"/>
                                <a:pt x="101435" y="25806"/>
                                <a:pt x="86944" y="22111"/>
                              </a:cubicBezTo>
                              <a:lnTo>
                                <a:pt x="0" y="0"/>
                              </a:lnTo>
                              <a:lnTo>
                                <a:pt x="87117" y="21245"/>
                              </a:lnTo>
                              <a:cubicBezTo>
                                <a:pt x="101608" y="24767"/>
                                <a:pt x="116156" y="28346"/>
                                <a:pt x="130763" y="30944"/>
                              </a:cubicBezTo>
                              <a:cubicBezTo>
                                <a:pt x="138094" y="32272"/>
                                <a:pt x="145427" y="33311"/>
                                <a:pt x="152758" y="34062"/>
                              </a:cubicBezTo>
                              <a:cubicBezTo>
                                <a:pt x="160090" y="34812"/>
                                <a:pt x="167480" y="35332"/>
                                <a:pt x="174870" y="35967"/>
                              </a:cubicBezTo>
                              <a:cubicBezTo>
                                <a:pt x="189649" y="37122"/>
                                <a:pt x="204428" y="39489"/>
                                <a:pt x="218977" y="43183"/>
                              </a:cubicBezTo>
                              <a:cubicBezTo>
                                <a:pt x="233525" y="46878"/>
                                <a:pt x="247843" y="51785"/>
                                <a:pt x="261872" y="57559"/>
                              </a:cubicBezTo>
                              <a:cubicBezTo>
                                <a:pt x="289929" y="69047"/>
                                <a:pt x="316890" y="83422"/>
                                <a:pt x="343735" y="97855"/>
                              </a:cubicBezTo>
                              <a:lnTo>
                                <a:pt x="342234" y="101088"/>
                              </a:lnTo>
                              <a:close/>
                            </a:path>
                          </a:pathLst>
                        </a:custGeom>
                        <a:solidFill>
                          <a:srgbClr val="A0BDAB"/>
                        </a:solidFill>
                        <a:ln w="5770" cap="flat">
                          <a:noFill/>
                          <a:prstDash val="solid"/>
                          <a:miter/>
                        </a:ln>
                      </p:spPr>
                      <p:txBody>
                        <a:bodyPr rtlCol="0" anchor="ctr"/>
                        <a:lstStyle/>
                        <a:p>
                          <a:endParaRPr lang="th-TH"/>
                        </a:p>
                      </p:txBody>
                    </p:sp>
                    <p:sp>
                      <p:nvSpPr>
                        <p:cNvPr id="1723" name="Freeform: Shape 1722">
                          <a:extLst>
                            <a:ext uri="{FF2B5EF4-FFF2-40B4-BE49-F238E27FC236}">
                              <a16:creationId xmlns:a16="http://schemas.microsoft.com/office/drawing/2014/main" id="{0E8E81A4-7EA6-4A79-B1DD-6F6ECECBAF3B}"/>
                            </a:ext>
                          </a:extLst>
                        </p:cNvPr>
                        <p:cNvSpPr/>
                        <p:nvPr/>
                      </p:nvSpPr>
                      <p:spPr>
                        <a:xfrm>
                          <a:off x="1528230" y="5480466"/>
                          <a:ext cx="302399" cy="116041"/>
                        </a:xfrm>
                        <a:custGeom>
                          <a:avLst/>
                          <a:gdLst>
                            <a:gd name="connsiteX0" fmla="*/ 300494 w 302399"/>
                            <a:gd name="connsiteY0" fmla="*/ 116041 h 116041"/>
                            <a:gd name="connsiteX1" fmla="*/ 266894 w 302399"/>
                            <a:gd name="connsiteY1" fmla="*/ 92198 h 116041"/>
                            <a:gd name="connsiteX2" fmla="*/ 258061 w 302399"/>
                            <a:gd name="connsiteY2" fmla="*/ 87002 h 116041"/>
                            <a:gd name="connsiteX3" fmla="*/ 249113 w 302399"/>
                            <a:gd name="connsiteY3" fmla="*/ 81979 h 116041"/>
                            <a:gd name="connsiteX4" fmla="*/ 240107 w 302399"/>
                            <a:gd name="connsiteY4" fmla="*/ 77187 h 116041"/>
                            <a:gd name="connsiteX5" fmla="*/ 230927 w 302399"/>
                            <a:gd name="connsiteY5" fmla="*/ 72742 h 116041"/>
                            <a:gd name="connsiteX6" fmla="*/ 193517 w 302399"/>
                            <a:gd name="connsiteY6" fmla="*/ 56924 h 116041"/>
                            <a:gd name="connsiteX7" fmla="*/ 174466 w 302399"/>
                            <a:gd name="connsiteY7" fmla="*/ 50053 h 116041"/>
                            <a:gd name="connsiteX8" fmla="*/ 155241 w 302399"/>
                            <a:gd name="connsiteY8" fmla="*/ 43761 h 116041"/>
                            <a:gd name="connsiteX9" fmla="*/ 77707 w 302399"/>
                            <a:gd name="connsiteY9" fmla="*/ 21476 h 116041"/>
                            <a:gd name="connsiteX10" fmla="*/ 0 w 302399"/>
                            <a:gd name="connsiteY10" fmla="*/ 0 h 116041"/>
                            <a:gd name="connsiteX11" fmla="*/ 77938 w 302399"/>
                            <a:gd name="connsiteY11" fmla="*/ 20553 h 116041"/>
                            <a:gd name="connsiteX12" fmla="*/ 155703 w 302399"/>
                            <a:gd name="connsiteY12" fmla="*/ 41971 h 116041"/>
                            <a:gd name="connsiteX13" fmla="*/ 174985 w 302399"/>
                            <a:gd name="connsiteY13" fmla="*/ 48033 h 116041"/>
                            <a:gd name="connsiteX14" fmla="*/ 194152 w 302399"/>
                            <a:gd name="connsiteY14" fmla="*/ 54730 h 116041"/>
                            <a:gd name="connsiteX15" fmla="*/ 231851 w 302399"/>
                            <a:gd name="connsiteY15" fmla="*/ 70202 h 116041"/>
                            <a:gd name="connsiteX16" fmla="*/ 241088 w 302399"/>
                            <a:gd name="connsiteY16" fmla="*/ 74589 h 116041"/>
                            <a:gd name="connsiteX17" fmla="*/ 250210 w 302399"/>
                            <a:gd name="connsiteY17" fmla="*/ 79323 h 116041"/>
                            <a:gd name="connsiteX18" fmla="*/ 259274 w 302399"/>
                            <a:gd name="connsiteY18" fmla="*/ 84231 h 116041"/>
                            <a:gd name="connsiteX19" fmla="*/ 268222 w 302399"/>
                            <a:gd name="connsiteY19" fmla="*/ 89369 h 116041"/>
                            <a:gd name="connsiteX20" fmla="*/ 302399 w 302399"/>
                            <a:gd name="connsiteY20" fmla="*/ 113097 h 116041"/>
                            <a:gd name="connsiteX21" fmla="*/ 300494 w 302399"/>
                            <a:gd name="connsiteY21" fmla="*/ 116041 h 11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2399" h="116041">
                              <a:moveTo>
                                <a:pt x="300494" y="116041"/>
                              </a:moveTo>
                              <a:cubicBezTo>
                                <a:pt x="289698" y="107439"/>
                                <a:pt x="278556" y="99356"/>
                                <a:pt x="266894" y="92198"/>
                              </a:cubicBezTo>
                              <a:cubicBezTo>
                                <a:pt x="264008" y="90350"/>
                                <a:pt x="261006" y="88734"/>
                                <a:pt x="258061" y="87002"/>
                              </a:cubicBezTo>
                              <a:cubicBezTo>
                                <a:pt x="255117" y="85270"/>
                                <a:pt x="252173" y="83538"/>
                                <a:pt x="249113" y="81979"/>
                              </a:cubicBezTo>
                              <a:lnTo>
                                <a:pt x="240107" y="77187"/>
                              </a:lnTo>
                              <a:lnTo>
                                <a:pt x="230927" y="72742"/>
                              </a:lnTo>
                              <a:cubicBezTo>
                                <a:pt x="218630" y="66969"/>
                                <a:pt x="206218" y="61600"/>
                                <a:pt x="193517" y="56924"/>
                              </a:cubicBezTo>
                              <a:cubicBezTo>
                                <a:pt x="187224" y="54441"/>
                                <a:pt x="180816" y="52305"/>
                                <a:pt x="174466" y="50053"/>
                              </a:cubicBezTo>
                              <a:cubicBezTo>
                                <a:pt x="168057" y="47917"/>
                                <a:pt x="161707" y="45724"/>
                                <a:pt x="155241" y="43761"/>
                              </a:cubicBezTo>
                              <a:cubicBezTo>
                                <a:pt x="129550" y="35620"/>
                                <a:pt x="103629" y="28635"/>
                                <a:pt x="77707" y="21476"/>
                              </a:cubicBezTo>
                              <a:lnTo>
                                <a:pt x="0" y="0"/>
                              </a:lnTo>
                              <a:lnTo>
                                <a:pt x="77938" y="20553"/>
                              </a:lnTo>
                              <a:cubicBezTo>
                                <a:pt x="103917" y="27423"/>
                                <a:pt x="129897" y="34120"/>
                                <a:pt x="155703" y="41971"/>
                              </a:cubicBezTo>
                              <a:cubicBezTo>
                                <a:pt x="162169" y="43876"/>
                                <a:pt x="168577" y="46012"/>
                                <a:pt x="174985" y="48033"/>
                              </a:cubicBezTo>
                              <a:cubicBezTo>
                                <a:pt x="181393" y="50227"/>
                                <a:pt x="187802" y="52305"/>
                                <a:pt x="194152" y="54730"/>
                              </a:cubicBezTo>
                              <a:cubicBezTo>
                                <a:pt x="206911" y="59291"/>
                                <a:pt x="219439" y="64544"/>
                                <a:pt x="231851" y="70202"/>
                              </a:cubicBezTo>
                              <a:lnTo>
                                <a:pt x="241088" y="74589"/>
                              </a:lnTo>
                              <a:lnTo>
                                <a:pt x="250210" y="79323"/>
                              </a:lnTo>
                              <a:cubicBezTo>
                                <a:pt x="253270" y="80825"/>
                                <a:pt x="256272" y="82556"/>
                                <a:pt x="259274" y="84231"/>
                              </a:cubicBezTo>
                              <a:cubicBezTo>
                                <a:pt x="262276" y="85963"/>
                                <a:pt x="265278" y="87579"/>
                                <a:pt x="268222" y="89369"/>
                              </a:cubicBezTo>
                              <a:cubicBezTo>
                                <a:pt x="280057" y="96470"/>
                                <a:pt x="291430" y="104495"/>
                                <a:pt x="302399" y="113097"/>
                              </a:cubicBezTo>
                              <a:lnTo>
                                <a:pt x="300494" y="116041"/>
                              </a:lnTo>
                              <a:close/>
                            </a:path>
                          </a:pathLst>
                        </a:custGeom>
                        <a:solidFill>
                          <a:srgbClr val="A0BDAB"/>
                        </a:solidFill>
                        <a:ln w="5770" cap="flat">
                          <a:noFill/>
                          <a:prstDash val="solid"/>
                          <a:miter/>
                        </a:ln>
                      </p:spPr>
                      <p:txBody>
                        <a:bodyPr rtlCol="0" anchor="ctr"/>
                        <a:lstStyle/>
                        <a:p>
                          <a:endParaRPr lang="th-TH"/>
                        </a:p>
                      </p:txBody>
                    </p:sp>
                    <p:sp>
                      <p:nvSpPr>
                        <p:cNvPr id="1724" name="Freeform: Shape 1723">
                          <a:extLst>
                            <a:ext uri="{FF2B5EF4-FFF2-40B4-BE49-F238E27FC236}">
                              <a16:creationId xmlns:a16="http://schemas.microsoft.com/office/drawing/2014/main" id="{6573374E-E86C-40AD-BDF1-BCACA9C67EEF}"/>
                            </a:ext>
                          </a:extLst>
                        </p:cNvPr>
                        <p:cNvSpPr/>
                        <p:nvPr/>
                      </p:nvSpPr>
                      <p:spPr>
                        <a:xfrm>
                          <a:off x="1411381" y="5539756"/>
                          <a:ext cx="294490" cy="102589"/>
                        </a:xfrm>
                        <a:custGeom>
                          <a:avLst/>
                          <a:gdLst>
                            <a:gd name="connsiteX0" fmla="*/ 293335 w 294490"/>
                            <a:gd name="connsiteY0" fmla="*/ 102589 h 102589"/>
                            <a:gd name="connsiteX1" fmla="*/ 220709 w 294490"/>
                            <a:gd name="connsiteY1" fmla="*/ 74705 h 102589"/>
                            <a:gd name="connsiteX2" fmla="*/ 147158 w 294490"/>
                            <a:gd name="connsiteY2" fmla="*/ 49707 h 102589"/>
                            <a:gd name="connsiteX3" fmla="*/ 0 w 294490"/>
                            <a:gd name="connsiteY3" fmla="*/ 0 h 102589"/>
                            <a:gd name="connsiteX4" fmla="*/ 147620 w 294490"/>
                            <a:gd name="connsiteY4" fmla="*/ 47918 h 102589"/>
                            <a:gd name="connsiteX5" fmla="*/ 221401 w 294490"/>
                            <a:gd name="connsiteY5" fmla="*/ 72049 h 102589"/>
                            <a:gd name="connsiteX6" fmla="*/ 294490 w 294490"/>
                            <a:gd name="connsiteY6" fmla="*/ 99126 h 102589"/>
                            <a:gd name="connsiteX7" fmla="*/ 293335 w 294490"/>
                            <a:gd name="connsiteY7" fmla="*/ 102589 h 10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490" h="102589">
                              <a:moveTo>
                                <a:pt x="293335" y="102589"/>
                              </a:moveTo>
                              <a:cubicBezTo>
                                <a:pt x="269492" y="92313"/>
                                <a:pt x="245187" y="83249"/>
                                <a:pt x="220709" y="74705"/>
                              </a:cubicBezTo>
                              <a:cubicBezTo>
                                <a:pt x="196288" y="66161"/>
                                <a:pt x="171694" y="58021"/>
                                <a:pt x="147158" y="49707"/>
                              </a:cubicBezTo>
                              <a:lnTo>
                                <a:pt x="0" y="0"/>
                              </a:lnTo>
                              <a:lnTo>
                                <a:pt x="147620" y="47918"/>
                              </a:lnTo>
                              <a:cubicBezTo>
                                <a:pt x="172214" y="55942"/>
                                <a:pt x="196865" y="63794"/>
                                <a:pt x="221401" y="72049"/>
                              </a:cubicBezTo>
                              <a:cubicBezTo>
                                <a:pt x="245938" y="80305"/>
                                <a:pt x="270416" y="89080"/>
                                <a:pt x="294490" y="99126"/>
                              </a:cubicBezTo>
                              <a:lnTo>
                                <a:pt x="293335" y="102589"/>
                              </a:lnTo>
                              <a:close/>
                            </a:path>
                          </a:pathLst>
                        </a:custGeom>
                        <a:solidFill>
                          <a:srgbClr val="A0BDAB"/>
                        </a:solidFill>
                        <a:ln w="5770" cap="flat">
                          <a:noFill/>
                          <a:prstDash val="solid"/>
                          <a:miter/>
                        </a:ln>
                      </p:spPr>
                      <p:txBody>
                        <a:bodyPr rtlCol="0" anchor="ctr"/>
                        <a:lstStyle/>
                        <a:p>
                          <a:endParaRPr lang="th-TH"/>
                        </a:p>
                      </p:txBody>
                    </p:sp>
                    <p:sp>
                      <p:nvSpPr>
                        <p:cNvPr id="1725" name="Freeform: Shape 1724">
                          <a:extLst>
                            <a:ext uri="{FF2B5EF4-FFF2-40B4-BE49-F238E27FC236}">
                              <a16:creationId xmlns:a16="http://schemas.microsoft.com/office/drawing/2014/main" id="{7464B907-C5D5-4265-A6AC-02028CD07D9B}"/>
                            </a:ext>
                          </a:extLst>
                        </p:cNvPr>
                        <p:cNvSpPr/>
                        <p:nvPr/>
                      </p:nvSpPr>
                      <p:spPr>
                        <a:xfrm>
                          <a:off x="1319760" y="5595237"/>
                          <a:ext cx="228906" cy="92601"/>
                        </a:xfrm>
                        <a:custGeom>
                          <a:avLst/>
                          <a:gdLst>
                            <a:gd name="connsiteX0" fmla="*/ 227406 w 228906"/>
                            <a:gd name="connsiteY0" fmla="*/ 92602 h 92601"/>
                            <a:gd name="connsiteX1" fmla="*/ 0 w 228906"/>
                            <a:gd name="connsiteY1" fmla="*/ 0 h 92601"/>
                            <a:gd name="connsiteX2" fmla="*/ 228907 w 228906"/>
                            <a:gd name="connsiteY2" fmla="*/ 89311 h 92601"/>
                            <a:gd name="connsiteX3" fmla="*/ 227406 w 228906"/>
                            <a:gd name="connsiteY3" fmla="*/ 92602 h 92601"/>
                          </a:gdLst>
                          <a:ahLst/>
                          <a:cxnLst>
                            <a:cxn ang="0">
                              <a:pos x="connsiteX0" y="connsiteY0"/>
                            </a:cxn>
                            <a:cxn ang="0">
                              <a:pos x="connsiteX1" y="connsiteY1"/>
                            </a:cxn>
                            <a:cxn ang="0">
                              <a:pos x="connsiteX2" y="connsiteY2"/>
                            </a:cxn>
                            <a:cxn ang="0">
                              <a:pos x="connsiteX3" y="connsiteY3"/>
                            </a:cxn>
                          </a:cxnLst>
                          <a:rect l="l" t="t" r="r" b="b"/>
                          <a:pathLst>
                            <a:path w="228906" h="92601">
                              <a:moveTo>
                                <a:pt x="227406" y="92602"/>
                              </a:moveTo>
                              <a:cubicBezTo>
                                <a:pt x="155587" y="51093"/>
                                <a:pt x="78862" y="19860"/>
                                <a:pt x="0" y="0"/>
                              </a:cubicBezTo>
                              <a:cubicBezTo>
                                <a:pt x="79093" y="18647"/>
                                <a:pt x="156338" y="48726"/>
                                <a:pt x="228907" y="89311"/>
                              </a:cubicBezTo>
                              <a:lnTo>
                                <a:pt x="227406" y="92602"/>
                              </a:lnTo>
                              <a:close/>
                            </a:path>
                          </a:pathLst>
                        </a:custGeom>
                        <a:solidFill>
                          <a:srgbClr val="A0BDAB"/>
                        </a:solidFill>
                        <a:ln w="5770" cap="flat">
                          <a:noFill/>
                          <a:prstDash val="solid"/>
                          <a:miter/>
                        </a:ln>
                      </p:spPr>
                      <p:txBody>
                        <a:bodyPr rtlCol="0" anchor="ctr"/>
                        <a:lstStyle/>
                        <a:p>
                          <a:endParaRPr lang="th-TH"/>
                        </a:p>
                      </p:txBody>
                    </p:sp>
                    <p:sp>
                      <p:nvSpPr>
                        <p:cNvPr id="1726" name="Freeform: Shape 1725">
                          <a:extLst>
                            <a:ext uri="{FF2B5EF4-FFF2-40B4-BE49-F238E27FC236}">
                              <a16:creationId xmlns:a16="http://schemas.microsoft.com/office/drawing/2014/main" id="{7B82E431-31C1-4346-BE9D-45D383CB40FF}"/>
                            </a:ext>
                          </a:extLst>
                        </p:cNvPr>
                        <p:cNvSpPr/>
                        <p:nvPr/>
                      </p:nvSpPr>
                      <p:spPr>
                        <a:xfrm>
                          <a:off x="1202911" y="5686350"/>
                          <a:ext cx="180296" cy="46519"/>
                        </a:xfrm>
                        <a:custGeom>
                          <a:avLst/>
                          <a:gdLst>
                            <a:gd name="connsiteX0" fmla="*/ 178853 w 180296"/>
                            <a:gd name="connsiteY0" fmla="*/ 46520 h 46519"/>
                            <a:gd name="connsiteX1" fmla="*/ 0 w 180296"/>
                            <a:gd name="connsiteY1" fmla="*/ 46 h 46519"/>
                            <a:gd name="connsiteX2" fmla="*/ 180297 w 180296"/>
                            <a:gd name="connsiteY2" fmla="*/ 43171 h 46519"/>
                            <a:gd name="connsiteX3" fmla="*/ 178853 w 180296"/>
                            <a:gd name="connsiteY3" fmla="*/ 46520 h 46519"/>
                          </a:gdLst>
                          <a:ahLst/>
                          <a:cxnLst>
                            <a:cxn ang="0">
                              <a:pos x="connsiteX0" y="connsiteY0"/>
                            </a:cxn>
                            <a:cxn ang="0">
                              <a:pos x="connsiteX1" y="connsiteY1"/>
                            </a:cxn>
                            <a:cxn ang="0">
                              <a:pos x="connsiteX2" y="connsiteY2"/>
                            </a:cxn>
                            <a:cxn ang="0">
                              <a:pos x="connsiteX3" y="connsiteY3"/>
                            </a:cxn>
                          </a:cxnLst>
                          <a:rect l="l" t="t" r="r" b="b"/>
                          <a:pathLst>
                            <a:path w="180296" h="46519">
                              <a:moveTo>
                                <a:pt x="178853" y="46520"/>
                              </a:moveTo>
                              <a:cubicBezTo>
                                <a:pt x="123315" y="16441"/>
                                <a:pt x="61484" y="334"/>
                                <a:pt x="0" y="46"/>
                              </a:cubicBezTo>
                              <a:cubicBezTo>
                                <a:pt x="61427" y="-936"/>
                                <a:pt x="123719" y="13959"/>
                                <a:pt x="180297" y="43171"/>
                              </a:cubicBezTo>
                              <a:lnTo>
                                <a:pt x="178853" y="46520"/>
                              </a:lnTo>
                              <a:close/>
                            </a:path>
                          </a:pathLst>
                        </a:custGeom>
                        <a:solidFill>
                          <a:srgbClr val="A0BDAB"/>
                        </a:solidFill>
                        <a:ln w="5770" cap="flat">
                          <a:noFill/>
                          <a:prstDash val="solid"/>
                          <a:miter/>
                        </a:ln>
                      </p:spPr>
                      <p:txBody>
                        <a:bodyPr rtlCol="0" anchor="ctr"/>
                        <a:lstStyle/>
                        <a:p>
                          <a:endParaRPr lang="th-TH"/>
                        </a:p>
                      </p:txBody>
                    </p:sp>
                  </p:grpSp>
                </p:grpSp>
              </p:grpSp>
            </p:grpSp>
            <p:sp>
              <p:nvSpPr>
                <p:cNvPr id="1654" name="Freeform: Shape 1653">
                  <a:extLst>
                    <a:ext uri="{FF2B5EF4-FFF2-40B4-BE49-F238E27FC236}">
                      <a16:creationId xmlns:a16="http://schemas.microsoft.com/office/drawing/2014/main" id="{E96B431F-4AB1-4B7A-BB1E-2696C0FDAC0C}"/>
                    </a:ext>
                  </a:extLst>
                </p:cNvPr>
                <p:cNvSpPr/>
                <p:nvPr/>
              </p:nvSpPr>
              <p:spPr>
                <a:xfrm>
                  <a:off x="-482454" y="3633645"/>
                  <a:ext cx="1068072" cy="752110"/>
                </a:xfrm>
                <a:custGeom>
                  <a:avLst/>
                  <a:gdLst>
                    <a:gd name="connsiteX0" fmla="*/ 1039981 w 1068072"/>
                    <a:gd name="connsiteY0" fmla="*/ 627929 h 752110"/>
                    <a:gd name="connsiteX1" fmla="*/ 490317 w 1068072"/>
                    <a:gd name="connsiteY1" fmla="*/ 726015 h 752110"/>
                    <a:gd name="connsiteX2" fmla="*/ 52132 w 1068072"/>
                    <a:gd name="connsiteY2" fmla="*/ 285117 h 752110"/>
                    <a:gd name="connsiteX3" fmla="*/ 25806 w 1068072"/>
                    <a:gd name="connsiteY3" fmla="*/ 47320 h 752110"/>
                    <a:gd name="connsiteX4" fmla="*/ 0 w 1068072"/>
                    <a:gd name="connsiteY4" fmla="*/ 19147 h 752110"/>
                    <a:gd name="connsiteX5" fmla="*/ 76495 w 1068072"/>
                    <a:gd name="connsiteY5" fmla="*/ 45184 h 752110"/>
                    <a:gd name="connsiteX6" fmla="*/ 499958 w 1068072"/>
                    <a:gd name="connsiteY6" fmla="*/ 51996 h 752110"/>
                    <a:gd name="connsiteX7" fmla="*/ 1033804 w 1068072"/>
                    <a:gd name="connsiteY7" fmla="*/ 457562 h 752110"/>
                    <a:gd name="connsiteX8" fmla="*/ 1039981 w 1068072"/>
                    <a:gd name="connsiteY8" fmla="*/ 627929 h 752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8072" h="752110">
                      <a:moveTo>
                        <a:pt x="1039981" y="627929"/>
                      </a:moveTo>
                      <a:cubicBezTo>
                        <a:pt x="1039981" y="627929"/>
                        <a:pt x="893400" y="820522"/>
                        <a:pt x="490317" y="726015"/>
                      </a:cubicBezTo>
                      <a:cubicBezTo>
                        <a:pt x="489451" y="722782"/>
                        <a:pt x="84115" y="650329"/>
                        <a:pt x="52132" y="285117"/>
                      </a:cubicBezTo>
                      <a:cubicBezTo>
                        <a:pt x="52132" y="285117"/>
                        <a:pt x="47051" y="66949"/>
                        <a:pt x="25806" y="47320"/>
                      </a:cubicBezTo>
                      <a:cubicBezTo>
                        <a:pt x="4561" y="27691"/>
                        <a:pt x="0" y="19147"/>
                        <a:pt x="0" y="19147"/>
                      </a:cubicBezTo>
                      <a:cubicBezTo>
                        <a:pt x="0" y="19147"/>
                        <a:pt x="40181" y="58693"/>
                        <a:pt x="76495" y="45184"/>
                      </a:cubicBezTo>
                      <a:cubicBezTo>
                        <a:pt x="112808" y="31675"/>
                        <a:pt x="282251" y="-53307"/>
                        <a:pt x="499958" y="51996"/>
                      </a:cubicBezTo>
                      <a:cubicBezTo>
                        <a:pt x="717203" y="157068"/>
                        <a:pt x="931792" y="290371"/>
                        <a:pt x="1033804" y="457562"/>
                      </a:cubicBezTo>
                      <a:cubicBezTo>
                        <a:pt x="1107124" y="577702"/>
                        <a:pt x="1039981" y="627929"/>
                        <a:pt x="1039981" y="627929"/>
                      </a:cubicBezTo>
                      <a:close/>
                    </a:path>
                  </a:pathLst>
                </a:custGeom>
                <a:solidFill>
                  <a:srgbClr val="E2E2E2"/>
                </a:solidFill>
                <a:ln w="5770" cap="flat">
                  <a:noFill/>
                  <a:prstDash val="solid"/>
                  <a:miter/>
                </a:ln>
              </p:spPr>
              <p:txBody>
                <a:bodyPr rtlCol="0" anchor="ctr"/>
                <a:lstStyle/>
                <a:p>
                  <a:endParaRPr lang="th-TH"/>
                </a:p>
              </p:txBody>
            </p:sp>
            <p:grpSp>
              <p:nvGrpSpPr>
                <p:cNvPr id="1655" name="Graphic 3">
                  <a:extLst>
                    <a:ext uri="{FF2B5EF4-FFF2-40B4-BE49-F238E27FC236}">
                      <a16:creationId xmlns:a16="http://schemas.microsoft.com/office/drawing/2014/main" id="{B01F65C9-9053-4532-8DF1-5CB204C4C05D}"/>
                    </a:ext>
                  </a:extLst>
                </p:cNvPr>
                <p:cNvGrpSpPr/>
                <p:nvPr/>
              </p:nvGrpSpPr>
              <p:grpSpPr>
                <a:xfrm>
                  <a:off x="-429715" y="3632795"/>
                  <a:ext cx="1010307" cy="750513"/>
                  <a:chOff x="-429715" y="3632795"/>
                  <a:chExt cx="1010307" cy="750513"/>
                </a:xfrm>
                <a:solidFill>
                  <a:srgbClr val="93B79F"/>
                </a:solidFill>
              </p:grpSpPr>
              <p:pic>
                <p:nvPicPr>
                  <p:cNvPr id="1694" name="Picture 1693">
                    <a:extLst>
                      <a:ext uri="{FF2B5EF4-FFF2-40B4-BE49-F238E27FC236}">
                        <a16:creationId xmlns:a16="http://schemas.microsoft.com/office/drawing/2014/main" id="{13414539-85CB-4A04-A94B-F76D8F31E6F6}"/>
                      </a:ext>
                    </a:extLst>
                  </p:cNvPr>
                  <p:cNvPicPr>
                    <a:picLocks noChangeAspect="1"/>
                  </p:cNvPicPr>
                  <p:nvPr/>
                </p:nvPicPr>
                <p:blipFill>
                  <a:blip r:embed="rId58"/>
                  <a:stretch>
                    <a:fillRect/>
                  </a:stretch>
                </p:blipFill>
                <p:spPr>
                  <a:xfrm>
                    <a:off x="-429715" y="3690527"/>
                    <a:ext cx="975668" cy="692782"/>
                  </a:xfrm>
                  <a:custGeom>
                    <a:avLst/>
                    <a:gdLst>
                      <a:gd name="connsiteX0" fmla="*/ 119 w 975668"/>
                      <a:gd name="connsiteY0" fmla="*/ 79 h 692782"/>
                      <a:gd name="connsiteX1" fmla="*/ 975787 w 975668"/>
                      <a:gd name="connsiteY1" fmla="*/ 79 h 692782"/>
                      <a:gd name="connsiteX2" fmla="*/ 975787 w 975668"/>
                      <a:gd name="connsiteY2" fmla="*/ 692861 h 692782"/>
                      <a:gd name="connsiteX3" fmla="*/ 119 w 975668"/>
                      <a:gd name="connsiteY3" fmla="*/ 692861 h 692782"/>
                    </a:gdLst>
                    <a:ahLst/>
                    <a:cxnLst>
                      <a:cxn ang="0">
                        <a:pos x="connsiteX0" y="connsiteY0"/>
                      </a:cxn>
                      <a:cxn ang="0">
                        <a:pos x="connsiteX1" y="connsiteY1"/>
                      </a:cxn>
                      <a:cxn ang="0">
                        <a:pos x="connsiteX2" y="connsiteY2"/>
                      </a:cxn>
                      <a:cxn ang="0">
                        <a:pos x="connsiteX3" y="connsiteY3"/>
                      </a:cxn>
                    </a:cxnLst>
                    <a:rect l="l" t="t" r="r" b="b"/>
                    <a:pathLst>
                      <a:path w="975668" h="692782">
                        <a:moveTo>
                          <a:pt x="119" y="79"/>
                        </a:moveTo>
                        <a:lnTo>
                          <a:pt x="975787" y="79"/>
                        </a:lnTo>
                        <a:lnTo>
                          <a:pt x="975787" y="692861"/>
                        </a:lnTo>
                        <a:lnTo>
                          <a:pt x="119" y="692861"/>
                        </a:lnTo>
                        <a:close/>
                      </a:path>
                    </a:pathLst>
                  </a:custGeom>
                </p:spPr>
              </p:pic>
              <p:pic>
                <p:nvPicPr>
                  <p:cNvPr id="1695" name="Picture 1694">
                    <a:extLst>
                      <a:ext uri="{FF2B5EF4-FFF2-40B4-BE49-F238E27FC236}">
                        <a16:creationId xmlns:a16="http://schemas.microsoft.com/office/drawing/2014/main" id="{39071715-A949-4FC6-A728-158E884ED5C5}"/>
                      </a:ext>
                    </a:extLst>
                  </p:cNvPr>
                  <p:cNvPicPr>
                    <a:picLocks noChangeAspect="1"/>
                  </p:cNvPicPr>
                  <p:nvPr/>
                </p:nvPicPr>
                <p:blipFill>
                  <a:blip r:embed="rId59"/>
                  <a:stretch>
                    <a:fillRect/>
                  </a:stretch>
                </p:blipFill>
                <p:spPr>
                  <a:xfrm>
                    <a:off x="-423941" y="3632795"/>
                    <a:ext cx="1004534" cy="623503"/>
                  </a:xfrm>
                  <a:custGeom>
                    <a:avLst/>
                    <a:gdLst>
                      <a:gd name="connsiteX0" fmla="*/ 120 w 1004534"/>
                      <a:gd name="connsiteY0" fmla="*/ 69 h 623503"/>
                      <a:gd name="connsiteX1" fmla="*/ 1004654 w 1004534"/>
                      <a:gd name="connsiteY1" fmla="*/ 69 h 623503"/>
                      <a:gd name="connsiteX2" fmla="*/ 1004654 w 1004534"/>
                      <a:gd name="connsiteY2" fmla="*/ 623573 h 623503"/>
                      <a:gd name="connsiteX3" fmla="*/ 120 w 1004534"/>
                      <a:gd name="connsiteY3" fmla="*/ 623573 h 623503"/>
                    </a:gdLst>
                    <a:ahLst/>
                    <a:cxnLst>
                      <a:cxn ang="0">
                        <a:pos x="connsiteX0" y="connsiteY0"/>
                      </a:cxn>
                      <a:cxn ang="0">
                        <a:pos x="connsiteX1" y="connsiteY1"/>
                      </a:cxn>
                      <a:cxn ang="0">
                        <a:pos x="connsiteX2" y="connsiteY2"/>
                      </a:cxn>
                      <a:cxn ang="0">
                        <a:pos x="connsiteX3" y="connsiteY3"/>
                      </a:cxn>
                    </a:cxnLst>
                    <a:rect l="l" t="t" r="r" b="b"/>
                    <a:pathLst>
                      <a:path w="1004534" h="623503">
                        <a:moveTo>
                          <a:pt x="120" y="69"/>
                        </a:moveTo>
                        <a:lnTo>
                          <a:pt x="1004654" y="69"/>
                        </a:lnTo>
                        <a:lnTo>
                          <a:pt x="1004654" y="623573"/>
                        </a:lnTo>
                        <a:lnTo>
                          <a:pt x="120" y="623573"/>
                        </a:lnTo>
                        <a:close/>
                      </a:path>
                    </a:pathLst>
                  </a:custGeom>
                </p:spPr>
              </p:pic>
              <p:grpSp>
                <p:nvGrpSpPr>
                  <p:cNvPr id="1696" name="Graphic 3">
                    <a:extLst>
                      <a:ext uri="{FF2B5EF4-FFF2-40B4-BE49-F238E27FC236}">
                        <a16:creationId xmlns:a16="http://schemas.microsoft.com/office/drawing/2014/main" id="{403A90CD-0921-4E57-BEBE-07D57CD76210}"/>
                      </a:ext>
                    </a:extLst>
                  </p:cNvPr>
                  <p:cNvGrpSpPr/>
                  <p:nvPr/>
                </p:nvGrpSpPr>
                <p:grpSpPr>
                  <a:xfrm>
                    <a:off x="-340953" y="3735636"/>
                    <a:ext cx="838035" cy="544295"/>
                    <a:chOff x="-340953" y="3735636"/>
                    <a:chExt cx="838035" cy="544295"/>
                  </a:xfrm>
                  <a:solidFill>
                    <a:srgbClr val="93B79F"/>
                  </a:solidFill>
                </p:grpSpPr>
                <p:sp>
                  <p:nvSpPr>
                    <p:cNvPr id="1697" name="Freeform: Shape 1696">
                      <a:extLst>
                        <a:ext uri="{FF2B5EF4-FFF2-40B4-BE49-F238E27FC236}">
                          <a16:creationId xmlns:a16="http://schemas.microsoft.com/office/drawing/2014/main" id="{9C7A2D41-5DD1-4966-9188-312AB849FC51}"/>
                        </a:ext>
                      </a:extLst>
                    </p:cNvPr>
                    <p:cNvSpPr/>
                    <p:nvPr/>
                  </p:nvSpPr>
                  <p:spPr>
                    <a:xfrm>
                      <a:off x="149767" y="4206844"/>
                      <a:ext cx="299397" cy="73088"/>
                    </a:xfrm>
                    <a:custGeom>
                      <a:avLst/>
                      <a:gdLst>
                        <a:gd name="connsiteX0" fmla="*/ 299397 w 299397"/>
                        <a:gd name="connsiteY0" fmla="*/ 3002 h 73088"/>
                        <a:gd name="connsiteX1" fmla="*/ 266202 w 299397"/>
                        <a:gd name="connsiteY1" fmla="*/ 24074 h 73088"/>
                        <a:gd name="connsiteX2" fmla="*/ 230927 w 299397"/>
                        <a:gd name="connsiteY2" fmla="*/ 41278 h 73088"/>
                        <a:gd name="connsiteX3" fmla="*/ 226424 w 299397"/>
                        <a:gd name="connsiteY3" fmla="*/ 43183 h 73088"/>
                        <a:gd name="connsiteX4" fmla="*/ 221864 w 299397"/>
                        <a:gd name="connsiteY4" fmla="*/ 44915 h 73088"/>
                        <a:gd name="connsiteX5" fmla="*/ 212684 w 299397"/>
                        <a:gd name="connsiteY5" fmla="*/ 48379 h 73088"/>
                        <a:gd name="connsiteX6" fmla="*/ 194037 w 299397"/>
                        <a:gd name="connsiteY6" fmla="*/ 54441 h 73088"/>
                        <a:gd name="connsiteX7" fmla="*/ 175101 w 299397"/>
                        <a:gd name="connsiteY7" fmla="*/ 59579 h 73088"/>
                        <a:gd name="connsiteX8" fmla="*/ 165517 w 299397"/>
                        <a:gd name="connsiteY8" fmla="*/ 61658 h 73088"/>
                        <a:gd name="connsiteX9" fmla="*/ 160725 w 299397"/>
                        <a:gd name="connsiteY9" fmla="*/ 62697 h 73088"/>
                        <a:gd name="connsiteX10" fmla="*/ 155876 w 299397"/>
                        <a:gd name="connsiteY10" fmla="*/ 63563 h 73088"/>
                        <a:gd name="connsiteX11" fmla="*/ 146235 w 299397"/>
                        <a:gd name="connsiteY11" fmla="*/ 65237 h 73088"/>
                        <a:gd name="connsiteX12" fmla="*/ 136536 w 299397"/>
                        <a:gd name="connsiteY12" fmla="*/ 66507 h 73088"/>
                        <a:gd name="connsiteX13" fmla="*/ 126779 w 299397"/>
                        <a:gd name="connsiteY13" fmla="*/ 67546 h 73088"/>
                        <a:gd name="connsiteX14" fmla="*/ 117022 w 299397"/>
                        <a:gd name="connsiteY14" fmla="*/ 68354 h 73088"/>
                        <a:gd name="connsiteX15" fmla="*/ 107208 w 299397"/>
                        <a:gd name="connsiteY15" fmla="*/ 68874 h 73088"/>
                        <a:gd name="connsiteX16" fmla="*/ 97394 w 299397"/>
                        <a:gd name="connsiteY16" fmla="*/ 69105 h 73088"/>
                        <a:gd name="connsiteX17" fmla="*/ 77823 w 299397"/>
                        <a:gd name="connsiteY17" fmla="*/ 68874 h 73088"/>
                        <a:gd name="connsiteX18" fmla="*/ 38680 w 299397"/>
                        <a:gd name="connsiteY18" fmla="*/ 68008 h 73088"/>
                        <a:gd name="connsiteX19" fmla="*/ 0 w 299397"/>
                        <a:gd name="connsiteY19" fmla="*/ 73088 h 73088"/>
                        <a:gd name="connsiteX20" fmla="*/ 38680 w 299397"/>
                        <a:gd name="connsiteY20" fmla="*/ 67546 h 73088"/>
                        <a:gd name="connsiteX21" fmla="*/ 77823 w 299397"/>
                        <a:gd name="connsiteY21" fmla="*/ 68008 h 73088"/>
                        <a:gd name="connsiteX22" fmla="*/ 97394 w 299397"/>
                        <a:gd name="connsiteY22" fmla="*/ 68008 h 73088"/>
                        <a:gd name="connsiteX23" fmla="*/ 107150 w 299397"/>
                        <a:gd name="connsiteY23" fmla="*/ 67719 h 73088"/>
                        <a:gd name="connsiteX24" fmla="*/ 116907 w 299397"/>
                        <a:gd name="connsiteY24" fmla="*/ 67084 h 73088"/>
                        <a:gd name="connsiteX25" fmla="*/ 126606 w 299397"/>
                        <a:gd name="connsiteY25" fmla="*/ 66161 h 73088"/>
                        <a:gd name="connsiteX26" fmla="*/ 136305 w 299397"/>
                        <a:gd name="connsiteY26" fmla="*/ 65006 h 73088"/>
                        <a:gd name="connsiteX27" fmla="*/ 145946 w 299397"/>
                        <a:gd name="connsiteY27" fmla="*/ 63620 h 73088"/>
                        <a:gd name="connsiteX28" fmla="*/ 155530 w 299397"/>
                        <a:gd name="connsiteY28" fmla="*/ 61831 h 73088"/>
                        <a:gd name="connsiteX29" fmla="*/ 160321 w 299397"/>
                        <a:gd name="connsiteY29" fmla="*/ 60907 h 73088"/>
                        <a:gd name="connsiteX30" fmla="*/ 165055 w 299397"/>
                        <a:gd name="connsiteY30" fmla="*/ 59810 h 73088"/>
                        <a:gd name="connsiteX31" fmla="*/ 174581 w 299397"/>
                        <a:gd name="connsiteY31" fmla="*/ 57616 h 73088"/>
                        <a:gd name="connsiteX32" fmla="*/ 193344 w 299397"/>
                        <a:gd name="connsiteY32" fmla="*/ 52305 h 73088"/>
                        <a:gd name="connsiteX33" fmla="*/ 211818 w 299397"/>
                        <a:gd name="connsiteY33" fmla="*/ 46070 h 73088"/>
                        <a:gd name="connsiteX34" fmla="*/ 220882 w 299397"/>
                        <a:gd name="connsiteY34" fmla="*/ 42491 h 73088"/>
                        <a:gd name="connsiteX35" fmla="*/ 225443 w 299397"/>
                        <a:gd name="connsiteY35" fmla="*/ 40701 h 73088"/>
                        <a:gd name="connsiteX36" fmla="*/ 229888 w 299397"/>
                        <a:gd name="connsiteY36" fmla="*/ 38738 h 73088"/>
                        <a:gd name="connsiteX37" fmla="*/ 264700 w 299397"/>
                        <a:gd name="connsiteY37" fmla="*/ 21245 h 73088"/>
                        <a:gd name="connsiteX38" fmla="*/ 297319 w 299397"/>
                        <a:gd name="connsiteY38" fmla="*/ 0 h 73088"/>
                        <a:gd name="connsiteX39" fmla="*/ 299397 w 299397"/>
                        <a:gd name="connsiteY39" fmla="*/ 3002 h 73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99397" h="73088">
                          <a:moveTo>
                            <a:pt x="299397" y="3002"/>
                          </a:moveTo>
                          <a:cubicBezTo>
                            <a:pt x="288659" y="10565"/>
                            <a:pt x="277690" y="17724"/>
                            <a:pt x="266202" y="24074"/>
                          </a:cubicBezTo>
                          <a:cubicBezTo>
                            <a:pt x="254713" y="30367"/>
                            <a:pt x="243051" y="36313"/>
                            <a:pt x="230927" y="41278"/>
                          </a:cubicBezTo>
                          <a:lnTo>
                            <a:pt x="226424" y="43183"/>
                          </a:lnTo>
                          <a:lnTo>
                            <a:pt x="221864" y="44915"/>
                          </a:lnTo>
                          <a:cubicBezTo>
                            <a:pt x="218804" y="46070"/>
                            <a:pt x="215744" y="47282"/>
                            <a:pt x="212684" y="48379"/>
                          </a:cubicBezTo>
                          <a:cubicBezTo>
                            <a:pt x="206507" y="50458"/>
                            <a:pt x="200329" y="52709"/>
                            <a:pt x="194037" y="54441"/>
                          </a:cubicBezTo>
                          <a:cubicBezTo>
                            <a:pt x="187802" y="56404"/>
                            <a:pt x="181451" y="57963"/>
                            <a:pt x="175101" y="59579"/>
                          </a:cubicBezTo>
                          <a:cubicBezTo>
                            <a:pt x="171925" y="60387"/>
                            <a:pt x="168692" y="60965"/>
                            <a:pt x="165517" y="61658"/>
                          </a:cubicBezTo>
                          <a:lnTo>
                            <a:pt x="160725" y="62697"/>
                          </a:lnTo>
                          <a:cubicBezTo>
                            <a:pt x="159109" y="63043"/>
                            <a:pt x="157492" y="63274"/>
                            <a:pt x="155876" y="63563"/>
                          </a:cubicBezTo>
                          <a:lnTo>
                            <a:pt x="146235" y="65237"/>
                          </a:lnTo>
                          <a:lnTo>
                            <a:pt x="136536" y="66507"/>
                          </a:lnTo>
                          <a:cubicBezTo>
                            <a:pt x="133303" y="66969"/>
                            <a:pt x="130070" y="67258"/>
                            <a:pt x="126779" y="67546"/>
                          </a:cubicBezTo>
                          <a:cubicBezTo>
                            <a:pt x="123546" y="67835"/>
                            <a:pt x="120255" y="68239"/>
                            <a:pt x="117022" y="68354"/>
                          </a:cubicBezTo>
                          <a:lnTo>
                            <a:pt x="107208" y="68874"/>
                          </a:lnTo>
                          <a:cubicBezTo>
                            <a:pt x="103975" y="69105"/>
                            <a:pt x="100684" y="68990"/>
                            <a:pt x="97394" y="69105"/>
                          </a:cubicBezTo>
                          <a:cubicBezTo>
                            <a:pt x="90870" y="69278"/>
                            <a:pt x="84346" y="69105"/>
                            <a:pt x="77823" y="68874"/>
                          </a:cubicBezTo>
                          <a:cubicBezTo>
                            <a:pt x="64775" y="68412"/>
                            <a:pt x="51728" y="67719"/>
                            <a:pt x="38680" y="68008"/>
                          </a:cubicBezTo>
                          <a:cubicBezTo>
                            <a:pt x="25633" y="68239"/>
                            <a:pt x="12586" y="69625"/>
                            <a:pt x="0" y="73088"/>
                          </a:cubicBezTo>
                          <a:cubicBezTo>
                            <a:pt x="12528" y="69451"/>
                            <a:pt x="25633" y="67950"/>
                            <a:pt x="38680" y="67546"/>
                          </a:cubicBezTo>
                          <a:cubicBezTo>
                            <a:pt x="51728" y="67142"/>
                            <a:pt x="64775" y="67719"/>
                            <a:pt x="77823" y="68008"/>
                          </a:cubicBezTo>
                          <a:cubicBezTo>
                            <a:pt x="84346" y="68124"/>
                            <a:pt x="90870" y="68239"/>
                            <a:pt x="97394" y="68008"/>
                          </a:cubicBezTo>
                          <a:cubicBezTo>
                            <a:pt x="100627" y="67893"/>
                            <a:pt x="103917" y="67950"/>
                            <a:pt x="107150" y="67719"/>
                          </a:cubicBezTo>
                          <a:lnTo>
                            <a:pt x="116907" y="67084"/>
                          </a:lnTo>
                          <a:cubicBezTo>
                            <a:pt x="120140" y="66911"/>
                            <a:pt x="123373" y="66449"/>
                            <a:pt x="126606" y="66161"/>
                          </a:cubicBezTo>
                          <a:cubicBezTo>
                            <a:pt x="129839" y="65814"/>
                            <a:pt x="133072" y="65526"/>
                            <a:pt x="136305" y="65006"/>
                          </a:cubicBezTo>
                          <a:lnTo>
                            <a:pt x="145946" y="63620"/>
                          </a:lnTo>
                          <a:lnTo>
                            <a:pt x="155530" y="61831"/>
                          </a:lnTo>
                          <a:cubicBezTo>
                            <a:pt x="157146" y="61542"/>
                            <a:pt x="158705" y="61253"/>
                            <a:pt x="160321" y="60907"/>
                          </a:cubicBezTo>
                          <a:lnTo>
                            <a:pt x="165055" y="59810"/>
                          </a:lnTo>
                          <a:cubicBezTo>
                            <a:pt x="168231" y="59060"/>
                            <a:pt x="171406" y="58425"/>
                            <a:pt x="174581" y="57616"/>
                          </a:cubicBezTo>
                          <a:cubicBezTo>
                            <a:pt x="180874" y="55942"/>
                            <a:pt x="187167" y="54326"/>
                            <a:pt x="193344" y="52305"/>
                          </a:cubicBezTo>
                          <a:cubicBezTo>
                            <a:pt x="199579" y="50515"/>
                            <a:pt x="205699" y="48206"/>
                            <a:pt x="211818" y="46070"/>
                          </a:cubicBezTo>
                          <a:cubicBezTo>
                            <a:pt x="214878" y="44915"/>
                            <a:pt x="217880" y="43703"/>
                            <a:pt x="220882" y="42491"/>
                          </a:cubicBezTo>
                          <a:lnTo>
                            <a:pt x="225443" y="40701"/>
                          </a:lnTo>
                          <a:lnTo>
                            <a:pt x="229888" y="38738"/>
                          </a:lnTo>
                          <a:cubicBezTo>
                            <a:pt x="241839" y="33658"/>
                            <a:pt x="253385" y="27654"/>
                            <a:pt x="264700" y="21245"/>
                          </a:cubicBezTo>
                          <a:cubicBezTo>
                            <a:pt x="276016" y="14837"/>
                            <a:pt x="286812" y="7563"/>
                            <a:pt x="297319" y="0"/>
                          </a:cubicBezTo>
                          <a:lnTo>
                            <a:pt x="299397" y="3002"/>
                          </a:lnTo>
                          <a:close/>
                        </a:path>
                      </a:pathLst>
                    </a:custGeom>
                    <a:solidFill>
                      <a:srgbClr val="93B79F"/>
                    </a:solidFill>
                    <a:ln w="5770" cap="flat">
                      <a:noFill/>
                      <a:prstDash val="solid"/>
                      <a:miter/>
                    </a:ln>
                  </p:spPr>
                  <p:txBody>
                    <a:bodyPr rtlCol="0" anchor="ctr"/>
                    <a:lstStyle/>
                    <a:p>
                      <a:endParaRPr lang="th-TH"/>
                    </a:p>
                  </p:txBody>
                </p:sp>
                <p:sp>
                  <p:nvSpPr>
                    <p:cNvPr id="1698" name="Freeform: Shape 1697">
                      <a:extLst>
                        <a:ext uri="{FF2B5EF4-FFF2-40B4-BE49-F238E27FC236}">
                          <a16:creationId xmlns:a16="http://schemas.microsoft.com/office/drawing/2014/main" id="{12FBAD59-8F73-405A-9C7D-64F7E3D6C6DA}"/>
                        </a:ext>
                      </a:extLst>
                    </p:cNvPr>
                    <p:cNvSpPr/>
                    <p:nvPr/>
                  </p:nvSpPr>
                  <p:spPr>
                    <a:xfrm>
                      <a:off x="17272" y="4140106"/>
                      <a:ext cx="317236" cy="74358"/>
                    </a:xfrm>
                    <a:custGeom>
                      <a:avLst/>
                      <a:gdLst>
                        <a:gd name="connsiteX0" fmla="*/ 317236 w 317236"/>
                        <a:gd name="connsiteY0" fmla="*/ 3233 h 74358"/>
                        <a:gd name="connsiteX1" fmla="*/ 161765 w 317236"/>
                        <a:gd name="connsiteY1" fmla="*/ 54095 h 74358"/>
                        <a:gd name="connsiteX2" fmla="*/ 81229 w 317236"/>
                        <a:gd name="connsiteY2" fmla="*/ 68008 h 74358"/>
                        <a:gd name="connsiteX3" fmla="*/ 40355 w 317236"/>
                        <a:gd name="connsiteY3" fmla="*/ 68759 h 74358"/>
                        <a:gd name="connsiteX4" fmla="*/ 0 w 317236"/>
                        <a:gd name="connsiteY4" fmla="*/ 74359 h 74358"/>
                        <a:gd name="connsiteX5" fmla="*/ 40355 w 317236"/>
                        <a:gd name="connsiteY5" fmla="*/ 68355 h 74358"/>
                        <a:gd name="connsiteX6" fmla="*/ 81229 w 317236"/>
                        <a:gd name="connsiteY6" fmla="*/ 67142 h 74358"/>
                        <a:gd name="connsiteX7" fmla="*/ 161360 w 317236"/>
                        <a:gd name="connsiteY7" fmla="*/ 52421 h 74358"/>
                        <a:gd name="connsiteX8" fmla="*/ 315966 w 317236"/>
                        <a:gd name="connsiteY8" fmla="*/ 0 h 74358"/>
                        <a:gd name="connsiteX9" fmla="*/ 317236 w 317236"/>
                        <a:gd name="connsiteY9" fmla="*/ 3233 h 7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7236" h="74358">
                          <a:moveTo>
                            <a:pt x="317236" y="3233"/>
                          </a:moveTo>
                          <a:cubicBezTo>
                            <a:pt x="266548" y="23439"/>
                            <a:pt x="214532" y="40412"/>
                            <a:pt x="161765" y="54095"/>
                          </a:cubicBezTo>
                          <a:cubicBezTo>
                            <a:pt x="135439" y="60965"/>
                            <a:pt x="108594" y="67258"/>
                            <a:pt x="81229" y="68008"/>
                          </a:cubicBezTo>
                          <a:cubicBezTo>
                            <a:pt x="67604" y="68528"/>
                            <a:pt x="53979" y="68297"/>
                            <a:pt x="40355" y="68759"/>
                          </a:cubicBezTo>
                          <a:cubicBezTo>
                            <a:pt x="26788" y="69278"/>
                            <a:pt x="13105" y="70664"/>
                            <a:pt x="0" y="74359"/>
                          </a:cubicBezTo>
                          <a:cubicBezTo>
                            <a:pt x="13105" y="70548"/>
                            <a:pt x="26730" y="68990"/>
                            <a:pt x="40355" y="68355"/>
                          </a:cubicBezTo>
                          <a:cubicBezTo>
                            <a:pt x="53979" y="67720"/>
                            <a:pt x="67604" y="67777"/>
                            <a:pt x="81229" y="67142"/>
                          </a:cubicBezTo>
                          <a:cubicBezTo>
                            <a:pt x="108478" y="66103"/>
                            <a:pt x="135092" y="59522"/>
                            <a:pt x="161360" y="52421"/>
                          </a:cubicBezTo>
                          <a:cubicBezTo>
                            <a:pt x="213954" y="38219"/>
                            <a:pt x="265624" y="20668"/>
                            <a:pt x="315966" y="0"/>
                          </a:cubicBezTo>
                          <a:lnTo>
                            <a:pt x="317236" y="3233"/>
                          </a:lnTo>
                          <a:close/>
                        </a:path>
                      </a:pathLst>
                    </a:custGeom>
                    <a:solidFill>
                      <a:srgbClr val="93B79F"/>
                    </a:solidFill>
                    <a:ln w="5770" cap="flat">
                      <a:noFill/>
                      <a:prstDash val="solid"/>
                      <a:miter/>
                    </a:ln>
                  </p:spPr>
                  <p:txBody>
                    <a:bodyPr rtlCol="0" anchor="ctr"/>
                    <a:lstStyle/>
                    <a:p>
                      <a:endParaRPr lang="th-TH"/>
                    </a:p>
                  </p:txBody>
                </p:sp>
                <p:sp>
                  <p:nvSpPr>
                    <p:cNvPr id="1699" name="Freeform: Shape 1698">
                      <a:extLst>
                        <a:ext uri="{FF2B5EF4-FFF2-40B4-BE49-F238E27FC236}">
                          <a16:creationId xmlns:a16="http://schemas.microsoft.com/office/drawing/2014/main" id="{11FCD0D7-32DA-4FAE-BB46-8EDDAEFE1976}"/>
                        </a:ext>
                      </a:extLst>
                    </p:cNvPr>
                    <p:cNvSpPr/>
                    <p:nvPr/>
                  </p:nvSpPr>
                  <p:spPr>
                    <a:xfrm>
                      <a:off x="-80525" y="4070943"/>
                      <a:ext cx="292989" cy="95950"/>
                    </a:xfrm>
                    <a:custGeom>
                      <a:avLst/>
                      <a:gdLst>
                        <a:gd name="connsiteX0" fmla="*/ 292989 w 292989"/>
                        <a:gd name="connsiteY0" fmla="*/ 3464 h 95950"/>
                        <a:gd name="connsiteX1" fmla="*/ 257253 w 292989"/>
                        <a:gd name="connsiteY1" fmla="*/ 17146 h 95950"/>
                        <a:gd name="connsiteX2" fmla="*/ 239818 w 292989"/>
                        <a:gd name="connsiteY2" fmla="*/ 25402 h 95950"/>
                        <a:gd name="connsiteX3" fmla="*/ 222268 w 292989"/>
                        <a:gd name="connsiteY3" fmla="*/ 33484 h 95950"/>
                        <a:gd name="connsiteX4" fmla="*/ 150276 w 292989"/>
                        <a:gd name="connsiteY4" fmla="*/ 61484 h 95950"/>
                        <a:gd name="connsiteX5" fmla="*/ 75975 w 292989"/>
                        <a:gd name="connsiteY5" fmla="*/ 82383 h 95950"/>
                        <a:gd name="connsiteX6" fmla="*/ 0 w 292989"/>
                        <a:gd name="connsiteY6" fmla="*/ 95950 h 95950"/>
                        <a:gd name="connsiteX7" fmla="*/ 75744 w 292989"/>
                        <a:gd name="connsiteY7" fmla="*/ 81517 h 95950"/>
                        <a:gd name="connsiteX8" fmla="*/ 149699 w 292989"/>
                        <a:gd name="connsiteY8" fmla="*/ 59810 h 95950"/>
                        <a:gd name="connsiteX9" fmla="*/ 221171 w 292989"/>
                        <a:gd name="connsiteY9" fmla="*/ 31060 h 95950"/>
                        <a:gd name="connsiteX10" fmla="*/ 238548 w 292989"/>
                        <a:gd name="connsiteY10" fmla="*/ 22804 h 95950"/>
                        <a:gd name="connsiteX11" fmla="*/ 255868 w 292989"/>
                        <a:gd name="connsiteY11" fmla="*/ 14317 h 95950"/>
                        <a:gd name="connsiteX12" fmla="*/ 291950 w 292989"/>
                        <a:gd name="connsiteY12" fmla="*/ 0 h 95950"/>
                        <a:gd name="connsiteX13" fmla="*/ 292989 w 292989"/>
                        <a:gd name="connsiteY13" fmla="*/ 3464 h 9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2989" h="95950">
                          <a:moveTo>
                            <a:pt x="292989" y="3464"/>
                          </a:moveTo>
                          <a:cubicBezTo>
                            <a:pt x="280692" y="6755"/>
                            <a:pt x="268915" y="11720"/>
                            <a:pt x="257253" y="17146"/>
                          </a:cubicBezTo>
                          <a:lnTo>
                            <a:pt x="239818" y="25402"/>
                          </a:lnTo>
                          <a:cubicBezTo>
                            <a:pt x="233987" y="28115"/>
                            <a:pt x="228156" y="30829"/>
                            <a:pt x="222268" y="33484"/>
                          </a:cubicBezTo>
                          <a:cubicBezTo>
                            <a:pt x="198713" y="43934"/>
                            <a:pt x="174697" y="53344"/>
                            <a:pt x="150276" y="61484"/>
                          </a:cubicBezTo>
                          <a:cubicBezTo>
                            <a:pt x="125855" y="69625"/>
                            <a:pt x="101031" y="76610"/>
                            <a:pt x="75975" y="82383"/>
                          </a:cubicBezTo>
                          <a:cubicBezTo>
                            <a:pt x="50862" y="88099"/>
                            <a:pt x="25517" y="92602"/>
                            <a:pt x="0" y="95950"/>
                          </a:cubicBezTo>
                          <a:cubicBezTo>
                            <a:pt x="25460" y="92313"/>
                            <a:pt x="50746" y="87521"/>
                            <a:pt x="75744" y="81517"/>
                          </a:cubicBezTo>
                          <a:cubicBezTo>
                            <a:pt x="100742" y="75456"/>
                            <a:pt x="125394" y="68181"/>
                            <a:pt x="149699" y="59810"/>
                          </a:cubicBezTo>
                          <a:cubicBezTo>
                            <a:pt x="173946" y="51381"/>
                            <a:pt x="197789" y="41740"/>
                            <a:pt x="221171" y="31060"/>
                          </a:cubicBezTo>
                          <a:cubicBezTo>
                            <a:pt x="227002" y="28346"/>
                            <a:pt x="232775" y="25575"/>
                            <a:pt x="238548" y="22804"/>
                          </a:cubicBezTo>
                          <a:lnTo>
                            <a:pt x="255868" y="14317"/>
                          </a:lnTo>
                          <a:cubicBezTo>
                            <a:pt x="267472" y="8717"/>
                            <a:pt x="279422" y="3522"/>
                            <a:pt x="291950" y="0"/>
                          </a:cubicBezTo>
                          <a:lnTo>
                            <a:pt x="292989" y="3464"/>
                          </a:lnTo>
                          <a:close/>
                        </a:path>
                      </a:pathLst>
                    </a:custGeom>
                    <a:solidFill>
                      <a:srgbClr val="93B79F"/>
                    </a:solidFill>
                    <a:ln w="5770" cap="flat">
                      <a:noFill/>
                      <a:prstDash val="solid"/>
                      <a:miter/>
                    </a:ln>
                  </p:spPr>
                  <p:txBody>
                    <a:bodyPr rtlCol="0" anchor="ctr"/>
                    <a:lstStyle/>
                    <a:p>
                      <a:endParaRPr lang="th-TH"/>
                    </a:p>
                  </p:txBody>
                </p:sp>
                <p:sp>
                  <p:nvSpPr>
                    <p:cNvPr id="1700" name="Freeform: Shape 1699">
                      <a:extLst>
                        <a:ext uri="{FF2B5EF4-FFF2-40B4-BE49-F238E27FC236}">
                          <a16:creationId xmlns:a16="http://schemas.microsoft.com/office/drawing/2014/main" id="{7B65C5E6-989E-4424-998D-1B79E3D39C2C}"/>
                        </a:ext>
                      </a:extLst>
                    </p:cNvPr>
                    <p:cNvSpPr/>
                    <p:nvPr/>
                  </p:nvSpPr>
                  <p:spPr>
                    <a:xfrm>
                      <a:off x="-146166" y="4003454"/>
                      <a:ext cx="247323" cy="65240"/>
                    </a:xfrm>
                    <a:custGeom>
                      <a:avLst/>
                      <a:gdLst>
                        <a:gd name="connsiteX0" fmla="*/ 247323 w 247323"/>
                        <a:gd name="connsiteY0" fmla="*/ 3291 h 65240"/>
                        <a:gd name="connsiteX1" fmla="*/ 184684 w 247323"/>
                        <a:gd name="connsiteY1" fmla="*/ 18705 h 65240"/>
                        <a:gd name="connsiteX2" fmla="*/ 123546 w 247323"/>
                        <a:gd name="connsiteY2" fmla="*/ 37583 h 65240"/>
                        <a:gd name="connsiteX3" fmla="*/ 94622 w 247323"/>
                        <a:gd name="connsiteY3" fmla="*/ 51670 h 65240"/>
                        <a:gd name="connsiteX4" fmla="*/ 64198 w 247323"/>
                        <a:gd name="connsiteY4" fmla="*/ 62350 h 65240"/>
                        <a:gd name="connsiteX5" fmla="*/ 32157 w 247323"/>
                        <a:gd name="connsiteY5" fmla="*/ 65237 h 65240"/>
                        <a:gd name="connsiteX6" fmla="*/ 0 w 247323"/>
                        <a:gd name="connsiteY6" fmla="*/ 63678 h 65240"/>
                        <a:gd name="connsiteX7" fmla="*/ 32157 w 247323"/>
                        <a:gd name="connsiteY7" fmla="*/ 64775 h 65240"/>
                        <a:gd name="connsiteX8" fmla="*/ 64025 w 247323"/>
                        <a:gd name="connsiteY8" fmla="*/ 61427 h 65240"/>
                        <a:gd name="connsiteX9" fmla="*/ 94045 w 247323"/>
                        <a:gd name="connsiteY9" fmla="*/ 50458 h 65240"/>
                        <a:gd name="connsiteX10" fmla="*/ 122796 w 247323"/>
                        <a:gd name="connsiteY10" fmla="*/ 36025 h 65240"/>
                        <a:gd name="connsiteX11" fmla="*/ 184107 w 247323"/>
                        <a:gd name="connsiteY11" fmla="*/ 16165 h 65240"/>
                        <a:gd name="connsiteX12" fmla="*/ 246169 w 247323"/>
                        <a:gd name="connsiteY12" fmla="*/ 0 h 65240"/>
                        <a:gd name="connsiteX13" fmla="*/ 247323 w 247323"/>
                        <a:gd name="connsiteY13" fmla="*/ 3291 h 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323" h="65240">
                          <a:moveTo>
                            <a:pt x="247323" y="3291"/>
                          </a:moveTo>
                          <a:cubicBezTo>
                            <a:pt x="226828" y="10103"/>
                            <a:pt x="205641" y="14144"/>
                            <a:pt x="184684" y="18705"/>
                          </a:cubicBezTo>
                          <a:cubicBezTo>
                            <a:pt x="163785" y="23266"/>
                            <a:pt x="142944" y="28520"/>
                            <a:pt x="123546" y="37583"/>
                          </a:cubicBezTo>
                          <a:cubicBezTo>
                            <a:pt x="113847" y="42087"/>
                            <a:pt x="104379" y="47109"/>
                            <a:pt x="94622" y="51670"/>
                          </a:cubicBezTo>
                          <a:cubicBezTo>
                            <a:pt x="84866" y="56173"/>
                            <a:pt x="74763" y="60157"/>
                            <a:pt x="64198" y="62350"/>
                          </a:cubicBezTo>
                          <a:cubicBezTo>
                            <a:pt x="53633" y="64602"/>
                            <a:pt x="42895" y="65295"/>
                            <a:pt x="32157" y="65237"/>
                          </a:cubicBezTo>
                          <a:cubicBezTo>
                            <a:pt x="21418" y="65179"/>
                            <a:pt x="10738" y="64429"/>
                            <a:pt x="0" y="63678"/>
                          </a:cubicBezTo>
                          <a:cubicBezTo>
                            <a:pt x="10680" y="64313"/>
                            <a:pt x="21418" y="64891"/>
                            <a:pt x="32157" y="64775"/>
                          </a:cubicBezTo>
                          <a:cubicBezTo>
                            <a:pt x="42837" y="64660"/>
                            <a:pt x="53575" y="63794"/>
                            <a:pt x="64025" y="61427"/>
                          </a:cubicBezTo>
                          <a:cubicBezTo>
                            <a:pt x="74474" y="59117"/>
                            <a:pt x="84404" y="55076"/>
                            <a:pt x="94045" y="50458"/>
                          </a:cubicBezTo>
                          <a:cubicBezTo>
                            <a:pt x="103686" y="45839"/>
                            <a:pt x="113097" y="40643"/>
                            <a:pt x="122796" y="36025"/>
                          </a:cubicBezTo>
                          <a:cubicBezTo>
                            <a:pt x="142193" y="26614"/>
                            <a:pt x="163208" y="21014"/>
                            <a:pt x="184107" y="16165"/>
                          </a:cubicBezTo>
                          <a:cubicBezTo>
                            <a:pt x="205006" y="11315"/>
                            <a:pt x="226020" y="7043"/>
                            <a:pt x="246169" y="0"/>
                          </a:cubicBezTo>
                          <a:lnTo>
                            <a:pt x="247323" y="3291"/>
                          </a:lnTo>
                          <a:close/>
                        </a:path>
                      </a:pathLst>
                    </a:custGeom>
                    <a:solidFill>
                      <a:srgbClr val="93B79F"/>
                    </a:solidFill>
                    <a:ln w="5770" cap="flat">
                      <a:noFill/>
                      <a:prstDash val="solid"/>
                      <a:miter/>
                    </a:ln>
                  </p:spPr>
                  <p:txBody>
                    <a:bodyPr rtlCol="0" anchor="ctr"/>
                    <a:lstStyle/>
                    <a:p>
                      <a:endParaRPr lang="th-TH"/>
                    </a:p>
                  </p:txBody>
                </p:sp>
                <p:sp>
                  <p:nvSpPr>
                    <p:cNvPr id="1701" name="Freeform: Shape 1700">
                      <a:extLst>
                        <a:ext uri="{FF2B5EF4-FFF2-40B4-BE49-F238E27FC236}">
                          <a16:creationId xmlns:a16="http://schemas.microsoft.com/office/drawing/2014/main" id="{61B9E9B2-8A90-4F2C-8BCF-7185A50EE026}"/>
                        </a:ext>
                      </a:extLst>
                    </p:cNvPr>
                    <p:cNvSpPr/>
                    <p:nvPr/>
                  </p:nvSpPr>
                  <p:spPr>
                    <a:xfrm>
                      <a:off x="-245349" y="3939776"/>
                      <a:ext cx="209912" cy="58020"/>
                    </a:xfrm>
                    <a:custGeom>
                      <a:avLst/>
                      <a:gdLst>
                        <a:gd name="connsiteX0" fmla="*/ 209913 w 209912"/>
                        <a:gd name="connsiteY0" fmla="*/ 3118 h 58020"/>
                        <a:gd name="connsiteX1" fmla="*/ 158532 w 209912"/>
                        <a:gd name="connsiteY1" fmla="*/ 21476 h 58020"/>
                        <a:gd name="connsiteX2" fmla="*/ 105303 w 209912"/>
                        <a:gd name="connsiteY2" fmla="*/ 32503 h 58020"/>
                        <a:gd name="connsiteX3" fmla="*/ 51959 w 209912"/>
                        <a:gd name="connsiteY3" fmla="*/ 42606 h 58020"/>
                        <a:gd name="connsiteX4" fmla="*/ 0 w 209912"/>
                        <a:gd name="connsiteY4" fmla="*/ 58021 h 58020"/>
                        <a:gd name="connsiteX5" fmla="*/ 51785 w 209912"/>
                        <a:gd name="connsiteY5" fmla="*/ 41740 h 58020"/>
                        <a:gd name="connsiteX6" fmla="*/ 105014 w 209912"/>
                        <a:gd name="connsiteY6" fmla="*/ 30771 h 58020"/>
                        <a:gd name="connsiteX7" fmla="*/ 157897 w 209912"/>
                        <a:gd name="connsiteY7" fmla="*/ 18936 h 58020"/>
                        <a:gd name="connsiteX8" fmla="*/ 208354 w 209912"/>
                        <a:gd name="connsiteY8" fmla="*/ 0 h 58020"/>
                        <a:gd name="connsiteX9" fmla="*/ 209913 w 209912"/>
                        <a:gd name="connsiteY9" fmla="*/ 3118 h 58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912" h="58020">
                          <a:moveTo>
                            <a:pt x="209913" y="3118"/>
                          </a:moveTo>
                          <a:cubicBezTo>
                            <a:pt x="193459" y="11085"/>
                            <a:pt x="176140" y="16915"/>
                            <a:pt x="158532" y="21476"/>
                          </a:cubicBezTo>
                          <a:cubicBezTo>
                            <a:pt x="140923" y="26037"/>
                            <a:pt x="123084" y="29328"/>
                            <a:pt x="105303" y="32503"/>
                          </a:cubicBezTo>
                          <a:cubicBezTo>
                            <a:pt x="87464" y="35678"/>
                            <a:pt x="69625" y="38680"/>
                            <a:pt x="51959" y="42606"/>
                          </a:cubicBezTo>
                          <a:cubicBezTo>
                            <a:pt x="34293" y="46532"/>
                            <a:pt x="16800" y="51324"/>
                            <a:pt x="0" y="58021"/>
                          </a:cubicBezTo>
                          <a:cubicBezTo>
                            <a:pt x="16742" y="51035"/>
                            <a:pt x="34177" y="45955"/>
                            <a:pt x="51785" y="41740"/>
                          </a:cubicBezTo>
                          <a:cubicBezTo>
                            <a:pt x="69394" y="37526"/>
                            <a:pt x="87233" y="34235"/>
                            <a:pt x="105014" y="30771"/>
                          </a:cubicBezTo>
                          <a:cubicBezTo>
                            <a:pt x="122796" y="27307"/>
                            <a:pt x="140519" y="23728"/>
                            <a:pt x="157897" y="18936"/>
                          </a:cubicBezTo>
                          <a:cubicBezTo>
                            <a:pt x="175274" y="14144"/>
                            <a:pt x="192363" y="8140"/>
                            <a:pt x="208354" y="0"/>
                          </a:cubicBezTo>
                          <a:lnTo>
                            <a:pt x="209913" y="3118"/>
                          </a:lnTo>
                          <a:close/>
                        </a:path>
                      </a:pathLst>
                    </a:custGeom>
                    <a:solidFill>
                      <a:srgbClr val="93B79F"/>
                    </a:solidFill>
                    <a:ln w="5770" cap="flat">
                      <a:noFill/>
                      <a:prstDash val="solid"/>
                      <a:miter/>
                    </a:ln>
                  </p:spPr>
                  <p:txBody>
                    <a:bodyPr rtlCol="0" anchor="ctr"/>
                    <a:lstStyle/>
                    <a:p>
                      <a:endParaRPr lang="th-TH"/>
                    </a:p>
                  </p:txBody>
                </p:sp>
                <p:sp>
                  <p:nvSpPr>
                    <p:cNvPr id="1702" name="Freeform: Shape 1701">
                      <a:extLst>
                        <a:ext uri="{FF2B5EF4-FFF2-40B4-BE49-F238E27FC236}">
                          <a16:creationId xmlns:a16="http://schemas.microsoft.com/office/drawing/2014/main" id="{A83F9FD0-2E54-4683-A757-1DF22C05E0A0}"/>
                        </a:ext>
                      </a:extLst>
                    </p:cNvPr>
                    <p:cNvSpPr/>
                    <p:nvPr/>
                  </p:nvSpPr>
                  <p:spPr>
                    <a:xfrm>
                      <a:off x="-340953" y="3871653"/>
                      <a:ext cx="195884" cy="36265"/>
                    </a:xfrm>
                    <a:custGeom>
                      <a:avLst/>
                      <a:gdLst>
                        <a:gd name="connsiteX0" fmla="*/ 195884 w 195884"/>
                        <a:gd name="connsiteY0" fmla="*/ 3175 h 36265"/>
                        <a:gd name="connsiteX1" fmla="*/ 148544 w 195884"/>
                        <a:gd name="connsiteY1" fmla="*/ 19802 h 36265"/>
                        <a:gd name="connsiteX2" fmla="*/ 99934 w 195884"/>
                        <a:gd name="connsiteY2" fmla="*/ 32214 h 36265"/>
                        <a:gd name="connsiteX3" fmla="*/ 75051 w 195884"/>
                        <a:gd name="connsiteY3" fmla="*/ 35447 h 36265"/>
                        <a:gd name="connsiteX4" fmla="*/ 49996 w 195884"/>
                        <a:gd name="connsiteY4" fmla="*/ 36256 h 36265"/>
                        <a:gd name="connsiteX5" fmla="*/ 0 w 195884"/>
                        <a:gd name="connsiteY5" fmla="*/ 33542 h 36265"/>
                        <a:gd name="connsiteX6" fmla="*/ 49996 w 195884"/>
                        <a:gd name="connsiteY6" fmla="*/ 35390 h 36265"/>
                        <a:gd name="connsiteX7" fmla="*/ 74936 w 195884"/>
                        <a:gd name="connsiteY7" fmla="*/ 34177 h 36265"/>
                        <a:gd name="connsiteX8" fmla="*/ 99645 w 195884"/>
                        <a:gd name="connsiteY8" fmla="*/ 30540 h 36265"/>
                        <a:gd name="connsiteX9" fmla="*/ 147794 w 195884"/>
                        <a:gd name="connsiteY9" fmla="*/ 17377 h 36265"/>
                        <a:gd name="connsiteX10" fmla="*/ 194672 w 195884"/>
                        <a:gd name="connsiteY10" fmla="*/ 0 h 36265"/>
                        <a:gd name="connsiteX11" fmla="*/ 195884 w 195884"/>
                        <a:gd name="connsiteY11" fmla="*/ 3175 h 3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884" h="36265">
                          <a:moveTo>
                            <a:pt x="195884" y="3175"/>
                          </a:moveTo>
                          <a:cubicBezTo>
                            <a:pt x="180239" y="8948"/>
                            <a:pt x="164536" y="14722"/>
                            <a:pt x="148544" y="19802"/>
                          </a:cubicBezTo>
                          <a:cubicBezTo>
                            <a:pt x="132610" y="24882"/>
                            <a:pt x="116387" y="29270"/>
                            <a:pt x="99934" y="32214"/>
                          </a:cubicBezTo>
                          <a:cubicBezTo>
                            <a:pt x="91678" y="33715"/>
                            <a:pt x="83365" y="34697"/>
                            <a:pt x="75051" y="35447"/>
                          </a:cubicBezTo>
                          <a:cubicBezTo>
                            <a:pt x="66680" y="36140"/>
                            <a:pt x="58309" y="36313"/>
                            <a:pt x="49996" y="36256"/>
                          </a:cubicBezTo>
                          <a:cubicBezTo>
                            <a:pt x="33254" y="36082"/>
                            <a:pt x="16627" y="34812"/>
                            <a:pt x="0" y="33542"/>
                          </a:cubicBezTo>
                          <a:cubicBezTo>
                            <a:pt x="16685" y="34524"/>
                            <a:pt x="33369" y="35563"/>
                            <a:pt x="49996" y="35390"/>
                          </a:cubicBezTo>
                          <a:cubicBezTo>
                            <a:pt x="58309" y="35274"/>
                            <a:pt x="66680" y="34985"/>
                            <a:pt x="74936" y="34177"/>
                          </a:cubicBezTo>
                          <a:cubicBezTo>
                            <a:pt x="83192" y="33369"/>
                            <a:pt x="91447" y="32214"/>
                            <a:pt x="99645" y="30540"/>
                          </a:cubicBezTo>
                          <a:cubicBezTo>
                            <a:pt x="115983" y="27307"/>
                            <a:pt x="132033" y="22689"/>
                            <a:pt x="147794" y="17377"/>
                          </a:cubicBezTo>
                          <a:cubicBezTo>
                            <a:pt x="163554" y="12066"/>
                            <a:pt x="179142" y="6004"/>
                            <a:pt x="194672" y="0"/>
                          </a:cubicBezTo>
                          <a:lnTo>
                            <a:pt x="195884" y="3175"/>
                          </a:lnTo>
                          <a:close/>
                        </a:path>
                      </a:pathLst>
                    </a:custGeom>
                    <a:solidFill>
                      <a:srgbClr val="93B79F"/>
                    </a:solidFill>
                    <a:ln w="5770" cap="flat">
                      <a:noFill/>
                      <a:prstDash val="solid"/>
                      <a:miter/>
                    </a:ln>
                  </p:spPr>
                  <p:txBody>
                    <a:bodyPr rtlCol="0" anchor="ctr"/>
                    <a:lstStyle/>
                    <a:p>
                      <a:endParaRPr lang="th-TH"/>
                    </a:p>
                  </p:txBody>
                </p:sp>
                <p:sp>
                  <p:nvSpPr>
                    <p:cNvPr id="1703" name="Freeform: Shape 1702">
                      <a:extLst>
                        <a:ext uri="{FF2B5EF4-FFF2-40B4-BE49-F238E27FC236}">
                          <a16:creationId xmlns:a16="http://schemas.microsoft.com/office/drawing/2014/main" id="{847E96D3-03C7-49A1-8568-97140F7BFB83}"/>
                        </a:ext>
                      </a:extLst>
                    </p:cNvPr>
                    <p:cNvSpPr/>
                    <p:nvPr/>
                  </p:nvSpPr>
                  <p:spPr>
                    <a:xfrm>
                      <a:off x="400034" y="4035958"/>
                      <a:ext cx="97047" cy="179719"/>
                    </a:xfrm>
                    <a:custGeom>
                      <a:avLst/>
                      <a:gdLst>
                        <a:gd name="connsiteX0" fmla="*/ 93699 w 97047"/>
                        <a:gd name="connsiteY0" fmla="*/ 179719 h 179719"/>
                        <a:gd name="connsiteX1" fmla="*/ 80998 w 97047"/>
                        <a:gd name="connsiteY1" fmla="*/ 130128 h 179719"/>
                        <a:gd name="connsiteX2" fmla="*/ 60041 w 97047"/>
                        <a:gd name="connsiteY2" fmla="*/ 83307 h 179719"/>
                        <a:gd name="connsiteX3" fmla="*/ 31464 w 97047"/>
                        <a:gd name="connsiteY3" fmla="*/ 40643 h 179719"/>
                        <a:gd name="connsiteX4" fmla="*/ 23208 w 97047"/>
                        <a:gd name="connsiteY4" fmla="*/ 30771 h 179719"/>
                        <a:gd name="connsiteX5" fmla="*/ 14664 w 97047"/>
                        <a:gd name="connsiteY5" fmla="*/ 21130 h 179719"/>
                        <a:gd name="connsiteX6" fmla="*/ 0 w 97047"/>
                        <a:gd name="connsiteY6" fmla="*/ 0 h 179719"/>
                        <a:gd name="connsiteX7" fmla="*/ 14953 w 97047"/>
                        <a:gd name="connsiteY7" fmla="*/ 20841 h 179719"/>
                        <a:gd name="connsiteX8" fmla="*/ 23670 w 97047"/>
                        <a:gd name="connsiteY8" fmla="*/ 30367 h 179719"/>
                        <a:gd name="connsiteX9" fmla="*/ 32099 w 97047"/>
                        <a:gd name="connsiteY9" fmla="*/ 40124 h 179719"/>
                        <a:gd name="connsiteX10" fmla="*/ 61485 w 97047"/>
                        <a:gd name="connsiteY10" fmla="*/ 82499 h 179719"/>
                        <a:gd name="connsiteX11" fmla="*/ 83365 w 97047"/>
                        <a:gd name="connsiteY11" fmla="*/ 129319 h 179719"/>
                        <a:gd name="connsiteX12" fmla="*/ 97047 w 97047"/>
                        <a:gd name="connsiteY12" fmla="*/ 179200 h 179719"/>
                        <a:gd name="connsiteX13" fmla="*/ 93699 w 97047"/>
                        <a:gd name="connsiteY13" fmla="*/ 179719 h 17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7047" h="179719">
                          <a:moveTo>
                            <a:pt x="93699" y="179719"/>
                          </a:moveTo>
                          <a:cubicBezTo>
                            <a:pt x="90870" y="162862"/>
                            <a:pt x="86598" y="146292"/>
                            <a:pt x="80998" y="130128"/>
                          </a:cubicBezTo>
                          <a:cubicBezTo>
                            <a:pt x="75340" y="113963"/>
                            <a:pt x="68297" y="98317"/>
                            <a:pt x="60041" y="83307"/>
                          </a:cubicBezTo>
                          <a:cubicBezTo>
                            <a:pt x="51785" y="68297"/>
                            <a:pt x="42144" y="54037"/>
                            <a:pt x="31464" y="40643"/>
                          </a:cubicBezTo>
                          <a:cubicBezTo>
                            <a:pt x="28866" y="37237"/>
                            <a:pt x="25979" y="34062"/>
                            <a:pt x="23208" y="30771"/>
                          </a:cubicBezTo>
                          <a:lnTo>
                            <a:pt x="14664" y="21130"/>
                          </a:lnTo>
                          <a:cubicBezTo>
                            <a:pt x="9006" y="14664"/>
                            <a:pt x="3637" y="7852"/>
                            <a:pt x="0" y="0"/>
                          </a:cubicBezTo>
                          <a:cubicBezTo>
                            <a:pt x="3753" y="7736"/>
                            <a:pt x="9237" y="14491"/>
                            <a:pt x="14953" y="20841"/>
                          </a:cubicBezTo>
                          <a:lnTo>
                            <a:pt x="23670" y="30367"/>
                          </a:lnTo>
                          <a:cubicBezTo>
                            <a:pt x="26441" y="33658"/>
                            <a:pt x="29443" y="36775"/>
                            <a:pt x="32099" y="40124"/>
                          </a:cubicBezTo>
                          <a:cubicBezTo>
                            <a:pt x="43010" y="53402"/>
                            <a:pt x="52998" y="67546"/>
                            <a:pt x="61485" y="82499"/>
                          </a:cubicBezTo>
                          <a:cubicBezTo>
                            <a:pt x="70029" y="97451"/>
                            <a:pt x="77418" y="113097"/>
                            <a:pt x="83365" y="129319"/>
                          </a:cubicBezTo>
                          <a:cubicBezTo>
                            <a:pt x="89254" y="145542"/>
                            <a:pt x="93872" y="162227"/>
                            <a:pt x="97047" y="179200"/>
                          </a:cubicBezTo>
                          <a:lnTo>
                            <a:pt x="93699" y="179719"/>
                          </a:lnTo>
                          <a:close/>
                        </a:path>
                      </a:pathLst>
                    </a:custGeom>
                    <a:solidFill>
                      <a:srgbClr val="93B79F"/>
                    </a:solidFill>
                    <a:ln w="5770" cap="flat">
                      <a:noFill/>
                      <a:prstDash val="solid"/>
                      <a:miter/>
                    </a:ln>
                  </p:spPr>
                  <p:txBody>
                    <a:bodyPr rtlCol="0" anchor="ctr"/>
                    <a:lstStyle/>
                    <a:p>
                      <a:endParaRPr lang="th-TH"/>
                    </a:p>
                  </p:txBody>
                </p:sp>
                <p:sp>
                  <p:nvSpPr>
                    <p:cNvPr id="1704" name="Freeform: Shape 1703">
                      <a:extLst>
                        <a:ext uri="{FF2B5EF4-FFF2-40B4-BE49-F238E27FC236}">
                          <a16:creationId xmlns:a16="http://schemas.microsoft.com/office/drawing/2014/main" id="{28819A99-EAB0-4A6B-9085-87C2230CB447}"/>
                        </a:ext>
                      </a:extLst>
                    </p:cNvPr>
                    <p:cNvSpPr/>
                    <p:nvPr/>
                  </p:nvSpPr>
                  <p:spPr>
                    <a:xfrm>
                      <a:off x="222797" y="3951323"/>
                      <a:ext cx="140854" cy="201888"/>
                    </a:xfrm>
                    <a:custGeom>
                      <a:avLst/>
                      <a:gdLst>
                        <a:gd name="connsiteX0" fmla="*/ 137286 w 140854"/>
                        <a:gd name="connsiteY0" fmla="*/ 201715 h 201888"/>
                        <a:gd name="connsiteX1" fmla="*/ 135843 w 140854"/>
                        <a:gd name="connsiteY1" fmla="*/ 186820 h 201888"/>
                        <a:gd name="connsiteX2" fmla="*/ 130705 w 140854"/>
                        <a:gd name="connsiteY2" fmla="*/ 172503 h 201888"/>
                        <a:gd name="connsiteX3" fmla="*/ 115579 w 140854"/>
                        <a:gd name="connsiteY3" fmla="*/ 145542 h 201888"/>
                        <a:gd name="connsiteX4" fmla="*/ 81113 w 140854"/>
                        <a:gd name="connsiteY4" fmla="*/ 93930 h 201888"/>
                        <a:gd name="connsiteX5" fmla="*/ 42491 w 140854"/>
                        <a:gd name="connsiteY5" fmla="*/ 45320 h 201888"/>
                        <a:gd name="connsiteX6" fmla="*/ 0 w 140854"/>
                        <a:gd name="connsiteY6" fmla="*/ 0 h 201888"/>
                        <a:gd name="connsiteX7" fmla="*/ 43183 w 140854"/>
                        <a:gd name="connsiteY7" fmla="*/ 44742 h 201888"/>
                        <a:gd name="connsiteX8" fmla="*/ 82557 w 140854"/>
                        <a:gd name="connsiteY8" fmla="*/ 92891 h 201888"/>
                        <a:gd name="connsiteX9" fmla="*/ 117889 w 140854"/>
                        <a:gd name="connsiteY9" fmla="*/ 144156 h 201888"/>
                        <a:gd name="connsiteX10" fmla="*/ 133534 w 140854"/>
                        <a:gd name="connsiteY10" fmla="*/ 171175 h 201888"/>
                        <a:gd name="connsiteX11" fmla="*/ 139076 w 140854"/>
                        <a:gd name="connsiteY11" fmla="*/ 186012 h 201888"/>
                        <a:gd name="connsiteX12" fmla="*/ 140808 w 140854"/>
                        <a:gd name="connsiteY12" fmla="*/ 201888 h 201888"/>
                        <a:gd name="connsiteX13" fmla="*/ 137286 w 140854"/>
                        <a:gd name="connsiteY13" fmla="*/ 201715 h 20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854" h="201888">
                          <a:moveTo>
                            <a:pt x="137286" y="201715"/>
                          </a:moveTo>
                          <a:cubicBezTo>
                            <a:pt x="137575" y="196750"/>
                            <a:pt x="137055" y="191727"/>
                            <a:pt x="135843" y="186820"/>
                          </a:cubicBezTo>
                          <a:cubicBezTo>
                            <a:pt x="134631" y="181913"/>
                            <a:pt x="132841" y="177121"/>
                            <a:pt x="130705" y="172503"/>
                          </a:cubicBezTo>
                          <a:cubicBezTo>
                            <a:pt x="126433" y="163208"/>
                            <a:pt x="120890" y="154433"/>
                            <a:pt x="115579" y="145542"/>
                          </a:cubicBezTo>
                          <a:cubicBezTo>
                            <a:pt x="104783" y="127876"/>
                            <a:pt x="93295" y="110672"/>
                            <a:pt x="81113" y="93930"/>
                          </a:cubicBezTo>
                          <a:cubicBezTo>
                            <a:pt x="68874" y="77245"/>
                            <a:pt x="56000" y="61023"/>
                            <a:pt x="42491" y="45320"/>
                          </a:cubicBezTo>
                          <a:cubicBezTo>
                            <a:pt x="28924" y="29674"/>
                            <a:pt x="14722" y="14548"/>
                            <a:pt x="0" y="0"/>
                          </a:cubicBezTo>
                          <a:cubicBezTo>
                            <a:pt x="14953" y="14318"/>
                            <a:pt x="29386" y="29270"/>
                            <a:pt x="43183" y="44742"/>
                          </a:cubicBezTo>
                          <a:cubicBezTo>
                            <a:pt x="56924" y="60272"/>
                            <a:pt x="70086" y="76322"/>
                            <a:pt x="82557" y="92891"/>
                          </a:cubicBezTo>
                          <a:cubicBezTo>
                            <a:pt x="94969" y="109517"/>
                            <a:pt x="106746" y="126606"/>
                            <a:pt x="117889" y="144156"/>
                          </a:cubicBezTo>
                          <a:cubicBezTo>
                            <a:pt x="123315" y="152989"/>
                            <a:pt x="128973" y="161707"/>
                            <a:pt x="133534" y="171175"/>
                          </a:cubicBezTo>
                          <a:cubicBezTo>
                            <a:pt x="135785" y="175909"/>
                            <a:pt x="137748" y="180874"/>
                            <a:pt x="139076" y="186012"/>
                          </a:cubicBezTo>
                          <a:cubicBezTo>
                            <a:pt x="140404" y="191150"/>
                            <a:pt x="141039" y="196519"/>
                            <a:pt x="140808" y="201888"/>
                          </a:cubicBezTo>
                          <a:lnTo>
                            <a:pt x="137286" y="201715"/>
                          </a:lnTo>
                          <a:close/>
                        </a:path>
                      </a:pathLst>
                    </a:custGeom>
                    <a:solidFill>
                      <a:srgbClr val="93B79F"/>
                    </a:solidFill>
                    <a:ln w="5770" cap="flat">
                      <a:noFill/>
                      <a:prstDash val="solid"/>
                      <a:miter/>
                    </a:ln>
                  </p:spPr>
                  <p:txBody>
                    <a:bodyPr rtlCol="0" anchor="ctr"/>
                    <a:lstStyle/>
                    <a:p>
                      <a:endParaRPr lang="th-TH"/>
                    </a:p>
                  </p:txBody>
                </p:sp>
                <p:sp>
                  <p:nvSpPr>
                    <p:cNvPr id="1705" name="Freeform: Shape 1704">
                      <a:extLst>
                        <a:ext uri="{FF2B5EF4-FFF2-40B4-BE49-F238E27FC236}">
                          <a16:creationId xmlns:a16="http://schemas.microsoft.com/office/drawing/2014/main" id="{0C67CE78-B0FC-47CD-BF8F-00D1A1AF5A9C}"/>
                        </a:ext>
                      </a:extLst>
                    </p:cNvPr>
                    <p:cNvSpPr/>
                    <p:nvPr/>
                  </p:nvSpPr>
                  <p:spPr>
                    <a:xfrm>
                      <a:off x="37594" y="3782564"/>
                      <a:ext cx="166094" cy="282548"/>
                    </a:xfrm>
                    <a:custGeom>
                      <a:avLst/>
                      <a:gdLst>
                        <a:gd name="connsiteX0" fmla="*/ 162688 w 166094"/>
                        <a:gd name="connsiteY0" fmla="*/ 282548 h 282548"/>
                        <a:gd name="connsiteX1" fmla="*/ 145426 w 166094"/>
                        <a:gd name="connsiteY1" fmla="*/ 200396 h 282548"/>
                        <a:gd name="connsiteX2" fmla="*/ 130358 w 166094"/>
                        <a:gd name="connsiteY2" fmla="*/ 161369 h 282548"/>
                        <a:gd name="connsiteX3" fmla="*/ 108074 w 166094"/>
                        <a:gd name="connsiteY3" fmla="*/ 126037 h 282548"/>
                        <a:gd name="connsiteX4" fmla="*/ 51150 w 166094"/>
                        <a:gd name="connsiteY4" fmla="*/ 64149 h 282548"/>
                        <a:gd name="connsiteX5" fmla="*/ 25806 w 166094"/>
                        <a:gd name="connsiteY5" fmla="*/ 30549 h 282548"/>
                        <a:gd name="connsiteX6" fmla="*/ 15876 w 166094"/>
                        <a:gd name="connsiteY6" fmla="*/ 12017 h 282548"/>
                        <a:gd name="connsiteX7" fmla="*/ 9526 w 166094"/>
                        <a:gd name="connsiteY7" fmla="*/ 3703 h 282548"/>
                        <a:gd name="connsiteX8" fmla="*/ 5138 w 166094"/>
                        <a:gd name="connsiteY8" fmla="*/ 875 h 282548"/>
                        <a:gd name="connsiteX9" fmla="*/ 0 w 166094"/>
                        <a:gd name="connsiteY9" fmla="*/ 9 h 282548"/>
                        <a:gd name="connsiteX10" fmla="*/ 5138 w 166094"/>
                        <a:gd name="connsiteY10" fmla="*/ 817 h 282548"/>
                        <a:gd name="connsiteX11" fmla="*/ 9583 w 166094"/>
                        <a:gd name="connsiteY11" fmla="*/ 3646 h 282548"/>
                        <a:gd name="connsiteX12" fmla="*/ 16049 w 166094"/>
                        <a:gd name="connsiteY12" fmla="*/ 11959 h 282548"/>
                        <a:gd name="connsiteX13" fmla="*/ 26210 w 166094"/>
                        <a:gd name="connsiteY13" fmla="*/ 30376 h 282548"/>
                        <a:gd name="connsiteX14" fmla="*/ 51785 w 166094"/>
                        <a:gd name="connsiteY14" fmla="*/ 63629 h 282548"/>
                        <a:gd name="connsiteX15" fmla="*/ 109402 w 166094"/>
                        <a:gd name="connsiteY15" fmla="*/ 124998 h 282548"/>
                        <a:gd name="connsiteX16" fmla="*/ 132264 w 166094"/>
                        <a:gd name="connsiteY16" fmla="*/ 160445 h 282548"/>
                        <a:gd name="connsiteX17" fmla="*/ 147909 w 166094"/>
                        <a:gd name="connsiteY17" fmla="*/ 199645 h 282548"/>
                        <a:gd name="connsiteX18" fmla="*/ 166094 w 166094"/>
                        <a:gd name="connsiteY18" fmla="*/ 281971 h 282548"/>
                        <a:gd name="connsiteX19" fmla="*/ 162688 w 166094"/>
                        <a:gd name="connsiteY19" fmla="*/ 282548 h 28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6094" h="282548">
                          <a:moveTo>
                            <a:pt x="162688" y="282548"/>
                          </a:moveTo>
                          <a:cubicBezTo>
                            <a:pt x="158128" y="254895"/>
                            <a:pt x="153451" y="227241"/>
                            <a:pt x="145426" y="200396"/>
                          </a:cubicBezTo>
                          <a:cubicBezTo>
                            <a:pt x="141443" y="187002"/>
                            <a:pt x="136478" y="173897"/>
                            <a:pt x="130358" y="161369"/>
                          </a:cubicBezTo>
                          <a:cubicBezTo>
                            <a:pt x="124239" y="148841"/>
                            <a:pt x="116734" y="136948"/>
                            <a:pt x="108074" y="126037"/>
                          </a:cubicBezTo>
                          <a:cubicBezTo>
                            <a:pt x="90812" y="103984"/>
                            <a:pt x="69798" y="85163"/>
                            <a:pt x="51150" y="64149"/>
                          </a:cubicBezTo>
                          <a:cubicBezTo>
                            <a:pt x="41798" y="53641"/>
                            <a:pt x="33080" y="42615"/>
                            <a:pt x="25806" y="30549"/>
                          </a:cubicBezTo>
                          <a:cubicBezTo>
                            <a:pt x="22054" y="24602"/>
                            <a:pt x="19225" y="18136"/>
                            <a:pt x="15876" y="12017"/>
                          </a:cubicBezTo>
                          <a:cubicBezTo>
                            <a:pt x="14144" y="9015"/>
                            <a:pt x="12124" y="6070"/>
                            <a:pt x="9526" y="3703"/>
                          </a:cubicBezTo>
                          <a:cubicBezTo>
                            <a:pt x="8198" y="2549"/>
                            <a:pt x="6755" y="1510"/>
                            <a:pt x="5138" y="875"/>
                          </a:cubicBezTo>
                          <a:cubicBezTo>
                            <a:pt x="3522" y="239"/>
                            <a:pt x="1732" y="-49"/>
                            <a:pt x="0" y="9"/>
                          </a:cubicBezTo>
                          <a:cubicBezTo>
                            <a:pt x="1732" y="-49"/>
                            <a:pt x="3522" y="182"/>
                            <a:pt x="5138" y="817"/>
                          </a:cubicBezTo>
                          <a:cubicBezTo>
                            <a:pt x="6755" y="1452"/>
                            <a:pt x="8256" y="2491"/>
                            <a:pt x="9583" y="3646"/>
                          </a:cubicBezTo>
                          <a:cubicBezTo>
                            <a:pt x="12239" y="6013"/>
                            <a:pt x="14260" y="8899"/>
                            <a:pt x="16049" y="11959"/>
                          </a:cubicBezTo>
                          <a:cubicBezTo>
                            <a:pt x="19513" y="18079"/>
                            <a:pt x="22400" y="24487"/>
                            <a:pt x="26210" y="30376"/>
                          </a:cubicBezTo>
                          <a:cubicBezTo>
                            <a:pt x="33542" y="42326"/>
                            <a:pt x="42375" y="53237"/>
                            <a:pt x="51785" y="63629"/>
                          </a:cubicBezTo>
                          <a:cubicBezTo>
                            <a:pt x="70606" y="84355"/>
                            <a:pt x="91794" y="103002"/>
                            <a:pt x="109402" y="124998"/>
                          </a:cubicBezTo>
                          <a:cubicBezTo>
                            <a:pt x="118235" y="135967"/>
                            <a:pt x="125971" y="147860"/>
                            <a:pt x="132264" y="160445"/>
                          </a:cubicBezTo>
                          <a:cubicBezTo>
                            <a:pt x="138614" y="173031"/>
                            <a:pt x="143752" y="186194"/>
                            <a:pt x="147909" y="199645"/>
                          </a:cubicBezTo>
                          <a:cubicBezTo>
                            <a:pt x="156280" y="226548"/>
                            <a:pt x="161245" y="254317"/>
                            <a:pt x="166094" y="281971"/>
                          </a:cubicBezTo>
                          <a:lnTo>
                            <a:pt x="162688" y="282548"/>
                          </a:lnTo>
                          <a:close/>
                        </a:path>
                      </a:pathLst>
                    </a:custGeom>
                    <a:solidFill>
                      <a:srgbClr val="93B79F"/>
                    </a:solidFill>
                    <a:ln w="5770" cap="flat">
                      <a:noFill/>
                      <a:prstDash val="solid"/>
                      <a:miter/>
                    </a:ln>
                  </p:spPr>
                  <p:txBody>
                    <a:bodyPr rtlCol="0" anchor="ctr"/>
                    <a:lstStyle/>
                    <a:p>
                      <a:endParaRPr lang="th-TH"/>
                    </a:p>
                  </p:txBody>
                </p:sp>
                <p:sp>
                  <p:nvSpPr>
                    <p:cNvPr id="1706" name="Freeform: Shape 1705">
                      <a:extLst>
                        <a:ext uri="{FF2B5EF4-FFF2-40B4-BE49-F238E27FC236}">
                          <a16:creationId xmlns:a16="http://schemas.microsoft.com/office/drawing/2014/main" id="{8DC92D89-71E2-4B9A-AA56-673D86B8FB0D}"/>
                        </a:ext>
                      </a:extLst>
                    </p:cNvPr>
                    <p:cNvSpPr/>
                    <p:nvPr/>
                  </p:nvSpPr>
                  <p:spPr>
                    <a:xfrm>
                      <a:off x="-68978" y="3784016"/>
                      <a:ext cx="156280" cy="217649"/>
                    </a:xfrm>
                    <a:custGeom>
                      <a:avLst/>
                      <a:gdLst>
                        <a:gd name="connsiteX0" fmla="*/ 152989 w 156280"/>
                        <a:gd name="connsiteY0" fmla="*/ 217649 h 217649"/>
                        <a:gd name="connsiteX1" fmla="*/ 123893 w 156280"/>
                        <a:gd name="connsiteY1" fmla="*/ 157897 h 217649"/>
                        <a:gd name="connsiteX2" fmla="*/ 84750 w 156280"/>
                        <a:gd name="connsiteY2" fmla="*/ 103686 h 217649"/>
                        <a:gd name="connsiteX3" fmla="*/ 43068 w 156280"/>
                        <a:gd name="connsiteY3" fmla="*/ 51266 h 217649"/>
                        <a:gd name="connsiteX4" fmla="*/ 0 w 156280"/>
                        <a:gd name="connsiteY4" fmla="*/ 0 h 217649"/>
                        <a:gd name="connsiteX5" fmla="*/ 43761 w 156280"/>
                        <a:gd name="connsiteY5" fmla="*/ 50746 h 217649"/>
                        <a:gd name="connsiteX6" fmla="*/ 86136 w 156280"/>
                        <a:gd name="connsiteY6" fmla="*/ 102647 h 217649"/>
                        <a:gd name="connsiteX7" fmla="*/ 126086 w 156280"/>
                        <a:gd name="connsiteY7" fmla="*/ 156511 h 217649"/>
                        <a:gd name="connsiteX8" fmla="*/ 156280 w 156280"/>
                        <a:gd name="connsiteY8" fmla="*/ 216552 h 217649"/>
                        <a:gd name="connsiteX9" fmla="*/ 152989 w 156280"/>
                        <a:gd name="connsiteY9" fmla="*/ 217649 h 21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280" h="217649">
                          <a:moveTo>
                            <a:pt x="152989" y="217649"/>
                          </a:moveTo>
                          <a:cubicBezTo>
                            <a:pt x="145946" y="196635"/>
                            <a:pt x="135728" y="176717"/>
                            <a:pt x="123893" y="157897"/>
                          </a:cubicBezTo>
                          <a:cubicBezTo>
                            <a:pt x="112000" y="139076"/>
                            <a:pt x="98548" y="121237"/>
                            <a:pt x="84750" y="103686"/>
                          </a:cubicBezTo>
                          <a:lnTo>
                            <a:pt x="43068" y="51266"/>
                          </a:lnTo>
                          <a:cubicBezTo>
                            <a:pt x="29155" y="33773"/>
                            <a:pt x="15241" y="16338"/>
                            <a:pt x="0" y="0"/>
                          </a:cubicBezTo>
                          <a:cubicBezTo>
                            <a:pt x="15472" y="16107"/>
                            <a:pt x="29616" y="33427"/>
                            <a:pt x="43761" y="50746"/>
                          </a:cubicBezTo>
                          <a:lnTo>
                            <a:pt x="86136" y="102647"/>
                          </a:lnTo>
                          <a:cubicBezTo>
                            <a:pt x="100165" y="120025"/>
                            <a:pt x="113905" y="137748"/>
                            <a:pt x="126086" y="156511"/>
                          </a:cubicBezTo>
                          <a:cubicBezTo>
                            <a:pt x="138268" y="175332"/>
                            <a:pt x="148833" y="195249"/>
                            <a:pt x="156280" y="216552"/>
                          </a:cubicBezTo>
                          <a:lnTo>
                            <a:pt x="152989" y="217649"/>
                          </a:lnTo>
                          <a:close/>
                        </a:path>
                      </a:pathLst>
                    </a:custGeom>
                    <a:solidFill>
                      <a:srgbClr val="93B79F"/>
                    </a:solidFill>
                    <a:ln w="5770" cap="flat">
                      <a:noFill/>
                      <a:prstDash val="solid"/>
                      <a:miter/>
                    </a:ln>
                  </p:spPr>
                  <p:txBody>
                    <a:bodyPr rtlCol="0" anchor="ctr"/>
                    <a:lstStyle/>
                    <a:p>
                      <a:endParaRPr lang="th-TH"/>
                    </a:p>
                  </p:txBody>
                </p:sp>
                <p:sp>
                  <p:nvSpPr>
                    <p:cNvPr id="1707" name="Freeform: Shape 1706">
                      <a:extLst>
                        <a:ext uri="{FF2B5EF4-FFF2-40B4-BE49-F238E27FC236}">
                          <a16:creationId xmlns:a16="http://schemas.microsoft.com/office/drawing/2014/main" id="{B325E107-B7E7-4085-A432-A5D9470ED2D3}"/>
                        </a:ext>
                      </a:extLst>
                    </p:cNvPr>
                    <p:cNvSpPr/>
                    <p:nvPr/>
                  </p:nvSpPr>
                  <p:spPr>
                    <a:xfrm>
                      <a:off x="-198298" y="3735636"/>
                      <a:ext cx="101665" cy="156972"/>
                    </a:xfrm>
                    <a:custGeom>
                      <a:avLst/>
                      <a:gdLst>
                        <a:gd name="connsiteX0" fmla="*/ 98202 w 101665"/>
                        <a:gd name="connsiteY0" fmla="*/ 156973 h 156972"/>
                        <a:gd name="connsiteX1" fmla="*/ 81575 w 101665"/>
                        <a:gd name="connsiteY1" fmla="*/ 114136 h 156972"/>
                        <a:gd name="connsiteX2" fmla="*/ 55192 w 101665"/>
                        <a:gd name="connsiteY2" fmla="*/ 75629 h 156972"/>
                        <a:gd name="connsiteX3" fmla="*/ 0 w 101665"/>
                        <a:gd name="connsiteY3" fmla="*/ 0 h 156972"/>
                        <a:gd name="connsiteX4" fmla="*/ 56577 w 101665"/>
                        <a:gd name="connsiteY4" fmla="*/ 74590 h 156972"/>
                        <a:gd name="connsiteX5" fmla="*/ 83827 w 101665"/>
                        <a:gd name="connsiteY5" fmla="*/ 112750 h 156972"/>
                        <a:gd name="connsiteX6" fmla="*/ 101666 w 101665"/>
                        <a:gd name="connsiteY6" fmla="*/ 156338 h 156972"/>
                        <a:gd name="connsiteX7" fmla="*/ 98202 w 101665"/>
                        <a:gd name="connsiteY7" fmla="*/ 156973 h 15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665" h="156972">
                          <a:moveTo>
                            <a:pt x="98202" y="156973"/>
                          </a:moveTo>
                          <a:cubicBezTo>
                            <a:pt x="95719" y="141789"/>
                            <a:pt x="89369" y="127472"/>
                            <a:pt x="81575" y="114136"/>
                          </a:cubicBezTo>
                          <a:cubicBezTo>
                            <a:pt x="73724" y="100742"/>
                            <a:pt x="64371" y="88272"/>
                            <a:pt x="55192" y="75629"/>
                          </a:cubicBezTo>
                          <a:lnTo>
                            <a:pt x="0" y="0"/>
                          </a:lnTo>
                          <a:lnTo>
                            <a:pt x="56577" y="74590"/>
                          </a:lnTo>
                          <a:cubicBezTo>
                            <a:pt x="65987" y="87002"/>
                            <a:pt x="75571" y="99357"/>
                            <a:pt x="83827" y="112750"/>
                          </a:cubicBezTo>
                          <a:cubicBezTo>
                            <a:pt x="92024" y="126086"/>
                            <a:pt x="98779" y="140635"/>
                            <a:pt x="101666" y="156338"/>
                          </a:cubicBezTo>
                          <a:lnTo>
                            <a:pt x="98202" y="156973"/>
                          </a:lnTo>
                          <a:close/>
                        </a:path>
                      </a:pathLst>
                    </a:custGeom>
                    <a:solidFill>
                      <a:srgbClr val="93B79F"/>
                    </a:solidFill>
                    <a:ln w="5770" cap="flat">
                      <a:noFill/>
                      <a:prstDash val="solid"/>
                      <a:miter/>
                    </a:ln>
                  </p:spPr>
                  <p:txBody>
                    <a:bodyPr rtlCol="0" anchor="ctr"/>
                    <a:lstStyle/>
                    <a:p>
                      <a:endParaRPr lang="th-TH"/>
                    </a:p>
                  </p:txBody>
                </p:sp>
              </p:grpSp>
            </p:grpSp>
            <p:grpSp>
              <p:nvGrpSpPr>
                <p:cNvPr id="1656" name="Graphic 3">
                  <a:extLst>
                    <a:ext uri="{FF2B5EF4-FFF2-40B4-BE49-F238E27FC236}">
                      <a16:creationId xmlns:a16="http://schemas.microsoft.com/office/drawing/2014/main" id="{B3B1ECF4-60FA-45DB-841A-5E279C6FF839}"/>
                    </a:ext>
                  </a:extLst>
                </p:cNvPr>
                <p:cNvGrpSpPr/>
                <p:nvPr/>
              </p:nvGrpSpPr>
              <p:grpSpPr>
                <a:xfrm>
                  <a:off x="611701" y="3750416"/>
                  <a:ext cx="644388" cy="699838"/>
                  <a:chOff x="611701" y="3750416"/>
                  <a:chExt cx="644388" cy="699838"/>
                </a:xfrm>
              </p:grpSpPr>
              <p:grpSp>
                <p:nvGrpSpPr>
                  <p:cNvPr id="1676" name="Graphic 3">
                    <a:extLst>
                      <a:ext uri="{FF2B5EF4-FFF2-40B4-BE49-F238E27FC236}">
                        <a16:creationId xmlns:a16="http://schemas.microsoft.com/office/drawing/2014/main" id="{97C0AD6B-2FB1-4F8B-937A-CF70AC5A7A22}"/>
                      </a:ext>
                    </a:extLst>
                  </p:cNvPr>
                  <p:cNvGrpSpPr/>
                  <p:nvPr/>
                </p:nvGrpSpPr>
                <p:grpSpPr>
                  <a:xfrm>
                    <a:off x="611701" y="3750416"/>
                    <a:ext cx="644388" cy="699838"/>
                    <a:chOff x="611701" y="3750416"/>
                    <a:chExt cx="644388" cy="699838"/>
                  </a:xfrm>
                  <a:solidFill>
                    <a:srgbClr val="FBFFFF"/>
                  </a:solidFill>
                </p:grpSpPr>
                <p:sp>
                  <p:nvSpPr>
                    <p:cNvPr id="1692" name="Freeform: Shape 1691">
                      <a:extLst>
                        <a:ext uri="{FF2B5EF4-FFF2-40B4-BE49-F238E27FC236}">
                          <a16:creationId xmlns:a16="http://schemas.microsoft.com/office/drawing/2014/main" id="{50E545C3-5C2A-4529-8E15-3F37237CB9AA}"/>
                        </a:ext>
                      </a:extLst>
                    </p:cNvPr>
                    <p:cNvSpPr/>
                    <p:nvPr/>
                  </p:nvSpPr>
                  <p:spPr>
                    <a:xfrm>
                      <a:off x="791976" y="3750474"/>
                      <a:ext cx="464112" cy="699781"/>
                    </a:xfrm>
                    <a:custGeom>
                      <a:avLst/>
                      <a:gdLst>
                        <a:gd name="connsiteX0" fmla="*/ 0 w 464112"/>
                        <a:gd name="connsiteY0" fmla="*/ 680716 h 699781"/>
                        <a:gd name="connsiteX1" fmla="*/ 51901 w 464112"/>
                        <a:gd name="connsiteY1" fmla="*/ 698036 h 699781"/>
                        <a:gd name="connsiteX2" fmla="*/ 326762 w 464112"/>
                        <a:gd name="connsiteY2" fmla="*/ 585228 h 699781"/>
                        <a:gd name="connsiteX3" fmla="*/ 462028 w 464112"/>
                        <a:gd name="connsiteY3" fmla="*/ 327340 h 699781"/>
                        <a:gd name="connsiteX4" fmla="*/ 394828 w 464112"/>
                        <a:gd name="connsiteY4" fmla="*/ 148255 h 699781"/>
                        <a:gd name="connsiteX5" fmla="*/ 255925 w 464112"/>
                        <a:gd name="connsiteY5" fmla="*/ 0 h 699781"/>
                        <a:gd name="connsiteX6" fmla="*/ 0 w 464112"/>
                        <a:gd name="connsiteY6" fmla="*/ 680716 h 69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112" h="699781">
                          <a:moveTo>
                            <a:pt x="0" y="680716"/>
                          </a:moveTo>
                          <a:cubicBezTo>
                            <a:pt x="0" y="680716"/>
                            <a:pt x="15530" y="700287"/>
                            <a:pt x="51901" y="698036"/>
                          </a:cubicBezTo>
                          <a:cubicBezTo>
                            <a:pt x="88272" y="695784"/>
                            <a:pt x="198944" y="728634"/>
                            <a:pt x="326762" y="585228"/>
                          </a:cubicBezTo>
                          <a:cubicBezTo>
                            <a:pt x="454523" y="441822"/>
                            <a:pt x="451405" y="362729"/>
                            <a:pt x="462028" y="327340"/>
                          </a:cubicBezTo>
                          <a:cubicBezTo>
                            <a:pt x="472651" y="291950"/>
                            <a:pt x="441533" y="190631"/>
                            <a:pt x="394828" y="148255"/>
                          </a:cubicBezTo>
                          <a:cubicBezTo>
                            <a:pt x="348181" y="105822"/>
                            <a:pt x="248767" y="34466"/>
                            <a:pt x="255925" y="0"/>
                          </a:cubicBezTo>
                          <a:cubicBezTo>
                            <a:pt x="255983" y="0"/>
                            <a:pt x="2194" y="529170"/>
                            <a:pt x="0" y="680716"/>
                          </a:cubicBezTo>
                          <a:close/>
                        </a:path>
                      </a:pathLst>
                    </a:custGeom>
                    <a:solidFill>
                      <a:srgbClr val="FBFFFF"/>
                    </a:solidFill>
                    <a:ln w="5770" cap="flat">
                      <a:noFill/>
                      <a:prstDash val="solid"/>
                      <a:miter/>
                    </a:ln>
                  </p:spPr>
                  <p:txBody>
                    <a:bodyPr rtlCol="0" anchor="ctr"/>
                    <a:lstStyle/>
                    <a:p>
                      <a:endParaRPr lang="th-TH"/>
                    </a:p>
                  </p:txBody>
                </p:sp>
                <p:sp>
                  <p:nvSpPr>
                    <p:cNvPr id="1693" name="Freeform: Shape 1692">
                      <a:extLst>
                        <a:ext uri="{FF2B5EF4-FFF2-40B4-BE49-F238E27FC236}">
                          <a16:creationId xmlns:a16="http://schemas.microsoft.com/office/drawing/2014/main" id="{2B6391C0-E5B8-4BE1-B5ED-603068DDFA44}"/>
                        </a:ext>
                      </a:extLst>
                    </p:cNvPr>
                    <p:cNvSpPr/>
                    <p:nvPr/>
                  </p:nvSpPr>
                  <p:spPr>
                    <a:xfrm>
                      <a:off x="611701" y="3750416"/>
                      <a:ext cx="436200" cy="683432"/>
                    </a:xfrm>
                    <a:custGeom>
                      <a:avLst/>
                      <a:gdLst>
                        <a:gd name="connsiteX0" fmla="*/ 197595 w 436200"/>
                        <a:gd name="connsiteY0" fmla="*/ 676213 h 683432"/>
                        <a:gd name="connsiteX1" fmla="*/ 101760 w 436200"/>
                        <a:gd name="connsiteY1" fmla="*/ 666052 h 683432"/>
                        <a:gd name="connsiteX2" fmla="*/ 20358 w 436200"/>
                        <a:gd name="connsiteY2" fmla="*/ 304189 h 683432"/>
                        <a:gd name="connsiteX3" fmla="*/ 311326 w 436200"/>
                        <a:gd name="connsiteY3" fmla="*/ 19802 h 683432"/>
                        <a:gd name="connsiteX4" fmla="*/ 436200 w 436200"/>
                        <a:gd name="connsiteY4" fmla="*/ 0 h 683432"/>
                        <a:gd name="connsiteX5" fmla="*/ 197595 w 436200"/>
                        <a:gd name="connsiteY5" fmla="*/ 676213 h 68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6200" h="683432">
                          <a:moveTo>
                            <a:pt x="197595" y="676213"/>
                          </a:moveTo>
                          <a:cubicBezTo>
                            <a:pt x="197595" y="676213"/>
                            <a:pt x="160415" y="697920"/>
                            <a:pt x="101760" y="666052"/>
                          </a:cubicBezTo>
                          <a:cubicBezTo>
                            <a:pt x="43104" y="634242"/>
                            <a:pt x="-38471" y="524090"/>
                            <a:pt x="20358" y="304189"/>
                          </a:cubicBezTo>
                          <a:cubicBezTo>
                            <a:pt x="79187" y="84288"/>
                            <a:pt x="151352" y="35563"/>
                            <a:pt x="311326" y="19802"/>
                          </a:cubicBezTo>
                          <a:cubicBezTo>
                            <a:pt x="311326" y="19802"/>
                            <a:pt x="423095" y="31637"/>
                            <a:pt x="436200" y="0"/>
                          </a:cubicBezTo>
                          <a:cubicBezTo>
                            <a:pt x="436258" y="58"/>
                            <a:pt x="377718" y="453772"/>
                            <a:pt x="197595" y="676213"/>
                          </a:cubicBezTo>
                          <a:close/>
                        </a:path>
                      </a:pathLst>
                    </a:custGeom>
                    <a:solidFill>
                      <a:srgbClr val="FBFFFF"/>
                    </a:solidFill>
                    <a:ln w="5770" cap="flat">
                      <a:noFill/>
                      <a:prstDash val="solid"/>
                      <a:miter/>
                    </a:ln>
                  </p:spPr>
                  <p:txBody>
                    <a:bodyPr rtlCol="0" anchor="ctr"/>
                    <a:lstStyle/>
                    <a:p>
                      <a:endParaRPr lang="th-TH"/>
                    </a:p>
                  </p:txBody>
                </p:sp>
              </p:grpSp>
              <p:pic>
                <p:nvPicPr>
                  <p:cNvPr id="1677" name="Picture 1676">
                    <a:extLst>
                      <a:ext uri="{FF2B5EF4-FFF2-40B4-BE49-F238E27FC236}">
                        <a16:creationId xmlns:a16="http://schemas.microsoft.com/office/drawing/2014/main" id="{222FE8DE-F9F9-47BF-A4DD-E51B4DE89D30}"/>
                      </a:ext>
                    </a:extLst>
                  </p:cNvPr>
                  <p:cNvPicPr>
                    <a:picLocks noChangeAspect="1"/>
                  </p:cNvPicPr>
                  <p:nvPr/>
                </p:nvPicPr>
                <p:blipFill>
                  <a:blip r:embed="rId60"/>
                  <a:stretch>
                    <a:fillRect/>
                  </a:stretch>
                </p:blipFill>
                <p:spPr>
                  <a:xfrm>
                    <a:off x="794200" y="3754032"/>
                    <a:ext cx="456081" cy="692782"/>
                  </a:xfrm>
                  <a:custGeom>
                    <a:avLst/>
                    <a:gdLst>
                      <a:gd name="connsiteX0" fmla="*/ 331 w 456081"/>
                      <a:gd name="connsiteY0" fmla="*/ 90 h 692782"/>
                      <a:gd name="connsiteX1" fmla="*/ 456413 w 456081"/>
                      <a:gd name="connsiteY1" fmla="*/ 90 h 692782"/>
                      <a:gd name="connsiteX2" fmla="*/ 456413 w 456081"/>
                      <a:gd name="connsiteY2" fmla="*/ 692872 h 692782"/>
                      <a:gd name="connsiteX3" fmla="*/ 331 w 456081"/>
                      <a:gd name="connsiteY3" fmla="*/ 692872 h 692782"/>
                    </a:gdLst>
                    <a:ahLst/>
                    <a:cxnLst>
                      <a:cxn ang="0">
                        <a:pos x="connsiteX0" y="connsiteY0"/>
                      </a:cxn>
                      <a:cxn ang="0">
                        <a:pos x="connsiteX1" y="connsiteY1"/>
                      </a:cxn>
                      <a:cxn ang="0">
                        <a:pos x="connsiteX2" y="connsiteY2"/>
                      </a:cxn>
                      <a:cxn ang="0">
                        <a:pos x="connsiteX3" y="connsiteY3"/>
                      </a:cxn>
                    </a:cxnLst>
                    <a:rect l="l" t="t" r="r" b="b"/>
                    <a:pathLst>
                      <a:path w="456081" h="692782">
                        <a:moveTo>
                          <a:pt x="331" y="90"/>
                        </a:moveTo>
                        <a:lnTo>
                          <a:pt x="456413" y="90"/>
                        </a:lnTo>
                        <a:lnTo>
                          <a:pt x="456413" y="692872"/>
                        </a:lnTo>
                        <a:lnTo>
                          <a:pt x="331" y="692872"/>
                        </a:lnTo>
                        <a:close/>
                      </a:path>
                    </a:pathLst>
                  </a:custGeom>
                </p:spPr>
              </p:pic>
              <p:pic>
                <p:nvPicPr>
                  <p:cNvPr id="1678" name="Picture 1677">
                    <a:extLst>
                      <a:ext uri="{FF2B5EF4-FFF2-40B4-BE49-F238E27FC236}">
                        <a16:creationId xmlns:a16="http://schemas.microsoft.com/office/drawing/2014/main" id="{E7AAF1B0-9755-45BC-B500-8519963EA1B8}"/>
                      </a:ext>
                    </a:extLst>
                  </p:cNvPr>
                  <p:cNvPicPr>
                    <a:picLocks noChangeAspect="1"/>
                  </p:cNvPicPr>
                  <p:nvPr/>
                </p:nvPicPr>
                <p:blipFill>
                  <a:blip r:embed="rId61"/>
                  <a:stretch>
                    <a:fillRect/>
                  </a:stretch>
                </p:blipFill>
                <p:spPr>
                  <a:xfrm>
                    <a:off x="621004" y="3754032"/>
                    <a:ext cx="427215" cy="675462"/>
                  </a:xfrm>
                  <a:custGeom>
                    <a:avLst/>
                    <a:gdLst>
                      <a:gd name="connsiteX0" fmla="*/ 301 w 427215"/>
                      <a:gd name="connsiteY0" fmla="*/ 90 h 675462"/>
                      <a:gd name="connsiteX1" fmla="*/ 427517 w 427215"/>
                      <a:gd name="connsiteY1" fmla="*/ 90 h 675462"/>
                      <a:gd name="connsiteX2" fmla="*/ 427517 w 427215"/>
                      <a:gd name="connsiteY2" fmla="*/ 675552 h 675462"/>
                      <a:gd name="connsiteX3" fmla="*/ 301 w 427215"/>
                      <a:gd name="connsiteY3" fmla="*/ 675552 h 675462"/>
                    </a:gdLst>
                    <a:ahLst/>
                    <a:cxnLst>
                      <a:cxn ang="0">
                        <a:pos x="connsiteX0" y="connsiteY0"/>
                      </a:cxn>
                      <a:cxn ang="0">
                        <a:pos x="connsiteX1" y="connsiteY1"/>
                      </a:cxn>
                      <a:cxn ang="0">
                        <a:pos x="connsiteX2" y="connsiteY2"/>
                      </a:cxn>
                      <a:cxn ang="0">
                        <a:pos x="connsiteX3" y="connsiteY3"/>
                      </a:cxn>
                    </a:cxnLst>
                    <a:rect l="l" t="t" r="r" b="b"/>
                    <a:pathLst>
                      <a:path w="427215" h="675462">
                        <a:moveTo>
                          <a:pt x="301" y="90"/>
                        </a:moveTo>
                        <a:lnTo>
                          <a:pt x="427517" y="90"/>
                        </a:lnTo>
                        <a:lnTo>
                          <a:pt x="427517" y="675552"/>
                        </a:lnTo>
                        <a:lnTo>
                          <a:pt x="301" y="675552"/>
                        </a:lnTo>
                        <a:close/>
                      </a:path>
                    </a:pathLst>
                  </a:custGeom>
                </p:spPr>
              </p:pic>
              <p:grpSp>
                <p:nvGrpSpPr>
                  <p:cNvPr id="1679" name="Graphic 3">
                    <a:extLst>
                      <a:ext uri="{FF2B5EF4-FFF2-40B4-BE49-F238E27FC236}">
                        <a16:creationId xmlns:a16="http://schemas.microsoft.com/office/drawing/2014/main" id="{A17A3CB9-5239-4071-9A7A-E5196C73B18A}"/>
                      </a:ext>
                    </a:extLst>
                  </p:cNvPr>
                  <p:cNvGrpSpPr/>
                  <p:nvPr/>
                </p:nvGrpSpPr>
                <p:grpSpPr>
                  <a:xfrm>
                    <a:off x="733782" y="3898613"/>
                    <a:ext cx="438011" cy="496436"/>
                    <a:chOff x="733782" y="3898613"/>
                    <a:chExt cx="438011" cy="496436"/>
                  </a:xfrm>
                  <a:solidFill>
                    <a:srgbClr val="A0BDAB"/>
                  </a:solidFill>
                </p:grpSpPr>
                <p:sp>
                  <p:nvSpPr>
                    <p:cNvPr id="1680" name="Freeform: Shape 1679">
                      <a:extLst>
                        <a:ext uri="{FF2B5EF4-FFF2-40B4-BE49-F238E27FC236}">
                          <a16:creationId xmlns:a16="http://schemas.microsoft.com/office/drawing/2014/main" id="{F8C5E7A4-DC31-4E14-A57E-50A8603F9749}"/>
                        </a:ext>
                      </a:extLst>
                    </p:cNvPr>
                    <p:cNvSpPr/>
                    <p:nvPr/>
                  </p:nvSpPr>
                  <p:spPr>
                    <a:xfrm>
                      <a:off x="841625" y="4301351"/>
                      <a:ext cx="243050" cy="93698"/>
                    </a:xfrm>
                    <a:custGeom>
                      <a:avLst/>
                      <a:gdLst>
                        <a:gd name="connsiteX0" fmla="*/ 7274 w 243050"/>
                        <a:gd name="connsiteY0" fmla="*/ 93699 h 93698"/>
                        <a:gd name="connsiteX1" fmla="*/ 243051 w 243050"/>
                        <a:gd name="connsiteY1" fmla="*/ 0 h 93698"/>
                        <a:gd name="connsiteX2" fmla="*/ 0 w 243050"/>
                        <a:gd name="connsiteY2" fmla="*/ 93410 h 93698"/>
                        <a:gd name="connsiteX3" fmla="*/ 7274 w 243050"/>
                        <a:gd name="connsiteY3" fmla="*/ 93699 h 93698"/>
                      </a:gdLst>
                      <a:ahLst/>
                      <a:cxnLst>
                        <a:cxn ang="0">
                          <a:pos x="connsiteX0" y="connsiteY0"/>
                        </a:cxn>
                        <a:cxn ang="0">
                          <a:pos x="connsiteX1" y="connsiteY1"/>
                        </a:cxn>
                        <a:cxn ang="0">
                          <a:pos x="connsiteX2" y="connsiteY2"/>
                        </a:cxn>
                        <a:cxn ang="0">
                          <a:pos x="connsiteX3" y="connsiteY3"/>
                        </a:cxn>
                      </a:cxnLst>
                      <a:rect l="l" t="t" r="r" b="b"/>
                      <a:pathLst>
                        <a:path w="243050" h="93698">
                          <a:moveTo>
                            <a:pt x="7274" y="93699"/>
                          </a:moveTo>
                          <a:cubicBezTo>
                            <a:pt x="109286" y="79324"/>
                            <a:pt x="193690" y="47917"/>
                            <a:pt x="243051" y="0"/>
                          </a:cubicBezTo>
                          <a:cubicBezTo>
                            <a:pt x="192651" y="47513"/>
                            <a:pt x="101897" y="79728"/>
                            <a:pt x="0" y="93410"/>
                          </a:cubicBezTo>
                          <a:lnTo>
                            <a:pt x="7274" y="93699"/>
                          </a:lnTo>
                          <a:close/>
                        </a:path>
                      </a:pathLst>
                    </a:custGeom>
                    <a:solidFill>
                      <a:srgbClr val="A0BDAB"/>
                    </a:solidFill>
                    <a:ln w="5770" cap="flat">
                      <a:noFill/>
                      <a:prstDash val="solid"/>
                      <a:miter/>
                    </a:ln>
                  </p:spPr>
                  <p:txBody>
                    <a:bodyPr rtlCol="0" anchor="ctr"/>
                    <a:lstStyle/>
                    <a:p>
                      <a:endParaRPr lang="th-TH"/>
                    </a:p>
                  </p:txBody>
                </p:sp>
                <p:sp>
                  <p:nvSpPr>
                    <p:cNvPr id="1681" name="Freeform: Shape 1680">
                      <a:extLst>
                        <a:ext uri="{FF2B5EF4-FFF2-40B4-BE49-F238E27FC236}">
                          <a16:creationId xmlns:a16="http://schemas.microsoft.com/office/drawing/2014/main" id="{BBD29CE7-8497-416E-828E-EEA0C17083C2}"/>
                        </a:ext>
                      </a:extLst>
                    </p:cNvPr>
                    <p:cNvSpPr/>
                    <p:nvPr/>
                  </p:nvSpPr>
                  <p:spPr>
                    <a:xfrm>
                      <a:off x="886483" y="4229186"/>
                      <a:ext cx="239298" cy="92139"/>
                    </a:xfrm>
                    <a:custGeom>
                      <a:avLst/>
                      <a:gdLst>
                        <a:gd name="connsiteX0" fmla="*/ 21072 w 239298"/>
                        <a:gd name="connsiteY0" fmla="*/ 86309 h 92139"/>
                        <a:gd name="connsiteX1" fmla="*/ 78169 w 239298"/>
                        <a:gd name="connsiteY1" fmla="*/ 66392 h 92139"/>
                        <a:gd name="connsiteX2" fmla="*/ 133707 w 239298"/>
                        <a:gd name="connsiteY2" fmla="*/ 45435 h 92139"/>
                        <a:gd name="connsiteX3" fmla="*/ 188610 w 239298"/>
                        <a:gd name="connsiteY3" fmla="*/ 24016 h 92139"/>
                        <a:gd name="connsiteX4" fmla="*/ 239299 w 239298"/>
                        <a:gd name="connsiteY4" fmla="*/ 0 h 92139"/>
                        <a:gd name="connsiteX5" fmla="*/ 187975 w 239298"/>
                        <a:gd name="connsiteY5" fmla="*/ 23612 h 92139"/>
                        <a:gd name="connsiteX6" fmla="*/ 132495 w 239298"/>
                        <a:gd name="connsiteY6" fmla="*/ 44627 h 92139"/>
                        <a:gd name="connsiteX7" fmla="*/ 76379 w 239298"/>
                        <a:gd name="connsiteY7" fmla="*/ 65179 h 92139"/>
                        <a:gd name="connsiteX8" fmla="*/ 0 w 239298"/>
                        <a:gd name="connsiteY8" fmla="*/ 92140 h 92139"/>
                        <a:gd name="connsiteX9" fmla="*/ 21072 w 239298"/>
                        <a:gd name="connsiteY9" fmla="*/ 86309 h 9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298" h="92139">
                          <a:moveTo>
                            <a:pt x="21072" y="86309"/>
                          </a:moveTo>
                          <a:cubicBezTo>
                            <a:pt x="40643" y="80016"/>
                            <a:pt x="59522" y="73262"/>
                            <a:pt x="78169" y="66392"/>
                          </a:cubicBezTo>
                          <a:cubicBezTo>
                            <a:pt x="96759" y="59464"/>
                            <a:pt x="115233" y="52421"/>
                            <a:pt x="133707" y="45435"/>
                          </a:cubicBezTo>
                          <a:cubicBezTo>
                            <a:pt x="152181" y="38449"/>
                            <a:pt x="170713" y="31464"/>
                            <a:pt x="188610" y="24016"/>
                          </a:cubicBezTo>
                          <a:cubicBezTo>
                            <a:pt x="206449" y="16569"/>
                            <a:pt x="223653" y="8717"/>
                            <a:pt x="239299" y="0"/>
                          </a:cubicBezTo>
                          <a:cubicBezTo>
                            <a:pt x="223422" y="8602"/>
                            <a:pt x="205987" y="16338"/>
                            <a:pt x="187975" y="23612"/>
                          </a:cubicBezTo>
                          <a:cubicBezTo>
                            <a:pt x="169905" y="30886"/>
                            <a:pt x="151200" y="37757"/>
                            <a:pt x="132495" y="44627"/>
                          </a:cubicBezTo>
                          <a:cubicBezTo>
                            <a:pt x="113789" y="51497"/>
                            <a:pt x="95142" y="58367"/>
                            <a:pt x="76379" y="65179"/>
                          </a:cubicBezTo>
                          <a:cubicBezTo>
                            <a:pt x="57559" y="71934"/>
                            <a:pt x="19687" y="86020"/>
                            <a:pt x="0" y="92140"/>
                          </a:cubicBezTo>
                          <a:lnTo>
                            <a:pt x="21072" y="86309"/>
                          </a:lnTo>
                          <a:close/>
                        </a:path>
                      </a:pathLst>
                    </a:custGeom>
                    <a:solidFill>
                      <a:srgbClr val="A0BDAB"/>
                    </a:solidFill>
                    <a:ln w="5770" cap="flat">
                      <a:noFill/>
                      <a:prstDash val="solid"/>
                      <a:miter/>
                    </a:ln>
                  </p:spPr>
                  <p:txBody>
                    <a:bodyPr rtlCol="0" anchor="ctr"/>
                    <a:lstStyle/>
                    <a:p>
                      <a:endParaRPr lang="th-TH"/>
                    </a:p>
                  </p:txBody>
                </p:sp>
                <p:sp>
                  <p:nvSpPr>
                    <p:cNvPr id="1682" name="Freeform: Shape 1681">
                      <a:extLst>
                        <a:ext uri="{FF2B5EF4-FFF2-40B4-BE49-F238E27FC236}">
                          <a16:creationId xmlns:a16="http://schemas.microsoft.com/office/drawing/2014/main" id="{8C145361-715A-4D1A-91D8-17A1D7258413}"/>
                        </a:ext>
                      </a:extLst>
                    </p:cNvPr>
                    <p:cNvSpPr/>
                    <p:nvPr/>
                  </p:nvSpPr>
                  <p:spPr>
                    <a:xfrm>
                      <a:off x="938730" y="4140394"/>
                      <a:ext cx="219727" cy="79722"/>
                    </a:xfrm>
                    <a:custGeom>
                      <a:avLst/>
                      <a:gdLst>
                        <a:gd name="connsiteX0" fmla="*/ 808 w 219727"/>
                        <a:gd name="connsiteY0" fmla="*/ 79266 h 79722"/>
                        <a:gd name="connsiteX1" fmla="*/ 39258 w 219727"/>
                        <a:gd name="connsiteY1" fmla="*/ 79670 h 79722"/>
                        <a:gd name="connsiteX2" fmla="*/ 76148 w 219727"/>
                        <a:gd name="connsiteY2" fmla="*/ 77245 h 79722"/>
                        <a:gd name="connsiteX3" fmla="*/ 107612 w 219727"/>
                        <a:gd name="connsiteY3" fmla="*/ 69105 h 79722"/>
                        <a:gd name="connsiteX4" fmla="*/ 130994 w 219727"/>
                        <a:gd name="connsiteY4" fmla="*/ 55711 h 79722"/>
                        <a:gd name="connsiteX5" fmla="*/ 219727 w 219727"/>
                        <a:gd name="connsiteY5" fmla="*/ 0 h 79722"/>
                        <a:gd name="connsiteX6" fmla="*/ 129550 w 219727"/>
                        <a:gd name="connsiteY6" fmla="*/ 55018 h 79722"/>
                        <a:gd name="connsiteX7" fmla="*/ 105996 w 219727"/>
                        <a:gd name="connsiteY7" fmla="*/ 68124 h 79722"/>
                        <a:gd name="connsiteX8" fmla="*/ 74878 w 219727"/>
                        <a:gd name="connsiteY8" fmla="*/ 75860 h 79722"/>
                        <a:gd name="connsiteX9" fmla="*/ 38334 w 219727"/>
                        <a:gd name="connsiteY9" fmla="*/ 78053 h 79722"/>
                        <a:gd name="connsiteX10" fmla="*/ 0 w 219727"/>
                        <a:gd name="connsiteY10" fmla="*/ 77418 h 79722"/>
                        <a:gd name="connsiteX11" fmla="*/ 808 w 219727"/>
                        <a:gd name="connsiteY11" fmla="*/ 79266 h 7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727" h="79722">
                          <a:moveTo>
                            <a:pt x="808" y="79266"/>
                          </a:moveTo>
                          <a:cubicBezTo>
                            <a:pt x="13683" y="79554"/>
                            <a:pt x="26557" y="79843"/>
                            <a:pt x="39258" y="79670"/>
                          </a:cubicBezTo>
                          <a:cubicBezTo>
                            <a:pt x="51959" y="79497"/>
                            <a:pt x="64371" y="78804"/>
                            <a:pt x="76148" y="77245"/>
                          </a:cubicBezTo>
                          <a:cubicBezTo>
                            <a:pt x="87810" y="75629"/>
                            <a:pt x="98721" y="73031"/>
                            <a:pt x="107612" y="69105"/>
                          </a:cubicBezTo>
                          <a:cubicBezTo>
                            <a:pt x="116503" y="65179"/>
                            <a:pt x="123546" y="60330"/>
                            <a:pt x="130994" y="55711"/>
                          </a:cubicBezTo>
                          <a:lnTo>
                            <a:pt x="219727" y="0"/>
                          </a:lnTo>
                          <a:lnTo>
                            <a:pt x="129550" y="55018"/>
                          </a:lnTo>
                          <a:cubicBezTo>
                            <a:pt x="121987" y="59579"/>
                            <a:pt x="114829" y="64371"/>
                            <a:pt x="105996" y="68124"/>
                          </a:cubicBezTo>
                          <a:cubicBezTo>
                            <a:pt x="97163" y="71876"/>
                            <a:pt x="86425" y="74359"/>
                            <a:pt x="74878" y="75860"/>
                          </a:cubicBezTo>
                          <a:cubicBezTo>
                            <a:pt x="63274" y="77361"/>
                            <a:pt x="50977" y="77938"/>
                            <a:pt x="38334" y="78053"/>
                          </a:cubicBezTo>
                          <a:cubicBezTo>
                            <a:pt x="25749" y="78169"/>
                            <a:pt x="12874" y="77822"/>
                            <a:pt x="0" y="77418"/>
                          </a:cubicBezTo>
                          <a:lnTo>
                            <a:pt x="808" y="79266"/>
                          </a:lnTo>
                          <a:close/>
                        </a:path>
                      </a:pathLst>
                    </a:custGeom>
                    <a:solidFill>
                      <a:srgbClr val="A0BDAB"/>
                    </a:solidFill>
                    <a:ln w="5770" cap="flat">
                      <a:noFill/>
                      <a:prstDash val="solid"/>
                      <a:miter/>
                    </a:ln>
                  </p:spPr>
                  <p:txBody>
                    <a:bodyPr rtlCol="0" anchor="ctr"/>
                    <a:lstStyle/>
                    <a:p>
                      <a:endParaRPr lang="th-TH"/>
                    </a:p>
                  </p:txBody>
                </p:sp>
                <p:sp>
                  <p:nvSpPr>
                    <p:cNvPr id="1683" name="Freeform: Shape 1682">
                      <a:extLst>
                        <a:ext uri="{FF2B5EF4-FFF2-40B4-BE49-F238E27FC236}">
                          <a16:creationId xmlns:a16="http://schemas.microsoft.com/office/drawing/2014/main" id="{ED8FB29E-5C07-4D51-8042-47191BF2D963}"/>
                        </a:ext>
                      </a:extLst>
                    </p:cNvPr>
                    <p:cNvSpPr/>
                    <p:nvPr/>
                  </p:nvSpPr>
                  <p:spPr>
                    <a:xfrm>
                      <a:off x="960437" y="4080122"/>
                      <a:ext cx="211356" cy="75109"/>
                    </a:xfrm>
                    <a:custGeom>
                      <a:avLst/>
                      <a:gdLst>
                        <a:gd name="connsiteX0" fmla="*/ 1732 w 211356"/>
                        <a:gd name="connsiteY0" fmla="*/ 75109 h 75109"/>
                        <a:gd name="connsiteX1" fmla="*/ 58598 w 211356"/>
                        <a:gd name="connsiteY1" fmla="*/ 59464 h 75109"/>
                        <a:gd name="connsiteX2" fmla="*/ 110441 w 211356"/>
                        <a:gd name="connsiteY2" fmla="*/ 40239 h 75109"/>
                        <a:gd name="connsiteX3" fmla="*/ 211356 w 211356"/>
                        <a:gd name="connsiteY3" fmla="*/ 0 h 75109"/>
                        <a:gd name="connsiteX4" fmla="*/ 109229 w 211356"/>
                        <a:gd name="connsiteY4" fmla="*/ 39431 h 75109"/>
                        <a:gd name="connsiteX5" fmla="*/ 56866 w 211356"/>
                        <a:gd name="connsiteY5" fmla="*/ 58251 h 75109"/>
                        <a:gd name="connsiteX6" fmla="*/ 0 w 211356"/>
                        <a:gd name="connsiteY6" fmla="*/ 73377 h 75109"/>
                        <a:gd name="connsiteX7" fmla="*/ 1732 w 211356"/>
                        <a:gd name="connsiteY7" fmla="*/ 75109 h 7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356" h="75109">
                          <a:moveTo>
                            <a:pt x="1732" y="75109"/>
                          </a:moveTo>
                          <a:cubicBezTo>
                            <a:pt x="22804" y="71588"/>
                            <a:pt x="41105" y="65699"/>
                            <a:pt x="58598" y="59464"/>
                          </a:cubicBezTo>
                          <a:cubicBezTo>
                            <a:pt x="76033" y="53171"/>
                            <a:pt x="93295" y="46763"/>
                            <a:pt x="110441" y="40239"/>
                          </a:cubicBezTo>
                          <a:cubicBezTo>
                            <a:pt x="144676" y="27192"/>
                            <a:pt x="178334" y="13798"/>
                            <a:pt x="211356" y="0"/>
                          </a:cubicBezTo>
                          <a:cubicBezTo>
                            <a:pt x="177930" y="13567"/>
                            <a:pt x="143868" y="26672"/>
                            <a:pt x="109229" y="39431"/>
                          </a:cubicBezTo>
                          <a:cubicBezTo>
                            <a:pt x="91909" y="45781"/>
                            <a:pt x="74474" y="52074"/>
                            <a:pt x="56866" y="58251"/>
                          </a:cubicBezTo>
                          <a:cubicBezTo>
                            <a:pt x="39258" y="64371"/>
                            <a:pt x="20841" y="70029"/>
                            <a:pt x="0" y="73377"/>
                          </a:cubicBezTo>
                          <a:lnTo>
                            <a:pt x="1732" y="75109"/>
                          </a:lnTo>
                          <a:close/>
                        </a:path>
                      </a:pathLst>
                    </a:custGeom>
                    <a:solidFill>
                      <a:srgbClr val="A0BDAB"/>
                    </a:solidFill>
                    <a:ln w="5770" cap="flat">
                      <a:noFill/>
                      <a:prstDash val="solid"/>
                      <a:miter/>
                    </a:ln>
                  </p:spPr>
                  <p:txBody>
                    <a:bodyPr rtlCol="0" anchor="ctr"/>
                    <a:lstStyle/>
                    <a:p>
                      <a:endParaRPr lang="th-TH"/>
                    </a:p>
                  </p:txBody>
                </p:sp>
                <p:sp>
                  <p:nvSpPr>
                    <p:cNvPr id="1684" name="Freeform: Shape 1683">
                      <a:extLst>
                        <a:ext uri="{FF2B5EF4-FFF2-40B4-BE49-F238E27FC236}">
                          <a16:creationId xmlns:a16="http://schemas.microsoft.com/office/drawing/2014/main" id="{18C5BCB4-FC99-41C8-A569-5FC21FCBE815}"/>
                        </a:ext>
                      </a:extLst>
                    </p:cNvPr>
                    <p:cNvSpPr/>
                    <p:nvPr/>
                  </p:nvSpPr>
                  <p:spPr>
                    <a:xfrm>
                      <a:off x="988899" y="4009401"/>
                      <a:ext cx="151142" cy="65179"/>
                    </a:xfrm>
                    <a:custGeom>
                      <a:avLst/>
                      <a:gdLst>
                        <a:gd name="connsiteX0" fmla="*/ 2944 w 151142"/>
                        <a:gd name="connsiteY0" fmla="*/ 65179 h 65179"/>
                        <a:gd name="connsiteX1" fmla="*/ 19282 w 151142"/>
                        <a:gd name="connsiteY1" fmla="*/ 55827 h 65179"/>
                        <a:gd name="connsiteX2" fmla="*/ 40066 w 151142"/>
                        <a:gd name="connsiteY2" fmla="*/ 49188 h 65179"/>
                        <a:gd name="connsiteX3" fmla="*/ 62985 w 151142"/>
                        <a:gd name="connsiteY3" fmla="*/ 43992 h 65179"/>
                        <a:gd name="connsiteX4" fmla="*/ 74301 w 151142"/>
                        <a:gd name="connsiteY4" fmla="*/ 41221 h 65179"/>
                        <a:gd name="connsiteX5" fmla="*/ 84981 w 151142"/>
                        <a:gd name="connsiteY5" fmla="*/ 37930 h 65179"/>
                        <a:gd name="connsiteX6" fmla="*/ 121295 w 151142"/>
                        <a:gd name="connsiteY6" fmla="*/ 20668 h 65179"/>
                        <a:gd name="connsiteX7" fmla="*/ 151142 w 151142"/>
                        <a:gd name="connsiteY7" fmla="*/ 0 h 65179"/>
                        <a:gd name="connsiteX8" fmla="*/ 120602 w 151142"/>
                        <a:gd name="connsiteY8" fmla="*/ 20322 h 65179"/>
                        <a:gd name="connsiteX9" fmla="*/ 83827 w 151142"/>
                        <a:gd name="connsiteY9" fmla="*/ 37064 h 65179"/>
                        <a:gd name="connsiteX10" fmla="*/ 38565 w 151142"/>
                        <a:gd name="connsiteY10" fmla="*/ 47860 h 65179"/>
                        <a:gd name="connsiteX11" fmla="*/ 17089 w 151142"/>
                        <a:gd name="connsiteY11" fmla="*/ 54441 h 65179"/>
                        <a:gd name="connsiteX12" fmla="*/ 0 w 151142"/>
                        <a:gd name="connsiteY12" fmla="*/ 63851 h 65179"/>
                        <a:gd name="connsiteX13" fmla="*/ 2944 w 151142"/>
                        <a:gd name="connsiteY13" fmla="*/ 65179 h 6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142" h="65179">
                          <a:moveTo>
                            <a:pt x="2944" y="65179"/>
                          </a:moveTo>
                          <a:cubicBezTo>
                            <a:pt x="7505" y="61658"/>
                            <a:pt x="12990" y="58482"/>
                            <a:pt x="19282" y="55827"/>
                          </a:cubicBezTo>
                          <a:cubicBezTo>
                            <a:pt x="25518" y="53113"/>
                            <a:pt x="32619" y="51035"/>
                            <a:pt x="40066" y="49188"/>
                          </a:cubicBezTo>
                          <a:cubicBezTo>
                            <a:pt x="47513" y="47340"/>
                            <a:pt x="55307" y="45781"/>
                            <a:pt x="62985" y="43992"/>
                          </a:cubicBezTo>
                          <a:cubicBezTo>
                            <a:pt x="66796" y="43126"/>
                            <a:pt x="70606" y="42202"/>
                            <a:pt x="74301" y="41221"/>
                          </a:cubicBezTo>
                          <a:cubicBezTo>
                            <a:pt x="77938" y="40181"/>
                            <a:pt x="81575" y="39142"/>
                            <a:pt x="84981" y="37930"/>
                          </a:cubicBezTo>
                          <a:cubicBezTo>
                            <a:pt x="98779" y="33196"/>
                            <a:pt x="110614" y="27249"/>
                            <a:pt x="121295" y="20668"/>
                          </a:cubicBezTo>
                          <a:cubicBezTo>
                            <a:pt x="131975" y="14144"/>
                            <a:pt x="141559" y="7043"/>
                            <a:pt x="151142" y="0"/>
                          </a:cubicBezTo>
                          <a:cubicBezTo>
                            <a:pt x="141328" y="6986"/>
                            <a:pt x="131513" y="13913"/>
                            <a:pt x="120602" y="20322"/>
                          </a:cubicBezTo>
                          <a:cubicBezTo>
                            <a:pt x="109748" y="26730"/>
                            <a:pt x="97682" y="32561"/>
                            <a:pt x="83827" y="37064"/>
                          </a:cubicBezTo>
                          <a:cubicBezTo>
                            <a:pt x="70144" y="41740"/>
                            <a:pt x="53864" y="44280"/>
                            <a:pt x="38565" y="47860"/>
                          </a:cubicBezTo>
                          <a:cubicBezTo>
                            <a:pt x="30944" y="49649"/>
                            <a:pt x="23612" y="51728"/>
                            <a:pt x="17089" y="54441"/>
                          </a:cubicBezTo>
                          <a:cubicBezTo>
                            <a:pt x="10565" y="57097"/>
                            <a:pt x="4849" y="60272"/>
                            <a:pt x="0" y="63851"/>
                          </a:cubicBezTo>
                          <a:lnTo>
                            <a:pt x="2944" y="65179"/>
                          </a:lnTo>
                          <a:close/>
                        </a:path>
                      </a:pathLst>
                    </a:custGeom>
                    <a:solidFill>
                      <a:srgbClr val="A0BDAB"/>
                    </a:solidFill>
                    <a:ln w="5770" cap="flat">
                      <a:noFill/>
                      <a:prstDash val="solid"/>
                      <a:miter/>
                    </a:ln>
                  </p:spPr>
                  <p:txBody>
                    <a:bodyPr rtlCol="0" anchor="ctr"/>
                    <a:lstStyle/>
                    <a:p>
                      <a:endParaRPr lang="th-TH"/>
                    </a:p>
                  </p:txBody>
                </p:sp>
                <p:sp>
                  <p:nvSpPr>
                    <p:cNvPr id="1685" name="Freeform: Shape 1684">
                      <a:extLst>
                        <a:ext uri="{FF2B5EF4-FFF2-40B4-BE49-F238E27FC236}">
                          <a16:creationId xmlns:a16="http://schemas.microsoft.com/office/drawing/2014/main" id="{48E0A02C-37E3-4FA0-BA7F-F91583AED673}"/>
                        </a:ext>
                      </a:extLst>
                    </p:cNvPr>
                    <p:cNvSpPr/>
                    <p:nvPr/>
                  </p:nvSpPr>
                  <p:spPr>
                    <a:xfrm>
                      <a:off x="1007893" y="3954209"/>
                      <a:ext cx="94853" cy="33658"/>
                    </a:xfrm>
                    <a:custGeom>
                      <a:avLst/>
                      <a:gdLst>
                        <a:gd name="connsiteX0" fmla="*/ 0 w 94853"/>
                        <a:gd name="connsiteY0" fmla="*/ 31291 h 33658"/>
                        <a:gd name="connsiteX1" fmla="*/ 12182 w 94853"/>
                        <a:gd name="connsiteY1" fmla="*/ 33600 h 33658"/>
                        <a:gd name="connsiteX2" fmla="*/ 20148 w 94853"/>
                        <a:gd name="connsiteY2" fmla="*/ 33196 h 33658"/>
                        <a:gd name="connsiteX3" fmla="*/ 32965 w 94853"/>
                        <a:gd name="connsiteY3" fmla="*/ 29732 h 33658"/>
                        <a:gd name="connsiteX4" fmla="*/ 55249 w 94853"/>
                        <a:gd name="connsiteY4" fmla="*/ 20783 h 33658"/>
                        <a:gd name="connsiteX5" fmla="*/ 94853 w 94853"/>
                        <a:gd name="connsiteY5" fmla="*/ 0 h 33658"/>
                        <a:gd name="connsiteX6" fmla="*/ 53979 w 94853"/>
                        <a:gd name="connsiteY6" fmla="*/ 19975 h 33658"/>
                        <a:gd name="connsiteX7" fmla="*/ 31175 w 94853"/>
                        <a:gd name="connsiteY7" fmla="*/ 28462 h 33658"/>
                        <a:gd name="connsiteX8" fmla="*/ 18705 w 94853"/>
                        <a:gd name="connsiteY8" fmla="*/ 31579 h 33658"/>
                        <a:gd name="connsiteX9" fmla="*/ 2771 w 94853"/>
                        <a:gd name="connsiteY9" fmla="*/ 30078 h 33658"/>
                        <a:gd name="connsiteX10" fmla="*/ 0 w 94853"/>
                        <a:gd name="connsiteY10" fmla="*/ 31291 h 3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853" h="33658">
                          <a:moveTo>
                            <a:pt x="0" y="31291"/>
                          </a:moveTo>
                          <a:cubicBezTo>
                            <a:pt x="2829" y="32214"/>
                            <a:pt x="9353" y="33484"/>
                            <a:pt x="12182" y="33600"/>
                          </a:cubicBezTo>
                          <a:cubicBezTo>
                            <a:pt x="15068" y="33773"/>
                            <a:pt x="17724" y="33542"/>
                            <a:pt x="20148" y="33196"/>
                          </a:cubicBezTo>
                          <a:cubicBezTo>
                            <a:pt x="25056" y="32445"/>
                            <a:pt x="29155" y="31117"/>
                            <a:pt x="32965" y="29732"/>
                          </a:cubicBezTo>
                          <a:cubicBezTo>
                            <a:pt x="40643" y="26903"/>
                            <a:pt x="48091" y="23959"/>
                            <a:pt x="55249" y="20783"/>
                          </a:cubicBezTo>
                          <a:cubicBezTo>
                            <a:pt x="69567" y="14491"/>
                            <a:pt x="82787" y="7505"/>
                            <a:pt x="94853" y="0"/>
                          </a:cubicBezTo>
                          <a:cubicBezTo>
                            <a:pt x="82326" y="7274"/>
                            <a:pt x="68701" y="13971"/>
                            <a:pt x="53979" y="19975"/>
                          </a:cubicBezTo>
                          <a:cubicBezTo>
                            <a:pt x="46647" y="22977"/>
                            <a:pt x="39027" y="25806"/>
                            <a:pt x="31175" y="28462"/>
                          </a:cubicBezTo>
                          <a:cubicBezTo>
                            <a:pt x="27307" y="29790"/>
                            <a:pt x="23266" y="31002"/>
                            <a:pt x="18705" y="31579"/>
                          </a:cubicBezTo>
                          <a:cubicBezTo>
                            <a:pt x="14202" y="32157"/>
                            <a:pt x="7332" y="31637"/>
                            <a:pt x="2771" y="30078"/>
                          </a:cubicBezTo>
                          <a:lnTo>
                            <a:pt x="0" y="31291"/>
                          </a:lnTo>
                          <a:close/>
                        </a:path>
                      </a:pathLst>
                    </a:custGeom>
                    <a:solidFill>
                      <a:srgbClr val="A0BDAB"/>
                    </a:solidFill>
                    <a:ln w="5770" cap="flat">
                      <a:noFill/>
                      <a:prstDash val="solid"/>
                      <a:miter/>
                    </a:ln>
                  </p:spPr>
                  <p:txBody>
                    <a:bodyPr rtlCol="0" anchor="ctr"/>
                    <a:lstStyle/>
                    <a:p>
                      <a:endParaRPr lang="th-TH"/>
                    </a:p>
                  </p:txBody>
                </p:sp>
                <p:sp>
                  <p:nvSpPr>
                    <p:cNvPr id="1686" name="Freeform: Shape 1685">
                      <a:extLst>
                        <a:ext uri="{FF2B5EF4-FFF2-40B4-BE49-F238E27FC236}">
                          <a16:creationId xmlns:a16="http://schemas.microsoft.com/office/drawing/2014/main" id="{EF3666E8-CDE3-4ECA-B53C-2D6D845F4384}"/>
                        </a:ext>
                      </a:extLst>
                    </p:cNvPr>
                    <p:cNvSpPr/>
                    <p:nvPr/>
                  </p:nvSpPr>
                  <p:spPr>
                    <a:xfrm>
                      <a:off x="733782" y="4247545"/>
                      <a:ext cx="102185" cy="145599"/>
                    </a:xfrm>
                    <a:custGeom>
                      <a:avLst/>
                      <a:gdLst>
                        <a:gd name="connsiteX0" fmla="*/ 102185 w 102185"/>
                        <a:gd name="connsiteY0" fmla="*/ 144561 h 145599"/>
                        <a:gd name="connsiteX1" fmla="*/ 81806 w 102185"/>
                        <a:gd name="connsiteY1" fmla="*/ 127876 h 145599"/>
                        <a:gd name="connsiteX2" fmla="*/ 67662 w 102185"/>
                        <a:gd name="connsiteY2" fmla="*/ 109806 h 145599"/>
                        <a:gd name="connsiteX3" fmla="*/ 41971 w 102185"/>
                        <a:gd name="connsiteY3" fmla="*/ 73204 h 145599"/>
                        <a:gd name="connsiteX4" fmla="*/ 16338 w 102185"/>
                        <a:gd name="connsiteY4" fmla="*/ 36602 h 145599"/>
                        <a:gd name="connsiteX5" fmla="*/ 5427 w 102185"/>
                        <a:gd name="connsiteY5" fmla="*/ 18243 h 145599"/>
                        <a:gd name="connsiteX6" fmla="*/ 0 w 102185"/>
                        <a:gd name="connsiteY6" fmla="*/ 0 h 145599"/>
                        <a:gd name="connsiteX7" fmla="*/ 5023 w 102185"/>
                        <a:gd name="connsiteY7" fmla="*/ 18243 h 145599"/>
                        <a:gd name="connsiteX8" fmla="*/ 15530 w 102185"/>
                        <a:gd name="connsiteY8" fmla="*/ 36660 h 145599"/>
                        <a:gd name="connsiteX9" fmla="*/ 40355 w 102185"/>
                        <a:gd name="connsiteY9" fmla="*/ 73320 h 145599"/>
                        <a:gd name="connsiteX10" fmla="*/ 65237 w 102185"/>
                        <a:gd name="connsiteY10" fmla="*/ 109979 h 145599"/>
                        <a:gd name="connsiteX11" fmla="*/ 79150 w 102185"/>
                        <a:gd name="connsiteY11" fmla="*/ 128280 h 145599"/>
                        <a:gd name="connsiteX12" fmla="*/ 99876 w 102185"/>
                        <a:gd name="connsiteY12" fmla="*/ 145600 h 145599"/>
                        <a:gd name="connsiteX13" fmla="*/ 102185 w 102185"/>
                        <a:gd name="connsiteY13" fmla="*/ 144561 h 14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185" h="145599">
                          <a:moveTo>
                            <a:pt x="102185" y="144561"/>
                          </a:moveTo>
                          <a:cubicBezTo>
                            <a:pt x="93872" y="139538"/>
                            <a:pt x="87233" y="133765"/>
                            <a:pt x="81806" y="127876"/>
                          </a:cubicBezTo>
                          <a:cubicBezTo>
                            <a:pt x="76322" y="121987"/>
                            <a:pt x="71934" y="115868"/>
                            <a:pt x="67662" y="109806"/>
                          </a:cubicBezTo>
                          <a:lnTo>
                            <a:pt x="41971" y="73204"/>
                          </a:lnTo>
                          <a:cubicBezTo>
                            <a:pt x="33427" y="61023"/>
                            <a:pt x="24767" y="48783"/>
                            <a:pt x="16338" y="36602"/>
                          </a:cubicBezTo>
                          <a:cubicBezTo>
                            <a:pt x="12239" y="30482"/>
                            <a:pt x="8371" y="24363"/>
                            <a:pt x="5427" y="18243"/>
                          </a:cubicBezTo>
                          <a:cubicBezTo>
                            <a:pt x="2425" y="12124"/>
                            <a:pt x="462" y="6004"/>
                            <a:pt x="0" y="0"/>
                          </a:cubicBezTo>
                          <a:cubicBezTo>
                            <a:pt x="346" y="5946"/>
                            <a:pt x="2194" y="12066"/>
                            <a:pt x="5023" y="18243"/>
                          </a:cubicBezTo>
                          <a:cubicBezTo>
                            <a:pt x="7794" y="24363"/>
                            <a:pt x="11546" y="30540"/>
                            <a:pt x="15530" y="36660"/>
                          </a:cubicBezTo>
                          <a:cubicBezTo>
                            <a:pt x="23670" y="48899"/>
                            <a:pt x="32099" y="61080"/>
                            <a:pt x="40355" y="73320"/>
                          </a:cubicBezTo>
                          <a:lnTo>
                            <a:pt x="65237" y="109979"/>
                          </a:lnTo>
                          <a:cubicBezTo>
                            <a:pt x="69394" y="116099"/>
                            <a:pt x="73724" y="122218"/>
                            <a:pt x="79150" y="128280"/>
                          </a:cubicBezTo>
                          <a:cubicBezTo>
                            <a:pt x="84577" y="134342"/>
                            <a:pt x="91274" y="140288"/>
                            <a:pt x="99876" y="145600"/>
                          </a:cubicBezTo>
                          <a:lnTo>
                            <a:pt x="102185" y="144561"/>
                          </a:lnTo>
                          <a:close/>
                        </a:path>
                      </a:pathLst>
                    </a:custGeom>
                    <a:solidFill>
                      <a:srgbClr val="A0BDAB"/>
                    </a:solidFill>
                    <a:ln w="5770" cap="flat">
                      <a:noFill/>
                      <a:prstDash val="solid"/>
                      <a:miter/>
                    </a:ln>
                  </p:spPr>
                  <p:txBody>
                    <a:bodyPr rtlCol="0" anchor="ctr"/>
                    <a:lstStyle/>
                    <a:p>
                      <a:endParaRPr lang="th-TH"/>
                    </a:p>
                  </p:txBody>
                </p:sp>
                <p:sp>
                  <p:nvSpPr>
                    <p:cNvPr id="1687" name="Freeform: Shape 1686">
                      <a:extLst>
                        <a:ext uri="{FF2B5EF4-FFF2-40B4-BE49-F238E27FC236}">
                          <a16:creationId xmlns:a16="http://schemas.microsoft.com/office/drawing/2014/main" id="{E7B6B223-54AF-4ACA-9A8E-4D7F2FB0D9F1}"/>
                        </a:ext>
                      </a:extLst>
                    </p:cNvPr>
                    <p:cNvSpPr/>
                    <p:nvPr/>
                  </p:nvSpPr>
                  <p:spPr>
                    <a:xfrm>
                      <a:off x="753642" y="4132196"/>
                      <a:ext cx="132841" cy="187224"/>
                    </a:xfrm>
                    <a:custGeom>
                      <a:avLst/>
                      <a:gdLst>
                        <a:gd name="connsiteX0" fmla="*/ 132841 w 132841"/>
                        <a:gd name="connsiteY0" fmla="*/ 186647 h 187224"/>
                        <a:gd name="connsiteX1" fmla="*/ 86078 w 132841"/>
                        <a:gd name="connsiteY1" fmla="*/ 141385 h 187224"/>
                        <a:gd name="connsiteX2" fmla="*/ 67662 w 132841"/>
                        <a:gd name="connsiteY2" fmla="*/ 118119 h 187224"/>
                        <a:gd name="connsiteX3" fmla="*/ 55423 w 132841"/>
                        <a:gd name="connsiteY3" fmla="*/ 94565 h 187224"/>
                        <a:gd name="connsiteX4" fmla="*/ 50746 w 132841"/>
                        <a:gd name="connsiteY4" fmla="*/ 82730 h 187224"/>
                        <a:gd name="connsiteX5" fmla="*/ 45031 w 132841"/>
                        <a:gd name="connsiteY5" fmla="*/ 70895 h 187224"/>
                        <a:gd name="connsiteX6" fmla="*/ 30540 w 132841"/>
                        <a:gd name="connsiteY6" fmla="*/ 47225 h 187224"/>
                        <a:gd name="connsiteX7" fmla="*/ 0 w 132841"/>
                        <a:gd name="connsiteY7" fmla="*/ 0 h 187224"/>
                        <a:gd name="connsiteX8" fmla="*/ 29732 w 132841"/>
                        <a:gd name="connsiteY8" fmla="*/ 47225 h 187224"/>
                        <a:gd name="connsiteX9" fmla="*/ 43818 w 132841"/>
                        <a:gd name="connsiteY9" fmla="*/ 70837 h 187224"/>
                        <a:gd name="connsiteX10" fmla="*/ 49303 w 132841"/>
                        <a:gd name="connsiteY10" fmla="*/ 82672 h 187224"/>
                        <a:gd name="connsiteX11" fmla="*/ 53748 w 132841"/>
                        <a:gd name="connsiteY11" fmla="*/ 94449 h 187224"/>
                        <a:gd name="connsiteX12" fmla="*/ 65641 w 132841"/>
                        <a:gd name="connsiteY12" fmla="*/ 118177 h 187224"/>
                        <a:gd name="connsiteX13" fmla="*/ 83769 w 132841"/>
                        <a:gd name="connsiteY13" fmla="*/ 141674 h 187224"/>
                        <a:gd name="connsiteX14" fmla="*/ 129954 w 132841"/>
                        <a:gd name="connsiteY14" fmla="*/ 187224 h 187224"/>
                        <a:gd name="connsiteX15" fmla="*/ 132841 w 132841"/>
                        <a:gd name="connsiteY15" fmla="*/ 186647 h 18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841" h="187224">
                          <a:moveTo>
                            <a:pt x="132841" y="186647"/>
                          </a:moveTo>
                          <a:cubicBezTo>
                            <a:pt x="116387" y="171695"/>
                            <a:pt x="99992" y="156742"/>
                            <a:pt x="86078" y="141385"/>
                          </a:cubicBezTo>
                          <a:cubicBezTo>
                            <a:pt x="79150" y="133707"/>
                            <a:pt x="72858" y="125913"/>
                            <a:pt x="67662" y="118119"/>
                          </a:cubicBezTo>
                          <a:cubicBezTo>
                            <a:pt x="62466" y="110268"/>
                            <a:pt x="58425" y="102416"/>
                            <a:pt x="55423" y="94565"/>
                          </a:cubicBezTo>
                          <a:cubicBezTo>
                            <a:pt x="53864" y="90639"/>
                            <a:pt x="52421" y="86713"/>
                            <a:pt x="50746" y="82730"/>
                          </a:cubicBezTo>
                          <a:cubicBezTo>
                            <a:pt x="49130" y="78804"/>
                            <a:pt x="47167" y="74821"/>
                            <a:pt x="45031" y="70895"/>
                          </a:cubicBezTo>
                          <a:cubicBezTo>
                            <a:pt x="40759" y="62985"/>
                            <a:pt x="35621" y="55134"/>
                            <a:pt x="30540" y="47225"/>
                          </a:cubicBezTo>
                          <a:lnTo>
                            <a:pt x="0" y="0"/>
                          </a:lnTo>
                          <a:lnTo>
                            <a:pt x="29732" y="47225"/>
                          </a:lnTo>
                          <a:cubicBezTo>
                            <a:pt x="34697" y="55076"/>
                            <a:pt x="39662" y="62985"/>
                            <a:pt x="43818" y="70837"/>
                          </a:cubicBezTo>
                          <a:cubicBezTo>
                            <a:pt x="45897" y="74763"/>
                            <a:pt x="47744" y="78689"/>
                            <a:pt x="49303" y="82672"/>
                          </a:cubicBezTo>
                          <a:cubicBezTo>
                            <a:pt x="50862" y="86598"/>
                            <a:pt x="52247" y="90524"/>
                            <a:pt x="53748" y="94449"/>
                          </a:cubicBezTo>
                          <a:cubicBezTo>
                            <a:pt x="56577" y="102301"/>
                            <a:pt x="60561" y="110268"/>
                            <a:pt x="65641" y="118177"/>
                          </a:cubicBezTo>
                          <a:cubicBezTo>
                            <a:pt x="70722" y="126086"/>
                            <a:pt x="76899" y="133938"/>
                            <a:pt x="83769" y="141674"/>
                          </a:cubicBezTo>
                          <a:cubicBezTo>
                            <a:pt x="97509" y="157146"/>
                            <a:pt x="113732" y="172272"/>
                            <a:pt x="129954" y="187224"/>
                          </a:cubicBezTo>
                          <a:lnTo>
                            <a:pt x="132841" y="186647"/>
                          </a:lnTo>
                          <a:close/>
                        </a:path>
                      </a:pathLst>
                    </a:custGeom>
                    <a:solidFill>
                      <a:srgbClr val="A0BDAB"/>
                    </a:solidFill>
                    <a:ln w="5770" cap="flat">
                      <a:noFill/>
                      <a:prstDash val="solid"/>
                      <a:miter/>
                    </a:ln>
                  </p:spPr>
                  <p:txBody>
                    <a:bodyPr rtlCol="0" anchor="ctr"/>
                    <a:lstStyle/>
                    <a:p>
                      <a:endParaRPr lang="th-TH"/>
                    </a:p>
                  </p:txBody>
                </p:sp>
                <p:sp>
                  <p:nvSpPr>
                    <p:cNvPr id="1688" name="Freeform: Shape 1687">
                      <a:extLst>
                        <a:ext uri="{FF2B5EF4-FFF2-40B4-BE49-F238E27FC236}">
                          <a16:creationId xmlns:a16="http://schemas.microsoft.com/office/drawing/2014/main" id="{44248DBA-6C9E-453B-81D2-3A7FC197B0A8}"/>
                        </a:ext>
                      </a:extLst>
                    </p:cNvPr>
                    <p:cNvSpPr/>
                    <p:nvPr/>
                  </p:nvSpPr>
                  <p:spPr>
                    <a:xfrm>
                      <a:off x="792957" y="4058704"/>
                      <a:ext cx="141154" cy="166383"/>
                    </a:xfrm>
                    <a:custGeom>
                      <a:avLst/>
                      <a:gdLst>
                        <a:gd name="connsiteX0" fmla="*/ 141154 w 141154"/>
                        <a:gd name="connsiteY0" fmla="*/ 165402 h 166383"/>
                        <a:gd name="connsiteX1" fmla="*/ 115637 w 141154"/>
                        <a:gd name="connsiteY1" fmla="*/ 146292 h 166383"/>
                        <a:gd name="connsiteX2" fmla="*/ 109864 w 141154"/>
                        <a:gd name="connsiteY2" fmla="*/ 141328 h 166383"/>
                        <a:gd name="connsiteX3" fmla="*/ 104264 w 141154"/>
                        <a:gd name="connsiteY3" fmla="*/ 136305 h 166383"/>
                        <a:gd name="connsiteX4" fmla="*/ 98895 w 141154"/>
                        <a:gd name="connsiteY4" fmla="*/ 131282 h 166383"/>
                        <a:gd name="connsiteX5" fmla="*/ 93757 w 141154"/>
                        <a:gd name="connsiteY5" fmla="*/ 126202 h 166383"/>
                        <a:gd name="connsiteX6" fmla="*/ 74936 w 141154"/>
                        <a:gd name="connsiteY6" fmla="*/ 105534 h 166383"/>
                        <a:gd name="connsiteX7" fmla="*/ 66392 w 141154"/>
                        <a:gd name="connsiteY7" fmla="*/ 95084 h 166383"/>
                        <a:gd name="connsiteX8" fmla="*/ 58367 w 141154"/>
                        <a:gd name="connsiteY8" fmla="*/ 84577 h 166383"/>
                        <a:gd name="connsiteX9" fmla="*/ 28808 w 141154"/>
                        <a:gd name="connsiteY9" fmla="*/ 42317 h 166383"/>
                        <a:gd name="connsiteX10" fmla="*/ 0 w 141154"/>
                        <a:gd name="connsiteY10" fmla="*/ 0 h 166383"/>
                        <a:gd name="connsiteX11" fmla="*/ 28000 w 141154"/>
                        <a:gd name="connsiteY11" fmla="*/ 42375 h 166383"/>
                        <a:gd name="connsiteX12" fmla="*/ 56751 w 141154"/>
                        <a:gd name="connsiteY12" fmla="*/ 84693 h 166383"/>
                        <a:gd name="connsiteX13" fmla="*/ 64602 w 141154"/>
                        <a:gd name="connsiteY13" fmla="*/ 95258 h 166383"/>
                        <a:gd name="connsiteX14" fmla="*/ 72973 w 141154"/>
                        <a:gd name="connsiteY14" fmla="*/ 105765 h 166383"/>
                        <a:gd name="connsiteX15" fmla="*/ 91505 w 141154"/>
                        <a:gd name="connsiteY15" fmla="*/ 126606 h 166383"/>
                        <a:gd name="connsiteX16" fmla="*/ 96585 w 141154"/>
                        <a:gd name="connsiteY16" fmla="*/ 131744 h 166383"/>
                        <a:gd name="connsiteX17" fmla="*/ 101954 w 141154"/>
                        <a:gd name="connsiteY17" fmla="*/ 136824 h 166383"/>
                        <a:gd name="connsiteX18" fmla="*/ 107497 w 141154"/>
                        <a:gd name="connsiteY18" fmla="*/ 141905 h 166383"/>
                        <a:gd name="connsiteX19" fmla="*/ 113212 w 141154"/>
                        <a:gd name="connsiteY19" fmla="*/ 146928 h 166383"/>
                        <a:gd name="connsiteX20" fmla="*/ 138672 w 141154"/>
                        <a:gd name="connsiteY20" fmla="*/ 166383 h 166383"/>
                        <a:gd name="connsiteX21" fmla="*/ 141154 w 141154"/>
                        <a:gd name="connsiteY21" fmla="*/ 165402 h 16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54" h="166383">
                          <a:moveTo>
                            <a:pt x="141154" y="165402"/>
                          </a:moveTo>
                          <a:cubicBezTo>
                            <a:pt x="132148" y="159224"/>
                            <a:pt x="123546" y="152874"/>
                            <a:pt x="115637" y="146292"/>
                          </a:cubicBezTo>
                          <a:cubicBezTo>
                            <a:pt x="113616" y="144676"/>
                            <a:pt x="111827" y="143002"/>
                            <a:pt x="109864" y="141328"/>
                          </a:cubicBezTo>
                          <a:cubicBezTo>
                            <a:pt x="107959" y="139653"/>
                            <a:pt x="106054" y="138037"/>
                            <a:pt x="104264" y="136305"/>
                          </a:cubicBezTo>
                          <a:lnTo>
                            <a:pt x="98895" y="131282"/>
                          </a:lnTo>
                          <a:lnTo>
                            <a:pt x="93757" y="126202"/>
                          </a:lnTo>
                          <a:cubicBezTo>
                            <a:pt x="87060" y="119389"/>
                            <a:pt x="80767" y="112519"/>
                            <a:pt x="74936" y="105534"/>
                          </a:cubicBezTo>
                          <a:cubicBezTo>
                            <a:pt x="71934" y="102070"/>
                            <a:pt x="69221" y="98548"/>
                            <a:pt x="66392" y="95084"/>
                          </a:cubicBezTo>
                          <a:cubicBezTo>
                            <a:pt x="63736" y="91563"/>
                            <a:pt x="60965" y="88099"/>
                            <a:pt x="58367" y="84577"/>
                          </a:cubicBezTo>
                          <a:cubicBezTo>
                            <a:pt x="47918" y="70548"/>
                            <a:pt x="38449" y="56404"/>
                            <a:pt x="28808" y="42317"/>
                          </a:cubicBezTo>
                          <a:lnTo>
                            <a:pt x="0" y="0"/>
                          </a:lnTo>
                          <a:lnTo>
                            <a:pt x="28000" y="42375"/>
                          </a:lnTo>
                          <a:cubicBezTo>
                            <a:pt x="37353" y="56519"/>
                            <a:pt x="46532" y="70606"/>
                            <a:pt x="56751" y="84693"/>
                          </a:cubicBezTo>
                          <a:cubicBezTo>
                            <a:pt x="59233" y="88214"/>
                            <a:pt x="61946" y="91736"/>
                            <a:pt x="64602" y="95258"/>
                          </a:cubicBezTo>
                          <a:cubicBezTo>
                            <a:pt x="67373" y="98779"/>
                            <a:pt x="70029" y="102301"/>
                            <a:pt x="72973" y="105765"/>
                          </a:cubicBezTo>
                          <a:cubicBezTo>
                            <a:pt x="78631" y="112750"/>
                            <a:pt x="84866" y="119678"/>
                            <a:pt x="91505" y="126606"/>
                          </a:cubicBezTo>
                          <a:lnTo>
                            <a:pt x="96585" y="131744"/>
                          </a:lnTo>
                          <a:lnTo>
                            <a:pt x="101954" y="136824"/>
                          </a:lnTo>
                          <a:cubicBezTo>
                            <a:pt x="103687" y="138556"/>
                            <a:pt x="105592" y="140231"/>
                            <a:pt x="107497" y="141905"/>
                          </a:cubicBezTo>
                          <a:cubicBezTo>
                            <a:pt x="109402" y="143579"/>
                            <a:pt x="111192" y="145253"/>
                            <a:pt x="113212" y="146928"/>
                          </a:cubicBezTo>
                          <a:cubicBezTo>
                            <a:pt x="121006" y="153567"/>
                            <a:pt x="129608" y="160033"/>
                            <a:pt x="138672" y="166383"/>
                          </a:cubicBezTo>
                          <a:lnTo>
                            <a:pt x="141154" y="165402"/>
                          </a:lnTo>
                          <a:close/>
                        </a:path>
                      </a:pathLst>
                    </a:custGeom>
                    <a:solidFill>
                      <a:srgbClr val="A0BDAB"/>
                    </a:solidFill>
                    <a:ln w="5770" cap="flat">
                      <a:noFill/>
                      <a:prstDash val="solid"/>
                      <a:miter/>
                    </a:ln>
                  </p:spPr>
                  <p:txBody>
                    <a:bodyPr rtlCol="0" anchor="ctr"/>
                    <a:lstStyle/>
                    <a:p>
                      <a:endParaRPr lang="th-TH"/>
                    </a:p>
                  </p:txBody>
                </p:sp>
                <p:sp>
                  <p:nvSpPr>
                    <p:cNvPr id="1689" name="Freeform: Shape 1688">
                      <a:extLst>
                        <a:ext uri="{FF2B5EF4-FFF2-40B4-BE49-F238E27FC236}">
                          <a16:creationId xmlns:a16="http://schemas.microsoft.com/office/drawing/2014/main" id="{E051BC82-AF7E-4FB1-A0DB-4D38C3B95A4A}"/>
                        </a:ext>
                      </a:extLst>
                    </p:cNvPr>
                    <p:cNvSpPr/>
                    <p:nvPr/>
                  </p:nvSpPr>
                  <p:spPr>
                    <a:xfrm>
                      <a:off x="831926" y="4000395"/>
                      <a:ext cx="127991" cy="161302"/>
                    </a:xfrm>
                    <a:custGeom>
                      <a:avLst/>
                      <a:gdLst>
                        <a:gd name="connsiteX0" fmla="*/ 127992 w 127991"/>
                        <a:gd name="connsiteY0" fmla="*/ 160841 h 161302"/>
                        <a:gd name="connsiteX1" fmla="*/ 94103 w 127991"/>
                        <a:gd name="connsiteY1" fmla="*/ 120890 h 161302"/>
                        <a:gd name="connsiteX2" fmla="*/ 62639 w 127991"/>
                        <a:gd name="connsiteY2" fmla="*/ 80594 h 161302"/>
                        <a:gd name="connsiteX3" fmla="*/ 0 w 127991"/>
                        <a:gd name="connsiteY3" fmla="*/ 0 h 161302"/>
                        <a:gd name="connsiteX4" fmla="*/ 61080 w 127991"/>
                        <a:gd name="connsiteY4" fmla="*/ 80767 h 161302"/>
                        <a:gd name="connsiteX5" fmla="*/ 91736 w 127991"/>
                        <a:gd name="connsiteY5" fmla="*/ 121121 h 161302"/>
                        <a:gd name="connsiteX6" fmla="*/ 124990 w 127991"/>
                        <a:gd name="connsiteY6" fmla="*/ 161303 h 161302"/>
                        <a:gd name="connsiteX7" fmla="*/ 127992 w 127991"/>
                        <a:gd name="connsiteY7" fmla="*/ 160841 h 161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91" h="161302">
                          <a:moveTo>
                            <a:pt x="127992" y="160841"/>
                          </a:moveTo>
                          <a:cubicBezTo>
                            <a:pt x="115810" y="147620"/>
                            <a:pt x="104726" y="134284"/>
                            <a:pt x="94103" y="120890"/>
                          </a:cubicBezTo>
                          <a:cubicBezTo>
                            <a:pt x="83480" y="107497"/>
                            <a:pt x="73146" y="94045"/>
                            <a:pt x="62639" y="80594"/>
                          </a:cubicBezTo>
                          <a:lnTo>
                            <a:pt x="0" y="0"/>
                          </a:lnTo>
                          <a:lnTo>
                            <a:pt x="61080" y="80767"/>
                          </a:lnTo>
                          <a:cubicBezTo>
                            <a:pt x="71299" y="94218"/>
                            <a:pt x="81344" y="107670"/>
                            <a:pt x="91736" y="121121"/>
                          </a:cubicBezTo>
                          <a:cubicBezTo>
                            <a:pt x="102128" y="134573"/>
                            <a:pt x="113039" y="147967"/>
                            <a:pt x="124990" y="161303"/>
                          </a:cubicBezTo>
                          <a:lnTo>
                            <a:pt x="127992" y="160841"/>
                          </a:lnTo>
                          <a:close/>
                        </a:path>
                      </a:pathLst>
                    </a:custGeom>
                    <a:solidFill>
                      <a:srgbClr val="A0BDAB"/>
                    </a:solidFill>
                    <a:ln w="5770" cap="flat">
                      <a:noFill/>
                      <a:prstDash val="solid"/>
                      <a:miter/>
                    </a:ln>
                  </p:spPr>
                  <p:txBody>
                    <a:bodyPr rtlCol="0" anchor="ctr"/>
                    <a:lstStyle/>
                    <a:p>
                      <a:endParaRPr lang="th-TH"/>
                    </a:p>
                  </p:txBody>
                </p:sp>
                <p:sp>
                  <p:nvSpPr>
                    <p:cNvPr id="1690" name="Freeform: Shape 1689">
                      <a:extLst>
                        <a:ext uri="{FF2B5EF4-FFF2-40B4-BE49-F238E27FC236}">
                          <a16:creationId xmlns:a16="http://schemas.microsoft.com/office/drawing/2014/main" id="{AE1517C7-0732-4ACD-84AA-A692CFBB5565}"/>
                        </a:ext>
                      </a:extLst>
                    </p:cNvPr>
                    <p:cNvSpPr/>
                    <p:nvPr/>
                  </p:nvSpPr>
                  <p:spPr>
                    <a:xfrm>
                      <a:off x="870376" y="3955075"/>
                      <a:ext cx="110960" cy="126086"/>
                    </a:xfrm>
                    <a:custGeom>
                      <a:avLst/>
                      <a:gdLst>
                        <a:gd name="connsiteX0" fmla="*/ 110961 w 110960"/>
                        <a:gd name="connsiteY0" fmla="*/ 125509 h 126086"/>
                        <a:gd name="connsiteX1" fmla="*/ 0 w 110960"/>
                        <a:gd name="connsiteY1" fmla="*/ 0 h 126086"/>
                        <a:gd name="connsiteX2" fmla="*/ 108190 w 110960"/>
                        <a:gd name="connsiteY2" fmla="*/ 126086 h 126086"/>
                        <a:gd name="connsiteX3" fmla="*/ 110961 w 110960"/>
                        <a:gd name="connsiteY3" fmla="*/ 125509 h 126086"/>
                      </a:gdLst>
                      <a:ahLst/>
                      <a:cxnLst>
                        <a:cxn ang="0">
                          <a:pos x="connsiteX0" y="connsiteY0"/>
                        </a:cxn>
                        <a:cxn ang="0">
                          <a:pos x="connsiteX1" y="connsiteY1"/>
                        </a:cxn>
                        <a:cxn ang="0">
                          <a:pos x="connsiteX2" y="connsiteY2"/>
                        </a:cxn>
                        <a:cxn ang="0">
                          <a:pos x="connsiteX3" y="connsiteY3"/>
                        </a:cxn>
                      </a:cxnLst>
                      <a:rect l="l" t="t" r="r" b="b"/>
                      <a:pathLst>
                        <a:path w="110960" h="126086">
                          <a:moveTo>
                            <a:pt x="110961" y="125509"/>
                          </a:moveTo>
                          <a:cubicBezTo>
                            <a:pt x="64948" y="85155"/>
                            <a:pt x="27480" y="42837"/>
                            <a:pt x="0" y="0"/>
                          </a:cubicBezTo>
                          <a:cubicBezTo>
                            <a:pt x="26441" y="42895"/>
                            <a:pt x="62928" y="85443"/>
                            <a:pt x="108190" y="126086"/>
                          </a:cubicBezTo>
                          <a:lnTo>
                            <a:pt x="110961" y="125509"/>
                          </a:lnTo>
                          <a:close/>
                        </a:path>
                      </a:pathLst>
                    </a:custGeom>
                    <a:solidFill>
                      <a:srgbClr val="A0BDAB"/>
                    </a:solidFill>
                    <a:ln w="5770" cap="flat">
                      <a:noFill/>
                      <a:prstDash val="solid"/>
                      <a:miter/>
                    </a:ln>
                  </p:spPr>
                  <p:txBody>
                    <a:bodyPr rtlCol="0" anchor="ctr"/>
                    <a:lstStyle/>
                    <a:p>
                      <a:endParaRPr lang="th-TH"/>
                    </a:p>
                  </p:txBody>
                </p:sp>
                <p:sp>
                  <p:nvSpPr>
                    <p:cNvPr id="1691" name="Freeform: Shape 1690">
                      <a:extLst>
                        <a:ext uri="{FF2B5EF4-FFF2-40B4-BE49-F238E27FC236}">
                          <a16:creationId xmlns:a16="http://schemas.microsoft.com/office/drawing/2014/main" id="{F7F23E2E-23CF-4B5D-806F-F7CFE44AE733}"/>
                        </a:ext>
                      </a:extLst>
                    </p:cNvPr>
                    <p:cNvSpPr/>
                    <p:nvPr/>
                  </p:nvSpPr>
                  <p:spPr>
                    <a:xfrm>
                      <a:off x="937691" y="3898613"/>
                      <a:ext cx="63678" cy="97740"/>
                    </a:xfrm>
                    <a:custGeom>
                      <a:avLst/>
                      <a:gdLst>
                        <a:gd name="connsiteX0" fmla="*/ 63678 w 63678"/>
                        <a:gd name="connsiteY0" fmla="*/ 97163 h 97740"/>
                        <a:gd name="connsiteX1" fmla="*/ 0 w 63678"/>
                        <a:gd name="connsiteY1" fmla="*/ 0 h 97740"/>
                        <a:gd name="connsiteX2" fmla="*/ 60849 w 63678"/>
                        <a:gd name="connsiteY2" fmla="*/ 97740 h 97740"/>
                        <a:gd name="connsiteX3" fmla="*/ 63678 w 63678"/>
                        <a:gd name="connsiteY3" fmla="*/ 97163 h 97740"/>
                      </a:gdLst>
                      <a:ahLst/>
                      <a:cxnLst>
                        <a:cxn ang="0">
                          <a:pos x="connsiteX0" y="connsiteY0"/>
                        </a:cxn>
                        <a:cxn ang="0">
                          <a:pos x="connsiteX1" y="connsiteY1"/>
                        </a:cxn>
                        <a:cxn ang="0">
                          <a:pos x="connsiteX2" y="connsiteY2"/>
                        </a:cxn>
                        <a:cxn ang="0">
                          <a:pos x="connsiteX3" y="connsiteY3"/>
                        </a:cxn>
                      </a:cxnLst>
                      <a:rect l="l" t="t" r="r" b="b"/>
                      <a:pathLst>
                        <a:path w="63678" h="97740">
                          <a:moveTo>
                            <a:pt x="63678" y="97163"/>
                          </a:moveTo>
                          <a:cubicBezTo>
                            <a:pt x="29905" y="66045"/>
                            <a:pt x="7852" y="32503"/>
                            <a:pt x="0" y="0"/>
                          </a:cubicBezTo>
                          <a:cubicBezTo>
                            <a:pt x="6697" y="32388"/>
                            <a:pt x="27654" y="66161"/>
                            <a:pt x="60849" y="97740"/>
                          </a:cubicBezTo>
                          <a:lnTo>
                            <a:pt x="63678" y="97163"/>
                          </a:lnTo>
                          <a:close/>
                        </a:path>
                      </a:pathLst>
                    </a:custGeom>
                    <a:solidFill>
                      <a:srgbClr val="A0BDAB"/>
                    </a:solidFill>
                    <a:ln w="5770" cap="flat">
                      <a:noFill/>
                      <a:prstDash val="solid"/>
                      <a:miter/>
                    </a:ln>
                  </p:spPr>
                  <p:txBody>
                    <a:bodyPr rtlCol="0" anchor="ctr"/>
                    <a:lstStyle/>
                    <a:p>
                      <a:endParaRPr lang="th-TH"/>
                    </a:p>
                  </p:txBody>
                </p:sp>
              </p:grpSp>
            </p:grpSp>
            <p:grpSp>
              <p:nvGrpSpPr>
                <p:cNvPr id="1657" name="Graphic 3">
                  <a:extLst>
                    <a:ext uri="{FF2B5EF4-FFF2-40B4-BE49-F238E27FC236}">
                      <a16:creationId xmlns:a16="http://schemas.microsoft.com/office/drawing/2014/main" id="{24918474-13F3-4AF4-855F-18FCDA0648E8}"/>
                    </a:ext>
                  </a:extLst>
                </p:cNvPr>
                <p:cNvGrpSpPr/>
                <p:nvPr/>
              </p:nvGrpSpPr>
              <p:grpSpPr>
                <a:xfrm>
                  <a:off x="2192905" y="4682265"/>
                  <a:ext cx="573319" cy="693024"/>
                  <a:chOff x="2192905" y="4682265"/>
                  <a:chExt cx="573319" cy="693024"/>
                </a:xfrm>
              </p:grpSpPr>
              <p:grpSp>
                <p:nvGrpSpPr>
                  <p:cNvPr id="1658" name="Graphic 3">
                    <a:extLst>
                      <a:ext uri="{FF2B5EF4-FFF2-40B4-BE49-F238E27FC236}">
                        <a16:creationId xmlns:a16="http://schemas.microsoft.com/office/drawing/2014/main" id="{AF38EC2E-FB49-437A-A9FF-F26D0E2AD970}"/>
                      </a:ext>
                    </a:extLst>
                  </p:cNvPr>
                  <p:cNvGrpSpPr/>
                  <p:nvPr/>
                </p:nvGrpSpPr>
                <p:grpSpPr>
                  <a:xfrm>
                    <a:off x="2192905" y="4682265"/>
                    <a:ext cx="573319" cy="693024"/>
                    <a:chOff x="2192905" y="4682265"/>
                    <a:chExt cx="573319" cy="693024"/>
                  </a:xfrm>
                  <a:solidFill>
                    <a:srgbClr val="FBFFFF"/>
                  </a:solidFill>
                </p:grpSpPr>
                <p:sp>
                  <p:nvSpPr>
                    <p:cNvPr id="1674" name="Freeform: Shape 1673">
                      <a:extLst>
                        <a:ext uri="{FF2B5EF4-FFF2-40B4-BE49-F238E27FC236}">
                          <a16:creationId xmlns:a16="http://schemas.microsoft.com/office/drawing/2014/main" id="{0BEBECE7-EDA4-44A0-9A42-2AF537A05354}"/>
                        </a:ext>
                      </a:extLst>
                    </p:cNvPr>
                    <p:cNvSpPr/>
                    <p:nvPr/>
                  </p:nvSpPr>
                  <p:spPr>
                    <a:xfrm>
                      <a:off x="2347445" y="4682323"/>
                      <a:ext cx="418780" cy="692967"/>
                    </a:xfrm>
                    <a:custGeom>
                      <a:avLst/>
                      <a:gdLst>
                        <a:gd name="connsiteX0" fmla="*/ 0 w 418780"/>
                        <a:gd name="connsiteY0" fmla="*/ 676328 h 692967"/>
                        <a:gd name="connsiteX1" fmla="*/ 45551 w 418780"/>
                        <a:gd name="connsiteY1" fmla="*/ 692263 h 692967"/>
                        <a:gd name="connsiteX2" fmla="*/ 291199 w 418780"/>
                        <a:gd name="connsiteY2" fmla="*/ 575067 h 692967"/>
                        <a:gd name="connsiteX3" fmla="*/ 416535 w 418780"/>
                        <a:gd name="connsiteY3" fmla="*/ 317987 h 692967"/>
                        <a:gd name="connsiteX4" fmla="*/ 360997 w 418780"/>
                        <a:gd name="connsiteY4" fmla="*/ 143002 h 692967"/>
                        <a:gd name="connsiteX5" fmla="*/ 241377 w 418780"/>
                        <a:gd name="connsiteY5" fmla="*/ 0 h 692967"/>
                        <a:gd name="connsiteX6" fmla="*/ 0 w 418780"/>
                        <a:gd name="connsiteY6" fmla="*/ 676328 h 69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780" h="692967">
                          <a:moveTo>
                            <a:pt x="0" y="676328"/>
                          </a:moveTo>
                          <a:cubicBezTo>
                            <a:pt x="0" y="676328"/>
                            <a:pt x="13278" y="695265"/>
                            <a:pt x="45551" y="692263"/>
                          </a:cubicBezTo>
                          <a:cubicBezTo>
                            <a:pt x="77765" y="689260"/>
                            <a:pt x="174985" y="719223"/>
                            <a:pt x="291199" y="575067"/>
                          </a:cubicBezTo>
                          <a:cubicBezTo>
                            <a:pt x="407414" y="430968"/>
                            <a:pt x="406375" y="353088"/>
                            <a:pt x="416535" y="317987"/>
                          </a:cubicBezTo>
                          <a:cubicBezTo>
                            <a:pt x="426696" y="282886"/>
                            <a:pt x="401352" y="183760"/>
                            <a:pt x="360997" y="143002"/>
                          </a:cubicBezTo>
                          <a:cubicBezTo>
                            <a:pt x="320643" y="102243"/>
                            <a:pt x="234276" y="34120"/>
                            <a:pt x="241377" y="0"/>
                          </a:cubicBezTo>
                          <a:cubicBezTo>
                            <a:pt x="241319" y="0"/>
                            <a:pt x="5196" y="526918"/>
                            <a:pt x="0" y="676328"/>
                          </a:cubicBezTo>
                          <a:close/>
                        </a:path>
                      </a:pathLst>
                    </a:custGeom>
                    <a:solidFill>
                      <a:srgbClr val="FBFFFF"/>
                    </a:solidFill>
                    <a:ln w="5770" cap="flat">
                      <a:noFill/>
                      <a:prstDash val="solid"/>
                      <a:miter/>
                    </a:ln>
                  </p:spPr>
                  <p:txBody>
                    <a:bodyPr rtlCol="0" anchor="ctr"/>
                    <a:lstStyle/>
                    <a:p>
                      <a:endParaRPr lang="th-TH"/>
                    </a:p>
                  </p:txBody>
                </p:sp>
                <p:sp>
                  <p:nvSpPr>
                    <p:cNvPr id="1675" name="Freeform: Shape 1674">
                      <a:extLst>
                        <a:ext uri="{FF2B5EF4-FFF2-40B4-BE49-F238E27FC236}">
                          <a16:creationId xmlns:a16="http://schemas.microsoft.com/office/drawing/2014/main" id="{33FD4037-CBF3-41F8-BEED-070A1AF191A7}"/>
                        </a:ext>
                      </a:extLst>
                    </p:cNvPr>
                    <p:cNvSpPr/>
                    <p:nvPr/>
                  </p:nvSpPr>
                  <p:spPr>
                    <a:xfrm>
                      <a:off x="2192905" y="4682265"/>
                      <a:ext cx="395858" cy="679348"/>
                    </a:xfrm>
                    <a:custGeom>
                      <a:avLst/>
                      <a:gdLst>
                        <a:gd name="connsiteX0" fmla="*/ 169896 w 395858"/>
                        <a:gd name="connsiteY0" fmla="*/ 671479 h 679348"/>
                        <a:gd name="connsiteX1" fmla="*/ 85319 w 395858"/>
                        <a:gd name="connsiteY1" fmla="*/ 663570 h 679348"/>
                        <a:gd name="connsiteX2" fmla="*/ 21237 w 395858"/>
                        <a:gd name="connsiteY2" fmla="*/ 308808 h 679348"/>
                        <a:gd name="connsiteX3" fmla="*/ 284898 w 395858"/>
                        <a:gd name="connsiteY3" fmla="*/ 22227 h 679348"/>
                        <a:gd name="connsiteX4" fmla="*/ 395859 w 395858"/>
                        <a:gd name="connsiteY4" fmla="*/ 0 h 679348"/>
                        <a:gd name="connsiteX5" fmla="*/ 169896 w 395858"/>
                        <a:gd name="connsiteY5" fmla="*/ 671479 h 67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858" h="679348">
                          <a:moveTo>
                            <a:pt x="169896" y="671479"/>
                          </a:moveTo>
                          <a:cubicBezTo>
                            <a:pt x="169896" y="671479"/>
                            <a:pt x="136527" y="693648"/>
                            <a:pt x="85319" y="663570"/>
                          </a:cubicBezTo>
                          <a:cubicBezTo>
                            <a:pt x="34111" y="633492"/>
                            <a:pt x="-35629" y="526745"/>
                            <a:pt x="21237" y="308808"/>
                          </a:cubicBezTo>
                          <a:cubicBezTo>
                            <a:pt x="78103" y="90870"/>
                            <a:pt x="142993" y="41278"/>
                            <a:pt x="284898" y="22227"/>
                          </a:cubicBezTo>
                          <a:cubicBezTo>
                            <a:pt x="284898" y="22227"/>
                            <a:pt x="383562" y="31406"/>
                            <a:pt x="395859" y="0"/>
                          </a:cubicBezTo>
                          <a:cubicBezTo>
                            <a:pt x="395859" y="58"/>
                            <a:pt x="334143" y="448403"/>
                            <a:pt x="169896" y="671479"/>
                          </a:cubicBezTo>
                          <a:close/>
                        </a:path>
                      </a:pathLst>
                    </a:custGeom>
                    <a:solidFill>
                      <a:srgbClr val="FBFFFF"/>
                    </a:solidFill>
                    <a:ln w="5770" cap="flat">
                      <a:noFill/>
                      <a:prstDash val="solid"/>
                      <a:miter/>
                    </a:ln>
                  </p:spPr>
                  <p:txBody>
                    <a:bodyPr rtlCol="0" anchor="ctr"/>
                    <a:lstStyle/>
                    <a:p>
                      <a:endParaRPr lang="th-TH"/>
                    </a:p>
                  </p:txBody>
                </p:sp>
              </p:grpSp>
              <p:pic>
                <p:nvPicPr>
                  <p:cNvPr id="1659" name="Picture 1658">
                    <a:extLst>
                      <a:ext uri="{FF2B5EF4-FFF2-40B4-BE49-F238E27FC236}">
                        <a16:creationId xmlns:a16="http://schemas.microsoft.com/office/drawing/2014/main" id="{D46B79F8-E66E-45D1-8879-45C4FBA7D808}"/>
                      </a:ext>
                    </a:extLst>
                  </p:cNvPr>
                  <p:cNvPicPr>
                    <a:picLocks noChangeAspect="1"/>
                  </p:cNvPicPr>
                  <p:nvPr/>
                </p:nvPicPr>
                <p:blipFill>
                  <a:blip r:embed="rId62"/>
                  <a:stretch>
                    <a:fillRect/>
                  </a:stretch>
                </p:blipFill>
                <p:spPr>
                  <a:xfrm>
                    <a:off x="2347186" y="4683515"/>
                    <a:ext cx="415669" cy="687008"/>
                  </a:xfrm>
                  <a:custGeom>
                    <a:avLst/>
                    <a:gdLst>
                      <a:gd name="connsiteX0" fmla="*/ 600 w 415669"/>
                      <a:gd name="connsiteY0" fmla="*/ 251 h 687008"/>
                      <a:gd name="connsiteX1" fmla="*/ 416270 w 415669"/>
                      <a:gd name="connsiteY1" fmla="*/ 251 h 687008"/>
                      <a:gd name="connsiteX2" fmla="*/ 416270 w 415669"/>
                      <a:gd name="connsiteY2" fmla="*/ 687260 h 687008"/>
                      <a:gd name="connsiteX3" fmla="*/ 600 w 415669"/>
                      <a:gd name="connsiteY3" fmla="*/ 687260 h 687008"/>
                    </a:gdLst>
                    <a:ahLst/>
                    <a:cxnLst>
                      <a:cxn ang="0">
                        <a:pos x="connsiteX0" y="connsiteY0"/>
                      </a:cxn>
                      <a:cxn ang="0">
                        <a:pos x="connsiteX1" y="connsiteY1"/>
                      </a:cxn>
                      <a:cxn ang="0">
                        <a:pos x="connsiteX2" y="connsiteY2"/>
                      </a:cxn>
                      <a:cxn ang="0">
                        <a:pos x="connsiteX3" y="connsiteY3"/>
                      </a:cxn>
                    </a:cxnLst>
                    <a:rect l="l" t="t" r="r" b="b"/>
                    <a:pathLst>
                      <a:path w="415669" h="687008">
                        <a:moveTo>
                          <a:pt x="600" y="251"/>
                        </a:moveTo>
                        <a:lnTo>
                          <a:pt x="416270" y="251"/>
                        </a:lnTo>
                        <a:lnTo>
                          <a:pt x="416270" y="687260"/>
                        </a:lnTo>
                        <a:lnTo>
                          <a:pt x="600" y="687260"/>
                        </a:lnTo>
                        <a:close/>
                      </a:path>
                    </a:pathLst>
                  </a:custGeom>
                </p:spPr>
              </p:pic>
              <p:pic>
                <p:nvPicPr>
                  <p:cNvPr id="1660" name="Picture 1659">
                    <a:extLst>
                      <a:ext uri="{FF2B5EF4-FFF2-40B4-BE49-F238E27FC236}">
                        <a16:creationId xmlns:a16="http://schemas.microsoft.com/office/drawing/2014/main" id="{AA4F90B8-4717-4735-9DFC-CFCE23ED7361}"/>
                      </a:ext>
                    </a:extLst>
                  </p:cNvPr>
                  <p:cNvPicPr>
                    <a:picLocks noChangeAspect="1"/>
                  </p:cNvPicPr>
                  <p:nvPr/>
                </p:nvPicPr>
                <p:blipFill>
                  <a:blip r:embed="rId63"/>
                  <a:stretch>
                    <a:fillRect/>
                  </a:stretch>
                </p:blipFill>
                <p:spPr>
                  <a:xfrm>
                    <a:off x="2202857" y="4683515"/>
                    <a:ext cx="386803" cy="675462"/>
                  </a:xfrm>
                  <a:custGeom>
                    <a:avLst/>
                    <a:gdLst>
                      <a:gd name="connsiteX0" fmla="*/ 575 w 386803"/>
                      <a:gd name="connsiteY0" fmla="*/ 251 h 675462"/>
                      <a:gd name="connsiteX1" fmla="*/ 387379 w 386803"/>
                      <a:gd name="connsiteY1" fmla="*/ 251 h 675462"/>
                      <a:gd name="connsiteX2" fmla="*/ 387379 w 386803"/>
                      <a:gd name="connsiteY2" fmla="*/ 675713 h 675462"/>
                      <a:gd name="connsiteX3" fmla="*/ 575 w 386803"/>
                      <a:gd name="connsiteY3" fmla="*/ 675713 h 675462"/>
                    </a:gdLst>
                    <a:ahLst/>
                    <a:cxnLst>
                      <a:cxn ang="0">
                        <a:pos x="connsiteX0" y="connsiteY0"/>
                      </a:cxn>
                      <a:cxn ang="0">
                        <a:pos x="connsiteX1" y="connsiteY1"/>
                      </a:cxn>
                      <a:cxn ang="0">
                        <a:pos x="connsiteX2" y="connsiteY2"/>
                      </a:cxn>
                      <a:cxn ang="0">
                        <a:pos x="connsiteX3" y="connsiteY3"/>
                      </a:cxn>
                    </a:cxnLst>
                    <a:rect l="l" t="t" r="r" b="b"/>
                    <a:pathLst>
                      <a:path w="386803" h="675462">
                        <a:moveTo>
                          <a:pt x="575" y="251"/>
                        </a:moveTo>
                        <a:lnTo>
                          <a:pt x="387379" y="251"/>
                        </a:lnTo>
                        <a:lnTo>
                          <a:pt x="387379" y="675713"/>
                        </a:lnTo>
                        <a:lnTo>
                          <a:pt x="575" y="675713"/>
                        </a:lnTo>
                        <a:close/>
                      </a:path>
                    </a:pathLst>
                  </a:custGeom>
                </p:spPr>
              </p:pic>
              <p:grpSp>
                <p:nvGrpSpPr>
                  <p:cNvPr id="1661" name="Graphic 3">
                    <a:extLst>
                      <a:ext uri="{FF2B5EF4-FFF2-40B4-BE49-F238E27FC236}">
                        <a16:creationId xmlns:a16="http://schemas.microsoft.com/office/drawing/2014/main" id="{F6240281-C0AA-47A2-9914-345D3C0A7C1F}"/>
                      </a:ext>
                    </a:extLst>
                  </p:cNvPr>
                  <p:cNvGrpSpPr/>
                  <p:nvPr/>
                </p:nvGrpSpPr>
                <p:grpSpPr>
                  <a:xfrm>
                    <a:off x="2299932" y="4830636"/>
                    <a:ext cx="391191" cy="491124"/>
                    <a:chOff x="2299932" y="4830636"/>
                    <a:chExt cx="391191" cy="491124"/>
                  </a:xfrm>
                  <a:solidFill>
                    <a:srgbClr val="A0BDAB"/>
                  </a:solidFill>
                </p:grpSpPr>
                <p:sp>
                  <p:nvSpPr>
                    <p:cNvPr id="1662" name="Freeform: Shape 1661">
                      <a:extLst>
                        <a:ext uri="{FF2B5EF4-FFF2-40B4-BE49-F238E27FC236}">
                          <a16:creationId xmlns:a16="http://schemas.microsoft.com/office/drawing/2014/main" id="{01BD4E81-8BE3-465B-A3EC-1BCB0B84CFF6}"/>
                        </a:ext>
                      </a:extLst>
                    </p:cNvPr>
                    <p:cNvSpPr/>
                    <p:nvPr/>
                  </p:nvSpPr>
                  <p:spPr>
                    <a:xfrm>
                      <a:off x="2392129" y="5224252"/>
                      <a:ext cx="217071" cy="97508"/>
                    </a:xfrm>
                    <a:custGeom>
                      <a:avLst/>
                      <a:gdLst>
                        <a:gd name="connsiteX0" fmla="*/ 6408 w 217071"/>
                        <a:gd name="connsiteY0" fmla="*/ 97509 h 97508"/>
                        <a:gd name="connsiteX1" fmla="*/ 217072 w 217071"/>
                        <a:gd name="connsiteY1" fmla="*/ 0 h 97508"/>
                        <a:gd name="connsiteX2" fmla="*/ 0 w 217071"/>
                        <a:gd name="connsiteY2" fmla="*/ 97394 h 97508"/>
                        <a:gd name="connsiteX3" fmla="*/ 6408 w 217071"/>
                        <a:gd name="connsiteY3" fmla="*/ 97509 h 97508"/>
                      </a:gdLst>
                      <a:ahLst/>
                      <a:cxnLst>
                        <a:cxn ang="0">
                          <a:pos x="connsiteX0" y="connsiteY0"/>
                        </a:cxn>
                        <a:cxn ang="0">
                          <a:pos x="connsiteX1" y="connsiteY1"/>
                        </a:cxn>
                        <a:cxn ang="0">
                          <a:pos x="connsiteX2" y="connsiteY2"/>
                        </a:cxn>
                        <a:cxn ang="0">
                          <a:pos x="connsiteX3" y="connsiteY3"/>
                        </a:cxn>
                      </a:cxnLst>
                      <a:rect l="l" t="t" r="r" b="b"/>
                      <a:pathLst>
                        <a:path w="217071" h="97508">
                          <a:moveTo>
                            <a:pt x="6408" y="97509"/>
                          </a:moveTo>
                          <a:cubicBezTo>
                            <a:pt x="96989" y="81113"/>
                            <a:pt x="172330" y="48322"/>
                            <a:pt x="217072" y="0"/>
                          </a:cubicBezTo>
                          <a:cubicBezTo>
                            <a:pt x="171464" y="47917"/>
                            <a:pt x="90466" y="81633"/>
                            <a:pt x="0" y="97394"/>
                          </a:cubicBezTo>
                          <a:lnTo>
                            <a:pt x="6408" y="97509"/>
                          </a:lnTo>
                          <a:close/>
                        </a:path>
                      </a:pathLst>
                    </a:custGeom>
                    <a:solidFill>
                      <a:srgbClr val="A0BDAB"/>
                    </a:solidFill>
                    <a:ln w="5770" cap="flat">
                      <a:noFill/>
                      <a:prstDash val="solid"/>
                      <a:miter/>
                    </a:ln>
                  </p:spPr>
                  <p:txBody>
                    <a:bodyPr rtlCol="0" anchor="ctr"/>
                    <a:lstStyle/>
                    <a:p>
                      <a:endParaRPr lang="th-TH"/>
                    </a:p>
                  </p:txBody>
                </p:sp>
                <p:sp>
                  <p:nvSpPr>
                    <p:cNvPr id="1663" name="Freeform: Shape 1662">
                      <a:extLst>
                        <a:ext uri="{FF2B5EF4-FFF2-40B4-BE49-F238E27FC236}">
                          <a16:creationId xmlns:a16="http://schemas.microsoft.com/office/drawing/2014/main" id="{A6373001-DD44-4B7F-9A7F-DE4FA71F82E5}"/>
                        </a:ext>
                      </a:extLst>
                    </p:cNvPr>
                    <p:cNvSpPr/>
                    <p:nvPr/>
                  </p:nvSpPr>
                  <p:spPr>
                    <a:xfrm>
                      <a:off x="2433350" y="5152318"/>
                      <a:ext cx="213780" cy="95950"/>
                    </a:xfrm>
                    <a:custGeom>
                      <a:avLst/>
                      <a:gdLst>
                        <a:gd name="connsiteX0" fmla="*/ 18821 w 213780"/>
                        <a:gd name="connsiteY0" fmla="*/ 89831 h 95950"/>
                        <a:gd name="connsiteX1" fmla="*/ 69798 w 213780"/>
                        <a:gd name="connsiteY1" fmla="*/ 68932 h 95950"/>
                        <a:gd name="connsiteX2" fmla="*/ 119389 w 213780"/>
                        <a:gd name="connsiteY2" fmla="*/ 47051 h 95950"/>
                        <a:gd name="connsiteX3" fmla="*/ 168404 w 213780"/>
                        <a:gd name="connsiteY3" fmla="*/ 24767 h 95950"/>
                        <a:gd name="connsiteX4" fmla="*/ 213781 w 213780"/>
                        <a:gd name="connsiteY4" fmla="*/ 0 h 95950"/>
                        <a:gd name="connsiteX5" fmla="*/ 167827 w 213780"/>
                        <a:gd name="connsiteY5" fmla="*/ 24363 h 95950"/>
                        <a:gd name="connsiteX6" fmla="*/ 118292 w 213780"/>
                        <a:gd name="connsiteY6" fmla="*/ 46243 h 95950"/>
                        <a:gd name="connsiteX7" fmla="*/ 68181 w 213780"/>
                        <a:gd name="connsiteY7" fmla="*/ 67719 h 95950"/>
                        <a:gd name="connsiteX8" fmla="*/ 0 w 213780"/>
                        <a:gd name="connsiteY8" fmla="*/ 95950 h 95950"/>
                        <a:gd name="connsiteX9" fmla="*/ 18821 w 213780"/>
                        <a:gd name="connsiteY9" fmla="*/ 89831 h 9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780" h="95950">
                          <a:moveTo>
                            <a:pt x="18821" y="89831"/>
                          </a:moveTo>
                          <a:cubicBezTo>
                            <a:pt x="36255" y="83249"/>
                            <a:pt x="53171" y="76148"/>
                            <a:pt x="69798" y="68932"/>
                          </a:cubicBezTo>
                          <a:cubicBezTo>
                            <a:pt x="86424" y="61715"/>
                            <a:pt x="102878" y="54326"/>
                            <a:pt x="119389" y="47051"/>
                          </a:cubicBezTo>
                          <a:cubicBezTo>
                            <a:pt x="135901" y="39719"/>
                            <a:pt x="152470" y="32445"/>
                            <a:pt x="168404" y="24767"/>
                          </a:cubicBezTo>
                          <a:cubicBezTo>
                            <a:pt x="184338" y="17089"/>
                            <a:pt x="199752" y="8948"/>
                            <a:pt x="213781" y="0"/>
                          </a:cubicBezTo>
                          <a:cubicBezTo>
                            <a:pt x="199521" y="8833"/>
                            <a:pt x="183991" y="16800"/>
                            <a:pt x="167827" y="24363"/>
                          </a:cubicBezTo>
                          <a:cubicBezTo>
                            <a:pt x="151719" y="31926"/>
                            <a:pt x="134977" y="39084"/>
                            <a:pt x="118292" y="46243"/>
                          </a:cubicBezTo>
                          <a:cubicBezTo>
                            <a:pt x="101608" y="53402"/>
                            <a:pt x="84981" y="60618"/>
                            <a:pt x="68181" y="67719"/>
                          </a:cubicBezTo>
                          <a:cubicBezTo>
                            <a:pt x="51381" y="74820"/>
                            <a:pt x="17550" y="89484"/>
                            <a:pt x="0" y="95950"/>
                          </a:cubicBezTo>
                          <a:lnTo>
                            <a:pt x="18821" y="89831"/>
                          </a:lnTo>
                          <a:close/>
                        </a:path>
                      </a:pathLst>
                    </a:custGeom>
                    <a:solidFill>
                      <a:srgbClr val="A0BDAB"/>
                    </a:solidFill>
                    <a:ln w="5770" cap="flat">
                      <a:noFill/>
                      <a:prstDash val="solid"/>
                      <a:miter/>
                    </a:ln>
                  </p:spPr>
                  <p:txBody>
                    <a:bodyPr rtlCol="0" anchor="ctr"/>
                    <a:lstStyle/>
                    <a:p>
                      <a:endParaRPr lang="th-TH"/>
                    </a:p>
                  </p:txBody>
                </p:sp>
                <p:sp>
                  <p:nvSpPr>
                    <p:cNvPr id="1664" name="Freeform: Shape 1663">
                      <a:extLst>
                        <a:ext uri="{FF2B5EF4-FFF2-40B4-BE49-F238E27FC236}">
                          <a16:creationId xmlns:a16="http://schemas.microsoft.com/office/drawing/2014/main" id="{49DA6EF5-B4ED-4C6F-A78B-5C6FA5F3624B}"/>
                        </a:ext>
                      </a:extLst>
                    </p:cNvPr>
                    <p:cNvSpPr/>
                    <p:nvPr/>
                  </p:nvSpPr>
                  <p:spPr>
                    <a:xfrm>
                      <a:off x="2481845" y="5064162"/>
                      <a:ext cx="196114" cy="82847"/>
                    </a:xfrm>
                    <a:custGeom>
                      <a:avLst/>
                      <a:gdLst>
                        <a:gd name="connsiteX0" fmla="*/ 750 w 196114"/>
                        <a:gd name="connsiteY0" fmla="*/ 82845 h 82847"/>
                        <a:gd name="connsiteX1" fmla="*/ 34754 w 196114"/>
                        <a:gd name="connsiteY1" fmla="*/ 82383 h 82847"/>
                        <a:gd name="connsiteX2" fmla="*/ 67431 w 196114"/>
                        <a:gd name="connsiteY2" fmla="*/ 79208 h 82847"/>
                        <a:gd name="connsiteX3" fmla="*/ 95431 w 196114"/>
                        <a:gd name="connsiteY3" fmla="*/ 70548 h 82847"/>
                        <a:gd name="connsiteX4" fmla="*/ 116387 w 196114"/>
                        <a:gd name="connsiteY4" fmla="*/ 56866 h 82847"/>
                        <a:gd name="connsiteX5" fmla="*/ 196115 w 196114"/>
                        <a:gd name="connsiteY5" fmla="*/ 0 h 82847"/>
                        <a:gd name="connsiteX6" fmla="*/ 115117 w 196114"/>
                        <a:gd name="connsiteY6" fmla="*/ 56173 h 82847"/>
                        <a:gd name="connsiteX7" fmla="*/ 93987 w 196114"/>
                        <a:gd name="connsiteY7" fmla="*/ 69625 h 82847"/>
                        <a:gd name="connsiteX8" fmla="*/ 66276 w 196114"/>
                        <a:gd name="connsiteY8" fmla="*/ 77938 h 82847"/>
                        <a:gd name="connsiteX9" fmla="*/ 33889 w 196114"/>
                        <a:gd name="connsiteY9" fmla="*/ 80882 h 82847"/>
                        <a:gd name="connsiteX10" fmla="*/ 0 w 196114"/>
                        <a:gd name="connsiteY10" fmla="*/ 81113 h 82847"/>
                        <a:gd name="connsiteX11" fmla="*/ 750 w 196114"/>
                        <a:gd name="connsiteY11" fmla="*/ 82845 h 8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4" h="82847">
                          <a:moveTo>
                            <a:pt x="750" y="82845"/>
                          </a:moveTo>
                          <a:cubicBezTo>
                            <a:pt x="12124" y="82845"/>
                            <a:pt x="23554" y="82903"/>
                            <a:pt x="34754" y="82383"/>
                          </a:cubicBezTo>
                          <a:cubicBezTo>
                            <a:pt x="45954" y="81921"/>
                            <a:pt x="57039" y="80998"/>
                            <a:pt x="67431" y="79208"/>
                          </a:cubicBezTo>
                          <a:cubicBezTo>
                            <a:pt x="77765" y="77361"/>
                            <a:pt x="87464" y="74590"/>
                            <a:pt x="95431" y="70548"/>
                          </a:cubicBezTo>
                          <a:cubicBezTo>
                            <a:pt x="103398" y="66507"/>
                            <a:pt x="109691" y="61542"/>
                            <a:pt x="116387" y="56866"/>
                          </a:cubicBezTo>
                          <a:lnTo>
                            <a:pt x="196115" y="0"/>
                          </a:lnTo>
                          <a:lnTo>
                            <a:pt x="115117" y="56173"/>
                          </a:lnTo>
                          <a:cubicBezTo>
                            <a:pt x="108305" y="60792"/>
                            <a:pt x="101896" y="65699"/>
                            <a:pt x="93987" y="69625"/>
                          </a:cubicBezTo>
                          <a:cubicBezTo>
                            <a:pt x="86078" y="73493"/>
                            <a:pt x="76495" y="76148"/>
                            <a:pt x="66276" y="77938"/>
                          </a:cubicBezTo>
                          <a:cubicBezTo>
                            <a:pt x="56000" y="79670"/>
                            <a:pt x="45089" y="80536"/>
                            <a:pt x="33889" y="80882"/>
                          </a:cubicBezTo>
                          <a:cubicBezTo>
                            <a:pt x="22746" y="81287"/>
                            <a:pt x="11373" y="81171"/>
                            <a:pt x="0" y="81113"/>
                          </a:cubicBezTo>
                          <a:lnTo>
                            <a:pt x="750" y="82845"/>
                          </a:lnTo>
                          <a:close/>
                        </a:path>
                      </a:pathLst>
                    </a:custGeom>
                    <a:solidFill>
                      <a:srgbClr val="A0BDAB"/>
                    </a:solidFill>
                    <a:ln w="5770" cap="flat">
                      <a:noFill/>
                      <a:prstDash val="solid"/>
                      <a:miter/>
                    </a:ln>
                  </p:spPr>
                  <p:txBody>
                    <a:bodyPr rtlCol="0" anchor="ctr"/>
                    <a:lstStyle/>
                    <a:p>
                      <a:endParaRPr lang="th-TH"/>
                    </a:p>
                  </p:txBody>
                </p:sp>
                <p:sp>
                  <p:nvSpPr>
                    <p:cNvPr id="1665" name="Freeform: Shape 1664">
                      <a:extLst>
                        <a:ext uri="{FF2B5EF4-FFF2-40B4-BE49-F238E27FC236}">
                          <a16:creationId xmlns:a16="http://schemas.microsoft.com/office/drawing/2014/main" id="{012C48F0-620F-4A16-BD7C-3F752B487F18}"/>
                        </a:ext>
                      </a:extLst>
                    </p:cNvPr>
                    <p:cNvSpPr/>
                    <p:nvPr/>
                  </p:nvSpPr>
                  <p:spPr>
                    <a:xfrm>
                      <a:off x="2502512" y="5004351"/>
                      <a:ext cx="188610" cy="78630"/>
                    </a:xfrm>
                    <a:custGeom>
                      <a:avLst/>
                      <a:gdLst>
                        <a:gd name="connsiteX0" fmla="*/ 1501 w 188610"/>
                        <a:gd name="connsiteY0" fmla="*/ 78631 h 78630"/>
                        <a:gd name="connsiteX1" fmla="*/ 52132 w 188610"/>
                        <a:gd name="connsiteY1" fmla="*/ 61946 h 78630"/>
                        <a:gd name="connsiteX2" fmla="*/ 98433 w 188610"/>
                        <a:gd name="connsiteY2" fmla="*/ 41856 h 78630"/>
                        <a:gd name="connsiteX3" fmla="*/ 188610 w 188610"/>
                        <a:gd name="connsiteY3" fmla="*/ 0 h 78630"/>
                        <a:gd name="connsiteX4" fmla="*/ 97394 w 188610"/>
                        <a:gd name="connsiteY4" fmla="*/ 41105 h 78630"/>
                        <a:gd name="connsiteX5" fmla="*/ 50631 w 188610"/>
                        <a:gd name="connsiteY5" fmla="*/ 60792 h 78630"/>
                        <a:gd name="connsiteX6" fmla="*/ 0 w 188610"/>
                        <a:gd name="connsiteY6" fmla="*/ 76899 h 78630"/>
                        <a:gd name="connsiteX7" fmla="*/ 1501 w 188610"/>
                        <a:gd name="connsiteY7" fmla="*/ 78631 h 7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610" h="78630">
                          <a:moveTo>
                            <a:pt x="1501" y="78631"/>
                          </a:moveTo>
                          <a:cubicBezTo>
                            <a:pt x="20206" y="74705"/>
                            <a:pt x="36544" y="68528"/>
                            <a:pt x="52132" y="61946"/>
                          </a:cubicBezTo>
                          <a:cubicBezTo>
                            <a:pt x="67720" y="55365"/>
                            <a:pt x="83134" y="48668"/>
                            <a:pt x="98433" y="41856"/>
                          </a:cubicBezTo>
                          <a:cubicBezTo>
                            <a:pt x="129031" y="28289"/>
                            <a:pt x="159051" y="14317"/>
                            <a:pt x="188610" y="0"/>
                          </a:cubicBezTo>
                          <a:cubicBezTo>
                            <a:pt x="158705" y="14087"/>
                            <a:pt x="128280" y="27769"/>
                            <a:pt x="97394" y="41105"/>
                          </a:cubicBezTo>
                          <a:cubicBezTo>
                            <a:pt x="81922" y="47744"/>
                            <a:pt x="66334" y="54326"/>
                            <a:pt x="50631" y="60792"/>
                          </a:cubicBezTo>
                          <a:cubicBezTo>
                            <a:pt x="34870" y="67200"/>
                            <a:pt x="18532" y="73204"/>
                            <a:pt x="0" y="76899"/>
                          </a:cubicBezTo>
                          <a:lnTo>
                            <a:pt x="1501" y="78631"/>
                          </a:lnTo>
                          <a:close/>
                        </a:path>
                      </a:pathLst>
                    </a:custGeom>
                    <a:solidFill>
                      <a:srgbClr val="A0BDAB"/>
                    </a:solidFill>
                    <a:ln w="5770" cap="flat">
                      <a:noFill/>
                      <a:prstDash val="solid"/>
                      <a:miter/>
                    </a:ln>
                  </p:spPr>
                  <p:txBody>
                    <a:bodyPr rtlCol="0" anchor="ctr"/>
                    <a:lstStyle/>
                    <a:p>
                      <a:endParaRPr lang="th-TH"/>
                    </a:p>
                  </p:txBody>
                </p:sp>
                <p:sp>
                  <p:nvSpPr>
                    <p:cNvPr id="1666" name="Freeform: Shape 1665">
                      <a:extLst>
                        <a:ext uri="{FF2B5EF4-FFF2-40B4-BE49-F238E27FC236}">
                          <a16:creationId xmlns:a16="http://schemas.microsoft.com/office/drawing/2014/main" id="{BA7917F7-D84B-4425-B76D-CB62F63B683E}"/>
                        </a:ext>
                      </a:extLst>
                    </p:cNvPr>
                    <p:cNvSpPr/>
                    <p:nvPr/>
                  </p:nvSpPr>
                  <p:spPr>
                    <a:xfrm>
                      <a:off x="2529416" y="4935420"/>
                      <a:ext cx="135092" cy="67430"/>
                    </a:xfrm>
                    <a:custGeom>
                      <a:avLst/>
                      <a:gdLst>
                        <a:gd name="connsiteX0" fmla="*/ 2598 w 135092"/>
                        <a:gd name="connsiteY0" fmla="*/ 67431 h 67430"/>
                        <a:gd name="connsiteX1" fmla="*/ 17262 w 135092"/>
                        <a:gd name="connsiteY1" fmla="*/ 57847 h 67430"/>
                        <a:gd name="connsiteX2" fmla="*/ 35794 w 135092"/>
                        <a:gd name="connsiteY2" fmla="*/ 50862 h 67430"/>
                        <a:gd name="connsiteX3" fmla="*/ 56173 w 135092"/>
                        <a:gd name="connsiteY3" fmla="*/ 45262 h 67430"/>
                        <a:gd name="connsiteX4" fmla="*/ 66218 w 135092"/>
                        <a:gd name="connsiteY4" fmla="*/ 42260 h 67430"/>
                        <a:gd name="connsiteX5" fmla="*/ 75744 w 135092"/>
                        <a:gd name="connsiteY5" fmla="*/ 38796 h 67430"/>
                        <a:gd name="connsiteX6" fmla="*/ 108247 w 135092"/>
                        <a:gd name="connsiteY6" fmla="*/ 21014 h 67430"/>
                        <a:gd name="connsiteX7" fmla="*/ 135092 w 135092"/>
                        <a:gd name="connsiteY7" fmla="*/ 0 h 67430"/>
                        <a:gd name="connsiteX8" fmla="*/ 107612 w 135092"/>
                        <a:gd name="connsiteY8" fmla="*/ 20668 h 67430"/>
                        <a:gd name="connsiteX9" fmla="*/ 74705 w 135092"/>
                        <a:gd name="connsiteY9" fmla="*/ 37987 h 67430"/>
                        <a:gd name="connsiteX10" fmla="*/ 34466 w 135092"/>
                        <a:gd name="connsiteY10" fmla="*/ 49592 h 67430"/>
                        <a:gd name="connsiteX11" fmla="*/ 15299 w 135092"/>
                        <a:gd name="connsiteY11" fmla="*/ 56520 h 67430"/>
                        <a:gd name="connsiteX12" fmla="*/ 0 w 135092"/>
                        <a:gd name="connsiteY12" fmla="*/ 66161 h 67430"/>
                        <a:gd name="connsiteX13" fmla="*/ 2598 w 135092"/>
                        <a:gd name="connsiteY13" fmla="*/ 67431 h 6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092" h="67430">
                          <a:moveTo>
                            <a:pt x="2598" y="67431"/>
                          </a:moveTo>
                          <a:cubicBezTo>
                            <a:pt x="6755" y="63851"/>
                            <a:pt x="11662" y="60618"/>
                            <a:pt x="17262" y="57847"/>
                          </a:cubicBezTo>
                          <a:cubicBezTo>
                            <a:pt x="22862" y="55076"/>
                            <a:pt x="29155" y="52825"/>
                            <a:pt x="35794" y="50862"/>
                          </a:cubicBezTo>
                          <a:cubicBezTo>
                            <a:pt x="42433" y="48899"/>
                            <a:pt x="49361" y="47167"/>
                            <a:pt x="56173" y="45262"/>
                          </a:cubicBezTo>
                          <a:cubicBezTo>
                            <a:pt x="59579" y="44338"/>
                            <a:pt x="62928" y="43357"/>
                            <a:pt x="66218" y="42260"/>
                          </a:cubicBezTo>
                          <a:cubicBezTo>
                            <a:pt x="69451" y="41163"/>
                            <a:pt x="72684" y="40066"/>
                            <a:pt x="75744" y="38796"/>
                          </a:cubicBezTo>
                          <a:cubicBezTo>
                            <a:pt x="88041" y="33831"/>
                            <a:pt x="98664" y="27711"/>
                            <a:pt x="108247" y="21014"/>
                          </a:cubicBezTo>
                          <a:cubicBezTo>
                            <a:pt x="117831" y="14318"/>
                            <a:pt x="126490" y="7159"/>
                            <a:pt x="135092" y="0"/>
                          </a:cubicBezTo>
                          <a:cubicBezTo>
                            <a:pt x="126260" y="7101"/>
                            <a:pt x="117426" y="14144"/>
                            <a:pt x="107612" y="20668"/>
                          </a:cubicBezTo>
                          <a:cubicBezTo>
                            <a:pt x="97856" y="27192"/>
                            <a:pt x="87059" y="33196"/>
                            <a:pt x="74705" y="37987"/>
                          </a:cubicBezTo>
                          <a:cubicBezTo>
                            <a:pt x="62466" y="42895"/>
                            <a:pt x="48033" y="45781"/>
                            <a:pt x="34466" y="49592"/>
                          </a:cubicBezTo>
                          <a:cubicBezTo>
                            <a:pt x="27653" y="51497"/>
                            <a:pt x="21130" y="53748"/>
                            <a:pt x="15299" y="56520"/>
                          </a:cubicBezTo>
                          <a:cubicBezTo>
                            <a:pt x="9468" y="59291"/>
                            <a:pt x="4330" y="62524"/>
                            <a:pt x="0" y="66161"/>
                          </a:cubicBezTo>
                          <a:lnTo>
                            <a:pt x="2598" y="67431"/>
                          </a:lnTo>
                          <a:close/>
                        </a:path>
                      </a:pathLst>
                    </a:custGeom>
                    <a:solidFill>
                      <a:srgbClr val="A0BDAB"/>
                    </a:solidFill>
                    <a:ln w="5770" cap="flat">
                      <a:noFill/>
                      <a:prstDash val="solid"/>
                      <a:miter/>
                    </a:ln>
                  </p:spPr>
                  <p:txBody>
                    <a:bodyPr rtlCol="0" anchor="ctr"/>
                    <a:lstStyle/>
                    <a:p>
                      <a:endParaRPr lang="th-TH"/>
                    </a:p>
                  </p:txBody>
                </p:sp>
                <p:sp>
                  <p:nvSpPr>
                    <p:cNvPr id="1667" name="Freeform: Shape 1666">
                      <a:extLst>
                        <a:ext uri="{FF2B5EF4-FFF2-40B4-BE49-F238E27FC236}">
                          <a16:creationId xmlns:a16="http://schemas.microsoft.com/office/drawing/2014/main" id="{5E3372D1-7FC1-4851-8274-BABF2B608C53}"/>
                        </a:ext>
                      </a:extLst>
                    </p:cNvPr>
                    <p:cNvSpPr/>
                    <p:nvPr/>
                  </p:nvSpPr>
                  <p:spPr>
                    <a:xfrm>
                      <a:off x="2548179" y="4881844"/>
                      <a:ext cx="84634" cy="34953"/>
                    </a:xfrm>
                    <a:custGeom>
                      <a:avLst/>
                      <a:gdLst>
                        <a:gd name="connsiteX0" fmla="*/ 0 w 84634"/>
                        <a:gd name="connsiteY0" fmla="*/ 32907 h 34953"/>
                        <a:gd name="connsiteX1" fmla="*/ 10738 w 84634"/>
                        <a:gd name="connsiteY1" fmla="*/ 34928 h 34953"/>
                        <a:gd name="connsiteX2" fmla="*/ 17781 w 84634"/>
                        <a:gd name="connsiteY2" fmla="*/ 34350 h 34953"/>
                        <a:gd name="connsiteX3" fmla="*/ 29212 w 84634"/>
                        <a:gd name="connsiteY3" fmla="*/ 30656 h 34953"/>
                        <a:gd name="connsiteX4" fmla="*/ 49130 w 84634"/>
                        <a:gd name="connsiteY4" fmla="*/ 21361 h 34953"/>
                        <a:gd name="connsiteX5" fmla="*/ 84635 w 84634"/>
                        <a:gd name="connsiteY5" fmla="*/ 0 h 34953"/>
                        <a:gd name="connsiteX6" fmla="*/ 48033 w 84634"/>
                        <a:gd name="connsiteY6" fmla="*/ 20610 h 34953"/>
                        <a:gd name="connsiteX7" fmla="*/ 27711 w 84634"/>
                        <a:gd name="connsiteY7" fmla="*/ 29501 h 34953"/>
                        <a:gd name="connsiteX8" fmla="*/ 16627 w 84634"/>
                        <a:gd name="connsiteY8" fmla="*/ 32849 h 34953"/>
                        <a:gd name="connsiteX9" fmla="*/ 2598 w 84634"/>
                        <a:gd name="connsiteY9" fmla="*/ 31695 h 34953"/>
                        <a:gd name="connsiteX10" fmla="*/ 0 w 84634"/>
                        <a:gd name="connsiteY10" fmla="*/ 32907 h 3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634" h="34953">
                          <a:moveTo>
                            <a:pt x="0" y="32907"/>
                          </a:moveTo>
                          <a:cubicBezTo>
                            <a:pt x="2482" y="33773"/>
                            <a:pt x="8198" y="34870"/>
                            <a:pt x="10738" y="34928"/>
                          </a:cubicBezTo>
                          <a:cubicBezTo>
                            <a:pt x="13278" y="35043"/>
                            <a:pt x="15645" y="34755"/>
                            <a:pt x="17781" y="34350"/>
                          </a:cubicBezTo>
                          <a:cubicBezTo>
                            <a:pt x="22111" y="33542"/>
                            <a:pt x="25806" y="32099"/>
                            <a:pt x="29212" y="30656"/>
                          </a:cubicBezTo>
                          <a:cubicBezTo>
                            <a:pt x="36082" y="27711"/>
                            <a:pt x="42721" y="24594"/>
                            <a:pt x="49130" y="21361"/>
                          </a:cubicBezTo>
                          <a:cubicBezTo>
                            <a:pt x="61946" y="14837"/>
                            <a:pt x="73781" y="7678"/>
                            <a:pt x="84635" y="0"/>
                          </a:cubicBezTo>
                          <a:cubicBezTo>
                            <a:pt x="73377" y="7447"/>
                            <a:pt x="61196" y="14375"/>
                            <a:pt x="48033" y="20610"/>
                          </a:cubicBezTo>
                          <a:cubicBezTo>
                            <a:pt x="41451" y="23728"/>
                            <a:pt x="34697" y="26672"/>
                            <a:pt x="27711" y="29501"/>
                          </a:cubicBezTo>
                          <a:cubicBezTo>
                            <a:pt x="24247" y="30887"/>
                            <a:pt x="20668" y="32157"/>
                            <a:pt x="16627" y="32849"/>
                          </a:cubicBezTo>
                          <a:cubicBezTo>
                            <a:pt x="12643" y="33542"/>
                            <a:pt x="6581" y="33196"/>
                            <a:pt x="2598" y="31695"/>
                          </a:cubicBezTo>
                          <a:lnTo>
                            <a:pt x="0" y="32907"/>
                          </a:lnTo>
                          <a:close/>
                        </a:path>
                      </a:pathLst>
                    </a:custGeom>
                    <a:solidFill>
                      <a:srgbClr val="A0BDAB"/>
                    </a:solidFill>
                    <a:ln w="5770" cap="flat">
                      <a:noFill/>
                      <a:prstDash val="solid"/>
                      <a:miter/>
                    </a:ln>
                  </p:spPr>
                  <p:txBody>
                    <a:bodyPr rtlCol="0" anchor="ctr"/>
                    <a:lstStyle/>
                    <a:p>
                      <a:endParaRPr lang="th-TH"/>
                    </a:p>
                  </p:txBody>
                </p:sp>
                <p:sp>
                  <p:nvSpPr>
                    <p:cNvPr id="1668" name="Freeform: Shape 1667">
                      <a:extLst>
                        <a:ext uri="{FF2B5EF4-FFF2-40B4-BE49-F238E27FC236}">
                          <a16:creationId xmlns:a16="http://schemas.microsoft.com/office/drawing/2014/main" id="{8C2F8BDC-D161-4EC3-87F2-F0A6ECCC2B89}"/>
                        </a:ext>
                      </a:extLst>
                    </p:cNvPr>
                    <p:cNvSpPr/>
                    <p:nvPr/>
                  </p:nvSpPr>
                  <p:spPr>
                    <a:xfrm>
                      <a:off x="2299932" y="5178990"/>
                      <a:ext cx="87232" cy="141212"/>
                    </a:xfrm>
                    <a:custGeom>
                      <a:avLst/>
                      <a:gdLst>
                        <a:gd name="connsiteX0" fmla="*/ 87233 w 87232"/>
                        <a:gd name="connsiteY0" fmla="*/ 140173 h 141212"/>
                        <a:gd name="connsiteX1" fmla="*/ 69567 w 87232"/>
                        <a:gd name="connsiteY1" fmla="*/ 124181 h 141212"/>
                        <a:gd name="connsiteX2" fmla="*/ 57443 w 87232"/>
                        <a:gd name="connsiteY2" fmla="*/ 106688 h 141212"/>
                        <a:gd name="connsiteX3" fmla="*/ 35505 w 87232"/>
                        <a:gd name="connsiteY3" fmla="*/ 71183 h 141212"/>
                        <a:gd name="connsiteX4" fmla="*/ 13625 w 87232"/>
                        <a:gd name="connsiteY4" fmla="*/ 35678 h 141212"/>
                        <a:gd name="connsiteX5" fmla="*/ 4388 w 87232"/>
                        <a:gd name="connsiteY5" fmla="*/ 17839 h 141212"/>
                        <a:gd name="connsiteX6" fmla="*/ 0 w 87232"/>
                        <a:gd name="connsiteY6" fmla="*/ 0 h 141212"/>
                        <a:gd name="connsiteX7" fmla="*/ 4041 w 87232"/>
                        <a:gd name="connsiteY7" fmla="*/ 17839 h 141212"/>
                        <a:gd name="connsiteX8" fmla="*/ 12932 w 87232"/>
                        <a:gd name="connsiteY8" fmla="*/ 35736 h 141212"/>
                        <a:gd name="connsiteX9" fmla="*/ 34119 w 87232"/>
                        <a:gd name="connsiteY9" fmla="*/ 71299 h 141212"/>
                        <a:gd name="connsiteX10" fmla="*/ 55365 w 87232"/>
                        <a:gd name="connsiteY10" fmla="*/ 106862 h 141212"/>
                        <a:gd name="connsiteX11" fmla="*/ 67257 w 87232"/>
                        <a:gd name="connsiteY11" fmla="*/ 124585 h 141212"/>
                        <a:gd name="connsiteX12" fmla="*/ 85212 w 87232"/>
                        <a:gd name="connsiteY12" fmla="*/ 141212 h 141212"/>
                        <a:gd name="connsiteX13" fmla="*/ 87233 w 87232"/>
                        <a:gd name="connsiteY13" fmla="*/ 140173 h 14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232" h="141212">
                          <a:moveTo>
                            <a:pt x="87233" y="140173"/>
                          </a:moveTo>
                          <a:cubicBezTo>
                            <a:pt x="79958" y="135381"/>
                            <a:pt x="74243" y="129839"/>
                            <a:pt x="69567" y="124181"/>
                          </a:cubicBezTo>
                          <a:cubicBezTo>
                            <a:pt x="64833" y="118466"/>
                            <a:pt x="61080" y="112577"/>
                            <a:pt x="57443" y="106688"/>
                          </a:cubicBezTo>
                          <a:lnTo>
                            <a:pt x="35505" y="71183"/>
                          </a:lnTo>
                          <a:cubicBezTo>
                            <a:pt x="28231" y="59348"/>
                            <a:pt x="20783" y="47513"/>
                            <a:pt x="13625" y="35678"/>
                          </a:cubicBezTo>
                          <a:cubicBezTo>
                            <a:pt x="10103" y="29732"/>
                            <a:pt x="6812" y="23785"/>
                            <a:pt x="4388" y="17839"/>
                          </a:cubicBezTo>
                          <a:cubicBezTo>
                            <a:pt x="1905" y="11893"/>
                            <a:pt x="289" y="5889"/>
                            <a:pt x="0" y="0"/>
                          </a:cubicBezTo>
                          <a:cubicBezTo>
                            <a:pt x="173" y="5831"/>
                            <a:pt x="1674" y="11835"/>
                            <a:pt x="4041" y="17839"/>
                          </a:cubicBezTo>
                          <a:cubicBezTo>
                            <a:pt x="6350" y="23843"/>
                            <a:pt x="9583" y="29790"/>
                            <a:pt x="12932" y="35736"/>
                          </a:cubicBezTo>
                          <a:cubicBezTo>
                            <a:pt x="19860" y="47629"/>
                            <a:pt x="27018" y="59464"/>
                            <a:pt x="34119" y="71299"/>
                          </a:cubicBezTo>
                          <a:lnTo>
                            <a:pt x="55365" y="106862"/>
                          </a:lnTo>
                          <a:cubicBezTo>
                            <a:pt x="58944" y="112808"/>
                            <a:pt x="62581" y="118754"/>
                            <a:pt x="67257" y="124585"/>
                          </a:cubicBezTo>
                          <a:cubicBezTo>
                            <a:pt x="71934" y="130416"/>
                            <a:pt x="77707" y="136189"/>
                            <a:pt x="85212" y="141212"/>
                          </a:cubicBezTo>
                          <a:lnTo>
                            <a:pt x="87233" y="140173"/>
                          </a:lnTo>
                          <a:close/>
                        </a:path>
                      </a:pathLst>
                    </a:custGeom>
                    <a:solidFill>
                      <a:srgbClr val="A0BDAB"/>
                    </a:solidFill>
                    <a:ln w="5770" cap="flat">
                      <a:noFill/>
                      <a:prstDash val="solid"/>
                      <a:miter/>
                    </a:ln>
                  </p:spPr>
                  <p:txBody>
                    <a:bodyPr rtlCol="0" anchor="ctr"/>
                    <a:lstStyle/>
                    <a:p>
                      <a:endParaRPr lang="th-TH"/>
                    </a:p>
                  </p:txBody>
                </p:sp>
                <p:sp>
                  <p:nvSpPr>
                    <p:cNvPr id="1669" name="Freeform: Shape 1668">
                      <a:extLst>
                        <a:ext uri="{FF2B5EF4-FFF2-40B4-BE49-F238E27FC236}">
                          <a16:creationId xmlns:a16="http://schemas.microsoft.com/office/drawing/2014/main" id="{7D5851EB-8339-4189-869A-762F9932D0FF}"/>
                        </a:ext>
                      </a:extLst>
                    </p:cNvPr>
                    <p:cNvSpPr/>
                    <p:nvPr/>
                  </p:nvSpPr>
                  <p:spPr>
                    <a:xfrm>
                      <a:off x="2320196" y="5064854"/>
                      <a:ext cx="113327" cy="181682"/>
                    </a:xfrm>
                    <a:custGeom>
                      <a:avLst/>
                      <a:gdLst>
                        <a:gd name="connsiteX0" fmla="*/ 113327 w 113327"/>
                        <a:gd name="connsiteY0" fmla="*/ 180989 h 181682"/>
                        <a:gd name="connsiteX1" fmla="*/ 72973 w 113327"/>
                        <a:gd name="connsiteY1" fmla="*/ 137402 h 181682"/>
                        <a:gd name="connsiteX2" fmla="*/ 57212 w 113327"/>
                        <a:gd name="connsiteY2" fmla="*/ 114887 h 181682"/>
                        <a:gd name="connsiteX3" fmla="*/ 46936 w 113327"/>
                        <a:gd name="connsiteY3" fmla="*/ 91909 h 181682"/>
                        <a:gd name="connsiteX4" fmla="*/ 43068 w 113327"/>
                        <a:gd name="connsiteY4" fmla="*/ 80363 h 181682"/>
                        <a:gd name="connsiteX5" fmla="*/ 38276 w 113327"/>
                        <a:gd name="connsiteY5" fmla="*/ 68816 h 181682"/>
                        <a:gd name="connsiteX6" fmla="*/ 25979 w 113327"/>
                        <a:gd name="connsiteY6" fmla="*/ 45839 h 181682"/>
                        <a:gd name="connsiteX7" fmla="*/ 0 w 113327"/>
                        <a:gd name="connsiteY7" fmla="*/ 0 h 181682"/>
                        <a:gd name="connsiteX8" fmla="*/ 25286 w 113327"/>
                        <a:gd name="connsiteY8" fmla="*/ 45897 h 181682"/>
                        <a:gd name="connsiteX9" fmla="*/ 37237 w 113327"/>
                        <a:gd name="connsiteY9" fmla="*/ 68874 h 181682"/>
                        <a:gd name="connsiteX10" fmla="*/ 41856 w 113327"/>
                        <a:gd name="connsiteY10" fmla="*/ 80363 h 181682"/>
                        <a:gd name="connsiteX11" fmla="*/ 45550 w 113327"/>
                        <a:gd name="connsiteY11" fmla="*/ 91909 h 181682"/>
                        <a:gd name="connsiteX12" fmla="*/ 55538 w 113327"/>
                        <a:gd name="connsiteY12" fmla="*/ 115060 h 181682"/>
                        <a:gd name="connsiteX13" fmla="*/ 71068 w 113327"/>
                        <a:gd name="connsiteY13" fmla="*/ 137806 h 181682"/>
                        <a:gd name="connsiteX14" fmla="*/ 110903 w 113327"/>
                        <a:gd name="connsiteY14" fmla="*/ 181682 h 181682"/>
                        <a:gd name="connsiteX15" fmla="*/ 113327 w 113327"/>
                        <a:gd name="connsiteY15" fmla="*/ 180989 h 18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327" h="181682">
                          <a:moveTo>
                            <a:pt x="113327" y="180989"/>
                          </a:moveTo>
                          <a:cubicBezTo>
                            <a:pt x="99068" y="166614"/>
                            <a:pt x="84923" y="152239"/>
                            <a:pt x="72973" y="137402"/>
                          </a:cubicBezTo>
                          <a:cubicBezTo>
                            <a:pt x="66969" y="130012"/>
                            <a:pt x="61600" y="122449"/>
                            <a:pt x="57212" y="114887"/>
                          </a:cubicBezTo>
                          <a:cubicBezTo>
                            <a:pt x="52767" y="107266"/>
                            <a:pt x="49361" y="99587"/>
                            <a:pt x="46936" y="91909"/>
                          </a:cubicBezTo>
                          <a:cubicBezTo>
                            <a:pt x="45666" y="88041"/>
                            <a:pt x="44453" y="84231"/>
                            <a:pt x="43068" y="80363"/>
                          </a:cubicBezTo>
                          <a:cubicBezTo>
                            <a:pt x="41682" y="76495"/>
                            <a:pt x="40066" y="72627"/>
                            <a:pt x="38276" y="68816"/>
                          </a:cubicBezTo>
                          <a:cubicBezTo>
                            <a:pt x="34639" y="61138"/>
                            <a:pt x="30309" y="53460"/>
                            <a:pt x="25979" y="45839"/>
                          </a:cubicBezTo>
                          <a:lnTo>
                            <a:pt x="0" y="0"/>
                          </a:lnTo>
                          <a:lnTo>
                            <a:pt x="25286" y="45897"/>
                          </a:lnTo>
                          <a:cubicBezTo>
                            <a:pt x="29501" y="53575"/>
                            <a:pt x="33715" y="61196"/>
                            <a:pt x="37237" y="68874"/>
                          </a:cubicBezTo>
                          <a:cubicBezTo>
                            <a:pt x="38969" y="72685"/>
                            <a:pt x="40528" y="76552"/>
                            <a:pt x="41856" y="80363"/>
                          </a:cubicBezTo>
                          <a:cubicBezTo>
                            <a:pt x="43183" y="84231"/>
                            <a:pt x="44280" y="88041"/>
                            <a:pt x="45550" y="91909"/>
                          </a:cubicBezTo>
                          <a:cubicBezTo>
                            <a:pt x="47917" y="99587"/>
                            <a:pt x="51208" y="107381"/>
                            <a:pt x="55538" y="115060"/>
                          </a:cubicBezTo>
                          <a:cubicBezTo>
                            <a:pt x="59868" y="122738"/>
                            <a:pt x="65179" y="130301"/>
                            <a:pt x="71068" y="137806"/>
                          </a:cubicBezTo>
                          <a:cubicBezTo>
                            <a:pt x="82845" y="152759"/>
                            <a:pt x="96932" y="167249"/>
                            <a:pt x="110903" y="181682"/>
                          </a:cubicBezTo>
                          <a:lnTo>
                            <a:pt x="113327" y="180989"/>
                          </a:lnTo>
                          <a:close/>
                        </a:path>
                      </a:pathLst>
                    </a:custGeom>
                    <a:solidFill>
                      <a:srgbClr val="A0BDAB"/>
                    </a:solidFill>
                    <a:ln w="5770" cap="flat">
                      <a:noFill/>
                      <a:prstDash val="solid"/>
                      <a:miter/>
                    </a:ln>
                  </p:spPr>
                  <p:txBody>
                    <a:bodyPr rtlCol="0" anchor="ctr"/>
                    <a:lstStyle/>
                    <a:p>
                      <a:endParaRPr lang="th-TH"/>
                    </a:p>
                  </p:txBody>
                </p:sp>
                <p:sp>
                  <p:nvSpPr>
                    <p:cNvPr id="1670" name="Freeform: Shape 1669">
                      <a:extLst>
                        <a:ext uri="{FF2B5EF4-FFF2-40B4-BE49-F238E27FC236}">
                          <a16:creationId xmlns:a16="http://schemas.microsoft.com/office/drawing/2014/main" id="{4A3FEB66-11BD-4567-BF6C-3967A22D05D0}"/>
                        </a:ext>
                      </a:extLst>
                    </p:cNvPr>
                    <p:cNvSpPr/>
                    <p:nvPr/>
                  </p:nvSpPr>
                  <p:spPr>
                    <a:xfrm>
                      <a:off x="2356567" y="4991650"/>
                      <a:ext cx="121121" cy="160783"/>
                    </a:xfrm>
                    <a:custGeom>
                      <a:avLst/>
                      <a:gdLst>
                        <a:gd name="connsiteX0" fmla="*/ 121121 w 121121"/>
                        <a:gd name="connsiteY0" fmla="*/ 159859 h 160783"/>
                        <a:gd name="connsiteX1" fmla="*/ 99010 w 121121"/>
                        <a:gd name="connsiteY1" fmla="*/ 141559 h 160783"/>
                        <a:gd name="connsiteX2" fmla="*/ 94045 w 121121"/>
                        <a:gd name="connsiteY2" fmla="*/ 136825 h 160783"/>
                        <a:gd name="connsiteX3" fmla="*/ 89196 w 121121"/>
                        <a:gd name="connsiteY3" fmla="*/ 132033 h 160783"/>
                        <a:gd name="connsiteX4" fmla="*/ 84520 w 121121"/>
                        <a:gd name="connsiteY4" fmla="*/ 127183 h 160783"/>
                        <a:gd name="connsiteX5" fmla="*/ 80132 w 121121"/>
                        <a:gd name="connsiteY5" fmla="*/ 122276 h 160783"/>
                        <a:gd name="connsiteX6" fmla="*/ 63967 w 121121"/>
                        <a:gd name="connsiteY6" fmla="*/ 102301 h 160783"/>
                        <a:gd name="connsiteX7" fmla="*/ 56635 w 121121"/>
                        <a:gd name="connsiteY7" fmla="*/ 92198 h 160783"/>
                        <a:gd name="connsiteX8" fmla="*/ 49765 w 121121"/>
                        <a:gd name="connsiteY8" fmla="*/ 82037 h 160783"/>
                        <a:gd name="connsiteX9" fmla="*/ 24536 w 121121"/>
                        <a:gd name="connsiteY9" fmla="*/ 41047 h 160783"/>
                        <a:gd name="connsiteX10" fmla="*/ 0 w 121121"/>
                        <a:gd name="connsiteY10" fmla="*/ 0 h 160783"/>
                        <a:gd name="connsiteX11" fmla="*/ 23843 w 121121"/>
                        <a:gd name="connsiteY11" fmla="*/ 41105 h 160783"/>
                        <a:gd name="connsiteX12" fmla="*/ 48379 w 121121"/>
                        <a:gd name="connsiteY12" fmla="*/ 82152 h 160783"/>
                        <a:gd name="connsiteX13" fmla="*/ 55076 w 121121"/>
                        <a:gd name="connsiteY13" fmla="*/ 92371 h 160783"/>
                        <a:gd name="connsiteX14" fmla="*/ 62235 w 121121"/>
                        <a:gd name="connsiteY14" fmla="*/ 102532 h 160783"/>
                        <a:gd name="connsiteX15" fmla="*/ 78169 w 121121"/>
                        <a:gd name="connsiteY15" fmla="*/ 122623 h 160783"/>
                        <a:gd name="connsiteX16" fmla="*/ 82556 w 121121"/>
                        <a:gd name="connsiteY16" fmla="*/ 127587 h 160783"/>
                        <a:gd name="connsiteX17" fmla="*/ 87175 w 121121"/>
                        <a:gd name="connsiteY17" fmla="*/ 132495 h 160783"/>
                        <a:gd name="connsiteX18" fmla="*/ 91967 w 121121"/>
                        <a:gd name="connsiteY18" fmla="*/ 137344 h 160783"/>
                        <a:gd name="connsiteX19" fmla="*/ 96932 w 121121"/>
                        <a:gd name="connsiteY19" fmla="*/ 142194 h 160783"/>
                        <a:gd name="connsiteX20" fmla="*/ 119043 w 121121"/>
                        <a:gd name="connsiteY20" fmla="*/ 160783 h 160783"/>
                        <a:gd name="connsiteX21" fmla="*/ 121121 w 121121"/>
                        <a:gd name="connsiteY21" fmla="*/ 159859 h 16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121" h="160783">
                          <a:moveTo>
                            <a:pt x="121121" y="159859"/>
                          </a:moveTo>
                          <a:cubicBezTo>
                            <a:pt x="113270" y="153971"/>
                            <a:pt x="105765" y="147851"/>
                            <a:pt x="99010" y="141559"/>
                          </a:cubicBezTo>
                          <a:cubicBezTo>
                            <a:pt x="97278" y="140000"/>
                            <a:pt x="95662" y="138383"/>
                            <a:pt x="94045" y="136825"/>
                          </a:cubicBezTo>
                          <a:cubicBezTo>
                            <a:pt x="92371" y="135208"/>
                            <a:pt x="90754" y="133649"/>
                            <a:pt x="89196" y="132033"/>
                          </a:cubicBezTo>
                          <a:lnTo>
                            <a:pt x="84520" y="127183"/>
                          </a:lnTo>
                          <a:lnTo>
                            <a:pt x="80132" y="122276"/>
                          </a:lnTo>
                          <a:cubicBezTo>
                            <a:pt x="74359" y="115695"/>
                            <a:pt x="68932" y="109056"/>
                            <a:pt x="63967" y="102301"/>
                          </a:cubicBezTo>
                          <a:cubicBezTo>
                            <a:pt x="61369" y="98952"/>
                            <a:pt x="59060" y="95546"/>
                            <a:pt x="56635" y="92198"/>
                          </a:cubicBezTo>
                          <a:cubicBezTo>
                            <a:pt x="54326" y="88792"/>
                            <a:pt x="51959" y="85443"/>
                            <a:pt x="49765" y="82037"/>
                          </a:cubicBezTo>
                          <a:cubicBezTo>
                            <a:pt x="40816" y="68412"/>
                            <a:pt x="32792" y="54730"/>
                            <a:pt x="24536" y="41047"/>
                          </a:cubicBezTo>
                          <a:lnTo>
                            <a:pt x="0" y="0"/>
                          </a:lnTo>
                          <a:lnTo>
                            <a:pt x="23843" y="41105"/>
                          </a:lnTo>
                          <a:cubicBezTo>
                            <a:pt x="31810" y="54788"/>
                            <a:pt x="39662" y="68528"/>
                            <a:pt x="48379" y="82152"/>
                          </a:cubicBezTo>
                          <a:cubicBezTo>
                            <a:pt x="50515" y="85559"/>
                            <a:pt x="52824" y="88965"/>
                            <a:pt x="55076" y="92371"/>
                          </a:cubicBezTo>
                          <a:cubicBezTo>
                            <a:pt x="57443" y="95777"/>
                            <a:pt x="59695" y="99183"/>
                            <a:pt x="62235" y="102532"/>
                          </a:cubicBezTo>
                          <a:cubicBezTo>
                            <a:pt x="67084" y="109286"/>
                            <a:pt x="72453" y="115983"/>
                            <a:pt x="78169" y="122623"/>
                          </a:cubicBezTo>
                          <a:lnTo>
                            <a:pt x="82556" y="127587"/>
                          </a:lnTo>
                          <a:lnTo>
                            <a:pt x="87175" y="132495"/>
                          </a:lnTo>
                          <a:cubicBezTo>
                            <a:pt x="88676" y="134111"/>
                            <a:pt x="90293" y="135728"/>
                            <a:pt x="91967" y="137344"/>
                          </a:cubicBezTo>
                          <a:cubicBezTo>
                            <a:pt x="93641" y="138961"/>
                            <a:pt x="95200" y="140577"/>
                            <a:pt x="96932" y="142194"/>
                          </a:cubicBezTo>
                          <a:cubicBezTo>
                            <a:pt x="103686" y="148602"/>
                            <a:pt x="111134" y="154779"/>
                            <a:pt x="119043" y="160783"/>
                          </a:cubicBezTo>
                          <a:lnTo>
                            <a:pt x="121121" y="159859"/>
                          </a:lnTo>
                          <a:close/>
                        </a:path>
                      </a:pathLst>
                    </a:custGeom>
                    <a:solidFill>
                      <a:srgbClr val="A0BDAB"/>
                    </a:solidFill>
                    <a:ln w="5770" cap="flat">
                      <a:noFill/>
                      <a:prstDash val="solid"/>
                      <a:miter/>
                    </a:ln>
                  </p:spPr>
                  <p:txBody>
                    <a:bodyPr rtlCol="0" anchor="ctr"/>
                    <a:lstStyle/>
                    <a:p>
                      <a:endParaRPr lang="th-TH"/>
                    </a:p>
                  </p:txBody>
                </p:sp>
                <p:sp>
                  <p:nvSpPr>
                    <p:cNvPr id="1671" name="Freeform: Shape 1670">
                      <a:extLst>
                        <a:ext uri="{FF2B5EF4-FFF2-40B4-BE49-F238E27FC236}">
                          <a16:creationId xmlns:a16="http://schemas.microsoft.com/office/drawing/2014/main" id="{C7840475-4640-4FAA-B43E-D873FAE4136C}"/>
                        </a:ext>
                      </a:extLst>
                    </p:cNvPr>
                    <p:cNvSpPr/>
                    <p:nvPr/>
                  </p:nvSpPr>
                  <p:spPr>
                    <a:xfrm>
                      <a:off x="2392187" y="4933226"/>
                      <a:ext cx="109748" cy="156164"/>
                    </a:xfrm>
                    <a:custGeom>
                      <a:avLst/>
                      <a:gdLst>
                        <a:gd name="connsiteX0" fmla="*/ 109748 w 109748"/>
                        <a:gd name="connsiteY0" fmla="*/ 155703 h 156164"/>
                        <a:gd name="connsiteX1" fmla="*/ 80594 w 109748"/>
                        <a:gd name="connsiteY1" fmla="*/ 117080 h 156164"/>
                        <a:gd name="connsiteX2" fmla="*/ 53633 w 109748"/>
                        <a:gd name="connsiteY2" fmla="*/ 78053 h 156164"/>
                        <a:gd name="connsiteX3" fmla="*/ 0 w 109748"/>
                        <a:gd name="connsiteY3" fmla="*/ 0 h 156164"/>
                        <a:gd name="connsiteX4" fmla="*/ 52247 w 109748"/>
                        <a:gd name="connsiteY4" fmla="*/ 78227 h 156164"/>
                        <a:gd name="connsiteX5" fmla="*/ 78515 w 109748"/>
                        <a:gd name="connsiteY5" fmla="*/ 117311 h 156164"/>
                        <a:gd name="connsiteX6" fmla="*/ 107035 w 109748"/>
                        <a:gd name="connsiteY6" fmla="*/ 156165 h 156164"/>
                        <a:gd name="connsiteX7" fmla="*/ 109748 w 109748"/>
                        <a:gd name="connsiteY7" fmla="*/ 155703 h 15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748" h="156164">
                          <a:moveTo>
                            <a:pt x="109748" y="155703"/>
                          </a:moveTo>
                          <a:cubicBezTo>
                            <a:pt x="99299" y="142944"/>
                            <a:pt x="89773" y="130012"/>
                            <a:pt x="80594" y="117080"/>
                          </a:cubicBezTo>
                          <a:cubicBezTo>
                            <a:pt x="71472" y="104091"/>
                            <a:pt x="62639" y="91101"/>
                            <a:pt x="53633" y="78053"/>
                          </a:cubicBezTo>
                          <a:lnTo>
                            <a:pt x="0" y="0"/>
                          </a:lnTo>
                          <a:lnTo>
                            <a:pt x="52247" y="78227"/>
                          </a:lnTo>
                          <a:cubicBezTo>
                            <a:pt x="60965" y="91274"/>
                            <a:pt x="69625" y="104321"/>
                            <a:pt x="78515" y="117311"/>
                          </a:cubicBezTo>
                          <a:cubicBezTo>
                            <a:pt x="87406" y="130358"/>
                            <a:pt x="96759" y="143348"/>
                            <a:pt x="107035" y="156165"/>
                          </a:cubicBezTo>
                          <a:lnTo>
                            <a:pt x="109748" y="155703"/>
                          </a:lnTo>
                          <a:close/>
                        </a:path>
                      </a:pathLst>
                    </a:custGeom>
                    <a:solidFill>
                      <a:srgbClr val="A0BDAB"/>
                    </a:solidFill>
                    <a:ln w="5770" cap="flat">
                      <a:noFill/>
                      <a:prstDash val="solid"/>
                      <a:miter/>
                    </a:ln>
                  </p:spPr>
                  <p:txBody>
                    <a:bodyPr rtlCol="0" anchor="ctr"/>
                    <a:lstStyle/>
                    <a:p>
                      <a:endParaRPr lang="th-TH"/>
                    </a:p>
                  </p:txBody>
                </p:sp>
                <p:sp>
                  <p:nvSpPr>
                    <p:cNvPr id="1672" name="Freeform: Shape 1671">
                      <a:extLst>
                        <a:ext uri="{FF2B5EF4-FFF2-40B4-BE49-F238E27FC236}">
                          <a16:creationId xmlns:a16="http://schemas.microsoft.com/office/drawing/2014/main" id="{D37CED0D-DB63-4F12-8D50-69CB3D937E65}"/>
                        </a:ext>
                      </a:extLst>
                    </p:cNvPr>
                    <p:cNvSpPr/>
                    <p:nvPr/>
                  </p:nvSpPr>
                  <p:spPr>
                    <a:xfrm>
                      <a:off x="2427172" y="4887791"/>
                      <a:ext cx="95430" cy="121871"/>
                    </a:xfrm>
                    <a:custGeom>
                      <a:avLst/>
                      <a:gdLst>
                        <a:gd name="connsiteX0" fmla="*/ 95431 w 95430"/>
                        <a:gd name="connsiteY0" fmla="*/ 121237 h 121871"/>
                        <a:gd name="connsiteX1" fmla="*/ 0 w 95430"/>
                        <a:gd name="connsiteY1" fmla="*/ 0 h 121871"/>
                        <a:gd name="connsiteX2" fmla="*/ 92948 w 95430"/>
                        <a:gd name="connsiteY2" fmla="*/ 121872 h 121871"/>
                        <a:gd name="connsiteX3" fmla="*/ 95431 w 95430"/>
                        <a:gd name="connsiteY3" fmla="*/ 121237 h 121871"/>
                      </a:gdLst>
                      <a:ahLst/>
                      <a:cxnLst>
                        <a:cxn ang="0">
                          <a:pos x="connsiteX0" y="connsiteY0"/>
                        </a:cxn>
                        <a:cxn ang="0">
                          <a:pos x="connsiteX1" y="connsiteY1"/>
                        </a:cxn>
                        <a:cxn ang="0">
                          <a:pos x="connsiteX2" y="connsiteY2"/>
                        </a:cxn>
                        <a:cxn ang="0">
                          <a:pos x="connsiteX3" y="connsiteY3"/>
                        </a:cxn>
                      </a:cxnLst>
                      <a:rect l="l" t="t" r="r" b="b"/>
                      <a:pathLst>
                        <a:path w="95430" h="121871">
                          <a:moveTo>
                            <a:pt x="95431" y="121237"/>
                          </a:moveTo>
                          <a:cubicBezTo>
                            <a:pt x="55596" y="82499"/>
                            <a:pt x="23381" y="41625"/>
                            <a:pt x="0" y="0"/>
                          </a:cubicBezTo>
                          <a:cubicBezTo>
                            <a:pt x="22458" y="41682"/>
                            <a:pt x="53806" y="82787"/>
                            <a:pt x="92948" y="121872"/>
                          </a:cubicBezTo>
                          <a:lnTo>
                            <a:pt x="95431" y="121237"/>
                          </a:lnTo>
                          <a:close/>
                        </a:path>
                      </a:pathLst>
                    </a:custGeom>
                    <a:solidFill>
                      <a:srgbClr val="A0BDAB"/>
                    </a:solidFill>
                    <a:ln w="5770" cap="flat">
                      <a:noFill/>
                      <a:prstDash val="solid"/>
                      <a:miter/>
                    </a:ln>
                  </p:spPr>
                  <p:txBody>
                    <a:bodyPr rtlCol="0" anchor="ctr"/>
                    <a:lstStyle/>
                    <a:p>
                      <a:endParaRPr lang="th-TH"/>
                    </a:p>
                  </p:txBody>
                </p:sp>
                <p:sp>
                  <p:nvSpPr>
                    <p:cNvPr id="1673" name="Freeform: Shape 1672">
                      <a:extLst>
                        <a:ext uri="{FF2B5EF4-FFF2-40B4-BE49-F238E27FC236}">
                          <a16:creationId xmlns:a16="http://schemas.microsoft.com/office/drawing/2014/main" id="{0C4CB5C6-F37E-413C-B859-65B8E8F65ABA}"/>
                        </a:ext>
                      </a:extLst>
                    </p:cNvPr>
                    <p:cNvSpPr/>
                    <p:nvPr/>
                  </p:nvSpPr>
                  <p:spPr>
                    <a:xfrm>
                      <a:off x="2487964" y="4830636"/>
                      <a:ext cx="54209" cy="94968"/>
                    </a:xfrm>
                    <a:custGeom>
                      <a:avLst/>
                      <a:gdLst>
                        <a:gd name="connsiteX0" fmla="*/ 54210 w 54209"/>
                        <a:gd name="connsiteY0" fmla="*/ 94391 h 94968"/>
                        <a:gd name="connsiteX1" fmla="*/ 0 w 54209"/>
                        <a:gd name="connsiteY1" fmla="*/ 0 h 94968"/>
                        <a:gd name="connsiteX2" fmla="*/ 51670 w 54209"/>
                        <a:gd name="connsiteY2" fmla="*/ 94969 h 94968"/>
                        <a:gd name="connsiteX3" fmla="*/ 54210 w 54209"/>
                        <a:gd name="connsiteY3" fmla="*/ 94391 h 94968"/>
                      </a:gdLst>
                      <a:ahLst/>
                      <a:cxnLst>
                        <a:cxn ang="0">
                          <a:pos x="connsiteX0" y="connsiteY0"/>
                        </a:cxn>
                        <a:cxn ang="0">
                          <a:pos x="connsiteX1" y="connsiteY1"/>
                        </a:cxn>
                        <a:cxn ang="0">
                          <a:pos x="connsiteX2" y="connsiteY2"/>
                        </a:cxn>
                        <a:cxn ang="0">
                          <a:pos x="connsiteX3" y="connsiteY3"/>
                        </a:cxn>
                      </a:cxnLst>
                      <a:rect l="l" t="t" r="r" b="b"/>
                      <a:pathLst>
                        <a:path w="54209" h="94968">
                          <a:moveTo>
                            <a:pt x="54210" y="94391"/>
                          </a:moveTo>
                          <a:cubicBezTo>
                            <a:pt x="24998" y="64486"/>
                            <a:pt x="6235" y="31868"/>
                            <a:pt x="0" y="0"/>
                          </a:cubicBezTo>
                          <a:cubicBezTo>
                            <a:pt x="5196" y="31810"/>
                            <a:pt x="23035" y="64602"/>
                            <a:pt x="51670" y="94969"/>
                          </a:cubicBezTo>
                          <a:lnTo>
                            <a:pt x="54210" y="94391"/>
                          </a:lnTo>
                          <a:close/>
                        </a:path>
                      </a:pathLst>
                    </a:custGeom>
                    <a:solidFill>
                      <a:srgbClr val="A0BDAB"/>
                    </a:solidFill>
                    <a:ln w="5770" cap="flat">
                      <a:noFill/>
                      <a:prstDash val="solid"/>
                      <a:miter/>
                    </a:ln>
                  </p:spPr>
                  <p:txBody>
                    <a:bodyPr rtlCol="0" anchor="ctr"/>
                    <a:lstStyle/>
                    <a:p>
                      <a:endParaRPr lang="th-TH"/>
                    </a:p>
                  </p:txBody>
                </p:sp>
              </p:grpSp>
            </p:grpSp>
          </p:grpSp>
          <p:grpSp>
            <p:nvGrpSpPr>
              <p:cNvPr id="1346" name="Graphic 3">
                <a:extLst>
                  <a:ext uri="{FF2B5EF4-FFF2-40B4-BE49-F238E27FC236}">
                    <a16:creationId xmlns:a16="http://schemas.microsoft.com/office/drawing/2014/main" id="{10F24B36-32E5-4D54-8DDB-2D3F437C0617}"/>
                  </a:ext>
                </a:extLst>
              </p:cNvPr>
              <p:cNvGrpSpPr/>
              <p:nvPr/>
            </p:nvGrpSpPr>
            <p:grpSpPr>
              <a:xfrm rot="2496040">
                <a:off x="1857693" y="4563859"/>
                <a:ext cx="3302261" cy="3175251"/>
                <a:chOff x="2156671" y="3627022"/>
                <a:chExt cx="3302261" cy="3175251"/>
              </a:xfrm>
            </p:grpSpPr>
            <p:pic>
              <p:nvPicPr>
                <p:cNvPr id="1569" name="Picture 1568">
                  <a:extLst>
                    <a:ext uri="{FF2B5EF4-FFF2-40B4-BE49-F238E27FC236}">
                      <a16:creationId xmlns:a16="http://schemas.microsoft.com/office/drawing/2014/main" id="{6AE52F2A-8100-402F-B5C4-537B934ACFEC}"/>
                    </a:ext>
                  </a:extLst>
                </p:cNvPr>
                <p:cNvPicPr>
                  <a:picLocks noChangeAspect="1"/>
                </p:cNvPicPr>
                <p:nvPr/>
              </p:nvPicPr>
              <p:blipFill>
                <a:blip r:embed="rId64"/>
                <a:stretch>
                  <a:fillRect/>
                </a:stretch>
              </p:blipFill>
              <p:spPr>
                <a:xfrm>
                  <a:off x="2930278" y="5520626"/>
                  <a:ext cx="871750" cy="964121"/>
                </a:xfrm>
                <a:custGeom>
                  <a:avLst/>
                  <a:gdLst>
                    <a:gd name="connsiteX0" fmla="*/ 701 w 871750"/>
                    <a:gd name="connsiteY0" fmla="*/ 396 h 964121"/>
                    <a:gd name="connsiteX1" fmla="*/ 872452 w 871750"/>
                    <a:gd name="connsiteY1" fmla="*/ 396 h 964121"/>
                    <a:gd name="connsiteX2" fmla="*/ 872452 w 871750"/>
                    <a:gd name="connsiteY2" fmla="*/ 964518 h 964121"/>
                    <a:gd name="connsiteX3" fmla="*/ 701 w 871750"/>
                    <a:gd name="connsiteY3" fmla="*/ 964518 h 964121"/>
                  </a:gdLst>
                  <a:ahLst/>
                  <a:cxnLst>
                    <a:cxn ang="0">
                      <a:pos x="connsiteX0" y="connsiteY0"/>
                    </a:cxn>
                    <a:cxn ang="0">
                      <a:pos x="connsiteX1" y="connsiteY1"/>
                    </a:cxn>
                    <a:cxn ang="0">
                      <a:pos x="connsiteX2" y="connsiteY2"/>
                    </a:cxn>
                    <a:cxn ang="0">
                      <a:pos x="connsiteX3" y="connsiteY3"/>
                    </a:cxn>
                  </a:cxnLst>
                  <a:rect l="l" t="t" r="r" b="b"/>
                  <a:pathLst>
                    <a:path w="871750" h="964121">
                      <a:moveTo>
                        <a:pt x="701" y="396"/>
                      </a:moveTo>
                      <a:lnTo>
                        <a:pt x="872452" y="396"/>
                      </a:lnTo>
                      <a:lnTo>
                        <a:pt x="872452" y="964518"/>
                      </a:lnTo>
                      <a:lnTo>
                        <a:pt x="701" y="964518"/>
                      </a:lnTo>
                      <a:close/>
                    </a:path>
                  </a:pathLst>
                </a:custGeom>
              </p:spPr>
            </p:pic>
            <p:pic>
              <p:nvPicPr>
                <p:cNvPr id="1570" name="Picture 1569">
                  <a:extLst>
                    <a:ext uri="{FF2B5EF4-FFF2-40B4-BE49-F238E27FC236}">
                      <a16:creationId xmlns:a16="http://schemas.microsoft.com/office/drawing/2014/main" id="{1F5BD6EC-36D6-4B9D-8613-C44A139FB48C}"/>
                    </a:ext>
                  </a:extLst>
                </p:cNvPr>
                <p:cNvPicPr>
                  <a:picLocks noChangeAspect="1"/>
                </p:cNvPicPr>
                <p:nvPr/>
              </p:nvPicPr>
              <p:blipFill>
                <a:blip r:embed="rId65"/>
                <a:stretch>
                  <a:fillRect/>
                </a:stretch>
              </p:blipFill>
              <p:spPr>
                <a:xfrm>
                  <a:off x="3582648" y="5595678"/>
                  <a:ext cx="727421" cy="1206595"/>
                </a:xfrm>
                <a:custGeom>
                  <a:avLst/>
                  <a:gdLst>
                    <a:gd name="connsiteX0" fmla="*/ 814 w 727421"/>
                    <a:gd name="connsiteY0" fmla="*/ 409 h 1206595"/>
                    <a:gd name="connsiteX1" fmla="*/ 728236 w 727421"/>
                    <a:gd name="connsiteY1" fmla="*/ 409 h 1206595"/>
                    <a:gd name="connsiteX2" fmla="*/ 728236 w 727421"/>
                    <a:gd name="connsiteY2" fmla="*/ 1207004 h 1206595"/>
                    <a:gd name="connsiteX3" fmla="*/ 814 w 727421"/>
                    <a:gd name="connsiteY3" fmla="*/ 1207004 h 1206595"/>
                  </a:gdLst>
                  <a:ahLst/>
                  <a:cxnLst>
                    <a:cxn ang="0">
                      <a:pos x="connsiteX0" y="connsiteY0"/>
                    </a:cxn>
                    <a:cxn ang="0">
                      <a:pos x="connsiteX1" y="connsiteY1"/>
                    </a:cxn>
                    <a:cxn ang="0">
                      <a:pos x="connsiteX2" y="connsiteY2"/>
                    </a:cxn>
                    <a:cxn ang="0">
                      <a:pos x="connsiteX3" y="connsiteY3"/>
                    </a:cxn>
                  </a:cxnLst>
                  <a:rect l="l" t="t" r="r" b="b"/>
                  <a:pathLst>
                    <a:path w="727421" h="1206595">
                      <a:moveTo>
                        <a:pt x="814" y="409"/>
                      </a:moveTo>
                      <a:lnTo>
                        <a:pt x="728236" y="409"/>
                      </a:lnTo>
                      <a:lnTo>
                        <a:pt x="728236" y="1207004"/>
                      </a:lnTo>
                      <a:lnTo>
                        <a:pt x="814" y="1207004"/>
                      </a:lnTo>
                      <a:close/>
                    </a:path>
                  </a:pathLst>
                </a:custGeom>
              </p:spPr>
            </p:pic>
            <p:pic>
              <p:nvPicPr>
                <p:cNvPr id="1571" name="Picture 1570">
                  <a:extLst>
                    <a:ext uri="{FF2B5EF4-FFF2-40B4-BE49-F238E27FC236}">
                      <a16:creationId xmlns:a16="http://schemas.microsoft.com/office/drawing/2014/main" id="{DEF46566-24D5-45DF-8DF4-FAF8124AC6EB}"/>
                    </a:ext>
                  </a:extLst>
                </p:cNvPr>
                <p:cNvPicPr>
                  <a:picLocks noChangeAspect="1"/>
                </p:cNvPicPr>
                <p:nvPr/>
              </p:nvPicPr>
              <p:blipFill>
                <a:blip r:embed="rId66"/>
                <a:stretch>
                  <a:fillRect/>
                </a:stretch>
              </p:blipFill>
              <p:spPr>
                <a:xfrm>
                  <a:off x="3224710" y="5468668"/>
                  <a:ext cx="611957" cy="1270100"/>
                </a:xfrm>
                <a:custGeom>
                  <a:avLst/>
                  <a:gdLst>
                    <a:gd name="connsiteX0" fmla="*/ 752 w 611957"/>
                    <a:gd name="connsiteY0" fmla="*/ 387 h 1270100"/>
                    <a:gd name="connsiteX1" fmla="*/ 612710 w 611957"/>
                    <a:gd name="connsiteY1" fmla="*/ 387 h 1270100"/>
                    <a:gd name="connsiteX2" fmla="*/ 612710 w 611957"/>
                    <a:gd name="connsiteY2" fmla="*/ 1270487 h 1270100"/>
                    <a:gd name="connsiteX3" fmla="*/ 752 w 611957"/>
                    <a:gd name="connsiteY3" fmla="*/ 1270487 h 1270100"/>
                  </a:gdLst>
                  <a:ahLst/>
                  <a:cxnLst>
                    <a:cxn ang="0">
                      <a:pos x="connsiteX0" y="connsiteY0"/>
                    </a:cxn>
                    <a:cxn ang="0">
                      <a:pos x="connsiteX1" y="connsiteY1"/>
                    </a:cxn>
                    <a:cxn ang="0">
                      <a:pos x="connsiteX2" y="connsiteY2"/>
                    </a:cxn>
                    <a:cxn ang="0">
                      <a:pos x="connsiteX3" y="connsiteY3"/>
                    </a:cxn>
                  </a:cxnLst>
                  <a:rect l="l" t="t" r="r" b="b"/>
                  <a:pathLst>
                    <a:path w="611957" h="1270100">
                      <a:moveTo>
                        <a:pt x="752" y="387"/>
                      </a:moveTo>
                      <a:lnTo>
                        <a:pt x="612710" y="387"/>
                      </a:lnTo>
                      <a:lnTo>
                        <a:pt x="612710" y="1270487"/>
                      </a:lnTo>
                      <a:lnTo>
                        <a:pt x="752" y="1270487"/>
                      </a:lnTo>
                      <a:close/>
                    </a:path>
                  </a:pathLst>
                </a:custGeom>
              </p:spPr>
            </p:pic>
            <p:pic>
              <p:nvPicPr>
                <p:cNvPr id="1572" name="Picture 1571">
                  <a:extLst>
                    <a:ext uri="{FF2B5EF4-FFF2-40B4-BE49-F238E27FC236}">
                      <a16:creationId xmlns:a16="http://schemas.microsoft.com/office/drawing/2014/main" id="{753D96C5-E512-4C2B-AE23-5C7FE9BFCFFB}"/>
                    </a:ext>
                  </a:extLst>
                </p:cNvPr>
                <p:cNvPicPr>
                  <a:picLocks noChangeAspect="1"/>
                </p:cNvPicPr>
                <p:nvPr/>
              </p:nvPicPr>
              <p:blipFill>
                <a:blip r:embed="rId67"/>
                <a:stretch>
                  <a:fillRect/>
                </a:stretch>
              </p:blipFill>
              <p:spPr>
                <a:xfrm>
                  <a:off x="4367801" y="5237740"/>
                  <a:ext cx="1091131" cy="727421"/>
                </a:xfrm>
                <a:custGeom>
                  <a:avLst/>
                  <a:gdLst>
                    <a:gd name="connsiteX0" fmla="*/ 950 w 1091131"/>
                    <a:gd name="connsiteY0" fmla="*/ 347 h 727421"/>
                    <a:gd name="connsiteX1" fmla="*/ 1092082 w 1091131"/>
                    <a:gd name="connsiteY1" fmla="*/ 347 h 727421"/>
                    <a:gd name="connsiteX2" fmla="*/ 1092082 w 1091131"/>
                    <a:gd name="connsiteY2" fmla="*/ 727768 h 727421"/>
                    <a:gd name="connsiteX3" fmla="*/ 950 w 1091131"/>
                    <a:gd name="connsiteY3" fmla="*/ 727768 h 727421"/>
                  </a:gdLst>
                  <a:ahLst/>
                  <a:cxnLst>
                    <a:cxn ang="0">
                      <a:pos x="connsiteX0" y="connsiteY0"/>
                    </a:cxn>
                    <a:cxn ang="0">
                      <a:pos x="connsiteX1" y="connsiteY1"/>
                    </a:cxn>
                    <a:cxn ang="0">
                      <a:pos x="connsiteX2" y="connsiteY2"/>
                    </a:cxn>
                    <a:cxn ang="0">
                      <a:pos x="connsiteX3" y="connsiteY3"/>
                    </a:cxn>
                  </a:cxnLst>
                  <a:rect l="l" t="t" r="r" b="b"/>
                  <a:pathLst>
                    <a:path w="1091131" h="727421">
                      <a:moveTo>
                        <a:pt x="950" y="347"/>
                      </a:moveTo>
                      <a:lnTo>
                        <a:pt x="1092082" y="347"/>
                      </a:lnTo>
                      <a:lnTo>
                        <a:pt x="1092082" y="727768"/>
                      </a:lnTo>
                      <a:lnTo>
                        <a:pt x="950" y="727768"/>
                      </a:lnTo>
                      <a:close/>
                    </a:path>
                  </a:pathLst>
                </a:custGeom>
              </p:spPr>
            </p:pic>
            <p:pic>
              <p:nvPicPr>
                <p:cNvPr id="1573" name="Picture 1572">
                  <a:extLst>
                    <a:ext uri="{FF2B5EF4-FFF2-40B4-BE49-F238E27FC236}">
                      <a16:creationId xmlns:a16="http://schemas.microsoft.com/office/drawing/2014/main" id="{52C3B442-3E6B-449C-9FF1-41C133553BB6}"/>
                    </a:ext>
                  </a:extLst>
                </p:cNvPr>
                <p:cNvPicPr>
                  <a:picLocks noChangeAspect="1"/>
                </p:cNvPicPr>
                <p:nvPr/>
              </p:nvPicPr>
              <p:blipFill>
                <a:blip r:embed="rId68"/>
                <a:stretch>
                  <a:fillRect/>
                </a:stretch>
              </p:blipFill>
              <p:spPr>
                <a:xfrm>
                  <a:off x="4286976" y="4741247"/>
                  <a:ext cx="1125770" cy="663916"/>
                </a:xfrm>
                <a:custGeom>
                  <a:avLst/>
                  <a:gdLst>
                    <a:gd name="connsiteX0" fmla="*/ 936 w 1125770"/>
                    <a:gd name="connsiteY0" fmla="*/ 261 h 663916"/>
                    <a:gd name="connsiteX1" fmla="*/ 1126707 w 1125770"/>
                    <a:gd name="connsiteY1" fmla="*/ 261 h 663916"/>
                    <a:gd name="connsiteX2" fmla="*/ 1126707 w 1125770"/>
                    <a:gd name="connsiteY2" fmla="*/ 664177 h 663916"/>
                    <a:gd name="connsiteX3" fmla="*/ 936 w 1125770"/>
                    <a:gd name="connsiteY3" fmla="*/ 664177 h 663916"/>
                  </a:gdLst>
                  <a:ahLst/>
                  <a:cxnLst>
                    <a:cxn ang="0">
                      <a:pos x="connsiteX0" y="connsiteY0"/>
                    </a:cxn>
                    <a:cxn ang="0">
                      <a:pos x="connsiteX1" y="connsiteY1"/>
                    </a:cxn>
                    <a:cxn ang="0">
                      <a:pos x="connsiteX2" y="connsiteY2"/>
                    </a:cxn>
                    <a:cxn ang="0">
                      <a:pos x="connsiteX3" y="connsiteY3"/>
                    </a:cxn>
                  </a:cxnLst>
                  <a:rect l="l" t="t" r="r" b="b"/>
                  <a:pathLst>
                    <a:path w="1125770" h="663916">
                      <a:moveTo>
                        <a:pt x="936" y="261"/>
                      </a:moveTo>
                      <a:lnTo>
                        <a:pt x="1126707" y="261"/>
                      </a:lnTo>
                      <a:lnTo>
                        <a:pt x="1126707" y="664177"/>
                      </a:lnTo>
                      <a:lnTo>
                        <a:pt x="936" y="664177"/>
                      </a:lnTo>
                      <a:close/>
                    </a:path>
                  </a:pathLst>
                </a:custGeom>
              </p:spPr>
            </p:pic>
            <p:pic>
              <p:nvPicPr>
                <p:cNvPr id="1574" name="Picture 1573">
                  <a:extLst>
                    <a:ext uri="{FF2B5EF4-FFF2-40B4-BE49-F238E27FC236}">
                      <a16:creationId xmlns:a16="http://schemas.microsoft.com/office/drawing/2014/main" id="{E8852DB8-4532-44D4-9D33-98DD5FD48420}"/>
                    </a:ext>
                  </a:extLst>
                </p:cNvPr>
                <p:cNvPicPr>
                  <a:picLocks noChangeAspect="1"/>
                </p:cNvPicPr>
                <p:nvPr/>
              </p:nvPicPr>
              <p:blipFill>
                <a:blip r:embed="rId69"/>
                <a:stretch>
                  <a:fillRect/>
                </a:stretch>
              </p:blipFill>
              <p:spPr>
                <a:xfrm>
                  <a:off x="4454398" y="4452587"/>
                  <a:ext cx="969894" cy="663916"/>
                </a:xfrm>
                <a:custGeom>
                  <a:avLst/>
                  <a:gdLst>
                    <a:gd name="connsiteX0" fmla="*/ 965 w 969894"/>
                    <a:gd name="connsiteY0" fmla="*/ 211 h 663916"/>
                    <a:gd name="connsiteX1" fmla="*/ 970860 w 969894"/>
                    <a:gd name="connsiteY1" fmla="*/ 211 h 663916"/>
                    <a:gd name="connsiteX2" fmla="*/ 970860 w 969894"/>
                    <a:gd name="connsiteY2" fmla="*/ 664127 h 663916"/>
                    <a:gd name="connsiteX3" fmla="*/ 965 w 969894"/>
                    <a:gd name="connsiteY3" fmla="*/ 664127 h 663916"/>
                  </a:gdLst>
                  <a:ahLst/>
                  <a:cxnLst>
                    <a:cxn ang="0">
                      <a:pos x="connsiteX0" y="connsiteY0"/>
                    </a:cxn>
                    <a:cxn ang="0">
                      <a:pos x="connsiteX1" y="connsiteY1"/>
                    </a:cxn>
                    <a:cxn ang="0">
                      <a:pos x="connsiteX2" y="connsiteY2"/>
                    </a:cxn>
                    <a:cxn ang="0">
                      <a:pos x="connsiteX3" y="connsiteY3"/>
                    </a:cxn>
                  </a:cxnLst>
                  <a:rect l="l" t="t" r="r" b="b"/>
                  <a:pathLst>
                    <a:path w="969894" h="663916">
                      <a:moveTo>
                        <a:pt x="965" y="211"/>
                      </a:moveTo>
                      <a:lnTo>
                        <a:pt x="970860" y="211"/>
                      </a:lnTo>
                      <a:lnTo>
                        <a:pt x="970860" y="664127"/>
                      </a:lnTo>
                      <a:lnTo>
                        <a:pt x="965" y="664127"/>
                      </a:lnTo>
                      <a:close/>
                    </a:path>
                  </a:pathLst>
                </a:custGeom>
              </p:spPr>
            </p:pic>
            <p:pic>
              <p:nvPicPr>
                <p:cNvPr id="1575" name="Picture 1574">
                  <a:extLst>
                    <a:ext uri="{FF2B5EF4-FFF2-40B4-BE49-F238E27FC236}">
                      <a16:creationId xmlns:a16="http://schemas.microsoft.com/office/drawing/2014/main" id="{B4A71B22-745B-49A2-9C8E-406800FDBF36}"/>
                    </a:ext>
                  </a:extLst>
                </p:cNvPr>
                <p:cNvPicPr>
                  <a:picLocks noChangeAspect="1"/>
                </p:cNvPicPr>
                <p:nvPr/>
              </p:nvPicPr>
              <p:blipFill>
                <a:blip r:embed="rId70"/>
                <a:stretch>
                  <a:fillRect/>
                </a:stretch>
              </p:blipFill>
              <p:spPr>
                <a:xfrm>
                  <a:off x="3698111" y="3627022"/>
                  <a:ext cx="814018" cy="1108451"/>
                </a:xfrm>
                <a:custGeom>
                  <a:avLst/>
                  <a:gdLst>
                    <a:gd name="connsiteX0" fmla="*/ 834 w 814018"/>
                    <a:gd name="connsiteY0" fmla="*/ 68 h 1108451"/>
                    <a:gd name="connsiteX1" fmla="*/ 814853 w 814018"/>
                    <a:gd name="connsiteY1" fmla="*/ 68 h 1108451"/>
                    <a:gd name="connsiteX2" fmla="*/ 814853 w 814018"/>
                    <a:gd name="connsiteY2" fmla="*/ 1108519 h 1108451"/>
                    <a:gd name="connsiteX3" fmla="*/ 834 w 814018"/>
                    <a:gd name="connsiteY3" fmla="*/ 1108519 h 1108451"/>
                  </a:gdLst>
                  <a:ahLst/>
                  <a:cxnLst>
                    <a:cxn ang="0">
                      <a:pos x="connsiteX0" y="connsiteY0"/>
                    </a:cxn>
                    <a:cxn ang="0">
                      <a:pos x="connsiteX1" y="connsiteY1"/>
                    </a:cxn>
                    <a:cxn ang="0">
                      <a:pos x="connsiteX2" y="connsiteY2"/>
                    </a:cxn>
                    <a:cxn ang="0">
                      <a:pos x="connsiteX3" y="connsiteY3"/>
                    </a:cxn>
                  </a:cxnLst>
                  <a:rect l="l" t="t" r="r" b="b"/>
                  <a:pathLst>
                    <a:path w="814018" h="1108451">
                      <a:moveTo>
                        <a:pt x="834" y="68"/>
                      </a:moveTo>
                      <a:lnTo>
                        <a:pt x="814853" y="68"/>
                      </a:lnTo>
                      <a:lnTo>
                        <a:pt x="814853" y="1108519"/>
                      </a:lnTo>
                      <a:lnTo>
                        <a:pt x="834" y="1108519"/>
                      </a:lnTo>
                      <a:close/>
                    </a:path>
                  </a:pathLst>
                </a:custGeom>
              </p:spPr>
            </p:pic>
            <p:pic>
              <p:nvPicPr>
                <p:cNvPr id="1576" name="Picture 1575">
                  <a:extLst>
                    <a:ext uri="{FF2B5EF4-FFF2-40B4-BE49-F238E27FC236}">
                      <a16:creationId xmlns:a16="http://schemas.microsoft.com/office/drawing/2014/main" id="{2FC34DD3-721D-45F2-B3CF-963F317A989F}"/>
                    </a:ext>
                  </a:extLst>
                </p:cNvPr>
                <p:cNvPicPr>
                  <a:picLocks noChangeAspect="1"/>
                </p:cNvPicPr>
                <p:nvPr/>
              </p:nvPicPr>
              <p:blipFill>
                <a:blip r:embed="rId71"/>
                <a:stretch>
                  <a:fillRect/>
                </a:stretch>
              </p:blipFill>
              <p:spPr>
                <a:xfrm>
                  <a:off x="4079141" y="3811764"/>
                  <a:ext cx="698555" cy="1027626"/>
                </a:xfrm>
                <a:custGeom>
                  <a:avLst/>
                  <a:gdLst>
                    <a:gd name="connsiteX0" fmla="*/ 900 w 698555"/>
                    <a:gd name="connsiteY0" fmla="*/ 100 h 1027626"/>
                    <a:gd name="connsiteX1" fmla="*/ 699456 w 698555"/>
                    <a:gd name="connsiteY1" fmla="*/ 100 h 1027626"/>
                    <a:gd name="connsiteX2" fmla="*/ 699456 w 698555"/>
                    <a:gd name="connsiteY2" fmla="*/ 1027727 h 1027626"/>
                    <a:gd name="connsiteX3" fmla="*/ 900 w 698555"/>
                    <a:gd name="connsiteY3" fmla="*/ 1027727 h 1027626"/>
                  </a:gdLst>
                  <a:ahLst/>
                  <a:cxnLst>
                    <a:cxn ang="0">
                      <a:pos x="connsiteX0" y="connsiteY0"/>
                    </a:cxn>
                    <a:cxn ang="0">
                      <a:pos x="connsiteX1" y="connsiteY1"/>
                    </a:cxn>
                    <a:cxn ang="0">
                      <a:pos x="connsiteX2" y="connsiteY2"/>
                    </a:cxn>
                    <a:cxn ang="0">
                      <a:pos x="connsiteX3" y="connsiteY3"/>
                    </a:cxn>
                  </a:cxnLst>
                  <a:rect l="l" t="t" r="r" b="b"/>
                  <a:pathLst>
                    <a:path w="698555" h="1027626">
                      <a:moveTo>
                        <a:pt x="900" y="100"/>
                      </a:moveTo>
                      <a:lnTo>
                        <a:pt x="699456" y="100"/>
                      </a:lnTo>
                      <a:lnTo>
                        <a:pt x="699456" y="1027727"/>
                      </a:lnTo>
                      <a:lnTo>
                        <a:pt x="900" y="1027727"/>
                      </a:lnTo>
                      <a:close/>
                    </a:path>
                  </a:pathLst>
                </a:custGeom>
              </p:spPr>
            </p:pic>
            <p:pic>
              <p:nvPicPr>
                <p:cNvPr id="1577" name="Picture 1576">
                  <a:extLst>
                    <a:ext uri="{FF2B5EF4-FFF2-40B4-BE49-F238E27FC236}">
                      <a16:creationId xmlns:a16="http://schemas.microsoft.com/office/drawing/2014/main" id="{8AC36BBF-CBDD-406E-A4FB-6CADFBA89C02}"/>
                    </a:ext>
                  </a:extLst>
                </p:cNvPr>
                <p:cNvPicPr>
                  <a:picLocks noChangeAspect="1"/>
                </p:cNvPicPr>
                <p:nvPr/>
              </p:nvPicPr>
              <p:blipFill>
                <a:blip r:embed="rId72"/>
                <a:stretch>
                  <a:fillRect/>
                </a:stretch>
              </p:blipFill>
              <p:spPr>
                <a:xfrm>
                  <a:off x="4113781" y="4169701"/>
                  <a:ext cx="600411" cy="917936"/>
                </a:xfrm>
                <a:custGeom>
                  <a:avLst/>
                  <a:gdLst>
                    <a:gd name="connsiteX0" fmla="*/ 906 w 600411"/>
                    <a:gd name="connsiteY0" fmla="*/ 162 h 917936"/>
                    <a:gd name="connsiteX1" fmla="*/ 601317 w 600411"/>
                    <a:gd name="connsiteY1" fmla="*/ 162 h 917936"/>
                    <a:gd name="connsiteX2" fmla="*/ 601317 w 600411"/>
                    <a:gd name="connsiteY2" fmla="*/ 918098 h 917936"/>
                    <a:gd name="connsiteX3" fmla="*/ 906 w 600411"/>
                    <a:gd name="connsiteY3" fmla="*/ 918098 h 917936"/>
                  </a:gdLst>
                  <a:ahLst/>
                  <a:cxnLst>
                    <a:cxn ang="0">
                      <a:pos x="connsiteX0" y="connsiteY0"/>
                    </a:cxn>
                    <a:cxn ang="0">
                      <a:pos x="connsiteX1" y="connsiteY1"/>
                    </a:cxn>
                    <a:cxn ang="0">
                      <a:pos x="connsiteX2" y="connsiteY2"/>
                    </a:cxn>
                    <a:cxn ang="0">
                      <a:pos x="connsiteX3" y="connsiteY3"/>
                    </a:cxn>
                  </a:cxnLst>
                  <a:rect l="l" t="t" r="r" b="b"/>
                  <a:pathLst>
                    <a:path w="600411" h="917936">
                      <a:moveTo>
                        <a:pt x="906" y="162"/>
                      </a:moveTo>
                      <a:lnTo>
                        <a:pt x="601317" y="162"/>
                      </a:lnTo>
                      <a:lnTo>
                        <a:pt x="601317" y="918098"/>
                      </a:lnTo>
                      <a:lnTo>
                        <a:pt x="906" y="918098"/>
                      </a:lnTo>
                      <a:close/>
                    </a:path>
                  </a:pathLst>
                </a:custGeom>
              </p:spPr>
            </p:pic>
            <p:pic>
              <p:nvPicPr>
                <p:cNvPr id="1578" name="Picture 1577">
                  <a:extLst>
                    <a:ext uri="{FF2B5EF4-FFF2-40B4-BE49-F238E27FC236}">
                      <a16:creationId xmlns:a16="http://schemas.microsoft.com/office/drawing/2014/main" id="{6A461CA8-F240-4429-95BE-D13D932350EC}"/>
                    </a:ext>
                  </a:extLst>
                </p:cNvPr>
                <p:cNvPicPr>
                  <a:picLocks noChangeAspect="1"/>
                </p:cNvPicPr>
                <p:nvPr/>
              </p:nvPicPr>
              <p:blipFill>
                <a:blip r:embed="rId73"/>
                <a:stretch>
                  <a:fillRect/>
                </a:stretch>
              </p:blipFill>
              <p:spPr>
                <a:xfrm>
                  <a:off x="3115020" y="3644342"/>
                  <a:ext cx="421442" cy="704328"/>
                </a:xfrm>
                <a:custGeom>
                  <a:avLst/>
                  <a:gdLst>
                    <a:gd name="connsiteX0" fmla="*/ 733 w 421442"/>
                    <a:gd name="connsiteY0" fmla="*/ 71 h 704328"/>
                    <a:gd name="connsiteX1" fmla="*/ 422176 w 421442"/>
                    <a:gd name="connsiteY1" fmla="*/ 71 h 704328"/>
                    <a:gd name="connsiteX2" fmla="*/ 422176 w 421442"/>
                    <a:gd name="connsiteY2" fmla="*/ 704399 h 704328"/>
                    <a:gd name="connsiteX3" fmla="*/ 733 w 421442"/>
                    <a:gd name="connsiteY3" fmla="*/ 704399 h 704328"/>
                  </a:gdLst>
                  <a:ahLst/>
                  <a:cxnLst>
                    <a:cxn ang="0">
                      <a:pos x="connsiteX0" y="connsiteY0"/>
                    </a:cxn>
                    <a:cxn ang="0">
                      <a:pos x="connsiteX1" y="connsiteY1"/>
                    </a:cxn>
                    <a:cxn ang="0">
                      <a:pos x="connsiteX2" y="connsiteY2"/>
                    </a:cxn>
                    <a:cxn ang="0">
                      <a:pos x="connsiteX3" y="connsiteY3"/>
                    </a:cxn>
                  </a:cxnLst>
                  <a:rect l="l" t="t" r="r" b="b"/>
                  <a:pathLst>
                    <a:path w="421442" h="704328">
                      <a:moveTo>
                        <a:pt x="733" y="71"/>
                      </a:moveTo>
                      <a:lnTo>
                        <a:pt x="422176" y="71"/>
                      </a:lnTo>
                      <a:lnTo>
                        <a:pt x="422176" y="704399"/>
                      </a:lnTo>
                      <a:lnTo>
                        <a:pt x="733" y="704399"/>
                      </a:lnTo>
                      <a:close/>
                    </a:path>
                  </a:pathLst>
                </a:custGeom>
              </p:spPr>
            </p:pic>
            <p:pic>
              <p:nvPicPr>
                <p:cNvPr id="1579" name="Picture 1578">
                  <a:extLst>
                    <a:ext uri="{FF2B5EF4-FFF2-40B4-BE49-F238E27FC236}">
                      <a16:creationId xmlns:a16="http://schemas.microsoft.com/office/drawing/2014/main" id="{17CBF135-371C-4816-8FEA-2F4E36EE2105}"/>
                    </a:ext>
                  </a:extLst>
                </p:cNvPr>
                <p:cNvPicPr>
                  <a:picLocks noChangeAspect="1"/>
                </p:cNvPicPr>
                <p:nvPr/>
              </p:nvPicPr>
              <p:blipFill>
                <a:blip r:embed="rId74"/>
                <a:stretch>
                  <a:fillRect/>
                </a:stretch>
              </p:blipFill>
              <p:spPr>
                <a:xfrm>
                  <a:off x="2676258" y="3829084"/>
                  <a:ext cx="796699" cy="658142"/>
                </a:xfrm>
                <a:custGeom>
                  <a:avLst/>
                  <a:gdLst>
                    <a:gd name="connsiteX0" fmla="*/ 657 w 796699"/>
                    <a:gd name="connsiteY0" fmla="*/ 103 h 658142"/>
                    <a:gd name="connsiteX1" fmla="*/ 797357 w 796699"/>
                    <a:gd name="connsiteY1" fmla="*/ 103 h 658142"/>
                    <a:gd name="connsiteX2" fmla="*/ 797357 w 796699"/>
                    <a:gd name="connsiteY2" fmla="*/ 658246 h 658142"/>
                    <a:gd name="connsiteX3" fmla="*/ 657 w 796699"/>
                    <a:gd name="connsiteY3" fmla="*/ 658246 h 658142"/>
                  </a:gdLst>
                  <a:ahLst/>
                  <a:cxnLst>
                    <a:cxn ang="0">
                      <a:pos x="connsiteX0" y="connsiteY0"/>
                    </a:cxn>
                    <a:cxn ang="0">
                      <a:pos x="connsiteX1" y="connsiteY1"/>
                    </a:cxn>
                    <a:cxn ang="0">
                      <a:pos x="connsiteX2" y="connsiteY2"/>
                    </a:cxn>
                    <a:cxn ang="0">
                      <a:pos x="connsiteX3" y="connsiteY3"/>
                    </a:cxn>
                  </a:cxnLst>
                  <a:rect l="l" t="t" r="r" b="b"/>
                  <a:pathLst>
                    <a:path w="796699" h="658142">
                      <a:moveTo>
                        <a:pt x="657" y="103"/>
                      </a:moveTo>
                      <a:lnTo>
                        <a:pt x="797357" y="103"/>
                      </a:lnTo>
                      <a:lnTo>
                        <a:pt x="797357" y="658246"/>
                      </a:lnTo>
                      <a:lnTo>
                        <a:pt x="657" y="658246"/>
                      </a:lnTo>
                      <a:close/>
                    </a:path>
                  </a:pathLst>
                </a:custGeom>
              </p:spPr>
            </p:pic>
            <p:pic>
              <p:nvPicPr>
                <p:cNvPr id="1580" name="Picture 1579">
                  <a:extLst>
                    <a:ext uri="{FF2B5EF4-FFF2-40B4-BE49-F238E27FC236}">
                      <a16:creationId xmlns:a16="http://schemas.microsoft.com/office/drawing/2014/main" id="{627E2693-0170-436E-96B3-E42917A0F699}"/>
                    </a:ext>
                  </a:extLst>
                </p:cNvPr>
                <p:cNvPicPr>
                  <a:picLocks noChangeAspect="1"/>
                </p:cNvPicPr>
                <p:nvPr/>
              </p:nvPicPr>
              <p:blipFill>
                <a:blip r:embed="rId75"/>
                <a:stretch>
                  <a:fillRect/>
                </a:stretch>
              </p:blipFill>
              <p:spPr>
                <a:xfrm>
                  <a:off x="2976463" y="3788671"/>
                  <a:ext cx="669689" cy="756287"/>
                </a:xfrm>
                <a:custGeom>
                  <a:avLst/>
                  <a:gdLst>
                    <a:gd name="connsiteX0" fmla="*/ 709 w 669689"/>
                    <a:gd name="connsiteY0" fmla="*/ 96 h 756287"/>
                    <a:gd name="connsiteX1" fmla="*/ 670399 w 669689"/>
                    <a:gd name="connsiteY1" fmla="*/ 96 h 756287"/>
                    <a:gd name="connsiteX2" fmla="*/ 670399 w 669689"/>
                    <a:gd name="connsiteY2" fmla="*/ 756383 h 756287"/>
                    <a:gd name="connsiteX3" fmla="*/ 709 w 669689"/>
                    <a:gd name="connsiteY3" fmla="*/ 756383 h 756287"/>
                  </a:gdLst>
                  <a:ahLst/>
                  <a:cxnLst>
                    <a:cxn ang="0">
                      <a:pos x="connsiteX0" y="connsiteY0"/>
                    </a:cxn>
                    <a:cxn ang="0">
                      <a:pos x="connsiteX1" y="connsiteY1"/>
                    </a:cxn>
                    <a:cxn ang="0">
                      <a:pos x="connsiteX2" y="connsiteY2"/>
                    </a:cxn>
                    <a:cxn ang="0">
                      <a:pos x="connsiteX3" y="connsiteY3"/>
                    </a:cxn>
                  </a:cxnLst>
                  <a:rect l="l" t="t" r="r" b="b"/>
                  <a:pathLst>
                    <a:path w="669689" h="756287">
                      <a:moveTo>
                        <a:pt x="709" y="96"/>
                      </a:moveTo>
                      <a:lnTo>
                        <a:pt x="670399" y="96"/>
                      </a:lnTo>
                      <a:lnTo>
                        <a:pt x="670399" y="756383"/>
                      </a:lnTo>
                      <a:lnTo>
                        <a:pt x="709" y="756383"/>
                      </a:lnTo>
                      <a:close/>
                    </a:path>
                  </a:pathLst>
                </a:custGeom>
              </p:spPr>
            </p:pic>
            <p:pic>
              <p:nvPicPr>
                <p:cNvPr id="1581" name="Picture 1580">
                  <a:extLst>
                    <a:ext uri="{FF2B5EF4-FFF2-40B4-BE49-F238E27FC236}">
                      <a16:creationId xmlns:a16="http://schemas.microsoft.com/office/drawing/2014/main" id="{08554256-1283-4F95-877B-0818FFB5BA89}"/>
                    </a:ext>
                  </a:extLst>
                </p:cNvPr>
                <p:cNvPicPr>
                  <a:picLocks noChangeAspect="1"/>
                </p:cNvPicPr>
                <p:nvPr/>
              </p:nvPicPr>
              <p:blipFill>
                <a:blip r:embed="rId76"/>
                <a:stretch>
                  <a:fillRect/>
                </a:stretch>
              </p:blipFill>
              <p:spPr>
                <a:xfrm>
                  <a:off x="3363267" y="3713620"/>
                  <a:ext cx="565772" cy="889070"/>
                </a:xfrm>
                <a:custGeom>
                  <a:avLst/>
                  <a:gdLst>
                    <a:gd name="connsiteX0" fmla="*/ 776 w 565772"/>
                    <a:gd name="connsiteY0" fmla="*/ 83 h 889070"/>
                    <a:gd name="connsiteX1" fmla="*/ 566548 w 565772"/>
                    <a:gd name="connsiteY1" fmla="*/ 83 h 889070"/>
                    <a:gd name="connsiteX2" fmla="*/ 566548 w 565772"/>
                    <a:gd name="connsiteY2" fmla="*/ 889153 h 889070"/>
                    <a:gd name="connsiteX3" fmla="*/ 776 w 565772"/>
                    <a:gd name="connsiteY3" fmla="*/ 889153 h 889070"/>
                  </a:gdLst>
                  <a:ahLst/>
                  <a:cxnLst>
                    <a:cxn ang="0">
                      <a:pos x="connsiteX0" y="connsiteY0"/>
                    </a:cxn>
                    <a:cxn ang="0">
                      <a:pos x="connsiteX1" y="connsiteY1"/>
                    </a:cxn>
                    <a:cxn ang="0">
                      <a:pos x="connsiteX2" y="connsiteY2"/>
                    </a:cxn>
                    <a:cxn ang="0">
                      <a:pos x="connsiteX3" y="connsiteY3"/>
                    </a:cxn>
                  </a:cxnLst>
                  <a:rect l="l" t="t" r="r" b="b"/>
                  <a:pathLst>
                    <a:path w="565772" h="889070">
                      <a:moveTo>
                        <a:pt x="776" y="83"/>
                      </a:moveTo>
                      <a:lnTo>
                        <a:pt x="566548" y="83"/>
                      </a:lnTo>
                      <a:lnTo>
                        <a:pt x="566548" y="889153"/>
                      </a:lnTo>
                      <a:lnTo>
                        <a:pt x="776" y="889153"/>
                      </a:lnTo>
                      <a:close/>
                    </a:path>
                  </a:pathLst>
                </a:custGeom>
              </p:spPr>
            </p:pic>
            <p:pic>
              <p:nvPicPr>
                <p:cNvPr id="1582" name="Picture 1581">
                  <a:extLst>
                    <a:ext uri="{FF2B5EF4-FFF2-40B4-BE49-F238E27FC236}">
                      <a16:creationId xmlns:a16="http://schemas.microsoft.com/office/drawing/2014/main" id="{7FEF0BCD-8D94-44E5-AAAA-D85A51BA8D77}"/>
                    </a:ext>
                  </a:extLst>
                </p:cNvPr>
                <p:cNvPicPr>
                  <a:picLocks noChangeAspect="1"/>
                </p:cNvPicPr>
                <p:nvPr/>
              </p:nvPicPr>
              <p:blipFill>
                <a:blip r:embed="rId77"/>
                <a:stretch>
                  <a:fillRect/>
                </a:stretch>
              </p:blipFill>
              <p:spPr>
                <a:xfrm>
                  <a:off x="3784709" y="3725166"/>
                  <a:ext cx="606184" cy="941028"/>
                </a:xfrm>
                <a:custGeom>
                  <a:avLst/>
                  <a:gdLst>
                    <a:gd name="connsiteX0" fmla="*/ 849 w 606184"/>
                    <a:gd name="connsiteY0" fmla="*/ 85 h 941028"/>
                    <a:gd name="connsiteX1" fmla="*/ 607034 w 606184"/>
                    <a:gd name="connsiteY1" fmla="*/ 85 h 941028"/>
                    <a:gd name="connsiteX2" fmla="*/ 607034 w 606184"/>
                    <a:gd name="connsiteY2" fmla="*/ 941114 h 941028"/>
                    <a:gd name="connsiteX3" fmla="*/ 849 w 606184"/>
                    <a:gd name="connsiteY3" fmla="*/ 941114 h 941028"/>
                  </a:gdLst>
                  <a:ahLst/>
                  <a:cxnLst>
                    <a:cxn ang="0">
                      <a:pos x="connsiteX0" y="connsiteY0"/>
                    </a:cxn>
                    <a:cxn ang="0">
                      <a:pos x="connsiteX1" y="connsiteY1"/>
                    </a:cxn>
                    <a:cxn ang="0">
                      <a:pos x="connsiteX2" y="connsiteY2"/>
                    </a:cxn>
                    <a:cxn ang="0">
                      <a:pos x="connsiteX3" y="connsiteY3"/>
                    </a:cxn>
                  </a:cxnLst>
                  <a:rect l="l" t="t" r="r" b="b"/>
                  <a:pathLst>
                    <a:path w="606184" h="941028">
                      <a:moveTo>
                        <a:pt x="849" y="85"/>
                      </a:moveTo>
                      <a:lnTo>
                        <a:pt x="607034" y="85"/>
                      </a:lnTo>
                      <a:lnTo>
                        <a:pt x="607034" y="941114"/>
                      </a:lnTo>
                      <a:lnTo>
                        <a:pt x="849" y="941114"/>
                      </a:lnTo>
                      <a:close/>
                    </a:path>
                  </a:pathLst>
                </a:custGeom>
              </p:spPr>
            </p:pic>
            <p:pic>
              <p:nvPicPr>
                <p:cNvPr id="1583" name="Picture 1582">
                  <a:extLst>
                    <a:ext uri="{FF2B5EF4-FFF2-40B4-BE49-F238E27FC236}">
                      <a16:creationId xmlns:a16="http://schemas.microsoft.com/office/drawing/2014/main" id="{1DBFCB7F-4020-42A7-B4C7-CFE700CDEB0D}"/>
                    </a:ext>
                  </a:extLst>
                </p:cNvPr>
                <p:cNvPicPr>
                  <a:picLocks noChangeAspect="1"/>
                </p:cNvPicPr>
                <p:nvPr/>
              </p:nvPicPr>
              <p:blipFill>
                <a:blip r:embed="rId78"/>
                <a:stretch>
                  <a:fillRect/>
                </a:stretch>
              </p:blipFill>
              <p:spPr>
                <a:xfrm>
                  <a:off x="3784709" y="3875269"/>
                  <a:ext cx="733194" cy="1085358"/>
                </a:xfrm>
                <a:custGeom>
                  <a:avLst/>
                  <a:gdLst>
                    <a:gd name="connsiteX0" fmla="*/ 849 w 733194"/>
                    <a:gd name="connsiteY0" fmla="*/ 111 h 1085358"/>
                    <a:gd name="connsiteX1" fmla="*/ 734044 w 733194"/>
                    <a:gd name="connsiteY1" fmla="*/ 111 h 1085358"/>
                    <a:gd name="connsiteX2" fmla="*/ 734044 w 733194"/>
                    <a:gd name="connsiteY2" fmla="*/ 1085469 h 1085358"/>
                    <a:gd name="connsiteX3" fmla="*/ 849 w 733194"/>
                    <a:gd name="connsiteY3" fmla="*/ 1085469 h 1085358"/>
                  </a:gdLst>
                  <a:ahLst/>
                  <a:cxnLst>
                    <a:cxn ang="0">
                      <a:pos x="connsiteX0" y="connsiteY0"/>
                    </a:cxn>
                    <a:cxn ang="0">
                      <a:pos x="connsiteX1" y="connsiteY1"/>
                    </a:cxn>
                    <a:cxn ang="0">
                      <a:pos x="connsiteX2" y="connsiteY2"/>
                    </a:cxn>
                    <a:cxn ang="0">
                      <a:pos x="connsiteX3" y="connsiteY3"/>
                    </a:cxn>
                  </a:cxnLst>
                  <a:rect l="l" t="t" r="r" b="b"/>
                  <a:pathLst>
                    <a:path w="733194" h="1085358">
                      <a:moveTo>
                        <a:pt x="849" y="111"/>
                      </a:moveTo>
                      <a:lnTo>
                        <a:pt x="734044" y="111"/>
                      </a:lnTo>
                      <a:lnTo>
                        <a:pt x="734044" y="1085469"/>
                      </a:lnTo>
                      <a:lnTo>
                        <a:pt x="849" y="1085469"/>
                      </a:lnTo>
                      <a:close/>
                    </a:path>
                  </a:pathLst>
                </a:custGeom>
              </p:spPr>
            </p:pic>
            <p:pic>
              <p:nvPicPr>
                <p:cNvPr id="1584" name="Picture 1583">
                  <a:extLst>
                    <a:ext uri="{FF2B5EF4-FFF2-40B4-BE49-F238E27FC236}">
                      <a16:creationId xmlns:a16="http://schemas.microsoft.com/office/drawing/2014/main" id="{20CA19B5-0F88-4A05-BD50-1A13F863DAA9}"/>
                    </a:ext>
                  </a:extLst>
                </p:cNvPr>
                <p:cNvPicPr>
                  <a:picLocks noChangeAspect="1"/>
                </p:cNvPicPr>
                <p:nvPr/>
              </p:nvPicPr>
              <p:blipFill>
                <a:blip r:embed="rId79"/>
                <a:stretch>
                  <a:fillRect/>
                </a:stretch>
              </p:blipFill>
              <p:spPr>
                <a:xfrm>
                  <a:off x="3952131" y="3944547"/>
                  <a:ext cx="952575" cy="1235461"/>
                </a:xfrm>
                <a:custGeom>
                  <a:avLst/>
                  <a:gdLst>
                    <a:gd name="connsiteX0" fmla="*/ 878 w 952575"/>
                    <a:gd name="connsiteY0" fmla="*/ 123 h 1235461"/>
                    <a:gd name="connsiteX1" fmla="*/ 953454 w 952575"/>
                    <a:gd name="connsiteY1" fmla="*/ 123 h 1235461"/>
                    <a:gd name="connsiteX2" fmla="*/ 953454 w 952575"/>
                    <a:gd name="connsiteY2" fmla="*/ 1235584 h 1235461"/>
                    <a:gd name="connsiteX3" fmla="*/ 878 w 952575"/>
                    <a:gd name="connsiteY3" fmla="*/ 1235584 h 1235461"/>
                  </a:gdLst>
                  <a:ahLst/>
                  <a:cxnLst>
                    <a:cxn ang="0">
                      <a:pos x="connsiteX0" y="connsiteY0"/>
                    </a:cxn>
                    <a:cxn ang="0">
                      <a:pos x="connsiteX1" y="connsiteY1"/>
                    </a:cxn>
                    <a:cxn ang="0">
                      <a:pos x="connsiteX2" y="connsiteY2"/>
                    </a:cxn>
                    <a:cxn ang="0">
                      <a:pos x="connsiteX3" y="connsiteY3"/>
                    </a:cxn>
                  </a:cxnLst>
                  <a:rect l="l" t="t" r="r" b="b"/>
                  <a:pathLst>
                    <a:path w="952575" h="1235461">
                      <a:moveTo>
                        <a:pt x="878" y="123"/>
                      </a:moveTo>
                      <a:lnTo>
                        <a:pt x="953454" y="123"/>
                      </a:lnTo>
                      <a:lnTo>
                        <a:pt x="953454" y="1235584"/>
                      </a:lnTo>
                      <a:lnTo>
                        <a:pt x="878" y="1235584"/>
                      </a:lnTo>
                      <a:close/>
                    </a:path>
                  </a:pathLst>
                </a:custGeom>
              </p:spPr>
            </p:pic>
            <p:pic>
              <p:nvPicPr>
                <p:cNvPr id="1585" name="Picture 1584">
                  <a:extLst>
                    <a:ext uri="{FF2B5EF4-FFF2-40B4-BE49-F238E27FC236}">
                      <a16:creationId xmlns:a16="http://schemas.microsoft.com/office/drawing/2014/main" id="{C03F9CAC-2C04-4034-B40E-8A5288E23816}"/>
                    </a:ext>
                  </a:extLst>
                </p:cNvPr>
                <p:cNvPicPr>
                  <a:picLocks noChangeAspect="1"/>
                </p:cNvPicPr>
                <p:nvPr/>
              </p:nvPicPr>
              <p:blipFill>
                <a:blip r:embed="rId80"/>
                <a:stretch>
                  <a:fillRect/>
                </a:stretch>
              </p:blipFill>
              <p:spPr>
                <a:xfrm>
                  <a:off x="2156671" y="5434029"/>
                  <a:ext cx="1033400" cy="588864"/>
                </a:xfrm>
                <a:custGeom>
                  <a:avLst/>
                  <a:gdLst>
                    <a:gd name="connsiteX0" fmla="*/ 567 w 1033400"/>
                    <a:gd name="connsiteY0" fmla="*/ 381 h 588864"/>
                    <a:gd name="connsiteX1" fmla="*/ 1033967 w 1033400"/>
                    <a:gd name="connsiteY1" fmla="*/ 381 h 588864"/>
                    <a:gd name="connsiteX2" fmla="*/ 1033967 w 1033400"/>
                    <a:gd name="connsiteY2" fmla="*/ 589246 h 588864"/>
                    <a:gd name="connsiteX3" fmla="*/ 567 w 1033400"/>
                    <a:gd name="connsiteY3" fmla="*/ 589246 h 588864"/>
                  </a:gdLst>
                  <a:ahLst/>
                  <a:cxnLst>
                    <a:cxn ang="0">
                      <a:pos x="connsiteX0" y="connsiteY0"/>
                    </a:cxn>
                    <a:cxn ang="0">
                      <a:pos x="connsiteX1" y="connsiteY1"/>
                    </a:cxn>
                    <a:cxn ang="0">
                      <a:pos x="connsiteX2" y="connsiteY2"/>
                    </a:cxn>
                    <a:cxn ang="0">
                      <a:pos x="connsiteX3" y="connsiteY3"/>
                    </a:cxn>
                  </a:cxnLst>
                  <a:rect l="l" t="t" r="r" b="b"/>
                  <a:pathLst>
                    <a:path w="1033400" h="588864">
                      <a:moveTo>
                        <a:pt x="567" y="381"/>
                      </a:moveTo>
                      <a:lnTo>
                        <a:pt x="1033967" y="381"/>
                      </a:lnTo>
                      <a:lnTo>
                        <a:pt x="1033967" y="589246"/>
                      </a:lnTo>
                      <a:lnTo>
                        <a:pt x="567" y="589246"/>
                      </a:lnTo>
                      <a:close/>
                    </a:path>
                  </a:pathLst>
                </a:custGeom>
              </p:spPr>
            </p:pic>
            <p:pic>
              <p:nvPicPr>
                <p:cNvPr id="1586" name="Picture 1585">
                  <a:extLst>
                    <a:ext uri="{FF2B5EF4-FFF2-40B4-BE49-F238E27FC236}">
                      <a16:creationId xmlns:a16="http://schemas.microsoft.com/office/drawing/2014/main" id="{FB85852B-176B-4831-B338-CDCA3DE8A2CB}"/>
                    </a:ext>
                  </a:extLst>
                </p:cNvPr>
                <p:cNvPicPr>
                  <a:picLocks noChangeAspect="1"/>
                </p:cNvPicPr>
                <p:nvPr/>
              </p:nvPicPr>
              <p:blipFill>
                <a:blip r:embed="rId81"/>
                <a:stretch>
                  <a:fillRect/>
                </a:stretch>
              </p:blipFill>
              <p:spPr>
                <a:xfrm>
                  <a:off x="2664711" y="4060011"/>
                  <a:ext cx="508040" cy="842884"/>
                </a:xfrm>
                <a:custGeom>
                  <a:avLst/>
                  <a:gdLst>
                    <a:gd name="connsiteX0" fmla="*/ 655 w 508040"/>
                    <a:gd name="connsiteY0" fmla="*/ 143 h 842884"/>
                    <a:gd name="connsiteX1" fmla="*/ 508696 w 508040"/>
                    <a:gd name="connsiteY1" fmla="*/ 143 h 842884"/>
                    <a:gd name="connsiteX2" fmla="*/ 508696 w 508040"/>
                    <a:gd name="connsiteY2" fmla="*/ 843028 h 842884"/>
                    <a:gd name="connsiteX3" fmla="*/ 655 w 508040"/>
                    <a:gd name="connsiteY3" fmla="*/ 843028 h 842884"/>
                  </a:gdLst>
                  <a:ahLst/>
                  <a:cxnLst>
                    <a:cxn ang="0">
                      <a:pos x="connsiteX0" y="connsiteY0"/>
                    </a:cxn>
                    <a:cxn ang="0">
                      <a:pos x="connsiteX1" y="connsiteY1"/>
                    </a:cxn>
                    <a:cxn ang="0">
                      <a:pos x="connsiteX2" y="connsiteY2"/>
                    </a:cxn>
                    <a:cxn ang="0">
                      <a:pos x="connsiteX3" y="connsiteY3"/>
                    </a:cxn>
                  </a:cxnLst>
                  <a:rect l="l" t="t" r="r" b="b"/>
                  <a:pathLst>
                    <a:path w="508040" h="842884">
                      <a:moveTo>
                        <a:pt x="655" y="143"/>
                      </a:moveTo>
                      <a:lnTo>
                        <a:pt x="508696" y="143"/>
                      </a:lnTo>
                      <a:lnTo>
                        <a:pt x="508696" y="843028"/>
                      </a:lnTo>
                      <a:lnTo>
                        <a:pt x="655" y="843028"/>
                      </a:lnTo>
                      <a:close/>
                    </a:path>
                  </a:pathLst>
                </a:custGeom>
              </p:spPr>
            </p:pic>
            <p:pic>
              <p:nvPicPr>
                <p:cNvPr id="1587" name="Picture 1586">
                  <a:extLst>
                    <a:ext uri="{FF2B5EF4-FFF2-40B4-BE49-F238E27FC236}">
                      <a16:creationId xmlns:a16="http://schemas.microsoft.com/office/drawing/2014/main" id="{18121DF6-73D8-4DCB-AD28-9C82C577F439}"/>
                    </a:ext>
                  </a:extLst>
                </p:cNvPr>
                <p:cNvPicPr>
                  <a:picLocks noChangeAspect="1"/>
                </p:cNvPicPr>
                <p:nvPr/>
              </p:nvPicPr>
              <p:blipFill>
                <a:blip r:embed="rId82"/>
                <a:stretch>
                  <a:fillRect/>
                </a:stretch>
              </p:blipFill>
              <p:spPr>
                <a:xfrm>
                  <a:off x="2197083" y="4804752"/>
                  <a:ext cx="952575" cy="479174"/>
                </a:xfrm>
                <a:custGeom>
                  <a:avLst/>
                  <a:gdLst>
                    <a:gd name="connsiteX0" fmla="*/ 574 w 952575"/>
                    <a:gd name="connsiteY0" fmla="*/ 272 h 479174"/>
                    <a:gd name="connsiteX1" fmla="*/ 953150 w 952575"/>
                    <a:gd name="connsiteY1" fmla="*/ 272 h 479174"/>
                    <a:gd name="connsiteX2" fmla="*/ 953150 w 952575"/>
                    <a:gd name="connsiteY2" fmla="*/ 479446 h 479174"/>
                    <a:gd name="connsiteX3" fmla="*/ 574 w 952575"/>
                    <a:gd name="connsiteY3" fmla="*/ 479446 h 479174"/>
                  </a:gdLst>
                  <a:ahLst/>
                  <a:cxnLst>
                    <a:cxn ang="0">
                      <a:pos x="connsiteX0" y="connsiteY0"/>
                    </a:cxn>
                    <a:cxn ang="0">
                      <a:pos x="connsiteX1" y="connsiteY1"/>
                    </a:cxn>
                    <a:cxn ang="0">
                      <a:pos x="connsiteX2" y="connsiteY2"/>
                    </a:cxn>
                    <a:cxn ang="0">
                      <a:pos x="connsiteX3" y="connsiteY3"/>
                    </a:cxn>
                  </a:cxnLst>
                  <a:rect l="l" t="t" r="r" b="b"/>
                  <a:pathLst>
                    <a:path w="952575" h="479174">
                      <a:moveTo>
                        <a:pt x="574" y="272"/>
                      </a:moveTo>
                      <a:lnTo>
                        <a:pt x="953150" y="272"/>
                      </a:lnTo>
                      <a:lnTo>
                        <a:pt x="953150" y="479446"/>
                      </a:lnTo>
                      <a:lnTo>
                        <a:pt x="574" y="479446"/>
                      </a:lnTo>
                      <a:close/>
                    </a:path>
                  </a:pathLst>
                </a:custGeom>
              </p:spPr>
            </p:pic>
            <p:sp>
              <p:nvSpPr>
                <p:cNvPr id="1588" name="Freeform: Shape 1587">
                  <a:extLst>
                    <a:ext uri="{FF2B5EF4-FFF2-40B4-BE49-F238E27FC236}">
                      <a16:creationId xmlns:a16="http://schemas.microsoft.com/office/drawing/2014/main" id="{6F2498A0-E29B-4633-A2E6-747ECED65322}"/>
                    </a:ext>
                  </a:extLst>
                </p:cNvPr>
                <p:cNvSpPr/>
                <p:nvPr/>
              </p:nvSpPr>
              <p:spPr>
                <a:xfrm>
                  <a:off x="2667367" y="5446751"/>
                  <a:ext cx="379037" cy="177883"/>
                </a:xfrm>
                <a:custGeom>
                  <a:avLst/>
                  <a:gdLst>
                    <a:gd name="connsiteX0" fmla="*/ 62609 w 379037"/>
                    <a:gd name="connsiteY0" fmla="*/ 45550 h 177883"/>
                    <a:gd name="connsiteX1" fmla="*/ 379038 w 379037"/>
                    <a:gd name="connsiteY1" fmla="*/ 146697 h 177883"/>
                    <a:gd name="connsiteX2" fmla="*/ 350691 w 379037"/>
                    <a:gd name="connsiteY2" fmla="*/ 165459 h 177883"/>
                    <a:gd name="connsiteX3" fmla="*/ 142799 w 379037"/>
                    <a:gd name="connsiteY3" fmla="*/ 165402 h 177883"/>
                    <a:gd name="connsiteX4" fmla="*/ 2972 w 379037"/>
                    <a:gd name="connsiteY4" fmla="*/ 0 h 177883"/>
                    <a:gd name="connsiteX5" fmla="*/ 62609 w 379037"/>
                    <a:gd name="connsiteY5" fmla="*/ 45550 h 17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37" h="177883">
                      <a:moveTo>
                        <a:pt x="62609" y="45550"/>
                      </a:moveTo>
                      <a:cubicBezTo>
                        <a:pt x="144415" y="126260"/>
                        <a:pt x="265594" y="164998"/>
                        <a:pt x="379038" y="146697"/>
                      </a:cubicBezTo>
                      <a:cubicBezTo>
                        <a:pt x="377710" y="158878"/>
                        <a:pt x="362815" y="163554"/>
                        <a:pt x="350691" y="165459"/>
                      </a:cubicBezTo>
                      <a:cubicBezTo>
                        <a:pt x="281586" y="176313"/>
                        <a:pt x="209421" y="186936"/>
                        <a:pt x="142799" y="165402"/>
                      </a:cubicBezTo>
                      <a:cubicBezTo>
                        <a:pt x="84721" y="146639"/>
                        <a:pt x="-18850" y="67777"/>
                        <a:pt x="2972" y="0"/>
                      </a:cubicBezTo>
                      <a:cubicBezTo>
                        <a:pt x="28259" y="9757"/>
                        <a:pt x="43154" y="26326"/>
                        <a:pt x="62609" y="45550"/>
                      </a:cubicBezTo>
                      <a:close/>
                    </a:path>
                  </a:pathLst>
                </a:custGeom>
                <a:solidFill>
                  <a:srgbClr val="DCDDDC"/>
                </a:solidFill>
                <a:ln w="5770" cap="flat">
                  <a:noFill/>
                  <a:prstDash val="solid"/>
                  <a:miter/>
                </a:ln>
              </p:spPr>
              <p:txBody>
                <a:bodyPr rtlCol="0" anchor="ctr"/>
                <a:lstStyle/>
                <a:p>
                  <a:endParaRPr lang="th-TH"/>
                </a:p>
              </p:txBody>
            </p:sp>
            <p:pic>
              <p:nvPicPr>
                <p:cNvPr id="1589" name="Picture 1588">
                  <a:extLst>
                    <a:ext uri="{FF2B5EF4-FFF2-40B4-BE49-F238E27FC236}">
                      <a16:creationId xmlns:a16="http://schemas.microsoft.com/office/drawing/2014/main" id="{F66C6972-9190-4784-9803-179766BDA902}"/>
                    </a:ext>
                  </a:extLst>
                </p:cNvPr>
                <p:cNvPicPr>
                  <a:picLocks noChangeAspect="1"/>
                </p:cNvPicPr>
                <p:nvPr/>
              </p:nvPicPr>
              <p:blipFill>
                <a:blip r:embed="rId83"/>
                <a:stretch>
                  <a:fillRect/>
                </a:stretch>
              </p:blipFill>
              <p:spPr>
                <a:xfrm>
                  <a:off x="3934812" y="4885576"/>
                  <a:ext cx="1189275" cy="617730"/>
                </a:xfrm>
                <a:custGeom>
                  <a:avLst/>
                  <a:gdLst>
                    <a:gd name="connsiteX0" fmla="*/ 875 w 1189275"/>
                    <a:gd name="connsiteY0" fmla="*/ 286 h 617730"/>
                    <a:gd name="connsiteX1" fmla="*/ 1190151 w 1189275"/>
                    <a:gd name="connsiteY1" fmla="*/ 286 h 617730"/>
                    <a:gd name="connsiteX2" fmla="*/ 1190151 w 1189275"/>
                    <a:gd name="connsiteY2" fmla="*/ 618016 h 617730"/>
                    <a:gd name="connsiteX3" fmla="*/ 875 w 1189275"/>
                    <a:gd name="connsiteY3" fmla="*/ 618016 h 617730"/>
                  </a:gdLst>
                  <a:ahLst/>
                  <a:cxnLst>
                    <a:cxn ang="0">
                      <a:pos x="connsiteX0" y="connsiteY0"/>
                    </a:cxn>
                    <a:cxn ang="0">
                      <a:pos x="connsiteX1" y="connsiteY1"/>
                    </a:cxn>
                    <a:cxn ang="0">
                      <a:pos x="connsiteX2" y="connsiteY2"/>
                    </a:cxn>
                    <a:cxn ang="0">
                      <a:pos x="connsiteX3" y="connsiteY3"/>
                    </a:cxn>
                  </a:cxnLst>
                  <a:rect l="l" t="t" r="r" b="b"/>
                  <a:pathLst>
                    <a:path w="1189275" h="617730">
                      <a:moveTo>
                        <a:pt x="875" y="286"/>
                      </a:moveTo>
                      <a:lnTo>
                        <a:pt x="1190151" y="286"/>
                      </a:lnTo>
                      <a:lnTo>
                        <a:pt x="1190151" y="618016"/>
                      </a:lnTo>
                      <a:lnTo>
                        <a:pt x="875" y="618016"/>
                      </a:lnTo>
                      <a:close/>
                    </a:path>
                  </a:pathLst>
                </a:custGeom>
              </p:spPr>
            </p:pic>
            <p:pic>
              <p:nvPicPr>
                <p:cNvPr id="1590" name="Picture 1589">
                  <a:extLst>
                    <a:ext uri="{FF2B5EF4-FFF2-40B4-BE49-F238E27FC236}">
                      <a16:creationId xmlns:a16="http://schemas.microsoft.com/office/drawing/2014/main" id="{C771C409-3B8C-47B3-AFD9-EC5DCEAFE2F1}"/>
                    </a:ext>
                  </a:extLst>
                </p:cNvPr>
                <p:cNvPicPr>
                  <a:picLocks noChangeAspect="1"/>
                </p:cNvPicPr>
                <p:nvPr/>
              </p:nvPicPr>
              <p:blipFill>
                <a:blip r:embed="rId84"/>
                <a:stretch>
                  <a:fillRect/>
                </a:stretch>
              </p:blipFill>
              <p:spPr>
                <a:xfrm>
                  <a:off x="4079141" y="5139596"/>
                  <a:ext cx="987214" cy="444535"/>
                </a:xfrm>
                <a:custGeom>
                  <a:avLst/>
                  <a:gdLst>
                    <a:gd name="connsiteX0" fmla="*/ 900 w 987214"/>
                    <a:gd name="connsiteY0" fmla="*/ 330 h 444535"/>
                    <a:gd name="connsiteX1" fmla="*/ 988115 w 987214"/>
                    <a:gd name="connsiteY1" fmla="*/ 330 h 444535"/>
                    <a:gd name="connsiteX2" fmla="*/ 988115 w 987214"/>
                    <a:gd name="connsiteY2" fmla="*/ 444865 h 444535"/>
                    <a:gd name="connsiteX3" fmla="*/ 900 w 987214"/>
                    <a:gd name="connsiteY3" fmla="*/ 444865 h 444535"/>
                  </a:gdLst>
                  <a:ahLst/>
                  <a:cxnLst>
                    <a:cxn ang="0">
                      <a:pos x="connsiteX0" y="connsiteY0"/>
                    </a:cxn>
                    <a:cxn ang="0">
                      <a:pos x="connsiteX1" y="connsiteY1"/>
                    </a:cxn>
                    <a:cxn ang="0">
                      <a:pos x="connsiteX2" y="connsiteY2"/>
                    </a:cxn>
                    <a:cxn ang="0">
                      <a:pos x="connsiteX3" y="connsiteY3"/>
                    </a:cxn>
                  </a:cxnLst>
                  <a:rect l="l" t="t" r="r" b="b"/>
                  <a:pathLst>
                    <a:path w="987214" h="444535">
                      <a:moveTo>
                        <a:pt x="900" y="330"/>
                      </a:moveTo>
                      <a:lnTo>
                        <a:pt x="988115" y="330"/>
                      </a:lnTo>
                      <a:lnTo>
                        <a:pt x="988115" y="444865"/>
                      </a:lnTo>
                      <a:lnTo>
                        <a:pt x="900" y="444865"/>
                      </a:lnTo>
                      <a:close/>
                    </a:path>
                  </a:pathLst>
                </a:custGeom>
              </p:spPr>
            </p:pic>
            <p:sp>
              <p:nvSpPr>
                <p:cNvPr id="1591" name="Freeform: Shape 1590">
                  <a:extLst>
                    <a:ext uri="{FF2B5EF4-FFF2-40B4-BE49-F238E27FC236}">
                      <a16:creationId xmlns:a16="http://schemas.microsoft.com/office/drawing/2014/main" id="{A8E7AF89-B82A-40A6-BD2D-77C51A9F344A}"/>
                    </a:ext>
                  </a:extLst>
                </p:cNvPr>
                <p:cNvSpPr/>
                <p:nvPr/>
              </p:nvSpPr>
              <p:spPr>
                <a:xfrm>
                  <a:off x="3947946" y="5208580"/>
                  <a:ext cx="686488" cy="244710"/>
                </a:xfrm>
                <a:custGeom>
                  <a:avLst/>
                  <a:gdLst>
                    <a:gd name="connsiteX0" fmla="*/ 400831 w 686488"/>
                    <a:gd name="connsiteY0" fmla="*/ 5973 h 244710"/>
                    <a:gd name="connsiteX1" fmla="*/ 434720 w 686488"/>
                    <a:gd name="connsiteY1" fmla="*/ 6666 h 244710"/>
                    <a:gd name="connsiteX2" fmla="*/ 435989 w 686488"/>
                    <a:gd name="connsiteY2" fmla="*/ 21214 h 244710"/>
                    <a:gd name="connsiteX3" fmla="*/ 417919 w 686488"/>
                    <a:gd name="connsiteY3" fmla="*/ 76232 h 244710"/>
                    <a:gd name="connsiteX4" fmla="*/ 357359 w 686488"/>
                    <a:gd name="connsiteY4" fmla="*/ 107812 h 244710"/>
                    <a:gd name="connsiteX5" fmla="*/ 325837 w 686488"/>
                    <a:gd name="connsiteY5" fmla="*/ 161329 h 244710"/>
                    <a:gd name="connsiteX6" fmla="*/ 373870 w 686488"/>
                    <a:gd name="connsiteY6" fmla="*/ 185403 h 244710"/>
                    <a:gd name="connsiteX7" fmla="*/ 686488 w 686488"/>
                    <a:gd name="connsiteY7" fmla="*/ 224084 h 244710"/>
                    <a:gd name="connsiteX8" fmla="*/ 333631 w 686488"/>
                    <a:gd name="connsiteY8" fmla="*/ 234187 h 244710"/>
                    <a:gd name="connsiteX9" fmla="*/ 137343 w 686488"/>
                    <a:gd name="connsiteY9" fmla="*/ 174954 h 244710"/>
                    <a:gd name="connsiteX10" fmla="*/ 49475 w 686488"/>
                    <a:gd name="connsiteY10" fmla="*/ 132290 h 244710"/>
                    <a:gd name="connsiteX11" fmla="*/ 149524 w 686488"/>
                    <a:gd name="connsiteY11" fmla="*/ 53890 h 244710"/>
                    <a:gd name="connsiteX12" fmla="*/ 400831 w 686488"/>
                    <a:gd name="connsiteY12" fmla="*/ 5973 h 24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488" h="244710">
                      <a:moveTo>
                        <a:pt x="400831" y="5973"/>
                      </a:moveTo>
                      <a:cubicBezTo>
                        <a:pt x="412088" y="315"/>
                        <a:pt x="428657" y="-4303"/>
                        <a:pt x="434720" y="6666"/>
                      </a:cubicBezTo>
                      <a:cubicBezTo>
                        <a:pt x="437086" y="10995"/>
                        <a:pt x="436567" y="16307"/>
                        <a:pt x="435989" y="21214"/>
                      </a:cubicBezTo>
                      <a:cubicBezTo>
                        <a:pt x="433680" y="40670"/>
                        <a:pt x="430793" y="61453"/>
                        <a:pt x="417919" y="76232"/>
                      </a:cubicBezTo>
                      <a:cubicBezTo>
                        <a:pt x="402851" y="93552"/>
                        <a:pt x="378200" y="98113"/>
                        <a:pt x="357359" y="107812"/>
                      </a:cubicBezTo>
                      <a:cubicBezTo>
                        <a:pt x="336518" y="117511"/>
                        <a:pt x="316600" y="140315"/>
                        <a:pt x="325837" y="161329"/>
                      </a:cubicBezTo>
                      <a:cubicBezTo>
                        <a:pt x="333400" y="178533"/>
                        <a:pt x="355223" y="183152"/>
                        <a:pt x="373870" y="185403"/>
                      </a:cubicBezTo>
                      <a:cubicBezTo>
                        <a:pt x="478076" y="198278"/>
                        <a:pt x="582282" y="211209"/>
                        <a:pt x="686488" y="224084"/>
                      </a:cubicBezTo>
                      <a:cubicBezTo>
                        <a:pt x="569523" y="241114"/>
                        <a:pt x="449960" y="255143"/>
                        <a:pt x="333631" y="234187"/>
                      </a:cubicBezTo>
                      <a:cubicBezTo>
                        <a:pt x="266315" y="222063"/>
                        <a:pt x="201656" y="198451"/>
                        <a:pt x="137343" y="174954"/>
                      </a:cubicBezTo>
                      <a:cubicBezTo>
                        <a:pt x="106629" y="163696"/>
                        <a:pt x="75396" y="152207"/>
                        <a:pt x="49475" y="132290"/>
                      </a:cubicBezTo>
                      <a:cubicBezTo>
                        <a:pt x="-83366" y="30162"/>
                        <a:pt x="86423" y="48752"/>
                        <a:pt x="149524" y="53890"/>
                      </a:cubicBezTo>
                      <a:cubicBezTo>
                        <a:pt x="235487" y="61049"/>
                        <a:pt x="323701" y="44711"/>
                        <a:pt x="400831" y="5973"/>
                      </a:cubicBezTo>
                      <a:close/>
                    </a:path>
                  </a:pathLst>
                </a:custGeom>
                <a:solidFill>
                  <a:srgbClr val="E2E2E1"/>
                </a:solidFill>
                <a:ln w="5770" cap="flat">
                  <a:noFill/>
                  <a:prstDash val="solid"/>
                  <a:miter/>
                </a:ln>
              </p:spPr>
              <p:txBody>
                <a:bodyPr rtlCol="0" anchor="ctr"/>
                <a:lstStyle/>
                <a:p>
                  <a:endParaRPr lang="th-TH"/>
                </a:p>
              </p:txBody>
            </p:sp>
            <p:pic>
              <p:nvPicPr>
                <p:cNvPr id="1592" name="Picture 1591">
                  <a:extLst>
                    <a:ext uri="{FF2B5EF4-FFF2-40B4-BE49-F238E27FC236}">
                      <a16:creationId xmlns:a16="http://schemas.microsoft.com/office/drawing/2014/main" id="{41DF939D-90E5-4162-884F-13949EAB6615}"/>
                    </a:ext>
                  </a:extLst>
                </p:cNvPr>
                <p:cNvPicPr>
                  <a:picLocks noChangeAspect="1"/>
                </p:cNvPicPr>
                <p:nvPr/>
              </p:nvPicPr>
              <p:blipFill>
                <a:blip r:embed="rId85"/>
                <a:stretch>
                  <a:fillRect/>
                </a:stretch>
              </p:blipFill>
              <p:spPr>
                <a:xfrm>
                  <a:off x="3669245" y="5480214"/>
                  <a:ext cx="1068039" cy="975668"/>
                </a:xfrm>
                <a:custGeom>
                  <a:avLst/>
                  <a:gdLst>
                    <a:gd name="connsiteX0" fmla="*/ 829 w 1068039"/>
                    <a:gd name="connsiteY0" fmla="*/ 389 h 975668"/>
                    <a:gd name="connsiteX1" fmla="*/ 1068868 w 1068039"/>
                    <a:gd name="connsiteY1" fmla="*/ 389 h 975668"/>
                    <a:gd name="connsiteX2" fmla="*/ 1068868 w 1068039"/>
                    <a:gd name="connsiteY2" fmla="*/ 976057 h 975668"/>
                    <a:gd name="connsiteX3" fmla="*/ 829 w 1068039"/>
                    <a:gd name="connsiteY3" fmla="*/ 976057 h 975668"/>
                  </a:gdLst>
                  <a:ahLst/>
                  <a:cxnLst>
                    <a:cxn ang="0">
                      <a:pos x="connsiteX0" y="connsiteY0"/>
                    </a:cxn>
                    <a:cxn ang="0">
                      <a:pos x="connsiteX1" y="connsiteY1"/>
                    </a:cxn>
                    <a:cxn ang="0">
                      <a:pos x="connsiteX2" y="connsiteY2"/>
                    </a:cxn>
                    <a:cxn ang="0">
                      <a:pos x="connsiteX3" y="connsiteY3"/>
                    </a:cxn>
                  </a:cxnLst>
                  <a:rect l="l" t="t" r="r" b="b"/>
                  <a:pathLst>
                    <a:path w="1068039" h="975668">
                      <a:moveTo>
                        <a:pt x="829" y="389"/>
                      </a:moveTo>
                      <a:lnTo>
                        <a:pt x="1068868" y="389"/>
                      </a:lnTo>
                      <a:lnTo>
                        <a:pt x="1068868" y="976057"/>
                      </a:lnTo>
                      <a:lnTo>
                        <a:pt x="829" y="976057"/>
                      </a:lnTo>
                      <a:close/>
                    </a:path>
                  </a:pathLst>
                </a:custGeom>
              </p:spPr>
            </p:pic>
            <p:pic>
              <p:nvPicPr>
                <p:cNvPr id="1593" name="Picture 1592">
                  <a:extLst>
                    <a:ext uri="{FF2B5EF4-FFF2-40B4-BE49-F238E27FC236}">
                      <a16:creationId xmlns:a16="http://schemas.microsoft.com/office/drawing/2014/main" id="{0905FD77-90AC-48AC-821D-11A36A345B57}"/>
                    </a:ext>
                  </a:extLst>
                </p:cNvPr>
                <p:cNvPicPr>
                  <a:picLocks noChangeAspect="1"/>
                </p:cNvPicPr>
                <p:nvPr/>
              </p:nvPicPr>
              <p:blipFill>
                <a:blip r:embed="rId86"/>
                <a:stretch>
                  <a:fillRect/>
                </a:stretch>
              </p:blipFill>
              <p:spPr>
                <a:xfrm>
                  <a:off x="4056049" y="5237740"/>
                  <a:ext cx="877524" cy="750513"/>
                </a:xfrm>
                <a:custGeom>
                  <a:avLst/>
                  <a:gdLst>
                    <a:gd name="connsiteX0" fmla="*/ 896 w 877524"/>
                    <a:gd name="connsiteY0" fmla="*/ 347 h 750513"/>
                    <a:gd name="connsiteX1" fmla="*/ 878420 w 877524"/>
                    <a:gd name="connsiteY1" fmla="*/ 347 h 750513"/>
                    <a:gd name="connsiteX2" fmla="*/ 878420 w 877524"/>
                    <a:gd name="connsiteY2" fmla="*/ 750861 h 750513"/>
                    <a:gd name="connsiteX3" fmla="*/ 896 w 877524"/>
                    <a:gd name="connsiteY3" fmla="*/ 750861 h 750513"/>
                  </a:gdLst>
                  <a:ahLst/>
                  <a:cxnLst>
                    <a:cxn ang="0">
                      <a:pos x="connsiteX0" y="connsiteY0"/>
                    </a:cxn>
                    <a:cxn ang="0">
                      <a:pos x="connsiteX1" y="connsiteY1"/>
                    </a:cxn>
                    <a:cxn ang="0">
                      <a:pos x="connsiteX2" y="connsiteY2"/>
                    </a:cxn>
                    <a:cxn ang="0">
                      <a:pos x="connsiteX3" y="connsiteY3"/>
                    </a:cxn>
                  </a:cxnLst>
                  <a:rect l="l" t="t" r="r" b="b"/>
                  <a:pathLst>
                    <a:path w="877524" h="750513">
                      <a:moveTo>
                        <a:pt x="896" y="347"/>
                      </a:moveTo>
                      <a:lnTo>
                        <a:pt x="878420" y="347"/>
                      </a:lnTo>
                      <a:lnTo>
                        <a:pt x="878420" y="750861"/>
                      </a:lnTo>
                      <a:lnTo>
                        <a:pt x="896" y="750861"/>
                      </a:lnTo>
                      <a:close/>
                    </a:path>
                  </a:pathLst>
                </a:custGeom>
              </p:spPr>
            </p:pic>
            <p:pic>
              <p:nvPicPr>
                <p:cNvPr id="1594" name="Picture 1593">
                  <a:extLst>
                    <a:ext uri="{FF2B5EF4-FFF2-40B4-BE49-F238E27FC236}">
                      <a16:creationId xmlns:a16="http://schemas.microsoft.com/office/drawing/2014/main" id="{F254966A-6C02-4F39-923F-0B964AA2E3CC}"/>
                    </a:ext>
                  </a:extLst>
                </p:cNvPr>
                <p:cNvPicPr>
                  <a:picLocks noChangeAspect="1"/>
                </p:cNvPicPr>
                <p:nvPr/>
              </p:nvPicPr>
              <p:blipFill>
                <a:blip r:embed="rId87"/>
                <a:stretch>
                  <a:fillRect/>
                </a:stretch>
              </p:blipFill>
              <p:spPr>
                <a:xfrm>
                  <a:off x="2653165" y="5341658"/>
                  <a:ext cx="808245" cy="894843"/>
                </a:xfrm>
                <a:custGeom>
                  <a:avLst/>
                  <a:gdLst>
                    <a:gd name="connsiteX0" fmla="*/ 653 w 808245"/>
                    <a:gd name="connsiteY0" fmla="*/ 365 h 894843"/>
                    <a:gd name="connsiteX1" fmla="*/ 808899 w 808245"/>
                    <a:gd name="connsiteY1" fmla="*/ 365 h 894843"/>
                    <a:gd name="connsiteX2" fmla="*/ 808899 w 808245"/>
                    <a:gd name="connsiteY2" fmla="*/ 895208 h 894843"/>
                    <a:gd name="connsiteX3" fmla="*/ 653 w 808245"/>
                    <a:gd name="connsiteY3" fmla="*/ 895208 h 894843"/>
                  </a:gdLst>
                  <a:ahLst/>
                  <a:cxnLst>
                    <a:cxn ang="0">
                      <a:pos x="connsiteX0" y="connsiteY0"/>
                    </a:cxn>
                    <a:cxn ang="0">
                      <a:pos x="connsiteX1" y="connsiteY1"/>
                    </a:cxn>
                    <a:cxn ang="0">
                      <a:pos x="connsiteX2" y="connsiteY2"/>
                    </a:cxn>
                    <a:cxn ang="0">
                      <a:pos x="connsiteX3" y="connsiteY3"/>
                    </a:cxn>
                  </a:cxnLst>
                  <a:rect l="l" t="t" r="r" b="b"/>
                  <a:pathLst>
                    <a:path w="808245" h="894843">
                      <a:moveTo>
                        <a:pt x="653" y="365"/>
                      </a:moveTo>
                      <a:lnTo>
                        <a:pt x="808899" y="365"/>
                      </a:lnTo>
                      <a:lnTo>
                        <a:pt x="808899" y="895208"/>
                      </a:lnTo>
                      <a:lnTo>
                        <a:pt x="653" y="895208"/>
                      </a:lnTo>
                      <a:close/>
                    </a:path>
                  </a:pathLst>
                </a:custGeom>
              </p:spPr>
            </p:pic>
            <p:pic>
              <p:nvPicPr>
                <p:cNvPr id="1595" name="Picture 1594">
                  <a:extLst>
                    <a:ext uri="{FF2B5EF4-FFF2-40B4-BE49-F238E27FC236}">
                      <a16:creationId xmlns:a16="http://schemas.microsoft.com/office/drawing/2014/main" id="{3B350DBF-21EA-4D44-AA3D-6387AD70C9D4}"/>
                    </a:ext>
                  </a:extLst>
                </p:cNvPr>
                <p:cNvPicPr>
                  <a:picLocks noChangeAspect="1"/>
                </p:cNvPicPr>
                <p:nvPr/>
              </p:nvPicPr>
              <p:blipFill>
                <a:blip r:embed="rId88"/>
                <a:stretch>
                  <a:fillRect/>
                </a:stretch>
              </p:blipFill>
              <p:spPr>
                <a:xfrm>
                  <a:off x="3120793" y="5249287"/>
                  <a:ext cx="917936" cy="663916"/>
                </a:xfrm>
                <a:custGeom>
                  <a:avLst/>
                  <a:gdLst>
                    <a:gd name="connsiteX0" fmla="*/ 734 w 917936"/>
                    <a:gd name="connsiteY0" fmla="*/ 349 h 663916"/>
                    <a:gd name="connsiteX1" fmla="*/ 918671 w 917936"/>
                    <a:gd name="connsiteY1" fmla="*/ 349 h 663916"/>
                    <a:gd name="connsiteX2" fmla="*/ 918671 w 917936"/>
                    <a:gd name="connsiteY2" fmla="*/ 664265 h 663916"/>
                    <a:gd name="connsiteX3" fmla="*/ 734 w 917936"/>
                    <a:gd name="connsiteY3" fmla="*/ 664265 h 663916"/>
                  </a:gdLst>
                  <a:ahLst/>
                  <a:cxnLst>
                    <a:cxn ang="0">
                      <a:pos x="connsiteX0" y="connsiteY0"/>
                    </a:cxn>
                    <a:cxn ang="0">
                      <a:pos x="connsiteX1" y="connsiteY1"/>
                    </a:cxn>
                    <a:cxn ang="0">
                      <a:pos x="connsiteX2" y="connsiteY2"/>
                    </a:cxn>
                    <a:cxn ang="0">
                      <a:pos x="connsiteX3" y="connsiteY3"/>
                    </a:cxn>
                  </a:cxnLst>
                  <a:rect l="l" t="t" r="r" b="b"/>
                  <a:pathLst>
                    <a:path w="917936" h="663916">
                      <a:moveTo>
                        <a:pt x="734" y="349"/>
                      </a:moveTo>
                      <a:lnTo>
                        <a:pt x="918671" y="349"/>
                      </a:lnTo>
                      <a:lnTo>
                        <a:pt x="918671" y="664265"/>
                      </a:lnTo>
                      <a:lnTo>
                        <a:pt x="734" y="664265"/>
                      </a:lnTo>
                      <a:close/>
                    </a:path>
                  </a:pathLst>
                </a:custGeom>
              </p:spPr>
            </p:pic>
            <p:pic>
              <p:nvPicPr>
                <p:cNvPr id="1596" name="Picture 1595">
                  <a:extLst>
                    <a:ext uri="{FF2B5EF4-FFF2-40B4-BE49-F238E27FC236}">
                      <a16:creationId xmlns:a16="http://schemas.microsoft.com/office/drawing/2014/main" id="{BD4B59DD-8BDA-42DE-BDF7-E3BCF42DC64D}"/>
                    </a:ext>
                  </a:extLst>
                </p:cNvPr>
                <p:cNvPicPr>
                  <a:picLocks noChangeAspect="1"/>
                </p:cNvPicPr>
                <p:nvPr/>
              </p:nvPicPr>
              <p:blipFill>
                <a:blip r:embed="rId89"/>
                <a:stretch>
                  <a:fillRect/>
                </a:stretch>
              </p:blipFill>
              <p:spPr>
                <a:xfrm>
                  <a:off x="3594194" y="5266606"/>
                  <a:ext cx="1039173" cy="508040"/>
                </a:xfrm>
                <a:custGeom>
                  <a:avLst/>
                  <a:gdLst>
                    <a:gd name="connsiteX0" fmla="*/ 816 w 1039173"/>
                    <a:gd name="connsiteY0" fmla="*/ 352 h 508040"/>
                    <a:gd name="connsiteX1" fmla="*/ 1039989 w 1039173"/>
                    <a:gd name="connsiteY1" fmla="*/ 352 h 508040"/>
                    <a:gd name="connsiteX2" fmla="*/ 1039989 w 1039173"/>
                    <a:gd name="connsiteY2" fmla="*/ 508392 h 508040"/>
                    <a:gd name="connsiteX3" fmla="*/ 816 w 1039173"/>
                    <a:gd name="connsiteY3" fmla="*/ 508392 h 508040"/>
                  </a:gdLst>
                  <a:ahLst/>
                  <a:cxnLst>
                    <a:cxn ang="0">
                      <a:pos x="connsiteX0" y="connsiteY0"/>
                    </a:cxn>
                    <a:cxn ang="0">
                      <a:pos x="connsiteX1" y="connsiteY1"/>
                    </a:cxn>
                    <a:cxn ang="0">
                      <a:pos x="connsiteX2" y="connsiteY2"/>
                    </a:cxn>
                    <a:cxn ang="0">
                      <a:pos x="connsiteX3" y="connsiteY3"/>
                    </a:cxn>
                  </a:cxnLst>
                  <a:rect l="l" t="t" r="r" b="b"/>
                  <a:pathLst>
                    <a:path w="1039173" h="508040">
                      <a:moveTo>
                        <a:pt x="816" y="352"/>
                      </a:moveTo>
                      <a:lnTo>
                        <a:pt x="1039989" y="352"/>
                      </a:lnTo>
                      <a:lnTo>
                        <a:pt x="1039989" y="508392"/>
                      </a:lnTo>
                      <a:lnTo>
                        <a:pt x="816" y="508392"/>
                      </a:lnTo>
                      <a:close/>
                    </a:path>
                  </a:pathLst>
                </a:custGeom>
              </p:spPr>
            </p:pic>
            <p:pic>
              <p:nvPicPr>
                <p:cNvPr id="1597" name="Picture 1596">
                  <a:extLst>
                    <a:ext uri="{FF2B5EF4-FFF2-40B4-BE49-F238E27FC236}">
                      <a16:creationId xmlns:a16="http://schemas.microsoft.com/office/drawing/2014/main" id="{CF6B83A7-888E-4DDE-BDD9-D990016199BA}"/>
                    </a:ext>
                  </a:extLst>
                </p:cNvPr>
                <p:cNvPicPr>
                  <a:picLocks noChangeAspect="1"/>
                </p:cNvPicPr>
                <p:nvPr/>
              </p:nvPicPr>
              <p:blipFill>
                <a:blip r:embed="rId90"/>
                <a:stretch>
                  <a:fillRect/>
                </a:stretch>
              </p:blipFill>
              <p:spPr>
                <a:xfrm>
                  <a:off x="2560794" y="5070318"/>
                  <a:ext cx="715874" cy="531132"/>
                </a:xfrm>
                <a:custGeom>
                  <a:avLst/>
                  <a:gdLst>
                    <a:gd name="connsiteX0" fmla="*/ 637 w 715874"/>
                    <a:gd name="connsiteY0" fmla="*/ 318 h 531132"/>
                    <a:gd name="connsiteX1" fmla="*/ 716512 w 715874"/>
                    <a:gd name="connsiteY1" fmla="*/ 318 h 531132"/>
                    <a:gd name="connsiteX2" fmla="*/ 716512 w 715874"/>
                    <a:gd name="connsiteY2" fmla="*/ 531451 h 531132"/>
                    <a:gd name="connsiteX3" fmla="*/ 637 w 715874"/>
                    <a:gd name="connsiteY3" fmla="*/ 531451 h 531132"/>
                  </a:gdLst>
                  <a:ahLst/>
                  <a:cxnLst>
                    <a:cxn ang="0">
                      <a:pos x="connsiteX0" y="connsiteY0"/>
                    </a:cxn>
                    <a:cxn ang="0">
                      <a:pos x="connsiteX1" y="connsiteY1"/>
                    </a:cxn>
                    <a:cxn ang="0">
                      <a:pos x="connsiteX2" y="connsiteY2"/>
                    </a:cxn>
                    <a:cxn ang="0">
                      <a:pos x="connsiteX3" y="connsiteY3"/>
                    </a:cxn>
                  </a:cxnLst>
                  <a:rect l="l" t="t" r="r" b="b"/>
                  <a:pathLst>
                    <a:path w="715874" h="531132">
                      <a:moveTo>
                        <a:pt x="637" y="318"/>
                      </a:moveTo>
                      <a:lnTo>
                        <a:pt x="716512" y="318"/>
                      </a:lnTo>
                      <a:lnTo>
                        <a:pt x="716512" y="531451"/>
                      </a:lnTo>
                      <a:lnTo>
                        <a:pt x="637" y="531451"/>
                      </a:lnTo>
                      <a:close/>
                    </a:path>
                  </a:pathLst>
                </a:custGeom>
              </p:spPr>
            </p:pic>
            <p:pic>
              <p:nvPicPr>
                <p:cNvPr id="1598" name="Picture 1597">
                  <a:extLst>
                    <a:ext uri="{FF2B5EF4-FFF2-40B4-BE49-F238E27FC236}">
                      <a16:creationId xmlns:a16="http://schemas.microsoft.com/office/drawing/2014/main" id="{89CD7974-1665-4926-894D-135D8B12F270}"/>
                    </a:ext>
                  </a:extLst>
                </p:cNvPr>
                <p:cNvPicPr>
                  <a:picLocks noChangeAspect="1"/>
                </p:cNvPicPr>
                <p:nvPr/>
              </p:nvPicPr>
              <p:blipFill>
                <a:blip r:embed="rId91"/>
                <a:stretch>
                  <a:fillRect/>
                </a:stretch>
              </p:blipFill>
              <p:spPr>
                <a:xfrm>
                  <a:off x="2283681" y="4383309"/>
                  <a:ext cx="912163" cy="687008"/>
                </a:xfrm>
                <a:custGeom>
                  <a:avLst/>
                  <a:gdLst>
                    <a:gd name="connsiteX0" fmla="*/ 589 w 912163"/>
                    <a:gd name="connsiteY0" fmla="*/ 199 h 687008"/>
                    <a:gd name="connsiteX1" fmla="*/ 912752 w 912163"/>
                    <a:gd name="connsiteY1" fmla="*/ 199 h 687008"/>
                    <a:gd name="connsiteX2" fmla="*/ 912752 w 912163"/>
                    <a:gd name="connsiteY2" fmla="*/ 687208 h 687008"/>
                    <a:gd name="connsiteX3" fmla="*/ 589 w 912163"/>
                    <a:gd name="connsiteY3" fmla="*/ 687208 h 687008"/>
                  </a:gdLst>
                  <a:ahLst/>
                  <a:cxnLst>
                    <a:cxn ang="0">
                      <a:pos x="connsiteX0" y="connsiteY0"/>
                    </a:cxn>
                    <a:cxn ang="0">
                      <a:pos x="connsiteX1" y="connsiteY1"/>
                    </a:cxn>
                    <a:cxn ang="0">
                      <a:pos x="connsiteX2" y="connsiteY2"/>
                    </a:cxn>
                    <a:cxn ang="0">
                      <a:pos x="connsiteX3" y="connsiteY3"/>
                    </a:cxn>
                  </a:cxnLst>
                  <a:rect l="l" t="t" r="r" b="b"/>
                  <a:pathLst>
                    <a:path w="912163" h="687008">
                      <a:moveTo>
                        <a:pt x="589" y="199"/>
                      </a:moveTo>
                      <a:lnTo>
                        <a:pt x="912752" y="199"/>
                      </a:lnTo>
                      <a:lnTo>
                        <a:pt x="912752" y="687208"/>
                      </a:lnTo>
                      <a:lnTo>
                        <a:pt x="589" y="687208"/>
                      </a:lnTo>
                      <a:close/>
                    </a:path>
                  </a:pathLst>
                </a:custGeom>
              </p:spPr>
            </p:pic>
            <p:pic>
              <p:nvPicPr>
                <p:cNvPr id="1599" name="Picture 1598">
                  <a:extLst>
                    <a:ext uri="{FF2B5EF4-FFF2-40B4-BE49-F238E27FC236}">
                      <a16:creationId xmlns:a16="http://schemas.microsoft.com/office/drawing/2014/main" id="{FCE16D31-2904-4AAB-8414-51590D161958}"/>
                    </a:ext>
                  </a:extLst>
                </p:cNvPr>
                <p:cNvPicPr>
                  <a:picLocks noChangeAspect="1"/>
                </p:cNvPicPr>
                <p:nvPr/>
              </p:nvPicPr>
              <p:blipFill>
                <a:blip r:embed="rId92"/>
                <a:stretch>
                  <a:fillRect/>
                </a:stretch>
              </p:blipFill>
              <p:spPr>
                <a:xfrm>
                  <a:off x="2555021" y="4423721"/>
                  <a:ext cx="675462" cy="698555"/>
                </a:xfrm>
                <a:custGeom>
                  <a:avLst/>
                  <a:gdLst>
                    <a:gd name="connsiteX0" fmla="*/ 636 w 675462"/>
                    <a:gd name="connsiteY0" fmla="*/ 206 h 698555"/>
                    <a:gd name="connsiteX1" fmla="*/ 676099 w 675462"/>
                    <a:gd name="connsiteY1" fmla="*/ 206 h 698555"/>
                    <a:gd name="connsiteX2" fmla="*/ 676099 w 675462"/>
                    <a:gd name="connsiteY2" fmla="*/ 698761 h 698555"/>
                    <a:gd name="connsiteX3" fmla="*/ 636 w 675462"/>
                    <a:gd name="connsiteY3" fmla="*/ 698761 h 698555"/>
                  </a:gdLst>
                  <a:ahLst/>
                  <a:cxnLst>
                    <a:cxn ang="0">
                      <a:pos x="connsiteX0" y="connsiteY0"/>
                    </a:cxn>
                    <a:cxn ang="0">
                      <a:pos x="connsiteX1" y="connsiteY1"/>
                    </a:cxn>
                    <a:cxn ang="0">
                      <a:pos x="connsiteX2" y="connsiteY2"/>
                    </a:cxn>
                    <a:cxn ang="0">
                      <a:pos x="connsiteX3" y="connsiteY3"/>
                    </a:cxn>
                  </a:cxnLst>
                  <a:rect l="l" t="t" r="r" b="b"/>
                  <a:pathLst>
                    <a:path w="675462" h="698555">
                      <a:moveTo>
                        <a:pt x="636" y="206"/>
                      </a:moveTo>
                      <a:lnTo>
                        <a:pt x="676099" y="206"/>
                      </a:lnTo>
                      <a:lnTo>
                        <a:pt x="676099" y="698761"/>
                      </a:lnTo>
                      <a:lnTo>
                        <a:pt x="636" y="698761"/>
                      </a:lnTo>
                      <a:close/>
                    </a:path>
                  </a:pathLst>
                </a:custGeom>
              </p:spPr>
            </p:pic>
            <p:pic>
              <p:nvPicPr>
                <p:cNvPr id="1600" name="Picture 1599">
                  <a:extLst>
                    <a:ext uri="{FF2B5EF4-FFF2-40B4-BE49-F238E27FC236}">
                      <a16:creationId xmlns:a16="http://schemas.microsoft.com/office/drawing/2014/main" id="{8CBE1E10-6D92-4F36-BA01-00D232A0E63A}"/>
                    </a:ext>
                  </a:extLst>
                </p:cNvPr>
                <p:cNvPicPr>
                  <a:picLocks noChangeAspect="1"/>
                </p:cNvPicPr>
                <p:nvPr/>
              </p:nvPicPr>
              <p:blipFill>
                <a:blip r:embed="rId93"/>
                <a:stretch>
                  <a:fillRect/>
                </a:stretch>
              </p:blipFill>
              <p:spPr>
                <a:xfrm>
                  <a:off x="2895639" y="4163928"/>
                  <a:ext cx="392576" cy="646596"/>
                </a:xfrm>
                <a:custGeom>
                  <a:avLst/>
                  <a:gdLst>
                    <a:gd name="connsiteX0" fmla="*/ 695 w 392576"/>
                    <a:gd name="connsiteY0" fmla="*/ 161 h 646596"/>
                    <a:gd name="connsiteX1" fmla="*/ 393272 w 392576"/>
                    <a:gd name="connsiteY1" fmla="*/ 161 h 646596"/>
                    <a:gd name="connsiteX2" fmla="*/ 393272 w 392576"/>
                    <a:gd name="connsiteY2" fmla="*/ 646757 h 646596"/>
                    <a:gd name="connsiteX3" fmla="*/ 695 w 392576"/>
                    <a:gd name="connsiteY3" fmla="*/ 646757 h 646596"/>
                  </a:gdLst>
                  <a:ahLst/>
                  <a:cxnLst>
                    <a:cxn ang="0">
                      <a:pos x="connsiteX0" y="connsiteY0"/>
                    </a:cxn>
                    <a:cxn ang="0">
                      <a:pos x="connsiteX1" y="connsiteY1"/>
                    </a:cxn>
                    <a:cxn ang="0">
                      <a:pos x="connsiteX2" y="connsiteY2"/>
                    </a:cxn>
                    <a:cxn ang="0">
                      <a:pos x="connsiteX3" y="connsiteY3"/>
                    </a:cxn>
                  </a:cxnLst>
                  <a:rect l="l" t="t" r="r" b="b"/>
                  <a:pathLst>
                    <a:path w="392576" h="646596">
                      <a:moveTo>
                        <a:pt x="695" y="161"/>
                      </a:moveTo>
                      <a:lnTo>
                        <a:pt x="393272" y="161"/>
                      </a:lnTo>
                      <a:lnTo>
                        <a:pt x="393272" y="646757"/>
                      </a:lnTo>
                      <a:lnTo>
                        <a:pt x="695" y="646757"/>
                      </a:lnTo>
                      <a:close/>
                    </a:path>
                  </a:pathLst>
                </a:custGeom>
              </p:spPr>
            </p:pic>
            <p:pic>
              <p:nvPicPr>
                <p:cNvPr id="1601" name="Picture 1600">
                  <a:extLst>
                    <a:ext uri="{FF2B5EF4-FFF2-40B4-BE49-F238E27FC236}">
                      <a16:creationId xmlns:a16="http://schemas.microsoft.com/office/drawing/2014/main" id="{F2A4BAAE-BC87-4EBD-9BF2-525D6942B13E}"/>
                    </a:ext>
                  </a:extLst>
                </p:cNvPr>
                <p:cNvPicPr>
                  <a:picLocks noChangeAspect="1"/>
                </p:cNvPicPr>
                <p:nvPr/>
              </p:nvPicPr>
              <p:blipFill>
                <a:blip r:embed="rId94"/>
                <a:stretch>
                  <a:fillRect/>
                </a:stretch>
              </p:blipFill>
              <p:spPr>
                <a:xfrm>
                  <a:off x="3166978" y="4175475"/>
                  <a:ext cx="727421" cy="825565"/>
                </a:xfrm>
                <a:custGeom>
                  <a:avLst/>
                  <a:gdLst>
                    <a:gd name="connsiteX0" fmla="*/ 742 w 727421"/>
                    <a:gd name="connsiteY0" fmla="*/ 163 h 825565"/>
                    <a:gd name="connsiteX1" fmla="*/ 728164 w 727421"/>
                    <a:gd name="connsiteY1" fmla="*/ 163 h 825565"/>
                    <a:gd name="connsiteX2" fmla="*/ 728164 w 727421"/>
                    <a:gd name="connsiteY2" fmla="*/ 825728 h 825565"/>
                    <a:gd name="connsiteX3" fmla="*/ 742 w 727421"/>
                    <a:gd name="connsiteY3" fmla="*/ 825728 h 825565"/>
                  </a:gdLst>
                  <a:ahLst/>
                  <a:cxnLst>
                    <a:cxn ang="0">
                      <a:pos x="connsiteX0" y="connsiteY0"/>
                    </a:cxn>
                    <a:cxn ang="0">
                      <a:pos x="connsiteX1" y="connsiteY1"/>
                    </a:cxn>
                    <a:cxn ang="0">
                      <a:pos x="connsiteX2" y="connsiteY2"/>
                    </a:cxn>
                    <a:cxn ang="0">
                      <a:pos x="connsiteX3" y="connsiteY3"/>
                    </a:cxn>
                  </a:cxnLst>
                  <a:rect l="l" t="t" r="r" b="b"/>
                  <a:pathLst>
                    <a:path w="727421" h="825565">
                      <a:moveTo>
                        <a:pt x="742" y="163"/>
                      </a:moveTo>
                      <a:lnTo>
                        <a:pt x="728164" y="163"/>
                      </a:lnTo>
                      <a:lnTo>
                        <a:pt x="728164" y="825728"/>
                      </a:lnTo>
                      <a:lnTo>
                        <a:pt x="742" y="825728"/>
                      </a:lnTo>
                      <a:close/>
                    </a:path>
                  </a:pathLst>
                </a:custGeom>
              </p:spPr>
            </p:pic>
            <p:grpSp>
              <p:nvGrpSpPr>
                <p:cNvPr id="1602" name="Graphic 3">
                  <a:extLst>
                    <a:ext uri="{FF2B5EF4-FFF2-40B4-BE49-F238E27FC236}">
                      <a16:creationId xmlns:a16="http://schemas.microsoft.com/office/drawing/2014/main" id="{056E809C-B2F3-4340-9C54-8DD5C50537CF}"/>
                    </a:ext>
                  </a:extLst>
                </p:cNvPr>
                <p:cNvGrpSpPr/>
                <p:nvPr/>
              </p:nvGrpSpPr>
              <p:grpSpPr>
                <a:xfrm>
                  <a:off x="3974671" y="4407714"/>
                  <a:ext cx="375810" cy="939716"/>
                  <a:chOff x="3974671" y="4407714"/>
                  <a:chExt cx="375810" cy="939716"/>
                </a:xfrm>
                <a:solidFill>
                  <a:srgbClr val="EEEEEE"/>
                </a:solidFill>
              </p:grpSpPr>
              <p:pic>
                <p:nvPicPr>
                  <p:cNvPr id="1641" name="Picture 1640">
                    <a:extLst>
                      <a:ext uri="{FF2B5EF4-FFF2-40B4-BE49-F238E27FC236}">
                        <a16:creationId xmlns:a16="http://schemas.microsoft.com/office/drawing/2014/main" id="{03B9021B-27E3-45DC-BB8F-15D269AE3A0F}"/>
                      </a:ext>
                    </a:extLst>
                  </p:cNvPr>
                  <p:cNvPicPr>
                    <a:picLocks noChangeAspect="1"/>
                  </p:cNvPicPr>
                  <p:nvPr/>
                </p:nvPicPr>
                <p:blipFill>
                  <a:blip r:embed="rId95"/>
                  <a:stretch>
                    <a:fillRect/>
                  </a:stretch>
                </p:blipFill>
                <p:spPr>
                  <a:xfrm>
                    <a:off x="4021410" y="4441041"/>
                    <a:ext cx="329071" cy="906389"/>
                  </a:xfrm>
                  <a:custGeom>
                    <a:avLst/>
                    <a:gdLst>
                      <a:gd name="connsiteX0" fmla="*/ 890 w 329071"/>
                      <a:gd name="connsiteY0" fmla="*/ 209 h 906389"/>
                      <a:gd name="connsiteX1" fmla="*/ 329962 w 329071"/>
                      <a:gd name="connsiteY1" fmla="*/ 209 h 906389"/>
                      <a:gd name="connsiteX2" fmla="*/ 329962 w 329071"/>
                      <a:gd name="connsiteY2" fmla="*/ 906599 h 906389"/>
                      <a:gd name="connsiteX3" fmla="*/ 890 w 329071"/>
                      <a:gd name="connsiteY3" fmla="*/ 906599 h 906389"/>
                    </a:gdLst>
                    <a:ahLst/>
                    <a:cxnLst>
                      <a:cxn ang="0">
                        <a:pos x="connsiteX0" y="connsiteY0"/>
                      </a:cxn>
                      <a:cxn ang="0">
                        <a:pos x="connsiteX1" y="connsiteY1"/>
                      </a:cxn>
                      <a:cxn ang="0">
                        <a:pos x="connsiteX2" y="connsiteY2"/>
                      </a:cxn>
                      <a:cxn ang="0">
                        <a:pos x="connsiteX3" y="connsiteY3"/>
                      </a:cxn>
                    </a:cxnLst>
                    <a:rect l="l" t="t" r="r" b="b"/>
                    <a:pathLst>
                      <a:path w="329071" h="906389">
                        <a:moveTo>
                          <a:pt x="890" y="209"/>
                        </a:moveTo>
                        <a:lnTo>
                          <a:pt x="329962" y="209"/>
                        </a:lnTo>
                        <a:lnTo>
                          <a:pt x="329962" y="906599"/>
                        </a:lnTo>
                        <a:lnTo>
                          <a:pt x="890" y="906599"/>
                        </a:lnTo>
                        <a:close/>
                      </a:path>
                    </a:pathLst>
                  </a:custGeom>
                </p:spPr>
              </p:pic>
              <p:sp>
                <p:nvSpPr>
                  <p:cNvPr id="1642" name="Freeform: Shape 1641">
                    <a:extLst>
                      <a:ext uri="{FF2B5EF4-FFF2-40B4-BE49-F238E27FC236}">
                        <a16:creationId xmlns:a16="http://schemas.microsoft.com/office/drawing/2014/main" id="{F633373E-4DDD-4899-99FE-19983193068A}"/>
                      </a:ext>
                    </a:extLst>
                  </p:cNvPr>
                  <p:cNvSpPr/>
                  <p:nvPr/>
                </p:nvSpPr>
                <p:spPr>
                  <a:xfrm>
                    <a:off x="3974671" y="4407714"/>
                    <a:ext cx="298550" cy="118732"/>
                  </a:xfrm>
                  <a:custGeom>
                    <a:avLst/>
                    <a:gdLst>
                      <a:gd name="connsiteX0" fmla="*/ 41224 w 298550"/>
                      <a:gd name="connsiteY0" fmla="*/ 118733 h 118732"/>
                      <a:gd name="connsiteX1" fmla="*/ 294378 w 298550"/>
                      <a:gd name="connsiteY1" fmla="*/ 83516 h 118732"/>
                      <a:gd name="connsiteX2" fmla="*/ 288548 w 298550"/>
                      <a:gd name="connsiteY2" fmla="*/ 59327 h 118732"/>
                      <a:gd name="connsiteX3" fmla="*/ 48383 w 298550"/>
                      <a:gd name="connsiteY3" fmla="*/ 8465 h 118732"/>
                      <a:gd name="connsiteX4" fmla="*/ 11031 w 298550"/>
                      <a:gd name="connsiteY4" fmla="*/ 26766 h 118732"/>
                      <a:gd name="connsiteX5" fmla="*/ 43130 w 298550"/>
                      <a:gd name="connsiteY5" fmla="*/ 105166 h 11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550" h="118732">
                        <a:moveTo>
                          <a:pt x="41224" y="118733"/>
                        </a:moveTo>
                        <a:cubicBezTo>
                          <a:pt x="94742" y="38832"/>
                          <a:pt x="221117" y="21281"/>
                          <a:pt x="294378" y="83516"/>
                        </a:cubicBezTo>
                        <a:cubicBezTo>
                          <a:pt x="303269" y="79071"/>
                          <a:pt x="296341" y="65504"/>
                          <a:pt x="288548" y="59327"/>
                        </a:cubicBezTo>
                        <a:cubicBezTo>
                          <a:pt x="222098" y="6617"/>
                          <a:pt x="130478" y="-12780"/>
                          <a:pt x="48383" y="8465"/>
                        </a:cubicBezTo>
                        <a:cubicBezTo>
                          <a:pt x="34816" y="11987"/>
                          <a:pt x="20960" y="16836"/>
                          <a:pt x="11031" y="26766"/>
                        </a:cubicBezTo>
                        <a:cubicBezTo>
                          <a:pt x="-14314" y="52226"/>
                          <a:pt x="7220" y="104819"/>
                          <a:pt x="43130" y="105166"/>
                        </a:cubicBezTo>
                      </a:path>
                    </a:pathLst>
                  </a:custGeom>
                  <a:solidFill>
                    <a:srgbClr val="EEEEEE"/>
                  </a:solidFill>
                  <a:ln w="5770" cap="flat">
                    <a:noFill/>
                    <a:prstDash val="solid"/>
                    <a:miter/>
                  </a:ln>
                </p:spPr>
                <p:txBody>
                  <a:bodyPr rtlCol="0" anchor="ctr"/>
                  <a:lstStyle/>
                  <a:p>
                    <a:endParaRPr lang="th-TH"/>
                  </a:p>
                </p:txBody>
              </p:sp>
            </p:grpSp>
            <p:pic>
              <p:nvPicPr>
                <p:cNvPr id="1603" name="Picture 1602">
                  <a:extLst>
                    <a:ext uri="{FF2B5EF4-FFF2-40B4-BE49-F238E27FC236}">
                      <a16:creationId xmlns:a16="http://schemas.microsoft.com/office/drawing/2014/main" id="{40C3985F-F4F3-46C2-9653-B714373136F5}"/>
                    </a:ext>
                  </a:extLst>
                </p:cNvPr>
                <p:cNvPicPr>
                  <a:picLocks noChangeAspect="1"/>
                </p:cNvPicPr>
                <p:nvPr/>
              </p:nvPicPr>
              <p:blipFill>
                <a:blip r:embed="rId96"/>
                <a:stretch>
                  <a:fillRect/>
                </a:stretch>
              </p:blipFill>
              <p:spPr>
                <a:xfrm>
                  <a:off x="3686565" y="4279392"/>
                  <a:ext cx="444535" cy="831338"/>
                </a:xfrm>
                <a:custGeom>
                  <a:avLst/>
                  <a:gdLst>
                    <a:gd name="connsiteX0" fmla="*/ 832 w 444535"/>
                    <a:gd name="connsiteY0" fmla="*/ 181 h 831338"/>
                    <a:gd name="connsiteX1" fmla="*/ 445367 w 444535"/>
                    <a:gd name="connsiteY1" fmla="*/ 181 h 831338"/>
                    <a:gd name="connsiteX2" fmla="*/ 445367 w 444535"/>
                    <a:gd name="connsiteY2" fmla="*/ 831519 h 831338"/>
                    <a:gd name="connsiteX3" fmla="*/ 832 w 444535"/>
                    <a:gd name="connsiteY3" fmla="*/ 831519 h 831338"/>
                  </a:gdLst>
                  <a:ahLst/>
                  <a:cxnLst>
                    <a:cxn ang="0">
                      <a:pos x="connsiteX0" y="connsiteY0"/>
                    </a:cxn>
                    <a:cxn ang="0">
                      <a:pos x="connsiteX1" y="connsiteY1"/>
                    </a:cxn>
                    <a:cxn ang="0">
                      <a:pos x="connsiteX2" y="connsiteY2"/>
                    </a:cxn>
                    <a:cxn ang="0">
                      <a:pos x="connsiteX3" y="connsiteY3"/>
                    </a:cxn>
                  </a:cxnLst>
                  <a:rect l="l" t="t" r="r" b="b"/>
                  <a:pathLst>
                    <a:path w="444535" h="831338">
                      <a:moveTo>
                        <a:pt x="832" y="181"/>
                      </a:moveTo>
                      <a:lnTo>
                        <a:pt x="445367" y="181"/>
                      </a:lnTo>
                      <a:lnTo>
                        <a:pt x="445367" y="831519"/>
                      </a:lnTo>
                      <a:lnTo>
                        <a:pt x="832" y="831519"/>
                      </a:lnTo>
                      <a:close/>
                    </a:path>
                  </a:pathLst>
                </a:custGeom>
              </p:spPr>
            </p:pic>
            <p:pic>
              <p:nvPicPr>
                <p:cNvPr id="1604" name="Picture 1603">
                  <a:extLst>
                    <a:ext uri="{FF2B5EF4-FFF2-40B4-BE49-F238E27FC236}">
                      <a16:creationId xmlns:a16="http://schemas.microsoft.com/office/drawing/2014/main" id="{A26291CB-8AF9-4A52-B5B7-652BBB15004B}"/>
                    </a:ext>
                  </a:extLst>
                </p:cNvPr>
                <p:cNvPicPr>
                  <a:picLocks noChangeAspect="1"/>
                </p:cNvPicPr>
                <p:nvPr/>
              </p:nvPicPr>
              <p:blipFill>
                <a:blip r:embed="rId97"/>
                <a:stretch>
                  <a:fillRect/>
                </a:stretch>
              </p:blipFill>
              <p:spPr>
                <a:xfrm>
                  <a:off x="3830895" y="4954854"/>
                  <a:ext cx="727421" cy="565772"/>
                </a:xfrm>
                <a:custGeom>
                  <a:avLst/>
                  <a:gdLst>
                    <a:gd name="connsiteX0" fmla="*/ 857 w 727421"/>
                    <a:gd name="connsiteY0" fmla="*/ 298 h 565772"/>
                    <a:gd name="connsiteX1" fmla="*/ 728279 w 727421"/>
                    <a:gd name="connsiteY1" fmla="*/ 298 h 565772"/>
                    <a:gd name="connsiteX2" fmla="*/ 728279 w 727421"/>
                    <a:gd name="connsiteY2" fmla="*/ 566070 h 565772"/>
                    <a:gd name="connsiteX3" fmla="*/ 857 w 727421"/>
                    <a:gd name="connsiteY3" fmla="*/ 566070 h 565772"/>
                  </a:gdLst>
                  <a:ahLst/>
                  <a:cxnLst>
                    <a:cxn ang="0">
                      <a:pos x="connsiteX0" y="connsiteY0"/>
                    </a:cxn>
                    <a:cxn ang="0">
                      <a:pos x="connsiteX1" y="connsiteY1"/>
                    </a:cxn>
                    <a:cxn ang="0">
                      <a:pos x="connsiteX2" y="connsiteY2"/>
                    </a:cxn>
                    <a:cxn ang="0">
                      <a:pos x="connsiteX3" y="connsiteY3"/>
                    </a:cxn>
                  </a:cxnLst>
                  <a:rect l="l" t="t" r="r" b="b"/>
                  <a:pathLst>
                    <a:path w="727421" h="565772">
                      <a:moveTo>
                        <a:pt x="857" y="298"/>
                      </a:moveTo>
                      <a:lnTo>
                        <a:pt x="728279" y="298"/>
                      </a:lnTo>
                      <a:lnTo>
                        <a:pt x="728279" y="566070"/>
                      </a:lnTo>
                      <a:lnTo>
                        <a:pt x="857" y="566070"/>
                      </a:lnTo>
                      <a:close/>
                    </a:path>
                  </a:pathLst>
                </a:custGeom>
              </p:spPr>
            </p:pic>
            <p:pic>
              <p:nvPicPr>
                <p:cNvPr id="1605" name="Picture 1604">
                  <a:extLst>
                    <a:ext uri="{FF2B5EF4-FFF2-40B4-BE49-F238E27FC236}">
                      <a16:creationId xmlns:a16="http://schemas.microsoft.com/office/drawing/2014/main" id="{463D40CD-D5F5-43A1-8561-FC8343069875}"/>
                    </a:ext>
                  </a:extLst>
                </p:cNvPr>
                <p:cNvPicPr>
                  <a:picLocks noChangeAspect="1"/>
                </p:cNvPicPr>
                <p:nvPr/>
              </p:nvPicPr>
              <p:blipFill>
                <a:blip r:embed="rId98"/>
                <a:stretch>
                  <a:fillRect/>
                </a:stretch>
              </p:blipFill>
              <p:spPr>
                <a:xfrm>
                  <a:off x="3830895" y="5220421"/>
                  <a:ext cx="508040" cy="282886"/>
                </a:xfrm>
                <a:custGeom>
                  <a:avLst/>
                  <a:gdLst>
                    <a:gd name="connsiteX0" fmla="*/ 857 w 508040"/>
                    <a:gd name="connsiteY0" fmla="*/ 344 h 282886"/>
                    <a:gd name="connsiteX1" fmla="*/ 508898 w 508040"/>
                    <a:gd name="connsiteY1" fmla="*/ 344 h 282886"/>
                    <a:gd name="connsiteX2" fmla="*/ 508898 w 508040"/>
                    <a:gd name="connsiteY2" fmla="*/ 283230 h 282886"/>
                    <a:gd name="connsiteX3" fmla="*/ 857 w 508040"/>
                    <a:gd name="connsiteY3" fmla="*/ 283230 h 282886"/>
                  </a:gdLst>
                  <a:ahLst/>
                  <a:cxnLst>
                    <a:cxn ang="0">
                      <a:pos x="connsiteX0" y="connsiteY0"/>
                    </a:cxn>
                    <a:cxn ang="0">
                      <a:pos x="connsiteX1" y="connsiteY1"/>
                    </a:cxn>
                    <a:cxn ang="0">
                      <a:pos x="connsiteX2" y="connsiteY2"/>
                    </a:cxn>
                    <a:cxn ang="0">
                      <a:pos x="connsiteX3" y="connsiteY3"/>
                    </a:cxn>
                  </a:cxnLst>
                  <a:rect l="l" t="t" r="r" b="b"/>
                  <a:pathLst>
                    <a:path w="508040" h="282886">
                      <a:moveTo>
                        <a:pt x="857" y="344"/>
                      </a:moveTo>
                      <a:lnTo>
                        <a:pt x="508898" y="344"/>
                      </a:lnTo>
                      <a:lnTo>
                        <a:pt x="508898" y="283230"/>
                      </a:lnTo>
                      <a:lnTo>
                        <a:pt x="857" y="283230"/>
                      </a:lnTo>
                      <a:close/>
                    </a:path>
                  </a:pathLst>
                </a:custGeom>
              </p:spPr>
            </p:pic>
            <p:pic>
              <p:nvPicPr>
                <p:cNvPr id="1606" name="Picture 1605">
                  <a:extLst>
                    <a:ext uri="{FF2B5EF4-FFF2-40B4-BE49-F238E27FC236}">
                      <a16:creationId xmlns:a16="http://schemas.microsoft.com/office/drawing/2014/main" id="{720DAA52-EC18-4008-BF32-78CC65834EA9}"/>
                    </a:ext>
                  </a:extLst>
                </p:cNvPr>
                <p:cNvPicPr>
                  <a:picLocks noChangeAspect="1"/>
                </p:cNvPicPr>
                <p:nvPr/>
              </p:nvPicPr>
              <p:blipFill>
                <a:blip r:embed="rId99"/>
                <a:stretch>
                  <a:fillRect/>
                </a:stretch>
              </p:blipFill>
              <p:spPr>
                <a:xfrm>
                  <a:off x="2826360" y="4666195"/>
                  <a:ext cx="594637" cy="646596"/>
                </a:xfrm>
                <a:custGeom>
                  <a:avLst/>
                  <a:gdLst>
                    <a:gd name="connsiteX0" fmla="*/ 683 w 594637"/>
                    <a:gd name="connsiteY0" fmla="*/ 248 h 646596"/>
                    <a:gd name="connsiteX1" fmla="*/ 595321 w 594637"/>
                    <a:gd name="connsiteY1" fmla="*/ 248 h 646596"/>
                    <a:gd name="connsiteX2" fmla="*/ 595321 w 594637"/>
                    <a:gd name="connsiteY2" fmla="*/ 646844 h 646596"/>
                    <a:gd name="connsiteX3" fmla="*/ 683 w 594637"/>
                    <a:gd name="connsiteY3" fmla="*/ 646844 h 646596"/>
                  </a:gdLst>
                  <a:ahLst/>
                  <a:cxnLst>
                    <a:cxn ang="0">
                      <a:pos x="connsiteX0" y="connsiteY0"/>
                    </a:cxn>
                    <a:cxn ang="0">
                      <a:pos x="connsiteX1" y="connsiteY1"/>
                    </a:cxn>
                    <a:cxn ang="0">
                      <a:pos x="connsiteX2" y="connsiteY2"/>
                    </a:cxn>
                    <a:cxn ang="0">
                      <a:pos x="connsiteX3" y="connsiteY3"/>
                    </a:cxn>
                  </a:cxnLst>
                  <a:rect l="l" t="t" r="r" b="b"/>
                  <a:pathLst>
                    <a:path w="594637" h="646596">
                      <a:moveTo>
                        <a:pt x="683" y="248"/>
                      </a:moveTo>
                      <a:lnTo>
                        <a:pt x="595321" y="248"/>
                      </a:lnTo>
                      <a:lnTo>
                        <a:pt x="595321" y="646844"/>
                      </a:lnTo>
                      <a:lnTo>
                        <a:pt x="683" y="646844"/>
                      </a:lnTo>
                      <a:close/>
                    </a:path>
                  </a:pathLst>
                </a:custGeom>
              </p:spPr>
            </p:pic>
            <p:pic>
              <p:nvPicPr>
                <p:cNvPr id="1607" name="Picture 1606">
                  <a:extLst>
                    <a:ext uri="{FF2B5EF4-FFF2-40B4-BE49-F238E27FC236}">
                      <a16:creationId xmlns:a16="http://schemas.microsoft.com/office/drawing/2014/main" id="{DF51223E-4B95-48A6-A1A0-5BAD8D5AEA81}"/>
                    </a:ext>
                  </a:extLst>
                </p:cNvPr>
                <p:cNvPicPr>
                  <a:picLocks noChangeAspect="1"/>
                </p:cNvPicPr>
                <p:nvPr/>
              </p:nvPicPr>
              <p:blipFill>
                <a:blip r:embed="rId100"/>
                <a:stretch>
                  <a:fillRect/>
                </a:stretch>
              </p:blipFill>
              <p:spPr>
                <a:xfrm>
                  <a:off x="3045741" y="4712381"/>
                  <a:ext cx="496493" cy="773606"/>
                </a:xfrm>
                <a:custGeom>
                  <a:avLst/>
                  <a:gdLst>
                    <a:gd name="connsiteX0" fmla="*/ 721 w 496493"/>
                    <a:gd name="connsiteY0" fmla="*/ 256 h 773606"/>
                    <a:gd name="connsiteX1" fmla="*/ 497215 w 496493"/>
                    <a:gd name="connsiteY1" fmla="*/ 256 h 773606"/>
                    <a:gd name="connsiteX2" fmla="*/ 497215 w 496493"/>
                    <a:gd name="connsiteY2" fmla="*/ 773862 h 773606"/>
                    <a:gd name="connsiteX3" fmla="*/ 721 w 496493"/>
                    <a:gd name="connsiteY3" fmla="*/ 773862 h 773606"/>
                  </a:gdLst>
                  <a:ahLst/>
                  <a:cxnLst>
                    <a:cxn ang="0">
                      <a:pos x="connsiteX0" y="connsiteY0"/>
                    </a:cxn>
                    <a:cxn ang="0">
                      <a:pos x="connsiteX1" y="connsiteY1"/>
                    </a:cxn>
                    <a:cxn ang="0">
                      <a:pos x="connsiteX2" y="connsiteY2"/>
                    </a:cxn>
                    <a:cxn ang="0">
                      <a:pos x="connsiteX3" y="connsiteY3"/>
                    </a:cxn>
                  </a:cxnLst>
                  <a:rect l="l" t="t" r="r" b="b"/>
                  <a:pathLst>
                    <a:path w="496493" h="773606">
                      <a:moveTo>
                        <a:pt x="721" y="256"/>
                      </a:moveTo>
                      <a:lnTo>
                        <a:pt x="497215" y="256"/>
                      </a:lnTo>
                      <a:lnTo>
                        <a:pt x="497215" y="773862"/>
                      </a:lnTo>
                      <a:lnTo>
                        <a:pt x="721" y="773862"/>
                      </a:lnTo>
                      <a:close/>
                    </a:path>
                  </a:pathLst>
                </a:custGeom>
              </p:spPr>
            </p:pic>
            <p:pic>
              <p:nvPicPr>
                <p:cNvPr id="1608" name="Picture 1607">
                  <a:extLst>
                    <a:ext uri="{FF2B5EF4-FFF2-40B4-BE49-F238E27FC236}">
                      <a16:creationId xmlns:a16="http://schemas.microsoft.com/office/drawing/2014/main" id="{50E096F4-E881-4047-88A7-BD2A039367B2}"/>
                    </a:ext>
                  </a:extLst>
                </p:cNvPr>
                <p:cNvPicPr>
                  <a:picLocks noChangeAspect="1"/>
                </p:cNvPicPr>
                <p:nvPr/>
              </p:nvPicPr>
              <p:blipFill>
                <a:blip r:embed="rId101"/>
                <a:stretch>
                  <a:fillRect/>
                </a:stretch>
              </p:blipFill>
              <p:spPr>
                <a:xfrm>
                  <a:off x="3640379" y="4614237"/>
                  <a:ext cx="611957" cy="617730"/>
                </a:xfrm>
                <a:custGeom>
                  <a:avLst/>
                  <a:gdLst>
                    <a:gd name="connsiteX0" fmla="*/ 824 w 611957"/>
                    <a:gd name="connsiteY0" fmla="*/ 239 h 617730"/>
                    <a:gd name="connsiteX1" fmla="*/ 612782 w 611957"/>
                    <a:gd name="connsiteY1" fmla="*/ 239 h 617730"/>
                    <a:gd name="connsiteX2" fmla="*/ 612782 w 611957"/>
                    <a:gd name="connsiteY2" fmla="*/ 617969 h 617730"/>
                    <a:gd name="connsiteX3" fmla="*/ 824 w 611957"/>
                    <a:gd name="connsiteY3" fmla="*/ 617969 h 617730"/>
                  </a:gdLst>
                  <a:ahLst/>
                  <a:cxnLst>
                    <a:cxn ang="0">
                      <a:pos x="connsiteX0" y="connsiteY0"/>
                    </a:cxn>
                    <a:cxn ang="0">
                      <a:pos x="connsiteX1" y="connsiteY1"/>
                    </a:cxn>
                    <a:cxn ang="0">
                      <a:pos x="connsiteX2" y="connsiteY2"/>
                    </a:cxn>
                    <a:cxn ang="0">
                      <a:pos x="connsiteX3" y="connsiteY3"/>
                    </a:cxn>
                  </a:cxnLst>
                  <a:rect l="l" t="t" r="r" b="b"/>
                  <a:pathLst>
                    <a:path w="611957" h="617730">
                      <a:moveTo>
                        <a:pt x="824" y="239"/>
                      </a:moveTo>
                      <a:lnTo>
                        <a:pt x="612782" y="239"/>
                      </a:lnTo>
                      <a:lnTo>
                        <a:pt x="612782" y="617969"/>
                      </a:lnTo>
                      <a:lnTo>
                        <a:pt x="824" y="617969"/>
                      </a:lnTo>
                      <a:close/>
                    </a:path>
                  </a:pathLst>
                </a:custGeom>
              </p:spPr>
            </p:pic>
            <p:pic>
              <p:nvPicPr>
                <p:cNvPr id="1609" name="Picture 1608">
                  <a:extLst>
                    <a:ext uri="{FF2B5EF4-FFF2-40B4-BE49-F238E27FC236}">
                      <a16:creationId xmlns:a16="http://schemas.microsoft.com/office/drawing/2014/main" id="{D47B9BAD-951D-4D29-A298-71D598039689}"/>
                    </a:ext>
                  </a:extLst>
                </p:cNvPr>
                <p:cNvPicPr>
                  <a:picLocks noChangeAspect="1"/>
                </p:cNvPicPr>
                <p:nvPr/>
              </p:nvPicPr>
              <p:blipFill>
                <a:blip r:embed="rId102"/>
                <a:stretch>
                  <a:fillRect/>
                </a:stretch>
              </p:blipFill>
              <p:spPr>
                <a:xfrm>
                  <a:off x="3496050" y="4723927"/>
                  <a:ext cx="738967" cy="675462"/>
                </a:xfrm>
                <a:custGeom>
                  <a:avLst/>
                  <a:gdLst>
                    <a:gd name="connsiteX0" fmla="*/ 799 w 738967"/>
                    <a:gd name="connsiteY0" fmla="*/ 258 h 675462"/>
                    <a:gd name="connsiteX1" fmla="*/ 739767 w 738967"/>
                    <a:gd name="connsiteY1" fmla="*/ 258 h 675462"/>
                    <a:gd name="connsiteX2" fmla="*/ 739767 w 738967"/>
                    <a:gd name="connsiteY2" fmla="*/ 675720 h 675462"/>
                    <a:gd name="connsiteX3" fmla="*/ 799 w 738967"/>
                    <a:gd name="connsiteY3" fmla="*/ 675720 h 675462"/>
                  </a:gdLst>
                  <a:ahLst/>
                  <a:cxnLst>
                    <a:cxn ang="0">
                      <a:pos x="connsiteX0" y="connsiteY0"/>
                    </a:cxn>
                    <a:cxn ang="0">
                      <a:pos x="connsiteX1" y="connsiteY1"/>
                    </a:cxn>
                    <a:cxn ang="0">
                      <a:pos x="connsiteX2" y="connsiteY2"/>
                    </a:cxn>
                    <a:cxn ang="0">
                      <a:pos x="connsiteX3" y="connsiteY3"/>
                    </a:cxn>
                  </a:cxnLst>
                  <a:rect l="l" t="t" r="r" b="b"/>
                  <a:pathLst>
                    <a:path w="738967" h="675462">
                      <a:moveTo>
                        <a:pt x="799" y="258"/>
                      </a:moveTo>
                      <a:lnTo>
                        <a:pt x="739767" y="258"/>
                      </a:lnTo>
                      <a:lnTo>
                        <a:pt x="739767" y="675720"/>
                      </a:lnTo>
                      <a:lnTo>
                        <a:pt x="799" y="675720"/>
                      </a:lnTo>
                      <a:close/>
                    </a:path>
                  </a:pathLst>
                </a:custGeom>
              </p:spPr>
            </p:pic>
            <p:pic>
              <p:nvPicPr>
                <p:cNvPr id="1610" name="Picture 1609">
                  <a:extLst>
                    <a:ext uri="{FF2B5EF4-FFF2-40B4-BE49-F238E27FC236}">
                      <a16:creationId xmlns:a16="http://schemas.microsoft.com/office/drawing/2014/main" id="{2B5B9E81-38D2-45CA-8ADF-8D3F0E8C7792}"/>
                    </a:ext>
                  </a:extLst>
                </p:cNvPr>
                <p:cNvPicPr>
                  <a:picLocks noChangeAspect="1"/>
                </p:cNvPicPr>
                <p:nvPr/>
              </p:nvPicPr>
              <p:blipFill>
                <a:blip r:embed="rId103"/>
                <a:stretch>
                  <a:fillRect/>
                </a:stretch>
              </p:blipFill>
              <p:spPr>
                <a:xfrm>
                  <a:off x="3299762" y="5018359"/>
                  <a:ext cx="369483" cy="542679"/>
                </a:xfrm>
                <a:custGeom>
                  <a:avLst/>
                  <a:gdLst>
                    <a:gd name="connsiteX0" fmla="*/ 765 w 369483"/>
                    <a:gd name="connsiteY0" fmla="*/ 309 h 542679"/>
                    <a:gd name="connsiteX1" fmla="*/ 370249 w 369483"/>
                    <a:gd name="connsiteY1" fmla="*/ 309 h 542679"/>
                    <a:gd name="connsiteX2" fmla="*/ 370249 w 369483"/>
                    <a:gd name="connsiteY2" fmla="*/ 542988 h 542679"/>
                    <a:gd name="connsiteX3" fmla="*/ 765 w 369483"/>
                    <a:gd name="connsiteY3" fmla="*/ 542988 h 542679"/>
                  </a:gdLst>
                  <a:ahLst/>
                  <a:cxnLst>
                    <a:cxn ang="0">
                      <a:pos x="connsiteX0" y="connsiteY0"/>
                    </a:cxn>
                    <a:cxn ang="0">
                      <a:pos x="connsiteX1" y="connsiteY1"/>
                    </a:cxn>
                    <a:cxn ang="0">
                      <a:pos x="connsiteX2" y="connsiteY2"/>
                    </a:cxn>
                    <a:cxn ang="0">
                      <a:pos x="connsiteX3" y="connsiteY3"/>
                    </a:cxn>
                  </a:cxnLst>
                  <a:rect l="l" t="t" r="r" b="b"/>
                  <a:pathLst>
                    <a:path w="369483" h="542679">
                      <a:moveTo>
                        <a:pt x="765" y="309"/>
                      </a:moveTo>
                      <a:lnTo>
                        <a:pt x="370249" y="309"/>
                      </a:lnTo>
                      <a:lnTo>
                        <a:pt x="370249" y="542988"/>
                      </a:lnTo>
                      <a:lnTo>
                        <a:pt x="765" y="542988"/>
                      </a:lnTo>
                      <a:close/>
                    </a:path>
                  </a:pathLst>
                </a:custGeom>
              </p:spPr>
            </p:pic>
            <p:pic>
              <p:nvPicPr>
                <p:cNvPr id="1611" name="Picture 1610">
                  <a:extLst>
                    <a:ext uri="{FF2B5EF4-FFF2-40B4-BE49-F238E27FC236}">
                      <a16:creationId xmlns:a16="http://schemas.microsoft.com/office/drawing/2014/main" id="{27A80658-C724-4BE0-BC88-2F263A595323}"/>
                    </a:ext>
                  </a:extLst>
                </p:cNvPr>
                <p:cNvPicPr>
                  <a:picLocks noChangeAspect="1"/>
                </p:cNvPicPr>
                <p:nvPr/>
              </p:nvPicPr>
              <p:blipFill>
                <a:blip r:embed="rId104"/>
                <a:stretch>
                  <a:fillRect/>
                </a:stretch>
              </p:blipFill>
              <p:spPr>
                <a:xfrm>
                  <a:off x="3369040" y="4493000"/>
                  <a:ext cx="484947" cy="565772"/>
                </a:xfrm>
                <a:custGeom>
                  <a:avLst/>
                  <a:gdLst>
                    <a:gd name="connsiteX0" fmla="*/ 777 w 484947"/>
                    <a:gd name="connsiteY0" fmla="*/ 218 h 565772"/>
                    <a:gd name="connsiteX1" fmla="*/ 485725 w 484947"/>
                    <a:gd name="connsiteY1" fmla="*/ 218 h 565772"/>
                    <a:gd name="connsiteX2" fmla="*/ 485725 w 484947"/>
                    <a:gd name="connsiteY2" fmla="*/ 565990 h 565772"/>
                    <a:gd name="connsiteX3" fmla="*/ 777 w 484947"/>
                    <a:gd name="connsiteY3" fmla="*/ 565990 h 565772"/>
                  </a:gdLst>
                  <a:ahLst/>
                  <a:cxnLst>
                    <a:cxn ang="0">
                      <a:pos x="connsiteX0" y="connsiteY0"/>
                    </a:cxn>
                    <a:cxn ang="0">
                      <a:pos x="connsiteX1" y="connsiteY1"/>
                    </a:cxn>
                    <a:cxn ang="0">
                      <a:pos x="connsiteX2" y="connsiteY2"/>
                    </a:cxn>
                    <a:cxn ang="0">
                      <a:pos x="connsiteX3" y="connsiteY3"/>
                    </a:cxn>
                  </a:cxnLst>
                  <a:rect l="l" t="t" r="r" b="b"/>
                  <a:pathLst>
                    <a:path w="484947" h="565772">
                      <a:moveTo>
                        <a:pt x="777" y="218"/>
                      </a:moveTo>
                      <a:lnTo>
                        <a:pt x="485725" y="218"/>
                      </a:lnTo>
                      <a:lnTo>
                        <a:pt x="485725" y="565990"/>
                      </a:lnTo>
                      <a:lnTo>
                        <a:pt x="777" y="565990"/>
                      </a:lnTo>
                      <a:close/>
                    </a:path>
                  </a:pathLst>
                </a:custGeom>
              </p:spPr>
            </p:pic>
            <p:sp>
              <p:nvSpPr>
                <p:cNvPr id="1612" name="Freeform: Shape 1611">
                  <a:extLst>
                    <a:ext uri="{FF2B5EF4-FFF2-40B4-BE49-F238E27FC236}">
                      <a16:creationId xmlns:a16="http://schemas.microsoft.com/office/drawing/2014/main" id="{4B490F1E-3C0D-4E0B-9C18-E46E58BFA1C9}"/>
                    </a:ext>
                  </a:extLst>
                </p:cNvPr>
                <p:cNvSpPr/>
                <p:nvPr/>
              </p:nvSpPr>
              <p:spPr>
                <a:xfrm>
                  <a:off x="3512575" y="4793674"/>
                  <a:ext cx="151887" cy="277234"/>
                </a:xfrm>
                <a:custGeom>
                  <a:avLst/>
                  <a:gdLst>
                    <a:gd name="connsiteX0" fmla="*/ 24492 w 151887"/>
                    <a:gd name="connsiteY0" fmla="*/ 264137 h 277234"/>
                    <a:gd name="connsiteX1" fmla="*/ 15197 w 151887"/>
                    <a:gd name="connsiteY1" fmla="*/ 139956 h 277234"/>
                    <a:gd name="connsiteX2" fmla="*/ 46892 w 151887"/>
                    <a:gd name="connsiteY2" fmla="*/ 81705 h 277234"/>
                    <a:gd name="connsiteX3" fmla="*/ 48451 w 151887"/>
                    <a:gd name="connsiteY3" fmla="*/ 4171 h 277234"/>
                    <a:gd name="connsiteX4" fmla="*/ 94001 w 151887"/>
                    <a:gd name="connsiteY4" fmla="*/ 39792 h 277234"/>
                    <a:gd name="connsiteX5" fmla="*/ 70158 w 151887"/>
                    <a:gd name="connsiteY5" fmla="*/ 107684 h 277234"/>
                    <a:gd name="connsiteX6" fmla="*/ 85399 w 151887"/>
                    <a:gd name="connsiteY6" fmla="*/ 196822 h 277234"/>
                    <a:gd name="connsiteX7" fmla="*/ 145382 w 151887"/>
                    <a:gd name="connsiteY7" fmla="*/ 96715 h 277234"/>
                    <a:gd name="connsiteX8" fmla="*/ 151040 w 151887"/>
                    <a:gd name="connsiteY8" fmla="*/ 230826 h 277234"/>
                    <a:gd name="connsiteX9" fmla="*/ 145786 w 151887"/>
                    <a:gd name="connsiteY9" fmla="*/ 251148 h 277234"/>
                    <a:gd name="connsiteX10" fmla="*/ 128178 w 151887"/>
                    <a:gd name="connsiteY10" fmla="*/ 261655 h 277234"/>
                    <a:gd name="connsiteX11" fmla="*/ 5267 w 151887"/>
                    <a:gd name="connsiteY11" fmla="*/ 257902 h 27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87" h="277234">
                      <a:moveTo>
                        <a:pt x="24492" y="264137"/>
                      </a:moveTo>
                      <a:cubicBezTo>
                        <a:pt x="-4201" y="230307"/>
                        <a:pt x="-8184" y="177713"/>
                        <a:pt x="15197" y="139956"/>
                      </a:cubicBezTo>
                      <a:cubicBezTo>
                        <a:pt x="26974" y="120905"/>
                        <a:pt x="45391" y="104047"/>
                        <a:pt x="46892" y="81705"/>
                      </a:cubicBezTo>
                      <a:cubicBezTo>
                        <a:pt x="48739" y="54513"/>
                        <a:pt x="26743" y="20567"/>
                        <a:pt x="48451" y="4171"/>
                      </a:cubicBezTo>
                      <a:cubicBezTo>
                        <a:pt x="67733" y="-10320"/>
                        <a:pt x="94925" y="15717"/>
                        <a:pt x="94001" y="39792"/>
                      </a:cubicBezTo>
                      <a:cubicBezTo>
                        <a:pt x="93077" y="63866"/>
                        <a:pt x="77374" y="84649"/>
                        <a:pt x="70158" y="107684"/>
                      </a:cubicBezTo>
                      <a:cubicBezTo>
                        <a:pt x="60805" y="137532"/>
                        <a:pt x="66636" y="171767"/>
                        <a:pt x="85399" y="196822"/>
                      </a:cubicBezTo>
                      <a:cubicBezTo>
                        <a:pt x="105374" y="163453"/>
                        <a:pt x="125350" y="130084"/>
                        <a:pt x="145382" y="96715"/>
                      </a:cubicBezTo>
                      <a:cubicBezTo>
                        <a:pt x="151271" y="141111"/>
                        <a:pt x="153176" y="186084"/>
                        <a:pt x="151040" y="230826"/>
                      </a:cubicBezTo>
                      <a:cubicBezTo>
                        <a:pt x="150694" y="237927"/>
                        <a:pt x="150116" y="245490"/>
                        <a:pt x="145786" y="251148"/>
                      </a:cubicBezTo>
                      <a:cubicBezTo>
                        <a:pt x="141572" y="256690"/>
                        <a:pt x="134702" y="259288"/>
                        <a:pt x="128178" y="261655"/>
                      </a:cubicBezTo>
                      <a:cubicBezTo>
                        <a:pt x="87304" y="276492"/>
                        <a:pt x="35519" y="289193"/>
                        <a:pt x="5267" y="257902"/>
                      </a:cubicBezTo>
                    </a:path>
                  </a:pathLst>
                </a:custGeom>
                <a:solidFill>
                  <a:srgbClr val="CDC2BE"/>
                </a:solidFill>
                <a:ln w="5770" cap="flat">
                  <a:noFill/>
                  <a:prstDash val="solid"/>
                  <a:miter/>
                </a:ln>
              </p:spPr>
              <p:txBody>
                <a:bodyPr rtlCol="0" anchor="ctr"/>
                <a:lstStyle/>
                <a:p>
                  <a:endParaRPr lang="th-TH"/>
                </a:p>
              </p:txBody>
            </p:sp>
            <p:sp>
              <p:nvSpPr>
                <p:cNvPr id="1613" name="Freeform: Shape 1612">
                  <a:extLst>
                    <a:ext uri="{FF2B5EF4-FFF2-40B4-BE49-F238E27FC236}">
                      <a16:creationId xmlns:a16="http://schemas.microsoft.com/office/drawing/2014/main" id="{9ADA0E5C-75BD-417C-82B8-C63DF92DF3EB}"/>
                    </a:ext>
                  </a:extLst>
                </p:cNvPr>
                <p:cNvSpPr/>
                <p:nvPr/>
              </p:nvSpPr>
              <p:spPr>
                <a:xfrm>
                  <a:off x="3318851" y="4637307"/>
                  <a:ext cx="550463" cy="424056"/>
                </a:xfrm>
                <a:custGeom>
                  <a:avLst/>
                  <a:gdLst>
                    <a:gd name="connsiteX0" fmla="*/ 180402 w 550463"/>
                    <a:gd name="connsiteY0" fmla="*/ 193272 h 424056"/>
                    <a:gd name="connsiteX1" fmla="*/ 59858 w 550463"/>
                    <a:gd name="connsiteY1" fmla="*/ 90971 h 424056"/>
                    <a:gd name="connsiteX2" fmla="*/ 741 w 550463"/>
                    <a:gd name="connsiteY2" fmla="*/ 9223 h 424056"/>
                    <a:gd name="connsiteX3" fmla="*/ 71405 w 550463"/>
                    <a:gd name="connsiteY3" fmla="*/ 25676 h 424056"/>
                    <a:gd name="connsiteX4" fmla="*/ 132369 w 550463"/>
                    <a:gd name="connsiteY4" fmla="*/ 77577 h 424056"/>
                    <a:gd name="connsiteX5" fmla="*/ 182076 w 550463"/>
                    <a:gd name="connsiteY5" fmla="*/ 59392 h 424056"/>
                    <a:gd name="connsiteX6" fmla="*/ 182423 w 550463"/>
                    <a:gd name="connsiteY6" fmla="*/ 106847 h 424056"/>
                    <a:gd name="connsiteX7" fmla="*/ 231783 w 550463"/>
                    <a:gd name="connsiteY7" fmla="*/ 237206 h 424056"/>
                    <a:gd name="connsiteX8" fmla="*/ 236518 w 550463"/>
                    <a:gd name="connsiteY8" fmla="*/ 362830 h 424056"/>
                    <a:gd name="connsiteX9" fmla="*/ 297771 w 550463"/>
                    <a:gd name="connsiteY9" fmla="*/ 401684 h 424056"/>
                    <a:gd name="connsiteX10" fmla="*/ 321730 w 550463"/>
                    <a:gd name="connsiteY10" fmla="*/ 342162 h 424056"/>
                    <a:gd name="connsiteX11" fmla="*/ 317111 w 550463"/>
                    <a:gd name="connsiteY11" fmla="*/ 274039 h 424056"/>
                    <a:gd name="connsiteX12" fmla="*/ 340550 w 550463"/>
                    <a:gd name="connsiteY12" fmla="*/ 218270 h 424056"/>
                    <a:gd name="connsiteX13" fmla="*/ 335528 w 550463"/>
                    <a:gd name="connsiteY13" fmla="*/ 113717 h 424056"/>
                    <a:gd name="connsiteX14" fmla="*/ 410983 w 550463"/>
                    <a:gd name="connsiteY14" fmla="*/ 78212 h 424056"/>
                    <a:gd name="connsiteX15" fmla="*/ 550463 w 550463"/>
                    <a:gd name="connsiteY15" fmla="*/ 71111 h 424056"/>
                    <a:gd name="connsiteX16" fmla="*/ 396608 w 550463"/>
                    <a:gd name="connsiteY16" fmla="*/ 137907 h 424056"/>
                    <a:gd name="connsiteX17" fmla="*/ 382002 w 550463"/>
                    <a:gd name="connsiteY17" fmla="*/ 189115 h 424056"/>
                    <a:gd name="connsiteX18" fmla="*/ 366588 w 550463"/>
                    <a:gd name="connsiteY18" fmla="*/ 337428 h 424056"/>
                    <a:gd name="connsiteX19" fmla="*/ 358101 w 550463"/>
                    <a:gd name="connsiteY19" fmla="*/ 368488 h 424056"/>
                    <a:gd name="connsiteX20" fmla="*/ 334777 w 550463"/>
                    <a:gd name="connsiteY20" fmla="*/ 386673 h 424056"/>
                    <a:gd name="connsiteX21" fmla="*/ 169260 w 550463"/>
                    <a:gd name="connsiteY21" fmla="*/ 408207 h 424056"/>
                    <a:gd name="connsiteX22" fmla="*/ 180402 w 550463"/>
                    <a:gd name="connsiteY22" fmla="*/ 193272 h 42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63" h="424056">
                      <a:moveTo>
                        <a:pt x="180402" y="193272"/>
                      </a:moveTo>
                      <a:cubicBezTo>
                        <a:pt x="144320" y="154707"/>
                        <a:pt x="103792" y="120299"/>
                        <a:pt x="59858" y="90971"/>
                      </a:cubicBezTo>
                      <a:cubicBezTo>
                        <a:pt x="30126" y="71111"/>
                        <a:pt x="-5610" y="44381"/>
                        <a:pt x="741" y="9223"/>
                      </a:cubicBezTo>
                      <a:cubicBezTo>
                        <a:pt x="19446" y="-10753"/>
                        <a:pt x="53508" y="4951"/>
                        <a:pt x="71405" y="25676"/>
                      </a:cubicBezTo>
                      <a:cubicBezTo>
                        <a:pt x="89301" y="46402"/>
                        <a:pt x="105351" y="73478"/>
                        <a:pt x="132369" y="77577"/>
                      </a:cubicBezTo>
                      <a:cubicBezTo>
                        <a:pt x="144897" y="61990"/>
                        <a:pt x="167759" y="45363"/>
                        <a:pt x="182076" y="59392"/>
                      </a:cubicBezTo>
                      <a:cubicBezTo>
                        <a:pt x="193969" y="70996"/>
                        <a:pt x="185309" y="90509"/>
                        <a:pt x="182423" y="106847"/>
                      </a:cubicBezTo>
                      <a:cubicBezTo>
                        <a:pt x="174283" y="153437"/>
                        <a:pt x="220122" y="191367"/>
                        <a:pt x="231783" y="237206"/>
                      </a:cubicBezTo>
                      <a:cubicBezTo>
                        <a:pt x="242175" y="278022"/>
                        <a:pt x="224452" y="322418"/>
                        <a:pt x="236518" y="362830"/>
                      </a:cubicBezTo>
                      <a:cubicBezTo>
                        <a:pt x="244369" y="389098"/>
                        <a:pt x="272773" y="412826"/>
                        <a:pt x="297771" y="401684"/>
                      </a:cubicBezTo>
                      <a:cubicBezTo>
                        <a:pt x="318728" y="392331"/>
                        <a:pt x="324270" y="364909"/>
                        <a:pt x="321730" y="342162"/>
                      </a:cubicBezTo>
                      <a:cubicBezTo>
                        <a:pt x="319247" y="319358"/>
                        <a:pt x="311569" y="296265"/>
                        <a:pt x="317111" y="274039"/>
                      </a:cubicBezTo>
                      <a:cubicBezTo>
                        <a:pt x="321961" y="254410"/>
                        <a:pt x="336567" y="238129"/>
                        <a:pt x="340550" y="218270"/>
                      </a:cubicBezTo>
                      <a:cubicBezTo>
                        <a:pt x="347478" y="183457"/>
                        <a:pt x="320229" y="145701"/>
                        <a:pt x="335528" y="113717"/>
                      </a:cubicBezTo>
                      <a:cubicBezTo>
                        <a:pt x="348113" y="87392"/>
                        <a:pt x="381944" y="80810"/>
                        <a:pt x="410983" y="78212"/>
                      </a:cubicBezTo>
                      <a:cubicBezTo>
                        <a:pt x="457342" y="74056"/>
                        <a:pt x="503874" y="71689"/>
                        <a:pt x="550463" y="71111"/>
                      </a:cubicBezTo>
                      <a:cubicBezTo>
                        <a:pt x="521136" y="120992"/>
                        <a:pt x="430612" y="91144"/>
                        <a:pt x="396608" y="137907"/>
                      </a:cubicBezTo>
                      <a:cubicBezTo>
                        <a:pt x="386043" y="152455"/>
                        <a:pt x="383849" y="171276"/>
                        <a:pt x="382002" y="189115"/>
                      </a:cubicBezTo>
                      <a:cubicBezTo>
                        <a:pt x="376864" y="238533"/>
                        <a:pt x="371726" y="288010"/>
                        <a:pt x="366588" y="337428"/>
                      </a:cubicBezTo>
                      <a:cubicBezTo>
                        <a:pt x="365491" y="348224"/>
                        <a:pt x="364163" y="359482"/>
                        <a:pt x="358101" y="368488"/>
                      </a:cubicBezTo>
                      <a:cubicBezTo>
                        <a:pt x="352559" y="376744"/>
                        <a:pt x="343610" y="382055"/>
                        <a:pt x="334777" y="386673"/>
                      </a:cubicBezTo>
                      <a:cubicBezTo>
                        <a:pt x="300080" y="404744"/>
                        <a:pt x="199685" y="446945"/>
                        <a:pt x="169260" y="408207"/>
                      </a:cubicBezTo>
                      <a:cubicBezTo>
                        <a:pt x="146918" y="379515"/>
                        <a:pt x="178439" y="230509"/>
                        <a:pt x="180402" y="193272"/>
                      </a:cubicBezTo>
                      <a:close/>
                    </a:path>
                  </a:pathLst>
                </a:custGeom>
                <a:solidFill>
                  <a:srgbClr val="CCC2BE">
                    <a:alpha val="40000"/>
                  </a:srgbClr>
                </a:solidFill>
                <a:ln w="5770" cap="flat">
                  <a:noFill/>
                  <a:prstDash val="solid"/>
                  <a:miter/>
                </a:ln>
              </p:spPr>
              <p:txBody>
                <a:bodyPr rtlCol="0" anchor="ctr"/>
                <a:lstStyle/>
                <a:p>
                  <a:endParaRPr lang="th-TH"/>
                </a:p>
              </p:txBody>
            </p:sp>
            <p:sp>
              <p:nvSpPr>
                <p:cNvPr id="1614" name="Freeform: Shape 1613">
                  <a:extLst>
                    <a:ext uri="{FF2B5EF4-FFF2-40B4-BE49-F238E27FC236}">
                      <a16:creationId xmlns:a16="http://schemas.microsoft.com/office/drawing/2014/main" id="{1E3D5B83-41D5-4994-9ED7-B58C107BC438}"/>
                    </a:ext>
                  </a:extLst>
                </p:cNvPr>
                <p:cNvSpPr/>
                <p:nvPr/>
              </p:nvSpPr>
              <p:spPr>
                <a:xfrm>
                  <a:off x="3257183" y="4467329"/>
                  <a:ext cx="298993" cy="191328"/>
                </a:xfrm>
                <a:custGeom>
                  <a:avLst/>
                  <a:gdLst>
                    <a:gd name="connsiteX0" fmla="*/ 240222 w 298993"/>
                    <a:gd name="connsiteY0" fmla="*/ 14837 h 191328"/>
                    <a:gd name="connsiteX1" fmla="*/ 298993 w 298993"/>
                    <a:gd name="connsiteY1" fmla="*/ 6640 h 191328"/>
                    <a:gd name="connsiteX2" fmla="*/ 130185 w 298993"/>
                    <a:gd name="connsiteY2" fmla="*/ 52998 h 191328"/>
                    <a:gd name="connsiteX3" fmla="*/ 0 w 298993"/>
                    <a:gd name="connsiteY3" fmla="*/ 185262 h 191328"/>
                    <a:gd name="connsiteX4" fmla="*/ 240222 w 298993"/>
                    <a:gd name="connsiteY4" fmla="*/ 14837 h 191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93" h="191328">
                      <a:moveTo>
                        <a:pt x="240222" y="14837"/>
                      </a:moveTo>
                      <a:cubicBezTo>
                        <a:pt x="260775" y="14491"/>
                        <a:pt x="285715" y="22343"/>
                        <a:pt x="298993" y="6640"/>
                      </a:cubicBezTo>
                      <a:cubicBezTo>
                        <a:pt x="240107" y="-11142"/>
                        <a:pt x="171752" y="7621"/>
                        <a:pt x="130185" y="52998"/>
                      </a:cubicBezTo>
                      <a:cubicBezTo>
                        <a:pt x="85327" y="101955"/>
                        <a:pt x="66969" y="161592"/>
                        <a:pt x="0" y="185262"/>
                      </a:cubicBezTo>
                      <a:cubicBezTo>
                        <a:pt x="152932" y="229542"/>
                        <a:pt x="119909" y="16974"/>
                        <a:pt x="240222" y="14837"/>
                      </a:cubicBezTo>
                      <a:close/>
                    </a:path>
                  </a:pathLst>
                </a:custGeom>
                <a:solidFill>
                  <a:srgbClr val="CCC2BE">
                    <a:alpha val="40000"/>
                  </a:srgbClr>
                </a:solidFill>
                <a:ln w="5770" cap="flat">
                  <a:noFill/>
                  <a:prstDash val="solid"/>
                  <a:miter/>
                </a:ln>
              </p:spPr>
              <p:txBody>
                <a:bodyPr rtlCol="0" anchor="ctr"/>
                <a:lstStyle/>
                <a:p>
                  <a:endParaRPr lang="th-TH"/>
                </a:p>
              </p:txBody>
            </p:sp>
            <p:sp>
              <p:nvSpPr>
                <p:cNvPr id="1615" name="Freeform: Shape 1614">
                  <a:extLst>
                    <a:ext uri="{FF2B5EF4-FFF2-40B4-BE49-F238E27FC236}">
                      <a16:creationId xmlns:a16="http://schemas.microsoft.com/office/drawing/2014/main" id="{B8C7F2A4-2B9C-4D9F-B2C0-E461AD5668D4}"/>
                    </a:ext>
                  </a:extLst>
                </p:cNvPr>
                <p:cNvSpPr/>
                <p:nvPr/>
              </p:nvSpPr>
              <p:spPr>
                <a:xfrm>
                  <a:off x="3190445" y="4359777"/>
                  <a:ext cx="348700" cy="380277"/>
                </a:xfrm>
                <a:custGeom>
                  <a:avLst/>
                  <a:gdLst>
                    <a:gd name="connsiteX0" fmla="*/ 190977 w 348700"/>
                    <a:gd name="connsiteY0" fmla="*/ 380278 h 380277"/>
                    <a:gd name="connsiteX1" fmla="*/ 0 w 348700"/>
                    <a:gd name="connsiteY1" fmla="*/ 293911 h 380277"/>
                    <a:gd name="connsiteX2" fmla="*/ 121641 w 348700"/>
                    <a:gd name="connsiteY2" fmla="*/ 209969 h 380277"/>
                    <a:gd name="connsiteX3" fmla="*/ 131109 w 348700"/>
                    <a:gd name="connsiteY3" fmla="*/ 173944 h 380277"/>
                    <a:gd name="connsiteX4" fmla="*/ 213781 w 348700"/>
                    <a:gd name="connsiteY4" fmla="*/ 31751 h 380277"/>
                    <a:gd name="connsiteX5" fmla="*/ 265740 w 348700"/>
                    <a:gd name="connsiteY5" fmla="*/ 402 h 380277"/>
                    <a:gd name="connsiteX6" fmla="*/ 199925 w 348700"/>
                    <a:gd name="connsiteY6" fmla="*/ 180641 h 380277"/>
                    <a:gd name="connsiteX7" fmla="*/ 232717 w 348700"/>
                    <a:gd name="connsiteY7" fmla="*/ 157952 h 380277"/>
                    <a:gd name="connsiteX8" fmla="*/ 348700 w 348700"/>
                    <a:gd name="connsiteY8" fmla="*/ 104319 h 380277"/>
                    <a:gd name="connsiteX9" fmla="*/ 223365 w 348700"/>
                    <a:gd name="connsiteY9" fmla="*/ 176888 h 380277"/>
                    <a:gd name="connsiteX10" fmla="*/ 190977 w 348700"/>
                    <a:gd name="connsiteY10" fmla="*/ 380278 h 38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00" h="380277">
                      <a:moveTo>
                        <a:pt x="190977" y="380278"/>
                      </a:moveTo>
                      <a:cubicBezTo>
                        <a:pt x="139653" y="330801"/>
                        <a:pt x="71010" y="299742"/>
                        <a:pt x="0" y="293911"/>
                      </a:cubicBezTo>
                      <a:cubicBezTo>
                        <a:pt x="30194" y="253729"/>
                        <a:pt x="99992" y="255288"/>
                        <a:pt x="121641" y="209969"/>
                      </a:cubicBezTo>
                      <a:cubicBezTo>
                        <a:pt x="127010" y="198769"/>
                        <a:pt x="128453" y="186125"/>
                        <a:pt x="131109" y="173944"/>
                      </a:cubicBezTo>
                      <a:cubicBezTo>
                        <a:pt x="142886" y="119849"/>
                        <a:pt x="178853" y="74761"/>
                        <a:pt x="213781" y="31751"/>
                      </a:cubicBezTo>
                      <a:cubicBezTo>
                        <a:pt x="227175" y="15239"/>
                        <a:pt x="244783" y="-2946"/>
                        <a:pt x="265740" y="402"/>
                      </a:cubicBezTo>
                      <a:cubicBezTo>
                        <a:pt x="233872" y="56229"/>
                        <a:pt x="211472" y="117425"/>
                        <a:pt x="199925" y="180641"/>
                      </a:cubicBezTo>
                      <a:cubicBezTo>
                        <a:pt x="212742" y="188493"/>
                        <a:pt x="225385" y="171000"/>
                        <a:pt x="232717" y="157952"/>
                      </a:cubicBezTo>
                      <a:cubicBezTo>
                        <a:pt x="255290" y="117829"/>
                        <a:pt x="304362" y="95140"/>
                        <a:pt x="348700" y="104319"/>
                      </a:cubicBezTo>
                      <a:cubicBezTo>
                        <a:pt x="312849" y="134686"/>
                        <a:pt x="257542" y="139940"/>
                        <a:pt x="223365" y="176888"/>
                      </a:cubicBezTo>
                      <a:cubicBezTo>
                        <a:pt x="174235" y="230175"/>
                        <a:pt x="173773" y="314117"/>
                        <a:pt x="190977" y="380278"/>
                      </a:cubicBezTo>
                      <a:close/>
                    </a:path>
                  </a:pathLst>
                </a:custGeom>
                <a:solidFill>
                  <a:srgbClr val="DA9C92">
                    <a:alpha val="25000"/>
                  </a:srgbClr>
                </a:solidFill>
                <a:ln w="5770" cap="flat">
                  <a:noFill/>
                  <a:prstDash val="solid"/>
                  <a:miter/>
                </a:ln>
              </p:spPr>
              <p:txBody>
                <a:bodyPr rtlCol="0" anchor="ctr"/>
                <a:lstStyle/>
                <a:p>
                  <a:endParaRPr lang="th-TH"/>
                </a:p>
              </p:txBody>
            </p:sp>
            <p:sp>
              <p:nvSpPr>
                <p:cNvPr id="1616" name="Freeform: Shape 1615">
                  <a:extLst>
                    <a:ext uri="{FF2B5EF4-FFF2-40B4-BE49-F238E27FC236}">
                      <a16:creationId xmlns:a16="http://schemas.microsoft.com/office/drawing/2014/main" id="{CD8E6FDE-F817-4DB4-BAFF-DAD05F84E3CB}"/>
                    </a:ext>
                  </a:extLst>
                </p:cNvPr>
                <p:cNvSpPr/>
                <p:nvPr/>
              </p:nvSpPr>
              <p:spPr>
                <a:xfrm>
                  <a:off x="3419844" y="4546568"/>
                  <a:ext cx="411778" cy="253100"/>
                </a:xfrm>
                <a:custGeom>
                  <a:avLst/>
                  <a:gdLst>
                    <a:gd name="connsiteX0" fmla="*/ 216579 w 411778"/>
                    <a:gd name="connsiteY0" fmla="*/ 8629 h 253100"/>
                    <a:gd name="connsiteX1" fmla="*/ 296249 w 411778"/>
                    <a:gd name="connsiteY1" fmla="*/ 51466 h 253100"/>
                    <a:gd name="connsiteX2" fmla="*/ 359177 w 411778"/>
                    <a:gd name="connsiteY2" fmla="*/ 92745 h 253100"/>
                    <a:gd name="connsiteX3" fmla="*/ 411193 w 411778"/>
                    <a:gd name="connsiteY3" fmla="*/ 166988 h 253100"/>
                    <a:gd name="connsiteX4" fmla="*/ 294575 w 411778"/>
                    <a:gd name="connsiteY4" fmla="*/ 103887 h 253100"/>
                    <a:gd name="connsiteX5" fmla="*/ 170971 w 411778"/>
                    <a:gd name="connsiteY5" fmla="*/ 59145 h 253100"/>
                    <a:gd name="connsiteX6" fmla="*/ 62608 w 411778"/>
                    <a:gd name="connsiteY6" fmla="*/ 121091 h 253100"/>
                    <a:gd name="connsiteX7" fmla="*/ 42576 w 411778"/>
                    <a:gd name="connsiteY7" fmla="*/ 253066 h 253100"/>
                    <a:gd name="connsiteX8" fmla="*/ 1066 w 411778"/>
                    <a:gd name="connsiteY8" fmla="*/ 166757 h 253100"/>
                    <a:gd name="connsiteX9" fmla="*/ 216579 w 411778"/>
                    <a:gd name="connsiteY9" fmla="*/ 8629 h 25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778" h="253100">
                      <a:moveTo>
                        <a:pt x="216579" y="8629"/>
                      </a:moveTo>
                      <a:cubicBezTo>
                        <a:pt x="245272" y="18155"/>
                        <a:pt x="270963" y="34897"/>
                        <a:pt x="296249" y="51466"/>
                      </a:cubicBezTo>
                      <a:cubicBezTo>
                        <a:pt x="317206" y="65207"/>
                        <a:pt x="338221" y="78947"/>
                        <a:pt x="359177" y="92745"/>
                      </a:cubicBezTo>
                      <a:cubicBezTo>
                        <a:pt x="386022" y="110353"/>
                        <a:pt x="416389" y="135351"/>
                        <a:pt x="411193" y="166988"/>
                      </a:cubicBezTo>
                      <a:cubicBezTo>
                        <a:pt x="369280" y="152555"/>
                        <a:pt x="332563" y="126691"/>
                        <a:pt x="294575" y="103887"/>
                      </a:cubicBezTo>
                      <a:cubicBezTo>
                        <a:pt x="256588" y="81083"/>
                        <a:pt x="215251" y="60646"/>
                        <a:pt x="170971" y="59145"/>
                      </a:cubicBezTo>
                      <a:cubicBezTo>
                        <a:pt x="126691" y="57702"/>
                        <a:pt x="79004" y="79755"/>
                        <a:pt x="62608" y="121091"/>
                      </a:cubicBezTo>
                      <a:cubicBezTo>
                        <a:pt x="52967" y="145569"/>
                        <a:pt x="82699" y="255318"/>
                        <a:pt x="42576" y="253066"/>
                      </a:cubicBezTo>
                      <a:cubicBezTo>
                        <a:pt x="15615" y="251565"/>
                        <a:pt x="3318" y="185520"/>
                        <a:pt x="1066" y="166757"/>
                      </a:cubicBezTo>
                      <a:cubicBezTo>
                        <a:pt x="-12732" y="50485"/>
                        <a:pt x="110006" y="-26702"/>
                        <a:pt x="216579" y="8629"/>
                      </a:cubicBezTo>
                      <a:close/>
                    </a:path>
                  </a:pathLst>
                </a:custGeom>
                <a:solidFill>
                  <a:srgbClr val="DA9C92">
                    <a:alpha val="25000"/>
                  </a:srgbClr>
                </a:solidFill>
                <a:ln w="5770" cap="flat">
                  <a:noFill/>
                  <a:prstDash val="solid"/>
                  <a:miter/>
                </a:ln>
              </p:spPr>
              <p:txBody>
                <a:bodyPr rtlCol="0" anchor="ctr"/>
                <a:lstStyle/>
                <a:p>
                  <a:endParaRPr lang="th-TH"/>
                </a:p>
              </p:txBody>
            </p:sp>
            <p:sp>
              <p:nvSpPr>
                <p:cNvPr id="1617" name="Freeform: Shape 1616">
                  <a:extLst>
                    <a:ext uri="{FF2B5EF4-FFF2-40B4-BE49-F238E27FC236}">
                      <a16:creationId xmlns:a16="http://schemas.microsoft.com/office/drawing/2014/main" id="{95156553-713E-425A-AA7B-1B9056C88E79}"/>
                    </a:ext>
                  </a:extLst>
                </p:cNvPr>
                <p:cNvSpPr/>
                <p:nvPr/>
              </p:nvSpPr>
              <p:spPr>
                <a:xfrm>
                  <a:off x="3544872" y="4580416"/>
                  <a:ext cx="280267" cy="458151"/>
                </a:xfrm>
                <a:custGeom>
                  <a:avLst/>
                  <a:gdLst>
                    <a:gd name="connsiteX0" fmla="*/ 64071 w 280267"/>
                    <a:gd name="connsiteY0" fmla="*/ 212983 h 458151"/>
                    <a:gd name="connsiteX1" fmla="*/ 36533 w 280267"/>
                    <a:gd name="connsiteY1" fmla="*/ 144687 h 458151"/>
                    <a:gd name="connsiteX2" fmla="*/ 12055 w 280267"/>
                    <a:gd name="connsiteY2" fmla="*/ 47120 h 458151"/>
                    <a:gd name="connsiteX3" fmla="*/ 91090 w 280267"/>
                    <a:gd name="connsiteY3" fmla="*/ 5784 h 458151"/>
                    <a:gd name="connsiteX4" fmla="*/ 117820 w 280267"/>
                    <a:gd name="connsiteY4" fmla="*/ 98386 h 458151"/>
                    <a:gd name="connsiteX5" fmla="*/ 159964 w 280267"/>
                    <a:gd name="connsiteY5" fmla="*/ 180596 h 458151"/>
                    <a:gd name="connsiteX6" fmla="*/ 162735 w 280267"/>
                    <a:gd name="connsiteY6" fmla="*/ 91342 h 458151"/>
                    <a:gd name="connsiteX7" fmla="*/ 179189 w 280267"/>
                    <a:gd name="connsiteY7" fmla="*/ 52258 h 458151"/>
                    <a:gd name="connsiteX8" fmla="*/ 217003 w 280267"/>
                    <a:gd name="connsiteY8" fmla="*/ 62188 h 458151"/>
                    <a:gd name="connsiteX9" fmla="*/ 259551 w 280267"/>
                    <a:gd name="connsiteY9" fmla="*/ 90881 h 458151"/>
                    <a:gd name="connsiteX10" fmla="*/ 279700 w 280267"/>
                    <a:gd name="connsiteY10" fmla="*/ 113569 h 458151"/>
                    <a:gd name="connsiteX11" fmla="*/ 228665 w 280267"/>
                    <a:gd name="connsiteY11" fmla="*/ 155829 h 458151"/>
                    <a:gd name="connsiteX12" fmla="*/ 141952 w 280267"/>
                    <a:gd name="connsiteY12" fmla="*/ 244909 h 458151"/>
                    <a:gd name="connsiteX13" fmla="*/ 119263 w 280267"/>
                    <a:gd name="connsiteY13" fmla="*/ 370534 h 458151"/>
                    <a:gd name="connsiteX14" fmla="*/ 9110 w 280267"/>
                    <a:gd name="connsiteY14" fmla="*/ 423070 h 458151"/>
                    <a:gd name="connsiteX15" fmla="*/ 64071 w 280267"/>
                    <a:gd name="connsiteY15" fmla="*/ 212983 h 45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267" h="458151">
                      <a:moveTo>
                        <a:pt x="64071" y="212983"/>
                      </a:moveTo>
                      <a:cubicBezTo>
                        <a:pt x="66496" y="188043"/>
                        <a:pt x="49985" y="165817"/>
                        <a:pt x="36533" y="144687"/>
                      </a:cubicBezTo>
                      <a:cubicBezTo>
                        <a:pt x="18001" y="115590"/>
                        <a:pt x="3453" y="80546"/>
                        <a:pt x="12055" y="47120"/>
                      </a:cubicBezTo>
                      <a:cubicBezTo>
                        <a:pt x="20657" y="13693"/>
                        <a:pt x="61473" y="-11940"/>
                        <a:pt x="91090" y="5784"/>
                      </a:cubicBezTo>
                      <a:cubicBezTo>
                        <a:pt x="120129" y="23219"/>
                        <a:pt x="119147" y="64555"/>
                        <a:pt x="117820" y="98386"/>
                      </a:cubicBezTo>
                      <a:cubicBezTo>
                        <a:pt x="116492" y="132217"/>
                        <a:pt x="126422" y="175631"/>
                        <a:pt x="159964" y="180596"/>
                      </a:cubicBezTo>
                      <a:cubicBezTo>
                        <a:pt x="160888" y="150864"/>
                        <a:pt x="161811" y="121074"/>
                        <a:pt x="162735" y="91342"/>
                      </a:cubicBezTo>
                      <a:cubicBezTo>
                        <a:pt x="163197" y="76390"/>
                        <a:pt x="165564" y="58435"/>
                        <a:pt x="179189" y="52258"/>
                      </a:cubicBezTo>
                      <a:cubicBezTo>
                        <a:pt x="191659" y="46600"/>
                        <a:pt x="205687" y="54567"/>
                        <a:pt x="217003" y="62188"/>
                      </a:cubicBezTo>
                      <a:cubicBezTo>
                        <a:pt x="231205" y="71771"/>
                        <a:pt x="245349" y="81355"/>
                        <a:pt x="259551" y="90881"/>
                      </a:cubicBezTo>
                      <a:cubicBezTo>
                        <a:pt x="268153" y="96711"/>
                        <a:pt x="277448" y="103466"/>
                        <a:pt x="279700" y="113569"/>
                      </a:cubicBezTo>
                      <a:cubicBezTo>
                        <a:pt x="285011" y="137470"/>
                        <a:pt x="251873" y="148035"/>
                        <a:pt x="228665" y="155829"/>
                      </a:cubicBezTo>
                      <a:cubicBezTo>
                        <a:pt x="188137" y="169453"/>
                        <a:pt x="158059" y="205305"/>
                        <a:pt x="141952" y="244909"/>
                      </a:cubicBezTo>
                      <a:cubicBezTo>
                        <a:pt x="125787" y="284513"/>
                        <a:pt x="121745" y="327870"/>
                        <a:pt x="119263" y="370534"/>
                      </a:cubicBezTo>
                      <a:cubicBezTo>
                        <a:pt x="115452" y="434962"/>
                        <a:pt x="48946" y="500372"/>
                        <a:pt x="9110" y="423070"/>
                      </a:cubicBezTo>
                      <a:cubicBezTo>
                        <a:pt x="-27607" y="352175"/>
                        <a:pt x="58125" y="274237"/>
                        <a:pt x="64071" y="212983"/>
                      </a:cubicBezTo>
                      <a:close/>
                    </a:path>
                  </a:pathLst>
                </a:custGeom>
                <a:solidFill>
                  <a:srgbClr val="DA9C92">
                    <a:alpha val="25000"/>
                  </a:srgbClr>
                </a:solidFill>
                <a:ln w="5770" cap="flat">
                  <a:noFill/>
                  <a:prstDash val="solid"/>
                  <a:miter/>
                </a:ln>
              </p:spPr>
              <p:txBody>
                <a:bodyPr rtlCol="0" anchor="ctr"/>
                <a:lstStyle/>
                <a:p>
                  <a:endParaRPr lang="th-TH"/>
                </a:p>
              </p:txBody>
            </p:sp>
            <p:sp>
              <p:nvSpPr>
                <p:cNvPr id="1618" name="Freeform: Shape 1617">
                  <a:extLst>
                    <a:ext uri="{FF2B5EF4-FFF2-40B4-BE49-F238E27FC236}">
                      <a16:creationId xmlns:a16="http://schemas.microsoft.com/office/drawing/2014/main" id="{48967C63-281B-4EDC-87D7-B024BD20DFE2}"/>
                    </a:ext>
                  </a:extLst>
                </p:cNvPr>
                <p:cNvSpPr/>
                <p:nvPr/>
              </p:nvSpPr>
              <p:spPr>
                <a:xfrm>
                  <a:off x="3482897" y="4631981"/>
                  <a:ext cx="339596" cy="404340"/>
                </a:xfrm>
                <a:custGeom>
                  <a:avLst/>
                  <a:gdLst>
                    <a:gd name="connsiteX0" fmla="*/ 1576 w 339596"/>
                    <a:gd name="connsiteY0" fmla="*/ 148775 h 404340"/>
                    <a:gd name="connsiteX1" fmla="*/ 25650 w 339596"/>
                    <a:gd name="connsiteY1" fmla="*/ 84404 h 404340"/>
                    <a:gd name="connsiteX2" fmla="*/ 87828 w 339596"/>
                    <a:gd name="connsiteY2" fmla="*/ 249459 h 404340"/>
                    <a:gd name="connsiteX3" fmla="*/ 96892 w 339596"/>
                    <a:gd name="connsiteY3" fmla="*/ 270301 h 404340"/>
                    <a:gd name="connsiteX4" fmla="*/ 131646 w 339596"/>
                    <a:gd name="connsiteY4" fmla="*/ 236412 h 404340"/>
                    <a:gd name="connsiteX5" fmla="*/ 113403 w 339596"/>
                    <a:gd name="connsiteY5" fmla="*/ 0 h 404340"/>
                    <a:gd name="connsiteX6" fmla="*/ 131589 w 339596"/>
                    <a:gd name="connsiteY6" fmla="*/ 58367 h 404340"/>
                    <a:gd name="connsiteX7" fmla="*/ 166978 w 339596"/>
                    <a:gd name="connsiteY7" fmla="*/ 279480 h 404340"/>
                    <a:gd name="connsiteX8" fmla="*/ 175118 w 339596"/>
                    <a:gd name="connsiteY8" fmla="*/ 189880 h 404340"/>
                    <a:gd name="connsiteX9" fmla="*/ 239547 w 339596"/>
                    <a:gd name="connsiteY9" fmla="*/ 105938 h 404340"/>
                    <a:gd name="connsiteX10" fmla="*/ 339596 w 339596"/>
                    <a:gd name="connsiteY10" fmla="*/ 95893 h 404340"/>
                    <a:gd name="connsiteX11" fmla="*/ 182623 w 339596"/>
                    <a:gd name="connsiteY11" fmla="*/ 332247 h 404340"/>
                    <a:gd name="connsiteX12" fmla="*/ 68661 w 339596"/>
                    <a:gd name="connsiteY12" fmla="*/ 377220 h 404340"/>
                    <a:gd name="connsiteX13" fmla="*/ 45857 w 339596"/>
                    <a:gd name="connsiteY13" fmla="*/ 261583 h 404340"/>
                    <a:gd name="connsiteX14" fmla="*/ 1576 w 339596"/>
                    <a:gd name="connsiteY14" fmla="*/ 148775 h 40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596" h="404340">
                      <a:moveTo>
                        <a:pt x="1576" y="148775"/>
                      </a:moveTo>
                      <a:cubicBezTo>
                        <a:pt x="-3504" y="124643"/>
                        <a:pt x="3482" y="95258"/>
                        <a:pt x="25650" y="84404"/>
                      </a:cubicBezTo>
                      <a:cubicBezTo>
                        <a:pt x="67737" y="126894"/>
                        <a:pt x="78648" y="190342"/>
                        <a:pt x="87828" y="249459"/>
                      </a:cubicBezTo>
                      <a:cubicBezTo>
                        <a:pt x="89040" y="257138"/>
                        <a:pt x="90657" y="265624"/>
                        <a:pt x="96892" y="270301"/>
                      </a:cubicBezTo>
                      <a:cubicBezTo>
                        <a:pt x="112941" y="282193"/>
                        <a:pt x="130607" y="256329"/>
                        <a:pt x="131646" y="236412"/>
                      </a:cubicBezTo>
                      <a:cubicBezTo>
                        <a:pt x="135803" y="156742"/>
                        <a:pt x="89386" y="76033"/>
                        <a:pt x="113403" y="0"/>
                      </a:cubicBezTo>
                      <a:cubicBezTo>
                        <a:pt x="131589" y="11258"/>
                        <a:pt x="132108" y="37006"/>
                        <a:pt x="131589" y="58367"/>
                      </a:cubicBezTo>
                      <a:cubicBezTo>
                        <a:pt x="129741" y="133418"/>
                        <a:pt x="141807" y="208758"/>
                        <a:pt x="166978" y="279480"/>
                      </a:cubicBezTo>
                      <a:cubicBezTo>
                        <a:pt x="146483" y="255001"/>
                        <a:pt x="159993" y="217995"/>
                        <a:pt x="175118" y="189880"/>
                      </a:cubicBezTo>
                      <a:cubicBezTo>
                        <a:pt x="191976" y="158532"/>
                        <a:pt x="210854" y="126952"/>
                        <a:pt x="239547" y="105938"/>
                      </a:cubicBezTo>
                      <a:cubicBezTo>
                        <a:pt x="268298" y="84923"/>
                        <a:pt x="309403" y="77072"/>
                        <a:pt x="339596" y="95893"/>
                      </a:cubicBezTo>
                      <a:cubicBezTo>
                        <a:pt x="240471" y="123835"/>
                        <a:pt x="169980" y="230004"/>
                        <a:pt x="182623" y="332247"/>
                      </a:cubicBezTo>
                      <a:cubicBezTo>
                        <a:pt x="191630" y="404816"/>
                        <a:pt x="107803" y="427735"/>
                        <a:pt x="68661" y="377220"/>
                      </a:cubicBezTo>
                      <a:cubicBezTo>
                        <a:pt x="47935" y="350490"/>
                        <a:pt x="54863" y="293509"/>
                        <a:pt x="45857" y="261583"/>
                      </a:cubicBezTo>
                      <a:cubicBezTo>
                        <a:pt x="34945" y="222672"/>
                        <a:pt x="9832" y="187917"/>
                        <a:pt x="1576" y="148775"/>
                      </a:cubicBezTo>
                      <a:close/>
                    </a:path>
                  </a:pathLst>
                </a:custGeom>
                <a:solidFill>
                  <a:srgbClr val="CC9F95">
                    <a:alpha val="43000"/>
                  </a:srgbClr>
                </a:solidFill>
                <a:ln w="5770" cap="flat">
                  <a:noFill/>
                  <a:prstDash val="solid"/>
                  <a:miter/>
                </a:ln>
              </p:spPr>
              <p:txBody>
                <a:bodyPr rtlCol="0" anchor="ctr"/>
                <a:lstStyle/>
                <a:p>
                  <a:endParaRPr lang="th-TH"/>
                </a:p>
              </p:txBody>
            </p:sp>
            <p:sp>
              <p:nvSpPr>
                <p:cNvPr id="1619" name="Freeform: Shape 1618">
                  <a:extLst>
                    <a:ext uri="{FF2B5EF4-FFF2-40B4-BE49-F238E27FC236}">
                      <a16:creationId xmlns:a16="http://schemas.microsoft.com/office/drawing/2014/main" id="{52BA32D7-EA45-47D7-A8D5-EC6DCCED1925}"/>
                    </a:ext>
                  </a:extLst>
                </p:cNvPr>
                <p:cNvSpPr/>
                <p:nvPr/>
              </p:nvSpPr>
              <p:spPr>
                <a:xfrm>
                  <a:off x="3458281" y="4291167"/>
                  <a:ext cx="410686" cy="214669"/>
                </a:xfrm>
                <a:custGeom>
                  <a:avLst/>
                  <a:gdLst>
                    <a:gd name="connsiteX0" fmla="*/ 84097 w 410686"/>
                    <a:gd name="connsiteY0" fmla="*/ 156880 h 214669"/>
                    <a:gd name="connsiteX1" fmla="*/ 217919 w 410686"/>
                    <a:gd name="connsiteY1" fmla="*/ 37606 h 214669"/>
                    <a:gd name="connsiteX2" fmla="*/ 410686 w 410686"/>
                    <a:gd name="connsiteY2" fmla="*/ 3313 h 214669"/>
                    <a:gd name="connsiteX3" fmla="*/ 308328 w 410686"/>
                    <a:gd name="connsiteY3" fmla="*/ 24039 h 214669"/>
                    <a:gd name="connsiteX4" fmla="*/ 241359 w 410686"/>
                    <a:gd name="connsiteY4" fmla="*/ 106249 h 214669"/>
                    <a:gd name="connsiteX5" fmla="*/ 242109 w 410686"/>
                    <a:gd name="connsiteY5" fmla="*/ 214670 h 214669"/>
                    <a:gd name="connsiteX6" fmla="*/ 46802 w 410686"/>
                    <a:gd name="connsiteY6" fmla="*/ 190191 h 214669"/>
                    <a:gd name="connsiteX7" fmla="*/ 84097 w 410686"/>
                    <a:gd name="connsiteY7" fmla="*/ 156880 h 2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686" h="214669">
                      <a:moveTo>
                        <a:pt x="84097" y="156880"/>
                      </a:moveTo>
                      <a:cubicBezTo>
                        <a:pt x="143850" y="145276"/>
                        <a:pt x="170233" y="75363"/>
                        <a:pt x="217919" y="37606"/>
                      </a:cubicBezTo>
                      <a:cubicBezTo>
                        <a:pt x="270398" y="-4019"/>
                        <a:pt x="344006" y="-3153"/>
                        <a:pt x="410686" y="3313"/>
                      </a:cubicBezTo>
                      <a:cubicBezTo>
                        <a:pt x="381589" y="23058"/>
                        <a:pt x="341061" y="11165"/>
                        <a:pt x="308328" y="24039"/>
                      </a:cubicBezTo>
                      <a:cubicBezTo>
                        <a:pt x="274555" y="37317"/>
                        <a:pt x="256485" y="73284"/>
                        <a:pt x="241359" y="106249"/>
                      </a:cubicBezTo>
                      <a:cubicBezTo>
                        <a:pt x="225078" y="141812"/>
                        <a:pt x="211511" y="190307"/>
                        <a:pt x="242109" y="214670"/>
                      </a:cubicBezTo>
                      <a:cubicBezTo>
                        <a:pt x="179181" y="164558"/>
                        <a:pt x="113425" y="198389"/>
                        <a:pt x="46802" y="190191"/>
                      </a:cubicBezTo>
                      <a:cubicBezTo>
                        <a:pt x="-49898" y="178241"/>
                        <a:pt x="23767" y="168600"/>
                        <a:pt x="84097" y="156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1620" name="Freeform: Shape 1619">
                  <a:extLst>
                    <a:ext uri="{FF2B5EF4-FFF2-40B4-BE49-F238E27FC236}">
                      <a16:creationId xmlns:a16="http://schemas.microsoft.com/office/drawing/2014/main" id="{FB8A7E21-9C37-48FE-ABD3-19F91DCB3A11}"/>
                    </a:ext>
                  </a:extLst>
                </p:cNvPr>
                <p:cNvSpPr/>
                <p:nvPr/>
              </p:nvSpPr>
              <p:spPr>
                <a:xfrm>
                  <a:off x="3622279" y="4394491"/>
                  <a:ext cx="323409" cy="300879"/>
                </a:xfrm>
                <a:custGeom>
                  <a:avLst/>
                  <a:gdLst>
                    <a:gd name="connsiteX0" fmla="*/ 225270 w 323409"/>
                    <a:gd name="connsiteY0" fmla="*/ 300880 h 300879"/>
                    <a:gd name="connsiteX1" fmla="*/ 291430 w 323409"/>
                    <a:gd name="connsiteY1" fmla="*/ 273803 h 300879"/>
                    <a:gd name="connsiteX2" fmla="*/ 323125 w 323409"/>
                    <a:gd name="connsiteY2" fmla="*/ 213012 h 300879"/>
                    <a:gd name="connsiteX3" fmla="*/ 300436 w 323409"/>
                    <a:gd name="connsiteY3" fmla="*/ 152509 h 300879"/>
                    <a:gd name="connsiteX4" fmla="*/ 296107 w 323409"/>
                    <a:gd name="connsiteY4" fmla="*/ 12509 h 300879"/>
                    <a:gd name="connsiteX5" fmla="*/ 198598 w 323409"/>
                    <a:gd name="connsiteY5" fmla="*/ 29194 h 300879"/>
                    <a:gd name="connsiteX6" fmla="*/ 110614 w 323409"/>
                    <a:gd name="connsiteY6" fmla="*/ 90736 h 300879"/>
                    <a:gd name="connsiteX7" fmla="*/ 0 w 323409"/>
                    <a:gd name="connsiteY7" fmla="*/ 86348 h 300879"/>
                    <a:gd name="connsiteX8" fmla="*/ 225270 w 323409"/>
                    <a:gd name="connsiteY8" fmla="*/ 300880 h 30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09" h="300879">
                      <a:moveTo>
                        <a:pt x="225270" y="300880"/>
                      </a:moveTo>
                      <a:cubicBezTo>
                        <a:pt x="248363" y="294471"/>
                        <a:pt x="271975" y="287775"/>
                        <a:pt x="291430" y="273803"/>
                      </a:cubicBezTo>
                      <a:cubicBezTo>
                        <a:pt x="310886" y="259832"/>
                        <a:pt x="325665" y="236855"/>
                        <a:pt x="323125" y="213012"/>
                      </a:cubicBezTo>
                      <a:cubicBezTo>
                        <a:pt x="320816" y="191478"/>
                        <a:pt x="305344" y="173581"/>
                        <a:pt x="300436" y="152509"/>
                      </a:cubicBezTo>
                      <a:cubicBezTo>
                        <a:pt x="289468" y="105342"/>
                        <a:pt x="330688" y="46340"/>
                        <a:pt x="296107" y="12509"/>
                      </a:cubicBezTo>
                      <a:cubicBezTo>
                        <a:pt x="270012" y="-13008"/>
                        <a:pt x="225443" y="4542"/>
                        <a:pt x="198598" y="29194"/>
                      </a:cubicBezTo>
                      <a:cubicBezTo>
                        <a:pt x="171694" y="53845"/>
                        <a:pt x="146870" y="86406"/>
                        <a:pt x="110614" y="90736"/>
                      </a:cubicBezTo>
                      <a:cubicBezTo>
                        <a:pt x="71183" y="95470"/>
                        <a:pt x="38334" y="71858"/>
                        <a:pt x="0" y="86348"/>
                      </a:cubicBezTo>
                      <a:cubicBezTo>
                        <a:pt x="8198" y="95354"/>
                        <a:pt x="256907" y="292047"/>
                        <a:pt x="225270" y="300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1621" name="Freeform: Shape 1620">
                  <a:extLst>
                    <a:ext uri="{FF2B5EF4-FFF2-40B4-BE49-F238E27FC236}">
                      <a16:creationId xmlns:a16="http://schemas.microsoft.com/office/drawing/2014/main" id="{6917C373-89BC-41CF-8A3E-A981AEF506F7}"/>
                    </a:ext>
                  </a:extLst>
                </p:cNvPr>
                <p:cNvSpPr/>
                <p:nvPr/>
              </p:nvSpPr>
              <p:spPr>
                <a:xfrm>
                  <a:off x="3042698" y="4660443"/>
                  <a:ext cx="382889" cy="479115"/>
                </a:xfrm>
                <a:custGeom>
                  <a:avLst/>
                  <a:gdLst>
                    <a:gd name="connsiteX0" fmla="*/ 238155 w 382889"/>
                    <a:gd name="connsiteY0" fmla="*/ 115405 h 479115"/>
                    <a:gd name="connsiteX1" fmla="*/ 53933 w 382889"/>
                    <a:gd name="connsiteY1" fmla="*/ 328898 h 479115"/>
                    <a:gd name="connsiteX2" fmla="*/ 3187 w 382889"/>
                    <a:gd name="connsiteY2" fmla="*/ 479116 h 479115"/>
                    <a:gd name="connsiteX3" fmla="*/ 135508 w 382889"/>
                    <a:gd name="connsiteY3" fmla="*/ 127645 h 479115"/>
                    <a:gd name="connsiteX4" fmla="*/ 207788 w 382889"/>
                    <a:gd name="connsiteY4" fmla="*/ 25632 h 479115"/>
                    <a:gd name="connsiteX5" fmla="*/ 230881 w 382889"/>
                    <a:gd name="connsiteY5" fmla="*/ 3117 h 479115"/>
                    <a:gd name="connsiteX6" fmla="*/ 382889 w 382889"/>
                    <a:gd name="connsiteY6" fmla="*/ 98144 h 479115"/>
                    <a:gd name="connsiteX7" fmla="*/ 238155 w 382889"/>
                    <a:gd name="connsiteY7" fmla="*/ 115405 h 47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889" h="479115">
                      <a:moveTo>
                        <a:pt x="238155" y="115405"/>
                      </a:moveTo>
                      <a:cubicBezTo>
                        <a:pt x="170898" y="181220"/>
                        <a:pt x="109183" y="252692"/>
                        <a:pt x="53933" y="328898"/>
                      </a:cubicBezTo>
                      <a:cubicBezTo>
                        <a:pt x="21892" y="373120"/>
                        <a:pt x="-9457" y="426003"/>
                        <a:pt x="3187" y="479116"/>
                      </a:cubicBezTo>
                      <a:cubicBezTo>
                        <a:pt x="-16846" y="352106"/>
                        <a:pt x="61207" y="232543"/>
                        <a:pt x="135508" y="127645"/>
                      </a:cubicBezTo>
                      <a:cubicBezTo>
                        <a:pt x="159582" y="93640"/>
                        <a:pt x="183714" y="59636"/>
                        <a:pt x="207788" y="25632"/>
                      </a:cubicBezTo>
                      <a:cubicBezTo>
                        <a:pt x="214081" y="16742"/>
                        <a:pt x="220894" y="7447"/>
                        <a:pt x="230881" y="3117"/>
                      </a:cubicBezTo>
                      <a:cubicBezTo>
                        <a:pt x="276778" y="-16743"/>
                        <a:pt x="361932" y="63447"/>
                        <a:pt x="382889" y="98144"/>
                      </a:cubicBezTo>
                      <a:cubicBezTo>
                        <a:pt x="343400" y="64890"/>
                        <a:pt x="272968" y="81401"/>
                        <a:pt x="238155" y="115405"/>
                      </a:cubicBezTo>
                      <a:close/>
                    </a:path>
                  </a:pathLst>
                </a:custGeom>
                <a:solidFill>
                  <a:srgbClr val="DA9C92">
                    <a:alpha val="25000"/>
                  </a:srgbClr>
                </a:solidFill>
                <a:ln w="5770" cap="flat">
                  <a:noFill/>
                  <a:prstDash val="solid"/>
                  <a:miter/>
                </a:ln>
              </p:spPr>
              <p:txBody>
                <a:bodyPr rtlCol="0" anchor="ctr"/>
                <a:lstStyle/>
                <a:p>
                  <a:endParaRPr lang="th-TH"/>
                </a:p>
              </p:txBody>
            </p:sp>
            <p:sp>
              <p:nvSpPr>
                <p:cNvPr id="1622" name="Freeform: Shape 1621">
                  <a:extLst>
                    <a:ext uri="{FF2B5EF4-FFF2-40B4-BE49-F238E27FC236}">
                      <a16:creationId xmlns:a16="http://schemas.microsoft.com/office/drawing/2014/main" id="{C576C1A9-B8C4-4075-A8D3-D4C3E0D65366}"/>
                    </a:ext>
                  </a:extLst>
                </p:cNvPr>
                <p:cNvSpPr/>
                <p:nvPr/>
              </p:nvSpPr>
              <p:spPr>
                <a:xfrm>
                  <a:off x="3351459" y="4765457"/>
                  <a:ext cx="234218" cy="420691"/>
                </a:xfrm>
                <a:custGeom>
                  <a:avLst/>
                  <a:gdLst>
                    <a:gd name="connsiteX0" fmla="*/ 167654 w 234218"/>
                    <a:gd name="connsiteY0" fmla="*/ 119678 h 420691"/>
                    <a:gd name="connsiteX1" fmla="*/ 177064 w 234218"/>
                    <a:gd name="connsiteY1" fmla="*/ 169616 h 420691"/>
                    <a:gd name="connsiteX2" fmla="*/ 156569 w 234218"/>
                    <a:gd name="connsiteY2" fmla="*/ 208816 h 420691"/>
                    <a:gd name="connsiteX3" fmla="*/ 0 w 234218"/>
                    <a:gd name="connsiteY3" fmla="*/ 420692 h 420691"/>
                    <a:gd name="connsiteX4" fmla="*/ 234218 w 234218"/>
                    <a:gd name="connsiteY4" fmla="*/ 253789 h 420691"/>
                    <a:gd name="connsiteX5" fmla="*/ 172907 w 234218"/>
                    <a:gd name="connsiteY5" fmla="*/ 88156 h 420691"/>
                    <a:gd name="connsiteX6" fmla="*/ 115060 w 234218"/>
                    <a:gd name="connsiteY6" fmla="*/ 0 h 420691"/>
                    <a:gd name="connsiteX7" fmla="*/ 167654 w 234218"/>
                    <a:gd name="connsiteY7" fmla="*/ 119678 h 4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218" h="420691">
                      <a:moveTo>
                        <a:pt x="167654" y="119678"/>
                      </a:moveTo>
                      <a:cubicBezTo>
                        <a:pt x="173773" y="135728"/>
                        <a:pt x="180008" y="152701"/>
                        <a:pt x="177064" y="169616"/>
                      </a:cubicBezTo>
                      <a:cubicBezTo>
                        <a:pt x="174524" y="184280"/>
                        <a:pt x="165402" y="196808"/>
                        <a:pt x="156569" y="208816"/>
                      </a:cubicBezTo>
                      <a:cubicBezTo>
                        <a:pt x="104379" y="279422"/>
                        <a:pt x="52190" y="350086"/>
                        <a:pt x="0" y="420692"/>
                      </a:cubicBezTo>
                      <a:cubicBezTo>
                        <a:pt x="57674" y="342061"/>
                        <a:pt x="141097" y="282655"/>
                        <a:pt x="234218" y="253789"/>
                      </a:cubicBezTo>
                      <a:cubicBezTo>
                        <a:pt x="197270" y="207430"/>
                        <a:pt x="191208" y="144561"/>
                        <a:pt x="172907" y="88156"/>
                      </a:cubicBezTo>
                      <a:cubicBezTo>
                        <a:pt x="161880" y="54152"/>
                        <a:pt x="143464" y="21707"/>
                        <a:pt x="115060" y="0"/>
                      </a:cubicBezTo>
                      <a:cubicBezTo>
                        <a:pt x="128396" y="40528"/>
                        <a:pt x="152066" y="78920"/>
                        <a:pt x="167654" y="119678"/>
                      </a:cubicBezTo>
                      <a:close/>
                    </a:path>
                  </a:pathLst>
                </a:custGeom>
                <a:solidFill>
                  <a:srgbClr val="DA9C92">
                    <a:alpha val="25000"/>
                  </a:srgbClr>
                </a:solidFill>
                <a:ln w="5770" cap="flat">
                  <a:noFill/>
                  <a:prstDash val="solid"/>
                  <a:miter/>
                </a:ln>
              </p:spPr>
              <p:txBody>
                <a:bodyPr rtlCol="0" anchor="ctr"/>
                <a:lstStyle/>
                <a:p>
                  <a:endParaRPr lang="th-TH"/>
                </a:p>
              </p:txBody>
            </p:sp>
            <p:sp>
              <p:nvSpPr>
                <p:cNvPr id="1623" name="Freeform: Shape 1622">
                  <a:extLst>
                    <a:ext uri="{FF2B5EF4-FFF2-40B4-BE49-F238E27FC236}">
                      <a16:creationId xmlns:a16="http://schemas.microsoft.com/office/drawing/2014/main" id="{285DABC5-AD1F-428B-A9F0-76FF63021296}"/>
                    </a:ext>
                  </a:extLst>
                </p:cNvPr>
                <p:cNvSpPr/>
                <p:nvPr/>
              </p:nvSpPr>
              <p:spPr>
                <a:xfrm>
                  <a:off x="2580864" y="4903766"/>
                  <a:ext cx="587873" cy="577685"/>
                </a:xfrm>
                <a:custGeom>
                  <a:avLst/>
                  <a:gdLst>
                    <a:gd name="connsiteX0" fmla="*/ 230398 w 587873"/>
                    <a:gd name="connsiteY0" fmla="*/ 115769 h 577685"/>
                    <a:gd name="connsiteX1" fmla="*/ 272139 w 587873"/>
                    <a:gd name="connsiteY1" fmla="*/ 126507 h 577685"/>
                    <a:gd name="connsiteX2" fmla="*/ 301120 w 587873"/>
                    <a:gd name="connsiteY2" fmla="*/ 156065 h 577685"/>
                    <a:gd name="connsiteX3" fmla="*/ 403016 w 587873"/>
                    <a:gd name="connsiteY3" fmla="*/ 293814 h 577685"/>
                    <a:gd name="connsiteX4" fmla="*/ 452493 w 587873"/>
                    <a:gd name="connsiteY4" fmla="*/ 372271 h 577685"/>
                    <a:gd name="connsiteX5" fmla="*/ 491693 w 587873"/>
                    <a:gd name="connsiteY5" fmla="*/ 498531 h 577685"/>
                    <a:gd name="connsiteX6" fmla="*/ 587874 w 587873"/>
                    <a:gd name="connsiteY6" fmla="*/ 577681 h 577685"/>
                    <a:gd name="connsiteX7" fmla="*/ 404691 w 587873"/>
                    <a:gd name="connsiteY7" fmla="*/ 426251 h 577685"/>
                    <a:gd name="connsiteX8" fmla="*/ 366415 w 587873"/>
                    <a:gd name="connsiteY8" fmla="*/ 376947 h 577685"/>
                    <a:gd name="connsiteX9" fmla="*/ 189755 w 587873"/>
                    <a:gd name="connsiteY9" fmla="*/ 291735 h 577685"/>
                    <a:gd name="connsiteX10" fmla="*/ 177054 w 587873"/>
                    <a:gd name="connsiteY10" fmla="*/ 277129 h 577685"/>
                    <a:gd name="connsiteX11" fmla="*/ 182770 w 587873"/>
                    <a:gd name="connsiteY11" fmla="*/ 257269 h 577685"/>
                    <a:gd name="connsiteX12" fmla="*/ 220238 w 587873"/>
                    <a:gd name="connsiteY12" fmla="*/ 193649 h 577685"/>
                    <a:gd name="connsiteX13" fmla="*/ 10498 w 587873"/>
                    <a:gd name="connsiteY13" fmla="*/ 38697 h 577685"/>
                    <a:gd name="connsiteX14" fmla="*/ 8015 w 587873"/>
                    <a:gd name="connsiteY14" fmla="*/ 363 h 577685"/>
                    <a:gd name="connsiteX15" fmla="*/ 230398 w 587873"/>
                    <a:gd name="connsiteY15" fmla="*/ 115769 h 57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73" h="577685">
                      <a:moveTo>
                        <a:pt x="230398" y="115769"/>
                      </a:moveTo>
                      <a:cubicBezTo>
                        <a:pt x="244658" y="117962"/>
                        <a:pt x="259553" y="119348"/>
                        <a:pt x="272139" y="126507"/>
                      </a:cubicBezTo>
                      <a:cubicBezTo>
                        <a:pt x="284204" y="133377"/>
                        <a:pt x="292807" y="144865"/>
                        <a:pt x="301120" y="156065"/>
                      </a:cubicBezTo>
                      <a:cubicBezTo>
                        <a:pt x="335066" y="201962"/>
                        <a:pt x="369070" y="247917"/>
                        <a:pt x="403016" y="293814"/>
                      </a:cubicBezTo>
                      <a:cubicBezTo>
                        <a:pt x="421433" y="318754"/>
                        <a:pt x="440023" y="343925"/>
                        <a:pt x="452493" y="372271"/>
                      </a:cubicBezTo>
                      <a:cubicBezTo>
                        <a:pt x="470274" y="412626"/>
                        <a:pt x="474951" y="457714"/>
                        <a:pt x="491693" y="498531"/>
                      </a:cubicBezTo>
                      <a:cubicBezTo>
                        <a:pt x="508493" y="539347"/>
                        <a:pt x="543767" y="578143"/>
                        <a:pt x="587874" y="577681"/>
                      </a:cubicBezTo>
                      <a:cubicBezTo>
                        <a:pt x="505548" y="573236"/>
                        <a:pt x="449722" y="495298"/>
                        <a:pt x="404691" y="426251"/>
                      </a:cubicBezTo>
                      <a:cubicBezTo>
                        <a:pt x="393318" y="408758"/>
                        <a:pt x="381656" y="391207"/>
                        <a:pt x="366415" y="376947"/>
                      </a:cubicBezTo>
                      <a:cubicBezTo>
                        <a:pt x="318440" y="331974"/>
                        <a:pt x="244716" y="327818"/>
                        <a:pt x="189755" y="291735"/>
                      </a:cubicBezTo>
                      <a:cubicBezTo>
                        <a:pt x="184213" y="288098"/>
                        <a:pt x="178497" y="283595"/>
                        <a:pt x="177054" y="277129"/>
                      </a:cubicBezTo>
                      <a:cubicBezTo>
                        <a:pt x="175495" y="270201"/>
                        <a:pt x="179190" y="263331"/>
                        <a:pt x="182770" y="257269"/>
                      </a:cubicBezTo>
                      <a:cubicBezTo>
                        <a:pt x="195240" y="236082"/>
                        <a:pt x="207767" y="214894"/>
                        <a:pt x="220238" y="193649"/>
                      </a:cubicBezTo>
                      <a:cubicBezTo>
                        <a:pt x="139297" y="159760"/>
                        <a:pt x="66671" y="106127"/>
                        <a:pt x="10498" y="38697"/>
                      </a:cubicBezTo>
                      <a:cubicBezTo>
                        <a:pt x="857" y="27092"/>
                        <a:pt x="-6129" y="5616"/>
                        <a:pt x="8015" y="363"/>
                      </a:cubicBezTo>
                      <a:cubicBezTo>
                        <a:pt x="28741" y="-7316"/>
                        <a:pt x="189351" y="109418"/>
                        <a:pt x="230398" y="115769"/>
                      </a:cubicBezTo>
                      <a:close/>
                    </a:path>
                  </a:pathLst>
                </a:custGeom>
                <a:solidFill>
                  <a:srgbClr val="DA9C92">
                    <a:alpha val="25000"/>
                  </a:srgbClr>
                </a:solidFill>
                <a:ln w="5770" cap="flat">
                  <a:noFill/>
                  <a:prstDash val="solid"/>
                  <a:miter/>
                </a:ln>
              </p:spPr>
              <p:txBody>
                <a:bodyPr rtlCol="0" anchor="ctr"/>
                <a:lstStyle/>
                <a:p>
                  <a:endParaRPr lang="th-TH"/>
                </a:p>
              </p:txBody>
            </p:sp>
            <p:sp>
              <p:nvSpPr>
                <p:cNvPr id="1624" name="Freeform: Shape 1623">
                  <a:extLst>
                    <a:ext uri="{FF2B5EF4-FFF2-40B4-BE49-F238E27FC236}">
                      <a16:creationId xmlns:a16="http://schemas.microsoft.com/office/drawing/2014/main" id="{853F50E6-9D3A-4E15-B15A-BC98D7A77779}"/>
                    </a:ext>
                  </a:extLst>
                </p:cNvPr>
                <p:cNvSpPr/>
                <p:nvPr/>
              </p:nvSpPr>
              <p:spPr>
                <a:xfrm>
                  <a:off x="2603143" y="5569177"/>
                  <a:ext cx="184334" cy="412469"/>
                </a:xfrm>
                <a:custGeom>
                  <a:avLst/>
                  <a:gdLst>
                    <a:gd name="connsiteX0" fmla="*/ 285 w 184334"/>
                    <a:gd name="connsiteY0" fmla="*/ 198562 h 412469"/>
                    <a:gd name="connsiteX1" fmla="*/ 15353 w 184334"/>
                    <a:gd name="connsiteY1" fmla="*/ 344393 h 412469"/>
                    <a:gd name="connsiteX2" fmla="*/ 16277 w 184334"/>
                    <a:gd name="connsiteY2" fmla="*/ 388385 h 412469"/>
                    <a:gd name="connsiteX3" fmla="*/ 48664 w 184334"/>
                    <a:gd name="connsiteY3" fmla="*/ 411882 h 412469"/>
                    <a:gd name="connsiteX4" fmla="*/ 67254 w 184334"/>
                    <a:gd name="connsiteY4" fmla="*/ 355651 h 412469"/>
                    <a:gd name="connsiteX5" fmla="*/ 184334 w 184334"/>
                    <a:gd name="connsiteY5" fmla="*/ 24443 h 412469"/>
                    <a:gd name="connsiteX6" fmla="*/ 285 w 184334"/>
                    <a:gd name="connsiteY6" fmla="*/ 198562 h 41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34" h="412469">
                      <a:moveTo>
                        <a:pt x="285" y="198562"/>
                      </a:moveTo>
                      <a:cubicBezTo>
                        <a:pt x="-2601" y="247461"/>
                        <a:pt x="17431" y="295494"/>
                        <a:pt x="15353" y="344393"/>
                      </a:cubicBezTo>
                      <a:cubicBezTo>
                        <a:pt x="14718" y="359115"/>
                        <a:pt x="12120" y="374241"/>
                        <a:pt x="16277" y="388385"/>
                      </a:cubicBezTo>
                      <a:cubicBezTo>
                        <a:pt x="20433" y="402529"/>
                        <a:pt x="34347" y="415403"/>
                        <a:pt x="48664" y="411882"/>
                      </a:cubicBezTo>
                      <a:cubicBezTo>
                        <a:pt x="69794" y="406744"/>
                        <a:pt x="69621" y="377243"/>
                        <a:pt x="67254" y="355651"/>
                      </a:cubicBezTo>
                      <a:cubicBezTo>
                        <a:pt x="53398" y="229622"/>
                        <a:pt x="128911" y="128880"/>
                        <a:pt x="184334" y="24443"/>
                      </a:cubicBezTo>
                      <a:cubicBezTo>
                        <a:pt x="90693" y="-65792"/>
                        <a:pt x="5077" y="116872"/>
                        <a:pt x="285" y="198562"/>
                      </a:cubicBezTo>
                      <a:close/>
                    </a:path>
                  </a:pathLst>
                </a:custGeom>
                <a:solidFill>
                  <a:srgbClr val="DA9C92">
                    <a:alpha val="25000"/>
                  </a:srgbClr>
                </a:solidFill>
                <a:ln w="5770" cap="flat">
                  <a:noFill/>
                  <a:prstDash val="solid"/>
                  <a:miter/>
                </a:ln>
              </p:spPr>
              <p:txBody>
                <a:bodyPr rtlCol="0" anchor="ctr"/>
                <a:lstStyle/>
                <a:p>
                  <a:endParaRPr lang="th-TH"/>
                </a:p>
              </p:txBody>
            </p:sp>
            <p:sp>
              <p:nvSpPr>
                <p:cNvPr id="1625" name="Freeform: Shape 1624">
                  <a:extLst>
                    <a:ext uri="{FF2B5EF4-FFF2-40B4-BE49-F238E27FC236}">
                      <a16:creationId xmlns:a16="http://schemas.microsoft.com/office/drawing/2014/main" id="{A8CCA4C9-2D21-4C5B-A747-09FE5719E8D8}"/>
                    </a:ext>
                  </a:extLst>
                </p:cNvPr>
                <p:cNvSpPr/>
                <p:nvPr/>
              </p:nvSpPr>
              <p:spPr>
                <a:xfrm>
                  <a:off x="2495386" y="4449606"/>
                  <a:ext cx="352190" cy="509079"/>
                </a:xfrm>
                <a:custGeom>
                  <a:avLst/>
                  <a:gdLst>
                    <a:gd name="connsiteX0" fmla="*/ 50367 w 352190"/>
                    <a:gd name="connsiteY0" fmla="*/ 149179 h 509079"/>
                    <a:gd name="connsiteX1" fmla="*/ 73864 w 352190"/>
                    <a:gd name="connsiteY1" fmla="*/ 320527 h 509079"/>
                    <a:gd name="connsiteX2" fmla="*/ 278985 w 352190"/>
                    <a:gd name="connsiteY2" fmla="*/ 445343 h 509079"/>
                    <a:gd name="connsiteX3" fmla="*/ 329097 w 352190"/>
                    <a:gd name="connsiteY3" fmla="*/ 463702 h 509079"/>
                    <a:gd name="connsiteX4" fmla="*/ 351554 w 352190"/>
                    <a:gd name="connsiteY4" fmla="*/ 509079 h 509079"/>
                    <a:gd name="connsiteX5" fmla="*/ 160231 w 352190"/>
                    <a:gd name="connsiteY5" fmla="*/ 457583 h 509079"/>
                    <a:gd name="connsiteX6" fmla="*/ 69361 w 352190"/>
                    <a:gd name="connsiteY6" fmla="*/ 389459 h 509079"/>
                    <a:gd name="connsiteX7" fmla="*/ 2103 w 352190"/>
                    <a:gd name="connsiteY7" fmla="*/ 176775 h 509079"/>
                    <a:gd name="connsiteX8" fmla="*/ 105270 w 352190"/>
                    <a:gd name="connsiteY8" fmla="*/ 0 h 509079"/>
                    <a:gd name="connsiteX9" fmla="*/ 50367 w 352190"/>
                    <a:gd name="connsiteY9" fmla="*/ 149179 h 50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190" h="509079">
                      <a:moveTo>
                        <a:pt x="50367" y="149179"/>
                      </a:moveTo>
                      <a:cubicBezTo>
                        <a:pt x="38763" y="207026"/>
                        <a:pt x="43497" y="269954"/>
                        <a:pt x="73864" y="320527"/>
                      </a:cubicBezTo>
                      <a:cubicBezTo>
                        <a:pt x="116182" y="391018"/>
                        <a:pt x="199200" y="425599"/>
                        <a:pt x="278985" y="445343"/>
                      </a:cubicBezTo>
                      <a:cubicBezTo>
                        <a:pt x="296363" y="449616"/>
                        <a:pt x="314259" y="453657"/>
                        <a:pt x="329097" y="463702"/>
                      </a:cubicBezTo>
                      <a:cubicBezTo>
                        <a:pt x="343876" y="473748"/>
                        <a:pt x="355018" y="491529"/>
                        <a:pt x="351554" y="509079"/>
                      </a:cubicBezTo>
                      <a:cubicBezTo>
                        <a:pt x="284989" y="506424"/>
                        <a:pt x="219118" y="488700"/>
                        <a:pt x="160231" y="457583"/>
                      </a:cubicBezTo>
                      <a:cubicBezTo>
                        <a:pt x="126631" y="439801"/>
                        <a:pt x="95052" y="417517"/>
                        <a:pt x="69361" y="389459"/>
                      </a:cubicBezTo>
                      <a:cubicBezTo>
                        <a:pt x="17518" y="332824"/>
                        <a:pt x="-7769" y="252923"/>
                        <a:pt x="2103" y="176775"/>
                      </a:cubicBezTo>
                      <a:cubicBezTo>
                        <a:pt x="10994" y="107901"/>
                        <a:pt x="48924" y="40874"/>
                        <a:pt x="105270" y="0"/>
                      </a:cubicBezTo>
                      <a:cubicBezTo>
                        <a:pt x="90260" y="47571"/>
                        <a:pt x="60932" y="96470"/>
                        <a:pt x="50367" y="149179"/>
                      </a:cubicBezTo>
                      <a:close/>
                    </a:path>
                  </a:pathLst>
                </a:custGeom>
                <a:solidFill>
                  <a:srgbClr val="DA9C92">
                    <a:alpha val="25000"/>
                  </a:srgbClr>
                </a:solidFill>
                <a:ln w="5770" cap="flat">
                  <a:noFill/>
                  <a:prstDash val="solid"/>
                  <a:miter/>
                </a:ln>
              </p:spPr>
              <p:txBody>
                <a:bodyPr rtlCol="0" anchor="ctr"/>
                <a:lstStyle/>
                <a:p>
                  <a:endParaRPr lang="th-TH"/>
                </a:p>
              </p:txBody>
            </p:sp>
            <p:sp>
              <p:nvSpPr>
                <p:cNvPr id="1626" name="Freeform: Shape 1625">
                  <a:extLst>
                    <a:ext uri="{FF2B5EF4-FFF2-40B4-BE49-F238E27FC236}">
                      <a16:creationId xmlns:a16="http://schemas.microsoft.com/office/drawing/2014/main" id="{258F9AA8-303D-4183-AE25-9A168E98311F}"/>
                    </a:ext>
                  </a:extLst>
                </p:cNvPr>
                <p:cNvSpPr/>
                <p:nvPr/>
              </p:nvSpPr>
              <p:spPr>
                <a:xfrm>
                  <a:off x="2938908" y="5796863"/>
                  <a:ext cx="722834" cy="451645"/>
                </a:xfrm>
                <a:custGeom>
                  <a:avLst/>
                  <a:gdLst>
                    <a:gd name="connsiteX0" fmla="*/ 430795 w 722834"/>
                    <a:gd name="connsiteY0" fmla="*/ 11693 h 451645"/>
                    <a:gd name="connsiteX1" fmla="*/ 456139 w 722834"/>
                    <a:gd name="connsiteY1" fmla="*/ 666 h 451645"/>
                    <a:gd name="connsiteX2" fmla="*/ 490778 w 722834"/>
                    <a:gd name="connsiteY2" fmla="*/ 4592 h 451645"/>
                    <a:gd name="connsiteX3" fmla="*/ 692436 w 722834"/>
                    <a:gd name="connsiteY3" fmla="*/ 57070 h 451645"/>
                    <a:gd name="connsiteX4" fmla="*/ 721821 w 722834"/>
                    <a:gd name="connsiteY4" fmla="*/ 87379 h 451645"/>
                    <a:gd name="connsiteX5" fmla="*/ 687471 w 722834"/>
                    <a:gd name="connsiteY5" fmla="*/ 99214 h 451645"/>
                    <a:gd name="connsiteX6" fmla="*/ 494531 w 722834"/>
                    <a:gd name="connsiteY6" fmla="*/ 210290 h 451645"/>
                    <a:gd name="connsiteX7" fmla="*/ 338251 w 722834"/>
                    <a:gd name="connsiteY7" fmla="*/ 378406 h 451645"/>
                    <a:gd name="connsiteX8" fmla="*/ 223249 w 722834"/>
                    <a:gd name="connsiteY8" fmla="*/ 427535 h 451645"/>
                    <a:gd name="connsiteX9" fmla="*/ 102012 w 722834"/>
                    <a:gd name="connsiteY9" fmla="*/ 451436 h 451645"/>
                    <a:gd name="connsiteX10" fmla="*/ 0 w 722834"/>
                    <a:gd name="connsiteY10" fmla="*/ 391568 h 451645"/>
                    <a:gd name="connsiteX11" fmla="*/ 382012 w 722834"/>
                    <a:gd name="connsiteY11" fmla="*/ 267907 h 451645"/>
                    <a:gd name="connsiteX12" fmla="*/ 447018 w 722834"/>
                    <a:gd name="connsiteY12" fmla="*/ 173400 h 451645"/>
                    <a:gd name="connsiteX13" fmla="*/ 461624 w 722834"/>
                    <a:gd name="connsiteY13" fmla="*/ 113474 h 451645"/>
                    <a:gd name="connsiteX14" fmla="*/ 369542 w 722834"/>
                    <a:gd name="connsiteY14" fmla="*/ 95519 h 451645"/>
                    <a:gd name="connsiteX15" fmla="*/ 430795 w 722834"/>
                    <a:gd name="connsiteY15" fmla="*/ 11693 h 4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2834" h="451645">
                      <a:moveTo>
                        <a:pt x="430795" y="11693"/>
                      </a:moveTo>
                      <a:cubicBezTo>
                        <a:pt x="438704" y="6901"/>
                        <a:pt x="447018" y="2282"/>
                        <a:pt x="456139" y="666"/>
                      </a:cubicBezTo>
                      <a:cubicBezTo>
                        <a:pt x="467686" y="-1355"/>
                        <a:pt x="479463" y="1590"/>
                        <a:pt x="490778" y="4592"/>
                      </a:cubicBezTo>
                      <a:cubicBezTo>
                        <a:pt x="557978" y="22085"/>
                        <a:pt x="625236" y="39577"/>
                        <a:pt x="692436" y="57070"/>
                      </a:cubicBezTo>
                      <a:cubicBezTo>
                        <a:pt x="707908" y="61111"/>
                        <a:pt x="727537" y="72427"/>
                        <a:pt x="721821" y="87379"/>
                      </a:cubicBezTo>
                      <a:cubicBezTo>
                        <a:pt x="717203" y="99503"/>
                        <a:pt x="700461" y="99618"/>
                        <a:pt x="687471" y="99214"/>
                      </a:cubicBezTo>
                      <a:cubicBezTo>
                        <a:pt x="610630" y="96732"/>
                        <a:pt x="543949" y="151404"/>
                        <a:pt x="494531" y="210290"/>
                      </a:cubicBezTo>
                      <a:cubicBezTo>
                        <a:pt x="445112" y="269177"/>
                        <a:pt x="403026" y="336954"/>
                        <a:pt x="338251" y="378406"/>
                      </a:cubicBezTo>
                      <a:cubicBezTo>
                        <a:pt x="303034" y="400921"/>
                        <a:pt x="262968" y="414430"/>
                        <a:pt x="223249" y="427535"/>
                      </a:cubicBezTo>
                      <a:cubicBezTo>
                        <a:pt x="183876" y="440525"/>
                        <a:pt x="143406" y="453457"/>
                        <a:pt x="102012" y="451436"/>
                      </a:cubicBezTo>
                      <a:cubicBezTo>
                        <a:pt x="60618" y="449415"/>
                        <a:pt x="17550" y="429152"/>
                        <a:pt x="0" y="391568"/>
                      </a:cubicBezTo>
                      <a:cubicBezTo>
                        <a:pt x="136882" y="425341"/>
                        <a:pt x="290911" y="375519"/>
                        <a:pt x="382012" y="267907"/>
                      </a:cubicBezTo>
                      <a:cubicBezTo>
                        <a:pt x="406721" y="238694"/>
                        <a:pt x="426927" y="205960"/>
                        <a:pt x="447018" y="173400"/>
                      </a:cubicBezTo>
                      <a:cubicBezTo>
                        <a:pt x="458218" y="155156"/>
                        <a:pt x="469822" y="133218"/>
                        <a:pt x="461624" y="113474"/>
                      </a:cubicBezTo>
                      <a:cubicBezTo>
                        <a:pt x="442746" y="68154"/>
                        <a:pt x="383339" y="113763"/>
                        <a:pt x="369542" y="95519"/>
                      </a:cubicBezTo>
                      <a:cubicBezTo>
                        <a:pt x="342177" y="59206"/>
                        <a:pt x="405046" y="27280"/>
                        <a:pt x="430795" y="11693"/>
                      </a:cubicBezTo>
                      <a:close/>
                    </a:path>
                  </a:pathLst>
                </a:custGeom>
                <a:solidFill>
                  <a:srgbClr val="DA9C92">
                    <a:alpha val="10000"/>
                  </a:srgbClr>
                </a:solidFill>
                <a:ln w="5770" cap="flat">
                  <a:noFill/>
                  <a:prstDash val="solid"/>
                  <a:miter/>
                </a:ln>
              </p:spPr>
              <p:txBody>
                <a:bodyPr rtlCol="0" anchor="ctr"/>
                <a:lstStyle/>
                <a:p>
                  <a:endParaRPr lang="th-TH"/>
                </a:p>
              </p:txBody>
            </p:sp>
            <p:sp>
              <p:nvSpPr>
                <p:cNvPr id="1627" name="Freeform: Shape 1626">
                  <a:extLst>
                    <a:ext uri="{FF2B5EF4-FFF2-40B4-BE49-F238E27FC236}">
                      <a16:creationId xmlns:a16="http://schemas.microsoft.com/office/drawing/2014/main" id="{8F481601-8E43-4067-81A1-580526A851D2}"/>
                    </a:ext>
                  </a:extLst>
                </p:cNvPr>
                <p:cNvSpPr/>
                <p:nvPr/>
              </p:nvSpPr>
              <p:spPr>
                <a:xfrm>
                  <a:off x="2766387" y="5568648"/>
                  <a:ext cx="648750" cy="370233"/>
                </a:xfrm>
                <a:custGeom>
                  <a:avLst/>
                  <a:gdLst>
                    <a:gd name="connsiteX0" fmla="*/ 388322 w 648750"/>
                    <a:gd name="connsiteY0" fmla="*/ 260576 h 370233"/>
                    <a:gd name="connsiteX1" fmla="*/ 404487 w 648750"/>
                    <a:gd name="connsiteY1" fmla="*/ 303298 h 370233"/>
                    <a:gd name="connsiteX2" fmla="*/ 445419 w 648750"/>
                    <a:gd name="connsiteY2" fmla="*/ 314093 h 370233"/>
                    <a:gd name="connsiteX3" fmla="*/ 467992 w 648750"/>
                    <a:gd name="connsiteY3" fmla="*/ 301796 h 370233"/>
                    <a:gd name="connsiteX4" fmla="*/ 485716 w 648750"/>
                    <a:gd name="connsiteY4" fmla="*/ 310110 h 370233"/>
                    <a:gd name="connsiteX5" fmla="*/ 500841 w 648750"/>
                    <a:gd name="connsiteY5" fmla="*/ 303182 h 370233"/>
                    <a:gd name="connsiteX6" fmla="*/ 567233 w 648750"/>
                    <a:gd name="connsiteY6" fmla="*/ 249722 h 370233"/>
                    <a:gd name="connsiteX7" fmla="*/ 648750 w 648750"/>
                    <a:gd name="connsiteY7" fmla="*/ 244584 h 370233"/>
                    <a:gd name="connsiteX8" fmla="*/ 614227 w 648750"/>
                    <a:gd name="connsiteY8" fmla="*/ 286382 h 370233"/>
                    <a:gd name="connsiteX9" fmla="*/ 442763 w 648750"/>
                    <a:gd name="connsiteY9" fmla="*/ 369574 h 370233"/>
                    <a:gd name="connsiteX10" fmla="*/ 293642 w 648750"/>
                    <a:gd name="connsiteY10" fmla="*/ 275702 h 370233"/>
                    <a:gd name="connsiteX11" fmla="*/ 277361 w 648750"/>
                    <a:gd name="connsiteY11" fmla="*/ 125079 h 370233"/>
                    <a:gd name="connsiteX12" fmla="*/ 149370 w 648750"/>
                    <a:gd name="connsiteY12" fmla="*/ 97022 h 370233"/>
                    <a:gd name="connsiteX13" fmla="*/ 133 w 648750"/>
                    <a:gd name="connsiteY13" fmla="*/ 23067 h 370233"/>
                    <a:gd name="connsiteX14" fmla="*/ 39391 w 648750"/>
                    <a:gd name="connsiteY14" fmla="*/ 148 h 370233"/>
                    <a:gd name="connsiteX15" fmla="*/ 207968 w 648750"/>
                    <a:gd name="connsiteY15" fmla="*/ 36576 h 370233"/>
                    <a:gd name="connsiteX16" fmla="*/ 367943 w 648750"/>
                    <a:gd name="connsiteY16" fmla="*/ 23875 h 370233"/>
                    <a:gd name="connsiteX17" fmla="*/ 388322 w 648750"/>
                    <a:gd name="connsiteY17" fmla="*/ 260576 h 37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750" h="370233">
                      <a:moveTo>
                        <a:pt x="388322" y="260576"/>
                      </a:moveTo>
                      <a:cubicBezTo>
                        <a:pt x="391439" y="275644"/>
                        <a:pt x="394846" y="291347"/>
                        <a:pt x="404487" y="303298"/>
                      </a:cubicBezTo>
                      <a:cubicBezTo>
                        <a:pt x="414186" y="315248"/>
                        <a:pt x="432198" y="322003"/>
                        <a:pt x="445419" y="314093"/>
                      </a:cubicBezTo>
                      <a:cubicBezTo>
                        <a:pt x="452982" y="309590"/>
                        <a:pt x="459274" y="300584"/>
                        <a:pt x="467992" y="301796"/>
                      </a:cubicBezTo>
                      <a:cubicBezTo>
                        <a:pt x="474516" y="302720"/>
                        <a:pt x="479192" y="309302"/>
                        <a:pt x="485716" y="310110"/>
                      </a:cubicBezTo>
                      <a:cubicBezTo>
                        <a:pt x="491373" y="310803"/>
                        <a:pt x="496511" y="306935"/>
                        <a:pt x="500841" y="303182"/>
                      </a:cubicBezTo>
                      <a:cubicBezTo>
                        <a:pt x="522375" y="284592"/>
                        <a:pt x="542293" y="263578"/>
                        <a:pt x="567233" y="249722"/>
                      </a:cubicBezTo>
                      <a:cubicBezTo>
                        <a:pt x="592115" y="235924"/>
                        <a:pt x="624041" y="230440"/>
                        <a:pt x="648750" y="244584"/>
                      </a:cubicBezTo>
                      <a:cubicBezTo>
                        <a:pt x="644074" y="262423"/>
                        <a:pt x="628833" y="275124"/>
                        <a:pt x="614227" y="286382"/>
                      </a:cubicBezTo>
                      <a:cubicBezTo>
                        <a:pt x="563192" y="325697"/>
                        <a:pt x="506845" y="363454"/>
                        <a:pt x="442763" y="369574"/>
                      </a:cubicBezTo>
                      <a:cubicBezTo>
                        <a:pt x="378681" y="375693"/>
                        <a:pt x="306169" y="338860"/>
                        <a:pt x="293642" y="275702"/>
                      </a:cubicBezTo>
                      <a:cubicBezTo>
                        <a:pt x="283596" y="225013"/>
                        <a:pt x="311019" y="164279"/>
                        <a:pt x="277361" y="125079"/>
                      </a:cubicBezTo>
                      <a:cubicBezTo>
                        <a:pt x="247976" y="90844"/>
                        <a:pt x="194401" y="99562"/>
                        <a:pt x="149370" y="97022"/>
                      </a:cubicBezTo>
                      <a:cubicBezTo>
                        <a:pt x="92389" y="93789"/>
                        <a:pt x="37197" y="66424"/>
                        <a:pt x="133" y="23067"/>
                      </a:cubicBezTo>
                      <a:cubicBezTo>
                        <a:pt x="-2003" y="5748"/>
                        <a:pt x="22013" y="-1123"/>
                        <a:pt x="39391" y="148"/>
                      </a:cubicBezTo>
                      <a:cubicBezTo>
                        <a:pt x="96776" y="4477"/>
                        <a:pt x="151506" y="25319"/>
                        <a:pt x="207968" y="36576"/>
                      </a:cubicBezTo>
                      <a:cubicBezTo>
                        <a:pt x="263159" y="47603"/>
                        <a:pt x="315695" y="44197"/>
                        <a:pt x="367943" y="23875"/>
                      </a:cubicBezTo>
                      <a:cubicBezTo>
                        <a:pt x="370079" y="103603"/>
                        <a:pt x="371695" y="180040"/>
                        <a:pt x="388322" y="260576"/>
                      </a:cubicBezTo>
                      <a:close/>
                    </a:path>
                  </a:pathLst>
                </a:custGeom>
                <a:solidFill>
                  <a:srgbClr val="DA9C92">
                    <a:alpha val="10000"/>
                  </a:srgbClr>
                </a:solidFill>
                <a:ln w="5770" cap="flat">
                  <a:noFill/>
                  <a:prstDash val="solid"/>
                  <a:miter/>
                </a:ln>
              </p:spPr>
              <p:txBody>
                <a:bodyPr rtlCol="0" anchor="ctr"/>
                <a:lstStyle/>
                <a:p>
                  <a:endParaRPr lang="th-TH"/>
                </a:p>
              </p:txBody>
            </p:sp>
            <p:sp>
              <p:nvSpPr>
                <p:cNvPr id="1628" name="Freeform: Shape 1627">
                  <a:extLst>
                    <a:ext uri="{FF2B5EF4-FFF2-40B4-BE49-F238E27FC236}">
                      <a16:creationId xmlns:a16="http://schemas.microsoft.com/office/drawing/2014/main" id="{D527CAF2-07D1-456F-BD59-F9FAA2AED900}"/>
                    </a:ext>
                  </a:extLst>
                </p:cNvPr>
                <p:cNvSpPr/>
                <p:nvPr/>
              </p:nvSpPr>
              <p:spPr>
                <a:xfrm>
                  <a:off x="3613717" y="5907508"/>
                  <a:ext cx="693320" cy="711948"/>
                </a:xfrm>
                <a:custGeom>
                  <a:avLst/>
                  <a:gdLst>
                    <a:gd name="connsiteX0" fmla="*/ 165998 w 693320"/>
                    <a:gd name="connsiteY0" fmla="*/ 516353 h 711948"/>
                    <a:gd name="connsiteX1" fmla="*/ 77033 w 693320"/>
                    <a:gd name="connsiteY1" fmla="*/ 381550 h 711948"/>
                    <a:gd name="connsiteX2" fmla="*/ 41585 w 693320"/>
                    <a:gd name="connsiteY2" fmla="*/ 0 h 711948"/>
                    <a:gd name="connsiteX3" fmla="*/ 108093 w 693320"/>
                    <a:gd name="connsiteY3" fmla="*/ 280403 h 711948"/>
                    <a:gd name="connsiteX4" fmla="*/ 198154 w 693320"/>
                    <a:gd name="connsiteY4" fmla="*/ 452791 h 711948"/>
                    <a:gd name="connsiteX5" fmla="*/ 505057 w 693320"/>
                    <a:gd name="connsiteY5" fmla="*/ 533904 h 711948"/>
                    <a:gd name="connsiteX6" fmla="*/ 693320 w 693320"/>
                    <a:gd name="connsiteY6" fmla="*/ 535001 h 711948"/>
                    <a:gd name="connsiteX7" fmla="*/ 632760 w 693320"/>
                    <a:gd name="connsiteY7" fmla="*/ 564964 h 711948"/>
                    <a:gd name="connsiteX8" fmla="*/ 387341 w 693320"/>
                    <a:gd name="connsiteY8" fmla="*/ 554572 h 711948"/>
                    <a:gd name="connsiteX9" fmla="*/ 265989 w 693320"/>
                    <a:gd name="connsiteY9" fmla="*/ 569640 h 711948"/>
                    <a:gd name="connsiteX10" fmla="*/ 103358 w 693320"/>
                    <a:gd name="connsiteY10" fmla="*/ 711949 h 711948"/>
                    <a:gd name="connsiteX11" fmla="*/ 165998 w 693320"/>
                    <a:gd name="connsiteY11" fmla="*/ 516353 h 7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3320" h="711948">
                      <a:moveTo>
                        <a:pt x="165998" y="516353"/>
                      </a:moveTo>
                      <a:cubicBezTo>
                        <a:pt x="160225" y="461855"/>
                        <a:pt x="112249" y="423521"/>
                        <a:pt x="77033" y="381550"/>
                      </a:cubicBezTo>
                      <a:cubicBezTo>
                        <a:pt x="-10373" y="277459"/>
                        <a:pt x="-25095" y="118408"/>
                        <a:pt x="41585" y="0"/>
                      </a:cubicBezTo>
                      <a:cubicBezTo>
                        <a:pt x="57577" y="94796"/>
                        <a:pt x="79804" y="188552"/>
                        <a:pt x="108093" y="280403"/>
                      </a:cubicBezTo>
                      <a:cubicBezTo>
                        <a:pt x="127375" y="343043"/>
                        <a:pt x="150987" y="407298"/>
                        <a:pt x="198154" y="452791"/>
                      </a:cubicBezTo>
                      <a:cubicBezTo>
                        <a:pt x="276265" y="528189"/>
                        <a:pt x="396463" y="533269"/>
                        <a:pt x="505057" y="533904"/>
                      </a:cubicBezTo>
                      <a:cubicBezTo>
                        <a:pt x="567811" y="534251"/>
                        <a:pt x="630566" y="534597"/>
                        <a:pt x="693320" y="535001"/>
                      </a:cubicBezTo>
                      <a:cubicBezTo>
                        <a:pt x="691415" y="559999"/>
                        <a:pt x="657758" y="566003"/>
                        <a:pt x="632760" y="564964"/>
                      </a:cubicBezTo>
                      <a:cubicBezTo>
                        <a:pt x="550954" y="561500"/>
                        <a:pt x="469147" y="558036"/>
                        <a:pt x="387341" y="554572"/>
                      </a:cubicBezTo>
                      <a:cubicBezTo>
                        <a:pt x="346179" y="552840"/>
                        <a:pt x="302995" y="551512"/>
                        <a:pt x="265989" y="569640"/>
                      </a:cubicBezTo>
                      <a:cubicBezTo>
                        <a:pt x="199886" y="602085"/>
                        <a:pt x="172752" y="688568"/>
                        <a:pt x="103358" y="711949"/>
                      </a:cubicBezTo>
                      <a:cubicBezTo>
                        <a:pt x="77957" y="656757"/>
                        <a:pt x="173329" y="585747"/>
                        <a:pt x="165998" y="516353"/>
                      </a:cubicBezTo>
                      <a:close/>
                    </a:path>
                  </a:pathLst>
                </a:custGeom>
                <a:solidFill>
                  <a:srgbClr val="DA9C92">
                    <a:alpha val="25000"/>
                  </a:srgbClr>
                </a:solidFill>
                <a:ln w="5770" cap="flat">
                  <a:noFill/>
                  <a:prstDash val="solid"/>
                  <a:miter/>
                </a:ln>
              </p:spPr>
              <p:txBody>
                <a:bodyPr rtlCol="0" anchor="ctr"/>
                <a:lstStyle/>
                <a:p>
                  <a:endParaRPr lang="th-TH"/>
                </a:p>
              </p:txBody>
            </p:sp>
            <p:sp>
              <p:nvSpPr>
                <p:cNvPr id="1629" name="Freeform: Shape 1628">
                  <a:extLst>
                    <a:ext uri="{FF2B5EF4-FFF2-40B4-BE49-F238E27FC236}">
                      <a16:creationId xmlns:a16="http://schemas.microsoft.com/office/drawing/2014/main" id="{F286A993-CB0B-4502-AF68-E3746FBD6A9C}"/>
                    </a:ext>
                  </a:extLst>
                </p:cNvPr>
                <p:cNvSpPr/>
                <p:nvPr/>
              </p:nvSpPr>
              <p:spPr>
                <a:xfrm>
                  <a:off x="3561199" y="5738538"/>
                  <a:ext cx="932311" cy="411121"/>
                </a:xfrm>
                <a:custGeom>
                  <a:avLst/>
                  <a:gdLst>
                    <a:gd name="connsiteX0" fmla="*/ 932312 w 932311"/>
                    <a:gd name="connsiteY0" fmla="*/ 253778 h 411121"/>
                    <a:gd name="connsiteX1" fmla="*/ 767083 w 932311"/>
                    <a:gd name="connsiteY1" fmla="*/ 373976 h 411121"/>
                    <a:gd name="connsiteX2" fmla="*/ 704733 w 932311"/>
                    <a:gd name="connsiteY2" fmla="*/ 408153 h 411121"/>
                    <a:gd name="connsiteX3" fmla="*/ 532980 w 932311"/>
                    <a:gd name="connsiteY3" fmla="*/ 299675 h 411121"/>
                    <a:gd name="connsiteX4" fmla="*/ 449269 w 932311"/>
                    <a:gd name="connsiteY4" fmla="*/ 228549 h 411121"/>
                    <a:gd name="connsiteX5" fmla="*/ 407125 w 932311"/>
                    <a:gd name="connsiteY5" fmla="*/ 235708 h 411121"/>
                    <a:gd name="connsiteX6" fmla="*/ 283579 w 932311"/>
                    <a:gd name="connsiteY6" fmla="*/ 227799 h 411121"/>
                    <a:gd name="connsiteX7" fmla="*/ 0 w 932311"/>
                    <a:gd name="connsiteY7" fmla="*/ 106100 h 411121"/>
                    <a:gd name="connsiteX8" fmla="*/ 158532 w 932311"/>
                    <a:gd name="connsiteY8" fmla="*/ 150669 h 411121"/>
                    <a:gd name="connsiteX9" fmla="*/ 289121 w 932311"/>
                    <a:gd name="connsiteY9" fmla="*/ 174570 h 411121"/>
                    <a:gd name="connsiteX10" fmla="*/ 409319 w 932311"/>
                    <a:gd name="connsiteY10" fmla="*/ 126826 h 411121"/>
                    <a:gd name="connsiteX11" fmla="*/ 529055 w 932311"/>
                    <a:gd name="connsiteY11" fmla="*/ 1028 h 411121"/>
                    <a:gd name="connsiteX12" fmla="*/ 626218 w 932311"/>
                    <a:gd name="connsiteY12" fmla="*/ 125787 h 411121"/>
                    <a:gd name="connsiteX13" fmla="*/ 932312 w 932311"/>
                    <a:gd name="connsiteY13" fmla="*/ 253778 h 41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2311" h="411121">
                      <a:moveTo>
                        <a:pt x="932312" y="253778"/>
                      </a:moveTo>
                      <a:cubicBezTo>
                        <a:pt x="877235" y="293844"/>
                        <a:pt x="822159" y="333910"/>
                        <a:pt x="767083" y="373976"/>
                      </a:cubicBezTo>
                      <a:cubicBezTo>
                        <a:pt x="747801" y="388005"/>
                        <a:pt x="727883" y="402322"/>
                        <a:pt x="704733" y="408153"/>
                      </a:cubicBezTo>
                      <a:cubicBezTo>
                        <a:pt x="634358" y="425877"/>
                        <a:pt x="571776" y="360986"/>
                        <a:pt x="532980" y="299675"/>
                      </a:cubicBezTo>
                      <a:cubicBezTo>
                        <a:pt x="512543" y="267403"/>
                        <a:pt x="487430" y="230166"/>
                        <a:pt x="449269" y="228549"/>
                      </a:cubicBezTo>
                      <a:cubicBezTo>
                        <a:pt x="435010" y="227972"/>
                        <a:pt x="421096" y="232764"/>
                        <a:pt x="407125" y="235708"/>
                      </a:cubicBezTo>
                      <a:cubicBezTo>
                        <a:pt x="366424" y="244368"/>
                        <a:pt x="324049" y="237498"/>
                        <a:pt x="283579" y="227799"/>
                      </a:cubicBezTo>
                      <a:cubicBezTo>
                        <a:pt x="183068" y="203782"/>
                        <a:pt x="86713" y="162446"/>
                        <a:pt x="0" y="106100"/>
                      </a:cubicBezTo>
                      <a:cubicBezTo>
                        <a:pt x="52825" y="120937"/>
                        <a:pt x="105707" y="135832"/>
                        <a:pt x="158532" y="150669"/>
                      </a:cubicBezTo>
                      <a:cubicBezTo>
                        <a:pt x="201253" y="162677"/>
                        <a:pt x="244725" y="174801"/>
                        <a:pt x="289121" y="174570"/>
                      </a:cubicBezTo>
                      <a:cubicBezTo>
                        <a:pt x="333517" y="174339"/>
                        <a:pt x="379818" y="160022"/>
                        <a:pt x="409319" y="126826"/>
                      </a:cubicBezTo>
                      <a:cubicBezTo>
                        <a:pt x="440205" y="92013"/>
                        <a:pt x="464857" y="-11384"/>
                        <a:pt x="529055" y="1028"/>
                      </a:cubicBezTo>
                      <a:cubicBezTo>
                        <a:pt x="571949" y="9342"/>
                        <a:pt x="599199" y="94785"/>
                        <a:pt x="626218" y="125787"/>
                      </a:cubicBezTo>
                      <a:cubicBezTo>
                        <a:pt x="672114" y="178554"/>
                        <a:pt x="854662" y="310297"/>
                        <a:pt x="932312" y="253778"/>
                      </a:cubicBezTo>
                      <a:close/>
                    </a:path>
                  </a:pathLst>
                </a:custGeom>
                <a:solidFill>
                  <a:srgbClr val="DA9C92">
                    <a:alpha val="25000"/>
                  </a:srgbClr>
                </a:solidFill>
                <a:ln w="5770" cap="flat">
                  <a:noFill/>
                  <a:prstDash val="solid"/>
                  <a:miter/>
                </a:ln>
              </p:spPr>
              <p:txBody>
                <a:bodyPr rtlCol="0" anchor="ctr"/>
                <a:lstStyle/>
                <a:p>
                  <a:endParaRPr lang="th-TH"/>
                </a:p>
              </p:txBody>
            </p:sp>
            <p:sp>
              <p:nvSpPr>
                <p:cNvPr id="1630" name="Freeform: Shape 1629">
                  <a:extLst>
                    <a:ext uri="{FF2B5EF4-FFF2-40B4-BE49-F238E27FC236}">
                      <a16:creationId xmlns:a16="http://schemas.microsoft.com/office/drawing/2014/main" id="{6B54415E-D1ED-4903-B65E-68BB27AE8180}"/>
                    </a:ext>
                  </a:extLst>
                </p:cNvPr>
                <p:cNvSpPr/>
                <p:nvPr/>
              </p:nvSpPr>
              <p:spPr>
                <a:xfrm>
                  <a:off x="4129569" y="4936345"/>
                  <a:ext cx="648963" cy="888872"/>
                </a:xfrm>
                <a:custGeom>
                  <a:avLst/>
                  <a:gdLst>
                    <a:gd name="connsiteX0" fmla="*/ 451059 w 648963"/>
                    <a:gd name="connsiteY0" fmla="*/ 620327 h 888872"/>
                    <a:gd name="connsiteX1" fmla="*/ 518778 w 648963"/>
                    <a:gd name="connsiteY1" fmla="*/ 712755 h 888872"/>
                    <a:gd name="connsiteX2" fmla="*/ 461335 w 648963"/>
                    <a:gd name="connsiteY2" fmla="*/ 797852 h 888872"/>
                    <a:gd name="connsiteX3" fmla="*/ 356148 w 648963"/>
                    <a:gd name="connsiteY3" fmla="*/ 821291 h 888872"/>
                    <a:gd name="connsiteX4" fmla="*/ 107497 w 648963"/>
                    <a:gd name="connsiteY4" fmla="*/ 815345 h 888872"/>
                    <a:gd name="connsiteX5" fmla="*/ 0 w 648963"/>
                    <a:gd name="connsiteY5" fmla="*/ 829951 h 888872"/>
                    <a:gd name="connsiteX6" fmla="*/ 270531 w 648963"/>
                    <a:gd name="connsiteY6" fmla="*/ 888433 h 888872"/>
                    <a:gd name="connsiteX7" fmla="*/ 476403 w 648963"/>
                    <a:gd name="connsiteY7" fmla="*/ 822157 h 888872"/>
                    <a:gd name="connsiteX8" fmla="*/ 567273 w 648963"/>
                    <a:gd name="connsiteY8" fmla="*/ 756689 h 888872"/>
                    <a:gd name="connsiteX9" fmla="*/ 588518 w 648963"/>
                    <a:gd name="connsiteY9" fmla="*/ 651964 h 888872"/>
                    <a:gd name="connsiteX10" fmla="*/ 535809 w 648963"/>
                    <a:gd name="connsiteY10" fmla="*/ 597119 h 888872"/>
                    <a:gd name="connsiteX11" fmla="*/ 340272 w 648963"/>
                    <a:gd name="connsiteY11" fmla="*/ 452904 h 888872"/>
                    <a:gd name="connsiteX12" fmla="*/ 648964 w 648963"/>
                    <a:gd name="connsiteY12" fmla="*/ 140287 h 888872"/>
                    <a:gd name="connsiteX13" fmla="*/ 304247 w 648963"/>
                    <a:gd name="connsiteY13" fmla="*/ 6753 h 888872"/>
                    <a:gd name="connsiteX14" fmla="*/ 381954 w 648963"/>
                    <a:gd name="connsiteY14" fmla="*/ 44452 h 888872"/>
                    <a:gd name="connsiteX15" fmla="*/ 396444 w 648963"/>
                    <a:gd name="connsiteY15" fmla="*/ 152814 h 888872"/>
                    <a:gd name="connsiteX16" fmla="*/ 195191 w 648963"/>
                    <a:gd name="connsiteY16" fmla="*/ 522702 h 888872"/>
                    <a:gd name="connsiteX17" fmla="*/ 451059 w 648963"/>
                    <a:gd name="connsiteY17" fmla="*/ 620327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963" h="888872">
                      <a:moveTo>
                        <a:pt x="451059" y="620327"/>
                      </a:moveTo>
                      <a:cubicBezTo>
                        <a:pt x="483966" y="642496"/>
                        <a:pt x="517162" y="673094"/>
                        <a:pt x="518778" y="712755"/>
                      </a:cubicBezTo>
                      <a:cubicBezTo>
                        <a:pt x="520222" y="748896"/>
                        <a:pt x="493549" y="781399"/>
                        <a:pt x="461335" y="797852"/>
                      </a:cubicBezTo>
                      <a:cubicBezTo>
                        <a:pt x="429121" y="814306"/>
                        <a:pt x="392115" y="817943"/>
                        <a:pt x="356148" y="821291"/>
                      </a:cubicBezTo>
                      <a:cubicBezTo>
                        <a:pt x="273129" y="829027"/>
                        <a:pt x="188090" y="836533"/>
                        <a:pt x="107497" y="815345"/>
                      </a:cubicBezTo>
                      <a:cubicBezTo>
                        <a:pt x="69336" y="805300"/>
                        <a:pt x="17435" y="794562"/>
                        <a:pt x="0" y="829951"/>
                      </a:cubicBezTo>
                      <a:cubicBezTo>
                        <a:pt x="91158" y="809803"/>
                        <a:pt x="177410" y="882256"/>
                        <a:pt x="270531" y="888433"/>
                      </a:cubicBezTo>
                      <a:cubicBezTo>
                        <a:pt x="343504" y="893283"/>
                        <a:pt x="412206" y="857143"/>
                        <a:pt x="476403" y="822157"/>
                      </a:cubicBezTo>
                      <a:cubicBezTo>
                        <a:pt x="509368" y="804145"/>
                        <a:pt x="543141" y="785498"/>
                        <a:pt x="567273" y="756689"/>
                      </a:cubicBezTo>
                      <a:cubicBezTo>
                        <a:pt x="591405" y="727881"/>
                        <a:pt x="603991" y="686199"/>
                        <a:pt x="588518" y="651964"/>
                      </a:cubicBezTo>
                      <a:cubicBezTo>
                        <a:pt x="577953" y="628583"/>
                        <a:pt x="556477" y="612302"/>
                        <a:pt x="535809" y="597119"/>
                      </a:cubicBezTo>
                      <a:cubicBezTo>
                        <a:pt x="470630" y="549028"/>
                        <a:pt x="405451" y="500995"/>
                        <a:pt x="340272" y="452904"/>
                      </a:cubicBezTo>
                      <a:cubicBezTo>
                        <a:pt x="407529" y="320121"/>
                        <a:pt x="517104" y="209218"/>
                        <a:pt x="648964" y="140287"/>
                      </a:cubicBezTo>
                      <a:cubicBezTo>
                        <a:pt x="549088" y="60212"/>
                        <a:pt x="428370" y="-24827"/>
                        <a:pt x="304247" y="6753"/>
                      </a:cubicBezTo>
                      <a:cubicBezTo>
                        <a:pt x="321509" y="30307"/>
                        <a:pt x="358572" y="26901"/>
                        <a:pt x="381954" y="44452"/>
                      </a:cubicBezTo>
                      <a:cubicBezTo>
                        <a:pt x="413071" y="67775"/>
                        <a:pt x="407471" y="115462"/>
                        <a:pt x="396444" y="152814"/>
                      </a:cubicBezTo>
                      <a:cubicBezTo>
                        <a:pt x="353838" y="296393"/>
                        <a:pt x="261237" y="396269"/>
                        <a:pt x="195191" y="522702"/>
                      </a:cubicBezTo>
                      <a:cubicBezTo>
                        <a:pt x="285715" y="547585"/>
                        <a:pt x="370927" y="566348"/>
                        <a:pt x="451059" y="620327"/>
                      </a:cubicBezTo>
                      <a:close/>
                    </a:path>
                  </a:pathLst>
                </a:custGeom>
                <a:solidFill>
                  <a:srgbClr val="DA9C92">
                    <a:alpha val="10000"/>
                  </a:srgbClr>
                </a:solidFill>
                <a:ln w="5770" cap="flat">
                  <a:noFill/>
                  <a:prstDash val="solid"/>
                  <a:miter/>
                </a:ln>
              </p:spPr>
              <p:txBody>
                <a:bodyPr rtlCol="0" anchor="ctr"/>
                <a:lstStyle/>
                <a:p>
                  <a:endParaRPr lang="th-TH"/>
                </a:p>
              </p:txBody>
            </p:sp>
            <p:sp>
              <p:nvSpPr>
                <p:cNvPr id="1631" name="Freeform: Shape 1630">
                  <a:extLst>
                    <a:ext uri="{FF2B5EF4-FFF2-40B4-BE49-F238E27FC236}">
                      <a16:creationId xmlns:a16="http://schemas.microsoft.com/office/drawing/2014/main" id="{BF4141B8-2801-4DAE-B7BC-4B82C1ECA730}"/>
                    </a:ext>
                  </a:extLst>
                </p:cNvPr>
                <p:cNvSpPr/>
                <p:nvPr/>
              </p:nvSpPr>
              <p:spPr>
                <a:xfrm>
                  <a:off x="3271651" y="5297134"/>
                  <a:ext cx="780037" cy="451307"/>
                </a:xfrm>
                <a:custGeom>
                  <a:avLst/>
                  <a:gdLst>
                    <a:gd name="connsiteX0" fmla="*/ 512854 w 780037"/>
                    <a:gd name="connsiteY0" fmla="*/ 297872 h 451307"/>
                    <a:gd name="connsiteX1" fmla="*/ 780038 w 780037"/>
                    <a:gd name="connsiteY1" fmla="*/ 448032 h 451307"/>
                    <a:gd name="connsiteX2" fmla="*/ 577110 w 780037"/>
                    <a:gd name="connsiteY2" fmla="*/ 409063 h 451307"/>
                    <a:gd name="connsiteX3" fmla="*/ 386883 w 780037"/>
                    <a:gd name="connsiteY3" fmla="*/ 325525 h 451307"/>
                    <a:gd name="connsiteX4" fmla="*/ 256352 w 780037"/>
                    <a:gd name="connsiteY4" fmla="*/ 271546 h 451307"/>
                    <a:gd name="connsiteX5" fmla="*/ 72072 w 780037"/>
                    <a:gd name="connsiteY5" fmla="*/ 274317 h 451307"/>
                    <a:gd name="connsiteX6" fmla="*/ 19478 w 780037"/>
                    <a:gd name="connsiteY6" fmla="*/ 102218 h 451307"/>
                    <a:gd name="connsiteX7" fmla="*/ 178241 w 780037"/>
                    <a:gd name="connsiteY7" fmla="*/ 264214 h 451307"/>
                    <a:gd name="connsiteX8" fmla="*/ 205202 w 780037"/>
                    <a:gd name="connsiteY8" fmla="*/ 266350 h 451307"/>
                    <a:gd name="connsiteX9" fmla="*/ 218653 w 780037"/>
                    <a:gd name="connsiteY9" fmla="*/ 249492 h 451307"/>
                    <a:gd name="connsiteX10" fmla="*/ 303115 w 780037"/>
                    <a:gd name="connsiteY10" fmla="*/ 379 h 451307"/>
                    <a:gd name="connsiteX11" fmla="*/ 342084 w 780037"/>
                    <a:gd name="connsiteY11" fmla="*/ 24800 h 451307"/>
                    <a:gd name="connsiteX12" fmla="*/ 332500 w 780037"/>
                    <a:gd name="connsiteY12" fmla="*/ 78779 h 451307"/>
                    <a:gd name="connsiteX13" fmla="*/ 383882 w 780037"/>
                    <a:gd name="connsiteY13" fmla="*/ 157410 h 451307"/>
                    <a:gd name="connsiteX14" fmla="*/ 512854 w 780037"/>
                    <a:gd name="connsiteY14" fmla="*/ 297872 h 45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0037" h="451307">
                      <a:moveTo>
                        <a:pt x="512854" y="297872"/>
                      </a:moveTo>
                      <a:cubicBezTo>
                        <a:pt x="587444" y="372172"/>
                        <a:pt x="674850" y="451727"/>
                        <a:pt x="780038" y="448032"/>
                      </a:cubicBezTo>
                      <a:cubicBezTo>
                        <a:pt x="711337" y="460618"/>
                        <a:pt x="642116" y="434638"/>
                        <a:pt x="577110" y="409063"/>
                      </a:cubicBezTo>
                      <a:cubicBezTo>
                        <a:pt x="512624" y="383719"/>
                        <a:pt x="447964" y="358259"/>
                        <a:pt x="386883" y="325525"/>
                      </a:cubicBezTo>
                      <a:cubicBezTo>
                        <a:pt x="345086" y="303125"/>
                        <a:pt x="303461" y="276800"/>
                        <a:pt x="256352" y="271546"/>
                      </a:cubicBezTo>
                      <a:cubicBezTo>
                        <a:pt x="194810" y="264734"/>
                        <a:pt x="130439" y="294870"/>
                        <a:pt x="72072" y="274317"/>
                      </a:cubicBezTo>
                      <a:cubicBezTo>
                        <a:pt x="6315" y="251167"/>
                        <a:pt x="-22089" y="158218"/>
                        <a:pt x="19478" y="102218"/>
                      </a:cubicBezTo>
                      <a:cubicBezTo>
                        <a:pt x="46670" y="175191"/>
                        <a:pt x="105845" y="235579"/>
                        <a:pt x="178241" y="264214"/>
                      </a:cubicBezTo>
                      <a:cubicBezTo>
                        <a:pt x="186901" y="267620"/>
                        <a:pt x="196888" y="270564"/>
                        <a:pt x="205202" y="266350"/>
                      </a:cubicBezTo>
                      <a:cubicBezTo>
                        <a:pt x="211725" y="263002"/>
                        <a:pt x="215420" y="256074"/>
                        <a:pt x="218653" y="249492"/>
                      </a:cubicBezTo>
                      <a:cubicBezTo>
                        <a:pt x="257564" y="170631"/>
                        <a:pt x="286026" y="86631"/>
                        <a:pt x="303115" y="379"/>
                      </a:cubicBezTo>
                      <a:cubicBezTo>
                        <a:pt x="319626" y="-2219"/>
                        <a:pt x="337176" y="8808"/>
                        <a:pt x="342084" y="24800"/>
                      </a:cubicBezTo>
                      <a:cubicBezTo>
                        <a:pt x="348030" y="44313"/>
                        <a:pt x="329383" y="59612"/>
                        <a:pt x="332500" y="78779"/>
                      </a:cubicBezTo>
                      <a:cubicBezTo>
                        <a:pt x="336714" y="104759"/>
                        <a:pt x="368236" y="136742"/>
                        <a:pt x="383882" y="157410"/>
                      </a:cubicBezTo>
                      <a:cubicBezTo>
                        <a:pt x="422216" y="208098"/>
                        <a:pt x="467881" y="253129"/>
                        <a:pt x="512854" y="297872"/>
                      </a:cubicBezTo>
                      <a:close/>
                    </a:path>
                  </a:pathLst>
                </a:custGeom>
                <a:solidFill>
                  <a:srgbClr val="DA9C92">
                    <a:alpha val="10000"/>
                  </a:srgbClr>
                </a:solidFill>
                <a:ln w="5770" cap="flat">
                  <a:noFill/>
                  <a:prstDash val="solid"/>
                  <a:miter/>
                </a:ln>
              </p:spPr>
              <p:txBody>
                <a:bodyPr rtlCol="0" anchor="ctr"/>
                <a:lstStyle/>
                <a:p>
                  <a:endParaRPr lang="th-TH"/>
                </a:p>
              </p:txBody>
            </p:sp>
            <p:sp>
              <p:nvSpPr>
                <p:cNvPr id="1632" name="Freeform: Shape 1631">
                  <a:extLst>
                    <a:ext uri="{FF2B5EF4-FFF2-40B4-BE49-F238E27FC236}">
                      <a16:creationId xmlns:a16="http://schemas.microsoft.com/office/drawing/2014/main" id="{A49D0C20-7C76-48B1-948E-231211C6436D}"/>
                    </a:ext>
                  </a:extLst>
                </p:cNvPr>
                <p:cNvSpPr/>
                <p:nvPr/>
              </p:nvSpPr>
              <p:spPr>
                <a:xfrm>
                  <a:off x="3165799" y="5050941"/>
                  <a:ext cx="337725" cy="371469"/>
                </a:xfrm>
                <a:custGeom>
                  <a:avLst/>
                  <a:gdLst>
                    <a:gd name="connsiteX0" fmla="*/ 191837 w 337725"/>
                    <a:gd name="connsiteY0" fmla="*/ 38218 h 371469"/>
                    <a:gd name="connsiteX1" fmla="*/ 30362 w 337725"/>
                    <a:gd name="connsiteY1" fmla="*/ 193863 h 371469"/>
                    <a:gd name="connsiteX2" fmla="*/ 1669 w 337725"/>
                    <a:gd name="connsiteY2" fmla="*/ 244725 h 371469"/>
                    <a:gd name="connsiteX3" fmla="*/ 51895 w 337725"/>
                    <a:gd name="connsiteY3" fmla="*/ 356436 h 371469"/>
                    <a:gd name="connsiteX4" fmla="*/ 78221 w 337725"/>
                    <a:gd name="connsiteY4" fmla="*/ 371331 h 371469"/>
                    <a:gd name="connsiteX5" fmla="*/ 98658 w 337725"/>
                    <a:gd name="connsiteY5" fmla="*/ 353434 h 371469"/>
                    <a:gd name="connsiteX6" fmla="*/ 160374 w 337725"/>
                    <a:gd name="connsiteY6" fmla="*/ 208470 h 371469"/>
                    <a:gd name="connsiteX7" fmla="*/ 337726 w 337725"/>
                    <a:gd name="connsiteY7" fmla="*/ 0 h 371469"/>
                    <a:gd name="connsiteX8" fmla="*/ 191837 w 337725"/>
                    <a:gd name="connsiteY8" fmla="*/ 38218 h 3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725" h="371469">
                      <a:moveTo>
                        <a:pt x="191837" y="38218"/>
                      </a:moveTo>
                      <a:cubicBezTo>
                        <a:pt x="124984" y="73031"/>
                        <a:pt x="76605" y="134342"/>
                        <a:pt x="30362" y="193863"/>
                      </a:cubicBezTo>
                      <a:cubicBezTo>
                        <a:pt x="18295" y="209393"/>
                        <a:pt x="5941" y="225558"/>
                        <a:pt x="1669" y="244725"/>
                      </a:cubicBezTo>
                      <a:cubicBezTo>
                        <a:pt x="-7568" y="286234"/>
                        <a:pt x="23261" y="324972"/>
                        <a:pt x="51895" y="356436"/>
                      </a:cubicBezTo>
                      <a:cubicBezTo>
                        <a:pt x="58997" y="364172"/>
                        <a:pt x="67829" y="372659"/>
                        <a:pt x="78221" y="371331"/>
                      </a:cubicBezTo>
                      <a:cubicBezTo>
                        <a:pt x="87516" y="370119"/>
                        <a:pt x="93924" y="361517"/>
                        <a:pt x="98658" y="353434"/>
                      </a:cubicBezTo>
                      <a:cubicBezTo>
                        <a:pt x="125388" y="308172"/>
                        <a:pt x="138840" y="256387"/>
                        <a:pt x="160374" y="208470"/>
                      </a:cubicBezTo>
                      <a:cubicBezTo>
                        <a:pt x="201190" y="117657"/>
                        <a:pt x="269833" y="66161"/>
                        <a:pt x="337726" y="0"/>
                      </a:cubicBezTo>
                      <a:cubicBezTo>
                        <a:pt x="289751" y="346"/>
                        <a:pt x="235194" y="15703"/>
                        <a:pt x="191837" y="38218"/>
                      </a:cubicBezTo>
                      <a:close/>
                    </a:path>
                  </a:pathLst>
                </a:custGeom>
                <a:solidFill>
                  <a:srgbClr val="DA9C92">
                    <a:alpha val="25000"/>
                  </a:srgbClr>
                </a:solidFill>
                <a:ln w="5770" cap="flat">
                  <a:noFill/>
                  <a:prstDash val="solid"/>
                  <a:miter/>
                </a:ln>
              </p:spPr>
              <p:txBody>
                <a:bodyPr rtlCol="0" anchor="ctr"/>
                <a:lstStyle/>
                <a:p>
                  <a:endParaRPr lang="th-TH"/>
                </a:p>
              </p:txBody>
            </p:sp>
            <p:sp>
              <p:nvSpPr>
                <p:cNvPr id="1633" name="Freeform: Shape 1632">
                  <a:extLst>
                    <a:ext uri="{FF2B5EF4-FFF2-40B4-BE49-F238E27FC236}">
                      <a16:creationId xmlns:a16="http://schemas.microsoft.com/office/drawing/2014/main" id="{76E1B62B-C20C-4055-A94D-337FC5895DD1}"/>
                    </a:ext>
                  </a:extLst>
                </p:cNvPr>
                <p:cNvSpPr/>
                <p:nvPr/>
              </p:nvSpPr>
              <p:spPr>
                <a:xfrm>
                  <a:off x="4262930" y="4199801"/>
                  <a:ext cx="281154" cy="814076"/>
                </a:xfrm>
                <a:custGeom>
                  <a:avLst/>
                  <a:gdLst>
                    <a:gd name="connsiteX0" fmla="*/ 62466 w 281154"/>
                    <a:gd name="connsiteY0" fmla="*/ 750514 h 814076"/>
                    <a:gd name="connsiteX1" fmla="*/ 82672 w 281154"/>
                    <a:gd name="connsiteY1" fmla="*/ 548914 h 814076"/>
                    <a:gd name="connsiteX2" fmla="*/ 281154 w 281154"/>
                    <a:gd name="connsiteY2" fmla="*/ 0 h 814076"/>
                    <a:gd name="connsiteX3" fmla="*/ 194556 w 281154"/>
                    <a:gd name="connsiteY3" fmla="*/ 500246 h 814076"/>
                    <a:gd name="connsiteX4" fmla="*/ 144387 w 281154"/>
                    <a:gd name="connsiteY4" fmla="*/ 719166 h 814076"/>
                    <a:gd name="connsiteX5" fmla="*/ 0 w 281154"/>
                    <a:gd name="connsiteY5" fmla="*/ 814077 h 814076"/>
                    <a:gd name="connsiteX6" fmla="*/ 62466 w 281154"/>
                    <a:gd name="connsiteY6" fmla="*/ 750514 h 81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154" h="814076">
                      <a:moveTo>
                        <a:pt x="62466" y="750514"/>
                      </a:moveTo>
                      <a:cubicBezTo>
                        <a:pt x="94507" y="690069"/>
                        <a:pt x="84635" y="617327"/>
                        <a:pt x="82672" y="548914"/>
                      </a:cubicBezTo>
                      <a:cubicBezTo>
                        <a:pt x="77014" y="349797"/>
                        <a:pt x="149410" y="149468"/>
                        <a:pt x="281154" y="0"/>
                      </a:cubicBezTo>
                      <a:cubicBezTo>
                        <a:pt x="231563" y="162284"/>
                        <a:pt x="202408" y="330746"/>
                        <a:pt x="194556" y="500246"/>
                      </a:cubicBezTo>
                      <a:cubicBezTo>
                        <a:pt x="191035" y="576221"/>
                        <a:pt x="189938" y="658201"/>
                        <a:pt x="144387" y="719166"/>
                      </a:cubicBezTo>
                      <a:cubicBezTo>
                        <a:pt x="109171" y="766332"/>
                        <a:pt x="53171" y="792427"/>
                        <a:pt x="0" y="814077"/>
                      </a:cubicBezTo>
                      <a:cubicBezTo>
                        <a:pt x="26499" y="799586"/>
                        <a:pt x="48322" y="777244"/>
                        <a:pt x="62466" y="750514"/>
                      </a:cubicBezTo>
                      <a:close/>
                    </a:path>
                  </a:pathLst>
                </a:custGeom>
                <a:solidFill>
                  <a:srgbClr val="DA9C92">
                    <a:alpha val="10000"/>
                  </a:srgbClr>
                </a:solidFill>
                <a:ln w="5770" cap="flat">
                  <a:noFill/>
                  <a:prstDash val="solid"/>
                  <a:miter/>
                </a:ln>
              </p:spPr>
              <p:txBody>
                <a:bodyPr rtlCol="0" anchor="ctr"/>
                <a:lstStyle/>
                <a:p>
                  <a:endParaRPr lang="th-TH"/>
                </a:p>
              </p:txBody>
            </p:sp>
            <p:sp>
              <p:nvSpPr>
                <p:cNvPr id="1634" name="Freeform: Shape 1633">
                  <a:extLst>
                    <a:ext uri="{FF2B5EF4-FFF2-40B4-BE49-F238E27FC236}">
                      <a16:creationId xmlns:a16="http://schemas.microsoft.com/office/drawing/2014/main" id="{1329A369-5164-4683-88D1-24B82B92C599}"/>
                    </a:ext>
                  </a:extLst>
                </p:cNvPr>
                <p:cNvSpPr/>
                <p:nvPr/>
              </p:nvSpPr>
              <p:spPr>
                <a:xfrm>
                  <a:off x="4749757" y="4550802"/>
                  <a:ext cx="298325" cy="342766"/>
                </a:xfrm>
                <a:custGeom>
                  <a:avLst/>
                  <a:gdLst>
                    <a:gd name="connsiteX0" fmla="*/ 71267 w 298325"/>
                    <a:gd name="connsiteY0" fmla="*/ 215752 h 342766"/>
                    <a:gd name="connsiteX1" fmla="*/ 98747 w 298325"/>
                    <a:gd name="connsiteY1" fmla="*/ 157674 h 342766"/>
                    <a:gd name="connsiteX2" fmla="*/ 107002 w 298325"/>
                    <a:gd name="connsiteY2" fmla="*/ 104734 h 342766"/>
                    <a:gd name="connsiteX3" fmla="*/ 180380 w 298325"/>
                    <a:gd name="connsiteY3" fmla="*/ 12363 h 342766"/>
                    <a:gd name="connsiteX4" fmla="*/ 298326 w 298325"/>
                    <a:gd name="connsiteY4" fmla="*/ 14846 h 342766"/>
                    <a:gd name="connsiteX5" fmla="*/ 189444 w 298325"/>
                    <a:gd name="connsiteY5" fmla="*/ 237806 h 342766"/>
                    <a:gd name="connsiteX6" fmla="*/ 40265 w 298325"/>
                    <a:gd name="connsiteY6" fmla="*/ 342762 h 342766"/>
                    <a:gd name="connsiteX7" fmla="*/ 71267 w 298325"/>
                    <a:gd name="connsiteY7" fmla="*/ 215752 h 34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325" h="342766">
                      <a:moveTo>
                        <a:pt x="71267" y="215752"/>
                      </a:moveTo>
                      <a:cubicBezTo>
                        <a:pt x="82697" y="197509"/>
                        <a:pt x="93609" y="178515"/>
                        <a:pt x="98747" y="157674"/>
                      </a:cubicBezTo>
                      <a:cubicBezTo>
                        <a:pt x="103019" y="140297"/>
                        <a:pt x="103250" y="122227"/>
                        <a:pt x="107002" y="104734"/>
                      </a:cubicBezTo>
                      <a:cubicBezTo>
                        <a:pt x="115547" y="64899"/>
                        <a:pt x="143489" y="29683"/>
                        <a:pt x="180380" y="12363"/>
                      </a:cubicBezTo>
                      <a:cubicBezTo>
                        <a:pt x="217271" y="-4957"/>
                        <a:pt x="262186" y="-4033"/>
                        <a:pt x="298326" y="14846"/>
                      </a:cubicBezTo>
                      <a:cubicBezTo>
                        <a:pt x="269864" y="92899"/>
                        <a:pt x="240652" y="172396"/>
                        <a:pt x="189444" y="237806"/>
                      </a:cubicBezTo>
                      <a:cubicBezTo>
                        <a:pt x="159769" y="275736"/>
                        <a:pt x="93724" y="343340"/>
                        <a:pt x="40265" y="342762"/>
                      </a:cubicBezTo>
                      <a:cubicBezTo>
                        <a:pt x="-52857" y="341665"/>
                        <a:pt x="40553" y="264709"/>
                        <a:pt x="71267" y="215752"/>
                      </a:cubicBezTo>
                      <a:close/>
                    </a:path>
                  </a:pathLst>
                </a:custGeom>
                <a:solidFill>
                  <a:srgbClr val="DA9C92">
                    <a:alpha val="10000"/>
                  </a:srgbClr>
                </a:solidFill>
                <a:ln w="5770" cap="flat">
                  <a:noFill/>
                  <a:prstDash val="solid"/>
                  <a:miter/>
                </a:ln>
              </p:spPr>
              <p:txBody>
                <a:bodyPr rtlCol="0" anchor="ctr"/>
                <a:lstStyle/>
                <a:p>
                  <a:endParaRPr lang="th-TH"/>
                </a:p>
              </p:txBody>
            </p:sp>
            <p:sp>
              <p:nvSpPr>
                <p:cNvPr id="1635" name="Freeform: Shape 1634">
                  <a:extLst>
                    <a:ext uri="{FF2B5EF4-FFF2-40B4-BE49-F238E27FC236}">
                      <a16:creationId xmlns:a16="http://schemas.microsoft.com/office/drawing/2014/main" id="{D0D55B32-3C74-4C7D-849C-D9125D0893D9}"/>
                    </a:ext>
                  </a:extLst>
                </p:cNvPr>
                <p:cNvSpPr/>
                <p:nvPr/>
              </p:nvSpPr>
              <p:spPr>
                <a:xfrm>
                  <a:off x="4705098" y="4865391"/>
                  <a:ext cx="491178" cy="1040789"/>
                </a:xfrm>
                <a:custGeom>
                  <a:avLst/>
                  <a:gdLst>
                    <a:gd name="connsiteX0" fmla="*/ 423174 w 491178"/>
                    <a:gd name="connsiteY0" fmla="*/ 90466 h 1040789"/>
                    <a:gd name="connsiteX1" fmla="*/ 460065 w 491178"/>
                    <a:gd name="connsiteY1" fmla="*/ 0 h 1040789"/>
                    <a:gd name="connsiteX2" fmla="*/ 448461 w 491178"/>
                    <a:gd name="connsiteY2" fmla="*/ 274688 h 1040789"/>
                    <a:gd name="connsiteX3" fmla="*/ 300956 w 491178"/>
                    <a:gd name="connsiteY3" fmla="*/ 521838 h 1040789"/>
                    <a:gd name="connsiteX4" fmla="*/ 382993 w 491178"/>
                    <a:gd name="connsiteY4" fmla="*/ 562366 h 1040789"/>
                    <a:gd name="connsiteX5" fmla="*/ 258004 w 491178"/>
                    <a:gd name="connsiteY5" fmla="*/ 692840 h 1040789"/>
                    <a:gd name="connsiteX6" fmla="*/ 274399 w 491178"/>
                    <a:gd name="connsiteY6" fmla="*/ 771932 h 1040789"/>
                    <a:gd name="connsiteX7" fmla="*/ 269666 w 491178"/>
                    <a:gd name="connsiteY7" fmla="*/ 864592 h 1040789"/>
                    <a:gd name="connsiteX8" fmla="*/ 175159 w 491178"/>
                    <a:gd name="connsiteY8" fmla="*/ 1040790 h 1040789"/>
                    <a:gd name="connsiteX9" fmla="*/ 143752 w 491178"/>
                    <a:gd name="connsiteY9" fmla="*/ 1025318 h 1040789"/>
                    <a:gd name="connsiteX10" fmla="*/ 177295 w 491178"/>
                    <a:gd name="connsiteY10" fmla="*/ 954134 h 1040789"/>
                    <a:gd name="connsiteX11" fmla="*/ 159513 w 491178"/>
                    <a:gd name="connsiteY11" fmla="*/ 776262 h 1040789"/>
                    <a:gd name="connsiteX12" fmla="*/ 0 w 491178"/>
                    <a:gd name="connsiteY12" fmla="*/ 695611 h 1040789"/>
                    <a:gd name="connsiteX13" fmla="*/ 233699 w 491178"/>
                    <a:gd name="connsiteY13" fmla="*/ 445459 h 1040789"/>
                    <a:gd name="connsiteX14" fmla="*/ 423174 w 491178"/>
                    <a:gd name="connsiteY14" fmla="*/ 90466 h 10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178" h="1040789">
                      <a:moveTo>
                        <a:pt x="423174" y="90466"/>
                      </a:moveTo>
                      <a:cubicBezTo>
                        <a:pt x="431892" y="58829"/>
                        <a:pt x="439455" y="25575"/>
                        <a:pt x="460065" y="0"/>
                      </a:cubicBezTo>
                      <a:cubicBezTo>
                        <a:pt x="512255" y="80651"/>
                        <a:pt x="492164" y="189130"/>
                        <a:pt x="448461" y="274688"/>
                      </a:cubicBezTo>
                      <a:cubicBezTo>
                        <a:pt x="404758" y="360189"/>
                        <a:pt x="340156" y="434201"/>
                        <a:pt x="300956" y="521838"/>
                      </a:cubicBezTo>
                      <a:cubicBezTo>
                        <a:pt x="324569" y="541582"/>
                        <a:pt x="352972" y="555554"/>
                        <a:pt x="382993" y="562366"/>
                      </a:cubicBezTo>
                      <a:cubicBezTo>
                        <a:pt x="382300" y="625294"/>
                        <a:pt x="271051" y="631240"/>
                        <a:pt x="258004" y="692840"/>
                      </a:cubicBezTo>
                      <a:cubicBezTo>
                        <a:pt x="252346" y="719454"/>
                        <a:pt x="268280" y="745376"/>
                        <a:pt x="274399" y="771932"/>
                      </a:cubicBezTo>
                      <a:cubicBezTo>
                        <a:pt x="281442" y="802299"/>
                        <a:pt x="275554" y="833994"/>
                        <a:pt x="269666" y="864592"/>
                      </a:cubicBezTo>
                      <a:cubicBezTo>
                        <a:pt x="252808" y="952056"/>
                        <a:pt x="248767" y="990621"/>
                        <a:pt x="175159" y="1040790"/>
                      </a:cubicBezTo>
                      <a:cubicBezTo>
                        <a:pt x="155761" y="1023066"/>
                        <a:pt x="135843" y="1050373"/>
                        <a:pt x="143752" y="1025318"/>
                      </a:cubicBezTo>
                      <a:cubicBezTo>
                        <a:pt x="151661" y="1000262"/>
                        <a:pt x="167018" y="978324"/>
                        <a:pt x="177295" y="954134"/>
                      </a:cubicBezTo>
                      <a:cubicBezTo>
                        <a:pt x="201600" y="896922"/>
                        <a:pt x="194672" y="827528"/>
                        <a:pt x="159513" y="776262"/>
                      </a:cubicBezTo>
                      <a:cubicBezTo>
                        <a:pt x="124354" y="724996"/>
                        <a:pt x="62120" y="693533"/>
                        <a:pt x="0" y="695611"/>
                      </a:cubicBezTo>
                      <a:cubicBezTo>
                        <a:pt x="58540" y="693648"/>
                        <a:pt x="192998" y="492799"/>
                        <a:pt x="233699" y="445459"/>
                      </a:cubicBezTo>
                      <a:cubicBezTo>
                        <a:pt x="321798" y="342927"/>
                        <a:pt x="387265" y="220882"/>
                        <a:pt x="423174" y="90466"/>
                      </a:cubicBezTo>
                      <a:close/>
                    </a:path>
                  </a:pathLst>
                </a:custGeom>
                <a:solidFill>
                  <a:srgbClr val="DA9C92">
                    <a:alpha val="10000"/>
                  </a:srgbClr>
                </a:solidFill>
                <a:ln w="5770" cap="flat">
                  <a:noFill/>
                  <a:prstDash val="solid"/>
                  <a:miter/>
                </a:ln>
              </p:spPr>
              <p:txBody>
                <a:bodyPr rtlCol="0" anchor="ctr"/>
                <a:lstStyle/>
                <a:p>
                  <a:endParaRPr lang="th-TH"/>
                </a:p>
              </p:txBody>
            </p:sp>
            <p:sp>
              <p:nvSpPr>
                <p:cNvPr id="1636" name="Freeform: Shape 1635">
                  <a:extLst>
                    <a:ext uri="{FF2B5EF4-FFF2-40B4-BE49-F238E27FC236}">
                      <a16:creationId xmlns:a16="http://schemas.microsoft.com/office/drawing/2014/main" id="{32A93B4B-2201-4CB5-B051-4C6D303F1D48}"/>
                    </a:ext>
                  </a:extLst>
                </p:cNvPr>
                <p:cNvSpPr/>
                <p:nvPr/>
              </p:nvSpPr>
              <p:spPr>
                <a:xfrm>
                  <a:off x="2685176" y="3923496"/>
                  <a:ext cx="306729" cy="546212"/>
                </a:xfrm>
                <a:custGeom>
                  <a:avLst/>
                  <a:gdLst>
                    <a:gd name="connsiteX0" fmla="*/ 234218 w 306729"/>
                    <a:gd name="connsiteY0" fmla="*/ 345467 h 546212"/>
                    <a:gd name="connsiteX1" fmla="*/ 299166 w 306729"/>
                    <a:gd name="connsiteY1" fmla="*/ 216725 h 546212"/>
                    <a:gd name="connsiteX2" fmla="*/ 282540 w 306729"/>
                    <a:gd name="connsiteY2" fmla="*/ 154144 h 546212"/>
                    <a:gd name="connsiteX3" fmla="*/ 306729 w 306729"/>
                    <a:gd name="connsiteY3" fmla="*/ 0 h 546212"/>
                    <a:gd name="connsiteX4" fmla="*/ 231389 w 306729"/>
                    <a:gd name="connsiteY4" fmla="*/ 118119 h 546212"/>
                    <a:gd name="connsiteX5" fmla="*/ 218400 w 306729"/>
                    <a:gd name="connsiteY5" fmla="*/ 146062 h 546212"/>
                    <a:gd name="connsiteX6" fmla="*/ 221575 w 306729"/>
                    <a:gd name="connsiteY6" fmla="*/ 184222 h 546212"/>
                    <a:gd name="connsiteX7" fmla="*/ 120717 w 306729"/>
                    <a:gd name="connsiteY7" fmla="*/ 391942 h 546212"/>
                    <a:gd name="connsiteX8" fmla="*/ 102647 w 306729"/>
                    <a:gd name="connsiteY8" fmla="*/ 463125 h 546212"/>
                    <a:gd name="connsiteX9" fmla="*/ 46994 w 306729"/>
                    <a:gd name="connsiteY9" fmla="*/ 476692 h 546212"/>
                    <a:gd name="connsiteX10" fmla="*/ 0 w 306729"/>
                    <a:gd name="connsiteY10" fmla="*/ 504461 h 546212"/>
                    <a:gd name="connsiteX11" fmla="*/ 177641 w 306729"/>
                    <a:gd name="connsiteY11" fmla="*/ 530325 h 546212"/>
                    <a:gd name="connsiteX12" fmla="*/ 234218 w 306729"/>
                    <a:gd name="connsiteY12" fmla="*/ 345467 h 5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729" h="546212">
                      <a:moveTo>
                        <a:pt x="234218" y="345467"/>
                      </a:moveTo>
                      <a:cubicBezTo>
                        <a:pt x="252461" y="300206"/>
                        <a:pt x="300263" y="265509"/>
                        <a:pt x="299166" y="216725"/>
                      </a:cubicBezTo>
                      <a:cubicBezTo>
                        <a:pt x="298705" y="195076"/>
                        <a:pt x="288139" y="175101"/>
                        <a:pt x="282540" y="154144"/>
                      </a:cubicBezTo>
                      <a:cubicBezTo>
                        <a:pt x="268742" y="102878"/>
                        <a:pt x="284734" y="48322"/>
                        <a:pt x="306729" y="0"/>
                      </a:cubicBezTo>
                      <a:cubicBezTo>
                        <a:pt x="281616" y="39373"/>
                        <a:pt x="256503" y="78746"/>
                        <a:pt x="231389" y="118119"/>
                      </a:cubicBezTo>
                      <a:cubicBezTo>
                        <a:pt x="225847" y="126837"/>
                        <a:pt x="220132" y="135843"/>
                        <a:pt x="218400" y="146062"/>
                      </a:cubicBezTo>
                      <a:cubicBezTo>
                        <a:pt x="216206" y="158705"/>
                        <a:pt x="220362" y="171464"/>
                        <a:pt x="221575" y="184222"/>
                      </a:cubicBezTo>
                      <a:cubicBezTo>
                        <a:pt x="228964" y="262449"/>
                        <a:pt x="132090" y="314234"/>
                        <a:pt x="120717" y="391942"/>
                      </a:cubicBezTo>
                      <a:cubicBezTo>
                        <a:pt x="117080" y="416766"/>
                        <a:pt x="121237" y="446209"/>
                        <a:pt x="102647" y="463125"/>
                      </a:cubicBezTo>
                      <a:cubicBezTo>
                        <a:pt x="88214" y="476230"/>
                        <a:pt x="66449" y="475422"/>
                        <a:pt x="46994" y="476692"/>
                      </a:cubicBezTo>
                      <a:cubicBezTo>
                        <a:pt x="27538" y="477962"/>
                        <a:pt x="4618" y="485467"/>
                        <a:pt x="0" y="504461"/>
                      </a:cubicBezTo>
                      <a:cubicBezTo>
                        <a:pt x="56751" y="524436"/>
                        <a:pt x="125913" y="570391"/>
                        <a:pt x="177641" y="530325"/>
                      </a:cubicBezTo>
                      <a:cubicBezTo>
                        <a:pt x="229253" y="490259"/>
                        <a:pt x="212915" y="398350"/>
                        <a:pt x="234218" y="345467"/>
                      </a:cubicBezTo>
                      <a:close/>
                    </a:path>
                  </a:pathLst>
                </a:custGeom>
                <a:solidFill>
                  <a:srgbClr val="DA9C92">
                    <a:alpha val="25000"/>
                  </a:srgbClr>
                </a:solidFill>
                <a:ln w="5770" cap="flat">
                  <a:noFill/>
                  <a:prstDash val="solid"/>
                  <a:miter/>
                </a:ln>
              </p:spPr>
              <p:txBody>
                <a:bodyPr rtlCol="0" anchor="ctr"/>
                <a:lstStyle/>
                <a:p>
                  <a:endParaRPr lang="th-TH"/>
                </a:p>
              </p:txBody>
            </p:sp>
            <p:sp>
              <p:nvSpPr>
                <p:cNvPr id="1637" name="Freeform: Shape 1636">
                  <a:extLst>
                    <a:ext uri="{FF2B5EF4-FFF2-40B4-BE49-F238E27FC236}">
                      <a16:creationId xmlns:a16="http://schemas.microsoft.com/office/drawing/2014/main" id="{83FD216A-F447-4980-9F21-55F22A7614C5}"/>
                    </a:ext>
                  </a:extLst>
                </p:cNvPr>
                <p:cNvSpPr/>
                <p:nvPr/>
              </p:nvSpPr>
              <p:spPr>
                <a:xfrm>
                  <a:off x="3035146" y="4007380"/>
                  <a:ext cx="350720" cy="243415"/>
                </a:xfrm>
                <a:custGeom>
                  <a:avLst/>
                  <a:gdLst>
                    <a:gd name="connsiteX0" fmla="*/ 338020 w 350720"/>
                    <a:gd name="connsiteY0" fmla="*/ 220997 h 243415"/>
                    <a:gd name="connsiteX1" fmla="*/ 246111 w 350720"/>
                    <a:gd name="connsiteY1" fmla="*/ 236065 h 243415"/>
                    <a:gd name="connsiteX2" fmla="*/ 222383 w 350720"/>
                    <a:gd name="connsiteY2" fmla="*/ 243282 h 243415"/>
                    <a:gd name="connsiteX3" fmla="*/ 202177 w 350720"/>
                    <a:gd name="connsiteY3" fmla="*/ 231620 h 243415"/>
                    <a:gd name="connsiteX4" fmla="*/ 0 w 350720"/>
                    <a:gd name="connsiteY4" fmla="*/ 152412 h 243415"/>
                    <a:gd name="connsiteX5" fmla="*/ 184338 w 350720"/>
                    <a:gd name="connsiteY5" fmla="*/ 165113 h 243415"/>
                    <a:gd name="connsiteX6" fmla="*/ 209394 w 350720"/>
                    <a:gd name="connsiteY6" fmla="*/ 164247 h 243415"/>
                    <a:gd name="connsiteX7" fmla="*/ 234853 w 350720"/>
                    <a:gd name="connsiteY7" fmla="*/ 149641 h 243415"/>
                    <a:gd name="connsiteX8" fmla="*/ 350721 w 350720"/>
                    <a:gd name="connsiteY8" fmla="*/ 0 h 243415"/>
                    <a:gd name="connsiteX9" fmla="*/ 338020 w 350720"/>
                    <a:gd name="connsiteY9" fmla="*/ 220997 h 24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720" h="243415">
                      <a:moveTo>
                        <a:pt x="338020" y="220997"/>
                      </a:moveTo>
                      <a:cubicBezTo>
                        <a:pt x="306729" y="221690"/>
                        <a:pt x="274342" y="222672"/>
                        <a:pt x="246111" y="236065"/>
                      </a:cubicBezTo>
                      <a:cubicBezTo>
                        <a:pt x="238548" y="239645"/>
                        <a:pt x="230697" y="244263"/>
                        <a:pt x="222383" y="243282"/>
                      </a:cubicBezTo>
                      <a:cubicBezTo>
                        <a:pt x="214532" y="242358"/>
                        <a:pt x="208181" y="236701"/>
                        <a:pt x="202177" y="231620"/>
                      </a:cubicBezTo>
                      <a:cubicBezTo>
                        <a:pt x="146235" y="184049"/>
                        <a:pt x="72858" y="161303"/>
                        <a:pt x="0" y="152412"/>
                      </a:cubicBezTo>
                      <a:cubicBezTo>
                        <a:pt x="61427" y="156626"/>
                        <a:pt x="122911" y="160841"/>
                        <a:pt x="184338" y="165113"/>
                      </a:cubicBezTo>
                      <a:cubicBezTo>
                        <a:pt x="192709" y="165690"/>
                        <a:pt x="201253" y="166268"/>
                        <a:pt x="209394" y="164247"/>
                      </a:cubicBezTo>
                      <a:cubicBezTo>
                        <a:pt x="218977" y="161880"/>
                        <a:pt x="227348" y="156049"/>
                        <a:pt x="234853" y="149641"/>
                      </a:cubicBezTo>
                      <a:cubicBezTo>
                        <a:pt x="280577" y="110556"/>
                        <a:pt x="295703" y="13221"/>
                        <a:pt x="350721" y="0"/>
                      </a:cubicBezTo>
                      <a:cubicBezTo>
                        <a:pt x="346911" y="17204"/>
                        <a:pt x="309558" y="221690"/>
                        <a:pt x="338020" y="220997"/>
                      </a:cubicBezTo>
                      <a:close/>
                    </a:path>
                  </a:pathLst>
                </a:custGeom>
                <a:solidFill>
                  <a:srgbClr val="DA9C92">
                    <a:alpha val="25000"/>
                  </a:srgbClr>
                </a:solidFill>
                <a:ln w="5770" cap="flat">
                  <a:noFill/>
                  <a:prstDash val="solid"/>
                  <a:miter/>
                </a:ln>
              </p:spPr>
              <p:txBody>
                <a:bodyPr rtlCol="0" anchor="ctr"/>
                <a:lstStyle/>
                <a:p>
                  <a:endParaRPr lang="th-TH"/>
                </a:p>
              </p:txBody>
            </p:sp>
            <p:sp>
              <p:nvSpPr>
                <p:cNvPr id="1638" name="Freeform: Shape 1637">
                  <a:extLst>
                    <a:ext uri="{FF2B5EF4-FFF2-40B4-BE49-F238E27FC236}">
                      <a16:creationId xmlns:a16="http://schemas.microsoft.com/office/drawing/2014/main" id="{F7A103E7-0BB1-47DB-8E5E-8C78AF07CD74}"/>
                    </a:ext>
                  </a:extLst>
                </p:cNvPr>
                <p:cNvSpPr/>
                <p:nvPr/>
              </p:nvSpPr>
              <p:spPr>
                <a:xfrm>
                  <a:off x="3396317" y="3751040"/>
                  <a:ext cx="579050" cy="443045"/>
                </a:xfrm>
                <a:custGeom>
                  <a:avLst/>
                  <a:gdLst>
                    <a:gd name="connsiteX0" fmla="*/ 414399 w 579050"/>
                    <a:gd name="connsiteY0" fmla="*/ 443045 h 443045"/>
                    <a:gd name="connsiteX1" fmla="*/ 206045 w 579050"/>
                    <a:gd name="connsiteY1" fmla="*/ 406501 h 443045"/>
                    <a:gd name="connsiteX2" fmla="*/ 0 w 579050"/>
                    <a:gd name="connsiteY2" fmla="*/ 437214 h 443045"/>
                    <a:gd name="connsiteX3" fmla="*/ 248016 w 579050"/>
                    <a:gd name="connsiteY3" fmla="*/ 363433 h 443045"/>
                    <a:gd name="connsiteX4" fmla="*/ 349393 w 579050"/>
                    <a:gd name="connsiteY4" fmla="*/ 231978 h 443045"/>
                    <a:gd name="connsiteX5" fmla="*/ 399793 w 579050"/>
                    <a:gd name="connsiteY5" fmla="*/ 135739 h 443045"/>
                    <a:gd name="connsiteX6" fmla="*/ 409203 w 579050"/>
                    <a:gd name="connsiteY6" fmla="*/ 110337 h 443045"/>
                    <a:gd name="connsiteX7" fmla="*/ 405104 w 579050"/>
                    <a:gd name="connsiteY7" fmla="*/ 85223 h 443045"/>
                    <a:gd name="connsiteX8" fmla="*/ 347892 w 579050"/>
                    <a:gd name="connsiteY8" fmla="*/ 1628 h 443045"/>
                    <a:gd name="connsiteX9" fmla="*/ 579050 w 579050"/>
                    <a:gd name="connsiteY9" fmla="*/ 11 h 443045"/>
                    <a:gd name="connsiteX10" fmla="*/ 414399 w 579050"/>
                    <a:gd name="connsiteY10" fmla="*/ 443045 h 44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050" h="443045">
                      <a:moveTo>
                        <a:pt x="414399" y="443045"/>
                      </a:moveTo>
                      <a:cubicBezTo>
                        <a:pt x="344601" y="432769"/>
                        <a:pt x="276189" y="414006"/>
                        <a:pt x="206045" y="406501"/>
                      </a:cubicBezTo>
                      <a:cubicBezTo>
                        <a:pt x="135901" y="398996"/>
                        <a:pt x="61946" y="403557"/>
                        <a:pt x="0" y="437214"/>
                      </a:cubicBezTo>
                      <a:cubicBezTo>
                        <a:pt x="73724" y="391202"/>
                        <a:pt x="174523" y="409792"/>
                        <a:pt x="248016" y="363433"/>
                      </a:cubicBezTo>
                      <a:cubicBezTo>
                        <a:pt x="295414" y="333528"/>
                        <a:pt x="323414" y="281627"/>
                        <a:pt x="349393" y="231978"/>
                      </a:cubicBezTo>
                      <a:cubicBezTo>
                        <a:pt x="366193" y="199879"/>
                        <a:pt x="382993" y="167838"/>
                        <a:pt x="399793" y="135739"/>
                      </a:cubicBezTo>
                      <a:cubicBezTo>
                        <a:pt x="404007" y="127714"/>
                        <a:pt x="408280" y="119401"/>
                        <a:pt x="409203" y="110337"/>
                      </a:cubicBezTo>
                      <a:cubicBezTo>
                        <a:pt x="410069" y="101850"/>
                        <a:pt x="407876" y="93306"/>
                        <a:pt x="405104" y="85223"/>
                      </a:cubicBezTo>
                      <a:cubicBezTo>
                        <a:pt x="394135" y="52836"/>
                        <a:pt x="374102" y="23566"/>
                        <a:pt x="347892" y="1628"/>
                      </a:cubicBezTo>
                      <a:cubicBezTo>
                        <a:pt x="404123" y="48737"/>
                        <a:pt x="518143" y="-855"/>
                        <a:pt x="579050" y="11"/>
                      </a:cubicBezTo>
                      <a:cubicBezTo>
                        <a:pt x="507867" y="139953"/>
                        <a:pt x="241492" y="247508"/>
                        <a:pt x="414399" y="443045"/>
                      </a:cubicBezTo>
                      <a:close/>
                    </a:path>
                  </a:pathLst>
                </a:custGeom>
                <a:solidFill>
                  <a:srgbClr val="DA9C92">
                    <a:alpha val="25000"/>
                  </a:srgbClr>
                </a:solidFill>
                <a:ln w="5770" cap="flat">
                  <a:noFill/>
                  <a:prstDash val="solid"/>
                  <a:miter/>
                </a:ln>
              </p:spPr>
              <p:txBody>
                <a:bodyPr rtlCol="0" anchor="ctr"/>
                <a:lstStyle/>
                <a:p>
                  <a:endParaRPr lang="th-TH"/>
                </a:p>
              </p:txBody>
            </p:sp>
            <p:pic>
              <p:nvPicPr>
                <p:cNvPr id="1639" name="Picture 1638">
                  <a:extLst>
                    <a:ext uri="{FF2B5EF4-FFF2-40B4-BE49-F238E27FC236}">
                      <a16:creationId xmlns:a16="http://schemas.microsoft.com/office/drawing/2014/main" id="{2BD9101E-F3D0-462C-B9EA-7A25C83735B9}"/>
                    </a:ext>
                  </a:extLst>
                </p:cNvPr>
                <p:cNvPicPr>
                  <a:picLocks noChangeAspect="1"/>
                </p:cNvPicPr>
                <p:nvPr/>
              </p:nvPicPr>
              <p:blipFill>
                <a:blip r:embed="rId105"/>
                <a:stretch>
                  <a:fillRect/>
                </a:stretch>
              </p:blipFill>
              <p:spPr>
                <a:xfrm>
                  <a:off x="4125327" y="4204341"/>
                  <a:ext cx="265566" cy="819792"/>
                </a:xfrm>
                <a:custGeom>
                  <a:avLst/>
                  <a:gdLst>
                    <a:gd name="connsiteX0" fmla="*/ 908 w 265566"/>
                    <a:gd name="connsiteY0" fmla="*/ 168 h 819792"/>
                    <a:gd name="connsiteX1" fmla="*/ 266475 w 265566"/>
                    <a:gd name="connsiteY1" fmla="*/ 168 h 819792"/>
                    <a:gd name="connsiteX2" fmla="*/ 266475 w 265566"/>
                    <a:gd name="connsiteY2" fmla="*/ 819960 h 819792"/>
                    <a:gd name="connsiteX3" fmla="*/ 908 w 265566"/>
                    <a:gd name="connsiteY3" fmla="*/ 819960 h 819792"/>
                  </a:gdLst>
                  <a:ahLst/>
                  <a:cxnLst>
                    <a:cxn ang="0">
                      <a:pos x="connsiteX0" y="connsiteY0"/>
                    </a:cxn>
                    <a:cxn ang="0">
                      <a:pos x="connsiteX1" y="connsiteY1"/>
                    </a:cxn>
                    <a:cxn ang="0">
                      <a:pos x="connsiteX2" y="connsiteY2"/>
                    </a:cxn>
                    <a:cxn ang="0">
                      <a:pos x="connsiteX3" y="connsiteY3"/>
                    </a:cxn>
                  </a:cxnLst>
                  <a:rect l="l" t="t" r="r" b="b"/>
                  <a:pathLst>
                    <a:path w="265566" h="819792">
                      <a:moveTo>
                        <a:pt x="908" y="168"/>
                      </a:moveTo>
                      <a:lnTo>
                        <a:pt x="266475" y="168"/>
                      </a:lnTo>
                      <a:lnTo>
                        <a:pt x="266475" y="819960"/>
                      </a:lnTo>
                      <a:lnTo>
                        <a:pt x="908" y="819960"/>
                      </a:lnTo>
                      <a:close/>
                    </a:path>
                  </a:pathLst>
                </a:custGeom>
              </p:spPr>
            </p:pic>
            <p:pic>
              <p:nvPicPr>
                <p:cNvPr id="1640" name="Picture 1639">
                  <a:extLst>
                    <a:ext uri="{FF2B5EF4-FFF2-40B4-BE49-F238E27FC236}">
                      <a16:creationId xmlns:a16="http://schemas.microsoft.com/office/drawing/2014/main" id="{B000DED9-2A0C-4E58-8469-B6A46406243D}"/>
                    </a:ext>
                  </a:extLst>
                </p:cNvPr>
                <p:cNvPicPr>
                  <a:picLocks noChangeAspect="1"/>
                </p:cNvPicPr>
                <p:nvPr/>
              </p:nvPicPr>
              <p:blipFill>
                <a:blip r:embed="rId106"/>
                <a:stretch>
                  <a:fillRect/>
                </a:stretch>
              </p:blipFill>
              <p:spPr>
                <a:xfrm>
                  <a:off x="3975224" y="4204341"/>
                  <a:ext cx="311751" cy="167422"/>
                </a:xfrm>
                <a:custGeom>
                  <a:avLst/>
                  <a:gdLst>
                    <a:gd name="connsiteX0" fmla="*/ 882 w 311751"/>
                    <a:gd name="connsiteY0" fmla="*/ 168 h 167422"/>
                    <a:gd name="connsiteX1" fmla="*/ 312634 w 311751"/>
                    <a:gd name="connsiteY1" fmla="*/ 168 h 167422"/>
                    <a:gd name="connsiteX2" fmla="*/ 312634 w 311751"/>
                    <a:gd name="connsiteY2" fmla="*/ 167590 h 167422"/>
                    <a:gd name="connsiteX3" fmla="*/ 882 w 311751"/>
                    <a:gd name="connsiteY3" fmla="*/ 167590 h 167422"/>
                  </a:gdLst>
                  <a:ahLst/>
                  <a:cxnLst>
                    <a:cxn ang="0">
                      <a:pos x="connsiteX0" y="connsiteY0"/>
                    </a:cxn>
                    <a:cxn ang="0">
                      <a:pos x="connsiteX1" y="connsiteY1"/>
                    </a:cxn>
                    <a:cxn ang="0">
                      <a:pos x="connsiteX2" y="connsiteY2"/>
                    </a:cxn>
                    <a:cxn ang="0">
                      <a:pos x="connsiteX3" y="connsiteY3"/>
                    </a:cxn>
                  </a:cxnLst>
                  <a:rect l="l" t="t" r="r" b="b"/>
                  <a:pathLst>
                    <a:path w="311751" h="167422">
                      <a:moveTo>
                        <a:pt x="882" y="168"/>
                      </a:moveTo>
                      <a:lnTo>
                        <a:pt x="312634" y="168"/>
                      </a:lnTo>
                      <a:lnTo>
                        <a:pt x="312634" y="167590"/>
                      </a:lnTo>
                      <a:lnTo>
                        <a:pt x="882" y="167590"/>
                      </a:lnTo>
                      <a:close/>
                    </a:path>
                  </a:pathLst>
                </a:custGeom>
              </p:spPr>
            </p:pic>
          </p:grpSp>
          <p:grpSp>
            <p:nvGrpSpPr>
              <p:cNvPr id="1347" name="Graphic 3512">
                <a:extLst>
                  <a:ext uri="{FF2B5EF4-FFF2-40B4-BE49-F238E27FC236}">
                    <a16:creationId xmlns:a16="http://schemas.microsoft.com/office/drawing/2014/main" id="{37EDE240-18A6-431C-A0DF-03FEDAEA2238}"/>
                  </a:ext>
                </a:extLst>
              </p:cNvPr>
              <p:cNvGrpSpPr/>
              <p:nvPr/>
            </p:nvGrpSpPr>
            <p:grpSpPr>
              <a:xfrm flipH="1" flipV="1">
                <a:off x="850636" y="4254554"/>
                <a:ext cx="1262840" cy="1285270"/>
                <a:chOff x="4692675" y="4122640"/>
                <a:chExt cx="2271848" cy="2312200"/>
              </a:xfrm>
            </p:grpSpPr>
            <p:grpSp>
              <p:nvGrpSpPr>
                <p:cNvPr id="1507" name="Graphic 3512">
                  <a:extLst>
                    <a:ext uri="{FF2B5EF4-FFF2-40B4-BE49-F238E27FC236}">
                      <a16:creationId xmlns:a16="http://schemas.microsoft.com/office/drawing/2014/main" id="{8F5652A5-FB3C-485C-9447-C05D601F05FA}"/>
                    </a:ext>
                  </a:extLst>
                </p:cNvPr>
                <p:cNvGrpSpPr/>
                <p:nvPr/>
              </p:nvGrpSpPr>
              <p:grpSpPr>
                <a:xfrm>
                  <a:off x="4692675" y="4122640"/>
                  <a:ext cx="2271848" cy="2312200"/>
                  <a:chOff x="4692675" y="4122640"/>
                  <a:chExt cx="2271848" cy="2312200"/>
                </a:xfrm>
                <a:solidFill>
                  <a:srgbClr val="938F50"/>
                </a:solidFill>
              </p:grpSpPr>
              <p:pic>
                <p:nvPicPr>
                  <p:cNvPr id="1526" name="Picture 1525">
                    <a:extLst>
                      <a:ext uri="{FF2B5EF4-FFF2-40B4-BE49-F238E27FC236}">
                        <a16:creationId xmlns:a16="http://schemas.microsoft.com/office/drawing/2014/main" id="{323AEFCC-DB3C-46BE-B0C2-41EA86F1C568}"/>
                      </a:ext>
                    </a:extLst>
                  </p:cNvPr>
                  <p:cNvPicPr>
                    <a:picLocks noChangeAspect="1"/>
                  </p:cNvPicPr>
                  <p:nvPr/>
                </p:nvPicPr>
                <p:blipFill>
                  <a:blip r:embed="rId107"/>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1527" name="Picture 1526">
                    <a:extLst>
                      <a:ext uri="{FF2B5EF4-FFF2-40B4-BE49-F238E27FC236}">
                        <a16:creationId xmlns:a16="http://schemas.microsoft.com/office/drawing/2014/main" id="{A2F11024-C36D-4866-810E-A0928B63798E}"/>
                      </a:ext>
                    </a:extLst>
                  </p:cNvPr>
                  <p:cNvPicPr>
                    <a:picLocks noChangeAspect="1"/>
                  </p:cNvPicPr>
                  <p:nvPr/>
                </p:nvPicPr>
                <p:blipFill>
                  <a:blip r:embed="rId108"/>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1528" name="Picture 1527">
                    <a:extLst>
                      <a:ext uri="{FF2B5EF4-FFF2-40B4-BE49-F238E27FC236}">
                        <a16:creationId xmlns:a16="http://schemas.microsoft.com/office/drawing/2014/main" id="{C3844127-0EDA-4174-9282-2E321323F4B6}"/>
                      </a:ext>
                    </a:extLst>
                  </p:cNvPr>
                  <p:cNvPicPr>
                    <a:picLocks noChangeAspect="1"/>
                  </p:cNvPicPr>
                  <p:nvPr/>
                </p:nvPicPr>
                <p:blipFill>
                  <a:blip r:embed="rId109"/>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1529" name="Picture 1528">
                    <a:extLst>
                      <a:ext uri="{FF2B5EF4-FFF2-40B4-BE49-F238E27FC236}">
                        <a16:creationId xmlns:a16="http://schemas.microsoft.com/office/drawing/2014/main" id="{CEF89973-B47E-4C3D-B798-84958A4743EF}"/>
                      </a:ext>
                    </a:extLst>
                  </p:cNvPr>
                  <p:cNvPicPr>
                    <a:picLocks noChangeAspect="1"/>
                  </p:cNvPicPr>
                  <p:nvPr/>
                </p:nvPicPr>
                <p:blipFill>
                  <a:blip r:embed="rId110"/>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1530" name="Picture 1529">
                    <a:extLst>
                      <a:ext uri="{FF2B5EF4-FFF2-40B4-BE49-F238E27FC236}">
                        <a16:creationId xmlns:a16="http://schemas.microsoft.com/office/drawing/2014/main" id="{C80CA5EC-17B4-4C6A-B140-5BC693990C53}"/>
                      </a:ext>
                    </a:extLst>
                  </p:cNvPr>
                  <p:cNvPicPr>
                    <a:picLocks noChangeAspect="1"/>
                  </p:cNvPicPr>
                  <p:nvPr/>
                </p:nvPicPr>
                <p:blipFill>
                  <a:blip r:embed="rId111"/>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1531" name="Picture 1530">
                    <a:extLst>
                      <a:ext uri="{FF2B5EF4-FFF2-40B4-BE49-F238E27FC236}">
                        <a16:creationId xmlns:a16="http://schemas.microsoft.com/office/drawing/2014/main" id="{792461A0-2078-4F13-A0B9-D53BA2A74EB0}"/>
                      </a:ext>
                    </a:extLst>
                  </p:cNvPr>
                  <p:cNvPicPr>
                    <a:picLocks noChangeAspect="1"/>
                  </p:cNvPicPr>
                  <p:nvPr/>
                </p:nvPicPr>
                <p:blipFill>
                  <a:blip r:embed="rId112"/>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1532" name="Picture 1531">
                    <a:extLst>
                      <a:ext uri="{FF2B5EF4-FFF2-40B4-BE49-F238E27FC236}">
                        <a16:creationId xmlns:a16="http://schemas.microsoft.com/office/drawing/2014/main" id="{012CD88B-3057-4C4A-AD02-F37BFC31E341}"/>
                      </a:ext>
                    </a:extLst>
                  </p:cNvPr>
                  <p:cNvPicPr>
                    <a:picLocks noChangeAspect="1"/>
                  </p:cNvPicPr>
                  <p:nvPr/>
                </p:nvPicPr>
                <p:blipFill>
                  <a:blip r:embed="rId113"/>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1533" name="Picture 1532">
                    <a:extLst>
                      <a:ext uri="{FF2B5EF4-FFF2-40B4-BE49-F238E27FC236}">
                        <a16:creationId xmlns:a16="http://schemas.microsoft.com/office/drawing/2014/main" id="{E59E2F6D-FE4A-4916-BCEE-D961E2FC40BE}"/>
                      </a:ext>
                    </a:extLst>
                  </p:cNvPr>
                  <p:cNvPicPr>
                    <a:picLocks noChangeAspect="1"/>
                  </p:cNvPicPr>
                  <p:nvPr/>
                </p:nvPicPr>
                <p:blipFill>
                  <a:blip r:embed="rId114"/>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1534" name="Picture 1533">
                    <a:extLst>
                      <a:ext uri="{FF2B5EF4-FFF2-40B4-BE49-F238E27FC236}">
                        <a16:creationId xmlns:a16="http://schemas.microsoft.com/office/drawing/2014/main" id="{5A0A532D-F5D7-419B-B45E-70550BD011FA}"/>
                      </a:ext>
                    </a:extLst>
                  </p:cNvPr>
                  <p:cNvPicPr>
                    <a:picLocks noChangeAspect="1"/>
                  </p:cNvPicPr>
                  <p:nvPr/>
                </p:nvPicPr>
                <p:blipFill>
                  <a:blip r:embed="rId115"/>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1535" name="Picture 1534">
                    <a:extLst>
                      <a:ext uri="{FF2B5EF4-FFF2-40B4-BE49-F238E27FC236}">
                        <a16:creationId xmlns:a16="http://schemas.microsoft.com/office/drawing/2014/main" id="{1F11B730-1B8E-4379-8A1B-5C7C2E854C19}"/>
                      </a:ext>
                    </a:extLst>
                  </p:cNvPr>
                  <p:cNvPicPr>
                    <a:picLocks noChangeAspect="1"/>
                  </p:cNvPicPr>
                  <p:nvPr/>
                </p:nvPicPr>
                <p:blipFill>
                  <a:blip r:embed="rId116"/>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1536" name="Picture 1535">
                    <a:extLst>
                      <a:ext uri="{FF2B5EF4-FFF2-40B4-BE49-F238E27FC236}">
                        <a16:creationId xmlns:a16="http://schemas.microsoft.com/office/drawing/2014/main" id="{E8C4C4FF-FF02-428D-8255-ED1A31C2A276}"/>
                      </a:ext>
                    </a:extLst>
                  </p:cNvPr>
                  <p:cNvPicPr>
                    <a:picLocks noChangeAspect="1"/>
                  </p:cNvPicPr>
                  <p:nvPr/>
                </p:nvPicPr>
                <p:blipFill>
                  <a:blip r:embed="rId117"/>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1537" name="Picture 1536">
                    <a:extLst>
                      <a:ext uri="{FF2B5EF4-FFF2-40B4-BE49-F238E27FC236}">
                        <a16:creationId xmlns:a16="http://schemas.microsoft.com/office/drawing/2014/main" id="{419C34D6-21B9-42D0-A024-14B8051D8D87}"/>
                      </a:ext>
                    </a:extLst>
                  </p:cNvPr>
                  <p:cNvPicPr>
                    <a:picLocks noChangeAspect="1"/>
                  </p:cNvPicPr>
                  <p:nvPr/>
                </p:nvPicPr>
                <p:blipFill>
                  <a:blip r:embed="rId118"/>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1538" name="Picture 1537">
                    <a:extLst>
                      <a:ext uri="{FF2B5EF4-FFF2-40B4-BE49-F238E27FC236}">
                        <a16:creationId xmlns:a16="http://schemas.microsoft.com/office/drawing/2014/main" id="{D2880B99-7BCC-43FA-AE6B-BC774A443F68}"/>
                      </a:ext>
                    </a:extLst>
                  </p:cNvPr>
                  <p:cNvPicPr>
                    <a:picLocks noChangeAspect="1"/>
                  </p:cNvPicPr>
                  <p:nvPr/>
                </p:nvPicPr>
                <p:blipFill>
                  <a:blip r:embed="rId119"/>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1539" name="Picture 1538">
                    <a:extLst>
                      <a:ext uri="{FF2B5EF4-FFF2-40B4-BE49-F238E27FC236}">
                        <a16:creationId xmlns:a16="http://schemas.microsoft.com/office/drawing/2014/main" id="{258D6B12-AAC2-49AE-86F6-A82EC93E676E}"/>
                      </a:ext>
                    </a:extLst>
                  </p:cNvPr>
                  <p:cNvPicPr>
                    <a:picLocks noChangeAspect="1"/>
                  </p:cNvPicPr>
                  <p:nvPr/>
                </p:nvPicPr>
                <p:blipFill>
                  <a:blip r:embed="rId120"/>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1540" name="Picture 1539">
                    <a:extLst>
                      <a:ext uri="{FF2B5EF4-FFF2-40B4-BE49-F238E27FC236}">
                        <a16:creationId xmlns:a16="http://schemas.microsoft.com/office/drawing/2014/main" id="{5A779E3A-8057-4BFE-BB8C-031025F69DCA}"/>
                      </a:ext>
                    </a:extLst>
                  </p:cNvPr>
                  <p:cNvPicPr>
                    <a:picLocks noChangeAspect="1"/>
                  </p:cNvPicPr>
                  <p:nvPr/>
                </p:nvPicPr>
                <p:blipFill>
                  <a:blip r:embed="rId121"/>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1541" name="Picture 1540">
                    <a:extLst>
                      <a:ext uri="{FF2B5EF4-FFF2-40B4-BE49-F238E27FC236}">
                        <a16:creationId xmlns:a16="http://schemas.microsoft.com/office/drawing/2014/main" id="{06F03604-FE96-4B7A-91D7-AD5AFA4DB8DA}"/>
                      </a:ext>
                    </a:extLst>
                  </p:cNvPr>
                  <p:cNvPicPr>
                    <a:picLocks noChangeAspect="1"/>
                  </p:cNvPicPr>
                  <p:nvPr/>
                </p:nvPicPr>
                <p:blipFill>
                  <a:blip r:embed="rId122"/>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1542" name="Picture 1541">
                    <a:extLst>
                      <a:ext uri="{FF2B5EF4-FFF2-40B4-BE49-F238E27FC236}">
                        <a16:creationId xmlns:a16="http://schemas.microsoft.com/office/drawing/2014/main" id="{C330D16A-0732-466A-A2DE-7EAC2A6DF916}"/>
                      </a:ext>
                    </a:extLst>
                  </p:cNvPr>
                  <p:cNvPicPr>
                    <a:picLocks noChangeAspect="1"/>
                  </p:cNvPicPr>
                  <p:nvPr/>
                </p:nvPicPr>
                <p:blipFill>
                  <a:blip r:embed="rId123"/>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1543" name="Picture 1542">
                    <a:extLst>
                      <a:ext uri="{FF2B5EF4-FFF2-40B4-BE49-F238E27FC236}">
                        <a16:creationId xmlns:a16="http://schemas.microsoft.com/office/drawing/2014/main" id="{3A4379E6-CC04-458E-BFBA-75E8933B9435}"/>
                      </a:ext>
                    </a:extLst>
                  </p:cNvPr>
                  <p:cNvPicPr>
                    <a:picLocks noChangeAspect="1"/>
                  </p:cNvPicPr>
                  <p:nvPr/>
                </p:nvPicPr>
                <p:blipFill>
                  <a:blip r:embed="rId124"/>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1544" name="Picture 1543">
                    <a:extLst>
                      <a:ext uri="{FF2B5EF4-FFF2-40B4-BE49-F238E27FC236}">
                        <a16:creationId xmlns:a16="http://schemas.microsoft.com/office/drawing/2014/main" id="{0B7B7ADE-3C93-4D0C-8EBE-EB95B430F9C5}"/>
                      </a:ext>
                    </a:extLst>
                  </p:cNvPr>
                  <p:cNvPicPr>
                    <a:picLocks noChangeAspect="1"/>
                  </p:cNvPicPr>
                  <p:nvPr/>
                </p:nvPicPr>
                <p:blipFill>
                  <a:blip r:embed="rId125"/>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1545" name="Picture 1544">
                    <a:extLst>
                      <a:ext uri="{FF2B5EF4-FFF2-40B4-BE49-F238E27FC236}">
                        <a16:creationId xmlns:a16="http://schemas.microsoft.com/office/drawing/2014/main" id="{ED7F61CC-7C1E-4391-86C0-9A343C8E761E}"/>
                      </a:ext>
                    </a:extLst>
                  </p:cNvPr>
                  <p:cNvPicPr>
                    <a:picLocks noChangeAspect="1"/>
                  </p:cNvPicPr>
                  <p:nvPr/>
                </p:nvPicPr>
                <p:blipFill>
                  <a:blip r:embed="rId126"/>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1546" name="Picture 1545">
                    <a:extLst>
                      <a:ext uri="{FF2B5EF4-FFF2-40B4-BE49-F238E27FC236}">
                        <a16:creationId xmlns:a16="http://schemas.microsoft.com/office/drawing/2014/main" id="{0A33CF5A-7B3A-4F0F-8F17-5B1ABD3FD26F}"/>
                      </a:ext>
                    </a:extLst>
                  </p:cNvPr>
                  <p:cNvPicPr>
                    <a:picLocks noChangeAspect="1"/>
                  </p:cNvPicPr>
                  <p:nvPr/>
                </p:nvPicPr>
                <p:blipFill>
                  <a:blip r:embed="rId127"/>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1547" name="Picture 1546">
                    <a:extLst>
                      <a:ext uri="{FF2B5EF4-FFF2-40B4-BE49-F238E27FC236}">
                        <a16:creationId xmlns:a16="http://schemas.microsoft.com/office/drawing/2014/main" id="{B5D5B0AA-B6BA-4033-99C9-FCE69F3C4D2F}"/>
                      </a:ext>
                    </a:extLst>
                  </p:cNvPr>
                  <p:cNvPicPr>
                    <a:picLocks noChangeAspect="1"/>
                  </p:cNvPicPr>
                  <p:nvPr/>
                </p:nvPicPr>
                <p:blipFill>
                  <a:blip r:embed="rId128"/>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1548" name="Picture 1547">
                    <a:extLst>
                      <a:ext uri="{FF2B5EF4-FFF2-40B4-BE49-F238E27FC236}">
                        <a16:creationId xmlns:a16="http://schemas.microsoft.com/office/drawing/2014/main" id="{D954634C-954A-414A-96C6-51DEDA64F1DD}"/>
                      </a:ext>
                    </a:extLst>
                  </p:cNvPr>
                  <p:cNvPicPr>
                    <a:picLocks noChangeAspect="1"/>
                  </p:cNvPicPr>
                  <p:nvPr/>
                </p:nvPicPr>
                <p:blipFill>
                  <a:blip r:embed="rId129"/>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1549" name="Picture 1548">
                    <a:extLst>
                      <a:ext uri="{FF2B5EF4-FFF2-40B4-BE49-F238E27FC236}">
                        <a16:creationId xmlns:a16="http://schemas.microsoft.com/office/drawing/2014/main" id="{72125930-1BA4-430B-A942-653D973E6BB9}"/>
                      </a:ext>
                    </a:extLst>
                  </p:cNvPr>
                  <p:cNvPicPr>
                    <a:picLocks noChangeAspect="1"/>
                  </p:cNvPicPr>
                  <p:nvPr/>
                </p:nvPicPr>
                <p:blipFill>
                  <a:blip r:embed="rId130"/>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1550" name="Picture 1549">
                    <a:extLst>
                      <a:ext uri="{FF2B5EF4-FFF2-40B4-BE49-F238E27FC236}">
                        <a16:creationId xmlns:a16="http://schemas.microsoft.com/office/drawing/2014/main" id="{EA4FC8D4-4DD7-4E91-9F9B-778E5B7B7F54}"/>
                      </a:ext>
                    </a:extLst>
                  </p:cNvPr>
                  <p:cNvPicPr>
                    <a:picLocks noChangeAspect="1"/>
                  </p:cNvPicPr>
                  <p:nvPr/>
                </p:nvPicPr>
                <p:blipFill>
                  <a:blip r:embed="rId131"/>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1551" name="Graphic 3512">
                    <a:extLst>
                      <a:ext uri="{FF2B5EF4-FFF2-40B4-BE49-F238E27FC236}">
                        <a16:creationId xmlns:a16="http://schemas.microsoft.com/office/drawing/2014/main" id="{802D3A22-34F3-430E-9E5B-2C2FB3A529FF}"/>
                      </a:ext>
                    </a:extLst>
                  </p:cNvPr>
                  <p:cNvGrpSpPr/>
                  <p:nvPr/>
                </p:nvGrpSpPr>
                <p:grpSpPr>
                  <a:xfrm>
                    <a:off x="5088130" y="4659329"/>
                    <a:ext cx="1028989" cy="1004778"/>
                    <a:chOff x="5088130" y="4659329"/>
                    <a:chExt cx="1028989" cy="1004778"/>
                  </a:xfrm>
                  <a:solidFill>
                    <a:srgbClr val="938F50"/>
                  </a:solidFill>
                </p:grpSpPr>
                <p:pic>
                  <p:nvPicPr>
                    <p:cNvPr id="1552" name="Picture 1551">
                      <a:extLst>
                        <a:ext uri="{FF2B5EF4-FFF2-40B4-BE49-F238E27FC236}">
                          <a16:creationId xmlns:a16="http://schemas.microsoft.com/office/drawing/2014/main" id="{F706EBFA-665E-48B0-AC55-76D67C30597B}"/>
                        </a:ext>
                      </a:extLst>
                    </p:cNvPr>
                    <p:cNvPicPr>
                      <a:picLocks noChangeAspect="1"/>
                    </p:cNvPicPr>
                    <p:nvPr/>
                  </p:nvPicPr>
                  <p:blipFill>
                    <a:blip r:embed="rId132"/>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1553" name="Freeform: Shape 1552">
                      <a:extLst>
                        <a:ext uri="{FF2B5EF4-FFF2-40B4-BE49-F238E27FC236}">
                          <a16:creationId xmlns:a16="http://schemas.microsoft.com/office/drawing/2014/main" id="{E1B65203-38A4-47F4-BEB6-650F748428D8}"/>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1554" name="Picture 1553">
                      <a:extLst>
                        <a:ext uri="{FF2B5EF4-FFF2-40B4-BE49-F238E27FC236}">
                          <a16:creationId xmlns:a16="http://schemas.microsoft.com/office/drawing/2014/main" id="{D49D92FC-B7A4-4F3E-AE80-E9061A4B247D}"/>
                        </a:ext>
                      </a:extLst>
                    </p:cNvPr>
                    <p:cNvPicPr>
                      <a:picLocks noChangeAspect="1"/>
                    </p:cNvPicPr>
                    <p:nvPr/>
                  </p:nvPicPr>
                  <p:blipFill>
                    <a:blip r:embed="rId133"/>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1555" name="Picture 1554">
                      <a:extLst>
                        <a:ext uri="{FF2B5EF4-FFF2-40B4-BE49-F238E27FC236}">
                          <a16:creationId xmlns:a16="http://schemas.microsoft.com/office/drawing/2014/main" id="{F4528D98-C653-4004-9D66-29D8E4507B7B}"/>
                        </a:ext>
                      </a:extLst>
                    </p:cNvPr>
                    <p:cNvPicPr>
                      <a:picLocks noChangeAspect="1"/>
                    </p:cNvPicPr>
                    <p:nvPr/>
                  </p:nvPicPr>
                  <p:blipFill>
                    <a:blip r:embed="rId134"/>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1556" name="Freeform: Shape 1555">
                      <a:extLst>
                        <a:ext uri="{FF2B5EF4-FFF2-40B4-BE49-F238E27FC236}">
                          <a16:creationId xmlns:a16="http://schemas.microsoft.com/office/drawing/2014/main" id="{231994F5-72E9-4588-BCF6-661A1FD4CE9F}"/>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1557" name="Picture 1556">
                      <a:extLst>
                        <a:ext uri="{FF2B5EF4-FFF2-40B4-BE49-F238E27FC236}">
                          <a16:creationId xmlns:a16="http://schemas.microsoft.com/office/drawing/2014/main" id="{3A05258F-04E4-45B1-BDB3-0830830F7CE8}"/>
                        </a:ext>
                      </a:extLst>
                    </p:cNvPr>
                    <p:cNvPicPr>
                      <a:picLocks noChangeAspect="1"/>
                    </p:cNvPicPr>
                    <p:nvPr/>
                  </p:nvPicPr>
                  <p:blipFill>
                    <a:blip r:embed="rId135"/>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1558" name="Picture 1557">
                      <a:extLst>
                        <a:ext uri="{FF2B5EF4-FFF2-40B4-BE49-F238E27FC236}">
                          <a16:creationId xmlns:a16="http://schemas.microsoft.com/office/drawing/2014/main" id="{D0410D21-4538-477E-B73B-46DA7FA58907}"/>
                        </a:ext>
                      </a:extLst>
                    </p:cNvPr>
                    <p:cNvPicPr>
                      <a:picLocks noChangeAspect="1"/>
                    </p:cNvPicPr>
                    <p:nvPr/>
                  </p:nvPicPr>
                  <p:blipFill>
                    <a:blip r:embed="rId136"/>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1559" name="Picture 1558">
                      <a:extLst>
                        <a:ext uri="{FF2B5EF4-FFF2-40B4-BE49-F238E27FC236}">
                          <a16:creationId xmlns:a16="http://schemas.microsoft.com/office/drawing/2014/main" id="{B1C89614-74FC-4965-A86F-D25BCE406082}"/>
                        </a:ext>
                      </a:extLst>
                    </p:cNvPr>
                    <p:cNvPicPr>
                      <a:picLocks noChangeAspect="1"/>
                    </p:cNvPicPr>
                    <p:nvPr/>
                  </p:nvPicPr>
                  <p:blipFill>
                    <a:blip r:embed="rId137"/>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1560" name="Picture 1559">
                      <a:extLst>
                        <a:ext uri="{FF2B5EF4-FFF2-40B4-BE49-F238E27FC236}">
                          <a16:creationId xmlns:a16="http://schemas.microsoft.com/office/drawing/2014/main" id="{7AE74C0E-644B-4D5B-A451-AEEC355993DE}"/>
                        </a:ext>
                      </a:extLst>
                    </p:cNvPr>
                    <p:cNvPicPr>
                      <a:picLocks noChangeAspect="1"/>
                    </p:cNvPicPr>
                    <p:nvPr/>
                  </p:nvPicPr>
                  <p:blipFill>
                    <a:blip r:embed="rId138"/>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1561" name="Picture 1560">
                      <a:extLst>
                        <a:ext uri="{FF2B5EF4-FFF2-40B4-BE49-F238E27FC236}">
                          <a16:creationId xmlns:a16="http://schemas.microsoft.com/office/drawing/2014/main" id="{D95E16A1-9F18-45F6-81CA-235EE19E0008}"/>
                        </a:ext>
                      </a:extLst>
                    </p:cNvPr>
                    <p:cNvPicPr>
                      <a:picLocks noChangeAspect="1"/>
                    </p:cNvPicPr>
                    <p:nvPr/>
                  </p:nvPicPr>
                  <p:blipFill>
                    <a:blip r:embed="rId139"/>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1562" name="Picture 1561">
                      <a:extLst>
                        <a:ext uri="{FF2B5EF4-FFF2-40B4-BE49-F238E27FC236}">
                          <a16:creationId xmlns:a16="http://schemas.microsoft.com/office/drawing/2014/main" id="{852ADABF-2945-4898-AFD7-652899895003}"/>
                        </a:ext>
                      </a:extLst>
                    </p:cNvPr>
                    <p:cNvPicPr>
                      <a:picLocks noChangeAspect="1"/>
                    </p:cNvPicPr>
                    <p:nvPr/>
                  </p:nvPicPr>
                  <p:blipFill>
                    <a:blip r:embed="rId140"/>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1563" name="Picture 1562">
                      <a:extLst>
                        <a:ext uri="{FF2B5EF4-FFF2-40B4-BE49-F238E27FC236}">
                          <a16:creationId xmlns:a16="http://schemas.microsoft.com/office/drawing/2014/main" id="{EE120344-65DC-4EA1-9889-EA805150437C}"/>
                        </a:ext>
                      </a:extLst>
                    </p:cNvPr>
                    <p:cNvPicPr>
                      <a:picLocks noChangeAspect="1"/>
                    </p:cNvPicPr>
                    <p:nvPr/>
                  </p:nvPicPr>
                  <p:blipFill>
                    <a:blip r:embed="rId141"/>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1564" name="Picture 1563">
                      <a:extLst>
                        <a:ext uri="{FF2B5EF4-FFF2-40B4-BE49-F238E27FC236}">
                          <a16:creationId xmlns:a16="http://schemas.microsoft.com/office/drawing/2014/main" id="{78704564-8B4E-47CB-8CEC-0538D77A7A95}"/>
                        </a:ext>
                      </a:extLst>
                    </p:cNvPr>
                    <p:cNvPicPr>
                      <a:picLocks noChangeAspect="1"/>
                    </p:cNvPicPr>
                    <p:nvPr/>
                  </p:nvPicPr>
                  <p:blipFill>
                    <a:blip r:embed="rId142"/>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1565" name="Picture 1564">
                      <a:extLst>
                        <a:ext uri="{FF2B5EF4-FFF2-40B4-BE49-F238E27FC236}">
                          <a16:creationId xmlns:a16="http://schemas.microsoft.com/office/drawing/2014/main" id="{B2990230-91EF-4950-9961-FE8718142F08}"/>
                        </a:ext>
                      </a:extLst>
                    </p:cNvPr>
                    <p:cNvPicPr>
                      <a:picLocks noChangeAspect="1"/>
                    </p:cNvPicPr>
                    <p:nvPr/>
                  </p:nvPicPr>
                  <p:blipFill>
                    <a:blip r:embed="rId143"/>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1566" name="Picture 1565">
                      <a:extLst>
                        <a:ext uri="{FF2B5EF4-FFF2-40B4-BE49-F238E27FC236}">
                          <a16:creationId xmlns:a16="http://schemas.microsoft.com/office/drawing/2014/main" id="{3288936A-0B83-4CF4-A397-4C9AC320AEAA}"/>
                        </a:ext>
                      </a:extLst>
                    </p:cNvPr>
                    <p:cNvPicPr>
                      <a:picLocks noChangeAspect="1"/>
                    </p:cNvPicPr>
                    <p:nvPr/>
                  </p:nvPicPr>
                  <p:blipFill>
                    <a:blip r:embed="rId144"/>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1567" name="Picture 1566">
                      <a:extLst>
                        <a:ext uri="{FF2B5EF4-FFF2-40B4-BE49-F238E27FC236}">
                          <a16:creationId xmlns:a16="http://schemas.microsoft.com/office/drawing/2014/main" id="{22DF84C4-A3F7-4D1C-B3C7-70920C2193E0}"/>
                        </a:ext>
                      </a:extLst>
                    </p:cNvPr>
                    <p:cNvPicPr>
                      <a:picLocks noChangeAspect="1"/>
                    </p:cNvPicPr>
                    <p:nvPr/>
                  </p:nvPicPr>
                  <p:blipFill>
                    <a:blip r:embed="rId145"/>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1568" name="Picture 1567">
                      <a:extLst>
                        <a:ext uri="{FF2B5EF4-FFF2-40B4-BE49-F238E27FC236}">
                          <a16:creationId xmlns:a16="http://schemas.microsoft.com/office/drawing/2014/main" id="{822A8184-DE3C-449D-AF93-FCABB67D553B}"/>
                        </a:ext>
                      </a:extLst>
                    </p:cNvPr>
                    <p:cNvPicPr>
                      <a:picLocks noChangeAspect="1"/>
                    </p:cNvPicPr>
                    <p:nvPr/>
                  </p:nvPicPr>
                  <p:blipFill>
                    <a:blip r:embed="rId146"/>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1508" name="Freeform: Shape 1507">
                  <a:extLst>
                    <a:ext uri="{FF2B5EF4-FFF2-40B4-BE49-F238E27FC236}">
                      <a16:creationId xmlns:a16="http://schemas.microsoft.com/office/drawing/2014/main" id="{D5A7D496-B6AD-4FAD-A3CE-6F887DA3B2AD}"/>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1509" name="Freeform: Shape 1508">
                  <a:extLst>
                    <a:ext uri="{FF2B5EF4-FFF2-40B4-BE49-F238E27FC236}">
                      <a16:creationId xmlns:a16="http://schemas.microsoft.com/office/drawing/2014/main" id="{6C34646C-4F17-4D9A-AFD3-52B20978918B}"/>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1510" name="Freeform: Shape 1509">
                  <a:extLst>
                    <a:ext uri="{FF2B5EF4-FFF2-40B4-BE49-F238E27FC236}">
                      <a16:creationId xmlns:a16="http://schemas.microsoft.com/office/drawing/2014/main" id="{D1FFED58-557F-42C1-870B-BD2F48CD3520}"/>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1511" name="Freeform: Shape 1510">
                  <a:extLst>
                    <a:ext uri="{FF2B5EF4-FFF2-40B4-BE49-F238E27FC236}">
                      <a16:creationId xmlns:a16="http://schemas.microsoft.com/office/drawing/2014/main" id="{558811AA-3538-4494-AAE4-9742B88AC13E}"/>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1512" name="Freeform: Shape 1511">
                  <a:extLst>
                    <a:ext uri="{FF2B5EF4-FFF2-40B4-BE49-F238E27FC236}">
                      <a16:creationId xmlns:a16="http://schemas.microsoft.com/office/drawing/2014/main" id="{6527EA47-3566-4B49-B641-599943D203A2}"/>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1513" name="Freeform: Shape 1512">
                  <a:extLst>
                    <a:ext uri="{FF2B5EF4-FFF2-40B4-BE49-F238E27FC236}">
                      <a16:creationId xmlns:a16="http://schemas.microsoft.com/office/drawing/2014/main" id="{133A7C49-B08D-4076-8D02-941CA609189E}"/>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1514" name="Freeform: Shape 1513">
                  <a:extLst>
                    <a:ext uri="{FF2B5EF4-FFF2-40B4-BE49-F238E27FC236}">
                      <a16:creationId xmlns:a16="http://schemas.microsoft.com/office/drawing/2014/main" id="{6727238C-A52D-40F3-BF61-69C21FAEDBD7}"/>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1515" name="Freeform: Shape 1514">
                  <a:extLst>
                    <a:ext uri="{FF2B5EF4-FFF2-40B4-BE49-F238E27FC236}">
                      <a16:creationId xmlns:a16="http://schemas.microsoft.com/office/drawing/2014/main" id="{53A01430-A935-4348-89D9-48208DE700AA}"/>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1516" name="Freeform: Shape 1515">
                  <a:extLst>
                    <a:ext uri="{FF2B5EF4-FFF2-40B4-BE49-F238E27FC236}">
                      <a16:creationId xmlns:a16="http://schemas.microsoft.com/office/drawing/2014/main" id="{5AEAB7F2-667F-4AD8-A5CC-6D9B44D70F9A}"/>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1517" name="Freeform: Shape 1516">
                  <a:extLst>
                    <a:ext uri="{FF2B5EF4-FFF2-40B4-BE49-F238E27FC236}">
                      <a16:creationId xmlns:a16="http://schemas.microsoft.com/office/drawing/2014/main" id="{1604B734-F33F-4F5D-824A-31F02174F149}"/>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1518" name="Freeform: Shape 1517">
                  <a:extLst>
                    <a:ext uri="{FF2B5EF4-FFF2-40B4-BE49-F238E27FC236}">
                      <a16:creationId xmlns:a16="http://schemas.microsoft.com/office/drawing/2014/main" id="{A49EB356-00B0-4F55-95FF-F0C53F7FA73A}"/>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1519" name="Freeform: Shape 1518">
                  <a:extLst>
                    <a:ext uri="{FF2B5EF4-FFF2-40B4-BE49-F238E27FC236}">
                      <a16:creationId xmlns:a16="http://schemas.microsoft.com/office/drawing/2014/main" id="{7F4602E6-2921-4991-9E47-1752462FD8BA}"/>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1520" name="Freeform: Shape 1519">
                  <a:extLst>
                    <a:ext uri="{FF2B5EF4-FFF2-40B4-BE49-F238E27FC236}">
                      <a16:creationId xmlns:a16="http://schemas.microsoft.com/office/drawing/2014/main" id="{AB41BCB9-5774-4045-8ABD-777950DE94BE}"/>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1521" name="Freeform: Shape 1520">
                  <a:extLst>
                    <a:ext uri="{FF2B5EF4-FFF2-40B4-BE49-F238E27FC236}">
                      <a16:creationId xmlns:a16="http://schemas.microsoft.com/office/drawing/2014/main" id="{541B4355-2532-4A94-B330-69D32E5BC5B7}"/>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1522" name="Freeform: Shape 1521">
                  <a:extLst>
                    <a:ext uri="{FF2B5EF4-FFF2-40B4-BE49-F238E27FC236}">
                      <a16:creationId xmlns:a16="http://schemas.microsoft.com/office/drawing/2014/main" id="{D8EB72B6-CB2F-4CC8-84BD-CBA24FF828C7}"/>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1523" name="Freeform: Shape 1522">
                  <a:extLst>
                    <a:ext uri="{FF2B5EF4-FFF2-40B4-BE49-F238E27FC236}">
                      <a16:creationId xmlns:a16="http://schemas.microsoft.com/office/drawing/2014/main" id="{0B331F84-B8F2-47F7-A3D8-75364D837BB3}"/>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1524" name="Freeform: Shape 1523">
                  <a:extLst>
                    <a:ext uri="{FF2B5EF4-FFF2-40B4-BE49-F238E27FC236}">
                      <a16:creationId xmlns:a16="http://schemas.microsoft.com/office/drawing/2014/main" id="{2A5DE362-ABE7-4452-8A8F-897ED62F88E1}"/>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1525" name="Freeform: Shape 1524">
                  <a:extLst>
                    <a:ext uri="{FF2B5EF4-FFF2-40B4-BE49-F238E27FC236}">
                      <a16:creationId xmlns:a16="http://schemas.microsoft.com/office/drawing/2014/main" id="{8B2B8B51-0C96-44A2-B508-D4E5B4F932A6}"/>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1348" name="Graphic 3">
                <a:extLst>
                  <a:ext uri="{FF2B5EF4-FFF2-40B4-BE49-F238E27FC236}">
                    <a16:creationId xmlns:a16="http://schemas.microsoft.com/office/drawing/2014/main" id="{57F7C287-F7F5-48F5-8977-46575AC5B523}"/>
                  </a:ext>
                </a:extLst>
              </p:cNvPr>
              <p:cNvGrpSpPr/>
              <p:nvPr/>
            </p:nvGrpSpPr>
            <p:grpSpPr>
              <a:xfrm rot="19103960" flipH="1">
                <a:off x="883374" y="5568410"/>
                <a:ext cx="1118793" cy="1075762"/>
                <a:chOff x="2156671" y="3627022"/>
                <a:chExt cx="3302261" cy="3175251"/>
              </a:xfrm>
            </p:grpSpPr>
            <p:pic>
              <p:nvPicPr>
                <p:cNvPr id="1433" name="Picture 1432">
                  <a:extLst>
                    <a:ext uri="{FF2B5EF4-FFF2-40B4-BE49-F238E27FC236}">
                      <a16:creationId xmlns:a16="http://schemas.microsoft.com/office/drawing/2014/main" id="{DFA38340-C7ED-41D0-AFF7-2659A2B373FF}"/>
                    </a:ext>
                  </a:extLst>
                </p:cNvPr>
                <p:cNvPicPr>
                  <a:picLocks noChangeAspect="1"/>
                </p:cNvPicPr>
                <p:nvPr/>
              </p:nvPicPr>
              <p:blipFill>
                <a:blip r:embed="rId64"/>
                <a:stretch>
                  <a:fillRect/>
                </a:stretch>
              </p:blipFill>
              <p:spPr>
                <a:xfrm>
                  <a:off x="2930278" y="5520626"/>
                  <a:ext cx="871750" cy="964121"/>
                </a:xfrm>
                <a:custGeom>
                  <a:avLst/>
                  <a:gdLst>
                    <a:gd name="connsiteX0" fmla="*/ 701 w 871750"/>
                    <a:gd name="connsiteY0" fmla="*/ 396 h 964121"/>
                    <a:gd name="connsiteX1" fmla="*/ 872452 w 871750"/>
                    <a:gd name="connsiteY1" fmla="*/ 396 h 964121"/>
                    <a:gd name="connsiteX2" fmla="*/ 872452 w 871750"/>
                    <a:gd name="connsiteY2" fmla="*/ 964518 h 964121"/>
                    <a:gd name="connsiteX3" fmla="*/ 701 w 871750"/>
                    <a:gd name="connsiteY3" fmla="*/ 964518 h 964121"/>
                  </a:gdLst>
                  <a:ahLst/>
                  <a:cxnLst>
                    <a:cxn ang="0">
                      <a:pos x="connsiteX0" y="connsiteY0"/>
                    </a:cxn>
                    <a:cxn ang="0">
                      <a:pos x="connsiteX1" y="connsiteY1"/>
                    </a:cxn>
                    <a:cxn ang="0">
                      <a:pos x="connsiteX2" y="connsiteY2"/>
                    </a:cxn>
                    <a:cxn ang="0">
                      <a:pos x="connsiteX3" y="connsiteY3"/>
                    </a:cxn>
                  </a:cxnLst>
                  <a:rect l="l" t="t" r="r" b="b"/>
                  <a:pathLst>
                    <a:path w="871750" h="964121">
                      <a:moveTo>
                        <a:pt x="701" y="396"/>
                      </a:moveTo>
                      <a:lnTo>
                        <a:pt x="872452" y="396"/>
                      </a:lnTo>
                      <a:lnTo>
                        <a:pt x="872452" y="964518"/>
                      </a:lnTo>
                      <a:lnTo>
                        <a:pt x="701" y="964518"/>
                      </a:lnTo>
                      <a:close/>
                    </a:path>
                  </a:pathLst>
                </a:custGeom>
              </p:spPr>
            </p:pic>
            <p:pic>
              <p:nvPicPr>
                <p:cNvPr id="1434" name="Picture 1433">
                  <a:extLst>
                    <a:ext uri="{FF2B5EF4-FFF2-40B4-BE49-F238E27FC236}">
                      <a16:creationId xmlns:a16="http://schemas.microsoft.com/office/drawing/2014/main" id="{28EFD51B-8864-4B7F-9AC6-AB45B4CBEE92}"/>
                    </a:ext>
                  </a:extLst>
                </p:cNvPr>
                <p:cNvPicPr>
                  <a:picLocks noChangeAspect="1"/>
                </p:cNvPicPr>
                <p:nvPr/>
              </p:nvPicPr>
              <p:blipFill>
                <a:blip r:embed="rId65"/>
                <a:stretch>
                  <a:fillRect/>
                </a:stretch>
              </p:blipFill>
              <p:spPr>
                <a:xfrm>
                  <a:off x="3582648" y="5595678"/>
                  <a:ext cx="727421" cy="1206595"/>
                </a:xfrm>
                <a:custGeom>
                  <a:avLst/>
                  <a:gdLst>
                    <a:gd name="connsiteX0" fmla="*/ 814 w 727421"/>
                    <a:gd name="connsiteY0" fmla="*/ 409 h 1206595"/>
                    <a:gd name="connsiteX1" fmla="*/ 728236 w 727421"/>
                    <a:gd name="connsiteY1" fmla="*/ 409 h 1206595"/>
                    <a:gd name="connsiteX2" fmla="*/ 728236 w 727421"/>
                    <a:gd name="connsiteY2" fmla="*/ 1207004 h 1206595"/>
                    <a:gd name="connsiteX3" fmla="*/ 814 w 727421"/>
                    <a:gd name="connsiteY3" fmla="*/ 1207004 h 1206595"/>
                  </a:gdLst>
                  <a:ahLst/>
                  <a:cxnLst>
                    <a:cxn ang="0">
                      <a:pos x="connsiteX0" y="connsiteY0"/>
                    </a:cxn>
                    <a:cxn ang="0">
                      <a:pos x="connsiteX1" y="connsiteY1"/>
                    </a:cxn>
                    <a:cxn ang="0">
                      <a:pos x="connsiteX2" y="connsiteY2"/>
                    </a:cxn>
                    <a:cxn ang="0">
                      <a:pos x="connsiteX3" y="connsiteY3"/>
                    </a:cxn>
                  </a:cxnLst>
                  <a:rect l="l" t="t" r="r" b="b"/>
                  <a:pathLst>
                    <a:path w="727421" h="1206595">
                      <a:moveTo>
                        <a:pt x="814" y="409"/>
                      </a:moveTo>
                      <a:lnTo>
                        <a:pt x="728236" y="409"/>
                      </a:lnTo>
                      <a:lnTo>
                        <a:pt x="728236" y="1207004"/>
                      </a:lnTo>
                      <a:lnTo>
                        <a:pt x="814" y="1207004"/>
                      </a:lnTo>
                      <a:close/>
                    </a:path>
                  </a:pathLst>
                </a:custGeom>
              </p:spPr>
            </p:pic>
            <p:pic>
              <p:nvPicPr>
                <p:cNvPr id="1435" name="Picture 1434">
                  <a:extLst>
                    <a:ext uri="{FF2B5EF4-FFF2-40B4-BE49-F238E27FC236}">
                      <a16:creationId xmlns:a16="http://schemas.microsoft.com/office/drawing/2014/main" id="{A5B717B8-060A-4282-9718-6825BD40C4F6}"/>
                    </a:ext>
                  </a:extLst>
                </p:cNvPr>
                <p:cNvPicPr>
                  <a:picLocks noChangeAspect="1"/>
                </p:cNvPicPr>
                <p:nvPr/>
              </p:nvPicPr>
              <p:blipFill>
                <a:blip r:embed="rId66"/>
                <a:stretch>
                  <a:fillRect/>
                </a:stretch>
              </p:blipFill>
              <p:spPr>
                <a:xfrm>
                  <a:off x="3224710" y="5468668"/>
                  <a:ext cx="611957" cy="1270100"/>
                </a:xfrm>
                <a:custGeom>
                  <a:avLst/>
                  <a:gdLst>
                    <a:gd name="connsiteX0" fmla="*/ 752 w 611957"/>
                    <a:gd name="connsiteY0" fmla="*/ 387 h 1270100"/>
                    <a:gd name="connsiteX1" fmla="*/ 612710 w 611957"/>
                    <a:gd name="connsiteY1" fmla="*/ 387 h 1270100"/>
                    <a:gd name="connsiteX2" fmla="*/ 612710 w 611957"/>
                    <a:gd name="connsiteY2" fmla="*/ 1270487 h 1270100"/>
                    <a:gd name="connsiteX3" fmla="*/ 752 w 611957"/>
                    <a:gd name="connsiteY3" fmla="*/ 1270487 h 1270100"/>
                  </a:gdLst>
                  <a:ahLst/>
                  <a:cxnLst>
                    <a:cxn ang="0">
                      <a:pos x="connsiteX0" y="connsiteY0"/>
                    </a:cxn>
                    <a:cxn ang="0">
                      <a:pos x="connsiteX1" y="connsiteY1"/>
                    </a:cxn>
                    <a:cxn ang="0">
                      <a:pos x="connsiteX2" y="connsiteY2"/>
                    </a:cxn>
                    <a:cxn ang="0">
                      <a:pos x="connsiteX3" y="connsiteY3"/>
                    </a:cxn>
                  </a:cxnLst>
                  <a:rect l="l" t="t" r="r" b="b"/>
                  <a:pathLst>
                    <a:path w="611957" h="1270100">
                      <a:moveTo>
                        <a:pt x="752" y="387"/>
                      </a:moveTo>
                      <a:lnTo>
                        <a:pt x="612710" y="387"/>
                      </a:lnTo>
                      <a:lnTo>
                        <a:pt x="612710" y="1270487"/>
                      </a:lnTo>
                      <a:lnTo>
                        <a:pt x="752" y="1270487"/>
                      </a:lnTo>
                      <a:close/>
                    </a:path>
                  </a:pathLst>
                </a:custGeom>
              </p:spPr>
            </p:pic>
            <p:pic>
              <p:nvPicPr>
                <p:cNvPr id="1436" name="Picture 1435">
                  <a:extLst>
                    <a:ext uri="{FF2B5EF4-FFF2-40B4-BE49-F238E27FC236}">
                      <a16:creationId xmlns:a16="http://schemas.microsoft.com/office/drawing/2014/main" id="{448BFA98-6963-4674-9C1C-55723BB3691E}"/>
                    </a:ext>
                  </a:extLst>
                </p:cNvPr>
                <p:cNvPicPr>
                  <a:picLocks noChangeAspect="1"/>
                </p:cNvPicPr>
                <p:nvPr/>
              </p:nvPicPr>
              <p:blipFill>
                <a:blip r:embed="rId67"/>
                <a:stretch>
                  <a:fillRect/>
                </a:stretch>
              </p:blipFill>
              <p:spPr>
                <a:xfrm>
                  <a:off x="4367801" y="5237740"/>
                  <a:ext cx="1091131" cy="727421"/>
                </a:xfrm>
                <a:custGeom>
                  <a:avLst/>
                  <a:gdLst>
                    <a:gd name="connsiteX0" fmla="*/ 950 w 1091131"/>
                    <a:gd name="connsiteY0" fmla="*/ 347 h 727421"/>
                    <a:gd name="connsiteX1" fmla="*/ 1092082 w 1091131"/>
                    <a:gd name="connsiteY1" fmla="*/ 347 h 727421"/>
                    <a:gd name="connsiteX2" fmla="*/ 1092082 w 1091131"/>
                    <a:gd name="connsiteY2" fmla="*/ 727768 h 727421"/>
                    <a:gd name="connsiteX3" fmla="*/ 950 w 1091131"/>
                    <a:gd name="connsiteY3" fmla="*/ 727768 h 727421"/>
                  </a:gdLst>
                  <a:ahLst/>
                  <a:cxnLst>
                    <a:cxn ang="0">
                      <a:pos x="connsiteX0" y="connsiteY0"/>
                    </a:cxn>
                    <a:cxn ang="0">
                      <a:pos x="connsiteX1" y="connsiteY1"/>
                    </a:cxn>
                    <a:cxn ang="0">
                      <a:pos x="connsiteX2" y="connsiteY2"/>
                    </a:cxn>
                    <a:cxn ang="0">
                      <a:pos x="connsiteX3" y="connsiteY3"/>
                    </a:cxn>
                  </a:cxnLst>
                  <a:rect l="l" t="t" r="r" b="b"/>
                  <a:pathLst>
                    <a:path w="1091131" h="727421">
                      <a:moveTo>
                        <a:pt x="950" y="347"/>
                      </a:moveTo>
                      <a:lnTo>
                        <a:pt x="1092082" y="347"/>
                      </a:lnTo>
                      <a:lnTo>
                        <a:pt x="1092082" y="727768"/>
                      </a:lnTo>
                      <a:lnTo>
                        <a:pt x="950" y="727768"/>
                      </a:lnTo>
                      <a:close/>
                    </a:path>
                  </a:pathLst>
                </a:custGeom>
              </p:spPr>
            </p:pic>
            <p:pic>
              <p:nvPicPr>
                <p:cNvPr id="1437" name="Picture 1436">
                  <a:extLst>
                    <a:ext uri="{FF2B5EF4-FFF2-40B4-BE49-F238E27FC236}">
                      <a16:creationId xmlns:a16="http://schemas.microsoft.com/office/drawing/2014/main" id="{6025FCF1-A771-4F50-A6C3-DF6EC25192AD}"/>
                    </a:ext>
                  </a:extLst>
                </p:cNvPr>
                <p:cNvPicPr>
                  <a:picLocks noChangeAspect="1"/>
                </p:cNvPicPr>
                <p:nvPr/>
              </p:nvPicPr>
              <p:blipFill>
                <a:blip r:embed="rId68"/>
                <a:stretch>
                  <a:fillRect/>
                </a:stretch>
              </p:blipFill>
              <p:spPr>
                <a:xfrm>
                  <a:off x="4286976" y="4741247"/>
                  <a:ext cx="1125770" cy="663916"/>
                </a:xfrm>
                <a:custGeom>
                  <a:avLst/>
                  <a:gdLst>
                    <a:gd name="connsiteX0" fmla="*/ 936 w 1125770"/>
                    <a:gd name="connsiteY0" fmla="*/ 261 h 663916"/>
                    <a:gd name="connsiteX1" fmla="*/ 1126707 w 1125770"/>
                    <a:gd name="connsiteY1" fmla="*/ 261 h 663916"/>
                    <a:gd name="connsiteX2" fmla="*/ 1126707 w 1125770"/>
                    <a:gd name="connsiteY2" fmla="*/ 664177 h 663916"/>
                    <a:gd name="connsiteX3" fmla="*/ 936 w 1125770"/>
                    <a:gd name="connsiteY3" fmla="*/ 664177 h 663916"/>
                  </a:gdLst>
                  <a:ahLst/>
                  <a:cxnLst>
                    <a:cxn ang="0">
                      <a:pos x="connsiteX0" y="connsiteY0"/>
                    </a:cxn>
                    <a:cxn ang="0">
                      <a:pos x="connsiteX1" y="connsiteY1"/>
                    </a:cxn>
                    <a:cxn ang="0">
                      <a:pos x="connsiteX2" y="connsiteY2"/>
                    </a:cxn>
                    <a:cxn ang="0">
                      <a:pos x="connsiteX3" y="connsiteY3"/>
                    </a:cxn>
                  </a:cxnLst>
                  <a:rect l="l" t="t" r="r" b="b"/>
                  <a:pathLst>
                    <a:path w="1125770" h="663916">
                      <a:moveTo>
                        <a:pt x="936" y="261"/>
                      </a:moveTo>
                      <a:lnTo>
                        <a:pt x="1126707" y="261"/>
                      </a:lnTo>
                      <a:lnTo>
                        <a:pt x="1126707" y="664177"/>
                      </a:lnTo>
                      <a:lnTo>
                        <a:pt x="936" y="664177"/>
                      </a:lnTo>
                      <a:close/>
                    </a:path>
                  </a:pathLst>
                </a:custGeom>
              </p:spPr>
            </p:pic>
            <p:pic>
              <p:nvPicPr>
                <p:cNvPr id="1438" name="Picture 1437">
                  <a:extLst>
                    <a:ext uri="{FF2B5EF4-FFF2-40B4-BE49-F238E27FC236}">
                      <a16:creationId xmlns:a16="http://schemas.microsoft.com/office/drawing/2014/main" id="{A2BCB21B-F378-41D1-8CD7-68B8E183CFE4}"/>
                    </a:ext>
                  </a:extLst>
                </p:cNvPr>
                <p:cNvPicPr>
                  <a:picLocks noChangeAspect="1"/>
                </p:cNvPicPr>
                <p:nvPr/>
              </p:nvPicPr>
              <p:blipFill>
                <a:blip r:embed="rId69"/>
                <a:stretch>
                  <a:fillRect/>
                </a:stretch>
              </p:blipFill>
              <p:spPr>
                <a:xfrm>
                  <a:off x="4454398" y="4452587"/>
                  <a:ext cx="969894" cy="663916"/>
                </a:xfrm>
                <a:custGeom>
                  <a:avLst/>
                  <a:gdLst>
                    <a:gd name="connsiteX0" fmla="*/ 965 w 969894"/>
                    <a:gd name="connsiteY0" fmla="*/ 211 h 663916"/>
                    <a:gd name="connsiteX1" fmla="*/ 970860 w 969894"/>
                    <a:gd name="connsiteY1" fmla="*/ 211 h 663916"/>
                    <a:gd name="connsiteX2" fmla="*/ 970860 w 969894"/>
                    <a:gd name="connsiteY2" fmla="*/ 664127 h 663916"/>
                    <a:gd name="connsiteX3" fmla="*/ 965 w 969894"/>
                    <a:gd name="connsiteY3" fmla="*/ 664127 h 663916"/>
                  </a:gdLst>
                  <a:ahLst/>
                  <a:cxnLst>
                    <a:cxn ang="0">
                      <a:pos x="connsiteX0" y="connsiteY0"/>
                    </a:cxn>
                    <a:cxn ang="0">
                      <a:pos x="connsiteX1" y="connsiteY1"/>
                    </a:cxn>
                    <a:cxn ang="0">
                      <a:pos x="connsiteX2" y="connsiteY2"/>
                    </a:cxn>
                    <a:cxn ang="0">
                      <a:pos x="connsiteX3" y="connsiteY3"/>
                    </a:cxn>
                  </a:cxnLst>
                  <a:rect l="l" t="t" r="r" b="b"/>
                  <a:pathLst>
                    <a:path w="969894" h="663916">
                      <a:moveTo>
                        <a:pt x="965" y="211"/>
                      </a:moveTo>
                      <a:lnTo>
                        <a:pt x="970860" y="211"/>
                      </a:lnTo>
                      <a:lnTo>
                        <a:pt x="970860" y="664127"/>
                      </a:lnTo>
                      <a:lnTo>
                        <a:pt x="965" y="664127"/>
                      </a:lnTo>
                      <a:close/>
                    </a:path>
                  </a:pathLst>
                </a:custGeom>
              </p:spPr>
            </p:pic>
            <p:pic>
              <p:nvPicPr>
                <p:cNvPr id="1439" name="Picture 1438">
                  <a:extLst>
                    <a:ext uri="{FF2B5EF4-FFF2-40B4-BE49-F238E27FC236}">
                      <a16:creationId xmlns:a16="http://schemas.microsoft.com/office/drawing/2014/main" id="{DC492336-0D0B-451B-9496-2E37B3BF22CD}"/>
                    </a:ext>
                  </a:extLst>
                </p:cNvPr>
                <p:cNvPicPr>
                  <a:picLocks noChangeAspect="1"/>
                </p:cNvPicPr>
                <p:nvPr/>
              </p:nvPicPr>
              <p:blipFill>
                <a:blip r:embed="rId70"/>
                <a:stretch>
                  <a:fillRect/>
                </a:stretch>
              </p:blipFill>
              <p:spPr>
                <a:xfrm>
                  <a:off x="3698111" y="3627022"/>
                  <a:ext cx="814018" cy="1108451"/>
                </a:xfrm>
                <a:custGeom>
                  <a:avLst/>
                  <a:gdLst>
                    <a:gd name="connsiteX0" fmla="*/ 834 w 814018"/>
                    <a:gd name="connsiteY0" fmla="*/ 68 h 1108451"/>
                    <a:gd name="connsiteX1" fmla="*/ 814853 w 814018"/>
                    <a:gd name="connsiteY1" fmla="*/ 68 h 1108451"/>
                    <a:gd name="connsiteX2" fmla="*/ 814853 w 814018"/>
                    <a:gd name="connsiteY2" fmla="*/ 1108519 h 1108451"/>
                    <a:gd name="connsiteX3" fmla="*/ 834 w 814018"/>
                    <a:gd name="connsiteY3" fmla="*/ 1108519 h 1108451"/>
                  </a:gdLst>
                  <a:ahLst/>
                  <a:cxnLst>
                    <a:cxn ang="0">
                      <a:pos x="connsiteX0" y="connsiteY0"/>
                    </a:cxn>
                    <a:cxn ang="0">
                      <a:pos x="connsiteX1" y="connsiteY1"/>
                    </a:cxn>
                    <a:cxn ang="0">
                      <a:pos x="connsiteX2" y="connsiteY2"/>
                    </a:cxn>
                    <a:cxn ang="0">
                      <a:pos x="connsiteX3" y="connsiteY3"/>
                    </a:cxn>
                  </a:cxnLst>
                  <a:rect l="l" t="t" r="r" b="b"/>
                  <a:pathLst>
                    <a:path w="814018" h="1108451">
                      <a:moveTo>
                        <a:pt x="834" y="68"/>
                      </a:moveTo>
                      <a:lnTo>
                        <a:pt x="814853" y="68"/>
                      </a:lnTo>
                      <a:lnTo>
                        <a:pt x="814853" y="1108519"/>
                      </a:lnTo>
                      <a:lnTo>
                        <a:pt x="834" y="1108519"/>
                      </a:lnTo>
                      <a:close/>
                    </a:path>
                  </a:pathLst>
                </a:custGeom>
              </p:spPr>
            </p:pic>
            <p:pic>
              <p:nvPicPr>
                <p:cNvPr id="1440" name="Picture 1439">
                  <a:extLst>
                    <a:ext uri="{FF2B5EF4-FFF2-40B4-BE49-F238E27FC236}">
                      <a16:creationId xmlns:a16="http://schemas.microsoft.com/office/drawing/2014/main" id="{2CDA133B-DEA3-4D76-8F0E-837F20EFE9A2}"/>
                    </a:ext>
                  </a:extLst>
                </p:cNvPr>
                <p:cNvPicPr>
                  <a:picLocks noChangeAspect="1"/>
                </p:cNvPicPr>
                <p:nvPr/>
              </p:nvPicPr>
              <p:blipFill>
                <a:blip r:embed="rId71"/>
                <a:stretch>
                  <a:fillRect/>
                </a:stretch>
              </p:blipFill>
              <p:spPr>
                <a:xfrm>
                  <a:off x="4079141" y="3811764"/>
                  <a:ext cx="698555" cy="1027626"/>
                </a:xfrm>
                <a:custGeom>
                  <a:avLst/>
                  <a:gdLst>
                    <a:gd name="connsiteX0" fmla="*/ 900 w 698555"/>
                    <a:gd name="connsiteY0" fmla="*/ 100 h 1027626"/>
                    <a:gd name="connsiteX1" fmla="*/ 699456 w 698555"/>
                    <a:gd name="connsiteY1" fmla="*/ 100 h 1027626"/>
                    <a:gd name="connsiteX2" fmla="*/ 699456 w 698555"/>
                    <a:gd name="connsiteY2" fmla="*/ 1027727 h 1027626"/>
                    <a:gd name="connsiteX3" fmla="*/ 900 w 698555"/>
                    <a:gd name="connsiteY3" fmla="*/ 1027727 h 1027626"/>
                  </a:gdLst>
                  <a:ahLst/>
                  <a:cxnLst>
                    <a:cxn ang="0">
                      <a:pos x="connsiteX0" y="connsiteY0"/>
                    </a:cxn>
                    <a:cxn ang="0">
                      <a:pos x="connsiteX1" y="connsiteY1"/>
                    </a:cxn>
                    <a:cxn ang="0">
                      <a:pos x="connsiteX2" y="connsiteY2"/>
                    </a:cxn>
                    <a:cxn ang="0">
                      <a:pos x="connsiteX3" y="connsiteY3"/>
                    </a:cxn>
                  </a:cxnLst>
                  <a:rect l="l" t="t" r="r" b="b"/>
                  <a:pathLst>
                    <a:path w="698555" h="1027626">
                      <a:moveTo>
                        <a:pt x="900" y="100"/>
                      </a:moveTo>
                      <a:lnTo>
                        <a:pt x="699456" y="100"/>
                      </a:lnTo>
                      <a:lnTo>
                        <a:pt x="699456" y="1027727"/>
                      </a:lnTo>
                      <a:lnTo>
                        <a:pt x="900" y="1027727"/>
                      </a:lnTo>
                      <a:close/>
                    </a:path>
                  </a:pathLst>
                </a:custGeom>
              </p:spPr>
            </p:pic>
            <p:pic>
              <p:nvPicPr>
                <p:cNvPr id="1441" name="Picture 1440">
                  <a:extLst>
                    <a:ext uri="{FF2B5EF4-FFF2-40B4-BE49-F238E27FC236}">
                      <a16:creationId xmlns:a16="http://schemas.microsoft.com/office/drawing/2014/main" id="{9B783F0D-5C60-4FD5-9FE3-56331BABD2DA}"/>
                    </a:ext>
                  </a:extLst>
                </p:cNvPr>
                <p:cNvPicPr>
                  <a:picLocks noChangeAspect="1"/>
                </p:cNvPicPr>
                <p:nvPr/>
              </p:nvPicPr>
              <p:blipFill>
                <a:blip r:embed="rId72"/>
                <a:stretch>
                  <a:fillRect/>
                </a:stretch>
              </p:blipFill>
              <p:spPr>
                <a:xfrm>
                  <a:off x="4113781" y="4169701"/>
                  <a:ext cx="600411" cy="917936"/>
                </a:xfrm>
                <a:custGeom>
                  <a:avLst/>
                  <a:gdLst>
                    <a:gd name="connsiteX0" fmla="*/ 906 w 600411"/>
                    <a:gd name="connsiteY0" fmla="*/ 162 h 917936"/>
                    <a:gd name="connsiteX1" fmla="*/ 601317 w 600411"/>
                    <a:gd name="connsiteY1" fmla="*/ 162 h 917936"/>
                    <a:gd name="connsiteX2" fmla="*/ 601317 w 600411"/>
                    <a:gd name="connsiteY2" fmla="*/ 918098 h 917936"/>
                    <a:gd name="connsiteX3" fmla="*/ 906 w 600411"/>
                    <a:gd name="connsiteY3" fmla="*/ 918098 h 917936"/>
                  </a:gdLst>
                  <a:ahLst/>
                  <a:cxnLst>
                    <a:cxn ang="0">
                      <a:pos x="connsiteX0" y="connsiteY0"/>
                    </a:cxn>
                    <a:cxn ang="0">
                      <a:pos x="connsiteX1" y="connsiteY1"/>
                    </a:cxn>
                    <a:cxn ang="0">
                      <a:pos x="connsiteX2" y="connsiteY2"/>
                    </a:cxn>
                    <a:cxn ang="0">
                      <a:pos x="connsiteX3" y="connsiteY3"/>
                    </a:cxn>
                  </a:cxnLst>
                  <a:rect l="l" t="t" r="r" b="b"/>
                  <a:pathLst>
                    <a:path w="600411" h="917936">
                      <a:moveTo>
                        <a:pt x="906" y="162"/>
                      </a:moveTo>
                      <a:lnTo>
                        <a:pt x="601317" y="162"/>
                      </a:lnTo>
                      <a:lnTo>
                        <a:pt x="601317" y="918098"/>
                      </a:lnTo>
                      <a:lnTo>
                        <a:pt x="906" y="918098"/>
                      </a:lnTo>
                      <a:close/>
                    </a:path>
                  </a:pathLst>
                </a:custGeom>
              </p:spPr>
            </p:pic>
            <p:pic>
              <p:nvPicPr>
                <p:cNvPr id="1442" name="Picture 1441">
                  <a:extLst>
                    <a:ext uri="{FF2B5EF4-FFF2-40B4-BE49-F238E27FC236}">
                      <a16:creationId xmlns:a16="http://schemas.microsoft.com/office/drawing/2014/main" id="{F8F9852F-A5D9-4B0B-9E47-5992E3A6F339}"/>
                    </a:ext>
                  </a:extLst>
                </p:cNvPr>
                <p:cNvPicPr>
                  <a:picLocks noChangeAspect="1"/>
                </p:cNvPicPr>
                <p:nvPr/>
              </p:nvPicPr>
              <p:blipFill>
                <a:blip r:embed="rId73"/>
                <a:stretch>
                  <a:fillRect/>
                </a:stretch>
              </p:blipFill>
              <p:spPr>
                <a:xfrm>
                  <a:off x="3115020" y="3644342"/>
                  <a:ext cx="421442" cy="704328"/>
                </a:xfrm>
                <a:custGeom>
                  <a:avLst/>
                  <a:gdLst>
                    <a:gd name="connsiteX0" fmla="*/ 733 w 421442"/>
                    <a:gd name="connsiteY0" fmla="*/ 71 h 704328"/>
                    <a:gd name="connsiteX1" fmla="*/ 422176 w 421442"/>
                    <a:gd name="connsiteY1" fmla="*/ 71 h 704328"/>
                    <a:gd name="connsiteX2" fmla="*/ 422176 w 421442"/>
                    <a:gd name="connsiteY2" fmla="*/ 704399 h 704328"/>
                    <a:gd name="connsiteX3" fmla="*/ 733 w 421442"/>
                    <a:gd name="connsiteY3" fmla="*/ 704399 h 704328"/>
                  </a:gdLst>
                  <a:ahLst/>
                  <a:cxnLst>
                    <a:cxn ang="0">
                      <a:pos x="connsiteX0" y="connsiteY0"/>
                    </a:cxn>
                    <a:cxn ang="0">
                      <a:pos x="connsiteX1" y="connsiteY1"/>
                    </a:cxn>
                    <a:cxn ang="0">
                      <a:pos x="connsiteX2" y="connsiteY2"/>
                    </a:cxn>
                    <a:cxn ang="0">
                      <a:pos x="connsiteX3" y="connsiteY3"/>
                    </a:cxn>
                  </a:cxnLst>
                  <a:rect l="l" t="t" r="r" b="b"/>
                  <a:pathLst>
                    <a:path w="421442" h="704328">
                      <a:moveTo>
                        <a:pt x="733" y="71"/>
                      </a:moveTo>
                      <a:lnTo>
                        <a:pt x="422176" y="71"/>
                      </a:lnTo>
                      <a:lnTo>
                        <a:pt x="422176" y="704399"/>
                      </a:lnTo>
                      <a:lnTo>
                        <a:pt x="733" y="704399"/>
                      </a:lnTo>
                      <a:close/>
                    </a:path>
                  </a:pathLst>
                </a:custGeom>
              </p:spPr>
            </p:pic>
            <p:pic>
              <p:nvPicPr>
                <p:cNvPr id="1443" name="Picture 1442">
                  <a:extLst>
                    <a:ext uri="{FF2B5EF4-FFF2-40B4-BE49-F238E27FC236}">
                      <a16:creationId xmlns:a16="http://schemas.microsoft.com/office/drawing/2014/main" id="{56A96E8B-B371-41EF-B2AB-F4F5AFC3BD46}"/>
                    </a:ext>
                  </a:extLst>
                </p:cNvPr>
                <p:cNvPicPr>
                  <a:picLocks noChangeAspect="1"/>
                </p:cNvPicPr>
                <p:nvPr/>
              </p:nvPicPr>
              <p:blipFill>
                <a:blip r:embed="rId74"/>
                <a:stretch>
                  <a:fillRect/>
                </a:stretch>
              </p:blipFill>
              <p:spPr>
                <a:xfrm>
                  <a:off x="2676258" y="3829084"/>
                  <a:ext cx="796699" cy="658142"/>
                </a:xfrm>
                <a:custGeom>
                  <a:avLst/>
                  <a:gdLst>
                    <a:gd name="connsiteX0" fmla="*/ 657 w 796699"/>
                    <a:gd name="connsiteY0" fmla="*/ 103 h 658142"/>
                    <a:gd name="connsiteX1" fmla="*/ 797357 w 796699"/>
                    <a:gd name="connsiteY1" fmla="*/ 103 h 658142"/>
                    <a:gd name="connsiteX2" fmla="*/ 797357 w 796699"/>
                    <a:gd name="connsiteY2" fmla="*/ 658246 h 658142"/>
                    <a:gd name="connsiteX3" fmla="*/ 657 w 796699"/>
                    <a:gd name="connsiteY3" fmla="*/ 658246 h 658142"/>
                  </a:gdLst>
                  <a:ahLst/>
                  <a:cxnLst>
                    <a:cxn ang="0">
                      <a:pos x="connsiteX0" y="connsiteY0"/>
                    </a:cxn>
                    <a:cxn ang="0">
                      <a:pos x="connsiteX1" y="connsiteY1"/>
                    </a:cxn>
                    <a:cxn ang="0">
                      <a:pos x="connsiteX2" y="connsiteY2"/>
                    </a:cxn>
                    <a:cxn ang="0">
                      <a:pos x="connsiteX3" y="connsiteY3"/>
                    </a:cxn>
                  </a:cxnLst>
                  <a:rect l="l" t="t" r="r" b="b"/>
                  <a:pathLst>
                    <a:path w="796699" h="658142">
                      <a:moveTo>
                        <a:pt x="657" y="103"/>
                      </a:moveTo>
                      <a:lnTo>
                        <a:pt x="797357" y="103"/>
                      </a:lnTo>
                      <a:lnTo>
                        <a:pt x="797357" y="658246"/>
                      </a:lnTo>
                      <a:lnTo>
                        <a:pt x="657" y="658246"/>
                      </a:lnTo>
                      <a:close/>
                    </a:path>
                  </a:pathLst>
                </a:custGeom>
              </p:spPr>
            </p:pic>
            <p:pic>
              <p:nvPicPr>
                <p:cNvPr id="1444" name="Picture 1443">
                  <a:extLst>
                    <a:ext uri="{FF2B5EF4-FFF2-40B4-BE49-F238E27FC236}">
                      <a16:creationId xmlns:a16="http://schemas.microsoft.com/office/drawing/2014/main" id="{29C1611D-43C1-44B7-A27F-66D24C509A73}"/>
                    </a:ext>
                  </a:extLst>
                </p:cNvPr>
                <p:cNvPicPr>
                  <a:picLocks noChangeAspect="1"/>
                </p:cNvPicPr>
                <p:nvPr/>
              </p:nvPicPr>
              <p:blipFill>
                <a:blip r:embed="rId75"/>
                <a:stretch>
                  <a:fillRect/>
                </a:stretch>
              </p:blipFill>
              <p:spPr>
                <a:xfrm>
                  <a:off x="2976463" y="3788671"/>
                  <a:ext cx="669689" cy="756287"/>
                </a:xfrm>
                <a:custGeom>
                  <a:avLst/>
                  <a:gdLst>
                    <a:gd name="connsiteX0" fmla="*/ 709 w 669689"/>
                    <a:gd name="connsiteY0" fmla="*/ 96 h 756287"/>
                    <a:gd name="connsiteX1" fmla="*/ 670399 w 669689"/>
                    <a:gd name="connsiteY1" fmla="*/ 96 h 756287"/>
                    <a:gd name="connsiteX2" fmla="*/ 670399 w 669689"/>
                    <a:gd name="connsiteY2" fmla="*/ 756383 h 756287"/>
                    <a:gd name="connsiteX3" fmla="*/ 709 w 669689"/>
                    <a:gd name="connsiteY3" fmla="*/ 756383 h 756287"/>
                  </a:gdLst>
                  <a:ahLst/>
                  <a:cxnLst>
                    <a:cxn ang="0">
                      <a:pos x="connsiteX0" y="connsiteY0"/>
                    </a:cxn>
                    <a:cxn ang="0">
                      <a:pos x="connsiteX1" y="connsiteY1"/>
                    </a:cxn>
                    <a:cxn ang="0">
                      <a:pos x="connsiteX2" y="connsiteY2"/>
                    </a:cxn>
                    <a:cxn ang="0">
                      <a:pos x="connsiteX3" y="connsiteY3"/>
                    </a:cxn>
                  </a:cxnLst>
                  <a:rect l="l" t="t" r="r" b="b"/>
                  <a:pathLst>
                    <a:path w="669689" h="756287">
                      <a:moveTo>
                        <a:pt x="709" y="96"/>
                      </a:moveTo>
                      <a:lnTo>
                        <a:pt x="670399" y="96"/>
                      </a:lnTo>
                      <a:lnTo>
                        <a:pt x="670399" y="756383"/>
                      </a:lnTo>
                      <a:lnTo>
                        <a:pt x="709" y="756383"/>
                      </a:lnTo>
                      <a:close/>
                    </a:path>
                  </a:pathLst>
                </a:custGeom>
              </p:spPr>
            </p:pic>
            <p:pic>
              <p:nvPicPr>
                <p:cNvPr id="1445" name="Picture 1444">
                  <a:extLst>
                    <a:ext uri="{FF2B5EF4-FFF2-40B4-BE49-F238E27FC236}">
                      <a16:creationId xmlns:a16="http://schemas.microsoft.com/office/drawing/2014/main" id="{BD50D45E-2520-4C29-B16B-B087BEA1C06D}"/>
                    </a:ext>
                  </a:extLst>
                </p:cNvPr>
                <p:cNvPicPr>
                  <a:picLocks noChangeAspect="1"/>
                </p:cNvPicPr>
                <p:nvPr/>
              </p:nvPicPr>
              <p:blipFill>
                <a:blip r:embed="rId76"/>
                <a:stretch>
                  <a:fillRect/>
                </a:stretch>
              </p:blipFill>
              <p:spPr>
                <a:xfrm>
                  <a:off x="3363267" y="3713620"/>
                  <a:ext cx="565772" cy="889070"/>
                </a:xfrm>
                <a:custGeom>
                  <a:avLst/>
                  <a:gdLst>
                    <a:gd name="connsiteX0" fmla="*/ 776 w 565772"/>
                    <a:gd name="connsiteY0" fmla="*/ 83 h 889070"/>
                    <a:gd name="connsiteX1" fmla="*/ 566548 w 565772"/>
                    <a:gd name="connsiteY1" fmla="*/ 83 h 889070"/>
                    <a:gd name="connsiteX2" fmla="*/ 566548 w 565772"/>
                    <a:gd name="connsiteY2" fmla="*/ 889153 h 889070"/>
                    <a:gd name="connsiteX3" fmla="*/ 776 w 565772"/>
                    <a:gd name="connsiteY3" fmla="*/ 889153 h 889070"/>
                  </a:gdLst>
                  <a:ahLst/>
                  <a:cxnLst>
                    <a:cxn ang="0">
                      <a:pos x="connsiteX0" y="connsiteY0"/>
                    </a:cxn>
                    <a:cxn ang="0">
                      <a:pos x="connsiteX1" y="connsiteY1"/>
                    </a:cxn>
                    <a:cxn ang="0">
                      <a:pos x="connsiteX2" y="connsiteY2"/>
                    </a:cxn>
                    <a:cxn ang="0">
                      <a:pos x="connsiteX3" y="connsiteY3"/>
                    </a:cxn>
                  </a:cxnLst>
                  <a:rect l="l" t="t" r="r" b="b"/>
                  <a:pathLst>
                    <a:path w="565772" h="889070">
                      <a:moveTo>
                        <a:pt x="776" y="83"/>
                      </a:moveTo>
                      <a:lnTo>
                        <a:pt x="566548" y="83"/>
                      </a:lnTo>
                      <a:lnTo>
                        <a:pt x="566548" y="889153"/>
                      </a:lnTo>
                      <a:lnTo>
                        <a:pt x="776" y="889153"/>
                      </a:lnTo>
                      <a:close/>
                    </a:path>
                  </a:pathLst>
                </a:custGeom>
              </p:spPr>
            </p:pic>
            <p:pic>
              <p:nvPicPr>
                <p:cNvPr id="1446" name="Picture 1445">
                  <a:extLst>
                    <a:ext uri="{FF2B5EF4-FFF2-40B4-BE49-F238E27FC236}">
                      <a16:creationId xmlns:a16="http://schemas.microsoft.com/office/drawing/2014/main" id="{8F7EE537-BBBA-4229-ADCB-6F300B5464BD}"/>
                    </a:ext>
                  </a:extLst>
                </p:cNvPr>
                <p:cNvPicPr>
                  <a:picLocks noChangeAspect="1"/>
                </p:cNvPicPr>
                <p:nvPr/>
              </p:nvPicPr>
              <p:blipFill>
                <a:blip r:embed="rId77"/>
                <a:stretch>
                  <a:fillRect/>
                </a:stretch>
              </p:blipFill>
              <p:spPr>
                <a:xfrm>
                  <a:off x="3784709" y="3725166"/>
                  <a:ext cx="606184" cy="941028"/>
                </a:xfrm>
                <a:custGeom>
                  <a:avLst/>
                  <a:gdLst>
                    <a:gd name="connsiteX0" fmla="*/ 849 w 606184"/>
                    <a:gd name="connsiteY0" fmla="*/ 85 h 941028"/>
                    <a:gd name="connsiteX1" fmla="*/ 607034 w 606184"/>
                    <a:gd name="connsiteY1" fmla="*/ 85 h 941028"/>
                    <a:gd name="connsiteX2" fmla="*/ 607034 w 606184"/>
                    <a:gd name="connsiteY2" fmla="*/ 941114 h 941028"/>
                    <a:gd name="connsiteX3" fmla="*/ 849 w 606184"/>
                    <a:gd name="connsiteY3" fmla="*/ 941114 h 941028"/>
                  </a:gdLst>
                  <a:ahLst/>
                  <a:cxnLst>
                    <a:cxn ang="0">
                      <a:pos x="connsiteX0" y="connsiteY0"/>
                    </a:cxn>
                    <a:cxn ang="0">
                      <a:pos x="connsiteX1" y="connsiteY1"/>
                    </a:cxn>
                    <a:cxn ang="0">
                      <a:pos x="connsiteX2" y="connsiteY2"/>
                    </a:cxn>
                    <a:cxn ang="0">
                      <a:pos x="connsiteX3" y="connsiteY3"/>
                    </a:cxn>
                  </a:cxnLst>
                  <a:rect l="l" t="t" r="r" b="b"/>
                  <a:pathLst>
                    <a:path w="606184" h="941028">
                      <a:moveTo>
                        <a:pt x="849" y="85"/>
                      </a:moveTo>
                      <a:lnTo>
                        <a:pt x="607034" y="85"/>
                      </a:lnTo>
                      <a:lnTo>
                        <a:pt x="607034" y="941114"/>
                      </a:lnTo>
                      <a:lnTo>
                        <a:pt x="849" y="941114"/>
                      </a:lnTo>
                      <a:close/>
                    </a:path>
                  </a:pathLst>
                </a:custGeom>
              </p:spPr>
            </p:pic>
            <p:pic>
              <p:nvPicPr>
                <p:cNvPr id="1447" name="Picture 1446">
                  <a:extLst>
                    <a:ext uri="{FF2B5EF4-FFF2-40B4-BE49-F238E27FC236}">
                      <a16:creationId xmlns:a16="http://schemas.microsoft.com/office/drawing/2014/main" id="{F0A3A0ED-C6C1-4329-BC8E-06BC534CBE4F}"/>
                    </a:ext>
                  </a:extLst>
                </p:cNvPr>
                <p:cNvPicPr>
                  <a:picLocks noChangeAspect="1"/>
                </p:cNvPicPr>
                <p:nvPr/>
              </p:nvPicPr>
              <p:blipFill>
                <a:blip r:embed="rId78"/>
                <a:stretch>
                  <a:fillRect/>
                </a:stretch>
              </p:blipFill>
              <p:spPr>
                <a:xfrm>
                  <a:off x="3784709" y="3875269"/>
                  <a:ext cx="733194" cy="1085358"/>
                </a:xfrm>
                <a:custGeom>
                  <a:avLst/>
                  <a:gdLst>
                    <a:gd name="connsiteX0" fmla="*/ 849 w 733194"/>
                    <a:gd name="connsiteY0" fmla="*/ 111 h 1085358"/>
                    <a:gd name="connsiteX1" fmla="*/ 734044 w 733194"/>
                    <a:gd name="connsiteY1" fmla="*/ 111 h 1085358"/>
                    <a:gd name="connsiteX2" fmla="*/ 734044 w 733194"/>
                    <a:gd name="connsiteY2" fmla="*/ 1085469 h 1085358"/>
                    <a:gd name="connsiteX3" fmla="*/ 849 w 733194"/>
                    <a:gd name="connsiteY3" fmla="*/ 1085469 h 1085358"/>
                  </a:gdLst>
                  <a:ahLst/>
                  <a:cxnLst>
                    <a:cxn ang="0">
                      <a:pos x="connsiteX0" y="connsiteY0"/>
                    </a:cxn>
                    <a:cxn ang="0">
                      <a:pos x="connsiteX1" y="connsiteY1"/>
                    </a:cxn>
                    <a:cxn ang="0">
                      <a:pos x="connsiteX2" y="connsiteY2"/>
                    </a:cxn>
                    <a:cxn ang="0">
                      <a:pos x="connsiteX3" y="connsiteY3"/>
                    </a:cxn>
                  </a:cxnLst>
                  <a:rect l="l" t="t" r="r" b="b"/>
                  <a:pathLst>
                    <a:path w="733194" h="1085358">
                      <a:moveTo>
                        <a:pt x="849" y="111"/>
                      </a:moveTo>
                      <a:lnTo>
                        <a:pt x="734044" y="111"/>
                      </a:lnTo>
                      <a:lnTo>
                        <a:pt x="734044" y="1085469"/>
                      </a:lnTo>
                      <a:lnTo>
                        <a:pt x="849" y="1085469"/>
                      </a:lnTo>
                      <a:close/>
                    </a:path>
                  </a:pathLst>
                </a:custGeom>
              </p:spPr>
            </p:pic>
            <p:pic>
              <p:nvPicPr>
                <p:cNvPr id="1448" name="Picture 1447">
                  <a:extLst>
                    <a:ext uri="{FF2B5EF4-FFF2-40B4-BE49-F238E27FC236}">
                      <a16:creationId xmlns:a16="http://schemas.microsoft.com/office/drawing/2014/main" id="{171218FD-64B2-4A44-BB9E-B14BCAE85B0A}"/>
                    </a:ext>
                  </a:extLst>
                </p:cNvPr>
                <p:cNvPicPr>
                  <a:picLocks noChangeAspect="1"/>
                </p:cNvPicPr>
                <p:nvPr/>
              </p:nvPicPr>
              <p:blipFill>
                <a:blip r:embed="rId79"/>
                <a:stretch>
                  <a:fillRect/>
                </a:stretch>
              </p:blipFill>
              <p:spPr>
                <a:xfrm>
                  <a:off x="3952131" y="3944547"/>
                  <a:ext cx="952575" cy="1235461"/>
                </a:xfrm>
                <a:custGeom>
                  <a:avLst/>
                  <a:gdLst>
                    <a:gd name="connsiteX0" fmla="*/ 878 w 952575"/>
                    <a:gd name="connsiteY0" fmla="*/ 123 h 1235461"/>
                    <a:gd name="connsiteX1" fmla="*/ 953454 w 952575"/>
                    <a:gd name="connsiteY1" fmla="*/ 123 h 1235461"/>
                    <a:gd name="connsiteX2" fmla="*/ 953454 w 952575"/>
                    <a:gd name="connsiteY2" fmla="*/ 1235584 h 1235461"/>
                    <a:gd name="connsiteX3" fmla="*/ 878 w 952575"/>
                    <a:gd name="connsiteY3" fmla="*/ 1235584 h 1235461"/>
                  </a:gdLst>
                  <a:ahLst/>
                  <a:cxnLst>
                    <a:cxn ang="0">
                      <a:pos x="connsiteX0" y="connsiteY0"/>
                    </a:cxn>
                    <a:cxn ang="0">
                      <a:pos x="connsiteX1" y="connsiteY1"/>
                    </a:cxn>
                    <a:cxn ang="0">
                      <a:pos x="connsiteX2" y="connsiteY2"/>
                    </a:cxn>
                    <a:cxn ang="0">
                      <a:pos x="connsiteX3" y="connsiteY3"/>
                    </a:cxn>
                  </a:cxnLst>
                  <a:rect l="l" t="t" r="r" b="b"/>
                  <a:pathLst>
                    <a:path w="952575" h="1235461">
                      <a:moveTo>
                        <a:pt x="878" y="123"/>
                      </a:moveTo>
                      <a:lnTo>
                        <a:pt x="953454" y="123"/>
                      </a:lnTo>
                      <a:lnTo>
                        <a:pt x="953454" y="1235584"/>
                      </a:lnTo>
                      <a:lnTo>
                        <a:pt x="878" y="1235584"/>
                      </a:lnTo>
                      <a:close/>
                    </a:path>
                  </a:pathLst>
                </a:custGeom>
              </p:spPr>
            </p:pic>
            <p:pic>
              <p:nvPicPr>
                <p:cNvPr id="1449" name="Picture 1448">
                  <a:extLst>
                    <a:ext uri="{FF2B5EF4-FFF2-40B4-BE49-F238E27FC236}">
                      <a16:creationId xmlns:a16="http://schemas.microsoft.com/office/drawing/2014/main" id="{046EC7AD-ECC4-4ABD-A909-B1E4403DF851}"/>
                    </a:ext>
                  </a:extLst>
                </p:cNvPr>
                <p:cNvPicPr>
                  <a:picLocks noChangeAspect="1"/>
                </p:cNvPicPr>
                <p:nvPr/>
              </p:nvPicPr>
              <p:blipFill>
                <a:blip r:embed="rId80"/>
                <a:stretch>
                  <a:fillRect/>
                </a:stretch>
              </p:blipFill>
              <p:spPr>
                <a:xfrm>
                  <a:off x="2156671" y="5434029"/>
                  <a:ext cx="1033400" cy="588864"/>
                </a:xfrm>
                <a:custGeom>
                  <a:avLst/>
                  <a:gdLst>
                    <a:gd name="connsiteX0" fmla="*/ 567 w 1033400"/>
                    <a:gd name="connsiteY0" fmla="*/ 381 h 588864"/>
                    <a:gd name="connsiteX1" fmla="*/ 1033967 w 1033400"/>
                    <a:gd name="connsiteY1" fmla="*/ 381 h 588864"/>
                    <a:gd name="connsiteX2" fmla="*/ 1033967 w 1033400"/>
                    <a:gd name="connsiteY2" fmla="*/ 589246 h 588864"/>
                    <a:gd name="connsiteX3" fmla="*/ 567 w 1033400"/>
                    <a:gd name="connsiteY3" fmla="*/ 589246 h 588864"/>
                  </a:gdLst>
                  <a:ahLst/>
                  <a:cxnLst>
                    <a:cxn ang="0">
                      <a:pos x="connsiteX0" y="connsiteY0"/>
                    </a:cxn>
                    <a:cxn ang="0">
                      <a:pos x="connsiteX1" y="connsiteY1"/>
                    </a:cxn>
                    <a:cxn ang="0">
                      <a:pos x="connsiteX2" y="connsiteY2"/>
                    </a:cxn>
                    <a:cxn ang="0">
                      <a:pos x="connsiteX3" y="connsiteY3"/>
                    </a:cxn>
                  </a:cxnLst>
                  <a:rect l="l" t="t" r="r" b="b"/>
                  <a:pathLst>
                    <a:path w="1033400" h="588864">
                      <a:moveTo>
                        <a:pt x="567" y="381"/>
                      </a:moveTo>
                      <a:lnTo>
                        <a:pt x="1033967" y="381"/>
                      </a:lnTo>
                      <a:lnTo>
                        <a:pt x="1033967" y="589246"/>
                      </a:lnTo>
                      <a:lnTo>
                        <a:pt x="567" y="589246"/>
                      </a:lnTo>
                      <a:close/>
                    </a:path>
                  </a:pathLst>
                </a:custGeom>
              </p:spPr>
            </p:pic>
            <p:pic>
              <p:nvPicPr>
                <p:cNvPr id="1450" name="Picture 1449">
                  <a:extLst>
                    <a:ext uri="{FF2B5EF4-FFF2-40B4-BE49-F238E27FC236}">
                      <a16:creationId xmlns:a16="http://schemas.microsoft.com/office/drawing/2014/main" id="{29D69F1A-9557-4260-9FEB-D4E9AD964BDC}"/>
                    </a:ext>
                  </a:extLst>
                </p:cNvPr>
                <p:cNvPicPr>
                  <a:picLocks noChangeAspect="1"/>
                </p:cNvPicPr>
                <p:nvPr/>
              </p:nvPicPr>
              <p:blipFill>
                <a:blip r:embed="rId81"/>
                <a:stretch>
                  <a:fillRect/>
                </a:stretch>
              </p:blipFill>
              <p:spPr>
                <a:xfrm>
                  <a:off x="2664711" y="4060011"/>
                  <a:ext cx="508040" cy="842884"/>
                </a:xfrm>
                <a:custGeom>
                  <a:avLst/>
                  <a:gdLst>
                    <a:gd name="connsiteX0" fmla="*/ 655 w 508040"/>
                    <a:gd name="connsiteY0" fmla="*/ 143 h 842884"/>
                    <a:gd name="connsiteX1" fmla="*/ 508696 w 508040"/>
                    <a:gd name="connsiteY1" fmla="*/ 143 h 842884"/>
                    <a:gd name="connsiteX2" fmla="*/ 508696 w 508040"/>
                    <a:gd name="connsiteY2" fmla="*/ 843028 h 842884"/>
                    <a:gd name="connsiteX3" fmla="*/ 655 w 508040"/>
                    <a:gd name="connsiteY3" fmla="*/ 843028 h 842884"/>
                  </a:gdLst>
                  <a:ahLst/>
                  <a:cxnLst>
                    <a:cxn ang="0">
                      <a:pos x="connsiteX0" y="connsiteY0"/>
                    </a:cxn>
                    <a:cxn ang="0">
                      <a:pos x="connsiteX1" y="connsiteY1"/>
                    </a:cxn>
                    <a:cxn ang="0">
                      <a:pos x="connsiteX2" y="connsiteY2"/>
                    </a:cxn>
                    <a:cxn ang="0">
                      <a:pos x="connsiteX3" y="connsiteY3"/>
                    </a:cxn>
                  </a:cxnLst>
                  <a:rect l="l" t="t" r="r" b="b"/>
                  <a:pathLst>
                    <a:path w="508040" h="842884">
                      <a:moveTo>
                        <a:pt x="655" y="143"/>
                      </a:moveTo>
                      <a:lnTo>
                        <a:pt x="508696" y="143"/>
                      </a:lnTo>
                      <a:lnTo>
                        <a:pt x="508696" y="843028"/>
                      </a:lnTo>
                      <a:lnTo>
                        <a:pt x="655" y="843028"/>
                      </a:lnTo>
                      <a:close/>
                    </a:path>
                  </a:pathLst>
                </a:custGeom>
              </p:spPr>
            </p:pic>
            <p:pic>
              <p:nvPicPr>
                <p:cNvPr id="1451" name="Picture 1450">
                  <a:extLst>
                    <a:ext uri="{FF2B5EF4-FFF2-40B4-BE49-F238E27FC236}">
                      <a16:creationId xmlns:a16="http://schemas.microsoft.com/office/drawing/2014/main" id="{D26D2831-C030-456B-BCEF-F06410F3EFF8}"/>
                    </a:ext>
                  </a:extLst>
                </p:cNvPr>
                <p:cNvPicPr>
                  <a:picLocks noChangeAspect="1"/>
                </p:cNvPicPr>
                <p:nvPr/>
              </p:nvPicPr>
              <p:blipFill>
                <a:blip r:embed="rId82"/>
                <a:stretch>
                  <a:fillRect/>
                </a:stretch>
              </p:blipFill>
              <p:spPr>
                <a:xfrm>
                  <a:off x="2197083" y="4804752"/>
                  <a:ext cx="952575" cy="479174"/>
                </a:xfrm>
                <a:custGeom>
                  <a:avLst/>
                  <a:gdLst>
                    <a:gd name="connsiteX0" fmla="*/ 574 w 952575"/>
                    <a:gd name="connsiteY0" fmla="*/ 272 h 479174"/>
                    <a:gd name="connsiteX1" fmla="*/ 953150 w 952575"/>
                    <a:gd name="connsiteY1" fmla="*/ 272 h 479174"/>
                    <a:gd name="connsiteX2" fmla="*/ 953150 w 952575"/>
                    <a:gd name="connsiteY2" fmla="*/ 479446 h 479174"/>
                    <a:gd name="connsiteX3" fmla="*/ 574 w 952575"/>
                    <a:gd name="connsiteY3" fmla="*/ 479446 h 479174"/>
                  </a:gdLst>
                  <a:ahLst/>
                  <a:cxnLst>
                    <a:cxn ang="0">
                      <a:pos x="connsiteX0" y="connsiteY0"/>
                    </a:cxn>
                    <a:cxn ang="0">
                      <a:pos x="connsiteX1" y="connsiteY1"/>
                    </a:cxn>
                    <a:cxn ang="0">
                      <a:pos x="connsiteX2" y="connsiteY2"/>
                    </a:cxn>
                    <a:cxn ang="0">
                      <a:pos x="connsiteX3" y="connsiteY3"/>
                    </a:cxn>
                  </a:cxnLst>
                  <a:rect l="l" t="t" r="r" b="b"/>
                  <a:pathLst>
                    <a:path w="952575" h="479174">
                      <a:moveTo>
                        <a:pt x="574" y="272"/>
                      </a:moveTo>
                      <a:lnTo>
                        <a:pt x="953150" y="272"/>
                      </a:lnTo>
                      <a:lnTo>
                        <a:pt x="953150" y="479446"/>
                      </a:lnTo>
                      <a:lnTo>
                        <a:pt x="574" y="479446"/>
                      </a:lnTo>
                      <a:close/>
                    </a:path>
                  </a:pathLst>
                </a:custGeom>
              </p:spPr>
            </p:pic>
            <p:sp>
              <p:nvSpPr>
                <p:cNvPr id="1452" name="Freeform: Shape 1451">
                  <a:extLst>
                    <a:ext uri="{FF2B5EF4-FFF2-40B4-BE49-F238E27FC236}">
                      <a16:creationId xmlns:a16="http://schemas.microsoft.com/office/drawing/2014/main" id="{779DED62-E6C9-4ACC-ADD4-FEE3F5040EB0}"/>
                    </a:ext>
                  </a:extLst>
                </p:cNvPr>
                <p:cNvSpPr/>
                <p:nvPr/>
              </p:nvSpPr>
              <p:spPr>
                <a:xfrm>
                  <a:off x="2667367" y="5446751"/>
                  <a:ext cx="379037" cy="177883"/>
                </a:xfrm>
                <a:custGeom>
                  <a:avLst/>
                  <a:gdLst>
                    <a:gd name="connsiteX0" fmla="*/ 62609 w 379037"/>
                    <a:gd name="connsiteY0" fmla="*/ 45550 h 177883"/>
                    <a:gd name="connsiteX1" fmla="*/ 379038 w 379037"/>
                    <a:gd name="connsiteY1" fmla="*/ 146697 h 177883"/>
                    <a:gd name="connsiteX2" fmla="*/ 350691 w 379037"/>
                    <a:gd name="connsiteY2" fmla="*/ 165459 h 177883"/>
                    <a:gd name="connsiteX3" fmla="*/ 142799 w 379037"/>
                    <a:gd name="connsiteY3" fmla="*/ 165402 h 177883"/>
                    <a:gd name="connsiteX4" fmla="*/ 2972 w 379037"/>
                    <a:gd name="connsiteY4" fmla="*/ 0 h 177883"/>
                    <a:gd name="connsiteX5" fmla="*/ 62609 w 379037"/>
                    <a:gd name="connsiteY5" fmla="*/ 45550 h 17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37" h="177883">
                      <a:moveTo>
                        <a:pt x="62609" y="45550"/>
                      </a:moveTo>
                      <a:cubicBezTo>
                        <a:pt x="144415" y="126260"/>
                        <a:pt x="265594" y="164998"/>
                        <a:pt x="379038" y="146697"/>
                      </a:cubicBezTo>
                      <a:cubicBezTo>
                        <a:pt x="377710" y="158878"/>
                        <a:pt x="362815" y="163554"/>
                        <a:pt x="350691" y="165459"/>
                      </a:cubicBezTo>
                      <a:cubicBezTo>
                        <a:pt x="281586" y="176313"/>
                        <a:pt x="209421" y="186936"/>
                        <a:pt x="142799" y="165402"/>
                      </a:cubicBezTo>
                      <a:cubicBezTo>
                        <a:pt x="84721" y="146639"/>
                        <a:pt x="-18850" y="67777"/>
                        <a:pt x="2972" y="0"/>
                      </a:cubicBezTo>
                      <a:cubicBezTo>
                        <a:pt x="28259" y="9757"/>
                        <a:pt x="43154" y="26326"/>
                        <a:pt x="62609" y="45550"/>
                      </a:cubicBezTo>
                      <a:close/>
                    </a:path>
                  </a:pathLst>
                </a:custGeom>
                <a:solidFill>
                  <a:srgbClr val="DCDDDC"/>
                </a:solidFill>
                <a:ln w="5770" cap="flat">
                  <a:noFill/>
                  <a:prstDash val="solid"/>
                  <a:miter/>
                </a:ln>
              </p:spPr>
              <p:txBody>
                <a:bodyPr rtlCol="0" anchor="ctr"/>
                <a:lstStyle/>
                <a:p>
                  <a:endParaRPr lang="th-TH"/>
                </a:p>
              </p:txBody>
            </p:sp>
            <p:pic>
              <p:nvPicPr>
                <p:cNvPr id="1453" name="Picture 1452">
                  <a:extLst>
                    <a:ext uri="{FF2B5EF4-FFF2-40B4-BE49-F238E27FC236}">
                      <a16:creationId xmlns:a16="http://schemas.microsoft.com/office/drawing/2014/main" id="{AD57F496-A53D-4B21-8059-4D686293A1FA}"/>
                    </a:ext>
                  </a:extLst>
                </p:cNvPr>
                <p:cNvPicPr>
                  <a:picLocks noChangeAspect="1"/>
                </p:cNvPicPr>
                <p:nvPr/>
              </p:nvPicPr>
              <p:blipFill>
                <a:blip r:embed="rId83"/>
                <a:stretch>
                  <a:fillRect/>
                </a:stretch>
              </p:blipFill>
              <p:spPr>
                <a:xfrm>
                  <a:off x="3934812" y="4885576"/>
                  <a:ext cx="1189275" cy="617730"/>
                </a:xfrm>
                <a:custGeom>
                  <a:avLst/>
                  <a:gdLst>
                    <a:gd name="connsiteX0" fmla="*/ 875 w 1189275"/>
                    <a:gd name="connsiteY0" fmla="*/ 286 h 617730"/>
                    <a:gd name="connsiteX1" fmla="*/ 1190151 w 1189275"/>
                    <a:gd name="connsiteY1" fmla="*/ 286 h 617730"/>
                    <a:gd name="connsiteX2" fmla="*/ 1190151 w 1189275"/>
                    <a:gd name="connsiteY2" fmla="*/ 618016 h 617730"/>
                    <a:gd name="connsiteX3" fmla="*/ 875 w 1189275"/>
                    <a:gd name="connsiteY3" fmla="*/ 618016 h 617730"/>
                  </a:gdLst>
                  <a:ahLst/>
                  <a:cxnLst>
                    <a:cxn ang="0">
                      <a:pos x="connsiteX0" y="connsiteY0"/>
                    </a:cxn>
                    <a:cxn ang="0">
                      <a:pos x="connsiteX1" y="connsiteY1"/>
                    </a:cxn>
                    <a:cxn ang="0">
                      <a:pos x="connsiteX2" y="connsiteY2"/>
                    </a:cxn>
                    <a:cxn ang="0">
                      <a:pos x="connsiteX3" y="connsiteY3"/>
                    </a:cxn>
                  </a:cxnLst>
                  <a:rect l="l" t="t" r="r" b="b"/>
                  <a:pathLst>
                    <a:path w="1189275" h="617730">
                      <a:moveTo>
                        <a:pt x="875" y="286"/>
                      </a:moveTo>
                      <a:lnTo>
                        <a:pt x="1190151" y="286"/>
                      </a:lnTo>
                      <a:lnTo>
                        <a:pt x="1190151" y="618016"/>
                      </a:lnTo>
                      <a:lnTo>
                        <a:pt x="875" y="618016"/>
                      </a:lnTo>
                      <a:close/>
                    </a:path>
                  </a:pathLst>
                </a:custGeom>
              </p:spPr>
            </p:pic>
            <p:pic>
              <p:nvPicPr>
                <p:cNvPr id="1454" name="Picture 1453">
                  <a:extLst>
                    <a:ext uri="{FF2B5EF4-FFF2-40B4-BE49-F238E27FC236}">
                      <a16:creationId xmlns:a16="http://schemas.microsoft.com/office/drawing/2014/main" id="{7CA41C50-0285-4B7B-B2A5-C5B66136E71B}"/>
                    </a:ext>
                  </a:extLst>
                </p:cNvPr>
                <p:cNvPicPr>
                  <a:picLocks noChangeAspect="1"/>
                </p:cNvPicPr>
                <p:nvPr/>
              </p:nvPicPr>
              <p:blipFill>
                <a:blip r:embed="rId84"/>
                <a:stretch>
                  <a:fillRect/>
                </a:stretch>
              </p:blipFill>
              <p:spPr>
                <a:xfrm>
                  <a:off x="4079141" y="5139596"/>
                  <a:ext cx="987214" cy="444535"/>
                </a:xfrm>
                <a:custGeom>
                  <a:avLst/>
                  <a:gdLst>
                    <a:gd name="connsiteX0" fmla="*/ 900 w 987214"/>
                    <a:gd name="connsiteY0" fmla="*/ 330 h 444535"/>
                    <a:gd name="connsiteX1" fmla="*/ 988115 w 987214"/>
                    <a:gd name="connsiteY1" fmla="*/ 330 h 444535"/>
                    <a:gd name="connsiteX2" fmla="*/ 988115 w 987214"/>
                    <a:gd name="connsiteY2" fmla="*/ 444865 h 444535"/>
                    <a:gd name="connsiteX3" fmla="*/ 900 w 987214"/>
                    <a:gd name="connsiteY3" fmla="*/ 444865 h 444535"/>
                  </a:gdLst>
                  <a:ahLst/>
                  <a:cxnLst>
                    <a:cxn ang="0">
                      <a:pos x="connsiteX0" y="connsiteY0"/>
                    </a:cxn>
                    <a:cxn ang="0">
                      <a:pos x="connsiteX1" y="connsiteY1"/>
                    </a:cxn>
                    <a:cxn ang="0">
                      <a:pos x="connsiteX2" y="connsiteY2"/>
                    </a:cxn>
                    <a:cxn ang="0">
                      <a:pos x="connsiteX3" y="connsiteY3"/>
                    </a:cxn>
                  </a:cxnLst>
                  <a:rect l="l" t="t" r="r" b="b"/>
                  <a:pathLst>
                    <a:path w="987214" h="444535">
                      <a:moveTo>
                        <a:pt x="900" y="330"/>
                      </a:moveTo>
                      <a:lnTo>
                        <a:pt x="988115" y="330"/>
                      </a:lnTo>
                      <a:lnTo>
                        <a:pt x="988115" y="444865"/>
                      </a:lnTo>
                      <a:lnTo>
                        <a:pt x="900" y="444865"/>
                      </a:lnTo>
                      <a:close/>
                    </a:path>
                  </a:pathLst>
                </a:custGeom>
              </p:spPr>
            </p:pic>
            <p:sp>
              <p:nvSpPr>
                <p:cNvPr id="1455" name="Freeform: Shape 1454">
                  <a:extLst>
                    <a:ext uri="{FF2B5EF4-FFF2-40B4-BE49-F238E27FC236}">
                      <a16:creationId xmlns:a16="http://schemas.microsoft.com/office/drawing/2014/main" id="{68AAB5A6-E294-4D0D-ACBF-401B95F89692}"/>
                    </a:ext>
                  </a:extLst>
                </p:cNvPr>
                <p:cNvSpPr/>
                <p:nvPr/>
              </p:nvSpPr>
              <p:spPr>
                <a:xfrm>
                  <a:off x="3947946" y="5208580"/>
                  <a:ext cx="686488" cy="244710"/>
                </a:xfrm>
                <a:custGeom>
                  <a:avLst/>
                  <a:gdLst>
                    <a:gd name="connsiteX0" fmla="*/ 400831 w 686488"/>
                    <a:gd name="connsiteY0" fmla="*/ 5973 h 244710"/>
                    <a:gd name="connsiteX1" fmla="*/ 434720 w 686488"/>
                    <a:gd name="connsiteY1" fmla="*/ 6666 h 244710"/>
                    <a:gd name="connsiteX2" fmla="*/ 435989 w 686488"/>
                    <a:gd name="connsiteY2" fmla="*/ 21214 h 244710"/>
                    <a:gd name="connsiteX3" fmla="*/ 417919 w 686488"/>
                    <a:gd name="connsiteY3" fmla="*/ 76232 h 244710"/>
                    <a:gd name="connsiteX4" fmla="*/ 357359 w 686488"/>
                    <a:gd name="connsiteY4" fmla="*/ 107812 h 244710"/>
                    <a:gd name="connsiteX5" fmla="*/ 325837 w 686488"/>
                    <a:gd name="connsiteY5" fmla="*/ 161329 h 244710"/>
                    <a:gd name="connsiteX6" fmla="*/ 373870 w 686488"/>
                    <a:gd name="connsiteY6" fmla="*/ 185403 h 244710"/>
                    <a:gd name="connsiteX7" fmla="*/ 686488 w 686488"/>
                    <a:gd name="connsiteY7" fmla="*/ 224084 h 244710"/>
                    <a:gd name="connsiteX8" fmla="*/ 333631 w 686488"/>
                    <a:gd name="connsiteY8" fmla="*/ 234187 h 244710"/>
                    <a:gd name="connsiteX9" fmla="*/ 137343 w 686488"/>
                    <a:gd name="connsiteY9" fmla="*/ 174954 h 244710"/>
                    <a:gd name="connsiteX10" fmla="*/ 49475 w 686488"/>
                    <a:gd name="connsiteY10" fmla="*/ 132290 h 244710"/>
                    <a:gd name="connsiteX11" fmla="*/ 149524 w 686488"/>
                    <a:gd name="connsiteY11" fmla="*/ 53890 h 244710"/>
                    <a:gd name="connsiteX12" fmla="*/ 400831 w 686488"/>
                    <a:gd name="connsiteY12" fmla="*/ 5973 h 24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488" h="244710">
                      <a:moveTo>
                        <a:pt x="400831" y="5973"/>
                      </a:moveTo>
                      <a:cubicBezTo>
                        <a:pt x="412088" y="315"/>
                        <a:pt x="428657" y="-4303"/>
                        <a:pt x="434720" y="6666"/>
                      </a:cubicBezTo>
                      <a:cubicBezTo>
                        <a:pt x="437086" y="10995"/>
                        <a:pt x="436567" y="16307"/>
                        <a:pt x="435989" y="21214"/>
                      </a:cubicBezTo>
                      <a:cubicBezTo>
                        <a:pt x="433680" y="40670"/>
                        <a:pt x="430793" y="61453"/>
                        <a:pt x="417919" y="76232"/>
                      </a:cubicBezTo>
                      <a:cubicBezTo>
                        <a:pt x="402851" y="93552"/>
                        <a:pt x="378200" y="98113"/>
                        <a:pt x="357359" y="107812"/>
                      </a:cubicBezTo>
                      <a:cubicBezTo>
                        <a:pt x="336518" y="117511"/>
                        <a:pt x="316600" y="140315"/>
                        <a:pt x="325837" y="161329"/>
                      </a:cubicBezTo>
                      <a:cubicBezTo>
                        <a:pt x="333400" y="178533"/>
                        <a:pt x="355223" y="183152"/>
                        <a:pt x="373870" y="185403"/>
                      </a:cubicBezTo>
                      <a:cubicBezTo>
                        <a:pt x="478076" y="198278"/>
                        <a:pt x="582282" y="211209"/>
                        <a:pt x="686488" y="224084"/>
                      </a:cubicBezTo>
                      <a:cubicBezTo>
                        <a:pt x="569523" y="241114"/>
                        <a:pt x="449960" y="255143"/>
                        <a:pt x="333631" y="234187"/>
                      </a:cubicBezTo>
                      <a:cubicBezTo>
                        <a:pt x="266315" y="222063"/>
                        <a:pt x="201656" y="198451"/>
                        <a:pt x="137343" y="174954"/>
                      </a:cubicBezTo>
                      <a:cubicBezTo>
                        <a:pt x="106629" y="163696"/>
                        <a:pt x="75396" y="152207"/>
                        <a:pt x="49475" y="132290"/>
                      </a:cubicBezTo>
                      <a:cubicBezTo>
                        <a:pt x="-83366" y="30162"/>
                        <a:pt x="86423" y="48752"/>
                        <a:pt x="149524" y="53890"/>
                      </a:cubicBezTo>
                      <a:cubicBezTo>
                        <a:pt x="235487" y="61049"/>
                        <a:pt x="323701" y="44711"/>
                        <a:pt x="400831" y="5973"/>
                      </a:cubicBezTo>
                      <a:close/>
                    </a:path>
                  </a:pathLst>
                </a:custGeom>
                <a:solidFill>
                  <a:srgbClr val="E2E2E1"/>
                </a:solidFill>
                <a:ln w="5770" cap="flat">
                  <a:noFill/>
                  <a:prstDash val="solid"/>
                  <a:miter/>
                </a:ln>
              </p:spPr>
              <p:txBody>
                <a:bodyPr rtlCol="0" anchor="ctr"/>
                <a:lstStyle/>
                <a:p>
                  <a:endParaRPr lang="th-TH"/>
                </a:p>
              </p:txBody>
            </p:sp>
            <p:pic>
              <p:nvPicPr>
                <p:cNvPr id="1456" name="Picture 1455">
                  <a:extLst>
                    <a:ext uri="{FF2B5EF4-FFF2-40B4-BE49-F238E27FC236}">
                      <a16:creationId xmlns:a16="http://schemas.microsoft.com/office/drawing/2014/main" id="{78DE7C08-C56B-433B-AF9B-864F9BE64A2E}"/>
                    </a:ext>
                  </a:extLst>
                </p:cNvPr>
                <p:cNvPicPr>
                  <a:picLocks noChangeAspect="1"/>
                </p:cNvPicPr>
                <p:nvPr/>
              </p:nvPicPr>
              <p:blipFill>
                <a:blip r:embed="rId85"/>
                <a:stretch>
                  <a:fillRect/>
                </a:stretch>
              </p:blipFill>
              <p:spPr>
                <a:xfrm>
                  <a:off x="3669245" y="5480214"/>
                  <a:ext cx="1068039" cy="975668"/>
                </a:xfrm>
                <a:custGeom>
                  <a:avLst/>
                  <a:gdLst>
                    <a:gd name="connsiteX0" fmla="*/ 829 w 1068039"/>
                    <a:gd name="connsiteY0" fmla="*/ 389 h 975668"/>
                    <a:gd name="connsiteX1" fmla="*/ 1068868 w 1068039"/>
                    <a:gd name="connsiteY1" fmla="*/ 389 h 975668"/>
                    <a:gd name="connsiteX2" fmla="*/ 1068868 w 1068039"/>
                    <a:gd name="connsiteY2" fmla="*/ 976057 h 975668"/>
                    <a:gd name="connsiteX3" fmla="*/ 829 w 1068039"/>
                    <a:gd name="connsiteY3" fmla="*/ 976057 h 975668"/>
                  </a:gdLst>
                  <a:ahLst/>
                  <a:cxnLst>
                    <a:cxn ang="0">
                      <a:pos x="connsiteX0" y="connsiteY0"/>
                    </a:cxn>
                    <a:cxn ang="0">
                      <a:pos x="connsiteX1" y="connsiteY1"/>
                    </a:cxn>
                    <a:cxn ang="0">
                      <a:pos x="connsiteX2" y="connsiteY2"/>
                    </a:cxn>
                    <a:cxn ang="0">
                      <a:pos x="connsiteX3" y="connsiteY3"/>
                    </a:cxn>
                  </a:cxnLst>
                  <a:rect l="l" t="t" r="r" b="b"/>
                  <a:pathLst>
                    <a:path w="1068039" h="975668">
                      <a:moveTo>
                        <a:pt x="829" y="389"/>
                      </a:moveTo>
                      <a:lnTo>
                        <a:pt x="1068868" y="389"/>
                      </a:lnTo>
                      <a:lnTo>
                        <a:pt x="1068868" y="976057"/>
                      </a:lnTo>
                      <a:lnTo>
                        <a:pt x="829" y="976057"/>
                      </a:lnTo>
                      <a:close/>
                    </a:path>
                  </a:pathLst>
                </a:custGeom>
              </p:spPr>
            </p:pic>
            <p:pic>
              <p:nvPicPr>
                <p:cNvPr id="1457" name="Picture 1456">
                  <a:extLst>
                    <a:ext uri="{FF2B5EF4-FFF2-40B4-BE49-F238E27FC236}">
                      <a16:creationId xmlns:a16="http://schemas.microsoft.com/office/drawing/2014/main" id="{07C87B2E-A630-4F34-9A8C-821530131C67}"/>
                    </a:ext>
                  </a:extLst>
                </p:cNvPr>
                <p:cNvPicPr>
                  <a:picLocks noChangeAspect="1"/>
                </p:cNvPicPr>
                <p:nvPr/>
              </p:nvPicPr>
              <p:blipFill>
                <a:blip r:embed="rId86"/>
                <a:stretch>
                  <a:fillRect/>
                </a:stretch>
              </p:blipFill>
              <p:spPr>
                <a:xfrm>
                  <a:off x="4056049" y="5237740"/>
                  <a:ext cx="877524" cy="750513"/>
                </a:xfrm>
                <a:custGeom>
                  <a:avLst/>
                  <a:gdLst>
                    <a:gd name="connsiteX0" fmla="*/ 896 w 877524"/>
                    <a:gd name="connsiteY0" fmla="*/ 347 h 750513"/>
                    <a:gd name="connsiteX1" fmla="*/ 878420 w 877524"/>
                    <a:gd name="connsiteY1" fmla="*/ 347 h 750513"/>
                    <a:gd name="connsiteX2" fmla="*/ 878420 w 877524"/>
                    <a:gd name="connsiteY2" fmla="*/ 750861 h 750513"/>
                    <a:gd name="connsiteX3" fmla="*/ 896 w 877524"/>
                    <a:gd name="connsiteY3" fmla="*/ 750861 h 750513"/>
                  </a:gdLst>
                  <a:ahLst/>
                  <a:cxnLst>
                    <a:cxn ang="0">
                      <a:pos x="connsiteX0" y="connsiteY0"/>
                    </a:cxn>
                    <a:cxn ang="0">
                      <a:pos x="connsiteX1" y="connsiteY1"/>
                    </a:cxn>
                    <a:cxn ang="0">
                      <a:pos x="connsiteX2" y="connsiteY2"/>
                    </a:cxn>
                    <a:cxn ang="0">
                      <a:pos x="connsiteX3" y="connsiteY3"/>
                    </a:cxn>
                  </a:cxnLst>
                  <a:rect l="l" t="t" r="r" b="b"/>
                  <a:pathLst>
                    <a:path w="877524" h="750513">
                      <a:moveTo>
                        <a:pt x="896" y="347"/>
                      </a:moveTo>
                      <a:lnTo>
                        <a:pt x="878420" y="347"/>
                      </a:lnTo>
                      <a:lnTo>
                        <a:pt x="878420" y="750861"/>
                      </a:lnTo>
                      <a:lnTo>
                        <a:pt x="896" y="750861"/>
                      </a:lnTo>
                      <a:close/>
                    </a:path>
                  </a:pathLst>
                </a:custGeom>
              </p:spPr>
            </p:pic>
            <p:pic>
              <p:nvPicPr>
                <p:cNvPr id="1458" name="Picture 1457">
                  <a:extLst>
                    <a:ext uri="{FF2B5EF4-FFF2-40B4-BE49-F238E27FC236}">
                      <a16:creationId xmlns:a16="http://schemas.microsoft.com/office/drawing/2014/main" id="{19ED8A6A-50B6-4414-99A4-2FD12D9C73F8}"/>
                    </a:ext>
                  </a:extLst>
                </p:cNvPr>
                <p:cNvPicPr>
                  <a:picLocks noChangeAspect="1"/>
                </p:cNvPicPr>
                <p:nvPr/>
              </p:nvPicPr>
              <p:blipFill>
                <a:blip r:embed="rId87"/>
                <a:stretch>
                  <a:fillRect/>
                </a:stretch>
              </p:blipFill>
              <p:spPr>
                <a:xfrm>
                  <a:off x="2653165" y="5341658"/>
                  <a:ext cx="808245" cy="894843"/>
                </a:xfrm>
                <a:custGeom>
                  <a:avLst/>
                  <a:gdLst>
                    <a:gd name="connsiteX0" fmla="*/ 653 w 808245"/>
                    <a:gd name="connsiteY0" fmla="*/ 365 h 894843"/>
                    <a:gd name="connsiteX1" fmla="*/ 808899 w 808245"/>
                    <a:gd name="connsiteY1" fmla="*/ 365 h 894843"/>
                    <a:gd name="connsiteX2" fmla="*/ 808899 w 808245"/>
                    <a:gd name="connsiteY2" fmla="*/ 895208 h 894843"/>
                    <a:gd name="connsiteX3" fmla="*/ 653 w 808245"/>
                    <a:gd name="connsiteY3" fmla="*/ 895208 h 894843"/>
                  </a:gdLst>
                  <a:ahLst/>
                  <a:cxnLst>
                    <a:cxn ang="0">
                      <a:pos x="connsiteX0" y="connsiteY0"/>
                    </a:cxn>
                    <a:cxn ang="0">
                      <a:pos x="connsiteX1" y="connsiteY1"/>
                    </a:cxn>
                    <a:cxn ang="0">
                      <a:pos x="connsiteX2" y="connsiteY2"/>
                    </a:cxn>
                    <a:cxn ang="0">
                      <a:pos x="connsiteX3" y="connsiteY3"/>
                    </a:cxn>
                  </a:cxnLst>
                  <a:rect l="l" t="t" r="r" b="b"/>
                  <a:pathLst>
                    <a:path w="808245" h="894843">
                      <a:moveTo>
                        <a:pt x="653" y="365"/>
                      </a:moveTo>
                      <a:lnTo>
                        <a:pt x="808899" y="365"/>
                      </a:lnTo>
                      <a:lnTo>
                        <a:pt x="808899" y="895208"/>
                      </a:lnTo>
                      <a:lnTo>
                        <a:pt x="653" y="895208"/>
                      </a:lnTo>
                      <a:close/>
                    </a:path>
                  </a:pathLst>
                </a:custGeom>
              </p:spPr>
            </p:pic>
            <p:pic>
              <p:nvPicPr>
                <p:cNvPr id="1459" name="Picture 1458">
                  <a:extLst>
                    <a:ext uri="{FF2B5EF4-FFF2-40B4-BE49-F238E27FC236}">
                      <a16:creationId xmlns:a16="http://schemas.microsoft.com/office/drawing/2014/main" id="{9C60B3E8-61A1-46AE-9B5D-080428CDE7BD}"/>
                    </a:ext>
                  </a:extLst>
                </p:cNvPr>
                <p:cNvPicPr>
                  <a:picLocks noChangeAspect="1"/>
                </p:cNvPicPr>
                <p:nvPr/>
              </p:nvPicPr>
              <p:blipFill>
                <a:blip r:embed="rId88"/>
                <a:stretch>
                  <a:fillRect/>
                </a:stretch>
              </p:blipFill>
              <p:spPr>
                <a:xfrm>
                  <a:off x="3120793" y="5249287"/>
                  <a:ext cx="917936" cy="663916"/>
                </a:xfrm>
                <a:custGeom>
                  <a:avLst/>
                  <a:gdLst>
                    <a:gd name="connsiteX0" fmla="*/ 734 w 917936"/>
                    <a:gd name="connsiteY0" fmla="*/ 349 h 663916"/>
                    <a:gd name="connsiteX1" fmla="*/ 918671 w 917936"/>
                    <a:gd name="connsiteY1" fmla="*/ 349 h 663916"/>
                    <a:gd name="connsiteX2" fmla="*/ 918671 w 917936"/>
                    <a:gd name="connsiteY2" fmla="*/ 664265 h 663916"/>
                    <a:gd name="connsiteX3" fmla="*/ 734 w 917936"/>
                    <a:gd name="connsiteY3" fmla="*/ 664265 h 663916"/>
                  </a:gdLst>
                  <a:ahLst/>
                  <a:cxnLst>
                    <a:cxn ang="0">
                      <a:pos x="connsiteX0" y="connsiteY0"/>
                    </a:cxn>
                    <a:cxn ang="0">
                      <a:pos x="connsiteX1" y="connsiteY1"/>
                    </a:cxn>
                    <a:cxn ang="0">
                      <a:pos x="connsiteX2" y="connsiteY2"/>
                    </a:cxn>
                    <a:cxn ang="0">
                      <a:pos x="connsiteX3" y="connsiteY3"/>
                    </a:cxn>
                  </a:cxnLst>
                  <a:rect l="l" t="t" r="r" b="b"/>
                  <a:pathLst>
                    <a:path w="917936" h="663916">
                      <a:moveTo>
                        <a:pt x="734" y="349"/>
                      </a:moveTo>
                      <a:lnTo>
                        <a:pt x="918671" y="349"/>
                      </a:lnTo>
                      <a:lnTo>
                        <a:pt x="918671" y="664265"/>
                      </a:lnTo>
                      <a:lnTo>
                        <a:pt x="734" y="664265"/>
                      </a:lnTo>
                      <a:close/>
                    </a:path>
                  </a:pathLst>
                </a:custGeom>
              </p:spPr>
            </p:pic>
            <p:pic>
              <p:nvPicPr>
                <p:cNvPr id="1460" name="Picture 1459">
                  <a:extLst>
                    <a:ext uri="{FF2B5EF4-FFF2-40B4-BE49-F238E27FC236}">
                      <a16:creationId xmlns:a16="http://schemas.microsoft.com/office/drawing/2014/main" id="{F5A76247-2AB8-48D2-96B7-540DF0C5AD55}"/>
                    </a:ext>
                  </a:extLst>
                </p:cNvPr>
                <p:cNvPicPr>
                  <a:picLocks noChangeAspect="1"/>
                </p:cNvPicPr>
                <p:nvPr/>
              </p:nvPicPr>
              <p:blipFill>
                <a:blip r:embed="rId89"/>
                <a:stretch>
                  <a:fillRect/>
                </a:stretch>
              </p:blipFill>
              <p:spPr>
                <a:xfrm>
                  <a:off x="3594194" y="5266606"/>
                  <a:ext cx="1039173" cy="508040"/>
                </a:xfrm>
                <a:custGeom>
                  <a:avLst/>
                  <a:gdLst>
                    <a:gd name="connsiteX0" fmla="*/ 816 w 1039173"/>
                    <a:gd name="connsiteY0" fmla="*/ 352 h 508040"/>
                    <a:gd name="connsiteX1" fmla="*/ 1039989 w 1039173"/>
                    <a:gd name="connsiteY1" fmla="*/ 352 h 508040"/>
                    <a:gd name="connsiteX2" fmla="*/ 1039989 w 1039173"/>
                    <a:gd name="connsiteY2" fmla="*/ 508392 h 508040"/>
                    <a:gd name="connsiteX3" fmla="*/ 816 w 1039173"/>
                    <a:gd name="connsiteY3" fmla="*/ 508392 h 508040"/>
                  </a:gdLst>
                  <a:ahLst/>
                  <a:cxnLst>
                    <a:cxn ang="0">
                      <a:pos x="connsiteX0" y="connsiteY0"/>
                    </a:cxn>
                    <a:cxn ang="0">
                      <a:pos x="connsiteX1" y="connsiteY1"/>
                    </a:cxn>
                    <a:cxn ang="0">
                      <a:pos x="connsiteX2" y="connsiteY2"/>
                    </a:cxn>
                    <a:cxn ang="0">
                      <a:pos x="connsiteX3" y="connsiteY3"/>
                    </a:cxn>
                  </a:cxnLst>
                  <a:rect l="l" t="t" r="r" b="b"/>
                  <a:pathLst>
                    <a:path w="1039173" h="508040">
                      <a:moveTo>
                        <a:pt x="816" y="352"/>
                      </a:moveTo>
                      <a:lnTo>
                        <a:pt x="1039989" y="352"/>
                      </a:lnTo>
                      <a:lnTo>
                        <a:pt x="1039989" y="508392"/>
                      </a:lnTo>
                      <a:lnTo>
                        <a:pt x="816" y="508392"/>
                      </a:lnTo>
                      <a:close/>
                    </a:path>
                  </a:pathLst>
                </a:custGeom>
              </p:spPr>
            </p:pic>
            <p:pic>
              <p:nvPicPr>
                <p:cNvPr id="1461" name="Picture 1460">
                  <a:extLst>
                    <a:ext uri="{FF2B5EF4-FFF2-40B4-BE49-F238E27FC236}">
                      <a16:creationId xmlns:a16="http://schemas.microsoft.com/office/drawing/2014/main" id="{0E20951E-D2BC-41F5-9616-B78BD3C635FA}"/>
                    </a:ext>
                  </a:extLst>
                </p:cNvPr>
                <p:cNvPicPr>
                  <a:picLocks noChangeAspect="1"/>
                </p:cNvPicPr>
                <p:nvPr/>
              </p:nvPicPr>
              <p:blipFill>
                <a:blip r:embed="rId90"/>
                <a:stretch>
                  <a:fillRect/>
                </a:stretch>
              </p:blipFill>
              <p:spPr>
                <a:xfrm>
                  <a:off x="2560794" y="5070318"/>
                  <a:ext cx="715874" cy="531132"/>
                </a:xfrm>
                <a:custGeom>
                  <a:avLst/>
                  <a:gdLst>
                    <a:gd name="connsiteX0" fmla="*/ 637 w 715874"/>
                    <a:gd name="connsiteY0" fmla="*/ 318 h 531132"/>
                    <a:gd name="connsiteX1" fmla="*/ 716512 w 715874"/>
                    <a:gd name="connsiteY1" fmla="*/ 318 h 531132"/>
                    <a:gd name="connsiteX2" fmla="*/ 716512 w 715874"/>
                    <a:gd name="connsiteY2" fmla="*/ 531451 h 531132"/>
                    <a:gd name="connsiteX3" fmla="*/ 637 w 715874"/>
                    <a:gd name="connsiteY3" fmla="*/ 531451 h 531132"/>
                  </a:gdLst>
                  <a:ahLst/>
                  <a:cxnLst>
                    <a:cxn ang="0">
                      <a:pos x="connsiteX0" y="connsiteY0"/>
                    </a:cxn>
                    <a:cxn ang="0">
                      <a:pos x="connsiteX1" y="connsiteY1"/>
                    </a:cxn>
                    <a:cxn ang="0">
                      <a:pos x="connsiteX2" y="connsiteY2"/>
                    </a:cxn>
                    <a:cxn ang="0">
                      <a:pos x="connsiteX3" y="connsiteY3"/>
                    </a:cxn>
                  </a:cxnLst>
                  <a:rect l="l" t="t" r="r" b="b"/>
                  <a:pathLst>
                    <a:path w="715874" h="531132">
                      <a:moveTo>
                        <a:pt x="637" y="318"/>
                      </a:moveTo>
                      <a:lnTo>
                        <a:pt x="716512" y="318"/>
                      </a:lnTo>
                      <a:lnTo>
                        <a:pt x="716512" y="531451"/>
                      </a:lnTo>
                      <a:lnTo>
                        <a:pt x="637" y="531451"/>
                      </a:lnTo>
                      <a:close/>
                    </a:path>
                  </a:pathLst>
                </a:custGeom>
              </p:spPr>
            </p:pic>
            <p:pic>
              <p:nvPicPr>
                <p:cNvPr id="1462" name="Picture 1461">
                  <a:extLst>
                    <a:ext uri="{FF2B5EF4-FFF2-40B4-BE49-F238E27FC236}">
                      <a16:creationId xmlns:a16="http://schemas.microsoft.com/office/drawing/2014/main" id="{8E45462E-AF5F-4822-8477-034A94CC0B05}"/>
                    </a:ext>
                  </a:extLst>
                </p:cNvPr>
                <p:cNvPicPr>
                  <a:picLocks noChangeAspect="1"/>
                </p:cNvPicPr>
                <p:nvPr/>
              </p:nvPicPr>
              <p:blipFill>
                <a:blip r:embed="rId91"/>
                <a:stretch>
                  <a:fillRect/>
                </a:stretch>
              </p:blipFill>
              <p:spPr>
                <a:xfrm>
                  <a:off x="2283681" y="4383309"/>
                  <a:ext cx="912163" cy="687008"/>
                </a:xfrm>
                <a:custGeom>
                  <a:avLst/>
                  <a:gdLst>
                    <a:gd name="connsiteX0" fmla="*/ 589 w 912163"/>
                    <a:gd name="connsiteY0" fmla="*/ 199 h 687008"/>
                    <a:gd name="connsiteX1" fmla="*/ 912752 w 912163"/>
                    <a:gd name="connsiteY1" fmla="*/ 199 h 687008"/>
                    <a:gd name="connsiteX2" fmla="*/ 912752 w 912163"/>
                    <a:gd name="connsiteY2" fmla="*/ 687208 h 687008"/>
                    <a:gd name="connsiteX3" fmla="*/ 589 w 912163"/>
                    <a:gd name="connsiteY3" fmla="*/ 687208 h 687008"/>
                  </a:gdLst>
                  <a:ahLst/>
                  <a:cxnLst>
                    <a:cxn ang="0">
                      <a:pos x="connsiteX0" y="connsiteY0"/>
                    </a:cxn>
                    <a:cxn ang="0">
                      <a:pos x="connsiteX1" y="connsiteY1"/>
                    </a:cxn>
                    <a:cxn ang="0">
                      <a:pos x="connsiteX2" y="connsiteY2"/>
                    </a:cxn>
                    <a:cxn ang="0">
                      <a:pos x="connsiteX3" y="connsiteY3"/>
                    </a:cxn>
                  </a:cxnLst>
                  <a:rect l="l" t="t" r="r" b="b"/>
                  <a:pathLst>
                    <a:path w="912163" h="687008">
                      <a:moveTo>
                        <a:pt x="589" y="199"/>
                      </a:moveTo>
                      <a:lnTo>
                        <a:pt x="912752" y="199"/>
                      </a:lnTo>
                      <a:lnTo>
                        <a:pt x="912752" y="687208"/>
                      </a:lnTo>
                      <a:lnTo>
                        <a:pt x="589" y="687208"/>
                      </a:lnTo>
                      <a:close/>
                    </a:path>
                  </a:pathLst>
                </a:custGeom>
              </p:spPr>
            </p:pic>
            <p:pic>
              <p:nvPicPr>
                <p:cNvPr id="1463" name="Picture 1462">
                  <a:extLst>
                    <a:ext uri="{FF2B5EF4-FFF2-40B4-BE49-F238E27FC236}">
                      <a16:creationId xmlns:a16="http://schemas.microsoft.com/office/drawing/2014/main" id="{55C4C31F-8F02-4FAC-9362-9E9A7E0D4541}"/>
                    </a:ext>
                  </a:extLst>
                </p:cNvPr>
                <p:cNvPicPr>
                  <a:picLocks noChangeAspect="1"/>
                </p:cNvPicPr>
                <p:nvPr/>
              </p:nvPicPr>
              <p:blipFill>
                <a:blip r:embed="rId92"/>
                <a:stretch>
                  <a:fillRect/>
                </a:stretch>
              </p:blipFill>
              <p:spPr>
                <a:xfrm>
                  <a:off x="2555021" y="4423721"/>
                  <a:ext cx="675462" cy="698555"/>
                </a:xfrm>
                <a:custGeom>
                  <a:avLst/>
                  <a:gdLst>
                    <a:gd name="connsiteX0" fmla="*/ 636 w 675462"/>
                    <a:gd name="connsiteY0" fmla="*/ 206 h 698555"/>
                    <a:gd name="connsiteX1" fmla="*/ 676099 w 675462"/>
                    <a:gd name="connsiteY1" fmla="*/ 206 h 698555"/>
                    <a:gd name="connsiteX2" fmla="*/ 676099 w 675462"/>
                    <a:gd name="connsiteY2" fmla="*/ 698761 h 698555"/>
                    <a:gd name="connsiteX3" fmla="*/ 636 w 675462"/>
                    <a:gd name="connsiteY3" fmla="*/ 698761 h 698555"/>
                  </a:gdLst>
                  <a:ahLst/>
                  <a:cxnLst>
                    <a:cxn ang="0">
                      <a:pos x="connsiteX0" y="connsiteY0"/>
                    </a:cxn>
                    <a:cxn ang="0">
                      <a:pos x="connsiteX1" y="connsiteY1"/>
                    </a:cxn>
                    <a:cxn ang="0">
                      <a:pos x="connsiteX2" y="connsiteY2"/>
                    </a:cxn>
                    <a:cxn ang="0">
                      <a:pos x="connsiteX3" y="connsiteY3"/>
                    </a:cxn>
                  </a:cxnLst>
                  <a:rect l="l" t="t" r="r" b="b"/>
                  <a:pathLst>
                    <a:path w="675462" h="698555">
                      <a:moveTo>
                        <a:pt x="636" y="206"/>
                      </a:moveTo>
                      <a:lnTo>
                        <a:pt x="676099" y="206"/>
                      </a:lnTo>
                      <a:lnTo>
                        <a:pt x="676099" y="698761"/>
                      </a:lnTo>
                      <a:lnTo>
                        <a:pt x="636" y="698761"/>
                      </a:lnTo>
                      <a:close/>
                    </a:path>
                  </a:pathLst>
                </a:custGeom>
              </p:spPr>
            </p:pic>
            <p:pic>
              <p:nvPicPr>
                <p:cNvPr id="1464" name="Picture 1463">
                  <a:extLst>
                    <a:ext uri="{FF2B5EF4-FFF2-40B4-BE49-F238E27FC236}">
                      <a16:creationId xmlns:a16="http://schemas.microsoft.com/office/drawing/2014/main" id="{793C0FB2-5EC0-485A-B588-3719D27EFF74}"/>
                    </a:ext>
                  </a:extLst>
                </p:cNvPr>
                <p:cNvPicPr>
                  <a:picLocks noChangeAspect="1"/>
                </p:cNvPicPr>
                <p:nvPr/>
              </p:nvPicPr>
              <p:blipFill>
                <a:blip r:embed="rId93"/>
                <a:stretch>
                  <a:fillRect/>
                </a:stretch>
              </p:blipFill>
              <p:spPr>
                <a:xfrm>
                  <a:off x="2895639" y="4163928"/>
                  <a:ext cx="392576" cy="646596"/>
                </a:xfrm>
                <a:custGeom>
                  <a:avLst/>
                  <a:gdLst>
                    <a:gd name="connsiteX0" fmla="*/ 695 w 392576"/>
                    <a:gd name="connsiteY0" fmla="*/ 161 h 646596"/>
                    <a:gd name="connsiteX1" fmla="*/ 393272 w 392576"/>
                    <a:gd name="connsiteY1" fmla="*/ 161 h 646596"/>
                    <a:gd name="connsiteX2" fmla="*/ 393272 w 392576"/>
                    <a:gd name="connsiteY2" fmla="*/ 646757 h 646596"/>
                    <a:gd name="connsiteX3" fmla="*/ 695 w 392576"/>
                    <a:gd name="connsiteY3" fmla="*/ 646757 h 646596"/>
                  </a:gdLst>
                  <a:ahLst/>
                  <a:cxnLst>
                    <a:cxn ang="0">
                      <a:pos x="connsiteX0" y="connsiteY0"/>
                    </a:cxn>
                    <a:cxn ang="0">
                      <a:pos x="connsiteX1" y="connsiteY1"/>
                    </a:cxn>
                    <a:cxn ang="0">
                      <a:pos x="connsiteX2" y="connsiteY2"/>
                    </a:cxn>
                    <a:cxn ang="0">
                      <a:pos x="connsiteX3" y="connsiteY3"/>
                    </a:cxn>
                  </a:cxnLst>
                  <a:rect l="l" t="t" r="r" b="b"/>
                  <a:pathLst>
                    <a:path w="392576" h="646596">
                      <a:moveTo>
                        <a:pt x="695" y="161"/>
                      </a:moveTo>
                      <a:lnTo>
                        <a:pt x="393272" y="161"/>
                      </a:lnTo>
                      <a:lnTo>
                        <a:pt x="393272" y="646757"/>
                      </a:lnTo>
                      <a:lnTo>
                        <a:pt x="695" y="646757"/>
                      </a:lnTo>
                      <a:close/>
                    </a:path>
                  </a:pathLst>
                </a:custGeom>
              </p:spPr>
            </p:pic>
            <p:pic>
              <p:nvPicPr>
                <p:cNvPr id="1465" name="Picture 1464">
                  <a:extLst>
                    <a:ext uri="{FF2B5EF4-FFF2-40B4-BE49-F238E27FC236}">
                      <a16:creationId xmlns:a16="http://schemas.microsoft.com/office/drawing/2014/main" id="{F134988E-385C-4E7B-B94C-5416E853BB53}"/>
                    </a:ext>
                  </a:extLst>
                </p:cNvPr>
                <p:cNvPicPr>
                  <a:picLocks noChangeAspect="1"/>
                </p:cNvPicPr>
                <p:nvPr/>
              </p:nvPicPr>
              <p:blipFill>
                <a:blip r:embed="rId94"/>
                <a:stretch>
                  <a:fillRect/>
                </a:stretch>
              </p:blipFill>
              <p:spPr>
                <a:xfrm>
                  <a:off x="3166978" y="4175475"/>
                  <a:ext cx="727421" cy="825565"/>
                </a:xfrm>
                <a:custGeom>
                  <a:avLst/>
                  <a:gdLst>
                    <a:gd name="connsiteX0" fmla="*/ 742 w 727421"/>
                    <a:gd name="connsiteY0" fmla="*/ 163 h 825565"/>
                    <a:gd name="connsiteX1" fmla="*/ 728164 w 727421"/>
                    <a:gd name="connsiteY1" fmla="*/ 163 h 825565"/>
                    <a:gd name="connsiteX2" fmla="*/ 728164 w 727421"/>
                    <a:gd name="connsiteY2" fmla="*/ 825728 h 825565"/>
                    <a:gd name="connsiteX3" fmla="*/ 742 w 727421"/>
                    <a:gd name="connsiteY3" fmla="*/ 825728 h 825565"/>
                  </a:gdLst>
                  <a:ahLst/>
                  <a:cxnLst>
                    <a:cxn ang="0">
                      <a:pos x="connsiteX0" y="connsiteY0"/>
                    </a:cxn>
                    <a:cxn ang="0">
                      <a:pos x="connsiteX1" y="connsiteY1"/>
                    </a:cxn>
                    <a:cxn ang="0">
                      <a:pos x="connsiteX2" y="connsiteY2"/>
                    </a:cxn>
                    <a:cxn ang="0">
                      <a:pos x="connsiteX3" y="connsiteY3"/>
                    </a:cxn>
                  </a:cxnLst>
                  <a:rect l="l" t="t" r="r" b="b"/>
                  <a:pathLst>
                    <a:path w="727421" h="825565">
                      <a:moveTo>
                        <a:pt x="742" y="163"/>
                      </a:moveTo>
                      <a:lnTo>
                        <a:pt x="728164" y="163"/>
                      </a:lnTo>
                      <a:lnTo>
                        <a:pt x="728164" y="825728"/>
                      </a:lnTo>
                      <a:lnTo>
                        <a:pt x="742" y="825728"/>
                      </a:lnTo>
                      <a:close/>
                    </a:path>
                  </a:pathLst>
                </a:custGeom>
              </p:spPr>
            </p:pic>
            <p:grpSp>
              <p:nvGrpSpPr>
                <p:cNvPr id="1466" name="Graphic 3">
                  <a:extLst>
                    <a:ext uri="{FF2B5EF4-FFF2-40B4-BE49-F238E27FC236}">
                      <a16:creationId xmlns:a16="http://schemas.microsoft.com/office/drawing/2014/main" id="{FD11A6D8-3DCB-4C35-90E0-5A5BA824A1E6}"/>
                    </a:ext>
                  </a:extLst>
                </p:cNvPr>
                <p:cNvGrpSpPr/>
                <p:nvPr/>
              </p:nvGrpSpPr>
              <p:grpSpPr>
                <a:xfrm>
                  <a:off x="3974671" y="4407714"/>
                  <a:ext cx="375810" cy="939716"/>
                  <a:chOff x="3974671" y="4407714"/>
                  <a:chExt cx="375810" cy="939716"/>
                </a:xfrm>
                <a:solidFill>
                  <a:srgbClr val="EEEEEE"/>
                </a:solidFill>
              </p:grpSpPr>
              <p:pic>
                <p:nvPicPr>
                  <p:cNvPr id="1505" name="Picture 1504">
                    <a:extLst>
                      <a:ext uri="{FF2B5EF4-FFF2-40B4-BE49-F238E27FC236}">
                        <a16:creationId xmlns:a16="http://schemas.microsoft.com/office/drawing/2014/main" id="{8ED4095E-EA4D-4D62-BE3A-70C8CC07B0B5}"/>
                      </a:ext>
                    </a:extLst>
                  </p:cNvPr>
                  <p:cNvPicPr>
                    <a:picLocks noChangeAspect="1"/>
                  </p:cNvPicPr>
                  <p:nvPr/>
                </p:nvPicPr>
                <p:blipFill>
                  <a:blip r:embed="rId95"/>
                  <a:stretch>
                    <a:fillRect/>
                  </a:stretch>
                </p:blipFill>
                <p:spPr>
                  <a:xfrm>
                    <a:off x="4021410" y="4441041"/>
                    <a:ext cx="329071" cy="906389"/>
                  </a:xfrm>
                  <a:custGeom>
                    <a:avLst/>
                    <a:gdLst>
                      <a:gd name="connsiteX0" fmla="*/ 890 w 329071"/>
                      <a:gd name="connsiteY0" fmla="*/ 209 h 906389"/>
                      <a:gd name="connsiteX1" fmla="*/ 329962 w 329071"/>
                      <a:gd name="connsiteY1" fmla="*/ 209 h 906389"/>
                      <a:gd name="connsiteX2" fmla="*/ 329962 w 329071"/>
                      <a:gd name="connsiteY2" fmla="*/ 906599 h 906389"/>
                      <a:gd name="connsiteX3" fmla="*/ 890 w 329071"/>
                      <a:gd name="connsiteY3" fmla="*/ 906599 h 906389"/>
                    </a:gdLst>
                    <a:ahLst/>
                    <a:cxnLst>
                      <a:cxn ang="0">
                        <a:pos x="connsiteX0" y="connsiteY0"/>
                      </a:cxn>
                      <a:cxn ang="0">
                        <a:pos x="connsiteX1" y="connsiteY1"/>
                      </a:cxn>
                      <a:cxn ang="0">
                        <a:pos x="connsiteX2" y="connsiteY2"/>
                      </a:cxn>
                      <a:cxn ang="0">
                        <a:pos x="connsiteX3" y="connsiteY3"/>
                      </a:cxn>
                    </a:cxnLst>
                    <a:rect l="l" t="t" r="r" b="b"/>
                    <a:pathLst>
                      <a:path w="329071" h="906389">
                        <a:moveTo>
                          <a:pt x="890" y="209"/>
                        </a:moveTo>
                        <a:lnTo>
                          <a:pt x="329962" y="209"/>
                        </a:lnTo>
                        <a:lnTo>
                          <a:pt x="329962" y="906599"/>
                        </a:lnTo>
                        <a:lnTo>
                          <a:pt x="890" y="906599"/>
                        </a:lnTo>
                        <a:close/>
                      </a:path>
                    </a:pathLst>
                  </a:custGeom>
                </p:spPr>
              </p:pic>
              <p:sp>
                <p:nvSpPr>
                  <p:cNvPr id="1506" name="Freeform: Shape 1505">
                    <a:extLst>
                      <a:ext uri="{FF2B5EF4-FFF2-40B4-BE49-F238E27FC236}">
                        <a16:creationId xmlns:a16="http://schemas.microsoft.com/office/drawing/2014/main" id="{01ED6E0B-069D-46C6-AEE4-D57B8F54D35E}"/>
                      </a:ext>
                    </a:extLst>
                  </p:cNvPr>
                  <p:cNvSpPr/>
                  <p:nvPr/>
                </p:nvSpPr>
                <p:spPr>
                  <a:xfrm>
                    <a:off x="3974671" y="4407714"/>
                    <a:ext cx="298550" cy="118732"/>
                  </a:xfrm>
                  <a:custGeom>
                    <a:avLst/>
                    <a:gdLst>
                      <a:gd name="connsiteX0" fmla="*/ 41224 w 298550"/>
                      <a:gd name="connsiteY0" fmla="*/ 118733 h 118732"/>
                      <a:gd name="connsiteX1" fmla="*/ 294378 w 298550"/>
                      <a:gd name="connsiteY1" fmla="*/ 83516 h 118732"/>
                      <a:gd name="connsiteX2" fmla="*/ 288548 w 298550"/>
                      <a:gd name="connsiteY2" fmla="*/ 59327 h 118732"/>
                      <a:gd name="connsiteX3" fmla="*/ 48383 w 298550"/>
                      <a:gd name="connsiteY3" fmla="*/ 8465 h 118732"/>
                      <a:gd name="connsiteX4" fmla="*/ 11031 w 298550"/>
                      <a:gd name="connsiteY4" fmla="*/ 26766 h 118732"/>
                      <a:gd name="connsiteX5" fmla="*/ 43130 w 298550"/>
                      <a:gd name="connsiteY5" fmla="*/ 105166 h 11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550" h="118732">
                        <a:moveTo>
                          <a:pt x="41224" y="118733"/>
                        </a:moveTo>
                        <a:cubicBezTo>
                          <a:pt x="94742" y="38832"/>
                          <a:pt x="221117" y="21281"/>
                          <a:pt x="294378" y="83516"/>
                        </a:cubicBezTo>
                        <a:cubicBezTo>
                          <a:pt x="303269" y="79071"/>
                          <a:pt x="296341" y="65504"/>
                          <a:pt x="288548" y="59327"/>
                        </a:cubicBezTo>
                        <a:cubicBezTo>
                          <a:pt x="222098" y="6617"/>
                          <a:pt x="130478" y="-12780"/>
                          <a:pt x="48383" y="8465"/>
                        </a:cubicBezTo>
                        <a:cubicBezTo>
                          <a:pt x="34816" y="11987"/>
                          <a:pt x="20960" y="16836"/>
                          <a:pt x="11031" y="26766"/>
                        </a:cubicBezTo>
                        <a:cubicBezTo>
                          <a:pt x="-14314" y="52226"/>
                          <a:pt x="7220" y="104819"/>
                          <a:pt x="43130" y="105166"/>
                        </a:cubicBezTo>
                      </a:path>
                    </a:pathLst>
                  </a:custGeom>
                  <a:solidFill>
                    <a:srgbClr val="EEEEEE"/>
                  </a:solidFill>
                  <a:ln w="5770" cap="flat">
                    <a:noFill/>
                    <a:prstDash val="solid"/>
                    <a:miter/>
                  </a:ln>
                </p:spPr>
                <p:txBody>
                  <a:bodyPr rtlCol="0" anchor="ctr"/>
                  <a:lstStyle/>
                  <a:p>
                    <a:endParaRPr lang="th-TH"/>
                  </a:p>
                </p:txBody>
              </p:sp>
            </p:grpSp>
            <p:pic>
              <p:nvPicPr>
                <p:cNvPr id="1467" name="Picture 1466">
                  <a:extLst>
                    <a:ext uri="{FF2B5EF4-FFF2-40B4-BE49-F238E27FC236}">
                      <a16:creationId xmlns:a16="http://schemas.microsoft.com/office/drawing/2014/main" id="{2B231DE7-E6A3-4160-8607-32FC2A97DA6A}"/>
                    </a:ext>
                  </a:extLst>
                </p:cNvPr>
                <p:cNvPicPr>
                  <a:picLocks noChangeAspect="1"/>
                </p:cNvPicPr>
                <p:nvPr/>
              </p:nvPicPr>
              <p:blipFill>
                <a:blip r:embed="rId96"/>
                <a:stretch>
                  <a:fillRect/>
                </a:stretch>
              </p:blipFill>
              <p:spPr>
                <a:xfrm>
                  <a:off x="3686565" y="4279392"/>
                  <a:ext cx="444535" cy="831338"/>
                </a:xfrm>
                <a:custGeom>
                  <a:avLst/>
                  <a:gdLst>
                    <a:gd name="connsiteX0" fmla="*/ 832 w 444535"/>
                    <a:gd name="connsiteY0" fmla="*/ 181 h 831338"/>
                    <a:gd name="connsiteX1" fmla="*/ 445367 w 444535"/>
                    <a:gd name="connsiteY1" fmla="*/ 181 h 831338"/>
                    <a:gd name="connsiteX2" fmla="*/ 445367 w 444535"/>
                    <a:gd name="connsiteY2" fmla="*/ 831519 h 831338"/>
                    <a:gd name="connsiteX3" fmla="*/ 832 w 444535"/>
                    <a:gd name="connsiteY3" fmla="*/ 831519 h 831338"/>
                  </a:gdLst>
                  <a:ahLst/>
                  <a:cxnLst>
                    <a:cxn ang="0">
                      <a:pos x="connsiteX0" y="connsiteY0"/>
                    </a:cxn>
                    <a:cxn ang="0">
                      <a:pos x="connsiteX1" y="connsiteY1"/>
                    </a:cxn>
                    <a:cxn ang="0">
                      <a:pos x="connsiteX2" y="connsiteY2"/>
                    </a:cxn>
                    <a:cxn ang="0">
                      <a:pos x="connsiteX3" y="connsiteY3"/>
                    </a:cxn>
                  </a:cxnLst>
                  <a:rect l="l" t="t" r="r" b="b"/>
                  <a:pathLst>
                    <a:path w="444535" h="831338">
                      <a:moveTo>
                        <a:pt x="832" y="181"/>
                      </a:moveTo>
                      <a:lnTo>
                        <a:pt x="445367" y="181"/>
                      </a:lnTo>
                      <a:lnTo>
                        <a:pt x="445367" y="831519"/>
                      </a:lnTo>
                      <a:lnTo>
                        <a:pt x="832" y="831519"/>
                      </a:lnTo>
                      <a:close/>
                    </a:path>
                  </a:pathLst>
                </a:custGeom>
              </p:spPr>
            </p:pic>
            <p:pic>
              <p:nvPicPr>
                <p:cNvPr id="1468" name="Picture 1467">
                  <a:extLst>
                    <a:ext uri="{FF2B5EF4-FFF2-40B4-BE49-F238E27FC236}">
                      <a16:creationId xmlns:a16="http://schemas.microsoft.com/office/drawing/2014/main" id="{111EE92F-4268-4CAB-8B46-E6AF5B7F6F32}"/>
                    </a:ext>
                  </a:extLst>
                </p:cNvPr>
                <p:cNvPicPr>
                  <a:picLocks noChangeAspect="1"/>
                </p:cNvPicPr>
                <p:nvPr/>
              </p:nvPicPr>
              <p:blipFill>
                <a:blip r:embed="rId97"/>
                <a:stretch>
                  <a:fillRect/>
                </a:stretch>
              </p:blipFill>
              <p:spPr>
                <a:xfrm>
                  <a:off x="3830895" y="4954854"/>
                  <a:ext cx="727421" cy="565772"/>
                </a:xfrm>
                <a:custGeom>
                  <a:avLst/>
                  <a:gdLst>
                    <a:gd name="connsiteX0" fmla="*/ 857 w 727421"/>
                    <a:gd name="connsiteY0" fmla="*/ 298 h 565772"/>
                    <a:gd name="connsiteX1" fmla="*/ 728279 w 727421"/>
                    <a:gd name="connsiteY1" fmla="*/ 298 h 565772"/>
                    <a:gd name="connsiteX2" fmla="*/ 728279 w 727421"/>
                    <a:gd name="connsiteY2" fmla="*/ 566070 h 565772"/>
                    <a:gd name="connsiteX3" fmla="*/ 857 w 727421"/>
                    <a:gd name="connsiteY3" fmla="*/ 566070 h 565772"/>
                  </a:gdLst>
                  <a:ahLst/>
                  <a:cxnLst>
                    <a:cxn ang="0">
                      <a:pos x="connsiteX0" y="connsiteY0"/>
                    </a:cxn>
                    <a:cxn ang="0">
                      <a:pos x="connsiteX1" y="connsiteY1"/>
                    </a:cxn>
                    <a:cxn ang="0">
                      <a:pos x="connsiteX2" y="connsiteY2"/>
                    </a:cxn>
                    <a:cxn ang="0">
                      <a:pos x="connsiteX3" y="connsiteY3"/>
                    </a:cxn>
                  </a:cxnLst>
                  <a:rect l="l" t="t" r="r" b="b"/>
                  <a:pathLst>
                    <a:path w="727421" h="565772">
                      <a:moveTo>
                        <a:pt x="857" y="298"/>
                      </a:moveTo>
                      <a:lnTo>
                        <a:pt x="728279" y="298"/>
                      </a:lnTo>
                      <a:lnTo>
                        <a:pt x="728279" y="566070"/>
                      </a:lnTo>
                      <a:lnTo>
                        <a:pt x="857" y="566070"/>
                      </a:lnTo>
                      <a:close/>
                    </a:path>
                  </a:pathLst>
                </a:custGeom>
              </p:spPr>
            </p:pic>
            <p:pic>
              <p:nvPicPr>
                <p:cNvPr id="1469" name="Picture 1468">
                  <a:extLst>
                    <a:ext uri="{FF2B5EF4-FFF2-40B4-BE49-F238E27FC236}">
                      <a16:creationId xmlns:a16="http://schemas.microsoft.com/office/drawing/2014/main" id="{6DA5C80E-B1FB-4406-9D47-8B3E513EE35C}"/>
                    </a:ext>
                  </a:extLst>
                </p:cNvPr>
                <p:cNvPicPr>
                  <a:picLocks noChangeAspect="1"/>
                </p:cNvPicPr>
                <p:nvPr/>
              </p:nvPicPr>
              <p:blipFill>
                <a:blip r:embed="rId98"/>
                <a:stretch>
                  <a:fillRect/>
                </a:stretch>
              </p:blipFill>
              <p:spPr>
                <a:xfrm>
                  <a:off x="3830895" y="5220421"/>
                  <a:ext cx="508040" cy="282886"/>
                </a:xfrm>
                <a:custGeom>
                  <a:avLst/>
                  <a:gdLst>
                    <a:gd name="connsiteX0" fmla="*/ 857 w 508040"/>
                    <a:gd name="connsiteY0" fmla="*/ 344 h 282886"/>
                    <a:gd name="connsiteX1" fmla="*/ 508898 w 508040"/>
                    <a:gd name="connsiteY1" fmla="*/ 344 h 282886"/>
                    <a:gd name="connsiteX2" fmla="*/ 508898 w 508040"/>
                    <a:gd name="connsiteY2" fmla="*/ 283230 h 282886"/>
                    <a:gd name="connsiteX3" fmla="*/ 857 w 508040"/>
                    <a:gd name="connsiteY3" fmla="*/ 283230 h 282886"/>
                  </a:gdLst>
                  <a:ahLst/>
                  <a:cxnLst>
                    <a:cxn ang="0">
                      <a:pos x="connsiteX0" y="connsiteY0"/>
                    </a:cxn>
                    <a:cxn ang="0">
                      <a:pos x="connsiteX1" y="connsiteY1"/>
                    </a:cxn>
                    <a:cxn ang="0">
                      <a:pos x="connsiteX2" y="connsiteY2"/>
                    </a:cxn>
                    <a:cxn ang="0">
                      <a:pos x="connsiteX3" y="connsiteY3"/>
                    </a:cxn>
                  </a:cxnLst>
                  <a:rect l="l" t="t" r="r" b="b"/>
                  <a:pathLst>
                    <a:path w="508040" h="282886">
                      <a:moveTo>
                        <a:pt x="857" y="344"/>
                      </a:moveTo>
                      <a:lnTo>
                        <a:pt x="508898" y="344"/>
                      </a:lnTo>
                      <a:lnTo>
                        <a:pt x="508898" y="283230"/>
                      </a:lnTo>
                      <a:lnTo>
                        <a:pt x="857" y="283230"/>
                      </a:lnTo>
                      <a:close/>
                    </a:path>
                  </a:pathLst>
                </a:custGeom>
              </p:spPr>
            </p:pic>
            <p:pic>
              <p:nvPicPr>
                <p:cNvPr id="1470" name="Picture 1469">
                  <a:extLst>
                    <a:ext uri="{FF2B5EF4-FFF2-40B4-BE49-F238E27FC236}">
                      <a16:creationId xmlns:a16="http://schemas.microsoft.com/office/drawing/2014/main" id="{16F9DC3D-D720-4F06-8D7F-62368F2D64FE}"/>
                    </a:ext>
                  </a:extLst>
                </p:cNvPr>
                <p:cNvPicPr>
                  <a:picLocks noChangeAspect="1"/>
                </p:cNvPicPr>
                <p:nvPr/>
              </p:nvPicPr>
              <p:blipFill>
                <a:blip r:embed="rId99"/>
                <a:stretch>
                  <a:fillRect/>
                </a:stretch>
              </p:blipFill>
              <p:spPr>
                <a:xfrm>
                  <a:off x="2826360" y="4666195"/>
                  <a:ext cx="594637" cy="646596"/>
                </a:xfrm>
                <a:custGeom>
                  <a:avLst/>
                  <a:gdLst>
                    <a:gd name="connsiteX0" fmla="*/ 683 w 594637"/>
                    <a:gd name="connsiteY0" fmla="*/ 248 h 646596"/>
                    <a:gd name="connsiteX1" fmla="*/ 595321 w 594637"/>
                    <a:gd name="connsiteY1" fmla="*/ 248 h 646596"/>
                    <a:gd name="connsiteX2" fmla="*/ 595321 w 594637"/>
                    <a:gd name="connsiteY2" fmla="*/ 646844 h 646596"/>
                    <a:gd name="connsiteX3" fmla="*/ 683 w 594637"/>
                    <a:gd name="connsiteY3" fmla="*/ 646844 h 646596"/>
                  </a:gdLst>
                  <a:ahLst/>
                  <a:cxnLst>
                    <a:cxn ang="0">
                      <a:pos x="connsiteX0" y="connsiteY0"/>
                    </a:cxn>
                    <a:cxn ang="0">
                      <a:pos x="connsiteX1" y="connsiteY1"/>
                    </a:cxn>
                    <a:cxn ang="0">
                      <a:pos x="connsiteX2" y="connsiteY2"/>
                    </a:cxn>
                    <a:cxn ang="0">
                      <a:pos x="connsiteX3" y="connsiteY3"/>
                    </a:cxn>
                  </a:cxnLst>
                  <a:rect l="l" t="t" r="r" b="b"/>
                  <a:pathLst>
                    <a:path w="594637" h="646596">
                      <a:moveTo>
                        <a:pt x="683" y="248"/>
                      </a:moveTo>
                      <a:lnTo>
                        <a:pt x="595321" y="248"/>
                      </a:lnTo>
                      <a:lnTo>
                        <a:pt x="595321" y="646844"/>
                      </a:lnTo>
                      <a:lnTo>
                        <a:pt x="683" y="646844"/>
                      </a:lnTo>
                      <a:close/>
                    </a:path>
                  </a:pathLst>
                </a:custGeom>
              </p:spPr>
            </p:pic>
            <p:pic>
              <p:nvPicPr>
                <p:cNvPr id="1471" name="Picture 1470">
                  <a:extLst>
                    <a:ext uri="{FF2B5EF4-FFF2-40B4-BE49-F238E27FC236}">
                      <a16:creationId xmlns:a16="http://schemas.microsoft.com/office/drawing/2014/main" id="{54A2A231-ECED-4C11-A628-4B859CFA5553}"/>
                    </a:ext>
                  </a:extLst>
                </p:cNvPr>
                <p:cNvPicPr>
                  <a:picLocks noChangeAspect="1"/>
                </p:cNvPicPr>
                <p:nvPr/>
              </p:nvPicPr>
              <p:blipFill>
                <a:blip r:embed="rId100"/>
                <a:stretch>
                  <a:fillRect/>
                </a:stretch>
              </p:blipFill>
              <p:spPr>
                <a:xfrm>
                  <a:off x="3045741" y="4712381"/>
                  <a:ext cx="496493" cy="773606"/>
                </a:xfrm>
                <a:custGeom>
                  <a:avLst/>
                  <a:gdLst>
                    <a:gd name="connsiteX0" fmla="*/ 721 w 496493"/>
                    <a:gd name="connsiteY0" fmla="*/ 256 h 773606"/>
                    <a:gd name="connsiteX1" fmla="*/ 497215 w 496493"/>
                    <a:gd name="connsiteY1" fmla="*/ 256 h 773606"/>
                    <a:gd name="connsiteX2" fmla="*/ 497215 w 496493"/>
                    <a:gd name="connsiteY2" fmla="*/ 773862 h 773606"/>
                    <a:gd name="connsiteX3" fmla="*/ 721 w 496493"/>
                    <a:gd name="connsiteY3" fmla="*/ 773862 h 773606"/>
                  </a:gdLst>
                  <a:ahLst/>
                  <a:cxnLst>
                    <a:cxn ang="0">
                      <a:pos x="connsiteX0" y="connsiteY0"/>
                    </a:cxn>
                    <a:cxn ang="0">
                      <a:pos x="connsiteX1" y="connsiteY1"/>
                    </a:cxn>
                    <a:cxn ang="0">
                      <a:pos x="connsiteX2" y="connsiteY2"/>
                    </a:cxn>
                    <a:cxn ang="0">
                      <a:pos x="connsiteX3" y="connsiteY3"/>
                    </a:cxn>
                  </a:cxnLst>
                  <a:rect l="l" t="t" r="r" b="b"/>
                  <a:pathLst>
                    <a:path w="496493" h="773606">
                      <a:moveTo>
                        <a:pt x="721" y="256"/>
                      </a:moveTo>
                      <a:lnTo>
                        <a:pt x="497215" y="256"/>
                      </a:lnTo>
                      <a:lnTo>
                        <a:pt x="497215" y="773862"/>
                      </a:lnTo>
                      <a:lnTo>
                        <a:pt x="721" y="773862"/>
                      </a:lnTo>
                      <a:close/>
                    </a:path>
                  </a:pathLst>
                </a:custGeom>
              </p:spPr>
            </p:pic>
            <p:pic>
              <p:nvPicPr>
                <p:cNvPr id="1472" name="Picture 1471">
                  <a:extLst>
                    <a:ext uri="{FF2B5EF4-FFF2-40B4-BE49-F238E27FC236}">
                      <a16:creationId xmlns:a16="http://schemas.microsoft.com/office/drawing/2014/main" id="{9C36D0A1-4F47-4C01-AAA1-62FD74E26EB8}"/>
                    </a:ext>
                  </a:extLst>
                </p:cNvPr>
                <p:cNvPicPr>
                  <a:picLocks noChangeAspect="1"/>
                </p:cNvPicPr>
                <p:nvPr/>
              </p:nvPicPr>
              <p:blipFill>
                <a:blip r:embed="rId101"/>
                <a:stretch>
                  <a:fillRect/>
                </a:stretch>
              </p:blipFill>
              <p:spPr>
                <a:xfrm>
                  <a:off x="3640379" y="4614237"/>
                  <a:ext cx="611957" cy="617730"/>
                </a:xfrm>
                <a:custGeom>
                  <a:avLst/>
                  <a:gdLst>
                    <a:gd name="connsiteX0" fmla="*/ 824 w 611957"/>
                    <a:gd name="connsiteY0" fmla="*/ 239 h 617730"/>
                    <a:gd name="connsiteX1" fmla="*/ 612782 w 611957"/>
                    <a:gd name="connsiteY1" fmla="*/ 239 h 617730"/>
                    <a:gd name="connsiteX2" fmla="*/ 612782 w 611957"/>
                    <a:gd name="connsiteY2" fmla="*/ 617969 h 617730"/>
                    <a:gd name="connsiteX3" fmla="*/ 824 w 611957"/>
                    <a:gd name="connsiteY3" fmla="*/ 617969 h 617730"/>
                  </a:gdLst>
                  <a:ahLst/>
                  <a:cxnLst>
                    <a:cxn ang="0">
                      <a:pos x="connsiteX0" y="connsiteY0"/>
                    </a:cxn>
                    <a:cxn ang="0">
                      <a:pos x="connsiteX1" y="connsiteY1"/>
                    </a:cxn>
                    <a:cxn ang="0">
                      <a:pos x="connsiteX2" y="connsiteY2"/>
                    </a:cxn>
                    <a:cxn ang="0">
                      <a:pos x="connsiteX3" y="connsiteY3"/>
                    </a:cxn>
                  </a:cxnLst>
                  <a:rect l="l" t="t" r="r" b="b"/>
                  <a:pathLst>
                    <a:path w="611957" h="617730">
                      <a:moveTo>
                        <a:pt x="824" y="239"/>
                      </a:moveTo>
                      <a:lnTo>
                        <a:pt x="612782" y="239"/>
                      </a:lnTo>
                      <a:lnTo>
                        <a:pt x="612782" y="617969"/>
                      </a:lnTo>
                      <a:lnTo>
                        <a:pt x="824" y="617969"/>
                      </a:lnTo>
                      <a:close/>
                    </a:path>
                  </a:pathLst>
                </a:custGeom>
              </p:spPr>
            </p:pic>
            <p:pic>
              <p:nvPicPr>
                <p:cNvPr id="1473" name="Picture 1472">
                  <a:extLst>
                    <a:ext uri="{FF2B5EF4-FFF2-40B4-BE49-F238E27FC236}">
                      <a16:creationId xmlns:a16="http://schemas.microsoft.com/office/drawing/2014/main" id="{14DB4245-7FB3-46A0-B2FB-6E9FFC0F5719}"/>
                    </a:ext>
                  </a:extLst>
                </p:cNvPr>
                <p:cNvPicPr>
                  <a:picLocks noChangeAspect="1"/>
                </p:cNvPicPr>
                <p:nvPr/>
              </p:nvPicPr>
              <p:blipFill>
                <a:blip r:embed="rId102"/>
                <a:stretch>
                  <a:fillRect/>
                </a:stretch>
              </p:blipFill>
              <p:spPr>
                <a:xfrm>
                  <a:off x="3496050" y="4723927"/>
                  <a:ext cx="738967" cy="675462"/>
                </a:xfrm>
                <a:custGeom>
                  <a:avLst/>
                  <a:gdLst>
                    <a:gd name="connsiteX0" fmla="*/ 799 w 738967"/>
                    <a:gd name="connsiteY0" fmla="*/ 258 h 675462"/>
                    <a:gd name="connsiteX1" fmla="*/ 739767 w 738967"/>
                    <a:gd name="connsiteY1" fmla="*/ 258 h 675462"/>
                    <a:gd name="connsiteX2" fmla="*/ 739767 w 738967"/>
                    <a:gd name="connsiteY2" fmla="*/ 675720 h 675462"/>
                    <a:gd name="connsiteX3" fmla="*/ 799 w 738967"/>
                    <a:gd name="connsiteY3" fmla="*/ 675720 h 675462"/>
                  </a:gdLst>
                  <a:ahLst/>
                  <a:cxnLst>
                    <a:cxn ang="0">
                      <a:pos x="connsiteX0" y="connsiteY0"/>
                    </a:cxn>
                    <a:cxn ang="0">
                      <a:pos x="connsiteX1" y="connsiteY1"/>
                    </a:cxn>
                    <a:cxn ang="0">
                      <a:pos x="connsiteX2" y="connsiteY2"/>
                    </a:cxn>
                    <a:cxn ang="0">
                      <a:pos x="connsiteX3" y="connsiteY3"/>
                    </a:cxn>
                  </a:cxnLst>
                  <a:rect l="l" t="t" r="r" b="b"/>
                  <a:pathLst>
                    <a:path w="738967" h="675462">
                      <a:moveTo>
                        <a:pt x="799" y="258"/>
                      </a:moveTo>
                      <a:lnTo>
                        <a:pt x="739767" y="258"/>
                      </a:lnTo>
                      <a:lnTo>
                        <a:pt x="739767" y="675720"/>
                      </a:lnTo>
                      <a:lnTo>
                        <a:pt x="799" y="675720"/>
                      </a:lnTo>
                      <a:close/>
                    </a:path>
                  </a:pathLst>
                </a:custGeom>
              </p:spPr>
            </p:pic>
            <p:pic>
              <p:nvPicPr>
                <p:cNvPr id="1474" name="Picture 1473">
                  <a:extLst>
                    <a:ext uri="{FF2B5EF4-FFF2-40B4-BE49-F238E27FC236}">
                      <a16:creationId xmlns:a16="http://schemas.microsoft.com/office/drawing/2014/main" id="{6C4E896A-7DF4-4F4F-82E0-97BB5AA591B5}"/>
                    </a:ext>
                  </a:extLst>
                </p:cNvPr>
                <p:cNvPicPr>
                  <a:picLocks noChangeAspect="1"/>
                </p:cNvPicPr>
                <p:nvPr/>
              </p:nvPicPr>
              <p:blipFill>
                <a:blip r:embed="rId103"/>
                <a:stretch>
                  <a:fillRect/>
                </a:stretch>
              </p:blipFill>
              <p:spPr>
                <a:xfrm>
                  <a:off x="3299762" y="5018359"/>
                  <a:ext cx="369483" cy="542679"/>
                </a:xfrm>
                <a:custGeom>
                  <a:avLst/>
                  <a:gdLst>
                    <a:gd name="connsiteX0" fmla="*/ 765 w 369483"/>
                    <a:gd name="connsiteY0" fmla="*/ 309 h 542679"/>
                    <a:gd name="connsiteX1" fmla="*/ 370249 w 369483"/>
                    <a:gd name="connsiteY1" fmla="*/ 309 h 542679"/>
                    <a:gd name="connsiteX2" fmla="*/ 370249 w 369483"/>
                    <a:gd name="connsiteY2" fmla="*/ 542988 h 542679"/>
                    <a:gd name="connsiteX3" fmla="*/ 765 w 369483"/>
                    <a:gd name="connsiteY3" fmla="*/ 542988 h 542679"/>
                  </a:gdLst>
                  <a:ahLst/>
                  <a:cxnLst>
                    <a:cxn ang="0">
                      <a:pos x="connsiteX0" y="connsiteY0"/>
                    </a:cxn>
                    <a:cxn ang="0">
                      <a:pos x="connsiteX1" y="connsiteY1"/>
                    </a:cxn>
                    <a:cxn ang="0">
                      <a:pos x="connsiteX2" y="connsiteY2"/>
                    </a:cxn>
                    <a:cxn ang="0">
                      <a:pos x="connsiteX3" y="connsiteY3"/>
                    </a:cxn>
                  </a:cxnLst>
                  <a:rect l="l" t="t" r="r" b="b"/>
                  <a:pathLst>
                    <a:path w="369483" h="542679">
                      <a:moveTo>
                        <a:pt x="765" y="309"/>
                      </a:moveTo>
                      <a:lnTo>
                        <a:pt x="370249" y="309"/>
                      </a:lnTo>
                      <a:lnTo>
                        <a:pt x="370249" y="542988"/>
                      </a:lnTo>
                      <a:lnTo>
                        <a:pt x="765" y="542988"/>
                      </a:lnTo>
                      <a:close/>
                    </a:path>
                  </a:pathLst>
                </a:custGeom>
              </p:spPr>
            </p:pic>
            <p:pic>
              <p:nvPicPr>
                <p:cNvPr id="1475" name="Picture 1474">
                  <a:extLst>
                    <a:ext uri="{FF2B5EF4-FFF2-40B4-BE49-F238E27FC236}">
                      <a16:creationId xmlns:a16="http://schemas.microsoft.com/office/drawing/2014/main" id="{D4EC3C0C-34D1-461E-A551-AC78E19C60AC}"/>
                    </a:ext>
                  </a:extLst>
                </p:cNvPr>
                <p:cNvPicPr>
                  <a:picLocks noChangeAspect="1"/>
                </p:cNvPicPr>
                <p:nvPr/>
              </p:nvPicPr>
              <p:blipFill>
                <a:blip r:embed="rId104"/>
                <a:stretch>
                  <a:fillRect/>
                </a:stretch>
              </p:blipFill>
              <p:spPr>
                <a:xfrm>
                  <a:off x="3369040" y="4493000"/>
                  <a:ext cx="484947" cy="565772"/>
                </a:xfrm>
                <a:custGeom>
                  <a:avLst/>
                  <a:gdLst>
                    <a:gd name="connsiteX0" fmla="*/ 777 w 484947"/>
                    <a:gd name="connsiteY0" fmla="*/ 218 h 565772"/>
                    <a:gd name="connsiteX1" fmla="*/ 485725 w 484947"/>
                    <a:gd name="connsiteY1" fmla="*/ 218 h 565772"/>
                    <a:gd name="connsiteX2" fmla="*/ 485725 w 484947"/>
                    <a:gd name="connsiteY2" fmla="*/ 565990 h 565772"/>
                    <a:gd name="connsiteX3" fmla="*/ 777 w 484947"/>
                    <a:gd name="connsiteY3" fmla="*/ 565990 h 565772"/>
                  </a:gdLst>
                  <a:ahLst/>
                  <a:cxnLst>
                    <a:cxn ang="0">
                      <a:pos x="connsiteX0" y="connsiteY0"/>
                    </a:cxn>
                    <a:cxn ang="0">
                      <a:pos x="connsiteX1" y="connsiteY1"/>
                    </a:cxn>
                    <a:cxn ang="0">
                      <a:pos x="connsiteX2" y="connsiteY2"/>
                    </a:cxn>
                    <a:cxn ang="0">
                      <a:pos x="connsiteX3" y="connsiteY3"/>
                    </a:cxn>
                  </a:cxnLst>
                  <a:rect l="l" t="t" r="r" b="b"/>
                  <a:pathLst>
                    <a:path w="484947" h="565772">
                      <a:moveTo>
                        <a:pt x="777" y="218"/>
                      </a:moveTo>
                      <a:lnTo>
                        <a:pt x="485725" y="218"/>
                      </a:lnTo>
                      <a:lnTo>
                        <a:pt x="485725" y="565990"/>
                      </a:lnTo>
                      <a:lnTo>
                        <a:pt x="777" y="565990"/>
                      </a:lnTo>
                      <a:close/>
                    </a:path>
                  </a:pathLst>
                </a:custGeom>
              </p:spPr>
            </p:pic>
            <p:sp>
              <p:nvSpPr>
                <p:cNvPr id="1476" name="Freeform: Shape 1475">
                  <a:extLst>
                    <a:ext uri="{FF2B5EF4-FFF2-40B4-BE49-F238E27FC236}">
                      <a16:creationId xmlns:a16="http://schemas.microsoft.com/office/drawing/2014/main" id="{7104AB2C-6455-4154-8FF0-988D4E8306C3}"/>
                    </a:ext>
                  </a:extLst>
                </p:cNvPr>
                <p:cNvSpPr/>
                <p:nvPr/>
              </p:nvSpPr>
              <p:spPr>
                <a:xfrm>
                  <a:off x="3512575" y="4793674"/>
                  <a:ext cx="151887" cy="277234"/>
                </a:xfrm>
                <a:custGeom>
                  <a:avLst/>
                  <a:gdLst>
                    <a:gd name="connsiteX0" fmla="*/ 24492 w 151887"/>
                    <a:gd name="connsiteY0" fmla="*/ 264137 h 277234"/>
                    <a:gd name="connsiteX1" fmla="*/ 15197 w 151887"/>
                    <a:gd name="connsiteY1" fmla="*/ 139956 h 277234"/>
                    <a:gd name="connsiteX2" fmla="*/ 46892 w 151887"/>
                    <a:gd name="connsiteY2" fmla="*/ 81705 h 277234"/>
                    <a:gd name="connsiteX3" fmla="*/ 48451 w 151887"/>
                    <a:gd name="connsiteY3" fmla="*/ 4171 h 277234"/>
                    <a:gd name="connsiteX4" fmla="*/ 94001 w 151887"/>
                    <a:gd name="connsiteY4" fmla="*/ 39792 h 277234"/>
                    <a:gd name="connsiteX5" fmla="*/ 70158 w 151887"/>
                    <a:gd name="connsiteY5" fmla="*/ 107684 h 277234"/>
                    <a:gd name="connsiteX6" fmla="*/ 85399 w 151887"/>
                    <a:gd name="connsiteY6" fmla="*/ 196822 h 277234"/>
                    <a:gd name="connsiteX7" fmla="*/ 145382 w 151887"/>
                    <a:gd name="connsiteY7" fmla="*/ 96715 h 277234"/>
                    <a:gd name="connsiteX8" fmla="*/ 151040 w 151887"/>
                    <a:gd name="connsiteY8" fmla="*/ 230826 h 277234"/>
                    <a:gd name="connsiteX9" fmla="*/ 145786 w 151887"/>
                    <a:gd name="connsiteY9" fmla="*/ 251148 h 277234"/>
                    <a:gd name="connsiteX10" fmla="*/ 128178 w 151887"/>
                    <a:gd name="connsiteY10" fmla="*/ 261655 h 277234"/>
                    <a:gd name="connsiteX11" fmla="*/ 5267 w 151887"/>
                    <a:gd name="connsiteY11" fmla="*/ 257902 h 27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87" h="277234">
                      <a:moveTo>
                        <a:pt x="24492" y="264137"/>
                      </a:moveTo>
                      <a:cubicBezTo>
                        <a:pt x="-4201" y="230307"/>
                        <a:pt x="-8184" y="177713"/>
                        <a:pt x="15197" y="139956"/>
                      </a:cubicBezTo>
                      <a:cubicBezTo>
                        <a:pt x="26974" y="120905"/>
                        <a:pt x="45391" y="104047"/>
                        <a:pt x="46892" y="81705"/>
                      </a:cubicBezTo>
                      <a:cubicBezTo>
                        <a:pt x="48739" y="54513"/>
                        <a:pt x="26743" y="20567"/>
                        <a:pt x="48451" y="4171"/>
                      </a:cubicBezTo>
                      <a:cubicBezTo>
                        <a:pt x="67733" y="-10320"/>
                        <a:pt x="94925" y="15717"/>
                        <a:pt x="94001" y="39792"/>
                      </a:cubicBezTo>
                      <a:cubicBezTo>
                        <a:pt x="93077" y="63866"/>
                        <a:pt x="77374" y="84649"/>
                        <a:pt x="70158" y="107684"/>
                      </a:cubicBezTo>
                      <a:cubicBezTo>
                        <a:pt x="60805" y="137532"/>
                        <a:pt x="66636" y="171767"/>
                        <a:pt x="85399" y="196822"/>
                      </a:cubicBezTo>
                      <a:cubicBezTo>
                        <a:pt x="105374" y="163453"/>
                        <a:pt x="125350" y="130084"/>
                        <a:pt x="145382" y="96715"/>
                      </a:cubicBezTo>
                      <a:cubicBezTo>
                        <a:pt x="151271" y="141111"/>
                        <a:pt x="153176" y="186084"/>
                        <a:pt x="151040" y="230826"/>
                      </a:cubicBezTo>
                      <a:cubicBezTo>
                        <a:pt x="150694" y="237927"/>
                        <a:pt x="150116" y="245490"/>
                        <a:pt x="145786" y="251148"/>
                      </a:cubicBezTo>
                      <a:cubicBezTo>
                        <a:pt x="141572" y="256690"/>
                        <a:pt x="134702" y="259288"/>
                        <a:pt x="128178" y="261655"/>
                      </a:cubicBezTo>
                      <a:cubicBezTo>
                        <a:pt x="87304" y="276492"/>
                        <a:pt x="35519" y="289193"/>
                        <a:pt x="5267" y="257902"/>
                      </a:cubicBezTo>
                    </a:path>
                  </a:pathLst>
                </a:custGeom>
                <a:solidFill>
                  <a:srgbClr val="CDC2BE"/>
                </a:solidFill>
                <a:ln w="5770" cap="flat">
                  <a:noFill/>
                  <a:prstDash val="solid"/>
                  <a:miter/>
                </a:ln>
              </p:spPr>
              <p:txBody>
                <a:bodyPr rtlCol="0" anchor="ctr"/>
                <a:lstStyle/>
                <a:p>
                  <a:endParaRPr lang="th-TH"/>
                </a:p>
              </p:txBody>
            </p:sp>
            <p:sp>
              <p:nvSpPr>
                <p:cNvPr id="1477" name="Freeform: Shape 1476">
                  <a:extLst>
                    <a:ext uri="{FF2B5EF4-FFF2-40B4-BE49-F238E27FC236}">
                      <a16:creationId xmlns:a16="http://schemas.microsoft.com/office/drawing/2014/main" id="{ACFF6C0A-DB02-448F-B5EB-46C11E290057}"/>
                    </a:ext>
                  </a:extLst>
                </p:cNvPr>
                <p:cNvSpPr/>
                <p:nvPr/>
              </p:nvSpPr>
              <p:spPr>
                <a:xfrm>
                  <a:off x="3318851" y="4637307"/>
                  <a:ext cx="550463" cy="424056"/>
                </a:xfrm>
                <a:custGeom>
                  <a:avLst/>
                  <a:gdLst>
                    <a:gd name="connsiteX0" fmla="*/ 180402 w 550463"/>
                    <a:gd name="connsiteY0" fmla="*/ 193272 h 424056"/>
                    <a:gd name="connsiteX1" fmla="*/ 59858 w 550463"/>
                    <a:gd name="connsiteY1" fmla="*/ 90971 h 424056"/>
                    <a:gd name="connsiteX2" fmla="*/ 741 w 550463"/>
                    <a:gd name="connsiteY2" fmla="*/ 9223 h 424056"/>
                    <a:gd name="connsiteX3" fmla="*/ 71405 w 550463"/>
                    <a:gd name="connsiteY3" fmla="*/ 25676 h 424056"/>
                    <a:gd name="connsiteX4" fmla="*/ 132369 w 550463"/>
                    <a:gd name="connsiteY4" fmla="*/ 77577 h 424056"/>
                    <a:gd name="connsiteX5" fmla="*/ 182076 w 550463"/>
                    <a:gd name="connsiteY5" fmla="*/ 59392 h 424056"/>
                    <a:gd name="connsiteX6" fmla="*/ 182423 w 550463"/>
                    <a:gd name="connsiteY6" fmla="*/ 106847 h 424056"/>
                    <a:gd name="connsiteX7" fmla="*/ 231783 w 550463"/>
                    <a:gd name="connsiteY7" fmla="*/ 237206 h 424056"/>
                    <a:gd name="connsiteX8" fmla="*/ 236518 w 550463"/>
                    <a:gd name="connsiteY8" fmla="*/ 362830 h 424056"/>
                    <a:gd name="connsiteX9" fmla="*/ 297771 w 550463"/>
                    <a:gd name="connsiteY9" fmla="*/ 401684 h 424056"/>
                    <a:gd name="connsiteX10" fmla="*/ 321730 w 550463"/>
                    <a:gd name="connsiteY10" fmla="*/ 342162 h 424056"/>
                    <a:gd name="connsiteX11" fmla="*/ 317111 w 550463"/>
                    <a:gd name="connsiteY11" fmla="*/ 274039 h 424056"/>
                    <a:gd name="connsiteX12" fmla="*/ 340550 w 550463"/>
                    <a:gd name="connsiteY12" fmla="*/ 218270 h 424056"/>
                    <a:gd name="connsiteX13" fmla="*/ 335528 w 550463"/>
                    <a:gd name="connsiteY13" fmla="*/ 113717 h 424056"/>
                    <a:gd name="connsiteX14" fmla="*/ 410983 w 550463"/>
                    <a:gd name="connsiteY14" fmla="*/ 78212 h 424056"/>
                    <a:gd name="connsiteX15" fmla="*/ 550463 w 550463"/>
                    <a:gd name="connsiteY15" fmla="*/ 71111 h 424056"/>
                    <a:gd name="connsiteX16" fmla="*/ 396608 w 550463"/>
                    <a:gd name="connsiteY16" fmla="*/ 137907 h 424056"/>
                    <a:gd name="connsiteX17" fmla="*/ 382002 w 550463"/>
                    <a:gd name="connsiteY17" fmla="*/ 189115 h 424056"/>
                    <a:gd name="connsiteX18" fmla="*/ 366588 w 550463"/>
                    <a:gd name="connsiteY18" fmla="*/ 337428 h 424056"/>
                    <a:gd name="connsiteX19" fmla="*/ 358101 w 550463"/>
                    <a:gd name="connsiteY19" fmla="*/ 368488 h 424056"/>
                    <a:gd name="connsiteX20" fmla="*/ 334777 w 550463"/>
                    <a:gd name="connsiteY20" fmla="*/ 386673 h 424056"/>
                    <a:gd name="connsiteX21" fmla="*/ 169260 w 550463"/>
                    <a:gd name="connsiteY21" fmla="*/ 408207 h 424056"/>
                    <a:gd name="connsiteX22" fmla="*/ 180402 w 550463"/>
                    <a:gd name="connsiteY22" fmla="*/ 193272 h 42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63" h="424056">
                      <a:moveTo>
                        <a:pt x="180402" y="193272"/>
                      </a:moveTo>
                      <a:cubicBezTo>
                        <a:pt x="144320" y="154707"/>
                        <a:pt x="103792" y="120299"/>
                        <a:pt x="59858" y="90971"/>
                      </a:cubicBezTo>
                      <a:cubicBezTo>
                        <a:pt x="30126" y="71111"/>
                        <a:pt x="-5610" y="44381"/>
                        <a:pt x="741" y="9223"/>
                      </a:cubicBezTo>
                      <a:cubicBezTo>
                        <a:pt x="19446" y="-10753"/>
                        <a:pt x="53508" y="4951"/>
                        <a:pt x="71405" y="25676"/>
                      </a:cubicBezTo>
                      <a:cubicBezTo>
                        <a:pt x="89301" y="46402"/>
                        <a:pt x="105351" y="73478"/>
                        <a:pt x="132369" y="77577"/>
                      </a:cubicBezTo>
                      <a:cubicBezTo>
                        <a:pt x="144897" y="61990"/>
                        <a:pt x="167759" y="45363"/>
                        <a:pt x="182076" y="59392"/>
                      </a:cubicBezTo>
                      <a:cubicBezTo>
                        <a:pt x="193969" y="70996"/>
                        <a:pt x="185309" y="90509"/>
                        <a:pt x="182423" y="106847"/>
                      </a:cubicBezTo>
                      <a:cubicBezTo>
                        <a:pt x="174283" y="153437"/>
                        <a:pt x="220122" y="191367"/>
                        <a:pt x="231783" y="237206"/>
                      </a:cubicBezTo>
                      <a:cubicBezTo>
                        <a:pt x="242175" y="278022"/>
                        <a:pt x="224452" y="322418"/>
                        <a:pt x="236518" y="362830"/>
                      </a:cubicBezTo>
                      <a:cubicBezTo>
                        <a:pt x="244369" y="389098"/>
                        <a:pt x="272773" y="412826"/>
                        <a:pt x="297771" y="401684"/>
                      </a:cubicBezTo>
                      <a:cubicBezTo>
                        <a:pt x="318728" y="392331"/>
                        <a:pt x="324270" y="364909"/>
                        <a:pt x="321730" y="342162"/>
                      </a:cubicBezTo>
                      <a:cubicBezTo>
                        <a:pt x="319247" y="319358"/>
                        <a:pt x="311569" y="296265"/>
                        <a:pt x="317111" y="274039"/>
                      </a:cubicBezTo>
                      <a:cubicBezTo>
                        <a:pt x="321961" y="254410"/>
                        <a:pt x="336567" y="238129"/>
                        <a:pt x="340550" y="218270"/>
                      </a:cubicBezTo>
                      <a:cubicBezTo>
                        <a:pt x="347478" y="183457"/>
                        <a:pt x="320229" y="145701"/>
                        <a:pt x="335528" y="113717"/>
                      </a:cubicBezTo>
                      <a:cubicBezTo>
                        <a:pt x="348113" y="87392"/>
                        <a:pt x="381944" y="80810"/>
                        <a:pt x="410983" y="78212"/>
                      </a:cubicBezTo>
                      <a:cubicBezTo>
                        <a:pt x="457342" y="74056"/>
                        <a:pt x="503874" y="71689"/>
                        <a:pt x="550463" y="71111"/>
                      </a:cubicBezTo>
                      <a:cubicBezTo>
                        <a:pt x="521136" y="120992"/>
                        <a:pt x="430612" y="91144"/>
                        <a:pt x="396608" y="137907"/>
                      </a:cubicBezTo>
                      <a:cubicBezTo>
                        <a:pt x="386043" y="152455"/>
                        <a:pt x="383849" y="171276"/>
                        <a:pt x="382002" y="189115"/>
                      </a:cubicBezTo>
                      <a:cubicBezTo>
                        <a:pt x="376864" y="238533"/>
                        <a:pt x="371726" y="288010"/>
                        <a:pt x="366588" y="337428"/>
                      </a:cubicBezTo>
                      <a:cubicBezTo>
                        <a:pt x="365491" y="348224"/>
                        <a:pt x="364163" y="359482"/>
                        <a:pt x="358101" y="368488"/>
                      </a:cubicBezTo>
                      <a:cubicBezTo>
                        <a:pt x="352559" y="376744"/>
                        <a:pt x="343610" y="382055"/>
                        <a:pt x="334777" y="386673"/>
                      </a:cubicBezTo>
                      <a:cubicBezTo>
                        <a:pt x="300080" y="404744"/>
                        <a:pt x="199685" y="446945"/>
                        <a:pt x="169260" y="408207"/>
                      </a:cubicBezTo>
                      <a:cubicBezTo>
                        <a:pt x="146918" y="379515"/>
                        <a:pt x="178439" y="230509"/>
                        <a:pt x="180402" y="193272"/>
                      </a:cubicBezTo>
                      <a:close/>
                    </a:path>
                  </a:pathLst>
                </a:custGeom>
                <a:solidFill>
                  <a:srgbClr val="CCC2BE">
                    <a:alpha val="40000"/>
                  </a:srgbClr>
                </a:solidFill>
                <a:ln w="5770" cap="flat">
                  <a:noFill/>
                  <a:prstDash val="solid"/>
                  <a:miter/>
                </a:ln>
              </p:spPr>
              <p:txBody>
                <a:bodyPr rtlCol="0" anchor="ctr"/>
                <a:lstStyle/>
                <a:p>
                  <a:endParaRPr lang="th-TH"/>
                </a:p>
              </p:txBody>
            </p:sp>
            <p:sp>
              <p:nvSpPr>
                <p:cNvPr id="1478" name="Freeform: Shape 1477">
                  <a:extLst>
                    <a:ext uri="{FF2B5EF4-FFF2-40B4-BE49-F238E27FC236}">
                      <a16:creationId xmlns:a16="http://schemas.microsoft.com/office/drawing/2014/main" id="{663C19BE-454D-4060-BE10-8640D640C8F1}"/>
                    </a:ext>
                  </a:extLst>
                </p:cNvPr>
                <p:cNvSpPr/>
                <p:nvPr/>
              </p:nvSpPr>
              <p:spPr>
                <a:xfrm>
                  <a:off x="3257183" y="4467329"/>
                  <a:ext cx="298993" cy="191328"/>
                </a:xfrm>
                <a:custGeom>
                  <a:avLst/>
                  <a:gdLst>
                    <a:gd name="connsiteX0" fmla="*/ 240222 w 298993"/>
                    <a:gd name="connsiteY0" fmla="*/ 14837 h 191328"/>
                    <a:gd name="connsiteX1" fmla="*/ 298993 w 298993"/>
                    <a:gd name="connsiteY1" fmla="*/ 6640 h 191328"/>
                    <a:gd name="connsiteX2" fmla="*/ 130185 w 298993"/>
                    <a:gd name="connsiteY2" fmla="*/ 52998 h 191328"/>
                    <a:gd name="connsiteX3" fmla="*/ 0 w 298993"/>
                    <a:gd name="connsiteY3" fmla="*/ 185262 h 191328"/>
                    <a:gd name="connsiteX4" fmla="*/ 240222 w 298993"/>
                    <a:gd name="connsiteY4" fmla="*/ 14837 h 191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93" h="191328">
                      <a:moveTo>
                        <a:pt x="240222" y="14837"/>
                      </a:moveTo>
                      <a:cubicBezTo>
                        <a:pt x="260775" y="14491"/>
                        <a:pt x="285715" y="22343"/>
                        <a:pt x="298993" y="6640"/>
                      </a:cubicBezTo>
                      <a:cubicBezTo>
                        <a:pt x="240107" y="-11142"/>
                        <a:pt x="171752" y="7621"/>
                        <a:pt x="130185" y="52998"/>
                      </a:cubicBezTo>
                      <a:cubicBezTo>
                        <a:pt x="85327" y="101955"/>
                        <a:pt x="66969" y="161592"/>
                        <a:pt x="0" y="185262"/>
                      </a:cubicBezTo>
                      <a:cubicBezTo>
                        <a:pt x="152932" y="229542"/>
                        <a:pt x="119909" y="16974"/>
                        <a:pt x="240222" y="14837"/>
                      </a:cubicBezTo>
                      <a:close/>
                    </a:path>
                  </a:pathLst>
                </a:custGeom>
                <a:solidFill>
                  <a:srgbClr val="CCC2BE">
                    <a:alpha val="40000"/>
                  </a:srgbClr>
                </a:solidFill>
                <a:ln w="5770" cap="flat">
                  <a:noFill/>
                  <a:prstDash val="solid"/>
                  <a:miter/>
                </a:ln>
              </p:spPr>
              <p:txBody>
                <a:bodyPr rtlCol="0" anchor="ctr"/>
                <a:lstStyle/>
                <a:p>
                  <a:endParaRPr lang="th-TH"/>
                </a:p>
              </p:txBody>
            </p:sp>
            <p:sp>
              <p:nvSpPr>
                <p:cNvPr id="1479" name="Freeform: Shape 1478">
                  <a:extLst>
                    <a:ext uri="{FF2B5EF4-FFF2-40B4-BE49-F238E27FC236}">
                      <a16:creationId xmlns:a16="http://schemas.microsoft.com/office/drawing/2014/main" id="{FC79E485-06A9-42DF-8C86-9436049C5CA2}"/>
                    </a:ext>
                  </a:extLst>
                </p:cNvPr>
                <p:cNvSpPr/>
                <p:nvPr/>
              </p:nvSpPr>
              <p:spPr>
                <a:xfrm>
                  <a:off x="3190445" y="4359777"/>
                  <a:ext cx="348700" cy="380277"/>
                </a:xfrm>
                <a:custGeom>
                  <a:avLst/>
                  <a:gdLst>
                    <a:gd name="connsiteX0" fmla="*/ 190977 w 348700"/>
                    <a:gd name="connsiteY0" fmla="*/ 380278 h 380277"/>
                    <a:gd name="connsiteX1" fmla="*/ 0 w 348700"/>
                    <a:gd name="connsiteY1" fmla="*/ 293911 h 380277"/>
                    <a:gd name="connsiteX2" fmla="*/ 121641 w 348700"/>
                    <a:gd name="connsiteY2" fmla="*/ 209969 h 380277"/>
                    <a:gd name="connsiteX3" fmla="*/ 131109 w 348700"/>
                    <a:gd name="connsiteY3" fmla="*/ 173944 h 380277"/>
                    <a:gd name="connsiteX4" fmla="*/ 213781 w 348700"/>
                    <a:gd name="connsiteY4" fmla="*/ 31751 h 380277"/>
                    <a:gd name="connsiteX5" fmla="*/ 265740 w 348700"/>
                    <a:gd name="connsiteY5" fmla="*/ 402 h 380277"/>
                    <a:gd name="connsiteX6" fmla="*/ 199925 w 348700"/>
                    <a:gd name="connsiteY6" fmla="*/ 180641 h 380277"/>
                    <a:gd name="connsiteX7" fmla="*/ 232717 w 348700"/>
                    <a:gd name="connsiteY7" fmla="*/ 157952 h 380277"/>
                    <a:gd name="connsiteX8" fmla="*/ 348700 w 348700"/>
                    <a:gd name="connsiteY8" fmla="*/ 104319 h 380277"/>
                    <a:gd name="connsiteX9" fmla="*/ 223365 w 348700"/>
                    <a:gd name="connsiteY9" fmla="*/ 176888 h 380277"/>
                    <a:gd name="connsiteX10" fmla="*/ 190977 w 348700"/>
                    <a:gd name="connsiteY10" fmla="*/ 380278 h 38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00" h="380277">
                      <a:moveTo>
                        <a:pt x="190977" y="380278"/>
                      </a:moveTo>
                      <a:cubicBezTo>
                        <a:pt x="139653" y="330801"/>
                        <a:pt x="71010" y="299742"/>
                        <a:pt x="0" y="293911"/>
                      </a:cubicBezTo>
                      <a:cubicBezTo>
                        <a:pt x="30194" y="253729"/>
                        <a:pt x="99992" y="255288"/>
                        <a:pt x="121641" y="209969"/>
                      </a:cubicBezTo>
                      <a:cubicBezTo>
                        <a:pt x="127010" y="198769"/>
                        <a:pt x="128453" y="186125"/>
                        <a:pt x="131109" y="173944"/>
                      </a:cubicBezTo>
                      <a:cubicBezTo>
                        <a:pt x="142886" y="119849"/>
                        <a:pt x="178853" y="74761"/>
                        <a:pt x="213781" y="31751"/>
                      </a:cubicBezTo>
                      <a:cubicBezTo>
                        <a:pt x="227175" y="15239"/>
                        <a:pt x="244783" y="-2946"/>
                        <a:pt x="265740" y="402"/>
                      </a:cubicBezTo>
                      <a:cubicBezTo>
                        <a:pt x="233872" y="56229"/>
                        <a:pt x="211472" y="117425"/>
                        <a:pt x="199925" y="180641"/>
                      </a:cubicBezTo>
                      <a:cubicBezTo>
                        <a:pt x="212742" y="188493"/>
                        <a:pt x="225385" y="171000"/>
                        <a:pt x="232717" y="157952"/>
                      </a:cubicBezTo>
                      <a:cubicBezTo>
                        <a:pt x="255290" y="117829"/>
                        <a:pt x="304362" y="95140"/>
                        <a:pt x="348700" y="104319"/>
                      </a:cubicBezTo>
                      <a:cubicBezTo>
                        <a:pt x="312849" y="134686"/>
                        <a:pt x="257542" y="139940"/>
                        <a:pt x="223365" y="176888"/>
                      </a:cubicBezTo>
                      <a:cubicBezTo>
                        <a:pt x="174235" y="230175"/>
                        <a:pt x="173773" y="314117"/>
                        <a:pt x="190977" y="380278"/>
                      </a:cubicBezTo>
                      <a:close/>
                    </a:path>
                  </a:pathLst>
                </a:custGeom>
                <a:solidFill>
                  <a:srgbClr val="DA9C92">
                    <a:alpha val="25000"/>
                  </a:srgbClr>
                </a:solidFill>
                <a:ln w="5770" cap="flat">
                  <a:noFill/>
                  <a:prstDash val="solid"/>
                  <a:miter/>
                </a:ln>
              </p:spPr>
              <p:txBody>
                <a:bodyPr rtlCol="0" anchor="ctr"/>
                <a:lstStyle/>
                <a:p>
                  <a:endParaRPr lang="th-TH"/>
                </a:p>
              </p:txBody>
            </p:sp>
            <p:sp>
              <p:nvSpPr>
                <p:cNvPr id="1480" name="Freeform: Shape 1479">
                  <a:extLst>
                    <a:ext uri="{FF2B5EF4-FFF2-40B4-BE49-F238E27FC236}">
                      <a16:creationId xmlns:a16="http://schemas.microsoft.com/office/drawing/2014/main" id="{5DBF920D-928A-4EE0-8D0B-C5CAA025DFEB}"/>
                    </a:ext>
                  </a:extLst>
                </p:cNvPr>
                <p:cNvSpPr/>
                <p:nvPr/>
              </p:nvSpPr>
              <p:spPr>
                <a:xfrm>
                  <a:off x="3419844" y="4546568"/>
                  <a:ext cx="411778" cy="253100"/>
                </a:xfrm>
                <a:custGeom>
                  <a:avLst/>
                  <a:gdLst>
                    <a:gd name="connsiteX0" fmla="*/ 216579 w 411778"/>
                    <a:gd name="connsiteY0" fmla="*/ 8629 h 253100"/>
                    <a:gd name="connsiteX1" fmla="*/ 296249 w 411778"/>
                    <a:gd name="connsiteY1" fmla="*/ 51466 h 253100"/>
                    <a:gd name="connsiteX2" fmla="*/ 359177 w 411778"/>
                    <a:gd name="connsiteY2" fmla="*/ 92745 h 253100"/>
                    <a:gd name="connsiteX3" fmla="*/ 411193 w 411778"/>
                    <a:gd name="connsiteY3" fmla="*/ 166988 h 253100"/>
                    <a:gd name="connsiteX4" fmla="*/ 294575 w 411778"/>
                    <a:gd name="connsiteY4" fmla="*/ 103887 h 253100"/>
                    <a:gd name="connsiteX5" fmla="*/ 170971 w 411778"/>
                    <a:gd name="connsiteY5" fmla="*/ 59145 h 253100"/>
                    <a:gd name="connsiteX6" fmla="*/ 62608 w 411778"/>
                    <a:gd name="connsiteY6" fmla="*/ 121091 h 253100"/>
                    <a:gd name="connsiteX7" fmla="*/ 42576 w 411778"/>
                    <a:gd name="connsiteY7" fmla="*/ 253066 h 253100"/>
                    <a:gd name="connsiteX8" fmla="*/ 1066 w 411778"/>
                    <a:gd name="connsiteY8" fmla="*/ 166757 h 253100"/>
                    <a:gd name="connsiteX9" fmla="*/ 216579 w 411778"/>
                    <a:gd name="connsiteY9" fmla="*/ 8629 h 25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778" h="253100">
                      <a:moveTo>
                        <a:pt x="216579" y="8629"/>
                      </a:moveTo>
                      <a:cubicBezTo>
                        <a:pt x="245272" y="18155"/>
                        <a:pt x="270963" y="34897"/>
                        <a:pt x="296249" y="51466"/>
                      </a:cubicBezTo>
                      <a:cubicBezTo>
                        <a:pt x="317206" y="65207"/>
                        <a:pt x="338221" y="78947"/>
                        <a:pt x="359177" y="92745"/>
                      </a:cubicBezTo>
                      <a:cubicBezTo>
                        <a:pt x="386022" y="110353"/>
                        <a:pt x="416389" y="135351"/>
                        <a:pt x="411193" y="166988"/>
                      </a:cubicBezTo>
                      <a:cubicBezTo>
                        <a:pt x="369280" y="152555"/>
                        <a:pt x="332563" y="126691"/>
                        <a:pt x="294575" y="103887"/>
                      </a:cubicBezTo>
                      <a:cubicBezTo>
                        <a:pt x="256588" y="81083"/>
                        <a:pt x="215251" y="60646"/>
                        <a:pt x="170971" y="59145"/>
                      </a:cubicBezTo>
                      <a:cubicBezTo>
                        <a:pt x="126691" y="57702"/>
                        <a:pt x="79004" y="79755"/>
                        <a:pt x="62608" y="121091"/>
                      </a:cubicBezTo>
                      <a:cubicBezTo>
                        <a:pt x="52967" y="145569"/>
                        <a:pt x="82699" y="255318"/>
                        <a:pt x="42576" y="253066"/>
                      </a:cubicBezTo>
                      <a:cubicBezTo>
                        <a:pt x="15615" y="251565"/>
                        <a:pt x="3318" y="185520"/>
                        <a:pt x="1066" y="166757"/>
                      </a:cubicBezTo>
                      <a:cubicBezTo>
                        <a:pt x="-12732" y="50485"/>
                        <a:pt x="110006" y="-26702"/>
                        <a:pt x="216579" y="8629"/>
                      </a:cubicBezTo>
                      <a:close/>
                    </a:path>
                  </a:pathLst>
                </a:custGeom>
                <a:solidFill>
                  <a:srgbClr val="DA9C92">
                    <a:alpha val="25000"/>
                  </a:srgbClr>
                </a:solidFill>
                <a:ln w="5770" cap="flat">
                  <a:noFill/>
                  <a:prstDash val="solid"/>
                  <a:miter/>
                </a:ln>
              </p:spPr>
              <p:txBody>
                <a:bodyPr rtlCol="0" anchor="ctr"/>
                <a:lstStyle/>
                <a:p>
                  <a:endParaRPr lang="th-TH"/>
                </a:p>
              </p:txBody>
            </p:sp>
            <p:sp>
              <p:nvSpPr>
                <p:cNvPr id="1481" name="Freeform: Shape 1480">
                  <a:extLst>
                    <a:ext uri="{FF2B5EF4-FFF2-40B4-BE49-F238E27FC236}">
                      <a16:creationId xmlns:a16="http://schemas.microsoft.com/office/drawing/2014/main" id="{FF51605D-0B1C-4C42-8FB4-178F73EBD05A}"/>
                    </a:ext>
                  </a:extLst>
                </p:cNvPr>
                <p:cNvSpPr/>
                <p:nvPr/>
              </p:nvSpPr>
              <p:spPr>
                <a:xfrm>
                  <a:off x="3544872" y="4580416"/>
                  <a:ext cx="280267" cy="458151"/>
                </a:xfrm>
                <a:custGeom>
                  <a:avLst/>
                  <a:gdLst>
                    <a:gd name="connsiteX0" fmla="*/ 64071 w 280267"/>
                    <a:gd name="connsiteY0" fmla="*/ 212983 h 458151"/>
                    <a:gd name="connsiteX1" fmla="*/ 36533 w 280267"/>
                    <a:gd name="connsiteY1" fmla="*/ 144687 h 458151"/>
                    <a:gd name="connsiteX2" fmla="*/ 12055 w 280267"/>
                    <a:gd name="connsiteY2" fmla="*/ 47120 h 458151"/>
                    <a:gd name="connsiteX3" fmla="*/ 91090 w 280267"/>
                    <a:gd name="connsiteY3" fmla="*/ 5784 h 458151"/>
                    <a:gd name="connsiteX4" fmla="*/ 117820 w 280267"/>
                    <a:gd name="connsiteY4" fmla="*/ 98386 h 458151"/>
                    <a:gd name="connsiteX5" fmla="*/ 159964 w 280267"/>
                    <a:gd name="connsiteY5" fmla="*/ 180596 h 458151"/>
                    <a:gd name="connsiteX6" fmla="*/ 162735 w 280267"/>
                    <a:gd name="connsiteY6" fmla="*/ 91342 h 458151"/>
                    <a:gd name="connsiteX7" fmla="*/ 179189 w 280267"/>
                    <a:gd name="connsiteY7" fmla="*/ 52258 h 458151"/>
                    <a:gd name="connsiteX8" fmla="*/ 217003 w 280267"/>
                    <a:gd name="connsiteY8" fmla="*/ 62188 h 458151"/>
                    <a:gd name="connsiteX9" fmla="*/ 259551 w 280267"/>
                    <a:gd name="connsiteY9" fmla="*/ 90881 h 458151"/>
                    <a:gd name="connsiteX10" fmla="*/ 279700 w 280267"/>
                    <a:gd name="connsiteY10" fmla="*/ 113569 h 458151"/>
                    <a:gd name="connsiteX11" fmla="*/ 228665 w 280267"/>
                    <a:gd name="connsiteY11" fmla="*/ 155829 h 458151"/>
                    <a:gd name="connsiteX12" fmla="*/ 141952 w 280267"/>
                    <a:gd name="connsiteY12" fmla="*/ 244909 h 458151"/>
                    <a:gd name="connsiteX13" fmla="*/ 119263 w 280267"/>
                    <a:gd name="connsiteY13" fmla="*/ 370534 h 458151"/>
                    <a:gd name="connsiteX14" fmla="*/ 9110 w 280267"/>
                    <a:gd name="connsiteY14" fmla="*/ 423070 h 458151"/>
                    <a:gd name="connsiteX15" fmla="*/ 64071 w 280267"/>
                    <a:gd name="connsiteY15" fmla="*/ 212983 h 45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267" h="458151">
                      <a:moveTo>
                        <a:pt x="64071" y="212983"/>
                      </a:moveTo>
                      <a:cubicBezTo>
                        <a:pt x="66496" y="188043"/>
                        <a:pt x="49985" y="165817"/>
                        <a:pt x="36533" y="144687"/>
                      </a:cubicBezTo>
                      <a:cubicBezTo>
                        <a:pt x="18001" y="115590"/>
                        <a:pt x="3453" y="80546"/>
                        <a:pt x="12055" y="47120"/>
                      </a:cubicBezTo>
                      <a:cubicBezTo>
                        <a:pt x="20657" y="13693"/>
                        <a:pt x="61473" y="-11940"/>
                        <a:pt x="91090" y="5784"/>
                      </a:cubicBezTo>
                      <a:cubicBezTo>
                        <a:pt x="120129" y="23219"/>
                        <a:pt x="119147" y="64555"/>
                        <a:pt x="117820" y="98386"/>
                      </a:cubicBezTo>
                      <a:cubicBezTo>
                        <a:pt x="116492" y="132217"/>
                        <a:pt x="126422" y="175631"/>
                        <a:pt x="159964" y="180596"/>
                      </a:cubicBezTo>
                      <a:cubicBezTo>
                        <a:pt x="160888" y="150864"/>
                        <a:pt x="161811" y="121074"/>
                        <a:pt x="162735" y="91342"/>
                      </a:cubicBezTo>
                      <a:cubicBezTo>
                        <a:pt x="163197" y="76390"/>
                        <a:pt x="165564" y="58435"/>
                        <a:pt x="179189" y="52258"/>
                      </a:cubicBezTo>
                      <a:cubicBezTo>
                        <a:pt x="191659" y="46600"/>
                        <a:pt x="205687" y="54567"/>
                        <a:pt x="217003" y="62188"/>
                      </a:cubicBezTo>
                      <a:cubicBezTo>
                        <a:pt x="231205" y="71771"/>
                        <a:pt x="245349" y="81355"/>
                        <a:pt x="259551" y="90881"/>
                      </a:cubicBezTo>
                      <a:cubicBezTo>
                        <a:pt x="268153" y="96711"/>
                        <a:pt x="277448" y="103466"/>
                        <a:pt x="279700" y="113569"/>
                      </a:cubicBezTo>
                      <a:cubicBezTo>
                        <a:pt x="285011" y="137470"/>
                        <a:pt x="251873" y="148035"/>
                        <a:pt x="228665" y="155829"/>
                      </a:cubicBezTo>
                      <a:cubicBezTo>
                        <a:pt x="188137" y="169453"/>
                        <a:pt x="158059" y="205305"/>
                        <a:pt x="141952" y="244909"/>
                      </a:cubicBezTo>
                      <a:cubicBezTo>
                        <a:pt x="125787" y="284513"/>
                        <a:pt x="121745" y="327870"/>
                        <a:pt x="119263" y="370534"/>
                      </a:cubicBezTo>
                      <a:cubicBezTo>
                        <a:pt x="115452" y="434962"/>
                        <a:pt x="48946" y="500372"/>
                        <a:pt x="9110" y="423070"/>
                      </a:cubicBezTo>
                      <a:cubicBezTo>
                        <a:pt x="-27607" y="352175"/>
                        <a:pt x="58125" y="274237"/>
                        <a:pt x="64071" y="212983"/>
                      </a:cubicBezTo>
                      <a:close/>
                    </a:path>
                  </a:pathLst>
                </a:custGeom>
                <a:solidFill>
                  <a:srgbClr val="DA9C92">
                    <a:alpha val="25000"/>
                  </a:srgbClr>
                </a:solidFill>
                <a:ln w="5770" cap="flat">
                  <a:noFill/>
                  <a:prstDash val="solid"/>
                  <a:miter/>
                </a:ln>
              </p:spPr>
              <p:txBody>
                <a:bodyPr rtlCol="0" anchor="ctr"/>
                <a:lstStyle/>
                <a:p>
                  <a:endParaRPr lang="th-TH"/>
                </a:p>
              </p:txBody>
            </p:sp>
            <p:sp>
              <p:nvSpPr>
                <p:cNvPr id="1482" name="Freeform: Shape 1481">
                  <a:extLst>
                    <a:ext uri="{FF2B5EF4-FFF2-40B4-BE49-F238E27FC236}">
                      <a16:creationId xmlns:a16="http://schemas.microsoft.com/office/drawing/2014/main" id="{CC33F2D2-7C06-4312-8ED0-842B3679AF1C}"/>
                    </a:ext>
                  </a:extLst>
                </p:cNvPr>
                <p:cNvSpPr/>
                <p:nvPr/>
              </p:nvSpPr>
              <p:spPr>
                <a:xfrm>
                  <a:off x="3482897" y="4631981"/>
                  <a:ext cx="339596" cy="404340"/>
                </a:xfrm>
                <a:custGeom>
                  <a:avLst/>
                  <a:gdLst>
                    <a:gd name="connsiteX0" fmla="*/ 1576 w 339596"/>
                    <a:gd name="connsiteY0" fmla="*/ 148775 h 404340"/>
                    <a:gd name="connsiteX1" fmla="*/ 25650 w 339596"/>
                    <a:gd name="connsiteY1" fmla="*/ 84404 h 404340"/>
                    <a:gd name="connsiteX2" fmla="*/ 87828 w 339596"/>
                    <a:gd name="connsiteY2" fmla="*/ 249459 h 404340"/>
                    <a:gd name="connsiteX3" fmla="*/ 96892 w 339596"/>
                    <a:gd name="connsiteY3" fmla="*/ 270301 h 404340"/>
                    <a:gd name="connsiteX4" fmla="*/ 131646 w 339596"/>
                    <a:gd name="connsiteY4" fmla="*/ 236412 h 404340"/>
                    <a:gd name="connsiteX5" fmla="*/ 113403 w 339596"/>
                    <a:gd name="connsiteY5" fmla="*/ 0 h 404340"/>
                    <a:gd name="connsiteX6" fmla="*/ 131589 w 339596"/>
                    <a:gd name="connsiteY6" fmla="*/ 58367 h 404340"/>
                    <a:gd name="connsiteX7" fmla="*/ 166978 w 339596"/>
                    <a:gd name="connsiteY7" fmla="*/ 279480 h 404340"/>
                    <a:gd name="connsiteX8" fmla="*/ 175118 w 339596"/>
                    <a:gd name="connsiteY8" fmla="*/ 189880 h 404340"/>
                    <a:gd name="connsiteX9" fmla="*/ 239547 w 339596"/>
                    <a:gd name="connsiteY9" fmla="*/ 105938 h 404340"/>
                    <a:gd name="connsiteX10" fmla="*/ 339596 w 339596"/>
                    <a:gd name="connsiteY10" fmla="*/ 95893 h 404340"/>
                    <a:gd name="connsiteX11" fmla="*/ 182623 w 339596"/>
                    <a:gd name="connsiteY11" fmla="*/ 332247 h 404340"/>
                    <a:gd name="connsiteX12" fmla="*/ 68661 w 339596"/>
                    <a:gd name="connsiteY12" fmla="*/ 377220 h 404340"/>
                    <a:gd name="connsiteX13" fmla="*/ 45857 w 339596"/>
                    <a:gd name="connsiteY13" fmla="*/ 261583 h 404340"/>
                    <a:gd name="connsiteX14" fmla="*/ 1576 w 339596"/>
                    <a:gd name="connsiteY14" fmla="*/ 148775 h 40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596" h="404340">
                      <a:moveTo>
                        <a:pt x="1576" y="148775"/>
                      </a:moveTo>
                      <a:cubicBezTo>
                        <a:pt x="-3504" y="124643"/>
                        <a:pt x="3482" y="95258"/>
                        <a:pt x="25650" y="84404"/>
                      </a:cubicBezTo>
                      <a:cubicBezTo>
                        <a:pt x="67737" y="126894"/>
                        <a:pt x="78648" y="190342"/>
                        <a:pt x="87828" y="249459"/>
                      </a:cubicBezTo>
                      <a:cubicBezTo>
                        <a:pt x="89040" y="257138"/>
                        <a:pt x="90657" y="265624"/>
                        <a:pt x="96892" y="270301"/>
                      </a:cubicBezTo>
                      <a:cubicBezTo>
                        <a:pt x="112941" y="282193"/>
                        <a:pt x="130607" y="256329"/>
                        <a:pt x="131646" y="236412"/>
                      </a:cubicBezTo>
                      <a:cubicBezTo>
                        <a:pt x="135803" y="156742"/>
                        <a:pt x="89386" y="76033"/>
                        <a:pt x="113403" y="0"/>
                      </a:cubicBezTo>
                      <a:cubicBezTo>
                        <a:pt x="131589" y="11258"/>
                        <a:pt x="132108" y="37006"/>
                        <a:pt x="131589" y="58367"/>
                      </a:cubicBezTo>
                      <a:cubicBezTo>
                        <a:pt x="129741" y="133418"/>
                        <a:pt x="141807" y="208758"/>
                        <a:pt x="166978" y="279480"/>
                      </a:cubicBezTo>
                      <a:cubicBezTo>
                        <a:pt x="146483" y="255001"/>
                        <a:pt x="159993" y="217995"/>
                        <a:pt x="175118" y="189880"/>
                      </a:cubicBezTo>
                      <a:cubicBezTo>
                        <a:pt x="191976" y="158532"/>
                        <a:pt x="210854" y="126952"/>
                        <a:pt x="239547" y="105938"/>
                      </a:cubicBezTo>
                      <a:cubicBezTo>
                        <a:pt x="268298" y="84923"/>
                        <a:pt x="309403" y="77072"/>
                        <a:pt x="339596" y="95893"/>
                      </a:cubicBezTo>
                      <a:cubicBezTo>
                        <a:pt x="240471" y="123835"/>
                        <a:pt x="169980" y="230004"/>
                        <a:pt x="182623" y="332247"/>
                      </a:cubicBezTo>
                      <a:cubicBezTo>
                        <a:pt x="191630" y="404816"/>
                        <a:pt x="107803" y="427735"/>
                        <a:pt x="68661" y="377220"/>
                      </a:cubicBezTo>
                      <a:cubicBezTo>
                        <a:pt x="47935" y="350490"/>
                        <a:pt x="54863" y="293509"/>
                        <a:pt x="45857" y="261583"/>
                      </a:cubicBezTo>
                      <a:cubicBezTo>
                        <a:pt x="34945" y="222672"/>
                        <a:pt x="9832" y="187917"/>
                        <a:pt x="1576" y="148775"/>
                      </a:cubicBezTo>
                      <a:close/>
                    </a:path>
                  </a:pathLst>
                </a:custGeom>
                <a:solidFill>
                  <a:srgbClr val="CC9F95">
                    <a:alpha val="43000"/>
                  </a:srgbClr>
                </a:solidFill>
                <a:ln w="5770" cap="flat">
                  <a:noFill/>
                  <a:prstDash val="solid"/>
                  <a:miter/>
                </a:ln>
              </p:spPr>
              <p:txBody>
                <a:bodyPr rtlCol="0" anchor="ctr"/>
                <a:lstStyle/>
                <a:p>
                  <a:endParaRPr lang="th-TH"/>
                </a:p>
              </p:txBody>
            </p:sp>
            <p:sp>
              <p:nvSpPr>
                <p:cNvPr id="1483" name="Freeform: Shape 1482">
                  <a:extLst>
                    <a:ext uri="{FF2B5EF4-FFF2-40B4-BE49-F238E27FC236}">
                      <a16:creationId xmlns:a16="http://schemas.microsoft.com/office/drawing/2014/main" id="{A540E5AE-AE15-430D-AB59-CBC95A9CBB71}"/>
                    </a:ext>
                  </a:extLst>
                </p:cNvPr>
                <p:cNvSpPr/>
                <p:nvPr/>
              </p:nvSpPr>
              <p:spPr>
                <a:xfrm>
                  <a:off x="3458281" y="4291167"/>
                  <a:ext cx="410686" cy="214669"/>
                </a:xfrm>
                <a:custGeom>
                  <a:avLst/>
                  <a:gdLst>
                    <a:gd name="connsiteX0" fmla="*/ 84097 w 410686"/>
                    <a:gd name="connsiteY0" fmla="*/ 156880 h 214669"/>
                    <a:gd name="connsiteX1" fmla="*/ 217919 w 410686"/>
                    <a:gd name="connsiteY1" fmla="*/ 37606 h 214669"/>
                    <a:gd name="connsiteX2" fmla="*/ 410686 w 410686"/>
                    <a:gd name="connsiteY2" fmla="*/ 3313 h 214669"/>
                    <a:gd name="connsiteX3" fmla="*/ 308328 w 410686"/>
                    <a:gd name="connsiteY3" fmla="*/ 24039 h 214669"/>
                    <a:gd name="connsiteX4" fmla="*/ 241359 w 410686"/>
                    <a:gd name="connsiteY4" fmla="*/ 106249 h 214669"/>
                    <a:gd name="connsiteX5" fmla="*/ 242109 w 410686"/>
                    <a:gd name="connsiteY5" fmla="*/ 214670 h 214669"/>
                    <a:gd name="connsiteX6" fmla="*/ 46802 w 410686"/>
                    <a:gd name="connsiteY6" fmla="*/ 190191 h 214669"/>
                    <a:gd name="connsiteX7" fmla="*/ 84097 w 410686"/>
                    <a:gd name="connsiteY7" fmla="*/ 156880 h 2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686" h="214669">
                      <a:moveTo>
                        <a:pt x="84097" y="156880"/>
                      </a:moveTo>
                      <a:cubicBezTo>
                        <a:pt x="143850" y="145276"/>
                        <a:pt x="170233" y="75363"/>
                        <a:pt x="217919" y="37606"/>
                      </a:cubicBezTo>
                      <a:cubicBezTo>
                        <a:pt x="270398" y="-4019"/>
                        <a:pt x="344006" y="-3153"/>
                        <a:pt x="410686" y="3313"/>
                      </a:cubicBezTo>
                      <a:cubicBezTo>
                        <a:pt x="381589" y="23058"/>
                        <a:pt x="341061" y="11165"/>
                        <a:pt x="308328" y="24039"/>
                      </a:cubicBezTo>
                      <a:cubicBezTo>
                        <a:pt x="274555" y="37317"/>
                        <a:pt x="256485" y="73284"/>
                        <a:pt x="241359" y="106249"/>
                      </a:cubicBezTo>
                      <a:cubicBezTo>
                        <a:pt x="225078" y="141812"/>
                        <a:pt x="211511" y="190307"/>
                        <a:pt x="242109" y="214670"/>
                      </a:cubicBezTo>
                      <a:cubicBezTo>
                        <a:pt x="179181" y="164558"/>
                        <a:pt x="113425" y="198389"/>
                        <a:pt x="46802" y="190191"/>
                      </a:cubicBezTo>
                      <a:cubicBezTo>
                        <a:pt x="-49898" y="178241"/>
                        <a:pt x="23767" y="168600"/>
                        <a:pt x="84097" y="156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1484" name="Freeform: Shape 1483">
                  <a:extLst>
                    <a:ext uri="{FF2B5EF4-FFF2-40B4-BE49-F238E27FC236}">
                      <a16:creationId xmlns:a16="http://schemas.microsoft.com/office/drawing/2014/main" id="{09B7CF53-B064-4DB0-9E0F-2AD738A4639F}"/>
                    </a:ext>
                  </a:extLst>
                </p:cNvPr>
                <p:cNvSpPr/>
                <p:nvPr/>
              </p:nvSpPr>
              <p:spPr>
                <a:xfrm>
                  <a:off x="3622279" y="4394491"/>
                  <a:ext cx="323409" cy="300879"/>
                </a:xfrm>
                <a:custGeom>
                  <a:avLst/>
                  <a:gdLst>
                    <a:gd name="connsiteX0" fmla="*/ 225270 w 323409"/>
                    <a:gd name="connsiteY0" fmla="*/ 300880 h 300879"/>
                    <a:gd name="connsiteX1" fmla="*/ 291430 w 323409"/>
                    <a:gd name="connsiteY1" fmla="*/ 273803 h 300879"/>
                    <a:gd name="connsiteX2" fmla="*/ 323125 w 323409"/>
                    <a:gd name="connsiteY2" fmla="*/ 213012 h 300879"/>
                    <a:gd name="connsiteX3" fmla="*/ 300436 w 323409"/>
                    <a:gd name="connsiteY3" fmla="*/ 152509 h 300879"/>
                    <a:gd name="connsiteX4" fmla="*/ 296107 w 323409"/>
                    <a:gd name="connsiteY4" fmla="*/ 12509 h 300879"/>
                    <a:gd name="connsiteX5" fmla="*/ 198598 w 323409"/>
                    <a:gd name="connsiteY5" fmla="*/ 29194 h 300879"/>
                    <a:gd name="connsiteX6" fmla="*/ 110614 w 323409"/>
                    <a:gd name="connsiteY6" fmla="*/ 90736 h 300879"/>
                    <a:gd name="connsiteX7" fmla="*/ 0 w 323409"/>
                    <a:gd name="connsiteY7" fmla="*/ 86348 h 300879"/>
                    <a:gd name="connsiteX8" fmla="*/ 225270 w 323409"/>
                    <a:gd name="connsiteY8" fmla="*/ 300880 h 30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09" h="300879">
                      <a:moveTo>
                        <a:pt x="225270" y="300880"/>
                      </a:moveTo>
                      <a:cubicBezTo>
                        <a:pt x="248363" y="294471"/>
                        <a:pt x="271975" y="287775"/>
                        <a:pt x="291430" y="273803"/>
                      </a:cubicBezTo>
                      <a:cubicBezTo>
                        <a:pt x="310886" y="259832"/>
                        <a:pt x="325665" y="236855"/>
                        <a:pt x="323125" y="213012"/>
                      </a:cubicBezTo>
                      <a:cubicBezTo>
                        <a:pt x="320816" y="191478"/>
                        <a:pt x="305344" y="173581"/>
                        <a:pt x="300436" y="152509"/>
                      </a:cubicBezTo>
                      <a:cubicBezTo>
                        <a:pt x="289468" y="105342"/>
                        <a:pt x="330688" y="46340"/>
                        <a:pt x="296107" y="12509"/>
                      </a:cubicBezTo>
                      <a:cubicBezTo>
                        <a:pt x="270012" y="-13008"/>
                        <a:pt x="225443" y="4542"/>
                        <a:pt x="198598" y="29194"/>
                      </a:cubicBezTo>
                      <a:cubicBezTo>
                        <a:pt x="171694" y="53845"/>
                        <a:pt x="146870" y="86406"/>
                        <a:pt x="110614" y="90736"/>
                      </a:cubicBezTo>
                      <a:cubicBezTo>
                        <a:pt x="71183" y="95470"/>
                        <a:pt x="38334" y="71858"/>
                        <a:pt x="0" y="86348"/>
                      </a:cubicBezTo>
                      <a:cubicBezTo>
                        <a:pt x="8198" y="95354"/>
                        <a:pt x="256907" y="292047"/>
                        <a:pt x="225270" y="300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1485" name="Freeform: Shape 1484">
                  <a:extLst>
                    <a:ext uri="{FF2B5EF4-FFF2-40B4-BE49-F238E27FC236}">
                      <a16:creationId xmlns:a16="http://schemas.microsoft.com/office/drawing/2014/main" id="{B8CAC7A2-0C05-4037-A5A4-99329E264ACD}"/>
                    </a:ext>
                  </a:extLst>
                </p:cNvPr>
                <p:cNvSpPr/>
                <p:nvPr/>
              </p:nvSpPr>
              <p:spPr>
                <a:xfrm>
                  <a:off x="3042698" y="4660443"/>
                  <a:ext cx="382889" cy="479115"/>
                </a:xfrm>
                <a:custGeom>
                  <a:avLst/>
                  <a:gdLst>
                    <a:gd name="connsiteX0" fmla="*/ 238155 w 382889"/>
                    <a:gd name="connsiteY0" fmla="*/ 115405 h 479115"/>
                    <a:gd name="connsiteX1" fmla="*/ 53933 w 382889"/>
                    <a:gd name="connsiteY1" fmla="*/ 328898 h 479115"/>
                    <a:gd name="connsiteX2" fmla="*/ 3187 w 382889"/>
                    <a:gd name="connsiteY2" fmla="*/ 479116 h 479115"/>
                    <a:gd name="connsiteX3" fmla="*/ 135508 w 382889"/>
                    <a:gd name="connsiteY3" fmla="*/ 127645 h 479115"/>
                    <a:gd name="connsiteX4" fmla="*/ 207788 w 382889"/>
                    <a:gd name="connsiteY4" fmla="*/ 25632 h 479115"/>
                    <a:gd name="connsiteX5" fmla="*/ 230881 w 382889"/>
                    <a:gd name="connsiteY5" fmla="*/ 3117 h 479115"/>
                    <a:gd name="connsiteX6" fmla="*/ 382889 w 382889"/>
                    <a:gd name="connsiteY6" fmla="*/ 98144 h 479115"/>
                    <a:gd name="connsiteX7" fmla="*/ 238155 w 382889"/>
                    <a:gd name="connsiteY7" fmla="*/ 115405 h 47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889" h="479115">
                      <a:moveTo>
                        <a:pt x="238155" y="115405"/>
                      </a:moveTo>
                      <a:cubicBezTo>
                        <a:pt x="170898" y="181220"/>
                        <a:pt x="109183" y="252692"/>
                        <a:pt x="53933" y="328898"/>
                      </a:cubicBezTo>
                      <a:cubicBezTo>
                        <a:pt x="21892" y="373120"/>
                        <a:pt x="-9457" y="426003"/>
                        <a:pt x="3187" y="479116"/>
                      </a:cubicBezTo>
                      <a:cubicBezTo>
                        <a:pt x="-16846" y="352106"/>
                        <a:pt x="61207" y="232543"/>
                        <a:pt x="135508" y="127645"/>
                      </a:cubicBezTo>
                      <a:cubicBezTo>
                        <a:pt x="159582" y="93640"/>
                        <a:pt x="183714" y="59636"/>
                        <a:pt x="207788" y="25632"/>
                      </a:cubicBezTo>
                      <a:cubicBezTo>
                        <a:pt x="214081" y="16742"/>
                        <a:pt x="220894" y="7447"/>
                        <a:pt x="230881" y="3117"/>
                      </a:cubicBezTo>
                      <a:cubicBezTo>
                        <a:pt x="276778" y="-16743"/>
                        <a:pt x="361932" y="63447"/>
                        <a:pt x="382889" y="98144"/>
                      </a:cubicBezTo>
                      <a:cubicBezTo>
                        <a:pt x="343400" y="64890"/>
                        <a:pt x="272968" y="81401"/>
                        <a:pt x="238155" y="115405"/>
                      </a:cubicBezTo>
                      <a:close/>
                    </a:path>
                  </a:pathLst>
                </a:custGeom>
                <a:solidFill>
                  <a:srgbClr val="DA9C92">
                    <a:alpha val="25000"/>
                  </a:srgbClr>
                </a:solidFill>
                <a:ln w="5770" cap="flat">
                  <a:noFill/>
                  <a:prstDash val="solid"/>
                  <a:miter/>
                </a:ln>
              </p:spPr>
              <p:txBody>
                <a:bodyPr rtlCol="0" anchor="ctr"/>
                <a:lstStyle/>
                <a:p>
                  <a:endParaRPr lang="th-TH"/>
                </a:p>
              </p:txBody>
            </p:sp>
            <p:sp>
              <p:nvSpPr>
                <p:cNvPr id="1486" name="Freeform: Shape 1485">
                  <a:extLst>
                    <a:ext uri="{FF2B5EF4-FFF2-40B4-BE49-F238E27FC236}">
                      <a16:creationId xmlns:a16="http://schemas.microsoft.com/office/drawing/2014/main" id="{33FADA93-1D71-42B3-B1C1-D6AFE4DBF135}"/>
                    </a:ext>
                  </a:extLst>
                </p:cNvPr>
                <p:cNvSpPr/>
                <p:nvPr/>
              </p:nvSpPr>
              <p:spPr>
                <a:xfrm>
                  <a:off x="3351459" y="4765457"/>
                  <a:ext cx="234218" cy="420691"/>
                </a:xfrm>
                <a:custGeom>
                  <a:avLst/>
                  <a:gdLst>
                    <a:gd name="connsiteX0" fmla="*/ 167654 w 234218"/>
                    <a:gd name="connsiteY0" fmla="*/ 119678 h 420691"/>
                    <a:gd name="connsiteX1" fmla="*/ 177064 w 234218"/>
                    <a:gd name="connsiteY1" fmla="*/ 169616 h 420691"/>
                    <a:gd name="connsiteX2" fmla="*/ 156569 w 234218"/>
                    <a:gd name="connsiteY2" fmla="*/ 208816 h 420691"/>
                    <a:gd name="connsiteX3" fmla="*/ 0 w 234218"/>
                    <a:gd name="connsiteY3" fmla="*/ 420692 h 420691"/>
                    <a:gd name="connsiteX4" fmla="*/ 234218 w 234218"/>
                    <a:gd name="connsiteY4" fmla="*/ 253789 h 420691"/>
                    <a:gd name="connsiteX5" fmla="*/ 172907 w 234218"/>
                    <a:gd name="connsiteY5" fmla="*/ 88156 h 420691"/>
                    <a:gd name="connsiteX6" fmla="*/ 115060 w 234218"/>
                    <a:gd name="connsiteY6" fmla="*/ 0 h 420691"/>
                    <a:gd name="connsiteX7" fmla="*/ 167654 w 234218"/>
                    <a:gd name="connsiteY7" fmla="*/ 119678 h 4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218" h="420691">
                      <a:moveTo>
                        <a:pt x="167654" y="119678"/>
                      </a:moveTo>
                      <a:cubicBezTo>
                        <a:pt x="173773" y="135728"/>
                        <a:pt x="180008" y="152701"/>
                        <a:pt x="177064" y="169616"/>
                      </a:cubicBezTo>
                      <a:cubicBezTo>
                        <a:pt x="174524" y="184280"/>
                        <a:pt x="165402" y="196808"/>
                        <a:pt x="156569" y="208816"/>
                      </a:cubicBezTo>
                      <a:cubicBezTo>
                        <a:pt x="104379" y="279422"/>
                        <a:pt x="52190" y="350086"/>
                        <a:pt x="0" y="420692"/>
                      </a:cubicBezTo>
                      <a:cubicBezTo>
                        <a:pt x="57674" y="342061"/>
                        <a:pt x="141097" y="282655"/>
                        <a:pt x="234218" y="253789"/>
                      </a:cubicBezTo>
                      <a:cubicBezTo>
                        <a:pt x="197270" y="207430"/>
                        <a:pt x="191208" y="144561"/>
                        <a:pt x="172907" y="88156"/>
                      </a:cubicBezTo>
                      <a:cubicBezTo>
                        <a:pt x="161880" y="54152"/>
                        <a:pt x="143464" y="21707"/>
                        <a:pt x="115060" y="0"/>
                      </a:cubicBezTo>
                      <a:cubicBezTo>
                        <a:pt x="128396" y="40528"/>
                        <a:pt x="152066" y="78920"/>
                        <a:pt x="167654" y="119678"/>
                      </a:cubicBezTo>
                      <a:close/>
                    </a:path>
                  </a:pathLst>
                </a:custGeom>
                <a:solidFill>
                  <a:srgbClr val="DA9C92">
                    <a:alpha val="25000"/>
                  </a:srgbClr>
                </a:solidFill>
                <a:ln w="5770" cap="flat">
                  <a:noFill/>
                  <a:prstDash val="solid"/>
                  <a:miter/>
                </a:ln>
              </p:spPr>
              <p:txBody>
                <a:bodyPr rtlCol="0" anchor="ctr"/>
                <a:lstStyle/>
                <a:p>
                  <a:endParaRPr lang="th-TH"/>
                </a:p>
              </p:txBody>
            </p:sp>
            <p:sp>
              <p:nvSpPr>
                <p:cNvPr id="1487" name="Freeform: Shape 1486">
                  <a:extLst>
                    <a:ext uri="{FF2B5EF4-FFF2-40B4-BE49-F238E27FC236}">
                      <a16:creationId xmlns:a16="http://schemas.microsoft.com/office/drawing/2014/main" id="{0712DF0D-66AA-4C98-A342-ABF41BD9E75B}"/>
                    </a:ext>
                  </a:extLst>
                </p:cNvPr>
                <p:cNvSpPr/>
                <p:nvPr/>
              </p:nvSpPr>
              <p:spPr>
                <a:xfrm>
                  <a:off x="2580864" y="4903766"/>
                  <a:ext cx="587873" cy="577685"/>
                </a:xfrm>
                <a:custGeom>
                  <a:avLst/>
                  <a:gdLst>
                    <a:gd name="connsiteX0" fmla="*/ 230398 w 587873"/>
                    <a:gd name="connsiteY0" fmla="*/ 115769 h 577685"/>
                    <a:gd name="connsiteX1" fmla="*/ 272139 w 587873"/>
                    <a:gd name="connsiteY1" fmla="*/ 126507 h 577685"/>
                    <a:gd name="connsiteX2" fmla="*/ 301120 w 587873"/>
                    <a:gd name="connsiteY2" fmla="*/ 156065 h 577685"/>
                    <a:gd name="connsiteX3" fmla="*/ 403016 w 587873"/>
                    <a:gd name="connsiteY3" fmla="*/ 293814 h 577685"/>
                    <a:gd name="connsiteX4" fmla="*/ 452493 w 587873"/>
                    <a:gd name="connsiteY4" fmla="*/ 372271 h 577685"/>
                    <a:gd name="connsiteX5" fmla="*/ 491693 w 587873"/>
                    <a:gd name="connsiteY5" fmla="*/ 498531 h 577685"/>
                    <a:gd name="connsiteX6" fmla="*/ 587874 w 587873"/>
                    <a:gd name="connsiteY6" fmla="*/ 577681 h 577685"/>
                    <a:gd name="connsiteX7" fmla="*/ 404691 w 587873"/>
                    <a:gd name="connsiteY7" fmla="*/ 426251 h 577685"/>
                    <a:gd name="connsiteX8" fmla="*/ 366415 w 587873"/>
                    <a:gd name="connsiteY8" fmla="*/ 376947 h 577685"/>
                    <a:gd name="connsiteX9" fmla="*/ 189755 w 587873"/>
                    <a:gd name="connsiteY9" fmla="*/ 291735 h 577685"/>
                    <a:gd name="connsiteX10" fmla="*/ 177054 w 587873"/>
                    <a:gd name="connsiteY10" fmla="*/ 277129 h 577685"/>
                    <a:gd name="connsiteX11" fmla="*/ 182770 w 587873"/>
                    <a:gd name="connsiteY11" fmla="*/ 257269 h 577685"/>
                    <a:gd name="connsiteX12" fmla="*/ 220238 w 587873"/>
                    <a:gd name="connsiteY12" fmla="*/ 193649 h 577685"/>
                    <a:gd name="connsiteX13" fmla="*/ 10498 w 587873"/>
                    <a:gd name="connsiteY13" fmla="*/ 38697 h 577685"/>
                    <a:gd name="connsiteX14" fmla="*/ 8015 w 587873"/>
                    <a:gd name="connsiteY14" fmla="*/ 363 h 577685"/>
                    <a:gd name="connsiteX15" fmla="*/ 230398 w 587873"/>
                    <a:gd name="connsiteY15" fmla="*/ 115769 h 57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73" h="577685">
                      <a:moveTo>
                        <a:pt x="230398" y="115769"/>
                      </a:moveTo>
                      <a:cubicBezTo>
                        <a:pt x="244658" y="117962"/>
                        <a:pt x="259553" y="119348"/>
                        <a:pt x="272139" y="126507"/>
                      </a:cubicBezTo>
                      <a:cubicBezTo>
                        <a:pt x="284204" y="133377"/>
                        <a:pt x="292807" y="144865"/>
                        <a:pt x="301120" y="156065"/>
                      </a:cubicBezTo>
                      <a:cubicBezTo>
                        <a:pt x="335066" y="201962"/>
                        <a:pt x="369070" y="247917"/>
                        <a:pt x="403016" y="293814"/>
                      </a:cubicBezTo>
                      <a:cubicBezTo>
                        <a:pt x="421433" y="318754"/>
                        <a:pt x="440023" y="343925"/>
                        <a:pt x="452493" y="372271"/>
                      </a:cubicBezTo>
                      <a:cubicBezTo>
                        <a:pt x="470274" y="412626"/>
                        <a:pt x="474951" y="457714"/>
                        <a:pt x="491693" y="498531"/>
                      </a:cubicBezTo>
                      <a:cubicBezTo>
                        <a:pt x="508493" y="539347"/>
                        <a:pt x="543767" y="578143"/>
                        <a:pt x="587874" y="577681"/>
                      </a:cubicBezTo>
                      <a:cubicBezTo>
                        <a:pt x="505548" y="573236"/>
                        <a:pt x="449722" y="495298"/>
                        <a:pt x="404691" y="426251"/>
                      </a:cubicBezTo>
                      <a:cubicBezTo>
                        <a:pt x="393318" y="408758"/>
                        <a:pt x="381656" y="391207"/>
                        <a:pt x="366415" y="376947"/>
                      </a:cubicBezTo>
                      <a:cubicBezTo>
                        <a:pt x="318440" y="331974"/>
                        <a:pt x="244716" y="327818"/>
                        <a:pt x="189755" y="291735"/>
                      </a:cubicBezTo>
                      <a:cubicBezTo>
                        <a:pt x="184213" y="288098"/>
                        <a:pt x="178497" y="283595"/>
                        <a:pt x="177054" y="277129"/>
                      </a:cubicBezTo>
                      <a:cubicBezTo>
                        <a:pt x="175495" y="270201"/>
                        <a:pt x="179190" y="263331"/>
                        <a:pt x="182770" y="257269"/>
                      </a:cubicBezTo>
                      <a:cubicBezTo>
                        <a:pt x="195240" y="236082"/>
                        <a:pt x="207767" y="214894"/>
                        <a:pt x="220238" y="193649"/>
                      </a:cubicBezTo>
                      <a:cubicBezTo>
                        <a:pt x="139297" y="159760"/>
                        <a:pt x="66671" y="106127"/>
                        <a:pt x="10498" y="38697"/>
                      </a:cubicBezTo>
                      <a:cubicBezTo>
                        <a:pt x="857" y="27092"/>
                        <a:pt x="-6129" y="5616"/>
                        <a:pt x="8015" y="363"/>
                      </a:cubicBezTo>
                      <a:cubicBezTo>
                        <a:pt x="28741" y="-7316"/>
                        <a:pt x="189351" y="109418"/>
                        <a:pt x="230398" y="115769"/>
                      </a:cubicBezTo>
                      <a:close/>
                    </a:path>
                  </a:pathLst>
                </a:custGeom>
                <a:solidFill>
                  <a:srgbClr val="DA9C92">
                    <a:alpha val="25000"/>
                  </a:srgbClr>
                </a:solidFill>
                <a:ln w="5770" cap="flat">
                  <a:noFill/>
                  <a:prstDash val="solid"/>
                  <a:miter/>
                </a:ln>
              </p:spPr>
              <p:txBody>
                <a:bodyPr rtlCol="0" anchor="ctr"/>
                <a:lstStyle/>
                <a:p>
                  <a:endParaRPr lang="th-TH"/>
                </a:p>
              </p:txBody>
            </p:sp>
            <p:sp>
              <p:nvSpPr>
                <p:cNvPr id="1488" name="Freeform: Shape 1487">
                  <a:extLst>
                    <a:ext uri="{FF2B5EF4-FFF2-40B4-BE49-F238E27FC236}">
                      <a16:creationId xmlns:a16="http://schemas.microsoft.com/office/drawing/2014/main" id="{D01AA607-1910-4252-A38E-F7E2B7284CFC}"/>
                    </a:ext>
                  </a:extLst>
                </p:cNvPr>
                <p:cNvSpPr/>
                <p:nvPr/>
              </p:nvSpPr>
              <p:spPr>
                <a:xfrm>
                  <a:off x="2603143" y="5569177"/>
                  <a:ext cx="184334" cy="412469"/>
                </a:xfrm>
                <a:custGeom>
                  <a:avLst/>
                  <a:gdLst>
                    <a:gd name="connsiteX0" fmla="*/ 285 w 184334"/>
                    <a:gd name="connsiteY0" fmla="*/ 198562 h 412469"/>
                    <a:gd name="connsiteX1" fmla="*/ 15353 w 184334"/>
                    <a:gd name="connsiteY1" fmla="*/ 344393 h 412469"/>
                    <a:gd name="connsiteX2" fmla="*/ 16277 w 184334"/>
                    <a:gd name="connsiteY2" fmla="*/ 388385 h 412469"/>
                    <a:gd name="connsiteX3" fmla="*/ 48664 w 184334"/>
                    <a:gd name="connsiteY3" fmla="*/ 411882 h 412469"/>
                    <a:gd name="connsiteX4" fmla="*/ 67254 w 184334"/>
                    <a:gd name="connsiteY4" fmla="*/ 355651 h 412469"/>
                    <a:gd name="connsiteX5" fmla="*/ 184334 w 184334"/>
                    <a:gd name="connsiteY5" fmla="*/ 24443 h 412469"/>
                    <a:gd name="connsiteX6" fmla="*/ 285 w 184334"/>
                    <a:gd name="connsiteY6" fmla="*/ 198562 h 41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34" h="412469">
                      <a:moveTo>
                        <a:pt x="285" y="198562"/>
                      </a:moveTo>
                      <a:cubicBezTo>
                        <a:pt x="-2601" y="247461"/>
                        <a:pt x="17431" y="295494"/>
                        <a:pt x="15353" y="344393"/>
                      </a:cubicBezTo>
                      <a:cubicBezTo>
                        <a:pt x="14718" y="359115"/>
                        <a:pt x="12120" y="374241"/>
                        <a:pt x="16277" y="388385"/>
                      </a:cubicBezTo>
                      <a:cubicBezTo>
                        <a:pt x="20433" y="402529"/>
                        <a:pt x="34347" y="415403"/>
                        <a:pt x="48664" y="411882"/>
                      </a:cubicBezTo>
                      <a:cubicBezTo>
                        <a:pt x="69794" y="406744"/>
                        <a:pt x="69621" y="377243"/>
                        <a:pt x="67254" y="355651"/>
                      </a:cubicBezTo>
                      <a:cubicBezTo>
                        <a:pt x="53398" y="229622"/>
                        <a:pt x="128911" y="128880"/>
                        <a:pt x="184334" y="24443"/>
                      </a:cubicBezTo>
                      <a:cubicBezTo>
                        <a:pt x="90693" y="-65792"/>
                        <a:pt x="5077" y="116872"/>
                        <a:pt x="285" y="198562"/>
                      </a:cubicBezTo>
                      <a:close/>
                    </a:path>
                  </a:pathLst>
                </a:custGeom>
                <a:solidFill>
                  <a:srgbClr val="DA9C92">
                    <a:alpha val="25000"/>
                  </a:srgbClr>
                </a:solidFill>
                <a:ln w="5770" cap="flat">
                  <a:noFill/>
                  <a:prstDash val="solid"/>
                  <a:miter/>
                </a:ln>
              </p:spPr>
              <p:txBody>
                <a:bodyPr rtlCol="0" anchor="ctr"/>
                <a:lstStyle/>
                <a:p>
                  <a:endParaRPr lang="th-TH"/>
                </a:p>
              </p:txBody>
            </p:sp>
            <p:sp>
              <p:nvSpPr>
                <p:cNvPr id="1489" name="Freeform: Shape 1488">
                  <a:extLst>
                    <a:ext uri="{FF2B5EF4-FFF2-40B4-BE49-F238E27FC236}">
                      <a16:creationId xmlns:a16="http://schemas.microsoft.com/office/drawing/2014/main" id="{F63C5A9B-60B7-4D83-ADC6-2742DD4FD717}"/>
                    </a:ext>
                  </a:extLst>
                </p:cNvPr>
                <p:cNvSpPr/>
                <p:nvPr/>
              </p:nvSpPr>
              <p:spPr>
                <a:xfrm>
                  <a:off x="2495386" y="4449606"/>
                  <a:ext cx="352190" cy="509079"/>
                </a:xfrm>
                <a:custGeom>
                  <a:avLst/>
                  <a:gdLst>
                    <a:gd name="connsiteX0" fmla="*/ 50367 w 352190"/>
                    <a:gd name="connsiteY0" fmla="*/ 149179 h 509079"/>
                    <a:gd name="connsiteX1" fmla="*/ 73864 w 352190"/>
                    <a:gd name="connsiteY1" fmla="*/ 320527 h 509079"/>
                    <a:gd name="connsiteX2" fmla="*/ 278985 w 352190"/>
                    <a:gd name="connsiteY2" fmla="*/ 445343 h 509079"/>
                    <a:gd name="connsiteX3" fmla="*/ 329097 w 352190"/>
                    <a:gd name="connsiteY3" fmla="*/ 463702 h 509079"/>
                    <a:gd name="connsiteX4" fmla="*/ 351554 w 352190"/>
                    <a:gd name="connsiteY4" fmla="*/ 509079 h 509079"/>
                    <a:gd name="connsiteX5" fmla="*/ 160231 w 352190"/>
                    <a:gd name="connsiteY5" fmla="*/ 457583 h 509079"/>
                    <a:gd name="connsiteX6" fmla="*/ 69361 w 352190"/>
                    <a:gd name="connsiteY6" fmla="*/ 389459 h 509079"/>
                    <a:gd name="connsiteX7" fmla="*/ 2103 w 352190"/>
                    <a:gd name="connsiteY7" fmla="*/ 176775 h 509079"/>
                    <a:gd name="connsiteX8" fmla="*/ 105270 w 352190"/>
                    <a:gd name="connsiteY8" fmla="*/ 0 h 509079"/>
                    <a:gd name="connsiteX9" fmla="*/ 50367 w 352190"/>
                    <a:gd name="connsiteY9" fmla="*/ 149179 h 50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190" h="509079">
                      <a:moveTo>
                        <a:pt x="50367" y="149179"/>
                      </a:moveTo>
                      <a:cubicBezTo>
                        <a:pt x="38763" y="207026"/>
                        <a:pt x="43497" y="269954"/>
                        <a:pt x="73864" y="320527"/>
                      </a:cubicBezTo>
                      <a:cubicBezTo>
                        <a:pt x="116182" y="391018"/>
                        <a:pt x="199200" y="425599"/>
                        <a:pt x="278985" y="445343"/>
                      </a:cubicBezTo>
                      <a:cubicBezTo>
                        <a:pt x="296363" y="449616"/>
                        <a:pt x="314259" y="453657"/>
                        <a:pt x="329097" y="463702"/>
                      </a:cubicBezTo>
                      <a:cubicBezTo>
                        <a:pt x="343876" y="473748"/>
                        <a:pt x="355018" y="491529"/>
                        <a:pt x="351554" y="509079"/>
                      </a:cubicBezTo>
                      <a:cubicBezTo>
                        <a:pt x="284989" y="506424"/>
                        <a:pt x="219118" y="488700"/>
                        <a:pt x="160231" y="457583"/>
                      </a:cubicBezTo>
                      <a:cubicBezTo>
                        <a:pt x="126631" y="439801"/>
                        <a:pt x="95052" y="417517"/>
                        <a:pt x="69361" y="389459"/>
                      </a:cubicBezTo>
                      <a:cubicBezTo>
                        <a:pt x="17518" y="332824"/>
                        <a:pt x="-7769" y="252923"/>
                        <a:pt x="2103" y="176775"/>
                      </a:cubicBezTo>
                      <a:cubicBezTo>
                        <a:pt x="10994" y="107901"/>
                        <a:pt x="48924" y="40874"/>
                        <a:pt x="105270" y="0"/>
                      </a:cubicBezTo>
                      <a:cubicBezTo>
                        <a:pt x="90260" y="47571"/>
                        <a:pt x="60932" y="96470"/>
                        <a:pt x="50367" y="149179"/>
                      </a:cubicBezTo>
                      <a:close/>
                    </a:path>
                  </a:pathLst>
                </a:custGeom>
                <a:solidFill>
                  <a:srgbClr val="DA9C92">
                    <a:alpha val="25000"/>
                  </a:srgbClr>
                </a:solidFill>
                <a:ln w="5770" cap="flat">
                  <a:noFill/>
                  <a:prstDash val="solid"/>
                  <a:miter/>
                </a:ln>
              </p:spPr>
              <p:txBody>
                <a:bodyPr rtlCol="0" anchor="ctr"/>
                <a:lstStyle/>
                <a:p>
                  <a:endParaRPr lang="th-TH"/>
                </a:p>
              </p:txBody>
            </p:sp>
            <p:sp>
              <p:nvSpPr>
                <p:cNvPr id="1490" name="Freeform: Shape 1489">
                  <a:extLst>
                    <a:ext uri="{FF2B5EF4-FFF2-40B4-BE49-F238E27FC236}">
                      <a16:creationId xmlns:a16="http://schemas.microsoft.com/office/drawing/2014/main" id="{16E69E87-5147-45EF-AA1B-E33A8343D2F0}"/>
                    </a:ext>
                  </a:extLst>
                </p:cNvPr>
                <p:cNvSpPr/>
                <p:nvPr/>
              </p:nvSpPr>
              <p:spPr>
                <a:xfrm>
                  <a:off x="2938908" y="5796863"/>
                  <a:ext cx="722834" cy="451645"/>
                </a:xfrm>
                <a:custGeom>
                  <a:avLst/>
                  <a:gdLst>
                    <a:gd name="connsiteX0" fmla="*/ 430795 w 722834"/>
                    <a:gd name="connsiteY0" fmla="*/ 11693 h 451645"/>
                    <a:gd name="connsiteX1" fmla="*/ 456139 w 722834"/>
                    <a:gd name="connsiteY1" fmla="*/ 666 h 451645"/>
                    <a:gd name="connsiteX2" fmla="*/ 490778 w 722834"/>
                    <a:gd name="connsiteY2" fmla="*/ 4592 h 451645"/>
                    <a:gd name="connsiteX3" fmla="*/ 692436 w 722834"/>
                    <a:gd name="connsiteY3" fmla="*/ 57070 h 451645"/>
                    <a:gd name="connsiteX4" fmla="*/ 721821 w 722834"/>
                    <a:gd name="connsiteY4" fmla="*/ 87379 h 451645"/>
                    <a:gd name="connsiteX5" fmla="*/ 687471 w 722834"/>
                    <a:gd name="connsiteY5" fmla="*/ 99214 h 451645"/>
                    <a:gd name="connsiteX6" fmla="*/ 494531 w 722834"/>
                    <a:gd name="connsiteY6" fmla="*/ 210290 h 451645"/>
                    <a:gd name="connsiteX7" fmla="*/ 338251 w 722834"/>
                    <a:gd name="connsiteY7" fmla="*/ 378406 h 451645"/>
                    <a:gd name="connsiteX8" fmla="*/ 223249 w 722834"/>
                    <a:gd name="connsiteY8" fmla="*/ 427535 h 451645"/>
                    <a:gd name="connsiteX9" fmla="*/ 102012 w 722834"/>
                    <a:gd name="connsiteY9" fmla="*/ 451436 h 451645"/>
                    <a:gd name="connsiteX10" fmla="*/ 0 w 722834"/>
                    <a:gd name="connsiteY10" fmla="*/ 391568 h 451645"/>
                    <a:gd name="connsiteX11" fmla="*/ 382012 w 722834"/>
                    <a:gd name="connsiteY11" fmla="*/ 267907 h 451645"/>
                    <a:gd name="connsiteX12" fmla="*/ 447018 w 722834"/>
                    <a:gd name="connsiteY12" fmla="*/ 173400 h 451645"/>
                    <a:gd name="connsiteX13" fmla="*/ 461624 w 722834"/>
                    <a:gd name="connsiteY13" fmla="*/ 113474 h 451645"/>
                    <a:gd name="connsiteX14" fmla="*/ 369542 w 722834"/>
                    <a:gd name="connsiteY14" fmla="*/ 95519 h 451645"/>
                    <a:gd name="connsiteX15" fmla="*/ 430795 w 722834"/>
                    <a:gd name="connsiteY15" fmla="*/ 11693 h 4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2834" h="451645">
                      <a:moveTo>
                        <a:pt x="430795" y="11693"/>
                      </a:moveTo>
                      <a:cubicBezTo>
                        <a:pt x="438704" y="6901"/>
                        <a:pt x="447018" y="2282"/>
                        <a:pt x="456139" y="666"/>
                      </a:cubicBezTo>
                      <a:cubicBezTo>
                        <a:pt x="467686" y="-1355"/>
                        <a:pt x="479463" y="1590"/>
                        <a:pt x="490778" y="4592"/>
                      </a:cubicBezTo>
                      <a:cubicBezTo>
                        <a:pt x="557978" y="22085"/>
                        <a:pt x="625236" y="39577"/>
                        <a:pt x="692436" y="57070"/>
                      </a:cubicBezTo>
                      <a:cubicBezTo>
                        <a:pt x="707908" y="61111"/>
                        <a:pt x="727537" y="72427"/>
                        <a:pt x="721821" y="87379"/>
                      </a:cubicBezTo>
                      <a:cubicBezTo>
                        <a:pt x="717203" y="99503"/>
                        <a:pt x="700461" y="99618"/>
                        <a:pt x="687471" y="99214"/>
                      </a:cubicBezTo>
                      <a:cubicBezTo>
                        <a:pt x="610630" y="96732"/>
                        <a:pt x="543949" y="151404"/>
                        <a:pt x="494531" y="210290"/>
                      </a:cubicBezTo>
                      <a:cubicBezTo>
                        <a:pt x="445112" y="269177"/>
                        <a:pt x="403026" y="336954"/>
                        <a:pt x="338251" y="378406"/>
                      </a:cubicBezTo>
                      <a:cubicBezTo>
                        <a:pt x="303034" y="400921"/>
                        <a:pt x="262968" y="414430"/>
                        <a:pt x="223249" y="427535"/>
                      </a:cubicBezTo>
                      <a:cubicBezTo>
                        <a:pt x="183876" y="440525"/>
                        <a:pt x="143406" y="453457"/>
                        <a:pt x="102012" y="451436"/>
                      </a:cubicBezTo>
                      <a:cubicBezTo>
                        <a:pt x="60618" y="449415"/>
                        <a:pt x="17550" y="429152"/>
                        <a:pt x="0" y="391568"/>
                      </a:cubicBezTo>
                      <a:cubicBezTo>
                        <a:pt x="136882" y="425341"/>
                        <a:pt x="290911" y="375519"/>
                        <a:pt x="382012" y="267907"/>
                      </a:cubicBezTo>
                      <a:cubicBezTo>
                        <a:pt x="406721" y="238694"/>
                        <a:pt x="426927" y="205960"/>
                        <a:pt x="447018" y="173400"/>
                      </a:cubicBezTo>
                      <a:cubicBezTo>
                        <a:pt x="458218" y="155156"/>
                        <a:pt x="469822" y="133218"/>
                        <a:pt x="461624" y="113474"/>
                      </a:cubicBezTo>
                      <a:cubicBezTo>
                        <a:pt x="442746" y="68154"/>
                        <a:pt x="383339" y="113763"/>
                        <a:pt x="369542" y="95519"/>
                      </a:cubicBezTo>
                      <a:cubicBezTo>
                        <a:pt x="342177" y="59206"/>
                        <a:pt x="405046" y="27280"/>
                        <a:pt x="430795" y="11693"/>
                      </a:cubicBezTo>
                      <a:close/>
                    </a:path>
                  </a:pathLst>
                </a:custGeom>
                <a:solidFill>
                  <a:srgbClr val="DA9C92">
                    <a:alpha val="10000"/>
                  </a:srgbClr>
                </a:solidFill>
                <a:ln w="5770" cap="flat">
                  <a:noFill/>
                  <a:prstDash val="solid"/>
                  <a:miter/>
                </a:ln>
              </p:spPr>
              <p:txBody>
                <a:bodyPr rtlCol="0" anchor="ctr"/>
                <a:lstStyle/>
                <a:p>
                  <a:endParaRPr lang="th-TH"/>
                </a:p>
              </p:txBody>
            </p:sp>
            <p:sp>
              <p:nvSpPr>
                <p:cNvPr id="1491" name="Freeform: Shape 1490">
                  <a:extLst>
                    <a:ext uri="{FF2B5EF4-FFF2-40B4-BE49-F238E27FC236}">
                      <a16:creationId xmlns:a16="http://schemas.microsoft.com/office/drawing/2014/main" id="{9A624A9D-7C85-4DCA-9BC2-FCE2B19F6735}"/>
                    </a:ext>
                  </a:extLst>
                </p:cNvPr>
                <p:cNvSpPr/>
                <p:nvPr/>
              </p:nvSpPr>
              <p:spPr>
                <a:xfrm>
                  <a:off x="2766387" y="5568648"/>
                  <a:ext cx="648750" cy="370233"/>
                </a:xfrm>
                <a:custGeom>
                  <a:avLst/>
                  <a:gdLst>
                    <a:gd name="connsiteX0" fmla="*/ 388322 w 648750"/>
                    <a:gd name="connsiteY0" fmla="*/ 260576 h 370233"/>
                    <a:gd name="connsiteX1" fmla="*/ 404487 w 648750"/>
                    <a:gd name="connsiteY1" fmla="*/ 303298 h 370233"/>
                    <a:gd name="connsiteX2" fmla="*/ 445419 w 648750"/>
                    <a:gd name="connsiteY2" fmla="*/ 314093 h 370233"/>
                    <a:gd name="connsiteX3" fmla="*/ 467992 w 648750"/>
                    <a:gd name="connsiteY3" fmla="*/ 301796 h 370233"/>
                    <a:gd name="connsiteX4" fmla="*/ 485716 w 648750"/>
                    <a:gd name="connsiteY4" fmla="*/ 310110 h 370233"/>
                    <a:gd name="connsiteX5" fmla="*/ 500841 w 648750"/>
                    <a:gd name="connsiteY5" fmla="*/ 303182 h 370233"/>
                    <a:gd name="connsiteX6" fmla="*/ 567233 w 648750"/>
                    <a:gd name="connsiteY6" fmla="*/ 249722 h 370233"/>
                    <a:gd name="connsiteX7" fmla="*/ 648750 w 648750"/>
                    <a:gd name="connsiteY7" fmla="*/ 244584 h 370233"/>
                    <a:gd name="connsiteX8" fmla="*/ 614227 w 648750"/>
                    <a:gd name="connsiteY8" fmla="*/ 286382 h 370233"/>
                    <a:gd name="connsiteX9" fmla="*/ 442763 w 648750"/>
                    <a:gd name="connsiteY9" fmla="*/ 369574 h 370233"/>
                    <a:gd name="connsiteX10" fmla="*/ 293642 w 648750"/>
                    <a:gd name="connsiteY10" fmla="*/ 275702 h 370233"/>
                    <a:gd name="connsiteX11" fmla="*/ 277361 w 648750"/>
                    <a:gd name="connsiteY11" fmla="*/ 125079 h 370233"/>
                    <a:gd name="connsiteX12" fmla="*/ 149370 w 648750"/>
                    <a:gd name="connsiteY12" fmla="*/ 97022 h 370233"/>
                    <a:gd name="connsiteX13" fmla="*/ 133 w 648750"/>
                    <a:gd name="connsiteY13" fmla="*/ 23067 h 370233"/>
                    <a:gd name="connsiteX14" fmla="*/ 39391 w 648750"/>
                    <a:gd name="connsiteY14" fmla="*/ 148 h 370233"/>
                    <a:gd name="connsiteX15" fmla="*/ 207968 w 648750"/>
                    <a:gd name="connsiteY15" fmla="*/ 36576 h 370233"/>
                    <a:gd name="connsiteX16" fmla="*/ 367943 w 648750"/>
                    <a:gd name="connsiteY16" fmla="*/ 23875 h 370233"/>
                    <a:gd name="connsiteX17" fmla="*/ 388322 w 648750"/>
                    <a:gd name="connsiteY17" fmla="*/ 260576 h 37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750" h="370233">
                      <a:moveTo>
                        <a:pt x="388322" y="260576"/>
                      </a:moveTo>
                      <a:cubicBezTo>
                        <a:pt x="391439" y="275644"/>
                        <a:pt x="394846" y="291347"/>
                        <a:pt x="404487" y="303298"/>
                      </a:cubicBezTo>
                      <a:cubicBezTo>
                        <a:pt x="414186" y="315248"/>
                        <a:pt x="432198" y="322003"/>
                        <a:pt x="445419" y="314093"/>
                      </a:cubicBezTo>
                      <a:cubicBezTo>
                        <a:pt x="452982" y="309590"/>
                        <a:pt x="459274" y="300584"/>
                        <a:pt x="467992" y="301796"/>
                      </a:cubicBezTo>
                      <a:cubicBezTo>
                        <a:pt x="474516" y="302720"/>
                        <a:pt x="479192" y="309302"/>
                        <a:pt x="485716" y="310110"/>
                      </a:cubicBezTo>
                      <a:cubicBezTo>
                        <a:pt x="491373" y="310803"/>
                        <a:pt x="496511" y="306935"/>
                        <a:pt x="500841" y="303182"/>
                      </a:cubicBezTo>
                      <a:cubicBezTo>
                        <a:pt x="522375" y="284592"/>
                        <a:pt x="542293" y="263578"/>
                        <a:pt x="567233" y="249722"/>
                      </a:cubicBezTo>
                      <a:cubicBezTo>
                        <a:pt x="592115" y="235924"/>
                        <a:pt x="624041" y="230440"/>
                        <a:pt x="648750" y="244584"/>
                      </a:cubicBezTo>
                      <a:cubicBezTo>
                        <a:pt x="644074" y="262423"/>
                        <a:pt x="628833" y="275124"/>
                        <a:pt x="614227" y="286382"/>
                      </a:cubicBezTo>
                      <a:cubicBezTo>
                        <a:pt x="563192" y="325697"/>
                        <a:pt x="506845" y="363454"/>
                        <a:pt x="442763" y="369574"/>
                      </a:cubicBezTo>
                      <a:cubicBezTo>
                        <a:pt x="378681" y="375693"/>
                        <a:pt x="306169" y="338860"/>
                        <a:pt x="293642" y="275702"/>
                      </a:cubicBezTo>
                      <a:cubicBezTo>
                        <a:pt x="283596" y="225013"/>
                        <a:pt x="311019" y="164279"/>
                        <a:pt x="277361" y="125079"/>
                      </a:cubicBezTo>
                      <a:cubicBezTo>
                        <a:pt x="247976" y="90844"/>
                        <a:pt x="194401" y="99562"/>
                        <a:pt x="149370" y="97022"/>
                      </a:cubicBezTo>
                      <a:cubicBezTo>
                        <a:pt x="92389" y="93789"/>
                        <a:pt x="37197" y="66424"/>
                        <a:pt x="133" y="23067"/>
                      </a:cubicBezTo>
                      <a:cubicBezTo>
                        <a:pt x="-2003" y="5748"/>
                        <a:pt x="22013" y="-1123"/>
                        <a:pt x="39391" y="148"/>
                      </a:cubicBezTo>
                      <a:cubicBezTo>
                        <a:pt x="96776" y="4477"/>
                        <a:pt x="151506" y="25319"/>
                        <a:pt x="207968" y="36576"/>
                      </a:cubicBezTo>
                      <a:cubicBezTo>
                        <a:pt x="263159" y="47603"/>
                        <a:pt x="315695" y="44197"/>
                        <a:pt x="367943" y="23875"/>
                      </a:cubicBezTo>
                      <a:cubicBezTo>
                        <a:pt x="370079" y="103603"/>
                        <a:pt x="371695" y="180040"/>
                        <a:pt x="388322" y="260576"/>
                      </a:cubicBezTo>
                      <a:close/>
                    </a:path>
                  </a:pathLst>
                </a:custGeom>
                <a:solidFill>
                  <a:srgbClr val="DA9C92">
                    <a:alpha val="10000"/>
                  </a:srgbClr>
                </a:solidFill>
                <a:ln w="5770" cap="flat">
                  <a:noFill/>
                  <a:prstDash val="solid"/>
                  <a:miter/>
                </a:ln>
              </p:spPr>
              <p:txBody>
                <a:bodyPr rtlCol="0" anchor="ctr"/>
                <a:lstStyle/>
                <a:p>
                  <a:endParaRPr lang="th-TH"/>
                </a:p>
              </p:txBody>
            </p:sp>
            <p:sp>
              <p:nvSpPr>
                <p:cNvPr id="1492" name="Freeform: Shape 1491">
                  <a:extLst>
                    <a:ext uri="{FF2B5EF4-FFF2-40B4-BE49-F238E27FC236}">
                      <a16:creationId xmlns:a16="http://schemas.microsoft.com/office/drawing/2014/main" id="{CADAA3E6-49A6-4F97-BB3E-9B10F160D548}"/>
                    </a:ext>
                  </a:extLst>
                </p:cNvPr>
                <p:cNvSpPr/>
                <p:nvPr/>
              </p:nvSpPr>
              <p:spPr>
                <a:xfrm>
                  <a:off x="3613717" y="5907508"/>
                  <a:ext cx="693320" cy="711948"/>
                </a:xfrm>
                <a:custGeom>
                  <a:avLst/>
                  <a:gdLst>
                    <a:gd name="connsiteX0" fmla="*/ 165998 w 693320"/>
                    <a:gd name="connsiteY0" fmla="*/ 516353 h 711948"/>
                    <a:gd name="connsiteX1" fmla="*/ 77033 w 693320"/>
                    <a:gd name="connsiteY1" fmla="*/ 381550 h 711948"/>
                    <a:gd name="connsiteX2" fmla="*/ 41585 w 693320"/>
                    <a:gd name="connsiteY2" fmla="*/ 0 h 711948"/>
                    <a:gd name="connsiteX3" fmla="*/ 108093 w 693320"/>
                    <a:gd name="connsiteY3" fmla="*/ 280403 h 711948"/>
                    <a:gd name="connsiteX4" fmla="*/ 198154 w 693320"/>
                    <a:gd name="connsiteY4" fmla="*/ 452791 h 711948"/>
                    <a:gd name="connsiteX5" fmla="*/ 505057 w 693320"/>
                    <a:gd name="connsiteY5" fmla="*/ 533904 h 711948"/>
                    <a:gd name="connsiteX6" fmla="*/ 693320 w 693320"/>
                    <a:gd name="connsiteY6" fmla="*/ 535001 h 711948"/>
                    <a:gd name="connsiteX7" fmla="*/ 632760 w 693320"/>
                    <a:gd name="connsiteY7" fmla="*/ 564964 h 711948"/>
                    <a:gd name="connsiteX8" fmla="*/ 387341 w 693320"/>
                    <a:gd name="connsiteY8" fmla="*/ 554572 h 711948"/>
                    <a:gd name="connsiteX9" fmla="*/ 265989 w 693320"/>
                    <a:gd name="connsiteY9" fmla="*/ 569640 h 711948"/>
                    <a:gd name="connsiteX10" fmla="*/ 103358 w 693320"/>
                    <a:gd name="connsiteY10" fmla="*/ 711949 h 711948"/>
                    <a:gd name="connsiteX11" fmla="*/ 165998 w 693320"/>
                    <a:gd name="connsiteY11" fmla="*/ 516353 h 7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3320" h="711948">
                      <a:moveTo>
                        <a:pt x="165998" y="516353"/>
                      </a:moveTo>
                      <a:cubicBezTo>
                        <a:pt x="160225" y="461855"/>
                        <a:pt x="112249" y="423521"/>
                        <a:pt x="77033" y="381550"/>
                      </a:cubicBezTo>
                      <a:cubicBezTo>
                        <a:pt x="-10373" y="277459"/>
                        <a:pt x="-25095" y="118408"/>
                        <a:pt x="41585" y="0"/>
                      </a:cubicBezTo>
                      <a:cubicBezTo>
                        <a:pt x="57577" y="94796"/>
                        <a:pt x="79804" y="188552"/>
                        <a:pt x="108093" y="280403"/>
                      </a:cubicBezTo>
                      <a:cubicBezTo>
                        <a:pt x="127375" y="343043"/>
                        <a:pt x="150987" y="407298"/>
                        <a:pt x="198154" y="452791"/>
                      </a:cubicBezTo>
                      <a:cubicBezTo>
                        <a:pt x="276265" y="528189"/>
                        <a:pt x="396463" y="533269"/>
                        <a:pt x="505057" y="533904"/>
                      </a:cubicBezTo>
                      <a:cubicBezTo>
                        <a:pt x="567811" y="534251"/>
                        <a:pt x="630566" y="534597"/>
                        <a:pt x="693320" y="535001"/>
                      </a:cubicBezTo>
                      <a:cubicBezTo>
                        <a:pt x="691415" y="559999"/>
                        <a:pt x="657758" y="566003"/>
                        <a:pt x="632760" y="564964"/>
                      </a:cubicBezTo>
                      <a:cubicBezTo>
                        <a:pt x="550954" y="561500"/>
                        <a:pt x="469147" y="558036"/>
                        <a:pt x="387341" y="554572"/>
                      </a:cubicBezTo>
                      <a:cubicBezTo>
                        <a:pt x="346179" y="552840"/>
                        <a:pt x="302995" y="551512"/>
                        <a:pt x="265989" y="569640"/>
                      </a:cubicBezTo>
                      <a:cubicBezTo>
                        <a:pt x="199886" y="602085"/>
                        <a:pt x="172752" y="688568"/>
                        <a:pt x="103358" y="711949"/>
                      </a:cubicBezTo>
                      <a:cubicBezTo>
                        <a:pt x="77957" y="656757"/>
                        <a:pt x="173329" y="585747"/>
                        <a:pt x="165998" y="516353"/>
                      </a:cubicBezTo>
                      <a:close/>
                    </a:path>
                  </a:pathLst>
                </a:custGeom>
                <a:solidFill>
                  <a:srgbClr val="DA9C92">
                    <a:alpha val="25000"/>
                  </a:srgbClr>
                </a:solidFill>
                <a:ln w="5770" cap="flat">
                  <a:noFill/>
                  <a:prstDash val="solid"/>
                  <a:miter/>
                </a:ln>
              </p:spPr>
              <p:txBody>
                <a:bodyPr rtlCol="0" anchor="ctr"/>
                <a:lstStyle/>
                <a:p>
                  <a:endParaRPr lang="th-TH"/>
                </a:p>
              </p:txBody>
            </p:sp>
            <p:sp>
              <p:nvSpPr>
                <p:cNvPr id="1493" name="Freeform: Shape 1492">
                  <a:extLst>
                    <a:ext uri="{FF2B5EF4-FFF2-40B4-BE49-F238E27FC236}">
                      <a16:creationId xmlns:a16="http://schemas.microsoft.com/office/drawing/2014/main" id="{4FD0B795-6C65-4D59-AB27-8387D35CB644}"/>
                    </a:ext>
                  </a:extLst>
                </p:cNvPr>
                <p:cNvSpPr/>
                <p:nvPr/>
              </p:nvSpPr>
              <p:spPr>
                <a:xfrm>
                  <a:off x="3561199" y="5738538"/>
                  <a:ext cx="932311" cy="411121"/>
                </a:xfrm>
                <a:custGeom>
                  <a:avLst/>
                  <a:gdLst>
                    <a:gd name="connsiteX0" fmla="*/ 932312 w 932311"/>
                    <a:gd name="connsiteY0" fmla="*/ 253778 h 411121"/>
                    <a:gd name="connsiteX1" fmla="*/ 767083 w 932311"/>
                    <a:gd name="connsiteY1" fmla="*/ 373976 h 411121"/>
                    <a:gd name="connsiteX2" fmla="*/ 704733 w 932311"/>
                    <a:gd name="connsiteY2" fmla="*/ 408153 h 411121"/>
                    <a:gd name="connsiteX3" fmla="*/ 532980 w 932311"/>
                    <a:gd name="connsiteY3" fmla="*/ 299675 h 411121"/>
                    <a:gd name="connsiteX4" fmla="*/ 449269 w 932311"/>
                    <a:gd name="connsiteY4" fmla="*/ 228549 h 411121"/>
                    <a:gd name="connsiteX5" fmla="*/ 407125 w 932311"/>
                    <a:gd name="connsiteY5" fmla="*/ 235708 h 411121"/>
                    <a:gd name="connsiteX6" fmla="*/ 283579 w 932311"/>
                    <a:gd name="connsiteY6" fmla="*/ 227799 h 411121"/>
                    <a:gd name="connsiteX7" fmla="*/ 0 w 932311"/>
                    <a:gd name="connsiteY7" fmla="*/ 106100 h 411121"/>
                    <a:gd name="connsiteX8" fmla="*/ 158532 w 932311"/>
                    <a:gd name="connsiteY8" fmla="*/ 150669 h 411121"/>
                    <a:gd name="connsiteX9" fmla="*/ 289121 w 932311"/>
                    <a:gd name="connsiteY9" fmla="*/ 174570 h 411121"/>
                    <a:gd name="connsiteX10" fmla="*/ 409319 w 932311"/>
                    <a:gd name="connsiteY10" fmla="*/ 126826 h 411121"/>
                    <a:gd name="connsiteX11" fmla="*/ 529055 w 932311"/>
                    <a:gd name="connsiteY11" fmla="*/ 1028 h 411121"/>
                    <a:gd name="connsiteX12" fmla="*/ 626218 w 932311"/>
                    <a:gd name="connsiteY12" fmla="*/ 125787 h 411121"/>
                    <a:gd name="connsiteX13" fmla="*/ 932312 w 932311"/>
                    <a:gd name="connsiteY13" fmla="*/ 253778 h 41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2311" h="411121">
                      <a:moveTo>
                        <a:pt x="932312" y="253778"/>
                      </a:moveTo>
                      <a:cubicBezTo>
                        <a:pt x="877235" y="293844"/>
                        <a:pt x="822159" y="333910"/>
                        <a:pt x="767083" y="373976"/>
                      </a:cubicBezTo>
                      <a:cubicBezTo>
                        <a:pt x="747801" y="388005"/>
                        <a:pt x="727883" y="402322"/>
                        <a:pt x="704733" y="408153"/>
                      </a:cubicBezTo>
                      <a:cubicBezTo>
                        <a:pt x="634358" y="425877"/>
                        <a:pt x="571776" y="360986"/>
                        <a:pt x="532980" y="299675"/>
                      </a:cubicBezTo>
                      <a:cubicBezTo>
                        <a:pt x="512543" y="267403"/>
                        <a:pt x="487430" y="230166"/>
                        <a:pt x="449269" y="228549"/>
                      </a:cubicBezTo>
                      <a:cubicBezTo>
                        <a:pt x="435010" y="227972"/>
                        <a:pt x="421096" y="232764"/>
                        <a:pt x="407125" y="235708"/>
                      </a:cubicBezTo>
                      <a:cubicBezTo>
                        <a:pt x="366424" y="244368"/>
                        <a:pt x="324049" y="237498"/>
                        <a:pt x="283579" y="227799"/>
                      </a:cubicBezTo>
                      <a:cubicBezTo>
                        <a:pt x="183068" y="203782"/>
                        <a:pt x="86713" y="162446"/>
                        <a:pt x="0" y="106100"/>
                      </a:cubicBezTo>
                      <a:cubicBezTo>
                        <a:pt x="52825" y="120937"/>
                        <a:pt x="105707" y="135832"/>
                        <a:pt x="158532" y="150669"/>
                      </a:cubicBezTo>
                      <a:cubicBezTo>
                        <a:pt x="201253" y="162677"/>
                        <a:pt x="244725" y="174801"/>
                        <a:pt x="289121" y="174570"/>
                      </a:cubicBezTo>
                      <a:cubicBezTo>
                        <a:pt x="333517" y="174339"/>
                        <a:pt x="379818" y="160022"/>
                        <a:pt x="409319" y="126826"/>
                      </a:cubicBezTo>
                      <a:cubicBezTo>
                        <a:pt x="440205" y="92013"/>
                        <a:pt x="464857" y="-11384"/>
                        <a:pt x="529055" y="1028"/>
                      </a:cubicBezTo>
                      <a:cubicBezTo>
                        <a:pt x="571949" y="9342"/>
                        <a:pt x="599199" y="94785"/>
                        <a:pt x="626218" y="125787"/>
                      </a:cubicBezTo>
                      <a:cubicBezTo>
                        <a:pt x="672114" y="178554"/>
                        <a:pt x="854662" y="310297"/>
                        <a:pt x="932312" y="253778"/>
                      </a:cubicBezTo>
                      <a:close/>
                    </a:path>
                  </a:pathLst>
                </a:custGeom>
                <a:solidFill>
                  <a:srgbClr val="DA9C92">
                    <a:alpha val="25000"/>
                  </a:srgbClr>
                </a:solidFill>
                <a:ln w="5770" cap="flat">
                  <a:noFill/>
                  <a:prstDash val="solid"/>
                  <a:miter/>
                </a:ln>
              </p:spPr>
              <p:txBody>
                <a:bodyPr rtlCol="0" anchor="ctr"/>
                <a:lstStyle/>
                <a:p>
                  <a:endParaRPr lang="th-TH"/>
                </a:p>
              </p:txBody>
            </p:sp>
            <p:sp>
              <p:nvSpPr>
                <p:cNvPr id="1494" name="Freeform: Shape 1493">
                  <a:extLst>
                    <a:ext uri="{FF2B5EF4-FFF2-40B4-BE49-F238E27FC236}">
                      <a16:creationId xmlns:a16="http://schemas.microsoft.com/office/drawing/2014/main" id="{F28B0379-2675-4E17-BF24-05F1D2BA6B77}"/>
                    </a:ext>
                  </a:extLst>
                </p:cNvPr>
                <p:cNvSpPr/>
                <p:nvPr/>
              </p:nvSpPr>
              <p:spPr>
                <a:xfrm>
                  <a:off x="4129569" y="4936345"/>
                  <a:ext cx="648963" cy="888872"/>
                </a:xfrm>
                <a:custGeom>
                  <a:avLst/>
                  <a:gdLst>
                    <a:gd name="connsiteX0" fmla="*/ 451059 w 648963"/>
                    <a:gd name="connsiteY0" fmla="*/ 620327 h 888872"/>
                    <a:gd name="connsiteX1" fmla="*/ 518778 w 648963"/>
                    <a:gd name="connsiteY1" fmla="*/ 712755 h 888872"/>
                    <a:gd name="connsiteX2" fmla="*/ 461335 w 648963"/>
                    <a:gd name="connsiteY2" fmla="*/ 797852 h 888872"/>
                    <a:gd name="connsiteX3" fmla="*/ 356148 w 648963"/>
                    <a:gd name="connsiteY3" fmla="*/ 821291 h 888872"/>
                    <a:gd name="connsiteX4" fmla="*/ 107497 w 648963"/>
                    <a:gd name="connsiteY4" fmla="*/ 815345 h 888872"/>
                    <a:gd name="connsiteX5" fmla="*/ 0 w 648963"/>
                    <a:gd name="connsiteY5" fmla="*/ 829951 h 888872"/>
                    <a:gd name="connsiteX6" fmla="*/ 270531 w 648963"/>
                    <a:gd name="connsiteY6" fmla="*/ 888433 h 888872"/>
                    <a:gd name="connsiteX7" fmla="*/ 476403 w 648963"/>
                    <a:gd name="connsiteY7" fmla="*/ 822157 h 888872"/>
                    <a:gd name="connsiteX8" fmla="*/ 567273 w 648963"/>
                    <a:gd name="connsiteY8" fmla="*/ 756689 h 888872"/>
                    <a:gd name="connsiteX9" fmla="*/ 588518 w 648963"/>
                    <a:gd name="connsiteY9" fmla="*/ 651964 h 888872"/>
                    <a:gd name="connsiteX10" fmla="*/ 535809 w 648963"/>
                    <a:gd name="connsiteY10" fmla="*/ 597119 h 888872"/>
                    <a:gd name="connsiteX11" fmla="*/ 340272 w 648963"/>
                    <a:gd name="connsiteY11" fmla="*/ 452904 h 888872"/>
                    <a:gd name="connsiteX12" fmla="*/ 648964 w 648963"/>
                    <a:gd name="connsiteY12" fmla="*/ 140287 h 888872"/>
                    <a:gd name="connsiteX13" fmla="*/ 304247 w 648963"/>
                    <a:gd name="connsiteY13" fmla="*/ 6753 h 888872"/>
                    <a:gd name="connsiteX14" fmla="*/ 381954 w 648963"/>
                    <a:gd name="connsiteY14" fmla="*/ 44452 h 888872"/>
                    <a:gd name="connsiteX15" fmla="*/ 396444 w 648963"/>
                    <a:gd name="connsiteY15" fmla="*/ 152814 h 888872"/>
                    <a:gd name="connsiteX16" fmla="*/ 195191 w 648963"/>
                    <a:gd name="connsiteY16" fmla="*/ 522702 h 888872"/>
                    <a:gd name="connsiteX17" fmla="*/ 451059 w 648963"/>
                    <a:gd name="connsiteY17" fmla="*/ 620327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963" h="888872">
                      <a:moveTo>
                        <a:pt x="451059" y="620327"/>
                      </a:moveTo>
                      <a:cubicBezTo>
                        <a:pt x="483966" y="642496"/>
                        <a:pt x="517162" y="673094"/>
                        <a:pt x="518778" y="712755"/>
                      </a:cubicBezTo>
                      <a:cubicBezTo>
                        <a:pt x="520222" y="748896"/>
                        <a:pt x="493549" y="781399"/>
                        <a:pt x="461335" y="797852"/>
                      </a:cubicBezTo>
                      <a:cubicBezTo>
                        <a:pt x="429121" y="814306"/>
                        <a:pt x="392115" y="817943"/>
                        <a:pt x="356148" y="821291"/>
                      </a:cubicBezTo>
                      <a:cubicBezTo>
                        <a:pt x="273129" y="829027"/>
                        <a:pt x="188090" y="836533"/>
                        <a:pt x="107497" y="815345"/>
                      </a:cubicBezTo>
                      <a:cubicBezTo>
                        <a:pt x="69336" y="805300"/>
                        <a:pt x="17435" y="794562"/>
                        <a:pt x="0" y="829951"/>
                      </a:cubicBezTo>
                      <a:cubicBezTo>
                        <a:pt x="91158" y="809803"/>
                        <a:pt x="177410" y="882256"/>
                        <a:pt x="270531" y="888433"/>
                      </a:cubicBezTo>
                      <a:cubicBezTo>
                        <a:pt x="343504" y="893283"/>
                        <a:pt x="412206" y="857143"/>
                        <a:pt x="476403" y="822157"/>
                      </a:cubicBezTo>
                      <a:cubicBezTo>
                        <a:pt x="509368" y="804145"/>
                        <a:pt x="543141" y="785498"/>
                        <a:pt x="567273" y="756689"/>
                      </a:cubicBezTo>
                      <a:cubicBezTo>
                        <a:pt x="591405" y="727881"/>
                        <a:pt x="603991" y="686199"/>
                        <a:pt x="588518" y="651964"/>
                      </a:cubicBezTo>
                      <a:cubicBezTo>
                        <a:pt x="577953" y="628583"/>
                        <a:pt x="556477" y="612302"/>
                        <a:pt x="535809" y="597119"/>
                      </a:cubicBezTo>
                      <a:cubicBezTo>
                        <a:pt x="470630" y="549028"/>
                        <a:pt x="405451" y="500995"/>
                        <a:pt x="340272" y="452904"/>
                      </a:cubicBezTo>
                      <a:cubicBezTo>
                        <a:pt x="407529" y="320121"/>
                        <a:pt x="517104" y="209218"/>
                        <a:pt x="648964" y="140287"/>
                      </a:cubicBezTo>
                      <a:cubicBezTo>
                        <a:pt x="549088" y="60212"/>
                        <a:pt x="428370" y="-24827"/>
                        <a:pt x="304247" y="6753"/>
                      </a:cubicBezTo>
                      <a:cubicBezTo>
                        <a:pt x="321509" y="30307"/>
                        <a:pt x="358572" y="26901"/>
                        <a:pt x="381954" y="44452"/>
                      </a:cubicBezTo>
                      <a:cubicBezTo>
                        <a:pt x="413071" y="67775"/>
                        <a:pt x="407471" y="115462"/>
                        <a:pt x="396444" y="152814"/>
                      </a:cubicBezTo>
                      <a:cubicBezTo>
                        <a:pt x="353838" y="296393"/>
                        <a:pt x="261237" y="396269"/>
                        <a:pt x="195191" y="522702"/>
                      </a:cubicBezTo>
                      <a:cubicBezTo>
                        <a:pt x="285715" y="547585"/>
                        <a:pt x="370927" y="566348"/>
                        <a:pt x="451059" y="620327"/>
                      </a:cubicBezTo>
                      <a:close/>
                    </a:path>
                  </a:pathLst>
                </a:custGeom>
                <a:solidFill>
                  <a:srgbClr val="DA9C92">
                    <a:alpha val="10000"/>
                  </a:srgbClr>
                </a:solidFill>
                <a:ln w="5770" cap="flat">
                  <a:noFill/>
                  <a:prstDash val="solid"/>
                  <a:miter/>
                </a:ln>
              </p:spPr>
              <p:txBody>
                <a:bodyPr rtlCol="0" anchor="ctr"/>
                <a:lstStyle/>
                <a:p>
                  <a:endParaRPr lang="th-TH"/>
                </a:p>
              </p:txBody>
            </p:sp>
            <p:sp>
              <p:nvSpPr>
                <p:cNvPr id="1495" name="Freeform: Shape 1494">
                  <a:extLst>
                    <a:ext uri="{FF2B5EF4-FFF2-40B4-BE49-F238E27FC236}">
                      <a16:creationId xmlns:a16="http://schemas.microsoft.com/office/drawing/2014/main" id="{D42066C6-27FD-4BB2-BAA0-FD2B8A028C62}"/>
                    </a:ext>
                  </a:extLst>
                </p:cNvPr>
                <p:cNvSpPr/>
                <p:nvPr/>
              </p:nvSpPr>
              <p:spPr>
                <a:xfrm>
                  <a:off x="3271651" y="5297134"/>
                  <a:ext cx="780037" cy="451307"/>
                </a:xfrm>
                <a:custGeom>
                  <a:avLst/>
                  <a:gdLst>
                    <a:gd name="connsiteX0" fmla="*/ 512854 w 780037"/>
                    <a:gd name="connsiteY0" fmla="*/ 297872 h 451307"/>
                    <a:gd name="connsiteX1" fmla="*/ 780038 w 780037"/>
                    <a:gd name="connsiteY1" fmla="*/ 448032 h 451307"/>
                    <a:gd name="connsiteX2" fmla="*/ 577110 w 780037"/>
                    <a:gd name="connsiteY2" fmla="*/ 409063 h 451307"/>
                    <a:gd name="connsiteX3" fmla="*/ 386883 w 780037"/>
                    <a:gd name="connsiteY3" fmla="*/ 325525 h 451307"/>
                    <a:gd name="connsiteX4" fmla="*/ 256352 w 780037"/>
                    <a:gd name="connsiteY4" fmla="*/ 271546 h 451307"/>
                    <a:gd name="connsiteX5" fmla="*/ 72072 w 780037"/>
                    <a:gd name="connsiteY5" fmla="*/ 274317 h 451307"/>
                    <a:gd name="connsiteX6" fmla="*/ 19478 w 780037"/>
                    <a:gd name="connsiteY6" fmla="*/ 102218 h 451307"/>
                    <a:gd name="connsiteX7" fmla="*/ 178241 w 780037"/>
                    <a:gd name="connsiteY7" fmla="*/ 264214 h 451307"/>
                    <a:gd name="connsiteX8" fmla="*/ 205202 w 780037"/>
                    <a:gd name="connsiteY8" fmla="*/ 266350 h 451307"/>
                    <a:gd name="connsiteX9" fmla="*/ 218653 w 780037"/>
                    <a:gd name="connsiteY9" fmla="*/ 249492 h 451307"/>
                    <a:gd name="connsiteX10" fmla="*/ 303115 w 780037"/>
                    <a:gd name="connsiteY10" fmla="*/ 379 h 451307"/>
                    <a:gd name="connsiteX11" fmla="*/ 342084 w 780037"/>
                    <a:gd name="connsiteY11" fmla="*/ 24800 h 451307"/>
                    <a:gd name="connsiteX12" fmla="*/ 332500 w 780037"/>
                    <a:gd name="connsiteY12" fmla="*/ 78779 h 451307"/>
                    <a:gd name="connsiteX13" fmla="*/ 383882 w 780037"/>
                    <a:gd name="connsiteY13" fmla="*/ 157410 h 451307"/>
                    <a:gd name="connsiteX14" fmla="*/ 512854 w 780037"/>
                    <a:gd name="connsiteY14" fmla="*/ 297872 h 45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0037" h="451307">
                      <a:moveTo>
                        <a:pt x="512854" y="297872"/>
                      </a:moveTo>
                      <a:cubicBezTo>
                        <a:pt x="587444" y="372172"/>
                        <a:pt x="674850" y="451727"/>
                        <a:pt x="780038" y="448032"/>
                      </a:cubicBezTo>
                      <a:cubicBezTo>
                        <a:pt x="711337" y="460618"/>
                        <a:pt x="642116" y="434638"/>
                        <a:pt x="577110" y="409063"/>
                      </a:cubicBezTo>
                      <a:cubicBezTo>
                        <a:pt x="512624" y="383719"/>
                        <a:pt x="447964" y="358259"/>
                        <a:pt x="386883" y="325525"/>
                      </a:cubicBezTo>
                      <a:cubicBezTo>
                        <a:pt x="345086" y="303125"/>
                        <a:pt x="303461" y="276800"/>
                        <a:pt x="256352" y="271546"/>
                      </a:cubicBezTo>
                      <a:cubicBezTo>
                        <a:pt x="194810" y="264734"/>
                        <a:pt x="130439" y="294870"/>
                        <a:pt x="72072" y="274317"/>
                      </a:cubicBezTo>
                      <a:cubicBezTo>
                        <a:pt x="6315" y="251167"/>
                        <a:pt x="-22089" y="158218"/>
                        <a:pt x="19478" y="102218"/>
                      </a:cubicBezTo>
                      <a:cubicBezTo>
                        <a:pt x="46670" y="175191"/>
                        <a:pt x="105845" y="235579"/>
                        <a:pt x="178241" y="264214"/>
                      </a:cubicBezTo>
                      <a:cubicBezTo>
                        <a:pt x="186901" y="267620"/>
                        <a:pt x="196888" y="270564"/>
                        <a:pt x="205202" y="266350"/>
                      </a:cubicBezTo>
                      <a:cubicBezTo>
                        <a:pt x="211725" y="263002"/>
                        <a:pt x="215420" y="256074"/>
                        <a:pt x="218653" y="249492"/>
                      </a:cubicBezTo>
                      <a:cubicBezTo>
                        <a:pt x="257564" y="170631"/>
                        <a:pt x="286026" y="86631"/>
                        <a:pt x="303115" y="379"/>
                      </a:cubicBezTo>
                      <a:cubicBezTo>
                        <a:pt x="319626" y="-2219"/>
                        <a:pt x="337176" y="8808"/>
                        <a:pt x="342084" y="24800"/>
                      </a:cubicBezTo>
                      <a:cubicBezTo>
                        <a:pt x="348030" y="44313"/>
                        <a:pt x="329383" y="59612"/>
                        <a:pt x="332500" y="78779"/>
                      </a:cubicBezTo>
                      <a:cubicBezTo>
                        <a:pt x="336714" y="104759"/>
                        <a:pt x="368236" y="136742"/>
                        <a:pt x="383882" y="157410"/>
                      </a:cubicBezTo>
                      <a:cubicBezTo>
                        <a:pt x="422216" y="208098"/>
                        <a:pt x="467881" y="253129"/>
                        <a:pt x="512854" y="297872"/>
                      </a:cubicBezTo>
                      <a:close/>
                    </a:path>
                  </a:pathLst>
                </a:custGeom>
                <a:solidFill>
                  <a:srgbClr val="DA9C92">
                    <a:alpha val="10000"/>
                  </a:srgbClr>
                </a:solidFill>
                <a:ln w="5770" cap="flat">
                  <a:noFill/>
                  <a:prstDash val="solid"/>
                  <a:miter/>
                </a:ln>
              </p:spPr>
              <p:txBody>
                <a:bodyPr rtlCol="0" anchor="ctr"/>
                <a:lstStyle/>
                <a:p>
                  <a:endParaRPr lang="th-TH"/>
                </a:p>
              </p:txBody>
            </p:sp>
            <p:sp>
              <p:nvSpPr>
                <p:cNvPr id="1496" name="Freeform: Shape 1495">
                  <a:extLst>
                    <a:ext uri="{FF2B5EF4-FFF2-40B4-BE49-F238E27FC236}">
                      <a16:creationId xmlns:a16="http://schemas.microsoft.com/office/drawing/2014/main" id="{1999671F-A036-4AEC-9740-2841DC6C2F9B}"/>
                    </a:ext>
                  </a:extLst>
                </p:cNvPr>
                <p:cNvSpPr/>
                <p:nvPr/>
              </p:nvSpPr>
              <p:spPr>
                <a:xfrm>
                  <a:off x="3165799" y="5050941"/>
                  <a:ext cx="337725" cy="371469"/>
                </a:xfrm>
                <a:custGeom>
                  <a:avLst/>
                  <a:gdLst>
                    <a:gd name="connsiteX0" fmla="*/ 191837 w 337725"/>
                    <a:gd name="connsiteY0" fmla="*/ 38218 h 371469"/>
                    <a:gd name="connsiteX1" fmla="*/ 30362 w 337725"/>
                    <a:gd name="connsiteY1" fmla="*/ 193863 h 371469"/>
                    <a:gd name="connsiteX2" fmla="*/ 1669 w 337725"/>
                    <a:gd name="connsiteY2" fmla="*/ 244725 h 371469"/>
                    <a:gd name="connsiteX3" fmla="*/ 51895 w 337725"/>
                    <a:gd name="connsiteY3" fmla="*/ 356436 h 371469"/>
                    <a:gd name="connsiteX4" fmla="*/ 78221 w 337725"/>
                    <a:gd name="connsiteY4" fmla="*/ 371331 h 371469"/>
                    <a:gd name="connsiteX5" fmla="*/ 98658 w 337725"/>
                    <a:gd name="connsiteY5" fmla="*/ 353434 h 371469"/>
                    <a:gd name="connsiteX6" fmla="*/ 160374 w 337725"/>
                    <a:gd name="connsiteY6" fmla="*/ 208470 h 371469"/>
                    <a:gd name="connsiteX7" fmla="*/ 337726 w 337725"/>
                    <a:gd name="connsiteY7" fmla="*/ 0 h 371469"/>
                    <a:gd name="connsiteX8" fmla="*/ 191837 w 337725"/>
                    <a:gd name="connsiteY8" fmla="*/ 38218 h 3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725" h="371469">
                      <a:moveTo>
                        <a:pt x="191837" y="38218"/>
                      </a:moveTo>
                      <a:cubicBezTo>
                        <a:pt x="124984" y="73031"/>
                        <a:pt x="76605" y="134342"/>
                        <a:pt x="30362" y="193863"/>
                      </a:cubicBezTo>
                      <a:cubicBezTo>
                        <a:pt x="18295" y="209393"/>
                        <a:pt x="5941" y="225558"/>
                        <a:pt x="1669" y="244725"/>
                      </a:cubicBezTo>
                      <a:cubicBezTo>
                        <a:pt x="-7568" y="286234"/>
                        <a:pt x="23261" y="324972"/>
                        <a:pt x="51895" y="356436"/>
                      </a:cubicBezTo>
                      <a:cubicBezTo>
                        <a:pt x="58997" y="364172"/>
                        <a:pt x="67829" y="372659"/>
                        <a:pt x="78221" y="371331"/>
                      </a:cubicBezTo>
                      <a:cubicBezTo>
                        <a:pt x="87516" y="370119"/>
                        <a:pt x="93924" y="361517"/>
                        <a:pt x="98658" y="353434"/>
                      </a:cubicBezTo>
                      <a:cubicBezTo>
                        <a:pt x="125388" y="308172"/>
                        <a:pt x="138840" y="256387"/>
                        <a:pt x="160374" y="208470"/>
                      </a:cubicBezTo>
                      <a:cubicBezTo>
                        <a:pt x="201190" y="117657"/>
                        <a:pt x="269833" y="66161"/>
                        <a:pt x="337726" y="0"/>
                      </a:cubicBezTo>
                      <a:cubicBezTo>
                        <a:pt x="289751" y="346"/>
                        <a:pt x="235194" y="15703"/>
                        <a:pt x="191837" y="38218"/>
                      </a:cubicBezTo>
                      <a:close/>
                    </a:path>
                  </a:pathLst>
                </a:custGeom>
                <a:solidFill>
                  <a:srgbClr val="DA9C92">
                    <a:alpha val="25000"/>
                  </a:srgbClr>
                </a:solidFill>
                <a:ln w="5770" cap="flat">
                  <a:noFill/>
                  <a:prstDash val="solid"/>
                  <a:miter/>
                </a:ln>
              </p:spPr>
              <p:txBody>
                <a:bodyPr rtlCol="0" anchor="ctr"/>
                <a:lstStyle/>
                <a:p>
                  <a:endParaRPr lang="th-TH"/>
                </a:p>
              </p:txBody>
            </p:sp>
            <p:sp>
              <p:nvSpPr>
                <p:cNvPr id="1497" name="Freeform: Shape 1496">
                  <a:extLst>
                    <a:ext uri="{FF2B5EF4-FFF2-40B4-BE49-F238E27FC236}">
                      <a16:creationId xmlns:a16="http://schemas.microsoft.com/office/drawing/2014/main" id="{17A2B310-A112-447F-BBD6-25B9A737C730}"/>
                    </a:ext>
                  </a:extLst>
                </p:cNvPr>
                <p:cNvSpPr/>
                <p:nvPr/>
              </p:nvSpPr>
              <p:spPr>
                <a:xfrm>
                  <a:off x="4262930" y="4199801"/>
                  <a:ext cx="281154" cy="814076"/>
                </a:xfrm>
                <a:custGeom>
                  <a:avLst/>
                  <a:gdLst>
                    <a:gd name="connsiteX0" fmla="*/ 62466 w 281154"/>
                    <a:gd name="connsiteY0" fmla="*/ 750514 h 814076"/>
                    <a:gd name="connsiteX1" fmla="*/ 82672 w 281154"/>
                    <a:gd name="connsiteY1" fmla="*/ 548914 h 814076"/>
                    <a:gd name="connsiteX2" fmla="*/ 281154 w 281154"/>
                    <a:gd name="connsiteY2" fmla="*/ 0 h 814076"/>
                    <a:gd name="connsiteX3" fmla="*/ 194556 w 281154"/>
                    <a:gd name="connsiteY3" fmla="*/ 500246 h 814076"/>
                    <a:gd name="connsiteX4" fmla="*/ 144387 w 281154"/>
                    <a:gd name="connsiteY4" fmla="*/ 719166 h 814076"/>
                    <a:gd name="connsiteX5" fmla="*/ 0 w 281154"/>
                    <a:gd name="connsiteY5" fmla="*/ 814077 h 814076"/>
                    <a:gd name="connsiteX6" fmla="*/ 62466 w 281154"/>
                    <a:gd name="connsiteY6" fmla="*/ 750514 h 81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154" h="814076">
                      <a:moveTo>
                        <a:pt x="62466" y="750514"/>
                      </a:moveTo>
                      <a:cubicBezTo>
                        <a:pt x="94507" y="690069"/>
                        <a:pt x="84635" y="617327"/>
                        <a:pt x="82672" y="548914"/>
                      </a:cubicBezTo>
                      <a:cubicBezTo>
                        <a:pt x="77014" y="349797"/>
                        <a:pt x="149410" y="149468"/>
                        <a:pt x="281154" y="0"/>
                      </a:cubicBezTo>
                      <a:cubicBezTo>
                        <a:pt x="231563" y="162284"/>
                        <a:pt x="202408" y="330746"/>
                        <a:pt x="194556" y="500246"/>
                      </a:cubicBezTo>
                      <a:cubicBezTo>
                        <a:pt x="191035" y="576221"/>
                        <a:pt x="189938" y="658201"/>
                        <a:pt x="144387" y="719166"/>
                      </a:cubicBezTo>
                      <a:cubicBezTo>
                        <a:pt x="109171" y="766332"/>
                        <a:pt x="53171" y="792427"/>
                        <a:pt x="0" y="814077"/>
                      </a:cubicBezTo>
                      <a:cubicBezTo>
                        <a:pt x="26499" y="799586"/>
                        <a:pt x="48322" y="777244"/>
                        <a:pt x="62466" y="750514"/>
                      </a:cubicBezTo>
                      <a:close/>
                    </a:path>
                  </a:pathLst>
                </a:custGeom>
                <a:solidFill>
                  <a:srgbClr val="DA9C92">
                    <a:alpha val="10000"/>
                  </a:srgbClr>
                </a:solidFill>
                <a:ln w="5770" cap="flat">
                  <a:noFill/>
                  <a:prstDash val="solid"/>
                  <a:miter/>
                </a:ln>
              </p:spPr>
              <p:txBody>
                <a:bodyPr rtlCol="0" anchor="ctr"/>
                <a:lstStyle/>
                <a:p>
                  <a:endParaRPr lang="th-TH"/>
                </a:p>
              </p:txBody>
            </p:sp>
            <p:sp>
              <p:nvSpPr>
                <p:cNvPr id="1498" name="Freeform: Shape 1497">
                  <a:extLst>
                    <a:ext uri="{FF2B5EF4-FFF2-40B4-BE49-F238E27FC236}">
                      <a16:creationId xmlns:a16="http://schemas.microsoft.com/office/drawing/2014/main" id="{E9E7164F-9951-4D9F-AC99-758295390EBD}"/>
                    </a:ext>
                  </a:extLst>
                </p:cNvPr>
                <p:cNvSpPr/>
                <p:nvPr/>
              </p:nvSpPr>
              <p:spPr>
                <a:xfrm>
                  <a:off x="4749757" y="4550802"/>
                  <a:ext cx="298325" cy="342766"/>
                </a:xfrm>
                <a:custGeom>
                  <a:avLst/>
                  <a:gdLst>
                    <a:gd name="connsiteX0" fmla="*/ 71267 w 298325"/>
                    <a:gd name="connsiteY0" fmla="*/ 215752 h 342766"/>
                    <a:gd name="connsiteX1" fmla="*/ 98747 w 298325"/>
                    <a:gd name="connsiteY1" fmla="*/ 157674 h 342766"/>
                    <a:gd name="connsiteX2" fmla="*/ 107002 w 298325"/>
                    <a:gd name="connsiteY2" fmla="*/ 104734 h 342766"/>
                    <a:gd name="connsiteX3" fmla="*/ 180380 w 298325"/>
                    <a:gd name="connsiteY3" fmla="*/ 12363 h 342766"/>
                    <a:gd name="connsiteX4" fmla="*/ 298326 w 298325"/>
                    <a:gd name="connsiteY4" fmla="*/ 14846 h 342766"/>
                    <a:gd name="connsiteX5" fmla="*/ 189444 w 298325"/>
                    <a:gd name="connsiteY5" fmla="*/ 237806 h 342766"/>
                    <a:gd name="connsiteX6" fmla="*/ 40265 w 298325"/>
                    <a:gd name="connsiteY6" fmla="*/ 342762 h 342766"/>
                    <a:gd name="connsiteX7" fmla="*/ 71267 w 298325"/>
                    <a:gd name="connsiteY7" fmla="*/ 215752 h 34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325" h="342766">
                      <a:moveTo>
                        <a:pt x="71267" y="215752"/>
                      </a:moveTo>
                      <a:cubicBezTo>
                        <a:pt x="82697" y="197509"/>
                        <a:pt x="93609" y="178515"/>
                        <a:pt x="98747" y="157674"/>
                      </a:cubicBezTo>
                      <a:cubicBezTo>
                        <a:pt x="103019" y="140297"/>
                        <a:pt x="103250" y="122227"/>
                        <a:pt x="107002" y="104734"/>
                      </a:cubicBezTo>
                      <a:cubicBezTo>
                        <a:pt x="115547" y="64899"/>
                        <a:pt x="143489" y="29683"/>
                        <a:pt x="180380" y="12363"/>
                      </a:cubicBezTo>
                      <a:cubicBezTo>
                        <a:pt x="217271" y="-4957"/>
                        <a:pt x="262186" y="-4033"/>
                        <a:pt x="298326" y="14846"/>
                      </a:cubicBezTo>
                      <a:cubicBezTo>
                        <a:pt x="269864" y="92899"/>
                        <a:pt x="240652" y="172396"/>
                        <a:pt x="189444" y="237806"/>
                      </a:cubicBezTo>
                      <a:cubicBezTo>
                        <a:pt x="159769" y="275736"/>
                        <a:pt x="93724" y="343340"/>
                        <a:pt x="40265" y="342762"/>
                      </a:cubicBezTo>
                      <a:cubicBezTo>
                        <a:pt x="-52857" y="341665"/>
                        <a:pt x="40553" y="264709"/>
                        <a:pt x="71267" y="215752"/>
                      </a:cubicBezTo>
                      <a:close/>
                    </a:path>
                  </a:pathLst>
                </a:custGeom>
                <a:solidFill>
                  <a:srgbClr val="DA9C92">
                    <a:alpha val="10000"/>
                  </a:srgbClr>
                </a:solidFill>
                <a:ln w="5770" cap="flat">
                  <a:noFill/>
                  <a:prstDash val="solid"/>
                  <a:miter/>
                </a:ln>
              </p:spPr>
              <p:txBody>
                <a:bodyPr rtlCol="0" anchor="ctr"/>
                <a:lstStyle/>
                <a:p>
                  <a:endParaRPr lang="th-TH"/>
                </a:p>
              </p:txBody>
            </p:sp>
            <p:sp>
              <p:nvSpPr>
                <p:cNvPr id="1499" name="Freeform: Shape 1498">
                  <a:extLst>
                    <a:ext uri="{FF2B5EF4-FFF2-40B4-BE49-F238E27FC236}">
                      <a16:creationId xmlns:a16="http://schemas.microsoft.com/office/drawing/2014/main" id="{E1BA3A33-A1DD-46B4-9BA8-E76F080C0B22}"/>
                    </a:ext>
                  </a:extLst>
                </p:cNvPr>
                <p:cNvSpPr/>
                <p:nvPr/>
              </p:nvSpPr>
              <p:spPr>
                <a:xfrm>
                  <a:off x="4705098" y="4865391"/>
                  <a:ext cx="491178" cy="1040789"/>
                </a:xfrm>
                <a:custGeom>
                  <a:avLst/>
                  <a:gdLst>
                    <a:gd name="connsiteX0" fmla="*/ 423174 w 491178"/>
                    <a:gd name="connsiteY0" fmla="*/ 90466 h 1040789"/>
                    <a:gd name="connsiteX1" fmla="*/ 460065 w 491178"/>
                    <a:gd name="connsiteY1" fmla="*/ 0 h 1040789"/>
                    <a:gd name="connsiteX2" fmla="*/ 448461 w 491178"/>
                    <a:gd name="connsiteY2" fmla="*/ 274688 h 1040789"/>
                    <a:gd name="connsiteX3" fmla="*/ 300956 w 491178"/>
                    <a:gd name="connsiteY3" fmla="*/ 521838 h 1040789"/>
                    <a:gd name="connsiteX4" fmla="*/ 382993 w 491178"/>
                    <a:gd name="connsiteY4" fmla="*/ 562366 h 1040789"/>
                    <a:gd name="connsiteX5" fmla="*/ 258004 w 491178"/>
                    <a:gd name="connsiteY5" fmla="*/ 692840 h 1040789"/>
                    <a:gd name="connsiteX6" fmla="*/ 274399 w 491178"/>
                    <a:gd name="connsiteY6" fmla="*/ 771932 h 1040789"/>
                    <a:gd name="connsiteX7" fmla="*/ 269666 w 491178"/>
                    <a:gd name="connsiteY7" fmla="*/ 864592 h 1040789"/>
                    <a:gd name="connsiteX8" fmla="*/ 175159 w 491178"/>
                    <a:gd name="connsiteY8" fmla="*/ 1040790 h 1040789"/>
                    <a:gd name="connsiteX9" fmla="*/ 143752 w 491178"/>
                    <a:gd name="connsiteY9" fmla="*/ 1025318 h 1040789"/>
                    <a:gd name="connsiteX10" fmla="*/ 177295 w 491178"/>
                    <a:gd name="connsiteY10" fmla="*/ 954134 h 1040789"/>
                    <a:gd name="connsiteX11" fmla="*/ 159513 w 491178"/>
                    <a:gd name="connsiteY11" fmla="*/ 776262 h 1040789"/>
                    <a:gd name="connsiteX12" fmla="*/ 0 w 491178"/>
                    <a:gd name="connsiteY12" fmla="*/ 695611 h 1040789"/>
                    <a:gd name="connsiteX13" fmla="*/ 233699 w 491178"/>
                    <a:gd name="connsiteY13" fmla="*/ 445459 h 1040789"/>
                    <a:gd name="connsiteX14" fmla="*/ 423174 w 491178"/>
                    <a:gd name="connsiteY14" fmla="*/ 90466 h 10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178" h="1040789">
                      <a:moveTo>
                        <a:pt x="423174" y="90466"/>
                      </a:moveTo>
                      <a:cubicBezTo>
                        <a:pt x="431892" y="58829"/>
                        <a:pt x="439455" y="25575"/>
                        <a:pt x="460065" y="0"/>
                      </a:cubicBezTo>
                      <a:cubicBezTo>
                        <a:pt x="512255" y="80651"/>
                        <a:pt x="492164" y="189130"/>
                        <a:pt x="448461" y="274688"/>
                      </a:cubicBezTo>
                      <a:cubicBezTo>
                        <a:pt x="404758" y="360189"/>
                        <a:pt x="340156" y="434201"/>
                        <a:pt x="300956" y="521838"/>
                      </a:cubicBezTo>
                      <a:cubicBezTo>
                        <a:pt x="324569" y="541582"/>
                        <a:pt x="352972" y="555554"/>
                        <a:pt x="382993" y="562366"/>
                      </a:cubicBezTo>
                      <a:cubicBezTo>
                        <a:pt x="382300" y="625294"/>
                        <a:pt x="271051" y="631240"/>
                        <a:pt x="258004" y="692840"/>
                      </a:cubicBezTo>
                      <a:cubicBezTo>
                        <a:pt x="252346" y="719454"/>
                        <a:pt x="268280" y="745376"/>
                        <a:pt x="274399" y="771932"/>
                      </a:cubicBezTo>
                      <a:cubicBezTo>
                        <a:pt x="281442" y="802299"/>
                        <a:pt x="275554" y="833994"/>
                        <a:pt x="269666" y="864592"/>
                      </a:cubicBezTo>
                      <a:cubicBezTo>
                        <a:pt x="252808" y="952056"/>
                        <a:pt x="248767" y="990621"/>
                        <a:pt x="175159" y="1040790"/>
                      </a:cubicBezTo>
                      <a:cubicBezTo>
                        <a:pt x="155761" y="1023066"/>
                        <a:pt x="135843" y="1050373"/>
                        <a:pt x="143752" y="1025318"/>
                      </a:cubicBezTo>
                      <a:cubicBezTo>
                        <a:pt x="151661" y="1000262"/>
                        <a:pt x="167018" y="978324"/>
                        <a:pt x="177295" y="954134"/>
                      </a:cubicBezTo>
                      <a:cubicBezTo>
                        <a:pt x="201600" y="896922"/>
                        <a:pt x="194672" y="827528"/>
                        <a:pt x="159513" y="776262"/>
                      </a:cubicBezTo>
                      <a:cubicBezTo>
                        <a:pt x="124354" y="724996"/>
                        <a:pt x="62120" y="693533"/>
                        <a:pt x="0" y="695611"/>
                      </a:cubicBezTo>
                      <a:cubicBezTo>
                        <a:pt x="58540" y="693648"/>
                        <a:pt x="192998" y="492799"/>
                        <a:pt x="233699" y="445459"/>
                      </a:cubicBezTo>
                      <a:cubicBezTo>
                        <a:pt x="321798" y="342927"/>
                        <a:pt x="387265" y="220882"/>
                        <a:pt x="423174" y="90466"/>
                      </a:cubicBezTo>
                      <a:close/>
                    </a:path>
                  </a:pathLst>
                </a:custGeom>
                <a:solidFill>
                  <a:srgbClr val="DA9C92">
                    <a:alpha val="10000"/>
                  </a:srgbClr>
                </a:solidFill>
                <a:ln w="5770" cap="flat">
                  <a:noFill/>
                  <a:prstDash val="solid"/>
                  <a:miter/>
                </a:ln>
              </p:spPr>
              <p:txBody>
                <a:bodyPr rtlCol="0" anchor="ctr"/>
                <a:lstStyle/>
                <a:p>
                  <a:endParaRPr lang="th-TH"/>
                </a:p>
              </p:txBody>
            </p:sp>
            <p:sp>
              <p:nvSpPr>
                <p:cNvPr id="1500" name="Freeform: Shape 1499">
                  <a:extLst>
                    <a:ext uri="{FF2B5EF4-FFF2-40B4-BE49-F238E27FC236}">
                      <a16:creationId xmlns:a16="http://schemas.microsoft.com/office/drawing/2014/main" id="{F8BAC3E3-DF31-4CF0-99C1-E4CF48CFEB05}"/>
                    </a:ext>
                  </a:extLst>
                </p:cNvPr>
                <p:cNvSpPr/>
                <p:nvPr/>
              </p:nvSpPr>
              <p:spPr>
                <a:xfrm>
                  <a:off x="2685176" y="3923496"/>
                  <a:ext cx="306729" cy="546212"/>
                </a:xfrm>
                <a:custGeom>
                  <a:avLst/>
                  <a:gdLst>
                    <a:gd name="connsiteX0" fmla="*/ 234218 w 306729"/>
                    <a:gd name="connsiteY0" fmla="*/ 345467 h 546212"/>
                    <a:gd name="connsiteX1" fmla="*/ 299166 w 306729"/>
                    <a:gd name="connsiteY1" fmla="*/ 216725 h 546212"/>
                    <a:gd name="connsiteX2" fmla="*/ 282540 w 306729"/>
                    <a:gd name="connsiteY2" fmla="*/ 154144 h 546212"/>
                    <a:gd name="connsiteX3" fmla="*/ 306729 w 306729"/>
                    <a:gd name="connsiteY3" fmla="*/ 0 h 546212"/>
                    <a:gd name="connsiteX4" fmla="*/ 231389 w 306729"/>
                    <a:gd name="connsiteY4" fmla="*/ 118119 h 546212"/>
                    <a:gd name="connsiteX5" fmla="*/ 218400 w 306729"/>
                    <a:gd name="connsiteY5" fmla="*/ 146062 h 546212"/>
                    <a:gd name="connsiteX6" fmla="*/ 221575 w 306729"/>
                    <a:gd name="connsiteY6" fmla="*/ 184222 h 546212"/>
                    <a:gd name="connsiteX7" fmla="*/ 120717 w 306729"/>
                    <a:gd name="connsiteY7" fmla="*/ 391942 h 546212"/>
                    <a:gd name="connsiteX8" fmla="*/ 102647 w 306729"/>
                    <a:gd name="connsiteY8" fmla="*/ 463125 h 546212"/>
                    <a:gd name="connsiteX9" fmla="*/ 46994 w 306729"/>
                    <a:gd name="connsiteY9" fmla="*/ 476692 h 546212"/>
                    <a:gd name="connsiteX10" fmla="*/ 0 w 306729"/>
                    <a:gd name="connsiteY10" fmla="*/ 504461 h 546212"/>
                    <a:gd name="connsiteX11" fmla="*/ 177641 w 306729"/>
                    <a:gd name="connsiteY11" fmla="*/ 530325 h 546212"/>
                    <a:gd name="connsiteX12" fmla="*/ 234218 w 306729"/>
                    <a:gd name="connsiteY12" fmla="*/ 345467 h 5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729" h="546212">
                      <a:moveTo>
                        <a:pt x="234218" y="345467"/>
                      </a:moveTo>
                      <a:cubicBezTo>
                        <a:pt x="252461" y="300206"/>
                        <a:pt x="300263" y="265509"/>
                        <a:pt x="299166" y="216725"/>
                      </a:cubicBezTo>
                      <a:cubicBezTo>
                        <a:pt x="298705" y="195076"/>
                        <a:pt x="288139" y="175101"/>
                        <a:pt x="282540" y="154144"/>
                      </a:cubicBezTo>
                      <a:cubicBezTo>
                        <a:pt x="268742" y="102878"/>
                        <a:pt x="284734" y="48322"/>
                        <a:pt x="306729" y="0"/>
                      </a:cubicBezTo>
                      <a:cubicBezTo>
                        <a:pt x="281616" y="39373"/>
                        <a:pt x="256503" y="78746"/>
                        <a:pt x="231389" y="118119"/>
                      </a:cubicBezTo>
                      <a:cubicBezTo>
                        <a:pt x="225847" y="126837"/>
                        <a:pt x="220132" y="135843"/>
                        <a:pt x="218400" y="146062"/>
                      </a:cubicBezTo>
                      <a:cubicBezTo>
                        <a:pt x="216206" y="158705"/>
                        <a:pt x="220362" y="171464"/>
                        <a:pt x="221575" y="184222"/>
                      </a:cubicBezTo>
                      <a:cubicBezTo>
                        <a:pt x="228964" y="262449"/>
                        <a:pt x="132090" y="314234"/>
                        <a:pt x="120717" y="391942"/>
                      </a:cubicBezTo>
                      <a:cubicBezTo>
                        <a:pt x="117080" y="416766"/>
                        <a:pt x="121237" y="446209"/>
                        <a:pt x="102647" y="463125"/>
                      </a:cubicBezTo>
                      <a:cubicBezTo>
                        <a:pt x="88214" y="476230"/>
                        <a:pt x="66449" y="475422"/>
                        <a:pt x="46994" y="476692"/>
                      </a:cubicBezTo>
                      <a:cubicBezTo>
                        <a:pt x="27538" y="477962"/>
                        <a:pt x="4618" y="485467"/>
                        <a:pt x="0" y="504461"/>
                      </a:cubicBezTo>
                      <a:cubicBezTo>
                        <a:pt x="56751" y="524436"/>
                        <a:pt x="125913" y="570391"/>
                        <a:pt x="177641" y="530325"/>
                      </a:cubicBezTo>
                      <a:cubicBezTo>
                        <a:pt x="229253" y="490259"/>
                        <a:pt x="212915" y="398350"/>
                        <a:pt x="234218" y="345467"/>
                      </a:cubicBezTo>
                      <a:close/>
                    </a:path>
                  </a:pathLst>
                </a:custGeom>
                <a:solidFill>
                  <a:srgbClr val="DA9C92">
                    <a:alpha val="25000"/>
                  </a:srgbClr>
                </a:solidFill>
                <a:ln w="5770" cap="flat">
                  <a:noFill/>
                  <a:prstDash val="solid"/>
                  <a:miter/>
                </a:ln>
              </p:spPr>
              <p:txBody>
                <a:bodyPr rtlCol="0" anchor="ctr"/>
                <a:lstStyle/>
                <a:p>
                  <a:endParaRPr lang="th-TH"/>
                </a:p>
              </p:txBody>
            </p:sp>
            <p:sp>
              <p:nvSpPr>
                <p:cNvPr id="1501" name="Freeform: Shape 1500">
                  <a:extLst>
                    <a:ext uri="{FF2B5EF4-FFF2-40B4-BE49-F238E27FC236}">
                      <a16:creationId xmlns:a16="http://schemas.microsoft.com/office/drawing/2014/main" id="{A6EC31FE-7017-41F5-B9E8-30BBDB3C1EA4}"/>
                    </a:ext>
                  </a:extLst>
                </p:cNvPr>
                <p:cNvSpPr/>
                <p:nvPr/>
              </p:nvSpPr>
              <p:spPr>
                <a:xfrm>
                  <a:off x="3035146" y="4007380"/>
                  <a:ext cx="350720" cy="243415"/>
                </a:xfrm>
                <a:custGeom>
                  <a:avLst/>
                  <a:gdLst>
                    <a:gd name="connsiteX0" fmla="*/ 338020 w 350720"/>
                    <a:gd name="connsiteY0" fmla="*/ 220997 h 243415"/>
                    <a:gd name="connsiteX1" fmla="*/ 246111 w 350720"/>
                    <a:gd name="connsiteY1" fmla="*/ 236065 h 243415"/>
                    <a:gd name="connsiteX2" fmla="*/ 222383 w 350720"/>
                    <a:gd name="connsiteY2" fmla="*/ 243282 h 243415"/>
                    <a:gd name="connsiteX3" fmla="*/ 202177 w 350720"/>
                    <a:gd name="connsiteY3" fmla="*/ 231620 h 243415"/>
                    <a:gd name="connsiteX4" fmla="*/ 0 w 350720"/>
                    <a:gd name="connsiteY4" fmla="*/ 152412 h 243415"/>
                    <a:gd name="connsiteX5" fmla="*/ 184338 w 350720"/>
                    <a:gd name="connsiteY5" fmla="*/ 165113 h 243415"/>
                    <a:gd name="connsiteX6" fmla="*/ 209394 w 350720"/>
                    <a:gd name="connsiteY6" fmla="*/ 164247 h 243415"/>
                    <a:gd name="connsiteX7" fmla="*/ 234853 w 350720"/>
                    <a:gd name="connsiteY7" fmla="*/ 149641 h 243415"/>
                    <a:gd name="connsiteX8" fmla="*/ 350721 w 350720"/>
                    <a:gd name="connsiteY8" fmla="*/ 0 h 243415"/>
                    <a:gd name="connsiteX9" fmla="*/ 338020 w 350720"/>
                    <a:gd name="connsiteY9" fmla="*/ 220997 h 24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720" h="243415">
                      <a:moveTo>
                        <a:pt x="338020" y="220997"/>
                      </a:moveTo>
                      <a:cubicBezTo>
                        <a:pt x="306729" y="221690"/>
                        <a:pt x="274342" y="222672"/>
                        <a:pt x="246111" y="236065"/>
                      </a:cubicBezTo>
                      <a:cubicBezTo>
                        <a:pt x="238548" y="239645"/>
                        <a:pt x="230697" y="244263"/>
                        <a:pt x="222383" y="243282"/>
                      </a:cubicBezTo>
                      <a:cubicBezTo>
                        <a:pt x="214532" y="242358"/>
                        <a:pt x="208181" y="236701"/>
                        <a:pt x="202177" y="231620"/>
                      </a:cubicBezTo>
                      <a:cubicBezTo>
                        <a:pt x="146235" y="184049"/>
                        <a:pt x="72858" y="161303"/>
                        <a:pt x="0" y="152412"/>
                      </a:cubicBezTo>
                      <a:cubicBezTo>
                        <a:pt x="61427" y="156626"/>
                        <a:pt x="122911" y="160841"/>
                        <a:pt x="184338" y="165113"/>
                      </a:cubicBezTo>
                      <a:cubicBezTo>
                        <a:pt x="192709" y="165690"/>
                        <a:pt x="201253" y="166268"/>
                        <a:pt x="209394" y="164247"/>
                      </a:cubicBezTo>
                      <a:cubicBezTo>
                        <a:pt x="218977" y="161880"/>
                        <a:pt x="227348" y="156049"/>
                        <a:pt x="234853" y="149641"/>
                      </a:cubicBezTo>
                      <a:cubicBezTo>
                        <a:pt x="280577" y="110556"/>
                        <a:pt x="295703" y="13221"/>
                        <a:pt x="350721" y="0"/>
                      </a:cubicBezTo>
                      <a:cubicBezTo>
                        <a:pt x="346911" y="17204"/>
                        <a:pt x="309558" y="221690"/>
                        <a:pt x="338020" y="220997"/>
                      </a:cubicBezTo>
                      <a:close/>
                    </a:path>
                  </a:pathLst>
                </a:custGeom>
                <a:solidFill>
                  <a:srgbClr val="DA9C92">
                    <a:alpha val="25000"/>
                  </a:srgbClr>
                </a:solidFill>
                <a:ln w="5770" cap="flat">
                  <a:noFill/>
                  <a:prstDash val="solid"/>
                  <a:miter/>
                </a:ln>
              </p:spPr>
              <p:txBody>
                <a:bodyPr rtlCol="0" anchor="ctr"/>
                <a:lstStyle/>
                <a:p>
                  <a:endParaRPr lang="th-TH"/>
                </a:p>
              </p:txBody>
            </p:sp>
            <p:sp>
              <p:nvSpPr>
                <p:cNvPr id="1502" name="Freeform: Shape 1501">
                  <a:extLst>
                    <a:ext uri="{FF2B5EF4-FFF2-40B4-BE49-F238E27FC236}">
                      <a16:creationId xmlns:a16="http://schemas.microsoft.com/office/drawing/2014/main" id="{65636E70-6747-4E88-BB64-84ECE96F6783}"/>
                    </a:ext>
                  </a:extLst>
                </p:cNvPr>
                <p:cNvSpPr/>
                <p:nvPr/>
              </p:nvSpPr>
              <p:spPr>
                <a:xfrm>
                  <a:off x="3396317" y="3751040"/>
                  <a:ext cx="579050" cy="443045"/>
                </a:xfrm>
                <a:custGeom>
                  <a:avLst/>
                  <a:gdLst>
                    <a:gd name="connsiteX0" fmla="*/ 414399 w 579050"/>
                    <a:gd name="connsiteY0" fmla="*/ 443045 h 443045"/>
                    <a:gd name="connsiteX1" fmla="*/ 206045 w 579050"/>
                    <a:gd name="connsiteY1" fmla="*/ 406501 h 443045"/>
                    <a:gd name="connsiteX2" fmla="*/ 0 w 579050"/>
                    <a:gd name="connsiteY2" fmla="*/ 437214 h 443045"/>
                    <a:gd name="connsiteX3" fmla="*/ 248016 w 579050"/>
                    <a:gd name="connsiteY3" fmla="*/ 363433 h 443045"/>
                    <a:gd name="connsiteX4" fmla="*/ 349393 w 579050"/>
                    <a:gd name="connsiteY4" fmla="*/ 231978 h 443045"/>
                    <a:gd name="connsiteX5" fmla="*/ 399793 w 579050"/>
                    <a:gd name="connsiteY5" fmla="*/ 135739 h 443045"/>
                    <a:gd name="connsiteX6" fmla="*/ 409203 w 579050"/>
                    <a:gd name="connsiteY6" fmla="*/ 110337 h 443045"/>
                    <a:gd name="connsiteX7" fmla="*/ 405104 w 579050"/>
                    <a:gd name="connsiteY7" fmla="*/ 85223 h 443045"/>
                    <a:gd name="connsiteX8" fmla="*/ 347892 w 579050"/>
                    <a:gd name="connsiteY8" fmla="*/ 1628 h 443045"/>
                    <a:gd name="connsiteX9" fmla="*/ 579050 w 579050"/>
                    <a:gd name="connsiteY9" fmla="*/ 11 h 443045"/>
                    <a:gd name="connsiteX10" fmla="*/ 414399 w 579050"/>
                    <a:gd name="connsiteY10" fmla="*/ 443045 h 44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050" h="443045">
                      <a:moveTo>
                        <a:pt x="414399" y="443045"/>
                      </a:moveTo>
                      <a:cubicBezTo>
                        <a:pt x="344601" y="432769"/>
                        <a:pt x="276189" y="414006"/>
                        <a:pt x="206045" y="406501"/>
                      </a:cubicBezTo>
                      <a:cubicBezTo>
                        <a:pt x="135901" y="398996"/>
                        <a:pt x="61946" y="403557"/>
                        <a:pt x="0" y="437214"/>
                      </a:cubicBezTo>
                      <a:cubicBezTo>
                        <a:pt x="73724" y="391202"/>
                        <a:pt x="174523" y="409792"/>
                        <a:pt x="248016" y="363433"/>
                      </a:cubicBezTo>
                      <a:cubicBezTo>
                        <a:pt x="295414" y="333528"/>
                        <a:pt x="323414" y="281627"/>
                        <a:pt x="349393" y="231978"/>
                      </a:cubicBezTo>
                      <a:cubicBezTo>
                        <a:pt x="366193" y="199879"/>
                        <a:pt x="382993" y="167838"/>
                        <a:pt x="399793" y="135739"/>
                      </a:cubicBezTo>
                      <a:cubicBezTo>
                        <a:pt x="404007" y="127714"/>
                        <a:pt x="408280" y="119401"/>
                        <a:pt x="409203" y="110337"/>
                      </a:cubicBezTo>
                      <a:cubicBezTo>
                        <a:pt x="410069" y="101850"/>
                        <a:pt x="407876" y="93306"/>
                        <a:pt x="405104" y="85223"/>
                      </a:cubicBezTo>
                      <a:cubicBezTo>
                        <a:pt x="394135" y="52836"/>
                        <a:pt x="374102" y="23566"/>
                        <a:pt x="347892" y="1628"/>
                      </a:cubicBezTo>
                      <a:cubicBezTo>
                        <a:pt x="404123" y="48737"/>
                        <a:pt x="518143" y="-855"/>
                        <a:pt x="579050" y="11"/>
                      </a:cubicBezTo>
                      <a:cubicBezTo>
                        <a:pt x="507867" y="139953"/>
                        <a:pt x="241492" y="247508"/>
                        <a:pt x="414399" y="443045"/>
                      </a:cubicBezTo>
                      <a:close/>
                    </a:path>
                  </a:pathLst>
                </a:custGeom>
                <a:solidFill>
                  <a:srgbClr val="DA9C92">
                    <a:alpha val="25000"/>
                  </a:srgbClr>
                </a:solidFill>
                <a:ln w="5770" cap="flat">
                  <a:noFill/>
                  <a:prstDash val="solid"/>
                  <a:miter/>
                </a:ln>
              </p:spPr>
              <p:txBody>
                <a:bodyPr rtlCol="0" anchor="ctr"/>
                <a:lstStyle/>
                <a:p>
                  <a:endParaRPr lang="th-TH"/>
                </a:p>
              </p:txBody>
            </p:sp>
            <p:pic>
              <p:nvPicPr>
                <p:cNvPr id="1503" name="Picture 1502">
                  <a:extLst>
                    <a:ext uri="{FF2B5EF4-FFF2-40B4-BE49-F238E27FC236}">
                      <a16:creationId xmlns:a16="http://schemas.microsoft.com/office/drawing/2014/main" id="{9225B7BF-1CAD-4FEB-B78A-3FDF0D8AE549}"/>
                    </a:ext>
                  </a:extLst>
                </p:cNvPr>
                <p:cNvPicPr>
                  <a:picLocks noChangeAspect="1"/>
                </p:cNvPicPr>
                <p:nvPr/>
              </p:nvPicPr>
              <p:blipFill>
                <a:blip r:embed="rId105"/>
                <a:stretch>
                  <a:fillRect/>
                </a:stretch>
              </p:blipFill>
              <p:spPr>
                <a:xfrm>
                  <a:off x="4125327" y="4204341"/>
                  <a:ext cx="265566" cy="819792"/>
                </a:xfrm>
                <a:custGeom>
                  <a:avLst/>
                  <a:gdLst>
                    <a:gd name="connsiteX0" fmla="*/ 908 w 265566"/>
                    <a:gd name="connsiteY0" fmla="*/ 168 h 819792"/>
                    <a:gd name="connsiteX1" fmla="*/ 266475 w 265566"/>
                    <a:gd name="connsiteY1" fmla="*/ 168 h 819792"/>
                    <a:gd name="connsiteX2" fmla="*/ 266475 w 265566"/>
                    <a:gd name="connsiteY2" fmla="*/ 819960 h 819792"/>
                    <a:gd name="connsiteX3" fmla="*/ 908 w 265566"/>
                    <a:gd name="connsiteY3" fmla="*/ 819960 h 819792"/>
                  </a:gdLst>
                  <a:ahLst/>
                  <a:cxnLst>
                    <a:cxn ang="0">
                      <a:pos x="connsiteX0" y="connsiteY0"/>
                    </a:cxn>
                    <a:cxn ang="0">
                      <a:pos x="connsiteX1" y="connsiteY1"/>
                    </a:cxn>
                    <a:cxn ang="0">
                      <a:pos x="connsiteX2" y="connsiteY2"/>
                    </a:cxn>
                    <a:cxn ang="0">
                      <a:pos x="connsiteX3" y="connsiteY3"/>
                    </a:cxn>
                  </a:cxnLst>
                  <a:rect l="l" t="t" r="r" b="b"/>
                  <a:pathLst>
                    <a:path w="265566" h="819792">
                      <a:moveTo>
                        <a:pt x="908" y="168"/>
                      </a:moveTo>
                      <a:lnTo>
                        <a:pt x="266475" y="168"/>
                      </a:lnTo>
                      <a:lnTo>
                        <a:pt x="266475" y="819960"/>
                      </a:lnTo>
                      <a:lnTo>
                        <a:pt x="908" y="819960"/>
                      </a:lnTo>
                      <a:close/>
                    </a:path>
                  </a:pathLst>
                </a:custGeom>
              </p:spPr>
            </p:pic>
            <p:pic>
              <p:nvPicPr>
                <p:cNvPr id="1504" name="Picture 1503">
                  <a:extLst>
                    <a:ext uri="{FF2B5EF4-FFF2-40B4-BE49-F238E27FC236}">
                      <a16:creationId xmlns:a16="http://schemas.microsoft.com/office/drawing/2014/main" id="{642BF967-8B3A-4E7B-BB3B-A1B07FD5E6A6}"/>
                    </a:ext>
                  </a:extLst>
                </p:cNvPr>
                <p:cNvPicPr>
                  <a:picLocks noChangeAspect="1"/>
                </p:cNvPicPr>
                <p:nvPr/>
              </p:nvPicPr>
              <p:blipFill>
                <a:blip r:embed="rId106"/>
                <a:stretch>
                  <a:fillRect/>
                </a:stretch>
              </p:blipFill>
              <p:spPr>
                <a:xfrm>
                  <a:off x="3975224" y="4204341"/>
                  <a:ext cx="311751" cy="167422"/>
                </a:xfrm>
                <a:custGeom>
                  <a:avLst/>
                  <a:gdLst>
                    <a:gd name="connsiteX0" fmla="*/ 882 w 311751"/>
                    <a:gd name="connsiteY0" fmla="*/ 168 h 167422"/>
                    <a:gd name="connsiteX1" fmla="*/ 312634 w 311751"/>
                    <a:gd name="connsiteY1" fmla="*/ 168 h 167422"/>
                    <a:gd name="connsiteX2" fmla="*/ 312634 w 311751"/>
                    <a:gd name="connsiteY2" fmla="*/ 167590 h 167422"/>
                    <a:gd name="connsiteX3" fmla="*/ 882 w 311751"/>
                    <a:gd name="connsiteY3" fmla="*/ 167590 h 167422"/>
                  </a:gdLst>
                  <a:ahLst/>
                  <a:cxnLst>
                    <a:cxn ang="0">
                      <a:pos x="connsiteX0" y="connsiteY0"/>
                    </a:cxn>
                    <a:cxn ang="0">
                      <a:pos x="connsiteX1" y="connsiteY1"/>
                    </a:cxn>
                    <a:cxn ang="0">
                      <a:pos x="connsiteX2" y="connsiteY2"/>
                    </a:cxn>
                    <a:cxn ang="0">
                      <a:pos x="connsiteX3" y="connsiteY3"/>
                    </a:cxn>
                  </a:cxnLst>
                  <a:rect l="l" t="t" r="r" b="b"/>
                  <a:pathLst>
                    <a:path w="311751" h="167422">
                      <a:moveTo>
                        <a:pt x="882" y="168"/>
                      </a:moveTo>
                      <a:lnTo>
                        <a:pt x="312634" y="168"/>
                      </a:lnTo>
                      <a:lnTo>
                        <a:pt x="312634" y="167590"/>
                      </a:lnTo>
                      <a:lnTo>
                        <a:pt x="882" y="167590"/>
                      </a:lnTo>
                      <a:close/>
                    </a:path>
                  </a:pathLst>
                </a:custGeom>
              </p:spPr>
            </p:pic>
          </p:grpSp>
          <p:grpSp>
            <p:nvGrpSpPr>
              <p:cNvPr id="1349" name="Graphic 4">
                <a:extLst>
                  <a:ext uri="{FF2B5EF4-FFF2-40B4-BE49-F238E27FC236}">
                    <a16:creationId xmlns:a16="http://schemas.microsoft.com/office/drawing/2014/main" id="{3FC424D1-351D-48D4-9AD7-538E3D203E17}"/>
                  </a:ext>
                </a:extLst>
              </p:cNvPr>
              <p:cNvGrpSpPr/>
              <p:nvPr/>
            </p:nvGrpSpPr>
            <p:grpSpPr>
              <a:xfrm rot="5129528">
                <a:off x="101723" y="5024111"/>
                <a:ext cx="831804" cy="1108292"/>
                <a:chOff x="8094246" y="2638689"/>
                <a:chExt cx="1625594" cy="2165933"/>
              </a:xfrm>
            </p:grpSpPr>
            <p:pic>
              <p:nvPicPr>
                <p:cNvPr id="1413" name="Picture 1412">
                  <a:extLst>
                    <a:ext uri="{FF2B5EF4-FFF2-40B4-BE49-F238E27FC236}">
                      <a16:creationId xmlns:a16="http://schemas.microsoft.com/office/drawing/2014/main" id="{FC9CDDF0-717E-4CB6-B854-C14BF593FA61}"/>
                    </a:ext>
                  </a:extLst>
                </p:cNvPr>
                <p:cNvPicPr>
                  <a:picLocks noChangeAspect="1"/>
                </p:cNvPicPr>
                <p:nvPr/>
              </p:nvPicPr>
              <p:blipFill>
                <a:blip r:embed="rId27"/>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1414" name="Picture 1413">
                  <a:extLst>
                    <a:ext uri="{FF2B5EF4-FFF2-40B4-BE49-F238E27FC236}">
                      <a16:creationId xmlns:a16="http://schemas.microsoft.com/office/drawing/2014/main" id="{BFBF8472-10E0-4FD0-A83E-B4A51164ACCF}"/>
                    </a:ext>
                  </a:extLst>
                </p:cNvPr>
                <p:cNvPicPr>
                  <a:picLocks noChangeAspect="1"/>
                </p:cNvPicPr>
                <p:nvPr/>
              </p:nvPicPr>
              <p:blipFill>
                <a:blip r:embed="rId28"/>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1415" name="Picture 1414">
                  <a:extLst>
                    <a:ext uri="{FF2B5EF4-FFF2-40B4-BE49-F238E27FC236}">
                      <a16:creationId xmlns:a16="http://schemas.microsoft.com/office/drawing/2014/main" id="{99B284C9-F3FC-44AC-AD06-8F7844E4D49F}"/>
                    </a:ext>
                  </a:extLst>
                </p:cNvPr>
                <p:cNvPicPr>
                  <a:picLocks noChangeAspect="1"/>
                </p:cNvPicPr>
                <p:nvPr/>
              </p:nvPicPr>
              <p:blipFill>
                <a:blip r:embed="rId29"/>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1416" name="Picture 1415">
                  <a:extLst>
                    <a:ext uri="{FF2B5EF4-FFF2-40B4-BE49-F238E27FC236}">
                      <a16:creationId xmlns:a16="http://schemas.microsoft.com/office/drawing/2014/main" id="{0664AF2C-5F79-491A-8B5C-2ED3D310835E}"/>
                    </a:ext>
                  </a:extLst>
                </p:cNvPr>
                <p:cNvPicPr>
                  <a:picLocks noChangeAspect="1"/>
                </p:cNvPicPr>
                <p:nvPr/>
              </p:nvPicPr>
              <p:blipFill>
                <a:blip r:embed="rId30"/>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1417" name="Graphic 4">
                  <a:extLst>
                    <a:ext uri="{FF2B5EF4-FFF2-40B4-BE49-F238E27FC236}">
                      <a16:creationId xmlns:a16="http://schemas.microsoft.com/office/drawing/2014/main" id="{67803809-FB29-4CD4-B98C-CB25026E796C}"/>
                    </a:ext>
                  </a:extLst>
                </p:cNvPr>
                <p:cNvGrpSpPr/>
                <p:nvPr/>
              </p:nvGrpSpPr>
              <p:grpSpPr>
                <a:xfrm>
                  <a:off x="8126300" y="3059970"/>
                  <a:ext cx="851720" cy="769295"/>
                  <a:chOff x="8126300" y="3059970"/>
                  <a:chExt cx="851720" cy="769295"/>
                </a:xfrm>
                <a:solidFill>
                  <a:srgbClr val="F2D5D0">
                    <a:alpha val="32000"/>
                  </a:srgbClr>
                </a:solidFill>
              </p:grpSpPr>
              <p:pic>
                <p:nvPicPr>
                  <p:cNvPr id="1431" name="Picture 1430">
                    <a:extLst>
                      <a:ext uri="{FF2B5EF4-FFF2-40B4-BE49-F238E27FC236}">
                        <a16:creationId xmlns:a16="http://schemas.microsoft.com/office/drawing/2014/main" id="{E6210F6E-94B7-4234-872C-602E387E85E7}"/>
                      </a:ext>
                    </a:extLst>
                  </p:cNvPr>
                  <p:cNvPicPr>
                    <a:picLocks noChangeAspect="1"/>
                  </p:cNvPicPr>
                  <p:nvPr/>
                </p:nvPicPr>
                <p:blipFill>
                  <a:blip r:embed="rId31"/>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1432" name="Freeform: Shape 1431">
                    <a:extLst>
                      <a:ext uri="{FF2B5EF4-FFF2-40B4-BE49-F238E27FC236}">
                        <a16:creationId xmlns:a16="http://schemas.microsoft.com/office/drawing/2014/main" id="{156C0A9C-103A-45D5-8D73-563BFDEF9BE7}"/>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1418" name="Picture 1417">
                  <a:extLst>
                    <a:ext uri="{FF2B5EF4-FFF2-40B4-BE49-F238E27FC236}">
                      <a16:creationId xmlns:a16="http://schemas.microsoft.com/office/drawing/2014/main" id="{C5EAF1EE-FD20-443E-ACE9-21F2925EF5AF}"/>
                    </a:ext>
                  </a:extLst>
                </p:cNvPr>
                <p:cNvPicPr>
                  <a:picLocks noChangeAspect="1"/>
                </p:cNvPicPr>
                <p:nvPr/>
              </p:nvPicPr>
              <p:blipFill>
                <a:blip r:embed="rId32"/>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1419" name="Picture 1418">
                  <a:extLst>
                    <a:ext uri="{FF2B5EF4-FFF2-40B4-BE49-F238E27FC236}">
                      <a16:creationId xmlns:a16="http://schemas.microsoft.com/office/drawing/2014/main" id="{6D944ECF-5288-4979-8DCC-C9605B2FA0F6}"/>
                    </a:ext>
                  </a:extLst>
                </p:cNvPr>
                <p:cNvPicPr>
                  <a:picLocks noChangeAspect="1"/>
                </p:cNvPicPr>
                <p:nvPr/>
              </p:nvPicPr>
              <p:blipFill>
                <a:blip r:embed="rId33"/>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1420" name="Picture 1419">
                  <a:extLst>
                    <a:ext uri="{FF2B5EF4-FFF2-40B4-BE49-F238E27FC236}">
                      <a16:creationId xmlns:a16="http://schemas.microsoft.com/office/drawing/2014/main" id="{6E721A09-829A-446E-A996-0DDB03248291}"/>
                    </a:ext>
                  </a:extLst>
                </p:cNvPr>
                <p:cNvPicPr>
                  <a:picLocks noChangeAspect="1"/>
                </p:cNvPicPr>
                <p:nvPr/>
              </p:nvPicPr>
              <p:blipFill>
                <a:blip r:embed="rId34"/>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1421" name="Picture 1420">
                  <a:extLst>
                    <a:ext uri="{FF2B5EF4-FFF2-40B4-BE49-F238E27FC236}">
                      <a16:creationId xmlns:a16="http://schemas.microsoft.com/office/drawing/2014/main" id="{873C6BA5-0589-4929-9977-A9686AD0F255}"/>
                    </a:ext>
                  </a:extLst>
                </p:cNvPr>
                <p:cNvPicPr>
                  <a:picLocks noChangeAspect="1"/>
                </p:cNvPicPr>
                <p:nvPr/>
              </p:nvPicPr>
              <p:blipFill>
                <a:blip r:embed="rId35"/>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1422" name="Picture 1421">
                  <a:extLst>
                    <a:ext uri="{FF2B5EF4-FFF2-40B4-BE49-F238E27FC236}">
                      <a16:creationId xmlns:a16="http://schemas.microsoft.com/office/drawing/2014/main" id="{1914A268-50FD-4F2E-8295-8F269D376763}"/>
                    </a:ext>
                  </a:extLst>
                </p:cNvPr>
                <p:cNvPicPr>
                  <a:picLocks noChangeAspect="1"/>
                </p:cNvPicPr>
                <p:nvPr/>
              </p:nvPicPr>
              <p:blipFill>
                <a:blip r:embed="rId36"/>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1423" name="Picture 1422">
                  <a:extLst>
                    <a:ext uri="{FF2B5EF4-FFF2-40B4-BE49-F238E27FC236}">
                      <a16:creationId xmlns:a16="http://schemas.microsoft.com/office/drawing/2014/main" id="{B0318015-AF31-4B24-9797-A4BA767F52FD}"/>
                    </a:ext>
                  </a:extLst>
                </p:cNvPr>
                <p:cNvPicPr>
                  <a:picLocks noChangeAspect="1"/>
                </p:cNvPicPr>
                <p:nvPr/>
              </p:nvPicPr>
              <p:blipFill>
                <a:blip r:embed="rId37"/>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1424" name="Picture 1423">
                  <a:extLst>
                    <a:ext uri="{FF2B5EF4-FFF2-40B4-BE49-F238E27FC236}">
                      <a16:creationId xmlns:a16="http://schemas.microsoft.com/office/drawing/2014/main" id="{F2679B0F-00AB-41B5-9056-29F5CF97D180}"/>
                    </a:ext>
                  </a:extLst>
                </p:cNvPr>
                <p:cNvPicPr>
                  <a:picLocks noChangeAspect="1"/>
                </p:cNvPicPr>
                <p:nvPr/>
              </p:nvPicPr>
              <p:blipFill>
                <a:blip r:embed="rId38"/>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1425" name="Graphic 4">
                  <a:extLst>
                    <a:ext uri="{FF2B5EF4-FFF2-40B4-BE49-F238E27FC236}">
                      <a16:creationId xmlns:a16="http://schemas.microsoft.com/office/drawing/2014/main" id="{6495AF7D-31AA-4DC6-8473-6BC0C9D53BFF}"/>
                    </a:ext>
                  </a:extLst>
                </p:cNvPr>
                <p:cNvGrpSpPr/>
                <p:nvPr/>
              </p:nvGrpSpPr>
              <p:grpSpPr>
                <a:xfrm>
                  <a:off x="8945966" y="3252294"/>
                  <a:ext cx="406296" cy="636500"/>
                  <a:chOff x="8945966" y="3252294"/>
                  <a:chExt cx="406296" cy="636500"/>
                </a:xfrm>
                <a:solidFill>
                  <a:srgbClr val="EDCBC3">
                    <a:alpha val="26000"/>
                  </a:srgbClr>
                </a:solidFill>
              </p:grpSpPr>
              <p:pic>
                <p:nvPicPr>
                  <p:cNvPr id="1426" name="Picture 1425">
                    <a:extLst>
                      <a:ext uri="{FF2B5EF4-FFF2-40B4-BE49-F238E27FC236}">
                        <a16:creationId xmlns:a16="http://schemas.microsoft.com/office/drawing/2014/main" id="{875EC40A-7CA9-4B36-ACCA-53EC35AD18F4}"/>
                      </a:ext>
                    </a:extLst>
                  </p:cNvPr>
                  <p:cNvPicPr>
                    <a:picLocks noChangeAspect="1"/>
                  </p:cNvPicPr>
                  <p:nvPr/>
                </p:nvPicPr>
                <p:blipFill>
                  <a:blip r:embed="rId39"/>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1427" name="Freeform: Shape 1426">
                    <a:extLst>
                      <a:ext uri="{FF2B5EF4-FFF2-40B4-BE49-F238E27FC236}">
                        <a16:creationId xmlns:a16="http://schemas.microsoft.com/office/drawing/2014/main" id="{456661BC-DA5A-44D8-9DB3-4D6831B5B694}"/>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1428" name="Freeform: Shape 1427">
                    <a:extLst>
                      <a:ext uri="{FF2B5EF4-FFF2-40B4-BE49-F238E27FC236}">
                        <a16:creationId xmlns:a16="http://schemas.microsoft.com/office/drawing/2014/main" id="{2C1FDDD9-B007-464D-8506-A05723901AC9}"/>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1429" name="Freeform: Shape 1428">
                    <a:extLst>
                      <a:ext uri="{FF2B5EF4-FFF2-40B4-BE49-F238E27FC236}">
                        <a16:creationId xmlns:a16="http://schemas.microsoft.com/office/drawing/2014/main" id="{FB1C8655-B3D3-488F-950E-A2E653F02CAF}"/>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1430" name="Freeform: Shape 1429">
                    <a:extLst>
                      <a:ext uri="{FF2B5EF4-FFF2-40B4-BE49-F238E27FC236}">
                        <a16:creationId xmlns:a16="http://schemas.microsoft.com/office/drawing/2014/main" id="{55B6E789-548E-40AD-8E58-2E451BE12EF1}"/>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nvGrpSpPr>
              <p:cNvPr id="1350" name="Graphic 3512">
                <a:extLst>
                  <a:ext uri="{FF2B5EF4-FFF2-40B4-BE49-F238E27FC236}">
                    <a16:creationId xmlns:a16="http://schemas.microsoft.com/office/drawing/2014/main" id="{7E4C6EE5-034E-471D-B139-78A59717F137}"/>
                  </a:ext>
                </a:extLst>
              </p:cNvPr>
              <p:cNvGrpSpPr/>
              <p:nvPr/>
            </p:nvGrpSpPr>
            <p:grpSpPr>
              <a:xfrm flipH="1">
                <a:off x="1626091" y="3647476"/>
                <a:ext cx="1357238" cy="1381344"/>
                <a:chOff x="4692675" y="4122640"/>
                <a:chExt cx="2271848" cy="2312200"/>
              </a:xfrm>
            </p:grpSpPr>
            <p:grpSp>
              <p:nvGrpSpPr>
                <p:cNvPr id="1351" name="Graphic 3512">
                  <a:extLst>
                    <a:ext uri="{FF2B5EF4-FFF2-40B4-BE49-F238E27FC236}">
                      <a16:creationId xmlns:a16="http://schemas.microsoft.com/office/drawing/2014/main" id="{4E106A27-4D68-40DB-BE41-D52D51468308}"/>
                    </a:ext>
                  </a:extLst>
                </p:cNvPr>
                <p:cNvGrpSpPr/>
                <p:nvPr/>
              </p:nvGrpSpPr>
              <p:grpSpPr>
                <a:xfrm>
                  <a:off x="4692675" y="4122640"/>
                  <a:ext cx="2271848" cy="2312200"/>
                  <a:chOff x="4692675" y="4122640"/>
                  <a:chExt cx="2271848" cy="2312200"/>
                </a:xfrm>
                <a:solidFill>
                  <a:srgbClr val="938F50"/>
                </a:solidFill>
              </p:grpSpPr>
              <p:pic>
                <p:nvPicPr>
                  <p:cNvPr id="1370" name="Picture 1369">
                    <a:extLst>
                      <a:ext uri="{FF2B5EF4-FFF2-40B4-BE49-F238E27FC236}">
                        <a16:creationId xmlns:a16="http://schemas.microsoft.com/office/drawing/2014/main" id="{E08436A7-0D7A-44CF-950D-654F7BAA88DE}"/>
                      </a:ext>
                    </a:extLst>
                  </p:cNvPr>
                  <p:cNvPicPr>
                    <a:picLocks noChangeAspect="1"/>
                  </p:cNvPicPr>
                  <p:nvPr/>
                </p:nvPicPr>
                <p:blipFill>
                  <a:blip r:embed="rId107"/>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1371" name="Picture 1370">
                    <a:extLst>
                      <a:ext uri="{FF2B5EF4-FFF2-40B4-BE49-F238E27FC236}">
                        <a16:creationId xmlns:a16="http://schemas.microsoft.com/office/drawing/2014/main" id="{10C2D5CD-9E5C-4B25-A0AB-8721023258D8}"/>
                      </a:ext>
                    </a:extLst>
                  </p:cNvPr>
                  <p:cNvPicPr>
                    <a:picLocks noChangeAspect="1"/>
                  </p:cNvPicPr>
                  <p:nvPr/>
                </p:nvPicPr>
                <p:blipFill>
                  <a:blip r:embed="rId108"/>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1372" name="Picture 1371">
                    <a:extLst>
                      <a:ext uri="{FF2B5EF4-FFF2-40B4-BE49-F238E27FC236}">
                        <a16:creationId xmlns:a16="http://schemas.microsoft.com/office/drawing/2014/main" id="{AF3936D8-FFC6-499B-BAB2-8B5C666159E4}"/>
                      </a:ext>
                    </a:extLst>
                  </p:cNvPr>
                  <p:cNvPicPr>
                    <a:picLocks noChangeAspect="1"/>
                  </p:cNvPicPr>
                  <p:nvPr/>
                </p:nvPicPr>
                <p:blipFill>
                  <a:blip r:embed="rId109"/>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1373" name="Picture 1372">
                    <a:extLst>
                      <a:ext uri="{FF2B5EF4-FFF2-40B4-BE49-F238E27FC236}">
                        <a16:creationId xmlns:a16="http://schemas.microsoft.com/office/drawing/2014/main" id="{DA0AB0D0-CBCF-435F-9B84-BE757BDE7666}"/>
                      </a:ext>
                    </a:extLst>
                  </p:cNvPr>
                  <p:cNvPicPr>
                    <a:picLocks noChangeAspect="1"/>
                  </p:cNvPicPr>
                  <p:nvPr/>
                </p:nvPicPr>
                <p:blipFill>
                  <a:blip r:embed="rId110"/>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1374" name="Picture 1373">
                    <a:extLst>
                      <a:ext uri="{FF2B5EF4-FFF2-40B4-BE49-F238E27FC236}">
                        <a16:creationId xmlns:a16="http://schemas.microsoft.com/office/drawing/2014/main" id="{9A0F1906-84BE-4884-B0D2-A2A2D16481C7}"/>
                      </a:ext>
                    </a:extLst>
                  </p:cNvPr>
                  <p:cNvPicPr>
                    <a:picLocks noChangeAspect="1"/>
                  </p:cNvPicPr>
                  <p:nvPr/>
                </p:nvPicPr>
                <p:blipFill>
                  <a:blip r:embed="rId111"/>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1375" name="Picture 1374">
                    <a:extLst>
                      <a:ext uri="{FF2B5EF4-FFF2-40B4-BE49-F238E27FC236}">
                        <a16:creationId xmlns:a16="http://schemas.microsoft.com/office/drawing/2014/main" id="{5003D176-6BCA-403E-8264-1A3ACF8A4272}"/>
                      </a:ext>
                    </a:extLst>
                  </p:cNvPr>
                  <p:cNvPicPr>
                    <a:picLocks noChangeAspect="1"/>
                  </p:cNvPicPr>
                  <p:nvPr/>
                </p:nvPicPr>
                <p:blipFill>
                  <a:blip r:embed="rId112"/>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1376" name="Picture 1375">
                    <a:extLst>
                      <a:ext uri="{FF2B5EF4-FFF2-40B4-BE49-F238E27FC236}">
                        <a16:creationId xmlns:a16="http://schemas.microsoft.com/office/drawing/2014/main" id="{0C2B374B-4826-4372-AF05-E6859C153C9E}"/>
                      </a:ext>
                    </a:extLst>
                  </p:cNvPr>
                  <p:cNvPicPr>
                    <a:picLocks noChangeAspect="1"/>
                  </p:cNvPicPr>
                  <p:nvPr/>
                </p:nvPicPr>
                <p:blipFill>
                  <a:blip r:embed="rId113"/>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1377" name="Picture 1376">
                    <a:extLst>
                      <a:ext uri="{FF2B5EF4-FFF2-40B4-BE49-F238E27FC236}">
                        <a16:creationId xmlns:a16="http://schemas.microsoft.com/office/drawing/2014/main" id="{33A58BFF-D651-427E-BAA7-026D9561A2BD}"/>
                      </a:ext>
                    </a:extLst>
                  </p:cNvPr>
                  <p:cNvPicPr>
                    <a:picLocks noChangeAspect="1"/>
                  </p:cNvPicPr>
                  <p:nvPr/>
                </p:nvPicPr>
                <p:blipFill>
                  <a:blip r:embed="rId114"/>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1378" name="Picture 1377">
                    <a:extLst>
                      <a:ext uri="{FF2B5EF4-FFF2-40B4-BE49-F238E27FC236}">
                        <a16:creationId xmlns:a16="http://schemas.microsoft.com/office/drawing/2014/main" id="{C775393A-889A-4232-A645-17490FDB02F4}"/>
                      </a:ext>
                    </a:extLst>
                  </p:cNvPr>
                  <p:cNvPicPr>
                    <a:picLocks noChangeAspect="1"/>
                  </p:cNvPicPr>
                  <p:nvPr/>
                </p:nvPicPr>
                <p:blipFill>
                  <a:blip r:embed="rId115"/>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1379" name="Picture 1378">
                    <a:extLst>
                      <a:ext uri="{FF2B5EF4-FFF2-40B4-BE49-F238E27FC236}">
                        <a16:creationId xmlns:a16="http://schemas.microsoft.com/office/drawing/2014/main" id="{65691B91-E520-4118-8D79-05BA4952BCCE}"/>
                      </a:ext>
                    </a:extLst>
                  </p:cNvPr>
                  <p:cNvPicPr>
                    <a:picLocks noChangeAspect="1"/>
                  </p:cNvPicPr>
                  <p:nvPr/>
                </p:nvPicPr>
                <p:blipFill>
                  <a:blip r:embed="rId116"/>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1380" name="Picture 1379">
                    <a:extLst>
                      <a:ext uri="{FF2B5EF4-FFF2-40B4-BE49-F238E27FC236}">
                        <a16:creationId xmlns:a16="http://schemas.microsoft.com/office/drawing/2014/main" id="{45C55520-E925-4E3A-A00A-D25C55A6279A}"/>
                      </a:ext>
                    </a:extLst>
                  </p:cNvPr>
                  <p:cNvPicPr>
                    <a:picLocks noChangeAspect="1"/>
                  </p:cNvPicPr>
                  <p:nvPr/>
                </p:nvPicPr>
                <p:blipFill>
                  <a:blip r:embed="rId117"/>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1381" name="Picture 1380">
                    <a:extLst>
                      <a:ext uri="{FF2B5EF4-FFF2-40B4-BE49-F238E27FC236}">
                        <a16:creationId xmlns:a16="http://schemas.microsoft.com/office/drawing/2014/main" id="{EDBC0659-CDE6-41C7-B359-10A26DE80A19}"/>
                      </a:ext>
                    </a:extLst>
                  </p:cNvPr>
                  <p:cNvPicPr>
                    <a:picLocks noChangeAspect="1"/>
                  </p:cNvPicPr>
                  <p:nvPr/>
                </p:nvPicPr>
                <p:blipFill>
                  <a:blip r:embed="rId118"/>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1382" name="Picture 1381">
                    <a:extLst>
                      <a:ext uri="{FF2B5EF4-FFF2-40B4-BE49-F238E27FC236}">
                        <a16:creationId xmlns:a16="http://schemas.microsoft.com/office/drawing/2014/main" id="{2624DC42-F2D0-4FAA-8126-16CC1CB04995}"/>
                      </a:ext>
                    </a:extLst>
                  </p:cNvPr>
                  <p:cNvPicPr>
                    <a:picLocks noChangeAspect="1"/>
                  </p:cNvPicPr>
                  <p:nvPr/>
                </p:nvPicPr>
                <p:blipFill>
                  <a:blip r:embed="rId119"/>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1383" name="Picture 1382">
                    <a:extLst>
                      <a:ext uri="{FF2B5EF4-FFF2-40B4-BE49-F238E27FC236}">
                        <a16:creationId xmlns:a16="http://schemas.microsoft.com/office/drawing/2014/main" id="{EE603DD5-51BE-45F0-9847-195EEEDE8CD4}"/>
                      </a:ext>
                    </a:extLst>
                  </p:cNvPr>
                  <p:cNvPicPr>
                    <a:picLocks noChangeAspect="1"/>
                  </p:cNvPicPr>
                  <p:nvPr/>
                </p:nvPicPr>
                <p:blipFill>
                  <a:blip r:embed="rId120"/>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1384" name="Picture 1383">
                    <a:extLst>
                      <a:ext uri="{FF2B5EF4-FFF2-40B4-BE49-F238E27FC236}">
                        <a16:creationId xmlns:a16="http://schemas.microsoft.com/office/drawing/2014/main" id="{23E0314F-3A1B-4562-AD35-2F41430CFC79}"/>
                      </a:ext>
                    </a:extLst>
                  </p:cNvPr>
                  <p:cNvPicPr>
                    <a:picLocks noChangeAspect="1"/>
                  </p:cNvPicPr>
                  <p:nvPr/>
                </p:nvPicPr>
                <p:blipFill>
                  <a:blip r:embed="rId121"/>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1385" name="Picture 1384">
                    <a:extLst>
                      <a:ext uri="{FF2B5EF4-FFF2-40B4-BE49-F238E27FC236}">
                        <a16:creationId xmlns:a16="http://schemas.microsoft.com/office/drawing/2014/main" id="{EF628B78-BEF8-461F-924D-053619576398}"/>
                      </a:ext>
                    </a:extLst>
                  </p:cNvPr>
                  <p:cNvPicPr>
                    <a:picLocks noChangeAspect="1"/>
                  </p:cNvPicPr>
                  <p:nvPr/>
                </p:nvPicPr>
                <p:blipFill>
                  <a:blip r:embed="rId122"/>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1386" name="Picture 1385">
                    <a:extLst>
                      <a:ext uri="{FF2B5EF4-FFF2-40B4-BE49-F238E27FC236}">
                        <a16:creationId xmlns:a16="http://schemas.microsoft.com/office/drawing/2014/main" id="{1C09B904-A09B-47DB-90A6-B451E2741CD2}"/>
                      </a:ext>
                    </a:extLst>
                  </p:cNvPr>
                  <p:cNvPicPr>
                    <a:picLocks noChangeAspect="1"/>
                  </p:cNvPicPr>
                  <p:nvPr/>
                </p:nvPicPr>
                <p:blipFill>
                  <a:blip r:embed="rId123"/>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1387" name="Picture 1386">
                    <a:extLst>
                      <a:ext uri="{FF2B5EF4-FFF2-40B4-BE49-F238E27FC236}">
                        <a16:creationId xmlns:a16="http://schemas.microsoft.com/office/drawing/2014/main" id="{6982F273-0AB9-497F-88C4-CEFD9E25AE9F}"/>
                      </a:ext>
                    </a:extLst>
                  </p:cNvPr>
                  <p:cNvPicPr>
                    <a:picLocks noChangeAspect="1"/>
                  </p:cNvPicPr>
                  <p:nvPr/>
                </p:nvPicPr>
                <p:blipFill>
                  <a:blip r:embed="rId124"/>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1388" name="Picture 1387">
                    <a:extLst>
                      <a:ext uri="{FF2B5EF4-FFF2-40B4-BE49-F238E27FC236}">
                        <a16:creationId xmlns:a16="http://schemas.microsoft.com/office/drawing/2014/main" id="{26BC92FF-6526-402A-A966-5DEBDAF19757}"/>
                      </a:ext>
                    </a:extLst>
                  </p:cNvPr>
                  <p:cNvPicPr>
                    <a:picLocks noChangeAspect="1"/>
                  </p:cNvPicPr>
                  <p:nvPr/>
                </p:nvPicPr>
                <p:blipFill>
                  <a:blip r:embed="rId125"/>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1389" name="Picture 1388">
                    <a:extLst>
                      <a:ext uri="{FF2B5EF4-FFF2-40B4-BE49-F238E27FC236}">
                        <a16:creationId xmlns:a16="http://schemas.microsoft.com/office/drawing/2014/main" id="{456EBC95-6F1F-4B7D-9873-F067373D8831}"/>
                      </a:ext>
                    </a:extLst>
                  </p:cNvPr>
                  <p:cNvPicPr>
                    <a:picLocks noChangeAspect="1"/>
                  </p:cNvPicPr>
                  <p:nvPr/>
                </p:nvPicPr>
                <p:blipFill>
                  <a:blip r:embed="rId126"/>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1390" name="Picture 1389">
                    <a:extLst>
                      <a:ext uri="{FF2B5EF4-FFF2-40B4-BE49-F238E27FC236}">
                        <a16:creationId xmlns:a16="http://schemas.microsoft.com/office/drawing/2014/main" id="{48BF8E3F-32DA-461B-9C50-9409E5AED60F}"/>
                      </a:ext>
                    </a:extLst>
                  </p:cNvPr>
                  <p:cNvPicPr>
                    <a:picLocks noChangeAspect="1"/>
                  </p:cNvPicPr>
                  <p:nvPr/>
                </p:nvPicPr>
                <p:blipFill>
                  <a:blip r:embed="rId127"/>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1391" name="Picture 1390">
                    <a:extLst>
                      <a:ext uri="{FF2B5EF4-FFF2-40B4-BE49-F238E27FC236}">
                        <a16:creationId xmlns:a16="http://schemas.microsoft.com/office/drawing/2014/main" id="{38B0E5DC-00CC-46E6-A6AF-D8C733133AE6}"/>
                      </a:ext>
                    </a:extLst>
                  </p:cNvPr>
                  <p:cNvPicPr>
                    <a:picLocks noChangeAspect="1"/>
                  </p:cNvPicPr>
                  <p:nvPr/>
                </p:nvPicPr>
                <p:blipFill>
                  <a:blip r:embed="rId128"/>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1392" name="Picture 1391">
                    <a:extLst>
                      <a:ext uri="{FF2B5EF4-FFF2-40B4-BE49-F238E27FC236}">
                        <a16:creationId xmlns:a16="http://schemas.microsoft.com/office/drawing/2014/main" id="{106826AB-0376-457A-8465-4EEDC3C6553B}"/>
                      </a:ext>
                    </a:extLst>
                  </p:cNvPr>
                  <p:cNvPicPr>
                    <a:picLocks noChangeAspect="1"/>
                  </p:cNvPicPr>
                  <p:nvPr/>
                </p:nvPicPr>
                <p:blipFill>
                  <a:blip r:embed="rId129"/>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1393" name="Picture 1392">
                    <a:extLst>
                      <a:ext uri="{FF2B5EF4-FFF2-40B4-BE49-F238E27FC236}">
                        <a16:creationId xmlns:a16="http://schemas.microsoft.com/office/drawing/2014/main" id="{50A62EA9-73C7-446B-A7E0-11142CE7B254}"/>
                      </a:ext>
                    </a:extLst>
                  </p:cNvPr>
                  <p:cNvPicPr>
                    <a:picLocks noChangeAspect="1"/>
                  </p:cNvPicPr>
                  <p:nvPr/>
                </p:nvPicPr>
                <p:blipFill>
                  <a:blip r:embed="rId130"/>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1394" name="Picture 1393">
                    <a:extLst>
                      <a:ext uri="{FF2B5EF4-FFF2-40B4-BE49-F238E27FC236}">
                        <a16:creationId xmlns:a16="http://schemas.microsoft.com/office/drawing/2014/main" id="{81CDA806-36E4-4E0C-B96A-49509FF0CA4E}"/>
                      </a:ext>
                    </a:extLst>
                  </p:cNvPr>
                  <p:cNvPicPr>
                    <a:picLocks noChangeAspect="1"/>
                  </p:cNvPicPr>
                  <p:nvPr/>
                </p:nvPicPr>
                <p:blipFill>
                  <a:blip r:embed="rId131"/>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1395" name="Graphic 3512">
                    <a:extLst>
                      <a:ext uri="{FF2B5EF4-FFF2-40B4-BE49-F238E27FC236}">
                        <a16:creationId xmlns:a16="http://schemas.microsoft.com/office/drawing/2014/main" id="{A1C64616-ECEB-4042-BFCB-069B59190D66}"/>
                      </a:ext>
                    </a:extLst>
                  </p:cNvPr>
                  <p:cNvGrpSpPr/>
                  <p:nvPr/>
                </p:nvGrpSpPr>
                <p:grpSpPr>
                  <a:xfrm>
                    <a:off x="5088130" y="4659329"/>
                    <a:ext cx="1028989" cy="1004778"/>
                    <a:chOff x="5088130" y="4659329"/>
                    <a:chExt cx="1028989" cy="1004778"/>
                  </a:xfrm>
                  <a:solidFill>
                    <a:srgbClr val="938F50"/>
                  </a:solidFill>
                </p:grpSpPr>
                <p:pic>
                  <p:nvPicPr>
                    <p:cNvPr id="1396" name="Picture 1395">
                      <a:extLst>
                        <a:ext uri="{FF2B5EF4-FFF2-40B4-BE49-F238E27FC236}">
                          <a16:creationId xmlns:a16="http://schemas.microsoft.com/office/drawing/2014/main" id="{AC83913E-48B6-47B8-9756-01D8F32A5C07}"/>
                        </a:ext>
                      </a:extLst>
                    </p:cNvPr>
                    <p:cNvPicPr>
                      <a:picLocks noChangeAspect="1"/>
                    </p:cNvPicPr>
                    <p:nvPr/>
                  </p:nvPicPr>
                  <p:blipFill>
                    <a:blip r:embed="rId132"/>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1397" name="Freeform: Shape 1396">
                      <a:extLst>
                        <a:ext uri="{FF2B5EF4-FFF2-40B4-BE49-F238E27FC236}">
                          <a16:creationId xmlns:a16="http://schemas.microsoft.com/office/drawing/2014/main" id="{156FD7ED-0A2E-402B-B63A-A5A0FC66278F}"/>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1398" name="Picture 1397">
                      <a:extLst>
                        <a:ext uri="{FF2B5EF4-FFF2-40B4-BE49-F238E27FC236}">
                          <a16:creationId xmlns:a16="http://schemas.microsoft.com/office/drawing/2014/main" id="{AA3C1D41-8C46-438F-9A65-DCA6CE1F9F4A}"/>
                        </a:ext>
                      </a:extLst>
                    </p:cNvPr>
                    <p:cNvPicPr>
                      <a:picLocks noChangeAspect="1"/>
                    </p:cNvPicPr>
                    <p:nvPr/>
                  </p:nvPicPr>
                  <p:blipFill>
                    <a:blip r:embed="rId133"/>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1399" name="Picture 1398">
                      <a:extLst>
                        <a:ext uri="{FF2B5EF4-FFF2-40B4-BE49-F238E27FC236}">
                          <a16:creationId xmlns:a16="http://schemas.microsoft.com/office/drawing/2014/main" id="{8D81566E-D616-421E-B9EC-B19B4BBB43EA}"/>
                        </a:ext>
                      </a:extLst>
                    </p:cNvPr>
                    <p:cNvPicPr>
                      <a:picLocks noChangeAspect="1"/>
                    </p:cNvPicPr>
                    <p:nvPr/>
                  </p:nvPicPr>
                  <p:blipFill>
                    <a:blip r:embed="rId134"/>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1400" name="Freeform: Shape 1399">
                      <a:extLst>
                        <a:ext uri="{FF2B5EF4-FFF2-40B4-BE49-F238E27FC236}">
                          <a16:creationId xmlns:a16="http://schemas.microsoft.com/office/drawing/2014/main" id="{44570C84-728F-4CFE-BBAE-D10AF0BBD697}"/>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1401" name="Picture 1400">
                      <a:extLst>
                        <a:ext uri="{FF2B5EF4-FFF2-40B4-BE49-F238E27FC236}">
                          <a16:creationId xmlns:a16="http://schemas.microsoft.com/office/drawing/2014/main" id="{443AAEB2-A6C1-488A-9DC1-F56B845D04F8}"/>
                        </a:ext>
                      </a:extLst>
                    </p:cNvPr>
                    <p:cNvPicPr>
                      <a:picLocks noChangeAspect="1"/>
                    </p:cNvPicPr>
                    <p:nvPr/>
                  </p:nvPicPr>
                  <p:blipFill>
                    <a:blip r:embed="rId135"/>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1402" name="Picture 1401">
                      <a:extLst>
                        <a:ext uri="{FF2B5EF4-FFF2-40B4-BE49-F238E27FC236}">
                          <a16:creationId xmlns:a16="http://schemas.microsoft.com/office/drawing/2014/main" id="{89CAF6E4-17D1-4700-B0CC-262568945ECB}"/>
                        </a:ext>
                      </a:extLst>
                    </p:cNvPr>
                    <p:cNvPicPr>
                      <a:picLocks noChangeAspect="1"/>
                    </p:cNvPicPr>
                    <p:nvPr/>
                  </p:nvPicPr>
                  <p:blipFill>
                    <a:blip r:embed="rId136"/>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1403" name="Picture 1402">
                      <a:extLst>
                        <a:ext uri="{FF2B5EF4-FFF2-40B4-BE49-F238E27FC236}">
                          <a16:creationId xmlns:a16="http://schemas.microsoft.com/office/drawing/2014/main" id="{854DD24B-FA72-4889-87F6-6F69A977E901}"/>
                        </a:ext>
                      </a:extLst>
                    </p:cNvPr>
                    <p:cNvPicPr>
                      <a:picLocks noChangeAspect="1"/>
                    </p:cNvPicPr>
                    <p:nvPr/>
                  </p:nvPicPr>
                  <p:blipFill>
                    <a:blip r:embed="rId137"/>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1404" name="Picture 1403">
                      <a:extLst>
                        <a:ext uri="{FF2B5EF4-FFF2-40B4-BE49-F238E27FC236}">
                          <a16:creationId xmlns:a16="http://schemas.microsoft.com/office/drawing/2014/main" id="{C2935A2E-DA91-4F33-AAC8-AC74791EB6AF}"/>
                        </a:ext>
                      </a:extLst>
                    </p:cNvPr>
                    <p:cNvPicPr>
                      <a:picLocks noChangeAspect="1"/>
                    </p:cNvPicPr>
                    <p:nvPr/>
                  </p:nvPicPr>
                  <p:blipFill>
                    <a:blip r:embed="rId138"/>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1405" name="Picture 1404">
                      <a:extLst>
                        <a:ext uri="{FF2B5EF4-FFF2-40B4-BE49-F238E27FC236}">
                          <a16:creationId xmlns:a16="http://schemas.microsoft.com/office/drawing/2014/main" id="{C57B0980-0A8E-4672-8871-92D5DB467994}"/>
                        </a:ext>
                      </a:extLst>
                    </p:cNvPr>
                    <p:cNvPicPr>
                      <a:picLocks noChangeAspect="1"/>
                    </p:cNvPicPr>
                    <p:nvPr/>
                  </p:nvPicPr>
                  <p:blipFill>
                    <a:blip r:embed="rId139"/>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1406" name="Picture 1405">
                      <a:extLst>
                        <a:ext uri="{FF2B5EF4-FFF2-40B4-BE49-F238E27FC236}">
                          <a16:creationId xmlns:a16="http://schemas.microsoft.com/office/drawing/2014/main" id="{926498F6-21AF-4024-A910-21FD356C6DCD}"/>
                        </a:ext>
                      </a:extLst>
                    </p:cNvPr>
                    <p:cNvPicPr>
                      <a:picLocks noChangeAspect="1"/>
                    </p:cNvPicPr>
                    <p:nvPr/>
                  </p:nvPicPr>
                  <p:blipFill>
                    <a:blip r:embed="rId140"/>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1407" name="Picture 1406">
                      <a:extLst>
                        <a:ext uri="{FF2B5EF4-FFF2-40B4-BE49-F238E27FC236}">
                          <a16:creationId xmlns:a16="http://schemas.microsoft.com/office/drawing/2014/main" id="{7500C4D6-1F75-4696-B152-9C769EDC77D1}"/>
                        </a:ext>
                      </a:extLst>
                    </p:cNvPr>
                    <p:cNvPicPr>
                      <a:picLocks noChangeAspect="1"/>
                    </p:cNvPicPr>
                    <p:nvPr/>
                  </p:nvPicPr>
                  <p:blipFill>
                    <a:blip r:embed="rId141"/>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1408" name="Picture 1407">
                      <a:extLst>
                        <a:ext uri="{FF2B5EF4-FFF2-40B4-BE49-F238E27FC236}">
                          <a16:creationId xmlns:a16="http://schemas.microsoft.com/office/drawing/2014/main" id="{83C4755C-299E-486B-B14C-067420F42F0A}"/>
                        </a:ext>
                      </a:extLst>
                    </p:cNvPr>
                    <p:cNvPicPr>
                      <a:picLocks noChangeAspect="1"/>
                    </p:cNvPicPr>
                    <p:nvPr/>
                  </p:nvPicPr>
                  <p:blipFill>
                    <a:blip r:embed="rId142"/>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1409" name="Picture 1408">
                      <a:extLst>
                        <a:ext uri="{FF2B5EF4-FFF2-40B4-BE49-F238E27FC236}">
                          <a16:creationId xmlns:a16="http://schemas.microsoft.com/office/drawing/2014/main" id="{71D7449F-EB2F-4111-83B5-01122D52E114}"/>
                        </a:ext>
                      </a:extLst>
                    </p:cNvPr>
                    <p:cNvPicPr>
                      <a:picLocks noChangeAspect="1"/>
                    </p:cNvPicPr>
                    <p:nvPr/>
                  </p:nvPicPr>
                  <p:blipFill>
                    <a:blip r:embed="rId143"/>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1410" name="Picture 1409">
                      <a:extLst>
                        <a:ext uri="{FF2B5EF4-FFF2-40B4-BE49-F238E27FC236}">
                          <a16:creationId xmlns:a16="http://schemas.microsoft.com/office/drawing/2014/main" id="{195D6A20-65FE-4995-B41A-33F5AAE27C0E}"/>
                        </a:ext>
                      </a:extLst>
                    </p:cNvPr>
                    <p:cNvPicPr>
                      <a:picLocks noChangeAspect="1"/>
                    </p:cNvPicPr>
                    <p:nvPr/>
                  </p:nvPicPr>
                  <p:blipFill>
                    <a:blip r:embed="rId144"/>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1411" name="Picture 1410">
                      <a:extLst>
                        <a:ext uri="{FF2B5EF4-FFF2-40B4-BE49-F238E27FC236}">
                          <a16:creationId xmlns:a16="http://schemas.microsoft.com/office/drawing/2014/main" id="{1F1DE2F8-5EDA-4152-8324-3396D35380EA}"/>
                        </a:ext>
                      </a:extLst>
                    </p:cNvPr>
                    <p:cNvPicPr>
                      <a:picLocks noChangeAspect="1"/>
                    </p:cNvPicPr>
                    <p:nvPr/>
                  </p:nvPicPr>
                  <p:blipFill>
                    <a:blip r:embed="rId145"/>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1412" name="Picture 1411">
                      <a:extLst>
                        <a:ext uri="{FF2B5EF4-FFF2-40B4-BE49-F238E27FC236}">
                          <a16:creationId xmlns:a16="http://schemas.microsoft.com/office/drawing/2014/main" id="{84086E43-04F2-4387-80C7-5392BF79B81B}"/>
                        </a:ext>
                      </a:extLst>
                    </p:cNvPr>
                    <p:cNvPicPr>
                      <a:picLocks noChangeAspect="1"/>
                    </p:cNvPicPr>
                    <p:nvPr/>
                  </p:nvPicPr>
                  <p:blipFill>
                    <a:blip r:embed="rId146"/>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1352" name="Freeform: Shape 1351">
                  <a:extLst>
                    <a:ext uri="{FF2B5EF4-FFF2-40B4-BE49-F238E27FC236}">
                      <a16:creationId xmlns:a16="http://schemas.microsoft.com/office/drawing/2014/main" id="{95AF7348-AD45-4387-B4FB-478AF21ED080}"/>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1353" name="Freeform: Shape 1352">
                  <a:extLst>
                    <a:ext uri="{FF2B5EF4-FFF2-40B4-BE49-F238E27FC236}">
                      <a16:creationId xmlns:a16="http://schemas.microsoft.com/office/drawing/2014/main" id="{A8819BA3-DC5A-4FAF-B650-0341ED64BD66}"/>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1354" name="Freeform: Shape 1353">
                  <a:extLst>
                    <a:ext uri="{FF2B5EF4-FFF2-40B4-BE49-F238E27FC236}">
                      <a16:creationId xmlns:a16="http://schemas.microsoft.com/office/drawing/2014/main" id="{DFD4021A-EA14-45F5-9F50-4FCBD12D1B0A}"/>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1355" name="Freeform: Shape 1354">
                  <a:extLst>
                    <a:ext uri="{FF2B5EF4-FFF2-40B4-BE49-F238E27FC236}">
                      <a16:creationId xmlns:a16="http://schemas.microsoft.com/office/drawing/2014/main" id="{5F669820-E274-4D23-A844-A6AC58F841AC}"/>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1356" name="Freeform: Shape 1355">
                  <a:extLst>
                    <a:ext uri="{FF2B5EF4-FFF2-40B4-BE49-F238E27FC236}">
                      <a16:creationId xmlns:a16="http://schemas.microsoft.com/office/drawing/2014/main" id="{95561CFB-1601-458D-B0CA-166441B5D6E8}"/>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1357" name="Freeform: Shape 1356">
                  <a:extLst>
                    <a:ext uri="{FF2B5EF4-FFF2-40B4-BE49-F238E27FC236}">
                      <a16:creationId xmlns:a16="http://schemas.microsoft.com/office/drawing/2014/main" id="{B4B8AD84-4F34-4E66-988F-15CDE9D04A42}"/>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1358" name="Freeform: Shape 1357">
                  <a:extLst>
                    <a:ext uri="{FF2B5EF4-FFF2-40B4-BE49-F238E27FC236}">
                      <a16:creationId xmlns:a16="http://schemas.microsoft.com/office/drawing/2014/main" id="{31A3F10A-1229-4B61-9461-A2F52D66C98B}"/>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1359" name="Freeform: Shape 1358">
                  <a:extLst>
                    <a:ext uri="{FF2B5EF4-FFF2-40B4-BE49-F238E27FC236}">
                      <a16:creationId xmlns:a16="http://schemas.microsoft.com/office/drawing/2014/main" id="{D0BEE13B-03AF-4866-8BBD-DCEDC657C4D3}"/>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1360" name="Freeform: Shape 1359">
                  <a:extLst>
                    <a:ext uri="{FF2B5EF4-FFF2-40B4-BE49-F238E27FC236}">
                      <a16:creationId xmlns:a16="http://schemas.microsoft.com/office/drawing/2014/main" id="{7DE6F7EC-C20D-43D3-B4AB-7EB68B95A426}"/>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1361" name="Freeform: Shape 1360">
                  <a:extLst>
                    <a:ext uri="{FF2B5EF4-FFF2-40B4-BE49-F238E27FC236}">
                      <a16:creationId xmlns:a16="http://schemas.microsoft.com/office/drawing/2014/main" id="{E11138D8-229F-4823-86AD-1BA04C4A25F4}"/>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1362" name="Freeform: Shape 1361">
                  <a:extLst>
                    <a:ext uri="{FF2B5EF4-FFF2-40B4-BE49-F238E27FC236}">
                      <a16:creationId xmlns:a16="http://schemas.microsoft.com/office/drawing/2014/main" id="{E3F14180-6AF6-41C7-AABE-ABAC1727943F}"/>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1363" name="Freeform: Shape 1362">
                  <a:extLst>
                    <a:ext uri="{FF2B5EF4-FFF2-40B4-BE49-F238E27FC236}">
                      <a16:creationId xmlns:a16="http://schemas.microsoft.com/office/drawing/2014/main" id="{3B350B9F-5343-42C5-80E0-71087190F76E}"/>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1364" name="Freeform: Shape 1363">
                  <a:extLst>
                    <a:ext uri="{FF2B5EF4-FFF2-40B4-BE49-F238E27FC236}">
                      <a16:creationId xmlns:a16="http://schemas.microsoft.com/office/drawing/2014/main" id="{9E136AB3-2D8C-4658-BC74-46F03393CBDA}"/>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1365" name="Freeform: Shape 1364">
                  <a:extLst>
                    <a:ext uri="{FF2B5EF4-FFF2-40B4-BE49-F238E27FC236}">
                      <a16:creationId xmlns:a16="http://schemas.microsoft.com/office/drawing/2014/main" id="{74C24417-747C-4C2B-989E-2A5674B32511}"/>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1366" name="Freeform: Shape 1365">
                  <a:extLst>
                    <a:ext uri="{FF2B5EF4-FFF2-40B4-BE49-F238E27FC236}">
                      <a16:creationId xmlns:a16="http://schemas.microsoft.com/office/drawing/2014/main" id="{03A6CBE9-4964-4CFD-BEB0-F5A9386D3F2F}"/>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1367" name="Freeform: Shape 1366">
                  <a:extLst>
                    <a:ext uri="{FF2B5EF4-FFF2-40B4-BE49-F238E27FC236}">
                      <a16:creationId xmlns:a16="http://schemas.microsoft.com/office/drawing/2014/main" id="{7AD89F66-C875-4FE3-AA35-B41BE2490372}"/>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1368" name="Freeform: Shape 1367">
                  <a:extLst>
                    <a:ext uri="{FF2B5EF4-FFF2-40B4-BE49-F238E27FC236}">
                      <a16:creationId xmlns:a16="http://schemas.microsoft.com/office/drawing/2014/main" id="{8AD29033-5862-40F6-ABAB-B3AB9C53E471}"/>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1369" name="Freeform: Shape 1368">
                  <a:extLst>
                    <a:ext uri="{FF2B5EF4-FFF2-40B4-BE49-F238E27FC236}">
                      <a16:creationId xmlns:a16="http://schemas.microsoft.com/office/drawing/2014/main" id="{54123DEF-91DC-4EB8-A2E8-15C09CD5F236}"/>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grpSp>
      <p:pic>
        <p:nvPicPr>
          <p:cNvPr id="3" name="Picture 2">
            <a:extLst>
              <a:ext uri="{FF2B5EF4-FFF2-40B4-BE49-F238E27FC236}">
                <a16:creationId xmlns:a16="http://schemas.microsoft.com/office/drawing/2014/main" id="{16C2CAC8-7DC9-43D8-9FA6-FE6740E4B10A}"/>
              </a:ext>
            </a:extLst>
          </p:cNvPr>
          <p:cNvPicPr>
            <a:picLocks noChangeAspect="1"/>
          </p:cNvPicPr>
          <p:nvPr/>
        </p:nvPicPr>
        <p:blipFill>
          <a:blip r:embed="rId147"/>
          <a:stretch>
            <a:fillRect/>
          </a:stretch>
        </p:blipFill>
        <p:spPr>
          <a:xfrm>
            <a:off x="4210829" y="1602312"/>
            <a:ext cx="6943007" cy="3803175"/>
          </a:xfrm>
          <a:prstGeom prst="rect">
            <a:avLst/>
          </a:prstGeom>
        </p:spPr>
      </p:pic>
    </p:spTree>
    <p:extLst>
      <p:ext uri="{BB962C8B-B14F-4D97-AF65-F5344CB8AC3E}">
        <p14:creationId xmlns:p14="http://schemas.microsoft.com/office/powerpoint/2010/main" val="320513906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1AAD3B2-72DD-4C78-ABA7-58F0F2858E1D}"/>
              </a:ext>
            </a:extLst>
          </p:cNvPr>
          <p:cNvSpPr/>
          <p:nvPr/>
        </p:nvSpPr>
        <p:spPr>
          <a:xfrm>
            <a:off x="3821906" y="0"/>
            <a:ext cx="4510088" cy="6858000"/>
          </a:xfrm>
          <a:prstGeom prst="rect">
            <a:avLst/>
          </a:prstGeom>
          <a:solidFill>
            <a:srgbClr val="CED9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
        <p:nvSpPr>
          <p:cNvPr id="3518" name="Rectangle 3517">
            <a:extLst>
              <a:ext uri="{FF2B5EF4-FFF2-40B4-BE49-F238E27FC236}">
                <a16:creationId xmlns:a16="http://schemas.microsoft.com/office/drawing/2014/main" id="{BB11E8C2-C294-4A98-AC0A-8AB3FA5E2FB9}"/>
              </a:ext>
            </a:extLst>
          </p:cNvPr>
          <p:cNvSpPr/>
          <p:nvPr/>
        </p:nvSpPr>
        <p:spPr>
          <a:xfrm>
            <a:off x="-329698" y="403209"/>
            <a:ext cx="5198594" cy="5442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8800" dirty="0">
              <a:solidFill>
                <a:schemeClr val="accent6">
                  <a:lumMod val="50000"/>
                </a:schemeClr>
              </a:solidFill>
              <a:latin typeface="Signatura Monoline Script" panose="02000506000000020004" pitchFamily="2" charset="0"/>
              <a:cs typeface="DB Helvethaica X 67 MedCond" panose="02000506090000020004" pitchFamily="2" charset="-34"/>
            </a:endParaRPr>
          </a:p>
        </p:txBody>
      </p:sp>
      <p:pic>
        <p:nvPicPr>
          <p:cNvPr id="2" name="Picture 1">
            <a:extLst>
              <a:ext uri="{FF2B5EF4-FFF2-40B4-BE49-F238E27FC236}">
                <a16:creationId xmlns:a16="http://schemas.microsoft.com/office/drawing/2014/main" id="{66873B14-D162-430F-85EA-56058AE13678}"/>
              </a:ext>
            </a:extLst>
          </p:cNvPr>
          <p:cNvPicPr>
            <a:picLocks noChangeAspect="1"/>
          </p:cNvPicPr>
          <p:nvPr/>
        </p:nvPicPr>
        <p:blipFill>
          <a:blip r:embed="rId2"/>
          <a:stretch>
            <a:fillRect/>
          </a:stretch>
        </p:blipFill>
        <p:spPr>
          <a:xfrm>
            <a:off x="3683486" y="1347026"/>
            <a:ext cx="8445269" cy="5524956"/>
          </a:xfrm>
          <a:prstGeom prst="rect">
            <a:avLst/>
          </a:prstGeom>
        </p:spPr>
      </p:pic>
      <p:sp>
        <p:nvSpPr>
          <p:cNvPr id="1720" name="Rectangle 1719">
            <a:extLst>
              <a:ext uri="{FF2B5EF4-FFF2-40B4-BE49-F238E27FC236}">
                <a16:creationId xmlns:a16="http://schemas.microsoft.com/office/drawing/2014/main" id="{6D1DA9EC-2539-4687-BDB2-0037CC08429D}"/>
              </a:ext>
            </a:extLst>
          </p:cNvPr>
          <p:cNvSpPr/>
          <p:nvPr/>
        </p:nvSpPr>
        <p:spPr>
          <a:xfrm>
            <a:off x="-261681" y="1"/>
            <a:ext cx="6459440" cy="16676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b="1" dirty="0">
                <a:solidFill>
                  <a:srgbClr val="728C86"/>
                </a:solidFill>
                <a:latin typeface="Signatura Monoline Script" panose="02000506000000020004" pitchFamily="2" charset="0"/>
                <a:cs typeface="DB Helvethaica X" panose="02000506090000020004" pitchFamily="2" charset="-34"/>
              </a:rPr>
              <a:t>Banquet style</a:t>
            </a:r>
            <a:endParaRPr lang="th-TH" sz="8000" b="1" dirty="0">
              <a:solidFill>
                <a:srgbClr val="728C86"/>
              </a:solidFill>
              <a:latin typeface="Signatura Monoline Script" panose="02000506000000020004" pitchFamily="2" charset="0"/>
              <a:cs typeface="DB Helvethaica X" panose="02000506090000020004" pitchFamily="2" charset="-34"/>
            </a:endParaRPr>
          </a:p>
        </p:txBody>
      </p:sp>
      <p:sp>
        <p:nvSpPr>
          <p:cNvPr id="1721" name="TextBox 1720">
            <a:extLst>
              <a:ext uri="{FF2B5EF4-FFF2-40B4-BE49-F238E27FC236}">
                <a16:creationId xmlns:a16="http://schemas.microsoft.com/office/drawing/2014/main" id="{E0A4C6DF-7958-484B-A4E4-42F4E17903D3}"/>
              </a:ext>
            </a:extLst>
          </p:cNvPr>
          <p:cNvSpPr txBox="1"/>
          <p:nvPr/>
        </p:nvSpPr>
        <p:spPr>
          <a:xfrm>
            <a:off x="388256" y="1479579"/>
            <a:ext cx="2811329" cy="1938992"/>
          </a:xfrm>
          <a:prstGeom prst="rect">
            <a:avLst/>
          </a:prstGeom>
          <a:noFill/>
        </p:spPr>
        <p:txBody>
          <a:bodyPr wrap="square">
            <a:spAutoFit/>
          </a:bodyPr>
          <a:lstStyle>
            <a:defPPr>
              <a:defRPr lang="th-TH"/>
            </a:defPPr>
            <a:lvl1pPr marL="0" algn="l" defTabSz="914400" rtl="0" eaLnBrk="1" latinLnBrk="0" hangingPunct="1">
              <a:defRPr sz="2800" kern="1200">
                <a:solidFill>
                  <a:schemeClr val="tx1"/>
                </a:solidFill>
                <a:latin typeface="+mn-lt"/>
                <a:ea typeface="+mn-ea"/>
                <a:cs typeface="+mn-cs"/>
              </a:defRPr>
            </a:lvl1pPr>
            <a:lvl2pPr marL="457200" algn="l" defTabSz="914400" rtl="0" eaLnBrk="1" latinLnBrk="0" hangingPunct="1">
              <a:defRPr sz="2800" kern="1200">
                <a:solidFill>
                  <a:schemeClr val="tx1"/>
                </a:solidFill>
                <a:latin typeface="+mn-lt"/>
                <a:ea typeface="+mn-ea"/>
                <a:cs typeface="+mn-cs"/>
              </a:defRPr>
            </a:lvl2pPr>
            <a:lvl3pPr marL="914400" algn="l" defTabSz="914400" rtl="0" eaLnBrk="1" latinLnBrk="0" hangingPunct="1">
              <a:defRPr sz="2800" kern="1200">
                <a:solidFill>
                  <a:schemeClr val="tx1"/>
                </a:solidFill>
                <a:latin typeface="+mn-lt"/>
                <a:ea typeface="+mn-ea"/>
                <a:cs typeface="+mn-cs"/>
              </a:defRPr>
            </a:lvl3pPr>
            <a:lvl4pPr marL="1371600" algn="l" defTabSz="914400" rtl="0" eaLnBrk="1" latinLnBrk="0" hangingPunct="1">
              <a:defRPr sz="2800" kern="1200">
                <a:solidFill>
                  <a:schemeClr val="tx1"/>
                </a:solidFill>
                <a:latin typeface="+mn-lt"/>
                <a:ea typeface="+mn-ea"/>
                <a:cs typeface="+mn-cs"/>
              </a:defRPr>
            </a:lvl4pPr>
            <a:lvl5pPr marL="1828800" algn="l" defTabSz="914400" rtl="0" eaLnBrk="1" latinLnBrk="0" hangingPunct="1">
              <a:defRPr sz="2800" kern="1200">
                <a:solidFill>
                  <a:schemeClr val="tx1"/>
                </a:solidFill>
                <a:latin typeface="+mn-lt"/>
                <a:ea typeface="+mn-ea"/>
                <a:cs typeface="+mn-cs"/>
              </a:defRPr>
            </a:lvl5pPr>
            <a:lvl6pPr marL="2286000" algn="l" defTabSz="914400" rtl="0" eaLnBrk="1" latinLnBrk="0" hangingPunct="1">
              <a:defRPr sz="2800" kern="1200">
                <a:solidFill>
                  <a:schemeClr val="tx1"/>
                </a:solidFill>
                <a:latin typeface="+mn-lt"/>
                <a:ea typeface="+mn-ea"/>
                <a:cs typeface="+mn-cs"/>
              </a:defRPr>
            </a:lvl6pPr>
            <a:lvl7pPr marL="2743200" algn="l" defTabSz="914400" rtl="0" eaLnBrk="1" latinLnBrk="0" hangingPunct="1">
              <a:defRPr sz="2800" kern="1200">
                <a:solidFill>
                  <a:schemeClr val="tx1"/>
                </a:solidFill>
                <a:latin typeface="+mn-lt"/>
                <a:ea typeface="+mn-ea"/>
                <a:cs typeface="+mn-cs"/>
              </a:defRPr>
            </a:lvl7pPr>
            <a:lvl8pPr marL="3200400" algn="l" defTabSz="914400" rtl="0" eaLnBrk="1" latinLnBrk="0" hangingPunct="1">
              <a:defRPr sz="2800" kern="1200">
                <a:solidFill>
                  <a:schemeClr val="tx1"/>
                </a:solidFill>
                <a:latin typeface="+mn-lt"/>
                <a:ea typeface="+mn-ea"/>
                <a:cs typeface="+mn-cs"/>
              </a:defRPr>
            </a:lvl8pPr>
            <a:lvl9pPr marL="3657600" algn="l" defTabSz="914400" rtl="0" eaLnBrk="1" latinLnBrk="0" hangingPunct="1">
              <a:defRPr sz="2800" kern="1200">
                <a:solidFill>
                  <a:schemeClr val="tx1"/>
                </a:solidFill>
                <a:latin typeface="+mn-lt"/>
                <a:ea typeface="+mn-ea"/>
                <a:cs typeface="+mn-cs"/>
              </a:defRPr>
            </a:lvl9pPr>
          </a:lstStyle>
          <a:p>
            <a:r>
              <a:rPr lang="en-US" sz="2400" dirty="0">
                <a:solidFill>
                  <a:srgbClr val="728C86"/>
                </a:solidFill>
              </a:rPr>
              <a:t>Mainly used in award nights, gala dinners, weddings, and other informal events.</a:t>
            </a:r>
          </a:p>
        </p:txBody>
      </p:sp>
      <p:sp>
        <p:nvSpPr>
          <p:cNvPr id="1722" name="Oval 1721">
            <a:extLst>
              <a:ext uri="{FF2B5EF4-FFF2-40B4-BE49-F238E27FC236}">
                <a16:creationId xmlns:a16="http://schemas.microsoft.com/office/drawing/2014/main" id="{ACB61290-9B5E-4E4B-B56F-38723504B9B8}"/>
              </a:ext>
            </a:extLst>
          </p:cNvPr>
          <p:cNvSpPr/>
          <p:nvPr/>
        </p:nvSpPr>
        <p:spPr>
          <a:xfrm>
            <a:off x="560650" y="3663442"/>
            <a:ext cx="2128031" cy="2066113"/>
          </a:xfrm>
          <a:prstGeom prst="ellipse">
            <a:avLst/>
          </a:prstGeom>
          <a:solidFill>
            <a:srgbClr val="728C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grpSp>
        <p:nvGrpSpPr>
          <p:cNvPr id="1723" name="Graphic 3512">
            <a:extLst>
              <a:ext uri="{FF2B5EF4-FFF2-40B4-BE49-F238E27FC236}">
                <a16:creationId xmlns:a16="http://schemas.microsoft.com/office/drawing/2014/main" id="{8EEF1EBC-CBD5-4DF8-A051-0492DF1127C5}"/>
              </a:ext>
            </a:extLst>
          </p:cNvPr>
          <p:cNvGrpSpPr/>
          <p:nvPr/>
        </p:nvGrpSpPr>
        <p:grpSpPr>
          <a:xfrm>
            <a:off x="1022160" y="3950656"/>
            <a:ext cx="2163923" cy="2202358"/>
            <a:chOff x="4692675" y="4122640"/>
            <a:chExt cx="2271848" cy="2312200"/>
          </a:xfrm>
        </p:grpSpPr>
        <p:grpSp>
          <p:nvGrpSpPr>
            <p:cNvPr id="1724" name="Graphic 3512">
              <a:extLst>
                <a:ext uri="{FF2B5EF4-FFF2-40B4-BE49-F238E27FC236}">
                  <a16:creationId xmlns:a16="http://schemas.microsoft.com/office/drawing/2014/main" id="{BD591B75-0101-451C-9A3E-A33A1C4BBB79}"/>
                </a:ext>
              </a:extLst>
            </p:cNvPr>
            <p:cNvGrpSpPr/>
            <p:nvPr/>
          </p:nvGrpSpPr>
          <p:grpSpPr>
            <a:xfrm>
              <a:off x="4692675" y="4122640"/>
              <a:ext cx="2271848" cy="2312200"/>
              <a:chOff x="4692675" y="4122640"/>
              <a:chExt cx="2271848" cy="2312200"/>
            </a:xfrm>
            <a:solidFill>
              <a:srgbClr val="938F50"/>
            </a:solidFill>
          </p:grpSpPr>
          <p:pic>
            <p:nvPicPr>
              <p:cNvPr id="1743" name="Picture 1742">
                <a:extLst>
                  <a:ext uri="{FF2B5EF4-FFF2-40B4-BE49-F238E27FC236}">
                    <a16:creationId xmlns:a16="http://schemas.microsoft.com/office/drawing/2014/main" id="{6E53E4F1-EF84-4B09-83FF-2567D44134DB}"/>
                  </a:ext>
                </a:extLst>
              </p:cNvPr>
              <p:cNvPicPr>
                <a:picLocks noChangeAspect="1"/>
              </p:cNvPicPr>
              <p:nvPr/>
            </p:nvPicPr>
            <p:blipFill>
              <a:blip r:embed="rId3"/>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1744" name="Picture 1743">
                <a:extLst>
                  <a:ext uri="{FF2B5EF4-FFF2-40B4-BE49-F238E27FC236}">
                    <a16:creationId xmlns:a16="http://schemas.microsoft.com/office/drawing/2014/main" id="{F0B86511-E0C0-4B62-A077-9476DBE94CF7}"/>
                  </a:ext>
                </a:extLst>
              </p:cNvPr>
              <p:cNvPicPr>
                <a:picLocks noChangeAspect="1"/>
              </p:cNvPicPr>
              <p:nvPr/>
            </p:nvPicPr>
            <p:blipFill>
              <a:blip r:embed="rId4"/>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1745" name="Picture 1744">
                <a:extLst>
                  <a:ext uri="{FF2B5EF4-FFF2-40B4-BE49-F238E27FC236}">
                    <a16:creationId xmlns:a16="http://schemas.microsoft.com/office/drawing/2014/main" id="{9A119149-92EA-4942-867D-D5E5BE3F09E0}"/>
                  </a:ext>
                </a:extLst>
              </p:cNvPr>
              <p:cNvPicPr>
                <a:picLocks noChangeAspect="1"/>
              </p:cNvPicPr>
              <p:nvPr/>
            </p:nvPicPr>
            <p:blipFill>
              <a:blip r:embed="rId5"/>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1746" name="Picture 1745">
                <a:extLst>
                  <a:ext uri="{FF2B5EF4-FFF2-40B4-BE49-F238E27FC236}">
                    <a16:creationId xmlns:a16="http://schemas.microsoft.com/office/drawing/2014/main" id="{A81A33E7-16AE-4E35-993A-8DF4726AA669}"/>
                  </a:ext>
                </a:extLst>
              </p:cNvPr>
              <p:cNvPicPr>
                <a:picLocks noChangeAspect="1"/>
              </p:cNvPicPr>
              <p:nvPr/>
            </p:nvPicPr>
            <p:blipFill>
              <a:blip r:embed="rId6"/>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1747" name="Picture 1746">
                <a:extLst>
                  <a:ext uri="{FF2B5EF4-FFF2-40B4-BE49-F238E27FC236}">
                    <a16:creationId xmlns:a16="http://schemas.microsoft.com/office/drawing/2014/main" id="{90A97B8F-E21A-41DB-B29E-2879910A8E83}"/>
                  </a:ext>
                </a:extLst>
              </p:cNvPr>
              <p:cNvPicPr>
                <a:picLocks noChangeAspect="1"/>
              </p:cNvPicPr>
              <p:nvPr/>
            </p:nvPicPr>
            <p:blipFill>
              <a:blip r:embed="rId7"/>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1748" name="Picture 1747">
                <a:extLst>
                  <a:ext uri="{FF2B5EF4-FFF2-40B4-BE49-F238E27FC236}">
                    <a16:creationId xmlns:a16="http://schemas.microsoft.com/office/drawing/2014/main" id="{EA0820C1-D814-47F0-A48C-8D27C1DA60B2}"/>
                  </a:ext>
                </a:extLst>
              </p:cNvPr>
              <p:cNvPicPr>
                <a:picLocks noChangeAspect="1"/>
              </p:cNvPicPr>
              <p:nvPr/>
            </p:nvPicPr>
            <p:blipFill>
              <a:blip r:embed="rId8"/>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1749" name="Picture 1748">
                <a:extLst>
                  <a:ext uri="{FF2B5EF4-FFF2-40B4-BE49-F238E27FC236}">
                    <a16:creationId xmlns:a16="http://schemas.microsoft.com/office/drawing/2014/main" id="{11EB8502-A363-497A-98FC-B21D6F5B7031}"/>
                  </a:ext>
                </a:extLst>
              </p:cNvPr>
              <p:cNvPicPr>
                <a:picLocks noChangeAspect="1"/>
              </p:cNvPicPr>
              <p:nvPr/>
            </p:nvPicPr>
            <p:blipFill>
              <a:blip r:embed="rId9"/>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1750" name="Picture 1749">
                <a:extLst>
                  <a:ext uri="{FF2B5EF4-FFF2-40B4-BE49-F238E27FC236}">
                    <a16:creationId xmlns:a16="http://schemas.microsoft.com/office/drawing/2014/main" id="{AC4964D9-F650-48BF-AF44-C662BA5ABEB0}"/>
                  </a:ext>
                </a:extLst>
              </p:cNvPr>
              <p:cNvPicPr>
                <a:picLocks noChangeAspect="1"/>
              </p:cNvPicPr>
              <p:nvPr/>
            </p:nvPicPr>
            <p:blipFill>
              <a:blip r:embed="rId10"/>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1751" name="Picture 1750">
                <a:extLst>
                  <a:ext uri="{FF2B5EF4-FFF2-40B4-BE49-F238E27FC236}">
                    <a16:creationId xmlns:a16="http://schemas.microsoft.com/office/drawing/2014/main" id="{797A774C-F6A6-44AF-B981-CC23984ACEA9}"/>
                  </a:ext>
                </a:extLst>
              </p:cNvPr>
              <p:cNvPicPr>
                <a:picLocks noChangeAspect="1"/>
              </p:cNvPicPr>
              <p:nvPr/>
            </p:nvPicPr>
            <p:blipFill>
              <a:blip r:embed="rId11"/>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1752" name="Picture 1751">
                <a:extLst>
                  <a:ext uri="{FF2B5EF4-FFF2-40B4-BE49-F238E27FC236}">
                    <a16:creationId xmlns:a16="http://schemas.microsoft.com/office/drawing/2014/main" id="{B631C3D4-B9CE-4528-8A08-3C6CDE26142A}"/>
                  </a:ext>
                </a:extLst>
              </p:cNvPr>
              <p:cNvPicPr>
                <a:picLocks noChangeAspect="1"/>
              </p:cNvPicPr>
              <p:nvPr/>
            </p:nvPicPr>
            <p:blipFill>
              <a:blip r:embed="rId12"/>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1753" name="Picture 1752">
                <a:extLst>
                  <a:ext uri="{FF2B5EF4-FFF2-40B4-BE49-F238E27FC236}">
                    <a16:creationId xmlns:a16="http://schemas.microsoft.com/office/drawing/2014/main" id="{A7FEB248-BB01-4178-BC7D-7CED9D0A8991}"/>
                  </a:ext>
                </a:extLst>
              </p:cNvPr>
              <p:cNvPicPr>
                <a:picLocks noChangeAspect="1"/>
              </p:cNvPicPr>
              <p:nvPr/>
            </p:nvPicPr>
            <p:blipFill>
              <a:blip r:embed="rId13"/>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1754" name="Picture 1753">
                <a:extLst>
                  <a:ext uri="{FF2B5EF4-FFF2-40B4-BE49-F238E27FC236}">
                    <a16:creationId xmlns:a16="http://schemas.microsoft.com/office/drawing/2014/main" id="{DD7842CA-1373-498F-BB18-DE4B853B0325}"/>
                  </a:ext>
                </a:extLst>
              </p:cNvPr>
              <p:cNvPicPr>
                <a:picLocks noChangeAspect="1"/>
              </p:cNvPicPr>
              <p:nvPr/>
            </p:nvPicPr>
            <p:blipFill>
              <a:blip r:embed="rId14"/>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1755" name="Picture 1754">
                <a:extLst>
                  <a:ext uri="{FF2B5EF4-FFF2-40B4-BE49-F238E27FC236}">
                    <a16:creationId xmlns:a16="http://schemas.microsoft.com/office/drawing/2014/main" id="{8DAE682D-4FDD-4CFA-BF45-F8C12467437C}"/>
                  </a:ext>
                </a:extLst>
              </p:cNvPr>
              <p:cNvPicPr>
                <a:picLocks noChangeAspect="1"/>
              </p:cNvPicPr>
              <p:nvPr/>
            </p:nvPicPr>
            <p:blipFill>
              <a:blip r:embed="rId15"/>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1756" name="Picture 1755">
                <a:extLst>
                  <a:ext uri="{FF2B5EF4-FFF2-40B4-BE49-F238E27FC236}">
                    <a16:creationId xmlns:a16="http://schemas.microsoft.com/office/drawing/2014/main" id="{9AB7E53F-712A-418F-8CB2-F0F950C759A4}"/>
                  </a:ext>
                </a:extLst>
              </p:cNvPr>
              <p:cNvPicPr>
                <a:picLocks noChangeAspect="1"/>
              </p:cNvPicPr>
              <p:nvPr/>
            </p:nvPicPr>
            <p:blipFill>
              <a:blip r:embed="rId16"/>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1757" name="Picture 1756">
                <a:extLst>
                  <a:ext uri="{FF2B5EF4-FFF2-40B4-BE49-F238E27FC236}">
                    <a16:creationId xmlns:a16="http://schemas.microsoft.com/office/drawing/2014/main" id="{74896B92-D627-4699-9892-0F9C7B85CC9A}"/>
                  </a:ext>
                </a:extLst>
              </p:cNvPr>
              <p:cNvPicPr>
                <a:picLocks noChangeAspect="1"/>
              </p:cNvPicPr>
              <p:nvPr/>
            </p:nvPicPr>
            <p:blipFill>
              <a:blip r:embed="rId17"/>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1758" name="Picture 1757">
                <a:extLst>
                  <a:ext uri="{FF2B5EF4-FFF2-40B4-BE49-F238E27FC236}">
                    <a16:creationId xmlns:a16="http://schemas.microsoft.com/office/drawing/2014/main" id="{19D2DA93-DE1D-4B73-829C-687D4C1F045E}"/>
                  </a:ext>
                </a:extLst>
              </p:cNvPr>
              <p:cNvPicPr>
                <a:picLocks noChangeAspect="1"/>
              </p:cNvPicPr>
              <p:nvPr/>
            </p:nvPicPr>
            <p:blipFill>
              <a:blip r:embed="rId18"/>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1759" name="Picture 1758">
                <a:extLst>
                  <a:ext uri="{FF2B5EF4-FFF2-40B4-BE49-F238E27FC236}">
                    <a16:creationId xmlns:a16="http://schemas.microsoft.com/office/drawing/2014/main" id="{9B70E161-C658-4699-8FAA-2439AF1AEB71}"/>
                  </a:ext>
                </a:extLst>
              </p:cNvPr>
              <p:cNvPicPr>
                <a:picLocks noChangeAspect="1"/>
              </p:cNvPicPr>
              <p:nvPr/>
            </p:nvPicPr>
            <p:blipFill>
              <a:blip r:embed="rId19"/>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1760" name="Picture 1759">
                <a:extLst>
                  <a:ext uri="{FF2B5EF4-FFF2-40B4-BE49-F238E27FC236}">
                    <a16:creationId xmlns:a16="http://schemas.microsoft.com/office/drawing/2014/main" id="{7AD3BB1D-70F9-44C3-9A11-7939D8757A61}"/>
                  </a:ext>
                </a:extLst>
              </p:cNvPr>
              <p:cNvPicPr>
                <a:picLocks noChangeAspect="1"/>
              </p:cNvPicPr>
              <p:nvPr/>
            </p:nvPicPr>
            <p:blipFill>
              <a:blip r:embed="rId20"/>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1761" name="Picture 1760">
                <a:extLst>
                  <a:ext uri="{FF2B5EF4-FFF2-40B4-BE49-F238E27FC236}">
                    <a16:creationId xmlns:a16="http://schemas.microsoft.com/office/drawing/2014/main" id="{31B3922B-1820-40D9-8B4D-B0C7524ECCE4}"/>
                  </a:ext>
                </a:extLst>
              </p:cNvPr>
              <p:cNvPicPr>
                <a:picLocks noChangeAspect="1"/>
              </p:cNvPicPr>
              <p:nvPr/>
            </p:nvPicPr>
            <p:blipFill>
              <a:blip r:embed="rId21"/>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1762" name="Picture 1761">
                <a:extLst>
                  <a:ext uri="{FF2B5EF4-FFF2-40B4-BE49-F238E27FC236}">
                    <a16:creationId xmlns:a16="http://schemas.microsoft.com/office/drawing/2014/main" id="{E5CCDC39-C202-423C-BD8B-58A3EBC10A66}"/>
                  </a:ext>
                </a:extLst>
              </p:cNvPr>
              <p:cNvPicPr>
                <a:picLocks noChangeAspect="1"/>
              </p:cNvPicPr>
              <p:nvPr/>
            </p:nvPicPr>
            <p:blipFill>
              <a:blip r:embed="rId22"/>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1763" name="Picture 1762">
                <a:extLst>
                  <a:ext uri="{FF2B5EF4-FFF2-40B4-BE49-F238E27FC236}">
                    <a16:creationId xmlns:a16="http://schemas.microsoft.com/office/drawing/2014/main" id="{0A8FA363-5B18-4560-A86E-E43A2FB84C6B}"/>
                  </a:ext>
                </a:extLst>
              </p:cNvPr>
              <p:cNvPicPr>
                <a:picLocks noChangeAspect="1"/>
              </p:cNvPicPr>
              <p:nvPr/>
            </p:nvPicPr>
            <p:blipFill>
              <a:blip r:embed="rId23"/>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1764" name="Picture 1763">
                <a:extLst>
                  <a:ext uri="{FF2B5EF4-FFF2-40B4-BE49-F238E27FC236}">
                    <a16:creationId xmlns:a16="http://schemas.microsoft.com/office/drawing/2014/main" id="{369031F1-D985-4BB6-AA7A-A7AB8C4D293E}"/>
                  </a:ext>
                </a:extLst>
              </p:cNvPr>
              <p:cNvPicPr>
                <a:picLocks noChangeAspect="1"/>
              </p:cNvPicPr>
              <p:nvPr/>
            </p:nvPicPr>
            <p:blipFill>
              <a:blip r:embed="rId24"/>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1765" name="Picture 1764">
                <a:extLst>
                  <a:ext uri="{FF2B5EF4-FFF2-40B4-BE49-F238E27FC236}">
                    <a16:creationId xmlns:a16="http://schemas.microsoft.com/office/drawing/2014/main" id="{AA397EE8-31F4-4137-9EAD-73E4750DFADD}"/>
                  </a:ext>
                </a:extLst>
              </p:cNvPr>
              <p:cNvPicPr>
                <a:picLocks noChangeAspect="1"/>
              </p:cNvPicPr>
              <p:nvPr/>
            </p:nvPicPr>
            <p:blipFill>
              <a:blip r:embed="rId25"/>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1766" name="Picture 1765">
                <a:extLst>
                  <a:ext uri="{FF2B5EF4-FFF2-40B4-BE49-F238E27FC236}">
                    <a16:creationId xmlns:a16="http://schemas.microsoft.com/office/drawing/2014/main" id="{192CB4E0-ECD4-4F00-9C70-45D654DFF039}"/>
                  </a:ext>
                </a:extLst>
              </p:cNvPr>
              <p:cNvPicPr>
                <a:picLocks noChangeAspect="1"/>
              </p:cNvPicPr>
              <p:nvPr/>
            </p:nvPicPr>
            <p:blipFill>
              <a:blip r:embed="rId26"/>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1767" name="Picture 1766">
                <a:extLst>
                  <a:ext uri="{FF2B5EF4-FFF2-40B4-BE49-F238E27FC236}">
                    <a16:creationId xmlns:a16="http://schemas.microsoft.com/office/drawing/2014/main" id="{FE80D29C-CB99-495E-9BC3-0BDEE2A365A9}"/>
                  </a:ext>
                </a:extLst>
              </p:cNvPr>
              <p:cNvPicPr>
                <a:picLocks noChangeAspect="1"/>
              </p:cNvPicPr>
              <p:nvPr/>
            </p:nvPicPr>
            <p:blipFill>
              <a:blip r:embed="rId27"/>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1768" name="Graphic 3512">
                <a:extLst>
                  <a:ext uri="{FF2B5EF4-FFF2-40B4-BE49-F238E27FC236}">
                    <a16:creationId xmlns:a16="http://schemas.microsoft.com/office/drawing/2014/main" id="{855CC09E-E58A-44D3-81C4-C1A3C8D2A30B}"/>
                  </a:ext>
                </a:extLst>
              </p:cNvPr>
              <p:cNvGrpSpPr/>
              <p:nvPr/>
            </p:nvGrpSpPr>
            <p:grpSpPr>
              <a:xfrm>
                <a:off x="5088130" y="4659329"/>
                <a:ext cx="1028989" cy="1004778"/>
                <a:chOff x="5088130" y="4659329"/>
                <a:chExt cx="1028989" cy="1004778"/>
              </a:xfrm>
              <a:solidFill>
                <a:srgbClr val="938F50"/>
              </a:solidFill>
            </p:grpSpPr>
            <p:pic>
              <p:nvPicPr>
                <p:cNvPr id="1769" name="Picture 1768">
                  <a:extLst>
                    <a:ext uri="{FF2B5EF4-FFF2-40B4-BE49-F238E27FC236}">
                      <a16:creationId xmlns:a16="http://schemas.microsoft.com/office/drawing/2014/main" id="{9D373205-6EC1-4079-956B-A294ED5B8324}"/>
                    </a:ext>
                  </a:extLst>
                </p:cNvPr>
                <p:cNvPicPr>
                  <a:picLocks noChangeAspect="1"/>
                </p:cNvPicPr>
                <p:nvPr/>
              </p:nvPicPr>
              <p:blipFill>
                <a:blip r:embed="rId28"/>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1770" name="Freeform: Shape 1769">
                  <a:extLst>
                    <a:ext uri="{FF2B5EF4-FFF2-40B4-BE49-F238E27FC236}">
                      <a16:creationId xmlns:a16="http://schemas.microsoft.com/office/drawing/2014/main" id="{88FD7FB0-0DC6-4D96-ACA8-1A46D9653680}"/>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1771" name="Picture 1770">
                  <a:extLst>
                    <a:ext uri="{FF2B5EF4-FFF2-40B4-BE49-F238E27FC236}">
                      <a16:creationId xmlns:a16="http://schemas.microsoft.com/office/drawing/2014/main" id="{32C2C4DE-4035-4886-9838-3132898E7044}"/>
                    </a:ext>
                  </a:extLst>
                </p:cNvPr>
                <p:cNvPicPr>
                  <a:picLocks noChangeAspect="1"/>
                </p:cNvPicPr>
                <p:nvPr/>
              </p:nvPicPr>
              <p:blipFill>
                <a:blip r:embed="rId29"/>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1772" name="Picture 1771">
                  <a:extLst>
                    <a:ext uri="{FF2B5EF4-FFF2-40B4-BE49-F238E27FC236}">
                      <a16:creationId xmlns:a16="http://schemas.microsoft.com/office/drawing/2014/main" id="{DFF0496B-97F9-48F3-B48D-60513A941602}"/>
                    </a:ext>
                  </a:extLst>
                </p:cNvPr>
                <p:cNvPicPr>
                  <a:picLocks noChangeAspect="1"/>
                </p:cNvPicPr>
                <p:nvPr/>
              </p:nvPicPr>
              <p:blipFill>
                <a:blip r:embed="rId30"/>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1773" name="Freeform: Shape 1772">
                  <a:extLst>
                    <a:ext uri="{FF2B5EF4-FFF2-40B4-BE49-F238E27FC236}">
                      <a16:creationId xmlns:a16="http://schemas.microsoft.com/office/drawing/2014/main" id="{9AC1A1B3-9996-4653-8ACE-E860A9C3DC7C}"/>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1774" name="Picture 1773">
                  <a:extLst>
                    <a:ext uri="{FF2B5EF4-FFF2-40B4-BE49-F238E27FC236}">
                      <a16:creationId xmlns:a16="http://schemas.microsoft.com/office/drawing/2014/main" id="{9FC811E6-EB3E-4AAF-9FC1-A44624A69BF9}"/>
                    </a:ext>
                  </a:extLst>
                </p:cNvPr>
                <p:cNvPicPr>
                  <a:picLocks noChangeAspect="1"/>
                </p:cNvPicPr>
                <p:nvPr/>
              </p:nvPicPr>
              <p:blipFill>
                <a:blip r:embed="rId31"/>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1775" name="Picture 1774">
                  <a:extLst>
                    <a:ext uri="{FF2B5EF4-FFF2-40B4-BE49-F238E27FC236}">
                      <a16:creationId xmlns:a16="http://schemas.microsoft.com/office/drawing/2014/main" id="{69F42502-D96F-492F-9871-2E27702C14F2}"/>
                    </a:ext>
                  </a:extLst>
                </p:cNvPr>
                <p:cNvPicPr>
                  <a:picLocks noChangeAspect="1"/>
                </p:cNvPicPr>
                <p:nvPr/>
              </p:nvPicPr>
              <p:blipFill>
                <a:blip r:embed="rId32"/>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1776" name="Picture 1775">
                  <a:extLst>
                    <a:ext uri="{FF2B5EF4-FFF2-40B4-BE49-F238E27FC236}">
                      <a16:creationId xmlns:a16="http://schemas.microsoft.com/office/drawing/2014/main" id="{E8C80A6D-4EA0-40F3-B784-CA1575CCB748}"/>
                    </a:ext>
                  </a:extLst>
                </p:cNvPr>
                <p:cNvPicPr>
                  <a:picLocks noChangeAspect="1"/>
                </p:cNvPicPr>
                <p:nvPr/>
              </p:nvPicPr>
              <p:blipFill>
                <a:blip r:embed="rId33"/>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1777" name="Picture 1776">
                  <a:extLst>
                    <a:ext uri="{FF2B5EF4-FFF2-40B4-BE49-F238E27FC236}">
                      <a16:creationId xmlns:a16="http://schemas.microsoft.com/office/drawing/2014/main" id="{71E4173A-B8ED-4947-9F24-F90E99B2FBDA}"/>
                    </a:ext>
                  </a:extLst>
                </p:cNvPr>
                <p:cNvPicPr>
                  <a:picLocks noChangeAspect="1"/>
                </p:cNvPicPr>
                <p:nvPr/>
              </p:nvPicPr>
              <p:blipFill>
                <a:blip r:embed="rId34"/>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1778" name="Picture 1777">
                  <a:extLst>
                    <a:ext uri="{FF2B5EF4-FFF2-40B4-BE49-F238E27FC236}">
                      <a16:creationId xmlns:a16="http://schemas.microsoft.com/office/drawing/2014/main" id="{D5A31A14-6765-439C-855F-8C991C38DF48}"/>
                    </a:ext>
                  </a:extLst>
                </p:cNvPr>
                <p:cNvPicPr>
                  <a:picLocks noChangeAspect="1"/>
                </p:cNvPicPr>
                <p:nvPr/>
              </p:nvPicPr>
              <p:blipFill>
                <a:blip r:embed="rId35"/>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1779" name="Picture 1778">
                  <a:extLst>
                    <a:ext uri="{FF2B5EF4-FFF2-40B4-BE49-F238E27FC236}">
                      <a16:creationId xmlns:a16="http://schemas.microsoft.com/office/drawing/2014/main" id="{A9F35C8F-E008-4A64-B0A4-34DA47E3BF05}"/>
                    </a:ext>
                  </a:extLst>
                </p:cNvPr>
                <p:cNvPicPr>
                  <a:picLocks noChangeAspect="1"/>
                </p:cNvPicPr>
                <p:nvPr/>
              </p:nvPicPr>
              <p:blipFill>
                <a:blip r:embed="rId36"/>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1780" name="Picture 1779">
                  <a:extLst>
                    <a:ext uri="{FF2B5EF4-FFF2-40B4-BE49-F238E27FC236}">
                      <a16:creationId xmlns:a16="http://schemas.microsoft.com/office/drawing/2014/main" id="{FE0BCB66-DF39-4944-A9B9-230D3F18D220}"/>
                    </a:ext>
                  </a:extLst>
                </p:cNvPr>
                <p:cNvPicPr>
                  <a:picLocks noChangeAspect="1"/>
                </p:cNvPicPr>
                <p:nvPr/>
              </p:nvPicPr>
              <p:blipFill>
                <a:blip r:embed="rId37"/>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1781" name="Picture 1780">
                  <a:extLst>
                    <a:ext uri="{FF2B5EF4-FFF2-40B4-BE49-F238E27FC236}">
                      <a16:creationId xmlns:a16="http://schemas.microsoft.com/office/drawing/2014/main" id="{78003BCE-BFE2-4D9E-88D1-75552D42AFBC}"/>
                    </a:ext>
                  </a:extLst>
                </p:cNvPr>
                <p:cNvPicPr>
                  <a:picLocks noChangeAspect="1"/>
                </p:cNvPicPr>
                <p:nvPr/>
              </p:nvPicPr>
              <p:blipFill>
                <a:blip r:embed="rId38"/>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1782" name="Picture 1781">
                  <a:extLst>
                    <a:ext uri="{FF2B5EF4-FFF2-40B4-BE49-F238E27FC236}">
                      <a16:creationId xmlns:a16="http://schemas.microsoft.com/office/drawing/2014/main" id="{A8BC63D1-CA53-4701-BD83-815E15C2CBB5}"/>
                    </a:ext>
                  </a:extLst>
                </p:cNvPr>
                <p:cNvPicPr>
                  <a:picLocks noChangeAspect="1"/>
                </p:cNvPicPr>
                <p:nvPr/>
              </p:nvPicPr>
              <p:blipFill>
                <a:blip r:embed="rId39"/>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1783" name="Picture 1782">
                  <a:extLst>
                    <a:ext uri="{FF2B5EF4-FFF2-40B4-BE49-F238E27FC236}">
                      <a16:creationId xmlns:a16="http://schemas.microsoft.com/office/drawing/2014/main" id="{C36D23C1-6B40-4FAC-B043-371D0966F7F8}"/>
                    </a:ext>
                  </a:extLst>
                </p:cNvPr>
                <p:cNvPicPr>
                  <a:picLocks noChangeAspect="1"/>
                </p:cNvPicPr>
                <p:nvPr/>
              </p:nvPicPr>
              <p:blipFill>
                <a:blip r:embed="rId40"/>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1784" name="Picture 1783">
                  <a:extLst>
                    <a:ext uri="{FF2B5EF4-FFF2-40B4-BE49-F238E27FC236}">
                      <a16:creationId xmlns:a16="http://schemas.microsoft.com/office/drawing/2014/main" id="{5879D373-CD80-451E-A96E-F22CE87C51D5}"/>
                    </a:ext>
                  </a:extLst>
                </p:cNvPr>
                <p:cNvPicPr>
                  <a:picLocks noChangeAspect="1"/>
                </p:cNvPicPr>
                <p:nvPr/>
              </p:nvPicPr>
              <p:blipFill>
                <a:blip r:embed="rId41"/>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1785" name="Picture 1784">
                  <a:extLst>
                    <a:ext uri="{FF2B5EF4-FFF2-40B4-BE49-F238E27FC236}">
                      <a16:creationId xmlns:a16="http://schemas.microsoft.com/office/drawing/2014/main" id="{D7BC94ED-A5D6-417A-9CB3-DC6ED024196C}"/>
                    </a:ext>
                  </a:extLst>
                </p:cNvPr>
                <p:cNvPicPr>
                  <a:picLocks noChangeAspect="1"/>
                </p:cNvPicPr>
                <p:nvPr/>
              </p:nvPicPr>
              <p:blipFill>
                <a:blip r:embed="rId42"/>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1725" name="Freeform: Shape 1724">
              <a:extLst>
                <a:ext uri="{FF2B5EF4-FFF2-40B4-BE49-F238E27FC236}">
                  <a16:creationId xmlns:a16="http://schemas.microsoft.com/office/drawing/2014/main" id="{5C7CFE42-B41D-4EBC-B3E7-11BADB913540}"/>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1726" name="Freeform: Shape 1725">
              <a:extLst>
                <a:ext uri="{FF2B5EF4-FFF2-40B4-BE49-F238E27FC236}">
                  <a16:creationId xmlns:a16="http://schemas.microsoft.com/office/drawing/2014/main" id="{9F09D95B-5037-4C9E-8495-07D4A4752CB0}"/>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1727" name="Freeform: Shape 1726">
              <a:extLst>
                <a:ext uri="{FF2B5EF4-FFF2-40B4-BE49-F238E27FC236}">
                  <a16:creationId xmlns:a16="http://schemas.microsoft.com/office/drawing/2014/main" id="{63C3273E-4E39-415A-BF66-9B245C4A1D03}"/>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1728" name="Freeform: Shape 1727">
              <a:extLst>
                <a:ext uri="{FF2B5EF4-FFF2-40B4-BE49-F238E27FC236}">
                  <a16:creationId xmlns:a16="http://schemas.microsoft.com/office/drawing/2014/main" id="{4C8AFDB0-4E06-4C47-983B-FC954E18AE43}"/>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1729" name="Freeform: Shape 1728">
              <a:extLst>
                <a:ext uri="{FF2B5EF4-FFF2-40B4-BE49-F238E27FC236}">
                  <a16:creationId xmlns:a16="http://schemas.microsoft.com/office/drawing/2014/main" id="{FC98C0A3-95A9-4E52-849C-BFDE96B17F6B}"/>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1730" name="Freeform: Shape 1729">
              <a:extLst>
                <a:ext uri="{FF2B5EF4-FFF2-40B4-BE49-F238E27FC236}">
                  <a16:creationId xmlns:a16="http://schemas.microsoft.com/office/drawing/2014/main" id="{2139868C-F0A2-42F6-8E7D-496A98C2D558}"/>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1731" name="Freeform: Shape 1730">
              <a:extLst>
                <a:ext uri="{FF2B5EF4-FFF2-40B4-BE49-F238E27FC236}">
                  <a16:creationId xmlns:a16="http://schemas.microsoft.com/office/drawing/2014/main" id="{D270D6C8-F202-4800-AA76-64FC7306F226}"/>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1732" name="Freeform: Shape 1731">
              <a:extLst>
                <a:ext uri="{FF2B5EF4-FFF2-40B4-BE49-F238E27FC236}">
                  <a16:creationId xmlns:a16="http://schemas.microsoft.com/office/drawing/2014/main" id="{B908D306-ED7D-4132-91FF-959C5354A6F7}"/>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1733" name="Freeform: Shape 1732">
              <a:extLst>
                <a:ext uri="{FF2B5EF4-FFF2-40B4-BE49-F238E27FC236}">
                  <a16:creationId xmlns:a16="http://schemas.microsoft.com/office/drawing/2014/main" id="{677E4757-D3A5-4DFF-9C3E-9146A233DB99}"/>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1734" name="Freeform: Shape 1733">
              <a:extLst>
                <a:ext uri="{FF2B5EF4-FFF2-40B4-BE49-F238E27FC236}">
                  <a16:creationId xmlns:a16="http://schemas.microsoft.com/office/drawing/2014/main" id="{B1F60413-BC9A-4400-9474-F2D47FCE1761}"/>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1735" name="Freeform: Shape 1734">
              <a:extLst>
                <a:ext uri="{FF2B5EF4-FFF2-40B4-BE49-F238E27FC236}">
                  <a16:creationId xmlns:a16="http://schemas.microsoft.com/office/drawing/2014/main" id="{85D69318-6537-4E0C-8E41-2276863CCDD0}"/>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1736" name="Freeform: Shape 1735">
              <a:extLst>
                <a:ext uri="{FF2B5EF4-FFF2-40B4-BE49-F238E27FC236}">
                  <a16:creationId xmlns:a16="http://schemas.microsoft.com/office/drawing/2014/main" id="{D303B64A-EEDA-4941-BB7D-2DF912208FE0}"/>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1737" name="Freeform: Shape 1736">
              <a:extLst>
                <a:ext uri="{FF2B5EF4-FFF2-40B4-BE49-F238E27FC236}">
                  <a16:creationId xmlns:a16="http://schemas.microsoft.com/office/drawing/2014/main" id="{119BA200-5AC4-45B6-BD41-AF32F46E4116}"/>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1738" name="Freeform: Shape 1737">
              <a:extLst>
                <a:ext uri="{FF2B5EF4-FFF2-40B4-BE49-F238E27FC236}">
                  <a16:creationId xmlns:a16="http://schemas.microsoft.com/office/drawing/2014/main" id="{E8E89C1D-214B-4FA3-83D3-1FC9181F739E}"/>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1739" name="Freeform: Shape 1738">
              <a:extLst>
                <a:ext uri="{FF2B5EF4-FFF2-40B4-BE49-F238E27FC236}">
                  <a16:creationId xmlns:a16="http://schemas.microsoft.com/office/drawing/2014/main" id="{D2B831B4-6E73-4A1D-B73D-9CB2D10AC7CC}"/>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1740" name="Freeform: Shape 1739">
              <a:extLst>
                <a:ext uri="{FF2B5EF4-FFF2-40B4-BE49-F238E27FC236}">
                  <a16:creationId xmlns:a16="http://schemas.microsoft.com/office/drawing/2014/main" id="{18A98CA1-E4BA-4301-9327-8F597E611053}"/>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1741" name="Freeform: Shape 1740">
              <a:extLst>
                <a:ext uri="{FF2B5EF4-FFF2-40B4-BE49-F238E27FC236}">
                  <a16:creationId xmlns:a16="http://schemas.microsoft.com/office/drawing/2014/main" id="{832E46C2-2357-4160-BE38-C0B3ABB733E8}"/>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1742" name="Freeform: Shape 1741">
              <a:extLst>
                <a:ext uri="{FF2B5EF4-FFF2-40B4-BE49-F238E27FC236}">
                  <a16:creationId xmlns:a16="http://schemas.microsoft.com/office/drawing/2014/main" id="{AA832091-5D79-48F4-A865-69D67E45B265}"/>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spTree>
    <p:extLst>
      <p:ext uri="{BB962C8B-B14F-4D97-AF65-F5344CB8AC3E}">
        <p14:creationId xmlns:p14="http://schemas.microsoft.com/office/powerpoint/2010/main" val="123729994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D9A2533-2DE6-4B88-BBEA-BDE12322203D}"/>
              </a:ext>
            </a:extLst>
          </p:cNvPr>
          <p:cNvPicPr>
            <a:picLocks noChangeAspect="1"/>
          </p:cNvPicPr>
          <p:nvPr/>
        </p:nvPicPr>
        <p:blipFill>
          <a:blip r:embed="rId2"/>
          <a:stretch>
            <a:fillRect/>
          </a:stretch>
        </p:blipFill>
        <p:spPr>
          <a:xfrm>
            <a:off x="4635500" y="2463800"/>
            <a:ext cx="7556500" cy="4394199"/>
          </a:xfrm>
          <a:prstGeom prst="rect">
            <a:avLst/>
          </a:prstGeom>
        </p:spPr>
      </p:pic>
      <p:sp>
        <p:nvSpPr>
          <p:cNvPr id="5" name="Rectangle 4">
            <a:extLst>
              <a:ext uri="{FF2B5EF4-FFF2-40B4-BE49-F238E27FC236}">
                <a16:creationId xmlns:a16="http://schemas.microsoft.com/office/drawing/2014/main" id="{F8186495-9987-49A5-8877-7EDFE4C17493}"/>
              </a:ext>
            </a:extLst>
          </p:cNvPr>
          <p:cNvSpPr/>
          <p:nvPr/>
        </p:nvSpPr>
        <p:spPr>
          <a:xfrm>
            <a:off x="-261681" y="0"/>
            <a:ext cx="6459440" cy="22904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b="1" dirty="0">
                <a:solidFill>
                  <a:srgbClr val="728C86"/>
                </a:solidFill>
                <a:latin typeface="Signatura Monoline Script" panose="02000506000000020004" pitchFamily="2" charset="0"/>
                <a:cs typeface="DB Helvethaica X" panose="02000506090000020004" pitchFamily="2" charset="-34"/>
              </a:rPr>
              <a:t>Cabaret style</a:t>
            </a:r>
            <a:endParaRPr lang="th-TH" sz="8000" b="1" dirty="0">
              <a:solidFill>
                <a:srgbClr val="728C86"/>
              </a:solidFill>
              <a:latin typeface="Signatura Monoline Script" panose="02000506000000020004" pitchFamily="2" charset="0"/>
              <a:cs typeface="DB Helvethaica X" panose="02000506090000020004" pitchFamily="2" charset="-34"/>
            </a:endParaRPr>
          </a:p>
        </p:txBody>
      </p:sp>
      <p:grpSp>
        <p:nvGrpSpPr>
          <p:cNvPr id="6" name="Group 5">
            <a:extLst>
              <a:ext uri="{FF2B5EF4-FFF2-40B4-BE49-F238E27FC236}">
                <a16:creationId xmlns:a16="http://schemas.microsoft.com/office/drawing/2014/main" id="{4D1E06FE-6456-495C-9222-4C0AFC6BE6F0}"/>
              </a:ext>
            </a:extLst>
          </p:cNvPr>
          <p:cNvGrpSpPr/>
          <p:nvPr/>
        </p:nvGrpSpPr>
        <p:grpSpPr>
          <a:xfrm>
            <a:off x="825500" y="3770018"/>
            <a:ext cx="2679700" cy="2290439"/>
            <a:chOff x="2102532" y="662851"/>
            <a:chExt cx="4501192" cy="4939585"/>
          </a:xfrm>
        </p:grpSpPr>
        <p:grpSp>
          <p:nvGrpSpPr>
            <p:cNvPr id="7" name="Group 6">
              <a:extLst>
                <a:ext uri="{FF2B5EF4-FFF2-40B4-BE49-F238E27FC236}">
                  <a16:creationId xmlns:a16="http://schemas.microsoft.com/office/drawing/2014/main" id="{C7573B3E-4452-46E5-A3CD-0EC5D7D0BCC3}"/>
                </a:ext>
              </a:extLst>
            </p:cNvPr>
            <p:cNvGrpSpPr/>
            <p:nvPr/>
          </p:nvGrpSpPr>
          <p:grpSpPr>
            <a:xfrm>
              <a:off x="2582834" y="662851"/>
              <a:ext cx="619137" cy="832518"/>
              <a:chOff x="336322" y="3951600"/>
              <a:chExt cx="619137" cy="832518"/>
            </a:xfrm>
          </p:grpSpPr>
          <p:grpSp>
            <p:nvGrpSpPr>
              <p:cNvPr id="816" name="Graphic 2180">
                <a:extLst>
                  <a:ext uri="{FF2B5EF4-FFF2-40B4-BE49-F238E27FC236}">
                    <a16:creationId xmlns:a16="http://schemas.microsoft.com/office/drawing/2014/main" id="{DE41B034-E954-4E85-B68D-0C2BFAF245F0}"/>
                  </a:ext>
                </a:extLst>
              </p:cNvPr>
              <p:cNvGrpSpPr/>
              <p:nvPr/>
            </p:nvGrpSpPr>
            <p:grpSpPr>
              <a:xfrm rot="4699191">
                <a:off x="261625" y="4090284"/>
                <a:ext cx="804745" cy="582923"/>
                <a:chOff x="1389992" y="4976190"/>
                <a:chExt cx="804745" cy="582923"/>
              </a:xfrm>
            </p:grpSpPr>
            <p:grpSp>
              <p:nvGrpSpPr>
                <p:cNvPr id="838" name="Graphic 2180">
                  <a:extLst>
                    <a:ext uri="{FF2B5EF4-FFF2-40B4-BE49-F238E27FC236}">
                      <a16:creationId xmlns:a16="http://schemas.microsoft.com/office/drawing/2014/main" id="{0E430819-10BB-4A69-B8DD-204967D9FF2D}"/>
                    </a:ext>
                  </a:extLst>
                </p:cNvPr>
                <p:cNvGrpSpPr/>
                <p:nvPr/>
              </p:nvGrpSpPr>
              <p:grpSpPr>
                <a:xfrm>
                  <a:off x="1389992" y="4976190"/>
                  <a:ext cx="599203" cy="581738"/>
                  <a:chOff x="1389992" y="4976190"/>
                  <a:chExt cx="599203" cy="581738"/>
                </a:xfrm>
              </p:grpSpPr>
              <p:sp>
                <p:nvSpPr>
                  <p:cNvPr id="843" name="Freeform: Shape 842">
                    <a:extLst>
                      <a:ext uri="{FF2B5EF4-FFF2-40B4-BE49-F238E27FC236}">
                        <a16:creationId xmlns:a16="http://schemas.microsoft.com/office/drawing/2014/main" id="{1D7C465B-862D-438B-8131-7E8AF96322A4}"/>
                      </a:ext>
                    </a:extLst>
                  </p:cNvPr>
                  <p:cNvSpPr/>
                  <p:nvPr/>
                </p:nvSpPr>
                <p:spPr>
                  <a:xfrm>
                    <a:off x="1415188" y="5337161"/>
                    <a:ext cx="289168" cy="204707"/>
                  </a:xfrm>
                  <a:custGeom>
                    <a:avLst/>
                    <a:gdLst>
                      <a:gd name="connsiteX0" fmla="*/ 158033 w 289168"/>
                      <a:gd name="connsiteY0" fmla="*/ 84910 h 204707"/>
                      <a:gd name="connsiteX1" fmla="*/ 71677 w 289168"/>
                      <a:gd name="connsiteY1" fmla="*/ 132410 h 204707"/>
                      <a:gd name="connsiteX2" fmla="*/ 6539 w 289168"/>
                      <a:gd name="connsiteY2" fmla="*/ 204708 h 204707"/>
                      <a:gd name="connsiteX3" fmla="*/ 78 w 289168"/>
                      <a:gd name="connsiteY3" fmla="*/ 185411 h 204707"/>
                      <a:gd name="connsiteX4" fmla="*/ 18283 w 289168"/>
                      <a:gd name="connsiteY4" fmla="*/ 92463 h 204707"/>
                      <a:gd name="connsiteX5" fmla="*/ 31686 w 289168"/>
                      <a:gd name="connsiteY5" fmla="*/ 68101 h 204707"/>
                      <a:gd name="connsiteX6" fmla="*/ 50590 w 289168"/>
                      <a:gd name="connsiteY6" fmla="*/ 56532 h 204707"/>
                      <a:gd name="connsiteX7" fmla="*/ 137121 w 289168"/>
                      <a:gd name="connsiteY7" fmla="*/ 30861 h 204707"/>
                      <a:gd name="connsiteX8" fmla="*/ 263555 w 289168"/>
                      <a:gd name="connsiteY8" fmla="*/ 1697 h 204707"/>
                      <a:gd name="connsiteX9" fmla="*/ 283899 w 289168"/>
                      <a:gd name="connsiteY9" fmla="*/ 2046 h 204707"/>
                      <a:gd name="connsiteX10" fmla="*/ 285646 w 289168"/>
                      <a:gd name="connsiteY10" fmla="*/ 18244 h 204707"/>
                      <a:gd name="connsiteX11" fmla="*/ 158033 w 289168"/>
                      <a:gd name="connsiteY11" fmla="*/ 84910 h 20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9168" h="204707">
                        <a:moveTo>
                          <a:pt x="158033" y="84910"/>
                        </a:moveTo>
                        <a:cubicBezTo>
                          <a:pt x="129000" y="100365"/>
                          <a:pt x="98920" y="114030"/>
                          <a:pt x="71677" y="132410"/>
                        </a:cubicBezTo>
                        <a:cubicBezTo>
                          <a:pt x="44434" y="150790"/>
                          <a:pt x="19724" y="174584"/>
                          <a:pt x="6539" y="204708"/>
                        </a:cubicBezTo>
                        <a:cubicBezTo>
                          <a:pt x="340" y="201128"/>
                          <a:pt x="-272" y="192571"/>
                          <a:pt x="78" y="185411"/>
                        </a:cubicBezTo>
                        <a:cubicBezTo>
                          <a:pt x="1606" y="153759"/>
                          <a:pt x="7761" y="122368"/>
                          <a:pt x="18283" y="92463"/>
                        </a:cubicBezTo>
                        <a:cubicBezTo>
                          <a:pt x="21383" y="83644"/>
                          <a:pt x="25050" y="74694"/>
                          <a:pt x="31686" y="68101"/>
                        </a:cubicBezTo>
                        <a:cubicBezTo>
                          <a:pt x="36969" y="62862"/>
                          <a:pt x="43779" y="59501"/>
                          <a:pt x="50590" y="56532"/>
                        </a:cubicBezTo>
                        <a:cubicBezTo>
                          <a:pt x="78226" y="44482"/>
                          <a:pt x="107782" y="37672"/>
                          <a:pt x="137121" y="30861"/>
                        </a:cubicBezTo>
                        <a:cubicBezTo>
                          <a:pt x="179251" y="21125"/>
                          <a:pt x="221424" y="11433"/>
                          <a:pt x="263555" y="1697"/>
                        </a:cubicBezTo>
                        <a:cubicBezTo>
                          <a:pt x="270322" y="125"/>
                          <a:pt x="277831" y="-1315"/>
                          <a:pt x="283899" y="2046"/>
                        </a:cubicBezTo>
                        <a:cubicBezTo>
                          <a:pt x="290972" y="5976"/>
                          <a:pt x="290273" y="13703"/>
                          <a:pt x="285646" y="18244"/>
                        </a:cubicBezTo>
                        <a:cubicBezTo>
                          <a:pt x="261110" y="1697"/>
                          <a:pt x="183049" y="71638"/>
                          <a:pt x="158033" y="84910"/>
                        </a:cubicBezTo>
                        <a:close/>
                      </a:path>
                    </a:pathLst>
                  </a:custGeom>
                  <a:solidFill>
                    <a:srgbClr val="EAE7E8"/>
                  </a:solidFill>
                  <a:ln w="4365" cap="flat">
                    <a:noFill/>
                    <a:prstDash val="solid"/>
                    <a:miter/>
                  </a:ln>
                </p:spPr>
                <p:txBody>
                  <a:bodyPr rtlCol="0" anchor="ctr"/>
                  <a:lstStyle/>
                  <a:p>
                    <a:endParaRPr lang="th-TH"/>
                  </a:p>
                </p:txBody>
              </p:sp>
              <p:sp>
                <p:nvSpPr>
                  <p:cNvPr id="844" name="Freeform: Shape 843">
                    <a:extLst>
                      <a:ext uri="{FF2B5EF4-FFF2-40B4-BE49-F238E27FC236}">
                        <a16:creationId xmlns:a16="http://schemas.microsoft.com/office/drawing/2014/main" id="{F9795C1D-AF88-422C-B9E1-552E0A5489A0}"/>
                      </a:ext>
                    </a:extLst>
                  </p:cNvPr>
                  <p:cNvSpPr/>
                  <p:nvPr/>
                </p:nvSpPr>
                <p:spPr>
                  <a:xfrm>
                    <a:off x="1413012" y="5345232"/>
                    <a:ext cx="284940" cy="212696"/>
                  </a:xfrm>
                  <a:custGeom>
                    <a:avLst/>
                    <a:gdLst>
                      <a:gd name="connsiteX0" fmla="*/ 284941 w 284940"/>
                      <a:gd name="connsiteY0" fmla="*/ 0 h 212696"/>
                      <a:gd name="connsiteX1" fmla="*/ 137376 w 284940"/>
                      <a:gd name="connsiteY1" fmla="*/ 114210 h 212696"/>
                      <a:gd name="connsiteX2" fmla="*/ 67261 w 284940"/>
                      <a:gd name="connsiteY2" fmla="*/ 165770 h 212696"/>
                      <a:gd name="connsiteX3" fmla="*/ 11684 w 284940"/>
                      <a:gd name="connsiteY3" fmla="*/ 212659 h 212696"/>
                      <a:gd name="connsiteX4" fmla="*/ 12645 w 284940"/>
                      <a:gd name="connsiteY4" fmla="*/ 156820 h 212696"/>
                      <a:gd name="connsiteX5" fmla="*/ 105549 w 284940"/>
                      <a:gd name="connsiteY5" fmla="*/ 79589 h 212696"/>
                      <a:gd name="connsiteX6" fmla="*/ 284941 w 284940"/>
                      <a:gd name="connsiteY6" fmla="*/ 0 h 2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940" h="212696">
                        <a:moveTo>
                          <a:pt x="284941" y="0"/>
                        </a:moveTo>
                        <a:cubicBezTo>
                          <a:pt x="265032" y="33399"/>
                          <a:pt x="192735" y="59812"/>
                          <a:pt x="137376" y="114210"/>
                        </a:cubicBezTo>
                        <a:cubicBezTo>
                          <a:pt x="116682" y="134554"/>
                          <a:pt x="90531" y="148394"/>
                          <a:pt x="67261" y="165770"/>
                        </a:cubicBezTo>
                        <a:cubicBezTo>
                          <a:pt x="56739" y="173629"/>
                          <a:pt x="22642" y="211960"/>
                          <a:pt x="11684" y="212659"/>
                        </a:cubicBezTo>
                        <a:cubicBezTo>
                          <a:pt x="-11717" y="214100"/>
                          <a:pt x="6183" y="173192"/>
                          <a:pt x="12645" y="156820"/>
                        </a:cubicBezTo>
                        <a:cubicBezTo>
                          <a:pt x="31025" y="110106"/>
                          <a:pt x="65034" y="106482"/>
                          <a:pt x="105549" y="79589"/>
                        </a:cubicBezTo>
                        <a:cubicBezTo>
                          <a:pt x="192342" y="22004"/>
                          <a:pt x="239449" y="33442"/>
                          <a:pt x="284941" y="0"/>
                        </a:cubicBezTo>
                        <a:close/>
                      </a:path>
                    </a:pathLst>
                  </a:custGeom>
                  <a:solidFill>
                    <a:srgbClr val="C2BFC0"/>
                  </a:solidFill>
                  <a:ln w="4365" cap="flat">
                    <a:noFill/>
                    <a:prstDash val="solid"/>
                    <a:miter/>
                  </a:ln>
                </p:spPr>
                <p:txBody>
                  <a:bodyPr rtlCol="0" anchor="ctr"/>
                  <a:lstStyle/>
                  <a:p>
                    <a:endParaRPr lang="th-TH"/>
                  </a:p>
                </p:txBody>
              </p:sp>
              <p:sp>
                <p:nvSpPr>
                  <p:cNvPr id="845" name="Freeform: Shape 844">
                    <a:extLst>
                      <a:ext uri="{FF2B5EF4-FFF2-40B4-BE49-F238E27FC236}">
                        <a16:creationId xmlns:a16="http://schemas.microsoft.com/office/drawing/2014/main" id="{97350E06-1D38-4B93-8FFC-44E361C73A27}"/>
                      </a:ext>
                    </a:extLst>
                  </p:cNvPr>
                  <p:cNvSpPr/>
                  <p:nvPr/>
                </p:nvSpPr>
                <p:spPr>
                  <a:xfrm>
                    <a:off x="1389992" y="5259751"/>
                    <a:ext cx="327041" cy="148530"/>
                  </a:xfrm>
                  <a:custGeom>
                    <a:avLst/>
                    <a:gdLst>
                      <a:gd name="connsiteX0" fmla="*/ 250637 w 327041"/>
                      <a:gd name="connsiteY0" fmla="*/ 108576 h 148530"/>
                      <a:gd name="connsiteX1" fmla="*/ 7417 w 327041"/>
                      <a:gd name="connsiteY1" fmla="*/ 124119 h 148530"/>
                      <a:gd name="connsiteX2" fmla="*/ 737 w 327041"/>
                      <a:gd name="connsiteY2" fmla="*/ 118661 h 148530"/>
                      <a:gd name="connsiteX3" fmla="*/ 650 w 327041"/>
                      <a:gd name="connsiteY3" fmla="*/ 110497 h 148530"/>
                      <a:gd name="connsiteX4" fmla="*/ 62776 w 327041"/>
                      <a:gd name="connsiteY4" fmla="*/ 46451 h 148530"/>
                      <a:gd name="connsiteX5" fmla="*/ 192746 w 327041"/>
                      <a:gd name="connsiteY5" fmla="*/ 173 h 148530"/>
                      <a:gd name="connsiteX6" fmla="*/ 293858 w 327041"/>
                      <a:gd name="connsiteY6" fmla="*/ 38374 h 148530"/>
                      <a:gd name="connsiteX7" fmla="*/ 318263 w 327041"/>
                      <a:gd name="connsiteY7" fmla="*/ 86485 h 148530"/>
                      <a:gd name="connsiteX8" fmla="*/ 289536 w 327041"/>
                      <a:gd name="connsiteY8" fmla="*/ 85306 h 148530"/>
                      <a:gd name="connsiteX9" fmla="*/ 250637 w 327041"/>
                      <a:gd name="connsiteY9" fmla="*/ 108576 h 14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7041" h="148530">
                        <a:moveTo>
                          <a:pt x="250637" y="108576"/>
                        </a:moveTo>
                        <a:cubicBezTo>
                          <a:pt x="179692" y="155509"/>
                          <a:pt x="83732" y="161621"/>
                          <a:pt x="7417" y="124119"/>
                        </a:cubicBezTo>
                        <a:cubicBezTo>
                          <a:pt x="4798" y="122809"/>
                          <a:pt x="2003" y="121324"/>
                          <a:pt x="737" y="118661"/>
                        </a:cubicBezTo>
                        <a:cubicBezTo>
                          <a:pt x="-441" y="116173"/>
                          <a:pt x="-5" y="113204"/>
                          <a:pt x="650" y="110497"/>
                        </a:cubicBezTo>
                        <a:cubicBezTo>
                          <a:pt x="8028" y="80809"/>
                          <a:pt x="36537" y="62168"/>
                          <a:pt x="62776" y="46451"/>
                        </a:cubicBezTo>
                        <a:cubicBezTo>
                          <a:pt x="102854" y="22482"/>
                          <a:pt x="146075" y="-2316"/>
                          <a:pt x="192746" y="173"/>
                        </a:cubicBezTo>
                        <a:cubicBezTo>
                          <a:pt x="229069" y="2094"/>
                          <a:pt x="262206" y="20474"/>
                          <a:pt x="293858" y="38374"/>
                        </a:cubicBezTo>
                        <a:cubicBezTo>
                          <a:pt x="311147" y="48153"/>
                          <a:pt x="342319" y="72253"/>
                          <a:pt x="318263" y="86485"/>
                        </a:cubicBezTo>
                        <a:cubicBezTo>
                          <a:pt x="312849" y="89672"/>
                          <a:pt x="296652" y="83647"/>
                          <a:pt x="289536" y="85306"/>
                        </a:cubicBezTo>
                        <a:cubicBezTo>
                          <a:pt x="275347" y="88624"/>
                          <a:pt x="262599" y="100674"/>
                          <a:pt x="250637" y="108576"/>
                        </a:cubicBezTo>
                        <a:close/>
                      </a:path>
                    </a:pathLst>
                  </a:custGeom>
                  <a:solidFill>
                    <a:srgbClr val="F6F3F4"/>
                  </a:solidFill>
                  <a:ln w="4365" cap="flat">
                    <a:noFill/>
                    <a:prstDash val="solid"/>
                    <a:miter/>
                  </a:ln>
                </p:spPr>
                <p:txBody>
                  <a:bodyPr rtlCol="0" anchor="ctr"/>
                  <a:lstStyle/>
                  <a:p>
                    <a:endParaRPr lang="th-TH"/>
                  </a:p>
                </p:txBody>
              </p:sp>
              <p:sp>
                <p:nvSpPr>
                  <p:cNvPr id="846" name="Freeform: Shape 845">
                    <a:extLst>
                      <a:ext uri="{FF2B5EF4-FFF2-40B4-BE49-F238E27FC236}">
                        <a16:creationId xmlns:a16="http://schemas.microsoft.com/office/drawing/2014/main" id="{5F1F37BE-7122-434E-A5F9-ACADDFFE796D}"/>
                      </a:ext>
                    </a:extLst>
                  </p:cNvPr>
                  <p:cNvSpPr/>
                  <p:nvPr/>
                </p:nvSpPr>
                <p:spPr>
                  <a:xfrm>
                    <a:off x="1393349" y="5284589"/>
                    <a:ext cx="317351" cy="100384"/>
                  </a:xfrm>
                  <a:custGeom>
                    <a:avLst/>
                    <a:gdLst>
                      <a:gd name="connsiteX0" fmla="*/ 163500 w 317351"/>
                      <a:gd name="connsiteY0" fmla="*/ 2054 h 100384"/>
                      <a:gd name="connsiteX1" fmla="*/ 104037 w 317351"/>
                      <a:gd name="connsiteY1" fmla="*/ 24625 h 100384"/>
                      <a:gd name="connsiteX2" fmla="*/ 0 w 317351"/>
                      <a:gd name="connsiteY2" fmla="*/ 89152 h 100384"/>
                      <a:gd name="connsiteX3" fmla="*/ 86967 w 317351"/>
                      <a:gd name="connsiteY3" fmla="*/ 89108 h 100384"/>
                      <a:gd name="connsiteX4" fmla="*/ 161884 w 317351"/>
                      <a:gd name="connsiteY4" fmla="*/ 68283 h 100384"/>
                      <a:gd name="connsiteX5" fmla="*/ 269807 w 317351"/>
                      <a:gd name="connsiteY5" fmla="*/ 60381 h 100384"/>
                      <a:gd name="connsiteX6" fmla="*/ 317351 w 317351"/>
                      <a:gd name="connsiteY6" fmla="*/ 55361 h 100384"/>
                      <a:gd name="connsiteX7" fmla="*/ 163500 w 317351"/>
                      <a:gd name="connsiteY7" fmla="*/ 2054 h 10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351" h="100384">
                        <a:moveTo>
                          <a:pt x="163500" y="2054"/>
                        </a:moveTo>
                        <a:cubicBezTo>
                          <a:pt x="142631" y="6071"/>
                          <a:pt x="122985" y="14977"/>
                          <a:pt x="104037" y="24625"/>
                        </a:cubicBezTo>
                        <a:cubicBezTo>
                          <a:pt x="67626" y="43180"/>
                          <a:pt x="32787" y="64791"/>
                          <a:pt x="0" y="89152"/>
                        </a:cubicBezTo>
                        <a:cubicBezTo>
                          <a:pt x="23226" y="108798"/>
                          <a:pt x="58109" y="98626"/>
                          <a:pt x="86967" y="89108"/>
                        </a:cubicBezTo>
                        <a:cubicBezTo>
                          <a:pt x="111590" y="80988"/>
                          <a:pt x="136606" y="74046"/>
                          <a:pt x="161884" y="68283"/>
                        </a:cubicBezTo>
                        <a:cubicBezTo>
                          <a:pt x="197291" y="60250"/>
                          <a:pt x="233964" y="54575"/>
                          <a:pt x="269807" y="60381"/>
                        </a:cubicBezTo>
                        <a:cubicBezTo>
                          <a:pt x="285961" y="63001"/>
                          <a:pt x="304210" y="67017"/>
                          <a:pt x="317351" y="55361"/>
                        </a:cubicBezTo>
                        <a:cubicBezTo>
                          <a:pt x="292815" y="12445"/>
                          <a:pt x="208817" y="-6634"/>
                          <a:pt x="163500" y="2054"/>
                        </a:cubicBezTo>
                        <a:close/>
                      </a:path>
                    </a:pathLst>
                  </a:custGeom>
                  <a:solidFill>
                    <a:srgbClr val="EAE7E8"/>
                  </a:solidFill>
                  <a:ln w="4365" cap="flat">
                    <a:noFill/>
                    <a:prstDash val="solid"/>
                    <a:miter/>
                  </a:ln>
                </p:spPr>
                <p:txBody>
                  <a:bodyPr rtlCol="0" anchor="ctr"/>
                  <a:lstStyle/>
                  <a:p>
                    <a:endParaRPr lang="th-TH"/>
                  </a:p>
                </p:txBody>
              </p:sp>
              <p:sp>
                <p:nvSpPr>
                  <p:cNvPr id="847" name="Freeform: Shape 846">
                    <a:extLst>
                      <a:ext uri="{FF2B5EF4-FFF2-40B4-BE49-F238E27FC236}">
                        <a16:creationId xmlns:a16="http://schemas.microsoft.com/office/drawing/2014/main" id="{88B7741B-5FD3-4F7B-8D2B-FD208E8435DE}"/>
                      </a:ext>
                    </a:extLst>
                  </p:cNvPr>
                  <p:cNvSpPr/>
                  <p:nvPr/>
                </p:nvSpPr>
                <p:spPr>
                  <a:xfrm>
                    <a:off x="1392432" y="5315038"/>
                    <a:ext cx="260770" cy="65275"/>
                  </a:xfrm>
                  <a:custGeom>
                    <a:avLst/>
                    <a:gdLst>
                      <a:gd name="connsiteX0" fmla="*/ 54573 w 260770"/>
                      <a:gd name="connsiteY0" fmla="*/ 53552 h 65275"/>
                      <a:gd name="connsiteX1" fmla="*/ 0 w 260770"/>
                      <a:gd name="connsiteY1" fmla="*/ 61279 h 65275"/>
                      <a:gd name="connsiteX2" fmla="*/ 21131 w 260770"/>
                      <a:gd name="connsiteY2" fmla="*/ 45868 h 65275"/>
                      <a:gd name="connsiteX3" fmla="*/ 260770 w 260770"/>
                      <a:gd name="connsiteY3" fmla="*/ 7230 h 65275"/>
                      <a:gd name="connsiteX4" fmla="*/ 54573 w 260770"/>
                      <a:gd name="connsiteY4" fmla="*/ 53552 h 65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770" h="65275">
                        <a:moveTo>
                          <a:pt x="54573" y="53552"/>
                        </a:moveTo>
                        <a:cubicBezTo>
                          <a:pt x="37066" y="61323"/>
                          <a:pt x="16590" y="70797"/>
                          <a:pt x="0" y="61279"/>
                        </a:cubicBezTo>
                        <a:cubicBezTo>
                          <a:pt x="5763" y="54687"/>
                          <a:pt x="13447" y="50103"/>
                          <a:pt x="21131" y="45868"/>
                        </a:cubicBezTo>
                        <a:cubicBezTo>
                          <a:pt x="90591" y="7842"/>
                          <a:pt x="182666" y="-11499"/>
                          <a:pt x="260770" y="7230"/>
                        </a:cubicBezTo>
                        <a:cubicBezTo>
                          <a:pt x="197029" y="33294"/>
                          <a:pt x="120278" y="24432"/>
                          <a:pt x="54573" y="53552"/>
                        </a:cubicBezTo>
                        <a:close/>
                      </a:path>
                    </a:pathLst>
                  </a:custGeom>
                  <a:solidFill>
                    <a:srgbClr val="EAE7E8"/>
                  </a:solidFill>
                  <a:ln w="4365" cap="flat">
                    <a:noFill/>
                    <a:prstDash val="solid"/>
                    <a:miter/>
                  </a:ln>
                </p:spPr>
                <p:txBody>
                  <a:bodyPr rtlCol="0" anchor="ctr"/>
                  <a:lstStyle/>
                  <a:p>
                    <a:endParaRPr lang="th-TH"/>
                  </a:p>
                </p:txBody>
              </p:sp>
              <p:sp>
                <p:nvSpPr>
                  <p:cNvPr id="848" name="Freeform: Shape 847">
                    <a:extLst>
                      <a:ext uri="{FF2B5EF4-FFF2-40B4-BE49-F238E27FC236}">
                        <a16:creationId xmlns:a16="http://schemas.microsoft.com/office/drawing/2014/main" id="{38518B73-D7F0-487A-95E0-9F65EDF08998}"/>
                      </a:ext>
                    </a:extLst>
                  </p:cNvPr>
                  <p:cNvSpPr/>
                  <p:nvPr/>
                </p:nvSpPr>
                <p:spPr>
                  <a:xfrm>
                    <a:off x="1552519" y="5035808"/>
                    <a:ext cx="180194" cy="289864"/>
                  </a:xfrm>
                  <a:custGeom>
                    <a:avLst/>
                    <a:gdLst>
                      <a:gd name="connsiteX0" fmla="*/ 155780 w 180194"/>
                      <a:gd name="connsiteY0" fmla="*/ 267643 h 289864"/>
                      <a:gd name="connsiteX1" fmla="*/ 132379 w 180194"/>
                      <a:gd name="connsiteY1" fmla="*/ 242365 h 289864"/>
                      <a:gd name="connsiteX2" fmla="*/ 66237 w 180194"/>
                      <a:gd name="connsiteY2" fmla="*/ 190543 h 289864"/>
                      <a:gd name="connsiteX3" fmla="*/ 37117 w 180194"/>
                      <a:gd name="connsiteY3" fmla="*/ 165439 h 289864"/>
                      <a:gd name="connsiteX4" fmla="*/ 18737 w 180194"/>
                      <a:gd name="connsiteY4" fmla="*/ 237 h 289864"/>
                      <a:gd name="connsiteX5" fmla="*/ 113868 w 180194"/>
                      <a:gd name="connsiteY5" fmla="*/ 26606 h 289864"/>
                      <a:gd name="connsiteX6" fmla="*/ 149450 w 180194"/>
                      <a:gd name="connsiteY6" fmla="*/ 84104 h 289864"/>
                      <a:gd name="connsiteX7" fmla="*/ 176780 w 180194"/>
                      <a:gd name="connsiteY7" fmla="*/ 161466 h 289864"/>
                      <a:gd name="connsiteX8" fmla="*/ 160451 w 180194"/>
                      <a:gd name="connsiteY8" fmla="*/ 289865 h 289864"/>
                      <a:gd name="connsiteX9" fmla="*/ 155780 w 180194"/>
                      <a:gd name="connsiteY9" fmla="*/ 267643 h 28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194" h="289864">
                        <a:moveTo>
                          <a:pt x="155780" y="267643"/>
                        </a:moveTo>
                        <a:cubicBezTo>
                          <a:pt x="150978" y="257078"/>
                          <a:pt x="141504" y="249525"/>
                          <a:pt x="132379" y="242365"/>
                        </a:cubicBezTo>
                        <a:cubicBezTo>
                          <a:pt x="110332" y="225076"/>
                          <a:pt x="88285" y="207831"/>
                          <a:pt x="66237" y="190543"/>
                        </a:cubicBezTo>
                        <a:cubicBezTo>
                          <a:pt x="56152" y="182641"/>
                          <a:pt x="46023" y="174695"/>
                          <a:pt x="37117" y="165439"/>
                        </a:cubicBezTo>
                        <a:cubicBezTo>
                          <a:pt x="-4140" y="122480"/>
                          <a:pt x="-12086" y="51229"/>
                          <a:pt x="18737" y="237"/>
                        </a:cubicBezTo>
                        <a:cubicBezTo>
                          <a:pt x="52485" y="-1248"/>
                          <a:pt x="88896" y="3860"/>
                          <a:pt x="113868" y="26606"/>
                        </a:cubicBezTo>
                        <a:cubicBezTo>
                          <a:pt x="130677" y="41887"/>
                          <a:pt x="140281" y="63323"/>
                          <a:pt x="149450" y="84104"/>
                        </a:cubicBezTo>
                        <a:cubicBezTo>
                          <a:pt x="160539" y="109164"/>
                          <a:pt x="171672" y="134529"/>
                          <a:pt x="176780" y="161466"/>
                        </a:cubicBezTo>
                        <a:cubicBezTo>
                          <a:pt x="184813" y="203596"/>
                          <a:pt x="178395" y="250966"/>
                          <a:pt x="160451" y="289865"/>
                        </a:cubicBezTo>
                        <a:cubicBezTo>
                          <a:pt x="159753" y="283229"/>
                          <a:pt x="158792" y="274279"/>
                          <a:pt x="155780" y="267643"/>
                        </a:cubicBezTo>
                        <a:close/>
                      </a:path>
                    </a:pathLst>
                  </a:custGeom>
                  <a:solidFill>
                    <a:srgbClr val="EAE7E8"/>
                  </a:solidFill>
                  <a:ln w="4365" cap="flat">
                    <a:noFill/>
                    <a:prstDash val="solid"/>
                    <a:miter/>
                  </a:ln>
                </p:spPr>
                <p:txBody>
                  <a:bodyPr rtlCol="0" anchor="ctr"/>
                  <a:lstStyle/>
                  <a:p>
                    <a:endParaRPr lang="th-TH"/>
                  </a:p>
                </p:txBody>
              </p:sp>
              <p:sp>
                <p:nvSpPr>
                  <p:cNvPr id="849" name="Freeform: Shape 848">
                    <a:extLst>
                      <a:ext uri="{FF2B5EF4-FFF2-40B4-BE49-F238E27FC236}">
                        <a16:creationId xmlns:a16="http://schemas.microsoft.com/office/drawing/2014/main" id="{61700D84-3371-4430-AAAB-5E96464CDD3C}"/>
                      </a:ext>
                    </a:extLst>
                  </p:cNvPr>
                  <p:cNvSpPr/>
                  <p:nvPr/>
                </p:nvSpPr>
                <p:spPr>
                  <a:xfrm>
                    <a:off x="1684723" y="4977893"/>
                    <a:ext cx="84154" cy="330448"/>
                  </a:xfrm>
                  <a:custGeom>
                    <a:avLst/>
                    <a:gdLst>
                      <a:gd name="connsiteX0" fmla="*/ 80812 w 84154"/>
                      <a:gd name="connsiteY0" fmla="*/ 133114 h 330448"/>
                      <a:gd name="connsiteX1" fmla="*/ 15586 w 84154"/>
                      <a:gd name="connsiteY1" fmla="*/ 0 h 330448"/>
                      <a:gd name="connsiteX2" fmla="*/ 5458 w 84154"/>
                      <a:gd name="connsiteY2" fmla="*/ 84740 h 330448"/>
                      <a:gd name="connsiteX3" fmla="*/ 37285 w 84154"/>
                      <a:gd name="connsiteY3" fmla="*/ 167647 h 330448"/>
                      <a:gd name="connsiteX4" fmla="*/ 45361 w 84154"/>
                      <a:gd name="connsiteY4" fmla="*/ 206678 h 330448"/>
                      <a:gd name="connsiteX5" fmla="*/ 49334 w 84154"/>
                      <a:gd name="connsiteY5" fmla="*/ 272340 h 330448"/>
                      <a:gd name="connsiteX6" fmla="*/ 40122 w 84154"/>
                      <a:gd name="connsiteY6" fmla="*/ 330449 h 330448"/>
                      <a:gd name="connsiteX7" fmla="*/ 80812 w 84154"/>
                      <a:gd name="connsiteY7" fmla="*/ 133114 h 330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54" h="330448">
                        <a:moveTo>
                          <a:pt x="80812" y="133114"/>
                        </a:moveTo>
                        <a:cubicBezTo>
                          <a:pt x="75180" y="82077"/>
                          <a:pt x="59899" y="25846"/>
                          <a:pt x="15586" y="0"/>
                        </a:cubicBezTo>
                        <a:cubicBezTo>
                          <a:pt x="-3230" y="22877"/>
                          <a:pt x="-2881" y="56319"/>
                          <a:pt x="5458" y="84740"/>
                        </a:cubicBezTo>
                        <a:cubicBezTo>
                          <a:pt x="13796" y="113162"/>
                          <a:pt x="28946" y="139226"/>
                          <a:pt x="37285" y="167647"/>
                        </a:cubicBezTo>
                        <a:cubicBezTo>
                          <a:pt x="41039" y="180396"/>
                          <a:pt x="43353" y="193537"/>
                          <a:pt x="45361" y="206678"/>
                        </a:cubicBezTo>
                        <a:cubicBezTo>
                          <a:pt x="48636" y="228245"/>
                          <a:pt x="51037" y="250467"/>
                          <a:pt x="49334" y="272340"/>
                        </a:cubicBezTo>
                        <a:cubicBezTo>
                          <a:pt x="47893" y="290807"/>
                          <a:pt x="36062" y="314819"/>
                          <a:pt x="40122" y="330449"/>
                        </a:cubicBezTo>
                        <a:cubicBezTo>
                          <a:pt x="88757" y="285655"/>
                          <a:pt x="87448" y="193100"/>
                          <a:pt x="80812" y="133114"/>
                        </a:cubicBezTo>
                        <a:close/>
                      </a:path>
                    </a:pathLst>
                  </a:custGeom>
                  <a:solidFill>
                    <a:srgbClr val="E1DEDF"/>
                  </a:solidFill>
                  <a:ln w="4365" cap="flat">
                    <a:noFill/>
                    <a:prstDash val="solid"/>
                    <a:miter/>
                  </a:ln>
                </p:spPr>
                <p:txBody>
                  <a:bodyPr rtlCol="0" anchor="ctr"/>
                  <a:lstStyle/>
                  <a:p>
                    <a:endParaRPr lang="th-TH"/>
                  </a:p>
                </p:txBody>
              </p:sp>
              <p:sp>
                <p:nvSpPr>
                  <p:cNvPr id="850" name="Freeform: Shape 849">
                    <a:extLst>
                      <a:ext uri="{FF2B5EF4-FFF2-40B4-BE49-F238E27FC236}">
                        <a16:creationId xmlns:a16="http://schemas.microsoft.com/office/drawing/2014/main" id="{9EF1DE49-153C-47CD-84EE-8A3AAB345632}"/>
                      </a:ext>
                    </a:extLst>
                  </p:cNvPr>
                  <p:cNvSpPr/>
                  <p:nvPr/>
                </p:nvSpPr>
                <p:spPr>
                  <a:xfrm>
                    <a:off x="1696992" y="4976190"/>
                    <a:ext cx="82817" cy="317001"/>
                  </a:xfrm>
                  <a:custGeom>
                    <a:avLst/>
                    <a:gdLst>
                      <a:gd name="connsiteX0" fmla="*/ 60947 w 82817"/>
                      <a:gd name="connsiteY0" fmla="*/ 223268 h 317001"/>
                      <a:gd name="connsiteX1" fmla="*/ 37328 w 82817"/>
                      <a:gd name="connsiteY1" fmla="*/ 117091 h 317001"/>
                      <a:gd name="connsiteX2" fmla="*/ 20694 w 82817"/>
                      <a:gd name="connsiteY2" fmla="*/ 89325 h 317001"/>
                      <a:gd name="connsiteX3" fmla="*/ 13840 w 82817"/>
                      <a:gd name="connsiteY3" fmla="*/ 53176 h 317001"/>
                      <a:gd name="connsiteX4" fmla="*/ 0 w 82817"/>
                      <a:gd name="connsiteY4" fmla="*/ 0 h 317001"/>
                      <a:gd name="connsiteX5" fmla="*/ 73389 w 82817"/>
                      <a:gd name="connsiteY5" fmla="*/ 90198 h 317001"/>
                      <a:gd name="connsiteX6" fmla="*/ 74219 w 82817"/>
                      <a:gd name="connsiteY6" fmla="*/ 215846 h 317001"/>
                      <a:gd name="connsiteX7" fmla="*/ 34752 w 82817"/>
                      <a:gd name="connsiteY7" fmla="*/ 317002 h 317001"/>
                      <a:gd name="connsiteX8" fmla="*/ 60947 w 82817"/>
                      <a:gd name="connsiteY8" fmla="*/ 223268 h 3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817" h="317001">
                        <a:moveTo>
                          <a:pt x="60947" y="223268"/>
                        </a:moveTo>
                        <a:cubicBezTo>
                          <a:pt x="64090" y="186508"/>
                          <a:pt x="56974" y="148307"/>
                          <a:pt x="37328" y="117091"/>
                        </a:cubicBezTo>
                        <a:cubicBezTo>
                          <a:pt x="31565" y="107967"/>
                          <a:pt x="24754" y="99366"/>
                          <a:pt x="20694" y="89325"/>
                        </a:cubicBezTo>
                        <a:cubicBezTo>
                          <a:pt x="16110" y="77930"/>
                          <a:pt x="15455" y="65356"/>
                          <a:pt x="13840" y="53176"/>
                        </a:cubicBezTo>
                        <a:cubicBezTo>
                          <a:pt x="11438" y="34970"/>
                          <a:pt x="6767" y="17070"/>
                          <a:pt x="0" y="0"/>
                        </a:cubicBezTo>
                        <a:cubicBezTo>
                          <a:pt x="34141" y="20039"/>
                          <a:pt x="60729" y="52695"/>
                          <a:pt x="73389" y="90198"/>
                        </a:cubicBezTo>
                        <a:cubicBezTo>
                          <a:pt x="86967" y="130407"/>
                          <a:pt x="84653" y="174676"/>
                          <a:pt x="74219" y="215846"/>
                        </a:cubicBezTo>
                        <a:cubicBezTo>
                          <a:pt x="65487" y="250205"/>
                          <a:pt x="52390" y="286397"/>
                          <a:pt x="34752" y="317002"/>
                        </a:cubicBezTo>
                        <a:cubicBezTo>
                          <a:pt x="42741" y="285219"/>
                          <a:pt x="58022" y="257016"/>
                          <a:pt x="60947" y="223268"/>
                        </a:cubicBezTo>
                        <a:close/>
                      </a:path>
                    </a:pathLst>
                  </a:custGeom>
                  <a:solidFill>
                    <a:srgbClr val="F5F2F3"/>
                  </a:solidFill>
                  <a:ln w="4365" cap="flat">
                    <a:noFill/>
                    <a:prstDash val="solid"/>
                    <a:miter/>
                  </a:ln>
                </p:spPr>
                <p:txBody>
                  <a:bodyPr rtlCol="0" anchor="ctr"/>
                  <a:lstStyle/>
                  <a:p>
                    <a:endParaRPr lang="th-TH"/>
                  </a:p>
                </p:txBody>
              </p:sp>
              <p:sp>
                <p:nvSpPr>
                  <p:cNvPr id="851" name="Freeform: Shape 850">
                    <a:extLst>
                      <a:ext uri="{FF2B5EF4-FFF2-40B4-BE49-F238E27FC236}">
                        <a16:creationId xmlns:a16="http://schemas.microsoft.com/office/drawing/2014/main" id="{2DF91CFB-633F-4E13-B1FF-71EB3C7049AD}"/>
                      </a:ext>
                    </a:extLst>
                  </p:cNvPr>
                  <p:cNvSpPr/>
                  <p:nvPr/>
                </p:nvSpPr>
                <p:spPr>
                  <a:xfrm>
                    <a:off x="1712625" y="5039800"/>
                    <a:ext cx="43475" cy="288929"/>
                  </a:xfrm>
                  <a:custGeom>
                    <a:avLst/>
                    <a:gdLst>
                      <a:gd name="connsiteX0" fmla="*/ 27806 w 43475"/>
                      <a:gd name="connsiteY0" fmla="*/ 76620 h 288929"/>
                      <a:gd name="connsiteX1" fmla="*/ 11347 w 43475"/>
                      <a:gd name="connsiteY1" fmla="*/ 47762 h 288929"/>
                      <a:gd name="connsiteX2" fmla="*/ 4362 w 43475"/>
                      <a:gd name="connsiteY2" fmla="*/ 0 h 288929"/>
                      <a:gd name="connsiteX3" fmla="*/ 10299 w 43475"/>
                      <a:gd name="connsiteY3" fmla="*/ 54398 h 288929"/>
                      <a:gd name="connsiteX4" fmla="*/ 38284 w 43475"/>
                      <a:gd name="connsiteY4" fmla="*/ 131149 h 288929"/>
                      <a:gd name="connsiteX5" fmla="*/ 32346 w 43475"/>
                      <a:gd name="connsiteY5" fmla="*/ 210738 h 288929"/>
                      <a:gd name="connsiteX6" fmla="*/ 11652 w 43475"/>
                      <a:gd name="connsiteY6" fmla="*/ 111809 h 288929"/>
                      <a:gd name="connsiteX7" fmla="*/ 16237 w 43475"/>
                      <a:gd name="connsiteY7" fmla="*/ 209603 h 288929"/>
                      <a:gd name="connsiteX8" fmla="*/ 4143 w 43475"/>
                      <a:gd name="connsiteY8" fmla="*/ 288930 h 288929"/>
                      <a:gd name="connsiteX9" fmla="*/ 27806 w 43475"/>
                      <a:gd name="connsiteY9" fmla="*/ 76620 h 28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75" h="288929">
                        <a:moveTo>
                          <a:pt x="27806" y="76620"/>
                        </a:moveTo>
                        <a:cubicBezTo>
                          <a:pt x="22567" y="66841"/>
                          <a:pt x="16018" y="57803"/>
                          <a:pt x="11347" y="47762"/>
                        </a:cubicBezTo>
                        <a:cubicBezTo>
                          <a:pt x="4493" y="32962"/>
                          <a:pt x="2048" y="16154"/>
                          <a:pt x="4362" y="0"/>
                        </a:cubicBezTo>
                        <a:cubicBezTo>
                          <a:pt x="-921" y="17813"/>
                          <a:pt x="4012" y="36935"/>
                          <a:pt x="10299" y="54398"/>
                        </a:cubicBezTo>
                        <a:cubicBezTo>
                          <a:pt x="19511" y="80025"/>
                          <a:pt x="31648" y="104692"/>
                          <a:pt x="38284" y="131149"/>
                        </a:cubicBezTo>
                        <a:cubicBezTo>
                          <a:pt x="44920" y="157562"/>
                          <a:pt x="45488" y="186901"/>
                          <a:pt x="32346" y="210738"/>
                        </a:cubicBezTo>
                        <a:cubicBezTo>
                          <a:pt x="31168" y="176903"/>
                          <a:pt x="24139" y="143286"/>
                          <a:pt x="11652" y="111809"/>
                        </a:cubicBezTo>
                        <a:cubicBezTo>
                          <a:pt x="19555" y="131717"/>
                          <a:pt x="18463" y="187381"/>
                          <a:pt x="16237" y="209603"/>
                        </a:cubicBezTo>
                        <a:cubicBezTo>
                          <a:pt x="13792" y="234313"/>
                          <a:pt x="-9216" y="265485"/>
                          <a:pt x="4143" y="288930"/>
                        </a:cubicBezTo>
                        <a:cubicBezTo>
                          <a:pt x="48369" y="248764"/>
                          <a:pt x="53870" y="125299"/>
                          <a:pt x="27806" y="76620"/>
                        </a:cubicBezTo>
                        <a:close/>
                      </a:path>
                    </a:pathLst>
                  </a:custGeom>
                  <a:solidFill>
                    <a:srgbClr val="838288"/>
                  </a:solidFill>
                  <a:ln w="4365" cap="flat">
                    <a:noFill/>
                    <a:prstDash val="solid"/>
                    <a:miter/>
                  </a:ln>
                </p:spPr>
                <p:txBody>
                  <a:bodyPr rtlCol="0" anchor="ctr"/>
                  <a:lstStyle/>
                  <a:p>
                    <a:endParaRPr lang="th-TH"/>
                  </a:p>
                </p:txBody>
              </p:sp>
              <p:sp>
                <p:nvSpPr>
                  <p:cNvPr id="852" name="Freeform: Shape 851">
                    <a:extLst>
                      <a:ext uri="{FF2B5EF4-FFF2-40B4-BE49-F238E27FC236}">
                        <a16:creationId xmlns:a16="http://schemas.microsoft.com/office/drawing/2014/main" id="{8031DEEE-0AF0-4DFA-BF10-875B32CC364C}"/>
                      </a:ext>
                    </a:extLst>
                  </p:cNvPr>
                  <p:cNvSpPr/>
                  <p:nvPr/>
                </p:nvSpPr>
                <p:spPr>
                  <a:xfrm>
                    <a:off x="1448053" y="5348795"/>
                    <a:ext cx="245009" cy="69058"/>
                  </a:xfrm>
                  <a:custGeom>
                    <a:avLst/>
                    <a:gdLst>
                      <a:gd name="connsiteX0" fmla="*/ 130014 w 245009"/>
                      <a:gd name="connsiteY0" fmla="*/ 42060 h 69058"/>
                      <a:gd name="connsiteX1" fmla="*/ 0 w 245009"/>
                      <a:gd name="connsiteY1" fmla="*/ 57166 h 69058"/>
                      <a:gd name="connsiteX2" fmla="*/ 177863 w 245009"/>
                      <a:gd name="connsiteY2" fmla="*/ 43151 h 69058"/>
                      <a:gd name="connsiteX3" fmla="*/ 245010 w 245009"/>
                      <a:gd name="connsiteY3" fmla="*/ 148 h 69058"/>
                      <a:gd name="connsiteX4" fmla="*/ 130014 w 245009"/>
                      <a:gd name="connsiteY4" fmla="*/ 42060 h 69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09" h="69058">
                        <a:moveTo>
                          <a:pt x="130014" y="42060"/>
                        </a:moveTo>
                        <a:cubicBezTo>
                          <a:pt x="87578" y="52450"/>
                          <a:pt x="43702" y="55550"/>
                          <a:pt x="0" y="57166"/>
                        </a:cubicBezTo>
                        <a:cubicBezTo>
                          <a:pt x="56930" y="79257"/>
                          <a:pt x="122155" y="68255"/>
                          <a:pt x="177863" y="43151"/>
                        </a:cubicBezTo>
                        <a:cubicBezTo>
                          <a:pt x="201832" y="32324"/>
                          <a:pt x="226280" y="18790"/>
                          <a:pt x="245010" y="148"/>
                        </a:cubicBezTo>
                        <a:cubicBezTo>
                          <a:pt x="213357" y="-2602"/>
                          <a:pt x="163849" y="33765"/>
                          <a:pt x="130014" y="42060"/>
                        </a:cubicBezTo>
                        <a:close/>
                      </a:path>
                    </a:pathLst>
                  </a:custGeom>
                  <a:solidFill>
                    <a:srgbClr val="838288"/>
                  </a:solidFill>
                  <a:ln w="4365" cap="flat">
                    <a:noFill/>
                    <a:prstDash val="solid"/>
                    <a:miter/>
                  </a:ln>
                </p:spPr>
                <p:txBody>
                  <a:bodyPr rtlCol="0" anchor="ctr"/>
                  <a:lstStyle/>
                  <a:p>
                    <a:endParaRPr lang="th-TH"/>
                  </a:p>
                </p:txBody>
              </p:sp>
              <p:sp>
                <p:nvSpPr>
                  <p:cNvPr id="853" name="Freeform: Shape 852">
                    <a:extLst>
                      <a:ext uri="{FF2B5EF4-FFF2-40B4-BE49-F238E27FC236}">
                        <a16:creationId xmlns:a16="http://schemas.microsoft.com/office/drawing/2014/main" id="{8C9E73BA-F693-4135-980A-2A27A03749ED}"/>
                      </a:ext>
                    </a:extLst>
                  </p:cNvPr>
                  <p:cNvSpPr/>
                  <p:nvPr/>
                </p:nvSpPr>
                <p:spPr>
                  <a:xfrm>
                    <a:off x="1523276" y="5171997"/>
                    <a:ext cx="193794" cy="134343"/>
                  </a:xfrm>
                  <a:custGeom>
                    <a:avLst/>
                    <a:gdLst>
                      <a:gd name="connsiteX0" fmla="*/ 0 w 193794"/>
                      <a:gd name="connsiteY0" fmla="*/ 92381 h 134343"/>
                      <a:gd name="connsiteX1" fmla="*/ 39947 w 193794"/>
                      <a:gd name="connsiteY1" fmla="*/ 76445 h 134343"/>
                      <a:gd name="connsiteX2" fmla="*/ 19690 w 193794"/>
                      <a:gd name="connsiteY2" fmla="*/ 52652 h 134343"/>
                      <a:gd name="connsiteX3" fmla="*/ 62911 w 193794"/>
                      <a:gd name="connsiteY3" fmla="*/ 78628 h 134343"/>
                      <a:gd name="connsiteX4" fmla="*/ 74699 w 193794"/>
                      <a:gd name="connsiteY4" fmla="*/ 80768 h 134343"/>
                      <a:gd name="connsiteX5" fmla="*/ 76402 w 193794"/>
                      <a:gd name="connsiteY5" fmla="*/ 70159 h 134343"/>
                      <a:gd name="connsiteX6" fmla="*/ 67452 w 193794"/>
                      <a:gd name="connsiteY6" fmla="*/ 62519 h 134343"/>
                      <a:gd name="connsiteX7" fmla="*/ 25889 w 193794"/>
                      <a:gd name="connsiteY7" fmla="*/ 37852 h 134343"/>
                      <a:gd name="connsiteX8" fmla="*/ 86225 w 193794"/>
                      <a:gd name="connsiteY8" fmla="*/ 77057 h 134343"/>
                      <a:gd name="connsiteX9" fmla="*/ 32394 w 193794"/>
                      <a:gd name="connsiteY9" fmla="*/ 29950 h 134343"/>
                      <a:gd name="connsiteX10" fmla="*/ 92337 w 193794"/>
                      <a:gd name="connsiteY10" fmla="*/ 61820 h 134343"/>
                      <a:gd name="connsiteX11" fmla="*/ 63741 w 193794"/>
                      <a:gd name="connsiteY11" fmla="*/ 32962 h 134343"/>
                      <a:gd name="connsiteX12" fmla="*/ 42305 w 193794"/>
                      <a:gd name="connsiteY12" fmla="*/ 0 h 134343"/>
                      <a:gd name="connsiteX13" fmla="*/ 123116 w 193794"/>
                      <a:gd name="connsiteY13" fmla="*/ 65793 h 134343"/>
                      <a:gd name="connsiteX14" fmla="*/ 193668 w 193794"/>
                      <a:gd name="connsiteY14" fmla="*/ 134205 h 134343"/>
                      <a:gd name="connsiteX15" fmla="*/ 108272 w 193794"/>
                      <a:gd name="connsiteY15" fmla="*/ 101331 h 134343"/>
                      <a:gd name="connsiteX16" fmla="*/ 0 w 193794"/>
                      <a:gd name="connsiteY16" fmla="*/ 92381 h 134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794" h="134343">
                        <a:moveTo>
                          <a:pt x="0" y="92381"/>
                        </a:moveTo>
                        <a:cubicBezTo>
                          <a:pt x="10478" y="81597"/>
                          <a:pt x="35145" y="90722"/>
                          <a:pt x="39947" y="76445"/>
                        </a:cubicBezTo>
                        <a:cubicBezTo>
                          <a:pt x="35188" y="67059"/>
                          <a:pt x="28203" y="58851"/>
                          <a:pt x="19690" y="52652"/>
                        </a:cubicBezTo>
                        <a:cubicBezTo>
                          <a:pt x="34097" y="61296"/>
                          <a:pt x="48504" y="69984"/>
                          <a:pt x="62911" y="78628"/>
                        </a:cubicBezTo>
                        <a:cubicBezTo>
                          <a:pt x="66535" y="80811"/>
                          <a:pt x="71119" y="82994"/>
                          <a:pt x="74699" y="80768"/>
                        </a:cubicBezTo>
                        <a:cubicBezTo>
                          <a:pt x="78061" y="78672"/>
                          <a:pt x="78366" y="73608"/>
                          <a:pt x="76402" y="70159"/>
                        </a:cubicBezTo>
                        <a:cubicBezTo>
                          <a:pt x="74437" y="66710"/>
                          <a:pt x="70857" y="64570"/>
                          <a:pt x="67452" y="62519"/>
                        </a:cubicBezTo>
                        <a:cubicBezTo>
                          <a:pt x="53612" y="54311"/>
                          <a:pt x="39729" y="46059"/>
                          <a:pt x="25889" y="37852"/>
                        </a:cubicBezTo>
                        <a:cubicBezTo>
                          <a:pt x="46016" y="50905"/>
                          <a:pt x="66098" y="64003"/>
                          <a:pt x="86225" y="77057"/>
                        </a:cubicBezTo>
                        <a:cubicBezTo>
                          <a:pt x="73957" y="56144"/>
                          <a:pt x="54747" y="39336"/>
                          <a:pt x="32394" y="29950"/>
                        </a:cubicBezTo>
                        <a:cubicBezTo>
                          <a:pt x="54180" y="36586"/>
                          <a:pt x="74655" y="47456"/>
                          <a:pt x="92337" y="61820"/>
                        </a:cubicBezTo>
                        <a:cubicBezTo>
                          <a:pt x="88932" y="48330"/>
                          <a:pt x="75354" y="40558"/>
                          <a:pt x="63741" y="32962"/>
                        </a:cubicBezTo>
                        <a:cubicBezTo>
                          <a:pt x="52084" y="25365"/>
                          <a:pt x="40035" y="13709"/>
                          <a:pt x="42305" y="0"/>
                        </a:cubicBezTo>
                        <a:cubicBezTo>
                          <a:pt x="64134" y="27374"/>
                          <a:pt x="91857" y="49989"/>
                          <a:pt x="123116" y="65793"/>
                        </a:cubicBezTo>
                        <a:cubicBezTo>
                          <a:pt x="149704" y="79240"/>
                          <a:pt x="196549" y="97401"/>
                          <a:pt x="193668" y="134205"/>
                        </a:cubicBezTo>
                        <a:cubicBezTo>
                          <a:pt x="168346" y="136519"/>
                          <a:pt x="133114" y="109233"/>
                          <a:pt x="108272" y="101331"/>
                        </a:cubicBezTo>
                        <a:cubicBezTo>
                          <a:pt x="73695" y="90460"/>
                          <a:pt x="35669" y="80069"/>
                          <a:pt x="0" y="92381"/>
                        </a:cubicBezTo>
                        <a:close/>
                      </a:path>
                    </a:pathLst>
                  </a:custGeom>
                  <a:solidFill>
                    <a:srgbClr val="B2ADAC"/>
                  </a:solidFill>
                  <a:ln w="4365" cap="flat">
                    <a:noFill/>
                    <a:prstDash val="solid"/>
                    <a:miter/>
                  </a:ln>
                </p:spPr>
                <p:txBody>
                  <a:bodyPr rtlCol="0" anchor="ctr"/>
                  <a:lstStyle/>
                  <a:p>
                    <a:endParaRPr lang="th-TH"/>
                  </a:p>
                </p:txBody>
              </p:sp>
              <p:sp>
                <p:nvSpPr>
                  <p:cNvPr id="854" name="Freeform: Shape 853">
                    <a:extLst>
                      <a:ext uri="{FF2B5EF4-FFF2-40B4-BE49-F238E27FC236}">
                        <a16:creationId xmlns:a16="http://schemas.microsoft.com/office/drawing/2014/main" id="{473B745B-1389-4DEB-AAE2-DBB80AEFE3DB}"/>
                      </a:ext>
                    </a:extLst>
                  </p:cNvPr>
                  <p:cNvSpPr/>
                  <p:nvPr/>
                </p:nvSpPr>
                <p:spPr>
                  <a:xfrm>
                    <a:off x="1586318" y="5242985"/>
                    <a:ext cx="153140" cy="109451"/>
                  </a:xfrm>
                  <a:custGeom>
                    <a:avLst/>
                    <a:gdLst>
                      <a:gd name="connsiteX0" fmla="*/ 0 w 153140"/>
                      <a:gd name="connsiteY0" fmla="*/ 22004 h 109451"/>
                      <a:gd name="connsiteX1" fmla="*/ 83256 w 153140"/>
                      <a:gd name="connsiteY1" fmla="*/ 38201 h 109451"/>
                      <a:gd name="connsiteX2" fmla="*/ 41388 w 153140"/>
                      <a:gd name="connsiteY2" fmla="*/ 0 h 109451"/>
                      <a:gd name="connsiteX3" fmla="*/ 95961 w 153140"/>
                      <a:gd name="connsiteY3" fmla="*/ 22440 h 109451"/>
                      <a:gd name="connsiteX4" fmla="*/ 133900 w 153140"/>
                      <a:gd name="connsiteY4" fmla="*/ 59812 h 109451"/>
                      <a:gd name="connsiteX5" fmla="*/ 146255 w 153140"/>
                      <a:gd name="connsiteY5" fmla="*/ 17463 h 109451"/>
                      <a:gd name="connsiteX6" fmla="*/ 152585 w 153140"/>
                      <a:gd name="connsiteY6" fmla="*/ 32045 h 109451"/>
                      <a:gd name="connsiteX7" fmla="*/ 120715 w 153140"/>
                      <a:gd name="connsiteY7" fmla="*/ 109451 h 109451"/>
                      <a:gd name="connsiteX8" fmla="*/ 0 w 153140"/>
                      <a:gd name="connsiteY8" fmla="*/ 22004 h 109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140" h="109451">
                        <a:moveTo>
                          <a:pt x="0" y="22004"/>
                        </a:moveTo>
                        <a:cubicBezTo>
                          <a:pt x="28421" y="21131"/>
                          <a:pt x="56144" y="29731"/>
                          <a:pt x="83256" y="38201"/>
                        </a:cubicBezTo>
                        <a:cubicBezTo>
                          <a:pt x="73651" y="21611"/>
                          <a:pt x="58808" y="8077"/>
                          <a:pt x="41388" y="0"/>
                        </a:cubicBezTo>
                        <a:cubicBezTo>
                          <a:pt x="56887" y="12268"/>
                          <a:pt x="78497" y="13141"/>
                          <a:pt x="95961" y="22440"/>
                        </a:cubicBezTo>
                        <a:cubicBezTo>
                          <a:pt x="111765" y="30866"/>
                          <a:pt x="123072" y="45535"/>
                          <a:pt x="133900" y="59812"/>
                        </a:cubicBezTo>
                        <a:cubicBezTo>
                          <a:pt x="136039" y="45186"/>
                          <a:pt x="140186" y="30910"/>
                          <a:pt x="146255" y="17463"/>
                        </a:cubicBezTo>
                        <a:cubicBezTo>
                          <a:pt x="152498" y="16197"/>
                          <a:pt x="154157" y="25846"/>
                          <a:pt x="152585" y="32045"/>
                        </a:cubicBezTo>
                        <a:cubicBezTo>
                          <a:pt x="145687" y="59200"/>
                          <a:pt x="134947" y="85308"/>
                          <a:pt x="120715" y="109451"/>
                        </a:cubicBezTo>
                        <a:cubicBezTo>
                          <a:pt x="152105" y="53830"/>
                          <a:pt x="37153" y="29426"/>
                          <a:pt x="0" y="22004"/>
                        </a:cubicBezTo>
                        <a:close/>
                      </a:path>
                    </a:pathLst>
                  </a:custGeom>
                  <a:solidFill>
                    <a:srgbClr val="838288"/>
                  </a:solidFill>
                  <a:ln w="4365" cap="flat">
                    <a:noFill/>
                    <a:prstDash val="solid"/>
                    <a:miter/>
                  </a:ln>
                </p:spPr>
                <p:txBody>
                  <a:bodyPr rtlCol="0" anchor="ctr"/>
                  <a:lstStyle/>
                  <a:p>
                    <a:endParaRPr lang="th-TH"/>
                  </a:p>
                </p:txBody>
              </p:sp>
              <p:sp>
                <p:nvSpPr>
                  <p:cNvPr id="855" name="Freeform: Shape 854">
                    <a:extLst>
                      <a:ext uri="{FF2B5EF4-FFF2-40B4-BE49-F238E27FC236}">
                        <a16:creationId xmlns:a16="http://schemas.microsoft.com/office/drawing/2014/main" id="{F8427120-4219-4FA5-AC68-43CC1F8399B9}"/>
                      </a:ext>
                    </a:extLst>
                  </p:cNvPr>
                  <p:cNvSpPr/>
                  <p:nvPr/>
                </p:nvSpPr>
                <p:spPr>
                  <a:xfrm>
                    <a:off x="1650627" y="5290310"/>
                    <a:ext cx="332063" cy="133419"/>
                  </a:xfrm>
                  <a:custGeom>
                    <a:avLst/>
                    <a:gdLst>
                      <a:gd name="connsiteX0" fmla="*/ 76053 w 332063"/>
                      <a:gd name="connsiteY0" fmla="*/ 61034 h 133419"/>
                      <a:gd name="connsiteX1" fmla="*/ 108272 w 332063"/>
                      <a:gd name="connsiteY1" fmla="*/ 63173 h 133419"/>
                      <a:gd name="connsiteX2" fmla="*/ 220736 w 332063"/>
                      <a:gd name="connsiteY2" fmla="*/ 87927 h 133419"/>
                      <a:gd name="connsiteX3" fmla="*/ 322852 w 332063"/>
                      <a:gd name="connsiteY3" fmla="*/ 133419 h 133419"/>
                      <a:gd name="connsiteX4" fmla="*/ 332064 w 332063"/>
                      <a:gd name="connsiteY4" fmla="*/ 117310 h 133419"/>
                      <a:gd name="connsiteX5" fmla="*/ 204015 w 332063"/>
                      <a:gd name="connsiteY5" fmla="*/ 59506 h 133419"/>
                      <a:gd name="connsiteX6" fmla="*/ 166774 w 332063"/>
                      <a:gd name="connsiteY6" fmla="*/ 51473 h 133419"/>
                      <a:gd name="connsiteX7" fmla="*/ 78017 w 332063"/>
                      <a:gd name="connsiteY7" fmla="*/ 0 h 133419"/>
                      <a:gd name="connsiteX8" fmla="*/ 0 w 332063"/>
                      <a:gd name="connsiteY8" fmla="*/ 87578 h 133419"/>
                      <a:gd name="connsiteX9" fmla="*/ 76053 w 332063"/>
                      <a:gd name="connsiteY9" fmla="*/ 61034 h 133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2063" h="133419">
                        <a:moveTo>
                          <a:pt x="76053" y="61034"/>
                        </a:moveTo>
                        <a:cubicBezTo>
                          <a:pt x="86792" y="60030"/>
                          <a:pt x="97620" y="61602"/>
                          <a:pt x="108272" y="63173"/>
                        </a:cubicBezTo>
                        <a:cubicBezTo>
                          <a:pt x="146342" y="68718"/>
                          <a:pt x="184761" y="74306"/>
                          <a:pt x="220736" y="87927"/>
                        </a:cubicBezTo>
                        <a:cubicBezTo>
                          <a:pt x="255662" y="101112"/>
                          <a:pt x="291680" y="112813"/>
                          <a:pt x="322852" y="133419"/>
                        </a:cubicBezTo>
                        <a:cubicBezTo>
                          <a:pt x="324336" y="123945"/>
                          <a:pt x="324904" y="123683"/>
                          <a:pt x="332064" y="117310"/>
                        </a:cubicBezTo>
                        <a:cubicBezTo>
                          <a:pt x="284782" y="115912"/>
                          <a:pt x="249288" y="73171"/>
                          <a:pt x="204015" y="59506"/>
                        </a:cubicBezTo>
                        <a:cubicBezTo>
                          <a:pt x="191834" y="55839"/>
                          <a:pt x="179129" y="54311"/>
                          <a:pt x="166774" y="51473"/>
                        </a:cubicBezTo>
                        <a:cubicBezTo>
                          <a:pt x="132939" y="43658"/>
                          <a:pt x="101593" y="25496"/>
                          <a:pt x="78017" y="0"/>
                        </a:cubicBezTo>
                        <a:cubicBezTo>
                          <a:pt x="64221" y="40689"/>
                          <a:pt x="29469" y="60597"/>
                          <a:pt x="0" y="87578"/>
                        </a:cubicBezTo>
                        <a:cubicBezTo>
                          <a:pt x="26631" y="85046"/>
                          <a:pt x="48504" y="63566"/>
                          <a:pt x="76053" y="61034"/>
                        </a:cubicBezTo>
                        <a:close/>
                      </a:path>
                    </a:pathLst>
                  </a:custGeom>
                  <a:solidFill>
                    <a:srgbClr val="EAE7E8"/>
                  </a:solidFill>
                  <a:ln w="4365" cap="flat">
                    <a:noFill/>
                    <a:prstDash val="solid"/>
                    <a:miter/>
                  </a:ln>
                </p:spPr>
                <p:txBody>
                  <a:bodyPr rtlCol="0" anchor="ctr"/>
                  <a:lstStyle/>
                  <a:p>
                    <a:endParaRPr lang="th-TH"/>
                  </a:p>
                </p:txBody>
              </p:sp>
              <p:sp>
                <p:nvSpPr>
                  <p:cNvPr id="856" name="Freeform: Shape 855">
                    <a:extLst>
                      <a:ext uri="{FF2B5EF4-FFF2-40B4-BE49-F238E27FC236}">
                        <a16:creationId xmlns:a16="http://schemas.microsoft.com/office/drawing/2014/main" id="{17B6DD89-86A9-4A8D-96CC-A6B039308986}"/>
                      </a:ext>
                    </a:extLst>
                  </p:cNvPr>
                  <p:cNvSpPr/>
                  <p:nvPr/>
                </p:nvSpPr>
                <p:spPr>
                  <a:xfrm>
                    <a:off x="1709871" y="5297668"/>
                    <a:ext cx="279324" cy="110429"/>
                  </a:xfrm>
                  <a:custGeom>
                    <a:avLst/>
                    <a:gdLst>
                      <a:gd name="connsiteX0" fmla="*/ 118401 w 279324"/>
                      <a:gd name="connsiteY0" fmla="*/ 44159 h 110429"/>
                      <a:gd name="connsiteX1" fmla="*/ 183539 w 279324"/>
                      <a:gd name="connsiteY1" fmla="*/ 68171 h 110429"/>
                      <a:gd name="connsiteX2" fmla="*/ 279325 w 279324"/>
                      <a:gd name="connsiteY2" fmla="*/ 101744 h 110429"/>
                      <a:gd name="connsiteX3" fmla="*/ 257321 w 279324"/>
                      <a:gd name="connsiteY3" fmla="*/ 109602 h 110429"/>
                      <a:gd name="connsiteX4" fmla="*/ 143635 w 279324"/>
                      <a:gd name="connsiteY4" fmla="*/ 72187 h 110429"/>
                      <a:gd name="connsiteX5" fmla="*/ 74263 w 279324"/>
                      <a:gd name="connsiteY5" fmla="*/ 42630 h 110429"/>
                      <a:gd name="connsiteX6" fmla="*/ 0 w 279324"/>
                      <a:gd name="connsiteY6" fmla="*/ 38570 h 110429"/>
                      <a:gd name="connsiteX7" fmla="*/ 9037 w 279324"/>
                      <a:gd name="connsiteY7" fmla="*/ 2378 h 110429"/>
                      <a:gd name="connsiteX8" fmla="*/ 31696 w 279324"/>
                      <a:gd name="connsiteY8" fmla="*/ 3993 h 110429"/>
                      <a:gd name="connsiteX9" fmla="*/ 118401 w 279324"/>
                      <a:gd name="connsiteY9" fmla="*/ 44159 h 110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324" h="110429">
                        <a:moveTo>
                          <a:pt x="118401" y="44159"/>
                        </a:moveTo>
                        <a:cubicBezTo>
                          <a:pt x="139837" y="52846"/>
                          <a:pt x="161710" y="60530"/>
                          <a:pt x="183539" y="68171"/>
                        </a:cubicBezTo>
                        <a:cubicBezTo>
                          <a:pt x="215453" y="79347"/>
                          <a:pt x="247367" y="90567"/>
                          <a:pt x="279325" y="101744"/>
                        </a:cubicBezTo>
                        <a:cubicBezTo>
                          <a:pt x="278583" y="110562"/>
                          <a:pt x="266009" y="111523"/>
                          <a:pt x="257321" y="109602"/>
                        </a:cubicBezTo>
                        <a:cubicBezTo>
                          <a:pt x="218291" y="101001"/>
                          <a:pt x="180134" y="88428"/>
                          <a:pt x="143635" y="72187"/>
                        </a:cubicBezTo>
                        <a:cubicBezTo>
                          <a:pt x="120671" y="61971"/>
                          <a:pt x="98231" y="50271"/>
                          <a:pt x="74263" y="42630"/>
                        </a:cubicBezTo>
                        <a:cubicBezTo>
                          <a:pt x="50294" y="35034"/>
                          <a:pt x="24187" y="31672"/>
                          <a:pt x="0" y="38570"/>
                        </a:cubicBezTo>
                        <a:cubicBezTo>
                          <a:pt x="1222" y="38221"/>
                          <a:pt x="1572" y="6918"/>
                          <a:pt x="9037" y="2378"/>
                        </a:cubicBezTo>
                        <a:cubicBezTo>
                          <a:pt x="17987" y="-3036"/>
                          <a:pt x="22528" y="2247"/>
                          <a:pt x="31696" y="3993"/>
                        </a:cubicBezTo>
                        <a:cubicBezTo>
                          <a:pt x="59855" y="9276"/>
                          <a:pt x="91551" y="33288"/>
                          <a:pt x="118401" y="44159"/>
                        </a:cubicBezTo>
                        <a:close/>
                      </a:path>
                    </a:pathLst>
                  </a:custGeom>
                  <a:solidFill>
                    <a:srgbClr val="C2BFC0"/>
                  </a:solidFill>
                  <a:ln w="4365" cap="flat">
                    <a:noFill/>
                    <a:prstDash val="solid"/>
                    <a:miter/>
                  </a:ln>
                </p:spPr>
                <p:txBody>
                  <a:bodyPr rtlCol="0" anchor="ctr"/>
                  <a:lstStyle/>
                  <a:p>
                    <a:endParaRPr lang="th-TH"/>
                  </a:p>
                </p:txBody>
              </p:sp>
              <p:sp>
                <p:nvSpPr>
                  <p:cNvPr id="857" name="Freeform: Shape 856">
                    <a:extLst>
                      <a:ext uri="{FF2B5EF4-FFF2-40B4-BE49-F238E27FC236}">
                        <a16:creationId xmlns:a16="http://schemas.microsoft.com/office/drawing/2014/main" id="{B31D6187-1A6D-46C3-B298-0B326A4BF124}"/>
                      </a:ext>
                    </a:extLst>
                  </p:cNvPr>
                  <p:cNvSpPr/>
                  <p:nvPr/>
                </p:nvSpPr>
                <p:spPr>
                  <a:xfrm>
                    <a:off x="1712883" y="5290310"/>
                    <a:ext cx="276312" cy="109101"/>
                  </a:xfrm>
                  <a:custGeom>
                    <a:avLst/>
                    <a:gdLst>
                      <a:gd name="connsiteX0" fmla="*/ 15761 w 276312"/>
                      <a:gd name="connsiteY0" fmla="*/ 0 h 109101"/>
                      <a:gd name="connsiteX1" fmla="*/ 276312 w 276312"/>
                      <a:gd name="connsiteY1" fmla="*/ 109102 h 109101"/>
                      <a:gd name="connsiteX2" fmla="*/ 0 w 276312"/>
                      <a:gd name="connsiteY2" fmla="*/ 20781 h 109101"/>
                    </a:gdLst>
                    <a:ahLst/>
                    <a:cxnLst>
                      <a:cxn ang="0">
                        <a:pos x="connsiteX0" y="connsiteY0"/>
                      </a:cxn>
                      <a:cxn ang="0">
                        <a:pos x="connsiteX1" y="connsiteY1"/>
                      </a:cxn>
                      <a:cxn ang="0">
                        <a:pos x="connsiteX2" y="connsiteY2"/>
                      </a:cxn>
                    </a:cxnLst>
                    <a:rect l="l" t="t" r="r" b="b"/>
                    <a:pathLst>
                      <a:path w="276312" h="109101">
                        <a:moveTo>
                          <a:pt x="15761" y="0"/>
                        </a:moveTo>
                        <a:lnTo>
                          <a:pt x="276312" y="109102"/>
                        </a:lnTo>
                        <a:lnTo>
                          <a:pt x="0" y="20781"/>
                        </a:lnTo>
                        <a:close/>
                      </a:path>
                    </a:pathLst>
                  </a:custGeom>
                  <a:solidFill>
                    <a:srgbClr val="EAE7E8"/>
                  </a:solidFill>
                  <a:ln w="4365" cap="flat">
                    <a:noFill/>
                    <a:prstDash val="solid"/>
                    <a:miter/>
                  </a:ln>
                </p:spPr>
                <p:txBody>
                  <a:bodyPr rtlCol="0" anchor="ctr"/>
                  <a:lstStyle/>
                  <a:p>
                    <a:endParaRPr lang="th-TH"/>
                  </a:p>
                </p:txBody>
              </p:sp>
              <p:sp>
                <p:nvSpPr>
                  <p:cNvPr id="858" name="Freeform: Shape 857">
                    <a:extLst>
                      <a:ext uri="{FF2B5EF4-FFF2-40B4-BE49-F238E27FC236}">
                        <a16:creationId xmlns:a16="http://schemas.microsoft.com/office/drawing/2014/main" id="{B2203510-52B6-4F5C-8F2A-EE99E0B3A7F7}"/>
                      </a:ext>
                    </a:extLst>
                  </p:cNvPr>
                  <p:cNvSpPr/>
                  <p:nvPr/>
                </p:nvSpPr>
                <p:spPr>
                  <a:xfrm>
                    <a:off x="1649317" y="5268350"/>
                    <a:ext cx="97139" cy="112812"/>
                  </a:xfrm>
                  <a:custGeom>
                    <a:avLst/>
                    <a:gdLst>
                      <a:gd name="connsiteX0" fmla="*/ 70246 w 97139"/>
                      <a:gd name="connsiteY0" fmla="*/ 51167 h 112812"/>
                      <a:gd name="connsiteX1" fmla="*/ 91027 w 97139"/>
                      <a:gd name="connsiteY1" fmla="*/ 50294 h 112812"/>
                      <a:gd name="connsiteX2" fmla="*/ 88888 w 97139"/>
                      <a:gd name="connsiteY2" fmla="*/ 33660 h 112812"/>
                      <a:gd name="connsiteX3" fmla="*/ 97139 w 97139"/>
                      <a:gd name="connsiteY3" fmla="*/ 37983 h 112812"/>
                      <a:gd name="connsiteX4" fmla="*/ 83736 w 97139"/>
                      <a:gd name="connsiteY4" fmla="*/ 0 h 112812"/>
                      <a:gd name="connsiteX5" fmla="*/ 66317 w 97139"/>
                      <a:gd name="connsiteY5" fmla="*/ 35188 h 112812"/>
                      <a:gd name="connsiteX6" fmla="*/ 53394 w 97139"/>
                      <a:gd name="connsiteY6" fmla="*/ 38288 h 112812"/>
                      <a:gd name="connsiteX7" fmla="*/ 53918 w 97139"/>
                      <a:gd name="connsiteY7" fmla="*/ 56363 h 112812"/>
                      <a:gd name="connsiteX8" fmla="*/ 40646 w 97139"/>
                      <a:gd name="connsiteY8" fmla="*/ 76052 h 112812"/>
                      <a:gd name="connsiteX9" fmla="*/ 0 w 97139"/>
                      <a:gd name="connsiteY9" fmla="*/ 112813 h 112812"/>
                      <a:gd name="connsiteX10" fmla="*/ 70901 w 97139"/>
                      <a:gd name="connsiteY10" fmla="*/ 67888 h 112812"/>
                      <a:gd name="connsiteX11" fmla="*/ 70246 w 97139"/>
                      <a:gd name="connsiteY11" fmla="*/ 51167 h 11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139" h="112812">
                        <a:moveTo>
                          <a:pt x="70246" y="51167"/>
                        </a:moveTo>
                        <a:cubicBezTo>
                          <a:pt x="76052" y="46889"/>
                          <a:pt x="84173" y="48155"/>
                          <a:pt x="91027" y="50294"/>
                        </a:cubicBezTo>
                        <a:cubicBezTo>
                          <a:pt x="84653" y="47806"/>
                          <a:pt x="83387" y="37633"/>
                          <a:pt x="88888" y="33660"/>
                        </a:cubicBezTo>
                        <a:cubicBezTo>
                          <a:pt x="91638" y="35101"/>
                          <a:pt x="94389" y="36542"/>
                          <a:pt x="97139" y="37983"/>
                        </a:cubicBezTo>
                        <a:cubicBezTo>
                          <a:pt x="92686" y="25322"/>
                          <a:pt x="88189" y="12661"/>
                          <a:pt x="83736" y="0"/>
                        </a:cubicBezTo>
                        <a:cubicBezTo>
                          <a:pt x="76576" y="11002"/>
                          <a:pt x="70726" y="22833"/>
                          <a:pt x="66317" y="35188"/>
                        </a:cubicBezTo>
                        <a:cubicBezTo>
                          <a:pt x="64832" y="29295"/>
                          <a:pt x="54878" y="32394"/>
                          <a:pt x="53394" y="38288"/>
                        </a:cubicBezTo>
                        <a:cubicBezTo>
                          <a:pt x="51866" y="44138"/>
                          <a:pt x="54529" y="50338"/>
                          <a:pt x="53918" y="56363"/>
                        </a:cubicBezTo>
                        <a:cubicBezTo>
                          <a:pt x="53088" y="64439"/>
                          <a:pt x="46671" y="70595"/>
                          <a:pt x="40646" y="76052"/>
                        </a:cubicBezTo>
                        <a:cubicBezTo>
                          <a:pt x="27112" y="88277"/>
                          <a:pt x="13490" y="100501"/>
                          <a:pt x="0" y="112813"/>
                        </a:cubicBezTo>
                        <a:cubicBezTo>
                          <a:pt x="22047" y="95262"/>
                          <a:pt x="43484" y="76576"/>
                          <a:pt x="70901" y="67888"/>
                        </a:cubicBezTo>
                        <a:cubicBezTo>
                          <a:pt x="66579" y="63523"/>
                          <a:pt x="64177" y="55664"/>
                          <a:pt x="70246" y="51167"/>
                        </a:cubicBezTo>
                        <a:close/>
                      </a:path>
                    </a:pathLst>
                  </a:custGeom>
                  <a:solidFill>
                    <a:srgbClr val="838288"/>
                  </a:solidFill>
                  <a:ln w="4365" cap="flat">
                    <a:noFill/>
                    <a:prstDash val="solid"/>
                    <a:miter/>
                  </a:ln>
                </p:spPr>
                <p:txBody>
                  <a:bodyPr rtlCol="0" anchor="ctr"/>
                  <a:lstStyle/>
                  <a:p>
                    <a:endParaRPr lang="th-TH"/>
                  </a:p>
                </p:txBody>
              </p:sp>
              <p:sp>
                <p:nvSpPr>
                  <p:cNvPr id="859" name="Freeform: Shape 858">
                    <a:extLst>
                      <a:ext uri="{FF2B5EF4-FFF2-40B4-BE49-F238E27FC236}">
                        <a16:creationId xmlns:a16="http://schemas.microsoft.com/office/drawing/2014/main" id="{14B7C3D8-396A-474C-8F0F-6113288F41CE}"/>
                      </a:ext>
                    </a:extLst>
                  </p:cNvPr>
                  <p:cNvSpPr/>
                  <p:nvPr/>
                </p:nvSpPr>
                <p:spPr>
                  <a:xfrm>
                    <a:off x="1580183" y="5061978"/>
                    <a:ext cx="133876" cy="193754"/>
                  </a:xfrm>
                  <a:custGeom>
                    <a:avLst/>
                    <a:gdLst>
                      <a:gd name="connsiteX0" fmla="*/ 13862 w 133876"/>
                      <a:gd name="connsiteY0" fmla="*/ 103426 h 193754"/>
                      <a:gd name="connsiteX1" fmla="*/ 939 w 133876"/>
                      <a:gd name="connsiteY1" fmla="*/ 0 h 193754"/>
                      <a:gd name="connsiteX2" fmla="*/ 69395 w 133876"/>
                      <a:gd name="connsiteY2" fmla="*/ 21567 h 193754"/>
                      <a:gd name="connsiteX3" fmla="*/ 104759 w 133876"/>
                      <a:gd name="connsiteY3" fmla="*/ 87360 h 193754"/>
                      <a:gd name="connsiteX4" fmla="*/ 131128 w 133876"/>
                      <a:gd name="connsiteY4" fmla="*/ 193755 h 193754"/>
                      <a:gd name="connsiteX5" fmla="*/ 13862 w 133876"/>
                      <a:gd name="connsiteY5" fmla="*/ 103426 h 19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876" h="193754">
                        <a:moveTo>
                          <a:pt x="13862" y="103426"/>
                        </a:moveTo>
                        <a:cubicBezTo>
                          <a:pt x="-6439" y="74437"/>
                          <a:pt x="1813" y="35363"/>
                          <a:pt x="939" y="0"/>
                        </a:cubicBezTo>
                        <a:cubicBezTo>
                          <a:pt x="25039" y="2838"/>
                          <a:pt x="50579" y="6243"/>
                          <a:pt x="69395" y="21567"/>
                        </a:cubicBezTo>
                        <a:cubicBezTo>
                          <a:pt x="88998" y="37546"/>
                          <a:pt x="97380" y="63173"/>
                          <a:pt x="104759" y="87360"/>
                        </a:cubicBezTo>
                        <a:cubicBezTo>
                          <a:pt x="111220" y="108534"/>
                          <a:pt x="143352" y="177951"/>
                          <a:pt x="131128" y="193755"/>
                        </a:cubicBezTo>
                        <a:cubicBezTo>
                          <a:pt x="106418" y="143024"/>
                          <a:pt x="44205" y="146691"/>
                          <a:pt x="13862" y="103426"/>
                        </a:cubicBezTo>
                        <a:close/>
                      </a:path>
                    </a:pathLst>
                  </a:custGeom>
                  <a:solidFill>
                    <a:srgbClr val="EAE7E8"/>
                  </a:solidFill>
                  <a:ln w="4365" cap="flat">
                    <a:noFill/>
                    <a:prstDash val="solid"/>
                    <a:miter/>
                  </a:ln>
                </p:spPr>
                <p:txBody>
                  <a:bodyPr rtlCol="0" anchor="ctr"/>
                  <a:lstStyle/>
                  <a:p>
                    <a:endParaRPr lang="th-TH"/>
                  </a:p>
                </p:txBody>
              </p:sp>
              <p:sp>
                <p:nvSpPr>
                  <p:cNvPr id="860" name="Freeform: Shape 859">
                    <a:extLst>
                      <a:ext uri="{FF2B5EF4-FFF2-40B4-BE49-F238E27FC236}">
                        <a16:creationId xmlns:a16="http://schemas.microsoft.com/office/drawing/2014/main" id="{CB96A032-6F29-492D-A72D-B993B706BA23}"/>
                      </a:ext>
                    </a:extLst>
                  </p:cNvPr>
                  <p:cNvSpPr/>
                  <p:nvPr/>
                </p:nvSpPr>
                <p:spPr>
                  <a:xfrm>
                    <a:off x="1576234" y="5040193"/>
                    <a:ext cx="148480" cy="226105"/>
                  </a:xfrm>
                  <a:custGeom>
                    <a:avLst/>
                    <a:gdLst>
                      <a:gd name="connsiteX0" fmla="*/ 107442 w 148480"/>
                      <a:gd name="connsiteY0" fmla="*/ 172974 h 226105"/>
                      <a:gd name="connsiteX1" fmla="*/ 36410 w 148480"/>
                      <a:gd name="connsiteY1" fmla="*/ 85133 h 226105"/>
                      <a:gd name="connsiteX2" fmla="*/ 654 w 148480"/>
                      <a:gd name="connsiteY2" fmla="*/ 0 h 226105"/>
                      <a:gd name="connsiteX3" fmla="*/ 81116 w 148480"/>
                      <a:gd name="connsiteY3" fmla="*/ 115389 h 226105"/>
                      <a:gd name="connsiteX4" fmla="*/ 107267 w 148480"/>
                      <a:gd name="connsiteY4" fmla="*/ 157824 h 226105"/>
                      <a:gd name="connsiteX5" fmla="*/ 148480 w 148480"/>
                      <a:gd name="connsiteY5" fmla="*/ 226106 h 226105"/>
                      <a:gd name="connsiteX6" fmla="*/ 107442 w 148480"/>
                      <a:gd name="connsiteY6" fmla="*/ 172974 h 226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480" h="226105">
                        <a:moveTo>
                          <a:pt x="107442" y="172974"/>
                        </a:moveTo>
                        <a:cubicBezTo>
                          <a:pt x="83037" y="144334"/>
                          <a:pt x="59723" y="114734"/>
                          <a:pt x="36410" y="85133"/>
                        </a:cubicBezTo>
                        <a:cubicBezTo>
                          <a:pt x="16807" y="60248"/>
                          <a:pt x="-3974" y="31347"/>
                          <a:pt x="654" y="0"/>
                        </a:cubicBezTo>
                        <a:cubicBezTo>
                          <a:pt x="31695" y="35232"/>
                          <a:pt x="56493" y="75398"/>
                          <a:pt x="81116" y="115389"/>
                        </a:cubicBezTo>
                        <a:cubicBezTo>
                          <a:pt x="89847" y="129534"/>
                          <a:pt x="98535" y="143679"/>
                          <a:pt x="107267" y="157824"/>
                        </a:cubicBezTo>
                        <a:cubicBezTo>
                          <a:pt x="104036" y="163893"/>
                          <a:pt x="143984" y="217243"/>
                          <a:pt x="148480" y="226106"/>
                        </a:cubicBezTo>
                        <a:cubicBezTo>
                          <a:pt x="131890" y="215933"/>
                          <a:pt x="120932" y="188821"/>
                          <a:pt x="107442" y="172974"/>
                        </a:cubicBezTo>
                        <a:close/>
                      </a:path>
                    </a:pathLst>
                  </a:custGeom>
                  <a:solidFill>
                    <a:srgbClr val="EAE7E8"/>
                  </a:solidFill>
                  <a:ln w="4365" cap="flat">
                    <a:noFill/>
                    <a:prstDash val="solid"/>
                    <a:miter/>
                  </a:ln>
                </p:spPr>
                <p:txBody>
                  <a:bodyPr rtlCol="0" anchor="ctr"/>
                  <a:lstStyle/>
                  <a:p>
                    <a:endParaRPr lang="th-TH"/>
                  </a:p>
                </p:txBody>
              </p:sp>
              <p:sp>
                <p:nvSpPr>
                  <p:cNvPr id="861" name="Freeform: Shape 860">
                    <a:extLst>
                      <a:ext uri="{FF2B5EF4-FFF2-40B4-BE49-F238E27FC236}">
                        <a16:creationId xmlns:a16="http://schemas.microsoft.com/office/drawing/2014/main" id="{EDC930C5-F1D7-485C-BB1F-89C8FA2FDBC6}"/>
                      </a:ext>
                    </a:extLst>
                  </p:cNvPr>
                  <p:cNvSpPr/>
                  <p:nvPr/>
                </p:nvSpPr>
                <p:spPr>
                  <a:xfrm>
                    <a:off x="1687333" y="4990815"/>
                    <a:ext cx="66775" cy="309274"/>
                  </a:xfrm>
                  <a:custGeom>
                    <a:avLst/>
                    <a:gdLst>
                      <a:gd name="connsiteX0" fmla="*/ 47685 w 66775"/>
                      <a:gd name="connsiteY0" fmla="*/ 130276 h 309274"/>
                      <a:gd name="connsiteX1" fmla="*/ 30265 w 66775"/>
                      <a:gd name="connsiteY1" fmla="*/ 92468 h 309274"/>
                      <a:gd name="connsiteX2" fmla="*/ 23454 w 66775"/>
                      <a:gd name="connsiteY2" fmla="*/ 42916 h 309274"/>
                      <a:gd name="connsiteX3" fmla="*/ 665 w 66775"/>
                      <a:gd name="connsiteY3" fmla="*/ 0 h 309274"/>
                      <a:gd name="connsiteX4" fmla="*/ 9920 w 66775"/>
                      <a:gd name="connsiteY4" fmla="*/ 63130 h 309274"/>
                      <a:gd name="connsiteX5" fmla="*/ 46724 w 66775"/>
                      <a:gd name="connsiteY5" fmla="*/ 185154 h 309274"/>
                      <a:gd name="connsiteX6" fmla="*/ 40132 w 66775"/>
                      <a:gd name="connsiteY6" fmla="*/ 309274 h 309274"/>
                      <a:gd name="connsiteX7" fmla="*/ 47685 w 66775"/>
                      <a:gd name="connsiteY7" fmla="*/ 130276 h 309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75" h="309274">
                        <a:moveTo>
                          <a:pt x="47685" y="130276"/>
                        </a:moveTo>
                        <a:cubicBezTo>
                          <a:pt x="41660" y="117746"/>
                          <a:pt x="34238" y="105784"/>
                          <a:pt x="30265" y="92468"/>
                        </a:cubicBezTo>
                        <a:cubicBezTo>
                          <a:pt x="25463" y="76489"/>
                          <a:pt x="25899" y="59419"/>
                          <a:pt x="23454" y="42916"/>
                        </a:cubicBezTo>
                        <a:cubicBezTo>
                          <a:pt x="21009" y="26413"/>
                          <a:pt x="14679" y="9081"/>
                          <a:pt x="665" y="0"/>
                        </a:cubicBezTo>
                        <a:cubicBezTo>
                          <a:pt x="-1955" y="21261"/>
                          <a:pt x="3590" y="42654"/>
                          <a:pt x="9920" y="63130"/>
                        </a:cubicBezTo>
                        <a:cubicBezTo>
                          <a:pt x="22450" y="103776"/>
                          <a:pt x="38211" y="143504"/>
                          <a:pt x="46724" y="185154"/>
                        </a:cubicBezTo>
                        <a:cubicBezTo>
                          <a:pt x="55150" y="226280"/>
                          <a:pt x="55936" y="269764"/>
                          <a:pt x="40132" y="309274"/>
                        </a:cubicBezTo>
                        <a:cubicBezTo>
                          <a:pt x="74927" y="258500"/>
                          <a:pt x="73705" y="184368"/>
                          <a:pt x="47685" y="130276"/>
                        </a:cubicBezTo>
                        <a:close/>
                      </a:path>
                    </a:pathLst>
                  </a:custGeom>
                  <a:solidFill>
                    <a:srgbClr val="EAE7E8"/>
                  </a:solidFill>
                  <a:ln w="4365" cap="flat">
                    <a:noFill/>
                    <a:prstDash val="solid"/>
                    <a:miter/>
                  </a:ln>
                </p:spPr>
                <p:txBody>
                  <a:bodyPr rtlCol="0" anchor="ctr"/>
                  <a:lstStyle/>
                  <a:p>
                    <a:endParaRPr lang="th-TH"/>
                  </a:p>
                </p:txBody>
              </p:sp>
              <p:sp>
                <p:nvSpPr>
                  <p:cNvPr id="862" name="Freeform: Shape 861">
                    <a:extLst>
                      <a:ext uri="{FF2B5EF4-FFF2-40B4-BE49-F238E27FC236}">
                        <a16:creationId xmlns:a16="http://schemas.microsoft.com/office/drawing/2014/main" id="{4DE8BEA0-CA78-47B8-813C-107BB4D67A63}"/>
                      </a:ext>
                    </a:extLst>
                  </p:cNvPr>
                  <p:cNvSpPr/>
                  <p:nvPr/>
                </p:nvSpPr>
                <p:spPr>
                  <a:xfrm>
                    <a:off x="1535282" y="5202557"/>
                    <a:ext cx="189476" cy="118531"/>
                  </a:xfrm>
                  <a:custGeom>
                    <a:avLst/>
                    <a:gdLst>
                      <a:gd name="connsiteX0" fmla="*/ 55620 w 189476"/>
                      <a:gd name="connsiteY0" fmla="*/ 43484 h 118531"/>
                      <a:gd name="connsiteX1" fmla="*/ 34359 w 189476"/>
                      <a:gd name="connsiteY1" fmla="*/ 32918 h 118531"/>
                      <a:gd name="connsiteX2" fmla="*/ 66535 w 189476"/>
                      <a:gd name="connsiteY2" fmla="*/ 41781 h 118531"/>
                      <a:gd name="connsiteX3" fmla="*/ 0 w 189476"/>
                      <a:gd name="connsiteY3" fmla="*/ 0 h 118531"/>
                      <a:gd name="connsiteX4" fmla="*/ 40296 w 189476"/>
                      <a:gd name="connsiteY4" fmla="*/ 4584 h 118531"/>
                      <a:gd name="connsiteX5" fmla="*/ 60947 w 189476"/>
                      <a:gd name="connsiteY5" fmla="*/ 8601 h 118531"/>
                      <a:gd name="connsiteX6" fmla="*/ 89150 w 189476"/>
                      <a:gd name="connsiteY6" fmla="*/ 28116 h 118531"/>
                      <a:gd name="connsiteX7" fmla="*/ 189476 w 189476"/>
                      <a:gd name="connsiteY7" fmla="*/ 118532 h 118531"/>
                      <a:gd name="connsiteX8" fmla="*/ 146560 w 189476"/>
                      <a:gd name="connsiteY8" fmla="*/ 96135 h 118531"/>
                      <a:gd name="connsiteX9" fmla="*/ 95437 w 189476"/>
                      <a:gd name="connsiteY9" fmla="*/ 65662 h 118531"/>
                      <a:gd name="connsiteX10" fmla="*/ 655 w 189476"/>
                      <a:gd name="connsiteY10" fmla="*/ 47151 h 118531"/>
                      <a:gd name="connsiteX11" fmla="*/ 55620 w 189476"/>
                      <a:gd name="connsiteY11" fmla="*/ 43484 h 118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76" h="118531">
                        <a:moveTo>
                          <a:pt x="55620" y="43484"/>
                        </a:moveTo>
                        <a:cubicBezTo>
                          <a:pt x="48548" y="39947"/>
                          <a:pt x="41432" y="36455"/>
                          <a:pt x="34359" y="32918"/>
                        </a:cubicBezTo>
                        <a:cubicBezTo>
                          <a:pt x="45099" y="35887"/>
                          <a:pt x="55839" y="38812"/>
                          <a:pt x="66535" y="41781"/>
                        </a:cubicBezTo>
                        <a:cubicBezTo>
                          <a:pt x="48417" y="22484"/>
                          <a:pt x="25234" y="7946"/>
                          <a:pt x="0" y="0"/>
                        </a:cubicBezTo>
                        <a:cubicBezTo>
                          <a:pt x="13447" y="1528"/>
                          <a:pt x="26850" y="3056"/>
                          <a:pt x="40296" y="4584"/>
                        </a:cubicBezTo>
                        <a:cubicBezTo>
                          <a:pt x="47282" y="5370"/>
                          <a:pt x="54354" y="6200"/>
                          <a:pt x="60947" y="8601"/>
                        </a:cubicBezTo>
                        <a:cubicBezTo>
                          <a:pt x="71774" y="12530"/>
                          <a:pt x="80593" y="20432"/>
                          <a:pt x="89150" y="28116"/>
                        </a:cubicBezTo>
                        <a:cubicBezTo>
                          <a:pt x="122592" y="58240"/>
                          <a:pt x="156034" y="88408"/>
                          <a:pt x="189476" y="118532"/>
                        </a:cubicBezTo>
                        <a:cubicBezTo>
                          <a:pt x="182011" y="111809"/>
                          <a:pt x="157431" y="104081"/>
                          <a:pt x="146560" y="96135"/>
                        </a:cubicBezTo>
                        <a:cubicBezTo>
                          <a:pt x="130582" y="84435"/>
                          <a:pt x="114996" y="71032"/>
                          <a:pt x="95437" y="65662"/>
                        </a:cubicBezTo>
                        <a:cubicBezTo>
                          <a:pt x="63654" y="56930"/>
                          <a:pt x="32263" y="61121"/>
                          <a:pt x="655" y="47151"/>
                        </a:cubicBezTo>
                        <a:cubicBezTo>
                          <a:pt x="18817" y="45099"/>
                          <a:pt x="37284" y="44531"/>
                          <a:pt x="55620" y="43484"/>
                        </a:cubicBezTo>
                        <a:close/>
                      </a:path>
                    </a:pathLst>
                  </a:custGeom>
                  <a:solidFill>
                    <a:srgbClr val="EAE7E8"/>
                  </a:solidFill>
                  <a:ln w="4365" cap="flat">
                    <a:noFill/>
                    <a:prstDash val="solid"/>
                    <a:miter/>
                  </a:ln>
                </p:spPr>
                <p:txBody>
                  <a:bodyPr rtlCol="0" anchor="ctr"/>
                  <a:lstStyle/>
                  <a:p>
                    <a:endParaRPr lang="th-TH"/>
                  </a:p>
                </p:txBody>
              </p:sp>
            </p:grpSp>
            <p:sp>
              <p:nvSpPr>
                <p:cNvPr id="839" name="Freeform: Shape 838">
                  <a:extLst>
                    <a:ext uri="{FF2B5EF4-FFF2-40B4-BE49-F238E27FC236}">
                      <a16:creationId xmlns:a16="http://schemas.microsoft.com/office/drawing/2014/main" id="{F3FFE03D-5376-4084-B982-7747B839D6A7}"/>
                    </a:ext>
                  </a:extLst>
                </p:cNvPr>
                <p:cNvSpPr/>
                <p:nvPr/>
              </p:nvSpPr>
              <p:spPr>
                <a:xfrm>
                  <a:off x="1879701" y="5353658"/>
                  <a:ext cx="122695" cy="76171"/>
                </a:xfrm>
                <a:custGeom>
                  <a:avLst/>
                  <a:gdLst>
                    <a:gd name="connsiteX0" fmla="*/ 104256 w 122695"/>
                    <a:gd name="connsiteY0" fmla="*/ 76009 h 76171"/>
                    <a:gd name="connsiteX1" fmla="*/ 119623 w 122695"/>
                    <a:gd name="connsiteY1" fmla="*/ 64352 h 76171"/>
                    <a:gd name="connsiteX2" fmla="*/ 119536 w 122695"/>
                    <a:gd name="connsiteY2" fmla="*/ 46409 h 76171"/>
                    <a:gd name="connsiteX3" fmla="*/ 111721 w 122695"/>
                    <a:gd name="connsiteY3" fmla="*/ 42087 h 76171"/>
                    <a:gd name="connsiteX4" fmla="*/ 0 w 122695"/>
                    <a:gd name="connsiteY4" fmla="*/ 0 h 76171"/>
                    <a:gd name="connsiteX5" fmla="*/ 65094 w 122695"/>
                    <a:gd name="connsiteY5" fmla="*/ 44531 h 76171"/>
                    <a:gd name="connsiteX6" fmla="*/ 23532 w 122695"/>
                    <a:gd name="connsiteY6" fmla="*/ 40209 h 76171"/>
                    <a:gd name="connsiteX7" fmla="*/ 104256 w 122695"/>
                    <a:gd name="connsiteY7" fmla="*/ 76009 h 7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695" h="76171">
                      <a:moveTo>
                        <a:pt x="104256" y="76009"/>
                      </a:moveTo>
                      <a:cubicBezTo>
                        <a:pt x="109975" y="72909"/>
                        <a:pt x="115912" y="69679"/>
                        <a:pt x="119623" y="64352"/>
                      </a:cubicBezTo>
                      <a:cubicBezTo>
                        <a:pt x="123334" y="59026"/>
                        <a:pt x="124120" y="51036"/>
                        <a:pt x="119536" y="46409"/>
                      </a:cubicBezTo>
                      <a:cubicBezTo>
                        <a:pt x="117440" y="44269"/>
                        <a:pt x="114515" y="43134"/>
                        <a:pt x="111721" y="42087"/>
                      </a:cubicBezTo>
                      <a:cubicBezTo>
                        <a:pt x="74481" y="28072"/>
                        <a:pt x="37240" y="14014"/>
                        <a:pt x="0" y="0"/>
                      </a:cubicBezTo>
                      <a:cubicBezTo>
                        <a:pt x="17114" y="20389"/>
                        <a:pt x="39904" y="35975"/>
                        <a:pt x="65094" y="44531"/>
                      </a:cubicBezTo>
                      <a:cubicBezTo>
                        <a:pt x="57192" y="56756"/>
                        <a:pt x="32700" y="44139"/>
                        <a:pt x="23532" y="40209"/>
                      </a:cubicBezTo>
                      <a:cubicBezTo>
                        <a:pt x="32525" y="44750"/>
                        <a:pt x="99104" y="78803"/>
                        <a:pt x="104256" y="76009"/>
                      </a:cubicBezTo>
                      <a:close/>
                    </a:path>
                  </a:pathLst>
                </a:custGeom>
                <a:solidFill>
                  <a:srgbClr val="666822"/>
                </a:solidFill>
                <a:ln w="4365" cap="flat">
                  <a:noFill/>
                  <a:prstDash val="solid"/>
                  <a:miter/>
                </a:ln>
              </p:spPr>
              <p:txBody>
                <a:bodyPr rtlCol="0" anchor="ctr"/>
                <a:lstStyle/>
                <a:p>
                  <a:endParaRPr lang="th-TH"/>
                </a:p>
              </p:txBody>
            </p:sp>
            <p:sp>
              <p:nvSpPr>
                <p:cNvPr id="840" name="Freeform: Shape 839">
                  <a:extLst>
                    <a:ext uri="{FF2B5EF4-FFF2-40B4-BE49-F238E27FC236}">
                      <a16:creationId xmlns:a16="http://schemas.microsoft.com/office/drawing/2014/main" id="{5D53BDDC-FE95-40B3-AEC8-96F0C893B286}"/>
                    </a:ext>
                  </a:extLst>
                </p:cNvPr>
                <p:cNvSpPr/>
                <p:nvPr/>
              </p:nvSpPr>
              <p:spPr>
                <a:xfrm>
                  <a:off x="1971252" y="5399903"/>
                  <a:ext cx="223486" cy="159210"/>
                </a:xfrm>
                <a:custGeom>
                  <a:avLst/>
                  <a:gdLst>
                    <a:gd name="connsiteX0" fmla="*/ 5239 w 223486"/>
                    <a:gd name="connsiteY0" fmla="*/ 16798 h 159210"/>
                    <a:gd name="connsiteX1" fmla="*/ 208686 w 223486"/>
                    <a:gd name="connsiteY1" fmla="*/ 159210 h 159210"/>
                    <a:gd name="connsiteX2" fmla="*/ 223486 w 223486"/>
                    <a:gd name="connsiteY2" fmla="*/ 151527 h 159210"/>
                    <a:gd name="connsiteX3" fmla="*/ 0 w 223486"/>
                    <a:gd name="connsiteY3" fmla="*/ 33 h 159210"/>
                    <a:gd name="connsiteX4" fmla="*/ 5239 w 223486"/>
                    <a:gd name="connsiteY4" fmla="*/ 16798 h 159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86" h="159210">
                      <a:moveTo>
                        <a:pt x="5239" y="16798"/>
                      </a:moveTo>
                      <a:cubicBezTo>
                        <a:pt x="5239" y="16798"/>
                        <a:pt x="112638" y="9681"/>
                        <a:pt x="208686" y="159210"/>
                      </a:cubicBezTo>
                      <a:lnTo>
                        <a:pt x="223486" y="151527"/>
                      </a:lnTo>
                      <a:cubicBezTo>
                        <a:pt x="223486" y="151527"/>
                        <a:pt x="144639" y="-2587"/>
                        <a:pt x="0" y="33"/>
                      </a:cubicBezTo>
                      <a:lnTo>
                        <a:pt x="5239" y="16798"/>
                      </a:lnTo>
                      <a:close/>
                    </a:path>
                  </a:pathLst>
                </a:custGeom>
                <a:solidFill>
                  <a:srgbClr val="666822"/>
                </a:solidFill>
                <a:ln w="4365" cap="flat">
                  <a:noFill/>
                  <a:prstDash val="solid"/>
                  <a:miter/>
                </a:ln>
              </p:spPr>
              <p:txBody>
                <a:bodyPr rtlCol="0" anchor="ctr"/>
                <a:lstStyle/>
                <a:p>
                  <a:endParaRPr lang="th-TH"/>
                </a:p>
              </p:txBody>
            </p:sp>
            <p:sp>
              <p:nvSpPr>
                <p:cNvPr id="841" name="Freeform: Shape 840">
                  <a:extLst>
                    <a:ext uri="{FF2B5EF4-FFF2-40B4-BE49-F238E27FC236}">
                      <a16:creationId xmlns:a16="http://schemas.microsoft.com/office/drawing/2014/main" id="{111828F1-0378-4314-9D32-E922D1E5D476}"/>
                    </a:ext>
                  </a:extLst>
                </p:cNvPr>
                <p:cNvSpPr/>
                <p:nvPr/>
              </p:nvSpPr>
              <p:spPr>
                <a:xfrm>
                  <a:off x="1956059" y="5393693"/>
                  <a:ext cx="112647" cy="50075"/>
                </a:xfrm>
                <a:custGeom>
                  <a:avLst/>
                  <a:gdLst>
                    <a:gd name="connsiteX0" fmla="*/ 5195 w 112647"/>
                    <a:gd name="connsiteY0" fmla="*/ 34097 h 50075"/>
                    <a:gd name="connsiteX1" fmla="*/ 37197 w 112647"/>
                    <a:gd name="connsiteY1" fmla="*/ 35887 h 50075"/>
                    <a:gd name="connsiteX2" fmla="*/ 43920 w 112647"/>
                    <a:gd name="connsiteY2" fmla="*/ 29906 h 50075"/>
                    <a:gd name="connsiteX3" fmla="*/ 60685 w 112647"/>
                    <a:gd name="connsiteY3" fmla="*/ 29600 h 50075"/>
                    <a:gd name="connsiteX4" fmla="*/ 104649 w 112647"/>
                    <a:gd name="connsiteY4" fmla="*/ 41824 h 50075"/>
                    <a:gd name="connsiteX5" fmla="*/ 112332 w 112647"/>
                    <a:gd name="connsiteY5" fmla="*/ 50076 h 50075"/>
                    <a:gd name="connsiteX6" fmla="*/ 18642 w 112647"/>
                    <a:gd name="connsiteY6" fmla="*/ 0 h 50075"/>
                    <a:gd name="connsiteX7" fmla="*/ 28378 w 112647"/>
                    <a:gd name="connsiteY7" fmla="*/ 18249 h 50075"/>
                    <a:gd name="connsiteX8" fmla="*/ 17201 w 112647"/>
                    <a:gd name="connsiteY8" fmla="*/ 33006 h 50075"/>
                    <a:gd name="connsiteX9" fmla="*/ 0 w 112647"/>
                    <a:gd name="connsiteY9" fmla="*/ 24667 h 5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647" h="50075">
                      <a:moveTo>
                        <a:pt x="5195" y="34097"/>
                      </a:moveTo>
                      <a:cubicBezTo>
                        <a:pt x="12705" y="25627"/>
                        <a:pt x="27374" y="41519"/>
                        <a:pt x="37197" y="35887"/>
                      </a:cubicBezTo>
                      <a:cubicBezTo>
                        <a:pt x="39816" y="34403"/>
                        <a:pt x="41432" y="31608"/>
                        <a:pt x="43920" y="29906"/>
                      </a:cubicBezTo>
                      <a:cubicBezTo>
                        <a:pt x="48679" y="26631"/>
                        <a:pt x="55097" y="28028"/>
                        <a:pt x="60685" y="29600"/>
                      </a:cubicBezTo>
                      <a:cubicBezTo>
                        <a:pt x="75354" y="33660"/>
                        <a:pt x="90023" y="37764"/>
                        <a:pt x="104649" y="41824"/>
                      </a:cubicBezTo>
                      <a:cubicBezTo>
                        <a:pt x="108752" y="42959"/>
                        <a:pt x="113991" y="46103"/>
                        <a:pt x="112332" y="50076"/>
                      </a:cubicBezTo>
                      <a:cubicBezTo>
                        <a:pt x="79196" y="37328"/>
                        <a:pt x="47631" y="20476"/>
                        <a:pt x="18642" y="0"/>
                      </a:cubicBezTo>
                      <a:cubicBezTo>
                        <a:pt x="23051" y="5457"/>
                        <a:pt x="27592" y="11307"/>
                        <a:pt x="28378" y="18249"/>
                      </a:cubicBezTo>
                      <a:cubicBezTo>
                        <a:pt x="29120" y="25191"/>
                        <a:pt x="24187" y="33224"/>
                        <a:pt x="17201" y="33006"/>
                      </a:cubicBezTo>
                      <a:cubicBezTo>
                        <a:pt x="10740" y="32787"/>
                        <a:pt x="6287" y="26151"/>
                        <a:pt x="0" y="24667"/>
                      </a:cubicBezTo>
                    </a:path>
                  </a:pathLst>
                </a:custGeom>
                <a:solidFill>
                  <a:srgbClr val="213F00">
                    <a:alpha val="50000"/>
                  </a:srgbClr>
                </a:solidFill>
                <a:ln w="4365" cap="flat">
                  <a:noFill/>
                  <a:prstDash val="solid"/>
                  <a:miter/>
                </a:ln>
              </p:spPr>
              <p:txBody>
                <a:bodyPr rtlCol="0" anchor="ctr"/>
                <a:lstStyle/>
                <a:p>
                  <a:endParaRPr lang="th-TH"/>
                </a:p>
              </p:txBody>
            </p:sp>
            <p:sp>
              <p:nvSpPr>
                <p:cNvPr id="842" name="Freeform: Shape 841">
                  <a:extLst>
                    <a:ext uri="{FF2B5EF4-FFF2-40B4-BE49-F238E27FC236}">
                      <a16:creationId xmlns:a16="http://schemas.microsoft.com/office/drawing/2014/main" id="{3F9DEC3F-F600-4DC1-AB20-20D53CC1D5B3}"/>
                    </a:ext>
                  </a:extLst>
                </p:cNvPr>
                <p:cNvSpPr/>
                <p:nvPr/>
              </p:nvSpPr>
              <p:spPr>
                <a:xfrm>
                  <a:off x="2063895" y="5435648"/>
                  <a:ext cx="121709" cy="115912"/>
                </a:xfrm>
                <a:custGeom>
                  <a:avLst/>
                  <a:gdLst>
                    <a:gd name="connsiteX0" fmla="*/ 0 w 121709"/>
                    <a:gd name="connsiteY0" fmla="*/ 0 h 115912"/>
                    <a:gd name="connsiteX1" fmla="*/ 87273 w 121709"/>
                    <a:gd name="connsiteY1" fmla="*/ 71075 h 115912"/>
                    <a:gd name="connsiteX2" fmla="*/ 106439 w 121709"/>
                    <a:gd name="connsiteY2" fmla="*/ 95131 h 115912"/>
                    <a:gd name="connsiteX3" fmla="*/ 121675 w 121709"/>
                    <a:gd name="connsiteY3" fmla="*/ 115912 h 115912"/>
                    <a:gd name="connsiteX4" fmla="*/ 70115 w 121709"/>
                    <a:gd name="connsiteY4" fmla="*/ 59768 h 115912"/>
                    <a:gd name="connsiteX5" fmla="*/ 0 w 121709"/>
                    <a:gd name="connsiteY5" fmla="*/ 0 h 11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709" h="115912">
                      <a:moveTo>
                        <a:pt x="0" y="0"/>
                      </a:moveTo>
                      <a:cubicBezTo>
                        <a:pt x="37546" y="8513"/>
                        <a:pt x="66535" y="38637"/>
                        <a:pt x="87273" y="71075"/>
                      </a:cubicBezTo>
                      <a:cubicBezTo>
                        <a:pt x="92817" y="79764"/>
                        <a:pt x="98187" y="88975"/>
                        <a:pt x="106439" y="95131"/>
                      </a:cubicBezTo>
                      <a:cubicBezTo>
                        <a:pt x="115607" y="101942"/>
                        <a:pt x="122243" y="103819"/>
                        <a:pt x="121675" y="115912"/>
                      </a:cubicBezTo>
                      <a:cubicBezTo>
                        <a:pt x="103251" y="109538"/>
                        <a:pt x="85395" y="75703"/>
                        <a:pt x="70115" y="59768"/>
                      </a:cubicBezTo>
                      <a:cubicBezTo>
                        <a:pt x="48897" y="37546"/>
                        <a:pt x="25365" y="17507"/>
                        <a:pt x="0" y="0"/>
                      </a:cubicBezTo>
                      <a:close/>
                    </a:path>
                  </a:pathLst>
                </a:custGeom>
                <a:solidFill>
                  <a:srgbClr val="213F00">
                    <a:alpha val="50000"/>
                  </a:srgbClr>
                </a:solidFill>
                <a:ln w="4365" cap="flat">
                  <a:noFill/>
                  <a:prstDash val="solid"/>
                  <a:miter/>
                </a:ln>
              </p:spPr>
              <p:txBody>
                <a:bodyPr rtlCol="0" anchor="ctr"/>
                <a:lstStyle/>
                <a:p>
                  <a:endParaRPr lang="th-TH"/>
                </a:p>
              </p:txBody>
            </p:sp>
          </p:grpSp>
          <p:grpSp>
            <p:nvGrpSpPr>
              <p:cNvPr id="817" name="Graphic 4">
                <a:extLst>
                  <a:ext uri="{FF2B5EF4-FFF2-40B4-BE49-F238E27FC236}">
                    <a16:creationId xmlns:a16="http://schemas.microsoft.com/office/drawing/2014/main" id="{9F43F82A-97E1-4BBF-864F-84376AF46953}"/>
                  </a:ext>
                </a:extLst>
              </p:cNvPr>
              <p:cNvGrpSpPr/>
              <p:nvPr/>
            </p:nvGrpSpPr>
            <p:grpSpPr>
              <a:xfrm rot="5129528">
                <a:off x="408519" y="3879403"/>
                <a:ext cx="434404" cy="578798"/>
                <a:chOff x="8094246" y="2638689"/>
                <a:chExt cx="1625594" cy="2165933"/>
              </a:xfrm>
            </p:grpSpPr>
            <p:pic>
              <p:nvPicPr>
                <p:cNvPr id="818" name="Picture 817">
                  <a:extLst>
                    <a:ext uri="{FF2B5EF4-FFF2-40B4-BE49-F238E27FC236}">
                      <a16:creationId xmlns:a16="http://schemas.microsoft.com/office/drawing/2014/main" id="{07212CEE-8754-4042-A38D-8C001FFF8CDD}"/>
                    </a:ext>
                  </a:extLst>
                </p:cNvPr>
                <p:cNvPicPr>
                  <a:picLocks noChangeAspect="1"/>
                </p:cNvPicPr>
                <p:nvPr/>
              </p:nvPicPr>
              <p:blipFill>
                <a:blip r:embed="rId3"/>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819" name="Picture 818">
                  <a:extLst>
                    <a:ext uri="{FF2B5EF4-FFF2-40B4-BE49-F238E27FC236}">
                      <a16:creationId xmlns:a16="http://schemas.microsoft.com/office/drawing/2014/main" id="{8C3DD22A-0B3F-4A87-B34B-6C3AED61CB5D}"/>
                    </a:ext>
                  </a:extLst>
                </p:cNvPr>
                <p:cNvPicPr>
                  <a:picLocks noChangeAspect="1"/>
                </p:cNvPicPr>
                <p:nvPr/>
              </p:nvPicPr>
              <p:blipFill>
                <a:blip r:embed="rId4"/>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820" name="Picture 819">
                  <a:extLst>
                    <a:ext uri="{FF2B5EF4-FFF2-40B4-BE49-F238E27FC236}">
                      <a16:creationId xmlns:a16="http://schemas.microsoft.com/office/drawing/2014/main" id="{23011BAE-0070-47DB-9FA2-38827D0AC47B}"/>
                    </a:ext>
                  </a:extLst>
                </p:cNvPr>
                <p:cNvPicPr>
                  <a:picLocks noChangeAspect="1"/>
                </p:cNvPicPr>
                <p:nvPr/>
              </p:nvPicPr>
              <p:blipFill>
                <a:blip r:embed="rId5"/>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821" name="Picture 820">
                  <a:extLst>
                    <a:ext uri="{FF2B5EF4-FFF2-40B4-BE49-F238E27FC236}">
                      <a16:creationId xmlns:a16="http://schemas.microsoft.com/office/drawing/2014/main" id="{347C7EB8-F0E7-4BE6-9372-F992AF1C09B1}"/>
                    </a:ext>
                  </a:extLst>
                </p:cNvPr>
                <p:cNvPicPr>
                  <a:picLocks noChangeAspect="1"/>
                </p:cNvPicPr>
                <p:nvPr/>
              </p:nvPicPr>
              <p:blipFill>
                <a:blip r:embed="rId6"/>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822" name="Graphic 4">
                  <a:extLst>
                    <a:ext uri="{FF2B5EF4-FFF2-40B4-BE49-F238E27FC236}">
                      <a16:creationId xmlns:a16="http://schemas.microsoft.com/office/drawing/2014/main" id="{610E03E1-4C74-415A-82C6-A98F7720F839}"/>
                    </a:ext>
                  </a:extLst>
                </p:cNvPr>
                <p:cNvGrpSpPr/>
                <p:nvPr/>
              </p:nvGrpSpPr>
              <p:grpSpPr>
                <a:xfrm>
                  <a:off x="8126300" y="3059970"/>
                  <a:ext cx="851720" cy="769295"/>
                  <a:chOff x="8126300" y="3059970"/>
                  <a:chExt cx="851720" cy="769295"/>
                </a:xfrm>
                <a:solidFill>
                  <a:srgbClr val="F2D5D0">
                    <a:alpha val="32000"/>
                  </a:srgbClr>
                </a:solidFill>
              </p:grpSpPr>
              <p:pic>
                <p:nvPicPr>
                  <p:cNvPr id="836" name="Picture 835">
                    <a:extLst>
                      <a:ext uri="{FF2B5EF4-FFF2-40B4-BE49-F238E27FC236}">
                        <a16:creationId xmlns:a16="http://schemas.microsoft.com/office/drawing/2014/main" id="{FEDDF4EB-FEE8-4500-80CB-D7DB2F2F5BF5}"/>
                      </a:ext>
                    </a:extLst>
                  </p:cNvPr>
                  <p:cNvPicPr>
                    <a:picLocks noChangeAspect="1"/>
                  </p:cNvPicPr>
                  <p:nvPr/>
                </p:nvPicPr>
                <p:blipFill>
                  <a:blip r:embed="rId7"/>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837" name="Freeform: Shape 836">
                    <a:extLst>
                      <a:ext uri="{FF2B5EF4-FFF2-40B4-BE49-F238E27FC236}">
                        <a16:creationId xmlns:a16="http://schemas.microsoft.com/office/drawing/2014/main" id="{E7606770-9CE6-491A-BA69-0F779809F511}"/>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823" name="Picture 822">
                  <a:extLst>
                    <a:ext uri="{FF2B5EF4-FFF2-40B4-BE49-F238E27FC236}">
                      <a16:creationId xmlns:a16="http://schemas.microsoft.com/office/drawing/2014/main" id="{AD48FE5B-BFD1-430D-B725-8C78A2FED0BE}"/>
                    </a:ext>
                  </a:extLst>
                </p:cNvPr>
                <p:cNvPicPr>
                  <a:picLocks noChangeAspect="1"/>
                </p:cNvPicPr>
                <p:nvPr/>
              </p:nvPicPr>
              <p:blipFill>
                <a:blip r:embed="rId8"/>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824" name="Picture 823">
                  <a:extLst>
                    <a:ext uri="{FF2B5EF4-FFF2-40B4-BE49-F238E27FC236}">
                      <a16:creationId xmlns:a16="http://schemas.microsoft.com/office/drawing/2014/main" id="{BAC94CE1-DE92-4552-8C41-E454440A34AF}"/>
                    </a:ext>
                  </a:extLst>
                </p:cNvPr>
                <p:cNvPicPr>
                  <a:picLocks noChangeAspect="1"/>
                </p:cNvPicPr>
                <p:nvPr/>
              </p:nvPicPr>
              <p:blipFill>
                <a:blip r:embed="rId9"/>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825" name="Picture 824">
                  <a:extLst>
                    <a:ext uri="{FF2B5EF4-FFF2-40B4-BE49-F238E27FC236}">
                      <a16:creationId xmlns:a16="http://schemas.microsoft.com/office/drawing/2014/main" id="{70AD4366-8F6C-4EBE-A728-028EF799D99D}"/>
                    </a:ext>
                  </a:extLst>
                </p:cNvPr>
                <p:cNvPicPr>
                  <a:picLocks noChangeAspect="1"/>
                </p:cNvPicPr>
                <p:nvPr/>
              </p:nvPicPr>
              <p:blipFill>
                <a:blip r:embed="rId10"/>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826" name="Picture 825">
                  <a:extLst>
                    <a:ext uri="{FF2B5EF4-FFF2-40B4-BE49-F238E27FC236}">
                      <a16:creationId xmlns:a16="http://schemas.microsoft.com/office/drawing/2014/main" id="{44DAEC16-51BA-4630-B2CC-6E96F12B5F5E}"/>
                    </a:ext>
                  </a:extLst>
                </p:cNvPr>
                <p:cNvPicPr>
                  <a:picLocks noChangeAspect="1"/>
                </p:cNvPicPr>
                <p:nvPr/>
              </p:nvPicPr>
              <p:blipFill>
                <a:blip r:embed="rId11"/>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827" name="Picture 826">
                  <a:extLst>
                    <a:ext uri="{FF2B5EF4-FFF2-40B4-BE49-F238E27FC236}">
                      <a16:creationId xmlns:a16="http://schemas.microsoft.com/office/drawing/2014/main" id="{D4E66F00-7C7E-4497-9F51-DA40D45A5BAA}"/>
                    </a:ext>
                  </a:extLst>
                </p:cNvPr>
                <p:cNvPicPr>
                  <a:picLocks noChangeAspect="1"/>
                </p:cNvPicPr>
                <p:nvPr/>
              </p:nvPicPr>
              <p:blipFill>
                <a:blip r:embed="rId12"/>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828" name="Picture 827">
                  <a:extLst>
                    <a:ext uri="{FF2B5EF4-FFF2-40B4-BE49-F238E27FC236}">
                      <a16:creationId xmlns:a16="http://schemas.microsoft.com/office/drawing/2014/main" id="{C224D088-3A82-41D1-A6DD-02815FCB0B63}"/>
                    </a:ext>
                  </a:extLst>
                </p:cNvPr>
                <p:cNvPicPr>
                  <a:picLocks noChangeAspect="1"/>
                </p:cNvPicPr>
                <p:nvPr/>
              </p:nvPicPr>
              <p:blipFill>
                <a:blip r:embed="rId13"/>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829" name="Picture 828">
                  <a:extLst>
                    <a:ext uri="{FF2B5EF4-FFF2-40B4-BE49-F238E27FC236}">
                      <a16:creationId xmlns:a16="http://schemas.microsoft.com/office/drawing/2014/main" id="{6409E839-A50E-40AA-B253-EE33EC998278}"/>
                    </a:ext>
                  </a:extLst>
                </p:cNvPr>
                <p:cNvPicPr>
                  <a:picLocks noChangeAspect="1"/>
                </p:cNvPicPr>
                <p:nvPr/>
              </p:nvPicPr>
              <p:blipFill>
                <a:blip r:embed="rId14"/>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830" name="Graphic 4">
                  <a:extLst>
                    <a:ext uri="{FF2B5EF4-FFF2-40B4-BE49-F238E27FC236}">
                      <a16:creationId xmlns:a16="http://schemas.microsoft.com/office/drawing/2014/main" id="{167253D1-2EC4-41D8-A35E-92559D021A8A}"/>
                    </a:ext>
                  </a:extLst>
                </p:cNvPr>
                <p:cNvGrpSpPr/>
                <p:nvPr/>
              </p:nvGrpSpPr>
              <p:grpSpPr>
                <a:xfrm>
                  <a:off x="8945966" y="3252294"/>
                  <a:ext cx="406296" cy="636500"/>
                  <a:chOff x="8945966" y="3252294"/>
                  <a:chExt cx="406296" cy="636500"/>
                </a:xfrm>
                <a:solidFill>
                  <a:srgbClr val="EDCBC3">
                    <a:alpha val="26000"/>
                  </a:srgbClr>
                </a:solidFill>
              </p:grpSpPr>
              <p:pic>
                <p:nvPicPr>
                  <p:cNvPr id="831" name="Picture 830">
                    <a:extLst>
                      <a:ext uri="{FF2B5EF4-FFF2-40B4-BE49-F238E27FC236}">
                        <a16:creationId xmlns:a16="http://schemas.microsoft.com/office/drawing/2014/main" id="{E06B5324-8BD6-4211-B629-DB6CCC42A7D5}"/>
                      </a:ext>
                    </a:extLst>
                  </p:cNvPr>
                  <p:cNvPicPr>
                    <a:picLocks noChangeAspect="1"/>
                  </p:cNvPicPr>
                  <p:nvPr/>
                </p:nvPicPr>
                <p:blipFill>
                  <a:blip r:embed="rId15"/>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832" name="Freeform: Shape 831">
                    <a:extLst>
                      <a:ext uri="{FF2B5EF4-FFF2-40B4-BE49-F238E27FC236}">
                        <a16:creationId xmlns:a16="http://schemas.microsoft.com/office/drawing/2014/main" id="{5CD6D14E-60A1-45C4-B5B9-B5BCF035322D}"/>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833" name="Freeform: Shape 832">
                    <a:extLst>
                      <a:ext uri="{FF2B5EF4-FFF2-40B4-BE49-F238E27FC236}">
                        <a16:creationId xmlns:a16="http://schemas.microsoft.com/office/drawing/2014/main" id="{231AB45D-AD06-4D62-98AE-BD8028C207DB}"/>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834" name="Freeform: Shape 833">
                    <a:extLst>
                      <a:ext uri="{FF2B5EF4-FFF2-40B4-BE49-F238E27FC236}">
                        <a16:creationId xmlns:a16="http://schemas.microsoft.com/office/drawing/2014/main" id="{8CE13922-93C6-45A3-AEA7-359A70CFF3A3}"/>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835" name="Freeform: Shape 834">
                    <a:extLst>
                      <a:ext uri="{FF2B5EF4-FFF2-40B4-BE49-F238E27FC236}">
                        <a16:creationId xmlns:a16="http://schemas.microsoft.com/office/drawing/2014/main" id="{7173E181-CD2B-464D-9F8A-E5E5A9C93DA6}"/>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grpSp>
          <p:nvGrpSpPr>
            <p:cNvPr id="8" name="Graphic 3339">
              <a:extLst>
                <a:ext uri="{FF2B5EF4-FFF2-40B4-BE49-F238E27FC236}">
                  <a16:creationId xmlns:a16="http://schemas.microsoft.com/office/drawing/2014/main" id="{8096B8D6-8DB7-4CB1-8760-1AA75188ADCE}"/>
                </a:ext>
              </a:extLst>
            </p:cNvPr>
            <p:cNvGrpSpPr/>
            <p:nvPr/>
          </p:nvGrpSpPr>
          <p:grpSpPr>
            <a:xfrm rot="16200000">
              <a:off x="4929080" y="3927793"/>
              <a:ext cx="1150845" cy="2198442"/>
              <a:chOff x="4830056" y="4928236"/>
              <a:chExt cx="1150845" cy="2198442"/>
            </a:xfrm>
          </p:grpSpPr>
          <p:pic>
            <p:nvPicPr>
              <p:cNvPr id="642" name="Picture 641">
                <a:extLst>
                  <a:ext uri="{FF2B5EF4-FFF2-40B4-BE49-F238E27FC236}">
                    <a16:creationId xmlns:a16="http://schemas.microsoft.com/office/drawing/2014/main" id="{2C536B9B-8A43-4385-A7BE-D2B156C55E6B}"/>
                  </a:ext>
                </a:extLst>
              </p:cNvPr>
              <p:cNvPicPr>
                <a:picLocks noChangeAspect="1"/>
              </p:cNvPicPr>
              <p:nvPr/>
            </p:nvPicPr>
            <p:blipFill>
              <a:blip r:embed="rId16"/>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643" name="Graphic 3339">
                <a:extLst>
                  <a:ext uri="{FF2B5EF4-FFF2-40B4-BE49-F238E27FC236}">
                    <a16:creationId xmlns:a16="http://schemas.microsoft.com/office/drawing/2014/main" id="{E669F840-6523-4205-B7AB-B3D379F4B6F4}"/>
                  </a:ext>
                </a:extLst>
              </p:cNvPr>
              <p:cNvGrpSpPr/>
              <p:nvPr/>
            </p:nvGrpSpPr>
            <p:grpSpPr>
              <a:xfrm>
                <a:off x="5406217" y="5705856"/>
                <a:ext cx="463040" cy="395485"/>
                <a:chOff x="5406217" y="5705856"/>
                <a:chExt cx="463040" cy="395485"/>
              </a:xfrm>
            </p:grpSpPr>
            <p:sp>
              <p:nvSpPr>
                <p:cNvPr id="800" name="Freeform: Shape 799">
                  <a:extLst>
                    <a:ext uri="{FF2B5EF4-FFF2-40B4-BE49-F238E27FC236}">
                      <a16:creationId xmlns:a16="http://schemas.microsoft.com/office/drawing/2014/main" id="{A1D0BB9A-D26D-4F39-AC58-0E1F8E73D214}"/>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801" name="Picture 800">
                  <a:extLst>
                    <a:ext uri="{FF2B5EF4-FFF2-40B4-BE49-F238E27FC236}">
                      <a16:creationId xmlns:a16="http://schemas.microsoft.com/office/drawing/2014/main" id="{3880B3DB-C2CA-4A36-9EA2-9EE92AC2C550}"/>
                    </a:ext>
                  </a:extLst>
                </p:cNvPr>
                <p:cNvPicPr>
                  <a:picLocks noChangeAspect="1"/>
                </p:cNvPicPr>
                <p:nvPr/>
              </p:nvPicPr>
              <p:blipFill>
                <a:blip r:embed="rId17"/>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802" name="Picture 801">
                  <a:extLst>
                    <a:ext uri="{FF2B5EF4-FFF2-40B4-BE49-F238E27FC236}">
                      <a16:creationId xmlns:a16="http://schemas.microsoft.com/office/drawing/2014/main" id="{182DE3B3-AF4C-4E6E-B8AF-19E7A06FDBEF}"/>
                    </a:ext>
                  </a:extLst>
                </p:cNvPr>
                <p:cNvPicPr>
                  <a:picLocks noChangeAspect="1"/>
                </p:cNvPicPr>
                <p:nvPr/>
              </p:nvPicPr>
              <p:blipFill>
                <a:blip r:embed="rId18"/>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803" name="Graphic 3339">
                  <a:extLst>
                    <a:ext uri="{FF2B5EF4-FFF2-40B4-BE49-F238E27FC236}">
                      <a16:creationId xmlns:a16="http://schemas.microsoft.com/office/drawing/2014/main" id="{701BF7AB-F86E-4E70-80A4-244B34662A04}"/>
                    </a:ext>
                  </a:extLst>
                </p:cNvPr>
                <p:cNvGrpSpPr/>
                <p:nvPr/>
              </p:nvGrpSpPr>
              <p:grpSpPr>
                <a:xfrm>
                  <a:off x="5461192" y="5756597"/>
                  <a:ext cx="350643" cy="318893"/>
                  <a:chOff x="5461192" y="5756597"/>
                  <a:chExt cx="350643" cy="318893"/>
                </a:xfrm>
              </p:grpSpPr>
              <p:sp>
                <p:nvSpPr>
                  <p:cNvPr id="804" name="Freeform: Shape 803">
                    <a:extLst>
                      <a:ext uri="{FF2B5EF4-FFF2-40B4-BE49-F238E27FC236}">
                        <a16:creationId xmlns:a16="http://schemas.microsoft.com/office/drawing/2014/main" id="{3FDA9062-1139-4773-AEB5-2BB2147A108D}"/>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805" name="Freeform: Shape 804">
                    <a:extLst>
                      <a:ext uri="{FF2B5EF4-FFF2-40B4-BE49-F238E27FC236}">
                        <a16:creationId xmlns:a16="http://schemas.microsoft.com/office/drawing/2014/main" id="{94E2D1E5-6A9C-4253-A05B-28B3B67B0B94}"/>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806" name="Freeform: Shape 805">
                    <a:extLst>
                      <a:ext uri="{FF2B5EF4-FFF2-40B4-BE49-F238E27FC236}">
                        <a16:creationId xmlns:a16="http://schemas.microsoft.com/office/drawing/2014/main" id="{6C1DC49F-310F-413A-8439-824F37F85081}"/>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807" name="Freeform: Shape 806">
                    <a:extLst>
                      <a:ext uri="{FF2B5EF4-FFF2-40B4-BE49-F238E27FC236}">
                        <a16:creationId xmlns:a16="http://schemas.microsoft.com/office/drawing/2014/main" id="{74151689-4CFA-427F-98BB-71D1E67A7AD8}"/>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808" name="Freeform: Shape 807">
                    <a:extLst>
                      <a:ext uri="{FF2B5EF4-FFF2-40B4-BE49-F238E27FC236}">
                        <a16:creationId xmlns:a16="http://schemas.microsoft.com/office/drawing/2014/main" id="{C2D7908B-AC9F-4A7D-86EE-781668DC6B8B}"/>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809" name="Freeform: Shape 808">
                    <a:extLst>
                      <a:ext uri="{FF2B5EF4-FFF2-40B4-BE49-F238E27FC236}">
                        <a16:creationId xmlns:a16="http://schemas.microsoft.com/office/drawing/2014/main" id="{9FF94C41-43A0-4B05-A179-96F20632CEFF}"/>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810" name="Freeform: Shape 809">
                    <a:extLst>
                      <a:ext uri="{FF2B5EF4-FFF2-40B4-BE49-F238E27FC236}">
                        <a16:creationId xmlns:a16="http://schemas.microsoft.com/office/drawing/2014/main" id="{15C7686D-6184-4EF9-B43A-D4E785BEC059}"/>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811" name="Freeform: Shape 810">
                    <a:extLst>
                      <a:ext uri="{FF2B5EF4-FFF2-40B4-BE49-F238E27FC236}">
                        <a16:creationId xmlns:a16="http://schemas.microsoft.com/office/drawing/2014/main" id="{943960F0-56D8-43F1-BB6D-1886F458F68D}"/>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812" name="Freeform: Shape 811">
                    <a:extLst>
                      <a:ext uri="{FF2B5EF4-FFF2-40B4-BE49-F238E27FC236}">
                        <a16:creationId xmlns:a16="http://schemas.microsoft.com/office/drawing/2014/main" id="{4983ABE4-3ECC-49DA-8A84-670CEC2EEE38}"/>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813" name="Freeform: Shape 812">
                    <a:extLst>
                      <a:ext uri="{FF2B5EF4-FFF2-40B4-BE49-F238E27FC236}">
                        <a16:creationId xmlns:a16="http://schemas.microsoft.com/office/drawing/2014/main" id="{64FDCCB8-F852-406C-BD8D-0162739D236A}"/>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814" name="Freeform: Shape 813">
                    <a:extLst>
                      <a:ext uri="{FF2B5EF4-FFF2-40B4-BE49-F238E27FC236}">
                        <a16:creationId xmlns:a16="http://schemas.microsoft.com/office/drawing/2014/main" id="{41BC6627-808D-4BDA-93D5-A735AB9EB305}"/>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815" name="Freeform: Shape 814">
                    <a:extLst>
                      <a:ext uri="{FF2B5EF4-FFF2-40B4-BE49-F238E27FC236}">
                        <a16:creationId xmlns:a16="http://schemas.microsoft.com/office/drawing/2014/main" id="{4B44F594-E0BD-4CAF-96FC-4CEA25CA2930}"/>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644" name="Graphic 3339">
                <a:extLst>
                  <a:ext uri="{FF2B5EF4-FFF2-40B4-BE49-F238E27FC236}">
                    <a16:creationId xmlns:a16="http://schemas.microsoft.com/office/drawing/2014/main" id="{ACC8E3C8-EDFF-4D62-B223-D8054F3EFFDB}"/>
                  </a:ext>
                </a:extLst>
              </p:cNvPr>
              <p:cNvGrpSpPr/>
              <p:nvPr/>
            </p:nvGrpSpPr>
            <p:grpSpPr>
              <a:xfrm>
                <a:off x="5318954" y="5399734"/>
                <a:ext cx="476606" cy="414474"/>
                <a:chOff x="5318954" y="5399734"/>
                <a:chExt cx="476606" cy="414474"/>
              </a:xfrm>
            </p:grpSpPr>
            <p:sp>
              <p:nvSpPr>
                <p:cNvPr id="784" name="Freeform: Shape 783">
                  <a:extLst>
                    <a:ext uri="{FF2B5EF4-FFF2-40B4-BE49-F238E27FC236}">
                      <a16:creationId xmlns:a16="http://schemas.microsoft.com/office/drawing/2014/main" id="{62074F67-988D-4040-8510-03C6C1333411}"/>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785" name="Picture 784">
                  <a:extLst>
                    <a:ext uri="{FF2B5EF4-FFF2-40B4-BE49-F238E27FC236}">
                      <a16:creationId xmlns:a16="http://schemas.microsoft.com/office/drawing/2014/main" id="{DD3FA312-7707-44FB-A50F-F0DEBDDADE12}"/>
                    </a:ext>
                  </a:extLst>
                </p:cNvPr>
                <p:cNvPicPr>
                  <a:picLocks noChangeAspect="1"/>
                </p:cNvPicPr>
                <p:nvPr/>
              </p:nvPicPr>
              <p:blipFill>
                <a:blip r:embed="rId19"/>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786" name="Picture 785">
                  <a:extLst>
                    <a:ext uri="{FF2B5EF4-FFF2-40B4-BE49-F238E27FC236}">
                      <a16:creationId xmlns:a16="http://schemas.microsoft.com/office/drawing/2014/main" id="{46246C5B-04E5-419C-9903-7628BED0B1B2}"/>
                    </a:ext>
                  </a:extLst>
                </p:cNvPr>
                <p:cNvPicPr>
                  <a:picLocks noChangeAspect="1"/>
                </p:cNvPicPr>
                <p:nvPr/>
              </p:nvPicPr>
              <p:blipFill>
                <a:blip r:embed="rId20"/>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787" name="Graphic 3339">
                  <a:extLst>
                    <a:ext uri="{FF2B5EF4-FFF2-40B4-BE49-F238E27FC236}">
                      <a16:creationId xmlns:a16="http://schemas.microsoft.com/office/drawing/2014/main" id="{92EF46CE-7591-49EE-8176-AEBACA70C86A}"/>
                    </a:ext>
                  </a:extLst>
                </p:cNvPr>
                <p:cNvGrpSpPr/>
                <p:nvPr/>
              </p:nvGrpSpPr>
              <p:grpSpPr>
                <a:xfrm>
                  <a:off x="5364163" y="5453208"/>
                  <a:ext cx="370327" cy="333864"/>
                  <a:chOff x="5364163" y="5453208"/>
                  <a:chExt cx="370327" cy="333864"/>
                </a:xfrm>
                <a:solidFill>
                  <a:srgbClr val="A0A58F"/>
                </a:solidFill>
              </p:grpSpPr>
              <p:sp>
                <p:nvSpPr>
                  <p:cNvPr id="788" name="Freeform: Shape 787">
                    <a:extLst>
                      <a:ext uri="{FF2B5EF4-FFF2-40B4-BE49-F238E27FC236}">
                        <a16:creationId xmlns:a16="http://schemas.microsoft.com/office/drawing/2014/main" id="{89E67509-A30A-449E-BF18-5626DA2AE35B}"/>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789" name="Freeform: Shape 788">
                    <a:extLst>
                      <a:ext uri="{FF2B5EF4-FFF2-40B4-BE49-F238E27FC236}">
                        <a16:creationId xmlns:a16="http://schemas.microsoft.com/office/drawing/2014/main" id="{A978FED3-F952-427F-8061-38BAC72AB514}"/>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790" name="Freeform: Shape 789">
                    <a:extLst>
                      <a:ext uri="{FF2B5EF4-FFF2-40B4-BE49-F238E27FC236}">
                        <a16:creationId xmlns:a16="http://schemas.microsoft.com/office/drawing/2014/main" id="{A8567E94-4D16-400C-9555-BB3E96E00CAC}"/>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791" name="Freeform: Shape 790">
                    <a:extLst>
                      <a:ext uri="{FF2B5EF4-FFF2-40B4-BE49-F238E27FC236}">
                        <a16:creationId xmlns:a16="http://schemas.microsoft.com/office/drawing/2014/main" id="{10F54865-8C0A-4362-B0BC-7619F6ACB8F2}"/>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792" name="Freeform: Shape 791">
                    <a:extLst>
                      <a:ext uri="{FF2B5EF4-FFF2-40B4-BE49-F238E27FC236}">
                        <a16:creationId xmlns:a16="http://schemas.microsoft.com/office/drawing/2014/main" id="{50D64D60-55F5-4662-8DD2-F27AD7402D7F}"/>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793" name="Freeform: Shape 792">
                    <a:extLst>
                      <a:ext uri="{FF2B5EF4-FFF2-40B4-BE49-F238E27FC236}">
                        <a16:creationId xmlns:a16="http://schemas.microsoft.com/office/drawing/2014/main" id="{CA08D55D-7008-4D14-9C98-E3810A8E3A44}"/>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794" name="Freeform: Shape 793">
                    <a:extLst>
                      <a:ext uri="{FF2B5EF4-FFF2-40B4-BE49-F238E27FC236}">
                        <a16:creationId xmlns:a16="http://schemas.microsoft.com/office/drawing/2014/main" id="{07A3293A-9B89-4202-AC8B-BDDE39C89C8D}"/>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795" name="Freeform: Shape 794">
                    <a:extLst>
                      <a:ext uri="{FF2B5EF4-FFF2-40B4-BE49-F238E27FC236}">
                        <a16:creationId xmlns:a16="http://schemas.microsoft.com/office/drawing/2014/main" id="{0A135BF5-23C9-48AC-A09D-24E15F48F0F4}"/>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796" name="Freeform: Shape 795">
                    <a:extLst>
                      <a:ext uri="{FF2B5EF4-FFF2-40B4-BE49-F238E27FC236}">
                        <a16:creationId xmlns:a16="http://schemas.microsoft.com/office/drawing/2014/main" id="{9BD6D636-880F-426C-AC46-49EEF5DC871B}"/>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797" name="Freeform: Shape 796">
                    <a:extLst>
                      <a:ext uri="{FF2B5EF4-FFF2-40B4-BE49-F238E27FC236}">
                        <a16:creationId xmlns:a16="http://schemas.microsoft.com/office/drawing/2014/main" id="{D0E8ACB4-F1DF-455C-942E-F908FBABDCD5}"/>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798" name="Freeform: Shape 797">
                    <a:extLst>
                      <a:ext uri="{FF2B5EF4-FFF2-40B4-BE49-F238E27FC236}">
                        <a16:creationId xmlns:a16="http://schemas.microsoft.com/office/drawing/2014/main" id="{E3312056-E0D7-486A-8864-83493B6479F5}"/>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799" name="Freeform: Shape 798">
                    <a:extLst>
                      <a:ext uri="{FF2B5EF4-FFF2-40B4-BE49-F238E27FC236}">
                        <a16:creationId xmlns:a16="http://schemas.microsoft.com/office/drawing/2014/main" id="{6A0F7638-D7E1-4C22-BF92-C0CD9A723C4A}"/>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645" name="Graphic 3339">
                <a:extLst>
                  <a:ext uri="{FF2B5EF4-FFF2-40B4-BE49-F238E27FC236}">
                    <a16:creationId xmlns:a16="http://schemas.microsoft.com/office/drawing/2014/main" id="{CF55F166-EC7D-46AF-94C3-0EFDC8E28887}"/>
                  </a:ext>
                </a:extLst>
              </p:cNvPr>
              <p:cNvGrpSpPr/>
              <p:nvPr/>
            </p:nvGrpSpPr>
            <p:grpSpPr>
              <a:xfrm>
                <a:off x="5130193" y="6290496"/>
                <a:ext cx="438869" cy="517201"/>
                <a:chOff x="5130193" y="6290496"/>
                <a:chExt cx="438869" cy="517201"/>
              </a:xfrm>
            </p:grpSpPr>
            <p:grpSp>
              <p:nvGrpSpPr>
                <p:cNvPr id="766" name="Graphic 3339">
                  <a:extLst>
                    <a:ext uri="{FF2B5EF4-FFF2-40B4-BE49-F238E27FC236}">
                      <a16:creationId xmlns:a16="http://schemas.microsoft.com/office/drawing/2014/main" id="{8AE922B1-92B4-4EB8-A314-692E0BFB36CE}"/>
                    </a:ext>
                  </a:extLst>
                </p:cNvPr>
                <p:cNvGrpSpPr/>
                <p:nvPr/>
              </p:nvGrpSpPr>
              <p:grpSpPr>
                <a:xfrm>
                  <a:off x="5130193" y="6290496"/>
                  <a:ext cx="438869" cy="517201"/>
                  <a:chOff x="5130193" y="6290496"/>
                  <a:chExt cx="438869" cy="517201"/>
                </a:xfrm>
                <a:solidFill>
                  <a:srgbClr val="FBFFFF"/>
                </a:solidFill>
              </p:grpSpPr>
              <p:sp>
                <p:nvSpPr>
                  <p:cNvPr id="782" name="Freeform: Shape 781">
                    <a:extLst>
                      <a:ext uri="{FF2B5EF4-FFF2-40B4-BE49-F238E27FC236}">
                        <a16:creationId xmlns:a16="http://schemas.microsoft.com/office/drawing/2014/main" id="{CE8BB276-7DCF-4813-B3B1-8D429A429DC5}"/>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783" name="Freeform: Shape 782">
                    <a:extLst>
                      <a:ext uri="{FF2B5EF4-FFF2-40B4-BE49-F238E27FC236}">
                        <a16:creationId xmlns:a16="http://schemas.microsoft.com/office/drawing/2014/main" id="{6AB3887D-56EE-4D3C-98DD-0C34758A4689}"/>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767" name="Picture 766">
                  <a:extLst>
                    <a:ext uri="{FF2B5EF4-FFF2-40B4-BE49-F238E27FC236}">
                      <a16:creationId xmlns:a16="http://schemas.microsoft.com/office/drawing/2014/main" id="{3767FCA3-1843-407B-9D22-838DE2FA3404}"/>
                    </a:ext>
                  </a:extLst>
                </p:cNvPr>
                <p:cNvPicPr>
                  <a:picLocks noChangeAspect="1"/>
                </p:cNvPicPr>
                <p:nvPr/>
              </p:nvPicPr>
              <p:blipFill>
                <a:blip r:embed="rId21"/>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768" name="Picture 767">
                  <a:extLst>
                    <a:ext uri="{FF2B5EF4-FFF2-40B4-BE49-F238E27FC236}">
                      <a16:creationId xmlns:a16="http://schemas.microsoft.com/office/drawing/2014/main" id="{5D5D7B23-BD59-471C-B132-110A0C34D03F}"/>
                    </a:ext>
                  </a:extLst>
                </p:cNvPr>
                <p:cNvPicPr>
                  <a:picLocks noChangeAspect="1"/>
                </p:cNvPicPr>
                <p:nvPr/>
              </p:nvPicPr>
              <p:blipFill>
                <a:blip r:embed="rId22"/>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769" name="Graphic 3339">
                  <a:extLst>
                    <a:ext uri="{FF2B5EF4-FFF2-40B4-BE49-F238E27FC236}">
                      <a16:creationId xmlns:a16="http://schemas.microsoft.com/office/drawing/2014/main" id="{D06328E5-6FDE-4F94-A700-649BAC0422C4}"/>
                    </a:ext>
                  </a:extLst>
                </p:cNvPr>
                <p:cNvGrpSpPr/>
                <p:nvPr/>
              </p:nvGrpSpPr>
              <p:grpSpPr>
                <a:xfrm>
                  <a:off x="5195275" y="6340385"/>
                  <a:ext cx="298443" cy="367021"/>
                  <a:chOff x="5195275" y="6340385"/>
                  <a:chExt cx="298443" cy="367021"/>
                </a:xfrm>
                <a:solidFill>
                  <a:srgbClr val="A0BDAB"/>
                </a:solidFill>
              </p:grpSpPr>
              <p:sp>
                <p:nvSpPr>
                  <p:cNvPr id="770" name="Freeform: Shape 769">
                    <a:extLst>
                      <a:ext uri="{FF2B5EF4-FFF2-40B4-BE49-F238E27FC236}">
                        <a16:creationId xmlns:a16="http://schemas.microsoft.com/office/drawing/2014/main" id="{3EFF81FB-1AE4-4CAF-9E8C-30D1ECF2142E}"/>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771" name="Freeform: Shape 770">
                    <a:extLst>
                      <a:ext uri="{FF2B5EF4-FFF2-40B4-BE49-F238E27FC236}">
                        <a16:creationId xmlns:a16="http://schemas.microsoft.com/office/drawing/2014/main" id="{30A1B47B-BBFF-443B-B401-0C310CB4569B}"/>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772" name="Freeform: Shape 771">
                    <a:extLst>
                      <a:ext uri="{FF2B5EF4-FFF2-40B4-BE49-F238E27FC236}">
                        <a16:creationId xmlns:a16="http://schemas.microsoft.com/office/drawing/2014/main" id="{2DE7FC0F-CDF3-4F88-938A-359BC555DB1D}"/>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773" name="Freeform: Shape 772">
                    <a:extLst>
                      <a:ext uri="{FF2B5EF4-FFF2-40B4-BE49-F238E27FC236}">
                        <a16:creationId xmlns:a16="http://schemas.microsoft.com/office/drawing/2014/main" id="{D2365D3D-185D-4CDA-9BFB-2C407821AE44}"/>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774" name="Freeform: Shape 773">
                    <a:extLst>
                      <a:ext uri="{FF2B5EF4-FFF2-40B4-BE49-F238E27FC236}">
                        <a16:creationId xmlns:a16="http://schemas.microsoft.com/office/drawing/2014/main" id="{96B5A829-7A7A-40B3-ABDC-CE76F13C7CAF}"/>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775" name="Freeform: Shape 774">
                    <a:extLst>
                      <a:ext uri="{FF2B5EF4-FFF2-40B4-BE49-F238E27FC236}">
                        <a16:creationId xmlns:a16="http://schemas.microsoft.com/office/drawing/2014/main" id="{76F5F24B-1464-4C90-8E84-22E68A2A286C}"/>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776" name="Freeform: Shape 775">
                    <a:extLst>
                      <a:ext uri="{FF2B5EF4-FFF2-40B4-BE49-F238E27FC236}">
                        <a16:creationId xmlns:a16="http://schemas.microsoft.com/office/drawing/2014/main" id="{738631C8-2670-420F-97E6-E897848AB040}"/>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777" name="Freeform: Shape 776">
                    <a:extLst>
                      <a:ext uri="{FF2B5EF4-FFF2-40B4-BE49-F238E27FC236}">
                        <a16:creationId xmlns:a16="http://schemas.microsoft.com/office/drawing/2014/main" id="{81037121-2CD6-4E27-8C02-7BFBE170DAFC}"/>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778" name="Freeform: Shape 777">
                    <a:extLst>
                      <a:ext uri="{FF2B5EF4-FFF2-40B4-BE49-F238E27FC236}">
                        <a16:creationId xmlns:a16="http://schemas.microsoft.com/office/drawing/2014/main" id="{0EB08FF3-12C5-4028-9EBD-11A8F7D90CE1}"/>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779" name="Freeform: Shape 778">
                    <a:extLst>
                      <a:ext uri="{FF2B5EF4-FFF2-40B4-BE49-F238E27FC236}">
                        <a16:creationId xmlns:a16="http://schemas.microsoft.com/office/drawing/2014/main" id="{6364CDC2-F19F-475E-88D1-78955F82E255}"/>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780" name="Freeform: Shape 779">
                    <a:extLst>
                      <a:ext uri="{FF2B5EF4-FFF2-40B4-BE49-F238E27FC236}">
                        <a16:creationId xmlns:a16="http://schemas.microsoft.com/office/drawing/2014/main" id="{8E806220-1CBE-410C-BD60-D80A395C9206}"/>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781" name="Freeform: Shape 780">
                    <a:extLst>
                      <a:ext uri="{FF2B5EF4-FFF2-40B4-BE49-F238E27FC236}">
                        <a16:creationId xmlns:a16="http://schemas.microsoft.com/office/drawing/2014/main" id="{72E6A4F3-1928-4899-91E8-CBAB395910FF}"/>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646" name="Picture 645">
                <a:extLst>
                  <a:ext uri="{FF2B5EF4-FFF2-40B4-BE49-F238E27FC236}">
                    <a16:creationId xmlns:a16="http://schemas.microsoft.com/office/drawing/2014/main" id="{75364490-C62D-4B5A-AB2E-7EBA5A76463C}"/>
                  </a:ext>
                </a:extLst>
              </p:cNvPr>
              <p:cNvPicPr>
                <a:picLocks noChangeAspect="1"/>
              </p:cNvPicPr>
              <p:nvPr/>
            </p:nvPicPr>
            <p:blipFill>
              <a:blip r:embed="rId23"/>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647" name="Picture 646">
                <a:extLst>
                  <a:ext uri="{FF2B5EF4-FFF2-40B4-BE49-F238E27FC236}">
                    <a16:creationId xmlns:a16="http://schemas.microsoft.com/office/drawing/2014/main" id="{736C7449-5748-43AC-B229-A6A6236F199D}"/>
                  </a:ext>
                </a:extLst>
              </p:cNvPr>
              <p:cNvPicPr>
                <a:picLocks noChangeAspect="1"/>
              </p:cNvPicPr>
              <p:nvPr/>
            </p:nvPicPr>
            <p:blipFill>
              <a:blip r:embed="rId24"/>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648" name="Picture 647">
                <a:extLst>
                  <a:ext uri="{FF2B5EF4-FFF2-40B4-BE49-F238E27FC236}">
                    <a16:creationId xmlns:a16="http://schemas.microsoft.com/office/drawing/2014/main" id="{2C18CC9D-00AF-4002-9385-D98CE68ED7E1}"/>
                  </a:ext>
                </a:extLst>
              </p:cNvPr>
              <p:cNvPicPr>
                <a:picLocks noChangeAspect="1"/>
              </p:cNvPicPr>
              <p:nvPr/>
            </p:nvPicPr>
            <p:blipFill>
              <a:blip r:embed="rId25"/>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649" name="Picture 648">
                <a:extLst>
                  <a:ext uri="{FF2B5EF4-FFF2-40B4-BE49-F238E27FC236}">
                    <a16:creationId xmlns:a16="http://schemas.microsoft.com/office/drawing/2014/main" id="{FD1AEDF9-4C84-4E50-9FB2-52655458BEF9}"/>
                  </a:ext>
                </a:extLst>
              </p:cNvPr>
              <p:cNvPicPr>
                <a:picLocks noChangeAspect="1"/>
              </p:cNvPicPr>
              <p:nvPr/>
            </p:nvPicPr>
            <p:blipFill>
              <a:blip r:embed="rId26"/>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650" name="Graphic 3339">
                <a:extLst>
                  <a:ext uri="{FF2B5EF4-FFF2-40B4-BE49-F238E27FC236}">
                    <a16:creationId xmlns:a16="http://schemas.microsoft.com/office/drawing/2014/main" id="{67CD31E2-2850-450A-9B87-F2D157625043}"/>
                  </a:ext>
                </a:extLst>
              </p:cNvPr>
              <p:cNvGrpSpPr/>
              <p:nvPr/>
            </p:nvGrpSpPr>
            <p:grpSpPr>
              <a:xfrm>
                <a:off x="4955894" y="6032381"/>
                <a:ext cx="457741" cy="586476"/>
                <a:chOff x="4955894" y="6032381"/>
                <a:chExt cx="457741" cy="586476"/>
              </a:xfrm>
            </p:grpSpPr>
            <p:grpSp>
              <p:nvGrpSpPr>
                <p:cNvPr id="747" name="Graphic 3339">
                  <a:extLst>
                    <a:ext uri="{FF2B5EF4-FFF2-40B4-BE49-F238E27FC236}">
                      <a16:creationId xmlns:a16="http://schemas.microsoft.com/office/drawing/2014/main" id="{C01D05B3-7AB1-48BA-A18B-F8E6ECFB42AB}"/>
                    </a:ext>
                  </a:extLst>
                </p:cNvPr>
                <p:cNvGrpSpPr/>
                <p:nvPr/>
              </p:nvGrpSpPr>
              <p:grpSpPr>
                <a:xfrm>
                  <a:off x="4955894" y="6032381"/>
                  <a:ext cx="457741" cy="586476"/>
                  <a:chOff x="4955894" y="6032381"/>
                  <a:chExt cx="457741" cy="586476"/>
                </a:xfrm>
                <a:solidFill>
                  <a:srgbClr val="FBFFFF"/>
                </a:solidFill>
              </p:grpSpPr>
              <p:sp>
                <p:nvSpPr>
                  <p:cNvPr id="764" name="Freeform: Shape 763">
                    <a:extLst>
                      <a:ext uri="{FF2B5EF4-FFF2-40B4-BE49-F238E27FC236}">
                        <a16:creationId xmlns:a16="http://schemas.microsoft.com/office/drawing/2014/main" id="{D277B868-C897-4C3C-81E5-FD87ECDF5E7A}"/>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765" name="Freeform: Shape 764">
                    <a:extLst>
                      <a:ext uri="{FF2B5EF4-FFF2-40B4-BE49-F238E27FC236}">
                        <a16:creationId xmlns:a16="http://schemas.microsoft.com/office/drawing/2014/main" id="{BC581996-E5A7-487D-B2D3-417B90AD57DC}"/>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748" name="Graphic 3339">
                  <a:extLst>
                    <a:ext uri="{FF2B5EF4-FFF2-40B4-BE49-F238E27FC236}">
                      <a16:creationId xmlns:a16="http://schemas.microsoft.com/office/drawing/2014/main" id="{54F00206-479F-4604-9598-0E0572B54680}"/>
                    </a:ext>
                  </a:extLst>
                </p:cNvPr>
                <p:cNvGrpSpPr/>
                <p:nvPr/>
              </p:nvGrpSpPr>
              <p:grpSpPr>
                <a:xfrm>
                  <a:off x="4958575" y="6036966"/>
                  <a:ext cx="450606" cy="578081"/>
                  <a:chOff x="4958575" y="6036966"/>
                  <a:chExt cx="450606" cy="578081"/>
                </a:xfrm>
                <a:solidFill>
                  <a:srgbClr val="A0BDAB"/>
                </a:solidFill>
              </p:grpSpPr>
              <p:pic>
                <p:nvPicPr>
                  <p:cNvPr id="749" name="Picture 748">
                    <a:extLst>
                      <a:ext uri="{FF2B5EF4-FFF2-40B4-BE49-F238E27FC236}">
                        <a16:creationId xmlns:a16="http://schemas.microsoft.com/office/drawing/2014/main" id="{69ACB511-7F93-4B7B-BFB0-12AC92AA73E4}"/>
                      </a:ext>
                    </a:extLst>
                  </p:cNvPr>
                  <p:cNvPicPr>
                    <a:picLocks noChangeAspect="1"/>
                  </p:cNvPicPr>
                  <p:nvPr/>
                </p:nvPicPr>
                <p:blipFill>
                  <a:blip r:embed="rId27"/>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750" name="Picture 749">
                    <a:extLst>
                      <a:ext uri="{FF2B5EF4-FFF2-40B4-BE49-F238E27FC236}">
                        <a16:creationId xmlns:a16="http://schemas.microsoft.com/office/drawing/2014/main" id="{420AF9D3-C2A9-4149-88E9-8CF0A02B7E5C}"/>
                      </a:ext>
                    </a:extLst>
                  </p:cNvPr>
                  <p:cNvPicPr>
                    <a:picLocks noChangeAspect="1"/>
                  </p:cNvPicPr>
                  <p:nvPr/>
                </p:nvPicPr>
                <p:blipFill>
                  <a:blip r:embed="rId28"/>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751" name="Graphic 3339">
                    <a:extLst>
                      <a:ext uri="{FF2B5EF4-FFF2-40B4-BE49-F238E27FC236}">
                        <a16:creationId xmlns:a16="http://schemas.microsoft.com/office/drawing/2014/main" id="{E2370415-0CC1-4BFC-A007-7A2DB4A7119D}"/>
                      </a:ext>
                    </a:extLst>
                  </p:cNvPr>
                  <p:cNvGrpSpPr/>
                  <p:nvPr/>
                </p:nvGrpSpPr>
                <p:grpSpPr>
                  <a:xfrm>
                    <a:off x="4980229" y="6072822"/>
                    <a:ext cx="378118" cy="496971"/>
                    <a:chOff x="4980229" y="6072822"/>
                    <a:chExt cx="378118" cy="496971"/>
                  </a:xfrm>
                  <a:solidFill>
                    <a:srgbClr val="A0BDAB"/>
                  </a:solidFill>
                </p:grpSpPr>
                <p:sp>
                  <p:nvSpPr>
                    <p:cNvPr id="752" name="Freeform: Shape 751">
                      <a:extLst>
                        <a:ext uri="{FF2B5EF4-FFF2-40B4-BE49-F238E27FC236}">
                          <a16:creationId xmlns:a16="http://schemas.microsoft.com/office/drawing/2014/main" id="{512A81AB-90E3-4F1B-992A-425DAE442607}"/>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753" name="Freeform: Shape 752">
                      <a:extLst>
                        <a:ext uri="{FF2B5EF4-FFF2-40B4-BE49-F238E27FC236}">
                          <a16:creationId xmlns:a16="http://schemas.microsoft.com/office/drawing/2014/main" id="{B0C7B121-F460-445E-A2E6-0301B67CB1F0}"/>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754" name="Freeform: Shape 753">
                      <a:extLst>
                        <a:ext uri="{FF2B5EF4-FFF2-40B4-BE49-F238E27FC236}">
                          <a16:creationId xmlns:a16="http://schemas.microsoft.com/office/drawing/2014/main" id="{19A78BBB-AB29-40D5-AA4B-CCC7C84541F2}"/>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755" name="Freeform: Shape 754">
                      <a:extLst>
                        <a:ext uri="{FF2B5EF4-FFF2-40B4-BE49-F238E27FC236}">
                          <a16:creationId xmlns:a16="http://schemas.microsoft.com/office/drawing/2014/main" id="{0F91A4B6-B38D-46E9-9159-9DC03B11F1D2}"/>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756" name="Freeform: Shape 755">
                      <a:extLst>
                        <a:ext uri="{FF2B5EF4-FFF2-40B4-BE49-F238E27FC236}">
                          <a16:creationId xmlns:a16="http://schemas.microsoft.com/office/drawing/2014/main" id="{B500A092-4623-492A-A701-2196CDB586A8}"/>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757" name="Freeform: Shape 756">
                      <a:extLst>
                        <a:ext uri="{FF2B5EF4-FFF2-40B4-BE49-F238E27FC236}">
                          <a16:creationId xmlns:a16="http://schemas.microsoft.com/office/drawing/2014/main" id="{C5C33AEB-511C-4B9D-B51A-880B44E6F1C8}"/>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758" name="Freeform: Shape 757">
                      <a:extLst>
                        <a:ext uri="{FF2B5EF4-FFF2-40B4-BE49-F238E27FC236}">
                          <a16:creationId xmlns:a16="http://schemas.microsoft.com/office/drawing/2014/main" id="{C95D356F-9ED5-4CF2-AF03-876D91C11318}"/>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759" name="Freeform: Shape 758">
                      <a:extLst>
                        <a:ext uri="{FF2B5EF4-FFF2-40B4-BE49-F238E27FC236}">
                          <a16:creationId xmlns:a16="http://schemas.microsoft.com/office/drawing/2014/main" id="{C666FA0E-CCA4-45D3-8AE3-D6039DD10EC3}"/>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760" name="Freeform: Shape 759">
                      <a:extLst>
                        <a:ext uri="{FF2B5EF4-FFF2-40B4-BE49-F238E27FC236}">
                          <a16:creationId xmlns:a16="http://schemas.microsoft.com/office/drawing/2014/main" id="{73A10530-FB7B-4207-9FCC-C3B686440985}"/>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761" name="Freeform: Shape 760">
                      <a:extLst>
                        <a:ext uri="{FF2B5EF4-FFF2-40B4-BE49-F238E27FC236}">
                          <a16:creationId xmlns:a16="http://schemas.microsoft.com/office/drawing/2014/main" id="{0FCC552B-FF2B-498B-8AC5-C5AC311219D4}"/>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762" name="Freeform: Shape 761">
                      <a:extLst>
                        <a:ext uri="{FF2B5EF4-FFF2-40B4-BE49-F238E27FC236}">
                          <a16:creationId xmlns:a16="http://schemas.microsoft.com/office/drawing/2014/main" id="{CE0C29FA-A2CE-4089-96FC-E6AE9A1961D7}"/>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763" name="Freeform: Shape 762">
                      <a:extLst>
                        <a:ext uri="{FF2B5EF4-FFF2-40B4-BE49-F238E27FC236}">
                          <a16:creationId xmlns:a16="http://schemas.microsoft.com/office/drawing/2014/main" id="{2824CB0A-AD35-46FB-AC18-EB60809A1336}"/>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651" name="Graphic 3339">
                <a:extLst>
                  <a:ext uri="{FF2B5EF4-FFF2-40B4-BE49-F238E27FC236}">
                    <a16:creationId xmlns:a16="http://schemas.microsoft.com/office/drawing/2014/main" id="{429706A5-CD82-4F81-A707-DDCDE43B1BC7}"/>
                  </a:ext>
                </a:extLst>
              </p:cNvPr>
              <p:cNvGrpSpPr/>
              <p:nvPr/>
            </p:nvGrpSpPr>
            <p:grpSpPr>
              <a:xfrm>
                <a:off x="4852700" y="5752331"/>
                <a:ext cx="455471" cy="582377"/>
                <a:chOff x="4852700" y="5752331"/>
                <a:chExt cx="455471" cy="582377"/>
              </a:xfrm>
            </p:grpSpPr>
            <p:grpSp>
              <p:nvGrpSpPr>
                <p:cNvPr id="728" name="Graphic 3339">
                  <a:extLst>
                    <a:ext uri="{FF2B5EF4-FFF2-40B4-BE49-F238E27FC236}">
                      <a16:creationId xmlns:a16="http://schemas.microsoft.com/office/drawing/2014/main" id="{9534F3BA-8BF8-49B8-944B-F999EE2DABE2}"/>
                    </a:ext>
                  </a:extLst>
                </p:cNvPr>
                <p:cNvGrpSpPr/>
                <p:nvPr/>
              </p:nvGrpSpPr>
              <p:grpSpPr>
                <a:xfrm>
                  <a:off x="4852700" y="5752331"/>
                  <a:ext cx="455471" cy="582377"/>
                  <a:chOff x="4852700" y="5752331"/>
                  <a:chExt cx="455471" cy="582377"/>
                </a:xfrm>
                <a:solidFill>
                  <a:srgbClr val="FBFFFF"/>
                </a:solidFill>
              </p:grpSpPr>
              <p:sp>
                <p:nvSpPr>
                  <p:cNvPr id="745" name="Freeform: Shape 744">
                    <a:extLst>
                      <a:ext uri="{FF2B5EF4-FFF2-40B4-BE49-F238E27FC236}">
                        <a16:creationId xmlns:a16="http://schemas.microsoft.com/office/drawing/2014/main" id="{89E41399-BC53-43E1-A7EB-AE62FB7FEE86}"/>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746" name="Freeform: Shape 745">
                    <a:extLst>
                      <a:ext uri="{FF2B5EF4-FFF2-40B4-BE49-F238E27FC236}">
                        <a16:creationId xmlns:a16="http://schemas.microsoft.com/office/drawing/2014/main" id="{E36EAB22-314F-4BFC-AA82-57ECD421A6A3}"/>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729" name="Graphic 3339">
                  <a:extLst>
                    <a:ext uri="{FF2B5EF4-FFF2-40B4-BE49-F238E27FC236}">
                      <a16:creationId xmlns:a16="http://schemas.microsoft.com/office/drawing/2014/main" id="{6FC5D1FA-B2CA-492F-A43C-AA474AEC87F1}"/>
                    </a:ext>
                  </a:extLst>
                </p:cNvPr>
                <p:cNvGrpSpPr/>
                <p:nvPr/>
              </p:nvGrpSpPr>
              <p:grpSpPr>
                <a:xfrm>
                  <a:off x="4854817" y="5755337"/>
                  <a:ext cx="447642" cy="578081"/>
                  <a:chOff x="4854817" y="5755337"/>
                  <a:chExt cx="447642" cy="578081"/>
                </a:xfrm>
                <a:solidFill>
                  <a:srgbClr val="A0BDAB"/>
                </a:solidFill>
              </p:grpSpPr>
              <p:pic>
                <p:nvPicPr>
                  <p:cNvPr id="730" name="Picture 729">
                    <a:extLst>
                      <a:ext uri="{FF2B5EF4-FFF2-40B4-BE49-F238E27FC236}">
                        <a16:creationId xmlns:a16="http://schemas.microsoft.com/office/drawing/2014/main" id="{26B71464-BE3B-4640-BBAF-D7FB15C5A93F}"/>
                      </a:ext>
                    </a:extLst>
                  </p:cNvPr>
                  <p:cNvPicPr>
                    <a:picLocks noChangeAspect="1"/>
                  </p:cNvPicPr>
                  <p:nvPr/>
                </p:nvPicPr>
                <p:blipFill>
                  <a:blip r:embed="rId29"/>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731" name="Picture 730">
                    <a:extLst>
                      <a:ext uri="{FF2B5EF4-FFF2-40B4-BE49-F238E27FC236}">
                        <a16:creationId xmlns:a16="http://schemas.microsoft.com/office/drawing/2014/main" id="{072D7647-1411-4D5F-82C9-50C12B69020C}"/>
                      </a:ext>
                    </a:extLst>
                  </p:cNvPr>
                  <p:cNvPicPr>
                    <a:picLocks noChangeAspect="1"/>
                  </p:cNvPicPr>
                  <p:nvPr/>
                </p:nvPicPr>
                <p:blipFill>
                  <a:blip r:embed="rId30"/>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732" name="Graphic 3339">
                    <a:extLst>
                      <a:ext uri="{FF2B5EF4-FFF2-40B4-BE49-F238E27FC236}">
                        <a16:creationId xmlns:a16="http://schemas.microsoft.com/office/drawing/2014/main" id="{F72BD0AD-7624-4A0B-AE4B-296502D22B23}"/>
                      </a:ext>
                    </a:extLst>
                  </p:cNvPr>
                  <p:cNvGrpSpPr/>
                  <p:nvPr/>
                </p:nvGrpSpPr>
                <p:grpSpPr>
                  <a:xfrm>
                    <a:off x="4876974" y="5792646"/>
                    <a:ext cx="376005" cy="493503"/>
                    <a:chOff x="4876974" y="5792646"/>
                    <a:chExt cx="376005" cy="493503"/>
                  </a:xfrm>
                  <a:solidFill>
                    <a:srgbClr val="A0BDAB"/>
                  </a:solidFill>
                </p:grpSpPr>
                <p:sp>
                  <p:nvSpPr>
                    <p:cNvPr id="733" name="Freeform: Shape 732">
                      <a:extLst>
                        <a:ext uri="{FF2B5EF4-FFF2-40B4-BE49-F238E27FC236}">
                          <a16:creationId xmlns:a16="http://schemas.microsoft.com/office/drawing/2014/main" id="{95166134-7E13-4883-AD0F-3688C5A684FD}"/>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734" name="Freeform: Shape 733">
                      <a:extLst>
                        <a:ext uri="{FF2B5EF4-FFF2-40B4-BE49-F238E27FC236}">
                          <a16:creationId xmlns:a16="http://schemas.microsoft.com/office/drawing/2014/main" id="{F70520F5-1C5E-47AA-9168-87C1F6EB8E33}"/>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735" name="Freeform: Shape 734">
                      <a:extLst>
                        <a:ext uri="{FF2B5EF4-FFF2-40B4-BE49-F238E27FC236}">
                          <a16:creationId xmlns:a16="http://schemas.microsoft.com/office/drawing/2014/main" id="{95041DCF-AE95-4DE9-A6D2-EB87B972DA87}"/>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736" name="Freeform: Shape 735">
                      <a:extLst>
                        <a:ext uri="{FF2B5EF4-FFF2-40B4-BE49-F238E27FC236}">
                          <a16:creationId xmlns:a16="http://schemas.microsoft.com/office/drawing/2014/main" id="{2061DAD7-7075-4E59-BFBB-FD3F5D4FF4E3}"/>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737" name="Freeform: Shape 736">
                      <a:extLst>
                        <a:ext uri="{FF2B5EF4-FFF2-40B4-BE49-F238E27FC236}">
                          <a16:creationId xmlns:a16="http://schemas.microsoft.com/office/drawing/2014/main" id="{3EF268C1-0164-49CF-B102-DA48CDB1C79B}"/>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738" name="Freeform: Shape 737">
                      <a:extLst>
                        <a:ext uri="{FF2B5EF4-FFF2-40B4-BE49-F238E27FC236}">
                          <a16:creationId xmlns:a16="http://schemas.microsoft.com/office/drawing/2014/main" id="{7879E867-5E9B-4B57-B6E3-BE073FFDD0FA}"/>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739" name="Freeform: Shape 738">
                      <a:extLst>
                        <a:ext uri="{FF2B5EF4-FFF2-40B4-BE49-F238E27FC236}">
                          <a16:creationId xmlns:a16="http://schemas.microsoft.com/office/drawing/2014/main" id="{CB493EB0-653A-4BEE-9827-3BEF5DEF2A6C}"/>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740" name="Freeform: Shape 739">
                      <a:extLst>
                        <a:ext uri="{FF2B5EF4-FFF2-40B4-BE49-F238E27FC236}">
                          <a16:creationId xmlns:a16="http://schemas.microsoft.com/office/drawing/2014/main" id="{B538B51D-DE73-4C18-8C18-949E77AB8750}"/>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741" name="Freeform: Shape 740">
                      <a:extLst>
                        <a:ext uri="{FF2B5EF4-FFF2-40B4-BE49-F238E27FC236}">
                          <a16:creationId xmlns:a16="http://schemas.microsoft.com/office/drawing/2014/main" id="{51C3F9C5-C161-46B1-868E-8B47316BD631}"/>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742" name="Freeform: Shape 741">
                      <a:extLst>
                        <a:ext uri="{FF2B5EF4-FFF2-40B4-BE49-F238E27FC236}">
                          <a16:creationId xmlns:a16="http://schemas.microsoft.com/office/drawing/2014/main" id="{0BC23350-AED2-4655-BDE5-A536CC6A0D28}"/>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743" name="Freeform: Shape 742">
                      <a:extLst>
                        <a:ext uri="{FF2B5EF4-FFF2-40B4-BE49-F238E27FC236}">
                          <a16:creationId xmlns:a16="http://schemas.microsoft.com/office/drawing/2014/main" id="{2C749FB3-50CB-476B-BEE6-C096E226C7C8}"/>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744" name="Freeform: Shape 743">
                      <a:extLst>
                        <a:ext uri="{FF2B5EF4-FFF2-40B4-BE49-F238E27FC236}">
                          <a16:creationId xmlns:a16="http://schemas.microsoft.com/office/drawing/2014/main" id="{5859C99B-7460-4A45-9BBD-2DF16E7F156A}"/>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652" name="Graphic 3339">
                <a:extLst>
                  <a:ext uri="{FF2B5EF4-FFF2-40B4-BE49-F238E27FC236}">
                    <a16:creationId xmlns:a16="http://schemas.microsoft.com/office/drawing/2014/main" id="{4BBF96A8-CF03-4FC9-9C2A-24F65904F3DF}"/>
                  </a:ext>
                </a:extLst>
              </p:cNvPr>
              <p:cNvGrpSpPr/>
              <p:nvPr/>
            </p:nvGrpSpPr>
            <p:grpSpPr>
              <a:xfrm>
                <a:off x="4830056" y="5301765"/>
                <a:ext cx="471265" cy="599974"/>
                <a:chOff x="4830056" y="5301765"/>
                <a:chExt cx="471265" cy="599974"/>
              </a:xfrm>
            </p:grpSpPr>
            <p:pic>
              <p:nvPicPr>
                <p:cNvPr id="707" name="Picture 706">
                  <a:extLst>
                    <a:ext uri="{FF2B5EF4-FFF2-40B4-BE49-F238E27FC236}">
                      <a16:creationId xmlns:a16="http://schemas.microsoft.com/office/drawing/2014/main" id="{F0BF2CB6-61EF-4312-A9D0-5E20FE70600E}"/>
                    </a:ext>
                  </a:extLst>
                </p:cNvPr>
                <p:cNvPicPr>
                  <a:picLocks noChangeAspect="1"/>
                </p:cNvPicPr>
                <p:nvPr/>
              </p:nvPicPr>
              <p:blipFill>
                <a:blip r:embed="rId31"/>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708" name="Graphic 3339">
                  <a:extLst>
                    <a:ext uri="{FF2B5EF4-FFF2-40B4-BE49-F238E27FC236}">
                      <a16:creationId xmlns:a16="http://schemas.microsoft.com/office/drawing/2014/main" id="{71309142-0CD3-4A1E-9456-8A372AFA5A79}"/>
                    </a:ext>
                  </a:extLst>
                </p:cNvPr>
                <p:cNvGrpSpPr/>
                <p:nvPr/>
              </p:nvGrpSpPr>
              <p:grpSpPr>
                <a:xfrm>
                  <a:off x="4830056" y="5318872"/>
                  <a:ext cx="471265" cy="582867"/>
                  <a:chOff x="4830056" y="5318872"/>
                  <a:chExt cx="471265" cy="582867"/>
                </a:xfrm>
              </p:grpSpPr>
              <p:grpSp>
                <p:nvGrpSpPr>
                  <p:cNvPr id="709" name="Graphic 3339">
                    <a:extLst>
                      <a:ext uri="{FF2B5EF4-FFF2-40B4-BE49-F238E27FC236}">
                        <a16:creationId xmlns:a16="http://schemas.microsoft.com/office/drawing/2014/main" id="{51D6E51B-40CE-4E71-834B-EDCD5A8C8EEE}"/>
                      </a:ext>
                    </a:extLst>
                  </p:cNvPr>
                  <p:cNvGrpSpPr/>
                  <p:nvPr/>
                </p:nvGrpSpPr>
                <p:grpSpPr>
                  <a:xfrm>
                    <a:off x="4830056" y="5318872"/>
                    <a:ext cx="471265" cy="582867"/>
                    <a:chOff x="4830056" y="5318872"/>
                    <a:chExt cx="471265" cy="582867"/>
                  </a:xfrm>
                  <a:solidFill>
                    <a:srgbClr val="FBFFFF"/>
                  </a:solidFill>
                </p:grpSpPr>
                <p:sp>
                  <p:nvSpPr>
                    <p:cNvPr id="726" name="Freeform: Shape 725">
                      <a:extLst>
                        <a:ext uri="{FF2B5EF4-FFF2-40B4-BE49-F238E27FC236}">
                          <a16:creationId xmlns:a16="http://schemas.microsoft.com/office/drawing/2014/main" id="{2FE7FA2C-1747-48FD-B51E-B0D7B70F79E9}"/>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727" name="Freeform: Shape 726">
                      <a:extLst>
                        <a:ext uri="{FF2B5EF4-FFF2-40B4-BE49-F238E27FC236}">
                          <a16:creationId xmlns:a16="http://schemas.microsoft.com/office/drawing/2014/main" id="{85C14641-22E0-4424-9B47-078AA30855B6}"/>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710" name="Graphic 3339">
                    <a:extLst>
                      <a:ext uri="{FF2B5EF4-FFF2-40B4-BE49-F238E27FC236}">
                        <a16:creationId xmlns:a16="http://schemas.microsoft.com/office/drawing/2014/main" id="{69982F9F-248A-42F7-B40A-981F183B7352}"/>
                      </a:ext>
                    </a:extLst>
                  </p:cNvPr>
                  <p:cNvGrpSpPr/>
                  <p:nvPr/>
                </p:nvGrpSpPr>
                <p:grpSpPr>
                  <a:xfrm>
                    <a:off x="4831101" y="5322517"/>
                    <a:ext cx="465429" cy="578081"/>
                    <a:chOff x="4831101" y="5322517"/>
                    <a:chExt cx="465429" cy="578081"/>
                  </a:xfrm>
                  <a:solidFill>
                    <a:srgbClr val="A0BDAB"/>
                  </a:solidFill>
                </p:grpSpPr>
                <p:pic>
                  <p:nvPicPr>
                    <p:cNvPr id="711" name="Picture 710">
                      <a:extLst>
                        <a:ext uri="{FF2B5EF4-FFF2-40B4-BE49-F238E27FC236}">
                          <a16:creationId xmlns:a16="http://schemas.microsoft.com/office/drawing/2014/main" id="{147D8BB2-79DC-4972-8AAB-E9A026194019}"/>
                        </a:ext>
                      </a:extLst>
                    </p:cNvPr>
                    <p:cNvPicPr>
                      <a:picLocks noChangeAspect="1"/>
                    </p:cNvPicPr>
                    <p:nvPr/>
                  </p:nvPicPr>
                  <p:blipFill>
                    <a:blip r:embed="rId32"/>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712" name="Picture 711">
                      <a:extLst>
                        <a:ext uri="{FF2B5EF4-FFF2-40B4-BE49-F238E27FC236}">
                          <a16:creationId xmlns:a16="http://schemas.microsoft.com/office/drawing/2014/main" id="{D13CBB03-6707-4417-9EAC-93DD06553D8F}"/>
                        </a:ext>
                      </a:extLst>
                    </p:cNvPr>
                    <p:cNvPicPr>
                      <a:picLocks noChangeAspect="1"/>
                    </p:cNvPicPr>
                    <p:nvPr/>
                  </p:nvPicPr>
                  <p:blipFill>
                    <a:blip r:embed="rId33"/>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713" name="Graphic 3339">
                      <a:extLst>
                        <a:ext uri="{FF2B5EF4-FFF2-40B4-BE49-F238E27FC236}">
                          <a16:creationId xmlns:a16="http://schemas.microsoft.com/office/drawing/2014/main" id="{AD05EC41-9570-4346-AA17-7487D7D06BFF}"/>
                        </a:ext>
                      </a:extLst>
                    </p:cNvPr>
                    <p:cNvGrpSpPr/>
                    <p:nvPr/>
                  </p:nvGrpSpPr>
                  <p:grpSpPr>
                    <a:xfrm>
                      <a:off x="4857171" y="5361427"/>
                      <a:ext cx="384936" cy="493859"/>
                      <a:chOff x="4857171" y="5361427"/>
                      <a:chExt cx="384936" cy="493859"/>
                    </a:xfrm>
                    <a:solidFill>
                      <a:srgbClr val="A0BDAB"/>
                    </a:solidFill>
                  </p:grpSpPr>
                  <p:sp>
                    <p:nvSpPr>
                      <p:cNvPr id="714" name="Freeform: Shape 713">
                        <a:extLst>
                          <a:ext uri="{FF2B5EF4-FFF2-40B4-BE49-F238E27FC236}">
                            <a16:creationId xmlns:a16="http://schemas.microsoft.com/office/drawing/2014/main" id="{A4EE34C9-6CD6-4E37-86EF-772701ABF605}"/>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715" name="Freeform: Shape 714">
                        <a:extLst>
                          <a:ext uri="{FF2B5EF4-FFF2-40B4-BE49-F238E27FC236}">
                            <a16:creationId xmlns:a16="http://schemas.microsoft.com/office/drawing/2014/main" id="{B68A0469-AB67-4885-B501-4F14BAEF0273}"/>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716" name="Freeform: Shape 715">
                        <a:extLst>
                          <a:ext uri="{FF2B5EF4-FFF2-40B4-BE49-F238E27FC236}">
                            <a16:creationId xmlns:a16="http://schemas.microsoft.com/office/drawing/2014/main" id="{BF7DC5C5-C6F9-4D61-8B4F-E9773E853100}"/>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717" name="Freeform: Shape 716">
                        <a:extLst>
                          <a:ext uri="{FF2B5EF4-FFF2-40B4-BE49-F238E27FC236}">
                            <a16:creationId xmlns:a16="http://schemas.microsoft.com/office/drawing/2014/main" id="{03AE75FB-3266-4974-8516-9323217E6506}"/>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718" name="Freeform: Shape 717">
                        <a:extLst>
                          <a:ext uri="{FF2B5EF4-FFF2-40B4-BE49-F238E27FC236}">
                            <a16:creationId xmlns:a16="http://schemas.microsoft.com/office/drawing/2014/main" id="{9CD112A6-64B1-4DC5-BFC4-97C499CA0259}"/>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719" name="Freeform: Shape 718">
                        <a:extLst>
                          <a:ext uri="{FF2B5EF4-FFF2-40B4-BE49-F238E27FC236}">
                            <a16:creationId xmlns:a16="http://schemas.microsoft.com/office/drawing/2014/main" id="{0BF3A5F7-CDFE-4BC2-9950-633C0A715C21}"/>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720" name="Freeform: Shape 719">
                        <a:extLst>
                          <a:ext uri="{FF2B5EF4-FFF2-40B4-BE49-F238E27FC236}">
                            <a16:creationId xmlns:a16="http://schemas.microsoft.com/office/drawing/2014/main" id="{D3516AE3-2D4A-4042-ADAD-9B6BF5E0F2CC}"/>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721" name="Freeform: Shape 720">
                        <a:extLst>
                          <a:ext uri="{FF2B5EF4-FFF2-40B4-BE49-F238E27FC236}">
                            <a16:creationId xmlns:a16="http://schemas.microsoft.com/office/drawing/2014/main" id="{0168C400-D320-460F-9B1C-3F9B4B424E28}"/>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722" name="Freeform: Shape 721">
                        <a:extLst>
                          <a:ext uri="{FF2B5EF4-FFF2-40B4-BE49-F238E27FC236}">
                            <a16:creationId xmlns:a16="http://schemas.microsoft.com/office/drawing/2014/main" id="{D8D2E0BA-E2E1-4EF4-B880-8A41BB9BEEC1}"/>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723" name="Freeform: Shape 722">
                        <a:extLst>
                          <a:ext uri="{FF2B5EF4-FFF2-40B4-BE49-F238E27FC236}">
                            <a16:creationId xmlns:a16="http://schemas.microsoft.com/office/drawing/2014/main" id="{0492A74D-1887-48D3-A8C6-B5782E419706}"/>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724" name="Freeform: Shape 723">
                        <a:extLst>
                          <a:ext uri="{FF2B5EF4-FFF2-40B4-BE49-F238E27FC236}">
                            <a16:creationId xmlns:a16="http://schemas.microsoft.com/office/drawing/2014/main" id="{906BA733-6B98-405C-B2B1-A323737FB3D6}"/>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725" name="Freeform: Shape 724">
                        <a:extLst>
                          <a:ext uri="{FF2B5EF4-FFF2-40B4-BE49-F238E27FC236}">
                            <a16:creationId xmlns:a16="http://schemas.microsoft.com/office/drawing/2014/main" id="{433BE88E-3F75-48CA-B6D4-4062F9868FEF}"/>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653" name="Freeform: Shape 652">
                <a:extLst>
                  <a:ext uri="{FF2B5EF4-FFF2-40B4-BE49-F238E27FC236}">
                    <a16:creationId xmlns:a16="http://schemas.microsoft.com/office/drawing/2014/main" id="{39A0065D-AE7A-4B53-879F-25C7750F1484}"/>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654" name="Graphic 3339">
                <a:extLst>
                  <a:ext uri="{FF2B5EF4-FFF2-40B4-BE49-F238E27FC236}">
                    <a16:creationId xmlns:a16="http://schemas.microsoft.com/office/drawing/2014/main" id="{E189F1A2-E931-43D7-B2FB-BF0223948842}"/>
                  </a:ext>
                </a:extLst>
              </p:cNvPr>
              <p:cNvGrpSpPr/>
              <p:nvPr/>
            </p:nvGrpSpPr>
            <p:grpSpPr>
              <a:xfrm>
                <a:off x="5471437" y="6449034"/>
                <a:ext cx="370564" cy="637371"/>
                <a:chOff x="5471437" y="6449034"/>
                <a:chExt cx="370564" cy="637371"/>
              </a:xfrm>
              <a:solidFill>
                <a:srgbClr val="93B79F"/>
              </a:solidFill>
            </p:grpSpPr>
            <p:pic>
              <p:nvPicPr>
                <p:cNvPr id="693" name="Picture 692">
                  <a:extLst>
                    <a:ext uri="{FF2B5EF4-FFF2-40B4-BE49-F238E27FC236}">
                      <a16:creationId xmlns:a16="http://schemas.microsoft.com/office/drawing/2014/main" id="{CCAA399F-00BC-4C38-B71D-6F7D5AE38C6E}"/>
                    </a:ext>
                  </a:extLst>
                </p:cNvPr>
                <p:cNvPicPr>
                  <a:picLocks noChangeAspect="1"/>
                </p:cNvPicPr>
                <p:nvPr/>
              </p:nvPicPr>
              <p:blipFill>
                <a:blip r:embed="rId34"/>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694" name="Picture 693">
                  <a:extLst>
                    <a:ext uri="{FF2B5EF4-FFF2-40B4-BE49-F238E27FC236}">
                      <a16:creationId xmlns:a16="http://schemas.microsoft.com/office/drawing/2014/main" id="{8A4177A7-765C-4EFF-BA7B-1B0DA4536DC2}"/>
                    </a:ext>
                  </a:extLst>
                </p:cNvPr>
                <p:cNvPicPr>
                  <a:picLocks noChangeAspect="1"/>
                </p:cNvPicPr>
                <p:nvPr/>
              </p:nvPicPr>
              <p:blipFill>
                <a:blip r:embed="rId35"/>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695" name="Graphic 3339">
                  <a:extLst>
                    <a:ext uri="{FF2B5EF4-FFF2-40B4-BE49-F238E27FC236}">
                      <a16:creationId xmlns:a16="http://schemas.microsoft.com/office/drawing/2014/main" id="{243CFDF1-8DB8-4F79-8C3B-3711663F8378}"/>
                    </a:ext>
                  </a:extLst>
                </p:cNvPr>
                <p:cNvGrpSpPr/>
                <p:nvPr/>
              </p:nvGrpSpPr>
              <p:grpSpPr>
                <a:xfrm>
                  <a:off x="5538032" y="6491531"/>
                  <a:ext cx="256325" cy="514788"/>
                  <a:chOff x="5538032" y="6491531"/>
                  <a:chExt cx="256325" cy="514788"/>
                </a:xfrm>
                <a:solidFill>
                  <a:srgbClr val="93B79F"/>
                </a:solidFill>
              </p:grpSpPr>
              <p:sp>
                <p:nvSpPr>
                  <p:cNvPr id="696" name="Freeform: Shape 695">
                    <a:extLst>
                      <a:ext uri="{FF2B5EF4-FFF2-40B4-BE49-F238E27FC236}">
                        <a16:creationId xmlns:a16="http://schemas.microsoft.com/office/drawing/2014/main" id="{B263D0FD-FC9B-4BA5-8A3B-3E766B304A17}"/>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697" name="Freeform: Shape 696">
                    <a:extLst>
                      <a:ext uri="{FF2B5EF4-FFF2-40B4-BE49-F238E27FC236}">
                        <a16:creationId xmlns:a16="http://schemas.microsoft.com/office/drawing/2014/main" id="{54C996FB-F61C-4FCD-9581-C7A262C7F8EA}"/>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698" name="Freeform: Shape 697">
                    <a:extLst>
                      <a:ext uri="{FF2B5EF4-FFF2-40B4-BE49-F238E27FC236}">
                        <a16:creationId xmlns:a16="http://schemas.microsoft.com/office/drawing/2014/main" id="{D1346F26-F0A9-41F8-88DC-5D58F7F253EE}"/>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699" name="Freeform: Shape 698">
                    <a:extLst>
                      <a:ext uri="{FF2B5EF4-FFF2-40B4-BE49-F238E27FC236}">
                        <a16:creationId xmlns:a16="http://schemas.microsoft.com/office/drawing/2014/main" id="{21F24098-538F-49B9-B032-637DD8D60111}"/>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700" name="Freeform: Shape 699">
                    <a:extLst>
                      <a:ext uri="{FF2B5EF4-FFF2-40B4-BE49-F238E27FC236}">
                        <a16:creationId xmlns:a16="http://schemas.microsoft.com/office/drawing/2014/main" id="{6EE256C5-5364-4F38-9324-FDCD5BF045A5}"/>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701" name="Freeform: Shape 700">
                    <a:extLst>
                      <a:ext uri="{FF2B5EF4-FFF2-40B4-BE49-F238E27FC236}">
                        <a16:creationId xmlns:a16="http://schemas.microsoft.com/office/drawing/2014/main" id="{878B5E39-EFCC-4543-A5CE-E05F0F2A6B75}"/>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702" name="Freeform: Shape 701">
                    <a:extLst>
                      <a:ext uri="{FF2B5EF4-FFF2-40B4-BE49-F238E27FC236}">
                        <a16:creationId xmlns:a16="http://schemas.microsoft.com/office/drawing/2014/main" id="{10C11102-7257-4F34-AB06-09748918D74A}"/>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703" name="Freeform: Shape 702">
                    <a:extLst>
                      <a:ext uri="{FF2B5EF4-FFF2-40B4-BE49-F238E27FC236}">
                        <a16:creationId xmlns:a16="http://schemas.microsoft.com/office/drawing/2014/main" id="{AEB6E954-82E6-4833-942C-5CD23AED1017}"/>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704" name="Freeform: Shape 703">
                    <a:extLst>
                      <a:ext uri="{FF2B5EF4-FFF2-40B4-BE49-F238E27FC236}">
                        <a16:creationId xmlns:a16="http://schemas.microsoft.com/office/drawing/2014/main" id="{8924EF4F-2EF2-41EF-AEB4-38D45DDC29AD}"/>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705" name="Freeform: Shape 704">
                    <a:extLst>
                      <a:ext uri="{FF2B5EF4-FFF2-40B4-BE49-F238E27FC236}">
                        <a16:creationId xmlns:a16="http://schemas.microsoft.com/office/drawing/2014/main" id="{1A402DFC-9969-431B-A854-3F0481709DB3}"/>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706" name="Freeform: Shape 705">
                    <a:extLst>
                      <a:ext uri="{FF2B5EF4-FFF2-40B4-BE49-F238E27FC236}">
                        <a16:creationId xmlns:a16="http://schemas.microsoft.com/office/drawing/2014/main" id="{42A54783-5182-4681-9E40-ADBFF3838130}"/>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655" name="Graphic 3339">
                <a:extLst>
                  <a:ext uri="{FF2B5EF4-FFF2-40B4-BE49-F238E27FC236}">
                    <a16:creationId xmlns:a16="http://schemas.microsoft.com/office/drawing/2014/main" id="{55EEA5BA-B81A-470E-9F9A-04CB05748F3A}"/>
                  </a:ext>
                </a:extLst>
              </p:cNvPr>
              <p:cNvGrpSpPr/>
              <p:nvPr/>
            </p:nvGrpSpPr>
            <p:grpSpPr>
              <a:xfrm>
                <a:off x="5555179" y="6094277"/>
                <a:ext cx="425723" cy="350034"/>
                <a:chOff x="5555179" y="6094277"/>
                <a:chExt cx="425723" cy="350034"/>
              </a:xfrm>
            </p:grpSpPr>
            <p:grpSp>
              <p:nvGrpSpPr>
                <p:cNvPr id="675" name="Graphic 3339">
                  <a:extLst>
                    <a:ext uri="{FF2B5EF4-FFF2-40B4-BE49-F238E27FC236}">
                      <a16:creationId xmlns:a16="http://schemas.microsoft.com/office/drawing/2014/main" id="{3BDCF5E0-2CAF-4838-8907-CB1B40BC895D}"/>
                    </a:ext>
                  </a:extLst>
                </p:cNvPr>
                <p:cNvGrpSpPr/>
                <p:nvPr/>
              </p:nvGrpSpPr>
              <p:grpSpPr>
                <a:xfrm>
                  <a:off x="5555179" y="6094277"/>
                  <a:ext cx="425723" cy="350034"/>
                  <a:chOff x="5555179" y="6094277"/>
                  <a:chExt cx="425723" cy="350034"/>
                </a:xfrm>
                <a:solidFill>
                  <a:srgbClr val="FBFFFF"/>
                </a:solidFill>
              </p:grpSpPr>
              <p:sp>
                <p:nvSpPr>
                  <p:cNvPr id="691" name="Freeform: Shape 690">
                    <a:extLst>
                      <a:ext uri="{FF2B5EF4-FFF2-40B4-BE49-F238E27FC236}">
                        <a16:creationId xmlns:a16="http://schemas.microsoft.com/office/drawing/2014/main" id="{AC8B7A34-C912-4061-9804-11F49CEBA1B3}"/>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692" name="Freeform: Shape 691">
                    <a:extLst>
                      <a:ext uri="{FF2B5EF4-FFF2-40B4-BE49-F238E27FC236}">
                        <a16:creationId xmlns:a16="http://schemas.microsoft.com/office/drawing/2014/main" id="{A4C87A6E-B114-4ED2-BB4E-9C9E8A457D42}"/>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676" name="Picture 675">
                  <a:extLst>
                    <a:ext uri="{FF2B5EF4-FFF2-40B4-BE49-F238E27FC236}">
                      <a16:creationId xmlns:a16="http://schemas.microsoft.com/office/drawing/2014/main" id="{CDCFF292-5D18-48CE-8261-03C4341AEFB5}"/>
                    </a:ext>
                  </a:extLst>
                </p:cNvPr>
                <p:cNvPicPr>
                  <a:picLocks noChangeAspect="1"/>
                </p:cNvPicPr>
                <p:nvPr/>
              </p:nvPicPr>
              <p:blipFill>
                <a:blip r:embed="rId36"/>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677" name="Picture 676">
                  <a:extLst>
                    <a:ext uri="{FF2B5EF4-FFF2-40B4-BE49-F238E27FC236}">
                      <a16:creationId xmlns:a16="http://schemas.microsoft.com/office/drawing/2014/main" id="{2F8B2371-9EB8-4373-B34B-F24CC32D0409}"/>
                    </a:ext>
                  </a:extLst>
                </p:cNvPr>
                <p:cNvPicPr>
                  <a:picLocks noChangeAspect="1"/>
                </p:cNvPicPr>
                <p:nvPr/>
              </p:nvPicPr>
              <p:blipFill>
                <a:blip r:embed="rId37"/>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678" name="Graphic 3339">
                  <a:extLst>
                    <a:ext uri="{FF2B5EF4-FFF2-40B4-BE49-F238E27FC236}">
                      <a16:creationId xmlns:a16="http://schemas.microsoft.com/office/drawing/2014/main" id="{7E265A44-C7C6-4775-B45F-9F82DCFD1C59}"/>
                    </a:ext>
                  </a:extLst>
                </p:cNvPr>
                <p:cNvGrpSpPr/>
                <p:nvPr/>
              </p:nvGrpSpPr>
              <p:grpSpPr>
                <a:xfrm>
                  <a:off x="5590178" y="6138901"/>
                  <a:ext cx="290463" cy="224858"/>
                  <a:chOff x="5590178" y="6138901"/>
                  <a:chExt cx="290463" cy="224858"/>
                </a:xfrm>
                <a:solidFill>
                  <a:srgbClr val="A0BDAB"/>
                </a:solidFill>
              </p:grpSpPr>
              <p:sp>
                <p:nvSpPr>
                  <p:cNvPr id="679" name="Freeform: Shape 678">
                    <a:extLst>
                      <a:ext uri="{FF2B5EF4-FFF2-40B4-BE49-F238E27FC236}">
                        <a16:creationId xmlns:a16="http://schemas.microsoft.com/office/drawing/2014/main" id="{619EC857-A201-4A62-9C6E-3793DAB5E244}"/>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680" name="Freeform: Shape 679">
                    <a:extLst>
                      <a:ext uri="{FF2B5EF4-FFF2-40B4-BE49-F238E27FC236}">
                        <a16:creationId xmlns:a16="http://schemas.microsoft.com/office/drawing/2014/main" id="{3F7F2E26-CED4-45F2-BBAD-FA722C302EED}"/>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681" name="Freeform: Shape 680">
                    <a:extLst>
                      <a:ext uri="{FF2B5EF4-FFF2-40B4-BE49-F238E27FC236}">
                        <a16:creationId xmlns:a16="http://schemas.microsoft.com/office/drawing/2014/main" id="{EAF7A970-F712-4841-A1F9-3C712BDB0394}"/>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682" name="Freeform: Shape 681">
                    <a:extLst>
                      <a:ext uri="{FF2B5EF4-FFF2-40B4-BE49-F238E27FC236}">
                        <a16:creationId xmlns:a16="http://schemas.microsoft.com/office/drawing/2014/main" id="{485BC248-B3F4-45EA-BFF8-4B3925A0AB2E}"/>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683" name="Freeform: Shape 682">
                    <a:extLst>
                      <a:ext uri="{FF2B5EF4-FFF2-40B4-BE49-F238E27FC236}">
                        <a16:creationId xmlns:a16="http://schemas.microsoft.com/office/drawing/2014/main" id="{4EE2663A-B7F0-4692-979E-491E65BD930D}"/>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684" name="Freeform: Shape 683">
                    <a:extLst>
                      <a:ext uri="{FF2B5EF4-FFF2-40B4-BE49-F238E27FC236}">
                        <a16:creationId xmlns:a16="http://schemas.microsoft.com/office/drawing/2014/main" id="{167324AF-DBB5-4A04-A77C-8342DD833117}"/>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685" name="Freeform: Shape 684">
                    <a:extLst>
                      <a:ext uri="{FF2B5EF4-FFF2-40B4-BE49-F238E27FC236}">
                        <a16:creationId xmlns:a16="http://schemas.microsoft.com/office/drawing/2014/main" id="{233DFAF3-BE7D-493F-8DAB-1DC6CD03BCD5}"/>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686" name="Freeform: Shape 685">
                    <a:extLst>
                      <a:ext uri="{FF2B5EF4-FFF2-40B4-BE49-F238E27FC236}">
                        <a16:creationId xmlns:a16="http://schemas.microsoft.com/office/drawing/2014/main" id="{BB17E4A4-CCDF-4D13-86B4-80C38D503D5E}"/>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687" name="Freeform: Shape 686">
                    <a:extLst>
                      <a:ext uri="{FF2B5EF4-FFF2-40B4-BE49-F238E27FC236}">
                        <a16:creationId xmlns:a16="http://schemas.microsoft.com/office/drawing/2014/main" id="{15CE6E44-817E-46AC-AABC-E06C2C789818}"/>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688" name="Freeform: Shape 687">
                    <a:extLst>
                      <a:ext uri="{FF2B5EF4-FFF2-40B4-BE49-F238E27FC236}">
                        <a16:creationId xmlns:a16="http://schemas.microsoft.com/office/drawing/2014/main" id="{A441EDA2-5252-4657-BB2B-2B00EF74DE73}"/>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689" name="Freeform: Shape 688">
                    <a:extLst>
                      <a:ext uri="{FF2B5EF4-FFF2-40B4-BE49-F238E27FC236}">
                        <a16:creationId xmlns:a16="http://schemas.microsoft.com/office/drawing/2014/main" id="{383B54A0-7AAE-4180-859A-13D77F5F9C95}"/>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690" name="Freeform: Shape 689">
                    <a:extLst>
                      <a:ext uri="{FF2B5EF4-FFF2-40B4-BE49-F238E27FC236}">
                        <a16:creationId xmlns:a16="http://schemas.microsoft.com/office/drawing/2014/main" id="{8B26C4A2-F206-4AF0-BBCA-B0BA0CF9ED30}"/>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656" name="Graphic 3339">
                <a:extLst>
                  <a:ext uri="{FF2B5EF4-FFF2-40B4-BE49-F238E27FC236}">
                    <a16:creationId xmlns:a16="http://schemas.microsoft.com/office/drawing/2014/main" id="{2AA81BED-73B3-4977-85F7-07859A852674}"/>
                  </a:ext>
                </a:extLst>
              </p:cNvPr>
              <p:cNvGrpSpPr/>
              <p:nvPr/>
            </p:nvGrpSpPr>
            <p:grpSpPr>
              <a:xfrm>
                <a:off x="5304010" y="5105829"/>
                <a:ext cx="420520" cy="308162"/>
                <a:chOff x="5304010" y="5105829"/>
                <a:chExt cx="420520" cy="308162"/>
              </a:xfrm>
            </p:grpSpPr>
            <p:grpSp>
              <p:nvGrpSpPr>
                <p:cNvPr id="657" name="Graphic 3339">
                  <a:extLst>
                    <a:ext uri="{FF2B5EF4-FFF2-40B4-BE49-F238E27FC236}">
                      <a16:creationId xmlns:a16="http://schemas.microsoft.com/office/drawing/2014/main" id="{ECE8BD73-7EC4-4C56-B784-EC32C87FBD1B}"/>
                    </a:ext>
                  </a:extLst>
                </p:cNvPr>
                <p:cNvGrpSpPr/>
                <p:nvPr/>
              </p:nvGrpSpPr>
              <p:grpSpPr>
                <a:xfrm>
                  <a:off x="5304010" y="5105829"/>
                  <a:ext cx="420520" cy="308162"/>
                  <a:chOff x="5304010" y="5105829"/>
                  <a:chExt cx="420520" cy="308162"/>
                </a:xfrm>
                <a:solidFill>
                  <a:srgbClr val="FBFFFF"/>
                </a:solidFill>
              </p:grpSpPr>
              <p:sp>
                <p:nvSpPr>
                  <p:cNvPr id="673" name="Freeform: Shape 672">
                    <a:extLst>
                      <a:ext uri="{FF2B5EF4-FFF2-40B4-BE49-F238E27FC236}">
                        <a16:creationId xmlns:a16="http://schemas.microsoft.com/office/drawing/2014/main" id="{910CF35E-79BF-4136-BA0E-C3BD793FC370}"/>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674" name="Freeform: Shape 673">
                    <a:extLst>
                      <a:ext uri="{FF2B5EF4-FFF2-40B4-BE49-F238E27FC236}">
                        <a16:creationId xmlns:a16="http://schemas.microsoft.com/office/drawing/2014/main" id="{CD624CD7-03D4-4054-B260-B6010842ACC4}"/>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658" name="Picture 657">
                  <a:extLst>
                    <a:ext uri="{FF2B5EF4-FFF2-40B4-BE49-F238E27FC236}">
                      <a16:creationId xmlns:a16="http://schemas.microsoft.com/office/drawing/2014/main" id="{03EC0EC8-F690-4E5D-801A-DBC74EC5B9A8}"/>
                    </a:ext>
                  </a:extLst>
                </p:cNvPr>
                <p:cNvPicPr>
                  <a:picLocks noChangeAspect="1"/>
                </p:cNvPicPr>
                <p:nvPr/>
              </p:nvPicPr>
              <p:blipFill>
                <a:blip r:embed="rId38"/>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659" name="Picture 658">
                  <a:extLst>
                    <a:ext uri="{FF2B5EF4-FFF2-40B4-BE49-F238E27FC236}">
                      <a16:creationId xmlns:a16="http://schemas.microsoft.com/office/drawing/2014/main" id="{E1425737-0472-4124-8734-6C9514785B08}"/>
                    </a:ext>
                  </a:extLst>
                </p:cNvPr>
                <p:cNvPicPr>
                  <a:picLocks noChangeAspect="1"/>
                </p:cNvPicPr>
                <p:nvPr/>
              </p:nvPicPr>
              <p:blipFill>
                <a:blip r:embed="rId39"/>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660" name="Graphic 3339">
                  <a:extLst>
                    <a:ext uri="{FF2B5EF4-FFF2-40B4-BE49-F238E27FC236}">
                      <a16:creationId xmlns:a16="http://schemas.microsoft.com/office/drawing/2014/main" id="{3C730078-ACC1-494F-B31E-5E558448306A}"/>
                    </a:ext>
                  </a:extLst>
                </p:cNvPr>
                <p:cNvGrpSpPr/>
                <p:nvPr/>
              </p:nvGrpSpPr>
              <p:grpSpPr>
                <a:xfrm>
                  <a:off x="5338135" y="5145017"/>
                  <a:ext cx="287558" cy="197525"/>
                  <a:chOff x="5338135" y="5145017"/>
                  <a:chExt cx="287558" cy="197525"/>
                </a:xfrm>
                <a:solidFill>
                  <a:srgbClr val="A0BDAB"/>
                </a:solidFill>
              </p:grpSpPr>
              <p:sp>
                <p:nvSpPr>
                  <p:cNvPr id="661" name="Freeform: Shape 660">
                    <a:extLst>
                      <a:ext uri="{FF2B5EF4-FFF2-40B4-BE49-F238E27FC236}">
                        <a16:creationId xmlns:a16="http://schemas.microsoft.com/office/drawing/2014/main" id="{45B3E8A1-FCA5-4453-897F-0E93C62F4FA3}"/>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662" name="Freeform: Shape 661">
                    <a:extLst>
                      <a:ext uri="{FF2B5EF4-FFF2-40B4-BE49-F238E27FC236}">
                        <a16:creationId xmlns:a16="http://schemas.microsoft.com/office/drawing/2014/main" id="{E440E077-2F24-4390-8191-DED76CD71E73}"/>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663" name="Freeform: Shape 662">
                    <a:extLst>
                      <a:ext uri="{FF2B5EF4-FFF2-40B4-BE49-F238E27FC236}">
                        <a16:creationId xmlns:a16="http://schemas.microsoft.com/office/drawing/2014/main" id="{9BC7BB5E-8920-4D7C-97AA-D6383FC88407}"/>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664" name="Freeform: Shape 663">
                    <a:extLst>
                      <a:ext uri="{FF2B5EF4-FFF2-40B4-BE49-F238E27FC236}">
                        <a16:creationId xmlns:a16="http://schemas.microsoft.com/office/drawing/2014/main" id="{79718880-C2EA-42E9-BEDA-FC1D4C035E88}"/>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665" name="Freeform: Shape 664">
                    <a:extLst>
                      <a:ext uri="{FF2B5EF4-FFF2-40B4-BE49-F238E27FC236}">
                        <a16:creationId xmlns:a16="http://schemas.microsoft.com/office/drawing/2014/main" id="{81E24887-8CFD-4D2C-9C4B-9EAEF6CD1248}"/>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666" name="Freeform: Shape 665">
                    <a:extLst>
                      <a:ext uri="{FF2B5EF4-FFF2-40B4-BE49-F238E27FC236}">
                        <a16:creationId xmlns:a16="http://schemas.microsoft.com/office/drawing/2014/main" id="{ACEA625A-0EDB-44BF-962F-ABA06260BCDB}"/>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667" name="Freeform: Shape 666">
                    <a:extLst>
                      <a:ext uri="{FF2B5EF4-FFF2-40B4-BE49-F238E27FC236}">
                        <a16:creationId xmlns:a16="http://schemas.microsoft.com/office/drawing/2014/main" id="{16FA86EA-A6BB-4699-99FD-438BD5CCCCEA}"/>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668" name="Freeform: Shape 667">
                    <a:extLst>
                      <a:ext uri="{FF2B5EF4-FFF2-40B4-BE49-F238E27FC236}">
                        <a16:creationId xmlns:a16="http://schemas.microsoft.com/office/drawing/2014/main" id="{EEBFE92C-FD80-4904-A4A8-B3E225F1BC71}"/>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669" name="Freeform: Shape 668">
                    <a:extLst>
                      <a:ext uri="{FF2B5EF4-FFF2-40B4-BE49-F238E27FC236}">
                        <a16:creationId xmlns:a16="http://schemas.microsoft.com/office/drawing/2014/main" id="{927547C6-EAF7-4A48-ABD0-9C4307D4F745}"/>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670" name="Freeform: Shape 669">
                    <a:extLst>
                      <a:ext uri="{FF2B5EF4-FFF2-40B4-BE49-F238E27FC236}">
                        <a16:creationId xmlns:a16="http://schemas.microsoft.com/office/drawing/2014/main" id="{D5942E53-0CC3-4DB4-BCC5-75305564E6AD}"/>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671" name="Freeform: Shape 670">
                    <a:extLst>
                      <a:ext uri="{FF2B5EF4-FFF2-40B4-BE49-F238E27FC236}">
                        <a16:creationId xmlns:a16="http://schemas.microsoft.com/office/drawing/2014/main" id="{23B4F28B-595D-4F21-A932-10A208055206}"/>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672" name="Freeform: Shape 671">
                    <a:extLst>
                      <a:ext uri="{FF2B5EF4-FFF2-40B4-BE49-F238E27FC236}">
                        <a16:creationId xmlns:a16="http://schemas.microsoft.com/office/drawing/2014/main" id="{3F56D45B-7794-476C-9032-D17D26AC1B8A}"/>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grpSp>
          <p:nvGrpSpPr>
            <p:cNvPr id="9" name="Graphic 2180">
              <a:extLst>
                <a:ext uri="{FF2B5EF4-FFF2-40B4-BE49-F238E27FC236}">
                  <a16:creationId xmlns:a16="http://schemas.microsoft.com/office/drawing/2014/main" id="{3A8E9970-363C-4D0D-89BA-ED9B34F72B02}"/>
                </a:ext>
              </a:extLst>
            </p:cNvPr>
            <p:cNvGrpSpPr/>
            <p:nvPr/>
          </p:nvGrpSpPr>
          <p:grpSpPr>
            <a:xfrm rot="4699191">
              <a:off x="1868732" y="2294077"/>
              <a:ext cx="2356805" cy="1418029"/>
              <a:chOff x="2313401" y="4892801"/>
              <a:chExt cx="2356805" cy="1418029"/>
            </a:xfrm>
          </p:grpSpPr>
          <p:sp>
            <p:nvSpPr>
              <p:cNvPr id="630" name="Freeform: Shape 629">
                <a:extLst>
                  <a:ext uri="{FF2B5EF4-FFF2-40B4-BE49-F238E27FC236}">
                    <a16:creationId xmlns:a16="http://schemas.microsoft.com/office/drawing/2014/main" id="{CDFE8AF0-3F49-4F75-8C47-7075F3FA10F6}"/>
                  </a:ext>
                </a:extLst>
              </p:cNvPr>
              <p:cNvSpPr/>
              <p:nvPr/>
            </p:nvSpPr>
            <p:spPr>
              <a:xfrm>
                <a:off x="2336147" y="4895302"/>
                <a:ext cx="2303316" cy="1269698"/>
              </a:xfrm>
              <a:custGeom>
                <a:avLst/>
                <a:gdLst>
                  <a:gd name="connsiteX0" fmla="*/ 1744492 w 2303316"/>
                  <a:gd name="connsiteY0" fmla="*/ 593915 h 1269698"/>
                  <a:gd name="connsiteX1" fmla="*/ 940091 w 2303316"/>
                  <a:gd name="connsiteY1" fmla="*/ 876470 h 1269698"/>
                  <a:gd name="connsiteX2" fmla="*/ 730663 w 2303316"/>
                  <a:gd name="connsiteY2" fmla="*/ 925149 h 1269698"/>
                  <a:gd name="connsiteX3" fmla="*/ 0 w 2303316"/>
                  <a:gd name="connsiteY3" fmla="*/ 1269699 h 1269698"/>
                  <a:gd name="connsiteX4" fmla="*/ 188123 w 2303316"/>
                  <a:gd name="connsiteY4" fmla="*/ 728862 h 1269698"/>
                  <a:gd name="connsiteX5" fmla="*/ 282337 w 2303316"/>
                  <a:gd name="connsiteY5" fmla="*/ 547812 h 1269698"/>
                  <a:gd name="connsiteX6" fmla="*/ 632781 w 2303316"/>
                  <a:gd name="connsiteY6" fmla="*/ 247705 h 1269698"/>
                  <a:gd name="connsiteX7" fmla="*/ 1137513 w 2303316"/>
                  <a:gd name="connsiteY7" fmla="*/ 9681 h 1269698"/>
                  <a:gd name="connsiteX8" fmla="*/ 1873066 w 2303316"/>
                  <a:gd name="connsiteY8" fmla="*/ 166589 h 1269698"/>
                  <a:gd name="connsiteX9" fmla="*/ 2090745 w 2303316"/>
                  <a:gd name="connsiteY9" fmla="*/ 257790 h 1269698"/>
                  <a:gd name="connsiteX10" fmla="*/ 2173215 w 2303316"/>
                  <a:gd name="connsiteY10" fmla="*/ 299615 h 1269698"/>
                  <a:gd name="connsiteX11" fmla="*/ 2303317 w 2303316"/>
                  <a:gd name="connsiteY11" fmla="*/ 506162 h 1269698"/>
                  <a:gd name="connsiteX12" fmla="*/ 2038923 w 2303316"/>
                  <a:gd name="connsiteY12" fmla="*/ 501403 h 1269698"/>
                  <a:gd name="connsiteX13" fmla="*/ 1744492 w 2303316"/>
                  <a:gd name="connsiteY13" fmla="*/ 593915 h 126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03316" h="1269698">
                    <a:moveTo>
                      <a:pt x="1744492" y="593915"/>
                    </a:moveTo>
                    <a:cubicBezTo>
                      <a:pt x="1480492" y="699960"/>
                      <a:pt x="1216927" y="810895"/>
                      <a:pt x="940091" y="876470"/>
                    </a:cubicBezTo>
                    <a:cubicBezTo>
                      <a:pt x="870325" y="892973"/>
                      <a:pt x="799905" y="906594"/>
                      <a:pt x="730663" y="925149"/>
                    </a:cubicBezTo>
                    <a:cubicBezTo>
                      <a:pt x="469718" y="995045"/>
                      <a:pt x="233091" y="1133136"/>
                      <a:pt x="0" y="1269699"/>
                    </a:cubicBezTo>
                    <a:cubicBezTo>
                      <a:pt x="49770" y="1085287"/>
                      <a:pt x="112725" y="904411"/>
                      <a:pt x="188123" y="728862"/>
                    </a:cubicBezTo>
                    <a:cubicBezTo>
                      <a:pt x="215016" y="666256"/>
                      <a:pt x="243743" y="603956"/>
                      <a:pt x="282337" y="547812"/>
                    </a:cubicBezTo>
                    <a:cubicBezTo>
                      <a:pt x="370090" y="420242"/>
                      <a:pt x="503116" y="332359"/>
                      <a:pt x="632781" y="247705"/>
                    </a:cubicBezTo>
                    <a:cubicBezTo>
                      <a:pt x="789732" y="145240"/>
                      <a:pt x="952621" y="40373"/>
                      <a:pt x="1137513" y="9681"/>
                    </a:cubicBezTo>
                    <a:cubicBezTo>
                      <a:pt x="1388329" y="-31969"/>
                      <a:pt x="1638578" y="68314"/>
                      <a:pt x="1873066" y="166589"/>
                    </a:cubicBezTo>
                    <a:cubicBezTo>
                      <a:pt x="1945625" y="196975"/>
                      <a:pt x="2018185" y="227404"/>
                      <a:pt x="2090745" y="257790"/>
                    </a:cubicBezTo>
                    <a:cubicBezTo>
                      <a:pt x="2119210" y="269709"/>
                      <a:pt x="2147981" y="281802"/>
                      <a:pt x="2173215" y="299615"/>
                    </a:cubicBezTo>
                    <a:cubicBezTo>
                      <a:pt x="2241017" y="347552"/>
                      <a:pt x="2276423" y="430502"/>
                      <a:pt x="2303317" y="506162"/>
                    </a:cubicBezTo>
                    <a:cubicBezTo>
                      <a:pt x="2217790" y="517382"/>
                      <a:pt x="2129033" y="486734"/>
                      <a:pt x="2038923" y="501403"/>
                    </a:cubicBezTo>
                    <a:cubicBezTo>
                      <a:pt x="1937243" y="517993"/>
                      <a:pt x="1839754" y="555670"/>
                      <a:pt x="1744492" y="593915"/>
                    </a:cubicBezTo>
                    <a:close/>
                  </a:path>
                </a:pathLst>
              </a:custGeom>
              <a:solidFill>
                <a:srgbClr val="334E23"/>
              </a:solidFill>
              <a:ln w="4365" cap="flat">
                <a:noFill/>
                <a:prstDash val="solid"/>
                <a:miter/>
              </a:ln>
            </p:spPr>
            <p:txBody>
              <a:bodyPr rtlCol="0" anchor="ctr"/>
              <a:lstStyle/>
              <a:p>
                <a:endParaRPr lang="th-TH"/>
              </a:p>
            </p:txBody>
          </p:sp>
          <p:sp>
            <p:nvSpPr>
              <p:cNvPr id="631" name="Freeform: Shape 630">
                <a:extLst>
                  <a:ext uri="{FF2B5EF4-FFF2-40B4-BE49-F238E27FC236}">
                    <a16:creationId xmlns:a16="http://schemas.microsoft.com/office/drawing/2014/main" id="{162DD0D2-D8DE-46E7-A0FC-FE7C6589D9F8}"/>
                  </a:ext>
                </a:extLst>
              </p:cNvPr>
              <p:cNvSpPr/>
              <p:nvPr/>
            </p:nvSpPr>
            <p:spPr>
              <a:xfrm>
                <a:off x="2313401" y="5359463"/>
                <a:ext cx="2339378" cy="951367"/>
              </a:xfrm>
              <a:custGeom>
                <a:avLst/>
                <a:gdLst>
                  <a:gd name="connsiteX0" fmla="*/ 1966756 w 2339378"/>
                  <a:gd name="connsiteY0" fmla="*/ 60599 h 951367"/>
                  <a:gd name="connsiteX1" fmla="*/ 1700965 w 2339378"/>
                  <a:gd name="connsiteY1" fmla="*/ 153897 h 951367"/>
                  <a:gd name="connsiteX2" fmla="*/ 252082 w 2339378"/>
                  <a:gd name="connsiteY2" fmla="*/ 578647 h 951367"/>
                  <a:gd name="connsiteX3" fmla="*/ 0 w 2339378"/>
                  <a:gd name="connsiteY3" fmla="*/ 817282 h 951367"/>
                  <a:gd name="connsiteX4" fmla="*/ 311326 w 2339378"/>
                  <a:gd name="connsiteY4" fmla="*/ 894339 h 951367"/>
                  <a:gd name="connsiteX5" fmla="*/ 559174 w 2339378"/>
                  <a:gd name="connsiteY5" fmla="*/ 944677 h 951367"/>
                  <a:gd name="connsiteX6" fmla="*/ 935943 w 2339378"/>
                  <a:gd name="connsiteY6" fmla="*/ 916779 h 951367"/>
                  <a:gd name="connsiteX7" fmla="*/ 1084163 w 2339378"/>
                  <a:gd name="connsiteY7" fmla="*/ 868319 h 951367"/>
                  <a:gd name="connsiteX8" fmla="*/ 1300707 w 2339378"/>
                  <a:gd name="connsiteY8" fmla="*/ 791262 h 951367"/>
                  <a:gd name="connsiteX9" fmla="*/ 1532139 w 2339378"/>
                  <a:gd name="connsiteY9" fmla="*/ 701632 h 951367"/>
                  <a:gd name="connsiteX10" fmla="*/ 2210849 w 2339378"/>
                  <a:gd name="connsiteY10" fmla="*/ 142676 h 951367"/>
                  <a:gd name="connsiteX11" fmla="*/ 2339378 w 2339378"/>
                  <a:gd name="connsiteY11" fmla="*/ 45057 h 951367"/>
                  <a:gd name="connsiteX12" fmla="*/ 1966756 w 2339378"/>
                  <a:gd name="connsiteY12" fmla="*/ 60599 h 95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378" h="951367">
                    <a:moveTo>
                      <a:pt x="1966756" y="60599"/>
                    </a:moveTo>
                    <a:cubicBezTo>
                      <a:pt x="1878130" y="91684"/>
                      <a:pt x="1789547" y="122812"/>
                      <a:pt x="1700965" y="153897"/>
                    </a:cubicBezTo>
                    <a:cubicBezTo>
                      <a:pt x="1212998" y="325167"/>
                      <a:pt x="740049" y="407376"/>
                      <a:pt x="252082" y="578647"/>
                    </a:cubicBezTo>
                    <a:cubicBezTo>
                      <a:pt x="162103" y="610212"/>
                      <a:pt x="50251" y="736253"/>
                      <a:pt x="0" y="817282"/>
                    </a:cubicBezTo>
                    <a:cubicBezTo>
                      <a:pt x="103775" y="842953"/>
                      <a:pt x="207551" y="868668"/>
                      <a:pt x="311326" y="894339"/>
                    </a:cubicBezTo>
                    <a:cubicBezTo>
                      <a:pt x="393229" y="914596"/>
                      <a:pt x="475394" y="934941"/>
                      <a:pt x="559174" y="944677"/>
                    </a:cubicBezTo>
                    <a:cubicBezTo>
                      <a:pt x="684996" y="959346"/>
                      <a:pt x="813657" y="949828"/>
                      <a:pt x="935943" y="916779"/>
                    </a:cubicBezTo>
                    <a:cubicBezTo>
                      <a:pt x="986150" y="903201"/>
                      <a:pt x="1035178" y="885782"/>
                      <a:pt x="1084163" y="868319"/>
                    </a:cubicBezTo>
                    <a:cubicBezTo>
                      <a:pt x="1156373" y="842648"/>
                      <a:pt x="1228540" y="816933"/>
                      <a:pt x="1300707" y="791262"/>
                    </a:cubicBezTo>
                    <a:cubicBezTo>
                      <a:pt x="1378681" y="763539"/>
                      <a:pt x="1456741" y="735729"/>
                      <a:pt x="1532139" y="701632"/>
                    </a:cubicBezTo>
                    <a:cubicBezTo>
                      <a:pt x="1801946" y="579651"/>
                      <a:pt x="2031763" y="378474"/>
                      <a:pt x="2210849" y="142676"/>
                    </a:cubicBezTo>
                    <a:cubicBezTo>
                      <a:pt x="2243767" y="99324"/>
                      <a:pt x="2281226" y="50951"/>
                      <a:pt x="2339378" y="45057"/>
                    </a:cubicBezTo>
                    <a:cubicBezTo>
                      <a:pt x="2244989" y="-46276"/>
                      <a:pt x="2072540" y="23446"/>
                      <a:pt x="1966756" y="60599"/>
                    </a:cubicBezTo>
                    <a:close/>
                  </a:path>
                </a:pathLst>
              </a:custGeom>
              <a:solidFill>
                <a:srgbClr val="426044"/>
              </a:solidFill>
              <a:ln w="4365" cap="flat">
                <a:noFill/>
                <a:prstDash val="solid"/>
                <a:miter/>
              </a:ln>
            </p:spPr>
            <p:txBody>
              <a:bodyPr rtlCol="0" anchor="ctr"/>
              <a:lstStyle/>
              <a:p>
                <a:endParaRPr lang="th-TH"/>
              </a:p>
            </p:txBody>
          </p:sp>
          <p:sp>
            <p:nvSpPr>
              <p:cNvPr id="632" name="Freeform: Shape 631">
                <a:extLst>
                  <a:ext uri="{FF2B5EF4-FFF2-40B4-BE49-F238E27FC236}">
                    <a16:creationId xmlns:a16="http://schemas.microsoft.com/office/drawing/2014/main" id="{CE17E2D4-26E7-473D-B96D-A0510A886A0C}"/>
                  </a:ext>
                </a:extLst>
              </p:cNvPr>
              <p:cNvSpPr/>
              <p:nvPr/>
            </p:nvSpPr>
            <p:spPr>
              <a:xfrm>
                <a:off x="2708769" y="4892801"/>
                <a:ext cx="1925758" cy="640170"/>
              </a:xfrm>
              <a:custGeom>
                <a:avLst/>
                <a:gdLst>
                  <a:gd name="connsiteX0" fmla="*/ 1501316 w 1925758"/>
                  <a:gd name="connsiteY0" fmla="*/ 596241 h 640170"/>
                  <a:gd name="connsiteX1" fmla="*/ 1299528 w 1925758"/>
                  <a:gd name="connsiteY1" fmla="*/ 620821 h 640170"/>
                  <a:gd name="connsiteX2" fmla="*/ 1235656 w 1925758"/>
                  <a:gd name="connsiteY2" fmla="*/ 529532 h 640170"/>
                  <a:gd name="connsiteX3" fmla="*/ 1130877 w 1925758"/>
                  <a:gd name="connsiteY3" fmla="*/ 438679 h 640170"/>
                  <a:gd name="connsiteX4" fmla="*/ 817499 w 1925758"/>
                  <a:gd name="connsiteY4" fmla="*/ 287011 h 640170"/>
                  <a:gd name="connsiteX5" fmla="*/ 694950 w 1925758"/>
                  <a:gd name="connsiteY5" fmla="*/ 279196 h 640170"/>
                  <a:gd name="connsiteX6" fmla="*/ 0 w 1925758"/>
                  <a:gd name="connsiteY6" fmla="*/ 479063 h 640170"/>
                  <a:gd name="connsiteX7" fmla="*/ 782791 w 1925758"/>
                  <a:gd name="connsiteY7" fmla="*/ 27768 h 640170"/>
                  <a:gd name="connsiteX8" fmla="*/ 889273 w 1925758"/>
                  <a:gd name="connsiteY8" fmla="*/ 919 h 640170"/>
                  <a:gd name="connsiteX9" fmla="*/ 1071851 w 1925758"/>
                  <a:gd name="connsiteY9" fmla="*/ 34841 h 640170"/>
                  <a:gd name="connsiteX10" fmla="*/ 1329609 w 1925758"/>
                  <a:gd name="connsiteY10" fmla="*/ 130059 h 640170"/>
                  <a:gd name="connsiteX11" fmla="*/ 1436702 w 1925758"/>
                  <a:gd name="connsiteY11" fmla="*/ 167955 h 640170"/>
                  <a:gd name="connsiteX12" fmla="*/ 1523014 w 1925758"/>
                  <a:gd name="connsiteY12" fmla="*/ 167344 h 640170"/>
                  <a:gd name="connsiteX13" fmla="*/ 1919300 w 1925758"/>
                  <a:gd name="connsiteY13" fmla="*/ 416675 h 640170"/>
                  <a:gd name="connsiteX14" fmla="*/ 1771080 w 1925758"/>
                  <a:gd name="connsiteY14" fmla="*/ 522284 h 640170"/>
                  <a:gd name="connsiteX15" fmla="*/ 1501316 w 1925758"/>
                  <a:gd name="connsiteY15" fmla="*/ 596241 h 64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25758" h="640170">
                    <a:moveTo>
                      <a:pt x="1501316" y="596241"/>
                    </a:moveTo>
                    <a:cubicBezTo>
                      <a:pt x="1436441" y="626278"/>
                      <a:pt x="1356764" y="663649"/>
                      <a:pt x="1299528" y="620821"/>
                    </a:cubicBezTo>
                    <a:cubicBezTo>
                      <a:pt x="1269579" y="598424"/>
                      <a:pt x="1256918" y="560311"/>
                      <a:pt x="1235656" y="529532"/>
                    </a:cubicBezTo>
                    <a:cubicBezTo>
                      <a:pt x="1209243" y="491243"/>
                      <a:pt x="1169558" y="464481"/>
                      <a:pt x="1130877" y="438679"/>
                    </a:cubicBezTo>
                    <a:cubicBezTo>
                      <a:pt x="1033607" y="373803"/>
                      <a:pt x="932669" y="307399"/>
                      <a:pt x="817499" y="287011"/>
                    </a:cubicBezTo>
                    <a:cubicBezTo>
                      <a:pt x="777115" y="279851"/>
                      <a:pt x="735945" y="278628"/>
                      <a:pt x="694950" y="279196"/>
                    </a:cubicBezTo>
                    <a:cubicBezTo>
                      <a:pt x="451076" y="282732"/>
                      <a:pt x="208468" y="352498"/>
                      <a:pt x="0" y="479063"/>
                    </a:cubicBezTo>
                    <a:cubicBezTo>
                      <a:pt x="185984" y="236192"/>
                      <a:pt x="493075" y="125956"/>
                      <a:pt x="782791" y="27768"/>
                    </a:cubicBezTo>
                    <a:cubicBezTo>
                      <a:pt x="817542" y="15981"/>
                      <a:pt x="852731" y="4106"/>
                      <a:pt x="889273" y="919"/>
                    </a:cubicBezTo>
                    <a:cubicBezTo>
                      <a:pt x="951398" y="-4539"/>
                      <a:pt x="1012651" y="15282"/>
                      <a:pt x="1071851" y="34841"/>
                    </a:cubicBezTo>
                    <a:cubicBezTo>
                      <a:pt x="1158862" y="63568"/>
                      <a:pt x="1246047" y="92383"/>
                      <a:pt x="1329609" y="130059"/>
                    </a:cubicBezTo>
                    <a:cubicBezTo>
                      <a:pt x="1364273" y="145689"/>
                      <a:pt x="1398982" y="163065"/>
                      <a:pt x="1436702" y="167955"/>
                    </a:cubicBezTo>
                    <a:cubicBezTo>
                      <a:pt x="1465255" y="171666"/>
                      <a:pt x="1494200" y="168042"/>
                      <a:pt x="1523014" y="167344"/>
                    </a:cubicBezTo>
                    <a:cubicBezTo>
                      <a:pt x="1670710" y="163676"/>
                      <a:pt x="1872454" y="264832"/>
                      <a:pt x="1919300" y="416675"/>
                    </a:cubicBezTo>
                    <a:cubicBezTo>
                      <a:pt x="1952873" y="525428"/>
                      <a:pt x="1848399" y="514251"/>
                      <a:pt x="1771080" y="522284"/>
                    </a:cubicBezTo>
                    <a:cubicBezTo>
                      <a:pt x="1677914" y="531889"/>
                      <a:pt x="1586275" y="556949"/>
                      <a:pt x="1501316" y="596241"/>
                    </a:cubicBezTo>
                    <a:close/>
                  </a:path>
                </a:pathLst>
              </a:custGeom>
              <a:solidFill>
                <a:srgbClr val="47562B"/>
              </a:solidFill>
              <a:ln w="4365" cap="flat">
                <a:noFill/>
                <a:prstDash val="solid"/>
                <a:miter/>
              </a:ln>
            </p:spPr>
            <p:txBody>
              <a:bodyPr rtlCol="0" anchor="ctr"/>
              <a:lstStyle/>
              <a:p>
                <a:endParaRPr lang="th-TH"/>
              </a:p>
            </p:txBody>
          </p:sp>
          <p:sp>
            <p:nvSpPr>
              <p:cNvPr id="633" name="Freeform: Shape 632">
                <a:extLst>
                  <a:ext uri="{FF2B5EF4-FFF2-40B4-BE49-F238E27FC236}">
                    <a16:creationId xmlns:a16="http://schemas.microsoft.com/office/drawing/2014/main" id="{1E1BA9EF-C786-4F90-A858-216C3B98998D}"/>
                  </a:ext>
                </a:extLst>
              </p:cNvPr>
              <p:cNvSpPr/>
              <p:nvPr/>
            </p:nvSpPr>
            <p:spPr>
              <a:xfrm>
                <a:off x="2683797" y="5064946"/>
                <a:ext cx="1372613" cy="508000"/>
              </a:xfrm>
              <a:custGeom>
                <a:avLst/>
                <a:gdLst>
                  <a:gd name="connsiteX0" fmla="*/ 817324 w 1372613"/>
                  <a:gd name="connsiteY0" fmla="*/ 57367 h 508000"/>
                  <a:gd name="connsiteX1" fmla="*/ 599470 w 1372613"/>
                  <a:gd name="connsiteY1" fmla="*/ 15063 h 508000"/>
                  <a:gd name="connsiteX2" fmla="*/ 533328 w 1372613"/>
                  <a:gd name="connsiteY2" fmla="*/ 1 h 508000"/>
                  <a:gd name="connsiteX3" fmla="*/ 480633 w 1372613"/>
                  <a:gd name="connsiteY3" fmla="*/ 11614 h 508000"/>
                  <a:gd name="connsiteX4" fmla="*/ 0 w 1372613"/>
                  <a:gd name="connsiteY4" fmla="*/ 338744 h 508000"/>
                  <a:gd name="connsiteX5" fmla="*/ 573319 w 1372613"/>
                  <a:gd name="connsiteY5" fmla="*/ 462733 h 508000"/>
                  <a:gd name="connsiteX6" fmla="*/ 662949 w 1372613"/>
                  <a:gd name="connsiteY6" fmla="*/ 507963 h 508000"/>
                  <a:gd name="connsiteX7" fmla="*/ 714291 w 1372613"/>
                  <a:gd name="connsiteY7" fmla="*/ 442913 h 508000"/>
                  <a:gd name="connsiteX8" fmla="*/ 703638 w 1372613"/>
                  <a:gd name="connsiteY8" fmla="*/ 427370 h 508000"/>
                  <a:gd name="connsiteX9" fmla="*/ 758866 w 1372613"/>
                  <a:gd name="connsiteY9" fmla="*/ 386157 h 508000"/>
                  <a:gd name="connsiteX10" fmla="*/ 1131139 w 1372613"/>
                  <a:gd name="connsiteY10" fmla="*/ 443698 h 508000"/>
                  <a:gd name="connsiteX11" fmla="*/ 1323671 w 1372613"/>
                  <a:gd name="connsiteY11" fmla="*/ 469588 h 508000"/>
                  <a:gd name="connsiteX12" fmla="*/ 1301449 w 1372613"/>
                  <a:gd name="connsiteY12" fmla="*/ 377120 h 508000"/>
                  <a:gd name="connsiteX13" fmla="*/ 817324 w 1372613"/>
                  <a:gd name="connsiteY13" fmla="*/ 57367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2613" h="508000">
                    <a:moveTo>
                      <a:pt x="817324" y="57367"/>
                    </a:moveTo>
                    <a:cubicBezTo>
                      <a:pt x="745245" y="40515"/>
                      <a:pt x="670240" y="36892"/>
                      <a:pt x="599470" y="15063"/>
                    </a:cubicBezTo>
                    <a:cubicBezTo>
                      <a:pt x="577772" y="8383"/>
                      <a:pt x="556030" y="-87"/>
                      <a:pt x="533328" y="1"/>
                    </a:cubicBezTo>
                    <a:cubicBezTo>
                      <a:pt x="515253" y="88"/>
                      <a:pt x="497703" y="5676"/>
                      <a:pt x="480633" y="11614"/>
                    </a:cubicBezTo>
                    <a:cubicBezTo>
                      <a:pt x="295435" y="75922"/>
                      <a:pt x="127787" y="190045"/>
                      <a:pt x="0" y="338744"/>
                    </a:cubicBezTo>
                    <a:cubicBezTo>
                      <a:pt x="198863" y="340229"/>
                      <a:pt x="412177" y="346166"/>
                      <a:pt x="573319" y="462733"/>
                    </a:cubicBezTo>
                    <a:cubicBezTo>
                      <a:pt x="600867" y="482642"/>
                      <a:pt x="628983" y="506566"/>
                      <a:pt x="662949" y="507963"/>
                    </a:cubicBezTo>
                    <a:cubicBezTo>
                      <a:pt x="696915" y="509360"/>
                      <a:pt x="732496" y="471596"/>
                      <a:pt x="714291" y="442913"/>
                    </a:cubicBezTo>
                    <a:cubicBezTo>
                      <a:pt x="710929" y="437586"/>
                      <a:pt x="706083" y="433177"/>
                      <a:pt x="703638" y="427370"/>
                    </a:cubicBezTo>
                    <a:cubicBezTo>
                      <a:pt x="693073" y="402092"/>
                      <a:pt x="731492" y="386070"/>
                      <a:pt x="758866" y="386157"/>
                    </a:cubicBezTo>
                    <a:cubicBezTo>
                      <a:pt x="884907" y="386594"/>
                      <a:pt x="1010861" y="406065"/>
                      <a:pt x="1131139" y="443698"/>
                    </a:cubicBezTo>
                    <a:cubicBezTo>
                      <a:pt x="1189204" y="461860"/>
                      <a:pt x="1262637" y="488710"/>
                      <a:pt x="1323671" y="469588"/>
                    </a:cubicBezTo>
                    <a:cubicBezTo>
                      <a:pt x="1423561" y="438285"/>
                      <a:pt x="1346941" y="414535"/>
                      <a:pt x="1301449" y="377120"/>
                    </a:cubicBezTo>
                    <a:cubicBezTo>
                      <a:pt x="1145721" y="249070"/>
                      <a:pt x="1023740" y="105610"/>
                      <a:pt x="817324" y="57367"/>
                    </a:cubicBezTo>
                    <a:close/>
                  </a:path>
                </a:pathLst>
              </a:custGeom>
              <a:solidFill>
                <a:srgbClr val="426044"/>
              </a:solidFill>
              <a:ln w="4365" cap="flat">
                <a:noFill/>
                <a:prstDash val="solid"/>
                <a:miter/>
              </a:ln>
            </p:spPr>
            <p:txBody>
              <a:bodyPr rtlCol="0" anchor="ctr"/>
              <a:lstStyle/>
              <a:p>
                <a:endParaRPr lang="th-TH"/>
              </a:p>
            </p:txBody>
          </p:sp>
          <p:sp>
            <p:nvSpPr>
              <p:cNvPr id="634" name="Freeform: Shape 633">
                <a:extLst>
                  <a:ext uri="{FF2B5EF4-FFF2-40B4-BE49-F238E27FC236}">
                    <a16:creationId xmlns:a16="http://schemas.microsoft.com/office/drawing/2014/main" id="{97D10663-ADEC-450F-99DE-F01035543736}"/>
                  </a:ext>
                </a:extLst>
              </p:cNvPr>
              <p:cNvSpPr/>
              <p:nvPr/>
            </p:nvSpPr>
            <p:spPr>
              <a:xfrm>
                <a:off x="3457943" y="5400742"/>
                <a:ext cx="1140263" cy="804380"/>
              </a:xfrm>
              <a:custGeom>
                <a:avLst/>
                <a:gdLst>
                  <a:gd name="connsiteX0" fmla="*/ 693946 w 1140263"/>
                  <a:gd name="connsiteY0" fmla="*/ 65991 h 804380"/>
                  <a:gd name="connsiteX1" fmla="*/ 600256 w 1140263"/>
                  <a:gd name="connsiteY1" fmla="*/ 100524 h 804380"/>
                  <a:gd name="connsiteX2" fmla="*/ 544592 w 1140263"/>
                  <a:gd name="connsiteY2" fmla="*/ 160947 h 804380"/>
                  <a:gd name="connsiteX3" fmla="*/ 0 w 1140263"/>
                  <a:gd name="connsiteY3" fmla="*/ 804381 h 804380"/>
                  <a:gd name="connsiteX4" fmla="*/ 659806 w 1140263"/>
                  <a:gd name="connsiteY4" fmla="*/ 500477 h 804380"/>
                  <a:gd name="connsiteX5" fmla="*/ 1101888 w 1140263"/>
                  <a:gd name="connsiteY5" fmla="*/ 111962 h 804380"/>
                  <a:gd name="connsiteX6" fmla="*/ 1016056 w 1140263"/>
                  <a:gd name="connsiteY6" fmla="*/ 6266 h 804380"/>
                  <a:gd name="connsiteX7" fmla="*/ 693946 w 1140263"/>
                  <a:gd name="connsiteY7" fmla="*/ 65991 h 80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0263" h="804380">
                    <a:moveTo>
                      <a:pt x="693946" y="65991"/>
                    </a:moveTo>
                    <a:cubicBezTo>
                      <a:pt x="661246" y="73238"/>
                      <a:pt x="627673" y="81271"/>
                      <a:pt x="600256" y="100524"/>
                    </a:cubicBezTo>
                    <a:cubicBezTo>
                      <a:pt x="577728" y="116328"/>
                      <a:pt x="560833" y="138725"/>
                      <a:pt x="544592" y="160947"/>
                    </a:cubicBezTo>
                    <a:cubicBezTo>
                      <a:pt x="377730" y="388973"/>
                      <a:pt x="232654" y="644025"/>
                      <a:pt x="0" y="804381"/>
                    </a:cubicBezTo>
                    <a:cubicBezTo>
                      <a:pt x="225625" y="715580"/>
                      <a:pt x="452473" y="626168"/>
                      <a:pt x="659806" y="500477"/>
                    </a:cubicBezTo>
                    <a:cubicBezTo>
                      <a:pt x="826929" y="399190"/>
                      <a:pt x="986892" y="271620"/>
                      <a:pt x="1101888" y="111962"/>
                    </a:cubicBezTo>
                    <a:cubicBezTo>
                      <a:pt x="1181782" y="1027"/>
                      <a:pt x="1129087" y="-10629"/>
                      <a:pt x="1016056" y="6266"/>
                    </a:cubicBezTo>
                    <a:cubicBezTo>
                      <a:pt x="908046" y="22420"/>
                      <a:pt x="800559" y="42328"/>
                      <a:pt x="693946" y="65991"/>
                    </a:cubicBezTo>
                    <a:close/>
                  </a:path>
                </a:pathLst>
              </a:custGeom>
              <a:solidFill>
                <a:srgbClr val="37491B"/>
              </a:solidFill>
              <a:ln w="4365" cap="flat">
                <a:noFill/>
                <a:prstDash val="solid"/>
                <a:miter/>
              </a:ln>
            </p:spPr>
            <p:txBody>
              <a:bodyPr rtlCol="0" anchor="ctr"/>
              <a:lstStyle/>
              <a:p>
                <a:endParaRPr lang="th-TH"/>
              </a:p>
            </p:txBody>
          </p:sp>
          <p:grpSp>
            <p:nvGrpSpPr>
              <p:cNvPr id="635" name="Graphic 2180">
                <a:extLst>
                  <a:ext uri="{FF2B5EF4-FFF2-40B4-BE49-F238E27FC236}">
                    <a16:creationId xmlns:a16="http://schemas.microsoft.com/office/drawing/2014/main" id="{23E21B7A-95EF-42CB-9DE5-224643AE6A97}"/>
                  </a:ext>
                </a:extLst>
              </p:cNvPr>
              <p:cNvGrpSpPr/>
              <p:nvPr/>
            </p:nvGrpSpPr>
            <p:grpSpPr>
              <a:xfrm>
                <a:off x="2352431" y="5064772"/>
                <a:ext cx="2300347" cy="1155762"/>
                <a:chOff x="2352431" y="5064772"/>
                <a:chExt cx="2300347" cy="1155762"/>
              </a:xfrm>
              <a:solidFill>
                <a:srgbClr val="556D3D"/>
              </a:solidFill>
            </p:grpSpPr>
            <p:sp>
              <p:nvSpPr>
                <p:cNvPr id="637" name="Freeform: Shape 636">
                  <a:extLst>
                    <a:ext uri="{FF2B5EF4-FFF2-40B4-BE49-F238E27FC236}">
                      <a16:creationId xmlns:a16="http://schemas.microsoft.com/office/drawing/2014/main" id="{0DF9E2C7-D84A-4B7A-A2BA-0350C4FD867E}"/>
                    </a:ext>
                  </a:extLst>
                </p:cNvPr>
                <p:cNvSpPr/>
                <p:nvPr/>
              </p:nvSpPr>
              <p:spPr>
                <a:xfrm>
                  <a:off x="3202499" y="5064772"/>
                  <a:ext cx="14494" cy="785"/>
                </a:xfrm>
                <a:custGeom>
                  <a:avLst/>
                  <a:gdLst>
                    <a:gd name="connsiteX0" fmla="*/ 14495 w 14494"/>
                    <a:gd name="connsiteY0" fmla="*/ 786 h 785"/>
                    <a:gd name="connsiteX1" fmla="*/ 0 w 14494"/>
                    <a:gd name="connsiteY1" fmla="*/ 0 h 785"/>
                    <a:gd name="connsiteX2" fmla="*/ 14495 w 14494"/>
                    <a:gd name="connsiteY2" fmla="*/ 786 h 785"/>
                  </a:gdLst>
                  <a:ahLst/>
                  <a:cxnLst>
                    <a:cxn ang="0">
                      <a:pos x="connsiteX0" y="connsiteY0"/>
                    </a:cxn>
                    <a:cxn ang="0">
                      <a:pos x="connsiteX1" y="connsiteY1"/>
                    </a:cxn>
                    <a:cxn ang="0">
                      <a:pos x="connsiteX2" y="connsiteY2"/>
                    </a:cxn>
                  </a:cxnLst>
                  <a:rect l="l" t="t" r="r" b="b"/>
                  <a:pathLst>
                    <a:path w="14494" h="785">
                      <a:moveTo>
                        <a:pt x="14495" y="786"/>
                      </a:moveTo>
                      <a:cubicBezTo>
                        <a:pt x="5108" y="87"/>
                        <a:pt x="0" y="0"/>
                        <a:pt x="0" y="0"/>
                      </a:cubicBezTo>
                      <a:cubicBezTo>
                        <a:pt x="4846" y="218"/>
                        <a:pt x="9648" y="524"/>
                        <a:pt x="14495" y="786"/>
                      </a:cubicBezTo>
                      <a:close/>
                    </a:path>
                  </a:pathLst>
                </a:custGeom>
                <a:solidFill>
                  <a:srgbClr val="556D3D"/>
                </a:solidFill>
                <a:ln w="4365" cap="flat">
                  <a:noFill/>
                  <a:prstDash val="solid"/>
                  <a:miter/>
                </a:ln>
              </p:spPr>
              <p:txBody>
                <a:bodyPr rtlCol="0" anchor="ctr"/>
                <a:lstStyle/>
                <a:p>
                  <a:endParaRPr lang="th-TH"/>
                </a:p>
              </p:txBody>
            </p:sp>
            <p:sp>
              <p:nvSpPr>
                <p:cNvPr id="638" name="Freeform: Shape 637">
                  <a:extLst>
                    <a:ext uri="{FF2B5EF4-FFF2-40B4-BE49-F238E27FC236}">
                      <a16:creationId xmlns:a16="http://schemas.microsoft.com/office/drawing/2014/main" id="{E9F9C7B7-99F2-47A0-8A5C-C857C8A1F2B6}"/>
                    </a:ext>
                  </a:extLst>
                </p:cNvPr>
                <p:cNvSpPr/>
                <p:nvPr/>
              </p:nvSpPr>
              <p:spPr>
                <a:xfrm>
                  <a:off x="3116798" y="5632721"/>
                  <a:ext cx="410875" cy="583141"/>
                </a:xfrm>
                <a:custGeom>
                  <a:avLst/>
                  <a:gdLst>
                    <a:gd name="connsiteX0" fmla="*/ 0 w 410875"/>
                    <a:gd name="connsiteY0" fmla="*/ 583142 h 583141"/>
                    <a:gd name="connsiteX1" fmla="*/ 407025 w 410875"/>
                    <a:gd name="connsiteY1" fmla="*/ 0 h 583141"/>
                    <a:gd name="connsiteX2" fmla="*/ 0 w 410875"/>
                    <a:gd name="connsiteY2" fmla="*/ 583142 h 583141"/>
                  </a:gdLst>
                  <a:ahLst/>
                  <a:cxnLst>
                    <a:cxn ang="0">
                      <a:pos x="connsiteX0" y="connsiteY0"/>
                    </a:cxn>
                    <a:cxn ang="0">
                      <a:pos x="connsiteX1" y="connsiteY1"/>
                    </a:cxn>
                    <a:cxn ang="0">
                      <a:pos x="connsiteX2" y="connsiteY2"/>
                    </a:cxn>
                  </a:cxnLst>
                  <a:rect l="l" t="t" r="r" b="b"/>
                  <a:pathLst>
                    <a:path w="410875" h="583141">
                      <a:moveTo>
                        <a:pt x="0" y="583142"/>
                      </a:moveTo>
                      <a:cubicBezTo>
                        <a:pt x="479061" y="291374"/>
                        <a:pt x="407025" y="0"/>
                        <a:pt x="407025" y="0"/>
                      </a:cubicBezTo>
                      <a:cubicBezTo>
                        <a:pt x="406108" y="321498"/>
                        <a:pt x="0" y="583142"/>
                        <a:pt x="0" y="583142"/>
                      </a:cubicBezTo>
                      <a:close/>
                    </a:path>
                  </a:pathLst>
                </a:custGeom>
                <a:solidFill>
                  <a:srgbClr val="556D3D"/>
                </a:solidFill>
                <a:ln w="4365" cap="flat">
                  <a:noFill/>
                  <a:prstDash val="solid"/>
                  <a:miter/>
                </a:ln>
              </p:spPr>
              <p:txBody>
                <a:bodyPr rtlCol="0" anchor="ctr"/>
                <a:lstStyle/>
                <a:p>
                  <a:endParaRPr lang="th-TH"/>
                </a:p>
              </p:txBody>
            </p:sp>
            <p:sp>
              <p:nvSpPr>
                <p:cNvPr id="639" name="Freeform: Shape 638">
                  <a:extLst>
                    <a:ext uri="{FF2B5EF4-FFF2-40B4-BE49-F238E27FC236}">
                      <a16:creationId xmlns:a16="http://schemas.microsoft.com/office/drawing/2014/main" id="{9C6E50D1-D6A6-4CBC-B4F6-E6D20FD9AFD9}"/>
                    </a:ext>
                  </a:extLst>
                </p:cNvPr>
                <p:cNvSpPr/>
                <p:nvPr/>
              </p:nvSpPr>
              <p:spPr>
                <a:xfrm>
                  <a:off x="2727717" y="5789017"/>
                  <a:ext cx="349832" cy="425885"/>
                </a:xfrm>
                <a:custGeom>
                  <a:avLst/>
                  <a:gdLst>
                    <a:gd name="connsiteX0" fmla="*/ 349833 w 349832"/>
                    <a:gd name="connsiteY0" fmla="*/ 0 h 425885"/>
                    <a:gd name="connsiteX1" fmla="*/ 0 w 349832"/>
                    <a:gd name="connsiteY1" fmla="*/ 425885 h 425885"/>
                    <a:gd name="connsiteX2" fmla="*/ 349833 w 349832"/>
                    <a:gd name="connsiteY2" fmla="*/ 0 h 425885"/>
                  </a:gdLst>
                  <a:ahLst/>
                  <a:cxnLst>
                    <a:cxn ang="0">
                      <a:pos x="connsiteX0" y="connsiteY0"/>
                    </a:cxn>
                    <a:cxn ang="0">
                      <a:pos x="connsiteX1" y="connsiteY1"/>
                    </a:cxn>
                    <a:cxn ang="0">
                      <a:pos x="connsiteX2" y="connsiteY2"/>
                    </a:cxn>
                  </a:cxnLst>
                  <a:rect l="l" t="t" r="r" b="b"/>
                  <a:pathLst>
                    <a:path w="349832" h="425885">
                      <a:moveTo>
                        <a:pt x="349833" y="0"/>
                      </a:moveTo>
                      <a:cubicBezTo>
                        <a:pt x="269414" y="273693"/>
                        <a:pt x="52521" y="399035"/>
                        <a:pt x="0" y="425885"/>
                      </a:cubicBezTo>
                      <a:cubicBezTo>
                        <a:pt x="337652" y="259810"/>
                        <a:pt x="349833" y="0"/>
                        <a:pt x="349833" y="0"/>
                      </a:cubicBezTo>
                      <a:close/>
                    </a:path>
                  </a:pathLst>
                </a:custGeom>
                <a:solidFill>
                  <a:srgbClr val="556D3D"/>
                </a:solidFill>
                <a:ln w="4365" cap="flat">
                  <a:noFill/>
                  <a:prstDash val="solid"/>
                  <a:miter/>
                </a:ln>
              </p:spPr>
              <p:txBody>
                <a:bodyPr rtlCol="0" anchor="ctr"/>
                <a:lstStyle/>
                <a:p>
                  <a:endParaRPr lang="th-TH"/>
                </a:p>
              </p:txBody>
            </p:sp>
            <p:sp>
              <p:nvSpPr>
                <p:cNvPr id="640" name="Freeform: Shape 639">
                  <a:extLst>
                    <a:ext uri="{FF2B5EF4-FFF2-40B4-BE49-F238E27FC236}">
                      <a16:creationId xmlns:a16="http://schemas.microsoft.com/office/drawing/2014/main" id="{55D693DF-8287-4804-B83F-021AE7FD140F}"/>
                    </a:ext>
                  </a:extLst>
                </p:cNvPr>
                <p:cNvSpPr/>
                <p:nvPr/>
              </p:nvSpPr>
              <p:spPr>
                <a:xfrm>
                  <a:off x="2716147" y="6214903"/>
                  <a:ext cx="11569" cy="5631"/>
                </a:xfrm>
                <a:custGeom>
                  <a:avLst/>
                  <a:gdLst>
                    <a:gd name="connsiteX0" fmla="*/ 11569 w 11569"/>
                    <a:gd name="connsiteY0" fmla="*/ 0 h 5631"/>
                    <a:gd name="connsiteX1" fmla="*/ 0 w 11569"/>
                    <a:gd name="connsiteY1" fmla="*/ 5632 h 5631"/>
                    <a:gd name="connsiteX2" fmla="*/ 11569 w 11569"/>
                    <a:gd name="connsiteY2" fmla="*/ 0 h 5631"/>
                  </a:gdLst>
                  <a:ahLst/>
                  <a:cxnLst>
                    <a:cxn ang="0">
                      <a:pos x="connsiteX0" y="connsiteY0"/>
                    </a:cxn>
                    <a:cxn ang="0">
                      <a:pos x="connsiteX1" y="connsiteY1"/>
                    </a:cxn>
                    <a:cxn ang="0">
                      <a:pos x="connsiteX2" y="connsiteY2"/>
                    </a:cxn>
                  </a:cxnLst>
                  <a:rect l="l" t="t" r="r" b="b"/>
                  <a:pathLst>
                    <a:path w="11569" h="5631">
                      <a:moveTo>
                        <a:pt x="11569" y="0"/>
                      </a:moveTo>
                      <a:cubicBezTo>
                        <a:pt x="7727" y="1877"/>
                        <a:pt x="3929" y="3755"/>
                        <a:pt x="0" y="5632"/>
                      </a:cubicBezTo>
                      <a:cubicBezTo>
                        <a:pt x="0" y="5632"/>
                        <a:pt x="4147" y="3798"/>
                        <a:pt x="11569" y="0"/>
                      </a:cubicBezTo>
                      <a:close/>
                    </a:path>
                  </a:pathLst>
                </a:custGeom>
                <a:solidFill>
                  <a:srgbClr val="556D3D"/>
                </a:solidFill>
                <a:ln w="4365" cap="flat">
                  <a:noFill/>
                  <a:prstDash val="solid"/>
                  <a:miter/>
                </a:ln>
              </p:spPr>
              <p:txBody>
                <a:bodyPr rtlCol="0" anchor="ctr"/>
                <a:lstStyle/>
                <a:p>
                  <a:endParaRPr lang="th-TH"/>
                </a:p>
              </p:txBody>
            </p:sp>
            <p:sp>
              <p:nvSpPr>
                <p:cNvPr id="641" name="Freeform: Shape 640">
                  <a:extLst>
                    <a:ext uri="{FF2B5EF4-FFF2-40B4-BE49-F238E27FC236}">
                      <a16:creationId xmlns:a16="http://schemas.microsoft.com/office/drawing/2014/main" id="{91D20AD4-9ED6-4D9C-95B8-3184FC391C97}"/>
                    </a:ext>
                  </a:extLst>
                </p:cNvPr>
                <p:cNvSpPr/>
                <p:nvPr/>
              </p:nvSpPr>
              <p:spPr>
                <a:xfrm>
                  <a:off x="2352431" y="5065602"/>
                  <a:ext cx="2300347" cy="1040984"/>
                </a:xfrm>
                <a:custGeom>
                  <a:avLst/>
                  <a:gdLst>
                    <a:gd name="connsiteX0" fmla="*/ 660592 w 2300347"/>
                    <a:gd name="connsiteY0" fmla="*/ 722761 h 1040984"/>
                    <a:gd name="connsiteX1" fmla="*/ 0 w 2300347"/>
                    <a:gd name="connsiteY1" fmla="*/ 1040985 h 1040984"/>
                    <a:gd name="connsiteX2" fmla="*/ 1166677 w 2300347"/>
                    <a:gd name="connsiteY2" fmla="*/ 561225 h 1040984"/>
                    <a:gd name="connsiteX3" fmla="*/ 1171392 w 2300347"/>
                    <a:gd name="connsiteY3" fmla="*/ 567119 h 1040984"/>
                    <a:gd name="connsiteX4" fmla="*/ 1176500 w 2300347"/>
                    <a:gd name="connsiteY4" fmla="*/ 557951 h 1040984"/>
                    <a:gd name="connsiteX5" fmla="*/ 1614391 w 2300347"/>
                    <a:gd name="connsiteY5" fmla="*/ 430513 h 1040984"/>
                    <a:gd name="connsiteX6" fmla="*/ 1163883 w 2300347"/>
                    <a:gd name="connsiteY6" fmla="*/ 1034742 h 1040984"/>
                    <a:gd name="connsiteX7" fmla="*/ 1644210 w 2300347"/>
                    <a:gd name="connsiteY7" fmla="*/ 423484 h 1040984"/>
                    <a:gd name="connsiteX8" fmla="*/ 2282404 w 2300347"/>
                    <a:gd name="connsiteY8" fmla="*/ 371138 h 1040984"/>
                    <a:gd name="connsiteX9" fmla="*/ 2300348 w 2300347"/>
                    <a:gd name="connsiteY9" fmla="*/ 338962 h 1040984"/>
                    <a:gd name="connsiteX10" fmla="*/ 1644952 w 2300347"/>
                    <a:gd name="connsiteY10" fmla="*/ 411478 h 1040984"/>
                    <a:gd name="connsiteX11" fmla="*/ 1610462 w 2300347"/>
                    <a:gd name="connsiteY11" fmla="*/ 419598 h 1040984"/>
                    <a:gd name="connsiteX12" fmla="*/ 864562 w 2300347"/>
                    <a:gd name="connsiteY12" fmla="*/ 0 h 1040984"/>
                    <a:gd name="connsiteX13" fmla="*/ 1578417 w 2300347"/>
                    <a:gd name="connsiteY13" fmla="*/ 425187 h 1040984"/>
                    <a:gd name="connsiteX14" fmla="*/ 1587716 w 2300347"/>
                    <a:gd name="connsiteY14" fmla="*/ 425012 h 1040984"/>
                    <a:gd name="connsiteX15" fmla="*/ 1172440 w 2300347"/>
                    <a:gd name="connsiteY15" fmla="*/ 540226 h 1040984"/>
                    <a:gd name="connsiteX16" fmla="*/ 356294 w 2300347"/>
                    <a:gd name="connsiteY16" fmla="*/ 306305 h 1040984"/>
                    <a:gd name="connsiteX17" fmla="*/ 1153405 w 2300347"/>
                    <a:gd name="connsiteY17" fmla="*/ 546207 h 1040984"/>
                    <a:gd name="connsiteX18" fmla="*/ 684865 w 2300347"/>
                    <a:gd name="connsiteY18" fmla="*/ 712938 h 1040984"/>
                    <a:gd name="connsiteX19" fmla="*/ 497179 w 2300347"/>
                    <a:gd name="connsiteY19" fmla="*/ 688052 h 1040984"/>
                    <a:gd name="connsiteX20" fmla="*/ 413792 w 2300347"/>
                    <a:gd name="connsiteY20" fmla="*/ 672205 h 1040984"/>
                    <a:gd name="connsiteX21" fmla="*/ 319971 w 2300347"/>
                    <a:gd name="connsiteY21" fmla="*/ 657317 h 1040984"/>
                    <a:gd name="connsiteX22" fmla="*/ 233702 w 2300347"/>
                    <a:gd name="connsiteY22" fmla="*/ 666049 h 1040984"/>
                    <a:gd name="connsiteX23" fmla="*/ 473036 w 2300347"/>
                    <a:gd name="connsiteY23" fmla="*/ 687790 h 1040984"/>
                    <a:gd name="connsiteX24" fmla="*/ 660592 w 2300347"/>
                    <a:gd name="connsiteY24" fmla="*/ 722761 h 1040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00347" h="1040984">
                      <a:moveTo>
                        <a:pt x="660592" y="722761"/>
                      </a:moveTo>
                      <a:cubicBezTo>
                        <a:pt x="435315" y="813657"/>
                        <a:pt x="209646" y="919790"/>
                        <a:pt x="0" y="1040985"/>
                      </a:cubicBezTo>
                      <a:cubicBezTo>
                        <a:pt x="0" y="1040985"/>
                        <a:pt x="566072" y="762533"/>
                        <a:pt x="1166677" y="561225"/>
                      </a:cubicBezTo>
                      <a:cubicBezTo>
                        <a:pt x="1169820" y="565024"/>
                        <a:pt x="1171392" y="567119"/>
                        <a:pt x="1171392" y="567119"/>
                      </a:cubicBezTo>
                      <a:lnTo>
                        <a:pt x="1176500" y="557951"/>
                      </a:lnTo>
                      <a:cubicBezTo>
                        <a:pt x="1323148" y="509054"/>
                        <a:pt x="1471716" y="464828"/>
                        <a:pt x="1614391" y="430513"/>
                      </a:cubicBezTo>
                      <a:cubicBezTo>
                        <a:pt x="1627838" y="440423"/>
                        <a:pt x="1591165" y="529442"/>
                        <a:pt x="1163883" y="1034742"/>
                      </a:cubicBezTo>
                      <a:cubicBezTo>
                        <a:pt x="1163883" y="1034742"/>
                        <a:pt x="1623690" y="571922"/>
                        <a:pt x="1644210" y="423484"/>
                      </a:cubicBezTo>
                      <a:cubicBezTo>
                        <a:pt x="1889219" y="366641"/>
                        <a:pt x="2115237" y="340315"/>
                        <a:pt x="2282404" y="371138"/>
                      </a:cubicBezTo>
                      <a:lnTo>
                        <a:pt x="2300348" y="338962"/>
                      </a:lnTo>
                      <a:cubicBezTo>
                        <a:pt x="2235734" y="308488"/>
                        <a:pt x="1983652" y="333374"/>
                        <a:pt x="1644952" y="411478"/>
                      </a:cubicBezTo>
                      <a:cubicBezTo>
                        <a:pt x="1633601" y="414097"/>
                        <a:pt x="1622031" y="416848"/>
                        <a:pt x="1610462" y="419598"/>
                      </a:cubicBezTo>
                      <a:cubicBezTo>
                        <a:pt x="1580425" y="373845"/>
                        <a:pt x="1337817" y="27417"/>
                        <a:pt x="864562" y="0"/>
                      </a:cubicBezTo>
                      <a:cubicBezTo>
                        <a:pt x="944457" y="5807"/>
                        <a:pt x="1337817" y="53045"/>
                        <a:pt x="1578417" y="425187"/>
                      </a:cubicBezTo>
                      <a:lnTo>
                        <a:pt x="1587716" y="425012"/>
                      </a:lnTo>
                      <a:cubicBezTo>
                        <a:pt x="1458706" y="456140"/>
                        <a:pt x="1318607" y="494603"/>
                        <a:pt x="1172440" y="540226"/>
                      </a:cubicBezTo>
                      <a:cubicBezTo>
                        <a:pt x="907566" y="224054"/>
                        <a:pt x="356294" y="306305"/>
                        <a:pt x="356294" y="306305"/>
                      </a:cubicBezTo>
                      <a:cubicBezTo>
                        <a:pt x="850723" y="267537"/>
                        <a:pt x="1089576" y="477882"/>
                        <a:pt x="1153405" y="546207"/>
                      </a:cubicBezTo>
                      <a:cubicBezTo>
                        <a:pt x="1001518" y="594144"/>
                        <a:pt x="843432" y="649721"/>
                        <a:pt x="684865" y="712938"/>
                      </a:cubicBezTo>
                      <a:cubicBezTo>
                        <a:pt x="627761" y="694688"/>
                        <a:pt x="554851" y="703202"/>
                        <a:pt x="497179" y="688052"/>
                      </a:cubicBezTo>
                      <a:cubicBezTo>
                        <a:pt x="469762" y="680893"/>
                        <a:pt x="442082" y="673645"/>
                        <a:pt x="413792" y="672205"/>
                      </a:cubicBezTo>
                      <a:cubicBezTo>
                        <a:pt x="392705" y="671113"/>
                        <a:pt x="340970" y="655178"/>
                        <a:pt x="319971" y="657317"/>
                      </a:cubicBezTo>
                      <a:cubicBezTo>
                        <a:pt x="276836" y="661683"/>
                        <a:pt x="276836" y="661683"/>
                        <a:pt x="233702" y="666049"/>
                      </a:cubicBezTo>
                      <a:cubicBezTo>
                        <a:pt x="309231" y="658103"/>
                        <a:pt x="397988" y="677575"/>
                        <a:pt x="473036" y="687790"/>
                      </a:cubicBezTo>
                      <a:cubicBezTo>
                        <a:pt x="519576" y="694077"/>
                        <a:pt x="603879" y="723372"/>
                        <a:pt x="660592" y="722761"/>
                      </a:cubicBezTo>
                      <a:close/>
                    </a:path>
                  </a:pathLst>
                </a:custGeom>
                <a:solidFill>
                  <a:srgbClr val="556D3D"/>
                </a:solidFill>
                <a:ln w="4365" cap="flat">
                  <a:noFill/>
                  <a:prstDash val="solid"/>
                  <a:miter/>
                </a:ln>
              </p:spPr>
              <p:txBody>
                <a:bodyPr rtlCol="0" anchor="ctr"/>
                <a:lstStyle/>
                <a:p>
                  <a:endParaRPr lang="th-TH"/>
                </a:p>
              </p:txBody>
            </p:sp>
          </p:grpSp>
          <p:sp>
            <p:nvSpPr>
              <p:cNvPr id="636" name="Freeform: Shape 635">
                <a:extLst>
                  <a:ext uri="{FF2B5EF4-FFF2-40B4-BE49-F238E27FC236}">
                    <a16:creationId xmlns:a16="http://schemas.microsoft.com/office/drawing/2014/main" id="{B0DF3CD6-9A04-4759-9E0A-813163BF67A9}"/>
                  </a:ext>
                </a:extLst>
              </p:cNvPr>
              <p:cNvSpPr/>
              <p:nvPr/>
            </p:nvSpPr>
            <p:spPr>
              <a:xfrm>
                <a:off x="4014192" y="5188325"/>
                <a:ext cx="656014" cy="565154"/>
              </a:xfrm>
              <a:custGeom>
                <a:avLst/>
                <a:gdLst>
                  <a:gd name="connsiteX0" fmla="*/ 460986 w 656014"/>
                  <a:gd name="connsiteY0" fmla="*/ 157780 h 565154"/>
                  <a:gd name="connsiteX1" fmla="*/ 326607 w 656014"/>
                  <a:gd name="connsiteY1" fmla="*/ 217898 h 565154"/>
                  <a:gd name="connsiteX2" fmla="*/ 189258 w 656014"/>
                  <a:gd name="connsiteY2" fmla="*/ 273344 h 565154"/>
                  <a:gd name="connsiteX3" fmla="*/ 425754 w 656014"/>
                  <a:gd name="connsiteY3" fmla="*/ 259329 h 565154"/>
                  <a:gd name="connsiteX4" fmla="*/ 437760 w 656014"/>
                  <a:gd name="connsiteY4" fmla="*/ 272383 h 565154"/>
                  <a:gd name="connsiteX5" fmla="*/ 434617 w 656014"/>
                  <a:gd name="connsiteY5" fmla="*/ 285961 h 565154"/>
                  <a:gd name="connsiteX6" fmla="*/ 179479 w 656014"/>
                  <a:gd name="connsiteY6" fmla="*/ 565155 h 565154"/>
                  <a:gd name="connsiteX7" fmla="*/ 601391 w 656014"/>
                  <a:gd name="connsiteY7" fmla="*/ 284782 h 565154"/>
                  <a:gd name="connsiteX8" fmla="*/ 652951 w 656014"/>
                  <a:gd name="connsiteY8" fmla="*/ 223486 h 565154"/>
                  <a:gd name="connsiteX9" fmla="*/ 655352 w 656014"/>
                  <a:gd name="connsiteY9" fmla="*/ 205149 h 565154"/>
                  <a:gd name="connsiteX10" fmla="*/ 644350 w 656014"/>
                  <a:gd name="connsiteY10" fmla="*/ 190175 h 565154"/>
                  <a:gd name="connsiteX11" fmla="*/ 462121 w 656014"/>
                  <a:gd name="connsiteY11" fmla="*/ 55140 h 565154"/>
                  <a:gd name="connsiteX12" fmla="*/ 268978 w 656014"/>
                  <a:gd name="connsiteY12" fmla="*/ 17201 h 565154"/>
                  <a:gd name="connsiteX13" fmla="*/ 0 w 656014"/>
                  <a:gd name="connsiteY13" fmla="*/ 0 h 565154"/>
                  <a:gd name="connsiteX14" fmla="*/ 118532 w 656014"/>
                  <a:gd name="connsiteY14" fmla="*/ 48984 h 565154"/>
                  <a:gd name="connsiteX15" fmla="*/ 221216 w 656014"/>
                  <a:gd name="connsiteY15" fmla="*/ 55708 h 565154"/>
                  <a:gd name="connsiteX16" fmla="*/ 460986 w 656014"/>
                  <a:gd name="connsiteY16" fmla="*/ 157780 h 56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6014" h="565154">
                    <a:moveTo>
                      <a:pt x="460986" y="157780"/>
                    </a:moveTo>
                    <a:cubicBezTo>
                      <a:pt x="436800" y="203010"/>
                      <a:pt x="377687" y="213532"/>
                      <a:pt x="326607" y="217898"/>
                    </a:cubicBezTo>
                    <a:cubicBezTo>
                      <a:pt x="275527" y="222307"/>
                      <a:pt x="216719" y="230035"/>
                      <a:pt x="189258" y="273344"/>
                    </a:cubicBezTo>
                    <a:cubicBezTo>
                      <a:pt x="255880" y="222482"/>
                      <a:pt x="353631" y="216719"/>
                      <a:pt x="425754" y="259329"/>
                    </a:cubicBezTo>
                    <a:cubicBezTo>
                      <a:pt x="430993" y="262429"/>
                      <a:pt x="436581" y="266402"/>
                      <a:pt x="437760" y="272383"/>
                    </a:cubicBezTo>
                    <a:cubicBezTo>
                      <a:pt x="438677" y="277011"/>
                      <a:pt x="436625" y="281682"/>
                      <a:pt x="434617" y="285961"/>
                    </a:cubicBezTo>
                    <a:cubicBezTo>
                      <a:pt x="379870" y="401611"/>
                      <a:pt x="289759" y="500235"/>
                      <a:pt x="179479" y="565155"/>
                    </a:cubicBezTo>
                    <a:cubicBezTo>
                      <a:pt x="330492" y="488753"/>
                      <a:pt x="472468" y="394408"/>
                      <a:pt x="601391" y="284782"/>
                    </a:cubicBezTo>
                    <a:cubicBezTo>
                      <a:pt x="621954" y="267319"/>
                      <a:pt x="642866" y="248502"/>
                      <a:pt x="652951" y="223486"/>
                    </a:cubicBezTo>
                    <a:cubicBezTo>
                      <a:pt x="655309" y="217680"/>
                      <a:pt x="657011" y="211218"/>
                      <a:pt x="655352" y="205149"/>
                    </a:cubicBezTo>
                    <a:cubicBezTo>
                      <a:pt x="653693" y="199081"/>
                      <a:pt x="648935" y="194497"/>
                      <a:pt x="644350" y="190175"/>
                    </a:cubicBezTo>
                    <a:cubicBezTo>
                      <a:pt x="588992" y="138047"/>
                      <a:pt x="532062" y="84915"/>
                      <a:pt x="462121" y="55140"/>
                    </a:cubicBezTo>
                    <a:cubicBezTo>
                      <a:pt x="401480" y="29338"/>
                      <a:pt x="334683" y="22658"/>
                      <a:pt x="268978" y="17201"/>
                    </a:cubicBezTo>
                    <a:cubicBezTo>
                      <a:pt x="179435" y="9779"/>
                      <a:pt x="89761" y="4016"/>
                      <a:pt x="0" y="0"/>
                    </a:cubicBezTo>
                    <a:cubicBezTo>
                      <a:pt x="35145" y="1572"/>
                      <a:pt x="80811" y="41301"/>
                      <a:pt x="118532" y="48984"/>
                    </a:cubicBezTo>
                    <a:cubicBezTo>
                      <a:pt x="152542" y="55882"/>
                      <a:pt x="186595" y="52171"/>
                      <a:pt x="221216" y="55708"/>
                    </a:cubicBezTo>
                    <a:cubicBezTo>
                      <a:pt x="308969" y="64745"/>
                      <a:pt x="394015" y="100239"/>
                      <a:pt x="460986" y="157780"/>
                    </a:cubicBezTo>
                    <a:close/>
                  </a:path>
                </a:pathLst>
              </a:custGeom>
              <a:solidFill>
                <a:srgbClr val="505B49">
                  <a:alpha val="18000"/>
                </a:srgbClr>
              </a:solidFill>
              <a:ln w="4365" cap="flat">
                <a:noFill/>
                <a:prstDash val="solid"/>
                <a:miter/>
              </a:ln>
            </p:spPr>
            <p:txBody>
              <a:bodyPr rtlCol="0" anchor="ctr"/>
              <a:lstStyle/>
              <a:p>
                <a:endParaRPr lang="th-TH"/>
              </a:p>
            </p:txBody>
          </p:sp>
        </p:grpSp>
        <p:grpSp>
          <p:nvGrpSpPr>
            <p:cNvPr id="10" name="Graphic 2180">
              <a:extLst>
                <a:ext uri="{FF2B5EF4-FFF2-40B4-BE49-F238E27FC236}">
                  <a16:creationId xmlns:a16="http://schemas.microsoft.com/office/drawing/2014/main" id="{9C5C12D0-FA75-413E-8533-DCD9A937501B}"/>
                </a:ext>
              </a:extLst>
            </p:cNvPr>
            <p:cNvGrpSpPr/>
            <p:nvPr/>
          </p:nvGrpSpPr>
          <p:grpSpPr>
            <a:xfrm rot="4699191">
              <a:off x="2993779" y="1550360"/>
              <a:ext cx="2615713" cy="1747233"/>
              <a:chOff x="1870795" y="3382434"/>
              <a:chExt cx="2615713" cy="1747233"/>
            </a:xfrm>
          </p:grpSpPr>
          <p:pic>
            <p:nvPicPr>
              <p:cNvPr id="456" name="Picture 455">
                <a:extLst>
                  <a:ext uri="{FF2B5EF4-FFF2-40B4-BE49-F238E27FC236}">
                    <a16:creationId xmlns:a16="http://schemas.microsoft.com/office/drawing/2014/main" id="{DC9B59B1-9572-4115-BFFF-D952A38B767D}"/>
                  </a:ext>
                </a:extLst>
              </p:cNvPr>
              <p:cNvPicPr>
                <a:picLocks noChangeAspect="1"/>
              </p:cNvPicPr>
              <p:nvPr/>
            </p:nvPicPr>
            <p:blipFill>
              <a:blip r:embed="rId40"/>
              <a:stretch>
                <a:fillRect/>
              </a:stretch>
            </p:blipFill>
            <p:spPr>
              <a:xfrm>
                <a:off x="2604842" y="3827747"/>
                <a:ext cx="1881666" cy="899357"/>
              </a:xfrm>
              <a:custGeom>
                <a:avLst/>
                <a:gdLst>
                  <a:gd name="connsiteX0" fmla="*/ 278 w 1881666"/>
                  <a:gd name="connsiteY0" fmla="*/ 171 h 899357"/>
                  <a:gd name="connsiteX1" fmla="*/ 1881944 w 1881666"/>
                  <a:gd name="connsiteY1" fmla="*/ 171 h 899357"/>
                  <a:gd name="connsiteX2" fmla="*/ 1881944 w 1881666"/>
                  <a:gd name="connsiteY2" fmla="*/ 899529 h 899357"/>
                  <a:gd name="connsiteX3" fmla="*/ 278 w 1881666"/>
                  <a:gd name="connsiteY3" fmla="*/ 899529 h 899357"/>
                </a:gdLst>
                <a:ahLst/>
                <a:cxnLst>
                  <a:cxn ang="0">
                    <a:pos x="connsiteX0" y="connsiteY0"/>
                  </a:cxn>
                  <a:cxn ang="0">
                    <a:pos x="connsiteX1" y="connsiteY1"/>
                  </a:cxn>
                  <a:cxn ang="0">
                    <a:pos x="connsiteX2" y="connsiteY2"/>
                  </a:cxn>
                  <a:cxn ang="0">
                    <a:pos x="connsiteX3" y="connsiteY3"/>
                  </a:cxn>
                </a:cxnLst>
                <a:rect l="l" t="t" r="r" b="b"/>
                <a:pathLst>
                  <a:path w="1881666" h="899357">
                    <a:moveTo>
                      <a:pt x="278" y="171"/>
                    </a:moveTo>
                    <a:lnTo>
                      <a:pt x="1881944" y="171"/>
                    </a:lnTo>
                    <a:lnTo>
                      <a:pt x="1881944" y="899529"/>
                    </a:lnTo>
                    <a:lnTo>
                      <a:pt x="278" y="899529"/>
                    </a:lnTo>
                    <a:close/>
                  </a:path>
                </a:pathLst>
              </a:custGeom>
            </p:spPr>
          </p:pic>
          <p:grpSp>
            <p:nvGrpSpPr>
              <p:cNvPr id="457" name="Graphic 2180">
                <a:extLst>
                  <a:ext uri="{FF2B5EF4-FFF2-40B4-BE49-F238E27FC236}">
                    <a16:creationId xmlns:a16="http://schemas.microsoft.com/office/drawing/2014/main" id="{636FCCBC-0958-4C9D-9D41-40F289DD520D}"/>
                  </a:ext>
                </a:extLst>
              </p:cNvPr>
              <p:cNvGrpSpPr/>
              <p:nvPr/>
            </p:nvGrpSpPr>
            <p:grpSpPr>
              <a:xfrm>
                <a:off x="3050372" y="3775357"/>
                <a:ext cx="571704" cy="541361"/>
                <a:chOff x="3050372" y="3775357"/>
                <a:chExt cx="571704" cy="541361"/>
              </a:xfrm>
            </p:grpSpPr>
            <p:sp>
              <p:nvSpPr>
                <p:cNvPr id="614" name="Freeform: Shape 613">
                  <a:extLst>
                    <a:ext uri="{FF2B5EF4-FFF2-40B4-BE49-F238E27FC236}">
                      <a16:creationId xmlns:a16="http://schemas.microsoft.com/office/drawing/2014/main" id="{BB2E7983-03E6-4587-A57E-1B649A72ECDF}"/>
                    </a:ext>
                  </a:extLst>
                </p:cNvPr>
                <p:cNvSpPr/>
                <p:nvPr/>
              </p:nvSpPr>
              <p:spPr>
                <a:xfrm>
                  <a:off x="3050372" y="3776333"/>
                  <a:ext cx="570779" cy="527730"/>
                </a:xfrm>
                <a:custGeom>
                  <a:avLst/>
                  <a:gdLst>
                    <a:gd name="connsiteX0" fmla="*/ 124797 w 570779"/>
                    <a:gd name="connsiteY0" fmla="*/ 503422 h 527730"/>
                    <a:gd name="connsiteX1" fmla="*/ 463017 w 570779"/>
                    <a:gd name="connsiteY1" fmla="*/ 420384 h 527730"/>
                    <a:gd name="connsiteX2" fmla="*/ 506195 w 570779"/>
                    <a:gd name="connsiteY2" fmla="*/ 85264 h 527730"/>
                    <a:gd name="connsiteX3" fmla="*/ 478690 w 570779"/>
                    <a:gd name="connsiteY3" fmla="*/ 0 h 527730"/>
                    <a:gd name="connsiteX4" fmla="*/ 364611 w 570779"/>
                    <a:gd name="connsiteY4" fmla="*/ 44357 h 527730"/>
                    <a:gd name="connsiteX5" fmla="*/ 10326 w 570779"/>
                    <a:gd name="connsiteY5" fmla="*/ 327436 h 527730"/>
                    <a:gd name="connsiteX6" fmla="*/ 68653 w 570779"/>
                    <a:gd name="connsiteY6" fmla="*/ 474477 h 527730"/>
                    <a:gd name="connsiteX7" fmla="*/ 124797 w 570779"/>
                    <a:gd name="connsiteY7" fmla="*/ 503422 h 52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0779" h="527730">
                      <a:moveTo>
                        <a:pt x="124797" y="503422"/>
                      </a:moveTo>
                      <a:cubicBezTo>
                        <a:pt x="124797" y="503422"/>
                        <a:pt x="234641" y="595803"/>
                        <a:pt x="463017" y="420384"/>
                      </a:cubicBezTo>
                      <a:cubicBezTo>
                        <a:pt x="670437" y="261032"/>
                        <a:pt x="516454" y="103382"/>
                        <a:pt x="506195" y="85264"/>
                      </a:cubicBezTo>
                      <a:cubicBezTo>
                        <a:pt x="495935" y="67190"/>
                        <a:pt x="455377" y="54966"/>
                        <a:pt x="478690" y="0"/>
                      </a:cubicBezTo>
                      <a:cubicBezTo>
                        <a:pt x="478690" y="0"/>
                        <a:pt x="455202" y="28640"/>
                        <a:pt x="364611" y="44357"/>
                      </a:cubicBezTo>
                      <a:cubicBezTo>
                        <a:pt x="115454" y="87578"/>
                        <a:pt x="45951" y="210913"/>
                        <a:pt x="10326" y="327436"/>
                      </a:cubicBezTo>
                      <a:cubicBezTo>
                        <a:pt x="-25299" y="443960"/>
                        <a:pt x="40450" y="466662"/>
                        <a:pt x="68653" y="474477"/>
                      </a:cubicBezTo>
                      <a:cubicBezTo>
                        <a:pt x="96900" y="482292"/>
                        <a:pt x="124797" y="503422"/>
                        <a:pt x="124797" y="503422"/>
                      </a:cubicBezTo>
                      <a:close/>
                    </a:path>
                  </a:pathLst>
                </a:custGeom>
                <a:solidFill>
                  <a:srgbClr val="FBFFFF"/>
                </a:solidFill>
                <a:ln w="4365" cap="flat">
                  <a:noFill/>
                  <a:prstDash val="solid"/>
                  <a:miter/>
                </a:ln>
              </p:spPr>
              <p:txBody>
                <a:bodyPr rtlCol="0" anchor="ctr"/>
                <a:lstStyle/>
                <a:p>
                  <a:endParaRPr lang="th-TH"/>
                </a:p>
              </p:txBody>
            </p:sp>
            <p:pic>
              <p:nvPicPr>
                <p:cNvPr id="615" name="Picture 614">
                  <a:extLst>
                    <a:ext uri="{FF2B5EF4-FFF2-40B4-BE49-F238E27FC236}">
                      <a16:creationId xmlns:a16="http://schemas.microsoft.com/office/drawing/2014/main" id="{253C6B82-21EB-4F41-A850-40CE560A68D8}"/>
                    </a:ext>
                  </a:extLst>
                </p:cNvPr>
                <p:cNvPicPr>
                  <a:picLocks noChangeAspect="1"/>
                </p:cNvPicPr>
                <p:nvPr/>
              </p:nvPicPr>
              <p:blipFill>
                <a:blip r:embed="rId41"/>
                <a:stretch>
                  <a:fillRect/>
                </a:stretch>
              </p:blipFill>
              <p:spPr>
                <a:xfrm>
                  <a:off x="3168032" y="3775357"/>
                  <a:ext cx="454044" cy="541361"/>
                </a:xfrm>
                <a:custGeom>
                  <a:avLst/>
                  <a:gdLst>
                    <a:gd name="connsiteX0" fmla="*/ 407 w 454044"/>
                    <a:gd name="connsiteY0" fmla="*/ 159 h 541361"/>
                    <a:gd name="connsiteX1" fmla="*/ 454452 w 454044"/>
                    <a:gd name="connsiteY1" fmla="*/ 159 h 541361"/>
                    <a:gd name="connsiteX2" fmla="*/ 454452 w 454044"/>
                    <a:gd name="connsiteY2" fmla="*/ 541520 h 541361"/>
                    <a:gd name="connsiteX3" fmla="*/ 407 w 454044"/>
                    <a:gd name="connsiteY3" fmla="*/ 541520 h 541361"/>
                  </a:gdLst>
                  <a:ahLst/>
                  <a:cxnLst>
                    <a:cxn ang="0">
                      <a:pos x="connsiteX0" y="connsiteY0"/>
                    </a:cxn>
                    <a:cxn ang="0">
                      <a:pos x="connsiteX1" y="connsiteY1"/>
                    </a:cxn>
                    <a:cxn ang="0">
                      <a:pos x="connsiteX2" y="connsiteY2"/>
                    </a:cxn>
                    <a:cxn ang="0">
                      <a:pos x="connsiteX3" y="connsiteY3"/>
                    </a:cxn>
                  </a:cxnLst>
                  <a:rect l="l" t="t" r="r" b="b"/>
                  <a:pathLst>
                    <a:path w="454044" h="541361">
                      <a:moveTo>
                        <a:pt x="407" y="159"/>
                      </a:moveTo>
                      <a:lnTo>
                        <a:pt x="454452" y="159"/>
                      </a:lnTo>
                      <a:lnTo>
                        <a:pt x="454452" y="541520"/>
                      </a:lnTo>
                      <a:lnTo>
                        <a:pt x="407" y="541520"/>
                      </a:lnTo>
                      <a:close/>
                    </a:path>
                  </a:pathLst>
                </a:custGeom>
              </p:spPr>
            </p:pic>
            <p:pic>
              <p:nvPicPr>
                <p:cNvPr id="616" name="Picture 615">
                  <a:extLst>
                    <a:ext uri="{FF2B5EF4-FFF2-40B4-BE49-F238E27FC236}">
                      <a16:creationId xmlns:a16="http://schemas.microsoft.com/office/drawing/2014/main" id="{3DB0CFDC-4980-4524-B8F6-447A52C54B01}"/>
                    </a:ext>
                  </a:extLst>
                </p:cNvPr>
                <p:cNvPicPr>
                  <a:picLocks noChangeAspect="1"/>
                </p:cNvPicPr>
                <p:nvPr/>
              </p:nvPicPr>
              <p:blipFill>
                <a:blip r:embed="rId42"/>
                <a:stretch>
                  <a:fillRect/>
                </a:stretch>
              </p:blipFill>
              <p:spPr>
                <a:xfrm>
                  <a:off x="3054521" y="3797186"/>
                  <a:ext cx="467142" cy="475873"/>
                </a:xfrm>
                <a:custGeom>
                  <a:avLst/>
                  <a:gdLst>
                    <a:gd name="connsiteX0" fmla="*/ 381 w 467142"/>
                    <a:gd name="connsiteY0" fmla="*/ 164 h 475873"/>
                    <a:gd name="connsiteX1" fmla="*/ 467523 w 467142"/>
                    <a:gd name="connsiteY1" fmla="*/ 164 h 475873"/>
                    <a:gd name="connsiteX2" fmla="*/ 467523 w 467142"/>
                    <a:gd name="connsiteY2" fmla="*/ 476038 h 475873"/>
                    <a:gd name="connsiteX3" fmla="*/ 381 w 467142"/>
                    <a:gd name="connsiteY3" fmla="*/ 476038 h 475873"/>
                  </a:gdLst>
                  <a:ahLst/>
                  <a:cxnLst>
                    <a:cxn ang="0">
                      <a:pos x="connsiteX0" y="connsiteY0"/>
                    </a:cxn>
                    <a:cxn ang="0">
                      <a:pos x="connsiteX1" y="connsiteY1"/>
                    </a:cxn>
                    <a:cxn ang="0">
                      <a:pos x="connsiteX2" y="connsiteY2"/>
                    </a:cxn>
                    <a:cxn ang="0">
                      <a:pos x="connsiteX3" y="connsiteY3"/>
                    </a:cxn>
                  </a:cxnLst>
                  <a:rect l="l" t="t" r="r" b="b"/>
                  <a:pathLst>
                    <a:path w="467142" h="475873">
                      <a:moveTo>
                        <a:pt x="381" y="164"/>
                      </a:moveTo>
                      <a:lnTo>
                        <a:pt x="467523" y="164"/>
                      </a:lnTo>
                      <a:lnTo>
                        <a:pt x="467523" y="476038"/>
                      </a:lnTo>
                      <a:lnTo>
                        <a:pt x="381" y="476038"/>
                      </a:lnTo>
                      <a:close/>
                    </a:path>
                  </a:pathLst>
                </a:custGeom>
              </p:spPr>
            </p:pic>
            <p:grpSp>
              <p:nvGrpSpPr>
                <p:cNvPr id="617" name="Graphic 2180">
                  <a:extLst>
                    <a:ext uri="{FF2B5EF4-FFF2-40B4-BE49-F238E27FC236}">
                      <a16:creationId xmlns:a16="http://schemas.microsoft.com/office/drawing/2014/main" id="{71682B42-98BD-4996-89C0-4F4D073F3712}"/>
                    </a:ext>
                  </a:extLst>
                </p:cNvPr>
                <p:cNvGrpSpPr/>
                <p:nvPr/>
              </p:nvGrpSpPr>
              <p:grpSpPr>
                <a:xfrm>
                  <a:off x="3097676" y="3833831"/>
                  <a:ext cx="465046" cy="403251"/>
                  <a:chOff x="3097676" y="3833831"/>
                  <a:chExt cx="465046" cy="403251"/>
                </a:xfrm>
              </p:grpSpPr>
              <p:sp>
                <p:nvSpPr>
                  <p:cNvPr id="618" name="Freeform: Shape 617">
                    <a:extLst>
                      <a:ext uri="{FF2B5EF4-FFF2-40B4-BE49-F238E27FC236}">
                        <a16:creationId xmlns:a16="http://schemas.microsoft.com/office/drawing/2014/main" id="{90825648-9AEC-4865-B577-6AE1ABE75251}"/>
                      </a:ext>
                    </a:extLst>
                  </p:cNvPr>
                  <p:cNvSpPr/>
                  <p:nvPr/>
                </p:nvSpPr>
                <p:spPr>
                  <a:xfrm>
                    <a:off x="3201670" y="4169868"/>
                    <a:ext cx="301328" cy="67214"/>
                  </a:xfrm>
                  <a:custGeom>
                    <a:avLst/>
                    <a:gdLst>
                      <a:gd name="connsiteX0" fmla="*/ 524 w 301328"/>
                      <a:gd name="connsiteY0" fmla="*/ 61514 h 67214"/>
                      <a:gd name="connsiteX1" fmla="*/ 19690 w 301328"/>
                      <a:gd name="connsiteY1" fmla="*/ 64308 h 67214"/>
                      <a:gd name="connsiteX2" fmla="*/ 39118 w 301328"/>
                      <a:gd name="connsiteY2" fmla="*/ 65051 h 67214"/>
                      <a:gd name="connsiteX3" fmla="*/ 77930 w 301328"/>
                      <a:gd name="connsiteY3" fmla="*/ 62300 h 67214"/>
                      <a:gd name="connsiteX4" fmla="*/ 116611 w 301328"/>
                      <a:gd name="connsiteY4" fmla="*/ 57192 h 67214"/>
                      <a:gd name="connsiteX5" fmla="*/ 155205 w 301328"/>
                      <a:gd name="connsiteY5" fmla="*/ 51342 h 67214"/>
                      <a:gd name="connsiteX6" fmla="*/ 193493 w 301328"/>
                      <a:gd name="connsiteY6" fmla="*/ 43789 h 67214"/>
                      <a:gd name="connsiteX7" fmla="*/ 231083 w 301328"/>
                      <a:gd name="connsiteY7" fmla="*/ 33442 h 67214"/>
                      <a:gd name="connsiteX8" fmla="*/ 267362 w 301328"/>
                      <a:gd name="connsiteY8" fmla="*/ 19166 h 67214"/>
                      <a:gd name="connsiteX9" fmla="*/ 301329 w 301328"/>
                      <a:gd name="connsiteY9" fmla="*/ 0 h 67214"/>
                      <a:gd name="connsiteX10" fmla="*/ 267493 w 301328"/>
                      <a:gd name="connsiteY10" fmla="*/ 19472 h 67214"/>
                      <a:gd name="connsiteX11" fmla="*/ 231257 w 301328"/>
                      <a:gd name="connsiteY11" fmla="*/ 34053 h 67214"/>
                      <a:gd name="connsiteX12" fmla="*/ 193667 w 301328"/>
                      <a:gd name="connsiteY12" fmla="*/ 44706 h 67214"/>
                      <a:gd name="connsiteX13" fmla="*/ 155379 w 301328"/>
                      <a:gd name="connsiteY13" fmla="*/ 52564 h 67214"/>
                      <a:gd name="connsiteX14" fmla="*/ 116786 w 301328"/>
                      <a:gd name="connsiteY14" fmla="*/ 58720 h 67214"/>
                      <a:gd name="connsiteX15" fmla="*/ 78104 w 301328"/>
                      <a:gd name="connsiteY15" fmla="*/ 64134 h 67214"/>
                      <a:gd name="connsiteX16" fmla="*/ 39074 w 301328"/>
                      <a:gd name="connsiteY16" fmla="*/ 67190 h 67214"/>
                      <a:gd name="connsiteX17" fmla="*/ 19471 w 301328"/>
                      <a:gd name="connsiteY17" fmla="*/ 66622 h 67214"/>
                      <a:gd name="connsiteX18" fmla="*/ 0 w 301328"/>
                      <a:gd name="connsiteY18" fmla="*/ 63916 h 67214"/>
                      <a:gd name="connsiteX19" fmla="*/ 524 w 301328"/>
                      <a:gd name="connsiteY19" fmla="*/ 61514 h 6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1328" h="67214">
                        <a:moveTo>
                          <a:pt x="524" y="61514"/>
                        </a:moveTo>
                        <a:cubicBezTo>
                          <a:pt x="6854" y="62824"/>
                          <a:pt x="13272" y="63741"/>
                          <a:pt x="19690" y="64308"/>
                        </a:cubicBezTo>
                        <a:cubicBezTo>
                          <a:pt x="26151" y="64876"/>
                          <a:pt x="32613" y="65051"/>
                          <a:pt x="39118" y="65051"/>
                        </a:cubicBezTo>
                        <a:cubicBezTo>
                          <a:pt x="52084" y="64963"/>
                          <a:pt x="65051" y="63828"/>
                          <a:pt x="77930" y="62300"/>
                        </a:cubicBezTo>
                        <a:cubicBezTo>
                          <a:pt x="90853" y="60772"/>
                          <a:pt x="103732" y="58939"/>
                          <a:pt x="116611" y="57192"/>
                        </a:cubicBezTo>
                        <a:cubicBezTo>
                          <a:pt x="129490" y="55446"/>
                          <a:pt x="142369" y="53481"/>
                          <a:pt x="155205" y="51342"/>
                        </a:cubicBezTo>
                        <a:cubicBezTo>
                          <a:pt x="168040" y="49203"/>
                          <a:pt x="180788" y="46671"/>
                          <a:pt x="193493" y="43789"/>
                        </a:cubicBezTo>
                        <a:cubicBezTo>
                          <a:pt x="206154" y="40864"/>
                          <a:pt x="218727" y="37415"/>
                          <a:pt x="231083" y="33442"/>
                        </a:cubicBezTo>
                        <a:cubicBezTo>
                          <a:pt x="243438" y="29382"/>
                          <a:pt x="255531" y="24623"/>
                          <a:pt x="267362" y="19166"/>
                        </a:cubicBezTo>
                        <a:cubicBezTo>
                          <a:pt x="279107" y="13578"/>
                          <a:pt x="290458" y="7160"/>
                          <a:pt x="301329" y="0"/>
                        </a:cubicBezTo>
                        <a:cubicBezTo>
                          <a:pt x="290501" y="7247"/>
                          <a:pt x="279194" y="13752"/>
                          <a:pt x="267493" y="19472"/>
                        </a:cubicBezTo>
                        <a:cubicBezTo>
                          <a:pt x="255706" y="25016"/>
                          <a:pt x="243612" y="29862"/>
                          <a:pt x="231257" y="34053"/>
                        </a:cubicBezTo>
                        <a:cubicBezTo>
                          <a:pt x="218902" y="38114"/>
                          <a:pt x="206328" y="41694"/>
                          <a:pt x="193667" y="44706"/>
                        </a:cubicBezTo>
                        <a:cubicBezTo>
                          <a:pt x="180963" y="47675"/>
                          <a:pt x="168215" y="50294"/>
                          <a:pt x="155379" y="52564"/>
                        </a:cubicBezTo>
                        <a:cubicBezTo>
                          <a:pt x="142544" y="54791"/>
                          <a:pt x="129708" y="56887"/>
                          <a:pt x="116786" y="58720"/>
                        </a:cubicBezTo>
                        <a:cubicBezTo>
                          <a:pt x="103906" y="60597"/>
                          <a:pt x="91027" y="62518"/>
                          <a:pt x="78104" y="64134"/>
                        </a:cubicBezTo>
                        <a:cubicBezTo>
                          <a:pt x="65182" y="65749"/>
                          <a:pt x="52172" y="66972"/>
                          <a:pt x="39074" y="67190"/>
                        </a:cubicBezTo>
                        <a:cubicBezTo>
                          <a:pt x="32525" y="67277"/>
                          <a:pt x="25977" y="67146"/>
                          <a:pt x="19471" y="66622"/>
                        </a:cubicBezTo>
                        <a:cubicBezTo>
                          <a:pt x="12923" y="66098"/>
                          <a:pt x="6418" y="65182"/>
                          <a:pt x="0" y="63916"/>
                        </a:cubicBezTo>
                        <a:lnTo>
                          <a:pt x="524" y="61514"/>
                        </a:lnTo>
                        <a:close/>
                      </a:path>
                    </a:pathLst>
                  </a:custGeom>
                  <a:solidFill>
                    <a:srgbClr val="A0A58F"/>
                  </a:solidFill>
                  <a:ln w="4365" cap="flat">
                    <a:noFill/>
                    <a:prstDash val="solid"/>
                    <a:miter/>
                  </a:ln>
                </p:spPr>
                <p:txBody>
                  <a:bodyPr rtlCol="0" anchor="ctr"/>
                  <a:lstStyle/>
                  <a:p>
                    <a:endParaRPr lang="th-TH"/>
                  </a:p>
                </p:txBody>
              </p:sp>
              <p:sp>
                <p:nvSpPr>
                  <p:cNvPr id="619" name="Freeform: Shape 618">
                    <a:extLst>
                      <a:ext uri="{FF2B5EF4-FFF2-40B4-BE49-F238E27FC236}">
                        <a16:creationId xmlns:a16="http://schemas.microsoft.com/office/drawing/2014/main" id="{FB17D3EE-4EF1-4E1A-A5D4-7233E386EEA6}"/>
                      </a:ext>
                    </a:extLst>
                  </p:cNvPr>
                  <p:cNvSpPr/>
                  <p:nvPr/>
                </p:nvSpPr>
                <p:spPr>
                  <a:xfrm>
                    <a:off x="3249257" y="4106476"/>
                    <a:ext cx="278408" cy="61842"/>
                  </a:xfrm>
                  <a:custGeom>
                    <a:avLst/>
                    <a:gdLst>
                      <a:gd name="connsiteX0" fmla="*/ 568 w 278408"/>
                      <a:gd name="connsiteY0" fmla="*/ 55053 h 61842"/>
                      <a:gd name="connsiteX1" fmla="*/ 18206 w 278408"/>
                      <a:gd name="connsiteY1" fmla="*/ 58415 h 61842"/>
                      <a:gd name="connsiteX2" fmla="*/ 36149 w 278408"/>
                      <a:gd name="connsiteY2" fmla="*/ 59724 h 61842"/>
                      <a:gd name="connsiteX3" fmla="*/ 72123 w 278408"/>
                      <a:gd name="connsiteY3" fmla="*/ 58022 h 61842"/>
                      <a:gd name="connsiteX4" fmla="*/ 108010 w 278408"/>
                      <a:gd name="connsiteY4" fmla="*/ 53831 h 61842"/>
                      <a:gd name="connsiteX5" fmla="*/ 143810 w 278408"/>
                      <a:gd name="connsiteY5" fmla="*/ 48853 h 61842"/>
                      <a:gd name="connsiteX6" fmla="*/ 179304 w 278408"/>
                      <a:gd name="connsiteY6" fmla="*/ 42130 h 61842"/>
                      <a:gd name="connsiteX7" fmla="*/ 214100 w 278408"/>
                      <a:gd name="connsiteY7" fmla="*/ 32482 h 61842"/>
                      <a:gd name="connsiteX8" fmla="*/ 247498 w 278408"/>
                      <a:gd name="connsiteY8" fmla="*/ 18729 h 61842"/>
                      <a:gd name="connsiteX9" fmla="*/ 278408 w 278408"/>
                      <a:gd name="connsiteY9" fmla="*/ 0 h 61842"/>
                      <a:gd name="connsiteX10" fmla="*/ 247629 w 278408"/>
                      <a:gd name="connsiteY10" fmla="*/ 18991 h 61842"/>
                      <a:gd name="connsiteX11" fmla="*/ 214274 w 278408"/>
                      <a:gd name="connsiteY11" fmla="*/ 33049 h 61842"/>
                      <a:gd name="connsiteX12" fmla="*/ 179479 w 278408"/>
                      <a:gd name="connsiteY12" fmla="*/ 43003 h 61842"/>
                      <a:gd name="connsiteX13" fmla="*/ 143985 w 278408"/>
                      <a:gd name="connsiteY13" fmla="*/ 50032 h 61842"/>
                      <a:gd name="connsiteX14" fmla="*/ 108185 w 278408"/>
                      <a:gd name="connsiteY14" fmla="*/ 55315 h 61842"/>
                      <a:gd name="connsiteX15" fmla="*/ 72298 w 278408"/>
                      <a:gd name="connsiteY15" fmla="*/ 59812 h 61842"/>
                      <a:gd name="connsiteX16" fmla="*/ 36105 w 278408"/>
                      <a:gd name="connsiteY16" fmla="*/ 61820 h 61842"/>
                      <a:gd name="connsiteX17" fmla="*/ 17944 w 278408"/>
                      <a:gd name="connsiteY17" fmla="*/ 60641 h 61842"/>
                      <a:gd name="connsiteX18" fmla="*/ 0 w 278408"/>
                      <a:gd name="connsiteY18" fmla="*/ 57367 h 61842"/>
                      <a:gd name="connsiteX19" fmla="*/ 568 w 278408"/>
                      <a:gd name="connsiteY19" fmla="*/ 55053 h 6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8408" h="61842">
                        <a:moveTo>
                          <a:pt x="568" y="55053"/>
                        </a:moveTo>
                        <a:cubicBezTo>
                          <a:pt x="6374" y="56537"/>
                          <a:pt x="12268" y="57629"/>
                          <a:pt x="18206" y="58415"/>
                        </a:cubicBezTo>
                        <a:cubicBezTo>
                          <a:pt x="24143" y="59157"/>
                          <a:pt x="30124" y="59550"/>
                          <a:pt x="36149" y="59724"/>
                        </a:cubicBezTo>
                        <a:cubicBezTo>
                          <a:pt x="48155" y="59986"/>
                          <a:pt x="60161" y="59200"/>
                          <a:pt x="72123" y="58022"/>
                        </a:cubicBezTo>
                        <a:cubicBezTo>
                          <a:pt x="84086" y="56799"/>
                          <a:pt x="96048" y="55271"/>
                          <a:pt x="108010" y="53831"/>
                        </a:cubicBezTo>
                        <a:cubicBezTo>
                          <a:pt x="119973" y="52346"/>
                          <a:pt x="131891" y="50687"/>
                          <a:pt x="143810" y="48853"/>
                        </a:cubicBezTo>
                        <a:cubicBezTo>
                          <a:pt x="155729" y="46976"/>
                          <a:pt x="167560" y="44706"/>
                          <a:pt x="179304" y="42130"/>
                        </a:cubicBezTo>
                        <a:cubicBezTo>
                          <a:pt x="191048" y="39467"/>
                          <a:pt x="202661" y="36236"/>
                          <a:pt x="214100" y="32482"/>
                        </a:cubicBezTo>
                        <a:cubicBezTo>
                          <a:pt x="225494" y="28640"/>
                          <a:pt x="236671" y="24012"/>
                          <a:pt x="247498" y="18729"/>
                        </a:cubicBezTo>
                        <a:cubicBezTo>
                          <a:pt x="258282" y="13316"/>
                          <a:pt x="268585" y="6985"/>
                          <a:pt x="278408" y="0"/>
                        </a:cubicBezTo>
                        <a:cubicBezTo>
                          <a:pt x="268629" y="7073"/>
                          <a:pt x="258369" y="13490"/>
                          <a:pt x="247629" y="18991"/>
                        </a:cubicBezTo>
                        <a:cubicBezTo>
                          <a:pt x="236845" y="24361"/>
                          <a:pt x="225713" y="29076"/>
                          <a:pt x="214274" y="33049"/>
                        </a:cubicBezTo>
                        <a:cubicBezTo>
                          <a:pt x="202836" y="36891"/>
                          <a:pt x="191223" y="40253"/>
                          <a:pt x="179479" y="43003"/>
                        </a:cubicBezTo>
                        <a:cubicBezTo>
                          <a:pt x="167735" y="45710"/>
                          <a:pt x="155903" y="48068"/>
                          <a:pt x="143985" y="50032"/>
                        </a:cubicBezTo>
                        <a:cubicBezTo>
                          <a:pt x="132066" y="51997"/>
                          <a:pt x="120147" y="53743"/>
                          <a:pt x="108185" y="55315"/>
                        </a:cubicBezTo>
                        <a:cubicBezTo>
                          <a:pt x="96223" y="56887"/>
                          <a:pt x="84304" y="58502"/>
                          <a:pt x="72298" y="59812"/>
                        </a:cubicBezTo>
                        <a:cubicBezTo>
                          <a:pt x="60292" y="61121"/>
                          <a:pt x="48199" y="61995"/>
                          <a:pt x="36105" y="61820"/>
                        </a:cubicBezTo>
                        <a:cubicBezTo>
                          <a:pt x="30037" y="61689"/>
                          <a:pt x="23968" y="61383"/>
                          <a:pt x="17944" y="60641"/>
                        </a:cubicBezTo>
                        <a:cubicBezTo>
                          <a:pt x="11919" y="59899"/>
                          <a:pt x="5938" y="58808"/>
                          <a:pt x="0" y="57367"/>
                        </a:cubicBezTo>
                        <a:lnTo>
                          <a:pt x="568" y="55053"/>
                        </a:lnTo>
                        <a:close/>
                      </a:path>
                    </a:pathLst>
                  </a:custGeom>
                  <a:solidFill>
                    <a:srgbClr val="A0A58F"/>
                  </a:solidFill>
                  <a:ln w="4365" cap="flat">
                    <a:noFill/>
                    <a:prstDash val="solid"/>
                    <a:miter/>
                  </a:ln>
                </p:spPr>
                <p:txBody>
                  <a:bodyPr rtlCol="0" anchor="ctr"/>
                  <a:lstStyle/>
                  <a:p>
                    <a:endParaRPr lang="th-TH"/>
                  </a:p>
                </p:txBody>
              </p:sp>
              <p:sp>
                <p:nvSpPr>
                  <p:cNvPr id="620" name="Freeform: Shape 619">
                    <a:extLst>
                      <a:ext uri="{FF2B5EF4-FFF2-40B4-BE49-F238E27FC236}">
                        <a16:creationId xmlns:a16="http://schemas.microsoft.com/office/drawing/2014/main" id="{F20C1842-DBEA-4BA4-AD4A-B3C0BFD487F4}"/>
                      </a:ext>
                    </a:extLst>
                  </p:cNvPr>
                  <p:cNvSpPr/>
                  <p:nvPr/>
                </p:nvSpPr>
                <p:spPr>
                  <a:xfrm>
                    <a:off x="3298329" y="4028590"/>
                    <a:ext cx="257321" cy="79418"/>
                  </a:xfrm>
                  <a:custGeom>
                    <a:avLst/>
                    <a:gdLst>
                      <a:gd name="connsiteX0" fmla="*/ 568 w 257321"/>
                      <a:gd name="connsiteY0" fmla="*/ 73171 h 79418"/>
                      <a:gd name="connsiteX1" fmla="*/ 17332 w 257321"/>
                      <a:gd name="connsiteY1" fmla="*/ 76358 h 79418"/>
                      <a:gd name="connsiteX2" fmla="*/ 34403 w 257321"/>
                      <a:gd name="connsiteY2" fmla="*/ 77319 h 79418"/>
                      <a:gd name="connsiteX3" fmla="*/ 68543 w 257321"/>
                      <a:gd name="connsiteY3" fmla="*/ 74219 h 79418"/>
                      <a:gd name="connsiteX4" fmla="*/ 102422 w 257321"/>
                      <a:gd name="connsiteY4" fmla="*/ 68107 h 79418"/>
                      <a:gd name="connsiteX5" fmla="*/ 136126 w 257321"/>
                      <a:gd name="connsiteY5" fmla="*/ 61078 h 79418"/>
                      <a:gd name="connsiteX6" fmla="*/ 169306 w 257321"/>
                      <a:gd name="connsiteY6" fmla="*/ 51997 h 79418"/>
                      <a:gd name="connsiteX7" fmla="*/ 201351 w 257321"/>
                      <a:gd name="connsiteY7" fmla="*/ 39511 h 79418"/>
                      <a:gd name="connsiteX8" fmla="*/ 231170 w 257321"/>
                      <a:gd name="connsiteY8" fmla="*/ 22397 h 79418"/>
                      <a:gd name="connsiteX9" fmla="*/ 257321 w 257321"/>
                      <a:gd name="connsiteY9" fmla="*/ 0 h 79418"/>
                      <a:gd name="connsiteX10" fmla="*/ 231345 w 257321"/>
                      <a:gd name="connsiteY10" fmla="*/ 22615 h 79418"/>
                      <a:gd name="connsiteX11" fmla="*/ 201613 w 257321"/>
                      <a:gd name="connsiteY11" fmla="*/ 40035 h 79418"/>
                      <a:gd name="connsiteX12" fmla="*/ 169612 w 257321"/>
                      <a:gd name="connsiteY12" fmla="*/ 52826 h 79418"/>
                      <a:gd name="connsiteX13" fmla="*/ 136432 w 257321"/>
                      <a:gd name="connsiteY13" fmla="*/ 62213 h 79418"/>
                      <a:gd name="connsiteX14" fmla="*/ 102728 w 257321"/>
                      <a:gd name="connsiteY14" fmla="*/ 69547 h 79418"/>
                      <a:gd name="connsiteX15" fmla="*/ 68849 w 257321"/>
                      <a:gd name="connsiteY15" fmla="*/ 75965 h 79418"/>
                      <a:gd name="connsiteX16" fmla="*/ 34446 w 257321"/>
                      <a:gd name="connsiteY16" fmla="*/ 79414 h 79418"/>
                      <a:gd name="connsiteX17" fmla="*/ 17114 w 257321"/>
                      <a:gd name="connsiteY17" fmla="*/ 78585 h 79418"/>
                      <a:gd name="connsiteX18" fmla="*/ 0 w 257321"/>
                      <a:gd name="connsiteY18" fmla="*/ 75485 h 79418"/>
                      <a:gd name="connsiteX19" fmla="*/ 568 w 257321"/>
                      <a:gd name="connsiteY19" fmla="*/ 73171 h 7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7321" h="79418">
                        <a:moveTo>
                          <a:pt x="568" y="73171"/>
                        </a:moveTo>
                        <a:cubicBezTo>
                          <a:pt x="6069" y="74568"/>
                          <a:pt x="11700" y="75660"/>
                          <a:pt x="17332" y="76358"/>
                        </a:cubicBezTo>
                        <a:cubicBezTo>
                          <a:pt x="23008" y="77013"/>
                          <a:pt x="28683" y="77319"/>
                          <a:pt x="34403" y="77319"/>
                        </a:cubicBezTo>
                        <a:cubicBezTo>
                          <a:pt x="45841" y="77231"/>
                          <a:pt x="57236" y="76009"/>
                          <a:pt x="68543" y="74219"/>
                        </a:cubicBezTo>
                        <a:cubicBezTo>
                          <a:pt x="79851" y="72429"/>
                          <a:pt x="91158" y="70202"/>
                          <a:pt x="102422" y="68107"/>
                        </a:cubicBezTo>
                        <a:cubicBezTo>
                          <a:pt x="113686" y="65967"/>
                          <a:pt x="124950" y="63654"/>
                          <a:pt x="136126" y="61078"/>
                        </a:cubicBezTo>
                        <a:cubicBezTo>
                          <a:pt x="147303" y="58502"/>
                          <a:pt x="158392" y="55446"/>
                          <a:pt x="169306" y="51997"/>
                        </a:cubicBezTo>
                        <a:cubicBezTo>
                          <a:pt x="180221" y="48504"/>
                          <a:pt x="190917" y="44313"/>
                          <a:pt x="201351" y="39511"/>
                        </a:cubicBezTo>
                        <a:cubicBezTo>
                          <a:pt x="211742" y="34621"/>
                          <a:pt x="221696" y="28858"/>
                          <a:pt x="231170" y="22397"/>
                        </a:cubicBezTo>
                        <a:cubicBezTo>
                          <a:pt x="240600" y="15804"/>
                          <a:pt x="249244" y="8208"/>
                          <a:pt x="257321" y="0"/>
                        </a:cubicBezTo>
                        <a:cubicBezTo>
                          <a:pt x="249332" y="8251"/>
                          <a:pt x="240731" y="15935"/>
                          <a:pt x="231345" y="22615"/>
                        </a:cubicBezTo>
                        <a:cubicBezTo>
                          <a:pt x="221914" y="29207"/>
                          <a:pt x="212004" y="35057"/>
                          <a:pt x="201613" y="40035"/>
                        </a:cubicBezTo>
                        <a:cubicBezTo>
                          <a:pt x="191223" y="44924"/>
                          <a:pt x="180526" y="49203"/>
                          <a:pt x="169612" y="52826"/>
                        </a:cubicBezTo>
                        <a:cubicBezTo>
                          <a:pt x="158654" y="56363"/>
                          <a:pt x="147608" y="59506"/>
                          <a:pt x="136432" y="62213"/>
                        </a:cubicBezTo>
                        <a:cubicBezTo>
                          <a:pt x="125255" y="64876"/>
                          <a:pt x="114035" y="67321"/>
                          <a:pt x="102728" y="69547"/>
                        </a:cubicBezTo>
                        <a:cubicBezTo>
                          <a:pt x="91464" y="71774"/>
                          <a:pt x="80200" y="74044"/>
                          <a:pt x="68849" y="75965"/>
                        </a:cubicBezTo>
                        <a:cubicBezTo>
                          <a:pt x="57498" y="77886"/>
                          <a:pt x="46016" y="79240"/>
                          <a:pt x="34446" y="79414"/>
                        </a:cubicBezTo>
                        <a:cubicBezTo>
                          <a:pt x="28683" y="79458"/>
                          <a:pt x="22877" y="79196"/>
                          <a:pt x="17114" y="78585"/>
                        </a:cubicBezTo>
                        <a:cubicBezTo>
                          <a:pt x="11351" y="77930"/>
                          <a:pt x="5632" y="76882"/>
                          <a:pt x="0" y="75485"/>
                        </a:cubicBezTo>
                        <a:lnTo>
                          <a:pt x="568" y="73171"/>
                        </a:lnTo>
                        <a:close/>
                      </a:path>
                    </a:pathLst>
                  </a:custGeom>
                  <a:solidFill>
                    <a:srgbClr val="324B37"/>
                  </a:solidFill>
                  <a:ln w="4365" cap="flat">
                    <a:noFill/>
                    <a:prstDash val="solid"/>
                    <a:miter/>
                  </a:ln>
                </p:spPr>
                <p:txBody>
                  <a:bodyPr rtlCol="0" anchor="ctr"/>
                  <a:lstStyle/>
                  <a:p>
                    <a:endParaRPr lang="th-TH"/>
                  </a:p>
                </p:txBody>
              </p:sp>
              <p:sp>
                <p:nvSpPr>
                  <p:cNvPr id="621" name="Freeform: Shape 620">
                    <a:extLst>
                      <a:ext uri="{FF2B5EF4-FFF2-40B4-BE49-F238E27FC236}">
                        <a16:creationId xmlns:a16="http://schemas.microsoft.com/office/drawing/2014/main" id="{19D49FAB-3292-4F24-AE91-75106FF6647D}"/>
                      </a:ext>
                    </a:extLst>
                  </p:cNvPr>
                  <p:cNvSpPr/>
                  <p:nvPr/>
                </p:nvSpPr>
                <p:spPr>
                  <a:xfrm>
                    <a:off x="3341201" y="3973057"/>
                    <a:ext cx="221521" cy="72434"/>
                  </a:xfrm>
                  <a:custGeom>
                    <a:avLst/>
                    <a:gdLst>
                      <a:gd name="connsiteX0" fmla="*/ 349 w 221521"/>
                      <a:gd name="connsiteY0" fmla="*/ 68631 h 72434"/>
                      <a:gd name="connsiteX1" fmla="*/ 29338 w 221521"/>
                      <a:gd name="connsiteY1" fmla="*/ 69722 h 72434"/>
                      <a:gd name="connsiteX2" fmla="*/ 58022 w 221521"/>
                      <a:gd name="connsiteY2" fmla="*/ 64614 h 72434"/>
                      <a:gd name="connsiteX3" fmla="*/ 86050 w 221521"/>
                      <a:gd name="connsiteY3" fmla="*/ 56101 h 72434"/>
                      <a:gd name="connsiteX4" fmla="*/ 113686 w 221521"/>
                      <a:gd name="connsiteY4" fmla="*/ 46321 h 72434"/>
                      <a:gd name="connsiteX5" fmla="*/ 167822 w 221521"/>
                      <a:gd name="connsiteY5" fmla="*/ 23750 h 72434"/>
                      <a:gd name="connsiteX6" fmla="*/ 194584 w 221521"/>
                      <a:gd name="connsiteY6" fmla="*/ 11657 h 72434"/>
                      <a:gd name="connsiteX7" fmla="*/ 221522 w 221521"/>
                      <a:gd name="connsiteY7" fmla="*/ 0 h 72434"/>
                      <a:gd name="connsiteX8" fmla="*/ 194715 w 221521"/>
                      <a:gd name="connsiteY8" fmla="*/ 11962 h 72434"/>
                      <a:gd name="connsiteX9" fmla="*/ 168128 w 221521"/>
                      <a:gd name="connsiteY9" fmla="*/ 24361 h 72434"/>
                      <a:gd name="connsiteX10" fmla="*/ 114166 w 221521"/>
                      <a:gd name="connsiteY10" fmla="*/ 47544 h 72434"/>
                      <a:gd name="connsiteX11" fmla="*/ 86574 w 221521"/>
                      <a:gd name="connsiteY11" fmla="*/ 57672 h 72434"/>
                      <a:gd name="connsiteX12" fmla="*/ 58546 w 221521"/>
                      <a:gd name="connsiteY12" fmla="*/ 66491 h 72434"/>
                      <a:gd name="connsiteX13" fmla="*/ 29557 w 221521"/>
                      <a:gd name="connsiteY13" fmla="*/ 71905 h 72434"/>
                      <a:gd name="connsiteX14" fmla="*/ 0 w 221521"/>
                      <a:gd name="connsiteY14" fmla="*/ 71032 h 72434"/>
                      <a:gd name="connsiteX15" fmla="*/ 349 w 221521"/>
                      <a:gd name="connsiteY15" fmla="*/ 68631 h 7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521" h="72434">
                        <a:moveTo>
                          <a:pt x="349" y="68631"/>
                        </a:moveTo>
                        <a:cubicBezTo>
                          <a:pt x="9910" y="70202"/>
                          <a:pt x="19646" y="70552"/>
                          <a:pt x="29338" y="69722"/>
                        </a:cubicBezTo>
                        <a:cubicBezTo>
                          <a:pt x="39030" y="68936"/>
                          <a:pt x="48592" y="67059"/>
                          <a:pt x="58022" y="64614"/>
                        </a:cubicBezTo>
                        <a:cubicBezTo>
                          <a:pt x="67452" y="62169"/>
                          <a:pt x="76751" y="59157"/>
                          <a:pt x="86050" y="56101"/>
                        </a:cubicBezTo>
                        <a:cubicBezTo>
                          <a:pt x="95306" y="53001"/>
                          <a:pt x="104561" y="49814"/>
                          <a:pt x="113686" y="46321"/>
                        </a:cubicBezTo>
                        <a:cubicBezTo>
                          <a:pt x="131979" y="39423"/>
                          <a:pt x="149966" y="31739"/>
                          <a:pt x="167822" y="23750"/>
                        </a:cubicBezTo>
                        <a:lnTo>
                          <a:pt x="194584" y="11657"/>
                        </a:lnTo>
                        <a:cubicBezTo>
                          <a:pt x="203491" y="7640"/>
                          <a:pt x="212397" y="3580"/>
                          <a:pt x="221522" y="0"/>
                        </a:cubicBezTo>
                        <a:cubicBezTo>
                          <a:pt x="212441" y="3711"/>
                          <a:pt x="203578" y="7815"/>
                          <a:pt x="194715" y="11962"/>
                        </a:cubicBezTo>
                        <a:lnTo>
                          <a:pt x="168128" y="24361"/>
                        </a:lnTo>
                        <a:cubicBezTo>
                          <a:pt x="150359" y="32525"/>
                          <a:pt x="132415" y="40427"/>
                          <a:pt x="114166" y="47544"/>
                        </a:cubicBezTo>
                        <a:cubicBezTo>
                          <a:pt x="105085" y="51167"/>
                          <a:pt x="95830" y="54442"/>
                          <a:pt x="86574" y="57672"/>
                        </a:cubicBezTo>
                        <a:cubicBezTo>
                          <a:pt x="77319" y="60816"/>
                          <a:pt x="68019" y="63916"/>
                          <a:pt x="58546" y="66491"/>
                        </a:cubicBezTo>
                        <a:cubicBezTo>
                          <a:pt x="49072" y="69024"/>
                          <a:pt x="39380" y="71032"/>
                          <a:pt x="29557" y="71905"/>
                        </a:cubicBezTo>
                        <a:cubicBezTo>
                          <a:pt x="19734" y="72822"/>
                          <a:pt x="9780" y="72560"/>
                          <a:pt x="0" y="71032"/>
                        </a:cubicBezTo>
                        <a:lnTo>
                          <a:pt x="349" y="68631"/>
                        </a:lnTo>
                        <a:close/>
                      </a:path>
                    </a:pathLst>
                  </a:custGeom>
                  <a:solidFill>
                    <a:srgbClr val="A0A58F"/>
                  </a:solidFill>
                  <a:ln w="4365" cap="flat">
                    <a:noFill/>
                    <a:prstDash val="solid"/>
                    <a:miter/>
                  </a:ln>
                </p:spPr>
                <p:txBody>
                  <a:bodyPr rtlCol="0" anchor="ctr"/>
                  <a:lstStyle/>
                  <a:p>
                    <a:endParaRPr lang="th-TH"/>
                  </a:p>
                </p:txBody>
              </p:sp>
              <p:sp>
                <p:nvSpPr>
                  <p:cNvPr id="622" name="Freeform: Shape 621">
                    <a:extLst>
                      <a:ext uri="{FF2B5EF4-FFF2-40B4-BE49-F238E27FC236}">
                        <a16:creationId xmlns:a16="http://schemas.microsoft.com/office/drawing/2014/main" id="{CA171086-9B61-43B1-91D8-65B867E88A1A}"/>
                      </a:ext>
                    </a:extLst>
                  </p:cNvPr>
                  <p:cNvSpPr/>
                  <p:nvPr/>
                </p:nvSpPr>
                <p:spPr>
                  <a:xfrm>
                    <a:off x="3371980" y="3908574"/>
                    <a:ext cx="174021" cy="82513"/>
                  </a:xfrm>
                  <a:custGeom>
                    <a:avLst/>
                    <a:gdLst>
                      <a:gd name="connsiteX0" fmla="*/ 0 w 174021"/>
                      <a:gd name="connsiteY0" fmla="*/ 80156 h 82513"/>
                      <a:gd name="connsiteX1" fmla="*/ 45186 w 174021"/>
                      <a:gd name="connsiteY1" fmla="*/ 64396 h 82513"/>
                      <a:gd name="connsiteX2" fmla="*/ 66841 w 174021"/>
                      <a:gd name="connsiteY2" fmla="*/ 53874 h 82513"/>
                      <a:gd name="connsiteX3" fmla="*/ 88757 w 174021"/>
                      <a:gd name="connsiteY3" fmla="*/ 43833 h 82513"/>
                      <a:gd name="connsiteX4" fmla="*/ 110892 w 174021"/>
                      <a:gd name="connsiteY4" fmla="*/ 34359 h 82513"/>
                      <a:gd name="connsiteX5" fmla="*/ 132983 w 174021"/>
                      <a:gd name="connsiteY5" fmla="*/ 24885 h 82513"/>
                      <a:gd name="connsiteX6" fmla="*/ 154244 w 174021"/>
                      <a:gd name="connsiteY6" fmla="*/ 13709 h 82513"/>
                      <a:gd name="connsiteX7" fmla="*/ 174021 w 174021"/>
                      <a:gd name="connsiteY7" fmla="*/ 0 h 82513"/>
                      <a:gd name="connsiteX8" fmla="*/ 154419 w 174021"/>
                      <a:gd name="connsiteY8" fmla="*/ 13971 h 82513"/>
                      <a:gd name="connsiteX9" fmla="*/ 133245 w 174021"/>
                      <a:gd name="connsiteY9" fmla="*/ 25453 h 82513"/>
                      <a:gd name="connsiteX10" fmla="*/ 111241 w 174021"/>
                      <a:gd name="connsiteY10" fmla="*/ 35232 h 82513"/>
                      <a:gd name="connsiteX11" fmla="*/ 89281 w 174021"/>
                      <a:gd name="connsiteY11" fmla="*/ 45012 h 82513"/>
                      <a:gd name="connsiteX12" fmla="*/ 67539 w 174021"/>
                      <a:gd name="connsiteY12" fmla="*/ 55315 h 82513"/>
                      <a:gd name="connsiteX13" fmla="*/ 46016 w 174021"/>
                      <a:gd name="connsiteY13" fmla="*/ 66098 h 82513"/>
                      <a:gd name="connsiteX14" fmla="*/ 655 w 174021"/>
                      <a:gd name="connsiteY14" fmla="*/ 82514 h 82513"/>
                      <a:gd name="connsiteX15" fmla="*/ 0 w 174021"/>
                      <a:gd name="connsiteY15" fmla="*/ 80156 h 8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1" h="82513">
                        <a:moveTo>
                          <a:pt x="0" y="80156"/>
                        </a:moveTo>
                        <a:cubicBezTo>
                          <a:pt x="15499" y="76314"/>
                          <a:pt x="30735" y="71250"/>
                          <a:pt x="45186" y="64396"/>
                        </a:cubicBezTo>
                        <a:cubicBezTo>
                          <a:pt x="52433" y="61034"/>
                          <a:pt x="59550" y="57323"/>
                          <a:pt x="66841" y="53874"/>
                        </a:cubicBezTo>
                        <a:cubicBezTo>
                          <a:pt x="74088" y="50469"/>
                          <a:pt x="81379" y="47107"/>
                          <a:pt x="88757" y="43833"/>
                        </a:cubicBezTo>
                        <a:cubicBezTo>
                          <a:pt x="96091" y="40558"/>
                          <a:pt x="103470" y="37459"/>
                          <a:pt x="110892" y="34359"/>
                        </a:cubicBezTo>
                        <a:cubicBezTo>
                          <a:pt x="118270" y="31259"/>
                          <a:pt x="125692" y="28203"/>
                          <a:pt x="132983" y="24885"/>
                        </a:cubicBezTo>
                        <a:cubicBezTo>
                          <a:pt x="140274" y="21567"/>
                          <a:pt x="147434" y="17900"/>
                          <a:pt x="154244" y="13709"/>
                        </a:cubicBezTo>
                        <a:cubicBezTo>
                          <a:pt x="161099" y="9518"/>
                          <a:pt x="167647" y="4890"/>
                          <a:pt x="174021" y="0"/>
                        </a:cubicBezTo>
                        <a:cubicBezTo>
                          <a:pt x="167691" y="4933"/>
                          <a:pt x="161230" y="9692"/>
                          <a:pt x="154419" y="13971"/>
                        </a:cubicBezTo>
                        <a:cubicBezTo>
                          <a:pt x="147608" y="18249"/>
                          <a:pt x="140492" y="22004"/>
                          <a:pt x="133245" y="25453"/>
                        </a:cubicBezTo>
                        <a:cubicBezTo>
                          <a:pt x="125997" y="28858"/>
                          <a:pt x="118619" y="32045"/>
                          <a:pt x="111241" y="35232"/>
                        </a:cubicBezTo>
                        <a:cubicBezTo>
                          <a:pt x="103906" y="38419"/>
                          <a:pt x="96528" y="41650"/>
                          <a:pt x="89281" y="45012"/>
                        </a:cubicBezTo>
                        <a:cubicBezTo>
                          <a:pt x="81990" y="48330"/>
                          <a:pt x="74743" y="51822"/>
                          <a:pt x="67539" y="55315"/>
                        </a:cubicBezTo>
                        <a:cubicBezTo>
                          <a:pt x="60335" y="58808"/>
                          <a:pt x="53263" y="62606"/>
                          <a:pt x="46016" y="66098"/>
                        </a:cubicBezTo>
                        <a:cubicBezTo>
                          <a:pt x="31521" y="73171"/>
                          <a:pt x="16197" y="78454"/>
                          <a:pt x="655" y="82514"/>
                        </a:cubicBezTo>
                        <a:lnTo>
                          <a:pt x="0" y="80156"/>
                        </a:lnTo>
                        <a:close/>
                      </a:path>
                    </a:pathLst>
                  </a:custGeom>
                  <a:solidFill>
                    <a:srgbClr val="A0A58F"/>
                  </a:solidFill>
                  <a:ln w="4365" cap="flat">
                    <a:noFill/>
                    <a:prstDash val="solid"/>
                    <a:miter/>
                  </a:ln>
                </p:spPr>
                <p:txBody>
                  <a:bodyPr rtlCol="0" anchor="ctr"/>
                  <a:lstStyle/>
                  <a:p>
                    <a:endParaRPr lang="th-TH"/>
                  </a:p>
                </p:txBody>
              </p:sp>
              <p:sp>
                <p:nvSpPr>
                  <p:cNvPr id="623" name="Freeform: Shape 622">
                    <a:extLst>
                      <a:ext uri="{FF2B5EF4-FFF2-40B4-BE49-F238E27FC236}">
                        <a16:creationId xmlns:a16="http://schemas.microsoft.com/office/drawing/2014/main" id="{CB03B632-1F89-4F5C-BF4C-38DD577A616C}"/>
                      </a:ext>
                    </a:extLst>
                  </p:cNvPr>
                  <p:cNvSpPr/>
                  <p:nvPr/>
                </p:nvSpPr>
                <p:spPr>
                  <a:xfrm>
                    <a:off x="3438646" y="3857325"/>
                    <a:ext cx="98842" cy="43695"/>
                  </a:xfrm>
                  <a:custGeom>
                    <a:avLst/>
                    <a:gdLst>
                      <a:gd name="connsiteX0" fmla="*/ 93341 w 98842"/>
                      <a:gd name="connsiteY0" fmla="*/ 431 h 43695"/>
                      <a:gd name="connsiteX1" fmla="*/ 98842 w 98842"/>
                      <a:gd name="connsiteY1" fmla="*/ 212 h 43695"/>
                      <a:gd name="connsiteX2" fmla="*/ 98624 w 98842"/>
                      <a:gd name="connsiteY2" fmla="*/ 1391 h 43695"/>
                      <a:gd name="connsiteX3" fmla="*/ 83169 w 98842"/>
                      <a:gd name="connsiteY3" fmla="*/ 7329 h 43695"/>
                      <a:gd name="connsiteX4" fmla="*/ 82208 w 98842"/>
                      <a:gd name="connsiteY4" fmla="*/ 8027 h 43695"/>
                      <a:gd name="connsiteX5" fmla="*/ 37197 w 98842"/>
                      <a:gd name="connsiteY5" fmla="*/ 28503 h 43695"/>
                      <a:gd name="connsiteX6" fmla="*/ 611 w 98842"/>
                      <a:gd name="connsiteY6" fmla="*/ 43696 h 43695"/>
                      <a:gd name="connsiteX7" fmla="*/ 0 w 98842"/>
                      <a:gd name="connsiteY7" fmla="*/ 42648 h 43695"/>
                      <a:gd name="connsiteX8" fmla="*/ 36760 w 98842"/>
                      <a:gd name="connsiteY8" fmla="*/ 27368 h 43695"/>
                      <a:gd name="connsiteX9" fmla="*/ 81466 w 98842"/>
                      <a:gd name="connsiteY9" fmla="*/ 7023 h 43695"/>
                      <a:gd name="connsiteX10" fmla="*/ 82427 w 98842"/>
                      <a:gd name="connsiteY10" fmla="*/ 6368 h 43695"/>
                      <a:gd name="connsiteX11" fmla="*/ 93341 w 98842"/>
                      <a:gd name="connsiteY11" fmla="*/ 431 h 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842" h="43695">
                        <a:moveTo>
                          <a:pt x="93341" y="431"/>
                        </a:moveTo>
                        <a:cubicBezTo>
                          <a:pt x="95131" y="-50"/>
                          <a:pt x="96965" y="-137"/>
                          <a:pt x="98842" y="212"/>
                        </a:cubicBezTo>
                        <a:lnTo>
                          <a:pt x="98624" y="1391"/>
                        </a:lnTo>
                        <a:cubicBezTo>
                          <a:pt x="93123" y="300"/>
                          <a:pt x="88059" y="3880"/>
                          <a:pt x="83169" y="7329"/>
                        </a:cubicBezTo>
                        <a:lnTo>
                          <a:pt x="82208" y="8027"/>
                        </a:lnTo>
                        <a:cubicBezTo>
                          <a:pt x="68631" y="17545"/>
                          <a:pt x="52652" y="23133"/>
                          <a:pt x="37197" y="28503"/>
                        </a:cubicBezTo>
                        <a:cubicBezTo>
                          <a:pt x="24841" y="32825"/>
                          <a:pt x="12093" y="37235"/>
                          <a:pt x="611" y="43696"/>
                        </a:cubicBezTo>
                        <a:lnTo>
                          <a:pt x="0" y="42648"/>
                        </a:lnTo>
                        <a:cubicBezTo>
                          <a:pt x="11569" y="36143"/>
                          <a:pt x="24405" y="31690"/>
                          <a:pt x="36760" y="27368"/>
                        </a:cubicBezTo>
                        <a:cubicBezTo>
                          <a:pt x="52128" y="21998"/>
                          <a:pt x="67976" y="16453"/>
                          <a:pt x="81466" y="7023"/>
                        </a:cubicBezTo>
                        <a:lnTo>
                          <a:pt x="82427" y="6368"/>
                        </a:lnTo>
                        <a:cubicBezTo>
                          <a:pt x="85832" y="4011"/>
                          <a:pt x="89456" y="1435"/>
                          <a:pt x="93341" y="431"/>
                        </a:cubicBezTo>
                        <a:close/>
                      </a:path>
                    </a:pathLst>
                  </a:custGeom>
                  <a:solidFill>
                    <a:srgbClr val="A0A58F"/>
                  </a:solidFill>
                  <a:ln w="4365" cap="flat">
                    <a:noFill/>
                    <a:prstDash val="solid"/>
                    <a:miter/>
                  </a:ln>
                </p:spPr>
                <p:txBody>
                  <a:bodyPr rtlCol="0" anchor="ctr"/>
                  <a:lstStyle/>
                  <a:p>
                    <a:endParaRPr lang="th-TH"/>
                  </a:p>
                </p:txBody>
              </p:sp>
              <p:sp>
                <p:nvSpPr>
                  <p:cNvPr id="624" name="Freeform: Shape 623">
                    <a:extLst>
                      <a:ext uri="{FF2B5EF4-FFF2-40B4-BE49-F238E27FC236}">
                        <a16:creationId xmlns:a16="http://schemas.microsoft.com/office/drawing/2014/main" id="{E0C1D3C3-CD38-4E13-8212-D48C015AEF78}"/>
                      </a:ext>
                    </a:extLst>
                  </p:cNvPr>
                  <p:cNvSpPr/>
                  <p:nvPr/>
                </p:nvSpPr>
                <p:spPr>
                  <a:xfrm>
                    <a:off x="3097676" y="4097788"/>
                    <a:ext cx="106307" cy="138570"/>
                  </a:xfrm>
                  <a:custGeom>
                    <a:avLst/>
                    <a:gdLst>
                      <a:gd name="connsiteX0" fmla="*/ 873 w 106307"/>
                      <a:gd name="connsiteY0" fmla="*/ 0 h 138570"/>
                      <a:gd name="connsiteX1" fmla="*/ 23532 w 106307"/>
                      <a:gd name="connsiteY1" fmla="*/ 39773 h 138570"/>
                      <a:gd name="connsiteX2" fmla="*/ 34184 w 106307"/>
                      <a:gd name="connsiteY2" fmla="*/ 62824 h 138570"/>
                      <a:gd name="connsiteX3" fmla="*/ 86618 w 106307"/>
                      <a:gd name="connsiteY3" fmla="*/ 121020 h 138570"/>
                      <a:gd name="connsiteX4" fmla="*/ 106308 w 106307"/>
                      <a:gd name="connsiteY4" fmla="*/ 137610 h 138570"/>
                      <a:gd name="connsiteX5" fmla="*/ 105565 w 106307"/>
                      <a:gd name="connsiteY5" fmla="*/ 138571 h 138570"/>
                      <a:gd name="connsiteX6" fmla="*/ 85832 w 106307"/>
                      <a:gd name="connsiteY6" fmla="*/ 121937 h 138570"/>
                      <a:gd name="connsiteX7" fmla="*/ 33137 w 106307"/>
                      <a:gd name="connsiteY7" fmla="*/ 63392 h 138570"/>
                      <a:gd name="connsiteX8" fmla="*/ 22397 w 106307"/>
                      <a:gd name="connsiteY8" fmla="*/ 40209 h 138570"/>
                      <a:gd name="connsiteX9" fmla="*/ 0 w 106307"/>
                      <a:gd name="connsiteY9" fmla="*/ 786 h 138570"/>
                      <a:gd name="connsiteX10" fmla="*/ 873 w 106307"/>
                      <a:gd name="connsiteY10" fmla="*/ 0 h 13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307" h="138570">
                        <a:moveTo>
                          <a:pt x="873" y="0"/>
                        </a:moveTo>
                        <a:cubicBezTo>
                          <a:pt x="11482" y="11176"/>
                          <a:pt x="17594" y="25715"/>
                          <a:pt x="23532" y="39773"/>
                        </a:cubicBezTo>
                        <a:cubicBezTo>
                          <a:pt x="26762" y="47500"/>
                          <a:pt x="30124" y="55489"/>
                          <a:pt x="34184" y="62824"/>
                        </a:cubicBezTo>
                        <a:cubicBezTo>
                          <a:pt x="47020" y="86050"/>
                          <a:pt x="67146" y="103819"/>
                          <a:pt x="86618" y="121020"/>
                        </a:cubicBezTo>
                        <a:cubicBezTo>
                          <a:pt x="92948" y="126609"/>
                          <a:pt x="99497" y="132415"/>
                          <a:pt x="106308" y="137610"/>
                        </a:cubicBezTo>
                        <a:lnTo>
                          <a:pt x="105565" y="138571"/>
                        </a:lnTo>
                        <a:cubicBezTo>
                          <a:pt x="98711" y="133332"/>
                          <a:pt x="92162" y="127569"/>
                          <a:pt x="85832" y="121937"/>
                        </a:cubicBezTo>
                        <a:cubicBezTo>
                          <a:pt x="66273" y="104649"/>
                          <a:pt x="46103" y="86792"/>
                          <a:pt x="33137" y="63392"/>
                        </a:cubicBezTo>
                        <a:cubicBezTo>
                          <a:pt x="29033" y="55970"/>
                          <a:pt x="25671" y="47980"/>
                          <a:pt x="22397" y="40209"/>
                        </a:cubicBezTo>
                        <a:cubicBezTo>
                          <a:pt x="16546" y="26239"/>
                          <a:pt x="10434" y="11831"/>
                          <a:pt x="0" y="786"/>
                        </a:cubicBezTo>
                        <a:lnTo>
                          <a:pt x="873" y="0"/>
                        </a:lnTo>
                        <a:close/>
                      </a:path>
                    </a:pathLst>
                  </a:custGeom>
                  <a:solidFill>
                    <a:srgbClr val="A0A58F"/>
                  </a:solidFill>
                  <a:ln w="4365" cap="flat">
                    <a:noFill/>
                    <a:prstDash val="solid"/>
                    <a:miter/>
                  </a:ln>
                </p:spPr>
                <p:txBody>
                  <a:bodyPr rtlCol="0" anchor="ctr"/>
                  <a:lstStyle/>
                  <a:p>
                    <a:endParaRPr lang="th-TH"/>
                  </a:p>
                </p:txBody>
              </p:sp>
              <p:sp>
                <p:nvSpPr>
                  <p:cNvPr id="625" name="Freeform: Shape 624">
                    <a:extLst>
                      <a:ext uri="{FF2B5EF4-FFF2-40B4-BE49-F238E27FC236}">
                        <a16:creationId xmlns:a16="http://schemas.microsoft.com/office/drawing/2014/main" id="{AD4AD9D3-AE17-4927-AD53-1BCCB71CE49B}"/>
                      </a:ext>
                    </a:extLst>
                  </p:cNvPr>
                  <p:cNvSpPr/>
                  <p:nvPr/>
                </p:nvSpPr>
                <p:spPr>
                  <a:xfrm>
                    <a:off x="3183159" y="4013440"/>
                    <a:ext cx="69634" cy="152366"/>
                  </a:xfrm>
                  <a:custGeom>
                    <a:avLst/>
                    <a:gdLst>
                      <a:gd name="connsiteX0" fmla="*/ 1179 w 69634"/>
                      <a:gd name="connsiteY0" fmla="*/ 0 h 152366"/>
                      <a:gd name="connsiteX1" fmla="*/ 6767 w 69634"/>
                      <a:gd name="connsiteY1" fmla="*/ 22746 h 152366"/>
                      <a:gd name="connsiteX2" fmla="*/ 23444 w 69634"/>
                      <a:gd name="connsiteY2" fmla="*/ 81859 h 152366"/>
                      <a:gd name="connsiteX3" fmla="*/ 69635 w 69634"/>
                      <a:gd name="connsiteY3" fmla="*/ 151406 h 152366"/>
                      <a:gd name="connsiteX4" fmla="*/ 68893 w 69634"/>
                      <a:gd name="connsiteY4" fmla="*/ 152367 h 152366"/>
                      <a:gd name="connsiteX5" fmla="*/ 22309 w 69634"/>
                      <a:gd name="connsiteY5" fmla="*/ 82296 h 152366"/>
                      <a:gd name="connsiteX6" fmla="*/ 5588 w 69634"/>
                      <a:gd name="connsiteY6" fmla="*/ 23051 h 152366"/>
                      <a:gd name="connsiteX7" fmla="*/ 0 w 69634"/>
                      <a:gd name="connsiteY7" fmla="*/ 349 h 152366"/>
                      <a:gd name="connsiteX8" fmla="*/ 1179 w 69634"/>
                      <a:gd name="connsiteY8" fmla="*/ 0 h 152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634" h="152366">
                        <a:moveTo>
                          <a:pt x="1179" y="0"/>
                        </a:moveTo>
                        <a:cubicBezTo>
                          <a:pt x="3143" y="7553"/>
                          <a:pt x="4977" y="15280"/>
                          <a:pt x="6767" y="22746"/>
                        </a:cubicBezTo>
                        <a:cubicBezTo>
                          <a:pt x="11482" y="42348"/>
                          <a:pt x="16372" y="62649"/>
                          <a:pt x="23444" y="81859"/>
                        </a:cubicBezTo>
                        <a:cubicBezTo>
                          <a:pt x="34708" y="112463"/>
                          <a:pt x="50250" y="135864"/>
                          <a:pt x="69635" y="151406"/>
                        </a:cubicBezTo>
                        <a:lnTo>
                          <a:pt x="68893" y="152367"/>
                        </a:lnTo>
                        <a:cubicBezTo>
                          <a:pt x="49334" y="136694"/>
                          <a:pt x="33660" y="113118"/>
                          <a:pt x="22309" y="82296"/>
                        </a:cubicBezTo>
                        <a:cubicBezTo>
                          <a:pt x="15237" y="62999"/>
                          <a:pt x="10347" y="42698"/>
                          <a:pt x="5588" y="23051"/>
                        </a:cubicBezTo>
                        <a:cubicBezTo>
                          <a:pt x="3798" y="15586"/>
                          <a:pt x="1921" y="7858"/>
                          <a:pt x="0" y="349"/>
                        </a:cubicBezTo>
                        <a:lnTo>
                          <a:pt x="1179" y="0"/>
                        </a:lnTo>
                        <a:close/>
                      </a:path>
                    </a:pathLst>
                  </a:custGeom>
                  <a:solidFill>
                    <a:srgbClr val="A0A58F"/>
                  </a:solidFill>
                  <a:ln w="4365" cap="flat">
                    <a:noFill/>
                    <a:prstDash val="solid"/>
                    <a:miter/>
                  </a:ln>
                </p:spPr>
                <p:txBody>
                  <a:bodyPr rtlCol="0" anchor="ctr"/>
                  <a:lstStyle/>
                  <a:p>
                    <a:endParaRPr lang="th-TH"/>
                  </a:p>
                </p:txBody>
              </p:sp>
              <p:sp>
                <p:nvSpPr>
                  <p:cNvPr id="626" name="Freeform: Shape 625">
                    <a:extLst>
                      <a:ext uri="{FF2B5EF4-FFF2-40B4-BE49-F238E27FC236}">
                        <a16:creationId xmlns:a16="http://schemas.microsoft.com/office/drawing/2014/main" id="{A6B26E60-965C-430F-A11E-26D15C44C794}"/>
                      </a:ext>
                    </a:extLst>
                  </p:cNvPr>
                  <p:cNvSpPr/>
                  <p:nvPr/>
                </p:nvSpPr>
                <p:spPr>
                  <a:xfrm>
                    <a:off x="3242141" y="3938130"/>
                    <a:ext cx="55533" cy="164241"/>
                  </a:xfrm>
                  <a:custGeom>
                    <a:avLst/>
                    <a:gdLst>
                      <a:gd name="connsiteX0" fmla="*/ 1091 w 55533"/>
                      <a:gd name="connsiteY0" fmla="*/ 0 h 164241"/>
                      <a:gd name="connsiteX1" fmla="*/ 7378 w 55533"/>
                      <a:gd name="connsiteY1" fmla="*/ 44924 h 164241"/>
                      <a:gd name="connsiteX2" fmla="*/ 7990 w 55533"/>
                      <a:gd name="connsiteY2" fmla="*/ 62868 h 164241"/>
                      <a:gd name="connsiteX3" fmla="*/ 55533 w 55533"/>
                      <a:gd name="connsiteY3" fmla="*/ 163369 h 164241"/>
                      <a:gd name="connsiteX4" fmla="*/ 54704 w 55533"/>
                      <a:gd name="connsiteY4" fmla="*/ 164242 h 164241"/>
                      <a:gd name="connsiteX5" fmla="*/ 6811 w 55533"/>
                      <a:gd name="connsiteY5" fmla="*/ 62955 h 164241"/>
                      <a:gd name="connsiteX6" fmla="*/ 6200 w 55533"/>
                      <a:gd name="connsiteY6" fmla="*/ 44924 h 164241"/>
                      <a:gd name="connsiteX7" fmla="*/ 0 w 55533"/>
                      <a:gd name="connsiteY7" fmla="*/ 480 h 164241"/>
                      <a:gd name="connsiteX8" fmla="*/ 1091 w 55533"/>
                      <a:gd name="connsiteY8" fmla="*/ 0 h 16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533" h="164241">
                        <a:moveTo>
                          <a:pt x="1091" y="0"/>
                        </a:moveTo>
                        <a:cubicBezTo>
                          <a:pt x="6898" y="14145"/>
                          <a:pt x="7116" y="29775"/>
                          <a:pt x="7378" y="44924"/>
                        </a:cubicBezTo>
                        <a:cubicBezTo>
                          <a:pt x="7466" y="50818"/>
                          <a:pt x="7553" y="56930"/>
                          <a:pt x="7990" y="62868"/>
                        </a:cubicBezTo>
                        <a:cubicBezTo>
                          <a:pt x="10696" y="100676"/>
                          <a:pt x="28029" y="137305"/>
                          <a:pt x="55533" y="163369"/>
                        </a:cubicBezTo>
                        <a:lnTo>
                          <a:pt x="54704" y="164242"/>
                        </a:lnTo>
                        <a:cubicBezTo>
                          <a:pt x="26981" y="138003"/>
                          <a:pt x="9518" y="101069"/>
                          <a:pt x="6811" y="62955"/>
                        </a:cubicBezTo>
                        <a:cubicBezTo>
                          <a:pt x="6374" y="57018"/>
                          <a:pt x="6287" y="50862"/>
                          <a:pt x="6200" y="44924"/>
                        </a:cubicBezTo>
                        <a:cubicBezTo>
                          <a:pt x="5981" y="29906"/>
                          <a:pt x="5719" y="14407"/>
                          <a:pt x="0" y="480"/>
                        </a:cubicBezTo>
                        <a:lnTo>
                          <a:pt x="1091" y="0"/>
                        </a:lnTo>
                        <a:close/>
                      </a:path>
                    </a:pathLst>
                  </a:custGeom>
                  <a:solidFill>
                    <a:srgbClr val="A0A58F"/>
                  </a:solidFill>
                  <a:ln w="4365" cap="flat">
                    <a:noFill/>
                    <a:prstDash val="solid"/>
                    <a:miter/>
                  </a:ln>
                </p:spPr>
                <p:txBody>
                  <a:bodyPr rtlCol="0" anchor="ctr"/>
                  <a:lstStyle/>
                  <a:p>
                    <a:endParaRPr lang="th-TH"/>
                  </a:p>
                </p:txBody>
              </p:sp>
              <p:sp>
                <p:nvSpPr>
                  <p:cNvPr id="627" name="Freeform: Shape 626">
                    <a:extLst>
                      <a:ext uri="{FF2B5EF4-FFF2-40B4-BE49-F238E27FC236}">
                        <a16:creationId xmlns:a16="http://schemas.microsoft.com/office/drawing/2014/main" id="{7A217C26-37A8-4E9C-A634-54172E2D4479}"/>
                      </a:ext>
                    </a:extLst>
                  </p:cNvPr>
                  <p:cNvSpPr/>
                  <p:nvPr/>
                </p:nvSpPr>
                <p:spPr>
                  <a:xfrm>
                    <a:off x="3285537" y="3902549"/>
                    <a:ext cx="58545" cy="143940"/>
                  </a:xfrm>
                  <a:custGeom>
                    <a:avLst/>
                    <a:gdLst>
                      <a:gd name="connsiteX0" fmla="*/ 1135 w 58545"/>
                      <a:gd name="connsiteY0" fmla="*/ 0 h 143940"/>
                      <a:gd name="connsiteX1" fmla="*/ 8033 w 58545"/>
                      <a:gd name="connsiteY1" fmla="*/ 36542 h 143940"/>
                      <a:gd name="connsiteX2" fmla="*/ 11438 w 58545"/>
                      <a:gd name="connsiteY2" fmla="*/ 61689 h 143940"/>
                      <a:gd name="connsiteX3" fmla="*/ 40471 w 58545"/>
                      <a:gd name="connsiteY3" fmla="*/ 121064 h 143940"/>
                      <a:gd name="connsiteX4" fmla="*/ 58546 w 58545"/>
                      <a:gd name="connsiteY4" fmla="*/ 142980 h 143940"/>
                      <a:gd name="connsiteX5" fmla="*/ 57847 w 58545"/>
                      <a:gd name="connsiteY5" fmla="*/ 143941 h 143940"/>
                      <a:gd name="connsiteX6" fmla="*/ 39467 w 58545"/>
                      <a:gd name="connsiteY6" fmla="*/ 121719 h 143940"/>
                      <a:gd name="connsiteX7" fmla="*/ 10260 w 58545"/>
                      <a:gd name="connsiteY7" fmla="*/ 61951 h 143940"/>
                      <a:gd name="connsiteX8" fmla="*/ 6811 w 58545"/>
                      <a:gd name="connsiteY8" fmla="*/ 36629 h 143940"/>
                      <a:gd name="connsiteX9" fmla="*/ 0 w 58545"/>
                      <a:gd name="connsiteY9" fmla="*/ 393 h 143940"/>
                      <a:gd name="connsiteX10" fmla="*/ 1135 w 58545"/>
                      <a:gd name="connsiteY10" fmla="*/ 0 h 14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45" h="143940">
                        <a:moveTo>
                          <a:pt x="1135" y="0"/>
                        </a:moveTo>
                        <a:cubicBezTo>
                          <a:pt x="5763" y="11613"/>
                          <a:pt x="6898" y="24318"/>
                          <a:pt x="8033" y="36542"/>
                        </a:cubicBezTo>
                        <a:cubicBezTo>
                          <a:pt x="8819" y="44881"/>
                          <a:pt x="9605" y="53481"/>
                          <a:pt x="11438" y="61689"/>
                        </a:cubicBezTo>
                        <a:cubicBezTo>
                          <a:pt x="16372" y="83518"/>
                          <a:pt x="28640" y="102597"/>
                          <a:pt x="40471" y="121064"/>
                        </a:cubicBezTo>
                        <a:cubicBezTo>
                          <a:pt x="45579" y="129010"/>
                          <a:pt x="50862" y="137261"/>
                          <a:pt x="58546" y="142980"/>
                        </a:cubicBezTo>
                        <a:lnTo>
                          <a:pt x="57847" y="143941"/>
                        </a:lnTo>
                        <a:cubicBezTo>
                          <a:pt x="49989" y="138091"/>
                          <a:pt x="44400" y="129359"/>
                          <a:pt x="39467" y="121719"/>
                        </a:cubicBezTo>
                        <a:cubicBezTo>
                          <a:pt x="27548" y="103164"/>
                          <a:pt x="15237" y="83998"/>
                          <a:pt x="10260" y="61951"/>
                        </a:cubicBezTo>
                        <a:cubicBezTo>
                          <a:pt x="8382" y="53656"/>
                          <a:pt x="7597" y="45012"/>
                          <a:pt x="6811" y="36629"/>
                        </a:cubicBezTo>
                        <a:cubicBezTo>
                          <a:pt x="5676" y="24449"/>
                          <a:pt x="4540" y="11875"/>
                          <a:pt x="0" y="393"/>
                        </a:cubicBezTo>
                        <a:lnTo>
                          <a:pt x="1135" y="0"/>
                        </a:lnTo>
                        <a:close/>
                      </a:path>
                    </a:pathLst>
                  </a:custGeom>
                  <a:solidFill>
                    <a:srgbClr val="A0A58F"/>
                  </a:solidFill>
                  <a:ln w="4365" cap="flat">
                    <a:noFill/>
                    <a:prstDash val="solid"/>
                    <a:miter/>
                  </a:ln>
                </p:spPr>
                <p:txBody>
                  <a:bodyPr rtlCol="0" anchor="ctr"/>
                  <a:lstStyle/>
                  <a:p>
                    <a:endParaRPr lang="th-TH"/>
                  </a:p>
                </p:txBody>
              </p:sp>
              <p:sp>
                <p:nvSpPr>
                  <p:cNvPr id="628" name="Freeform: Shape 627">
                    <a:extLst>
                      <a:ext uri="{FF2B5EF4-FFF2-40B4-BE49-F238E27FC236}">
                        <a16:creationId xmlns:a16="http://schemas.microsoft.com/office/drawing/2014/main" id="{D31A6B30-42B9-4DCA-B40C-3CD9F1B6208F}"/>
                      </a:ext>
                    </a:extLst>
                  </p:cNvPr>
                  <p:cNvSpPr/>
                  <p:nvPr/>
                </p:nvSpPr>
                <p:spPr>
                  <a:xfrm>
                    <a:off x="3343262" y="3872992"/>
                    <a:ext cx="33477" cy="115912"/>
                  </a:xfrm>
                  <a:custGeom>
                    <a:avLst/>
                    <a:gdLst>
                      <a:gd name="connsiteX0" fmla="*/ 5667 w 33477"/>
                      <a:gd name="connsiteY0" fmla="*/ 0 h 115912"/>
                      <a:gd name="connsiteX1" fmla="*/ 6846 w 33477"/>
                      <a:gd name="connsiteY1" fmla="*/ 262 h 115912"/>
                      <a:gd name="connsiteX2" fmla="*/ 2305 w 33477"/>
                      <a:gd name="connsiteY2" fmla="*/ 49159 h 115912"/>
                      <a:gd name="connsiteX3" fmla="*/ 16188 w 33477"/>
                      <a:gd name="connsiteY3" fmla="*/ 82994 h 115912"/>
                      <a:gd name="connsiteX4" fmla="*/ 33477 w 33477"/>
                      <a:gd name="connsiteY4" fmla="*/ 115345 h 115912"/>
                      <a:gd name="connsiteX5" fmla="*/ 32429 w 33477"/>
                      <a:gd name="connsiteY5" fmla="*/ 115912 h 115912"/>
                      <a:gd name="connsiteX6" fmla="*/ 15141 w 33477"/>
                      <a:gd name="connsiteY6" fmla="*/ 83562 h 115912"/>
                      <a:gd name="connsiteX7" fmla="*/ 1126 w 33477"/>
                      <a:gd name="connsiteY7" fmla="*/ 49377 h 115912"/>
                      <a:gd name="connsiteX8" fmla="*/ 5667 w 33477"/>
                      <a:gd name="connsiteY8" fmla="*/ 0 h 11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77" h="115912">
                        <a:moveTo>
                          <a:pt x="5667" y="0"/>
                        </a:moveTo>
                        <a:lnTo>
                          <a:pt x="6846" y="262"/>
                        </a:lnTo>
                        <a:cubicBezTo>
                          <a:pt x="3266" y="15455"/>
                          <a:pt x="-751" y="32700"/>
                          <a:pt x="2305" y="49159"/>
                        </a:cubicBezTo>
                        <a:cubicBezTo>
                          <a:pt x="4575" y="61296"/>
                          <a:pt x="10469" y="72298"/>
                          <a:pt x="16188" y="82994"/>
                        </a:cubicBezTo>
                        <a:lnTo>
                          <a:pt x="33477" y="115345"/>
                        </a:lnTo>
                        <a:lnTo>
                          <a:pt x="32429" y="115912"/>
                        </a:lnTo>
                        <a:lnTo>
                          <a:pt x="15141" y="83562"/>
                        </a:lnTo>
                        <a:cubicBezTo>
                          <a:pt x="9378" y="72822"/>
                          <a:pt x="3440" y="61689"/>
                          <a:pt x="1126" y="49377"/>
                        </a:cubicBezTo>
                        <a:cubicBezTo>
                          <a:pt x="-2017" y="32700"/>
                          <a:pt x="2043" y="15324"/>
                          <a:pt x="5667" y="0"/>
                        </a:cubicBezTo>
                        <a:close/>
                      </a:path>
                    </a:pathLst>
                  </a:custGeom>
                  <a:solidFill>
                    <a:srgbClr val="A0A58F"/>
                  </a:solidFill>
                  <a:ln w="4365" cap="flat">
                    <a:noFill/>
                    <a:prstDash val="solid"/>
                    <a:miter/>
                  </a:ln>
                </p:spPr>
                <p:txBody>
                  <a:bodyPr rtlCol="0" anchor="ctr"/>
                  <a:lstStyle/>
                  <a:p>
                    <a:endParaRPr lang="th-TH"/>
                  </a:p>
                </p:txBody>
              </p:sp>
              <p:sp>
                <p:nvSpPr>
                  <p:cNvPr id="629" name="Freeform: Shape 628">
                    <a:extLst>
                      <a:ext uri="{FF2B5EF4-FFF2-40B4-BE49-F238E27FC236}">
                        <a16:creationId xmlns:a16="http://schemas.microsoft.com/office/drawing/2014/main" id="{07AFD240-46E1-410E-81C9-B8ACAEEB2514}"/>
                      </a:ext>
                    </a:extLst>
                  </p:cNvPr>
                  <p:cNvSpPr/>
                  <p:nvPr/>
                </p:nvSpPr>
                <p:spPr>
                  <a:xfrm>
                    <a:off x="3424905" y="3833831"/>
                    <a:ext cx="11645" cy="68368"/>
                  </a:xfrm>
                  <a:custGeom>
                    <a:avLst/>
                    <a:gdLst>
                      <a:gd name="connsiteX0" fmla="*/ 9769 w 11645"/>
                      <a:gd name="connsiteY0" fmla="*/ 0 h 68368"/>
                      <a:gd name="connsiteX1" fmla="*/ 10773 w 11645"/>
                      <a:gd name="connsiteY1" fmla="*/ 699 h 68368"/>
                      <a:gd name="connsiteX2" fmla="*/ 11646 w 11645"/>
                      <a:gd name="connsiteY2" fmla="*/ 67670 h 68368"/>
                      <a:gd name="connsiteX3" fmla="*/ 10642 w 11645"/>
                      <a:gd name="connsiteY3" fmla="*/ 68369 h 68368"/>
                      <a:gd name="connsiteX4" fmla="*/ 9769 w 11645"/>
                      <a:gd name="connsiteY4" fmla="*/ 0 h 68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45" h="68368">
                        <a:moveTo>
                          <a:pt x="9769" y="0"/>
                        </a:moveTo>
                        <a:lnTo>
                          <a:pt x="10773" y="699"/>
                        </a:lnTo>
                        <a:cubicBezTo>
                          <a:pt x="-2325" y="20257"/>
                          <a:pt x="-1932" y="48417"/>
                          <a:pt x="11646" y="67670"/>
                        </a:cubicBezTo>
                        <a:lnTo>
                          <a:pt x="10642" y="68369"/>
                        </a:lnTo>
                        <a:cubicBezTo>
                          <a:pt x="-3198" y="48723"/>
                          <a:pt x="-3591" y="19952"/>
                          <a:pt x="9769" y="0"/>
                        </a:cubicBezTo>
                        <a:close/>
                      </a:path>
                    </a:pathLst>
                  </a:custGeom>
                  <a:solidFill>
                    <a:srgbClr val="A0A58F"/>
                  </a:solidFill>
                  <a:ln w="4365" cap="flat">
                    <a:noFill/>
                    <a:prstDash val="solid"/>
                    <a:miter/>
                  </a:ln>
                </p:spPr>
                <p:txBody>
                  <a:bodyPr rtlCol="0" anchor="ctr"/>
                  <a:lstStyle/>
                  <a:p>
                    <a:endParaRPr lang="th-TH"/>
                  </a:p>
                </p:txBody>
              </p:sp>
            </p:grpSp>
          </p:grpSp>
          <p:grpSp>
            <p:nvGrpSpPr>
              <p:cNvPr id="458" name="Graphic 2180">
                <a:extLst>
                  <a:ext uri="{FF2B5EF4-FFF2-40B4-BE49-F238E27FC236}">
                    <a16:creationId xmlns:a16="http://schemas.microsoft.com/office/drawing/2014/main" id="{85F2D9D2-C9DD-4CF7-880A-666948466BA4}"/>
                  </a:ext>
                </a:extLst>
              </p:cNvPr>
              <p:cNvGrpSpPr/>
              <p:nvPr/>
            </p:nvGrpSpPr>
            <p:grpSpPr>
              <a:xfrm>
                <a:off x="3375330" y="3980550"/>
                <a:ext cx="596963" cy="561841"/>
                <a:chOff x="3375330" y="3980550"/>
                <a:chExt cx="596963" cy="561841"/>
              </a:xfrm>
            </p:grpSpPr>
            <p:sp>
              <p:nvSpPr>
                <p:cNvPr id="598" name="Freeform: Shape 597">
                  <a:extLst>
                    <a:ext uri="{FF2B5EF4-FFF2-40B4-BE49-F238E27FC236}">
                      <a16:creationId xmlns:a16="http://schemas.microsoft.com/office/drawing/2014/main" id="{A953384C-60CA-4D4C-8238-1062C03128D7}"/>
                    </a:ext>
                  </a:extLst>
                </p:cNvPr>
                <p:cNvSpPr/>
                <p:nvPr/>
              </p:nvSpPr>
              <p:spPr>
                <a:xfrm>
                  <a:off x="3375330" y="3982094"/>
                  <a:ext cx="596963" cy="560298"/>
                </a:xfrm>
                <a:custGeom>
                  <a:avLst/>
                  <a:gdLst>
                    <a:gd name="connsiteX0" fmla="*/ 131161 w 596963"/>
                    <a:gd name="connsiteY0" fmla="*/ 534027 h 560298"/>
                    <a:gd name="connsiteX1" fmla="*/ 484923 w 596963"/>
                    <a:gd name="connsiteY1" fmla="*/ 447234 h 560298"/>
                    <a:gd name="connsiteX2" fmla="*/ 528625 w 596963"/>
                    <a:gd name="connsiteY2" fmla="*/ 90853 h 560298"/>
                    <a:gd name="connsiteX3" fmla="*/ 499418 w 596963"/>
                    <a:gd name="connsiteY3" fmla="*/ 0 h 560298"/>
                    <a:gd name="connsiteX4" fmla="*/ 380187 w 596963"/>
                    <a:gd name="connsiteY4" fmla="*/ 46671 h 560298"/>
                    <a:gd name="connsiteX5" fmla="*/ 10534 w 596963"/>
                    <a:gd name="connsiteY5" fmla="*/ 346253 h 560298"/>
                    <a:gd name="connsiteX6" fmla="*/ 72310 w 596963"/>
                    <a:gd name="connsiteY6" fmla="*/ 502985 h 560298"/>
                    <a:gd name="connsiteX7" fmla="*/ 131161 w 596963"/>
                    <a:gd name="connsiteY7" fmla="*/ 534027 h 56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963" h="560298">
                      <a:moveTo>
                        <a:pt x="131161" y="534027"/>
                      </a:moveTo>
                      <a:cubicBezTo>
                        <a:pt x="131161" y="534027"/>
                        <a:pt x="246593" y="632825"/>
                        <a:pt x="484923" y="447234"/>
                      </a:cubicBezTo>
                      <a:cubicBezTo>
                        <a:pt x="701424" y="278670"/>
                        <a:pt x="539452" y="110149"/>
                        <a:pt x="528625" y="90853"/>
                      </a:cubicBezTo>
                      <a:cubicBezTo>
                        <a:pt x="517798" y="71556"/>
                        <a:pt x="475231" y="58415"/>
                        <a:pt x="499418" y="0"/>
                      </a:cubicBezTo>
                      <a:cubicBezTo>
                        <a:pt x="499418" y="0"/>
                        <a:pt x="474969" y="30342"/>
                        <a:pt x="380187" y="46671"/>
                      </a:cubicBezTo>
                      <a:cubicBezTo>
                        <a:pt x="119461" y="91507"/>
                        <a:pt x="47294" y="222395"/>
                        <a:pt x="10534" y="346253"/>
                      </a:cubicBezTo>
                      <a:cubicBezTo>
                        <a:pt x="-26227" y="470067"/>
                        <a:pt x="42710" y="494516"/>
                        <a:pt x="72310" y="502985"/>
                      </a:cubicBezTo>
                      <a:cubicBezTo>
                        <a:pt x="101866" y="511455"/>
                        <a:pt x="131161" y="534027"/>
                        <a:pt x="131161" y="534027"/>
                      </a:cubicBezTo>
                      <a:close/>
                    </a:path>
                  </a:pathLst>
                </a:custGeom>
                <a:solidFill>
                  <a:srgbClr val="FBFFFF"/>
                </a:solidFill>
                <a:ln w="4365" cap="flat">
                  <a:noFill/>
                  <a:prstDash val="solid"/>
                  <a:miter/>
                </a:ln>
              </p:spPr>
              <p:txBody>
                <a:bodyPr rtlCol="0" anchor="ctr"/>
                <a:lstStyle/>
                <a:p>
                  <a:endParaRPr lang="th-TH"/>
                </a:p>
              </p:txBody>
            </p:sp>
            <p:pic>
              <p:nvPicPr>
                <p:cNvPr id="599" name="Picture 598">
                  <a:extLst>
                    <a:ext uri="{FF2B5EF4-FFF2-40B4-BE49-F238E27FC236}">
                      <a16:creationId xmlns:a16="http://schemas.microsoft.com/office/drawing/2014/main" id="{431EF916-F0F6-4E98-86F5-A38BF4AE1471}"/>
                    </a:ext>
                  </a:extLst>
                </p:cNvPr>
                <p:cNvPicPr>
                  <a:picLocks noChangeAspect="1"/>
                </p:cNvPicPr>
                <p:nvPr/>
              </p:nvPicPr>
              <p:blipFill>
                <a:blip r:embed="rId43"/>
                <a:stretch>
                  <a:fillRect/>
                </a:stretch>
              </p:blipFill>
              <p:spPr>
                <a:xfrm>
                  <a:off x="3499834" y="3980550"/>
                  <a:ext cx="471507" cy="558824"/>
                </a:xfrm>
                <a:custGeom>
                  <a:avLst/>
                  <a:gdLst>
                    <a:gd name="connsiteX0" fmla="*/ 483 w 471507"/>
                    <a:gd name="connsiteY0" fmla="*/ 206 h 558824"/>
                    <a:gd name="connsiteX1" fmla="*/ 471991 w 471507"/>
                    <a:gd name="connsiteY1" fmla="*/ 206 h 558824"/>
                    <a:gd name="connsiteX2" fmla="*/ 471991 w 471507"/>
                    <a:gd name="connsiteY2" fmla="*/ 559030 h 558824"/>
                    <a:gd name="connsiteX3" fmla="*/ 483 w 471507"/>
                    <a:gd name="connsiteY3" fmla="*/ 559030 h 558824"/>
                  </a:gdLst>
                  <a:ahLst/>
                  <a:cxnLst>
                    <a:cxn ang="0">
                      <a:pos x="connsiteX0" y="connsiteY0"/>
                    </a:cxn>
                    <a:cxn ang="0">
                      <a:pos x="connsiteX1" y="connsiteY1"/>
                    </a:cxn>
                    <a:cxn ang="0">
                      <a:pos x="connsiteX2" y="connsiteY2"/>
                    </a:cxn>
                    <a:cxn ang="0">
                      <a:pos x="connsiteX3" y="connsiteY3"/>
                    </a:cxn>
                  </a:cxnLst>
                  <a:rect l="l" t="t" r="r" b="b"/>
                  <a:pathLst>
                    <a:path w="471507" h="558824">
                      <a:moveTo>
                        <a:pt x="483" y="206"/>
                      </a:moveTo>
                      <a:lnTo>
                        <a:pt x="471991" y="206"/>
                      </a:lnTo>
                      <a:lnTo>
                        <a:pt x="471991" y="559030"/>
                      </a:lnTo>
                      <a:lnTo>
                        <a:pt x="483" y="559030"/>
                      </a:lnTo>
                      <a:close/>
                    </a:path>
                  </a:pathLst>
                </a:custGeom>
              </p:spPr>
            </p:pic>
            <p:pic>
              <p:nvPicPr>
                <p:cNvPr id="600" name="Picture 599">
                  <a:extLst>
                    <a:ext uri="{FF2B5EF4-FFF2-40B4-BE49-F238E27FC236}">
                      <a16:creationId xmlns:a16="http://schemas.microsoft.com/office/drawing/2014/main" id="{F03E9F56-A3DC-45BA-9FEE-CD53937BA0A4}"/>
                    </a:ext>
                  </a:extLst>
                </p:cNvPr>
                <p:cNvPicPr>
                  <a:picLocks noChangeAspect="1"/>
                </p:cNvPicPr>
                <p:nvPr/>
              </p:nvPicPr>
              <p:blipFill>
                <a:blip r:embed="rId44"/>
                <a:stretch>
                  <a:fillRect/>
                </a:stretch>
              </p:blipFill>
              <p:spPr>
                <a:xfrm>
                  <a:off x="3377591" y="4002379"/>
                  <a:ext cx="488971" cy="506434"/>
                </a:xfrm>
                <a:custGeom>
                  <a:avLst/>
                  <a:gdLst>
                    <a:gd name="connsiteX0" fmla="*/ 455 w 488971"/>
                    <a:gd name="connsiteY0" fmla="*/ 211 h 506434"/>
                    <a:gd name="connsiteX1" fmla="*/ 489427 w 488971"/>
                    <a:gd name="connsiteY1" fmla="*/ 211 h 506434"/>
                    <a:gd name="connsiteX2" fmla="*/ 489427 w 488971"/>
                    <a:gd name="connsiteY2" fmla="*/ 506645 h 506434"/>
                    <a:gd name="connsiteX3" fmla="*/ 455 w 488971"/>
                    <a:gd name="connsiteY3" fmla="*/ 506645 h 506434"/>
                  </a:gdLst>
                  <a:ahLst/>
                  <a:cxnLst>
                    <a:cxn ang="0">
                      <a:pos x="connsiteX0" y="connsiteY0"/>
                    </a:cxn>
                    <a:cxn ang="0">
                      <a:pos x="connsiteX1" y="connsiteY1"/>
                    </a:cxn>
                    <a:cxn ang="0">
                      <a:pos x="connsiteX2" y="connsiteY2"/>
                    </a:cxn>
                    <a:cxn ang="0">
                      <a:pos x="connsiteX3" y="connsiteY3"/>
                    </a:cxn>
                  </a:cxnLst>
                  <a:rect l="l" t="t" r="r" b="b"/>
                  <a:pathLst>
                    <a:path w="488971" h="506434">
                      <a:moveTo>
                        <a:pt x="455" y="211"/>
                      </a:moveTo>
                      <a:lnTo>
                        <a:pt x="489427" y="211"/>
                      </a:lnTo>
                      <a:lnTo>
                        <a:pt x="489427" y="506645"/>
                      </a:lnTo>
                      <a:lnTo>
                        <a:pt x="455" y="506645"/>
                      </a:lnTo>
                      <a:close/>
                    </a:path>
                  </a:pathLst>
                </a:custGeom>
              </p:spPr>
            </p:pic>
            <p:grpSp>
              <p:nvGrpSpPr>
                <p:cNvPr id="601" name="Graphic 2180">
                  <a:extLst>
                    <a:ext uri="{FF2B5EF4-FFF2-40B4-BE49-F238E27FC236}">
                      <a16:creationId xmlns:a16="http://schemas.microsoft.com/office/drawing/2014/main" id="{B80872D1-4D29-4B65-8AA2-889EC278620B}"/>
                    </a:ext>
                  </a:extLst>
                </p:cNvPr>
                <p:cNvGrpSpPr/>
                <p:nvPr/>
              </p:nvGrpSpPr>
              <p:grpSpPr>
                <a:xfrm>
                  <a:off x="3424544" y="4042910"/>
                  <a:ext cx="486351" cy="427987"/>
                  <a:chOff x="3424544" y="4042910"/>
                  <a:chExt cx="486351" cy="427987"/>
                </a:xfrm>
                <a:solidFill>
                  <a:srgbClr val="A0A58F"/>
                </a:solidFill>
              </p:grpSpPr>
              <p:sp>
                <p:nvSpPr>
                  <p:cNvPr id="602" name="Freeform: Shape 601">
                    <a:extLst>
                      <a:ext uri="{FF2B5EF4-FFF2-40B4-BE49-F238E27FC236}">
                        <a16:creationId xmlns:a16="http://schemas.microsoft.com/office/drawing/2014/main" id="{04C3DEAD-3833-417F-92B5-E2CDC214F482}"/>
                      </a:ext>
                    </a:extLst>
                  </p:cNvPr>
                  <p:cNvSpPr/>
                  <p:nvPr/>
                </p:nvSpPr>
                <p:spPr>
                  <a:xfrm>
                    <a:off x="3534083" y="4400688"/>
                    <a:ext cx="315255" cy="70208"/>
                  </a:xfrm>
                  <a:custGeom>
                    <a:avLst/>
                    <a:gdLst>
                      <a:gd name="connsiteX0" fmla="*/ 480 w 315255"/>
                      <a:gd name="connsiteY0" fmla="*/ 64090 h 70208"/>
                      <a:gd name="connsiteX1" fmla="*/ 20563 w 315255"/>
                      <a:gd name="connsiteY1" fmla="*/ 67146 h 70208"/>
                      <a:gd name="connsiteX2" fmla="*/ 40908 w 315255"/>
                      <a:gd name="connsiteY2" fmla="*/ 68019 h 70208"/>
                      <a:gd name="connsiteX3" fmla="*/ 81554 w 315255"/>
                      <a:gd name="connsiteY3" fmla="*/ 65269 h 70208"/>
                      <a:gd name="connsiteX4" fmla="*/ 122068 w 315255"/>
                      <a:gd name="connsiteY4" fmla="*/ 60030 h 70208"/>
                      <a:gd name="connsiteX5" fmla="*/ 162452 w 315255"/>
                      <a:gd name="connsiteY5" fmla="*/ 53961 h 70208"/>
                      <a:gd name="connsiteX6" fmla="*/ 202487 w 315255"/>
                      <a:gd name="connsiteY6" fmla="*/ 46103 h 70208"/>
                      <a:gd name="connsiteX7" fmla="*/ 241823 w 315255"/>
                      <a:gd name="connsiteY7" fmla="*/ 35276 h 70208"/>
                      <a:gd name="connsiteX8" fmla="*/ 279761 w 315255"/>
                      <a:gd name="connsiteY8" fmla="*/ 20257 h 70208"/>
                      <a:gd name="connsiteX9" fmla="*/ 315256 w 315255"/>
                      <a:gd name="connsiteY9" fmla="*/ 0 h 70208"/>
                      <a:gd name="connsiteX10" fmla="*/ 279892 w 315255"/>
                      <a:gd name="connsiteY10" fmla="*/ 20563 h 70208"/>
                      <a:gd name="connsiteX11" fmla="*/ 242041 w 315255"/>
                      <a:gd name="connsiteY11" fmla="*/ 35887 h 70208"/>
                      <a:gd name="connsiteX12" fmla="*/ 202748 w 315255"/>
                      <a:gd name="connsiteY12" fmla="*/ 47020 h 70208"/>
                      <a:gd name="connsiteX13" fmla="*/ 162714 w 315255"/>
                      <a:gd name="connsiteY13" fmla="*/ 55184 h 70208"/>
                      <a:gd name="connsiteX14" fmla="*/ 122330 w 315255"/>
                      <a:gd name="connsiteY14" fmla="*/ 61558 h 70208"/>
                      <a:gd name="connsiteX15" fmla="*/ 81859 w 315255"/>
                      <a:gd name="connsiteY15" fmla="*/ 67146 h 70208"/>
                      <a:gd name="connsiteX16" fmla="*/ 40995 w 315255"/>
                      <a:gd name="connsiteY16" fmla="*/ 70202 h 70208"/>
                      <a:gd name="connsiteX17" fmla="*/ 20432 w 315255"/>
                      <a:gd name="connsiteY17" fmla="*/ 69504 h 70208"/>
                      <a:gd name="connsiteX18" fmla="*/ 0 w 315255"/>
                      <a:gd name="connsiteY18" fmla="*/ 66535 h 70208"/>
                      <a:gd name="connsiteX19" fmla="*/ 480 w 315255"/>
                      <a:gd name="connsiteY19" fmla="*/ 64090 h 70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5255" h="70208">
                        <a:moveTo>
                          <a:pt x="480" y="64090"/>
                        </a:moveTo>
                        <a:cubicBezTo>
                          <a:pt x="7116" y="65487"/>
                          <a:pt x="13840" y="66491"/>
                          <a:pt x="20563" y="67146"/>
                        </a:cubicBezTo>
                        <a:cubicBezTo>
                          <a:pt x="27330" y="67801"/>
                          <a:pt x="34097" y="68019"/>
                          <a:pt x="40908" y="68019"/>
                        </a:cubicBezTo>
                        <a:cubicBezTo>
                          <a:pt x="54485" y="67976"/>
                          <a:pt x="68063" y="66841"/>
                          <a:pt x="81554" y="65269"/>
                        </a:cubicBezTo>
                        <a:cubicBezTo>
                          <a:pt x="95044" y="63697"/>
                          <a:pt x="108578" y="61820"/>
                          <a:pt x="122068" y="60030"/>
                        </a:cubicBezTo>
                        <a:cubicBezTo>
                          <a:pt x="135559" y="58196"/>
                          <a:pt x="149005" y="56188"/>
                          <a:pt x="162452" y="53961"/>
                        </a:cubicBezTo>
                        <a:cubicBezTo>
                          <a:pt x="175899" y="51735"/>
                          <a:pt x="189215" y="49115"/>
                          <a:pt x="202487" y="46103"/>
                        </a:cubicBezTo>
                        <a:cubicBezTo>
                          <a:pt x="215759" y="43091"/>
                          <a:pt x="228856" y="39423"/>
                          <a:pt x="241823" y="35276"/>
                        </a:cubicBezTo>
                        <a:cubicBezTo>
                          <a:pt x="254745" y="30997"/>
                          <a:pt x="267406" y="25977"/>
                          <a:pt x="279761" y="20257"/>
                        </a:cubicBezTo>
                        <a:cubicBezTo>
                          <a:pt x="292029" y="14363"/>
                          <a:pt x="303904" y="7596"/>
                          <a:pt x="315256" y="0"/>
                        </a:cubicBezTo>
                        <a:cubicBezTo>
                          <a:pt x="303948" y="7684"/>
                          <a:pt x="292161" y="14538"/>
                          <a:pt x="279892" y="20563"/>
                        </a:cubicBezTo>
                        <a:cubicBezTo>
                          <a:pt x="267581" y="26413"/>
                          <a:pt x="254920" y="31521"/>
                          <a:pt x="242041" y="35887"/>
                        </a:cubicBezTo>
                        <a:cubicBezTo>
                          <a:pt x="229118" y="40165"/>
                          <a:pt x="215977" y="43876"/>
                          <a:pt x="202748" y="47020"/>
                        </a:cubicBezTo>
                        <a:cubicBezTo>
                          <a:pt x="189476" y="50119"/>
                          <a:pt x="176117" y="52870"/>
                          <a:pt x="162714" y="55184"/>
                        </a:cubicBezTo>
                        <a:cubicBezTo>
                          <a:pt x="149311" y="57498"/>
                          <a:pt x="135820" y="59637"/>
                          <a:pt x="122330" y="61558"/>
                        </a:cubicBezTo>
                        <a:cubicBezTo>
                          <a:pt x="108840" y="63479"/>
                          <a:pt x="95393" y="65487"/>
                          <a:pt x="81859" y="67146"/>
                        </a:cubicBezTo>
                        <a:cubicBezTo>
                          <a:pt x="68325" y="68805"/>
                          <a:pt x="54704" y="70071"/>
                          <a:pt x="40995" y="70202"/>
                        </a:cubicBezTo>
                        <a:cubicBezTo>
                          <a:pt x="34141" y="70246"/>
                          <a:pt x="27286" y="70071"/>
                          <a:pt x="20432" y="69504"/>
                        </a:cubicBezTo>
                        <a:cubicBezTo>
                          <a:pt x="13578" y="68893"/>
                          <a:pt x="6767" y="67932"/>
                          <a:pt x="0" y="66535"/>
                        </a:cubicBezTo>
                        <a:lnTo>
                          <a:pt x="480" y="64090"/>
                        </a:lnTo>
                        <a:close/>
                      </a:path>
                    </a:pathLst>
                  </a:custGeom>
                  <a:solidFill>
                    <a:srgbClr val="A0A58F"/>
                  </a:solidFill>
                  <a:ln w="4365" cap="flat">
                    <a:noFill/>
                    <a:prstDash val="solid"/>
                    <a:miter/>
                  </a:ln>
                </p:spPr>
                <p:txBody>
                  <a:bodyPr rtlCol="0" anchor="ctr"/>
                  <a:lstStyle/>
                  <a:p>
                    <a:endParaRPr lang="th-TH"/>
                  </a:p>
                </p:txBody>
              </p:sp>
              <p:sp>
                <p:nvSpPr>
                  <p:cNvPr id="603" name="Freeform: Shape 602">
                    <a:extLst>
                      <a:ext uri="{FF2B5EF4-FFF2-40B4-BE49-F238E27FC236}">
                        <a16:creationId xmlns:a16="http://schemas.microsoft.com/office/drawing/2014/main" id="{9671C938-640C-44DC-A289-75E23DF01FC7}"/>
                      </a:ext>
                    </a:extLst>
                  </p:cNvPr>
                  <p:cNvSpPr/>
                  <p:nvPr/>
                </p:nvSpPr>
                <p:spPr>
                  <a:xfrm>
                    <a:off x="3583547" y="4333367"/>
                    <a:ext cx="291287" cy="64747"/>
                  </a:xfrm>
                  <a:custGeom>
                    <a:avLst/>
                    <a:gdLst>
                      <a:gd name="connsiteX0" fmla="*/ 611 w 291287"/>
                      <a:gd name="connsiteY0" fmla="*/ 57323 h 64747"/>
                      <a:gd name="connsiteX1" fmla="*/ 19079 w 291287"/>
                      <a:gd name="connsiteY1" fmla="*/ 60990 h 64747"/>
                      <a:gd name="connsiteX2" fmla="*/ 37852 w 291287"/>
                      <a:gd name="connsiteY2" fmla="*/ 62475 h 64747"/>
                      <a:gd name="connsiteX3" fmla="*/ 75529 w 291287"/>
                      <a:gd name="connsiteY3" fmla="*/ 60816 h 64747"/>
                      <a:gd name="connsiteX4" fmla="*/ 113118 w 291287"/>
                      <a:gd name="connsiteY4" fmla="*/ 56494 h 64747"/>
                      <a:gd name="connsiteX5" fmla="*/ 150577 w 291287"/>
                      <a:gd name="connsiteY5" fmla="*/ 51342 h 64747"/>
                      <a:gd name="connsiteX6" fmla="*/ 187730 w 291287"/>
                      <a:gd name="connsiteY6" fmla="*/ 44357 h 64747"/>
                      <a:gd name="connsiteX7" fmla="*/ 224141 w 291287"/>
                      <a:gd name="connsiteY7" fmla="*/ 34228 h 64747"/>
                      <a:gd name="connsiteX8" fmla="*/ 259024 w 291287"/>
                      <a:gd name="connsiteY8" fmla="*/ 19777 h 64747"/>
                      <a:gd name="connsiteX9" fmla="*/ 291287 w 291287"/>
                      <a:gd name="connsiteY9" fmla="*/ 0 h 64747"/>
                      <a:gd name="connsiteX10" fmla="*/ 259155 w 291287"/>
                      <a:gd name="connsiteY10" fmla="*/ 20083 h 64747"/>
                      <a:gd name="connsiteX11" fmla="*/ 224316 w 291287"/>
                      <a:gd name="connsiteY11" fmla="*/ 34883 h 64747"/>
                      <a:gd name="connsiteX12" fmla="*/ 187948 w 291287"/>
                      <a:gd name="connsiteY12" fmla="*/ 45317 h 64747"/>
                      <a:gd name="connsiteX13" fmla="*/ 150795 w 291287"/>
                      <a:gd name="connsiteY13" fmla="*/ 52652 h 64747"/>
                      <a:gd name="connsiteX14" fmla="*/ 113337 w 291287"/>
                      <a:gd name="connsiteY14" fmla="*/ 58109 h 64747"/>
                      <a:gd name="connsiteX15" fmla="*/ 75747 w 291287"/>
                      <a:gd name="connsiteY15" fmla="*/ 62737 h 64747"/>
                      <a:gd name="connsiteX16" fmla="*/ 37852 w 291287"/>
                      <a:gd name="connsiteY16" fmla="*/ 64701 h 64747"/>
                      <a:gd name="connsiteX17" fmla="*/ 18817 w 291287"/>
                      <a:gd name="connsiteY17" fmla="*/ 63392 h 64747"/>
                      <a:gd name="connsiteX18" fmla="*/ 0 w 291287"/>
                      <a:gd name="connsiteY18" fmla="*/ 59812 h 64747"/>
                      <a:gd name="connsiteX19" fmla="*/ 611 w 291287"/>
                      <a:gd name="connsiteY19" fmla="*/ 57323 h 6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1287" h="64747">
                        <a:moveTo>
                          <a:pt x="611" y="57323"/>
                        </a:moveTo>
                        <a:cubicBezTo>
                          <a:pt x="6680" y="58895"/>
                          <a:pt x="12879" y="60117"/>
                          <a:pt x="19079" y="60990"/>
                        </a:cubicBezTo>
                        <a:cubicBezTo>
                          <a:pt x="25322" y="61820"/>
                          <a:pt x="31565" y="62257"/>
                          <a:pt x="37852" y="62475"/>
                        </a:cubicBezTo>
                        <a:cubicBezTo>
                          <a:pt x="50425" y="62824"/>
                          <a:pt x="62999" y="62038"/>
                          <a:pt x="75529" y="60816"/>
                        </a:cubicBezTo>
                        <a:cubicBezTo>
                          <a:pt x="88058" y="59593"/>
                          <a:pt x="100588" y="58022"/>
                          <a:pt x="113118" y="56494"/>
                        </a:cubicBezTo>
                        <a:cubicBezTo>
                          <a:pt x="125648" y="54966"/>
                          <a:pt x="138134" y="53263"/>
                          <a:pt x="150577" y="51342"/>
                        </a:cubicBezTo>
                        <a:cubicBezTo>
                          <a:pt x="163020" y="49421"/>
                          <a:pt x="175418" y="47063"/>
                          <a:pt x="187730" y="44357"/>
                        </a:cubicBezTo>
                        <a:cubicBezTo>
                          <a:pt x="200042" y="41606"/>
                          <a:pt x="212178" y="38201"/>
                          <a:pt x="224141" y="34228"/>
                        </a:cubicBezTo>
                        <a:cubicBezTo>
                          <a:pt x="236060" y="30168"/>
                          <a:pt x="247716" y="25322"/>
                          <a:pt x="259024" y="19777"/>
                        </a:cubicBezTo>
                        <a:cubicBezTo>
                          <a:pt x="270287" y="14058"/>
                          <a:pt x="281027" y="7378"/>
                          <a:pt x="291287" y="0"/>
                        </a:cubicBezTo>
                        <a:cubicBezTo>
                          <a:pt x="281115" y="7509"/>
                          <a:pt x="270375" y="14276"/>
                          <a:pt x="259155" y="20083"/>
                        </a:cubicBezTo>
                        <a:cubicBezTo>
                          <a:pt x="247847" y="25758"/>
                          <a:pt x="236234" y="30735"/>
                          <a:pt x="224316" y="34883"/>
                        </a:cubicBezTo>
                        <a:cubicBezTo>
                          <a:pt x="212353" y="38943"/>
                          <a:pt x="200216" y="42436"/>
                          <a:pt x="187948" y="45317"/>
                        </a:cubicBezTo>
                        <a:cubicBezTo>
                          <a:pt x="175637" y="48155"/>
                          <a:pt x="163282" y="50600"/>
                          <a:pt x="150795" y="52652"/>
                        </a:cubicBezTo>
                        <a:cubicBezTo>
                          <a:pt x="138353" y="54704"/>
                          <a:pt x="125867" y="56494"/>
                          <a:pt x="113337" y="58109"/>
                        </a:cubicBezTo>
                        <a:cubicBezTo>
                          <a:pt x="100807" y="59724"/>
                          <a:pt x="88320" y="61383"/>
                          <a:pt x="75747" y="62737"/>
                        </a:cubicBezTo>
                        <a:cubicBezTo>
                          <a:pt x="63173" y="64090"/>
                          <a:pt x="50513" y="64963"/>
                          <a:pt x="37852" y="64701"/>
                        </a:cubicBezTo>
                        <a:cubicBezTo>
                          <a:pt x="31521" y="64570"/>
                          <a:pt x="25147" y="64178"/>
                          <a:pt x="18817" y="63392"/>
                        </a:cubicBezTo>
                        <a:cubicBezTo>
                          <a:pt x="12486" y="62562"/>
                          <a:pt x="6199" y="61383"/>
                          <a:pt x="0" y="59812"/>
                        </a:cubicBezTo>
                        <a:lnTo>
                          <a:pt x="611" y="57323"/>
                        </a:lnTo>
                        <a:close/>
                      </a:path>
                    </a:pathLst>
                  </a:custGeom>
                  <a:solidFill>
                    <a:srgbClr val="A0A58F"/>
                  </a:solidFill>
                  <a:ln w="4365" cap="flat">
                    <a:noFill/>
                    <a:prstDash val="solid"/>
                    <a:miter/>
                  </a:ln>
                </p:spPr>
                <p:txBody>
                  <a:bodyPr rtlCol="0" anchor="ctr"/>
                  <a:lstStyle/>
                  <a:p>
                    <a:endParaRPr lang="th-TH"/>
                  </a:p>
                </p:txBody>
              </p:sp>
              <p:sp>
                <p:nvSpPr>
                  <p:cNvPr id="604" name="Freeform: Shape 603">
                    <a:extLst>
                      <a:ext uri="{FF2B5EF4-FFF2-40B4-BE49-F238E27FC236}">
                        <a16:creationId xmlns:a16="http://schemas.microsoft.com/office/drawing/2014/main" id="{023D7254-4A63-40DE-B9FD-DFE738B285E2}"/>
                      </a:ext>
                    </a:extLst>
                  </p:cNvPr>
                  <p:cNvSpPr/>
                  <p:nvPr/>
                </p:nvSpPr>
                <p:spPr>
                  <a:xfrm>
                    <a:off x="3634540" y="4250679"/>
                    <a:ext cx="269152" cy="83518"/>
                  </a:xfrm>
                  <a:custGeom>
                    <a:avLst/>
                    <a:gdLst>
                      <a:gd name="connsiteX0" fmla="*/ 655 w 269152"/>
                      <a:gd name="connsiteY0" fmla="*/ 76664 h 83518"/>
                      <a:gd name="connsiteX1" fmla="*/ 18249 w 269152"/>
                      <a:gd name="connsiteY1" fmla="*/ 80113 h 83518"/>
                      <a:gd name="connsiteX2" fmla="*/ 36105 w 269152"/>
                      <a:gd name="connsiteY2" fmla="*/ 81204 h 83518"/>
                      <a:gd name="connsiteX3" fmla="*/ 71818 w 269152"/>
                      <a:gd name="connsiteY3" fmla="*/ 78061 h 83518"/>
                      <a:gd name="connsiteX4" fmla="*/ 107268 w 269152"/>
                      <a:gd name="connsiteY4" fmla="*/ 71730 h 83518"/>
                      <a:gd name="connsiteX5" fmla="*/ 142544 w 269152"/>
                      <a:gd name="connsiteY5" fmla="*/ 64396 h 83518"/>
                      <a:gd name="connsiteX6" fmla="*/ 177252 w 269152"/>
                      <a:gd name="connsiteY6" fmla="*/ 54922 h 83518"/>
                      <a:gd name="connsiteX7" fmla="*/ 210738 w 269152"/>
                      <a:gd name="connsiteY7" fmla="*/ 41781 h 83518"/>
                      <a:gd name="connsiteX8" fmla="*/ 241866 w 269152"/>
                      <a:gd name="connsiteY8" fmla="*/ 23706 h 83518"/>
                      <a:gd name="connsiteX9" fmla="*/ 269153 w 269152"/>
                      <a:gd name="connsiteY9" fmla="*/ 0 h 83518"/>
                      <a:gd name="connsiteX10" fmla="*/ 242041 w 269152"/>
                      <a:gd name="connsiteY10" fmla="*/ 23968 h 83518"/>
                      <a:gd name="connsiteX11" fmla="*/ 211000 w 269152"/>
                      <a:gd name="connsiteY11" fmla="*/ 42392 h 83518"/>
                      <a:gd name="connsiteX12" fmla="*/ 177514 w 269152"/>
                      <a:gd name="connsiteY12" fmla="*/ 55883 h 83518"/>
                      <a:gd name="connsiteX13" fmla="*/ 142806 w 269152"/>
                      <a:gd name="connsiteY13" fmla="*/ 65706 h 83518"/>
                      <a:gd name="connsiteX14" fmla="*/ 107574 w 269152"/>
                      <a:gd name="connsiteY14" fmla="*/ 73346 h 83518"/>
                      <a:gd name="connsiteX15" fmla="*/ 72123 w 269152"/>
                      <a:gd name="connsiteY15" fmla="*/ 80025 h 83518"/>
                      <a:gd name="connsiteX16" fmla="*/ 36105 w 269152"/>
                      <a:gd name="connsiteY16" fmla="*/ 83518 h 83518"/>
                      <a:gd name="connsiteX17" fmla="*/ 17943 w 269152"/>
                      <a:gd name="connsiteY17" fmla="*/ 82558 h 83518"/>
                      <a:gd name="connsiteX18" fmla="*/ 0 w 269152"/>
                      <a:gd name="connsiteY18" fmla="*/ 79196 h 83518"/>
                      <a:gd name="connsiteX19" fmla="*/ 655 w 269152"/>
                      <a:gd name="connsiteY19" fmla="*/ 76664 h 8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9152" h="83518">
                        <a:moveTo>
                          <a:pt x="655" y="76664"/>
                        </a:moveTo>
                        <a:cubicBezTo>
                          <a:pt x="6418" y="78192"/>
                          <a:pt x="12312" y="79370"/>
                          <a:pt x="18249" y="80113"/>
                        </a:cubicBezTo>
                        <a:cubicBezTo>
                          <a:pt x="24187" y="80811"/>
                          <a:pt x="30168" y="81160"/>
                          <a:pt x="36105" y="81204"/>
                        </a:cubicBezTo>
                        <a:cubicBezTo>
                          <a:pt x="48068" y="81204"/>
                          <a:pt x="59986" y="79894"/>
                          <a:pt x="71818" y="78061"/>
                        </a:cubicBezTo>
                        <a:cubicBezTo>
                          <a:pt x="83649" y="76184"/>
                          <a:pt x="95480" y="73913"/>
                          <a:pt x="107268" y="71730"/>
                        </a:cubicBezTo>
                        <a:cubicBezTo>
                          <a:pt x="119056" y="69504"/>
                          <a:pt x="130844" y="67103"/>
                          <a:pt x="142544" y="64396"/>
                        </a:cubicBezTo>
                        <a:cubicBezTo>
                          <a:pt x="154244" y="61689"/>
                          <a:pt x="165814" y="58502"/>
                          <a:pt x="177252" y="54922"/>
                        </a:cubicBezTo>
                        <a:cubicBezTo>
                          <a:pt x="188691" y="51255"/>
                          <a:pt x="199867" y="46845"/>
                          <a:pt x="210738" y="41781"/>
                        </a:cubicBezTo>
                        <a:cubicBezTo>
                          <a:pt x="221609" y="36629"/>
                          <a:pt x="231999" y="30517"/>
                          <a:pt x="241866" y="23706"/>
                        </a:cubicBezTo>
                        <a:cubicBezTo>
                          <a:pt x="251689" y="16721"/>
                          <a:pt x="260727" y="8688"/>
                          <a:pt x="269153" y="0"/>
                        </a:cubicBezTo>
                        <a:cubicBezTo>
                          <a:pt x="260814" y="8775"/>
                          <a:pt x="251820" y="16896"/>
                          <a:pt x="242041" y="23968"/>
                        </a:cubicBezTo>
                        <a:cubicBezTo>
                          <a:pt x="232174" y="30910"/>
                          <a:pt x="221827" y="37153"/>
                          <a:pt x="211000" y="42392"/>
                        </a:cubicBezTo>
                        <a:cubicBezTo>
                          <a:pt x="200129" y="47544"/>
                          <a:pt x="188953" y="52084"/>
                          <a:pt x="177514" y="55883"/>
                        </a:cubicBezTo>
                        <a:cubicBezTo>
                          <a:pt x="166076" y="59593"/>
                          <a:pt x="154506" y="62911"/>
                          <a:pt x="142806" y="65706"/>
                        </a:cubicBezTo>
                        <a:cubicBezTo>
                          <a:pt x="131106" y="68500"/>
                          <a:pt x="119361" y="71032"/>
                          <a:pt x="107574" y="73346"/>
                        </a:cubicBezTo>
                        <a:cubicBezTo>
                          <a:pt x="95786" y="75660"/>
                          <a:pt x="83998" y="78061"/>
                          <a:pt x="72123" y="80025"/>
                        </a:cubicBezTo>
                        <a:cubicBezTo>
                          <a:pt x="60248" y="81990"/>
                          <a:pt x="48242" y="83387"/>
                          <a:pt x="36105" y="83518"/>
                        </a:cubicBezTo>
                        <a:cubicBezTo>
                          <a:pt x="30037" y="83518"/>
                          <a:pt x="23968" y="83256"/>
                          <a:pt x="17943" y="82558"/>
                        </a:cubicBezTo>
                        <a:cubicBezTo>
                          <a:pt x="11919" y="81815"/>
                          <a:pt x="5937" y="80680"/>
                          <a:pt x="0" y="79196"/>
                        </a:cubicBezTo>
                        <a:lnTo>
                          <a:pt x="655" y="76664"/>
                        </a:lnTo>
                        <a:close/>
                      </a:path>
                    </a:pathLst>
                  </a:custGeom>
                  <a:solidFill>
                    <a:srgbClr val="A0A58F"/>
                  </a:solidFill>
                  <a:ln w="4365" cap="flat">
                    <a:noFill/>
                    <a:prstDash val="solid"/>
                    <a:miter/>
                  </a:ln>
                </p:spPr>
                <p:txBody>
                  <a:bodyPr rtlCol="0" anchor="ctr"/>
                  <a:lstStyle/>
                  <a:p>
                    <a:endParaRPr lang="th-TH"/>
                  </a:p>
                </p:txBody>
              </p:sp>
              <p:sp>
                <p:nvSpPr>
                  <p:cNvPr id="605" name="Freeform: Shape 604">
                    <a:extLst>
                      <a:ext uri="{FF2B5EF4-FFF2-40B4-BE49-F238E27FC236}">
                        <a16:creationId xmlns:a16="http://schemas.microsoft.com/office/drawing/2014/main" id="{45A293C2-2B8A-467D-8A19-94AA0A76B8B5}"/>
                      </a:ext>
                    </a:extLst>
                  </p:cNvPr>
                  <p:cNvSpPr/>
                  <p:nvPr/>
                </p:nvSpPr>
                <p:spPr>
                  <a:xfrm>
                    <a:off x="3679202" y="4191609"/>
                    <a:ext cx="231693" cy="76124"/>
                  </a:xfrm>
                  <a:custGeom>
                    <a:avLst/>
                    <a:gdLst>
                      <a:gd name="connsiteX0" fmla="*/ 437 w 231693"/>
                      <a:gd name="connsiteY0" fmla="*/ 71992 h 76124"/>
                      <a:gd name="connsiteX1" fmla="*/ 30779 w 231693"/>
                      <a:gd name="connsiteY1" fmla="*/ 73302 h 76124"/>
                      <a:gd name="connsiteX2" fmla="*/ 60816 w 231693"/>
                      <a:gd name="connsiteY2" fmla="*/ 68019 h 76124"/>
                      <a:gd name="connsiteX3" fmla="*/ 90110 w 231693"/>
                      <a:gd name="connsiteY3" fmla="*/ 59069 h 76124"/>
                      <a:gd name="connsiteX4" fmla="*/ 119012 w 231693"/>
                      <a:gd name="connsiteY4" fmla="*/ 48766 h 76124"/>
                      <a:gd name="connsiteX5" fmla="*/ 175593 w 231693"/>
                      <a:gd name="connsiteY5" fmla="*/ 25016 h 76124"/>
                      <a:gd name="connsiteX6" fmla="*/ 203534 w 231693"/>
                      <a:gd name="connsiteY6" fmla="*/ 12268 h 76124"/>
                      <a:gd name="connsiteX7" fmla="*/ 231694 w 231693"/>
                      <a:gd name="connsiteY7" fmla="*/ 0 h 76124"/>
                      <a:gd name="connsiteX8" fmla="*/ 203665 w 231693"/>
                      <a:gd name="connsiteY8" fmla="*/ 12617 h 76124"/>
                      <a:gd name="connsiteX9" fmla="*/ 175855 w 231693"/>
                      <a:gd name="connsiteY9" fmla="*/ 25671 h 76124"/>
                      <a:gd name="connsiteX10" fmla="*/ 119449 w 231693"/>
                      <a:gd name="connsiteY10" fmla="*/ 50076 h 76124"/>
                      <a:gd name="connsiteX11" fmla="*/ 90634 w 231693"/>
                      <a:gd name="connsiteY11" fmla="*/ 60729 h 76124"/>
                      <a:gd name="connsiteX12" fmla="*/ 61296 w 231693"/>
                      <a:gd name="connsiteY12" fmla="*/ 69984 h 76124"/>
                      <a:gd name="connsiteX13" fmla="*/ 30954 w 231693"/>
                      <a:gd name="connsiteY13" fmla="*/ 75616 h 76124"/>
                      <a:gd name="connsiteX14" fmla="*/ 0 w 231693"/>
                      <a:gd name="connsiteY14" fmla="*/ 74568 h 76124"/>
                      <a:gd name="connsiteX15" fmla="*/ 437 w 231693"/>
                      <a:gd name="connsiteY15" fmla="*/ 71992 h 7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693" h="76124">
                        <a:moveTo>
                          <a:pt x="437" y="71992"/>
                        </a:moveTo>
                        <a:cubicBezTo>
                          <a:pt x="10478" y="73695"/>
                          <a:pt x="20694" y="74088"/>
                          <a:pt x="30779" y="73302"/>
                        </a:cubicBezTo>
                        <a:cubicBezTo>
                          <a:pt x="40908" y="72516"/>
                          <a:pt x="50949" y="70552"/>
                          <a:pt x="60816" y="68019"/>
                        </a:cubicBezTo>
                        <a:cubicBezTo>
                          <a:pt x="70683" y="65444"/>
                          <a:pt x="80419" y="62300"/>
                          <a:pt x="90110" y="59069"/>
                        </a:cubicBezTo>
                        <a:cubicBezTo>
                          <a:pt x="99803" y="55795"/>
                          <a:pt x="109451" y="52477"/>
                          <a:pt x="119012" y="48766"/>
                        </a:cubicBezTo>
                        <a:cubicBezTo>
                          <a:pt x="138134" y="41519"/>
                          <a:pt x="156951" y="33398"/>
                          <a:pt x="175593" y="25016"/>
                        </a:cubicBezTo>
                        <a:lnTo>
                          <a:pt x="203534" y="12268"/>
                        </a:lnTo>
                        <a:cubicBezTo>
                          <a:pt x="212833" y="8033"/>
                          <a:pt x="222176" y="3755"/>
                          <a:pt x="231694" y="0"/>
                        </a:cubicBezTo>
                        <a:cubicBezTo>
                          <a:pt x="222220" y="3886"/>
                          <a:pt x="212965" y="8251"/>
                          <a:pt x="203665" y="12617"/>
                        </a:cubicBezTo>
                        <a:lnTo>
                          <a:pt x="175855" y="25671"/>
                        </a:lnTo>
                        <a:cubicBezTo>
                          <a:pt x="157257" y="34272"/>
                          <a:pt x="138527" y="42610"/>
                          <a:pt x="119449" y="50076"/>
                        </a:cubicBezTo>
                        <a:cubicBezTo>
                          <a:pt x="109931" y="53874"/>
                          <a:pt x="100283" y="57323"/>
                          <a:pt x="90634" y="60729"/>
                        </a:cubicBezTo>
                        <a:cubicBezTo>
                          <a:pt x="80942" y="64047"/>
                          <a:pt x="71206" y="67321"/>
                          <a:pt x="61296" y="69984"/>
                        </a:cubicBezTo>
                        <a:cubicBezTo>
                          <a:pt x="51386" y="72647"/>
                          <a:pt x="41257" y="74743"/>
                          <a:pt x="30954" y="75616"/>
                        </a:cubicBezTo>
                        <a:cubicBezTo>
                          <a:pt x="20694" y="76533"/>
                          <a:pt x="10260" y="76227"/>
                          <a:pt x="0" y="74568"/>
                        </a:cubicBezTo>
                        <a:lnTo>
                          <a:pt x="437" y="71992"/>
                        </a:lnTo>
                        <a:close/>
                      </a:path>
                    </a:pathLst>
                  </a:custGeom>
                  <a:solidFill>
                    <a:srgbClr val="A0A58F"/>
                  </a:solidFill>
                  <a:ln w="4365" cap="flat">
                    <a:noFill/>
                    <a:prstDash val="solid"/>
                    <a:miter/>
                  </a:ln>
                </p:spPr>
                <p:txBody>
                  <a:bodyPr rtlCol="0" anchor="ctr"/>
                  <a:lstStyle/>
                  <a:p>
                    <a:endParaRPr lang="th-TH"/>
                  </a:p>
                </p:txBody>
              </p:sp>
              <p:sp>
                <p:nvSpPr>
                  <p:cNvPr id="606" name="Freeform: Shape 605">
                    <a:extLst>
                      <a:ext uri="{FF2B5EF4-FFF2-40B4-BE49-F238E27FC236}">
                        <a16:creationId xmlns:a16="http://schemas.microsoft.com/office/drawing/2014/main" id="{B3F246DA-0CA5-4894-8365-C53CED5BD2CA}"/>
                      </a:ext>
                    </a:extLst>
                  </p:cNvPr>
                  <p:cNvSpPr/>
                  <p:nvPr/>
                </p:nvSpPr>
                <p:spPr>
                  <a:xfrm>
                    <a:off x="3711248" y="4122935"/>
                    <a:ext cx="181836" cy="86923"/>
                  </a:xfrm>
                  <a:custGeom>
                    <a:avLst/>
                    <a:gdLst>
                      <a:gd name="connsiteX0" fmla="*/ 0 w 181836"/>
                      <a:gd name="connsiteY0" fmla="*/ 84478 h 86923"/>
                      <a:gd name="connsiteX1" fmla="*/ 47238 w 181836"/>
                      <a:gd name="connsiteY1" fmla="*/ 67932 h 86923"/>
                      <a:gd name="connsiteX2" fmla="*/ 69853 w 181836"/>
                      <a:gd name="connsiteY2" fmla="*/ 56843 h 86923"/>
                      <a:gd name="connsiteX3" fmla="*/ 92730 w 181836"/>
                      <a:gd name="connsiteY3" fmla="*/ 46278 h 86923"/>
                      <a:gd name="connsiteX4" fmla="*/ 115869 w 181836"/>
                      <a:gd name="connsiteY4" fmla="*/ 36280 h 86923"/>
                      <a:gd name="connsiteX5" fmla="*/ 138964 w 181836"/>
                      <a:gd name="connsiteY5" fmla="*/ 26282 h 86923"/>
                      <a:gd name="connsiteX6" fmla="*/ 161186 w 181836"/>
                      <a:gd name="connsiteY6" fmla="*/ 14495 h 86923"/>
                      <a:gd name="connsiteX7" fmla="*/ 181836 w 181836"/>
                      <a:gd name="connsiteY7" fmla="*/ 0 h 86923"/>
                      <a:gd name="connsiteX8" fmla="*/ 161361 w 181836"/>
                      <a:gd name="connsiteY8" fmla="*/ 14756 h 86923"/>
                      <a:gd name="connsiteX9" fmla="*/ 139226 w 181836"/>
                      <a:gd name="connsiteY9" fmla="*/ 26850 h 86923"/>
                      <a:gd name="connsiteX10" fmla="*/ 116218 w 181836"/>
                      <a:gd name="connsiteY10" fmla="*/ 37153 h 86923"/>
                      <a:gd name="connsiteX11" fmla="*/ 93254 w 181836"/>
                      <a:gd name="connsiteY11" fmla="*/ 47456 h 86923"/>
                      <a:gd name="connsiteX12" fmla="*/ 70551 w 181836"/>
                      <a:gd name="connsiteY12" fmla="*/ 58327 h 86923"/>
                      <a:gd name="connsiteX13" fmla="*/ 48068 w 181836"/>
                      <a:gd name="connsiteY13" fmla="*/ 69678 h 86923"/>
                      <a:gd name="connsiteX14" fmla="*/ 611 w 181836"/>
                      <a:gd name="connsiteY14" fmla="*/ 86923 h 86923"/>
                      <a:gd name="connsiteX15" fmla="*/ 0 w 181836"/>
                      <a:gd name="connsiteY15" fmla="*/ 84478 h 86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1836" h="86923">
                        <a:moveTo>
                          <a:pt x="0" y="84478"/>
                        </a:moveTo>
                        <a:cubicBezTo>
                          <a:pt x="16241" y="80462"/>
                          <a:pt x="32132" y="75136"/>
                          <a:pt x="47238" y="67932"/>
                        </a:cubicBezTo>
                        <a:cubicBezTo>
                          <a:pt x="54835" y="64352"/>
                          <a:pt x="62257" y="60467"/>
                          <a:pt x="69853" y="56843"/>
                        </a:cubicBezTo>
                        <a:cubicBezTo>
                          <a:pt x="77450" y="53219"/>
                          <a:pt x="85046" y="49683"/>
                          <a:pt x="92730" y="46278"/>
                        </a:cubicBezTo>
                        <a:cubicBezTo>
                          <a:pt x="100414" y="42829"/>
                          <a:pt x="108141" y="39554"/>
                          <a:pt x="115869" y="36280"/>
                        </a:cubicBezTo>
                        <a:cubicBezTo>
                          <a:pt x="123596" y="33006"/>
                          <a:pt x="131367" y="29775"/>
                          <a:pt x="138964" y="26282"/>
                        </a:cubicBezTo>
                        <a:cubicBezTo>
                          <a:pt x="146604" y="22790"/>
                          <a:pt x="154070" y="18904"/>
                          <a:pt x="161186" y="14495"/>
                        </a:cubicBezTo>
                        <a:cubicBezTo>
                          <a:pt x="168346" y="10085"/>
                          <a:pt x="175156" y="5152"/>
                          <a:pt x="181836" y="0"/>
                        </a:cubicBezTo>
                        <a:cubicBezTo>
                          <a:pt x="175244" y="5239"/>
                          <a:pt x="168477" y="10260"/>
                          <a:pt x="161361" y="14756"/>
                        </a:cubicBezTo>
                        <a:cubicBezTo>
                          <a:pt x="154244" y="19297"/>
                          <a:pt x="146822" y="23270"/>
                          <a:pt x="139226" y="26850"/>
                        </a:cubicBezTo>
                        <a:cubicBezTo>
                          <a:pt x="131629" y="30473"/>
                          <a:pt x="123902" y="33791"/>
                          <a:pt x="116218" y="37153"/>
                        </a:cubicBezTo>
                        <a:cubicBezTo>
                          <a:pt x="108534" y="40515"/>
                          <a:pt x="100850" y="43920"/>
                          <a:pt x="93254" y="47456"/>
                        </a:cubicBezTo>
                        <a:cubicBezTo>
                          <a:pt x="85614" y="50949"/>
                          <a:pt x="78061" y="54616"/>
                          <a:pt x="70551" y="58327"/>
                        </a:cubicBezTo>
                        <a:cubicBezTo>
                          <a:pt x="63042" y="62038"/>
                          <a:pt x="55620" y="66011"/>
                          <a:pt x="48068" y="69678"/>
                        </a:cubicBezTo>
                        <a:cubicBezTo>
                          <a:pt x="32918" y="77100"/>
                          <a:pt x="16896" y="82688"/>
                          <a:pt x="611" y="86923"/>
                        </a:cubicBezTo>
                        <a:lnTo>
                          <a:pt x="0" y="84478"/>
                        </a:lnTo>
                        <a:close/>
                      </a:path>
                    </a:pathLst>
                  </a:custGeom>
                  <a:solidFill>
                    <a:srgbClr val="A0A58F"/>
                  </a:solidFill>
                  <a:ln w="4365" cap="flat">
                    <a:noFill/>
                    <a:prstDash val="solid"/>
                    <a:miter/>
                  </a:ln>
                </p:spPr>
                <p:txBody>
                  <a:bodyPr rtlCol="0" anchor="ctr"/>
                  <a:lstStyle/>
                  <a:p>
                    <a:endParaRPr lang="th-TH"/>
                  </a:p>
                </p:txBody>
              </p:sp>
              <p:sp>
                <p:nvSpPr>
                  <p:cNvPr id="607" name="Freeform: Shape 606">
                    <a:extLst>
                      <a:ext uri="{FF2B5EF4-FFF2-40B4-BE49-F238E27FC236}">
                        <a16:creationId xmlns:a16="http://schemas.microsoft.com/office/drawing/2014/main" id="{E89DFBA9-87C6-42AF-84A4-D9B950B67330}"/>
                      </a:ext>
                    </a:extLst>
                  </p:cNvPr>
                  <p:cNvSpPr/>
                  <p:nvPr/>
                </p:nvSpPr>
                <p:spPr>
                  <a:xfrm>
                    <a:off x="3780708" y="4068358"/>
                    <a:ext cx="103251" cy="46063"/>
                  </a:xfrm>
                  <a:custGeom>
                    <a:avLst/>
                    <a:gdLst>
                      <a:gd name="connsiteX0" fmla="*/ 97489 w 103251"/>
                      <a:gd name="connsiteY0" fmla="*/ 441 h 46063"/>
                      <a:gd name="connsiteX1" fmla="*/ 103252 w 103251"/>
                      <a:gd name="connsiteY1" fmla="*/ 266 h 46063"/>
                      <a:gd name="connsiteX2" fmla="*/ 103033 w 103251"/>
                      <a:gd name="connsiteY2" fmla="*/ 1532 h 46063"/>
                      <a:gd name="connsiteX3" fmla="*/ 86880 w 103251"/>
                      <a:gd name="connsiteY3" fmla="*/ 7775 h 46063"/>
                      <a:gd name="connsiteX4" fmla="*/ 85876 w 103251"/>
                      <a:gd name="connsiteY4" fmla="*/ 8474 h 46063"/>
                      <a:gd name="connsiteX5" fmla="*/ 38856 w 103251"/>
                      <a:gd name="connsiteY5" fmla="*/ 30041 h 46063"/>
                      <a:gd name="connsiteX6" fmla="*/ 611 w 103251"/>
                      <a:gd name="connsiteY6" fmla="*/ 46063 h 46063"/>
                      <a:gd name="connsiteX7" fmla="*/ 0 w 103251"/>
                      <a:gd name="connsiteY7" fmla="*/ 44928 h 46063"/>
                      <a:gd name="connsiteX8" fmla="*/ 38419 w 103251"/>
                      <a:gd name="connsiteY8" fmla="*/ 28818 h 46063"/>
                      <a:gd name="connsiteX9" fmla="*/ 85133 w 103251"/>
                      <a:gd name="connsiteY9" fmla="*/ 7382 h 46063"/>
                      <a:gd name="connsiteX10" fmla="*/ 86138 w 103251"/>
                      <a:gd name="connsiteY10" fmla="*/ 6684 h 46063"/>
                      <a:gd name="connsiteX11" fmla="*/ 97489 w 103251"/>
                      <a:gd name="connsiteY11" fmla="*/ 441 h 46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251" h="46063">
                        <a:moveTo>
                          <a:pt x="97489" y="441"/>
                        </a:moveTo>
                        <a:cubicBezTo>
                          <a:pt x="99366" y="-40"/>
                          <a:pt x="101287" y="-171"/>
                          <a:pt x="103252" y="266"/>
                        </a:cubicBezTo>
                        <a:lnTo>
                          <a:pt x="103033" y="1532"/>
                        </a:lnTo>
                        <a:cubicBezTo>
                          <a:pt x="97270" y="353"/>
                          <a:pt x="91988" y="4108"/>
                          <a:pt x="86880" y="7775"/>
                        </a:cubicBezTo>
                        <a:lnTo>
                          <a:pt x="85876" y="8474"/>
                        </a:lnTo>
                        <a:cubicBezTo>
                          <a:pt x="71687" y="18559"/>
                          <a:pt x="55009" y="24409"/>
                          <a:pt x="38856" y="30041"/>
                        </a:cubicBezTo>
                        <a:cubicBezTo>
                          <a:pt x="25977" y="34581"/>
                          <a:pt x="12617" y="39253"/>
                          <a:pt x="611" y="46063"/>
                        </a:cubicBezTo>
                        <a:lnTo>
                          <a:pt x="0" y="44928"/>
                        </a:lnTo>
                        <a:cubicBezTo>
                          <a:pt x="12093" y="38074"/>
                          <a:pt x="25496" y="33359"/>
                          <a:pt x="38419" y="28818"/>
                        </a:cubicBezTo>
                        <a:cubicBezTo>
                          <a:pt x="54486" y="23186"/>
                          <a:pt x="71076" y="17380"/>
                          <a:pt x="85133" y="7382"/>
                        </a:cubicBezTo>
                        <a:lnTo>
                          <a:pt x="86138" y="6684"/>
                        </a:lnTo>
                        <a:cubicBezTo>
                          <a:pt x="89630" y="4195"/>
                          <a:pt x="93429" y="1488"/>
                          <a:pt x="97489" y="441"/>
                        </a:cubicBezTo>
                        <a:close/>
                      </a:path>
                    </a:pathLst>
                  </a:custGeom>
                  <a:solidFill>
                    <a:srgbClr val="A0A58F"/>
                  </a:solidFill>
                  <a:ln w="4365" cap="flat">
                    <a:noFill/>
                    <a:prstDash val="solid"/>
                    <a:miter/>
                  </a:ln>
                </p:spPr>
                <p:txBody>
                  <a:bodyPr rtlCol="0" anchor="ctr"/>
                  <a:lstStyle/>
                  <a:p>
                    <a:endParaRPr lang="th-TH"/>
                  </a:p>
                </p:txBody>
              </p:sp>
              <p:sp>
                <p:nvSpPr>
                  <p:cNvPr id="608" name="Freeform: Shape 607">
                    <a:extLst>
                      <a:ext uri="{FF2B5EF4-FFF2-40B4-BE49-F238E27FC236}">
                        <a16:creationId xmlns:a16="http://schemas.microsoft.com/office/drawing/2014/main" id="{44360A55-4150-466C-8647-BAEFD5E2F543}"/>
                      </a:ext>
                    </a:extLst>
                  </p:cNvPr>
                  <p:cNvSpPr/>
                  <p:nvPr/>
                </p:nvSpPr>
                <p:spPr>
                  <a:xfrm>
                    <a:off x="3424544" y="4322191"/>
                    <a:ext cx="111939" cy="147957"/>
                  </a:xfrm>
                  <a:custGeom>
                    <a:avLst/>
                    <a:gdLst>
                      <a:gd name="connsiteX0" fmla="*/ 873 w 111939"/>
                      <a:gd name="connsiteY0" fmla="*/ 0 h 147957"/>
                      <a:gd name="connsiteX1" fmla="*/ 24798 w 111939"/>
                      <a:gd name="connsiteY1" fmla="*/ 42436 h 147957"/>
                      <a:gd name="connsiteX2" fmla="*/ 36062 w 111939"/>
                      <a:gd name="connsiteY2" fmla="*/ 67015 h 147957"/>
                      <a:gd name="connsiteX3" fmla="*/ 91246 w 111939"/>
                      <a:gd name="connsiteY3" fmla="*/ 129184 h 147957"/>
                      <a:gd name="connsiteX4" fmla="*/ 111940 w 111939"/>
                      <a:gd name="connsiteY4" fmla="*/ 146910 h 147957"/>
                      <a:gd name="connsiteX5" fmla="*/ 111197 w 111939"/>
                      <a:gd name="connsiteY5" fmla="*/ 147958 h 147957"/>
                      <a:gd name="connsiteX6" fmla="*/ 90460 w 111939"/>
                      <a:gd name="connsiteY6" fmla="*/ 130189 h 147957"/>
                      <a:gd name="connsiteX7" fmla="*/ 35014 w 111939"/>
                      <a:gd name="connsiteY7" fmla="*/ 67670 h 147957"/>
                      <a:gd name="connsiteX8" fmla="*/ 23663 w 111939"/>
                      <a:gd name="connsiteY8" fmla="*/ 42960 h 147957"/>
                      <a:gd name="connsiteX9" fmla="*/ 0 w 111939"/>
                      <a:gd name="connsiteY9" fmla="*/ 917 h 147957"/>
                      <a:gd name="connsiteX10" fmla="*/ 873 w 111939"/>
                      <a:gd name="connsiteY10" fmla="*/ 0 h 14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39" h="147957">
                        <a:moveTo>
                          <a:pt x="873" y="0"/>
                        </a:moveTo>
                        <a:cubicBezTo>
                          <a:pt x="12050" y="11962"/>
                          <a:pt x="18511" y="27417"/>
                          <a:pt x="24798" y="42436"/>
                        </a:cubicBezTo>
                        <a:cubicBezTo>
                          <a:pt x="28247" y="50643"/>
                          <a:pt x="31783" y="59157"/>
                          <a:pt x="36062" y="67015"/>
                        </a:cubicBezTo>
                        <a:cubicBezTo>
                          <a:pt x="49639" y="91769"/>
                          <a:pt x="70770" y="110804"/>
                          <a:pt x="91246" y="129184"/>
                        </a:cubicBezTo>
                        <a:cubicBezTo>
                          <a:pt x="97882" y="135166"/>
                          <a:pt x="104780" y="141365"/>
                          <a:pt x="111940" y="146910"/>
                        </a:cubicBezTo>
                        <a:lnTo>
                          <a:pt x="111197" y="147958"/>
                        </a:lnTo>
                        <a:cubicBezTo>
                          <a:pt x="103994" y="142369"/>
                          <a:pt x="97096" y="136170"/>
                          <a:pt x="90460" y="130189"/>
                        </a:cubicBezTo>
                        <a:cubicBezTo>
                          <a:pt x="69897" y="111721"/>
                          <a:pt x="48679" y="92643"/>
                          <a:pt x="35014" y="67670"/>
                        </a:cubicBezTo>
                        <a:cubicBezTo>
                          <a:pt x="30692" y="59768"/>
                          <a:pt x="27112" y="51211"/>
                          <a:pt x="23663" y="42960"/>
                        </a:cubicBezTo>
                        <a:cubicBezTo>
                          <a:pt x="17463" y="28072"/>
                          <a:pt x="11046" y="12705"/>
                          <a:pt x="0" y="917"/>
                        </a:cubicBezTo>
                        <a:lnTo>
                          <a:pt x="873" y="0"/>
                        </a:lnTo>
                        <a:close/>
                      </a:path>
                    </a:pathLst>
                  </a:custGeom>
                  <a:solidFill>
                    <a:srgbClr val="A0A58F"/>
                  </a:solidFill>
                  <a:ln w="4365" cap="flat">
                    <a:noFill/>
                    <a:prstDash val="solid"/>
                    <a:miter/>
                  </a:ln>
                </p:spPr>
                <p:txBody>
                  <a:bodyPr rtlCol="0" anchor="ctr"/>
                  <a:lstStyle/>
                  <a:p>
                    <a:endParaRPr lang="th-TH"/>
                  </a:p>
                </p:txBody>
              </p:sp>
              <p:sp>
                <p:nvSpPr>
                  <p:cNvPr id="609" name="Freeform: Shape 608">
                    <a:extLst>
                      <a:ext uri="{FF2B5EF4-FFF2-40B4-BE49-F238E27FC236}">
                        <a16:creationId xmlns:a16="http://schemas.microsoft.com/office/drawing/2014/main" id="{0C430C70-791E-4406-B19C-1E5FEBBABBD0}"/>
                      </a:ext>
                    </a:extLst>
                  </p:cNvPr>
                  <p:cNvSpPr/>
                  <p:nvPr/>
                </p:nvSpPr>
                <p:spPr>
                  <a:xfrm>
                    <a:off x="3513651" y="4232823"/>
                    <a:ext cx="73607" cy="162408"/>
                  </a:xfrm>
                  <a:custGeom>
                    <a:avLst/>
                    <a:gdLst>
                      <a:gd name="connsiteX0" fmla="*/ 1222 w 73607"/>
                      <a:gd name="connsiteY0" fmla="*/ 0 h 162408"/>
                      <a:gd name="connsiteX1" fmla="*/ 7204 w 73607"/>
                      <a:gd name="connsiteY1" fmla="*/ 24230 h 162408"/>
                      <a:gd name="connsiteX2" fmla="*/ 24929 w 73607"/>
                      <a:gd name="connsiteY2" fmla="*/ 87185 h 162408"/>
                      <a:gd name="connsiteX3" fmla="*/ 73608 w 73607"/>
                      <a:gd name="connsiteY3" fmla="*/ 161404 h 162408"/>
                      <a:gd name="connsiteX4" fmla="*/ 72822 w 73607"/>
                      <a:gd name="connsiteY4" fmla="*/ 162408 h 162408"/>
                      <a:gd name="connsiteX5" fmla="*/ 23750 w 73607"/>
                      <a:gd name="connsiteY5" fmla="*/ 87622 h 162408"/>
                      <a:gd name="connsiteX6" fmla="*/ 5981 w 73607"/>
                      <a:gd name="connsiteY6" fmla="*/ 24536 h 162408"/>
                      <a:gd name="connsiteX7" fmla="*/ 0 w 73607"/>
                      <a:gd name="connsiteY7" fmla="*/ 349 h 162408"/>
                      <a:gd name="connsiteX8" fmla="*/ 1222 w 73607"/>
                      <a:gd name="connsiteY8" fmla="*/ 0 h 1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07" h="162408">
                        <a:moveTo>
                          <a:pt x="1222" y="0"/>
                        </a:moveTo>
                        <a:cubicBezTo>
                          <a:pt x="3318" y="8033"/>
                          <a:pt x="5283" y="16285"/>
                          <a:pt x="7204" y="24230"/>
                        </a:cubicBezTo>
                        <a:cubicBezTo>
                          <a:pt x="12224" y="45099"/>
                          <a:pt x="17420" y="66710"/>
                          <a:pt x="24929" y="87185"/>
                        </a:cubicBezTo>
                        <a:cubicBezTo>
                          <a:pt x="36847" y="119798"/>
                          <a:pt x="53219" y="144770"/>
                          <a:pt x="73608" y="161404"/>
                        </a:cubicBezTo>
                        <a:lnTo>
                          <a:pt x="72822" y="162408"/>
                        </a:lnTo>
                        <a:cubicBezTo>
                          <a:pt x="52259" y="145644"/>
                          <a:pt x="35756" y="120497"/>
                          <a:pt x="23750" y="87622"/>
                        </a:cubicBezTo>
                        <a:cubicBezTo>
                          <a:pt x="16241" y="67059"/>
                          <a:pt x="11046" y="45448"/>
                          <a:pt x="5981" y="24536"/>
                        </a:cubicBezTo>
                        <a:cubicBezTo>
                          <a:pt x="4060" y="16590"/>
                          <a:pt x="2096" y="8382"/>
                          <a:pt x="0" y="349"/>
                        </a:cubicBezTo>
                        <a:lnTo>
                          <a:pt x="1222" y="0"/>
                        </a:lnTo>
                        <a:close/>
                      </a:path>
                    </a:pathLst>
                  </a:custGeom>
                  <a:solidFill>
                    <a:srgbClr val="A0A58F"/>
                  </a:solidFill>
                  <a:ln w="4365" cap="flat">
                    <a:noFill/>
                    <a:prstDash val="solid"/>
                    <a:miter/>
                  </a:ln>
                </p:spPr>
                <p:txBody>
                  <a:bodyPr rtlCol="0" anchor="ctr"/>
                  <a:lstStyle/>
                  <a:p>
                    <a:endParaRPr lang="th-TH"/>
                  </a:p>
                </p:txBody>
              </p:sp>
              <p:sp>
                <p:nvSpPr>
                  <p:cNvPr id="610" name="Freeform: Shape 609">
                    <a:extLst>
                      <a:ext uri="{FF2B5EF4-FFF2-40B4-BE49-F238E27FC236}">
                        <a16:creationId xmlns:a16="http://schemas.microsoft.com/office/drawing/2014/main" id="{051E7B1B-D08B-49E2-962C-09552E596142}"/>
                      </a:ext>
                    </a:extLst>
                  </p:cNvPr>
                  <p:cNvSpPr/>
                  <p:nvPr/>
                </p:nvSpPr>
                <p:spPr>
                  <a:xfrm>
                    <a:off x="3575034" y="4152972"/>
                    <a:ext cx="58938" cy="174938"/>
                  </a:xfrm>
                  <a:custGeom>
                    <a:avLst/>
                    <a:gdLst>
                      <a:gd name="connsiteX0" fmla="*/ 1179 w 58938"/>
                      <a:gd name="connsiteY0" fmla="*/ 0 h 174938"/>
                      <a:gd name="connsiteX1" fmla="*/ 7946 w 58938"/>
                      <a:gd name="connsiteY1" fmla="*/ 47806 h 174938"/>
                      <a:gd name="connsiteX2" fmla="*/ 8688 w 58938"/>
                      <a:gd name="connsiteY2" fmla="*/ 66884 h 174938"/>
                      <a:gd name="connsiteX3" fmla="*/ 58939 w 58938"/>
                      <a:gd name="connsiteY3" fmla="*/ 174021 h 174938"/>
                      <a:gd name="connsiteX4" fmla="*/ 58065 w 58938"/>
                      <a:gd name="connsiteY4" fmla="*/ 174938 h 174938"/>
                      <a:gd name="connsiteX5" fmla="*/ 7422 w 58938"/>
                      <a:gd name="connsiteY5" fmla="*/ 66928 h 174938"/>
                      <a:gd name="connsiteX6" fmla="*/ 6680 w 58938"/>
                      <a:gd name="connsiteY6" fmla="*/ 47762 h 174938"/>
                      <a:gd name="connsiteX7" fmla="*/ 0 w 58938"/>
                      <a:gd name="connsiteY7" fmla="*/ 437 h 174938"/>
                      <a:gd name="connsiteX8" fmla="*/ 1179 w 58938"/>
                      <a:gd name="connsiteY8" fmla="*/ 0 h 174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38" h="174938">
                        <a:moveTo>
                          <a:pt x="1179" y="0"/>
                        </a:moveTo>
                        <a:cubicBezTo>
                          <a:pt x="7335" y="15062"/>
                          <a:pt x="7640" y="31739"/>
                          <a:pt x="7946" y="47806"/>
                        </a:cubicBezTo>
                        <a:cubicBezTo>
                          <a:pt x="8077" y="54092"/>
                          <a:pt x="8208" y="60597"/>
                          <a:pt x="8688" y="66884"/>
                        </a:cubicBezTo>
                        <a:cubicBezTo>
                          <a:pt x="11700" y="107137"/>
                          <a:pt x="30037" y="146211"/>
                          <a:pt x="58939" y="174021"/>
                        </a:cubicBezTo>
                        <a:lnTo>
                          <a:pt x="58065" y="174938"/>
                        </a:lnTo>
                        <a:cubicBezTo>
                          <a:pt x="28945" y="146866"/>
                          <a:pt x="10478" y="107530"/>
                          <a:pt x="7422" y="66928"/>
                        </a:cubicBezTo>
                        <a:cubicBezTo>
                          <a:pt x="6942" y="60597"/>
                          <a:pt x="6811" y="54049"/>
                          <a:pt x="6680" y="47762"/>
                        </a:cubicBezTo>
                        <a:cubicBezTo>
                          <a:pt x="6374" y="31783"/>
                          <a:pt x="6025" y="15280"/>
                          <a:pt x="0" y="437"/>
                        </a:cubicBezTo>
                        <a:lnTo>
                          <a:pt x="1179" y="0"/>
                        </a:lnTo>
                        <a:close/>
                      </a:path>
                    </a:pathLst>
                  </a:custGeom>
                  <a:solidFill>
                    <a:srgbClr val="A0A58F"/>
                  </a:solidFill>
                  <a:ln w="4365" cap="flat">
                    <a:noFill/>
                    <a:prstDash val="solid"/>
                    <a:miter/>
                  </a:ln>
                </p:spPr>
                <p:txBody>
                  <a:bodyPr rtlCol="0" anchor="ctr"/>
                  <a:lstStyle/>
                  <a:p>
                    <a:endParaRPr lang="th-TH"/>
                  </a:p>
                </p:txBody>
              </p:sp>
              <p:sp>
                <p:nvSpPr>
                  <p:cNvPr id="611" name="Freeform: Shape 610">
                    <a:extLst>
                      <a:ext uri="{FF2B5EF4-FFF2-40B4-BE49-F238E27FC236}">
                        <a16:creationId xmlns:a16="http://schemas.microsoft.com/office/drawing/2014/main" id="{2C0C29B7-F38D-49C5-9DC6-D1DF16BE8630}"/>
                      </a:ext>
                    </a:extLst>
                  </p:cNvPr>
                  <p:cNvSpPr/>
                  <p:nvPr/>
                </p:nvSpPr>
                <p:spPr>
                  <a:xfrm>
                    <a:off x="3620351" y="4115295"/>
                    <a:ext cx="61994" cy="153458"/>
                  </a:xfrm>
                  <a:custGeom>
                    <a:avLst/>
                    <a:gdLst>
                      <a:gd name="connsiteX0" fmla="*/ 1135 w 61994"/>
                      <a:gd name="connsiteY0" fmla="*/ 0 h 153458"/>
                      <a:gd name="connsiteX1" fmla="*/ 8557 w 61994"/>
                      <a:gd name="connsiteY1" fmla="*/ 38943 h 153458"/>
                      <a:gd name="connsiteX2" fmla="*/ 12268 w 61994"/>
                      <a:gd name="connsiteY2" fmla="*/ 65706 h 153458"/>
                      <a:gd name="connsiteX3" fmla="*/ 42960 w 61994"/>
                      <a:gd name="connsiteY3" fmla="*/ 129010 h 153458"/>
                      <a:gd name="connsiteX4" fmla="*/ 61995 w 61994"/>
                      <a:gd name="connsiteY4" fmla="*/ 152411 h 153458"/>
                      <a:gd name="connsiteX5" fmla="*/ 61253 w 61994"/>
                      <a:gd name="connsiteY5" fmla="*/ 153458 h 153458"/>
                      <a:gd name="connsiteX6" fmla="*/ 41912 w 61994"/>
                      <a:gd name="connsiteY6" fmla="*/ 129708 h 153458"/>
                      <a:gd name="connsiteX7" fmla="*/ 11046 w 61994"/>
                      <a:gd name="connsiteY7" fmla="*/ 66011 h 153458"/>
                      <a:gd name="connsiteX8" fmla="*/ 7335 w 61994"/>
                      <a:gd name="connsiteY8" fmla="*/ 39074 h 153458"/>
                      <a:gd name="connsiteX9" fmla="*/ 0 w 61994"/>
                      <a:gd name="connsiteY9" fmla="*/ 480 h 153458"/>
                      <a:gd name="connsiteX10" fmla="*/ 1135 w 61994"/>
                      <a:gd name="connsiteY10" fmla="*/ 0 h 15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94" h="153458">
                        <a:moveTo>
                          <a:pt x="1135" y="0"/>
                        </a:moveTo>
                        <a:cubicBezTo>
                          <a:pt x="6025" y="12399"/>
                          <a:pt x="7291" y="25889"/>
                          <a:pt x="8557" y="38943"/>
                        </a:cubicBezTo>
                        <a:cubicBezTo>
                          <a:pt x="9387" y="47806"/>
                          <a:pt x="10260" y="56974"/>
                          <a:pt x="12268" y="65706"/>
                        </a:cubicBezTo>
                        <a:cubicBezTo>
                          <a:pt x="17551" y="88932"/>
                          <a:pt x="30473" y="109320"/>
                          <a:pt x="42960" y="129010"/>
                        </a:cubicBezTo>
                        <a:cubicBezTo>
                          <a:pt x="48330" y="137480"/>
                          <a:pt x="53918" y="146298"/>
                          <a:pt x="61995" y="152411"/>
                        </a:cubicBezTo>
                        <a:lnTo>
                          <a:pt x="61253" y="153458"/>
                        </a:lnTo>
                        <a:cubicBezTo>
                          <a:pt x="53001" y="147172"/>
                          <a:pt x="47107" y="137916"/>
                          <a:pt x="41912" y="129708"/>
                        </a:cubicBezTo>
                        <a:cubicBezTo>
                          <a:pt x="29382" y="109931"/>
                          <a:pt x="16372" y="89456"/>
                          <a:pt x="11046" y="66011"/>
                        </a:cubicBezTo>
                        <a:cubicBezTo>
                          <a:pt x="9037" y="57192"/>
                          <a:pt x="8164" y="47980"/>
                          <a:pt x="7335" y="39074"/>
                        </a:cubicBezTo>
                        <a:cubicBezTo>
                          <a:pt x="6112" y="26108"/>
                          <a:pt x="4846" y="12705"/>
                          <a:pt x="0" y="480"/>
                        </a:cubicBezTo>
                        <a:lnTo>
                          <a:pt x="1135" y="0"/>
                        </a:lnTo>
                        <a:close/>
                      </a:path>
                    </a:pathLst>
                  </a:custGeom>
                  <a:solidFill>
                    <a:srgbClr val="A0A58F"/>
                  </a:solidFill>
                  <a:ln w="4365" cap="flat">
                    <a:noFill/>
                    <a:prstDash val="solid"/>
                    <a:miter/>
                  </a:ln>
                </p:spPr>
                <p:txBody>
                  <a:bodyPr rtlCol="0" anchor="ctr"/>
                  <a:lstStyle/>
                  <a:p>
                    <a:endParaRPr lang="th-TH"/>
                  </a:p>
                </p:txBody>
              </p:sp>
              <p:sp>
                <p:nvSpPr>
                  <p:cNvPr id="612" name="Freeform: Shape 611">
                    <a:extLst>
                      <a:ext uri="{FF2B5EF4-FFF2-40B4-BE49-F238E27FC236}">
                        <a16:creationId xmlns:a16="http://schemas.microsoft.com/office/drawing/2014/main" id="{FDAE1859-28DA-4134-81E9-367F5FE61028}"/>
                      </a:ext>
                    </a:extLst>
                  </p:cNvPr>
                  <p:cNvSpPr/>
                  <p:nvPr/>
                </p:nvSpPr>
                <p:spPr>
                  <a:xfrm>
                    <a:off x="3680790" y="4084167"/>
                    <a:ext cx="35347" cy="123508"/>
                  </a:xfrm>
                  <a:custGeom>
                    <a:avLst/>
                    <a:gdLst>
                      <a:gd name="connsiteX0" fmla="*/ 5747 w 35347"/>
                      <a:gd name="connsiteY0" fmla="*/ 0 h 123508"/>
                      <a:gd name="connsiteX1" fmla="*/ 6970 w 35347"/>
                      <a:gd name="connsiteY1" fmla="*/ 306 h 123508"/>
                      <a:gd name="connsiteX2" fmla="*/ 2429 w 35347"/>
                      <a:gd name="connsiteY2" fmla="*/ 52303 h 123508"/>
                      <a:gd name="connsiteX3" fmla="*/ 17098 w 35347"/>
                      <a:gd name="connsiteY3" fmla="*/ 88364 h 123508"/>
                      <a:gd name="connsiteX4" fmla="*/ 35347 w 35347"/>
                      <a:gd name="connsiteY4" fmla="*/ 122898 h 123508"/>
                      <a:gd name="connsiteX5" fmla="*/ 34256 w 35347"/>
                      <a:gd name="connsiteY5" fmla="*/ 123509 h 123508"/>
                      <a:gd name="connsiteX6" fmla="*/ 16007 w 35347"/>
                      <a:gd name="connsiteY6" fmla="*/ 88975 h 123508"/>
                      <a:gd name="connsiteX7" fmla="*/ 1207 w 35347"/>
                      <a:gd name="connsiteY7" fmla="*/ 52521 h 123508"/>
                      <a:gd name="connsiteX8" fmla="*/ 5747 w 35347"/>
                      <a:gd name="connsiteY8" fmla="*/ 0 h 123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 h="123508">
                        <a:moveTo>
                          <a:pt x="5747" y="0"/>
                        </a:moveTo>
                        <a:lnTo>
                          <a:pt x="6970" y="306"/>
                        </a:lnTo>
                        <a:cubicBezTo>
                          <a:pt x="3302" y="16459"/>
                          <a:pt x="-845" y="34796"/>
                          <a:pt x="2429" y="52303"/>
                        </a:cubicBezTo>
                        <a:cubicBezTo>
                          <a:pt x="4830" y="65225"/>
                          <a:pt x="11073" y="76969"/>
                          <a:pt x="17098" y="88364"/>
                        </a:cubicBezTo>
                        <a:lnTo>
                          <a:pt x="35347" y="122898"/>
                        </a:lnTo>
                        <a:lnTo>
                          <a:pt x="34256" y="123509"/>
                        </a:lnTo>
                        <a:lnTo>
                          <a:pt x="16007" y="88975"/>
                        </a:lnTo>
                        <a:cubicBezTo>
                          <a:pt x="9938" y="77493"/>
                          <a:pt x="3651" y="65618"/>
                          <a:pt x="1207" y="52521"/>
                        </a:cubicBezTo>
                        <a:cubicBezTo>
                          <a:pt x="-2111" y="34752"/>
                          <a:pt x="2080" y="16285"/>
                          <a:pt x="5747" y="0"/>
                        </a:cubicBezTo>
                        <a:close/>
                      </a:path>
                    </a:pathLst>
                  </a:custGeom>
                  <a:solidFill>
                    <a:srgbClr val="A0A58F"/>
                  </a:solidFill>
                  <a:ln w="4365" cap="flat">
                    <a:noFill/>
                    <a:prstDash val="solid"/>
                    <a:miter/>
                  </a:ln>
                </p:spPr>
                <p:txBody>
                  <a:bodyPr rtlCol="0" anchor="ctr"/>
                  <a:lstStyle/>
                  <a:p>
                    <a:endParaRPr lang="th-TH"/>
                  </a:p>
                </p:txBody>
              </p:sp>
              <p:sp>
                <p:nvSpPr>
                  <p:cNvPr id="613" name="Freeform: Shape 612">
                    <a:extLst>
                      <a:ext uri="{FF2B5EF4-FFF2-40B4-BE49-F238E27FC236}">
                        <a16:creationId xmlns:a16="http://schemas.microsoft.com/office/drawing/2014/main" id="{A416F14D-810E-45FC-B084-792D621FC195}"/>
                      </a:ext>
                    </a:extLst>
                  </p:cNvPr>
                  <p:cNvSpPr/>
                  <p:nvPr/>
                </p:nvSpPr>
                <p:spPr>
                  <a:xfrm>
                    <a:off x="3766094" y="4042910"/>
                    <a:ext cx="12343" cy="72734"/>
                  </a:xfrm>
                  <a:custGeom>
                    <a:avLst/>
                    <a:gdLst>
                      <a:gd name="connsiteX0" fmla="*/ 10073 w 12343"/>
                      <a:gd name="connsiteY0" fmla="*/ 0 h 72734"/>
                      <a:gd name="connsiteX1" fmla="*/ 11121 w 12343"/>
                      <a:gd name="connsiteY1" fmla="*/ 742 h 72734"/>
                      <a:gd name="connsiteX2" fmla="*/ 12344 w 12343"/>
                      <a:gd name="connsiteY2" fmla="*/ 71992 h 72734"/>
                      <a:gd name="connsiteX3" fmla="*/ 11296 w 12343"/>
                      <a:gd name="connsiteY3" fmla="*/ 72734 h 72734"/>
                      <a:gd name="connsiteX4" fmla="*/ 10073 w 12343"/>
                      <a:gd name="connsiteY4" fmla="*/ 0 h 72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3" h="72734">
                        <a:moveTo>
                          <a:pt x="10073" y="0"/>
                        </a:moveTo>
                        <a:lnTo>
                          <a:pt x="11121" y="742"/>
                        </a:lnTo>
                        <a:cubicBezTo>
                          <a:pt x="-2500" y="21480"/>
                          <a:pt x="-1976" y="51429"/>
                          <a:pt x="12344" y="71992"/>
                        </a:cubicBezTo>
                        <a:lnTo>
                          <a:pt x="11296" y="72734"/>
                        </a:lnTo>
                        <a:cubicBezTo>
                          <a:pt x="-3286" y="51735"/>
                          <a:pt x="-3810" y="21174"/>
                          <a:pt x="10073" y="0"/>
                        </a:cubicBezTo>
                        <a:close/>
                      </a:path>
                    </a:pathLst>
                  </a:custGeom>
                  <a:solidFill>
                    <a:srgbClr val="A0A58F"/>
                  </a:solidFill>
                  <a:ln w="4365" cap="flat">
                    <a:noFill/>
                    <a:prstDash val="solid"/>
                    <a:miter/>
                  </a:ln>
                </p:spPr>
                <p:txBody>
                  <a:bodyPr rtlCol="0" anchor="ctr"/>
                  <a:lstStyle/>
                  <a:p>
                    <a:endParaRPr lang="th-TH"/>
                  </a:p>
                </p:txBody>
              </p:sp>
            </p:grpSp>
          </p:grpSp>
          <p:grpSp>
            <p:nvGrpSpPr>
              <p:cNvPr id="459" name="Graphic 2180">
                <a:extLst>
                  <a:ext uri="{FF2B5EF4-FFF2-40B4-BE49-F238E27FC236}">
                    <a16:creationId xmlns:a16="http://schemas.microsoft.com/office/drawing/2014/main" id="{8F11633F-4FE2-405D-BADF-5F220D227097}"/>
                  </a:ext>
                </a:extLst>
              </p:cNvPr>
              <p:cNvGrpSpPr/>
              <p:nvPr/>
            </p:nvGrpSpPr>
            <p:grpSpPr>
              <a:xfrm>
                <a:off x="2035168" y="3926885"/>
                <a:ext cx="766223" cy="479617"/>
                <a:chOff x="2035168" y="3926885"/>
                <a:chExt cx="766223" cy="479617"/>
              </a:xfrm>
            </p:grpSpPr>
            <p:grpSp>
              <p:nvGrpSpPr>
                <p:cNvPr id="580" name="Graphic 2180">
                  <a:extLst>
                    <a:ext uri="{FF2B5EF4-FFF2-40B4-BE49-F238E27FC236}">
                      <a16:creationId xmlns:a16="http://schemas.microsoft.com/office/drawing/2014/main" id="{0C907CBE-F825-43EC-9EAC-CCA827F026C6}"/>
                    </a:ext>
                  </a:extLst>
                </p:cNvPr>
                <p:cNvGrpSpPr/>
                <p:nvPr/>
              </p:nvGrpSpPr>
              <p:grpSpPr>
                <a:xfrm>
                  <a:off x="2035168" y="3926885"/>
                  <a:ext cx="766223" cy="479617"/>
                  <a:chOff x="2035168" y="3926885"/>
                  <a:chExt cx="766223" cy="479617"/>
                </a:xfrm>
                <a:solidFill>
                  <a:srgbClr val="FBFFFF"/>
                </a:solidFill>
              </p:grpSpPr>
              <p:sp>
                <p:nvSpPr>
                  <p:cNvPr id="596" name="Freeform: Shape 595">
                    <a:extLst>
                      <a:ext uri="{FF2B5EF4-FFF2-40B4-BE49-F238E27FC236}">
                        <a16:creationId xmlns:a16="http://schemas.microsoft.com/office/drawing/2014/main" id="{A72BFEA8-A26F-439D-A1A9-A07CFD9940E1}"/>
                      </a:ext>
                    </a:extLst>
                  </p:cNvPr>
                  <p:cNvSpPr/>
                  <p:nvPr/>
                </p:nvSpPr>
                <p:spPr>
                  <a:xfrm>
                    <a:off x="2035168" y="4027673"/>
                    <a:ext cx="766223" cy="378829"/>
                  </a:xfrm>
                  <a:custGeom>
                    <a:avLst/>
                    <a:gdLst>
                      <a:gd name="connsiteX0" fmla="*/ 749523 w 766223"/>
                      <a:gd name="connsiteY0" fmla="*/ 0 h 378829"/>
                      <a:gd name="connsiteX1" fmla="*/ 765633 w 766223"/>
                      <a:gd name="connsiteY1" fmla="*/ 34315 h 378829"/>
                      <a:gd name="connsiteX2" fmla="*/ 629551 w 766223"/>
                      <a:gd name="connsiteY2" fmla="*/ 243438 h 378829"/>
                      <a:gd name="connsiteX3" fmla="*/ 343590 w 766223"/>
                      <a:gd name="connsiteY3" fmla="*/ 373364 h 378829"/>
                      <a:gd name="connsiteX4" fmla="*/ 153284 w 766223"/>
                      <a:gd name="connsiteY4" fmla="*/ 349833 h 378829"/>
                      <a:gd name="connsiteX5" fmla="*/ 0 w 766223"/>
                      <a:gd name="connsiteY5" fmla="*/ 271554 h 378829"/>
                      <a:gd name="connsiteX6" fmla="*/ 749523 w 766223"/>
                      <a:gd name="connsiteY6" fmla="*/ 0 h 378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223" h="378829">
                        <a:moveTo>
                          <a:pt x="749523" y="0"/>
                        </a:moveTo>
                        <a:cubicBezTo>
                          <a:pt x="749523" y="0"/>
                          <a:pt x="769911" y="8339"/>
                          <a:pt x="765633" y="34315"/>
                        </a:cubicBezTo>
                        <a:cubicBezTo>
                          <a:pt x="761355" y="60292"/>
                          <a:pt x="791217" y="134074"/>
                          <a:pt x="629551" y="243438"/>
                        </a:cubicBezTo>
                        <a:cubicBezTo>
                          <a:pt x="467884" y="352801"/>
                          <a:pt x="382445" y="361140"/>
                          <a:pt x="343590" y="373364"/>
                        </a:cubicBezTo>
                        <a:cubicBezTo>
                          <a:pt x="304778" y="385589"/>
                          <a:pt x="196767" y="377119"/>
                          <a:pt x="153284" y="349833"/>
                        </a:cubicBezTo>
                        <a:cubicBezTo>
                          <a:pt x="109800" y="322546"/>
                          <a:pt x="37677" y="261861"/>
                          <a:pt x="0" y="271554"/>
                        </a:cubicBezTo>
                        <a:cubicBezTo>
                          <a:pt x="0" y="271554"/>
                          <a:pt x="585456" y="21742"/>
                          <a:pt x="749523" y="0"/>
                        </a:cubicBezTo>
                        <a:close/>
                      </a:path>
                    </a:pathLst>
                  </a:custGeom>
                  <a:solidFill>
                    <a:srgbClr val="FBFFFF"/>
                  </a:solidFill>
                  <a:ln w="4365" cap="flat">
                    <a:noFill/>
                    <a:prstDash val="solid"/>
                    <a:miter/>
                  </a:ln>
                </p:spPr>
                <p:txBody>
                  <a:bodyPr rtlCol="0" anchor="ctr"/>
                  <a:lstStyle/>
                  <a:p>
                    <a:endParaRPr lang="th-TH"/>
                  </a:p>
                </p:txBody>
              </p:sp>
              <p:sp>
                <p:nvSpPr>
                  <p:cNvPr id="597" name="Freeform: Shape 596">
                    <a:extLst>
                      <a:ext uri="{FF2B5EF4-FFF2-40B4-BE49-F238E27FC236}">
                        <a16:creationId xmlns:a16="http://schemas.microsoft.com/office/drawing/2014/main" id="{5F8ADFFD-83F3-4043-BC9D-7526265EF95F}"/>
                      </a:ext>
                    </a:extLst>
                  </p:cNvPr>
                  <p:cNvSpPr/>
                  <p:nvPr/>
                </p:nvSpPr>
                <p:spPr>
                  <a:xfrm>
                    <a:off x="2035211" y="3926885"/>
                    <a:ext cx="753342" cy="372298"/>
                  </a:xfrm>
                  <a:custGeom>
                    <a:avLst/>
                    <a:gdLst>
                      <a:gd name="connsiteX0" fmla="*/ 743673 w 753342"/>
                      <a:gd name="connsiteY0" fmla="*/ 113580 h 372298"/>
                      <a:gd name="connsiteX1" fmla="*/ 737604 w 753342"/>
                      <a:gd name="connsiteY1" fmla="*/ 47263 h 372298"/>
                      <a:gd name="connsiteX2" fmla="*/ 350269 w 753342"/>
                      <a:gd name="connsiteY2" fmla="*/ 38095 h 372298"/>
                      <a:gd name="connsiteX3" fmla="*/ 27767 w 753342"/>
                      <a:gd name="connsiteY3" fmla="*/ 281489 h 372298"/>
                      <a:gd name="connsiteX4" fmla="*/ 0 w 753342"/>
                      <a:gd name="connsiteY4" fmla="*/ 372298 h 372298"/>
                      <a:gd name="connsiteX5" fmla="*/ 743673 w 753342"/>
                      <a:gd name="connsiteY5" fmla="*/ 113580 h 37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342" h="372298">
                        <a:moveTo>
                          <a:pt x="743673" y="113580"/>
                        </a:moveTo>
                        <a:cubicBezTo>
                          <a:pt x="743673" y="113580"/>
                          <a:pt x="769038" y="84460"/>
                          <a:pt x="737604" y="47263"/>
                        </a:cubicBezTo>
                        <a:cubicBezTo>
                          <a:pt x="706171" y="10110"/>
                          <a:pt x="591175" y="-32762"/>
                          <a:pt x="350269" y="38095"/>
                        </a:cubicBezTo>
                        <a:cubicBezTo>
                          <a:pt x="109364" y="108952"/>
                          <a:pt x="52957" y="166406"/>
                          <a:pt x="27767" y="281489"/>
                        </a:cubicBezTo>
                        <a:cubicBezTo>
                          <a:pt x="27767" y="281489"/>
                          <a:pt x="34839" y="358851"/>
                          <a:pt x="0" y="372298"/>
                        </a:cubicBezTo>
                        <a:cubicBezTo>
                          <a:pt x="-44" y="372342"/>
                          <a:pt x="493817" y="270443"/>
                          <a:pt x="743673" y="113580"/>
                        </a:cubicBezTo>
                        <a:close/>
                      </a:path>
                    </a:pathLst>
                  </a:custGeom>
                  <a:solidFill>
                    <a:srgbClr val="FBFFFF"/>
                  </a:solidFill>
                  <a:ln w="4365" cap="flat">
                    <a:noFill/>
                    <a:prstDash val="solid"/>
                    <a:miter/>
                  </a:ln>
                </p:spPr>
                <p:txBody>
                  <a:bodyPr rtlCol="0" anchor="ctr"/>
                  <a:lstStyle/>
                  <a:p>
                    <a:endParaRPr lang="th-TH"/>
                  </a:p>
                </p:txBody>
              </p:sp>
            </p:grpSp>
            <p:pic>
              <p:nvPicPr>
                <p:cNvPr id="581" name="Picture 580">
                  <a:extLst>
                    <a:ext uri="{FF2B5EF4-FFF2-40B4-BE49-F238E27FC236}">
                      <a16:creationId xmlns:a16="http://schemas.microsoft.com/office/drawing/2014/main" id="{AF5CD020-BAF1-4046-8DE1-21AB062DED40}"/>
                    </a:ext>
                  </a:extLst>
                </p:cNvPr>
                <p:cNvPicPr>
                  <a:picLocks noChangeAspect="1"/>
                </p:cNvPicPr>
                <p:nvPr/>
              </p:nvPicPr>
              <p:blipFill>
                <a:blip r:embed="rId45"/>
                <a:stretch>
                  <a:fillRect/>
                </a:stretch>
              </p:blipFill>
              <p:spPr>
                <a:xfrm>
                  <a:off x="2037286" y="4028574"/>
                  <a:ext cx="759651" cy="375460"/>
                </a:xfrm>
                <a:custGeom>
                  <a:avLst/>
                  <a:gdLst>
                    <a:gd name="connsiteX0" fmla="*/ 148 w 759651"/>
                    <a:gd name="connsiteY0" fmla="*/ 217 h 375460"/>
                    <a:gd name="connsiteX1" fmla="*/ 759800 w 759651"/>
                    <a:gd name="connsiteY1" fmla="*/ 217 h 375460"/>
                    <a:gd name="connsiteX2" fmla="*/ 759800 w 759651"/>
                    <a:gd name="connsiteY2" fmla="*/ 375677 h 375460"/>
                    <a:gd name="connsiteX3" fmla="*/ 148 w 759651"/>
                    <a:gd name="connsiteY3" fmla="*/ 375677 h 375460"/>
                  </a:gdLst>
                  <a:ahLst/>
                  <a:cxnLst>
                    <a:cxn ang="0">
                      <a:pos x="connsiteX0" y="connsiteY0"/>
                    </a:cxn>
                    <a:cxn ang="0">
                      <a:pos x="connsiteX1" y="connsiteY1"/>
                    </a:cxn>
                    <a:cxn ang="0">
                      <a:pos x="connsiteX2" y="connsiteY2"/>
                    </a:cxn>
                    <a:cxn ang="0">
                      <a:pos x="connsiteX3" y="connsiteY3"/>
                    </a:cxn>
                  </a:cxnLst>
                  <a:rect l="l" t="t" r="r" b="b"/>
                  <a:pathLst>
                    <a:path w="759651" h="375460">
                      <a:moveTo>
                        <a:pt x="148" y="217"/>
                      </a:moveTo>
                      <a:lnTo>
                        <a:pt x="759800" y="217"/>
                      </a:lnTo>
                      <a:lnTo>
                        <a:pt x="759800" y="375677"/>
                      </a:lnTo>
                      <a:lnTo>
                        <a:pt x="148" y="375677"/>
                      </a:lnTo>
                      <a:close/>
                    </a:path>
                  </a:pathLst>
                </a:custGeom>
              </p:spPr>
            </p:pic>
            <p:pic>
              <p:nvPicPr>
                <p:cNvPr id="582" name="Picture 581">
                  <a:extLst>
                    <a:ext uri="{FF2B5EF4-FFF2-40B4-BE49-F238E27FC236}">
                      <a16:creationId xmlns:a16="http://schemas.microsoft.com/office/drawing/2014/main" id="{521F13FE-8E01-4845-9780-8683E0F926C4}"/>
                    </a:ext>
                  </a:extLst>
                </p:cNvPr>
                <p:cNvPicPr>
                  <a:picLocks noChangeAspect="1"/>
                </p:cNvPicPr>
                <p:nvPr/>
              </p:nvPicPr>
              <p:blipFill>
                <a:blip r:embed="rId46"/>
                <a:stretch>
                  <a:fillRect/>
                </a:stretch>
              </p:blipFill>
              <p:spPr>
                <a:xfrm>
                  <a:off x="2037286" y="3932526"/>
                  <a:ext cx="746554" cy="366728"/>
                </a:xfrm>
                <a:custGeom>
                  <a:avLst/>
                  <a:gdLst>
                    <a:gd name="connsiteX0" fmla="*/ 148 w 746554"/>
                    <a:gd name="connsiteY0" fmla="*/ 195 h 366728"/>
                    <a:gd name="connsiteX1" fmla="*/ 746703 w 746554"/>
                    <a:gd name="connsiteY1" fmla="*/ 195 h 366728"/>
                    <a:gd name="connsiteX2" fmla="*/ 746703 w 746554"/>
                    <a:gd name="connsiteY2" fmla="*/ 366923 h 366728"/>
                    <a:gd name="connsiteX3" fmla="*/ 148 w 746554"/>
                    <a:gd name="connsiteY3" fmla="*/ 366923 h 366728"/>
                  </a:gdLst>
                  <a:ahLst/>
                  <a:cxnLst>
                    <a:cxn ang="0">
                      <a:pos x="connsiteX0" y="connsiteY0"/>
                    </a:cxn>
                    <a:cxn ang="0">
                      <a:pos x="connsiteX1" y="connsiteY1"/>
                    </a:cxn>
                    <a:cxn ang="0">
                      <a:pos x="connsiteX2" y="connsiteY2"/>
                    </a:cxn>
                    <a:cxn ang="0">
                      <a:pos x="connsiteX3" y="connsiteY3"/>
                    </a:cxn>
                  </a:cxnLst>
                  <a:rect l="l" t="t" r="r" b="b"/>
                  <a:pathLst>
                    <a:path w="746554" h="366728">
                      <a:moveTo>
                        <a:pt x="148" y="195"/>
                      </a:moveTo>
                      <a:lnTo>
                        <a:pt x="746703" y="195"/>
                      </a:lnTo>
                      <a:lnTo>
                        <a:pt x="746703" y="366923"/>
                      </a:lnTo>
                      <a:lnTo>
                        <a:pt x="148" y="366923"/>
                      </a:lnTo>
                      <a:close/>
                    </a:path>
                  </a:pathLst>
                </a:custGeom>
              </p:spPr>
            </p:pic>
            <p:grpSp>
              <p:nvGrpSpPr>
                <p:cNvPr id="583" name="Graphic 2180">
                  <a:extLst>
                    <a:ext uri="{FF2B5EF4-FFF2-40B4-BE49-F238E27FC236}">
                      <a16:creationId xmlns:a16="http://schemas.microsoft.com/office/drawing/2014/main" id="{954F86BB-86F6-4DE4-9E7D-D871AC4619D5}"/>
                    </a:ext>
                  </a:extLst>
                </p:cNvPr>
                <p:cNvGrpSpPr/>
                <p:nvPr/>
              </p:nvGrpSpPr>
              <p:grpSpPr>
                <a:xfrm>
                  <a:off x="2201069" y="4010801"/>
                  <a:ext cx="541710" cy="331865"/>
                  <a:chOff x="2201069" y="4010801"/>
                  <a:chExt cx="541710" cy="331865"/>
                </a:xfrm>
                <a:solidFill>
                  <a:srgbClr val="A0BDAB"/>
                </a:solidFill>
              </p:grpSpPr>
              <p:sp>
                <p:nvSpPr>
                  <p:cNvPr id="584" name="Freeform: Shape 583">
                    <a:extLst>
                      <a:ext uri="{FF2B5EF4-FFF2-40B4-BE49-F238E27FC236}">
                        <a16:creationId xmlns:a16="http://schemas.microsoft.com/office/drawing/2014/main" id="{3E151156-1CB1-45B7-8592-E9FA001AEE10}"/>
                      </a:ext>
                    </a:extLst>
                  </p:cNvPr>
                  <p:cNvSpPr/>
                  <p:nvPr/>
                </p:nvSpPr>
                <p:spPr>
                  <a:xfrm>
                    <a:off x="2629268" y="4067577"/>
                    <a:ext cx="113511" cy="184062"/>
                  </a:xfrm>
                  <a:custGeom>
                    <a:avLst/>
                    <a:gdLst>
                      <a:gd name="connsiteX0" fmla="*/ 113424 w 113511"/>
                      <a:gd name="connsiteY0" fmla="*/ 5064 h 184062"/>
                      <a:gd name="connsiteX1" fmla="*/ 0 w 113511"/>
                      <a:gd name="connsiteY1" fmla="*/ 184063 h 184062"/>
                      <a:gd name="connsiteX2" fmla="*/ 113511 w 113511"/>
                      <a:gd name="connsiteY2" fmla="*/ 0 h 184062"/>
                      <a:gd name="connsiteX3" fmla="*/ 113424 w 113511"/>
                      <a:gd name="connsiteY3" fmla="*/ 5064 h 184062"/>
                    </a:gdLst>
                    <a:ahLst/>
                    <a:cxnLst>
                      <a:cxn ang="0">
                        <a:pos x="connsiteX0" y="connsiteY0"/>
                      </a:cxn>
                      <a:cxn ang="0">
                        <a:pos x="connsiteX1" y="connsiteY1"/>
                      </a:cxn>
                      <a:cxn ang="0">
                        <a:pos x="connsiteX2" y="connsiteY2"/>
                      </a:cxn>
                      <a:cxn ang="0">
                        <a:pos x="connsiteX3" y="connsiteY3"/>
                      </a:cxn>
                    </a:cxnLst>
                    <a:rect l="l" t="t" r="r" b="b"/>
                    <a:pathLst>
                      <a:path w="113511" h="184062">
                        <a:moveTo>
                          <a:pt x="113424" y="5064"/>
                        </a:moveTo>
                        <a:cubicBezTo>
                          <a:pt x="92643" y="79021"/>
                          <a:pt x="54354" y="142806"/>
                          <a:pt x="0" y="184063"/>
                        </a:cubicBezTo>
                        <a:cubicBezTo>
                          <a:pt x="53962" y="142151"/>
                          <a:pt x="93472" y="73782"/>
                          <a:pt x="113511" y="0"/>
                        </a:cubicBezTo>
                        <a:lnTo>
                          <a:pt x="113424" y="5064"/>
                        </a:lnTo>
                        <a:close/>
                      </a:path>
                    </a:pathLst>
                  </a:custGeom>
                  <a:solidFill>
                    <a:srgbClr val="A0BDAB"/>
                  </a:solidFill>
                  <a:ln w="4365" cap="flat">
                    <a:noFill/>
                    <a:prstDash val="solid"/>
                    <a:miter/>
                  </a:ln>
                </p:spPr>
                <p:txBody>
                  <a:bodyPr rtlCol="0" anchor="ctr"/>
                  <a:lstStyle/>
                  <a:p>
                    <a:endParaRPr lang="th-TH"/>
                  </a:p>
                </p:txBody>
              </p:sp>
              <p:sp>
                <p:nvSpPr>
                  <p:cNvPr id="585" name="Freeform: Shape 584">
                    <a:extLst>
                      <a:ext uri="{FF2B5EF4-FFF2-40B4-BE49-F238E27FC236}">
                        <a16:creationId xmlns:a16="http://schemas.microsoft.com/office/drawing/2014/main" id="{5EC59685-7E2E-4A74-A40D-7F3B0C257119}"/>
                      </a:ext>
                    </a:extLst>
                  </p:cNvPr>
                  <p:cNvSpPr/>
                  <p:nvPr/>
                </p:nvSpPr>
                <p:spPr>
                  <a:xfrm>
                    <a:off x="2549068" y="4109008"/>
                    <a:ext cx="111895" cy="181268"/>
                  </a:xfrm>
                  <a:custGeom>
                    <a:avLst/>
                    <a:gdLst>
                      <a:gd name="connsiteX0" fmla="*/ 104561 w 111895"/>
                      <a:gd name="connsiteY0" fmla="*/ 15673 h 181268"/>
                      <a:gd name="connsiteX1" fmla="*/ 80069 w 111895"/>
                      <a:gd name="connsiteY1" fmla="*/ 58633 h 181268"/>
                      <a:gd name="connsiteX2" fmla="*/ 54529 w 111895"/>
                      <a:gd name="connsiteY2" fmla="*/ 100632 h 181268"/>
                      <a:gd name="connsiteX3" fmla="*/ 28552 w 111895"/>
                      <a:gd name="connsiteY3" fmla="*/ 142238 h 181268"/>
                      <a:gd name="connsiteX4" fmla="*/ 0 w 111895"/>
                      <a:gd name="connsiteY4" fmla="*/ 181269 h 181268"/>
                      <a:gd name="connsiteX5" fmla="*/ 28160 w 111895"/>
                      <a:gd name="connsiteY5" fmla="*/ 141889 h 181268"/>
                      <a:gd name="connsiteX6" fmla="*/ 53700 w 111895"/>
                      <a:gd name="connsiteY6" fmla="*/ 99934 h 181268"/>
                      <a:gd name="connsiteX7" fmla="*/ 78803 w 111895"/>
                      <a:gd name="connsiteY7" fmla="*/ 57541 h 181268"/>
                      <a:gd name="connsiteX8" fmla="*/ 111896 w 111895"/>
                      <a:gd name="connsiteY8" fmla="*/ 0 h 181268"/>
                      <a:gd name="connsiteX9" fmla="*/ 104561 w 111895"/>
                      <a:gd name="connsiteY9" fmla="*/ 15673 h 181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95" h="181268">
                        <a:moveTo>
                          <a:pt x="104561" y="15673"/>
                        </a:moveTo>
                        <a:cubicBezTo>
                          <a:pt x="96790" y="30342"/>
                          <a:pt x="88495" y="44575"/>
                          <a:pt x="80069" y="58633"/>
                        </a:cubicBezTo>
                        <a:cubicBezTo>
                          <a:pt x="71643" y="72691"/>
                          <a:pt x="63042" y="86661"/>
                          <a:pt x="54529" y="100632"/>
                        </a:cubicBezTo>
                        <a:cubicBezTo>
                          <a:pt x="46016" y="114603"/>
                          <a:pt x="37502" y="128617"/>
                          <a:pt x="28552" y="142238"/>
                        </a:cubicBezTo>
                        <a:cubicBezTo>
                          <a:pt x="19603" y="155816"/>
                          <a:pt x="10216" y="169044"/>
                          <a:pt x="0" y="181269"/>
                        </a:cubicBezTo>
                        <a:cubicBezTo>
                          <a:pt x="10085" y="168913"/>
                          <a:pt x="19341" y="155598"/>
                          <a:pt x="28160" y="141889"/>
                        </a:cubicBezTo>
                        <a:cubicBezTo>
                          <a:pt x="36978" y="128180"/>
                          <a:pt x="45317" y="114035"/>
                          <a:pt x="53700" y="99934"/>
                        </a:cubicBezTo>
                        <a:cubicBezTo>
                          <a:pt x="62082" y="85832"/>
                          <a:pt x="70508" y="71730"/>
                          <a:pt x="78803" y="57541"/>
                        </a:cubicBezTo>
                        <a:cubicBezTo>
                          <a:pt x="87098" y="43353"/>
                          <a:pt x="104256" y="14756"/>
                          <a:pt x="111896" y="0"/>
                        </a:cubicBezTo>
                        <a:lnTo>
                          <a:pt x="104561" y="15673"/>
                        </a:lnTo>
                        <a:close/>
                      </a:path>
                    </a:pathLst>
                  </a:custGeom>
                  <a:solidFill>
                    <a:srgbClr val="A0BDAB"/>
                  </a:solidFill>
                  <a:ln w="4365" cap="flat">
                    <a:noFill/>
                    <a:prstDash val="solid"/>
                    <a:miter/>
                  </a:ln>
                </p:spPr>
                <p:txBody>
                  <a:bodyPr rtlCol="0" anchor="ctr"/>
                  <a:lstStyle/>
                  <a:p>
                    <a:endParaRPr lang="th-TH"/>
                  </a:p>
                </p:txBody>
              </p:sp>
              <p:sp>
                <p:nvSpPr>
                  <p:cNvPr id="586" name="Freeform: Shape 585">
                    <a:extLst>
                      <a:ext uri="{FF2B5EF4-FFF2-40B4-BE49-F238E27FC236}">
                        <a16:creationId xmlns:a16="http://schemas.microsoft.com/office/drawing/2014/main" id="{D12C4237-4EB2-47C2-86E4-4996408A662A}"/>
                      </a:ext>
                    </a:extLst>
                  </p:cNvPr>
                  <p:cNvSpPr/>
                  <p:nvPr/>
                </p:nvSpPr>
                <p:spPr>
                  <a:xfrm>
                    <a:off x="2451448" y="4159826"/>
                    <a:ext cx="96877" cy="165420"/>
                  </a:xfrm>
                  <a:custGeom>
                    <a:avLst/>
                    <a:gdLst>
                      <a:gd name="connsiteX0" fmla="*/ 96877 w 96877"/>
                      <a:gd name="connsiteY0" fmla="*/ 262 h 165420"/>
                      <a:gd name="connsiteX1" fmla="*/ 95349 w 96877"/>
                      <a:gd name="connsiteY1" fmla="*/ 27330 h 165420"/>
                      <a:gd name="connsiteX2" fmla="*/ 90853 w 96877"/>
                      <a:gd name="connsiteY2" fmla="*/ 53700 h 165420"/>
                      <a:gd name="connsiteX3" fmla="*/ 80462 w 96877"/>
                      <a:gd name="connsiteY3" fmla="*/ 77013 h 165420"/>
                      <a:gd name="connsiteX4" fmla="*/ 64789 w 96877"/>
                      <a:gd name="connsiteY4" fmla="*/ 95306 h 165420"/>
                      <a:gd name="connsiteX5" fmla="*/ 0 w 96877"/>
                      <a:gd name="connsiteY5" fmla="*/ 165421 h 165420"/>
                      <a:gd name="connsiteX6" fmla="*/ 64090 w 96877"/>
                      <a:gd name="connsiteY6" fmla="*/ 94433 h 165420"/>
                      <a:gd name="connsiteX7" fmla="*/ 79458 w 96877"/>
                      <a:gd name="connsiteY7" fmla="*/ 76053 h 165420"/>
                      <a:gd name="connsiteX8" fmla="*/ 89412 w 96877"/>
                      <a:gd name="connsiteY8" fmla="*/ 53045 h 165420"/>
                      <a:gd name="connsiteX9" fmla="*/ 93603 w 96877"/>
                      <a:gd name="connsiteY9" fmla="*/ 26981 h 165420"/>
                      <a:gd name="connsiteX10" fmla="*/ 94869 w 96877"/>
                      <a:gd name="connsiteY10" fmla="*/ 0 h 165420"/>
                      <a:gd name="connsiteX11" fmla="*/ 96877 w 96877"/>
                      <a:gd name="connsiteY11" fmla="*/ 262 h 1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877" h="165420">
                        <a:moveTo>
                          <a:pt x="96877" y="262"/>
                        </a:moveTo>
                        <a:cubicBezTo>
                          <a:pt x="96572" y="9299"/>
                          <a:pt x="96223" y="18380"/>
                          <a:pt x="95349" y="27330"/>
                        </a:cubicBezTo>
                        <a:cubicBezTo>
                          <a:pt x="94520" y="36324"/>
                          <a:pt x="93166" y="45186"/>
                          <a:pt x="90853" y="53700"/>
                        </a:cubicBezTo>
                        <a:cubicBezTo>
                          <a:pt x="88495" y="62126"/>
                          <a:pt x="85133" y="70202"/>
                          <a:pt x="80462" y="77013"/>
                        </a:cubicBezTo>
                        <a:cubicBezTo>
                          <a:pt x="75790" y="83824"/>
                          <a:pt x="70159" y="89412"/>
                          <a:pt x="64789" y="95306"/>
                        </a:cubicBezTo>
                        <a:lnTo>
                          <a:pt x="0" y="165421"/>
                        </a:lnTo>
                        <a:lnTo>
                          <a:pt x="64090" y="94433"/>
                        </a:lnTo>
                        <a:cubicBezTo>
                          <a:pt x="69373" y="88451"/>
                          <a:pt x="74961" y="82776"/>
                          <a:pt x="79458" y="76053"/>
                        </a:cubicBezTo>
                        <a:cubicBezTo>
                          <a:pt x="83955" y="69329"/>
                          <a:pt x="87185" y="61383"/>
                          <a:pt x="89412" y="53045"/>
                        </a:cubicBezTo>
                        <a:cubicBezTo>
                          <a:pt x="91595" y="44662"/>
                          <a:pt x="92861" y="35887"/>
                          <a:pt x="93603" y="26981"/>
                        </a:cubicBezTo>
                        <a:cubicBezTo>
                          <a:pt x="94389" y="18074"/>
                          <a:pt x="94651" y="9037"/>
                          <a:pt x="94869" y="0"/>
                        </a:cubicBezTo>
                        <a:lnTo>
                          <a:pt x="96877" y="262"/>
                        </a:lnTo>
                        <a:close/>
                      </a:path>
                    </a:pathLst>
                  </a:custGeom>
                  <a:solidFill>
                    <a:srgbClr val="A0BDAB"/>
                  </a:solidFill>
                  <a:ln w="4365" cap="flat">
                    <a:noFill/>
                    <a:prstDash val="solid"/>
                    <a:miter/>
                  </a:ln>
                </p:spPr>
                <p:txBody>
                  <a:bodyPr rtlCol="0" anchor="ctr"/>
                  <a:lstStyle/>
                  <a:p>
                    <a:endParaRPr lang="th-TH"/>
                  </a:p>
                </p:txBody>
              </p:sp>
              <p:sp>
                <p:nvSpPr>
                  <p:cNvPr id="587" name="Freeform: Shape 586">
                    <a:extLst>
                      <a:ext uri="{FF2B5EF4-FFF2-40B4-BE49-F238E27FC236}">
                        <a16:creationId xmlns:a16="http://schemas.microsoft.com/office/drawing/2014/main" id="{86A7F8AF-DC72-4380-9821-F264891C599F}"/>
                      </a:ext>
                    </a:extLst>
                  </p:cNvPr>
                  <p:cNvSpPr/>
                  <p:nvPr/>
                </p:nvSpPr>
                <p:spPr>
                  <a:xfrm>
                    <a:off x="2385437" y="4183664"/>
                    <a:ext cx="92031" cy="159002"/>
                  </a:xfrm>
                  <a:custGeom>
                    <a:avLst/>
                    <a:gdLst>
                      <a:gd name="connsiteX0" fmla="*/ 92031 w 92031"/>
                      <a:gd name="connsiteY0" fmla="*/ 1004 h 159002"/>
                      <a:gd name="connsiteX1" fmla="*/ 72167 w 92031"/>
                      <a:gd name="connsiteY1" fmla="*/ 43222 h 159002"/>
                      <a:gd name="connsiteX2" fmla="*/ 48723 w 92031"/>
                      <a:gd name="connsiteY2" fmla="*/ 82383 h 159002"/>
                      <a:gd name="connsiteX3" fmla="*/ 0 w 92031"/>
                      <a:gd name="connsiteY3" fmla="*/ 159003 h 159002"/>
                      <a:gd name="connsiteX4" fmla="*/ 47893 w 92031"/>
                      <a:gd name="connsiteY4" fmla="*/ 81641 h 159002"/>
                      <a:gd name="connsiteX5" fmla="*/ 70944 w 92031"/>
                      <a:gd name="connsiteY5" fmla="*/ 42130 h 159002"/>
                      <a:gd name="connsiteX6" fmla="*/ 90198 w 92031"/>
                      <a:gd name="connsiteY6" fmla="*/ 0 h 159002"/>
                      <a:gd name="connsiteX7" fmla="*/ 92031 w 92031"/>
                      <a:gd name="connsiteY7" fmla="*/ 1004 h 15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031" h="159002">
                        <a:moveTo>
                          <a:pt x="92031" y="1004"/>
                        </a:moveTo>
                        <a:cubicBezTo>
                          <a:pt x="87142" y="16328"/>
                          <a:pt x="79851" y="30080"/>
                          <a:pt x="72167" y="43222"/>
                        </a:cubicBezTo>
                        <a:cubicBezTo>
                          <a:pt x="64439" y="56406"/>
                          <a:pt x="56625" y="69416"/>
                          <a:pt x="48723" y="82383"/>
                        </a:cubicBezTo>
                        <a:cubicBezTo>
                          <a:pt x="32875" y="108316"/>
                          <a:pt x="16634" y="133856"/>
                          <a:pt x="0" y="159003"/>
                        </a:cubicBezTo>
                        <a:cubicBezTo>
                          <a:pt x="16372" y="133594"/>
                          <a:pt x="32307" y="107792"/>
                          <a:pt x="47893" y="81641"/>
                        </a:cubicBezTo>
                        <a:cubicBezTo>
                          <a:pt x="55664" y="68543"/>
                          <a:pt x="63348" y="55402"/>
                          <a:pt x="70944" y="42130"/>
                        </a:cubicBezTo>
                        <a:cubicBezTo>
                          <a:pt x="78454" y="28858"/>
                          <a:pt x="85526" y="15149"/>
                          <a:pt x="90198" y="0"/>
                        </a:cubicBezTo>
                        <a:lnTo>
                          <a:pt x="92031" y="1004"/>
                        </a:lnTo>
                        <a:close/>
                      </a:path>
                    </a:pathLst>
                  </a:custGeom>
                  <a:solidFill>
                    <a:srgbClr val="A0BDAB"/>
                  </a:solidFill>
                  <a:ln w="4365" cap="flat">
                    <a:noFill/>
                    <a:prstDash val="solid"/>
                    <a:miter/>
                  </a:ln>
                </p:spPr>
                <p:txBody>
                  <a:bodyPr rtlCol="0" anchor="ctr"/>
                  <a:lstStyle/>
                  <a:p>
                    <a:endParaRPr lang="th-TH"/>
                  </a:p>
                </p:txBody>
              </p:sp>
              <p:sp>
                <p:nvSpPr>
                  <p:cNvPr id="588" name="Freeform: Shape 587">
                    <a:extLst>
                      <a:ext uri="{FF2B5EF4-FFF2-40B4-BE49-F238E27FC236}">
                        <a16:creationId xmlns:a16="http://schemas.microsoft.com/office/drawing/2014/main" id="{00445177-AD35-49AD-AAF5-F9B793CA28E7}"/>
                      </a:ext>
                    </a:extLst>
                  </p:cNvPr>
                  <p:cNvSpPr/>
                  <p:nvPr/>
                </p:nvSpPr>
                <p:spPr>
                  <a:xfrm>
                    <a:off x="2310607" y="4214486"/>
                    <a:ext cx="78060" cy="115213"/>
                  </a:xfrm>
                  <a:custGeom>
                    <a:avLst/>
                    <a:gdLst>
                      <a:gd name="connsiteX0" fmla="*/ 78061 w 78060"/>
                      <a:gd name="connsiteY0" fmla="*/ 1877 h 115213"/>
                      <a:gd name="connsiteX1" fmla="*/ 67103 w 78060"/>
                      <a:gd name="connsiteY1" fmla="*/ 14669 h 115213"/>
                      <a:gd name="connsiteX2" fmla="*/ 58851 w 78060"/>
                      <a:gd name="connsiteY2" fmla="*/ 30255 h 115213"/>
                      <a:gd name="connsiteX3" fmla="*/ 52084 w 78060"/>
                      <a:gd name="connsiteY3" fmla="*/ 47107 h 115213"/>
                      <a:gd name="connsiteX4" fmla="*/ 48504 w 78060"/>
                      <a:gd name="connsiteY4" fmla="*/ 55446 h 115213"/>
                      <a:gd name="connsiteX5" fmla="*/ 44400 w 78060"/>
                      <a:gd name="connsiteY5" fmla="*/ 63435 h 115213"/>
                      <a:gd name="connsiteX6" fmla="*/ 23881 w 78060"/>
                      <a:gd name="connsiteY6" fmla="*/ 91377 h 115213"/>
                      <a:gd name="connsiteX7" fmla="*/ 0 w 78060"/>
                      <a:gd name="connsiteY7" fmla="*/ 115214 h 115213"/>
                      <a:gd name="connsiteX8" fmla="*/ 23532 w 78060"/>
                      <a:gd name="connsiteY8" fmla="*/ 90940 h 115213"/>
                      <a:gd name="connsiteX9" fmla="*/ 43571 w 78060"/>
                      <a:gd name="connsiteY9" fmla="*/ 62737 h 115213"/>
                      <a:gd name="connsiteX10" fmla="*/ 57541 w 78060"/>
                      <a:gd name="connsiteY10" fmla="*/ 29338 h 115213"/>
                      <a:gd name="connsiteX11" fmla="*/ 65749 w 78060"/>
                      <a:gd name="connsiteY11" fmla="*/ 13316 h 115213"/>
                      <a:gd name="connsiteX12" fmla="*/ 76795 w 78060"/>
                      <a:gd name="connsiteY12" fmla="*/ 0 h 115213"/>
                      <a:gd name="connsiteX13" fmla="*/ 78061 w 78060"/>
                      <a:gd name="connsiteY13" fmla="*/ 1877 h 11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060" h="115213">
                        <a:moveTo>
                          <a:pt x="78061" y="1877"/>
                        </a:moveTo>
                        <a:cubicBezTo>
                          <a:pt x="74001" y="5588"/>
                          <a:pt x="70290" y="9867"/>
                          <a:pt x="67103" y="14669"/>
                        </a:cubicBezTo>
                        <a:cubicBezTo>
                          <a:pt x="63872" y="19428"/>
                          <a:pt x="61209" y="24711"/>
                          <a:pt x="58851" y="30255"/>
                        </a:cubicBezTo>
                        <a:cubicBezTo>
                          <a:pt x="56494" y="35756"/>
                          <a:pt x="54354" y="41475"/>
                          <a:pt x="52084" y="47107"/>
                        </a:cubicBezTo>
                        <a:cubicBezTo>
                          <a:pt x="50949" y="49901"/>
                          <a:pt x="49770" y="52695"/>
                          <a:pt x="48504" y="55446"/>
                        </a:cubicBezTo>
                        <a:cubicBezTo>
                          <a:pt x="47194" y="58153"/>
                          <a:pt x="45885" y="60859"/>
                          <a:pt x="44400" y="63435"/>
                        </a:cubicBezTo>
                        <a:cubicBezTo>
                          <a:pt x="38594" y="73782"/>
                          <a:pt x="31521" y="82994"/>
                          <a:pt x="23881" y="91377"/>
                        </a:cubicBezTo>
                        <a:cubicBezTo>
                          <a:pt x="16241" y="99803"/>
                          <a:pt x="8120" y="107530"/>
                          <a:pt x="0" y="115214"/>
                        </a:cubicBezTo>
                        <a:cubicBezTo>
                          <a:pt x="8033" y="107356"/>
                          <a:pt x="16066" y="99497"/>
                          <a:pt x="23532" y="90940"/>
                        </a:cubicBezTo>
                        <a:cubicBezTo>
                          <a:pt x="31041" y="82427"/>
                          <a:pt x="37939" y="73127"/>
                          <a:pt x="43571" y="62737"/>
                        </a:cubicBezTo>
                        <a:cubicBezTo>
                          <a:pt x="49334" y="52433"/>
                          <a:pt x="52914" y="40602"/>
                          <a:pt x="57541" y="29338"/>
                        </a:cubicBezTo>
                        <a:cubicBezTo>
                          <a:pt x="59855" y="23706"/>
                          <a:pt x="62475" y="18249"/>
                          <a:pt x="65749" y="13316"/>
                        </a:cubicBezTo>
                        <a:cubicBezTo>
                          <a:pt x="68980" y="8382"/>
                          <a:pt x="72691" y="3886"/>
                          <a:pt x="76795" y="0"/>
                        </a:cubicBezTo>
                        <a:lnTo>
                          <a:pt x="78061" y="1877"/>
                        </a:lnTo>
                        <a:close/>
                      </a:path>
                    </a:pathLst>
                  </a:custGeom>
                  <a:solidFill>
                    <a:srgbClr val="A0BDAB"/>
                  </a:solidFill>
                  <a:ln w="4365" cap="flat">
                    <a:noFill/>
                    <a:prstDash val="solid"/>
                    <a:miter/>
                  </a:ln>
                </p:spPr>
                <p:txBody>
                  <a:bodyPr rtlCol="0" anchor="ctr"/>
                  <a:lstStyle/>
                  <a:p>
                    <a:endParaRPr lang="th-TH"/>
                  </a:p>
                </p:txBody>
              </p:sp>
              <p:sp>
                <p:nvSpPr>
                  <p:cNvPr id="589" name="Freeform: Shape 588">
                    <a:extLst>
                      <a:ext uri="{FF2B5EF4-FFF2-40B4-BE49-F238E27FC236}">
                        <a16:creationId xmlns:a16="http://schemas.microsoft.com/office/drawing/2014/main" id="{D9EC3CC4-E2AA-412D-AC56-6791A8D2A1F4}"/>
                      </a:ext>
                    </a:extLst>
                  </p:cNvPr>
                  <p:cNvSpPr/>
                  <p:nvPr/>
                </p:nvSpPr>
                <p:spPr>
                  <a:xfrm>
                    <a:off x="2252760" y="4239590"/>
                    <a:ext cx="40602" cy="71162"/>
                  </a:xfrm>
                  <a:custGeom>
                    <a:avLst/>
                    <a:gdLst>
                      <a:gd name="connsiteX0" fmla="*/ 38725 w 40602"/>
                      <a:gd name="connsiteY0" fmla="*/ 0 h 71162"/>
                      <a:gd name="connsiteX1" fmla="*/ 40602 w 40602"/>
                      <a:gd name="connsiteY1" fmla="*/ 8295 h 71162"/>
                      <a:gd name="connsiteX2" fmla="*/ 39773 w 40602"/>
                      <a:gd name="connsiteY2" fmla="*/ 13971 h 71162"/>
                      <a:gd name="connsiteX3" fmla="*/ 35363 w 40602"/>
                      <a:gd name="connsiteY3" fmla="*/ 23488 h 71162"/>
                      <a:gd name="connsiteX4" fmla="*/ 24536 w 40602"/>
                      <a:gd name="connsiteY4" fmla="*/ 40427 h 71162"/>
                      <a:gd name="connsiteX5" fmla="*/ 0 w 40602"/>
                      <a:gd name="connsiteY5" fmla="*/ 71163 h 71162"/>
                      <a:gd name="connsiteX6" fmla="*/ 23750 w 40602"/>
                      <a:gd name="connsiteY6" fmla="*/ 39642 h 71162"/>
                      <a:gd name="connsiteX7" fmla="*/ 34141 w 40602"/>
                      <a:gd name="connsiteY7" fmla="*/ 22440 h 71162"/>
                      <a:gd name="connsiteX8" fmla="*/ 38157 w 40602"/>
                      <a:gd name="connsiteY8" fmla="*/ 13229 h 71162"/>
                      <a:gd name="connsiteX9" fmla="*/ 37328 w 40602"/>
                      <a:gd name="connsiteY9" fmla="*/ 2183 h 71162"/>
                      <a:gd name="connsiteX10" fmla="*/ 38725 w 40602"/>
                      <a:gd name="connsiteY10" fmla="*/ 0 h 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602" h="71162">
                        <a:moveTo>
                          <a:pt x="38725" y="0"/>
                        </a:moveTo>
                        <a:cubicBezTo>
                          <a:pt x="39598" y="1877"/>
                          <a:pt x="40602" y="6287"/>
                          <a:pt x="40602" y="8295"/>
                        </a:cubicBezTo>
                        <a:cubicBezTo>
                          <a:pt x="40602" y="10303"/>
                          <a:pt x="40297" y="12224"/>
                          <a:pt x="39773" y="13971"/>
                        </a:cubicBezTo>
                        <a:cubicBezTo>
                          <a:pt x="38725" y="17507"/>
                          <a:pt x="37066" y="20607"/>
                          <a:pt x="35363" y="23488"/>
                        </a:cubicBezTo>
                        <a:cubicBezTo>
                          <a:pt x="31914" y="29295"/>
                          <a:pt x="28334" y="34927"/>
                          <a:pt x="24536" y="40427"/>
                        </a:cubicBezTo>
                        <a:cubicBezTo>
                          <a:pt x="16983" y="51386"/>
                          <a:pt x="8775" y="61645"/>
                          <a:pt x="0" y="71163"/>
                        </a:cubicBezTo>
                        <a:cubicBezTo>
                          <a:pt x="8513" y="61340"/>
                          <a:pt x="16459" y="50818"/>
                          <a:pt x="23750" y="39642"/>
                        </a:cubicBezTo>
                        <a:cubicBezTo>
                          <a:pt x="27374" y="34053"/>
                          <a:pt x="30823" y="28291"/>
                          <a:pt x="34141" y="22440"/>
                        </a:cubicBezTo>
                        <a:cubicBezTo>
                          <a:pt x="35800" y="19515"/>
                          <a:pt x="37284" y="16503"/>
                          <a:pt x="38157" y="13229"/>
                        </a:cubicBezTo>
                        <a:cubicBezTo>
                          <a:pt x="39030" y="9954"/>
                          <a:pt x="38812" y="5195"/>
                          <a:pt x="37328" y="2183"/>
                        </a:cubicBezTo>
                        <a:lnTo>
                          <a:pt x="38725" y="0"/>
                        </a:lnTo>
                        <a:close/>
                      </a:path>
                    </a:pathLst>
                  </a:custGeom>
                  <a:solidFill>
                    <a:srgbClr val="A0BDAB"/>
                  </a:solidFill>
                  <a:ln w="4365" cap="flat">
                    <a:noFill/>
                    <a:prstDash val="solid"/>
                    <a:miter/>
                  </a:ln>
                </p:spPr>
                <p:txBody>
                  <a:bodyPr rtlCol="0" anchor="ctr"/>
                  <a:lstStyle/>
                  <a:p>
                    <a:endParaRPr lang="th-TH"/>
                  </a:p>
                </p:txBody>
              </p:sp>
              <p:sp>
                <p:nvSpPr>
                  <p:cNvPr id="590" name="Freeform: Shape 589">
                    <a:extLst>
                      <a:ext uri="{FF2B5EF4-FFF2-40B4-BE49-F238E27FC236}">
                        <a16:creationId xmlns:a16="http://schemas.microsoft.com/office/drawing/2014/main" id="{B7DA3C6D-408F-4B0C-AD4E-6B04BF8130C9}"/>
                      </a:ext>
                    </a:extLst>
                  </p:cNvPr>
                  <p:cNvSpPr/>
                  <p:nvPr/>
                </p:nvSpPr>
                <p:spPr>
                  <a:xfrm>
                    <a:off x="2588971" y="4010801"/>
                    <a:ext cx="152366" cy="53108"/>
                  </a:xfrm>
                  <a:custGeom>
                    <a:avLst/>
                    <a:gdLst>
                      <a:gd name="connsiteX0" fmla="*/ 151188 w 152366"/>
                      <a:gd name="connsiteY0" fmla="*/ 53108 h 53108"/>
                      <a:gd name="connsiteX1" fmla="*/ 134161 w 152366"/>
                      <a:gd name="connsiteY1" fmla="*/ 40927 h 53108"/>
                      <a:gd name="connsiteX2" fmla="*/ 115301 w 152366"/>
                      <a:gd name="connsiteY2" fmla="*/ 33331 h 53108"/>
                      <a:gd name="connsiteX3" fmla="*/ 77013 w 152366"/>
                      <a:gd name="connsiteY3" fmla="*/ 20059 h 53108"/>
                      <a:gd name="connsiteX4" fmla="*/ 38725 w 152366"/>
                      <a:gd name="connsiteY4" fmla="*/ 6874 h 53108"/>
                      <a:gd name="connsiteX5" fmla="*/ 19428 w 152366"/>
                      <a:gd name="connsiteY5" fmla="*/ 1635 h 53108"/>
                      <a:gd name="connsiteX6" fmla="*/ 0 w 152366"/>
                      <a:gd name="connsiteY6" fmla="*/ 238 h 53108"/>
                      <a:gd name="connsiteX7" fmla="*/ 19471 w 152366"/>
                      <a:gd name="connsiteY7" fmla="*/ 1329 h 53108"/>
                      <a:gd name="connsiteX8" fmla="*/ 38856 w 152366"/>
                      <a:gd name="connsiteY8" fmla="*/ 6306 h 53108"/>
                      <a:gd name="connsiteX9" fmla="*/ 77231 w 152366"/>
                      <a:gd name="connsiteY9" fmla="*/ 18924 h 53108"/>
                      <a:gd name="connsiteX10" fmla="*/ 115607 w 152366"/>
                      <a:gd name="connsiteY10" fmla="*/ 31628 h 53108"/>
                      <a:gd name="connsiteX11" fmla="*/ 134685 w 152366"/>
                      <a:gd name="connsiteY11" fmla="*/ 39006 h 53108"/>
                      <a:gd name="connsiteX12" fmla="*/ 152367 w 152366"/>
                      <a:gd name="connsiteY12" fmla="*/ 51362 h 53108"/>
                      <a:gd name="connsiteX13" fmla="*/ 151188 w 152366"/>
                      <a:gd name="connsiteY13" fmla="*/ 53108 h 5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366" h="53108">
                        <a:moveTo>
                          <a:pt x="151188" y="53108"/>
                        </a:moveTo>
                        <a:cubicBezTo>
                          <a:pt x="146167" y="47913"/>
                          <a:pt x="140274" y="43983"/>
                          <a:pt x="134161" y="40927"/>
                        </a:cubicBezTo>
                        <a:cubicBezTo>
                          <a:pt x="128049" y="37871"/>
                          <a:pt x="121675" y="35557"/>
                          <a:pt x="115301" y="33331"/>
                        </a:cubicBezTo>
                        <a:lnTo>
                          <a:pt x="77013" y="20059"/>
                        </a:lnTo>
                        <a:cubicBezTo>
                          <a:pt x="64265" y="15649"/>
                          <a:pt x="51517" y="11153"/>
                          <a:pt x="38725" y="6874"/>
                        </a:cubicBezTo>
                        <a:cubicBezTo>
                          <a:pt x="32351" y="4778"/>
                          <a:pt x="25889" y="2858"/>
                          <a:pt x="19428" y="1635"/>
                        </a:cubicBezTo>
                        <a:cubicBezTo>
                          <a:pt x="12966" y="369"/>
                          <a:pt x="6418" y="-199"/>
                          <a:pt x="0" y="238"/>
                        </a:cubicBezTo>
                        <a:cubicBezTo>
                          <a:pt x="6418" y="-330"/>
                          <a:pt x="12966" y="151"/>
                          <a:pt x="19471" y="1329"/>
                        </a:cubicBezTo>
                        <a:cubicBezTo>
                          <a:pt x="25977" y="2465"/>
                          <a:pt x="32438" y="4298"/>
                          <a:pt x="38856" y="6306"/>
                        </a:cubicBezTo>
                        <a:cubicBezTo>
                          <a:pt x="51691" y="10410"/>
                          <a:pt x="64439" y="14733"/>
                          <a:pt x="77231" y="18924"/>
                        </a:cubicBezTo>
                        <a:lnTo>
                          <a:pt x="115607" y="31628"/>
                        </a:lnTo>
                        <a:cubicBezTo>
                          <a:pt x="122024" y="33767"/>
                          <a:pt x="128442" y="35994"/>
                          <a:pt x="134685" y="39006"/>
                        </a:cubicBezTo>
                        <a:cubicBezTo>
                          <a:pt x="140929" y="42019"/>
                          <a:pt x="147084" y="45948"/>
                          <a:pt x="152367" y="51362"/>
                        </a:cubicBezTo>
                        <a:lnTo>
                          <a:pt x="151188" y="53108"/>
                        </a:lnTo>
                        <a:close/>
                      </a:path>
                    </a:pathLst>
                  </a:custGeom>
                  <a:solidFill>
                    <a:srgbClr val="A0BDAB"/>
                  </a:solidFill>
                  <a:ln w="4365" cap="flat">
                    <a:noFill/>
                    <a:prstDash val="solid"/>
                    <a:miter/>
                  </a:ln>
                </p:spPr>
                <p:txBody>
                  <a:bodyPr rtlCol="0" anchor="ctr"/>
                  <a:lstStyle/>
                  <a:p>
                    <a:endParaRPr lang="th-TH"/>
                  </a:p>
                </p:txBody>
              </p:sp>
              <p:sp>
                <p:nvSpPr>
                  <p:cNvPr id="591" name="Freeform: Shape 590">
                    <a:extLst>
                      <a:ext uri="{FF2B5EF4-FFF2-40B4-BE49-F238E27FC236}">
                        <a16:creationId xmlns:a16="http://schemas.microsoft.com/office/drawing/2014/main" id="{94A97096-BF90-4FD9-93B4-06F93643915C}"/>
                      </a:ext>
                    </a:extLst>
                  </p:cNvPr>
                  <p:cNvSpPr/>
                  <p:nvPr/>
                </p:nvSpPr>
                <p:spPr>
                  <a:xfrm>
                    <a:off x="2463148" y="4040508"/>
                    <a:ext cx="195937" cy="68892"/>
                  </a:xfrm>
                  <a:custGeom>
                    <a:avLst/>
                    <a:gdLst>
                      <a:gd name="connsiteX0" fmla="*/ 195152 w 195937"/>
                      <a:gd name="connsiteY0" fmla="*/ 68893 h 68892"/>
                      <a:gd name="connsiteX1" fmla="*/ 148525 w 195937"/>
                      <a:gd name="connsiteY1" fmla="*/ 41912 h 68892"/>
                      <a:gd name="connsiteX2" fmla="*/ 124295 w 195937"/>
                      <a:gd name="connsiteY2" fmla="*/ 32001 h 68892"/>
                      <a:gd name="connsiteX3" fmla="*/ 99410 w 195937"/>
                      <a:gd name="connsiteY3" fmla="*/ 26501 h 68892"/>
                      <a:gd name="connsiteX4" fmla="*/ 86880 w 195937"/>
                      <a:gd name="connsiteY4" fmla="*/ 24798 h 68892"/>
                      <a:gd name="connsiteX5" fmla="*/ 74350 w 195937"/>
                      <a:gd name="connsiteY5" fmla="*/ 22353 h 68892"/>
                      <a:gd name="connsiteX6" fmla="*/ 49508 w 195937"/>
                      <a:gd name="connsiteY6" fmla="*/ 15280 h 68892"/>
                      <a:gd name="connsiteX7" fmla="*/ 0 w 195937"/>
                      <a:gd name="connsiteY7" fmla="*/ 0 h 68892"/>
                      <a:gd name="connsiteX8" fmla="*/ 49596 w 195937"/>
                      <a:gd name="connsiteY8" fmla="*/ 14713 h 68892"/>
                      <a:gd name="connsiteX9" fmla="*/ 74437 w 195937"/>
                      <a:gd name="connsiteY9" fmla="*/ 21480 h 68892"/>
                      <a:gd name="connsiteX10" fmla="*/ 86923 w 195937"/>
                      <a:gd name="connsiteY10" fmla="*/ 23794 h 68892"/>
                      <a:gd name="connsiteX11" fmla="*/ 99453 w 195937"/>
                      <a:gd name="connsiteY11" fmla="*/ 25365 h 68892"/>
                      <a:gd name="connsiteX12" fmla="*/ 124513 w 195937"/>
                      <a:gd name="connsiteY12" fmla="*/ 30604 h 68892"/>
                      <a:gd name="connsiteX13" fmla="*/ 149005 w 195937"/>
                      <a:gd name="connsiteY13" fmla="*/ 40297 h 68892"/>
                      <a:gd name="connsiteX14" fmla="*/ 195938 w 195937"/>
                      <a:gd name="connsiteY14" fmla="*/ 66841 h 68892"/>
                      <a:gd name="connsiteX15" fmla="*/ 195152 w 195937"/>
                      <a:gd name="connsiteY15" fmla="*/ 68893 h 6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937" h="68892">
                        <a:moveTo>
                          <a:pt x="195152" y="68893"/>
                        </a:moveTo>
                        <a:cubicBezTo>
                          <a:pt x="179828" y="59288"/>
                          <a:pt x="164460" y="49683"/>
                          <a:pt x="148525" y="41912"/>
                        </a:cubicBezTo>
                        <a:cubicBezTo>
                          <a:pt x="140579" y="38026"/>
                          <a:pt x="132503" y="34621"/>
                          <a:pt x="124295" y="32001"/>
                        </a:cubicBezTo>
                        <a:cubicBezTo>
                          <a:pt x="116087" y="29382"/>
                          <a:pt x="107792" y="27548"/>
                          <a:pt x="99410" y="26501"/>
                        </a:cubicBezTo>
                        <a:cubicBezTo>
                          <a:pt x="95218" y="25933"/>
                          <a:pt x="91027" y="25453"/>
                          <a:pt x="86880" y="24798"/>
                        </a:cubicBezTo>
                        <a:cubicBezTo>
                          <a:pt x="82689" y="24143"/>
                          <a:pt x="78497" y="23314"/>
                          <a:pt x="74350" y="22353"/>
                        </a:cubicBezTo>
                        <a:cubicBezTo>
                          <a:pt x="66011" y="20388"/>
                          <a:pt x="57760" y="17813"/>
                          <a:pt x="49508" y="15280"/>
                        </a:cubicBezTo>
                        <a:lnTo>
                          <a:pt x="0" y="0"/>
                        </a:lnTo>
                        <a:lnTo>
                          <a:pt x="49596" y="14713"/>
                        </a:lnTo>
                        <a:cubicBezTo>
                          <a:pt x="57847" y="17158"/>
                          <a:pt x="66142" y="19603"/>
                          <a:pt x="74437" y="21480"/>
                        </a:cubicBezTo>
                        <a:cubicBezTo>
                          <a:pt x="78585" y="22440"/>
                          <a:pt x="82776" y="23183"/>
                          <a:pt x="86923" y="23794"/>
                        </a:cubicBezTo>
                        <a:cubicBezTo>
                          <a:pt x="91115" y="24405"/>
                          <a:pt x="95262" y="24841"/>
                          <a:pt x="99453" y="25365"/>
                        </a:cubicBezTo>
                        <a:cubicBezTo>
                          <a:pt x="107836" y="26326"/>
                          <a:pt x="116262" y="28029"/>
                          <a:pt x="124513" y="30604"/>
                        </a:cubicBezTo>
                        <a:cubicBezTo>
                          <a:pt x="132808" y="33137"/>
                          <a:pt x="140972" y="36455"/>
                          <a:pt x="149005" y="40297"/>
                        </a:cubicBezTo>
                        <a:cubicBezTo>
                          <a:pt x="165071" y="47937"/>
                          <a:pt x="180570" y="57367"/>
                          <a:pt x="195938" y="66841"/>
                        </a:cubicBezTo>
                        <a:lnTo>
                          <a:pt x="195152" y="68893"/>
                        </a:lnTo>
                        <a:close/>
                      </a:path>
                    </a:pathLst>
                  </a:custGeom>
                  <a:solidFill>
                    <a:srgbClr val="A0BDAB"/>
                  </a:solidFill>
                  <a:ln w="4365" cap="flat">
                    <a:noFill/>
                    <a:prstDash val="solid"/>
                    <a:miter/>
                  </a:ln>
                </p:spPr>
                <p:txBody>
                  <a:bodyPr rtlCol="0" anchor="ctr"/>
                  <a:lstStyle/>
                  <a:p>
                    <a:endParaRPr lang="th-TH"/>
                  </a:p>
                </p:txBody>
              </p:sp>
              <p:sp>
                <p:nvSpPr>
                  <p:cNvPr id="592" name="Freeform: Shape 591">
                    <a:extLst>
                      <a:ext uri="{FF2B5EF4-FFF2-40B4-BE49-F238E27FC236}">
                        <a16:creationId xmlns:a16="http://schemas.microsoft.com/office/drawing/2014/main" id="{A6CF8E07-73EC-49F9-AD49-1DD42938795B}"/>
                      </a:ext>
                    </a:extLst>
                  </p:cNvPr>
                  <p:cNvSpPr/>
                  <p:nvPr/>
                </p:nvSpPr>
                <p:spPr>
                  <a:xfrm>
                    <a:off x="2381726" y="4078142"/>
                    <a:ext cx="172886" cy="77493"/>
                  </a:xfrm>
                  <a:custGeom>
                    <a:avLst/>
                    <a:gdLst>
                      <a:gd name="connsiteX0" fmla="*/ 171707 w 172886"/>
                      <a:gd name="connsiteY0" fmla="*/ 77493 h 77493"/>
                      <a:gd name="connsiteX1" fmla="*/ 152323 w 172886"/>
                      <a:gd name="connsiteY1" fmla="*/ 62038 h 77493"/>
                      <a:gd name="connsiteX2" fmla="*/ 147259 w 172886"/>
                      <a:gd name="connsiteY2" fmla="*/ 58633 h 77493"/>
                      <a:gd name="connsiteX3" fmla="*/ 142151 w 172886"/>
                      <a:gd name="connsiteY3" fmla="*/ 55359 h 77493"/>
                      <a:gd name="connsiteX4" fmla="*/ 136956 w 172886"/>
                      <a:gd name="connsiteY4" fmla="*/ 52215 h 77493"/>
                      <a:gd name="connsiteX5" fmla="*/ 131717 w 172886"/>
                      <a:gd name="connsiteY5" fmla="*/ 49290 h 77493"/>
                      <a:gd name="connsiteX6" fmla="*/ 110324 w 172886"/>
                      <a:gd name="connsiteY6" fmla="*/ 38768 h 77493"/>
                      <a:gd name="connsiteX7" fmla="*/ 99453 w 172886"/>
                      <a:gd name="connsiteY7" fmla="*/ 34141 h 77493"/>
                      <a:gd name="connsiteX8" fmla="*/ 88495 w 172886"/>
                      <a:gd name="connsiteY8" fmla="*/ 29906 h 77493"/>
                      <a:gd name="connsiteX9" fmla="*/ 44313 w 172886"/>
                      <a:gd name="connsiteY9" fmla="*/ 14713 h 77493"/>
                      <a:gd name="connsiteX10" fmla="*/ 0 w 172886"/>
                      <a:gd name="connsiteY10" fmla="*/ 0 h 77493"/>
                      <a:gd name="connsiteX11" fmla="*/ 44400 w 172886"/>
                      <a:gd name="connsiteY11" fmla="*/ 14145 h 77493"/>
                      <a:gd name="connsiteX12" fmla="*/ 88713 w 172886"/>
                      <a:gd name="connsiteY12" fmla="*/ 28814 h 77493"/>
                      <a:gd name="connsiteX13" fmla="*/ 99715 w 172886"/>
                      <a:gd name="connsiteY13" fmla="*/ 32918 h 77493"/>
                      <a:gd name="connsiteX14" fmla="*/ 110673 w 172886"/>
                      <a:gd name="connsiteY14" fmla="*/ 37415 h 77493"/>
                      <a:gd name="connsiteX15" fmla="*/ 132241 w 172886"/>
                      <a:gd name="connsiteY15" fmla="*/ 47718 h 77493"/>
                      <a:gd name="connsiteX16" fmla="*/ 137567 w 172886"/>
                      <a:gd name="connsiteY16" fmla="*/ 50600 h 77493"/>
                      <a:gd name="connsiteX17" fmla="*/ 142806 w 172886"/>
                      <a:gd name="connsiteY17" fmla="*/ 53699 h 77493"/>
                      <a:gd name="connsiteX18" fmla="*/ 148001 w 172886"/>
                      <a:gd name="connsiteY18" fmla="*/ 56930 h 77493"/>
                      <a:gd name="connsiteX19" fmla="*/ 153153 w 172886"/>
                      <a:gd name="connsiteY19" fmla="*/ 60292 h 77493"/>
                      <a:gd name="connsiteX20" fmla="*/ 172886 w 172886"/>
                      <a:gd name="connsiteY20" fmla="*/ 75660 h 77493"/>
                      <a:gd name="connsiteX21" fmla="*/ 171707 w 172886"/>
                      <a:gd name="connsiteY21" fmla="*/ 77493 h 77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886" h="77493">
                        <a:moveTo>
                          <a:pt x="171707" y="77493"/>
                        </a:moveTo>
                        <a:cubicBezTo>
                          <a:pt x="165464" y="71949"/>
                          <a:pt x="159047" y="66710"/>
                          <a:pt x="152323" y="62038"/>
                        </a:cubicBezTo>
                        <a:cubicBezTo>
                          <a:pt x="150664" y="60816"/>
                          <a:pt x="148962" y="59768"/>
                          <a:pt x="147259" y="58633"/>
                        </a:cubicBezTo>
                        <a:cubicBezTo>
                          <a:pt x="145556" y="57498"/>
                          <a:pt x="143854" y="56363"/>
                          <a:pt x="142151" y="55359"/>
                        </a:cubicBezTo>
                        <a:lnTo>
                          <a:pt x="136956" y="52215"/>
                        </a:lnTo>
                        <a:lnTo>
                          <a:pt x="131717" y="49290"/>
                        </a:lnTo>
                        <a:cubicBezTo>
                          <a:pt x="124688" y="45448"/>
                          <a:pt x="117528" y="41912"/>
                          <a:pt x="110324" y="38768"/>
                        </a:cubicBezTo>
                        <a:cubicBezTo>
                          <a:pt x="106744" y="37109"/>
                          <a:pt x="103077" y="35669"/>
                          <a:pt x="99453" y="34141"/>
                        </a:cubicBezTo>
                        <a:cubicBezTo>
                          <a:pt x="95786" y="32700"/>
                          <a:pt x="92162" y="31216"/>
                          <a:pt x="88495" y="29906"/>
                        </a:cubicBezTo>
                        <a:cubicBezTo>
                          <a:pt x="73826" y="24405"/>
                          <a:pt x="59069" y="19602"/>
                          <a:pt x="44313" y="14713"/>
                        </a:cubicBezTo>
                        <a:lnTo>
                          <a:pt x="0" y="0"/>
                        </a:lnTo>
                        <a:lnTo>
                          <a:pt x="44400" y="14145"/>
                        </a:lnTo>
                        <a:cubicBezTo>
                          <a:pt x="59200" y="18860"/>
                          <a:pt x="74001" y="23488"/>
                          <a:pt x="88713" y="28814"/>
                        </a:cubicBezTo>
                        <a:cubicBezTo>
                          <a:pt x="92381" y="30124"/>
                          <a:pt x="96048" y="31565"/>
                          <a:pt x="99715" y="32918"/>
                        </a:cubicBezTo>
                        <a:cubicBezTo>
                          <a:pt x="103382" y="34403"/>
                          <a:pt x="107050" y="35800"/>
                          <a:pt x="110673" y="37415"/>
                        </a:cubicBezTo>
                        <a:cubicBezTo>
                          <a:pt x="117964" y="40471"/>
                          <a:pt x="125124" y="43964"/>
                          <a:pt x="132241" y="47718"/>
                        </a:cubicBezTo>
                        <a:lnTo>
                          <a:pt x="137567" y="50600"/>
                        </a:lnTo>
                        <a:lnTo>
                          <a:pt x="142806" y="53699"/>
                        </a:lnTo>
                        <a:cubicBezTo>
                          <a:pt x="144552" y="54704"/>
                          <a:pt x="146299" y="55795"/>
                          <a:pt x="148001" y="56930"/>
                        </a:cubicBezTo>
                        <a:cubicBezTo>
                          <a:pt x="149704" y="58065"/>
                          <a:pt x="151450" y="59113"/>
                          <a:pt x="153153" y="60292"/>
                        </a:cubicBezTo>
                        <a:cubicBezTo>
                          <a:pt x="159963" y="64920"/>
                          <a:pt x="166512" y="70115"/>
                          <a:pt x="172886" y="75660"/>
                        </a:cubicBezTo>
                        <a:lnTo>
                          <a:pt x="171707" y="77493"/>
                        </a:lnTo>
                        <a:close/>
                      </a:path>
                    </a:pathLst>
                  </a:custGeom>
                  <a:solidFill>
                    <a:srgbClr val="A0BDAB"/>
                  </a:solidFill>
                  <a:ln w="4365" cap="flat">
                    <a:noFill/>
                    <a:prstDash val="solid"/>
                    <a:miter/>
                  </a:ln>
                </p:spPr>
                <p:txBody>
                  <a:bodyPr rtlCol="0" anchor="ctr"/>
                  <a:lstStyle/>
                  <a:p>
                    <a:endParaRPr lang="th-TH"/>
                  </a:p>
                </p:txBody>
              </p:sp>
              <p:sp>
                <p:nvSpPr>
                  <p:cNvPr id="593" name="Freeform: Shape 592">
                    <a:extLst>
                      <a:ext uri="{FF2B5EF4-FFF2-40B4-BE49-F238E27FC236}">
                        <a16:creationId xmlns:a16="http://schemas.microsoft.com/office/drawing/2014/main" id="{27CE0308-E231-489C-8FAF-B5E6D4B3C249}"/>
                      </a:ext>
                    </a:extLst>
                  </p:cNvPr>
                  <p:cNvSpPr/>
                  <p:nvPr/>
                </p:nvSpPr>
                <p:spPr>
                  <a:xfrm>
                    <a:off x="2316544" y="4113374"/>
                    <a:ext cx="168127" cy="68892"/>
                  </a:xfrm>
                  <a:custGeom>
                    <a:avLst/>
                    <a:gdLst>
                      <a:gd name="connsiteX0" fmla="*/ 167516 w 168127"/>
                      <a:gd name="connsiteY0" fmla="*/ 68893 h 68892"/>
                      <a:gd name="connsiteX1" fmla="*/ 125997 w 168127"/>
                      <a:gd name="connsiteY1" fmla="*/ 50294 h 68892"/>
                      <a:gd name="connsiteX2" fmla="*/ 83998 w 168127"/>
                      <a:gd name="connsiteY2" fmla="*/ 33486 h 68892"/>
                      <a:gd name="connsiteX3" fmla="*/ 0 w 168127"/>
                      <a:gd name="connsiteY3" fmla="*/ 0 h 68892"/>
                      <a:gd name="connsiteX4" fmla="*/ 84260 w 168127"/>
                      <a:gd name="connsiteY4" fmla="*/ 32351 h 68892"/>
                      <a:gd name="connsiteX5" fmla="*/ 126390 w 168127"/>
                      <a:gd name="connsiteY5" fmla="*/ 48635 h 68892"/>
                      <a:gd name="connsiteX6" fmla="*/ 168128 w 168127"/>
                      <a:gd name="connsiteY6" fmla="*/ 66753 h 68892"/>
                      <a:gd name="connsiteX7" fmla="*/ 167516 w 168127"/>
                      <a:gd name="connsiteY7" fmla="*/ 68893 h 6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27" h="68892">
                        <a:moveTo>
                          <a:pt x="167516" y="68893"/>
                        </a:moveTo>
                        <a:cubicBezTo>
                          <a:pt x="153851" y="62082"/>
                          <a:pt x="139968" y="56013"/>
                          <a:pt x="125997" y="50294"/>
                        </a:cubicBezTo>
                        <a:cubicBezTo>
                          <a:pt x="112027" y="44575"/>
                          <a:pt x="98013" y="39074"/>
                          <a:pt x="83998" y="33486"/>
                        </a:cubicBezTo>
                        <a:lnTo>
                          <a:pt x="0" y="0"/>
                        </a:lnTo>
                        <a:lnTo>
                          <a:pt x="84260" y="32351"/>
                        </a:lnTo>
                        <a:cubicBezTo>
                          <a:pt x="98318" y="37764"/>
                          <a:pt x="112332" y="43091"/>
                          <a:pt x="126390" y="48635"/>
                        </a:cubicBezTo>
                        <a:cubicBezTo>
                          <a:pt x="140405" y="54180"/>
                          <a:pt x="154375" y="60074"/>
                          <a:pt x="168128" y="66753"/>
                        </a:cubicBezTo>
                        <a:lnTo>
                          <a:pt x="167516" y="68893"/>
                        </a:lnTo>
                        <a:close/>
                      </a:path>
                    </a:pathLst>
                  </a:custGeom>
                  <a:solidFill>
                    <a:srgbClr val="A0BDAB"/>
                  </a:solidFill>
                  <a:ln w="4365" cap="flat">
                    <a:noFill/>
                    <a:prstDash val="solid"/>
                    <a:miter/>
                  </a:ln>
                </p:spPr>
                <p:txBody>
                  <a:bodyPr rtlCol="0" anchor="ctr"/>
                  <a:lstStyle/>
                  <a:p>
                    <a:endParaRPr lang="th-TH"/>
                  </a:p>
                </p:txBody>
              </p:sp>
              <p:sp>
                <p:nvSpPr>
                  <p:cNvPr id="594" name="Freeform: Shape 593">
                    <a:extLst>
                      <a:ext uri="{FF2B5EF4-FFF2-40B4-BE49-F238E27FC236}">
                        <a16:creationId xmlns:a16="http://schemas.microsoft.com/office/drawing/2014/main" id="{4D5C82E8-78EE-4D3F-A09D-61A9F505B738}"/>
                      </a:ext>
                    </a:extLst>
                  </p:cNvPr>
                  <p:cNvSpPr/>
                  <p:nvPr/>
                </p:nvSpPr>
                <p:spPr>
                  <a:xfrm>
                    <a:off x="2265595" y="4146510"/>
                    <a:ext cx="130930" cy="61601"/>
                  </a:xfrm>
                  <a:custGeom>
                    <a:avLst/>
                    <a:gdLst>
                      <a:gd name="connsiteX0" fmla="*/ 130101 w 130930"/>
                      <a:gd name="connsiteY0" fmla="*/ 61602 h 61601"/>
                      <a:gd name="connsiteX1" fmla="*/ 0 w 130930"/>
                      <a:gd name="connsiteY1" fmla="*/ 0 h 61601"/>
                      <a:gd name="connsiteX2" fmla="*/ 130931 w 130930"/>
                      <a:gd name="connsiteY2" fmla="*/ 59550 h 61601"/>
                      <a:gd name="connsiteX3" fmla="*/ 130101 w 130930"/>
                      <a:gd name="connsiteY3" fmla="*/ 61602 h 61601"/>
                    </a:gdLst>
                    <a:ahLst/>
                    <a:cxnLst>
                      <a:cxn ang="0">
                        <a:pos x="connsiteX0" y="connsiteY0"/>
                      </a:cxn>
                      <a:cxn ang="0">
                        <a:pos x="connsiteX1" y="connsiteY1"/>
                      </a:cxn>
                      <a:cxn ang="0">
                        <a:pos x="connsiteX2" y="connsiteY2"/>
                      </a:cxn>
                      <a:cxn ang="0">
                        <a:pos x="connsiteX3" y="connsiteY3"/>
                      </a:cxn>
                    </a:cxnLst>
                    <a:rect l="l" t="t" r="r" b="b"/>
                    <a:pathLst>
                      <a:path w="130930" h="61601">
                        <a:moveTo>
                          <a:pt x="130101" y="61602"/>
                        </a:moveTo>
                        <a:cubicBezTo>
                          <a:pt x="88801" y="34490"/>
                          <a:pt x="44924" y="13709"/>
                          <a:pt x="0" y="0"/>
                        </a:cubicBezTo>
                        <a:cubicBezTo>
                          <a:pt x="45012" y="12923"/>
                          <a:pt x="89194" y="33049"/>
                          <a:pt x="130931" y="59550"/>
                        </a:cubicBezTo>
                        <a:lnTo>
                          <a:pt x="130101" y="61602"/>
                        </a:lnTo>
                        <a:close/>
                      </a:path>
                    </a:pathLst>
                  </a:custGeom>
                  <a:solidFill>
                    <a:srgbClr val="A0BDAB"/>
                  </a:solidFill>
                  <a:ln w="4365" cap="flat">
                    <a:noFill/>
                    <a:prstDash val="solid"/>
                    <a:miter/>
                  </a:ln>
                </p:spPr>
                <p:txBody>
                  <a:bodyPr rtlCol="0" anchor="ctr"/>
                  <a:lstStyle/>
                  <a:p>
                    <a:endParaRPr lang="th-TH"/>
                  </a:p>
                </p:txBody>
              </p:sp>
              <p:sp>
                <p:nvSpPr>
                  <p:cNvPr id="595" name="Freeform: Shape 594">
                    <a:extLst>
                      <a:ext uri="{FF2B5EF4-FFF2-40B4-BE49-F238E27FC236}">
                        <a16:creationId xmlns:a16="http://schemas.microsoft.com/office/drawing/2014/main" id="{73F11F0C-38B9-441E-B4F2-3B4F2A1DDFA7}"/>
                      </a:ext>
                    </a:extLst>
                  </p:cNvPr>
                  <p:cNvSpPr/>
                  <p:nvPr/>
                </p:nvSpPr>
                <p:spPr>
                  <a:xfrm>
                    <a:off x="2201069" y="4201563"/>
                    <a:ext cx="102640" cy="32001"/>
                  </a:xfrm>
                  <a:custGeom>
                    <a:avLst/>
                    <a:gdLst>
                      <a:gd name="connsiteX0" fmla="*/ 101898 w 102640"/>
                      <a:gd name="connsiteY0" fmla="*/ 32001 h 32001"/>
                      <a:gd name="connsiteX1" fmla="*/ 0 w 102640"/>
                      <a:gd name="connsiteY1" fmla="*/ 0 h 32001"/>
                      <a:gd name="connsiteX2" fmla="*/ 102640 w 102640"/>
                      <a:gd name="connsiteY2" fmla="*/ 29906 h 32001"/>
                      <a:gd name="connsiteX3" fmla="*/ 101898 w 102640"/>
                      <a:gd name="connsiteY3" fmla="*/ 32001 h 32001"/>
                    </a:gdLst>
                    <a:ahLst/>
                    <a:cxnLst>
                      <a:cxn ang="0">
                        <a:pos x="connsiteX0" y="connsiteY0"/>
                      </a:cxn>
                      <a:cxn ang="0">
                        <a:pos x="connsiteX1" y="connsiteY1"/>
                      </a:cxn>
                      <a:cxn ang="0">
                        <a:pos x="connsiteX2" y="connsiteY2"/>
                      </a:cxn>
                      <a:cxn ang="0">
                        <a:pos x="connsiteX3" y="connsiteY3"/>
                      </a:cxn>
                    </a:cxnLst>
                    <a:rect l="l" t="t" r="r" b="b"/>
                    <a:pathLst>
                      <a:path w="102640" h="32001">
                        <a:moveTo>
                          <a:pt x="101898" y="32001"/>
                        </a:moveTo>
                        <a:cubicBezTo>
                          <a:pt x="69984" y="12268"/>
                          <a:pt x="34796" y="1222"/>
                          <a:pt x="0" y="0"/>
                        </a:cubicBezTo>
                        <a:cubicBezTo>
                          <a:pt x="34708" y="393"/>
                          <a:pt x="70202" y="10696"/>
                          <a:pt x="102640" y="29906"/>
                        </a:cubicBezTo>
                        <a:lnTo>
                          <a:pt x="101898" y="32001"/>
                        </a:lnTo>
                        <a:close/>
                      </a:path>
                    </a:pathLst>
                  </a:custGeom>
                  <a:solidFill>
                    <a:srgbClr val="A0BDAB"/>
                  </a:solidFill>
                  <a:ln w="4365" cap="flat">
                    <a:noFill/>
                    <a:prstDash val="solid"/>
                    <a:miter/>
                  </a:ln>
                </p:spPr>
                <p:txBody>
                  <a:bodyPr rtlCol="0" anchor="ctr"/>
                  <a:lstStyle/>
                  <a:p>
                    <a:endParaRPr lang="th-TH"/>
                  </a:p>
                </p:txBody>
              </p:sp>
            </p:grpSp>
          </p:grpSp>
          <p:pic>
            <p:nvPicPr>
              <p:cNvPr id="460" name="Picture 459">
                <a:extLst>
                  <a:ext uri="{FF2B5EF4-FFF2-40B4-BE49-F238E27FC236}">
                    <a16:creationId xmlns:a16="http://schemas.microsoft.com/office/drawing/2014/main" id="{C21FC708-6B58-405B-81FA-0DA6B1C5EC77}"/>
                  </a:ext>
                </a:extLst>
              </p:cNvPr>
              <p:cNvPicPr>
                <a:picLocks noChangeAspect="1"/>
              </p:cNvPicPr>
              <p:nvPr/>
            </p:nvPicPr>
            <p:blipFill>
              <a:blip r:embed="rId47"/>
              <a:stretch>
                <a:fillRect/>
              </a:stretch>
            </p:blipFill>
            <p:spPr>
              <a:xfrm>
                <a:off x="3347030" y="4513180"/>
                <a:ext cx="91682" cy="48023"/>
              </a:xfrm>
              <a:custGeom>
                <a:avLst/>
                <a:gdLst>
                  <a:gd name="connsiteX0" fmla="*/ 448 w 91682"/>
                  <a:gd name="connsiteY0" fmla="*/ 328 h 48023"/>
                  <a:gd name="connsiteX1" fmla="*/ 92130 w 91682"/>
                  <a:gd name="connsiteY1" fmla="*/ 328 h 48023"/>
                  <a:gd name="connsiteX2" fmla="*/ 92130 w 91682"/>
                  <a:gd name="connsiteY2" fmla="*/ 48352 h 48023"/>
                  <a:gd name="connsiteX3" fmla="*/ 448 w 91682"/>
                  <a:gd name="connsiteY3" fmla="*/ 48352 h 48023"/>
                </a:gdLst>
                <a:ahLst/>
                <a:cxnLst>
                  <a:cxn ang="0">
                    <a:pos x="connsiteX0" y="connsiteY0"/>
                  </a:cxn>
                  <a:cxn ang="0">
                    <a:pos x="connsiteX1" y="connsiteY1"/>
                  </a:cxn>
                  <a:cxn ang="0">
                    <a:pos x="connsiteX2" y="connsiteY2"/>
                  </a:cxn>
                  <a:cxn ang="0">
                    <a:pos x="connsiteX3" y="connsiteY3"/>
                  </a:cxn>
                </a:cxnLst>
                <a:rect l="l" t="t" r="r" b="b"/>
                <a:pathLst>
                  <a:path w="91682" h="48023">
                    <a:moveTo>
                      <a:pt x="448" y="328"/>
                    </a:moveTo>
                    <a:lnTo>
                      <a:pt x="92130" y="328"/>
                    </a:lnTo>
                    <a:lnTo>
                      <a:pt x="92130" y="48352"/>
                    </a:lnTo>
                    <a:lnTo>
                      <a:pt x="448" y="48352"/>
                    </a:lnTo>
                    <a:close/>
                  </a:path>
                </a:pathLst>
              </a:custGeom>
            </p:spPr>
          </p:pic>
          <p:pic>
            <p:nvPicPr>
              <p:cNvPr id="461" name="Picture 460">
                <a:extLst>
                  <a:ext uri="{FF2B5EF4-FFF2-40B4-BE49-F238E27FC236}">
                    <a16:creationId xmlns:a16="http://schemas.microsoft.com/office/drawing/2014/main" id="{61F5C1F5-5DF0-4D00-AD98-A77754C079F8}"/>
                  </a:ext>
                </a:extLst>
              </p:cNvPr>
              <p:cNvPicPr>
                <a:picLocks noChangeAspect="1"/>
              </p:cNvPicPr>
              <p:nvPr/>
            </p:nvPicPr>
            <p:blipFill>
              <a:blip r:embed="rId48"/>
              <a:stretch>
                <a:fillRect/>
              </a:stretch>
            </p:blipFill>
            <p:spPr>
              <a:xfrm>
                <a:off x="3045789" y="4277426"/>
                <a:ext cx="91682" cy="48023"/>
              </a:xfrm>
              <a:custGeom>
                <a:avLst/>
                <a:gdLst>
                  <a:gd name="connsiteX0" fmla="*/ 379 w 91682"/>
                  <a:gd name="connsiteY0" fmla="*/ 274 h 48023"/>
                  <a:gd name="connsiteX1" fmla="*/ 92061 w 91682"/>
                  <a:gd name="connsiteY1" fmla="*/ 274 h 48023"/>
                  <a:gd name="connsiteX2" fmla="*/ 92061 w 91682"/>
                  <a:gd name="connsiteY2" fmla="*/ 48298 h 48023"/>
                  <a:gd name="connsiteX3" fmla="*/ 379 w 91682"/>
                  <a:gd name="connsiteY3" fmla="*/ 48298 h 48023"/>
                </a:gdLst>
                <a:ahLst/>
                <a:cxnLst>
                  <a:cxn ang="0">
                    <a:pos x="connsiteX0" y="connsiteY0"/>
                  </a:cxn>
                  <a:cxn ang="0">
                    <a:pos x="connsiteX1" y="connsiteY1"/>
                  </a:cxn>
                  <a:cxn ang="0">
                    <a:pos x="connsiteX2" y="connsiteY2"/>
                  </a:cxn>
                  <a:cxn ang="0">
                    <a:pos x="connsiteX3" y="connsiteY3"/>
                  </a:cxn>
                </a:cxnLst>
                <a:rect l="l" t="t" r="r" b="b"/>
                <a:pathLst>
                  <a:path w="91682" h="48023">
                    <a:moveTo>
                      <a:pt x="379" y="274"/>
                    </a:moveTo>
                    <a:lnTo>
                      <a:pt x="92061" y="274"/>
                    </a:lnTo>
                    <a:lnTo>
                      <a:pt x="92061" y="48298"/>
                    </a:lnTo>
                    <a:lnTo>
                      <a:pt x="379" y="48298"/>
                    </a:lnTo>
                    <a:close/>
                  </a:path>
                </a:pathLst>
              </a:custGeom>
            </p:spPr>
          </p:pic>
          <p:pic>
            <p:nvPicPr>
              <p:cNvPr id="462" name="Picture 461">
                <a:extLst>
                  <a:ext uri="{FF2B5EF4-FFF2-40B4-BE49-F238E27FC236}">
                    <a16:creationId xmlns:a16="http://schemas.microsoft.com/office/drawing/2014/main" id="{5C3E72F3-4AF5-4669-BCF9-0AA5EEF23D87}"/>
                  </a:ext>
                </a:extLst>
              </p:cNvPr>
              <p:cNvPicPr>
                <a:picLocks noChangeAspect="1"/>
              </p:cNvPicPr>
              <p:nvPr/>
            </p:nvPicPr>
            <p:blipFill>
              <a:blip r:embed="rId49"/>
              <a:stretch>
                <a:fillRect/>
              </a:stretch>
            </p:blipFill>
            <p:spPr>
              <a:xfrm>
                <a:off x="2757645" y="3998013"/>
                <a:ext cx="91682" cy="52389"/>
              </a:xfrm>
              <a:custGeom>
                <a:avLst/>
                <a:gdLst>
                  <a:gd name="connsiteX0" fmla="*/ 313 w 91682"/>
                  <a:gd name="connsiteY0" fmla="*/ 210 h 52389"/>
                  <a:gd name="connsiteX1" fmla="*/ 91995 w 91682"/>
                  <a:gd name="connsiteY1" fmla="*/ 210 h 52389"/>
                  <a:gd name="connsiteX2" fmla="*/ 91995 w 91682"/>
                  <a:gd name="connsiteY2" fmla="*/ 52600 h 52389"/>
                  <a:gd name="connsiteX3" fmla="*/ 313 w 91682"/>
                  <a:gd name="connsiteY3" fmla="*/ 52600 h 52389"/>
                </a:gdLst>
                <a:ahLst/>
                <a:cxnLst>
                  <a:cxn ang="0">
                    <a:pos x="connsiteX0" y="connsiteY0"/>
                  </a:cxn>
                  <a:cxn ang="0">
                    <a:pos x="connsiteX1" y="connsiteY1"/>
                  </a:cxn>
                  <a:cxn ang="0">
                    <a:pos x="connsiteX2" y="connsiteY2"/>
                  </a:cxn>
                  <a:cxn ang="0">
                    <a:pos x="connsiteX3" y="connsiteY3"/>
                  </a:cxn>
                </a:cxnLst>
                <a:rect l="l" t="t" r="r" b="b"/>
                <a:pathLst>
                  <a:path w="91682" h="52389">
                    <a:moveTo>
                      <a:pt x="313" y="210"/>
                    </a:moveTo>
                    <a:lnTo>
                      <a:pt x="91995" y="210"/>
                    </a:lnTo>
                    <a:lnTo>
                      <a:pt x="91995" y="52600"/>
                    </a:lnTo>
                    <a:lnTo>
                      <a:pt x="313" y="52600"/>
                    </a:lnTo>
                    <a:close/>
                  </a:path>
                </a:pathLst>
              </a:custGeom>
            </p:spPr>
          </p:pic>
          <p:pic>
            <p:nvPicPr>
              <p:cNvPr id="463" name="Picture 462">
                <a:extLst>
                  <a:ext uri="{FF2B5EF4-FFF2-40B4-BE49-F238E27FC236}">
                    <a16:creationId xmlns:a16="http://schemas.microsoft.com/office/drawing/2014/main" id="{8749B796-11BD-42C0-8BC7-1BAB24DC4E5C}"/>
                  </a:ext>
                </a:extLst>
              </p:cNvPr>
              <p:cNvPicPr>
                <a:picLocks noChangeAspect="1"/>
              </p:cNvPicPr>
              <p:nvPr/>
            </p:nvPicPr>
            <p:blipFill>
              <a:blip r:embed="rId50"/>
              <a:stretch>
                <a:fillRect/>
              </a:stretch>
            </p:blipFill>
            <p:spPr>
              <a:xfrm>
                <a:off x="2639768" y="3840844"/>
                <a:ext cx="78584" cy="65487"/>
              </a:xfrm>
              <a:custGeom>
                <a:avLst/>
                <a:gdLst>
                  <a:gd name="connsiteX0" fmla="*/ 286 w 78584"/>
                  <a:gd name="connsiteY0" fmla="*/ 174 h 65487"/>
                  <a:gd name="connsiteX1" fmla="*/ 78871 w 78584"/>
                  <a:gd name="connsiteY1" fmla="*/ 174 h 65487"/>
                  <a:gd name="connsiteX2" fmla="*/ 78871 w 78584"/>
                  <a:gd name="connsiteY2" fmla="*/ 65661 h 65487"/>
                  <a:gd name="connsiteX3" fmla="*/ 286 w 78584"/>
                  <a:gd name="connsiteY3" fmla="*/ 65661 h 65487"/>
                </a:gdLst>
                <a:ahLst/>
                <a:cxnLst>
                  <a:cxn ang="0">
                    <a:pos x="connsiteX0" y="connsiteY0"/>
                  </a:cxn>
                  <a:cxn ang="0">
                    <a:pos x="connsiteX1" y="connsiteY1"/>
                  </a:cxn>
                  <a:cxn ang="0">
                    <a:pos x="connsiteX2" y="connsiteY2"/>
                  </a:cxn>
                  <a:cxn ang="0">
                    <a:pos x="connsiteX3" y="connsiteY3"/>
                  </a:cxn>
                </a:cxnLst>
                <a:rect l="l" t="t" r="r" b="b"/>
                <a:pathLst>
                  <a:path w="78584" h="65487">
                    <a:moveTo>
                      <a:pt x="286" y="174"/>
                    </a:moveTo>
                    <a:lnTo>
                      <a:pt x="78871" y="174"/>
                    </a:lnTo>
                    <a:lnTo>
                      <a:pt x="78871" y="65661"/>
                    </a:lnTo>
                    <a:lnTo>
                      <a:pt x="286" y="65661"/>
                    </a:lnTo>
                    <a:close/>
                  </a:path>
                </a:pathLst>
              </a:custGeom>
            </p:spPr>
          </p:pic>
          <p:grpSp>
            <p:nvGrpSpPr>
              <p:cNvPr id="464" name="Graphic 2180">
                <a:extLst>
                  <a:ext uri="{FF2B5EF4-FFF2-40B4-BE49-F238E27FC236}">
                    <a16:creationId xmlns:a16="http://schemas.microsoft.com/office/drawing/2014/main" id="{3D1D6B08-DB7E-4548-B42D-A54FB92A9D4F}"/>
                  </a:ext>
                </a:extLst>
              </p:cNvPr>
              <p:cNvGrpSpPr/>
              <p:nvPr/>
            </p:nvGrpSpPr>
            <p:grpSpPr>
              <a:xfrm>
                <a:off x="2199235" y="4226877"/>
                <a:ext cx="874694" cy="467209"/>
                <a:chOff x="2199235" y="4226877"/>
                <a:chExt cx="874694" cy="467209"/>
              </a:xfrm>
            </p:grpSpPr>
            <p:grpSp>
              <p:nvGrpSpPr>
                <p:cNvPr id="561" name="Graphic 2180">
                  <a:extLst>
                    <a:ext uri="{FF2B5EF4-FFF2-40B4-BE49-F238E27FC236}">
                      <a16:creationId xmlns:a16="http://schemas.microsoft.com/office/drawing/2014/main" id="{66DC50CF-015D-41CB-87AB-F78B5EBF2D7D}"/>
                    </a:ext>
                  </a:extLst>
                </p:cNvPr>
                <p:cNvGrpSpPr/>
                <p:nvPr/>
              </p:nvGrpSpPr>
              <p:grpSpPr>
                <a:xfrm>
                  <a:off x="2199235" y="4226877"/>
                  <a:ext cx="874694" cy="467209"/>
                  <a:chOff x="2199235" y="4226877"/>
                  <a:chExt cx="874694" cy="467209"/>
                </a:xfrm>
                <a:solidFill>
                  <a:srgbClr val="FBFFFF"/>
                </a:solidFill>
              </p:grpSpPr>
              <p:sp>
                <p:nvSpPr>
                  <p:cNvPr id="578" name="Freeform: Shape 577">
                    <a:extLst>
                      <a:ext uri="{FF2B5EF4-FFF2-40B4-BE49-F238E27FC236}">
                        <a16:creationId xmlns:a16="http://schemas.microsoft.com/office/drawing/2014/main" id="{0FFB49BB-B12D-4225-905D-2870EF679472}"/>
                      </a:ext>
                    </a:extLst>
                  </p:cNvPr>
                  <p:cNvSpPr/>
                  <p:nvPr/>
                </p:nvSpPr>
                <p:spPr>
                  <a:xfrm>
                    <a:off x="2199235" y="4313765"/>
                    <a:ext cx="874694" cy="380321"/>
                  </a:xfrm>
                  <a:custGeom>
                    <a:avLst/>
                    <a:gdLst>
                      <a:gd name="connsiteX0" fmla="*/ 857228 w 874694"/>
                      <a:gd name="connsiteY0" fmla="*/ 0 h 380321"/>
                      <a:gd name="connsiteX1" fmla="*/ 873643 w 874694"/>
                      <a:gd name="connsiteY1" fmla="*/ 31521 h 380321"/>
                      <a:gd name="connsiteX2" fmla="*/ 709925 w 874694"/>
                      <a:gd name="connsiteY2" fmla="*/ 235317 h 380321"/>
                      <a:gd name="connsiteX3" fmla="*/ 381572 w 874694"/>
                      <a:gd name="connsiteY3" fmla="*/ 372142 h 380321"/>
                      <a:gd name="connsiteX4" fmla="*/ 168564 w 874694"/>
                      <a:gd name="connsiteY4" fmla="*/ 359568 h 380321"/>
                      <a:gd name="connsiteX5" fmla="*/ 0 w 874694"/>
                      <a:gd name="connsiteY5" fmla="*/ 293557 h 380321"/>
                      <a:gd name="connsiteX6" fmla="*/ 857228 w 874694"/>
                      <a:gd name="connsiteY6" fmla="*/ 0 h 38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694" h="380321">
                        <a:moveTo>
                          <a:pt x="857228" y="0"/>
                        </a:moveTo>
                        <a:cubicBezTo>
                          <a:pt x="857228" y="0"/>
                          <a:pt x="879755" y="6811"/>
                          <a:pt x="873643" y="31521"/>
                        </a:cubicBezTo>
                        <a:cubicBezTo>
                          <a:pt x="867531" y="56188"/>
                          <a:pt x="897437" y="124164"/>
                          <a:pt x="709925" y="235317"/>
                        </a:cubicBezTo>
                        <a:cubicBezTo>
                          <a:pt x="522457" y="346471"/>
                          <a:pt x="425885" y="358652"/>
                          <a:pt x="381572" y="372142"/>
                        </a:cubicBezTo>
                        <a:cubicBezTo>
                          <a:pt x="337259" y="385632"/>
                          <a:pt x="216151" y="383100"/>
                          <a:pt x="168564" y="359568"/>
                        </a:cubicBezTo>
                        <a:cubicBezTo>
                          <a:pt x="120977" y="336080"/>
                          <a:pt x="42872" y="282556"/>
                          <a:pt x="0" y="293557"/>
                        </a:cubicBezTo>
                        <a:cubicBezTo>
                          <a:pt x="0" y="293557"/>
                          <a:pt x="671462" y="28771"/>
                          <a:pt x="857228" y="0"/>
                        </a:cubicBezTo>
                        <a:close/>
                      </a:path>
                    </a:pathLst>
                  </a:custGeom>
                  <a:solidFill>
                    <a:srgbClr val="FBFFFF"/>
                  </a:solidFill>
                  <a:ln w="4365" cap="flat">
                    <a:noFill/>
                    <a:prstDash val="solid"/>
                    <a:miter/>
                  </a:ln>
                </p:spPr>
                <p:txBody>
                  <a:bodyPr rtlCol="0" anchor="ctr"/>
                  <a:lstStyle/>
                  <a:p>
                    <a:endParaRPr lang="th-TH"/>
                  </a:p>
                </p:txBody>
              </p:sp>
              <p:sp>
                <p:nvSpPr>
                  <p:cNvPr id="579" name="Freeform: Shape 578">
                    <a:extLst>
                      <a:ext uri="{FF2B5EF4-FFF2-40B4-BE49-F238E27FC236}">
                        <a16:creationId xmlns:a16="http://schemas.microsoft.com/office/drawing/2014/main" id="{322AD378-C8B4-49C7-B03B-07B602A544F9}"/>
                      </a:ext>
                    </a:extLst>
                  </p:cNvPr>
                  <p:cNvSpPr/>
                  <p:nvPr/>
                </p:nvSpPr>
                <p:spPr>
                  <a:xfrm>
                    <a:off x="2199235" y="4226877"/>
                    <a:ext cx="862396" cy="380445"/>
                  </a:xfrm>
                  <a:custGeom>
                    <a:avLst/>
                    <a:gdLst>
                      <a:gd name="connsiteX0" fmla="*/ 850024 w 862396"/>
                      <a:gd name="connsiteY0" fmla="*/ 99243 h 380445"/>
                      <a:gd name="connsiteX1" fmla="*/ 846532 w 862396"/>
                      <a:gd name="connsiteY1" fmla="*/ 37118 h 380445"/>
                      <a:gd name="connsiteX2" fmla="*/ 411085 w 862396"/>
                      <a:gd name="connsiteY2" fmla="*/ 48032 h 380445"/>
                      <a:gd name="connsiteX3" fmla="*/ 35843 w 862396"/>
                      <a:gd name="connsiteY3" fmla="*/ 293522 h 380445"/>
                      <a:gd name="connsiteX4" fmla="*/ 0 w 862396"/>
                      <a:gd name="connsiteY4" fmla="*/ 380445 h 380445"/>
                      <a:gd name="connsiteX5" fmla="*/ 850024 w 862396"/>
                      <a:gd name="connsiteY5" fmla="*/ 99243 h 38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2396" h="380445">
                        <a:moveTo>
                          <a:pt x="850024" y="99243"/>
                        </a:moveTo>
                        <a:cubicBezTo>
                          <a:pt x="850024" y="99243"/>
                          <a:pt x="880061" y="70516"/>
                          <a:pt x="846532" y="37118"/>
                        </a:cubicBezTo>
                        <a:cubicBezTo>
                          <a:pt x="813046" y="3675"/>
                          <a:pt x="685782" y="-30858"/>
                          <a:pt x="411085" y="48032"/>
                        </a:cubicBezTo>
                        <a:cubicBezTo>
                          <a:pt x="136388" y="126922"/>
                          <a:pt x="70028" y="183896"/>
                          <a:pt x="35843" y="293522"/>
                        </a:cubicBezTo>
                        <a:cubicBezTo>
                          <a:pt x="35843" y="293522"/>
                          <a:pt x="39904" y="366038"/>
                          <a:pt x="0" y="380445"/>
                        </a:cubicBezTo>
                        <a:cubicBezTo>
                          <a:pt x="0" y="380445"/>
                          <a:pt x="560920" y="259599"/>
                          <a:pt x="850024" y="99243"/>
                        </a:cubicBezTo>
                        <a:close/>
                      </a:path>
                    </a:pathLst>
                  </a:custGeom>
                  <a:solidFill>
                    <a:srgbClr val="FBFFFF"/>
                  </a:solidFill>
                  <a:ln w="4365" cap="flat">
                    <a:noFill/>
                    <a:prstDash val="solid"/>
                    <a:miter/>
                  </a:ln>
                </p:spPr>
                <p:txBody>
                  <a:bodyPr rtlCol="0" anchor="ctr"/>
                  <a:lstStyle/>
                  <a:p>
                    <a:endParaRPr lang="th-TH"/>
                  </a:p>
                </p:txBody>
              </p:sp>
            </p:grpSp>
            <p:grpSp>
              <p:nvGrpSpPr>
                <p:cNvPr id="562" name="Graphic 2180">
                  <a:extLst>
                    <a:ext uri="{FF2B5EF4-FFF2-40B4-BE49-F238E27FC236}">
                      <a16:creationId xmlns:a16="http://schemas.microsoft.com/office/drawing/2014/main" id="{E2FC2426-910F-4F83-9828-A736B8E8A898}"/>
                    </a:ext>
                  </a:extLst>
                </p:cNvPr>
                <p:cNvGrpSpPr/>
                <p:nvPr/>
              </p:nvGrpSpPr>
              <p:grpSpPr>
                <a:xfrm>
                  <a:off x="2203187" y="4233767"/>
                  <a:ext cx="864431" cy="458410"/>
                  <a:chOff x="2203187" y="4233767"/>
                  <a:chExt cx="864431" cy="458410"/>
                </a:xfrm>
                <a:solidFill>
                  <a:srgbClr val="A0BDAB"/>
                </a:solidFill>
              </p:grpSpPr>
              <p:pic>
                <p:nvPicPr>
                  <p:cNvPr id="563" name="Picture 562">
                    <a:extLst>
                      <a:ext uri="{FF2B5EF4-FFF2-40B4-BE49-F238E27FC236}">
                        <a16:creationId xmlns:a16="http://schemas.microsoft.com/office/drawing/2014/main" id="{05B7C6C7-7E8A-4C6B-AD0B-3B6D513C32B3}"/>
                      </a:ext>
                    </a:extLst>
                  </p:cNvPr>
                  <p:cNvPicPr>
                    <a:picLocks noChangeAspect="1"/>
                  </p:cNvPicPr>
                  <p:nvPr/>
                </p:nvPicPr>
                <p:blipFill>
                  <a:blip r:embed="rId51"/>
                  <a:stretch>
                    <a:fillRect/>
                  </a:stretch>
                </p:blipFill>
                <p:spPr>
                  <a:xfrm>
                    <a:off x="2203187" y="4316718"/>
                    <a:ext cx="864431" cy="375460"/>
                  </a:xfrm>
                  <a:custGeom>
                    <a:avLst/>
                    <a:gdLst>
                      <a:gd name="connsiteX0" fmla="*/ 186 w 864431"/>
                      <a:gd name="connsiteY0" fmla="*/ 283 h 375460"/>
                      <a:gd name="connsiteX1" fmla="*/ 864618 w 864431"/>
                      <a:gd name="connsiteY1" fmla="*/ 283 h 375460"/>
                      <a:gd name="connsiteX2" fmla="*/ 864618 w 864431"/>
                      <a:gd name="connsiteY2" fmla="*/ 375743 h 375460"/>
                      <a:gd name="connsiteX3" fmla="*/ 186 w 864431"/>
                      <a:gd name="connsiteY3" fmla="*/ 375743 h 375460"/>
                    </a:gdLst>
                    <a:ahLst/>
                    <a:cxnLst>
                      <a:cxn ang="0">
                        <a:pos x="connsiteX0" y="connsiteY0"/>
                      </a:cxn>
                      <a:cxn ang="0">
                        <a:pos x="connsiteX1" y="connsiteY1"/>
                      </a:cxn>
                      <a:cxn ang="0">
                        <a:pos x="connsiteX2" y="connsiteY2"/>
                      </a:cxn>
                      <a:cxn ang="0">
                        <a:pos x="connsiteX3" y="connsiteY3"/>
                      </a:cxn>
                    </a:cxnLst>
                    <a:rect l="l" t="t" r="r" b="b"/>
                    <a:pathLst>
                      <a:path w="864431" h="375460">
                        <a:moveTo>
                          <a:pt x="186" y="283"/>
                        </a:moveTo>
                        <a:lnTo>
                          <a:pt x="864618" y="283"/>
                        </a:lnTo>
                        <a:lnTo>
                          <a:pt x="864618" y="375743"/>
                        </a:lnTo>
                        <a:lnTo>
                          <a:pt x="186" y="375743"/>
                        </a:lnTo>
                        <a:close/>
                      </a:path>
                    </a:pathLst>
                  </a:custGeom>
                </p:spPr>
              </p:pic>
              <p:pic>
                <p:nvPicPr>
                  <p:cNvPr id="564" name="Picture 563">
                    <a:extLst>
                      <a:ext uri="{FF2B5EF4-FFF2-40B4-BE49-F238E27FC236}">
                        <a16:creationId xmlns:a16="http://schemas.microsoft.com/office/drawing/2014/main" id="{52032BA1-B13F-44B5-8422-EC13F4CFF575}"/>
                      </a:ext>
                    </a:extLst>
                  </p:cNvPr>
                  <p:cNvPicPr>
                    <a:picLocks noChangeAspect="1"/>
                  </p:cNvPicPr>
                  <p:nvPr/>
                </p:nvPicPr>
                <p:blipFill>
                  <a:blip r:embed="rId52"/>
                  <a:stretch>
                    <a:fillRect/>
                  </a:stretch>
                </p:blipFill>
                <p:spPr>
                  <a:xfrm>
                    <a:off x="2203187" y="4233767"/>
                    <a:ext cx="855699" cy="375460"/>
                  </a:xfrm>
                  <a:custGeom>
                    <a:avLst/>
                    <a:gdLst>
                      <a:gd name="connsiteX0" fmla="*/ 186 w 855699"/>
                      <a:gd name="connsiteY0" fmla="*/ 264 h 375460"/>
                      <a:gd name="connsiteX1" fmla="*/ 855886 w 855699"/>
                      <a:gd name="connsiteY1" fmla="*/ 264 h 375460"/>
                      <a:gd name="connsiteX2" fmla="*/ 855886 w 855699"/>
                      <a:gd name="connsiteY2" fmla="*/ 375724 h 375460"/>
                      <a:gd name="connsiteX3" fmla="*/ 186 w 855699"/>
                      <a:gd name="connsiteY3" fmla="*/ 375724 h 375460"/>
                    </a:gdLst>
                    <a:ahLst/>
                    <a:cxnLst>
                      <a:cxn ang="0">
                        <a:pos x="connsiteX0" y="connsiteY0"/>
                      </a:cxn>
                      <a:cxn ang="0">
                        <a:pos x="connsiteX1" y="connsiteY1"/>
                      </a:cxn>
                      <a:cxn ang="0">
                        <a:pos x="connsiteX2" y="connsiteY2"/>
                      </a:cxn>
                      <a:cxn ang="0">
                        <a:pos x="connsiteX3" y="connsiteY3"/>
                      </a:cxn>
                    </a:cxnLst>
                    <a:rect l="l" t="t" r="r" b="b"/>
                    <a:pathLst>
                      <a:path w="855699" h="375460">
                        <a:moveTo>
                          <a:pt x="186" y="264"/>
                        </a:moveTo>
                        <a:lnTo>
                          <a:pt x="855886" y="264"/>
                        </a:lnTo>
                        <a:lnTo>
                          <a:pt x="855886" y="375724"/>
                        </a:lnTo>
                        <a:lnTo>
                          <a:pt x="186" y="375724"/>
                        </a:lnTo>
                        <a:close/>
                      </a:path>
                    </a:pathLst>
                  </a:custGeom>
                </p:spPr>
              </p:pic>
              <p:grpSp>
                <p:nvGrpSpPr>
                  <p:cNvPr id="565" name="Graphic 2180">
                    <a:extLst>
                      <a:ext uri="{FF2B5EF4-FFF2-40B4-BE49-F238E27FC236}">
                        <a16:creationId xmlns:a16="http://schemas.microsoft.com/office/drawing/2014/main" id="{2AAF65A6-6299-4C24-A242-431E8CE7E542}"/>
                      </a:ext>
                    </a:extLst>
                  </p:cNvPr>
                  <p:cNvGrpSpPr/>
                  <p:nvPr/>
                </p:nvGrpSpPr>
                <p:grpSpPr>
                  <a:xfrm>
                    <a:off x="2293318" y="4280719"/>
                    <a:ext cx="734766" cy="385149"/>
                    <a:chOff x="2293318" y="4280719"/>
                    <a:chExt cx="734766" cy="385149"/>
                  </a:xfrm>
                  <a:solidFill>
                    <a:srgbClr val="A0BDAB"/>
                  </a:solidFill>
                </p:grpSpPr>
                <p:sp>
                  <p:nvSpPr>
                    <p:cNvPr id="566" name="Freeform: Shape 565">
                      <a:extLst>
                        <a:ext uri="{FF2B5EF4-FFF2-40B4-BE49-F238E27FC236}">
                          <a16:creationId xmlns:a16="http://schemas.microsoft.com/office/drawing/2014/main" id="{280F4136-058A-4468-9642-4851270EAFD3}"/>
                        </a:ext>
                      </a:extLst>
                    </p:cNvPr>
                    <p:cNvSpPr/>
                    <p:nvPr/>
                  </p:nvSpPr>
                  <p:spPr>
                    <a:xfrm>
                      <a:off x="2864760" y="4335550"/>
                      <a:ext cx="163325" cy="213488"/>
                    </a:xfrm>
                    <a:custGeom>
                      <a:avLst/>
                      <a:gdLst>
                        <a:gd name="connsiteX0" fmla="*/ 162932 w 163325"/>
                        <a:gd name="connsiteY0" fmla="*/ 5719 h 213488"/>
                        <a:gd name="connsiteX1" fmla="*/ 0 w 163325"/>
                        <a:gd name="connsiteY1" fmla="*/ 213488 h 213488"/>
                        <a:gd name="connsiteX2" fmla="*/ 163325 w 163325"/>
                        <a:gd name="connsiteY2" fmla="*/ 0 h 213488"/>
                        <a:gd name="connsiteX3" fmla="*/ 162932 w 163325"/>
                        <a:gd name="connsiteY3" fmla="*/ 5719 h 213488"/>
                      </a:gdLst>
                      <a:ahLst/>
                      <a:cxnLst>
                        <a:cxn ang="0">
                          <a:pos x="connsiteX0" y="connsiteY0"/>
                        </a:cxn>
                        <a:cxn ang="0">
                          <a:pos x="connsiteX1" y="connsiteY1"/>
                        </a:cxn>
                        <a:cxn ang="0">
                          <a:pos x="connsiteX2" y="connsiteY2"/>
                        </a:cxn>
                        <a:cxn ang="0">
                          <a:pos x="connsiteX3" y="connsiteY3"/>
                        </a:cxn>
                      </a:cxnLst>
                      <a:rect l="l" t="t" r="r" b="b"/>
                      <a:pathLst>
                        <a:path w="163325" h="213488">
                          <a:moveTo>
                            <a:pt x="162932" y="5719"/>
                          </a:moveTo>
                          <a:cubicBezTo>
                            <a:pt x="130582" y="89980"/>
                            <a:pt x="75398" y="163893"/>
                            <a:pt x="0" y="213488"/>
                          </a:cubicBezTo>
                          <a:cubicBezTo>
                            <a:pt x="74917" y="163150"/>
                            <a:pt x="132022" y="84042"/>
                            <a:pt x="163325" y="0"/>
                          </a:cubicBezTo>
                          <a:lnTo>
                            <a:pt x="162932" y="5719"/>
                          </a:lnTo>
                          <a:close/>
                        </a:path>
                      </a:pathLst>
                    </a:custGeom>
                    <a:solidFill>
                      <a:srgbClr val="A0BDAB"/>
                    </a:solidFill>
                    <a:ln w="4365" cap="flat">
                      <a:noFill/>
                      <a:prstDash val="solid"/>
                      <a:miter/>
                    </a:ln>
                  </p:spPr>
                  <p:txBody>
                    <a:bodyPr rtlCol="0" anchor="ctr"/>
                    <a:lstStyle/>
                    <a:p>
                      <a:endParaRPr lang="th-TH"/>
                    </a:p>
                  </p:txBody>
                </p:sp>
                <p:sp>
                  <p:nvSpPr>
                    <p:cNvPr id="567" name="Freeform: Shape 566">
                      <a:extLst>
                        <a:ext uri="{FF2B5EF4-FFF2-40B4-BE49-F238E27FC236}">
                          <a16:creationId xmlns:a16="http://schemas.microsoft.com/office/drawing/2014/main" id="{D8A3C787-BFFF-4F23-92C7-719343760324}"/>
                        </a:ext>
                      </a:extLst>
                    </p:cNvPr>
                    <p:cNvSpPr/>
                    <p:nvPr/>
                  </p:nvSpPr>
                  <p:spPr>
                    <a:xfrm>
                      <a:off x="2754916" y="4387023"/>
                      <a:ext cx="161011" cy="210213"/>
                    </a:xfrm>
                    <a:custGeom>
                      <a:avLst/>
                      <a:gdLst>
                        <a:gd name="connsiteX0" fmla="*/ 150184 w 161011"/>
                        <a:gd name="connsiteY0" fmla="*/ 17987 h 210213"/>
                        <a:gd name="connsiteX1" fmla="*/ 114734 w 161011"/>
                        <a:gd name="connsiteY1" fmla="*/ 67714 h 210213"/>
                        <a:gd name="connsiteX2" fmla="*/ 77973 w 161011"/>
                        <a:gd name="connsiteY2" fmla="*/ 116436 h 210213"/>
                        <a:gd name="connsiteX3" fmla="*/ 40646 w 161011"/>
                        <a:gd name="connsiteY3" fmla="*/ 164722 h 210213"/>
                        <a:gd name="connsiteX4" fmla="*/ 0 w 161011"/>
                        <a:gd name="connsiteY4" fmla="*/ 210214 h 210213"/>
                        <a:gd name="connsiteX5" fmla="*/ 40122 w 161011"/>
                        <a:gd name="connsiteY5" fmla="*/ 164286 h 210213"/>
                        <a:gd name="connsiteX6" fmla="*/ 76926 w 161011"/>
                        <a:gd name="connsiteY6" fmla="*/ 115650 h 210213"/>
                        <a:gd name="connsiteX7" fmla="*/ 113162 w 161011"/>
                        <a:gd name="connsiteY7" fmla="*/ 66579 h 210213"/>
                        <a:gd name="connsiteX8" fmla="*/ 161011 w 161011"/>
                        <a:gd name="connsiteY8" fmla="*/ 0 h 210213"/>
                        <a:gd name="connsiteX9" fmla="*/ 150184 w 161011"/>
                        <a:gd name="connsiteY9" fmla="*/ 17987 h 210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011" h="210213">
                          <a:moveTo>
                            <a:pt x="150184" y="17987"/>
                          </a:moveTo>
                          <a:cubicBezTo>
                            <a:pt x="138877" y="34927"/>
                            <a:pt x="126914" y="51386"/>
                            <a:pt x="114734" y="67714"/>
                          </a:cubicBezTo>
                          <a:cubicBezTo>
                            <a:pt x="102553" y="83998"/>
                            <a:pt x="90241" y="100195"/>
                            <a:pt x="77973" y="116436"/>
                          </a:cubicBezTo>
                          <a:cubicBezTo>
                            <a:pt x="65705" y="132633"/>
                            <a:pt x="53438" y="148918"/>
                            <a:pt x="40646" y="164722"/>
                          </a:cubicBezTo>
                          <a:cubicBezTo>
                            <a:pt x="27854" y="180526"/>
                            <a:pt x="14451" y="195894"/>
                            <a:pt x="0" y="210214"/>
                          </a:cubicBezTo>
                          <a:cubicBezTo>
                            <a:pt x="14276" y="195719"/>
                            <a:pt x="27505" y="180221"/>
                            <a:pt x="40122" y="164286"/>
                          </a:cubicBezTo>
                          <a:cubicBezTo>
                            <a:pt x="52739" y="148350"/>
                            <a:pt x="64832" y="131979"/>
                            <a:pt x="76926" y="115650"/>
                          </a:cubicBezTo>
                          <a:cubicBezTo>
                            <a:pt x="89019" y="99279"/>
                            <a:pt x="101156" y="82994"/>
                            <a:pt x="113162" y="66579"/>
                          </a:cubicBezTo>
                          <a:cubicBezTo>
                            <a:pt x="125124" y="50163"/>
                            <a:pt x="149878" y="16983"/>
                            <a:pt x="161011" y="0"/>
                          </a:cubicBezTo>
                          <a:lnTo>
                            <a:pt x="150184" y="17987"/>
                          </a:lnTo>
                          <a:close/>
                        </a:path>
                      </a:pathLst>
                    </a:custGeom>
                    <a:solidFill>
                      <a:srgbClr val="A0BDAB"/>
                    </a:solidFill>
                    <a:ln w="4365" cap="flat">
                      <a:noFill/>
                      <a:prstDash val="solid"/>
                      <a:miter/>
                    </a:ln>
                  </p:spPr>
                  <p:txBody>
                    <a:bodyPr rtlCol="0" anchor="ctr"/>
                    <a:lstStyle/>
                    <a:p>
                      <a:endParaRPr lang="th-TH"/>
                    </a:p>
                  </p:txBody>
                </p:sp>
                <p:sp>
                  <p:nvSpPr>
                    <p:cNvPr id="568" name="Freeform: Shape 567">
                      <a:extLst>
                        <a:ext uri="{FF2B5EF4-FFF2-40B4-BE49-F238E27FC236}">
                          <a16:creationId xmlns:a16="http://schemas.microsoft.com/office/drawing/2014/main" id="{960876A1-EBFB-4483-8C5B-92D635CE343F}"/>
                        </a:ext>
                      </a:extLst>
                    </p:cNvPr>
                    <p:cNvSpPr/>
                    <p:nvPr/>
                  </p:nvSpPr>
                  <p:spPr>
                    <a:xfrm>
                      <a:off x="2621802" y="4450808"/>
                      <a:ext cx="139880" cy="191484"/>
                    </a:xfrm>
                    <a:custGeom>
                      <a:avLst/>
                      <a:gdLst>
                        <a:gd name="connsiteX0" fmla="*/ 139881 w 139880"/>
                        <a:gd name="connsiteY0" fmla="*/ 262 h 191484"/>
                        <a:gd name="connsiteX1" fmla="*/ 136213 w 139880"/>
                        <a:gd name="connsiteY1" fmla="*/ 30779 h 191484"/>
                        <a:gd name="connsiteX2" fmla="*/ 128573 w 139880"/>
                        <a:gd name="connsiteY2" fmla="*/ 60641 h 191484"/>
                        <a:gd name="connsiteX3" fmla="*/ 113249 w 139880"/>
                        <a:gd name="connsiteY3" fmla="*/ 87404 h 191484"/>
                        <a:gd name="connsiteX4" fmla="*/ 91158 w 139880"/>
                        <a:gd name="connsiteY4" fmla="*/ 108883 h 191484"/>
                        <a:gd name="connsiteX5" fmla="*/ 0 w 139880"/>
                        <a:gd name="connsiteY5" fmla="*/ 191485 h 191484"/>
                        <a:gd name="connsiteX6" fmla="*/ 90285 w 139880"/>
                        <a:gd name="connsiteY6" fmla="*/ 107923 h 191484"/>
                        <a:gd name="connsiteX7" fmla="*/ 112027 w 139880"/>
                        <a:gd name="connsiteY7" fmla="*/ 86356 h 191484"/>
                        <a:gd name="connsiteX8" fmla="*/ 126783 w 139880"/>
                        <a:gd name="connsiteY8" fmla="*/ 59943 h 191484"/>
                        <a:gd name="connsiteX9" fmla="*/ 133987 w 139880"/>
                        <a:gd name="connsiteY9" fmla="*/ 30386 h 191484"/>
                        <a:gd name="connsiteX10" fmla="*/ 137305 w 139880"/>
                        <a:gd name="connsiteY10" fmla="*/ 0 h 191484"/>
                        <a:gd name="connsiteX11" fmla="*/ 139881 w 139880"/>
                        <a:gd name="connsiteY11" fmla="*/ 262 h 191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880" h="191484">
                          <a:moveTo>
                            <a:pt x="139881" y="262"/>
                          </a:moveTo>
                          <a:cubicBezTo>
                            <a:pt x="138877" y="10434"/>
                            <a:pt x="137916" y="20650"/>
                            <a:pt x="136213" y="30779"/>
                          </a:cubicBezTo>
                          <a:cubicBezTo>
                            <a:pt x="134554" y="40908"/>
                            <a:pt x="132197" y="50949"/>
                            <a:pt x="128573" y="60641"/>
                          </a:cubicBezTo>
                          <a:cubicBezTo>
                            <a:pt x="124906" y="70246"/>
                            <a:pt x="119929" y="79502"/>
                            <a:pt x="113249" y="87404"/>
                          </a:cubicBezTo>
                          <a:cubicBezTo>
                            <a:pt x="106570" y="95349"/>
                            <a:pt x="98667" y="101942"/>
                            <a:pt x="91158" y="108883"/>
                          </a:cubicBezTo>
                          <a:lnTo>
                            <a:pt x="0" y="191485"/>
                          </a:lnTo>
                          <a:lnTo>
                            <a:pt x="90285" y="107923"/>
                          </a:lnTo>
                          <a:cubicBezTo>
                            <a:pt x="97751" y="100894"/>
                            <a:pt x="105565" y="94214"/>
                            <a:pt x="112027" y="86356"/>
                          </a:cubicBezTo>
                          <a:cubicBezTo>
                            <a:pt x="118488" y="78541"/>
                            <a:pt x="123247" y="69417"/>
                            <a:pt x="126783" y="59943"/>
                          </a:cubicBezTo>
                          <a:cubicBezTo>
                            <a:pt x="130232" y="50382"/>
                            <a:pt x="132459" y="40471"/>
                            <a:pt x="133987" y="30386"/>
                          </a:cubicBezTo>
                          <a:cubicBezTo>
                            <a:pt x="135559" y="20345"/>
                            <a:pt x="136432" y="10172"/>
                            <a:pt x="137305" y="0"/>
                          </a:cubicBezTo>
                          <a:lnTo>
                            <a:pt x="139881" y="262"/>
                          </a:lnTo>
                          <a:close/>
                        </a:path>
                      </a:pathLst>
                    </a:custGeom>
                    <a:solidFill>
                      <a:srgbClr val="A0BDAB"/>
                    </a:solidFill>
                    <a:ln w="4365" cap="flat">
                      <a:noFill/>
                      <a:prstDash val="solid"/>
                      <a:miter/>
                    </a:ln>
                  </p:spPr>
                  <p:txBody>
                    <a:bodyPr rtlCol="0" anchor="ctr"/>
                    <a:lstStyle/>
                    <a:p>
                      <a:endParaRPr lang="th-TH"/>
                    </a:p>
                  </p:txBody>
                </p:sp>
                <p:sp>
                  <p:nvSpPr>
                    <p:cNvPr id="569" name="Freeform: Shape 568">
                      <a:extLst>
                        <a:ext uri="{FF2B5EF4-FFF2-40B4-BE49-F238E27FC236}">
                          <a16:creationId xmlns:a16="http://schemas.microsoft.com/office/drawing/2014/main" id="{F327C9B9-37BC-47BA-9250-66289661E5AE}"/>
                        </a:ext>
                      </a:extLst>
                    </p:cNvPr>
                    <p:cNvSpPr/>
                    <p:nvPr/>
                  </p:nvSpPr>
                  <p:spPr>
                    <a:xfrm>
                      <a:off x="2532216" y="4481936"/>
                      <a:ext cx="132938" cy="183931"/>
                    </a:xfrm>
                    <a:custGeom>
                      <a:avLst/>
                      <a:gdLst>
                        <a:gd name="connsiteX0" fmla="*/ 132939 w 132938"/>
                        <a:gd name="connsiteY0" fmla="*/ 1004 h 183931"/>
                        <a:gd name="connsiteX1" fmla="*/ 103775 w 132938"/>
                        <a:gd name="connsiteY1" fmla="*/ 49596 h 183931"/>
                        <a:gd name="connsiteX2" fmla="*/ 69940 w 132938"/>
                        <a:gd name="connsiteY2" fmla="*/ 94956 h 183931"/>
                        <a:gd name="connsiteX3" fmla="*/ 0 w 132938"/>
                        <a:gd name="connsiteY3" fmla="*/ 183932 h 183931"/>
                        <a:gd name="connsiteX4" fmla="*/ 68893 w 132938"/>
                        <a:gd name="connsiteY4" fmla="*/ 94171 h 183931"/>
                        <a:gd name="connsiteX5" fmla="*/ 102160 w 132938"/>
                        <a:gd name="connsiteY5" fmla="*/ 48461 h 183931"/>
                        <a:gd name="connsiteX6" fmla="*/ 130494 w 132938"/>
                        <a:gd name="connsiteY6" fmla="*/ 0 h 183931"/>
                        <a:gd name="connsiteX7" fmla="*/ 132939 w 132938"/>
                        <a:gd name="connsiteY7" fmla="*/ 1004 h 18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938" h="183931">
                          <a:moveTo>
                            <a:pt x="132939" y="1004"/>
                          </a:moveTo>
                          <a:cubicBezTo>
                            <a:pt x="125473" y="18511"/>
                            <a:pt x="114821" y="34359"/>
                            <a:pt x="103775" y="49596"/>
                          </a:cubicBezTo>
                          <a:cubicBezTo>
                            <a:pt x="92643" y="64832"/>
                            <a:pt x="81335" y="79938"/>
                            <a:pt x="69940" y="94956"/>
                          </a:cubicBezTo>
                          <a:cubicBezTo>
                            <a:pt x="47107" y="124993"/>
                            <a:pt x="23794" y="154681"/>
                            <a:pt x="0" y="183932"/>
                          </a:cubicBezTo>
                          <a:cubicBezTo>
                            <a:pt x="23488" y="154419"/>
                            <a:pt x="46452" y="124469"/>
                            <a:pt x="68893" y="94171"/>
                          </a:cubicBezTo>
                          <a:cubicBezTo>
                            <a:pt x="80113" y="79021"/>
                            <a:pt x="91246" y="63785"/>
                            <a:pt x="102160" y="48461"/>
                          </a:cubicBezTo>
                          <a:cubicBezTo>
                            <a:pt x="113031" y="33137"/>
                            <a:pt x="123378" y="17289"/>
                            <a:pt x="130494" y="0"/>
                          </a:cubicBezTo>
                          <a:lnTo>
                            <a:pt x="132939" y="1004"/>
                          </a:lnTo>
                          <a:close/>
                        </a:path>
                      </a:pathLst>
                    </a:custGeom>
                    <a:solidFill>
                      <a:srgbClr val="A0BDAB"/>
                    </a:solidFill>
                    <a:ln w="4365" cap="flat">
                      <a:noFill/>
                      <a:prstDash val="solid"/>
                      <a:miter/>
                    </a:ln>
                  </p:spPr>
                  <p:txBody>
                    <a:bodyPr rtlCol="0" anchor="ctr"/>
                    <a:lstStyle/>
                    <a:p>
                      <a:endParaRPr lang="th-TH"/>
                    </a:p>
                  </p:txBody>
                </p:sp>
                <p:sp>
                  <p:nvSpPr>
                    <p:cNvPr id="570" name="Freeform: Shape 569">
                      <a:extLst>
                        <a:ext uri="{FF2B5EF4-FFF2-40B4-BE49-F238E27FC236}">
                          <a16:creationId xmlns:a16="http://schemas.microsoft.com/office/drawing/2014/main" id="{192556E5-4E9F-4136-A567-6FCA9A244FB3}"/>
                        </a:ext>
                      </a:extLst>
                    </p:cNvPr>
                    <p:cNvSpPr/>
                    <p:nvPr/>
                  </p:nvSpPr>
                  <p:spPr>
                    <a:xfrm>
                      <a:off x="2432544" y="4521796"/>
                      <a:ext cx="111590" cy="133986"/>
                    </a:xfrm>
                    <a:custGeom>
                      <a:avLst/>
                      <a:gdLst>
                        <a:gd name="connsiteX0" fmla="*/ 111590 w 111590"/>
                        <a:gd name="connsiteY0" fmla="*/ 2052 h 133986"/>
                        <a:gd name="connsiteX1" fmla="*/ 96092 w 111590"/>
                        <a:gd name="connsiteY1" fmla="*/ 17070 h 133986"/>
                        <a:gd name="connsiteX2" fmla="*/ 84086 w 111590"/>
                        <a:gd name="connsiteY2" fmla="*/ 35057 h 133986"/>
                        <a:gd name="connsiteX3" fmla="*/ 74001 w 111590"/>
                        <a:gd name="connsiteY3" fmla="*/ 54398 h 133986"/>
                        <a:gd name="connsiteX4" fmla="*/ 68674 w 111590"/>
                        <a:gd name="connsiteY4" fmla="*/ 63959 h 133986"/>
                        <a:gd name="connsiteX5" fmla="*/ 62693 w 111590"/>
                        <a:gd name="connsiteY5" fmla="*/ 73171 h 133986"/>
                        <a:gd name="connsiteX6" fmla="*/ 33486 w 111590"/>
                        <a:gd name="connsiteY6" fmla="*/ 105784 h 133986"/>
                        <a:gd name="connsiteX7" fmla="*/ 0 w 111590"/>
                        <a:gd name="connsiteY7" fmla="*/ 133987 h 133986"/>
                        <a:gd name="connsiteX8" fmla="*/ 33049 w 111590"/>
                        <a:gd name="connsiteY8" fmla="*/ 105347 h 133986"/>
                        <a:gd name="connsiteX9" fmla="*/ 61602 w 111590"/>
                        <a:gd name="connsiteY9" fmla="*/ 72473 h 133986"/>
                        <a:gd name="connsiteX10" fmla="*/ 82339 w 111590"/>
                        <a:gd name="connsiteY10" fmla="*/ 34141 h 133986"/>
                        <a:gd name="connsiteX11" fmla="*/ 94302 w 111590"/>
                        <a:gd name="connsiteY11" fmla="*/ 15630 h 133986"/>
                        <a:gd name="connsiteX12" fmla="*/ 109931 w 111590"/>
                        <a:gd name="connsiteY12" fmla="*/ 0 h 133986"/>
                        <a:gd name="connsiteX13" fmla="*/ 111590 w 111590"/>
                        <a:gd name="connsiteY13" fmla="*/ 2052 h 13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590" h="133986">
                          <a:moveTo>
                            <a:pt x="111590" y="2052"/>
                          </a:moveTo>
                          <a:cubicBezTo>
                            <a:pt x="105915" y="6461"/>
                            <a:pt x="100676" y="11482"/>
                            <a:pt x="96092" y="17070"/>
                          </a:cubicBezTo>
                          <a:cubicBezTo>
                            <a:pt x="91464" y="22615"/>
                            <a:pt x="87578" y="28727"/>
                            <a:pt x="84086" y="35057"/>
                          </a:cubicBezTo>
                          <a:cubicBezTo>
                            <a:pt x="80549" y="41388"/>
                            <a:pt x="77362" y="47937"/>
                            <a:pt x="74001" y="54398"/>
                          </a:cubicBezTo>
                          <a:cubicBezTo>
                            <a:pt x="72298" y="57629"/>
                            <a:pt x="70552" y="60816"/>
                            <a:pt x="68674" y="63959"/>
                          </a:cubicBezTo>
                          <a:cubicBezTo>
                            <a:pt x="66753" y="67059"/>
                            <a:pt x="64832" y="70202"/>
                            <a:pt x="62693" y="73171"/>
                          </a:cubicBezTo>
                          <a:cubicBezTo>
                            <a:pt x="54267" y="85133"/>
                            <a:pt x="44226" y="95873"/>
                            <a:pt x="33486" y="105784"/>
                          </a:cubicBezTo>
                          <a:cubicBezTo>
                            <a:pt x="22746" y="115694"/>
                            <a:pt x="11395" y="124862"/>
                            <a:pt x="0" y="133987"/>
                          </a:cubicBezTo>
                          <a:cubicBezTo>
                            <a:pt x="11264" y="124688"/>
                            <a:pt x="22484" y="115388"/>
                            <a:pt x="33049" y="105347"/>
                          </a:cubicBezTo>
                          <a:cubicBezTo>
                            <a:pt x="43614" y="95306"/>
                            <a:pt x="53438" y="84479"/>
                            <a:pt x="61602" y="72473"/>
                          </a:cubicBezTo>
                          <a:cubicBezTo>
                            <a:pt x="69940" y="60554"/>
                            <a:pt x="75485" y="47063"/>
                            <a:pt x="82339" y="34141"/>
                          </a:cubicBezTo>
                          <a:cubicBezTo>
                            <a:pt x="85788" y="27679"/>
                            <a:pt x="89630" y="21392"/>
                            <a:pt x="94302" y="15630"/>
                          </a:cubicBezTo>
                          <a:cubicBezTo>
                            <a:pt x="98929" y="9867"/>
                            <a:pt x="104168" y="4628"/>
                            <a:pt x="109931" y="0"/>
                          </a:cubicBezTo>
                          <a:lnTo>
                            <a:pt x="111590" y="2052"/>
                          </a:lnTo>
                          <a:close/>
                        </a:path>
                      </a:pathLst>
                    </a:custGeom>
                    <a:solidFill>
                      <a:srgbClr val="A0BDAB"/>
                    </a:solidFill>
                    <a:ln w="4365" cap="flat">
                      <a:noFill/>
                      <a:prstDash val="solid"/>
                      <a:miter/>
                    </a:ln>
                  </p:spPr>
                  <p:txBody>
                    <a:bodyPr rtlCol="0" anchor="ctr"/>
                    <a:lstStyle/>
                    <a:p>
                      <a:endParaRPr lang="th-TH"/>
                    </a:p>
                  </p:txBody>
                </p:sp>
                <p:sp>
                  <p:nvSpPr>
                    <p:cNvPr id="571" name="Freeform: Shape 570">
                      <a:extLst>
                        <a:ext uri="{FF2B5EF4-FFF2-40B4-BE49-F238E27FC236}">
                          <a16:creationId xmlns:a16="http://schemas.microsoft.com/office/drawing/2014/main" id="{E19606CF-36D1-47F3-B21E-2473EFAE805B}"/>
                        </a:ext>
                      </a:extLst>
                    </p:cNvPr>
                    <p:cNvSpPr/>
                    <p:nvPr/>
                  </p:nvSpPr>
                  <p:spPr>
                    <a:xfrm>
                      <a:off x="2356142" y="4555806"/>
                      <a:ext cx="58244" cy="82208"/>
                    </a:xfrm>
                    <a:custGeom>
                      <a:avLst/>
                      <a:gdLst>
                        <a:gd name="connsiteX0" fmla="*/ 56188 w 58244"/>
                        <a:gd name="connsiteY0" fmla="*/ 0 h 82208"/>
                        <a:gd name="connsiteX1" fmla="*/ 58240 w 58244"/>
                        <a:gd name="connsiteY1" fmla="*/ 9212 h 82208"/>
                        <a:gd name="connsiteX2" fmla="*/ 56799 w 58244"/>
                        <a:gd name="connsiteY2" fmla="*/ 15630 h 82208"/>
                        <a:gd name="connsiteX3" fmla="*/ 50294 w 58244"/>
                        <a:gd name="connsiteY3" fmla="*/ 26588 h 82208"/>
                        <a:gd name="connsiteX4" fmla="*/ 34752 w 58244"/>
                        <a:gd name="connsiteY4" fmla="*/ 46234 h 82208"/>
                        <a:gd name="connsiteX5" fmla="*/ 0 w 58244"/>
                        <a:gd name="connsiteY5" fmla="*/ 82208 h 82208"/>
                        <a:gd name="connsiteX6" fmla="*/ 33748 w 58244"/>
                        <a:gd name="connsiteY6" fmla="*/ 45404 h 82208"/>
                        <a:gd name="connsiteX7" fmla="*/ 48723 w 58244"/>
                        <a:gd name="connsiteY7" fmla="*/ 25453 h 82208"/>
                        <a:gd name="connsiteX8" fmla="*/ 54660 w 58244"/>
                        <a:gd name="connsiteY8" fmla="*/ 14844 h 82208"/>
                        <a:gd name="connsiteX9" fmla="*/ 54223 w 58244"/>
                        <a:gd name="connsiteY9" fmla="*/ 2488 h 82208"/>
                        <a:gd name="connsiteX10" fmla="*/ 56188 w 58244"/>
                        <a:gd name="connsiteY10" fmla="*/ 0 h 8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244" h="82208">
                          <a:moveTo>
                            <a:pt x="56188" y="0"/>
                          </a:moveTo>
                          <a:cubicBezTo>
                            <a:pt x="57236" y="2052"/>
                            <a:pt x="58327" y="6942"/>
                            <a:pt x="58240" y="9212"/>
                          </a:cubicBezTo>
                          <a:cubicBezTo>
                            <a:pt x="58153" y="11482"/>
                            <a:pt x="57585" y="13621"/>
                            <a:pt x="56799" y="15630"/>
                          </a:cubicBezTo>
                          <a:cubicBezTo>
                            <a:pt x="55184" y="19690"/>
                            <a:pt x="52783" y="23226"/>
                            <a:pt x="50294" y="26588"/>
                          </a:cubicBezTo>
                          <a:cubicBezTo>
                            <a:pt x="45317" y="33311"/>
                            <a:pt x="40165" y="39860"/>
                            <a:pt x="34752" y="46234"/>
                          </a:cubicBezTo>
                          <a:cubicBezTo>
                            <a:pt x="23968" y="58982"/>
                            <a:pt x="12355" y="70988"/>
                            <a:pt x="0" y="82208"/>
                          </a:cubicBezTo>
                          <a:cubicBezTo>
                            <a:pt x="12050" y="70683"/>
                            <a:pt x="23313" y="58371"/>
                            <a:pt x="33748" y="45404"/>
                          </a:cubicBezTo>
                          <a:cubicBezTo>
                            <a:pt x="38943" y="38899"/>
                            <a:pt x="43920" y="32263"/>
                            <a:pt x="48723" y="25453"/>
                          </a:cubicBezTo>
                          <a:cubicBezTo>
                            <a:pt x="51124" y="22091"/>
                            <a:pt x="53307" y="18598"/>
                            <a:pt x="54660" y="14844"/>
                          </a:cubicBezTo>
                          <a:cubicBezTo>
                            <a:pt x="56057" y="11133"/>
                            <a:pt x="56057" y="5763"/>
                            <a:pt x="54223" y="2488"/>
                          </a:cubicBezTo>
                          <a:lnTo>
                            <a:pt x="56188" y="0"/>
                          </a:lnTo>
                          <a:close/>
                        </a:path>
                      </a:pathLst>
                    </a:custGeom>
                    <a:solidFill>
                      <a:srgbClr val="A0BDAB"/>
                    </a:solidFill>
                    <a:ln w="4365" cap="flat">
                      <a:noFill/>
                      <a:prstDash val="solid"/>
                      <a:miter/>
                    </a:ln>
                  </p:spPr>
                  <p:txBody>
                    <a:bodyPr rtlCol="0" anchor="ctr"/>
                    <a:lstStyle/>
                    <a:p>
                      <a:endParaRPr lang="th-TH"/>
                    </a:p>
                  </p:txBody>
                </p:sp>
                <p:sp>
                  <p:nvSpPr>
                    <p:cNvPr id="572" name="Freeform: Shape 571">
                      <a:extLst>
                        <a:ext uri="{FF2B5EF4-FFF2-40B4-BE49-F238E27FC236}">
                          <a16:creationId xmlns:a16="http://schemas.microsoft.com/office/drawing/2014/main" id="{94D8BC40-F63F-4F25-BAE7-908F847A9D85}"/>
                        </a:ext>
                      </a:extLst>
                    </p:cNvPr>
                    <p:cNvSpPr/>
                    <p:nvPr/>
                  </p:nvSpPr>
                  <p:spPr>
                    <a:xfrm>
                      <a:off x="2825249" y="4280719"/>
                      <a:ext cx="201395" cy="50902"/>
                    </a:xfrm>
                    <a:custGeom>
                      <a:avLst/>
                      <a:gdLst>
                        <a:gd name="connsiteX0" fmla="*/ 199605 w 201395"/>
                        <a:gd name="connsiteY0" fmla="*/ 50902 h 50902"/>
                        <a:gd name="connsiteX1" fmla="*/ 177514 w 201395"/>
                        <a:gd name="connsiteY1" fmla="*/ 38285 h 50902"/>
                        <a:gd name="connsiteX2" fmla="*/ 152673 w 201395"/>
                        <a:gd name="connsiteY2" fmla="*/ 30907 h 50902"/>
                        <a:gd name="connsiteX3" fmla="*/ 102116 w 201395"/>
                        <a:gd name="connsiteY3" fmla="*/ 18333 h 50902"/>
                        <a:gd name="connsiteX4" fmla="*/ 51560 w 201395"/>
                        <a:gd name="connsiteY4" fmla="*/ 5803 h 50902"/>
                        <a:gd name="connsiteX5" fmla="*/ 25977 w 201395"/>
                        <a:gd name="connsiteY5" fmla="*/ 1088 h 50902"/>
                        <a:gd name="connsiteX6" fmla="*/ 0 w 201395"/>
                        <a:gd name="connsiteY6" fmla="*/ 695 h 50902"/>
                        <a:gd name="connsiteX7" fmla="*/ 26020 w 201395"/>
                        <a:gd name="connsiteY7" fmla="*/ 783 h 50902"/>
                        <a:gd name="connsiteX8" fmla="*/ 51735 w 201395"/>
                        <a:gd name="connsiteY8" fmla="*/ 5192 h 50902"/>
                        <a:gd name="connsiteX9" fmla="*/ 102466 w 201395"/>
                        <a:gd name="connsiteY9" fmla="*/ 17067 h 50902"/>
                        <a:gd name="connsiteX10" fmla="*/ 153196 w 201395"/>
                        <a:gd name="connsiteY10" fmla="*/ 29029 h 50902"/>
                        <a:gd name="connsiteX11" fmla="*/ 178387 w 201395"/>
                        <a:gd name="connsiteY11" fmla="*/ 36189 h 50902"/>
                        <a:gd name="connsiteX12" fmla="*/ 201395 w 201395"/>
                        <a:gd name="connsiteY12" fmla="*/ 48981 h 50902"/>
                        <a:gd name="connsiteX13" fmla="*/ 199605 w 201395"/>
                        <a:gd name="connsiteY13" fmla="*/ 50902 h 50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395" h="50902">
                          <a:moveTo>
                            <a:pt x="199605" y="50902"/>
                          </a:moveTo>
                          <a:cubicBezTo>
                            <a:pt x="193187" y="45358"/>
                            <a:pt x="185503" y="41341"/>
                            <a:pt x="177514" y="38285"/>
                          </a:cubicBezTo>
                          <a:cubicBezTo>
                            <a:pt x="169481" y="35185"/>
                            <a:pt x="161099" y="33002"/>
                            <a:pt x="152673" y="30907"/>
                          </a:cubicBezTo>
                          <a:lnTo>
                            <a:pt x="102116" y="18333"/>
                          </a:lnTo>
                          <a:cubicBezTo>
                            <a:pt x="85264" y="14186"/>
                            <a:pt x="68412" y="9864"/>
                            <a:pt x="51560" y="5803"/>
                          </a:cubicBezTo>
                          <a:cubicBezTo>
                            <a:pt x="43091" y="3839"/>
                            <a:pt x="34621" y="2092"/>
                            <a:pt x="25977" y="1088"/>
                          </a:cubicBezTo>
                          <a:cubicBezTo>
                            <a:pt x="17376" y="41"/>
                            <a:pt x="8644" y="-221"/>
                            <a:pt x="0" y="695"/>
                          </a:cubicBezTo>
                          <a:cubicBezTo>
                            <a:pt x="8644" y="-309"/>
                            <a:pt x="17376" y="-178"/>
                            <a:pt x="26020" y="783"/>
                          </a:cubicBezTo>
                          <a:cubicBezTo>
                            <a:pt x="34665" y="1700"/>
                            <a:pt x="43222" y="3358"/>
                            <a:pt x="51735" y="5192"/>
                          </a:cubicBezTo>
                          <a:cubicBezTo>
                            <a:pt x="68674" y="9034"/>
                            <a:pt x="85570" y="13138"/>
                            <a:pt x="102466" y="17067"/>
                          </a:cubicBezTo>
                          <a:lnTo>
                            <a:pt x="153196" y="29029"/>
                          </a:lnTo>
                          <a:cubicBezTo>
                            <a:pt x="161666" y="31038"/>
                            <a:pt x="170136" y="33133"/>
                            <a:pt x="178387" y="36189"/>
                          </a:cubicBezTo>
                          <a:cubicBezTo>
                            <a:pt x="186595" y="39202"/>
                            <a:pt x="194584" y="43262"/>
                            <a:pt x="201395" y="48981"/>
                          </a:cubicBezTo>
                          <a:lnTo>
                            <a:pt x="199605" y="50902"/>
                          </a:lnTo>
                          <a:close/>
                        </a:path>
                      </a:pathLst>
                    </a:custGeom>
                    <a:solidFill>
                      <a:srgbClr val="A0BDAB"/>
                    </a:solidFill>
                    <a:ln w="4365" cap="flat">
                      <a:noFill/>
                      <a:prstDash val="solid"/>
                      <a:miter/>
                    </a:ln>
                  </p:spPr>
                  <p:txBody>
                    <a:bodyPr rtlCol="0" anchor="ctr"/>
                    <a:lstStyle/>
                    <a:p>
                      <a:endParaRPr lang="th-TH"/>
                    </a:p>
                  </p:txBody>
                </p:sp>
                <p:sp>
                  <p:nvSpPr>
                    <p:cNvPr id="573" name="Freeform: Shape 572">
                      <a:extLst>
                        <a:ext uri="{FF2B5EF4-FFF2-40B4-BE49-F238E27FC236}">
                          <a16:creationId xmlns:a16="http://schemas.microsoft.com/office/drawing/2014/main" id="{4E43952C-28C7-442D-998F-BEE2DCE42459}"/>
                        </a:ext>
                      </a:extLst>
                    </p:cNvPr>
                    <p:cNvSpPr/>
                    <p:nvPr/>
                  </p:nvSpPr>
                  <p:spPr>
                    <a:xfrm>
                      <a:off x="2654589" y="4322016"/>
                      <a:ext cx="258892" cy="65574"/>
                    </a:xfrm>
                    <a:custGeom>
                      <a:avLst/>
                      <a:gdLst>
                        <a:gd name="connsiteX0" fmla="*/ 257714 w 258892"/>
                        <a:gd name="connsiteY0" fmla="*/ 65575 h 65574"/>
                        <a:gd name="connsiteX1" fmla="*/ 196811 w 258892"/>
                        <a:gd name="connsiteY1" fmla="*/ 38114 h 65574"/>
                        <a:gd name="connsiteX2" fmla="*/ 164897 w 258892"/>
                        <a:gd name="connsiteY2" fmla="*/ 28465 h 65574"/>
                        <a:gd name="connsiteX3" fmla="*/ 131848 w 258892"/>
                        <a:gd name="connsiteY3" fmla="*/ 23794 h 65574"/>
                        <a:gd name="connsiteX4" fmla="*/ 115127 w 258892"/>
                        <a:gd name="connsiteY4" fmla="*/ 22615 h 65574"/>
                        <a:gd name="connsiteX5" fmla="*/ 98449 w 258892"/>
                        <a:gd name="connsiteY5" fmla="*/ 20607 h 65574"/>
                        <a:gd name="connsiteX6" fmla="*/ 65531 w 258892"/>
                        <a:gd name="connsiteY6" fmla="*/ 14145 h 65574"/>
                        <a:gd name="connsiteX7" fmla="*/ 0 w 258892"/>
                        <a:gd name="connsiteY7" fmla="*/ 0 h 65574"/>
                        <a:gd name="connsiteX8" fmla="*/ 65662 w 258892"/>
                        <a:gd name="connsiteY8" fmla="*/ 13490 h 65574"/>
                        <a:gd name="connsiteX9" fmla="*/ 98580 w 258892"/>
                        <a:gd name="connsiteY9" fmla="*/ 19603 h 65574"/>
                        <a:gd name="connsiteX10" fmla="*/ 115214 w 258892"/>
                        <a:gd name="connsiteY10" fmla="*/ 21436 h 65574"/>
                        <a:gd name="connsiteX11" fmla="*/ 131935 w 258892"/>
                        <a:gd name="connsiteY11" fmla="*/ 22440 h 65574"/>
                        <a:gd name="connsiteX12" fmla="*/ 165246 w 258892"/>
                        <a:gd name="connsiteY12" fmla="*/ 26806 h 65574"/>
                        <a:gd name="connsiteX13" fmla="*/ 197509 w 258892"/>
                        <a:gd name="connsiteY13" fmla="*/ 36193 h 65574"/>
                        <a:gd name="connsiteX14" fmla="*/ 258893 w 258892"/>
                        <a:gd name="connsiteY14" fmla="*/ 63130 h 65574"/>
                        <a:gd name="connsiteX15" fmla="*/ 257714 w 258892"/>
                        <a:gd name="connsiteY15" fmla="*/ 65575 h 65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8892" h="65574">
                          <a:moveTo>
                            <a:pt x="257714" y="65575"/>
                          </a:moveTo>
                          <a:cubicBezTo>
                            <a:pt x="237719" y="55708"/>
                            <a:pt x="217679" y="45841"/>
                            <a:pt x="196811" y="38114"/>
                          </a:cubicBezTo>
                          <a:cubicBezTo>
                            <a:pt x="186377" y="34228"/>
                            <a:pt x="175724" y="30910"/>
                            <a:pt x="164897" y="28465"/>
                          </a:cubicBezTo>
                          <a:cubicBezTo>
                            <a:pt x="154026" y="26020"/>
                            <a:pt x="142980" y="24492"/>
                            <a:pt x="131848" y="23794"/>
                          </a:cubicBezTo>
                          <a:cubicBezTo>
                            <a:pt x="126259" y="23401"/>
                            <a:pt x="120715" y="23095"/>
                            <a:pt x="115127" y="22615"/>
                          </a:cubicBezTo>
                          <a:cubicBezTo>
                            <a:pt x="109538" y="22135"/>
                            <a:pt x="103994" y="21480"/>
                            <a:pt x="98449" y="20607"/>
                          </a:cubicBezTo>
                          <a:cubicBezTo>
                            <a:pt x="87404" y="18904"/>
                            <a:pt x="76445" y="16503"/>
                            <a:pt x="65531" y="14145"/>
                          </a:cubicBezTo>
                          <a:lnTo>
                            <a:pt x="0" y="0"/>
                          </a:lnTo>
                          <a:lnTo>
                            <a:pt x="65662" y="13490"/>
                          </a:lnTo>
                          <a:cubicBezTo>
                            <a:pt x="76620" y="15761"/>
                            <a:pt x="87535" y="17987"/>
                            <a:pt x="98580" y="19603"/>
                          </a:cubicBezTo>
                          <a:cubicBezTo>
                            <a:pt x="104081" y="20388"/>
                            <a:pt x="109626" y="21043"/>
                            <a:pt x="115214" y="21436"/>
                          </a:cubicBezTo>
                          <a:cubicBezTo>
                            <a:pt x="120758" y="21829"/>
                            <a:pt x="126347" y="22091"/>
                            <a:pt x="131935" y="22440"/>
                          </a:cubicBezTo>
                          <a:cubicBezTo>
                            <a:pt x="143111" y="23008"/>
                            <a:pt x="154288" y="24449"/>
                            <a:pt x="165246" y="26806"/>
                          </a:cubicBezTo>
                          <a:cubicBezTo>
                            <a:pt x="176204" y="29164"/>
                            <a:pt x="186988" y="32394"/>
                            <a:pt x="197509" y="36193"/>
                          </a:cubicBezTo>
                          <a:cubicBezTo>
                            <a:pt x="218596" y="43789"/>
                            <a:pt x="238810" y="53481"/>
                            <a:pt x="258893" y="63130"/>
                          </a:cubicBezTo>
                          <a:lnTo>
                            <a:pt x="257714" y="65575"/>
                          </a:lnTo>
                          <a:close/>
                        </a:path>
                      </a:pathLst>
                    </a:custGeom>
                    <a:solidFill>
                      <a:srgbClr val="A0BDAB"/>
                    </a:solidFill>
                    <a:ln w="4365" cap="flat">
                      <a:noFill/>
                      <a:prstDash val="solid"/>
                      <a:miter/>
                    </a:ln>
                  </p:spPr>
                  <p:txBody>
                    <a:bodyPr rtlCol="0" anchor="ctr"/>
                    <a:lstStyle/>
                    <a:p>
                      <a:endParaRPr lang="th-TH"/>
                    </a:p>
                  </p:txBody>
                </p:sp>
                <p:sp>
                  <p:nvSpPr>
                    <p:cNvPr id="574" name="Freeform: Shape 573">
                      <a:extLst>
                        <a:ext uri="{FF2B5EF4-FFF2-40B4-BE49-F238E27FC236}">
                          <a16:creationId xmlns:a16="http://schemas.microsoft.com/office/drawing/2014/main" id="{87822F68-18A1-42E6-88C0-3504B59E4568}"/>
                        </a:ext>
                      </a:extLst>
                    </p:cNvPr>
                    <p:cNvSpPr/>
                    <p:nvPr/>
                  </p:nvSpPr>
                  <p:spPr>
                    <a:xfrm>
                      <a:off x="2543086" y="4369167"/>
                      <a:ext cx="227371" cy="76663"/>
                    </a:xfrm>
                    <a:custGeom>
                      <a:avLst/>
                      <a:gdLst>
                        <a:gd name="connsiteX0" fmla="*/ 225713 w 227371"/>
                        <a:gd name="connsiteY0" fmla="*/ 76664 h 76663"/>
                        <a:gd name="connsiteX1" fmla="*/ 200653 w 227371"/>
                        <a:gd name="connsiteY1" fmla="*/ 60467 h 76663"/>
                        <a:gd name="connsiteX2" fmla="*/ 194061 w 227371"/>
                        <a:gd name="connsiteY2" fmla="*/ 56930 h 76663"/>
                        <a:gd name="connsiteX3" fmla="*/ 187381 w 227371"/>
                        <a:gd name="connsiteY3" fmla="*/ 53569 h 76663"/>
                        <a:gd name="connsiteX4" fmla="*/ 180614 w 227371"/>
                        <a:gd name="connsiteY4" fmla="*/ 50381 h 76663"/>
                        <a:gd name="connsiteX5" fmla="*/ 173760 w 227371"/>
                        <a:gd name="connsiteY5" fmla="*/ 47413 h 76663"/>
                        <a:gd name="connsiteX6" fmla="*/ 145687 w 227371"/>
                        <a:gd name="connsiteY6" fmla="*/ 36891 h 76663"/>
                        <a:gd name="connsiteX7" fmla="*/ 131367 w 227371"/>
                        <a:gd name="connsiteY7" fmla="*/ 32351 h 76663"/>
                        <a:gd name="connsiteX8" fmla="*/ 116917 w 227371"/>
                        <a:gd name="connsiteY8" fmla="*/ 28247 h 76663"/>
                        <a:gd name="connsiteX9" fmla="*/ 58546 w 227371"/>
                        <a:gd name="connsiteY9" fmla="*/ 13840 h 76663"/>
                        <a:gd name="connsiteX10" fmla="*/ 0 w 227371"/>
                        <a:gd name="connsiteY10" fmla="*/ 0 h 76663"/>
                        <a:gd name="connsiteX11" fmla="*/ 58720 w 227371"/>
                        <a:gd name="connsiteY11" fmla="*/ 13185 h 76663"/>
                        <a:gd name="connsiteX12" fmla="*/ 117309 w 227371"/>
                        <a:gd name="connsiteY12" fmla="*/ 26981 h 76663"/>
                        <a:gd name="connsiteX13" fmla="*/ 131848 w 227371"/>
                        <a:gd name="connsiteY13" fmla="*/ 30954 h 76663"/>
                        <a:gd name="connsiteX14" fmla="*/ 146255 w 227371"/>
                        <a:gd name="connsiteY14" fmla="*/ 35363 h 76663"/>
                        <a:gd name="connsiteX15" fmla="*/ 174589 w 227371"/>
                        <a:gd name="connsiteY15" fmla="*/ 45623 h 76663"/>
                        <a:gd name="connsiteX16" fmla="*/ 181531 w 227371"/>
                        <a:gd name="connsiteY16" fmla="*/ 48548 h 76663"/>
                        <a:gd name="connsiteX17" fmla="*/ 188385 w 227371"/>
                        <a:gd name="connsiteY17" fmla="*/ 51691 h 76663"/>
                        <a:gd name="connsiteX18" fmla="*/ 195152 w 227371"/>
                        <a:gd name="connsiteY18" fmla="*/ 55009 h 76663"/>
                        <a:gd name="connsiteX19" fmla="*/ 201832 w 227371"/>
                        <a:gd name="connsiteY19" fmla="*/ 58502 h 76663"/>
                        <a:gd name="connsiteX20" fmla="*/ 227372 w 227371"/>
                        <a:gd name="connsiteY20" fmla="*/ 74568 h 76663"/>
                        <a:gd name="connsiteX21" fmla="*/ 225713 w 227371"/>
                        <a:gd name="connsiteY21" fmla="*/ 76664 h 7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7371" h="76663">
                          <a:moveTo>
                            <a:pt x="225713" y="76664"/>
                          </a:moveTo>
                          <a:cubicBezTo>
                            <a:pt x="217680" y="70814"/>
                            <a:pt x="209341" y="65313"/>
                            <a:pt x="200653" y="60467"/>
                          </a:cubicBezTo>
                          <a:cubicBezTo>
                            <a:pt x="198514" y="59200"/>
                            <a:pt x="196243" y="58109"/>
                            <a:pt x="194061" y="56930"/>
                          </a:cubicBezTo>
                          <a:cubicBezTo>
                            <a:pt x="191878" y="55751"/>
                            <a:pt x="189651" y="54616"/>
                            <a:pt x="187381" y="53569"/>
                          </a:cubicBezTo>
                          <a:lnTo>
                            <a:pt x="180614" y="50381"/>
                          </a:lnTo>
                          <a:lnTo>
                            <a:pt x="173760" y="47413"/>
                          </a:lnTo>
                          <a:cubicBezTo>
                            <a:pt x="164548" y="43527"/>
                            <a:pt x="155205" y="39991"/>
                            <a:pt x="145687" y="36891"/>
                          </a:cubicBezTo>
                          <a:cubicBezTo>
                            <a:pt x="140972" y="35276"/>
                            <a:pt x="136170" y="33879"/>
                            <a:pt x="131367" y="32351"/>
                          </a:cubicBezTo>
                          <a:cubicBezTo>
                            <a:pt x="126565" y="30954"/>
                            <a:pt x="121763" y="29513"/>
                            <a:pt x="116917" y="28247"/>
                          </a:cubicBezTo>
                          <a:cubicBezTo>
                            <a:pt x="97576" y="22964"/>
                            <a:pt x="78061" y="18467"/>
                            <a:pt x="58546" y="13840"/>
                          </a:cubicBezTo>
                          <a:lnTo>
                            <a:pt x="0" y="0"/>
                          </a:lnTo>
                          <a:lnTo>
                            <a:pt x="58720" y="13185"/>
                          </a:lnTo>
                          <a:cubicBezTo>
                            <a:pt x="78279" y="17594"/>
                            <a:pt x="97882" y="21873"/>
                            <a:pt x="117309" y="26981"/>
                          </a:cubicBezTo>
                          <a:cubicBezTo>
                            <a:pt x="122156" y="28203"/>
                            <a:pt x="127002" y="29600"/>
                            <a:pt x="131848" y="30954"/>
                          </a:cubicBezTo>
                          <a:cubicBezTo>
                            <a:pt x="136650" y="32394"/>
                            <a:pt x="141496" y="33748"/>
                            <a:pt x="146255" y="35363"/>
                          </a:cubicBezTo>
                          <a:cubicBezTo>
                            <a:pt x="155816" y="38375"/>
                            <a:pt x="165290" y="41824"/>
                            <a:pt x="174589" y="45623"/>
                          </a:cubicBezTo>
                          <a:lnTo>
                            <a:pt x="181531" y="48548"/>
                          </a:lnTo>
                          <a:lnTo>
                            <a:pt x="188385" y="51691"/>
                          </a:lnTo>
                          <a:cubicBezTo>
                            <a:pt x="190699" y="52695"/>
                            <a:pt x="192925" y="53874"/>
                            <a:pt x="195152" y="55009"/>
                          </a:cubicBezTo>
                          <a:cubicBezTo>
                            <a:pt x="197378" y="56188"/>
                            <a:pt x="199649" y="57236"/>
                            <a:pt x="201832" y="58502"/>
                          </a:cubicBezTo>
                          <a:cubicBezTo>
                            <a:pt x="210694" y="63304"/>
                            <a:pt x="219164" y="68718"/>
                            <a:pt x="227372" y="74568"/>
                          </a:cubicBezTo>
                          <a:lnTo>
                            <a:pt x="225713" y="76664"/>
                          </a:lnTo>
                          <a:close/>
                        </a:path>
                      </a:pathLst>
                    </a:custGeom>
                    <a:solidFill>
                      <a:srgbClr val="A0BDAB"/>
                    </a:solidFill>
                    <a:ln w="4365" cap="flat">
                      <a:noFill/>
                      <a:prstDash val="solid"/>
                      <a:miter/>
                    </a:ln>
                  </p:spPr>
                  <p:txBody>
                    <a:bodyPr rtlCol="0" anchor="ctr"/>
                    <a:lstStyle/>
                    <a:p>
                      <a:endParaRPr lang="th-TH"/>
                    </a:p>
                  </p:txBody>
                </p:sp>
                <p:sp>
                  <p:nvSpPr>
                    <p:cNvPr id="575" name="Freeform: Shape 574">
                      <a:extLst>
                        <a:ext uri="{FF2B5EF4-FFF2-40B4-BE49-F238E27FC236}">
                          <a16:creationId xmlns:a16="http://schemas.microsoft.com/office/drawing/2014/main" id="{4B1E93F8-36C2-4174-8C35-C3CD759DACEE}"/>
                        </a:ext>
                      </a:extLst>
                    </p:cNvPr>
                    <p:cNvSpPr/>
                    <p:nvPr/>
                  </p:nvSpPr>
                  <p:spPr>
                    <a:xfrm>
                      <a:off x="2453544" y="4412607"/>
                      <a:ext cx="221521" cy="67277"/>
                    </a:xfrm>
                    <a:custGeom>
                      <a:avLst/>
                      <a:gdLst>
                        <a:gd name="connsiteX0" fmla="*/ 220605 w 221521"/>
                        <a:gd name="connsiteY0" fmla="*/ 67277 h 67277"/>
                        <a:gd name="connsiteX1" fmla="*/ 166032 w 221521"/>
                        <a:gd name="connsiteY1" fmla="*/ 48897 h 67277"/>
                        <a:gd name="connsiteX2" fmla="*/ 110717 w 221521"/>
                        <a:gd name="connsiteY2" fmla="*/ 32525 h 67277"/>
                        <a:gd name="connsiteX3" fmla="*/ 0 w 221521"/>
                        <a:gd name="connsiteY3" fmla="*/ 0 h 67277"/>
                        <a:gd name="connsiteX4" fmla="*/ 111066 w 221521"/>
                        <a:gd name="connsiteY4" fmla="*/ 31259 h 67277"/>
                        <a:gd name="connsiteX5" fmla="*/ 166599 w 221521"/>
                        <a:gd name="connsiteY5" fmla="*/ 46976 h 67277"/>
                        <a:gd name="connsiteX6" fmla="*/ 221521 w 221521"/>
                        <a:gd name="connsiteY6" fmla="*/ 64789 h 67277"/>
                        <a:gd name="connsiteX7" fmla="*/ 220605 w 221521"/>
                        <a:gd name="connsiteY7" fmla="*/ 67277 h 67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521" h="67277">
                          <a:moveTo>
                            <a:pt x="220605" y="67277"/>
                          </a:moveTo>
                          <a:cubicBezTo>
                            <a:pt x="202705" y="60423"/>
                            <a:pt x="184412" y="54485"/>
                            <a:pt x="166032" y="48897"/>
                          </a:cubicBezTo>
                          <a:cubicBezTo>
                            <a:pt x="147652" y="43309"/>
                            <a:pt x="129185" y="37983"/>
                            <a:pt x="110717" y="32525"/>
                          </a:cubicBezTo>
                          <a:lnTo>
                            <a:pt x="0" y="0"/>
                          </a:lnTo>
                          <a:lnTo>
                            <a:pt x="111066" y="31259"/>
                          </a:lnTo>
                          <a:cubicBezTo>
                            <a:pt x="129577" y="36498"/>
                            <a:pt x="148088" y="41606"/>
                            <a:pt x="166599" y="46976"/>
                          </a:cubicBezTo>
                          <a:cubicBezTo>
                            <a:pt x="185067" y="52390"/>
                            <a:pt x="203447" y="58153"/>
                            <a:pt x="221521" y="64789"/>
                          </a:cubicBezTo>
                          <a:lnTo>
                            <a:pt x="220605" y="67277"/>
                          </a:lnTo>
                          <a:close/>
                        </a:path>
                      </a:pathLst>
                    </a:custGeom>
                    <a:solidFill>
                      <a:srgbClr val="A0BDAB"/>
                    </a:solidFill>
                    <a:ln w="4365" cap="flat">
                      <a:noFill/>
                      <a:prstDash val="solid"/>
                      <a:miter/>
                    </a:ln>
                  </p:spPr>
                  <p:txBody>
                    <a:bodyPr rtlCol="0" anchor="ctr"/>
                    <a:lstStyle/>
                    <a:p>
                      <a:endParaRPr lang="th-TH"/>
                    </a:p>
                  </p:txBody>
                </p:sp>
                <p:sp>
                  <p:nvSpPr>
                    <p:cNvPr id="576" name="Freeform: Shape 575">
                      <a:extLst>
                        <a:ext uri="{FF2B5EF4-FFF2-40B4-BE49-F238E27FC236}">
                          <a16:creationId xmlns:a16="http://schemas.microsoft.com/office/drawing/2014/main" id="{908F5DB6-D490-4D9B-BE56-32E61D802AF8}"/>
                        </a:ext>
                      </a:extLst>
                    </p:cNvPr>
                    <p:cNvSpPr/>
                    <p:nvPr/>
                  </p:nvSpPr>
                  <p:spPr>
                    <a:xfrm>
                      <a:off x="2383254" y="4452860"/>
                      <a:ext cx="172013" cy="61339"/>
                    </a:xfrm>
                    <a:custGeom>
                      <a:avLst/>
                      <a:gdLst>
                        <a:gd name="connsiteX0" fmla="*/ 170834 w 172013"/>
                        <a:gd name="connsiteY0" fmla="*/ 61340 h 61339"/>
                        <a:gd name="connsiteX1" fmla="*/ 0 w 172013"/>
                        <a:gd name="connsiteY1" fmla="*/ 0 h 61339"/>
                        <a:gd name="connsiteX2" fmla="*/ 172013 w 172013"/>
                        <a:gd name="connsiteY2" fmla="*/ 58982 h 61339"/>
                        <a:gd name="connsiteX3" fmla="*/ 170834 w 172013"/>
                        <a:gd name="connsiteY3" fmla="*/ 61340 h 61339"/>
                      </a:gdLst>
                      <a:ahLst/>
                      <a:cxnLst>
                        <a:cxn ang="0">
                          <a:pos x="connsiteX0" y="connsiteY0"/>
                        </a:cxn>
                        <a:cxn ang="0">
                          <a:pos x="connsiteX1" y="connsiteY1"/>
                        </a:cxn>
                        <a:cxn ang="0">
                          <a:pos x="connsiteX2" y="connsiteY2"/>
                        </a:cxn>
                        <a:cxn ang="0">
                          <a:pos x="connsiteX3" y="connsiteY3"/>
                        </a:cxn>
                      </a:cxnLst>
                      <a:rect l="l" t="t" r="r" b="b"/>
                      <a:pathLst>
                        <a:path w="172013" h="61339">
                          <a:moveTo>
                            <a:pt x="170834" y="61340"/>
                          </a:moveTo>
                          <a:cubicBezTo>
                            <a:pt x="117091" y="33398"/>
                            <a:pt x="59462" y="12705"/>
                            <a:pt x="0" y="0"/>
                          </a:cubicBezTo>
                          <a:cubicBezTo>
                            <a:pt x="59637" y="11831"/>
                            <a:pt x="117659" y="31740"/>
                            <a:pt x="172013" y="58982"/>
                          </a:cubicBezTo>
                          <a:lnTo>
                            <a:pt x="170834" y="61340"/>
                          </a:lnTo>
                          <a:close/>
                        </a:path>
                      </a:pathLst>
                    </a:custGeom>
                    <a:solidFill>
                      <a:srgbClr val="A0BDAB"/>
                    </a:solidFill>
                    <a:ln w="4365" cap="flat">
                      <a:noFill/>
                      <a:prstDash val="solid"/>
                      <a:miter/>
                    </a:ln>
                  </p:spPr>
                  <p:txBody>
                    <a:bodyPr rtlCol="0" anchor="ctr"/>
                    <a:lstStyle/>
                    <a:p>
                      <a:endParaRPr lang="th-TH"/>
                    </a:p>
                  </p:txBody>
                </p:sp>
                <p:sp>
                  <p:nvSpPr>
                    <p:cNvPr id="577" name="Freeform: Shape 576">
                      <a:extLst>
                        <a:ext uri="{FF2B5EF4-FFF2-40B4-BE49-F238E27FC236}">
                          <a16:creationId xmlns:a16="http://schemas.microsoft.com/office/drawing/2014/main" id="{7A6C963A-CE6D-4A52-A8F5-FADFC30FD924}"/>
                        </a:ext>
                      </a:extLst>
                    </p:cNvPr>
                    <p:cNvSpPr/>
                    <p:nvPr/>
                  </p:nvSpPr>
                  <p:spPr>
                    <a:xfrm>
                      <a:off x="2293318" y="4518431"/>
                      <a:ext cx="135907" cy="29952"/>
                    </a:xfrm>
                    <a:custGeom>
                      <a:avLst/>
                      <a:gdLst>
                        <a:gd name="connsiteX0" fmla="*/ 134773 w 135907"/>
                        <a:gd name="connsiteY0" fmla="*/ 29952 h 29952"/>
                        <a:gd name="connsiteX1" fmla="*/ 0 w 135907"/>
                        <a:gd name="connsiteY1" fmla="*/ 178 h 29952"/>
                        <a:gd name="connsiteX2" fmla="*/ 135908 w 135907"/>
                        <a:gd name="connsiteY2" fmla="*/ 27595 h 29952"/>
                        <a:gd name="connsiteX3" fmla="*/ 134773 w 135907"/>
                        <a:gd name="connsiteY3" fmla="*/ 29952 h 29952"/>
                      </a:gdLst>
                      <a:ahLst/>
                      <a:cxnLst>
                        <a:cxn ang="0">
                          <a:pos x="connsiteX0" y="connsiteY0"/>
                        </a:cxn>
                        <a:cxn ang="0">
                          <a:pos x="connsiteX1" y="connsiteY1"/>
                        </a:cxn>
                        <a:cxn ang="0">
                          <a:pos x="connsiteX2" y="connsiteY2"/>
                        </a:cxn>
                        <a:cxn ang="0">
                          <a:pos x="connsiteX3" y="connsiteY3"/>
                        </a:cxn>
                      </a:cxnLst>
                      <a:rect l="l" t="t" r="r" b="b"/>
                      <a:pathLst>
                        <a:path w="135907" h="29952">
                          <a:moveTo>
                            <a:pt x="134773" y="29952"/>
                          </a:moveTo>
                          <a:cubicBezTo>
                            <a:pt x="93166" y="9739"/>
                            <a:pt x="46583" y="-565"/>
                            <a:pt x="0" y="178"/>
                          </a:cubicBezTo>
                          <a:cubicBezTo>
                            <a:pt x="46540" y="-1438"/>
                            <a:pt x="93516" y="7992"/>
                            <a:pt x="135908" y="27595"/>
                          </a:cubicBezTo>
                          <a:lnTo>
                            <a:pt x="134773" y="29952"/>
                          </a:lnTo>
                          <a:close/>
                        </a:path>
                      </a:pathLst>
                    </a:custGeom>
                    <a:solidFill>
                      <a:srgbClr val="A0BDAB"/>
                    </a:solidFill>
                    <a:ln w="4365" cap="flat">
                      <a:noFill/>
                      <a:prstDash val="solid"/>
                      <a:miter/>
                    </a:ln>
                  </p:spPr>
                  <p:txBody>
                    <a:bodyPr rtlCol="0" anchor="ctr"/>
                    <a:lstStyle/>
                    <a:p>
                      <a:endParaRPr lang="th-TH"/>
                    </a:p>
                  </p:txBody>
                </p:sp>
              </p:grpSp>
            </p:grpSp>
          </p:grpSp>
          <p:grpSp>
            <p:nvGrpSpPr>
              <p:cNvPr id="465" name="Graphic 2180">
                <a:extLst>
                  <a:ext uri="{FF2B5EF4-FFF2-40B4-BE49-F238E27FC236}">
                    <a16:creationId xmlns:a16="http://schemas.microsoft.com/office/drawing/2014/main" id="{38959948-6273-40AF-9BE2-D556FF9904E2}"/>
                  </a:ext>
                </a:extLst>
              </p:cNvPr>
              <p:cNvGrpSpPr/>
              <p:nvPr/>
            </p:nvGrpSpPr>
            <p:grpSpPr>
              <a:xfrm>
                <a:off x="2516368" y="4465658"/>
                <a:ext cx="868530" cy="465756"/>
                <a:chOff x="2516368" y="4465658"/>
                <a:chExt cx="868530" cy="465756"/>
              </a:xfrm>
            </p:grpSpPr>
            <p:grpSp>
              <p:nvGrpSpPr>
                <p:cNvPr id="542" name="Graphic 2180">
                  <a:extLst>
                    <a:ext uri="{FF2B5EF4-FFF2-40B4-BE49-F238E27FC236}">
                      <a16:creationId xmlns:a16="http://schemas.microsoft.com/office/drawing/2014/main" id="{5A4A5410-D310-47A5-BBFE-11FC4D192EE6}"/>
                    </a:ext>
                  </a:extLst>
                </p:cNvPr>
                <p:cNvGrpSpPr/>
                <p:nvPr/>
              </p:nvGrpSpPr>
              <p:grpSpPr>
                <a:xfrm>
                  <a:off x="2516368" y="4465658"/>
                  <a:ext cx="868530" cy="465756"/>
                  <a:chOff x="2516368" y="4465658"/>
                  <a:chExt cx="868530" cy="465756"/>
                </a:xfrm>
                <a:solidFill>
                  <a:srgbClr val="FBFFFF"/>
                </a:solidFill>
              </p:grpSpPr>
              <p:sp>
                <p:nvSpPr>
                  <p:cNvPr id="559" name="Freeform: Shape 558">
                    <a:extLst>
                      <a:ext uri="{FF2B5EF4-FFF2-40B4-BE49-F238E27FC236}">
                        <a16:creationId xmlns:a16="http://schemas.microsoft.com/office/drawing/2014/main" id="{878AF266-C786-4FC3-8727-69694FFD1E11}"/>
                      </a:ext>
                    </a:extLst>
                  </p:cNvPr>
                  <p:cNvSpPr/>
                  <p:nvPr/>
                </p:nvSpPr>
                <p:spPr>
                  <a:xfrm>
                    <a:off x="2516368" y="4552575"/>
                    <a:ext cx="868530" cy="378840"/>
                  </a:xfrm>
                  <a:custGeom>
                    <a:avLst/>
                    <a:gdLst>
                      <a:gd name="connsiteX0" fmla="*/ 851159 w 868530"/>
                      <a:gd name="connsiteY0" fmla="*/ 0 h 378840"/>
                      <a:gd name="connsiteX1" fmla="*/ 867487 w 868530"/>
                      <a:gd name="connsiteY1" fmla="*/ 31478 h 378840"/>
                      <a:gd name="connsiteX2" fmla="*/ 705123 w 868530"/>
                      <a:gd name="connsiteY2" fmla="*/ 234663 h 378840"/>
                      <a:gd name="connsiteX3" fmla="*/ 379127 w 868530"/>
                      <a:gd name="connsiteY3" fmla="*/ 370789 h 378840"/>
                      <a:gd name="connsiteX4" fmla="*/ 167516 w 868530"/>
                      <a:gd name="connsiteY4" fmla="*/ 357953 h 378840"/>
                      <a:gd name="connsiteX5" fmla="*/ 0 w 868530"/>
                      <a:gd name="connsiteY5" fmla="*/ 291855 h 378840"/>
                      <a:gd name="connsiteX6" fmla="*/ 851159 w 868530"/>
                      <a:gd name="connsiteY6" fmla="*/ 0 h 37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530" h="378840">
                        <a:moveTo>
                          <a:pt x="851159" y="0"/>
                        </a:moveTo>
                        <a:cubicBezTo>
                          <a:pt x="851159" y="0"/>
                          <a:pt x="873556" y="6854"/>
                          <a:pt x="867487" y="31478"/>
                        </a:cubicBezTo>
                        <a:cubicBezTo>
                          <a:pt x="861419" y="56101"/>
                          <a:pt x="891238" y="123989"/>
                          <a:pt x="705123" y="234663"/>
                        </a:cubicBezTo>
                        <a:cubicBezTo>
                          <a:pt x="519052" y="345336"/>
                          <a:pt x="423135" y="357386"/>
                          <a:pt x="379127" y="370789"/>
                        </a:cubicBezTo>
                        <a:cubicBezTo>
                          <a:pt x="335120" y="384192"/>
                          <a:pt x="214798" y="381485"/>
                          <a:pt x="167516" y="357953"/>
                        </a:cubicBezTo>
                        <a:cubicBezTo>
                          <a:pt x="120235" y="334421"/>
                          <a:pt x="42567" y="280940"/>
                          <a:pt x="0" y="291855"/>
                        </a:cubicBezTo>
                        <a:cubicBezTo>
                          <a:pt x="0" y="291855"/>
                          <a:pt x="666660" y="28509"/>
                          <a:pt x="851159" y="0"/>
                        </a:cubicBezTo>
                        <a:close/>
                      </a:path>
                    </a:pathLst>
                  </a:custGeom>
                  <a:solidFill>
                    <a:srgbClr val="FBFFFF"/>
                  </a:solidFill>
                  <a:ln w="4365" cap="flat">
                    <a:noFill/>
                    <a:prstDash val="solid"/>
                    <a:miter/>
                  </a:ln>
                </p:spPr>
                <p:txBody>
                  <a:bodyPr rtlCol="0" anchor="ctr"/>
                  <a:lstStyle/>
                  <a:p>
                    <a:endParaRPr lang="th-TH"/>
                  </a:p>
                </p:txBody>
              </p:sp>
              <p:sp>
                <p:nvSpPr>
                  <p:cNvPr id="560" name="Freeform: Shape 559">
                    <a:extLst>
                      <a:ext uri="{FF2B5EF4-FFF2-40B4-BE49-F238E27FC236}">
                        <a16:creationId xmlns:a16="http://schemas.microsoft.com/office/drawing/2014/main" id="{E6B2832A-CDD0-4845-98FF-C16761D2D5A3}"/>
                      </a:ext>
                    </a:extLst>
                  </p:cNvPr>
                  <p:cNvSpPr/>
                  <p:nvPr/>
                </p:nvSpPr>
                <p:spPr>
                  <a:xfrm>
                    <a:off x="2516368" y="4465658"/>
                    <a:ext cx="856243" cy="378814"/>
                  </a:xfrm>
                  <a:custGeom>
                    <a:avLst/>
                    <a:gdLst>
                      <a:gd name="connsiteX0" fmla="*/ 843999 w 856243"/>
                      <a:gd name="connsiteY0" fmla="*/ 99272 h 378814"/>
                      <a:gd name="connsiteX1" fmla="*/ 840463 w 856243"/>
                      <a:gd name="connsiteY1" fmla="*/ 37234 h 378814"/>
                      <a:gd name="connsiteX2" fmla="*/ 407942 w 856243"/>
                      <a:gd name="connsiteY2" fmla="*/ 47581 h 378814"/>
                      <a:gd name="connsiteX3" fmla="*/ 35494 w 856243"/>
                      <a:gd name="connsiteY3" fmla="*/ 292110 h 378814"/>
                      <a:gd name="connsiteX4" fmla="*/ 0 w 856243"/>
                      <a:gd name="connsiteY4" fmla="*/ 378815 h 378814"/>
                      <a:gd name="connsiteX5" fmla="*/ 843999 w 856243"/>
                      <a:gd name="connsiteY5" fmla="*/ 99272 h 37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6243" h="378814">
                        <a:moveTo>
                          <a:pt x="843999" y="99272"/>
                        </a:moveTo>
                        <a:cubicBezTo>
                          <a:pt x="843999" y="99272"/>
                          <a:pt x="873774" y="70632"/>
                          <a:pt x="840463" y="37234"/>
                        </a:cubicBezTo>
                        <a:cubicBezTo>
                          <a:pt x="807152" y="3835"/>
                          <a:pt x="680674" y="-30830"/>
                          <a:pt x="407942" y="47581"/>
                        </a:cubicBezTo>
                        <a:cubicBezTo>
                          <a:pt x="135209" y="125991"/>
                          <a:pt x="69329" y="182746"/>
                          <a:pt x="35494" y="292110"/>
                        </a:cubicBezTo>
                        <a:cubicBezTo>
                          <a:pt x="35494" y="292110"/>
                          <a:pt x="39642" y="364451"/>
                          <a:pt x="0" y="378815"/>
                        </a:cubicBezTo>
                        <a:cubicBezTo>
                          <a:pt x="0" y="378771"/>
                          <a:pt x="557034" y="258886"/>
                          <a:pt x="843999" y="99272"/>
                        </a:cubicBezTo>
                        <a:close/>
                      </a:path>
                    </a:pathLst>
                  </a:custGeom>
                  <a:solidFill>
                    <a:srgbClr val="FBFFFF"/>
                  </a:solidFill>
                  <a:ln w="4365" cap="flat">
                    <a:noFill/>
                    <a:prstDash val="solid"/>
                    <a:miter/>
                  </a:ln>
                </p:spPr>
                <p:txBody>
                  <a:bodyPr rtlCol="0" anchor="ctr"/>
                  <a:lstStyle/>
                  <a:p>
                    <a:endParaRPr lang="th-TH"/>
                  </a:p>
                </p:txBody>
              </p:sp>
            </p:grpSp>
            <p:grpSp>
              <p:nvGrpSpPr>
                <p:cNvPr id="543" name="Graphic 2180">
                  <a:extLst>
                    <a:ext uri="{FF2B5EF4-FFF2-40B4-BE49-F238E27FC236}">
                      <a16:creationId xmlns:a16="http://schemas.microsoft.com/office/drawing/2014/main" id="{5A38FA37-0B5E-445B-9287-AF57A913F39F}"/>
                    </a:ext>
                  </a:extLst>
                </p:cNvPr>
                <p:cNvGrpSpPr/>
                <p:nvPr/>
              </p:nvGrpSpPr>
              <p:grpSpPr>
                <a:xfrm>
                  <a:off x="2521891" y="4469521"/>
                  <a:ext cx="860065" cy="458410"/>
                  <a:chOff x="2521891" y="4469521"/>
                  <a:chExt cx="860065" cy="458410"/>
                </a:xfrm>
                <a:solidFill>
                  <a:srgbClr val="A0BDAB"/>
                </a:solidFill>
              </p:grpSpPr>
              <p:pic>
                <p:nvPicPr>
                  <p:cNvPr id="544" name="Picture 543">
                    <a:extLst>
                      <a:ext uri="{FF2B5EF4-FFF2-40B4-BE49-F238E27FC236}">
                        <a16:creationId xmlns:a16="http://schemas.microsoft.com/office/drawing/2014/main" id="{6CE1DC96-08E6-484D-AE5A-36539E195824}"/>
                      </a:ext>
                    </a:extLst>
                  </p:cNvPr>
                  <p:cNvPicPr>
                    <a:picLocks noChangeAspect="1"/>
                  </p:cNvPicPr>
                  <p:nvPr/>
                </p:nvPicPr>
                <p:blipFill>
                  <a:blip r:embed="rId53"/>
                  <a:stretch>
                    <a:fillRect/>
                  </a:stretch>
                </p:blipFill>
                <p:spPr>
                  <a:xfrm>
                    <a:off x="2521891" y="4556838"/>
                    <a:ext cx="860065" cy="371094"/>
                  </a:xfrm>
                  <a:custGeom>
                    <a:avLst/>
                    <a:gdLst>
                      <a:gd name="connsiteX0" fmla="*/ 259 w 860065"/>
                      <a:gd name="connsiteY0" fmla="*/ 338 h 371094"/>
                      <a:gd name="connsiteX1" fmla="*/ 860325 w 860065"/>
                      <a:gd name="connsiteY1" fmla="*/ 338 h 371094"/>
                      <a:gd name="connsiteX2" fmla="*/ 860325 w 860065"/>
                      <a:gd name="connsiteY2" fmla="*/ 371432 h 371094"/>
                      <a:gd name="connsiteX3" fmla="*/ 259 w 860065"/>
                      <a:gd name="connsiteY3" fmla="*/ 371432 h 371094"/>
                    </a:gdLst>
                    <a:ahLst/>
                    <a:cxnLst>
                      <a:cxn ang="0">
                        <a:pos x="connsiteX0" y="connsiteY0"/>
                      </a:cxn>
                      <a:cxn ang="0">
                        <a:pos x="connsiteX1" y="connsiteY1"/>
                      </a:cxn>
                      <a:cxn ang="0">
                        <a:pos x="connsiteX2" y="connsiteY2"/>
                      </a:cxn>
                      <a:cxn ang="0">
                        <a:pos x="connsiteX3" y="connsiteY3"/>
                      </a:cxn>
                    </a:cxnLst>
                    <a:rect l="l" t="t" r="r" b="b"/>
                    <a:pathLst>
                      <a:path w="860065" h="371094">
                        <a:moveTo>
                          <a:pt x="259" y="338"/>
                        </a:moveTo>
                        <a:lnTo>
                          <a:pt x="860325" y="338"/>
                        </a:lnTo>
                        <a:lnTo>
                          <a:pt x="860325" y="371432"/>
                        </a:lnTo>
                        <a:lnTo>
                          <a:pt x="259" y="371432"/>
                        </a:lnTo>
                        <a:close/>
                      </a:path>
                    </a:pathLst>
                  </a:custGeom>
                </p:spPr>
              </p:pic>
              <p:pic>
                <p:nvPicPr>
                  <p:cNvPr id="545" name="Picture 544">
                    <a:extLst>
                      <a:ext uri="{FF2B5EF4-FFF2-40B4-BE49-F238E27FC236}">
                        <a16:creationId xmlns:a16="http://schemas.microsoft.com/office/drawing/2014/main" id="{FAB87685-D156-42A2-8D3D-6F3A6FC28B98}"/>
                      </a:ext>
                    </a:extLst>
                  </p:cNvPr>
                  <p:cNvPicPr>
                    <a:picLocks noChangeAspect="1"/>
                  </p:cNvPicPr>
                  <p:nvPr/>
                </p:nvPicPr>
                <p:blipFill>
                  <a:blip r:embed="rId54"/>
                  <a:stretch>
                    <a:fillRect/>
                  </a:stretch>
                </p:blipFill>
                <p:spPr>
                  <a:xfrm>
                    <a:off x="2521891" y="4469521"/>
                    <a:ext cx="846968" cy="375460"/>
                  </a:xfrm>
                  <a:custGeom>
                    <a:avLst/>
                    <a:gdLst>
                      <a:gd name="connsiteX0" fmla="*/ 259 w 846968"/>
                      <a:gd name="connsiteY0" fmla="*/ 318 h 375460"/>
                      <a:gd name="connsiteX1" fmla="*/ 847227 w 846968"/>
                      <a:gd name="connsiteY1" fmla="*/ 318 h 375460"/>
                      <a:gd name="connsiteX2" fmla="*/ 847227 w 846968"/>
                      <a:gd name="connsiteY2" fmla="*/ 375778 h 375460"/>
                      <a:gd name="connsiteX3" fmla="*/ 259 w 846968"/>
                      <a:gd name="connsiteY3" fmla="*/ 375778 h 375460"/>
                    </a:gdLst>
                    <a:ahLst/>
                    <a:cxnLst>
                      <a:cxn ang="0">
                        <a:pos x="connsiteX0" y="connsiteY0"/>
                      </a:cxn>
                      <a:cxn ang="0">
                        <a:pos x="connsiteX1" y="connsiteY1"/>
                      </a:cxn>
                      <a:cxn ang="0">
                        <a:pos x="connsiteX2" y="connsiteY2"/>
                      </a:cxn>
                      <a:cxn ang="0">
                        <a:pos x="connsiteX3" y="connsiteY3"/>
                      </a:cxn>
                    </a:cxnLst>
                    <a:rect l="l" t="t" r="r" b="b"/>
                    <a:pathLst>
                      <a:path w="846968" h="375460">
                        <a:moveTo>
                          <a:pt x="259" y="318"/>
                        </a:moveTo>
                        <a:lnTo>
                          <a:pt x="847227" y="318"/>
                        </a:lnTo>
                        <a:lnTo>
                          <a:pt x="847227" y="375778"/>
                        </a:lnTo>
                        <a:lnTo>
                          <a:pt x="259" y="375778"/>
                        </a:lnTo>
                        <a:close/>
                      </a:path>
                    </a:pathLst>
                  </a:custGeom>
                </p:spPr>
              </p:pic>
              <p:grpSp>
                <p:nvGrpSpPr>
                  <p:cNvPr id="546" name="Graphic 2180">
                    <a:extLst>
                      <a:ext uri="{FF2B5EF4-FFF2-40B4-BE49-F238E27FC236}">
                        <a16:creationId xmlns:a16="http://schemas.microsoft.com/office/drawing/2014/main" id="{8182E7A4-FDDE-4732-849C-984D75E1F02F}"/>
                      </a:ext>
                    </a:extLst>
                  </p:cNvPr>
                  <p:cNvGrpSpPr/>
                  <p:nvPr/>
                </p:nvGrpSpPr>
                <p:grpSpPr>
                  <a:xfrm>
                    <a:off x="2609753" y="4519287"/>
                    <a:ext cx="729614" cy="384037"/>
                    <a:chOff x="2609753" y="4519287"/>
                    <a:chExt cx="729614" cy="384037"/>
                  </a:xfrm>
                  <a:solidFill>
                    <a:srgbClr val="A0BDAB"/>
                  </a:solidFill>
                </p:grpSpPr>
                <p:sp>
                  <p:nvSpPr>
                    <p:cNvPr id="547" name="Freeform: Shape 546">
                      <a:extLst>
                        <a:ext uri="{FF2B5EF4-FFF2-40B4-BE49-F238E27FC236}">
                          <a16:creationId xmlns:a16="http://schemas.microsoft.com/office/drawing/2014/main" id="{145D9D97-78B0-4B82-8269-1FA33D8F7037}"/>
                        </a:ext>
                      </a:extLst>
                    </p:cNvPr>
                    <p:cNvSpPr/>
                    <p:nvPr/>
                  </p:nvSpPr>
                  <p:spPr>
                    <a:xfrm>
                      <a:off x="3177396" y="4574273"/>
                      <a:ext cx="161971" cy="212833"/>
                    </a:xfrm>
                    <a:custGeom>
                      <a:avLst/>
                      <a:gdLst>
                        <a:gd name="connsiteX0" fmla="*/ 161579 w 161971"/>
                        <a:gd name="connsiteY0" fmla="*/ 5719 h 212833"/>
                        <a:gd name="connsiteX1" fmla="*/ 0 w 161971"/>
                        <a:gd name="connsiteY1" fmla="*/ 212833 h 212833"/>
                        <a:gd name="connsiteX2" fmla="*/ 161972 w 161971"/>
                        <a:gd name="connsiteY2" fmla="*/ 0 h 212833"/>
                        <a:gd name="connsiteX3" fmla="*/ 161579 w 161971"/>
                        <a:gd name="connsiteY3" fmla="*/ 5719 h 212833"/>
                      </a:gdLst>
                      <a:ahLst/>
                      <a:cxnLst>
                        <a:cxn ang="0">
                          <a:pos x="connsiteX0" y="connsiteY0"/>
                        </a:cxn>
                        <a:cxn ang="0">
                          <a:pos x="connsiteX1" y="connsiteY1"/>
                        </a:cxn>
                        <a:cxn ang="0">
                          <a:pos x="connsiteX2" y="connsiteY2"/>
                        </a:cxn>
                        <a:cxn ang="0">
                          <a:pos x="connsiteX3" y="connsiteY3"/>
                        </a:cxn>
                      </a:cxnLst>
                      <a:rect l="l" t="t" r="r" b="b"/>
                      <a:pathLst>
                        <a:path w="161971" h="212833">
                          <a:moveTo>
                            <a:pt x="161579" y="5719"/>
                          </a:moveTo>
                          <a:cubicBezTo>
                            <a:pt x="129577" y="89805"/>
                            <a:pt x="74830" y="163456"/>
                            <a:pt x="0" y="212833"/>
                          </a:cubicBezTo>
                          <a:cubicBezTo>
                            <a:pt x="74350" y="162714"/>
                            <a:pt x="130974" y="83824"/>
                            <a:pt x="161972" y="0"/>
                          </a:cubicBezTo>
                          <a:lnTo>
                            <a:pt x="161579" y="5719"/>
                          </a:lnTo>
                          <a:close/>
                        </a:path>
                      </a:pathLst>
                    </a:custGeom>
                    <a:solidFill>
                      <a:srgbClr val="A0BDAB"/>
                    </a:solidFill>
                    <a:ln w="4365" cap="flat">
                      <a:noFill/>
                      <a:prstDash val="solid"/>
                      <a:miter/>
                    </a:ln>
                  </p:spPr>
                  <p:txBody>
                    <a:bodyPr rtlCol="0" anchor="ctr"/>
                    <a:lstStyle/>
                    <a:p>
                      <a:endParaRPr lang="th-TH"/>
                    </a:p>
                  </p:txBody>
                </p:sp>
                <p:sp>
                  <p:nvSpPr>
                    <p:cNvPr id="548" name="Freeform: Shape 547">
                      <a:extLst>
                        <a:ext uri="{FF2B5EF4-FFF2-40B4-BE49-F238E27FC236}">
                          <a16:creationId xmlns:a16="http://schemas.microsoft.com/office/drawing/2014/main" id="{FA200CA6-571F-42EE-9D7F-B2E4569E5DDD}"/>
                        </a:ext>
                      </a:extLst>
                    </p:cNvPr>
                    <p:cNvSpPr/>
                    <p:nvPr/>
                  </p:nvSpPr>
                  <p:spPr>
                    <a:xfrm>
                      <a:off x="3068338" y="4625440"/>
                      <a:ext cx="159657" cy="209602"/>
                    </a:xfrm>
                    <a:custGeom>
                      <a:avLst/>
                      <a:gdLst>
                        <a:gd name="connsiteX0" fmla="*/ 148962 w 159657"/>
                        <a:gd name="connsiteY0" fmla="*/ 18031 h 209602"/>
                        <a:gd name="connsiteX1" fmla="*/ 113817 w 159657"/>
                        <a:gd name="connsiteY1" fmla="*/ 67583 h 209602"/>
                        <a:gd name="connsiteX2" fmla="*/ 77362 w 159657"/>
                        <a:gd name="connsiteY2" fmla="*/ 116131 h 209602"/>
                        <a:gd name="connsiteX3" fmla="*/ 40340 w 159657"/>
                        <a:gd name="connsiteY3" fmla="*/ 164242 h 209602"/>
                        <a:gd name="connsiteX4" fmla="*/ 0 w 159657"/>
                        <a:gd name="connsiteY4" fmla="*/ 209603 h 209602"/>
                        <a:gd name="connsiteX5" fmla="*/ 39816 w 159657"/>
                        <a:gd name="connsiteY5" fmla="*/ 163805 h 209602"/>
                        <a:gd name="connsiteX6" fmla="*/ 76314 w 159657"/>
                        <a:gd name="connsiteY6" fmla="*/ 115301 h 209602"/>
                        <a:gd name="connsiteX7" fmla="*/ 112245 w 159657"/>
                        <a:gd name="connsiteY7" fmla="*/ 66360 h 209602"/>
                        <a:gd name="connsiteX8" fmla="*/ 159658 w 159657"/>
                        <a:gd name="connsiteY8" fmla="*/ 0 h 209602"/>
                        <a:gd name="connsiteX9" fmla="*/ 148962 w 159657"/>
                        <a:gd name="connsiteY9" fmla="*/ 18031 h 20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57" h="209602">
                          <a:moveTo>
                            <a:pt x="148962" y="18031"/>
                          </a:moveTo>
                          <a:cubicBezTo>
                            <a:pt x="137742" y="34927"/>
                            <a:pt x="125867" y="51342"/>
                            <a:pt x="113817" y="67583"/>
                          </a:cubicBezTo>
                          <a:cubicBezTo>
                            <a:pt x="101724" y="83824"/>
                            <a:pt x="89499" y="99977"/>
                            <a:pt x="77362" y="116131"/>
                          </a:cubicBezTo>
                          <a:cubicBezTo>
                            <a:pt x="65182" y="132284"/>
                            <a:pt x="53045" y="148481"/>
                            <a:pt x="40340" y="164242"/>
                          </a:cubicBezTo>
                          <a:cubicBezTo>
                            <a:pt x="27636" y="180003"/>
                            <a:pt x="14364" y="195327"/>
                            <a:pt x="0" y="209603"/>
                          </a:cubicBezTo>
                          <a:cubicBezTo>
                            <a:pt x="14189" y="195152"/>
                            <a:pt x="27286" y="179697"/>
                            <a:pt x="39816" y="163805"/>
                          </a:cubicBezTo>
                          <a:cubicBezTo>
                            <a:pt x="52346" y="147914"/>
                            <a:pt x="64309" y="131586"/>
                            <a:pt x="76314" y="115301"/>
                          </a:cubicBezTo>
                          <a:cubicBezTo>
                            <a:pt x="88277" y="98973"/>
                            <a:pt x="100326" y="82732"/>
                            <a:pt x="112245" y="66360"/>
                          </a:cubicBezTo>
                          <a:cubicBezTo>
                            <a:pt x="124120" y="49989"/>
                            <a:pt x="148656" y="16939"/>
                            <a:pt x="159658" y="0"/>
                          </a:cubicBezTo>
                          <a:lnTo>
                            <a:pt x="148962" y="18031"/>
                          </a:lnTo>
                          <a:close/>
                        </a:path>
                      </a:pathLst>
                    </a:custGeom>
                    <a:solidFill>
                      <a:srgbClr val="A0BDAB"/>
                    </a:solidFill>
                    <a:ln w="4365" cap="flat">
                      <a:noFill/>
                      <a:prstDash val="solid"/>
                      <a:miter/>
                    </a:ln>
                  </p:spPr>
                  <p:txBody>
                    <a:bodyPr rtlCol="0" anchor="ctr"/>
                    <a:lstStyle/>
                    <a:p>
                      <a:endParaRPr lang="th-TH"/>
                    </a:p>
                  </p:txBody>
                </p:sp>
                <p:sp>
                  <p:nvSpPr>
                    <p:cNvPr id="549" name="Freeform: Shape 548">
                      <a:extLst>
                        <a:ext uri="{FF2B5EF4-FFF2-40B4-BE49-F238E27FC236}">
                          <a16:creationId xmlns:a16="http://schemas.microsoft.com/office/drawing/2014/main" id="{72CB24CB-EE62-445E-8BDA-A869BEFD5D49}"/>
                        </a:ext>
                      </a:extLst>
                    </p:cNvPr>
                    <p:cNvSpPr/>
                    <p:nvPr/>
                  </p:nvSpPr>
                  <p:spPr>
                    <a:xfrm>
                      <a:off x="2936141" y="4689007"/>
                      <a:ext cx="138745" cy="190873"/>
                    </a:xfrm>
                    <a:custGeom>
                      <a:avLst/>
                      <a:gdLst>
                        <a:gd name="connsiteX0" fmla="*/ 138746 w 138745"/>
                        <a:gd name="connsiteY0" fmla="*/ 262 h 190873"/>
                        <a:gd name="connsiteX1" fmla="*/ 135122 w 138745"/>
                        <a:gd name="connsiteY1" fmla="*/ 30692 h 190873"/>
                        <a:gd name="connsiteX2" fmla="*/ 127569 w 138745"/>
                        <a:gd name="connsiteY2" fmla="*/ 60467 h 190873"/>
                        <a:gd name="connsiteX3" fmla="*/ 112376 w 138745"/>
                        <a:gd name="connsiteY3" fmla="*/ 87185 h 190873"/>
                        <a:gd name="connsiteX4" fmla="*/ 90460 w 138745"/>
                        <a:gd name="connsiteY4" fmla="*/ 108578 h 190873"/>
                        <a:gd name="connsiteX5" fmla="*/ 0 w 138745"/>
                        <a:gd name="connsiteY5" fmla="*/ 190873 h 190873"/>
                        <a:gd name="connsiteX6" fmla="*/ 89543 w 138745"/>
                        <a:gd name="connsiteY6" fmla="*/ 107574 h 190873"/>
                        <a:gd name="connsiteX7" fmla="*/ 111110 w 138745"/>
                        <a:gd name="connsiteY7" fmla="*/ 86094 h 190873"/>
                        <a:gd name="connsiteX8" fmla="*/ 125736 w 138745"/>
                        <a:gd name="connsiteY8" fmla="*/ 59768 h 190873"/>
                        <a:gd name="connsiteX9" fmla="*/ 132852 w 138745"/>
                        <a:gd name="connsiteY9" fmla="*/ 30299 h 190873"/>
                        <a:gd name="connsiteX10" fmla="*/ 136126 w 138745"/>
                        <a:gd name="connsiteY10" fmla="*/ 0 h 190873"/>
                        <a:gd name="connsiteX11" fmla="*/ 138746 w 138745"/>
                        <a:gd name="connsiteY11" fmla="*/ 262 h 19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45" h="190873">
                          <a:moveTo>
                            <a:pt x="138746" y="262"/>
                          </a:moveTo>
                          <a:cubicBezTo>
                            <a:pt x="137785" y="10391"/>
                            <a:pt x="136825" y="20607"/>
                            <a:pt x="135122" y="30692"/>
                          </a:cubicBezTo>
                          <a:cubicBezTo>
                            <a:pt x="133507" y="40777"/>
                            <a:pt x="131149" y="50818"/>
                            <a:pt x="127569" y="60467"/>
                          </a:cubicBezTo>
                          <a:cubicBezTo>
                            <a:pt x="123946" y="70071"/>
                            <a:pt x="119012" y="79283"/>
                            <a:pt x="112376" y="87185"/>
                          </a:cubicBezTo>
                          <a:cubicBezTo>
                            <a:pt x="105740" y="95087"/>
                            <a:pt x="97925" y="101680"/>
                            <a:pt x="90460" y="108578"/>
                          </a:cubicBezTo>
                          <a:lnTo>
                            <a:pt x="0" y="190873"/>
                          </a:lnTo>
                          <a:lnTo>
                            <a:pt x="89543" y="107574"/>
                          </a:lnTo>
                          <a:cubicBezTo>
                            <a:pt x="96965" y="100588"/>
                            <a:pt x="104692" y="93909"/>
                            <a:pt x="111110" y="86094"/>
                          </a:cubicBezTo>
                          <a:cubicBezTo>
                            <a:pt x="117528" y="78279"/>
                            <a:pt x="122243" y="69198"/>
                            <a:pt x="125736" y="59768"/>
                          </a:cubicBezTo>
                          <a:cubicBezTo>
                            <a:pt x="129141" y="50251"/>
                            <a:pt x="131367" y="40340"/>
                            <a:pt x="132852" y="30299"/>
                          </a:cubicBezTo>
                          <a:cubicBezTo>
                            <a:pt x="134423" y="20257"/>
                            <a:pt x="135253" y="10129"/>
                            <a:pt x="136126" y="0"/>
                          </a:cubicBezTo>
                          <a:lnTo>
                            <a:pt x="138746" y="262"/>
                          </a:lnTo>
                          <a:close/>
                        </a:path>
                      </a:pathLst>
                    </a:custGeom>
                    <a:solidFill>
                      <a:srgbClr val="A0BDAB"/>
                    </a:solidFill>
                    <a:ln w="4365" cap="flat">
                      <a:noFill/>
                      <a:prstDash val="solid"/>
                      <a:miter/>
                    </a:ln>
                  </p:spPr>
                  <p:txBody>
                    <a:bodyPr rtlCol="0" anchor="ctr"/>
                    <a:lstStyle/>
                    <a:p>
                      <a:endParaRPr lang="th-TH"/>
                    </a:p>
                  </p:txBody>
                </p:sp>
                <p:sp>
                  <p:nvSpPr>
                    <p:cNvPr id="550" name="Freeform: Shape 549">
                      <a:extLst>
                        <a:ext uri="{FF2B5EF4-FFF2-40B4-BE49-F238E27FC236}">
                          <a16:creationId xmlns:a16="http://schemas.microsoft.com/office/drawing/2014/main" id="{02F5FE72-EBF8-4FED-98FC-967F5888BCB3}"/>
                        </a:ext>
                      </a:extLst>
                    </p:cNvPr>
                    <p:cNvSpPr/>
                    <p:nvPr/>
                  </p:nvSpPr>
                  <p:spPr>
                    <a:xfrm>
                      <a:off x="2847209" y="4719960"/>
                      <a:ext cx="131803" cy="183364"/>
                    </a:xfrm>
                    <a:custGeom>
                      <a:avLst/>
                      <a:gdLst>
                        <a:gd name="connsiteX0" fmla="*/ 131804 w 131803"/>
                        <a:gd name="connsiteY0" fmla="*/ 960 h 183364"/>
                        <a:gd name="connsiteX1" fmla="*/ 102902 w 131803"/>
                        <a:gd name="connsiteY1" fmla="*/ 49421 h 183364"/>
                        <a:gd name="connsiteX2" fmla="*/ 69373 w 131803"/>
                        <a:gd name="connsiteY2" fmla="*/ 94651 h 183364"/>
                        <a:gd name="connsiteX3" fmla="*/ 0 w 131803"/>
                        <a:gd name="connsiteY3" fmla="*/ 183364 h 183364"/>
                        <a:gd name="connsiteX4" fmla="*/ 68325 w 131803"/>
                        <a:gd name="connsiteY4" fmla="*/ 93909 h 183364"/>
                        <a:gd name="connsiteX5" fmla="*/ 101331 w 131803"/>
                        <a:gd name="connsiteY5" fmla="*/ 48329 h 183364"/>
                        <a:gd name="connsiteX6" fmla="*/ 129403 w 131803"/>
                        <a:gd name="connsiteY6" fmla="*/ 0 h 183364"/>
                        <a:gd name="connsiteX7" fmla="*/ 131804 w 131803"/>
                        <a:gd name="connsiteY7" fmla="*/ 960 h 183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803" h="183364">
                          <a:moveTo>
                            <a:pt x="131804" y="960"/>
                          </a:moveTo>
                          <a:cubicBezTo>
                            <a:pt x="124382" y="18424"/>
                            <a:pt x="113860" y="34228"/>
                            <a:pt x="102902" y="49421"/>
                          </a:cubicBezTo>
                          <a:cubicBezTo>
                            <a:pt x="91857" y="64614"/>
                            <a:pt x="80680" y="79676"/>
                            <a:pt x="69373" y="94651"/>
                          </a:cubicBezTo>
                          <a:cubicBezTo>
                            <a:pt x="46758" y="124600"/>
                            <a:pt x="23619" y="154157"/>
                            <a:pt x="0" y="183364"/>
                          </a:cubicBezTo>
                          <a:cubicBezTo>
                            <a:pt x="23270" y="153939"/>
                            <a:pt x="46059" y="124076"/>
                            <a:pt x="68325" y="93909"/>
                          </a:cubicBezTo>
                          <a:cubicBezTo>
                            <a:pt x="79458" y="78803"/>
                            <a:pt x="90460" y="63610"/>
                            <a:pt x="101331" y="48329"/>
                          </a:cubicBezTo>
                          <a:cubicBezTo>
                            <a:pt x="112114" y="33049"/>
                            <a:pt x="122374" y="17245"/>
                            <a:pt x="129403" y="0"/>
                          </a:cubicBezTo>
                          <a:lnTo>
                            <a:pt x="131804" y="960"/>
                          </a:lnTo>
                          <a:close/>
                        </a:path>
                      </a:pathLst>
                    </a:custGeom>
                    <a:solidFill>
                      <a:srgbClr val="A0BDAB"/>
                    </a:solidFill>
                    <a:ln w="4365" cap="flat">
                      <a:noFill/>
                      <a:prstDash val="solid"/>
                      <a:miter/>
                    </a:ln>
                  </p:spPr>
                  <p:txBody>
                    <a:bodyPr rtlCol="0" anchor="ctr"/>
                    <a:lstStyle/>
                    <a:p>
                      <a:endParaRPr lang="th-TH"/>
                    </a:p>
                  </p:txBody>
                </p:sp>
                <p:sp>
                  <p:nvSpPr>
                    <p:cNvPr id="551" name="Freeform: Shape 550">
                      <a:extLst>
                        <a:ext uri="{FF2B5EF4-FFF2-40B4-BE49-F238E27FC236}">
                          <a16:creationId xmlns:a16="http://schemas.microsoft.com/office/drawing/2014/main" id="{0972B89D-76CC-4DF8-B4EC-1DB2DA9144D8}"/>
                        </a:ext>
                      </a:extLst>
                    </p:cNvPr>
                    <p:cNvSpPr/>
                    <p:nvPr/>
                  </p:nvSpPr>
                  <p:spPr>
                    <a:xfrm>
                      <a:off x="2748192" y="4759602"/>
                      <a:ext cx="110673" cy="133462"/>
                    </a:xfrm>
                    <a:custGeom>
                      <a:avLst/>
                      <a:gdLst>
                        <a:gd name="connsiteX0" fmla="*/ 110673 w 110673"/>
                        <a:gd name="connsiteY0" fmla="*/ 2008 h 133462"/>
                        <a:gd name="connsiteX1" fmla="*/ 95306 w 110673"/>
                        <a:gd name="connsiteY1" fmla="*/ 16939 h 133462"/>
                        <a:gd name="connsiteX2" fmla="*/ 83387 w 110673"/>
                        <a:gd name="connsiteY2" fmla="*/ 34883 h 133462"/>
                        <a:gd name="connsiteX3" fmla="*/ 73389 w 110673"/>
                        <a:gd name="connsiteY3" fmla="*/ 54180 h 133462"/>
                        <a:gd name="connsiteX4" fmla="*/ 68107 w 110673"/>
                        <a:gd name="connsiteY4" fmla="*/ 63741 h 133462"/>
                        <a:gd name="connsiteX5" fmla="*/ 62169 w 110673"/>
                        <a:gd name="connsiteY5" fmla="*/ 72909 h 133462"/>
                        <a:gd name="connsiteX6" fmla="*/ 33224 w 110673"/>
                        <a:gd name="connsiteY6" fmla="*/ 105391 h 133462"/>
                        <a:gd name="connsiteX7" fmla="*/ 0 w 110673"/>
                        <a:gd name="connsiteY7" fmla="*/ 133463 h 133462"/>
                        <a:gd name="connsiteX8" fmla="*/ 32787 w 110673"/>
                        <a:gd name="connsiteY8" fmla="*/ 104911 h 133462"/>
                        <a:gd name="connsiteX9" fmla="*/ 61121 w 110673"/>
                        <a:gd name="connsiteY9" fmla="*/ 72167 h 133462"/>
                        <a:gd name="connsiteX10" fmla="*/ 81684 w 110673"/>
                        <a:gd name="connsiteY10" fmla="*/ 33966 h 133462"/>
                        <a:gd name="connsiteX11" fmla="*/ 93516 w 110673"/>
                        <a:gd name="connsiteY11" fmla="*/ 15542 h 133462"/>
                        <a:gd name="connsiteX12" fmla="*/ 109058 w 110673"/>
                        <a:gd name="connsiteY12" fmla="*/ 0 h 133462"/>
                        <a:gd name="connsiteX13" fmla="*/ 110673 w 110673"/>
                        <a:gd name="connsiteY13" fmla="*/ 2008 h 13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673" h="133462">
                          <a:moveTo>
                            <a:pt x="110673" y="2008"/>
                          </a:moveTo>
                          <a:cubicBezTo>
                            <a:pt x="105041" y="6418"/>
                            <a:pt x="99846" y="11438"/>
                            <a:pt x="95306" y="16939"/>
                          </a:cubicBezTo>
                          <a:cubicBezTo>
                            <a:pt x="90722" y="22440"/>
                            <a:pt x="86880" y="28552"/>
                            <a:pt x="83387" y="34883"/>
                          </a:cubicBezTo>
                          <a:cubicBezTo>
                            <a:pt x="79894" y="41213"/>
                            <a:pt x="76751" y="47718"/>
                            <a:pt x="73389" y="54180"/>
                          </a:cubicBezTo>
                          <a:cubicBezTo>
                            <a:pt x="71687" y="57410"/>
                            <a:pt x="69984" y="60598"/>
                            <a:pt x="68107" y="63741"/>
                          </a:cubicBezTo>
                          <a:cubicBezTo>
                            <a:pt x="66229" y="66841"/>
                            <a:pt x="64265" y="69940"/>
                            <a:pt x="62169" y="72909"/>
                          </a:cubicBezTo>
                          <a:cubicBezTo>
                            <a:pt x="53830" y="84871"/>
                            <a:pt x="43876" y="95568"/>
                            <a:pt x="33224" y="105391"/>
                          </a:cubicBezTo>
                          <a:cubicBezTo>
                            <a:pt x="22571" y="115257"/>
                            <a:pt x="11307" y="124382"/>
                            <a:pt x="0" y="133463"/>
                          </a:cubicBezTo>
                          <a:cubicBezTo>
                            <a:pt x="11176" y="124207"/>
                            <a:pt x="22309" y="114908"/>
                            <a:pt x="32787" y="104911"/>
                          </a:cubicBezTo>
                          <a:cubicBezTo>
                            <a:pt x="43265" y="94913"/>
                            <a:pt x="53001" y="84129"/>
                            <a:pt x="61121" y="72167"/>
                          </a:cubicBezTo>
                          <a:cubicBezTo>
                            <a:pt x="69373" y="60292"/>
                            <a:pt x="74874" y="46845"/>
                            <a:pt x="81684" y="33966"/>
                          </a:cubicBezTo>
                          <a:cubicBezTo>
                            <a:pt x="85090" y="27548"/>
                            <a:pt x="88932" y="21261"/>
                            <a:pt x="93516" y="15542"/>
                          </a:cubicBezTo>
                          <a:cubicBezTo>
                            <a:pt x="98100" y="9823"/>
                            <a:pt x="103295" y="4584"/>
                            <a:pt x="109058" y="0"/>
                          </a:cubicBezTo>
                          <a:lnTo>
                            <a:pt x="110673" y="2008"/>
                          </a:lnTo>
                          <a:close/>
                        </a:path>
                      </a:pathLst>
                    </a:custGeom>
                    <a:solidFill>
                      <a:srgbClr val="A0BDAB"/>
                    </a:solidFill>
                    <a:ln w="4365" cap="flat">
                      <a:noFill/>
                      <a:prstDash val="solid"/>
                      <a:miter/>
                    </a:ln>
                  </p:spPr>
                  <p:txBody>
                    <a:bodyPr rtlCol="0" anchor="ctr"/>
                    <a:lstStyle/>
                    <a:p>
                      <a:endParaRPr lang="th-TH"/>
                    </a:p>
                  </p:txBody>
                </p:sp>
                <p:sp>
                  <p:nvSpPr>
                    <p:cNvPr id="552" name="Freeform: Shape 551">
                      <a:extLst>
                        <a:ext uri="{FF2B5EF4-FFF2-40B4-BE49-F238E27FC236}">
                          <a16:creationId xmlns:a16="http://schemas.microsoft.com/office/drawing/2014/main" id="{AC246672-DA9A-4606-B614-56ECC3B4E9A2}"/>
                        </a:ext>
                      </a:extLst>
                    </p:cNvPr>
                    <p:cNvSpPr/>
                    <p:nvPr/>
                  </p:nvSpPr>
                  <p:spPr>
                    <a:xfrm>
                      <a:off x="2672271" y="4793306"/>
                      <a:ext cx="57808" cy="81989"/>
                    </a:xfrm>
                    <a:custGeom>
                      <a:avLst/>
                      <a:gdLst>
                        <a:gd name="connsiteX0" fmla="*/ 55752 w 57808"/>
                        <a:gd name="connsiteY0" fmla="*/ 0 h 81989"/>
                        <a:gd name="connsiteX1" fmla="*/ 57803 w 57808"/>
                        <a:gd name="connsiteY1" fmla="*/ 9168 h 81989"/>
                        <a:gd name="connsiteX2" fmla="*/ 56363 w 57808"/>
                        <a:gd name="connsiteY2" fmla="*/ 15586 h 81989"/>
                        <a:gd name="connsiteX3" fmla="*/ 49901 w 57808"/>
                        <a:gd name="connsiteY3" fmla="*/ 26501 h 81989"/>
                        <a:gd name="connsiteX4" fmla="*/ 34490 w 57808"/>
                        <a:gd name="connsiteY4" fmla="*/ 46103 h 81989"/>
                        <a:gd name="connsiteX5" fmla="*/ 0 w 57808"/>
                        <a:gd name="connsiteY5" fmla="*/ 81990 h 81989"/>
                        <a:gd name="connsiteX6" fmla="*/ 33442 w 57808"/>
                        <a:gd name="connsiteY6" fmla="*/ 45273 h 81989"/>
                        <a:gd name="connsiteX7" fmla="*/ 48286 w 57808"/>
                        <a:gd name="connsiteY7" fmla="*/ 25365 h 81989"/>
                        <a:gd name="connsiteX8" fmla="*/ 54180 w 57808"/>
                        <a:gd name="connsiteY8" fmla="*/ 14800 h 81989"/>
                        <a:gd name="connsiteX9" fmla="*/ 53743 w 57808"/>
                        <a:gd name="connsiteY9" fmla="*/ 2489 h 81989"/>
                        <a:gd name="connsiteX10" fmla="*/ 55752 w 57808"/>
                        <a:gd name="connsiteY10" fmla="*/ 0 h 8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808" h="81989">
                          <a:moveTo>
                            <a:pt x="55752" y="0"/>
                          </a:moveTo>
                          <a:cubicBezTo>
                            <a:pt x="56799" y="2052"/>
                            <a:pt x="57891" y="6942"/>
                            <a:pt x="57803" y="9168"/>
                          </a:cubicBezTo>
                          <a:cubicBezTo>
                            <a:pt x="57716" y="11438"/>
                            <a:pt x="57149" y="13578"/>
                            <a:pt x="56363" y="15586"/>
                          </a:cubicBezTo>
                          <a:cubicBezTo>
                            <a:pt x="54791" y="19602"/>
                            <a:pt x="52390" y="23182"/>
                            <a:pt x="49901" y="26501"/>
                          </a:cubicBezTo>
                          <a:cubicBezTo>
                            <a:pt x="44968" y="33180"/>
                            <a:pt x="39860" y="39729"/>
                            <a:pt x="34490" y="46103"/>
                          </a:cubicBezTo>
                          <a:cubicBezTo>
                            <a:pt x="23794" y="58808"/>
                            <a:pt x="12268" y="70814"/>
                            <a:pt x="0" y="81990"/>
                          </a:cubicBezTo>
                          <a:cubicBezTo>
                            <a:pt x="11962" y="70508"/>
                            <a:pt x="23139" y="58240"/>
                            <a:pt x="33442" y="45273"/>
                          </a:cubicBezTo>
                          <a:cubicBezTo>
                            <a:pt x="38594" y="38812"/>
                            <a:pt x="43527" y="32176"/>
                            <a:pt x="48286" y="25365"/>
                          </a:cubicBezTo>
                          <a:cubicBezTo>
                            <a:pt x="50643" y="22004"/>
                            <a:pt x="52826" y="18511"/>
                            <a:pt x="54180" y="14800"/>
                          </a:cubicBezTo>
                          <a:cubicBezTo>
                            <a:pt x="55533" y="11089"/>
                            <a:pt x="55533" y="5763"/>
                            <a:pt x="53743" y="2489"/>
                          </a:cubicBezTo>
                          <a:lnTo>
                            <a:pt x="55752" y="0"/>
                          </a:lnTo>
                          <a:close/>
                        </a:path>
                      </a:pathLst>
                    </a:custGeom>
                    <a:solidFill>
                      <a:srgbClr val="A0BDAB"/>
                    </a:solidFill>
                    <a:ln w="4365" cap="flat">
                      <a:noFill/>
                      <a:prstDash val="solid"/>
                      <a:miter/>
                    </a:ln>
                  </p:spPr>
                  <p:txBody>
                    <a:bodyPr rtlCol="0" anchor="ctr"/>
                    <a:lstStyle/>
                    <a:p>
                      <a:endParaRPr lang="th-TH"/>
                    </a:p>
                  </p:txBody>
                </p:sp>
                <p:sp>
                  <p:nvSpPr>
                    <p:cNvPr id="553" name="Freeform: Shape 552">
                      <a:extLst>
                        <a:ext uri="{FF2B5EF4-FFF2-40B4-BE49-F238E27FC236}">
                          <a16:creationId xmlns:a16="http://schemas.microsoft.com/office/drawing/2014/main" id="{2679F0DB-5CEC-4930-9764-21A15EF6EBE9}"/>
                        </a:ext>
                      </a:extLst>
                    </p:cNvPr>
                    <p:cNvSpPr/>
                    <p:nvPr/>
                  </p:nvSpPr>
                  <p:spPr>
                    <a:xfrm>
                      <a:off x="3137754" y="4519287"/>
                      <a:ext cx="200085" cy="51057"/>
                    </a:xfrm>
                    <a:custGeom>
                      <a:avLst/>
                      <a:gdLst>
                        <a:gd name="connsiteX0" fmla="*/ 198383 w 200085"/>
                        <a:gd name="connsiteY0" fmla="*/ 51057 h 51057"/>
                        <a:gd name="connsiteX1" fmla="*/ 176423 w 200085"/>
                        <a:gd name="connsiteY1" fmla="*/ 38440 h 51057"/>
                        <a:gd name="connsiteX2" fmla="*/ 151756 w 200085"/>
                        <a:gd name="connsiteY2" fmla="*/ 31062 h 51057"/>
                        <a:gd name="connsiteX3" fmla="*/ 101505 w 200085"/>
                        <a:gd name="connsiteY3" fmla="*/ 18445 h 51057"/>
                        <a:gd name="connsiteX4" fmla="*/ 51255 w 200085"/>
                        <a:gd name="connsiteY4" fmla="*/ 5871 h 51057"/>
                        <a:gd name="connsiteX5" fmla="*/ 25846 w 200085"/>
                        <a:gd name="connsiteY5" fmla="*/ 1112 h 51057"/>
                        <a:gd name="connsiteX6" fmla="*/ 0 w 200085"/>
                        <a:gd name="connsiteY6" fmla="*/ 676 h 51057"/>
                        <a:gd name="connsiteX7" fmla="*/ 25846 w 200085"/>
                        <a:gd name="connsiteY7" fmla="*/ 807 h 51057"/>
                        <a:gd name="connsiteX8" fmla="*/ 51386 w 200085"/>
                        <a:gd name="connsiteY8" fmla="*/ 5260 h 51057"/>
                        <a:gd name="connsiteX9" fmla="*/ 101811 w 200085"/>
                        <a:gd name="connsiteY9" fmla="*/ 17178 h 51057"/>
                        <a:gd name="connsiteX10" fmla="*/ 152192 w 200085"/>
                        <a:gd name="connsiteY10" fmla="*/ 29184 h 51057"/>
                        <a:gd name="connsiteX11" fmla="*/ 177209 w 200085"/>
                        <a:gd name="connsiteY11" fmla="*/ 36344 h 51057"/>
                        <a:gd name="connsiteX12" fmla="*/ 200085 w 200085"/>
                        <a:gd name="connsiteY12" fmla="*/ 49136 h 51057"/>
                        <a:gd name="connsiteX13" fmla="*/ 198383 w 200085"/>
                        <a:gd name="connsiteY13" fmla="*/ 51057 h 51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0085" h="51057">
                          <a:moveTo>
                            <a:pt x="198383" y="51057"/>
                          </a:moveTo>
                          <a:cubicBezTo>
                            <a:pt x="192009" y="45513"/>
                            <a:pt x="184368" y="41496"/>
                            <a:pt x="176423" y="38440"/>
                          </a:cubicBezTo>
                          <a:cubicBezTo>
                            <a:pt x="168433" y="35340"/>
                            <a:pt x="160094" y="33157"/>
                            <a:pt x="151756" y="31062"/>
                          </a:cubicBezTo>
                          <a:lnTo>
                            <a:pt x="101505" y="18445"/>
                          </a:lnTo>
                          <a:cubicBezTo>
                            <a:pt x="84740" y="14253"/>
                            <a:pt x="68019" y="9975"/>
                            <a:pt x="51255" y="5871"/>
                          </a:cubicBezTo>
                          <a:cubicBezTo>
                            <a:pt x="42872" y="3906"/>
                            <a:pt x="34403" y="2116"/>
                            <a:pt x="25846" y="1112"/>
                          </a:cubicBezTo>
                          <a:cubicBezTo>
                            <a:pt x="17289" y="64"/>
                            <a:pt x="8601" y="-197"/>
                            <a:pt x="0" y="676"/>
                          </a:cubicBezTo>
                          <a:cubicBezTo>
                            <a:pt x="8601" y="-328"/>
                            <a:pt x="17289" y="-154"/>
                            <a:pt x="25846" y="807"/>
                          </a:cubicBezTo>
                          <a:cubicBezTo>
                            <a:pt x="34446" y="1723"/>
                            <a:pt x="42960" y="3383"/>
                            <a:pt x="51386" y="5260"/>
                          </a:cubicBezTo>
                          <a:cubicBezTo>
                            <a:pt x="68238" y="9102"/>
                            <a:pt x="85002" y="13206"/>
                            <a:pt x="101811" y="17178"/>
                          </a:cubicBezTo>
                          <a:lnTo>
                            <a:pt x="152192" y="29184"/>
                          </a:lnTo>
                          <a:cubicBezTo>
                            <a:pt x="160575" y="31193"/>
                            <a:pt x="169044" y="33288"/>
                            <a:pt x="177209" y="36344"/>
                          </a:cubicBezTo>
                          <a:cubicBezTo>
                            <a:pt x="185373" y="39357"/>
                            <a:pt x="193318" y="43417"/>
                            <a:pt x="200085" y="49136"/>
                          </a:cubicBezTo>
                          <a:lnTo>
                            <a:pt x="198383" y="51057"/>
                          </a:lnTo>
                          <a:close/>
                        </a:path>
                      </a:pathLst>
                    </a:custGeom>
                    <a:solidFill>
                      <a:srgbClr val="A0BDAB"/>
                    </a:solidFill>
                    <a:ln w="4365" cap="flat">
                      <a:noFill/>
                      <a:prstDash val="solid"/>
                      <a:miter/>
                    </a:ln>
                  </p:spPr>
                  <p:txBody>
                    <a:bodyPr rtlCol="0" anchor="ctr"/>
                    <a:lstStyle/>
                    <a:p>
                      <a:endParaRPr lang="th-TH"/>
                    </a:p>
                  </p:txBody>
                </p:sp>
                <p:sp>
                  <p:nvSpPr>
                    <p:cNvPr id="554" name="Freeform: Shape 553">
                      <a:extLst>
                        <a:ext uri="{FF2B5EF4-FFF2-40B4-BE49-F238E27FC236}">
                          <a16:creationId xmlns:a16="http://schemas.microsoft.com/office/drawing/2014/main" id="{FE47A900-F892-4049-AF98-E797CAADBD10}"/>
                        </a:ext>
                      </a:extLst>
                    </p:cNvPr>
                    <p:cNvSpPr/>
                    <p:nvPr/>
                  </p:nvSpPr>
                  <p:spPr>
                    <a:xfrm>
                      <a:off x="2968361" y="4560346"/>
                      <a:ext cx="257190" cy="65705"/>
                    </a:xfrm>
                    <a:custGeom>
                      <a:avLst/>
                      <a:gdLst>
                        <a:gd name="connsiteX0" fmla="*/ 256055 w 257190"/>
                        <a:gd name="connsiteY0" fmla="*/ 65706 h 65705"/>
                        <a:gd name="connsiteX1" fmla="*/ 195545 w 257190"/>
                        <a:gd name="connsiteY1" fmla="*/ 38201 h 65705"/>
                        <a:gd name="connsiteX2" fmla="*/ 163805 w 257190"/>
                        <a:gd name="connsiteY2" fmla="*/ 28552 h 65705"/>
                        <a:gd name="connsiteX3" fmla="*/ 130974 w 257190"/>
                        <a:gd name="connsiteY3" fmla="*/ 23837 h 65705"/>
                        <a:gd name="connsiteX4" fmla="*/ 114341 w 257190"/>
                        <a:gd name="connsiteY4" fmla="*/ 22659 h 65705"/>
                        <a:gd name="connsiteX5" fmla="*/ 97794 w 257190"/>
                        <a:gd name="connsiteY5" fmla="*/ 20650 h 65705"/>
                        <a:gd name="connsiteX6" fmla="*/ 65094 w 257190"/>
                        <a:gd name="connsiteY6" fmla="*/ 14189 h 65705"/>
                        <a:gd name="connsiteX7" fmla="*/ 0 w 257190"/>
                        <a:gd name="connsiteY7" fmla="*/ 0 h 65705"/>
                        <a:gd name="connsiteX8" fmla="*/ 65225 w 257190"/>
                        <a:gd name="connsiteY8" fmla="*/ 13578 h 65705"/>
                        <a:gd name="connsiteX9" fmla="*/ 97925 w 257190"/>
                        <a:gd name="connsiteY9" fmla="*/ 19734 h 65705"/>
                        <a:gd name="connsiteX10" fmla="*/ 114428 w 257190"/>
                        <a:gd name="connsiteY10" fmla="*/ 21567 h 65705"/>
                        <a:gd name="connsiteX11" fmla="*/ 131062 w 257190"/>
                        <a:gd name="connsiteY11" fmla="*/ 22571 h 65705"/>
                        <a:gd name="connsiteX12" fmla="*/ 164155 w 257190"/>
                        <a:gd name="connsiteY12" fmla="*/ 26981 h 65705"/>
                        <a:gd name="connsiteX13" fmla="*/ 196200 w 257190"/>
                        <a:gd name="connsiteY13" fmla="*/ 36411 h 65705"/>
                        <a:gd name="connsiteX14" fmla="*/ 257190 w 257190"/>
                        <a:gd name="connsiteY14" fmla="*/ 63392 h 65705"/>
                        <a:gd name="connsiteX15" fmla="*/ 256055 w 257190"/>
                        <a:gd name="connsiteY15" fmla="*/ 65706 h 6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7190" h="65705">
                          <a:moveTo>
                            <a:pt x="256055" y="65706"/>
                          </a:moveTo>
                          <a:cubicBezTo>
                            <a:pt x="236191" y="55839"/>
                            <a:pt x="216283" y="45972"/>
                            <a:pt x="195545" y="38201"/>
                          </a:cubicBezTo>
                          <a:cubicBezTo>
                            <a:pt x="185198" y="34315"/>
                            <a:pt x="174589" y="30997"/>
                            <a:pt x="163805" y="28552"/>
                          </a:cubicBezTo>
                          <a:cubicBezTo>
                            <a:pt x="153022" y="26064"/>
                            <a:pt x="142064" y="24536"/>
                            <a:pt x="130974" y="23837"/>
                          </a:cubicBezTo>
                          <a:cubicBezTo>
                            <a:pt x="125430" y="23445"/>
                            <a:pt x="119885" y="23139"/>
                            <a:pt x="114341" y="22659"/>
                          </a:cubicBezTo>
                          <a:cubicBezTo>
                            <a:pt x="108796" y="22178"/>
                            <a:pt x="103251" y="21480"/>
                            <a:pt x="97794" y="20650"/>
                          </a:cubicBezTo>
                          <a:cubicBezTo>
                            <a:pt x="86792" y="18904"/>
                            <a:pt x="75922" y="16546"/>
                            <a:pt x="65094" y="14189"/>
                          </a:cubicBezTo>
                          <a:lnTo>
                            <a:pt x="0" y="0"/>
                          </a:lnTo>
                          <a:lnTo>
                            <a:pt x="65225" y="13578"/>
                          </a:lnTo>
                          <a:cubicBezTo>
                            <a:pt x="76096" y="15848"/>
                            <a:pt x="86967" y="18118"/>
                            <a:pt x="97925" y="19734"/>
                          </a:cubicBezTo>
                          <a:cubicBezTo>
                            <a:pt x="103426" y="20563"/>
                            <a:pt x="108927" y="21174"/>
                            <a:pt x="114428" y="21567"/>
                          </a:cubicBezTo>
                          <a:cubicBezTo>
                            <a:pt x="119973" y="22004"/>
                            <a:pt x="125517" y="22222"/>
                            <a:pt x="131062" y="22571"/>
                          </a:cubicBezTo>
                          <a:cubicBezTo>
                            <a:pt x="142151" y="23139"/>
                            <a:pt x="153284" y="24580"/>
                            <a:pt x="164155" y="26981"/>
                          </a:cubicBezTo>
                          <a:cubicBezTo>
                            <a:pt x="175069" y="29338"/>
                            <a:pt x="185722" y="32613"/>
                            <a:pt x="196200" y="36411"/>
                          </a:cubicBezTo>
                          <a:cubicBezTo>
                            <a:pt x="217156" y="44007"/>
                            <a:pt x="237238" y="53700"/>
                            <a:pt x="257190" y="63392"/>
                          </a:cubicBezTo>
                          <a:lnTo>
                            <a:pt x="256055" y="65706"/>
                          </a:lnTo>
                          <a:close/>
                        </a:path>
                      </a:pathLst>
                    </a:custGeom>
                    <a:solidFill>
                      <a:srgbClr val="A0BDAB"/>
                    </a:solidFill>
                    <a:ln w="4365" cap="flat">
                      <a:noFill/>
                      <a:prstDash val="solid"/>
                      <a:miter/>
                    </a:ln>
                  </p:spPr>
                  <p:txBody>
                    <a:bodyPr rtlCol="0" anchor="ctr"/>
                    <a:lstStyle/>
                    <a:p>
                      <a:endParaRPr lang="th-TH"/>
                    </a:p>
                  </p:txBody>
                </p:sp>
                <p:sp>
                  <p:nvSpPr>
                    <p:cNvPr id="555" name="Freeform: Shape 554">
                      <a:extLst>
                        <a:ext uri="{FF2B5EF4-FFF2-40B4-BE49-F238E27FC236}">
                          <a16:creationId xmlns:a16="http://schemas.microsoft.com/office/drawing/2014/main" id="{E61EC51E-39D1-4FD6-9ECE-91B6E57DB6DB}"/>
                        </a:ext>
                      </a:extLst>
                    </p:cNvPr>
                    <p:cNvSpPr/>
                    <p:nvPr/>
                  </p:nvSpPr>
                  <p:spPr>
                    <a:xfrm>
                      <a:off x="2857556" y="4607191"/>
                      <a:ext cx="225887" cy="76794"/>
                    </a:xfrm>
                    <a:custGeom>
                      <a:avLst/>
                      <a:gdLst>
                        <a:gd name="connsiteX0" fmla="*/ 224359 w 225887"/>
                        <a:gd name="connsiteY0" fmla="*/ 76795 h 76794"/>
                        <a:gd name="connsiteX1" fmla="*/ 199430 w 225887"/>
                        <a:gd name="connsiteY1" fmla="*/ 60598 h 76794"/>
                        <a:gd name="connsiteX2" fmla="*/ 192882 w 225887"/>
                        <a:gd name="connsiteY2" fmla="*/ 57061 h 76794"/>
                        <a:gd name="connsiteX3" fmla="*/ 186246 w 225887"/>
                        <a:gd name="connsiteY3" fmla="*/ 53699 h 76794"/>
                        <a:gd name="connsiteX4" fmla="*/ 179522 w 225887"/>
                        <a:gd name="connsiteY4" fmla="*/ 50469 h 76794"/>
                        <a:gd name="connsiteX5" fmla="*/ 172712 w 225887"/>
                        <a:gd name="connsiteY5" fmla="*/ 47500 h 76794"/>
                        <a:gd name="connsiteX6" fmla="*/ 144814 w 225887"/>
                        <a:gd name="connsiteY6" fmla="*/ 36978 h 76794"/>
                        <a:gd name="connsiteX7" fmla="*/ 130582 w 225887"/>
                        <a:gd name="connsiteY7" fmla="*/ 32438 h 76794"/>
                        <a:gd name="connsiteX8" fmla="*/ 116218 w 225887"/>
                        <a:gd name="connsiteY8" fmla="*/ 28334 h 76794"/>
                        <a:gd name="connsiteX9" fmla="*/ 58196 w 225887"/>
                        <a:gd name="connsiteY9" fmla="*/ 13883 h 76794"/>
                        <a:gd name="connsiteX10" fmla="*/ 0 w 225887"/>
                        <a:gd name="connsiteY10" fmla="*/ 0 h 76794"/>
                        <a:gd name="connsiteX11" fmla="*/ 58327 w 225887"/>
                        <a:gd name="connsiteY11" fmla="*/ 13228 h 76794"/>
                        <a:gd name="connsiteX12" fmla="*/ 116524 w 225887"/>
                        <a:gd name="connsiteY12" fmla="*/ 27068 h 76794"/>
                        <a:gd name="connsiteX13" fmla="*/ 130974 w 225887"/>
                        <a:gd name="connsiteY13" fmla="*/ 31041 h 76794"/>
                        <a:gd name="connsiteX14" fmla="*/ 145294 w 225887"/>
                        <a:gd name="connsiteY14" fmla="*/ 35450 h 76794"/>
                        <a:gd name="connsiteX15" fmla="*/ 173454 w 225887"/>
                        <a:gd name="connsiteY15" fmla="*/ 45710 h 76794"/>
                        <a:gd name="connsiteX16" fmla="*/ 180352 w 225887"/>
                        <a:gd name="connsiteY16" fmla="*/ 48635 h 76794"/>
                        <a:gd name="connsiteX17" fmla="*/ 187162 w 225887"/>
                        <a:gd name="connsiteY17" fmla="*/ 51779 h 76794"/>
                        <a:gd name="connsiteX18" fmla="*/ 193886 w 225887"/>
                        <a:gd name="connsiteY18" fmla="*/ 55097 h 76794"/>
                        <a:gd name="connsiteX19" fmla="*/ 200522 w 225887"/>
                        <a:gd name="connsiteY19" fmla="*/ 58589 h 76794"/>
                        <a:gd name="connsiteX20" fmla="*/ 225887 w 225887"/>
                        <a:gd name="connsiteY20" fmla="*/ 74655 h 76794"/>
                        <a:gd name="connsiteX21" fmla="*/ 224359 w 225887"/>
                        <a:gd name="connsiteY21" fmla="*/ 76795 h 76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5887" h="76794">
                          <a:moveTo>
                            <a:pt x="224359" y="76795"/>
                          </a:moveTo>
                          <a:cubicBezTo>
                            <a:pt x="216370" y="70944"/>
                            <a:pt x="208075" y="65444"/>
                            <a:pt x="199430" y="60598"/>
                          </a:cubicBezTo>
                          <a:cubicBezTo>
                            <a:pt x="197291" y="59331"/>
                            <a:pt x="195065" y="58240"/>
                            <a:pt x="192882" y="57061"/>
                          </a:cubicBezTo>
                          <a:cubicBezTo>
                            <a:pt x="190699" y="55882"/>
                            <a:pt x="188516" y="54747"/>
                            <a:pt x="186246" y="53699"/>
                          </a:cubicBezTo>
                          <a:lnTo>
                            <a:pt x="179522" y="50469"/>
                          </a:lnTo>
                          <a:lnTo>
                            <a:pt x="172712" y="47500"/>
                          </a:lnTo>
                          <a:cubicBezTo>
                            <a:pt x="163543" y="43614"/>
                            <a:pt x="154244" y="40078"/>
                            <a:pt x="144814" y="36978"/>
                          </a:cubicBezTo>
                          <a:cubicBezTo>
                            <a:pt x="140099" y="35319"/>
                            <a:pt x="135340" y="33922"/>
                            <a:pt x="130582" y="32438"/>
                          </a:cubicBezTo>
                          <a:cubicBezTo>
                            <a:pt x="125779" y="31041"/>
                            <a:pt x="121020" y="29600"/>
                            <a:pt x="116218" y="28334"/>
                          </a:cubicBezTo>
                          <a:cubicBezTo>
                            <a:pt x="97008" y="23008"/>
                            <a:pt x="77581" y="18511"/>
                            <a:pt x="58196" y="13883"/>
                          </a:cubicBezTo>
                          <a:lnTo>
                            <a:pt x="0" y="0"/>
                          </a:lnTo>
                          <a:lnTo>
                            <a:pt x="58327" y="13228"/>
                          </a:lnTo>
                          <a:cubicBezTo>
                            <a:pt x="77755" y="17681"/>
                            <a:pt x="97227" y="21960"/>
                            <a:pt x="116524" y="27068"/>
                          </a:cubicBezTo>
                          <a:cubicBezTo>
                            <a:pt x="121370" y="28291"/>
                            <a:pt x="126128" y="29687"/>
                            <a:pt x="130974" y="31041"/>
                          </a:cubicBezTo>
                          <a:cubicBezTo>
                            <a:pt x="135733" y="32482"/>
                            <a:pt x="140536" y="33835"/>
                            <a:pt x="145294" y="35450"/>
                          </a:cubicBezTo>
                          <a:cubicBezTo>
                            <a:pt x="154812" y="38463"/>
                            <a:pt x="164198" y="41912"/>
                            <a:pt x="173454" y="45710"/>
                          </a:cubicBezTo>
                          <a:lnTo>
                            <a:pt x="180352" y="48635"/>
                          </a:lnTo>
                          <a:lnTo>
                            <a:pt x="187162" y="51779"/>
                          </a:lnTo>
                          <a:cubicBezTo>
                            <a:pt x="189433" y="52783"/>
                            <a:pt x="191659" y="53962"/>
                            <a:pt x="193886" y="55097"/>
                          </a:cubicBezTo>
                          <a:cubicBezTo>
                            <a:pt x="196112" y="56275"/>
                            <a:pt x="198383" y="57323"/>
                            <a:pt x="200522" y="58589"/>
                          </a:cubicBezTo>
                          <a:cubicBezTo>
                            <a:pt x="209341" y="63392"/>
                            <a:pt x="217767" y="68805"/>
                            <a:pt x="225887" y="74655"/>
                          </a:cubicBezTo>
                          <a:lnTo>
                            <a:pt x="224359" y="76795"/>
                          </a:lnTo>
                          <a:close/>
                        </a:path>
                      </a:pathLst>
                    </a:custGeom>
                    <a:solidFill>
                      <a:srgbClr val="A0BDAB"/>
                    </a:solidFill>
                    <a:ln w="4365" cap="flat">
                      <a:noFill/>
                      <a:prstDash val="solid"/>
                      <a:miter/>
                    </a:ln>
                  </p:spPr>
                  <p:txBody>
                    <a:bodyPr rtlCol="0" anchor="ctr"/>
                    <a:lstStyle/>
                    <a:p>
                      <a:endParaRPr lang="th-TH"/>
                    </a:p>
                  </p:txBody>
                </p:sp>
                <p:sp>
                  <p:nvSpPr>
                    <p:cNvPr id="556" name="Freeform: Shape 555">
                      <a:extLst>
                        <a:ext uri="{FF2B5EF4-FFF2-40B4-BE49-F238E27FC236}">
                          <a16:creationId xmlns:a16="http://schemas.microsoft.com/office/drawing/2014/main" id="{0ED43BD6-4D8A-4EF5-8950-2FC0905457D5}"/>
                        </a:ext>
                      </a:extLst>
                    </p:cNvPr>
                    <p:cNvSpPr/>
                    <p:nvPr/>
                  </p:nvSpPr>
                  <p:spPr>
                    <a:xfrm>
                      <a:off x="2768755" y="4650413"/>
                      <a:ext cx="220080" cy="67451"/>
                    </a:xfrm>
                    <a:custGeom>
                      <a:avLst/>
                      <a:gdLst>
                        <a:gd name="connsiteX0" fmla="*/ 219208 w 220080"/>
                        <a:gd name="connsiteY0" fmla="*/ 67452 h 67451"/>
                        <a:gd name="connsiteX1" fmla="*/ 164984 w 220080"/>
                        <a:gd name="connsiteY1" fmla="*/ 49028 h 67451"/>
                        <a:gd name="connsiteX2" fmla="*/ 110019 w 220080"/>
                        <a:gd name="connsiteY2" fmla="*/ 32613 h 67451"/>
                        <a:gd name="connsiteX3" fmla="*/ 0 w 220080"/>
                        <a:gd name="connsiteY3" fmla="*/ 0 h 67451"/>
                        <a:gd name="connsiteX4" fmla="*/ 110368 w 220080"/>
                        <a:gd name="connsiteY4" fmla="*/ 31347 h 67451"/>
                        <a:gd name="connsiteX5" fmla="*/ 165508 w 220080"/>
                        <a:gd name="connsiteY5" fmla="*/ 47107 h 67451"/>
                        <a:gd name="connsiteX6" fmla="*/ 220081 w 220080"/>
                        <a:gd name="connsiteY6" fmla="*/ 64963 h 67451"/>
                        <a:gd name="connsiteX7" fmla="*/ 219208 w 220080"/>
                        <a:gd name="connsiteY7" fmla="*/ 67452 h 6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080" h="67451">
                          <a:moveTo>
                            <a:pt x="219208" y="67452"/>
                          </a:moveTo>
                          <a:cubicBezTo>
                            <a:pt x="201395" y="60598"/>
                            <a:pt x="183233" y="54616"/>
                            <a:pt x="164984" y="49028"/>
                          </a:cubicBezTo>
                          <a:cubicBezTo>
                            <a:pt x="146735" y="43440"/>
                            <a:pt x="128355" y="38070"/>
                            <a:pt x="110019" y="32613"/>
                          </a:cubicBezTo>
                          <a:lnTo>
                            <a:pt x="0" y="0"/>
                          </a:lnTo>
                          <a:lnTo>
                            <a:pt x="110368" y="31347"/>
                          </a:lnTo>
                          <a:cubicBezTo>
                            <a:pt x="128748" y="36586"/>
                            <a:pt x="147172" y="41737"/>
                            <a:pt x="165508" y="47107"/>
                          </a:cubicBezTo>
                          <a:cubicBezTo>
                            <a:pt x="183845" y="52521"/>
                            <a:pt x="202137" y="58284"/>
                            <a:pt x="220081" y="64963"/>
                          </a:cubicBezTo>
                          <a:lnTo>
                            <a:pt x="219208" y="67452"/>
                          </a:lnTo>
                          <a:close/>
                        </a:path>
                      </a:pathLst>
                    </a:custGeom>
                    <a:solidFill>
                      <a:srgbClr val="A0BDAB"/>
                    </a:solidFill>
                    <a:ln w="4365" cap="flat">
                      <a:noFill/>
                      <a:prstDash val="solid"/>
                      <a:miter/>
                    </a:ln>
                  </p:spPr>
                  <p:txBody>
                    <a:bodyPr rtlCol="0" anchor="ctr"/>
                    <a:lstStyle/>
                    <a:p>
                      <a:endParaRPr lang="th-TH"/>
                    </a:p>
                  </p:txBody>
                </p:sp>
                <p:sp>
                  <p:nvSpPr>
                    <p:cNvPr id="557" name="Freeform: Shape 556">
                      <a:extLst>
                        <a:ext uri="{FF2B5EF4-FFF2-40B4-BE49-F238E27FC236}">
                          <a16:creationId xmlns:a16="http://schemas.microsoft.com/office/drawing/2014/main" id="{11244F1B-CF34-46AB-A232-73C5270ED5CF}"/>
                        </a:ext>
                      </a:extLst>
                    </p:cNvPr>
                    <p:cNvSpPr/>
                    <p:nvPr/>
                  </p:nvSpPr>
                  <p:spPr>
                    <a:xfrm>
                      <a:off x="2698990" y="4690535"/>
                      <a:ext cx="170965" cy="61427"/>
                    </a:xfrm>
                    <a:custGeom>
                      <a:avLst/>
                      <a:gdLst>
                        <a:gd name="connsiteX0" fmla="*/ 169743 w 170965"/>
                        <a:gd name="connsiteY0" fmla="*/ 61427 h 61427"/>
                        <a:gd name="connsiteX1" fmla="*/ 0 w 170965"/>
                        <a:gd name="connsiteY1" fmla="*/ 0 h 61427"/>
                        <a:gd name="connsiteX2" fmla="*/ 170965 w 170965"/>
                        <a:gd name="connsiteY2" fmla="*/ 59113 h 61427"/>
                        <a:gd name="connsiteX3" fmla="*/ 169743 w 170965"/>
                        <a:gd name="connsiteY3" fmla="*/ 61427 h 61427"/>
                      </a:gdLst>
                      <a:ahLst/>
                      <a:cxnLst>
                        <a:cxn ang="0">
                          <a:pos x="connsiteX0" y="connsiteY0"/>
                        </a:cxn>
                        <a:cxn ang="0">
                          <a:pos x="connsiteX1" y="connsiteY1"/>
                        </a:cxn>
                        <a:cxn ang="0">
                          <a:pos x="connsiteX2" y="connsiteY2"/>
                        </a:cxn>
                        <a:cxn ang="0">
                          <a:pos x="connsiteX3" y="connsiteY3"/>
                        </a:cxn>
                      </a:cxnLst>
                      <a:rect l="l" t="t" r="r" b="b"/>
                      <a:pathLst>
                        <a:path w="170965" h="61427">
                          <a:moveTo>
                            <a:pt x="169743" y="61427"/>
                          </a:moveTo>
                          <a:cubicBezTo>
                            <a:pt x="116305" y="33442"/>
                            <a:pt x="59026" y="12748"/>
                            <a:pt x="0" y="0"/>
                          </a:cubicBezTo>
                          <a:cubicBezTo>
                            <a:pt x="59244" y="11875"/>
                            <a:pt x="116917" y="31827"/>
                            <a:pt x="170965" y="59113"/>
                          </a:cubicBezTo>
                          <a:lnTo>
                            <a:pt x="169743" y="61427"/>
                          </a:lnTo>
                          <a:close/>
                        </a:path>
                      </a:pathLst>
                    </a:custGeom>
                    <a:solidFill>
                      <a:srgbClr val="A0BDAB"/>
                    </a:solidFill>
                    <a:ln w="4365" cap="flat">
                      <a:noFill/>
                      <a:prstDash val="solid"/>
                      <a:miter/>
                    </a:ln>
                  </p:spPr>
                  <p:txBody>
                    <a:bodyPr rtlCol="0" anchor="ctr"/>
                    <a:lstStyle/>
                    <a:p>
                      <a:endParaRPr lang="th-TH"/>
                    </a:p>
                  </p:txBody>
                </p:sp>
                <p:sp>
                  <p:nvSpPr>
                    <p:cNvPr id="558" name="Freeform: Shape 557">
                      <a:extLst>
                        <a:ext uri="{FF2B5EF4-FFF2-40B4-BE49-F238E27FC236}">
                          <a16:creationId xmlns:a16="http://schemas.microsoft.com/office/drawing/2014/main" id="{0EBD8FE3-CF21-434E-B6E0-A25B094C80A9}"/>
                        </a:ext>
                      </a:extLst>
                    </p:cNvPr>
                    <p:cNvSpPr/>
                    <p:nvPr/>
                  </p:nvSpPr>
                  <p:spPr>
                    <a:xfrm>
                      <a:off x="2609753" y="4755854"/>
                      <a:ext cx="135034" cy="30073"/>
                    </a:xfrm>
                    <a:custGeom>
                      <a:avLst/>
                      <a:gdLst>
                        <a:gd name="connsiteX0" fmla="*/ 133899 w 135034"/>
                        <a:gd name="connsiteY0" fmla="*/ 30074 h 30073"/>
                        <a:gd name="connsiteX1" fmla="*/ 0 w 135034"/>
                        <a:gd name="connsiteY1" fmla="*/ 168 h 30073"/>
                        <a:gd name="connsiteX2" fmla="*/ 135035 w 135034"/>
                        <a:gd name="connsiteY2" fmla="*/ 27673 h 30073"/>
                        <a:gd name="connsiteX3" fmla="*/ 133899 w 135034"/>
                        <a:gd name="connsiteY3" fmla="*/ 30074 h 30073"/>
                      </a:gdLst>
                      <a:ahLst/>
                      <a:cxnLst>
                        <a:cxn ang="0">
                          <a:pos x="connsiteX0" y="connsiteY0"/>
                        </a:cxn>
                        <a:cxn ang="0">
                          <a:pos x="connsiteX1" y="connsiteY1"/>
                        </a:cxn>
                        <a:cxn ang="0">
                          <a:pos x="connsiteX2" y="connsiteY2"/>
                        </a:cxn>
                        <a:cxn ang="0">
                          <a:pos x="connsiteX3" y="connsiteY3"/>
                        </a:cxn>
                      </a:cxnLst>
                      <a:rect l="l" t="t" r="r" b="b"/>
                      <a:pathLst>
                        <a:path w="135034" h="30073">
                          <a:moveTo>
                            <a:pt x="133899" y="30074"/>
                          </a:moveTo>
                          <a:cubicBezTo>
                            <a:pt x="92511" y="9860"/>
                            <a:pt x="46234" y="-530"/>
                            <a:pt x="0" y="168"/>
                          </a:cubicBezTo>
                          <a:cubicBezTo>
                            <a:pt x="46234" y="-1404"/>
                            <a:pt x="92905" y="8070"/>
                            <a:pt x="135035" y="27673"/>
                          </a:cubicBezTo>
                          <a:lnTo>
                            <a:pt x="133899" y="30074"/>
                          </a:lnTo>
                          <a:close/>
                        </a:path>
                      </a:pathLst>
                    </a:custGeom>
                    <a:solidFill>
                      <a:srgbClr val="A0BDAB"/>
                    </a:solidFill>
                    <a:ln w="4365" cap="flat">
                      <a:noFill/>
                      <a:prstDash val="solid"/>
                      <a:miter/>
                    </a:ln>
                  </p:spPr>
                  <p:txBody>
                    <a:bodyPr rtlCol="0" anchor="ctr"/>
                    <a:lstStyle/>
                    <a:p>
                      <a:endParaRPr lang="th-TH"/>
                    </a:p>
                  </p:txBody>
                </p:sp>
              </p:grpSp>
            </p:grpSp>
          </p:grpSp>
          <p:grpSp>
            <p:nvGrpSpPr>
              <p:cNvPr id="466" name="Graphic 2180">
                <a:extLst>
                  <a:ext uri="{FF2B5EF4-FFF2-40B4-BE49-F238E27FC236}">
                    <a16:creationId xmlns:a16="http://schemas.microsoft.com/office/drawing/2014/main" id="{ED540F70-083E-4647-A59B-F14BBF476B9F}"/>
                  </a:ext>
                </a:extLst>
              </p:cNvPr>
              <p:cNvGrpSpPr/>
              <p:nvPr/>
            </p:nvGrpSpPr>
            <p:grpSpPr>
              <a:xfrm>
                <a:off x="3053276" y="4633715"/>
                <a:ext cx="922431" cy="495951"/>
                <a:chOff x="3053276" y="4633715"/>
                <a:chExt cx="922431" cy="495951"/>
              </a:xfrm>
            </p:grpSpPr>
            <p:pic>
              <p:nvPicPr>
                <p:cNvPr id="521" name="Picture 520">
                  <a:extLst>
                    <a:ext uri="{FF2B5EF4-FFF2-40B4-BE49-F238E27FC236}">
                      <a16:creationId xmlns:a16="http://schemas.microsoft.com/office/drawing/2014/main" id="{0D2E1126-CC00-4B46-9F86-4D9CDDD355B2}"/>
                    </a:ext>
                  </a:extLst>
                </p:cNvPr>
                <p:cNvPicPr>
                  <a:picLocks noChangeAspect="1"/>
                </p:cNvPicPr>
                <p:nvPr/>
              </p:nvPicPr>
              <p:blipFill>
                <a:blip r:embed="rId55"/>
                <a:stretch>
                  <a:fillRect/>
                </a:stretch>
              </p:blipFill>
              <p:spPr>
                <a:xfrm>
                  <a:off x="3884026" y="4687812"/>
                  <a:ext cx="91682" cy="52389"/>
                </a:xfrm>
                <a:custGeom>
                  <a:avLst/>
                  <a:gdLst>
                    <a:gd name="connsiteX0" fmla="*/ 571 w 91682"/>
                    <a:gd name="connsiteY0" fmla="*/ 368 h 52389"/>
                    <a:gd name="connsiteX1" fmla="*/ 92253 w 91682"/>
                    <a:gd name="connsiteY1" fmla="*/ 368 h 52389"/>
                    <a:gd name="connsiteX2" fmla="*/ 92253 w 91682"/>
                    <a:gd name="connsiteY2" fmla="*/ 52758 h 52389"/>
                    <a:gd name="connsiteX3" fmla="*/ 571 w 91682"/>
                    <a:gd name="connsiteY3" fmla="*/ 52758 h 52389"/>
                  </a:gdLst>
                  <a:ahLst/>
                  <a:cxnLst>
                    <a:cxn ang="0">
                      <a:pos x="connsiteX0" y="connsiteY0"/>
                    </a:cxn>
                    <a:cxn ang="0">
                      <a:pos x="connsiteX1" y="connsiteY1"/>
                    </a:cxn>
                    <a:cxn ang="0">
                      <a:pos x="connsiteX2" y="connsiteY2"/>
                    </a:cxn>
                    <a:cxn ang="0">
                      <a:pos x="connsiteX3" y="connsiteY3"/>
                    </a:cxn>
                  </a:cxnLst>
                  <a:rect l="l" t="t" r="r" b="b"/>
                  <a:pathLst>
                    <a:path w="91682" h="52389">
                      <a:moveTo>
                        <a:pt x="571" y="368"/>
                      </a:moveTo>
                      <a:lnTo>
                        <a:pt x="92253" y="368"/>
                      </a:lnTo>
                      <a:lnTo>
                        <a:pt x="92253" y="52758"/>
                      </a:lnTo>
                      <a:lnTo>
                        <a:pt x="571" y="52758"/>
                      </a:lnTo>
                      <a:close/>
                    </a:path>
                  </a:pathLst>
                </a:custGeom>
              </p:spPr>
            </p:pic>
            <p:grpSp>
              <p:nvGrpSpPr>
                <p:cNvPr id="522" name="Graphic 2180">
                  <a:extLst>
                    <a:ext uri="{FF2B5EF4-FFF2-40B4-BE49-F238E27FC236}">
                      <a16:creationId xmlns:a16="http://schemas.microsoft.com/office/drawing/2014/main" id="{FA089228-DD89-4E59-B275-481600F6A637}"/>
                    </a:ext>
                  </a:extLst>
                </p:cNvPr>
                <p:cNvGrpSpPr/>
                <p:nvPr/>
              </p:nvGrpSpPr>
              <p:grpSpPr>
                <a:xfrm>
                  <a:off x="3053276" y="4633715"/>
                  <a:ext cx="867588" cy="495951"/>
                  <a:chOff x="3053276" y="4633715"/>
                  <a:chExt cx="867588" cy="495951"/>
                </a:xfrm>
              </p:grpSpPr>
              <p:grpSp>
                <p:nvGrpSpPr>
                  <p:cNvPr id="523" name="Graphic 2180">
                    <a:extLst>
                      <a:ext uri="{FF2B5EF4-FFF2-40B4-BE49-F238E27FC236}">
                        <a16:creationId xmlns:a16="http://schemas.microsoft.com/office/drawing/2014/main" id="{657FCE17-2A65-476B-9519-3E3D04D2F97D}"/>
                      </a:ext>
                    </a:extLst>
                  </p:cNvPr>
                  <p:cNvGrpSpPr/>
                  <p:nvPr/>
                </p:nvGrpSpPr>
                <p:grpSpPr>
                  <a:xfrm>
                    <a:off x="3053276" y="4633715"/>
                    <a:ext cx="867588" cy="495951"/>
                    <a:chOff x="3053276" y="4633715"/>
                    <a:chExt cx="867588" cy="495951"/>
                  </a:xfrm>
                  <a:solidFill>
                    <a:srgbClr val="FBFFFF"/>
                  </a:solidFill>
                </p:grpSpPr>
                <p:sp>
                  <p:nvSpPr>
                    <p:cNvPr id="540" name="Freeform: Shape 539">
                      <a:extLst>
                        <a:ext uri="{FF2B5EF4-FFF2-40B4-BE49-F238E27FC236}">
                          <a16:creationId xmlns:a16="http://schemas.microsoft.com/office/drawing/2014/main" id="{5492FE71-64A0-45BC-83A0-0EDBEB85C288}"/>
                        </a:ext>
                      </a:extLst>
                    </p:cNvPr>
                    <p:cNvSpPr/>
                    <p:nvPr/>
                  </p:nvSpPr>
                  <p:spPr>
                    <a:xfrm>
                      <a:off x="3053276" y="4731268"/>
                      <a:ext cx="867588" cy="398399"/>
                    </a:xfrm>
                    <a:custGeom>
                      <a:avLst/>
                      <a:gdLst>
                        <a:gd name="connsiteX0" fmla="*/ 849631 w 867588"/>
                        <a:gd name="connsiteY0" fmla="*/ 0 h 398399"/>
                        <a:gd name="connsiteX1" fmla="*/ 866702 w 867588"/>
                        <a:gd name="connsiteY1" fmla="*/ 34403 h 398399"/>
                        <a:gd name="connsiteX2" fmla="*/ 707742 w 867588"/>
                        <a:gd name="connsiteY2" fmla="*/ 250816 h 398399"/>
                        <a:gd name="connsiteX3" fmla="*/ 382838 w 867588"/>
                        <a:gd name="connsiteY3" fmla="*/ 391221 h 398399"/>
                        <a:gd name="connsiteX4" fmla="*/ 169830 w 867588"/>
                        <a:gd name="connsiteY4" fmla="*/ 372928 h 398399"/>
                        <a:gd name="connsiteX5" fmla="*/ 0 w 867588"/>
                        <a:gd name="connsiteY5" fmla="*/ 297923 h 398399"/>
                        <a:gd name="connsiteX6" fmla="*/ 849631 w 867588"/>
                        <a:gd name="connsiteY6" fmla="*/ 0 h 39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7588" h="398399">
                          <a:moveTo>
                            <a:pt x="849631" y="0"/>
                          </a:moveTo>
                          <a:cubicBezTo>
                            <a:pt x="849631" y="0"/>
                            <a:pt x="872290" y="7858"/>
                            <a:pt x="866702" y="34403"/>
                          </a:cubicBezTo>
                          <a:cubicBezTo>
                            <a:pt x="861113" y="60903"/>
                            <a:pt x="892503" y="134947"/>
                            <a:pt x="707742" y="250816"/>
                          </a:cubicBezTo>
                          <a:cubicBezTo>
                            <a:pt x="522981" y="366641"/>
                            <a:pt x="426802" y="377643"/>
                            <a:pt x="382838" y="391221"/>
                          </a:cubicBezTo>
                          <a:cubicBezTo>
                            <a:pt x="338875" y="404798"/>
                            <a:pt x="217854" y="399341"/>
                            <a:pt x="169830" y="372928"/>
                          </a:cubicBezTo>
                          <a:cubicBezTo>
                            <a:pt x="121806" y="346471"/>
                            <a:pt x="42610" y="287009"/>
                            <a:pt x="0" y="297923"/>
                          </a:cubicBezTo>
                          <a:cubicBezTo>
                            <a:pt x="44" y="297879"/>
                            <a:pt x="664739" y="26937"/>
                            <a:pt x="849631" y="0"/>
                          </a:cubicBezTo>
                          <a:close/>
                        </a:path>
                      </a:pathLst>
                    </a:custGeom>
                    <a:solidFill>
                      <a:srgbClr val="FBFFFF"/>
                    </a:solidFill>
                    <a:ln w="4365" cap="flat">
                      <a:noFill/>
                      <a:prstDash val="solid"/>
                      <a:miter/>
                    </a:ln>
                  </p:spPr>
                  <p:txBody>
                    <a:bodyPr rtlCol="0" anchor="ctr"/>
                    <a:lstStyle/>
                    <a:p>
                      <a:endParaRPr lang="th-TH"/>
                    </a:p>
                  </p:txBody>
                </p:sp>
                <p:sp>
                  <p:nvSpPr>
                    <p:cNvPr id="541" name="Freeform: Shape 540">
                      <a:extLst>
                        <a:ext uri="{FF2B5EF4-FFF2-40B4-BE49-F238E27FC236}">
                          <a16:creationId xmlns:a16="http://schemas.microsoft.com/office/drawing/2014/main" id="{DC47CA7A-F895-456B-8868-92EB17564683}"/>
                        </a:ext>
                      </a:extLst>
                    </p:cNvPr>
                    <p:cNvSpPr/>
                    <p:nvPr/>
                  </p:nvSpPr>
                  <p:spPr>
                    <a:xfrm>
                      <a:off x="3053319" y="4633715"/>
                      <a:ext cx="854403" cy="395431"/>
                    </a:xfrm>
                    <a:custGeom>
                      <a:avLst/>
                      <a:gdLst>
                        <a:gd name="connsiteX0" fmla="*/ 842690 w 854403"/>
                        <a:gd name="connsiteY0" fmla="*/ 110737 h 395431"/>
                        <a:gd name="connsiteX1" fmla="*/ 837844 w 854403"/>
                        <a:gd name="connsiteY1" fmla="*/ 43547 h 395431"/>
                        <a:gd name="connsiteX2" fmla="*/ 403183 w 854403"/>
                        <a:gd name="connsiteY2" fmla="*/ 45643 h 395431"/>
                        <a:gd name="connsiteX3" fmla="*/ 33879 w 854403"/>
                        <a:gd name="connsiteY3" fmla="*/ 302353 h 395431"/>
                        <a:gd name="connsiteX4" fmla="*/ 0 w 854403"/>
                        <a:gd name="connsiteY4" fmla="*/ 395432 h 395431"/>
                        <a:gd name="connsiteX5" fmla="*/ 842690 w 854403"/>
                        <a:gd name="connsiteY5" fmla="*/ 110737 h 39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4403" h="395431">
                          <a:moveTo>
                            <a:pt x="842690" y="110737"/>
                          </a:moveTo>
                          <a:cubicBezTo>
                            <a:pt x="842690" y="110737"/>
                            <a:pt x="872028" y="80395"/>
                            <a:pt x="837844" y="43547"/>
                          </a:cubicBezTo>
                          <a:cubicBezTo>
                            <a:pt x="803659" y="6700"/>
                            <a:pt x="675785" y="-33466"/>
                            <a:pt x="403183" y="45643"/>
                          </a:cubicBezTo>
                          <a:cubicBezTo>
                            <a:pt x="130582" y="124751"/>
                            <a:pt x="65575" y="184738"/>
                            <a:pt x="33879" y="302353"/>
                          </a:cubicBezTo>
                          <a:cubicBezTo>
                            <a:pt x="33879" y="302353"/>
                            <a:pt x="39554" y="380719"/>
                            <a:pt x="0" y="395432"/>
                          </a:cubicBezTo>
                          <a:cubicBezTo>
                            <a:pt x="0" y="395432"/>
                            <a:pt x="557515" y="277424"/>
                            <a:pt x="842690" y="110737"/>
                          </a:cubicBezTo>
                          <a:close/>
                        </a:path>
                      </a:pathLst>
                    </a:custGeom>
                    <a:solidFill>
                      <a:srgbClr val="FBFFFF"/>
                    </a:solidFill>
                    <a:ln w="4365" cap="flat">
                      <a:noFill/>
                      <a:prstDash val="solid"/>
                      <a:miter/>
                    </a:ln>
                  </p:spPr>
                  <p:txBody>
                    <a:bodyPr rtlCol="0" anchor="ctr"/>
                    <a:lstStyle/>
                    <a:p>
                      <a:endParaRPr lang="th-TH"/>
                    </a:p>
                  </p:txBody>
                </p:sp>
              </p:grpSp>
              <p:grpSp>
                <p:nvGrpSpPr>
                  <p:cNvPr id="524" name="Graphic 2180">
                    <a:extLst>
                      <a:ext uri="{FF2B5EF4-FFF2-40B4-BE49-F238E27FC236}">
                        <a16:creationId xmlns:a16="http://schemas.microsoft.com/office/drawing/2014/main" id="{73CA94D4-0B49-4F07-BF0A-042F23BAC992}"/>
                      </a:ext>
                    </a:extLst>
                  </p:cNvPr>
                  <p:cNvGrpSpPr/>
                  <p:nvPr/>
                </p:nvGrpSpPr>
                <p:grpSpPr>
                  <a:xfrm>
                    <a:off x="3058887" y="4639788"/>
                    <a:ext cx="855699" cy="484605"/>
                    <a:chOff x="3058887" y="4639788"/>
                    <a:chExt cx="855699" cy="484605"/>
                  </a:xfrm>
                  <a:solidFill>
                    <a:srgbClr val="A0BDAB"/>
                  </a:solidFill>
                </p:grpSpPr>
                <p:pic>
                  <p:nvPicPr>
                    <p:cNvPr id="525" name="Picture 524">
                      <a:extLst>
                        <a:ext uri="{FF2B5EF4-FFF2-40B4-BE49-F238E27FC236}">
                          <a16:creationId xmlns:a16="http://schemas.microsoft.com/office/drawing/2014/main" id="{DC001511-CD5F-4E36-AA7A-F6829AF672A2}"/>
                        </a:ext>
                      </a:extLst>
                    </p:cNvPr>
                    <p:cNvPicPr>
                      <a:picLocks noChangeAspect="1"/>
                    </p:cNvPicPr>
                    <p:nvPr/>
                  </p:nvPicPr>
                  <p:blipFill>
                    <a:blip r:embed="rId56"/>
                    <a:stretch>
                      <a:fillRect/>
                    </a:stretch>
                  </p:blipFill>
                  <p:spPr>
                    <a:xfrm>
                      <a:off x="3058887" y="4731470"/>
                      <a:ext cx="855699" cy="392923"/>
                    </a:xfrm>
                    <a:custGeom>
                      <a:avLst/>
                      <a:gdLst>
                        <a:gd name="connsiteX0" fmla="*/ 382 w 855699"/>
                        <a:gd name="connsiteY0" fmla="*/ 378 h 392923"/>
                        <a:gd name="connsiteX1" fmla="*/ 856082 w 855699"/>
                        <a:gd name="connsiteY1" fmla="*/ 378 h 392923"/>
                        <a:gd name="connsiteX2" fmla="*/ 856082 w 855699"/>
                        <a:gd name="connsiteY2" fmla="*/ 393301 h 392923"/>
                        <a:gd name="connsiteX3" fmla="*/ 382 w 855699"/>
                        <a:gd name="connsiteY3" fmla="*/ 393301 h 392923"/>
                      </a:gdLst>
                      <a:ahLst/>
                      <a:cxnLst>
                        <a:cxn ang="0">
                          <a:pos x="connsiteX0" y="connsiteY0"/>
                        </a:cxn>
                        <a:cxn ang="0">
                          <a:pos x="connsiteX1" y="connsiteY1"/>
                        </a:cxn>
                        <a:cxn ang="0">
                          <a:pos x="connsiteX2" y="connsiteY2"/>
                        </a:cxn>
                        <a:cxn ang="0">
                          <a:pos x="connsiteX3" y="connsiteY3"/>
                        </a:cxn>
                      </a:cxnLst>
                      <a:rect l="l" t="t" r="r" b="b"/>
                      <a:pathLst>
                        <a:path w="855699" h="392923">
                          <a:moveTo>
                            <a:pt x="382" y="378"/>
                          </a:moveTo>
                          <a:lnTo>
                            <a:pt x="856082" y="378"/>
                          </a:lnTo>
                          <a:lnTo>
                            <a:pt x="856082" y="393301"/>
                          </a:lnTo>
                          <a:lnTo>
                            <a:pt x="382" y="393301"/>
                          </a:lnTo>
                          <a:close/>
                        </a:path>
                      </a:pathLst>
                    </a:custGeom>
                  </p:spPr>
                </p:pic>
                <p:pic>
                  <p:nvPicPr>
                    <p:cNvPr id="526" name="Picture 525">
                      <a:extLst>
                        <a:ext uri="{FF2B5EF4-FFF2-40B4-BE49-F238E27FC236}">
                          <a16:creationId xmlns:a16="http://schemas.microsoft.com/office/drawing/2014/main" id="{B47D2187-9FE9-4B02-BC1F-02983935E9C1}"/>
                        </a:ext>
                      </a:extLst>
                    </p:cNvPr>
                    <p:cNvPicPr>
                      <a:picLocks noChangeAspect="1"/>
                    </p:cNvPicPr>
                    <p:nvPr/>
                  </p:nvPicPr>
                  <p:blipFill>
                    <a:blip r:embed="rId57"/>
                    <a:stretch>
                      <a:fillRect/>
                    </a:stretch>
                  </p:blipFill>
                  <p:spPr>
                    <a:xfrm>
                      <a:off x="3058887" y="4639788"/>
                      <a:ext cx="842602" cy="388557"/>
                    </a:xfrm>
                    <a:custGeom>
                      <a:avLst/>
                      <a:gdLst>
                        <a:gd name="connsiteX0" fmla="*/ 382 w 842602"/>
                        <a:gd name="connsiteY0" fmla="*/ 357 h 388557"/>
                        <a:gd name="connsiteX1" fmla="*/ 842985 w 842602"/>
                        <a:gd name="connsiteY1" fmla="*/ 357 h 388557"/>
                        <a:gd name="connsiteX2" fmla="*/ 842985 w 842602"/>
                        <a:gd name="connsiteY2" fmla="*/ 388914 h 388557"/>
                        <a:gd name="connsiteX3" fmla="*/ 382 w 842602"/>
                        <a:gd name="connsiteY3" fmla="*/ 388914 h 388557"/>
                      </a:gdLst>
                      <a:ahLst/>
                      <a:cxnLst>
                        <a:cxn ang="0">
                          <a:pos x="connsiteX0" y="connsiteY0"/>
                        </a:cxn>
                        <a:cxn ang="0">
                          <a:pos x="connsiteX1" y="connsiteY1"/>
                        </a:cxn>
                        <a:cxn ang="0">
                          <a:pos x="connsiteX2" y="connsiteY2"/>
                        </a:cxn>
                        <a:cxn ang="0">
                          <a:pos x="connsiteX3" y="connsiteY3"/>
                        </a:cxn>
                      </a:cxnLst>
                      <a:rect l="l" t="t" r="r" b="b"/>
                      <a:pathLst>
                        <a:path w="842602" h="388557">
                          <a:moveTo>
                            <a:pt x="382" y="357"/>
                          </a:moveTo>
                          <a:lnTo>
                            <a:pt x="842985" y="357"/>
                          </a:lnTo>
                          <a:lnTo>
                            <a:pt x="842985" y="388914"/>
                          </a:lnTo>
                          <a:lnTo>
                            <a:pt x="382" y="388914"/>
                          </a:lnTo>
                          <a:close/>
                        </a:path>
                      </a:pathLst>
                    </a:custGeom>
                  </p:spPr>
                </p:pic>
                <p:grpSp>
                  <p:nvGrpSpPr>
                    <p:cNvPr id="527" name="Graphic 2180">
                      <a:extLst>
                        <a:ext uri="{FF2B5EF4-FFF2-40B4-BE49-F238E27FC236}">
                          <a16:creationId xmlns:a16="http://schemas.microsoft.com/office/drawing/2014/main" id="{A11AB47A-DF03-4752-821C-B0E84A444DAC}"/>
                        </a:ext>
                      </a:extLst>
                    </p:cNvPr>
                    <p:cNvGrpSpPr/>
                    <p:nvPr/>
                  </p:nvGrpSpPr>
                  <p:grpSpPr>
                    <a:xfrm>
                      <a:off x="3145307" y="4690647"/>
                      <a:ext cx="729746" cy="409095"/>
                      <a:chOff x="3145307" y="4690647"/>
                      <a:chExt cx="729746" cy="409095"/>
                    </a:xfrm>
                    <a:solidFill>
                      <a:srgbClr val="A0BDAB"/>
                    </a:solidFill>
                  </p:grpSpPr>
                  <p:sp>
                    <p:nvSpPr>
                      <p:cNvPr id="528" name="Freeform: Shape 527">
                        <a:extLst>
                          <a:ext uri="{FF2B5EF4-FFF2-40B4-BE49-F238E27FC236}">
                            <a16:creationId xmlns:a16="http://schemas.microsoft.com/office/drawing/2014/main" id="{CC35D980-5F89-435D-8650-BF657CB40D2D}"/>
                          </a:ext>
                        </a:extLst>
                      </p:cNvPr>
                      <p:cNvSpPr/>
                      <p:nvPr/>
                    </p:nvSpPr>
                    <p:spPr>
                      <a:xfrm>
                        <a:off x="3716705" y="4754145"/>
                        <a:ext cx="158348" cy="226847"/>
                      </a:xfrm>
                      <a:custGeom>
                        <a:avLst/>
                        <a:gdLst>
                          <a:gd name="connsiteX0" fmla="*/ 158086 w 158348"/>
                          <a:gd name="connsiteY0" fmla="*/ 6156 h 226847"/>
                          <a:gd name="connsiteX1" fmla="*/ 0 w 158348"/>
                          <a:gd name="connsiteY1" fmla="*/ 226848 h 226847"/>
                          <a:gd name="connsiteX2" fmla="*/ 158348 w 158348"/>
                          <a:gd name="connsiteY2" fmla="*/ 0 h 226847"/>
                          <a:gd name="connsiteX3" fmla="*/ 158086 w 158348"/>
                          <a:gd name="connsiteY3" fmla="*/ 6156 h 226847"/>
                        </a:gdLst>
                        <a:ahLst/>
                        <a:cxnLst>
                          <a:cxn ang="0">
                            <a:pos x="connsiteX0" y="connsiteY0"/>
                          </a:cxn>
                          <a:cxn ang="0">
                            <a:pos x="connsiteX1" y="connsiteY1"/>
                          </a:cxn>
                          <a:cxn ang="0">
                            <a:pos x="connsiteX2" y="connsiteY2"/>
                          </a:cxn>
                          <a:cxn ang="0">
                            <a:pos x="connsiteX3" y="connsiteY3"/>
                          </a:cxn>
                        </a:cxnLst>
                        <a:rect l="l" t="t" r="r" b="b"/>
                        <a:pathLst>
                          <a:path w="158348" h="226847">
                            <a:moveTo>
                              <a:pt x="158086" y="6156"/>
                            </a:moveTo>
                            <a:cubicBezTo>
                              <a:pt x="127656" y="96441"/>
                              <a:pt x="74175" y="174982"/>
                              <a:pt x="0" y="226848"/>
                            </a:cubicBezTo>
                            <a:cubicBezTo>
                              <a:pt x="73695" y="174196"/>
                              <a:pt x="128966" y="90023"/>
                              <a:pt x="158348" y="0"/>
                            </a:cubicBezTo>
                            <a:lnTo>
                              <a:pt x="158086" y="6156"/>
                            </a:lnTo>
                            <a:close/>
                          </a:path>
                        </a:pathLst>
                      </a:custGeom>
                      <a:solidFill>
                        <a:srgbClr val="A0BDAB"/>
                      </a:solidFill>
                      <a:ln w="4365" cap="flat">
                        <a:noFill/>
                        <a:prstDash val="solid"/>
                        <a:miter/>
                      </a:ln>
                    </p:spPr>
                    <p:txBody>
                      <a:bodyPr rtlCol="0" anchor="ctr"/>
                      <a:lstStyle/>
                      <a:p>
                        <a:endParaRPr lang="th-TH"/>
                      </a:p>
                    </p:txBody>
                  </p:sp>
                  <p:sp>
                    <p:nvSpPr>
                      <p:cNvPr id="529" name="Freeform: Shape 528">
                        <a:extLst>
                          <a:ext uri="{FF2B5EF4-FFF2-40B4-BE49-F238E27FC236}">
                            <a16:creationId xmlns:a16="http://schemas.microsoft.com/office/drawing/2014/main" id="{9C56D303-A77D-4E97-996E-D16160A4FC6E}"/>
                          </a:ext>
                        </a:extLst>
                      </p:cNvPr>
                      <p:cNvSpPr/>
                      <p:nvPr/>
                    </p:nvSpPr>
                    <p:spPr>
                      <a:xfrm>
                        <a:off x="3608040" y="4807320"/>
                        <a:ext cx="156121" cy="223355"/>
                      </a:xfrm>
                      <a:custGeom>
                        <a:avLst/>
                        <a:gdLst>
                          <a:gd name="connsiteX0" fmla="*/ 145731 w 156121"/>
                          <a:gd name="connsiteY0" fmla="*/ 19122 h 223355"/>
                          <a:gd name="connsiteX1" fmla="*/ 111459 w 156121"/>
                          <a:gd name="connsiteY1" fmla="*/ 72036 h 223355"/>
                          <a:gd name="connsiteX2" fmla="*/ 75834 w 156121"/>
                          <a:gd name="connsiteY2" fmla="*/ 123815 h 223355"/>
                          <a:gd name="connsiteX3" fmla="*/ 39598 w 156121"/>
                          <a:gd name="connsiteY3" fmla="*/ 175113 h 223355"/>
                          <a:gd name="connsiteX4" fmla="*/ 0 w 156121"/>
                          <a:gd name="connsiteY4" fmla="*/ 223355 h 223355"/>
                          <a:gd name="connsiteX5" fmla="*/ 39074 w 156121"/>
                          <a:gd name="connsiteY5" fmla="*/ 174676 h 223355"/>
                          <a:gd name="connsiteX6" fmla="*/ 74743 w 156121"/>
                          <a:gd name="connsiteY6" fmla="*/ 122985 h 223355"/>
                          <a:gd name="connsiteX7" fmla="*/ 109844 w 156121"/>
                          <a:gd name="connsiteY7" fmla="*/ 70814 h 223355"/>
                          <a:gd name="connsiteX8" fmla="*/ 156122 w 156121"/>
                          <a:gd name="connsiteY8" fmla="*/ 0 h 223355"/>
                          <a:gd name="connsiteX9" fmla="*/ 145731 w 156121"/>
                          <a:gd name="connsiteY9" fmla="*/ 19122 h 223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21" h="223355">
                            <a:moveTo>
                              <a:pt x="145731" y="19122"/>
                            </a:moveTo>
                            <a:cubicBezTo>
                              <a:pt x="134816" y="37153"/>
                              <a:pt x="123247" y="54704"/>
                              <a:pt x="111459" y="72036"/>
                            </a:cubicBezTo>
                            <a:cubicBezTo>
                              <a:pt x="99672" y="89368"/>
                              <a:pt x="87709" y="106570"/>
                              <a:pt x="75834" y="123815"/>
                            </a:cubicBezTo>
                            <a:cubicBezTo>
                              <a:pt x="63916" y="141059"/>
                              <a:pt x="52040" y="158304"/>
                              <a:pt x="39598" y="175113"/>
                            </a:cubicBezTo>
                            <a:cubicBezTo>
                              <a:pt x="27156" y="191878"/>
                              <a:pt x="14145" y="208206"/>
                              <a:pt x="0" y="223355"/>
                            </a:cubicBezTo>
                            <a:cubicBezTo>
                              <a:pt x="13971" y="208031"/>
                              <a:pt x="26806" y="191572"/>
                              <a:pt x="39074" y="174676"/>
                            </a:cubicBezTo>
                            <a:cubicBezTo>
                              <a:pt x="51342" y="157737"/>
                              <a:pt x="63042" y="140361"/>
                              <a:pt x="74743" y="122985"/>
                            </a:cubicBezTo>
                            <a:cubicBezTo>
                              <a:pt x="86443" y="105609"/>
                              <a:pt x="98231" y="88233"/>
                              <a:pt x="109844" y="70814"/>
                            </a:cubicBezTo>
                            <a:cubicBezTo>
                              <a:pt x="121457" y="53350"/>
                              <a:pt x="145425" y="18075"/>
                              <a:pt x="156122" y="0"/>
                            </a:cubicBezTo>
                            <a:lnTo>
                              <a:pt x="145731" y="19122"/>
                            </a:lnTo>
                            <a:close/>
                          </a:path>
                        </a:pathLst>
                      </a:custGeom>
                      <a:solidFill>
                        <a:srgbClr val="A0BDAB"/>
                      </a:solidFill>
                      <a:ln w="4365" cap="flat">
                        <a:noFill/>
                        <a:prstDash val="solid"/>
                        <a:miter/>
                      </a:ln>
                    </p:spPr>
                    <p:txBody>
                      <a:bodyPr rtlCol="0" anchor="ctr"/>
                      <a:lstStyle/>
                      <a:p>
                        <a:endParaRPr lang="th-TH"/>
                      </a:p>
                    </p:txBody>
                  </p:sp>
                  <p:sp>
                    <p:nvSpPr>
                      <p:cNvPr id="530" name="Freeform: Shape 529">
                        <a:extLst>
                          <a:ext uri="{FF2B5EF4-FFF2-40B4-BE49-F238E27FC236}">
                            <a16:creationId xmlns:a16="http://schemas.microsoft.com/office/drawing/2014/main" id="{01F62884-D1DF-4D53-92C8-2B160E290B1A}"/>
                          </a:ext>
                        </a:extLst>
                      </p:cNvPr>
                      <p:cNvSpPr/>
                      <p:nvPr/>
                    </p:nvSpPr>
                    <p:spPr>
                      <a:xfrm>
                        <a:off x="3476061" y="4872676"/>
                        <a:ext cx="135514" cy="203665"/>
                      </a:xfrm>
                      <a:custGeom>
                        <a:avLst/>
                        <a:gdLst>
                          <a:gd name="connsiteX0" fmla="*/ 135515 w 135514"/>
                          <a:gd name="connsiteY0" fmla="*/ 306 h 203665"/>
                          <a:gd name="connsiteX1" fmla="*/ 132503 w 135514"/>
                          <a:gd name="connsiteY1" fmla="*/ 33137 h 203665"/>
                          <a:gd name="connsiteX2" fmla="*/ 125517 w 135514"/>
                          <a:gd name="connsiteY2" fmla="*/ 65225 h 203665"/>
                          <a:gd name="connsiteX3" fmla="*/ 110804 w 135514"/>
                          <a:gd name="connsiteY3" fmla="*/ 93821 h 203665"/>
                          <a:gd name="connsiteX4" fmla="*/ 89194 w 135514"/>
                          <a:gd name="connsiteY4" fmla="*/ 116524 h 203665"/>
                          <a:gd name="connsiteX5" fmla="*/ 0 w 135514"/>
                          <a:gd name="connsiteY5" fmla="*/ 203665 h 203665"/>
                          <a:gd name="connsiteX6" fmla="*/ 88277 w 135514"/>
                          <a:gd name="connsiteY6" fmla="*/ 115432 h 203665"/>
                          <a:gd name="connsiteX7" fmla="*/ 109495 w 135514"/>
                          <a:gd name="connsiteY7" fmla="*/ 92643 h 203665"/>
                          <a:gd name="connsiteX8" fmla="*/ 123640 w 135514"/>
                          <a:gd name="connsiteY8" fmla="*/ 64439 h 203665"/>
                          <a:gd name="connsiteX9" fmla="*/ 130189 w 135514"/>
                          <a:gd name="connsiteY9" fmla="*/ 32700 h 203665"/>
                          <a:gd name="connsiteX10" fmla="*/ 132852 w 135514"/>
                          <a:gd name="connsiteY10" fmla="*/ 0 h 203665"/>
                          <a:gd name="connsiteX11" fmla="*/ 135515 w 135514"/>
                          <a:gd name="connsiteY11" fmla="*/ 306 h 2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514" h="203665">
                            <a:moveTo>
                              <a:pt x="135515" y="306"/>
                            </a:moveTo>
                            <a:cubicBezTo>
                              <a:pt x="134773" y="11264"/>
                              <a:pt x="133987" y="22266"/>
                              <a:pt x="132503" y="33137"/>
                            </a:cubicBezTo>
                            <a:cubicBezTo>
                              <a:pt x="131062" y="44051"/>
                              <a:pt x="128923" y="54835"/>
                              <a:pt x="125517" y="65225"/>
                            </a:cubicBezTo>
                            <a:cubicBezTo>
                              <a:pt x="122068" y="75529"/>
                              <a:pt x="117309" y="85395"/>
                              <a:pt x="110804" y="93821"/>
                            </a:cubicBezTo>
                            <a:cubicBezTo>
                              <a:pt x="104299" y="102247"/>
                              <a:pt x="96572" y="109233"/>
                              <a:pt x="89194" y="116524"/>
                            </a:cubicBezTo>
                            <a:lnTo>
                              <a:pt x="0" y="203665"/>
                            </a:lnTo>
                            <a:lnTo>
                              <a:pt x="88277" y="115432"/>
                            </a:lnTo>
                            <a:cubicBezTo>
                              <a:pt x="95568" y="108010"/>
                              <a:pt x="103208" y="100938"/>
                              <a:pt x="109495" y="92643"/>
                            </a:cubicBezTo>
                            <a:cubicBezTo>
                              <a:pt x="115781" y="84348"/>
                              <a:pt x="120322" y="74612"/>
                              <a:pt x="123640" y="64439"/>
                            </a:cubicBezTo>
                            <a:cubicBezTo>
                              <a:pt x="126871" y="54223"/>
                              <a:pt x="128879" y="43527"/>
                              <a:pt x="130189" y="32700"/>
                            </a:cubicBezTo>
                            <a:cubicBezTo>
                              <a:pt x="131542" y="21873"/>
                              <a:pt x="132197" y="10958"/>
                              <a:pt x="132852" y="0"/>
                            </a:cubicBezTo>
                            <a:lnTo>
                              <a:pt x="135515" y="306"/>
                            </a:lnTo>
                            <a:close/>
                          </a:path>
                        </a:pathLst>
                      </a:custGeom>
                      <a:solidFill>
                        <a:srgbClr val="A0BDAB"/>
                      </a:solidFill>
                      <a:ln w="4365" cap="flat">
                        <a:noFill/>
                        <a:prstDash val="solid"/>
                        <a:miter/>
                      </a:ln>
                    </p:spPr>
                    <p:txBody>
                      <a:bodyPr rtlCol="0" anchor="ctr"/>
                      <a:lstStyle/>
                      <a:p>
                        <a:endParaRPr lang="th-TH"/>
                      </a:p>
                    </p:txBody>
                  </p:sp>
                  <p:sp>
                    <p:nvSpPr>
                      <p:cNvPr id="531" name="Freeform: Shape 530">
                        <a:extLst>
                          <a:ext uri="{FF2B5EF4-FFF2-40B4-BE49-F238E27FC236}">
                            <a16:creationId xmlns:a16="http://schemas.microsoft.com/office/drawing/2014/main" id="{7FC90715-E463-4813-BFDB-339296B3EAAB}"/>
                          </a:ext>
                        </a:extLst>
                      </p:cNvPr>
                      <p:cNvSpPr/>
                      <p:nvPr/>
                    </p:nvSpPr>
                    <p:spPr>
                      <a:xfrm>
                        <a:off x="3387130" y="4904067"/>
                        <a:ext cx="128747" cy="195675"/>
                      </a:xfrm>
                      <a:custGeom>
                        <a:avLst/>
                        <a:gdLst>
                          <a:gd name="connsiteX0" fmla="*/ 128748 w 128747"/>
                          <a:gd name="connsiteY0" fmla="*/ 1135 h 195675"/>
                          <a:gd name="connsiteX1" fmla="*/ 100676 w 128747"/>
                          <a:gd name="connsiteY1" fmla="*/ 52957 h 195675"/>
                          <a:gd name="connsiteX2" fmla="*/ 67888 w 128747"/>
                          <a:gd name="connsiteY2" fmla="*/ 101200 h 195675"/>
                          <a:gd name="connsiteX3" fmla="*/ 0 w 128747"/>
                          <a:gd name="connsiteY3" fmla="*/ 195676 h 195675"/>
                          <a:gd name="connsiteX4" fmla="*/ 66797 w 128747"/>
                          <a:gd name="connsiteY4" fmla="*/ 100326 h 195675"/>
                          <a:gd name="connsiteX5" fmla="*/ 99017 w 128747"/>
                          <a:gd name="connsiteY5" fmla="*/ 51691 h 195675"/>
                          <a:gd name="connsiteX6" fmla="*/ 126259 w 128747"/>
                          <a:gd name="connsiteY6" fmla="*/ 0 h 195675"/>
                          <a:gd name="connsiteX7" fmla="*/ 128748 w 128747"/>
                          <a:gd name="connsiteY7" fmla="*/ 1135 h 19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747" h="195675">
                            <a:moveTo>
                              <a:pt x="128748" y="1135"/>
                            </a:moveTo>
                            <a:cubicBezTo>
                              <a:pt x="121675" y="19864"/>
                              <a:pt x="111416" y="36760"/>
                              <a:pt x="100676" y="52957"/>
                            </a:cubicBezTo>
                            <a:cubicBezTo>
                              <a:pt x="89892" y="69154"/>
                              <a:pt x="78978" y="85221"/>
                              <a:pt x="67888" y="101200"/>
                            </a:cubicBezTo>
                            <a:cubicBezTo>
                              <a:pt x="45754" y="133114"/>
                              <a:pt x="23139" y="164635"/>
                              <a:pt x="0" y="195676"/>
                            </a:cubicBezTo>
                            <a:cubicBezTo>
                              <a:pt x="22790" y="164329"/>
                              <a:pt x="45055" y="132503"/>
                              <a:pt x="66797" y="100326"/>
                            </a:cubicBezTo>
                            <a:cubicBezTo>
                              <a:pt x="77668" y="84217"/>
                              <a:pt x="88451" y="68019"/>
                              <a:pt x="99017" y="51691"/>
                            </a:cubicBezTo>
                            <a:cubicBezTo>
                              <a:pt x="109538" y="35363"/>
                              <a:pt x="119492" y="18511"/>
                              <a:pt x="126259" y="0"/>
                            </a:cubicBezTo>
                            <a:lnTo>
                              <a:pt x="128748" y="1135"/>
                            </a:lnTo>
                            <a:close/>
                          </a:path>
                        </a:pathLst>
                      </a:custGeom>
                      <a:solidFill>
                        <a:srgbClr val="A0BDAB"/>
                      </a:solidFill>
                      <a:ln w="4365" cap="flat">
                        <a:noFill/>
                        <a:prstDash val="solid"/>
                        <a:miter/>
                      </a:ln>
                    </p:spPr>
                    <p:txBody>
                      <a:bodyPr rtlCol="0" anchor="ctr"/>
                      <a:lstStyle/>
                      <a:p>
                        <a:endParaRPr lang="th-TH"/>
                      </a:p>
                    </p:txBody>
                  </p:sp>
                  <p:sp>
                    <p:nvSpPr>
                      <p:cNvPr id="532" name="Freeform: Shape 531">
                        <a:extLst>
                          <a:ext uri="{FF2B5EF4-FFF2-40B4-BE49-F238E27FC236}">
                            <a16:creationId xmlns:a16="http://schemas.microsoft.com/office/drawing/2014/main" id="{5A618C32-A050-4732-8CAC-336DFC0200FA}"/>
                          </a:ext>
                        </a:extLst>
                      </p:cNvPr>
                      <p:cNvSpPr/>
                      <p:nvPr/>
                    </p:nvSpPr>
                    <p:spPr>
                      <a:xfrm>
                        <a:off x="3287414" y="4944450"/>
                        <a:ext cx="108490" cy="142150"/>
                      </a:xfrm>
                      <a:custGeom>
                        <a:avLst/>
                        <a:gdLst>
                          <a:gd name="connsiteX0" fmla="*/ 108491 w 108490"/>
                          <a:gd name="connsiteY0" fmla="*/ 2270 h 142150"/>
                          <a:gd name="connsiteX1" fmla="*/ 93341 w 108490"/>
                          <a:gd name="connsiteY1" fmla="*/ 18118 h 142150"/>
                          <a:gd name="connsiteX2" fmla="*/ 81772 w 108490"/>
                          <a:gd name="connsiteY2" fmla="*/ 37284 h 142150"/>
                          <a:gd name="connsiteX3" fmla="*/ 72123 w 108490"/>
                          <a:gd name="connsiteY3" fmla="*/ 57934 h 142150"/>
                          <a:gd name="connsiteX4" fmla="*/ 67015 w 108490"/>
                          <a:gd name="connsiteY4" fmla="*/ 68150 h 142150"/>
                          <a:gd name="connsiteX5" fmla="*/ 61253 w 108490"/>
                          <a:gd name="connsiteY5" fmla="*/ 77930 h 142150"/>
                          <a:gd name="connsiteX6" fmla="*/ 32831 w 108490"/>
                          <a:gd name="connsiteY6" fmla="*/ 112463 h 142150"/>
                          <a:gd name="connsiteX7" fmla="*/ 0 w 108490"/>
                          <a:gd name="connsiteY7" fmla="*/ 142151 h 142150"/>
                          <a:gd name="connsiteX8" fmla="*/ 32351 w 108490"/>
                          <a:gd name="connsiteY8" fmla="*/ 111940 h 142150"/>
                          <a:gd name="connsiteX9" fmla="*/ 60117 w 108490"/>
                          <a:gd name="connsiteY9" fmla="*/ 77100 h 142150"/>
                          <a:gd name="connsiteX10" fmla="*/ 79982 w 108490"/>
                          <a:gd name="connsiteY10" fmla="*/ 36193 h 142150"/>
                          <a:gd name="connsiteX11" fmla="*/ 91508 w 108490"/>
                          <a:gd name="connsiteY11" fmla="*/ 16503 h 142150"/>
                          <a:gd name="connsiteX12" fmla="*/ 106788 w 108490"/>
                          <a:gd name="connsiteY12" fmla="*/ 0 h 142150"/>
                          <a:gd name="connsiteX13" fmla="*/ 108491 w 108490"/>
                          <a:gd name="connsiteY13" fmla="*/ 2270 h 14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90" h="142150">
                            <a:moveTo>
                              <a:pt x="108491" y="2270"/>
                            </a:moveTo>
                            <a:cubicBezTo>
                              <a:pt x="102902" y="6898"/>
                              <a:pt x="97838" y="12224"/>
                              <a:pt x="93341" y="18118"/>
                            </a:cubicBezTo>
                            <a:cubicBezTo>
                              <a:pt x="88844" y="24012"/>
                              <a:pt x="85133" y="30517"/>
                              <a:pt x="81772" y="37284"/>
                            </a:cubicBezTo>
                            <a:cubicBezTo>
                              <a:pt x="78410" y="44051"/>
                              <a:pt x="75354" y="51036"/>
                              <a:pt x="72123" y="57934"/>
                            </a:cubicBezTo>
                            <a:cubicBezTo>
                              <a:pt x="70508" y="61383"/>
                              <a:pt x="68805" y="64789"/>
                              <a:pt x="67015" y="68150"/>
                            </a:cubicBezTo>
                            <a:cubicBezTo>
                              <a:pt x="65182" y="71468"/>
                              <a:pt x="63304" y="74786"/>
                              <a:pt x="61253" y="77930"/>
                            </a:cubicBezTo>
                            <a:cubicBezTo>
                              <a:pt x="53132" y="90678"/>
                              <a:pt x="43309" y="102029"/>
                              <a:pt x="32831" y="112463"/>
                            </a:cubicBezTo>
                            <a:cubicBezTo>
                              <a:pt x="22353" y="122898"/>
                              <a:pt x="11177" y="132546"/>
                              <a:pt x="0" y="142151"/>
                            </a:cubicBezTo>
                            <a:cubicBezTo>
                              <a:pt x="11046" y="132372"/>
                              <a:pt x="22047" y="122548"/>
                              <a:pt x="32351" y="111940"/>
                            </a:cubicBezTo>
                            <a:cubicBezTo>
                              <a:pt x="42654" y="101331"/>
                              <a:pt x="52259" y="89849"/>
                              <a:pt x="60117" y="77100"/>
                            </a:cubicBezTo>
                            <a:cubicBezTo>
                              <a:pt x="68194" y="64439"/>
                              <a:pt x="73389" y="49989"/>
                              <a:pt x="79982" y="36193"/>
                            </a:cubicBezTo>
                            <a:cubicBezTo>
                              <a:pt x="83256" y="29295"/>
                              <a:pt x="87011" y="22571"/>
                              <a:pt x="91508" y="16503"/>
                            </a:cubicBezTo>
                            <a:cubicBezTo>
                              <a:pt x="96004" y="10391"/>
                              <a:pt x="101112" y="4846"/>
                              <a:pt x="106788" y="0"/>
                            </a:cubicBezTo>
                            <a:lnTo>
                              <a:pt x="108491" y="2270"/>
                            </a:lnTo>
                            <a:close/>
                          </a:path>
                        </a:pathLst>
                      </a:custGeom>
                      <a:solidFill>
                        <a:srgbClr val="A0BDAB"/>
                      </a:solidFill>
                      <a:ln w="4365" cap="flat">
                        <a:noFill/>
                        <a:prstDash val="solid"/>
                        <a:miter/>
                      </a:ln>
                    </p:spPr>
                    <p:txBody>
                      <a:bodyPr rtlCol="0" anchor="ctr"/>
                      <a:lstStyle/>
                      <a:p>
                        <a:endParaRPr lang="th-TH"/>
                      </a:p>
                    </p:txBody>
                  </p:sp>
                  <p:sp>
                    <p:nvSpPr>
                      <p:cNvPr id="533" name="Freeform: Shape 532">
                        <a:extLst>
                          <a:ext uri="{FF2B5EF4-FFF2-40B4-BE49-F238E27FC236}">
                            <a16:creationId xmlns:a16="http://schemas.microsoft.com/office/drawing/2014/main" id="{DB5DAE97-6832-4FF2-8AF2-975FCC5541B0}"/>
                          </a:ext>
                        </a:extLst>
                      </p:cNvPr>
                      <p:cNvSpPr/>
                      <p:nvPr/>
                    </p:nvSpPr>
                    <p:spPr>
                      <a:xfrm>
                        <a:off x="3210707" y="4978242"/>
                        <a:ext cx="56582" cy="87490"/>
                      </a:xfrm>
                      <a:custGeom>
                        <a:avLst/>
                        <a:gdLst>
                          <a:gd name="connsiteX0" fmla="*/ 54311 w 56582"/>
                          <a:gd name="connsiteY0" fmla="*/ 0 h 87490"/>
                          <a:gd name="connsiteX1" fmla="*/ 56581 w 56582"/>
                          <a:gd name="connsiteY1" fmla="*/ 9998 h 87490"/>
                          <a:gd name="connsiteX2" fmla="*/ 55271 w 56582"/>
                          <a:gd name="connsiteY2" fmla="*/ 16896 h 87490"/>
                          <a:gd name="connsiteX3" fmla="*/ 49028 w 56582"/>
                          <a:gd name="connsiteY3" fmla="*/ 28552 h 87490"/>
                          <a:gd name="connsiteX4" fmla="*/ 33922 w 56582"/>
                          <a:gd name="connsiteY4" fmla="*/ 49421 h 87490"/>
                          <a:gd name="connsiteX5" fmla="*/ 0 w 56582"/>
                          <a:gd name="connsiteY5" fmla="*/ 87491 h 87490"/>
                          <a:gd name="connsiteX6" fmla="*/ 32875 w 56582"/>
                          <a:gd name="connsiteY6" fmla="*/ 48461 h 87490"/>
                          <a:gd name="connsiteX7" fmla="*/ 47369 w 56582"/>
                          <a:gd name="connsiteY7" fmla="*/ 27243 h 87490"/>
                          <a:gd name="connsiteX8" fmla="*/ 53088 w 56582"/>
                          <a:gd name="connsiteY8" fmla="*/ 15935 h 87490"/>
                          <a:gd name="connsiteX9" fmla="*/ 52390 w 56582"/>
                          <a:gd name="connsiteY9" fmla="*/ 2620 h 87490"/>
                          <a:gd name="connsiteX10" fmla="*/ 54311 w 56582"/>
                          <a:gd name="connsiteY10" fmla="*/ 0 h 8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582" h="87490">
                            <a:moveTo>
                              <a:pt x="54311" y="0"/>
                            </a:moveTo>
                            <a:cubicBezTo>
                              <a:pt x="55402" y="2227"/>
                              <a:pt x="56625" y="7553"/>
                              <a:pt x="56581" y="9998"/>
                            </a:cubicBezTo>
                            <a:cubicBezTo>
                              <a:pt x="56537" y="12443"/>
                              <a:pt x="56013" y="14756"/>
                              <a:pt x="55271" y="16896"/>
                            </a:cubicBezTo>
                            <a:cubicBezTo>
                              <a:pt x="53743" y="21218"/>
                              <a:pt x="51429" y="25016"/>
                              <a:pt x="49028" y="28552"/>
                            </a:cubicBezTo>
                            <a:cubicBezTo>
                              <a:pt x="44226" y="35712"/>
                              <a:pt x="39205" y="42654"/>
                              <a:pt x="33922" y="49421"/>
                            </a:cubicBezTo>
                            <a:cubicBezTo>
                              <a:pt x="23444" y="62955"/>
                              <a:pt x="12093" y="75660"/>
                              <a:pt x="0" y="87491"/>
                            </a:cubicBezTo>
                            <a:cubicBezTo>
                              <a:pt x="11744" y="75310"/>
                              <a:pt x="22790" y="62257"/>
                              <a:pt x="32875" y="48461"/>
                            </a:cubicBezTo>
                            <a:cubicBezTo>
                              <a:pt x="37939" y="41563"/>
                              <a:pt x="42741" y="34490"/>
                              <a:pt x="47369" y="27243"/>
                            </a:cubicBezTo>
                            <a:cubicBezTo>
                              <a:pt x="49683" y="23663"/>
                              <a:pt x="51822" y="19952"/>
                              <a:pt x="53088" y="15935"/>
                            </a:cubicBezTo>
                            <a:cubicBezTo>
                              <a:pt x="54398" y="11962"/>
                              <a:pt x="54267" y="6156"/>
                              <a:pt x="52390" y="2620"/>
                            </a:cubicBezTo>
                            <a:lnTo>
                              <a:pt x="54311" y="0"/>
                            </a:lnTo>
                            <a:close/>
                          </a:path>
                        </a:pathLst>
                      </a:custGeom>
                      <a:solidFill>
                        <a:srgbClr val="A0BDAB"/>
                      </a:solidFill>
                      <a:ln w="4365" cap="flat">
                        <a:noFill/>
                        <a:prstDash val="solid"/>
                        <a:miter/>
                      </a:ln>
                    </p:spPr>
                    <p:txBody>
                      <a:bodyPr rtlCol="0" anchor="ctr"/>
                      <a:lstStyle/>
                      <a:p>
                        <a:endParaRPr lang="th-TH"/>
                      </a:p>
                    </p:txBody>
                  </p:sp>
                  <p:sp>
                    <p:nvSpPr>
                      <p:cNvPr id="534" name="Freeform: Shape 533">
                        <a:extLst>
                          <a:ext uri="{FF2B5EF4-FFF2-40B4-BE49-F238E27FC236}">
                            <a16:creationId xmlns:a16="http://schemas.microsoft.com/office/drawing/2014/main" id="{7B2C0C89-717C-4E77-85AD-B36888AB1DA2}"/>
                          </a:ext>
                        </a:extLst>
                      </p:cNvPr>
                      <p:cNvSpPr/>
                      <p:nvPr/>
                    </p:nvSpPr>
                    <p:spPr>
                      <a:xfrm>
                        <a:off x="3671213" y="4690647"/>
                        <a:ext cx="202180" cy="59175"/>
                      </a:xfrm>
                      <a:custGeom>
                        <a:avLst/>
                        <a:gdLst>
                          <a:gd name="connsiteX0" fmla="*/ 200522 w 202180"/>
                          <a:gd name="connsiteY0" fmla="*/ 59176 h 59175"/>
                          <a:gd name="connsiteX1" fmla="*/ 178169 w 202180"/>
                          <a:gd name="connsiteY1" fmla="*/ 45031 h 59175"/>
                          <a:gd name="connsiteX2" fmla="*/ 153196 w 202180"/>
                          <a:gd name="connsiteY2" fmla="*/ 36517 h 59175"/>
                          <a:gd name="connsiteX3" fmla="*/ 102422 w 202180"/>
                          <a:gd name="connsiteY3" fmla="*/ 21805 h 59175"/>
                          <a:gd name="connsiteX4" fmla="*/ 51647 w 202180"/>
                          <a:gd name="connsiteY4" fmla="*/ 7179 h 59175"/>
                          <a:gd name="connsiteX5" fmla="*/ 25976 w 202180"/>
                          <a:gd name="connsiteY5" fmla="*/ 1503 h 59175"/>
                          <a:gd name="connsiteX6" fmla="*/ 0 w 202180"/>
                          <a:gd name="connsiteY6" fmla="*/ 499 h 59175"/>
                          <a:gd name="connsiteX7" fmla="*/ 26020 w 202180"/>
                          <a:gd name="connsiteY7" fmla="*/ 1154 h 59175"/>
                          <a:gd name="connsiteX8" fmla="*/ 51779 w 202180"/>
                          <a:gd name="connsiteY8" fmla="*/ 6480 h 59175"/>
                          <a:gd name="connsiteX9" fmla="*/ 102727 w 202180"/>
                          <a:gd name="connsiteY9" fmla="*/ 20451 h 59175"/>
                          <a:gd name="connsiteX10" fmla="*/ 153633 w 202180"/>
                          <a:gd name="connsiteY10" fmla="*/ 34465 h 59175"/>
                          <a:gd name="connsiteX11" fmla="*/ 178911 w 202180"/>
                          <a:gd name="connsiteY11" fmla="*/ 42760 h 59175"/>
                          <a:gd name="connsiteX12" fmla="*/ 202181 w 202180"/>
                          <a:gd name="connsiteY12" fmla="*/ 57080 h 59175"/>
                          <a:gd name="connsiteX13" fmla="*/ 200522 w 202180"/>
                          <a:gd name="connsiteY13" fmla="*/ 59176 h 5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180" h="59175">
                            <a:moveTo>
                              <a:pt x="200522" y="59176"/>
                            </a:moveTo>
                            <a:cubicBezTo>
                              <a:pt x="193973" y="53064"/>
                              <a:pt x="186246" y="48523"/>
                              <a:pt x="178169" y="45031"/>
                            </a:cubicBezTo>
                            <a:cubicBezTo>
                              <a:pt x="170092" y="41538"/>
                              <a:pt x="161666" y="38962"/>
                              <a:pt x="153196" y="36517"/>
                            </a:cubicBezTo>
                            <a:lnTo>
                              <a:pt x="102422" y="21805"/>
                            </a:lnTo>
                            <a:cubicBezTo>
                              <a:pt x="85482" y="16915"/>
                              <a:pt x="68587" y="11938"/>
                              <a:pt x="51647" y="7179"/>
                            </a:cubicBezTo>
                            <a:cubicBezTo>
                              <a:pt x="43178" y="4865"/>
                              <a:pt x="34621" y="2770"/>
                              <a:pt x="25976" y="1503"/>
                            </a:cubicBezTo>
                            <a:cubicBezTo>
                              <a:pt x="17332" y="194"/>
                              <a:pt x="8644" y="-287"/>
                              <a:pt x="0" y="499"/>
                            </a:cubicBezTo>
                            <a:cubicBezTo>
                              <a:pt x="8601" y="-374"/>
                              <a:pt x="17332" y="-68"/>
                              <a:pt x="26020" y="1154"/>
                            </a:cubicBezTo>
                            <a:cubicBezTo>
                              <a:pt x="34665" y="2333"/>
                              <a:pt x="43265" y="4298"/>
                              <a:pt x="51779" y="6480"/>
                            </a:cubicBezTo>
                            <a:cubicBezTo>
                              <a:pt x="68805" y="11021"/>
                              <a:pt x="85744" y="15780"/>
                              <a:pt x="102727" y="20451"/>
                            </a:cubicBezTo>
                            <a:lnTo>
                              <a:pt x="153633" y="34465"/>
                            </a:lnTo>
                            <a:cubicBezTo>
                              <a:pt x="162103" y="36823"/>
                              <a:pt x="170660" y="39268"/>
                              <a:pt x="178911" y="42760"/>
                            </a:cubicBezTo>
                            <a:cubicBezTo>
                              <a:pt x="187162" y="46209"/>
                              <a:pt x="195239" y="50750"/>
                              <a:pt x="202181" y="57080"/>
                            </a:cubicBezTo>
                            <a:lnTo>
                              <a:pt x="200522" y="59176"/>
                            </a:lnTo>
                            <a:close/>
                          </a:path>
                        </a:pathLst>
                      </a:custGeom>
                      <a:solidFill>
                        <a:srgbClr val="A0BDAB"/>
                      </a:solidFill>
                      <a:ln w="4365" cap="flat">
                        <a:noFill/>
                        <a:prstDash val="solid"/>
                        <a:miter/>
                      </a:ln>
                    </p:spPr>
                    <p:txBody>
                      <a:bodyPr rtlCol="0" anchor="ctr"/>
                      <a:lstStyle/>
                      <a:p>
                        <a:endParaRPr lang="th-TH"/>
                      </a:p>
                    </p:txBody>
                  </p:sp>
                  <p:sp>
                    <p:nvSpPr>
                      <p:cNvPr id="535" name="Freeform: Shape 534">
                        <a:extLst>
                          <a:ext uri="{FF2B5EF4-FFF2-40B4-BE49-F238E27FC236}">
                            <a16:creationId xmlns:a16="http://schemas.microsoft.com/office/drawing/2014/main" id="{7EB63D36-1E3D-467C-BA6D-D5ADBA92C2FA}"/>
                          </a:ext>
                        </a:extLst>
                      </p:cNvPr>
                      <p:cNvSpPr/>
                      <p:nvPr/>
                    </p:nvSpPr>
                    <p:spPr>
                      <a:xfrm>
                        <a:off x="3501732" y="4731268"/>
                        <a:ext cx="259940" cy="76445"/>
                      </a:xfrm>
                      <a:custGeom>
                        <a:avLst/>
                        <a:gdLst>
                          <a:gd name="connsiteX0" fmla="*/ 258805 w 259940"/>
                          <a:gd name="connsiteY0" fmla="*/ 76445 h 76445"/>
                          <a:gd name="connsiteX1" fmla="*/ 197378 w 259940"/>
                          <a:gd name="connsiteY1" fmla="*/ 45448 h 76445"/>
                          <a:gd name="connsiteX2" fmla="*/ 165290 w 259940"/>
                          <a:gd name="connsiteY2" fmla="*/ 34315 h 76445"/>
                          <a:gd name="connsiteX3" fmla="*/ 132197 w 259940"/>
                          <a:gd name="connsiteY3" fmla="*/ 28552 h 76445"/>
                          <a:gd name="connsiteX4" fmla="*/ 115476 w 259940"/>
                          <a:gd name="connsiteY4" fmla="*/ 26937 h 76445"/>
                          <a:gd name="connsiteX5" fmla="*/ 98755 w 259940"/>
                          <a:gd name="connsiteY5" fmla="*/ 24405 h 76445"/>
                          <a:gd name="connsiteX6" fmla="*/ 65749 w 259940"/>
                          <a:gd name="connsiteY6" fmla="*/ 16721 h 76445"/>
                          <a:gd name="connsiteX7" fmla="*/ 0 w 259940"/>
                          <a:gd name="connsiteY7" fmla="*/ 0 h 76445"/>
                          <a:gd name="connsiteX8" fmla="*/ 65880 w 259940"/>
                          <a:gd name="connsiteY8" fmla="*/ 16066 h 76445"/>
                          <a:gd name="connsiteX9" fmla="*/ 98886 w 259940"/>
                          <a:gd name="connsiteY9" fmla="*/ 23401 h 76445"/>
                          <a:gd name="connsiteX10" fmla="*/ 115519 w 259940"/>
                          <a:gd name="connsiteY10" fmla="*/ 25758 h 76445"/>
                          <a:gd name="connsiteX11" fmla="*/ 132240 w 259940"/>
                          <a:gd name="connsiteY11" fmla="*/ 27199 h 76445"/>
                          <a:gd name="connsiteX12" fmla="*/ 165595 w 259940"/>
                          <a:gd name="connsiteY12" fmla="*/ 32656 h 76445"/>
                          <a:gd name="connsiteX13" fmla="*/ 198033 w 259940"/>
                          <a:gd name="connsiteY13" fmla="*/ 43527 h 76445"/>
                          <a:gd name="connsiteX14" fmla="*/ 259941 w 259940"/>
                          <a:gd name="connsiteY14" fmla="*/ 74000 h 76445"/>
                          <a:gd name="connsiteX15" fmla="*/ 258805 w 259940"/>
                          <a:gd name="connsiteY15" fmla="*/ 76445 h 76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9940" h="76445">
                            <a:moveTo>
                              <a:pt x="258805" y="76445"/>
                            </a:moveTo>
                            <a:cubicBezTo>
                              <a:pt x="238635" y="65313"/>
                              <a:pt x="218378" y="54267"/>
                              <a:pt x="197378" y="45448"/>
                            </a:cubicBezTo>
                            <a:cubicBezTo>
                              <a:pt x="186857" y="41039"/>
                              <a:pt x="176161" y="37197"/>
                              <a:pt x="165290" y="34315"/>
                            </a:cubicBezTo>
                            <a:cubicBezTo>
                              <a:pt x="154375" y="31434"/>
                              <a:pt x="143330" y="29513"/>
                              <a:pt x="132197" y="28552"/>
                            </a:cubicBezTo>
                            <a:cubicBezTo>
                              <a:pt x="126609" y="28028"/>
                              <a:pt x="121064" y="27548"/>
                              <a:pt x="115476" y="26937"/>
                            </a:cubicBezTo>
                            <a:cubicBezTo>
                              <a:pt x="109887" y="26326"/>
                              <a:pt x="104299" y="25453"/>
                              <a:pt x="98755" y="24405"/>
                            </a:cubicBezTo>
                            <a:cubicBezTo>
                              <a:pt x="87666" y="22309"/>
                              <a:pt x="76707" y="19515"/>
                              <a:pt x="65749" y="16721"/>
                            </a:cubicBezTo>
                            <a:lnTo>
                              <a:pt x="0" y="0"/>
                            </a:lnTo>
                            <a:lnTo>
                              <a:pt x="65880" y="16066"/>
                            </a:lnTo>
                            <a:cubicBezTo>
                              <a:pt x="76838" y="18729"/>
                              <a:pt x="87840" y="21436"/>
                              <a:pt x="98886" y="23401"/>
                            </a:cubicBezTo>
                            <a:cubicBezTo>
                              <a:pt x="104430" y="24405"/>
                              <a:pt x="109975" y="25191"/>
                              <a:pt x="115519" y="25758"/>
                            </a:cubicBezTo>
                            <a:cubicBezTo>
                              <a:pt x="121064" y="26326"/>
                              <a:pt x="126652" y="26719"/>
                              <a:pt x="132240" y="27199"/>
                            </a:cubicBezTo>
                            <a:cubicBezTo>
                              <a:pt x="143417" y="28072"/>
                              <a:pt x="154593" y="29862"/>
                              <a:pt x="165595" y="32656"/>
                            </a:cubicBezTo>
                            <a:cubicBezTo>
                              <a:pt x="176597" y="35450"/>
                              <a:pt x="187424" y="39161"/>
                              <a:pt x="198033" y="43527"/>
                            </a:cubicBezTo>
                            <a:cubicBezTo>
                              <a:pt x="219251" y="52215"/>
                              <a:pt x="239640" y="63086"/>
                              <a:pt x="259941" y="74000"/>
                            </a:cubicBezTo>
                            <a:lnTo>
                              <a:pt x="258805" y="76445"/>
                            </a:lnTo>
                            <a:close/>
                          </a:path>
                        </a:pathLst>
                      </a:custGeom>
                      <a:solidFill>
                        <a:srgbClr val="A0BDAB"/>
                      </a:solidFill>
                      <a:ln w="4365" cap="flat">
                        <a:noFill/>
                        <a:prstDash val="solid"/>
                        <a:miter/>
                      </a:ln>
                    </p:spPr>
                    <p:txBody>
                      <a:bodyPr rtlCol="0" anchor="ctr"/>
                      <a:lstStyle/>
                      <a:p>
                        <a:endParaRPr lang="th-TH"/>
                      </a:p>
                    </p:txBody>
                  </p:sp>
                  <p:sp>
                    <p:nvSpPr>
                      <p:cNvPr id="536" name="Freeform: Shape 535">
                        <a:extLst>
                          <a:ext uri="{FF2B5EF4-FFF2-40B4-BE49-F238E27FC236}">
                            <a16:creationId xmlns:a16="http://schemas.microsoft.com/office/drawing/2014/main" id="{17EAF5F9-DD1E-4E64-8B61-153E673A391F}"/>
                          </a:ext>
                        </a:extLst>
                      </p:cNvPr>
                      <p:cNvSpPr/>
                      <p:nvPr/>
                    </p:nvSpPr>
                    <p:spPr>
                      <a:xfrm>
                        <a:off x="3391321" y="4779685"/>
                        <a:ext cx="228681" cy="87752"/>
                      </a:xfrm>
                      <a:custGeom>
                        <a:avLst/>
                        <a:gdLst>
                          <a:gd name="connsiteX0" fmla="*/ 227241 w 228681"/>
                          <a:gd name="connsiteY0" fmla="*/ 87753 h 87752"/>
                          <a:gd name="connsiteX1" fmla="*/ 201832 w 228681"/>
                          <a:gd name="connsiteY1" fmla="*/ 69722 h 87752"/>
                          <a:gd name="connsiteX2" fmla="*/ 195152 w 228681"/>
                          <a:gd name="connsiteY2" fmla="*/ 65793 h 87752"/>
                          <a:gd name="connsiteX3" fmla="*/ 188385 w 228681"/>
                          <a:gd name="connsiteY3" fmla="*/ 61994 h 87752"/>
                          <a:gd name="connsiteX4" fmla="*/ 181574 w 228681"/>
                          <a:gd name="connsiteY4" fmla="*/ 58371 h 87752"/>
                          <a:gd name="connsiteX5" fmla="*/ 174633 w 228681"/>
                          <a:gd name="connsiteY5" fmla="*/ 55009 h 87752"/>
                          <a:gd name="connsiteX6" fmla="*/ 146342 w 228681"/>
                          <a:gd name="connsiteY6" fmla="*/ 43047 h 87752"/>
                          <a:gd name="connsiteX7" fmla="*/ 131935 w 228681"/>
                          <a:gd name="connsiteY7" fmla="*/ 37852 h 87752"/>
                          <a:gd name="connsiteX8" fmla="*/ 117397 w 228681"/>
                          <a:gd name="connsiteY8" fmla="*/ 33093 h 87752"/>
                          <a:gd name="connsiteX9" fmla="*/ 58764 w 228681"/>
                          <a:gd name="connsiteY9" fmla="*/ 16241 h 87752"/>
                          <a:gd name="connsiteX10" fmla="*/ 0 w 228681"/>
                          <a:gd name="connsiteY10" fmla="*/ 0 h 87752"/>
                          <a:gd name="connsiteX11" fmla="*/ 58939 w 228681"/>
                          <a:gd name="connsiteY11" fmla="*/ 15542 h 87752"/>
                          <a:gd name="connsiteX12" fmla="*/ 117746 w 228681"/>
                          <a:gd name="connsiteY12" fmla="*/ 31739 h 87752"/>
                          <a:gd name="connsiteX13" fmla="*/ 132328 w 228681"/>
                          <a:gd name="connsiteY13" fmla="*/ 36324 h 87752"/>
                          <a:gd name="connsiteX14" fmla="*/ 146822 w 228681"/>
                          <a:gd name="connsiteY14" fmla="*/ 41388 h 87752"/>
                          <a:gd name="connsiteX15" fmla="*/ 175331 w 228681"/>
                          <a:gd name="connsiteY15" fmla="*/ 53088 h 87752"/>
                          <a:gd name="connsiteX16" fmla="*/ 182316 w 228681"/>
                          <a:gd name="connsiteY16" fmla="*/ 56406 h 87752"/>
                          <a:gd name="connsiteX17" fmla="*/ 189214 w 228681"/>
                          <a:gd name="connsiteY17" fmla="*/ 59986 h 87752"/>
                          <a:gd name="connsiteX18" fmla="*/ 196069 w 228681"/>
                          <a:gd name="connsiteY18" fmla="*/ 63697 h 87752"/>
                          <a:gd name="connsiteX19" fmla="*/ 202836 w 228681"/>
                          <a:gd name="connsiteY19" fmla="*/ 67583 h 87752"/>
                          <a:gd name="connsiteX20" fmla="*/ 228681 w 228681"/>
                          <a:gd name="connsiteY20" fmla="*/ 85526 h 87752"/>
                          <a:gd name="connsiteX21" fmla="*/ 227241 w 228681"/>
                          <a:gd name="connsiteY21" fmla="*/ 87753 h 8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81" h="87752">
                            <a:moveTo>
                              <a:pt x="227241" y="87753"/>
                            </a:moveTo>
                            <a:cubicBezTo>
                              <a:pt x="219077" y="81248"/>
                              <a:pt x="210651" y="75136"/>
                              <a:pt x="201832" y="69722"/>
                            </a:cubicBezTo>
                            <a:cubicBezTo>
                              <a:pt x="199649" y="68325"/>
                              <a:pt x="197378" y="67103"/>
                              <a:pt x="195152" y="65793"/>
                            </a:cubicBezTo>
                            <a:cubicBezTo>
                              <a:pt x="192925" y="64483"/>
                              <a:pt x="190699" y="63173"/>
                              <a:pt x="188385" y="61994"/>
                            </a:cubicBezTo>
                            <a:lnTo>
                              <a:pt x="181574" y="58371"/>
                            </a:lnTo>
                            <a:lnTo>
                              <a:pt x="174633" y="55009"/>
                            </a:lnTo>
                            <a:cubicBezTo>
                              <a:pt x="165333" y="50643"/>
                              <a:pt x="155947" y="46583"/>
                              <a:pt x="146342" y="43047"/>
                            </a:cubicBezTo>
                            <a:cubicBezTo>
                              <a:pt x="141583" y="41170"/>
                              <a:pt x="136737" y="39554"/>
                              <a:pt x="131935" y="37852"/>
                            </a:cubicBezTo>
                            <a:cubicBezTo>
                              <a:pt x="127089" y="36236"/>
                              <a:pt x="122287" y="34577"/>
                              <a:pt x="117397" y="33093"/>
                            </a:cubicBezTo>
                            <a:cubicBezTo>
                              <a:pt x="97969" y="26937"/>
                              <a:pt x="78366" y="21654"/>
                              <a:pt x="58764" y="16241"/>
                            </a:cubicBezTo>
                            <a:lnTo>
                              <a:pt x="0" y="0"/>
                            </a:lnTo>
                            <a:lnTo>
                              <a:pt x="58939" y="15542"/>
                            </a:lnTo>
                            <a:cubicBezTo>
                              <a:pt x="78585" y="20738"/>
                              <a:pt x="98231" y="25802"/>
                              <a:pt x="117746" y="31739"/>
                            </a:cubicBezTo>
                            <a:cubicBezTo>
                              <a:pt x="122636" y="33180"/>
                              <a:pt x="127482" y="34796"/>
                              <a:pt x="132328" y="36324"/>
                            </a:cubicBezTo>
                            <a:cubicBezTo>
                              <a:pt x="137174" y="37983"/>
                              <a:pt x="142020" y="39554"/>
                              <a:pt x="146822" y="41388"/>
                            </a:cubicBezTo>
                            <a:cubicBezTo>
                              <a:pt x="156471" y="44837"/>
                              <a:pt x="165945" y="48810"/>
                              <a:pt x="175331" y="53088"/>
                            </a:cubicBezTo>
                            <a:lnTo>
                              <a:pt x="182316" y="56406"/>
                            </a:lnTo>
                            <a:lnTo>
                              <a:pt x="189214" y="59986"/>
                            </a:lnTo>
                            <a:cubicBezTo>
                              <a:pt x="191528" y="61121"/>
                              <a:pt x="193798" y="62431"/>
                              <a:pt x="196069" y="63697"/>
                            </a:cubicBezTo>
                            <a:cubicBezTo>
                              <a:pt x="198339" y="65007"/>
                              <a:pt x="200609" y="66229"/>
                              <a:pt x="202836" y="67583"/>
                            </a:cubicBezTo>
                            <a:cubicBezTo>
                              <a:pt x="211786" y="72953"/>
                              <a:pt x="220386" y="79021"/>
                              <a:pt x="228681" y="85526"/>
                            </a:cubicBezTo>
                            <a:lnTo>
                              <a:pt x="227241" y="87753"/>
                            </a:lnTo>
                            <a:close/>
                          </a:path>
                        </a:pathLst>
                      </a:custGeom>
                      <a:solidFill>
                        <a:srgbClr val="A0BDAB"/>
                      </a:solidFill>
                      <a:ln w="4365" cap="flat">
                        <a:noFill/>
                        <a:prstDash val="solid"/>
                        <a:miter/>
                      </a:ln>
                    </p:spPr>
                    <p:txBody>
                      <a:bodyPr rtlCol="0" anchor="ctr"/>
                      <a:lstStyle/>
                      <a:p>
                        <a:endParaRPr lang="th-TH"/>
                      </a:p>
                    </p:txBody>
                  </p:sp>
                  <p:sp>
                    <p:nvSpPr>
                      <p:cNvPr id="537" name="Freeform: Shape 536">
                        <a:extLst>
                          <a:ext uri="{FF2B5EF4-FFF2-40B4-BE49-F238E27FC236}">
                            <a16:creationId xmlns:a16="http://schemas.microsoft.com/office/drawing/2014/main" id="{BE3DE5C8-8AED-4BF9-B32F-C74594E8950E}"/>
                          </a:ext>
                        </a:extLst>
                      </p:cNvPr>
                      <p:cNvSpPr/>
                      <p:nvPr/>
                    </p:nvSpPr>
                    <p:spPr>
                      <a:xfrm>
                        <a:off x="3302957" y="4824521"/>
                        <a:ext cx="222700" cy="77580"/>
                      </a:xfrm>
                      <a:custGeom>
                        <a:avLst/>
                        <a:gdLst>
                          <a:gd name="connsiteX0" fmla="*/ 221827 w 222700"/>
                          <a:gd name="connsiteY0" fmla="*/ 77580 h 77580"/>
                          <a:gd name="connsiteX1" fmla="*/ 166905 w 222700"/>
                          <a:gd name="connsiteY1" fmla="*/ 56494 h 77580"/>
                          <a:gd name="connsiteX2" fmla="*/ 111285 w 222700"/>
                          <a:gd name="connsiteY2" fmla="*/ 37590 h 77580"/>
                          <a:gd name="connsiteX3" fmla="*/ 0 w 222700"/>
                          <a:gd name="connsiteY3" fmla="*/ 0 h 77580"/>
                          <a:gd name="connsiteX4" fmla="*/ 111634 w 222700"/>
                          <a:gd name="connsiteY4" fmla="*/ 36236 h 77580"/>
                          <a:gd name="connsiteX5" fmla="*/ 167429 w 222700"/>
                          <a:gd name="connsiteY5" fmla="*/ 54485 h 77580"/>
                          <a:gd name="connsiteX6" fmla="*/ 222700 w 222700"/>
                          <a:gd name="connsiteY6" fmla="*/ 74961 h 77580"/>
                          <a:gd name="connsiteX7" fmla="*/ 221827 w 222700"/>
                          <a:gd name="connsiteY7" fmla="*/ 77580 h 7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00" h="77580">
                            <a:moveTo>
                              <a:pt x="221827" y="77580"/>
                            </a:moveTo>
                            <a:cubicBezTo>
                              <a:pt x="203796" y="69809"/>
                              <a:pt x="185416" y="62955"/>
                              <a:pt x="166905" y="56494"/>
                            </a:cubicBezTo>
                            <a:cubicBezTo>
                              <a:pt x="148438" y="50032"/>
                              <a:pt x="129839" y="43877"/>
                              <a:pt x="111285" y="37590"/>
                            </a:cubicBezTo>
                            <a:lnTo>
                              <a:pt x="0" y="0"/>
                            </a:lnTo>
                            <a:lnTo>
                              <a:pt x="111634" y="36236"/>
                            </a:lnTo>
                            <a:cubicBezTo>
                              <a:pt x="130232" y="42305"/>
                              <a:pt x="148874" y="48242"/>
                              <a:pt x="167429" y="54485"/>
                            </a:cubicBezTo>
                            <a:cubicBezTo>
                              <a:pt x="185984" y="60729"/>
                              <a:pt x="204495" y="67364"/>
                              <a:pt x="222700" y="74961"/>
                            </a:cubicBezTo>
                            <a:lnTo>
                              <a:pt x="221827" y="77580"/>
                            </a:lnTo>
                            <a:close/>
                          </a:path>
                        </a:pathLst>
                      </a:custGeom>
                      <a:solidFill>
                        <a:srgbClr val="A0BDAB"/>
                      </a:solidFill>
                      <a:ln w="4365" cap="flat">
                        <a:noFill/>
                        <a:prstDash val="solid"/>
                        <a:miter/>
                      </a:ln>
                    </p:spPr>
                    <p:txBody>
                      <a:bodyPr rtlCol="0" anchor="ctr"/>
                      <a:lstStyle/>
                      <a:p>
                        <a:endParaRPr lang="th-TH"/>
                      </a:p>
                    </p:txBody>
                  </p:sp>
                  <p:sp>
                    <p:nvSpPr>
                      <p:cNvPr id="538" name="Freeform: Shape 537">
                        <a:extLst>
                          <a:ext uri="{FF2B5EF4-FFF2-40B4-BE49-F238E27FC236}">
                            <a16:creationId xmlns:a16="http://schemas.microsoft.com/office/drawing/2014/main" id="{1004BF7D-ED2B-48E3-A933-B74D4AAC783F}"/>
                          </a:ext>
                        </a:extLst>
                      </p:cNvPr>
                      <p:cNvSpPr/>
                      <p:nvPr/>
                    </p:nvSpPr>
                    <p:spPr>
                      <a:xfrm>
                        <a:off x="3233671" y="4866477"/>
                        <a:ext cx="173104" cy="70027"/>
                      </a:xfrm>
                      <a:custGeom>
                        <a:avLst/>
                        <a:gdLst>
                          <a:gd name="connsiteX0" fmla="*/ 171970 w 173104"/>
                          <a:gd name="connsiteY0" fmla="*/ 70028 h 70027"/>
                          <a:gd name="connsiteX1" fmla="*/ 0 w 173104"/>
                          <a:gd name="connsiteY1" fmla="*/ 0 h 70027"/>
                          <a:gd name="connsiteX2" fmla="*/ 173105 w 173104"/>
                          <a:gd name="connsiteY2" fmla="*/ 67539 h 70027"/>
                          <a:gd name="connsiteX3" fmla="*/ 171970 w 173104"/>
                          <a:gd name="connsiteY3" fmla="*/ 70028 h 70027"/>
                        </a:gdLst>
                        <a:ahLst/>
                        <a:cxnLst>
                          <a:cxn ang="0">
                            <a:pos x="connsiteX0" y="connsiteY0"/>
                          </a:cxn>
                          <a:cxn ang="0">
                            <a:pos x="connsiteX1" y="connsiteY1"/>
                          </a:cxn>
                          <a:cxn ang="0">
                            <a:pos x="connsiteX2" y="connsiteY2"/>
                          </a:cxn>
                          <a:cxn ang="0">
                            <a:pos x="connsiteX3" y="connsiteY3"/>
                          </a:cxn>
                        </a:cxnLst>
                        <a:rect l="l" t="t" r="r" b="b"/>
                        <a:pathLst>
                          <a:path w="173104" h="70027">
                            <a:moveTo>
                              <a:pt x="171970" y="70028"/>
                            </a:moveTo>
                            <a:cubicBezTo>
                              <a:pt x="117659" y="38637"/>
                              <a:pt x="59637" y="15018"/>
                              <a:pt x="0" y="0"/>
                            </a:cubicBezTo>
                            <a:cubicBezTo>
                              <a:pt x="59812" y="14101"/>
                              <a:pt x="118226" y="36847"/>
                              <a:pt x="173105" y="67539"/>
                            </a:cubicBezTo>
                            <a:lnTo>
                              <a:pt x="171970" y="70028"/>
                            </a:lnTo>
                            <a:close/>
                          </a:path>
                        </a:pathLst>
                      </a:custGeom>
                      <a:solidFill>
                        <a:srgbClr val="A0BDAB"/>
                      </a:solidFill>
                      <a:ln w="4365" cap="flat">
                        <a:noFill/>
                        <a:prstDash val="solid"/>
                        <a:miter/>
                      </a:ln>
                    </p:spPr>
                    <p:txBody>
                      <a:bodyPr rtlCol="0" anchor="ctr"/>
                      <a:lstStyle/>
                      <a:p>
                        <a:endParaRPr lang="th-TH"/>
                      </a:p>
                    </p:txBody>
                  </p:sp>
                  <p:sp>
                    <p:nvSpPr>
                      <p:cNvPr id="539" name="Freeform: Shape 538">
                        <a:extLst>
                          <a:ext uri="{FF2B5EF4-FFF2-40B4-BE49-F238E27FC236}">
                            <a16:creationId xmlns:a16="http://schemas.microsoft.com/office/drawing/2014/main" id="{DD6C6712-07F3-497C-9EBB-CFEEA2D210A3}"/>
                          </a:ext>
                        </a:extLst>
                      </p:cNvPr>
                      <p:cNvSpPr/>
                      <p:nvPr/>
                    </p:nvSpPr>
                    <p:spPr>
                      <a:xfrm>
                        <a:off x="3145307" y="4935379"/>
                        <a:ext cx="136344" cy="35179"/>
                      </a:xfrm>
                      <a:custGeom>
                        <a:avLst/>
                        <a:gdLst>
                          <a:gd name="connsiteX0" fmla="*/ 135253 w 136344"/>
                          <a:gd name="connsiteY0" fmla="*/ 35179 h 35179"/>
                          <a:gd name="connsiteX1" fmla="*/ 0 w 136344"/>
                          <a:gd name="connsiteY1" fmla="*/ 34 h 35179"/>
                          <a:gd name="connsiteX2" fmla="*/ 136344 w 136344"/>
                          <a:gd name="connsiteY2" fmla="*/ 32647 h 35179"/>
                          <a:gd name="connsiteX3" fmla="*/ 135253 w 136344"/>
                          <a:gd name="connsiteY3" fmla="*/ 35179 h 35179"/>
                        </a:gdLst>
                        <a:ahLst/>
                        <a:cxnLst>
                          <a:cxn ang="0">
                            <a:pos x="connsiteX0" y="connsiteY0"/>
                          </a:cxn>
                          <a:cxn ang="0">
                            <a:pos x="connsiteX1" y="connsiteY1"/>
                          </a:cxn>
                          <a:cxn ang="0">
                            <a:pos x="connsiteX2" y="connsiteY2"/>
                          </a:cxn>
                          <a:cxn ang="0">
                            <a:pos x="connsiteX3" y="connsiteY3"/>
                          </a:cxn>
                        </a:cxnLst>
                        <a:rect l="l" t="t" r="r" b="b"/>
                        <a:pathLst>
                          <a:path w="136344" h="35179">
                            <a:moveTo>
                              <a:pt x="135253" y="35179"/>
                            </a:moveTo>
                            <a:cubicBezTo>
                              <a:pt x="93254" y="12433"/>
                              <a:pt x="46496" y="253"/>
                              <a:pt x="0" y="34"/>
                            </a:cubicBezTo>
                            <a:cubicBezTo>
                              <a:pt x="46452" y="-708"/>
                              <a:pt x="93559" y="10556"/>
                              <a:pt x="136344" y="32647"/>
                            </a:cubicBezTo>
                            <a:lnTo>
                              <a:pt x="135253" y="35179"/>
                            </a:lnTo>
                            <a:close/>
                          </a:path>
                        </a:pathLst>
                      </a:custGeom>
                      <a:solidFill>
                        <a:srgbClr val="A0BDAB"/>
                      </a:solidFill>
                      <a:ln w="4365" cap="flat">
                        <a:noFill/>
                        <a:prstDash val="solid"/>
                        <a:miter/>
                      </a:ln>
                    </p:spPr>
                    <p:txBody>
                      <a:bodyPr rtlCol="0" anchor="ctr"/>
                      <a:lstStyle/>
                      <a:p>
                        <a:endParaRPr lang="th-TH"/>
                      </a:p>
                    </p:txBody>
                  </p:sp>
                </p:grpSp>
              </p:grpSp>
            </p:grpSp>
          </p:grpSp>
          <p:sp>
            <p:nvSpPr>
              <p:cNvPr id="467" name="Freeform: Shape 466">
                <a:extLst>
                  <a:ext uri="{FF2B5EF4-FFF2-40B4-BE49-F238E27FC236}">
                    <a16:creationId xmlns:a16="http://schemas.microsoft.com/office/drawing/2014/main" id="{75A86E02-43A3-472F-884E-0F7D4237F681}"/>
                  </a:ext>
                </a:extLst>
              </p:cNvPr>
              <p:cNvSpPr/>
              <p:nvPr/>
            </p:nvSpPr>
            <p:spPr>
              <a:xfrm>
                <a:off x="1870795" y="3383076"/>
                <a:ext cx="807701" cy="568763"/>
              </a:xfrm>
              <a:custGeom>
                <a:avLst/>
                <a:gdLst>
                  <a:gd name="connsiteX0" fmla="*/ 786458 w 807701"/>
                  <a:gd name="connsiteY0" fmla="*/ 474854 h 568763"/>
                  <a:gd name="connsiteX1" fmla="*/ 370789 w 807701"/>
                  <a:gd name="connsiteY1" fmla="*/ 549030 h 568763"/>
                  <a:gd name="connsiteX2" fmla="*/ 39423 w 807701"/>
                  <a:gd name="connsiteY2" fmla="*/ 215612 h 568763"/>
                  <a:gd name="connsiteX3" fmla="*/ 19515 w 807701"/>
                  <a:gd name="connsiteY3" fmla="*/ 35784 h 568763"/>
                  <a:gd name="connsiteX4" fmla="*/ 0 w 807701"/>
                  <a:gd name="connsiteY4" fmla="*/ 14479 h 568763"/>
                  <a:gd name="connsiteX5" fmla="*/ 57847 w 807701"/>
                  <a:gd name="connsiteY5" fmla="*/ 34169 h 568763"/>
                  <a:gd name="connsiteX6" fmla="*/ 378080 w 807701"/>
                  <a:gd name="connsiteY6" fmla="*/ 39321 h 568763"/>
                  <a:gd name="connsiteX7" fmla="*/ 781787 w 807701"/>
                  <a:gd name="connsiteY7" fmla="*/ 346019 h 568763"/>
                  <a:gd name="connsiteX8" fmla="*/ 786458 w 807701"/>
                  <a:gd name="connsiteY8" fmla="*/ 474854 h 568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7701" h="568763">
                    <a:moveTo>
                      <a:pt x="786458" y="474854"/>
                    </a:moveTo>
                    <a:cubicBezTo>
                      <a:pt x="786458" y="474854"/>
                      <a:pt x="675610" y="620498"/>
                      <a:pt x="370789" y="549030"/>
                    </a:cubicBezTo>
                    <a:cubicBezTo>
                      <a:pt x="370134" y="546585"/>
                      <a:pt x="63610" y="491794"/>
                      <a:pt x="39423" y="215612"/>
                    </a:cubicBezTo>
                    <a:cubicBezTo>
                      <a:pt x="39423" y="215612"/>
                      <a:pt x="35581" y="50628"/>
                      <a:pt x="19515" y="35784"/>
                    </a:cubicBezTo>
                    <a:cubicBezTo>
                      <a:pt x="3449" y="20941"/>
                      <a:pt x="0" y="14479"/>
                      <a:pt x="0" y="14479"/>
                    </a:cubicBezTo>
                    <a:cubicBezTo>
                      <a:pt x="0" y="14479"/>
                      <a:pt x="30386" y="44385"/>
                      <a:pt x="57847" y="34169"/>
                    </a:cubicBezTo>
                    <a:cubicBezTo>
                      <a:pt x="85308" y="23953"/>
                      <a:pt x="213445" y="-40312"/>
                      <a:pt x="378080" y="39321"/>
                    </a:cubicBezTo>
                    <a:cubicBezTo>
                      <a:pt x="542365" y="118778"/>
                      <a:pt x="704643" y="219585"/>
                      <a:pt x="781787" y="346019"/>
                    </a:cubicBezTo>
                    <a:cubicBezTo>
                      <a:pt x="837232" y="436872"/>
                      <a:pt x="786458" y="474854"/>
                      <a:pt x="786458" y="474854"/>
                    </a:cubicBezTo>
                    <a:close/>
                  </a:path>
                </a:pathLst>
              </a:custGeom>
              <a:solidFill>
                <a:srgbClr val="E2E2E2"/>
              </a:solidFill>
              <a:ln w="4365" cap="flat">
                <a:noFill/>
                <a:prstDash val="solid"/>
                <a:miter/>
              </a:ln>
            </p:spPr>
            <p:txBody>
              <a:bodyPr rtlCol="0" anchor="ctr"/>
              <a:lstStyle/>
              <a:p>
                <a:endParaRPr lang="th-TH"/>
              </a:p>
            </p:txBody>
          </p:sp>
          <p:grpSp>
            <p:nvGrpSpPr>
              <p:cNvPr id="468" name="Graphic 2180">
                <a:extLst>
                  <a:ext uri="{FF2B5EF4-FFF2-40B4-BE49-F238E27FC236}">
                    <a16:creationId xmlns:a16="http://schemas.microsoft.com/office/drawing/2014/main" id="{DF11DA9E-AC47-4661-B715-AC44AD27C9AB}"/>
                  </a:ext>
                </a:extLst>
              </p:cNvPr>
              <p:cNvGrpSpPr/>
              <p:nvPr/>
            </p:nvGrpSpPr>
            <p:grpSpPr>
              <a:xfrm>
                <a:off x="1910677" y="3382434"/>
                <a:ext cx="764017" cy="567555"/>
                <a:chOff x="1910677" y="3382434"/>
                <a:chExt cx="764017" cy="567555"/>
              </a:xfrm>
              <a:solidFill>
                <a:srgbClr val="93B79F"/>
              </a:solidFill>
            </p:grpSpPr>
            <p:pic>
              <p:nvPicPr>
                <p:cNvPr id="507" name="Picture 506">
                  <a:extLst>
                    <a:ext uri="{FF2B5EF4-FFF2-40B4-BE49-F238E27FC236}">
                      <a16:creationId xmlns:a16="http://schemas.microsoft.com/office/drawing/2014/main" id="{FE360F84-1C4A-4618-8FC6-79D7E9A729C5}"/>
                    </a:ext>
                  </a:extLst>
                </p:cNvPr>
                <p:cNvPicPr>
                  <a:picLocks noChangeAspect="1"/>
                </p:cNvPicPr>
                <p:nvPr/>
              </p:nvPicPr>
              <p:blipFill>
                <a:blip r:embed="rId58"/>
                <a:stretch>
                  <a:fillRect/>
                </a:stretch>
              </p:blipFill>
              <p:spPr>
                <a:xfrm>
                  <a:off x="1910677" y="3426092"/>
                  <a:ext cx="737822" cy="523897"/>
                </a:xfrm>
                <a:custGeom>
                  <a:avLst/>
                  <a:gdLst>
                    <a:gd name="connsiteX0" fmla="*/ 119 w 737822"/>
                    <a:gd name="connsiteY0" fmla="*/ 79 h 523897"/>
                    <a:gd name="connsiteX1" fmla="*/ 737942 w 737822"/>
                    <a:gd name="connsiteY1" fmla="*/ 79 h 523897"/>
                    <a:gd name="connsiteX2" fmla="*/ 737942 w 737822"/>
                    <a:gd name="connsiteY2" fmla="*/ 523977 h 523897"/>
                    <a:gd name="connsiteX3" fmla="*/ 119 w 737822"/>
                    <a:gd name="connsiteY3" fmla="*/ 523977 h 523897"/>
                  </a:gdLst>
                  <a:ahLst/>
                  <a:cxnLst>
                    <a:cxn ang="0">
                      <a:pos x="connsiteX0" y="connsiteY0"/>
                    </a:cxn>
                    <a:cxn ang="0">
                      <a:pos x="connsiteX1" y="connsiteY1"/>
                    </a:cxn>
                    <a:cxn ang="0">
                      <a:pos x="connsiteX2" y="connsiteY2"/>
                    </a:cxn>
                    <a:cxn ang="0">
                      <a:pos x="connsiteX3" y="connsiteY3"/>
                    </a:cxn>
                  </a:cxnLst>
                  <a:rect l="l" t="t" r="r" b="b"/>
                  <a:pathLst>
                    <a:path w="737822" h="523897">
                      <a:moveTo>
                        <a:pt x="119" y="79"/>
                      </a:moveTo>
                      <a:lnTo>
                        <a:pt x="737942" y="79"/>
                      </a:lnTo>
                      <a:lnTo>
                        <a:pt x="737942" y="523977"/>
                      </a:lnTo>
                      <a:lnTo>
                        <a:pt x="119" y="523977"/>
                      </a:lnTo>
                      <a:close/>
                    </a:path>
                  </a:pathLst>
                </a:custGeom>
              </p:spPr>
            </p:pic>
            <p:pic>
              <p:nvPicPr>
                <p:cNvPr id="508" name="Picture 507">
                  <a:extLst>
                    <a:ext uri="{FF2B5EF4-FFF2-40B4-BE49-F238E27FC236}">
                      <a16:creationId xmlns:a16="http://schemas.microsoft.com/office/drawing/2014/main" id="{BE9C73E2-949E-4396-B8A5-83DC8E3D166E}"/>
                    </a:ext>
                  </a:extLst>
                </p:cNvPr>
                <p:cNvPicPr>
                  <a:picLocks noChangeAspect="1"/>
                </p:cNvPicPr>
                <p:nvPr/>
              </p:nvPicPr>
              <p:blipFill>
                <a:blip r:embed="rId59"/>
                <a:stretch>
                  <a:fillRect/>
                </a:stretch>
              </p:blipFill>
              <p:spPr>
                <a:xfrm>
                  <a:off x="1915043" y="3382434"/>
                  <a:ext cx="759651" cy="471507"/>
                </a:xfrm>
                <a:custGeom>
                  <a:avLst/>
                  <a:gdLst>
                    <a:gd name="connsiteX0" fmla="*/ 120 w 759651"/>
                    <a:gd name="connsiteY0" fmla="*/ 69 h 471507"/>
                    <a:gd name="connsiteX1" fmla="*/ 759772 w 759651"/>
                    <a:gd name="connsiteY1" fmla="*/ 69 h 471507"/>
                    <a:gd name="connsiteX2" fmla="*/ 759772 w 759651"/>
                    <a:gd name="connsiteY2" fmla="*/ 471577 h 471507"/>
                    <a:gd name="connsiteX3" fmla="*/ 120 w 759651"/>
                    <a:gd name="connsiteY3" fmla="*/ 471577 h 471507"/>
                  </a:gdLst>
                  <a:ahLst/>
                  <a:cxnLst>
                    <a:cxn ang="0">
                      <a:pos x="connsiteX0" y="connsiteY0"/>
                    </a:cxn>
                    <a:cxn ang="0">
                      <a:pos x="connsiteX1" y="connsiteY1"/>
                    </a:cxn>
                    <a:cxn ang="0">
                      <a:pos x="connsiteX2" y="connsiteY2"/>
                    </a:cxn>
                    <a:cxn ang="0">
                      <a:pos x="connsiteX3" y="connsiteY3"/>
                    </a:cxn>
                  </a:cxnLst>
                  <a:rect l="l" t="t" r="r" b="b"/>
                  <a:pathLst>
                    <a:path w="759651" h="471507">
                      <a:moveTo>
                        <a:pt x="120" y="69"/>
                      </a:moveTo>
                      <a:lnTo>
                        <a:pt x="759772" y="69"/>
                      </a:lnTo>
                      <a:lnTo>
                        <a:pt x="759772" y="471577"/>
                      </a:lnTo>
                      <a:lnTo>
                        <a:pt x="120" y="471577"/>
                      </a:lnTo>
                      <a:close/>
                    </a:path>
                  </a:pathLst>
                </a:custGeom>
              </p:spPr>
            </p:pic>
            <p:grpSp>
              <p:nvGrpSpPr>
                <p:cNvPr id="509" name="Graphic 2180">
                  <a:extLst>
                    <a:ext uri="{FF2B5EF4-FFF2-40B4-BE49-F238E27FC236}">
                      <a16:creationId xmlns:a16="http://schemas.microsoft.com/office/drawing/2014/main" id="{3BB102BA-74C0-41E2-84AC-8D9348FE6BDC}"/>
                    </a:ext>
                  </a:extLst>
                </p:cNvPr>
                <p:cNvGrpSpPr/>
                <p:nvPr/>
              </p:nvGrpSpPr>
              <p:grpSpPr>
                <a:xfrm>
                  <a:off x="1977801" y="3460204"/>
                  <a:ext cx="633741" cy="411609"/>
                  <a:chOff x="1977801" y="3460204"/>
                  <a:chExt cx="633741" cy="411609"/>
                </a:xfrm>
                <a:solidFill>
                  <a:srgbClr val="93B79F"/>
                </a:solidFill>
              </p:grpSpPr>
              <p:sp>
                <p:nvSpPr>
                  <p:cNvPr id="510" name="Freeform: Shape 509">
                    <a:extLst>
                      <a:ext uri="{FF2B5EF4-FFF2-40B4-BE49-F238E27FC236}">
                        <a16:creationId xmlns:a16="http://schemas.microsoft.com/office/drawing/2014/main" id="{B4E0ABD9-FE90-4C4B-973E-86E687E24D8F}"/>
                      </a:ext>
                    </a:extLst>
                  </p:cNvPr>
                  <p:cNvSpPr/>
                  <p:nvPr/>
                </p:nvSpPr>
                <p:spPr>
                  <a:xfrm>
                    <a:off x="2348895" y="3816542"/>
                    <a:ext cx="226411" cy="55271"/>
                  </a:xfrm>
                  <a:custGeom>
                    <a:avLst/>
                    <a:gdLst>
                      <a:gd name="connsiteX0" fmla="*/ 226411 w 226411"/>
                      <a:gd name="connsiteY0" fmla="*/ 2270 h 55271"/>
                      <a:gd name="connsiteX1" fmla="*/ 201308 w 226411"/>
                      <a:gd name="connsiteY1" fmla="*/ 18205 h 55271"/>
                      <a:gd name="connsiteX2" fmla="*/ 174633 w 226411"/>
                      <a:gd name="connsiteY2" fmla="*/ 31216 h 55271"/>
                      <a:gd name="connsiteX3" fmla="*/ 171227 w 226411"/>
                      <a:gd name="connsiteY3" fmla="*/ 32656 h 55271"/>
                      <a:gd name="connsiteX4" fmla="*/ 167778 w 226411"/>
                      <a:gd name="connsiteY4" fmla="*/ 33966 h 55271"/>
                      <a:gd name="connsiteX5" fmla="*/ 160837 w 226411"/>
                      <a:gd name="connsiteY5" fmla="*/ 36585 h 55271"/>
                      <a:gd name="connsiteX6" fmla="*/ 146735 w 226411"/>
                      <a:gd name="connsiteY6" fmla="*/ 41170 h 55271"/>
                      <a:gd name="connsiteX7" fmla="*/ 132415 w 226411"/>
                      <a:gd name="connsiteY7" fmla="*/ 45055 h 55271"/>
                      <a:gd name="connsiteX8" fmla="*/ 125168 w 226411"/>
                      <a:gd name="connsiteY8" fmla="*/ 46627 h 55271"/>
                      <a:gd name="connsiteX9" fmla="*/ 121544 w 226411"/>
                      <a:gd name="connsiteY9" fmla="*/ 47413 h 55271"/>
                      <a:gd name="connsiteX10" fmla="*/ 117877 w 226411"/>
                      <a:gd name="connsiteY10" fmla="*/ 48068 h 55271"/>
                      <a:gd name="connsiteX11" fmla="*/ 110586 w 226411"/>
                      <a:gd name="connsiteY11" fmla="*/ 49334 h 55271"/>
                      <a:gd name="connsiteX12" fmla="*/ 103251 w 226411"/>
                      <a:gd name="connsiteY12" fmla="*/ 50294 h 55271"/>
                      <a:gd name="connsiteX13" fmla="*/ 95873 w 226411"/>
                      <a:gd name="connsiteY13" fmla="*/ 51080 h 55271"/>
                      <a:gd name="connsiteX14" fmla="*/ 88495 w 226411"/>
                      <a:gd name="connsiteY14" fmla="*/ 51691 h 55271"/>
                      <a:gd name="connsiteX15" fmla="*/ 81073 w 226411"/>
                      <a:gd name="connsiteY15" fmla="*/ 52084 h 55271"/>
                      <a:gd name="connsiteX16" fmla="*/ 73651 w 226411"/>
                      <a:gd name="connsiteY16" fmla="*/ 52259 h 55271"/>
                      <a:gd name="connsiteX17" fmla="*/ 58851 w 226411"/>
                      <a:gd name="connsiteY17" fmla="*/ 52084 h 55271"/>
                      <a:gd name="connsiteX18" fmla="*/ 29251 w 226411"/>
                      <a:gd name="connsiteY18" fmla="*/ 51429 h 55271"/>
                      <a:gd name="connsiteX19" fmla="*/ 0 w 226411"/>
                      <a:gd name="connsiteY19" fmla="*/ 55271 h 55271"/>
                      <a:gd name="connsiteX20" fmla="*/ 29251 w 226411"/>
                      <a:gd name="connsiteY20" fmla="*/ 51080 h 55271"/>
                      <a:gd name="connsiteX21" fmla="*/ 58851 w 226411"/>
                      <a:gd name="connsiteY21" fmla="*/ 51429 h 55271"/>
                      <a:gd name="connsiteX22" fmla="*/ 73651 w 226411"/>
                      <a:gd name="connsiteY22" fmla="*/ 51429 h 55271"/>
                      <a:gd name="connsiteX23" fmla="*/ 81030 w 226411"/>
                      <a:gd name="connsiteY23" fmla="*/ 51211 h 55271"/>
                      <a:gd name="connsiteX24" fmla="*/ 88408 w 226411"/>
                      <a:gd name="connsiteY24" fmla="*/ 50731 h 55271"/>
                      <a:gd name="connsiteX25" fmla="*/ 95742 w 226411"/>
                      <a:gd name="connsiteY25" fmla="*/ 50032 h 55271"/>
                      <a:gd name="connsiteX26" fmla="*/ 103077 w 226411"/>
                      <a:gd name="connsiteY26" fmla="*/ 49159 h 55271"/>
                      <a:gd name="connsiteX27" fmla="*/ 110368 w 226411"/>
                      <a:gd name="connsiteY27" fmla="*/ 48111 h 55271"/>
                      <a:gd name="connsiteX28" fmla="*/ 117615 w 226411"/>
                      <a:gd name="connsiteY28" fmla="*/ 46758 h 55271"/>
                      <a:gd name="connsiteX29" fmla="*/ 121239 w 226411"/>
                      <a:gd name="connsiteY29" fmla="*/ 46059 h 55271"/>
                      <a:gd name="connsiteX30" fmla="*/ 124819 w 226411"/>
                      <a:gd name="connsiteY30" fmla="*/ 45230 h 55271"/>
                      <a:gd name="connsiteX31" fmla="*/ 132022 w 226411"/>
                      <a:gd name="connsiteY31" fmla="*/ 43571 h 55271"/>
                      <a:gd name="connsiteX32" fmla="*/ 146211 w 226411"/>
                      <a:gd name="connsiteY32" fmla="*/ 39554 h 55271"/>
                      <a:gd name="connsiteX33" fmla="*/ 160182 w 226411"/>
                      <a:gd name="connsiteY33" fmla="*/ 34839 h 55271"/>
                      <a:gd name="connsiteX34" fmla="*/ 167036 w 226411"/>
                      <a:gd name="connsiteY34" fmla="*/ 32132 h 55271"/>
                      <a:gd name="connsiteX35" fmla="*/ 170485 w 226411"/>
                      <a:gd name="connsiteY35" fmla="*/ 30779 h 55271"/>
                      <a:gd name="connsiteX36" fmla="*/ 173847 w 226411"/>
                      <a:gd name="connsiteY36" fmla="*/ 29295 h 55271"/>
                      <a:gd name="connsiteX37" fmla="*/ 200173 w 226411"/>
                      <a:gd name="connsiteY37" fmla="*/ 16066 h 55271"/>
                      <a:gd name="connsiteX38" fmla="*/ 224840 w 226411"/>
                      <a:gd name="connsiteY38" fmla="*/ 0 h 55271"/>
                      <a:gd name="connsiteX39" fmla="*/ 226411 w 226411"/>
                      <a:gd name="connsiteY39" fmla="*/ 2270 h 5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26411" h="55271">
                        <a:moveTo>
                          <a:pt x="226411" y="2270"/>
                        </a:moveTo>
                        <a:cubicBezTo>
                          <a:pt x="218291" y="7989"/>
                          <a:pt x="209996" y="13403"/>
                          <a:pt x="201308" y="18205"/>
                        </a:cubicBezTo>
                        <a:cubicBezTo>
                          <a:pt x="192620" y="22964"/>
                          <a:pt x="183801" y="27461"/>
                          <a:pt x="174633" y="31216"/>
                        </a:cubicBezTo>
                        <a:lnTo>
                          <a:pt x="171227" y="32656"/>
                        </a:lnTo>
                        <a:lnTo>
                          <a:pt x="167778" y="33966"/>
                        </a:lnTo>
                        <a:cubicBezTo>
                          <a:pt x="165464" y="34839"/>
                          <a:pt x="163151" y="35756"/>
                          <a:pt x="160837" y="36585"/>
                        </a:cubicBezTo>
                        <a:cubicBezTo>
                          <a:pt x="156165" y="38157"/>
                          <a:pt x="151494" y="39860"/>
                          <a:pt x="146735" y="41170"/>
                        </a:cubicBezTo>
                        <a:cubicBezTo>
                          <a:pt x="142020" y="42654"/>
                          <a:pt x="137218" y="43833"/>
                          <a:pt x="132415" y="45055"/>
                        </a:cubicBezTo>
                        <a:cubicBezTo>
                          <a:pt x="130014" y="45666"/>
                          <a:pt x="127569" y="46103"/>
                          <a:pt x="125168" y="46627"/>
                        </a:cubicBezTo>
                        <a:lnTo>
                          <a:pt x="121544" y="47413"/>
                        </a:lnTo>
                        <a:cubicBezTo>
                          <a:pt x="120322" y="47675"/>
                          <a:pt x="119099" y="47849"/>
                          <a:pt x="117877" y="48068"/>
                        </a:cubicBezTo>
                        <a:lnTo>
                          <a:pt x="110586" y="49334"/>
                        </a:lnTo>
                        <a:lnTo>
                          <a:pt x="103251" y="50294"/>
                        </a:lnTo>
                        <a:cubicBezTo>
                          <a:pt x="100807" y="50643"/>
                          <a:pt x="98362" y="50862"/>
                          <a:pt x="95873" y="51080"/>
                        </a:cubicBezTo>
                        <a:cubicBezTo>
                          <a:pt x="93428" y="51298"/>
                          <a:pt x="90940" y="51604"/>
                          <a:pt x="88495" y="51691"/>
                        </a:cubicBezTo>
                        <a:lnTo>
                          <a:pt x="81073" y="52084"/>
                        </a:lnTo>
                        <a:cubicBezTo>
                          <a:pt x="78628" y="52259"/>
                          <a:pt x="76140" y="52171"/>
                          <a:pt x="73651" y="52259"/>
                        </a:cubicBezTo>
                        <a:cubicBezTo>
                          <a:pt x="68718" y="52390"/>
                          <a:pt x="63785" y="52259"/>
                          <a:pt x="58851" y="52084"/>
                        </a:cubicBezTo>
                        <a:cubicBezTo>
                          <a:pt x="48984" y="51735"/>
                          <a:pt x="39118" y="51211"/>
                          <a:pt x="29251" y="51429"/>
                        </a:cubicBezTo>
                        <a:cubicBezTo>
                          <a:pt x="19384" y="51604"/>
                          <a:pt x="9518" y="52652"/>
                          <a:pt x="0" y="55271"/>
                        </a:cubicBezTo>
                        <a:cubicBezTo>
                          <a:pt x="9474" y="52521"/>
                          <a:pt x="19384" y="51386"/>
                          <a:pt x="29251" y="51080"/>
                        </a:cubicBezTo>
                        <a:cubicBezTo>
                          <a:pt x="39118" y="50774"/>
                          <a:pt x="48984" y="51211"/>
                          <a:pt x="58851" y="51429"/>
                        </a:cubicBezTo>
                        <a:cubicBezTo>
                          <a:pt x="63785" y="51517"/>
                          <a:pt x="68718" y="51604"/>
                          <a:pt x="73651" y="51429"/>
                        </a:cubicBezTo>
                        <a:cubicBezTo>
                          <a:pt x="76096" y="51342"/>
                          <a:pt x="78585" y="51386"/>
                          <a:pt x="81030" y="51211"/>
                        </a:cubicBezTo>
                        <a:lnTo>
                          <a:pt x="88408" y="50731"/>
                        </a:lnTo>
                        <a:cubicBezTo>
                          <a:pt x="90853" y="50600"/>
                          <a:pt x="93297" y="50251"/>
                          <a:pt x="95742" y="50032"/>
                        </a:cubicBezTo>
                        <a:cubicBezTo>
                          <a:pt x="98187" y="49770"/>
                          <a:pt x="100632" y="49552"/>
                          <a:pt x="103077" y="49159"/>
                        </a:cubicBezTo>
                        <a:lnTo>
                          <a:pt x="110368" y="48111"/>
                        </a:lnTo>
                        <a:lnTo>
                          <a:pt x="117615" y="46758"/>
                        </a:lnTo>
                        <a:cubicBezTo>
                          <a:pt x="118837" y="46540"/>
                          <a:pt x="120016" y="46321"/>
                          <a:pt x="121239" y="46059"/>
                        </a:cubicBezTo>
                        <a:lnTo>
                          <a:pt x="124819" y="45230"/>
                        </a:lnTo>
                        <a:cubicBezTo>
                          <a:pt x="127220" y="44662"/>
                          <a:pt x="129621" y="44182"/>
                          <a:pt x="132022" y="43571"/>
                        </a:cubicBezTo>
                        <a:cubicBezTo>
                          <a:pt x="136781" y="42305"/>
                          <a:pt x="141540" y="41082"/>
                          <a:pt x="146211" y="39554"/>
                        </a:cubicBezTo>
                        <a:cubicBezTo>
                          <a:pt x="150926" y="38201"/>
                          <a:pt x="155554" y="36455"/>
                          <a:pt x="160182" y="34839"/>
                        </a:cubicBezTo>
                        <a:cubicBezTo>
                          <a:pt x="162496" y="33966"/>
                          <a:pt x="164766" y="33049"/>
                          <a:pt x="167036" y="32132"/>
                        </a:cubicBezTo>
                        <a:lnTo>
                          <a:pt x="170485" y="30779"/>
                        </a:lnTo>
                        <a:lnTo>
                          <a:pt x="173847" y="29295"/>
                        </a:lnTo>
                        <a:cubicBezTo>
                          <a:pt x="182884" y="25453"/>
                          <a:pt x="191616" y="20912"/>
                          <a:pt x="200173" y="16066"/>
                        </a:cubicBezTo>
                        <a:cubicBezTo>
                          <a:pt x="208730" y="11220"/>
                          <a:pt x="216894" y="5719"/>
                          <a:pt x="224840" y="0"/>
                        </a:cubicBezTo>
                        <a:lnTo>
                          <a:pt x="226411" y="2270"/>
                        </a:lnTo>
                        <a:close/>
                      </a:path>
                    </a:pathLst>
                  </a:custGeom>
                  <a:solidFill>
                    <a:srgbClr val="93B79F"/>
                  </a:solidFill>
                  <a:ln w="4365" cap="flat">
                    <a:noFill/>
                    <a:prstDash val="solid"/>
                    <a:miter/>
                  </a:ln>
                </p:spPr>
                <p:txBody>
                  <a:bodyPr rtlCol="0" anchor="ctr"/>
                  <a:lstStyle/>
                  <a:p>
                    <a:endParaRPr lang="th-TH"/>
                  </a:p>
                </p:txBody>
              </p:sp>
              <p:sp>
                <p:nvSpPr>
                  <p:cNvPr id="511" name="Freeform: Shape 510">
                    <a:extLst>
                      <a:ext uri="{FF2B5EF4-FFF2-40B4-BE49-F238E27FC236}">
                        <a16:creationId xmlns:a16="http://schemas.microsoft.com/office/drawing/2014/main" id="{B5F1A5A5-19B9-4443-BF64-CF5691F31797}"/>
                      </a:ext>
                    </a:extLst>
                  </p:cNvPr>
                  <p:cNvSpPr/>
                  <p:nvPr/>
                </p:nvSpPr>
                <p:spPr>
                  <a:xfrm>
                    <a:off x="2248700" y="3766073"/>
                    <a:ext cx="239901" cy="56231"/>
                  </a:xfrm>
                  <a:custGeom>
                    <a:avLst/>
                    <a:gdLst>
                      <a:gd name="connsiteX0" fmla="*/ 239902 w 239901"/>
                      <a:gd name="connsiteY0" fmla="*/ 2445 h 56231"/>
                      <a:gd name="connsiteX1" fmla="*/ 122330 w 239901"/>
                      <a:gd name="connsiteY1" fmla="*/ 40908 h 56231"/>
                      <a:gd name="connsiteX2" fmla="*/ 61427 w 239901"/>
                      <a:gd name="connsiteY2" fmla="*/ 51429 h 56231"/>
                      <a:gd name="connsiteX3" fmla="*/ 30517 w 239901"/>
                      <a:gd name="connsiteY3" fmla="*/ 51997 h 56231"/>
                      <a:gd name="connsiteX4" fmla="*/ 0 w 239901"/>
                      <a:gd name="connsiteY4" fmla="*/ 56232 h 56231"/>
                      <a:gd name="connsiteX5" fmla="*/ 30517 w 239901"/>
                      <a:gd name="connsiteY5" fmla="*/ 51691 h 56231"/>
                      <a:gd name="connsiteX6" fmla="*/ 61427 w 239901"/>
                      <a:gd name="connsiteY6" fmla="*/ 50774 h 56231"/>
                      <a:gd name="connsiteX7" fmla="*/ 122025 w 239901"/>
                      <a:gd name="connsiteY7" fmla="*/ 39642 h 56231"/>
                      <a:gd name="connsiteX8" fmla="*/ 238941 w 239901"/>
                      <a:gd name="connsiteY8" fmla="*/ 0 h 56231"/>
                      <a:gd name="connsiteX9" fmla="*/ 239902 w 239901"/>
                      <a:gd name="connsiteY9" fmla="*/ 2445 h 5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901" h="56231">
                        <a:moveTo>
                          <a:pt x="239902" y="2445"/>
                        </a:moveTo>
                        <a:cubicBezTo>
                          <a:pt x="201570" y="17725"/>
                          <a:pt x="162234" y="30561"/>
                          <a:pt x="122330" y="40908"/>
                        </a:cubicBezTo>
                        <a:cubicBezTo>
                          <a:pt x="102422" y="46103"/>
                          <a:pt x="82121" y="50862"/>
                          <a:pt x="61427" y="51429"/>
                        </a:cubicBezTo>
                        <a:cubicBezTo>
                          <a:pt x="51124" y="51822"/>
                          <a:pt x="40820" y="51648"/>
                          <a:pt x="30517" y="51997"/>
                        </a:cubicBezTo>
                        <a:cubicBezTo>
                          <a:pt x="20257" y="52390"/>
                          <a:pt x="9910" y="53438"/>
                          <a:pt x="0" y="56232"/>
                        </a:cubicBezTo>
                        <a:cubicBezTo>
                          <a:pt x="9910" y="53350"/>
                          <a:pt x="20214" y="52172"/>
                          <a:pt x="30517" y="51691"/>
                        </a:cubicBezTo>
                        <a:cubicBezTo>
                          <a:pt x="40820" y="51211"/>
                          <a:pt x="51124" y="51255"/>
                          <a:pt x="61427" y="50774"/>
                        </a:cubicBezTo>
                        <a:cubicBezTo>
                          <a:pt x="82034" y="49989"/>
                          <a:pt x="102160" y="45012"/>
                          <a:pt x="122025" y="39642"/>
                        </a:cubicBezTo>
                        <a:cubicBezTo>
                          <a:pt x="161797" y="28902"/>
                          <a:pt x="200871" y="15630"/>
                          <a:pt x="238941" y="0"/>
                        </a:cubicBezTo>
                        <a:lnTo>
                          <a:pt x="239902" y="2445"/>
                        </a:lnTo>
                        <a:close/>
                      </a:path>
                    </a:pathLst>
                  </a:custGeom>
                  <a:solidFill>
                    <a:srgbClr val="93B79F"/>
                  </a:solidFill>
                  <a:ln w="4365" cap="flat">
                    <a:noFill/>
                    <a:prstDash val="solid"/>
                    <a:miter/>
                  </a:ln>
                </p:spPr>
                <p:txBody>
                  <a:bodyPr rtlCol="0" anchor="ctr"/>
                  <a:lstStyle/>
                  <a:p>
                    <a:endParaRPr lang="th-TH"/>
                  </a:p>
                </p:txBody>
              </p:sp>
              <p:sp>
                <p:nvSpPr>
                  <p:cNvPr id="512" name="Freeform: Shape 511">
                    <a:extLst>
                      <a:ext uri="{FF2B5EF4-FFF2-40B4-BE49-F238E27FC236}">
                        <a16:creationId xmlns:a16="http://schemas.microsoft.com/office/drawing/2014/main" id="{B7A8672E-D7C2-45E5-8E69-12167B006B70}"/>
                      </a:ext>
                    </a:extLst>
                  </p:cNvPr>
                  <p:cNvSpPr/>
                  <p:nvPr/>
                </p:nvSpPr>
                <p:spPr>
                  <a:xfrm>
                    <a:off x="2174743" y="3713771"/>
                    <a:ext cx="221565" cy="72559"/>
                  </a:xfrm>
                  <a:custGeom>
                    <a:avLst/>
                    <a:gdLst>
                      <a:gd name="connsiteX0" fmla="*/ 221565 w 221565"/>
                      <a:gd name="connsiteY0" fmla="*/ 2620 h 72559"/>
                      <a:gd name="connsiteX1" fmla="*/ 194541 w 221565"/>
                      <a:gd name="connsiteY1" fmla="*/ 12966 h 72559"/>
                      <a:gd name="connsiteX2" fmla="*/ 181356 w 221565"/>
                      <a:gd name="connsiteY2" fmla="*/ 19210 h 72559"/>
                      <a:gd name="connsiteX3" fmla="*/ 168084 w 221565"/>
                      <a:gd name="connsiteY3" fmla="*/ 25322 h 72559"/>
                      <a:gd name="connsiteX4" fmla="*/ 113642 w 221565"/>
                      <a:gd name="connsiteY4" fmla="*/ 46496 h 72559"/>
                      <a:gd name="connsiteX5" fmla="*/ 57454 w 221565"/>
                      <a:gd name="connsiteY5" fmla="*/ 62300 h 72559"/>
                      <a:gd name="connsiteX6" fmla="*/ 0 w 221565"/>
                      <a:gd name="connsiteY6" fmla="*/ 72560 h 72559"/>
                      <a:gd name="connsiteX7" fmla="*/ 57279 w 221565"/>
                      <a:gd name="connsiteY7" fmla="*/ 61645 h 72559"/>
                      <a:gd name="connsiteX8" fmla="*/ 113206 w 221565"/>
                      <a:gd name="connsiteY8" fmla="*/ 45230 h 72559"/>
                      <a:gd name="connsiteX9" fmla="*/ 167254 w 221565"/>
                      <a:gd name="connsiteY9" fmla="*/ 23488 h 72559"/>
                      <a:gd name="connsiteX10" fmla="*/ 180396 w 221565"/>
                      <a:gd name="connsiteY10" fmla="*/ 17245 h 72559"/>
                      <a:gd name="connsiteX11" fmla="*/ 193493 w 221565"/>
                      <a:gd name="connsiteY11" fmla="*/ 10827 h 72559"/>
                      <a:gd name="connsiteX12" fmla="*/ 220779 w 221565"/>
                      <a:gd name="connsiteY12" fmla="*/ 0 h 72559"/>
                      <a:gd name="connsiteX13" fmla="*/ 221565 w 221565"/>
                      <a:gd name="connsiteY13" fmla="*/ 2620 h 7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1565" h="72559">
                        <a:moveTo>
                          <a:pt x="221565" y="2620"/>
                        </a:moveTo>
                        <a:cubicBezTo>
                          <a:pt x="212266" y="5108"/>
                          <a:pt x="203360" y="8863"/>
                          <a:pt x="194541" y="12966"/>
                        </a:cubicBezTo>
                        <a:lnTo>
                          <a:pt x="181356" y="19210"/>
                        </a:lnTo>
                        <a:cubicBezTo>
                          <a:pt x="176946" y="21261"/>
                          <a:pt x="172537" y="23313"/>
                          <a:pt x="168084" y="25322"/>
                        </a:cubicBezTo>
                        <a:cubicBezTo>
                          <a:pt x="150271" y="33224"/>
                          <a:pt x="132110" y="40340"/>
                          <a:pt x="113642" y="46496"/>
                        </a:cubicBezTo>
                        <a:cubicBezTo>
                          <a:pt x="95175" y="52652"/>
                          <a:pt x="76402" y="57934"/>
                          <a:pt x="57454" y="62300"/>
                        </a:cubicBezTo>
                        <a:cubicBezTo>
                          <a:pt x="38463" y="66622"/>
                          <a:pt x="19297" y="70028"/>
                          <a:pt x="0" y="72560"/>
                        </a:cubicBezTo>
                        <a:cubicBezTo>
                          <a:pt x="19253" y="69809"/>
                          <a:pt x="38375" y="66186"/>
                          <a:pt x="57279" y="61645"/>
                        </a:cubicBezTo>
                        <a:cubicBezTo>
                          <a:pt x="76183" y="57061"/>
                          <a:pt x="94826" y="51560"/>
                          <a:pt x="113206" y="45230"/>
                        </a:cubicBezTo>
                        <a:cubicBezTo>
                          <a:pt x="131542" y="38856"/>
                          <a:pt x="149573" y="31565"/>
                          <a:pt x="167254" y="23488"/>
                        </a:cubicBezTo>
                        <a:cubicBezTo>
                          <a:pt x="171664" y="21436"/>
                          <a:pt x="176030" y="19341"/>
                          <a:pt x="180396" y="17245"/>
                        </a:cubicBezTo>
                        <a:lnTo>
                          <a:pt x="193493" y="10827"/>
                        </a:lnTo>
                        <a:cubicBezTo>
                          <a:pt x="202268" y="6592"/>
                          <a:pt x="211305" y="2663"/>
                          <a:pt x="220779" y="0"/>
                        </a:cubicBezTo>
                        <a:lnTo>
                          <a:pt x="221565" y="2620"/>
                        </a:lnTo>
                        <a:close/>
                      </a:path>
                    </a:pathLst>
                  </a:custGeom>
                  <a:solidFill>
                    <a:srgbClr val="93B79F"/>
                  </a:solidFill>
                  <a:ln w="4365" cap="flat">
                    <a:noFill/>
                    <a:prstDash val="solid"/>
                    <a:miter/>
                  </a:ln>
                </p:spPr>
                <p:txBody>
                  <a:bodyPr rtlCol="0" anchor="ctr"/>
                  <a:lstStyle/>
                  <a:p>
                    <a:endParaRPr lang="th-TH"/>
                  </a:p>
                </p:txBody>
              </p:sp>
              <p:sp>
                <p:nvSpPr>
                  <p:cNvPr id="513" name="Freeform: Shape 512">
                    <a:extLst>
                      <a:ext uri="{FF2B5EF4-FFF2-40B4-BE49-F238E27FC236}">
                        <a16:creationId xmlns:a16="http://schemas.microsoft.com/office/drawing/2014/main" id="{6ADEFB59-79AF-493E-979B-1C1A14A74F73}"/>
                      </a:ext>
                    </a:extLst>
                  </p:cNvPr>
                  <p:cNvSpPr/>
                  <p:nvPr/>
                </p:nvSpPr>
                <p:spPr>
                  <a:xfrm>
                    <a:off x="2125103" y="3662735"/>
                    <a:ext cx="187031" cy="49336"/>
                  </a:xfrm>
                  <a:custGeom>
                    <a:avLst/>
                    <a:gdLst>
                      <a:gd name="connsiteX0" fmla="*/ 187031 w 187031"/>
                      <a:gd name="connsiteY0" fmla="*/ 2489 h 49336"/>
                      <a:gd name="connsiteX1" fmla="*/ 139662 w 187031"/>
                      <a:gd name="connsiteY1" fmla="*/ 14145 h 49336"/>
                      <a:gd name="connsiteX2" fmla="*/ 93428 w 187031"/>
                      <a:gd name="connsiteY2" fmla="*/ 28421 h 49336"/>
                      <a:gd name="connsiteX3" fmla="*/ 71556 w 187031"/>
                      <a:gd name="connsiteY3" fmla="*/ 39074 h 49336"/>
                      <a:gd name="connsiteX4" fmla="*/ 48548 w 187031"/>
                      <a:gd name="connsiteY4" fmla="*/ 47151 h 49336"/>
                      <a:gd name="connsiteX5" fmla="*/ 24318 w 187031"/>
                      <a:gd name="connsiteY5" fmla="*/ 49334 h 49336"/>
                      <a:gd name="connsiteX6" fmla="*/ 0 w 187031"/>
                      <a:gd name="connsiteY6" fmla="*/ 48155 h 49336"/>
                      <a:gd name="connsiteX7" fmla="*/ 24318 w 187031"/>
                      <a:gd name="connsiteY7" fmla="*/ 48984 h 49336"/>
                      <a:gd name="connsiteX8" fmla="*/ 48417 w 187031"/>
                      <a:gd name="connsiteY8" fmla="*/ 46452 h 49336"/>
                      <a:gd name="connsiteX9" fmla="*/ 71119 w 187031"/>
                      <a:gd name="connsiteY9" fmla="*/ 38157 h 49336"/>
                      <a:gd name="connsiteX10" fmla="*/ 92861 w 187031"/>
                      <a:gd name="connsiteY10" fmla="*/ 27243 h 49336"/>
                      <a:gd name="connsiteX11" fmla="*/ 139226 w 187031"/>
                      <a:gd name="connsiteY11" fmla="*/ 12224 h 49336"/>
                      <a:gd name="connsiteX12" fmla="*/ 186158 w 187031"/>
                      <a:gd name="connsiteY12" fmla="*/ 0 h 49336"/>
                      <a:gd name="connsiteX13" fmla="*/ 187031 w 187031"/>
                      <a:gd name="connsiteY13" fmla="*/ 2489 h 4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031" h="49336">
                        <a:moveTo>
                          <a:pt x="187031" y="2489"/>
                        </a:moveTo>
                        <a:cubicBezTo>
                          <a:pt x="171533" y="7640"/>
                          <a:pt x="155510" y="10696"/>
                          <a:pt x="139662" y="14145"/>
                        </a:cubicBezTo>
                        <a:cubicBezTo>
                          <a:pt x="123858" y="17594"/>
                          <a:pt x="108098" y="21567"/>
                          <a:pt x="93428" y="28421"/>
                        </a:cubicBezTo>
                        <a:cubicBezTo>
                          <a:pt x="86094" y="31827"/>
                          <a:pt x="78934" y="35625"/>
                          <a:pt x="71556" y="39074"/>
                        </a:cubicBezTo>
                        <a:cubicBezTo>
                          <a:pt x="64177" y="42479"/>
                          <a:pt x="56537" y="45492"/>
                          <a:pt x="48548" y="47151"/>
                        </a:cubicBezTo>
                        <a:cubicBezTo>
                          <a:pt x="40558" y="48853"/>
                          <a:pt x="32438" y="49377"/>
                          <a:pt x="24318" y="49334"/>
                        </a:cubicBezTo>
                        <a:cubicBezTo>
                          <a:pt x="16197" y="49290"/>
                          <a:pt x="8120" y="48723"/>
                          <a:pt x="0" y="48155"/>
                        </a:cubicBezTo>
                        <a:cubicBezTo>
                          <a:pt x="8077" y="48635"/>
                          <a:pt x="16197" y="49072"/>
                          <a:pt x="24318" y="48984"/>
                        </a:cubicBezTo>
                        <a:cubicBezTo>
                          <a:pt x="32394" y="48897"/>
                          <a:pt x="40515" y="48242"/>
                          <a:pt x="48417" y="46452"/>
                        </a:cubicBezTo>
                        <a:cubicBezTo>
                          <a:pt x="56319" y="44706"/>
                          <a:pt x="63828" y="41650"/>
                          <a:pt x="71119" y="38157"/>
                        </a:cubicBezTo>
                        <a:cubicBezTo>
                          <a:pt x="78410" y="34665"/>
                          <a:pt x="85526" y="30735"/>
                          <a:pt x="92861" y="27243"/>
                        </a:cubicBezTo>
                        <a:cubicBezTo>
                          <a:pt x="107530" y="20126"/>
                          <a:pt x="123422" y="15892"/>
                          <a:pt x="139226" y="12224"/>
                        </a:cubicBezTo>
                        <a:cubicBezTo>
                          <a:pt x="155030" y="8557"/>
                          <a:pt x="170922" y="5326"/>
                          <a:pt x="186158" y="0"/>
                        </a:cubicBezTo>
                        <a:lnTo>
                          <a:pt x="187031" y="2489"/>
                        </a:lnTo>
                        <a:close/>
                      </a:path>
                    </a:pathLst>
                  </a:custGeom>
                  <a:solidFill>
                    <a:srgbClr val="93B79F"/>
                  </a:solidFill>
                  <a:ln w="4365" cap="flat">
                    <a:noFill/>
                    <a:prstDash val="solid"/>
                    <a:miter/>
                  </a:ln>
                </p:spPr>
                <p:txBody>
                  <a:bodyPr rtlCol="0" anchor="ctr"/>
                  <a:lstStyle/>
                  <a:p>
                    <a:endParaRPr lang="th-TH"/>
                  </a:p>
                </p:txBody>
              </p:sp>
              <p:sp>
                <p:nvSpPr>
                  <p:cNvPr id="514" name="Freeform: Shape 513">
                    <a:extLst>
                      <a:ext uri="{FF2B5EF4-FFF2-40B4-BE49-F238E27FC236}">
                        <a16:creationId xmlns:a16="http://schemas.microsoft.com/office/drawing/2014/main" id="{BECC245E-41E1-4D08-A690-F2D97649E17D}"/>
                      </a:ext>
                    </a:extLst>
                  </p:cNvPr>
                  <p:cNvSpPr/>
                  <p:nvPr/>
                </p:nvSpPr>
                <p:spPr>
                  <a:xfrm>
                    <a:off x="2050099" y="3614580"/>
                    <a:ext cx="158741" cy="43876"/>
                  </a:xfrm>
                  <a:custGeom>
                    <a:avLst/>
                    <a:gdLst>
                      <a:gd name="connsiteX0" fmla="*/ 158741 w 158741"/>
                      <a:gd name="connsiteY0" fmla="*/ 2358 h 43876"/>
                      <a:gd name="connsiteX1" fmla="*/ 119885 w 158741"/>
                      <a:gd name="connsiteY1" fmla="*/ 16241 h 43876"/>
                      <a:gd name="connsiteX2" fmla="*/ 79632 w 158741"/>
                      <a:gd name="connsiteY2" fmla="*/ 24580 h 43876"/>
                      <a:gd name="connsiteX3" fmla="*/ 39292 w 158741"/>
                      <a:gd name="connsiteY3" fmla="*/ 32220 h 43876"/>
                      <a:gd name="connsiteX4" fmla="*/ 0 w 158741"/>
                      <a:gd name="connsiteY4" fmla="*/ 43876 h 43876"/>
                      <a:gd name="connsiteX5" fmla="*/ 39161 w 158741"/>
                      <a:gd name="connsiteY5" fmla="*/ 31565 h 43876"/>
                      <a:gd name="connsiteX6" fmla="*/ 79414 w 158741"/>
                      <a:gd name="connsiteY6" fmla="*/ 23270 h 43876"/>
                      <a:gd name="connsiteX7" fmla="*/ 119405 w 158741"/>
                      <a:gd name="connsiteY7" fmla="*/ 14320 h 43876"/>
                      <a:gd name="connsiteX8" fmla="*/ 157562 w 158741"/>
                      <a:gd name="connsiteY8" fmla="*/ 0 h 43876"/>
                      <a:gd name="connsiteX9" fmla="*/ 158741 w 158741"/>
                      <a:gd name="connsiteY9" fmla="*/ 2358 h 43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741" h="43876">
                        <a:moveTo>
                          <a:pt x="158741" y="2358"/>
                        </a:moveTo>
                        <a:cubicBezTo>
                          <a:pt x="146299" y="8382"/>
                          <a:pt x="133201" y="12792"/>
                          <a:pt x="119885" y="16241"/>
                        </a:cubicBezTo>
                        <a:cubicBezTo>
                          <a:pt x="106570" y="19690"/>
                          <a:pt x="93079" y="22178"/>
                          <a:pt x="79632" y="24580"/>
                        </a:cubicBezTo>
                        <a:cubicBezTo>
                          <a:pt x="66142" y="26981"/>
                          <a:pt x="52652" y="29251"/>
                          <a:pt x="39292" y="32220"/>
                        </a:cubicBezTo>
                        <a:cubicBezTo>
                          <a:pt x="25933" y="35188"/>
                          <a:pt x="12705" y="38812"/>
                          <a:pt x="0" y="43876"/>
                        </a:cubicBezTo>
                        <a:cubicBezTo>
                          <a:pt x="12661" y="38594"/>
                          <a:pt x="25846" y="34752"/>
                          <a:pt x="39161" y="31565"/>
                        </a:cubicBezTo>
                        <a:cubicBezTo>
                          <a:pt x="52477" y="28378"/>
                          <a:pt x="65967" y="25889"/>
                          <a:pt x="79414" y="23270"/>
                        </a:cubicBezTo>
                        <a:cubicBezTo>
                          <a:pt x="92861" y="20650"/>
                          <a:pt x="106264" y="17944"/>
                          <a:pt x="119405" y="14320"/>
                        </a:cubicBezTo>
                        <a:cubicBezTo>
                          <a:pt x="132546" y="10696"/>
                          <a:pt x="145469" y="6156"/>
                          <a:pt x="157562" y="0"/>
                        </a:cubicBezTo>
                        <a:lnTo>
                          <a:pt x="158741" y="2358"/>
                        </a:lnTo>
                        <a:close/>
                      </a:path>
                    </a:pathLst>
                  </a:custGeom>
                  <a:solidFill>
                    <a:srgbClr val="93B79F"/>
                  </a:solidFill>
                  <a:ln w="4365" cap="flat">
                    <a:noFill/>
                    <a:prstDash val="solid"/>
                    <a:miter/>
                  </a:ln>
                </p:spPr>
                <p:txBody>
                  <a:bodyPr rtlCol="0" anchor="ctr"/>
                  <a:lstStyle/>
                  <a:p>
                    <a:endParaRPr lang="th-TH"/>
                  </a:p>
                </p:txBody>
              </p:sp>
              <p:sp>
                <p:nvSpPr>
                  <p:cNvPr id="515" name="Freeform: Shape 514">
                    <a:extLst>
                      <a:ext uri="{FF2B5EF4-FFF2-40B4-BE49-F238E27FC236}">
                        <a16:creationId xmlns:a16="http://schemas.microsoft.com/office/drawing/2014/main" id="{B13FE0DF-78F9-4FDD-9E2D-210D844E80B7}"/>
                      </a:ext>
                    </a:extLst>
                  </p:cNvPr>
                  <p:cNvSpPr/>
                  <p:nvPr/>
                </p:nvSpPr>
                <p:spPr>
                  <a:xfrm>
                    <a:off x="1977801" y="3563063"/>
                    <a:ext cx="148132" cy="27425"/>
                  </a:xfrm>
                  <a:custGeom>
                    <a:avLst/>
                    <a:gdLst>
                      <a:gd name="connsiteX0" fmla="*/ 148132 w 148132"/>
                      <a:gd name="connsiteY0" fmla="*/ 2401 h 27425"/>
                      <a:gd name="connsiteX1" fmla="*/ 112332 w 148132"/>
                      <a:gd name="connsiteY1" fmla="*/ 14975 h 27425"/>
                      <a:gd name="connsiteX2" fmla="*/ 75572 w 148132"/>
                      <a:gd name="connsiteY2" fmla="*/ 24361 h 27425"/>
                      <a:gd name="connsiteX3" fmla="*/ 56756 w 148132"/>
                      <a:gd name="connsiteY3" fmla="*/ 26806 h 27425"/>
                      <a:gd name="connsiteX4" fmla="*/ 37808 w 148132"/>
                      <a:gd name="connsiteY4" fmla="*/ 27417 h 27425"/>
                      <a:gd name="connsiteX5" fmla="*/ 0 w 148132"/>
                      <a:gd name="connsiteY5" fmla="*/ 25365 h 27425"/>
                      <a:gd name="connsiteX6" fmla="*/ 37808 w 148132"/>
                      <a:gd name="connsiteY6" fmla="*/ 26762 h 27425"/>
                      <a:gd name="connsiteX7" fmla="*/ 56668 w 148132"/>
                      <a:gd name="connsiteY7" fmla="*/ 25846 h 27425"/>
                      <a:gd name="connsiteX8" fmla="*/ 75354 w 148132"/>
                      <a:gd name="connsiteY8" fmla="*/ 23095 h 27425"/>
                      <a:gd name="connsiteX9" fmla="*/ 111765 w 148132"/>
                      <a:gd name="connsiteY9" fmla="*/ 13141 h 27425"/>
                      <a:gd name="connsiteX10" fmla="*/ 147215 w 148132"/>
                      <a:gd name="connsiteY10" fmla="*/ 0 h 27425"/>
                      <a:gd name="connsiteX11" fmla="*/ 148132 w 148132"/>
                      <a:gd name="connsiteY11" fmla="*/ 2401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132" h="27425">
                        <a:moveTo>
                          <a:pt x="148132" y="2401"/>
                        </a:moveTo>
                        <a:cubicBezTo>
                          <a:pt x="136301" y="6767"/>
                          <a:pt x="124426" y="11133"/>
                          <a:pt x="112332" y="14975"/>
                        </a:cubicBezTo>
                        <a:cubicBezTo>
                          <a:pt x="100283" y="18817"/>
                          <a:pt x="88015" y="22135"/>
                          <a:pt x="75572" y="24361"/>
                        </a:cubicBezTo>
                        <a:cubicBezTo>
                          <a:pt x="69329" y="25496"/>
                          <a:pt x="63042" y="26239"/>
                          <a:pt x="56756" y="26806"/>
                        </a:cubicBezTo>
                        <a:cubicBezTo>
                          <a:pt x="50425" y="27330"/>
                          <a:pt x="44095" y="27461"/>
                          <a:pt x="37808" y="27417"/>
                        </a:cubicBezTo>
                        <a:cubicBezTo>
                          <a:pt x="25147" y="27286"/>
                          <a:pt x="12574" y="26326"/>
                          <a:pt x="0" y="25365"/>
                        </a:cubicBezTo>
                        <a:cubicBezTo>
                          <a:pt x="12617" y="26108"/>
                          <a:pt x="25234" y="26893"/>
                          <a:pt x="37808" y="26762"/>
                        </a:cubicBezTo>
                        <a:cubicBezTo>
                          <a:pt x="44095" y="26675"/>
                          <a:pt x="50425" y="26457"/>
                          <a:pt x="56668" y="25846"/>
                        </a:cubicBezTo>
                        <a:cubicBezTo>
                          <a:pt x="62911" y="25234"/>
                          <a:pt x="69154" y="24361"/>
                          <a:pt x="75354" y="23095"/>
                        </a:cubicBezTo>
                        <a:cubicBezTo>
                          <a:pt x="87709" y="20650"/>
                          <a:pt x="99846" y="17158"/>
                          <a:pt x="111765" y="13141"/>
                        </a:cubicBezTo>
                        <a:cubicBezTo>
                          <a:pt x="123684" y="9125"/>
                          <a:pt x="135471" y="4540"/>
                          <a:pt x="147215" y="0"/>
                        </a:cubicBezTo>
                        <a:lnTo>
                          <a:pt x="148132" y="2401"/>
                        </a:lnTo>
                        <a:close/>
                      </a:path>
                    </a:pathLst>
                  </a:custGeom>
                  <a:solidFill>
                    <a:srgbClr val="93B79F"/>
                  </a:solidFill>
                  <a:ln w="4365" cap="flat">
                    <a:noFill/>
                    <a:prstDash val="solid"/>
                    <a:miter/>
                  </a:ln>
                </p:spPr>
                <p:txBody>
                  <a:bodyPr rtlCol="0" anchor="ctr"/>
                  <a:lstStyle/>
                  <a:p>
                    <a:endParaRPr lang="th-TH"/>
                  </a:p>
                </p:txBody>
              </p:sp>
              <p:sp>
                <p:nvSpPr>
                  <p:cNvPr id="516" name="Freeform: Shape 515">
                    <a:extLst>
                      <a:ext uri="{FF2B5EF4-FFF2-40B4-BE49-F238E27FC236}">
                        <a16:creationId xmlns:a16="http://schemas.microsoft.com/office/drawing/2014/main" id="{484A8A56-AE02-407A-919B-C4ABDBF8E910}"/>
                      </a:ext>
                    </a:extLst>
                  </p:cNvPr>
                  <p:cNvSpPr/>
                  <p:nvPr/>
                </p:nvSpPr>
                <p:spPr>
                  <a:xfrm>
                    <a:off x="2538153" y="3687314"/>
                    <a:ext cx="73389" cy="135907"/>
                  </a:xfrm>
                  <a:custGeom>
                    <a:avLst/>
                    <a:gdLst>
                      <a:gd name="connsiteX0" fmla="*/ 70857 w 73389"/>
                      <a:gd name="connsiteY0" fmla="*/ 135908 h 135907"/>
                      <a:gd name="connsiteX1" fmla="*/ 61252 w 73389"/>
                      <a:gd name="connsiteY1" fmla="*/ 98405 h 135907"/>
                      <a:gd name="connsiteX2" fmla="*/ 45405 w 73389"/>
                      <a:gd name="connsiteY2" fmla="*/ 62999 h 135907"/>
                      <a:gd name="connsiteX3" fmla="*/ 23794 w 73389"/>
                      <a:gd name="connsiteY3" fmla="*/ 30735 h 135907"/>
                      <a:gd name="connsiteX4" fmla="*/ 17551 w 73389"/>
                      <a:gd name="connsiteY4" fmla="*/ 23270 h 135907"/>
                      <a:gd name="connsiteX5" fmla="*/ 11089 w 73389"/>
                      <a:gd name="connsiteY5" fmla="*/ 15979 h 135907"/>
                      <a:gd name="connsiteX6" fmla="*/ 0 w 73389"/>
                      <a:gd name="connsiteY6" fmla="*/ 0 h 135907"/>
                      <a:gd name="connsiteX7" fmla="*/ 11307 w 73389"/>
                      <a:gd name="connsiteY7" fmla="*/ 15761 h 135907"/>
                      <a:gd name="connsiteX8" fmla="*/ 17900 w 73389"/>
                      <a:gd name="connsiteY8" fmla="*/ 22964 h 135907"/>
                      <a:gd name="connsiteX9" fmla="*/ 24274 w 73389"/>
                      <a:gd name="connsiteY9" fmla="*/ 30342 h 135907"/>
                      <a:gd name="connsiteX10" fmla="*/ 46496 w 73389"/>
                      <a:gd name="connsiteY10" fmla="*/ 62387 h 135907"/>
                      <a:gd name="connsiteX11" fmla="*/ 63042 w 73389"/>
                      <a:gd name="connsiteY11" fmla="*/ 97794 h 135907"/>
                      <a:gd name="connsiteX12" fmla="*/ 73389 w 73389"/>
                      <a:gd name="connsiteY12" fmla="*/ 135515 h 135907"/>
                      <a:gd name="connsiteX13" fmla="*/ 70857 w 73389"/>
                      <a:gd name="connsiteY13" fmla="*/ 135908 h 13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389" h="135907">
                        <a:moveTo>
                          <a:pt x="70857" y="135908"/>
                        </a:moveTo>
                        <a:cubicBezTo>
                          <a:pt x="68718" y="123160"/>
                          <a:pt x="65487" y="110630"/>
                          <a:pt x="61252" y="98405"/>
                        </a:cubicBezTo>
                        <a:cubicBezTo>
                          <a:pt x="56974" y="86181"/>
                          <a:pt x="51648" y="74350"/>
                          <a:pt x="45405" y="62999"/>
                        </a:cubicBezTo>
                        <a:cubicBezTo>
                          <a:pt x="39161" y="51648"/>
                          <a:pt x="31871" y="40864"/>
                          <a:pt x="23794" y="30735"/>
                        </a:cubicBezTo>
                        <a:cubicBezTo>
                          <a:pt x="21829" y="28159"/>
                          <a:pt x="19646" y="25758"/>
                          <a:pt x="17551" y="23270"/>
                        </a:cubicBezTo>
                        <a:lnTo>
                          <a:pt x="11089" y="15979"/>
                        </a:lnTo>
                        <a:cubicBezTo>
                          <a:pt x="6811" y="11089"/>
                          <a:pt x="2750" y="5938"/>
                          <a:pt x="0" y="0"/>
                        </a:cubicBezTo>
                        <a:cubicBezTo>
                          <a:pt x="2838" y="5850"/>
                          <a:pt x="6985" y="10958"/>
                          <a:pt x="11307" y="15761"/>
                        </a:cubicBezTo>
                        <a:lnTo>
                          <a:pt x="17900" y="22964"/>
                        </a:lnTo>
                        <a:cubicBezTo>
                          <a:pt x="19996" y="25453"/>
                          <a:pt x="22266" y="27810"/>
                          <a:pt x="24274" y="30342"/>
                        </a:cubicBezTo>
                        <a:cubicBezTo>
                          <a:pt x="32525" y="40384"/>
                          <a:pt x="40078" y="51080"/>
                          <a:pt x="46496" y="62387"/>
                        </a:cubicBezTo>
                        <a:cubicBezTo>
                          <a:pt x="52957" y="73695"/>
                          <a:pt x="58546" y="85526"/>
                          <a:pt x="63042" y="97794"/>
                        </a:cubicBezTo>
                        <a:cubicBezTo>
                          <a:pt x="67496" y="110062"/>
                          <a:pt x="70988" y="122679"/>
                          <a:pt x="73389" y="135515"/>
                        </a:cubicBezTo>
                        <a:lnTo>
                          <a:pt x="70857" y="135908"/>
                        </a:lnTo>
                        <a:close/>
                      </a:path>
                    </a:pathLst>
                  </a:custGeom>
                  <a:solidFill>
                    <a:srgbClr val="93B79F"/>
                  </a:solidFill>
                  <a:ln w="4365" cap="flat">
                    <a:noFill/>
                    <a:prstDash val="solid"/>
                    <a:miter/>
                  </a:ln>
                </p:spPr>
                <p:txBody>
                  <a:bodyPr rtlCol="0" anchor="ctr"/>
                  <a:lstStyle/>
                  <a:p>
                    <a:endParaRPr lang="th-TH"/>
                  </a:p>
                </p:txBody>
              </p:sp>
              <p:sp>
                <p:nvSpPr>
                  <p:cNvPr id="517" name="Freeform: Shape 516">
                    <a:extLst>
                      <a:ext uri="{FF2B5EF4-FFF2-40B4-BE49-F238E27FC236}">
                        <a16:creationId xmlns:a16="http://schemas.microsoft.com/office/drawing/2014/main" id="{483DA922-6C19-498E-8754-ACFF07021AF7}"/>
                      </a:ext>
                    </a:extLst>
                  </p:cNvPr>
                  <p:cNvSpPr/>
                  <p:nvPr/>
                </p:nvSpPr>
                <p:spPr>
                  <a:xfrm>
                    <a:off x="2404123" y="3623311"/>
                    <a:ext cx="106517" cy="152672"/>
                  </a:xfrm>
                  <a:custGeom>
                    <a:avLst/>
                    <a:gdLst>
                      <a:gd name="connsiteX0" fmla="*/ 103819 w 106517"/>
                      <a:gd name="connsiteY0" fmla="*/ 152542 h 152672"/>
                      <a:gd name="connsiteX1" fmla="*/ 102728 w 106517"/>
                      <a:gd name="connsiteY1" fmla="*/ 141278 h 152672"/>
                      <a:gd name="connsiteX2" fmla="*/ 98842 w 106517"/>
                      <a:gd name="connsiteY2" fmla="*/ 130451 h 152672"/>
                      <a:gd name="connsiteX3" fmla="*/ 87404 w 106517"/>
                      <a:gd name="connsiteY3" fmla="*/ 110062 h 152672"/>
                      <a:gd name="connsiteX4" fmla="*/ 61340 w 106517"/>
                      <a:gd name="connsiteY4" fmla="*/ 71032 h 152672"/>
                      <a:gd name="connsiteX5" fmla="*/ 32132 w 106517"/>
                      <a:gd name="connsiteY5" fmla="*/ 34272 h 152672"/>
                      <a:gd name="connsiteX6" fmla="*/ 0 w 106517"/>
                      <a:gd name="connsiteY6" fmla="*/ 0 h 152672"/>
                      <a:gd name="connsiteX7" fmla="*/ 32656 w 106517"/>
                      <a:gd name="connsiteY7" fmla="*/ 33835 h 152672"/>
                      <a:gd name="connsiteX8" fmla="*/ 62431 w 106517"/>
                      <a:gd name="connsiteY8" fmla="*/ 70246 h 152672"/>
                      <a:gd name="connsiteX9" fmla="*/ 89150 w 106517"/>
                      <a:gd name="connsiteY9" fmla="*/ 109014 h 152672"/>
                      <a:gd name="connsiteX10" fmla="*/ 100981 w 106517"/>
                      <a:gd name="connsiteY10" fmla="*/ 129446 h 152672"/>
                      <a:gd name="connsiteX11" fmla="*/ 105173 w 106517"/>
                      <a:gd name="connsiteY11" fmla="*/ 140667 h 152672"/>
                      <a:gd name="connsiteX12" fmla="*/ 106482 w 106517"/>
                      <a:gd name="connsiteY12" fmla="*/ 152673 h 152672"/>
                      <a:gd name="connsiteX13" fmla="*/ 103819 w 106517"/>
                      <a:gd name="connsiteY13" fmla="*/ 152542 h 15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517" h="152672">
                        <a:moveTo>
                          <a:pt x="103819" y="152542"/>
                        </a:moveTo>
                        <a:cubicBezTo>
                          <a:pt x="104037" y="148787"/>
                          <a:pt x="103644" y="144989"/>
                          <a:pt x="102728" y="141278"/>
                        </a:cubicBezTo>
                        <a:cubicBezTo>
                          <a:pt x="101811" y="137567"/>
                          <a:pt x="100457" y="133943"/>
                          <a:pt x="98842" y="130451"/>
                        </a:cubicBezTo>
                        <a:cubicBezTo>
                          <a:pt x="95611" y="123422"/>
                          <a:pt x="91420" y="116786"/>
                          <a:pt x="87404" y="110062"/>
                        </a:cubicBezTo>
                        <a:cubicBezTo>
                          <a:pt x="79240" y="96703"/>
                          <a:pt x="70552" y="83693"/>
                          <a:pt x="61340" y="71032"/>
                        </a:cubicBezTo>
                        <a:cubicBezTo>
                          <a:pt x="52084" y="58415"/>
                          <a:pt x="42348" y="46147"/>
                          <a:pt x="32132" y="34272"/>
                        </a:cubicBezTo>
                        <a:cubicBezTo>
                          <a:pt x="21873" y="22440"/>
                          <a:pt x="11133" y="11002"/>
                          <a:pt x="0" y="0"/>
                        </a:cubicBezTo>
                        <a:cubicBezTo>
                          <a:pt x="11308" y="10827"/>
                          <a:pt x="22222" y="22135"/>
                          <a:pt x="32656" y="33835"/>
                        </a:cubicBezTo>
                        <a:cubicBezTo>
                          <a:pt x="43047" y="45579"/>
                          <a:pt x="53001" y="57716"/>
                          <a:pt x="62431" y="70246"/>
                        </a:cubicBezTo>
                        <a:cubicBezTo>
                          <a:pt x="71818" y="82820"/>
                          <a:pt x="80724" y="95742"/>
                          <a:pt x="89150" y="109014"/>
                        </a:cubicBezTo>
                        <a:cubicBezTo>
                          <a:pt x="93254" y="115694"/>
                          <a:pt x="97532" y="122287"/>
                          <a:pt x="100981" y="129446"/>
                        </a:cubicBezTo>
                        <a:cubicBezTo>
                          <a:pt x="102684" y="133026"/>
                          <a:pt x="104168" y="136781"/>
                          <a:pt x="105173" y="140667"/>
                        </a:cubicBezTo>
                        <a:cubicBezTo>
                          <a:pt x="106177" y="144552"/>
                          <a:pt x="106657" y="148612"/>
                          <a:pt x="106482" y="152673"/>
                        </a:cubicBezTo>
                        <a:lnTo>
                          <a:pt x="103819" y="152542"/>
                        </a:lnTo>
                        <a:close/>
                      </a:path>
                    </a:pathLst>
                  </a:custGeom>
                  <a:solidFill>
                    <a:srgbClr val="93B79F"/>
                  </a:solidFill>
                  <a:ln w="4365" cap="flat">
                    <a:noFill/>
                    <a:prstDash val="solid"/>
                    <a:miter/>
                  </a:ln>
                </p:spPr>
                <p:txBody>
                  <a:bodyPr rtlCol="0" anchor="ctr"/>
                  <a:lstStyle/>
                  <a:p>
                    <a:endParaRPr lang="th-TH"/>
                  </a:p>
                </p:txBody>
              </p:sp>
              <p:sp>
                <p:nvSpPr>
                  <p:cNvPr id="518" name="Freeform: Shape 517">
                    <a:extLst>
                      <a:ext uri="{FF2B5EF4-FFF2-40B4-BE49-F238E27FC236}">
                        <a16:creationId xmlns:a16="http://schemas.microsoft.com/office/drawing/2014/main" id="{F4FE4909-21D7-4AE5-A394-2BE3B93B5543}"/>
                      </a:ext>
                    </a:extLst>
                  </p:cNvPr>
                  <p:cNvSpPr/>
                  <p:nvPr/>
                </p:nvSpPr>
                <p:spPr>
                  <a:xfrm>
                    <a:off x="2264067" y="3495692"/>
                    <a:ext cx="125604" cy="213669"/>
                  </a:xfrm>
                  <a:custGeom>
                    <a:avLst/>
                    <a:gdLst>
                      <a:gd name="connsiteX0" fmla="*/ 123029 w 125604"/>
                      <a:gd name="connsiteY0" fmla="*/ 213669 h 213669"/>
                      <a:gd name="connsiteX1" fmla="*/ 109975 w 125604"/>
                      <a:gd name="connsiteY1" fmla="*/ 151544 h 213669"/>
                      <a:gd name="connsiteX2" fmla="*/ 98580 w 125604"/>
                      <a:gd name="connsiteY2" fmla="*/ 122031 h 213669"/>
                      <a:gd name="connsiteX3" fmla="*/ 81728 w 125604"/>
                      <a:gd name="connsiteY3" fmla="*/ 95312 h 213669"/>
                      <a:gd name="connsiteX4" fmla="*/ 38681 w 125604"/>
                      <a:gd name="connsiteY4" fmla="*/ 48511 h 213669"/>
                      <a:gd name="connsiteX5" fmla="*/ 19515 w 125604"/>
                      <a:gd name="connsiteY5" fmla="*/ 23102 h 213669"/>
                      <a:gd name="connsiteX6" fmla="*/ 12006 w 125604"/>
                      <a:gd name="connsiteY6" fmla="*/ 9087 h 213669"/>
                      <a:gd name="connsiteX7" fmla="*/ 7204 w 125604"/>
                      <a:gd name="connsiteY7" fmla="*/ 2801 h 213669"/>
                      <a:gd name="connsiteX8" fmla="*/ 3886 w 125604"/>
                      <a:gd name="connsiteY8" fmla="*/ 661 h 213669"/>
                      <a:gd name="connsiteX9" fmla="*/ 0 w 125604"/>
                      <a:gd name="connsiteY9" fmla="*/ 6 h 213669"/>
                      <a:gd name="connsiteX10" fmla="*/ 3886 w 125604"/>
                      <a:gd name="connsiteY10" fmla="*/ 618 h 213669"/>
                      <a:gd name="connsiteX11" fmla="*/ 7247 w 125604"/>
                      <a:gd name="connsiteY11" fmla="*/ 2757 h 213669"/>
                      <a:gd name="connsiteX12" fmla="*/ 12137 w 125604"/>
                      <a:gd name="connsiteY12" fmla="*/ 9044 h 213669"/>
                      <a:gd name="connsiteX13" fmla="*/ 19821 w 125604"/>
                      <a:gd name="connsiteY13" fmla="*/ 22971 h 213669"/>
                      <a:gd name="connsiteX14" fmla="*/ 39161 w 125604"/>
                      <a:gd name="connsiteY14" fmla="*/ 48118 h 213669"/>
                      <a:gd name="connsiteX15" fmla="*/ 82732 w 125604"/>
                      <a:gd name="connsiteY15" fmla="*/ 94526 h 213669"/>
                      <a:gd name="connsiteX16" fmla="*/ 100021 w 125604"/>
                      <a:gd name="connsiteY16" fmla="*/ 121332 h 213669"/>
                      <a:gd name="connsiteX17" fmla="*/ 111852 w 125604"/>
                      <a:gd name="connsiteY17" fmla="*/ 150976 h 213669"/>
                      <a:gd name="connsiteX18" fmla="*/ 125604 w 125604"/>
                      <a:gd name="connsiteY18" fmla="*/ 213233 h 213669"/>
                      <a:gd name="connsiteX19" fmla="*/ 123029 w 125604"/>
                      <a:gd name="connsiteY19" fmla="*/ 213669 h 213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604" h="213669">
                        <a:moveTo>
                          <a:pt x="123029" y="213669"/>
                        </a:moveTo>
                        <a:cubicBezTo>
                          <a:pt x="119580" y="192757"/>
                          <a:pt x="116043" y="171845"/>
                          <a:pt x="109975" y="151544"/>
                        </a:cubicBezTo>
                        <a:cubicBezTo>
                          <a:pt x="106962" y="141415"/>
                          <a:pt x="103208" y="131505"/>
                          <a:pt x="98580" y="122031"/>
                        </a:cubicBezTo>
                        <a:cubicBezTo>
                          <a:pt x="93952" y="112557"/>
                          <a:pt x="88277" y="103564"/>
                          <a:pt x="81728" y="95312"/>
                        </a:cubicBezTo>
                        <a:cubicBezTo>
                          <a:pt x="68674" y="78635"/>
                          <a:pt x="52783" y="64402"/>
                          <a:pt x="38681" y="48511"/>
                        </a:cubicBezTo>
                        <a:cubicBezTo>
                          <a:pt x="31608" y="40565"/>
                          <a:pt x="25016" y="32226"/>
                          <a:pt x="19515" y="23102"/>
                        </a:cubicBezTo>
                        <a:cubicBezTo>
                          <a:pt x="16677" y="18605"/>
                          <a:pt x="14538" y="13715"/>
                          <a:pt x="12006" y="9087"/>
                        </a:cubicBezTo>
                        <a:cubicBezTo>
                          <a:pt x="10696" y="6817"/>
                          <a:pt x="9168" y="4591"/>
                          <a:pt x="7204" y="2801"/>
                        </a:cubicBezTo>
                        <a:cubicBezTo>
                          <a:pt x="6199" y="1927"/>
                          <a:pt x="5108" y="1142"/>
                          <a:pt x="3886" y="661"/>
                        </a:cubicBezTo>
                        <a:cubicBezTo>
                          <a:pt x="2663" y="181"/>
                          <a:pt x="1310" y="-37"/>
                          <a:pt x="0" y="6"/>
                        </a:cubicBezTo>
                        <a:cubicBezTo>
                          <a:pt x="1310" y="-37"/>
                          <a:pt x="2663" y="137"/>
                          <a:pt x="3886" y="618"/>
                        </a:cubicBezTo>
                        <a:cubicBezTo>
                          <a:pt x="5108" y="1098"/>
                          <a:pt x="6243" y="1884"/>
                          <a:pt x="7247" y="2757"/>
                        </a:cubicBezTo>
                        <a:cubicBezTo>
                          <a:pt x="9256" y="4547"/>
                          <a:pt x="10784" y="6730"/>
                          <a:pt x="12137" y="9044"/>
                        </a:cubicBezTo>
                        <a:cubicBezTo>
                          <a:pt x="14756" y="13671"/>
                          <a:pt x="16939" y="18518"/>
                          <a:pt x="19821" y="22971"/>
                        </a:cubicBezTo>
                        <a:cubicBezTo>
                          <a:pt x="25365" y="32008"/>
                          <a:pt x="32045" y="40259"/>
                          <a:pt x="39161" y="48118"/>
                        </a:cubicBezTo>
                        <a:cubicBezTo>
                          <a:pt x="53394" y="63791"/>
                          <a:pt x="69416" y="77893"/>
                          <a:pt x="82732" y="94526"/>
                        </a:cubicBezTo>
                        <a:cubicBezTo>
                          <a:pt x="89412" y="102821"/>
                          <a:pt x="95262" y="111815"/>
                          <a:pt x="100021" y="121332"/>
                        </a:cubicBezTo>
                        <a:cubicBezTo>
                          <a:pt x="104823" y="130850"/>
                          <a:pt x="108709" y="140804"/>
                          <a:pt x="111852" y="150976"/>
                        </a:cubicBezTo>
                        <a:cubicBezTo>
                          <a:pt x="118183" y="171321"/>
                          <a:pt x="121937" y="192321"/>
                          <a:pt x="125604" y="213233"/>
                        </a:cubicBezTo>
                        <a:lnTo>
                          <a:pt x="123029" y="213669"/>
                        </a:lnTo>
                        <a:close/>
                      </a:path>
                    </a:pathLst>
                  </a:custGeom>
                  <a:solidFill>
                    <a:srgbClr val="93B79F"/>
                  </a:solidFill>
                  <a:ln w="4365" cap="flat">
                    <a:noFill/>
                    <a:prstDash val="solid"/>
                    <a:miter/>
                  </a:ln>
                </p:spPr>
                <p:txBody>
                  <a:bodyPr rtlCol="0" anchor="ctr"/>
                  <a:lstStyle/>
                  <a:p>
                    <a:endParaRPr lang="th-TH"/>
                  </a:p>
                </p:txBody>
              </p:sp>
              <p:sp>
                <p:nvSpPr>
                  <p:cNvPr id="519" name="Freeform: Shape 518">
                    <a:extLst>
                      <a:ext uri="{FF2B5EF4-FFF2-40B4-BE49-F238E27FC236}">
                        <a16:creationId xmlns:a16="http://schemas.microsoft.com/office/drawing/2014/main" id="{79039040-3823-43AC-8317-FBE6340A55E3}"/>
                      </a:ext>
                    </a:extLst>
                  </p:cNvPr>
                  <p:cNvSpPr/>
                  <p:nvPr/>
                </p:nvSpPr>
                <p:spPr>
                  <a:xfrm>
                    <a:off x="2183474" y="3496790"/>
                    <a:ext cx="118182" cy="164591"/>
                  </a:xfrm>
                  <a:custGeom>
                    <a:avLst/>
                    <a:gdLst>
                      <a:gd name="connsiteX0" fmla="*/ 115694 w 118182"/>
                      <a:gd name="connsiteY0" fmla="*/ 164591 h 164591"/>
                      <a:gd name="connsiteX1" fmla="*/ 93690 w 118182"/>
                      <a:gd name="connsiteY1" fmla="*/ 119405 h 164591"/>
                      <a:gd name="connsiteX2" fmla="*/ 64090 w 118182"/>
                      <a:gd name="connsiteY2" fmla="*/ 78410 h 164591"/>
                      <a:gd name="connsiteX3" fmla="*/ 32569 w 118182"/>
                      <a:gd name="connsiteY3" fmla="*/ 38768 h 164591"/>
                      <a:gd name="connsiteX4" fmla="*/ 0 w 118182"/>
                      <a:gd name="connsiteY4" fmla="*/ 0 h 164591"/>
                      <a:gd name="connsiteX5" fmla="*/ 33093 w 118182"/>
                      <a:gd name="connsiteY5" fmla="*/ 38376 h 164591"/>
                      <a:gd name="connsiteX6" fmla="*/ 65138 w 118182"/>
                      <a:gd name="connsiteY6" fmla="*/ 77624 h 164591"/>
                      <a:gd name="connsiteX7" fmla="*/ 95349 w 118182"/>
                      <a:gd name="connsiteY7" fmla="*/ 118357 h 164591"/>
                      <a:gd name="connsiteX8" fmla="*/ 118183 w 118182"/>
                      <a:gd name="connsiteY8" fmla="*/ 163762 h 164591"/>
                      <a:gd name="connsiteX9" fmla="*/ 115694 w 118182"/>
                      <a:gd name="connsiteY9" fmla="*/ 164591 h 16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182" h="164591">
                        <a:moveTo>
                          <a:pt x="115694" y="164591"/>
                        </a:moveTo>
                        <a:cubicBezTo>
                          <a:pt x="110368" y="148700"/>
                          <a:pt x="102640" y="133638"/>
                          <a:pt x="93690" y="119405"/>
                        </a:cubicBezTo>
                        <a:cubicBezTo>
                          <a:pt x="84697" y="105172"/>
                          <a:pt x="74524" y="91682"/>
                          <a:pt x="64090" y="78410"/>
                        </a:cubicBezTo>
                        <a:lnTo>
                          <a:pt x="32569" y="38768"/>
                        </a:lnTo>
                        <a:cubicBezTo>
                          <a:pt x="22047" y="25540"/>
                          <a:pt x="11526" y="12355"/>
                          <a:pt x="0" y="0"/>
                        </a:cubicBezTo>
                        <a:cubicBezTo>
                          <a:pt x="11700" y="12181"/>
                          <a:pt x="22397" y="25278"/>
                          <a:pt x="33093" y="38376"/>
                        </a:cubicBezTo>
                        <a:lnTo>
                          <a:pt x="65138" y="77624"/>
                        </a:lnTo>
                        <a:cubicBezTo>
                          <a:pt x="75747" y="90765"/>
                          <a:pt x="86138" y="104168"/>
                          <a:pt x="95349" y="118357"/>
                        </a:cubicBezTo>
                        <a:cubicBezTo>
                          <a:pt x="104561" y="132590"/>
                          <a:pt x="112551" y="147652"/>
                          <a:pt x="118183" y="163762"/>
                        </a:cubicBezTo>
                        <a:lnTo>
                          <a:pt x="115694" y="164591"/>
                        </a:lnTo>
                        <a:close/>
                      </a:path>
                    </a:pathLst>
                  </a:custGeom>
                  <a:solidFill>
                    <a:srgbClr val="93B79F"/>
                  </a:solidFill>
                  <a:ln w="4365" cap="flat">
                    <a:noFill/>
                    <a:prstDash val="solid"/>
                    <a:miter/>
                  </a:ln>
                </p:spPr>
                <p:txBody>
                  <a:bodyPr rtlCol="0" anchor="ctr"/>
                  <a:lstStyle/>
                  <a:p>
                    <a:endParaRPr lang="th-TH"/>
                  </a:p>
                </p:txBody>
              </p:sp>
              <p:sp>
                <p:nvSpPr>
                  <p:cNvPr id="520" name="Freeform: Shape 519">
                    <a:extLst>
                      <a:ext uri="{FF2B5EF4-FFF2-40B4-BE49-F238E27FC236}">
                        <a16:creationId xmlns:a16="http://schemas.microsoft.com/office/drawing/2014/main" id="{4F7C630B-5209-4846-A1EE-2D86480FCD28}"/>
                      </a:ext>
                    </a:extLst>
                  </p:cNvPr>
                  <p:cNvSpPr/>
                  <p:nvPr/>
                </p:nvSpPr>
                <p:spPr>
                  <a:xfrm>
                    <a:off x="2085680" y="3460204"/>
                    <a:ext cx="76882" cy="118706"/>
                  </a:xfrm>
                  <a:custGeom>
                    <a:avLst/>
                    <a:gdLst>
                      <a:gd name="connsiteX0" fmla="*/ 74262 w 76882"/>
                      <a:gd name="connsiteY0" fmla="*/ 118707 h 118706"/>
                      <a:gd name="connsiteX1" fmla="*/ 61689 w 76882"/>
                      <a:gd name="connsiteY1" fmla="*/ 86312 h 118706"/>
                      <a:gd name="connsiteX2" fmla="*/ 41737 w 76882"/>
                      <a:gd name="connsiteY2" fmla="*/ 57192 h 118706"/>
                      <a:gd name="connsiteX3" fmla="*/ 0 w 76882"/>
                      <a:gd name="connsiteY3" fmla="*/ 0 h 118706"/>
                      <a:gd name="connsiteX4" fmla="*/ 42785 w 76882"/>
                      <a:gd name="connsiteY4" fmla="*/ 56406 h 118706"/>
                      <a:gd name="connsiteX5" fmla="*/ 63392 w 76882"/>
                      <a:gd name="connsiteY5" fmla="*/ 85264 h 118706"/>
                      <a:gd name="connsiteX6" fmla="*/ 76882 w 76882"/>
                      <a:gd name="connsiteY6" fmla="*/ 118226 h 118706"/>
                      <a:gd name="connsiteX7" fmla="*/ 74262 w 76882"/>
                      <a:gd name="connsiteY7" fmla="*/ 118707 h 118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882" h="118706">
                        <a:moveTo>
                          <a:pt x="74262" y="118707"/>
                        </a:moveTo>
                        <a:cubicBezTo>
                          <a:pt x="72385" y="107224"/>
                          <a:pt x="67583" y="96397"/>
                          <a:pt x="61689" y="86312"/>
                        </a:cubicBezTo>
                        <a:cubicBezTo>
                          <a:pt x="55751" y="76183"/>
                          <a:pt x="48679" y="66753"/>
                          <a:pt x="41737" y="57192"/>
                        </a:cubicBezTo>
                        <a:lnTo>
                          <a:pt x="0" y="0"/>
                        </a:lnTo>
                        <a:lnTo>
                          <a:pt x="42785" y="56406"/>
                        </a:lnTo>
                        <a:cubicBezTo>
                          <a:pt x="49901" y="65793"/>
                          <a:pt x="57149" y="75136"/>
                          <a:pt x="63392" y="85264"/>
                        </a:cubicBezTo>
                        <a:cubicBezTo>
                          <a:pt x="69591" y="95349"/>
                          <a:pt x="74699" y="106351"/>
                          <a:pt x="76882" y="118226"/>
                        </a:cubicBezTo>
                        <a:lnTo>
                          <a:pt x="74262" y="118707"/>
                        </a:lnTo>
                        <a:close/>
                      </a:path>
                    </a:pathLst>
                  </a:custGeom>
                  <a:solidFill>
                    <a:srgbClr val="93B79F"/>
                  </a:solidFill>
                  <a:ln w="4365" cap="flat">
                    <a:noFill/>
                    <a:prstDash val="solid"/>
                    <a:miter/>
                  </a:ln>
                </p:spPr>
                <p:txBody>
                  <a:bodyPr rtlCol="0" anchor="ctr"/>
                  <a:lstStyle/>
                  <a:p>
                    <a:endParaRPr lang="th-TH"/>
                  </a:p>
                </p:txBody>
              </p:sp>
            </p:grpSp>
          </p:grpSp>
          <p:grpSp>
            <p:nvGrpSpPr>
              <p:cNvPr id="469" name="Graphic 2180">
                <a:extLst>
                  <a:ext uri="{FF2B5EF4-FFF2-40B4-BE49-F238E27FC236}">
                    <a16:creationId xmlns:a16="http://schemas.microsoft.com/office/drawing/2014/main" id="{A0580A6F-F114-41C7-A28D-513941A180EE}"/>
                  </a:ext>
                </a:extLst>
              </p:cNvPr>
              <p:cNvGrpSpPr/>
              <p:nvPr/>
            </p:nvGrpSpPr>
            <p:grpSpPr>
              <a:xfrm>
                <a:off x="2698220" y="3471381"/>
                <a:ext cx="487301" cy="529234"/>
                <a:chOff x="2698220" y="3471381"/>
                <a:chExt cx="487301" cy="529234"/>
              </a:xfrm>
            </p:grpSpPr>
            <p:grpSp>
              <p:nvGrpSpPr>
                <p:cNvPr id="489" name="Graphic 2180">
                  <a:extLst>
                    <a:ext uri="{FF2B5EF4-FFF2-40B4-BE49-F238E27FC236}">
                      <a16:creationId xmlns:a16="http://schemas.microsoft.com/office/drawing/2014/main" id="{722842D7-19C1-473A-AEBF-EE36C1D56754}"/>
                    </a:ext>
                  </a:extLst>
                </p:cNvPr>
                <p:cNvGrpSpPr/>
                <p:nvPr/>
              </p:nvGrpSpPr>
              <p:grpSpPr>
                <a:xfrm>
                  <a:off x="2698220" y="3471381"/>
                  <a:ext cx="487301" cy="529234"/>
                  <a:chOff x="2698220" y="3471381"/>
                  <a:chExt cx="487301" cy="529234"/>
                </a:xfrm>
                <a:solidFill>
                  <a:srgbClr val="FBFFFF"/>
                </a:solidFill>
              </p:grpSpPr>
              <p:sp>
                <p:nvSpPr>
                  <p:cNvPr id="505" name="Freeform: Shape 504">
                    <a:extLst>
                      <a:ext uri="{FF2B5EF4-FFF2-40B4-BE49-F238E27FC236}">
                        <a16:creationId xmlns:a16="http://schemas.microsoft.com/office/drawing/2014/main" id="{C1121917-33B5-4461-B3FC-0C1AF4F46D2C}"/>
                      </a:ext>
                    </a:extLst>
                  </p:cNvPr>
                  <p:cNvSpPr/>
                  <p:nvPr/>
                </p:nvSpPr>
                <p:spPr>
                  <a:xfrm>
                    <a:off x="2834548" y="3471425"/>
                    <a:ext cx="350972" cy="529190"/>
                  </a:xfrm>
                  <a:custGeom>
                    <a:avLst/>
                    <a:gdLst>
                      <a:gd name="connsiteX0" fmla="*/ 0 w 350972"/>
                      <a:gd name="connsiteY0" fmla="*/ 514773 h 529190"/>
                      <a:gd name="connsiteX1" fmla="*/ 39249 w 350972"/>
                      <a:gd name="connsiteY1" fmla="*/ 527871 h 529190"/>
                      <a:gd name="connsiteX2" fmla="*/ 247105 w 350972"/>
                      <a:gd name="connsiteY2" fmla="*/ 442563 h 529190"/>
                      <a:gd name="connsiteX3" fmla="*/ 349396 w 350972"/>
                      <a:gd name="connsiteY3" fmla="*/ 247542 h 529190"/>
                      <a:gd name="connsiteX4" fmla="*/ 298578 w 350972"/>
                      <a:gd name="connsiteY4" fmla="*/ 112114 h 529190"/>
                      <a:gd name="connsiteX5" fmla="*/ 193537 w 350972"/>
                      <a:gd name="connsiteY5" fmla="*/ 0 h 529190"/>
                      <a:gd name="connsiteX6" fmla="*/ 0 w 350972"/>
                      <a:gd name="connsiteY6" fmla="*/ 514773 h 52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0972" h="529190">
                        <a:moveTo>
                          <a:pt x="0" y="514773"/>
                        </a:moveTo>
                        <a:cubicBezTo>
                          <a:pt x="0" y="514773"/>
                          <a:pt x="11744" y="529573"/>
                          <a:pt x="39249" y="527871"/>
                        </a:cubicBezTo>
                        <a:cubicBezTo>
                          <a:pt x="66753" y="526168"/>
                          <a:pt x="150446" y="551009"/>
                          <a:pt x="247105" y="442563"/>
                        </a:cubicBezTo>
                        <a:cubicBezTo>
                          <a:pt x="343721" y="334116"/>
                          <a:pt x="341363" y="274304"/>
                          <a:pt x="349396" y="247542"/>
                        </a:cubicBezTo>
                        <a:cubicBezTo>
                          <a:pt x="357429" y="220779"/>
                          <a:pt x="333897" y="144159"/>
                          <a:pt x="298578" y="112114"/>
                        </a:cubicBezTo>
                        <a:cubicBezTo>
                          <a:pt x="263302" y="80025"/>
                          <a:pt x="188123" y="26064"/>
                          <a:pt x="193537" y="0"/>
                        </a:cubicBezTo>
                        <a:cubicBezTo>
                          <a:pt x="193580" y="0"/>
                          <a:pt x="1659" y="400171"/>
                          <a:pt x="0" y="514773"/>
                        </a:cubicBezTo>
                        <a:close/>
                      </a:path>
                    </a:pathLst>
                  </a:custGeom>
                  <a:solidFill>
                    <a:srgbClr val="FBFFFF"/>
                  </a:solidFill>
                  <a:ln w="4365" cap="flat">
                    <a:noFill/>
                    <a:prstDash val="solid"/>
                    <a:miter/>
                  </a:ln>
                </p:spPr>
                <p:txBody>
                  <a:bodyPr rtlCol="0" anchor="ctr"/>
                  <a:lstStyle/>
                  <a:p>
                    <a:endParaRPr lang="th-TH"/>
                  </a:p>
                </p:txBody>
              </p:sp>
              <p:sp>
                <p:nvSpPr>
                  <p:cNvPr id="506" name="Freeform: Shape 505">
                    <a:extLst>
                      <a:ext uri="{FF2B5EF4-FFF2-40B4-BE49-F238E27FC236}">
                        <a16:creationId xmlns:a16="http://schemas.microsoft.com/office/drawing/2014/main" id="{29745B71-0057-45EA-B113-BC2B52867268}"/>
                      </a:ext>
                    </a:extLst>
                  </p:cNvPr>
                  <p:cNvSpPr/>
                  <p:nvPr/>
                </p:nvSpPr>
                <p:spPr>
                  <a:xfrm>
                    <a:off x="2698220" y="3471381"/>
                    <a:ext cx="329864" cy="516827"/>
                  </a:xfrm>
                  <a:custGeom>
                    <a:avLst/>
                    <a:gdLst>
                      <a:gd name="connsiteX0" fmla="*/ 149426 w 329864"/>
                      <a:gd name="connsiteY0" fmla="*/ 511368 h 516827"/>
                      <a:gd name="connsiteX1" fmla="*/ 76953 w 329864"/>
                      <a:gd name="connsiteY1" fmla="*/ 503684 h 516827"/>
                      <a:gd name="connsiteX2" fmla="*/ 15395 w 329864"/>
                      <a:gd name="connsiteY2" fmla="*/ 230035 h 516827"/>
                      <a:gd name="connsiteX3" fmla="*/ 235432 w 329864"/>
                      <a:gd name="connsiteY3" fmla="*/ 14975 h 516827"/>
                      <a:gd name="connsiteX4" fmla="*/ 329865 w 329864"/>
                      <a:gd name="connsiteY4" fmla="*/ 0 h 516827"/>
                      <a:gd name="connsiteX5" fmla="*/ 149426 w 329864"/>
                      <a:gd name="connsiteY5" fmla="*/ 511368 h 51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9864" h="516827">
                        <a:moveTo>
                          <a:pt x="149426" y="511368"/>
                        </a:moveTo>
                        <a:cubicBezTo>
                          <a:pt x="149426" y="511368"/>
                          <a:pt x="121310" y="527783"/>
                          <a:pt x="76953" y="503684"/>
                        </a:cubicBezTo>
                        <a:cubicBezTo>
                          <a:pt x="32596" y="479628"/>
                          <a:pt x="-29092" y="396329"/>
                          <a:pt x="15395" y="230035"/>
                        </a:cubicBezTo>
                        <a:cubicBezTo>
                          <a:pt x="59883" y="63741"/>
                          <a:pt x="114456" y="26893"/>
                          <a:pt x="235432" y="14975"/>
                        </a:cubicBezTo>
                        <a:cubicBezTo>
                          <a:pt x="235432" y="14975"/>
                          <a:pt x="319954" y="23925"/>
                          <a:pt x="329865" y="0"/>
                        </a:cubicBezTo>
                        <a:cubicBezTo>
                          <a:pt x="329909" y="44"/>
                          <a:pt x="285639" y="343153"/>
                          <a:pt x="149426" y="511368"/>
                        </a:cubicBezTo>
                        <a:close/>
                      </a:path>
                    </a:pathLst>
                  </a:custGeom>
                  <a:solidFill>
                    <a:srgbClr val="FBFFFF"/>
                  </a:solidFill>
                  <a:ln w="4365" cap="flat">
                    <a:noFill/>
                    <a:prstDash val="solid"/>
                    <a:miter/>
                  </a:ln>
                </p:spPr>
                <p:txBody>
                  <a:bodyPr rtlCol="0" anchor="ctr"/>
                  <a:lstStyle/>
                  <a:p>
                    <a:endParaRPr lang="th-TH"/>
                  </a:p>
                </p:txBody>
              </p:sp>
            </p:grpSp>
            <p:pic>
              <p:nvPicPr>
                <p:cNvPr id="490" name="Picture 489">
                  <a:extLst>
                    <a:ext uri="{FF2B5EF4-FFF2-40B4-BE49-F238E27FC236}">
                      <a16:creationId xmlns:a16="http://schemas.microsoft.com/office/drawing/2014/main" id="{5F2319B8-62AA-49FC-8D27-8B64578DE742}"/>
                    </a:ext>
                  </a:extLst>
                </p:cNvPr>
                <p:cNvPicPr>
                  <a:picLocks noChangeAspect="1"/>
                </p:cNvPicPr>
                <p:nvPr/>
              </p:nvPicPr>
              <p:blipFill>
                <a:blip r:embed="rId60"/>
                <a:stretch>
                  <a:fillRect/>
                </a:stretch>
              </p:blipFill>
              <p:spPr>
                <a:xfrm>
                  <a:off x="2836230" y="3474116"/>
                  <a:ext cx="344899" cy="523897"/>
                </a:xfrm>
                <a:custGeom>
                  <a:avLst/>
                  <a:gdLst>
                    <a:gd name="connsiteX0" fmla="*/ 331 w 344899"/>
                    <a:gd name="connsiteY0" fmla="*/ 90 h 523897"/>
                    <a:gd name="connsiteX1" fmla="*/ 345231 w 344899"/>
                    <a:gd name="connsiteY1" fmla="*/ 90 h 523897"/>
                    <a:gd name="connsiteX2" fmla="*/ 345231 w 344899"/>
                    <a:gd name="connsiteY2" fmla="*/ 523988 h 523897"/>
                    <a:gd name="connsiteX3" fmla="*/ 331 w 344899"/>
                    <a:gd name="connsiteY3" fmla="*/ 523988 h 523897"/>
                  </a:gdLst>
                  <a:ahLst/>
                  <a:cxnLst>
                    <a:cxn ang="0">
                      <a:pos x="connsiteX0" y="connsiteY0"/>
                    </a:cxn>
                    <a:cxn ang="0">
                      <a:pos x="connsiteX1" y="connsiteY1"/>
                    </a:cxn>
                    <a:cxn ang="0">
                      <a:pos x="connsiteX2" y="connsiteY2"/>
                    </a:cxn>
                    <a:cxn ang="0">
                      <a:pos x="connsiteX3" y="connsiteY3"/>
                    </a:cxn>
                  </a:cxnLst>
                  <a:rect l="l" t="t" r="r" b="b"/>
                  <a:pathLst>
                    <a:path w="344899" h="523897">
                      <a:moveTo>
                        <a:pt x="331" y="90"/>
                      </a:moveTo>
                      <a:lnTo>
                        <a:pt x="345231" y="90"/>
                      </a:lnTo>
                      <a:lnTo>
                        <a:pt x="345231" y="523988"/>
                      </a:lnTo>
                      <a:lnTo>
                        <a:pt x="331" y="523988"/>
                      </a:lnTo>
                      <a:close/>
                    </a:path>
                  </a:pathLst>
                </a:custGeom>
              </p:spPr>
            </p:pic>
            <p:pic>
              <p:nvPicPr>
                <p:cNvPr id="491" name="Picture 490">
                  <a:extLst>
                    <a:ext uri="{FF2B5EF4-FFF2-40B4-BE49-F238E27FC236}">
                      <a16:creationId xmlns:a16="http://schemas.microsoft.com/office/drawing/2014/main" id="{357ED398-7596-4A35-B446-F26A605C3EE7}"/>
                    </a:ext>
                  </a:extLst>
                </p:cNvPr>
                <p:cNvPicPr>
                  <a:picLocks noChangeAspect="1"/>
                </p:cNvPicPr>
                <p:nvPr/>
              </p:nvPicPr>
              <p:blipFill>
                <a:blip r:embed="rId61"/>
                <a:stretch>
                  <a:fillRect/>
                </a:stretch>
              </p:blipFill>
              <p:spPr>
                <a:xfrm>
                  <a:off x="2705256" y="3474116"/>
                  <a:ext cx="323070" cy="510800"/>
                </a:xfrm>
                <a:custGeom>
                  <a:avLst/>
                  <a:gdLst>
                    <a:gd name="connsiteX0" fmla="*/ 301 w 323070"/>
                    <a:gd name="connsiteY0" fmla="*/ 90 h 510800"/>
                    <a:gd name="connsiteX1" fmla="*/ 323372 w 323070"/>
                    <a:gd name="connsiteY1" fmla="*/ 90 h 510800"/>
                    <a:gd name="connsiteX2" fmla="*/ 323372 w 323070"/>
                    <a:gd name="connsiteY2" fmla="*/ 510890 h 510800"/>
                    <a:gd name="connsiteX3" fmla="*/ 301 w 323070"/>
                    <a:gd name="connsiteY3" fmla="*/ 510890 h 510800"/>
                  </a:gdLst>
                  <a:ahLst/>
                  <a:cxnLst>
                    <a:cxn ang="0">
                      <a:pos x="connsiteX0" y="connsiteY0"/>
                    </a:cxn>
                    <a:cxn ang="0">
                      <a:pos x="connsiteX1" y="connsiteY1"/>
                    </a:cxn>
                    <a:cxn ang="0">
                      <a:pos x="connsiteX2" y="connsiteY2"/>
                    </a:cxn>
                    <a:cxn ang="0">
                      <a:pos x="connsiteX3" y="connsiteY3"/>
                    </a:cxn>
                  </a:cxnLst>
                  <a:rect l="l" t="t" r="r" b="b"/>
                  <a:pathLst>
                    <a:path w="323070" h="510800">
                      <a:moveTo>
                        <a:pt x="301" y="90"/>
                      </a:moveTo>
                      <a:lnTo>
                        <a:pt x="323372" y="90"/>
                      </a:lnTo>
                      <a:lnTo>
                        <a:pt x="323372" y="510890"/>
                      </a:lnTo>
                      <a:lnTo>
                        <a:pt x="301" y="510890"/>
                      </a:lnTo>
                      <a:close/>
                    </a:path>
                  </a:pathLst>
                </a:custGeom>
              </p:spPr>
            </p:pic>
            <p:grpSp>
              <p:nvGrpSpPr>
                <p:cNvPr id="492" name="Graphic 2180">
                  <a:extLst>
                    <a:ext uri="{FF2B5EF4-FFF2-40B4-BE49-F238E27FC236}">
                      <a16:creationId xmlns:a16="http://schemas.microsoft.com/office/drawing/2014/main" id="{85B518F5-0050-4DC8-8FDA-E83C3C5DF118}"/>
                    </a:ext>
                  </a:extLst>
                </p:cNvPr>
                <p:cNvGrpSpPr/>
                <p:nvPr/>
              </p:nvGrpSpPr>
              <p:grpSpPr>
                <a:xfrm>
                  <a:off x="2790541" y="3583451"/>
                  <a:ext cx="331234" cy="375416"/>
                  <a:chOff x="2790541" y="3583451"/>
                  <a:chExt cx="331234" cy="375416"/>
                </a:xfrm>
                <a:solidFill>
                  <a:srgbClr val="A0BDAB"/>
                </a:solidFill>
              </p:grpSpPr>
              <p:sp>
                <p:nvSpPr>
                  <p:cNvPr id="493" name="Freeform: Shape 492">
                    <a:extLst>
                      <a:ext uri="{FF2B5EF4-FFF2-40B4-BE49-F238E27FC236}">
                        <a16:creationId xmlns:a16="http://schemas.microsoft.com/office/drawing/2014/main" id="{45F8F74E-6038-4310-8EEE-966FC82A69D5}"/>
                      </a:ext>
                    </a:extLst>
                  </p:cNvPr>
                  <p:cNvSpPr/>
                  <p:nvPr/>
                </p:nvSpPr>
                <p:spPr>
                  <a:xfrm>
                    <a:off x="2872094" y="3888011"/>
                    <a:ext cx="183800" cy="70857"/>
                  </a:xfrm>
                  <a:custGeom>
                    <a:avLst/>
                    <a:gdLst>
                      <a:gd name="connsiteX0" fmla="*/ 5501 w 183800"/>
                      <a:gd name="connsiteY0" fmla="*/ 70857 h 70857"/>
                      <a:gd name="connsiteX1" fmla="*/ 183801 w 183800"/>
                      <a:gd name="connsiteY1" fmla="*/ 0 h 70857"/>
                      <a:gd name="connsiteX2" fmla="*/ 0 w 183800"/>
                      <a:gd name="connsiteY2" fmla="*/ 70639 h 70857"/>
                      <a:gd name="connsiteX3" fmla="*/ 5501 w 183800"/>
                      <a:gd name="connsiteY3" fmla="*/ 70857 h 70857"/>
                    </a:gdLst>
                    <a:ahLst/>
                    <a:cxnLst>
                      <a:cxn ang="0">
                        <a:pos x="connsiteX0" y="connsiteY0"/>
                      </a:cxn>
                      <a:cxn ang="0">
                        <a:pos x="connsiteX1" y="connsiteY1"/>
                      </a:cxn>
                      <a:cxn ang="0">
                        <a:pos x="connsiteX2" y="connsiteY2"/>
                      </a:cxn>
                      <a:cxn ang="0">
                        <a:pos x="connsiteX3" y="connsiteY3"/>
                      </a:cxn>
                    </a:cxnLst>
                    <a:rect l="l" t="t" r="r" b="b"/>
                    <a:pathLst>
                      <a:path w="183800" h="70857">
                        <a:moveTo>
                          <a:pt x="5501" y="70857"/>
                        </a:moveTo>
                        <a:cubicBezTo>
                          <a:pt x="82645" y="59986"/>
                          <a:pt x="146473" y="36236"/>
                          <a:pt x="183801" y="0"/>
                        </a:cubicBezTo>
                        <a:cubicBezTo>
                          <a:pt x="145687" y="35931"/>
                          <a:pt x="77057" y="60292"/>
                          <a:pt x="0" y="70639"/>
                        </a:cubicBezTo>
                        <a:lnTo>
                          <a:pt x="5501" y="70857"/>
                        </a:lnTo>
                        <a:close/>
                      </a:path>
                    </a:pathLst>
                  </a:custGeom>
                  <a:solidFill>
                    <a:srgbClr val="A0BDAB"/>
                  </a:solidFill>
                  <a:ln w="4365" cap="flat">
                    <a:noFill/>
                    <a:prstDash val="solid"/>
                    <a:miter/>
                  </a:ln>
                </p:spPr>
                <p:txBody>
                  <a:bodyPr rtlCol="0" anchor="ctr"/>
                  <a:lstStyle/>
                  <a:p>
                    <a:endParaRPr lang="th-TH"/>
                  </a:p>
                </p:txBody>
              </p:sp>
              <p:sp>
                <p:nvSpPr>
                  <p:cNvPr id="494" name="Freeform: Shape 493">
                    <a:extLst>
                      <a:ext uri="{FF2B5EF4-FFF2-40B4-BE49-F238E27FC236}">
                        <a16:creationId xmlns:a16="http://schemas.microsoft.com/office/drawing/2014/main" id="{6E8F1D26-AFCB-4C61-A757-3619343C23A2}"/>
                      </a:ext>
                    </a:extLst>
                  </p:cNvPr>
                  <p:cNvSpPr/>
                  <p:nvPr/>
                </p:nvSpPr>
                <p:spPr>
                  <a:xfrm>
                    <a:off x="2906017" y="3833438"/>
                    <a:ext cx="180963" cy="69678"/>
                  </a:xfrm>
                  <a:custGeom>
                    <a:avLst/>
                    <a:gdLst>
                      <a:gd name="connsiteX0" fmla="*/ 15935 w 180963"/>
                      <a:gd name="connsiteY0" fmla="*/ 65269 h 69678"/>
                      <a:gd name="connsiteX1" fmla="*/ 59113 w 180963"/>
                      <a:gd name="connsiteY1" fmla="*/ 50207 h 69678"/>
                      <a:gd name="connsiteX2" fmla="*/ 101112 w 180963"/>
                      <a:gd name="connsiteY2" fmla="*/ 34359 h 69678"/>
                      <a:gd name="connsiteX3" fmla="*/ 142631 w 180963"/>
                      <a:gd name="connsiteY3" fmla="*/ 18162 h 69678"/>
                      <a:gd name="connsiteX4" fmla="*/ 180963 w 180963"/>
                      <a:gd name="connsiteY4" fmla="*/ 0 h 69678"/>
                      <a:gd name="connsiteX5" fmla="*/ 142151 w 180963"/>
                      <a:gd name="connsiteY5" fmla="*/ 17856 h 69678"/>
                      <a:gd name="connsiteX6" fmla="*/ 100196 w 180963"/>
                      <a:gd name="connsiteY6" fmla="*/ 33748 h 69678"/>
                      <a:gd name="connsiteX7" fmla="*/ 57760 w 180963"/>
                      <a:gd name="connsiteY7" fmla="*/ 49290 h 69678"/>
                      <a:gd name="connsiteX8" fmla="*/ 0 w 180963"/>
                      <a:gd name="connsiteY8" fmla="*/ 69678 h 69678"/>
                      <a:gd name="connsiteX9" fmla="*/ 15935 w 180963"/>
                      <a:gd name="connsiteY9" fmla="*/ 65269 h 6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63" h="69678">
                        <a:moveTo>
                          <a:pt x="15935" y="65269"/>
                        </a:moveTo>
                        <a:cubicBezTo>
                          <a:pt x="30735" y="60510"/>
                          <a:pt x="45012" y="55402"/>
                          <a:pt x="59113" y="50207"/>
                        </a:cubicBezTo>
                        <a:cubicBezTo>
                          <a:pt x="73171" y="44968"/>
                          <a:pt x="87142" y="39642"/>
                          <a:pt x="101112" y="34359"/>
                        </a:cubicBezTo>
                        <a:cubicBezTo>
                          <a:pt x="115083" y="29076"/>
                          <a:pt x="129097" y="23794"/>
                          <a:pt x="142631" y="18162"/>
                        </a:cubicBezTo>
                        <a:cubicBezTo>
                          <a:pt x="156122" y="12530"/>
                          <a:pt x="169132" y="6592"/>
                          <a:pt x="180963" y="0"/>
                        </a:cubicBezTo>
                        <a:cubicBezTo>
                          <a:pt x="168957" y="6505"/>
                          <a:pt x="155772" y="12355"/>
                          <a:pt x="142151" y="17856"/>
                        </a:cubicBezTo>
                        <a:cubicBezTo>
                          <a:pt x="128486" y="23357"/>
                          <a:pt x="114341" y="28552"/>
                          <a:pt x="100196" y="33748"/>
                        </a:cubicBezTo>
                        <a:cubicBezTo>
                          <a:pt x="86050" y="38943"/>
                          <a:pt x="71949" y="44138"/>
                          <a:pt x="57760" y="49290"/>
                        </a:cubicBezTo>
                        <a:cubicBezTo>
                          <a:pt x="43527" y="54398"/>
                          <a:pt x="14887" y="65051"/>
                          <a:pt x="0" y="69678"/>
                        </a:cubicBezTo>
                        <a:lnTo>
                          <a:pt x="15935" y="65269"/>
                        </a:lnTo>
                        <a:close/>
                      </a:path>
                    </a:pathLst>
                  </a:custGeom>
                  <a:solidFill>
                    <a:srgbClr val="A0BDAB"/>
                  </a:solidFill>
                  <a:ln w="4365" cap="flat">
                    <a:noFill/>
                    <a:prstDash val="solid"/>
                    <a:miter/>
                  </a:ln>
                </p:spPr>
                <p:txBody>
                  <a:bodyPr rtlCol="0" anchor="ctr"/>
                  <a:lstStyle/>
                  <a:p>
                    <a:endParaRPr lang="th-TH"/>
                  </a:p>
                </p:txBody>
              </p:sp>
              <p:sp>
                <p:nvSpPr>
                  <p:cNvPr id="495" name="Freeform: Shape 494">
                    <a:extLst>
                      <a:ext uri="{FF2B5EF4-FFF2-40B4-BE49-F238E27FC236}">
                        <a16:creationId xmlns:a16="http://schemas.microsoft.com/office/drawing/2014/main" id="{1919993C-E9AF-4841-9568-6F6EFB26A16D}"/>
                      </a:ext>
                    </a:extLst>
                  </p:cNvPr>
                  <p:cNvSpPr/>
                  <p:nvPr/>
                </p:nvSpPr>
                <p:spPr>
                  <a:xfrm>
                    <a:off x="2945527" y="3766292"/>
                    <a:ext cx="166162" cy="60287"/>
                  </a:xfrm>
                  <a:custGeom>
                    <a:avLst/>
                    <a:gdLst>
                      <a:gd name="connsiteX0" fmla="*/ 611 w 166162"/>
                      <a:gd name="connsiteY0" fmla="*/ 59943 h 60287"/>
                      <a:gd name="connsiteX1" fmla="*/ 29688 w 166162"/>
                      <a:gd name="connsiteY1" fmla="*/ 60248 h 60287"/>
                      <a:gd name="connsiteX2" fmla="*/ 57585 w 166162"/>
                      <a:gd name="connsiteY2" fmla="*/ 58415 h 60287"/>
                      <a:gd name="connsiteX3" fmla="*/ 81379 w 166162"/>
                      <a:gd name="connsiteY3" fmla="*/ 52259 h 60287"/>
                      <a:gd name="connsiteX4" fmla="*/ 99060 w 166162"/>
                      <a:gd name="connsiteY4" fmla="*/ 42130 h 60287"/>
                      <a:gd name="connsiteX5" fmla="*/ 166163 w 166162"/>
                      <a:gd name="connsiteY5" fmla="*/ 0 h 60287"/>
                      <a:gd name="connsiteX6" fmla="*/ 97969 w 166162"/>
                      <a:gd name="connsiteY6" fmla="*/ 41606 h 60287"/>
                      <a:gd name="connsiteX7" fmla="*/ 80156 w 166162"/>
                      <a:gd name="connsiteY7" fmla="*/ 51517 h 60287"/>
                      <a:gd name="connsiteX8" fmla="*/ 56625 w 166162"/>
                      <a:gd name="connsiteY8" fmla="*/ 57367 h 60287"/>
                      <a:gd name="connsiteX9" fmla="*/ 28989 w 166162"/>
                      <a:gd name="connsiteY9" fmla="*/ 59026 h 60287"/>
                      <a:gd name="connsiteX10" fmla="*/ 0 w 166162"/>
                      <a:gd name="connsiteY10" fmla="*/ 58546 h 60287"/>
                      <a:gd name="connsiteX11" fmla="*/ 611 w 166162"/>
                      <a:gd name="connsiteY11" fmla="*/ 59943 h 6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62" h="60287">
                        <a:moveTo>
                          <a:pt x="611" y="59943"/>
                        </a:moveTo>
                        <a:cubicBezTo>
                          <a:pt x="10347" y="60161"/>
                          <a:pt x="20083" y="60379"/>
                          <a:pt x="29688" y="60248"/>
                        </a:cubicBezTo>
                        <a:cubicBezTo>
                          <a:pt x="39292" y="60117"/>
                          <a:pt x="48679" y="59593"/>
                          <a:pt x="57585" y="58415"/>
                        </a:cubicBezTo>
                        <a:cubicBezTo>
                          <a:pt x="66404" y="57192"/>
                          <a:pt x="74655" y="55228"/>
                          <a:pt x="81379" y="52259"/>
                        </a:cubicBezTo>
                        <a:cubicBezTo>
                          <a:pt x="88102" y="49290"/>
                          <a:pt x="93429" y="45623"/>
                          <a:pt x="99060" y="42130"/>
                        </a:cubicBezTo>
                        <a:lnTo>
                          <a:pt x="166163" y="0"/>
                        </a:lnTo>
                        <a:lnTo>
                          <a:pt x="97969" y="41606"/>
                        </a:lnTo>
                        <a:cubicBezTo>
                          <a:pt x="92250" y="45055"/>
                          <a:pt x="86836" y="48679"/>
                          <a:pt x="80156" y="51517"/>
                        </a:cubicBezTo>
                        <a:cubicBezTo>
                          <a:pt x="73477" y="54354"/>
                          <a:pt x="65356" y="56232"/>
                          <a:pt x="56625" y="57367"/>
                        </a:cubicBezTo>
                        <a:cubicBezTo>
                          <a:pt x="47849" y="58502"/>
                          <a:pt x="38550" y="58939"/>
                          <a:pt x="28989" y="59026"/>
                        </a:cubicBezTo>
                        <a:cubicBezTo>
                          <a:pt x="19472" y="59113"/>
                          <a:pt x="9736" y="58851"/>
                          <a:pt x="0" y="58546"/>
                        </a:cubicBezTo>
                        <a:lnTo>
                          <a:pt x="611" y="59943"/>
                        </a:lnTo>
                        <a:close/>
                      </a:path>
                    </a:pathLst>
                  </a:custGeom>
                  <a:solidFill>
                    <a:srgbClr val="A0BDAB"/>
                  </a:solidFill>
                  <a:ln w="4365" cap="flat">
                    <a:noFill/>
                    <a:prstDash val="solid"/>
                    <a:miter/>
                  </a:ln>
                </p:spPr>
                <p:txBody>
                  <a:bodyPr rtlCol="0" anchor="ctr"/>
                  <a:lstStyle/>
                  <a:p>
                    <a:endParaRPr lang="th-TH"/>
                  </a:p>
                </p:txBody>
              </p:sp>
              <p:sp>
                <p:nvSpPr>
                  <p:cNvPr id="496" name="Freeform: Shape 495">
                    <a:extLst>
                      <a:ext uri="{FF2B5EF4-FFF2-40B4-BE49-F238E27FC236}">
                        <a16:creationId xmlns:a16="http://schemas.microsoft.com/office/drawing/2014/main" id="{6DF6D030-F98F-49E0-8F2D-00D24BB2327C}"/>
                      </a:ext>
                    </a:extLst>
                  </p:cNvPr>
                  <p:cNvSpPr/>
                  <p:nvPr/>
                </p:nvSpPr>
                <p:spPr>
                  <a:xfrm>
                    <a:off x="2961943" y="3720713"/>
                    <a:ext cx="159832" cy="56799"/>
                  </a:xfrm>
                  <a:custGeom>
                    <a:avLst/>
                    <a:gdLst>
                      <a:gd name="connsiteX0" fmla="*/ 1310 w 159832"/>
                      <a:gd name="connsiteY0" fmla="*/ 56799 h 56799"/>
                      <a:gd name="connsiteX1" fmla="*/ 44313 w 159832"/>
                      <a:gd name="connsiteY1" fmla="*/ 44968 h 56799"/>
                      <a:gd name="connsiteX2" fmla="*/ 83518 w 159832"/>
                      <a:gd name="connsiteY2" fmla="*/ 30430 h 56799"/>
                      <a:gd name="connsiteX3" fmla="*/ 159833 w 159832"/>
                      <a:gd name="connsiteY3" fmla="*/ 0 h 56799"/>
                      <a:gd name="connsiteX4" fmla="*/ 82601 w 159832"/>
                      <a:gd name="connsiteY4" fmla="*/ 29819 h 56799"/>
                      <a:gd name="connsiteX5" fmla="*/ 43003 w 159832"/>
                      <a:gd name="connsiteY5" fmla="*/ 44051 h 56799"/>
                      <a:gd name="connsiteX6" fmla="*/ 0 w 159832"/>
                      <a:gd name="connsiteY6" fmla="*/ 55490 h 56799"/>
                      <a:gd name="connsiteX7" fmla="*/ 1310 w 159832"/>
                      <a:gd name="connsiteY7" fmla="*/ 56799 h 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832" h="56799">
                        <a:moveTo>
                          <a:pt x="1310" y="56799"/>
                        </a:moveTo>
                        <a:cubicBezTo>
                          <a:pt x="17245" y="54136"/>
                          <a:pt x="31085" y="49683"/>
                          <a:pt x="44313" y="44968"/>
                        </a:cubicBezTo>
                        <a:cubicBezTo>
                          <a:pt x="57498" y="40209"/>
                          <a:pt x="70552" y="35363"/>
                          <a:pt x="83518" y="30430"/>
                        </a:cubicBezTo>
                        <a:cubicBezTo>
                          <a:pt x="109407" y="20563"/>
                          <a:pt x="134860" y="10434"/>
                          <a:pt x="159833" y="0"/>
                        </a:cubicBezTo>
                        <a:cubicBezTo>
                          <a:pt x="134554" y="10260"/>
                          <a:pt x="108796" y="20170"/>
                          <a:pt x="82601" y="29819"/>
                        </a:cubicBezTo>
                        <a:cubicBezTo>
                          <a:pt x="69504" y="34621"/>
                          <a:pt x="56319" y="39380"/>
                          <a:pt x="43003" y="44051"/>
                        </a:cubicBezTo>
                        <a:cubicBezTo>
                          <a:pt x="29687" y="48679"/>
                          <a:pt x="15761" y="52957"/>
                          <a:pt x="0" y="55490"/>
                        </a:cubicBezTo>
                        <a:lnTo>
                          <a:pt x="1310" y="56799"/>
                        </a:lnTo>
                        <a:close/>
                      </a:path>
                    </a:pathLst>
                  </a:custGeom>
                  <a:solidFill>
                    <a:srgbClr val="A0BDAB"/>
                  </a:solidFill>
                  <a:ln w="4365" cap="flat">
                    <a:noFill/>
                    <a:prstDash val="solid"/>
                    <a:miter/>
                  </a:ln>
                </p:spPr>
                <p:txBody>
                  <a:bodyPr rtlCol="0" anchor="ctr"/>
                  <a:lstStyle/>
                  <a:p>
                    <a:endParaRPr lang="th-TH"/>
                  </a:p>
                </p:txBody>
              </p:sp>
              <p:sp>
                <p:nvSpPr>
                  <p:cNvPr id="497" name="Freeform: Shape 496">
                    <a:extLst>
                      <a:ext uri="{FF2B5EF4-FFF2-40B4-BE49-F238E27FC236}">
                        <a16:creationId xmlns:a16="http://schemas.microsoft.com/office/drawing/2014/main" id="{91C25C40-36EF-4D01-B517-D90A4D6C30C0}"/>
                      </a:ext>
                    </a:extLst>
                  </p:cNvPr>
                  <p:cNvSpPr/>
                  <p:nvPr/>
                </p:nvSpPr>
                <p:spPr>
                  <a:xfrm>
                    <a:off x="2983466" y="3667231"/>
                    <a:ext cx="114297" cy="49290"/>
                  </a:xfrm>
                  <a:custGeom>
                    <a:avLst/>
                    <a:gdLst>
                      <a:gd name="connsiteX0" fmla="*/ 2227 w 114297"/>
                      <a:gd name="connsiteY0" fmla="*/ 49290 h 49290"/>
                      <a:gd name="connsiteX1" fmla="*/ 14582 w 114297"/>
                      <a:gd name="connsiteY1" fmla="*/ 42217 h 49290"/>
                      <a:gd name="connsiteX2" fmla="*/ 30299 w 114297"/>
                      <a:gd name="connsiteY2" fmla="*/ 37197 h 49290"/>
                      <a:gd name="connsiteX3" fmla="*/ 47631 w 114297"/>
                      <a:gd name="connsiteY3" fmla="*/ 33268 h 49290"/>
                      <a:gd name="connsiteX4" fmla="*/ 56188 w 114297"/>
                      <a:gd name="connsiteY4" fmla="*/ 31172 h 49290"/>
                      <a:gd name="connsiteX5" fmla="*/ 64265 w 114297"/>
                      <a:gd name="connsiteY5" fmla="*/ 28683 h 49290"/>
                      <a:gd name="connsiteX6" fmla="*/ 91726 w 114297"/>
                      <a:gd name="connsiteY6" fmla="*/ 15630 h 49290"/>
                      <a:gd name="connsiteX7" fmla="*/ 114297 w 114297"/>
                      <a:gd name="connsiteY7" fmla="*/ 0 h 49290"/>
                      <a:gd name="connsiteX8" fmla="*/ 91202 w 114297"/>
                      <a:gd name="connsiteY8" fmla="*/ 15368 h 49290"/>
                      <a:gd name="connsiteX9" fmla="*/ 63392 w 114297"/>
                      <a:gd name="connsiteY9" fmla="*/ 28029 h 49290"/>
                      <a:gd name="connsiteX10" fmla="*/ 29164 w 114297"/>
                      <a:gd name="connsiteY10" fmla="*/ 36193 h 49290"/>
                      <a:gd name="connsiteX11" fmla="*/ 12923 w 114297"/>
                      <a:gd name="connsiteY11" fmla="*/ 41170 h 49290"/>
                      <a:gd name="connsiteX12" fmla="*/ 0 w 114297"/>
                      <a:gd name="connsiteY12" fmla="*/ 48286 h 49290"/>
                      <a:gd name="connsiteX13" fmla="*/ 2227 w 114297"/>
                      <a:gd name="connsiteY13" fmla="*/ 49290 h 4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7" h="49290">
                        <a:moveTo>
                          <a:pt x="2227" y="49290"/>
                        </a:moveTo>
                        <a:cubicBezTo>
                          <a:pt x="5676" y="46627"/>
                          <a:pt x="9823" y="44226"/>
                          <a:pt x="14582" y="42217"/>
                        </a:cubicBezTo>
                        <a:cubicBezTo>
                          <a:pt x="19297" y="40166"/>
                          <a:pt x="24667" y="38594"/>
                          <a:pt x="30299" y="37197"/>
                        </a:cubicBezTo>
                        <a:cubicBezTo>
                          <a:pt x="35931" y="35800"/>
                          <a:pt x="41825" y="34621"/>
                          <a:pt x="47631" y="33268"/>
                        </a:cubicBezTo>
                        <a:cubicBezTo>
                          <a:pt x="50513" y="32613"/>
                          <a:pt x="53394" y="31914"/>
                          <a:pt x="56188" y="31172"/>
                        </a:cubicBezTo>
                        <a:cubicBezTo>
                          <a:pt x="58939" y="30386"/>
                          <a:pt x="61689" y="29600"/>
                          <a:pt x="64265" y="28683"/>
                        </a:cubicBezTo>
                        <a:cubicBezTo>
                          <a:pt x="74699" y="25103"/>
                          <a:pt x="83649" y="20607"/>
                          <a:pt x="91726" y="15630"/>
                        </a:cubicBezTo>
                        <a:cubicBezTo>
                          <a:pt x="99803" y="10696"/>
                          <a:pt x="107050" y="5326"/>
                          <a:pt x="114297" y="0"/>
                        </a:cubicBezTo>
                        <a:cubicBezTo>
                          <a:pt x="106875" y="5283"/>
                          <a:pt x="99453" y="10522"/>
                          <a:pt x="91202" y="15368"/>
                        </a:cubicBezTo>
                        <a:cubicBezTo>
                          <a:pt x="82994" y="20214"/>
                          <a:pt x="73870" y="24623"/>
                          <a:pt x="63392" y="28029"/>
                        </a:cubicBezTo>
                        <a:cubicBezTo>
                          <a:pt x="53045" y="31565"/>
                          <a:pt x="40733" y="33486"/>
                          <a:pt x="29164" y="36193"/>
                        </a:cubicBezTo>
                        <a:cubicBezTo>
                          <a:pt x="23401" y="37546"/>
                          <a:pt x="17856" y="39118"/>
                          <a:pt x="12923" y="41170"/>
                        </a:cubicBezTo>
                        <a:cubicBezTo>
                          <a:pt x="7990" y="43178"/>
                          <a:pt x="3667" y="45579"/>
                          <a:pt x="0" y="48286"/>
                        </a:cubicBezTo>
                        <a:lnTo>
                          <a:pt x="2227" y="49290"/>
                        </a:lnTo>
                        <a:close/>
                      </a:path>
                    </a:pathLst>
                  </a:custGeom>
                  <a:solidFill>
                    <a:srgbClr val="A0BDAB"/>
                  </a:solidFill>
                  <a:ln w="4365" cap="flat">
                    <a:noFill/>
                    <a:prstDash val="solid"/>
                    <a:miter/>
                  </a:ln>
                </p:spPr>
                <p:txBody>
                  <a:bodyPr rtlCol="0" anchor="ctr"/>
                  <a:lstStyle/>
                  <a:p>
                    <a:endParaRPr lang="th-TH"/>
                  </a:p>
                </p:txBody>
              </p:sp>
              <p:sp>
                <p:nvSpPr>
                  <p:cNvPr id="498" name="Freeform: Shape 497">
                    <a:extLst>
                      <a:ext uri="{FF2B5EF4-FFF2-40B4-BE49-F238E27FC236}">
                        <a16:creationId xmlns:a16="http://schemas.microsoft.com/office/drawing/2014/main" id="{BD199CFF-3676-44E8-A037-F7E46A30B0B7}"/>
                      </a:ext>
                    </a:extLst>
                  </p:cNvPr>
                  <p:cNvSpPr/>
                  <p:nvPr/>
                </p:nvSpPr>
                <p:spPr>
                  <a:xfrm>
                    <a:off x="2997830" y="3625494"/>
                    <a:ext cx="71730" cy="25453"/>
                  </a:xfrm>
                  <a:custGeom>
                    <a:avLst/>
                    <a:gdLst>
                      <a:gd name="connsiteX0" fmla="*/ 0 w 71730"/>
                      <a:gd name="connsiteY0" fmla="*/ 23663 h 25453"/>
                      <a:gd name="connsiteX1" fmla="*/ 9212 w 71730"/>
                      <a:gd name="connsiteY1" fmla="*/ 25409 h 25453"/>
                      <a:gd name="connsiteX2" fmla="*/ 15237 w 71730"/>
                      <a:gd name="connsiteY2" fmla="*/ 25103 h 25453"/>
                      <a:gd name="connsiteX3" fmla="*/ 24929 w 71730"/>
                      <a:gd name="connsiteY3" fmla="*/ 22484 h 25453"/>
                      <a:gd name="connsiteX4" fmla="*/ 41781 w 71730"/>
                      <a:gd name="connsiteY4" fmla="*/ 15717 h 25453"/>
                      <a:gd name="connsiteX5" fmla="*/ 71730 w 71730"/>
                      <a:gd name="connsiteY5" fmla="*/ 0 h 25453"/>
                      <a:gd name="connsiteX6" fmla="*/ 40820 w 71730"/>
                      <a:gd name="connsiteY6" fmla="*/ 15106 h 25453"/>
                      <a:gd name="connsiteX7" fmla="*/ 23575 w 71730"/>
                      <a:gd name="connsiteY7" fmla="*/ 21524 h 25453"/>
                      <a:gd name="connsiteX8" fmla="*/ 14145 w 71730"/>
                      <a:gd name="connsiteY8" fmla="*/ 23881 h 25453"/>
                      <a:gd name="connsiteX9" fmla="*/ 2096 w 71730"/>
                      <a:gd name="connsiteY9" fmla="*/ 22746 h 25453"/>
                      <a:gd name="connsiteX10" fmla="*/ 0 w 71730"/>
                      <a:gd name="connsiteY10" fmla="*/ 23663 h 2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730" h="25453">
                        <a:moveTo>
                          <a:pt x="0" y="23663"/>
                        </a:moveTo>
                        <a:cubicBezTo>
                          <a:pt x="2139" y="24361"/>
                          <a:pt x="7073" y="25322"/>
                          <a:pt x="9212" y="25409"/>
                        </a:cubicBezTo>
                        <a:cubicBezTo>
                          <a:pt x="11395" y="25540"/>
                          <a:pt x="13403" y="25365"/>
                          <a:pt x="15237" y="25103"/>
                        </a:cubicBezTo>
                        <a:cubicBezTo>
                          <a:pt x="18948" y="24536"/>
                          <a:pt x="22047" y="23532"/>
                          <a:pt x="24929" y="22484"/>
                        </a:cubicBezTo>
                        <a:cubicBezTo>
                          <a:pt x="30735" y="20345"/>
                          <a:pt x="36367" y="18118"/>
                          <a:pt x="41781" y="15717"/>
                        </a:cubicBezTo>
                        <a:cubicBezTo>
                          <a:pt x="52608" y="10958"/>
                          <a:pt x="62606" y="5676"/>
                          <a:pt x="71730" y="0"/>
                        </a:cubicBezTo>
                        <a:cubicBezTo>
                          <a:pt x="62257" y="5501"/>
                          <a:pt x="51953" y="10565"/>
                          <a:pt x="40820" y="15106"/>
                        </a:cubicBezTo>
                        <a:cubicBezTo>
                          <a:pt x="35276" y="17376"/>
                          <a:pt x="29513" y="19515"/>
                          <a:pt x="23575" y="21524"/>
                        </a:cubicBezTo>
                        <a:cubicBezTo>
                          <a:pt x="20650" y="22528"/>
                          <a:pt x="17594" y="23444"/>
                          <a:pt x="14145" y="23881"/>
                        </a:cubicBezTo>
                        <a:cubicBezTo>
                          <a:pt x="10740" y="24318"/>
                          <a:pt x="5545" y="23925"/>
                          <a:pt x="2096" y="22746"/>
                        </a:cubicBezTo>
                        <a:lnTo>
                          <a:pt x="0" y="23663"/>
                        </a:lnTo>
                        <a:close/>
                      </a:path>
                    </a:pathLst>
                  </a:custGeom>
                  <a:solidFill>
                    <a:srgbClr val="A0BDAB"/>
                  </a:solidFill>
                  <a:ln w="4365" cap="flat">
                    <a:noFill/>
                    <a:prstDash val="solid"/>
                    <a:miter/>
                  </a:ln>
                </p:spPr>
                <p:txBody>
                  <a:bodyPr rtlCol="0" anchor="ctr"/>
                  <a:lstStyle/>
                  <a:p>
                    <a:endParaRPr lang="th-TH"/>
                  </a:p>
                </p:txBody>
              </p:sp>
              <p:sp>
                <p:nvSpPr>
                  <p:cNvPr id="499" name="Freeform: Shape 498">
                    <a:extLst>
                      <a:ext uri="{FF2B5EF4-FFF2-40B4-BE49-F238E27FC236}">
                        <a16:creationId xmlns:a16="http://schemas.microsoft.com/office/drawing/2014/main" id="{6E2B540D-2829-4292-A717-331BE7EC0724}"/>
                      </a:ext>
                    </a:extLst>
                  </p:cNvPr>
                  <p:cNvSpPr/>
                  <p:nvPr/>
                </p:nvSpPr>
                <p:spPr>
                  <a:xfrm>
                    <a:off x="2790541" y="3847321"/>
                    <a:ext cx="77274" cy="110105"/>
                  </a:xfrm>
                  <a:custGeom>
                    <a:avLst/>
                    <a:gdLst>
                      <a:gd name="connsiteX0" fmla="*/ 77275 w 77274"/>
                      <a:gd name="connsiteY0" fmla="*/ 109320 h 110105"/>
                      <a:gd name="connsiteX1" fmla="*/ 61864 w 77274"/>
                      <a:gd name="connsiteY1" fmla="*/ 96703 h 110105"/>
                      <a:gd name="connsiteX2" fmla="*/ 51167 w 77274"/>
                      <a:gd name="connsiteY2" fmla="*/ 83038 h 110105"/>
                      <a:gd name="connsiteX3" fmla="*/ 31740 w 77274"/>
                      <a:gd name="connsiteY3" fmla="*/ 55359 h 110105"/>
                      <a:gd name="connsiteX4" fmla="*/ 12355 w 77274"/>
                      <a:gd name="connsiteY4" fmla="*/ 27679 h 110105"/>
                      <a:gd name="connsiteX5" fmla="*/ 4104 w 77274"/>
                      <a:gd name="connsiteY5" fmla="*/ 13796 h 110105"/>
                      <a:gd name="connsiteX6" fmla="*/ 0 w 77274"/>
                      <a:gd name="connsiteY6" fmla="*/ 0 h 110105"/>
                      <a:gd name="connsiteX7" fmla="*/ 3798 w 77274"/>
                      <a:gd name="connsiteY7" fmla="*/ 13796 h 110105"/>
                      <a:gd name="connsiteX8" fmla="*/ 11744 w 77274"/>
                      <a:gd name="connsiteY8" fmla="*/ 27723 h 110105"/>
                      <a:gd name="connsiteX9" fmla="*/ 30517 w 77274"/>
                      <a:gd name="connsiteY9" fmla="*/ 55446 h 110105"/>
                      <a:gd name="connsiteX10" fmla="*/ 49334 w 77274"/>
                      <a:gd name="connsiteY10" fmla="*/ 83169 h 110105"/>
                      <a:gd name="connsiteX11" fmla="*/ 59855 w 77274"/>
                      <a:gd name="connsiteY11" fmla="*/ 97008 h 110105"/>
                      <a:gd name="connsiteX12" fmla="*/ 75529 w 77274"/>
                      <a:gd name="connsiteY12" fmla="*/ 110106 h 110105"/>
                      <a:gd name="connsiteX13" fmla="*/ 77275 w 77274"/>
                      <a:gd name="connsiteY13" fmla="*/ 109320 h 110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274" h="110105">
                        <a:moveTo>
                          <a:pt x="77275" y="109320"/>
                        </a:moveTo>
                        <a:cubicBezTo>
                          <a:pt x="70988" y="105522"/>
                          <a:pt x="65968" y="101156"/>
                          <a:pt x="61864" y="96703"/>
                        </a:cubicBezTo>
                        <a:cubicBezTo>
                          <a:pt x="57716" y="92250"/>
                          <a:pt x="54398" y="87622"/>
                          <a:pt x="51167" y="83038"/>
                        </a:cubicBezTo>
                        <a:lnTo>
                          <a:pt x="31740" y="55359"/>
                        </a:lnTo>
                        <a:cubicBezTo>
                          <a:pt x="25278" y="46147"/>
                          <a:pt x="18729" y="36891"/>
                          <a:pt x="12355" y="27679"/>
                        </a:cubicBezTo>
                        <a:cubicBezTo>
                          <a:pt x="9256" y="23051"/>
                          <a:pt x="6330" y="18424"/>
                          <a:pt x="4104" y="13796"/>
                        </a:cubicBezTo>
                        <a:cubicBezTo>
                          <a:pt x="1834" y="9168"/>
                          <a:pt x="349" y="4540"/>
                          <a:pt x="0" y="0"/>
                        </a:cubicBezTo>
                        <a:cubicBezTo>
                          <a:pt x="262" y="4497"/>
                          <a:pt x="1659" y="9125"/>
                          <a:pt x="3798" y="13796"/>
                        </a:cubicBezTo>
                        <a:cubicBezTo>
                          <a:pt x="5894" y="18424"/>
                          <a:pt x="8732" y="23095"/>
                          <a:pt x="11744" y="27723"/>
                        </a:cubicBezTo>
                        <a:cubicBezTo>
                          <a:pt x="17900" y="36978"/>
                          <a:pt x="24274" y="46190"/>
                          <a:pt x="30517" y="55446"/>
                        </a:cubicBezTo>
                        <a:lnTo>
                          <a:pt x="49334" y="83169"/>
                        </a:lnTo>
                        <a:cubicBezTo>
                          <a:pt x="52477" y="87797"/>
                          <a:pt x="55752" y="92424"/>
                          <a:pt x="59855" y="97008"/>
                        </a:cubicBezTo>
                        <a:cubicBezTo>
                          <a:pt x="63959" y="101593"/>
                          <a:pt x="69024" y="106089"/>
                          <a:pt x="75529" y="110106"/>
                        </a:cubicBezTo>
                        <a:lnTo>
                          <a:pt x="77275" y="109320"/>
                        </a:lnTo>
                        <a:close/>
                      </a:path>
                    </a:pathLst>
                  </a:custGeom>
                  <a:solidFill>
                    <a:srgbClr val="A0BDAB"/>
                  </a:solidFill>
                  <a:ln w="4365" cap="flat">
                    <a:noFill/>
                    <a:prstDash val="solid"/>
                    <a:miter/>
                  </a:ln>
                </p:spPr>
                <p:txBody>
                  <a:bodyPr rtlCol="0" anchor="ctr"/>
                  <a:lstStyle/>
                  <a:p>
                    <a:endParaRPr lang="th-TH"/>
                  </a:p>
                </p:txBody>
              </p:sp>
              <p:sp>
                <p:nvSpPr>
                  <p:cNvPr id="500" name="Freeform: Shape 499">
                    <a:extLst>
                      <a:ext uri="{FF2B5EF4-FFF2-40B4-BE49-F238E27FC236}">
                        <a16:creationId xmlns:a16="http://schemas.microsoft.com/office/drawing/2014/main" id="{6FAE4B56-97E7-45F7-9A80-CFB7D4B53AF4}"/>
                      </a:ext>
                    </a:extLst>
                  </p:cNvPr>
                  <p:cNvSpPr/>
                  <p:nvPr/>
                </p:nvSpPr>
                <p:spPr>
                  <a:xfrm>
                    <a:off x="2805559" y="3760092"/>
                    <a:ext cx="100457" cy="141583"/>
                  </a:xfrm>
                  <a:custGeom>
                    <a:avLst/>
                    <a:gdLst>
                      <a:gd name="connsiteX0" fmla="*/ 100457 w 100457"/>
                      <a:gd name="connsiteY0" fmla="*/ 141147 h 141583"/>
                      <a:gd name="connsiteX1" fmla="*/ 65094 w 100457"/>
                      <a:gd name="connsiteY1" fmla="*/ 106919 h 141583"/>
                      <a:gd name="connsiteX2" fmla="*/ 51167 w 100457"/>
                      <a:gd name="connsiteY2" fmla="*/ 89325 h 141583"/>
                      <a:gd name="connsiteX3" fmla="*/ 41912 w 100457"/>
                      <a:gd name="connsiteY3" fmla="*/ 71512 h 141583"/>
                      <a:gd name="connsiteX4" fmla="*/ 38376 w 100457"/>
                      <a:gd name="connsiteY4" fmla="*/ 62562 h 141583"/>
                      <a:gd name="connsiteX5" fmla="*/ 34053 w 100457"/>
                      <a:gd name="connsiteY5" fmla="*/ 53612 h 141583"/>
                      <a:gd name="connsiteX6" fmla="*/ 23095 w 100457"/>
                      <a:gd name="connsiteY6" fmla="*/ 35712 h 141583"/>
                      <a:gd name="connsiteX7" fmla="*/ 0 w 100457"/>
                      <a:gd name="connsiteY7" fmla="*/ 0 h 141583"/>
                      <a:gd name="connsiteX8" fmla="*/ 22484 w 100457"/>
                      <a:gd name="connsiteY8" fmla="*/ 35712 h 141583"/>
                      <a:gd name="connsiteX9" fmla="*/ 33137 w 100457"/>
                      <a:gd name="connsiteY9" fmla="*/ 53569 h 141583"/>
                      <a:gd name="connsiteX10" fmla="*/ 37284 w 100457"/>
                      <a:gd name="connsiteY10" fmla="*/ 62519 h 141583"/>
                      <a:gd name="connsiteX11" fmla="*/ 40646 w 100457"/>
                      <a:gd name="connsiteY11" fmla="*/ 71425 h 141583"/>
                      <a:gd name="connsiteX12" fmla="*/ 49639 w 100457"/>
                      <a:gd name="connsiteY12" fmla="*/ 89368 h 141583"/>
                      <a:gd name="connsiteX13" fmla="*/ 63348 w 100457"/>
                      <a:gd name="connsiteY13" fmla="*/ 107137 h 141583"/>
                      <a:gd name="connsiteX14" fmla="*/ 98275 w 100457"/>
                      <a:gd name="connsiteY14" fmla="*/ 141583 h 141583"/>
                      <a:gd name="connsiteX15" fmla="*/ 100457 w 100457"/>
                      <a:gd name="connsiteY15" fmla="*/ 141147 h 14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457" h="141583">
                        <a:moveTo>
                          <a:pt x="100457" y="141147"/>
                        </a:moveTo>
                        <a:cubicBezTo>
                          <a:pt x="88015" y="129839"/>
                          <a:pt x="75616" y="118532"/>
                          <a:pt x="65094" y="106919"/>
                        </a:cubicBezTo>
                        <a:cubicBezTo>
                          <a:pt x="59855" y="101112"/>
                          <a:pt x="55097" y="95218"/>
                          <a:pt x="51167" y="89325"/>
                        </a:cubicBezTo>
                        <a:cubicBezTo>
                          <a:pt x="47238" y="83387"/>
                          <a:pt x="44182" y="77450"/>
                          <a:pt x="41912" y="71512"/>
                        </a:cubicBezTo>
                        <a:cubicBezTo>
                          <a:pt x="40733" y="68543"/>
                          <a:pt x="39642" y="65575"/>
                          <a:pt x="38376" y="62562"/>
                        </a:cubicBezTo>
                        <a:cubicBezTo>
                          <a:pt x="37153" y="59593"/>
                          <a:pt x="35669" y="56581"/>
                          <a:pt x="34053" y="53612"/>
                        </a:cubicBezTo>
                        <a:cubicBezTo>
                          <a:pt x="30823" y="47631"/>
                          <a:pt x="26937" y="41694"/>
                          <a:pt x="23095" y="35712"/>
                        </a:cubicBezTo>
                        <a:lnTo>
                          <a:pt x="0" y="0"/>
                        </a:lnTo>
                        <a:lnTo>
                          <a:pt x="22484" y="35712"/>
                        </a:lnTo>
                        <a:cubicBezTo>
                          <a:pt x="26239" y="41650"/>
                          <a:pt x="29993" y="47631"/>
                          <a:pt x="33137" y="53569"/>
                        </a:cubicBezTo>
                        <a:cubicBezTo>
                          <a:pt x="34708" y="56537"/>
                          <a:pt x="36105" y="59506"/>
                          <a:pt x="37284" y="62519"/>
                        </a:cubicBezTo>
                        <a:cubicBezTo>
                          <a:pt x="38463" y="65487"/>
                          <a:pt x="39511" y="68456"/>
                          <a:pt x="40646" y="71425"/>
                        </a:cubicBezTo>
                        <a:cubicBezTo>
                          <a:pt x="42785" y="77362"/>
                          <a:pt x="45797" y="83387"/>
                          <a:pt x="49639" y="89368"/>
                        </a:cubicBezTo>
                        <a:cubicBezTo>
                          <a:pt x="53481" y="95349"/>
                          <a:pt x="58153" y="101287"/>
                          <a:pt x="63348" y="107137"/>
                        </a:cubicBezTo>
                        <a:cubicBezTo>
                          <a:pt x="73739" y="118837"/>
                          <a:pt x="86007" y="130276"/>
                          <a:pt x="98275" y="141583"/>
                        </a:cubicBezTo>
                        <a:lnTo>
                          <a:pt x="100457" y="141147"/>
                        </a:lnTo>
                        <a:close/>
                      </a:path>
                    </a:pathLst>
                  </a:custGeom>
                  <a:solidFill>
                    <a:srgbClr val="A0BDAB"/>
                  </a:solidFill>
                  <a:ln w="4365" cap="flat">
                    <a:noFill/>
                    <a:prstDash val="solid"/>
                    <a:miter/>
                  </a:ln>
                </p:spPr>
                <p:txBody>
                  <a:bodyPr rtlCol="0" anchor="ctr"/>
                  <a:lstStyle/>
                  <a:p>
                    <a:endParaRPr lang="th-TH"/>
                  </a:p>
                </p:txBody>
              </p:sp>
              <p:sp>
                <p:nvSpPr>
                  <p:cNvPr id="501" name="Freeform: Shape 500">
                    <a:extLst>
                      <a:ext uri="{FF2B5EF4-FFF2-40B4-BE49-F238E27FC236}">
                        <a16:creationId xmlns:a16="http://schemas.microsoft.com/office/drawing/2014/main" id="{82F54CBC-0EFD-45F9-9AA9-DB211107D144}"/>
                      </a:ext>
                    </a:extLst>
                  </p:cNvPr>
                  <p:cNvSpPr/>
                  <p:nvPr/>
                </p:nvSpPr>
                <p:spPr>
                  <a:xfrm>
                    <a:off x="2835290" y="3704515"/>
                    <a:ext cx="106744" cy="125822"/>
                  </a:xfrm>
                  <a:custGeom>
                    <a:avLst/>
                    <a:gdLst>
                      <a:gd name="connsiteX0" fmla="*/ 106744 w 106744"/>
                      <a:gd name="connsiteY0" fmla="*/ 125081 h 125822"/>
                      <a:gd name="connsiteX1" fmla="*/ 87447 w 106744"/>
                      <a:gd name="connsiteY1" fmla="*/ 110630 h 125822"/>
                      <a:gd name="connsiteX2" fmla="*/ 83081 w 106744"/>
                      <a:gd name="connsiteY2" fmla="*/ 106875 h 125822"/>
                      <a:gd name="connsiteX3" fmla="*/ 78847 w 106744"/>
                      <a:gd name="connsiteY3" fmla="*/ 103077 h 125822"/>
                      <a:gd name="connsiteX4" fmla="*/ 74786 w 106744"/>
                      <a:gd name="connsiteY4" fmla="*/ 99279 h 125822"/>
                      <a:gd name="connsiteX5" fmla="*/ 70901 w 106744"/>
                      <a:gd name="connsiteY5" fmla="*/ 95437 h 125822"/>
                      <a:gd name="connsiteX6" fmla="*/ 56668 w 106744"/>
                      <a:gd name="connsiteY6" fmla="*/ 79807 h 125822"/>
                      <a:gd name="connsiteX7" fmla="*/ 50207 w 106744"/>
                      <a:gd name="connsiteY7" fmla="*/ 71905 h 125822"/>
                      <a:gd name="connsiteX8" fmla="*/ 44138 w 106744"/>
                      <a:gd name="connsiteY8" fmla="*/ 63959 h 125822"/>
                      <a:gd name="connsiteX9" fmla="*/ 21786 w 106744"/>
                      <a:gd name="connsiteY9" fmla="*/ 32001 h 125822"/>
                      <a:gd name="connsiteX10" fmla="*/ 0 w 106744"/>
                      <a:gd name="connsiteY10" fmla="*/ 0 h 125822"/>
                      <a:gd name="connsiteX11" fmla="*/ 21174 w 106744"/>
                      <a:gd name="connsiteY11" fmla="*/ 32045 h 125822"/>
                      <a:gd name="connsiteX12" fmla="*/ 42916 w 106744"/>
                      <a:gd name="connsiteY12" fmla="*/ 64046 h 125822"/>
                      <a:gd name="connsiteX13" fmla="*/ 48853 w 106744"/>
                      <a:gd name="connsiteY13" fmla="*/ 72036 h 125822"/>
                      <a:gd name="connsiteX14" fmla="*/ 55184 w 106744"/>
                      <a:gd name="connsiteY14" fmla="*/ 79982 h 125822"/>
                      <a:gd name="connsiteX15" fmla="*/ 69198 w 106744"/>
                      <a:gd name="connsiteY15" fmla="*/ 95742 h 125822"/>
                      <a:gd name="connsiteX16" fmla="*/ 73040 w 106744"/>
                      <a:gd name="connsiteY16" fmla="*/ 99628 h 125822"/>
                      <a:gd name="connsiteX17" fmla="*/ 77100 w 106744"/>
                      <a:gd name="connsiteY17" fmla="*/ 103470 h 125822"/>
                      <a:gd name="connsiteX18" fmla="*/ 81292 w 106744"/>
                      <a:gd name="connsiteY18" fmla="*/ 107312 h 125822"/>
                      <a:gd name="connsiteX19" fmla="*/ 85614 w 106744"/>
                      <a:gd name="connsiteY19" fmla="*/ 111110 h 125822"/>
                      <a:gd name="connsiteX20" fmla="*/ 104867 w 106744"/>
                      <a:gd name="connsiteY20" fmla="*/ 125823 h 125822"/>
                      <a:gd name="connsiteX21" fmla="*/ 106744 w 106744"/>
                      <a:gd name="connsiteY21" fmla="*/ 125081 h 12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6744" h="125822">
                        <a:moveTo>
                          <a:pt x="106744" y="125081"/>
                        </a:moveTo>
                        <a:cubicBezTo>
                          <a:pt x="99934" y="120409"/>
                          <a:pt x="93429" y="115607"/>
                          <a:pt x="87447" y="110630"/>
                        </a:cubicBezTo>
                        <a:cubicBezTo>
                          <a:pt x="85919" y="109407"/>
                          <a:pt x="84566" y="108141"/>
                          <a:pt x="83081" y="106875"/>
                        </a:cubicBezTo>
                        <a:cubicBezTo>
                          <a:pt x="81641" y="105609"/>
                          <a:pt x="80200" y="104387"/>
                          <a:pt x="78847" y="103077"/>
                        </a:cubicBezTo>
                        <a:lnTo>
                          <a:pt x="74786" y="99279"/>
                        </a:lnTo>
                        <a:lnTo>
                          <a:pt x="70901" y="95437"/>
                        </a:lnTo>
                        <a:cubicBezTo>
                          <a:pt x="65837" y="90285"/>
                          <a:pt x="61078" y="85090"/>
                          <a:pt x="56668" y="79807"/>
                        </a:cubicBezTo>
                        <a:cubicBezTo>
                          <a:pt x="54398" y="77188"/>
                          <a:pt x="52346" y="74524"/>
                          <a:pt x="50207" y="71905"/>
                        </a:cubicBezTo>
                        <a:cubicBezTo>
                          <a:pt x="48199" y="69242"/>
                          <a:pt x="46103" y="66622"/>
                          <a:pt x="44138" y="63959"/>
                        </a:cubicBezTo>
                        <a:cubicBezTo>
                          <a:pt x="36236" y="53350"/>
                          <a:pt x="29076" y="42654"/>
                          <a:pt x="21786" y="32001"/>
                        </a:cubicBezTo>
                        <a:lnTo>
                          <a:pt x="0" y="0"/>
                        </a:lnTo>
                        <a:lnTo>
                          <a:pt x="21174" y="32045"/>
                        </a:lnTo>
                        <a:cubicBezTo>
                          <a:pt x="28247" y="42741"/>
                          <a:pt x="35188" y="53394"/>
                          <a:pt x="42916" y="64046"/>
                        </a:cubicBezTo>
                        <a:cubicBezTo>
                          <a:pt x="44793" y="66710"/>
                          <a:pt x="46845" y="69373"/>
                          <a:pt x="48853" y="72036"/>
                        </a:cubicBezTo>
                        <a:cubicBezTo>
                          <a:pt x="50949" y="74699"/>
                          <a:pt x="52957" y="77362"/>
                          <a:pt x="55184" y="79982"/>
                        </a:cubicBezTo>
                        <a:cubicBezTo>
                          <a:pt x="59463" y="85264"/>
                          <a:pt x="64178" y="90503"/>
                          <a:pt x="69198" y="95742"/>
                        </a:cubicBezTo>
                        <a:lnTo>
                          <a:pt x="73040" y="99628"/>
                        </a:lnTo>
                        <a:lnTo>
                          <a:pt x="77100" y="103470"/>
                        </a:lnTo>
                        <a:cubicBezTo>
                          <a:pt x="78410" y="104780"/>
                          <a:pt x="79851" y="106046"/>
                          <a:pt x="81292" y="107312"/>
                        </a:cubicBezTo>
                        <a:cubicBezTo>
                          <a:pt x="82732" y="108578"/>
                          <a:pt x="84086" y="109844"/>
                          <a:pt x="85614" y="111110"/>
                        </a:cubicBezTo>
                        <a:cubicBezTo>
                          <a:pt x="91508" y="116131"/>
                          <a:pt x="98013" y="121020"/>
                          <a:pt x="104867" y="125823"/>
                        </a:cubicBezTo>
                        <a:lnTo>
                          <a:pt x="106744" y="125081"/>
                        </a:lnTo>
                        <a:close/>
                      </a:path>
                    </a:pathLst>
                  </a:custGeom>
                  <a:solidFill>
                    <a:srgbClr val="A0BDAB"/>
                  </a:solidFill>
                  <a:ln w="4365" cap="flat">
                    <a:noFill/>
                    <a:prstDash val="solid"/>
                    <a:miter/>
                  </a:ln>
                </p:spPr>
                <p:txBody>
                  <a:bodyPr rtlCol="0" anchor="ctr"/>
                  <a:lstStyle/>
                  <a:p>
                    <a:endParaRPr lang="th-TH"/>
                  </a:p>
                </p:txBody>
              </p:sp>
              <p:sp>
                <p:nvSpPr>
                  <p:cNvPr id="502" name="Freeform: Shape 501">
                    <a:extLst>
                      <a:ext uri="{FF2B5EF4-FFF2-40B4-BE49-F238E27FC236}">
                        <a16:creationId xmlns:a16="http://schemas.microsoft.com/office/drawing/2014/main" id="{2882E06F-F87C-4F0D-93CA-4184411B66D9}"/>
                      </a:ext>
                    </a:extLst>
                  </p:cNvPr>
                  <p:cNvSpPr/>
                  <p:nvPr/>
                </p:nvSpPr>
                <p:spPr>
                  <a:xfrm>
                    <a:off x="2864760" y="3660421"/>
                    <a:ext cx="96790" cy="121980"/>
                  </a:xfrm>
                  <a:custGeom>
                    <a:avLst/>
                    <a:gdLst>
                      <a:gd name="connsiteX0" fmla="*/ 96790 w 96790"/>
                      <a:gd name="connsiteY0" fmla="*/ 121632 h 121980"/>
                      <a:gd name="connsiteX1" fmla="*/ 71163 w 96790"/>
                      <a:gd name="connsiteY1" fmla="*/ 91420 h 121980"/>
                      <a:gd name="connsiteX2" fmla="*/ 47369 w 96790"/>
                      <a:gd name="connsiteY2" fmla="*/ 60947 h 121980"/>
                      <a:gd name="connsiteX3" fmla="*/ 0 w 96790"/>
                      <a:gd name="connsiteY3" fmla="*/ 0 h 121980"/>
                      <a:gd name="connsiteX4" fmla="*/ 46190 w 96790"/>
                      <a:gd name="connsiteY4" fmla="*/ 61078 h 121980"/>
                      <a:gd name="connsiteX5" fmla="*/ 69373 w 96790"/>
                      <a:gd name="connsiteY5" fmla="*/ 91595 h 121980"/>
                      <a:gd name="connsiteX6" fmla="*/ 94520 w 96790"/>
                      <a:gd name="connsiteY6" fmla="*/ 121981 h 121980"/>
                      <a:gd name="connsiteX7" fmla="*/ 96790 w 96790"/>
                      <a:gd name="connsiteY7" fmla="*/ 121632 h 12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90" h="121980">
                        <a:moveTo>
                          <a:pt x="96790" y="121632"/>
                        </a:moveTo>
                        <a:cubicBezTo>
                          <a:pt x="87578" y="111634"/>
                          <a:pt x="79196" y="101549"/>
                          <a:pt x="71163" y="91420"/>
                        </a:cubicBezTo>
                        <a:cubicBezTo>
                          <a:pt x="63130" y="81292"/>
                          <a:pt x="55315" y="71119"/>
                          <a:pt x="47369" y="60947"/>
                        </a:cubicBezTo>
                        <a:lnTo>
                          <a:pt x="0" y="0"/>
                        </a:lnTo>
                        <a:lnTo>
                          <a:pt x="46190" y="61078"/>
                        </a:lnTo>
                        <a:cubicBezTo>
                          <a:pt x="53918" y="71250"/>
                          <a:pt x="61514" y="81422"/>
                          <a:pt x="69373" y="91595"/>
                        </a:cubicBezTo>
                        <a:cubicBezTo>
                          <a:pt x="77231" y="101767"/>
                          <a:pt x="85483" y="111896"/>
                          <a:pt x="94520" y="121981"/>
                        </a:cubicBezTo>
                        <a:lnTo>
                          <a:pt x="96790" y="121632"/>
                        </a:lnTo>
                        <a:close/>
                      </a:path>
                    </a:pathLst>
                  </a:custGeom>
                  <a:solidFill>
                    <a:srgbClr val="A0BDAB"/>
                  </a:solidFill>
                  <a:ln w="4365" cap="flat">
                    <a:noFill/>
                    <a:prstDash val="solid"/>
                    <a:miter/>
                  </a:ln>
                </p:spPr>
                <p:txBody>
                  <a:bodyPr rtlCol="0" anchor="ctr"/>
                  <a:lstStyle/>
                  <a:p>
                    <a:endParaRPr lang="th-TH"/>
                  </a:p>
                </p:txBody>
              </p:sp>
              <p:sp>
                <p:nvSpPr>
                  <p:cNvPr id="503" name="Freeform: Shape 502">
                    <a:extLst>
                      <a:ext uri="{FF2B5EF4-FFF2-40B4-BE49-F238E27FC236}">
                        <a16:creationId xmlns:a16="http://schemas.microsoft.com/office/drawing/2014/main" id="{DDAFB13F-A47A-4B8C-ACCC-6D40F6B5C416}"/>
                      </a:ext>
                    </a:extLst>
                  </p:cNvPr>
                  <p:cNvSpPr/>
                  <p:nvPr/>
                </p:nvSpPr>
                <p:spPr>
                  <a:xfrm>
                    <a:off x="2893836" y="3626149"/>
                    <a:ext cx="83910" cy="95349"/>
                  </a:xfrm>
                  <a:custGeom>
                    <a:avLst/>
                    <a:gdLst>
                      <a:gd name="connsiteX0" fmla="*/ 83911 w 83910"/>
                      <a:gd name="connsiteY0" fmla="*/ 94913 h 95349"/>
                      <a:gd name="connsiteX1" fmla="*/ 0 w 83910"/>
                      <a:gd name="connsiteY1" fmla="*/ 0 h 95349"/>
                      <a:gd name="connsiteX2" fmla="*/ 81815 w 83910"/>
                      <a:gd name="connsiteY2" fmla="*/ 95349 h 95349"/>
                      <a:gd name="connsiteX3" fmla="*/ 83911 w 83910"/>
                      <a:gd name="connsiteY3" fmla="*/ 94913 h 95349"/>
                    </a:gdLst>
                    <a:ahLst/>
                    <a:cxnLst>
                      <a:cxn ang="0">
                        <a:pos x="connsiteX0" y="connsiteY0"/>
                      </a:cxn>
                      <a:cxn ang="0">
                        <a:pos x="connsiteX1" y="connsiteY1"/>
                      </a:cxn>
                      <a:cxn ang="0">
                        <a:pos x="connsiteX2" y="connsiteY2"/>
                      </a:cxn>
                      <a:cxn ang="0">
                        <a:pos x="connsiteX3" y="connsiteY3"/>
                      </a:cxn>
                    </a:cxnLst>
                    <a:rect l="l" t="t" r="r" b="b"/>
                    <a:pathLst>
                      <a:path w="83910" h="95349">
                        <a:moveTo>
                          <a:pt x="83911" y="94913"/>
                        </a:moveTo>
                        <a:cubicBezTo>
                          <a:pt x="49115" y="64396"/>
                          <a:pt x="20781" y="32394"/>
                          <a:pt x="0" y="0"/>
                        </a:cubicBezTo>
                        <a:cubicBezTo>
                          <a:pt x="19996" y="32438"/>
                          <a:pt x="47587" y="64614"/>
                          <a:pt x="81815" y="95349"/>
                        </a:cubicBezTo>
                        <a:lnTo>
                          <a:pt x="83911" y="94913"/>
                        </a:lnTo>
                        <a:close/>
                      </a:path>
                    </a:pathLst>
                  </a:custGeom>
                  <a:solidFill>
                    <a:srgbClr val="A0BDAB"/>
                  </a:solidFill>
                  <a:ln w="4365" cap="flat">
                    <a:noFill/>
                    <a:prstDash val="solid"/>
                    <a:miter/>
                  </a:ln>
                </p:spPr>
                <p:txBody>
                  <a:bodyPr rtlCol="0" anchor="ctr"/>
                  <a:lstStyle/>
                  <a:p>
                    <a:endParaRPr lang="th-TH"/>
                  </a:p>
                </p:txBody>
              </p:sp>
              <p:sp>
                <p:nvSpPr>
                  <p:cNvPr id="504" name="Freeform: Shape 503">
                    <a:extLst>
                      <a:ext uri="{FF2B5EF4-FFF2-40B4-BE49-F238E27FC236}">
                        <a16:creationId xmlns:a16="http://schemas.microsoft.com/office/drawing/2014/main" id="{5E3FCD60-0222-4DFF-89E1-94762878B626}"/>
                      </a:ext>
                    </a:extLst>
                  </p:cNvPr>
                  <p:cNvSpPr/>
                  <p:nvPr/>
                </p:nvSpPr>
                <p:spPr>
                  <a:xfrm>
                    <a:off x="2944741" y="3583451"/>
                    <a:ext cx="48154" cy="73913"/>
                  </a:xfrm>
                  <a:custGeom>
                    <a:avLst/>
                    <a:gdLst>
                      <a:gd name="connsiteX0" fmla="*/ 48155 w 48154"/>
                      <a:gd name="connsiteY0" fmla="*/ 73477 h 73913"/>
                      <a:gd name="connsiteX1" fmla="*/ 0 w 48154"/>
                      <a:gd name="connsiteY1" fmla="*/ 0 h 73913"/>
                      <a:gd name="connsiteX2" fmla="*/ 46016 w 48154"/>
                      <a:gd name="connsiteY2" fmla="*/ 73913 h 73913"/>
                      <a:gd name="connsiteX3" fmla="*/ 48155 w 48154"/>
                      <a:gd name="connsiteY3" fmla="*/ 73477 h 73913"/>
                    </a:gdLst>
                    <a:ahLst/>
                    <a:cxnLst>
                      <a:cxn ang="0">
                        <a:pos x="connsiteX0" y="connsiteY0"/>
                      </a:cxn>
                      <a:cxn ang="0">
                        <a:pos x="connsiteX1" y="connsiteY1"/>
                      </a:cxn>
                      <a:cxn ang="0">
                        <a:pos x="connsiteX2" y="connsiteY2"/>
                      </a:cxn>
                      <a:cxn ang="0">
                        <a:pos x="connsiteX3" y="connsiteY3"/>
                      </a:cxn>
                    </a:cxnLst>
                    <a:rect l="l" t="t" r="r" b="b"/>
                    <a:pathLst>
                      <a:path w="48154" h="73913">
                        <a:moveTo>
                          <a:pt x="48155" y="73477"/>
                        </a:moveTo>
                        <a:cubicBezTo>
                          <a:pt x="22615" y="49945"/>
                          <a:pt x="5938" y="24580"/>
                          <a:pt x="0" y="0"/>
                        </a:cubicBezTo>
                        <a:cubicBezTo>
                          <a:pt x="5064" y="24492"/>
                          <a:pt x="20912" y="50032"/>
                          <a:pt x="46016" y="73913"/>
                        </a:cubicBezTo>
                        <a:lnTo>
                          <a:pt x="48155" y="73477"/>
                        </a:lnTo>
                        <a:close/>
                      </a:path>
                    </a:pathLst>
                  </a:custGeom>
                  <a:solidFill>
                    <a:srgbClr val="A0BDAB"/>
                  </a:solidFill>
                  <a:ln w="4365" cap="flat">
                    <a:noFill/>
                    <a:prstDash val="solid"/>
                    <a:miter/>
                  </a:ln>
                </p:spPr>
                <p:txBody>
                  <a:bodyPr rtlCol="0" anchor="ctr"/>
                  <a:lstStyle/>
                  <a:p>
                    <a:endParaRPr lang="th-TH"/>
                  </a:p>
                </p:txBody>
              </p:sp>
            </p:grpSp>
          </p:grpSp>
          <p:grpSp>
            <p:nvGrpSpPr>
              <p:cNvPr id="470" name="Graphic 2180">
                <a:extLst>
                  <a:ext uri="{FF2B5EF4-FFF2-40B4-BE49-F238E27FC236}">
                    <a16:creationId xmlns:a16="http://schemas.microsoft.com/office/drawing/2014/main" id="{FD3D4C1E-ED54-4541-B719-9E587FBE74C0}"/>
                  </a:ext>
                </a:extLst>
              </p:cNvPr>
              <p:cNvGrpSpPr/>
              <p:nvPr/>
            </p:nvGrpSpPr>
            <p:grpSpPr>
              <a:xfrm>
                <a:off x="3893963" y="4176067"/>
                <a:ext cx="433557" cy="524081"/>
                <a:chOff x="3893963" y="4176067"/>
                <a:chExt cx="433557" cy="524081"/>
              </a:xfrm>
            </p:grpSpPr>
            <p:grpSp>
              <p:nvGrpSpPr>
                <p:cNvPr id="471" name="Graphic 2180">
                  <a:extLst>
                    <a:ext uri="{FF2B5EF4-FFF2-40B4-BE49-F238E27FC236}">
                      <a16:creationId xmlns:a16="http://schemas.microsoft.com/office/drawing/2014/main" id="{0B0A0807-9E19-41CA-9CD4-3A771E0114BF}"/>
                    </a:ext>
                  </a:extLst>
                </p:cNvPr>
                <p:cNvGrpSpPr/>
                <p:nvPr/>
              </p:nvGrpSpPr>
              <p:grpSpPr>
                <a:xfrm>
                  <a:off x="3893963" y="4176067"/>
                  <a:ext cx="433557" cy="524081"/>
                  <a:chOff x="3893963" y="4176067"/>
                  <a:chExt cx="433557" cy="524081"/>
                </a:xfrm>
                <a:solidFill>
                  <a:srgbClr val="FBFFFF"/>
                </a:solidFill>
              </p:grpSpPr>
              <p:sp>
                <p:nvSpPr>
                  <p:cNvPr id="487" name="Freeform: Shape 486">
                    <a:extLst>
                      <a:ext uri="{FF2B5EF4-FFF2-40B4-BE49-F238E27FC236}">
                        <a16:creationId xmlns:a16="http://schemas.microsoft.com/office/drawing/2014/main" id="{9BB67336-BA56-4308-9CE2-B6D879DFB80E}"/>
                      </a:ext>
                    </a:extLst>
                  </p:cNvPr>
                  <p:cNvSpPr/>
                  <p:nvPr/>
                </p:nvSpPr>
                <p:spPr>
                  <a:xfrm>
                    <a:off x="4010830" y="4176111"/>
                    <a:ext cx="316691" cy="524037"/>
                  </a:xfrm>
                  <a:custGeom>
                    <a:avLst/>
                    <a:gdLst>
                      <a:gd name="connsiteX0" fmla="*/ 0 w 316691"/>
                      <a:gd name="connsiteY0" fmla="*/ 511455 h 524037"/>
                      <a:gd name="connsiteX1" fmla="*/ 34446 w 316691"/>
                      <a:gd name="connsiteY1" fmla="*/ 523505 h 524037"/>
                      <a:gd name="connsiteX2" fmla="*/ 220212 w 316691"/>
                      <a:gd name="connsiteY2" fmla="*/ 434879 h 524037"/>
                      <a:gd name="connsiteX3" fmla="*/ 314994 w 316691"/>
                      <a:gd name="connsiteY3" fmla="*/ 240469 h 524037"/>
                      <a:gd name="connsiteX4" fmla="*/ 272995 w 316691"/>
                      <a:gd name="connsiteY4" fmla="*/ 108141 h 524037"/>
                      <a:gd name="connsiteX5" fmla="*/ 182535 w 316691"/>
                      <a:gd name="connsiteY5" fmla="*/ 0 h 524037"/>
                      <a:gd name="connsiteX6" fmla="*/ 0 w 316691"/>
                      <a:gd name="connsiteY6" fmla="*/ 511455 h 52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691" h="524037">
                        <a:moveTo>
                          <a:pt x="0" y="511455"/>
                        </a:moveTo>
                        <a:cubicBezTo>
                          <a:pt x="0" y="511455"/>
                          <a:pt x="10041" y="525775"/>
                          <a:pt x="34446" y="523505"/>
                        </a:cubicBezTo>
                        <a:cubicBezTo>
                          <a:pt x="58808" y="521235"/>
                          <a:pt x="132328" y="543893"/>
                          <a:pt x="220212" y="434879"/>
                        </a:cubicBezTo>
                        <a:cubicBezTo>
                          <a:pt x="308096" y="325908"/>
                          <a:pt x="307310" y="267013"/>
                          <a:pt x="314994" y="240469"/>
                        </a:cubicBezTo>
                        <a:cubicBezTo>
                          <a:pt x="322677" y="213925"/>
                          <a:pt x="303512" y="138964"/>
                          <a:pt x="272995" y="108141"/>
                        </a:cubicBezTo>
                        <a:cubicBezTo>
                          <a:pt x="242477" y="77319"/>
                          <a:pt x="177165" y="25802"/>
                          <a:pt x="182535" y="0"/>
                        </a:cubicBezTo>
                        <a:cubicBezTo>
                          <a:pt x="182491" y="0"/>
                          <a:pt x="3929" y="398468"/>
                          <a:pt x="0" y="511455"/>
                        </a:cubicBezTo>
                        <a:close/>
                      </a:path>
                    </a:pathLst>
                  </a:custGeom>
                  <a:solidFill>
                    <a:srgbClr val="FBFFFF"/>
                  </a:solidFill>
                  <a:ln w="4365" cap="flat">
                    <a:noFill/>
                    <a:prstDash val="solid"/>
                    <a:miter/>
                  </a:ln>
                </p:spPr>
                <p:txBody>
                  <a:bodyPr rtlCol="0" anchor="ctr"/>
                  <a:lstStyle/>
                  <a:p>
                    <a:endParaRPr lang="th-TH"/>
                  </a:p>
                </p:txBody>
              </p:sp>
              <p:sp>
                <p:nvSpPr>
                  <p:cNvPr id="488" name="Freeform: Shape 487">
                    <a:extLst>
                      <a:ext uri="{FF2B5EF4-FFF2-40B4-BE49-F238E27FC236}">
                        <a16:creationId xmlns:a16="http://schemas.microsoft.com/office/drawing/2014/main" id="{0F5F8F9D-BD82-468F-95BA-EFAACCAAA14A}"/>
                      </a:ext>
                    </a:extLst>
                  </p:cNvPr>
                  <p:cNvSpPr/>
                  <p:nvPr/>
                </p:nvSpPr>
                <p:spPr>
                  <a:xfrm>
                    <a:off x="3893963" y="4176067"/>
                    <a:ext cx="299357" cy="513739"/>
                  </a:xfrm>
                  <a:custGeom>
                    <a:avLst/>
                    <a:gdLst>
                      <a:gd name="connsiteX0" fmla="*/ 128479 w 299357"/>
                      <a:gd name="connsiteY0" fmla="*/ 507788 h 513739"/>
                      <a:gd name="connsiteX1" fmla="*/ 64520 w 299357"/>
                      <a:gd name="connsiteY1" fmla="*/ 501807 h 513739"/>
                      <a:gd name="connsiteX2" fmla="*/ 16060 w 299357"/>
                      <a:gd name="connsiteY2" fmla="*/ 233527 h 513739"/>
                      <a:gd name="connsiteX3" fmla="*/ 215447 w 299357"/>
                      <a:gd name="connsiteY3" fmla="*/ 16808 h 513739"/>
                      <a:gd name="connsiteX4" fmla="*/ 299357 w 299357"/>
                      <a:gd name="connsiteY4" fmla="*/ 0 h 513739"/>
                      <a:gd name="connsiteX5" fmla="*/ 128479 w 299357"/>
                      <a:gd name="connsiteY5" fmla="*/ 507788 h 51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357" h="513739">
                        <a:moveTo>
                          <a:pt x="128479" y="507788"/>
                        </a:moveTo>
                        <a:cubicBezTo>
                          <a:pt x="128479" y="507788"/>
                          <a:pt x="103245" y="524553"/>
                          <a:pt x="64520" y="501807"/>
                        </a:cubicBezTo>
                        <a:cubicBezTo>
                          <a:pt x="25796" y="479061"/>
                          <a:pt x="-26944" y="398337"/>
                          <a:pt x="16060" y="233527"/>
                        </a:cubicBezTo>
                        <a:cubicBezTo>
                          <a:pt x="59063" y="68718"/>
                          <a:pt x="108135" y="31216"/>
                          <a:pt x="215447" y="16808"/>
                        </a:cubicBezTo>
                        <a:cubicBezTo>
                          <a:pt x="215447" y="16808"/>
                          <a:pt x="290058" y="23750"/>
                          <a:pt x="299357" y="0"/>
                        </a:cubicBezTo>
                        <a:cubicBezTo>
                          <a:pt x="299357" y="44"/>
                          <a:pt x="252687" y="339093"/>
                          <a:pt x="128479" y="507788"/>
                        </a:cubicBezTo>
                        <a:close/>
                      </a:path>
                    </a:pathLst>
                  </a:custGeom>
                  <a:solidFill>
                    <a:srgbClr val="FBFFFF"/>
                  </a:solidFill>
                  <a:ln w="4365" cap="flat">
                    <a:noFill/>
                    <a:prstDash val="solid"/>
                    <a:miter/>
                  </a:ln>
                </p:spPr>
                <p:txBody>
                  <a:bodyPr rtlCol="0" anchor="ctr"/>
                  <a:lstStyle/>
                  <a:p>
                    <a:endParaRPr lang="th-TH"/>
                  </a:p>
                </p:txBody>
              </p:sp>
            </p:grpSp>
            <p:pic>
              <p:nvPicPr>
                <p:cNvPr id="472" name="Picture 471">
                  <a:extLst>
                    <a:ext uri="{FF2B5EF4-FFF2-40B4-BE49-F238E27FC236}">
                      <a16:creationId xmlns:a16="http://schemas.microsoft.com/office/drawing/2014/main" id="{7300EFB7-106E-403C-86E1-29A12BC85D73}"/>
                    </a:ext>
                  </a:extLst>
                </p:cNvPr>
                <p:cNvPicPr>
                  <a:picLocks noChangeAspect="1"/>
                </p:cNvPicPr>
                <p:nvPr/>
              </p:nvPicPr>
              <p:blipFill>
                <a:blip r:embed="rId62"/>
                <a:stretch>
                  <a:fillRect/>
                </a:stretch>
              </p:blipFill>
              <p:spPr>
                <a:xfrm>
                  <a:off x="4010634" y="4177012"/>
                  <a:ext cx="314338" cy="519531"/>
                </a:xfrm>
                <a:custGeom>
                  <a:avLst/>
                  <a:gdLst>
                    <a:gd name="connsiteX0" fmla="*/ 600 w 314338"/>
                    <a:gd name="connsiteY0" fmla="*/ 251 h 519531"/>
                    <a:gd name="connsiteX1" fmla="*/ 314939 w 314338"/>
                    <a:gd name="connsiteY1" fmla="*/ 251 h 519531"/>
                    <a:gd name="connsiteX2" fmla="*/ 314939 w 314338"/>
                    <a:gd name="connsiteY2" fmla="*/ 519783 h 519531"/>
                    <a:gd name="connsiteX3" fmla="*/ 600 w 314338"/>
                    <a:gd name="connsiteY3" fmla="*/ 519783 h 519531"/>
                  </a:gdLst>
                  <a:ahLst/>
                  <a:cxnLst>
                    <a:cxn ang="0">
                      <a:pos x="connsiteX0" y="connsiteY0"/>
                    </a:cxn>
                    <a:cxn ang="0">
                      <a:pos x="connsiteX1" y="connsiteY1"/>
                    </a:cxn>
                    <a:cxn ang="0">
                      <a:pos x="connsiteX2" y="connsiteY2"/>
                    </a:cxn>
                    <a:cxn ang="0">
                      <a:pos x="connsiteX3" y="connsiteY3"/>
                    </a:cxn>
                  </a:cxnLst>
                  <a:rect l="l" t="t" r="r" b="b"/>
                  <a:pathLst>
                    <a:path w="314338" h="519531">
                      <a:moveTo>
                        <a:pt x="600" y="251"/>
                      </a:moveTo>
                      <a:lnTo>
                        <a:pt x="314939" y="251"/>
                      </a:lnTo>
                      <a:lnTo>
                        <a:pt x="314939" y="519783"/>
                      </a:lnTo>
                      <a:lnTo>
                        <a:pt x="600" y="519783"/>
                      </a:lnTo>
                      <a:close/>
                    </a:path>
                  </a:pathLst>
                </a:custGeom>
              </p:spPr>
            </p:pic>
            <p:pic>
              <p:nvPicPr>
                <p:cNvPr id="473" name="Picture 472">
                  <a:extLst>
                    <a:ext uri="{FF2B5EF4-FFF2-40B4-BE49-F238E27FC236}">
                      <a16:creationId xmlns:a16="http://schemas.microsoft.com/office/drawing/2014/main" id="{0BE2E400-15C0-480D-8843-66A0A084C0EF}"/>
                    </a:ext>
                  </a:extLst>
                </p:cNvPr>
                <p:cNvPicPr>
                  <a:picLocks noChangeAspect="1"/>
                </p:cNvPicPr>
                <p:nvPr/>
              </p:nvPicPr>
              <p:blipFill>
                <a:blip r:embed="rId63"/>
                <a:stretch>
                  <a:fillRect/>
                </a:stretch>
              </p:blipFill>
              <p:spPr>
                <a:xfrm>
                  <a:off x="3901489" y="4177012"/>
                  <a:ext cx="292509" cy="510800"/>
                </a:xfrm>
                <a:custGeom>
                  <a:avLst/>
                  <a:gdLst>
                    <a:gd name="connsiteX0" fmla="*/ 575 w 292509"/>
                    <a:gd name="connsiteY0" fmla="*/ 251 h 510800"/>
                    <a:gd name="connsiteX1" fmla="*/ 293085 w 292509"/>
                    <a:gd name="connsiteY1" fmla="*/ 251 h 510800"/>
                    <a:gd name="connsiteX2" fmla="*/ 293085 w 292509"/>
                    <a:gd name="connsiteY2" fmla="*/ 511051 h 510800"/>
                    <a:gd name="connsiteX3" fmla="*/ 575 w 292509"/>
                    <a:gd name="connsiteY3" fmla="*/ 511051 h 510800"/>
                  </a:gdLst>
                  <a:ahLst/>
                  <a:cxnLst>
                    <a:cxn ang="0">
                      <a:pos x="connsiteX0" y="connsiteY0"/>
                    </a:cxn>
                    <a:cxn ang="0">
                      <a:pos x="connsiteX1" y="connsiteY1"/>
                    </a:cxn>
                    <a:cxn ang="0">
                      <a:pos x="connsiteX2" y="connsiteY2"/>
                    </a:cxn>
                    <a:cxn ang="0">
                      <a:pos x="connsiteX3" y="connsiteY3"/>
                    </a:cxn>
                  </a:cxnLst>
                  <a:rect l="l" t="t" r="r" b="b"/>
                  <a:pathLst>
                    <a:path w="292509" h="510800">
                      <a:moveTo>
                        <a:pt x="575" y="251"/>
                      </a:moveTo>
                      <a:lnTo>
                        <a:pt x="293085" y="251"/>
                      </a:lnTo>
                      <a:lnTo>
                        <a:pt x="293085" y="511051"/>
                      </a:lnTo>
                      <a:lnTo>
                        <a:pt x="575" y="511051"/>
                      </a:lnTo>
                      <a:close/>
                    </a:path>
                  </a:pathLst>
                </a:custGeom>
              </p:spPr>
            </p:pic>
            <p:grpSp>
              <p:nvGrpSpPr>
                <p:cNvPr id="474" name="Graphic 2180">
                  <a:extLst>
                    <a:ext uri="{FF2B5EF4-FFF2-40B4-BE49-F238E27FC236}">
                      <a16:creationId xmlns:a16="http://schemas.microsoft.com/office/drawing/2014/main" id="{583EC7BD-74C8-4941-8159-3A1858CF4E37}"/>
                    </a:ext>
                  </a:extLst>
                </p:cNvPr>
                <p:cNvGrpSpPr/>
                <p:nvPr/>
              </p:nvGrpSpPr>
              <p:grpSpPr>
                <a:xfrm>
                  <a:off x="3974899" y="4288269"/>
                  <a:ext cx="295827" cy="371399"/>
                  <a:chOff x="3974899" y="4288269"/>
                  <a:chExt cx="295827" cy="371399"/>
                </a:xfrm>
                <a:solidFill>
                  <a:srgbClr val="A0BDAB"/>
                </a:solidFill>
              </p:grpSpPr>
              <p:sp>
                <p:nvSpPr>
                  <p:cNvPr id="475" name="Freeform: Shape 474">
                    <a:extLst>
                      <a:ext uri="{FF2B5EF4-FFF2-40B4-BE49-F238E27FC236}">
                        <a16:creationId xmlns:a16="http://schemas.microsoft.com/office/drawing/2014/main" id="{8F6E7861-6C39-475E-BAC6-AB3D10CFEBED}"/>
                      </a:ext>
                    </a:extLst>
                  </p:cNvPr>
                  <p:cNvSpPr/>
                  <p:nvPr/>
                </p:nvSpPr>
                <p:spPr>
                  <a:xfrm>
                    <a:off x="4044621" y="4585930"/>
                    <a:ext cx="164154" cy="73738"/>
                  </a:xfrm>
                  <a:custGeom>
                    <a:avLst/>
                    <a:gdLst>
                      <a:gd name="connsiteX0" fmla="*/ 4846 w 164154"/>
                      <a:gd name="connsiteY0" fmla="*/ 73739 h 73738"/>
                      <a:gd name="connsiteX1" fmla="*/ 164155 w 164154"/>
                      <a:gd name="connsiteY1" fmla="*/ 0 h 73738"/>
                      <a:gd name="connsiteX2" fmla="*/ 0 w 164154"/>
                      <a:gd name="connsiteY2" fmla="*/ 73651 h 73738"/>
                      <a:gd name="connsiteX3" fmla="*/ 4846 w 164154"/>
                      <a:gd name="connsiteY3" fmla="*/ 73739 h 73738"/>
                    </a:gdLst>
                    <a:ahLst/>
                    <a:cxnLst>
                      <a:cxn ang="0">
                        <a:pos x="connsiteX0" y="connsiteY0"/>
                      </a:cxn>
                      <a:cxn ang="0">
                        <a:pos x="connsiteX1" y="connsiteY1"/>
                      </a:cxn>
                      <a:cxn ang="0">
                        <a:pos x="connsiteX2" y="connsiteY2"/>
                      </a:cxn>
                      <a:cxn ang="0">
                        <a:pos x="connsiteX3" y="connsiteY3"/>
                      </a:cxn>
                    </a:cxnLst>
                    <a:rect l="l" t="t" r="r" b="b"/>
                    <a:pathLst>
                      <a:path w="164154" h="73738">
                        <a:moveTo>
                          <a:pt x="4846" y="73739"/>
                        </a:moveTo>
                        <a:cubicBezTo>
                          <a:pt x="73346" y="61340"/>
                          <a:pt x="130320" y="36542"/>
                          <a:pt x="164155" y="0"/>
                        </a:cubicBezTo>
                        <a:cubicBezTo>
                          <a:pt x="129665" y="36236"/>
                          <a:pt x="68412" y="61733"/>
                          <a:pt x="0" y="73651"/>
                        </a:cubicBezTo>
                        <a:lnTo>
                          <a:pt x="4846" y="73739"/>
                        </a:lnTo>
                        <a:close/>
                      </a:path>
                    </a:pathLst>
                  </a:custGeom>
                  <a:solidFill>
                    <a:srgbClr val="A0BDAB"/>
                  </a:solidFill>
                  <a:ln w="4365" cap="flat">
                    <a:noFill/>
                    <a:prstDash val="solid"/>
                    <a:miter/>
                  </a:ln>
                </p:spPr>
                <p:txBody>
                  <a:bodyPr rtlCol="0" anchor="ctr"/>
                  <a:lstStyle/>
                  <a:p>
                    <a:endParaRPr lang="th-TH"/>
                  </a:p>
                </p:txBody>
              </p:sp>
              <p:sp>
                <p:nvSpPr>
                  <p:cNvPr id="476" name="Freeform: Shape 475">
                    <a:extLst>
                      <a:ext uri="{FF2B5EF4-FFF2-40B4-BE49-F238E27FC236}">
                        <a16:creationId xmlns:a16="http://schemas.microsoft.com/office/drawing/2014/main" id="{70E00D69-3713-439F-AABE-4472702354B7}"/>
                      </a:ext>
                    </a:extLst>
                  </p:cNvPr>
                  <p:cNvSpPr/>
                  <p:nvPr/>
                </p:nvSpPr>
                <p:spPr>
                  <a:xfrm>
                    <a:off x="4075793" y="4531532"/>
                    <a:ext cx="161665" cy="72559"/>
                  </a:xfrm>
                  <a:custGeom>
                    <a:avLst/>
                    <a:gdLst>
                      <a:gd name="connsiteX0" fmla="*/ 14233 w 161665"/>
                      <a:gd name="connsiteY0" fmla="*/ 67932 h 72559"/>
                      <a:gd name="connsiteX1" fmla="*/ 52783 w 161665"/>
                      <a:gd name="connsiteY1" fmla="*/ 52128 h 72559"/>
                      <a:gd name="connsiteX2" fmla="*/ 90285 w 161665"/>
                      <a:gd name="connsiteY2" fmla="*/ 35581 h 72559"/>
                      <a:gd name="connsiteX3" fmla="*/ 127351 w 161665"/>
                      <a:gd name="connsiteY3" fmla="*/ 18729 h 72559"/>
                      <a:gd name="connsiteX4" fmla="*/ 161666 w 161665"/>
                      <a:gd name="connsiteY4" fmla="*/ 0 h 72559"/>
                      <a:gd name="connsiteX5" fmla="*/ 126914 w 161665"/>
                      <a:gd name="connsiteY5" fmla="*/ 18424 h 72559"/>
                      <a:gd name="connsiteX6" fmla="*/ 89456 w 161665"/>
                      <a:gd name="connsiteY6" fmla="*/ 34970 h 72559"/>
                      <a:gd name="connsiteX7" fmla="*/ 51560 w 161665"/>
                      <a:gd name="connsiteY7" fmla="*/ 51211 h 72559"/>
                      <a:gd name="connsiteX8" fmla="*/ 0 w 161665"/>
                      <a:gd name="connsiteY8" fmla="*/ 72560 h 72559"/>
                      <a:gd name="connsiteX9" fmla="*/ 14233 w 161665"/>
                      <a:gd name="connsiteY9" fmla="*/ 67932 h 7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665" h="72559">
                        <a:moveTo>
                          <a:pt x="14233" y="67932"/>
                        </a:moveTo>
                        <a:cubicBezTo>
                          <a:pt x="27417" y="62955"/>
                          <a:pt x="40209" y="57585"/>
                          <a:pt x="52783" y="52128"/>
                        </a:cubicBezTo>
                        <a:cubicBezTo>
                          <a:pt x="65356" y="46671"/>
                          <a:pt x="77799" y="41082"/>
                          <a:pt x="90285" y="35581"/>
                        </a:cubicBezTo>
                        <a:cubicBezTo>
                          <a:pt x="102771" y="30037"/>
                          <a:pt x="115301" y="24536"/>
                          <a:pt x="127351" y="18729"/>
                        </a:cubicBezTo>
                        <a:cubicBezTo>
                          <a:pt x="139400" y="12923"/>
                          <a:pt x="151057" y="6767"/>
                          <a:pt x="161666" y="0"/>
                        </a:cubicBezTo>
                        <a:cubicBezTo>
                          <a:pt x="150883" y="6680"/>
                          <a:pt x="139139" y="12705"/>
                          <a:pt x="126914" y="18424"/>
                        </a:cubicBezTo>
                        <a:cubicBezTo>
                          <a:pt x="114733" y="24143"/>
                          <a:pt x="102073" y="29557"/>
                          <a:pt x="89456" y="34970"/>
                        </a:cubicBezTo>
                        <a:cubicBezTo>
                          <a:pt x="76838" y="40384"/>
                          <a:pt x="64265" y="45841"/>
                          <a:pt x="51560" y="51211"/>
                        </a:cubicBezTo>
                        <a:cubicBezTo>
                          <a:pt x="38856" y="56581"/>
                          <a:pt x="13272" y="67670"/>
                          <a:pt x="0" y="72560"/>
                        </a:cubicBezTo>
                        <a:lnTo>
                          <a:pt x="14233" y="67932"/>
                        </a:lnTo>
                        <a:close/>
                      </a:path>
                    </a:pathLst>
                  </a:custGeom>
                  <a:solidFill>
                    <a:srgbClr val="A0BDAB"/>
                  </a:solidFill>
                  <a:ln w="4365" cap="flat">
                    <a:noFill/>
                    <a:prstDash val="solid"/>
                    <a:miter/>
                  </a:ln>
                </p:spPr>
                <p:txBody>
                  <a:bodyPr rtlCol="0" anchor="ctr"/>
                  <a:lstStyle/>
                  <a:p>
                    <a:endParaRPr lang="th-TH"/>
                  </a:p>
                </p:txBody>
              </p:sp>
              <p:sp>
                <p:nvSpPr>
                  <p:cNvPr id="477" name="Freeform: Shape 476">
                    <a:extLst>
                      <a:ext uri="{FF2B5EF4-FFF2-40B4-BE49-F238E27FC236}">
                        <a16:creationId xmlns:a16="http://schemas.microsoft.com/office/drawing/2014/main" id="{13CC6DAE-B373-48B0-9F0B-741EDA52E185}"/>
                      </a:ext>
                    </a:extLst>
                  </p:cNvPr>
                  <p:cNvSpPr/>
                  <p:nvPr/>
                </p:nvSpPr>
                <p:spPr>
                  <a:xfrm>
                    <a:off x="4112466" y="4464866"/>
                    <a:ext cx="148306" cy="62650"/>
                  </a:xfrm>
                  <a:custGeom>
                    <a:avLst/>
                    <a:gdLst>
                      <a:gd name="connsiteX0" fmla="*/ 567 w 148306"/>
                      <a:gd name="connsiteY0" fmla="*/ 62649 h 62650"/>
                      <a:gd name="connsiteX1" fmla="*/ 26282 w 148306"/>
                      <a:gd name="connsiteY1" fmla="*/ 62300 h 62650"/>
                      <a:gd name="connsiteX2" fmla="*/ 50993 w 148306"/>
                      <a:gd name="connsiteY2" fmla="*/ 59899 h 62650"/>
                      <a:gd name="connsiteX3" fmla="*/ 72167 w 148306"/>
                      <a:gd name="connsiteY3" fmla="*/ 53350 h 62650"/>
                      <a:gd name="connsiteX4" fmla="*/ 88015 w 148306"/>
                      <a:gd name="connsiteY4" fmla="*/ 43003 h 62650"/>
                      <a:gd name="connsiteX5" fmla="*/ 148307 w 148306"/>
                      <a:gd name="connsiteY5" fmla="*/ 0 h 62650"/>
                      <a:gd name="connsiteX6" fmla="*/ 87054 w 148306"/>
                      <a:gd name="connsiteY6" fmla="*/ 42479 h 62650"/>
                      <a:gd name="connsiteX7" fmla="*/ 71075 w 148306"/>
                      <a:gd name="connsiteY7" fmla="*/ 52652 h 62650"/>
                      <a:gd name="connsiteX8" fmla="*/ 50119 w 148306"/>
                      <a:gd name="connsiteY8" fmla="*/ 58939 h 62650"/>
                      <a:gd name="connsiteX9" fmla="*/ 25627 w 148306"/>
                      <a:gd name="connsiteY9" fmla="*/ 61165 h 62650"/>
                      <a:gd name="connsiteX10" fmla="*/ 0 w 148306"/>
                      <a:gd name="connsiteY10" fmla="*/ 61340 h 62650"/>
                      <a:gd name="connsiteX11" fmla="*/ 567 w 148306"/>
                      <a:gd name="connsiteY11" fmla="*/ 62649 h 6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306" h="62650">
                        <a:moveTo>
                          <a:pt x="567" y="62649"/>
                        </a:moveTo>
                        <a:cubicBezTo>
                          <a:pt x="9168" y="62649"/>
                          <a:pt x="17812" y="62693"/>
                          <a:pt x="26282" y="62300"/>
                        </a:cubicBezTo>
                        <a:cubicBezTo>
                          <a:pt x="34752" y="61951"/>
                          <a:pt x="43134" y="61252"/>
                          <a:pt x="50993" y="59899"/>
                        </a:cubicBezTo>
                        <a:cubicBezTo>
                          <a:pt x="58807" y="58502"/>
                          <a:pt x="66142" y="56406"/>
                          <a:pt x="72167" y="53350"/>
                        </a:cubicBezTo>
                        <a:cubicBezTo>
                          <a:pt x="78192" y="50294"/>
                          <a:pt x="82950" y="46540"/>
                          <a:pt x="88015" y="43003"/>
                        </a:cubicBezTo>
                        <a:lnTo>
                          <a:pt x="148307" y="0"/>
                        </a:lnTo>
                        <a:lnTo>
                          <a:pt x="87054" y="42479"/>
                        </a:lnTo>
                        <a:cubicBezTo>
                          <a:pt x="81902" y="45972"/>
                          <a:pt x="77056" y="49683"/>
                          <a:pt x="71075" y="52652"/>
                        </a:cubicBezTo>
                        <a:cubicBezTo>
                          <a:pt x="65094" y="55577"/>
                          <a:pt x="57847" y="57585"/>
                          <a:pt x="50119" y="58939"/>
                        </a:cubicBezTo>
                        <a:cubicBezTo>
                          <a:pt x="42348" y="60248"/>
                          <a:pt x="34097" y="60903"/>
                          <a:pt x="25627" y="61165"/>
                        </a:cubicBezTo>
                        <a:cubicBezTo>
                          <a:pt x="17201" y="61471"/>
                          <a:pt x="8601" y="61383"/>
                          <a:pt x="0" y="61340"/>
                        </a:cubicBezTo>
                        <a:lnTo>
                          <a:pt x="567" y="62649"/>
                        </a:lnTo>
                        <a:close/>
                      </a:path>
                    </a:pathLst>
                  </a:custGeom>
                  <a:solidFill>
                    <a:srgbClr val="A0BDAB"/>
                  </a:solidFill>
                  <a:ln w="4365" cap="flat">
                    <a:noFill/>
                    <a:prstDash val="solid"/>
                    <a:miter/>
                  </a:ln>
                </p:spPr>
                <p:txBody>
                  <a:bodyPr rtlCol="0" anchor="ctr"/>
                  <a:lstStyle/>
                  <a:p>
                    <a:endParaRPr lang="th-TH"/>
                  </a:p>
                </p:txBody>
              </p:sp>
              <p:sp>
                <p:nvSpPr>
                  <p:cNvPr id="478" name="Freeform: Shape 477">
                    <a:extLst>
                      <a:ext uri="{FF2B5EF4-FFF2-40B4-BE49-F238E27FC236}">
                        <a16:creationId xmlns:a16="http://schemas.microsoft.com/office/drawing/2014/main" id="{6A8415A9-3F01-4261-BFED-73105F8C1876}"/>
                      </a:ext>
                    </a:extLst>
                  </p:cNvPr>
                  <p:cNvSpPr/>
                  <p:nvPr/>
                </p:nvSpPr>
                <p:spPr>
                  <a:xfrm>
                    <a:off x="4128095" y="4419636"/>
                    <a:ext cx="142631" cy="59462"/>
                  </a:xfrm>
                  <a:custGeom>
                    <a:avLst/>
                    <a:gdLst>
                      <a:gd name="connsiteX0" fmla="*/ 1135 w 142631"/>
                      <a:gd name="connsiteY0" fmla="*/ 59462 h 59462"/>
                      <a:gd name="connsiteX1" fmla="*/ 39423 w 142631"/>
                      <a:gd name="connsiteY1" fmla="*/ 46845 h 59462"/>
                      <a:gd name="connsiteX2" fmla="*/ 74437 w 142631"/>
                      <a:gd name="connsiteY2" fmla="*/ 31652 h 59462"/>
                      <a:gd name="connsiteX3" fmla="*/ 142631 w 142631"/>
                      <a:gd name="connsiteY3" fmla="*/ 0 h 59462"/>
                      <a:gd name="connsiteX4" fmla="*/ 73651 w 142631"/>
                      <a:gd name="connsiteY4" fmla="*/ 31085 h 59462"/>
                      <a:gd name="connsiteX5" fmla="*/ 38288 w 142631"/>
                      <a:gd name="connsiteY5" fmla="*/ 45972 h 59462"/>
                      <a:gd name="connsiteX6" fmla="*/ 0 w 142631"/>
                      <a:gd name="connsiteY6" fmla="*/ 58153 h 59462"/>
                      <a:gd name="connsiteX7" fmla="*/ 1135 w 142631"/>
                      <a:gd name="connsiteY7" fmla="*/ 59462 h 5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631" h="59462">
                        <a:moveTo>
                          <a:pt x="1135" y="59462"/>
                        </a:moveTo>
                        <a:cubicBezTo>
                          <a:pt x="15280" y="56494"/>
                          <a:pt x="27636" y="51822"/>
                          <a:pt x="39423" y="46845"/>
                        </a:cubicBezTo>
                        <a:cubicBezTo>
                          <a:pt x="51211" y="41868"/>
                          <a:pt x="62868" y="36804"/>
                          <a:pt x="74437" y="31652"/>
                        </a:cubicBezTo>
                        <a:cubicBezTo>
                          <a:pt x="97576" y="21392"/>
                          <a:pt x="120278" y="10827"/>
                          <a:pt x="142631" y="0"/>
                        </a:cubicBezTo>
                        <a:cubicBezTo>
                          <a:pt x="120016" y="10653"/>
                          <a:pt x="97009" y="21000"/>
                          <a:pt x="73651" y="31085"/>
                        </a:cubicBezTo>
                        <a:cubicBezTo>
                          <a:pt x="61951" y="36105"/>
                          <a:pt x="50163" y="41082"/>
                          <a:pt x="38288" y="45972"/>
                        </a:cubicBezTo>
                        <a:cubicBezTo>
                          <a:pt x="26370" y="50818"/>
                          <a:pt x="14014" y="55359"/>
                          <a:pt x="0" y="58153"/>
                        </a:cubicBezTo>
                        <a:lnTo>
                          <a:pt x="1135" y="59462"/>
                        </a:lnTo>
                        <a:close/>
                      </a:path>
                    </a:pathLst>
                  </a:custGeom>
                  <a:solidFill>
                    <a:srgbClr val="A0BDAB"/>
                  </a:solidFill>
                  <a:ln w="4365" cap="flat">
                    <a:noFill/>
                    <a:prstDash val="solid"/>
                    <a:miter/>
                  </a:ln>
                </p:spPr>
                <p:txBody>
                  <a:bodyPr rtlCol="0" anchor="ctr"/>
                  <a:lstStyle/>
                  <a:p>
                    <a:endParaRPr lang="th-TH"/>
                  </a:p>
                </p:txBody>
              </p:sp>
              <p:sp>
                <p:nvSpPr>
                  <p:cNvPr id="479" name="Freeform: Shape 478">
                    <a:extLst>
                      <a:ext uri="{FF2B5EF4-FFF2-40B4-BE49-F238E27FC236}">
                        <a16:creationId xmlns:a16="http://schemas.microsoft.com/office/drawing/2014/main" id="{41B19DBF-0495-45D5-99EE-C4937E3B770C}"/>
                      </a:ext>
                    </a:extLst>
                  </p:cNvPr>
                  <p:cNvSpPr/>
                  <p:nvPr/>
                </p:nvSpPr>
                <p:spPr>
                  <a:xfrm>
                    <a:off x="4148440" y="4367508"/>
                    <a:ext cx="102159" cy="50992"/>
                  </a:xfrm>
                  <a:custGeom>
                    <a:avLst/>
                    <a:gdLst>
                      <a:gd name="connsiteX0" fmla="*/ 1965 w 102159"/>
                      <a:gd name="connsiteY0" fmla="*/ 50993 h 50992"/>
                      <a:gd name="connsiteX1" fmla="*/ 13054 w 102159"/>
                      <a:gd name="connsiteY1" fmla="*/ 43745 h 50992"/>
                      <a:gd name="connsiteX2" fmla="*/ 27068 w 102159"/>
                      <a:gd name="connsiteY2" fmla="*/ 38463 h 50992"/>
                      <a:gd name="connsiteX3" fmla="*/ 42479 w 102159"/>
                      <a:gd name="connsiteY3" fmla="*/ 34228 h 50992"/>
                      <a:gd name="connsiteX4" fmla="*/ 50076 w 102159"/>
                      <a:gd name="connsiteY4" fmla="*/ 31958 h 50992"/>
                      <a:gd name="connsiteX5" fmla="*/ 57279 w 102159"/>
                      <a:gd name="connsiteY5" fmla="*/ 29338 h 50992"/>
                      <a:gd name="connsiteX6" fmla="*/ 81859 w 102159"/>
                      <a:gd name="connsiteY6" fmla="*/ 15891 h 50992"/>
                      <a:gd name="connsiteX7" fmla="*/ 102160 w 102159"/>
                      <a:gd name="connsiteY7" fmla="*/ 0 h 50992"/>
                      <a:gd name="connsiteX8" fmla="*/ 81379 w 102159"/>
                      <a:gd name="connsiteY8" fmla="*/ 15630 h 50992"/>
                      <a:gd name="connsiteX9" fmla="*/ 56494 w 102159"/>
                      <a:gd name="connsiteY9" fmla="*/ 28727 h 50992"/>
                      <a:gd name="connsiteX10" fmla="*/ 26064 w 102159"/>
                      <a:gd name="connsiteY10" fmla="*/ 37502 h 50992"/>
                      <a:gd name="connsiteX11" fmla="*/ 11569 w 102159"/>
                      <a:gd name="connsiteY11" fmla="*/ 42741 h 50992"/>
                      <a:gd name="connsiteX12" fmla="*/ 0 w 102159"/>
                      <a:gd name="connsiteY12" fmla="*/ 50032 h 50992"/>
                      <a:gd name="connsiteX13" fmla="*/ 1965 w 102159"/>
                      <a:gd name="connsiteY13" fmla="*/ 50993 h 5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159" h="50992">
                        <a:moveTo>
                          <a:pt x="1965" y="50993"/>
                        </a:moveTo>
                        <a:cubicBezTo>
                          <a:pt x="5108" y="48286"/>
                          <a:pt x="8819" y="45841"/>
                          <a:pt x="13054" y="43745"/>
                        </a:cubicBezTo>
                        <a:cubicBezTo>
                          <a:pt x="17288" y="41650"/>
                          <a:pt x="22047" y="39947"/>
                          <a:pt x="27068" y="38463"/>
                        </a:cubicBezTo>
                        <a:cubicBezTo>
                          <a:pt x="32089" y="36978"/>
                          <a:pt x="37328" y="35669"/>
                          <a:pt x="42479" y="34228"/>
                        </a:cubicBezTo>
                        <a:cubicBezTo>
                          <a:pt x="45055" y="33529"/>
                          <a:pt x="47587" y="32787"/>
                          <a:pt x="50076" y="31958"/>
                        </a:cubicBezTo>
                        <a:cubicBezTo>
                          <a:pt x="52521" y="31128"/>
                          <a:pt x="54965" y="30299"/>
                          <a:pt x="57279" y="29338"/>
                        </a:cubicBezTo>
                        <a:cubicBezTo>
                          <a:pt x="66579" y="25584"/>
                          <a:pt x="74612" y="20956"/>
                          <a:pt x="81859" y="15891"/>
                        </a:cubicBezTo>
                        <a:cubicBezTo>
                          <a:pt x="89106" y="10827"/>
                          <a:pt x="95655" y="5414"/>
                          <a:pt x="102160" y="0"/>
                        </a:cubicBezTo>
                        <a:cubicBezTo>
                          <a:pt x="95480" y="5370"/>
                          <a:pt x="88801" y="10696"/>
                          <a:pt x="81379" y="15630"/>
                        </a:cubicBezTo>
                        <a:cubicBezTo>
                          <a:pt x="74001" y="20563"/>
                          <a:pt x="65836" y="25103"/>
                          <a:pt x="56494" y="28727"/>
                        </a:cubicBezTo>
                        <a:cubicBezTo>
                          <a:pt x="47238" y="32438"/>
                          <a:pt x="36324" y="34621"/>
                          <a:pt x="26064" y="37502"/>
                        </a:cubicBezTo>
                        <a:cubicBezTo>
                          <a:pt x="20912" y="38943"/>
                          <a:pt x="15979" y="40646"/>
                          <a:pt x="11569" y="42741"/>
                        </a:cubicBezTo>
                        <a:cubicBezTo>
                          <a:pt x="7160" y="44837"/>
                          <a:pt x="3274" y="47282"/>
                          <a:pt x="0" y="50032"/>
                        </a:cubicBezTo>
                        <a:lnTo>
                          <a:pt x="1965" y="50993"/>
                        </a:lnTo>
                        <a:close/>
                      </a:path>
                    </a:pathLst>
                  </a:custGeom>
                  <a:solidFill>
                    <a:srgbClr val="A0BDAB"/>
                  </a:solidFill>
                  <a:ln w="4365" cap="flat">
                    <a:noFill/>
                    <a:prstDash val="solid"/>
                    <a:miter/>
                  </a:ln>
                </p:spPr>
                <p:txBody>
                  <a:bodyPr rtlCol="0" anchor="ctr"/>
                  <a:lstStyle/>
                  <a:p>
                    <a:endParaRPr lang="th-TH"/>
                  </a:p>
                </p:txBody>
              </p:sp>
              <p:sp>
                <p:nvSpPr>
                  <p:cNvPr id="480" name="Freeform: Shape 479">
                    <a:extLst>
                      <a:ext uri="{FF2B5EF4-FFF2-40B4-BE49-F238E27FC236}">
                        <a16:creationId xmlns:a16="http://schemas.microsoft.com/office/drawing/2014/main" id="{36CC5DDF-5137-441F-AB17-013DC5F9F347}"/>
                      </a:ext>
                    </a:extLst>
                  </p:cNvPr>
                  <p:cNvSpPr/>
                  <p:nvPr/>
                </p:nvSpPr>
                <p:spPr>
                  <a:xfrm>
                    <a:off x="4162629" y="4326993"/>
                    <a:ext cx="64002" cy="26432"/>
                  </a:xfrm>
                  <a:custGeom>
                    <a:avLst/>
                    <a:gdLst>
                      <a:gd name="connsiteX0" fmla="*/ 0 w 64002"/>
                      <a:gd name="connsiteY0" fmla="*/ 24885 h 26432"/>
                      <a:gd name="connsiteX1" fmla="*/ 8120 w 64002"/>
                      <a:gd name="connsiteY1" fmla="*/ 26413 h 26432"/>
                      <a:gd name="connsiteX2" fmla="*/ 13447 w 64002"/>
                      <a:gd name="connsiteY2" fmla="*/ 25977 h 26432"/>
                      <a:gd name="connsiteX3" fmla="*/ 22091 w 64002"/>
                      <a:gd name="connsiteY3" fmla="*/ 23182 h 26432"/>
                      <a:gd name="connsiteX4" fmla="*/ 37153 w 64002"/>
                      <a:gd name="connsiteY4" fmla="*/ 16153 h 26432"/>
                      <a:gd name="connsiteX5" fmla="*/ 64003 w 64002"/>
                      <a:gd name="connsiteY5" fmla="*/ 0 h 26432"/>
                      <a:gd name="connsiteX6" fmla="*/ 36324 w 64002"/>
                      <a:gd name="connsiteY6" fmla="*/ 15586 h 26432"/>
                      <a:gd name="connsiteX7" fmla="*/ 20956 w 64002"/>
                      <a:gd name="connsiteY7" fmla="*/ 22309 h 26432"/>
                      <a:gd name="connsiteX8" fmla="*/ 12574 w 64002"/>
                      <a:gd name="connsiteY8" fmla="*/ 24841 h 26432"/>
                      <a:gd name="connsiteX9" fmla="*/ 1965 w 64002"/>
                      <a:gd name="connsiteY9" fmla="*/ 23968 h 26432"/>
                      <a:gd name="connsiteX10" fmla="*/ 0 w 64002"/>
                      <a:gd name="connsiteY10" fmla="*/ 24885 h 26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2" h="26432">
                        <a:moveTo>
                          <a:pt x="0" y="24885"/>
                        </a:moveTo>
                        <a:cubicBezTo>
                          <a:pt x="1877" y="25540"/>
                          <a:pt x="6199" y="26370"/>
                          <a:pt x="8120" y="26413"/>
                        </a:cubicBezTo>
                        <a:cubicBezTo>
                          <a:pt x="10041" y="26501"/>
                          <a:pt x="11831" y="26282"/>
                          <a:pt x="13447" y="25977"/>
                        </a:cubicBezTo>
                        <a:cubicBezTo>
                          <a:pt x="16721" y="25365"/>
                          <a:pt x="19515" y="24274"/>
                          <a:pt x="22091" y="23182"/>
                        </a:cubicBezTo>
                        <a:cubicBezTo>
                          <a:pt x="27286" y="20956"/>
                          <a:pt x="32307" y="18598"/>
                          <a:pt x="37153" y="16153"/>
                        </a:cubicBezTo>
                        <a:cubicBezTo>
                          <a:pt x="46845" y="11220"/>
                          <a:pt x="55795" y="5806"/>
                          <a:pt x="64003" y="0"/>
                        </a:cubicBezTo>
                        <a:cubicBezTo>
                          <a:pt x="55489" y="5632"/>
                          <a:pt x="46278" y="10871"/>
                          <a:pt x="36324" y="15586"/>
                        </a:cubicBezTo>
                        <a:cubicBezTo>
                          <a:pt x="31347" y="17943"/>
                          <a:pt x="26239" y="20170"/>
                          <a:pt x="20956" y="22309"/>
                        </a:cubicBezTo>
                        <a:cubicBezTo>
                          <a:pt x="18336" y="23357"/>
                          <a:pt x="15629" y="24318"/>
                          <a:pt x="12574" y="24841"/>
                        </a:cubicBezTo>
                        <a:cubicBezTo>
                          <a:pt x="9561" y="25365"/>
                          <a:pt x="4977" y="25103"/>
                          <a:pt x="1965" y="23968"/>
                        </a:cubicBezTo>
                        <a:lnTo>
                          <a:pt x="0" y="24885"/>
                        </a:lnTo>
                        <a:close/>
                      </a:path>
                    </a:pathLst>
                  </a:custGeom>
                  <a:solidFill>
                    <a:srgbClr val="A0BDAB"/>
                  </a:solidFill>
                  <a:ln w="4365" cap="flat">
                    <a:noFill/>
                    <a:prstDash val="solid"/>
                    <a:miter/>
                  </a:ln>
                </p:spPr>
                <p:txBody>
                  <a:bodyPr rtlCol="0" anchor="ctr"/>
                  <a:lstStyle/>
                  <a:p>
                    <a:endParaRPr lang="th-TH"/>
                  </a:p>
                </p:txBody>
              </p:sp>
              <p:sp>
                <p:nvSpPr>
                  <p:cNvPr id="481" name="Freeform: Shape 480">
                    <a:extLst>
                      <a:ext uri="{FF2B5EF4-FFF2-40B4-BE49-F238E27FC236}">
                        <a16:creationId xmlns:a16="http://schemas.microsoft.com/office/drawing/2014/main" id="{572AF6EF-CF95-4870-9E01-ED4B7338DBF3}"/>
                      </a:ext>
                    </a:extLst>
                  </p:cNvPr>
                  <p:cNvSpPr/>
                  <p:nvPr/>
                </p:nvSpPr>
                <p:spPr>
                  <a:xfrm>
                    <a:off x="3974899" y="4551702"/>
                    <a:ext cx="65967" cy="106787"/>
                  </a:xfrm>
                  <a:custGeom>
                    <a:avLst/>
                    <a:gdLst>
                      <a:gd name="connsiteX0" fmla="*/ 65967 w 65967"/>
                      <a:gd name="connsiteY0" fmla="*/ 106002 h 106787"/>
                      <a:gd name="connsiteX1" fmla="*/ 52608 w 65967"/>
                      <a:gd name="connsiteY1" fmla="*/ 93909 h 106787"/>
                      <a:gd name="connsiteX2" fmla="*/ 43440 w 65967"/>
                      <a:gd name="connsiteY2" fmla="*/ 80680 h 106787"/>
                      <a:gd name="connsiteX3" fmla="*/ 26850 w 65967"/>
                      <a:gd name="connsiteY3" fmla="*/ 53830 h 106787"/>
                      <a:gd name="connsiteX4" fmla="*/ 10303 w 65967"/>
                      <a:gd name="connsiteY4" fmla="*/ 26981 h 106787"/>
                      <a:gd name="connsiteX5" fmla="*/ 3318 w 65967"/>
                      <a:gd name="connsiteY5" fmla="*/ 13490 h 106787"/>
                      <a:gd name="connsiteX6" fmla="*/ 0 w 65967"/>
                      <a:gd name="connsiteY6" fmla="*/ 0 h 106787"/>
                      <a:gd name="connsiteX7" fmla="*/ 3056 w 65967"/>
                      <a:gd name="connsiteY7" fmla="*/ 13490 h 106787"/>
                      <a:gd name="connsiteX8" fmla="*/ 9779 w 65967"/>
                      <a:gd name="connsiteY8" fmla="*/ 27024 h 106787"/>
                      <a:gd name="connsiteX9" fmla="*/ 25802 w 65967"/>
                      <a:gd name="connsiteY9" fmla="*/ 53918 h 106787"/>
                      <a:gd name="connsiteX10" fmla="*/ 41868 w 65967"/>
                      <a:gd name="connsiteY10" fmla="*/ 80811 h 106787"/>
                      <a:gd name="connsiteX11" fmla="*/ 50862 w 65967"/>
                      <a:gd name="connsiteY11" fmla="*/ 94214 h 106787"/>
                      <a:gd name="connsiteX12" fmla="*/ 64439 w 65967"/>
                      <a:gd name="connsiteY12" fmla="*/ 106788 h 106787"/>
                      <a:gd name="connsiteX13" fmla="*/ 65967 w 65967"/>
                      <a:gd name="connsiteY13" fmla="*/ 106002 h 106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67" h="106787">
                        <a:moveTo>
                          <a:pt x="65967" y="106002"/>
                        </a:moveTo>
                        <a:cubicBezTo>
                          <a:pt x="60466" y="102378"/>
                          <a:pt x="56144" y="98187"/>
                          <a:pt x="52608" y="93909"/>
                        </a:cubicBezTo>
                        <a:cubicBezTo>
                          <a:pt x="49028" y="89586"/>
                          <a:pt x="46190" y="85133"/>
                          <a:pt x="43440" y="80680"/>
                        </a:cubicBezTo>
                        <a:lnTo>
                          <a:pt x="26850" y="53830"/>
                        </a:lnTo>
                        <a:cubicBezTo>
                          <a:pt x="21349" y="44881"/>
                          <a:pt x="15717" y="35931"/>
                          <a:pt x="10303" y="26981"/>
                        </a:cubicBezTo>
                        <a:cubicBezTo>
                          <a:pt x="7640" y="22484"/>
                          <a:pt x="5152" y="17987"/>
                          <a:pt x="3318" y="13490"/>
                        </a:cubicBezTo>
                        <a:cubicBezTo>
                          <a:pt x="1441" y="8994"/>
                          <a:pt x="218" y="4453"/>
                          <a:pt x="0" y="0"/>
                        </a:cubicBezTo>
                        <a:cubicBezTo>
                          <a:pt x="131" y="4409"/>
                          <a:pt x="1266" y="8950"/>
                          <a:pt x="3056" y="13490"/>
                        </a:cubicBezTo>
                        <a:cubicBezTo>
                          <a:pt x="4802" y="18031"/>
                          <a:pt x="7247" y="22528"/>
                          <a:pt x="9779" y="27024"/>
                        </a:cubicBezTo>
                        <a:cubicBezTo>
                          <a:pt x="15018" y="36018"/>
                          <a:pt x="20432" y="44968"/>
                          <a:pt x="25802" y="53918"/>
                        </a:cubicBezTo>
                        <a:lnTo>
                          <a:pt x="41868" y="80811"/>
                        </a:lnTo>
                        <a:cubicBezTo>
                          <a:pt x="44575" y="85308"/>
                          <a:pt x="47325" y="89805"/>
                          <a:pt x="50862" y="94214"/>
                        </a:cubicBezTo>
                        <a:cubicBezTo>
                          <a:pt x="54398" y="98624"/>
                          <a:pt x="58764" y="102990"/>
                          <a:pt x="64439" y="106788"/>
                        </a:cubicBezTo>
                        <a:lnTo>
                          <a:pt x="65967" y="106002"/>
                        </a:lnTo>
                        <a:close/>
                      </a:path>
                    </a:pathLst>
                  </a:custGeom>
                  <a:solidFill>
                    <a:srgbClr val="A0BDAB"/>
                  </a:solidFill>
                  <a:ln w="4365" cap="flat">
                    <a:noFill/>
                    <a:prstDash val="solid"/>
                    <a:miter/>
                  </a:ln>
                </p:spPr>
                <p:txBody>
                  <a:bodyPr rtlCol="0" anchor="ctr"/>
                  <a:lstStyle/>
                  <a:p>
                    <a:endParaRPr lang="th-TH"/>
                  </a:p>
                </p:txBody>
              </p:sp>
              <p:sp>
                <p:nvSpPr>
                  <p:cNvPr id="482" name="Freeform: Shape 481">
                    <a:extLst>
                      <a:ext uri="{FF2B5EF4-FFF2-40B4-BE49-F238E27FC236}">
                        <a16:creationId xmlns:a16="http://schemas.microsoft.com/office/drawing/2014/main" id="{49955D93-2CE8-4B24-AA39-078BA5B24603}"/>
                      </a:ext>
                    </a:extLst>
                  </p:cNvPr>
                  <p:cNvSpPr/>
                  <p:nvPr/>
                </p:nvSpPr>
                <p:spPr>
                  <a:xfrm>
                    <a:off x="3990223" y="4465390"/>
                    <a:ext cx="85700" cy="137392"/>
                  </a:xfrm>
                  <a:custGeom>
                    <a:avLst/>
                    <a:gdLst>
                      <a:gd name="connsiteX0" fmla="*/ 85701 w 85700"/>
                      <a:gd name="connsiteY0" fmla="*/ 136868 h 137392"/>
                      <a:gd name="connsiteX1" fmla="*/ 55184 w 85700"/>
                      <a:gd name="connsiteY1" fmla="*/ 103906 h 137392"/>
                      <a:gd name="connsiteX2" fmla="*/ 43265 w 85700"/>
                      <a:gd name="connsiteY2" fmla="*/ 86880 h 137392"/>
                      <a:gd name="connsiteX3" fmla="*/ 35494 w 85700"/>
                      <a:gd name="connsiteY3" fmla="*/ 69504 h 137392"/>
                      <a:gd name="connsiteX4" fmla="*/ 32569 w 85700"/>
                      <a:gd name="connsiteY4" fmla="*/ 60772 h 137392"/>
                      <a:gd name="connsiteX5" fmla="*/ 28945 w 85700"/>
                      <a:gd name="connsiteY5" fmla="*/ 52041 h 137392"/>
                      <a:gd name="connsiteX6" fmla="*/ 19646 w 85700"/>
                      <a:gd name="connsiteY6" fmla="*/ 34665 h 137392"/>
                      <a:gd name="connsiteX7" fmla="*/ 0 w 85700"/>
                      <a:gd name="connsiteY7" fmla="*/ 0 h 137392"/>
                      <a:gd name="connsiteX8" fmla="*/ 19122 w 85700"/>
                      <a:gd name="connsiteY8" fmla="*/ 34708 h 137392"/>
                      <a:gd name="connsiteX9" fmla="*/ 28159 w 85700"/>
                      <a:gd name="connsiteY9" fmla="*/ 52084 h 137392"/>
                      <a:gd name="connsiteX10" fmla="*/ 31652 w 85700"/>
                      <a:gd name="connsiteY10" fmla="*/ 60772 h 137392"/>
                      <a:gd name="connsiteX11" fmla="*/ 34446 w 85700"/>
                      <a:gd name="connsiteY11" fmla="*/ 69504 h 137392"/>
                      <a:gd name="connsiteX12" fmla="*/ 41999 w 85700"/>
                      <a:gd name="connsiteY12" fmla="*/ 87011 h 137392"/>
                      <a:gd name="connsiteX13" fmla="*/ 53743 w 85700"/>
                      <a:gd name="connsiteY13" fmla="*/ 104212 h 137392"/>
                      <a:gd name="connsiteX14" fmla="*/ 83867 w 85700"/>
                      <a:gd name="connsiteY14" fmla="*/ 137392 h 137392"/>
                      <a:gd name="connsiteX15" fmla="*/ 85701 w 85700"/>
                      <a:gd name="connsiteY15" fmla="*/ 136868 h 137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5700" h="137392">
                        <a:moveTo>
                          <a:pt x="85701" y="136868"/>
                        </a:moveTo>
                        <a:cubicBezTo>
                          <a:pt x="74917" y="125997"/>
                          <a:pt x="64221" y="115127"/>
                          <a:pt x="55184" y="103906"/>
                        </a:cubicBezTo>
                        <a:cubicBezTo>
                          <a:pt x="50643" y="98318"/>
                          <a:pt x="46583" y="92599"/>
                          <a:pt x="43265" y="86880"/>
                        </a:cubicBezTo>
                        <a:cubicBezTo>
                          <a:pt x="39903" y="81117"/>
                          <a:pt x="37328" y="75310"/>
                          <a:pt x="35494" y="69504"/>
                        </a:cubicBezTo>
                        <a:cubicBezTo>
                          <a:pt x="34533" y="66579"/>
                          <a:pt x="33617" y="63697"/>
                          <a:pt x="32569" y="60772"/>
                        </a:cubicBezTo>
                        <a:cubicBezTo>
                          <a:pt x="31521" y="57847"/>
                          <a:pt x="30299" y="54922"/>
                          <a:pt x="28945" y="52041"/>
                        </a:cubicBezTo>
                        <a:cubicBezTo>
                          <a:pt x="26195" y="46234"/>
                          <a:pt x="22921" y="40427"/>
                          <a:pt x="19646" y="34665"/>
                        </a:cubicBezTo>
                        <a:lnTo>
                          <a:pt x="0" y="0"/>
                        </a:lnTo>
                        <a:lnTo>
                          <a:pt x="19122" y="34708"/>
                        </a:lnTo>
                        <a:cubicBezTo>
                          <a:pt x="22309" y="40515"/>
                          <a:pt x="25496" y="46278"/>
                          <a:pt x="28159" y="52084"/>
                        </a:cubicBezTo>
                        <a:cubicBezTo>
                          <a:pt x="29469" y="54966"/>
                          <a:pt x="30648" y="57891"/>
                          <a:pt x="31652" y="60772"/>
                        </a:cubicBezTo>
                        <a:cubicBezTo>
                          <a:pt x="32656" y="63697"/>
                          <a:pt x="33486" y="66579"/>
                          <a:pt x="34446" y="69504"/>
                        </a:cubicBezTo>
                        <a:cubicBezTo>
                          <a:pt x="36236" y="75310"/>
                          <a:pt x="38725" y="81204"/>
                          <a:pt x="41999" y="87011"/>
                        </a:cubicBezTo>
                        <a:cubicBezTo>
                          <a:pt x="45273" y="92817"/>
                          <a:pt x="49290" y="98536"/>
                          <a:pt x="53743" y="104212"/>
                        </a:cubicBezTo>
                        <a:cubicBezTo>
                          <a:pt x="62649" y="115520"/>
                          <a:pt x="73302" y="126478"/>
                          <a:pt x="83867" y="137392"/>
                        </a:cubicBezTo>
                        <a:lnTo>
                          <a:pt x="85701" y="136868"/>
                        </a:lnTo>
                        <a:close/>
                      </a:path>
                    </a:pathLst>
                  </a:custGeom>
                  <a:solidFill>
                    <a:srgbClr val="A0BDAB"/>
                  </a:solidFill>
                  <a:ln w="4365" cap="flat">
                    <a:noFill/>
                    <a:prstDash val="solid"/>
                    <a:miter/>
                  </a:ln>
                </p:spPr>
                <p:txBody>
                  <a:bodyPr rtlCol="0" anchor="ctr"/>
                  <a:lstStyle/>
                  <a:p>
                    <a:endParaRPr lang="th-TH"/>
                  </a:p>
                </p:txBody>
              </p:sp>
              <p:sp>
                <p:nvSpPr>
                  <p:cNvPr id="483" name="Freeform: Shape 482">
                    <a:extLst>
                      <a:ext uri="{FF2B5EF4-FFF2-40B4-BE49-F238E27FC236}">
                        <a16:creationId xmlns:a16="http://schemas.microsoft.com/office/drawing/2014/main" id="{C3FE98B6-75DA-4408-BA08-6E3C93D81868}"/>
                      </a:ext>
                    </a:extLst>
                  </p:cNvPr>
                  <p:cNvSpPr/>
                  <p:nvPr/>
                </p:nvSpPr>
                <p:spPr>
                  <a:xfrm>
                    <a:off x="4017728" y="4410031"/>
                    <a:ext cx="91594" cy="121587"/>
                  </a:xfrm>
                  <a:custGeom>
                    <a:avLst/>
                    <a:gdLst>
                      <a:gd name="connsiteX0" fmla="*/ 91595 w 91594"/>
                      <a:gd name="connsiteY0" fmla="*/ 120889 h 121587"/>
                      <a:gd name="connsiteX1" fmla="*/ 74874 w 91594"/>
                      <a:gd name="connsiteY1" fmla="*/ 107050 h 121587"/>
                      <a:gd name="connsiteX2" fmla="*/ 71119 w 91594"/>
                      <a:gd name="connsiteY2" fmla="*/ 103470 h 121587"/>
                      <a:gd name="connsiteX3" fmla="*/ 67452 w 91594"/>
                      <a:gd name="connsiteY3" fmla="*/ 99846 h 121587"/>
                      <a:gd name="connsiteX4" fmla="*/ 63916 w 91594"/>
                      <a:gd name="connsiteY4" fmla="*/ 96179 h 121587"/>
                      <a:gd name="connsiteX5" fmla="*/ 60598 w 91594"/>
                      <a:gd name="connsiteY5" fmla="*/ 92468 h 121587"/>
                      <a:gd name="connsiteX6" fmla="*/ 48373 w 91594"/>
                      <a:gd name="connsiteY6" fmla="*/ 77362 h 121587"/>
                      <a:gd name="connsiteX7" fmla="*/ 42829 w 91594"/>
                      <a:gd name="connsiteY7" fmla="*/ 69722 h 121587"/>
                      <a:gd name="connsiteX8" fmla="*/ 37633 w 91594"/>
                      <a:gd name="connsiteY8" fmla="*/ 62038 h 121587"/>
                      <a:gd name="connsiteX9" fmla="*/ 18555 w 91594"/>
                      <a:gd name="connsiteY9" fmla="*/ 31041 h 121587"/>
                      <a:gd name="connsiteX10" fmla="*/ 0 w 91594"/>
                      <a:gd name="connsiteY10" fmla="*/ 0 h 121587"/>
                      <a:gd name="connsiteX11" fmla="*/ 18031 w 91594"/>
                      <a:gd name="connsiteY11" fmla="*/ 31085 h 121587"/>
                      <a:gd name="connsiteX12" fmla="*/ 36586 w 91594"/>
                      <a:gd name="connsiteY12" fmla="*/ 62126 h 121587"/>
                      <a:gd name="connsiteX13" fmla="*/ 41650 w 91594"/>
                      <a:gd name="connsiteY13" fmla="*/ 69853 h 121587"/>
                      <a:gd name="connsiteX14" fmla="*/ 47063 w 91594"/>
                      <a:gd name="connsiteY14" fmla="*/ 77537 h 121587"/>
                      <a:gd name="connsiteX15" fmla="*/ 59113 w 91594"/>
                      <a:gd name="connsiteY15" fmla="*/ 92730 h 121587"/>
                      <a:gd name="connsiteX16" fmla="*/ 62431 w 91594"/>
                      <a:gd name="connsiteY16" fmla="*/ 96485 h 121587"/>
                      <a:gd name="connsiteX17" fmla="*/ 65924 w 91594"/>
                      <a:gd name="connsiteY17" fmla="*/ 100196 h 121587"/>
                      <a:gd name="connsiteX18" fmla="*/ 69547 w 91594"/>
                      <a:gd name="connsiteY18" fmla="*/ 103863 h 121587"/>
                      <a:gd name="connsiteX19" fmla="*/ 73302 w 91594"/>
                      <a:gd name="connsiteY19" fmla="*/ 107530 h 121587"/>
                      <a:gd name="connsiteX20" fmla="*/ 90023 w 91594"/>
                      <a:gd name="connsiteY20" fmla="*/ 121588 h 121587"/>
                      <a:gd name="connsiteX21" fmla="*/ 91595 w 91594"/>
                      <a:gd name="connsiteY21" fmla="*/ 120889 h 1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594" h="121587">
                        <a:moveTo>
                          <a:pt x="91595" y="120889"/>
                        </a:moveTo>
                        <a:cubicBezTo>
                          <a:pt x="85657" y="116436"/>
                          <a:pt x="79982" y="111809"/>
                          <a:pt x="74874" y="107050"/>
                        </a:cubicBezTo>
                        <a:cubicBezTo>
                          <a:pt x="73564" y="105871"/>
                          <a:pt x="72342" y="104649"/>
                          <a:pt x="71119" y="103470"/>
                        </a:cubicBezTo>
                        <a:cubicBezTo>
                          <a:pt x="69853" y="102247"/>
                          <a:pt x="68630" y="101069"/>
                          <a:pt x="67452" y="99846"/>
                        </a:cubicBezTo>
                        <a:lnTo>
                          <a:pt x="63916" y="96179"/>
                        </a:lnTo>
                        <a:lnTo>
                          <a:pt x="60598" y="92468"/>
                        </a:lnTo>
                        <a:cubicBezTo>
                          <a:pt x="56232" y="87491"/>
                          <a:pt x="52128" y="82470"/>
                          <a:pt x="48373" y="77362"/>
                        </a:cubicBezTo>
                        <a:cubicBezTo>
                          <a:pt x="46409" y="74830"/>
                          <a:pt x="44662" y="72254"/>
                          <a:pt x="42829" y="69722"/>
                        </a:cubicBezTo>
                        <a:cubicBezTo>
                          <a:pt x="41082" y="67146"/>
                          <a:pt x="39292" y="64614"/>
                          <a:pt x="37633" y="62038"/>
                        </a:cubicBezTo>
                        <a:cubicBezTo>
                          <a:pt x="30866" y="51735"/>
                          <a:pt x="24798" y="41388"/>
                          <a:pt x="18555" y="31041"/>
                        </a:cubicBezTo>
                        <a:lnTo>
                          <a:pt x="0" y="0"/>
                        </a:lnTo>
                        <a:lnTo>
                          <a:pt x="18031" y="31085"/>
                        </a:lnTo>
                        <a:cubicBezTo>
                          <a:pt x="24056" y="41432"/>
                          <a:pt x="29993" y="51822"/>
                          <a:pt x="36586" y="62126"/>
                        </a:cubicBezTo>
                        <a:cubicBezTo>
                          <a:pt x="38201" y="64701"/>
                          <a:pt x="39947" y="67277"/>
                          <a:pt x="41650" y="69853"/>
                        </a:cubicBezTo>
                        <a:cubicBezTo>
                          <a:pt x="43440" y="72429"/>
                          <a:pt x="45142" y="75005"/>
                          <a:pt x="47063" y="77537"/>
                        </a:cubicBezTo>
                        <a:cubicBezTo>
                          <a:pt x="50731" y="82645"/>
                          <a:pt x="54791" y="87709"/>
                          <a:pt x="59113" y="92730"/>
                        </a:cubicBezTo>
                        <a:lnTo>
                          <a:pt x="62431" y="96485"/>
                        </a:lnTo>
                        <a:lnTo>
                          <a:pt x="65924" y="100196"/>
                        </a:lnTo>
                        <a:cubicBezTo>
                          <a:pt x="67059" y="101418"/>
                          <a:pt x="68281" y="102640"/>
                          <a:pt x="69547" y="103863"/>
                        </a:cubicBezTo>
                        <a:cubicBezTo>
                          <a:pt x="70813" y="105085"/>
                          <a:pt x="71992" y="106308"/>
                          <a:pt x="73302" y="107530"/>
                        </a:cubicBezTo>
                        <a:cubicBezTo>
                          <a:pt x="78410" y="112376"/>
                          <a:pt x="84042" y="117047"/>
                          <a:pt x="90023" y="121588"/>
                        </a:cubicBezTo>
                        <a:lnTo>
                          <a:pt x="91595" y="120889"/>
                        </a:lnTo>
                        <a:close/>
                      </a:path>
                    </a:pathLst>
                  </a:custGeom>
                  <a:solidFill>
                    <a:srgbClr val="A0BDAB"/>
                  </a:solidFill>
                  <a:ln w="4365" cap="flat">
                    <a:noFill/>
                    <a:prstDash val="solid"/>
                    <a:miter/>
                  </a:ln>
                </p:spPr>
                <p:txBody>
                  <a:bodyPr rtlCol="0" anchor="ctr"/>
                  <a:lstStyle/>
                  <a:p>
                    <a:endParaRPr lang="th-TH"/>
                  </a:p>
                </p:txBody>
              </p:sp>
              <p:sp>
                <p:nvSpPr>
                  <p:cNvPr id="484" name="Freeform: Shape 483">
                    <a:extLst>
                      <a:ext uri="{FF2B5EF4-FFF2-40B4-BE49-F238E27FC236}">
                        <a16:creationId xmlns:a16="http://schemas.microsoft.com/office/drawing/2014/main" id="{AFC46AAC-4C3E-4A78-9054-16FAEEBA6981}"/>
                      </a:ext>
                    </a:extLst>
                  </p:cNvPr>
                  <p:cNvSpPr/>
                  <p:nvPr/>
                </p:nvSpPr>
                <p:spPr>
                  <a:xfrm>
                    <a:off x="4044665" y="4365849"/>
                    <a:ext cx="82994" cy="118095"/>
                  </a:xfrm>
                  <a:custGeom>
                    <a:avLst/>
                    <a:gdLst>
                      <a:gd name="connsiteX0" fmla="*/ 82994 w 82994"/>
                      <a:gd name="connsiteY0" fmla="*/ 117746 h 118095"/>
                      <a:gd name="connsiteX1" fmla="*/ 60947 w 82994"/>
                      <a:gd name="connsiteY1" fmla="*/ 88539 h 118095"/>
                      <a:gd name="connsiteX2" fmla="*/ 40558 w 82994"/>
                      <a:gd name="connsiteY2" fmla="*/ 59026 h 118095"/>
                      <a:gd name="connsiteX3" fmla="*/ 0 w 82994"/>
                      <a:gd name="connsiteY3" fmla="*/ 0 h 118095"/>
                      <a:gd name="connsiteX4" fmla="*/ 39511 w 82994"/>
                      <a:gd name="connsiteY4" fmla="*/ 59157 h 118095"/>
                      <a:gd name="connsiteX5" fmla="*/ 59375 w 82994"/>
                      <a:gd name="connsiteY5" fmla="*/ 88713 h 118095"/>
                      <a:gd name="connsiteX6" fmla="*/ 80942 w 82994"/>
                      <a:gd name="connsiteY6" fmla="*/ 118095 h 118095"/>
                      <a:gd name="connsiteX7" fmla="*/ 82994 w 82994"/>
                      <a:gd name="connsiteY7" fmla="*/ 117746 h 11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994" h="118095">
                        <a:moveTo>
                          <a:pt x="82994" y="117746"/>
                        </a:moveTo>
                        <a:cubicBezTo>
                          <a:pt x="75092" y="108098"/>
                          <a:pt x="67888" y="98318"/>
                          <a:pt x="60947" y="88539"/>
                        </a:cubicBezTo>
                        <a:cubicBezTo>
                          <a:pt x="54049" y="78716"/>
                          <a:pt x="47369" y="68893"/>
                          <a:pt x="40558" y="59026"/>
                        </a:cubicBezTo>
                        <a:lnTo>
                          <a:pt x="0" y="0"/>
                        </a:lnTo>
                        <a:lnTo>
                          <a:pt x="39511" y="59157"/>
                        </a:lnTo>
                        <a:cubicBezTo>
                          <a:pt x="46103" y="69024"/>
                          <a:pt x="52652" y="78890"/>
                          <a:pt x="59375" y="88713"/>
                        </a:cubicBezTo>
                        <a:cubicBezTo>
                          <a:pt x="66099" y="98580"/>
                          <a:pt x="73171" y="108403"/>
                          <a:pt x="80942" y="118095"/>
                        </a:cubicBezTo>
                        <a:lnTo>
                          <a:pt x="82994" y="117746"/>
                        </a:lnTo>
                        <a:close/>
                      </a:path>
                    </a:pathLst>
                  </a:custGeom>
                  <a:solidFill>
                    <a:srgbClr val="A0BDAB"/>
                  </a:solidFill>
                  <a:ln w="4365" cap="flat">
                    <a:noFill/>
                    <a:prstDash val="solid"/>
                    <a:miter/>
                  </a:ln>
                </p:spPr>
                <p:txBody>
                  <a:bodyPr rtlCol="0" anchor="ctr"/>
                  <a:lstStyle/>
                  <a:p>
                    <a:endParaRPr lang="th-TH"/>
                  </a:p>
                </p:txBody>
              </p:sp>
              <p:sp>
                <p:nvSpPr>
                  <p:cNvPr id="485" name="Freeform: Shape 484">
                    <a:extLst>
                      <a:ext uri="{FF2B5EF4-FFF2-40B4-BE49-F238E27FC236}">
                        <a16:creationId xmlns:a16="http://schemas.microsoft.com/office/drawing/2014/main" id="{753A9596-0470-40A6-921B-3828CF2D0240}"/>
                      </a:ext>
                    </a:extLst>
                  </p:cNvPr>
                  <p:cNvSpPr/>
                  <p:nvPr/>
                </p:nvSpPr>
                <p:spPr>
                  <a:xfrm>
                    <a:off x="4071122" y="4331490"/>
                    <a:ext cx="72167" cy="92162"/>
                  </a:xfrm>
                  <a:custGeom>
                    <a:avLst/>
                    <a:gdLst>
                      <a:gd name="connsiteX0" fmla="*/ 72167 w 72167"/>
                      <a:gd name="connsiteY0" fmla="*/ 91682 h 92162"/>
                      <a:gd name="connsiteX1" fmla="*/ 0 w 72167"/>
                      <a:gd name="connsiteY1" fmla="*/ 0 h 92162"/>
                      <a:gd name="connsiteX2" fmla="*/ 70290 w 72167"/>
                      <a:gd name="connsiteY2" fmla="*/ 92162 h 92162"/>
                      <a:gd name="connsiteX3" fmla="*/ 72167 w 72167"/>
                      <a:gd name="connsiteY3" fmla="*/ 91682 h 92162"/>
                    </a:gdLst>
                    <a:ahLst/>
                    <a:cxnLst>
                      <a:cxn ang="0">
                        <a:pos x="connsiteX0" y="connsiteY0"/>
                      </a:cxn>
                      <a:cxn ang="0">
                        <a:pos x="connsiteX1" y="connsiteY1"/>
                      </a:cxn>
                      <a:cxn ang="0">
                        <a:pos x="connsiteX2" y="connsiteY2"/>
                      </a:cxn>
                      <a:cxn ang="0">
                        <a:pos x="connsiteX3" y="connsiteY3"/>
                      </a:cxn>
                    </a:cxnLst>
                    <a:rect l="l" t="t" r="r" b="b"/>
                    <a:pathLst>
                      <a:path w="72167" h="92162">
                        <a:moveTo>
                          <a:pt x="72167" y="91682"/>
                        </a:moveTo>
                        <a:cubicBezTo>
                          <a:pt x="42043" y="62388"/>
                          <a:pt x="17681" y="31477"/>
                          <a:pt x="0" y="0"/>
                        </a:cubicBezTo>
                        <a:cubicBezTo>
                          <a:pt x="16983" y="31521"/>
                          <a:pt x="40689" y="62606"/>
                          <a:pt x="70290" y="92162"/>
                        </a:cubicBezTo>
                        <a:lnTo>
                          <a:pt x="72167" y="91682"/>
                        </a:lnTo>
                        <a:close/>
                      </a:path>
                    </a:pathLst>
                  </a:custGeom>
                  <a:solidFill>
                    <a:srgbClr val="A0BDAB"/>
                  </a:solidFill>
                  <a:ln w="4365" cap="flat">
                    <a:noFill/>
                    <a:prstDash val="solid"/>
                    <a:miter/>
                  </a:ln>
                </p:spPr>
                <p:txBody>
                  <a:bodyPr rtlCol="0" anchor="ctr"/>
                  <a:lstStyle/>
                  <a:p>
                    <a:endParaRPr lang="th-TH"/>
                  </a:p>
                </p:txBody>
              </p:sp>
              <p:sp>
                <p:nvSpPr>
                  <p:cNvPr id="486" name="Freeform: Shape 485">
                    <a:extLst>
                      <a:ext uri="{FF2B5EF4-FFF2-40B4-BE49-F238E27FC236}">
                        <a16:creationId xmlns:a16="http://schemas.microsoft.com/office/drawing/2014/main" id="{F1F73DB5-044A-4FF7-8CFF-91A0BE1748C1}"/>
                      </a:ext>
                    </a:extLst>
                  </p:cNvPr>
                  <p:cNvSpPr/>
                  <p:nvPr/>
                </p:nvSpPr>
                <p:spPr>
                  <a:xfrm>
                    <a:off x="4117094" y="4288269"/>
                    <a:ext cx="40994" cy="71817"/>
                  </a:xfrm>
                  <a:custGeom>
                    <a:avLst/>
                    <a:gdLst>
                      <a:gd name="connsiteX0" fmla="*/ 40995 w 40994"/>
                      <a:gd name="connsiteY0" fmla="*/ 71381 h 71817"/>
                      <a:gd name="connsiteX1" fmla="*/ 0 w 40994"/>
                      <a:gd name="connsiteY1" fmla="*/ 0 h 71817"/>
                      <a:gd name="connsiteX2" fmla="*/ 39074 w 40994"/>
                      <a:gd name="connsiteY2" fmla="*/ 71818 h 71817"/>
                      <a:gd name="connsiteX3" fmla="*/ 40995 w 40994"/>
                      <a:gd name="connsiteY3" fmla="*/ 71381 h 71817"/>
                    </a:gdLst>
                    <a:ahLst/>
                    <a:cxnLst>
                      <a:cxn ang="0">
                        <a:pos x="connsiteX0" y="connsiteY0"/>
                      </a:cxn>
                      <a:cxn ang="0">
                        <a:pos x="connsiteX1" y="connsiteY1"/>
                      </a:cxn>
                      <a:cxn ang="0">
                        <a:pos x="connsiteX2" y="connsiteY2"/>
                      </a:cxn>
                      <a:cxn ang="0">
                        <a:pos x="connsiteX3" y="connsiteY3"/>
                      </a:cxn>
                    </a:cxnLst>
                    <a:rect l="l" t="t" r="r" b="b"/>
                    <a:pathLst>
                      <a:path w="40994" h="71817">
                        <a:moveTo>
                          <a:pt x="40995" y="71381"/>
                        </a:moveTo>
                        <a:cubicBezTo>
                          <a:pt x="18904" y="48766"/>
                          <a:pt x="4715" y="24099"/>
                          <a:pt x="0" y="0"/>
                        </a:cubicBezTo>
                        <a:cubicBezTo>
                          <a:pt x="3929" y="24056"/>
                          <a:pt x="17420" y="48853"/>
                          <a:pt x="39074" y="71818"/>
                        </a:cubicBezTo>
                        <a:lnTo>
                          <a:pt x="40995" y="71381"/>
                        </a:lnTo>
                        <a:close/>
                      </a:path>
                    </a:pathLst>
                  </a:custGeom>
                  <a:solidFill>
                    <a:srgbClr val="A0BDAB"/>
                  </a:solidFill>
                  <a:ln w="4365" cap="flat">
                    <a:noFill/>
                    <a:prstDash val="solid"/>
                    <a:miter/>
                  </a:ln>
                </p:spPr>
                <p:txBody>
                  <a:bodyPr rtlCol="0" anchor="ctr"/>
                  <a:lstStyle/>
                  <a:p>
                    <a:endParaRPr lang="th-TH"/>
                  </a:p>
                </p:txBody>
              </p:sp>
            </p:grpSp>
          </p:grpSp>
        </p:grpSp>
        <p:grpSp>
          <p:nvGrpSpPr>
            <p:cNvPr id="11" name="Graphic 2180">
              <a:extLst>
                <a:ext uri="{FF2B5EF4-FFF2-40B4-BE49-F238E27FC236}">
                  <a16:creationId xmlns:a16="http://schemas.microsoft.com/office/drawing/2014/main" id="{197C87D2-D1D3-4DC7-9A28-E945841D3FB3}"/>
                </a:ext>
              </a:extLst>
            </p:cNvPr>
            <p:cNvGrpSpPr/>
            <p:nvPr/>
          </p:nvGrpSpPr>
          <p:grpSpPr>
            <a:xfrm rot="4699191">
              <a:off x="2105414" y="1344292"/>
              <a:ext cx="627978" cy="633741"/>
              <a:chOff x="1736590" y="5628006"/>
              <a:chExt cx="627978" cy="633741"/>
            </a:xfrm>
          </p:grpSpPr>
          <p:grpSp>
            <p:nvGrpSpPr>
              <p:cNvPr id="431" name="Graphic 2180">
                <a:extLst>
                  <a:ext uri="{FF2B5EF4-FFF2-40B4-BE49-F238E27FC236}">
                    <a16:creationId xmlns:a16="http://schemas.microsoft.com/office/drawing/2014/main" id="{32ACC3CC-D14F-41E0-BA2B-BFA435A638A3}"/>
                  </a:ext>
                </a:extLst>
              </p:cNvPr>
              <p:cNvGrpSpPr/>
              <p:nvPr/>
            </p:nvGrpSpPr>
            <p:grpSpPr>
              <a:xfrm>
                <a:off x="1796855" y="5964834"/>
                <a:ext cx="227379" cy="237277"/>
                <a:chOff x="1796855" y="5964834"/>
                <a:chExt cx="227379" cy="237277"/>
              </a:xfrm>
            </p:grpSpPr>
            <p:sp>
              <p:nvSpPr>
                <p:cNvPr id="451" name="Freeform: Shape 450">
                  <a:extLst>
                    <a:ext uri="{FF2B5EF4-FFF2-40B4-BE49-F238E27FC236}">
                      <a16:creationId xmlns:a16="http://schemas.microsoft.com/office/drawing/2014/main" id="{695AFB11-370F-434D-87DC-43A7B77D8DEC}"/>
                    </a:ext>
                  </a:extLst>
                </p:cNvPr>
                <p:cNvSpPr/>
                <p:nvPr/>
              </p:nvSpPr>
              <p:spPr>
                <a:xfrm>
                  <a:off x="1798901" y="5969366"/>
                  <a:ext cx="225333" cy="199336"/>
                </a:xfrm>
                <a:custGeom>
                  <a:avLst/>
                  <a:gdLst>
                    <a:gd name="connsiteX0" fmla="*/ 178201 w 225333"/>
                    <a:gd name="connsiteY0" fmla="*/ 14978 h 199336"/>
                    <a:gd name="connsiteX1" fmla="*/ 225221 w 225333"/>
                    <a:gd name="connsiteY1" fmla="*/ 111419 h 199336"/>
                    <a:gd name="connsiteX2" fmla="*/ 212778 w 225333"/>
                    <a:gd name="connsiteY2" fmla="*/ 172540 h 199336"/>
                    <a:gd name="connsiteX3" fmla="*/ 158642 w 225333"/>
                    <a:gd name="connsiteY3" fmla="*/ 198036 h 199336"/>
                    <a:gd name="connsiteX4" fmla="*/ 189596 w 225333"/>
                    <a:gd name="connsiteY4" fmla="*/ 169964 h 199336"/>
                    <a:gd name="connsiteX5" fmla="*/ 171914 w 225333"/>
                    <a:gd name="connsiteY5" fmla="*/ 129406 h 199336"/>
                    <a:gd name="connsiteX6" fmla="*/ 128998 w 225333"/>
                    <a:gd name="connsiteY6" fmla="*/ 121809 h 199336"/>
                    <a:gd name="connsiteX7" fmla="*/ 120223 w 225333"/>
                    <a:gd name="connsiteY7" fmla="*/ 130104 h 199336"/>
                    <a:gd name="connsiteX8" fmla="*/ 104288 w 225333"/>
                    <a:gd name="connsiteY8" fmla="*/ 129886 h 199336"/>
                    <a:gd name="connsiteX9" fmla="*/ 98525 w 225333"/>
                    <a:gd name="connsiteY9" fmla="*/ 150885 h 199336"/>
                    <a:gd name="connsiteX10" fmla="*/ 96473 w 225333"/>
                    <a:gd name="connsiteY10" fmla="*/ 173457 h 199336"/>
                    <a:gd name="connsiteX11" fmla="*/ 58185 w 225333"/>
                    <a:gd name="connsiteY11" fmla="*/ 166821 h 199336"/>
                    <a:gd name="connsiteX12" fmla="*/ 38189 w 225333"/>
                    <a:gd name="connsiteY12" fmla="*/ 169004 h 199336"/>
                    <a:gd name="connsiteX13" fmla="*/ 30069 w 225333"/>
                    <a:gd name="connsiteY13" fmla="*/ 186074 h 199336"/>
                    <a:gd name="connsiteX14" fmla="*/ 16797 w 225333"/>
                    <a:gd name="connsiteY14" fmla="*/ 197949 h 199336"/>
                    <a:gd name="connsiteX15" fmla="*/ 6537 w 225333"/>
                    <a:gd name="connsiteY15" fmla="*/ 185506 h 199336"/>
                    <a:gd name="connsiteX16" fmla="*/ 178201 w 225333"/>
                    <a:gd name="connsiteY16" fmla="*/ 14978 h 19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5333" h="199336">
                      <a:moveTo>
                        <a:pt x="178201" y="14978"/>
                      </a:moveTo>
                      <a:cubicBezTo>
                        <a:pt x="212080" y="31917"/>
                        <a:pt x="224042" y="73742"/>
                        <a:pt x="225221" y="111419"/>
                      </a:cubicBezTo>
                      <a:cubicBezTo>
                        <a:pt x="225876" y="132374"/>
                        <a:pt x="223911" y="154422"/>
                        <a:pt x="212778" y="172540"/>
                      </a:cubicBezTo>
                      <a:cubicBezTo>
                        <a:pt x="201646" y="190702"/>
                        <a:pt x="179118" y="203581"/>
                        <a:pt x="158642" y="198036"/>
                      </a:cubicBezTo>
                      <a:cubicBezTo>
                        <a:pt x="174010" y="199913"/>
                        <a:pt x="188155" y="185201"/>
                        <a:pt x="189596" y="169964"/>
                      </a:cubicBezTo>
                      <a:cubicBezTo>
                        <a:pt x="191037" y="154727"/>
                        <a:pt x="182698" y="140233"/>
                        <a:pt x="171914" y="129406"/>
                      </a:cubicBezTo>
                      <a:cubicBezTo>
                        <a:pt x="160607" y="118054"/>
                        <a:pt x="140480" y="110152"/>
                        <a:pt x="128998" y="121809"/>
                      </a:cubicBezTo>
                      <a:cubicBezTo>
                        <a:pt x="126161" y="124734"/>
                        <a:pt x="124065" y="128707"/>
                        <a:pt x="120223" y="130104"/>
                      </a:cubicBezTo>
                      <a:cubicBezTo>
                        <a:pt x="115159" y="131938"/>
                        <a:pt x="109483" y="128358"/>
                        <a:pt x="104288" y="129886"/>
                      </a:cubicBezTo>
                      <a:cubicBezTo>
                        <a:pt x="96386" y="132200"/>
                        <a:pt x="96255" y="143202"/>
                        <a:pt x="98525" y="150885"/>
                      </a:cubicBezTo>
                      <a:cubicBezTo>
                        <a:pt x="100795" y="158569"/>
                        <a:pt x="103109" y="168567"/>
                        <a:pt x="96473" y="173457"/>
                      </a:cubicBezTo>
                      <a:cubicBezTo>
                        <a:pt x="83725" y="171230"/>
                        <a:pt x="70933" y="169047"/>
                        <a:pt x="58185" y="166821"/>
                      </a:cubicBezTo>
                      <a:cubicBezTo>
                        <a:pt x="51418" y="165642"/>
                        <a:pt x="43647" y="164681"/>
                        <a:pt x="38189" y="169004"/>
                      </a:cubicBezTo>
                      <a:cubicBezTo>
                        <a:pt x="33081" y="173020"/>
                        <a:pt x="32034" y="180005"/>
                        <a:pt x="30069" y="186074"/>
                      </a:cubicBezTo>
                      <a:cubicBezTo>
                        <a:pt x="28104" y="192142"/>
                        <a:pt x="23171" y="198778"/>
                        <a:pt x="16797" y="197949"/>
                      </a:cubicBezTo>
                      <a:cubicBezTo>
                        <a:pt x="11034" y="197207"/>
                        <a:pt x="8153" y="190964"/>
                        <a:pt x="6537" y="185506"/>
                      </a:cubicBezTo>
                      <a:cubicBezTo>
                        <a:pt x="-25071" y="78718"/>
                        <a:pt x="62114" y="-43001"/>
                        <a:pt x="178201" y="14978"/>
                      </a:cubicBezTo>
                      <a:close/>
                    </a:path>
                  </a:pathLst>
                </a:custGeom>
                <a:solidFill>
                  <a:srgbClr val="A2A2A2"/>
                </a:solidFill>
                <a:ln w="4365" cap="flat">
                  <a:noFill/>
                  <a:prstDash val="solid"/>
                  <a:miter/>
                </a:ln>
              </p:spPr>
              <p:txBody>
                <a:bodyPr rtlCol="0" anchor="ctr"/>
                <a:lstStyle/>
                <a:p>
                  <a:endParaRPr lang="th-TH"/>
                </a:p>
              </p:txBody>
            </p:sp>
            <p:sp>
              <p:nvSpPr>
                <p:cNvPr id="452" name="Freeform: Shape 451">
                  <a:extLst>
                    <a:ext uri="{FF2B5EF4-FFF2-40B4-BE49-F238E27FC236}">
                      <a16:creationId xmlns:a16="http://schemas.microsoft.com/office/drawing/2014/main" id="{E01E4FA2-8C5F-4E8D-9B7C-A3FFEDB4FFB3}"/>
                    </a:ext>
                  </a:extLst>
                </p:cNvPr>
                <p:cNvSpPr/>
                <p:nvPr/>
              </p:nvSpPr>
              <p:spPr>
                <a:xfrm>
                  <a:off x="1840976" y="6000427"/>
                  <a:ext cx="169394" cy="201684"/>
                </a:xfrm>
                <a:custGeom>
                  <a:avLst/>
                  <a:gdLst>
                    <a:gd name="connsiteX0" fmla="*/ 169394 w 169394"/>
                    <a:gd name="connsiteY0" fmla="*/ 88915 h 201684"/>
                    <a:gd name="connsiteX1" fmla="*/ 164329 w 169394"/>
                    <a:gd name="connsiteY1" fmla="*/ 49492 h 201684"/>
                    <a:gd name="connsiteX2" fmla="*/ 159789 w 169394"/>
                    <a:gd name="connsiteY2" fmla="*/ 26266 h 201684"/>
                    <a:gd name="connsiteX3" fmla="*/ 143461 w 169394"/>
                    <a:gd name="connsiteY3" fmla="*/ 507 h 201684"/>
                    <a:gd name="connsiteX4" fmla="*/ 118532 w 169394"/>
                    <a:gd name="connsiteY4" fmla="*/ 27357 h 201684"/>
                    <a:gd name="connsiteX5" fmla="*/ 123553 w 169394"/>
                    <a:gd name="connsiteY5" fmla="*/ 68658 h 201684"/>
                    <a:gd name="connsiteX6" fmla="*/ 115781 w 169394"/>
                    <a:gd name="connsiteY6" fmla="*/ 90792 h 201684"/>
                    <a:gd name="connsiteX7" fmla="*/ 45754 w 169394"/>
                    <a:gd name="connsiteY7" fmla="*/ 147766 h 201684"/>
                    <a:gd name="connsiteX8" fmla="*/ 17551 w 169394"/>
                    <a:gd name="connsiteY8" fmla="*/ 157109 h 201684"/>
                    <a:gd name="connsiteX9" fmla="*/ 0 w 169394"/>
                    <a:gd name="connsiteY9" fmla="*/ 179331 h 201684"/>
                    <a:gd name="connsiteX10" fmla="*/ 63959 w 169394"/>
                    <a:gd name="connsiteY10" fmla="*/ 201684 h 201684"/>
                    <a:gd name="connsiteX11" fmla="*/ 169394 w 169394"/>
                    <a:gd name="connsiteY11" fmla="*/ 88915 h 20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394" h="201684">
                      <a:moveTo>
                        <a:pt x="169394" y="88915"/>
                      </a:moveTo>
                      <a:cubicBezTo>
                        <a:pt x="169437" y="75599"/>
                        <a:pt x="166861" y="62502"/>
                        <a:pt x="164329" y="49492"/>
                      </a:cubicBezTo>
                      <a:cubicBezTo>
                        <a:pt x="162801" y="41764"/>
                        <a:pt x="161317" y="33993"/>
                        <a:pt x="159789" y="26266"/>
                      </a:cubicBezTo>
                      <a:cubicBezTo>
                        <a:pt x="157737" y="15744"/>
                        <a:pt x="153982" y="3301"/>
                        <a:pt x="143461" y="507"/>
                      </a:cubicBezTo>
                      <a:cubicBezTo>
                        <a:pt x="129839" y="-3116"/>
                        <a:pt x="118445" y="13386"/>
                        <a:pt x="118532" y="27357"/>
                      </a:cubicBezTo>
                      <a:cubicBezTo>
                        <a:pt x="118619" y="41284"/>
                        <a:pt x="124906" y="54731"/>
                        <a:pt x="123553" y="68658"/>
                      </a:cubicBezTo>
                      <a:cubicBezTo>
                        <a:pt x="122767" y="76429"/>
                        <a:pt x="119623" y="83851"/>
                        <a:pt x="115781" y="90792"/>
                      </a:cubicBezTo>
                      <a:cubicBezTo>
                        <a:pt x="100938" y="117598"/>
                        <a:pt x="75223" y="138511"/>
                        <a:pt x="45754" y="147766"/>
                      </a:cubicBezTo>
                      <a:cubicBezTo>
                        <a:pt x="36280" y="150735"/>
                        <a:pt x="26369" y="152569"/>
                        <a:pt x="17551" y="157109"/>
                      </a:cubicBezTo>
                      <a:cubicBezTo>
                        <a:pt x="8732" y="161650"/>
                        <a:pt x="829" y="169639"/>
                        <a:pt x="0" y="179331"/>
                      </a:cubicBezTo>
                      <a:cubicBezTo>
                        <a:pt x="18904" y="191992"/>
                        <a:pt x="40864" y="201597"/>
                        <a:pt x="63959" y="201684"/>
                      </a:cubicBezTo>
                      <a:cubicBezTo>
                        <a:pt x="118925" y="201859"/>
                        <a:pt x="169263" y="139821"/>
                        <a:pt x="169394" y="88915"/>
                      </a:cubicBezTo>
                      <a:close/>
                    </a:path>
                  </a:pathLst>
                </a:custGeom>
                <a:solidFill>
                  <a:srgbClr val="E8E6E2"/>
                </a:solidFill>
                <a:ln w="4365" cap="flat">
                  <a:noFill/>
                  <a:prstDash val="solid"/>
                  <a:miter/>
                </a:ln>
              </p:spPr>
              <p:txBody>
                <a:bodyPr rtlCol="0" anchor="ctr"/>
                <a:lstStyle/>
                <a:p>
                  <a:endParaRPr lang="th-TH"/>
                </a:p>
              </p:txBody>
            </p:sp>
            <p:sp>
              <p:nvSpPr>
                <p:cNvPr id="453" name="Freeform: Shape 452">
                  <a:extLst>
                    <a:ext uri="{FF2B5EF4-FFF2-40B4-BE49-F238E27FC236}">
                      <a16:creationId xmlns:a16="http://schemas.microsoft.com/office/drawing/2014/main" id="{05BC4A47-4D2E-4222-8777-9F751EB0FE83}"/>
                    </a:ext>
                  </a:extLst>
                </p:cNvPr>
                <p:cNvSpPr/>
                <p:nvPr/>
              </p:nvSpPr>
              <p:spPr>
                <a:xfrm>
                  <a:off x="1811397" y="5982980"/>
                  <a:ext cx="183451" cy="196858"/>
                </a:xfrm>
                <a:custGeom>
                  <a:avLst/>
                  <a:gdLst>
                    <a:gd name="connsiteX0" fmla="*/ 99520 w 183451"/>
                    <a:gd name="connsiteY0" fmla="*/ 171194 h 196858"/>
                    <a:gd name="connsiteX1" fmla="*/ 106068 w 183451"/>
                    <a:gd name="connsiteY1" fmla="*/ 160323 h 196858"/>
                    <a:gd name="connsiteX2" fmla="*/ 119253 w 183451"/>
                    <a:gd name="connsiteY2" fmla="*/ 153207 h 196858"/>
                    <a:gd name="connsiteX3" fmla="*/ 161209 w 183451"/>
                    <a:gd name="connsiteY3" fmla="*/ 114526 h 196858"/>
                    <a:gd name="connsiteX4" fmla="*/ 179021 w 183451"/>
                    <a:gd name="connsiteY4" fmla="*/ 46419 h 196858"/>
                    <a:gd name="connsiteX5" fmla="*/ 183343 w 183451"/>
                    <a:gd name="connsiteY5" fmla="*/ 26249 h 196858"/>
                    <a:gd name="connsiteX6" fmla="*/ 179632 w 183451"/>
                    <a:gd name="connsiteY6" fmla="*/ 15597 h 196858"/>
                    <a:gd name="connsiteX7" fmla="*/ 157760 w 183451"/>
                    <a:gd name="connsiteY7" fmla="*/ 54 h 196858"/>
                    <a:gd name="connsiteX8" fmla="*/ 125278 w 183451"/>
                    <a:gd name="connsiteY8" fmla="*/ 37950 h 196858"/>
                    <a:gd name="connsiteX9" fmla="*/ 110915 w 183451"/>
                    <a:gd name="connsiteY9" fmla="*/ 89553 h 196858"/>
                    <a:gd name="connsiteX10" fmla="*/ 79175 w 183451"/>
                    <a:gd name="connsiteY10" fmla="*/ 84882 h 196858"/>
                    <a:gd name="connsiteX11" fmla="*/ 57957 w 183451"/>
                    <a:gd name="connsiteY11" fmla="*/ 105882 h 196858"/>
                    <a:gd name="connsiteX12" fmla="*/ 56560 w 183451"/>
                    <a:gd name="connsiteY12" fmla="*/ 134652 h 196858"/>
                    <a:gd name="connsiteX13" fmla="*/ 44511 w 183451"/>
                    <a:gd name="connsiteY13" fmla="*/ 134827 h 196858"/>
                    <a:gd name="connsiteX14" fmla="*/ 6266 w 183451"/>
                    <a:gd name="connsiteY14" fmla="*/ 150369 h 196858"/>
                    <a:gd name="connsiteX15" fmla="*/ 6834 w 183451"/>
                    <a:gd name="connsiteY15" fmla="*/ 190011 h 196858"/>
                    <a:gd name="connsiteX16" fmla="*/ 99520 w 183451"/>
                    <a:gd name="connsiteY16" fmla="*/ 171194 h 196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3451" h="196858">
                      <a:moveTo>
                        <a:pt x="99520" y="171194"/>
                      </a:moveTo>
                      <a:cubicBezTo>
                        <a:pt x="101965" y="167701"/>
                        <a:pt x="103187" y="163467"/>
                        <a:pt x="106068" y="160323"/>
                      </a:cubicBezTo>
                      <a:cubicBezTo>
                        <a:pt x="109474" y="156612"/>
                        <a:pt x="114538" y="155041"/>
                        <a:pt x="119253" y="153207"/>
                      </a:cubicBezTo>
                      <a:cubicBezTo>
                        <a:pt x="137371" y="146003"/>
                        <a:pt x="152695" y="131858"/>
                        <a:pt x="161209" y="114526"/>
                      </a:cubicBezTo>
                      <a:cubicBezTo>
                        <a:pt x="171599" y="93264"/>
                        <a:pt x="171687" y="68816"/>
                        <a:pt x="179021" y="46419"/>
                      </a:cubicBezTo>
                      <a:cubicBezTo>
                        <a:pt x="181204" y="39827"/>
                        <a:pt x="184042" y="33104"/>
                        <a:pt x="183343" y="26249"/>
                      </a:cubicBezTo>
                      <a:cubicBezTo>
                        <a:pt x="182950" y="22451"/>
                        <a:pt x="181510" y="18871"/>
                        <a:pt x="179632" y="15597"/>
                      </a:cubicBezTo>
                      <a:cubicBezTo>
                        <a:pt x="175048" y="7563"/>
                        <a:pt x="167190" y="666"/>
                        <a:pt x="157760" y="54"/>
                      </a:cubicBezTo>
                      <a:cubicBezTo>
                        <a:pt x="139423" y="-1212"/>
                        <a:pt x="127723" y="19919"/>
                        <a:pt x="125278" y="37950"/>
                      </a:cubicBezTo>
                      <a:cubicBezTo>
                        <a:pt x="122833" y="55937"/>
                        <a:pt x="123706" y="76281"/>
                        <a:pt x="110915" y="89553"/>
                      </a:cubicBezTo>
                      <a:cubicBezTo>
                        <a:pt x="100655" y="86323"/>
                        <a:pt x="89915" y="83092"/>
                        <a:pt x="79175" y="84882"/>
                      </a:cubicBezTo>
                      <a:cubicBezTo>
                        <a:pt x="68435" y="86672"/>
                        <a:pt x="57914" y="95229"/>
                        <a:pt x="57957" y="105882"/>
                      </a:cubicBezTo>
                      <a:cubicBezTo>
                        <a:pt x="57957" y="116229"/>
                        <a:pt x="65947" y="129762"/>
                        <a:pt x="56560" y="134652"/>
                      </a:cubicBezTo>
                      <a:cubicBezTo>
                        <a:pt x="52893" y="136573"/>
                        <a:pt x="48527" y="135438"/>
                        <a:pt x="44511" y="134827"/>
                      </a:cubicBezTo>
                      <a:cubicBezTo>
                        <a:pt x="30278" y="132688"/>
                        <a:pt x="14648" y="138625"/>
                        <a:pt x="6266" y="150369"/>
                      </a:cubicBezTo>
                      <a:cubicBezTo>
                        <a:pt x="-2116" y="162070"/>
                        <a:pt x="-2247" y="179140"/>
                        <a:pt x="6834" y="190011"/>
                      </a:cubicBezTo>
                      <a:cubicBezTo>
                        <a:pt x="21197" y="207125"/>
                        <a:pt x="87252" y="188876"/>
                        <a:pt x="99520" y="171194"/>
                      </a:cubicBezTo>
                      <a:close/>
                    </a:path>
                  </a:pathLst>
                </a:custGeom>
                <a:solidFill>
                  <a:srgbClr val="D8D6D0"/>
                </a:solidFill>
                <a:ln w="4365" cap="flat">
                  <a:noFill/>
                  <a:prstDash val="solid"/>
                  <a:miter/>
                </a:ln>
              </p:spPr>
              <p:txBody>
                <a:bodyPr rtlCol="0" anchor="ctr"/>
                <a:lstStyle/>
                <a:p>
                  <a:endParaRPr lang="th-TH"/>
                </a:p>
              </p:txBody>
            </p:sp>
            <p:sp>
              <p:nvSpPr>
                <p:cNvPr id="454" name="Freeform: Shape 453">
                  <a:extLst>
                    <a:ext uri="{FF2B5EF4-FFF2-40B4-BE49-F238E27FC236}">
                      <a16:creationId xmlns:a16="http://schemas.microsoft.com/office/drawing/2014/main" id="{A325D7AF-8AE2-4664-842D-889BC7C661BF}"/>
                    </a:ext>
                  </a:extLst>
                </p:cNvPr>
                <p:cNvSpPr/>
                <p:nvPr/>
              </p:nvSpPr>
              <p:spPr>
                <a:xfrm>
                  <a:off x="1816214" y="5980744"/>
                  <a:ext cx="155867" cy="184781"/>
                </a:xfrm>
                <a:custGeom>
                  <a:avLst/>
                  <a:gdLst>
                    <a:gd name="connsiteX0" fmla="*/ 131244 w 155867"/>
                    <a:gd name="connsiteY0" fmla="*/ 83014 h 184781"/>
                    <a:gd name="connsiteX1" fmla="*/ 108848 w 155867"/>
                    <a:gd name="connsiteY1" fmla="*/ 112483 h 184781"/>
                    <a:gd name="connsiteX2" fmla="*/ 84923 w 155867"/>
                    <a:gd name="connsiteY2" fmla="*/ 110169 h 184781"/>
                    <a:gd name="connsiteX3" fmla="*/ 63225 w 155867"/>
                    <a:gd name="connsiteY3" fmla="*/ 117417 h 184781"/>
                    <a:gd name="connsiteX4" fmla="*/ 55061 w 155867"/>
                    <a:gd name="connsiteY4" fmla="*/ 145227 h 184781"/>
                    <a:gd name="connsiteX5" fmla="*/ 44539 w 155867"/>
                    <a:gd name="connsiteY5" fmla="*/ 146537 h 184781"/>
                    <a:gd name="connsiteX6" fmla="*/ 6382 w 155867"/>
                    <a:gd name="connsiteY6" fmla="*/ 184781 h 184781"/>
                    <a:gd name="connsiteX7" fmla="*/ 10311 w 155867"/>
                    <a:gd name="connsiteY7" fmla="*/ 116325 h 184781"/>
                    <a:gd name="connsiteX8" fmla="*/ 155867 w 155867"/>
                    <a:gd name="connsiteY8" fmla="*/ 3294 h 184781"/>
                    <a:gd name="connsiteX9" fmla="*/ 131244 w 155867"/>
                    <a:gd name="connsiteY9" fmla="*/ 83014 h 18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867" h="184781">
                      <a:moveTo>
                        <a:pt x="131244" y="83014"/>
                      </a:moveTo>
                      <a:cubicBezTo>
                        <a:pt x="129498" y="95937"/>
                        <a:pt x="121814" y="109733"/>
                        <a:pt x="108848" y="112483"/>
                      </a:cubicBezTo>
                      <a:cubicBezTo>
                        <a:pt x="100902" y="114142"/>
                        <a:pt x="92869" y="111305"/>
                        <a:pt x="84923" y="110169"/>
                      </a:cubicBezTo>
                      <a:cubicBezTo>
                        <a:pt x="76933" y="109035"/>
                        <a:pt x="67241" y="110431"/>
                        <a:pt x="63225" y="117417"/>
                      </a:cubicBezTo>
                      <a:cubicBezTo>
                        <a:pt x="58204" y="126192"/>
                        <a:pt x="64011" y="140337"/>
                        <a:pt x="55061" y="145227"/>
                      </a:cubicBezTo>
                      <a:cubicBezTo>
                        <a:pt x="51917" y="146930"/>
                        <a:pt x="48119" y="146537"/>
                        <a:pt x="44539" y="146537"/>
                      </a:cubicBezTo>
                      <a:cubicBezTo>
                        <a:pt x="24500" y="146712"/>
                        <a:pt x="6164" y="165135"/>
                        <a:pt x="6382" y="184781"/>
                      </a:cubicBezTo>
                      <a:cubicBezTo>
                        <a:pt x="-5406" y="164437"/>
                        <a:pt x="1056" y="138373"/>
                        <a:pt x="10311" y="116325"/>
                      </a:cubicBezTo>
                      <a:cubicBezTo>
                        <a:pt x="30263" y="68825"/>
                        <a:pt x="92956" y="-17967"/>
                        <a:pt x="155867" y="3294"/>
                      </a:cubicBezTo>
                      <a:cubicBezTo>
                        <a:pt x="138361" y="32938"/>
                        <a:pt x="136003" y="47782"/>
                        <a:pt x="131244" y="83014"/>
                      </a:cubicBezTo>
                      <a:close/>
                    </a:path>
                  </a:pathLst>
                </a:custGeom>
                <a:solidFill>
                  <a:srgbClr val="C6C5C2"/>
                </a:solidFill>
                <a:ln w="4365" cap="flat">
                  <a:noFill/>
                  <a:prstDash val="solid"/>
                  <a:miter/>
                </a:ln>
              </p:spPr>
              <p:txBody>
                <a:bodyPr rtlCol="0" anchor="ctr"/>
                <a:lstStyle/>
                <a:p>
                  <a:endParaRPr lang="th-TH"/>
                </a:p>
              </p:txBody>
            </p:sp>
            <p:sp>
              <p:nvSpPr>
                <p:cNvPr id="455" name="Freeform: Shape 454">
                  <a:extLst>
                    <a:ext uri="{FF2B5EF4-FFF2-40B4-BE49-F238E27FC236}">
                      <a16:creationId xmlns:a16="http://schemas.microsoft.com/office/drawing/2014/main" id="{32D6D214-0DA5-438A-A02F-CC531561DA21}"/>
                    </a:ext>
                  </a:extLst>
                </p:cNvPr>
                <p:cNvSpPr/>
                <p:nvPr/>
              </p:nvSpPr>
              <p:spPr>
                <a:xfrm>
                  <a:off x="1796855" y="5964834"/>
                  <a:ext cx="225349" cy="217194"/>
                </a:xfrm>
                <a:custGeom>
                  <a:avLst/>
                  <a:gdLst>
                    <a:gd name="connsiteX0" fmla="*/ 150909 w 225349"/>
                    <a:gd name="connsiteY0" fmla="*/ 80064 h 217194"/>
                    <a:gd name="connsiteX1" fmla="*/ 136327 w 225349"/>
                    <a:gd name="connsiteY1" fmla="*/ 69455 h 217194"/>
                    <a:gd name="connsiteX2" fmla="*/ 101139 w 225349"/>
                    <a:gd name="connsiteY2" fmla="*/ 58278 h 217194"/>
                    <a:gd name="connsiteX3" fmla="*/ 68745 w 225349"/>
                    <a:gd name="connsiteY3" fmla="*/ 73384 h 217194"/>
                    <a:gd name="connsiteX4" fmla="*/ 66300 w 225349"/>
                    <a:gd name="connsiteY4" fmla="*/ 81679 h 217194"/>
                    <a:gd name="connsiteX5" fmla="*/ 83545 w 225349"/>
                    <a:gd name="connsiteY5" fmla="*/ 114030 h 217194"/>
                    <a:gd name="connsiteX6" fmla="*/ 63287 w 225349"/>
                    <a:gd name="connsiteY6" fmla="*/ 122718 h 217194"/>
                    <a:gd name="connsiteX7" fmla="*/ 36307 w 225349"/>
                    <a:gd name="connsiteY7" fmla="*/ 164280 h 217194"/>
                    <a:gd name="connsiteX8" fmla="*/ 59183 w 225349"/>
                    <a:gd name="connsiteY8" fmla="*/ 211082 h 217194"/>
                    <a:gd name="connsiteX9" fmla="*/ 56040 w 225349"/>
                    <a:gd name="connsiteY9" fmla="*/ 217194 h 217194"/>
                    <a:gd name="connsiteX10" fmla="*/ 681 w 225349"/>
                    <a:gd name="connsiteY10" fmla="*/ 155025 h 217194"/>
                    <a:gd name="connsiteX11" fmla="*/ 17577 w 225349"/>
                    <a:gd name="connsiteY11" fmla="*/ 66792 h 217194"/>
                    <a:gd name="connsiteX12" fmla="*/ 31155 w 225349"/>
                    <a:gd name="connsiteY12" fmla="*/ 40903 h 217194"/>
                    <a:gd name="connsiteX13" fmla="*/ 82977 w 225349"/>
                    <a:gd name="connsiteY13" fmla="*/ 7460 h 217194"/>
                    <a:gd name="connsiteX14" fmla="*/ 127072 w 225349"/>
                    <a:gd name="connsiteY14" fmla="*/ 169 h 217194"/>
                    <a:gd name="connsiteX15" fmla="*/ 159946 w 225349"/>
                    <a:gd name="connsiteY15" fmla="*/ 8727 h 217194"/>
                    <a:gd name="connsiteX16" fmla="*/ 208625 w 225349"/>
                    <a:gd name="connsiteY16" fmla="*/ 42824 h 217194"/>
                    <a:gd name="connsiteX17" fmla="*/ 217575 w 225349"/>
                    <a:gd name="connsiteY17" fmla="*/ 157251 h 217194"/>
                    <a:gd name="connsiteX18" fmla="*/ 208582 w 225349"/>
                    <a:gd name="connsiteY18" fmla="*/ 116213 h 217194"/>
                    <a:gd name="connsiteX19" fmla="*/ 150909 w 225349"/>
                    <a:gd name="connsiteY19" fmla="*/ 80064 h 217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5349" h="217194">
                      <a:moveTo>
                        <a:pt x="150909" y="80064"/>
                      </a:moveTo>
                      <a:cubicBezTo>
                        <a:pt x="147504" y="75043"/>
                        <a:pt x="141828" y="72118"/>
                        <a:pt x="136327" y="69455"/>
                      </a:cubicBezTo>
                      <a:cubicBezTo>
                        <a:pt x="125238" y="64041"/>
                        <a:pt x="113625" y="58890"/>
                        <a:pt x="101139" y="58278"/>
                      </a:cubicBezTo>
                      <a:cubicBezTo>
                        <a:pt x="88696" y="57667"/>
                        <a:pt x="75031" y="62644"/>
                        <a:pt x="68745" y="73384"/>
                      </a:cubicBezTo>
                      <a:cubicBezTo>
                        <a:pt x="67260" y="75916"/>
                        <a:pt x="66212" y="78754"/>
                        <a:pt x="66300" y="81679"/>
                      </a:cubicBezTo>
                      <a:cubicBezTo>
                        <a:pt x="66824" y="94646"/>
                        <a:pt x="89133" y="102155"/>
                        <a:pt x="83545" y="114030"/>
                      </a:cubicBezTo>
                      <a:cubicBezTo>
                        <a:pt x="80314" y="120884"/>
                        <a:pt x="70709" y="120928"/>
                        <a:pt x="63287" y="122718"/>
                      </a:cubicBezTo>
                      <a:cubicBezTo>
                        <a:pt x="45693" y="126953"/>
                        <a:pt x="35128" y="146643"/>
                        <a:pt x="36307" y="164280"/>
                      </a:cubicBezTo>
                      <a:cubicBezTo>
                        <a:pt x="37485" y="181962"/>
                        <a:pt x="47701" y="197591"/>
                        <a:pt x="59183" y="211082"/>
                      </a:cubicBezTo>
                      <a:cubicBezTo>
                        <a:pt x="58136" y="213134"/>
                        <a:pt x="57088" y="215142"/>
                        <a:pt x="56040" y="217194"/>
                      </a:cubicBezTo>
                      <a:cubicBezTo>
                        <a:pt x="25610" y="214531"/>
                        <a:pt x="4130" y="184800"/>
                        <a:pt x="681" y="155025"/>
                      </a:cubicBezTo>
                      <a:cubicBezTo>
                        <a:pt x="-2768" y="125206"/>
                        <a:pt x="7492" y="95388"/>
                        <a:pt x="17577" y="66792"/>
                      </a:cubicBezTo>
                      <a:cubicBezTo>
                        <a:pt x="20852" y="57580"/>
                        <a:pt x="24301" y="48019"/>
                        <a:pt x="31155" y="40903"/>
                      </a:cubicBezTo>
                      <a:cubicBezTo>
                        <a:pt x="45125" y="26452"/>
                        <a:pt x="64510" y="15537"/>
                        <a:pt x="82977" y="7460"/>
                      </a:cubicBezTo>
                      <a:cubicBezTo>
                        <a:pt x="96642" y="1479"/>
                        <a:pt x="112315" y="1654"/>
                        <a:pt x="127072" y="169"/>
                      </a:cubicBezTo>
                      <a:cubicBezTo>
                        <a:pt x="138598" y="-966"/>
                        <a:pt x="149643" y="3793"/>
                        <a:pt x="159946" y="8727"/>
                      </a:cubicBezTo>
                      <a:cubicBezTo>
                        <a:pt x="178065" y="17327"/>
                        <a:pt x="196357" y="27150"/>
                        <a:pt x="208625" y="42824"/>
                      </a:cubicBezTo>
                      <a:cubicBezTo>
                        <a:pt x="229930" y="70153"/>
                        <a:pt x="228490" y="124508"/>
                        <a:pt x="217575" y="157251"/>
                      </a:cubicBezTo>
                      <a:cubicBezTo>
                        <a:pt x="211900" y="142277"/>
                        <a:pt x="220675" y="128000"/>
                        <a:pt x="208582" y="116213"/>
                      </a:cubicBezTo>
                      <a:cubicBezTo>
                        <a:pt x="188848" y="96872"/>
                        <a:pt x="167019" y="103858"/>
                        <a:pt x="150909" y="80064"/>
                      </a:cubicBezTo>
                      <a:close/>
                    </a:path>
                  </a:pathLst>
                </a:custGeom>
                <a:solidFill>
                  <a:srgbClr val="CCB68F">
                    <a:alpha val="32000"/>
                  </a:srgbClr>
                </a:solidFill>
                <a:ln w="4365" cap="flat">
                  <a:noFill/>
                  <a:prstDash val="solid"/>
                  <a:miter/>
                </a:ln>
              </p:spPr>
              <p:txBody>
                <a:bodyPr rtlCol="0" anchor="ctr"/>
                <a:lstStyle/>
                <a:p>
                  <a:endParaRPr lang="th-TH"/>
                </a:p>
              </p:txBody>
            </p:sp>
          </p:grpSp>
          <p:grpSp>
            <p:nvGrpSpPr>
              <p:cNvPr id="432" name="Graphic 2180">
                <a:extLst>
                  <a:ext uri="{FF2B5EF4-FFF2-40B4-BE49-F238E27FC236}">
                    <a16:creationId xmlns:a16="http://schemas.microsoft.com/office/drawing/2014/main" id="{6277898B-3283-427F-90CE-B5B3B9A03217}"/>
                  </a:ext>
                </a:extLst>
              </p:cNvPr>
              <p:cNvGrpSpPr/>
              <p:nvPr/>
            </p:nvGrpSpPr>
            <p:grpSpPr>
              <a:xfrm>
                <a:off x="1736590" y="5628006"/>
                <a:ext cx="627978" cy="633741"/>
                <a:chOff x="1736590" y="5628006"/>
                <a:chExt cx="627978" cy="633741"/>
              </a:xfrm>
            </p:grpSpPr>
            <p:grpSp>
              <p:nvGrpSpPr>
                <p:cNvPr id="433" name="Graphic 2180">
                  <a:extLst>
                    <a:ext uri="{FF2B5EF4-FFF2-40B4-BE49-F238E27FC236}">
                      <a16:creationId xmlns:a16="http://schemas.microsoft.com/office/drawing/2014/main" id="{4A2B5570-32C0-4C5A-A061-899475E2FF40}"/>
                    </a:ext>
                  </a:extLst>
                </p:cNvPr>
                <p:cNvGrpSpPr/>
                <p:nvPr/>
              </p:nvGrpSpPr>
              <p:grpSpPr>
                <a:xfrm>
                  <a:off x="2000595" y="5793229"/>
                  <a:ext cx="138863" cy="468518"/>
                  <a:chOff x="2000595" y="5793229"/>
                  <a:chExt cx="138863" cy="468518"/>
                </a:xfrm>
              </p:grpSpPr>
              <p:sp>
                <p:nvSpPr>
                  <p:cNvPr id="446" name="Freeform: Shape 445">
                    <a:extLst>
                      <a:ext uri="{FF2B5EF4-FFF2-40B4-BE49-F238E27FC236}">
                        <a16:creationId xmlns:a16="http://schemas.microsoft.com/office/drawing/2014/main" id="{70A8BA73-1CDA-4AEE-8B06-83DAB743DFB0}"/>
                      </a:ext>
                    </a:extLst>
                  </p:cNvPr>
                  <p:cNvSpPr/>
                  <p:nvPr/>
                </p:nvSpPr>
                <p:spPr>
                  <a:xfrm>
                    <a:off x="2100131" y="5793229"/>
                    <a:ext cx="32874" cy="58481"/>
                  </a:xfrm>
                  <a:custGeom>
                    <a:avLst/>
                    <a:gdLst>
                      <a:gd name="connsiteX0" fmla="*/ 28029 w 32874"/>
                      <a:gd name="connsiteY0" fmla="*/ 5000 h 58481"/>
                      <a:gd name="connsiteX1" fmla="*/ 17201 w 32874"/>
                      <a:gd name="connsiteY1" fmla="*/ 58481 h 58481"/>
                      <a:gd name="connsiteX2" fmla="*/ 0 w 32874"/>
                      <a:gd name="connsiteY2" fmla="*/ 46257 h 58481"/>
                      <a:gd name="connsiteX3" fmla="*/ 12006 w 32874"/>
                      <a:gd name="connsiteY3" fmla="*/ 29885 h 58481"/>
                      <a:gd name="connsiteX4" fmla="*/ 15368 w 32874"/>
                      <a:gd name="connsiteY4" fmla="*/ 8842 h 58481"/>
                      <a:gd name="connsiteX5" fmla="*/ 32875 w 32874"/>
                      <a:gd name="connsiteY5" fmla="*/ 1551 h 5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74" h="58481">
                        <a:moveTo>
                          <a:pt x="28029" y="5000"/>
                        </a:moveTo>
                        <a:cubicBezTo>
                          <a:pt x="24405" y="22812"/>
                          <a:pt x="20781" y="40668"/>
                          <a:pt x="17201" y="58481"/>
                        </a:cubicBezTo>
                        <a:cubicBezTo>
                          <a:pt x="10653" y="55731"/>
                          <a:pt x="4715" y="51496"/>
                          <a:pt x="0" y="46257"/>
                        </a:cubicBezTo>
                        <a:cubicBezTo>
                          <a:pt x="7116" y="44772"/>
                          <a:pt x="10958" y="36958"/>
                          <a:pt x="12006" y="29885"/>
                        </a:cubicBezTo>
                        <a:cubicBezTo>
                          <a:pt x="13054" y="22812"/>
                          <a:pt x="12399" y="15390"/>
                          <a:pt x="15368" y="8842"/>
                        </a:cubicBezTo>
                        <a:cubicBezTo>
                          <a:pt x="18336" y="2293"/>
                          <a:pt x="27112" y="-2640"/>
                          <a:pt x="32875" y="1551"/>
                        </a:cubicBezTo>
                      </a:path>
                    </a:pathLst>
                  </a:custGeom>
                  <a:solidFill>
                    <a:srgbClr val="2B553C"/>
                  </a:solidFill>
                  <a:ln w="4365" cap="flat">
                    <a:noFill/>
                    <a:prstDash val="solid"/>
                    <a:miter/>
                  </a:ln>
                </p:spPr>
                <p:txBody>
                  <a:bodyPr rtlCol="0" anchor="ctr"/>
                  <a:lstStyle/>
                  <a:p>
                    <a:endParaRPr lang="th-TH"/>
                  </a:p>
                </p:txBody>
              </p:sp>
              <p:sp>
                <p:nvSpPr>
                  <p:cNvPr id="447" name="Freeform: Shape 446">
                    <a:extLst>
                      <a:ext uri="{FF2B5EF4-FFF2-40B4-BE49-F238E27FC236}">
                        <a16:creationId xmlns:a16="http://schemas.microsoft.com/office/drawing/2014/main" id="{E94AE256-C8F7-43D0-859E-564ACB7B6474}"/>
                      </a:ext>
                    </a:extLst>
                  </p:cNvPr>
                  <p:cNvSpPr/>
                  <p:nvPr/>
                </p:nvSpPr>
                <p:spPr>
                  <a:xfrm>
                    <a:off x="2083192" y="5841582"/>
                    <a:ext cx="56266" cy="418288"/>
                  </a:xfrm>
                  <a:custGeom>
                    <a:avLst/>
                    <a:gdLst>
                      <a:gd name="connsiteX0" fmla="*/ 54005 w 56266"/>
                      <a:gd name="connsiteY0" fmla="*/ 38157 h 418288"/>
                      <a:gd name="connsiteX1" fmla="*/ 55882 w 56266"/>
                      <a:gd name="connsiteY1" fmla="*/ 61165 h 418288"/>
                      <a:gd name="connsiteX2" fmla="*/ 49203 w 56266"/>
                      <a:gd name="connsiteY2" fmla="*/ 304035 h 418288"/>
                      <a:gd name="connsiteX3" fmla="*/ 43047 w 56266"/>
                      <a:gd name="connsiteY3" fmla="*/ 369828 h 418288"/>
                      <a:gd name="connsiteX4" fmla="*/ 0 w 56266"/>
                      <a:gd name="connsiteY4" fmla="*/ 418289 h 418288"/>
                      <a:gd name="connsiteX5" fmla="*/ 17376 w 56266"/>
                      <a:gd name="connsiteY5" fmla="*/ 358870 h 418288"/>
                      <a:gd name="connsiteX6" fmla="*/ 11176 w 56266"/>
                      <a:gd name="connsiteY6" fmla="*/ 301023 h 418288"/>
                      <a:gd name="connsiteX7" fmla="*/ 30211 w 56266"/>
                      <a:gd name="connsiteY7" fmla="*/ 0 h 418288"/>
                      <a:gd name="connsiteX8" fmla="*/ 54005 w 56266"/>
                      <a:gd name="connsiteY8" fmla="*/ 38157 h 4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266" h="418288">
                        <a:moveTo>
                          <a:pt x="54005" y="38157"/>
                        </a:moveTo>
                        <a:cubicBezTo>
                          <a:pt x="56843" y="45361"/>
                          <a:pt x="56406" y="53394"/>
                          <a:pt x="55882" y="61165"/>
                        </a:cubicBezTo>
                        <a:cubicBezTo>
                          <a:pt x="50818" y="142064"/>
                          <a:pt x="48548" y="223093"/>
                          <a:pt x="49203" y="304035"/>
                        </a:cubicBezTo>
                        <a:cubicBezTo>
                          <a:pt x="49377" y="326083"/>
                          <a:pt x="49683" y="348610"/>
                          <a:pt x="43047" y="369828"/>
                        </a:cubicBezTo>
                        <a:cubicBezTo>
                          <a:pt x="36411" y="391046"/>
                          <a:pt x="21392" y="411172"/>
                          <a:pt x="0" y="418289"/>
                        </a:cubicBezTo>
                        <a:cubicBezTo>
                          <a:pt x="10609" y="400171"/>
                          <a:pt x="16634" y="379564"/>
                          <a:pt x="17376" y="358870"/>
                        </a:cubicBezTo>
                        <a:cubicBezTo>
                          <a:pt x="18074" y="339398"/>
                          <a:pt x="14233" y="320189"/>
                          <a:pt x="11176" y="301023"/>
                        </a:cubicBezTo>
                        <a:cubicBezTo>
                          <a:pt x="-4409" y="202618"/>
                          <a:pt x="-44" y="96397"/>
                          <a:pt x="30211" y="0"/>
                        </a:cubicBezTo>
                        <a:cubicBezTo>
                          <a:pt x="34272" y="15761"/>
                          <a:pt x="48199" y="23576"/>
                          <a:pt x="54005" y="38157"/>
                        </a:cubicBezTo>
                        <a:close/>
                      </a:path>
                    </a:pathLst>
                  </a:custGeom>
                  <a:solidFill>
                    <a:srgbClr val="33443A"/>
                  </a:solidFill>
                  <a:ln w="4365" cap="flat">
                    <a:noFill/>
                    <a:prstDash val="solid"/>
                    <a:miter/>
                  </a:ln>
                </p:spPr>
                <p:txBody>
                  <a:bodyPr rtlCol="0" anchor="ctr"/>
                  <a:lstStyle/>
                  <a:p>
                    <a:endParaRPr lang="th-TH"/>
                  </a:p>
                </p:txBody>
              </p:sp>
              <p:sp>
                <p:nvSpPr>
                  <p:cNvPr id="448" name="Freeform: Shape 447">
                    <a:extLst>
                      <a:ext uri="{FF2B5EF4-FFF2-40B4-BE49-F238E27FC236}">
                        <a16:creationId xmlns:a16="http://schemas.microsoft.com/office/drawing/2014/main" id="{01C91F90-2E6D-436C-835E-06212989DAEB}"/>
                      </a:ext>
                    </a:extLst>
                  </p:cNvPr>
                  <p:cNvSpPr/>
                  <p:nvPr/>
                </p:nvSpPr>
                <p:spPr>
                  <a:xfrm>
                    <a:off x="2000595" y="5846436"/>
                    <a:ext cx="109546" cy="412037"/>
                  </a:xfrm>
                  <a:custGeom>
                    <a:avLst/>
                    <a:gdLst>
                      <a:gd name="connsiteX0" fmla="*/ 99536 w 109546"/>
                      <a:gd name="connsiteY0" fmla="*/ 245351 h 412037"/>
                      <a:gd name="connsiteX1" fmla="*/ 86875 w 109546"/>
                      <a:gd name="connsiteY1" fmla="*/ 412037 h 412037"/>
                      <a:gd name="connsiteX2" fmla="*/ 3139 w 109546"/>
                      <a:gd name="connsiteY2" fmla="*/ 210424 h 412037"/>
                      <a:gd name="connsiteX3" fmla="*/ 84562 w 109546"/>
                      <a:gd name="connsiteY3" fmla="*/ 24790 h 412037"/>
                      <a:gd name="connsiteX4" fmla="*/ 99798 w 109546"/>
                      <a:gd name="connsiteY4" fmla="*/ 66396 h 412037"/>
                      <a:gd name="connsiteX5" fmla="*/ 99536 w 109546"/>
                      <a:gd name="connsiteY5" fmla="*/ 245351 h 41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546" h="412037">
                        <a:moveTo>
                          <a:pt x="99536" y="245351"/>
                        </a:moveTo>
                        <a:cubicBezTo>
                          <a:pt x="102854" y="298046"/>
                          <a:pt x="116694" y="367419"/>
                          <a:pt x="86875" y="412037"/>
                        </a:cubicBezTo>
                        <a:cubicBezTo>
                          <a:pt x="83339" y="343451"/>
                          <a:pt x="17590" y="277352"/>
                          <a:pt x="3139" y="210424"/>
                        </a:cubicBezTo>
                        <a:cubicBezTo>
                          <a:pt x="-13669" y="132538"/>
                          <a:pt x="40423" y="92896"/>
                          <a:pt x="84562" y="24790"/>
                        </a:cubicBezTo>
                        <a:cubicBezTo>
                          <a:pt x="128918" y="-43623"/>
                          <a:pt x="100933" y="49456"/>
                          <a:pt x="99798" y="66396"/>
                        </a:cubicBezTo>
                        <a:cubicBezTo>
                          <a:pt x="95869" y="126033"/>
                          <a:pt x="95782" y="185844"/>
                          <a:pt x="99536" y="245351"/>
                        </a:cubicBezTo>
                        <a:close/>
                      </a:path>
                    </a:pathLst>
                  </a:custGeom>
                  <a:solidFill>
                    <a:srgbClr val="3E6E53"/>
                  </a:solidFill>
                  <a:ln w="4365" cap="flat">
                    <a:noFill/>
                    <a:prstDash val="solid"/>
                    <a:miter/>
                  </a:ln>
                </p:spPr>
                <p:txBody>
                  <a:bodyPr rtlCol="0" anchor="ctr"/>
                  <a:lstStyle/>
                  <a:p>
                    <a:endParaRPr lang="th-TH"/>
                  </a:p>
                </p:txBody>
              </p:sp>
              <p:sp>
                <p:nvSpPr>
                  <p:cNvPr id="449" name="Freeform: Shape 448">
                    <a:extLst>
                      <a:ext uri="{FF2B5EF4-FFF2-40B4-BE49-F238E27FC236}">
                        <a16:creationId xmlns:a16="http://schemas.microsoft.com/office/drawing/2014/main" id="{0B5C4256-1D07-48B5-A640-29AEA8DEE34D}"/>
                      </a:ext>
                    </a:extLst>
                  </p:cNvPr>
                  <p:cNvSpPr/>
                  <p:nvPr/>
                </p:nvSpPr>
                <p:spPr>
                  <a:xfrm>
                    <a:off x="2016482" y="5845814"/>
                    <a:ext cx="100712" cy="403884"/>
                  </a:xfrm>
                  <a:custGeom>
                    <a:avLst/>
                    <a:gdLst>
                      <a:gd name="connsiteX0" fmla="*/ 82077 w 100712"/>
                      <a:gd name="connsiteY0" fmla="*/ 363675 h 403884"/>
                      <a:gd name="connsiteX1" fmla="*/ 86356 w 100712"/>
                      <a:gd name="connsiteY1" fmla="*/ 324513 h 403884"/>
                      <a:gd name="connsiteX2" fmla="*/ 65094 w 100712"/>
                      <a:gd name="connsiteY2" fmla="*/ 293560 h 403884"/>
                      <a:gd name="connsiteX3" fmla="*/ 32656 w 100712"/>
                      <a:gd name="connsiteY3" fmla="*/ 307880 h 403884"/>
                      <a:gd name="connsiteX4" fmla="*/ 76576 w 100712"/>
                      <a:gd name="connsiteY4" fmla="*/ 244357 h 403884"/>
                      <a:gd name="connsiteX5" fmla="*/ 80855 w 100712"/>
                      <a:gd name="connsiteY5" fmla="*/ 235538 h 403884"/>
                      <a:gd name="connsiteX6" fmla="*/ 70726 w 100712"/>
                      <a:gd name="connsiteY6" fmla="*/ 216721 h 403884"/>
                      <a:gd name="connsiteX7" fmla="*/ 72167 w 100712"/>
                      <a:gd name="connsiteY7" fmla="*/ 197948 h 403884"/>
                      <a:gd name="connsiteX8" fmla="*/ 8906 w 100712"/>
                      <a:gd name="connsiteY8" fmla="*/ 241388 h 403884"/>
                      <a:gd name="connsiteX9" fmla="*/ 57891 w 100712"/>
                      <a:gd name="connsiteY9" fmla="*/ 187820 h 403884"/>
                      <a:gd name="connsiteX10" fmla="*/ 73695 w 100712"/>
                      <a:gd name="connsiteY10" fmla="*/ 123206 h 403884"/>
                      <a:gd name="connsiteX11" fmla="*/ 0 w 100712"/>
                      <a:gd name="connsiteY11" fmla="*/ 180354 h 403884"/>
                      <a:gd name="connsiteX12" fmla="*/ 63479 w 100712"/>
                      <a:gd name="connsiteY12" fmla="*/ 114823 h 403884"/>
                      <a:gd name="connsiteX13" fmla="*/ 81248 w 100712"/>
                      <a:gd name="connsiteY13" fmla="*/ 42133 h 403884"/>
                      <a:gd name="connsiteX14" fmla="*/ 51517 w 100712"/>
                      <a:gd name="connsiteY14" fmla="*/ 64311 h 403884"/>
                      <a:gd name="connsiteX15" fmla="*/ 94738 w 100712"/>
                      <a:gd name="connsiteY15" fmla="*/ 3 h 403884"/>
                      <a:gd name="connsiteX16" fmla="*/ 100108 w 100712"/>
                      <a:gd name="connsiteY16" fmla="*/ 14628 h 403884"/>
                      <a:gd name="connsiteX17" fmla="*/ 96092 w 100712"/>
                      <a:gd name="connsiteY17" fmla="*/ 91903 h 403884"/>
                      <a:gd name="connsiteX18" fmla="*/ 99366 w 100712"/>
                      <a:gd name="connsiteY18" fmla="*/ 130278 h 403884"/>
                      <a:gd name="connsiteX19" fmla="*/ 88539 w 100712"/>
                      <a:gd name="connsiteY19" fmla="*/ 171535 h 403884"/>
                      <a:gd name="connsiteX20" fmla="*/ 74262 w 100712"/>
                      <a:gd name="connsiteY20" fmla="*/ 403884 h 403884"/>
                      <a:gd name="connsiteX21" fmla="*/ 82077 w 100712"/>
                      <a:gd name="connsiteY21" fmla="*/ 363675 h 403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0712" h="403884">
                        <a:moveTo>
                          <a:pt x="82077" y="363675"/>
                        </a:moveTo>
                        <a:cubicBezTo>
                          <a:pt x="85046" y="350752"/>
                          <a:pt x="88015" y="337567"/>
                          <a:pt x="86356" y="324513"/>
                        </a:cubicBezTo>
                        <a:cubicBezTo>
                          <a:pt x="84697" y="311503"/>
                          <a:pt x="77406" y="298450"/>
                          <a:pt x="65094" y="293560"/>
                        </a:cubicBezTo>
                        <a:cubicBezTo>
                          <a:pt x="52783" y="288627"/>
                          <a:pt x="35756" y="295044"/>
                          <a:pt x="32656" y="307880"/>
                        </a:cubicBezTo>
                        <a:cubicBezTo>
                          <a:pt x="47282" y="286706"/>
                          <a:pt x="61951" y="265531"/>
                          <a:pt x="76576" y="244357"/>
                        </a:cubicBezTo>
                        <a:cubicBezTo>
                          <a:pt x="78454" y="241650"/>
                          <a:pt x="80418" y="238769"/>
                          <a:pt x="80855" y="235538"/>
                        </a:cubicBezTo>
                        <a:cubicBezTo>
                          <a:pt x="81859" y="228204"/>
                          <a:pt x="75223" y="222528"/>
                          <a:pt x="70726" y="216721"/>
                        </a:cubicBezTo>
                        <a:cubicBezTo>
                          <a:pt x="66229" y="210915"/>
                          <a:pt x="65007" y="200262"/>
                          <a:pt x="72167" y="197948"/>
                        </a:cubicBezTo>
                        <a:cubicBezTo>
                          <a:pt x="48504" y="208121"/>
                          <a:pt x="26850" y="223008"/>
                          <a:pt x="8906" y="241388"/>
                        </a:cubicBezTo>
                        <a:cubicBezTo>
                          <a:pt x="18817" y="219297"/>
                          <a:pt x="40820" y="205283"/>
                          <a:pt x="57891" y="187820"/>
                        </a:cubicBezTo>
                        <a:cubicBezTo>
                          <a:pt x="74961" y="170400"/>
                          <a:pt x="87447" y="142677"/>
                          <a:pt x="73695" y="123206"/>
                        </a:cubicBezTo>
                        <a:cubicBezTo>
                          <a:pt x="48853" y="141892"/>
                          <a:pt x="24274" y="160926"/>
                          <a:pt x="0" y="180354"/>
                        </a:cubicBezTo>
                        <a:cubicBezTo>
                          <a:pt x="9823" y="151496"/>
                          <a:pt x="47238" y="140844"/>
                          <a:pt x="63479" y="114823"/>
                        </a:cubicBezTo>
                        <a:cubicBezTo>
                          <a:pt x="76882" y="93344"/>
                          <a:pt x="73258" y="66014"/>
                          <a:pt x="81248" y="42133"/>
                        </a:cubicBezTo>
                        <a:cubicBezTo>
                          <a:pt x="69067" y="45538"/>
                          <a:pt x="58196" y="53658"/>
                          <a:pt x="51517" y="64311"/>
                        </a:cubicBezTo>
                        <a:cubicBezTo>
                          <a:pt x="65924" y="42875"/>
                          <a:pt x="80331" y="21439"/>
                          <a:pt x="94738" y="3"/>
                        </a:cubicBezTo>
                        <a:cubicBezTo>
                          <a:pt x="100894" y="-172"/>
                          <a:pt x="101462" y="8690"/>
                          <a:pt x="100108" y="14628"/>
                        </a:cubicBezTo>
                        <a:cubicBezTo>
                          <a:pt x="94214" y="39993"/>
                          <a:pt x="92817" y="66276"/>
                          <a:pt x="96092" y="91903"/>
                        </a:cubicBezTo>
                        <a:cubicBezTo>
                          <a:pt x="97707" y="104651"/>
                          <a:pt x="100501" y="117399"/>
                          <a:pt x="99366" y="130278"/>
                        </a:cubicBezTo>
                        <a:cubicBezTo>
                          <a:pt x="98144" y="144424"/>
                          <a:pt x="92337" y="157827"/>
                          <a:pt x="88539" y="171535"/>
                        </a:cubicBezTo>
                        <a:cubicBezTo>
                          <a:pt x="68194" y="244663"/>
                          <a:pt x="114166" y="336257"/>
                          <a:pt x="74262" y="403884"/>
                        </a:cubicBezTo>
                        <a:cubicBezTo>
                          <a:pt x="75223" y="391092"/>
                          <a:pt x="79021" y="377034"/>
                          <a:pt x="82077" y="363675"/>
                        </a:cubicBezTo>
                        <a:close/>
                      </a:path>
                    </a:pathLst>
                  </a:custGeom>
                  <a:solidFill>
                    <a:srgbClr val="3D6254"/>
                  </a:solidFill>
                  <a:ln w="4365" cap="flat">
                    <a:noFill/>
                    <a:prstDash val="solid"/>
                    <a:miter/>
                  </a:ln>
                </p:spPr>
                <p:txBody>
                  <a:bodyPr rtlCol="0" anchor="ctr"/>
                  <a:lstStyle/>
                  <a:p>
                    <a:endParaRPr lang="th-TH"/>
                  </a:p>
                </p:txBody>
              </p:sp>
              <p:sp>
                <p:nvSpPr>
                  <p:cNvPr id="450" name="Freeform: Shape 449">
                    <a:extLst>
                      <a:ext uri="{FF2B5EF4-FFF2-40B4-BE49-F238E27FC236}">
                        <a16:creationId xmlns:a16="http://schemas.microsoft.com/office/drawing/2014/main" id="{F0891555-FA78-43BB-8224-21A1268D34B5}"/>
                      </a:ext>
                    </a:extLst>
                  </p:cNvPr>
                  <p:cNvSpPr/>
                  <p:nvPr/>
                </p:nvSpPr>
                <p:spPr>
                  <a:xfrm>
                    <a:off x="2003586" y="6007514"/>
                    <a:ext cx="96931" cy="254233"/>
                  </a:xfrm>
                  <a:custGeom>
                    <a:avLst/>
                    <a:gdLst>
                      <a:gd name="connsiteX0" fmla="*/ 77641 w 96931"/>
                      <a:gd name="connsiteY0" fmla="*/ 220006 h 254233"/>
                      <a:gd name="connsiteX1" fmla="*/ 3335 w 96931"/>
                      <a:gd name="connsiteY1" fmla="*/ 70607 h 254233"/>
                      <a:gd name="connsiteX2" fmla="*/ 5518 w 96931"/>
                      <a:gd name="connsiteY2" fmla="*/ 21492 h 254233"/>
                      <a:gd name="connsiteX3" fmla="*/ 47779 w 96931"/>
                      <a:gd name="connsiteY3" fmla="*/ 1671 h 254233"/>
                      <a:gd name="connsiteX4" fmla="*/ 22239 w 96931"/>
                      <a:gd name="connsiteY4" fmla="*/ 33935 h 254233"/>
                      <a:gd name="connsiteX5" fmla="*/ 25295 w 96931"/>
                      <a:gd name="connsiteY5" fmla="*/ 72790 h 254233"/>
                      <a:gd name="connsiteX6" fmla="*/ 51796 w 96931"/>
                      <a:gd name="connsiteY6" fmla="*/ 101779 h 254233"/>
                      <a:gd name="connsiteX7" fmla="*/ 51883 w 96931"/>
                      <a:gd name="connsiteY7" fmla="*/ 116885 h 254233"/>
                      <a:gd name="connsiteX8" fmla="*/ 95366 w 96931"/>
                      <a:gd name="connsiteY8" fmla="*/ 219132 h 254233"/>
                      <a:gd name="connsiteX9" fmla="*/ 87115 w 96931"/>
                      <a:gd name="connsiteY9" fmla="*/ 254233 h 254233"/>
                      <a:gd name="connsiteX10" fmla="*/ 77641 w 96931"/>
                      <a:gd name="connsiteY10" fmla="*/ 220006 h 25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931" h="254233">
                        <a:moveTo>
                          <a:pt x="77641" y="220006"/>
                        </a:moveTo>
                        <a:cubicBezTo>
                          <a:pt x="60091" y="167005"/>
                          <a:pt x="17306" y="124656"/>
                          <a:pt x="3335" y="70607"/>
                        </a:cubicBezTo>
                        <a:cubicBezTo>
                          <a:pt x="-812" y="54497"/>
                          <a:pt x="-2122" y="36598"/>
                          <a:pt x="5518" y="21492"/>
                        </a:cubicBezTo>
                        <a:cubicBezTo>
                          <a:pt x="13158" y="6386"/>
                          <a:pt x="31975" y="-4266"/>
                          <a:pt x="47779" y="1671"/>
                        </a:cubicBezTo>
                        <a:cubicBezTo>
                          <a:pt x="37388" y="10883"/>
                          <a:pt x="27522" y="21230"/>
                          <a:pt x="22239" y="33935"/>
                        </a:cubicBezTo>
                        <a:cubicBezTo>
                          <a:pt x="16956" y="46639"/>
                          <a:pt x="16956" y="62094"/>
                          <a:pt x="25295" y="72790"/>
                        </a:cubicBezTo>
                        <a:cubicBezTo>
                          <a:pt x="33415" y="83268"/>
                          <a:pt x="48740" y="88856"/>
                          <a:pt x="51796" y="101779"/>
                        </a:cubicBezTo>
                        <a:cubicBezTo>
                          <a:pt x="52974" y="106669"/>
                          <a:pt x="52058" y="111821"/>
                          <a:pt x="51883" y="116885"/>
                        </a:cubicBezTo>
                        <a:cubicBezTo>
                          <a:pt x="50399" y="154562"/>
                          <a:pt x="86373" y="182721"/>
                          <a:pt x="95366" y="219132"/>
                        </a:cubicBezTo>
                        <a:cubicBezTo>
                          <a:pt x="98553" y="232099"/>
                          <a:pt x="97375" y="245502"/>
                          <a:pt x="87115" y="254233"/>
                        </a:cubicBezTo>
                        <a:cubicBezTo>
                          <a:pt x="83579" y="243319"/>
                          <a:pt x="81396" y="231269"/>
                          <a:pt x="77641" y="220006"/>
                        </a:cubicBezTo>
                        <a:close/>
                      </a:path>
                    </a:pathLst>
                  </a:custGeom>
                  <a:solidFill>
                    <a:srgbClr val="215745">
                      <a:alpha val="12000"/>
                    </a:srgbClr>
                  </a:solidFill>
                  <a:ln w="4365" cap="flat">
                    <a:noFill/>
                    <a:prstDash val="solid"/>
                    <a:miter/>
                  </a:ln>
                </p:spPr>
                <p:txBody>
                  <a:bodyPr rtlCol="0" anchor="ctr"/>
                  <a:lstStyle/>
                  <a:p>
                    <a:endParaRPr lang="th-TH"/>
                  </a:p>
                </p:txBody>
              </p:sp>
            </p:grpSp>
            <p:sp>
              <p:nvSpPr>
                <p:cNvPr id="434" name="Freeform: Shape 433">
                  <a:extLst>
                    <a:ext uri="{FF2B5EF4-FFF2-40B4-BE49-F238E27FC236}">
                      <a16:creationId xmlns:a16="http://schemas.microsoft.com/office/drawing/2014/main" id="{3FD9832F-2659-4EA0-88A9-8C5EB3B8DA4D}"/>
                    </a:ext>
                  </a:extLst>
                </p:cNvPr>
                <p:cNvSpPr/>
                <p:nvPr/>
              </p:nvSpPr>
              <p:spPr>
                <a:xfrm>
                  <a:off x="1900439" y="5856971"/>
                  <a:ext cx="132119" cy="133398"/>
                </a:xfrm>
                <a:custGeom>
                  <a:avLst/>
                  <a:gdLst>
                    <a:gd name="connsiteX0" fmla="*/ 79109 w 132119"/>
                    <a:gd name="connsiteY0" fmla="*/ 106068 h 133398"/>
                    <a:gd name="connsiteX1" fmla="*/ 99846 w 132119"/>
                    <a:gd name="connsiteY1" fmla="*/ 60576 h 133398"/>
                    <a:gd name="connsiteX2" fmla="*/ 122548 w 132119"/>
                    <a:gd name="connsiteY2" fmla="*/ 40057 h 133398"/>
                    <a:gd name="connsiteX3" fmla="*/ 130974 w 132119"/>
                    <a:gd name="connsiteY3" fmla="*/ 12596 h 133398"/>
                    <a:gd name="connsiteX4" fmla="*/ 103470 w 132119"/>
                    <a:gd name="connsiteY4" fmla="*/ 896 h 133398"/>
                    <a:gd name="connsiteX5" fmla="*/ 79196 w 132119"/>
                    <a:gd name="connsiteY5" fmla="*/ 22157 h 133398"/>
                    <a:gd name="connsiteX6" fmla="*/ 56363 w 132119"/>
                    <a:gd name="connsiteY6" fmla="*/ 73106 h 133398"/>
                    <a:gd name="connsiteX7" fmla="*/ 0 w 132119"/>
                    <a:gd name="connsiteY7" fmla="*/ 111307 h 133398"/>
                    <a:gd name="connsiteX8" fmla="*/ 80637 w 132119"/>
                    <a:gd name="connsiteY8" fmla="*/ 133398 h 133398"/>
                    <a:gd name="connsiteX9" fmla="*/ 79109 w 132119"/>
                    <a:gd name="connsiteY9" fmla="*/ 106068 h 133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119" h="133398">
                      <a:moveTo>
                        <a:pt x="79109" y="106068"/>
                      </a:moveTo>
                      <a:cubicBezTo>
                        <a:pt x="83605" y="89915"/>
                        <a:pt x="88451" y="73106"/>
                        <a:pt x="99846" y="60576"/>
                      </a:cubicBezTo>
                      <a:cubicBezTo>
                        <a:pt x="106701" y="53023"/>
                        <a:pt x="115607" y="47523"/>
                        <a:pt x="122548" y="40057"/>
                      </a:cubicBezTo>
                      <a:cubicBezTo>
                        <a:pt x="129490" y="32591"/>
                        <a:pt x="134467" y="21939"/>
                        <a:pt x="130974" y="12596"/>
                      </a:cubicBezTo>
                      <a:cubicBezTo>
                        <a:pt x="127176" y="2467"/>
                        <a:pt x="114166" y="-2073"/>
                        <a:pt x="103470" y="896"/>
                      </a:cubicBezTo>
                      <a:cubicBezTo>
                        <a:pt x="92774" y="3821"/>
                        <a:pt x="84479" y="12552"/>
                        <a:pt x="79196" y="22157"/>
                      </a:cubicBezTo>
                      <a:cubicBezTo>
                        <a:pt x="70159" y="38573"/>
                        <a:pt x="68019" y="58350"/>
                        <a:pt x="56363" y="73106"/>
                      </a:cubicBezTo>
                      <a:cubicBezTo>
                        <a:pt x="42305" y="90962"/>
                        <a:pt x="17900" y="97162"/>
                        <a:pt x="0" y="111307"/>
                      </a:cubicBezTo>
                      <a:cubicBezTo>
                        <a:pt x="29120" y="112791"/>
                        <a:pt x="54442" y="123182"/>
                        <a:pt x="80637" y="133398"/>
                      </a:cubicBezTo>
                      <a:cubicBezTo>
                        <a:pt x="78235" y="125583"/>
                        <a:pt x="76576" y="115193"/>
                        <a:pt x="79109" y="106068"/>
                      </a:cubicBezTo>
                      <a:close/>
                    </a:path>
                  </a:pathLst>
                </a:custGeom>
                <a:solidFill>
                  <a:srgbClr val="4B7955"/>
                </a:solidFill>
                <a:ln w="4365" cap="flat">
                  <a:noFill/>
                  <a:prstDash val="solid"/>
                  <a:miter/>
                </a:ln>
              </p:spPr>
              <p:txBody>
                <a:bodyPr rtlCol="0" anchor="ctr"/>
                <a:lstStyle/>
                <a:p>
                  <a:endParaRPr lang="th-TH"/>
                </a:p>
              </p:txBody>
            </p:sp>
            <p:sp>
              <p:nvSpPr>
                <p:cNvPr id="435" name="Freeform: Shape 434">
                  <a:extLst>
                    <a:ext uri="{FF2B5EF4-FFF2-40B4-BE49-F238E27FC236}">
                      <a16:creationId xmlns:a16="http://schemas.microsoft.com/office/drawing/2014/main" id="{AB84AB9B-3E8C-4D3F-811A-6FD4B7CE41B8}"/>
                    </a:ext>
                  </a:extLst>
                </p:cNvPr>
                <p:cNvSpPr/>
                <p:nvPr/>
              </p:nvSpPr>
              <p:spPr>
                <a:xfrm>
                  <a:off x="1881928" y="5854638"/>
                  <a:ext cx="146248" cy="122502"/>
                </a:xfrm>
                <a:custGeom>
                  <a:avLst/>
                  <a:gdLst>
                    <a:gd name="connsiteX0" fmla="*/ 0 w 146248"/>
                    <a:gd name="connsiteY0" fmla="*/ 115736 h 122502"/>
                    <a:gd name="connsiteX1" fmla="*/ 53787 w 146248"/>
                    <a:gd name="connsiteY1" fmla="*/ 95478 h 122502"/>
                    <a:gd name="connsiteX2" fmla="*/ 87360 w 146248"/>
                    <a:gd name="connsiteY2" fmla="*/ 47585 h 122502"/>
                    <a:gd name="connsiteX3" fmla="*/ 101549 w 146248"/>
                    <a:gd name="connsiteY3" fmla="*/ 18771 h 122502"/>
                    <a:gd name="connsiteX4" fmla="*/ 109713 w 146248"/>
                    <a:gd name="connsiteY4" fmla="*/ 6110 h 122502"/>
                    <a:gd name="connsiteX5" fmla="*/ 134729 w 146248"/>
                    <a:gd name="connsiteY5" fmla="*/ 2137 h 122502"/>
                    <a:gd name="connsiteX6" fmla="*/ 145993 w 146248"/>
                    <a:gd name="connsiteY6" fmla="*/ 24141 h 122502"/>
                    <a:gd name="connsiteX7" fmla="*/ 120322 w 146248"/>
                    <a:gd name="connsiteY7" fmla="*/ 13270 h 122502"/>
                    <a:gd name="connsiteX8" fmla="*/ 99584 w 146248"/>
                    <a:gd name="connsiteY8" fmla="*/ 32960 h 122502"/>
                    <a:gd name="connsiteX9" fmla="*/ 98667 w 146248"/>
                    <a:gd name="connsiteY9" fmla="*/ 56623 h 122502"/>
                    <a:gd name="connsiteX10" fmla="*/ 74568 w 146248"/>
                    <a:gd name="connsiteY10" fmla="*/ 122503 h 122502"/>
                    <a:gd name="connsiteX11" fmla="*/ 0 w 146248"/>
                    <a:gd name="connsiteY11" fmla="*/ 115736 h 122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248" h="122502">
                      <a:moveTo>
                        <a:pt x="0" y="115736"/>
                      </a:moveTo>
                      <a:cubicBezTo>
                        <a:pt x="18860" y="111675"/>
                        <a:pt x="38506" y="107266"/>
                        <a:pt x="53787" y="95478"/>
                      </a:cubicBezTo>
                      <a:cubicBezTo>
                        <a:pt x="69460" y="83429"/>
                        <a:pt x="78672" y="65179"/>
                        <a:pt x="87360" y="47585"/>
                      </a:cubicBezTo>
                      <a:cubicBezTo>
                        <a:pt x="92075" y="37980"/>
                        <a:pt x="96834" y="28376"/>
                        <a:pt x="101549" y="18771"/>
                      </a:cubicBezTo>
                      <a:cubicBezTo>
                        <a:pt x="103775" y="14230"/>
                        <a:pt x="106089" y="9646"/>
                        <a:pt x="109713" y="6110"/>
                      </a:cubicBezTo>
                      <a:cubicBezTo>
                        <a:pt x="116218" y="-133"/>
                        <a:pt x="126783" y="-1836"/>
                        <a:pt x="134729" y="2137"/>
                      </a:cubicBezTo>
                      <a:cubicBezTo>
                        <a:pt x="142675" y="6110"/>
                        <a:pt x="147434" y="15409"/>
                        <a:pt x="145993" y="24141"/>
                      </a:cubicBezTo>
                      <a:cubicBezTo>
                        <a:pt x="141060" y="15671"/>
                        <a:pt x="130189" y="11262"/>
                        <a:pt x="120322" y="13270"/>
                      </a:cubicBezTo>
                      <a:cubicBezTo>
                        <a:pt x="110455" y="15278"/>
                        <a:pt x="102204" y="23399"/>
                        <a:pt x="99584" y="32960"/>
                      </a:cubicBezTo>
                      <a:cubicBezTo>
                        <a:pt x="97489" y="40644"/>
                        <a:pt x="98755" y="48720"/>
                        <a:pt x="98667" y="56623"/>
                      </a:cubicBezTo>
                      <a:cubicBezTo>
                        <a:pt x="98405" y="81901"/>
                        <a:pt x="79501" y="98971"/>
                        <a:pt x="74568" y="122503"/>
                      </a:cubicBezTo>
                      <a:cubicBezTo>
                        <a:pt x="55053" y="121324"/>
                        <a:pt x="17682" y="124074"/>
                        <a:pt x="0" y="115736"/>
                      </a:cubicBezTo>
                      <a:close/>
                    </a:path>
                  </a:pathLst>
                </a:custGeom>
                <a:solidFill>
                  <a:srgbClr val="2B553C"/>
                </a:solidFill>
                <a:ln w="4365" cap="flat">
                  <a:noFill/>
                  <a:prstDash val="solid"/>
                  <a:miter/>
                </a:ln>
              </p:spPr>
              <p:txBody>
                <a:bodyPr rtlCol="0" anchor="ctr"/>
                <a:lstStyle/>
                <a:p>
                  <a:endParaRPr lang="th-TH"/>
                </a:p>
              </p:txBody>
            </p:sp>
            <p:sp>
              <p:nvSpPr>
                <p:cNvPr id="436" name="Freeform: Shape 435">
                  <a:extLst>
                    <a:ext uri="{FF2B5EF4-FFF2-40B4-BE49-F238E27FC236}">
                      <a16:creationId xmlns:a16="http://schemas.microsoft.com/office/drawing/2014/main" id="{0488EF96-7CA7-45FC-911C-A0883B2FEE1D}"/>
                    </a:ext>
                  </a:extLst>
                </p:cNvPr>
                <p:cNvSpPr/>
                <p:nvPr/>
              </p:nvSpPr>
              <p:spPr>
                <a:xfrm>
                  <a:off x="1998233" y="5796819"/>
                  <a:ext cx="111109" cy="77613"/>
                </a:xfrm>
                <a:custGeom>
                  <a:avLst/>
                  <a:gdLst>
                    <a:gd name="connsiteX0" fmla="*/ 22047 w 111109"/>
                    <a:gd name="connsiteY0" fmla="*/ 72748 h 77613"/>
                    <a:gd name="connsiteX1" fmla="*/ 79152 w 111109"/>
                    <a:gd name="connsiteY1" fmla="*/ 23720 h 77613"/>
                    <a:gd name="connsiteX2" fmla="*/ 111110 w 111109"/>
                    <a:gd name="connsiteY2" fmla="*/ 14639 h 77613"/>
                    <a:gd name="connsiteX3" fmla="*/ 82427 w 111109"/>
                    <a:gd name="connsiteY3" fmla="*/ 188 h 77613"/>
                    <a:gd name="connsiteX4" fmla="*/ 51255 w 111109"/>
                    <a:gd name="connsiteY4" fmla="*/ 15163 h 77613"/>
                    <a:gd name="connsiteX5" fmla="*/ 0 w 111109"/>
                    <a:gd name="connsiteY5" fmla="*/ 72181 h 77613"/>
                    <a:gd name="connsiteX6" fmla="*/ 21174 w 111109"/>
                    <a:gd name="connsiteY6" fmla="*/ 73490 h 7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109" h="77613">
                      <a:moveTo>
                        <a:pt x="22047" y="72748"/>
                      </a:moveTo>
                      <a:cubicBezTo>
                        <a:pt x="37590" y="52927"/>
                        <a:pt x="57105" y="36163"/>
                        <a:pt x="79152" y="23720"/>
                      </a:cubicBezTo>
                      <a:cubicBezTo>
                        <a:pt x="88975" y="18175"/>
                        <a:pt x="99977" y="13373"/>
                        <a:pt x="111110" y="14639"/>
                      </a:cubicBezTo>
                      <a:cubicBezTo>
                        <a:pt x="106831" y="4074"/>
                        <a:pt x="93996" y="-1078"/>
                        <a:pt x="82427" y="188"/>
                      </a:cubicBezTo>
                      <a:cubicBezTo>
                        <a:pt x="70857" y="1498"/>
                        <a:pt x="60423" y="7959"/>
                        <a:pt x="51255" y="15163"/>
                      </a:cubicBezTo>
                      <a:cubicBezTo>
                        <a:pt x="31041" y="31054"/>
                        <a:pt x="14669" y="51181"/>
                        <a:pt x="0" y="72181"/>
                      </a:cubicBezTo>
                      <a:cubicBezTo>
                        <a:pt x="4453" y="78816"/>
                        <a:pt x="15673" y="79515"/>
                        <a:pt x="21174" y="73490"/>
                      </a:cubicBezTo>
                    </a:path>
                  </a:pathLst>
                </a:custGeom>
                <a:solidFill>
                  <a:srgbClr val="3E6E53"/>
                </a:solidFill>
                <a:ln w="4365" cap="flat">
                  <a:noFill/>
                  <a:prstDash val="solid"/>
                  <a:miter/>
                </a:ln>
              </p:spPr>
              <p:txBody>
                <a:bodyPr rtlCol="0" anchor="ctr"/>
                <a:lstStyle/>
                <a:p>
                  <a:endParaRPr lang="th-TH"/>
                </a:p>
              </p:txBody>
            </p:sp>
            <p:sp>
              <p:nvSpPr>
                <p:cNvPr id="437" name="Freeform: Shape 436">
                  <a:extLst>
                    <a:ext uri="{FF2B5EF4-FFF2-40B4-BE49-F238E27FC236}">
                      <a16:creationId xmlns:a16="http://schemas.microsoft.com/office/drawing/2014/main" id="{C78DDBB6-CE76-413E-A6FE-3939AAF7412C}"/>
                    </a:ext>
                  </a:extLst>
                </p:cNvPr>
                <p:cNvSpPr/>
                <p:nvPr/>
              </p:nvSpPr>
              <p:spPr>
                <a:xfrm>
                  <a:off x="2000678" y="5797351"/>
                  <a:ext cx="113759" cy="68198"/>
                </a:xfrm>
                <a:custGeom>
                  <a:avLst/>
                  <a:gdLst>
                    <a:gd name="connsiteX0" fmla="*/ 107268 w 113759"/>
                    <a:gd name="connsiteY0" fmla="*/ 29998 h 68198"/>
                    <a:gd name="connsiteX1" fmla="*/ 82208 w 113759"/>
                    <a:gd name="connsiteY1" fmla="*/ 12535 h 68198"/>
                    <a:gd name="connsiteX2" fmla="*/ 51124 w 113759"/>
                    <a:gd name="connsiteY2" fmla="*/ 23624 h 68198"/>
                    <a:gd name="connsiteX3" fmla="*/ 33137 w 113759"/>
                    <a:gd name="connsiteY3" fmla="*/ 38031 h 68198"/>
                    <a:gd name="connsiteX4" fmla="*/ 0 w 113759"/>
                    <a:gd name="connsiteY4" fmla="*/ 68199 h 68198"/>
                    <a:gd name="connsiteX5" fmla="*/ 78716 w 113759"/>
                    <a:gd name="connsiteY5" fmla="*/ 3323 h 68198"/>
                    <a:gd name="connsiteX6" fmla="*/ 92381 w 113759"/>
                    <a:gd name="connsiteY6" fmla="*/ 267 h 68198"/>
                    <a:gd name="connsiteX7" fmla="*/ 104299 w 113759"/>
                    <a:gd name="connsiteY7" fmla="*/ 10265 h 68198"/>
                    <a:gd name="connsiteX8" fmla="*/ 112463 w 113759"/>
                    <a:gd name="connsiteY8" fmla="*/ 38206 h 68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759" h="68198">
                      <a:moveTo>
                        <a:pt x="107268" y="29998"/>
                      </a:moveTo>
                      <a:cubicBezTo>
                        <a:pt x="104780" y="19389"/>
                        <a:pt x="93341" y="12710"/>
                        <a:pt x="82208" y="12535"/>
                      </a:cubicBezTo>
                      <a:cubicBezTo>
                        <a:pt x="71075" y="12360"/>
                        <a:pt x="60466" y="17424"/>
                        <a:pt x="51124" y="23624"/>
                      </a:cubicBezTo>
                      <a:cubicBezTo>
                        <a:pt x="44706" y="27859"/>
                        <a:pt x="38681" y="32705"/>
                        <a:pt x="33137" y="38031"/>
                      </a:cubicBezTo>
                      <a:cubicBezTo>
                        <a:pt x="22353" y="48422"/>
                        <a:pt x="13141" y="60908"/>
                        <a:pt x="0" y="68199"/>
                      </a:cubicBezTo>
                      <a:cubicBezTo>
                        <a:pt x="20432" y="40782"/>
                        <a:pt x="47718" y="18254"/>
                        <a:pt x="78716" y="3323"/>
                      </a:cubicBezTo>
                      <a:cubicBezTo>
                        <a:pt x="82994" y="1271"/>
                        <a:pt x="87753" y="-737"/>
                        <a:pt x="92381" y="267"/>
                      </a:cubicBezTo>
                      <a:cubicBezTo>
                        <a:pt x="97620" y="1358"/>
                        <a:pt x="101200" y="5986"/>
                        <a:pt x="104299" y="10265"/>
                      </a:cubicBezTo>
                      <a:cubicBezTo>
                        <a:pt x="110280" y="18472"/>
                        <a:pt x="116524" y="28732"/>
                        <a:pt x="112463" y="38206"/>
                      </a:cubicBezTo>
                    </a:path>
                  </a:pathLst>
                </a:custGeom>
                <a:solidFill>
                  <a:srgbClr val="2B553C"/>
                </a:solidFill>
                <a:ln w="4365" cap="flat">
                  <a:noFill/>
                  <a:prstDash val="solid"/>
                  <a:miter/>
                </a:ln>
              </p:spPr>
              <p:txBody>
                <a:bodyPr rtlCol="0" anchor="ctr"/>
                <a:lstStyle/>
                <a:p>
                  <a:endParaRPr lang="th-TH"/>
                </a:p>
              </p:txBody>
            </p:sp>
            <p:sp>
              <p:nvSpPr>
                <p:cNvPr id="438" name="Freeform: Shape 437">
                  <a:extLst>
                    <a:ext uri="{FF2B5EF4-FFF2-40B4-BE49-F238E27FC236}">
                      <a16:creationId xmlns:a16="http://schemas.microsoft.com/office/drawing/2014/main" id="{5A9B8A0B-657C-4782-B289-89801B211002}"/>
                    </a:ext>
                  </a:extLst>
                </p:cNvPr>
                <p:cNvSpPr/>
                <p:nvPr/>
              </p:nvSpPr>
              <p:spPr>
                <a:xfrm>
                  <a:off x="2057084" y="5773029"/>
                  <a:ext cx="71635" cy="55018"/>
                </a:xfrm>
                <a:custGeom>
                  <a:avLst/>
                  <a:gdLst>
                    <a:gd name="connsiteX0" fmla="*/ 47849 w 71635"/>
                    <a:gd name="connsiteY0" fmla="*/ 55018 h 55018"/>
                    <a:gd name="connsiteX1" fmla="*/ 34141 w 71635"/>
                    <a:gd name="connsiteY1" fmla="*/ 25505 h 55018"/>
                    <a:gd name="connsiteX2" fmla="*/ 0 w 71635"/>
                    <a:gd name="connsiteY2" fmla="*/ 16774 h 55018"/>
                    <a:gd name="connsiteX3" fmla="*/ 18031 w 71635"/>
                    <a:gd name="connsiteY3" fmla="*/ 3982 h 55018"/>
                    <a:gd name="connsiteX4" fmla="*/ 57410 w 71635"/>
                    <a:gd name="connsiteY4" fmla="*/ 13761 h 55018"/>
                    <a:gd name="connsiteX5" fmla="*/ 71599 w 71635"/>
                    <a:gd name="connsiteY5" fmla="*/ 35547 h 55018"/>
                    <a:gd name="connsiteX6" fmla="*/ 54704 w 71635"/>
                    <a:gd name="connsiteY6" fmla="*/ 50303 h 5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35" h="55018">
                      <a:moveTo>
                        <a:pt x="47849" y="55018"/>
                      </a:moveTo>
                      <a:cubicBezTo>
                        <a:pt x="51429" y="43755"/>
                        <a:pt x="44226" y="31574"/>
                        <a:pt x="34141" y="25505"/>
                      </a:cubicBezTo>
                      <a:cubicBezTo>
                        <a:pt x="24056" y="19437"/>
                        <a:pt x="11831" y="18040"/>
                        <a:pt x="0" y="16774"/>
                      </a:cubicBezTo>
                      <a:cubicBezTo>
                        <a:pt x="7422" y="18869"/>
                        <a:pt x="12050" y="8959"/>
                        <a:pt x="18031" y="3982"/>
                      </a:cubicBezTo>
                      <a:cubicBezTo>
                        <a:pt x="29557" y="-5623"/>
                        <a:pt x="46540" y="3938"/>
                        <a:pt x="57410" y="13761"/>
                      </a:cubicBezTo>
                      <a:cubicBezTo>
                        <a:pt x="64003" y="19743"/>
                        <a:pt x="70857" y="26684"/>
                        <a:pt x="71599" y="35547"/>
                      </a:cubicBezTo>
                      <a:cubicBezTo>
                        <a:pt x="72298" y="44410"/>
                        <a:pt x="62780" y="54145"/>
                        <a:pt x="54704" y="50303"/>
                      </a:cubicBezTo>
                    </a:path>
                  </a:pathLst>
                </a:custGeom>
                <a:solidFill>
                  <a:srgbClr val="4B7955"/>
                </a:solidFill>
                <a:ln w="4365" cap="flat">
                  <a:noFill/>
                  <a:prstDash val="solid"/>
                  <a:miter/>
                </a:ln>
              </p:spPr>
              <p:txBody>
                <a:bodyPr rtlCol="0" anchor="ctr"/>
                <a:lstStyle/>
                <a:p>
                  <a:endParaRPr lang="th-TH"/>
                </a:p>
              </p:txBody>
            </p:sp>
            <p:sp>
              <p:nvSpPr>
                <p:cNvPr id="439" name="Freeform: Shape 438">
                  <a:extLst>
                    <a:ext uri="{FF2B5EF4-FFF2-40B4-BE49-F238E27FC236}">
                      <a16:creationId xmlns:a16="http://schemas.microsoft.com/office/drawing/2014/main" id="{C34D5BDA-EB0F-4521-8ED1-84167CA7A68B}"/>
                    </a:ext>
                  </a:extLst>
                </p:cNvPr>
                <p:cNvSpPr/>
                <p:nvPr/>
              </p:nvSpPr>
              <p:spPr>
                <a:xfrm>
                  <a:off x="2058787" y="5774488"/>
                  <a:ext cx="67406" cy="52163"/>
                </a:xfrm>
                <a:custGeom>
                  <a:avLst/>
                  <a:gdLst>
                    <a:gd name="connsiteX0" fmla="*/ 55446 w 67406"/>
                    <a:gd name="connsiteY0" fmla="*/ 51246 h 52163"/>
                    <a:gd name="connsiteX1" fmla="*/ 52652 w 67406"/>
                    <a:gd name="connsiteY1" fmla="*/ 19681 h 52163"/>
                    <a:gd name="connsiteX2" fmla="*/ 21043 w 67406"/>
                    <a:gd name="connsiteY2" fmla="*/ 13744 h 52163"/>
                    <a:gd name="connsiteX3" fmla="*/ 0 w 67406"/>
                    <a:gd name="connsiteY3" fmla="*/ 21471 h 52163"/>
                    <a:gd name="connsiteX4" fmla="*/ 32307 w 67406"/>
                    <a:gd name="connsiteY4" fmla="*/ 166 h 52163"/>
                    <a:gd name="connsiteX5" fmla="*/ 63697 w 67406"/>
                    <a:gd name="connsiteY5" fmla="*/ 24658 h 52163"/>
                    <a:gd name="connsiteX6" fmla="*/ 65356 w 67406"/>
                    <a:gd name="connsiteY6" fmla="*/ 52163 h 52163"/>
                    <a:gd name="connsiteX7" fmla="*/ 56013 w 67406"/>
                    <a:gd name="connsiteY7" fmla="*/ 48103 h 5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406" h="52163">
                      <a:moveTo>
                        <a:pt x="55446" y="51246"/>
                      </a:moveTo>
                      <a:cubicBezTo>
                        <a:pt x="61471" y="41467"/>
                        <a:pt x="60292" y="28020"/>
                        <a:pt x="52652" y="19681"/>
                      </a:cubicBezTo>
                      <a:cubicBezTo>
                        <a:pt x="45012" y="11343"/>
                        <a:pt x="31565" y="8811"/>
                        <a:pt x="21043" y="13744"/>
                      </a:cubicBezTo>
                      <a:cubicBezTo>
                        <a:pt x="14102" y="17018"/>
                        <a:pt x="7378" y="23305"/>
                        <a:pt x="0" y="21471"/>
                      </a:cubicBezTo>
                      <a:cubicBezTo>
                        <a:pt x="2881" y="7806"/>
                        <a:pt x="18293" y="-1362"/>
                        <a:pt x="32307" y="166"/>
                      </a:cubicBezTo>
                      <a:cubicBezTo>
                        <a:pt x="46321" y="1694"/>
                        <a:pt x="58065" y="12085"/>
                        <a:pt x="63697" y="24658"/>
                      </a:cubicBezTo>
                      <a:cubicBezTo>
                        <a:pt x="67539" y="33215"/>
                        <a:pt x="68893" y="43300"/>
                        <a:pt x="65356" y="52163"/>
                      </a:cubicBezTo>
                      <a:cubicBezTo>
                        <a:pt x="62256" y="50810"/>
                        <a:pt x="59157" y="49456"/>
                        <a:pt x="56013" y="48103"/>
                      </a:cubicBezTo>
                    </a:path>
                  </a:pathLst>
                </a:custGeom>
                <a:solidFill>
                  <a:srgbClr val="2B553C"/>
                </a:solidFill>
                <a:ln w="4365" cap="flat">
                  <a:noFill/>
                  <a:prstDash val="solid"/>
                  <a:miter/>
                </a:ln>
              </p:spPr>
              <p:txBody>
                <a:bodyPr rtlCol="0" anchor="ctr"/>
                <a:lstStyle/>
                <a:p>
                  <a:endParaRPr lang="th-TH"/>
                </a:p>
              </p:txBody>
            </p:sp>
            <p:sp>
              <p:nvSpPr>
                <p:cNvPr id="440" name="Freeform: Shape 439">
                  <a:extLst>
                    <a:ext uri="{FF2B5EF4-FFF2-40B4-BE49-F238E27FC236}">
                      <a16:creationId xmlns:a16="http://schemas.microsoft.com/office/drawing/2014/main" id="{82153486-605C-46F0-8E7A-49A12AF1F8FF}"/>
                    </a:ext>
                  </a:extLst>
                </p:cNvPr>
                <p:cNvSpPr/>
                <p:nvPr/>
              </p:nvSpPr>
              <p:spPr>
                <a:xfrm>
                  <a:off x="2099039" y="5634166"/>
                  <a:ext cx="265528" cy="160683"/>
                </a:xfrm>
                <a:custGeom>
                  <a:avLst/>
                  <a:gdLst>
                    <a:gd name="connsiteX0" fmla="*/ 265529 w 265528"/>
                    <a:gd name="connsiteY0" fmla="*/ 10037 h 160683"/>
                    <a:gd name="connsiteX1" fmla="*/ 248502 w 265528"/>
                    <a:gd name="connsiteY1" fmla="*/ 83 h 160683"/>
                    <a:gd name="connsiteX2" fmla="*/ 228550 w 265528"/>
                    <a:gd name="connsiteY2" fmla="*/ 8509 h 160683"/>
                    <a:gd name="connsiteX3" fmla="*/ 186027 w 265528"/>
                    <a:gd name="connsiteY3" fmla="*/ 34704 h 160683"/>
                    <a:gd name="connsiteX4" fmla="*/ 119056 w 265528"/>
                    <a:gd name="connsiteY4" fmla="*/ 77445 h 160683"/>
                    <a:gd name="connsiteX5" fmla="*/ 57061 w 265528"/>
                    <a:gd name="connsiteY5" fmla="*/ 124159 h 160683"/>
                    <a:gd name="connsiteX6" fmla="*/ 0 w 265528"/>
                    <a:gd name="connsiteY6" fmla="*/ 143849 h 160683"/>
                    <a:gd name="connsiteX7" fmla="*/ 57847 w 265528"/>
                    <a:gd name="connsiteY7" fmla="*/ 143805 h 160683"/>
                    <a:gd name="connsiteX8" fmla="*/ 126565 w 265528"/>
                    <a:gd name="connsiteY8" fmla="*/ 97484 h 160683"/>
                    <a:gd name="connsiteX9" fmla="*/ 265529 w 265528"/>
                    <a:gd name="connsiteY9" fmla="*/ 10037 h 16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528" h="160683">
                      <a:moveTo>
                        <a:pt x="265529" y="10037"/>
                      </a:moveTo>
                      <a:cubicBezTo>
                        <a:pt x="263870" y="3139"/>
                        <a:pt x="255749" y="-616"/>
                        <a:pt x="248502" y="83"/>
                      </a:cubicBezTo>
                      <a:cubicBezTo>
                        <a:pt x="241255" y="738"/>
                        <a:pt x="234750" y="4667"/>
                        <a:pt x="228550" y="8509"/>
                      </a:cubicBezTo>
                      <a:cubicBezTo>
                        <a:pt x="214361" y="17240"/>
                        <a:pt x="200216" y="25972"/>
                        <a:pt x="186027" y="34704"/>
                      </a:cubicBezTo>
                      <a:cubicBezTo>
                        <a:pt x="163456" y="48587"/>
                        <a:pt x="140929" y="62514"/>
                        <a:pt x="119056" y="77445"/>
                      </a:cubicBezTo>
                      <a:cubicBezTo>
                        <a:pt x="97663" y="92071"/>
                        <a:pt x="76969" y="107657"/>
                        <a:pt x="57061" y="124159"/>
                      </a:cubicBezTo>
                      <a:cubicBezTo>
                        <a:pt x="38768" y="139309"/>
                        <a:pt x="21960" y="146381"/>
                        <a:pt x="0" y="143849"/>
                      </a:cubicBezTo>
                      <a:cubicBezTo>
                        <a:pt x="22047" y="171179"/>
                        <a:pt x="31303" y="160832"/>
                        <a:pt x="57847" y="143805"/>
                      </a:cubicBezTo>
                      <a:cubicBezTo>
                        <a:pt x="81248" y="128744"/>
                        <a:pt x="104256" y="114249"/>
                        <a:pt x="126565" y="97484"/>
                      </a:cubicBezTo>
                      <a:cubicBezTo>
                        <a:pt x="170310" y="64653"/>
                        <a:pt x="213052" y="28504"/>
                        <a:pt x="265529" y="10037"/>
                      </a:cubicBezTo>
                      <a:close/>
                    </a:path>
                  </a:pathLst>
                </a:custGeom>
                <a:solidFill>
                  <a:srgbClr val="3E6E53"/>
                </a:solidFill>
                <a:ln w="4365" cap="flat">
                  <a:noFill/>
                  <a:prstDash val="solid"/>
                  <a:miter/>
                </a:ln>
              </p:spPr>
              <p:txBody>
                <a:bodyPr rtlCol="0" anchor="ctr"/>
                <a:lstStyle/>
                <a:p>
                  <a:endParaRPr lang="th-TH"/>
                </a:p>
              </p:txBody>
            </p:sp>
            <p:sp>
              <p:nvSpPr>
                <p:cNvPr id="441" name="Freeform: Shape 440">
                  <a:extLst>
                    <a:ext uri="{FF2B5EF4-FFF2-40B4-BE49-F238E27FC236}">
                      <a16:creationId xmlns:a16="http://schemas.microsoft.com/office/drawing/2014/main" id="{1B943E91-8E45-401B-A213-6083C7C77FB8}"/>
                    </a:ext>
                  </a:extLst>
                </p:cNvPr>
                <p:cNvSpPr/>
                <p:nvPr/>
              </p:nvSpPr>
              <p:spPr>
                <a:xfrm>
                  <a:off x="2086073" y="5628006"/>
                  <a:ext cx="267973" cy="164379"/>
                </a:xfrm>
                <a:custGeom>
                  <a:avLst/>
                  <a:gdLst>
                    <a:gd name="connsiteX0" fmla="*/ 50425 w 267973"/>
                    <a:gd name="connsiteY0" fmla="*/ 156689 h 164379"/>
                    <a:gd name="connsiteX1" fmla="*/ 15848 w 267973"/>
                    <a:gd name="connsiteY1" fmla="*/ 161666 h 164379"/>
                    <a:gd name="connsiteX2" fmla="*/ 0 w 267973"/>
                    <a:gd name="connsiteY2" fmla="*/ 156602 h 164379"/>
                    <a:gd name="connsiteX3" fmla="*/ 123509 w 267973"/>
                    <a:gd name="connsiteY3" fmla="*/ 91813 h 164379"/>
                    <a:gd name="connsiteX4" fmla="*/ 267974 w 267973"/>
                    <a:gd name="connsiteY4" fmla="*/ 0 h 164379"/>
                    <a:gd name="connsiteX5" fmla="*/ 170791 w 267973"/>
                    <a:gd name="connsiteY5" fmla="*/ 69940 h 164379"/>
                    <a:gd name="connsiteX6" fmla="*/ 50425 w 267973"/>
                    <a:gd name="connsiteY6" fmla="*/ 156689 h 16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73" h="164379">
                      <a:moveTo>
                        <a:pt x="50425" y="156689"/>
                      </a:moveTo>
                      <a:cubicBezTo>
                        <a:pt x="39642" y="162539"/>
                        <a:pt x="26195" y="167735"/>
                        <a:pt x="15848" y="161666"/>
                      </a:cubicBezTo>
                      <a:cubicBezTo>
                        <a:pt x="10740" y="158654"/>
                        <a:pt x="4890" y="153109"/>
                        <a:pt x="0" y="156602"/>
                      </a:cubicBezTo>
                      <a:cubicBezTo>
                        <a:pt x="46016" y="147521"/>
                        <a:pt x="86705" y="120846"/>
                        <a:pt x="123509" y="91813"/>
                      </a:cubicBezTo>
                      <a:cubicBezTo>
                        <a:pt x="154332" y="67539"/>
                        <a:pt x="233265" y="14669"/>
                        <a:pt x="267974" y="0"/>
                      </a:cubicBezTo>
                      <a:cubicBezTo>
                        <a:pt x="264874" y="26064"/>
                        <a:pt x="192401" y="53831"/>
                        <a:pt x="170791" y="69940"/>
                      </a:cubicBezTo>
                      <a:cubicBezTo>
                        <a:pt x="131149" y="99453"/>
                        <a:pt x="94171" y="132895"/>
                        <a:pt x="50425" y="156689"/>
                      </a:cubicBezTo>
                      <a:close/>
                    </a:path>
                  </a:pathLst>
                </a:custGeom>
                <a:solidFill>
                  <a:srgbClr val="2B553C"/>
                </a:solidFill>
                <a:ln w="4365" cap="flat">
                  <a:noFill/>
                  <a:prstDash val="solid"/>
                  <a:miter/>
                </a:ln>
              </p:spPr>
              <p:txBody>
                <a:bodyPr rtlCol="0" anchor="ctr"/>
                <a:lstStyle/>
                <a:p>
                  <a:endParaRPr lang="th-TH"/>
                </a:p>
              </p:txBody>
            </p:sp>
            <p:sp>
              <p:nvSpPr>
                <p:cNvPr id="442" name="Freeform: Shape 441">
                  <a:extLst>
                    <a:ext uri="{FF2B5EF4-FFF2-40B4-BE49-F238E27FC236}">
                      <a16:creationId xmlns:a16="http://schemas.microsoft.com/office/drawing/2014/main" id="{DB67DA08-32A5-4A1D-8BB6-36A4A1E911FD}"/>
                    </a:ext>
                  </a:extLst>
                </p:cNvPr>
                <p:cNvSpPr/>
                <p:nvPr/>
              </p:nvSpPr>
              <p:spPr>
                <a:xfrm>
                  <a:off x="1890877" y="5967368"/>
                  <a:ext cx="114824" cy="71615"/>
                </a:xfrm>
                <a:custGeom>
                  <a:avLst/>
                  <a:gdLst>
                    <a:gd name="connsiteX0" fmla="*/ 110542 w 114824"/>
                    <a:gd name="connsiteY0" fmla="*/ 48323 h 71615"/>
                    <a:gd name="connsiteX1" fmla="*/ 64745 w 114824"/>
                    <a:gd name="connsiteY1" fmla="*/ 3879 h 71615"/>
                    <a:gd name="connsiteX2" fmla="*/ 0 w 114824"/>
                    <a:gd name="connsiteY2" fmla="*/ 11126 h 71615"/>
                    <a:gd name="connsiteX3" fmla="*/ 33006 w 114824"/>
                    <a:gd name="connsiteY3" fmla="*/ 7633 h 71615"/>
                    <a:gd name="connsiteX4" fmla="*/ 61907 w 114824"/>
                    <a:gd name="connsiteY4" fmla="*/ 17544 h 71615"/>
                    <a:gd name="connsiteX5" fmla="*/ 64265 w 114824"/>
                    <a:gd name="connsiteY5" fmla="*/ 26188 h 71615"/>
                    <a:gd name="connsiteX6" fmla="*/ 85483 w 114824"/>
                    <a:gd name="connsiteY6" fmla="*/ 37757 h 71615"/>
                    <a:gd name="connsiteX7" fmla="*/ 110018 w 114824"/>
                    <a:gd name="connsiteY7" fmla="*/ 71592 h 71615"/>
                    <a:gd name="connsiteX8" fmla="*/ 111983 w 114824"/>
                    <a:gd name="connsiteY8" fmla="*/ 57404 h 71615"/>
                    <a:gd name="connsiteX9" fmla="*/ 107879 w 114824"/>
                    <a:gd name="connsiteY9" fmla="*/ 41556 h 71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824" h="71615">
                      <a:moveTo>
                        <a:pt x="110542" y="48323"/>
                      </a:moveTo>
                      <a:cubicBezTo>
                        <a:pt x="103077" y="27716"/>
                        <a:pt x="85788" y="10951"/>
                        <a:pt x="64745" y="3879"/>
                      </a:cubicBezTo>
                      <a:cubicBezTo>
                        <a:pt x="43702" y="-3194"/>
                        <a:pt x="19253" y="-487"/>
                        <a:pt x="0" y="11126"/>
                      </a:cubicBezTo>
                      <a:cubicBezTo>
                        <a:pt x="10565" y="14531"/>
                        <a:pt x="22004" y="9903"/>
                        <a:pt x="33006" y="7633"/>
                      </a:cubicBezTo>
                      <a:cubicBezTo>
                        <a:pt x="44007" y="5363"/>
                        <a:pt x="58153" y="7240"/>
                        <a:pt x="61907" y="17544"/>
                      </a:cubicBezTo>
                      <a:cubicBezTo>
                        <a:pt x="62911" y="20338"/>
                        <a:pt x="62999" y="23437"/>
                        <a:pt x="64265" y="26188"/>
                      </a:cubicBezTo>
                      <a:cubicBezTo>
                        <a:pt x="67670" y="33697"/>
                        <a:pt x="77624" y="34919"/>
                        <a:pt x="85483" y="37757"/>
                      </a:cubicBezTo>
                      <a:cubicBezTo>
                        <a:pt x="99497" y="42909"/>
                        <a:pt x="109582" y="56792"/>
                        <a:pt x="110018" y="71592"/>
                      </a:cubicBezTo>
                      <a:cubicBezTo>
                        <a:pt x="116218" y="72160"/>
                        <a:pt x="115912" y="62075"/>
                        <a:pt x="111983" y="57404"/>
                      </a:cubicBezTo>
                      <a:cubicBezTo>
                        <a:pt x="108010" y="52732"/>
                        <a:pt x="103077" y="45572"/>
                        <a:pt x="107879" y="41556"/>
                      </a:cubicBezTo>
                    </a:path>
                  </a:pathLst>
                </a:custGeom>
                <a:solidFill>
                  <a:srgbClr val="4B7955"/>
                </a:solidFill>
                <a:ln w="4365" cap="flat">
                  <a:noFill/>
                  <a:prstDash val="solid"/>
                  <a:miter/>
                </a:ln>
              </p:spPr>
              <p:txBody>
                <a:bodyPr rtlCol="0" anchor="ctr"/>
                <a:lstStyle/>
                <a:p>
                  <a:endParaRPr lang="th-TH"/>
                </a:p>
              </p:txBody>
            </p:sp>
            <p:sp>
              <p:nvSpPr>
                <p:cNvPr id="443" name="Freeform: Shape 442">
                  <a:extLst>
                    <a:ext uri="{FF2B5EF4-FFF2-40B4-BE49-F238E27FC236}">
                      <a16:creationId xmlns:a16="http://schemas.microsoft.com/office/drawing/2014/main" id="{D355E87E-80D6-4C5F-B8F4-B6E957C4D611}"/>
                    </a:ext>
                  </a:extLst>
                </p:cNvPr>
                <p:cNvSpPr/>
                <p:nvPr/>
              </p:nvSpPr>
              <p:spPr>
                <a:xfrm>
                  <a:off x="1736590" y="5713059"/>
                  <a:ext cx="317149" cy="118120"/>
                </a:xfrm>
                <a:custGeom>
                  <a:avLst/>
                  <a:gdLst>
                    <a:gd name="connsiteX0" fmla="*/ 282425 w 317149"/>
                    <a:gd name="connsiteY0" fmla="*/ 41032 h 118120"/>
                    <a:gd name="connsiteX1" fmla="*/ 177645 w 317149"/>
                    <a:gd name="connsiteY1" fmla="*/ 779 h 118120"/>
                    <a:gd name="connsiteX2" fmla="*/ 0 w 317149"/>
                    <a:gd name="connsiteY2" fmla="*/ 62730 h 118120"/>
                    <a:gd name="connsiteX3" fmla="*/ 106264 w 317149"/>
                    <a:gd name="connsiteY3" fmla="*/ 100844 h 118120"/>
                    <a:gd name="connsiteX4" fmla="*/ 250816 w 317149"/>
                    <a:gd name="connsiteY4" fmla="*/ 113024 h 118120"/>
                    <a:gd name="connsiteX5" fmla="*/ 282425 w 317149"/>
                    <a:gd name="connsiteY5" fmla="*/ 41032 h 11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149" h="118120">
                      <a:moveTo>
                        <a:pt x="282425" y="41032"/>
                      </a:moveTo>
                      <a:cubicBezTo>
                        <a:pt x="249463" y="23001"/>
                        <a:pt x="215409" y="4621"/>
                        <a:pt x="177645" y="779"/>
                      </a:cubicBezTo>
                      <a:cubicBezTo>
                        <a:pt x="114472" y="-5682"/>
                        <a:pt x="54485" y="29201"/>
                        <a:pt x="0" y="62730"/>
                      </a:cubicBezTo>
                      <a:cubicBezTo>
                        <a:pt x="38070" y="64782"/>
                        <a:pt x="71075" y="86917"/>
                        <a:pt x="106264" y="100844"/>
                      </a:cubicBezTo>
                      <a:cubicBezTo>
                        <a:pt x="151581" y="118787"/>
                        <a:pt x="202486" y="122585"/>
                        <a:pt x="250816" y="113024"/>
                      </a:cubicBezTo>
                      <a:cubicBezTo>
                        <a:pt x="308183" y="101630"/>
                        <a:pt x="349745" y="77836"/>
                        <a:pt x="282425" y="41032"/>
                      </a:cubicBezTo>
                      <a:close/>
                    </a:path>
                  </a:pathLst>
                </a:custGeom>
                <a:solidFill>
                  <a:srgbClr val="4B7955"/>
                </a:solidFill>
                <a:ln w="4365" cap="flat">
                  <a:noFill/>
                  <a:prstDash val="solid"/>
                  <a:miter/>
                </a:ln>
              </p:spPr>
              <p:txBody>
                <a:bodyPr rtlCol="0" anchor="ctr"/>
                <a:lstStyle/>
                <a:p>
                  <a:endParaRPr lang="th-TH"/>
                </a:p>
              </p:txBody>
            </p:sp>
            <p:sp>
              <p:nvSpPr>
                <p:cNvPr id="444" name="Freeform: Shape 443">
                  <a:extLst>
                    <a:ext uri="{FF2B5EF4-FFF2-40B4-BE49-F238E27FC236}">
                      <a16:creationId xmlns:a16="http://schemas.microsoft.com/office/drawing/2014/main" id="{6948BCE5-67D4-482D-ACF6-EFACD9292775}"/>
                    </a:ext>
                  </a:extLst>
                </p:cNvPr>
                <p:cNvSpPr/>
                <p:nvPr/>
              </p:nvSpPr>
              <p:spPr>
                <a:xfrm>
                  <a:off x="1742134" y="5747413"/>
                  <a:ext cx="307658" cy="68822"/>
                </a:xfrm>
                <a:custGeom>
                  <a:avLst/>
                  <a:gdLst>
                    <a:gd name="connsiteX0" fmla="*/ 258107 w 307658"/>
                    <a:gd name="connsiteY0" fmla="*/ 14667 h 68822"/>
                    <a:gd name="connsiteX1" fmla="*/ 91682 w 307658"/>
                    <a:gd name="connsiteY1" fmla="*/ 11611 h 68822"/>
                    <a:gd name="connsiteX2" fmla="*/ 0 w 307658"/>
                    <a:gd name="connsiteY2" fmla="*/ 20910 h 68822"/>
                    <a:gd name="connsiteX3" fmla="*/ 66229 w 307658"/>
                    <a:gd name="connsiteY3" fmla="*/ 14580 h 68822"/>
                    <a:gd name="connsiteX4" fmla="*/ 155161 w 307658"/>
                    <a:gd name="connsiteY4" fmla="*/ 24970 h 68822"/>
                    <a:gd name="connsiteX5" fmla="*/ 132808 w 307658"/>
                    <a:gd name="connsiteY5" fmla="*/ 56011 h 68822"/>
                    <a:gd name="connsiteX6" fmla="*/ 158173 w 307658"/>
                    <a:gd name="connsiteY6" fmla="*/ 54352 h 68822"/>
                    <a:gd name="connsiteX7" fmla="*/ 164111 w 307658"/>
                    <a:gd name="connsiteY7" fmla="*/ 59024 h 68822"/>
                    <a:gd name="connsiteX8" fmla="*/ 181705 w 307658"/>
                    <a:gd name="connsiteY8" fmla="*/ 47323 h 68822"/>
                    <a:gd name="connsiteX9" fmla="*/ 198426 w 307658"/>
                    <a:gd name="connsiteY9" fmla="*/ 33527 h 68822"/>
                    <a:gd name="connsiteX10" fmla="*/ 202923 w 307658"/>
                    <a:gd name="connsiteY10" fmla="*/ 68803 h 68822"/>
                    <a:gd name="connsiteX11" fmla="*/ 236889 w 307658"/>
                    <a:gd name="connsiteY11" fmla="*/ 56317 h 68822"/>
                    <a:gd name="connsiteX12" fmla="*/ 253348 w 307658"/>
                    <a:gd name="connsiteY12" fmla="*/ 55662 h 68822"/>
                    <a:gd name="connsiteX13" fmla="*/ 307659 w 307658"/>
                    <a:gd name="connsiteY13" fmla="*/ 40381 h 68822"/>
                    <a:gd name="connsiteX14" fmla="*/ 258107 w 307658"/>
                    <a:gd name="connsiteY14" fmla="*/ 14667 h 6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58" h="68822">
                      <a:moveTo>
                        <a:pt x="258107" y="14667"/>
                      </a:moveTo>
                      <a:cubicBezTo>
                        <a:pt x="207769" y="-9563"/>
                        <a:pt x="147434" y="1220"/>
                        <a:pt x="91682" y="11611"/>
                      </a:cubicBezTo>
                      <a:cubicBezTo>
                        <a:pt x="61383" y="17243"/>
                        <a:pt x="30648" y="22613"/>
                        <a:pt x="0" y="20910"/>
                      </a:cubicBezTo>
                      <a:cubicBezTo>
                        <a:pt x="21218" y="13401"/>
                        <a:pt x="44226" y="11218"/>
                        <a:pt x="66229" y="14580"/>
                      </a:cubicBezTo>
                      <a:cubicBezTo>
                        <a:pt x="96048" y="19164"/>
                        <a:pt x="125997" y="33615"/>
                        <a:pt x="155161" y="24970"/>
                      </a:cubicBezTo>
                      <a:cubicBezTo>
                        <a:pt x="147695" y="35317"/>
                        <a:pt x="140274" y="45664"/>
                        <a:pt x="132808" y="56011"/>
                      </a:cubicBezTo>
                      <a:cubicBezTo>
                        <a:pt x="139313" y="49288"/>
                        <a:pt x="151101" y="48546"/>
                        <a:pt x="158173" y="54352"/>
                      </a:cubicBezTo>
                      <a:cubicBezTo>
                        <a:pt x="160138" y="55967"/>
                        <a:pt x="161797" y="58020"/>
                        <a:pt x="164111" y="59024"/>
                      </a:cubicBezTo>
                      <a:cubicBezTo>
                        <a:pt x="171184" y="62080"/>
                        <a:pt x="178169" y="54178"/>
                        <a:pt x="181705" y="47323"/>
                      </a:cubicBezTo>
                      <a:cubicBezTo>
                        <a:pt x="185241" y="40425"/>
                        <a:pt x="190830" y="32043"/>
                        <a:pt x="198426" y="33527"/>
                      </a:cubicBezTo>
                      <a:cubicBezTo>
                        <a:pt x="204102" y="44180"/>
                        <a:pt x="205717" y="56928"/>
                        <a:pt x="202923" y="68803"/>
                      </a:cubicBezTo>
                      <a:cubicBezTo>
                        <a:pt x="215016" y="69327"/>
                        <a:pt x="225014" y="58980"/>
                        <a:pt x="236889" y="56317"/>
                      </a:cubicBezTo>
                      <a:cubicBezTo>
                        <a:pt x="242259" y="55094"/>
                        <a:pt x="247847" y="55531"/>
                        <a:pt x="253348" y="55662"/>
                      </a:cubicBezTo>
                      <a:cubicBezTo>
                        <a:pt x="271117" y="56011"/>
                        <a:pt x="296264" y="54614"/>
                        <a:pt x="307659" y="40381"/>
                      </a:cubicBezTo>
                      <a:cubicBezTo>
                        <a:pt x="291331" y="32174"/>
                        <a:pt x="274828" y="22744"/>
                        <a:pt x="258107" y="14667"/>
                      </a:cubicBezTo>
                      <a:close/>
                    </a:path>
                  </a:pathLst>
                </a:custGeom>
                <a:solidFill>
                  <a:srgbClr val="45524E">
                    <a:alpha val="38000"/>
                  </a:srgbClr>
                </a:solidFill>
                <a:ln w="4365" cap="flat">
                  <a:noFill/>
                  <a:prstDash val="solid"/>
                  <a:miter/>
                </a:ln>
              </p:spPr>
              <p:txBody>
                <a:bodyPr rtlCol="0" anchor="ctr"/>
                <a:lstStyle/>
                <a:p>
                  <a:endParaRPr lang="th-TH"/>
                </a:p>
              </p:txBody>
            </p:sp>
            <p:sp>
              <p:nvSpPr>
                <p:cNvPr id="445" name="Freeform: Shape 444">
                  <a:extLst>
                    <a:ext uri="{FF2B5EF4-FFF2-40B4-BE49-F238E27FC236}">
                      <a16:creationId xmlns:a16="http://schemas.microsoft.com/office/drawing/2014/main" id="{6E5D14CB-8AEF-4BC5-9C55-2D7D36EF415D}"/>
                    </a:ext>
                  </a:extLst>
                </p:cNvPr>
                <p:cNvSpPr/>
                <p:nvPr/>
              </p:nvSpPr>
              <p:spPr>
                <a:xfrm>
                  <a:off x="1739820" y="5739636"/>
                  <a:ext cx="332369" cy="55837"/>
                </a:xfrm>
                <a:custGeom>
                  <a:avLst/>
                  <a:gdLst>
                    <a:gd name="connsiteX0" fmla="*/ 71119 w 332369"/>
                    <a:gd name="connsiteY0" fmla="*/ 12709 h 55837"/>
                    <a:gd name="connsiteX1" fmla="*/ 160356 w 332369"/>
                    <a:gd name="connsiteY1" fmla="*/ 135 h 55837"/>
                    <a:gd name="connsiteX2" fmla="*/ 225931 w 332369"/>
                    <a:gd name="connsiteY2" fmla="*/ 5025 h 55837"/>
                    <a:gd name="connsiteX3" fmla="*/ 332369 w 332369"/>
                    <a:gd name="connsiteY3" fmla="*/ 49163 h 55837"/>
                    <a:gd name="connsiteX4" fmla="*/ 308620 w 332369"/>
                    <a:gd name="connsiteY4" fmla="*/ 52569 h 55837"/>
                    <a:gd name="connsiteX5" fmla="*/ 290021 w 332369"/>
                    <a:gd name="connsiteY5" fmla="*/ 33534 h 55837"/>
                    <a:gd name="connsiteX6" fmla="*/ 244966 w 332369"/>
                    <a:gd name="connsiteY6" fmla="*/ 15634 h 55837"/>
                    <a:gd name="connsiteX7" fmla="*/ 184892 w 332369"/>
                    <a:gd name="connsiteY7" fmla="*/ 10613 h 55837"/>
                    <a:gd name="connsiteX8" fmla="*/ 151014 w 332369"/>
                    <a:gd name="connsiteY8" fmla="*/ 16289 h 55837"/>
                    <a:gd name="connsiteX9" fmla="*/ 92512 w 332369"/>
                    <a:gd name="connsiteY9" fmla="*/ 11661 h 55837"/>
                    <a:gd name="connsiteX10" fmla="*/ 57891 w 332369"/>
                    <a:gd name="connsiteY10" fmla="*/ 26068 h 55837"/>
                    <a:gd name="connsiteX11" fmla="*/ 0 w 332369"/>
                    <a:gd name="connsiteY11" fmla="*/ 35585 h 55837"/>
                    <a:gd name="connsiteX12" fmla="*/ 71119 w 332369"/>
                    <a:gd name="connsiteY12" fmla="*/ 12709 h 5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2369" h="55837">
                      <a:moveTo>
                        <a:pt x="71119" y="12709"/>
                      </a:moveTo>
                      <a:cubicBezTo>
                        <a:pt x="99148" y="1139"/>
                        <a:pt x="130189" y="572"/>
                        <a:pt x="160356" y="135"/>
                      </a:cubicBezTo>
                      <a:cubicBezTo>
                        <a:pt x="182404" y="-171"/>
                        <a:pt x="204757" y="-433"/>
                        <a:pt x="225931" y="5025"/>
                      </a:cubicBezTo>
                      <a:cubicBezTo>
                        <a:pt x="263346" y="14717"/>
                        <a:pt x="294343" y="41698"/>
                        <a:pt x="332369" y="49163"/>
                      </a:cubicBezTo>
                      <a:cubicBezTo>
                        <a:pt x="328440" y="57284"/>
                        <a:pt x="316085" y="57458"/>
                        <a:pt x="308620" y="52569"/>
                      </a:cubicBezTo>
                      <a:cubicBezTo>
                        <a:pt x="301154" y="47679"/>
                        <a:pt x="296526" y="39602"/>
                        <a:pt x="290021" y="33534"/>
                      </a:cubicBezTo>
                      <a:cubicBezTo>
                        <a:pt x="278146" y="22445"/>
                        <a:pt x="261119" y="18821"/>
                        <a:pt x="244966" y="15634"/>
                      </a:cubicBezTo>
                      <a:cubicBezTo>
                        <a:pt x="225189" y="11748"/>
                        <a:pt x="204975" y="7819"/>
                        <a:pt x="184892" y="10613"/>
                      </a:cubicBezTo>
                      <a:cubicBezTo>
                        <a:pt x="173541" y="12185"/>
                        <a:pt x="162452" y="15896"/>
                        <a:pt x="151014" y="16289"/>
                      </a:cubicBezTo>
                      <a:cubicBezTo>
                        <a:pt x="131324" y="16900"/>
                        <a:pt x="111852" y="7557"/>
                        <a:pt x="92512" y="11661"/>
                      </a:cubicBezTo>
                      <a:cubicBezTo>
                        <a:pt x="80287" y="14237"/>
                        <a:pt x="69722" y="21920"/>
                        <a:pt x="57891" y="26068"/>
                      </a:cubicBezTo>
                      <a:cubicBezTo>
                        <a:pt x="39118" y="32617"/>
                        <a:pt x="17245" y="28644"/>
                        <a:pt x="0" y="35585"/>
                      </a:cubicBezTo>
                      <a:cubicBezTo>
                        <a:pt x="24492" y="41610"/>
                        <a:pt x="48984" y="21833"/>
                        <a:pt x="71119" y="12709"/>
                      </a:cubicBezTo>
                      <a:close/>
                    </a:path>
                  </a:pathLst>
                </a:custGeom>
                <a:solidFill>
                  <a:srgbClr val="3E6E53"/>
                </a:solidFill>
                <a:ln w="4365" cap="flat">
                  <a:noFill/>
                  <a:prstDash val="solid"/>
                  <a:miter/>
                </a:ln>
              </p:spPr>
              <p:txBody>
                <a:bodyPr rtlCol="0" anchor="ctr"/>
                <a:lstStyle/>
                <a:p>
                  <a:endParaRPr lang="th-TH"/>
                </a:p>
              </p:txBody>
            </p:sp>
          </p:grpSp>
        </p:grpSp>
        <p:grpSp>
          <p:nvGrpSpPr>
            <p:cNvPr id="12" name="Graphic 2180">
              <a:extLst>
                <a:ext uri="{FF2B5EF4-FFF2-40B4-BE49-F238E27FC236}">
                  <a16:creationId xmlns:a16="http://schemas.microsoft.com/office/drawing/2014/main" id="{EB63B42B-8C76-4F84-8C5F-882A40BC2839}"/>
                </a:ext>
              </a:extLst>
            </p:cNvPr>
            <p:cNvGrpSpPr/>
            <p:nvPr/>
          </p:nvGrpSpPr>
          <p:grpSpPr>
            <a:xfrm rot="4699191">
              <a:off x="2837596" y="1860108"/>
              <a:ext cx="586872" cy="562953"/>
              <a:chOff x="2371685" y="5063768"/>
              <a:chExt cx="586872" cy="562953"/>
            </a:xfrm>
          </p:grpSpPr>
          <p:sp>
            <p:nvSpPr>
              <p:cNvPr id="416" name="Freeform: Shape 415">
                <a:extLst>
                  <a:ext uri="{FF2B5EF4-FFF2-40B4-BE49-F238E27FC236}">
                    <a16:creationId xmlns:a16="http://schemas.microsoft.com/office/drawing/2014/main" id="{9ED462E6-DA29-4F3B-BFD0-974F0DD38117}"/>
                  </a:ext>
                </a:extLst>
              </p:cNvPr>
              <p:cNvSpPr/>
              <p:nvPr/>
            </p:nvSpPr>
            <p:spPr>
              <a:xfrm>
                <a:off x="2373896" y="5063768"/>
                <a:ext cx="575953" cy="562666"/>
              </a:xfrm>
              <a:custGeom>
                <a:avLst/>
                <a:gdLst>
                  <a:gd name="connsiteX0" fmla="*/ 575953 w 575953"/>
                  <a:gd name="connsiteY0" fmla="*/ 562666 h 562666"/>
                  <a:gd name="connsiteX1" fmla="*/ 539 w 575953"/>
                  <a:gd name="connsiteY1" fmla="*/ 0 h 562666"/>
                  <a:gd name="connsiteX2" fmla="*/ 133085 w 575953"/>
                  <a:gd name="connsiteY2" fmla="*/ 418551 h 562666"/>
                  <a:gd name="connsiteX3" fmla="*/ 575953 w 575953"/>
                  <a:gd name="connsiteY3" fmla="*/ 562666 h 562666"/>
                </a:gdLst>
                <a:ahLst/>
                <a:cxnLst>
                  <a:cxn ang="0">
                    <a:pos x="connsiteX0" y="connsiteY0"/>
                  </a:cxn>
                  <a:cxn ang="0">
                    <a:pos x="connsiteX1" y="connsiteY1"/>
                  </a:cxn>
                  <a:cxn ang="0">
                    <a:pos x="connsiteX2" y="connsiteY2"/>
                  </a:cxn>
                  <a:cxn ang="0">
                    <a:pos x="connsiteX3" y="connsiteY3"/>
                  </a:cxn>
                </a:cxnLst>
                <a:rect l="l" t="t" r="r" b="b"/>
                <a:pathLst>
                  <a:path w="575953" h="562666">
                    <a:moveTo>
                      <a:pt x="575953" y="562666"/>
                    </a:moveTo>
                    <a:cubicBezTo>
                      <a:pt x="561939" y="533895"/>
                      <a:pt x="59390" y="105609"/>
                      <a:pt x="539" y="0"/>
                    </a:cubicBezTo>
                    <a:cubicBezTo>
                      <a:pt x="539" y="0"/>
                      <a:pt x="-15920" y="279936"/>
                      <a:pt x="133085" y="418551"/>
                    </a:cubicBezTo>
                    <a:cubicBezTo>
                      <a:pt x="282134" y="557165"/>
                      <a:pt x="575953" y="562666"/>
                      <a:pt x="575953" y="562666"/>
                    </a:cubicBezTo>
                    <a:close/>
                  </a:path>
                </a:pathLst>
              </a:custGeom>
              <a:solidFill>
                <a:srgbClr val="7A8683"/>
              </a:solidFill>
              <a:ln w="4365" cap="flat">
                <a:noFill/>
                <a:prstDash val="solid"/>
                <a:miter/>
              </a:ln>
            </p:spPr>
            <p:txBody>
              <a:bodyPr rtlCol="0" anchor="ctr"/>
              <a:lstStyle/>
              <a:p>
                <a:endParaRPr lang="th-TH"/>
              </a:p>
            </p:txBody>
          </p:sp>
          <p:sp>
            <p:nvSpPr>
              <p:cNvPr id="417" name="Freeform: Shape 416">
                <a:extLst>
                  <a:ext uri="{FF2B5EF4-FFF2-40B4-BE49-F238E27FC236}">
                    <a16:creationId xmlns:a16="http://schemas.microsoft.com/office/drawing/2014/main" id="{8579B595-3A86-4C18-BACC-F3C03ACC63F8}"/>
                  </a:ext>
                </a:extLst>
              </p:cNvPr>
              <p:cNvSpPr/>
              <p:nvPr/>
            </p:nvSpPr>
            <p:spPr>
              <a:xfrm>
                <a:off x="2371685" y="5073198"/>
                <a:ext cx="586872" cy="553523"/>
              </a:xfrm>
              <a:custGeom>
                <a:avLst/>
                <a:gdLst>
                  <a:gd name="connsiteX0" fmla="*/ 0 w 586872"/>
                  <a:gd name="connsiteY0" fmla="*/ 0 h 553523"/>
                  <a:gd name="connsiteX1" fmla="*/ 578165 w 586872"/>
                  <a:gd name="connsiteY1" fmla="*/ 553236 h 553523"/>
                  <a:gd name="connsiteX2" fmla="*/ 388165 w 586872"/>
                  <a:gd name="connsiteY2" fmla="*/ 136039 h 553523"/>
                  <a:gd name="connsiteX3" fmla="*/ 0 w 586872"/>
                  <a:gd name="connsiteY3" fmla="*/ 0 h 553523"/>
                </a:gdLst>
                <a:ahLst/>
                <a:cxnLst>
                  <a:cxn ang="0">
                    <a:pos x="connsiteX0" y="connsiteY0"/>
                  </a:cxn>
                  <a:cxn ang="0">
                    <a:pos x="connsiteX1" y="connsiteY1"/>
                  </a:cxn>
                  <a:cxn ang="0">
                    <a:pos x="connsiteX2" y="connsiteY2"/>
                  </a:cxn>
                  <a:cxn ang="0">
                    <a:pos x="connsiteX3" y="connsiteY3"/>
                  </a:cxn>
                </a:cxnLst>
                <a:rect l="l" t="t" r="r" b="b"/>
                <a:pathLst>
                  <a:path w="586872" h="553523">
                    <a:moveTo>
                      <a:pt x="0" y="0"/>
                    </a:moveTo>
                    <a:cubicBezTo>
                      <a:pt x="0" y="0"/>
                      <a:pt x="458280" y="503204"/>
                      <a:pt x="578165" y="553236"/>
                    </a:cubicBezTo>
                    <a:cubicBezTo>
                      <a:pt x="601697" y="563059"/>
                      <a:pt x="589472" y="318923"/>
                      <a:pt x="388165" y="136039"/>
                    </a:cubicBezTo>
                    <a:cubicBezTo>
                      <a:pt x="262822" y="22178"/>
                      <a:pt x="171096" y="14058"/>
                      <a:pt x="0" y="0"/>
                    </a:cubicBezTo>
                    <a:close/>
                  </a:path>
                </a:pathLst>
              </a:custGeom>
              <a:solidFill>
                <a:srgbClr val="577667"/>
              </a:solidFill>
              <a:ln w="4365" cap="flat">
                <a:noFill/>
                <a:prstDash val="solid"/>
                <a:miter/>
              </a:ln>
            </p:spPr>
            <p:txBody>
              <a:bodyPr rtlCol="0" anchor="ctr"/>
              <a:lstStyle/>
              <a:p>
                <a:endParaRPr lang="th-TH"/>
              </a:p>
            </p:txBody>
          </p:sp>
          <p:sp>
            <p:nvSpPr>
              <p:cNvPr id="418" name="Freeform: Shape 417">
                <a:extLst>
                  <a:ext uri="{FF2B5EF4-FFF2-40B4-BE49-F238E27FC236}">
                    <a16:creationId xmlns:a16="http://schemas.microsoft.com/office/drawing/2014/main" id="{6CDD21F2-D497-4389-874C-45D7FCFB147E}"/>
                  </a:ext>
                </a:extLst>
              </p:cNvPr>
              <p:cNvSpPr/>
              <p:nvPr/>
            </p:nvSpPr>
            <p:spPr>
              <a:xfrm>
                <a:off x="2562907" y="5494892"/>
                <a:ext cx="368562" cy="114691"/>
              </a:xfrm>
              <a:custGeom>
                <a:avLst/>
                <a:gdLst>
                  <a:gd name="connsiteX0" fmla="*/ 300630 w 368562"/>
                  <a:gd name="connsiteY0" fmla="*/ 88757 h 114691"/>
                  <a:gd name="connsiteX1" fmla="*/ 168128 w 368562"/>
                  <a:gd name="connsiteY1" fmla="*/ 64221 h 114691"/>
                  <a:gd name="connsiteX2" fmla="*/ 0 w 368562"/>
                  <a:gd name="connsiteY2" fmla="*/ 0 h 114691"/>
                  <a:gd name="connsiteX3" fmla="*/ 93341 w 368562"/>
                  <a:gd name="connsiteY3" fmla="*/ 53306 h 114691"/>
                  <a:gd name="connsiteX4" fmla="*/ 127089 w 368562"/>
                  <a:gd name="connsiteY4" fmla="*/ 61951 h 114691"/>
                  <a:gd name="connsiteX5" fmla="*/ 368562 w 368562"/>
                  <a:gd name="connsiteY5" fmla="*/ 114515 h 114691"/>
                  <a:gd name="connsiteX6" fmla="*/ 300630 w 368562"/>
                  <a:gd name="connsiteY6" fmla="*/ 88757 h 11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562" h="114691">
                    <a:moveTo>
                      <a:pt x="300630" y="88757"/>
                    </a:moveTo>
                    <a:cubicBezTo>
                      <a:pt x="256448" y="80593"/>
                      <a:pt x="212310" y="72385"/>
                      <a:pt x="168128" y="64221"/>
                    </a:cubicBezTo>
                    <a:cubicBezTo>
                      <a:pt x="108403" y="53176"/>
                      <a:pt x="45448" y="40558"/>
                      <a:pt x="0" y="0"/>
                    </a:cubicBezTo>
                    <a:cubicBezTo>
                      <a:pt x="26762" y="24361"/>
                      <a:pt x="58851" y="42698"/>
                      <a:pt x="93341" y="53306"/>
                    </a:cubicBezTo>
                    <a:cubicBezTo>
                      <a:pt x="104430" y="56712"/>
                      <a:pt x="115781" y="59331"/>
                      <a:pt x="127089" y="61951"/>
                    </a:cubicBezTo>
                    <a:cubicBezTo>
                      <a:pt x="200653" y="78977"/>
                      <a:pt x="295478" y="117615"/>
                      <a:pt x="368562" y="114515"/>
                    </a:cubicBezTo>
                    <a:cubicBezTo>
                      <a:pt x="354286" y="102597"/>
                      <a:pt x="320145" y="85221"/>
                      <a:pt x="300630" y="88757"/>
                    </a:cubicBezTo>
                    <a:close/>
                  </a:path>
                </a:pathLst>
              </a:custGeom>
              <a:solidFill>
                <a:srgbClr val="577667"/>
              </a:solidFill>
              <a:ln w="4365" cap="flat">
                <a:noFill/>
                <a:prstDash val="solid"/>
                <a:miter/>
              </a:ln>
            </p:spPr>
            <p:txBody>
              <a:bodyPr rtlCol="0" anchor="ctr"/>
              <a:lstStyle/>
              <a:p>
                <a:endParaRPr lang="th-TH"/>
              </a:p>
            </p:txBody>
          </p:sp>
          <p:sp>
            <p:nvSpPr>
              <p:cNvPr id="419" name="Freeform: Shape 418">
                <a:extLst>
                  <a:ext uri="{FF2B5EF4-FFF2-40B4-BE49-F238E27FC236}">
                    <a16:creationId xmlns:a16="http://schemas.microsoft.com/office/drawing/2014/main" id="{ACDBB79C-932C-4162-A53A-4C0C59D2BC87}"/>
                  </a:ext>
                </a:extLst>
              </p:cNvPr>
              <p:cNvSpPr/>
              <p:nvPr/>
            </p:nvSpPr>
            <p:spPr>
              <a:xfrm>
                <a:off x="2483668" y="5404171"/>
                <a:ext cx="317176" cy="80898"/>
              </a:xfrm>
              <a:custGeom>
                <a:avLst/>
                <a:gdLst>
                  <a:gd name="connsiteX0" fmla="*/ 32307 w 317176"/>
                  <a:gd name="connsiteY0" fmla="*/ 23532 h 80898"/>
                  <a:gd name="connsiteX1" fmla="*/ 0 w 317176"/>
                  <a:gd name="connsiteY1" fmla="*/ 0 h 80898"/>
                  <a:gd name="connsiteX2" fmla="*/ 198339 w 317176"/>
                  <a:gd name="connsiteY2" fmla="*/ 64309 h 80898"/>
                  <a:gd name="connsiteX3" fmla="*/ 317176 w 317176"/>
                  <a:gd name="connsiteY3" fmla="*/ 80899 h 80898"/>
                  <a:gd name="connsiteX4" fmla="*/ 32307 w 317176"/>
                  <a:gd name="connsiteY4" fmla="*/ 23532 h 80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76" h="80898">
                    <a:moveTo>
                      <a:pt x="32307" y="23532"/>
                    </a:moveTo>
                    <a:cubicBezTo>
                      <a:pt x="19908" y="18162"/>
                      <a:pt x="7466" y="11308"/>
                      <a:pt x="0" y="0"/>
                    </a:cubicBezTo>
                    <a:cubicBezTo>
                      <a:pt x="60772" y="34883"/>
                      <a:pt x="128792" y="56930"/>
                      <a:pt x="198339" y="64309"/>
                    </a:cubicBezTo>
                    <a:cubicBezTo>
                      <a:pt x="238679" y="68587"/>
                      <a:pt x="277622" y="72211"/>
                      <a:pt x="317176" y="80899"/>
                    </a:cubicBezTo>
                    <a:cubicBezTo>
                      <a:pt x="234663" y="33355"/>
                      <a:pt x="120933" y="61776"/>
                      <a:pt x="32307" y="23532"/>
                    </a:cubicBezTo>
                    <a:close/>
                  </a:path>
                </a:pathLst>
              </a:custGeom>
              <a:solidFill>
                <a:srgbClr val="577667"/>
              </a:solidFill>
              <a:ln w="4365" cap="flat">
                <a:noFill/>
                <a:prstDash val="solid"/>
                <a:miter/>
              </a:ln>
            </p:spPr>
            <p:txBody>
              <a:bodyPr rtlCol="0" anchor="ctr"/>
              <a:lstStyle/>
              <a:p>
                <a:endParaRPr lang="th-TH"/>
              </a:p>
            </p:txBody>
          </p:sp>
          <p:sp>
            <p:nvSpPr>
              <p:cNvPr id="420" name="Freeform: Shape 419">
                <a:extLst>
                  <a:ext uri="{FF2B5EF4-FFF2-40B4-BE49-F238E27FC236}">
                    <a16:creationId xmlns:a16="http://schemas.microsoft.com/office/drawing/2014/main" id="{6E8F9C83-E7E5-4CC8-A567-21CC80AF11E9}"/>
                  </a:ext>
                </a:extLst>
              </p:cNvPr>
              <p:cNvSpPr/>
              <p:nvPr/>
            </p:nvSpPr>
            <p:spPr>
              <a:xfrm>
                <a:off x="2449178" y="5330768"/>
                <a:ext cx="261163" cy="48420"/>
              </a:xfrm>
              <a:custGeom>
                <a:avLst/>
                <a:gdLst>
                  <a:gd name="connsiteX0" fmla="*/ 0 w 261163"/>
                  <a:gd name="connsiteY0" fmla="*/ 57 h 48420"/>
                  <a:gd name="connsiteX1" fmla="*/ 20869 w 261163"/>
                  <a:gd name="connsiteY1" fmla="*/ 145 h 48420"/>
                  <a:gd name="connsiteX2" fmla="*/ 261163 w 261163"/>
                  <a:gd name="connsiteY2" fmla="*/ 48125 h 48420"/>
                  <a:gd name="connsiteX3" fmla="*/ 0 w 261163"/>
                  <a:gd name="connsiteY3" fmla="*/ 57 h 48420"/>
                </a:gdLst>
                <a:ahLst/>
                <a:cxnLst>
                  <a:cxn ang="0">
                    <a:pos x="connsiteX0" y="connsiteY0"/>
                  </a:cxn>
                  <a:cxn ang="0">
                    <a:pos x="connsiteX1" y="connsiteY1"/>
                  </a:cxn>
                  <a:cxn ang="0">
                    <a:pos x="connsiteX2" y="connsiteY2"/>
                  </a:cxn>
                  <a:cxn ang="0">
                    <a:pos x="connsiteX3" y="connsiteY3"/>
                  </a:cxn>
                </a:cxnLst>
                <a:rect l="l" t="t" r="r" b="b"/>
                <a:pathLst>
                  <a:path w="261163" h="48420">
                    <a:moveTo>
                      <a:pt x="0" y="57"/>
                    </a:moveTo>
                    <a:cubicBezTo>
                      <a:pt x="6942" y="-30"/>
                      <a:pt x="13883" y="-30"/>
                      <a:pt x="20869" y="145"/>
                    </a:cubicBezTo>
                    <a:cubicBezTo>
                      <a:pt x="65967" y="1149"/>
                      <a:pt x="218116" y="34286"/>
                      <a:pt x="261163" y="48125"/>
                    </a:cubicBezTo>
                    <a:cubicBezTo>
                      <a:pt x="210694" y="52491"/>
                      <a:pt x="50207" y="7217"/>
                      <a:pt x="0" y="57"/>
                    </a:cubicBezTo>
                    <a:close/>
                  </a:path>
                </a:pathLst>
              </a:custGeom>
              <a:solidFill>
                <a:srgbClr val="577667"/>
              </a:solidFill>
              <a:ln w="4365" cap="flat">
                <a:noFill/>
                <a:prstDash val="solid"/>
                <a:miter/>
              </a:ln>
            </p:spPr>
            <p:txBody>
              <a:bodyPr rtlCol="0" anchor="ctr"/>
              <a:lstStyle/>
              <a:p>
                <a:endParaRPr lang="th-TH"/>
              </a:p>
            </p:txBody>
          </p:sp>
          <p:sp>
            <p:nvSpPr>
              <p:cNvPr id="421" name="Freeform: Shape 420">
                <a:extLst>
                  <a:ext uri="{FF2B5EF4-FFF2-40B4-BE49-F238E27FC236}">
                    <a16:creationId xmlns:a16="http://schemas.microsoft.com/office/drawing/2014/main" id="{68ED3FC1-D9FE-41F5-952B-DADD2F2D3646}"/>
                  </a:ext>
                </a:extLst>
              </p:cNvPr>
              <p:cNvSpPr/>
              <p:nvPr/>
            </p:nvSpPr>
            <p:spPr>
              <a:xfrm>
                <a:off x="2406175" y="5234235"/>
                <a:ext cx="136562" cy="16084"/>
              </a:xfrm>
              <a:custGeom>
                <a:avLst/>
                <a:gdLst>
                  <a:gd name="connsiteX0" fmla="*/ 0 w 136562"/>
                  <a:gd name="connsiteY0" fmla="*/ 7004 h 16084"/>
                  <a:gd name="connsiteX1" fmla="*/ 59157 w 136562"/>
                  <a:gd name="connsiteY1" fmla="*/ 4166 h 16084"/>
                  <a:gd name="connsiteX2" fmla="*/ 136563 w 136562"/>
                  <a:gd name="connsiteY2" fmla="*/ 16084 h 16084"/>
                  <a:gd name="connsiteX3" fmla="*/ 64309 w 136562"/>
                  <a:gd name="connsiteY3" fmla="*/ 62 h 16084"/>
                  <a:gd name="connsiteX4" fmla="*/ 0 w 136562"/>
                  <a:gd name="connsiteY4" fmla="*/ 7004 h 16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62" h="16084">
                    <a:moveTo>
                      <a:pt x="0" y="7004"/>
                    </a:moveTo>
                    <a:cubicBezTo>
                      <a:pt x="24972" y="21542"/>
                      <a:pt x="30473" y="7440"/>
                      <a:pt x="59157" y="4166"/>
                    </a:cubicBezTo>
                    <a:cubicBezTo>
                      <a:pt x="85177" y="1197"/>
                      <a:pt x="111852" y="8226"/>
                      <a:pt x="136563" y="16084"/>
                    </a:cubicBezTo>
                    <a:cubicBezTo>
                      <a:pt x="114122" y="5345"/>
                      <a:pt x="88975" y="1677"/>
                      <a:pt x="64309" y="62"/>
                    </a:cubicBezTo>
                    <a:cubicBezTo>
                      <a:pt x="46758" y="-1073"/>
                      <a:pt x="11788" y="13858"/>
                      <a:pt x="0" y="7004"/>
                    </a:cubicBezTo>
                    <a:close/>
                  </a:path>
                </a:pathLst>
              </a:custGeom>
              <a:solidFill>
                <a:srgbClr val="577667"/>
              </a:solidFill>
              <a:ln w="4365" cap="flat">
                <a:noFill/>
                <a:prstDash val="solid"/>
                <a:miter/>
              </a:ln>
            </p:spPr>
            <p:txBody>
              <a:bodyPr rtlCol="0" anchor="ctr"/>
              <a:lstStyle/>
              <a:p>
                <a:endParaRPr lang="th-TH"/>
              </a:p>
            </p:txBody>
          </p:sp>
          <p:sp>
            <p:nvSpPr>
              <p:cNvPr id="422" name="Freeform: Shape 421">
                <a:extLst>
                  <a:ext uri="{FF2B5EF4-FFF2-40B4-BE49-F238E27FC236}">
                    <a16:creationId xmlns:a16="http://schemas.microsoft.com/office/drawing/2014/main" id="{A155CA57-FB8B-4F4E-89D4-8CF3EBE01FDB}"/>
                  </a:ext>
                </a:extLst>
              </p:cNvPr>
              <p:cNvSpPr/>
              <p:nvPr/>
            </p:nvSpPr>
            <p:spPr>
              <a:xfrm>
                <a:off x="2384957" y="5156900"/>
                <a:ext cx="97575" cy="23260"/>
              </a:xfrm>
              <a:custGeom>
                <a:avLst/>
                <a:gdLst>
                  <a:gd name="connsiteX0" fmla="*/ 92774 w 97575"/>
                  <a:gd name="connsiteY0" fmla="*/ 13656 h 23260"/>
                  <a:gd name="connsiteX1" fmla="*/ 0 w 97575"/>
                  <a:gd name="connsiteY1" fmla="*/ 3789 h 23260"/>
                  <a:gd name="connsiteX2" fmla="*/ 97576 w 97575"/>
                  <a:gd name="connsiteY2" fmla="*/ 23261 h 23260"/>
                </a:gdLst>
                <a:ahLst/>
                <a:cxnLst>
                  <a:cxn ang="0">
                    <a:pos x="connsiteX0" y="connsiteY0"/>
                  </a:cxn>
                  <a:cxn ang="0">
                    <a:pos x="connsiteX1" y="connsiteY1"/>
                  </a:cxn>
                  <a:cxn ang="0">
                    <a:pos x="connsiteX2" y="connsiteY2"/>
                  </a:cxn>
                </a:cxnLst>
                <a:rect l="l" t="t" r="r" b="b"/>
                <a:pathLst>
                  <a:path w="97575" h="23260">
                    <a:moveTo>
                      <a:pt x="92774" y="13656"/>
                    </a:moveTo>
                    <a:cubicBezTo>
                      <a:pt x="64134" y="-53"/>
                      <a:pt x="30823" y="-3633"/>
                      <a:pt x="0" y="3789"/>
                    </a:cubicBezTo>
                    <a:cubicBezTo>
                      <a:pt x="33311" y="-3240"/>
                      <a:pt x="69373" y="3964"/>
                      <a:pt x="97576" y="23261"/>
                    </a:cubicBezTo>
                  </a:path>
                </a:pathLst>
              </a:custGeom>
              <a:solidFill>
                <a:srgbClr val="577667"/>
              </a:solidFill>
              <a:ln w="4365" cap="flat">
                <a:noFill/>
                <a:prstDash val="solid"/>
                <a:miter/>
              </a:ln>
            </p:spPr>
            <p:txBody>
              <a:bodyPr rtlCol="0" anchor="ctr"/>
              <a:lstStyle/>
              <a:p>
                <a:endParaRPr lang="th-TH"/>
              </a:p>
            </p:txBody>
          </p:sp>
          <p:sp>
            <p:nvSpPr>
              <p:cNvPr id="423" name="Freeform: Shape 422">
                <a:extLst>
                  <a:ext uri="{FF2B5EF4-FFF2-40B4-BE49-F238E27FC236}">
                    <a16:creationId xmlns:a16="http://schemas.microsoft.com/office/drawing/2014/main" id="{35284A29-D495-478B-AC4A-33EA2A0256DF}"/>
                  </a:ext>
                </a:extLst>
              </p:cNvPr>
              <p:cNvSpPr/>
              <p:nvPr/>
            </p:nvSpPr>
            <p:spPr>
              <a:xfrm>
                <a:off x="2870435" y="5404869"/>
                <a:ext cx="45797" cy="174195"/>
              </a:xfrm>
              <a:custGeom>
                <a:avLst/>
                <a:gdLst>
                  <a:gd name="connsiteX0" fmla="*/ 0 w 45797"/>
                  <a:gd name="connsiteY0" fmla="*/ 0 h 174195"/>
                  <a:gd name="connsiteX1" fmla="*/ 45797 w 45797"/>
                  <a:gd name="connsiteY1" fmla="*/ 174196 h 174195"/>
                  <a:gd name="connsiteX2" fmla="*/ 0 w 45797"/>
                  <a:gd name="connsiteY2" fmla="*/ 0 h 174195"/>
                </a:gdLst>
                <a:ahLst/>
                <a:cxnLst>
                  <a:cxn ang="0">
                    <a:pos x="connsiteX0" y="connsiteY0"/>
                  </a:cxn>
                  <a:cxn ang="0">
                    <a:pos x="connsiteX1" y="connsiteY1"/>
                  </a:cxn>
                  <a:cxn ang="0">
                    <a:pos x="connsiteX2" y="connsiteY2"/>
                  </a:cxn>
                </a:cxnLst>
                <a:rect l="l" t="t" r="r" b="b"/>
                <a:pathLst>
                  <a:path w="45797" h="174195">
                    <a:moveTo>
                      <a:pt x="0" y="0"/>
                    </a:moveTo>
                    <a:cubicBezTo>
                      <a:pt x="19035" y="57323"/>
                      <a:pt x="31565" y="115650"/>
                      <a:pt x="45797" y="174196"/>
                    </a:cubicBezTo>
                    <a:cubicBezTo>
                      <a:pt x="38943" y="114079"/>
                      <a:pt x="18948" y="57148"/>
                      <a:pt x="0" y="0"/>
                    </a:cubicBezTo>
                    <a:close/>
                  </a:path>
                </a:pathLst>
              </a:custGeom>
              <a:solidFill>
                <a:srgbClr val="435E4F"/>
              </a:solidFill>
              <a:ln w="4365" cap="flat">
                <a:noFill/>
                <a:prstDash val="solid"/>
                <a:miter/>
              </a:ln>
            </p:spPr>
            <p:txBody>
              <a:bodyPr rtlCol="0" anchor="ctr"/>
              <a:lstStyle/>
              <a:p>
                <a:endParaRPr lang="th-TH"/>
              </a:p>
            </p:txBody>
          </p:sp>
          <p:sp>
            <p:nvSpPr>
              <p:cNvPr id="424" name="Freeform: Shape 423">
                <a:extLst>
                  <a:ext uri="{FF2B5EF4-FFF2-40B4-BE49-F238E27FC236}">
                    <a16:creationId xmlns:a16="http://schemas.microsoft.com/office/drawing/2014/main" id="{D915DF43-A0BB-4135-8066-4F9BF2D75B86}"/>
                  </a:ext>
                </a:extLst>
              </p:cNvPr>
              <p:cNvSpPr/>
              <p:nvPr/>
            </p:nvSpPr>
            <p:spPr>
              <a:xfrm>
                <a:off x="2754302" y="5213690"/>
                <a:ext cx="53753" cy="253304"/>
              </a:xfrm>
              <a:custGeom>
                <a:avLst/>
                <a:gdLst>
                  <a:gd name="connsiteX0" fmla="*/ 48245 w 53753"/>
                  <a:gd name="connsiteY0" fmla="*/ 107399 h 253304"/>
                  <a:gd name="connsiteX1" fmla="*/ 32091 w 53753"/>
                  <a:gd name="connsiteY1" fmla="*/ 67408 h 253304"/>
                  <a:gd name="connsiteX2" fmla="*/ 2 w 53753"/>
                  <a:gd name="connsiteY2" fmla="*/ 0 h 253304"/>
                  <a:gd name="connsiteX3" fmla="*/ 23665 w 53753"/>
                  <a:gd name="connsiteY3" fmla="*/ 53001 h 253304"/>
                  <a:gd name="connsiteX4" fmla="*/ 40866 w 53753"/>
                  <a:gd name="connsiteY4" fmla="*/ 132633 h 253304"/>
                  <a:gd name="connsiteX5" fmla="*/ 50515 w 53753"/>
                  <a:gd name="connsiteY5" fmla="*/ 253305 h 253304"/>
                  <a:gd name="connsiteX6" fmla="*/ 48245 w 53753"/>
                  <a:gd name="connsiteY6" fmla="*/ 107399 h 25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53" h="253304">
                    <a:moveTo>
                      <a:pt x="48245" y="107399"/>
                    </a:moveTo>
                    <a:cubicBezTo>
                      <a:pt x="44490" y="93472"/>
                      <a:pt x="38291" y="80375"/>
                      <a:pt x="32091" y="67408"/>
                    </a:cubicBezTo>
                    <a:cubicBezTo>
                      <a:pt x="21395" y="44924"/>
                      <a:pt x="10699" y="22484"/>
                      <a:pt x="2" y="0"/>
                    </a:cubicBezTo>
                    <a:cubicBezTo>
                      <a:pt x="-216" y="19602"/>
                      <a:pt x="14497" y="35669"/>
                      <a:pt x="23665" y="53001"/>
                    </a:cubicBezTo>
                    <a:cubicBezTo>
                      <a:pt x="36457" y="77144"/>
                      <a:pt x="38771" y="105347"/>
                      <a:pt x="40866" y="132633"/>
                    </a:cubicBezTo>
                    <a:cubicBezTo>
                      <a:pt x="43922" y="172799"/>
                      <a:pt x="45843" y="213357"/>
                      <a:pt x="50515" y="253305"/>
                    </a:cubicBezTo>
                    <a:cubicBezTo>
                      <a:pt x="46979" y="205193"/>
                      <a:pt x="61080" y="154419"/>
                      <a:pt x="48245" y="107399"/>
                    </a:cubicBezTo>
                    <a:close/>
                  </a:path>
                </a:pathLst>
              </a:custGeom>
              <a:solidFill>
                <a:srgbClr val="435E4F"/>
              </a:solidFill>
              <a:ln w="4365" cap="flat">
                <a:noFill/>
                <a:prstDash val="solid"/>
                <a:miter/>
              </a:ln>
            </p:spPr>
            <p:txBody>
              <a:bodyPr rtlCol="0" anchor="ctr"/>
              <a:lstStyle/>
              <a:p>
                <a:endParaRPr lang="th-TH"/>
              </a:p>
            </p:txBody>
          </p:sp>
          <p:sp>
            <p:nvSpPr>
              <p:cNvPr id="425" name="Freeform: Shape 424">
                <a:extLst>
                  <a:ext uri="{FF2B5EF4-FFF2-40B4-BE49-F238E27FC236}">
                    <a16:creationId xmlns:a16="http://schemas.microsoft.com/office/drawing/2014/main" id="{77B5BEA5-A03A-410B-B52E-E7782B9032C8}"/>
                  </a:ext>
                </a:extLst>
              </p:cNvPr>
              <p:cNvSpPr/>
              <p:nvPr/>
            </p:nvSpPr>
            <p:spPr>
              <a:xfrm>
                <a:off x="2650224" y="5140345"/>
                <a:ext cx="62878" cy="209471"/>
              </a:xfrm>
              <a:custGeom>
                <a:avLst/>
                <a:gdLst>
                  <a:gd name="connsiteX0" fmla="*/ 50207 w 62878"/>
                  <a:gd name="connsiteY0" fmla="*/ 102902 h 209471"/>
                  <a:gd name="connsiteX1" fmla="*/ 0 w 62878"/>
                  <a:gd name="connsiteY1" fmla="*/ 0 h 209471"/>
                  <a:gd name="connsiteX2" fmla="*/ 42960 w 62878"/>
                  <a:gd name="connsiteY2" fmla="*/ 112027 h 209471"/>
                  <a:gd name="connsiteX3" fmla="*/ 53350 w 62878"/>
                  <a:gd name="connsiteY3" fmla="*/ 172144 h 209471"/>
                  <a:gd name="connsiteX4" fmla="*/ 45972 w 62878"/>
                  <a:gd name="connsiteY4" fmla="*/ 209472 h 209471"/>
                  <a:gd name="connsiteX5" fmla="*/ 50207 w 62878"/>
                  <a:gd name="connsiteY5" fmla="*/ 102902 h 209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78" h="209471">
                    <a:moveTo>
                      <a:pt x="50207" y="102902"/>
                    </a:moveTo>
                    <a:cubicBezTo>
                      <a:pt x="35887" y="67408"/>
                      <a:pt x="8775" y="37284"/>
                      <a:pt x="0" y="0"/>
                    </a:cubicBezTo>
                    <a:cubicBezTo>
                      <a:pt x="15062" y="37066"/>
                      <a:pt x="29382" y="74394"/>
                      <a:pt x="42960" y="112027"/>
                    </a:cubicBezTo>
                    <a:cubicBezTo>
                      <a:pt x="49945" y="131367"/>
                      <a:pt x="56843" y="151843"/>
                      <a:pt x="53350" y="172144"/>
                    </a:cubicBezTo>
                    <a:cubicBezTo>
                      <a:pt x="51167" y="184849"/>
                      <a:pt x="46933" y="196767"/>
                      <a:pt x="45972" y="209472"/>
                    </a:cubicBezTo>
                    <a:cubicBezTo>
                      <a:pt x="73782" y="189171"/>
                      <a:pt x="61427" y="130713"/>
                      <a:pt x="50207" y="102902"/>
                    </a:cubicBezTo>
                    <a:close/>
                  </a:path>
                </a:pathLst>
              </a:custGeom>
              <a:solidFill>
                <a:srgbClr val="435E4F"/>
              </a:solidFill>
              <a:ln w="4365" cap="flat">
                <a:noFill/>
                <a:prstDash val="solid"/>
                <a:miter/>
              </a:ln>
            </p:spPr>
            <p:txBody>
              <a:bodyPr rtlCol="0" anchor="ctr"/>
              <a:lstStyle/>
              <a:p>
                <a:endParaRPr lang="th-TH"/>
              </a:p>
            </p:txBody>
          </p:sp>
          <p:sp>
            <p:nvSpPr>
              <p:cNvPr id="426" name="Freeform: Shape 425">
                <a:extLst>
                  <a:ext uri="{FF2B5EF4-FFF2-40B4-BE49-F238E27FC236}">
                    <a16:creationId xmlns:a16="http://schemas.microsoft.com/office/drawing/2014/main" id="{13BDBB30-523B-4D41-8D1B-DAADC2A8673B}"/>
                  </a:ext>
                </a:extLst>
              </p:cNvPr>
              <p:cNvSpPr/>
              <p:nvPr/>
            </p:nvSpPr>
            <p:spPr>
              <a:xfrm>
                <a:off x="2546012" y="5105243"/>
                <a:ext cx="42783" cy="175243"/>
              </a:xfrm>
              <a:custGeom>
                <a:avLst/>
                <a:gdLst>
                  <a:gd name="connsiteX0" fmla="*/ 9736 w 42783"/>
                  <a:gd name="connsiteY0" fmla="*/ 15193 h 175243"/>
                  <a:gd name="connsiteX1" fmla="*/ 0 w 42783"/>
                  <a:gd name="connsiteY1" fmla="*/ 0 h 175243"/>
                  <a:gd name="connsiteX2" fmla="*/ 40253 w 42783"/>
                  <a:gd name="connsiteY2" fmla="*/ 175244 h 175243"/>
                  <a:gd name="connsiteX3" fmla="*/ 9736 w 42783"/>
                  <a:gd name="connsiteY3" fmla="*/ 15193 h 175243"/>
                </a:gdLst>
                <a:ahLst/>
                <a:cxnLst>
                  <a:cxn ang="0">
                    <a:pos x="connsiteX0" y="connsiteY0"/>
                  </a:cxn>
                  <a:cxn ang="0">
                    <a:pos x="connsiteX1" y="connsiteY1"/>
                  </a:cxn>
                  <a:cxn ang="0">
                    <a:pos x="connsiteX2" y="connsiteY2"/>
                  </a:cxn>
                  <a:cxn ang="0">
                    <a:pos x="connsiteX3" y="connsiteY3"/>
                  </a:cxn>
                </a:cxnLst>
                <a:rect l="l" t="t" r="r" b="b"/>
                <a:pathLst>
                  <a:path w="42783" h="175243">
                    <a:moveTo>
                      <a:pt x="9736" y="15193"/>
                    </a:moveTo>
                    <a:cubicBezTo>
                      <a:pt x="8339" y="9037"/>
                      <a:pt x="6025" y="1834"/>
                      <a:pt x="0" y="0"/>
                    </a:cubicBezTo>
                    <a:cubicBezTo>
                      <a:pt x="13403" y="47762"/>
                      <a:pt x="29557" y="126827"/>
                      <a:pt x="40253" y="175244"/>
                    </a:cubicBezTo>
                    <a:cubicBezTo>
                      <a:pt x="51997" y="141889"/>
                      <a:pt x="19602" y="58153"/>
                      <a:pt x="9736" y="15193"/>
                    </a:cubicBezTo>
                    <a:close/>
                  </a:path>
                </a:pathLst>
              </a:custGeom>
              <a:solidFill>
                <a:srgbClr val="435E4F"/>
              </a:solidFill>
              <a:ln w="4365" cap="flat">
                <a:noFill/>
                <a:prstDash val="solid"/>
                <a:miter/>
              </a:ln>
            </p:spPr>
            <p:txBody>
              <a:bodyPr rtlCol="0" anchor="ctr"/>
              <a:lstStyle/>
              <a:p>
                <a:endParaRPr lang="th-TH"/>
              </a:p>
            </p:txBody>
          </p:sp>
          <p:sp>
            <p:nvSpPr>
              <p:cNvPr id="427" name="Freeform: Shape 426">
                <a:extLst>
                  <a:ext uri="{FF2B5EF4-FFF2-40B4-BE49-F238E27FC236}">
                    <a16:creationId xmlns:a16="http://schemas.microsoft.com/office/drawing/2014/main" id="{0F00EDB6-9508-44F3-B86E-0C7D1E998CCC}"/>
                  </a:ext>
                </a:extLst>
              </p:cNvPr>
              <p:cNvSpPr/>
              <p:nvPr/>
            </p:nvSpPr>
            <p:spPr>
              <a:xfrm>
                <a:off x="2461315" y="5103541"/>
                <a:ext cx="21616" cy="69890"/>
              </a:xfrm>
              <a:custGeom>
                <a:avLst/>
                <a:gdLst>
                  <a:gd name="connsiteX0" fmla="*/ 6374 w 21616"/>
                  <a:gd name="connsiteY0" fmla="*/ 59681 h 69890"/>
                  <a:gd name="connsiteX1" fmla="*/ 0 w 21616"/>
                  <a:gd name="connsiteY1" fmla="*/ 0 h 69890"/>
                  <a:gd name="connsiteX2" fmla="*/ 19734 w 21616"/>
                  <a:gd name="connsiteY2" fmla="*/ 54354 h 69890"/>
                  <a:gd name="connsiteX3" fmla="*/ 20912 w 21616"/>
                  <a:gd name="connsiteY3" fmla="*/ 66142 h 69890"/>
                  <a:gd name="connsiteX4" fmla="*/ 11395 w 21616"/>
                  <a:gd name="connsiteY4" fmla="*/ 67888 h 69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16" h="69890">
                    <a:moveTo>
                      <a:pt x="6374" y="59681"/>
                    </a:moveTo>
                    <a:cubicBezTo>
                      <a:pt x="4235" y="39773"/>
                      <a:pt x="2096" y="19864"/>
                      <a:pt x="0" y="0"/>
                    </a:cubicBezTo>
                    <a:cubicBezTo>
                      <a:pt x="6592" y="18118"/>
                      <a:pt x="13141" y="36236"/>
                      <a:pt x="19734" y="54354"/>
                    </a:cubicBezTo>
                    <a:cubicBezTo>
                      <a:pt x="21131" y="58153"/>
                      <a:pt x="22484" y="62431"/>
                      <a:pt x="20912" y="66142"/>
                    </a:cubicBezTo>
                    <a:cubicBezTo>
                      <a:pt x="19341" y="69853"/>
                      <a:pt x="13272" y="71468"/>
                      <a:pt x="11395" y="67888"/>
                    </a:cubicBezTo>
                  </a:path>
                </a:pathLst>
              </a:custGeom>
              <a:solidFill>
                <a:srgbClr val="435E4F"/>
              </a:solidFill>
              <a:ln w="4365" cap="flat">
                <a:noFill/>
                <a:prstDash val="solid"/>
                <a:miter/>
              </a:ln>
            </p:spPr>
            <p:txBody>
              <a:bodyPr rtlCol="0" anchor="ctr"/>
              <a:lstStyle/>
              <a:p>
                <a:endParaRPr lang="th-TH"/>
              </a:p>
            </p:txBody>
          </p:sp>
          <p:sp>
            <p:nvSpPr>
              <p:cNvPr id="428" name="Freeform: Shape 427">
                <a:extLst>
                  <a:ext uri="{FF2B5EF4-FFF2-40B4-BE49-F238E27FC236}">
                    <a16:creationId xmlns:a16="http://schemas.microsoft.com/office/drawing/2014/main" id="{2F88ECDB-6271-4576-A5BC-8DCD7873C282}"/>
                  </a:ext>
                </a:extLst>
              </p:cNvPr>
              <p:cNvSpPr/>
              <p:nvPr/>
            </p:nvSpPr>
            <p:spPr>
              <a:xfrm>
                <a:off x="2401503" y="5081712"/>
                <a:ext cx="536124" cy="505310"/>
              </a:xfrm>
              <a:custGeom>
                <a:avLst/>
                <a:gdLst>
                  <a:gd name="connsiteX0" fmla="*/ 180701 w 536124"/>
                  <a:gd name="connsiteY0" fmla="*/ 214842 h 505310"/>
                  <a:gd name="connsiteX1" fmla="*/ 0 w 536124"/>
                  <a:gd name="connsiteY1" fmla="*/ 0 h 505310"/>
                  <a:gd name="connsiteX2" fmla="*/ 135384 w 536124"/>
                  <a:gd name="connsiteY2" fmla="*/ 114996 h 505310"/>
                  <a:gd name="connsiteX3" fmla="*/ 159527 w 536124"/>
                  <a:gd name="connsiteY3" fmla="*/ 128180 h 505310"/>
                  <a:gd name="connsiteX4" fmla="*/ 182797 w 536124"/>
                  <a:gd name="connsiteY4" fmla="*/ 184325 h 505310"/>
                  <a:gd name="connsiteX5" fmla="*/ 243481 w 536124"/>
                  <a:gd name="connsiteY5" fmla="*/ 209166 h 505310"/>
                  <a:gd name="connsiteX6" fmla="*/ 264306 w 536124"/>
                  <a:gd name="connsiteY6" fmla="*/ 125473 h 505310"/>
                  <a:gd name="connsiteX7" fmla="*/ 327523 w 536124"/>
                  <a:gd name="connsiteY7" fmla="*/ 274653 h 505310"/>
                  <a:gd name="connsiteX8" fmla="*/ 352278 w 536124"/>
                  <a:gd name="connsiteY8" fmla="*/ 315998 h 505310"/>
                  <a:gd name="connsiteX9" fmla="*/ 396591 w 536124"/>
                  <a:gd name="connsiteY9" fmla="*/ 324555 h 505310"/>
                  <a:gd name="connsiteX10" fmla="*/ 416106 w 536124"/>
                  <a:gd name="connsiteY10" fmla="*/ 383886 h 505310"/>
                  <a:gd name="connsiteX11" fmla="*/ 470766 w 536124"/>
                  <a:gd name="connsiteY11" fmla="*/ 402528 h 505310"/>
                  <a:gd name="connsiteX12" fmla="*/ 479847 w 536124"/>
                  <a:gd name="connsiteY12" fmla="*/ 375460 h 505310"/>
                  <a:gd name="connsiteX13" fmla="*/ 530534 w 536124"/>
                  <a:gd name="connsiteY13" fmla="*/ 496524 h 505310"/>
                  <a:gd name="connsiteX14" fmla="*/ 418070 w 536124"/>
                  <a:gd name="connsiteY14" fmla="*/ 435446 h 505310"/>
                  <a:gd name="connsiteX15" fmla="*/ 180701 w 536124"/>
                  <a:gd name="connsiteY15" fmla="*/ 214842 h 50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6124" h="505310">
                    <a:moveTo>
                      <a:pt x="180701" y="214842"/>
                    </a:moveTo>
                    <a:cubicBezTo>
                      <a:pt x="114821" y="148219"/>
                      <a:pt x="50993" y="78759"/>
                      <a:pt x="0" y="0"/>
                    </a:cubicBezTo>
                    <a:cubicBezTo>
                      <a:pt x="31870" y="51211"/>
                      <a:pt x="79938" y="92031"/>
                      <a:pt x="135384" y="114996"/>
                    </a:cubicBezTo>
                    <a:cubicBezTo>
                      <a:pt x="143897" y="118532"/>
                      <a:pt x="152847" y="121806"/>
                      <a:pt x="159527" y="128180"/>
                    </a:cubicBezTo>
                    <a:cubicBezTo>
                      <a:pt x="174283" y="142326"/>
                      <a:pt x="173279" y="166207"/>
                      <a:pt x="182797" y="184325"/>
                    </a:cubicBezTo>
                    <a:cubicBezTo>
                      <a:pt x="193929" y="205412"/>
                      <a:pt x="220954" y="216501"/>
                      <a:pt x="243481" y="209166"/>
                    </a:cubicBezTo>
                    <a:cubicBezTo>
                      <a:pt x="253436" y="182142"/>
                      <a:pt x="260421" y="154026"/>
                      <a:pt x="264306" y="125473"/>
                    </a:cubicBezTo>
                    <a:cubicBezTo>
                      <a:pt x="285393" y="175200"/>
                      <a:pt x="306437" y="224927"/>
                      <a:pt x="327523" y="274653"/>
                    </a:cubicBezTo>
                    <a:cubicBezTo>
                      <a:pt x="333854" y="289585"/>
                      <a:pt x="340490" y="304952"/>
                      <a:pt x="352278" y="315998"/>
                    </a:cubicBezTo>
                    <a:cubicBezTo>
                      <a:pt x="364109" y="327043"/>
                      <a:pt x="382620" y="332500"/>
                      <a:pt x="396591" y="324555"/>
                    </a:cubicBezTo>
                    <a:cubicBezTo>
                      <a:pt x="400040" y="345292"/>
                      <a:pt x="403794" y="366860"/>
                      <a:pt x="416106" y="383886"/>
                    </a:cubicBezTo>
                    <a:cubicBezTo>
                      <a:pt x="428417" y="400913"/>
                      <a:pt x="451993" y="411653"/>
                      <a:pt x="470766" y="402528"/>
                    </a:cubicBezTo>
                    <a:cubicBezTo>
                      <a:pt x="473778" y="393491"/>
                      <a:pt x="476834" y="384454"/>
                      <a:pt x="479847" y="375460"/>
                    </a:cubicBezTo>
                    <a:cubicBezTo>
                      <a:pt x="498925" y="396634"/>
                      <a:pt x="553629" y="466182"/>
                      <a:pt x="530534" y="496524"/>
                    </a:cubicBezTo>
                    <a:cubicBezTo>
                      <a:pt x="504295" y="530970"/>
                      <a:pt x="440205" y="454307"/>
                      <a:pt x="418070" y="435446"/>
                    </a:cubicBezTo>
                    <a:cubicBezTo>
                      <a:pt x="335950" y="365288"/>
                      <a:pt x="256710" y="291680"/>
                      <a:pt x="180701" y="214842"/>
                    </a:cubicBezTo>
                    <a:close/>
                  </a:path>
                </a:pathLst>
              </a:custGeom>
              <a:solidFill>
                <a:srgbClr val="2E7653">
                  <a:alpha val="16000"/>
                </a:srgbClr>
              </a:solidFill>
              <a:ln w="4365" cap="flat">
                <a:noFill/>
                <a:prstDash val="solid"/>
                <a:miter/>
              </a:ln>
            </p:spPr>
            <p:txBody>
              <a:bodyPr rtlCol="0" anchor="ctr"/>
              <a:lstStyle/>
              <a:p>
                <a:endParaRPr lang="th-TH"/>
              </a:p>
            </p:txBody>
          </p:sp>
          <p:sp>
            <p:nvSpPr>
              <p:cNvPr id="429" name="Freeform: Shape 428">
                <a:extLst>
                  <a:ext uri="{FF2B5EF4-FFF2-40B4-BE49-F238E27FC236}">
                    <a16:creationId xmlns:a16="http://schemas.microsoft.com/office/drawing/2014/main" id="{00D19DE8-E0D7-4967-B501-581B49E6878C}"/>
                  </a:ext>
                </a:extLst>
              </p:cNvPr>
              <p:cNvSpPr/>
              <p:nvPr/>
            </p:nvSpPr>
            <p:spPr>
              <a:xfrm>
                <a:off x="2510179" y="5340595"/>
                <a:ext cx="338252" cy="237859"/>
              </a:xfrm>
              <a:custGeom>
                <a:avLst/>
                <a:gdLst>
                  <a:gd name="connsiteX0" fmla="*/ 223169 w 338252"/>
                  <a:gd name="connsiteY0" fmla="*/ 216642 h 237859"/>
                  <a:gd name="connsiteX1" fmla="*/ 165628 w 338252"/>
                  <a:gd name="connsiteY1" fmla="*/ 193023 h 237859"/>
                  <a:gd name="connsiteX2" fmla="*/ 206012 w 338252"/>
                  <a:gd name="connsiteY2" fmla="*/ 175428 h 237859"/>
                  <a:gd name="connsiteX3" fmla="*/ 215791 w 338252"/>
                  <a:gd name="connsiteY3" fmla="*/ 139323 h 237859"/>
                  <a:gd name="connsiteX4" fmla="*/ 161393 w 338252"/>
                  <a:gd name="connsiteY4" fmla="*/ 135743 h 237859"/>
                  <a:gd name="connsiteX5" fmla="*/ 156110 w 338252"/>
                  <a:gd name="connsiteY5" fmla="*/ 126182 h 237859"/>
                  <a:gd name="connsiteX6" fmla="*/ 119350 w 338252"/>
                  <a:gd name="connsiteY6" fmla="*/ 118018 h 237859"/>
                  <a:gd name="connsiteX7" fmla="*/ 20334 w 338252"/>
                  <a:gd name="connsiteY7" fmla="*/ 100860 h 237859"/>
                  <a:gd name="connsiteX8" fmla="*/ 2783 w 338252"/>
                  <a:gd name="connsiteY8" fmla="*/ 68728 h 237859"/>
                  <a:gd name="connsiteX9" fmla="*/ 18980 w 338252"/>
                  <a:gd name="connsiteY9" fmla="*/ 61655 h 237859"/>
                  <a:gd name="connsiteX10" fmla="*/ 81848 w 338252"/>
                  <a:gd name="connsiteY10" fmla="*/ 50872 h 237859"/>
                  <a:gd name="connsiteX11" fmla="*/ 101320 w 338252"/>
                  <a:gd name="connsiteY11" fmla="*/ 32579 h 237859"/>
                  <a:gd name="connsiteX12" fmla="*/ 18369 w 338252"/>
                  <a:gd name="connsiteY12" fmla="*/ 20355 h 237859"/>
                  <a:gd name="connsiteX13" fmla="*/ 54911 w 338252"/>
                  <a:gd name="connsiteY13" fmla="*/ 1581 h 237859"/>
                  <a:gd name="connsiteX14" fmla="*/ 120747 w 338252"/>
                  <a:gd name="connsiteY14" fmla="*/ 19220 h 237859"/>
                  <a:gd name="connsiteX15" fmla="*/ 171609 w 338252"/>
                  <a:gd name="connsiteY15" fmla="*/ 68029 h 237859"/>
                  <a:gd name="connsiteX16" fmla="*/ 338252 w 338252"/>
                  <a:gd name="connsiteY16" fmla="*/ 237860 h 237859"/>
                  <a:gd name="connsiteX17" fmla="*/ 223169 w 338252"/>
                  <a:gd name="connsiteY17" fmla="*/ 216642 h 23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252" h="237859">
                    <a:moveTo>
                      <a:pt x="223169" y="216642"/>
                    </a:moveTo>
                    <a:cubicBezTo>
                      <a:pt x="201733" y="214546"/>
                      <a:pt x="176804" y="211577"/>
                      <a:pt x="165628" y="193023"/>
                    </a:cubicBezTo>
                    <a:cubicBezTo>
                      <a:pt x="177110" y="183767"/>
                      <a:pt x="193089" y="182588"/>
                      <a:pt x="206012" y="175428"/>
                    </a:cubicBezTo>
                    <a:cubicBezTo>
                      <a:pt x="218935" y="168268"/>
                      <a:pt x="227535" y="148360"/>
                      <a:pt x="215791" y="139323"/>
                    </a:cubicBezTo>
                    <a:cubicBezTo>
                      <a:pt x="200554" y="127623"/>
                      <a:pt x="173443" y="150718"/>
                      <a:pt x="161393" y="135743"/>
                    </a:cubicBezTo>
                    <a:cubicBezTo>
                      <a:pt x="159123" y="132905"/>
                      <a:pt x="158119" y="129194"/>
                      <a:pt x="156110" y="126182"/>
                    </a:cubicBezTo>
                    <a:cubicBezTo>
                      <a:pt x="148776" y="115049"/>
                      <a:pt x="132535" y="116577"/>
                      <a:pt x="119350" y="118018"/>
                    </a:cubicBezTo>
                    <a:cubicBezTo>
                      <a:pt x="85646" y="121641"/>
                      <a:pt x="50938" y="115617"/>
                      <a:pt x="20334" y="100860"/>
                    </a:cubicBezTo>
                    <a:cubicBezTo>
                      <a:pt x="7673" y="94748"/>
                      <a:pt x="-5992" y="79730"/>
                      <a:pt x="2783" y="68728"/>
                    </a:cubicBezTo>
                    <a:cubicBezTo>
                      <a:pt x="6538" y="63969"/>
                      <a:pt x="13043" y="62659"/>
                      <a:pt x="18980" y="61655"/>
                    </a:cubicBezTo>
                    <a:cubicBezTo>
                      <a:pt x="39936" y="58075"/>
                      <a:pt x="60892" y="54452"/>
                      <a:pt x="81848" y="50872"/>
                    </a:cubicBezTo>
                    <a:cubicBezTo>
                      <a:pt x="91977" y="49125"/>
                      <a:pt x="105292" y="42140"/>
                      <a:pt x="101320" y="32579"/>
                    </a:cubicBezTo>
                    <a:cubicBezTo>
                      <a:pt x="73684" y="28519"/>
                      <a:pt x="46005" y="24415"/>
                      <a:pt x="18369" y="20355"/>
                    </a:cubicBezTo>
                    <a:cubicBezTo>
                      <a:pt x="29764" y="12627"/>
                      <a:pt x="41508" y="4769"/>
                      <a:pt x="54911" y="1581"/>
                    </a:cubicBezTo>
                    <a:cubicBezTo>
                      <a:pt x="77700" y="-3832"/>
                      <a:pt x="101800" y="5293"/>
                      <a:pt x="120747" y="19220"/>
                    </a:cubicBezTo>
                    <a:cubicBezTo>
                      <a:pt x="139695" y="33146"/>
                      <a:pt x="154801" y="51526"/>
                      <a:pt x="171609" y="68029"/>
                    </a:cubicBezTo>
                    <a:cubicBezTo>
                      <a:pt x="228452" y="123912"/>
                      <a:pt x="302322" y="164121"/>
                      <a:pt x="338252" y="237860"/>
                    </a:cubicBezTo>
                    <a:cubicBezTo>
                      <a:pt x="299964" y="229826"/>
                      <a:pt x="262331" y="220440"/>
                      <a:pt x="223169" y="216642"/>
                    </a:cubicBezTo>
                    <a:close/>
                  </a:path>
                </a:pathLst>
              </a:custGeom>
              <a:solidFill>
                <a:srgbClr val="2E7653">
                  <a:alpha val="12000"/>
                </a:srgbClr>
              </a:solidFill>
              <a:ln w="4365" cap="flat">
                <a:noFill/>
                <a:prstDash val="solid"/>
                <a:miter/>
              </a:ln>
            </p:spPr>
            <p:txBody>
              <a:bodyPr rtlCol="0" anchor="ctr"/>
              <a:lstStyle/>
              <a:p>
                <a:endParaRPr lang="th-TH"/>
              </a:p>
            </p:txBody>
          </p:sp>
          <p:sp>
            <p:nvSpPr>
              <p:cNvPr id="430" name="Freeform: Shape 429">
                <a:extLst>
                  <a:ext uri="{FF2B5EF4-FFF2-40B4-BE49-F238E27FC236}">
                    <a16:creationId xmlns:a16="http://schemas.microsoft.com/office/drawing/2014/main" id="{C9753C62-CF41-432D-B8BB-EEC9D4CA908C}"/>
                  </a:ext>
                </a:extLst>
              </p:cNvPr>
              <p:cNvSpPr/>
              <p:nvPr/>
            </p:nvSpPr>
            <p:spPr>
              <a:xfrm>
                <a:off x="2383685" y="5099481"/>
                <a:ext cx="224670" cy="393341"/>
              </a:xfrm>
              <a:custGeom>
                <a:avLst/>
                <a:gdLst>
                  <a:gd name="connsiteX0" fmla="*/ 70688 w 224670"/>
                  <a:gd name="connsiteY0" fmla="*/ 275265 h 393341"/>
                  <a:gd name="connsiteX1" fmla="*/ 36591 w 224670"/>
                  <a:gd name="connsiteY1" fmla="*/ 205673 h 393341"/>
                  <a:gd name="connsiteX2" fmla="*/ 10352 w 224670"/>
                  <a:gd name="connsiteY2" fmla="*/ 129927 h 393341"/>
                  <a:gd name="connsiteX3" fmla="*/ 2057 w 224670"/>
                  <a:gd name="connsiteY3" fmla="*/ 67976 h 393341"/>
                  <a:gd name="connsiteX4" fmla="*/ 8868 w 224670"/>
                  <a:gd name="connsiteY4" fmla="*/ 44706 h 393341"/>
                  <a:gd name="connsiteX5" fmla="*/ 4109 w 224670"/>
                  <a:gd name="connsiteY5" fmla="*/ 0 h 393341"/>
                  <a:gd name="connsiteX6" fmla="*/ 37857 w 224670"/>
                  <a:gd name="connsiteY6" fmla="*/ 32132 h 393341"/>
                  <a:gd name="connsiteX7" fmla="*/ 28907 w 224670"/>
                  <a:gd name="connsiteY7" fmla="*/ 73826 h 393341"/>
                  <a:gd name="connsiteX8" fmla="*/ 93215 w 224670"/>
                  <a:gd name="connsiteY8" fmla="*/ 114603 h 393341"/>
                  <a:gd name="connsiteX9" fmla="*/ 43096 w 224670"/>
                  <a:gd name="connsiteY9" fmla="*/ 139313 h 393341"/>
                  <a:gd name="connsiteX10" fmla="*/ 60166 w 224670"/>
                  <a:gd name="connsiteY10" fmla="*/ 170223 h 393341"/>
                  <a:gd name="connsiteX11" fmla="*/ 98673 w 224670"/>
                  <a:gd name="connsiteY11" fmla="*/ 174982 h 393341"/>
                  <a:gd name="connsiteX12" fmla="*/ 133381 w 224670"/>
                  <a:gd name="connsiteY12" fmla="*/ 189826 h 393341"/>
                  <a:gd name="connsiteX13" fmla="*/ 96053 w 224670"/>
                  <a:gd name="connsiteY13" fmla="*/ 227328 h 393341"/>
                  <a:gd name="connsiteX14" fmla="*/ 142855 w 224670"/>
                  <a:gd name="connsiteY14" fmla="*/ 276050 h 393341"/>
                  <a:gd name="connsiteX15" fmla="*/ 165862 w 224670"/>
                  <a:gd name="connsiteY15" fmla="*/ 273213 h 393341"/>
                  <a:gd name="connsiteX16" fmla="*/ 183850 w 224670"/>
                  <a:gd name="connsiteY16" fmla="*/ 285131 h 393341"/>
                  <a:gd name="connsiteX17" fmla="*/ 139886 w 224670"/>
                  <a:gd name="connsiteY17" fmla="*/ 297923 h 393341"/>
                  <a:gd name="connsiteX18" fmla="*/ 142112 w 224670"/>
                  <a:gd name="connsiteY18" fmla="*/ 361053 h 393341"/>
                  <a:gd name="connsiteX19" fmla="*/ 224670 w 224670"/>
                  <a:gd name="connsiteY19" fmla="*/ 390260 h 393341"/>
                  <a:gd name="connsiteX20" fmla="*/ 173939 w 224670"/>
                  <a:gd name="connsiteY20" fmla="*/ 393011 h 393341"/>
                  <a:gd name="connsiteX21" fmla="*/ 127880 w 224670"/>
                  <a:gd name="connsiteY21" fmla="*/ 370352 h 393341"/>
                  <a:gd name="connsiteX22" fmla="*/ 70688 w 224670"/>
                  <a:gd name="connsiteY22" fmla="*/ 275265 h 39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670" h="393341">
                    <a:moveTo>
                      <a:pt x="70688" y="275265"/>
                    </a:moveTo>
                    <a:cubicBezTo>
                      <a:pt x="53967" y="255400"/>
                      <a:pt x="45104" y="230253"/>
                      <a:pt x="36591" y="205673"/>
                    </a:cubicBezTo>
                    <a:cubicBezTo>
                      <a:pt x="27859" y="180439"/>
                      <a:pt x="19084" y="155161"/>
                      <a:pt x="10352" y="129927"/>
                    </a:cubicBezTo>
                    <a:cubicBezTo>
                      <a:pt x="3410" y="109931"/>
                      <a:pt x="-3575" y="88364"/>
                      <a:pt x="2057" y="67976"/>
                    </a:cubicBezTo>
                    <a:cubicBezTo>
                      <a:pt x="4196" y="60161"/>
                      <a:pt x="8213" y="52783"/>
                      <a:pt x="8868" y="44706"/>
                    </a:cubicBezTo>
                    <a:cubicBezTo>
                      <a:pt x="10178" y="29644"/>
                      <a:pt x="-169" y="14538"/>
                      <a:pt x="4109" y="0"/>
                    </a:cubicBezTo>
                    <a:cubicBezTo>
                      <a:pt x="17163" y="8732"/>
                      <a:pt x="30740" y="18074"/>
                      <a:pt x="37857" y="32132"/>
                    </a:cubicBezTo>
                    <a:cubicBezTo>
                      <a:pt x="44973" y="46190"/>
                      <a:pt x="42703" y="66360"/>
                      <a:pt x="28907" y="73826"/>
                    </a:cubicBezTo>
                    <a:cubicBezTo>
                      <a:pt x="34844" y="100326"/>
                      <a:pt x="87758" y="88015"/>
                      <a:pt x="93215" y="114603"/>
                    </a:cubicBezTo>
                    <a:cubicBezTo>
                      <a:pt x="77455" y="125735"/>
                      <a:pt x="50212" y="121326"/>
                      <a:pt x="43096" y="139313"/>
                    </a:cubicBezTo>
                    <a:cubicBezTo>
                      <a:pt x="38250" y="151450"/>
                      <a:pt x="48160" y="165246"/>
                      <a:pt x="60166" y="170223"/>
                    </a:cubicBezTo>
                    <a:cubicBezTo>
                      <a:pt x="72216" y="175200"/>
                      <a:pt x="85706" y="174196"/>
                      <a:pt x="98673" y="174982"/>
                    </a:cubicBezTo>
                    <a:cubicBezTo>
                      <a:pt x="111639" y="175724"/>
                      <a:pt x="125828" y="179173"/>
                      <a:pt x="133381" y="189826"/>
                    </a:cubicBezTo>
                    <a:cubicBezTo>
                      <a:pt x="124038" y="205019"/>
                      <a:pt x="111115" y="217941"/>
                      <a:pt x="96053" y="227328"/>
                    </a:cubicBezTo>
                    <a:cubicBezTo>
                      <a:pt x="93521" y="252868"/>
                      <a:pt x="117402" y="277709"/>
                      <a:pt x="142855" y="276050"/>
                    </a:cubicBezTo>
                    <a:cubicBezTo>
                      <a:pt x="150582" y="275527"/>
                      <a:pt x="158135" y="272994"/>
                      <a:pt x="165862" y="273213"/>
                    </a:cubicBezTo>
                    <a:cubicBezTo>
                      <a:pt x="173590" y="273431"/>
                      <a:pt x="182191" y="277535"/>
                      <a:pt x="183850" y="285131"/>
                    </a:cubicBezTo>
                    <a:cubicBezTo>
                      <a:pt x="171407" y="294431"/>
                      <a:pt x="151324" y="287402"/>
                      <a:pt x="139886" y="297923"/>
                    </a:cubicBezTo>
                    <a:cubicBezTo>
                      <a:pt x="123732" y="312810"/>
                      <a:pt x="143291" y="339005"/>
                      <a:pt x="142112" y="361053"/>
                    </a:cubicBezTo>
                    <a:cubicBezTo>
                      <a:pt x="171451" y="363803"/>
                      <a:pt x="200047" y="373888"/>
                      <a:pt x="224670" y="390260"/>
                    </a:cubicBezTo>
                    <a:cubicBezTo>
                      <a:pt x="220435" y="387422"/>
                      <a:pt x="183413" y="394975"/>
                      <a:pt x="173939" y="393011"/>
                    </a:cubicBezTo>
                    <a:cubicBezTo>
                      <a:pt x="157262" y="389562"/>
                      <a:pt x="140803" y="381529"/>
                      <a:pt x="127880" y="370352"/>
                    </a:cubicBezTo>
                    <a:cubicBezTo>
                      <a:pt x="97887" y="344463"/>
                      <a:pt x="96140" y="305476"/>
                      <a:pt x="70688" y="275265"/>
                    </a:cubicBezTo>
                    <a:close/>
                  </a:path>
                </a:pathLst>
              </a:custGeom>
              <a:solidFill>
                <a:srgbClr val="859F8A">
                  <a:alpha val="36000"/>
                </a:srgbClr>
              </a:solidFill>
              <a:ln w="4365" cap="flat">
                <a:noFill/>
                <a:prstDash val="solid"/>
                <a:miter/>
              </a:ln>
            </p:spPr>
            <p:txBody>
              <a:bodyPr rtlCol="0" anchor="ctr"/>
              <a:lstStyle/>
              <a:p>
                <a:endParaRPr lang="th-TH"/>
              </a:p>
            </p:txBody>
          </p:sp>
        </p:grpSp>
        <p:grpSp>
          <p:nvGrpSpPr>
            <p:cNvPr id="13" name="Graphic 2180">
              <a:extLst>
                <a:ext uri="{FF2B5EF4-FFF2-40B4-BE49-F238E27FC236}">
                  <a16:creationId xmlns:a16="http://schemas.microsoft.com/office/drawing/2014/main" id="{A664F986-7F9E-4A38-AA44-349378EE4E61}"/>
                </a:ext>
              </a:extLst>
            </p:cNvPr>
            <p:cNvGrpSpPr/>
            <p:nvPr/>
          </p:nvGrpSpPr>
          <p:grpSpPr>
            <a:xfrm rot="4699191">
              <a:off x="1822900" y="1563711"/>
              <a:ext cx="1838296" cy="947977"/>
              <a:chOff x="1565490" y="5231154"/>
              <a:chExt cx="1838296" cy="947977"/>
            </a:xfrm>
          </p:grpSpPr>
          <p:grpSp>
            <p:nvGrpSpPr>
              <p:cNvPr id="353" name="Graphic 2180">
                <a:extLst>
                  <a:ext uri="{FF2B5EF4-FFF2-40B4-BE49-F238E27FC236}">
                    <a16:creationId xmlns:a16="http://schemas.microsoft.com/office/drawing/2014/main" id="{D7E69081-94A3-4356-9DF0-E3F0C1194DAC}"/>
                  </a:ext>
                </a:extLst>
              </p:cNvPr>
              <p:cNvGrpSpPr/>
              <p:nvPr/>
            </p:nvGrpSpPr>
            <p:grpSpPr>
              <a:xfrm>
                <a:off x="2155578" y="5365854"/>
                <a:ext cx="394931" cy="292049"/>
                <a:chOff x="2155578" y="5365854"/>
                <a:chExt cx="394931" cy="292049"/>
              </a:xfrm>
            </p:grpSpPr>
            <p:grpSp>
              <p:nvGrpSpPr>
                <p:cNvPr id="405" name="Graphic 2180">
                  <a:extLst>
                    <a:ext uri="{FF2B5EF4-FFF2-40B4-BE49-F238E27FC236}">
                      <a16:creationId xmlns:a16="http://schemas.microsoft.com/office/drawing/2014/main" id="{E61593F7-1910-4BE1-BF57-F6B15B1DBE1C}"/>
                    </a:ext>
                  </a:extLst>
                </p:cNvPr>
                <p:cNvGrpSpPr/>
                <p:nvPr/>
              </p:nvGrpSpPr>
              <p:grpSpPr>
                <a:xfrm>
                  <a:off x="2155578" y="5365854"/>
                  <a:ext cx="394931" cy="292049"/>
                  <a:chOff x="2155578" y="5365854"/>
                  <a:chExt cx="394931" cy="292049"/>
                </a:xfrm>
              </p:grpSpPr>
              <p:sp>
                <p:nvSpPr>
                  <p:cNvPr id="412" name="Freeform: Shape 411">
                    <a:extLst>
                      <a:ext uri="{FF2B5EF4-FFF2-40B4-BE49-F238E27FC236}">
                        <a16:creationId xmlns:a16="http://schemas.microsoft.com/office/drawing/2014/main" id="{79FC659B-45B7-47E9-9124-338325F650BE}"/>
                      </a:ext>
                    </a:extLst>
                  </p:cNvPr>
                  <p:cNvSpPr/>
                  <p:nvPr/>
                </p:nvSpPr>
                <p:spPr>
                  <a:xfrm>
                    <a:off x="2423201" y="5591682"/>
                    <a:ext cx="126172" cy="43341"/>
                  </a:xfrm>
                  <a:custGeom>
                    <a:avLst/>
                    <a:gdLst>
                      <a:gd name="connsiteX0" fmla="*/ 95786 w 126172"/>
                      <a:gd name="connsiteY0" fmla="*/ 21436 h 43341"/>
                      <a:gd name="connsiteX1" fmla="*/ 9867 w 126172"/>
                      <a:gd name="connsiteY1" fmla="*/ 0 h 43341"/>
                      <a:gd name="connsiteX2" fmla="*/ 0 w 126172"/>
                      <a:gd name="connsiteY2" fmla="*/ 16416 h 43341"/>
                      <a:gd name="connsiteX3" fmla="*/ 126172 w 126172"/>
                      <a:gd name="connsiteY3" fmla="*/ 31390 h 43341"/>
                      <a:gd name="connsiteX4" fmla="*/ 98449 w 126172"/>
                      <a:gd name="connsiteY4" fmla="*/ 22353 h 43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72" h="43341">
                        <a:moveTo>
                          <a:pt x="95786" y="21436"/>
                        </a:moveTo>
                        <a:cubicBezTo>
                          <a:pt x="65836" y="26020"/>
                          <a:pt x="34184" y="18118"/>
                          <a:pt x="9867" y="0"/>
                        </a:cubicBezTo>
                        <a:cubicBezTo>
                          <a:pt x="6592" y="5457"/>
                          <a:pt x="3274" y="10958"/>
                          <a:pt x="0" y="16416"/>
                        </a:cubicBezTo>
                        <a:cubicBezTo>
                          <a:pt x="34097" y="45623"/>
                          <a:pt x="86138" y="51779"/>
                          <a:pt x="126172" y="31390"/>
                        </a:cubicBezTo>
                        <a:cubicBezTo>
                          <a:pt x="118794" y="24580"/>
                          <a:pt x="108403" y="21174"/>
                          <a:pt x="98449" y="22353"/>
                        </a:cubicBezTo>
                      </a:path>
                    </a:pathLst>
                  </a:custGeom>
                  <a:solidFill>
                    <a:srgbClr val="49684F"/>
                  </a:solidFill>
                  <a:ln w="4365" cap="flat">
                    <a:noFill/>
                    <a:prstDash val="solid"/>
                    <a:miter/>
                  </a:ln>
                </p:spPr>
                <p:txBody>
                  <a:bodyPr rtlCol="0" anchor="ctr"/>
                  <a:lstStyle/>
                  <a:p>
                    <a:endParaRPr lang="th-TH"/>
                  </a:p>
                </p:txBody>
              </p:sp>
              <p:sp>
                <p:nvSpPr>
                  <p:cNvPr id="413" name="Freeform: Shape 412">
                    <a:extLst>
                      <a:ext uri="{FF2B5EF4-FFF2-40B4-BE49-F238E27FC236}">
                        <a16:creationId xmlns:a16="http://schemas.microsoft.com/office/drawing/2014/main" id="{5298B485-7D57-4FA2-AC63-2810DC2CFB0C}"/>
                      </a:ext>
                    </a:extLst>
                  </p:cNvPr>
                  <p:cNvSpPr/>
                  <p:nvPr/>
                </p:nvSpPr>
                <p:spPr>
                  <a:xfrm>
                    <a:off x="2424424" y="5603992"/>
                    <a:ext cx="126085" cy="30418"/>
                  </a:xfrm>
                  <a:custGeom>
                    <a:avLst/>
                    <a:gdLst>
                      <a:gd name="connsiteX0" fmla="*/ 117135 w 126085"/>
                      <a:gd name="connsiteY0" fmla="*/ 12357 h 30418"/>
                      <a:gd name="connsiteX1" fmla="*/ 24405 w 126085"/>
                      <a:gd name="connsiteY1" fmla="*/ 4804 h 30418"/>
                      <a:gd name="connsiteX2" fmla="*/ 10478 w 126085"/>
                      <a:gd name="connsiteY2" fmla="*/ 2 h 30418"/>
                      <a:gd name="connsiteX3" fmla="*/ 0 w 126085"/>
                      <a:gd name="connsiteY3" fmla="*/ 8340 h 30418"/>
                      <a:gd name="connsiteX4" fmla="*/ 126085 w 126085"/>
                      <a:gd name="connsiteY4" fmla="*/ 19298 h 30418"/>
                      <a:gd name="connsiteX5" fmla="*/ 119143 w 126085"/>
                      <a:gd name="connsiteY5" fmla="*/ 11920 h 3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085" h="30418">
                        <a:moveTo>
                          <a:pt x="117135" y="12357"/>
                        </a:moveTo>
                        <a:cubicBezTo>
                          <a:pt x="86749" y="21656"/>
                          <a:pt x="52870" y="18906"/>
                          <a:pt x="24405" y="4804"/>
                        </a:cubicBezTo>
                        <a:cubicBezTo>
                          <a:pt x="19952" y="2621"/>
                          <a:pt x="15411" y="89"/>
                          <a:pt x="10478" y="2"/>
                        </a:cubicBezTo>
                        <a:cubicBezTo>
                          <a:pt x="5501" y="-86"/>
                          <a:pt x="87" y="3363"/>
                          <a:pt x="0" y="8340"/>
                        </a:cubicBezTo>
                        <a:cubicBezTo>
                          <a:pt x="36455" y="33138"/>
                          <a:pt x="85876" y="37417"/>
                          <a:pt x="126085" y="19298"/>
                        </a:cubicBezTo>
                        <a:cubicBezTo>
                          <a:pt x="126128" y="15544"/>
                          <a:pt x="122854" y="12095"/>
                          <a:pt x="119143" y="11920"/>
                        </a:cubicBezTo>
                      </a:path>
                    </a:pathLst>
                  </a:custGeom>
                  <a:solidFill>
                    <a:srgbClr val="304640"/>
                  </a:solidFill>
                  <a:ln w="4365" cap="flat">
                    <a:noFill/>
                    <a:prstDash val="solid"/>
                    <a:miter/>
                  </a:ln>
                </p:spPr>
                <p:txBody>
                  <a:bodyPr rtlCol="0" anchor="ctr"/>
                  <a:lstStyle/>
                  <a:p>
                    <a:endParaRPr lang="th-TH"/>
                  </a:p>
                </p:txBody>
              </p:sp>
              <p:sp>
                <p:nvSpPr>
                  <p:cNvPr id="414" name="Freeform: Shape 413">
                    <a:extLst>
                      <a:ext uri="{FF2B5EF4-FFF2-40B4-BE49-F238E27FC236}">
                        <a16:creationId xmlns:a16="http://schemas.microsoft.com/office/drawing/2014/main" id="{E254DB33-796C-453D-A1F9-B6FA7A3A844C}"/>
                      </a:ext>
                    </a:extLst>
                  </p:cNvPr>
                  <p:cNvSpPr/>
                  <p:nvPr/>
                </p:nvSpPr>
                <p:spPr>
                  <a:xfrm>
                    <a:off x="2155578" y="5443526"/>
                    <a:ext cx="270260" cy="214377"/>
                  </a:xfrm>
                  <a:custGeom>
                    <a:avLst/>
                    <a:gdLst>
                      <a:gd name="connsiteX0" fmla="*/ 114995 w 270260"/>
                      <a:gd name="connsiteY0" fmla="*/ 48267 h 214377"/>
                      <a:gd name="connsiteX1" fmla="*/ 58763 w 270260"/>
                      <a:gd name="connsiteY1" fmla="*/ 2382 h 214377"/>
                      <a:gd name="connsiteX2" fmla="*/ 51167 w 270260"/>
                      <a:gd name="connsiteY2" fmla="*/ 25 h 214377"/>
                      <a:gd name="connsiteX3" fmla="*/ 44923 w 270260"/>
                      <a:gd name="connsiteY3" fmla="*/ 2819 h 214377"/>
                      <a:gd name="connsiteX4" fmla="*/ 5937 w 270260"/>
                      <a:gd name="connsiteY4" fmla="*/ 125891 h 214377"/>
                      <a:gd name="connsiteX5" fmla="*/ 78016 w 270260"/>
                      <a:gd name="connsiteY5" fmla="*/ 197971 h 214377"/>
                      <a:gd name="connsiteX6" fmla="*/ 180657 w 270260"/>
                      <a:gd name="connsiteY6" fmla="*/ 214124 h 214377"/>
                      <a:gd name="connsiteX7" fmla="*/ 261992 w 270260"/>
                      <a:gd name="connsiteY7" fmla="*/ 145188 h 214377"/>
                      <a:gd name="connsiteX8" fmla="*/ 114995 w 270260"/>
                      <a:gd name="connsiteY8" fmla="*/ 48267 h 21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260" h="214377">
                        <a:moveTo>
                          <a:pt x="114995" y="48267"/>
                        </a:moveTo>
                        <a:cubicBezTo>
                          <a:pt x="96353" y="32768"/>
                          <a:pt x="79850" y="14301"/>
                          <a:pt x="58763" y="2382"/>
                        </a:cubicBezTo>
                        <a:cubicBezTo>
                          <a:pt x="56406" y="1072"/>
                          <a:pt x="53873" y="-194"/>
                          <a:pt x="51167" y="25"/>
                        </a:cubicBezTo>
                        <a:cubicBezTo>
                          <a:pt x="48853" y="243"/>
                          <a:pt x="46844" y="1509"/>
                          <a:pt x="44923" y="2819"/>
                        </a:cubicBezTo>
                        <a:cubicBezTo>
                          <a:pt x="6941" y="29232"/>
                          <a:pt x="-9911" y="82408"/>
                          <a:pt x="5937" y="125891"/>
                        </a:cubicBezTo>
                        <a:cubicBezTo>
                          <a:pt x="17899" y="158722"/>
                          <a:pt x="46015" y="184044"/>
                          <a:pt x="78016" y="197971"/>
                        </a:cubicBezTo>
                        <a:cubicBezTo>
                          <a:pt x="110061" y="211898"/>
                          <a:pt x="145774" y="215434"/>
                          <a:pt x="180657" y="214124"/>
                        </a:cubicBezTo>
                        <a:cubicBezTo>
                          <a:pt x="217679" y="212727"/>
                          <a:pt x="295740" y="192644"/>
                          <a:pt x="261992" y="145188"/>
                        </a:cubicBezTo>
                        <a:cubicBezTo>
                          <a:pt x="230733" y="101268"/>
                          <a:pt x="156383" y="82582"/>
                          <a:pt x="114995" y="48267"/>
                        </a:cubicBezTo>
                        <a:close/>
                      </a:path>
                    </a:pathLst>
                  </a:custGeom>
                  <a:solidFill>
                    <a:srgbClr val="4C5E59"/>
                  </a:solidFill>
                  <a:ln w="4365" cap="flat">
                    <a:noFill/>
                    <a:prstDash val="solid"/>
                    <a:miter/>
                  </a:ln>
                </p:spPr>
                <p:txBody>
                  <a:bodyPr rtlCol="0" anchor="ctr"/>
                  <a:lstStyle/>
                  <a:p>
                    <a:endParaRPr lang="th-TH"/>
                  </a:p>
                </p:txBody>
              </p:sp>
              <p:sp>
                <p:nvSpPr>
                  <p:cNvPr id="415" name="Freeform: Shape 414">
                    <a:extLst>
                      <a:ext uri="{FF2B5EF4-FFF2-40B4-BE49-F238E27FC236}">
                        <a16:creationId xmlns:a16="http://schemas.microsoft.com/office/drawing/2014/main" id="{A92227DB-4DEC-42D4-8C46-FC0EBE4CCF7B}"/>
                      </a:ext>
                    </a:extLst>
                  </p:cNvPr>
                  <p:cNvSpPr/>
                  <p:nvPr/>
                </p:nvSpPr>
                <p:spPr>
                  <a:xfrm>
                    <a:off x="2195737" y="5365854"/>
                    <a:ext cx="242965" cy="237885"/>
                  </a:xfrm>
                  <a:custGeom>
                    <a:avLst/>
                    <a:gdLst>
                      <a:gd name="connsiteX0" fmla="*/ 157043 w 242965"/>
                      <a:gd name="connsiteY0" fmla="*/ 186318 h 237885"/>
                      <a:gd name="connsiteX1" fmla="*/ 25065 w 242965"/>
                      <a:gd name="connsiteY1" fmla="*/ 83590 h 237885"/>
                      <a:gd name="connsiteX2" fmla="*/ 660 w 242965"/>
                      <a:gd name="connsiteY2" fmla="*/ 31113 h 237885"/>
                      <a:gd name="connsiteX3" fmla="*/ 46239 w 242965"/>
                      <a:gd name="connsiteY3" fmla="*/ 29 h 237885"/>
                      <a:gd name="connsiteX4" fmla="*/ 100899 w 242965"/>
                      <a:gd name="connsiteY4" fmla="*/ 22687 h 237885"/>
                      <a:gd name="connsiteX5" fmla="*/ 239426 w 242965"/>
                      <a:gd name="connsiteY5" fmla="*/ 206794 h 237885"/>
                      <a:gd name="connsiteX6" fmla="*/ 242963 w 242965"/>
                      <a:gd name="connsiteY6" fmla="*/ 223471 h 237885"/>
                      <a:gd name="connsiteX7" fmla="*/ 157043 w 242965"/>
                      <a:gd name="connsiteY7" fmla="*/ 186318 h 23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65" h="237885">
                        <a:moveTo>
                          <a:pt x="157043" y="186318"/>
                        </a:moveTo>
                        <a:cubicBezTo>
                          <a:pt x="108626" y="158333"/>
                          <a:pt x="64051" y="123668"/>
                          <a:pt x="25065" y="83590"/>
                        </a:cubicBezTo>
                        <a:cubicBezTo>
                          <a:pt x="11050" y="69183"/>
                          <a:pt x="-3269" y="50847"/>
                          <a:pt x="660" y="31113"/>
                        </a:cubicBezTo>
                        <a:cubicBezTo>
                          <a:pt x="4545" y="11467"/>
                          <a:pt x="26200" y="-670"/>
                          <a:pt x="46239" y="29"/>
                        </a:cubicBezTo>
                        <a:cubicBezTo>
                          <a:pt x="66234" y="727"/>
                          <a:pt x="84527" y="11205"/>
                          <a:pt x="100899" y="22687"/>
                        </a:cubicBezTo>
                        <a:cubicBezTo>
                          <a:pt x="164814" y="67524"/>
                          <a:pt x="214061" y="132967"/>
                          <a:pt x="239426" y="206794"/>
                        </a:cubicBezTo>
                        <a:cubicBezTo>
                          <a:pt x="241260" y="212207"/>
                          <a:pt x="243050" y="217752"/>
                          <a:pt x="242963" y="223471"/>
                        </a:cubicBezTo>
                        <a:cubicBezTo>
                          <a:pt x="242264" y="267435"/>
                          <a:pt x="177082" y="197887"/>
                          <a:pt x="157043" y="186318"/>
                        </a:cubicBezTo>
                        <a:close/>
                      </a:path>
                    </a:pathLst>
                  </a:custGeom>
                  <a:solidFill>
                    <a:srgbClr val="737977"/>
                  </a:solidFill>
                  <a:ln w="4365" cap="flat">
                    <a:noFill/>
                    <a:prstDash val="solid"/>
                    <a:miter/>
                  </a:ln>
                </p:spPr>
                <p:txBody>
                  <a:bodyPr rtlCol="0" anchor="ctr"/>
                  <a:lstStyle/>
                  <a:p>
                    <a:endParaRPr lang="th-TH"/>
                  </a:p>
                </p:txBody>
              </p:sp>
            </p:grpSp>
            <p:sp>
              <p:nvSpPr>
                <p:cNvPr id="406" name="Freeform: Shape 405">
                  <a:extLst>
                    <a:ext uri="{FF2B5EF4-FFF2-40B4-BE49-F238E27FC236}">
                      <a16:creationId xmlns:a16="http://schemas.microsoft.com/office/drawing/2014/main" id="{C8B09B9E-37EE-4F5A-8DB0-2617F418954C}"/>
                    </a:ext>
                  </a:extLst>
                </p:cNvPr>
                <p:cNvSpPr/>
                <p:nvPr/>
              </p:nvSpPr>
              <p:spPr>
                <a:xfrm>
                  <a:off x="2166519" y="5460655"/>
                  <a:ext cx="272049" cy="173729"/>
                </a:xfrm>
                <a:custGeom>
                  <a:avLst/>
                  <a:gdLst>
                    <a:gd name="connsiteX0" fmla="*/ 1108 w 272049"/>
                    <a:gd name="connsiteY0" fmla="*/ 57289 h 173729"/>
                    <a:gd name="connsiteX1" fmla="*/ 15340 w 272049"/>
                    <a:gd name="connsiteY1" fmla="*/ 98196 h 173729"/>
                    <a:gd name="connsiteX2" fmla="*/ 25338 w 272049"/>
                    <a:gd name="connsiteY2" fmla="*/ 126880 h 173729"/>
                    <a:gd name="connsiteX3" fmla="*/ 71834 w 272049"/>
                    <a:gd name="connsiteY3" fmla="*/ 155869 h 173729"/>
                    <a:gd name="connsiteX4" fmla="*/ 46381 w 272049"/>
                    <a:gd name="connsiteY4" fmla="*/ 120593 h 173729"/>
                    <a:gd name="connsiteX5" fmla="*/ 40662 w 272049"/>
                    <a:gd name="connsiteY5" fmla="*/ 109286 h 173729"/>
                    <a:gd name="connsiteX6" fmla="*/ 41622 w 272049"/>
                    <a:gd name="connsiteY6" fmla="*/ 99419 h 173729"/>
                    <a:gd name="connsiteX7" fmla="*/ 66944 w 272049"/>
                    <a:gd name="connsiteY7" fmla="*/ 60432 h 173729"/>
                    <a:gd name="connsiteX8" fmla="*/ 114007 w 272049"/>
                    <a:gd name="connsiteY8" fmla="*/ 76498 h 173729"/>
                    <a:gd name="connsiteX9" fmla="*/ 120949 w 272049"/>
                    <a:gd name="connsiteY9" fmla="*/ 81912 h 173729"/>
                    <a:gd name="connsiteX10" fmla="*/ 124224 w 272049"/>
                    <a:gd name="connsiteY10" fmla="*/ 86059 h 173729"/>
                    <a:gd name="connsiteX11" fmla="*/ 121648 w 272049"/>
                    <a:gd name="connsiteY11" fmla="*/ 91779 h 173729"/>
                    <a:gd name="connsiteX12" fmla="*/ 89734 w 272049"/>
                    <a:gd name="connsiteY12" fmla="*/ 118235 h 173729"/>
                    <a:gd name="connsiteX13" fmla="*/ 121866 w 272049"/>
                    <a:gd name="connsiteY13" fmla="*/ 114786 h 173729"/>
                    <a:gd name="connsiteX14" fmla="*/ 209008 w 272049"/>
                    <a:gd name="connsiteY14" fmla="*/ 125701 h 173729"/>
                    <a:gd name="connsiteX15" fmla="*/ 212282 w 272049"/>
                    <a:gd name="connsiteY15" fmla="*/ 129805 h 173729"/>
                    <a:gd name="connsiteX16" fmla="*/ 211103 w 272049"/>
                    <a:gd name="connsiteY16" fmla="*/ 134651 h 173729"/>
                    <a:gd name="connsiteX17" fmla="*/ 161551 w 272049"/>
                    <a:gd name="connsiteY17" fmla="*/ 168748 h 173729"/>
                    <a:gd name="connsiteX18" fmla="*/ 99731 w 272049"/>
                    <a:gd name="connsiteY18" fmla="*/ 170581 h 173729"/>
                    <a:gd name="connsiteX19" fmla="*/ 143215 w 272049"/>
                    <a:gd name="connsiteY19" fmla="*/ 173550 h 173729"/>
                    <a:gd name="connsiteX20" fmla="*/ 212762 w 272049"/>
                    <a:gd name="connsiteY20" fmla="*/ 171935 h 173729"/>
                    <a:gd name="connsiteX21" fmla="*/ 272050 w 272049"/>
                    <a:gd name="connsiteY21" fmla="*/ 145871 h 173729"/>
                    <a:gd name="connsiteX22" fmla="*/ 204991 w 272049"/>
                    <a:gd name="connsiteY22" fmla="*/ 109766 h 173729"/>
                    <a:gd name="connsiteX23" fmla="*/ 164869 w 272049"/>
                    <a:gd name="connsiteY23" fmla="*/ 69600 h 173729"/>
                    <a:gd name="connsiteX24" fmla="*/ 1108 w 272049"/>
                    <a:gd name="connsiteY24" fmla="*/ 57289 h 17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2049" h="173729">
                      <a:moveTo>
                        <a:pt x="1108" y="57289"/>
                      </a:moveTo>
                      <a:cubicBezTo>
                        <a:pt x="-2298" y="72351"/>
                        <a:pt x="2068" y="90294"/>
                        <a:pt x="15340" y="98196"/>
                      </a:cubicBezTo>
                      <a:cubicBezTo>
                        <a:pt x="10363" y="107888"/>
                        <a:pt x="17567" y="119283"/>
                        <a:pt x="25338" y="126880"/>
                      </a:cubicBezTo>
                      <a:cubicBezTo>
                        <a:pt x="38523" y="139759"/>
                        <a:pt x="54501" y="149713"/>
                        <a:pt x="71834" y="155869"/>
                      </a:cubicBezTo>
                      <a:cubicBezTo>
                        <a:pt x="63364" y="144125"/>
                        <a:pt x="54851" y="132337"/>
                        <a:pt x="46381" y="120593"/>
                      </a:cubicBezTo>
                      <a:cubicBezTo>
                        <a:pt x="43893" y="117144"/>
                        <a:pt x="41317" y="113477"/>
                        <a:pt x="40662" y="109286"/>
                      </a:cubicBezTo>
                      <a:cubicBezTo>
                        <a:pt x="40182" y="106011"/>
                        <a:pt x="40880" y="102649"/>
                        <a:pt x="41622" y="99419"/>
                      </a:cubicBezTo>
                      <a:cubicBezTo>
                        <a:pt x="45290" y="83658"/>
                        <a:pt x="51751" y="65933"/>
                        <a:pt x="66944" y="60432"/>
                      </a:cubicBezTo>
                      <a:cubicBezTo>
                        <a:pt x="83272" y="54538"/>
                        <a:pt x="100343" y="65846"/>
                        <a:pt x="114007" y="76498"/>
                      </a:cubicBezTo>
                      <a:cubicBezTo>
                        <a:pt x="116321" y="78288"/>
                        <a:pt x="118635" y="80078"/>
                        <a:pt x="120949" y="81912"/>
                      </a:cubicBezTo>
                      <a:cubicBezTo>
                        <a:pt x="122346" y="83003"/>
                        <a:pt x="123874" y="84269"/>
                        <a:pt x="124224" y="86059"/>
                      </a:cubicBezTo>
                      <a:cubicBezTo>
                        <a:pt x="124616" y="88199"/>
                        <a:pt x="123088" y="90163"/>
                        <a:pt x="121648" y="91779"/>
                      </a:cubicBezTo>
                      <a:cubicBezTo>
                        <a:pt x="112436" y="102126"/>
                        <a:pt x="101609" y="111119"/>
                        <a:pt x="89734" y="118235"/>
                      </a:cubicBezTo>
                      <a:cubicBezTo>
                        <a:pt x="98553" y="125439"/>
                        <a:pt x="111388" y="119196"/>
                        <a:pt x="121866" y="114786"/>
                      </a:cubicBezTo>
                      <a:cubicBezTo>
                        <a:pt x="150113" y="102911"/>
                        <a:pt x="184559" y="107233"/>
                        <a:pt x="209008" y="125701"/>
                      </a:cubicBezTo>
                      <a:cubicBezTo>
                        <a:pt x="210448" y="126792"/>
                        <a:pt x="211933" y="128058"/>
                        <a:pt x="212282" y="129805"/>
                      </a:cubicBezTo>
                      <a:cubicBezTo>
                        <a:pt x="212631" y="131464"/>
                        <a:pt x="211889" y="133166"/>
                        <a:pt x="211103" y="134651"/>
                      </a:cubicBezTo>
                      <a:cubicBezTo>
                        <a:pt x="201367" y="152900"/>
                        <a:pt x="181721" y="164207"/>
                        <a:pt x="161551" y="168748"/>
                      </a:cubicBezTo>
                      <a:cubicBezTo>
                        <a:pt x="141381" y="173288"/>
                        <a:pt x="120382" y="171935"/>
                        <a:pt x="99731" y="170581"/>
                      </a:cubicBezTo>
                      <a:cubicBezTo>
                        <a:pt x="113877" y="174205"/>
                        <a:pt x="128633" y="173856"/>
                        <a:pt x="143215" y="173550"/>
                      </a:cubicBezTo>
                      <a:cubicBezTo>
                        <a:pt x="166397" y="173026"/>
                        <a:pt x="189580" y="172502"/>
                        <a:pt x="212762" y="171935"/>
                      </a:cubicBezTo>
                      <a:cubicBezTo>
                        <a:pt x="235770" y="171411"/>
                        <a:pt x="263973" y="167395"/>
                        <a:pt x="272050" y="145871"/>
                      </a:cubicBezTo>
                      <a:cubicBezTo>
                        <a:pt x="250963" y="131638"/>
                        <a:pt x="225554" y="124740"/>
                        <a:pt x="204991" y="109766"/>
                      </a:cubicBezTo>
                      <a:cubicBezTo>
                        <a:pt x="189667" y="98589"/>
                        <a:pt x="177792" y="83483"/>
                        <a:pt x="164869" y="69600"/>
                      </a:cubicBezTo>
                      <a:cubicBezTo>
                        <a:pt x="119072" y="20354"/>
                        <a:pt x="25862" y="-52337"/>
                        <a:pt x="1108" y="57289"/>
                      </a:cubicBezTo>
                      <a:close/>
                    </a:path>
                  </a:pathLst>
                </a:custGeom>
                <a:solidFill>
                  <a:srgbClr val="485954"/>
                </a:solidFill>
                <a:ln w="4365" cap="flat">
                  <a:noFill/>
                  <a:prstDash val="solid"/>
                  <a:miter/>
                </a:ln>
              </p:spPr>
              <p:txBody>
                <a:bodyPr rtlCol="0" anchor="ctr"/>
                <a:lstStyle/>
                <a:p>
                  <a:endParaRPr lang="th-TH"/>
                </a:p>
              </p:txBody>
            </p:sp>
            <p:sp>
              <p:nvSpPr>
                <p:cNvPr id="407" name="Freeform: Shape 406">
                  <a:extLst>
                    <a:ext uri="{FF2B5EF4-FFF2-40B4-BE49-F238E27FC236}">
                      <a16:creationId xmlns:a16="http://schemas.microsoft.com/office/drawing/2014/main" id="{354DF0D3-8CCC-49EE-A7AB-19735D353FCD}"/>
                    </a:ext>
                  </a:extLst>
                </p:cNvPr>
                <p:cNvSpPr/>
                <p:nvPr/>
              </p:nvSpPr>
              <p:spPr>
                <a:xfrm>
                  <a:off x="2203149" y="5373035"/>
                  <a:ext cx="224636" cy="207955"/>
                </a:xfrm>
                <a:custGeom>
                  <a:avLst/>
                  <a:gdLst>
                    <a:gd name="connsiteX0" fmla="*/ 176176 w 224636"/>
                    <a:gd name="connsiteY0" fmla="*/ 134955 h 207955"/>
                    <a:gd name="connsiteX1" fmla="*/ 149763 w 224636"/>
                    <a:gd name="connsiteY1" fmla="*/ 83962 h 207955"/>
                    <a:gd name="connsiteX2" fmla="*/ 100822 w 224636"/>
                    <a:gd name="connsiteY2" fmla="*/ 42443 h 207955"/>
                    <a:gd name="connsiteX3" fmla="*/ 58473 w 224636"/>
                    <a:gd name="connsiteY3" fmla="*/ 13410 h 207955"/>
                    <a:gd name="connsiteX4" fmla="*/ 46904 w 224636"/>
                    <a:gd name="connsiteY4" fmla="*/ 7822 h 207955"/>
                    <a:gd name="connsiteX5" fmla="*/ 29222 w 224636"/>
                    <a:gd name="connsiteY5" fmla="*/ 13192 h 207955"/>
                    <a:gd name="connsiteX6" fmla="*/ 1543 w 224636"/>
                    <a:gd name="connsiteY6" fmla="*/ 34061 h 207955"/>
                    <a:gd name="connsiteX7" fmla="*/ 19836 w 224636"/>
                    <a:gd name="connsiteY7" fmla="*/ 79028 h 207955"/>
                    <a:gd name="connsiteX8" fmla="*/ 3420 w 224636"/>
                    <a:gd name="connsiteY8" fmla="*/ 9743 h 207955"/>
                    <a:gd name="connsiteX9" fmla="*/ 12676 w 224636"/>
                    <a:gd name="connsiteY9" fmla="*/ 1186 h 207955"/>
                    <a:gd name="connsiteX10" fmla="*/ 21277 w 224636"/>
                    <a:gd name="connsiteY10" fmla="*/ 7 h 207955"/>
                    <a:gd name="connsiteX11" fmla="*/ 103529 w 224636"/>
                    <a:gd name="connsiteY11" fmla="*/ 33013 h 207955"/>
                    <a:gd name="connsiteX12" fmla="*/ 156486 w 224636"/>
                    <a:gd name="connsiteY12" fmla="*/ 76147 h 207955"/>
                    <a:gd name="connsiteX13" fmla="*/ 173425 w 224636"/>
                    <a:gd name="connsiteY13" fmla="*/ 104438 h 207955"/>
                    <a:gd name="connsiteX14" fmla="*/ 224636 w 224636"/>
                    <a:gd name="connsiteY14" fmla="*/ 207776 h 207955"/>
                    <a:gd name="connsiteX15" fmla="*/ 176176 w 224636"/>
                    <a:gd name="connsiteY15" fmla="*/ 134955 h 207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636" h="207955">
                      <a:moveTo>
                        <a:pt x="176176" y="134955"/>
                      </a:moveTo>
                      <a:cubicBezTo>
                        <a:pt x="168928" y="117186"/>
                        <a:pt x="161550" y="99111"/>
                        <a:pt x="149763" y="83962"/>
                      </a:cubicBezTo>
                      <a:cubicBezTo>
                        <a:pt x="136578" y="67023"/>
                        <a:pt x="118547" y="54580"/>
                        <a:pt x="100822" y="42443"/>
                      </a:cubicBezTo>
                      <a:cubicBezTo>
                        <a:pt x="86720" y="32751"/>
                        <a:pt x="72619" y="23059"/>
                        <a:pt x="58473" y="13410"/>
                      </a:cubicBezTo>
                      <a:cubicBezTo>
                        <a:pt x="54893" y="10965"/>
                        <a:pt x="51182" y="8433"/>
                        <a:pt x="46904" y="7822"/>
                      </a:cubicBezTo>
                      <a:cubicBezTo>
                        <a:pt x="40704" y="6905"/>
                        <a:pt x="34680" y="10092"/>
                        <a:pt x="29222" y="13192"/>
                      </a:cubicBezTo>
                      <a:cubicBezTo>
                        <a:pt x="19094" y="18911"/>
                        <a:pt x="8659" y="24849"/>
                        <a:pt x="1543" y="34061"/>
                      </a:cubicBezTo>
                      <a:cubicBezTo>
                        <a:pt x="-5573" y="43272"/>
                        <a:pt x="13898" y="68987"/>
                        <a:pt x="19836" y="79028"/>
                      </a:cubicBezTo>
                      <a:cubicBezTo>
                        <a:pt x="12545" y="60561"/>
                        <a:pt x="-7669" y="26202"/>
                        <a:pt x="3420" y="9743"/>
                      </a:cubicBezTo>
                      <a:cubicBezTo>
                        <a:pt x="5778" y="6207"/>
                        <a:pt x="8703" y="2801"/>
                        <a:pt x="12676" y="1186"/>
                      </a:cubicBezTo>
                      <a:cubicBezTo>
                        <a:pt x="15383" y="94"/>
                        <a:pt x="18352" y="-37"/>
                        <a:pt x="21277" y="7"/>
                      </a:cubicBezTo>
                      <a:cubicBezTo>
                        <a:pt x="51226" y="313"/>
                        <a:pt x="78250" y="16946"/>
                        <a:pt x="103529" y="33013"/>
                      </a:cubicBezTo>
                      <a:cubicBezTo>
                        <a:pt x="122825" y="45281"/>
                        <a:pt x="142603" y="57985"/>
                        <a:pt x="156486" y="76147"/>
                      </a:cubicBezTo>
                      <a:cubicBezTo>
                        <a:pt x="163166" y="84879"/>
                        <a:pt x="168317" y="94658"/>
                        <a:pt x="173425" y="104438"/>
                      </a:cubicBezTo>
                      <a:cubicBezTo>
                        <a:pt x="189884" y="135871"/>
                        <a:pt x="218219" y="173679"/>
                        <a:pt x="224636" y="207776"/>
                      </a:cubicBezTo>
                      <a:cubicBezTo>
                        <a:pt x="194599" y="211487"/>
                        <a:pt x="184907" y="156434"/>
                        <a:pt x="176176" y="134955"/>
                      </a:cubicBezTo>
                      <a:close/>
                    </a:path>
                  </a:pathLst>
                </a:custGeom>
                <a:solidFill>
                  <a:srgbClr val="4A645A"/>
                </a:solidFill>
                <a:ln w="4365" cap="flat">
                  <a:noFill/>
                  <a:prstDash val="solid"/>
                  <a:miter/>
                </a:ln>
              </p:spPr>
              <p:txBody>
                <a:bodyPr rtlCol="0" anchor="ctr"/>
                <a:lstStyle/>
                <a:p>
                  <a:endParaRPr lang="th-TH"/>
                </a:p>
              </p:txBody>
            </p:sp>
            <p:sp>
              <p:nvSpPr>
                <p:cNvPr id="408" name="Freeform: Shape 407">
                  <a:extLst>
                    <a:ext uri="{FF2B5EF4-FFF2-40B4-BE49-F238E27FC236}">
                      <a16:creationId xmlns:a16="http://schemas.microsoft.com/office/drawing/2014/main" id="{1C243CDC-EEDB-40D4-AE5E-8EDB70DB20C1}"/>
                    </a:ext>
                  </a:extLst>
                </p:cNvPr>
                <p:cNvSpPr/>
                <p:nvPr/>
              </p:nvSpPr>
              <p:spPr>
                <a:xfrm>
                  <a:off x="2198377" y="5377090"/>
                  <a:ext cx="186500" cy="198351"/>
                </a:xfrm>
                <a:custGeom>
                  <a:avLst/>
                  <a:gdLst>
                    <a:gd name="connsiteX0" fmla="*/ 64512 w 186500"/>
                    <a:gd name="connsiteY0" fmla="*/ 39218 h 198351"/>
                    <a:gd name="connsiteX1" fmla="*/ 71148 w 186500"/>
                    <a:gd name="connsiteY1" fmla="*/ 77375 h 198351"/>
                    <a:gd name="connsiteX2" fmla="*/ 79050 w 186500"/>
                    <a:gd name="connsiteY2" fmla="*/ 115183 h 198351"/>
                    <a:gd name="connsiteX3" fmla="*/ 76518 w 186500"/>
                    <a:gd name="connsiteY3" fmla="*/ 29613 h 198351"/>
                    <a:gd name="connsiteX4" fmla="*/ 112405 w 186500"/>
                    <a:gd name="connsiteY4" fmla="*/ 39567 h 198351"/>
                    <a:gd name="connsiteX5" fmla="*/ 134409 w 186500"/>
                    <a:gd name="connsiteY5" fmla="*/ 91651 h 198351"/>
                    <a:gd name="connsiteX6" fmla="*/ 143577 w 186500"/>
                    <a:gd name="connsiteY6" fmla="*/ 162421 h 198351"/>
                    <a:gd name="connsiteX7" fmla="*/ 144013 w 186500"/>
                    <a:gd name="connsiteY7" fmla="*/ 96104 h 198351"/>
                    <a:gd name="connsiteX8" fmla="*/ 152047 w 186500"/>
                    <a:gd name="connsiteY8" fmla="*/ 74756 h 198351"/>
                    <a:gd name="connsiteX9" fmla="*/ 183873 w 186500"/>
                    <a:gd name="connsiteY9" fmla="*/ 198352 h 198351"/>
                    <a:gd name="connsiteX10" fmla="*/ 186406 w 186500"/>
                    <a:gd name="connsiteY10" fmla="*/ 150808 h 198351"/>
                    <a:gd name="connsiteX11" fmla="*/ 182345 w 186500"/>
                    <a:gd name="connsiteY11" fmla="*/ 119505 h 198351"/>
                    <a:gd name="connsiteX12" fmla="*/ 137203 w 186500"/>
                    <a:gd name="connsiteY12" fmla="*/ 56812 h 198351"/>
                    <a:gd name="connsiteX13" fmla="*/ 84638 w 186500"/>
                    <a:gd name="connsiteY13" fmla="*/ 13459 h 198351"/>
                    <a:gd name="connsiteX14" fmla="*/ 18976 w 186500"/>
                    <a:gd name="connsiteY14" fmla="*/ 2458 h 198351"/>
                    <a:gd name="connsiteX15" fmla="*/ 2517 w 186500"/>
                    <a:gd name="connsiteY15" fmla="*/ 13154 h 198351"/>
                    <a:gd name="connsiteX16" fmla="*/ 4831 w 186500"/>
                    <a:gd name="connsiteY16" fmla="*/ 41226 h 198351"/>
                    <a:gd name="connsiteX17" fmla="*/ 36789 w 186500"/>
                    <a:gd name="connsiteY17" fmla="*/ 91171 h 198351"/>
                    <a:gd name="connsiteX18" fmla="*/ 12952 w 186500"/>
                    <a:gd name="connsiteY18" fmla="*/ 29788 h 198351"/>
                    <a:gd name="connsiteX19" fmla="*/ 64512 w 186500"/>
                    <a:gd name="connsiteY19" fmla="*/ 39218 h 198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6500" h="198351">
                      <a:moveTo>
                        <a:pt x="64512" y="39218"/>
                      </a:moveTo>
                      <a:cubicBezTo>
                        <a:pt x="69576" y="51180"/>
                        <a:pt x="70275" y="64408"/>
                        <a:pt x="71148" y="77375"/>
                      </a:cubicBezTo>
                      <a:cubicBezTo>
                        <a:pt x="72021" y="90298"/>
                        <a:pt x="73200" y="103614"/>
                        <a:pt x="79050" y="115183"/>
                      </a:cubicBezTo>
                      <a:cubicBezTo>
                        <a:pt x="78221" y="86674"/>
                        <a:pt x="77347" y="58122"/>
                        <a:pt x="76518" y="29613"/>
                      </a:cubicBezTo>
                      <a:cubicBezTo>
                        <a:pt x="89048" y="30792"/>
                        <a:pt x="102189" y="32232"/>
                        <a:pt x="112405" y="39567"/>
                      </a:cubicBezTo>
                      <a:cubicBezTo>
                        <a:pt x="128166" y="50918"/>
                        <a:pt x="131920" y="72398"/>
                        <a:pt x="134409" y="91651"/>
                      </a:cubicBezTo>
                      <a:cubicBezTo>
                        <a:pt x="137465" y="115227"/>
                        <a:pt x="140521" y="138846"/>
                        <a:pt x="143577" y="162421"/>
                      </a:cubicBezTo>
                      <a:cubicBezTo>
                        <a:pt x="143708" y="140330"/>
                        <a:pt x="143882" y="118195"/>
                        <a:pt x="144013" y="96104"/>
                      </a:cubicBezTo>
                      <a:cubicBezTo>
                        <a:pt x="144057" y="88115"/>
                        <a:pt x="145018" y="78554"/>
                        <a:pt x="152047" y="74756"/>
                      </a:cubicBezTo>
                      <a:cubicBezTo>
                        <a:pt x="174400" y="111690"/>
                        <a:pt x="185620" y="155261"/>
                        <a:pt x="183873" y="198352"/>
                      </a:cubicBezTo>
                      <a:cubicBezTo>
                        <a:pt x="185969" y="182591"/>
                        <a:pt x="186798" y="166700"/>
                        <a:pt x="186406" y="150808"/>
                      </a:cubicBezTo>
                      <a:cubicBezTo>
                        <a:pt x="186144" y="140243"/>
                        <a:pt x="185314" y="129634"/>
                        <a:pt x="182345" y="119505"/>
                      </a:cubicBezTo>
                      <a:cubicBezTo>
                        <a:pt x="175054" y="94489"/>
                        <a:pt x="155801" y="75061"/>
                        <a:pt x="137203" y="56812"/>
                      </a:cubicBezTo>
                      <a:cubicBezTo>
                        <a:pt x="120962" y="40833"/>
                        <a:pt x="104459" y="24680"/>
                        <a:pt x="84638" y="13459"/>
                      </a:cubicBezTo>
                      <a:cubicBezTo>
                        <a:pt x="64818" y="2239"/>
                        <a:pt x="40937" y="-3654"/>
                        <a:pt x="18976" y="2458"/>
                      </a:cubicBezTo>
                      <a:cubicBezTo>
                        <a:pt x="12515" y="4248"/>
                        <a:pt x="5923" y="7391"/>
                        <a:pt x="2517" y="13154"/>
                      </a:cubicBezTo>
                      <a:cubicBezTo>
                        <a:pt x="-2460" y="21580"/>
                        <a:pt x="815" y="32320"/>
                        <a:pt x="4831" y="41226"/>
                      </a:cubicBezTo>
                      <a:cubicBezTo>
                        <a:pt x="12995" y="59301"/>
                        <a:pt x="23823" y="76196"/>
                        <a:pt x="36789" y="91171"/>
                      </a:cubicBezTo>
                      <a:cubicBezTo>
                        <a:pt x="30153" y="83531"/>
                        <a:pt x="8935" y="39567"/>
                        <a:pt x="12952" y="29788"/>
                      </a:cubicBezTo>
                      <a:cubicBezTo>
                        <a:pt x="24128" y="2807"/>
                        <a:pt x="55955" y="19048"/>
                        <a:pt x="64512" y="39218"/>
                      </a:cubicBezTo>
                      <a:close/>
                    </a:path>
                  </a:pathLst>
                </a:custGeom>
                <a:solidFill>
                  <a:srgbClr val="808584"/>
                </a:solidFill>
                <a:ln w="4365" cap="flat">
                  <a:noFill/>
                  <a:prstDash val="solid"/>
                  <a:miter/>
                </a:ln>
              </p:spPr>
              <p:txBody>
                <a:bodyPr rtlCol="0" anchor="ctr"/>
                <a:lstStyle/>
                <a:p>
                  <a:endParaRPr lang="th-TH"/>
                </a:p>
              </p:txBody>
            </p:sp>
            <p:sp>
              <p:nvSpPr>
                <p:cNvPr id="409" name="Freeform: Shape 408">
                  <a:extLst>
                    <a:ext uri="{FF2B5EF4-FFF2-40B4-BE49-F238E27FC236}">
                      <a16:creationId xmlns:a16="http://schemas.microsoft.com/office/drawing/2014/main" id="{9A78FC82-4AEF-4E7B-B76F-621630EBA865}"/>
                    </a:ext>
                  </a:extLst>
                </p:cNvPr>
                <p:cNvSpPr/>
                <p:nvPr/>
              </p:nvSpPr>
              <p:spPr>
                <a:xfrm>
                  <a:off x="2207137" y="5440844"/>
                  <a:ext cx="212964" cy="157605"/>
                </a:xfrm>
                <a:custGeom>
                  <a:avLst/>
                  <a:gdLst>
                    <a:gd name="connsiteX0" fmla="*/ 167123 w 212964"/>
                    <a:gd name="connsiteY0" fmla="*/ 123029 h 157605"/>
                    <a:gd name="connsiteX1" fmla="*/ 123553 w 212964"/>
                    <a:gd name="connsiteY1" fmla="*/ 73258 h 157605"/>
                    <a:gd name="connsiteX2" fmla="*/ 86356 w 212964"/>
                    <a:gd name="connsiteY2" fmla="*/ 48111 h 157605"/>
                    <a:gd name="connsiteX3" fmla="*/ 0 w 212964"/>
                    <a:gd name="connsiteY3" fmla="*/ 0 h 157605"/>
                    <a:gd name="connsiteX4" fmla="*/ 111634 w 212964"/>
                    <a:gd name="connsiteY4" fmla="*/ 81466 h 157605"/>
                    <a:gd name="connsiteX5" fmla="*/ 131498 w 212964"/>
                    <a:gd name="connsiteY5" fmla="*/ 107530 h 157605"/>
                    <a:gd name="connsiteX6" fmla="*/ 184368 w 212964"/>
                    <a:gd name="connsiteY6" fmla="*/ 142151 h 157605"/>
                    <a:gd name="connsiteX7" fmla="*/ 212964 w 212964"/>
                    <a:gd name="connsiteY7" fmla="*/ 157606 h 157605"/>
                    <a:gd name="connsiteX8" fmla="*/ 167123 w 212964"/>
                    <a:gd name="connsiteY8" fmla="*/ 123029 h 157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964" h="157605">
                      <a:moveTo>
                        <a:pt x="167123" y="123029"/>
                      </a:moveTo>
                      <a:cubicBezTo>
                        <a:pt x="151843" y="107093"/>
                        <a:pt x="140012" y="87971"/>
                        <a:pt x="123553" y="73258"/>
                      </a:cubicBezTo>
                      <a:cubicBezTo>
                        <a:pt x="112376" y="63261"/>
                        <a:pt x="99322" y="55620"/>
                        <a:pt x="86356" y="48111"/>
                      </a:cubicBezTo>
                      <a:cubicBezTo>
                        <a:pt x="57803" y="31652"/>
                        <a:pt x="29033" y="15586"/>
                        <a:pt x="0" y="0"/>
                      </a:cubicBezTo>
                      <a:cubicBezTo>
                        <a:pt x="25758" y="38725"/>
                        <a:pt x="81990" y="45623"/>
                        <a:pt x="111634" y="81466"/>
                      </a:cubicBezTo>
                      <a:cubicBezTo>
                        <a:pt x="118619" y="89892"/>
                        <a:pt x="123902" y="99672"/>
                        <a:pt x="131498" y="107530"/>
                      </a:cubicBezTo>
                      <a:cubicBezTo>
                        <a:pt x="146167" y="122723"/>
                        <a:pt x="167778" y="129097"/>
                        <a:pt x="184368" y="142151"/>
                      </a:cubicBezTo>
                      <a:cubicBezTo>
                        <a:pt x="194279" y="149966"/>
                        <a:pt x="200347" y="156645"/>
                        <a:pt x="212964" y="157606"/>
                      </a:cubicBezTo>
                      <a:cubicBezTo>
                        <a:pt x="206372" y="142762"/>
                        <a:pt x="180483" y="136956"/>
                        <a:pt x="167123" y="123029"/>
                      </a:cubicBezTo>
                      <a:close/>
                    </a:path>
                  </a:pathLst>
                </a:custGeom>
                <a:solidFill>
                  <a:srgbClr val="183F34">
                    <a:alpha val="50000"/>
                  </a:srgbClr>
                </a:solidFill>
                <a:ln w="4365" cap="flat">
                  <a:noFill/>
                  <a:prstDash val="solid"/>
                  <a:miter/>
                </a:ln>
              </p:spPr>
              <p:txBody>
                <a:bodyPr rtlCol="0" anchor="ctr"/>
                <a:lstStyle/>
                <a:p>
                  <a:endParaRPr lang="th-TH"/>
                </a:p>
              </p:txBody>
            </p:sp>
            <p:sp>
              <p:nvSpPr>
                <p:cNvPr id="410" name="Freeform: Shape 409">
                  <a:extLst>
                    <a:ext uri="{FF2B5EF4-FFF2-40B4-BE49-F238E27FC236}">
                      <a16:creationId xmlns:a16="http://schemas.microsoft.com/office/drawing/2014/main" id="{4BE9EAC1-2D27-4B19-AD58-FF08B5B332DD}"/>
                    </a:ext>
                  </a:extLst>
                </p:cNvPr>
                <p:cNvSpPr/>
                <p:nvPr/>
              </p:nvSpPr>
              <p:spPr>
                <a:xfrm>
                  <a:off x="2160552" y="5459001"/>
                  <a:ext cx="160407" cy="166341"/>
                </a:xfrm>
                <a:custGeom>
                  <a:avLst/>
                  <a:gdLst>
                    <a:gd name="connsiteX0" fmla="*/ 38945 w 160407"/>
                    <a:gd name="connsiteY0" fmla="*/ 7513 h 166341"/>
                    <a:gd name="connsiteX1" fmla="*/ 23577 w 160407"/>
                    <a:gd name="connsiteY1" fmla="*/ 24103 h 166341"/>
                    <a:gd name="connsiteX2" fmla="*/ 308 w 160407"/>
                    <a:gd name="connsiteY2" fmla="*/ 69857 h 166341"/>
                    <a:gd name="connsiteX3" fmla="*/ 17422 w 160407"/>
                    <a:gd name="connsiteY3" fmla="*/ 125303 h 166341"/>
                    <a:gd name="connsiteX4" fmla="*/ 62346 w 160407"/>
                    <a:gd name="connsiteY4" fmla="*/ 166342 h 166341"/>
                    <a:gd name="connsiteX5" fmla="*/ 27550 w 160407"/>
                    <a:gd name="connsiteY5" fmla="*/ 67630 h 166341"/>
                    <a:gd name="connsiteX6" fmla="*/ 36151 w 160407"/>
                    <a:gd name="connsiteY6" fmla="*/ 47635 h 166341"/>
                    <a:gd name="connsiteX7" fmla="*/ 56408 w 160407"/>
                    <a:gd name="connsiteY7" fmla="*/ 44317 h 166341"/>
                    <a:gd name="connsiteX8" fmla="*/ 70204 w 160407"/>
                    <a:gd name="connsiteY8" fmla="*/ 52787 h 166341"/>
                    <a:gd name="connsiteX9" fmla="*/ 80027 w 160407"/>
                    <a:gd name="connsiteY9" fmla="*/ 44448 h 166341"/>
                    <a:gd name="connsiteX10" fmla="*/ 111723 w 160407"/>
                    <a:gd name="connsiteY10" fmla="*/ 51913 h 166341"/>
                    <a:gd name="connsiteX11" fmla="*/ 159965 w 160407"/>
                    <a:gd name="connsiteY11" fmla="*/ 91904 h 166341"/>
                    <a:gd name="connsiteX12" fmla="*/ 157128 w 160407"/>
                    <a:gd name="connsiteY12" fmla="*/ 84002 h 166341"/>
                    <a:gd name="connsiteX13" fmla="*/ 38945 w 160407"/>
                    <a:gd name="connsiteY13" fmla="*/ 7513 h 166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0407" h="166341">
                      <a:moveTo>
                        <a:pt x="38945" y="7513"/>
                      </a:moveTo>
                      <a:cubicBezTo>
                        <a:pt x="32833" y="12010"/>
                        <a:pt x="28162" y="18078"/>
                        <a:pt x="23577" y="24103"/>
                      </a:cubicBezTo>
                      <a:cubicBezTo>
                        <a:pt x="13099" y="37899"/>
                        <a:pt x="2185" y="52612"/>
                        <a:pt x="308" y="69857"/>
                      </a:cubicBezTo>
                      <a:cubicBezTo>
                        <a:pt x="-1875" y="89416"/>
                        <a:pt x="7948" y="108102"/>
                        <a:pt x="17422" y="125303"/>
                      </a:cubicBezTo>
                      <a:cubicBezTo>
                        <a:pt x="27638" y="143858"/>
                        <a:pt x="41215" y="164683"/>
                        <a:pt x="62346" y="166342"/>
                      </a:cubicBezTo>
                      <a:cubicBezTo>
                        <a:pt x="42874" y="136436"/>
                        <a:pt x="22530" y="102994"/>
                        <a:pt x="27550" y="67630"/>
                      </a:cubicBezTo>
                      <a:cubicBezTo>
                        <a:pt x="28598" y="60296"/>
                        <a:pt x="30912" y="52830"/>
                        <a:pt x="36151" y="47635"/>
                      </a:cubicBezTo>
                      <a:cubicBezTo>
                        <a:pt x="41390" y="42440"/>
                        <a:pt x="50209" y="40301"/>
                        <a:pt x="56408" y="44317"/>
                      </a:cubicBezTo>
                      <a:cubicBezTo>
                        <a:pt x="61080" y="47373"/>
                        <a:pt x="64703" y="53616"/>
                        <a:pt x="70204" y="52787"/>
                      </a:cubicBezTo>
                      <a:cubicBezTo>
                        <a:pt x="74527" y="52088"/>
                        <a:pt x="76709" y="47329"/>
                        <a:pt x="80027" y="44448"/>
                      </a:cubicBezTo>
                      <a:cubicBezTo>
                        <a:pt x="88977" y="36677"/>
                        <a:pt x="102555" y="44317"/>
                        <a:pt x="111723" y="51913"/>
                      </a:cubicBezTo>
                      <a:cubicBezTo>
                        <a:pt x="127789" y="65229"/>
                        <a:pt x="143899" y="78589"/>
                        <a:pt x="159965" y="91904"/>
                      </a:cubicBezTo>
                      <a:cubicBezTo>
                        <a:pt x="161363" y="89241"/>
                        <a:pt x="159180" y="86185"/>
                        <a:pt x="157128" y="84002"/>
                      </a:cubicBezTo>
                      <a:cubicBezTo>
                        <a:pt x="132243" y="57414"/>
                        <a:pt x="83607" y="-25100"/>
                        <a:pt x="38945" y="7513"/>
                      </a:cubicBezTo>
                      <a:close/>
                    </a:path>
                  </a:pathLst>
                </a:custGeom>
                <a:solidFill>
                  <a:srgbClr val="183F34">
                    <a:alpha val="50000"/>
                  </a:srgbClr>
                </a:solidFill>
                <a:ln w="4365" cap="flat">
                  <a:noFill/>
                  <a:prstDash val="solid"/>
                  <a:miter/>
                </a:ln>
              </p:spPr>
              <p:txBody>
                <a:bodyPr rtlCol="0" anchor="ctr"/>
                <a:lstStyle/>
                <a:p>
                  <a:endParaRPr lang="th-TH"/>
                </a:p>
              </p:txBody>
            </p:sp>
            <p:sp>
              <p:nvSpPr>
                <p:cNvPr id="411" name="Freeform: Shape 410">
                  <a:extLst>
                    <a:ext uri="{FF2B5EF4-FFF2-40B4-BE49-F238E27FC236}">
                      <a16:creationId xmlns:a16="http://schemas.microsoft.com/office/drawing/2014/main" id="{BA31F942-7609-4B94-AE29-1325F66B853A}"/>
                    </a:ext>
                  </a:extLst>
                </p:cNvPr>
                <p:cNvSpPr/>
                <p:nvPr/>
              </p:nvSpPr>
              <p:spPr>
                <a:xfrm>
                  <a:off x="2202946" y="5527322"/>
                  <a:ext cx="244791" cy="129274"/>
                </a:xfrm>
                <a:custGeom>
                  <a:avLst/>
                  <a:gdLst>
                    <a:gd name="connsiteX0" fmla="*/ 148438 w 244791"/>
                    <a:gd name="connsiteY0" fmla="*/ 127097 h 129274"/>
                    <a:gd name="connsiteX1" fmla="*/ 73433 w 244791"/>
                    <a:gd name="connsiteY1" fmla="*/ 118191 h 129274"/>
                    <a:gd name="connsiteX2" fmla="*/ 0 w 244791"/>
                    <a:gd name="connsiteY2" fmla="*/ 80514 h 129274"/>
                    <a:gd name="connsiteX3" fmla="*/ 89106 w 244791"/>
                    <a:gd name="connsiteY3" fmla="*/ 105311 h 129274"/>
                    <a:gd name="connsiteX4" fmla="*/ 118008 w 244791"/>
                    <a:gd name="connsiteY4" fmla="*/ 107101 h 129274"/>
                    <a:gd name="connsiteX5" fmla="*/ 146517 w 244791"/>
                    <a:gd name="connsiteY5" fmla="*/ 103216 h 129274"/>
                    <a:gd name="connsiteX6" fmla="*/ 163631 w 244791"/>
                    <a:gd name="connsiteY6" fmla="*/ 76672 h 129274"/>
                    <a:gd name="connsiteX7" fmla="*/ 155510 w 244791"/>
                    <a:gd name="connsiteY7" fmla="*/ 55366 h 129274"/>
                    <a:gd name="connsiteX8" fmla="*/ 105347 w 244791"/>
                    <a:gd name="connsiteY8" fmla="*/ 66936 h 129274"/>
                    <a:gd name="connsiteX9" fmla="*/ 93297 w 244791"/>
                    <a:gd name="connsiteY9" fmla="*/ 60606 h 129274"/>
                    <a:gd name="connsiteX10" fmla="*/ 74481 w 244791"/>
                    <a:gd name="connsiteY10" fmla="*/ 69861 h 129274"/>
                    <a:gd name="connsiteX11" fmla="*/ 129446 w 244791"/>
                    <a:gd name="connsiteY11" fmla="*/ 26901 h 129274"/>
                    <a:gd name="connsiteX12" fmla="*/ 41257 w 244791"/>
                    <a:gd name="connsiteY12" fmla="*/ 19698 h 129274"/>
                    <a:gd name="connsiteX13" fmla="*/ 7989 w 244791"/>
                    <a:gd name="connsiteY13" fmla="*/ 28604 h 129274"/>
                    <a:gd name="connsiteX14" fmla="*/ 26020 w 244791"/>
                    <a:gd name="connsiteY14" fmla="*/ 14415 h 129274"/>
                    <a:gd name="connsiteX15" fmla="*/ 82819 w 244791"/>
                    <a:gd name="connsiteY15" fmla="*/ 95 h 129274"/>
                    <a:gd name="connsiteX16" fmla="*/ 135864 w 244791"/>
                    <a:gd name="connsiteY16" fmla="*/ 18955 h 129274"/>
                    <a:gd name="connsiteX17" fmla="*/ 244791 w 244791"/>
                    <a:gd name="connsiteY17" fmla="*/ 76410 h 129274"/>
                    <a:gd name="connsiteX18" fmla="*/ 148438 w 244791"/>
                    <a:gd name="connsiteY18" fmla="*/ 127097 h 129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791" h="129274">
                      <a:moveTo>
                        <a:pt x="148438" y="127097"/>
                      </a:moveTo>
                      <a:cubicBezTo>
                        <a:pt x="123771" y="133471"/>
                        <a:pt x="98144" y="124434"/>
                        <a:pt x="73433" y="118191"/>
                      </a:cubicBezTo>
                      <a:cubicBezTo>
                        <a:pt x="45928" y="111249"/>
                        <a:pt x="13927" y="105224"/>
                        <a:pt x="0" y="80514"/>
                      </a:cubicBezTo>
                      <a:cubicBezTo>
                        <a:pt x="24143" y="100509"/>
                        <a:pt x="57760" y="103347"/>
                        <a:pt x="89106" y="105311"/>
                      </a:cubicBezTo>
                      <a:cubicBezTo>
                        <a:pt x="98755" y="105923"/>
                        <a:pt x="108359" y="106490"/>
                        <a:pt x="118008" y="107101"/>
                      </a:cubicBezTo>
                      <a:cubicBezTo>
                        <a:pt x="127744" y="107713"/>
                        <a:pt x="138134" y="108149"/>
                        <a:pt x="146517" y="103216"/>
                      </a:cubicBezTo>
                      <a:cubicBezTo>
                        <a:pt x="155816" y="97759"/>
                        <a:pt x="160444" y="86975"/>
                        <a:pt x="163631" y="76672"/>
                      </a:cubicBezTo>
                      <a:cubicBezTo>
                        <a:pt x="166338" y="67984"/>
                        <a:pt x="164548" y="54231"/>
                        <a:pt x="155510" y="55366"/>
                      </a:cubicBezTo>
                      <a:cubicBezTo>
                        <a:pt x="140317" y="64971"/>
                        <a:pt x="121457" y="74838"/>
                        <a:pt x="105347" y="66936"/>
                      </a:cubicBezTo>
                      <a:cubicBezTo>
                        <a:pt x="101243" y="64928"/>
                        <a:pt x="97663" y="61872"/>
                        <a:pt x="93297" y="60606"/>
                      </a:cubicBezTo>
                      <a:cubicBezTo>
                        <a:pt x="85919" y="58510"/>
                        <a:pt x="77319" y="62745"/>
                        <a:pt x="74481" y="69861"/>
                      </a:cubicBezTo>
                      <a:cubicBezTo>
                        <a:pt x="83431" y="47377"/>
                        <a:pt x="124862" y="50651"/>
                        <a:pt x="129446" y="26901"/>
                      </a:cubicBezTo>
                      <a:cubicBezTo>
                        <a:pt x="101592" y="13891"/>
                        <a:pt x="67626" y="3806"/>
                        <a:pt x="41257" y="19698"/>
                      </a:cubicBezTo>
                      <a:cubicBezTo>
                        <a:pt x="30692" y="26072"/>
                        <a:pt x="17594" y="36375"/>
                        <a:pt x="7989" y="28604"/>
                      </a:cubicBezTo>
                      <a:cubicBezTo>
                        <a:pt x="10784" y="21226"/>
                        <a:pt x="18773" y="17471"/>
                        <a:pt x="26020" y="14415"/>
                      </a:cubicBezTo>
                      <a:cubicBezTo>
                        <a:pt x="44182" y="6819"/>
                        <a:pt x="63130" y="-953"/>
                        <a:pt x="82819" y="95"/>
                      </a:cubicBezTo>
                      <a:cubicBezTo>
                        <a:pt x="101723" y="1099"/>
                        <a:pt x="119143" y="10137"/>
                        <a:pt x="135864" y="18955"/>
                      </a:cubicBezTo>
                      <a:cubicBezTo>
                        <a:pt x="172188" y="38121"/>
                        <a:pt x="208468" y="57244"/>
                        <a:pt x="244791" y="76410"/>
                      </a:cubicBezTo>
                      <a:cubicBezTo>
                        <a:pt x="230253" y="68726"/>
                        <a:pt x="166556" y="122382"/>
                        <a:pt x="148438" y="127097"/>
                      </a:cubicBezTo>
                      <a:close/>
                    </a:path>
                  </a:pathLst>
                </a:custGeom>
                <a:solidFill>
                  <a:srgbClr val="183F34">
                    <a:alpha val="50000"/>
                  </a:srgbClr>
                </a:solidFill>
                <a:ln w="4365" cap="flat">
                  <a:noFill/>
                  <a:prstDash val="solid"/>
                  <a:miter/>
                </a:ln>
              </p:spPr>
              <p:txBody>
                <a:bodyPr rtlCol="0" anchor="ctr"/>
                <a:lstStyle/>
                <a:p>
                  <a:endParaRPr lang="th-TH"/>
                </a:p>
              </p:txBody>
            </p:sp>
          </p:grpSp>
          <p:grpSp>
            <p:nvGrpSpPr>
              <p:cNvPr id="354" name="Graphic 2180">
                <a:extLst>
                  <a:ext uri="{FF2B5EF4-FFF2-40B4-BE49-F238E27FC236}">
                    <a16:creationId xmlns:a16="http://schemas.microsoft.com/office/drawing/2014/main" id="{A076D363-EDCE-4599-ABB4-912F085C403F}"/>
                  </a:ext>
                </a:extLst>
              </p:cNvPr>
              <p:cNvGrpSpPr/>
              <p:nvPr/>
            </p:nvGrpSpPr>
            <p:grpSpPr>
              <a:xfrm>
                <a:off x="1565490" y="5231154"/>
                <a:ext cx="1838296" cy="947977"/>
                <a:chOff x="1565490" y="5231154"/>
                <a:chExt cx="1838296" cy="947977"/>
              </a:xfrm>
            </p:grpSpPr>
            <p:pic>
              <p:nvPicPr>
                <p:cNvPr id="355" name="Picture 354">
                  <a:extLst>
                    <a:ext uri="{FF2B5EF4-FFF2-40B4-BE49-F238E27FC236}">
                      <a16:creationId xmlns:a16="http://schemas.microsoft.com/office/drawing/2014/main" id="{757B2CA0-39E7-47EB-8544-28A75097E1F7}"/>
                    </a:ext>
                  </a:extLst>
                </p:cNvPr>
                <p:cNvPicPr>
                  <a:picLocks noChangeAspect="1"/>
                </p:cNvPicPr>
                <p:nvPr/>
              </p:nvPicPr>
              <p:blipFill>
                <a:blip r:embed="rId64"/>
                <a:stretch>
                  <a:fillRect/>
                </a:stretch>
              </p:blipFill>
              <p:spPr>
                <a:xfrm>
                  <a:off x="1997994" y="5565341"/>
                  <a:ext cx="1405792" cy="161535"/>
                </a:xfrm>
                <a:custGeom>
                  <a:avLst/>
                  <a:gdLst>
                    <a:gd name="connsiteX0" fmla="*/ 139 w 1405792"/>
                    <a:gd name="connsiteY0" fmla="*/ 569 h 161535"/>
                    <a:gd name="connsiteX1" fmla="*/ 1405932 w 1405792"/>
                    <a:gd name="connsiteY1" fmla="*/ 569 h 161535"/>
                    <a:gd name="connsiteX2" fmla="*/ 1405932 w 1405792"/>
                    <a:gd name="connsiteY2" fmla="*/ 162104 h 161535"/>
                    <a:gd name="connsiteX3" fmla="*/ 139 w 1405792"/>
                    <a:gd name="connsiteY3" fmla="*/ 162104 h 161535"/>
                  </a:gdLst>
                  <a:ahLst/>
                  <a:cxnLst>
                    <a:cxn ang="0">
                      <a:pos x="connsiteX0" y="connsiteY0"/>
                    </a:cxn>
                    <a:cxn ang="0">
                      <a:pos x="connsiteX1" y="connsiteY1"/>
                    </a:cxn>
                    <a:cxn ang="0">
                      <a:pos x="connsiteX2" y="connsiteY2"/>
                    </a:cxn>
                    <a:cxn ang="0">
                      <a:pos x="connsiteX3" y="connsiteY3"/>
                    </a:cxn>
                  </a:cxnLst>
                  <a:rect l="l" t="t" r="r" b="b"/>
                  <a:pathLst>
                    <a:path w="1405792" h="161535">
                      <a:moveTo>
                        <a:pt x="139" y="569"/>
                      </a:moveTo>
                      <a:lnTo>
                        <a:pt x="1405932" y="569"/>
                      </a:lnTo>
                      <a:lnTo>
                        <a:pt x="1405932" y="162104"/>
                      </a:lnTo>
                      <a:lnTo>
                        <a:pt x="139" y="162104"/>
                      </a:lnTo>
                      <a:close/>
                    </a:path>
                  </a:pathLst>
                </a:custGeom>
              </p:spPr>
            </p:pic>
            <p:grpSp>
              <p:nvGrpSpPr>
                <p:cNvPr id="356" name="Graphic 2180">
                  <a:extLst>
                    <a:ext uri="{FF2B5EF4-FFF2-40B4-BE49-F238E27FC236}">
                      <a16:creationId xmlns:a16="http://schemas.microsoft.com/office/drawing/2014/main" id="{BEBCF9DD-C996-4CC2-9CFB-6CCE63FC928E}"/>
                    </a:ext>
                  </a:extLst>
                </p:cNvPr>
                <p:cNvGrpSpPr/>
                <p:nvPr/>
              </p:nvGrpSpPr>
              <p:grpSpPr>
                <a:xfrm>
                  <a:off x="1565490" y="5526995"/>
                  <a:ext cx="522558" cy="193263"/>
                  <a:chOff x="1565490" y="5526995"/>
                  <a:chExt cx="522558" cy="193263"/>
                </a:xfrm>
              </p:grpSpPr>
              <p:sp>
                <p:nvSpPr>
                  <p:cNvPr id="395" name="Freeform: Shape 394">
                    <a:extLst>
                      <a:ext uri="{FF2B5EF4-FFF2-40B4-BE49-F238E27FC236}">
                        <a16:creationId xmlns:a16="http://schemas.microsoft.com/office/drawing/2014/main" id="{0B678316-02F9-4EA2-8153-C97EE3B2462B}"/>
                      </a:ext>
                    </a:extLst>
                  </p:cNvPr>
                  <p:cNvSpPr/>
                  <p:nvPr/>
                </p:nvSpPr>
                <p:spPr>
                  <a:xfrm>
                    <a:off x="1567327" y="5529418"/>
                    <a:ext cx="449024" cy="190840"/>
                  </a:xfrm>
                  <a:custGeom>
                    <a:avLst/>
                    <a:gdLst>
                      <a:gd name="connsiteX0" fmla="*/ 139881 w 449024"/>
                      <a:gd name="connsiteY0" fmla="*/ 185599 h 190840"/>
                      <a:gd name="connsiteX1" fmla="*/ 0 w 449024"/>
                      <a:gd name="connsiteY1" fmla="*/ 179531 h 190840"/>
                      <a:gd name="connsiteX2" fmla="*/ 75791 w 449024"/>
                      <a:gd name="connsiteY2" fmla="*/ 102081 h 190840"/>
                      <a:gd name="connsiteX3" fmla="*/ 156951 w 449024"/>
                      <a:gd name="connsiteY3" fmla="*/ 53795 h 190840"/>
                      <a:gd name="connsiteX4" fmla="*/ 206721 w 449024"/>
                      <a:gd name="connsiteY4" fmla="*/ 27295 h 190840"/>
                      <a:gd name="connsiteX5" fmla="*/ 243525 w 449024"/>
                      <a:gd name="connsiteY5" fmla="*/ 9744 h 190840"/>
                      <a:gd name="connsiteX6" fmla="*/ 357691 w 449024"/>
                      <a:gd name="connsiteY6" fmla="*/ 11752 h 190840"/>
                      <a:gd name="connsiteX7" fmla="*/ 449024 w 449024"/>
                      <a:gd name="connsiteY7" fmla="*/ 47814 h 190840"/>
                      <a:gd name="connsiteX8" fmla="*/ 412831 w 449024"/>
                      <a:gd name="connsiteY8" fmla="*/ 72481 h 190840"/>
                      <a:gd name="connsiteX9" fmla="*/ 376639 w 449024"/>
                      <a:gd name="connsiteY9" fmla="*/ 89333 h 190840"/>
                      <a:gd name="connsiteX10" fmla="*/ 306960 w 449024"/>
                      <a:gd name="connsiteY10" fmla="*/ 130852 h 190840"/>
                      <a:gd name="connsiteX11" fmla="*/ 139881 w 449024"/>
                      <a:gd name="connsiteY11" fmla="*/ 185599 h 190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9024" h="190840">
                        <a:moveTo>
                          <a:pt x="139881" y="185599"/>
                        </a:moveTo>
                        <a:cubicBezTo>
                          <a:pt x="93341" y="192890"/>
                          <a:pt x="44837" y="194025"/>
                          <a:pt x="0" y="179531"/>
                        </a:cubicBezTo>
                        <a:cubicBezTo>
                          <a:pt x="20781" y="149799"/>
                          <a:pt x="46496" y="123517"/>
                          <a:pt x="75791" y="102081"/>
                        </a:cubicBezTo>
                        <a:cubicBezTo>
                          <a:pt x="101200" y="83483"/>
                          <a:pt x="129141" y="68595"/>
                          <a:pt x="156951" y="53795"/>
                        </a:cubicBezTo>
                        <a:cubicBezTo>
                          <a:pt x="173541" y="44976"/>
                          <a:pt x="190131" y="36157"/>
                          <a:pt x="206721" y="27295"/>
                        </a:cubicBezTo>
                        <a:cubicBezTo>
                          <a:pt x="218727" y="20921"/>
                          <a:pt x="230777" y="14503"/>
                          <a:pt x="243525" y="9744"/>
                        </a:cubicBezTo>
                        <a:cubicBezTo>
                          <a:pt x="280023" y="-3921"/>
                          <a:pt x="321673" y="-3179"/>
                          <a:pt x="357691" y="11752"/>
                        </a:cubicBezTo>
                        <a:cubicBezTo>
                          <a:pt x="388208" y="24413"/>
                          <a:pt x="416019" y="47116"/>
                          <a:pt x="449024" y="47814"/>
                        </a:cubicBezTo>
                        <a:cubicBezTo>
                          <a:pt x="441821" y="47639"/>
                          <a:pt x="420210" y="68333"/>
                          <a:pt x="412831" y="72481"/>
                        </a:cubicBezTo>
                        <a:cubicBezTo>
                          <a:pt x="401131" y="79030"/>
                          <a:pt x="388470" y="83264"/>
                          <a:pt x="376639" y="89333"/>
                        </a:cubicBezTo>
                        <a:cubicBezTo>
                          <a:pt x="352671" y="101688"/>
                          <a:pt x="331060" y="118409"/>
                          <a:pt x="306960" y="130852"/>
                        </a:cubicBezTo>
                        <a:cubicBezTo>
                          <a:pt x="254658" y="157876"/>
                          <a:pt x="198033" y="176518"/>
                          <a:pt x="139881" y="185599"/>
                        </a:cubicBezTo>
                        <a:close/>
                      </a:path>
                    </a:pathLst>
                  </a:custGeom>
                  <a:solidFill>
                    <a:srgbClr val="42504B"/>
                  </a:solidFill>
                  <a:ln w="4365" cap="flat">
                    <a:noFill/>
                    <a:prstDash val="solid"/>
                    <a:miter/>
                  </a:ln>
                </p:spPr>
                <p:txBody>
                  <a:bodyPr rtlCol="0" anchor="ctr"/>
                  <a:lstStyle/>
                  <a:p>
                    <a:endParaRPr lang="th-TH"/>
                  </a:p>
                </p:txBody>
              </p:sp>
              <p:sp>
                <p:nvSpPr>
                  <p:cNvPr id="396" name="Freeform: Shape 395">
                    <a:extLst>
                      <a:ext uri="{FF2B5EF4-FFF2-40B4-BE49-F238E27FC236}">
                        <a16:creationId xmlns:a16="http://schemas.microsoft.com/office/drawing/2014/main" id="{18CF87C9-F06A-4DF6-8D8F-571F1B6F36F0}"/>
                      </a:ext>
                    </a:extLst>
                  </p:cNvPr>
                  <p:cNvSpPr/>
                  <p:nvPr/>
                </p:nvSpPr>
                <p:spPr>
                  <a:xfrm>
                    <a:off x="1565490" y="5547891"/>
                    <a:ext cx="378432" cy="168393"/>
                  </a:xfrm>
                  <a:custGeom>
                    <a:avLst/>
                    <a:gdLst>
                      <a:gd name="connsiteX0" fmla="*/ 99195 w 378432"/>
                      <a:gd name="connsiteY0" fmla="*/ 71733 h 168393"/>
                      <a:gd name="connsiteX1" fmla="*/ 217203 w 378432"/>
                      <a:gd name="connsiteY1" fmla="*/ 12140 h 168393"/>
                      <a:gd name="connsiteX2" fmla="*/ 241826 w 378432"/>
                      <a:gd name="connsiteY2" fmla="*/ 1531 h 168393"/>
                      <a:gd name="connsiteX3" fmla="*/ 288060 w 378432"/>
                      <a:gd name="connsiteY3" fmla="*/ 4936 h 168393"/>
                      <a:gd name="connsiteX4" fmla="*/ 378432 w 378432"/>
                      <a:gd name="connsiteY4" fmla="*/ 25805 h 168393"/>
                      <a:gd name="connsiteX5" fmla="*/ 306615 w 378432"/>
                      <a:gd name="connsiteY5" fmla="*/ 67324 h 168393"/>
                      <a:gd name="connsiteX6" fmla="*/ 285571 w 378432"/>
                      <a:gd name="connsiteY6" fmla="*/ 76055 h 168393"/>
                      <a:gd name="connsiteX7" fmla="*/ 240342 w 378432"/>
                      <a:gd name="connsiteY7" fmla="*/ 61910 h 168393"/>
                      <a:gd name="connsiteX8" fmla="*/ 162281 w 378432"/>
                      <a:gd name="connsiteY8" fmla="*/ 65141 h 168393"/>
                      <a:gd name="connsiteX9" fmla="*/ 156824 w 378432"/>
                      <a:gd name="connsiteY9" fmla="*/ 67498 h 168393"/>
                      <a:gd name="connsiteX10" fmla="*/ 167345 w 378432"/>
                      <a:gd name="connsiteY10" fmla="*/ 97448 h 168393"/>
                      <a:gd name="connsiteX11" fmla="*/ 136610 w 378432"/>
                      <a:gd name="connsiteY11" fmla="*/ 89153 h 168393"/>
                      <a:gd name="connsiteX12" fmla="*/ 78108 w 378432"/>
                      <a:gd name="connsiteY12" fmla="*/ 93737 h 168393"/>
                      <a:gd name="connsiteX13" fmla="*/ 50429 w 378432"/>
                      <a:gd name="connsiteY13" fmla="*/ 145472 h 168393"/>
                      <a:gd name="connsiteX14" fmla="*/ 18296 w 378432"/>
                      <a:gd name="connsiteY14" fmla="*/ 155644 h 168393"/>
                      <a:gd name="connsiteX15" fmla="*/ 61911 w 378432"/>
                      <a:gd name="connsiteY15" fmla="*/ 162979 h 168393"/>
                      <a:gd name="connsiteX16" fmla="*/ 15677 w 378432"/>
                      <a:gd name="connsiteY16" fmla="*/ 139316 h 168393"/>
                      <a:gd name="connsiteX17" fmla="*/ 99195 w 378432"/>
                      <a:gd name="connsiteY17" fmla="*/ 71733 h 16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8432" h="168393">
                        <a:moveTo>
                          <a:pt x="99195" y="71733"/>
                        </a:moveTo>
                        <a:cubicBezTo>
                          <a:pt x="137352" y="49642"/>
                          <a:pt x="178172" y="32615"/>
                          <a:pt x="217203" y="12140"/>
                        </a:cubicBezTo>
                        <a:cubicBezTo>
                          <a:pt x="225149" y="7992"/>
                          <a:pt x="233138" y="3626"/>
                          <a:pt x="241826" y="1531"/>
                        </a:cubicBezTo>
                        <a:cubicBezTo>
                          <a:pt x="256975" y="-2093"/>
                          <a:pt x="272867" y="1400"/>
                          <a:pt x="288060" y="4936"/>
                        </a:cubicBezTo>
                        <a:cubicBezTo>
                          <a:pt x="318184" y="11878"/>
                          <a:pt x="348308" y="18863"/>
                          <a:pt x="378432" y="25805"/>
                        </a:cubicBezTo>
                        <a:cubicBezTo>
                          <a:pt x="354508" y="39644"/>
                          <a:pt x="330583" y="53484"/>
                          <a:pt x="306615" y="67324"/>
                        </a:cubicBezTo>
                        <a:cubicBezTo>
                          <a:pt x="299979" y="71166"/>
                          <a:pt x="293168" y="75051"/>
                          <a:pt x="285571" y="76055"/>
                        </a:cubicBezTo>
                        <a:cubicBezTo>
                          <a:pt x="269724" y="78151"/>
                          <a:pt x="255404" y="67324"/>
                          <a:pt x="240342" y="61910"/>
                        </a:cubicBezTo>
                        <a:cubicBezTo>
                          <a:pt x="215456" y="53004"/>
                          <a:pt x="187995" y="59029"/>
                          <a:pt x="162281" y="65141"/>
                        </a:cubicBezTo>
                        <a:cubicBezTo>
                          <a:pt x="160316" y="65621"/>
                          <a:pt x="158308" y="66101"/>
                          <a:pt x="156824" y="67498"/>
                        </a:cubicBezTo>
                        <a:cubicBezTo>
                          <a:pt x="148354" y="75619"/>
                          <a:pt x="173326" y="87363"/>
                          <a:pt x="167345" y="97448"/>
                        </a:cubicBezTo>
                        <a:cubicBezTo>
                          <a:pt x="156998" y="100984"/>
                          <a:pt x="146564" y="93649"/>
                          <a:pt x="136610" y="89153"/>
                        </a:cubicBezTo>
                        <a:cubicBezTo>
                          <a:pt x="118011" y="80771"/>
                          <a:pt x="95178" y="82560"/>
                          <a:pt x="78108" y="93737"/>
                        </a:cubicBezTo>
                        <a:cubicBezTo>
                          <a:pt x="61038" y="104913"/>
                          <a:pt x="50254" y="125083"/>
                          <a:pt x="50429" y="145472"/>
                        </a:cubicBezTo>
                        <a:cubicBezTo>
                          <a:pt x="35978" y="143420"/>
                          <a:pt x="30870" y="148310"/>
                          <a:pt x="18296" y="155644"/>
                        </a:cubicBezTo>
                        <a:cubicBezTo>
                          <a:pt x="33708" y="166253"/>
                          <a:pt x="43836" y="167825"/>
                          <a:pt x="61911" y="162979"/>
                        </a:cubicBezTo>
                        <a:cubicBezTo>
                          <a:pt x="38816" y="169178"/>
                          <a:pt x="-30863" y="177735"/>
                          <a:pt x="15677" y="139316"/>
                        </a:cubicBezTo>
                        <a:cubicBezTo>
                          <a:pt x="43400" y="116439"/>
                          <a:pt x="68328" y="89633"/>
                          <a:pt x="99195" y="71733"/>
                        </a:cubicBezTo>
                        <a:close/>
                      </a:path>
                    </a:pathLst>
                  </a:custGeom>
                  <a:solidFill>
                    <a:srgbClr val="245D41"/>
                  </a:solidFill>
                  <a:ln w="4365" cap="flat">
                    <a:noFill/>
                    <a:prstDash val="solid"/>
                    <a:miter/>
                  </a:ln>
                </p:spPr>
                <p:txBody>
                  <a:bodyPr rtlCol="0" anchor="ctr"/>
                  <a:lstStyle/>
                  <a:p>
                    <a:endParaRPr lang="th-TH"/>
                  </a:p>
                </p:txBody>
              </p:sp>
              <p:sp>
                <p:nvSpPr>
                  <p:cNvPr id="397" name="Freeform: Shape 396">
                    <a:extLst>
                      <a:ext uri="{FF2B5EF4-FFF2-40B4-BE49-F238E27FC236}">
                        <a16:creationId xmlns:a16="http://schemas.microsoft.com/office/drawing/2014/main" id="{0A0B945C-652B-40DD-812B-C54072937673}"/>
                      </a:ext>
                    </a:extLst>
                  </p:cNvPr>
                  <p:cNvSpPr/>
                  <p:nvPr/>
                </p:nvSpPr>
                <p:spPr>
                  <a:xfrm>
                    <a:off x="1568156" y="5578379"/>
                    <a:ext cx="432041" cy="126929"/>
                  </a:xfrm>
                  <a:custGeom>
                    <a:avLst/>
                    <a:gdLst>
                      <a:gd name="connsiteX0" fmla="*/ 260115 w 432041"/>
                      <a:gd name="connsiteY0" fmla="*/ 48143 h 126929"/>
                      <a:gd name="connsiteX1" fmla="*/ 177558 w 432041"/>
                      <a:gd name="connsiteY1" fmla="*/ 60105 h 126929"/>
                      <a:gd name="connsiteX2" fmla="*/ 135122 w 432041"/>
                      <a:gd name="connsiteY2" fmla="*/ 80144 h 126929"/>
                      <a:gd name="connsiteX3" fmla="*/ 0 w 432041"/>
                      <a:gd name="connsiteY3" fmla="*/ 126073 h 126929"/>
                      <a:gd name="connsiteX4" fmla="*/ 131629 w 432041"/>
                      <a:gd name="connsiteY4" fmla="*/ 85733 h 126929"/>
                      <a:gd name="connsiteX5" fmla="*/ 338569 w 432041"/>
                      <a:gd name="connsiteY5" fmla="*/ 33124 h 126929"/>
                      <a:gd name="connsiteX6" fmla="*/ 432041 w 432041"/>
                      <a:gd name="connsiteY6" fmla="*/ 686 h 126929"/>
                      <a:gd name="connsiteX7" fmla="*/ 260115 w 432041"/>
                      <a:gd name="connsiteY7" fmla="*/ 48143 h 12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041" h="126929">
                        <a:moveTo>
                          <a:pt x="260115" y="48143"/>
                        </a:moveTo>
                        <a:cubicBezTo>
                          <a:pt x="232611" y="52596"/>
                          <a:pt x="204015" y="51330"/>
                          <a:pt x="177558" y="60105"/>
                        </a:cubicBezTo>
                        <a:cubicBezTo>
                          <a:pt x="162670" y="65039"/>
                          <a:pt x="149005" y="72941"/>
                          <a:pt x="135122" y="80144"/>
                        </a:cubicBezTo>
                        <a:cubicBezTo>
                          <a:pt x="92730" y="102105"/>
                          <a:pt x="46976" y="117647"/>
                          <a:pt x="0" y="126073"/>
                        </a:cubicBezTo>
                        <a:cubicBezTo>
                          <a:pt x="46147" y="132272"/>
                          <a:pt x="88539" y="103371"/>
                          <a:pt x="131629" y="85733"/>
                        </a:cubicBezTo>
                        <a:cubicBezTo>
                          <a:pt x="197597" y="58708"/>
                          <a:pt x="271466" y="57224"/>
                          <a:pt x="338569" y="33124"/>
                        </a:cubicBezTo>
                        <a:cubicBezTo>
                          <a:pt x="369828" y="21905"/>
                          <a:pt x="399254" y="7192"/>
                          <a:pt x="432041" y="686"/>
                        </a:cubicBezTo>
                        <a:cubicBezTo>
                          <a:pt x="375591" y="-6080"/>
                          <a:pt x="315299" y="39193"/>
                          <a:pt x="260115" y="48143"/>
                        </a:cubicBezTo>
                        <a:close/>
                      </a:path>
                    </a:pathLst>
                  </a:custGeom>
                  <a:solidFill>
                    <a:srgbClr val="153629"/>
                  </a:solidFill>
                  <a:ln w="4365" cap="flat">
                    <a:noFill/>
                    <a:prstDash val="solid"/>
                    <a:miter/>
                  </a:ln>
                </p:spPr>
                <p:txBody>
                  <a:bodyPr rtlCol="0" anchor="ctr"/>
                  <a:lstStyle/>
                  <a:p>
                    <a:endParaRPr lang="th-TH"/>
                  </a:p>
                </p:txBody>
              </p:sp>
              <p:sp>
                <p:nvSpPr>
                  <p:cNvPr id="398" name="Freeform: Shape 397">
                    <a:extLst>
                      <a:ext uri="{FF2B5EF4-FFF2-40B4-BE49-F238E27FC236}">
                        <a16:creationId xmlns:a16="http://schemas.microsoft.com/office/drawing/2014/main" id="{77316BE7-C759-4FE0-8B43-C14C7230A048}"/>
                      </a:ext>
                    </a:extLst>
                  </p:cNvPr>
                  <p:cNvSpPr/>
                  <p:nvPr/>
                </p:nvSpPr>
                <p:spPr>
                  <a:xfrm>
                    <a:off x="1772695" y="5641016"/>
                    <a:ext cx="40252" cy="41914"/>
                  </a:xfrm>
                  <a:custGeom>
                    <a:avLst/>
                    <a:gdLst>
                      <a:gd name="connsiteX0" fmla="*/ 0 w 40252"/>
                      <a:gd name="connsiteY0" fmla="*/ 0 h 41914"/>
                      <a:gd name="connsiteX1" fmla="*/ 14451 w 40252"/>
                      <a:gd name="connsiteY1" fmla="*/ 41912 h 41914"/>
                      <a:gd name="connsiteX2" fmla="*/ 40253 w 40252"/>
                      <a:gd name="connsiteY2" fmla="*/ 35188 h 41914"/>
                      <a:gd name="connsiteX3" fmla="*/ 35188 w 40252"/>
                      <a:gd name="connsiteY3" fmla="*/ 25322 h 41914"/>
                      <a:gd name="connsiteX4" fmla="*/ 2794 w 40252"/>
                      <a:gd name="connsiteY4" fmla="*/ 2358 h 41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52" h="41914">
                        <a:moveTo>
                          <a:pt x="0" y="0"/>
                        </a:moveTo>
                        <a:cubicBezTo>
                          <a:pt x="16284" y="5283"/>
                          <a:pt x="24012" y="27723"/>
                          <a:pt x="14451" y="41912"/>
                        </a:cubicBezTo>
                        <a:cubicBezTo>
                          <a:pt x="23444" y="41999"/>
                          <a:pt x="32438" y="39642"/>
                          <a:pt x="40253" y="35188"/>
                        </a:cubicBezTo>
                        <a:cubicBezTo>
                          <a:pt x="37022" y="33180"/>
                          <a:pt x="36411" y="28902"/>
                          <a:pt x="35188" y="25322"/>
                        </a:cubicBezTo>
                        <a:cubicBezTo>
                          <a:pt x="30692" y="12355"/>
                          <a:pt x="15892" y="6549"/>
                          <a:pt x="2794" y="2358"/>
                        </a:cubicBezTo>
                      </a:path>
                    </a:pathLst>
                  </a:custGeom>
                  <a:solidFill>
                    <a:srgbClr val="18352B"/>
                  </a:solidFill>
                  <a:ln w="4365" cap="flat">
                    <a:noFill/>
                    <a:prstDash val="solid"/>
                    <a:miter/>
                  </a:ln>
                </p:spPr>
                <p:txBody>
                  <a:bodyPr rtlCol="0" anchor="ctr"/>
                  <a:lstStyle/>
                  <a:p>
                    <a:endParaRPr lang="th-TH"/>
                  </a:p>
                </p:txBody>
              </p:sp>
              <p:sp>
                <p:nvSpPr>
                  <p:cNvPr id="399" name="Freeform: Shape 398">
                    <a:extLst>
                      <a:ext uri="{FF2B5EF4-FFF2-40B4-BE49-F238E27FC236}">
                        <a16:creationId xmlns:a16="http://schemas.microsoft.com/office/drawing/2014/main" id="{EC7E8565-80E3-4866-9325-CFF60B7064CB}"/>
                      </a:ext>
                    </a:extLst>
                  </p:cNvPr>
                  <p:cNvSpPr/>
                  <p:nvPr/>
                </p:nvSpPr>
                <p:spPr>
                  <a:xfrm>
                    <a:off x="1622205" y="5576795"/>
                    <a:ext cx="382139" cy="138502"/>
                  </a:xfrm>
                  <a:custGeom>
                    <a:avLst/>
                    <a:gdLst>
                      <a:gd name="connsiteX0" fmla="*/ 115476 w 382139"/>
                      <a:gd name="connsiteY0" fmla="*/ 122330 h 138502"/>
                      <a:gd name="connsiteX1" fmla="*/ 125168 w 382139"/>
                      <a:gd name="connsiteY1" fmla="*/ 113642 h 138502"/>
                      <a:gd name="connsiteX2" fmla="*/ 118838 w 382139"/>
                      <a:gd name="connsiteY2" fmla="*/ 85788 h 138502"/>
                      <a:gd name="connsiteX3" fmla="*/ 134511 w 382139"/>
                      <a:gd name="connsiteY3" fmla="*/ 111808 h 138502"/>
                      <a:gd name="connsiteX4" fmla="*/ 152673 w 382139"/>
                      <a:gd name="connsiteY4" fmla="*/ 110804 h 138502"/>
                      <a:gd name="connsiteX5" fmla="*/ 150053 w 382139"/>
                      <a:gd name="connsiteY5" fmla="*/ 92817 h 138502"/>
                      <a:gd name="connsiteX6" fmla="*/ 169088 w 382139"/>
                      <a:gd name="connsiteY6" fmla="*/ 103470 h 138502"/>
                      <a:gd name="connsiteX7" fmla="*/ 191834 w 382139"/>
                      <a:gd name="connsiteY7" fmla="*/ 90416 h 138502"/>
                      <a:gd name="connsiteX8" fmla="*/ 191441 w 382139"/>
                      <a:gd name="connsiteY8" fmla="*/ 72079 h 138502"/>
                      <a:gd name="connsiteX9" fmla="*/ 216894 w 382139"/>
                      <a:gd name="connsiteY9" fmla="*/ 82208 h 138502"/>
                      <a:gd name="connsiteX10" fmla="*/ 242783 w 382139"/>
                      <a:gd name="connsiteY10" fmla="*/ 68762 h 138502"/>
                      <a:gd name="connsiteX11" fmla="*/ 229031 w 382139"/>
                      <a:gd name="connsiteY11" fmla="*/ 46671 h 138502"/>
                      <a:gd name="connsiteX12" fmla="*/ 247804 w 382139"/>
                      <a:gd name="connsiteY12" fmla="*/ 47456 h 138502"/>
                      <a:gd name="connsiteX13" fmla="*/ 265922 w 382139"/>
                      <a:gd name="connsiteY13" fmla="*/ 55839 h 138502"/>
                      <a:gd name="connsiteX14" fmla="*/ 277142 w 382139"/>
                      <a:gd name="connsiteY14" fmla="*/ 52914 h 138502"/>
                      <a:gd name="connsiteX15" fmla="*/ 317133 w 382139"/>
                      <a:gd name="connsiteY15" fmla="*/ 21873 h 138502"/>
                      <a:gd name="connsiteX16" fmla="*/ 382140 w 382139"/>
                      <a:gd name="connsiteY16" fmla="*/ 0 h 138502"/>
                      <a:gd name="connsiteX17" fmla="*/ 189869 w 382139"/>
                      <a:gd name="connsiteY17" fmla="*/ 104212 h 138502"/>
                      <a:gd name="connsiteX18" fmla="*/ 136475 w 382139"/>
                      <a:gd name="connsiteY18" fmla="*/ 126128 h 138502"/>
                      <a:gd name="connsiteX19" fmla="*/ 0 w 382139"/>
                      <a:gd name="connsiteY19" fmla="*/ 131585 h 138502"/>
                      <a:gd name="connsiteX20" fmla="*/ 62388 w 382139"/>
                      <a:gd name="connsiteY20" fmla="*/ 112420 h 138502"/>
                      <a:gd name="connsiteX21" fmla="*/ 80811 w 382139"/>
                      <a:gd name="connsiteY21" fmla="*/ 133070 h 138502"/>
                      <a:gd name="connsiteX22" fmla="*/ 115476 w 382139"/>
                      <a:gd name="connsiteY22" fmla="*/ 122330 h 13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2139" h="138502">
                        <a:moveTo>
                          <a:pt x="115476" y="122330"/>
                        </a:moveTo>
                        <a:cubicBezTo>
                          <a:pt x="119536" y="120453"/>
                          <a:pt x="123902" y="117920"/>
                          <a:pt x="125168" y="113642"/>
                        </a:cubicBezTo>
                        <a:cubicBezTo>
                          <a:pt x="127918" y="104037"/>
                          <a:pt x="113337" y="94127"/>
                          <a:pt x="118838" y="85788"/>
                        </a:cubicBezTo>
                        <a:cubicBezTo>
                          <a:pt x="129053" y="88277"/>
                          <a:pt x="127002" y="104430"/>
                          <a:pt x="134511" y="111808"/>
                        </a:cubicBezTo>
                        <a:cubicBezTo>
                          <a:pt x="139357" y="116611"/>
                          <a:pt x="148350" y="116087"/>
                          <a:pt x="152673" y="110804"/>
                        </a:cubicBezTo>
                        <a:cubicBezTo>
                          <a:pt x="156995" y="105522"/>
                          <a:pt x="155685" y="96616"/>
                          <a:pt x="150053" y="92817"/>
                        </a:cubicBezTo>
                        <a:cubicBezTo>
                          <a:pt x="157781" y="89936"/>
                          <a:pt x="167473" y="95349"/>
                          <a:pt x="169088" y="103470"/>
                        </a:cubicBezTo>
                        <a:cubicBezTo>
                          <a:pt x="176685" y="99104"/>
                          <a:pt x="184237" y="94782"/>
                          <a:pt x="191834" y="90416"/>
                        </a:cubicBezTo>
                        <a:cubicBezTo>
                          <a:pt x="188516" y="84959"/>
                          <a:pt x="188385" y="77711"/>
                          <a:pt x="191441" y="72079"/>
                        </a:cubicBezTo>
                        <a:cubicBezTo>
                          <a:pt x="195894" y="80811"/>
                          <a:pt x="207289" y="84085"/>
                          <a:pt x="216894" y="82208"/>
                        </a:cubicBezTo>
                        <a:cubicBezTo>
                          <a:pt x="226498" y="80331"/>
                          <a:pt x="234794" y="74481"/>
                          <a:pt x="242783" y="68762"/>
                        </a:cubicBezTo>
                        <a:cubicBezTo>
                          <a:pt x="238199" y="61383"/>
                          <a:pt x="233615" y="54049"/>
                          <a:pt x="229031" y="46671"/>
                        </a:cubicBezTo>
                        <a:cubicBezTo>
                          <a:pt x="233920" y="42043"/>
                          <a:pt x="241997" y="44007"/>
                          <a:pt x="247804" y="47456"/>
                        </a:cubicBezTo>
                        <a:cubicBezTo>
                          <a:pt x="253610" y="50862"/>
                          <a:pt x="259198" y="55577"/>
                          <a:pt x="265922" y="55839"/>
                        </a:cubicBezTo>
                        <a:cubicBezTo>
                          <a:pt x="269807" y="55970"/>
                          <a:pt x="273606" y="54529"/>
                          <a:pt x="277142" y="52914"/>
                        </a:cubicBezTo>
                        <a:cubicBezTo>
                          <a:pt x="292684" y="45928"/>
                          <a:pt x="306480" y="35188"/>
                          <a:pt x="317133" y="21873"/>
                        </a:cubicBezTo>
                        <a:cubicBezTo>
                          <a:pt x="339966" y="18947"/>
                          <a:pt x="362188" y="11482"/>
                          <a:pt x="382140" y="0"/>
                        </a:cubicBezTo>
                        <a:cubicBezTo>
                          <a:pt x="319054" y="36542"/>
                          <a:pt x="255837" y="73127"/>
                          <a:pt x="189869" y="104212"/>
                        </a:cubicBezTo>
                        <a:cubicBezTo>
                          <a:pt x="172450" y="112420"/>
                          <a:pt x="154812" y="120234"/>
                          <a:pt x="136475" y="126128"/>
                        </a:cubicBezTo>
                        <a:cubicBezTo>
                          <a:pt x="92555" y="140186"/>
                          <a:pt x="44750" y="142631"/>
                          <a:pt x="0" y="131585"/>
                        </a:cubicBezTo>
                        <a:cubicBezTo>
                          <a:pt x="21785" y="140492"/>
                          <a:pt x="49334" y="132022"/>
                          <a:pt x="62388" y="112420"/>
                        </a:cubicBezTo>
                        <a:cubicBezTo>
                          <a:pt x="65706" y="129446"/>
                          <a:pt x="63697" y="132939"/>
                          <a:pt x="80811" y="133070"/>
                        </a:cubicBezTo>
                        <a:cubicBezTo>
                          <a:pt x="86967" y="133114"/>
                          <a:pt x="112245" y="127787"/>
                          <a:pt x="115476" y="122330"/>
                        </a:cubicBezTo>
                        <a:close/>
                      </a:path>
                    </a:pathLst>
                  </a:custGeom>
                  <a:solidFill>
                    <a:srgbClr val="163A2E"/>
                  </a:solidFill>
                  <a:ln w="4365" cap="flat">
                    <a:noFill/>
                    <a:prstDash val="solid"/>
                    <a:miter/>
                  </a:ln>
                </p:spPr>
                <p:txBody>
                  <a:bodyPr rtlCol="0" anchor="ctr"/>
                  <a:lstStyle/>
                  <a:p>
                    <a:endParaRPr lang="th-TH"/>
                  </a:p>
                </p:txBody>
              </p:sp>
              <p:sp>
                <p:nvSpPr>
                  <p:cNvPr id="400" name="Freeform: Shape 399">
                    <a:extLst>
                      <a:ext uri="{FF2B5EF4-FFF2-40B4-BE49-F238E27FC236}">
                        <a16:creationId xmlns:a16="http://schemas.microsoft.com/office/drawing/2014/main" id="{C15F7965-26D7-44D1-9C9C-07AFE90C31DC}"/>
                      </a:ext>
                    </a:extLst>
                  </p:cNvPr>
                  <p:cNvSpPr/>
                  <p:nvPr/>
                </p:nvSpPr>
                <p:spPr>
                  <a:xfrm>
                    <a:off x="1725107" y="5539871"/>
                    <a:ext cx="227022" cy="90012"/>
                  </a:xfrm>
                  <a:custGeom>
                    <a:avLst/>
                    <a:gdLst>
                      <a:gd name="connsiteX0" fmla="*/ 77973 w 227022"/>
                      <a:gd name="connsiteY0" fmla="*/ 29066 h 90012"/>
                      <a:gd name="connsiteX1" fmla="*/ 111547 w 227022"/>
                      <a:gd name="connsiteY1" fmla="*/ 47228 h 90012"/>
                      <a:gd name="connsiteX2" fmla="*/ 108490 w 227022"/>
                      <a:gd name="connsiteY2" fmla="*/ 34043 h 90012"/>
                      <a:gd name="connsiteX3" fmla="*/ 100195 w 227022"/>
                      <a:gd name="connsiteY3" fmla="*/ 22168 h 90012"/>
                      <a:gd name="connsiteX4" fmla="*/ 111983 w 227022"/>
                      <a:gd name="connsiteY4" fmla="*/ 13174 h 90012"/>
                      <a:gd name="connsiteX5" fmla="*/ 117484 w 227022"/>
                      <a:gd name="connsiteY5" fmla="*/ 17235 h 90012"/>
                      <a:gd name="connsiteX6" fmla="*/ 147084 w 227022"/>
                      <a:gd name="connsiteY6" fmla="*/ 45787 h 90012"/>
                      <a:gd name="connsiteX7" fmla="*/ 163020 w 227022"/>
                      <a:gd name="connsiteY7" fmla="*/ 60543 h 90012"/>
                      <a:gd name="connsiteX8" fmla="*/ 133812 w 227022"/>
                      <a:gd name="connsiteY8" fmla="*/ 18326 h 90012"/>
                      <a:gd name="connsiteX9" fmla="*/ 131891 w 227022"/>
                      <a:gd name="connsiteY9" fmla="*/ 5752 h 90012"/>
                      <a:gd name="connsiteX10" fmla="*/ 144116 w 227022"/>
                      <a:gd name="connsiteY10" fmla="*/ 6888 h 90012"/>
                      <a:gd name="connsiteX11" fmla="*/ 227022 w 227022"/>
                      <a:gd name="connsiteY11" fmla="*/ 40723 h 90012"/>
                      <a:gd name="connsiteX12" fmla="*/ 148132 w 227022"/>
                      <a:gd name="connsiteY12" fmla="*/ 601 h 90012"/>
                      <a:gd name="connsiteX13" fmla="*/ 128835 w 227022"/>
                      <a:gd name="connsiteY13" fmla="*/ 208 h 90012"/>
                      <a:gd name="connsiteX14" fmla="*/ 0 w 227022"/>
                      <a:gd name="connsiteY14" fmla="*/ 53820 h 90012"/>
                      <a:gd name="connsiteX15" fmla="*/ 61471 w 227022"/>
                      <a:gd name="connsiteY15" fmla="*/ 90013 h 90012"/>
                      <a:gd name="connsiteX16" fmla="*/ 25977 w 227022"/>
                      <a:gd name="connsiteY16" fmla="*/ 60849 h 90012"/>
                      <a:gd name="connsiteX17" fmla="*/ 20432 w 227022"/>
                      <a:gd name="connsiteY17" fmla="*/ 54606 h 90012"/>
                      <a:gd name="connsiteX18" fmla="*/ 77973 w 227022"/>
                      <a:gd name="connsiteY18" fmla="*/ 29066 h 9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7022" h="90012">
                        <a:moveTo>
                          <a:pt x="77973" y="29066"/>
                        </a:moveTo>
                        <a:cubicBezTo>
                          <a:pt x="89936" y="33432"/>
                          <a:pt x="100326" y="41159"/>
                          <a:pt x="111547" y="47228"/>
                        </a:cubicBezTo>
                        <a:cubicBezTo>
                          <a:pt x="114603" y="43342"/>
                          <a:pt x="111896" y="37623"/>
                          <a:pt x="108490" y="34043"/>
                        </a:cubicBezTo>
                        <a:cubicBezTo>
                          <a:pt x="105085" y="30463"/>
                          <a:pt x="100719" y="27058"/>
                          <a:pt x="100195" y="22168"/>
                        </a:cubicBezTo>
                        <a:cubicBezTo>
                          <a:pt x="99584" y="16274"/>
                          <a:pt x="106439" y="11035"/>
                          <a:pt x="111983" y="13174"/>
                        </a:cubicBezTo>
                        <a:cubicBezTo>
                          <a:pt x="114122" y="14004"/>
                          <a:pt x="115825" y="15663"/>
                          <a:pt x="117484" y="17235"/>
                        </a:cubicBezTo>
                        <a:cubicBezTo>
                          <a:pt x="127351" y="26752"/>
                          <a:pt x="137218" y="36269"/>
                          <a:pt x="147084" y="45787"/>
                        </a:cubicBezTo>
                        <a:cubicBezTo>
                          <a:pt x="152280" y="50808"/>
                          <a:pt x="157519" y="55872"/>
                          <a:pt x="163020" y="60543"/>
                        </a:cubicBezTo>
                        <a:cubicBezTo>
                          <a:pt x="153284" y="46486"/>
                          <a:pt x="143548" y="32384"/>
                          <a:pt x="133812" y="18326"/>
                        </a:cubicBezTo>
                        <a:cubicBezTo>
                          <a:pt x="131193" y="14528"/>
                          <a:pt x="128661" y="9027"/>
                          <a:pt x="131891" y="5752"/>
                        </a:cubicBezTo>
                        <a:cubicBezTo>
                          <a:pt x="134991" y="2609"/>
                          <a:pt x="140274" y="4705"/>
                          <a:pt x="144116" y="6888"/>
                        </a:cubicBezTo>
                        <a:cubicBezTo>
                          <a:pt x="170136" y="21644"/>
                          <a:pt x="198077" y="33082"/>
                          <a:pt x="227022" y="40723"/>
                        </a:cubicBezTo>
                        <a:cubicBezTo>
                          <a:pt x="203185" y="22692"/>
                          <a:pt x="177820" y="4006"/>
                          <a:pt x="148132" y="601"/>
                        </a:cubicBezTo>
                        <a:cubicBezTo>
                          <a:pt x="141714" y="-142"/>
                          <a:pt x="135253" y="-98"/>
                          <a:pt x="128835" y="208"/>
                        </a:cubicBezTo>
                        <a:cubicBezTo>
                          <a:pt x="81422" y="2522"/>
                          <a:pt x="35057" y="21819"/>
                          <a:pt x="0" y="53820"/>
                        </a:cubicBezTo>
                        <a:cubicBezTo>
                          <a:pt x="20476" y="65870"/>
                          <a:pt x="40995" y="77963"/>
                          <a:pt x="61471" y="90013"/>
                        </a:cubicBezTo>
                        <a:cubicBezTo>
                          <a:pt x="49639" y="80277"/>
                          <a:pt x="37808" y="70585"/>
                          <a:pt x="25977" y="60849"/>
                        </a:cubicBezTo>
                        <a:cubicBezTo>
                          <a:pt x="23794" y="59059"/>
                          <a:pt x="21567" y="57182"/>
                          <a:pt x="20432" y="54606"/>
                        </a:cubicBezTo>
                        <a:cubicBezTo>
                          <a:pt x="10565" y="31947"/>
                          <a:pt x="66622" y="24918"/>
                          <a:pt x="77973" y="29066"/>
                        </a:cubicBezTo>
                        <a:close/>
                      </a:path>
                    </a:pathLst>
                  </a:custGeom>
                  <a:solidFill>
                    <a:srgbClr val="163A2E"/>
                  </a:solidFill>
                  <a:ln w="4365" cap="flat">
                    <a:noFill/>
                    <a:prstDash val="solid"/>
                    <a:miter/>
                  </a:ln>
                </p:spPr>
                <p:txBody>
                  <a:bodyPr rtlCol="0" anchor="ctr"/>
                  <a:lstStyle/>
                  <a:p>
                    <a:endParaRPr lang="th-TH"/>
                  </a:p>
                </p:txBody>
              </p:sp>
              <p:sp>
                <p:nvSpPr>
                  <p:cNvPr id="401" name="Freeform: Shape 400">
                    <a:extLst>
                      <a:ext uri="{FF2B5EF4-FFF2-40B4-BE49-F238E27FC236}">
                        <a16:creationId xmlns:a16="http://schemas.microsoft.com/office/drawing/2014/main" id="{70A13327-1EDE-4706-8752-2C2B4125E0E7}"/>
                      </a:ext>
                    </a:extLst>
                  </p:cNvPr>
                  <p:cNvSpPr/>
                  <p:nvPr/>
                </p:nvSpPr>
                <p:spPr>
                  <a:xfrm>
                    <a:off x="1570121" y="5645862"/>
                    <a:ext cx="61034" cy="60248"/>
                  </a:xfrm>
                  <a:custGeom>
                    <a:avLst/>
                    <a:gdLst>
                      <a:gd name="connsiteX0" fmla="*/ 33660 w 61034"/>
                      <a:gd name="connsiteY0" fmla="*/ 28945 h 60248"/>
                      <a:gd name="connsiteX1" fmla="*/ 0 w 61034"/>
                      <a:gd name="connsiteY1" fmla="*/ 60248 h 60248"/>
                      <a:gd name="connsiteX2" fmla="*/ 27417 w 61034"/>
                      <a:gd name="connsiteY2" fmla="*/ 27723 h 60248"/>
                      <a:gd name="connsiteX3" fmla="*/ 61034 w 61034"/>
                      <a:gd name="connsiteY3" fmla="*/ 0 h 60248"/>
                      <a:gd name="connsiteX4" fmla="*/ 33660 w 61034"/>
                      <a:gd name="connsiteY4" fmla="*/ 28945 h 60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34" h="60248">
                        <a:moveTo>
                          <a:pt x="33660" y="28945"/>
                        </a:moveTo>
                        <a:cubicBezTo>
                          <a:pt x="22615" y="39816"/>
                          <a:pt x="14495" y="54747"/>
                          <a:pt x="0" y="60248"/>
                        </a:cubicBezTo>
                        <a:cubicBezTo>
                          <a:pt x="7946" y="57236"/>
                          <a:pt x="20825" y="34316"/>
                          <a:pt x="27417" y="27723"/>
                        </a:cubicBezTo>
                        <a:cubicBezTo>
                          <a:pt x="37459" y="17638"/>
                          <a:pt x="48635" y="6854"/>
                          <a:pt x="61034" y="0"/>
                        </a:cubicBezTo>
                        <a:cubicBezTo>
                          <a:pt x="60467" y="11701"/>
                          <a:pt x="41694" y="21043"/>
                          <a:pt x="33660" y="28945"/>
                        </a:cubicBezTo>
                        <a:close/>
                      </a:path>
                    </a:pathLst>
                  </a:custGeom>
                  <a:solidFill>
                    <a:srgbClr val="929292"/>
                  </a:solidFill>
                  <a:ln w="4365" cap="flat">
                    <a:noFill/>
                    <a:prstDash val="solid"/>
                    <a:miter/>
                  </a:ln>
                </p:spPr>
                <p:txBody>
                  <a:bodyPr rtlCol="0" anchor="ctr"/>
                  <a:lstStyle/>
                  <a:p>
                    <a:endParaRPr lang="th-TH"/>
                  </a:p>
                </p:txBody>
              </p:sp>
              <p:sp>
                <p:nvSpPr>
                  <p:cNvPr id="402" name="Freeform: Shape 401">
                    <a:extLst>
                      <a:ext uri="{FF2B5EF4-FFF2-40B4-BE49-F238E27FC236}">
                        <a16:creationId xmlns:a16="http://schemas.microsoft.com/office/drawing/2014/main" id="{862AF691-611E-4071-AB48-9FCD3AA86881}"/>
                      </a:ext>
                    </a:extLst>
                  </p:cNvPr>
                  <p:cNvSpPr/>
                  <p:nvPr/>
                </p:nvSpPr>
                <p:spPr>
                  <a:xfrm>
                    <a:off x="1689177" y="5526995"/>
                    <a:ext cx="308750" cy="85080"/>
                  </a:xfrm>
                  <a:custGeom>
                    <a:avLst/>
                    <a:gdLst>
                      <a:gd name="connsiteX0" fmla="*/ 51517 w 308750"/>
                      <a:gd name="connsiteY0" fmla="*/ 56873 h 85080"/>
                      <a:gd name="connsiteX1" fmla="*/ 112158 w 308750"/>
                      <a:gd name="connsiteY1" fmla="*/ 32468 h 85080"/>
                      <a:gd name="connsiteX2" fmla="*/ 188734 w 308750"/>
                      <a:gd name="connsiteY2" fmla="*/ 14874 h 85080"/>
                      <a:gd name="connsiteX3" fmla="*/ 220648 w 308750"/>
                      <a:gd name="connsiteY3" fmla="*/ 22907 h 85080"/>
                      <a:gd name="connsiteX4" fmla="*/ 308750 w 308750"/>
                      <a:gd name="connsiteY4" fmla="*/ 49975 h 85080"/>
                      <a:gd name="connsiteX5" fmla="*/ 190219 w 308750"/>
                      <a:gd name="connsiteY5" fmla="*/ 117 h 85080"/>
                      <a:gd name="connsiteX6" fmla="*/ 42174 w 308750"/>
                      <a:gd name="connsiteY6" fmla="*/ 56524 h 85080"/>
                      <a:gd name="connsiteX7" fmla="*/ 0 w 308750"/>
                      <a:gd name="connsiteY7" fmla="*/ 84945 h 85080"/>
                      <a:gd name="connsiteX8" fmla="*/ 51517 w 308750"/>
                      <a:gd name="connsiteY8" fmla="*/ 56873 h 85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750" h="85080">
                        <a:moveTo>
                          <a:pt x="51517" y="56873"/>
                        </a:moveTo>
                        <a:cubicBezTo>
                          <a:pt x="68587" y="41767"/>
                          <a:pt x="90241" y="26225"/>
                          <a:pt x="112158" y="32468"/>
                        </a:cubicBezTo>
                        <a:cubicBezTo>
                          <a:pt x="134336" y="17406"/>
                          <a:pt x="162234" y="10988"/>
                          <a:pt x="188734" y="14874"/>
                        </a:cubicBezTo>
                        <a:cubicBezTo>
                          <a:pt x="199605" y="16489"/>
                          <a:pt x="210127" y="19720"/>
                          <a:pt x="220648" y="22907"/>
                        </a:cubicBezTo>
                        <a:cubicBezTo>
                          <a:pt x="250030" y="31944"/>
                          <a:pt x="279369" y="40938"/>
                          <a:pt x="308750" y="49975"/>
                        </a:cubicBezTo>
                        <a:cubicBezTo>
                          <a:pt x="273300" y="24740"/>
                          <a:pt x="233658" y="1907"/>
                          <a:pt x="190219" y="117"/>
                        </a:cubicBezTo>
                        <a:cubicBezTo>
                          <a:pt x="136563" y="-2109"/>
                          <a:pt x="87491" y="27753"/>
                          <a:pt x="42174" y="56524"/>
                        </a:cubicBezTo>
                        <a:cubicBezTo>
                          <a:pt x="28902" y="64950"/>
                          <a:pt x="10085" y="73201"/>
                          <a:pt x="0" y="84945"/>
                        </a:cubicBezTo>
                        <a:cubicBezTo>
                          <a:pt x="19079" y="86822"/>
                          <a:pt x="38157" y="68835"/>
                          <a:pt x="51517" y="56873"/>
                        </a:cubicBezTo>
                        <a:close/>
                      </a:path>
                    </a:pathLst>
                  </a:custGeom>
                  <a:solidFill>
                    <a:srgbClr val="296347"/>
                  </a:solidFill>
                  <a:ln w="4365" cap="flat">
                    <a:noFill/>
                    <a:prstDash val="solid"/>
                    <a:miter/>
                  </a:ln>
                </p:spPr>
                <p:txBody>
                  <a:bodyPr rtlCol="0" anchor="ctr"/>
                  <a:lstStyle/>
                  <a:p>
                    <a:endParaRPr lang="th-TH"/>
                  </a:p>
                </p:txBody>
              </p:sp>
              <p:sp>
                <p:nvSpPr>
                  <p:cNvPr id="403" name="Freeform: Shape 402">
                    <a:extLst>
                      <a:ext uri="{FF2B5EF4-FFF2-40B4-BE49-F238E27FC236}">
                        <a16:creationId xmlns:a16="http://schemas.microsoft.com/office/drawing/2014/main" id="{2F1B9278-C12B-459B-ACC5-6275464093EC}"/>
                      </a:ext>
                    </a:extLst>
                  </p:cNvPr>
                  <p:cNvSpPr/>
                  <p:nvPr/>
                </p:nvSpPr>
                <p:spPr>
                  <a:xfrm>
                    <a:off x="1998407" y="5573480"/>
                    <a:ext cx="89640" cy="16631"/>
                  </a:xfrm>
                  <a:custGeom>
                    <a:avLst/>
                    <a:gdLst>
                      <a:gd name="connsiteX0" fmla="*/ 83562 w 89640"/>
                      <a:gd name="connsiteY0" fmla="*/ 3534 h 16631"/>
                      <a:gd name="connsiteX1" fmla="*/ 89150 w 89640"/>
                      <a:gd name="connsiteY1" fmla="*/ 9428 h 16631"/>
                      <a:gd name="connsiteX2" fmla="*/ 87142 w 89640"/>
                      <a:gd name="connsiteY2" fmla="*/ 16631 h 16631"/>
                      <a:gd name="connsiteX3" fmla="*/ 62955 w 89640"/>
                      <a:gd name="connsiteY3" fmla="*/ 15583 h 16631"/>
                      <a:gd name="connsiteX4" fmla="*/ 0 w 89640"/>
                      <a:gd name="connsiteY4" fmla="*/ 4145 h 16631"/>
                      <a:gd name="connsiteX5" fmla="*/ 83562 w 89640"/>
                      <a:gd name="connsiteY5" fmla="*/ 3534 h 16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40" h="16631">
                        <a:moveTo>
                          <a:pt x="83562" y="3534"/>
                        </a:moveTo>
                        <a:cubicBezTo>
                          <a:pt x="86312" y="3839"/>
                          <a:pt x="88102" y="6895"/>
                          <a:pt x="89150" y="9428"/>
                        </a:cubicBezTo>
                        <a:cubicBezTo>
                          <a:pt x="90198" y="11960"/>
                          <a:pt x="89587" y="15409"/>
                          <a:pt x="87142" y="16631"/>
                        </a:cubicBezTo>
                        <a:cubicBezTo>
                          <a:pt x="88320" y="9995"/>
                          <a:pt x="69198" y="18159"/>
                          <a:pt x="62955" y="15583"/>
                        </a:cubicBezTo>
                        <a:cubicBezTo>
                          <a:pt x="41912" y="6939"/>
                          <a:pt x="19472" y="10694"/>
                          <a:pt x="0" y="4145"/>
                        </a:cubicBezTo>
                        <a:cubicBezTo>
                          <a:pt x="23968" y="-2928"/>
                          <a:pt x="54966" y="565"/>
                          <a:pt x="83562" y="3534"/>
                        </a:cubicBezTo>
                        <a:close/>
                      </a:path>
                    </a:pathLst>
                  </a:custGeom>
                  <a:solidFill>
                    <a:srgbClr val="296347"/>
                  </a:solidFill>
                  <a:ln w="4365" cap="flat">
                    <a:noFill/>
                    <a:prstDash val="solid"/>
                    <a:miter/>
                  </a:ln>
                </p:spPr>
                <p:txBody>
                  <a:bodyPr rtlCol="0" anchor="ctr"/>
                  <a:lstStyle/>
                  <a:p>
                    <a:endParaRPr lang="th-TH"/>
                  </a:p>
                </p:txBody>
              </p:sp>
              <p:sp>
                <p:nvSpPr>
                  <p:cNvPr id="404" name="Freeform: Shape 403">
                    <a:extLst>
                      <a:ext uri="{FF2B5EF4-FFF2-40B4-BE49-F238E27FC236}">
                        <a16:creationId xmlns:a16="http://schemas.microsoft.com/office/drawing/2014/main" id="{A540C431-687A-4F1E-9696-77961C13FE93}"/>
                      </a:ext>
                    </a:extLst>
                  </p:cNvPr>
                  <p:cNvSpPr/>
                  <p:nvPr/>
                </p:nvSpPr>
                <p:spPr>
                  <a:xfrm>
                    <a:off x="1987056" y="5573693"/>
                    <a:ext cx="98633" cy="14569"/>
                  </a:xfrm>
                  <a:custGeom>
                    <a:avLst/>
                    <a:gdLst>
                      <a:gd name="connsiteX0" fmla="*/ 32001 w 98633"/>
                      <a:gd name="connsiteY0" fmla="*/ 6333 h 14569"/>
                      <a:gd name="connsiteX1" fmla="*/ 93516 w 98633"/>
                      <a:gd name="connsiteY1" fmla="*/ 3583 h 14569"/>
                      <a:gd name="connsiteX2" fmla="*/ 98318 w 98633"/>
                      <a:gd name="connsiteY2" fmla="*/ 8429 h 14569"/>
                      <a:gd name="connsiteX3" fmla="*/ 96092 w 98633"/>
                      <a:gd name="connsiteY3" fmla="*/ 14148 h 14569"/>
                      <a:gd name="connsiteX4" fmla="*/ 62999 w 98633"/>
                      <a:gd name="connsiteY4" fmla="*/ 13100 h 14569"/>
                      <a:gd name="connsiteX5" fmla="*/ 56363 w 98633"/>
                      <a:gd name="connsiteY5" fmla="*/ 9782 h 14569"/>
                      <a:gd name="connsiteX6" fmla="*/ 41781 w 98633"/>
                      <a:gd name="connsiteY6" fmla="*/ 11223 h 14569"/>
                      <a:gd name="connsiteX7" fmla="*/ 27155 w 98633"/>
                      <a:gd name="connsiteY7" fmla="*/ 9258 h 14569"/>
                      <a:gd name="connsiteX8" fmla="*/ 0 w 98633"/>
                      <a:gd name="connsiteY8" fmla="*/ 10437 h 14569"/>
                      <a:gd name="connsiteX9" fmla="*/ 32001 w 98633"/>
                      <a:gd name="connsiteY9" fmla="*/ 6333 h 14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633" h="14569">
                        <a:moveTo>
                          <a:pt x="32001" y="6333"/>
                        </a:moveTo>
                        <a:cubicBezTo>
                          <a:pt x="49159" y="5548"/>
                          <a:pt x="78934" y="-5542"/>
                          <a:pt x="93516" y="3583"/>
                        </a:cubicBezTo>
                        <a:cubicBezTo>
                          <a:pt x="95480" y="4805"/>
                          <a:pt x="97489" y="6290"/>
                          <a:pt x="98318" y="8429"/>
                        </a:cubicBezTo>
                        <a:cubicBezTo>
                          <a:pt x="99148" y="10568"/>
                          <a:pt x="98318" y="13537"/>
                          <a:pt x="96092" y="14148"/>
                        </a:cubicBezTo>
                        <a:cubicBezTo>
                          <a:pt x="88975" y="9520"/>
                          <a:pt x="70115" y="17728"/>
                          <a:pt x="62999" y="13100"/>
                        </a:cubicBezTo>
                        <a:cubicBezTo>
                          <a:pt x="60903" y="11747"/>
                          <a:pt x="58764" y="10350"/>
                          <a:pt x="56363" y="9782"/>
                        </a:cubicBezTo>
                        <a:cubicBezTo>
                          <a:pt x="51560" y="8647"/>
                          <a:pt x="46671" y="10830"/>
                          <a:pt x="41781" y="11223"/>
                        </a:cubicBezTo>
                        <a:cubicBezTo>
                          <a:pt x="36847" y="11616"/>
                          <a:pt x="32001" y="10132"/>
                          <a:pt x="27155" y="9258"/>
                        </a:cubicBezTo>
                        <a:cubicBezTo>
                          <a:pt x="18162" y="7643"/>
                          <a:pt x="8863" y="8211"/>
                          <a:pt x="0" y="10437"/>
                        </a:cubicBezTo>
                        <a:cubicBezTo>
                          <a:pt x="10522" y="8211"/>
                          <a:pt x="21218" y="6813"/>
                          <a:pt x="32001" y="6333"/>
                        </a:cubicBezTo>
                        <a:close/>
                      </a:path>
                    </a:pathLst>
                  </a:custGeom>
                  <a:solidFill>
                    <a:srgbClr val="142D28"/>
                  </a:solidFill>
                  <a:ln w="4365" cap="flat">
                    <a:noFill/>
                    <a:prstDash val="solid"/>
                    <a:miter/>
                  </a:ln>
                </p:spPr>
                <p:txBody>
                  <a:bodyPr rtlCol="0" anchor="ctr"/>
                  <a:lstStyle/>
                  <a:p>
                    <a:endParaRPr lang="th-TH"/>
                  </a:p>
                </p:txBody>
              </p:sp>
            </p:grpSp>
            <p:grpSp>
              <p:nvGrpSpPr>
                <p:cNvPr id="357" name="Graphic 2180">
                  <a:extLst>
                    <a:ext uri="{FF2B5EF4-FFF2-40B4-BE49-F238E27FC236}">
                      <a16:creationId xmlns:a16="http://schemas.microsoft.com/office/drawing/2014/main" id="{099DF06A-29E3-4D2D-A521-93DA9A14E019}"/>
                    </a:ext>
                  </a:extLst>
                </p:cNvPr>
                <p:cNvGrpSpPr/>
                <p:nvPr/>
              </p:nvGrpSpPr>
              <p:grpSpPr>
                <a:xfrm>
                  <a:off x="1809960" y="5231154"/>
                  <a:ext cx="275195" cy="386311"/>
                  <a:chOff x="1809960" y="5231154"/>
                  <a:chExt cx="275195" cy="386311"/>
                </a:xfrm>
              </p:grpSpPr>
              <p:sp>
                <p:nvSpPr>
                  <p:cNvPr id="390" name="Freeform: Shape 389">
                    <a:extLst>
                      <a:ext uri="{FF2B5EF4-FFF2-40B4-BE49-F238E27FC236}">
                        <a16:creationId xmlns:a16="http://schemas.microsoft.com/office/drawing/2014/main" id="{7262CDCB-072E-42A7-AAD9-72E90B25909A}"/>
                      </a:ext>
                    </a:extLst>
                  </p:cNvPr>
                  <p:cNvSpPr/>
                  <p:nvPr/>
                </p:nvSpPr>
                <p:spPr>
                  <a:xfrm>
                    <a:off x="1809960" y="5238139"/>
                    <a:ext cx="81478" cy="270991"/>
                  </a:xfrm>
                  <a:custGeom>
                    <a:avLst/>
                    <a:gdLst>
                      <a:gd name="connsiteX0" fmla="*/ 16565 w 81478"/>
                      <a:gd name="connsiteY0" fmla="*/ 224534 h 270991"/>
                      <a:gd name="connsiteX1" fmla="*/ 5782 w 81478"/>
                      <a:gd name="connsiteY1" fmla="*/ 187293 h 270991"/>
                      <a:gd name="connsiteX2" fmla="*/ 2813 w 81478"/>
                      <a:gd name="connsiteY2" fmla="*/ 115825 h 270991"/>
                      <a:gd name="connsiteX3" fmla="*/ 22503 w 81478"/>
                      <a:gd name="connsiteY3" fmla="*/ 64134 h 270991"/>
                      <a:gd name="connsiteX4" fmla="*/ 30972 w 81478"/>
                      <a:gd name="connsiteY4" fmla="*/ 26588 h 270991"/>
                      <a:gd name="connsiteX5" fmla="*/ 56469 w 81478"/>
                      <a:gd name="connsiteY5" fmla="*/ 0 h 270991"/>
                      <a:gd name="connsiteX6" fmla="*/ 80961 w 81478"/>
                      <a:gd name="connsiteY6" fmla="*/ 180963 h 270991"/>
                      <a:gd name="connsiteX7" fmla="*/ 75809 w 81478"/>
                      <a:gd name="connsiteY7" fmla="*/ 109757 h 270991"/>
                      <a:gd name="connsiteX8" fmla="*/ 47606 w 81478"/>
                      <a:gd name="connsiteY8" fmla="*/ 73695 h 270991"/>
                      <a:gd name="connsiteX9" fmla="*/ 22022 w 81478"/>
                      <a:gd name="connsiteY9" fmla="*/ 88320 h 270991"/>
                      <a:gd name="connsiteX10" fmla="*/ 10235 w 81478"/>
                      <a:gd name="connsiteY10" fmla="*/ 157344 h 270991"/>
                      <a:gd name="connsiteX11" fmla="*/ 28615 w 81478"/>
                      <a:gd name="connsiteY11" fmla="*/ 221914 h 270991"/>
                      <a:gd name="connsiteX12" fmla="*/ 81048 w 81478"/>
                      <a:gd name="connsiteY12" fmla="*/ 269371 h 270991"/>
                      <a:gd name="connsiteX13" fmla="*/ 16565 w 81478"/>
                      <a:gd name="connsiteY13" fmla="*/ 224534 h 27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478" h="270991">
                        <a:moveTo>
                          <a:pt x="16565" y="224534"/>
                        </a:moveTo>
                        <a:cubicBezTo>
                          <a:pt x="10628" y="213008"/>
                          <a:pt x="8183" y="200042"/>
                          <a:pt x="5782" y="187293"/>
                        </a:cubicBezTo>
                        <a:cubicBezTo>
                          <a:pt x="1372" y="163674"/>
                          <a:pt x="-3037" y="139139"/>
                          <a:pt x="2813" y="115825"/>
                        </a:cubicBezTo>
                        <a:cubicBezTo>
                          <a:pt x="7310" y="97925"/>
                          <a:pt x="17569" y="81903"/>
                          <a:pt x="22503" y="64134"/>
                        </a:cubicBezTo>
                        <a:cubicBezTo>
                          <a:pt x="25952" y="51779"/>
                          <a:pt x="26781" y="38725"/>
                          <a:pt x="30972" y="26588"/>
                        </a:cubicBezTo>
                        <a:cubicBezTo>
                          <a:pt x="35163" y="14451"/>
                          <a:pt x="43939" y="2663"/>
                          <a:pt x="56469" y="0"/>
                        </a:cubicBezTo>
                        <a:cubicBezTo>
                          <a:pt x="70046" y="59419"/>
                          <a:pt x="78254" y="120060"/>
                          <a:pt x="80961" y="180963"/>
                        </a:cubicBezTo>
                        <a:cubicBezTo>
                          <a:pt x="82445" y="157126"/>
                          <a:pt x="80743" y="133114"/>
                          <a:pt x="75809" y="109757"/>
                        </a:cubicBezTo>
                        <a:cubicBezTo>
                          <a:pt x="72404" y="93690"/>
                          <a:pt x="63978" y="74874"/>
                          <a:pt x="47606" y="73695"/>
                        </a:cubicBezTo>
                        <a:cubicBezTo>
                          <a:pt x="37346" y="72953"/>
                          <a:pt x="28004" y="79982"/>
                          <a:pt x="22022" y="88320"/>
                        </a:cubicBezTo>
                        <a:cubicBezTo>
                          <a:pt x="8226" y="107748"/>
                          <a:pt x="8314" y="133550"/>
                          <a:pt x="10235" y="157344"/>
                        </a:cubicBezTo>
                        <a:cubicBezTo>
                          <a:pt x="12068" y="179915"/>
                          <a:pt x="15430" y="203491"/>
                          <a:pt x="28615" y="221914"/>
                        </a:cubicBezTo>
                        <a:cubicBezTo>
                          <a:pt x="42629" y="241560"/>
                          <a:pt x="65681" y="251384"/>
                          <a:pt x="81048" y="269371"/>
                        </a:cubicBezTo>
                        <a:cubicBezTo>
                          <a:pt x="62057" y="279412"/>
                          <a:pt x="24598" y="240120"/>
                          <a:pt x="16565" y="224534"/>
                        </a:cubicBezTo>
                        <a:close/>
                      </a:path>
                    </a:pathLst>
                  </a:custGeom>
                  <a:solidFill>
                    <a:srgbClr val="7A7D7C"/>
                  </a:solidFill>
                  <a:ln w="4365" cap="flat">
                    <a:noFill/>
                    <a:prstDash val="solid"/>
                    <a:miter/>
                  </a:ln>
                </p:spPr>
                <p:txBody>
                  <a:bodyPr rtlCol="0" anchor="ctr"/>
                  <a:lstStyle/>
                  <a:p>
                    <a:endParaRPr lang="th-TH"/>
                  </a:p>
                </p:txBody>
              </p:sp>
              <p:sp>
                <p:nvSpPr>
                  <p:cNvPr id="391" name="Freeform: Shape 390">
                    <a:extLst>
                      <a:ext uri="{FF2B5EF4-FFF2-40B4-BE49-F238E27FC236}">
                        <a16:creationId xmlns:a16="http://schemas.microsoft.com/office/drawing/2014/main" id="{51E7BB6A-98E4-49D5-98B0-5884FDF720FC}"/>
                      </a:ext>
                    </a:extLst>
                  </p:cNvPr>
                  <p:cNvSpPr/>
                  <p:nvPr/>
                </p:nvSpPr>
                <p:spPr>
                  <a:xfrm>
                    <a:off x="1815445" y="5307504"/>
                    <a:ext cx="78826" cy="195735"/>
                  </a:xfrm>
                  <a:custGeom>
                    <a:avLst/>
                    <a:gdLst>
                      <a:gd name="connsiteX0" fmla="*/ 47622 w 78826"/>
                      <a:gd name="connsiteY0" fmla="*/ 177260 h 195735"/>
                      <a:gd name="connsiteX1" fmla="*/ 17760 w 78826"/>
                      <a:gd name="connsiteY1" fmla="*/ 147092 h 195735"/>
                      <a:gd name="connsiteX2" fmla="*/ 6321 w 78826"/>
                      <a:gd name="connsiteY2" fmla="*/ 121552 h 195735"/>
                      <a:gd name="connsiteX3" fmla="*/ 7937 w 78826"/>
                      <a:gd name="connsiteY3" fmla="*/ 30132 h 195735"/>
                      <a:gd name="connsiteX4" fmla="*/ 27976 w 78826"/>
                      <a:gd name="connsiteY4" fmla="*/ 2540 h 195735"/>
                      <a:gd name="connsiteX5" fmla="*/ 66439 w 78826"/>
                      <a:gd name="connsiteY5" fmla="*/ 14590 h 195735"/>
                      <a:gd name="connsiteX6" fmla="*/ 70673 w 78826"/>
                      <a:gd name="connsiteY6" fmla="*/ 56851 h 195735"/>
                      <a:gd name="connsiteX7" fmla="*/ 57663 w 78826"/>
                      <a:gd name="connsiteY7" fmla="*/ 38209 h 195735"/>
                      <a:gd name="connsiteX8" fmla="*/ 36445 w 78826"/>
                      <a:gd name="connsiteY8" fmla="*/ 33668 h 195735"/>
                      <a:gd name="connsiteX9" fmla="*/ 30944 w 78826"/>
                      <a:gd name="connsiteY9" fmla="*/ 52529 h 195735"/>
                      <a:gd name="connsiteX10" fmla="*/ 44304 w 78826"/>
                      <a:gd name="connsiteY10" fmla="*/ 59339 h 195735"/>
                      <a:gd name="connsiteX11" fmla="*/ 55917 w 78826"/>
                      <a:gd name="connsiteY11" fmla="*/ 80557 h 195735"/>
                      <a:gd name="connsiteX12" fmla="*/ 37275 w 78826"/>
                      <a:gd name="connsiteY12" fmla="*/ 81649 h 195735"/>
                      <a:gd name="connsiteX13" fmla="*/ 27845 w 78826"/>
                      <a:gd name="connsiteY13" fmla="*/ 94964 h 195735"/>
                      <a:gd name="connsiteX14" fmla="*/ 46487 w 78826"/>
                      <a:gd name="connsiteY14" fmla="*/ 105792 h 195735"/>
                      <a:gd name="connsiteX15" fmla="*/ 41291 w 78826"/>
                      <a:gd name="connsiteY15" fmla="*/ 142072 h 195735"/>
                      <a:gd name="connsiteX16" fmla="*/ 48277 w 78826"/>
                      <a:gd name="connsiteY16" fmla="*/ 150454 h 195735"/>
                      <a:gd name="connsiteX17" fmla="*/ 78794 w 78826"/>
                      <a:gd name="connsiteY17" fmla="*/ 189266 h 195735"/>
                      <a:gd name="connsiteX18" fmla="*/ 47622 w 78826"/>
                      <a:gd name="connsiteY18" fmla="*/ 177260 h 195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826" h="195735">
                        <a:moveTo>
                          <a:pt x="47622" y="177260"/>
                        </a:moveTo>
                        <a:cubicBezTo>
                          <a:pt x="36664" y="168223"/>
                          <a:pt x="25574" y="158967"/>
                          <a:pt x="17760" y="147092"/>
                        </a:cubicBezTo>
                        <a:cubicBezTo>
                          <a:pt x="12608" y="139277"/>
                          <a:pt x="9028" y="130502"/>
                          <a:pt x="6321" y="121552"/>
                        </a:cubicBezTo>
                        <a:cubicBezTo>
                          <a:pt x="-2629" y="91908"/>
                          <a:pt x="-2061" y="59470"/>
                          <a:pt x="7937" y="30132"/>
                        </a:cubicBezTo>
                        <a:cubicBezTo>
                          <a:pt x="11691" y="19087"/>
                          <a:pt x="17498" y="7648"/>
                          <a:pt x="27976" y="2540"/>
                        </a:cubicBezTo>
                        <a:cubicBezTo>
                          <a:pt x="41160" y="-3878"/>
                          <a:pt x="58187" y="2496"/>
                          <a:pt x="66439" y="14590"/>
                        </a:cubicBezTo>
                        <a:cubicBezTo>
                          <a:pt x="74690" y="26683"/>
                          <a:pt x="75170" y="42880"/>
                          <a:pt x="70673" y="56851"/>
                        </a:cubicBezTo>
                        <a:cubicBezTo>
                          <a:pt x="67137" y="50084"/>
                          <a:pt x="63426" y="43186"/>
                          <a:pt x="57663" y="38209"/>
                        </a:cubicBezTo>
                        <a:cubicBezTo>
                          <a:pt x="51900" y="33232"/>
                          <a:pt x="43431" y="30569"/>
                          <a:pt x="36445" y="33668"/>
                        </a:cubicBezTo>
                        <a:cubicBezTo>
                          <a:pt x="29460" y="36768"/>
                          <a:pt x="25924" y="46809"/>
                          <a:pt x="30944" y="52529"/>
                        </a:cubicBezTo>
                        <a:cubicBezTo>
                          <a:pt x="34262" y="56327"/>
                          <a:pt x="39763" y="57069"/>
                          <a:pt x="44304" y="59339"/>
                        </a:cubicBezTo>
                        <a:cubicBezTo>
                          <a:pt x="51988" y="63181"/>
                          <a:pt x="56834" y="72044"/>
                          <a:pt x="55917" y="80557"/>
                        </a:cubicBezTo>
                        <a:cubicBezTo>
                          <a:pt x="49805" y="81692"/>
                          <a:pt x="43343" y="80295"/>
                          <a:pt x="37275" y="81649"/>
                        </a:cubicBezTo>
                        <a:cubicBezTo>
                          <a:pt x="31206" y="83002"/>
                          <a:pt x="25269" y="89289"/>
                          <a:pt x="27845" y="94964"/>
                        </a:cubicBezTo>
                        <a:cubicBezTo>
                          <a:pt x="30857" y="101688"/>
                          <a:pt x="41641" y="100247"/>
                          <a:pt x="46487" y="105792"/>
                        </a:cubicBezTo>
                        <a:cubicBezTo>
                          <a:pt x="54956" y="115484"/>
                          <a:pt x="36795" y="130022"/>
                          <a:pt x="41291" y="142072"/>
                        </a:cubicBezTo>
                        <a:cubicBezTo>
                          <a:pt x="42558" y="145520"/>
                          <a:pt x="45526" y="148009"/>
                          <a:pt x="48277" y="150454"/>
                        </a:cubicBezTo>
                        <a:cubicBezTo>
                          <a:pt x="55524" y="156872"/>
                          <a:pt x="79842" y="178570"/>
                          <a:pt x="78794" y="189266"/>
                        </a:cubicBezTo>
                        <a:cubicBezTo>
                          <a:pt x="77135" y="206991"/>
                          <a:pt x="54956" y="183329"/>
                          <a:pt x="47622" y="177260"/>
                        </a:cubicBezTo>
                        <a:close/>
                      </a:path>
                    </a:pathLst>
                  </a:custGeom>
                  <a:solidFill>
                    <a:srgbClr val="2B674C"/>
                  </a:solidFill>
                  <a:ln w="4365" cap="flat">
                    <a:noFill/>
                    <a:prstDash val="solid"/>
                    <a:miter/>
                  </a:ln>
                </p:spPr>
                <p:txBody>
                  <a:bodyPr rtlCol="0" anchor="ctr"/>
                  <a:lstStyle/>
                  <a:p>
                    <a:endParaRPr lang="th-TH"/>
                  </a:p>
                </p:txBody>
              </p:sp>
              <p:sp>
                <p:nvSpPr>
                  <p:cNvPr id="392" name="Freeform: Shape 391">
                    <a:extLst>
                      <a:ext uri="{FF2B5EF4-FFF2-40B4-BE49-F238E27FC236}">
                        <a16:creationId xmlns:a16="http://schemas.microsoft.com/office/drawing/2014/main" id="{57789609-BEF2-46A7-8078-D95C81C704FE}"/>
                      </a:ext>
                    </a:extLst>
                  </p:cNvPr>
                  <p:cNvSpPr/>
                  <p:nvPr/>
                </p:nvSpPr>
                <p:spPr>
                  <a:xfrm>
                    <a:off x="1832048" y="5337805"/>
                    <a:ext cx="64243" cy="168613"/>
                  </a:xfrm>
                  <a:custGeom>
                    <a:avLst/>
                    <a:gdLst>
                      <a:gd name="connsiteX0" fmla="*/ 38965 w 64243"/>
                      <a:gd name="connsiteY0" fmla="*/ 129321 h 168613"/>
                      <a:gd name="connsiteX1" fmla="*/ 23729 w 64243"/>
                      <a:gd name="connsiteY1" fmla="*/ 119455 h 168613"/>
                      <a:gd name="connsiteX2" fmla="*/ 14910 w 64243"/>
                      <a:gd name="connsiteY2" fmla="*/ 104392 h 168613"/>
                      <a:gd name="connsiteX3" fmla="*/ 19363 w 64243"/>
                      <a:gd name="connsiteY3" fmla="*/ 82607 h 168613"/>
                      <a:gd name="connsiteX4" fmla="*/ 66 w 64243"/>
                      <a:gd name="connsiteY4" fmla="*/ 60909 h 168613"/>
                      <a:gd name="connsiteX5" fmla="*/ 9540 w 64243"/>
                      <a:gd name="connsiteY5" fmla="*/ 51304 h 168613"/>
                      <a:gd name="connsiteX6" fmla="*/ 35298 w 64243"/>
                      <a:gd name="connsiteY6" fmla="*/ 38119 h 168613"/>
                      <a:gd name="connsiteX7" fmla="*/ 16831 w 64243"/>
                      <a:gd name="connsiteY7" fmla="*/ 30872 h 168613"/>
                      <a:gd name="connsiteX8" fmla="*/ 8274 w 64243"/>
                      <a:gd name="connsiteY8" fmla="*/ 13976 h 168613"/>
                      <a:gd name="connsiteX9" fmla="*/ 26436 w 64243"/>
                      <a:gd name="connsiteY9" fmla="*/ 6 h 168613"/>
                      <a:gd name="connsiteX10" fmla="*/ 49618 w 64243"/>
                      <a:gd name="connsiteY10" fmla="*/ 8213 h 168613"/>
                      <a:gd name="connsiteX11" fmla="*/ 61056 w 64243"/>
                      <a:gd name="connsiteY11" fmla="*/ 20787 h 168613"/>
                      <a:gd name="connsiteX12" fmla="*/ 59834 w 64243"/>
                      <a:gd name="connsiteY12" fmla="*/ 34408 h 168613"/>
                      <a:gd name="connsiteX13" fmla="*/ 61930 w 64243"/>
                      <a:gd name="connsiteY13" fmla="*/ 115875 h 168613"/>
                      <a:gd name="connsiteX14" fmla="*/ 64243 w 64243"/>
                      <a:gd name="connsiteY14" fmla="*/ 168614 h 168613"/>
                      <a:gd name="connsiteX15" fmla="*/ 54639 w 64243"/>
                      <a:gd name="connsiteY15" fmla="*/ 167784 h 168613"/>
                      <a:gd name="connsiteX16" fmla="*/ 53416 w 64243"/>
                      <a:gd name="connsiteY16" fmla="*/ 154861 h 168613"/>
                      <a:gd name="connsiteX17" fmla="*/ 38965 w 64243"/>
                      <a:gd name="connsiteY17" fmla="*/ 129321 h 16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243" h="168613">
                        <a:moveTo>
                          <a:pt x="38965" y="129321"/>
                        </a:moveTo>
                        <a:cubicBezTo>
                          <a:pt x="34163" y="125654"/>
                          <a:pt x="28575" y="123122"/>
                          <a:pt x="23729" y="119455"/>
                        </a:cubicBezTo>
                        <a:cubicBezTo>
                          <a:pt x="18926" y="115787"/>
                          <a:pt x="14779" y="110417"/>
                          <a:pt x="14910" y="104392"/>
                        </a:cubicBezTo>
                        <a:cubicBezTo>
                          <a:pt x="15084" y="96840"/>
                          <a:pt x="21764" y="89767"/>
                          <a:pt x="19363" y="82607"/>
                        </a:cubicBezTo>
                        <a:cubicBezTo>
                          <a:pt x="16132" y="73002"/>
                          <a:pt x="-1200" y="70950"/>
                          <a:pt x="66" y="60909"/>
                        </a:cubicBezTo>
                        <a:cubicBezTo>
                          <a:pt x="677" y="56281"/>
                          <a:pt x="5349" y="53443"/>
                          <a:pt x="9540" y="51304"/>
                        </a:cubicBezTo>
                        <a:cubicBezTo>
                          <a:pt x="18140" y="46895"/>
                          <a:pt x="26697" y="42485"/>
                          <a:pt x="35298" y="38119"/>
                        </a:cubicBezTo>
                        <a:cubicBezTo>
                          <a:pt x="28880" y="36460"/>
                          <a:pt x="22244" y="34714"/>
                          <a:pt x="16831" y="30872"/>
                        </a:cubicBezTo>
                        <a:cubicBezTo>
                          <a:pt x="11417" y="27030"/>
                          <a:pt x="7313" y="20569"/>
                          <a:pt x="8274" y="13976"/>
                        </a:cubicBezTo>
                        <a:cubicBezTo>
                          <a:pt x="9409" y="5725"/>
                          <a:pt x="18140" y="180"/>
                          <a:pt x="26436" y="6"/>
                        </a:cubicBezTo>
                        <a:cubicBezTo>
                          <a:pt x="34731" y="-169"/>
                          <a:pt x="42589" y="3760"/>
                          <a:pt x="49618" y="8213"/>
                        </a:cubicBezTo>
                        <a:cubicBezTo>
                          <a:pt x="54551" y="11313"/>
                          <a:pt x="59616" y="15155"/>
                          <a:pt x="61056" y="20787"/>
                        </a:cubicBezTo>
                        <a:cubicBezTo>
                          <a:pt x="62192" y="25240"/>
                          <a:pt x="60794" y="29912"/>
                          <a:pt x="59834" y="34408"/>
                        </a:cubicBezTo>
                        <a:cubicBezTo>
                          <a:pt x="53940" y="61040"/>
                          <a:pt x="62061" y="88588"/>
                          <a:pt x="61930" y="115875"/>
                        </a:cubicBezTo>
                        <a:cubicBezTo>
                          <a:pt x="61842" y="133600"/>
                          <a:pt x="58393" y="151892"/>
                          <a:pt x="64243" y="168614"/>
                        </a:cubicBezTo>
                        <a:cubicBezTo>
                          <a:pt x="64243" y="168570"/>
                          <a:pt x="55774" y="168614"/>
                          <a:pt x="54639" y="167784"/>
                        </a:cubicBezTo>
                        <a:cubicBezTo>
                          <a:pt x="51714" y="165601"/>
                          <a:pt x="54595" y="157961"/>
                          <a:pt x="53416" y="154861"/>
                        </a:cubicBezTo>
                        <a:cubicBezTo>
                          <a:pt x="49618" y="144820"/>
                          <a:pt x="48134" y="136394"/>
                          <a:pt x="38965" y="129321"/>
                        </a:cubicBezTo>
                        <a:close/>
                      </a:path>
                    </a:pathLst>
                  </a:custGeom>
                  <a:solidFill>
                    <a:srgbClr val="16382C"/>
                  </a:solidFill>
                  <a:ln w="4365" cap="flat">
                    <a:noFill/>
                    <a:prstDash val="solid"/>
                    <a:miter/>
                  </a:ln>
                </p:spPr>
                <p:txBody>
                  <a:bodyPr rtlCol="0" anchor="ctr"/>
                  <a:lstStyle/>
                  <a:p>
                    <a:endParaRPr lang="th-TH"/>
                  </a:p>
                </p:txBody>
              </p:sp>
              <p:sp>
                <p:nvSpPr>
                  <p:cNvPr id="393" name="Freeform: Shape 392">
                    <a:extLst>
                      <a:ext uri="{FF2B5EF4-FFF2-40B4-BE49-F238E27FC236}">
                        <a16:creationId xmlns:a16="http://schemas.microsoft.com/office/drawing/2014/main" id="{05C606E9-0DE6-41AB-AB7B-D631C9D90B07}"/>
                      </a:ext>
                    </a:extLst>
                  </p:cNvPr>
                  <p:cNvSpPr/>
                  <p:nvPr/>
                </p:nvSpPr>
                <p:spPr>
                  <a:xfrm>
                    <a:off x="1863131" y="5231154"/>
                    <a:ext cx="222024" cy="386311"/>
                  </a:xfrm>
                  <a:custGeom>
                    <a:avLst/>
                    <a:gdLst>
                      <a:gd name="connsiteX0" fmla="*/ 25912 w 222024"/>
                      <a:gd name="connsiteY0" fmla="*/ 266533 h 386311"/>
                      <a:gd name="connsiteX1" fmla="*/ 18665 w 222024"/>
                      <a:gd name="connsiteY1" fmla="*/ 98406 h 386311"/>
                      <a:gd name="connsiteX2" fmla="*/ 2031 w 222024"/>
                      <a:gd name="connsiteY2" fmla="*/ 49377 h 386311"/>
                      <a:gd name="connsiteX3" fmla="*/ 10065 w 222024"/>
                      <a:gd name="connsiteY3" fmla="*/ 0 h 386311"/>
                      <a:gd name="connsiteX4" fmla="*/ 69876 w 222024"/>
                      <a:gd name="connsiteY4" fmla="*/ 188691 h 386311"/>
                      <a:gd name="connsiteX5" fmla="*/ 108164 w 222024"/>
                      <a:gd name="connsiteY5" fmla="*/ 266751 h 386311"/>
                      <a:gd name="connsiteX6" fmla="*/ 141257 w 222024"/>
                      <a:gd name="connsiteY6" fmla="*/ 320145 h 386311"/>
                      <a:gd name="connsiteX7" fmla="*/ 196834 w 222024"/>
                      <a:gd name="connsiteY7" fmla="*/ 345292 h 386311"/>
                      <a:gd name="connsiteX8" fmla="*/ 222025 w 222024"/>
                      <a:gd name="connsiteY8" fmla="*/ 349614 h 386311"/>
                      <a:gd name="connsiteX9" fmla="*/ 146758 w 222024"/>
                      <a:gd name="connsiteY9" fmla="*/ 355246 h 386311"/>
                      <a:gd name="connsiteX10" fmla="*/ 95460 w 222024"/>
                      <a:gd name="connsiteY10" fmla="*/ 386069 h 386311"/>
                      <a:gd name="connsiteX11" fmla="*/ 25912 w 222024"/>
                      <a:gd name="connsiteY11" fmla="*/ 266533 h 38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2024" h="386311">
                        <a:moveTo>
                          <a:pt x="25912" y="266533"/>
                        </a:moveTo>
                        <a:cubicBezTo>
                          <a:pt x="19626" y="210563"/>
                          <a:pt x="34906" y="152323"/>
                          <a:pt x="18665" y="98406"/>
                        </a:cubicBezTo>
                        <a:cubicBezTo>
                          <a:pt x="13688" y="81859"/>
                          <a:pt x="5830" y="66229"/>
                          <a:pt x="2031" y="49377"/>
                        </a:cubicBezTo>
                        <a:cubicBezTo>
                          <a:pt x="-1767" y="32525"/>
                          <a:pt x="-850" y="13359"/>
                          <a:pt x="10065" y="0"/>
                        </a:cubicBezTo>
                        <a:cubicBezTo>
                          <a:pt x="10632" y="66579"/>
                          <a:pt x="40582" y="128923"/>
                          <a:pt x="69876" y="188691"/>
                        </a:cubicBezTo>
                        <a:cubicBezTo>
                          <a:pt x="82624" y="214711"/>
                          <a:pt x="95373" y="240731"/>
                          <a:pt x="108164" y="266751"/>
                        </a:cubicBezTo>
                        <a:cubicBezTo>
                          <a:pt x="117420" y="285612"/>
                          <a:pt x="126894" y="304821"/>
                          <a:pt x="141257" y="320145"/>
                        </a:cubicBezTo>
                        <a:cubicBezTo>
                          <a:pt x="155621" y="335513"/>
                          <a:pt x="175878" y="346733"/>
                          <a:pt x="196834" y="345292"/>
                        </a:cubicBezTo>
                        <a:cubicBezTo>
                          <a:pt x="205740" y="344681"/>
                          <a:pt x="216568" y="342542"/>
                          <a:pt x="222025" y="349614"/>
                        </a:cubicBezTo>
                        <a:cubicBezTo>
                          <a:pt x="220890" y="348130"/>
                          <a:pt x="152346" y="352277"/>
                          <a:pt x="146758" y="355246"/>
                        </a:cubicBezTo>
                        <a:cubicBezTo>
                          <a:pt x="127505" y="365419"/>
                          <a:pt x="121917" y="388950"/>
                          <a:pt x="95460" y="386069"/>
                        </a:cubicBezTo>
                        <a:cubicBezTo>
                          <a:pt x="49095" y="381048"/>
                          <a:pt x="30060" y="303468"/>
                          <a:pt x="25912" y="266533"/>
                        </a:cubicBezTo>
                        <a:close/>
                      </a:path>
                    </a:pathLst>
                  </a:custGeom>
                  <a:solidFill>
                    <a:srgbClr val="21573D"/>
                  </a:solidFill>
                  <a:ln w="4365" cap="flat">
                    <a:noFill/>
                    <a:prstDash val="solid"/>
                    <a:miter/>
                  </a:ln>
                </p:spPr>
                <p:txBody>
                  <a:bodyPr rtlCol="0" anchor="ctr"/>
                  <a:lstStyle/>
                  <a:p>
                    <a:endParaRPr lang="th-TH"/>
                  </a:p>
                </p:txBody>
              </p:sp>
              <p:sp>
                <p:nvSpPr>
                  <p:cNvPr id="394" name="Freeform: Shape 393">
                    <a:extLst>
                      <a:ext uri="{FF2B5EF4-FFF2-40B4-BE49-F238E27FC236}">
                        <a16:creationId xmlns:a16="http://schemas.microsoft.com/office/drawing/2014/main" id="{CDEA6B7C-6FA4-467C-8469-62D5392264E8}"/>
                      </a:ext>
                    </a:extLst>
                  </p:cNvPr>
                  <p:cNvSpPr/>
                  <p:nvPr/>
                </p:nvSpPr>
                <p:spPr>
                  <a:xfrm>
                    <a:off x="1869813" y="5244382"/>
                    <a:ext cx="211370" cy="363888"/>
                  </a:xfrm>
                  <a:custGeom>
                    <a:avLst/>
                    <a:gdLst>
                      <a:gd name="connsiteX0" fmla="*/ 111262 w 211370"/>
                      <a:gd name="connsiteY0" fmla="*/ 352365 h 363888"/>
                      <a:gd name="connsiteX1" fmla="*/ 70267 w 211370"/>
                      <a:gd name="connsiteY1" fmla="*/ 359874 h 363888"/>
                      <a:gd name="connsiteX2" fmla="*/ 109428 w 211370"/>
                      <a:gd name="connsiteY2" fmla="*/ 343764 h 363888"/>
                      <a:gd name="connsiteX3" fmla="*/ 106547 w 211370"/>
                      <a:gd name="connsiteY3" fmla="*/ 306131 h 363888"/>
                      <a:gd name="connsiteX4" fmla="*/ 65727 w 211370"/>
                      <a:gd name="connsiteY4" fmla="*/ 325995 h 363888"/>
                      <a:gd name="connsiteX5" fmla="*/ 44334 w 211370"/>
                      <a:gd name="connsiteY5" fmla="*/ 323289 h 363888"/>
                      <a:gd name="connsiteX6" fmla="*/ 36083 w 211370"/>
                      <a:gd name="connsiteY6" fmla="*/ 305345 h 363888"/>
                      <a:gd name="connsiteX7" fmla="*/ 80745 w 211370"/>
                      <a:gd name="connsiteY7" fmla="*/ 312374 h 363888"/>
                      <a:gd name="connsiteX8" fmla="*/ 93842 w 211370"/>
                      <a:gd name="connsiteY8" fmla="*/ 296701 h 363888"/>
                      <a:gd name="connsiteX9" fmla="*/ 61492 w 211370"/>
                      <a:gd name="connsiteY9" fmla="*/ 270637 h 363888"/>
                      <a:gd name="connsiteX10" fmla="*/ 24120 w 211370"/>
                      <a:gd name="connsiteY10" fmla="*/ 248982 h 363888"/>
                      <a:gd name="connsiteX11" fmla="*/ 61055 w 211370"/>
                      <a:gd name="connsiteY11" fmla="*/ 265791 h 363888"/>
                      <a:gd name="connsiteX12" fmla="*/ 65639 w 211370"/>
                      <a:gd name="connsiteY12" fmla="*/ 240076 h 363888"/>
                      <a:gd name="connsiteX13" fmla="*/ 44683 w 211370"/>
                      <a:gd name="connsiteY13" fmla="*/ 220124 h 363888"/>
                      <a:gd name="connsiteX14" fmla="*/ 28617 w 211370"/>
                      <a:gd name="connsiteY14" fmla="*/ 196811 h 363888"/>
                      <a:gd name="connsiteX15" fmla="*/ 52978 w 211370"/>
                      <a:gd name="connsiteY15" fmla="*/ 207289 h 363888"/>
                      <a:gd name="connsiteX16" fmla="*/ 51276 w 211370"/>
                      <a:gd name="connsiteY16" fmla="*/ 177689 h 363888"/>
                      <a:gd name="connsiteX17" fmla="*/ 21 w 211370"/>
                      <a:gd name="connsiteY17" fmla="*/ 0 h 363888"/>
                      <a:gd name="connsiteX18" fmla="*/ 12813 w 211370"/>
                      <a:gd name="connsiteY18" fmla="*/ 63086 h 363888"/>
                      <a:gd name="connsiteX19" fmla="*/ 90393 w 211370"/>
                      <a:gd name="connsiteY19" fmla="*/ 248895 h 363888"/>
                      <a:gd name="connsiteX20" fmla="*/ 152039 w 211370"/>
                      <a:gd name="connsiteY20" fmla="*/ 322503 h 363888"/>
                      <a:gd name="connsiteX21" fmla="*/ 211370 w 211370"/>
                      <a:gd name="connsiteY21" fmla="*/ 334116 h 363888"/>
                      <a:gd name="connsiteX22" fmla="*/ 151689 w 211370"/>
                      <a:gd name="connsiteY22" fmla="*/ 331627 h 363888"/>
                      <a:gd name="connsiteX23" fmla="*/ 111262 w 211370"/>
                      <a:gd name="connsiteY23" fmla="*/ 352365 h 36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1370" h="363888">
                        <a:moveTo>
                          <a:pt x="111262" y="352365"/>
                        </a:moveTo>
                        <a:cubicBezTo>
                          <a:pt x="99518" y="361621"/>
                          <a:pt x="82360" y="368649"/>
                          <a:pt x="70267" y="359874"/>
                        </a:cubicBezTo>
                        <a:cubicBezTo>
                          <a:pt x="84631" y="358215"/>
                          <a:pt x="99867" y="354548"/>
                          <a:pt x="109428" y="343764"/>
                        </a:cubicBezTo>
                        <a:cubicBezTo>
                          <a:pt x="119033" y="332937"/>
                          <a:pt x="119164" y="313116"/>
                          <a:pt x="106547" y="306131"/>
                        </a:cubicBezTo>
                        <a:cubicBezTo>
                          <a:pt x="102050" y="321717"/>
                          <a:pt x="81924" y="325297"/>
                          <a:pt x="65727" y="325995"/>
                        </a:cubicBezTo>
                        <a:cubicBezTo>
                          <a:pt x="58436" y="326301"/>
                          <a:pt x="50839" y="326519"/>
                          <a:pt x="44334" y="323289"/>
                        </a:cubicBezTo>
                        <a:cubicBezTo>
                          <a:pt x="37829" y="320014"/>
                          <a:pt x="33114" y="311981"/>
                          <a:pt x="36083" y="305345"/>
                        </a:cubicBezTo>
                        <a:cubicBezTo>
                          <a:pt x="47565" y="316609"/>
                          <a:pt x="66338" y="319534"/>
                          <a:pt x="80745" y="312374"/>
                        </a:cubicBezTo>
                        <a:cubicBezTo>
                          <a:pt x="87075" y="309187"/>
                          <a:pt x="92838" y="303730"/>
                          <a:pt x="93842" y="296701"/>
                        </a:cubicBezTo>
                        <a:cubicBezTo>
                          <a:pt x="96113" y="281377"/>
                          <a:pt x="76816" y="272732"/>
                          <a:pt x="61492" y="270637"/>
                        </a:cubicBezTo>
                        <a:cubicBezTo>
                          <a:pt x="46124" y="268541"/>
                          <a:pt x="26696" y="264263"/>
                          <a:pt x="24120" y="248982"/>
                        </a:cubicBezTo>
                        <a:cubicBezTo>
                          <a:pt x="37305" y="252344"/>
                          <a:pt x="49879" y="258063"/>
                          <a:pt x="61055" y="265791"/>
                        </a:cubicBezTo>
                        <a:cubicBezTo>
                          <a:pt x="69612" y="261163"/>
                          <a:pt x="70398" y="248502"/>
                          <a:pt x="65639" y="240076"/>
                        </a:cubicBezTo>
                        <a:cubicBezTo>
                          <a:pt x="60881" y="231606"/>
                          <a:pt x="52324" y="226149"/>
                          <a:pt x="44683" y="220124"/>
                        </a:cubicBezTo>
                        <a:cubicBezTo>
                          <a:pt x="37043" y="214143"/>
                          <a:pt x="29578" y="206459"/>
                          <a:pt x="28617" y="196811"/>
                        </a:cubicBezTo>
                        <a:cubicBezTo>
                          <a:pt x="27220" y="208555"/>
                          <a:pt x="45426" y="216370"/>
                          <a:pt x="52978" y="207289"/>
                        </a:cubicBezTo>
                        <a:cubicBezTo>
                          <a:pt x="59658" y="199256"/>
                          <a:pt x="55511" y="187250"/>
                          <a:pt x="51276" y="177689"/>
                        </a:cubicBezTo>
                        <a:cubicBezTo>
                          <a:pt x="26347" y="121108"/>
                          <a:pt x="9058" y="61165"/>
                          <a:pt x="21" y="0"/>
                        </a:cubicBezTo>
                        <a:cubicBezTo>
                          <a:pt x="-416" y="21567"/>
                          <a:pt x="6002" y="42610"/>
                          <a:pt x="12813" y="63086"/>
                        </a:cubicBezTo>
                        <a:cubicBezTo>
                          <a:pt x="34118" y="126783"/>
                          <a:pt x="60051" y="188952"/>
                          <a:pt x="90393" y="248895"/>
                        </a:cubicBezTo>
                        <a:cubicBezTo>
                          <a:pt x="105106" y="278015"/>
                          <a:pt x="122657" y="308358"/>
                          <a:pt x="152039" y="322503"/>
                        </a:cubicBezTo>
                        <a:cubicBezTo>
                          <a:pt x="170331" y="331322"/>
                          <a:pt x="191156" y="332762"/>
                          <a:pt x="211370" y="334116"/>
                        </a:cubicBezTo>
                        <a:cubicBezTo>
                          <a:pt x="192117" y="332850"/>
                          <a:pt x="170943" y="330536"/>
                          <a:pt x="151689" y="331627"/>
                        </a:cubicBezTo>
                        <a:cubicBezTo>
                          <a:pt x="134226" y="332544"/>
                          <a:pt x="125058" y="341450"/>
                          <a:pt x="111262" y="352365"/>
                        </a:cubicBezTo>
                        <a:close/>
                      </a:path>
                    </a:pathLst>
                  </a:custGeom>
                  <a:solidFill>
                    <a:srgbClr val="16382C"/>
                  </a:solidFill>
                  <a:ln w="4365" cap="flat">
                    <a:noFill/>
                    <a:prstDash val="solid"/>
                    <a:miter/>
                  </a:ln>
                </p:spPr>
                <p:txBody>
                  <a:bodyPr rtlCol="0" anchor="ctr"/>
                  <a:lstStyle/>
                  <a:p>
                    <a:endParaRPr lang="th-TH"/>
                  </a:p>
                </p:txBody>
              </p:sp>
            </p:grpSp>
            <p:sp>
              <p:nvSpPr>
                <p:cNvPr id="358" name="Freeform: Shape 357">
                  <a:extLst>
                    <a:ext uri="{FF2B5EF4-FFF2-40B4-BE49-F238E27FC236}">
                      <a16:creationId xmlns:a16="http://schemas.microsoft.com/office/drawing/2014/main" id="{F2E3A626-BFFC-4206-9A59-85F7AE3A6BC5}"/>
                    </a:ext>
                  </a:extLst>
                </p:cNvPr>
                <p:cNvSpPr/>
                <p:nvPr/>
              </p:nvSpPr>
              <p:spPr>
                <a:xfrm>
                  <a:off x="2016133" y="5577750"/>
                  <a:ext cx="128398" cy="11400"/>
                </a:xfrm>
                <a:custGeom>
                  <a:avLst/>
                  <a:gdLst>
                    <a:gd name="connsiteX0" fmla="*/ 55184 w 128398"/>
                    <a:gd name="connsiteY0" fmla="*/ 10135 h 11400"/>
                    <a:gd name="connsiteX1" fmla="*/ 33879 w 128398"/>
                    <a:gd name="connsiteY1" fmla="*/ 9742 h 11400"/>
                    <a:gd name="connsiteX2" fmla="*/ 0 w 128398"/>
                    <a:gd name="connsiteY2" fmla="*/ 11401 h 11400"/>
                    <a:gd name="connsiteX3" fmla="*/ 35843 w 128398"/>
                    <a:gd name="connsiteY3" fmla="*/ 7384 h 11400"/>
                    <a:gd name="connsiteX4" fmla="*/ 58764 w 128398"/>
                    <a:gd name="connsiteY4" fmla="*/ 6031 h 11400"/>
                    <a:gd name="connsiteX5" fmla="*/ 67845 w 128398"/>
                    <a:gd name="connsiteY5" fmla="*/ 1054 h 11400"/>
                    <a:gd name="connsiteX6" fmla="*/ 91420 w 128398"/>
                    <a:gd name="connsiteY6" fmla="*/ 4415 h 11400"/>
                    <a:gd name="connsiteX7" fmla="*/ 128399 w 128398"/>
                    <a:gd name="connsiteY7" fmla="*/ 8956 h 11400"/>
                    <a:gd name="connsiteX8" fmla="*/ 55184 w 128398"/>
                    <a:gd name="connsiteY8" fmla="*/ 10135 h 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398" h="11400">
                      <a:moveTo>
                        <a:pt x="55184" y="10135"/>
                      </a:moveTo>
                      <a:cubicBezTo>
                        <a:pt x="48068" y="10004"/>
                        <a:pt x="40995" y="9873"/>
                        <a:pt x="33879" y="9742"/>
                      </a:cubicBezTo>
                      <a:cubicBezTo>
                        <a:pt x="22528" y="9523"/>
                        <a:pt x="11133" y="9349"/>
                        <a:pt x="0" y="11401"/>
                      </a:cubicBezTo>
                      <a:cubicBezTo>
                        <a:pt x="11569" y="7908"/>
                        <a:pt x="23794" y="6555"/>
                        <a:pt x="35843" y="7384"/>
                      </a:cubicBezTo>
                      <a:cubicBezTo>
                        <a:pt x="43571" y="7908"/>
                        <a:pt x="51735" y="9305"/>
                        <a:pt x="58764" y="6031"/>
                      </a:cubicBezTo>
                      <a:cubicBezTo>
                        <a:pt x="61907" y="4590"/>
                        <a:pt x="64614" y="2276"/>
                        <a:pt x="67845" y="1054"/>
                      </a:cubicBezTo>
                      <a:cubicBezTo>
                        <a:pt x="75441" y="-1828"/>
                        <a:pt x="83736" y="1840"/>
                        <a:pt x="91420" y="4415"/>
                      </a:cubicBezTo>
                      <a:cubicBezTo>
                        <a:pt x="103252" y="8432"/>
                        <a:pt x="115912" y="9960"/>
                        <a:pt x="128399" y="8956"/>
                      </a:cubicBezTo>
                      <a:cubicBezTo>
                        <a:pt x="104299" y="10920"/>
                        <a:pt x="79327" y="10571"/>
                        <a:pt x="55184" y="10135"/>
                      </a:cubicBezTo>
                      <a:close/>
                    </a:path>
                  </a:pathLst>
                </a:custGeom>
                <a:solidFill>
                  <a:srgbClr val="16382C"/>
                </a:solidFill>
                <a:ln w="4365" cap="flat">
                  <a:noFill/>
                  <a:prstDash val="solid"/>
                  <a:miter/>
                </a:ln>
              </p:spPr>
              <p:txBody>
                <a:bodyPr rtlCol="0" anchor="ctr"/>
                <a:lstStyle/>
                <a:p>
                  <a:endParaRPr lang="th-TH"/>
                </a:p>
              </p:txBody>
            </p:sp>
            <p:sp>
              <p:nvSpPr>
                <p:cNvPr id="359" name="Freeform: Shape 358">
                  <a:extLst>
                    <a:ext uri="{FF2B5EF4-FFF2-40B4-BE49-F238E27FC236}">
                      <a16:creationId xmlns:a16="http://schemas.microsoft.com/office/drawing/2014/main" id="{D1238E06-8F03-49BA-AADB-3053D016553E}"/>
                    </a:ext>
                  </a:extLst>
                </p:cNvPr>
                <p:cNvSpPr/>
                <p:nvPr/>
              </p:nvSpPr>
              <p:spPr>
                <a:xfrm>
                  <a:off x="2425166" y="5607727"/>
                  <a:ext cx="43789" cy="15519"/>
                </a:xfrm>
                <a:custGeom>
                  <a:avLst/>
                  <a:gdLst>
                    <a:gd name="connsiteX0" fmla="*/ 0 w 43789"/>
                    <a:gd name="connsiteY0" fmla="*/ 10936 h 15519"/>
                    <a:gd name="connsiteX1" fmla="*/ 14407 w 43789"/>
                    <a:gd name="connsiteY1" fmla="*/ 4649 h 15519"/>
                    <a:gd name="connsiteX2" fmla="*/ 29862 w 43789"/>
                    <a:gd name="connsiteY2" fmla="*/ 21 h 15519"/>
                    <a:gd name="connsiteX3" fmla="*/ 43789 w 43789"/>
                    <a:gd name="connsiteY3" fmla="*/ 6614 h 15519"/>
                    <a:gd name="connsiteX4" fmla="*/ 16546 w 43789"/>
                    <a:gd name="connsiteY4" fmla="*/ 15520 h 15519"/>
                    <a:gd name="connsiteX5" fmla="*/ 25147 w 43789"/>
                    <a:gd name="connsiteY5" fmla="*/ 9976 h 15519"/>
                    <a:gd name="connsiteX6" fmla="*/ 3405 w 43789"/>
                    <a:gd name="connsiteY6" fmla="*/ 12377 h 1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89" h="15519">
                      <a:moveTo>
                        <a:pt x="0" y="10936"/>
                      </a:moveTo>
                      <a:cubicBezTo>
                        <a:pt x="4802" y="8840"/>
                        <a:pt x="9605" y="6745"/>
                        <a:pt x="14407" y="4649"/>
                      </a:cubicBezTo>
                      <a:cubicBezTo>
                        <a:pt x="19384" y="2466"/>
                        <a:pt x="24449" y="283"/>
                        <a:pt x="29862" y="21"/>
                      </a:cubicBezTo>
                      <a:cubicBezTo>
                        <a:pt x="35276" y="-241"/>
                        <a:pt x="41126" y="1899"/>
                        <a:pt x="43789" y="6614"/>
                      </a:cubicBezTo>
                      <a:cubicBezTo>
                        <a:pt x="34708" y="9583"/>
                        <a:pt x="25627" y="12551"/>
                        <a:pt x="16546" y="15520"/>
                      </a:cubicBezTo>
                      <a:cubicBezTo>
                        <a:pt x="19734" y="14254"/>
                        <a:pt x="22702" y="12377"/>
                        <a:pt x="25147" y="9976"/>
                      </a:cubicBezTo>
                      <a:cubicBezTo>
                        <a:pt x="18249" y="6526"/>
                        <a:pt x="9386" y="7531"/>
                        <a:pt x="3405" y="12377"/>
                      </a:cubicBezTo>
                    </a:path>
                  </a:pathLst>
                </a:custGeom>
                <a:solidFill>
                  <a:srgbClr val="41514C"/>
                </a:solidFill>
                <a:ln w="4365" cap="flat">
                  <a:noFill/>
                  <a:prstDash val="solid"/>
                  <a:miter/>
                </a:ln>
              </p:spPr>
              <p:txBody>
                <a:bodyPr rtlCol="0" anchor="ctr"/>
                <a:lstStyle/>
                <a:p>
                  <a:endParaRPr lang="th-TH"/>
                </a:p>
              </p:txBody>
            </p:sp>
            <p:grpSp>
              <p:nvGrpSpPr>
                <p:cNvPr id="360" name="Graphic 2180">
                  <a:extLst>
                    <a:ext uri="{FF2B5EF4-FFF2-40B4-BE49-F238E27FC236}">
                      <a16:creationId xmlns:a16="http://schemas.microsoft.com/office/drawing/2014/main" id="{D04A4D14-F679-4432-AA02-B67C24022F4F}"/>
                    </a:ext>
                  </a:extLst>
                </p:cNvPr>
                <p:cNvGrpSpPr/>
                <p:nvPr/>
              </p:nvGrpSpPr>
              <p:grpSpPr>
                <a:xfrm>
                  <a:off x="2231501" y="5609146"/>
                  <a:ext cx="230949" cy="569985"/>
                  <a:chOff x="2231501" y="5609146"/>
                  <a:chExt cx="230949" cy="569985"/>
                </a:xfrm>
              </p:grpSpPr>
              <p:grpSp>
                <p:nvGrpSpPr>
                  <p:cNvPr id="361" name="Graphic 2180">
                    <a:extLst>
                      <a:ext uri="{FF2B5EF4-FFF2-40B4-BE49-F238E27FC236}">
                        <a16:creationId xmlns:a16="http://schemas.microsoft.com/office/drawing/2014/main" id="{760BBF74-882E-42BC-8ECD-A192D5A64A0B}"/>
                      </a:ext>
                    </a:extLst>
                  </p:cNvPr>
                  <p:cNvGrpSpPr/>
                  <p:nvPr/>
                </p:nvGrpSpPr>
                <p:grpSpPr>
                  <a:xfrm>
                    <a:off x="2231501" y="5609146"/>
                    <a:ext cx="230949" cy="569985"/>
                    <a:chOff x="2231501" y="5609146"/>
                    <a:chExt cx="230949" cy="569985"/>
                  </a:xfrm>
                </p:grpSpPr>
                <p:grpSp>
                  <p:nvGrpSpPr>
                    <p:cNvPr id="368" name="Graphic 2180">
                      <a:extLst>
                        <a:ext uri="{FF2B5EF4-FFF2-40B4-BE49-F238E27FC236}">
                          <a16:creationId xmlns:a16="http://schemas.microsoft.com/office/drawing/2014/main" id="{A266E706-B628-43E3-BC9E-52B8CC2E3F6D}"/>
                        </a:ext>
                      </a:extLst>
                    </p:cNvPr>
                    <p:cNvGrpSpPr/>
                    <p:nvPr/>
                  </p:nvGrpSpPr>
                  <p:grpSpPr>
                    <a:xfrm>
                      <a:off x="2231501" y="5609146"/>
                      <a:ext cx="230949" cy="569985"/>
                      <a:chOff x="2231501" y="5609146"/>
                      <a:chExt cx="230949" cy="569985"/>
                    </a:xfrm>
                  </p:grpSpPr>
                  <p:sp>
                    <p:nvSpPr>
                      <p:cNvPr id="370" name="Freeform: Shape 369">
                        <a:extLst>
                          <a:ext uri="{FF2B5EF4-FFF2-40B4-BE49-F238E27FC236}">
                            <a16:creationId xmlns:a16="http://schemas.microsoft.com/office/drawing/2014/main" id="{961223EE-E4C6-4D28-BB11-C6CC4E26D54D}"/>
                          </a:ext>
                        </a:extLst>
                      </p:cNvPr>
                      <p:cNvSpPr/>
                      <p:nvPr/>
                    </p:nvSpPr>
                    <p:spPr>
                      <a:xfrm>
                        <a:off x="2386135" y="5609146"/>
                        <a:ext cx="76314" cy="50448"/>
                      </a:xfrm>
                      <a:custGeom>
                        <a:avLst/>
                        <a:gdLst>
                          <a:gd name="connsiteX0" fmla="*/ 76314 w 76314"/>
                          <a:gd name="connsiteY0" fmla="*/ 9867 h 50448"/>
                          <a:gd name="connsiteX1" fmla="*/ 72865 w 76314"/>
                          <a:gd name="connsiteY1" fmla="*/ 0 h 50448"/>
                          <a:gd name="connsiteX2" fmla="*/ 47020 w 76314"/>
                          <a:gd name="connsiteY2" fmla="*/ 13010 h 50448"/>
                          <a:gd name="connsiteX3" fmla="*/ 38856 w 76314"/>
                          <a:gd name="connsiteY3" fmla="*/ 14975 h 50448"/>
                          <a:gd name="connsiteX4" fmla="*/ 31958 w 76314"/>
                          <a:gd name="connsiteY4" fmla="*/ 19602 h 50448"/>
                          <a:gd name="connsiteX5" fmla="*/ 0 w 76314"/>
                          <a:gd name="connsiteY5" fmla="*/ 46976 h 50448"/>
                          <a:gd name="connsiteX6" fmla="*/ 29033 w 76314"/>
                          <a:gd name="connsiteY6" fmla="*/ 28421 h 50448"/>
                          <a:gd name="connsiteX7" fmla="*/ 76314 w 76314"/>
                          <a:gd name="connsiteY7" fmla="*/ 9867 h 50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314" h="50448">
                            <a:moveTo>
                              <a:pt x="76314" y="9867"/>
                            </a:moveTo>
                            <a:cubicBezTo>
                              <a:pt x="74568" y="6811"/>
                              <a:pt x="73389" y="3449"/>
                              <a:pt x="72865" y="0"/>
                            </a:cubicBezTo>
                            <a:cubicBezTo>
                              <a:pt x="65662" y="6549"/>
                              <a:pt x="56581" y="11089"/>
                              <a:pt x="47020" y="13010"/>
                            </a:cubicBezTo>
                            <a:cubicBezTo>
                              <a:pt x="44269" y="13534"/>
                              <a:pt x="41432" y="13883"/>
                              <a:pt x="38856" y="14975"/>
                            </a:cubicBezTo>
                            <a:cubicBezTo>
                              <a:pt x="36280" y="16066"/>
                              <a:pt x="34097" y="17856"/>
                              <a:pt x="31958" y="19602"/>
                            </a:cubicBezTo>
                            <a:cubicBezTo>
                              <a:pt x="21654" y="28028"/>
                              <a:pt x="7815" y="36586"/>
                              <a:pt x="0" y="46976"/>
                            </a:cubicBezTo>
                            <a:cubicBezTo>
                              <a:pt x="11962" y="59288"/>
                              <a:pt x="21218" y="35450"/>
                              <a:pt x="29033" y="28421"/>
                            </a:cubicBezTo>
                            <a:cubicBezTo>
                              <a:pt x="33442" y="24448"/>
                              <a:pt x="71075" y="655"/>
                              <a:pt x="76314" y="9867"/>
                            </a:cubicBezTo>
                            <a:close/>
                          </a:path>
                        </a:pathLst>
                      </a:custGeom>
                      <a:solidFill>
                        <a:srgbClr val="25483B"/>
                      </a:solidFill>
                      <a:ln w="4365" cap="flat">
                        <a:noFill/>
                        <a:prstDash val="solid"/>
                        <a:miter/>
                      </a:ln>
                    </p:spPr>
                    <p:txBody>
                      <a:bodyPr rtlCol="0" anchor="ctr"/>
                      <a:lstStyle/>
                      <a:p>
                        <a:endParaRPr lang="th-TH"/>
                      </a:p>
                    </p:txBody>
                  </p:sp>
                  <p:sp>
                    <p:nvSpPr>
                      <p:cNvPr id="371" name="Freeform: Shape 370">
                        <a:extLst>
                          <a:ext uri="{FF2B5EF4-FFF2-40B4-BE49-F238E27FC236}">
                            <a16:creationId xmlns:a16="http://schemas.microsoft.com/office/drawing/2014/main" id="{079E51D0-0552-4F1A-844A-F9665CD96C2E}"/>
                          </a:ext>
                        </a:extLst>
                      </p:cNvPr>
                      <p:cNvSpPr/>
                      <p:nvPr/>
                    </p:nvSpPr>
                    <p:spPr>
                      <a:xfrm>
                        <a:off x="2388481" y="5609320"/>
                        <a:ext cx="72008" cy="43701"/>
                      </a:xfrm>
                      <a:custGeom>
                        <a:avLst/>
                        <a:gdLst>
                          <a:gd name="connsiteX0" fmla="*/ 70956 w 72008"/>
                          <a:gd name="connsiteY0" fmla="*/ 0 h 43701"/>
                          <a:gd name="connsiteX1" fmla="*/ 69996 w 72008"/>
                          <a:gd name="connsiteY1" fmla="*/ 6898 h 43701"/>
                          <a:gd name="connsiteX2" fmla="*/ 62661 w 72008"/>
                          <a:gd name="connsiteY2" fmla="*/ 9474 h 43701"/>
                          <a:gd name="connsiteX3" fmla="*/ 1627 w 72008"/>
                          <a:gd name="connsiteY3" fmla="*/ 43702 h 43701"/>
                          <a:gd name="connsiteX4" fmla="*/ 70956 w 72008"/>
                          <a:gd name="connsiteY4" fmla="*/ 0 h 43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08" h="43701">
                            <a:moveTo>
                              <a:pt x="70956" y="0"/>
                            </a:moveTo>
                            <a:cubicBezTo>
                              <a:pt x="72833" y="1834"/>
                              <a:pt x="72004" y="5239"/>
                              <a:pt x="69996" y="6898"/>
                            </a:cubicBezTo>
                            <a:cubicBezTo>
                              <a:pt x="67987" y="8557"/>
                              <a:pt x="65237" y="9037"/>
                              <a:pt x="62661" y="9474"/>
                            </a:cubicBezTo>
                            <a:cubicBezTo>
                              <a:pt x="38081" y="14058"/>
                              <a:pt x="19614" y="27417"/>
                              <a:pt x="1627" y="43702"/>
                            </a:cubicBezTo>
                            <a:cubicBezTo>
                              <a:pt x="-11514" y="29775"/>
                              <a:pt x="58906" y="2838"/>
                              <a:pt x="70956" y="0"/>
                            </a:cubicBezTo>
                            <a:close/>
                          </a:path>
                        </a:pathLst>
                      </a:custGeom>
                      <a:solidFill>
                        <a:srgbClr val="6D7875"/>
                      </a:solidFill>
                      <a:ln w="4365" cap="flat">
                        <a:noFill/>
                        <a:prstDash val="solid"/>
                        <a:miter/>
                      </a:ln>
                    </p:spPr>
                    <p:txBody>
                      <a:bodyPr rtlCol="0" anchor="ctr"/>
                      <a:lstStyle/>
                      <a:p>
                        <a:endParaRPr lang="th-TH"/>
                      </a:p>
                    </p:txBody>
                  </p:sp>
                  <p:sp>
                    <p:nvSpPr>
                      <p:cNvPr id="372" name="Freeform: Shape 371">
                        <a:extLst>
                          <a:ext uri="{FF2B5EF4-FFF2-40B4-BE49-F238E27FC236}">
                            <a16:creationId xmlns:a16="http://schemas.microsoft.com/office/drawing/2014/main" id="{F8E776CA-818A-4DCD-ADF5-A847DAAEFE0E}"/>
                          </a:ext>
                        </a:extLst>
                      </p:cNvPr>
                      <p:cNvSpPr/>
                      <p:nvPr/>
                    </p:nvSpPr>
                    <p:spPr>
                      <a:xfrm>
                        <a:off x="2382048" y="5617615"/>
                        <a:ext cx="77695" cy="57280"/>
                      </a:xfrm>
                      <a:custGeom>
                        <a:avLst/>
                        <a:gdLst>
                          <a:gd name="connsiteX0" fmla="*/ 27401 w 77695"/>
                          <a:gd name="connsiteY0" fmla="*/ 27767 h 57280"/>
                          <a:gd name="connsiteX1" fmla="*/ 32204 w 77695"/>
                          <a:gd name="connsiteY1" fmla="*/ 21043 h 57280"/>
                          <a:gd name="connsiteX2" fmla="*/ 42856 w 77695"/>
                          <a:gd name="connsiteY2" fmla="*/ 14800 h 57280"/>
                          <a:gd name="connsiteX3" fmla="*/ 77695 w 77695"/>
                          <a:gd name="connsiteY3" fmla="*/ 0 h 57280"/>
                          <a:gd name="connsiteX4" fmla="*/ 21464 w 77695"/>
                          <a:gd name="connsiteY4" fmla="*/ 23139 h 57280"/>
                          <a:gd name="connsiteX5" fmla="*/ 8978 w 77695"/>
                          <a:gd name="connsiteY5" fmla="*/ 31740 h 57280"/>
                          <a:gd name="connsiteX6" fmla="*/ 3739 w 77695"/>
                          <a:gd name="connsiteY6" fmla="*/ 33704 h 57280"/>
                          <a:gd name="connsiteX7" fmla="*/ 1163 w 77695"/>
                          <a:gd name="connsiteY7" fmla="*/ 49858 h 57280"/>
                          <a:gd name="connsiteX8" fmla="*/ 27401 w 77695"/>
                          <a:gd name="connsiteY8" fmla="*/ 27767 h 5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695" h="57280">
                            <a:moveTo>
                              <a:pt x="27401" y="27767"/>
                            </a:moveTo>
                            <a:cubicBezTo>
                              <a:pt x="28798" y="25365"/>
                              <a:pt x="30239" y="22964"/>
                              <a:pt x="32204" y="21043"/>
                            </a:cubicBezTo>
                            <a:cubicBezTo>
                              <a:pt x="35129" y="18118"/>
                              <a:pt x="39058" y="16416"/>
                              <a:pt x="42856" y="14800"/>
                            </a:cubicBezTo>
                            <a:cubicBezTo>
                              <a:pt x="54469" y="9867"/>
                              <a:pt x="66082" y="4933"/>
                              <a:pt x="77695" y="0"/>
                            </a:cubicBezTo>
                            <a:cubicBezTo>
                              <a:pt x="57176" y="1703"/>
                              <a:pt x="37268" y="9910"/>
                              <a:pt x="21464" y="23139"/>
                            </a:cubicBezTo>
                            <a:cubicBezTo>
                              <a:pt x="17578" y="26413"/>
                              <a:pt x="13780" y="30037"/>
                              <a:pt x="8978" y="31740"/>
                            </a:cubicBezTo>
                            <a:cubicBezTo>
                              <a:pt x="7188" y="32351"/>
                              <a:pt x="5310" y="32700"/>
                              <a:pt x="3739" y="33704"/>
                            </a:cubicBezTo>
                            <a:cubicBezTo>
                              <a:pt x="-1195" y="36891"/>
                              <a:pt x="-322" y="44182"/>
                              <a:pt x="1163" y="49858"/>
                            </a:cubicBezTo>
                            <a:cubicBezTo>
                              <a:pt x="7144" y="73171"/>
                              <a:pt x="23297" y="34752"/>
                              <a:pt x="27401" y="27767"/>
                            </a:cubicBezTo>
                            <a:close/>
                          </a:path>
                        </a:pathLst>
                      </a:custGeom>
                      <a:solidFill>
                        <a:srgbClr val="394844"/>
                      </a:solidFill>
                      <a:ln w="4365" cap="flat">
                        <a:noFill/>
                        <a:prstDash val="solid"/>
                        <a:miter/>
                      </a:ln>
                    </p:spPr>
                    <p:txBody>
                      <a:bodyPr rtlCol="0" anchor="ctr"/>
                      <a:lstStyle/>
                      <a:p>
                        <a:endParaRPr lang="th-TH"/>
                      </a:p>
                    </p:txBody>
                  </p:sp>
                  <p:sp>
                    <p:nvSpPr>
                      <p:cNvPr id="373" name="Freeform: Shape 372">
                        <a:extLst>
                          <a:ext uri="{FF2B5EF4-FFF2-40B4-BE49-F238E27FC236}">
                            <a16:creationId xmlns:a16="http://schemas.microsoft.com/office/drawing/2014/main" id="{AAD655D7-A22D-49FA-B50C-8E9B59CF2498}"/>
                          </a:ext>
                        </a:extLst>
                      </p:cNvPr>
                      <p:cNvSpPr/>
                      <p:nvPr/>
                    </p:nvSpPr>
                    <p:spPr>
                      <a:xfrm>
                        <a:off x="2231501" y="5654550"/>
                        <a:ext cx="219685" cy="524580"/>
                      </a:xfrm>
                      <a:custGeom>
                        <a:avLst/>
                        <a:gdLst>
                          <a:gd name="connsiteX0" fmla="*/ 159306 w 219685"/>
                          <a:gd name="connsiteY0" fmla="*/ 0 h 524580"/>
                          <a:gd name="connsiteX1" fmla="*/ 219685 w 219685"/>
                          <a:gd name="connsiteY1" fmla="*/ 515821 h 524580"/>
                          <a:gd name="connsiteX2" fmla="*/ 91287 w 219685"/>
                          <a:gd name="connsiteY2" fmla="*/ 479541 h 524580"/>
                          <a:gd name="connsiteX3" fmla="*/ 13924 w 219685"/>
                          <a:gd name="connsiteY3" fmla="*/ 190786 h 524580"/>
                          <a:gd name="connsiteX4" fmla="*/ 57102 w 219685"/>
                          <a:gd name="connsiteY4" fmla="*/ 98755 h 524580"/>
                          <a:gd name="connsiteX5" fmla="*/ 159306 w 219685"/>
                          <a:gd name="connsiteY5" fmla="*/ 0 h 52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685" h="524580">
                            <a:moveTo>
                              <a:pt x="159306" y="0"/>
                            </a:moveTo>
                            <a:cubicBezTo>
                              <a:pt x="159306" y="0"/>
                              <a:pt x="185894" y="476834"/>
                              <a:pt x="219685" y="515821"/>
                            </a:cubicBezTo>
                            <a:cubicBezTo>
                              <a:pt x="219685" y="515821"/>
                              <a:pt x="183493" y="551271"/>
                              <a:pt x="91287" y="479541"/>
                            </a:cubicBezTo>
                            <a:cubicBezTo>
                              <a:pt x="-919" y="407811"/>
                              <a:pt x="-16025" y="250860"/>
                              <a:pt x="13924" y="190786"/>
                            </a:cubicBezTo>
                            <a:cubicBezTo>
                              <a:pt x="43830" y="130713"/>
                              <a:pt x="55225" y="114733"/>
                              <a:pt x="57102" y="98755"/>
                            </a:cubicBezTo>
                            <a:cubicBezTo>
                              <a:pt x="58980" y="82819"/>
                              <a:pt x="107004" y="5021"/>
                              <a:pt x="159306" y="0"/>
                            </a:cubicBezTo>
                            <a:close/>
                          </a:path>
                        </a:pathLst>
                      </a:custGeom>
                      <a:solidFill>
                        <a:srgbClr val="46554E"/>
                      </a:solidFill>
                      <a:ln w="4365" cap="flat">
                        <a:noFill/>
                        <a:prstDash val="solid"/>
                        <a:miter/>
                      </a:ln>
                    </p:spPr>
                    <p:txBody>
                      <a:bodyPr rtlCol="0" anchor="ctr"/>
                      <a:lstStyle/>
                      <a:p>
                        <a:endParaRPr lang="th-TH"/>
                      </a:p>
                    </p:txBody>
                  </p:sp>
                  <p:sp>
                    <p:nvSpPr>
                      <p:cNvPr id="374" name="Freeform: Shape 373">
                        <a:extLst>
                          <a:ext uri="{FF2B5EF4-FFF2-40B4-BE49-F238E27FC236}">
                            <a16:creationId xmlns:a16="http://schemas.microsoft.com/office/drawing/2014/main" id="{3E2F1EAE-5BF6-4FA4-890D-CF234470419B}"/>
                          </a:ext>
                        </a:extLst>
                      </p:cNvPr>
                      <p:cNvSpPr/>
                      <p:nvPr/>
                    </p:nvSpPr>
                    <p:spPr>
                      <a:xfrm>
                        <a:off x="2240487" y="5668826"/>
                        <a:ext cx="145434" cy="212091"/>
                      </a:xfrm>
                      <a:custGeom>
                        <a:avLst/>
                        <a:gdLst>
                          <a:gd name="connsiteX0" fmla="*/ 101074 w 145434"/>
                          <a:gd name="connsiteY0" fmla="*/ 94302 h 212091"/>
                          <a:gd name="connsiteX1" fmla="*/ 92 w 145434"/>
                          <a:gd name="connsiteY1" fmla="*/ 212091 h 212091"/>
                          <a:gd name="connsiteX2" fmla="*/ 17294 w 145434"/>
                          <a:gd name="connsiteY2" fmla="*/ 170092 h 212091"/>
                          <a:gd name="connsiteX3" fmla="*/ 59729 w 145434"/>
                          <a:gd name="connsiteY3" fmla="*/ 69460 h 212091"/>
                          <a:gd name="connsiteX4" fmla="*/ 138096 w 145434"/>
                          <a:gd name="connsiteY4" fmla="*/ 0 h 212091"/>
                          <a:gd name="connsiteX5" fmla="*/ 113865 w 145434"/>
                          <a:gd name="connsiteY5" fmla="*/ 24230 h 212091"/>
                          <a:gd name="connsiteX6" fmla="*/ 66540 w 145434"/>
                          <a:gd name="connsiteY6" fmla="*/ 91289 h 212091"/>
                          <a:gd name="connsiteX7" fmla="*/ 145299 w 145434"/>
                          <a:gd name="connsiteY7" fmla="*/ 47282 h 212091"/>
                          <a:gd name="connsiteX8" fmla="*/ 101074 w 145434"/>
                          <a:gd name="connsiteY8" fmla="*/ 94302 h 212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434" h="212091">
                            <a:moveTo>
                              <a:pt x="101074" y="94302"/>
                            </a:moveTo>
                            <a:cubicBezTo>
                              <a:pt x="61956" y="128748"/>
                              <a:pt x="21747" y="164679"/>
                              <a:pt x="92" y="212091"/>
                            </a:cubicBezTo>
                            <a:cubicBezTo>
                              <a:pt x="-1086" y="196724"/>
                              <a:pt x="9261" y="183233"/>
                              <a:pt x="17294" y="170092"/>
                            </a:cubicBezTo>
                            <a:cubicBezTo>
                              <a:pt x="36285" y="139008"/>
                              <a:pt x="44318" y="102510"/>
                              <a:pt x="59729" y="69460"/>
                            </a:cubicBezTo>
                            <a:cubicBezTo>
                              <a:pt x="75141" y="36411"/>
                              <a:pt x="101903" y="4584"/>
                              <a:pt x="138096" y="0"/>
                            </a:cubicBezTo>
                            <a:cubicBezTo>
                              <a:pt x="130019" y="8077"/>
                              <a:pt x="121942" y="16154"/>
                              <a:pt x="113865" y="24230"/>
                            </a:cubicBezTo>
                            <a:cubicBezTo>
                              <a:pt x="94307" y="43789"/>
                              <a:pt x="74006" y="64614"/>
                              <a:pt x="66540" y="91289"/>
                            </a:cubicBezTo>
                            <a:cubicBezTo>
                              <a:pt x="70513" y="77057"/>
                              <a:pt x="132115" y="49159"/>
                              <a:pt x="145299" y="47282"/>
                            </a:cubicBezTo>
                            <a:cubicBezTo>
                              <a:pt x="147919" y="62868"/>
                              <a:pt x="111857" y="84828"/>
                              <a:pt x="101074" y="94302"/>
                            </a:cubicBezTo>
                            <a:close/>
                          </a:path>
                        </a:pathLst>
                      </a:custGeom>
                      <a:solidFill>
                        <a:srgbClr val="45524E"/>
                      </a:solidFill>
                      <a:ln w="4365" cap="flat">
                        <a:noFill/>
                        <a:prstDash val="solid"/>
                        <a:miter/>
                      </a:ln>
                    </p:spPr>
                    <p:txBody>
                      <a:bodyPr rtlCol="0" anchor="ctr"/>
                      <a:lstStyle/>
                      <a:p>
                        <a:endParaRPr lang="th-TH"/>
                      </a:p>
                    </p:txBody>
                  </p:sp>
                  <p:sp>
                    <p:nvSpPr>
                      <p:cNvPr id="375" name="Freeform: Shape 374">
                        <a:extLst>
                          <a:ext uri="{FF2B5EF4-FFF2-40B4-BE49-F238E27FC236}">
                            <a16:creationId xmlns:a16="http://schemas.microsoft.com/office/drawing/2014/main" id="{322D6EB4-610F-4267-ACD5-7EFB65570A0F}"/>
                          </a:ext>
                        </a:extLst>
                      </p:cNvPr>
                      <p:cNvSpPr/>
                      <p:nvPr/>
                    </p:nvSpPr>
                    <p:spPr>
                      <a:xfrm>
                        <a:off x="2243179" y="5775833"/>
                        <a:ext cx="150247" cy="159395"/>
                      </a:xfrm>
                      <a:custGeom>
                        <a:avLst/>
                        <a:gdLst>
                          <a:gd name="connsiteX0" fmla="*/ 87292 w 150247"/>
                          <a:gd name="connsiteY0" fmla="*/ 90329 h 159395"/>
                          <a:gd name="connsiteX1" fmla="*/ 1722 w 150247"/>
                          <a:gd name="connsiteY1" fmla="*/ 159396 h 159395"/>
                          <a:gd name="connsiteX2" fmla="*/ 8751 w 150247"/>
                          <a:gd name="connsiteY2" fmla="*/ 104823 h 159395"/>
                          <a:gd name="connsiteX3" fmla="*/ 39443 w 150247"/>
                          <a:gd name="connsiteY3" fmla="*/ 58196 h 159395"/>
                          <a:gd name="connsiteX4" fmla="*/ 113007 w 150247"/>
                          <a:gd name="connsiteY4" fmla="*/ 0 h 159395"/>
                          <a:gd name="connsiteX5" fmla="*/ 94103 w 150247"/>
                          <a:gd name="connsiteY5" fmla="*/ 31041 h 159395"/>
                          <a:gd name="connsiteX6" fmla="*/ 66860 w 150247"/>
                          <a:gd name="connsiteY6" fmla="*/ 56625 h 159395"/>
                          <a:gd name="connsiteX7" fmla="*/ 64634 w 150247"/>
                          <a:gd name="connsiteY7" fmla="*/ 63217 h 159395"/>
                          <a:gd name="connsiteX8" fmla="*/ 74195 w 150247"/>
                          <a:gd name="connsiteY8" fmla="*/ 71556 h 159395"/>
                          <a:gd name="connsiteX9" fmla="*/ 87511 w 150247"/>
                          <a:gd name="connsiteY9" fmla="*/ 67976 h 159395"/>
                          <a:gd name="connsiteX10" fmla="*/ 150247 w 150247"/>
                          <a:gd name="connsiteY10" fmla="*/ 37502 h 159395"/>
                          <a:gd name="connsiteX11" fmla="*/ 87292 w 150247"/>
                          <a:gd name="connsiteY11" fmla="*/ 90329 h 159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247" h="159395">
                            <a:moveTo>
                              <a:pt x="87292" y="90329"/>
                            </a:moveTo>
                            <a:cubicBezTo>
                              <a:pt x="58653" y="113729"/>
                              <a:pt x="20364" y="127482"/>
                              <a:pt x="1722" y="159396"/>
                            </a:cubicBezTo>
                            <a:cubicBezTo>
                              <a:pt x="-2381" y="141191"/>
                              <a:pt x="1198" y="121893"/>
                              <a:pt x="8751" y="104823"/>
                            </a:cubicBezTo>
                            <a:cubicBezTo>
                              <a:pt x="16304" y="87753"/>
                              <a:pt x="27568" y="72647"/>
                              <a:pt x="39443" y="58196"/>
                            </a:cubicBezTo>
                            <a:cubicBezTo>
                              <a:pt x="59569" y="33661"/>
                              <a:pt x="82883" y="9823"/>
                              <a:pt x="113007" y="0"/>
                            </a:cubicBezTo>
                            <a:cubicBezTo>
                              <a:pt x="112920" y="12530"/>
                              <a:pt x="103795" y="23095"/>
                              <a:pt x="94103" y="31041"/>
                            </a:cubicBezTo>
                            <a:cubicBezTo>
                              <a:pt x="84411" y="38987"/>
                              <a:pt x="73365" y="45928"/>
                              <a:pt x="66860" y="56625"/>
                            </a:cubicBezTo>
                            <a:cubicBezTo>
                              <a:pt x="65638" y="58633"/>
                              <a:pt x="64547" y="60859"/>
                              <a:pt x="64634" y="63217"/>
                            </a:cubicBezTo>
                            <a:cubicBezTo>
                              <a:pt x="64808" y="67845"/>
                              <a:pt x="69567" y="71250"/>
                              <a:pt x="74195" y="71556"/>
                            </a:cubicBezTo>
                            <a:cubicBezTo>
                              <a:pt x="78823" y="71861"/>
                              <a:pt x="83276" y="69940"/>
                              <a:pt x="87511" y="67976"/>
                            </a:cubicBezTo>
                            <a:cubicBezTo>
                              <a:pt x="102878" y="60859"/>
                              <a:pt x="135404" y="35800"/>
                              <a:pt x="150247" y="37502"/>
                            </a:cubicBezTo>
                            <a:cubicBezTo>
                              <a:pt x="125886" y="51648"/>
                              <a:pt x="108816" y="72735"/>
                              <a:pt x="87292" y="90329"/>
                            </a:cubicBezTo>
                            <a:close/>
                          </a:path>
                        </a:pathLst>
                      </a:custGeom>
                      <a:solidFill>
                        <a:srgbClr val="45524E"/>
                      </a:solidFill>
                      <a:ln w="4365" cap="flat">
                        <a:noFill/>
                        <a:prstDash val="solid"/>
                        <a:miter/>
                      </a:ln>
                    </p:spPr>
                    <p:txBody>
                      <a:bodyPr rtlCol="0" anchor="ctr"/>
                      <a:lstStyle/>
                      <a:p>
                        <a:endParaRPr lang="th-TH"/>
                      </a:p>
                    </p:txBody>
                  </p:sp>
                  <p:sp>
                    <p:nvSpPr>
                      <p:cNvPr id="376" name="Freeform: Shape 375">
                        <a:extLst>
                          <a:ext uri="{FF2B5EF4-FFF2-40B4-BE49-F238E27FC236}">
                            <a16:creationId xmlns:a16="http://schemas.microsoft.com/office/drawing/2014/main" id="{C3C2F164-3CBB-404E-83D2-1F37313E6C05}"/>
                          </a:ext>
                        </a:extLst>
                      </p:cNvPr>
                      <p:cNvSpPr/>
                      <p:nvPr/>
                    </p:nvSpPr>
                    <p:spPr>
                      <a:xfrm>
                        <a:off x="2248479" y="5832064"/>
                        <a:ext cx="150329" cy="215147"/>
                      </a:xfrm>
                      <a:custGeom>
                        <a:avLst/>
                        <a:gdLst>
                          <a:gd name="connsiteX0" fmla="*/ 47983 w 150329"/>
                          <a:gd name="connsiteY0" fmla="*/ 86050 h 215147"/>
                          <a:gd name="connsiteX1" fmla="*/ 24146 w 150329"/>
                          <a:gd name="connsiteY1" fmla="*/ 103601 h 215147"/>
                          <a:gd name="connsiteX2" fmla="*/ 19430 w 150329"/>
                          <a:gd name="connsiteY2" fmla="*/ 215147 h 215147"/>
                          <a:gd name="connsiteX3" fmla="*/ 96487 w 150329"/>
                          <a:gd name="connsiteY3" fmla="*/ 124338 h 215147"/>
                          <a:gd name="connsiteX4" fmla="*/ 107227 w 150329"/>
                          <a:gd name="connsiteY4" fmla="*/ 116131 h 215147"/>
                          <a:gd name="connsiteX5" fmla="*/ 104040 w 150329"/>
                          <a:gd name="connsiteY5" fmla="*/ 104911 h 215147"/>
                          <a:gd name="connsiteX6" fmla="*/ 98714 w 150329"/>
                          <a:gd name="connsiteY6" fmla="*/ 105696 h 215147"/>
                          <a:gd name="connsiteX7" fmla="*/ 43879 w 150329"/>
                          <a:gd name="connsiteY7" fmla="*/ 128006 h 215147"/>
                          <a:gd name="connsiteX8" fmla="*/ 70467 w 150329"/>
                          <a:gd name="connsiteY8" fmla="*/ 98013 h 215147"/>
                          <a:gd name="connsiteX9" fmla="*/ 106878 w 150329"/>
                          <a:gd name="connsiteY9" fmla="*/ 78978 h 215147"/>
                          <a:gd name="connsiteX10" fmla="*/ 147043 w 150329"/>
                          <a:gd name="connsiteY10" fmla="*/ 0 h 215147"/>
                          <a:gd name="connsiteX11" fmla="*/ 47983 w 150329"/>
                          <a:gd name="connsiteY11" fmla="*/ 86050 h 21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329" h="215147">
                            <a:moveTo>
                              <a:pt x="47983" y="86050"/>
                            </a:moveTo>
                            <a:cubicBezTo>
                              <a:pt x="39775" y="91551"/>
                              <a:pt x="31393" y="96877"/>
                              <a:pt x="24146" y="103601"/>
                            </a:cubicBezTo>
                            <a:cubicBezTo>
                              <a:pt x="-6022" y="131717"/>
                              <a:pt x="-8292" y="184587"/>
                              <a:pt x="19430" y="215147"/>
                            </a:cubicBezTo>
                            <a:cubicBezTo>
                              <a:pt x="50733" y="190219"/>
                              <a:pt x="61779" y="144290"/>
                              <a:pt x="96487" y="124338"/>
                            </a:cubicBezTo>
                            <a:cubicBezTo>
                              <a:pt x="100460" y="122068"/>
                              <a:pt x="104826" y="120016"/>
                              <a:pt x="107227" y="116131"/>
                            </a:cubicBezTo>
                            <a:cubicBezTo>
                              <a:pt x="109628" y="112245"/>
                              <a:pt x="108493" y="105871"/>
                              <a:pt x="104040" y="104911"/>
                            </a:cubicBezTo>
                            <a:cubicBezTo>
                              <a:pt x="102250" y="104518"/>
                              <a:pt x="100416" y="105085"/>
                              <a:pt x="98714" y="105696"/>
                            </a:cubicBezTo>
                            <a:cubicBezTo>
                              <a:pt x="79766" y="112944"/>
                              <a:pt x="63438" y="133419"/>
                              <a:pt x="43879" y="128006"/>
                            </a:cubicBezTo>
                            <a:cubicBezTo>
                              <a:pt x="47590" y="114821"/>
                              <a:pt x="58635" y="104954"/>
                              <a:pt x="70467" y="98013"/>
                            </a:cubicBezTo>
                            <a:cubicBezTo>
                              <a:pt x="82298" y="91115"/>
                              <a:pt x="95352" y="86356"/>
                              <a:pt x="106878" y="78978"/>
                            </a:cubicBezTo>
                            <a:cubicBezTo>
                              <a:pt x="126044" y="66753"/>
                              <a:pt x="161232" y="24361"/>
                              <a:pt x="147043" y="0"/>
                            </a:cubicBezTo>
                            <a:cubicBezTo>
                              <a:pt x="112859" y="27548"/>
                              <a:pt x="85092" y="61078"/>
                              <a:pt x="47983" y="86050"/>
                            </a:cubicBezTo>
                            <a:close/>
                          </a:path>
                        </a:pathLst>
                      </a:custGeom>
                      <a:solidFill>
                        <a:srgbClr val="45524E"/>
                      </a:solidFill>
                      <a:ln w="4365" cap="flat">
                        <a:noFill/>
                        <a:prstDash val="solid"/>
                        <a:miter/>
                      </a:ln>
                    </p:spPr>
                    <p:txBody>
                      <a:bodyPr rtlCol="0" anchor="ctr"/>
                      <a:lstStyle/>
                      <a:p>
                        <a:endParaRPr lang="th-TH"/>
                      </a:p>
                    </p:txBody>
                  </p:sp>
                  <p:sp>
                    <p:nvSpPr>
                      <p:cNvPr id="377" name="Freeform: Shape 376">
                        <a:extLst>
                          <a:ext uri="{FF2B5EF4-FFF2-40B4-BE49-F238E27FC236}">
                            <a16:creationId xmlns:a16="http://schemas.microsoft.com/office/drawing/2014/main" id="{BF3552A7-1843-47DA-B298-135CD0927A5A}"/>
                          </a:ext>
                        </a:extLst>
                      </p:cNvPr>
                      <p:cNvSpPr/>
                      <p:nvPr/>
                    </p:nvSpPr>
                    <p:spPr>
                      <a:xfrm>
                        <a:off x="2254913" y="5898997"/>
                        <a:ext cx="84726" cy="141403"/>
                      </a:xfrm>
                      <a:custGeom>
                        <a:avLst/>
                        <a:gdLst>
                          <a:gd name="connsiteX0" fmla="*/ 19240 w 84726"/>
                          <a:gd name="connsiteY0" fmla="*/ 141404 h 141403"/>
                          <a:gd name="connsiteX1" fmla="*/ 2257 w 84726"/>
                          <a:gd name="connsiteY1" fmla="*/ 118221 h 141403"/>
                          <a:gd name="connsiteX2" fmla="*/ 5531 w 84726"/>
                          <a:gd name="connsiteY2" fmla="*/ 52559 h 141403"/>
                          <a:gd name="connsiteX3" fmla="*/ 11512 w 84726"/>
                          <a:gd name="connsiteY3" fmla="*/ 36581 h 141403"/>
                          <a:gd name="connsiteX4" fmla="*/ 22645 w 84726"/>
                          <a:gd name="connsiteY4" fmla="*/ 29028 h 141403"/>
                          <a:gd name="connsiteX5" fmla="*/ 78265 w 84726"/>
                          <a:gd name="connsiteY5" fmla="*/ 1436 h 141403"/>
                          <a:gd name="connsiteX6" fmla="*/ 84727 w 84726"/>
                          <a:gd name="connsiteY6" fmla="*/ 388 h 141403"/>
                          <a:gd name="connsiteX7" fmla="*/ 70407 w 84726"/>
                          <a:gd name="connsiteY7" fmla="*/ 17895 h 141403"/>
                          <a:gd name="connsiteX8" fmla="*/ 49233 w 84726"/>
                          <a:gd name="connsiteY8" fmla="*/ 28067 h 141403"/>
                          <a:gd name="connsiteX9" fmla="*/ 25526 w 84726"/>
                          <a:gd name="connsiteY9" fmla="*/ 56183 h 141403"/>
                          <a:gd name="connsiteX10" fmla="*/ 22034 w 84726"/>
                          <a:gd name="connsiteY10" fmla="*/ 82902 h 141403"/>
                          <a:gd name="connsiteX11" fmla="*/ 43950 w 84726"/>
                          <a:gd name="connsiteY11" fmla="*/ 82946 h 141403"/>
                          <a:gd name="connsiteX12" fmla="*/ 60802 w 84726"/>
                          <a:gd name="connsiteY12" fmla="*/ 65919 h 141403"/>
                          <a:gd name="connsiteX13" fmla="*/ 81933 w 84726"/>
                          <a:gd name="connsiteY13" fmla="*/ 60112 h 141403"/>
                          <a:gd name="connsiteX14" fmla="*/ 19240 w 84726"/>
                          <a:gd name="connsiteY14" fmla="*/ 141404 h 1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726" h="141403">
                            <a:moveTo>
                              <a:pt x="19240" y="141404"/>
                            </a:moveTo>
                            <a:cubicBezTo>
                              <a:pt x="9679" y="138392"/>
                              <a:pt x="4527" y="128001"/>
                              <a:pt x="2257" y="118221"/>
                            </a:cubicBezTo>
                            <a:cubicBezTo>
                              <a:pt x="-2677" y="96698"/>
                              <a:pt x="1427" y="74258"/>
                              <a:pt x="5531" y="52559"/>
                            </a:cubicBezTo>
                            <a:cubicBezTo>
                              <a:pt x="6579" y="46884"/>
                              <a:pt x="7801" y="40946"/>
                              <a:pt x="11512" y="36581"/>
                            </a:cubicBezTo>
                            <a:cubicBezTo>
                              <a:pt x="14437" y="33132"/>
                              <a:pt x="18585" y="31036"/>
                              <a:pt x="22645" y="29028"/>
                            </a:cubicBezTo>
                            <a:cubicBezTo>
                              <a:pt x="41200" y="19816"/>
                              <a:pt x="59711" y="10648"/>
                              <a:pt x="78265" y="1436"/>
                            </a:cubicBezTo>
                            <a:cubicBezTo>
                              <a:pt x="80317" y="432"/>
                              <a:pt x="82675" y="-572"/>
                              <a:pt x="84727" y="388"/>
                            </a:cubicBezTo>
                            <a:cubicBezTo>
                              <a:pt x="83723" y="8159"/>
                              <a:pt x="77261" y="14184"/>
                              <a:pt x="70407" y="17895"/>
                            </a:cubicBezTo>
                            <a:cubicBezTo>
                              <a:pt x="63509" y="21649"/>
                              <a:pt x="55825" y="23832"/>
                              <a:pt x="49233" y="28067"/>
                            </a:cubicBezTo>
                            <a:cubicBezTo>
                              <a:pt x="38798" y="34703"/>
                              <a:pt x="31988" y="45618"/>
                              <a:pt x="25526" y="56183"/>
                            </a:cubicBezTo>
                            <a:cubicBezTo>
                              <a:pt x="20462" y="64435"/>
                              <a:pt x="15616" y="75698"/>
                              <a:pt x="22034" y="82902"/>
                            </a:cubicBezTo>
                            <a:cubicBezTo>
                              <a:pt x="27360" y="88883"/>
                              <a:pt x="37401" y="87530"/>
                              <a:pt x="43950" y="82946"/>
                            </a:cubicBezTo>
                            <a:cubicBezTo>
                              <a:pt x="50499" y="78362"/>
                              <a:pt x="54952" y="71376"/>
                              <a:pt x="60802" y="65919"/>
                            </a:cubicBezTo>
                            <a:cubicBezTo>
                              <a:pt x="66609" y="60505"/>
                              <a:pt x="74511" y="56882"/>
                              <a:pt x="81933" y="60112"/>
                            </a:cubicBezTo>
                            <a:cubicBezTo>
                              <a:pt x="76912" y="68669"/>
                              <a:pt x="13477" y="139614"/>
                              <a:pt x="19240" y="141404"/>
                            </a:cubicBezTo>
                            <a:close/>
                          </a:path>
                        </a:pathLst>
                      </a:custGeom>
                      <a:solidFill>
                        <a:srgbClr val="3E4F49"/>
                      </a:solidFill>
                      <a:ln w="4365" cap="flat">
                        <a:noFill/>
                        <a:prstDash val="solid"/>
                        <a:miter/>
                      </a:ln>
                    </p:spPr>
                    <p:txBody>
                      <a:bodyPr rtlCol="0" anchor="ctr"/>
                      <a:lstStyle/>
                      <a:p>
                        <a:endParaRPr lang="th-TH"/>
                      </a:p>
                    </p:txBody>
                  </p:sp>
                  <p:sp>
                    <p:nvSpPr>
                      <p:cNvPr id="378" name="Freeform: Shape 377">
                        <a:extLst>
                          <a:ext uri="{FF2B5EF4-FFF2-40B4-BE49-F238E27FC236}">
                            <a16:creationId xmlns:a16="http://schemas.microsoft.com/office/drawing/2014/main" id="{86B3D7E8-CA9A-4470-B75D-A8D0F58716F3}"/>
                          </a:ext>
                        </a:extLst>
                      </p:cNvPr>
                      <p:cNvSpPr/>
                      <p:nvPr/>
                    </p:nvSpPr>
                    <p:spPr>
                      <a:xfrm>
                        <a:off x="2246809" y="5736191"/>
                        <a:ext cx="142317" cy="224752"/>
                      </a:xfrm>
                      <a:custGeom>
                        <a:avLst/>
                        <a:gdLst>
                          <a:gd name="connsiteX0" fmla="*/ 75193 w 142317"/>
                          <a:gd name="connsiteY0" fmla="*/ 155467 h 224752"/>
                          <a:gd name="connsiteX1" fmla="*/ 56813 w 142317"/>
                          <a:gd name="connsiteY1" fmla="*/ 169219 h 224752"/>
                          <a:gd name="connsiteX2" fmla="*/ 36992 w 142317"/>
                          <a:gd name="connsiteY2" fmla="*/ 177951 h 224752"/>
                          <a:gd name="connsiteX3" fmla="*/ 494 w 142317"/>
                          <a:gd name="connsiteY3" fmla="*/ 224752 h 224752"/>
                          <a:gd name="connsiteX4" fmla="*/ 23458 w 142317"/>
                          <a:gd name="connsiteY4" fmla="*/ 172231 h 224752"/>
                          <a:gd name="connsiteX5" fmla="*/ 39961 w 142317"/>
                          <a:gd name="connsiteY5" fmla="*/ 159920 h 224752"/>
                          <a:gd name="connsiteX6" fmla="*/ 48168 w 142317"/>
                          <a:gd name="connsiteY6" fmla="*/ 144421 h 224752"/>
                          <a:gd name="connsiteX7" fmla="*/ 91215 w 142317"/>
                          <a:gd name="connsiteY7" fmla="*/ 116349 h 224752"/>
                          <a:gd name="connsiteX8" fmla="*/ 122606 w 142317"/>
                          <a:gd name="connsiteY8" fmla="*/ 78716 h 224752"/>
                          <a:gd name="connsiteX9" fmla="*/ 102261 w 142317"/>
                          <a:gd name="connsiteY9" fmla="*/ 87666 h 224752"/>
                          <a:gd name="connsiteX10" fmla="*/ 108329 w 142317"/>
                          <a:gd name="connsiteY10" fmla="*/ 61383 h 224752"/>
                          <a:gd name="connsiteX11" fmla="*/ 128237 w 142317"/>
                          <a:gd name="connsiteY11" fmla="*/ 39511 h 224752"/>
                          <a:gd name="connsiteX12" fmla="*/ 134917 w 142317"/>
                          <a:gd name="connsiteY12" fmla="*/ 10653 h 224752"/>
                          <a:gd name="connsiteX13" fmla="*/ 120554 w 142317"/>
                          <a:gd name="connsiteY13" fmla="*/ 25409 h 224752"/>
                          <a:gd name="connsiteX14" fmla="*/ 135703 w 142317"/>
                          <a:gd name="connsiteY14" fmla="*/ 0 h 224752"/>
                          <a:gd name="connsiteX15" fmla="*/ 138846 w 142317"/>
                          <a:gd name="connsiteY15" fmla="*/ 44139 h 224752"/>
                          <a:gd name="connsiteX16" fmla="*/ 135179 w 142317"/>
                          <a:gd name="connsiteY16" fmla="*/ 102728 h 224752"/>
                          <a:gd name="connsiteX17" fmla="*/ 75193 w 142317"/>
                          <a:gd name="connsiteY17" fmla="*/ 155467 h 22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2317" h="224752">
                            <a:moveTo>
                              <a:pt x="75193" y="155467"/>
                            </a:moveTo>
                            <a:cubicBezTo>
                              <a:pt x="69386" y="160487"/>
                              <a:pt x="63536" y="165552"/>
                              <a:pt x="56813" y="169219"/>
                            </a:cubicBezTo>
                            <a:cubicBezTo>
                              <a:pt x="50482" y="172668"/>
                              <a:pt x="43497" y="174764"/>
                              <a:pt x="36992" y="177951"/>
                            </a:cubicBezTo>
                            <a:cubicBezTo>
                              <a:pt x="18568" y="186901"/>
                              <a:pt x="4685" y="204713"/>
                              <a:pt x="494" y="224752"/>
                            </a:cubicBezTo>
                            <a:cubicBezTo>
                              <a:pt x="-2300" y="204844"/>
                              <a:pt x="6955" y="183714"/>
                              <a:pt x="23458" y="172231"/>
                            </a:cubicBezTo>
                            <a:cubicBezTo>
                              <a:pt x="29133" y="168302"/>
                              <a:pt x="35682" y="165290"/>
                              <a:pt x="39961" y="159920"/>
                            </a:cubicBezTo>
                            <a:cubicBezTo>
                              <a:pt x="43628" y="155336"/>
                              <a:pt x="45243" y="149486"/>
                              <a:pt x="48168" y="144421"/>
                            </a:cubicBezTo>
                            <a:cubicBezTo>
                              <a:pt x="56944" y="129316"/>
                              <a:pt x="75280" y="123509"/>
                              <a:pt x="91215" y="116349"/>
                            </a:cubicBezTo>
                            <a:cubicBezTo>
                              <a:pt x="107151" y="109233"/>
                              <a:pt x="123959" y="96092"/>
                              <a:pt x="122606" y="78716"/>
                            </a:cubicBezTo>
                            <a:cubicBezTo>
                              <a:pt x="114965" y="78585"/>
                              <a:pt x="107325" y="81946"/>
                              <a:pt x="102261" y="87666"/>
                            </a:cubicBezTo>
                            <a:cubicBezTo>
                              <a:pt x="95494" y="80287"/>
                              <a:pt x="100907" y="68151"/>
                              <a:pt x="108329" y="61383"/>
                            </a:cubicBezTo>
                            <a:cubicBezTo>
                              <a:pt x="115708" y="54616"/>
                              <a:pt x="125356" y="49072"/>
                              <a:pt x="128237" y="39511"/>
                            </a:cubicBezTo>
                            <a:cubicBezTo>
                              <a:pt x="131163" y="29775"/>
                              <a:pt x="126884" y="16896"/>
                              <a:pt x="134917" y="10653"/>
                            </a:cubicBezTo>
                            <a:cubicBezTo>
                              <a:pt x="130115" y="15586"/>
                              <a:pt x="125356" y="20476"/>
                              <a:pt x="120554" y="25409"/>
                            </a:cubicBezTo>
                            <a:cubicBezTo>
                              <a:pt x="125618" y="16939"/>
                              <a:pt x="130639" y="8470"/>
                              <a:pt x="135703" y="0"/>
                            </a:cubicBezTo>
                            <a:cubicBezTo>
                              <a:pt x="145570" y="11744"/>
                              <a:pt x="142426" y="29207"/>
                              <a:pt x="138846" y="44139"/>
                            </a:cubicBezTo>
                            <a:cubicBezTo>
                              <a:pt x="134612" y="61951"/>
                              <a:pt x="142252" y="88190"/>
                              <a:pt x="135179" y="102728"/>
                            </a:cubicBezTo>
                            <a:cubicBezTo>
                              <a:pt x="126011" y="121719"/>
                              <a:pt x="91215" y="141540"/>
                              <a:pt x="75193" y="155467"/>
                            </a:cubicBezTo>
                            <a:close/>
                          </a:path>
                        </a:pathLst>
                      </a:custGeom>
                      <a:solidFill>
                        <a:srgbClr val="3E4D48"/>
                      </a:solidFill>
                      <a:ln w="4365" cap="flat">
                        <a:noFill/>
                        <a:prstDash val="solid"/>
                        <a:miter/>
                      </a:ln>
                    </p:spPr>
                    <p:txBody>
                      <a:bodyPr rtlCol="0" anchor="ctr"/>
                      <a:lstStyle/>
                      <a:p>
                        <a:endParaRPr lang="th-TH"/>
                      </a:p>
                    </p:txBody>
                  </p:sp>
                  <p:sp>
                    <p:nvSpPr>
                      <p:cNvPr id="379" name="Freeform: Shape 378">
                        <a:extLst>
                          <a:ext uri="{FF2B5EF4-FFF2-40B4-BE49-F238E27FC236}">
                            <a16:creationId xmlns:a16="http://schemas.microsoft.com/office/drawing/2014/main" id="{298309CD-E57F-4F1F-808F-14E1CAB14B3B}"/>
                          </a:ext>
                        </a:extLst>
                      </p:cNvPr>
                      <p:cNvSpPr/>
                      <p:nvPr/>
                    </p:nvSpPr>
                    <p:spPr>
                      <a:xfrm>
                        <a:off x="2276296" y="5935472"/>
                        <a:ext cx="125162" cy="182104"/>
                      </a:xfrm>
                      <a:custGeom>
                        <a:avLst/>
                        <a:gdLst>
                          <a:gd name="connsiteX0" fmla="*/ 50551 w 125162"/>
                          <a:gd name="connsiteY0" fmla="*/ 42978 h 182104"/>
                          <a:gd name="connsiteX1" fmla="*/ 29421 w 125162"/>
                          <a:gd name="connsiteY1" fmla="*/ 70308 h 182104"/>
                          <a:gd name="connsiteX2" fmla="*/ 10910 w 125162"/>
                          <a:gd name="connsiteY2" fmla="*/ 97551 h 182104"/>
                          <a:gd name="connsiteX3" fmla="*/ 2527 w 125162"/>
                          <a:gd name="connsiteY3" fmla="*/ 134267 h 182104"/>
                          <a:gd name="connsiteX4" fmla="*/ 18332 w 125162"/>
                          <a:gd name="connsiteY4" fmla="*/ 148151 h 182104"/>
                          <a:gd name="connsiteX5" fmla="*/ 37235 w 125162"/>
                          <a:gd name="connsiteY5" fmla="*/ 173080 h 182104"/>
                          <a:gd name="connsiteX6" fmla="*/ 41427 w 125162"/>
                          <a:gd name="connsiteY6" fmla="*/ 180414 h 182104"/>
                          <a:gd name="connsiteX7" fmla="*/ 60680 w 125162"/>
                          <a:gd name="connsiteY7" fmla="*/ 171289 h 182104"/>
                          <a:gd name="connsiteX8" fmla="*/ 87617 w 125162"/>
                          <a:gd name="connsiteY8" fmla="*/ 122305 h 182104"/>
                          <a:gd name="connsiteX9" fmla="*/ 96174 w 125162"/>
                          <a:gd name="connsiteY9" fmla="*/ 79520 h 182104"/>
                          <a:gd name="connsiteX10" fmla="*/ 72031 w 125162"/>
                          <a:gd name="connsiteY10" fmla="*/ 82707 h 182104"/>
                          <a:gd name="connsiteX11" fmla="*/ 82072 w 125162"/>
                          <a:gd name="connsiteY11" fmla="*/ 64676 h 182104"/>
                          <a:gd name="connsiteX12" fmla="*/ 71900 w 125162"/>
                          <a:gd name="connsiteY12" fmla="*/ 60049 h 182104"/>
                          <a:gd name="connsiteX13" fmla="*/ 91110 w 125162"/>
                          <a:gd name="connsiteY13" fmla="*/ 41450 h 182104"/>
                          <a:gd name="connsiteX14" fmla="*/ 125163 w 125162"/>
                          <a:gd name="connsiteY14" fmla="*/ 1372 h 182104"/>
                          <a:gd name="connsiteX15" fmla="*/ 50551 w 125162"/>
                          <a:gd name="connsiteY15" fmla="*/ 42978 h 18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5162" h="182104">
                            <a:moveTo>
                              <a:pt x="50551" y="42978"/>
                            </a:moveTo>
                            <a:cubicBezTo>
                              <a:pt x="42562" y="51273"/>
                              <a:pt x="35969" y="60791"/>
                              <a:pt x="29421" y="70308"/>
                            </a:cubicBezTo>
                            <a:cubicBezTo>
                              <a:pt x="23221" y="79345"/>
                              <a:pt x="17022" y="88426"/>
                              <a:pt x="10910" y="97551"/>
                            </a:cubicBezTo>
                            <a:cubicBezTo>
                              <a:pt x="3488" y="108553"/>
                              <a:pt x="-4065" y="122742"/>
                              <a:pt x="2527" y="134267"/>
                            </a:cubicBezTo>
                            <a:cubicBezTo>
                              <a:pt x="6020" y="140423"/>
                              <a:pt x="12700" y="143872"/>
                              <a:pt x="18332" y="148151"/>
                            </a:cubicBezTo>
                            <a:cubicBezTo>
                              <a:pt x="26758" y="154525"/>
                              <a:pt x="33394" y="163257"/>
                              <a:pt x="37235" y="173080"/>
                            </a:cubicBezTo>
                            <a:cubicBezTo>
                              <a:pt x="38283" y="175743"/>
                              <a:pt x="39200" y="178581"/>
                              <a:pt x="41427" y="180414"/>
                            </a:cubicBezTo>
                            <a:cubicBezTo>
                              <a:pt x="47670" y="185522"/>
                              <a:pt x="56314" y="178057"/>
                              <a:pt x="60680" y="171289"/>
                            </a:cubicBezTo>
                            <a:cubicBezTo>
                              <a:pt x="70721" y="155573"/>
                              <a:pt x="79759" y="139201"/>
                              <a:pt x="87617" y="122305"/>
                            </a:cubicBezTo>
                            <a:cubicBezTo>
                              <a:pt x="93904" y="108858"/>
                              <a:pt x="99579" y="93971"/>
                              <a:pt x="96174" y="79520"/>
                            </a:cubicBezTo>
                            <a:cubicBezTo>
                              <a:pt x="90018" y="85720"/>
                              <a:pt x="79584" y="87117"/>
                              <a:pt x="72031" y="82707"/>
                            </a:cubicBezTo>
                            <a:cubicBezTo>
                              <a:pt x="75393" y="76682"/>
                              <a:pt x="78711" y="70657"/>
                              <a:pt x="82072" y="64676"/>
                            </a:cubicBezTo>
                            <a:cubicBezTo>
                              <a:pt x="79147" y="62275"/>
                              <a:pt x="75611" y="60660"/>
                              <a:pt x="71900" y="60049"/>
                            </a:cubicBezTo>
                            <a:cubicBezTo>
                              <a:pt x="75655" y="51841"/>
                              <a:pt x="83862" y="46820"/>
                              <a:pt x="91110" y="41450"/>
                            </a:cubicBezTo>
                            <a:cubicBezTo>
                              <a:pt x="104163" y="31715"/>
                              <a:pt x="120099" y="17089"/>
                              <a:pt x="125163" y="1372"/>
                            </a:cubicBezTo>
                            <a:cubicBezTo>
                              <a:pt x="106172" y="-7622"/>
                              <a:pt x="62994" y="30055"/>
                              <a:pt x="50551" y="42978"/>
                            </a:cubicBezTo>
                            <a:close/>
                          </a:path>
                        </a:pathLst>
                      </a:custGeom>
                      <a:solidFill>
                        <a:srgbClr val="3E4D48"/>
                      </a:solidFill>
                      <a:ln w="4365" cap="flat">
                        <a:noFill/>
                        <a:prstDash val="solid"/>
                        <a:miter/>
                      </a:ln>
                    </p:spPr>
                    <p:txBody>
                      <a:bodyPr rtlCol="0" anchor="ctr"/>
                      <a:lstStyle/>
                      <a:p>
                        <a:endParaRPr lang="th-TH"/>
                      </a:p>
                    </p:txBody>
                  </p:sp>
                  <p:sp>
                    <p:nvSpPr>
                      <p:cNvPr id="380" name="Freeform: Shape 379">
                        <a:extLst>
                          <a:ext uri="{FF2B5EF4-FFF2-40B4-BE49-F238E27FC236}">
                            <a16:creationId xmlns:a16="http://schemas.microsoft.com/office/drawing/2014/main" id="{F303B4E8-C85A-446D-B35F-E3A8AAD34C9B}"/>
                          </a:ext>
                        </a:extLst>
                      </p:cNvPr>
                      <p:cNvSpPr/>
                      <p:nvPr/>
                    </p:nvSpPr>
                    <p:spPr>
                      <a:xfrm>
                        <a:off x="2318053" y="5827698"/>
                        <a:ext cx="88407" cy="293815"/>
                      </a:xfrm>
                      <a:custGeom>
                        <a:avLst/>
                        <a:gdLst>
                          <a:gd name="connsiteX0" fmla="*/ 36954 w 88407"/>
                          <a:gd name="connsiteY0" fmla="*/ 265311 h 293815"/>
                          <a:gd name="connsiteX1" fmla="*/ 26825 w 88407"/>
                          <a:gd name="connsiteY1" fmla="*/ 287358 h 293815"/>
                          <a:gd name="connsiteX2" fmla="*/ 4952 w 88407"/>
                          <a:gd name="connsiteY2" fmla="*/ 291244 h 293815"/>
                          <a:gd name="connsiteX3" fmla="*/ 3599 w 88407"/>
                          <a:gd name="connsiteY3" fmla="*/ 267930 h 293815"/>
                          <a:gd name="connsiteX4" fmla="*/ 21630 w 88407"/>
                          <a:gd name="connsiteY4" fmla="*/ 249768 h 293815"/>
                          <a:gd name="connsiteX5" fmla="*/ 47737 w 88407"/>
                          <a:gd name="connsiteY5" fmla="*/ 186027 h 293815"/>
                          <a:gd name="connsiteX6" fmla="*/ 15605 w 88407"/>
                          <a:gd name="connsiteY6" fmla="*/ 202792 h 293815"/>
                          <a:gd name="connsiteX7" fmla="*/ 40970 w 88407"/>
                          <a:gd name="connsiteY7" fmla="*/ 173105 h 293815"/>
                          <a:gd name="connsiteX8" fmla="*/ 22678 w 88407"/>
                          <a:gd name="connsiteY8" fmla="*/ 167211 h 293815"/>
                          <a:gd name="connsiteX9" fmla="*/ 40883 w 88407"/>
                          <a:gd name="connsiteY9" fmla="*/ 143242 h 293815"/>
                          <a:gd name="connsiteX10" fmla="*/ 65681 w 88407"/>
                          <a:gd name="connsiteY10" fmla="*/ 124338 h 293815"/>
                          <a:gd name="connsiteX11" fmla="*/ 57299 w 88407"/>
                          <a:gd name="connsiteY11" fmla="*/ 99279 h 293815"/>
                          <a:gd name="connsiteX12" fmla="*/ 37128 w 88407"/>
                          <a:gd name="connsiteY12" fmla="*/ 101723 h 293815"/>
                          <a:gd name="connsiteX13" fmla="*/ 70134 w 88407"/>
                          <a:gd name="connsiteY13" fmla="*/ 0 h 293815"/>
                          <a:gd name="connsiteX14" fmla="*/ 79608 w 88407"/>
                          <a:gd name="connsiteY14" fmla="*/ 80506 h 293815"/>
                          <a:gd name="connsiteX15" fmla="*/ 88121 w 88407"/>
                          <a:gd name="connsiteY15" fmla="*/ 155554 h 293815"/>
                          <a:gd name="connsiteX16" fmla="*/ 69174 w 88407"/>
                          <a:gd name="connsiteY16" fmla="*/ 195632 h 293815"/>
                          <a:gd name="connsiteX17" fmla="*/ 36954 w 88407"/>
                          <a:gd name="connsiteY17" fmla="*/ 265311 h 29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407" h="293815">
                            <a:moveTo>
                              <a:pt x="36954" y="265311"/>
                            </a:moveTo>
                            <a:cubicBezTo>
                              <a:pt x="34553" y="273125"/>
                              <a:pt x="32326" y="281333"/>
                              <a:pt x="26825" y="287358"/>
                            </a:cubicBezTo>
                            <a:cubicBezTo>
                              <a:pt x="21324" y="293383"/>
                              <a:pt x="11370" y="296264"/>
                              <a:pt x="4952" y="291244"/>
                            </a:cubicBezTo>
                            <a:cubicBezTo>
                              <a:pt x="-1815" y="286005"/>
                              <a:pt x="-1029" y="275134"/>
                              <a:pt x="3599" y="267930"/>
                            </a:cubicBezTo>
                            <a:cubicBezTo>
                              <a:pt x="8227" y="260727"/>
                              <a:pt x="15605" y="255880"/>
                              <a:pt x="21630" y="249768"/>
                            </a:cubicBezTo>
                            <a:cubicBezTo>
                              <a:pt x="38002" y="233178"/>
                              <a:pt x="43241" y="208904"/>
                              <a:pt x="47737" y="186027"/>
                            </a:cubicBezTo>
                            <a:cubicBezTo>
                              <a:pt x="37041" y="191616"/>
                              <a:pt x="26345" y="197204"/>
                              <a:pt x="15605" y="202792"/>
                            </a:cubicBezTo>
                            <a:cubicBezTo>
                              <a:pt x="16784" y="188953"/>
                              <a:pt x="27480" y="176423"/>
                              <a:pt x="40970" y="173105"/>
                            </a:cubicBezTo>
                            <a:cubicBezTo>
                              <a:pt x="34858" y="171140"/>
                              <a:pt x="28790" y="169175"/>
                              <a:pt x="22678" y="167211"/>
                            </a:cubicBezTo>
                            <a:cubicBezTo>
                              <a:pt x="22721" y="156689"/>
                              <a:pt x="31846" y="148569"/>
                              <a:pt x="40883" y="143242"/>
                            </a:cubicBezTo>
                            <a:cubicBezTo>
                              <a:pt x="49920" y="137873"/>
                              <a:pt x="60180" y="133332"/>
                              <a:pt x="65681" y="124338"/>
                            </a:cubicBezTo>
                            <a:cubicBezTo>
                              <a:pt x="71138" y="115345"/>
                              <a:pt x="67733" y="100370"/>
                              <a:pt x="57299" y="99279"/>
                            </a:cubicBezTo>
                            <a:cubicBezTo>
                              <a:pt x="50488" y="98580"/>
                              <a:pt x="43634" y="103994"/>
                              <a:pt x="37128" y="101723"/>
                            </a:cubicBezTo>
                            <a:cubicBezTo>
                              <a:pt x="61271" y="74175"/>
                              <a:pt x="73496" y="36498"/>
                              <a:pt x="70134" y="0"/>
                            </a:cubicBezTo>
                            <a:cubicBezTo>
                              <a:pt x="73277" y="26850"/>
                              <a:pt x="76377" y="53699"/>
                              <a:pt x="79608" y="80506"/>
                            </a:cubicBezTo>
                            <a:cubicBezTo>
                              <a:pt x="82489" y="104343"/>
                              <a:pt x="89955" y="131542"/>
                              <a:pt x="88121" y="155554"/>
                            </a:cubicBezTo>
                            <a:cubicBezTo>
                              <a:pt x="86855" y="171751"/>
                              <a:pt x="77600" y="182273"/>
                              <a:pt x="69174" y="195632"/>
                            </a:cubicBezTo>
                            <a:cubicBezTo>
                              <a:pt x="55465" y="217374"/>
                              <a:pt x="44507" y="240731"/>
                              <a:pt x="36954" y="265311"/>
                            </a:cubicBezTo>
                            <a:close/>
                          </a:path>
                        </a:pathLst>
                      </a:custGeom>
                      <a:solidFill>
                        <a:srgbClr val="4D5854"/>
                      </a:solidFill>
                      <a:ln w="4365" cap="flat">
                        <a:noFill/>
                        <a:prstDash val="solid"/>
                        <a:miter/>
                      </a:ln>
                    </p:spPr>
                    <p:txBody>
                      <a:bodyPr rtlCol="0" anchor="ctr"/>
                      <a:lstStyle/>
                      <a:p>
                        <a:endParaRPr lang="th-TH"/>
                      </a:p>
                    </p:txBody>
                  </p:sp>
                  <p:sp>
                    <p:nvSpPr>
                      <p:cNvPr id="381" name="Freeform: Shape 380">
                        <a:extLst>
                          <a:ext uri="{FF2B5EF4-FFF2-40B4-BE49-F238E27FC236}">
                            <a16:creationId xmlns:a16="http://schemas.microsoft.com/office/drawing/2014/main" id="{49BF77F7-DD04-4F42-B1BC-FA03F0BAFB4B}"/>
                          </a:ext>
                        </a:extLst>
                      </p:cNvPr>
                      <p:cNvSpPr/>
                      <p:nvPr/>
                    </p:nvSpPr>
                    <p:spPr>
                      <a:xfrm>
                        <a:off x="2348159" y="5873409"/>
                        <a:ext cx="61999" cy="159963"/>
                      </a:xfrm>
                      <a:custGeom>
                        <a:avLst/>
                        <a:gdLst>
                          <a:gd name="connsiteX0" fmla="*/ 26887 w 61999"/>
                          <a:gd name="connsiteY0" fmla="*/ 154244 h 159963"/>
                          <a:gd name="connsiteX1" fmla="*/ 11781 w 61999"/>
                          <a:gd name="connsiteY1" fmla="*/ 137130 h 159963"/>
                          <a:gd name="connsiteX2" fmla="*/ 299 w 61999"/>
                          <a:gd name="connsiteY2" fmla="*/ 136781 h 159963"/>
                          <a:gd name="connsiteX3" fmla="*/ 9729 w 61999"/>
                          <a:gd name="connsiteY3" fmla="*/ 125037 h 159963"/>
                          <a:gd name="connsiteX4" fmla="*/ 22870 w 61999"/>
                          <a:gd name="connsiteY4" fmla="*/ 115869 h 159963"/>
                          <a:gd name="connsiteX5" fmla="*/ 11301 w 61999"/>
                          <a:gd name="connsiteY5" fmla="*/ 117746 h 159963"/>
                          <a:gd name="connsiteX6" fmla="*/ 6804 w 61999"/>
                          <a:gd name="connsiteY6" fmla="*/ 106919 h 159963"/>
                          <a:gd name="connsiteX7" fmla="*/ 12567 w 61999"/>
                          <a:gd name="connsiteY7" fmla="*/ 98973 h 159963"/>
                          <a:gd name="connsiteX8" fmla="*/ 35880 w 61999"/>
                          <a:gd name="connsiteY8" fmla="*/ 76489 h 159963"/>
                          <a:gd name="connsiteX9" fmla="*/ 41774 w 61999"/>
                          <a:gd name="connsiteY9" fmla="*/ 68456 h 159963"/>
                          <a:gd name="connsiteX10" fmla="*/ 34003 w 61999"/>
                          <a:gd name="connsiteY10" fmla="*/ 53874 h 159963"/>
                          <a:gd name="connsiteX11" fmla="*/ 16322 w 61999"/>
                          <a:gd name="connsiteY11" fmla="*/ 53743 h 159963"/>
                          <a:gd name="connsiteX12" fmla="*/ 36797 w 61999"/>
                          <a:gd name="connsiteY12" fmla="*/ 21916 h 159963"/>
                          <a:gd name="connsiteX13" fmla="*/ 38238 w 61999"/>
                          <a:gd name="connsiteY13" fmla="*/ 0 h 159963"/>
                          <a:gd name="connsiteX14" fmla="*/ 49414 w 61999"/>
                          <a:gd name="connsiteY14" fmla="*/ 23750 h 159963"/>
                          <a:gd name="connsiteX15" fmla="*/ 47886 w 61999"/>
                          <a:gd name="connsiteY15" fmla="*/ 51080 h 159963"/>
                          <a:gd name="connsiteX16" fmla="*/ 55177 w 61999"/>
                          <a:gd name="connsiteY16" fmla="*/ 85352 h 159963"/>
                          <a:gd name="connsiteX17" fmla="*/ 60809 w 61999"/>
                          <a:gd name="connsiteY17" fmla="*/ 159963 h 159963"/>
                          <a:gd name="connsiteX18" fmla="*/ 51903 w 61999"/>
                          <a:gd name="connsiteY18" fmla="*/ 147477 h 159963"/>
                          <a:gd name="connsiteX19" fmla="*/ 53169 w 61999"/>
                          <a:gd name="connsiteY19" fmla="*/ 130713 h 159963"/>
                          <a:gd name="connsiteX20" fmla="*/ 48498 w 61999"/>
                          <a:gd name="connsiteY20" fmla="*/ 115825 h 159963"/>
                          <a:gd name="connsiteX21" fmla="*/ 49589 w 61999"/>
                          <a:gd name="connsiteY21" fmla="*/ 104168 h 159963"/>
                          <a:gd name="connsiteX22" fmla="*/ 26887 w 61999"/>
                          <a:gd name="connsiteY22" fmla="*/ 154244 h 15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999" h="159963">
                            <a:moveTo>
                              <a:pt x="26887" y="154244"/>
                            </a:moveTo>
                            <a:cubicBezTo>
                              <a:pt x="28371" y="145644"/>
                              <a:pt x="20513" y="136737"/>
                              <a:pt x="11781" y="137130"/>
                            </a:cubicBezTo>
                            <a:cubicBezTo>
                              <a:pt x="7852" y="137305"/>
                              <a:pt x="3530" y="138964"/>
                              <a:pt x="299" y="136781"/>
                            </a:cubicBezTo>
                            <a:cubicBezTo>
                              <a:pt x="-1404" y="131455"/>
                              <a:pt x="4490" y="126871"/>
                              <a:pt x="9729" y="125037"/>
                            </a:cubicBezTo>
                            <a:cubicBezTo>
                              <a:pt x="14968" y="123159"/>
                              <a:pt x="21386" y="121238"/>
                              <a:pt x="22870" y="115869"/>
                            </a:cubicBezTo>
                            <a:cubicBezTo>
                              <a:pt x="20033" y="118968"/>
                              <a:pt x="15012" y="119798"/>
                              <a:pt x="11301" y="117746"/>
                            </a:cubicBezTo>
                            <a:cubicBezTo>
                              <a:pt x="7634" y="115694"/>
                              <a:pt x="5669" y="110979"/>
                              <a:pt x="6804" y="106919"/>
                            </a:cubicBezTo>
                            <a:cubicBezTo>
                              <a:pt x="7721" y="103732"/>
                              <a:pt x="10166" y="101287"/>
                              <a:pt x="12567" y="98973"/>
                            </a:cubicBezTo>
                            <a:cubicBezTo>
                              <a:pt x="20338" y="91464"/>
                              <a:pt x="28109" y="83955"/>
                              <a:pt x="35880" y="76489"/>
                            </a:cubicBezTo>
                            <a:cubicBezTo>
                              <a:pt x="38282" y="74131"/>
                              <a:pt x="40814" y="71687"/>
                              <a:pt x="41774" y="68456"/>
                            </a:cubicBezTo>
                            <a:cubicBezTo>
                              <a:pt x="43521" y="62693"/>
                              <a:pt x="39504" y="56363"/>
                              <a:pt x="34003" y="53874"/>
                            </a:cubicBezTo>
                            <a:cubicBezTo>
                              <a:pt x="28502" y="51385"/>
                              <a:pt x="22128" y="52040"/>
                              <a:pt x="16322" y="53743"/>
                            </a:cubicBezTo>
                            <a:cubicBezTo>
                              <a:pt x="18723" y="41126"/>
                              <a:pt x="35226" y="34665"/>
                              <a:pt x="36797" y="21916"/>
                            </a:cubicBezTo>
                            <a:cubicBezTo>
                              <a:pt x="37714" y="14451"/>
                              <a:pt x="33348" y="5719"/>
                              <a:pt x="38238" y="0"/>
                            </a:cubicBezTo>
                            <a:cubicBezTo>
                              <a:pt x="46009" y="4802"/>
                              <a:pt x="49153" y="14625"/>
                              <a:pt x="49414" y="23750"/>
                            </a:cubicBezTo>
                            <a:cubicBezTo>
                              <a:pt x="49676" y="32874"/>
                              <a:pt x="47625" y="41955"/>
                              <a:pt x="47886" y="51080"/>
                            </a:cubicBezTo>
                            <a:cubicBezTo>
                              <a:pt x="48192" y="62780"/>
                              <a:pt x="52209" y="74044"/>
                              <a:pt x="55177" y="85352"/>
                            </a:cubicBezTo>
                            <a:cubicBezTo>
                              <a:pt x="61595" y="109582"/>
                              <a:pt x="63516" y="135035"/>
                              <a:pt x="60809" y="159963"/>
                            </a:cubicBezTo>
                            <a:cubicBezTo>
                              <a:pt x="55221" y="159570"/>
                              <a:pt x="51990" y="153109"/>
                              <a:pt x="51903" y="147477"/>
                            </a:cubicBezTo>
                            <a:cubicBezTo>
                              <a:pt x="51859" y="141845"/>
                              <a:pt x="53737" y="136301"/>
                              <a:pt x="53169" y="130713"/>
                            </a:cubicBezTo>
                            <a:cubicBezTo>
                              <a:pt x="52645" y="125517"/>
                              <a:pt x="50026" y="120802"/>
                              <a:pt x="48498" y="115825"/>
                            </a:cubicBezTo>
                            <a:cubicBezTo>
                              <a:pt x="47188" y="111459"/>
                              <a:pt x="47013" y="107486"/>
                              <a:pt x="49589" y="104168"/>
                            </a:cubicBezTo>
                            <a:cubicBezTo>
                              <a:pt x="48192" y="123116"/>
                              <a:pt x="29725" y="137567"/>
                              <a:pt x="26887" y="154244"/>
                            </a:cubicBezTo>
                            <a:close/>
                          </a:path>
                        </a:pathLst>
                      </a:custGeom>
                      <a:solidFill>
                        <a:srgbClr val="646C69"/>
                      </a:solidFill>
                      <a:ln w="4365" cap="flat">
                        <a:noFill/>
                        <a:prstDash val="solid"/>
                        <a:miter/>
                      </a:ln>
                    </p:spPr>
                    <p:txBody>
                      <a:bodyPr rtlCol="0" anchor="ctr"/>
                      <a:lstStyle/>
                      <a:p>
                        <a:endParaRPr lang="th-TH"/>
                      </a:p>
                    </p:txBody>
                  </p:sp>
                  <p:sp>
                    <p:nvSpPr>
                      <p:cNvPr id="382" name="Freeform: Shape 381">
                        <a:extLst>
                          <a:ext uri="{FF2B5EF4-FFF2-40B4-BE49-F238E27FC236}">
                            <a16:creationId xmlns:a16="http://schemas.microsoft.com/office/drawing/2014/main" id="{1B7E361A-0BAB-4FA4-B98E-C5A43D2EFE5B}"/>
                          </a:ext>
                        </a:extLst>
                      </p:cNvPr>
                      <p:cNvSpPr/>
                      <p:nvPr/>
                    </p:nvSpPr>
                    <p:spPr>
                      <a:xfrm>
                        <a:off x="2378015" y="5645120"/>
                        <a:ext cx="70266" cy="512909"/>
                      </a:xfrm>
                      <a:custGeom>
                        <a:avLst/>
                        <a:gdLst>
                          <a:gd name="connsiteX0" fmla="*/ 49334 w 70266"/>
                          <a:gd name="connsiteY0" fmla="*/ 472163 h 512909"/>
                          <a:gd name="connsiteX1" fmla="*/ 28814 w 70266"/>
                          <a:gd name="connsiteY1" fmla="*/ 349309 h 512909"/>
                          <a:gd name="connsiteX2" fmla="*/ 5676 w 70266"/>
                          <a:gd name="connsiteY2" fmla="*/ 208206 h 512909"/>
                          <a:gd name="connsiteX3" fmla="*/ 1484 w 70266"/>
                          <a:gd name="connsiteY3" fmla="*/ 173323 h 512909"/>
                          <a:gd name="connsiteX4" fmla="*/ 4497 w 70266"/>
                          <a:gd name="connsiteY4" fmla="*/ 113642 h 512909"/>
                          <a:gd name="connsiteX5" fmla="*/ 0 w 70266"/>
                          <a:gd name="connsiteY5" fmla="*/ 50120 h 512909"/>
                          <a:gd name="connsiteX6" fmla="*/ 8382 w 70266"/>
                          <a:gd name="connsiteY6" fmla="*/ 0 h 512909"/>
                          <a:gd name="connsiteX7" fmla="*/ 16328 w 70266"/>
                          <a:gd name="connsiteY7" fmla="*/ 49072 h 512909"/>
                          <a:gd name="connsiteX8" fmla="*/ 49508 w 70266"/>
                          <a:gd name="connsiteY8" fmla="*/ 376945 h 512909"/>
                          <a:gd name="connsiteX9" fmla="*/ 65967 w 70266"/>
                          <a:gd name="connsiteY9" fmla="*/ 480240 h 512909"/>
                          <a:gd name="connsiteX10" fmla="*/ 62126 w 70266"/>
                          <a:gd name="connsiteY10" fmla="*/ 512503 h 512909"/>
                          <a:gd name="connsiteX11" fmla="*/ 49334 w 70266"/>
                          <a:gd name="connsiteY11" fmla="*/ 472163 h 51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266" h="512909">
                            <a:moveTo>
                              <a:pt x="49334" y="472163"/>
                            </a:moveTo>
                            <a:cubicBezTo>
                              <a:pt x="42261" y="431255"/>
                              <a:pt x="35538" y="390304"/>
                              <a:pt x="28814" y="349309"/>
                            </a:cubicBezTo>
                            <a:cubicBezTo>
                              <a:pt x="21087" y="302289"/>
                              <a:pt x="13403" y="255226"/>
                              <a:pt x="5676" y="208206"/>
                            </a:cubicBezTo>
                            <a:cubicBezTo>
                              <a:pt x="3798" y="196636"/>
                              <a:pt x="1877" y="185023"/>
                              <a:pt x="1484" y="173323"/>
                            </a:cubicBezTo>
                            <a:cubicBezTo>
                              <a:pt x="830" y="153415"/>
                              <a:pt x="4584" y="133594"/>
                              <a:pt x="4497" y="113642"/>
                            </a:cubicBezTo>
                            <a:cubicBezTo>
                              <a:pt x="4410" y="92424"/>
                              <a:pt x="0" y="71338"/>
                              <a:pt x="0" y="50120"/>
                            </a:cubicBezTo>
                            <a:cubicBezTo>
                              <a:pt x="0" y="33093"/>
                              <a:pt x="2838" y="16110"/>
                              <a:pt x="8382" y="0"/>
                            </a:cubicBezTo>
                            <a:cubicBezTo>
                              <a:pt x="16983" y="14407"/>
                              <a:pt x="16590" y="32263"/>
                              <a:pt x="16328" y="49072"/>
                            </a:cubicBezTo>
                            <a:cubicBezTo>
                              <a:pt x="14800" y="159047"/>
                              <a:pt x="32176" y="268323"/>
                              <a:pt x="49508" y="376945"/>
                            </a:cubicBezTo>
                            <a:cubicBezTo>
                              <a:pt x="55009" y="411391"/>
                              <a:pt x="60467" y="445793"/>
                              <a:pt x="65967" y="480240"/>
                            </a:cubicBezTo>
                            <a:cubicBezTo>
                              <a:pt x="67103" y="487225"/>
                              <a:pt x="77057" y="516694"/>
                              <a:pt x="62126" y="512503"/>
                            </a:cubicBezTo>
                            <a:cubicBezTo>
                              <a:pt x="52346" y="509753"/>
                              <a:pt x="50774" y="480458"/>
                              <a:pt x="49334" y="472163"/>
                            </a:cubicBezTo>
                            <a:close/>
                          </a:path>
                        </a:pathLst>
                      </a:custGeom>
                      <a:solidFill>
                        <a:srgbClr val="506A60"/>
                      </a:solidFill>
                      <a:ln w="4365" cap="flat">
                        <a:noFill/>
                        <a:prstDash val="solid"/>
                        <a:miter/>
                      </a:ln>
                    </p:spPr>
                    <p:txBody>
                      <a:bodyPr rtlCol="0" anchor="ctr"/>
                      <a:lstStyle/>
                      <a:p>
                        <a:endParaRPr lang="th-TH"/>
                      </a:p>
                    </p:txBody>
                  </p:sp>
                  <p:sp>
                    <p:nvSpPr>
                      <p:cNvPr id="383" name="Freeform: Shape 382">
                        <a:extLst>
                          <a:ext uri="{FF2B5EF4-FFF2-40B4-BE49-F238E27FC236}">
                            <a16:creationId xmlns:a16="http://schemas.microsoft.com/office/drawing/2014/main" id="{BF759F9B-5BFB-497B-A51C-82050FB397CC}"/>
                          </a:ext>
                        </a:extLst>
                      </p:cNvPr>
                      <p:cNvSpPr/>
                      <p:nvPr/>
                    </p:nvSpPr>
                    <p:spPr>
                      <a:xfrm>
                        <a:off x="2383691" y="5646430"/>
                        <a:ext cx="63540" cy="526648"/>
                      </a:xfrm>
                      <a:custGeom>
                        <a:avLst/>
                        <a:gdLst>
                          <a:gd name="connsiteX0" fmla="*/ 16284 w 63540"/>
                          <a:gd name="connsiteY0" fmla="*/ 210127 h 526648"/>
                          <a:gd name="connsiteX1" fmla="*/ 11307 w 63540"/>
                          <a:gd name="connsiteY1" fmla="*/ 162889 h 526648"/>
                          <a:gd name="connsiteX2" fmla="*/ 11307 w 63540"/>
                          <a:gd name="connsiteY2" fmla="*/ 84173 h 526648"/>
                          <a:gd name="connsiteX3" fmla="*/ 0 w 63540"/>
                          <a:gd name="connsiteY3" fmla="*/ 0 h 526648"/>
                          <a:gd name="connsiteX4" fmla="*/ 28727 w 63540"/>
                          <a:gd name="connsiteY4" fmla="*/ 214886 h 526648"/>
                          <a:gd name="connsiteX5" fmla="*/ 59157 w 63540"/>
                          <a:gd name="connsiteY5" fmla="*/ 400695 h 526648"/>
                          <a:gd name="connsiteX6" fmla="*/ 58808 w 63540"/>
                          <a:gd name="connsiteY6" fmla="*/ 526648 h 526648"/>
                          <a:gd name="connsiteX7" fmla="*/ 37109 w 63540"/>
                          <a:gd name="connsiteY7" fmla="*/ 367820 h 526648"/>
                          <a:gd name="connsiteX8" fmla="*/ 16284 w 63540"/>
                          <a:gd name="connsiteY8" fmla="*/ 210127 h 5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0" h="526648">
                            <a:moveTo>
                              <a:pt x="16284" y="210127"/>
                            </a:moveTo>
                            <a:cubicBezTo>
                              <a:pt x="14233" y="194410"/>
                              <a:pt x="12137" y="178693"/>
                              <a:pt x="11307" y="162889"/>
                            </a:cubicBezTo>
                            <a:cubicBezTo>
                              <a:pt x="9910" y="136694"/>
                              <a:pt x="11919" y="110412"/>
                              <a:pt x="11307" y="84173"/>
                            </a:cubicBezTo>
                            <a:cubicBezTo>
                              <a:pt x="10609" y="55795"/>
                              <a:pt x="6811" y="27548"/>
                              <a:pt x="0" y="0"/>
                            </a:cubicBezTo>
                            <a:cubicBezTo>
                              <a:pt x="30561" y="66011"/>
                              <a:pt x="21654" y="142500"/>
                              <a:pt x="28727" y="214886"/>
                            </a:cubicBezTo>
                            <a:cubicBezTo>
                              <a:pt x="34839" y="277360"/>
                              <a:pt x="53263" y="338176"/>
                              <a:pt x="59157" y="400695"/>
                            </a:cubicBezTo>
                            <a:cubicBezTo>
                              <a:pt x="62868" y="439943"/>
                              <a:pt x="66972" y="488055"/>
                              <a:pt x="58808" y="526648"/>
                            </a:cubicBezTo>
                            <a:cubicBezTo>
                              <a:pt x="43833" y="477708"/>
                              <a:pt x="43789" y="418725"/>
                              <a:pt x="37109" y="367820"/>
                            </a:cubicBezTo>
                            <a:cubicBezTo>
                              <a:pt x="30168" y="315256"/>
                              <a:pt x="23226" y="262691"/>
                              <a:pt x="16284" y="210127"/>
                            </a:cubicBezTo>
                            <a:close/>
                          </a:path>
                        </a:pathLst>
                      </a:custGeom>
                      <a:solidFill>
                        <a:srgbClr val="25483B"/>
                      </a:solidFill>
                      <a:ln w="4365" cap="flat">
                        <a:noFill/>
                        <a:prstDash val="solid"/>
                        <a:miter/>
                      </a:ln>
                    </p:spPr>
                    <p:txBody>
                      <a:bodyPr rtlCol="0" anchor="ctr"/>
                      <a:lstStyle/>
                      <a:p>
                        <a:endParaRPr lang="th-TH"/>
                      </a:p>
                    </p:txBody>
                  </p:sp>
                  <p:sp>
                    <p:nvSpPr>
                      <p:cNvPr id="384" name="Freeform: Shape 383">
                        <a:extLst>
                          <a:ext uri="{FF2B5EF4-FFF2-40B4-BE49-F238E27FC236}">
                            <a16:creationId xmlns:a16="http://schemas.microsoft.com/office/drawing/2014/main" id="{3066D701-9C30-4FD1-9267-7B76DCAB27A7}"/>
                          </a:ext>
                        </a:extLst>
                      </p:cNvPr>
                      <p:cNvSpPr/>
                      <p:nvPr/>
                    </p:nvSpPr>
                    <p:spPr>
                      <a:xfrm>
                        <a:off x="2393863" y="5674153"/>
                        <a:ext cx="53569" cy="489625"/>
                      </a:xfrm>
                      <a:custGeom>
                        <a:avLst/>
                        <a:gdLst>
                          <a:gd name="connsiteX0" fmla="*/ 40209 w 53569"/>
                          <a:gd name="connsiteY0" fmla="*/ 323725 h 489625"/>
                          <a:gd name="connsiteX1" fmla="*/ 23444 w 53569"/>
                          <a:gd name="connsiteY1" fmla="*/ 212004 h 489625"/>
                          <a:gd name="connsiteX2" fmla="*/ 0 w 53569"/>
                          <a:gd name="connsiteY2" fmla="*/ 0 h 489625"/>
                          <a:gd name="connsiteX3" fmla="*/ 8732 w 53569"/>
                          <a:gd name="connsiteY3" fmla="*/ 87447 h 489625"/>
                          <a:gd name="connsiteX4" fmla="*/ 13316 w 53569"/>
                          <a:gd name="connsiteY4" fmla="*/ 121413 h 489625"/>
                          <a:gd name="connsiteX5" fmla="*/ 11307 w 53569"/>
                          <a:gd name="connsiteY5" fmla="*/ 152629 h 489625"/>
                          <a:gd name="connsiteX6" fmla="*/ 17245 w 53569"/>
                          <a:gd name="connsiteY6" fmla="*/ 203316 h 489625"/>
                          <a:gd name="connsiteX7" fmla="*/ 42043 w 53569"/>
                          <a:gd name="connsiteY7" fmla="*/ 366423 h 489625"/>
                          <a:gd name="connsiteX8" fmla="*/ 45666 w 53569"/>
                          <a:gd name="connsiteY8" fmla="*/ 463257 h 489625"/>
                          <a:gd name="connsiteX9" fmla="*/ 48417 w 53569"/>
                          <a:gd name="connsiteY9" fmla="*/ 489626 h 489625"/>
                          <a:gd name="connsiteX10" fmla="*/ 48941 w 53569"/>
                          <a:gd name="connsiteY10" fmla="*/ 407549 h 489625"/>
                          <a:gd name="connsiteX11" fmla="*/ 40209 w 53569"/>
                          <a:gd name="connsiteY11" fmla="*/ 323725 h 48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69" h="489625">
                            <a:moveTo>
                              <a:pt x="40209" y="323725"/>
                            </a:moveTo>
                            <a:cubicBezTo>
                              <a:pt x="34752" y="286485"/>
                              <a:pt x="27243" y="249506"/>
                              <a:pt x="23444" y="212004"/>
                            </a:cubicBezTo>
                            <a:cubicBezTo>
                              <a:pt x="16241" y="141059"/>
                              <a:pt x="22222" y="67757"/>
                              <a:pt x="0" y="0"/>
                            </a:cubicBezTo>
                            <a:cubicBezTo>
                              <a:pt x="568" y="29294"/>
                              <a:pt x="3493" y="58589"/>
                              <a:pt x="8732" y="87447"/>
                            </a:cubicBezTo>
                            <a:cubicBezTo>
                              <a:pt x="10784" y="98711"/>
                              <a:pt x="13185" y="109975"/>
                              <a:pt x="13316" y="121413"/>
                            </a:cubicBezTo>
                            <a:cubicBezTo>
                              <a:pt x="13447" y="131848"/>
                              <a:pt x="11657" y="142195"/>
                              <a:pt x="11307" y="152629"/>
                            </a:cubicBezTo>
                            <a:cubicBezTo>
                              <a:pt x="10740" y="169656"/>
                              <a:pt x="14014" y="186551"/>
                              <a:pt x="17245" y="203316"/>
                            </a:cubicBezTo>
                            <a:cubicBezTo>
                              <a:pt x="27636" y="257365"/>
                              <a:pt x="37764" y="311544"/>
                              <a:pt x="42043" y="366423"/>
                            </a:cubicBezTo>
                            <a:cubicBezTo>
                              <a:pt x="44575" y="398643"/>
                              <a:pt x="45099" y="430949"/>
                              <a:pt x="45666" y="463257"/>
                            </a:cubicBezTo>
                            <a:cubicBezTo>
                              <a:pt x="45797" y="472032"/>
                              <a:pt x="44400" y="482728"/>
                              <a:pt x="48417" y="489626"/>
                            </a:cubicBezTo>
                            <a:cubicBezTo>
                              <a:pt x="59026" y="474346"/>
                              <a:pt x="50163" y="427282"/>
                              <a:pt x="48941" y="407549"/>
                            </a:cubicBezTo>
                            <a:cubicBezTo>
                              <a:pt x="47194" y="379564"/>
                              <a:pt x="44488" y="351492"/>
                              <a:pt x="40209" y="323725"/>
                            </a:cubicBezTo>
                            <a:close/>
                          </a:path>
                        </a:pathLst>
                      </a:custGeom>
                      <a:solidFill>
                        <a:srgbClr val="243631"/>
                      </a:solidFill>
                      <a:ln w="4365" cap="flat">
                        <a:noFill/>
                        <a:prstDash val="solid"/>
                        <a:miter/>
                      </a:ln>
                    </p:spPr>
                    <p:txBody>
                      <a:bodyPr rtlCol="0" anchor="ctr"/>
                      <a:lstStyle/>
                      <a:p>
                        <a:endParaRPr lang="th-TH"/>
                      </a:p>
                    </p:txBody>
                  </p:sp>
                  <p:sp>
                    <p:nvSpPr>
                      <p:cNvPr id="385" name="Freeform: Shape 384">
                        <a:extLst>
                          <a:ext uri="{FF2B5EF4-FFF2-40B4-BE49-F238E27FC236}">
                            <a16:creationId xmlns:a16="http://schemas.microsoft.com/office/drawing/2014/main" id="{0AF1D625-5981-46FA-BD9D-87C61713FFEE}"/>
                          </a:ext>
                        </a:extLst>
                      </p:cNvPr>
                      <p:cNvSpPr/>
                      <p:nvPr/>
                    </p:nvSpPr>
                    <p:spPr>
                      <a:xfrm>
                        <a:off x="2277542" y="5927414"/>
                        <a:ext cx="123267" cy="135733"/>
                      </a:xfrm>
                      <a:custGeom>
                        <a:avLst/>
                        <a:gdLst>
                          <a:gd name="connsiteX0" fmla="*/ 56990 w 123267"/>
                          <a:gd name="connsiteY0" fmla="*/ 41475 h 135733"/>
                          <a:gd name="connsiteX1" fmla="*/ 40575 w 123267"/>
                          <a:gd name="connsiteY1" fmla="*/ 50119 h 135733"/>
                          <a:gd name="connsiteX2" fmla="*/ 22282 w 123267"/>
                          <a:gd name="connsiteY2" fmla="*/ 66928 h 135733"/>
                          <a:gd name="connsiteX3" fmla="*/ 147 w 123267"/>
                          <a:gd name="connsiteY3" fmla="*/ 135733 h 135733"/>
                          <a:gd name="connsiteX4" fmla="*/ 20841 w 123267"/>
                          <a:gd name="connsiteY4" fmla="*/ 81117 h 135733"/>
                          <a:gd name="connsiteX5" fmla="*/ 61443 w 123267"/>
                          <a:gd name="connsiteY5" fmla="*/ 40165 h 135733"/>
                          <a:gd name="connsiteX6" fmla="*/ 77116 w 123267"/>
                          <a:gd name="connsiteY6" fmla="*/ 33180 h 135733"/>
                          <a:gd name="connsiteX7" fmla="*/ 93881 w 123267"/>
                          <a:gd name="connsiteY7" fmla="*/ 23444 h 135733"/>
                          <a:gd name="connsiteX8" fmla="*/ 123132 w 123267"/>
                          <a:gd name="connsiteY8" fmla="*/ 4890 h 135733"/>
                          <a:gd name="connsiteX9" fmla="*/ 122259 w 123267"/>
                          <a:gd name="connsiteY9" fmla="*/ 0 h 135733"/>
                          <a:gd name="connsiteX10" fmla="*/ 56990 w 123267"/>
                          <a:gd name="connsiteY10" fmla="*/ 41475 h 13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267" h="135733">
                            <a:moveTo>
                              <a:pt x="56990" y="41475"/>
                            </a:moveTo>
                            <a:cubicBezTo>
                              <a:pt x="51489" y="44313"/>
                              <a:pt x="45770" y="46801"/>
                              <a:pt x="40575" y="50119"/>
                            </a:cubicBezTo>
                            <a:cubicBezTo>
                              <a:pt x="33546" y="54573"/>
                              <a:pt x="27477" y="60423"/>
                              <a:pt x="22282" y="66928"/>
                            </a:cubicBezTo>
                            <a:cubicBezTo>
                              <a:pt x="6827" y="86137"/>
                              <a:pt x="-1206" y="111153"/>
                              <a:pt x="147" y="135733"/>
                            </a:cubicBezTo>
                            <a:cubicBezTo>
                              <a:pt x="5342" y="116916"/>
                              <a:pt x="11236" y="98143"/>
                              <a:pt x="20841" y="81117"/>
                            </a:cubicBezTo>
                            <a:cubicBezTo>
                              <a:pt x="30402" y="64134"/>
                              <a:pt x="43980" y="48853"/>
                              <a:pt x="61443" y="40165"/>
                            </a:cubicBezTo>
                            <a:cubicBezTo>
                              <a:pt x="66551" y="37633"/>
                              <a:pt x="71965" y="35669"/>
                              <a:pt x="77116" y="33180"/>
                            </a:cubicBezTo>
                            <a:cubicBezTo>
                              <a:pt x="82923" y="30386"/>
                              <a:pt x="88424" y="26893"/>
                              <a:pt x="93881" y="23444"/>
                            </a:cubicBezTo>
                            <a:cubicBezTo>
                              <a:pt x="103617" y="17245"/>
                              <a:pt x="113396" y="11089"/>
                              <a:pt x="123132" y="4890"/>
                            </a:cubicBezTo>
                            <a:cubicBezTo>
                              <a:pt x="121560" y="1484"/>
                              <a:pt x="124791" y="2663"/>
                              <a:pt x="122259" y="0"/>
                            </a:cubicBezTo>
                            <a:cubicBezTo>
                              <a:pt x="100954" y="13578"/>
                              <a:pt x="80172" y="29556"/>
                              <a:pt x="56990" y="41475"/>
                            </a:cubicBezTo>
                            <a:close/>
                          </a:path>
                        </a:pathLst>
                      </a:custGeom>
                      <a:solidFill>
                        <a:srgbClr val="21302C"/>
                      </a:solidFill>
                      <a:ln w="4365" cap="flat">
                        <a:noFill/>
                        <a:prstDash val="solid"/>
                        <a:miter/>
                      </a:ln>
                    </p:spPr>
                    <p:txBody>
                      <a:bodyPr rtlCol="0" anchor="ctr"/>
                      <a:lstStyle/>
                      <a:p>
                        <a:endParaRPr lang="th-TH"/>
                      </a:p>
                    </p:txBody>
                  </p:sp>
                  <p:sp>
                    <p:nvSpPr>
                      <p:cNvPr id="386" name="Freeform: Shape 385">
                        <a:extLst>
                          <a:ext uri="{FF2B5EF4-FFF2-40B4-BE49-F238E27FC236}">
                            <a16:creationId xmlns:a16="http://schemas.microsoft.com/office/drawing/2014/main" id="{AA9B9FD4-AB79-4904-BB88-49070E31EEFE}"/>
                          </a:ext>
                        </a:extLst>
                      </p:cNvPr>
                      <p:cNvSpPr/>
                      <p:nvPr/>
                    </p:nvSpPr>
                    <p:spPr>
                      <a:xfrm>
                        <a:off x="2240667" y="5843372"/>
                        <a:ext cx="130363" cy="114820"/>
                      </a:xfrm>
                      <a:custGeom>
                        <a:avLst/>
                        <a:gdLst>
                          <a:gd name="connsiteX0" fmla="*/ 101418 w 130363"/>
                          <a:gd name="connsiteY0" fmla="*/ 30910 h 114820"/>
                          <a:gd name="connsiteX1" fmla="*/ 59855 w 130363"/>
                          <a:gd name="connsiteY1" fmla="*/ 57454 h 114820"/>
                          <a:gd name="connsiteX2" fmla="*/ 51124 w 130363"/>
                          <a:gd name="connsiteY2" fmla="*/ 61994 h 114820"/>
                          <a:gd name="connsiteX3" fmla="*/ 0 w 130363"/>
                          <a:gd name="connsiteY3" fmla="*/ 114821 h 114820"/>
                          <a:gd name="connsiteX4" fmla="*/ 14975 w 130363"/>
                          <a:gd name="connsiteY4" fmla="*/ 89848 h 114820"/>
                          <a:gd name="connsiteX5" fmla="*/ 27024 w 130363"/>
                          <a:gd name="connsiteY5" fmla="*/ 73913 h 114820"/>
                          <a:gd name="connsiteX6" fmla="*/ 45186 w 130363"/>
                          <a:gd name="connsiteY6" fmla="*/ 63784 h 114820"/>
                          <a:gd name="connsiteX7" fmla="*/ 102204 w 130363"/>
                          <a:gd name="connsiteY7" fmla="*/ 22615 h 114820"/>
                          <a:gd name="connsiteX8" fmla="*/ 130363 w 130363"/>
                          <a:gd name="connsiteY8" fmla="*/ 0 h 114820"/>
                          <a:gd name="connsiteX9" fmla="*/ 101418 w 130363"/>
                          <a:gd name="connsiteY9" fmla="*/ 30910 h 11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363" h="114820">
                            <a:moveTo>
                              <a:pt x="101418" y="30910"/>
                            </a:moveTo>
                            <a:cubicBezTo>
                              <a:pt x="89848" y="42698"/>
                              <a:pt x="74655" y="50076"/>
                              <a:pt x="59855" y="57454"/>
                            </a:cubicBezTo>
                            <a:cubicBezTo>
                              <a:pt x="56930" y="58939"/>
                              <a:pt x="54005" y="60379"/>
                              <a:pt x="51124" y="61994"/>
                            </a:cubicBezTo>
                            <a:cubicBezTo>
                              <a:pt x="29600" y="74219"/>
                              <a:pt x="13709" y="94214"/>
                              <a:pt x="0" y="114821"/>
                            </a:cubicBezTo>
                            <a:cubicBezTo>
                              <a:pt x="4977" y="106482"/>
                              <a:pt x="9998" y="98187"/>
                              <a:pt x="14975" y="89848"/>
                            </a:cubicBezTo>
                            <a:cubicBezTo>
                              <a:pt x="18424" y="84129"/>
                              <a:pt x="21960" y="78279"/>
                              <a:pt x="27024" y="73913"/>
                            </a:cubicBezTo>
                            <a:cubicBezTo>
                              <a:pt x="32307" y="69373"/>
                              <a:pt x="38856" y="66710"/>
                              <a:pt x="45186" y="63784"/>
                            </a:cubicBezTo>
                            <a:cubicBezTo>
                              <a:pt x="66579" y="53830"/>
                              <a:pt x="86050" y="39773"/>
                              <a:pt x="102204" y="22615"/>
                            </a:cubicBezTo>
                            <a:cubicBezTo>
                              <a:pt x="110280" y="14014"/>
                              <a:pt x="118750" y="3361"/>
                              <a:pt x="130363" y="0"/>
                            </a:cubicBezTo>
                            <a:cubicBezTo>
                              <a:pt x="127394" y="9299"/>
                              <a:pt x="109102" y="23095"/>
                              <a:pt x="101418" y="30910"/>
                            </a:cubicBezTo>
                            <a:close/>
                          </a:path>
                        </a:pathLst>
                      </a:custGeom>
                      <a:solidFill>
                        <a:srgbClr val="2A3835"/>
                      </a:solidFill>
                      <a:ln w="4365" cap="flat">
                        <a:noFill/>
                        <a:prstDash val="solid"/>
                        <a:miter/>
                      </a:ln>
                    </p:spPr>
                    <p:txBody>
                      <a:bodyPr rtlCol="0" anchor="ctr"/>
                      <a:lstStyle/>
                      <a:p>
                        <a:endParaRPr lang="th-TH"/>
                      </a:p>
                    </p:txBody>
                  </p:sp>
                  <p:sp>
                    <p:nvSpPr>
                      <p:cNvPr id="387" name="Freeform: Shape 386">
                        <a:extLst>
                          <a:ext uri="{FF2B5EF4-FFF2-40B4-BE49-F238E27FC236}">
                            <a16:creationId xmlns:a16="http://schemas.microsoft.com/office/drawing/2014/main" id="{6962A913-4612-4AAE-987C-3708AB9EDC34}"/>
                          </a:ext>
                        </a:extLst>
                      </p:cNvPr>
                      <p:cNvSpPr/>
                      <p:nvPr/>
                    </p:nvSpPr>
                    <p:spPr>
                      <a:xfrm>
                        <a:off x="2243068" y="5756841"/>
                        <a:ext cx="126695" cy="134990"/>
                      </a:xfrm>
                      <a:custGeom>
                        <a:avLst/>
                        <a:gdLst>
                          <a:gd name="connsiteX0" fmla="*/ 99672 w 126695"/>
                          <a:gd name="connsiteY0" fmla="*/ 26457 h 134990"/>
                          <a:gd name="connsiteX1" fmla="*/ 61907 w 126695"/>
                          <a:gd name="connsiteY1" fmla="*/ 58502 h 134990"/>
                          <a:gd name="connsiteX2" fmla="*/ 45143 w 126695"/>
                          <a:gd name="connsiteY2" fmla="*/ 73389 h 134990"/>
                          <a:gd name="connsiteX3" fmla="*/ 24623 w 126695"/>
                          <a:gd name="connsiteY3" fmla="*/ 99671 h 134990"/>
                          <a:gd name="connsiteX4" fmla="*/ 0 w 126695"/>
                          <a:gd name="connsiteY4" fmla="*/ 134991 h 134990"/>
                          <a:gd name="connsiteX5" fmla="*/ 23183 w 126695"/>
                          <a:gd name="connsiteY5" fmla="*/ 97532 h 134990"/>
                          <a:gd name="connsiteX6" fmla="*/ 34446 w 126695"/>
                          <a:gd name="connsiteY6" fmla="*/ 81248 h 134990"/>
                          <a:gd name="connsiteX7" fmla="*/ 46321 w 126695"/>
                          <a:gd name="connsiteY7" fmla="*/ 69591 h 134990"/>
                          <a:gd name="connsiteX8" fmla="*/ 126696 w 126695"/>
                          <a:gd name="connsiteY8" fmla="*/ 0 h 134990"/>
                          <a:gd name="connsiteX9" fmla="*/ 99672 w 126695"/>
                          <a:gd name="connsiteY9" fmla="*/ 26457 h 134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695" h="134990">
                            <a:moveTo>
                              <a:pt x="99672" y="26457"/>
                            </a:moveTo>
                            <a:cubicBezTo>
                              <a:pt x="87404" y="37502"/>
                              <a:pt x="74655" y="48024"/>
                              <a:pt x="61907" y="58502"/>
                            </a:cubicBezTo>
                            <a:cubicBezTo>
                              <a:pt x="56144" y="63261"/>
                              <a:pt x="50338" y="68019"/>
                              <a:pt x="45143" y="73389"/>
                            </a:cubicBezTo>
                            <a:cubicBezTo>
                              <a:pt x="37371" y="81379"/>
                              <a:pt x="30997" y="90547"/>
                              <a:pt x="24623" y="99671"/>
                            </a:cubicBezTo>
                            <a:cubicBezTo>
                              <a:pt x="16416" y="111459"/>
                              <a:pt x="8208" y="123203"/>
                              <a:pt x="0" y="134991"/>
                            </a:cubicBezTo>
                            <a:cubicBezTo>
                              <a:pt x="7728" y="122505"/>
                              <a:pt x="15455" y="110019"/>
                              <a:pt x="23183" y="97532"/>
                            </a:cubicBezTo>
                            <a:cubicBezTo>
                              <a:pt x="26675" y="91900"/>
                              <a:pt x="30168" y="86269"/>
                              <a:pt x="34446" y="81248"/>
                            </a:cubicBezTo>
                            <a:cubicBezTo>
                              <a:pt x="38070" y="77056"/>
                              <a:pt x="42174" y="73302"/>
                              <a:pt x="46321" y="69591"/>
                            </a:cubicBezTo>
                            <a:cubicBezTo>
                              <a:pt x="70508" y="47849"/>
                              <a:pt x="97620" y="14363"/>
                              <a:pt x="126696" y="0"/>
                            </a:cubicBezTo>
                            <a:cubicBezTo>
                              <a:pt x="118707" y="9561"/>
                              <a:pt x="108971" y="18118"/>
                              <a:pt x="99672" y="26457"/>
                            </a:cubicBezTo>
                            <a:close/>
                          </a:path>
                        </a:pathLst>
                      </a:custGeom>
                      <a:solidFill>
                        <a:srgbClr val="2A3835"/>
                      </a:solidFill>
                      <a:ln w="4365" cap="flat">
                        <a:noFill/>
                        <a:prstDash val="solid"/>
                        <a:miter/>
                      </a:ln>
                    </p:spPr>
                    <p:txBody>
                      <a:bodyPr rtlCol="0" anchor="ctr"/>
                      <a:lstStyle/>
                      <a:p>
                        <a:endParaRPr lang="th-TH"/>
                      </a:p>
                    </p:txBody>
                  </p:sp>
                  <p:sp>
                    <p:nvSpPr>
                      <p:cNvPr id="388" name="Freeform: Shape 387">
                        <a:extLst>
                          <a:ext uri="{FF2B5EF4-FFF2-40B4-BE49-F238E27FC236}">
                            <a16:creationId xmlns:a16="http://schemas.microsoft.com/office/drawing/2014/main" id="{35849EE3-7B49-4D9C-8C6E-0EF4785CC1D2}"/>
                          </a:ext>
                        </a:extLst>
                      </p:cNvPr>
                      <p:cNvSpPr/>
                      <p:nvPr/>
                    </p:nvSpPr>
                    <p:spPr>
                      <a:xfrm>
                        <a:off x="2293013" y="5689913"/>
                        <a:ext cx="83387" cy="82339"/>
                      </a:xfrm>
                      <a:custGeom>
                        <a:avLst/>
                        <a:gdLst>
                          <a:gd name="connsiteX0" fmla="*/ 51342 w 83387"/>
                          <a:gd name="connsiteY0" fmla="*/ 27854 h 82339"/>
                          <a:gd name="connsiteX1" fmla="*/ 0 w 83387"/>
                          <a:gd name="connsiteY1" fmla="*/ 82339 h 82339"/>
                          <a:gd name="connsiteX2" fmla="*/ 69111 w 83387"/>
                          <a:gd name="connsiteY2" fmla="*/ 8382 h 82339"/>
                          <a:gd name="connsiteX3" fmla="*/ 83387 w 83387"/>
                          <a:gd name="connsiteY3" fmla="*/ 0 h 82339"/>
                          <a:gd name="connsiteX4" fmla="*/ 51342 w 83387"/>
                          <a:gd name="connsiteY4" fmla="*/ 27854 h 8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7" h="82339">
                            <a:moveTo>
                              <a:pt x="51342" y="27854"/>
                            </a:moveTo>
                            <a:cubicBezTo>
                              <a:pt x="34053" y="45885"/>
                              <a:pt x="16939" y="64046"/>
                              <a:pt x="0" y="82339"/>
                            </a:cubicBezTo>
                            <a:cubicBezTo>
                              <a:pt x="19253" y="54573"/>
                              <a:pt x="44313" y="31347"/>
                              <a:pt x="69111" y="8382"/>
                            </a:cubicBezTo>
                            <a:cubicBezTo>
                              <a:pt x="73564" y="4235"/>
                              <a:pt x="77712" y="917"/>
                              <a:pt x="83387" y="0"/>
                            </a:cubicBezTo>
                            <a:cubicBezTo>
                              <a:pt x="75747" y="9867"/>
                              <a:pt x="60729" y="18031"/>
                              <a:pt x="51342" y="27854"/>
                            </a:cubicBezTo>
                            <a:close/>
                          </a:path>
                        </a:pathLst>
                      </a:custGeom>
                      <a:solidFill>
                        <a:srgbClr val="2A3835"/>
                      </a:solidFill>
                      <a:ln w="4365" cap="flat">
                        <a:noFill/>
                        <a:prstDash val="solid"/>
                        <a:miter/>
                      </a:ln>
                    </p:spPr>
                    <p:txBody>
                      <a:bodyPr rtlCol="0" anchor="ctr"/>
                      <a:lstStyle/>
                      <a:p>
                        <a:endParaRPr lang="th-TH"/>
                      </a:p>
                    </p:txBody>
                  </p:sp>
                  <p:sp>
                    <p:nvSpPr>
                      <p:cNvPr id="389" name="Freeform: Shape 388">
                        <a:extLst>
                          <a:ext uri="{FF2B5EF4-FFF2-40B4-BE49-F238E27FC236}">
                            <a16:creationId xmlns:a16="http://schemas.microsoft.com/office/drawing/2014/main" id="{4661EB3A-A172-4E0C-80F5-A051078C4D26}"/>
                          </a:ext>
                        </a:extLst>
                      </p:cNvPr>
                      <p:cNvSpPr/>
                      <p:nvPr/>
                    </p:nvSpPr>
                    <p:spPr>
                      <a:xfrm>
                        <a:off x="2321478" y="5660051"/>
                        <a:ext cx="117131" cy="510249"/>
                      </a:xfrm>
                      <a:custGeom>
                        <a:avLst/>
                        <a:gdLst>
                          <a:gd name="connsiteX0" fmla="*/ 84522 w 117131"/>
                          <a:gd name="connsiteY0" fmla="*/ 315037 h 510249"/>
                          <a:gd name="connsiteX1" fmla="*/ 76882 w 117131"/>
                          <a:gd name="connsiteY1" fmla="*/ 280242 h 510249"/>
                          <a:gd name="connsiteX2" fmla="*/ 76183 w 117131"/>
                          <a:gd name="connsiteY2" fmla="*/ 269153 h 510249"/>
                          <a:gd name="connsiteX3" fmla="*/ 72211 w 117131"/>
                          <a:gd name="connsiteY3" fmla="*/ 259111 h 510249"/>
                          <a:gd name="connsiteX4" fmla="*/ 61776 w 117131"/>
                          <a:gd name="connsiteY4" fmla="*/ 196593 h 510249"/>
                          <a:gd name="connsiteX5" fmla="*/ 58982 w 117131"/>
                          <a:gd name="connsiteY5" fmla="*/ 120759 h 510249"/>
                          <a:gd name="connsiteX6" fmla="*/ 52433 w 117131"/>
                          <a:gd name="connsiteY6" fmla="*/ 16677 h 510249"/>
                          <a:gd name="connsiteX7" fmla="*/ 47762 w 117131"/>
                          <a:gd name="connsiteY7" fmla="*/ 0 h 510249"/>
                          <a:gd name="connsiteX8" fmla="*/ 27679 w 117131"/>
                          <a:gd name="connsiteY8" fmla="*/ 50469 h 510249"/>
                          <a:gd name="connsiteX9" fmla="*/ 44488 w 117131"/>
                          <a:gd name="connsiteY9" fmla="*/ 59244 h 510249"/>
                          <a:gd name="connsiteX10" fmla="*/ 37721 w 117131"/>
                          <a:gd name="connsiteY10" fmla="*/ 80419 h 510249"/>
                          <a:gd name="connsiteX11" fmla="*/ 0 w 117131"/>
                          <a:gd name="connsiteY11" fmla="*/ 123989 h 510249"/>
                          <a:gd name="connsiteX12" fmla="*/ 25933 w 117131"/>
                          <a:gd name="connsiteY12" fmla="*/ 120366 h 510249"/>
                          <a:gd name="connsiteX13" fmla="*/ 51255 w 117131"/>
                          <a:gd name="connsiteY13" fmla="*/ 119667 h 510249"/>
                          <a:gd name="connsiteX14" fmla="*/ 28290 w 117131"/>
                          <a:gd name="connsiteY14" fmla="*/ 166992 h 510249"/>
                          <a:gd name="connsiteX15" fmla="*/ 31390 w 117131"/>
                          <a:gd name="connsiteY15" fmla="*/ 186857 h 510249"/>
                          <a:gd name="connsiteX16" fmla="*/ 14058 w 117131"/>
                          <a:gd name="connsiteY16" fmla="*/ 211829 h 510249"/>
                          <a:gd name="connsiteX17" fmla="*/ 38375 w 117131"/>
                          <a:gd name="connsiteY17" fmla="*/ 200566 h 510249"/>
                          <a:gd name="connsiteX18" fmla="*/ 44400 w 117131"/>
                          <a:gd name="connsiteY18" fmla="*/ 198950 h 510249"/>
                          <a:gd name="connsiteX19" fmla="*/ 50381 w 117131"/>
                          <a:gd name="connsiteY19" fmla="*/ 211961 h 510249"/>
                          <a:gd name="connsiteX20" fmla="*/ 43789 w 117131"/>
                          <a:gd name="connsiteY20" fmla="*/ 226979 h 510249"/>
                          <a:gd name="connsiteX21" fmla="*/ 68194 w 117131"/>
                          <a:gd name="connsiteY21" fmla="*/ 273562 h 510249"/>
                          <a:gd name="connsiteX22" fmla="*/ 52346 w 117131"/>
                          <a:gd name="connsiteY22" fmla="*/ 331977 h 510249"/>
                          <a:gd name="connsiteX23" fmla="*/ 73477 w 117131"/>
                          <a:gd name="connsiteY23" fmla="*/ 321019 h 510249"/>
                          <a:gd name="connsiteX24" fmla="*/ 94258 w 117131"/>
                          <a:gd name="connsiteY24" fmla="*/ 433744 h 510249"/>
                          <a:gd name="connsiteX25" fmla="*/ 82427 w 117131"/>
                          <a:gd name="connsiteY25" fmla="*/ 499318 h 510249"/>
                          <a:gd name="connsiteX26" fmla="*/ 116829 w 117131"/>
                          <a:gd name="connsiteY26" fmla="*/ 496611 h 510249"/>
                          <a:gd name="connsiteX27" fmla="*/ 105609 w 117131"/>
                          <a:gd name="connsiteY27" fmla="*/ 440205 h 510249"/>
                          <a:gd name="connsiteX28" fmla="*/ 84522 w 117131"/>
                          <a:gd name="connsiteY28" fmla="*/ 315037 h 51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7131" h="510249">
                            <a:moveTo>
                              <a:pt x="84522" y="315037"/>
                            </a:moveTo>
                            <a:cubicBezTo>
                              <a:pt x="81248" y="303599"/>
                              <a:pt x="77275" y="292161"/>
                              <a:pt x="76882" y="280242"/>
                            </a:cubicBezTo>
                            <a:cubicBezTo>
                              <a:pt x="76751" y="276531"/>
                              <a:pt x="76969" y="272776"/>
                              <a:pt x="76183" y="269153"/>
                            </a:cubicBezTo>
                            <a:cubicBezTo>
                              <a:pt x="75398" y="265616"/>
                              <a:pt x="73695" y="262429"/>
                              <a:pt x="72211" y="259111"/>
                            </a:cubicBezTo>
                            <a:cubicBezTo>
                              <a:pt x="63479" y="239727"/>
                              <a:pt x="62562" y="217854"/>
                              <a:pt x="61776" y="196593"/>
                            </a:cubicBezTo>
                            <a:cubicBezTo>
                              <a:pt x="60859" y="171315"/>
                              <a:pt x="59899" y="146037"/>
                              <a:pt x="58982" y="120759"/>
                            </a:cubicBezTo>
                            <a:cubicBezTo>
                              <a:pt x="57716" y="86007"/>
                              <a:pt x="56406" y="51211"/>
                              <a:pt x="52433" y="16677"/>
                            </a:cubicBezTo>
                            <a:cubicBezTo>
                              <a:pt x="51779" y="10871"/>
                              <a:pt x="50949" y="4890"/>
                              <a:pt x="47762" y="0"/>
                            </a:cubicBezTo>
                            <a:cubicBezTo>
                              <a:pt x="44575" y="17944"/>
                              <a:pt x="37677" y="35232"/>
                              <a:pt x="27679" y="50469"/>
                            </a:cubicBezTo>
                            <a:cubicBezTo>
                              <a:pt x="33660" y="45754"/>
                              <a:pt x="43134" y="51735"/>
                              <a:pt x="44488" y="59244"/>
                            </a:cubicBezTo>
                            <a:cubicBezTo>
                              <a:pt x="45841" y="66710"/>
                              <a:pt x="41868" y="74044"/>
                              <a:pt x="37721" y="80419"/>
                            </a:cubicBezTo>
                            <a:cubicBezTo>
                              <a:pt x="27155" y="96528"/>
                              <a:pt x="14451" y="111241"/>
                              <a:pt x="0" y="123989"/>
                            </a:cubicBezTo>
                            <a:cubicBezTo>
                              <a:pt x="5981" y="131629"/>
                              <a:pt x="17987" y="125954"/>
                              <a:pt x="25933" y="120366"/>
                            </a:cubicBezTo>
                            <a:cubicBezTo>
                              <a:pt x="33835" y="114777"/>
                              <a:pt x="47194" y="110848"/>
                              <a:pt x="51255" y="119667"/>
                            </a:cubicBezTo>
                            <a:cubicBezTo>
                              <a:pt x="43615" y="135428"/>
                              <a:pt x="35931" y="151188"/>
                              <a:pt x="28290" y="166992"/>
                            </a:cubicBezTo>
                            <a:cubicBezTo>
                              <a:pt x="24841" y="174065"/>
                              <a:pt x="23619" y="185766"/>
                              <a:pt x="31390" y="186857"/>
                            </a:cubicBezTo>
                            <a:cubicBezTo>
                              <a:pt x="25627" y="195196"/>
                              <a:pt x="19864" y="203491"/>
                              <a:pt x="14058" y="211829"/>
                            </a:cubicBezTo>
                            <a:cubicBezTo>
                              <a:pt x="22178" y="208075"/>
                              <a:pt x="30255" y="204320"/>
                              <a:pt x="38375" y="200566"/>
                            </a:cubicBezTo>
                            <a:cubicBezTo>
                              <a:pt x="40296" y="199693"/>
                              <a:pt x="42305" y="198776"/>
                              <a:pt x="44400" y="198950"/>
                            </a:cubicBezTo>
                            <a:cubicBezTo>
                              <a:pt x="49858" y="199431"/>
                              <a:pt x="51997" y="206721"/>
                              <a:pt x="50381" y="211961"/>
                            </a:cubicBezTo>
                            <a:cubicBezTo>
                              <a:pt x="48766" y="217199"/>
                              <a:pt x="45012" y="221653"/>
                              <a:pt x="43789" y="226979"/>
                            </a:cubicBezTo>
                            <a:cubicBezTo>
                              <a:pt x="39816" y="244617"/>
                              <a:pt x="64046" y="255968"/>
                              <a:pt x="68194" y="273562"/>
                            </a:cubicBezTo>
                            <a:cubicBezTo>
                              <a:pt x="72909" y="293601"/>
                              <a:pt x="50120" y="311545"/>
                              <a:pt x="52346" y="331977"/>
                            </a:cubicBezTo>
                            <a:cubicBezTo>
                              <a:pt x="59375" y="328309"/>
                              <a:pt x="66404" y="324686"/>
                              <a:pt x="73477" y="321019"/>
                            </a:cubicBezTo>
                            <a:cubicBezTo>
                              <a:pt x="80418" y="358608"/>
                              <a:pt x="87360" y="396154"/>
                              <a:pt x="94258" y="433744"/>
                            </a:cubicBezTo>
                            <a:cubicBezTo>
                              <a:pt x="98493" y="456664"/>
                              <a:pt x="100457" y="481899"/>
                              <a:pt x="82427" y="499318"/>
                            </a:cubicBezTo>
                            <a:cubicBezTo>
                              <a:pt x="94389" y="511586"/>
                              <a:pt x="114079" y="517044"/>
                              <a:pt x="116829" y="496611"/>
                            </a:cubicBezTo>
                            <a:cubicBezTo>
                              <a:pt x="119056" y="479978"/>
                              <a:pt x="108359" y="456752"/>
                              <a:pt x="105609" y="440205"/>
                            </a:cubicBezTo>
                            <a:cubicBezTo>
                              <a:pt x="98886" y="398424"/>
                              <a:pt x="96179" y="355858"/>
                              <a:pt x="84522" y="315037"/>
                            </a:cubicBezTo>
                            <a:close/>
                          </a:path>
                        </a:pathLst>
                      </a:custGeom>
                      <a:solidFill>
                        <a:srgbClr val="435750">
                          <a:alpha val="36000"/>
                        </a:srgbClr>
                      </a:solidFill>
                      <a:ln w="4365" cap="flat">
                        <a:noFill/>
                        <a:prstDash val="solid"/>
                        <a:miter/>
                      </a:ln>
                    </p:spPr>
                    <p:txBody>
                      <a:bodyPr rtlCol="0" anchor="ctr"/>
                      <a:lstStyle/>
                      <a:p>
                        <a:endParaRPr lang="th-TH"/>
                      </a:p>
                    </p:txBody>
                  </p:sp>
                </p:grpSp>
                <p:sp>
                  <p:nvSpPr>
                    <p:cNvPr id="369" name="Freeform: Shape 368">
                      <a:extLst>
                        <a:ext uri="{FF2B5EF4-FFF2-40B4-BE49-F238E27FC236}">
                          <a16:creationId xmlns:a16="http://schemas.microsoft.com/office/drawing/2014/main" id="{4860B91F-1C5F-43A4-9A2D-78EDFB860F3C}"/>
                        </a:ext>
                      </a:extLst>
                    </p:cNvPr>
                    <p:cNvSpPr/>
                    <p:nvPr/>
                  </p:nvSpPr>
                  <p:spPr>
                    <a:xfrm>
                      <a:off x="2377754" y="5627613"/>
                      <a:ext cx="41299" cy="151537"/>
                    </a:xfrm>
                    <a:custGeom>
                      <a:avLst/>
                      <a:gdLst>
                        <a:gd name="connsiteX0" fmla="*/ 12442 w 41299"/>
                        <a:gd name="connsiteY0" fmla="*/ 9256 h 151537"/>
                        <a:gd name="connsiteX1" fmla="*/ 41300 w 41299"/>
                        <a:gd name="connsiteY1" fmla="*/ 0 h 151537"/>
                        <a:gd name="connsiteX2" fmla="*/ 27460 w 41299"/>
                        <a:gd name="connsiteY2" fmla="*/ 10085 h 151537"/>
                        <a:gd name="connsiteX3" fmla="*/ 4103 w 41299"/>
                        <a:gd name="connsiteY3" fmla="*/ 39729 h 151537"/>
                        <a:gd name="connsiteX4" fmla="*/ 6068 w 41299"/>
                        <a:gd name="connsiteY4" fmla="*/ 67976 h 151537"/>
                        <a:gd name="connsiteX5" fmla="*/ 7072 w 41299"/>
                        <a:gd name="connsiteY5" fmla="*/ 151538 h 151537"/>
                        <a:gd name="connsiteX6" fmla="*/ 479 w 41299"/>
                        <a:gd name="connsiteY6" fmla="*/ 83780 h 151537"/>
                        <a:gd name="connsiteX7" fmla="*/ 12442 w 41299"/>
                        <a:gd name="connsiteY7" fmla="*/ 9256 h 15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99" h="151537">
                          <a:moveTo>
                            <a:pt x="12442" y="9256"/>
                          </a:moveTo>
                          <a:cubicBezTo>
                            <a:pt x="21130" y="3798"/>
                            <a:pt x="34140" y="7378"/>
                            <a:pt x="41300" y="0"/>
                          </a:cubicBezTo>
                          <a:cubicBezTo>
                            <a:pt x="40339" y="5938"/>
                            <a:pt x="33092" y="7902"/>
                            <a:pt x="27460" y="10085"/>
                          </a:cubicBezTo>
                          <a:cubicBezTo>
                            <a:pt x="15149" y="14844"/>
                            <a:pt x="5849" y="26675"/>
                            <a:pt x="4103" y="39729"/>
                          </a:cubicBezTo>
                          <a:cubicBezTo>
                            <a:pt x="2837" y="49115"/>
                            <a:pt x="5195" y="58546"/>
                            <a:pt x="6068" y="67976"/>
                          </a:cubicBezTo>
                          <a:cubicBezTo>
                            <a:pt x="8513" y="95655"/>
                            <a:pt x="-2577" y="124557"/>
                            <a:pt x="7072" y="151538"/>
                          </a:cubicBezTo>
                          <a:cubicBezTo>
                            <a:pt x="2182" y="129053"/>
                            <a:pt x="-699" y="106744"/>
                            <a:pt x="479" y="83780"/>
                          </a:cubicBezTo>
                          <a:cubicBezTo>
                            <a:pt x="1440" y="65225"/>
                            <a:pt x="-5283" y="20389"/>
                            <a:pt x="12442" y="9256"/>
                          </a:cubicBezTo>
                          <a:close/>
                        </a:path>
                      </a:pathLst>
                    </a:custGeom>
                    <a:solidFill>
                      <a:srgbClr val="79807E"/>
                    </a:solidFill>
                    <a:ln w="4365" cap="flat">
                      <a:noFill/>
                      <a:prstDash val="solid"/>
                      <a:miter/>
                    </a:ln>
                  </p:spPr>
                  <p:txBody>
                    <a:bodyPr rtlCol="0" anchor="ctr"/>
                    <a:lstStyle/>
                    <a:p>
                      <a:endParaRPr lang="th-TH"/>
                    </a:p>
                  </p:txBody>
                </p:sp>
              </p:grpSp>
              <p:grpSp>
                <p:nvGrpSpPr>
                  <p:cNvPr id="362" name="Graphic 2180">
                    <a:extLst>
                      <a:ext uri="{FF2B5EF4-FFF2-40B4-BE49-F238E27FC236}">
                        <a16:creationId xmlns:a16="http://schemas.microsoft.com/office/drawing/2014/main" id="{0ACDC10F-8903-43F7-AEEB-7375D121AA43}"/>
                      </a:ext>
                    </a:extLst>
                  </p:cNvPr>
                  <p:cNvGrpSpPr/>
                  <p:nvPr/>
                </p:nvGrpSpPr>
                <p:grpSpPr>
                  <a:xfrm>
                    <a:off x="2270878" y="5990019"/>
                    <a:ext cx="171794" cy="182196"/>
                    <a:chOff x="2270878" y="5990019"/>
                    <a:chExt cx="171794" cy="182196"/>
                  </a:xfrm>
                </p:grpSpPr>
                <p:sp>
                  <p:nvSpPr>
                    <p:cNvPr id="363" name="Freeform: Shape 362">
                      <a:extLst>
                        <a:ext uri="{FF2B5EF4-FFF2-40B4-BE49-F238E27FC236}">
                          <a16:creationId xmlns:a16="http://schemas.microsoft.com/office/drawing/2014/main" id="{19800478-C686-464A-9E0B-B8C387087C53}"/>
                        </a:ext>
                      </a:extLst>
                    </p:cNvPr>
                    <p:cNvSpPr/>
                    <p:nvPr/>
                  </p:nvSpPr>
                  <p:spPr>
                    <a:xfrm>
                      <a:off x="2270878" y="6056336"/>
                      <a:ext cx="171794" cy="115879"/>
                    </a:xfrm>
                    <a:custGeom>
                      <a:avLst/>
                      <a:gdLst>
                        <a:gd name="connsiteX0" fmla="*/ 130581 w 171794"/>
                        <a:gd name="connsiteY0" fmla="*/ 103514 h 115879"/>
                        <a:gd name="connsiteX1" fmla="*/ 55053 w 171794"/>
                        <a:gd name="connsiteY1" fmla="*/ 65182 h 115879"/>
                        <a:gd name="connsiteX2" fmla="*/ 34927 w 171794"/>
                        <a:gd name="connsiteY2" fmla="*/ 44138 h 115879"/>
                        <a:gd name="connsiteX3" fmla="*/ 0 w 171794"/>
                        <a:gd name="connsiteY3" fmla="*/ 0 h 115879"/>
                        <a:gd name="connsiteX4" fmla="*/ 133769 w 171794"/>
                        <a:gd name="connsiteY4" fmla="*/ 111590 h 115879"/>
                        <a:gd name="connsiteX5" fmla="*/ 171795 w 171794"/>
                        <a:gd name="connsiteY5" fmla="*/ 114210 h 115879"/>
                        <a:gd name="connsiteX6" fmla="*/ 130581 w 171794"/>
                        <a:gd name="connsiteY6" fmla="*/ 103514 h 1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4" h="115879">
                          <a:moveTo>
                            <a:pt x="130581" y="103514"/>
                          </a:moveTo>
                          <a:cubicBezTo>
                            <a:pt x="103819" y="93909"/>
                            <a:pt x="76402" y="83911"/>
                            <a:pt x="55053" y="65182"/>
                          </a:cubicBezTo>
                          <a:cubicBezTo>
                            <a:pt x="47762" y="58764"/>
                            <a:pt x="41344" y="51429"/>
                            <a:pt x="34927" y="44138"/>
                          </a:cubicBezTo>
                          <a:cubicBezTo>
                            <a:pt x="22528" y="30037"/>
                            <a:pt x="10085" y="15848"/>
                            <a:pt x="0" y="0"/>
                          </a:cubicBezTo>
                          <a:cubicBezTo>
                            <a:pt x="25758" y="54093"/>
                            <a:pt x="75922" y="95961"/>
                            <a:pt x="133769" y="111590"/>
                          </a:cubicBezTo>
                          <a:cubicBezTo>
                            <a:pt x="145818" y="114821"/>
                            <a:pt x="159832" y="117877"/>
                            <a:pt x="171795" y="114210"/>
                          </a:cubicBezTo>
                          <a:cubicBezTo>
                            <a:pt x="166949" y="101243"/>
                            <a:pt x="142020" y="107617"/>
                            <a:pt x="130581" y="103514"/>
                          </a:cubicBezTo>
                          <a:close/>
                        </a:path>
                      </a:pathLst>
                    </a:custGeom>
                    <a:solidFill>
                      <a:srgbClr val="6B7D76"/>
                    </a:solidFill>
                    <a:ln w="4365" cap="flat">
                      <a:noFill/>
                      <a:prstDash val="solid"/>
                      <a:miter/>
                    </a:ln>
                  </p:spPr>
                  <p:txBody>
                    <a:bodyPr rtlCol="0" anchor="ctr"/>
                    <a:lstStyle/>
                    <a:p>
                      <a:endParaRPr lang="th-TH"/>
                    </a:p>
                  </p:txBody>
                </p:sp>
                <p:sp>
                  <p:nvSpPr>
                    <p:cNvPr id="364" name="Freeform: Shape 363">
                      <a:extLst>
                        <a:ext uri="{FF2B5EF4-FFF2-40B4-BE49-F238E27FC236}">
                          <a16:creationId xmlns:a16="http://schemas.microsoft.com/office/drawing/2014/main" id="{96AE0779-0C98-4A7B-AEE8-35F34A9AEEF4}"/>
                        </a:ext>
                      </a:extLst>
                    </p:cNvPr>
                    <p:cNvSpPr/>
                    <p:nvPr/>
                  </p:nvSpPr>
                  <p:spPr>
                    <a:xfrm>
                      <a:off x="2370148" y="6003684"/>
                      <a:ext cx="65748" cy="139356"/>
                    </a:xfrm>
                    <a:custGeom>
                      <a:avLst/>
                      <a:gdLst>
                        <a:gd name="connsiteX0" fmla="*/ 29216 w 65748"/>
                        <a:gd name="connsiteY0" fmla="*/ 21655 h 139356"/>
                        <a:gd name="connsiteX1" fmla="*/ 9 w 65748"/>
                        <a:gd name="connsiteY1" fmla="*/ 80069 h 139356"/>
                        <a:gd name="connsiteX2" fmla="*/ 7125 w 65748"/>
                        <a:gd name="connsiteY2" fmla="*/ 90591 h 139356"/>
                        <a:gd name="connsiteX3" fmla="*/ 13674 w 65748"/>
                        <a:gd name="connsiteY3" fmla="*/ 83649 h 139356"/>
                        <a:gd name="connsiteX4" fmla="*/ 19437 w 65748"/>
                        <a:gd name="connsiteY4" fmla="*/ 92250 h 139356"/>
                        <a:gd name="connsiteX5" fmla="*/ 20659 w 65748"/>
                        <a:gd name="connsiteY5" fmla="*/ 103557 h 139356"/>
                        <a:gd name="connsiteX6" fmla="*/ 26160 w 65748"/>
                        <a:gd name="connsiteY6" fmla="*/ 107748 h 139356"/>
                        <a:gd name="connsiteX7" fmla="*/ 63924 w 65748"/>
                        <a:gd name="connsiteY7" fmla="*/ 139357 h 139356"/>
                        <a:gd name="connsiteX8" fmla="*/ 62090 w 65748"/>
                        <a:gd name="connsiteY8" fmla="*/ 121195 h 139356"/>
                        <a:gd name="connsiteX9" fmla="*/ 48207 w 65748"/>
                        <a:gd name="connsiteY9" fmla="*/ 76576 h 139356"/>
                        <a:gd name="connsiteX10" fmla="*/ 45238 w 65748"/>
                        <a:gd name="connsiteY10" fmla="*/ 54093 h 139356"/>
                        <a:gd name="connsiteX11" fmla="*/ 48120 w 65748"/>
                        <a:gd name="connsiteY11" fmla="*/ 35843 h 139356"/>
                        <a:gd name="connsiteX12" fmla="*/ 42488 w 65748"/>
                        <a:gd name="connsiteY12" fmla="*/ 0 h 139356"/>
                        <a:gd name="connsiteX13" fmla="*/ 29216 w 65748"/>
                        <a:gd name="connsiteY13" fmla="*/ 21655 h 139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748" h="139356">
                          <a:moveTo>
                            <a:pt x="29216" y="21655"/>
                          </a:moveTo>
                          <a:cubicBezTo>
                            <a:pt x="17690" y="40515"/>
                            <a:pt x="794" y="58022"/>
                            <a:pt x="9" y="80069"/>
                          </a:cubicBezTo>
                          <a:cubicBezTo>
                            <a:pt x="-166" y="84915"/>
                            <a:pt x="2322" y="91333"/>
                            <a:pt x="7125" y="90591"/>
                          </a:cubicBezTo>
                          <a:cubicBezTo>
                            <a:pt x="8347" y="87404"/>
                            <a:pt x="10268" y="83693"/>
                            <a:pt x="13674" y="83649"/>
                          </a:cubicBezTo>
                          <a:cubicBezTo>
                            <a:pt x="17559" y="83605"/>
                            <a:pt x="19524" y="88408"/>
                            <a:pt x="19437" y="92250"/>
                          </a:cubicBezTo>
                          <a:cubicBezTo>
                            <a:pt x="19349" y="96135"/>
                            <a:pt x="18476" y="100414"/>
                            <a:pt x="20659" y="103557"/>
                          </a:cubicBezTo>
                          <a:cubicBezTo>
                            <a:pt x="21969" y="105478"/>
                            <a:pt x="24195" y="106526"/>
                            <a:pt x="26160" y="107748"/>
                          </a:cubicBezTo>
                          <a:cubicBezTo>
                            <a:pt x="40392" y="116524"/>
                            <a:pt x="47378" y="136912"/>
                            <a:pt x="63924" y="139357"/>
                          </a:cubicBezTo>
                          <a:cubicBezTo>
                            <a:pt x="67766" y="134249"/>
                            <a:pt x="64754" y="127045"/>
                            <a:pt x="62090" y="121195"/>
                          </a:cubicBezTo>
                          <a:cubicBezTo>
                            <a:pt x="55585" y="107006"/>
                            <a:pt x="51875" y="91726"/>
                            <a:pt x="48207" y="76576"/>
                          </a:cubicBezTo>
                          <a:cubicBezTo>
                            <a:pt x="46417" y="69198"/>
                            <a:pt x="44584" y="61645"/>
                            <a:pt x="45238" y="54093"/>
                          </a:cubicBezTo>
                          <a:cubicBezTo>
                            <a:pt x="45762" y="47937"/>
                            <a:pt x="47858" y="41999"/>
                            <a:pt x="48120" y="35843"/>
                          </a:cubicBezTo>
                          <a:cubicBezTo>
                            <a:pt x="48644" y="24143"/>
                            <a:pt x="44147" y="11308"/>
                            <a:pt x="42488" y="0"/>
                          </a:cubicBezTo>
                          <a:cubicBezTo>
                            <a:pt x="36201" y="3973"/>
                            <a:pt x="33494" y="14626"/>
                            <a:pt x="29216" y="21655"/>
                          </a:cubicBezTo>
                          <a:close/>
                        </a:path>
                      </a:pathLst>
                    </a:custGeom>
                    <a:solidFill>
                      <a:srgbClr val="4D5854"/>
                    </a:solidFill>
                    <a:ln w="4365" cap="flat">
                      <a:noFill/>
                      <a:prstDash val="solid"/>
                      <a:miter/>
                    </a:ln>
                  </p:spPr>
                  <p:txBody>
                    <a:bodyPr rtlCol="0" anchor="ctr"/>
                    <a:lstStyle/>
                    <a:p>
                      <a:endParaRPr lang="th-TH"/>
                    </a:p>
                  </p:txBody>
                </p:sp>
                <p:sp>
                  <p:nvSpPr>
                    <p:cNvPr id="365" name="Freeform: Shape 364">
                      <a:extLst>
                        <a:ext uri="{FF2B5EF4-FFF2-40B4-BE49-F238E27FC236}">
                          <a16:creationId xmlns:a16="http://schemas.microsoft.com/office/drawing/2014/main" id="{2BD8F11D-7BC0-4ABD-90EE-5035E9A616BA}"/>
                        </a:ext>
                      </a:extLst>
                    </p:cNvPr>
                    <p:cNvSpPr/>
                    <p:nvPr/>
                  </p:nvSpPr>
                  <p:spPr>
                    <a:xfrm>
                      <a:off x="2384837" y="6009011"/>
                      <a:ext cx="44486" cy="112136"/>
                    </a:xfrm>
                    <a:custGeom>
                      <a:avLst/>
                      <a:gdLst>
                        <a:gd name="connsiteX0" fmla="*/ 35833 w 44486"/>
                        <a:gd name="connsiteY0" fmla="*/ 52826 h 112136"/>
                        <a:gd name="connsiteX1" fmla="*/ 22211 w 44486"/>
                        <a:gd name="connsiteY1" fmla="*/ 0 h 112136"/>
                        <a:gd name="connsiteX2" fmla="*/ 14877 w 44486"/>
                        <a:gd name="connsiteY2" fmla="*/ 23139 h 112136"/>
                        <a:gd name="connsiteX3" fmla="*/ 9245 w 44486"/>
                        <a:gd name="connsiteY3" fmla="*/ 35931 h 112136"/>
                        <a:gd name="connsiteX4" fmla="*/ 1692 w 44486"/>
                        <a:gd name="connsiteY4" fmla="*/ 53481 h 112136"/>
                        <a:gd name="connsiteX5" fmla="*/ 164 w 44486"/>
                        <a:gd name="connsiteY5" fmla="*/ 63173 h 112136"/>
                        <a:gd name="connsiteX6" fmla="*/ 6800 w 44486"/>
                        <a:gd name="connsiteY6" fmla="*/ 69416 h 112136"/>
                        <a:gd name="connsiteX7" fmla="*/ 12606 w 44486"/>
                        <a:gd name="connsiteY7" fmla="*/ 67845 h 112136"/>
                        <a:gd name="connsiteX8" fmla="*/ 22604 w 44486"/>
                        <a:gd name="connsiteY8" fmla="*/ 75354 h 112136"/>
                        <a:gd name="connsiteX9" fmla="*/ 23957 w 44486"/>
                        <a:gd name="connsiteY9" fmla="*/ 88844 h 112136"/>
                        <a:gd name="connsiteX10" fmla="*/ 43080 w 44486"/>
                        <a:gd name="connsiteY10" fmla="*/ 108796 h 112136"/>
                        <a:gd name="connsiteX11" fmla="*/ 35833 w 44486"/>
                        <a:gd name="connsiteY11" fmla="*/ 52826 h 11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486" h="112136">
                          <a:moveTo>
                            <a:pt x="35833" y="52826"/>
                          </a:moveTo>
                          <a:cubicBezTo>
                            <a:pt x="33344" y="34708"/>
                            <a:pt x="30725" y="16197"/>
                            <a:pt x="22211" y="0"/>
                          </a:cubicBezTo>
                          <a:cubicBezTo>
                            <a:pt x="15619" y="5064"/>
                            <a:pt x="16929" y="15062"/>
                            <a:pt x="14877" y="23139"/>
                          </a:cubicBezTo>
                          <a:cubicBezTo>
                            <a:pt x="13742" y="27679"/>
                            <a:pt x="11384" y="31739"/>
                            <a:pt x="9245" y="35931"/>
                          </a:cubicBezTo>
                          <a:cubicBezTo>
                            <a:pt x="6320" y="41606"/>
                            <a:pt x="3831" y="47456"/>
                            <a:pt x="1692" y="53481"/>
                          </a:cubicBezTo>
                          <a:cubicBezTo>
                            <a:pt x="600" y="56581"/>
                            <a:pt x="-404" y="59943"/>
                            <a:pt x="164" y="63173"/>
                          </a:cubicBezTo>
                          <a:cubicBezTo>
                            <a:pt x="775" y="66448"/>
                            <a:pt x="3482" y="69547"/>
                            <a:pt x="6800" y="69416"/>
                          </a:cubicBezTo>
                          <a:cubicBezTo>
                            <a:pt x="8808" y="69329"/>
                            <a:pt x="10598" y="68150"/>
                            <a:pt x="12606" y="67845"/>
                          </a:cubicBezTo>
                          <a:cubicBezTo>
                            <a:pt x="17103" y="67103"/>
                            <a:pt x="21163" y="71032"/>
                            <a:pt x="22604" y="75354"/>
                          </a:cubicBezTo>
                          <a:cubicBezTo>
                            <a:pt x="24045" y="79676"/>
                            <a:pt x="23652" y="84347"/>
                            <a:pt x="23957" y="88844"/>
                          </a:cubicBezTo>
                          <a:cubicBezTo>
                            <a:pt x="24438" y="95393"/>
                            <a:pt x="33038" y="121238"/>
                            <a:pt x="43080" y="108796"/>
                          </a:cubicBezTo>
                          <a:cubicBezTo>
                            <a:pt x="48406" y="102160"/>
                            <a:pt x="36968" y="61340"/>
                            <a:pt x="35833" y="52826"/>
                          </a:cubicBezTo>
                          <a:close/>
                        </a:path>
                      </a:pathLst>
                    </a:custGeom>
                    <a:solidFill>
                      <a:srgbClr val="646C69"/>
                    </a:solidFill>
                    <a:ln w="4365" cap="flat">
                      <a:noFill/>
                      <a:prstDash val="solid"/>
                      <a:miter/>
                    </a:ln>
                  </p:spPr>
                  <p:txBody>
                    <a:bodyPr rtlCol="0" anchor="ctr"/>
                    <a:lstStyle/>
                    <a:p>
                      <a:endParaRPr lang="th-TH"/>
                    </a:p>
                  </p:txBody>
                </p:sp>
                <p:sp>
                  <p:nvSpPr>
                    <p:cNvPr id="366" name="Freeform: Shape 365">
                      <a:extLst>
                        <a:ext uri="{FF2B5EF4-FFF2-40B4-BE49-F238E27FC236}">
                          <a16:creationId xmlns:a16="http://schemas.microsoft.com/office/drawing/2014/main" id="{09582987-1689-4C1E-8F7D-A61037703F00}"/>
                        </a:ext>
                      </a:extLst>
                    </p:cNvPr>
                    <p:cNvSpPr/>
                    <p:nvPr/>
                  </p:nvSpPr>
                  <p:spPr>
                    <a:xfrm>
                      <a:off x="2324432" y="5990019"/>
                      <a:ext cx="81742" cy="119710"/>
                    </a:xfrm>
                    <a:custGeom>
                      <a:avLst/>
                      <a:gdLst>
                        <a:gd name="connsiteX0" fmla="*/ 45506 w 81742"/>
                        <a:gd name="connsiteY0" fmla="*/ 50207 h 119710"/>
                        <a:gd name="connsiteX1" fmla="*/ 13635 w 81742"/>
                        <a:gd name="connsiteY1" fmla="*/ 83605 h 119710"/>
                        <a:gd name="connsiteX2" fmla="*/ 2066 w 81742"/>
                        <a:gd name="connsiteY2" fmla="*/ 119711 h 119710"/>
                        <a:gd name="connsiteX3" fmla="*/ 14596 w 81742"/>
                        <a:gd name="connsiteY3" fmla="*/ 93909 h 119710"/>
                        <a:gd name="connsiteX4" fmla="*/ 11016 w 81742"/>
                        <a:gd name="connsiteY4" fmla="*/ 98231 h 119710"/>
                        <a:gd name="connsiteX5" fmla="*/ 63668 w 81742"/>
                        <a:gd name="connsiteY5" fmla="*/ 19515 h 119710"/>
                        <a:gd name="connsiteX6" fmla="*/ 81742 w 81742"/>
                        <a:gd name="connsiteY6" fmla="*/ 0 h 119710"/>
                        <a:gd name="connsiteX7" fmla="*/ 45506 w 81742"/>
                        <a:gd name="connsiteY7" fmla="*/ 50207 h 11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742" h="119710">
                          <a:moveTo>
                            <a:pt x="45506" y="50207"/>
                          </a:moveTo>
                          <a:cubicBezTo>
                            <a:pt x="36687" y="62824"/>
                            <a:pt x="24244" y="72429"/>
                            <a:pt x="13635" y="83605"/>
                          </a:cubicBezTo>
                          <a:cubicBezTo>
                            <a:pt x="4336" y="93385"/>
                            <a:pt x="-4002" y="107617"/>
                            <a:pt x="2066" y="119711"/>
                          </a:cubicBezTo>
                          <a:cubicBezTo>
                            <a:pt x="6257" y="111110"/>
                            <a:pt x="10405" y="102510"/>
                            <a:pt x="14596" y="93909"/>
                          </a:cubicBezTo>
                          <a:cubicBezTo>
                            <a:pt x="12719" y="94520"/>
                            <a:pt x="11234" y="96266"/>
                            <a:pt x="11016" y="98231"/>
                          </a:cubicBezTo>
                          <a:cubicBezTo>
                            <a:pt x="28567" y="71992"/>
                            <a:pt x="46117" y="45754"/>
                            <a:pt x="63668" y="19515"/>
                          </a:cubicBezTo>
                          <a:cubicBezTo>
                            <a:pt x="68776" y="11875"/>
                            <a:pt x="75761" y="5807"/>
                            <a:pt x="81742" y="0"/>
                          </a:cubicBezTo>
                          <a:cubicBezTo>
                            <a:pt x="62751" y="6942"/>
                            <a:pt x="56333" y="34708"/>
                            <a:pt x="45506" y="50207"/>
                          </a:cubicBezTo>
                          <a:close/>
                        </a:path>
                      </a:pathLst>
                    </a:custGeom>
                    <a:solidFill>
                      <a:srgbClr val="21302C"/>
                    </a:solidFill>
                    <a:ln w="4365" cap="flat">
                      <a:noFill/>
                      <a:prstDash val="solid"/>
                      <a:miter/>
                    </a:ln>
                  </p:spPr>
                  <p:txBody>
                    <a:bodyPr rtlCol="0" anchor="ctr"/>
                    <a:lstStyle/>
                    <a:p>
                      <a:endParaRPr lang="th-TH"/>
                    </a:p>
                  </p:txBody>
                </p:sp>
                <p:sp>
                  <p:nvSpPr>
                    <p:cNvPr id="367" name="Freeform: Shape 366">
                      <a:extLst>
                        <a:ext uri="{FF2B5EF4-FFF2-40B4-BE49-F238E27FC236}">
                          <a16:creationId xmlns:a16="http://schemas.microsoft.com/office/drawing/2014/main" id="{521252D5-6755-4900-9FB8-D43FBCF3F694}"/>
                        </a:ext>
                      </a:extLst>
                    </p:cNvPr>
                    <p:cNvSpPr/>
                    <p:nvPr/>
                  </p:nvSpPr>
                  <p:spPr>
                    <a:xfrm>
                      <a:off x="2368967" y="6065941"/>
                      <a:ext cx="51222" cy="75266"/>
                    </a:xfrm>
                    <a:custGeom>
                      <a:avLst/>
                      <a:gdLst>
                        <a:gd name="connsiteX0" fmla="*/ 17169 w 51222"/>
                        <a:gd name="connsiteY0" fmla="*/ 33791 h 75266"/>
                        <a:gd name="connsiteX1" fmla="*/ 11 w 51222"/>
                        <a:gd name="connsiteY1" fmla="*/ 75267 h 75266"/>
                        <a:gd name="connsiteX2" fmla="*/ 18304 w 51222"/>
                        <a:gd name="connsiteY2" fmla="*/ 38201 h 75266"/>
                        <a:gd name="connsiteX3" fmla="*/ 42971 w 51222"/>
                        <a:gd name="connsiteY3" fmla="*/ 7902 h 75266"/>
                        <a:gd name="connsiteX4" fmla="*/ 51222 w 51222"/>
                        <a:gd name="connsiteY4" fmla="*/ 0 h 75266"/>
                        <a:gd name="connsiteX5" fmla="*/ 17169 w 51222"/>
                        <a:gd name="connsiteY5" fmla="*/ 33791 h 75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22" h="75266">
                          <a:moveTo>
                            <a:pt x="17169" y="33791"/>
                          </a:moveTo>
                          <a:cubicBezTo>
                            <a:pt x="7608" y="45710"/>
                            <a:pt x="-338" y="60030"/>
                            <a:pt x="11" y="75267"/>
                          </a:cubicBezTo>
                          <a:cubicBezTo>
                            <a:pt x="6123" y="62911"/>
                            <a:pt x="12235" y="50556"/>
                            <a:pt x="18304" y="38201"/>
                          </a:cubicBezTo>
                          <a:cubicBezTo>
                            <a:pt x="24198" y="26282"/>
                            <a:pt x="30921" y="13534"/>
                            <a:pt x="42971" y="7902"/>
                          </a:cubicBezTo>
                          <a:cubicBezTo>
                            <a:pt x="47249" y="5894"/>
                            <a:pt x="50524" y="4540"/>
                            <a:pt x="51222" y="0"/>
                          </a:cubicBezTo>
                          <a:cubicBezTo>
                            <a:pt x="39172" y="2183"/>
                            <a:pt x="25202" y="23794"/>
                            <a:pt x="17169" y="33791"/>
                          </a:cubicBezTo>
                          <a:close/>
                        </a:path>
                      </a:pathLst>
                    </a:custGeom>
                    <a:solidFill>
                      <a:srgbClr val="21302C"/>
                    </a:solidFill>
                    <a:ln w="4365" cap="flat">
                      <a:noFill/>
                      <a:prstDash val="solid"/>
                      <a:miter/>
                    </a:ln>
                  </p:spPr>
                  <p:txBody>
                    <a:bodyPr rtlCol="0" anchor="ctr"/>
                    <a:lstStyle/>
                    <a:p>
                      <a:endParaRPr lang="th-TH"/>
                    </a:p>
                  </p:txBody>
                </p:sp>
              </p:grpSp>
            </p:grpSp>
          </p:grpSp>
        </p:grpSp>
        <p:grpSp>
          <p:nvGrpSpPr>
            <p:cNvPr id="14" name="Graphic 3512">
              <a:extLst>
                <a:ext uri="{FF2B5EF4-FFF2-40B4-BE49-F238E27FC236}">
                  <a16:creationId xmlns:a16="http://schemas.microsoft.com/office/drawing/2014/main" id="{812A777A-993F-43E8-B6E7-865C1417AA1B}"/>
                </a:ext>
              </a:extLst>
            </p:cNvPr>
            <p:cNvGrpSpPr/>
            <p:nvPr/>
          </p:nvGrpSpPr>
          <p:grpSpPr>
            <a:xfrm>
              <a:off x="3099921" y="2473774"/>
              <a:ext cx="1218222" cy="1239859"/>
              <a:chOff x="4692675" y="4122640"/>
              <a:chExt cx="2271848" cy="2312200"/>
            </a:xfrm>
          </p:grpSpPr>
          <p:grpSp>
            <p:nvGrpSpPr>
              <p:cNvPr id="291" name="Graphic 3512">
                <a:extLst>
                  <a:ext uri="{FF2B5EF4-FFF2-40B4-BE49-F238E27FC236}">
                    <a16:creationId xmlns:a16="http://schemas.microsoft.com/office/drawing/2014/main" id="{C7DC3B0A-A968-46DC-B2CB-E700CFA96555}"/>
                  </a:ext>
                </a:extLst>
              </p:cNvPr>
              <p:cNvGrpSpPr/>
              <p:nvPr/>
            </p:nvGrpSpPr>
            <p:grpSpPr>
              <a:xfrm>
                <a:off x="4692675" y="4122640"/>
                <a:ext cx="2271848" cy="2312200"/>
                <a:chOff x="4692675" y="4122640"/>
                <a:chExt cx="2271848" cy="2312200"/>
              </a:xfrm>
              <a:solidFill>
                <a:srgbClr val="938F50"/>
              </a:solidFill>
            </p:grpSpPr>
            <p:pic>
              <p:nvPicPr>
                <p:cNvPr id="310" name="Picture 309">
                  <a:extLst>
                    <a:ext uri="{FF2B5EF4-FFF2-40B4-BE49-F238E27FC236}">
                      <a16:creationId xmlns:a16="http://schemas.microsoft.com/office/drawing/2014/main" id="{77099140-ECAF-4A47-A0C1-B90C185DEB6A}"/>
                    </a:ext>
                  </a:extLst>
                </p:cNvPr>
                <p:cNvPicPr>
                  <a:picLocks noChangeAspect="1"/>
                </p:cNvPicPr>
                <p:nvPr/>
              </p:nvPicPr>
              <p:blipFill>
                <a:blip r:embed="rId65"/>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311" name="Picture 310">
                  <a:extLst>
                    <a:ext uri="{FF2B5EF4-FFF2-40B4-BE49-F238E27FC236}">
                      <a16:creationId xmlns:a16="http://schemas.microsoft.com/office/drawing/2014/main" id="{2EFC92B6-77BD-4C93-882A-F5C5FB612E4C}"/>
                    </a:ext>
                  </a:extLst>
                </p:cNvPr>
                <p:cNvPicPr>
                  <a:picLocks noChangeAspect="1"/>
                </p:cNvPicPr>
                <p:nvPr/>
              </p:nvPicPr>
              <p:blipFill>
                <a:blip r:embed="rId66"/>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312" name="Picture 311">
                  <a:extLst>
                    <a:ext uri="{FF2B5EF4-FFF2-40B4-BE49-F238E27FC236}">
                      <a16:creationId xmlns:a16="http://schemas.microsoft.com/office/drawing/2014/main" id="{485E40BE-F4D2-4B2D-BA9D-71C72773374F}"/>
                    </a:ext>
                  </a:extLst>
                </p:cNvPr>
                <p:cNvPicPr>
                  <a:picLocks noChangeAspect="1"/>
                </p:cNvPicPr>
                <p:nvPr/>
              </p:nvPicPr>
              <p:blipFill>
                <a:blip r:embed="rId67"/>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313" name="Picture 312">
                  <a:extLst>
                    <a:ext uri="{FF2B5EF4-FFF2-40B4-BE49-F238E27FC236}">
                      <a16:creationId xmlns:a16="http://schemas.microsoft.com/office/drawing/2014/main" id="{B508D062-8327-4B8F-8AC6-1E2CB33A930D}"/>
                    </a:ext>
                  </a:extLst>
                </p:cNvPr>
                <p:cNvPicPr>
                  <a:picLocks noChangeAspect="1"/>
                </p:cNvPicPr>
                <p:nvPr/>
              </p:nvPicPr>
              <p:blipFill>
                <a:blip r:embed="rId68"/>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314" name="Picture 313">
                  <a:extLst>
                    <a:ext uri="{FF2B5EF4-FFF2-40B4-BE49-F238E27FC236}">
                      <a16:creationId xmlns:a16="http://schemas.microsoft.com/office/drawing/2014/main" id="{312ABCB7-9606-44C0-BDC5-E9CB834DDFC9}"/>
                    </a:ext>
                  </a:extLst>
                </p:cNvPr>
                <p:cNvPicPr>
                  <a:picLocks noChangeAspect="1"/>
                </p:cNvPicPr>
                <p:nvPr/>
              </p:nvPicPr>
              <p:blipFill>
                <a:blip r:embed="rId69"/>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315" name="Picture 314">
                  <a:extLst>
                    <a:ext uri="{FF2B5EF4-FFF2-40B4-BE49-F238E27FC236}">
                      <a16:creationId xmlns:a16="http://schemas.microsoft.com/office/drawing/2014/main" id="{A13E6A99-7559-4AB4-9913-F34670ABB9E0}"/>
                    </a:ext>
                  </a:extLst>
                </p:cNvPr>
                <p:cNvPicPr>
                  <a:picLocks noChangeAspect="1"/>
                </p:cNvPicPr>
                <p:nvPr/>
              </p:nvPicPr>
              <p:blipFill>
                <a:blip r:embed="rId70"/>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316" name="Picture 315">
                  <a:extLst>
                    <a:ext uri="{FF2B5EF4-FFF2-40B4-BE49-F238E27FC236}">
                      <a16:creationId xmlns:a16="http://schemas.microsoft.com/office/drawing/2014/main" id="{D27DF8BC-EC69-4CB3-8166-CA0AA96D5C2F}"/>
                    </a:ext>
                  </a:extLst>
                </p:cNvPr>
                <p:cNvPicPr>
                  <a:picLocks noChangeAspect="1"/>
                </p:cNvPicPr>
                <p:nvPr/>
              </p:nvPicPr>
              <p:blipFill>
                <a:blip r:embed="rId71"/>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317" name="Picture 316">
                  <a:extLst>
                    <a:ext uri="{FF2B5EF4-FFF2-40B4-BE49-F238E27FC236}">
                      <a16:creationId xmlns:a16="http://schemas.microsoft.com/office/drawing/2014/main" id="{B8E50F58-E9CC-45BA-823B-899F4321FE49}"/>
                    </a:ext>
                  </a:extLst>
                </p:cNvPr>
                <p:cNvPicPr>
                  <a:picLocks noChangeAspect="1"/>
                </p:cNvPicPr>
                <p:nvPr/>
              </p:nvPicPr>
              <p:blipFill>
                <a:blip r:embed="rId72"/>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318" name="Picture 317">
                  <a:extLst>
                    <a:ext uri="{FF2B5EF4-FFF2-40B4-BE49-F238E27FC236}">
                      <a16:creationId xmlns:a16="http://schemas.microsoft.com/office/drawing/2014/main" id="{FDA0ADE0-D618-4564-A304-B9B212A62763}"/>
                    </a:ext>
                  </a:extLst>
                </p:cNvPr>
                <p:cNvPicPr>
                  <a:picLocks noChangeAspect="1"/>
                </p:cNvPicPr>
                <p:nvPr/>
              </p:nvPicPr>
              <p:blipFill>
                <a:blip r:embed="rId73"/>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319" name="Picture 318">
                  <a:extLst>
                    <a:ext uri="{FF2B5EF4-FFF2-40B4-BE49-F238E27FC236}">
                      <a16:creationId xmlns:a16="http://schemas.microsoft.com/office/drawing/2014/main" id="{57B397C8-BD69-4378-9A5D-9C718B022DF6}"/>
                    </a:ext>
                  </a:extLst>
                </p:cNvPr>
                <p:cNvPicPr>
                  <a:picLocks noChangeAspect="1"/>
                </p:cNvPicPr>
                <p:nvPr/>
              </p:nvPicPr>
              <p:blipFill>
                <a:blip r:embed="rId74"/>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320" name="Picture 319">
                  <a:extLst>
                    <a:ext uri="{FF2B5EF4-FFF2-40B4-BE49-F238E27FC236}">
                      <a16:creationId xmlns:a16="http://schemas.microsoft.com/office/drawing/2014/main" id="{F843DAC7-2F91-4171-81B3-A028BFF08405}"/>
                    </a:ext>
                  </a:extLst>
                </p:cNvPr>
                <p:cNvPicPr>
                  <a:picLocks noChangeAspect="1"/>
                </p:cNvPicPr>
                <p:nvPr/>
              </p:nvPicPr>
              <p:blipFill>
                <a:blip r:embed="rId75"/>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321" name="Picture 320">
                  <a:extLst>
                    <a:ext uri="{FF2B5EF4-FFF2-40B4-BE49-F238E27FC236}">
                      <a16:creationId xmlns:a16="http://schemas.microsoft.com/office/drawing/2014/main" id="{D427255D-3A77-4F87-86E6-7A350E932279}"/>
                    </a:ext>
                  </a:extLst>
                </p:cNvPr>
                <p:cNvPicPr>
                  <a:picLocks noChangeAspect="1"/>
                </p:cNvPicPr>
                <p:nvPr/>
              </p:nvPicPr>
              <p:blipFill>
                <a:blip r:embed="rId76"/>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322" name="Picture 321">
                  <a:extLst>
                    <a:ext uri="{FF2B5EF4-FFF2-40B4-BE49-F238E27FC236}">
                      <a16:creationId xmlns:a16="http://schemas.microsoft.com/office/drawing/2014/main" id="{B03DDAF4-6887-4B0B-B5A2-9593545D4D84}"/>
                    </a:ext>
                  </a:extLst>
                </p:cNvPr>
                <p:cNvPicPr>
                  <a:picLocks noChangeAspect="1"/>
                </p:cNvPicPr>
                <p:nvPr/>
              </p:nvPicPr>
              <p:blipFill>
                <a:blip r:embed="rId77"/>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323" name="Picture 322">
                  <a:extLst>
                    <a:ext uri="{FF2B5EF4-FFF2-40B4-BE49-F238E27FC236}">
                      <a16:creationId xmlns:a16="http://schemas.microsoft.com/office/drawing/2014/main" id="{DE469814-7802-45CB-82DC-B7FBD772A693}"/>
                    </a:ext>
                  </a:extLst>
                </p:cNvPr>
                <p:cNvPicPr>
                  <a:picLocks noChangeAspect="1"/>
                </p:cNvPicPr>
                <p:nvPr/>
              </p:nvPicPr>
              <p:blipFill>
                <a:blip r:embed="rId78"/>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324" name="Picture 323">
                  <a:extLst>
                    <a:ext uri="{FF2B5EF4-FFF2-40B4-BE49-F238E27FC236}">
                      <a16:creationId xmlns:a16="http://schemas.microsoft.com/office/drawing/2014/main" id="{7953C208-1ED1-43F4-BAF2-2667C55F7CD5}"/>
                    </a:ext>
                  </a:extLst>
                </p:cNvPr>
                <p:cNvPicPr>
                  <a:picLocks noChangeAspect="1"/>
                </p:cNvPicPr>
                <p:nvPr/>
              </p:nvPicPr>
              <p:blipFill>
                <a:blip r:embed="rId79"/>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325" name="Picture 324">
                  <a:extLst>
                    <a:ext uri="{FF2B5EF4-FFF2-40B4-BE49-F238E27FC236}">
                      <a16:creationId xmlns:a16="http://schemas.microsoft.com/office/drawing/2014/main" id="{8B0B8015-B1B2-4B66-B483-3A9F5A69A440}"/>
                    </a:ext>
                  </a:extLst>
                </p:cNvPr>
                <p:cNvPicPr>
                  <a:picLocks noChangeAspect="1"/>
                </p:cNvPicPr>
                <p:nvPr/>
              </p:nvPicPr>
              <p:blipFill>
                <a:blip r:embed="rId80"/>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326" name="Picture 325">
                  <a:extLst>
                    <a:ext uri="{FF2B5EF4-FFF2-40B4-BE49-F238E27FC236}">
                      <a16:creationId xmlns:a16="http://schemas.microsoft.com/office/drawing/2014/main" id="{DBF08C26-32F0-4B48-A91E-119A5958586A}"/>
                    </a:ext>
                  </a:extLst>
                </p:cNvPr>
                <p:cNvPicPr>
                  <a:picLocks noChangeAspect="1"/>
                </p:cNvPicPr>
                <p:nvPr/>
              </p:nvPicPr>
              <p:blipFill>
                <a:blip r:embed="rId81"/>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327" name="Picture 326">
                  <a:extLst>
                    <a:ext uri="{FF2B5EF4-FFF2-40B4-BE49-F238E27FC236}">
                      <a16:creationId xmlns:a16="http://schemas.microsoft.com/office/drawing/2014/main" id="{001D5B79-103C-4C27-AF03-335E182A3213}"/>
                    </a:ext>
                  </a:extLst>
                </p:cNvPr>
                <p:cNvPicPr>
                  <a:picLocks noChangeAspect="1"/>
                </p:cNvPicPr>
                <p:nvPr/>
              </p:nvPicPr>
              <p:blipFill>
                <a:blip r:embed="rId82"/>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328" name="Picture 327">
                  <a:extLst>
                    <a:ext uri="{FF2B5EF4-FFF2-40B4-BE49-F238E27FC236}">
                      <a16:creationId xmlns:a16="http://schemas.microsoft.com/office/drawing/2014/main" id="{D9ED8F39-1F9A-427E-A569-9D9412BEE864}"/>
                    </a:ext>
                  </a:extLst>
                </p:cNvPr>
                <p:cNvPicPr>
                  <a:picLocks noChangeAspect="1"/>
                </p:cNvPicPr>
                <p:nvPr/>
              </p:nvPicPr>
              <p:blipFill>
                <a:blip r:embed="rId83"/>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329" name="Picture 328">
                  <a:extLst>
                    <a:ext uri="{FF2B5EF4-FFF2-40B4-BE49-F238E27FC236}">
                      <a16:creationId xmlns:a16="http://schemas.microsoft.com/office/drawing/2014/main" id="{B0074FFB-C3AA-400B-BEBC-2231F38C138F}"/>
                    </a:ext>
                  </a:extLst>
                </p:cNvPr>
                <p:cNvPicPr>
                  <a:picLocks noChangeAspect="1"/>
                </p:cNvPicPr>
                <p:nvPr/>
              </p:nvPicPr>
              <p:blipFill>
                <a:blip r:embed="rId84"/>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330" name="Picture 329">
                  <a:extLst>
                    <a:ext uri="{FF2B5EF4-FFF2-40B4-BE49-F238E27FC236}">
                      <a16:creationId xmlns:a16="http://schemas.microsoft.com/office/drawing/2014/main" id="{54445538-AFE1-4F9A-94DB-D68E3688FB0D}"/>
                    </a:ext>
                  </a:extLst>
                </p:cNvPr>
                <p:cNvPicPr>
                  <a:picLocks noChangeAspect="1"/>
                </p:cNvPicPr>
                <p:nvPr/>
              </p:nvPicPr>
              <p:blipFill>
                <a:blip r:embed="rId85"/>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331" name="Picture 330">
                  <a:extLst>
                    <a:ext uri="{FF2B5EF4-FFF2-40B4-BE49-F238E27FC236}">
                      <a16:creationId xmlns:a16="http://schemas.microsoft.com/office/drawing/2014/main" id="{9CB9626E-F3A7-4B27-8648-CCCF54F7094E}"/>
                    </a:ext>
                  </a:extLst>
                </p:cNvPr>
                <p:cNvPicPr>
                  <a:picLocks noChangeAspect="1"/>
                </p:cNvPicPr>
                <p:nvPr/>
              </p:nvPicPr>
              <p:blipFill>
                <a:blip r:embed="rId86"/>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332" name="Picture 331">
                  <a:extLst>
                    <a:ext uri="{FF2B5EF4-FFF2-40B4-BE49-F238E27FC236}">
                      <a16:creationId xmlns:a16="http://schemas.microsoft.com/office/drawing/2014/main" id="{9EE12F49-19B3-436D-A570-6AE730A6F8B8}"/>
                    </a:ext>
                  </a:extLst>
                </p:cNvPr>
                <p:cNvPicPr>
                  <a:picLocks noChangeAspect="1"/>
                </p:cNvPicPr>
                <p:nvPr/>
              </p:nvPicPr>
              <p:blipFill>
                <a:blip r:embed="rId87"/>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333" name="Picture 332">
                  <a:extLst>
                    <a:ext uri="{FF2B5EF4-FFF2-40B4-BE49-F238E27FC236}">
                      <a16:creationId xmlns:a16="http://schemas.microsoft.com/office/drawing/2014/main" id="{A7D8DD25-78AE-44E3-8F7D-002BE7811D1A}"/>
                    </a:ext>
                  </a:extLst>
                </p:cNvPr>
                <p:cNvPicPr>
                  <a:picLocks noChangeAspect="1"/>
                </p:cNvPicPr>
                <p:nvPr/>
              </p:nvPicPr>
              <p:blipFill>
                <a:blip r:embed="rId88"/>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334" name="Picture 333">
                  <a:extLst>
                    <a:ext uri="{FF2B5EF4-FFF2-40B4-BE49-F238E27FC236}">
                      <a16:creationId xmlns:a16="http://schemas.microsoft.com/office/drawing/2014/main" id="{E3B5B4AA-4203-479C-9771-65CFABC241E3}"/>
                    </a:ext>
                  </a:extLst>
                </p:cNvPr>
                <p:cNvPicPr>
                  <a:picLocks noChangeAspect="1"/>
                </p:cNvPicPr>
                <p:nvPr/>
              </p:nvPicPr>
              <p:blipFill>
                <a:blip r:embed="rId89"/>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335" name="Graphic 3512">
                  <a:extLst>
                    <a:ext uri="{FF2B5EF4-FFF2-40B4-BE49-F238E27FC236}">
                      <a16:creationId xmlns:a16="http://schemas.microsoft.com/office/drawing/2014/main" id="{734AD4F2-02F0-4579-A1F8-70796D654023}"/>
                    </a:ext>
                  </a:extLst>
                </p:cNvPr>
                <p:cNvGrpSpPr/>
                <p:nvPr/>
              </p:nvGrpSpPr>
              <p:grpSpPr>
                <a:xfrm>
                  <a:off x="5088130" y="4659329"/>
                  <a:ext cx="1028989" cy="1004778"/>
                  <a:chOff x="5088130" y="4659329"/>
                  <a:chExt cx="1028989" cy="1004778"/>
                </a:xfrm>
                <a:solidFill>
                  <a:srgbClr val="938F50"/>
                </a:solidFill>
              </p:grpSpPr>
              <p:pic>
                <p:nvPicPr>
                  <p:cNvPr id="336" name="Picture 335">
                    <a:extLst>
                      <a:ext uri="{FF2B5EF4-FFF2-40B4-BE49-F238E27FC236}">
                        <a16:creationId xmlns:a16="http://schemas.microsoft.com/office/drawing/2014/main" id="{65D19253-D974-4844-9FB0-F7C8C3256BCA}"/>
                      </a:ext>
                    </a:extLst>
                  </p:cNvPr>
                  <p:cNvPicPr>
                    <a:picLocks noChangeAspect="1"/>
                  </p:cNvPicPr>
                  <p:nvPr/>
                </p:nvPicPr>
                <p:blipFill>
                  <a:blip r:embed="rId90"/>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337" name="Freeform: Shape 336">
                    <a:extLst>
                      <a:ext uri="{FF2B5EF4-FFF2-40B4-BE49-F238E27FC236}">
                        <a16:creationId xmlns:a16="http://schemas.microsoft.com/office/drawing/2014/main" id="{E82911F9-C746-4079-BA10-291BFE0EA9BA}"/>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338" name="Picture 337">
                    <a:extLst>
                      <a:ext uri="{FF2B5EF4-FFF2-40B4-BE49-F238E27FC236}">
                        <a16:creationId xmlns:a16="http://schemas.microsoft.com/office/drawing/2014/main" id="{163409F7-5608-4693-BCAC-48331BFF82B2}"/>
                      </a:ext>
                    </a:extLst>
                  </p:cNvPr>
                  <p:cNvPicPr>
                    <a:picLocks noChangeAspect="1"/>
                  </p:cNvPicPr>
                  <p:nvPr/>
                </p:nvPicPr>
                <p:blipFill>
                  <a:blip r:embed="rId91"/>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339" name="Picture 338">
                    <a:extLst>
                      <a:ext uri="{FF2B5EF4-FFF2-40B4-BE49-F238E27FC236}">
                        <a16:creationId xmlns:a16="http://schemas.microsoft.com/office/drawing/2014/main" id="{B610C1FA-DFEB-4D24-AB24-A88CDF40B397}"/>
                      </a:ext>
                    </a:extLst>
                  </p:cNvPr>
                  <p:cNvPicPr>
                    <a:picLocks noChangeAspect="1"/>
                  </p:cNvPicPr>
                  <p:nvPr/>
                </p:nvPicPr>
                <p:blipFill>
                  <a:blip r:embed="rId92"/>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340" name="Freeform: Shape 339">
                    <a:extLst>
                      <a:ext uri="{FF2B5EF4-FFF2-40B4-BE49-F238E27FC236}">
                        <a16:creationId xmlns:a16="http://schemas.microsoft.com/office/drawing/2014/main" id="{2ACDF854-B224-41AD-B0DA-AD720215E0D1}"/>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341" name="Picture 340">
                    <a:extLst>
                      <a:ext uri="{FF2B5EF4-FFF2-40B4-BE49-F238E27FC236}">
                        <a16:creationId xmlns:a16="http://schemas.microsoft.com/office/drawing/2014/main" id="{16A3DB11-E3C7-4D00-B980-0853CA7DB3B6}"/>
                      </a:ext>
                    </a:extLst>
                  </p:cNvPr>
                  <p:cNvPicPr>
                    <a:picLocks noChangeAspect="1"/>
                  </p:cNvPicPr>
                  <p:nvPr/>
                </p:nvPicPr>
                <p:blipFill>
                  <a:blip r:embed="rId93"/>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342" name="Picture 341">
                    <a:extLst>
                      <a:ext uri="{FF2B5EF4-FFF2-40B4-BE49-F238E27FC236}">
                        <a16:creationId xmlns:a16="http://schemas.microsoft.com/office/drawing/2014/main" id="{95B65AA7-1CB9-4488-BA9B-EFD83710DFA5}"/>
                      </a:ext>
                    </a:extLst>
                  </p:cNvPr>
                  <p:cNvPicPr>
                    <a:picLocks noChangeAspect="1"/>
                  </p:cNvPicPr>
                  <p:nvPr/>
                </p:nvPicPr>
                <p:blipFill>
                  <a:blip r:embed="rId94"/>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343" name="Picture 342">
                    <a:extLst>
                      <a:ext uri="{FF2B5EF4-FFF2-40B4-BE49-F238E27FC236}">
                        <a16:creationId xmlns:a16="http://schemas.microsoft.com/office/drawing/2014/main" id="{014ACCF5-2511-4C78-8840-0ACBBD5A0B10}"/>
                      </a:ext>
                    </a:extLst>
                  </p:cNvPr>
                  <p:cNvPicPr>
                    <a:picLocks noChangeAspect="1"/>
                  </p:cNvPicPr>
                  <p:nvPr/>
                </p:nvPicPr>
                <p:blipFill>
                  <a:blip r:embed="rId95"/>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344" name="Picture 343">
                    <a:extLst>
                      <a:ext uri="{FF2B5EF4-FFF2-40B4-BE49-F238E27FC236}">
                        <a16:creationId xmlns:a16="http://schemas.microsoft.com/office/drawing/2014/main" id="{B5528286-1516-4649-B1C5-6AC79D3282A8}"/>
                      </a:ext>
                    </a:extLst>
                  </p:cNvPr>
                  <p:cNvPicPr>
                    <a:picLocks noChangeAspect="1"/>
                  </p:cNvPicPr>
                  <p:nvPr/>
                </p:nvPicPr>
                <p:blipFill>
                  <a:blip r:embed="rId96"/>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345" name="Picture 344">
                    <a:extLst>
                      <a:ext uri="{FF2B5EF4-FFF2-40B4-BE49-F238E27FC236}">
                        <a16:creationId xmlns:a16="http://schemas.microsoft.com/office/drawing/2014/main" id="{F5D7C3B7-689E-4156-A0C3-21DBEBAAE206}"/>
                      </a:ext>
                    </a:extLst>
                  </p:cNvPr>
                  <p:cNvPicPr>
                    <a:picLocks noChangeAspect="1"/>
                  </p:cNvPicPr>
                  <p:nvPr/>
                </p:nvPicPr>
                <p:blipFill>
                  <a:blip r:embed="rId97"/>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346" name="Picture 345">
                    <a:extLst>
                      <a:ext uri="{FF2B5EF4-FFF2-40B4-BE49-F238E27FC236}">
                        <a16:creationId xmlns:a16="http://schemas.microsoft.com/office/drawing/2014/main" id="{C7AF5676-EBF3-49B0-AFC2-C4C341AB2555}"/>
                      </a:ext>
                    </a:extLst>
                  </p:cNvPr>
                  <p:cNvPicPr>
                    <a:picLocks noChangeAspect="1"/>
                  </p:cNvPicPr>
                  <p:nvPr/>
                </p:nvPicPr>
                <p:blipFill>
                  <a:blip r:embed="rId98"/>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347" name="Picture 346">
                    <a:extLst>
                      <a:ext uri="{FF2B5EF4-FFF2-40B4-BE49-F238E27FC236}">
                        <a16:creationId xmlns:a16="http://schemas.microsoft.com/office/drawing/2014/main" id="{4C36320F-851F-408B-BDF4-3E038DED9919}"/>
                      </a:ext>
                    </a:extLst>
                  </p:cNvPr>
                  <p:cNvPicPr>
                    <a:picLocks noChangeAspect="1"/>
                  </p:cNvPicPr>
                  <p:nvPr/>
                </p:nvPicPr>
                <p:blipFill>
                  <a:blip r:embed="rId99"/>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348" name="Picture 347">
                    <a:extLst>
                      <a:ext uri="{FF2B5EF4-FFF2-40B4-BE49-F238E27FC236}">
                        <a16:creationId xmlns:a16="http://schemas.microsoft.com/office/drawing/2014/main" id="{90F81605-800A-4E87-A1B8-D1BB34AB240C}"/>
                      </a:ext>
                    </a:extLst>
                  </p:cNvPr>
                  <p:cNvPicPr>
                    <a:picLocks noChangeAspect="1"/>
                  </p:cNvPicPr>
                  <p:nvPr/>
                </p:nvPicPr>
                <p:blipFill>
                  <a:blip r:embed="rId100"/>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349" name="Picture 348">
                    <a:extLst>
                      <a:ext uri="{FF2B5EF4-FFF2-40B4-BE49-F238E27FC236}">
                        <a16:creationId xmlns:a16="http://schemas.microsoft.com/office/drawing/2014/main" id="{F1E6D1BE-D58E-49A8-872A-8EADA7F56BBD}"/>
                      </a:ext>
                    </a:extLst>
                  </p:cNvPr>
                  <p:cNvPicPr>
                    <a:picLocks noChangeAspect="1"/>
                  </p:cNvPicPr>
                  <p:nvPr/>
                </p:nvPicPr>
                <p:blipFill>
                  <a:blip r:embed="rId101"/>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350" name="Picture 349">
                    <a:extLst>
                      <a:ext uri="{FF2B5EF4-FFF2-40B4-BE49-F238E27FC236}">
                        <a16:creationId xmlns:a16="http://schemas.microsoft.com/office/drawing/2014/main" id="{007D9144-BE7A-4CE1-932B-8C7C296FA27D}"/>
                      </a:ext>
                    </a:extLst>
                  </p:cNvPr>
                  <p:cNvPicPr>
                    <a:picLocks noChangeAspect="1"/>
                  </p:cNvPicPr>
                  <p:nvPr/>
                </p:nvPicPr>
                <p:blipFill>
                  <a:blip r:embed="rId102"/>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351" name="Picture 350">
                    <a:extLst>
                      <a:ext uri="{FF2B5EF4-FFF2-40B4-BE49-F238E27FC236}">
                        <a16:creationId xmlns:a16="http://schemas.microsoft.com/office/drawing/2014/main" id="{CC52D1B0-72C9-4791-846B-8A1CC618ABBD}"/>
                      </a:ext>
                    </a:extLst>
                  </p:cNvPr>
                  <p:cNvPicPr>
                    <a:picLocks noChangeAspect="1"/>
                  </p:cNvPicPr>
                  <p:nvPr/>
                </p:nvPicPr>
                <p:blipFill>
                  <a:blip r:embed="rId103"/>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352" name="Picture 351">
                    <a:extLst>
                      <a:ext uri="{FF2B5EF4-FFF2-40B4-BE49-F238E27FC236}">
                        <a16:creationId xmlns:a16="http://schemas.microsoft.com/office/drawing/2014/main" id="{D92CE282-064F-4662-9EEB-0BFD3E0E2843}"/>
                      </a:ext>
                    </a:extLst>
                  </p:cNvPr>
                  <p:cNvPicPr>
                    <a:picLocks noChangeAspect="1"/>
                  </p:cNvPicPr>
                  <p:nvPr/>
                </p:nvPicPr>
                <p:blipFill>
                  <a:blip r:embed="rId104"/>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292" name="Freeform: Shape 291">
                <a:extLst>
                  <a:ext uri="{FF2B5EF4-FFF2-40B4-BE49-F238E27FC236}">
                    <a16:creationId xmlns:a16="http://schemas.microsoft.com/office/drawing/2014/main" id="{B15E3805-E280-4676-BAA8-DF23DBB7D60B}"/>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293" name="Freeform: Shape 292">
                <a:extLst>
                  <a:ext uri="{FF2B5EF4-FFF2-40B4-BE49-F238E27FC236}">
                    <a16:creationId xmlns:a16="http://schemas.microsoft.com/office/drawing/2014/main" id="{67A7C894-E923-44BF-B160-F40EB1AF6EDA}"/>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294" name="Freeform: Shape 293">
                <a:extLst>
                  <a:ext uri="{FF2B5EF4-FFF2-40B4-BE49-F238E27FC236}">
                    <a16:creationId xmlns:a16="http://schemas.microsoft.com/office/drawing/2014/main" id="{7BEE5793-98E7-478C-8F82-239CB6301EAD}"/>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295" name="Freeform: Shape 294">
                <a:extLst>
                  <a:ext uri="{FF2B5EF4-FFF2-40B4-BE49-F238E27FC236}">
                    <a16:creationId xmlns:a16="http://schemas.microsoft.com/office/drawing/2014/main" id="{BE3B093B-9B1E-45B5-8382-A9F9E1CD170A}"/>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296" name="Freeform: Shape 295">
                <a:extLst>
                  <a:ext uri="{FF2B5EF4-FFF2-40B4-BE49-F238E27FC236}">
                    <a16:creationId xmlns:a16="http://schemas.microsoft.com/office/drawing/2014/main" id="{51AAFE80-EEF4-4A02-AACF-BCC3425C3B91}"/>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297" name="Freeform: Shape 296">
                <a:extLst>
                  <a:ext uri="{FF2B5EF4-FFF2-40B4-BE49-F238E27FC236}">
                    <a16:creationId xmlns:a16="http://schemas.microsoft.com/office/drawing/2014/main" id="{7E12F545-ED38-4122-8947-2A6729464509}"/>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298" name="Freeform: Shape 297">
                <a:extLst>
                  <a:ext uri="{FF2B5EF4-FFF2-40B4-BE49-F238E27FC236}">
                    <a16:creationId xmlns:a16="http://schemas.microsoft.com/office/drawing/2014/main" id="{320C4157-2ECB-4CE0-8FB8-A264D009B1AD}"/>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299" name="Freeform: Shape 298">
                <a:extLst>
                  <a:ext uri="{FF2B5EF4-FFF2-40B4-BE49-F238E27FC236}">
                    <a16:creationId xmlns:a16="http://schemas.microsoft.com/office/drawing/2014/main" id="{2B4CA06E-ED8F-461A-8D32-CBAC702A8287}"/>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300" name="Freeform: Shape 299">
                <a:extLst>
                  <a:ext uri="{FF2B5EF4-FFF2-40B4-BE49-F238E27FC236}">
                    <a16:creationId xmlns:a16="http://schemas.microsoft.com/office/drawing/2014/main" id="{8F70FF6A-7546-41B2-B511-D9488DA4D978}"/>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301" name="Freeform: Shape 300">
                <a:extLst>
                  <a:ext uri="{FF2B5EF4-FFF2-40B4-BE49-F238E27FC236}">
                    <a16:creationId xmlns:a16="http://schemas.microsoft.com/office/drawing/2014/main" id="{6FB3612C-47D9-4F41-B088-C612EFB7C4EF}"/>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302" name="Freeform: Shape 301">
                <a:extLst>
                  <a:ext uri="{FF2B5EF4-FFF2-40B4-BE49-F238E27FC236}">
                    <a16:creationId xmlns:a16="http://schemas.microsoft.com/office/drawing/2014/main" id="{0B8BA391-7F77-4B26-B236-7C16823457BD}"/>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303" name="Freeform: Shape 302">
                <a:extLst>
                  <a:ext uri="{FF2B5EF4-FFF2-40B4-BE49-F238E27FC236}">
                    <a16:creationId xmlns:a16="http://schemas.microsoft.com/office/drawing/2014/main" id="{B15AC89C-12B0-48AF-82BC-805AA2F37B8E}"/>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304" name="Freeform: Shape 303">
                <a:extLst>
                  <a:ext uri="{FF2B5EF4-FFF2-40B4-BE49-F238E27FC236}">
                    <a16:creationId xmlns:a16="http://schemas.microsoft.com/office/drawing/2014/main" id="{EA8D632F-4845-4530-9EF7-C4B19A5ABD58}"/>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305" name="Freeform: Shape 304">
                <a:extLst>
                  <a:ext uri="{FF2B5EF4-FFF2-40B4-BE49-F238E27FC236}">
                    <a16:creationId xmlns:a16="http://schemas.microsoft.com/office/drawing/2014/main" id="{A38B970C-109E-4DC0-AD7B-9DE1F46ED192}"/>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306" name="Freeform: Shape 305">
                <a:extLst>
                  <a:ext uri="{FF2B5EF4-FFF2-40B4-BE49-F238E27FC236}">
                    <a16:creationId xmlns:a16="http://schemas.microsoft.com/office/drawing/2014/main" id="{27026418-1AC8-4BE6-AE12-01BA37DB7477}"/>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307" name="Freeform: Shape 306">
                <a:extLst>
                  <a:ext uri="{FF2B5EF4-FFF2-40B4-BE49-F238E27FC236}">
                    <a16:creationId xmlns:a16="http://schemas.microsoft.com/office/drawing/2014/main" id="{74B163F3-9F45-4216-BFB1-4103F77A1E26}"/>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308" name="Freeform: Shape 307">
                <a:extLst>
                  <a:ext uri="{FF2B5EF4-FFF2-40B4-BE49-F238E27FC236}">
                    <a16:creationId xmlns:a16="http://schemas.microsoft.com/office/drawing/2014/main" id="{B9066B73-35FD-4666-8C8F-330D225B6901}"/>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309" name="Freeform: Shape 308">
                <a:extLst>
                  <a:ext uri="{FF2B5EF4-FFF2-40B4-BE49-F238E27FC236}">
                    <a16:creationId xmlns:a16="http://schemas.microsoft.com/office/drawing/2014/main" id="{4237D788-72FE-4FBD-9448-88C5C94C70FA}"/>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15" name="Graphic 3512">
              <a:extLst>
                <a:ext uri="{FF2B5EF4-FFF2-40B4-BE49-F238E27FC236}">
                  <a16:creationId xmlns:a16="http://schemas.microsoft.com/office/drawing/2014/main" id="{09709641-EFAF-4582-940C-B8FF2D2FC12E}"/>
                </a:ext>
              </a:extLst>
            </p:cNvPr>
            <p:cNvGrpSpPr/>
            <p:nvPr/>
          </p:nvGrpSpPr>
          <p:grpSpPr>
            <a:xfrm flipH="1" flipV="1">
              <a:off x="2338665" y="1988116"/>
              <a:ext cx="925152" cy="941584"/>
              <a:chOff x="4692675" y="4122640"/>
              <a:chExt cx="2271848" cy="2312200"/>
            </a:xfrm>
          </p:grpSpPr>
          <p:grpSp>
            <p:nvGrpSpPr>
              <p:cNvPr id="229" name="Graphic 3512">
                <a:extLst>
                  <a:ext uri="{FF2B5EF4-FFF2-40B4-BE49-F238E27FC236}">
                    <a16:creationId xmlns:a16="http://schemas.microsoft.com/office/drawing/2014/main" id="{EBEAC8B3-2A80-4A61-A38B-28834E63BC31}"/>
                  </a:ext>
                </a:extLst>
              </p:cNvPr>
              <p:cNvGrpSpPr/>
              <p:nvPr/>
            </p:nvGrpSpPr>
            <p:grpSpPr>
              <a:xfrm>
                <a:off x="4692675" y="4122640"/>
                <a:ext cx="2271848" cy="2312200"/>
                <a:chOff x="4692675" y="4122640"/>
                <a:chExt cx="2271848" cy="2312200"/>
              </a:xfrm>
              <a:solidFill>
                <a:srgbClr val="938F50"/>
              </a:solidFill>
            </p:grpSpPr>
            <p:pic>
              <p:nvPicPr>
                <p:cNvPr id="248" name="Picture 247">
                  <a:extLst>
                    <a:ext uri="{FF2B5EF4-FFF2-40B4-BE49-F238E27FC236}">
                      <a16:creationId xmlns:a16="http://schemas.microsoft.com/office/drawing/2014/main" id="{A81D5A6C-6A58-46FB-AAC9-910D1E3459AD}"/>
                    </a:ext>
                  </a:extLst>
                </p:cNvPr>
                <p:cNvPicPr>
                  <a:picLocks noChangeAspect="1"/>
                </p:cNvPicPr>
                <p:nvPr/>
              </p:nvPicPr>
              <p:blipFill>
                <a:blip r:embed="rId65"/>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249" name="Picture 248">
                  <a:extLst>
                    <a:ext uri="{FF2B5EF4-FFF2-40B4-BE49-F238E27FC236}">
                      <a16:creationId xmlns:a16="http://schemas.microsoft.com/office/drawing/2014/main" id="{689656F4-1DF7-42DE-92EA-18659AA3B817}"/>
                    </a:ext>
                  </a:extLst>
                </p:cNvPr>
                <p:cNvPicPr>
                  <a:picLocks noChangeAspect="1"/>
                </p:cNvPicPr>
                <p:nvPr/>
              </p:nvPicPr>
              <p:blipFill>
                <a:blip r:embed="rId66"/>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250" name="Picture 249">
                  <a:extLst>
                    <a:ext uri="{FF2B5EF4-FFF2-40B4-BE49-F238E27FC236}">
                      <a16:creationId xmlns:a16="http://schemas.microsoft.com/office/drawing/2014/main" id="{7D9487B1-07FE-4B5E-B291-15AFDDF8934C}"/>
                    </a:ext>
                  </a:extLst>
                </p:cNvPr>
                <p:cNvPicPr>
                  <a:picLocks noChangeAspect="1"/>
                </p:cNvPicPr>
                <p:nvPr/>
              </p:nvPicPr>
              <p:blipFill>
                <a:blip r:embed="rId67"/>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251" name="Picture 250">
                  <a:extLst>
                    <a:ext uri="{FF2B5EF4-FFF2-40B4-BE49-F238E27FC236}">
                      <a16:creationId xmlns:a16="http://schemas.microsoft.com/office/drawing/2014/main" id="{FE35A96F-62AE-4A36-83AA-124684343E26}"/>
                    </a:ext>
                  </a:extLst>
                </p:cNvPr>
                <p:cNvPicPr>
                  <a:picLocks noChangeAspect="1"/>
                </p:cNvPicPr>
                <p:nvPr/>
              </p:nvPicPr>
              <p:blipFill>
                <a:blip r:embed="rId68"/>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252" name="Picture 251">
                  <a:extLst>
                    <a:ext uri="{FF2B5EF4-FFF2-40B4-BE49-F238E27FC236}">
                      <a16:creationId xmlns:a16="http://schemas.microsoft.com/office/drawing/2014/main" id="{D858A780-CDD5-4784-BB71-B2E7DE6421EE}"/>
                    </a:ext>
                  </a:extLst>
                </p:cNvPr>
                <p:cNvPicPr>
                  <a:picLocks noChangeAspect="1"/>
                </p:cNvPicPr>
                <p:nvPr/>
              </p:nvPicPr>
              <p:blipFill>
                <a:blip r:embed="rId69"/>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253" name="Picture 252">
                  <a:extLst>
                    <a:ext uri="{FF2B5EF4-FFF2-40B4-BE49-F238E27FC236}">
                      <a16:creationId xmlns:a16="http://schemas.microsoft.com/office/drawing/2014/main" id="{F1065675-1F21-4186-819E-D855F6B54A53}"/>
                    </a:ext>
                  </a:extLst>
                </p:cNvPr>
                <p:cNvPicPr>
                  <a:picLocks noChangeAspect="1"/>
                </p:cNvPicPr>
                <p:nvPr/>
              </p:nvPicPr>
              <p:blipFill>
                <a:blip r:embed="rId70"/>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254" name="Picture 253">
                  <a:extLst>
                    <a:ext uri="{FF2B5EF4-FFF2-40B4-BE49-F238E27FC236}">
                      <a16:creationId xmlns:a16="http://schemas.microsoft.com/office/drawing/2014/main" id="{69BAEFBB-8244-4361-8F19-6D811C6C42A1}"/>
                    </a:ext>
                  </a:extLst>
                </p:cNvPr>
                <p:cNvPicPr>
                  <a:picLocks noChangeAspect="1"/>
                </p:cNvPicPr>
                <p:nvPr/>
              </p:nvPicPr>
              <p:blipFill>
                <a:blip r:embed="rId71"/>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255" name="Picture 254">
                  <a:extLst>
                    <a:ext uri="{FF2B5EF4-FFF2-40B4-BE49-F238E27FC236}">
                      <a16:creationId xmlns:a16="http://schemas.microsoft.com/office/drawing/2014/main" id="{9A0AF3CA-2C5B-43B6-BC85-216B2F94A8F9}"/>
                    </a:ext>
                  </a:extLst>
                </p:cNvPr>
                <p:cNvPicPr>
                  <a:picLocks noChangeAspect="1"/>
                </p:cNvPicPr>
                <p:nvPr/>
              </p:nvPicPr>
              <p:blipFill>
                <a:blip r:embed="rId72"/>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256" name="Picture 255">
                  <a:extLst>
                    <a:ext uri="{FF2B5EF4-FFF2-40B4-BE49-F238E27FC236}">
                      <a16:creationId xmlns:a16="http://schemas.microsoft.com/office/drawing/2014/main" id="{9D9B8750-0076-4D8E-AE15-1C549F65A109}"/>
                    </a:ext>
                  </a:extLst>
                </p:cNvPr>
                <p:cNvPicPr>
                  <a:picLocks noChangeAspect="1"/>
                </p:cNvPicPr>
                <p:nvPr/>
              </p:nvPicPr>
              <p:blipFill>
                <a:blip r:embed="rId73"/>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257" name="Picture 256">
                  <a:extLst>
                    <a:ext uri="{FF2B5EF4-FFF2-40B4-BE49-F238E27FC236}">
                      <a16:creationId xmlns:a16="http://schemas.microsoft.com/office/drawing/2014/main" id="{56CEBAB8-EC7B-4F7D-953D-0EF3EA4F1967}"/>
                    </a:ext>
                  </a:extLst>
                </p:cNvPr>
                <p:cNvPicPr>
                  <a:picLocks noChangeAspect="1"/>
                </p:cNvPicPr>
                <p:nvPr/>
              </p:nvPicPr>
              <p:blipFill>
                <a:blip r:embed="rId74"/>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258" name="Picture 257">
                  <a:extLst>
                    <a:ext uri="{FF2B5EF4-FFF2-40B4-BE49-F238E27FC236}">
                      <a16:creationId xmlns:a16="http://schemas.microsoft.com/office/drawing/2014/main" id="{41D3FF9B-7380-4343-8D62-933F29E05F28}"/>
                    </a:ext>
                  </a:extLst>
                </p:cNvPr>
                <p:cNvPicPr>
                  <a:picLocks noChangeAspect="1"/>
                </p:cNvPicPr>
                <p:nvPr/>
              </p:nvPicPr>
              <p:blipFill>
                <a:blip r:embed="rId75"/>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259" name="Picture 258">
                  <a:extLst>
                    <a:ext uri="{FF2B5EF4-FFF2-40B4-BE49-F238E27FC236}">
                      <a16:creationId xmlns:a16="http://schemas.microsoft.com/office/drawing/2014/main" id="{AE4A57B8-E2B5-4C05-AA66-8F1C1186E9BC}"/>
                    </a:ext>
                  </a:extLst>
                </p:cNvPr>
                <p:cNvPicPr>
                  <a:picLocks noChangeAspect="1"/>
                </p:cNvPicPr>
                <p:nvPr/>
              </p:nvPicPr>
              <p:blipFill>
                <a:blip r:embed="rId76"/>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260" name="Picture 259">
                  <a:extLst>
                    <a:ext uri="{FF2B5EF4-FFF2-40B4-BE49-F238E27FC236}">
                      <a16:creationId xmlns:a16="http://schemas.microsoft.com/office/drawing/2014/main" id="{BAC0790F-B5C8-47A1-8785-7CC6EACBF43F}"/>
                    </a:ext>
                  </a:extLst>
                </p:cNvPr>
                <p:cNvPicPr>
                  <a:picLocks noChangeAspect="1"/>
                </p:cNvPicPr>
                <p:nvPr/>
              </p:nvPicPr>
              <p:blipFill>
                <a:blip r:embed="rId77"/>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261" name="Picture 260">
                  <a:extLst>
                    <a:ext uri="{FF2B5EF4-FFF2-40B4-BE49-F238E27FC236}">
                      <a16:creationId xmlns:a16="http://schemas.microsoft.com/office/drawing/2014/main" id="{89472DCC-DD9F-4798-8FF4-0C9713F02124}"/>
                    </a:ext>
                  </a:extLst>
                </p:cNvPr>
                <p:cNvPicPr>
                  <a:picLocks noChangeAspect="1"/>
                </p:cNvPicPr>
                <p:nvPr/>
              </p:nvPicPr>
              <p:blipFill>
                <a:blip r:embed="rId78"/>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262" name="Picture 261">
                  <a:extLst>
                    <a:ext uri="{FF2B5EF4-FFF2-40B4-BE49-F238E27FC236}">
                      <a16:creationId xmlns:a16="http://schemas.microsoft.com/office/drawing/2014/main" id="{E699ACD9-F6A3-4343-BA05-4B0E524F4A36}"/>
                    </a:ext>
                  </a:extLst>
                </p:cNvPr>
                <p:cNvPicPr>
                  <a:picLocks noChangeAspect="1"/>
                </p:cNvPicPr>
                <p:nvPr/>
              </p:nvPicPr>
              <p:blipFill>
                <a:blip r:embed="rId79"/>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263" name="Picture 262">
                  <a:extLst>
                    <a:ext uri="{FF2B5EF4-FFF2-40B4-BE49-F238E27FC236}">
                      <a16:creationId xmlns:a16="http://schemas.microsoft.com/office/drawing/2014/main" id="{F3044829-01AB-43CA-9186-0194AC07F4CF}"/>
                    </a:ext>
                  </a:extLst>
                </p:cNvPr>
                <p:cNvPicPr>
                  <a:picLocks noChangeAspect="1"/>
                </p:cNvPicPr>
                <p:nvPr/>
              </p:nvPicPr>
              <p:blipFill>
                <a:blip r:embed="rId80"/>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264" name="Picture 263">
                  <a:extLst>
                    <a:ext uri="{FF2B5EF4-FFF2-40B4-BE49-F238E27FC236}">
                      <a16:creationId xmlns:a16="http://schemas.microsoft.com/office/drawing/2014/main" id="{820AF543-C2B5-4B8A-8AAF-A0881F887BD8}"/>
                    </a:ext>
                  </a:extLst>
                </p:cNvPr>
                <p:cNvPicPr>
                  <a:picLocks noChangeAspect="1"/>
                </p:cNvPicPr>
                <p:nvPr/>
              </p:nvPicPr>
              <p:blipFill>
                <a:blip r:embed="rId81"/>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265" name="Picture 264">
                  <a:extLst>
                    <a:ext uri="{FF2B5EF4-FFF2-40B4-BE49-F238E27FC236}">
                      <a16:creationId xmlns:a16="http://schemas.microsoft.com/office/drawing/2014/main" id="{9EB58089-62C8-4313-AAE8-FB1FF9246E53}"/>
                    </a:ext>
                  </a:extLst>
                </p:cNvPr>
                <p:cNvPicPr>
                  <a:picLocks noChangeAspect="1"/>
                </p:cNvPicPr>
                <p:nvPr/>
              </p:nvPicPr>
              <p:blipFill>
                <a:blip r:embed="rId82"/>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266" name="Picture 265">
                  <a:extLst>
                    <a:ext uri="{FF2B5EF4-FFF2-40B4-BE49-F238E27FC236}">
                      <a16:creationId xmlns:a16="http://schemas.microsoft.com/office/drawing/2014/main" id="{AEF36511-246E-43C9-B089-57FC28C37EAE}"/>
                    </a:ext>
                  </a:extLst>
                </p:cNvPr>
                <p:cNvPicPr>
                  <a:picLocks noChangeAspect="1"/>
                </p:cNvPicPr>
                <p:nvPr/>
              </p:nvPicPr>
              <p:blipFill>
                <a:blip r:embed="rId83"/>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267" name="Picture 266">
                  <a:extLst>
                    <a:ext uri="{FF2B5EF4-FFF2-40B4-BE49-F238E27FC236}">
                      <a16:creationId xmlns:a16="http://schemas.microsoft.com/office/drawing/2014/main" id="{D1398FE9-C42E-44DB-9DB8-A2354B123D30}"/>
                    </a:ext>
                  </a:extLst>
                </p:cNvPr>
                <p:cNvPicPr>
                  <a:picLocks noChangeAspect="1"/>
                </p:cNvPicPr>
                <p:nvPr/>
              </p:nvPicPr>
              <p:blipFill>
                <a:blip r:embed="rId84"/>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268" name="Picture 267">
                  <a:extLst>
                    <a:ext uri="{FF2B5EF4-FFF2-40B4-BE49-F238E27FC236}">
                      <a16:creationId xmlns:a16="http://schemas.microsoft.com/office/drawing/2014/main" id="{249BC491-629C-4A6C-864B-E2045F42DD27}"/>
                    </a:ext>
                  </a:extLst>
                </p:cNvPr>
                <p:cNvPicPr>
                  <a:picLocks noChangeAspect="1"/>
                </p:cNvPicPr>
                <p:nvPr/>
              </p:nvPicPr>
              <p:blipFill>
                <a:blip r:embed="rId85"/>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269" name="Picture 268">
                  <a:extLst>
                    <a:ext uri="{FF2B5EF4-FFF2-40B4-BE49-F238E27FC236}">
                      <a16:creationId xmlns:a16="http://schemas.microsoft.com/office/drawing/2014/main" id="{B04B4084-E9F4-41F5-B5C2-69B8D7F6BF17}"/>
                    </a:ext>
                  </a:extLst>
                </p:cNvPr>
                <p:cNvPicPr>
                  <a:picLocks noChangeAspect="1"/>
                </p:cNvPicPr>
                <p:nvPr/>
              </p:nvPicPr>
              <p:blipFill>
                <a:blip r:embed="rId86"/>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270" name="Picture 269">
                  <a:extLst>
                    <a:ext uri="{FF2B5EF4-FFF2-40B4-BE49-F238E27FC236}">
                      <a16:creationId xmlns:a16="http://schemas.microsoft.com/office/drawing/2014/main" id="{2D06B5F8-59B0-4676-94B9-632B62010406}"/>
                    </a:ext>
                  </a:extLst>
                </p:cNvPr>
                <p:cNvPicPr>
                  <a:picLocks noChangeAspect="1"/>
                </p:cNvPicPr>
                <p:nvPr/>
              </p:nvPicPr>
              <p:blipFill>
                <a:blip r:embed="rId87"/>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271" name="Picture 270">
                  <a:extLst>
                    <a:ext uri="{FF2B5EF4-FFF2-40B4-BE49-F238E27FC236}">
                      <a16:creationId xmlns:a16="http://schemas.microsoft.com/office/drawing/2014/main" id="{2BA952E7-9D40-4518-B73A-25EBF3DC2DEB}"/>
                    </a:ext>
                  </a:extLst>
                </p:cNvPr>
                <p:cNvPicPr>
                  <a:picLocks noChangeAspect="1"/>
                </p:cNvPicPr>
                <p:nvPr/>
              </p:nvPicPr>
              <p:blipFill>
                <a:blip r:embed="rId88"/>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272" name="Picture 271">
                  <a:extLst>
                    <a:ext uri="{FF2B5EF4-FFF2-40B4-BE49-F238E27FC236}">
                      <a16:creationId xmlns:a16="http://schemas.microsoft.com/office/drawing/2014/main" id="{83810EE2-19B6-4EBA-A7AB-16E85A3AA85A}"/>
                    </a:ext>
                  </a:extLst>
                </p:cNvPr>
                <p:cNvPicPr>
                  <a:picLocks noChangeAspect="1"/>
                </p:cNvPicPr>
                <p:nvPr/>
              </p:nvPicPr>
              <p:blipFill>
                <a:blip r:embed="rId89"/>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273" name="Graphic 3512">
                  <a:extLst>
                    <a:ext uri="{FF2B5EF4-FFF2-40B4-BE49-F238E27FC236}">
                      <a16:creationId xmlns:a16="http://schemas.microsoft.com/office/drawing/2014/main" id="{4DBAA1BC-EF30-468B-A610-56A21056A627}"/>
                    </a:ext>
                  </a:extLst>
                </p:cNvPr>
                <p:cNvGrpSpPr/>
                <p:nvPr/>
              </p:nvGrpSpPr>
              <p:grpSpPr>
                <a:xfrm>
                  <a:off x="5088130" y="4659329"/>
                  <a:ext cx="1028989" cy="1004778"/>
                  <a:chOff x="5088130" y="4659329"/>
                  <a:chExt cx="1028989" cy="1004778"/>
                </a:xfrm>
                <a:solidFill>
                  <a:srgbClr val="938F50"/>
                </a:solidFill>
              </p:grpSpPr>
              <p:pic>
                <p:nvPicPr>
                  <p:cNvPr id="274" name="Picture 273">
                    <a:extLst>
                      <a:ext uri="{FF2B5EF4-FFF2-40B4-BE49-F238E27FC236}">
                        <a16:creationId xmlns:a16="http://schemas.microsoft.com/office/drawing/2014/main" id="{33C1218B-8F36-4902-9D06-E5E51734D925}"/>
                      </a:ext>
                    </a:extLst>
                  </p:cNvPr>
                  <p:cNvPicPr>
                    <a:picLocks noChangeAspect="1"/>
                  </p:cNvPicPr>
                  <p:nvPr/>
                </p:nvPicPr>
                <p:blipFill>
                  <a:blip r:embed="rId90"/>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275" name="Freeform: Shape 274">
                    <a:extLst>
                      <a:ext uri="{FF2B5EF4-FFF2-40B4-BE49-F238E27FC236}">
                        <a16:creationId xmlns:a16="http://schemas.microsoft.com/office/drawing/2014/main" id="{34933F35-6B36-429D-9D7B-0A923589822F}"/>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276" name="Picture 275">
                    <a:extLst>
                      <a:ext uri="{FF2B5EF4-FFF2-40B4-BE49-F238E27FC236}">
                        <a16:creationId xmlns:a16="http://schemas.microsoft.com/office/drawing/2014/main" id="{3565F0A8-4E84-4358-98CA-69A287F304F9}"/>
                      </a:ext>
                    </a:extLst>
                  </p:cNvPr>
                  <p:cNvPicPr>
                    <a:picLocks noChangeAspect="1"/>
                  </p:cNvPicPr>
                  <p:nvPr/>
                </p:nvPicPr>
                <p:blipFill>
                  <a:blip r:embed="rId91"/>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277" name="Picture 276">
                    <a:extLst>
                      <a:ext uri="{FF2B5EF4-FFF2-40B4-BE49-F238E27FC236}">
                        <a16:creationId xmlns:a16="http://schemas.microsoft.com/office/drawing/2014/main" id="{432ECC94-BAB2-4FF9-9555-95FB848AE74E}"/>
                      </a:ext>
                    </a:extLst>
                  </p:cNvPr>
                  <p:cNvPicPr>
                    <a:picLocks noChangeAspect="1"/>
                  </p:cNvPicPr>
                  <p:nvPr/>
                </p:nvPicPr>
                <p:blipFill>
                  <a:blip r:embed="rId92"/>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278" name="Freeform: Shape 277">
                    <a:extLst>
                      <a:ext uri="{FF2B5EF4-FFF2-40B4-BE49-F238E27FC236}">
                        <a16:creationId xmlns:a16="http://schemas.microsoft.com/office/drawing/2014/main" id="{CFD8F1E5-397F-4540-93DA-2703C5F840B6}"/>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279" name="Picture 278">
                    <a:extLst>
                      <a:ext uri="{FF2B5EF4-FFF2-40B4-BE49-F238E27FC236}">
                        <a16:creationId xmlns:a16="http://schemas.microsoft.com/office/drawing/2014/main" id="{66EE8DC5-E592-4279-AAB0-2BBAE690D154}"/>
                      </a:ext>
                    </a:extLst>
                  </p:cNvPr>
                  <p:cNvPicPr>
                    <a:picLocks noChangeAspect="1"/>
                  </p:cNvPicPr>
                  <p:nvPr/>
                </p:nvPicPr>
                <p:blipFill>
                  <a:blip r:embed="rId93"/>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280" name="Picture 279">
                    <a:extLst>
                      <a:ext uri="{FF2B5EF4-FFF2-40B4-BE49-F238E27FC236}">
                        <a16:creationId xmlns:a16="http://schemas.microsoft.com/office/drawing/2014/main" id="{FA22BE65-63AC-4C85-8C1F-E99310DC50ED}"/>
                      </a:ext>
                    </a:extLst>
                  </p:cNvPr>
                  <p:cNvPicPr>
                    <a:picLocks noChangeAspect="1"/>
                  </p:cNvPicPr>
                  <p:nvPr/>
                </p:nvPicPr>
                <p:blipFill>
                  <a:blip r:embed="rId94"/>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281" name="Picture 280">
                    <a:extLst>
                      <a:ext uri="{FF2B5EF4-FFF2-40B4-BE49-F238E27FC236}">
                        <a16:creationId xmlns:a16="http://schemas.microsoft.com/office/drawing/2014/main" id="{B091191F-98B1-4C7D-A35D-AE9ED7323813}"/>
                      </a:ext>
                    </a:extLst>
                  </p:cNvPr>
                  <p:cNvPicPr>
                    <a:picLocks noChangeAspect="1"/>
                  </p:cNvPicPr>
                  <p:nvPr/>
                </p:nvPicPr>
                <p:blipFill>
                  <a:blip r:embed="rId95"/>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282" name="Picture 281">
                    <a:extLst>
                      <a:ext uri="{FF2B5EF4-FFF2-40B4-BE49-F238E27FC236}">
                        <a16:creationId xmlns:a16="http://schemas.microsoft.com/office/drawing/2014/main" id="{18BC115C-C1EB-4A7D-B74D-DD4FCD201EDE}"/>
                      </a:ext>
                    </a:extLst>
                  </p:cNvPr>
                  <p:cNvPicPr>
                    <a:picLocks noChangeAspect="1"/>
                  </p:cNvPicPr>
                  <p:nvPr/>
                </p:nvPicPr>
                <p:blipFill>
                  <a:blip r:embed="rId96"/>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283" name="Picture 282">
                    <a:extLst>
                      <a:ext uri="{FF2B5EF4-FFF2-40B4-BE49-F238E27FC236}">
                        <a16:creationId xmlns:a16="http://schemas.microsoft.com/office/drawing/2014/main" id="{4C9D5E56-5E85-4652-85C7-28A7A1985CFF}"/>
                      </a:ext>
                    </a:extLst>
                  </p:cNvPr>
                  <p:cNvPicPr>
                    <a:picLocks noChangeAspect="1"/>
                  </p:cNvPicPr>
                  <p:nvPr/>
                </p:nvPicPr>
                <p:blipFill>
                  <a:blip r:embed="rId97"/>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284" name="Picture 283">
                    <a:extLst>
                      <a:ext uri="{FF2B5EF4-FFF2-40B4-BE49-F238E27FC236}">
                        <a16:creationId xmlns:a16="http://schemas.microsoft.com/office/drawing/2014/main" id="{9844E446-A43B-4F54-9307-034CE27EEE0F}"/>
                      </a:ext>
                    </a:extLst>
                  </p:cNvPr>
                  <p:cNvPicPr>
                    <a:picLocks noChangeAspect="1"/>
                  </p:cNvPicPr>
                  <p:nvPr/>
                </p:nvPicPr>
                <p:blipFill>
                  <a:blip r:embed="rId98"/>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285" name="Picture 284">
                    <a:extLst>
                      <a:ext uri="{FF2B5EF4-FFF2-40B4-BE49-F238E27FC236}">
                        <a16:creationId xmlns:a16="http://schemas.microsoft.com/office/drawing/2014/main" id="{D65FE524-5639-4E11-83EE-054C9B0C6697}"/>
                      </a:ext>
                    </a:extLst>
                  </p:cNvPr>
                  <p:cNvPicPr>
                    <a:picLocks noChangeAspect="1"/>
                  </p:cNvPicPr>
                  <p:nvPr/>
                </p:nvPicPr>
                <p:blipFill>
                  <a:blip r:embed="rId99"/>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286" name="Picture 285">
                    <a:extLst>
                      <a:ext uri="{FF2B5EF4-FFF2-40B4-BE49-F238E27FC236}">
                        <a16:creationId xmlns:a16="http://schemas.microsoft.com/office/drawing/2014/main" id="{F6E65F24-6C4C-49B7-888D-A0743582647F}"/>
                      </a:ext>
                    </a:extLst>
                  </p:cNvPr>
                  <p:cNvPicPr>
                    <a:picLocks noChangeAspect="1"/>
                  </p:cNvPicPr>
                  <p:nvPr/>
                </p:nvPicPr>
                <p:blipFill>
                  <a:blip r:embed="rId100"/>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287" name="Picture 286">
                    <a:extLst>
                      <a:ext uri="{FF2B5EF4-FFF2-40B4-BE49-F238E27FC236}">
                        <a16:creationId xmlns:a16="http://schemas.microsoft.com/office/drawing/2014/main" id="{34B62172-2C24-40EA-9E5A-D25814A998A6}"/>
                      </a:ext>
                    </a:extLst>
                  </p:cNvPr>
                  <p:cNvPicPr>
                    <a:picLocks noChangeAspect="1"/>
                  </p:cNvPicPr>
                  <p:nvPr/>
                </p:nvPicPr>
                <p:blipFill>
                  <a:blip r:embed="rId101"/>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288" name="Picture 287">
                    <a:extLst>
                      <a:ext uri="{FF2B5EF4-FFF2-40B4-BE49-F238E27FC236}">
                        <a16:creationId xmlns:a16="http://schemas.microsoft.com/office/drawing/2014/main" id="{AEF6F77B-32AC-4FBA-894B-639C288568C3}"/>
                      </a:ext>
                    </a:extLst>
                  </p:cNvPr>
                  <p:cNvPicPr>
                    <a:picLocks noChangeAspect="1"/>
                  </p:cNvPicPr>
                  <p:nvPr/>
                </p:nvPicPr>
                <p:blipFill>
                  <a:blip r:embed="rId102"/>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289" name="Picture 288">
                    <a:extLst>
                      <a:ext uri="{FF2B5EF4-FFF2-40B4-BE49-F238E27FC236}">
                        <a16:creationId xmlns:a16="http://schemas.microsoft.com/office/drawing/2014/main" id="{32764EDF-761A-4004-BFA3-FDBE0D1A10C2}"/>
                      </a:ext>
                    </a:extLst>
                  </p:cNvPr>
                  <p:cNvPicPr>
                    <a:picLocks noChangeAspect="1"/>
                  </p:cNvPicPr>
                  <p:nvPr/>
                </p:nvPicPr>
                <p:blipFill>
                  <a:blip r:embed="rId103"/>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290" name="Picture 289">
                    <a:extLst>
                      <a:ext uri="{FF2B5EF4-FFF2-40B4-BE49-F238E27FC236}">
                        <a16:creationId xmlns:a16="http://schemas.microsoft.com/office/drawing/2014/main" id="{1A0DAEF6-B0BA-42C3-9CAF-ECD4DA03A6A4}"/>
                      </a:ext>
                    </a:extLst>
                  </p:cNvPr>
                  <p:cNvPicPr>
                    <a:picLocks noChangeAspect="1"/>
                  </p:cNvPicPr>
                  <p:nvPr/>
                </p:nvPicPr>
                <p:blipFill>
                  <a:blip r:embed="rId104"/>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230" name="Freeform: Shape 229">
                <a:extLst>
                  <a:ext uri="{FF2B5EF4-FFF2-40B4-BE49-F238E27FC236}">
                    <a16:creationId xmlns:a16="http://schemas.microsoft.com/office/drawing/2014/main" id="{1384A4D8-8E43-497C-A1F2-7DD8B4F8F57B}"/>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231" name="Freeform: Shape 230">
                <a:extLst>
                  <a:ext uri="{FF2B5EF4-FFF2-40B4-BE49-F238E27FC236}">
                    <a16:creationId xmlns:a16="http://schemas.microsoft.com/office/drawing/2014/main" id="{78576420-0102-459C-9779-D0143BA77103}"/>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232" name="Freeform: Shape 231">
                <a:extLst>
                  <a:ext uri="{FF2B5EF4-FFF2-40B4-BE49-F238E27FC236}">
                    <a16:creationId xmlns:a16="http://schemas.microsoft.com/office/drawing/2014/main" id="{CBA3C02D-91E1-4DA7-AD85-D13291FD3FB0}"/>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233" name="Freeform: Shape 232">
                <a:extLst>
                  <a:ext uri="{FF2B5EF4-FFF2-40B4-BE49-F238E27FC236}">
                    <a16:creationId xmlns:a16="http://schemas.microsoft.com/office/drawing/2014/main" id="{363D418E-8937-44D8-BE31-44D8656893ED}"/>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234" name="Freeform: Shape 233">
                <a:extLst>
                  <a:ext uri="{FF2B5EF4-FFF2-40B4-BE49-F238E27FC236}">
                    <a16:creationId xmlns:a16="http://schemas.microsoft.com/office/drawing/2014/main" id="{28749D8D-ED52-43F7-996A-E92C2599881E}"/>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235" name="Freeform: Shape 234">
                <a:extLst>
                  <a:ext uri="{FF2B5EF4-FFF2-40B4-BE49-F238E27FC236}">
                    <a16:creationId xmlns:a16="http://schemas.microsoft.com/office/drawing/2014/main" id="{FACF7E1E-4A08-456C-9EF3-46F6D393172A}"/>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236" name="Freeform: Shape 235">
                <a:extLst>
                  <a:ext uri="{FF2B5EF4-FFF2-40B4-BE49-F238E27FC236}">
                    <a16:creationId xmlns:a16="http://schemas.microsoft.com/office/drawing/2014/main" id="{8B3787AB-BF3C-4CA1-949F-40A5E77BC421}"/>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237" name="Freeform: Shape 236">
                <a:extLst>
                  <a:ext uri="{FF2B5EF4-FFF2-40B4-BE49-F238E27FC236}">
                    <a16:creationId xmlns:a16="http://schemas.microsoft.com/office/drawing/2014/main" id="{B1789514-9F4D-4C5D-B889-4EC1CEBA93BC}"/>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238" name="Freeform: Shape 237">
                <a:extLst>
                  <a:ext uri="{FF2B5EF4-FFF2-40B4-BE49-F238E27FC236}">
                    <a16:creationId xmlns:a16="http://schemas.microsoft.com/office/drawing/2014/main" id="{B9208688-629E-4423-854D-89F9E8B4DD4F}"/>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239" name="Freeform: Shape 238">
                <a:extLst>
                  <a:ext uri="{FF2B5EF4-FFF2-40B4-BE49-F238E27FC236}">
                    <a16:creationId xmlns:a16="http://schemas.microsoft.com/office/drawing/2014/main" id="{67257927-FB39-48AA-86DA-C38B3DFF86C2}"/>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240" name="Freeform: Shape 239">
                <a:extLst>
                  <a:ext uri="{FF2B5EF4-FFF2-40B4-BE49-F238E27FC236}">
                    <a16:creationId xmlns:a16="http://schemas.microsoft.com/office/drawing/2014/main" id="{583D7C38-028E-43AF-A97E-BE79E13AC573}"/>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241" name="Freeform: Shape 240">
                <a:extLst>
                  <a:ext uri="{FF2B5EF4-FFF2-40B4-BE49-F238E27FC236}">
                    <a16:creationId xmlns:a16="http://schemas.microsoft.com/office/drawing/2014/main" id="{1C7DC3B4-E53D-41A6-A29F-970F3C7C2547}"/>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242" name="Freeform: Shape 241">
                <a:extLst>
                  <a:ext uri="{FF2B5EF4-FFF2-40B4-BE49-F238E27FC236}">
                    <a16:creationId xmlns:a16="http://schemas.microsoft.com/office/drawing/2014/main" id="{980932CA-BE14-4471-9426-54BA6C1060AB}"/>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243" name="Freeform: Shape 242">
                <a:extLst>
                  <a:ext uri="{FF2B5EF4-FFF2-40B4-BE49-F238E27FC236}">
                    <a16:creationId xmlns:a16="http://schemas.microsoft.com/office/drawing/2014/main" id="{5EEA4ADB-7629-4C9A-93CB-ABF13732E3F7}"/>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244" name="Freeform: Shape 243">
                <a:extLst>
                  <a:ext uri="{FF2B5EF4-FFF2-40B4-BE49-F238E27FC236}">
                    <a16:creationId xmlns:a16="http://schemas.microsoft.com/office/drawing/2014/main" id="{CC39CB1E-80AA-42B2-871F-E08528BB8A29}"/>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245" name="Freeform: Shape 244">
                <a:extLst>
                  <a:ext uri="{FF2B5EF4-FFF2-40B4-BE49-F238E27FC236}">
                    <a16:creationId xmlns:a16="http://schemas.microsoft.com/office/drawing/2014/main" id="{79184E67-763C-45DF-A961-645BB71BEE93}"/>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246" name="Freeform: Shape 245">
                <a:extLst>
                  <a:ext uri="{FF2B5EF4-FFF2-40B4-BE49-F238E27FC236}">
                    <a16:creationId xmlns:a16="http://schemas.microsoft.com/office/drawing/2014/main" id="{0BDE37B9-5C1F-4A56-B6B2-E4BF9DB59E5E}"/>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247" name="Freeform: Shape 246">
                <a:extLst>
                  <a:ext uri="{FF2B5EF4-FFF2-40B4-BE49-F238E27FC236}">
                    <a16:creationId xmlns:a16="http://schemas.microsoft.com/office/drawing/2014/main" id="{2CCB2CF7-4441-41A4-AF7B-81B0FE0F12FB}"/>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16" name="Graphic 3">
              <a:extLst>
                <a:ext uri="{FF2B5EF4-FFF2-40B4-BE49-F238E27FC236}">
                  <a16:creationId xmlns:a16="http://schemas.microsoft.com/office/drawing/2014/main" id="{C763EBD3-04DD-4A80-A4D4-0A9809931073}"/>
                </a:ext>
              </a:extLst>
            </p:cNvPr>
            <p:cNvGrpSpPr/>
            <p:nvPr/>
          </p:nvGrpSpPr>
          <p:grpSpPr>
            <a:xfrm rot="19103960" flipH="1">
              <a:off x="2352411" y="2733006"/>
              <a:ext cx="1118793" cy="1075762"/>
              <a:chOff x="2156671" y="3627022"/>
              <a:chExt cx="3302261" cy="3175251"/>
            </a:xfrm>
          </p:grpSpPr>
          <p:pic>
            <p:nvPicPr>
              <p:cNvPr id="155" name="Picture 154">
                <a:extLst>
                  <a:ext uri="{FF2B5EF4-FFF2-40B4-BE49-F238E27FC236}">
                    <a16:creationId xmlns:a16="http://schemas.microsoft.com/office/drawing/2014/main" id="{5FD46322-BD62-4394-BC63-7731978EBDD8}"/>
                  </a:ext>
                </a:extLst>
              </p:cNvPr>
              <p:cNvPicPr>
                <a:picLocks noChangeAspect="1"/>
              </p:cNvPicPr>
              <p:nvPr/>
            </p:nvPicPr>
            <p:blipFill>
              <a:blip r:embed="rId105"/>
              <a:stretch>
                <a:fillRect/>
              </a:stretch>
            </p:blipFill>
            <p:spPr>
              <a:xfrm>
                <a:off x="2930278" y="5520626"/>
                <a:ext cx="871750" cy="964121"/>
              </a:xfrm>
              <a:custGeom>
                <a:avLst/>
                <a:gdLst>
                  <a:gd name="connsiteX0" fmla="*/ 701 w 871750"/>
                  <a:gd name="connsiteY0" fmla="*/ 396 h 964121"/>
                  <a:gd name="connsiteX1" fmla="*/ 872452 w 871750"/>
                  <a:gd name="connsiteY1" fmla="*/ 396 h 964121"/>
                  <a:gd name="connsiteX2" fmla="*/ 872452 w 871750"/>
                  <a:gd name="connsiteY2" fmla="*/ 964518 h 964121"/>
                  <a:gd name="connsiteX3" fmla="*/ 701 w 871750"/>
                  <a:gd name="connsiteY3" fmla="*/ 964518 h 964121"/>
                </a:gdLst>
                <a:ahLst/>
                <a:cxnLst>
                  <a:cxn ang="0">
                    <a:pos x="connsiteX0" y="connsiteY0"/>
                  </a:cxn>
                  <a:cxn ang="0">
                    <a:pos x="connsiteX1" y="connsiteY1"/>
                  </a:cxn>
                  <a:cxn ang="0">
                    <a:pos x="connsiteX2" y="connsiteY2"/>
                  </a:cxn>
                  <a:cxn ang="0">
                    <a:pos x="connsiteX3" y="connsiteY3"/>
                  </a:cxn>
                </a:cxnLst>
                <a:rect l="l" t="t" r="r" b="b"/>
                <a:pathLst>
                  <a:path w="871750" h="964121">
                    <a:moveTo>
                      <a:pt x="701" y="396"/>
                    </a:moveTo>
                    <a:lnTo>
                      <a:pt x="872452" y="396"/>
                    </a:lnTo>
                    <a:lnTo>
                      <a:pt x="872452" y="964518"/>
                    </a:lnTo>
                    <a:lnTo>
                      <a:pt x="701" y="964518"/>
                    </a:lnTo>
                    <a:close/>
                  </a:path>
                </a:pathLst>
              </a:custGeom>
            </p:spPr>
          </p:pic>
          <p:pic>
            <p:nvPicPr>
              <p:cNvPr id="156" name="Picture 155">
                <a:extLst>
                  <a:ext uri="{FF2B5EF4-FFF2-40B4-BE49-F238E27FC236}">
                    <a16:creationId xmlns:a16="http://schemas.microsoft.com/office/drawing/2014/main" id="{98A4CE8C-0B26-4017-AB8A-A3C5D12DD21E}"/>
                  </a:ext>
                </a:extLst>
              </p:cNvPr>
              <p:cNvPicPr>
                <a:picLocks noChangeAspect="1"/>
              </p:cNvPicPr>
              <p:nvPr/>
            </p:nvPicPr>
            <p:blipFill>
              <a:blip r:embed="rId106"/>
              <a:stretch>
                <a:fillRect/>
              </a:stretch>
            </p:blipFill>
            <p:spPr>
              <a:xfrm>
                <a:off x="3582648" y="5595678"/>
                <a:ext cx="727421" cy="1206595"/>
              </a:xfrm>
              <a:custGeom>
                <a:avLst/>
                <a:gdLst>
                  <a:gd name="connsiteX0" fmla="*/ 814 w 727421"/>
                  <a:gd name="connsiteY0" fmla="*/ 409 h 1206595"/>
                  <a:gd name="connsiteX1" fmla="*/ 728236 w 727421"/>
                  <a:gd name="connsiteY1" fmla="*/ 409 h 1206595"/>
                  <a:gd name="connsiteX2" fmla="*/ 728236 w 727421"/>
                  <a:gd name="connsiteY2" fmla="*/ 1207004 h 1206595"/>
                  <a:gd name="connsiteX3" fmla="*/ 814 w 727421"/>
                  <a:gd name="connsiteY3" fmla="*/ 1207004 h 1206595"/>
                </a:gdLst>
                <a:ahLst/>
                <a:cxnLst>
                  <a:cxn ang="0">
                    <a:pos x="connsiteX0" y="connsiteY0"/>
                  </a:cxn>
                  <a:cxn ang="0">
                    <a:pos x="connsiteX1" y="connsiteY1"/>
                  </a:cxn>
                  <a:cxn ang="0">
                    <a:pos x="connsiteX2" y="connsiteY2"/>
                  </a:cxn>
                  <a:cxn ang="0">
                    <a:pos x="connsiteX3" y="connsiteY3"/>
                  </a:cxn>
                </a:cxnLst>
                <a:rect l="l" t="t" r="r" b="b"/>
                <a:pathLst>
                  <a:path w="727421" h="1206595">
                    <a:moveTo>
                      <a:pt x="814" y="409"/>
                    </a:moveTo>
                    <a:lnTo>
                      <a:pt x="728236" y="409"/>
                    </a:lnTo>
                    <a:lnTo>
                      <a:pt x="728236" y="1207004"/>
                    </a:lnTo>
                    <a:lnTo>
                      <a:pt x="814" y="1207004"/>
                    </a:lnTo>
                    <a:close/>
                  </a:path>
                </a:pathLst>
              </a:custGeom>
            </p:spPr>
          </p:pic>
          <p:pic>
            <p:nvPicPr>
              <p:cNvPr id="157" name="Picture 156">
                <a:extLst>
                  <a:ext uri="{FF2B5EF4-FFF2-40B4-BE49-F238E27FC236}">
                    <a16:creationId xmlns:a16="http://schemas.microsoft.com/office/drawing/2014/main" id="{4DB43B33-AFA6-43B3-AD6F-0290A4A587B2}"/>
                  </a:ext>
                </a:extLst>
              </p:cNvPr>
              <p:cNvPicPr>
                <a:picLocks noChangeAspect="1"/>
              </p:cNvPicPr>
              <p:nvPr/>
            </p:nvPicPr>
            <p:blipFill>
              <a:blip r:embed="rId107"/>
              <a:stretch>
                <a:fillRect/>
              </a:stretch>
            </p:blipFill>
            <p:spPr>
              <a:xfrm>
                <a:off x="3224710" y="5468668"/>
                <a:ext cx="611957" cy="1270100"/>
              </a:xfrm>
              <a:custGeom>
                <a:avLst/>
                <a:gdLst>
                  <a:gd name="connsiteX0" fmla="*/ 752 w 611957"/>
                  <a:gd name="connsiteY0" fmla="*/ 387 h 1270100"/>
                  <a:gd name="connsiteX1" fmla="*/ 612710 w 611957"/>
                  <a:gd name="connsiteY1" fmla="*/ 387 h 1270100"/>
                  <a:gd name="connsiteX2" fmla="*/ 612710 w 611957"/>
                  <a:gd name="connsiteY2" fmla="*/ 1270487 h 1270100"/>
                  <a:gd name="connsiteX3" fmla="*/ 752 w 611957"/>
                  <a:gd name="connsiteY3" fmla="*/ 1270487 h 1270100"/>
                </a:gdLst>
                <a:ahLst/>
                <a:cxnLst>
                  <a:cxn ang="0">
                    <a:pos x="connsiteX0" y="connsiteY0"/>
                  </a:cxn>
                  <a:cxn ang="0">
                    <a:pos x="connsiteX1" y="connsiteY1"/>
                  </a:cxn>
                  <a:cxn ang="0">
                    <a:pos x="connsiteX2" y="connsiteY2"/>
                  </a:cxn>
                  <a:cxn ang="0">
                    <a:pos x="connsiteX3" y="connsiteY3"/>
                  </a:cxn>
                </a:cxnLst>
                <a:rect l="l" t="t" r="r" b="b"/>
                <a:pathLst>
                  <a:path w="611957" h="1270100">
                    <a:moveTo>
                      <a:pt x="752" y="387"/>
                    </a:moveTo>
                    <a:lnTo>
                      <a:pt x="612710" y="387"/>
                    </a:lnTo>
                    <a:lnTo>
                      <a:pt x="612710" y="1270487"/>
                    </a:lnTo>
                    <a:lnTo>
                      <a:pt x="752" y="1270487"/>
                    </a:lnTo>
                    <a:close/>
                  </a:path>
                </a:pathLst>
              </a:custGeom>
            </p:spPr>
          </p:pic>
          <p:pic>
            <p:nvPicPr>
              <p:cNvPr id="158" name="Picture 157">
                <a:extLst>
                  <a:ext uri="{FF2B5EF4-FFF2-40B4-BE49-F238E27FC236}">
                    <a16:creationId xmlns:a16="http://schemas.microsoft.com/office/drawing/2014/main" id="{2CA8AEEC-8353-46DF-8309-94B97CF0BEC4}"/>
                  </a:ext>
                </a:extLst>
              </p:cNvPr>
              <p:cNvPicPr>
                <a:picLocks noChangeAspect="1"/>
              </p:cNvPicPr>
              <p:nvPr/>
            </p:nvPicPr>
            <p:blipFill>
              <a:blip r:embed="rId108"/>
              <a:stretch>
                <a:fillRect/>
              </a:stretch>
            </p:blipFill>
            <p:spPr>
              <a:xfrm>
                <a:off x="4367801" y="5237740"/>
                <a:ext cx="1091131" cy="727421"/>
              </a:xfrm>
              <a:custGeom>
                <a:avLst/>
                <a:gdLst>
                  <a:gd name="connsiteX0" fmla="*/ 950 w 1091131"/>
                  <a:gd name="connsiteY0" fmla="*/ 347 h 727421"/>
                  <a:gd name="connsiteX1" fmla="*/ 1092082 w 1091131"/>
                  <a:gd name="connsiteY1" fmla="*/ 347 h 727421"/>
                  <a:gd name="connsiteX2" fmla="*/ 1092082 w 1091131"/>
                  <a:gd name="connsiteY2" fmla="*/ 727768 h 727421"/>
                  <a:gd name="connsiteX3" fmla="*/ 950 w 1091131"/>
                  <a:gd name="connsiteY3" fmla="*/ 727768 h 727421"/>
                </a:gdLst>
                <a:ahLst/>
                <a:cxnLst>
                  <a:cxn ang="0">
                    <a:pos x="connsiteX0" y="connsiteY0"/>
                  </a:cxn>
                  <a:cxn ang="0">
                    <a:pos x="connsiteX1" y="connsiteY1"/>
                  </a:cxn>
                  <a:cxn ang="0">
                    <a:pos x="connsiteX2" y="connsiteY2"/>
                  </a:cxn>
                  <a:cxn ang="0">
                    <a:pos x="connsiteX3" y="connsiteY3"/>
                  </a:cxn>
                </a:cxnLst>
                <a:rect l="l" t="t" r="r" b="b"/>
                <a:pathLst>
                  <a:path w="1091131" h="727421">
                    <a:moveTo>
                      <a:pt x="950" y="347"/>
                    </a:moveTo>
                    <a:lnTo>
                      <a:pt x="1092082" y="347"/>
                    </a:lnTo>
                    <a:lnTo>
                      <a:pt x="1092082" y="727768"/>
                    </a:lnTo>
                    <a:lnTo>
                      <a:pt x="950" y="727768"/>
                    </a:lnTo>
                    <a:close/>
                  </a:path>
                </a:pathLst>
              </a:custGeom>
            </p:spPr>
          </p:pic>
          <p:pic>
            <p:nvPicPr>
              <p:cNvPr id="159" name="Picture 158">
                <a:extLst>
                  <a:ext uri="{FF2B5EF4-FFF2-40B4-BE49-F238E27FC236}">
                    <a16:creationId xmlns:a16="http://schemas.microsoft.com/office/drawing/2014/main" id="{FCCCAAAC-4676-486E-B2DE-3CF6A93155E0}"/>
                  </a:ext>
                </a:extLst>
              </p:cNvPr>
              <p:cNvPicPr>
                <a:picLocks noChangeAspect="1"/>
              </p:cNvPicPr>
              <p:nvPr/>
            </p:nvPicPr>
            <p:blipFill>
              <a:blip r:embed="rId109"/>
              <a:stretch>
                <a:fillRect/>
              </a:stretch>
            </p:blipFill>
            <p:spPr>
              <a:xfrm>
                <a:off x="4286976" y="4741247"/>
                <a:ext cx="1125770" cy="663916"/>
              </a:xfrm>
              <a:custGeom>
                <a:avLst/>
                <a:gdLst>
                  <a:gd name="connsiteX0" fmla="*/ 936 w 1125770"/>
                  <a:gd name="connsiteY0" fmla="*/ 261 h 663916"/>
                  <a:gd name="connsiteX1" fmla="*/ 1126707 w 1125770"/>
                  <a:gd name="connsiteY1" fmla="*/ 261 h 663916"/>
                  <a:gd name="connsiteX2" fmla="*/ 1126707 w 1125770"/>
                  <a:gd name="connsiteY2" fmla="*/ 664177 h 663916"/>
                  <a:gd name="connsiteX3" fmla="*/ 936 w 1125770"/>
                  <a:gd name="connsiteY3" fmla="*/ 664177 h 663916"/>
                </a:gdLst>
                <a:ahLst/>
                <a:cxnLst>
                  <a:cxn ang="0">
                    <a:pos x="connsiteX0" y="connsiteY0"/>
                  </a:cxn>
                  <a:cxn ang="0">
                    <a:pos x="connsiteX1" y="connsiteY1"/>
                  </a:cxn>
                  <a:cxn ang="0">
                    <a:pos x="connsiteX2" y="connsiteY2"/>
                  </a:cxn>
                  <a:cxn ang="0">
                    <a:pos x="connsiteX3" y="connsiteY3"/>
                  </a:cxn>
                </a:cxnLst>
                <a:rect l="l" t="t" r="r" b="b"/>
                <a:pathLst>
                  <a:path w="1125770" h="663916">
                    <a:moveTo>
                      <a:pt x="936" y="261"/>
                    </a:moveTo>
                    <a:lnTo>
                      <a:pt x="1126707" y="261"/>
                    </a:lnTo>
                    <a:lnTo>
                      <a:pt x="1126707" y="664177"/>
                    </a:lnTo>
                    <a:lnTo>
                      <a:pt x="936" y="664177"/>
                    </a:lnTo>
                    <a:close/>
                  </a:path>
                </a:pathLst>
              </a:custGeom>
            </p:spPr>
          </p:pic>
          <p:pic>
            <p:nvPicPr>
              <p:cNvPr id="160" name="Picture 159">
                <a:extLst>
                  <a:ext uri="{FF2B5EF4-FFF2-40B4-BE49-F238E27FC236}">
                    <a16:creationId xmlns:a16="http://schemas.microsoft.com/office/drawing/2014/main" id="{1CBB42B7-4BF3-4E01-AA97-046906F3AD5E}"/>
                  </a:ext>
                </a:extLst>
              </p:cNvPr>
              <p:cNvPicPr>
                <a:picLocks noChangeAspect="1"/>
              </p:cNvPicPr>
              <p:nvPr/>
            </p:nvPicPr>
            <p:blipFill>
              <a:blip r:embed="rId110"/>
              <a:stretch>
                <a:fillRect/>
              </a:stretch>
            </p:blipFill>
            <p:spPr>
              <a:xfrm>
                <a:off x="4454398" y="4452587"/>
                <a:ext cx="969894" cy="663916"/>
              </a:xfrm>
              <a:custGeom>
                <a:avLst/>
                <a:gdLst>
                  <a:gd name="connsiteX0" fmla="*/ 965 w 969894"/>
                  <a:gd name="connsiteY0" fmla="*/ 211 h 663916"/>
                  <a:gd name="connsiteX1" fmla="*/ 970860 w 969894"/>
                  <a:gd name="connsiteY1" fmla="*/ 211 h 663916"/>
                  <a:gd name="connsiteX2" fmla="*/ 970860 w 969894"/>
                  <a:gd name="connsiteY2" fmla="*/ 664127 h 663916"/>
                  <a:gd name="connsiteX3" fmla="*/ 965 w 969894"/>
                  <a:gd name="connsiteY3" fmla="*/ 664127 h 663916"/>
                </a:gdLst>
                <a:ahLst/>
                <a:cxnLst>
                  <a:cxn ang="0">
                    <a:pos x="connsiteX0" y="connsiteY0"/>
                  </a:cxn>
                  <a:cxn ang="0">
                    <a:pos x="connsiteX1" y="connsiteY1"/>
                  </a:cxn>
                  <a:cxn ang="0">
                    <a:pos x="connsiteX2" y="connsiteY2"/>
                  </a:cxn>
                  <a:cxn ang="0">
                    <a:pos x="connsiteX3" y="connsiteY3"/>
                  </a:cxn>
                </a:cxnLst>
                <a:rect l="l" t="t" r="r" b="b"/>
                <a:pathLst>
                  <a:path w="969894" h="663916">
                    <a:moveTo>
                      <a:pt x="965" y="211"/>
                    </a:moveTo>
                    <a:lnTo>
                      <a:pt x="970860" y="211"/>
                    </a:lnTo>
                    <a:lnTo>
                      <a:pt x="970860" y="664127"/>
                    </a:lnTo>
                    <a:lnTo>
                      <a:pt x="965" y="664127"/>
                    </a:lnTo>
                    <a:close/>
                  </a:path>
                </a:pathLst>
              </a:custGeom>
            </p:spPr>
          </p:pic>
          <p:pic>
            <p:nvPicPr>
              <p:cNvPr id="161" name="Picture 160">
                <a:extLst>
                  <a:ext uri="{FF2B5EF4-FFF2-40B4-BE49-F238E27FC236}">
                    <a16:creationId xmlns:a16="http://schemas.microsoft.com/office/drawing/2014/main" id="{419499DB-6899-4549-A65C-92575F386214}"/>
                  </a:ext>
                </a:extLst>
              </p:cNvPr>
              <p:cNvPicPr>
                <a:picLocks noChangeAspect="1"/>
              </p:cNvPicPr>
              <p:nvPr/>
            </p:nvPicPr>
            <p:blipFill>
              <a:blip r:embed="rId111"/>
              <a:stretch>
                <a:fillRect/>
              </a:stretch>
            </p:blipFill>
            <p:spPr>
              <a:xfrm>
                <a:off x="3698111" y="3627022"/>
                <a:ext cx="814018" cy="1108451"/>
              </a:xfrm>
              <a:custGeom>
                <a:avLst/>
                <a:gdLst>
                  <a:gd name="connsiteX0" fmla="*/ 834 w 814018"/>
                  <a:gd name="connsiteY0" fmla="*/ 68 h 1108451"/>
                  <a:gd name="connsiteX1" fmla="*/ 814853 w 814018"/>
                  <a:gd name="connsiteY1" fmla="*/ 68 h 1108451"/>
                  <a:gd name="connsiteX2" fmla="*/ 814853 w 814018"/>
                  <a:gd name="connsiteY2" fmla="*/ 1108519 h 1108451"/>
                  <a:gd name="connsiteX3" fmla="*/ 834 w 814018"/>
                  <a:gd name="connsiteY3" fmla="*/ 1108519 h 1108451"/>
                </a:gdLst>
                <a:ahLst/>
                <a:cxnLst>
                  <a:cxn ang="0">
                    <a:pos x="connsiteX0" y="connsiteY0"/>
                  </a:cxn>
                  <a:cxn ang="0">
                    <a:pos x="connsiteX1" y="connsiteY1"/>
                  </a:cxn>
                  <a:cxn ang="0">
                    <a:pos x="connsiteX2" y="connsiteY2"/>
                  </a:cxn>
                  <a:cxn ang="0">
                    <a:pos x="connsiteX3" y="connsiteY3"/>
                  </a:cxn>
                </a:cxnLst>
                <a:rect l="l" t="t" r="r" b="b"/>
                <a:pathLst>
                  <a:path w="814018" h="1108451">
                    <a:moveTo>
                      <a:pt x="834" y="68"/>
                    </a:moveTo>
                    <a:lnTo>
                      <a:pt x="814853" y="68"/>
                    </a:lnTo>
                    <a:lnTo>
                      <a:pt x="814853" y="1108519"/>
                    </a:lnTo>
                    <a:lnTo>
                      <a:pt x="834" y="1108519"/>
                    </a:lnTo>
                    <a:close/>
                  </a:path>
                </a:pathLst>
              </a:custGeom>
            </p:spPr>
          </p:pic>
          <p:pic>
            <p:nvPicPr>
              <p:cNvPr id="162" name="Picture 161">
                <a:extLst>
                  <a:ext uri="{FF2B5EF4-FFF2-40B4-BE49-F238E27FC236}">
                    <a16:creationId xmlns:a16="http://schemas.microsoft.com/office/drawing/2014/main" id="{4E84897E-F492-4F7E-9D22-E06456D1F854}"/>
                  </a:ext>
                </a:extLst>
              </p:cNvPr>
              <p:cNvPicPr>
                <a:picLocks noChangeAspect="1"/>
              </p:cNvPicPr>
              <p:nvPr/>
            </p:nvPicPr>
            <p:blipFill>
              <a:blip r:embed="rId112"/>
              <a:stretch>
                <a:fillRect/>
              </a:stretch>
            </p:blipFill>
            <p:spPr>
              <a:xfrm>
                <a:off x="4079141" y="3811764"/>
                <a:ext cx="698555" cy="1027626"/>
              </a:xfrm>
              <a:custGeom>
                <a:avLst/>
                <a:gdLst>
                  <a:gd name="connsiteX0" fmla="*/ 900 w 698555"/>
                  <a:gd name="connsiteY0" fmla="*/ 100 h 1027626"/>
                  <a:gd name="connsiteX1" fmla="*/ 699456 w 698555"/>
                  <a:gd name="connsiteY1" fmla="*/ 100 h 1027626"/>
                  <a:gd name="connsiteX2" fmla="*/ 699456 w 698555"/>
                  <a:gd name="connsiteY2" fmla="*/ 1027727 h 1027626"/>
                  <a:gd name="connsiteX3" fmla="*/ 900 w 698555"/>
                  <a:gd name="connsiteY3" fmla="*/ 1027727 h 1027626"/>
                </a:gdLst>
                <a:ahLst/>
                <a:cxnLst>
                  <a:cxn ang="0">
                    <a:pos x="connsiteX0" y="connsiteY0"/>
                  </a:cxn>
                  <a:cxn ang="0">
                    <a:pos x="connsiteX1" y="connsiteY1"/>
                  </a:cxn>
                  <a:cxn ang="0">
                    <a:pos x="connsiteX2" y="connsiteY2"/>
                  </a:cxn>
                  <a:cxn ang="0">
                    <a:pos x="connsiteX3" y="connsiteY3"/>
                  </a:cxn>
                </a:cxnLst>
                <a:rect l="l" t="t" r="r" b="b"/>
                <a:pathLst>
                  <a:path w="698555" h="1027626">
                    <a:moveTo>
                      <a:pt x="900" y="100"/>
                    </a:moveTo>
                    <a:lnTo>
                      <a:pt x="699456" y="100"/>
                    </a:lnTo>
                    <a:lnTo>
                      <a:pt x="699456" y="1027727"/>
                    </a:lnTo>
                    <a:lnTo>
                      <a:pt x="900" y="1027727"/>
                    </a:lnTo>
                    <a:close/>
                  </a:path>
                </a:pathLst>
              </a:custGeom>
            </p:spPr>
          </p:pic>
          <p:pic>
            <p:nvPicPr>
              <p:cNvPr id="163" name="Picture 162">
                <a:extLst>
                  <a:ext uri="{FF2B5EF4-FFF2-40B4-BE49-F238E27FC236}">
                    <a16:creationId xmlns:a16="http://schemas.microsoft.com/office/drawing/2014/main" id="{8D3E7BA3-7980-4B8F-9498-3325EF44D4DC}"/>
                  </a:ext>
                </a:extLst>
              </p:cNvPr>
              <p:cNvPicPr>
                <a:picLocks noChangeAspect="1"/>
              </p:cNvPicPr>
              <p:nvPr/>
            </p:nvPicPr>
            <p:blipFill>
              <a:blip r:embed="rId113"/>
              <a:stretch>
                <a:fillRect/>
              </a:stretch>
            </p:blipFill>
            <p:spPr>
              <a:xfrm>
                <a:off x="4113781" y="4169701"/>
                <a:ext cx="600411" cy="917936"/>
              </a:xfrm>
              <a:custGeom>
                <a:avLst/>
                <a:gdLst>
                  <a:gd name="connsiteX0" fmla="*/ 906 w 600411"/>
                  <a:gd name="connsiteY0" fmla="*/ 162 h 917936"/>
                  <a:gd name="connsiteX1" fmla="*/ 601317 w 600411"/>
                  <a:gd name="connsiteY1" fmla="*/ 162 h 917936"/>
                  <a:gd name="connsiteX2" fmla="*/ 601317 w 600411"/>
                  <a:gd name="connsiteY2" fmla="*/ 918098 h 917936"/>
                  <a:gd name="connsiteX3" fmla="*/ 906 w 600411"/>
                  <a:gd name="connsiteY3" fmla="*/ 918098 h 917936"/>
                </a:gdLst>
                <a:ahLst/>
                <a:cxnLst>
                  <a:cxn ang="0">
                    <a:pos x="connsiteX0" y="connsiteY0"/>
                  </a:cxn>
                  <a:cxn ang="0">
                    <a:pos x="connsiteX1" y="connsiteY1"/>
                  </a:cxn>
                  <a:cxn ang="0">
                    <a:pos x="connsiteX2" y="connsiteY2"/>
                  </a:cxn>
                  <a:cxn ang="0">
                    <a:pos x="connsiteX3" y="connsiteY3"/>
                  </a:cxn>
                </a:cxnLst>
                <a:rect l="l" t="t" r="r" b="b"/>
                <a:pathLst>
                  <a:path w="600411" h="917936">
                    <a:moveTo>
                      <a:pt x="906" y="162"/>
                    </a:moveTo>
                    <a:lnTo>
                      <a:pt x="601317" y="162"/>
                    </a:lnTo>
                    <a:lnTo>
                      <a:pt x="601317" y="918098"/>
                    </a:lnTo>
                    <a:lnTo>
                      <a:pt x="906" y="918098"/>
                    </a:lnTo>
                    <a:close/>
                  </a:path>
                </a:pathLst>
              </a:custGeom>
            </p:spPr>
          </p:pic>
          <p:pic>
            <p:nvPicPr>
              <p:cNvPr id="164" name="Picture 163">
                <a:extLst>
                  <a:ext uri="{FF2B5EF4-FFF2-40B4-BE49-F238E27FC236}">
                    <a16:creationId xmlns:a16="http://schemas.microsoft.com/office/drawing/2014/main" id="{32D67F21-2FAC-4E50-926F-9A47E99006DC}"/>
                  </a:ext>
                </a:extLst>
              </p:cNvPr>
              <p:cNvPicPr>
                <a:picLocks noChangeAspect="1"/>
              </p:cNvPicPr>
              <p:nvPr/>
            </p:nvPicPr>
            <p:blipFill>
              <a:blip r:embed="rId114"/>
              <a:stretch>
                <a:fillRect/>
              </a:stretch>
            </p:blipFill>
            <p:spPr>
              <a:xfrm>
                <a:off x="3115020" y="3644342"/>
                <a:ext cx="421442" cy="704328"/>
              </a:xfrm>
              <a:custGeom>
                <a:avLst/>
                <a:gdLst>
                  <a:gd name="connsiteX0" fmla="*/ 733 w 421442"/>
                  <a:gd name="connsiteY0" fmla="*/ 71 h 704328"/>
                  <a:gd name="connsiteX1" fmla="*/ 422176 w 421442"/>
                  <a:gd name="connsiteY1" fmla="*/ 71 h 704328"/>
                  <a:gd name="connsiteX2" fmla="*/ 422176 w 421442"/>
                  <a:gd name="connsiteY2" fmla="*/ 704399 h 704328"/>
                  <a:gd name="connsiteX3" fmla="*/ 733 w 421442"/>
                  <a:gd name="connsiteY3" fmla="*/ 704399 h 704328"/>
                </a:gdLst>
                <a:ahLst/>
                <a:cxnLst>
                  <a:cxn ang="0">
                    <a:pos x="connsiteX0" y="connsiteY0"/>
                  </a:cxn>
                  <a:cxn ang="0">
                    <a:pos x="connsiteX1" y="connsiteY1"/>
                  </a:cxn>
                  <a:cxn ang="0">
                    <a:pos x="connsiteX2" y="connsiteY2"/>
                  </a:cxn>
                  <a:cxn ang="0">
                    <a:pos x="connsiteX3" y="connsiteY3"/>
                  </a:cxn>
                </a:cxnLst>
                <a:rect l="l" t="t" r="r" b="b"/>
                <a:pathLst>
                  <a:path w="421442" h="704328">
                    <a:moveTo>
                      <a:pt x="733" y="71"/>
                    </a:moveTo>
                    <a:lnTo>
                      <a:pt x="422176" y="71"/>
                    </a:lnTo>
                    <a:lnTo>
                      <a:pt x="422176" y="704399"/>
                    </a:lnTo>
                    <a:lnTo>
                      <a:pt x="733" y="704399"/>
                    </a:lnTo>
                    <a:close/>
                  </a:path>
                </a:pathLst>
              </a:custGeom>
            </p:spPr>
          </p:pic>
          <p:pic>
            <p:nvPicPr>
              <p:cNvPr id="165" name="Picture 164">
                <a:extLst>
                  <a:ext uri="{FF2B5EF4-FFF2-40B4-BE49-F238E27FC236}">
                    <a16:creationId xmlns:a16="http://schemas.microsoft.com/office/drawing/2014/main" id="{B8FFF36C-07F0-47F4-9DCF-62F28FA1D6A0}"/>
                  </a:ext>
                </a:extLst>
              </p:cNvPr>
              <p:cNvPicPr>
                <a:picLocks noChangeAspect="1"/>
              </p:cNvPicPr>
              <p:nvPr/>
            </p:nvPicPr>
            <p:blipFill>
              <a:blip r:embed="rId115"/>
              <a:stretch>
                <a:fillRect/>
              </a:stretch>
            </p:blipFill>
            <p:spPr>
              <a:xfrm>
                <a:off x="2676258" y="3829084"/>
                <a:ext cx="796699" cy="658142"/>
              </a:xfrm>
              <a:custGeom>
                <a:avLst/>
                <a:gdLst>
                  <a:gd name="connsiteX0" fmla="*/ 657 w 796699"/>
                  <a:gd name="connsiteY0" fmla="*/ 103 h 658142"/>
                  <a:gd name="connsiteX1" fmla="*/ 797357 w 796699"/>
                  <a:gd name="connsiteY1" fmla="*/ 103 h 658142"/>
                  <a:gd name="connsiteX2" fmla="*/ 797357 w 796699"/>
                  <a:gd name="connsiteY2" fmla="*/ 658246 h 658142"/>
                  <a:gd name="connsiteX3" fmla="*/ 657 w 796699"/>
                  <a:gd name="connsiteY3" fmla="*/ 658246 h 658142"/>
                </a:gdLst>
                <a:ahLst/>
                <a:cxnLst>
                  <a:cxn ang="0">
                    <a:pos x="connsiteX0" y="connsiteY0"/>
                  </a:cxn>
                  <a:cxn ang="0">
                    <a:pos x="connsiteX1" y="connsiteY1"/>
                  </a:cxn>
                  <a:cxn ang="0">
                    <a:pos x="connsiteX2" y="connsiteY2"/>
                  </a:cxn>
                  <a:cxn ang="0">
                    <a:pos x="connsiteX3" y="connsiteY3"/>
                  </a:cxn>
                </a:cxnLst>
                <a:rect l="l" t="t" r="r" b="b"/>
                <a:pathLst>
                  <a:path w="796699" h="658142">
                    <a:moveTo>
                      <a:pt x="657" y="103"/>
                    </a:moveTo>
                    <a:lnTo>
                      <a:pt x="797357" y="103"/>
                    </a:lnTo>
                    <a:lnTo>
                      <a:pt x="797357" y="658246"/>
                    </a:lnTo>
                    <a:lnTo>
                      <a:pt x="657" y="658246"/>
                    </a:lnTo>
                    <a:close/>
                  </a:path>
                </a:pathLst>
              </a:custGeom>
            </p:spPr>
          </p:pic>
          <p:pic>
            <p:nvPicPr>
              <p:cNvPr id="166" name="Picture 165">
                <a:extLst>
                  <a:ext uri="{FF2B5EF4-FFF2-40B4-BE49-F238E27FC236}">
                    <a16:creationId xmlns:a16="http://schemas.microsoft.com/office/drawing/2014/main" id="{E4CFACFE-46FA-4854-86C9-5CFBA98A263F}"/>
                  </a:ext>
                </a:extLst>
              </p:cNvPr>
              <p:cNvPicPr>
                <a:picLocks noChangeAspect="1"/>
              </p:cNvPicPr>
              <p:nvPr/>
            </p:nvPicPr>
            <p:blipFill>
              <a:blip r:embed="rId116"/>
              <a:stretch>
                <a:fillRect/>
              </a:stretch>
            </p:blipFill>
            <p:spPr>
              <a:xfrm>
                <a:off x="2976463" y="3788671"/>
                <a:ext cx="669689" cy="756287"/>
              </a:xfrm>
              <a:custGeom>
                <a:avLst/>
                <a:gdLst>
                  <a:gd name="connsiteX0" fmla="*/ 709 w 669689"/>
                  <a:gd name="connsiteY0" fmla="*/ 96 h 756287"/>
                  <a:gd name="connsiteX1" fmla="*/ 670399 w 669689"/>
                  <a:gd name="connsiteY1" fmla="*/ 96 h 756287"/>
                  <a:gd name="connsiteX2" fmla="*/ 670399 w 669689"/>
                  <a:gd name="connsiteY2" fmla="*/ 756383 h 756287"/>
                  <a:gd name="connsiteX3" fmla="*/ 709 w 669689"/>
                  <a:gd name="connsiteY3" fmla="*/ 756383 h 756287"/>
                </a:gdLst>
                <a:ahLst/>
                <a:cxnLst>
                  <a:cxn ang="0">
                    <a:pos x="connsiteX0" y="connsiteY0"/>
                  </a:cxn>
                  <a:cxn ang="0">
                    <a:pos x="connsiteX1" y="connsiteY1"/>
                  </a:cxn>
                  <a:cxn ang="0">
                    <a:pos x="connsiteX2" y="connsiteY2"/>
                  </a:cxn>
                  <a:cxn ang="0">
                    <a:pos x="connsiteX3" y="connsiteY3"/>
                  </a:cxn>
                </a:cxnLst>
                <a:rect l="l" t="t" r="r" b="b"/>
                <a:pathLst>
                  <a:path w="669689" h="756287">
                    <a:moveTo>
                      <a:pt x="709" y="96"/>
                    </a:moveTo>
                    <a:lnTo>
                      <a:pt x="670399" y="96"/>
                    </a:lnTo>
                    <a:lnTo>
                      <a:pt x="670399" y="756383"/>
                    </a:lnTo>
                    <a:lnTo>
                      <a:pt x="709" y="756383"/>
                    </a:lnTo>
                    <a:close/>
                  </a:path>
                </a:pathLst>
              </a:custGeom>
            </p:spPr>
          </p:pic>
          <p:pic>
            <p:nvPicPr>
              <p:cNvPr id="167" name="Picture 166">
                <a:extLst>
                  <a:ext uri="{FF2B5EF4-FFF2-40B4-BE49-F238E27FC236}">
                    <a16:creationId xmlns:a16="http://schemas.microsoft.com/office/drawing/2014/main" id="{E38FBBF2-3554-4AC1-911B-A10931F8BAB6}"/>
                  </a:ext>
                </a:extLst>
              </p:cNvPr>
              <p:cNvPicPr>
                <a:picLocks noChangeAspect="1"/>
              </p:cNvPicPr>
              <p:nvPr/>
            </p:nvPicPr>
            <p:blipFill>
              <a:blip r:embed="rId117"/>
              <a:stretch>
                <a:fillRect/>
              </a:stretch>
            </p:blipFill>
            <p:spPr>
              <a:xfrm>
                <a:off x="3363267" y="3713620"/>
                <a:ext cx="565772" cy="889070"/>
              </a:xfrm>
              <a:custGeom>
                <a:avLst/>
                <a:gdLst>
                  <a:gd name="connsiteX0" fmla="*/ 776 w 565772"/>
                  <a:gd name="connsiteY0" fmla="*/ 83 h 889070"/>
                  <a:gd name="connsiteX1" fmla="*/ 566548 w 565772"/>
                  <a:gd name="connsiteY1" fmla="*/ 83 h 889070"/>
                  <a:gd name="connsiteX2" fmla="*/ 566548 w 565772"/>
                  <a:gd name="connsiteY2" fmla="*/ 889153 h 889070"/>
                  <a:gd name="connsiteX3" fmla="*/ 776 w 565772"/>
                  <a:gd name="connsiteY3" fmla="*/ 889153 h 889070"/>
                </a:gdLst>
                <a:ahLst/>
                <a:cxnLst>
                  <a:cxn ang="0">
                    <a:pos x="connsiteX0" y="connsiteY0"/>
                  </a:cxn>
                  <a:cxn ang="0">
                    <a:pos x="connsiteX1" y="connsiteY1"/>
                  </a:cxn>
                  <a:cxn ang="0">
                    <a:pos x="connsiteX2" y="connsiteY2"/>
                  </a:cxn>
                  <a:cxn ang="0">
                    <a:pos x="connsiteX3" y="connsiteY3"/>
                  </a:cxn>
                </a:cxnLst>
                <a:rect l="l" t="t" r="r" b="b"/>
                <a:pathLst>
                  <a:path w="565772" h="889070">
                    <a:moveTo>
                      <a:pt x="776" y="83"/>
                    </a:moveTo>
                    <a:lnTo>
                      <a:pt x="566548" y="83"/>
                    </a:lnTo>
                    <a:lnTo>
                      <a:pt x="566548" y="889153"/>
                    </a:lnTo>
                    <a:lnTo>
                      <a:pt x="776" y="889153"/>
                    </a:lnTo>
                    <a:close/>
                  </a:path>
                </a:pathLst>
              </a:custGeom>
            </p:spPr>
          </p:pic>
          <p:pic>
            <p:nvPicPr>
              <p:cNvPr id="168" name="Picture 167">
                <a:extLst>
                  <a:ext uri="{FF2B5EF4-FFF2-40B4-BE49-F238E27FC236}">
                    <a16:creationId xmlns:a16="http://schemas.microsoft.com/office/drawing/2014/main" id="{6DADAAAC-874A-40AD-B4C0-7541ABBFC726}"/>
                  </a:ext>
                </a:extLst>
              </p:cNvPr>
              <p:cNvPicPr>
                <a:picLocks noChangeAspect="1"/>
              </p:cNvPicPr>
              <p:nvPr/>
            </p:nvPicPr>
            <p:blipFill>
              <a:blip r:embed="rId118"/>
              <a:stretch>
                <a:fillRect/>
              </a:stretch>
            </p:blipFill>
            <p:spPr>
              <a:xfrm>
                <a:off x="3784709" y="3725166"/>
                <a:ext cx="606184" cy="941028"/>
              </a:xfrm>
              <a:custGeom>
                <a:avLst/>
                <a:gdLst>
                  <a:gd name="connsiteX0" fmla="*/ 849 w 606184"/>
                  <a:gd name="connsiteY0" fmla="*/ 85 h 941028"/>
                  <a:gd name="connsiteX1" fmla="*/ 607034 w 606184"/>
                  <a:gd name="connsiteY1" fmla="*/ 85 h 941028"/>
                  <a:gd name="connsiteX2" fmla="*/ 607034 w 606184"/>
                  <a:gd name="connsiteY2" fmla="*/ 941114 h 941028"/>
                  <a:gd name="connsiteX3" fmla="*/ 849 w 606184"/>
                  <a:gd name="connsiteY3" fmla="*/ 941114 h 941028"/>
                </a:gdLst>
                <a:ahLst/>
                <a:cxnLst>
                  <a:cxn ang="0">
                    <a:pos x="connsiteX0" y="connsiteY0"/>
                  </a:cxn>
                  <a:cxn ang="0">
                    <a:pos x="connsiteX1" y="connsiteY1"/>
                  </a:cxn>
                  <a:cxn ang="0">
                    <a:pos x="connsiteX2" y="connsiteY2"/>
                  </a:cxn>
                  <a:cxn ang="0">
                    <a:pos x="connsiteX3" y="connsiteY3"/>
                  </a:cxn>
                </a:cxnLst>
                <a:rect l="l" t="t" r="r" b="b"/>
                <a:pathLst>
                  <a:path w="606184" h="941028">
                    <a:moveTo>
                      <a:pt x="849" y="85"/>
                    </a:moveTo>
                    <a:lnTo>
                      <a:pt x="607034" y="85"/>
                    </a:lnTo>
                    <a:lnTo>
                      <a:pt x="607034" y="941114"/>
                    </a:lnTo>
                    <a:lnTo>
                      <a:pt x="849" y="941114"/>
                    </a:lnTo>
                    <a:close/>
                  </a:path>
                </a:pathLst>
              </a:custGeom>
            </p:spPr>
          </p:pic>
          <p:pic>
            <p:nvPicPr>
              <p:cNvPr id="169" name="Picture 168">
                <a:extLst>
                  <a:ext uri="{FF2B5EF4-FFF2-40B4-BE49-F238E27FC236}">
                    <a16:creationId xmlns:a16="http://schemas.microsoft.com/office/drawing/2014/main" id="{51C00869-D78D-4580-9F84-D8DD6F8AFFD4}"/>
                  </a:ext>
                </a:extLst>
              </p:cNvPr>
              <p:cNvPicPr>
                <a:picLocks noChangeAspect="1"/>
              </p:cNvPicPr>
              <p:nvPr/>
            </p:nvPicPr>
            <p:blipFill>
              <a:blip r:embed="rId119"/>
              <a:stretch>
                <a:fillRect/>
              </a:stretch>
            </p:blipFill>
            <p:spPr>
              <a:xfrm>
                <a:off x="3784709" y="3875269"/>
                <a:ext cx="733194" cy="1085358"/>
              </a:xfrm>
              <a:custGeom>
                <a:avLst/>
                <a:gdLst>
                  <a:gd name="connsiteX0" fmla="*/ 849 w 733194"/>
                  <a:gd name="connsiteY0" fmla="*/ 111 h 1085358"/>
                  <a:gd name="connsiteX1" fmla="*/ 734044 w 733194"/>
                  <a:gd name="connsiteY1" fmla="*/ 111 h 1085358"/>
                  <a:gd name="connsiteX2" fmla="*/ 734044 w 733194"/>
                  <a:gd name="connsiteY2" fmla="*/ 1085469 h 1085358"/>
                  <a:gd name="connsiteX3" fmla="*/ 849 w 733194"/>
                  <a:gd name="connsiteY3" fmla="*/ 1085469 h 1085358"/>
                </a:gdLst>
                <a:ahLst/>
                <a:cxnLst>
                  <a:cxn ang="0">
                    <a:pos x="connsiteX0" y="connsiteY0"/>
                  </a:cxn>
                  <a:cxn ang="0">
                    <a:pos x="connsiteX1" y="connsiteY1"/>
                  </a:cxn>
                  <a:cxn ang="0">
                    <a:pos x="connsiteX2" y="connsiteY2"/>
                  </a:cxn>
                  <a:cxn ang="0">
                    <a:pos x="connsiteX3" y="connsiteY3"/>
                  </a:cxn>
                </a:cxnLst>
                <a:rect l="l" t="t" r="r" b="b"/>
                <a:pathLst>
                  <a:path w="733194" h="1085358">
                    <a:moveTo>
                      <a:pt x="849" y="111"/>
                    </a:moveTo>
                    <a:lnTo>
                      <a:pt x="734044" y="111"/>
                    </a:lnTo>
                    <a:lnTo>
                      <a:pt x="734044" y="1085469"/>
                    </a:lnTo>
                    <a:lnTo>
                      <a:pt x="849" y="1085469"/>
                    </a:lnTo>
                    <a:close/>
                  </a:path>
                </a:pathLst>
              </a:custGeom>
            </p:spPr>
          </p:pic>
          <p:pic>
            <p:nvPicPr>
              <p:cNvPr id="170" name="Picture 169">
                <a:extLst>
                  <a:ext uri="{FF2B5EF4-FFF2-40B4-BE49-F238E27FC236}">
                    <a16:creationId xmlns:a16="http://schemas.microsoft.com/office/drawing/2014/main" id="{D98CD1A1-795F-4706-8FFF-20D0953B3C9D}"/>
                  </a:ext>
                </a:extLst>
              </p:cNvPr>
              <p:cNvPicPr>
                <a:picLocks noChangeAspect="1"/>
              </p:cNvPicPr>
              <p:nvPr/>
            </p:nvPicPr>
            <p:blipFill>
              <a:blip r:embed="rId120"/>
              <a:stretch>
                <a:fillRect/>
              </a:stretch>
            </p:blipFill>
            <p:spPr>
              <a:xfrm>
                <a:off x="3952131" y="3944547"/>
                <a:ext cx="952575" cy="1235461"/>
              </a:xfrm>
              <a:custGeom>
                <a:avLst/>
                <a:gdLst>
                  <a:gd name="connsiteX0" fmla="*/ 878 w 952575"/>
                  <a:gd name="connsiteY0" fmla="*/ 123 h 1235461"/>
                  <a:gd name="connsiteX1" fmla="*/ 953454 w 952575"/>
                  <a:gd name="connsiteY1" fmla="*/ 123 h 1235461"/>
                  <a:gd name="connsiteX2" fmla="*/ 953454 w 952575"/>
                  <a:gd name="connsiteY2" fmla="*/ 1235584 h 1235461"/>
                  <a:gd name="connsiteX3" fmla="*/ 878 w 952575"/>
                  <a:gd name="connsiteY3" fmla="*/ 1235584 h 1235461"/>
                </a:gdLst>
                <a:ahLst/>
                <a:cxnLst>
                  <a:cxn ang="0">
                    <a:pos x="connsiteX0" y="connsiteY0"/>
                  </a:cxn>
                  <a:cxn ang="0">
                    <a:pos x="connsiteX1" y="connsiteY1"/>
                  </a:cxn>
                  <a:cxn ang="0">
                    <a:pos x="connsiteX2" y="connsiteY2"/>
                  </a:cxn>
                  <a:cxn ang="0">
                    <a:pos x="connsiteX3" y="connsiteY3"/>
                  </a:cxn>
                </a:cxnLst>
                <a:rect l="l" t="t" r="r" b="b"/>
                <a:pathLst>
                  <a:path w="952575" h="1235461">
                    <a:moveTo>
                      <a:pt x="878" y="123"/>
                    </a:moveTo>
                    <a:lnTo>
                      <a:pt x="953454" y="123"/>
                    </a:lnTo>
                    <a:lnTo>
                      <a:pt x="953454" y="1235584"/>
                    </a:lnTo>
                    <a:lnTo>
                      <a:pt x="878" y="1235584"/>
                    </a:lnTo>
                    <a:close/>
                  </a:path>
                </a:pathLst>
              </a:custGeom>
            </p:spPr>
          </p:pic>
          <p:pic>
            <p:nvPicPr>
              <p:cNvPr id="171" name="Picture 170">
                <a:extLst>
                  <a:ext uri="{FF2B5EF4-FFF2-40B4-BE49-F238E27FC236}">
                    <a16:creationId xmlns:a16="http://schemas.microsoft.com/office/drawing/2014/main" id="{4DB23E99-EE99-4D74-8329-20866ADF36AB}"/>
                  </a:ext>
                </a:extLst>
              </p:cNvPr>
              <p:cNvPicPr>
                <a:picLocks noChangeAspect="1"/>
              </p:cNvPicPr>
              <p:nvPr/>
            </p:nvPicPr>
            <p:blipFill>
              <a:blip r:embed="rId121"/>
              <a:stretch>
                <a:fillRect/>
              </a:stretch>
            </p:blipFill>
            <p:spPr>
              <a:xfrm>
                <a:off x="2156671" y="5434029"/>
                <a:ext cx="1033400" cy="588864"/>
              </a:xfrm>
              <a:custGeom>
                <a:avLst/>
                <a:gdLst>
                  <a:gd name="connsiteX0" fmla="*/ 567 w 1033400"/>
                  <a:gd name="connsiteY0" fmla="*/ 381 h 588864"/>
                  <a:gd name="connsiteX1" fmla="*/ 1033967 w 1033400"/>
                  <a:gd name="connsiteY1" fmla="*/ 381 h 588864"/>
                  <a:gd name="connsiteX2" fmla="*/ 1033967 w 1033400"/>
                  <a:gd name="connsiteY2" fmla="*/ 589246 h 588864"/>
                  <a:gd name="connsiteX3" fmla="*/ 567 w 1033400"/>
                  <a:gd name="connsiteY3" fmla="*/ 589246 h 588864"/>
                </a:gdLst>
                <a:ahLst/>
                <a:cxnLst>
                  <a:cxn ang="0">
                    <a:pos x="connsiteX0" y="connsiteY0"/>
                  </a:cxn>
                  <a:cxn ang="0">
                    <a:pos x="connsiteX1" y="connsiteY1"/>
                  </a:cxn>
                  <a:cxn ang="0">
                    <a:pos x="connsiteX2" y="connsiteY2"/>
                  </a:cxn>
                  <a:cxn ang="0">
                    <a:pos x="connsiteX3" y="connsiteY3"/>
                  </a:cxn>
                </a:cxnLst>
                <a:rect l="l" t="t" r="r" b="b"/>
                <a:pathLst>
                  <a:path w="1033400" h="588864">
                    <a:moveTo>
                      <a:pt x="567" y="381"/>
                    </a:moveTo>
                    <a:lnTo>
                      <a:pt x="1033967" y="381"/>
                    </a:lnTo>
                    <a:lnTo>
                      <a:pt x="1033967" y="589246"/>
                    </a:lnTo>
                    <a:lnTo>
                      <a:pt x="567" y="589246"/>
                    </a:lnTo>
                    <a:close/>
                  </a:path>
                </a:pathLst>
              </a:custGeom>
            </p:spPr>
          </p:pic>
          <p:pic>
            <p:nvPicPr>
              <p:cNvPr id="172" name="Picture 171">
                <a:extLst>
                  <a:ext uri="{FF2B5EF4-FFF2-40B4-BE49-F238E27FC236}">
                    <a16:creationId xmlns:a16="http://schemas.microsoft.com/office/drawing/2014/main" id="{2DB10A44-FEFE-40B2-8316-21D5AC75A50A}"/>
                  </a:ext>
                </a:extLst>
              </p:cNvPr>
              <p:cNvPicPr>
                <a:picLocks noChangeAspect="1"/>
              </p:cNvPicPr>
              <p:nvPr/>
            </p:nvPicPr>
            <p:blipFill>
              <a:blip r:embed="rId122"/>
              <a:stretch>
                <a:fillRect/>
              </a:stretch>
            </p:blipFill>
            <p:spPr>
              <a:xfrm>
                <a:off x="2664711" y="4060011"/>
                <a:ext cx="508040" cy="842884"/>
              </a:xfrm>
              <a:custGeom>
                <a:avLst/>
                <a:gdLst>
                  <a:gd name="connsiteX0" fmla="*/ 655 w 508040"/>
                  <a:gd name="connsiteY0" fmla="*/ 143 h 842884"/>
                  <a:gd name="connsiteX1" fmla="*/ 508696 w 508040"/>
                  <a:gd name="connsiteY1" fmla="*/ 143 h 842884"/>
                  <a:gd name="connsiteX2" fmla="*/ 508696 w 508040"/>
                  <a:gd name="connsiteY2" fmla="*/ 843028 h 842884"/>
                  <a:gd name="connsiteX3" fmla="*/ 655 w 508040"/>
                  <a:gd name="connsiteY3" fmla="*/ 843028 h 842884"/>
                </a:gdLst>
                <a:ahLst/>
                <a:cxnLst>
                  <a:cxn ang="0">
                    <a:pos x="connsiteX0" y="connsiteY0"/>
                  </a:cxn>
                  <a:cxn ang="0">
                    <a:pos x="connsiteX1" y="connsiteY1"/>
                  </a:cxn>
                  <a:cxn ang="0">
                    <a:pos x="connsiteX2" y="connsiteY2"/>
                  </a:cxn>
                  <a:cxn ang="0">
                    <a:pos x="connsiteX3" y="connsiteY3"/>
                  </a:cxn>
                </a:cxnLst>
                <a:rect l="l" t="t" r="r" b="b"/>
                <a:pathLst>
                  <a:path w="508040" h="842884">
                    <a:moveTo>
                      <a:pt x="655" y="143"/>
                    </a:moveTo>
                    <a:lnTo>
                      <a:pt x="508696" y="143"/>
                    </a:lnTo>
                    <a:lnTo>
                      <a:pt x="508696" y="843028"/>
                    </a:lnTo>
                    <a:lnTo>
                      <a:pt x="655" y="843028"/>
                    </a:lnTo>
                    <a:close/>
                  </a:path>
                </a:pathLst>
              </a:custGeom>
            </p:spPr>
          </p:pic>
          <p:pic>
            <p:nvPicPr>
              <p:cNvPr id="173" name="Picture 172">
                <a:extLst>
                  <a:ext uri="{FF2B5EF4-FFF2-40B4-BE49-F238E27FC236}">
                    <a16:creationId xmlns:a16="http://schemas.microsoft.com/office/drawing/2014/main" id="{7E02CCFE-0AED-4E03-A3D5-119D5B9C637A}"/>
                  </a:ext>
                </a:extLst>
              </p:cNvPr>
              <p:cNvPicPr>
                <a:picLocks noChangeAspect="1"/>
              </p:cNvPicPr>
              <p:nvPr/>
            </p:nvPicPr>
            <p:blipFill>
              <a:blip r:embed="rId123"/>
              <a:stretch>
                <a:fillRect/>
              </a:stretch>
            </p:blipFill>
            <p:spPr>
              <a:xfrm>
                <a:off x="2197083" y="4804752"/>
                <a:ext cx="952575" cy="479174"/>
              </a:xfrm>
              <a:custGeom>
                <a:avLst/>
                <a:gdLst>
                  <a:gd name="connsiteX0" fmla="*/ 574 w 952575"/>
                  <a:gd name="connsiteY0" fmla="*/ 272 h 479174"/>
                  <a:gd name="connsiteX1" fmla="*/ 953150 w 952575"/>
                  <a:gd name="connsiteY1" fmla="*/ 272 h 479174"/>
                  <a:gd name="connsiteX2" fmla="*/ 953150 w 952575"/>
                  <a:gd name="connsiteY2" fmla="*/ 479446 h 479174"/>
                  <a:gd name="connsiteX3" fmla="*/ 574 w 952575"/>
                  <a:gd name="connsiteY3" fmla="*/ 479446 h 479174"/>
                </a:gdLst>
                <a:ahLst/>
                <a:cxnLst>
                  <a:cxn ang="0">
                    <a:pos x="connsiteX0" y="connsiteY0"/>
                  </a:cxn>
                  <a:cxn ang="0">
                    <a:pos x="connsiteX1" y="connsiteY1"/>
                  </a:cxn>
                  <a:cxn ang="0">
                    <a:pos x="connsiteX2" y="connsiteY2"/>
                  </a:cxn>
                  <a:cxn ang="0">
                    <a:pos x="connsiteX3" y="connsiteY3"/>
                  </a:cxn>
                </a:cxnLst>
                <a:rect l="l" t="t" r="r" b="b"/>
                <a:pathLst>
                  <a:path w="952575" h="479174">
                    <a:moveTo>
                      <a:pt x="574" y="272"/>
                    </a:moveTo>
                    <a:lnTo>
                      <a:pt x="953150" y="272"/>
                    </a:lnTo>
                    <a:lnTo>
                      <a:pt x="953150" y="479446"/>
                    </a:lnTo>
                    <a:lnTo>
                      <a:pt x="574" y="479446"/>
                    </a:lnTo>
                    <a:close/>
                  </a:path>
                </a:pathLst>
              </a:custGeom>
            </p:spPr>
          </p:pic>
          <p:sp>
            <p:nvSpPr>
              <p:cNvPr id="174" name="Freeform: Shape 173">
                <a:extLst>
                  <a:ext uri="{FF2B5EF4-FFF2-40B4-BE49-F238E27FC236}">
                    <a16:creationId xmlns:a16="http://schemas.microsoft.com/office/drawing/2014/main" id="{7B0AF911-F548-4FCE-84BC-55751024DD02}"/>
                  </a:ext>
                </a:extLst>
              </p:cNvPr>
              <p:cNvSpPr/>
              <p:nvPr/>
            </p:nvSpPr>
            <p:spPr>
              <a:xfrm>
                <a:off x="2667367" y="5446751"/>
                <a:ext cx="379037" cy="177883"/>
              </a:xfrm>
              <a:custGeom>
                <a:avLst/>
                <a:gdLst>
                  <a:gd name="connsiteX0" fmla="*/ 62609 w 379037"/>
                  <a:gd name="connsiteY0" fmla="*/ 45550 h 177883"/>
                  <a:gd name="connsiteX1" fmla="*/ 379038 w 379037"/>
                  <a:gd name="connsiteY1" fmla="*/ 146697 h 177883"/>
                  <a:gd name="connsiteX2" fmla="*/ 350691 w 379037"/>
                  <a:gd name="connsiteY2" fmla="*/ 165459 h 177883"/>
                  <a:gd name="connsiteX3" fmla="*/ 142799 w 379037"/>
                  <a:gd name="connsiteY3" fmla="*/ 165402 h 177883"/>
                  <a:gd name="connsiteX4" fmla="*/ 2972 w 379037"/>
                  <a:gd name="connsiteY4" fmla="*/ 0 h 177883"/>
                  <a:gd name="connsiteX5" fmla="*/ 62609 w 379037"/>
                  <a:gd name="connsiteY5" fmla="*/ 45550 h 17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37" h="177883">
                    <a:moveTo>
                      <a:pt x="62609" y="45550"/>
                    </a:moveTo>
                    <a:cubicBezTo>
                      <a:pt x="144415" y="126260"/>
                      <a:pt x="265594" y="164998"/>
                      <a:pt x="379038" y="146697"/>
                    </a:cubicBezTo>
                    <a:cubicBezTo>
                      <a:pt x="377710" y="158878"/>
                      <a:pt x="362815" y="163554"/>
                      <a:pt x="350691" y="165459"/>
                    </a:cubicBezTo>
                    <a:cubicBezTo>
                      <a:pt x="281586" y="176313"/>
                      <a:pt x="209421" y="186936"/>
                      <a:pt x="142799" y="165402"/>
                    </a:cubicBezTo>
                    <a:cubicBezTo>
                      <a:pt x="84721" y="146639"/>
                      <a:pt x="-18850" y="67777"/>
                      <a:pt x="2972" y="0"/>
                    </a:cubicBezTo>
                    <a:cubicBezTo>
                      <a:pt x="28259" y="9757"/>
                      <a:pt x="43154" y="26326"/>
                      <a:pt x="62609" y="45550"/>
                    </a:cubicBezTo>
                    <a:close/>
                  </a:path>
                </a:pathLst>
              </a:custGeom>
              <a:solidFill>
                <a:srgbClr val="DCDDDC"/>
              </a:solidFill>
              <a:ln w="5770" cap="flat">
                <a:noFill/>
                <a:prstDash val="solid"/>
                <a:miter/>
              </a:ln>
            </p:spPr>
            <p:txBody>
              <a:bodyPr rtlCol="0" anchor="ctr"/>
              <a:lstStyle/>
              <a:p>
                <a:endParaRPr lang="th-TH"/>
              </a:p>
            </p:txBody>
          </p:sp>
          <p:pic>
            <p:nvPicPr>
              <p:cNvPr id="175" name="Picture 174">
                <a:extLst>
                  <a:ext uri="{FF2B5EF4-FFF2-40B4-BE49-F238E27FC236}">
                    <a16:creationId xmlns:a16="http://schemas.microsoft.com/office/drawing/2014/main" id="{E29DB82A-8E57-497E-9906-0686E9EA1F17}"/>
                  </a:ext>
                </a:extLst>
              </p:cNvPr>
              <p:cNvPicPr>
                <a:picLocks noChangeAspect="1"/>
              </p:cNvPicPr>
              <p:nvPr/>
            </p:nvPicPr>
            <p:blipFill>
              <a:blip r:embed="rId124"/>
              <a:stretch>
                <a:fillRect/>
              </a:stretch>
            </p:blipFill>
            <p:spPr>
              <a:xfrm>
                <a:off x="3934812" y="4885576"/>
                <a:ext cx="1189275" cy="617730"/>
              </a:xfrm>
              <a:custGeom>
                <a:avLst/>
                <a:gdLst>
                  <a:gd name="connsiteX0" fmla="*/ 875 w 1189275"/>
                  <a:gd name="connsiteY0" fmla="*/ 286 h 617730"/>
                  <a:gd name="connsiteX1" fmla="*/ 1190151 w 1189275"/>
                  <a:gd name="connsiteY1" fmla="*/ 286 h 617730"/>
                  <a:gd name="connsiteX2" fmla="*/ 1190151 w 1189275"/>
                  <a:gd name="connsiteY2" fmla="*/ 618016 h 617730"/>
                  <a:gd name="connsiteX3" fmla="*/ 875 w 1189275"/>
                  <a:gd name="connsiteY3" fmla="*/ 618016 h 617730"/>
                </a:gdLst>
                <a:ahLst/>
                <a:cxnLst>
                  <a:cxn ang="0">
                    <a:pos x="connsiteX0" y="connsiteY0"/>
                  </a:cxn>
                  <a:cxn ang="0">
                    <a:pos x="connsiteX1" y="connsiteY1"/>
                  </a:cxn>
                  <a:cxn ang="0">
                    <a:pos x="connsiteX2" y="connsiteY2"/>
                  </a:cxn>
                  <a:cxn ang="0">
                    <a:pos x="connsiteX3" y="connsiteY3"/>
                  </a:cxn>
                </a:cxnLst>
                <a:rect l="l" t="t" r="r" b="b"/>
                <a:pathLst>
                  <a:path w="1189275" h="617730">
                    <a:moveTo>
                      <a:pt x="875" y="286"/>
                    </a:moveTo>
                    <a:lnTo>
                      <a:pt x="1190151" y="286"/>
                    </a:lnTo>
                    <a:lnTo>
                      <a:pt x="1190151" y="618016"/>
                    </a:lnTo>
                    <a:lnTo>
                      <a:pt x="875" y="618016"/>
                    </a:lnTo>
                    <a:close/>
                  </a:path>
                </a:pathLst>
              </a:custGeom>
            </p:spPr>
          </p:pic>
          <p:pic>
            <p:nvPicPr>
              <p:cNvPr id="176" name="Picture 175">
                <a:extLst>
                  <a:ext uri="{FF2B5EF4-FFF2-40B4-BE49-F238E27FC236}">
                    <a16:creationId xmlns:a16="http://schemas.microsoft.com/office/drawing/2014/main" id="{DF3A813A-944A-403A-A33F-A3A3814FC9C0}"/>
                  </a:ext>
                </a:extLst>
              </p:cNvPr>
              <p:cNvPicPr>
                <a:picLocks noChangeAspect="1"/>
              </p:cNvPicPr>
              <p:nvPr/>
            </p:nvPicPr>
            <p:blipFill>
              <a:blip r:embed="rId125"/>
              <a:stretch>
                <a:fillRect/>
              </a:stretch>
            </p:blipFill>
            <p:spPr>
              <a:xfrm>
                <a:off x="4079141" y="5139596"/>
                <a:ext cx="987214" cy="444535"/>
              </a:xfrm>
              <a:custGeom>
                <a:avLst/>
                <a:gdLst>
                  <a:gd name="connsiteX0" fmla="*/ 900 w 987214"/>
                  <a:gd name="connsiteY0" fmla="*/ 330 h 444535"/>
                  <a:gd name="connsiteX1" fmla="*/ 988115 w 987214"/>
                  <a:gd name="connsiteY1" fmla="*/ 330 h 444535"/>
                  <a:gd name="connsiteX2" fmla="*/ 988115 w 987214"/>
                  <a:gd name="connsiteY2" fmla="*/ 444865 h 444535"/>
                  <a:gd name="connsiteX3" fmla="*/ 900 w 987214"/>
                  <a:gd name="connsiteY3" fmla="*/ 444865 h 444535"/>
                </a:gdLst>
                <a:ahLst/>
                <a:cxnLst>
                  <a:cxn ang="0">
                    <a:pos x="connsiteX0" y="connsiteY0"/>
                  </a:cxn>
                  <a:cxn ang="0">
                    <a:pos x="connsiteX1" y="connsiteY1"/>
                  </a:cxn>
                  <a:cxn ang="0">
                    <a:pos x="connsiteX2" y="connsiteY2"/>
                  </a:cxn>
                  <a:cxn ang="0">
                    <a:pos x="connsiteX3" y="connsiteY3"/>
                  </a:cxn>
                </a:cxnLst>
                <a:rect l="l" t="t" r="r" b="b"/>
                <a:pathLst>
                  <a:path w="987214" h="444535">
                    <a:moveTo>
                      <a:pt x="900" y="330"/>
                    </a:moveTo>
                    <a:lnTo>
                      <a:pt x="988115" y="330"/>
                    </a:lnTo>
                    <a:lnTo>
                      <a:pt x="988115" y="444865"/>
                    </a:lnTo>
                    <a:lnTo>
                      <a:pt x="900" y="444865"/>
                    </a:lnTo>
                    <a:close/>
                  </a:path>
                </a:pathLst>
              </a:custGeom>
            </p:spPr>
          </p:pic>
          <p:sp>
            <p:nvSpPr>
              <p:cNvPr id="177" name="Freeform: Shape 176">
                <a:extLst>
                  <a:ext uri="{FF2B5EF4-FFF2-40B4-BE49-F238E27FC236}">
                    <a16:creationId xmlns:a16="http://schemas.microsoft.com/office/drawing/2014/main" id="{6B4DB3AB-37E6-40F0-B3D9-6DBCCEFA2F8B}"/>
                  </a:ext>
                </a:extLst>
              </p:cNvPr>
              <p:cNvSpPr/>
              <p:nvPr/>
            </p:nvSpPr>
            <p:spPr>
              <a:xfrm>
                <a:off x="3947946" y="5208580"/>
                <a:ext cx="686488" cy="244710"/>
              </a:xfrm>
              <a:custGeom>
                <a:avLst/>
                <a:gdLst>
                  <a:gd name="connsiteX0" fmla="*/ 400831 w 686488"/>
                  <a:gd name="connsiteY0" fmla="*/ 5973 h 244710"/>
                  <a:gd name="connsiteX1" fmla="*/ 434720 w 686488"/>
                  <a:gd name="connsiteY1" fmla="*/ 6666 h 244710"/>
                  <a:gd name="connsiteX2" fmla="*/ 435989 w 686488"/>
                  <a:gd name="connsiteY2" fmla="*/ 21214 h 244710"/>
                  <a:gd name="connsiteX3" fmla="*/ 417919 w 686488"/>
                  <a:gd name="connsiteY3" fmla="*/ 76232 h 244710"/>
                  <a:gd name="connsiteX4" fmla="*/ 357359 w 686488"/>
                  <a:gd name="connsiteY4" fmla="*/ 107812 h 244710"/>
                  <a:gd name="connsiteX5" fmla="*/ 325837 w 686488"/>
                  <a:gd name="connsiteY5" fmla="*/ 161329 h 244710"/>
                  <a:gd name="connsiteX6" fmla="*/ 373870 w 686488"/>
                  <a:gd name="connsiteY6" fmla="*/ 185403 h 244710"/>
                  <a:gd name="connsiteX7" fmla="*/ 686488 w 686488"/>
                  <a:gd name="connsiteY7" fmla="*/ 224084 h 244710"/>
                  <a:gd name="connsiteX8" fmla="*/ 333631 w 686488"/>
                  <a:gd name="connsiteY8" fmla="*/ 234187 h 244710"/>
                  <a:gd name="connsiteX9" fmla="*/ 137343 w 686488"/>
                  <a:gd name="connsiteY9" fmla="*/ 174954 h 244710"/>
                  <a:gd name="connsiteX10" fmla="*/ 49475 w 686488"/>
                  <a:gd name="connsiteY10" fmla="*/ 132290 h 244710"/>
                  <a:gd name="connsiteX11" fmla="*/ 149524 w 686488"/>
                  <a:gd name="connsiteY11" fmla="*/ 53890 h 244710"/>
                  <a:gd name="connsiteX12" fmla="*/ 400831 w 686488"/>
                  <a:gd name="connsiteY12" fmla="*/ 5973 h 24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488" h="244710">
                    <a:moveTo>
                      <a:pt x="400831" y="5973"/>
                    </a:moveTo>
                    <a:cubicBezTo>
                      <a:pt x="412088" y="315"/>
                      <a:pt x="428657" y="-4303"/>
                      <a:pt x="434720" y="6666"/>
                    </a:cubicBezTo>
                    <a:cubicBezTo>
                      <a:pt x="437086" y="10995"/>
                      <a:pt x="436567" y="16307"/>
                      <a:pt x="435989" y="21214"/>
                    </a:cubicBezTo>
                    <a:cubicBezTo>
                      <a:pt x="433680" y="40670"/>
                      <a:pt x="430793" y="61453"/>
                      <a:pt x="417919" y="76232"/>
                    </a:cubicBezTo>
                    <a:cubicBezTo>
                      <a:pt x="402851" y="93552"/>
                      <a:pt x="378200" y="98113"/>
                      <a:pt x="357359" y="107812"/>
                    </a:cubicBezTo>
                    <a:cubicBezTo>
                      <a:pt x="336518" y="117511"/>
                      <a:pt x="316600" y="140315"/>
                      <a:pt x="325837" y="161329"/>
                    </a:cubicBezTo>
                    <a:cubicBezTo>
                      <a:pt x="333400" y="178533"/>
                      <a:pt x="355223" y="183152"/>
                      <a:pt x="373870" y="185403"/>
                    </a:cubicBezTo>
                    <a:cubicBezTo>
                      <a:pt x="478076" y="198278"/>
                      <a:pt x="582282" y="211209"/>
                      <a:pt x="686488" y="224084"/>
                    </a:cubicBezTo>
                    <a:cubicBezTo>
                      <a:pt x="569523" y="241114"/>
                      <a:pt x="449960" y="255143"/>
                      <a:pt x="333631" y="234187"/>
                    </a:cubicBezTo>
                    <a:cubicBezTo>
                      <a:pt x="266315" y="222063"/>
                      <a:pt x="201656" y="198451"/>
                      <a:pt x="137343" y="174954"/>
                    </a:cubicBezTo>
                    <a:cubicBezTo>
                      <a:pt x="106629" y="163696"/>
                      <a:pt x="75396" y="152207"/>
                      <a:pt x="49475" y="132290"/>
                    </a:cubicBezTo>
                    <a:cubicBezTo>
                      <a:pt x="-83366" y="30162"/>
                      <a:pt x="86423" y="48752"/>
                      <a:pt x="149524" y="53890"/>
                    </a:cubicBezTo>
                    <a:cubicBezTo>
                      <a:pt x="235487" y="61049"/>
                      <a:pt x="323701" y="44711"/>
                      <a:pt x="400831" y="5973"/>
                    </a:cubicBezTo>
                    <a:close/>
                  </a:path>
                </a:pathLst>
              </a:custGeom>
              <a:solidFill>
                <a:srgbClr val="E2E2E1"/>
              </a:solidFill>
              <a:ln w="5770" cap="flat">
                <a:noFill/>
                <a:prstDash val="solid"/>
                <a:miter/>
              </a:ln>
            </p:spPr>
            <p:txBody>
              <a:bodyPr rtlCol="0" anchor="ctr"/>
              <a:lstStyle/>
              <a:p>
                <a:endParaRPr lang="th-TH"/>
              </a:p>
            </p:txBody>
          </p:sp>
          <p:pic>
            <p:nvPicPr>
              <p:cNvPr id="178" name="Picture 177">
                <a:extLst>
                  <a:ext uri="{FF2B5EF4-FFF2-40B4-BE49-F238E27FC236}">
                    <a16:creationId xmlns:a16="http://schemas.microsoft.com/office/drawing/2014/main" id="{FDA7556E-6CCE-4D29-8675-70EC527F31B2}"/>
                  </a:ext>
                </a:extLst>
              </p:cNvPr>
              <p:cNvPicPr>
                <a:picLocks noChangeAspect="1"/>
              </p:cNvPicPr>
              <p:nvPr/>
            </p:nvPicPr>
            <p:blipFill>
              <a:blip r:embed="rId126"/>
              <a:stretch>
                <a:fillRect/>
              </a:stretch>
            </p:blipFill>
            <p:spPr>
              <a:xfrm>
                <a:off x="3669245" y="5480214"/>
                <a:ext cx="1068039" cy="975668"/>
              </a:xfrm>
              <a:custGeom>
                <a:avLst/>
                <a:gdLst>
                  <a:gd name="connsiteX0" fmla="*/ 829 w 1068039"/>
                  <a:gd name="connsiteY0" fmla="*/ 389 h 975668"/>
                  <a:gd name="connsiteX1" fmla="*/ 1068868 w 1068039"/>
                  <a:gd name="connsiteY1" fmla="*/ 389 h 975668"/>
                  <a:gd name="connsiteX2" fmla="*/ 1068868 w 1068039"/>
                  <a:gd name="connsiteY2" fmla="*/ 976057 h 975668"/>
                  <a:gd name="connsiteX3" fmla="*/ 829 w 1068039"/>
                  <a:gd name="connsiteY3" fmla="*/ 976057 h 975668"/>
                </a:gdLst>
                <a:ahLst/>
                <a:cxnLst>
                  <a:cxn ang="0">
                    <a:pos x="connsiteX0" y="connsiteY0"/>
                  </a:cxn>
                  <a:cxn ang="0">
                    <a:pos x="connsiteX1" y="connsiteY1"/>
                  </a:cxn>
                  <a:cxn ang="0">
                    <a:pos x="connsiteX2" y="connsiteY2"/>
                  </a:cxn>
                  <a:cxn ang="0">
                    <a:pos x="connsiteX3" y="connsiteY3"/>
                  </a:cxn>
                </a:cxnLst>
                <a:rect l="l" t="t" r="r" b="b"/>
                <a:pathLst>
                  <a:path w="1068039" h="975668">
                    <a:moveTo>
                      <a:pt x="829" y="389"/>
                    </a:moveTo>
                    <a:lnTo>
                      <a:pt x="1068868" y="389"/>
                    </a:lnTo>
                    <a:lnTo>
                      <a:pt x="1068868" y="976057"/>
                    </a:lnTo>
                    <a:lnTo>
                      <a:pt x="829" y="976057"/>
                    </a:lnTo>
                    <a:close/>
                  </a:path>
                </a:pathLst>
              </a:custGeom>
            </p:spPr>
          </p:pic>
          <p:pic>
            <p:nvPicPr>
              <p:cNvPr id="179" name="Picture 178">
                <a:extLst>
                  <a:ext uri="{FF2B5EF4-FFF2-40B4-BE49-F238E27FC236}">
                    <a16:creationId xmlns:a16="http://schemas.microsoft.com/office/drawing/2014/main" id="{B047B4D3-E371-4910-96A3-E199B7C444CA}"/>
                  </a:ext>
                </a:extLst>
              </p:cNvPr>
              <p:cNvPicPr>
                <a:picLocks noChangeAspect="1"/>
              </p:cNvPicPr>
              <p:nvPr/>
            </p:nvPicPr>
            <p:blipFill>
              <a:blip r:embed="rId127"/>
              <a:stretch>
                <a:fillRect/>
              </a:stretch>
            </p:blipFill>
            <p:spPr>
              <a:xfrm>
                <a:off x="4056049" y="5237740"/>
                <a:ext cx="877524" cy="750513"/>
              </a:xfrm>
              <a:custGeom>
                <a:avLst/>
                <a:gdLst>
                  <a:gd name="connsiteX0" fmla="*/ 896 w 877524"/>
                  <a:gd name="connsiteY0" fmla="*/ 347 h 750513"/>
                  <a:gd name="connsiteX1" fmla="*/ 878420 w 877524"/>
                  <a:gd name="connsiteY1" fmla="*/ 347 h 750513"/>
                  <a:gd name="connsiteX2" fmla="*/ 878420 w 877524"/>
                  <a:gd name="connsiteY2" fmla="*/ 750861 h 750513"/>
                  <a:gd name="connsiteX3" fmla="*/ 896 w 877524"/>
                  <a:gd name="connsiteY3" fmla="*/ 750861 h 750513"/>
                </a:gdLst>
                <a:ahLst/>
                <a:cxnLst>
                  <a:cxn ang="0">
                    <a:pos x="connsiteX0" y="connsiteY0"/>
                  </a:cxn>
                  <a:cxn ang="0">
                    <a:pos x="connsiteX1" y="connsiteY1"/>
                  </a:cxn>
                  <a:cxn ang="0">
                    <a:pos x="connsiteX2" y="connsiteY2"/>
                  </a:cxn>
                  <a:cxn ang="0">
                    <a:pos x="connsiteX3" y="connsiteY3"/>
                  </a:cxn>
                </a:cxnLst>
                <a:rect l="l" t="t" r="r" b="b"/>
                <a:pathLst>
                  <a:path w="877524" h="750513">
                    <a:moveTo>
                      <a:pt x="896" y="347"/>
                    </a:moveTo>
                    <a:lnTo>
                      <a:pt x="878420" y="347"/>
                    </a:lnTo>
                    <a:lnTo>
                      <a:pt x="878420" y="750861"/>
                    </a:lnTo>
                    <a:lnTo>
                      <a:pt x="896" y="750861"/>
                    </a:lnTo>
                    <a:close/>
                  </a:path>
                </a:pathLst>
              </a:custGeom>
            </p:spPr>
          </p:pic>
          <p:pic>
            <p:nvPicPr>
              <p:cNvPr id="180" name="Picture 179">
                <a:extLst>
                  <a:ext uri="{FF2B5EF4-FFF2-40B4-BE49-F238E27FC236}">
                    <a16:creationId xmlns:a16="http://schemas.microsoft.com/office/drawing/2014/main" id="{8EC95540-63EB-4325-9A02-7F517090F167}"/>
                  </a:ext>
                </a:extLst>
              </p:cNvPr>
              <p:cNvPicPr>
                <a:picLocks noChangeAspect="1"/>
              </p:cNvPicPr>
              <p:nvPr/>
            </p:nvPicPr>
            <p:blipFill>
              <a:blip r:embed="rId128"/>
              <a:stretch>
                <a:fillRect/>
              </a:stretch>
            </p:blipFill>
            <p:spPr>
              <a:xfrm>
                <a:off x="2653165" y="5341658"/>
                <a:ext cx="808245" cy="894843"/>
              </a:xfrm>
              <a:custGeom>
                <a:avLst/>
                <a:gdLst>
                  <a:gd name="connsiteX0" fmla="*/ 653 w 808245"/>
                  <a:gd name="connsiteY0" fmla="*/ 365 h 894843"/>
                  <a:gd name="connsiteX1" fmla="*/ 808899 w 808245"/>
                  <a:gd name="connsiteY1" fmla="*/ 365 h 894843"/>
                  <a:gd name="connsiteX2" fmla="*/ 808899 w 808245"/>
                  <a:gd name="connsiteY2" fmla="*/ 895208 h 894843"/>
                  <a:gd name="connsiteX3" fmla="*/ 653 w 808245"/>
                  <a:gd name="connsiteY3" fmla="*/ 895208 h 894843"/>
                </a:gdLst>
                <a:ahLst/>
                <a:cxnLst>
                  <a:cxn ang="0">
                    <a:pos x="connsiteX0" y="connsiteY0"/>
                  </a:cxn>
                  <a:cxn ang="0">
                    <a:pos x="connsiteX1" y="connsiteY1"/>
                  </a:cxn>
                  <a:cxn ang="0">
                    <a:pos x="connsiteX2" y="connsiteY2"/>
                  </a:cxn>
                  <a:cxn ang="0">
                    <a:pos x="connsiteX3" y="connsiteY3"/>
                  </a:cxn>
                </a:cxnLst>
                <a:rect l="l" t="t" r="r" b="b"/>
                <a:pathLst>
                  <a:path w="808245" h="894843">
                    <a:moveTo>
                      <a:pt x="653" y="365"/>
                    </a:moveTo>
                    <a:lnTo>
                      <a:pt x="808899" y="365"/>
                    </a:lnTo>
                    <a:lnTo>
                      <a:pt x="808899" y="895208"/>
                    </a:lnTo>
                    <a:lnTo>
                      <a:pt x="653" y="895208"/>
                    </a:lnTo>
                    <a:close/>
                  </a:path>
                </a:pathLst>
              </a:custGeom>
            </p:spPr>
          </p:pic>
          <p:pic>
            <p:nvPicPr>
              <p:cNvPr id="181" name="Picture 180">
                <a:extLst>
                  <a:ext uri="{FF2B5EF4-FFF2-40B4-BE49-F238E27FC236}">
                    <a16:creationId xmlns:a16="http://schemas.microsoft.com/office/drawing/2014/main" id="{89ACCA1A-A1C6-4807-8653-53B51D3F7D53}"/>
                  </a:ext>
                </a:extLst>
              </p:cNvPr>
              <p:cNvPicPr>
                <a:picLocks noChangeAspect="1"/>
              </p:cNvPicPr>
              <p:nvPr/>
            </p:nvPicPr>
            <p:blipFill>
              <a:blip r:embed="rId129"/>
              <a:stretch>
                <a:fillRect/>
              </a:stretch>
            </p:blipFill>
            <p:spPr>
              <a:xfrm>
                <a:off x="3120793" y="5249287"/>
                <a:ext cx="917936" cy="663916"/>
              </a:xfrm>
              <a:custGeom>
                <a:avLst/>
                <a:gdLst>
                  <a:gd name="connsiteX0" fmla="*/ 734 w 917936"/>
                  <a:gd name="connsiteY0" fmla="*/ 349 h 663916"/>
                  <a:gd name="connsiteX1" fmla="*/ 918671 w 917936"/>
                  <a:gd name="connsiteY1" fmla="*/ 349 h 663916"/>
                  <a:gd name="connsiteX2" fmla="*/ 918671 w 917936"/>
                  <a:gd name="connsiteY2" fmla="*/ 664265 h 663916"/>
                  <a:gd name="connsiteX3" fmla="*/ 734 w 917936"/>
                  <a:gd name="connsiteY3" fmla="*/ 664265 h 663916"/>
                </a:gdLst>
                <a:ahLst/>
                <a:cxnLst>
                  <a:cxn ang="0">
                    <a:pos x="connsiteX0" y="connsiteY0"/>
                  </a:cxn>
                  <a:cxn ang="0">
                    <a:pos x="connsiteX1" y="connsiteY1"/>
                  </a:cxn>
                  <a:cxn ang="0">
                    <a:pos x="connsiteX2" y="connsiteY2"/>
                  </a:cxn>
                  <a:cxn ang="0">
                    <a:pos x="connsiteX3" y="connsiteY3"/>
                  </a:cxn>
                </a:cxnLst>
                <a:rect l="l" t="t" r="r" b="b"/>
                <a:pathLst>
                  <a:path w="917936" h="663916">
                    <a:moveTo>
                      <a:pt x="734" y="349"/>
                    </a:moveTo>
                    <a:lnTo>
                      <a:pt x="918671" y="349"/>
                    </a:lnTo>
                    <a:lnTo>
                      <a:pt x="918671" y="664265"/>
                    </a:lnTo>
                    <a:lnTo>
                      <a:pt x="734" y="664265"/>
                    </a:lnTo>
                    <a:close/>
                  </a:path>
                </a:pathLst>
              </a:custGeom>
            </p:spPr>
          </p:pic>
          <p:pic>
            <p:nvPicPr>
              <p:cNvPr id="182" name="Picture 181">
                <a:extLst>
                  <a:ext uri="{FF2B5EF4-FFF2-40B4-BE49-F238E27FC236}">
                    <a16:creationId xmlns:a16="http://schemas.microsoft.com/office/drawing/2014/main" id="{1D602EDF-9711-4F89-8AF7-41E8FF7A1309}"/>
                  </a:ext>
                </a:extLst>
              </p:cNvPr>
              <p:cNvPicPr>
                <a:picLocks noChangeAspect="1"/>
              </p:cNvPicPr>
              <p:nvPr/>
            </p:nvPicPr>
            <p:blipFill>
              <a:blip r:embed="rId130"/>
              <a:stretch>
                <a:fillRect/>
              </a:stretch>
            </p:blipFill>
            <p:spPr>
              <a:xfrm>
                <a:off x="3594194" y="5266606"/>
                <a:ext cx="1039173" cy="508040"/>
              </a:xfrm>
              <a:custGeom>
                <a:avLst/>
                <a:gdLst>
                  <a:gd name="connsiteX0" fmla="*/ 816 w 1039173"/>
                  <a:gd name="connsiteY0" fmla="*/ 352 h 508040"/>
                  <a:gd name="connsiteX1" fmla="*/ 1039989 w 1039173"/>
                  <a:gd name="connsiteY1" fmla="*/ 352 h 508040"/>
                  <a:gd name="connsiteX2" fmla="*/ 1039989 w 1039173"/>
                  <a:gd name="connsiteY2" fmla="*/ 508392 h 508040"/>
                  <a:gd name="connsiteX3" fmla="*/ 816 w 1039173"/>
                  <a:gd name="connsiteY3" fmla="*/ 508392 h 508040"/>
                </a:gdLst>
                <a:ahLst/>
                <a:cxnLst>
                  <a:cxn ang="0">
                    <a:pos x="connsiteX0" y="connsiteY0"/>
                  </a:cxn>
                  <a:cxn ang="0">
                    <a:pos x="connsiteX1" y="connsiteY1"/>
                  </a:cxn>
                  <a:cxn ang="0">
                    <a:pos x="connsiteX2" y="connsiteY2"/>
                  </a:cxn>
                  <a:cxn ang="0">
                    <a:pos x="connsiteX3" y="connsiteY3"/>
                  </a:cxn>
                </a:cxnLst>
                <a:rect l="l" t="t" r="r" b="b"/>
                <a:pathLst>
                  <a:path w="1039173" h="508040">
                    <a:moveTo>
                      <a:pt x="816" y="352"/>
                    </a:moveTo>
                    <a:lnTo>
                      <a:pt x="1039989" y="352"/>
                    </a:lnTo>
                    <a:lnTo>
                      <a:pt x="1039989" y="508392"/>
                    </a:lnTo>
                    <a:lnTo>
                      <a:pt x="816" y="508392"/>
                    </a:lnTo>
                    <a:close/>
                  </a:path>
                </a:pathLst>
              </a:custGeom>
            </p:spPr>
          </p:pic>
          <p:pic>
            <p:nvPicPr>
              <p:cNvPr id="183" name="Picture 182">
                <a:extLst>
                  <a:ext uri="{FF2B5EF4-FFF2-40B4-BE49-F238E27FC236}">
                    <a16:creationId xmlns:a16="http://schemas.microsoft.com/office/drawing/2014/main" id="{4CAD3AE8-26A4-411B-9A92-478DC1B7AEB5}"/>
                  </a:ext>
                </a:extLst>
              </p:cNvPr>
              <p:cNvPicPr>
                <a:picLocks noChangeAspect="1"/>
              </p:cNvPicPr>
              <p:nvPr/>
            </p:nvPicPr>
            <p:blipFill>
              <a:blip r:embed="rId131"/>
              <a:stretch>
                <a:fillRect/>
              </a:stretch>
            </p:blipFill>
            <p:spPr>
              <a:xfrm>
                <a:off x="2560794" y="5070318"/>
                <a:ext cx="715874" cy="531132"/>
              </a:xfrm>
              <a:custGeom>
                <a:avLst/>
                <a:gdLst>
                  <a:gd name="connsiteX0" fmla="*/ 637 w 715874"/>
                  <a:gd name="connsiteY0" fmla="*/ 318 h 531132"/>
                  <a:gd name="connsiteX1" fmla="*/ 716512 w 715874"/>
                  <a:gd name="connsiteY1" fmla="*/ 318 h 531132"/>
                  <a:gd name="connsiteX2" fmla="*/ 716512 w 715874"/>
                  <a:gd name="connsiteY2" fmla="*/ 531451 h 531132"/>
                  <a:gd name="connsiteX3" fmla="*/ 637 w 715874"/>
                  <a:gd name="connsiteY3" fmla="*/ 531451 h 531132"/>
                </a:gdLst>
                <a:ahLst/>
                <a:cxnLst>
                  <a:cxn ang="0">
                    <a:pos x="connsiteX0" y="connsiteY0"/>
                  </a:cxn>
                  <a:cxn ang="0">
                    <a:pos x="connsiteX1" y="connsiteY1"/>
                  </a:cxn>
                  <a:cxn ang="0">
                    <a:pos x="connsiteX2" y="connsiteY2"/>
                  </a:cxn>
                  <a:cxn ang="0">
                    <a:pos x="connsiteX3" y="connsiteY3"/>
                  </a:cxn>
                </a:cxnLst>
                <a:rect l="l" t="t" r="r" b="b"/>
                <a:pathLst>
                  <a:path w="715874" h="531132">
                    <a:moveTo>
                      <a:pt x="637" y="318"/>
                    </a:moveTo>
                    <a:lnTo>
                      <a:pt x="716512" y="318"/>
                    </a:lnTo>
                    <a:lnTo>
                      <a:pt x="716512" y="531451"/>
                    </a:lnTo>
                    <a:lnTo>
                      <a:pt x="637" y="531451"/>
                    </a:lnTo>
                    <a:close/>
                  </a:path>
                </a:pathLst>
              </a:custGeom>
            </p:spPr>
          </p:pic>
          <p:pic>
            <p:nvPicPr>
              <p:cNvPr id="184" name="Picture 183">
                <a:extLst>
                  <a:ext uri="{FF2B5EF4-FFF2-40B4-BE49-F238E27FC236}">
                    <a16:creationId xmlns:a16="http://schemas.microsoft.com/office/drawing/2014/main" id="{2E7641B3-1C03-497C-B5EB-2A8CDC94ADD4}"/>
                  </a:ext>
                </a:extLst>
              </p:cNvPr>
              <p:cNvPicPr>
                <a:picLocks noChangeAspect="1"/>
              </p:cNvPicPr>
              <p:nvPr/>
            </p:nvPicPr>
            <p:blipFill>
              <a:blip r:embed="rId132"/>
              <a:stretch>
                <a:fillRect/>
              </a:stretch>
            </p:blipFill>
            <p:spPr>
              <a:xfrm>
                <a:off x="2283681" y="4383309"/>
                <a:ext cx="912163" cy="687008"/>
              </a:xfrm>
              <a:custGeom>
                <a:avLst/>
                <a:gdLst>
                  <a:gd name="connsiteX0" fmla="*/ 589 w 912163"/>
                  <a:gd name="connsiteY0" fmla="*/ 199 h 687008"/>
                  <a:gd name="connsiteX1" fmla="*/ 912752 w 912163"/>
                  <a:gd name="connsiteY1" fmla="*/ 199 h 687008"/>
                  <a:gd name="connsiteX2" fmla="*/ 912752 w 912163"/>
                  <a:gd name="connsiteY2" fmla="*/ 687208 h 687008"/>
                  <a:gd name="connsiteX3" fmla="*/ 589 w 912163"/>
                  <a:gd name="connsiteY3" fmla="*/ 687208 h 687008"/>
                </a:gdLst>
                <a:ahLst/>
                <a:cxnLst>
                  <a:cxn ang="0">
                    <a:pos x="connsiteX0" y="connsiteY0"/>
                  </a:cxn>
                  <a:cxn ang="0">
                    <a:pos x="connsiteX1" y="connsiteY1"/>
                  </a:cxn>
                  <a:cxn ang="0">
                    <a:pos x="connsiteX2" y="connsiteY2"/>
                  </a:cxn>
                  <a:cxn ang="0">
                    <a:pos x="connsiteX3" y="connsiteY3"/>
                  </a:cxn>
                </a:cxnLst>
                <a:rect l="l" t="t" r="r" b="b"/>
                <a:pathLst>
                  <a:path w="912163" h="687008">
                    <a:moveTo>
                      <a:pt x="589" y="199"/>
                    </a:moveTo>
                    <a:lnTo>
                      <a:pt x="912752" y="199"/>
                    </a:lnTo>
                    <a:lnTo>
                      <a:pt x="912752" y="687208"/>
                    </a:lnTo>
                    <a:lnTo>
                      <a:pt x="589" y="687208"/>
                    </a:lnTo>
                    <a:close/>
                  </a:path>
                </a:pathLst>
              </a:custGeom>
            </p:spPr>
          </p:pic>
          <p:pic>
            <p:nvPicPr>
              <p:cNvPr id="185" name="Picture 184">
                <a:extLst>
                  <a:ext uri="{FF2B5EF4-FFF2-40B4-BE49-F238E27FC236}">
                    <a16:creationId xmlns:a16="http://schemas.microsoft.com/office/drawing/2014/main" id="{3C3664A8-0092-4DB7-A904-B937423A693B}"/>
                  </a:ext>
                </a:extLst>
              </p:cNvPr>
              <p:cNvPicPr>
                <a:picLocks noChangeAspect="1"/>
              </p:cNvPicPr>
              <p:nvPr/>
            </p:nvPicPr>
            <p:blipFill>
              <a:blip r:embed="rId133"/>
              <a:stretch>
                <a:fillRect/>
              </a:stretch>
            </p:blipFill>
            <p:spPr>
              <a:xfrm>
                <a:off x="2555021" y="4423721"/>
                <a:ext cx="675462" cy="698555"/>
              </a:xfrm>
              <a:custGeom>
                <a:avLst/>
                <a:gdLst>
                  <a:gd name="connsiteX0" fmla="*/ 636 w 675462"/>
                  <a:gd name="connsiteY0" fmla="*/ 206 h 698555"/>
                  <a:gd name="connsiteX1" fmla="*/ 676099 w 675462"/>
                  <a:gd name="connsiteY1" fmla="*/ 206 h 698555"/>
                  <a:gd name="connsiteX2" fmla="*/ 676099 w 675462"/>
                  <a:gd name="connsiteY2" fmla="*/ 698761 h 698555"/>
                  <a:gd name="connsiteX3" fmla="*/ 636 w 675462"/>
                  <a:gd name="connsiteY3" fmla="*/ 698761 h 698555"/>
                </a:gdLst>
                <a:ahLst/>
                <a:cxnLst>
                  <a:cxn ang="0">
                    <a:pos x="connsiteX0" y="connsiteY0"/>
                  </a:cxn>
                  <a:cxn ang="0">
                    <a:pos x="connsiteX1" y="connsiteY1"/>
                  </a:cxn>
                  <a:cxn ang="0">
                    <a:pos x="connsiteX2" y="connsiteY2"/>
                  </a:cxn>
                  <a:cxn ang="0">
                    <a:pos x="connsiteX3" y="connsiteY3"/>
                  </a:cxn>
                </a:cxnLst>
                <a:rect l="l" t="t" r="r" b="b"/>
                <a:pathLst>
                  <a:path w="675462" h="698555">
                    <a:moveTo>
                      <a:pt x="636" y="206"/>
                    </a:moveTo>
                    <a:lnTo>
                      <a:pt x="676099" y="206"/>
                    </a:lnTo>
                    <a:lnTo>
                      <a:pt x="676099" y="698761"/>
                    </a:lnTo>
                    <a:lnTo>
                      <a:pt x="636" y="698761"/>
                    </a:lnTo>
                    <a:close/>
                  </a:path>
                </a:pathLst>
              </a:custGeom>
            </p:spPr>
          </p:pic>
          <p:pic>
            <p:nvPicPr>
              <p:cNvPr id="186" name="Picture 185">
                <a:extLst>
                  <a:ext uri="{FF2B5EF4-FFF2-40B4-BE49-F238E27FC236}">
                    <a16:creationId xmlns:a16="http://schemas.microsoft.com/office/drawing/2014/main" id="{A93AC5B2-AD00-442C-8C86-97B21781BBDC}"/>
                  </a:ext>
                </a:extLst>
              </p:cNvPr>
              <p:cNvPicPr>
                <a:picLocks noChangeAspect="1"/>
              </p:cNvPicPr>
              <p:nvPr/>
            </p:nvPicPr>
            <p:blipFill>
              <a:blip r:embed="rId134"/>
              <a:stretch>
                <a:fillRect/>
              </a:stretch>
            </p:blipFill>
            <p:spPr>
              <a:xfrm>
                <a:off x="2895639" y="4163928"/>
                <a:ext cx="392576" cy="646596"/>
              </a:xfrm>
              <a:custGeom>
                <a:avLst/>
                <a:gdLst>
                  <a:gd name="connsiteX0" fmla="*/ 695 w 392576"/>
                  <a:gd name="connsiteY0" fmla="*/ 161 h 646596"/>
                  <a:gd name="connsiteX1" fmla="*/ 393272 w 392576"/>
                  <a:gd name="connsiteY1" fmla="*/ 161 h 646596"/>
                  <a:gd name="connsiteX2" fmla="*/ 393272 w 392576"/>
                  <a:gd name="connsiteY2" fmla="*/ 646757 h 646596"/>
                  <a:gd name="connsiteX3" fmla="*/ 695 w 392576"/>
                  <a:gd name="connsiteY3" fmla="*/ 646757 h 646596"/>
                </a:gdLst>
                <a:ahLst/>
                <a:cxnLst>
                  <a:cxn ang="0">
                    <a:pos x="connsiteX0" y="connsiteY0"/>
                  </a:cxn>
                  <a:cxn ang="0">
                    <a:pos x="connsiteX1" y="connsiteY1"/>
                  </a:cxn>
                  <a:cxn ang="0">
                    <a:pos x="connsiteX2" y="connsiteY2"/>
                  </a:cxn>
                  <a:cxn ang="0">
                    <a:pos x="connsiteX3" y="connsiteY3"/>
                  </a:cxn>
                </a:cxnLst>
                <a:rect l="l" t="t" r="r" b="b"/>
                <a:pathLst>
                  <a:path w="392576" h="646596">
                    <a:moveTo>
                      <a:pt x="695" y="161"/>
                    </a:moveTo>
                    <a:lnTo>
                      <a:pt x="393272" y="161"/>
                    </a:lnTo>
                    <a:lnTo>
                      <a:pt x="393272" y="646757"/>
                    </a:lnTo>
                    <a:lnTo>
                      <a:pt x="695" y="646757"/>
                    </a:lnTo>
                    <a:close/>
                  </a:path>
                </a:pathLst>
              </a:custGeom>
            </p:spPr>
          </p:pic>
          <p:pic>
            <p:nvPicPr>
              <p:cNvPr id="187" name="Picture 186">
                <a:extLst>
                  <a:ext uri="{FF2B5EF4-FFF2-40B4-BE49-F238E27FC236}">
                    <a16:creationId xmlns:a16="http://schemas.microsoft.com/office/drawing/2014/main" id="{793BFF82-40AA-473A-B5C7-63475957C42D}"/>
                  </a:ext>
                </a:extLst>
              </p:cNvPr>
              <p:cNvPicPr>
                <a:picLocks noChangeAspect="1"/>
              </p:cNvPicPr>
              <p:nvPr/>
            </p:nvPicPr>
            <p:blipFill>
              <a:blip r:embed="rId135"/>
              <a:stretch>
                <a:fillRect/>
              </a:stretch>
            </p:blipFill>
            <p:spPr>
              <a:xfrm>
                <a:off x="3166978" y="4175475"/>
                <a:ext cx="727421" cy="825565"/>
              </a:xfrm>
              <a:custGeom>
                <a:avLst/>
                <a:gdLst>
                  <a:gd name="connsiteX0" fmla="*/ 742 w 727421"/>
                  <a:gd name="connsiteY0" fmla="*/ 163 h 825565"/>
                  <a:gd name="connsiteX1" fmla="*/ 728164 w 727421"/>
                  <a:gd name="connsiteY1" fmla="*/ 163 h 825565"/>
                  <a:gd name="connsiteX2" fmla="*/ 728164 w 727421"/>
                  <a:gd name="connsiteY2" fmla="*/ 825728 h 825565"/>
                  <a:gd name="connsiteX3" fmla="*/ 742 w 727421"/>
                  <a:gd name="connsiteY3" fmla="*/ 825728 h 825565"/>
                </a:gdLst>
                <a:ahLst/>
                <a:cxnLst>
                  <a:cxn ang="0">
                    <a:pos x="connsiteX0" y="connsiteY0"/>
                  </a:cxn>
                  <a:cxn ang="0">
                    <a:pos x="connsiteX1" y="connsiteY1"/>
                  </a:cxn>
                  <a:cxn ang="0">
                    <a:pos x="connsiteX2" y="connsiteY2"/>
                  </a:cxn>
                  <a:cxn ang="0">
                    <a:pos x="connsiteX3" y="connsiteY3"/>
                  </a:cxn>
                </a:cxnLst>
                <a:rect l="l" t="t" r="r" b="b"/>
                <a:pathLst>
                  <a:path w="727421" h="825565">
                    <a:moveTo>
                      <a:pt x="742" y="163"/>
                    </a:moveTo>
                    <a:lnTo>
                      <a:pt x="728164" y="163"/>
                    </a:lnTo>
                    <a:lnTo>
                      <a:pt x="728164" y="825728"/>
                    </a:lnTo>
                    <a:lnTo>
                      <a:pt x="742" y="825728"/>
                    </a:lnTo>
                    <a:close/>
                  </a:path>
                </a:pathLst>
              </a:custGeom>
            </p:spPr>
          </p:pic>
          <p:grpSp>
            <p:nvGrpSpPr>
              <p:cNvPr id="188" name="Graphic 3">
                <a:extLst>
                  <a:ext uri="{FF2B5EF4-FFF2-40B4-BE49-F238E27FC236}">
                    <a16:creationId xmlns:a16="http://schemas.microsoft.com/office/drawing/2014/main" id="{69EEE684-4835-4378-9328-9326C89635F7}"/>
                  </a:ext>
                </a:extLst>
              </p:cNvPr>
              <p:cNvGrpSpPr/>
              <p:nvPr/>
            </p:nvGrpSpPr>
            <p:grpSpPr>
              <a:xfrm>
                <a:off x="3974671" y="4407714"/>
                <a:ext cx="375810" cy="939716"/>
                <a:chOff x="3974671" y="4407714"/>
                <a:chExt cx="375810" cy="939716"/>
              </a:xfrm>
              <a:solidFill>
                <a:srgbClr val="EEEEEE"/>
              </a:solidFill>
            </p:grpSpPr>
            <p:pic>
              <p:nvPicPr>
                <p:cNvPr id="227" name="Picture 226">
                  <a:extLst>
                    <a:ext uri="{FF2B5EF4-FFF2-40B4-BE49-F238E27FC236}">
                      <a16:creationId xmlns:a16="http://schemas.microsoft.com/office/drawing/2014/main" id="{BB60F29D-60BA-4920-AFAE-CA47FC2F3484}"/>
                    </a:ext>
                  </a:extLst>
                </p:cNvPr>
                <p:cNvPicPr>
                  <a:picLocks noChangeAspect="1"/>
                </p:cNvPicPr>
                <p:nvPr/>
              </p:nvPicPr>
              <p:blipFill>
                <a:blip r:embed="rId136"/>
                <a:stretch>
                  <a:fillRect/>
                </a:stretch>
              </p:blipFill>
              <p:spPr>
                <a:xfrm>
                  <a:off x="4021410" y="4441041"/>
                  <a:ext cx="329071" cy="906389"/>
                </a:xfrm>
                <a:custGeom>
                  <a:avLst/>
                  <a:gdLst>
                    <a:gd name="connsiteX0" fmla="*/ 890 w 329071"/>
                    <a:gd name="connsiteY0" fmla="*/ 209 h 906389"/>
                    <a:gd name="connsiteX1" fmla="*/ 329962 w 329071"/>
                    <a:gd name="connsiteY1" fmla="*/ 209 h 906389"/>
                    <a:gd name="connsiteX2" fmla="*/ 329962 w 329071"/>
                    <a:gd name="connsiteY2" fmla="*/ 906599 h 906389"/>
                    <a:gd name="connsiteX3" fmla="*/ 890 w 329071"/>
                    <a:gd name="connsiteY3" fmla="*/ 906599 h 906389"/>
                  </a:gdLst>
                  <a:ahLst/>
                  <a:cxnLst>
                    <a:cxn ang="0">
                      <a:pos x="connsiteX0" y="connsiteY0"/>
                    </a:cxn>
                    <a:cxn ang="0">
                      <a:pos x="connsiteX1" y="connsiteY1"/>
                    </a:cxn>
                    <a:cxn ang="0">
                      <a:pos x="connsiteX2" y="connsiteY2"/>
                    </a:cxn>
                    <a:cxn ang="0">
                      <a:pos x="connsiteX3" y="connsiteY3"/>
                    </a:cxn>
                  </a:cxnLst>
                  <a:rect l="l" t="t" r="r" b="b"/>
                  <a:pathLst>
                    <a:path w="329071" h="906389">
                      <a:moveTo>
                        <a:pt x="890" y="209"/>
                      </a:moveTo>
                      <a:lnTo>
                        <a:pt x="329962" y="209"/>
                      </a:lnTo>
                      <a:lnTo>
                        <a:pt x="329962" y="906599"/>
                      </a:lnTo>
                      <a:lnTo>
                        <a:pt x="890" y="906599"/>
                      </a:lnTo>
                      <a:close/>
                    </a:path>
                  </a:pathLst>
                </a:custGeom>
              </p:spPr>
            </p:pic>
            <p:sp>
              <p:nvSpPr>
                <p:cNvPr id="228" name="Freeform: Shape 227">
                  <a:extLst>
                    <a:ext uri="{FF2B5EF4-FFF2-40B4-BE49-F238E27FC236}">
                      <a16:creationId xmlns:a16="http://schemas.microsoft.com/office/drawing/2014/main" id="{3E27DF3A-016E-4C09-B103-DD5915738123}"/>
                    </a:ext>
                  </a:extLst>
                </p:cNvPr>
                <p:cNvSpPr/>
                <p:nvPr/>
              </p:nvSpPr>
              <p:spPr>
                <a:xfrm>
                  <a:off x="3974671" y="4407714"/>
                  <a:ext cx="298550" cy="118732"/>
                </a:xfrm>
                <a:custGeom>
                  <a:avLst/>
                  <a:gdLst>
                    <a:gd name="connsiteX0" fmla="*/ 41224 w 298550"/>
                    <a:gd name="connsiteY0" fmla="*/ 118733 h 118732"/>
                    <a:gd name="connsiteX1" fmla="*/ 294378 w 298550"/>
                    <a:gd name="connsiteY1" fmla="*/ 83516 h 118732"/>
                    <a:gd name="connsiteX2" fmla="*/ 288548 w 298550"/>
                    <a:gd name="connsiteY2" fmla="*/ 59327 h 118732"/>
                    <a:gd name="connsiteX3" fmla="*/ 48383 w 298550"/>
                    <a:gd name="connsiteY3" fmla="*/ 8465 h 118732"/>
                    <a:gd name="connsiteX4" fmla="*/ 11031 w 298550"/>
                    <a:gd name="connsiteY4" fmla="*/ 26766 h 118732"/>
                    <a:gd name="connsiteX5" fmla="*/ 43130 w 298550"/>
                    <a:gd name="connsiteY5" fmla="*/ 105166 h 11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550" h="118732">
                      <a:moveTo>
                        <a:pt x="41224" y="118733"/>
                      </a:moveTo>
                      <a:cubicBezTo>
                        <a:pt x="94742" y="38832"/>
                        <a:pt x="221117" y="21281"/>
                        <a:pt x="294378" y="83516"/>
                      </a:cubicBezTo>
                      <a:cubicBezTo>
                        <a:pt x="303269" y="79071"/>
                        <a:pt x="296341" y="65504"/>
                        <a:pt x="288548" y="59327"/>
                      </a:cubicBezTo>
                      <a:cubicBezTo>
                        <a:pt x="222098" y="6617"/>
                        <a:pt x="130478" y="-12780"/>
                        <a:pt x="48383" y="8465"/>
                      </a:cubicBezTo>
                      <a:cubicBezTo>
                        <a:pt x="34816" y="11987"/>
                        <a:pt x="20960" y="16836"/>
                        <a:pt x="11031" y="26766"/>
                      </a:cubicBezTo>
                      <a:cubicBezTo>
                        <a:pt x="-14314" y="52226"/>
                        <a:pt x="7220" y="104819"/>
                        <a:pt x="43130" y="105166"/>
                      </a:cubicBezTo>
                    </a:path>
                  </a:pathLst>
                </a:custGeom>
                <a:solidFill>
                  <a:srgbClr val="EEEEEE"/>
                </a:solidFill>
                <a:ln w="5770" cap="flat">
                  <a:noFill/>
                  <a:prstDash val="solid"/>
                  <a:miter/>
                </a:ln>
              </p:spPr>
              <p:txBody>
                <a:bodyPr rtlCol="0" anchor="ctr"/>
                <a:lstStyle/>
                <a:p>
                  <a:endParaRPr lang="th-TH"/>
                </a:p>
              </p:txBody>
            </p:sp>
          </p:grpSp>
          <p:pic>
            <p:nvPicPr>
              <p:cNvPr id="189" name="Picture 188">
                <a:extLst>
                  <a:ext uri="{FF2B5EF4-FFF2-40B4-BE49-F238E27FC236}">
                    <a16:creationId xmlns:a16="http://schemas.microsoft.com/office/drawing/2014/main" id="{E5A107C1-9A4B-4D09-B586-192716E3166E}"/>
                  </a:ext>
                </a:extLst>
              </p:cNvPr>
              <p:cNvPicPr>
                <a:picLocks noChangeAspect="1"/>
              </p:cNvPicPr>
              <p:nvPr/>
            </p:nvPicPr>
            <p:blipFill>
              <a:blip r:embed="rId137"/>
              <a:stretch>
                <a:fillRect/>
              </a:stretch>
            </p:blipFill>
            <p:spPr>
              <a:xfrm>
                <a:off x="3686565" y="4279392"/>
                <a:ext cx="444535" cy="831338"/>
              </a:xfrm>
              <a:custGeom>
                <a:avLst/>
                <a:gdLst>
                  <a:gd name="connsiteX0" fmla="*/ 832 w 444535"/>
                  <a:gd name="connsiteY0" fmla="*/ 181 h 831338"/>
                  <a:gd name="connsiteX1" fmla="*/ 445367 w 444535"/>
                  <a:gd name="connsiteY1" fmla="*/ 181 h 831338"/>
                  <a:gd name="connsiteX2" fmla="*/ 445367 w 444535"/>
                  <a:gd name="connsiteY2" fmla="*/ 831519 h 831338"/>
                  <a:gd name="connsiteX3" fmla="*/ 832 w 444535"/>
                  <a:gd name="connsiteY3" fmla="*/ 831519 h 831338"/>
                </a:gdLst>
                <a:ahLst/>
                <a:cxnLst>
                  <a:cxn ang="0">
                    <a:pos x="connsiteX0" y="connsiteY0"/>
                  </a:cxn>
                  <a:cxn ang="0">
                    <a:pos x="connsiteX1" y="connsiteY1"/>
                  </a:cxn>
                  <a:cxn ang="0">
                    <a:pos x="connsiteX2" y="connsiteY2"/>
                  </a:cxn>
                  <a:cxn ang="0">
                    <a:pos x="connsiteX3" y="connsiteY3"/>
                  </a:cxn>
                </a:cxnLst>
                <a:rect l="l" t="t" r="r" b="b"/>
                <a:pathLst>
                  <a:path w="444535" h="831338">
                    <a:moveTo>
                      <a:pt x="832" y="181"/>
                    </a:moveTo>
                    <a:lnTo>
                      <a:pt x="445367" y="181"/>
                    </a:lnTo>
                    <a:lnTo>
                      <a:pt x="445367" y="831519"/>
                    </a:lnTo>
                    <a:lnTo>
                      <a:pt x="832" y="831519"/>
                    </a:lnTo>
                    <a:close/>
                  </a:path>
                </a:pathLst>
              </a:custGeom>
            </p:spPr>
          </p:pic>
          <p:pic>
            <p:nvPicPr>
              <p:cNvPr id="190" name="Picture 189">
                <a:extLst>
                  <a:ext uri="{FF2B5EF4-FFF2-40B4-BE49-F238E27FC236}">
                    <a16:creationId xmlns:a16="http://schemas.microsoft.com/office/drawing/2014/main" id="{F2CD08E2-0452-4B2F-97A0-67D8E7918525}"/>
                  </a:ext>
                </a:extLst>
              </p:cNvPr>
              <p:cNvPicPr>
                <a:picLocks noChangeAspect="1"/>
              </p:cNvPicPr>
              <p:nvPr/>
            </p:nvPicPr>
            <p:blipFill>
              <a:blip r:embed="rId138"/>
              <a:stretch>
                <a:fillRect/>
              </a:stretch>
            </p:blipFill>
            <p:spPr>
              <a:xfrm>
                <a:off x="3830895" y="4954854"/>
                <a:ext cx="727421" cy="565772"/>
              </a:xfrm>
              <a:custGeom>
                <a:avLst/>
                <a:gdLst>
                  <a:gd name="connsiteX0" fmla="*/ 857 w 727421"/>
                  <a:gd name="connsiteY0" fmla="*/ 298 h 565772"/>
                  <a:gd name="connsiteX1" fmla="*/ 728279 w 727421"/>
                  <a:gd name="connsiteY1" fmla="*/ 298 h 565772"/>
                  <a:gd name="connsiteX2" fmla="*/ 728279 w 727421"/>
                  <a:gd name="connsiteY2" fmla="*/ 566070 h 565772"/>
                  <a:gd name="connsiteX3" fmla="*/ 857 w 727421"/>
                  <a:gd name="connsiteY3" fmla="*/ 566070 h 565772"/>
                </a:gdLst>
                <a:ahLst/>
                <a:cxnLst>
                  <a:cxn ang="0">
                    <a:pos x="connsiteX0" y="connsiteY0"/>
                  </a:cxn>
                  <a:cxn ang="0">
                    <a:pos x="connsiteX1" y="connsiteY1"/>
                  </a:cxn>
                  <a:cxn ang="0">
                    <a:pos x="connsiteX2" y="connsiteY2"/>
                  </a:cxn>
                  <a:cxn ang="0">
                    <a:pos x="connsiteX3" y="connsiteY3"/>
                  </a:cxn>
                </a:cxnLst>
                <a:rect l="l" t="t" r="r" b="b"/>
                <a:pathLst>
                  <a:path w="727421" h="565772">
                    <a:moveTo>
                      <a:pt x="857" y="298"/>
                    </a:moveTo>
                    <a:lnTo>
                      <a:pt x="728279" y="298"/>
                    </a:lnTo>
                    <a:lnTo>
                      <a:pt x="728279" y="566070"/>
                    </a:lnTo>
                    <a:lnTo>
                      <a:pt x="857" y="566070"/>
                    </a:lnTo>
                    <a:close/>
                  </a:path>
                </a:pathLst>
              </a:custGeom>
            </p:spPr>
          </p:pic>
          <p:pic>
            <p:nvPicPr>
              <p:cNvPr id="191" name="Picture 190">
                <a:extLst>
                  <a:ext uri="{FF2B5EF4-FFF2-40B4-BE49-F238E27FC236}">
                    <a16:creationId xmlns:a16="http://schemas.microsoft.com/office/drawing/2014/main" id="{C56A24FE-E7DC-41C3-89E0-CAA06C4E72B5}"/>
                  </a:ext>
                </a:extLst>
              </p:cNvPr>
              <p:cNvPicPr>
                <a:picLocks noChangeAspect="1"/>
              </p:cNvPicPr>
              <p:nvPr/>
            </p:nvPicPr>
            <p:blipFill>
              <a:blip r:embed="rId139"/>
              <a:stretch>
                <a:fillRect/>
              </a:stretch>
            </p:blipFill>
            <p:spPr>
              <a:xfrm>
                <a:off x="3830895" y="5220421"/>
                <a:ext cx="508040" cy="282886"/>
              </a:xfrm>
              <a:custGeom>
                <a:avLst/>
                <a:gdLst>
                  <a:gd name="connsiteX0" fmla="*/ 857 w 508040"/>
                  <a:gd name="connsiteY0" fmla="*/ 344 h 282886"/>
                  <a:gd name="connsiteX1" fmla="*/ 508898 w 508040"/>
                  <a:gd name="connsiteY1" fmla="*/ 344 h 282886"/>
                  <a:gd name="connsiteX2" fmla="*/ 508898 w 508040"/>
                  <a:gd name="connsiteY2" fmla="*/ 283230 h 282886"/>
                  <a:gd name="connsiteX3" fmla="*/ 857 w 508040"/>
                  <a:gd name="connsiteY3" fmla="*/ 283230 h 282886"/>
                </a:gdLst>
                <a:ahLst/>
                <a:cxnLst>
                  <a:cxn ang="0">
                    <a:pos x="connsiteX0" y="connsiteY0"/>
                  </a:cxn>
                  <a:cxn ang="0">
                    <a:pos x="connsiteX1" y="connsiteY1"/>
                  </a:cxn>
                  <a:cxn ang="0">
                    <a:pos x="connsiteX2" y="connsiteY2"/>
                  </a:cxn>
                  <a:cxn ang="0">
                    <a:pos x="connsiteX3" y="connsiteY3"/>
                  </a:cxn>
                </a:cxnLst>
                <a:rect l="l" t="t" r="r" b="b"/>
                <a:pathLst>
                  <a:path w="508040" h="282886">
                    <a:moveTo>
                      <a:pt x="857" y="344"/>
                    </a:moveTo>
                    <a:lnTo>
                      <a:pt x="508898" y="344"/>
                    </a:lnTo>
                    <a:lnTo>
                      <a:pt x="508898" y="283230"/>
                    </a:lnTo>
                    <a:lnTo>
                      <a:pt x="857" y="283230"/>
                    </a:lnTo>
                    <a:close/>
                  </a:path>
                </a:pathLst>
              </a:custGeom>
            </p:spPr>
          </p:pic>
          <p:pic>
            <p:nvPicPr>
              <p:cNvPr id="192" name="Picture 191">
                <a:extLst>
                  <a:ext uri="{FF2B5EF4-FFF2-40B4-BE49-F238E27FC236}">
                    <a16:creationId xmlns:a16="http://schemas.microsoft.com/office/drawing/2014/main" id="{9E7208DC-5894-46A7-8625-4AD21AAE2A7E}"/>
                  </a:ext>
                </a:extLst>
              </p:cNvPr>
              <p:cNvPicPr>
                <a:picLocks noChangeAspect="1"/>
              </p:cNvPicPr>
              <p:nvPr/>
            </p:nvPicPr>
            <p:blipFill>
              <a:blip r:embed="rId140"/>
              <a:stretch>
                <a:fillRect/>
              </a:stretch>
            </p:blipFill>
            <p:spPr>
              <a:xfrm>
                <a:off x="2826360" y="4666195"/>
                <a:ext cx="594637" cy="646596"/>
              </a:xfrm>
              <a:custGeom>
                <a:avLst/>
                <a:gdLst>
                  <a:gd name="connsiteX0" fmla="*/ 683 w 594637"/>
                  <a:gd name="connsiteY0" fmla="*/ 248 h 646596"/>
                  <a:gd name="connsiteX1" fmla="*/ 595321 w 594637"/>
                  <a:gd name="connsiteY1" fmla="*/ 248 h 646596"/>
                  <a:gd name="connsiteX2" fmla="*/ 595321 w 594637"/>
                  <a:gd name="connsiteY2" fmla="*/ 646844 h 646596"/>
                  <a:gd name="connsiteX3" fmla="*/ 683 w 594637"/>
                  <a:gd name="connsiteY3" fmla="*/ 646844 h 646596"/>
                </a:gdLst>
                <a:ahLst/>
                <a:cxnLst>
                  <a:cxn ang="0">
                    <a:pos x="connsiteX0" y="connsiteY0"/>
                  </a:cxn>
                  <a:cxn ang="0">
                    <a:pos x="connsiteX1" y="connsiteY1"/>
                  </a:cxn>
                  <a:cxn ang="0">
                    <a:pos x="connsiteX2" y="connsiteY2"/>
                  </a:cxn>
                  <a:cxn ang="0">
                    <a:pos x="connsiteX3" y="connsiteY3"/>
                  </a:cxn>
                </a:cxnLst>
                <a:rect l="l" t="t" r="r" b="b"/>
                <a:pathLst>
                  <a:path w="594637" h="646596">
                    <a:moveTo>
                      <a:pt x="683" y="248"/>
                    </a:moveTo>
                    <a:lnTo>
                      <a:pt x="595321" y="248"/>
                    </a:lnTo>
                    <a:lnTo>
                      <a:pt x="595321" y="646844"/>
                    </a:lnTo>
                    <a:lnTo>
                      <a:pt x="683" y="646844"/>
                    </a:lnTo>
                    <a:close/>
                  </a:path>
                </a:pathLst>
              </a:custGeom>
            </p:spPr>
          </p:pic>
          <p:pic>
            <p:nvPicPr>
              <p:cNvPr id="193" name="Picture 192">
                <a:extLst>
                  <a:ext uri="{FF2B5EF4-FFF2-40B4-BE49-F238E27FC236}">
                    <a16:creationId xmlns:a16="http://schemas.microsoft.com/office/drawing/2014/main" id="{855AB240-3A1A-4E35-9F97-23E09ABDDE20}"/>
                  </a:ext>
                </a:extLst>
              </p:cNvPr>
              <p:cNvPicPr>
                <a:picLocks noChangeAspect="1"/>
              </p:cNvPicPr>
              <p:nvPr/>
            </p:nvPicPr>
            <p:blipFill>
              <a:blip r:embed="rId141"/>
              <a:stretch>
                <a:fillRect/>
              </a:stretch>
            </p:blipFill>
            <p:spPr>
              <a:xfrm>
                <a:off x="3045741" y="4712381"/>
                <a:ext cx="496493" cy="773606"/>
              </a:xfrm>
              <a:custGeom>
                <a:avLst/>
                <a:gdLst>
                  <a:gd name="connsiteX0" fmla="*/ 721 w 496493"/>
                  <a:gd name="connsiteY0" fmla="*/ 256 h 773606"/>
                  <a:gd name="connsiteX1" fmla="*/ 497215 w 496493"/>
                  <a:gd name="connsiteY1" fmla="*/ 256 h 773606"/>
                  <a:gd name="connsiteX2" fmla="*/ 497215 w 496493"/>
                  <a:gd name="connsiteY2" fmla="*/ 773862 h 773606"/>
                  <a:gd name="connsiteX3" fmla="*/ 721 w 496493"/>
                  <a:gd name="connsiteY3" fmla="*/ 773862 h 773606"/>
                </a:gdLst>
                <a:ahLst/>
                <a:cxnLst>
                  <a:cxn ang="0">
                    <a:pos x="connsiteX0" y="connsiteY0"/>
                  </a:cxn>
                  <a:cxn ang="0">
                    <a:pos x="connsiteX1" y="connsiteY1"/>
                  </a:cxn>
                  <a:cxn ang="0">
                    <a:pos x="connsiteX2" y="connsiteY2"/>
                  </a:cxn>
                  <a:cxn ang="0">
                    <a:pos x="connsiteX3" y="connsiteY3"/>
                  </a:cxn>
                </a:cxnLst>
                <a:rect l="l" t="t" r="r" b="b"/>
                <a:pathLst>
                  <a:path w="496493" h="773606">
                    <a:moveTo>
                      <a:pt x="721" y="256"/>
                    </a:moveTo>
                    <a:lnTo>
                      <a:pt x="497215" y="256"/>
                    </a:lnTo>
                    <a:lnTo>
                      <a:pt x="497215" y="773862"/>
                    </a:lnTo>
                    <a:lnTo>
                      <a:pt x="721" y="773862"/>
                    </a:lnTo>
                    <a:close/>
                  </a:path>
                </a:pathLst>
              </a:custGeom>
            </p:spPr>
          </p:pic>
          <p:pic>
            <p:nvPicPr>
              <p:cNvPr id="194" name="Picture 193">
                <a:extLst>
                  <a:ext uri="{FF2B5EF4-FFF2-40B4-BE49-F238E27FC236}">
                    <a16:creationId xmlns:a16="http://schemas.microsoft.com/office/drawing/2014/main" id="{74F7D948-608F-43AB-9A5C-DE24811CCD95}"/>
                  </a:ext>
                </a:extLst>
              </p:cNvPr>
              <p:cNvPicPr>
                <a:picLocks noChangeAspect="1"/>
              </p:cNvPicPr>
              <p:nvPr/>
            </p:nvPicPr>
            <p:blipFill>
              <a:blip r:embed="rId142"/>
              <a:stretch>
                <a:fillRect/>
              </a:stretch>
            </p:blipFill>
            <p:spPr>
              <a:xfrm>
                <a:off x="3640379" y="4614237"/>
                <a:ext cx="611957" cy="617730"/>
              </a:xfrm>
              <a:custGeom>
                <a:avLst/>
                <a:gdLst>
                  <a:gd name="connsiteX0" fmla="*/ 824 w 611957"/>
                  <a:gd name="connsiteY0" fmla="*/ 239 h 617730"/>
                  <a:gd name="connsiteX1" fmla="*/ 612782 w 611957"/>
                  <a:gd name="connsiteY1" fmla="*/ 239 h 617730"/>
                  <a:gd name="connsiteX2" fmla="*/ 612782 w 611957"/>
                  <a:gd name="connsiteY2" fmla="*/ 617969 h 617730"/>
                  <a:gd name="connsiteX3" fmla="*/ 824 w 611957"/>
                  <a:gd name="connsiteY3" fmla="*/ 617969 h 617730"/>
                </a:gdLst>
                <a:ahLst/>
                <a:cxnLst>
                  <a:cxn ang="0">
                    <a:pos x="connsiteX0" y="connsiteY0"/>
                  </a:cxn>
                  <a:cxn ang="0">
                    <a:pos x="connsiteX1" y="connsiteY1"/>
                  </a:cxn>
                  <a:cxn ang="0">
                    <a:pos x="connsiteX2" y="connsiteY2"/>
                  </a:cxn>
                  <a:cxn ang="0">
                    <a:pos x="connsiteX3" y="connsiteY3"/>
                  </a:cxn>
                </a:cxnLst>
                <a:rect l="l" t="t" r="r" b="b"/>
                <a:pathLst>
                  <a:path w="611957" h="617730">
                    <a:moveTo>
                      <a:pt x="824" y="239"/>
                    </a:moveTo>
                    <a:lnTo>
                      <a:pt x="612782" y="239"/>
                    </a:lnTo>
                    <a:lnTo>
                      <a:pt x="612782" y="617969"/>
                    </a:lnTo>
                    <a:lnTo>
                      <a:pt x="824" y="617969"/>
                    </a:lnTo>
                    <a:close/>
                  </a:path>
                </a:pathLst>
              </a:custGeom>
            </p:spPr>
          </p:pic>
          <p:pic>
            <p:nvPicPr>
              <p:cNvPr id="195" name="Picture 194">
                <a:extLst>
                  <a:ext uri="{FF2B5EF4-FFF2-40B4-BE49-F238E27FC236}">
                    <a16:creationId xmlns:a16="http://schemas.microsoft.com/office/drawing/2014/main" id="{C90FB32F-7827-4B2D-BCBC-798518BF9BAF}"/>
                  </a:ext>
                </a:extLst>
              </p:cNvPr>
              <p:cNvPicPr>
                <a:picLocks noChangeAspect="1"/>
              </p:cNvPicPr>
              <p:nvPr/>
            </p:nvPicPr>
            <p:blipFill>
              <a:blip r:embed="rId143"/>
              <a:stretch>
                <a:fillRect/>
              </a:stretch>
            </p:blipFill>
            <p:spPr>
              <a:xfrm>
                <a:off x="3496050" y="4723927"/>
                <a:ext cx="738967" cy="675462"/>
              </a:xfrm>
              <a:custGeom>
                <a:avLst/>
                <a:gdLst>
                  <a:gd name="connsiteX0" fmla="*/ 799 w 738967"/>
                  <a:gd name="connsiteY0" fmla="*/ 258 h 675462"/>
                  <a:gd name="connsiteX1" fmla="*/ 739767 w 738967"/>
                  <a:gd name="connsiteY1" fmla="*/ 258 h 675462"/>
                  <a:gd name="connsiteX2" fmla="*/ 739767 w 738967"/>
                  <a:gd name="connsiteY2" fmla="*/ 675720 h 675462"/>
                  <a:gd name="connsiteX3" fmla="*/ 799 w 738967"/>
                  <a:gd name="connsiteY3" fmla="*/ 675720 h 675462"/>
                </a:gdLst>
                <a:ahLst/>
                <a:cxnLst>
                  <a:cxn ang="0">
                    <a:pos x="connsiteX0" y="connsiteY0"/>
                  </a:cxn>
                  <a:cxn ang="0">
                    <a:pos x="connsiteX1" y="connsiteY1"/>
                  </a:cxn>
                  <a:cxn ang="0">
                    <a:pos x="connsiteX2" y="connsiteY2"/>
                  </a:cxn>
                  <a:cxn ang="0">
                    <a:pos x="connsiteX3" y="connsiteY3"/>
                  </a:cxn>
                </a:cxnLst>
                <a:rect l="l" t="t" r="r" b="b"/>
                <a:pathLst>
                  <a:path w="738967" h="675462">
                    <a:moveTo>
                      <a:pt x="799" y="258"/>
                    </a:moveTo>
                    <a:lnTo>
                      <a:pt x="739767" y="258"/>
                    </a:lnTo>
                    <a:lnTo>
                      <a:pt x="739767" y="675720"/>
                    </a:lnTo>
                    <a:lnTo>
                      <a:pt x="799" y="675720"/>
                    </a:lnTo>
                    <a:close/>
                  </a:path>
                </a:pathLst>
              </a:custGeom>
            </p:spPr>
          </p:pic>
          <p:pic>
            <p:nvPicPr>
              <p:cNvPr id="196" name="Picture 195">
                <a:extLst>
                  <a:ext uri="{FF2B5EF4-FFF2-40B4-BE49-F238E27FC236}">
                    <a16:creationId xmlns:a16="http://schemas.microsoft.com/office/drawing/2014/main" id="{AEBB32A6-3150-4D09-B0B5-E33A951031F7}"/>
                  </a:ext>
                </a:extLst>
              </p:cNvPr>
              <p:cNvPicPr>
                <a:picLocks noChangeAspect="1"/>
              </p:cNvPicPr>
              <p:nvPr/>
            </p:nvPicPr>
            <p:blipFill>
              <a:blip r:embed="rId144"/>
              <a:stretch>
                <a:fillRect/>
              </a:stretch>
            </p:blipFill>
            <p:spPr>
              <a:xfrm>
                <a:off x="3299762" y="5018359"/>
                <a:ext cx="369483" cy="542679"/>
              </a:xfrm>
              <a:custGeom>
                <a:avLst/>
                <a:gdLst>
                  <a:gd name="connsiteX0" fmla="*/ 765 w 369483"/>
                  <a:gd name="connsiteY0" fmla="*/ 309 h 542679"/>
                  <a:gd name="connsiteX1" fmla="*/ 370249 w 369483"/>
                  <a:gd name="connsiteY1" fmla="*/ 309 h 542679"/>
                  <a:gd name="connsiteX2" fmla="*/ 370249 w 369483"/>
                  <a:gd name="connsiteY2" fmla="*/ 542988 h 542679"/>
                  <a:gd name="connsiteX3" fmla="*/ 765 w 369483"/>
                  <a:gd name="connsiteY3" fmla="*/ 542988 h 542679"/>
                </a:gdLst>
                <a:ahLst/>
                <a:cxnLst>
                  <a:cxn ang="0">
                    <a:pos x="connsiteX0" y="connsiteY0"/>
                  </a:cxn>
                  <a:cxn ang="0">
                    <a:pos x="connsiteX1" y="connsiteY1"/>
                  </a:cxn>
                  <a:cxn ang="0">
                    <a:pos x="connsiteX2" y="connsiteY2"/>
                  </a:cxn>
                  <a:cxn ang="0">
                    <a:pos x="connsiteX3" y="connsiteY3"/>
                  </a:cxn>
                </a:cxnLst>
                <a:rect l="l" t="t" r="r" b="b"/>
                <a:pathLst>
                  <a:path w="369483" h="542679">
                    <a:moveTo>
                      <a:pt x="765" y="309"/>
                    </a:moveTo>
                    <a:lnTo>
                      <a:pt x="370249" y="309"/>
                    </a:lnTo>
                    <a:lnTo>
                      <a:pt x="370249" y="542988"/>
                    </a:lnTo>
                    <a:lnTo>
                      <a:pt x="765" y="542988"/>
                    </a:lnTo>
                    <a:close/>
                  </a:path>
                </a:pathLst>
              </a:custGeom>
            </p:spPr>
          </p:pic>
          <p:pic>
            <p:nvPicPr>
              <p:cNvPr id="197" name="Picture 196">
                <a:extLst>
                  <a:ext uri="{FF2B5EF4-FFF2-40B4-BE49-F238E27FC236}">
                    <a16:creationId xmlns:a16="http://schemas.microsoft.com/office/drawing/2014/main" id="{FABA25AF-7B0B-4038-AD8E-8A59CCF834D8}"/>
                  </a:ext>
                </a:extLst>
              </p:cNvPr>
              <p:cNvPicPr>
                <a:picLocks noChangeAspect="1"/>
              </p:cNvPicPr>
              <p:nvPr/>
            </p:nvPicPr>
            <p:blipFill>
              <a:blip r:embed="rId145"/>
              <a:stretch>
                <a:fillRect/>
              </a:stretch>
            </p:blipFill>
            <p:spPr>
              <a:xfrm>
                <a:off x="3369040" y="4493000"/>
                <a:ext cx="484947" cy="565772"/>
              </a:xfrm>
              <a:custGeom>
                <a:avLst/>
                <a:gdLst>
                  <a:gd name="connsiteX0" fmla="*/ 777 w 484947"/>
                  <a:gd name="connsiteY0" fmla="*/ 218 h 565772"/>
                  <a:gd name="connsiteX1" fmla="*/ 485725 w 484947"/>
                  <a:gd name="connsiteY1" fmla="*/ 218 h 565772"/>
                  <a:gd name="connsiteX2" fmla="*/ 485725 w 484947"/>
                  <a:gd name="connsiteY2" fmla="*/ 565990 h 565772"/>
                  <a:gd name="connsiteX3" fmla="*/ 777 w 484947"/>
                  <a:gd name="connsiteY3" fmla="*/ 565990 h 565772"/>
                </a:gdLst>
                <a:ahLst/>
                <a:cxnLst>
                  <a:cxn ang="0">
                    <a:pos x="connsiteX0" y="connsiteY0"/>
                  </a:cxn>
                  <a:cxn ang="0">
                    <a:pos x="connsiteX1" y="connsiteY1"/>
                  </a:cxn>
                  <a:cxn ang="0">
                    <a:pos x="connsiteX2" y="connsiteY2"/>
                  </a:cxn>
                  <a:cxn ang="0">
                    <a:pos x="connsiteX3" y="connsiteY3"/>
                  </a:cxn>
                </a:cxnLst>
                <a:rect l="l" t="t" r="r" b="b"/>
                <a:pathLst>
                  <a:path w="484947" h="565772">
                    <a:moveTo>
                      <a:pt x="777" y="218"/>
                    </a:moveTo>
                    <a:lnTo>
                      <a:pt x="485725" y="218"/>
                    </a:lnTo>
                    <a:lnTo>
                      <a:pt x="485725" y="565990"/>
                    </a:lnTo>
                    <a:lnTo>
                      <a:pt x="777" y="565990"/>
                    </a:lnTo>
                    <a:close/>
                  </a:path>
                </a:pathLst>
              </a:custGeom>
            </p:spPr>
          </p:pic>
          <p:sp>
            <p:nvSpPr>
              <p:cNvPr id="198" name="Freeform: Shape 197">
                <a:extLst>
                  <a:ext uri="{FF2B5EF4-FFF2-40B4-BE49-F238E27FC236}">
                    <a16:creationId xmlns:a16="http://schemas.microsoft.com/office/drawing/2014/main" id="{7EDB2A92-89B7-4650-95B6-43AD4D1EEC0C}"/>
                  </a:ext>
                </a:extLst>
              </p:cNvPr>
              <p:cNvSpPr/>
              <p:nvPr/>
            </p:nvSpPr>
            <p:spPr>
              <a:xfrm>
                <a:off x="3512575" y="4793674"/>
                <a:ext cx="151887" cy="277234"/>
              </a:xfrm>
              <a:custGeom>
                <a:avLst/>
                <a:gdLst>
                  <a:gd name="connsiteX0" fmla="*/ 24492 w 151887"/>
                  <a:gd name="connsiteY0" fmla="*/ 264137 h 277234"/>
                  <a:gd name="connsiteX1" fmla="*/ 15197 w 151887"/>
                  <a:gd name="connsiteY1" fmla="*/ 139956 h 277234"/>
                  <a:gd name="connsiteX2" fmla="*/ 46892 w 151887"/>
                  <a:gd name="connsiteY2" fmla="*/ 81705 h 277234"/>
                  <a:gd name="connsiteX3" fmla="*/ 48451 w 151887"/>
                  <a:gd name="connsiteY3" fmla="*/ 4171 h 277234"/>
                  <a:gd name="connsiteX4" fmla="*/ 94001 w 151887"/>
                  <a:gd name="connsiteY4" fmla="*/ 39792 h 277234"/>
                  <a:gd name="connsiteX5" fmla="*/ 70158 w 151887"/>
                  <a:gd name="connsiteY5" fmla="*/ 107684 h 277234"/>
                  <a:gd name="connsiteX6" fmla="*/ 85399 w 151887"/>
                  <a:gd name="connsiteY6" fmla="*/ 196822 h 277234"/>
                  <a:gd name="connsiteX7" fmla="*/ 145382 w 151887"/>
                  <a:gd name="connsiteY7" fmla="*/ 96715 h 277234"/>
                  <a:gd name="connsiteX8" fmla="*/ 151040 w 151887"/>
                  <a:gd name="connsiteY8" fmla="*/ 230826 h 277234"/>
                  <a:gd name="connsiteX9" fmla="*/ 145786 w 151887"/>
                  <a:gd name="connsiteY9" fmla="*/ 251148 h 277234"/>
                  <a:gd name="connsiteX10" fmla="*/ 128178 w 151887"/>
                  <a:gd name="connsiteY10" fmla="*/ 261655 h 277234"/>
                  <a:gd name="connsiteX11" fmla="*/ 5267 w 151887"/>
                  <a:gd name="connsiteY11" fmla="*/ 257902 h 27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87" h="277234">
                    <a:moveTo>
                      <a:pt x="24492" y="264137"/>
                    </a:moveTo>
                    <a:cubicBezTo>
                      <a:pt x="-4201" y="230307"/>
                      <a:pt x="-8184" y="177713"/>
                      <a:pt x="15197" y="139956"/>
                    </a:cubicBezTo>
                    <a:cubicBezTo>
                      <a:pt x="26974" y="120905"/>
                      <a:pt x="45391" y="104047"/>
                      <a:pt x="46892" y="81705"/>
                    </a:cubicBezTo>
                    <a:cubicBezTo>
                      <a:pt x="48739" y="54513"/>
                      <a:pt x="26743" y="20567"/>
                      <a:pt x="48451" y="4171"/>
                    </a:cubicBezTo>
                    <a:cubicBezTo>
                      <a:pt x="67733" y="-10320"/>
                      <a:pt x="94925" y="15717"/>
                      <a:pt x="94001" y="39792"/>
                    </a:cubicBezTo>
                    <a:cubicBezTo>
                      <a:pt x="93077" y="63866"/>
                      <a:pt x="77374" y="84649"/>
                      <a:pt x="70158" y="107684"/>
                    </a:cubicBezTo>
                    <a:cubicBezTo>
                      <a:pt x="60805" y="137532"/>
                      <a:pt x="66636" y="171767"/>
                      <a:pt x="85399" y="196822"/>
                    </a:cubicBezTo>
                    <a:cubicBezTo>
                      <a:pt x="105374" y="163453"/>
                      <a:pt x="125350" y="130084"/>
                      <a:pt x="145382" y="96715"/>
                    </a:cubicBezTo>
                    <a:cubicBezTo>
                      <a:pt x="151271" y="141111"/>
                      <a:pt x="153176" y="186084"/>
                      <a:pt x="151040" y="230826"/>
                    </a:cubicBezTo>
                    <a:cubicBezTo>
                      <a:pt x="150694" y="237927"/>
                      <a:pt x="150116" y="245490"/>
                      <a:pt x="145786" y="251148"/>
                    </a:cubicBezTo>
                    <a:cubicBezTo>
                      <a:pt x="141572" y="256690"/>
                      <a:pt x="134702" y="259288"/>
                      <a:pt x="128178" y="261655"/>
                    </a:cubicBezTo>
                    <a:cubicBezTo>
                      <a:pt x="87304" y="276492"/>
                      <a:pt x="35519" y="289193"/>
                      <a:pt x="5267" y="257902"/>
                    </a:cubicBezTo>
                  </a:path>
                </a:pathLst>
              </a:custGeom>
              <a:solidFill>
                <a:srgbClr val="CDC2BE"/>
              </a:solidFill>
              <a:ln w="5770" cap="flat">
                <a:noFill/>
                <a:prstDash val="solid"/>
                <a:miter/>
              </a:ln>
            </p:spPr>
            <p:txBody>
              <a:bodyPr rtlCol="0" anchor="ctr"/>
              <a:lstStyle/>
              <a:p>
                <a:endParaRPr lang="th-TH"/>
              </a:p>
            </p:txBody>
          </p:sp>
          <p:sp>
            <p:nvSpPr>
              <p:cNvPr id="199" name="Freeform: Shape 198">
                <a:extLst>
                  <a:ext uri="{FF2B5EF4-FFF2-40B4-BE49-F238E27FC236}">
                    <a16:creationId xmlns:a16="http://schemas.microsoft.com/office/drawing/2014/main" id="{2AEEA62F-1995-470A-91E5-341079E558D8}"/>
                  </a:ext>
                </a:extLst>
              </p:cNvPr>
              <p:cNvSpPr/>
              <p:nvPr/>
            </p:nvSpPr>
            <p:spPr>
              <a:xfrm>
                <a:off x="3318851" y="4637307"/>
                <a:ext cx="550463" cy="424056"/>
              </a:xfrm>
              <a:custGeom>
                <a:avLst/>
                <a:gdLst>
                  <a:gd name="connsiteX0" fmla="*/ 180402 w 550463"/>
                  <a:gd name="connsiteY0" fmla="*/ 193272 h 424056"/>
                  <a:gd name="connsiteX1" fmla="*/ 59858 w 550463"/>
                  <a:gd name="connsiteY1" fmla="*/ 90971 h 424056"/>
                  <a:gd name="connsiteX2" fmla="*/ 741 w 550463"/>
                  <a:gd name="connsiteY2" fmla="*/ 9223 h 424056"/>
                  <a:gd name="connsiteX3" fmla="*/ 71405 w 550463"/>
                  <a:gd name="connsiteY3" fmla="*/ 25676 h 424056"/>
                  <a:gd name="connsiteX4" fmla="*/ 132369 w 550463"/>
                  <a:gd name="connsiteY4" fmla="*/ 77577 h 424056"/>
                  <a:gd name="connsiteX5" fmla="*/ 182076 w 550463"/>
                  <a:gd name="connsiteY5" fmla="*/ 59392 h 424056"/>
                  <a:gd name="connsiteX6" fmla="*/ 182423 w 550463"/>
                  <a:gd name="connsiteY6" fmla="*/ 106847 h 424056"/>
                  <a:gd name="connsiteX7" fmla="*/ 231783 w 550463"/>
                  <a:gd name="connsiteY7" fmla="*/ 237206 h 424056"/>
                  <a:gd name="connsiteX8" fmla="*/ 236518 w 550463"/>
                  <a:gd name="connsiteY8" fmla="*/ 362830 h 424056"/>
                  <a:gd name="connsiteX9" fmla="*/ 297771 w 550463"/>
                  <a:gd name="connsiteY9" fmla="*/ 401684 h 424056"/>
                  <a:gd name="connsiteX10" fmla="*/ 321730 w 550463"/>
                  <a:gd name="connsiteY10" fmla="*/ 342162 h 424056"/>
                  <a:gd name="connsiteX11" fmla="*/ 317111 w 550463"/>
                  <a:gd name="connsiteY11" fmla="*/ 274039 h 424056"/>
                  <a:gd name="connsiteX12" fmla="*/ 340550 w 550463"/>
                  <a:gd name="connsiteY12" fmla="*/ 218270 h 424056"/>
                  <a:gd name="connsiteX13" fmla="*/ 335528 w 550463"/>
                  <a:gd name="connsiteY13" fmla="*/ 113717 h 424056"/>
                  <a:gd name="connsiteX14" fmla="*/ 410983 w 550463"/>
                  <a:gd name="connsiteY14" fmla="*/ 78212 h 424056"/>
                  <a:gd name="connsiteX15" fmla="*/ 550463 w 550463"/>
                  <a:gd name="connsiteY15" fmla="*/ 71111 h 424056"/>
                  <a:gd name="connsiteX16" fmla="*/ 396608 w 550463"/>
                  <a:gd name="connsiteY16" fmla="*/ 137907 h 424056"/>
                  <a:gd name="connsiteX17" fmla="*/ 382002 w 550463"/>
                  <a:gd name="connsiteY17" fmla="*/ 189115 h 424056"/>
                  <a:gd name="connsiteX18" fmla="*/ 366588 w 550463"/>
                  <a:gd name="connsiteY18" fmla="*/ 337428 h 424056"/>
                  <a:gd name="connsiteX19" fmla="*/ 358101 w 550463"/>
                  <a:gd name="connsiteY19" fmla="*/ 368488 h 424056"/>
                  <a:gd name="connsiteX20" fmla="*/ 334777 w 550463"/>
                  <a:gd name="connsiteY20" fmla="*/ 386673 h 424056"/>
                  <a:gd name="connsiteX21" fmla="*/ 169260 w 550463"/>
                  <a:gd name="connsiteY21" fmla="*/ 408207 h 424056"/>
                  <a:gd name="connsiteX22" fmla="*/ 180402 w 550463"/>
                  <a:gd name="connsiteY22" fmla="*/ 193272 h 42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63" h="424056">
                    <a:moveTo>
                      <a:pt x="180402" y="193272"/>
                    </a:moveTo>
                    <a:cubicBezTo>
                      <a:pt x="144320" y="154707"/>
                      <a:pt x="103792" y="120299"/>
                      <a:pt x="59858" y="90971"/>
                    </a:cubicBezTo>
                    <a:cubicBezTo>
                      <a:pt x="30126" y="71111"/>
                      <a:pt x="-5610" y="44381"/>
                      <a:pt x="741" y="9223"/>
                    </a:cubicBezTo>
                    <a:cubicBezTo>
                      <a:pt x="19446" y="-10753"/>
                      <a:pt x="53508" y="4951"/>
                      <a:pt x="71405" y="25676"/>
                    </a:cubicBezTo>
                    <a:cubicBezTo>
                      <a:pt x="89301" y="46402"/>
                      <a:pt x="105351" y="73478"/>
                      <a:pt x="132369" y="77577"/>
                    </a:cubicBezTo>
                    <a:cubicBezTo>
                      <a:pt x="144897" y="61990"/>
                      <a:pt x="167759" y="45363"/>
                      <a:pt x="182076" y="59392"/>
                    </a:cubicBezTo>
                    <a:cubicBezTo>
                      <a:pt x="193969" y="70996"/>
                      <a:pt x="185309" y="90509"/>
                      <a:pt x="182423" y="106847"/>
                    </a:cubicBezTo>
                    <a:cubicBezTo>
                      <a:pt x="174283" y="153437"/>
                      <a:pt x="220122" y="191367"/>
                      <a:pt x="231783" y="237206"/>
                    </a:cubicBezTo>
                    <a:cubicBezTo>
                      <a:pt x="242175" y="278022"/>
                      <a:pt x="224452" y="322418"/>
                      <a:pt x="236518" y="362830"/>
                    </a:cubicBezTo>
                    <a:cubicBezTo>
                      <a:pt x="244369" y="389098"/>
                      <a:pt x="272773" y="412826"/>
                      <a:pt x="297771" y="401684"/>
                    </a:cubicBezTo>
                    <a:cubicBezTo>
                      <a:pt x="318728" y="392331"/>
                      <a:pt x="324270" y="364909"/>
                      <a:pt x="321730" y="342162"/>
                    </a:cubicBezTo>
                    <a:cubicBezTo>
                      <a:pt x="319247" y="319358"/>
                      <a:pt x="311569" y="296265"/>
                      <a:pt x="317111" y="274039"/>
                    </a:cubicBezTo>
                    <a:cubicBezTo>
                      <a:pt x="321961" y="254410"/>
                      <a:pt x="336567" y="238129"/>
                      <a:pt x="340550" y="218270"/>
                    </a:cubicBezTo>
                    <a:cubicBezTo>
                      <a:pt x="347478" y="183457"/>
                      <a:pt x="320229" y="145701"/>
                      <a:pt x="335528" y="113717"/>
                    </a:cubicBezTo>
                    <a:cubicBezTo>
                      <a:pt x="348113" y="87392"/>
                      <a:pt x="381944" y="80810"/>
                      <a:pt x="410983" y="78212"/>
                    </a:cubicBezTo>
                    <a:cubicBezTo>
                      <a:pt x="457342" y="74056"/>
                      <a:pt x="503874" y="71689"/>
                      <a:pt x="550463" y="71111"/>
                    </a:cubicBezTo>
                    <a:cubicBezTo>
                      <a:pt x="521136" y="120992"/>
                      <a:pt x="430612" y="91144"/>
                      <a:pt x="396608" y="137907"/>
                    </a:cubicBezTo>
                    <a:cubicBezTo>
                      <a:pt x="386043" y="152455"/>
                      <a:pt x="383849" y="171276"/>
                      <a:pt x="382002" y="189115"/>
                    </a:cubicBezTo>
                    <a:cubicBezTo>
                      <a:pt x="376864" y="238533"/>
                      <a:pt x="371726" y="288010"/>
                      <a:pt x="366588" y="337428"/>
                    </a:cubicBezTo>
                    <a:cubicBezTo>
                      <a:pt x="365491" y="348224"/>
                      <a:pt x="364163" y="359482"/>
                      <a:pt x="358101" y="368488"/>
                    </a:cubicBezTo>
                    <a:cubicBezTo>
                      <a:pt x="352559" y="376744"/>
                      <a:pt x="343610" y="382055"/>
                      <a:pt x="334777" y="386673"/>
                    </a:cubicBezTo>
                    <a:cubicBezTo>
                      <a:pt x="300080" y="404744"/>
                      <a:pt x="199685" y="446945"/>
                      <a:pt x="169260" y="408207"/>
                    </a:cubicBezTo>
                    <a:cubicBezTo>
                      <a:pt x="146918" y="379515"/>
                      <a:pt x="178439" y="230509"/>
                      <a:pt x="180402" y="193272"/>
                    </a:cubicBezTo>
                    <a:close/>
                  </a:path>
                </a:pathLst>
              </a:custGeom>
              <a:solidFill>
                <a:srgbClr val="CCC2BE">
                  <a:alpha val="40000"/>
                </a:srgbClr>
              </a:solidFill>
              <a:ln w="5770" cap="flat">
                <a:noFill/>
                <a:prstDash val="solid"/>
                <a:miter/>
              </a:ln>
            </p:spPr>
            <p:txBody>
              <a:bodyPr rtlCol="0" anchor="ctr"/>
              <a:lstStyle/>
              <a:p>
                <a:endParaRPr lang="th-TH"/>
              </a:p>
            </p:txBody>
          </p:sp>
          <p:sp>
            <p:nvSpPr>
              <p:cNvPr id="200" name="Freeform: Shape 199">
                <a:extLst>
                  <a:ext uri="{FF2B5EF4-FFF2-40B4-BE49-F238E27FC236}">
                    <a16:creationId xmlns:a16="http://schemas.microsoft.com/office/drawing/2014/main" id="{6E219503-5A92-47E7-A956-C872B6AEDB4C}"/>
                  </a:ext>
                </a:extLst>
              </p:cNvPr>
              <p:cNvSpPr/>
              <p:nvPr/>
            </p:nvSpPr>
            <p:spPr>
              <a:xfrm>
                <a:off x="3257183" y="4467329"/>
                <a:ext cx="298993" cy="191328"/>
              </a:xfrm>
              <a:custGeom>
                <a:avLst/>
                <a:gdLst>
                  <a:gd name="connsiteX0" fmla="*/ 240222 w 298993"/>
                  <a:gd name="connsiteY0" fmla="*/ 14837 h 191328"/>
                  <a:gd name="connsiteX1" fmla="*/ 298993 w 298993"/>
                  <a:gd name="connsiteY1" fmla="*/ 6640 h 191328"/>
                  <a:gd name="connsiteX2" fmla="*/ 130185 w 298993"/>
                  <a:gd name="connsiteY2" fmla="*/ 52998 h 191328"/>
                  <a:gd name="connsiteX3" fmla="*/ 0 w 298993"/>
                  <a:gd name="connsiteY3" fmla="*/ 185262 h 191328"/>
                  <a:gd name="connsiteX4" fmla="*/ 240222 w 298993"/>
                  <a:gd name="connsiteY4" fmla="*/ 14837 h 191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93" h="191328">
                    <a:moveTo>
                      <a:pt x="240222" y="14837"/>
                    </a:moveTo>
                    <a:cubicBezTo>
                      <a:pt x="260775" y="14491"/>
                      <a:pt x="285715" y="22343"/>
                      <a:pt x="298993" y="6640"/>
                    </a:cubicBezTo>
                    <a:cubicBezTo>
                      <a:pt x="240107" y="-11142"/>
                      <a:pt x="171752" y="7621"/>
                      <a:pt x="130185" y="52998"/>
                    </a:cubicBezTo>
                    <a:cubicBezTo>
                      <a:pt x="85327" y="101955"/>
                      <a:pt x="66969" y="161592"/>
                      <a:pt x="0" y="185262"/>
                    </a:cubicBezTo>
                    <a:cubicBezTo>
                      <a:pt x="152932" y="229542"/>
                      <a:pt x="119909" y="16974"/>
                      <a:pt x="240222" y="14837"/>
                    </a:cubicBezTo>
                    <a:close/>
                  </a:path>
                </a:pathLst>
              </a:custGeom>
              <a:solidFill>
                <a:srgbClr val="CCC2BE">
                  <a:alpha val="40000"/>
                </a:srgbClr>
              </a:solidFill>
              <a:ln w="5770" cap="flat">
                <a:noFill/>
                <a:prstDash val="solid"/>
                <a:miter/>
              </a:ln>
            </p:spPr>
            <p:txBody>
              <a:bodyPr rtlCol="0" anchor="ctr"/>
              <a:lstStyle/>
              <a:p>
                <a:endParaRPr lang="th-TH"/>
              </a:p>
            </p:txBody>
          </p:sp>
          <p:sp>
            <p:nvSpPr>
              <p:cNvPr id="201" name="Freeform: Shape 200">
                <a:extLst>
                  <a:ext uri="{FF2B5EF4-FFF2-40B4-BE49-F238E27FC236}">
                    <a16:creationId xmlns:a16="http://schemas.microsoft.com/office/drawing/2014/main" id="{12FCD3A8-DFFC-4E9B-AEED-1905338372DD}"/>
                  </a:ext>
                </a:extLst>
              </p:cNvPr>
              <p:cNvSpPr/>
              <p:nvPr/>
            </p:nvSpPr>
            <p:spPr>
              <a:xfrm>
                <a:off x="3190445" y="4359777"/>
                <a:ext cx="348700" cy="380277"/>
              </a:xfrm>
              <a:custGeom>
                <a:avLst/>
                <a:gdLst>
                  <a:gd name="connsiteX0" fmla="*/ 190977 w 348700"/>
                  <a:gd name="connsiteY0" fmla="*/ 380278 h 380277"/>
                  <a:gd name="connsiteX1" fmla="*/ 0 w 348700"/>
                  <a:gd name="connsiteY1" fmla="*/ 293911 h 380277"/>
                  <a:gd name="connsiteX2" fmla="*/ 121641 w 348700"/>
                  <a:gd name="connsiteY2" fmla="*/ 209969 h 380277"/>
                  <a:gd name="connsiteX3" fmla="*/ 131109 w 348700"/>
                  <a:gd name="connsiteY3" fmla="*/ 173944 h 380277"/>
                  <a:gd name="connsiteX4" fmla="*/ 213781 w 348700"/>
                  <a:gd name="connsiteY4" fmla="*/ 31751 h 380277"/>
                  <a:gd name="connsiteX5" fmla="*/ 265740 w 348700"/>
                  <a:gd name="connsiteY5" fmla="*/ 402 h 380277"/>
                  <a:gd name="connsiteX6" fmla="*/ 199925 w 348700"/>
                  <a:gd name="connsiteY6" fmla="*/ 180641 h 380277"/>
                  <a:gd name="connsiteX7" fmla="*/ 232717 w 348700"/>
                  <a:gd name="connsiteY7" fmla="*/ 157952 h 380277"/>
                  <a:gd name="connsiteX8" fmla="*/ 348700 w 348700"/>
                  <a:gd name="connsiteY8" fmla="*/ 104319 h 380277"/>
                  <a:gd name="connsiteX9" fmla="*/ 223365 w 348700"/>
                  <a:gd name="connsiteY9" fmla="*/ 176888 h 380277"/>
                  <a:gd name="connsiteX10" fmla="*/ 190977 w 348700"/>
                  <a:gd name="connsiteY10" fmla="*/ 380278 h 38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00" h="380277">
                    <a:moveTo>
                      <a:pt x="190977" y="380278"/>
                    </a:moveTo>
                    <a:cubicBezTo>
                      <a:pt x="139653" y="330801"/>
                      <a:pt x="71010" y="299742"/>
                      <a:pt x="0" y="293911"/>
                    </a:cubicBezTo>
                    <a:cubicBezTo>
                      <a:pt x="30194" y="253729"/>
                      <a:pt x="99992" y="255288"/>
                      <a:pt x="121641" y="209969"/>
                    </a:cubicBezTo>
                    <a:cubicBezTo>
                      <a:pt x="127010" y="198769"/>
                      <a:pt x="128453" y="186125"/>
                      <a:pt x="131109" y="173944"/>
                    </a:cubicBezTo>
                    <a:cubicBezTo>
                      <a:pt x="142886" y="119849"/>
                      <a:pt x="178853" y="74761"/>
                      <a:pt x="213781" y="31751"/>
                    </a:cubicBezTo>
                    <a:cubicBezTo>
                      <a:pt x="227175" y="15239"/>
                      <a:pt x="244783" y="-2946"/>
                      <a:pt x="265740" y="402"/>
                    </a:cubicBezTo>
                    <a:cubicBezTo>
                      <a:pt x="233872" y="56229"/>
                      <a:pt x="211472" y="117425"/>
                      <a:pt x="199925" y="180641"/>
                    </a:cubicBezTo>
                    <a:cubicBezTo>
                      <a:pt x="212742" y="188493"/>
                      <a:pt x="225385" y="171000"/>
                      <a:pt x="232717" y="157952"/>
                    </a:cubicBezTo>
                    <a:cubicBezTo>
                      <a:pt x="255290" y="117829"/>
                      <a:pt x="304362" y="95140"/>
                      <a:pt x="348700" y="104319"/>
                    </a:cubicBezTo>
                    <a:cubicBezTo>
                      <a:pt x="312849" y="134686"/>
                      <a:pt x="257542" y="139940"/>
                      <a:pt x="223365" y="176888"/>
                    </a:cubicBezTo>
                    <a:cubicBezTo>
                      <a:pt x="174235" y="230175"/>
                      <a:pt x="173773" y="314117"/>
                      <a:pt x="190977" y="380278"/>
                    </a:cubicBezTo>
                    <a:close/>
                  </a:path>
                </a:pathLst>
              </a:custGeom>
              <a:solidFill>
                <a:srgbClr val="DA9C92">
                  <a:alpha val="25000"/>
                </a:srgbClr>
              </a:solidFill>
              <a:ln w="5770" cap="flat">
                <a:noFill/>
                <a:prstDash val="solid"/>
                <a:miter/>
              </a:ln>
            </p:spPr>
            <p:txBody>
              <a:bodyPr rtlCol="0" anchor="ctr"/>
              <a:lstStyle/>
              <a:p>
                <a:endParaRPr lang="th-TH"/>
              </a:p>
            </p:txBody>
          </p:sp>
          <p:sp>
            <p:nvSpPr>
              <p:cNvPr id="202" name="Freeform: Shape 201">
                <a:extLst>
                  <a:ext uri="{FF2B5EF4-FFF2-40B4-BE49-F238E27FC236}">
                    <a16:creationId xmlns:a16="http://schemas.microsoft.com/office/drawing/2014/main" id="{C341D91F-090A-4264-8DD8-87A239E26271}"/>
                  </a:ext>
                </a:extLst>
              </p:cNvPr>
              <p:cNvSpPr/>
              <p:nvPr/>
            </p:nvSpPr>
            <p:spPr>
              <a:xfrm>
                <a:off x="3419844" y="4546568"/>
                <a:ext cx="411778" cy="253100"/>
              </a:xfrm>
              <a:custGeom>
                <a:avLst/>
                <a:gdLst>
                  <a:gd name="connsiteX0" fmla="*/ 216579 w 411778"/>
                  <a:gd name="connsiteY0" fmla="*/ 8629 h 253100"/>
                  <a:gd name="connsiteX1" fmla="*/ 296249 w 411778"/>
                  <a:gd name="connsiteY1" fmla="*/ 51466 h 253100"/>
                  <a:gd name="connsiteX2" fmla="*/ 359177 w 411778"/>
                  <a:gd name="connsiteY2" fmla="*/ 92745 h 253100"/>
                  <a:gd name="connsiteX3" fmla="*/ 411193 w 411778"/>
                  <a:gd name="connsiteY3" fmla="*/ 166988 h 253100"/>
                  <a:gd name="connsiteX4" fmla="*/ 294575 w 411778"/>
                  <a:gd name="connsiteY4" fmla="*/ 103887 h 253100"/>
                  <a:gd name="connsiteX5" fmla="*/ 170971 w 411778"/>
                  <a:gd name="connsiteY5" fmla="*/ 59145 h 253100"/>
                  <a:gd name="connsiteX6" fmla="*/ 62608 w 411778"/>
                  <a:gd name="connsiteY6" fmla="*/ 121091 h 253100"/>
                  <a:gd name="connsiteX7" fmla="*/ 42576 w 411778"/>
                  <a:gd name="connsiteY7" fmla="*/ 253066 h 253100"/>
                  <a:gd name="connsiteX8" fmla="*/ 1066 w 411778"/>
                  <a:gd name="connsiteY8" fmla="*/ 166757 h 253100"/>
                  <a:gd name="connsiteX9" fmla="*/ 216579 w 411778"/>
                  <a:gd name="connsiteY9" fmla="*/ 8629 h 25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778" h="253100">
                    <a:moveTo>
                      <a:pt x="216579" y="8629"/>
                    </a:moveTo>
                    <a:cubicBezTo>
                      <a:pt x="245272" y="18155"/>
                      <a:pt x="270963" y="34897"/>
                      <a:pt x="296249" y="51466"/>
                    </a:cubicBezTo>
                    <a:cubicBezTo>
                      <a:pt x="317206" y="65207"/>
                      <a:pt x="338221" y="78947"/>
                      <a:pt x="359177" y="92745"/>
                    </a:cubicBezTo>
                    <a:cubicBezTo>
                      <a:pt x="386022" y="110353"/>
                      <a:pt x="416389" y="135351"/>
                      <a:pt x="411193" y="166988"/>
                    </a:cubicBezTo>
                    <a:cubicBezTo>
                      <a:pt x="369280" y="152555"/>
                      <a:pt x="332563" y="126691"/>
                      <a:pt x="294575" y="103887"/>
                    </a:cubicBezTo>
                    <a:cubicBezTo>
                      <a:pt x="256588" y="81083"/>
                      <a:pt x="215251" y="60646"/>
                      <a:pt x="170971" y="59145"/>
                    </a:cubicBezTo>
                    <a:cubicBezTo>
                      <a:pt x="126691" y="57702"/>
                      <a:pt x="79004" y="79755"/>
                      <a:pt x="62608" y="121091"/>
                    </a:cubicBezTo>
                    <a:cubicBezTo>
                      <a:pt x="52967" y="145569"/>
                      <a:pt x="82699" y="255318"/>
                      <a:pt x="42576" y="253066"/>
                    </a:cubicBezTo>
                    <a:cubicBezTo>
                      <a:pt x="15615" y="251565"/>
                      <a:pt x="3318" y="185520"/>
                      <a:pt x="1066" y="166757"/>
                    </a:cubicBezTo>
                    <a:cubicBezTo>
                      <a:pt x="-12732" y="50485"/>
                      <a:pt x="110006" y="-26702"/>
                      <a:pt x="216579" y="8629"/>
                    </a:cubicBezTo>
                    <a:close/>
                  </a:path>
                </a:pathLst>
              </a:custGeom>
              <a:solidFill>
                <a:srgbClr val="DA9C92">
                  <a:alpha val="25000"/>
                </a:srgbClr>
              </a:solidFill>
              <a:ln w="5770" cap="flat">
                <a:noFill/>
                <a:prstDash val="solid"/>
                <a:miter/>
              </a:ln>
            </p:spPr>
            <p:txBody>
              <a:bodyPr rtlCol="0" anchor="ctr"/>
              <a:lstStyle/>
              <a:p>
                <a:endParaRPr lang="th-TH"/>
              </a:p>
            </p:txBody>
          </p:sp>
          <p:sp>
            <p:nvSpPr>
              <p:cNvPr id="203" name="Freeform: Shape 202">
                <a:extLst>
                  <a:ext uri="{FF2B5EF4-FFF2-40B4-BE49-F238E27FC236}">
                    <a16:creationId xmlns:a16="http://schemas.microsoft.com/office/drawing/2014/main" id="{EC6AFBCB-25B3-405B-89E3-5D0F365AA245}"/>
                  </a:ext>
                </a:extLst>
              </p:cNvPr>
              <p:cNvSpPr/>
              <p:nvPr/>
            </p:nvSpPr>
            <p:spPr>
              <a:xfrm>
                <a:off x="3544872" y="4580416"/>
                <a:ext cx="280267" cy="458151"/>
              </a:xfrm>
              <a:custGeom>
                <a:avLst/>
                <a:gdLst>
                  <a:gd name="connsiteX0" fmla="*/ 64071 w 280267"/>
                  <a:gd name="connsiteY0" fmla="*/ 212983 h 458151"/>
                  <a:gd name="connsiteX1" fmla="*/ 36533 w 280267"/>
                  <a:gd name="connsiteY1" fmla="*/ 144687 h 458151"/>
                  <a:gd name="connsiteX2" fmla="*/ 12055 w 280267"/>
                  <a:gd name="connsiteY2" fmla="*/ 47120 h 458151"/>
                  <a:gd name="connsiteX3" fmla="*/ 91090 w 280267"/>
                  <a:gd name="connsiteY3" fmla="*/ 5784 h 458151"/>
                  <a:gd name="connsiteX4" fmla="*/ 117820 w 280267"/>
                  <a:gd name="connsiteY4" fmla="*/ 98386 h 458151"/>
                  <a:gd name="connsiteX5" fmla="*/ 159964 w 280267"/>
                  <a:gd name="connsiteY5" fmla="*/ 180596 h 458151"/>
                  <a:gd name="connsiteX6" fmla="*/ 162735 w 280267"/>
                  <a:gd name="connsiteY6" fmla="*/ 91342 h 458151"/>
                  <a:gd name="connsiteX7" fmla="*/ 179189 w 280267"/>
                  <a:gd name="connsiteY7" fmla="*/ 52258 h 458151"/>
                  <a:gd name="connsiteX8" fmla="*/ 217003 w 280267"/>
                  <a:gd name="connsiteY8" fmla="*/ 62188 h 458151"/>
                  <a:gd name="connsiteX9" fmla="*/ 259551 w 280267"/>
                  <a:gd name="connsiteY9" fmla="*/ 90881 h 458151"/>
                  <a:gd name="connsiteX10" fmla="*/ 279700 w 280267"/>
                  <a:gd name="connsiteY10" fmla="*/ 113569 h 458151"/>
                  <a:gd name="connsiteX11" fmla="*/ 228665 w 280267"/>
                  <a:gd name="connsiteY11" fmla="*/ 155829 h 458151"/>
                  <a:gd name="connsiteX12" fmla="*/ 141952 w 280267"/>
                  <a:gd name="connsiteY12" fmla="*/ 244909 h 458151"/>
                  <a:gd name="connsiteX13" fmla="*/ 119263 w 280267"/>
                  <a:gd name="connsiteY13" fmla="*/ 370534 h 458151"/>
                  <a:gd name="connsiteX14" fmla="*/ 9110 w 280267"/>
                  <a:gd name="connsiteY14" fmla="*/ 423070 h 458151"/>
                  <a:gd name="connsiteX15" fmla="*/ 64071 w 280267"/>
                  <a:gd name="connsiteY15" fmla="*/ 212983 h 45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267" h="458151">
                    <a:moveTo>
                      <a:pt x="64071" y="212983"/>
                    </a:moveTo>
                    <a:cubicBezTo>
                      <a:pt x="66496" y="188043"/>
                      <a:pt x="49985" y="165817"/>
                      <a:pt x="36533" y="144687"/>
                    </a:cubicBezTo>
                    <a:cubicBezTo>
                      <a:pt x="18001" y="115590"/>
                      <a:pt x="3453" y="80546"/>
                      <a:pt x="12055" y="47120"/>
                    </a:cubicBezTo>
                    <a:cubicBezTo>
                      <a:pt x="20657" y="13693"/>
                      <a:pt x="61473" y="-11940"/>
                      <a:pt x="91090" y="5784"/>
                    </a:cubicBezTo>
                    <a:cubicBezTo>
                      <a:pt x="120129" y="23219"/>
                      <a:pt x="119147" y="64555"/>
                      <a:pt x="117820" y="98386"/>
                    </a:cubicBezTo>
                    <a:cubicBezTo>
                      <a:pt x="116492" y="132217"/>
                      <a:pt x="126422" y="175631"/>
                      <a:pt x="159964" y="180596"/>
                    </a:cubicBezTo>
                    <a:cubicBezTo>
                      <a:pt x="160888" y="150864"/>
                      <a:pt x="161811" y="121074"/>
                      <a:pt x="162735" y="91342"/>
                    </a:cubicBezTo>
                    <a:cubicBezTo>
                      <a:pt x="163197" y="76390"/>
                      <a:pt x="165564" y="58435"/>
                      <a:pt x="179189" y="52258"/>
                    </a:cubicBezTo>
                    <a:cubicBezTo>
                      <a:pt x="191659" y="46600"/>
                      <a:pt x="205687" y="54567"/>
                      <a:pt x="217003" y="62188"/>
                    </a:cubicBezTo>
                    <a:cubicBezTo>
                      <a:pt x="231205" y="71771"/>
                      <a:pt x="245349" y="81355"/>
                      <a:pt x="259551" y="90881"/>
                    </a:cubicBezTo>
                    <a:cubicBezTo>
                      <a:pt x="268153" y="96711"/>
                      <a:pt x="277448" y="103466"/>
                      <a:pt x="279700" y="113569"/>
                    </a:cubicBezTo>
                    <a:cubicBezTo>
                      <a:pt x="285011" y="137470"/>
                      <a:pt x="251873" y="148035"/>
                      <a:pt x="228665" y="155829"/>
                    </a:cubicBezTo>
                    <a:cubicBezTo>
                      <a:pt x="188137" y="169453"/>
                      <a:pt x="158059" y="205305"/>
                      <a:pt x="141952" y="244909"/>
                    </a:cubicBezTo>
                    <a:cubicBezTo>
                      <a:pt x="125787" y="284513"/>
                      <a:pt x="121745" y="327870"/>
                      <a:pt x="119263" y="370534"/>
                    </a:cubicBezTo>
                    <a:cubicBezTo>
                      <a:pt x="115452" y="434962"/>
                      <a:pt x="48946" y="500372"/>
                      <a:pt x="9110" y="423070"/>
                    </a:cubicBezTo>
                    <a:cubicBezTo>
                      <a:pt x="-27607" y="352175"/>
                      <a:pt x="58125" y="274237"/>
                      <a:pt x="64071" y="212983"/>
                    </a:cubicBezTo>
                    <a:close/>
                  </a:path>
                </a:pathLst>
              </a:custGeom>
              <a:solidFill>
                <a:srgbClr val="DA9C92">
                  <a:alpha val="25000"/>
                </a:srgbClr>
              </a:solidFill>
              <a:ln w="5770" cap="flat">
                <a:noFill/>
                <a:prstDash val="solid"/>
                <a:miter/>
              </a:ln>
            </p:spPr>
            <p:txBody>
              <a:bodyPr rtlCol="0" anchor="ctr"/>
              <a:lstStyle/>
              <a:p>
                <a:endParaRPr lang="th-TH"/>
              </a:p>
            </p:txBody>
          </p:sp>
          <p:sp>
            <p:nvSpPr>
              <p:cNvPr id="204" name="Freeform: Shape 203">
                <a:extLst>
                  <a:ext uri="{FF2B5EF4-FFF2-40B4-BE49-F238E27FC236}">
                    <a16:creationId xmlns:a16="http://schemas.microsoft.com/office/drawing/2014/main" id="{07D72D88-47B9-49EC-A781-59B8CF78C7A1}"/>
                  </a:ext>
                </a:extLst>
              </p:cNvPr>
              <p:cNvSpPr/>
              <p:nvPr/>
            </p:nvSpPr>
            <p:spPr>
              <a:xfrm>
                <a:off x="3482897" y="4631981"/>
                <a:ext cx="339596" cy="404340"/>
              </a:xfrm>
              <a:custGeom>
                <a:avLst/>
                <a:gdLst>
                  <a:gd name="connsiteX0" fmla="*/ 1576 w 339596"/>
                  <a:gd name="connsiteY0" fmla="*/ 148775 h 404340"/>
                  <a:gd name="connsiteX1" fmla="*/ 25650 w 339596"/>
                  <a:gd name="connsiteY1" fmla="*/ 84404 h 404340"/>
                  <a:gd name="connsiteX2" fmla="*/ 87828 w 339596"/>
                  <a:gd name="connsiteY2" fmla="*/ 249459 h 404340"/>
                  <a:gd name="connsiteX3" fmla="*/ 96892 w 339596"/>
                  <a:gd name="connsiteY3" fmla="*/ 270301 h 404340"/>
                  <a:gd name="connsiteX4" fmla="*/ 131646 w 339596"/>
                  <a:gd name="connsiteY4" fmla="*/ 236412 h 404340"/>
                  <a:gd name="connsiteX5" fmla="*/ 113403 w 339596"/>
                  <a:gd name="connsiteY5" fmla="*/ 0 h 404340"/>
                  <a:gd name="connsiteX6" fmla="*/ 131589 w 339596"/>
                  <a:gd name="connsiteY6" fmla="*/ 58367 h 404340"/>
                  <a:gd name="connsiteX7" fmla="*/ 166978 w 339596"/>
                  <a:gd name="connsiteY7" fmla="*/ 279480 h 404340"/>
                  <a:gd name="connsiteX8" fmla="*/ 175118 w 339596"/>
                  <a:gd name="connsiteY8" fmla="*/ 189880 h 404340"/>
                  <a:gd name="connsiteX9" fmla="*/ 239547 w 339596"/>
                  <a:gd name="connsiteY9" fmla="*/ 105938 h 404340"/>
                  <a:gd name="connsiteX10" fmla="*/ 339596 w 339596"/>
                  <a:gd name="connsiteY10" fmla="*/ 95893 h 404340"/>
                  <a:gd name="connsiteX11" fmla="*/ 182623 w 339596"/>
                  <a:gd name="connsiteY11" fmla="*/ 332247 h 404340"/>
                  <a:gd name="connsiteX12" fmla="*/ 68661 w 339596"/>
                  <a:gd name="connsiteY12" fmla="*/ 377220 h 404340"/>
                  <a:gd name="connsiteX13" fmla="*/ 45857 w 339596"/>
                  <a:gd name="connsiteY13" fmla="*/ 261583 h 404340"/>
                  <a:gd name="connsiteX14" fmla="*/ 1576 w 339596"/>
                  <a:gd name="connsiteY14" fmla="*/ 148775 h 40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596" h="404340">
                    <a:moveTo>
                      <a:pt x="1576" y="148775"/>
                    </a:moveTo>
                    <a:cubicBezTo>
                      <a:pt x="-3504" y="124643"/>
                      <a:pt x="3482" y="95258"/>
                      <a:pt x="25650" y="84404"/>
                    </a:cubicBezTo>
                    <a:cubicBezTo>
                      <a:pt x="67737" y="126894"/>
                      <a:pt x="78648" y="190342"/>
                      <a:pt x="87828" y="249459"/>
                    </a:cubicBezTo>
                    <a:cubicBezTo>
                      <a:pt x="89040" y="257138"/>
                      <a:pt x="90657" y="265624"/>
                      <a:pt x="96892" y="270301"/>
                    </a:cubicBezTo>
                    <a:cubicBezTo>
                      <a:pt x="112941" y="282193"/>
                      <a:pt x="130607" y="256329"/>
                      <a:pt x="131646" y="236412"/>
                    </a:cubicBezTo>
                    <a:cubicBezTo>
                      <a:pt x="135803" y="156742"/>
                      <a:pt x="89386" y="76033"/>
                      <a:pt x="113403" y="0"/>
                    </a:cubicBezTo>
                    <a:cubicBezTo>
                      <a:pt x="131589" y="11258"/>
                      <a:pt x="132108" y="37006"/>
                      <a:pt x="131589" y="58367"/>
                    </a:cubicBezTo>
                    <a:cubicBezTo>
                      <a:pt x="129741" y="133418"/>
                      <a:pt x="141807" y="208758"/>
                      <a:pt x="166978" y="279480"/>
                    </a:cubicBezTo>
                    <a:cubicBezTo>
                      <a:pt x="146483" y="255001"/>
                      <a:pt x="159993" y="217995"/>
                      <a:pt x="175118" y="189880"/>
                    </a:cubicBezTo>
                    <a:cubicBezTo>
                      <a:pt x="191976" y="158532"/>
                      <a:pt x="210854" y="126952"/>
                      <a:pt x="239547" y="105938"/>
                    </a:cubicBezTo>
                    <a:cubicBezTo>
                      <a:pt x="268298" y="84923"/>
                      <a:pt x="309403" y="77072"/>
                      <a:pt x="339596" y="95893"/>
                    </a:cubicBezTo>
                    <a:cubicBezTo>
                      <a:pt x="240471" y="123835"/>
                      <a:pt x="169980" y="230004"/>
                      <a:pt x="182623" y="332247"/>
                    </a:cubicBezTo>
                    <a:cubicBezTo>
                      <a:pt x="191630" y="404816"/>
                      <a:pt x="107803" y="427735"/>
                      <a:pt x="68661" y="377220"/>
                    </a:cubicBezTo>
                    <a:cubicBezTo>
                      <a:pt x="47935" y="350490"/>
                      <a:pt x="54863" y="293509"/>
                      <a:pt x="45857" y="261583"/>
                    </a:cubicBezTo>
                    <a:cubicBezTo>
                      <a:pt x="34945" y="222672"/>
                      <a:pt x="9832" y="187917"/>
                      <a:pt x="1576" y="148775"/>
                    </a:cubicBezTo>
                    <a:close/>
                  </a:path>
                </a:pathLst>
              </a:custGeom>
              <a:solidFill>
                <a:srgbClr val="CC9F95">
                  <a:alpha val="43000"/>
                </a:srgbClr>
              </a:solidFill>
              <a:ln w="5770" cap="flat">
                <a:noFill/>
                <a:prstDash val="solid"/>
                <a:miter/>
              </a:ln>
            </p:spPr>
            <p:txBody>
              <a:bodyPr rtlCol="0" anchor="ctr"/>
              <a:lstStyle/>
              <a:p>
                <a:endParaRPr lang="th-TH"/>
              </a:p>
            </p:txBody>
          </p:sp>
          <p:sp>
            <p:nvSpPr>
              <p:cNvPr id="205" name="Freeform: Shape 204">
                <a:extLst>
                  <a:ext uri="{FF2B5EF4-FFF2-40B4-BE49-F238E27FC236}">
                    <a16:creationId xmlns:a16="http://schemas.microsoft.com/office/drawing/2014/main" id="{ACDE6AFD-1A0F-4320-9FB4-CAD245623336}"/>
                  </a:ext>
                </a:extLst>
              </p:cNvPr>
              <p:cNvSpPr/>
              <p:nvPr/>
            </p:nvSpPr>
            <p:spPr>
              <a:xfrm>
                <a:off x="3458281" y="4291167"/>
                <a:ext cx="410686" cy="214669"/>
              </a:xfrm>
              <a:custGeom>
                <a:avLst/>
                <a:gdLst>
                  <a:gd name="connsiteX0" fmla="*/ 84097 w 410686"/>
                  <a:gd name="connsiteY0" fmla="*/ 156880 h 214669"/>
                  <a:gd name="connsiteX1" fmla="*/ 217919 w 410686"/>
                  <a:gd name="connsiteY1" fmla="*/ 37606 h 214669"/>
                  <a:gd name="connsiteX2" fmla="*/ 410686 w 410686"/>
                  <a:gd name="connsiteY2" fmla="*/ 3313 h 214669"/>
                  <a:gd name="connsiteX3" fmla="*/ 308328 w 410686"/>
                  <a:gd name="connsiteY3" fmla="*/ 24039 h 214669"/>
                  <a:gd name="connsiteX4" fmla="*/ 241359 w 410686"/>
                  <a:gd name="connsiteY4" fmla="*/ 106249 h 214669"/>
                  <a:gd name="connsiteX5" fmla="*/ 242109 w 410686"/>
                  <a:gd name="connsiteY5" fmla="*/ 214670 h 214669"/>
                  <a:gd name="connsiteX6" fmla="*/ 46802 w 410686"/>
                  <a:gd name="connsiteY6" fmla="*/ 190191 h 214669"/>
                  <a:gd name="connsiteX7" fmla="*/ 84097 w 410686"/>
                  <a:gd name="connsiteY7" fmla="*/ 156880 h 2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686" h="214669">
                    <a:moveTo>
                      <a:pt x="84097" y="156880"/>
                    </a:moveTo>
                    <a:cubicBezTo>
                      <a:pt x="143850" y="145276"/>
                      <a:pt x="170233" y="75363"/>
                      <a:pt x="217919" y="37606"/>
                    </a:cubicBezTo>
                    <a:cubicBezTo>
                      <a:pt x="270398" y="-4019"/>
                      <a:pt x="344006" y="-3153"/>
                      <a:pt x="410686" y="3313"/>
                    </a:cubicBezTo>
                    <a:cubicBezTo>
                      <a:pt x="381589" y="23058"/>
                      <a:pt x="341061" y="11165"/>
                      <a:pt x="308328" y="24039"/>
                    </a:cubicBezTo>
                    <a:cubicBezTo>
                      <a:pt x="274555" y="37317"/>
                      <a:pt x="256485" y="73284"/>
                      <a:pt x="241359" y="106249"/>
                    </a:cubicBezTo>
                    <a:cubicBezTo>
                      <a:pt x="225078" y="141812"/>
                      <a:pt x="211511" y="190307"/>
                      <a:pt x="242109" y="214670"/>
                    </a:cubicBezTo>
                    <a:cubicBezTo>
                      <a:pt x="179181" y="164558"/>
                      <a:pt x="113425" y="198389"/>
                      <a:pt x="46802" y="190191"/>
                    </a:cubicBezTo>
                    <a:cubicBezTo>
                      <a:pt x="-49898" y="178241"/>
                      <a:pt x="23767" y="168600"/>
                      <a:pt x="84097" y="156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206" name="Freeform: Shape 205">
                <a:extLst>
                  <a:ext uri="{FF2B5EF4-FFF2-40B4-BE49-F238E27FC236}">
                    <a16:creationId xmlns:a16="http://schemas.microsoft.com/office/drawing/2014/main" id="{19548E26-A07D-4A4B-9B01-0168209D6593}"/>
                  </a:ext>
                </a:extLst>
              </p:cNvPr>
              <p:cNvSpPr/>
              <p:nvPr/>
            </p:nvSpPr>
            <p:spPr>
              <a:xfrm>
                <a:off x="3622279" y="4394491"/>
                <a:ext cx="323409" cy="300879"/>
              </a:xfrm>
              <a:custGeom>
                <a:avLst/>
                <a:gdLst>
                  <a:gd name="connsiteX0" fmla="*/ 225270 w 323409"/>
                  <a:gd name="connsiteY0" fmla="*/ 300880 h 300879"/>
                  <a:gd name="connsiteX1" fmla="*/ 291430 w 323409"/>
                  <a:gd name="connsiteY1" fmla="*/ 273803 h 300879"/>
                  <a:gd name="connsiteX2" fmla="*/ 323125 w 323409"/>
                  <a:gd name="connsiteY2" fmla="*/ 213012 h 300879"/>
                  <a:gd name="connsiteX3" fmla="*/ 300436 w 323409"/>
                  <a:gd name="connsiteY3" fmla="*/ 152509 h 300879"/>
                  <a:gd name="connsiteX4" fmla="*/ 296107 w 323409"/>
                  <a:gd name="connsiteY4" fmla="*/ 12509 h 300879"/>
                  <a:gd name="connsiteX5" fmla="*/ 198598 w 323409"/>
                  <a:gd name="connsiteY5" fmla="*/ 29194 h 300879"/>
                  <a:gd name="connsiteX6" fmla="*/ 110614 w 323409"/>
                  <a:gd name="connsiteY6" fmla="*/ 90736 h 300879"/>
                  <a:gd name="connsiteX7" fmla="*/ 0 w 323409"/>
                  <a:gd name="connsiteY7" fmla="*/ 86348 h 300879"/>
                  <a:gd name="connsiteX8" fmla="*/ 225270 w 323409"/>
                  <a:gd name="connsiteY8" fmla="*/ 300880 h 30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09" h="300879">
                    <a:moveTo>
                      <a:pt x="225270" y="300880"/>
                    </a:moveTo>
                    <a:cubicBezTo>
                      <a:pt x="248363" y="294471"/>
                      <a:pt x="271975" y="287775"/>
                      <a:pt x="291430" y="273803"/>
                    </a:cubicBezTo>
                    <a:cubicBezTo>
                      <a:pt x="310886" y="259832"/>
                      <a:pt x="325665" y="236855"/>
                      <a:pt x="323125" y="213012"/>
                    </a:cubicBezTo>
                    <a:cubicBezTo>
                      <a:pt x="320816" y="191478"/>
                      <a:pt x="305344" y="173581"/>
                      <a:pt x="300436" y="152509"/>
                    </a:cubicBezTo>
                    <a:cubicBezTo>
                      <a:pt x="289468" y="105342"/>
                      <a:pt x="330688" y="46340"/>
                      <a:pt x="296107" y="12509"/>
                    </a:cubicBezTo>
                    <a:cubicBezTo>
                      <a:pt x="270012" y="-13008"/>
                      <a:pt x="225443" y="4542"/>
                      <a:pt x="198598" y="29194"/>
                    </a:cubicBezTo>
                    <a:cubicBezTo>
                      <a:pt x="171694" y="53845"/>
                      <a:pt x="146870" y="86406"/>
                      <a:pt x="110614" y="90736"/>
                    </a:cubicBezTo>
                    <a:cubicBezTo>
                      <a:pt x="71183" y="95470"/>
                      <a:pt x="38334" y="71858"/>
                      <a:pt x="0" y="86348"/>
                    </a:cubicBezTo>
                    <a:cubicBezTo>
                      <a:pt x="8198" y="95354"/>
                      <a:pt x="256907" y="292047"/>
                      <a:pt x="225270" y="300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207" name="Freeform: Shape 206">
                <a:extLst>
                  <a:ext uri="{FF2B5EF4-FFF2-40B4-BE49-F238E27FC236}">
                    <a16:creationId xmlns:a16="http://schemas.microsoft.com/office/drawing/2014/main" id="{D42930E5-161E-4EC4-B95B-1F6A748ABB38}"/>
                  </a:ext>
                </a:extLst>
              </p:cNvPr>
              <p:cNvSpPr/>
              <p:nvPr/>
            </p:nvSpPr>
            <p:spPr>
              <a:xfrm>
                <a:off x="3042698" y="4660443"/>
                <a:ext cx="382889" cy="479115"/>
              </a:xfrm>
              <a:custGeom>
                <a:avLst/>
                <a:gdLst>
                  <a:gd name="connsiteX0" fmla="*/ 238155 w 382889"/>
                  <a:gd name="connsiteY0" fmla="*/ 115405 h 479115"/>
                  <a:gd name="connsiteX1" fmla="*/ 53933 w 382889"/>
                  <a:gd name="connsiteY1" fmla="*/ 328898 h 479115"/>
                  <a:gd name="connsiteX2" fmla="*/ 3187 w 382889"/>
                  <a:gd name="connsiteY2" fmla="*/ 479116 h 479115"/>
                  <a:gd name="connsiteX3" fmla="*/ 135508 w 382889"/>
                  <a:gd name="connsiteY3" fmla="*/ 127645 h 479115"/>
                  <a:gd name="connsiteX4" fmla="*/ 207788 w 382889"/>
                  <a:gd name="connsiteY4" fmla="*/ 25632 h 479115"/>
                  <a:gd name="connsiteX5" fmla="*/ 230881 w 382889"/>
                  <a:gd name="connsiteY5" fmla="*/ 3117 h 479115"/>
                  <a:gd name="connsiteX6" fmla="*/ 382889 w 382889"/>
                  <a:gd name="connsiteY6" fmla="*/ 98144 h 479115"/>
                  <a:gd name="connsiteX7" fmla="*/ 238155 w 382889"/>
                  <a:gd name="connsiteY7" fmla="*/ 115405 h 47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889" h="479115">
                    <a:moveTo>
                      <a:pt x="238155" y="115405"/>
                    </a:moveTo>
                    <a:cubicBezTo>
                      <a:pt x="170898" y="181220"/>
                      <a:pt x="109183" y="252692"/>
                      <a:pt x="53933" y="328898"/>
                    </a:cubicBezTo>
                    <a:cubicBezTo>
                      <a:pt x="21892" y="373120"/>
                      <a:pt x="-9457" y="426003"/>
                      <a:pt x="3187" y="479116"/>
                    </a:cubicBezTo>
                    <a:cubicBezTo>
                      <a:pt x="-16846" y="352106"/>
                      <a:pt x="61207" y="232543"/>
                      <a:pt x="135508" y="127645"/>
                    </a:cubicBezTo>
                    <a:cubicBezTo>
                      <a:pt x="159582" y="93640"/>
                      <a:pt x="183714" y="59636"/>
                      <a:pt x="207788" y="25632"/>
                    </a:cubicBezTo>
                    <a:cubicBezTo>
                      <a:pt x="214081" y="16742"/>
                      <a:pt x="220894" y="7447"/>
                      <a:pt x="230881" y="3117"/>
                    </a:cubicBezTo>
                    <a:cubicBezTo>
                      <a:pt x="276778" y="-16743"/>
                      <a:pt x="361932" y="63447"/>
                      <a:pt x="382889" y="98144"/>
                    </a:cubicBezTo>
                    <a:cubicBezTo>
                      <a:pt x="343400" y="64890"/>
                      <a:pt x="272968" y="81401"/>
                      <a:pt x="238155" y="115405"/>
                    </a:cubicBezTo>
                    <a:close/>
                  </a:path>
                </a:pathLst>
              </a:custGeom>
              <a:solidFill>
                <a:srgbClr val="DA9C92">
                  <a:alpha val="25000"/>
                </a:srgbClr>
              </a:solidFill>
              <a:ln w="5770" cap="flat">
                <a:noFill/>
                <a:prstDash val="solid"/>
                <a:miter/>
              </a:ln>
            </p:spPr>
            <p:txBody>
              <a:bodyPr rtlCol="0" anchor="ctr"/>
              <a:lstStyle/>
              <a:p>
                <a:endParaRPr lang="th-TH"/>
              </a:p>
            </p:txBody>
          </p:sp>
          <p:sp>
            <p:nvSpPr>
              <p:cNvPr id="208" name="Freeform: Shape 207">
                <a:extLst>
                  <a:ext uri="{FF2B5EF4-FFF2-40B4-BE49-F238E27FC236}">
                    <a16:creationId xmlns:a16="http://schemas.microsoft.com/office/drawing/2014/main" id="{C7BE7B2B-FEBC-4751-94C4-68E1D42304AF}"/>
                  </a:ext>
                </a:extLst>
              </p:cNvPr>
              <p:cNvSpPr/>
              <p:nvPr/>
            </p:nvSpPr>
            <p:spPr>
              <a:xfrm>
                <a:off x="3351459" y="4765457"/>
                <a:ext cx="234218" cy="420691"/>
              </a:xfrm>
              <a:custGeom>
                <a:avLst/>
                <a:gdLst>
                  <a:gd name="connsiteX0" fmla="*/ 167654 w 234218"/>
                  <a:gd name="connsiteY0" fmla="*/ 119678 h 420691"/>
                  <a:gd name="connsiteX1" fmla="*/ 177064 w 234218"/>
                  <a:gd name="connsiteY1" fmla="*/ 169616 h 420691"/>
                  <a:gd name="connsiteX2" fmla="*/ 156569 w 234218"/>
                  <a:gd name="connsiteY2" fmla="*/ 208816 h 420691"/>
                  <a:gd name="connsiteX3" fmla="*/ 0 w 234218"/>
                  <a:gd name="connsiteY3" fmla="*/ 420692 h 420691"/>
                  <a:gd name="connsiteX4" fmla="*/ 234218 w 234218"/>
                  <a:gd name="connsiteY4" fmla="*/ 253789 h 420691"/>
                  <a:gd name="connsiteX5" fmla="*/ 172907 w 234218"/>
                  <a:gd name="connsiteY5" fmla="*/ 88156 h 420691"/>
                  <a:gd name="connsiteX6" fmla="*/ 115060 w 234218"/>
                  <a:gd name="connsiteY6" fmla="*/ 0 h 420691"/>
                  <a:gd name="connsiteX7" fmla="*/ 167654 w 234218"/>
                  <a:gd name="connsiteY7" fmla="*/ 119678 h 4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218" h="420691">
                    <a:moveTo>
                      <a:pt x="167654" y="119678"/>
                    </a:moveTo>
                    <a:cubicBezTo>
                      <a:pt x="173773" y="135728"/>
                      <a:pt x="180008" y="152701"/>
                      <a:pt x="177064" y="169616"/>
                    </a:cubicBezTo>
                    <a:cubicBezTo>
                      <a:pt x="174524" y="184280"/>
                      <a:pt x="165402" y="196808"/>
                      <a:pt x="156569" y="208816"/>
                    </a:cubicBezTo>
                    <a:cubicBezTo>
                      <a:pt x="104379" y="279422"/>
                      <a:pt x="52190" y="350086"/>
                      <a:pt x="0" y="420692"/>
                    </a:cubicBezTo>
                    <a:cubicBezTo>
                      <a:pt x="57674" y="342061"/>
                      <a:pt x="141097" y="282655"/>
                      <a:pt x="234218" y="253789"/>
                    </a:cubicBezTo>
                    <a:cubicBezTo>
                      <a:pt x="197270" y="207430"/>
                      <a:pt x="191208" y="144561"/>
                      <a:pt x="172907" y="88156"/>
                    </a:cubicBezTo>
                    <a:cubicBezTo>
                      <a:pt x="161880" y="54152"/>
                      <a:pt x="143464" y="21707"/>
                      <a:pt x="115060" y="0"/>
                    </a:cubicBezTo>
                    <a:cubicBezTo>
                      <a:pt x="128396" y="40528"/>
                      <a:pt x="152066" y="78920"/>
                      <a:pt x="167654" y="119678"/>
                    </a:cubicBezTo>
                    <a:close/>
                  </a:path>
                </a:pathLst>
              </a:custGeom>
              <a:solidFill>
                <a:srgbClr val="DA9C92">
                  <a:alpha val="25000"/>
                </a:srgbClr>
              </a:solidFill>
              <a:ln w="5770" cap="flat">
                <a:noFill/>
                <a:prstDash val="solid"/>
                <a:miter/>
              </a:ln>
            </p:spPr>
            <p:txBody>
              <a:bodyPr rtlCol="0" anchor="ctr"/>
              <a:lstStyle/>
              <a:p>
                <a:endParaRPr lang="th-TH"/>
              </a:p>
            </p:txBody>
          </p:sp>
          <p:sp>
            <p:nvSpPr>
              <p:cNvPr id="209" name="Freeform: Shape 208">
                <a:extLst>
                  <a:ext uri="{FF2B5EF4-FFF2-40B4-BE49-F238E27FC236}">
                    <a16:creationId xmlns:a16="http://schemas.microsoft.com/office/drawing/2014/main" id="{D8FF5334-D629-4CA9-A597-20C489AA1382}"/>
                  </a:ext>
                </a:extLst>
              </p:cNvPr>
              <p:cNvSpPr/>
              <p:nvPr/>
            </p:nvSpPr>
            <p:spPr>
              <a:xfrm>
                <a:off x="2580864" y="4903766"/>
                <a:ext cx="587873" cy="577685"/>
              </a:xfrm>
              <a:custGeom>
                <a:avLst/>
                <a:gdLst>
                  <a:gd name="connsiteX0" fmla="*/ 230398 w 587873"/>
                  <a:gd name="connsiteY0" fmla="*/ 115769 h 577685"/>
                  <a:gd name="connsiteX1" fmla="*/ 272139 w 587873"/>
                  <a:gd name="connsiteY1" fmla="*/ 126507 h 577685"/>
                  <a:gd name="connsiteX2" fmla="*/ 301120 w 587873"/>
                  <a:gd name="connsiteY2" fmla="*/ 156065 h 577685"/>
                  <a:gd name="connsiteX3" fmla="*/ 403016 w 587873"/>
                  <a:gd name="connsiteY3" fmla="*/ 293814 h 577685"/>
                  <a:gd name="connsiteX4" fmla="*/ 452493 w 587873"/>
                  <a:gd name="connsiteY4" fmla="*/ 372271 h 577685"/>
                  <a:gd name="connsiteX5" fmla="*/ 491693 w 587873"/>
                  <a:gd name="connsiteY5" fmla="*/ 498531 h 577685"/>
                  <a:gd name="connsiteX6" fmla="*/ 587874 w 587873"/>
                  <a:gd name="connsiteY6" fmla="*/ 577681 h 577685"/>
                  <a:gd name="connsiteX7" fmla="*/ 404691 w 587873"/>
                  <a:gd name="connsiteY7" fmla="*/ 426251 h 577685"/>
                  <a:gd name="connsiteX8" fmla="*/ 366415 w 587873"/>
                  <a:gd name="connsiteY8" fmla="*/ 376947 h 577685"/>
                  <a:gd name="connsiteX9" fmla="*/ 189755 w 587873"/>
                  <a:gd name="connsiteY9" fmla="*/ 291735 h 577685"/>
                  <a:gd name="connsiteX10" fmla="*/ 177054 w 587873"/>
                  <a:gd name="connsiteY10" fmla="*/ 277129 h 577685"/>
                  <a:gd name="connsiteX11" fmla="*/ 182770 w 587873"/>
                  <a:gd name="connsiteY11" fmla="*/ 257269 h 577685"/>
                  <a:gd name="connsiteX12" fmla="*/ 220238 w 587873"/>
                  <a:gd name="connsiteY12" fmla="*/ 193649 h 577685"/>
                  <a:gd name="connsiteX13" fmla="*/ 10498 w 587873"/>
                  <a:gd name="connsiteY13" fmla="*/ 38697 h 577685"/>
                  <a:gd name="connsiteX14" fmla="*/ 8015 w 587873"/>
                  <a:gd name="connsiteY14" fmla="*/ 363 h 577685"/>
                  <a:gd name="connsiteX15" fmla="*/ 230398 w 587873"/>
                  <a:gd name="connsiteY15" fmla="*/ 115769 h 57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73" h="577685">
                    <a:moveTo>
                      <a:pt x="230398" y="115769"/>
                    </a:moveTo>
                    <a:cubicBezTo>
                      <a:pt x="244658" y="117962"/>
                      <a:pt x="259553" y="119348"/>
                      <a:pt x="272139" y="126507"/>
                    </a:cubicBezTo>
                    <a:cubicBezTo>
                      <a:pt x="284204" y="133377"/>
                      <a:pt x="292807" y="144865"/>
                      <a:pt x="301120" y="156065"/>
                    </a:cubicBezTo>
                    <a:cubicBezTo>
                      <a:pt x="335066" y="201962"/>
                      <a:pt x="369070" y="247917"/>
                      <a:pt x="403016" y="293814"/>
                    </a:cubicBezTo>
                    <a:cubicBezTo>
                      <a:pt x="421433" y="318754"/>
                      <a:pt x="440023" y="343925"/>
                      <a:pt x="452493" y="372271"/>
                    </a:cubicBezTo>
                    <a:cubicBezTo>
                      <a:pt x="470274" y="412626"/>
                      <a:pt x="474951" y="457714"/>
                      <a:pt x="491693" y="498531"/>
                    </a:cubicBezTo>
                    <a:cubicBezTo>
                      <a:pt x="508493" y="539347"/>
                      <a:pt x="543767" y="578143"/>
                      <a:pt x="587874" y="577681"/>
                    </a:cubicBezTo>
                    <a:cubicBezTo>
                      <a:pt x="505548" y="573236"/>
                      <a:pt x="449722" y="495298"/>
                      <a:pt x="404691" y="426251"/>
                    </a:cubicBezTo>
                    <a:cubicBezTo>
                      <a:pt x="393318" y="408758"/>
                      <a:pt x="381656" y="391207"/>
                      <a:pt x="366415" y="376947"/>
                    </a:cubicBezTo>
                    <a:cubicBezTo>
                      <a:pt x="318440" y="331974"/>
                      <a:pt x="244716" y="327818"/>
                      <a:pt x="189755" y="291735"/>
                    </a:cubicBezTo>
                    <a:cubicBezTo>
                      <a:pt x="184213" y="288098"/>
                      <a:pt x="178497" y="283595"/>
                      <a:pt x="177054" y="277129"/>
                    </a:cubicBezTo>
                    <a:cubicBezTo>
                      <a:pt x="175495" y="270201"/>
                      <a:pt x="179190" y="263331"/>
                      <a:pt x="182770" y="257269"/>
                    </a:cubicBezTo>
                    <a:cubicBezTo>
                      <a:pt x="195240" y="236082"/>
                      <a:pt x="207767" y="214894"/>
                      <a:pt x="220238" y="193649"/>
                    </a:cubicBezTo>
                    <a:cubicBezTo>
                      <a:pt x="139297" y="159760"/>
                      <a:pt x="66671" y="106127"/>
                      <a:pt x="10498" y="38697"/>
                    </a:cubicBezTo>
                    <a:cubicBezTo>
                      <a:pt x="857" y="27092"/>
                      <a:pt x="-6129" y="5616"/>
                      <a:pt x="8015" y="363"/>
                    </a:cubicBezTo>
                    <a:cubicBezTo>
                      <a:pt x="28741" y="-7316"/>
                      <a:pt x="189351" y="109418"/>
                      <a:pt x="230398" y="115769"/>
                    </a:cubicBezTo>
                    <a:close/>
                  </a:path>
                </a:pathLst>
              </a:custGeom>
              <a:solidFill>
                <a:srgbClr val="DA9C92">
                  <a:alpha val="25000"/>
                </a:srgbClr>
              </a:solidFill>
              <a:ln w="5770" cap="flat">
                <a:noFill/>
                <a:prstDash val="solid"/>
                <a:miter/>
              </a:ln>
            </p:spPr>
            <p:txBody>
              <a:bodyPr rtlCol="0" anchor="ctr"/>
              <a:lstStyle/>
              <a:p>
                <a:endParaRPr lang="th-TH"/>
              </a:p>
            </p:txBody>
          </p:sp>
          <p:sp>
            <p:nvSpPr>
              <p:cNvPr id="210" name="Freeform: Shape 209">
                <a:extLst>
                  <a:ext uri="{FF2B5EF4-FFF2-40B4-BE49-F238E27FC236}">
                    <a16:creationId xmlns:a16="http://schemas.microsoft.com/office/drawing/2014/main" id="{A811AD48-7163-46B3-919D-23C857CEF62A}"/>
                  </a:ext>
                </a:extLst>
              </p:cNvPr>
              <p:cNvSpPr/>
              <p:nvPr/>
            </p:nvSpPr>
            <p:spPr>
              <a:xfrm>
                <a:off x="2603143" y="5569177"/>
                <a:ext cx="184334" cy="412469"/>
              </a:xfrm>
              <a:custGeom>
                <a:avLst/>
                <a:gdLst>
                  <a:gd name="connsiteX0" fmla="*/ 285 w 184334"/>
                  <a:gd name="connsiteY0" fmla="*/ 198562 h 412469"/>
                  <a:gd name="connsiteX1" fmla="*/ 15353 w 184334"/>
                  <a:gd name="connsiteY1" fmla="*/ 344393 h 412469"/>
                  <a:gd name="connsiteX2" fmla="*/ 16277 w 184334"/>
                  <a:gd name="connsiteY2" fmla="*/ 388385 h 412469"/>
                  <a:gd name="connsiteX3" fmla="*/ 48664 w 184334"/>
                  <a:gd name="connsiteY3" fmla="*/ 411882 h 412469"/>
                  <a:gd name="connsiteX4" fmla="*/ 67254 w 184334"/>
                  <a:gd name="connsiteY4" fmla="*/ 355651 h 412469"/>
                  <a:gd name="connsiteX5" fmla="*/ 184334 w 184334"/>
                  <a:gd name="connsiteY5" fmla="*/ 24443 h 412469"/>
                  <a:gd name="connsiteX6" fmla="*/ 285 w 184334"/>
                  <a:gd name="connsiteY6" fmla="*/ 198562 h 41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34" h="412469">
                    <a:moveTo>
                      <a:pt x="285" y="198562"/>
                    </a:moveTo>
                    <a:cubicBezTo>
                      <a:pt x="-2601" y="247461"/>
                      <a:pt x="17431" y="295494"/>
                      <a:pt x="15353" y="344393"/>
                    </a:cubicBezTo>
                    <a:cubicBezTo>
                      <a:pt x="14718" y="359115"/>
                      <a:pt x="12120" y="374241"/>
                      <a:pt x="16277" y="388385"/>
                    </a:cubicBezTo>
                    <a:cubicBezTo>
                      <a:pt x="20433" y="402529"/>
                      <a:pt x="34347" y="415403"/>
                      <a:pt x="48664" y="411882"/>
                    </a:cubicBezTo>
                    <a:cubicBezTo>
                      <a:pt x="69794" y="406744"/>
                      <a:pt x="69621" y="377243"/>
                      <a:pt x="67254" y="355651"/>
                    </a:cubicBezTo>
                    <a:cubicBezTo>
                      <a:pt x="53398" y="229622"/>
                      <a:pt x="128911" y="128880"/>
                      <a:pt x="184334" y="24443"/>
                    </a:cubicBezTo>
                    <a:cubicBezTo>
                      <a:pt x="90693" y="-65792"/>
                      <a:pt x="5077" y="116872"/>
                      <a:pt x="285" y="198562"/>
                    </a:cubicBezTo>
                    <a:close/>
                  </a:path>
                </a:pathLst>
              </a:custGeom>
              <a:solidFill>
                <a:srgbClr val="DA9C92">
                  <a:alpha val="25000"/>
                </a:srgbClr>
              </a:solidFill>
              <a:ln w="5770" cap="flat">
                <a:noFill/>
                <a:prstDash val="solid"/>
                <a:miter/>
              </a:ln>
            </p:spPr>
            <p:txBody>
              <a:bodyPr rtlCol="0" anchor="ctr"/>
              <a:lstStyle/>
              <a:p>
                <a:endParaRPr lang="th-TH"/>
              </a:p>
            </p:txBody>
          </p:sp>
          <p:sp>
            <p:nvSpPr>
              <p:cNvPr id="211" name="Freeform: Shape 210">
                <a:extLst>
                  <a:ext uri="{FF2B5EF4-FFF2-40B4-BE49-F238E27FC236}">
                    <a16:creationId xmlns:a16="http://schemas.microsoft.com/office/drawing/2014/main" id="{2DA618E3-88CE-4FB7-A3DB-FF419EEACD9C}"/>
                  </a:ext>
                </a:extLst>
              </p:cNvPr>
              <p:cNvSpPr/>
              <p:nvPr/>
            </p:nvSpPr>
            <p:spPr>
              <a:xfrm>
                <a:off x="2495386" y="4449606"/>
                <a:ext cx="352190" cy="509079"/>
              </a:xfrm>
              <a:custGeom>
                <a:avLst/>
                <a:gdLst>
                  <a:gd name="connsiteX0" fmla="*/ 50367 w 352190"/>
                  <a:gd name="connsiteY0" fmla="*/ 149179 h 509079"/>
                  <a:gd name="connsiteX1" fmla="*/ 73864 w 352190"/>
                  <a:gd name="connsiteY1" fmla="*/ 320527 h 509079"/>
                  <a:gd name="connsiteX2" fmla="*/ 278985 w 352190"/>
                  <a:gd name="connsiteY2" fmla="*/ 445343 h 509079"/>
                  <a:gd name="connsiteX3" fmla="*/ 329097 w 352190"/>
                  <a:gd name="connsiteY3" fmla="*/ 463702 h 509079"/>
                  <a:gd name="connsiteX4" fmla="*/ 351554 w 352190"/>
                  <a:gd name="connsiteY4" fmla="*/ 509079 h 509079"/>
                  <a:gd name="connsiteX5" fmla="*/ 160231 w 352190"/>
                  <a:gd name="connsiteY5" fmla="*/ 457583 h 509079"/>
                  <a:gd name="connsiteX6" fmla="*/ 69361 w 352190"/>
                  <a:gd name="connsiteY6" fmla="*/ 389459 h 509079"/>
                  <a:gd name="connsiteX7" fmla="*/ 2103 w 352190"/>
                  <a:gd name="connsiteY7" fmla="*/ 176775 h 509079"/>
                  <a:gd name="connsiteX8" fmla="*/ 105270 w 352190"/>
                  <a:gd name="connsiteY8" fmla="*/ 0 h 509079"/>
                  <a:gd name="connsiteX9" fmla="*/ 50367 w 352190"/>
                  <a:gd name="connsiteY9" fmla="*/ 149179 h 50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190" h="509079">
                    <a:moveTo>
                      <a:pt x="50367" y="149179"/>
                    </a:moveTo>
                    <a:cubicBezTo>
                      <a:pt x="38763" y="207026"/>
                      <a:pt x="43497" y="269954"/>
                      <a:pt x="73864" y="320527"/>
                    </a:cubicBezTo>
                    <a:cubicBezTo>
                      <a:pt x="116182" y="391018"/>
                      <a:pt x="199200" y="425599"/>
                      <a:pt x="278985" y="445343"/>
                    </a:cubicBezTo>
                    <a:cubicBezTo>
                      <a:pt x="296363" y="449616"/>
                      <a:pt x="314259" y="453657"/>
                      <a:pt x="329097" y="463702"/>
                    </a:cubicBezTo>
                    <a:cubicBezTo>
                      <a:pt x="343876" y="473748"/>
                      <a:pt x="355018" y="491529"/>
                      <a:pt x="351554" y="509079"/>
                    </a:cubicBezTo>
                    <a:cubicBezTo>
                      <a:pt x="284989" y="506424"/>
                      <a:pt x="219118" y="488700"/>
                      <a:pt x="160231" y="457583"/>
                    </a:cubicBezTo>
                    <a:cubicBezTo>
                      <a:pt x="126631" y="439801"/>
                      <a:pt x="95052" y="417517"/>
                      <a:pt x="69361" y="389459"/>
                    </a:cubicBezTo>
                    <a:cubicBezTo>
                      <a:pt x="17518" y="332824"/>
                      <a:pt x="-7769" y="252923"/>
                      <a:pt x="2103" y="176775"/>
                    </a:cubicBezTo>
                    <a:cubicBezTo>
                      <a:pt x="10994" y="107901"/>
                      <a:pt x="48924" y="40874"/>
                      <a:pt x="105270" y="0"/>
                    </a:cubicBezTo>
                    <a:cubicBezTo>
                      <a:pt x="90260" y="47571"/>
                      <a:pt x="60932" y="96470"/>
                      <a:pt x="50367" y="149179"/>
                    </a:cubicBezTo>
                    <a:close/>
                  </a:path>
                </a:pathLst>
              </a:custGeom>
              <a:solidFill>
                <a:srgbClr val="DA9C92">
                  <a:alpha val="25000"/>
                </a:srgbClr>
              </a:solidFill>
              <a:ln w="5770" cap="flat">
                <a:noFill/>
                <a:prstDash val="solid"/>
                <a:miter/>
              </a:ln>
            </p:spPr>
            <p:txBody>
              <a:bodyPr rtlCol="0" anchor="ctr"/>
              <a:lstStyle/>
              <a:p>
                <a:endParaRPr lang="th-TH"/>
              </a:p>
            </p:txBody>
          </p:sp>
          <p:sp>
            <p:nvSpPr>
              <p:cNvPr id="212" name="Freeform: Shape 211">
                <a:extLst>
                  <a:ext uri="{FF2B5EF4-FFF2-40B4-BE49-F238E27FC236}">
                    <a16:creationId xmlns:a16="http://schemas.microsoft.com/office/drawing/2014/main" id="{E4650C3D-951F-4230-9CE8-B8AD5E753393}"/>
                  </a:ext>
                </a:extLst>
              </p:cNvPr>
              <p:cNvSpPr/>
              <p:nvPr/>
            </p:nvSpPr>
            <p:spPr>
              <a:xfrm>
                <a:off x="2938908" y="5796863"/>
                <a:ext cx="722834" cy="451645"/>
              </a:xfrm>
              <a:custGeom>
                <a:avLst/>
                <a:gdLst>
                  <a:gd name="connsiteX0" fmla="*/ 430795 w 722834"/>
                  <a:gd name="connsiteY0" fmla="*/ 11693 h 451645"/>
                  <a:gd name="connsiteX1" fmla="*/ 456139 w 722834"/>
                  <a:gd name="connsiteY1" fmla="*/ 666 h 451645"/>
                  <a:gd name="connsiteX2" fmla="*/ 490778 w 722834"/>
                  <a:gd name="connsiteY2" fmla="*/ 4592 h 451645"/>
                  <a:gd name="connsiteX3" fmla="*/ 692436 w 722834"/>
                  <a:gd name="connsiteY3" fmla="*/ 57070 h 451645"/>
                  <a:gd name="connsiteX4" fmla="*/ 721821 w 722834"/>
                  <a:gd name="connsiteY4" fmla="*/ 87379 h 451645"/>
                  <a:gd name="connsiteX5" fmla="*/ 687471 w 722834"/>
                  <a:gd name="connsiteY5" fmla="*/ 99214 h 451645"/>
                  <a:gd name="connsiteX6" fmla="*/ 494531 w 722834"/>
                  <a:gd name="connsiteY6" fmla="*/ 210290 h 451645"/>
                  <a:gd name="connsiteX7" fmla="*/ 338251 w 722834"/>
                  <a:gd name="connsiteY7" fmla="*/ 378406 h 451645"/>
                  <a:gd name="connsiteX8" fmla="*/ 223249 w 722834"/>
                  <a:gd name="connsiteY8" fmla="*/ 427535 h 451645"/>
                  <a:gd name="connsiteX9" fmla="*/ 102012 w 722834"/>
                  <a:gd name="connsiteY9" fmla="*/ 451436 h 451645"/>
                  <a:gd name="connsiteX10" fmla="*/ 0 w 722834"/>
                  <a:gd name="connsiteY10" fmla="*/ 391568 h 451645"/>
                  <a:gd name="connsiteX11" fmla="*/ 382012 w 722834"/>
                  <a:gd name="connsiteY11" fmla="*/ 267907 h 451645"/>
                  <a:gd name="connsiteX12" fmla="*/ 447018 w 722834"/>
                  <a:gd name="connsiteY12" fmla="*/ 173400 h 451645"/>
                  <a:gd name="connsiteX13" fmla="*/ 461624 w 722834"/>
                  <a:gd name="connsiteY13" fmla="*/ 113474 h 451645"/>
                  <a:gd name="connsiteX14" fmla="*/ 369542 w 722834"/>
                  <a:gd name="connsiteY14" fmla="*/ 95519 h 451645"/>
                  <a:gd name="connsiteX15" fmla="*/ 430795 w 722834"/>
                  <a:gd name="connsiteY15" fmla="*/ 11693 h 4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2834" h="451645">
                    <a:moveTo>
                      <a:pt x="430795" y="11693"/>
                    </a:moveTo>
                    <a:cubicBezTo>
                      <a:pt x="438704" y="6901"/>
                      <a:pt x="447018" y="2282"/>
                      <a:pt x="456139" y="666"/>
                    </a:cubicBezTo>
                    <a:cubicBezTo>
                      <a:pt x="467686" y="-1355"/>
                      <a:pt x="479463" y="1590"/>
                      <a:pt x="490778" y="4592"/>
                    </a:cubicBezTo>
                    <a:cubicBezTo>
                      <a:pt x="557978" y="22085"/>
                      <a:pt x="625236" y="39577"/>
                      <a:pt x="692436" y="57070"/>
                    </a:cubicBezTo>
                    <a:cubicBezTo>
                      <a:pt x="707908" y="61111"/>
                      <a:pt x="727537" y="72427"/>
                      <a:pt x="721821" y="87379"/>
                    </a:cubicBezTo>
                    <a:cubicBezTo>
                      <a:pt x="717203" y="99503"/>
                      <a:pt x="700461" y="99618"/>
                      <a:pt x="687471" y="99214"/>
                    </a:cubicBezTo>
                    <a:cubicBezTo>
                      <a:pt x="610630" y="96732"/>
                      <a:pt x="543949" y="151404"/>
                      <a:pt x="494531" y="210290"/>
                    </a:cubicBezTo>
                    <a:cubicBezTo>
                      <a:pt x="445112" y="269177"/>
                      <a:pt x="403026" y="336954"/>
                      <a:pt x="338251" y="378406"/>
                    </a:cubicBezTo>
                    <a:cubicBezTo>
                      <a:pt x="303034" y="400921"/>
                      <a:pt x="262968" y="414430"/>
                      <a:pt x="223249" y="427535"/>
                    </a:cubicBezTo>
                    <a:cubicBezTo>
                      <a:pt x="183876" y="440525"/>
                      <a:pt x="143406" y="453457"/>
                      <a:pt x="102012" y="451436"/>
                    </a:cubicBezTo>
                    <a:cubicBezTo>
                      <a:pt x="60618" y="449415"/>
                      <a:pt x="17550" y="429152"/>
                      <a:pt x="0" y="391568"/>
                    </a:cubicBezTo>
                    <a:cubicBezTo>
                      <a:pt x="136882" y="425341"/>
                      <a:pt x="290911" y="375519"/>
                      <a:pt x="382012" y="267907"/>
                    </a:cubicBezTo>
                    <a:cubicBezTo>
                      <a:pt x="406721" y="238694"/>
                      <a:pt x="426927" y="205960"/>
                      <a:pt x="447018" y="173400"/>
                    </a:cubicBezTo>
                    <a:cubicBezTo>
                      <a:pt x="458218" y="155156"/>
                      <a:pt x="469822" y="133218"/>
                      <a:pt x="461624" y="113474"/>
                    </a:cubicBezTo>
                    <a:cubicBezTo>
                      <a:pt x="442746" y="68154"/>
                      <a:pt x="383339" y="113763"/>
                      <a:pt x="369542" y="95519"/>
                    </a:cubicBezTo>
                    <a:cubicBezTo>
                      <a:pt x="342177" y="59206"/>
                      <a:pt x="405046" y="27280"/>
                      <a:pt x="430795" y="11693"/>
                    </a:cubicBezTo>
                    <a:close/>
                  </a:path>
                </a:pathLst>
              </a:custGeom>
              <a:solidFill>
                <a:srgbClr val="DA9C92">
                  <a:alpha val="10000"/>
                </a:srgbClr>
              </a:solidFill>
              <a:ln w="5770" cap="flat">
                <a:noFill/>
                <a:prstDash val="solid"/>
                <a:miter/>
              </a:ln>
            </p:spPr>
            <p:txBody>
              <a:bodyPr rtlCol="0" anchor="ctr"/>
              <a:lstStyle/>
              <a:p>
                <a:endParaRPr lang="th-TH"/>
              </a:p>
            </p:txBody>
          </p:sp>
          <p:sp>
            <p:nvSpPr>
              <p:cNvPr id="213" name="Freeform: Shape 212">
                <a:extLst>
                  <a:ext uri="{FF2B5EF4-FFF2-40B4-BE49-F238E27FC236}">
                    <a16:creationId xmlns:a16="http://schemas.microsoft.com/office/drawing/2014/main" id="{B440131B-2C68-47C5-8DFF-C78B5184462F}"/>
                  </a:ext>
                </a:extLst>
              </p:cNvPr>
              <p:cNvSpPr/>
              <p:nvPr/>
            </p:nvSpPr>
            <p:spPr>
              <a:xfrm>
                <a:off x="2766387" y="5568648"/>
                <a:ext cx="648750" cy="370233"/>
              </a:xfrm>
              <a:custGeom>
                <a:avLst/>
                <a:gdLst>
                  <a:gd name="connsiteX0" fmla="*/ 388322 w 648750"/>
                  <a:gd name="connsiteY0" fmla="*/ 260576 h 370233"/>
                  <a:gd name="connsiteX1" fmla="*/ 404487 w 648750"/>
                  <a:gd name="connsiteY1" fmla="*/ 303298 h 370233"/>
                  <a:gd name="connsiteX2" fmla="*/ 445419 w 648750"/>
                  <a:gd name="connsiteY2" fmla="*/ 314093 h 370233"/>
                  <a:gd name="connsiteX3" fmla="*/ 467992 w 648750"/>
                  <a:gd name="connsiteY3" fmla="*/ 301796 h 370233"/>
                  <a:gd name="connsiteX4" fmla="*/ 485716 w 648750"/>
                  <a:gd name="connsiteY4" fmla="*/ 310110 h 370233"/>
                  <a:gd name="connsiteX5" fmla="*/ 500841 w 648750"/>
                  <a:gd name="connsiteY5" fmla="*/ 303182 h 370233"/>
                  <a:gd name="connsiteX6" fmla="*/ 567233 w 648750"/>
                  <a:gd name="connsiteY6" fmla="*/ 249722 h 370233"/>
                  <a:gd name="connsiteX7" fmla="*/ 648750 w 648750"/>
                  <a:gd name="connsiteY7" fmla="*/ 244584 h 370233"/>
                  <a:gd name="connsiteX8" fmla="*/ 614227 w 648750"/>
                  <a:gd name="connsiteY8" fmla="*/ 286382 h 370233"/>
                  <a:gd name="connsiteX9" fmla="*/ 442763 w 648750"/>
                  <a:gd name="connsiteY9" fmla="*/ 369574 h 370233"/>
                  <a:gd name="connsiteX10" fmla="*/ 293642 w 648750"/>
                  <a:gd name="connsiteY10" fmla="*/ 275702 h 370233"/>
                  <a:gd name="connsiteX11" fmla="*/ 277361 w 648750"/>
                  <a:gd name="connsiteY11" fmla="*/ 125079 h 370233"/>
                  <a:gd name="connsiteX12" fmla="*/ 149370 w 648750"/>
                  <a:gd name="connsiteY12" fmla="*/ 97022 h 370233"/>
                  <a:gd name="connsiteX13" fmla="*/ 133 w 648750"/>
                  <a:gd name="connsiteY13" fmla="*/ 23067 h 370233"/>
                  <a:gd name="connsiteX14" fmla="*/ 39391 w 648750"/>
                  <a:gd name="connsiteY14" fmla="*/ 148 h 370233"/>
                  <a:gd name="connsiteX15" fmla="*/ 207968 w 648750"/>
                  <a:gd name="connsiteY15" fmla="*/ 36576 h 370233"/>
                  <a:gd name="connsiteX16" fmla="*/ 367943 w 648750"/>
                  <a:gd name="connsiteY16" fmla="*/ 23875 h 370233"/>
                  <a:gd name="connsiteX17" fmla="*/ 388322 w 648750"/>
                  <a:gd name="connsiteY17" fmla="*/ 260576 h 37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750" h="370233">
                    <a:moveTo>
                      <a:pt x="388322" y="260576"/>
                    </a:moveTo>
                    <a:cubicBezTo>
                      <a:pt x="391439" y="275644"/>
                      <a:pt x="394846" y="291347"/>
                      <a:pt x="404487" y="303298"/>
                    </a:cubicBezTo>
                    <a:cubicBezTo>
                      <a:pt x="414186" y="315248"/>
                      <a:pt x="432198" y="322003"/>
                      <a:pt x="445419" y="314093"/>
                    </a:cubicBezTo>
                    <a:cubicBezTo>
                      <a:pt x="452982" y="309590"/>
                      <a:pt x="459274" y="300584"/>
                      <a:pt x="467992" y="301796"/>
                    </a:cubicBezTo>
                    <a:cubicBezTo>
                      <a:pt x="474516" y="302720"/>
                      <a:pt x="479192" y="309302"/>
                      <a:pt x="485716" y="310110"/>
                    </a:cubicBezTo>
                    <a:cubicBezTo>
                      <a:pt x="491373" y="310803"/>
                      <a:pt x="496511" y="306935"/>
                      <a:pt x="500841" y="303182"/>
                    </a:cubicBezTo>
                    <a:cubicBezTo>
                      <a:pt x="522375" y="284592"/>
                      <a:pt x="542293" y="263578"/>
                      <a:pt x="567233" y="249722"/>
                    </a:cubicBezTo>
                    <a:cubicBezTo>
                      <a:pt x="592115" y="235924"/>
                      <a:pt x="624041" y="230440"/>
                      <a:pt x="648750" y="244584"/>
                    </a:cubicBezTo>
                    <a:cubicBezTo>
                      <a:pt x="644074" y="262423"/>
                      <a:pt x="628833" y="275124"/>
                      <a:pt x="614227" y="286382"/>
                    </a:cubicBezTo>
                    <a:cubicBezTo>
                      <a:pt x="563192" y="325697"/>
                      <a:pt x="506845" y="363454"/>
                      <a:pt x="442763" y="369574"/>
                    </a:cubicBezTo>
                    <a:cubicBezTo>
                      <a:pt x="378681" y="375693"/>
                      <a:pt x="306169" y="338860"/>
                      <a:pt x="293642" y="275702"/>
                    </a:cubicBezTo>
                    <a:cubicBezTo>
                      <a:pt x="283596" y="225013"/>
                      <a:pt x="311019" y="164279"/>
                      <a:pt x="277361" y="125079"/>
                    </a:cubicBezTo>
                    <a:cubicBezTo>
                      <a:pt x="247976" y="90844"/>
                      <a:pt x="194401" y="99562"/>
                      <a:pt x="149370" y="97022"/>
                    </a:cubicBezTo>
                    <a:cubicBezTo>
                      <a:pt x="92389" y="93789"/>
                      <a:pt x="37197" y="66424"/>
                      <a:pt x="133" y="23067"/>
                    </a:cubicBezTo>
                    <a:cubicBezTo>
                      <a:pt x="-2003" y="5748"/>
                      <a:pt x="22013" y="-1123"/>
                      <a:pt x="39391" y="148"/>
                    </a:cubicBezTo>
                    <a:cubicBezTo>
                      <a:pt x="96776" y="4477"/>
                      <a:pt x="151506" y="25319"/>
                      <a:pt x="207968" y="36576"/>
                    </a:cubicBezTo>
                    <a:cubicBezTo>
                      <a:pt x="263159" y="47603"/>
                      <a:pt x="315695" y="44197"/>
                      <a:pt x="367943" y="23875"/>
                    </a:cubicBezTo>
                    <a:cubicBezTo>
                      <a:pt x="370079" y="103603"/>
                      <a:pt x="371695" y="180040"/>
                      <a:pt x="388322" y="260576"/>
                    </a:cubicBezTo>
                    <a:close/>
                  </a:path>
                </a:pathLst>
              </a:custGeom>
              <a:solidFill>
                <a:srgbClr val="DA9C92">
                  <a:alpha val="10000"/>
                </a:srgbClr>
              </a:solidFill>
              <a:ln w="5770" cap="flat">
                <a:noFill/>
                <a:prstDash val="solid"/>
                <a:miter/>
              </a:ln>
            </p:spPr>
            <p:txBody>
              <a:bodyPr rtlCol="0" anchor="ctr"/>
              <a:lstStyle/>
              <a:p>
                <a:endParaRPr lang="th-TH"/>
              </a:p>
            </p:txBody>
          </p:sp>
          <p:sp>
            <p:nvSpPr>
              <p:cNvPr id="214" name="Freeform: Shape 213">
                <a:extLst>
                  <a:ext uri="{FF2B5EF4-FFF2-40B4-BE49-F238E27FC236}">
                    <a16:creationId xmlns:a16="http://schemas.microsoft.com/office/drawing/2014/main" id="{A257F379-6D9B-41FC-A311-C19B321F8259}"/>
                  </a:ext>
                </a:extLst>
              </p:cNvPr>
              <p:cNvSpPr/>
              <p:nvPr/>
            </p:nvSpPr>
            <p:spPr>
              <a:xfrm>
                <a:off x="3613717" y="5907508"/>
                <a:ext cx="693320" cy="711948"/>
              </a:xfrm>
              <a:custGeom>
                <a:avLst/>
                <a:gdLst>
                  <a:gd name="connsiteX0" fmla="*/ 165998 w 693320"/>
                  <a:gd name="connsiteY0" fmla="*/ 516353 h 711948"/>
                  <a:gd name="connsiteX1" fmla="*/ 77033 w 693320"/>
                  <a:gd name="connsiteY1" fmla="*/ 381550 h 711948"/>
                  <a:gd name="connsiteX2" fmla="*/ 41585 w 693320"/>
                  <a:gd name="connsiteY2" fmla="*/ 0 h 711948"/>
                  <a:gd name="connsiteX3" fmla="*/ 108093 w 693320"/>
                  <a:gd name="connsiteY3" fmla="*/ 280403 h 711948"/>
                  <a:gd name="connsiteX4" fmla="*/ 198154 w 693320"/>
                  <a:gd name="connsiteY4" fmla="*/ 452791 h 711948"/>
                  <a:gd name="connsiteX5" fmla="*/ 505057 w 693320"/>
                  <a:gd name="connsiteY5" fmla="*/ 533904 h 711948"/>
                  <a:gd name="connsiteX6" fmla="*/ 693320 w 693320"/>
                  <a:gd name="connsiteY6" fmla="*/ 535001 h 711948"/>
                  <a:gd name="connsiteX7" fmla="*/ 632760 w 693320"/>
                  <a:gd name="connsiteY7" fmla="*/ 564964 h 711948"/>
                  <a:gd name="connsiteX8" fmla="*/ 387341 w 693320"/>
                  <a:gd name="connsiteY8" fmla="*/ 554572 h 711948"/>
                  <a:gd name="connsiteX9" fmla="*/ 265989 w 693320"/>
                  <a:gd name="connsiteY9" fmla="*/ 569640 h 711948"/>
                  <a:gd name="connsiteX10" fmla="*/ 103358 w 693320"/>
                  <a:gd name="connsiteY10" fmla="*/ 711949 h 711948"/>
                  <a:gd name="connsiteX11" fmla="*/ 165998 w 693320"/>
                  <a:gd name="connsiteY11" fmla="*/ 516353 h 7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3320" h="711948">
                    <a:moveTo>
                      <a:pt x="165998" y="516353"/>
                    </a:moveTo>
                    <a:cubicBezTo>
                      <a:pt x="160225" y="461855"/>
                      <a:pt x="112249" y="423521"/>
                      <a:pt x="77033" y="381550"/>
                    </a:cubicBezTo>
                    <a:cubicBezTo>
                      <a:pt x="-10373" y="277459"/>
                      <a:pt x="-25095" y="118408"/>
                      <a:pt x="41585" y="0"/>
                    </a:cubicBezTo>
                    <a:cubicBezTo>
                      <a:pt x="57577" y="94796"/>
                      <a:pt x="79804" y="188552"/>
                      <a:pt x="108093" y="280403"/>
                    </a:cubicBezTo>
                    <a:cubicBezTo>
                      <a:pt x="127375" y="343043"/>
                      <a:pt x="150987" y="407298"/>
                      <a:pt x="198154" y="452791"/>
                    </a:cubicBezTo>
                    <a:cubicBezTo>
                      <a:pt x="276265" y="528189"/>
                      <a:pt x="396463" y="533269"/>
                      <a:pt x="505057" y="533904"/>
                    </a:cubicBezTo>
                    <a:cubicBezTo>
                      <a:pt x="567811" y="534251"/>
                      <a:pt x="630566" y="534597"/>
                      <a:pt x="693320" y="535001"/>
                    </a:cubicBezTo>
                    <a:cubicBezTo>
                      <a:pt x="691415" y="559999"/>
                      <a:pt x="657758" y="566003"/>
                      <a:pt x="632760" y="564964"/>
                    </a:cubicBezTo>
                    <a:cubicBezTo>
                      <a:pt x="550954" y="561500"/>
                      <a:pt x="469147" y="558036"/>
                      <a:pt x="387341" y="554572"/>
                    </a:cubicBezTo>
                    <a:cubicBezTo>
                      <a:pt x="346179" y="552840"/>
                      <a:pt x="302995" y="551512"/>
                      <a:pt x="265989" y="569640"/>
                    </a:cubicBezTo>
                    <a:cubicBezTo>
                      <a:pt x="199886" y="602085"/>
                      <a:pt x="172752" y="688568"/>
                      <a:pt x="103358" y="711949"/>
                    </a:cubicBezTo>
                    <a:cubicBezTo>
                      <a:pt x="77957" y="656757"/>
                      <a:pt x="173329" y="585747"/>
                      <a:pt x="165998" y="516353"/>
                    </a:cubicBezTo>
                    <a:close/>
                  </a:path>
                </a:pathLst>
              </a:custGeom>
              <a:solidFill>
                <a:srgbClr val="DA9C92">
                  <a:alpha val="25000"/>
                </a:srgbClr>
              </a:solidFill>
              <a:ln w="5770" cap="flat">
                <a:noFill/>
                <a:prstDash val="solid"/>
                <a:miter/>
              </a:ln>
            </p:spPr>
            <p:txBody>
              <a:bodyPr rtlCol="0" anchor="ctr"/>
              <a:lstStyle/>
              <a:p>
                <a:endParaRPr lang="th-TH"/>
              </a:p>
            </p:txBody>
          </p:sp>
          <p:sp>
            <p:nvSpPr>
              <p:cNvPr id="215" name="Freeform: Shape 214">
                <a:extLst>
                  <a:ext uri="{FF2B5EF4-FFF2-40B4-BE49-F238E27FC236}">
                    <a16:creationId xmlns:a16="http://schemas.microsoft.com/office/drawing/2014/main" id="{8B6BDF6D-BE8C-4585-B9A2-5995DAED4B66}"/>
                  </a:ext>
                </a:extLst>
              </p:cNvPr>
              <p:cNvSpPr/>
              <p:nvPr/>
            </p:nvSpPr>
            <p:spPr>
              <a:xfrm>
                <a:off x="3561199" y="5738538"/>
                <a:ext cx="932311" cy="411121"/>
              </a:xfrm>
              <a:custGeom>
                <a:avLst/>
                <a:gdLst>
                  <a:gd name="connsiteX0" fmla="*/ 932312 w 932311"/>
                  <a:gd name="connsiteY0" fmla="*/ 253778 h 411121"/>
                  <a:gd name="connsiteX1" fmla="*/ 767083 w 932311"/>
                  <a:gd name="connsiteY1" fmla="*/ 373976 h 411121"/>
                  <a:gd name="connsiteX2" fmla="*/ 704733 w 932311"/>
                  <a:gd name="connsiteY2" fmla="*/ 408153 h 411121"/>
                  <a:gd name="connsiteX3" fmla="*/ 532980 w 932311"/>
                  <a:gd name="connsiteY3" fmla="*/ 299675 h 411121"/>
                  <a:gd name="connsiteX4" fmla="*/ 449269 w 932311"/>
                  <a:gd name="connsiteY4" fmla="*/ 228549 h 411121"/>
                  <a:gd name="connsiteX5" fmla="*/ 407125 w 932311"/>
                  <a:gd name="connsiteY5" fmla="*/ 235708 h 411121"/>
                  <a:gd name="connsiteX6" fmla="*/ 283579 w 932311"/>
                  <a:gd name="connsiteY6" fmla="*/ 227799 h 411121"/>
                  <a:gd name="connsiteX7" fmla="*/ 0 w 932311"/>
                  <a:gd name="connsiteY7" fmla="*/ 106100 h 411121"/>
                  <a:gd name="connsiteX8" fmla="*/ 158532 w 932311"/>
                  <a:gd name="connsiteY8" fmla="*/ 150669 h 411121"/>
                  <a:gd name="connsiteX9" fmla="*/ 289121 w 932311"/>
                  <a:gd name="connsiteY9" fmla="*/ 174570 h 411121"/>
                  <a:gd name="connsiteX10" fmla="*/ 409319 w 932311"/>
                  <a:gd name="connsiteY10" fmla="*/ 126826 h 411121"/>
                  <a:gd name="connsiteX11" fmla="*/ 529055 w 932311"/>
                  <a:gd name="connsiteY11" fmla="*/ 1028 h 411121"/>
                  <a:gd name="connsiteX12" fmla="*/ 626218 w 932311"/>
                  <a:gd name="connsiteY12" fmla="*/ 125787 h 411121"/>
                  <a:gd name="connsiteX13" fmla="*/ 932312 w 932311"/>
                  <a:gd name="connsiteY13" fmla="*/ 253778 h 41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2311" h="411121">
                    <a:moveTo>
                      <a:pt x="932312" y="253778"/>
                    </a:moveTo>
                    <a:cubicBezTo>
                      <a:pt x="877235" y="293844"/>
                      <a:pt x="822159" y="333910"/>
                      <a:pt x="767083" y="373976"/>
                    </a:cubicBezTo>
                    <a:cubicBezTo>
                      <a:pt x="747801" y="388005"/>
                      <a:pt x="727883" y="402322"/>
                      <a:pt x="704733" y="408153"/>
                    </a:cubicBezTo>
                    <a:cubicBezTo>
                      <a:pt x="634358" y="425877"/>
                      <a:pt x="571776" y="360986"/>
                      <a:pt x="532980" y="299675"/>
                    </a:cubicBezTo>
                    <a:cubicBezTo>
                      <a:pt x="512543" y="267403"/>
                      <a:pt x="487430" y="230166"/>
                      <a:pt x="449269" y="228549"/>
                    </a:cubicBezTo>
                    <a:cubicBezTo>
                      <a:pt x="435010" y="227972"/>
                      <a:pt x="421096" y="232764"/>
                      <a:pt x="407125" y="235708"/>
                    </a:cubicBezTo>
                    <a:cubicBezTo>
                      <a:pt x="366424" y="244368"/>
                      <a:pt x="324049" y="237498"/>
                      <a:pt x="283579" y="227799"/>
                    </a:cubicBezTo>
                    <a:cubicBezTo>
                      <a:pt x="183068" y="203782"/>
                      <a:pt x="86713" y="162446"/>
                      <a:pt x="0" y="106100"/>
                    </a:cubicBezTo>
                    <a:cubicBezTo>
                      <a:pt x="52825" y="120937"/>
                      <a:pt x="105707" y="135832"/>
                      <a:pt x="158532" y="150669"/>
                    </a:cubicBezTo>
                    <a:cubicBezTo>
                      <a:pt x="201253" y="162677"/>
                      <a:pt x="244725" y="174801"/>
                      <a:pt x="289121" y="174570"/>
                    </a:cubicBezTo>
                    <a:cubicBezTo>
                      <a:pt x="333517" y="174339"/>
                      <a:pt x="379818" y="160022"/>
                      <a:pt x="409319" y="126826"/>
                    </a:cubicBezTo>
                    <a:cubicBezTo>
                      <a:pt x="440205" y="92013"/>
                      <a:pt x="464857" y="-11384"/>
                      <a:pt x="529055" y="1028"/>
                    </a:cubicBezTo>
                    <a:cubicBezTo>
                      <a:pt x="571949" y="9342"/>
                      <a:pt x="599199" y="94785"/>
                      <a:pt x="626218" y="125787"/>
                    </a:cubicBezTo>
                    <a:cubicBezTo>
                      <a:pt x="672114" y="178554"/>
                      <a:pt x="854662" y="310297"/>
                      <a:pt x="932312" y="253778"/>
                    </a:cubicBezTo>
                    <a:close/>
                  </a:path>
                </a:pathLst>
              </a:custGeom>
              <a:solidFill>
                <a:srgbClr val="DA9C92">
                  <a:alpha val="25000"/>
                </a:srgbClr>
              </a:solidFill>
              <a:ln w="5770" cap="flat">
                <a:noFill/>
                <a:prstDash val="solid"/>
                <a:miter/>
              </a:ln>
            </p:spPr>
            <p:txBody>
              <a:bodyPr rtlCol="0" anchor="ctr"/>
              <a:lstStyle/>
              <a:p>
                <a:endParaRPr lang="th-TH"/>
              </a:p>
            </p:txBody>
          </p:sp>
          <p:sp>
            <p:nvSpPr>
              <p:cNvPr id="216" name="Freeform: Shape 215">
                <a:extLst>
                  <a:ext uri="{FF2B5EF4-FFF2-40B4-BE49-F238E27FC236}">
                    <a16:creationId xmlns:a16="http://schemas.microsoft.com/office/drawing/2014/main" id="{E43E8BDC-4C7B-4DF4-838F-5D7BBF79E344}"/>
                  </a:ext>
                </a:extLst>
              </p:cNvPr>
              <p:cNvSpPr/>
              <p:nvPr/>
            </p:nvSpPr>
            <p:spPr>
              <a:xfrm>
                <a:off x="4129569" y="4936345"/>
                <a:ext cx="648963" cy="888872"/>
              </a:xfrm>
              <a:custGeom>
                <a:avLst/>
                <a:gdLst>
                  <a:gd name="connsiteX0" fmla="*/ 451059 w 648963"/>
                  <a:gd name="connsiteY0" fmla="*/ 620327 h 888872"/>
                  <a:gd name="connsiteX1" fmla="*/ 518778 w 648963"/>
                  <a:gd name="connsiteY1" fmla="*/ 712755 h 888872"/>
                  <a:gd name="connsiteX2" fmla="*/ 461335 w 648963"/>
                  <a:gd name="connsiteY2" fmla="*/ 797852 h 888872"/>
                  <a:gd name="connsiteX3" fmla="*/ 356148 w 648963"/>
                  <a:gd name="connsiteY3" fmla="*/ 821291 h 888872"/>
                  <a:gd name="connsiteX4" fmla="*/ 107497 w 648963"/>
                  <a:gd name="connsiteY4" fmla="*/ 815345 h 888872"/>
                  <a:gd name="connsiteX5" fmla="*/ 0 w 648963"/>
                  <a:gd name="connsiteY5" fmla="*/ 829951 h 888872"/>
                  <a:gd name="connsiteX6" fmla="*/ 270531 w 648963"/>
                  <a:gd name="connsiteY6" fmla="*/ 888433 h 888872"/>
                  <a:gd name="connsiteX7" fmla="*/ 476403 w 648963"/>
                  <a:gd name="connsiteY7" fmla="*/ 822157 h 888872"/>
                  <a:gd name="connsiteX8" fmla="*/ 567273 w 648963"/>
                  <a:gd name="connsiteY8" fmla="*/ 756689 h 888872"/>
                  <a:gd name="connsiteX9" fmla="*/ 588518 w 648963"/>
                  <a:gd name="connsiteY9" fmla="*/ 651964 h 888872"/>
                  <a:gd name="connsiteX10" fmla="*/ 535809 w 648963"/>
                  <a:gd name="connsiteY10" fmla="*/ 597119 h 888872"/>
                  <a:gd name="connsiteX11" fmla="*/ 340272 w 648963"/>
                  <a:gd name="connsiteY11" fmla="*/ 452904 h 888872"/>
                  <a:gd name="connsiteX12" fmla="*/ 648964 w 648963"/>
                  <a:gd name="connsiteY12" fmla="*/ 140287 h 888872"/>
                  <a:gd name="connsiteX13" fmla="*/ 304247 w 648963"/>
                  <a:gd name="connsiteY13" fmla="*/ 6753 h 888872"/>
                  <a:gd name="connsiteX14" fmla="*/ 381954 w 648963"/>
                  <a:gd name="connsiteY14" fmla="*/ 44452 h 888872"/>
                  <a:gd name="connsiteX15" fmla="*/ 396444 w 648963"/>
                  <a:gd name="connsiteY15" fmla="*/ 152814 h 888872"/>
                  <a:gd name="connsiteX16" fmla="*/ 195191 w 648963"/>
                  <a:gd name="connsiteY16" fmla="*/ 522702 h 888872"/>
                  <a:gd name="connsiteX17" fmla="*/ 451059 w 648963"/>
                  <a:gd name="connsiteY17" fmla="*/ 620327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963" h="888872">
                    <a:moveTo>
                      <a:pt x="451059" y="620327"/>
                    </a:moveTo>
                    <a:cubicBezTo>
                      <a:pt x="483966" y="642496"/>
                      <a:pt x="517162" y="673094"/>
                      <a:pt x="518778" y="712755"/>
                    </a:cubicBezTo>
                    <a:cubicBezTo>
                      <a:pt x="520222" y="748896"/>
                      <a:pt x="493549" y="781399"/>
                      <a:pt x="461335" y="797852"/>
                    </a:cubicBezTo>
                    <a:cubicBezTo>
                      <a:pt x="429121" y="814306"/>
                      <a:pt x="392115" y="817943"/>
                      <a:pt x="356148" y="821291"/>
                    </a:cubicBezTo>
                    <a:cubicBezTo>
                      <a:pt x="273129" y="829027"/>
                      <a:pt x="188090" y="836533"/>
                      <a:pt x="107497" y="815345"/>
                    </a:cubicBezTo>
                    <a:cubicBezTo>
                      <a:pt x="69336" y="805300"/>
                      <a:pt x="17435" y="794562"/>
                      <a:pt x="0" y="829951"/>
                    </a:cubicBezTo>
                    <a:cubicBezTo>
                      <a:pt x="91158" y="809803"/>
                      <a:pt x="177410" y="882256"/>
                      <a:pt x="270531" y="888433"/>
                    </a:cubicBezTo>
                    <a:cubicBezTo>
                      <a:pt x="343504" y="893283"/>
                      <a:pt x="412206" y="857143"/>
                      <a:pt x="476403" y="822157"/>
                    </a:cubicBezTo>
                    <a:cubicBezTo>
                      <a:pt x="509368" y="804145"/>
                      <a:pt x="543141" y="785498"/>
                      <a:pt x="567273" y="756689"/>
                    </a:cubicBezTo>
                    <a:cubicBezTo>
                      <a:pt x="591405" y="727881"/>
                      <a:pt x="603991" y="686199"/>
                      <a:pt x="588518" y="651964"/>
                    </a:cubicBezTo>
                    <a:cubicBezTo>
                      <a:pt x="577953" y="628583"/>
                      <a:pt x="556477" y="612302"/>
                      <a:pt x="535809" y="597119"/>
                    </a:cubicBezTo>
                    <a:cubicBezTo>
                      <a:pt x="470630" y="549028"/>
                      <a:pt x="405451" y="500995"/>
                      <a:pt x="340272" y="452904"/>
                    </a:cubicBezTo>
                    <a:cubicBezTo>
                      <a:pt x="407529" y="320121"/>
                      <a:pt x="517104" y="209218"/>
                      <a:pt x="648964" y="140287"/>
                    </a:cubicBezTo>
                    <a:cubicBezTo>
                      <a:pt x="549088" y="60212"/>
                      <a:pt x="428370" y="-24827"/>
                      <a:pt x="304247" y="6753"/>
                    </a:cubicBezTo>
                    <a:cubicBezTo>
                      <a:pt x="321509" y="30307"/>
                      <a:pt x="358572" y="26901"/>
                      <a:pt x="381954" y="44452"/>
                    </a:cubicBezTo>
                    <a:cubicBezTo>
                      <a:pt x="413071" y="67775"/>
                      <a:pt x="407471" y="115462"/>
                      <a:pt x="396444" y="152814"/>
                    </a:cubicBezTo>
                    <a:cubicBezTo>
                      <a:pt x="353838" y="296393"/>
                      <a:pt x="261237" y="396269"/>
                      <a:pt x="195191" y="522702"/>
                    </a:cubicBezTo>
                    <a:cubicBezTo>
                      <a:pt x="285715" y="547585"/>
                      <a:pt x="370927" y="566348"/>
                      <a:pt x="451059" y="620327"/>
                    </a:cubicBezTo>
                    <a:close/>
                  </a:path>
                </a:pathLst>
              </a:custGeom>
              <a:solidFill>
                <a:srgbClr val="DA9C92">
                  <a:alpha val="10000"/>
                </a:srgbClr>
              </a:solidFill>
              <a:ln w="5770" cap="flat">
                <a:noFill/>
                <a:prstDash val="solid"/>
                <a:miter/>
              </a:ln>
            </p:spPr>
            <p:txBody>
              <a:bodyPr rtlCol="0" anchor="ctr"/>
              <a:lstStyle/>
              <a:p>
                <a:endParaRPr lang="th-TH"/>
              </a:p>
            </p:txBody>
          </p:sp>
          <p:sp>
            <p:nvSpPr>
              <p:cNvPr id="217" name="Freeform: Shape 216">
                <a:extLst>
                  <a:ext uri="{FF2B5EF4-FFF2-40B4-BE49-F238E27FC236}">
                    <a16:creationId xmlns:a16="http://schemas.microsoft.com/office/drawing/2014/main" id="{C5E60012-E083-42B6-9EDD-249EFFA26A06}"/>
                  </a:ext>
                </a:extLst>
              </p:cNvPr>
              <p:cNvSpPr/>
              <p:nvPr/>
            </p:nvSpPr>
            <p:spPr>
              <a:xfrm>
                <a:off x="3271651" y="5297134"/>
                <a:ext cx="780037" cy="451307"/>
              </a:xfrm>
              <a:custGeom>
                <a:avLst/>
                <a:gdLst>
                  <a:gd name="connsiteX0" fmla="*/ 512854 w 780037"/>
                  <a:gd name="connsiteY0" fmla="*/ 297872 h 451307"/>
                  <a:gd name="connsiteX1" fmla="*/ 780038 w 780037"/>
                  <a:gd name="connsiteY1" fmla="*/ 448032 h 451307"/>
                  <a:gd name="connsiteX2" fmla="*/ 577110 w 780037"/>
                  <a:gd name="connsiteY2" fmla="*/ 409063 h 451307"/>
                  <a:gd name="connsiteX3" fmla="*/ 386883 w 780037"/>
                  <a:gd name="connsiteY3" fmla="*/ 325525 h 451307"/>
                  <a:gd name="connsiteX4" fmla="*/ 256352 w 780037"/>
                  <a:gd name="connsiteY4" fmla="*/ 271546 h 451307"/>
                  <a:gd name="connsiteX5" fmla="*/ 72072 w 780037"/>
                  <a:gd name="connsiteY5" fmla="*/ 274317 h 451307"/>
                  <a:gd name="connsiteX6" fmla="*/ 19478 w 780037"/>
                  <a:gd name="connsiteY6" fmla="*/ 102218 h 451307"/>
                  <a:gd name="connsiteX7" fmla="*/ 178241 w 780037"/>
                  <a:gd name="connsiteY7" fmla="*/ 264214 h 451307"/>
                  <a:gd name="connsiteX8" fmla="*/ 205202 w 780037"/>
                  <a:gd name="connsiteY8" fmla="*/ 266350 h 451307"/>
                  <a:gd name="connsiteX9" fmla="*/ 218653 w 780037"/>
                  <a:gd name="connsiteY9" fmla="*/ 249492 h 451307"/>
                  <a:gd name="connsiteX10" fmla="*/ 303115 w 780037"/>
                  <a:gd name="connsiteY10" fmla="*/ 379 h 451307"/>
                  <a:gd name="connsiteX11" fmla="*/ 342084 w 780037"/>
                  <a:gd name="connsiteY11" fmla="*/ 24800 h 451307"/>
                  <a:gd name="connsiteX12" fmla="*/ 332500 w 780037"/>
                  <a:gd name="connsiteY12" fmla="*/ 78779 h 451307"/>
                  <a:gd name="connsiteX13" fmla="*/ 383882 w 780037"/>
                  <a:gd name="connsiteY13" fmla="*/ 157410 h 451307"/>
                  <a:gd name="connsiteX14" fmla="*/ 512854 w 780037"/>
                  <a:gd name="connsiteY14" fmla="*/ 297872 h 45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0037" h="451307">
                    <a:moveTo>
                      <a:pt x="512854" y="297872"/>
                    </a:moveTo>
                    <a:cubicBezTo>
                      <a:pt x="587444" y="372172"/>
                      <a:pt x="674850" y="451727"/>
                      <a:pt x="780038" y="448032"/>
                    </a:cubicBezTo>
                    <a:cubicBezTo>
                      <a:pt x="711337" y="460618"/>
                      <a:pt x="642116" y="434638"/>
                      <a:pt x="577110" y="409063"/>
                    </a:cubicBezTo>
                    <a:cubicBezTo>
                      <a:pt x="512624" y="383719"/>
                      <a:pt x="447964" y="358259"/>
                      <a:pt x="386883" y="325525"/>
                    </a:cubicBezTo>
                    <a:cubicBezTo>
                      <a:pt x="345086" y="303125"/>
                      <a:pt x="303461" y="276800"/>
                      <a:pt x="256352" y="271546"/>
                    </a:cubicBezTo>
                    <a:cubicBezTo>
                      <a:pt x="194810" y="264734"/>
                      <a:pt x="130439" y="294870"/>
                      <a:pt x="72072" y="274317"/>
                    </a:cubicBezTo>
                    <a:cubicBezTo>
                      <a:pt x="6315" y="251167"/>
                      <a:pt x="-22089" y="158218"/>
                      <a:pt x="19478" y="102218"/>
                    </a:cubicBezTo>
                    <a:cubicBezTo>
                      <a:pt x="46670" y="175191"/>
                      <a:pt x="105845" y="235579"/>
                      <a:pt x="178241" y="264214"/>
                    </a:cubicBezTo>
                    <a:cubicBezTo>
                      <a:pt x="186901" y="267620"/>
                      <a:pt x="196888" y="270564"/>
                      <a:pt x="205202" y="266350"/>
                    </a:cubicBezTo>
                    <a:cubicBezTo>
                      <a:pt x="211725" y="263002"/>
                      <a:pt x="215420" y="256074"/>
                      <a:pt x="218653" y="249492"/>
                    </a:cubicBezTo>
                    <a:cubicBezTo>
                      <a:pt x="257564" y="170631"/>
                      <a:pt x="286026" y="86631"/>
                      <a:pt x="303115" y="379"/>
                    </a:cubicBezTo>
                    <a:cubicBezTo>
                      <a:pt x="319626" y="-2219"/>
                      <a:pt x="337176" y="8808"/>
                      <a:pt x="342084" y="24800"/>
                    </a:cubicBezTo>
                    <a:cubicBezTo>
                      <a:pt x="348030" y="44313"/>
                      <a:pt x="329383" y="59612"/>
                      <a:pt x="332500" y="78779"/>
                    </a:cubicBezTo>
                    <a:cubicBezTo>
                      <a:pt x="336714" y="104759"/>
                      <a:pt x="368236" y="136742"/>
                      <a:pt x="383882" y="157410"/>
                    </a:cubicBezTo>
                    <a:cubicBezTo>
                      <a:pt x="422216" y="208098"/>
                      <a:pt x="467881" y="253129"/>
                      <a:pt x="512854" y="297872"/>
                    </a:cubicBezTo>
                    <a:close/>
                  </a:path>
                </a:pathLst>
              </a:custGeom>
              <a:solidFill>
                <a:srgbClr val="DA9C92">
                  <a:alpha val="10000"/>
                </a:srgbClr>
              </a:solidFill>
              <a:ln w="5770" cap="flat">
                <a:noFill/>
                <a:prstDash val="solid"/>
                <a:miter/>
              </a:ln>
            </p:spPr>
            <p:txBody>
              <a:bodyPr rtlCol="0" anchor="ctr"/>
              <a:lstStyle/>
              <a:p>
                <a:endParaRPr lang="th-TH"/>
              </a:p>
            </p:txBody>
          </p:sp>
          <p:sp>
            <p:nvSpPr>
              <p:cNvPr id="218" name="Freeform: Shape 217">
                <a:extLst>
                  <a:ext uri="{FF2B5EF4-FFF2-40B4-BE49-F238E27FC236}">
                    <a16:creationId xmlns:a16="http://schemas.microsoft.com/office/drawing/2014/main" id="{26EB6F0C-2BBC-4AD6-BAE5-C1CA1BB14B39}"/>
                  </a:ext>
                </a:extLst>
              </p:cNvPr>
              <p:cNvSpPr/>
              <p:nvPr/>
            </p:nvSpPr>
            <p:spPr>
              <a:xfrm>
                <a:off x="3165799" y="5050941"/>
                <a:ext cx="337725" cy="371469"/>
              </a:xfrm>
              <a:custGeom>
                <a:avLst/>
                <a:gdLst>
                  <a:gd name="connsiteX0" fmla="*/ 191837 w 337725"/>
                  <a:gd name="connsiteY0" fmla="*/ 38218 h 371469"/>
                  <a:gd name="connsiteX1" fmla="*/ 30362 w 337725"/>
                  <a:gd name="connsiteY1" fmla="*/ 193863 h 371469"/>
                  <a:gd name="connsiteX2" fmla="*/ 1669 w 337725"/>
                  <a:gd name="connsiteY2" fmla="*/ 244725 h 371469"/>
                  <a:gd name="connsiteX3" fmla="*/ 51895 w 337725"/>
                  <a:gd name="connsiteY3" fmla="*/ 356436 h 371469"/>
                  <a:gd name="connsiteX4" fmla="*/ 78221 w 337725"/>
                  <a:gd name="connsiteY4" fmla="*/ 371331 h 371469"/>
                  <a:gd name="connsiteX5" fmla="*/ 98658 w 337725"/>
                  <a:gd name="connsiteY5" fmla="*/ 353434 h 371469"/>
                  <a:gd name="connsiteX6" fmla="*/ 160374 w 337725"/>
                  <a:gd name="connsiteY6" fmla="*/ 208470 h 371469"/>
                  <a:gd name="connsiteX7" fmla="*/ 337726 w 337725"/>
                  <a:gd name="connsiteY7" fmla="*/ 0 h 371469"/>
                  <a:gd name="connsiteX8" fmla="*/ 191837 w 337725"/>
                  <a:gd name="connsiteY8" fmla="*/ 38218 h 3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725" h="371469">
                    <a:moveTo>
                      <a:pt x="191837" y="38218"/>
                    </a:moveTo>
                    <a:cubicBezTo>
                      <a:pt x="124984" y="73031"/>
                      <a:pt x="76605" y="134342"/>
                      <a:pt x="30362" y="193863"/>
                    </a:cubicBezTo>
                    <a:cubicBezTo>
                      <a:pt x="18295" y="209393"/>
                      <a:pt x="5941" y="225558"/>
                      <a:pt x="1669" y="244725"/>
                    </a:cubicBezTo>
                    <a:cubicBezTo>
                      <a:pt x="-7568" y="286234"/>
                      <a:pt x="23261" y="324972"/>
                      <a:pt x="51895" y="356436"/>
                    </a:cubicBezTo>
                    <a:cubicBezTo>
                      <a:pt x="58997" y="364172"/>
                      <a:pt x="67829" y="372659"/>
                      <a:pt x="78221" y="371331"/>
                    </a:cubicBezTo>
                    <a:cubicBezTo>
                      <a:pt x="87516" y="370119"/>
                      <a:pt x="93924" y="361517"/>
                      <a:pt x="98658" y="353434"/>
                    </a:cubicBezTo>
                    <a:cubicBezTo>
                      <a:pt x="125388" y="308172"/>
                      <a:pt x="138840" y="256387"/>
                      <a:pt x="160374" y="208470"/>
                    </a:cubicBezTo>
                    <a:cubicBezTo>
                      <a:pt x="201190" y="117657"/>
                      <a:pt x="269833" y="66161"/>
                      <a:pt x="337726" y="0"/>
                    </a:cubicBezTo>
                    <a:cubicBezTo>
                      <a:pt x="289751" y="346"/>
                      <a:pt x="235194" y="15703"/>
                      <a:pt x="191837" y="38218"/>
                    </a:cubicBezTo>
                    <a:close/>
                  </a:path>
                </a:pathLst>
              </a:custGeom>
              <a:solidFill>
                <a:srgbClr val="DA9C92">
                  <a:alpha val="25000"/>
                </a:srgbClr>
              </a:solidFill>
              <a:ln w="5770" cap="flat">
                <a:noFill/>
                <a:prstDash val="solid"/>
                <a:miter/>
              </a:ln>
            </p:spPr>
            <p:txBody>
              <a:bodyPr rtlCol="0" anchor="ctr"/>
              <a:lstStyle/>
              <a:p>
                <a:endParaRPr lang="th-TH"/>
              </a:p>
            </p:txBody>
          </p:sp>
          <p:sp>
            <p:nvSpPr>
              <p:cNvPr id="219" name="Freeform: Shape 218">
                <a:extLst>
                  <a:ext uri="{FF2B5EF4-FFF2-40B4-BE49-F238E27FC236}">
                    <a16:creationId xmlns:a16="http://schemas.microsoft.com/office/drawing/2014/main" id="{9444AD08-5A25-48E9-A759-25B431B50B9A}"/>
                  </a:ext>
                </a:extLst>
              </p:cNvPr>
              <p:cNvSpPr/>
              <p:nvPr/>
            </p:nvSpPr>
            <p:spPr>
              <a:xfrm>
                <a:off x="4262930" y="4199801"/>
                <a:ext cx="281154" cy="814076"/>
              </a:xfrm>
              <a:custGeom>
                <a:avLst/>
                <a:gdLst>
                  <a:gd name="connsiteX0" fmla="*/ 62466 w 281154"/>
                  <a:gd name="connsiteY0" fmla="*/ 750514 h 814076"/>
                  <a:gd name="connsiteX1" fmla="*/ 82672 w 281154"/>
                  <a:gd name="connsiteY1" fmla="*/ 548914 h 814076"/>
                  <a:gd name="connsiteX2" fmla="*/ 281154 w 281154"/>
                  <a:gd name="connsiteY2" fmla="*/ 0 h 814076"/>
                  <a:gd name="connsiteX3" fmla="*/ 194556 w 281154"/>
                  <a:gd name="connsiteY3" fmla="*/ 500246 h 814076"/>
                  <a:gd name="connsiteX4" fmla="*/ 144387 w 281154"/>
                  <a:gd name="connsiteY4" fmla="*/ 719166 h 814076"/>
                  <a:gd name="connsiteX5" fmla="*/ 0 w 281154"/>
                  <a:gd name="connsiteY5" fmla="*/ 814077 h 814076"/>
                  <a:gd name="connsiteX6" fmla="*/ 62466 w 281154"/>
                  <a:gd name="connsiteY6" fmla="*/ 750514 h 81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154" h="814076">
                    <a:moveTo>
                      <a:pt x="62466" y="750514"/>
                    </a:moveTo>
                    <a:cubicBezTo>
                      <a:pt x="94507" y="690069"/>
                      <a:pt x="84635" y="617327"/>
                      <a:pt x="82672" y="548914"/>
                    </a:cubicBezTo>
                    <a:cubicBezTo>
                      <a:pt x="77014" y="349797"/>
                      <a:pt x="149410" y="149468"/>
                      <a:pt x="281154" y="0"/>
                    </a:cubicBezTo>
                    <a:cubicBezTo>
                      <a:pt x="231563" y="162284"/>
                      <a:pt x="202408" y="330746"/>
                      <a:pt x="194556" y="500246"/>
                    </a:cubicBezTo>
                    <a:cubicBezTo>
                      <a:pt x="191035" y="576221"/>
                      <a:pt x="189938" y="658201"/>
                      <a:pt x="144387" y="719166"/>
                    </a:cubicBezTo>
                    <a:cubicBezTo>
                      <a:pt x="109171" y="766332"/>
                      <a:pt x="53171" y="792427"/>
                      <a:pt x="0" y="814077"/>
                    </a:cubicBezTo>
                    <a:cubicBezTo>
                      <a:pt x="26499" y="799586"/>
                      <a:pt x="48322" y="777244"/>
                      <a:pt x="62466" y="750514"/>
                    </a:cubicBezTo>
                    <a:close/>
                  </a:path>
                </a:pathLst>
              </a:custGeom>
              <a:solidFill>
                <a:srgbClr val="DA9C92">
                  <a:alpha val="10000"/>
                </a:srgbClr>
              </a:solidFill>
              <a:ln w="5770" cap="flat">
                <a:noFill/>
                <a:prstDash val="solid"/>
                <a:miter/>
              </a:ln>
            </p:spPr>
            <p:txBody>
              <a:bodyPr rtlCol="0" anchor="ctr"/>
              <a:lstStyle/>
              <a:p>
                <a:endParaRPr lang="th-TH"/>
              </a:p>
            </p:txBody>
          </p:sp>
          <p:sp>
            <p:nvSpPr>
              <p:cNvPr id="220" name="Freeform: Shape 219">
                <a:extLst>
                  <a:ext uri="{FF2B5EF4-FFF2-40B4-BE49-F238E27FC236}">
                    <a16:creationId xmlns:a16="http://schemas.microsoft.com/office/drawing/2014/main" id="{0727BC44-5C62-4D10-92D4-2DB87E9F2088}"/>
                  </a:ext>
                </a:extLst>
              </p:cNvPr>
              <p:cNvSpPr/>
              <p:nvPr/>
            </p:nvSpPr>
            <p:spPr>
              <a:xfrm>
                <a:off x="4749757" y="4550802"/>
                <a:ext cx="298325" cy="342766"/>
              </a:xfrm>
              <a:custGeom>
                <a:avLst/>
                <a:gdLst>
                  <a:gd name="connsiteX0" fmla="*/ 71267 w 298325"/>
                  <a:gd name="connsiteY0" fmla="*/ 215752 h 342766"/>
                  <a:gd name="connsiteX1" fmla="*/ 98747 w 298325"/>
                  <a:gd name="connsiteY1" fmla="*/ 157674 h 342766"/>
                  <a:gd name="connsiteX2" fmla="*/ 107002 w 298325"/>
                  <a:gd name="connsiteY2" fmla="*/ 104734 h 342766"/>
                  <a:gd name="connsiteX3" fmla="*/ 180380 w 298325"/>
                  <a:gd name="connsiteY3" fmla="*/ 12363 h 342766"/>
                  <a:gd name="connsiteX4" fmla="*/ 298326 w 298325"/>
                  <a:gd name="connsiteY4" fmla="*/ 14846 h 342766"/>
                  <a:gd name="connsiteX5" fmla="*/ 189444 w 298325"/>
                  <a:gd name="connsiteY5" fmla="*/ 237806 h 342766"/>
                  <a:gd name="connsiteX6" fmla="*/ 40265 w 298325"/>
                  <a:gd name="connsiteY6" fmla="*/ 342762 h 342766"/>
                  <a:gd name="connsiteX7" fmla="*/ 71267 w 298325"/>
                  <a:gd name="connsiteY7" fmla="*/ 215752 h 34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325" h="342766">
                    <a:moveTo>
                      <a:pt x="71267" y="215752"/>
                    </a:moveTo>
                    <a:cubicBezTo>
                      <a:pt x="82697" y="197509"/>
                      <a:pt x="93609" y="178515"/>
                      <a:pt x="98747" y="157674"/>
                    </a:cubicBezTo>
                    <a:cubicBezTo>
                      <a:pt x="103019" y="140297"/>
                      <a:pt x="103250" y="122227"/>
                      <a:pt x="107002" y="104734"/>
                    </a:cubicBezTo>
                    <a:cubicBezTo>
                      <a:pt x="115547" y="64899"/>
                      <a:pt x="143489" y="29683"/>
                      <a:pt x="180380" y="12363"/>
                    </a:cubicBezTo>
                    <a:cubicBezTo>
                      <a:pt x="217271" y="-4957"/>
                      <a:pt x="262186" y="-4033"/>
                      <a:pt x="298326" y="14846"/>
                    </a:cubicBezTo>
                    <a:cubicBezTo>
                      <a:pt x="269864" y="92899"/>
                      <a:pt x="240652" y="172396"/>
                      <a:pt x="189444" y="237806"/>
                    </a:cubicBezTo>
                    <a:cubicBezTo>
                      <a:pt x="159769" y="275736"/>
                      <a:pt x="93724" y="343340"/>
                      <a:pt x="40265" y="342762"/>
                    </a:cubicBezTo>
                    <a:cubicBezTo>
                      <a:pt x="-52857" y="341665"/>
                      <a:pt x="40553" y="264709"/>
                      <a:pt x="71267" y="215752"/>
                    </a:cubicBezTo>
                    <a:close/>
                  </a:path>
                </a:pathLst>
              </a:custGeom>
              <a:solidFill>
                <a:srgbClr val="DA9C92">
                  <a:alpha val="10000"/>
                </a:srgbClr>
              </a:solidFill>
              <a:ln w="5770" cap="flat">
                <a:noFill/>
                <a:prstDash val="solid"/>
                <a:miter/>
              </a:ln>
            </p:spPr>
            <p:txBody>
              <a:bodyPr rtlCol="0" anchor="ctr"/>
              <a:lstStyle/>
              <a:p>
                <a:endParaRPr lang="th-TH"/>
              </a:p>
            </p:txBody>
          </p:sp>
          <p:sp>
            <p:nvSpPr>
              <p:cNvPr id="221" name="Freeform: Shape 220">
                <a:extLst>
                  <a:ext uri="{FF2B5EF4-FFF2-40B4-BE49-F238E27FC236}">
                    <a16:creationId xmlns:a16="http://schemas.microsoft.com/office/drawing/2014/main" id="{239C74B4-0512-44C6-89CB-6A59E46D0B8B}"/>
                  </a:ext>
                </a:extLst>
              </p:cNvPr>
              <p:cNvSpPr/>
              <p:nvPr/>
            </p:nvSpPr>
            <p:spPr>
              <a:xfrm>
                <a:off x="4705098" y="4865391"/>
                <a:ext cx="491178" cy="1040789"/>
              </a:xfrm>
              <a:custGeom>
                <a:avLst/>
                <a:gdLst>
                  <a:gd name="connsiteX0" fmla="*/ 423174 w 491178"/>
                  <a:gd name="connsiteY0" fmla="*/ 90466 h 1040789"/>
                  <a:gd name="connsiteX1" fmla="*/ 460065 w 491178"/>
                  <a:gd name="connsiteY1" fmla="*/ 0 h 1040789"/>
                  <a:gd name="connsiteX2" fmla="*/ 448461 w 491178"/>
                  <a:gd name="connsiteY2" fmla="*/ 274688 h 1040789"/>
                  <a:gd name="connsiteX3" fmla="*/ 300956 w 491178"/>
                  <a:gd name="connsiteY3" fmla="*/ 521838 h 1040789"/>
                  <a:gd name="connsiteX4" fmla="*/ 382993 w 491178"/>
                  <a:gd name="connsiteY4" fmla="*/ 562366 h 1040789"/>
                  <a:gd name="connsiteX5" fmla="*/ 258004 w 491178"/>
                  <a:gd name="connsiteY5" fmla="*/ 692840 h 1040789"/>
                  <a:gd name="connsiteX6" fmla="*/ 274399 w 491178"/>
                  <a:gd name="connsiteY6" fmla="*/ 771932 h 1040789"/>
                  <a:gd name="connsiteX7" fmla="*/ 269666 w 491178"/>
                  <a:gd name="connsiteY7" fmla="*/ 864592 h 1040789"/>
                  <a:gd name="connsiteX8" fmla="*/ 175159 w 491178"/>
                  <a:gd name="connsiteY8" fmla="*/ 1040790 h 1040789"/>
                  <a:gd name="connsiteX9" fmla="*/ 143752 w 491178"/>
                  <a:gd name="connsiteY9" fmla="*/ 1025318 h 1040789"/>
                  <a:gd name="connsiteX10" fmla="*/ 177295 w 491178"/>
                  <a:gd name="connsiteY10" fmla="*/ 954134 h 1040789"/>
                  <a:gd name="connsiteX11" fmla="*/ 159513 w 491178"/>
                  <a:gd name="connsiteY11" fmla="*/ 776262 h 1040789"/>
                  <a:gd name="connsiteX12" fmla="*/ 0 w 491178"/>
                  <a:gd name="connsiteY12" fmla="*/ 695611 h 1040789"/>
                  <a:gd name="connsiteX13" fmla="*/ 233699 w 491178"/>
                  <a:gd name="connsiteY13" fmla="*/ 445459 h 1040789"/>
                  <a:gd name="connsiteX14" fmla="*/ 423174 w 491178"/>
                  <a:gd name="connsiteY14" fmla="*/ 90466 h 10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178" h="1040789">
                    <a:moveTo>
                      <a:pt x="423174" y="90466"/>
                    </a:moveTo>
                    <a:cubicBezTo>
                      <a:pt x="431892" y="58829"/>
                      <a:pt x="439455" y="25575"/>
                      <a:pt x="460065" y="0"/>
                    </a:cubicBezTo>
                    <a:cubicBezTo>
                      <a:pt x="512255" y="80651"/>
                      <a:pt x="492164" y="189130"/>
                      <a:pt x="448461" y="274688"/>
                    </a:cubicBezTo>
                    <a:cubicBezTo>
                      <a:pt x="404758" y="360189"/>
                      <a:pt x="340156" y="434201"/>
                      <a:pt x="300956" y="521838"/>
                    </a:cubicBezTo>
                    <a:cubicBezTo>
                      <a:pt x="324569" y="541582"/>
                      <a:pt x="352972" y="555554"/>
                      <a:pt x="382993" y="562366"/>
                    </a:cubicBezTo>
                    <a:cubicBezTo>
                      <a:pt x="382300" y="625294"/>
                      <a:pt x="271051" y="631240"/>
                      <a:pt x="258004" y="692840"/>
                    </a:cubicBezTo>
                    <a:cubicBezTo>
                      <a:pt x="252346" y="719454"/>
                      <a:pt x="268280" y="745376"/>
                      <a:pt x="274399" y="771932"/>
                    </a:cubicBezTo>
                    <a:cubicBezTo>
                      <a:pt x="281442" y="802299"/>
                      <a:pt x="275554" y="833994"/>
                      <a:pt x="269666" y="864592"/>
                    </a:cubicBezTo>
                    <a:cubicBezTo>
                      <a:pt x="252808" y="952056"/>
                      <a:pt x="248767" y="990621"/>
                      <a:pt x="175159" y="1040790"/>
                    </a:cubicBezTo>
                    <a:cubicBezTo>
                      <a:pt x="155761" y="1023066"/>
                      <a:pt x="135843" y="1050373"/>
                      <a:pt x="143752" y="1025318"/>
                    </a:cubicBezTo>
                    <a:cubicBezTo>
                      <a:pt x="151661" y="1000262"/>
                      <a:pt x="167018" y="978324"/>
                      <a:pt x="177295" y="954134"/>
                    </a:cubicBezTo>
                    <a:cubicBezTo>
                      <a:pt x="201600" y="896922"/>
                      <a:pt x="194672" y="827528"/>
                      <a:pt x="159513" y="776262"/>
                    </a:cubicBezTo>
                    <a:cubicBezTo>
                      <a:pt x="124354" y="724996"/>
                      <a:pt x="62120" y="693533"/>
                      <a:pt x="0" y="695611"/>
                    </a:cubicBezTo>
                    <a:cubicBezTo>
                      <a:pt x="58540" y="693648"/>
                      <a:pt x="192998" y="492799"/>
                      <a:pt x="233699" y="445459"/>
                    </a:cubicBezTo>
                    <a:cubicBezTo>
                      <a:pt x="321798" y="342927"/>
                      <a:pt x="387265" y="220882"/>
                      <a:pt x="423174" y="90466"/>
                    </a:cubicBezTo>
                    <a:close/>
                  </a:path>
                </a:pathLst>
              </a:custGeom>
              <a:solidFill>
                <a:srgbClr val="DA9C92">
                  <a:alpha val="10000"/>
                </a:srgbClr>
              </a:solidFill>
              <a:ln w="5770" cap="flat">
                <a:noFill/>
                <a:prstDash val="solid"/>
                <a:miter/>
              </a:ln>
            </p:spPr>
            <p:txBody>
              <a:bodyPr rtlCol="0" anchor="ctr"/>
              <a:lstStyle/>
              <a:p>
                <a:endParaRPr lang="th-TH"/>
              </a:p>
            </p:txBody>
          </p:sp>
          <p:sp>
            <p:nvSpPr>
              <p:cNvPr id="222" name="Freeform: Shape 221">
                <a:extLst>
                  <a:ext uri="{FF2B5EF4-FFF2-40B4-BE49-F238E27FC236}">
                    <a16:creationId xmlns:a16="http://schemas.microsoft.com/office/drawing/2014/main" id="{AC676150-C9B7-402C-ADFE-B721C87DA58C}"/>
                  </a:ext>
                </a:extLst>
              </p:cNvPr>
              <p:cNvSpPr/>
              <p:nvPr/>
            </p:nvSpPr>
            <p:spPr>
              <a:xfrm>
                <a:off x="2685176" y="3923496"/>
                <a:ext cx="306729" cy="546212"/>
              </a:xfrm>
              <a:custGeom>
                <a:avLst/>
                <a:gdLst>
                  <a:gd name="connsiteX0" fmla="*/ 234218 w 306729"/>
                  <a:gd name="connsiteY0" fmla="*/ 345467 h 546212"/>
                  <a:gd name="connsiteX1" fmla="*/ 299166 w 306729"/>
                  <a:gd name="connsiteY1" fmla="*/ 216725 h 546212"/>
                  <a:gd name="connsiteX2" fmla="*/ 282540 w 306729"/>
                  <a:gd name="connsiteY2" fmla="*/ 154144 h 546212"/>
                  <a:gd name="connsiteX3" fmla="*/ 306729 w 306729"/>
                  <a:gd name="connsiteY3" fmla="*/ 0 h 546212"/>
                  <a:gd name="connsiteX4" fmla="*/ 231389 w 306729"/>
                  <a:gd name="connsiteY4" fmla="*/ 118119 h 546212"/>
                  <a:gd name="connsiteX5" fmla="*/ 218400 w 306729"/>
                  <a:gd name="connsiteY5" fmla="*/ 146062 h 546212"/>
                  <a:gd name="connsiteX6" fmla="*/ 221575 w 306729"/>
                  <a:gd name="connsiteY6" fmla="*/ 184222 h 546212"/>
                  <a:gd name="connsiteX7" fmla="*/ 120717 w 306729"/>
                  <a:gd name="connsiteY7" fmla="*/ 391942 h 546212"/>
                  <a:gd name="connsiteX8" fmla="*/ 102647 w 306729"/>
                  <a:gd name="connsiteY8" fmla="*/ 463125 h 546212"/>
                  <a:gd name="connsiteX9" fmla="*/ 46994 w 306729"/>
                  <a:gd name="connsiteY9" fmla="*/ 476692 h 546212"/>
                  <a:gd name="connsiteX10" fmla="*/ 0 w 306729"/>
                  <a:gd name="connsiteY10" fmla="*/ 504461 h 546212"/>
                  <a:gd name="connsiteX11" fmla="*/ 177641 w 306729"/>
                  <a:gd name="connsiteY11" fmla="*/ 530325 h 546212"/>
                  <a:gd name="connsiteX12" fmla="*/ 234218 w 306729"/>
                  <a:gd name="connsiteY12" fmla="*/ 345467 h 5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729" h="546212">
                    <a:moveTo>
                      <a:pt x="234218" y="345467"/>
                    </a:moveTo>
                    <a:cubicBezTo>
                      <a:pt x="252461" y="300206"/>
                      <a:pt x="300263" y="265509"/>
                      <a:pt x="299166" y="216725"/>
                    </a:cubicBezTo>
                    <a:cubicBezTo>
                      <a:pt x="298705" y="195076"/>
                      <a:pt x="288139" y="175101"/>
                      <a:pt x="282540" y="154144"/>
                    </a:cubicBezTo>
                    <a:cubicBezTo>
                      <a:pt x="268742" y="102878"/>
                      <a:pt x="284734" y="48322"/>
                      <a:pt x="306729" y="0"/>
                    </a:cubicBezTo>
                    <a:cubicBezTo>
                      <a:pt x="281616" y="39373"/>
                      <a:pt x="256503" y="78746"/>
                      <a:pt x="231389" y="118119"/>
                    </a:cubicBezTo>
                    <a:cubicBezTo>
                      <a:pt x="225847" y="126837"/>
                      <a:pt x="220132" y="135843"/>
                      <a:pt x="218400" y="146062"/>
                    </a:cubicBezTo>
                    <a:cubicBezTo>
                      <a:pt x="216206" y="158705"/>
                      <a:pt x="220362" y="171464"/>
                      <a:pt x="221575" y="184222"/>
                    </a:cubicBezTo>
                    <a:cubicBezTo>
                      <a:pt x="228964" y="262449"/>
                      <a:pt x="132090" y="314234"/>
                      <a:pt x="120717" y="391942"/>
                    </a:cubicBezTo>
                    <a:cubicBezTo>
                      <a:pt x="117080" y="416766"/>
                      <a:pt x="121237" y="446209"/>
                      <a:pt x="102647" y="463125"/>
                    </a:cubicBezTo>
                    <a:cubicBezTo>
                      <a:pt x="88214" y="476230"/>
                      <a:pt x="66449" y="475422"/>
                      <a:pt x="46994" y="476692"/>
                    </a:cubicBezTo>
                    <a:cubicBezTo>
                      <a:pt x="27538" y="477962"/>
                      <a:pt x="4618" y="485467"/>
                      <a:pt x="0" y="504461"/>
                    </a:cubicBezTo>
                    <a:cubicBezTo>
                      <a:pt x="56751" y="524436"/>
                      <a:pt x="125913" y="570391"/>
                      <a:pt x="177641" y="530325"/>
                    </a:cubicBezTo>
                    <a:cubicBezTo>
                      <a:pt x="229253" y="490259"/>
                      <a:pt x="212915" y="398350"/>
                      <a:pt x="234218" y="345467"/>
                    </a:cubicBezTo>
                    <a:close/>
                  </a:path>
                </a:pathLst>
              </a:custGeom>
              <a:solidFill>
                <a:srgbClr val="DA9C92">
                  <a:alpha val="25000"/>
                </a:srgbClr>
              </a:solidFill>
              <a:ln w="5770" cap="flat">
                <a:noFill/>
                <a:prstDash val="solid"/>
                <a:miter/>
              </a:ln>
            </p:spPr>
            <p:txBody>
              <a:bodyPr rtlCol="0" anchor="ctr"/>
              <a:lstStyle/>
              <a:p>
                <a:endParaRPr lang="th-TH"/>
              </a:p>
            </p:txBody>
          </p:sp>
          <p:sp>
            <p:nvSpPr>
              <p:cNvPr id="223" name="Freeform: Shape 222">
                <a:extLst>
                  <a:ext uri="{FF2B5EF4-FFF2-40B4-BE49-F238E27FC236}">
                    <a16:creationId xmlns:a16="http://schemas.microsoft.com/office/drawing/2014/main" id="{EEEF6A54-EB18-4E57-80D9-C408F01E6317}"/>
                  </a:ext>
                </a:extLst>
              </p:cNvPr>
              <p:cNvSpPr/>
              <p:nvPr/>
            </p:nvSpPr>
            <p:spPr>
              <a:xfrm>
                <a:off x="3035146" y="4007380"/>
                <a:ext cx="350720" cy="243415"/>
              </a:xfrm>
              <a:custGeom>
                <a:avLst/>
                <a:gdLst>
                  <a:gd name="connsiteX0" fmla="*/ 338020 w 350720"/>
                  <a:gd name="connsiteY0" fmla="*/ 220997 h 243415"/>
                  <a:gd name="connsiteX1" fmla="*/ 246111 w 350720"/>
                  <a:gd name="connsiteY1" fmla="*/ 236065 h 243415"/>
                  <a:gd name="connsiteX2" fmla="*/ 222383 w 350720"/>
                  <a:gd name="connsiteY2" fmla="*/ 243282 h 243415"/>
                  <a:gd name="connsiteX3" fmla="*/ 202177 w 350720"/>
                  <a:gd name="connsiteY3" fmla="*/ 231620 h 243415"/>
                  <a:gd name="connsiteX4" fmla="*/ 0 w 350720"/>
                  <a:gd name="connsiteY4" fmla="*/ 152412 h 243415"/>
                  <a:gd name="connsiteX5" fmla="*/ 184338 w 350720"/>
                  <a:gd name="connsiteY5" fmla="*/ 165113 h 243415"/>
                  <a:gd name="connsiteX6" fmla="*/ 209394 w 350720"/>
                  <a:gd name="connsiteY6" fmla="*/ 164247 h 243415"/>
                  <a:gd name="connsiteX7" fmla="*/ 234853 w 350720"/>
                  <a:gd name="connsiteY7" fmla="*/ 149641 h 243415"/>
                  <a:gd name="connsiteX8" fmla="*/ 350721 w 350720"/>
                  <a:gd name="connsiteY8" fmla="*/ 0 h 243415"/>
                  <a:gd name="connsiteX9" fmla="*/ 338020 w 350720"/>
                  <a:gd name="connsiteY9" fmla="*/ 220997 h 24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720" h="243415">
                    <a:moveTo>
                      <a:pt x="338020" y="220997"/>
                    </a:moveTo>
                    <a:cubicBezTo>
                      <a:pt x="306729" y="221690"/>
                      <a:pt x="274342" y="222672"/>
                      <a:pt x="246111" y="236065"/>
                    </a:cubicBezTo>
                    <a:cubicBezTo>
                      <a:pt x="238548" y="239645"/>
                      <a:pt x="230697" y="244263"/>
                      <a:pt x="222383" y="243282"/>
                    </a:cubicBezTo>
                    <a:cubicBezTo>
                      <a:pt x="214532" y="242358"/>
                      <a:pt x="208181" y="236701"/>
                      <a:pt x="202177" y="231620"/>
                    </a:cubicBezTo>
                    <a:cubicBezTo>
                      <a:pt x="146235" y="184049"/>
                      <a:pt x="72858" y="161303"/>
                      <a:pt x="0" y="152412"/>
                    </a:cubicBezTo>
                    <a:cubicBezTo>
                      <a:pt x="61427" y="156626"/>
                      <a:pt x="122911" y="160841"/>
                      <a:pt x="184338" y="165113"/>
                    </a:cubicBezTo>
                    <a:cubicBezTo>
                      <a:pt x="192709" y="165690"/>
                      <a:pt x="201253" y="166268"/>
                      <a:pt x="209394" y="164247"/>
                    </a:cubicBezTo>
                    <a:cubicBezTo>
                      <a:pt x="218977" y="161880"/>
                      <a:pt x="227348" y="156049"/>
                      <a:pt x="234853" y="149641"/>
                    </a:cubicBezTo>
                    <a:cubicBezTo>
                      <a:pt x="280577" y="110556"/>
                      <a:pt x="295703" y="13221"/>
                      <a:pt x="350721" y="0"/>
                    </a:cubicBezTo>
                    <a:cubicBezTo>
                      <a:pt x="346911" y="17204"/>
                      <a:pt x="309558" y="221690"/>
                      <a:pt x="338020" y="220997"/>
                    </a:cubicBezTo>
                    <a:close/>
                  </a:path>
                </a:pathLst>
              </a:custGeom>
              <a:solidFill>
                <a:srgbClr val="DA9C92">
                  <a:alpha val="25000"/>
                </a:srgbClr>
              </a:solidFill>
              <a:ln w="5770" cap="flat">
                <a:noFill/>
                <a:prstDash val="solid"/>
                <a:miter/>
              </a:ln>
            </p:spPr>
            <p:txBody>
              <a:bodyPr rtlCol="0" anchor="ctr"/>
              <a:lstStyle/>
              <a:p>
                <a:endParaRPr lang="th-TH"/>
              </a:p>
            </p:txBody>
          </p:sp>
          <p:sp>
            <p:nvSpPr>
              <p:cNvPr id="224" name="Freeform: Shape 223">
                <a:extLst>
                  <a:ext uri="{FF2B5EF4-FFF2-40B4-BE49-F238E27FC236}">
                    <a16:creationId xmlns:a16="http://schemas.microsoft.com/office/drawing/2014/main" id="{77C412F3-B430-4723-9EB0-2387F4B4F147}"/>
                  </a:ext>
                </a:extLst>
              </p:cNvPr>
              <p:cNvSpPr/>
              <p:nvPr/>
            </p:nvSpPr>
            <p:spPr>
              <a:xfrm>
                <a:off x="3396317" y="3751040"/>
                <a:ext cx="579050" cy="443045"/>
              </a:xfrm>
              <a:custGeom>
                <a:avLst/>
                <a:gdLst>
                  <a:gd name="connsiteX0" fmla="*/ 414399 w 579050"/>
                  <a:gd name="connsiteY0" fmla="*/ 443045 h 443045"/>
                  <a:gd name="connsiteX1" fmla="*/ 206045 w 579050"/>
                  <a:gd name="connsiteY1" fmla="*/ 406501 h 443045"/>
                  <a:gd name="connsiteX2" fmla="*/ 0 w 579050"/>
                  <a:gd name="connsiteY2" fmla="*/ 437214 h 443045"/>
                  <a:gd name="connsiteX3" fmla="*/ 248016 w 579050"/>
                  <a:gd name="connsiteY3" fmla="*/ 363433 h 443045"/>
                  <a:gd name="connsiteX4" fmla="*/ 349393 w 579050"/>
                  <a:gd name="connsiteY4" fmla="*/ 231978 h 443045"/>
                  <a:gd name="connsiteX5" fmla="*/ 399793 w 579050"/>
                  <a:gd name="connsiteY5" fmla="*/ 135739 h 443045"/>
                  <a:gd name="connsiteX6" fmla="*/ 409203 w 579050"/>
                  <a:gd name="connsiteY6" fmla="*/ 110337 h 443045"/>
                  <a:gd name="connsiteX7" fmla="*/ 405104 w 579050"/>
                  <a:gd name="connsiteY7" fmla="*/ 85223 h 443045"/>
                  <a:gd name="connsiteX8" fmla="*/ 347892 w 579050"/>
                  <a:gd name="connsiteY8" fmla="*/ 1628 h 443045"/>
                  <a:gd name="connsiteX9" fmla="*/ 579050 w 579050"/>
                  <a:gd name="connsiteY9" fmla="*/ 11 h 443045"/>
                  <a:gd name="connsiteX10" fmla="*/ 414399 w 579050"/>
                  <a:gd name="connsiteY10" fmla="*/ 443045 h 44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050" h="443045">
                    <a:moveTo>
                      <a:pt x="414399" y="443045"/>
                    </a:moveTo>
                    <a:cubicBezTo>
                      <a:pt x="344601" y="432769"/>
                      <a:pt x="276189" y="414006"/>
                      <a:pt x="206045" y="406501"/>
                    </a:cubicBezTo>
                    <a:cubicBezTo>
                      <a:pt x="135901" y="398996"/>
                      <a:pt x="61946" y="403557"/>
                      <a:pt x="0" y="437214"/>
                    </a:cubicBezTo>
                    <a:cubicBezTo>
                      <a:pt x="73724" y="391202"/>
                      <a:pt x="174523" y="409792"/>
                      <a:pt x="248016" y="363433"/>
                    </a:cubicBezTo>
                    <a:cubicBezTo>
                      <a:pt x="295414" y="333528"/>
                      <a:pt x="323414" y="281627"/>
                      <a:pt x="349393" y="231978"/>
                    </a:cubicBezTo>
                    <a:cubicBezTo>
                      <a:pt x="366193" y="199879"/>
                      <a:pt x="382993" y="167838"/>
                      <a:pt x="399793" y="135739"/>
                    </a:cubicBezTo>
                    <a:cubicBezTo>
                      <a:pt x="404007" y="127714"/>
                      <a:pt x="408280" y="119401"/>
                      <a:pt x="409203" y="110337"/>
                    </a:cubicBezTo>
                    <a:cubicBezTo>
                      <a:pt x="410069" y="101850"/>
                      <a:pt x="407876" y="93306"/>
                      <a:pt x="405104" y="85223"/>
                    </a:cubicBezTo>
                    <a:cubicBezTo>
                      <a:pt x="394135" y="52836"/>
                      <a:pt x="374102" y="23566"/>
                      <a:pt x="347892" y="1628"/>
                    </a:cubicBezTo>
                    <a:cubicBezTo>
                      <a:pt x="404123" y="48737"/>
                      <a:pt x="518143" y="-855"/>
                      <a:pt x="579050" y="11"/>
                    </a:cubicBezTo>
                    <a:cubicBezTo>
                      <a:pt x="507867" y="139953"/>
                      <a:pt x="241492" y="247508"/>
                      <a:pt x="414399" y="443045"/>
                    </a:cubicBezTo>
                    <a:close/>
                  </a:path>
                </a:pathLst>
              </a:custGeom>
              <a:solidFill>
                <a:srgbClr val="DA9C92">
                  <a:alpha val="25000"/>
                </a:srgbClr>
              </a:solidFill>
              <a:ln w="5770" cap="flat">
                <a:noFill/>
                <a:prstDash val="solid"/>
                <a:miter/>
              </a:ln>
            </p:spPr>
            <p:txBody>
              <a:bodyPr rtlCol="0" anchor="ctr"/>
              <a:lstStyle/>
              <a:p>
                <a:endParaRPr lang="th-TH"/>
              </a:p>
            </p:txBody>
          </p:sp>
          <p:pic>
            <p:nvPicPr>
              <p:cNvPr id="225" name="Picture 224">
                <a:extLst>
                  <a:ext uri="{FF2B5EF4-FFF2-40B4-BE49-F238E27FC236}">
                    <a16:creationId xmlns:a16="http://schemas.microsoft.com/office/drawing/2014/main" id="{011963D3-7C08-455C-BAA3-429AD5E093AC}"/>
                  </a:ext>
                </a:extLst>
              </p:cNvPr>
              <p:cNvPicPr>
                <a:picLocks noChangeAspect="1"/>
              </p:cNvPicPr>
              <p:nvPr/>
            </p:nvPicPr>
            <p:blipFill>
              <a:blip r:embed="rId146"/>
              <a:stretch>
                <a:fillRect/>
              </a:stretch>
            </p:blipFill>
            <p:spPr>
              <a:xfrm>
                <a:off x="4125327" y="4204341"/>
                <a:ext cx="265566" cy="819792"/>
              </a:xfrm>
              <a:custGeom>
                <a:avLst/>
                <a:gdLst>
                  <a:gd name="connsiteX0" fmla="*/ 908 w 265566"/>
                  <a:gd name="connsiteY0" fmla="*/ 168 h 819792"/>
                  <a:gd name="connsiteX1" fmla="*/ 266475 w 265566"/>
                  <a:gd name="connsiteY1" fmla="*/ 168 h 819792"/>
                  <a:gd name="connsiteX2" fmla="*/ 266475 w 265566"/>
                  <a:gd name="connsiteY2" fmla="*/ 819960 h 819792"/>
                  <a:gd name="connsiteX3" fmla="*/ 908 w 265566"/>
                  <a:gd name="connsiteY3" fmla="*/ 819960 h 819792"/>
                </a:gdLst>
                <a:ahLst/>
                <a:cxnLst>
                  <a:cxn ang="0">
                    <a:pos x="connsiteX0" y="connsiteY0"/>
                  </a:cxn>
                  <a:cxn ang="0">
                    <a:pos x="connsiteX1" y="connsiteY1"/>
                  </a:cxn>
                  <a:cxn ang="0">
                    <a:pos x="connsiteX2" y="connsiteY2"/>
                  </a:cxn>
                  <a:cxn ang="0">
                    <a:pos x="connsiteX3" y="connsiteY3"/>
                  </a:cxn>
                </a:cxnLst>
                <a:rect l="l" t="t" r="r" b="b"/>
                <a:pathLst>
                  <a:path w="265566" h="819792">
                    <a:moveTo>
                      <a:pt x="908" y="168"/>
                    </a:moveTo>
                    <a:lnTo>
                      <a:pt x="266475" y="168"/>
                    </a:lnTo>
                    <a:lnTo>
                      <a:pt x="266475" y="819960"/>
                    </a:lnTo>
                    <a:lnTo>
                      <a:pt x="908" y="819960"/>
                    </a:lnTo>
                    <a:close/>
                  </a:path>
                </a:pathLst>
              </a:custGeom>
            </p:spPr>
          </p:pic>
          <p:pic>
            <p:nvPicPr>
              <p:cNvPr id="226" name="Picture 225">
                <a:extLst>
                  <a:ext uri="{FF2B5EF4-FFF2-40B4-BE49-F238E27FC236}">
                    <a16:creationId xmlns:a16="http://schemas.microsoft.com/office/drawing/2014/main" id="{1CD892F0-79B1-4C30-B90C-E576957BD358}"/>
                  </a:ext>
                </a:extLst>
              </p:cNvPr>
              <p:cNvPicPr>
                <a:picLocks noChangeAspect="1"/>
              </p:cNvPicPr>
              <p:nvPr/>
            </p:nvPicPr>
            <p:blipFill>
              <a:blip r:embed="rId147"/>
              <a:stretch>
                <a:fillRect/>
              </a:stretch>
            </p:blipFill>
            <p:spPr>
              <a:xfrm>
                <a:off x="3975224" y="4204341"/>
                <a:ext cx="311751" cy="167422"/>
              </a:xfrm>
              <a:custGeom>
                <a:avLst/>
                <a:gdLst>
                  <a:gd name="connsiteX0" fmla="*/ 882 w 311751"/>
                  <a:gd name="connsiteY0" fmla="*/ 168 h 167422"/>
                  <a:gd name="connsiteX1" fmla="*/ 312634 w 311751"/>
                  <a:gd name="connsiteY1" fmla="*/ 168 h 167422"/>
                  <a:gd name="connsiteX2" fmla="*/ 312634 w 311751"/>
                  <a:gd name="connsiteY2" fmla="*/ 167590 h 167422"/>
                  <a:gd name="connsiteX3" fmla="*/ 882 w 311751"/>
                  <a:gd name="connsiteY3" fmla="*/ 167590 h 167422"/>
                </a:gdLst>
                <a:ahLst/>
                <a:cxnLst>
                  <a:cxn ang="0">
                    <a:pos x="connsiteX0" y="connsiteY0"/>
                  </a:cxn>
                  <a:cxn ang="0">
                    <a:pos x="connsiteX1" y="connsiteY1"/>
                  </a:cxn>
                  <a:cxn ang="0">
                    <a:pos x="connsiteX2" y="connsiteY2"/>
                  </a:cxn>
                  <a:cxn ang="0">
                    <a:pos x="connsiteX3" y="connsiteY3"/>
                  </a:cxn>
                </a:cxnLst>
                <a:rect l="l" t="t" r="r" b="b"/>
                <a:pathLst>
                  <a:path w="311751" h="167422">
                    <a:moveTo>
                      <a:pt x="882" y="168"/>
                    </a:moveTo>
                    <a:lnTo>
                      <a:pt x="312634" y="168"/>
                    </a:lnTo>
                    <a:lnTo>
                      <a:pt x="312634" y="167590"/>
                    </a:lnTo>
                    <a:lnTo>
                      <a:pt x="882" y="167590"/>
                    </a:lnTo>
                    <a:close/>
                  </a:path>
                </a:pathLst>
              </a:custGeom>
            </p:spPr>
          </p:pic>
        </p:grpSp>
        <p:grpSp>
          <p:nvGrpSpPr>
            <p:cNvPr id="17" name="Graphic 2180">
              <a:extLst>
                <a:ext uri="{FF2B5EF4-FFF2-40B4-BE49-F238E27FC236}">
                  <a16:creationId xmlns:a16="http://schemas.microsoft.com/office/drawing/2014/main" id="{8BECEB46-AD86-4167-B58E-1622CBBBE945}"/>
                </a:ext>
              </a:extLst>
            </p:cNvPr>
            <p:cNvGrpSpPr/>
            <p:nvPr/>
          </p:nvGrpSpPr>
          <p:grpSpPr>
            <a:xfrm rot="4699191">
              <a:off x="2703981" y="3090778"/>
              <a:ext cx="2497246" cy="2401198"/>
              <a:chOff x="3866562" y="3378068"/>
              <a:chExt cx="2497246" cy="2401198"/>
            </a:xfrm>
          </p:grpSpPr>
          <p:pic>
            <p:nvPicPr>
              <p:cNvPr id="81" name="Picture 80">
                <a:extLst>
                  <a:ext uri="{FF2B5EF4-FFF2-40B4-BE49-F238E27FC236}">
                    <a16:creationId xmlns:a16="http://schemas.microsoft.com/office/drawing/2014/main" id="{8A3AD1BC-DA17-4794-A00F-34057F1DCC8E}"/>
                  </a:ext>
                </a:extLst>
              </p:cNvPr>
              <p:cNvPicPr>
                <a:picLocks noChangeAspect="1"/>
              </p:cNvPicPr>
              <p:nvPr/>
            </p:nvPicPr>
            <p:blipFill>
              <a:blip r:embed="rId148"/>
              <a:stretch>
                <a:fillRect/>
              </a:stretch>
            </p:blipFill>
            <p:spPr>
              <a:xfrm>
                <a:off x="4451581" y="4810055"/>
                <a:ext cx="659238" cy="729091"/>
              </a:xfrm>
              <a:custGeom>
                <a:avLst/>
                <a:gdLst>
                  <a:gd name="connsiteX0" fmla="*/ 701 w 659238"/>
                  <a:gd name="connsiteY0" fmla="*/ 396 h 729091"/>
                  <a:gd name="connsiteX1" fmla="*/ 659939 w 659238"/>
                  <a:gd name="connsiteY1" fmla="*/ 396 h 729091"/>
                  <a:gd name="connsiteX2" fmla="*/ 659939 w 659238"/>
                  <a:gd name="connsiteY2" fmla="*/ 729487 h 729091"/>
                  <a:gd name="connsiteX3" fmla="*/ 701 w 659238"/>
                  <a:gd name="connsiteY3" fmla="*/ 729487 h 729091"/>
                </a:gdLst>
                <a:ahLst/>
                <a:cxnLst>
                  <a:cxn ang="0">
                    <a:pos x="connsiteX0" y="connsiteY0"/>
                  </a:cxn>
                  <a:cxn ang="0">
                    <a:pos x="connsiteX1" y="connsiteY1"/>
                  </a:cxn>
                  <a:cxn ang="0">
                    <a:pos x="connsiteX2" y="connsiteY2"/>
                  </a:cxn>
                  <a:cxn ang="0">
                    <a:pos x="connsiteX3" y="connsiteY3"/>
                  </a:cxn>
                </a:cxnLst>
                <a:rect l="l" t="t" r="r" b="b"/>
                <a:pathLst>
                  <a:path w="659238" h="729091">
                    <a:moveTo>
                      <a:pt x="701" y="396"/>
                    </a:moveTo>
                    <a:lnTo>
                      <a:pt x="659939" y="396"/>
                    </a:lnTo>
                    <a:lnTo>
                      <a:pt x="659939" y="729487"/>
                    </a:lnTo>
                    <a:lnTo>
                      <a:pt x="701" y="729487"/>
                    </a:lnTo>
                    <a:close/>
                  </a:path>
                </a:pathLst>
              </a:custGeom>
            </p:spPr>
          </p:pic>
          <p:pic>
            <p:nvPicPr>
              <p:cNvPr id="82" name="Picture 81">
                <a:extLst>
                  <a:ext uri="{FF2B5EF4-FFF2-40B4-BE49-F238E27FC236}">
                    <a16:creationId xmlns:a16="http://schemas.microsoft.com/office/drawing/2014/main" id="{32F22FA8-18BD-4AFD-B8A1-34681CAE4A30}"/>
                  </a:ext>
                </a:extLst>
              </p:cNvPr>
              <p:cNvPicPr>
                <a:picLocks noChangeAspect="1"/>
              </p:cNvPicPr>
              <p:nvPr/>
            </p:nvPicPr>
            <p:blipFill>
              <a:blip r:embed="rId149"/>
              <a:stretch>
                <a:fillRect/>
              </a:stretch>
            </p:blipFill>
            <p:spPr>
              <a:xfrm>
                <a:off x="4944919" y="4866811"/>
                <a:ext cx="550092" cy="912455"/>
              </a:xfrm>
              <a:custGeom>
                <a:avLst/>
                <a:gdLst>
                  <a:gd name="connsiteX0" fmla="*/ 814 w 550092"/>
                  <a:gd name="connsiteY0" fmla="*/ 409 h 912455"/>
                  <a:gd name="connsiteX1" fmla="*/ 550907 w 550092"/>
                  <a:gd name="connsiteY1" fmla="*/ 409 h 912455"/>
                  <a:gd name="connsiteX2" fmla="*/ 550907 w 550092"/>
                  <a:gd name="connsiteY2" fmla="*/ 912864 h 912455"/>
                  <a:gd name="connsiteX3" fmla="*/ 814 w 550092"/>
                  <a:gd name="connsiteY3" fmla="*/ 912864 h 912455"/>
                </a:gdLst>
                <a:ahLst/>
                <a:cxnLst>
                  <a:cxn ang="0">
                    <a:pos x="connsiteX0" y="connsiteY0"/>
                  </a:cxn>
                  <a:cxn ang="0">
                    <a:pos x="connsiteX1" y="connsiteY1"/>
                  </a:cxn>
                  <a:cxn ang="0">
                    <a:pos x="connsiteX2" y="connsiteY2"/>
                  </a:cxn>
                  <a:cxn ang="0">
                    <a:pos x="connsiteX3" y="connsiteY3"/>
                  </a:cxn>
                </a:cxnLst>
                <a:rect l="l" t="t" r="r" b="b"/>
                <a:pathLst>
                  <a:path w="550092" h="912455">
                    <a:moveTo>
                      <a:pt x="814" y="409"/>
                    </a:moveTo>
                    <a:lnTo>
                      <a:pt x="550907" y="409"/>
                    </a:lnTo>
                    <a:lnTo>
                      <a:pt x="550907" y="912864"/>
                    </a:lnTo>
                    <a:lnTo>
                      <a:pt x="814" y="912864"/>
                    </a:lnTo>
                    <a:close/>
                  </a:path>
                </a:pathLst>
              </a:custGeom>
            </p:spPr>
          </p:pic>
          <p:pic>
            <p:nvPicPr>
              <p:cNvPr id="83" name="Picture 82">
                <a:extLst>
                  <a:ext uri="{FF2B5EF4-FFF2-40B4-BE49-F238E27FC236}">
                    <a16:creationId xmlns:a16="http://schemas.microsoft.com/office/drawing/2014/main" id="{95F3D3B5-02A4-426E-92EF-5B35A2CCBF92}"/>
                  </a:ext>
                </a:extLst>
              </p:cNvPr>
              <p:cNvPicPr>
                <a:picLocks noChangeAspect="1"/>
              </p:cNvPicPr>
              <p:nvPr/>
            </p:nvPicPr>
            <p:blipFill>
              <a:blip r:embed="rId150"/>
              <a:stretch>
                <a:fillRect/>
              </a:stretch>
            </p:blipFill>
            <p:spPr>
              <a:xfrm>
                <a:off x="4674238" y="4770763"/>
                <a:ext cx="462776" cy="960479"/>
              </a:xfrm>
              <a:custGeom>
                <a:avLst/>
                <a:gdLst>
                  <a:gd name="connsiteX0" fmla="*/ 752 w 462776"/>
                  <a:gd name="connsiteY0" fmla="*/ 387 h 960479"/>
                  <a:gd name="connsiteX1" fmla="*/ 463529 w 462776"/>
                  <a:gd name="connsiteY1" fmla="*/ 387 h 960479"/>
                  <a:gd name="connsiteX2" fmla="*/ 463529 w 462776"/>
                  <a:gd name="connsiteY2" fmla="*/ 960866 h 960479"/>
                  <a:gd name="connsiteX3" fmla="*/ 752 w 462776"/>
                  <a:gd name="connsiteY3" fmla="*/ 960866 h 960479"/>
                </a:gdLst>
                <a:ahLst/>
                <a:cxnLst>
                  <a:cxn ang="0">
                    <a:pos x="connsiteX0" y="connsiteY0"/>
                  </a:cxn>
                  <a:cxn ang="0">
                    <a:pos x="connsiteX1" y="connsiteY1"/>
                  </a:cxn>
                  <a:cxn ang="0">
                    <a:pos x="connsiteX2" y="connsiteY2"/>
                  </a:cxn>
                  <a:cxn ang="0">
                    <a:pos x="connsiteX3" y="connsiteY3"/>
                  </a:cxn>
                </a:cxnLst>
                <a:rect l="l" t="t" r="r" b="b"/>
                <a:pathLst>
                  <a:path w="462776" h="960479">
                    <a:moveTo>
                      <a:pt x="752" y="387"/>
                    </a:moveTo>
                    <a:lnTo>
                      <a:pt x="463529" y="387"/>
                    </a:lnTo>
                    <a:lnTo>
                      <a:pt x="463529" y="960866"/>
                    </a:lnTo>
                    <a:lnTo>
                      <a:pt x="752" y="960866"/>
                    </a:lnTo>
                    <a:close/>
                  </a:path>
                </a:pathLst>
              </a:custGeom>
            </p:spPr>
          </p:pic>
          <p:pic>
            <p:nvPicPr>
              <p:cNvPr id="84" name="Picture 83">
                <a:extLst>
                  <a:ext uri="{FF2B5EF4-FFF2-40B4-BE49-F238E27FC236}">
                    <a16:creationId xmlns:a16="http://schemas.microsoft.com/office/drawing/2014/main" id="{F43D8553-9A64-4757-9884-516D74FA70BF}"/>
                  </a:ext>
                </a:extLst>
              </p:cNvPr>
              <p:cNvPicPr>
                <a:picLocks noChangeAspect="1"/>
              </p:cNvPicPr>
              <p:nvPr/>
            </p:nvPicPr>
            <p:blipFill>
              <a:blip r:embed="rId151"/>
              <a:stretch>
                <a:fillRect/>
              </a:stretch>
            </p:blipFill>
            <p:spPr>
              <a:xfrm>
                <a:off x="5538669" y="4596130"/>
                <a:ext cx="825138" cy="550092"/>
              </a:xfrm>
              <a:custGeom>
                <a:avLst/>
                <a:gdLst>
                  <a:gd name="connsiteX0" fmla="*/ 950 w 825138"/>
                  <a:gd name="connsiteY0" fmla="*/ 347 h 550092"/>
                  <a:gd name="connsiteX1" fmla="*/ 826089 w 825138"/>
                  <a:gd name="connsiteY1" fmla="*/ 347 h 550092"/>
                  <a:gd name="connsiteX2" fmla="*/ 826089 w 825138"/>
                  <a:gd name="connsiteY2" fmla="*/ 550439 h 550092"/>
                  <a:gd name="connsiteX3" fmla="*/ 950 w 825138"/>
                  <a:gd name="connsiteY3" fmla="*/ 550439 h 550092"/>
                </a:gdLst>
                <a:ahLst/>
                <a:cxnLst>
                  <a:cxn ang="0">
                    <a:pos x="connsiteX0" y="connsiteY0"/>
                  </a:cxn>
                  <a:cxn ang="0">
                    <a:pos x="connsiteX1" y="connsiteY1"/>
                  </a:cxn>
                  <a:cxn ang="0">
                    <a:pos x="connsiteX2" y="connsiteY2"/>
                  </a:cxn>
                  <a:cxn ang="0">
                    <a:pos x="connsiteX3" y="connsiteY3"/>
                  </a:cxn>
                </a:cxnLst>
                <a:rect l="l" t="t" r="r" b="b"/>
                <a:pathLst>
                  <a:path w="825138" h="550092">
                    <a:moveTo>
                      <a:pt x="950" y="347"/>
                    </a:moveTo>
                    <a:lnTo>
                      <a:pt x="826089" y="347"/>
                    </a:lnTo>
                    <a:lnTo>
                      <a:pt x="826089" y="550439"/>
                    </a:lnTo>
                    <a:lnTo>
                      <a:pt x="950" y="550439"/>
                    </a:lnTo>
                    <a:close/>
                  </a:path>
                </a:pathLst>
              </a:custGeom>
            </p:spPr>
          </p:pic>
          <p:pic>
            <p:nvPicPr>
              <p:cNvPr id="85" name="Picture 84">
                <a:extLst>
                  <a:ext uri="{FF2B5EF4-FFF2-40B4-BE49-F238E27FC236}">
                    <a16:creationId xmlns:a16="http://schemas.microsoft.com/office/drawing/2014/main" id="{971A48D1-0651-46E8-812E-76D18F7896D3}"/>
                  </a:ext>
                </a:extLst>
              </p:cNvPr>
              <p:cNvPicPr>
                <a:picLocks noChangeAspect="1"/>
              </p:cNvPicPr>
              <p:nvPr/>
            </p:nvPicPr>
            <p:blipFill>
              <a:blip r:embed="rId152"/>
              <a:stretch>
                <a:fillRect/>
              </a:stretch>
            </p:blipFill>
            <p:spPr>
              <a:xfrm>
                <a:off x="5477548" y="4220670"/>
                <a:ext cx="851333" cy="502068"/>
              </a:xfrm>
              <a:custGeom>
                <a:avLst/>
                <a:gdLst>
                  <a:gd name="connsiteX0" fmla="*/ 936 w 851333"/>
                  <a:gd name="connsiteY0" fmla="*/ 261 h 502068"/>
                  <a:gd name="connsiteX1" fmla="*/ 852270 w 851333"/>
                  <a:gd name="connsiteY1" fmla="*/ 261 h 502068"/>
                  <a:gd name="connsiteX2" fmla="*/ 852270 w 851333"/>
                  <a:gd name="connsiteY2" fmla="*/ 502329 h 502068"/>
                  <a:gd name="connsiteX3" fmla="*/ 936 w 851333"/>
                  <a:gd name="connsiteY3" fmla="*/ 502329 h 502068"/>
                </a:gdLst>
                <a:ahLst/>
                <a:cxnLst>
                  <a:cxn ang="0">
                    <a:pos x="connsiteX0" y="connsiteY0"/>
                  </a:cxn>
                  <a:cxn ang="0">
                    <a:pos x="connsiteX1" y="connsiteY1"/>
                  </a:cxn>
                  <a:cxn ang="0">
                    <a:pos x="connsiteX2" y="connsiteY2"/>
                  </a:cxn>
                  <a:cxn ang="0">
                    <a:pos x="connsiteX3" y="connsiteY3"/>
                  </a:cxn>
                </a:cxnLst>
                <a:rect l="l" t="t" r="r" b="b"/>
                <a:pathLst>
                  <a:path w="851333" h="502068">
                    <a:moveTo>
                      <a:pt x="936" y="261"/>
                    </a:moveTo>
                    <a:lnTo>
                      <a:pt x="852270" y="261"/>
                    </a:lnTo>
                    <a:lnTo>
                      <a:pt x="852270" y="502329"/>
                    </a:lnTo>
                    <a:lnTo>
                      <a:pt x="936" y="502329"/>
                    </a:lnTo>
                    <a:close/>
                  </a:path>
                </a:pathLst>
              </a:custGeom>
            </p:spPr>
          </p:pic>
          <p:pic>
            <p:nvPicPr>
              <p:cNvPr id="86" name="Picture 85">
                <a:extLst>
                  <a:ext uri="{FF2B5EF4-FFF2-40B4-BE49-F238E27FC236}">
                    <a16:creationId xmlns:a16="http://schemas.microsoft.com/office/drawing/2014/main" id="{A2D25C8B-1477-406B-A0E7-D145A1664DF8}"/>
                  </a:ext>
                </a:extLst>
              </p:cNvPr>
              <p:cNvPicPr>
                <a:picLocks noChangeAspect="1"/>
              </p:cNvPicPr>
              <p:nvPr/>
            </p:nvPicPr>
            <p:blipFill>
              <a:blip r:embed="rId153"/>
              <a:stretch>
                <a:fillRect/>
              </a:stretch>
            </p:blipFill>
            <p:spPr>
              <a:xfrm>
                <a:off x="5604157" y="4002379"/>
                <a:ext cx="733456" cy="502068"/>
              </a:xfrm>
              <a:custGeom>
                <a:avLst/>
                <a:gdLst>
                  <a:gd name="connsiteX0" fmla="*/ 965 w 733456"/>
                  <a:gd name="connsiteY0" fmla="*/ 211 h 502068"/>
                  <a:gd name="connsiteX1" fmla="*/ 734422 w 733456"/>
                  <a:gd name="connsiteY1" fmla="*/ 211 h 502068"/>
                  <a:gd name="connsiteX2" fmla="*/ 734422 w 733456"/>
                  <a:gd name="connsiteY2" fmla="*/ 502279 h 502068"/>
                  <a:gd name="connsiteX3" fmla="*/ 965 w 733456"/>
                  <a:gd name="connsiteY3" fmla="*/ 502279 h 502068"/>
                </a:gdLst>
                <a:ahLst/>
                <a:cxnLst>
                  <a:cxn ang="0">
                    <a:pos x="connsiteX0" y="connsiteY0"/>
                  </a:cxn>
                  <a:cxn ang="0">
                    <a:pos x="connsiteX1" y="connsiteY1"/>
                  </a:cxn>
                  <a:cxn ang="0">
                    <a:pos x="connsiteX2" y="connsiteY2"/>
                  </a:cxn>
                  <a:cxn ang="0">
                    <a:pos x="connsiteX3" y="connsiteY3"/>
                  </a:cxn>
                </a:cxnLst>
                <a:rect l="l" t="t" r="r" b="b"/>
                <a:pathLst>
                  <a:path w="733456" h="502068">
                    <a:moveTo>
                      <a:pt x="965" y="211"/>
                    </a:moveTo>
                    <a:lnTo>
                      <a:pt x="734422" y="211"/>
                    </a:lnTo>
                    <a:lnTo>
                      <a:pt x="734422" y="502279"/>
                    </a:lnTo>
                    <a:lnTo>
                      <a:pt x="965" y="502279"/>
                    </a:lnTo>
                    <a:close/>
                  </a:path>
                </a:pathLst>
              </a:custGeom>
            </p:spPr>
          </p:pic>
          <p:pic>
            <p:nvPicPr>
              <p:cNvPr id="87" name="Picture 86">
                <a:extLst>
                  <a:ext uri="{FF2B5EF4-FFF2-40B4-BE49-F238E27FC236}">
                    <a16:creationId xmlns:a16="http://schemas.microsoft.com/office/drawing/2014/main" id="{4B5E794A-B097-4339-9FBC-1158F4D5143E}"/>
                  </a:ext>
                </a:extLst>
              </p:cNvPr>
              <p:cNvPicPr>
                <a:picLocks noChangeAspect="1"/>
              </p:cNvPicPr>
              <p:nvPr/>
            </p:nvPicPr>
            <p:blipFill>
              <a:blip r:embed="rId154"/>
              <a:stretch>
                <a:fillRect/>
              </a:stretch>
            </p:blipFill>
            <p:spPr>
              <a:xfrm>
                <a:off x="5032235" y="3378068"/>
                <a:ext cx="615579" cy="838236"/>
              </a:xfrm>
              <a:custGeom>
                <a:avLst/>
                <a:gdLst>
                  <a:gd name="connsiteX0" fmla="*/ 834 w 615579"/>
                  <a:gd name="connsiteY0" fmla="*/ 68 h 838236"/>
                  <a:gd name="connsiteX1" fmla="*/ 616414 w 615579"/>
                  <a:gd name="connsiteY1" fmla="*/ 68 h 838236"/>
                  <a:gd name="connsiteX2" fmla="*/ 616414 w 615579"/>
                  <a:gd name="connsiteY2" fmla="*/ 838304 h 838236"/>
                  <a:gd name="connsiteX3" fmla="*/ 834 w 615579"/>
                  <a:gd name="connsiteY3" fmla="*/ 838304 h 838236"/>
                </a:gdLst>
                <a:ahLst/>
                <a:cxnLst>
                  <a:cxn ang="0">
                    <a:pos x="connsiteX0" y="connsiteY0"/>
                  </a:cxn>
                  <a:cxn ang="0">
                    <a:pos x="connsiteX1" y="connsiteY1"/>
                  </a:cxn>
                  <a:cxn ang="0">
                    <a:pos x="connsiteX2" y="connsiteY2"/>
                  </a:cxn>
                  <a:cxn ang="0">
                    <a:pos x="connsiteX3" y="connsiteY3"/>
                  </a:cxn>
                </a:cxnLst>
                <a:rect l="l" t="t" r="r" b="b"/>
                <a:pathLst>
                  <a:path w="615579" h="838236">
                    <a:moveTo>
                      <a:pt x="834" y="68"/>
                    </a:moveTo>
                    <a:lnTo>
                      <a:pt x="616414" y="68"/>
                    </a:lnTo>
                    <a:lnTo>
                      <a:pt x="616414" y="838304"/>
                    </a:lnTo>
                    <a:lnTo>
                      <a:pt x="834" y="838304"/>
                    </a:lnTo>
                    <a:close/>
                  </a:path>
                </a:pathLst>
              </a:custGeom>
            </p:spPr>
          </p:pic>
          <p:pic>
            <p:nvPicPr>
              <p:cNvPr id="88" name="Picture 87">
                <a:extLst>
                  <a:ext uri="{FF2B5EF4-FFF2-40B4-BE49-F238E27FC236}">
                    <a16:creationId xmlns:a16="http://schemas.microsoft.com/office/drawing/2014/main" id="{0A7CF414-994D-48B5-A85B-7F28B9251BAC}"/>
                  </a:ext>
                </a:extLst>
              </p:cNvPr>
              <p:cNvPicPr>
                <a:picLocks noChangeAspect="1"/>
              </p:cNvPicPr>
              <p:nvPr/>
            </p:nvPicPr>
            <p:blipFill>
              <a:blip r:embed="rId155"/>
              <a:stretch>
                <a:fillRect/>
              </a:stretch>
            </p:blipFill>
            <p:spPr>
              <a:xfrm>
                <a:off x="5320379" y="3517774"/>
                <a:ext cx="528263" cy="777115"/>
              </a:xfrm>
              <a:custGeom>
                <a:avLst/>
                <a:gdLst>
                  <a:gd name="connsiteX0" fmla="*/ 900 w 528263"/>
                  <a:gd name="connsiteY0" fmla="*/ 100 h 777115"/>
                  <a:gd name="connsiteX1" fmla="*/ 529164 w 528263"/>
                  <a:gd name="connsiteY1" fmla="*/ 100 h 777115"/>
                  <a:gd name="connsiteX2" fmla="*/ 529164 w 528263"/>
                  <a:gd name="connsiteY2" fmla="*/ 777215 h 777115"/>
                  <a:gd name="connsiteX3" fmla="*/ 900 w 528263"/>
                  <a:gd name="connsiteY3" fmla="*/ 777215 h 777115"/>
                </a:gdLst>
                <a:ahLst/>
                <a:cxnLst>
                  <a:cxn ang="0">
                    <a:pos x="connsiteX0" y="connsiteY0"/>
                  </a:cxn>
                  <a:cxn ang="0">
                    <a:pos x="connsiteX1" y="connsiteY1"/>
                  </a:cxn>
                  <a:cxn ang="0">
                    <a:pos x="connsiteX2" y="connsiteY2"/>
                  </a:cxn>
                  <a:cxn ang="0">
                    <a:pos x="connsiteX3" y="connsiteY3"/>
                  </a:cxn>
                </a:cxnLst>
                <a:rect l="l" t="t" r="r" b="b"/>
                <a:pathLst>
                  <a:path w="528263" h="777115">
                    <a:moveTo>
                      <a:pt x="900" y="100"/>
                    </a:moveTo>
                    <a:lnTo>
                      <a:pt x="529164" y="100"/>
                    </a:lnTo>
                    <a:lnTo>
                      <a:pt x="529164" y="777215"/>
                    </a:lnTo>
                    <a:lnTo>
                      <a:pt x="900" y="777215"/>
                    </a:lnTo>
                    <a:close/>
                  </a:path>
                </a:pathLst>
              </a:custGeom>
            </p:spPr>
          </p:pic>
          <p:pic>
            <p:nvPicPr>
              <p:cNvPr id="89" name="Picture 88">
                <a:extLst>
                  <a:ext uri="{FF2B5EF4-FFF2-40B4-BE49-F238E27FC236}">
                    <a16:creationId xmlns:a16="http://schemas.microsoft.com/office/drawing/2014/main" id="{ADE2E1BE-FB89-4668-AE7E-C118B3EE0126}"/>
                  </a:ext>
                </a:extLst>
              </p:cNvPr>
              <p:cNvPicPr>
                <a:picLocks noChangeAspect="1"/>
              </p:cNvPicPr>
              <p:nvPr/>
            </p:nvPicPr>
            <p:blipFill>
              <a:blip r:embed="rId156"/>
              <a:stretch>
                <a:fillRect/>
              </a:stretch>
            </p:blipFill>
            <p:spPr>
              <a:xfrm>
                <a:off x="5346573" y="3788454"/>
                <a:ext cx="454044" cy="694164"/>
              </a:xfrm>
              <a:custGeom>
                <a:avLst/>
                <a:gdLst>
                  <a:gd name="connsiteX0" fmla="*/ 906 w 454044"/>
                  <a:gd name="connsiteY0" fmla="*/ 162 h 694164"/>
                  <a:gd name="connsiteX1" fmla="*/ 454951 w 454044"/>
                  <a:gd name="connsiteY1" fmla="*/ 162 h 694164"/>
                  <a:gd name="connsiteX2" fmla="*/ 454951 w 454044"/>
                  <a:gd name="connsiteY2" fmla="*/ 694326 h 694164"/>
                  <a:gd name="connsiteX3" fmla="*/ 906 w 454044"/>
                  <a:gd name="connsiteY3" fmla="*/ 694326 h 694164"/>
                </a:gdLst>
                <a:ahLst/>
                <a:cxnLst>
                  <a:cxn ang="0">
                    <a:pos x="connsiteX0" y="connsiteY0"/>
                  </a:cxn>
                  <a:cxn ang="0">
                    <a:pos x="connsiteX1" y="connsiteY1"/>
                  </a:cxn>
                  <a:cxn ang="0">
                    <a:pos x="connsiteX2" y="connsiteY2"/>
                  </a:cxn>
                  <a:cxn ang="0">
                    <a:pos x="connsiteX3" y="connsiteY3"/>
                  </a:cxn>
                </a:cxnLst>
                <a:rect l="l" t="t" r="r" b="b"/>
                <a:pathLst>
                  <a:path w="454044" h="694164">
                    <a:moveTo>
                      <a:pt x="906" y="162"/>
                    </a:moveTo>
                    <a:lnTo>
                      <a:pt x="454951" y="162"/>
                    </a:lnTo>
                    <a:lnTo>
                      <a:pt x="454951" y="694326"/>
                    </a:lnTo>
                    <a:lnTo>
                      <a:pt x="906" y="694326"/>
                    </a:lnTo>
                    <a:close/>
                  </a:path>
                </a:pathLst>
              </a:custGeom>
            </p:spPr>
          </p:pic>
          <p:pic>
            <p:nvPicPr>
              <p:cNvPr id="90" name="Picture 89">
                <a:extLst>
                  <a:ext uri="{FF2B5EF4-FFF2-40B4-BE49-F238E27FC236}">
                    <a16:creationId xmlns:a16="http://schemas.microsoft.com/office/drawing/2014/main" id="{31281BD0-28A5-4BCC-A6FB-4A8C3E184778}"/>
                  </a:ext>
                </a:extLst>
              </p:cNvPr>
              <p:cNvPicPr>
                <a:picLocks noChangeAspect="1"/>
              </p:cNvPicPr>
              <p:nvPr/>
            </p:nvPicPr>
            <p:blipFill>
              <a:blip r:embed="rId157"/>
              <a:stretch>
                <a:fillRect/>
              </a:stretch>
            </p:blipFill>
            <p:spPr>
              <a:xfrm>
                <a:off x="4591288" y="3391165"/>
                <a:ext cx="318704" cy="532629"/>
              </a:xfrm>
              <a:custGeom>
                <a:avLst/>
                <a:gdLst>
                  <a:gd name="connsiteX0" fmla="*/ 733 w 318704"/>
                  <a:gd name="connsiteY0" fmla="*/ 71 h 532629"/>
                  <a:gd name="connsiteX1" fmla="*/ 319438 w 318704"/>
                  <a:gd name="connsiteY1" fmla="*/ 71 h 532629"/>
                  <a:gd name="connsiteX2" fmla="*/ 319438 w 318704"/>
                  <a:gd name="connsiteY2" fmla="*/ 532700 h 532629"/>
                  <a:gd name="connsiteX3" fmla="*/ 733 w 318704"/>
                  <a:gd name="connsiteY3" fmla="*/ 532700 h 532629"/>
                </a:gdLst>
                <a:ahLst/>
                <a:cxnLst>
                  <a:cxn ang="0">
                    <a:pos x="connsiteX0" y="connsiteY0"/>
                  </a:cxn>
                  <a:cxn ang="0">
                    <a:pos x="connsiteX1" y="connsiteY1"/>
                  </a:cxn>
                  <a:cxn ang="0">
                    <a:pos x="connsiteX2" y="connsiteY2"/>
                  </a:cxn>
                  <a:cxn ang="0">
                    <a:pos x="connsiteX3" y="connsiteY3"/>
                  </a:cxn>
                </a:cxnLst>
                <a:rect l="l" t="t" r="r" b="b"/>
                <a:pathLst>
                  <a:path w="318704" h="532629">
                    <a:moveTo>
                      <a:pt x="733" y="71"/>
                    </a:moveTo>
                    <a:lnTo>
                      <a:pt x="319438" y="71"/>
                    </a:lnTo>
                    <a:lnTo>
                      <a:pt x="319438" y="532700"/>
                    </a:lnTo>
                    <a:lnTo>
                      <a:pt x="733" y="532700"/>
                    </a:lnTo>
                    <a:close/>
                  </a:path>
                </a:pathLst>
              </a:custGeom>
            </p:spPr>
          </p:pic>
          <p:pic>
            <p:nvPicPr>
              <p:cNvPr id="91" name="Picture 90">
                <a:extLst>
                  <a:ext uri="{FF2B5EF4-FFF2-40B4-BE49-F238E27FC236}">
                    <a16:creationId xmlns:a16="http://schemas.microsoft.com/office/drawing/2014/main" id="{F9FF7D6C-4598-4433-A5BD-55766D3F0DCE}"/>
                  </a:ext>
                </a:extLst>
              </p:cNvPr>
              <p:cNvPicPr>
                <a:picLocks noChangeAspect="1"/>
              </p:cNvPicPr>
              <p:nvPr/>
            </p:nvPicPr>
            <p:blipFill>
              <a:blip r:embed="rId158"/>
              <a:stretch>
                <a:fillRect/>
              </a:stretch>
            </p:blipFill>
            <p:spPr>
              <a:xfrm>
                <a:off x="4259486" y="3530871"/>
                <a:ext cx="602482" cy="497702"/>
              </a:xfrm>
              <a:custGeom>
                <a:avLst/>
                <a:gdLst>
                  <a:gd name="connsiteX0" fmla="*/ 657 w 602482"/>
                  <a:gd name="connsiteY0" fmla="*/ 103 h 497702"/>
                  <a:gd name="connsiteX1" fmla="*/ 603140 w 602482"/>
                  <a:gd name="connsiteY1" fmla="*/ 103 h 497702"/>
                  <a:gd name="connsiteX2" fmla="*/ 603140 w 602482"/>
                  <a:gd name="connsiteY2" fmla="*/ 497806 h 497702"/>
                  <a:gd name="connsiteX3" fmla="*/ 657 w 602482"/>
                  <a:gd name="connsiteY3" fmla="*/ 497806 h 497702"/>
                </a:gdLst>
                <a:ahLst/>
                <a:cxnLst>
                  <a:cxn ang="0">
                    <a:pos x="connsiteX0" y="connsiteY0"/>
                  </a:cxn>
                  <a:cxn ang="0">
                    <a:pos x="connsiteX1" y="connsiteY1"/>
                  </a:cxn>
                  <a:cxn ang="0">
                    <a:pos x="connsiteX2" y="connsiteY2"/>
                  </a:cxn>
                  <a:cxn ang="0">
                    <a:pos x="connsiteX3" y="connsiteY3"/>
                  </a:cxn>
                </a:cxnLst>
                <a:rect l="l" t="t" r="r" b="b"/>
                <a:pathLst>
                  <a:path w="602482" h="497702">
                    <a:moveTo>
                      <a:pt x="657" y="103"/>
                    </a:moveTo>
                    <a:lnTo>
                      <a:pt x="603140" y="103"/>
                    </a:lnTo>
                    <a:lnTo>
                      <a:pt x="603140" y="497806"/>
                    </a:lnTo>
                    <a:lnTo>
                      <a:pt x="657" y="497806"/>
                    </a:lnTo>
                    <a:close/>
                  </a:path>
                </a:pathLst>
              </a:custGeom>
            </p:spPr>
          </p:pic>
          <p:pic>
            <p:nvPicPr>
              <p:cNvPr id="92" name="Picture 91">
                <a:extLst>
                  <a:ext uri="{FF2B5EF4-FFF2-40B4-BE49-F238E27FC236}">
                    <a16:creationId xmlns:a16="http://schemas.microsoft.com/office/drawing/2014/main" id="{C3DA8F74-2A25-428A-BF58-8FF073D00094}"/>
                  </a:ext>
                </a:extLst>
              </p:cNvPr>
              <p:cNvPicPr>
                <a:picLocks noChangeAspect="1"/>
              </p:cNvPicPr>
              <p:nvPr/>
            </p:nvPicPr>
            <p:blipFill>
              <a:blip r:embed="rId159"/>
              <a:stretch>
                <a:fillRect/>
              </a:stretch>
            </p:blipFill>
            <p:spPr>
              <a:xfrm>
                <a:off x="4486508" y="3500311"/>
                <a:ext cx="506434" cy="571921"/>
              </a:xfrm>
              <a:custGeom>
                <a:avLst/>
                <a:gdLst>
                  <a:gd name="connsiteX0" fmla="*/ 709 w 506434"/>
                  <a:gd name="connsiteY0" fmla="*/ 96 h 571921"/>
                  <a:gd name="connsiteX1" fmla="*/ 507144 w 506434"/>
                  <a:gd name="connsiteY1" fmla="*/ 96 h 571921"/>
                  <a:gd name="connsiteX2" fmla="*/ 507144 w 506434"/>
                  <a:gd name="connsiteY2" fmla="*/ 572018 h 571921"/>
                  <a:gd name="connsiteX3" fmla="*/ 709 w 506434"/>
                  <a:gd name="connsiteY3" fmla="*/ 572018 h 571921"/>
                </a:gdLst>
                <a:ahLst/>
                <a:cxnLst>
                  <a:cxn ang="0">
                    <a:pos x="connsiteX0" y="connsiteY0"/>
                  </a:cxn>
                  <a:cxn ang="0">
                    <a:pos x="connsiteX1" y="connsiteY1"/>
                  </a:cxn>
                  <a:cxn ang="0">
                    <a:pos x="connsiteX2" y="connsiteY2"/>
                  </a:cxn>
                  <a:cxn ang="0">
                    <a:pos x="connsiteX3" y="connsiteY3"/>
                  </a:cxn>
                </a:cxnLst>
                <a:rect l="l" t="t" r="r" b="b"/>
                <a:pathLst>
                  <a:path w="506434" h="571921">
                    <a:moveTo>
                      <a:pt x="709" y="96"/>
                    </a:moveTo>
                    <a:lnTo>
                      <a:pt x="507144" y="96"/>
                    </a:lnTo>
                    <a:lnTo>
                      <a:pt x="507144" y="572018"/>
                    </a:lnTo>
                    <a:lnTo>
                      <a:pt x="709" y="572018"/>
                    </a:lnTo>
                    <a:close/>
                  </a:path>
                </a:pathLst>
              </a:custGeom>
            </p:spPr>
          </p:pic>
          <p:pic>
            <p:nvPicPr>
              <p:cNvPr id="93" name="Picture 92">
                <a:extLst>
                  <a:ext uri="{FF2B5EF4-FFF2-40B4-BE49-F238E27FC236}">
                    <a16:creationId xmlns:a16="http://schemas.microsoft.com/office/drawing/2014/main" id="{5D9ABA15-DDB5-4A08-B0A4-D662D7F64D2C}"/>
                  </a:ext>
                </a:extLst>
              </p:cNvPr>
              <p:cNvPicPr>
                <a:picLocks noChangeAspect="1"/>
              </p:cNvPicPr>
              <p:nvPr/>
            </p:nvPicPr>
            <p:blipFill>
              <a:blip r:embed="rId160"/>
              <a:stretch>
                <a:fillRect/>
              </a:stretch>
            </p:blipFill>
            <p:spPr>
              <a:xfrm>
                <a:off x="4779018" y="3443555"/>
                <a:ext cx="427849" cy="672335"/>
              </a:xfrm>
              <a:custGeom>
                <a:avLst/>
                <a:gdLst>
                  <a:gd name="connsiteX0" fmla="*/ 776 w 427849"/>
                  <a:gd name="connsiteY0" fmla="*/ 83 h 672335"/>
                  <a:gd name="connsiteX1" fmla="*/ 428626 w 427849"/>
                  <a:gd name="connsiteY1" fmla="*/ 83 h 672335"/>
                  <a:gd name="connsiteX2" fmla="*/ 428626 w 427849"/>
                  <a:gd name="connsiteY2" fmla="*/ 672418 h 672335"/>
                  <a:gd name="connsiteX3" fmla="*/ 776 w 427849"/>
                  <a:gd name="connsiteY3" fmla="*/ 672418 h 672335"/>
                </a:gdLst>
                <a:ahLst/>
                <a:cxnLst>
                  <a:cxn ang="0">
                    <a:pos x="connsiteX0" y="connsiteY0"/>
                  </a:cxn>
                  <a:cxn ang="0">
                    <a:pos x="connsiteX1" y="connsiteY1"/>
                  </a:cxn>
                  <a:cxn ang="0">
                    <a:pos x="connsiteX2" y="connsiteY2"/>
                  </a:cxn>
                  <a:cxn ang="0">
                    <a:pos x="connsiteX3" y="connsiteY3"/>
                  </a:cxn>
                </a:cxnLst>
                <a:rect l="l" t="t" r="r" b="b"/>
                <a:pathLst>
                  <a:path w="427849" h="672335">
                    <a:moveTo>
                      <a:pt x="776" y="83"/>
                    </a:moveTo>
                    <a:lnTo>
                      <a:pt x="428626" y="83"/>
                    </a:lnTo>
                    <a:lnTo>
                      <a:pt x="428626" y="672418"/>
                    </a:lnTo>
                    <a:lnTo>
                      <a:pt x="776" y="672418"/>
                    </a:lnTo>
                    <a:close/>
                  </a:path>
                </a:pathLst>
              </a:custGeom>
            </p:spPr>
          </p:pic>
          <p:pic>
            <p:nvPicPr>
              <p:cNvPr id="94" name="Picture 93">
                <a:extLst>
                  <a:ext uri="{FF2B5EF4-FFF2-40B4-BE49-F238E27FC236}">
                    <a16:creationId xmlns:a16="http://schemas.microsoft.com/office/drawing/2014/main" id="{A26D59AC-BC9C-4AB0-A8BA-8861591064DB}"/>
                  </a:ext>
                </a:extLst>
              </p:cNvPr>
              <p:cNvPicPr>
                <a:picLocks noChangeAspect="1"/>
              </p:cNvPicPr>
              <p:nvPr/>
            </p:nvPicPr>
            <p:blipFill>
              <a:blip r:embed="rId161"/>
              <a:stretch>
                <a:fillRect/>
              </a:stretch>
            </p:blipFill>
            <p:spPr>
              <a:xfrm>
                <a:off x="5097722" y="3452287"/>
                <a:ext cx="458410" cy="711627"/>
              </a:xfrm>
              <a:custGeom>
                <a:avLst/>
                <a:gdLst>
                  <a:gd name="connsiteX0" fmla="*/ 849 w 458410"/>
                  <a:gd name="connsiteY0" fmla="*/ 85 h 711627"/>
                  <a:gd name="connsiteX1" fmla="*/ 459260 w 458410"/>
                  <a:gd name="connsiteY1" fmla="*/ 85 h 711627"/>
                  <a:gd name="connsiteX2" fmla="*/ 459260 w 458410"/>
                  <a:gd name="connsiteY2" fmla="*/ 711713 h 711627"/>
                  <a:gd name="connsiteX3" fmla="*/ 849 w 458410"/>
                  <a:gd name="connsiteY3" fmla="*/ 711713 h 711627"/>
                </a:gdLst>
                <a:ahLst/>
                <a:cxnLst>
                  <a:cxn ang="0">
                    <a:pos x="connsiteX0" y="connsiteY0"/>
                  </a:cxn>
                  <a:cxn ang="0">
                    <a:pos x="connsiteX1" y="connsiteY1"/>
                  </a:cxn>
                  <a:cxn ang="0">
                    <a:pos x="connsiteX2" y="connsiteY2"/>
                  </a:cxn>
                  <a:cxn ang="0">
                    <a:pos x="connsiteX3" y="connsiteY3"/>
                  </a:cxn>
                </a:cxnLst>
                <a:rect l="l" t="t" r="r" b="b"/>
                <a:pathLst>
                  <a:path w="458410" h="711627">
                    <a:moveTo>
                      <a:pt x="849" y="85"/>
                    </a:moveTo>
                    <a:lnTo>
                      <a:pt x="459260" y="85"/>
                    </a:lnTo>
                    <a:lnTo>
                      <a:pt x="459260" y="711713"/>
                    </a:lnTo>
                    <a:lnTo>
                      <a:pt x="849" y="711713"/>
                    </a:lnTo>
                    <a:close/>
                  </a:path>
                </a:pathLst>
              </a:custGeom>
            </p:spPr>
          </p:pic>
          <p:pic>
            <p:nvPicPr>
              <p:cNvPr id="95" name="Picture 94">
                <a:extLst>
                  <a:ext uri="{FF2B5EF4-FFF2-40B4-BE49-F238E27FC236}">
                    <a16:creationId xmlns:a16="http://schemas.microsoft.com/office/drawing/2014/main" id="{96B6729E-01AD-45F1-95FC-2A90854E5F7E}"/>
                  </a:ext>
                </a:extLst>
              </p:cNvPr>
              <p:cNvPicPr>
                <a:picLocks noChangeAspect="1"/>
              </p:cNvPicPr>
              <p:nvPr/>
            </p:nvPicPr>
            <p:blipFill>
              <a:blip r:embed="rId162"/>
              <a:stretch>
                <a:fillRect/>
              </a:stretch>
            </p:blipFill>
            <p:spPr>
              <a:xfrm>
                <a:off x="5097722" y="3565798"/>
                <a:ext cx="554458" cy="820773"/>
              </a:xfrm>
              <a:custGeom>
                <a:avLst/>
                <a:gdLst>
                  <a:gd name="connsiteX0" fmla="*/ 849 w 554458"/>
                  <a:gd name="connsiteY0" fmla="*/ 111 h 820773"/>
                  <a:gd name="connsiteX1" fmla="*/ 555308 w 554458"/>
                  <a:gd name="connsiteY1" fmla="*/ 111 h 820773"/>
                  <a:gd name="connsiteX2" fmla="*/ 555308 w 554458"/>
                  <a:gd name="connsiteY2" fmla="*/ 820884 h 820773"/>
                  <a:gd name="connsiteX3" fmla="*/ 849 w 554458"/>
                  <a:gd name="connsiteY3" fmla="*/ 820884 h 820773"/>
                </a:gdLst>
                <a:ahLst/>
                <a:cxnLst>
                  <a:cxn ang="0">
                    <a:pos x="connsiteX0" y="connsiteY0"/>
                  </a:cxn>
                  <a:cxn ang="0">
                    <a:pos x="connsiteX1" y="connsiteY1"/>
                  </a:cxn>
                  <a:cxn ang="0">
                    <a:pos x="connsiteX2" y="connsiteY2"/>
                  </a:cxn>
                  <a:cxn ang="0">
                    <a:pos x="connsiteX3" y="connsiteY3"/>
                  </a:cxn>
                </a:cxnLst>
                <a:rect l="l" t="t" r="r" b="b"/>
                <a:pathLst>
                  <a:path w="554458" h="820773">
                    <a:moveTo>
                      <a:pt x="849" y="111"/>
                    </a:moveTo>
                    <a:lnTo>
                      <a:pt x="555308" y="111"/>
                    </a:lnTo>
                    <a:lnTo>
                      <a:pt x="555308" y="820884"/>
                    </a:lnTo>
                    <a:lnTo>
                      <a:pt x="849" y="820884"/>
                    </a:lnTo>
                    <a:close/>
                  </a:path>
                </a:pathLst>
              </a:custGeom>
            </p:spPr>
          </p:pic>
          <p:pic>
            <p:nvPicPr>
              <p:cNvPr id="96" name="Picture 95">
                <a:extLst>
                  <a:ext uri="{FF2B5EF4-FFF2-40B4-BE49-F238E27FC236}">
                    <a16:creationId xmlns:a16="http://schemas.microsoft.com/office/drawing/2014/main" id="{9FE69A32-0C76-4830-8743-83503D438266}"/>
                  </a:ext>
                </a:extLst>
              </p:cNvPr>
              <p:cNvPicPr>
                <a:picLocks noChangeAspect="1"/>
              </p:cNvPicPr>
              <p:nvPr/>
            </p:nvPicPr>
            <p:blipFill>
              <a:blip r:embed="rId163"/>
              <a:stretch>
                <a:fillRect/>
              </a:stretch>
            </p:blipFill>
            <p:spPr>
              <a:xfrm>
                <a:off x="5224331" y="3618188"/>
                <a:ext cx="720359" cy="934284"/>
              </a:xfrm>
              <a:custGeom>
                <a:avLst/>
                <a:gdLst>
                  <a:gd name="connsiteX0" fmla="*/ 878 w 720359"/>
                  <a:gd name="connsiteY0" fmla="*/ 123 h 934284"/>
                  <a:gd name="connsiteX1" fmla="*/ 721238 w 720359"/>
                  <a:gd name="connsiteY1" fmla="*/ 123 h 934284"/>
                  <a:gd name="connsiteX2" fmla="*/ 721238 w 720359"/>
                  <a:gd name="connsiteY2" fmla="*/ 934407 h 934284"/>
                  <a:gd name="connsiteX3" fmla="*/ 878 w 720359"/>
                  <a:gd name="connsiteY3" fmla="*/ 934407 h 934284"/>
                </a:gdLst>
                <a:ahLst/>
                <a:cxnLst>
                  <a:cxn ang="0">
                    <a:pos x="connsiteX0" y="connsiteY0"/>
                  </a:cxn>
                  <a:cxn ang="0">
                    <a:pos x="connsiteX1" y="connsiteY1"/>
                  </a:cxn>
                  <a:cxn ang="0">
                    <a:pos x="connsiteX2" y="connsiteY2"/>
                  </a:cxn>
                  <a:cxn ang="0">
                    <a:pos x="connsiteX3" y="connsiteY3"/>
                  </a:cxn>
                </a:cxnLst>
                <a:rect l="l" t="t" r="r" b="b"/>
                <a:pathLst>
                  <a:path w="720359" h="934284">
                    <a:moveTo>
                      <a:pt x="878" y="123"/>
                    </a:moveTo>
                    <a:lnTo>
                      <a:pt x="721238" y="123"/>
                    </a:lnTo>
                    <a:lnTo>
                      <a:pt x="721238" y="934407"/>
                    </a:lnTo>
                    <a:lnTo>
                      <a:pt x="878" y="934407"/>
                    </a:lnTo>
                    <a:close/>
                  </a:path>
                </a:pathLst>
              </a:custGeom>
            </p:spPr>
          </p:pic>
          <p:pic>
            <p:nvPicPr>
              <p:cNvPr id="97" name="Picture 96">
                <a:extLst>
                  <a:ext uri="{FF2B5EF4-FFF2-40B4-BE49-F238E27FC236}">
                    <a16:creationId xmlns:a16="http://schemas.microsoft.com/office/drawing/2014/main" id="{474A9800-24E4-421A-A454-ACEDDC94BFDF}"/>
                  </a:ext>
                </a:extLst>
              </p:cNvPr>
              <p:cNvPicPr>
                <a:picLocks noChangeAspect="1"/>
              </p:cNvPicPr>
              <p:nvPr/>
            </p:nvPicPr>
            <p:blipFill>
              <a:blip r:embed="rId164"/>
              <a:stretch>
                <a:fillRect/>
              </a:stretch>
            </p:blipFill>
            <p:spPr>
              <a:xfrm>
                <a:off x="3866562" y="4744568"/>
                <a:ext cx="781480" cy="445313"/>
              </a:xfrm>
              <a:custGeom>
                <a:avLst/>
                <a:gdLst>
                  <a:gd name="connsiteX0" fmla="*/ 567 w 781480"/>
                  <a:gd name="connsiteY0" fmla="*/ 381 h 445313"/>
                  <a:gd name="connsiteX1" fmla="*/ 782048 w 781480"/>
                  <a:gd name="connsiteY1" fmla="*/ 381 h 445313"/>
                  <a:gd name="connsiteX2" fmla="*/ 782048 w 781480"/>
                  <a:gd name="connsiteY2" fmla="*/ 445694 h 445313"/>
                  <a:gd name="connsiteX3" fmla="*/ 567 w 781480"/>
                  <a:gd name="connsiteY3" fmla="*/ 445694 h 445313"/>
                </a:gdLst>
                <a:ahLst/>
                <a:cxnLst>
                  <a:cxn ang="0">
                    <a:pos x="connsiteX0" y="connsiteY0"/>
                  </a:cxn>
                  <a:cxn ang="0">
                    <a:pos x="connsiteX1" y="connsiteY1"/>
                  </a:cxn>
                  <a:cxn ang="0">
                    <a:pos x="connsiteX2" y="connsiteY2"/>
                  </a:cxn>
                  <a:cxn ang="0">
                    <a:pos x="connsiteX3" y="connsiteY3"/>
                  </a:cxn>
                </a:cxnLst>
                <a:rect l="l" t="t" r="r" b="b"/>
                <a:pathLst>
                  <a:path w="781480" h="445313">
                    <a:moveTo>
                      <a:pt x="567" y="381"/>
                    </a:moveTo>
                    <a:lnTo>
                      <a:pt x="782048" y="381"/>
                    </a:lnTo>
                    <a:lnTo>
                      <a:pt x="782048" y="445694"/>
                    </a:lnTo>
                    <a:lnTo>
                      <a:pt x="567" y="445694"/>
                    </a:lnTo>
                    <a:close/>
                  </a:path>
                </a:pathLst>
              </a:custGeom>
            </p:spPr>
          </p:pic>
          <p:pic>
            <p:nvPicPr>
              <p:cNvPr id="98" name="Picture 97">
                <a:extLst>
                  <a:ext uri="{FF2B5EF4-FFF2-40B4-BE49-F238E27FC236}">
                    <a16:creationId xmlns:a16="http://schemas.microsoft.com/office/drawing/2014/main" id="{04844E58-085C-47F2-9BB5-EF00156DD925}"/>
                  </a:ext>
                </a:extLst>
              </p:cNvPr>
              <p:cNvPicPr>
                <a:picLocks noChangeAspect="1"/>
              </p:cNvPicPr>
              <p:nvPr/>
            </p:nvPicPr>
            <p:blipFill>
              <a:blip r:embed="rId165"/>
              <a:stretch>
                <a:fillRect/>
              </a:stretch>
            </p:blipFill>
            <p:spPr>
              <a:xfrm>
                <a:off x="4250754" y="3705504"/>
                <a:ext cx="384191" cy="637408"/>
              </a:xfrm>
              <a:custGeom>
                <a:avLst/>
                <a:gdLst>
                  <a:gd name="connsiteX0" fmla="*/ 655 w 384191"/>
                  <a:gd name="connsiteY0" fmla="*/ 143 h 637408"/>
                  <a:gd name="connsiteX1" fmla="*/ 384847 w 384191"/>
                  <a:gd name="connsiteY1" fmla="*/ 143 h 637408"/>
                  <a:gd name="connsiteX2" fmla="*/ 384847 w 384191"/>
                  <a:gd name="connsiteY2" fmla="*/ 637552 h 637408"/>
                  <a:gd name="connsiteX3" fmla="*/ 655 w 384191"/>
                  <a:gd name="connsiteY3" fmla="*/ 637552 h 637408"/>
                </a:gdLst>
                <a:ahLst/>
                <a:cxnLst>
                  <a:cxn ang="0">
                    <a:pos x="connsiteX0" y="connsiteY0"/>
                  </a:cxn>
                  <a:cxn ang="0">
                    <a:pos x="connsiteX1" y="connsiteY1"/>
                  </a:cxn>
                  <a:cxn ang="0">
                    <a:pos x="connsiteX2" y="connsiteY2"/>
                  </a:cxn>
                  <a:cxn ang="0">
                    <a:pos x="connsiteX3" y="connsiteY3"/>
                  </a:cxn>
                </a:cxnLst>
                <a:rect l="l" t="t" r="r" b="b"/>
                <a:pathLst>
                  <a:path w="384191" h="637408">
                    <a:moveTo>
                      <a:pt x="655" y="143"/>
                    </a:moveTo>
                    <a:lnTo>
                      <a:pt x="384847" y="143"/>
                    </a:lnTo>
                    <a:lnTo>
                      <a:pt x="384847" y="637552"/>
                    </a:lnTo>
                    <a:lnTo>
                      <a:pt x="655" y="637552"/>
                    </a:lnTo>
                    <a:close/>
                  </a:path>
                </a:pathLst>
              </a:custGeom>
            </p:spPr>
          </p:pic>
          <p:pic>
            <p:nvPicPr>
              <p:cNvPr id="99" name="Picture 98">
                <a:extLst>
                  <a:ext uri="{FF2B5EF4-FFF2-40B4-BE49-F238E27FC236}">
                    <a16:creationId xmlns:a16="http://schemas.microsoft.com/office/drawing/2014/main" id="{A1C4D8C2-B6E9-4CD1-BBEA-89E5412C4A24}"/>
                  </a:ext>
                </a:extLst>
              </p:cNvPr>
              <p:cNvPicPr>
                <a:picLocks noChangeAspect="1"/>
              </p:cNvPicPr>
              <p:nvPr/>
            </p:nvPicPr>
            <p:blipFill>
              <a:blip r:embed="rId123"/>
              <a:stretch>
                <a:fillRect/>
              </a:stretch>
            </p:blipFill>
            <p:spPr>
              <a:xfrm>
                <a:off x="3897123" y="4268694"/>
                <a:ext cx="720359" cy="362362"/>
              </a:xfrm>
              <a:custGeom>
                <a:avLst/>
                <a:gdLst>
                  <a:gd name="connsiteX0" fmla="*/ 574 w 720359"/>
                  <a:gd name="connsiteY0" fmla="*/ 272 h 362362"/>
                  <a:gd name="connsiteX1" fmla="*/ 720934 w 720359"/>
                  <a:gd name="connsiteY1" fmla="*/ 272 h 362362"/>
                  <a:gd name="connsiteX2" fmla="*/ 720934 w 720359"/>
                  <a:gd name="connsiteY2" fmla="*/ 362634 h 362362"/>
                  <a:gd name="connsiteX3" fmla="*/ 574 w 720359"/>
                  <a:gd name="connsiteY3" fmla="*/ 362634 h 362362"/>
                </a:gdLst>
                <a:ahLst/>
                <a:cxnLst>
                  <a:cxn ang="0">
                    <a:pos x="connsiteX0" y="connsiteY0"/>
                  </a:cxn>
                  <a:cxn ang="0">
                    <a:pos x="connsiteX1" y="connsiteY1"/>
                  </a:cxn>
                  <a:cxn ang="0">
                    <a:pos x="connsiteX2" y="connsiteY2"/>
                  </a:cxn>
                  <a:cxn ang="0">
                    <a:pos x="connsiteX3" y="connsiteY3"/>
                  </a:cxn>
                </a:cxnLst>
                <a:rect l="l" t="t" r="r" b="b"/>
                <a:pathLst>
                  <a:path w="720359" h="362362">
                    <a:moveTo>
                      <a:pt x="574" y="272"/>
                    </a:moveTo>
                    <a:lnTo>
                      <a:pt x="720934" y="272"/>
                    </a:lnTo>
                    <a:lnTo>
                      <a:pt x="720934" y="362634"/>
                    </a:lnTo>
                    <a:lnTo>
                      <a:pt x="574" y="362634"/>
                    </a:lnTo>
                    <a:close/>
                  </a:path>
                </a:pathLst>
              </a:custGeom>
            </p:spPr>
          </p:pic>
          <p:sp>
            <p:nvSpPr>
              <p:cNvPr id="100" name="Freeform: Shape 99">
                <a:extLst>
                  <a:ext uri="{FF2B5EF4-FFF2-40B4-BE49-F238E27FC236}">
                    <a16:creationId xmlns:a16="http://schemas.microsoft.com/office/drawing/2014/main" id="{EDC17BA6-1531-4A65-A4E7-082334F62E1A}"/>
                  </a:ext>
                </a:extLst>
              </p:cNvPr>
              <p:cNvSpPr/>
              <p:nvPr/>
            </p:nvSpPr>
            <p:spPr>
              <a:xfrm>
                <a:off x="4252762" y="4754188"/>
                <a:ext cx="286636" cy="134519"/>
              </a:xfrm>
              <a:custGeom>
                <a:avLst/>
                <a:gdLst>
                  <a:gd name="connsiteX0" fmla="*/ 47347 w 286636"/>
                  <a:gd name="connsiteY0" fmla="*/ 34446 h 134519"/>
                  <a:gd name="connsiteX1" fmla="*/ 286637 w 286636"/>
                  <a:gd name="connsiteY1" fmla="*/ 110935 h 134519"/>
                  <a:gd name="connsiteX2" fmla="*/ 265201 w 286636"/>
                  <a:gd name="connsiteY2" fmla="*/ 125124 h 134519"/>
                  <a:gd name="connsiteX3" fmla="*/ 107988 w 286636"/>
                  <a:gd name="connsiteY3" fmla="*/ 125081 h 134519"/>
                  <a:gd name="connsiteX4" fmla="*/ 2248 w 286636"/>
                  <a:gd name="connsiteY4" fmla="*/ 0 h 134519"/>
                  <a:gd name="connsiteX5" fmla="*/ 47347 w 286636"/>
                  <a:gd name="connsiteY5" fmla="*/ 34446 h 134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636" h="134519">
                    <a:moveTo>
                      <a:pt x="47347" y="34446"/>
                    </a:moveTo>
                    <a:cubicBezTo>
                      <a:pt x="109210" y="95480"/>
                      <a:pt x="200849" y="124775"/>
                      <a:pt x="286637" y="110935"/>
                    </a:cubicBezTo>
                    <a:cubicBezTo>
                      <a:pt x="285633" y="120147"/>
                      <a:pt x="274369" y="123683"/>
                      <a:pt x="265201" y="125124"/>
                    </a:cubicBezTo>
                    <a:cubicBezTo>
                      <a:pt x="212942" y="133332"/>
                      <a:pt x="158369" y="141365"/>
                      <a:pt x="107988" y="125081"/>
                    </a:cubicBezTo>
                    <a:cubicBezTo>
                      <a:pt x="64068" y="110892"/>
                      <a:pt x="-14255" y="51255"/>
                      <a:pt x="2248" y="0"/>
                    </a:cubicBezTo>
                    <a:cubicBezTo>
                      <a:pt x="21370" y="7378"/>
                      <a:pt x="32634" y="19908"/>
                      <a:pt x="47347" y="34446"/>
                    </a:cubicBezTo>
                    <a:close/>
                  </a:path>
                </a:pathLst>
              </a:custGeom>
              <a:solidFill>
                <a:srgbClr val="DCDDDC"/>
              </a:solidFill>
              <a:ln w="4365" cap="flat">
                <a:noFill/>
                <a:prstDash val="solid"/>
                <a:miter/>
              </a:ln>
            </p:spPr>
            <p:txBody>
              <a:bodyPr rtlCol="0" anchor="ctr"/>
              <a:lstStyle/>
              <a:p>
                <a:endParaRPr lang="th-TH"/>
              </a:p>
            </p:txBody>
          </p:sp>
          <p:pic>
            <p:nvPicPr>
              <p:cNvPr id="101" name="Picture 100">
                <a:extLst>
                  <a:ext uri="{FF2B5EF4-FFF2-40B4-BE49-F238E27FC236}">
                    <a16:creationId xmlns:a16="http://schemas.microsoft.com/office/drawing/2014/main" id="{C61129EC-63FA-4A2D-A119-511E38559487}"/>
                  </a:ext>
                </a:extLst>
              </p:cNvPr>
              <p:cNvPicPr>
                <a:picLocks noChangeAspect="1"/>
              </p:cNvPicPr>
              <p:nvPr/>
            </p:nvPicPr>
            <p:blipFill>
              <a:blip r:embed="rId166"/>
              <a:stretch>
                <a:fillRect/>
              </a:stretch>
            </p:blipFill>
            <p:spPr>
              <a:xfrm>
                <a:off x="5211233" y="4329815"/>
                <a:ext cx="899357" cy="467142"/>
              </a:xfrm>
              <a:custGeom>
                <a:avLst/>
                <a:gdLst>
                  <a:gd name="connsiteX0" fmla="*/ 875 w 899357"/>
                  <a:gd name="connsiteY0" fmla="*/ 286 h 467142"/>
                  <a:gd name="connsiteX1" fmla="*/ 900233 w 899357"/>
                  <a:gd name="connsiteY1" fmla="*/ 286 h 467142"/>
                  <a:gd name="connsiteX2" fmla="*/ 900233 w 899357"/>
                  <a:gd name="connsiteY2" fmla="*/ 467428 h 467142"/>
                  <a:gd name="connsiteX3" fmla="*/ 875 w 899357"/>
                  <a:gd name="connsiteY3" fmla="*/ 467428 h 467142"/>
                </a:gdLst>
                <a:ahLst/>
                <a:cxnLst>
                  <a:cxn ang="0">
                    <a:pos x="connsiteX0" y="connsiteY0"/>
                  </a:cxn>
                  <a:cxn ang="0">
                    <a:pos x="connsiteX1" y="connsiteY1"/>
                  </a:cxn>
                  <a:cxn ang="0">
                    <a:pos x="connsiteX2" y="connsiteY2"/>
                  </a:cxn>
                  <a:cxn ang="0">
                    <a:pos x="connsiteX3" y="connsiteY3"/>
                  </a:cxn>
                </a:cxnLst>
                <a:rect l="l" t="t" r="r" b="b"/>
                <a:pathLst>
                  <a:path w="899357" h="467142">
                    <a:moveTo>
                      <a:pt x="875" y="286"/>
                    </a:moveTo>
                    <a:lnTo>
                      <a:pt x="900233" y="286"/>
                    </a:lnTo>
                    <a:lnTo>
                      <a:pt x="900233" y="467428"/>
                    </a:lnTo>
                    <a:lnTo>
                      <a:pt x="875" y="467428"/>
                    </a:lnTo>
                    <a:close/>
                  </a:path>
                </a:pathLst>
              </a:custGeom>
            </p:spPr>
          </p:pic>
          <p:pic>
            <p:nvPicPr>
              <p:cNvPr id="102" name="Picture 101">
                <a:extLst>
                  <a:ext uri="{FF2B5EF4-FFF2-40B4-BE49-F238E27FC236}">
                    <a16:creationId xmlns:a16="http://schemas.microsoft.com/office/drawing/2014/main" id="{8EFF60B6-A79E-4A85-93EF-AAA1C3968C1D}"/>
                  </a:ext>
                </a:extLst>
              </p:cNvPr>
              <p:cNvPicPr>
                <a:picLocks noChangeAspect="1"/>
              </p:cNvPicPr>
              <p:nvPr/>
            </p:nvPicPr>
            <p:blipFill>
              <a:blip r:embed="rId167"/>
              <a:stretch>
                <a:fillRect/>
              </a:stretch>
            </p:blipFill>
            <p:spPr>
              <a:xfrm>
                <a:off x="5320379" y="4521911"/>
                <a:ext cx="746554" cy="336167"/>
              </a:xfrm>
              <a:custGeom>
                <a:avLst/>
                <a:gdLst>
                  <a:gd name="connsiteX0" fmla="*/ 900 w 746554"/>
                  <a:gd name="connsiteY0" fmla="*/ 330 h 336167"/>
                  <a:gd name="connsiteX1" fmla="*/ 747455 w 746554"/>
                  <a:gd name="connsiteY1" fmla="*/ 330 h 336167"/>
                  <a:gd name="connsiteX2" fmla="*/ 747455 w 746554"/>
                  <a:gd name="connsiteY2" fmla="*/ 336498 h 336167"/>
                  <a:gd name="connsiteX3" fmla="*/ 900 w 746554"/>
                  <a:gd name="connsiteY3" fmla="*/ 336498 h 336167"/>
                </a:gdLst>
                <a:ahLst/>
                <a:cxnLst>
                  <a:cxn ang="0">
                    <a:pos x="connsiteX0" y="connsiteY0"/>
                  </a:cxn>
                  <a:cxn ang="0">
                    <a:pos x="connsiteX1" y="connsiteY1"/>
                  </a:cxn>
                  <a:cxn ang="0">
                    <a:pos x="connsiteX2" y="connsiteY2"/>
                  </a:cxn>
                  <a:cxn ang="0">
                    <a:pos x="connsiteX3" y="connsiteY3"/>
                  </a:cxn>
                </a:cxnLst>
                <a:rect l="l" t="t" r="r" b="b"/>
                <a:pathLst>
                  <a:path w="746554" h="336167">
                    <a:moveTo>
                      <a:pt x="900" y="330"/>
                    </a:moveTo>
                    <a:lnTo>
                      <a:pt x="747455" y="330"/>
                    </a:lnTo>
                    <a:lnTo>
                      <a:pt x="747455" y="336498"/>
                    </a:lnTo>
                    <a:lnTo>
                      <a:pt x="900" y="336498"/>
                    </a:lnTo>
                    <a:close/>
                  </a:path>
                </a:pathLst>
              </a:custGeom>
            </p:spPr>
          </p:pic>
          <p:sp>
            <p:nvSpPr>
              <p:cNvPr id="103" name="Freeform: Shape 102">
                <a:extLst>
                  <a:ext uri="{FF2B5EF4-FFF2-40B4-BE49-F238E27FC236}">
                    <a16:creationId xmlns:a16="http://schemas.microsoft.com/office/drawing/2014/main" id="{ED913CF5-031A-4548-A868-8A43FF3AFB1C}"/>
                  </a:ext>
                </a:extLst>
              </p:cNvPr>
              <p:cNvSpPr/>
              <p:nvPr/>
            </p:nvSpPr>
            <p:spPr>
              <a:xfrm>
                <a:off x="5221166" y="4574078"/>
                <a:ext cx="519138" cy="185055"/>
              </a:xfrm>
              <a:custGeom>
                <a:avLst/>
                <a:gdLst>
                  <a:gd name="connsiteX0" fmla="*/ 303117 w 519138"/>
                  <a:gd name="connsiteY0" fmla="*/ 4517 h 185055"/>
                  <a:gd name="connsiteX1" fmla="*/ 328745 w 519138"/>
                  <a:gd name="connsiteY1" fmla="*/ 5041 h 185055"/>
                  <a:gd name="connsiteX2" fmla="*/ 329705 w 519138"/>
                  <a:gd name="connsiteY2" fmla="*/ 16042 h 185055"/>
                  <a:gd name="connsiteX3" fmla="*/ 316040 w 519138"/>
                  <a:gd name="connsiteY3" fmla="*/ 57649 h 185055"/>
                  <a:gd name="connsiteX4" fmla="*/ 270243 w 519138"/>
                  <a:gd name="connsiteY4" fmla="*/ 81530 h 185055"/>
                  <a:gd name="connsiteX5" fmla="*/ 246405 w 519138"/>
                  <a:gd name="connsiteY5" fmla="*/ 122001 h 185055"/>
                  <a:gd name="connsiteX6" fmla="*/ 282729 w 519138"/>
                  <a:gd name="connsiteY6" fmla="*/ 140206 h 185055"/>
                  <a:gd name="connsiteX7" fmla="*/ 519138 w 519138"/>
                  <a:gd name="connsiteY7" fmla="*/ 169457 h 185055"/>
                  <a:gd name="connsiteX8" fmla="*/ 252299 w 519138"/>
                  <a:gd name="connsiteY8" fmla="*/ 177097 h 185055"/>
                  <a:gd name="connsiteX9" fmla="*/ 103862 w 519138"/>
                  <a:gd name="connsiteY9" fmla="*/ 132304 h 185055"/>
                  <a:gd name="connsiteX10" fmla="*/ 37414 w 519138"/>
                  <a:gd name="connsiteY10" fmla="*/ 100041 h 185055"/>
                  <a:gd name="connsiteX11" fmla="*/ 113074 w 519138"/>
                  <a:gd name="connsiteY11" fmla="*/ 40753 h 185055"/>
                  <a:gd name="connsiteX12" fmla="*/ 303117 w 519138"/>
                  <a:gd name="connsiteY12" fmla="*/ 4517 h 18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9138" h="185055">
                    <a:moveTo>
                      <a:pt x="303117" y="4517"/>
                    </a:moveTo>
                    <a:cubicBezTo>
                      <a:pt x="311631" y="238"/>
                      <a:pt x="324161" y="-3254"/>
                      <a:pt x="328745" y="5041"/>
                    </a:cubicBezTo>
                    <a:cubicBezTo>
                      <a:pt x="330535" y="8315"/>
                      <a:pt x="330142" y="12331"/>
                      <a:pt x="329705" y="16042"/>
                    </a:cubicBezTo>
                    <a:cubicBezTo>
                      <a:pt x="327959" y="30755"/>
                      <a:pt x="325776" y="46472"/>
                      <a:pt x="316040" y="57649"/>
                    </a:cubicBezTo>
                    <a:cubicBezTo>
                      <a:pt x="304646" y="70746"/>
                      <a:pt x="286003" y="74195"/>
                      <a:pt x="270243" y="81530"/>
                    </a:cubicBezTo>
                    <a:cubicBezTo>
                      <a:pt x="254482" y="88864"/>
                      <a:pt x="239420" y="106109"/>
                      <a:pt x="246405" y="122001"/>
                    </a:cubicBezTo>
                    <a:cubicBezTo>
                      <a:pt x="252125" y="135011"/>
                      <a:pt x="268628" y="138504"/>
                      <a:pt x="282729" y="140206"/>
                    </a:cubicBezTo>
                    <a:cubicBezTo>
                      <a:pt x="361532" y="149942"/>
                      <a:pt x="440335" y="159721"/>
                      <a:pt x="519138" y="169457"/>
                    </a:cubicBezTo>
                    <a:cubicBezTo>
                      <a:pt x="430687" y="182336"/>
                      <a:pt x="340270" y="192945"/>
                      <a:pt x="252299" y="177097"/>
                    </a:cubicBezTo>
                    <a:cubicBezTo>
                      <a:pt x="201394" y="167929"/>
                      <a:pt x="152497" y="150073"/>
                      <a:pt x="103862" y="132304"/>
                    </a:cubicBezTo>
                    <a:cubicBezTo>
                      <a:pt x="80636" y="123791"/>
                      <a:pt x="57016" y="115103"/>
                      <a:pt x="37414" y="100041"/>
                    </a:cubicBezTo>
                    <a:cubicBezTo>
                      <a:pt x="-63044" y="22810"/>
                      <a:pt x="65355" y="36867"/>
                      <a:pt x="113074" y="40753"/>
                    </a:cubicBezTo>
                    <a:cubicBezTo>
                      <a:pt x="178081" y="46167"/>
                      <a:pt x="244790" y="33811"/>
                      <a:pt x="303117" y="4517"/>
                    </a:cubicBezTo>
                    <a:close/>
                  </a:path>
                </a:pathLst>
              </a:custGeom>
              <a:solidFill>
                <a:srgbClr val="E2E2E1"/>
              </a:solidFill>
              <a:ln w="4365" cap="flat">
                <a:noFill/>
                <a:prstDash val="solid"/>
                <a:miter/>
              </a:ln>
            </p:spPr>
            <p:txBody>
              <a:bodyPr rtlCol="0" anchor="ctr"/>
              <a:lstStyle/>
              <a:p>
                <a:endParaRPr lang="th-TH"/>
              </a:p>
            </p:txBody>
          </p:sp>
          <p:pic>
            <p:nvPicPr>
              <p:cNvPr id="104" name="Picture 103">
                <a:extLst>
                  <a:ext uri="{FF2B5EF4-FFF2-40B4-BE49-F238E27FC236}">
                    <a16:creationId xmlns:a16="http://schemas.microsoft.com/office/drawing/2014/main" id="{434BD06F-537A-443C-9D16-7EAB4BC4655B}"/>
                  </a:ext>
                </a:extLst>
              </p:cNvPr>
              <p:cNvPicPr>
                <a:picLocks noChangeAspect="1"/>
              </p:cNvPicPr>
              <p:nvPr/>
            </p:nvPicPr>
            <p:blipFill>
              <a:blip r:embed="rId168"/>
              <a:stretch>
                <a:fillRect/>
              </a:stretch>
            </p:blipFill>
            <p:spPr>
              <a:xfrm>
                <a:off x="5010406" y="4779494"/>
                <a:ext cx="807675" cy="737822"/>
              </a:xfrm>
              <a:custGeom>
                <a:avLst/>
                <a:gdLst>
                  <a:gd name="connsiteX0" fmla="*/ 829 w 807675"/>
                  <a:gd name="connsiteY0" fmla="*/ 389 h 737822"/>
                  <a:gd name="connsiteX1" fmla="*/ 808505 w 807675"/>
                  <a:gd name="connsiteY1" fmla="*/ 389 h 737822"/>
                  <a:gd name="connsiteX2" fmla="*/ 808505 w 807675"/>
                  <a:gd name="connsiteY2" fmla="*/ 738212 h 737822"/>
                  <a:gd name="connsiteX3" fmla="*/ 829 w 807675"/>
                  <a:gd name="connsiteY3" fmla="*/ 738212 h 737822"/>
                </a:gdLst>
                <a:ahLst/>
                <a:cxnLst>
                  <a:cxn ang="0">
                    <a:pos x="connsiteX0" y="connsiteY0"/>
                  </a:cxn>
                  <a:cxn ang="0">
                    <a:pos x="connsiteX1" y="connsiteY1"/>
                  </a:cxn>
                  <a:cxn ang="0">
                    <a:pos x="connsiteX2" y="connsiteY2"/>
                  </a:cxn>
                  <a:cxn ang="0">
                    <a:pos x="connsiteX3" y="connsiteY3"/>
                  </a:cxn>
                </a:cxnLst>
                <a:rect l="l" t="t" r="r" b="b"/>
                <a:pathLst>
                  <a:path w="807675" h="737822">
                    <a:moveTo>
                      <a:pt x="829" y="389"/>
                    </a:moveTo>
                    <a:lnTo>
                      <a:pt x="808505" y="389"/>
                    </a:lnTo>
                    <a:lnTo>
                      <a:pt x="808505" y="738212"/>
                    </a:lnTo>
                    <a:lnTo>
                      <a:pt x="829" y="738212"/>
                    </a:lnTo>
                    <a:close/>
                  </a:path>
                </a:pathLst>
              </a:custGeom>
            </p:spPr>
          </p:pic>
          <p:pic>
            <p:nvPicPr>
              <p:cNvPr id="105" name="Picture 104">
                <a:extLst>
                  <a:ext uri="{FF2B5EF4-FFF2-40B4-BE49-F238E27FC236}">
                    <a16:creationId xmlns:a16="http://schemas.microsoft.com/office/drawing/2014/main" id="{E3A774BB-A3C4-4120-AF6F-C20F4371BA7B}"/>
                  </a:ext>
                </a:extLst>
              </p:cNvPr>
              <p:cNvPicPr>
                <a:picLocks noChangeAspect="1"/>
              </p:cNvPicPr>
              <p:nvPr/>
            </p:nvPicPr>
            <p:blipFill>
              <a:blip r:embed="rId169"/>
              <a:stretch>
                <a:fillRect/>
              </a:stretch>
            </p:blipFill>
            <p:spPr>
              <a:xfrm>
                <a:off x="5302915" y="4596130"/>
                <a:ext cx="663603" cy="567555"/>
              </a:xfrm>
              <a:custGeom>
                <a:avLst/>
                <a:gdLst>
                  <a:gd name="connsiteX0" fmla="*/ 896 w 663603"/>
                  <a:gd name="connsiteY0" fmla="*/ 347 h 567555"/>
                  <a:gd name="connsiteX1" fmla="*/ 664500 w 663603"/>
                  <a:gd name="connsiteY1" fmla="*/ 347 h 567555"/>
                  <a:gd name="connsiteX2" fmla="*/ 664500 w 663603"/>
                  <a:gd name="connsiteY2" fmla="*/ 567903 h 567555"/>
                  <a:gd name="connsiteX3" fmla="*/ 896 w 663603"/>
                  <a:gd name="connsiteY3" fmla="*/ 567903 h 567555"/>
                </a:gdLst>
                <a:ahLst/>
                <a:cxnLst>
                  <a:cxn ang="0">
                    <a:pos x="connsiteX0" y="connsiteY0"/>
                  </a:cxn>
                  <a:cxn ang="0">
                    <a:pos x="connsiteX1" y="connsiteY1"/>
                  </a:cxn>
                  <a:cxn ang="0">
                    <a:pos x="connsiteX2" y="connsiteY2"/>
                  </a:cxn>
                  <a:cxn ang="0">
                    <a:pos x="connsiteX3" y="connsiteY3"/>
                  </a:cxn>
                </a:cxnLst>
                <a:rect l="l" t="t" r="r" b="b"/>
                <a:pathLst>
                  <a:path w="663603" h="567555">
                    <a:moveTo>
                      <a:pt x="896" y="347"/>
                    </a:moveTo>
                    <a:lnTo>
                      <a:pt x="664500" y="347"/>
                    </a:lnTo>
                    <a:lnTo>
                      <a:pt x="664500" y="567903"/>
                    </a:lnTo>
                    <a:lnTo>
                      <a:pt x="896" y="567903"/>
                    </a:lnTo>
                    <a:close/>
                  </a:path>
                </a:pathLst>
              </a:custGeom>
            </p:spPr>
          </p:pic>
          <p:pic>
            <p:nvPicPr>
              <p:cNvPr id="106" name="Picture 105">
                <a:extLst>
                  <a:ext uri="{FF2B5EF4-FFF2-40B4-BE49-F238E27FC236}">
                    <a16:creationId xmlns:a16="http://schemas.microsoft.com/office/drawing/2014/main" id="{31B79588-D931-4633-B18E-B26A82E930A9}"/>
                  </a:ext>
                </a:extLst>
              </p:cNvPr>
              <p:cNvPicPr>
                <a:picLocks noChangeAspect="1"/>
              </p:cNvPicPr>
              <p:nvPr/>
            </p:nvPicPr>
            <p:blipFill>
              <a:blip r:embed="rId170"/>
              <a:stretch>
                <a:fillRect/>
              </a:stretch>
            </p:blipFill>
            <p:spPr>
              <a:xfrm>
                <a:off x="4242022" y="4674715"/>
                <a:ext cx="611214" cy="676701"/>
              </a:xfrm>
              <a:custGeom>
                <a:avLst/>
                <a:gdLst>
                  <a:gd name="connsiteX0" fmla="*/ 653 w 611214"/>
                  <a:gd name="connsiteY0" fmla="*/ 365 h 676701"/>
                  <a:gd name="connsiteX1" fmla="*/ 611867 w 611214"/>
                  <a:gd name="connsiteY1" fmla="*/ 365 h 676701"/>
                  <a:gd name="connsiteX2" fmla="*/ 611867 w 611214"/>
                  <a:gd name="connsiteY2" fmla="*/ 677066 h 676701"/>
                  <a:gd name="connsiteX3" fmla="*/ 653 w 611214"/>
                  <a:gd name="connsiteY3" fmla="*/ 677066 h 676701"/>
                </a:gdLst>
                <a:ahLst/>
                <a:cxnLst>
                  <a:cxn ang="0">
                    <a:pos x="connsiteX0" y="connsiteY0"/>
                  </a:cxn>
                  <a:cxn ang="0">
                    <a:pos x="connsiteX1" y="connsiteY1"/>
                  </a:cxn>
                  <a:cxn ang="0">
                    <a:pos x="connsiteX2" y="connsiteY2"/>
                  </a:cxn>
                  <a:cxn ang="0">
                    <a:pos x="connsiteX3" y="connsiteY3"/>
                  </a:cxn>
                </a:cxnLst>
                <a:rect l="l" t="t" r="r" b="b"/>
                <a:pathLst>
                  <a:path w="611214" h="676701">
                    <a:moveTo>
                      <a:pt x="653" y="365"/>
                    </a:moveTo>
                    <a:lnTo>
                      <a:pt x="611867" y="365"/>
                    </a:lnTo>
                    <a:lnTo>
                      <a:pt x="611867" y="677066"/>
                    </a:lnTo>
                    <a:lnTo>
                      <a:pt x="653" y="677066"/>
                    </a:lnTo>
                    <a:close/>
                  </a:path>
                </a:pathLst>
              </a:custGeom>
            </p:spPr>
          </p:pic>
          <p:pic>
            <p:nvPicPr>
              <p:cNvPr id="107" name="Picture 106">
                <a:extLst>
                  <a:ext uri="{FF2B5EF4-FFF2-40B4-BE49-F238E27FC236}">
                    <a16:creationId xmlns:a16="http://schemas.microsoft.com/office/drawing/2014/main" id="{55EBD96D-8E95-40C8-B8F7-29CE3CAB14AD}"/>
                  </a:ext>
                </a:extLst>
              </p:cNvPr>
              <p:cNvPicPr>
                <a:picLocks noChangeAspect="1"/>
              </p:cNvPicPr>
              <p:nvPr/>
            </p:nvPicPr>
            <p:blipFill>
              <a:blip r:embed="rId171"/>
              <a:stretch>
                <a:fillRect/>
              </a:stretch>
            </p:blipFill>
            <p:spPr>
              <a:xfrm>
                <a:off x="4595653" y="4604862"/>
                <a:ext cx="694164" cy="502068"/>
              </a:xfrm>
              <a:custGeom>
                <a:avLst/>
                <a:gdLst>
                  <a:gd name="connsiteX0" fmla="*/ 734 w 694164"/>
                  <a:gd name="connsiteY0" fmla="*/ 349 h 502068"/>
                  <a:gd name="connsiteX1" fmla="*/ 694899 w 694164"/>
                  <a:gd name="connsiteY1" fmla="*/ 349 h 502068"/>
                  <a:gd name="connsiteX2" fmla="*/ 694899 w 694164"/>
                  <a:gd name="connsiteY2" fmla="*/ 502417 h 502068"/>
                  <a:gd name="connsiteX3" fmla="*/ 734 w 694164"/>
                  <a:gd name="connsiteY3" fmla="*/ 502417 h 502068"/>
                </a:gdLst>
                <a:ahLst/>
                <a:cxnLst>
                  <a:cxn ang="0">
                    <a:pos x="connsiteX0" y="connsiteY0"/>
                  </a:cxn>
                  <a:cxn ang="0">
                    <a:pos x="connsiteX1" y="connsiteY1"/>
                  </a:cxn>
                  <a:cxn ang="0">
                    <a:pos x="connsiteX2" y="connsiteY2"/>
                  </a:cxn>
                  <a:cxn ang="0">
                    <a:pos x="connsiteX3" y="connsiteY3"/>
                  </a:cxn>
                </a:cxnLst>
                <a:rect l="l" t="t" r="r" b="b"/>
                <a:pathLst>
                  <a:path w="694164" h="502068">
                    <a:moveTo>
                      <a:pt x="734" y="349"/>
                    </a:moveTo>
                    <a:lnTo>
                      <a:pt x="694899" y="349"/>
                    </a:lnTo>
                    <a:lnTo>
                      <a:pt x="694899" y="502417"/>
                    </a:lnTo>
                    <a:lnTo>
                      <a:pt x="734" y="502417"/>
                    </a:lnTo>
                    <a:close/>
                  </a:path>
                </a:pathLst>
              </a:custGeom>
            </p:spPr>
          </p:pic>
          <p:pic>
            <p:nvPicPr>
              <p:cNvPr id="108" name="Picture 107">
                <a:extLst>
                  <a:ext uri="{FF2B5EF4-FFF2-40B4-BE49-F238E27FC236}">
                    <a16:creationId xmlns:a16="http://schemas.microsoft.com/office/drawing/2014/main" id="{B1DF5A81-2F33-4BD0-A044-146B4B72AF3E}"/>
                  </a:ext>
                </a:extLst>
              </p:cNvPr>
              <p:cNvPicPr>
                <a:picLocks noChangeAspect="1"/>
              </p:cNvPicPr>
              <p:nvPr/>
            </p:nvPicPr>
            <p:blipFill>
              <a:blip r:embed="rId172"/>
              <a:stretch>
                <a:fillRect/>
              </a:stretch>
            </p:blipFill>
            <p:spPr>
              <a:xfrm>
                <a:off x="4953650" y="4617959"/>
                <a:ext cx="785846" cy="384191"/>
              </a:xfrm>
              <a:custGeom>
                <a:avLst/>
                <a:gdLst>
                  <a:gd name="connsiteX0" fmla="*/ 816 w 785846"/>
                  <a:gd name="connsiteY0" fmla="*/ 352 h 384191"/>
                  <a:gd name="connsiteX1" fmla="*/ 786663 w 785846"/>
                  <a:gd name="connsiteY1" fmla="*/ 352 h 384191"/>
                  <a:gd name="connsiteX2" fmla="*/ 786663 w 785846"/>
                  <a:gd name="connsiteY2" fmla="*/ 384543 h 384191"/>
                  <a:gd name="connsiteX3" fmla="*/ 816 w 785846"/>
                  <a:gd name="connsiteY3" fmla="*/ 384543 h 384191"/>
                </a:gdLst>
                <a:ahLst/>
                <a:cxnLst>
                  <a:cxn ang="0">
                    <a:pos x="connsiteX0" y="connsiteY0"/>
                  </a:cxn>
                  <a:cxn ang="0">
                    <a:pos x="connsiteX1" y="connsiteY1"/>
                  </a:cxn>
                  <a:cxn ang="0">
                    <a:pos x="connsiteX2" y="connsiteY2"/>
                  </a:cxn>
                  <a:cxn ang="0">
                    <a:pos x="connsiteX3" y="connsiteY3"/>
                  </a:cxn>
                </a:cxnLst>
                <a:rect l="l" t="t" r="r" b="b"/>
                <a:pathLst>
                  <a:path w="785846" h="384191">
                    <a:moveTo>
                      <a:pt x="816" y="352"/>
                    </a:moveTo>
                    <a:lnTo>
                      <a:pt x="786663" y="352"/>
                    </a:lnTo>
                    <a:lnTo>
                      <a:pt x="786663" y="384543"/>
                    </a:lnTo>
                    <a:lnTo>
                      <a:pt x="816" y="384543"/>
                    </a:lnTo>
                    <a:close/>
                  </a:path>
                </a:pathLst>
              </a:custGeom>
            </p:spPr>
          </p:pic>
          <p:pic>
            <p:nvPicPr>
              <p:cNvPr id="109" name="Picture 108">
                <a:extLst>
                  <a:ext uri="{FF2B5EF4-FFF2-40B4-BE49-F238E27FC236}">
                    <a16:creationId xmlns:a16="http://schemas.microsoft.com/office/drawing/2014/main" id="{3235310A-3081-4D9D-B0FA-BF0E4F9763DB}"/>
                  </a:ext>
                </a:extLst>
              </p:cNvPr>
              <p:cNvPicPr>
                <a:picLocks noChangeAspect="1"/>
              </p:cNvPicPr>
              <p:nvPr/>
            </p:nvPicPr>
            <p:blipFill>
              <a:blip r:embed="rId173"/>
              <a:stretch>
                <a:fillRect/>
              </a:stretch>
            </p:blipFill>
            <p:spPr>
              <a:xfrm>
                <a:off x="4172169" y="4469521"/>
                <a:ext cx="541361" cy="401654"/>
              </a:xfrm>
              <a:custGeom>
                <a:avLst/>
                <a:gdLst>
                  <a:gd name="connsiteX0" fmla="*/ 637 w 541361"/>
                  <a:gd name="connsiteY0" fmla="*/ 318 h 401654"/>
                  <a:gd name="connsiteX1" fmla="*/ 541998 w 541361"/>
                  <a:gd name="connsiteY1" fmla="*/ 318 h 401654"/>
                  <a:gd name="connsiteX2" fmla="*/ 541998 w 541361"/>
                  <a:gd name="connsiteY2" fmla="*/ 401973 h 401654"/>
                  <a:gd name="connsiteX3" fmla="*/ 637 w 541361"/>
                  <a:gd name="connsiteY3" fmla="*/ 401973 h 401654"/>
                </a:gdLst>
                <a:ahLst/>
                <a:cxnLst>
                  <a:cxn ang="0">
                    <a:pos x="connsiteX0" y="connsiteY0"/>
                  </a:cxn>
                  <a:cxn ang="0">
                    <a:pos x="connsiteX1" y="connsiteY1"/>
                  </a:cxn>
                  <a:cxn ang="0">
                    <a:pos x="connsiteX2" y="connsiteY2"/>
                  </a:cxn>
                  <a:cxn ang="0">
                    <a:pos x="connsiteX3" y="connsiteY3"/>
                  </a:cxn>
                </a:cxnLst>
                <a:rect l="l" t="t" r="r" b="b"/>
                <a:pathLst>
                  <a:path w="541361" h="401654">
                    <a:moveTo>
                      <a:pt x="637" y="318"/>
                    </a:moveTo>
                    <a:lnTo>
                      <a:pt x="541998" y="318"/>
                    </a:lnTo>
                    <a:lnTo>
                      <a:pt x="541998" y="401973"/>
                    </a:lnTo>
                    <a:lnTo>
                      <a:pt x="637" y="401973"/>
                    </a:lnTo>
                    <a:close/>
                  </a:path>
                </a:pathLst>
              </a:custGeom>
            </p:spPr>
          </p:pic>
          <p:pic>
            <p:nvPicPr>
              <p:cNvPr id="110" name="Picture 109">
                <a:extLst>
                  <a:ext uri="{FF2B5EF4-FFF2-40B4-BE49-F238E27FC236}">
                    <a16:creationId xmlns:a16="http://schemas.microsoft.com/office/drawing/2014/main" id="{A4C6EEE9-BE23-4080-A20B-3FAB080DE932}"/>
                  </a:ext>
                </a:extLst>
              </p:cNvPr>
              <p:cNvPicPr>
                <a:picLocks noChangeAspect="1"/>
              </p:cNvPicPr>
              <p:nvPr/>
            </p:nvPicPr>
            <p:blipFill>
              <a:blip r:embed="rId174"/>
              <a:stretch>
                <a:fillRect/>
              </a:stretch>
            </p:blipFill>
            <p:spPr>
              <a:xfrm>
                <a:off x="3962610" y="3949989"/>
                <a:ext cx="689798" cy="519531"/>
              </a:xfrm>
              <a:custGeom>
                <a:avLst/>
                <a:gdLst>
                  <a:gd name="connsiteX0" fmla="*/ 589 w 689798"/>
                  <a:gd name="connsiteY0" fmla="*/ 199 h 519531"/>
                  <a:gd name="connsiteX1" fmla="*/ 690388 w 689798"/>
                  <a:gd name="connsiteY1" fmla="*/ 199 h 519531"/>
                  <a:gd name="connsiteX2" fmla="*/ 690388 w 689798"/>
                  <a:gd name="connsiteY2" fmla="*/ 519731 h 519531"/>
                  <a:gd name="connsiteX3" fmla="*/ 589 w 689798"/>
                  <a:gd name="connsiteY3" fmla="*/ 519731 h 519531"/>
                </a:gdLst>
                <a:ahLst/>
                <a:cxnLst>
                  <a:cxn ang="0">
                    <a:pos x="connsiteX0" y="connsiteY0"/>
                  </a:cxn>
                  <a:cxn ang="0">
                    <a:pos x="connsiteX1" y="connsiteY1"/>
                  </a:cxn>
                  <a:cxn ang="0">
                    <a:pos x="connsiteX2" y="connsiteY2"/>
                  </a:cxn>
                  <a:cxn ang="0">
                    <a:pos x="connsiteX3" y="connsiteY3"/>
                  </a:cxn>
                </a:cxnLst>
                <a:rect l="l" t="t" r="r" b="b"/>
                <a:pathLst>
                  <a:path w="689798" h="519531">
                    <a:moveTo>
                      <a:pt x="589" y="199"/>
                    </a:moveTo>
                    <a:lnTo>
                      <a:pt x="690388" y="199"/>
                    </a:lnTo>
                    <a:lnTo>
                      <a:pt x="690388" y="519731"/>
                    </a:lnTo>
                    <a:lnTo>
                      <a:pt x="589" y="519731"/>
                    </a:lnTo>
                    <a:close/>
                  </a:path>
                </a:pathLst>
              </a:custGeom>
            </p:spPr>
          </p:pic>
          <p:pic>
            <p:nvPicPr>
              <p:cNvPr id="111" name="Picture 110">
                <a:extLst>
                  <a:ext uri="{FF2B5EF4-FFF2-40B4-BE49-F238E27FC236}">
                    <a16:creationId xmlns:a16="http://schemas.microsoft.com/office/drawing/2014/main" id="{EEB91280-4D74-45E1-86BF-E12BF3AC7C05}"/>
                  </a:ext>
                </a:extLst>
              </p:cNvPr>
              <p:cNvPicPr>
                <a:picLocks noChangeAspect="1"/>
              </p:cNvPicPr>
              <p:nvPr/>
            </p:nvPicPr>
            <p:blipFill>
              <a:blip r:embed="rId175"/>
              <a:stretch>
                <a:fillRect/>
              </a:stretch>
            </p:blipFill>
            <p:spPr>
              <a:xfrm>
                <a:off x="4167803" y="3980550"/>
                <a:ext cx="510800" cy="528263"/>
              </a:xfrm>
              <a:custGeom>
                <a:avLst/>
                <a:gdLst>
                  <a:gd name="connsiteX0" fmla="*/ 636 w 510800"/>
                  <a:gd name="connsiteY0" fmla="*/ 206 h 528263"/>
                  <a:gd name="connsiteX1" fmla="*/ 511437 w 510800"/>
                  <a:gd name="connsiteY1" fmla="*/ 206 h 528263"/>
                  <a:gd name="connsiteX2" fmla="*/ 511437 w 510800"/>
                  <a:gd name="connsiteY2" fmla="*/ 528469 h 528263"/>
                  <a:gd name="connsiteX3" fmla="*/ 636 w 510800"/>
                  <a:gd name="connsiteY3" fmla="*/ 528469 h 528263"/>
                </a:gdLst>
                <a:ahLst/>
                <a:cxnLst>
                  <a:cxn ang="0">
                    <a:pos x="connsiteX0" y="connsiteY0"/>
                  </a:cxn>
                  <a:cxn ang="0">
                    <a:pos x="connsiteX1" y="connsiteY1"/>
                  </a:cxn>
                  <a:cxn ang="0">
                    <a:pos x="connsiteX2" y="connsiteY2"/>
                  </a:cxn>
                  <a:cxn ang="0">
                    <a:pos x="connsiteX3" y="connsiteY3"/>
                  </a:cxn>
                </a:cxnLst>
                <a:rect l="l" t="t" r="r" b="b"/>
                <a:pathLst>
                  <a:path w="510800" h="528263">
                    <a:moveTo>
                      <a:pt x="636" y="206"/>
                    </a:moveTo>
                    <a:lnTo>
                      <a:pt x="511437" y="206"/>
                    </a:lnTo>
                    <a:lnTo>
                      <a:pt x="511437" y="528469"/>
                    </a:lnTo>
                    <a:lnTo>
                      <a:pt x="636" y="528469"/>
                    </a:lnTo>
                    <a:close/>
                  </a:path>
                </a:pathLst>
              </a:custGeom>
            </p:spPr>
          </p:pic>
          <p:pic>
            <p:nvPicPr>
              <p:cNvPr id="112" name="Picture 111">
                <a:extLst>
                  <a:ext uri="{FF2B5EF4-FFF2-40B4-BE49-F238E27FC236}">
                    <a16:creationId xmlns:a16="http://schemas.microsoft.com/office/drawing/2014/main" id="{21B3382E-8747-481B-AC59-7DF5B131B023}"/>
                  </a:ext>
                </a:extLst>
              </p:cNvPr>
              <p:cNvPicPr>
                <a:picLocks noChangeAspect="1"/>
              </p:cNvPicPr>
              <p:nvPr/>
            </p:nvPicPr>
            <p:blipFill>
              <a:blip r:embed="rId176"/>
              <a:stretch>
                <a:fillRect/>
              </a:stretch>
            </p:blipFill>
            <p:spPr>
              <a:xfrm>
                <a:off x="4425387" y="3784088"/>
                <a:ext cx="296875" cy="488971"/>
              </a:xfrm>
              <a:custGeom>
                <a:avLst/>
                <a:gdLst>
                  <a:gd name="connsiteX0" fmla="*/ 695 w 296875"/>
                  <a:gd name="connsiteY0" fmla="*/ 161 h 488971"/>
                  <a:gd name="connsiteX1" fmla="*/ 297571 w 296875"/>
                  <a:gd name="connsiteY1" fmla="*/ 161 h 488971"/>
                  <a:gd name="connsiteX2" fmla="*/ 297571 w 296875"/>
                  <a:gd name="connsiteY2" fmla="*/ 489132 h 488971"/>
                  <a:gd name="connsiteX3" fmla="*/ 695 w 296875"/>
                  <a:gd name="connsiteY3" fmla="*/ 489132 h 488971"/>
                </a:gdLst>
                <a:ahLst/>
                <a:cxnLst>
                  <a:cxn ang="0">
                    <a:pos x="connsiteX0" y="connsiteY0"/>
                  </a:cxn>
                  <a:cxn ang="0">
                    <a:pos x="connsiteX1" y="connsiteY1"/>
                  </a:cxn>
                  <a:cxn ang="0">
                    <a:pos x="connsiteX2" y="connsiteY2"/>
                  </a:cxn>
                  <a:cxn ang="0">
                    <a:pos x="connsiteX3" y="connsiteY3"/>
                  </a:cxn>
                </a:cxnLst>
                <a:rect l="l" t="t" r="r" b="b"/>
                <a:pathLst>
                  <a:path w="296875" h="488971">
                    <a:moveTo>
                      <a:pt x="695" y="161"/>
                    </a:moveTo>
                    <a:lnTo>
                      <a:pt x="297571" y="161"/>
                    </a:lnTo>
                    <a:lnTo>
                      <a:pt x="297571" y="489132"/>
                    </a:lnTo>
                    <a:lnTo>
                      <a:pt x="695" y="489132"/>
                    </a:lnTo>
                    <a:close/>
                  </a:path>
                </a:pathLst>
              </a:custGeom>
            </p:spPr>
          </p:pic>
          <p:pic>
            <p:nvPicPr>
              <p:cNvPr id="113" name="Picture 112">
                <a:extLst>
                  <a:ext uri="{FF2B5EF4-FFF2-40B4-BE49-F238E27FC236}">
                    <a16:creationId xmlns:a16="http://schemas.microsoft.com/office/drawing/2014/main" id="{8504D373-463B-46A0-A760-F870638E9ADF}"/>
                  </a:ext>
                </a:extLst>
              </p:cNvPr>
              <p:cNvPicPr>
                <a:picLocks noChangeAspect="1"/>
              </p:cNvPicPr>
              <p:nvPr/>
            </p:nvPicPr>
            <p:blipFill>
              <a:blip r:embed="rId177"/>
              <a:stretch>
                <a:fillRect/>
              </a:stretch>
            </p:blipFill>
            <p:spPr>
              <a:xfrm>
                <a:off x="4630580" y="3792820"/>
                <a:ext cx="550092" cy="624311"/>
              </a:xfrm>
              <a:custGeom>
                <a:avLst/>
                <a:gdLst>
                  <a:gd name="connsiteX0" fmla="*/ 742 w 550092"/>
                  <a:gd name="connsiteY0" fmla="*/ 163 h 624311"/>
                  <a:gd name="connsiteX1" fmla="*/ 550835 w 550092"/>
                  <a:gd name="connsiteY1" fmla="*/ 163 h 624311"/>
                  <a:gd name="connsiteX2" fmla="*/ 550835 w 550092"/>
                  <a:gd name="connsiteY2" fmla="*/ 624474 h 624311"/>
                  <a:gd name="connsiteX3" fmla="*/ 742 w 550092"/>
                  <a:gd name="connsiteY3" fmla="*/ 624474 h 624311"/>
                </a:gdLst>
                <a:ahLst/>
                <a:cxnLst>
                  <a:cxn ang="0">
                    <a:pos x="connsiteX0" y="connsiteY0"/>
                  </a:cxn>
                  <a:cxn ang="0">
                    <a:pos x="connsiteX1" y="connsiteY1"/>
                  </a:cxn>
                  <a:cxn ang="0">
                    <a:pos x="connsiteX2" y="connsiteY2"/>
                  </a:cxn>
                  <a:cxn ang="0">
                    <a:pos x="connsiteX3" y="connsiteY3"/>
                  </a:cxn>
                </a:cxnLst>
                <a:rect l="l" t="t" r="r" b="b"/>
                <a:pathLst>
                  <a:path w="550092" h="624311">
                    <a:moveTo>
                      <a:pt x="742" y="163"/>
                    </a:moveTo>
                    <a:lnTo>
                      <a:pt x="550835" y="163"/>
                    </a:lnTo>
                    <a:lnTo>
                      <a:pt x="550835" y="624474"/>
                    </a:lnTo>
                    <a:lnTo>
                      <a:pt x="742" y="624474"/>
                    </a:lnTo>
                    <a:close/>
                  </a:path>
                </a:pathLst>
              </a:custGeom>
            </p:spPr>
          </p:pic>
          <p:grpSp>
            <p:nvGrpSpPr>
              <p:cNvPr id="114" name="Graphic 2180">
                <a:extLst>
                  <a:ext uri="{FF2B5EF4-FFF2-40B4-BE49-F238E27FC236}">
                    <a16:creationId xmlns:a16="http://schemas.microsoft.com/office/drawing/2014/main" id="{BE659425-511A-478E-BF8C-F9F14F51D802}"/>
                  </a:ext>
                </a:extLst>
              </p:cNvPr>
              <p:cNvGrpSpPr/>
              <p:nvPr/>
            </p:nvGrpSpPr>
            <p:grpSpPr>
              <a:xfrm>
                <a:off x="5241375" y="3968445"/>
                <a:ext cx="284196" cy="710635"/>
                <a:chOff x="5241375" y="3968445"/>
                <a:chExt cx="284196" cy="710635"/>
              </a:xfrm>
              <a:solidFill>
                <a:srgbClr val="EEEEEE"/>
              </a:solidFill>
            </p:grpSpPr>
            <p:pic>
              <p:nvPicPr>
                <p:cNvPr id="153" name="Picture 152">
                  <a:extLst>
                    <a:ext uri="{FF2B5EF4-FFF2-40B4-BE49-F238E27FC236}">
                      <a16:creationId xmlns:a16="http://schemas.microsoft.com/office/drawing/2014/main" id="{B8A3BDAE-946C-4C6C-9059-0477E815164F}"/>
                    </a:ext>
                  </a:extLst>
                </p:cNvPr>
                <p:cNvPicPr>
                  <a:picLocks noChangeAspect="1"/>
                </p:cNvPicPr>
                <p:nvPr/>
              </p:nvPicPr>
              <p:blipFill>
                <a:blip r:embed="rId178"/>
                <a:stretch>
                  <a:fillRect/>
                </a:stretch>
              </p:blipFill>
              <p:spPr>
                <a:xfrm>
                  <a:off x="5276720" y="3993648"/>
                  <a:ext cx="248851" cy="685432"/>
                </a:xfrm>
                <a:custGeom>
                  <a:avLst/>
                  <a:gdLst>
                    <a:gd name="connsiteX0" fmla="*/ 890 w 248851"/>
                    <a:gd name="connsiteY0" fmla="*/ 209 h 685432"/>
                    <a:gd name="connsiteX1" fmla="*/ 249742 w 248851"/>
                    <a:gd name="connsiteY1" fmla="*/ 209 h 685432"/>
                    <a:gd name="connsiteX2" fmla="*/ 249742 w 248851"/>
                    <a:gd name="connsiteY2" fmla="*/ 685642 h 685432"/>
                    <a:gd name="connsiteX3" fmla="*/ 890 w 248851"/>
                    <a:gd name="connsiteY3" fmla="*/ 685642 h 685432"/>
                  </a:gdLst>
                  <a:ahLst/>
                  <a:cxnLst>
                    <a:cxn ang="0">
                      <a:pos x="connsiteX0" y="connsiteY0"/>
                    </a:cxn>
                    <a:cxn ang="0">
                      <a:pos x="connsiteX1" y="connsiteY1"/>
                    </a:cxn>
                    <a:cxn ang="0">
                      <a:pos x="connsiteX2" y="connsiteY2"/>
                    </a:cxn>
                    <a:cxn ang="0">
                      <a:pos x="connsiteX3" y="connsiteY3"/>
                    </a:cxn>
                  </a:cxnLst>
                  <a:rect l="l" t="t" r="r" b="b"/>
                  <a:pathLst>
                    <a:path w="248851" h="685432">
                      <a:moveTo>
                        <a:pt x="890" y="209"/>
                      </a:moveTo>
                      <a:lnTo>
                        <a:pt x="249742" y="209"/>
                      </a:lnTo>
                      <a:lnTo>
                        <a:pt x="249742" y="685642"/>
                      </a:lnTo>
                      <a:lnTo>
                        <a:pt x="890" y="685642"/>
                      </a:lnTo>
                      <a:close/>
                    </a:path>
                  </a:pathLst>
                </a:custGeom>
              </p:spPr>
            </p:pic>
            <p:sp>
              <p:nvSpPr>
                <p:cNvPr id="154" name="Freeform: Shape 153">
                  <a:extLst>
                    <a:ext uri="{FF2B5EF4-FFF2-40B4-BE49-F238E27FC236}">
                      <a16:creationId xmlns:a16="http://schemas.microsoft.com/office/drawing/2014/main" id="{9D7D3A7A-6B1E-49FA-9AA3-C889AD0334EB}"/>
                    </a:ext>
                  </a:extLst>
                </p:cNvPr>
                <p:cNvSpPr/>
                <p:nvPr/>
              </p:nvSpPr>
              <p:spPr>
                <a:xfrm>
                  <a:off x="5241375" y="3968445"/>
                  <a:ext cx="225770" cy="89788"/>
                </a:xfrm>
                <a:custGeom>
                  <a:avLst/>
                  <a:gdLst>
                    <a:gd name="connsiteX0" fmla="*/ 31175 w 225770"/>
                    <a:gd name="connsiteY0" fmla="*/ 89788 h 89788"/>
                    <a:gd name="connsiteX1" fmla="*/ 222616 w 225770"/>
                    <a:gd name="connsiteY1" fmla="*/ 63157 h 89788"/>
                    <a:gd name="connsiteX2" fmla="*/ 218206 w 225770"/>
                    <a:gd name="connsiteY2" fmla="*/ 44864 h 89788"/>
                    <a:gd name="connsiteX3" fmla="*/ 36588 w 225770"/>
                    <a:gd name="connsiteY3" fmla="*/ 6401 h 89788"/>
                    <a:gd name="connsiteX4" fmla="*/ 8342 w 225770"/>
                    <a:gd name="connsiteY4" fmla="*/ 20241 h 89788"/>
                    <a:gd name="connsiteX5" fmla="*/ 32616 w 225770"/>
                    <a:gd name="connsiteY5" fmla="*/ 79529 h 8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5770" h="89788">
                      <a:moveTo>
                        <a:pt x="31175" y="89788"/>
                      </a:moveTo>
                      <a:cubicBezTo>
                        <a:pt x="71646" y="29366"/>
                        <a:pt x="167214" y="16093"/>
                        <a:pt x="222616" y="63157"/>
                      </a:cubicBezTo>
                      <a:cubicBezTo>
                        <a:pt x="229339" y="59795"/>
                        <a:pt x="224100" y="49536"/>
                        <a:pt x="218206" y="44864"/>
                      </a:cubicBezTo>
                      <a:cubicBezTo>
                        <a:pt x="167956" y="5004"/>
                        <a:pt x="98670" y="-9665"/>
                        <a:pt x="36588" y="6401"/>
                      </a:cubicBezTo>
                      <a:cubicBezTo>
                        <a:pt x="26329" y="9065"/>
                        <a:pt x="15851" y="12732"/>
                        <a:pt x="8342" y="20241"/>
                      </a:cubicBezTo>
                      <a:cubicBezTo>
                        <a:pt x="-10824" y="39494"/>
                        <a:pt x="5460" y="79267"/>
                        <a:pt x="32616" y="79529"/>
                      </a:cubicBezTo>
                    </a:path>
                  </a:pathLst>
                </a:custGeom>
                <a:solidFill>
                  <a:srgbClr val="EEEEEE"/>
                </a:solidFill>
                <a:ln w="4365" cap="flat">
                  <a:noFill/>
                  <a:prstDash val="solid"/>
                  <a:miter/>
                </a:ln>
              </p:spPr>
              <p:txBody>
                <a:bodyPr rtlCol="0" anchor="ctr"/>
                <a:lstStyle/>
                <a:p>
                  <a:endParaRPr lang="th-TH"/>
                </a:p>
              </p:txBody>
            </p:sp>
          </p:grpSp>
          <p:pic>
            <p:nvPicPr>
              <p:cNvPr id="115" name="Picture 114">
                <a:extLst>
                  <a:ext uri="{FF2B5EF4-FFF2-40B4-BE49-F238E27FC236}">
                    <a16:creationId xmlns:a16="http://schemas.microsoft.com/office/drawing/2014/main" id="{70CD8DE0-98D5-4177-B5CE-ED9AA232E238}"/>
                  </a:ext>
                </a:extLst>
              </p:cNvPr>
              <p:cNvPicPr>
                <a:picLocks noChangeAspect="1"/>
              </p:cNvPicPr>
              <p:nvPr/>
            </p:nvPicPr>
            <p:blipFill>
              <a:blip r:embed="rId179"/>
              <a:stretch>
                <a:fillRect/>
              </a:stretch>
            </p:blipFill>
            <p:spPr>
              <a:xfrm>
                <a:off x="5023503" y="3871405"/>
                <a:ext cx="336167" cy="628677"/>
              </a:xfrm>
              <a:custGeom>
                <a:avLst/>
                <a:gdLst>
                  <a:gd name="connsiteX0" fmla="*/ 832 w 336167"/>
                  <a:gd name="connsiteY0" fmla="*/ 181 h 628677"/>
                  <a:gd name="connsiteX1" fmla="*/ 337000 w 336167"/>
                  <a:gd name="connsiteY1" fmla="*/ 181 h 628677"/>
                  <a:gd name="connsiteX2" fmla="*/ 337000 w 336167"/>
                  <a:gd name="connsiteY2" fmla="*/ 628858 h 628677"/>
                  <a:gd name="connsiteX3" fmla="*/ 832 w 336167"/>
                  <a:gd name="connsiteY3" fmla="*/ 628858 h 628677"/>
                </a:gdLst>
                <a:ahLst/>
                <a:cxnLst>
                  <a:cxn ang="0">
                    <a:pos x="connsiteX0" y="connsiteY0"/>
                  </a:cxn>
                  <a:cxn ang="0">
                    <a:pos x="connsiteX1" y="connsiteY1"/>
                  </a:cxn>
                  <a:cxn ang="0">
                    <a:pos x="connsiteX2" y="connsiteY2"/>
                  </a:cxn>
                  <a:cxn ang="0">
                    <a:pos x="connsiteX3" y="connsiteY3"/>
                  </a:cxn>
                </a:cxnLst>
                <a:rect l="l" t="t" r="r" b="b"/>
                <a:pathLst>
                  <a:path w="336167" h="628677">
                    <a:moveTo>
                      <a:pt x="832" y="181"/>
                    </a:moveTo>
                    <a:lnTo>
                      <a:pt x="337000" y="181"/>
                    </a:lnTo>
                    <a:lnTo>
                      <a:pt x="337000" y="628858"/>
                    </a:lnTo>
                    <a:lnTo>
                      <a:pt x="832" y="628858"/>
                    </a:lnTo>
                    <a:close/>
                  </a:path>
                </a:pathLst>
              </a:custGeom>
            </p:spPr>
          </p:pic>
          <p:pic>
            <p:nvPicPr>
              <p:cNvPr id="116" name="Picture 115">
                <a:extLst>
                  <a:ext uri="{FF2B5EF4-FFF2-40B4-BE49-F238E27FC236}">
                    <a16:creationId xmlns:a16="http://schemas.microsoft.com/office/drawing/2014/main" id="{F3DDB8EF-B2E5-4D34-BD52-F53C3D0504D7}"/>
                  </a:ext>
                </a:extLst>
              </p:cNvPr>
              <p:cNvPicPr>
                <a:picLocks noChangeAspect="1"/>
              </p:cNvPicPr>
              <p:nvPr/>
            </p:nvPicPr>
            <p:blipFill>
              <a:blip r:embed="rId180"/>
              <a:stretch>
                <a:fillRect/>
              </a:stretch>
            </p:blipFill>
            <p:spPr>
              <a:xfrm>
                <a:off x="5132649" y="4382205"/>
                <a:ext cx="550092" cy="427849"/>
              </a:xfrm>
              <a:custGeom>
                <a:avLst/>
                <a:gdLst>
                  <a:gd name="connsiteX0" fmla="*/ 857 w 550092"/>
                  <a:gd name="connsiteY0" fmla="*/ 298 h 427849"/>
                  <a:gd name="connsiteX1" fmla="*/ 550950 w 550092"/>
                  <a:gd name="connsiteY1" fmla="*/ 298 h 427849"/>
                  <a:gd name="connsiteX2" fmla="*/ 550950 w 550092"/>
                  <a:gd name="connsiteY2" fmla="*/ 428148 h 427849"/>
                  <a:gd name="connsiteX3" fmla="*/ 857 w 550092"/>
                  <a:gd name="connsiteY3" fmla="*/ 428148 h 427849"/>
                </a:gdLst>
                <a:ahLst/>
                <a:cxnLst>
                  <a:cxn ang="0">
                    <a:pos x="connsiteX0" y="connsiteY0"/>
                  </a:cxn>
                  <a:cxn ang="0">
                    <a:pos x="connsiteX1" y="connsiteY1"/>
                  </a:cxn>
                  <a:cxn ang="0">
                    <a:pos x="connsiteX2" y="connsiteY2"/>
                  </a:cxn>
                  <a:cxn ang="0">
                    <a:pos x="connsiteX3" y="connsiteY3"/>
                  </a:cxn>
                </a:cxnLst>
                <a:rect l="l" t="t" r="r" b="b"/>
                <a:pathLst>
                  <a:path w="550092" h="427849">
                    <a:moveTo>
                      <a:pt x="857" y="298"/>
                    </a:moveTo>
                    <a:lnTo>
                      <a:pt x="550950" y="298"/>
                    </a:lnTo>
                    <a:lnTo>
                      <a:pt x="550950" y="428148"/>
                    </a:lnTo>
                    <a:lnTo>
                      <a:pt x="857" y="428148"/>
                    </a:lnTo>
                    <a:close/>
                  </a:path>
                </a:pathLst>
              </a:custGeom>
            </p:spPr>
          </p:pic>
          <p:pic>
            <p:nvPicPr>
              <p:cNvPr id="117" name="Picture 116">
                <a:extLst>
                  <a:ext uri="{FF2B5EF4-FFF2-40B4-BE49-F238E27FC236}">
                    <a16:creationId xmlns:a16="http://schemas.microsoft.com/office/drawing/2014/main" id="{3FC16D9E-0BBE-4B64-8940-CFFDEEEB1E58}"/>
                  </a:ext>
                </a:extLst>
              </p:cNvPr>
              <p:cNvPicPr>
                <a:picLocks noChangeAspect="1"/>
              </p:cNvPicPr>
              <p:nvPr/>
            </p:nvPicPr>
            <p:blipFill>
              <a:blip r:embed="rId181"/>
              <a:stretch>
                <a:fillRect/>
              </a:stretch>
            </p:blipFill>
            <p:spPr>
              <a:xfrm>
                <a:off x="5132649" y="4583033"/>
                <a:ext cx="384191" cy="213924"/>
              </a:xfrm>
              <a:custGeom>
                <a:avLst/>
                <a:gdLst>
                  <a:gd name="connsiteX0" fmla="*/ 857 w 384191"/>
                  <a:gd name="connsiteY0" fmla="*/ 344 h 213924"/>
                  <a:gd name="connsiteX1" fmla="*/ 385049 w 384191"/>
                  <a:gd name="connsiteY1" fmla="*/ 344 h 213924"/>
                  <a:gd name="connsiteX2" fmla="*/ 385049 w 384191"/>
                  <a:gd name="connsiteY2" fmla="*/ 214269 h 213924"/>
                  <a:gd name="connsiteX3" fmla="*/ 857 w 384191"/>
                  <a:gd name="connsiteY3" fmla="*/ 214269 h 213924"/>
                </a:gdLst>
                <a:ahLst/>
                <a:cxnLst>
                  <a:cxn ang="0">
                    <a:pos x="connsiteX0" y="connsiteY0"/>
                  </a:cxn>
                  <a:cxn ang="0">
                    <a:pos x="connsiteX1" y="connsiteY1"/>
                  </a:cxn>
                  <a:cxn ang="0">
                    <a:pos x="connsiteX2" y="connsiteY2"/>
                  </a:cxn>
                  <a:cxn ang="0">
                    <a:pos x="connsiteX3" y="connsiteY3"/>
                  </a:cxn>
                </a:cxnLst>
                <a:rect l="l" t="t" r="r" b="b"/>
                <a:pathLst>
                  <a:path w="384191" h="213924">
                    <a:moveTo>
                      <a:pt x="857" y="344"/>
                    </a:moveTo>
                    <a:lnTo>
                      <a:pt x="385049" y="344"/>
                    </a:lnTo>
                    <a:lnTo>
                      <a:pt x="385049" y="214269"/>
                    </a:lnTo>
                    <a:lnTo>
                      <a:pt x="857" y="214269"/>
                    </a:lnTo>
                    <a:close/>
                  </a:path>
                </a:pathLst>
              </a:custGeom>
            </p:spPr>
          </p:pic>
          <p:pic>
            <p:nvPicPr>
              <p:cNvPr id="118" name="Picture 117">
                <a:extLst>
                  <a:ext uri="{FF2B5EF4-FFF2-40B4-BE49-F238E27FC236}">
                    <a16:creationId xmlns:a16="http://schemas.microsoft.com/office/drawing/2014/main" id="{08E8A832-EEEF-4C3D-A145-ED2F492D6972}"/>
                  </a:ext>
                </a:extLst>
              </p:cNvPr>
              <p:cNvPicPr>
                <a:picLocks noChangeAspect="1"/>
              </p:cNvPicPr>
              <p:nvPr/>
            </p:nvPicPr>
            <p:blipFill>
              <a:blip r:embed="rId182"/>
              <a:stretch>
                <a:fillRect/>
              </a:stretch>
            </p:blipFill>
            <p:spPr>
              <a:xfrm>
                <a:off x="4372997" y="4163914"/>
                <a:ext cx="449678" cy="488971"/>
              </a:xfrm>
              <a:custGeom>
                <a:avLst/>
                <a:gdLst>
                  <a:gd name="connsiteX0" fmla="*/ 683 w 449678"/>
                  <a:gd name="connsiteY0" fmla="*/ 248 h 488971"/>
                  <a:gd name="connsiteX1" fmla="*/ 450362 w 449678"/>
                  <a:gd name="connsiteY1" fmla="*/ 248 h 488971"/>
                  <a:gd name="connsiteX2" fmla="*/ 450362 w 449678"/>
                  <a:gd name="connsiteY2" fmla="*/ 489219 h 488971"/>
                  <a:gd name="connsiteX3" fmla="*/ 683 w 449678"/>
                  <a:gd name="connsiteY3" fmla="*/ 489219 h 488971"/>
                </a:gdLst>
                <a:ahLst/>
                <a:cxnLst>
                  <a:cxn ang="0">
                    <a:pos x="connsiteX0" y="connsiteY0"/>
                  </a:cxn>
                  <a:cxn ang="0">
                    <a:pos x="connsiteX1" y="connsiteY1"/>
                  </a:cxn>
                  <a:cxn ang="0">
                    <a:pos x="connsiteX2" y="connsiteY2"/>
                  </a:cxn>
                  <a:cxn ang="0">
                    <a:pos x="connsiteX3" y="connsiteY3"/>
                  </a:cxn>
                </a:cxnLst>
                <a:rect l="l" t="t" r="r" b="b"/>
                <a:pathLst>
                  <a:path w="449678" h="488971">
                    <a:moveTo>
                      <a:pt x="683" y="248"/>
                    </a:moveTo>
                    <a:lnTo>
                      <a:pt x="450362" y="248"/>
                    </a:lnTo>
                    <a:lnTo>
                      <a:pt x="450362" y="489219"/>
                    </a:lnTo>
                    <a:lnTo>
                      <a:pt x="683" y="489219"/>
                    </a:lnTo>
                    <a:close/>
                  </a:path>
                </a:pathLst>
              </a:custGeom>
            </p:spPr>
          </p:pic>
          <p:pic>
            <p:nvPicPr>
              <p:cNvPr id="119" name="Picture 118">
                <a:extLst>
                  <a:ext uri="{FF2B5EF4-FFF2-40B4-BE49-F238E27FC236}">
                    <a16:creationId xmlns:a16="http://schemas.microsoft.com/office/drawing/2014/main" id="{F3543C80-25D9-4298-9D98-B8BB0B98C600}"/>
                  </a:ext>
                </a:extLst>
              </p:cNvPr>
              <p:cNvPicPr>
                <a:picLocks noChangeAspect="1"/>
              </p:cNvPicPr>
              <p:nvPr/>
            </p:nvPicPr>
            <p:blipFill>
              <a:blip r:embed="rId183"/>
              <a:stretch>
                <a:fillRect/>
              </a:stretch>
            </p:blipFill>
            <p:spPr>
              <a:xfrm>
                <a:off x="4538898" y="4198841"/>
                <a:ext cx="375460" cy="585019"/>
              </a:xfrm>
              <a:custGeom>
                <a:avLst/>
                <a:gdLst>
                  <a:gd name="connsiteX0" fmla="*/ 721 w 375460"/>
                  <a:gd name="connsiteY0" fmla="*/ 256 h 585019"/>
                  <a:gd name="connsiteX1" fmla="*/ 376181 w 375460"/>
                  <a:gd name="connsiteY1" fmla="*/ 256 h 585019"/>
                  <a:gd name="connsiteX2" fmla="*/ 376181 w 375460"/>
                  <a:gd name="connsiteY2" fmla="*/ 585275 h 585019"/>
                  <a:gd name="connsiteX3" fmla="*/ 721 w 375460"/>
                  <a:gd name="connsiteY3" fmla="*/ 585275 h 585019"/>
                </a:gdLst>
                <a:ahLst/>
                <a:cxnLst>
                  <a:cxn ang="0">
                    <a:pos x="connsiteX0" y="connsiteY0"/>
                  </a:cxn>
                  <a:cxn ang="0">
                    <a:pos x="connsiteX1" y="connsiteY1"/>
                  </a:cxn>
                  <a:cxn ang="0">
                    <a:pos x="connsiteX2" y="connsiteY2"/>
                  </a:cxn>
                  <a:cxn ang="0">
                    <a:pos x="connsiteX3" y="connsiteY3"/>
                  </a:cxn>
                </a:cxnLst>
                <a:rect l="l" t="t" r="r" b="b"/>
                <a:pathLst>
                  <a:path w="375460" h="585019">
                    <a:moveTo>
                      <a:pt x="721" y="256"/>
                    </a:moveTo>
                    <a:lnTo>
                      <a:pt x="376181" y="256"/>
                    </a:lnTo>
                    <a:lnTo>
                      <a:pt x="376181" y="585275"/>
                    </a:lnTo>
                    <a:lnTo>
                      <a:pt x="721" y="585275"/>
                    </a:lnTo>
                    <a:close/>
                  </a:path>
                </a:pathLst>
              </a:custGeom>
            </p:spPr>
          </p:pic>
          <p:pic>
            <p:nvPicPr>
              <p:cNvPr id="120" name="Picture 119">
                <a:extLst>
                  <a:ext uri="{FF2B5EF4-FFF2-40B4-BE49-F238E27FC236}">
                    <a16:creationId xmlns:a16="http://schemas.microsoft.com/office/drawing/2014/main" id="{D25AA031-6CB8-4BD0-A805-48D67311DC68}"/>
                  </a:ext>
                </a:extLst>
              </p:cNvPr>
              <p:cNvPicPr>
                <a:picLocks noChangeAspect="1"/>
              </p:cNvPicPr>
              <p:nvPr/>
            </p:nvPicPr>
            <p:blipFill>
              <a:blip r:embed="rId184"/>
              <a:stretch>
                <a:fillRect/>
              </a:stretch>
            </p:blipFill>
            <p:spPr>
              <a:xfrm>
                <a:off x="4988577" y="4124622"/>
                <a:ext cx="462776" cy="467142"/>
              </a:xfrm>
              <a:custGeom>
                <a:avLst/>
                <a:gdLst>
                  <a:gd name="connsiteX0" fmla="*/ 824 w 462776"/>
                  <a:gd name="connsiteY0" fmla="*/ 239 h 467142"/>
                  <a:gd name="connsiteX1" fmla="*/ 463601 w 462776"/>
                  <a:gd name="connsiteY1" fmla="*/ 239 h 467142"/>
                  <a:gd name="connsiteX2" fmla="*/ 463601 w 462776"/>
                  <a:gd name="connsiteY2" fmla="*/ 467381 h 467142"/>
                  <a:gd name="connsiteX3" fmla="*/ 824 w 462776"/>
                  <a:gd name="connsiteY3" fmla="*/ 467381 h 467142"/>
                </a:gdLst>
                <a:ahLst/>
                <a:cxnLst>
                  <a:cxn ang="0">
                    <a:pos x="connsiteX0" y="connsiteY0"/>
                  </a:cxn>
                  <a:cxn ang="0">
                    <a:pos x="connsiteX1" y="connsiteY1"/>
                  </a:cxn>
                  <a:cxn ang="0">
                    <a:pos x="connsiteX2" y="connsiteY2"/>
                  </a:cxn>
                  <a:cxn ang="0">
                    <a:pos x="connsiteX3" y="connsiteY3"/>
                  </a:cxn>
                </a:cxnLst>
                <a:rect l="l" t="t" r="r" b="b"/>
                <a:pathLst>
                  <a:path w="462776" h="467142">
                    <a:moveTo>
                      <a:pt x="824" y="239"/>
                    </a:moveTo>
                    <a:lnTo>
                      <a:pt x="463601" y="239"/>
                    </a:lnTo>
                    <a:lnTo>
                      <a:pt x="463601" y="467381"/>
                    </a:lnTo>
                    <a:lnTo>
                      <a:pt x="824" y="467381"/>
                    </a:lnTo>
                    <a:close/>
                  </a:path>
                </a:pathLst>
              </a:custGeom>
            </p:spPr>
          </p:pic>
          <p:pic>
            <p:nvPicPr>
              <p:cNvPr id="121" name="Picture 120">
                <a:extLst>
                  <a:ext uri="{FF2B5EF4-FFF2-40B4-BE49-F238E27FC236}">
                    <a16:creationId xmlns:a16="http://schemas.microsoft.com/office/drawing/2014/main" id="{97BE11BD-A1F2-45CB-A704-1CA6C4FA81AC}"/>
                  </a:ext>
                </a:extLst>
              </p:cNvPr>
              <p:cNvPicPr>
                <a:picLocks noChangeAspect="1"/>
              </p:cNvPicPr>
              <p:nvPr/>
            </p:nvPicPr>
            <p:blipFill>
              <a:blip r:embed="rId185"/>
              <a:stretch>
                <a:fillRect/>
              </a:stretch>
            </p:blipFill>
            <p:spPr>
              <a:xfrm>
                <a:off x="4879431" y="4207573"/>
                <a:ext cx="558824" cy="510800"/>
              </a:xfrm>
              <a:custGeom>
                <a:avLst/>
                <a:gdLst>
                  <a:gd name="connsiteX0" fmla="*/ 799 w 558824"/>
                  <a:gd name="connsiteY0" fmla="*/ 258 h 510800"/>
                  <a:gd name="connsiteX1" fmla="*/ 559624 w 558824"/>
                  <a:gd name="connsiteY1" fmla="*/ 258 h 510800"/>
                  <a:gd name="connsiteX2" fmla="*/ 559624 w 558824"/>
                  <a:gd name="connsiteY2" fmla="*/ 511058 h 510800"/>
                  <a:gd name="connsiteX3" fmla="*/ 799 w 558824"/>
                  <a:gd name="connsiteY3" fmla="*/ 511058 h 510800"/>
                </a:gdLst>
                <a:ahLst/>
                <a:cxnLst>
                  <a:cxn ang="0">
                    <a:pos x="connsiteX0" y="connsiteY0"/>
                  </a:cxn>
                  <a:cxn ang="0">
                    <a:pos x="connsiteX1" y="connsiteY1"/>
                  </a:cxn>
                  <a:cxn ang="0">
                    <a:pos x="connsiteX2" y="connsiteY2"/>
                  </a:cxn>
                  <a:cxn ang="0">
                    <a:pos x="connsiteX3" y="connsiteY3"/>
                  </a:cxn>
                </a:cxnLst>
                <a:rect l="l" t="t" r="r" b="b"/>
                <a:pathLst>
                  <a:path w="558824" h="510800">
                    <a:moveTo>
                      <a:pt x="799" y="258"/>
                    </a:moveTo>
                    <a:lnTo>
                      <a:pt x="559624" y="258"/>
                    </a:lnTo>
                    <a:lnTo>
                      <a:pt x="559624" y="511058"/>
                    </a:lnTo>
                    <a:lnTo>
                      <a:pt x="799" y="511058"/>
                    </a:lnTo>
                    <a:close/>
                  </a:path>
                </a:pathLst>
              </a:custGeom>
            </p:spPr>
          </p:pic>
          <p:pic>
            <p:nvPicPr>
              <p:cNvPr id="122" name="Picture 121">
                <a:extLst>
                  <a:ext uri="{FF2B5EF4-FFF2-40B4-BE49-F238E27FC236}">
                    <a16:creationId xmlns:a16="http://schemas.microsoft.com/office/drawing/2014/main" id="{1681D273-52BE-4083-A82A-550E40EDF01C}"/>
                  </a:ext>
                </a:extLst>
              </p:cNvPr>
              <p:cNvPicPr>
                <a:picLocks noChangeAspect="1"/>
              </p:cNvPicPr>
              <p:nvPr/>
            </p:nvPicPr>
            <p:blipFill>
              <a:blip r:embed="rId186"/>
              <a:stretch>
                <a:fillRect/>
              </a:stretch>
            </p:blipFill>
            <p:spPr>
              <a:xfrm>
                <a:off x="4730994" y="4430229"/>
                <a:ext cx="279412" cy="410386"/>
              </a:xfrm>
              <a:custGeom>
                <a:avLst/>
                <a:gdLst>
                  <a:gd name="connsiteX0" fmla="*/ 765 w 279412"/>
                  <a:gd name="connsiteY0" fmla="*/ 309 h 410386"/>
                  <a:gd name="connsiteX1" fmla="*/ 280177 w 279412"/>
                  <a:gd name="connsiteY1" fmla="*/ 309 h 410386"/>
                  <a:gd name="connsiteX2" fmla="*/ 280177 w 279412"/>
                  <a:gd name="connsiteY2" fmla="*/ 410695 h 410386"/>
                  <a:gd name="connsiteX3" fmla="*/ 765 w 279412"/>
                  <a:gd name="connsiteY3" fmla="*/ 410695 h 410386"/>
                </a:gdLst>
                <a:ahLst/>
                <a:cxnLst>
                  <a:cxn ang="0">
                    <a:pos x="connsiteX0" y="connsiteY0"/>
                  </a:cxn>
                  <a:cxn ang="0">
                    <a:pos x="connsiteX1" y="connsiteY1"/>
                  </a:cxn>
                  <a:cxn ang="0">
                    <a:pos x="connsiteX2" y="connsiteY2"/>
                  </a:cxn>
                  <a:cxn ang="0">
                    <a:pos x="connsiteX3" y="connsiteY3"/>
                  </a:cxn>
                </a:cxnLst>
                <a:rect l="l" t="t" r="r" b="b"/>
                <a:pathLst>
                  <a:path w="279412" h="410386">
                    <a:moveTo>
                      <a:pt x="765" y="309"/>
                    </a:moveTo>
                    <a:lnTo>
                      <a:pt x="280177" y="309"/>
                    </a:lnTo>
                    <a:lnTo>
                      <a:pt x="280177" y="410695"/>
                    </a:lnTo>
                    <a:lnTo>
                      <a:pt x="765" y="410695"/>
                    </a:lnTo>
                    <a:close/>
                  </a:path>
                </a:pathLst>
              </a:custGeom>
            </p:spPr>
          </p:pic>
          <p:pic>
            <p:nvPicPr>
              <p:cNvPr id="123" name="Picture 122">
                <a:extLst>
                  <a:ext uri="{FF2B5EF4-FFF2-40B4-BE49-F238E27FC236}">
                    <a16:creationId xmlns:a16="http://schemas.microsoft.com/office/drawing/2014/main" id="{CD8361EE-BA86-4C3A-9753-7809CD0D59CD}"/>
                  </a:ext>
                </a:extLst>
              </p:cNvPr>
              <p:cNvPicPr>
                <a:picLocks noChangeAspect="1"/>
              </p:cNvPicPr>
              <p:nvPr/>
            </p:nvPicPr>
            <p:blipFill>
              <a:blip r:embed="rId187"/>
              <a:stretch>
                <a:fillRect/>
              </a:stretch>
            </p:blipFill>
            <p:spPr>
              <a:xfrm>
                <a:off x="4783383" y="4032940"/>
                <a:ext cx="366728" cy="427849"/>
              </a:xfrm>
              <a:custGeom>
                <a:avLst/>
                <a:gdLst>
                  <a:gd name="connsiteX0" fmla="*/ 777 w 366728"/>
                  <a:gd name="connsiteY0" fmla="*/ 218 h 427849"/>
                  <a:gd name="connsiteX1" fmla="*/ 367506 w 366728"/>
                  <a:gd name="connsiteY1" fmla="*/ 218 h 427849"/>
                  <a:gd name="connsiteX2" fmla="*/ 367506 w 366728"/>
                  <a:gd name="connsiteY2" fmla="*/ 428068 h 427849"/>
                  <a:gd name="connsiteX3" fmla="*/ 777 w 366728"/>
                  <a:gd name="connsiteY3" fmla="*/ 428068 h 427849"/>
                </a:gdLst>
                <a:ahLst/>
                <a:cxnLst>
                  <a:cxn ang="0">
                    <a:pos x="connsiteX0" y="connsiteY0"/>
                  </a:cxn>
                  <a:cxn ang="0">
                    <a:pos x="connsiteX1" y="connsiteY1"/>
                  </a:cxn>
                  <a:cxn ang="0">
                    <a:pos x="connsiteX2" y="connsiteY2"/>
                  </a:cxn>
                  <a:cxn ang="0">
                    <a:pos x="connsiteX3" y="connsiteY3"/>
                  </a:cxn>
                </a:cxnLst>
                <a:rect l="l" t="t" r="r" b="b"/>
                <a:pathLst>
                  <a:path w="366728" h="427849">
                    <a:moveTo>
                      <a:pt x="777" y="218"/>
                    </a:moveTo>
                    <a:lnTo>
                      <a:pt x="367506" y="218"/>
                    </a:lnTo>
                    <a:lnTo>
                      <a:pt x="367506" y="428068"/>
                    </a:lnTo>
                    <a:lnTo>
                      <a:pt x="777" y="428068"/>
                    </a:lnTo>
                    <a:close/>
                  </a:path>
                </a:pathLst>
              </a:custGeom>
            </p:spPr>
          </p:pic>
          <p:sp>
            <p:nvSpPr>
              <p:cNvPr id="124" name="Freeform: Shape 123">
                <a:extLst>
                  <a:ext uri="{FF2B5EF4-FFF2-40B4-BE49-F238E27FC236}">
                    <a16:creationId xmlns:a16="http://schemas.microsoft.com/office/drawing/2014/main" id="{C9F5730F-0E1F-4126-BD9A-2F23D53CB85C}"/>
                  </a:ext>
                </a:extLst>
              </p:cNvPr>
              <p:cNvSpPr/>
              <p:nvPr/>
            </p:nvSpPr>
            <p:spPr>
              <a:xfrm>
                <a:off x="4891928" y="4260316"/>
                <a:ext cx="114861" cy="209651"/>
              </a:xfrm>
              <a:custGeom>
                <a:avLst/>
                <a:gdLst>
                  <a:gd name="connsiteX0" fmla="*/ 18521 w 114861"/>
                  <a:gd name="connsiteY0" fmla="*/ 199747 h 209651"/>
                  <a:gd name="connsiteX1" fmla="*/ 11492 w 114861"/>
                  <a:gd name="connsiteY1" fmla="*/ 105838 h 209651"/>
                  <a:gd name="connsiteX2" fmla="*/ 35461 w 114861"/>
                  <a:gd name="connsiteY2" fmla="*/ 61787 h 209651"/>
                  <a:gd name="connsiteX3" fmla="*/ 36640 w 114861"/>
                  <a:gd name="connsiteY3" fmla="*/ 3154 h 209651"/>
                  <a:gd name="connsiteX4" fmla="*/ 71086 w 114861"/>
                  <a:gd name="connsiteY4" fmla="*/ 30091 h 209651"/>
                  <a:gd name="connsiteX5" fmla="*/ 53055 w 114861"/>
                  <a:gd name="connsiteY5" fmla="*/ 81433 h 209651"/>
                  <a:gd name="connsiteX6" fmla="*/ 64581 w 114861"/>
                  <a:gd name="connsiteY6" fmla="*/ 148842 h 209651"/>
                  <a:gd name="connsiteX7" fmla="*/ 109941 w 114861"/>
                  <a:gd name="connsiteY7" fmla="*/ 73138 h 209651"/>
                  <a:gd name="connsiteX8" fmla="*/ 114220 w 114861"/>
                  <a:gd name="connsiteY8" fmla="*/ 174556 h 209651"/>
                  <a:gd name="connsiteX9" fmla="*/ 110247 w 114861"/>
                  <a:gd name="connsiteY9" fmla="*/ 189924 h 209651"/>
                  <a:gd name="connsiteX10" fmla="*/ 96931 w 114861"/>
                  <a:gd name="connsiteY10" fmla="*/ 197870 h 209651"/>
                  <a:gd name="connsiteX11" fmla="*/ 3983 w 114861"/>
                  <a:gd name="connsiteY11" fmla="*/ 195032 h 2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61" h="209651">
                    <a:moveTo>
                      <a:pt x="18521" y="199747"/>
                    </a:moveTo>
                    <a:cubicBezTo>
                      <a:pt x="-3177" y="174163"/>
                      <a:pt x="-6189" y="134391"/>
                      <a:pt x="11492" y="105838"/>
                    </a:cubicBezTo>
                    <a:cubicBezTo>
                      <a:pt x="20399" y="91431"/>
                      <a:pt x="34326" y="78683"/>
                      <a:pt x="35461" y="61787"/>
                    </a:cubicBezTo>
                    <a:cubicBezTo>
                      <a:pt x="36858" y="41224"/>
                      <a:pt x="20224" y="15553"/>
                      <a:pt x="36640" y="3154"/>
                    </a:cubicBezTo>
                    <a:cubicBezTo>
                      <a:pt x="51221" y="-7804"/>
                      <a:pt x="71784" y="11886"/>
                      <a:pt x="71086" y="30091"/>
                    </a:cubicBezTo>
                    <a:cubicBezTo>
                      <a:pt x="70387" y="48297"/>
                      <a:pt x="58512" y="64014"/>
                      <a:pt x="53055" y="81433"/>
                    </a:cubicBezTo>
                    <a:cubicBezTo>
                      <a:pt x="45982" y="104005"/>
                      <a:pt x="50392" y="129894"/>
                      <a:pt x="64581" y="148842"/>
                    </a:cubicBezTo>
                    <a:cubicBezTo>
                      <a:pt x="79686" y="123607"/>
                      <a:pt x="94792" y="98373"/>
                      <a:pt x="109941" y="73138"/>
                    </a:cubicBezTo>
                    <a:cubicBezTo>
                      <a:pt x="114395" y="106711"/>
                      <a:pt x="115835" y="140721"/>
                      <a:pt x="114220" y="174556"/>
                    </a:cubicBezTo>
                    <a:cubicBezTo>
                      <a:pt x="113958" y="179926"/>
                      <a:pt x="113521" y="185645"/>
                      <a:pt x="110247" y="189924"/>
                    </a:cubicBezTo>
                    <a:cubicBezTo>
                      <a:pt x="107060" y="194115"/>
                      <a:pt x="101865" y="196080"/>
                      <a:pt x="96931" y="197870"/>
                    </a:cubicBezTo>
                    <a:cubicBezTo>
                      <a:pt x="66021" y="209090"/>
                      <a:pt x="26860" y="218695"/>
                      <a:pt x="3983" y="195032"/>
                    </a:cubicBezTo>
                  </a:path>
                </a:pathLst>
              </a:custGeom>
              <a:solidFill>
                <a:srgbClr val="CDC2BE"/>
              </a:solidFill>
              <a:ln w="4365" cap="flat">
                <a:noFill/>
                <a:prstDash val="solid"/>
                <a:miter/>
              </a:ln>
            </p:spPr>
            <p:txBody>
              <a:bodyPr rtlCol="0" anchor="ctr"/>
              <a:lstStyle/>
              <a:p>
                <a:endParaRPr lang="th-TH"/>
              </a:p>
            </p:txBody>
          </p:sp>
          <p:sp>
            <p:nvSpPr>
              <p:cNvPr id="125" name="Freeform: Shape 124">
                <a:extLst>
                  <a:ext uri="{FF2B5EF4-FFF2-40B4-BE49-F238E27FC236}">
                    <a16:creationId xmlns:a16="http://schemas.microsoft.com/office/drawing/2014/main" id="{A67B177A-670D-4744-A035-AEDEAD584C8D}"/>
                  </a:ext>
                </a:extLst>
              </p:cNvPr>
              <p:cNvSpPr/>
              <p:nvPr/>
            </p:nvSpPr>
            <p:spPr>
              <a:xfrm>
                <a:off x="4745429" y="4142068"/>
                <a:ext cx="416272" cy="320681"/>
              </a:xfrm>
              <a:custGeom>
                <a:avLst/>
                <a:gdLst>
                  <a:gd name="connsiteX0" fmla="*/ 136424 w 416272"/>
                  <a:gd name="connsiteY0" fmla="*/ 146157 h 320681"/>
                  <a:gd name="connsiteX1" fmla="*/ 45266 w 416272"/>
                  <a:gd name="connsiteY1" fmla="*/ 68794 h 320681"/>
                  <a:gd name="connsiteX2" fmla="*/ 560 w 416272"/>
                  <a:gd name="connsiteY2" fmla="*/ 6974 h 320681"/>
                  <a:gd name="connsiteX3" fmla="*/ 53998 w 416272"/>
                  <a:gd name="connsiteY3" fmla="*/ 19417 h 320681"/>
                  <a:gd name="connsiteX4" fmla="*/ 100101 w 416272"/>
                  <a:gd name="connsiteY4" fmla="*/ 58666 h 320681"/>
                  <a:gd name="connsiteX5" fmla="*/ 137690 w 416272"/>
                  <a:gd name="connsiteY5" fmla="*/ 44913 h 320681"/>
                  <a:gd name="connsiteX6" fmla="*/ 137952 w 416272"/>
                  <a:gd name="connsiteY6" fmla="*/ 80800 h 320681"/>
                  <a:gd name="connsiteX7" fmla="*/ 175280 w 416272"/>
                  <a:gd name="connsiteY7" fmla="*/ 179380 h 320681"/>
                  <a:gd name="connsiteX8" fmla="*/ 178860 w 416272"/>
                  <a:gd name="connsiteY8" fmla="*/ 274381 h 320681"/>
                  <a:gd name="connsiteX9" fmla="*/ 225181 w 416272"/>
                  <a:gd name="connsiteY9" fmla="*/ 303763 h 320681"/>
                  <a:gd name="connsiteX10" fmla="*/ 243299 w 416272"/>
                  <a:gd name="connsiteY10" fmla="*/ 258751 h 320681"/>
                  <a:gd name="connsiteX11" fmla="*/ 239807 w 416272"/>
                  <a:gd name="connsiteY11" fmla="*/ 207234 h 320681"/>
                  <a:gd name="connsiteX12" fmla="*/ 257532 w 416272"/>
                  <a:gd name="connsiteY12" fmla="*/ 165060 h 320681"/>
                  <a:gd name="connsiteX13" fmla="*/ 253734 w 416272"/>
                  <a:gd name="connsiteY13" fmla="*/ 85996 h 320681"/>
                  <a:gd name="connsiteX14" fmla="*/ 310795 w 416272"/>
                  <a:gd name="connsiteY14" fmla="*/ 59146 h 320681"/>
                  <a:gd name="connsiteX15" fmla="*/ 416273 w 416272"/>
                  <a:gd name="connsiteY15" fmla="*/ 53776 h 320681"/>
                  <a:gd name="connsiteX16" fmla="*/ 299924 w 416272"/>
                  <a:gd name="connsiteY16" fmla="*/ 104288 h 320681"/>
                  <a:gd name="connsiteX17" fmla="*/ 288879 w 416272"/>
                  <a:gd name="connsiteY17" fmla="*/ 143013 h 320681"/>
                  <a:gd name="connsiteX18" fmla="*/ 277222 w 416272"/>
                  <a:gd name="connsiteY18" fmla="*/ 255171 h 320681"/>
                  <a:gd name="connsiteX19" fmla="*/ 270804 w 416272"/>
                  <a:gd name="connsiteY19" fmla="*/ 278659 h 320681"/>
                  <a:gd name="connsiteX20" fmla="*/ 253166 w 416272"/>
                  <a:gd name="connsiteY20" fmla="*/ 292411 h 320681"/>
                  <a:gd name="connsiteX21" fmla="*/ 127998 w 416272"/>
                  <a:gd name="connsiteY21" fmla="*/ 308696 h 320681"/>
                  <a:gd name="connsiteX22" fmla="*/ 136424 w 416272"/>
                  <a:gd name="connsiteY22" fmla="*/ 146157 h 3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72" h="320681">
                    <a:moveTo>
                      <a:pt x="136424" y="146157"/>
                    </a:moveTo>
                    <a:cubicBezTo>
                      <a:pt x="109138" y="116993"/>
                      <a:pt x="78490" y="90973"/>
                      <a:pt x="45266" y="68794"/>
                    </a:cubicBezTo>
                    <a:cubicBezTo>
                      <a:pt x="22782" y="53776"/>
                      <a:pt x="-4242" y="33562"/>
                      <a:pt x="560" y="6974"/>
                    </a:cubicBezTo>
                    <a:cubicBezTo>
                      <a:pt x="14705" y="-8131"/>
                      <a:pt x="40464" y="3744"/>
                      <a:pt x="53998" y="19417"/>
                    </a:cubicBezTo>
                    <a:cubicBezTo>
                      <a:pt x="67532" y="35090"/>
                      <a:pt x="79669" y="55566"/>
                      <a:pt x="100101" y="58666"/>
                    </a:cubicBezTo>
                    <a:cubicBezTo>
                      <a:pt x="109575" y="46878"/>
                      <a:pt x="126863" y="34304"/>
                      <a:pt x="137690" y="44913"/>
                    </a:cubicBezTo>
                    <a:cubicBezTo>
                      <a:pt x="146684" y="53689"/>
                      <a:pt x="140135" y="68445"/>
                      <a:pt x="137952" y="80800"/>
                    </a:cubicBezTo>
                    <a:cubicBezTo>
                      <a:pt x="131797" y="116032"/>
                      <a:pt x="166461" y="144716"/>
                      <a:pt x="175280" y="179380"/>
                    </a:cubicBezTo>
                    <a:cubicBezTo>
                      <a:pt x="183139" y="210247"/>
                      <a:pt x="169736" y="243820"/>
                      <a:pt x="178860" y="274381"/>
                    </a:cubicBezTo>
                    <a:cubicBezTo>
                      <a:pt x="184798" y="294245"/>
                      <a:pt x="206277" y="312188"/>
                      <a:pt x="225181" y="303763"/>
                    </a:cubicBezTo>
                    <a:cubicBezTo>
                      <a:pt x="241029" y="296690"/>
                      <a:pt x="245220" y="275952"/>
                      <a:pt x="243299" y="258751"/>
                    </a:cubicBezTo>
                    <a:cubicBezTo>
                      <a:pt x="241422" y="241506"/>
                      <a:pt x="235616" y="224043"/>
                      <a:pt x="239807" y="207234"/>
                    </a:cubicBezTo>
                    <a:cubicBezTo>
                      <a:pt x="243474" y="192391"/>
                      <a:pt x="254520" y="180079"/>
                      <a:pt x="257532" y="165060"/>
                    </a:cubicBezTo>
                    <a:cubicBezTo>
                      <a:pt x="262771" y="138735"/>
                      <a:pt x="242164" y="110182"/>
                      <a:pt x="253734" y="85996"/>
                    </a:cubicBezTo>
                    <a:cubicBezTo>
                      <a:pt x="263251" y="66088"/>
                      <a:pt x="288835" y="61110"/>
                      <a:pt x="310795" y="59146"/>
                    </a:cubicBezTo>
                    <a:cubicBezTo>
                      <a:pt x="345852" y="56003"/>
                      <a:pt x="381041" y="54213"/>
                      <a:pt x="416273" y="53776"/>
                    </a:cubicBezTo>
                    <a:cubicBezTo>
                      <a:pt x="394095" y="91497"/>
                      <a:pt x="325639" y="68925"/>
                      <a:pt x="299924" y="104288"/>
                    </a:cubicBezTo>
                    <a:cubicBezTo>
                      <a:pt x="291935" y="115290"/>
                      <a:pt x="290276" y="129523"/>
                      <a:pt x="288879" y="143013"/>
                    </a:cubicBezTo>
                    <a:cubicBezTo>
                      <a:pt x="284993" y="180385"/>
                      <a:pt x="281108" y="217800"/>
                      <a:pt x="277222" y="255171"/>
                    </a:cubicBezTo>
                    <a:cubicBezTo>
                      <a:pt x="276392" y="263335"/>
                      <a:pt x="275388" y="271848"/>
                      <a:pt x="270804" y="278659"/>
                    </a:cubicBezTo>
                    <a:cubicBezTo>
                      <a:pt x="266613" y="284902"/>
                      <a:pt x="259846" y="288919"/>
                      <a:pt x="253166" y="292411"/>
                    </a:cubicBezTo>
                    <a:cubicBezTo>
                      <a:pt x="226928" y="306076"/>
                      <a:pt x="151006" y="337990"/>
                      <a:pt x="127998" y="308696"/>
                    </a:cubicBezTo>
                    <a:cubicBezTo>
                      <a:pt x="111103" y="286998"/>
                      <a:pt x="134940" y="174316"/>
                      <a:pt x="136424" y="146157"/>
                    </a:cubicBezTo>
                    <a:close/>
                  </a:path>
                </a:pathLst>
              </a:custGeom>
              <a:solidFill>
                <a:srgbClr val="CCC2BE">
                  <a:alpha val="40000"/>
                </a:srgbClr>
              </a:solidFill>
              <a:ln w="4365" cap="flat">
                <a:noFill/>
                <a:prstDash val="solid"/>
                <a:miter/>
              </a:ln>
            </p:spPr>
            <p:txBody>
              <a:bodyPr rtlCol="0" anchor="ctr"/>
              <a:lstStyle/>
              <a:p>
                <a:endParaRPr lang="th-TH"/>
              </a:p>
            </p:txBody>
          </p:sp>
          <p:sp>
            <p:nvSpPr>
              <p:cNvPr id="126" name="Freeform: Shape 125">
                <a:extLst>
                  <a:ext uri="{FF2B5EF4-FFF2-40B4-BE49-F238E27FC236}">
                    <a16:creationId xmlns:a16="http://schemas.microsoft.com/office/drawing/2014/main" id="{FD3490F5-F5EA-4AC8-893C-F4722D266CD0}"/>
                  </a:ext>
                </a:extLst>
              </p:cNvPr>
              <p:cNvSpPr/>
              <p:nvPr/>
            </p:nvSpPr>
            <p:spPr>
              <a:xfrm>
                <a:off x="4698795" y="4013527"/>
                <a:ext cx="226105" cy="144687"/>
              </a:xfrm>
              <a:custGeom>
                <a:avLst/>
                <a:gdLst>
                  <a:gd name="connsiteX0" fmla="*/ 181661 w 226105"/>
                  <a:gd name="connsiteY0" fmla="*/ 11220 h 144687"/>
                  <a:gd name="connsiteX1" fmla="*/ 226105 w 226105"/>
                  <a:gd name="connsiteY1" fmla="*/ 5021 h 144687"/>
                  <a:gd name="connsiteX2" fmla="*/ 98449 w 226105"/>
                  <a:gd name="connsiteY2" fmla="*/ 40078 h 144687"/>
                  <a:gd name="connsiteX3" fmla="*/ 0 w 226105"/>
                  <a:gd name="connsiteY3" fmla="*/ 140099 h 144687"/>
                  <a:gd name="connsiteX4" fmla="*/ 181661 w 226105"/>
                  <a:gd name="connsiteY4" fmla="*/ 11220 h 1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05" h="144687">
                    <a:moveTo>
                      <a:pt x="181661" y="11220"/>
                    </a:moveTo>
                    <a:cubicBezTo>
                      <a:pt x="197204" y="10958"/>
                      <a:pt x="216064" y="16896"/>
                      <a:pt x="226105" y="5021"/>
                    </a:cubicBezTo>
                    <a:cubicBezTo>
                      <a:pt x="181574" y="-8426"/>
                      <a:pt x="129883" y="5763"/>
                      <a:pt x="98449" y="40078"/>
                    </a:cubicBezTo>
                    <a:cubicBezTo>
                      <a:pt x="64527" y="77101"/>
                      <a:pt x="50643" y="122199"/>
                      <a:pt x="0" y="140099"/>
                    </a:cubicBezTo>
                    <a:cubicBezTo>
                      <a:pt x="115650" y="173585"/>
                      <a:pt x="90678" y="12836"/>
                      <a:pt x="181661" y="11220"/>
                    </a:cubicBezTo>
                    <a:close/>
                  </a:path>
                </a:pathLst>
              </a:custGeom>
              <a:solidFill>
                <a:srgbClr val="CCC2BE">
                  <a:alpha val="40000"/>
                </a:srgbClr>
              </a:solidFill>
              <a:ln w="4365" cap="flat">
                <a:noFill/>
                <a:prstDash val="solid"/>
                <a:miter/>
              </a:ln>
            </p:spPr>
            <p:txBody>
              <a:bodyPr rtlCol="0" anchor="ctr"/>
              <a:lstStyle/>
              <a:p>
                <a:endParaRPr lang="th-TH"/>
              </a:p>
            </p:txBody>
          </p:sp>
          <p:sp>
            <p:nvSpPr>
              <p:cNvPr id="127" name="Freeform: Shape 126">
                <a:extLst>
                  <a:ext uri="{FF2B5EF4-FFF2-40B4-BE49-F238E27FC236}">
                    <a16:creationId xmlns:a16="http://schemas.microsoft.com/office/drawing/2014/main" id="{5FAAD0F2-A065-4A72-A21B-84092269A426}"/>
                  </a:ext>
                </a:extLst>
              </p:cNvPr>
              <p:cNvSpPr/>
              <p:nvPr/>
            </p:nvSpPr>
            <p:spPr>
              <a:xfrm>
                <a:off x="4648326" y="3932194"/>
                <a:ext cx="263695" cy="287574"/>
              </a:xfrm>
              <a:custGeom>
                <a:avLst/>
                <a:gdLst>
                  <a:gd name="connsiteX0" fmla="*/ 144421 w 263695"/>
                  <a:gd name="connsiteY0" fmla="*/ 287575 h 287574"/>
                  <a:gd name="connsiteX1" fmla="*/ 0 w 263695"/>
                  <a:gd name="connsiteY1" fmla="*/ 222262 h 287574"/>
                  <a:gd name="connsiteX2" fmla="*/ 91988 w 263695"/>
                  <a:gd name="connsiteY2" fmla="*/ 158783 h 287574"/>
                  <a:gd name="connsiteX3" fmla="*/ 99147 w 263695"/>
                  <a:gd name="connsiteY3" fmla="*/ 131541 h 287574"/>
                  <a:gd name="connsiteX4" fmla="*/ 161666 w 263695"/>
                  <a:gd name="connsiteY4" fmla="*/ 24010 h 287574"/>
                  <a:gd name="connsiteX5" fmla="*/ 200958 w 263695"/>
                  <a:gd name="connsiteY5" fmla="*/ 304 h 287574"/>
                  <a:gd name="connsiteX6" fmla="*/ 151188 w 263695"/>
                  <a:gd name="connsiteY6" fmla="*/ 136605 h 287574"/>
                  <a:gd name="connsiteX7" fmla="*/ 175986 w 263695"/>
                  <a:gd name="connsiteY7" fmla="*/ 119447 h 287574"/>
                  <a:gd name="connsiteX8" fmla="*/ 263695 w 263695"/>
                  <a:gd name="connsiteY8" fmla="*/ 78889 h 287574"/>
                  <a:gd name="connsiteX9" fmla="*/ 168913 w 263695"/>
                  <a:gd name="connsiteY9" fmla="*/ 133767 h 287574"/>
                  <a:gd name="connsiteX10" fmla="*/ 144421 w 263695"/>
                  <a:gd name="connsiteY10" fmla="*/ 287575 h 28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695" h="287574">
                    <a:moveTo>
                      <a:pt x="144421" y="287575"/>
                    </a:moveTo>
                    <a:cubicBezTo>
                      <a:pt x="105609" y="250160"/>
                      <a:pt x="53699" y="226672"/>
                      <a:pt x="0" y="222262"/>
                    </a:cubicBezTo>
                    <a:cubicBezTo>
                      <a:pt x="22833" y="191876"/>
                      <a:pt x="75616" y="193055"/>
                      <a:pt x="91988" y="158783"/>
                    </a:cubicBezTo>
                    <a:cubicBezTo>
                      <a:pt x="96048" y="150314"/>
                      <a:pt x="97139" y="140752"/>
                      <a:pt x="99147" y="131541"/>
                    </a:cubicBezTo>
                    <a:cubicBezTo>
                      <a:pt x="108054" y="90633"/>
                      <a:pt x="135253" y="56536"/>
                      <a:pt x="161666" y="24010"/>
                    </a:cubicBezTo>
                    <a:cubicBezTo>
                      <a:pt x="171795" y="11524"/>
                      <a:pt x="185110" y="-2228"/>
                      <a:pt x="200958" y="304"/>
                    </a:cubicBezTo>
                    <a:cubicBezTo>
                      <a:pt x="176859" y="42522"/>
                      <a:pt x="159920" y="88799"/>
                      <a:pt x="151188" y="136605"/>
                    </a:cubicBezTo>
                    <a:cubicBezTo>
                      <a:pt x="160880" y="142542"/>
                      <a:pt x="170441" y="129314"/>
                      <a:pt x="175986" y="119447"/>
                    </a:cubicBezTo>
                    <a:cubicBezTo>
                      <a:pt x="193056" y="89105"/>
                      <a:pt x="230166" y="71947"/>
                      <a:pt x="263695" y="78889"/>
                    </a:cubicBezTo>
                    <a:cubicBezTo>
                      <a:pt x="236584" y="101853"/>
                      <a:pt x="194759" y="105826"/>
                      <a:pt x="168913" y="133767"/>
                    </a:cubicBezTo>
                    <a:cubicBezTo>
                      <a:pt x="131760" y="174064"/>
                      <a:pt x="131411" y="237542"/>
                      <a:pt x="144421" y="287575"/>
                    </a:cubicBezTo>
                    <a:close/>
                  </a:path>
                </a:pathLst>
              </a:custGeom>
              <a:solidFill>
                <a:srgbClr val="DA9C92">
                  <a:alpha val="25000"/>
                </a:srgbClr>
              </a:solidFill>
              <a:ln w="4365" cap="flat">
                <a:noFill/>
                <a:prstDash val="solid"/>
                <a:miter/>
              </a:ln>
            </p:spPr>
            <p:txBody>
              <a:bodyPr rtlCol="0" anchor="ctr"/>
              <a:lstStyle/>
              <a:p>
                <a:endParaRPr lang="th-TH"/>
              </a:p>
            </p:txBody>
          </p:sp>
          <p:sp>
            <p:nvSpPr>
              <p:cNvPr id="128" name="Freeform: Shape 127">
                <a:extLst>
                  <a:ext uri="{FF2B5EF4-FFF2-40B4-BE49-F238E27FC236}">
                    <a16:creationId xmlns:a16="http://schemas.microsoft.com/office/drawing/2014/main" id="{36753880-2526-4C57-A551-0FCF90CFD471}"/>
                  </a:ext>
                </a:extLst>
              </p:cNvPr>
              <p:cNvSpPr/>
              <p:nvPr/>
            </p:nvSpPr>
            <p:spPr>
              <a:xfrm>
                <a:off x="4821803" y="4073450"/>
                <a:ext cx="311396" cy="191400"/>
              </a:xfrm>
              <a:custGeom>
                <a:avLst/>
                <a:gdLst>
                  <a:gd name="connsiteX0" fmla="*/ 163782 w 311396"/>
                  <a:gd name="connsiteY0" fmla="*/ 6526 h 191400"/>
                  <a:gd name="connsiteX1" fmla="*/ 224031 w 311396"/>
                  <a:gd name="connsiteY1" fmla="*/ 38920 h 191400"/>
                  <a:gd name="connsiteX2" fmla="*/ 271618 w 311396"/>
                  <a:gd name="connsiteY2" fmla="*/ 70136 h 191400"/>
                  <a:gd name="connsiteX3" fmla="*/ 310954 w 311396"/>
                  <a:gd name="connsiteY3" fmla="*/ 126280 h 191400"/>
                  <a:gd name="connsiteX4" fmla="*/ 222765 w 311396"/>
                  <a:gd name="connsiteY4" fmla="*/ 78562 h 191400"/>
                  <a:gd name="connsiteX5" fmla="*/ 129292 w 311396"/>
                  <a:gd name="connsiteY5" fmla="*/ 44727 h 191400"/>
                  <a:gd name="connsiteX6" fmla="*/ 47346 w 311396"/>
                  <a:gd name="connsiteY6" fmla="*/ 91572 h 191400"/>
                  <a:gd name="connsiteX7" fmla="*/ 32197 w 311396"/>
                  <a:gd name="connsiteY7" fmla="*/ 191374 h 191400"/>
                  <a:gd name="connsiteX8" fmla="*/ 806 w 311396"/>
                  <a:gd name="connsiteY8" fmla="*/ 126105 h 191400"/>
                  <a:gd name="connsiteX9" fmla="*/ 163782 w 311396"/>
                  <a:gd name="connsiteY9" fmla="*/ 6526 h 19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1396" h="191400">
                    <a:moveTo>
                      <a:pt x="163782" y="6526"/>
                    </a:moveTo>
                    <a:cubicBezTo>
                      <a:pt x="185480" y="13729"/>
                      <a:pt x="204908" y="26390"/>
                      <a:pt x="224031" y="38920"/>
                    </a:cubicBezTo>
                    <a:cubicBezTo>
                      <a:pt x="239878" y="49311"/>
                      <a:pt x="255770" y="59701"/>
                      <a:pt x="271618" y="70136"/>
                    </a:cubicBezTo>
                    <a:cubicBezTo>
                      <a:pt x="291919" y="83451"/>
                      <a:pt x="314883" y="102355"/>
                      <a:pt x="310954" y="126280"/>
                    </a:cubicBezTo>
                    <a:cubicBezTo>
                      <a:pt x="279258" y="115366"/>
                      <a:pt x="251491" y="95807"/>
                      <a:pt x="222765" y="78562"/>
                    </a:cubicBezTo>
                    <a:cubicBezTo>
                      <a:pt x="194037" y="61317"/>
                      <a:pt x="162778" y="45862"/>
                      <a:pt x="129292" y="44727"/>
                    </a:cubicBezTo>
                    <a:cubicBezTo>
                      <a:pt x="95807" y="43635"/>
                      <a:pt x="59745" y="60313"/>
                      <a:pt x="47346" y="91572"/>
                    </a:cubicBezTo>
                    <a:cubicBezTo>
                      <a:pt x="40055" y="110083"/>
                      <a:pt x="62539" y="193077"/>
                      <a:pt x="32197" y="191374"/>
                    </a:cubicBezTo>
                    <a:cubicBezTo>
                      <a:pt x="11808" y="190239"/>
                      <a:pt x="2509" y="140294"/>
                      <a:pt x="806" y="126105"/>
                    </a:cubicBezTo>
                    <a:cubicBezTo>
                      <a:pt x="-9628" y="38178"/>
                      <a:pt x="83189" y="-20193"/>
                      <a:pt x="163782" y="6526"/>
                    </a:cubicBezTo>
                    <a:close/>
                  </a:path>
                </a:pathLst>
              </a:custGeom>
              <a:solidFill>
                <a:srgbClr val="DA9C92">
                  <a:alpha val="25000"/>
                </a:srgbClr>
              </a:solidFill>
              <a:ln w="4365" cap="flat">
                <a:noFill/>
                <a:prstDash val="solid"/>
                <a:miter/>
              </a:ln>
            </p:spPr>
            <p:txBody>
              <a:bodyPr rtlCol="0" anchor="ctr"/>
              <a:lstStyle/>
              <a:p>
                <a:endParaRPr lang="th-TH"/>
              </a:p>
            </p:txBody>
          </p:sp>
          <p:sp>
            <p:nvSpPr>
              <p:cNvPr id="129" name="Freeform: Shape 128">
                <a:extLst>
                  <a:ext uri="{FF2B5EF4-FFF2-40B4-BE49-F238E27FC236}">
                    <a16:creationId xmlns:a16="http://schemas.microsoft.com/office/drawing/2014/main" id="{9E6A5B18-989A-46E0-9607-331145579816}"/>
                  </a:ext>
                </a:extLst>
              </p:cNvPr>
              <p:cNvSpPr/>
              <p:nvPr/>
            </p:nvSpPr>
            <p:spPr>
              <a:xfrm>
                <a:off x="4916352" y="4099046"/>
                <a:ext cx="211944" cy="346464"/>
              </a:xfrm>
              <a:custGeom>
                <a:avLst/>
                <a:gdLst>
                  <a:gd name="connsiteX0" fmla="*/ 48452 w 211944"/>
                  <a:gd name="connsiteY0" fmla="*/ 161063 h 346464"/>
                  <a:gd name="connsiteX1" fmla="*/ 27627 w 211944"/>
                  <a:gd name="connsiteY1" fmla="*/ 109415 h 346464"/>
                  <a:gd name="connsiteX2" fmla="*/ 9116 w 211944"/>
                  <a:gd name="connsiteY2" fmla="*/ 35633 h 346464"/>
                  <a:gd name="connsiteX3" fmla="*/ 68884 w 211944"/>
                  <a:gd name="connsiteY3" fmla="*/ 4374 h 346464"/>
                  <a:gd name="connsiteX4" fmla="*/ 89098 w 211944"/>
                  <a:gd name="connsiteY4" fmla="*/ 74402 h 346464"/>
                  <a:gd name="connsiteX5" fmla="*/ 120968 w 211944"/>
                  <a:gd name="connsiteY5" fmla="*/ 136571 h 346464"/>
                  <a:gd name="connsiteX6" fmla="*/ 123064 w 211944"/>
                  <a:gd name="connsiteY6" fmla="*/ 69075 h 346464"/>
                  <a:gd name="connsiteX7" fmla="*/ 135507 w 211944"/>
                  <a:gd name="connsiteY7" fmla="*/ 39519 h 346464"/>
                  <a:gd name="connsiteX8" fmla="*/ 164103 w 211944"/>
                  <a:gd name="connsiteY8" fmla="*/ 47028 h 346464"/>
                  <a:gd name="connsiteX9" fmla="*/ 196279 w 211944"/>
                  <a:gd name="connsiteY9" fmla="*/ 68726 h 346464"/>
                  <a:gd name="connsiteX10" fmla="*/ 211515 w 211944"/>
                  <a:gd name="connsiteY10" fmla="*/ 85884 h 346464"/>
                  <a:gd name="connsiteX11" fmla="*/ 172922 w 211944"/>
                  <a:gd name="connsiteY11" fmla="*/ 117841 h 346464"/>
                  <a:gd name="connsiteX12" fmla="*/ 107347 w 211944"/>
                  <a:gd name="connsiteY12" fmla="*/ 185206 h 346464"/>
                  <a:gd name="connsiteX13" fmla="*/ 90189 w 211944"/>
                  <a:gd name="connsiteY13" fmla="*/ 280206 h 346464"/>
                  <a:gd name="connsiteX14" fmla="*/ 6890 w 211944"/>
                  <a:gd name="connsiteY14" fmla="*/ 319935 h 346464"/>
                  <a:gd name="connsiteX15" fmla="*/ 48452 w 211944"/>
                  <a:gd name="connsiteY15" fmla="*/ 161063 h 34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1944" h="346464">
                    <a:moveTo>
                      <a:pt x="48452" y="161063"/>
                    </a:moveTo>
                    <a:cubicBezTo>
                      <a:pt x="50286" y="142203"/>
                      <a:pt x="37800" y="125394"/>
                      <a:pt x="27627" y="109415"/>
                    </a:cubicBezTo>
                    <a:cubicBezTo>
                      <a:pt x="13613" y="87412"/>
                      <a:pt x="2611" y="60911"/>
                      <a:pt x="9116" y="35633"/>
                    </a:cubicBezTo>
                    <a:cubicBezTo>
                      <a:pt x="15621" y="10355"/>
                      <a:pt x="46488" y="-9029"/>
                      <a:pt x="68884" y="4374"/>
                    </a:cubicBezTo>
                    <a:cubicBezTo>
                      <a:pt x="90844" y="17559"/>
                      <a:pt x="90102" y="48818"/>
                      <a:pt x="89098" y="74402"/>
                    </a:cubicBezTo>
                    <a:cubicBezTo>
                      <a:pt x="88094" y="99985"/>
                      <a:pt x="95603" y="132816"/>
                      <a:pt x="120968" y="136571"/>
                    </a:cubicBezTo>
                    <a:cubicBezTo>
                      <a:pt x="121667" y="114087"/>
                      <a:pt x="122365" y="91559"/>
                      <a:pt x="123064" y="69075"/>
                    </a:cubicBezTo>
                    <a:cubicBezTo>
                      <a:pt x="123413" y="57768"/>
                      <a:pt x="125203" y="44190"/>
                      <a:pt x="135507" y="39519"/>
                    </a:cubicBezTo>
                    <a:cubicBezTo>
                      <a:pt x="144937" y="35240"/>
                      <a:pt x="155546" y="41265"/>
                      <a:pt x="164103" y="47028"/>
                    </a:cubicBezTo>
                    <a:cubicBezTo>
                      <a:pt x="174843" y="54275"/>
                      <a:pt x="185539" y="61522"/>
                      <a:pt x="196279" y="68726"/>
                    </a:cubicBezTo>
                    <a:cubicBezTo>
                      <a:pt x="202784" y="73135"/>
                      <a:pt x="209813" y="78243"/>
                      <a:pt x="211515" y="85884"/>
                    </a:cubicBezTo>
                    <a:cubicBezTo>
                      <a:pt x="215532" y="103958"/>
                      <a:pt x="190472" y="111947"/>
                      <a:pt x="172922" y="117841"/>
                    </a:cubicBezTo>
                    <a:cubicBezTo>
                      <a:pt x="142274" y="128145"/>
                      <a:pt x="119528" y="155256"/>
                      <a:pt x="107347" y="185206"/>
                    </a:cubicBezTo>
                    <a:cubicBezTo>
                      <a:pt x="95123" y="215155"/>
                      <a:pt x="92067" y="247943"/>
                      <a:pt x="90189" y="280206"/>
                    </a:cubicBezTo>
                    <a:cubicBezTo>
                      <a:pt x="87308" y="328929"/>
                      <a:pt x="37014" y="378393"/>
                      <a:pt x="6890" y="319935"/>
                    </a:cubicBezTo>
                    <a:cubicBezTo>
                      <a:pt x="-20877" y="266323"/>
                      <a:pt x="43955" y="207384"/>
                      <a:pt x="48452" y="161063"/>
                    </a:cubicBezTo>
                    <a:close/>
                  </a:path>
                </a:pathLst>
              </a:custGeom>
              <a:solidFill>
                <a:srgbClr val="DA9C92">
                  <a:alpha val="25000"/>
                </a:srgbClr>
              </a:solidFill>
              <a:ln w="4365" cap="flat">
                <a:noFill/>
                <a:prstDash val="solid"/>
                <a:miter/>
              </a:ln>
            </p:spPr>
            <p:txBody>
              <a:bodyPr rtlCol="0" anchor="ctr"/>
              <a:lstStyle/>
              <a:p>
                <a:endParaRPr lang="th-TH"/>
              </a:p>
            </p:txBody>
          </p:sp>
          <p:sp>
            <p:nvSpPr>
              <p:cNvPr id="130" name="Freeform: Shape 129">
                <a:extLst>
                  <a:ext uri="{FF2B5EF4-FFF2-40B4-BE49-F238E27FC236}">
                    <a16:creationId xmlns:a16="http://schemas.microsoft.com/office/drawing/2014/main" id="{38011CF1-E0EB-43DD-82F9-8F870BDE8B53}"/>
                  </a:ext>
                </a:extLst>
              </p:cNvPr>
              <p:cNvSpPr/>
              <p:nvPr/>
            </p:nvSpPr>
            <p:spPr>
              <a:xfrm>
                <a:off x="4869485" y="4138041"/>
                <a:ext cx="256810" cy="305771"/>
              </a:xfrm>
              <a:custGeom>
                <a:avLst/>
                <a:gdLst>
                  <a:gd name="connsiteX0" fmla="*/ 1192 w 256810"/>
                  <a:gd name="connsiteY0" fmla="*/ 112507 h 305771"/>
                  <a:gd name="connsiteX1" fmla="*/ 19397 w 256810"/>
                  <a:gd name="connsiteY1" fmla="*/ 63828 h 305771"/>
                  <a:gd name="connsiteX2" fmla="*/ 66417 w 256810"/>
                  <a:gd name="connsiteY2" fmla="*/ 188647 h 305771"/>
                  <a:gd name="connsiteX3" fmla="*/ 73272 w 256810"/>
                  <a:gd name="connsiteY3" fmla="*/ 204407 h 305771"/>
                  <a:gd name="connsiteX4" fmla="*/ 99554 w 256810"/>
                  <a:gd name="connsiteY4" fmla="*/ 178780 h 305771"/>
                  <a:gd name="connsiteX5" fmla="*/ 85758 w 256810"/>
                  <a:gd name="connsiteY5" fmla="*/ 0 h 305771"/>
                  <a:gd name="connsiteX6" fmla="*/ 99510 w 256810"/>
                  <a:gd name="connsiteY6" fmla="*/ 44138 h 305771"/>
                  <a:gd name="connsiteX7" fmla="*/ 126273 w 256810"/>
                  <a:gd name="connsiteY7" fmla="*/ 211349 h 305771"/>
                  <a:gd name="connsiteX8" fmla="*/ 132428 w 256810"/>
                  <a:gd name="connsiteY8" fmla="*/ 143592 h 305771"/>
                  <a:gd name="connsiteX9" fmla="*/ 181151 w 256810"/>
                  <a:gd name="connsiteY9" fmla="*/ 80113 h 305771"/>
                  <a:gd name="connsiteX10" fmla="*/ 256811 w 256810"/>
                  <a:gd name="connsiteY10" fmla="*/ 72516 h 305771"/>
                  <a:gd name="connsiteX11" fmla="*/ 138104 w 256810"/>
                  <a:gd name="connsiteY11" fmla="*/ 251253 h 305771"/>
                  <a:gd name="connsiteX12" fmla="*/ 51923 w 256810"/>
                  <a:gd name="connsiteY12" fmla="*/ 285262 h 305771"/>
                  <a:gd name="connsiteX13" fmla="*/ 34678 w 256810"/>
                  <a:gd name="connsiteY13" fmla="*/ 197815 h 305771"/>
                  <a:gd name="connsiteX14" fmla="*/ 1192 w 256810"/>
                  <a:gd name="connsiteY14" fmla="*/ 112507 h 30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6810" h="305771">
                    <a:moveTo>
                      <a:pt x="1192" y="112507"/>
                    </a:moveTo>
                    <a:cubicBezTo>
                      <a:pt x="-2650" y="94258"/>
                      <a:pt x="2633" y="72036"/>
                      <a:pt x="19397" y="63828"/>
                    </a:cubicBezTo>
                    <a:cubicBezTo>
                      <a:pt x="51224" y="95961"/>
                      <a:pt x="59476" y="143941"/>
                      <a:pt x="66417" y="188647"/>
                    </a:cubicBezTo>
                    <a:cubicBezTo>
                      <a:pt x="67334" y="194453"/>
                      <a:pt x="68557" y="200871"/>
                      <a:pt x="73272" y="204407"/>
                    </a:cubicBezTo>
                    <a:cubicBezTo>
                      <a:pt x="85409" y="213401"/>
                      <a:pt x="98768" y="193842"/>
                      <a:pt x="99554" y="178780"/>
                    </a:cubicBezTo>
                    <a:cubicBezTo>
                      <a:pt x="102697" y="118532"/>
                      <a:pt x="67596" y="57498"/>
                      <a:pt x="85758" y="0"/>
                    </a:cubicBezTo>
                    <a:cubicBezTo>
                      <a:pt x="99510" y="8513"/>
                      <a:pt x="99903" y="27985"/>
                      <a:pt x="99510" y="44138"/>
                    </a:cubicBezTo>
                    <a:cubicBezTo>
                      <a:pt x="98113" y="100894"/>
                      <a:pt x="107238" y="157868"/>
                      <a:pt x="126273" y="211349"/>
                    </a:cubicBezTo>
                    <a:cubicBezTo>
                      <a:pt x="110774" y="192838"/>
                      <a:pt x="120990" y="164853"/>
                      <a:pt x="132428" y="143592"/>
                    </a:cubicBezTo>
                    <a:cubicBezTo>
                      <a:pt x="145177" y="119885"/>
                      <a:pt x="159453" y="96004"/>
                      <a:pt x="181151" y="80113"/>
                    </a:cubicBezTo>
                    <a:cubicBezTo>
                      <a:pt x="202893" y="64221"/>
                      <a:pt x="233977" y="58284"/>
                      <a:pt x="256811" y="72516"/>
                    </a:cubicBezTo>
                    <a:cubicBezTo>
                      <a:pt x="181850" y="93647"/>
                      <a:pt x="128543" y="173934"/>
                      <a:pt x="138104" y="251253"/>
                    </a:cubicBezTo>
                    <a:cubicBezTo>
                      <a:pt x="144915" y="306131"/>
                      <a:pt x="81523" y="323463"/>
                      <a:pt x="51923" y="285262"/>
                    </a:cubicBezTo>
                    <a:cubicBezTo>
                      <a:pt x="36249" y="265049"/>
                      <a:pt x="41488" y="221958"/>
                      <a:pt x="34678" y="197815"/>
                    </a:cubicBezTo>
                    <a:cubicBezTo>
                      <a:pt x="26426" y="168390"/>
                      <a:pt x="7435" y="142107"/>
                      <a:pt x="1192" y="112507"/>
                    </a:cubicBezTo>
                    <a:close/>
                  </a:path>
                </a:pathLst>
              </a:custGeom>
              <a:solidFill>
                <a:srgbClr val="CC9F95">
                  <a:alpha val="43000"/>
                </a:srgbClr>
              </a:solidFill>
              <a:ln w="4365" cap="flat">
                <a:noFill/>
                <a:prstDash val="solid"/>
                <a:miter/>
              </a:ln>
            </p:spPr>
            <p:txBody>
              <a:bodyPr rtlCol="0" anchor="ctr"/>
              <a:lstStyle/>
              <a:p>
                <a:endParaRPr lang="th-TH"/>
              </a:p>
            </p:txBody>
          </p:sp>
          <p:sp>
            <p:nvSpPr>
              <p:cNvPr id="131" name="Freeform: Shape 130">
                <a:extLst>
                  <a:ext uri="{FF2B5EF4-FFF2-40B4-BE49-F238E27FC236}">
                    <a16:creationId xmlns:a16="http://schemas.microsoft.com/office/drawing/2014/main" id="{7478141A-9B7C-4D18-8F6B-239DC3E89DF2}"/>
                  </a:ext>
                </a:extLst>
              </p:cNvPr>
              <p:cNvSpPr/>
              <p:nvPr/>
            </p:nvSpPr>
            <p:spPr>
              <a:xfrm>
                <a:off x="4850870" y="3880310"/>
                <a:ext cx="310570" cy="162338"/>
              </a:xfrm>
              <a:custGeom>
                <a:avLst/>
                <a:gdLst>
                  <a:gd name="connsiteX0" fmla="*/ 63596 w 310570"/>
                  <a:gd name="connsiteY0" fmla="*/ 118636 h 162338"/>
                  <a:gd name="connsiteX1" fmla="*/ 164796 w 310570"/>
                  <a:gd name="connsiteY1" fmla="*/ 28439 h 162338"/>
                  <a:gd name="connsiteX2" fmla="*/ 310570 w 310570"/>
                  <a:gd name="connsiteY2" fmla="*/ 2506 h 162338"/>
                  <a:gd name="connsiteX3" fmla="*/ 233164 w 310570"/>
                  <a:gd name="connsiteY3" fmla="*/ 18179 h 162338"/>
                  <a:gd name="connsiteX4" fmla="*/ 182521 w 310570"/>
                  <a:gd name="connsiteY4" fmla="*/ 80348 h 162338"/>
                  <a:gd name="connsiteX5" fmla="*/ 183088 w 310570"/>
                  <a:gd name="connsiteY5" fmla="*/ 162338 h 162338"/>
                  <a:gd name="connsiteX6" fmla="*/ 35393 w 310570"/>
                  <a:gd name="connsiteY6" fmla="*/ 143827 h 162338"/>
                  <a:gd name="connsiteX7" fmla="*/ 63596 w 310570"/>
                  <a:gd name="connsiteY7" fmla="*/ 118636 h 16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570" h="162338">
                    <a:moveTo>
                      <a:pt x="63596" y="118636"/>
                    </a:moveTo>
                    <a:cubicBezTo>
                      <a:pt x="108782" y="109861"/>
                      <a:pt x="128734" y="56991"/>
                      <a:pt x="164796" y="28439"/>
                    </a:cubicBezTo>
                    <a:cubicBezTo>
                      <a:pt x="204481" y="-3039"/>
                      <a:pt x="260145" y="-2384"/>
                      <a:pt x="310570" y="2506"/>
                    </a:cubicBezTo>
                    <a:cubicBezTo>
                      <a:pt x="288567" y="17437"/>
                      <a:pt x="257919" y="8443"/>
                      <a:pt x="233164" y="18179"/>
                    </a:cubicBezTo>
                    <a:cubicBezTo>
                      <a:pt x="207625" y="28220"/>
                      <a:pt x="193959" y="55419"/>
                      <a:pt x="182521" y="80348"/>
                    </a:cubicBezTo>
                    <a:cubicBezTo>
                      <a:pt x="170209" y="107242"/>
                      <a:pt x="159950" y="143914"/>
                      <a:pt x="183088" y="162338"/>
                    </a:cubicBezTo>
                    <a:cubicBezTo>
                      <a:pt x="135501" y="124443"/>
                      <a:pt x="85774" y="150027"/>
                      <a:pt x="35393" y="143827"/>
                    </a:cubicBezTo>
                    <a:cubicBezTo>
                      <a:pt x="-37734" y="134790"/>
                      <a:pt x="17973" y="127499"/>
                      <a:pt x="63596" y="118636"/>
                    </a:cubicBezTo>
                    <a:close/>
                  </a:path>
                </a:pathLst>
              </a:custGeom>
              <a:solidFill>
                <a:srgbClr val="DA9C92">
                  <a:alpha val="25000"/>
                </a:srgbClr>
              </a:solidFill>
              <a:ln w="4365" cap="flat">
                <a:noFill/>
                <a:prstDash val="solid"/>
                <a:miter/>
              </a:ln>
            </p:spPr>
            <p:txBody>
              <a:bodyPr rtlCol="0" anchor="ctr"/>
              <a:lstStyle/>
              <a:p>
                <a:endParaRPr lang="th-TH"/>
              </a:p>
            </p:txBody>
          </p:sp>
          <p:sp>
            <p:nvSpPr>
              <p:cNvPr id="132" name="Freeform: Shape 131">
                <a:extLst>
                  <a:ext uri="{FF2B5EF4-FFF2-40B4-BE49-F238E27FC236}">
                    <a16:creationId xmlns:a16="http://schemas.microsoft.com/office/drawing/2014/main" id="{6DA6DEA2-57DD-4D55-9727-BCCDA46A0BE3}"/>
                  </a:ext>
                </a:extLst>
              </p:cNvPr>
              <p:cNvSpPr/>
              <p:nvPr/>
            </p:nvSpPr>
            <p:spPr>
              <a:xfrm>
                <a:off x="4974889" y="3958445"/>
                <a:ext cx="244569" cy="227532"/>
              </a:xfrm>
              <a:custGeom>
                <a:avLst/>
                <a:gdLst>
                  <a:gd name="connsiteX0" fmla="*/ 170354 w 244569"/>
                  <a:gd name="connsiteY0" fmla="*/ 227532 h 227532"/>
                  <a:gd name="connsiteX1" fmla="*/ 220386 w 244569"/>
                  <a:gd name="connsiteY1" fmla="*/ 207057 h 227532"/>
                  <a:gd name="connsiteX2" fmla="*/ 244355 w 244569"/>
                  <a:gd name="connsiteY2" fmla="*/ 161084 h 227532"/>
                  <a:gd name="connsiteX3" fmla="*/ 227197 w 244569"/>
                  <a:gd name="connsiteY3" fmla="*/ 115331 h 227532"/>
                  <a:gd name="connsiteX4" fmla="*/ 223923 w 244569"/>
                  <a:gd name="connsiteY4" fmla="*/ 9460 h 227532"/>
                  <a:gd name="connsiteX5" fmla="*/ 150184 w 244569"/>
                  <a:gd name="connsiteY5" fmla="*/ 22077 h 227532"/>
                  <a:gd name="connsiteX6" fmla="*/ 83649 w 244569"/>
                  <a:gd name="connsiteY6" fmla="*/ 68616 h 227532"/>
                  <a:gd name="connsiteX7" fmla="*/ 0 w 244569"/>
                  <a:gd name="connsiteY7" fmla="*/ 65298 h 227532"/>
                  <a:gd name="connsiteX8" fmla="*/ 170354 w 244569"/>
                  <a:gd name="connsiteY8" fmla="*/ 227532 h 227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569" h="227532">
                    <a:moveTo>
                      <a:pt x="170354" y="227532"/>
                    </a:moveTo>
                    <a:cubicBezTo>
                      <a:pt x="187817" y="222686"/>
                      <a:pt x="205673" y="217622"/>
                      <a:pt x="220386" y="207057"/>
                    </a:cubicBezTo>
                    <a:cubicBezTo>
                      <a:pt x="235099" y="196491"/>
                      <a:pt x="246276" y="179115"/>
                      <a:pt x="244355" y="161084"/>
                    </a:cubicBezTo>
                    <a:cubicBezTo>
                      <a:pt x="242608" y="144800"/>
                      <a:pt x="230908" y="131266"/>
                      <a:pt x="227197" y="115331"/>
                    </a:cubicBezTo>
                    <a:cubicBezTo>
                      <a:pt x="218902" y="79662"/>
                      <a:pt x="250074" y="35043"/>
                      <a:pt x="223923" y="9460"/>
                    </a:cubicBezTo>
                    <a:cubicBezTo>
                      <a:pt x="204189" y="-9837"/>
                      <a:pt x="170485" y="3435"/>
                      <a:pt x="150184" y="22077"/>
                    </a:cubicBezTo>
                    <a:cubicBezTo>
                      <a:pt x="129839" y="40719"/>
                      <a:pt x="111066" y="65342"/>
                      <a:pt x="83649" y="68616"/>
                    </a:cubicBezTo>
                    <a:cubicBezTo>
                      <a:pt x="53831" y="72196"/>
                      <a:pt x="28989" y="54340"/>
                      <a:pt x="0" y="65298"/>
                    </a:cubicBezTo>
                    <a:cubicBezTo>
                      <a:pt x="6199" y="72109"/>
                      <a:pt x="194279" y="220852"/>
                      <a:pt x="170354" y="227532"/>
                    </a:cubicBezTo>
                    <a:close/>
                  </a:path>
                </a:pathLst>
              </a:custGeom>
              <a:solidFill>
                <a:srgbClr val="DA9C92">
                  <a:alpha val="25000"/>
                </a:srgbClr>
              </a:solidFill>
              <a:ln w="4365" cap="flat">
                <a:noFill/>
                <a:prstDash val="solid"/>
                <a:miter/>
              </a:ln>
            </p:spPr>
            <p:txBody>
              <a:bodyPr rtlCol="0" anchor="ctr"/>
              <a:lstStyle/>
              <a:p>
                <a:endParaRPr lang="th-TH"/>
              </a:p>
            </p:txBody>
          </p:sp>
          <p:sp>
            <p:nvSpPr>
              <p:cNvPr id="133" name="Freeform: Shape 132">
                <a:extLst>
                  <a:ext uri="{FF2B5EF4-FFF2-40B4-BE49-F238E27FC236}">
                    <a16:creationId xmlns:a16="http://schemas.microsoft.com/office/drawing/2014/main" id="{70D2CADA-47BC-4B7F-AE09-967F22B3D6D8}"/>
                  </a:ext>
                </a:extLst>
              </p:cNvPr>
              <p:cNvSpPr/>
              <p:nvPr/>
            </p:nvSpPr>
            <p:spPr>
              <a:xfrm>
                <a:off x="4536596" y="4159565"/>
                <a:ext cx="289549" cy="362318"/>
              </a:xfrm>
              <a:custGeom>
                <a:avLst/>
                <a:gdLst>
                  <a:gd name="connsiteX0" fmla="*/ 180099 w 289549"/>
                  <a:gd name="connsiteY0" fmla="*/ 87272 h 362318"/>
                  <a:gd name="connsiteX1" fmla="*/ 40786 w 289549"/>
                  <a:gd name="connsiteY1" fmla="*/ 248720 h 362318"/>
                  <a:gd name="connsiteX2" fmla="*/ 2410 w 289549"/>
                  <a:gd name="connsiteY2" fmla="*/ 362319 h 362318"/>
                  <a:gd name="connsiteX3" fmla="*/ 102475 w 289549"/>
                  <a:gd name="connsiteY3" fmla="*/ 96528 h 362318"/>
                  <a:gd name="connsiteX4" fmla="*/ 157134 w 289549"/>
                  <a:gd name="connsiteY4" fmla="*/ 19384 h 362318"/>
                  <a:gd name="connsiteX5" fmla="*/ 174598 w 289549"/>
                  <a:gd name="connsiteY5" fmla="*/ 2357 h 362318"/>
                  <a:gd name="connsiteX6" fmla="*/ 289550 w 289549"/>
                  <a:gd name="connsiteY6" fmla="*/ 74218 h 362318"/>
                  <a:gd name="connsiteX7" fmla="*/ 180099 w 289549"/>
                  <a:gd name="connsiteY7" fmla="*/ 87272 h 36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549" h="362318">
                    <a:moveTo>
                      <a:pt x="180099" y="87272"/>
                    </a:moveTo>
                    <a:cubicBezTo>
                      <a:pt x="129237" y="137043"/>
                      <a:pt x="82566" y="191091"/>
                      <a:pt x="40786" y="248720"/>
                    </a:cubicBezTo>
                    <a:cubicBezTo>
                      <a:pt x="16555" y="282162"/>
                      <a:pt x="-7151" y="322153"/>
                      <a:pt x="2410" y="362319"/>
                    </a:cubicBezTo>
                    <a:cubicBezTo>
                      <a:pt x="-12739" y="266271"/>
                      <a:pt x="46286" y="175855"/>
                      <a:pt x="102475" y="96528"/>
                    </a:cubicBezTo>
                    <a:cubicBezTo>
                      <a:pt x="120680" y="70813"/>
                      <a:pt x="138929" y="45098"/>
                      <a:pt x="157134" y="19384"/>
                    </a:cubicBezTo>
                    <a:cubicBezTo>
                      <a:pt x="161893" y="12660"/>
                      <a:pt x="167045" y="5632"/>
                      <a:pt x="174598" y="2357"/>
                    </a:cubicBezTo>
                    <a:cubicBezTo>
                      <a:pt x="209306" y="-12661"/>
                      <a:pt x="273702" y="47980"/>
                      <a:pt x="289550" y="74218"/>
                    </a:cubicBezTo>
                    <a:cubicBezTo>
                      <a:pt x="259687" y="49071"/>
                      <a:pt x="206425" y="61558"/>
                      <a:pt x="180099" y="87272"/>
                    </a:cubicBezTo>
                    <a:close/>
                  </a:path>
                </a:pathLst>
              </a:custGeom>
              <a:solidFill>
                <a:srgbClr val="DA9C92">
                  <a:alpha val="25000"/>
                </a:srgbClr>
              </a:solidFill>
              <a:ln w="4365" cap="flat">
                <a:noFill/>
                <a:prstDash val="solid"/>
                <a:miter/>
              </a:ln>
            </p:spPr>
            <p:txBody>
              <a:bodyPr rtlCol="0" anchor="ctr"/>
              <a:lstStyle/>
              <a:p>
                <a:endParaRPr lang="th-TH"/>
              </a:p>
            </p:txBody>
          </p:sp>
          <p:sp>
            <p:nvSpPr>
              <p:cNvPr id="134" name="Freeform: Shape 133">
                <a:extLst>
                  <a:ext uri="{FF2B5EF4-FFF2-40B4-BE49-F238E27FC236}">
                    <a16:creationId xmlns:a16="http://schemas.microsoft.com/office/drawing/2014/main" id="{803B1D0C-8CCF-4355-A759-63D2065A27E3}"/>
                  </a:ext>
                </a:extLst>
              </p:cNvPr>
              <p:cNvSpPr/>
              <p:nvPr/>
            </p:nvSpPr>
            <p:spPr>
              <a:xfrm>
                <a:off x="4770088" y="4238978"/>
                <a:ext cx="177121" cy="318136"/>
              </a:xfrm>
              <a:custGeom>
                <a:avLst/>
                <a:gdLst>
                  <a:gd name="connsiteX0" fmla="*/ 126783 w 177121"/>
                  <a:gd name="connsiteY0" fmla="*/ 90503 h 318136"/>
                  <a:gd name="connsiteX1" fmla="*/ 133900 w 177121"/>
                  <a:gd name="connsiteY1" fmla="*/ 128268 h 318136"/>
                  <a:gd name="connsiteX2" fmla="*/ 118401 w 177121"/>
                  <a:gd name="connsiteY2" fmla="*/ 157912 h 318136"/>
                  <a:gd name="connsiteX3" fmla="*/ 0 w 177121"/>
                  <a:gd name="connsiteY3" fmla="*/ 318137 h 318136"/>
                  <a:gd name="connsiteX4" fmla="*/ 177121 w 177121"/>
                  <a:gd name="connsiteY4" fmla="*/ 191921 h 318136"/>
                  <a:gd name="connsiteX5" fmla="*/ 130756 w 177121"/>
                  <a:gd name="connsiteY5" fmla="*/ 66666 h 318136"/>
                  <a:gd name="connsiteX6" fmla="*/ 87011 w 177121"/>
                  <a:gd name="connsiteY6" fmla="*/ 0 h 318136"/>
                  <a:gd name="connsiteX7" fmla="*/ 126783 w 177121"/>
                  <a:gd name="connsiteY7" fmla="*/ 90503 h 31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121" h="318136">
                    <a:moveTo>
                      <a:pt x="126783" y="90503"/>
                    </a:moveTo>
                    <a:cubicBezTo>
                      <a:pt x="131411" y="102640"/>
                      <a:pt x="136126" y="115476"/>
                      <a:pt x="133900" y="128268"/>
                    </a:cubicBezTo>
                    <a:cubicBezTo>
                      <a:pt x="131979" y="139357"/>
                      <a:pt x="125081" y="148831"/>
                      <a:pt x="118401" y="157912"/>
                    </a:cubicBezTo>
                    <a:cubicBezTo>
                      <a:pt x="78934" y="211305"/>
                      <a:pt x="39467" y="264743"/>
                      <a:pt x="0" y="318137"/>
                    </a:cubicBezTo>
                    <a:cubicBezTo>
                      <a:pt x="43615" y="258675"/>
                      <a:pt x="106701" y="213750"/>
                      <a:pt x="177121" y="191921"/>
                    </a:cubicBezTo>
                    <a:cubicBezTo>
                      <a:pt x="149180" y="156864"/>
                      <a:pt x="144596" y="109320"/>
                      <a:pt x="130756" y="66666"/>
                    </a:cubicBezTo>
                    <a:cubicBezTo>
                      <a:pt x="122418" y="40951"/>
                      <a:pt x="108491" y="16416"/>
                      <a:pt x="87011" y="0"/>
                    </a:cubicBezTo>
                    <a:cubicBezTo>
                      <a:pt x="97096" y="30648"/>
                      <a:pt x="114996" y="59681"/>
                      <a:pt x="126783" y="90503"/>
                    </a:cubicBezTo>
                    <a:close/>
                  </a:path>
                </a:pathLst>
              </a:custGeom>
              <a:solidFill>
                <a:srgbClr val="DA9C92">
                  <a:alpha val="25000"/>
                </a:srgbClr>
              </a:solidFill>
              <a:ln w="4365" cap="flat">
                <a:noFill/>
                <a:prstDash val="solid"/>
                <a:miter/>
              </a:ln>
            </p:spPr>
            <p:txBody>
              <a:bodyPr rtlCol="0" anchor="ctr"/>
              <a:lstStyle/>
              <a:p>
                <a:endParaRPr lang="th-TH"/>
              </a:p>
            </p:txBody>
          </p:sp>
          <p:sp>
            <p:nvSpPr>
              <p:cNvPr id="135" name="Freeform: Shape 134">
                <a:extLst>
                  <a:ext uri="{FF2B5EF4-FFF2-40B4-BE49-F238E27FC236}">
                    <a16:creationId xmlns:a16="http://schemas.microsoft.com/office/drawing/2014/main" id="{E8C9C3DB-CBAB-49EF-B7E1-3DC7D00BA1A5}"/>
                  </a:ext>
                </a:extLst>
              </p:cNvPr>
              <p:cNvSpPr/>
              <p:nvPr/>
            </p:nvSpPr>
            <p:spPr>
              <a:xfrm>
                <a:off x="4187347" y="4343571"/>
                <a:ext cx="444563" cy="436858"/>
              </a:xfrm>
              <a:custGeom>
                <a:avLst/>
                <a:gdLst>
                  <a:gd name="connsiteX0" fmla="*/ 174233 w 444563"/>
                  <a:gd name="connsiteY0" fmla="*/ 87547 h 436858"/>
                  <a:gd name="connsiteX1" fmla="*/ 205797 w 444563"/>
                  <a:gd name="connsiteY1" fmla="*/ 95667 h 436858"/>
                  <a:gd name="connsiteX2" fmla="*/ 227714 w 444563"/>
                  <a:gd name="connsiteY2" fmla="*/ 118020 h 436858"/>
                  <a:gd name="connsiteX3" fmla="*/ 304770 w 444563"/>
                  <a:gd name="connsiteY3" fmla="*/ 222189 h 436858"/>
                  <a:gd name="connsiteX4" fmla="*/ 342185 w 444563"/>
                  <a:gd name="connsiteY4" fmla="*/ 281520 h 436858"/>
                  <a:gd name="connsiteX5" fmla="*/ 371829 w 444563"/>
                  <a:gd name="connsiteY5" fmla="*/ 377000 h 436858"/>
                  <a:gd name="connsiteX6" fmla="*/ 444564 w 444563"/>
                  <a:gd name="connsiteY6" fmla="*/ 436856 h 436858"/>
                  <a:gd name="connsiteX7" fmla="*/ 306037 w 444563"/>
                  <a:gd name="connsiteY7" fmla="*/ 322340 h 436858"/>
                  <a:gd name="connsiteX8" fmla="*/ 277091 w 444563"/>
                  <a:gd name="connsiteY8" fmla="*/ 285056 h 436858"/>
                  <a:gd name="connsiteX9" fmla="*/ 143497 w 444563"/>
                  <a:gd name="connsiteY9" fmla="*/ 220617 h 436858"/>
                  <a:gd name="connsiteX10" fmla="*/ 133892 w 444563"/>
                  <a:gd name="connsiteY10" fmla="*/ 209571 h 436858"/>
                  <a:gd name="connsiteX11" fmla="*/ 138215 w 444563"/>
                  <a:gd name="connsiteY11" fmla="*/ 194553 h 436858"/>
                  <a:gd name="connsiteX12" fmla="*/ 166549 w 444563"/>
                  <a:gd name="connsiteY12" fmla="*/ 146442 h 436858"/>
                  <a:gd name="connsiteX13" fmla="*/ 7939 w 444563"/>
                  <a:gd name="connsiteY13" fmla="*/ 29263 h 436858"/>
                  <a:gd name="connsiteX14" fmla="*/ 6061 w 444563"/>
                  <a:gd name="connsiteY14" fmla="*/ 274 h 436858"/>
                  <a:gd name="connsiteX15" fmla="*/ 174233 w 444563"/>
                  <a:gd name="connsiteY15" fmla="*/ 87547 h 436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4563" h="436858">
                    <a:moveTo>
                      <a:pt x="174233" y="87547"/>
                    </a:moveTo>
                    <a:cubicBezTo>
                      <a:pt x="185016" y="89206"/>
                      <a:pt x="196280" y="90254"/>
                      <a:pt x="205797" y="95667"/>
                    </a:cubicBezTo>
                    <a:cubicBezTo>
                      <a:pt x="214922" y="100863"/>
                      <a:pt x="221427" y="109551"/>
                      <a:pt x="227714" y="118020"/>
                    </a:cubicBezTo>
                    <a:cubicBezTo>
                      <a:pt x="253385" y="152729"/>
                      <a:pt x="279099" y="187480"/>
                      <a:pt x="304770" y="222189"/>
                    </a:cubicBezTo>
                    <a:cubicBezTo>
                      <a:pt x="318697" y="241049"/>
                      <a:pt x="332755" y="260084"/>
                      <a:pt x="342185" y="281520"/>
                    </a:cubicBezTo>
                    <a:cubicBezTo>
                      <a:pt x="355632" y="312037"/>
                      <a:pt x="359168" y="346134"/>
                      <a:pt x="371829" y="377000"/>
                    </a:cubicBezTo>
                    <a:cubicBezTo>
                      <a:pt x="384534" y="407867"/>
                      <a:pt x="411209" y="437205"/>
                      <a:pt x="444564" y="436856"/>
                    </a:cubicBezTo>
                    <a:cubicBezTo>
                      <a:pt x="382307" y="433494"/>
                      <a:pt x="340090" y="374556"/>
                      <a:pt x="306037" y="322340"/>
                    </a:cubicBezTo>
                    <a:cubicBezTo>
                      <a:pt x="297436" y="309112"/>
                      <a:pt x="288617" y="295840"/>
                      <a:pt x="277091" y="285056"/>
                    </a:cubicBezTo>
                    <a:cubicBezTo>
                      <a:pt x="240811" y="251047"/>
                      <a:pt x="185060" y="247903"/>
                      <a:pt x="143497" y="220617"/>
                    </a:cubicBezTo>
                    <a:cubicBezTo>
                      <a:pt x="139306" y="217866"/>
                      <a:pt x="134984" y="214461"/>
                      <a:pt x="133892" y="209571"/>
                    </a:cubicBezTo>
                    <a:cubicBezTo>
                      <a:pt x="132714" y="204333"/>
                      <a:pt x="135508" y="199137"/>
                      <a:pt x="138215" y="194553"/>
                    </a:cubicBezTo>
                    <a:cubicBezTo>
                      <a:pt x="147645" y="178531"/>
                      <a:pt x="157118" y="162508"/>
                      <a:pt x="166549" y="146442"/>
                    </a:cubicBezTo>
                    <a:cubicBezTo>
                      <a:pt x="105340" y="120814"/>
                      <a:pt x="50418" y="80256"/>
                      <a:pt x="7939" y="29263"/>
                    </a:cubicBezTo>
                    <a:cubicBezTo>
                      <a:pt x="648" y="20488"/>
                      <a:pt x="-4635" y="4247"/>
                      <a:pt x="6061" y="274"/>
                    </a:cubicBezTo>
                    <a:cubicBezTo>
                      <a:pt x="21734" y="-5532"/>
                      <a:pt x="143191" y="82745"/>
                      <a:pt x="174233" y="87547"/>
                    </a:cubicBezTo>
                    <a:close/>
                  </a:path>
                </a:pathLst>
              </a:custGeom>
              <a:solidFill>
                <a:srgbClr val="DA9C92">
                  <a:alpha val="25000"/>
                </a:srgbClr>
              </a:solidFill>
              <a:ln w="4365" cap="flat">
                <a:noFill/>
                <a:prstDash val="solid"/>
                <a:miter/>
              </a:ln>
            </p:spPr>
            <p:txBody>
              <a:bodyPr rtlCol="0" anchor="ctr"/>
              <a:lstStyle/>
              <a:p>
                <a:endParaRPr lang="th-TH"/>
              </a:p>
            </p:txBody>
          </p:sp>
          <p:sp>
            <p:nvSpPr>
              <p:cNvPr id="136" name="Freeform: Shape 135">
                <a:extLst>
                  <a:ext uri="{FF2B5EF4-FFF2-40B4-BE49-F238E27FC236}">
                    <a16:creationId xmlns:a16="http://schemas.microsoft.com/office/drawing/2014/main" id="{28D644BD-120F-4A54-A4FB-2C2B4375391B}"/>
                  </a:ext>
                </a:extLst>
              </p:cNvPr>
              <p:cNvSpPr/>
              <p:nvPr/>
            </p:nvSpPr>
            <p:spPr>
              <a:xfrm>
                <a:off x="4204194" y="4846770"/>
                <a:ext cx="139397" cy="311918"/>
              </a:xfrm>
              <a:custGeom>
                <a:avLst/>
                <a:gdLst>
                  <a:gd name="connsiteX0" fmla="*/ 216 w 139397"/>
                  <a:gd name="connsiteY0" fmla="*/ 150158 h 311918"/>
                  <a:gd name="connsiteX1" fmla="*/ 11610 w 139397"/>
                  <a:gd name="connsiteY1" fmla="*/ 260438 h 311918"/>
                  <a:gd name="connsiteX2" fmla="*/ 12309 w 139397"/>
                  <a:gd name="connsiteY2" fmla="*/ 293706 h 311918"/>
                  <a:gd name="connsiteX3" fmla="*/ 36801 w 139397"/>
                  <a:gd name="connsiteY3" fmla="*/ 311474 h 311918"/>
                  <a:gd name="connsiteX4" fmla="*/ 50859 w 139397"/>
                  <a:gd name="connsiteY4" fmla="*/ 268951 h 311918"/>
                  <a:gd name="connsiteX5" fmla="*/ 139398 w 139397"/>
                  <a:gd name="connsiteY5" fmla="*/ 18485 h 311918"/>
                  <a:gd name="connsiteX6" fmla="*/ 216 w 139397"/>
                  <a:gd name="connsiteY6" fmla="*/ 150158 h 31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97" h="311918">
                    <a:moveTo>
                      <a:pt x="216" y="150158"/>
                    </a:moveTo>
                    <a:cubicBezTo>
                      <a:pt x="-1967" y="187136"/>
                      <a:pt x="13182" y="223460"/>
                      <a:pt x="11610" y="260438"/>
                    </a:cubicBezTo>
                    <a:cubicBezTo>
                      <a:pt x="11130" y="271571"/>
                      <a:pt x="9165" y="283009"/>
                      <a:pt x="12309" y="293706"/>
                    </a:cubicBezTo>
                    <a:cubicBezTo>
                      <a:pt x="15452" y="304402"/>
                      <a:pt x="25974" y="314138"/>
                      <a:pt x="36801" y="311474"/>
                    </a:cubicBezTo>
                    <a:cubicBezTo>
                      <a:pt x="52780" y="307589"/>
                      <a:pt x="52649" y="285280"/>
                      <a:pt x="50859" y="268951"/>
                    </a:cubicBezTo>
                    <a:cubicBezTo>
                      <a:pt x="40381" y="173646"/>
                      <a:pt x="97486" y="97462"/>
                      <a:pt x="139398" y="18485"/>
                    </a:cubicBezTo>
                    <a:cubicBezTo>
                      <a:pt x="68584" y="-49753"/>
                      <a:pt x="3839" y="88381"/>
                      <a:pt x="216" y="150158"/>
                    </a:cubicBezTo>
                    <a:close/>
                  </a:path>
                </a:pathLst>
              </a:custGeom>
              <a:solidFill>
                <a:srgbClr val="DA9C92">
                  <a:alpha val="25000"/>
                </a:srgbClr>
              </a:solidFill>
              <a:ln w="4365" cap="flat">
                <a:noFill/>
                <a:prstDash val="solid"/>
                <a:miter/>
              </a:ln>
            </p:spPr>
            <p:txBody>
              <a:bodyPr rtlCol="0" anchor="ctr"/>
              <a:lstStyle/>
              <a:p>
                <a:endParaRPr lang="th-TH"/>
              </a:p>
            </p:txBody>
          </p:sp>
          <p:sp>
            <p:nvSpPr>
              <p:cNvPr id="137" name="Freeform: Shape 136">
                <a:extLst>
                  <a:ext uri="{FF2B5EF4-FFF2-40B4-BE49-F238E27FC236}">
                    <a16:creationId xmlns:a16="http://schemas.microsoft.com/office/drawing/2014/main" id="{F00E9392-E5A5-425D-BE9F-D1898A79186F}"/>
                  </a:ext>
                </a:extLst>
              </p:cNvPr>
              <p:cNvSpPr/>
              <p:nvPr/>
            </p:nvSpPr>
            <p:spPr>
              <a:xfrm>
                <a:off x="4122707" y="4000125"/>
                <a:ext cx="266334" cy="384977"/>
              </a:xfrm>
              <a:custGeom>
                <a:avLst/>
                <a:gdLst>
                  <a:gd name="connsiteX0" fmla="*/ 38089 w 266334"/>
                  <a:gd name="connsiteY0" fmla="*/ 112813 h 384977"/>
                  <a:gd name="connsiteX1" fmla="*/ 55858 w 266334"/>
                  <a:gd name="connsiteY1" fmla="*/ 242390 h 384977"/>
                  <a:gd name="connsiteX2" fmla="*/ 210975 w 266334"/>
                  <a:gd name="connsiteY2" fmla="*/ 336779 h 384977"/>
                  <a:gd name="connsiteX3" fmla="*/ 248870 w 266334"/>
                  <a:gd name="connsiteY3" fmla="*/ 350662 h 384977"/>
                  <a:gd name="connsiteX4" fmla="*/ 265854 w 266334"/>
                  <a:gd name="connsiteY4" fmla="*/ 384978 h 384977"/>
                  <a:gd name="connsiteX5" fmla="*/ 121170 w 266334"/>
                  <a:gd name="connsiteY5" fmla="*/ 346034 h 384977"/>
                  <a:gd name="connsiteX6" fmla="*/ 52452 w 266334"/>
                  <a:gd name="connsiteY6" fmla="*/ 294518 h 384977"/>
                  <a:gd name="connsiteX7" fmla="*/ 1591 w 266334"/>
                  <a:gd name="connsiteY7" fmla="*/ 133681 h 384977"/>
                  <a:gd name="connsiteX8" fmla="*/ 79608 w 266334"/>
                  <a:gd name="connsiteY8" fmla="*/ 0 h 384977"/>
                  <a:gd name="connsiteX9" fmla="*/ 38089 w 266334"/>
                  <a:gd name="connsiteY9" fmla="*/ 112813 h 38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334" h="384977">
                    <a:moveTo>
                      <a:pt x="38089" y="112813"/>
                    </a:moveTo>
                    <a:cubicBezTo>
                      <a:pt x="29314" y="156558"/>
                      <a:pt x="32893" y="204145"/>
                      <a:pt x="55858" y="242390"/>
                    </a:cubicBezTo>
                    <a:cubicBezTo>
                      <a:pt x="87859" y="295697"/>
                      <a:pt x="150640" y="321848"/>
                      <a:pt x="210975" y="336779"/>
                    </a:cubicBezTo>
                    <a:cubicBezTo>
                      <a:pt x="224116" y="340010"/>
                      <a:pt x="237650" y="343066"/>
                      <a:pt x="248870" y="350662"/>
                    </a:cubicBezTo>
                    <a:cubicBezTo>
                      <a:pt x="260047" y="358259"/>
                      <a:pt x="268473" y="371705"/>
                      <a:pt x="265854" y="384978"/>
                    </a:cubicBezTo>
                    <a:cubicBezTo>
                      <a:pt x="215516" y="382969"/>
                      <a:pt x="165702" y="369566"/>
                      <a:pt x="121170" y="346034"/>
                    </a:cubicBezTo>
                    <a:cubicBezTo>
                      <a:pt x="95761" y="332588"/>
                      <a:pt x="71880" y="315736"/>
                      <a:pt x="52452" y="294518"/>
                    </a:cubicBezTo>
                    <a:cubicBezTo>
                      <a:pt x="13247" y="251689"/>
                      <a:pt x="-5875" y="191266"/>
                      <a:pt x="1591" y="133681"/>
                    </a:cubicBezTo>
                    <a:cubicBezTo>
                      <a:pt x="8314" y="81597"/>
                      <a:pt x="36997" y="30910"/>
                      <a:pt x="79608" y="0"/>
                    </a:cubicBezTo>
                    <a:cubicBezTo>
                      <a:pt x="68257" y="35974"/>
                      <a:pt x="46078" y="72953"/>
                      <a:pt x="38089" y="112813"/>
                    </a:cubicBezTo>
                    <a:close/>
                  </a:path>
                </a:pathLst>
              </a:custGeom>
              <a:solidFill>
                <a:srgbClr val="DA9C92">
                  <a:alpha val="25000"/>
                </a:srgbClr>
              </a:solidFill>
              <a:ln w="4365" cap="flat">
                <a:noFill/>
                <a:prstDash val="solid"/>
                <a:miter/>
              </a:ln>
            </p:spPr>
            <p:txBody>
              <a:bodyPr rtlCol="0" anchor="ctr"/>
              <a:lstStyle/>
              <a:p>
                <a:endParaRPr lang="th-TH"/>
              </a:p>
            </p:txBody>
          </p:sp>
          <p:sp>
            <p:nvSpPr>
              <p:cNvPr id="138" name="Freeform: Shape 137">
                <a:extLst>
                  <a:ext uri="{FF2B5EF4-FFF2-40B4-BE49-F238E27FC236}">
                    <a16:creationId xmlns:a16="http://schemas.microsoft.com/office/drawing/2014/main" id="{50A4A7CC-8989-4852-AA81-1178291D4EAE}"/>
                  </a:ext>
                </a:extLst>
              </p:cNvPr>
              <p:cNvSpPr/>
              <p:nvPr/>
            </p:nvSpPr>
            <p:spPr>
              <a:xfrm>
                <a:off x="4458108" y="5018952"/>
                <a:ext cx="546624" cy="341544"/>
              </a:xfrm>
              <a:custGeom>
                <a:avLst/>
                <a:gdLst>
                  <a:gd name="connsiteX0" fmla="*/ 325777 w 546624"/>
                  <a:gd name="connsiteY0" fmla="*/ 8842 h 341544"/>
                  <a:gd name="connsiteX1" fmla="*/ 344943 w 546624"/>
                  <a:gd name="connsiteY1" fmla="*/ 504 h 341544"/>
                  <a:gd name="connsiteX2" fmla="*/ 371138 w 546624"/>
                  <a:gd name="connsiteY2" fmla="*/ 3472 h 341544"/>
                  <a:gd name="connsiteX3" fmla="*/ 523636 w 546624"/>
                  <a:gd name="connsiteY3" fmla="*/ 43158 h 341544"/>
                  <a:gd name="connsiteX4" fmla="*/ 545858 w 546624"/>
                  <a:gd name="connsiteY4" fmla="*/ 66078 h 341544"/>
                  <a:gd name="connsiteX5" fmla="*/ 519881 w 546624"/>
                  <a:gd name="connsiteY5" fmla="*/ 75028 h 341544"/>
                  <a:gd name="connsiteX6" fmla="*/ 373976 w 546624"/>
                  <a:gd name="connsiteY6" fmla="*/ 159026 h 341544"/>
                  <a:gd name="connsiteX7" fmla="*/ 255793 w 546624"/>
                  <a:gd name="connsiteY7" fmla="*/ 286159 h 341544"/>
                  <a:gd name="connsiteX8" fmla="*/ 168826 w 546624"/>
                  <a:gd name="connsiteY8" fmla="*/ 323312 h 341544"/>
                  <a:gd name="connsiteX9" fmla="*/ 77144 w 546624"/>
                  <a:gd name="connsiteY9" fmla="*/ 341387 h 341544"/>
                  <a:gd name="connsiteX10" fmla="*/ 0 w 546624"/>
                  <a:gd name="connsiteY10" fmla="*/ 296113 h 341544"/>
                  <a:gd name="connsiteX11" fmla="*/ 288886 w 546624"/>
                  <a:gd name="connsiteY11" fmla="*/ 202597 h 341544"/>
                  <a:gd name="connsiteX12" fmla="*/ 338045 w 546624"/>
                  <a:gd name="connsiteY12" fmla="*/ 131129 h 341544"/>
                  <a:gd name="connsiteX13" fmla="*/ 349090 w 546624"/>
                  <a:gd name="connsiteY13" fmla="*/ 85812 h 341544"/>
                  <a:gd name="connsiteX14" fmla="*/ 279456 w 546624"/>
                  <a:gd name="connsiteY14" fmla="*/ 72234 h 341544"/>
                  <a:gd name="connsiteX15" fmla="*/ 325777 w 546624"/>
                  <a:gd name="connsiteY15" fmla="*/ 8842 h 341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6624" h="341544">
                    <a:moveTo>
                      <a:pt x="325777" y="8842"/>
                    </a:moveTo>
                    <a:cubicBezTo>
                      <a:pt x="331758" y="5219"/>
                      <a:pt x="338045" y="1726"/>
                      <a:pt x="344943" y="504"/>
                    </a:cubicBezTo>
                    <a:cubicBezTo>
                      <a:pt x="353675" y="-1024"/>
                      <a:pt x="362581" y="1202"/>
                      <a:pt x="371138" y="3472"/>
                    </a:cubicBezTo>
                    <a:cubicBezTo>
                      <a:pt x="421956" y="16701"/>
                      <a:pt x="472818" y="29929"/>
                      <a:pt x="523636" y="43158"/>
                    </a:cubicBezTo>
                    <a:cubicBezTo>
                      <a:pt x="535336" y="46214"/>
                      <a:pt x="550180" y="54771"/>
                      <a:pt x="545858" y="66078"/>
                    </a:cubicBezTo>
                    <a:cubicBezTo>
                      <a:pt x="542365" y="75246"/>
                      <a:pt x="529704" y="75334"/>
                      <a:pt x="519881" y="75028"/>
                    </a:cubicBezTo>
                    <a:cubicBezTo>
                      <a:pt x="461772" y="73151"/>
                      <a:pt x="411347" y="114495"/>
                      <a:pt x="373976" y="159026"/>
                    </a:cubicBezTo>
                    <a:cubicBezTo>
                      <a:pt x="336604" y="203558"/>
                      <a:pt x="304778" y="254812"/>
                      <a:pt x="255793" y="286159"/>
                    </a:cubicBezTo>
                    <a:cubicBezTo>
                      <a:pt x="229162" y="303186"/>
                      <a:pt x="198863" y="313401"/>
                      <a:pt x="168826" y="323312"/>
                    </a:cubicBezTo>
                    <a:cubicBezTo>
                      <a:pt x="139051" y="333135"/>
                      <a:pt x="108447" y="342914"/>
                      <a:pt x="77144" y="341387"/>
                    </a:cubicBezTo>
                    <a:cubicBezTo>
                      <a:pt x="45841" y="339858"/>
                      <a:pt x="13272" y="324535"/>
                      <a:pt x="0" y="296113"/>
                    </a:cubicBezTo>
                    <a:cubicBezTo>
                      <a:pt x="103513" y="321653"/>
                      <a:pt x="219993" y="283976"/>
                      <a:pt x="288886" y="202597"/>
                    </a:cubicBezTo>
                    <a:cubicBezTo>
                      <a:pt x="307572" y="180506"/>
                      <a:pt x="322852" y="155752"/>
                      <a:pt x="338045" y="131129"/>
                    </a:cubicBezTo>
                    <a:cubicBezTo>
                      <a:pt x="346515" y="117333"/>
                      <a:pt x="355290" y="100743"/>
                      <a:pt x="349090" y="85812"/>
                    </a:cubicBezTo>
                    <a:cubicBezTo>
                      <a:pt x="334814" y="51540"/>
                      <a:pt x="289890" y="86030"/>
                      <a:pt x="279456" y="72234"/>
                    </a:cubicBezTo>
                    <a:cubicBezTo>
                      <a:pt x="258762" y="44773"/>
                      <a:pt x="306305" y="20630"/>
                      <a:pt x="325777" y="8842"/>
                    </a:cubicBezTo>
                    <a:close/>
                  </a:path>
                </a:pathLst>
              </a:custGeom>
              <a:solidFill>
                <a:srgbClr val="DA9C92">
                  <a:alpha val="10000"/>
                </a:srgbClr>
              </a:solidFill>
              <a:ln w="4365" cap="flat">
                <a:noFill/>
                <a:prstDash val="solid"/>
                <a:miter/>
              </a:ln>
            </p:spPr>
            <p:txBody>
              <a:bodyPr rtlCol="0" anchor="ctr"/>
              <a:lstStyle/>
              <a:p>
                <a:endParaRPr lang="th-TH"/>
              </a:p>
            </p:txBody>
          </p:sp>
          <p:sp>
            <p:nvSpPr>
              <p:cNvPr id="139" name="Freeform: Shape 138">
                <a:extLst>
                  <a:ext uri="{FF2B5EF4-FFF2-40B4-BE49-F238E27FC236}">
                    <a16:creationId xmlns:a16="http://schemas.microsoft.com/office/drawing/2014/main" id="{AEC01719-D54E-4BD0-A928-6A93BD722C0E}"/>
                  </a:ext>
                </a:extLst>
              </p:cNvPr>
              <p:cNvSpPr/>
              <p:nvPr/>
            </p:nvSpPr>
            <p:spPr>
              <a:xfrm>
                <a:off x="4327644" y="4846370"/>
                <a:ext cx="490599" cy="279979"/>
              </a:xfrm>
              <a:custGeom>
                <a:avLst/>
                <a:gdLst>
                  <a:gd name="connsiteX0" fmla="*/ 293658 w 490599"/>
                  <a:gd name="connsiteY0" fmla="*/ 197054 h 279979"/>
                  <a:gd name="connsiteX1" fmla="*/ 305882 w 490599"/>
                  <a:gd name="connsiteY1" fmla="*/ 229361 h 279979"/>
                  <a:gd name="connsiteX2" fmla="*/ 336836 w 490599"/>
                  <a:gd name="connsiteY2" fmla="*/ 237525 h 279979"/>
                  <a:gd name="connsiteX3" fmla="*/ 353906 w 490599"/>
                  <a:gd name="connsiteY3" fmla="*/ 228225 h 279979"/>
                  <a:gd name="connsiteX4" fmla="*/ 367309 w 490599"/>
                  <a:gd name="connsiteY4" fmla="*/ 234512 h 279979"/>
                  <a:gd name="connsiteX5" fmla="*/ 378748 w 490599"/>
                  <a:gd name="connsiteY5" fmla="*/ 229273 h 279979"/>
                  <a:gd name="connsiteX6" fmla="*/ 428955 w 490599"/>
                  <a:gd name="connsiteY6" fmla="*/ 188846 h 279979"/>
                  <a:gd name="connsiteX7" fmla="*/ 490600 w 490599"/>
                  <a:gd name="connsiteY7" fmla="*/ 184960 h 279979"/>
                  <a:gd name="connsiteX8" fmla="*/ 464492 w 490599"/>
                  <a:gd name="connsiteY8" fmla="*/ 216569 h 279979"/>
                  <a:gd name="connsiteX9" fmla="*/ 334828 w 490599"/>
                  <a:gd name="connsiteY9" fmla="*/ 279480 h 279979"/>
                  <a:gd name="connsiteX10" fmla="*/ 222059 w 490599"/>
                  <a:gd name="connsiteY10" fmla="*/ 208492 h 279979"/>
                  <a:gd name="connsiteX11" fmla="*/ 209747 w 490599"/>
                  <a:gd name="connsiteY11" fmla="*/ 94588 h 279979"/>
                  <a:gd name="connsiteX12" fmla="*/ 112957 w 490599"/>
                  <a:gd name="connsiteY12" fmla="*/ 73370 h 279979"/>
                  <a:gd name="connsiteX13" fmla="*/ 101 w 490599"/>
                  <a:gd name="connsiteY13" fmla="*/ 17444 h 279979"/>
                  <a:gd name="connsiteX14" fmla="*/ 29788 w 490599"/>
                  <a:gd name="connsiteY14" fmla="*/ 112 h 279979"/>
                  <a:gd name="connsiteX15" fmla="*/ 157270 w 490599"/>
                  <a:gd name="connsiteY15" fmla="*/ 27660 h 279979"/>
                  <a:gd name="connsiteX16" fmla="*/ 278247 w 490599"/>
                  <a:gd name="connsiteY16" fmla="*/ 18055 h 279979"/>
                  <a:gd name="connsiteX17" fmla="*/ 293658 w 490599"/>
                  <a:gd name="connsiteY17" fmla="*/ 197054 h 2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0599" h="279979">
                    <a:moveTo>
                      <a:pt x="293658" y="197054"/>
                    </a:moveTo>
                    <a:cubicBezTo>
                      <a:pt x="296016" y="208448"/>
                      <a:pt x="298591" y="220323"/>
                      <a:pt x="305882" y="229361"/>
                    </a:cubicBezTo>
                    <a:cubicBezTo>
                      <a:pt x="313217" y="238398"/>
                      <a:pt x="326838" y="243506"/>
                      <a:pt x="336836" y="237525"/>
                    </a:cubicBezTo>
                    <a:cubicBezTo>
                      <a:pt x="342555" y="234119"/>
                      <a:pt x="347314" y="227309"/>
                      <a:pt x="353906" y="228225"/>
                    </a:cubicBezTo>
                    <a:cubicBezTo>
                      <a:pt x="358840" y="228924"/>
                      <a:pt x="362376" y="233901"/>
                      <a:pt x="367309" y="234512"/>
                    </a:cubicBezTo>
                    <a:cubicBezTo>
                      <a:pt x="371588" y="235036"/>
                      <a:pt x="375473" y="232111"/>
                      <a:pt x="378748" y="229273"/>
                    </a:cubicBezTo>
                    <a:cubicBezTo>
                      <a:pt x="395032" y="215215"/>
                      <a:pt x="410094" y="199324"/>
                      <a:pt x="428955" y="188846"/>
                    </a:cubicBezTo>
                    <a:cubicBezTo>
                      <a:pt x="447771" y="178411"/>
                      <a:pt x="471914" y="174264"/>
                      <a:pt x="490600" y="184960"/>
                    </a:cubicBezTo>
                    <a:cubicBezTo>
                      <a:pt x="487064" y="198451"/>
                      <a:pt x="475538" y="208055"/>
                      <a:pt x="464492" y="216569"/>
                    </a:cubicBezTo>
                    <a:cubicBezTo>
                      <a:pt x="425898" y="246300"/>
                      <a:pt x="383288" y="274852"/>
                      <a:pt x="334828" y="279480"/>
                    </a:cubicBezTo>
                    <a:cubicBezTo>
                      <a:pt x="286367" y="284108"/>
                      <a:pt x="231532" y="256254"/>
                      <a:pt x="222059" y="208492"/>
                    </a:cubicBezTo>
                    <a:cubicBezTo>
                      <a:pt x="214462" y="170160"/>
                      <a:pt x="235200" y="124232"/>
                      <a:pt x="209747" y="94588"/>
                    </a:cubicBezTo>
                    <a:cubicBezTo>
                      <a:pt x="187525" y="68698"/>
                      <a:pt x="147010" y="75291"/>
                      <a:pt x="112957" y="73370"/>
                    </a:cubicBezTo>
                    <a:cubicBezTo>
                      <a:pt x="69866" y="70925"/>
                      <a:pt x="28129" y="50231"/>
                      <a:pt x="101" y="17444"/>
                    </a:cubicBezTo>
                    <a:cubicBezTo>
                      <a:pt x="-1515" y="4346"/>
                      <a:pt x="16647" y="-849"/>
                      <a:pt x="29788" y="112"/>
                    </a:cubicBezTo>
                    <a:cubicBezTo>
                      <a:pt x="73184" y="3386"/>
                      <a:pt x="114572" y="19147"/>
                      <a:pt x="157270" y="27660"/>
                    </a:cubicBezTo>
                    <a:cubicBezTo>
                      <a:pt x="199007" y="35999"/>
                      <a:pt x="238736" y="33423"/>
                      <a:pt x="278247" y="18055"/>
                    </a:cubicBezTo>
                    <a:cubicBezTo>
                      <a:pt x="279862" y="78347"/>
                      <a:pt x="281084" y="136150"/>
                      <a:pt x="293658" y="197054"/>
                    </a:cubicBezTo>
                    <a:close/>
                  </a:path>
                </a:pathLst>
              </a:custGeom>
              <a:solidFill>
                <a:srgbClr val="DA9C92">
                  <a:alpha val="10000"/>
                </a:srgbClr>
              </a:solidFill>
              <a:ln w="4365" cap="flat">
                <a:noFill/>
                <a:prstDash val="solid"/>
                <a:miter/>
              </a:ln>
            </p:spPr>
            <p:txBody>
              <a:bodyPr rtlCol="0" anchor="ctr"/>
              <a:lstStyle/>
              <a:p>
                <a:endParaRPr lang="th-TH"/>
              </a:p>
            </p:txBody>
          </p:sp>
          <p:sp>
            <p:nvSpPr>
              <p:cNvPr id="140" name="Freeform: Shape 139">
                <a:extLst>
                  <a:ext uri="{FF2B5EF4-FFF2-40B4-BE49-F238E27FC236}">
                    <a16:creationId xmlns:a16="http://schemas.microsoft.com/office/drawing/2014/main" id="{E0061A09-A20C-42B5-8818-3E4E59F9F02C}"/>
                  </a:ext>
                </a:extLst>
              </p:cNvPr>
              <p:cNvSpPr/>
              <p:nvPr/>
            </p:nvSpPr>
            <p:spPr>
              <a:xfrm>
                <a:off x="4968414" y="5102624"/>
                <a:ext cx="524304" cy="538392"/>
              </a:xfrm>
              <a:custGeom>
                <a:avLst/>
                <a:gdLst>
                  <a:gd name="connsiteX0" fmla="*/ 125531 w 524304"/>
                  <a:gd name="connsiteY0" fmla="*/ 390478 h 538392"/>
                  <a:gd name="connsiteX1" fmla="*/ 58254 w 524304"/>
                  <a:gd name="connsiteY1" fmla="*/ 288537 h 538392"/>
                  <a:gd name="connsiteX2" fmla="*/ 31448 w 524304"/>
                  <a:gd name="connsiteY2" fmla="*/ 0 h 538392"/>
                  <a:gd name="connsiteX3" fmla="*/ 81742 w 524304"/>
                  <a:gd name="connsiteY3" fmla="*/ 212048 h 538392"/>
                  <a:gd name="connsiteX4" fmla="*/ 149849 w 524304"/>
                  <a:gd name="connsiteY4" fmla="*/ 342411 h 538392"/>
                  <a:gd name="connsiteX5" fmla="*/ 381936 w 524304"/>
                  <a:gd name="connsiteY5" fmla="*/ 403751 h 538392"/>
                  <a:gd name="connsiteX6" fmla="*/ 524305 w 524304"/>
                  <a:gd name="connsiteY6" fmla="*/ 404580 h 538392"/>
                  <a:gd name="connsiteX7" fmla="*/ 478507 w 524304"/>
                  <a:gd name="connsiteY7" fmla="*/ 427239 h 538392"/>
                  <a:gd name="connsiteX8" fmla="*/ 292917 w 524304"/>
                  <a:gd name="connsiteY8" fmla="*/ 419380 h 538392"/>
                  <a:gd name="connsiteX9" fmla="*/ 201147 w 524304"/>
                  <a:gd name="connsiteY9" fmla="*/ 430775 h 538392"/>
                  <a:gd name="connsiteX10" fmla="*/ 78162 w 524304"/>
                  <a:gd name="connsiteY10" fmla="*/ 538392 h 538392"/>
                  <a:gd name="connsiteX11" fmla="*/ 125531 w 524304"/>
                  <a:gd name="connsiteY11" fmla="*/ 390478 h 53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4304" h="538392">
                    <a:moveTo>
                      <a:pt x="125531" y="390478"/>
                    </a:moveTo>
                    <a:cubicBezTo>
                      <a:pt x="121165" y="349265"/>
                      <a:pt x="84886" y="320276"/>
                      <a:pt x="58254" y="288537"/>
                    </a:cubicBezTo>
                    <a:cubicBezTo>
                      <a:pt x="-7845" y="209821"/>
                      <a:pt x="-18977" y="89543"/>
                      <a:pt x="31448" y="0"/>
                    </a:cubicBezTo>
                    <a:cubicBezTo>
                      <a:pt x="43541" y="71687"/>
                      <a:pt x="60349" y="142588"/>
                      <a:pt x="81742" y="212048"/>
                    </a:cubicBezTo>
                    <a:cubicBezTo>
                      <a:pt x="96324" y="259417"/>
                      <a:pt x="114180" y="308008"/>
                      <a:pt x="149849" y="342411"/>
                    </a:cubicBezTo>
                    <a:cubicBezTo>
                      <a:pt x="208918" y="399428"/>
                      <a:pt x="299815" y="403270"/>
                      <a:pt x="381936" y="403751"/>
                    </a:cubicBezTo>
                    <a:cubicBezTo>
                      <a:pt x="429392" y="404013"/>
                      <a:pt x="476848" y="404274"/>
                      <a:pt x="524305" y="404580"/>
                    </a:cubicBezTo>
                    <a:cubicBezTo>
                      <a:pt x="522864" y="423484"/>
                      <a:pt x="497411" y="428025"/>
                      <a:pt x="478507" y="427239"/>
                    </a:cubicBezTo>
                    <a:cubicBezTo>
                      <a:pt x="416644" y="424619"/>
                      <a:pt x="354780" y="422000"/>
                      <a:pt x="292917" y="419380"/>
                    </a:cubicBezTo>
                    <a:cubicBezTo>
                      <a:pt x="261788" y="418070"/>
                      <a:pt x="229132" y="417066"/>
                      <a:pt x="201147" y="430775"/>
                    </a:cubicBezTo>
                    <a:cubicBezTo>
                      <a:pt x="151159" y="455311"/>
                      <a:pt x="130639" y="520711"/>
                      <a:pt x="78162" y="538392"/>
                    </a:cubicBezTo>
                    <a:cubicBezTo>
                      <a:pt x="58953" y="496655"/>
                      <a:pt x="131076" y="442956"/>
                      <a:pt x="125531" y="390478"/>
                    </a:cubicBezTo>
                    <a:close/>
                  </a:path>
                </a:pathLst>
              </a:custGeom>
              <a:solidFill>
                <a:srgbClr val="DA9C92">
                  <a:alpha val="25000"/>
                </a:srgbClr>
              </a:solidFill>
              <a:ln w="4365" cap="flat">
                <a:noFill/>
                <a:prstDash val="solid"/>
                <a:miter/>
              </a:ln>
            </p:spPr>
            <p:txBody>
              <a:bodyPr rtlCol="0" anchor="ctr"/>
              <a:lstStyle/>
              <a:p>
                <a:endParaRPr lang="th-TH"/>
              </a:p>
            </p:txBody>
          </p:sp>
          <p:sp>
            <p:nvSpPr>
              <p:cNvPr id="141" name="Freeform: Shape 140">
                <a:extLst>
                  <a:ext uri="{FF2B5EF4-FFF2-40B4-BE49-F238E27FC236}">
                    <a16:creationId xmlns:a16="http://schemas.microsoft.com/office/drawing/2014/main" id="{487E4E5E-92EC-4D96-9D70-4C971244ADC9}"/>
                  </a:ext>
                </a:extLst>
              </p:cNvPr>
              <p:cNvSpPr/>
              <p:nvPr/>
            </p:nvSpPr>
            <p:spPr>
              <a:xfrm>
                <a:off x="4928699" y="4974845"/>
                <a:ext cx="705035" cy="310899"/>
              </a:xfrm>
              <a:custGeom>
                <a:avLst/>
                <a:gdLst>
                  <a:gd name="connsiteX0" fmla="*/ 705035 w 705035"/>
                  <a:gd name="connsiteY0" fmla="*/ 191913 h 310899"/>
                  <a:gd name="connsiteX1" fmla="*/ 580086 w 705035"/>
                  <a:gd name="connsiteY1" fmla="*/ 282809 h 310899"/>
                  <a:gd name="connsiteX2" fmla="*/ 532935 w 705035"/>
                  <a:gd name="connsiteY2" fmla="*/ 308655 h 310899"/>
                  <a:gd name="connsiteX3" fmla="*/ 403052 w 705035"/>
                  <a:gd name="connsiteY3" fmla="*/ 226621 h 310899"/>
                  <a:gd name="connsiteX4" fmla="*/ 339748 w 705035"/>
                  <a:gd name="connsiteY4" fmla="*/ 172834 h 310899"/>
                  <a:gd name="connsiteX5" fmla="*/ 307877 w 705035"/>
                  <a:gd name="connsiteY5" fmla="*/ 178248 h 310899"/>
                  <a:gd name="connsiteX6" fmla="*/ 214449 w 705035"/>
                  <a:gd name="connsiteY6" fmla="*/ 172267 h 310899"/>
                  <a:gd name="connsiteX7" fmla="*/ 0 w 705035"/>
                  <a:gd name="connsiteY7" fmla="*/ 80235 h 310899"/>
                  <a:gd name="connsiteX8" fmla="*/ 119885 w 705035"/>
                  <a:gd name="connsiteY8" fmla="*/ 113939 h 310899"/>
                  <a:gd name="connsiteX9" fmla="*/ 218640 w 705035"/>
                  <a:gd name="connsiteY9" fmla="*/ 132014 h 310899"/>
                  <a:gd name="connsiteX10" fmla="*/ 309536 w 705035"/>
                  <a:gd name="connsiteY10" fmla="*/ 95909 h 310899"/>
                  <a:gd name="connsiteX11" fmla="*/ 400083 w 705035"/>
                  <a:gd name="connsiteY11" fmla="*/ 778 h 310899"/>
                  <a:gd name="connsiteX12" fmla="*/ 473560 w 705035"/>
                  <a:gd name="connsiteY12" fmla="*/ 95123 h 310899"/>
                  <a:gd name="connsiteX13" fmla="*/ 705035 w 705035"/>
                  <a:gd name="connsiteY13" fmla="*/ 191913 h 310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035" h="310899">
                    <a:moveTo>
                      <a:pt x="705035" y="191913"/>
                    </a:moveTo>
                    <a:cubicBezTo>
                      <a:pt x="663386" y="222212"/>
                      <a:pt x="621736" y="252510"/>
                      <a:pt x="580086" y="282809"/>
                    </a:cubicBezTo>
                    <a:cubicBezTo>
                      <a:pt x="565504" y="293418"/>
                      <a:pt x="550442" y="304245"/>
                      <a:pt x="532935" y="308655"/>
                    </a:cubicBezTo>
                    <a:cubicBezTo>
                      <a:pt x="479716" y="322058"/>
                      <a:pt x="432390" y="272986"/>
                      <a:pt x="403052" y="226621"/>
                    </a:cubicBezTo>
                    <a:cubicBezTo>
                      <a:pt x="387597" y="202216"/>
                      <a:pt x="368606" y="174057"/>
                      <a:pt x="339748" y="172834"/>
                    </a:cubicBezTo>
                    <a:cubicBezTo>
                      <a:pt x="328964" y="172398"/>
                      <a:pt x="318443" y="176021"/>
                      <a:pt x="307877" y="178248"/>
                    </a:cubicBezTo>
                    <a:cubicBezTo>
                      <a:pt x="277098" y="184797"/>
                      <a:pt x="245053" y="179601"/>
                      <a:pt x="214449" y="172267"/>
                    </a:cubicBezTo>
                    <a:cubicBezTo>
                      <a:pt x="138440" y="154105"/>
                      <a:pt x="65575" y="122846"/>
                      <a:pt x="0" y="80235"/>
                    </a:cubicBezTo>
                    <a:cubicBezTo>
                      <a:pt x="39947" y="91455"/>
                      <a:pt x="79938" y="102719"/>
                      <a:pt x="119885" y="113939"/>
                    </a:cubicBezTo>
                    <a:cubicBezTo>
                      <a:pt x="152192" y="123020"/>
                      <a:pt x="185067" y="132188"/>
                      <a:pt x="218640" y="132014"/>
                    </a:cubicBezTo>
                    <a:cubicBezTo>
                      <a:pt x="252213" y="131839"/>
                      <a:pt x="287227" y="121012"/>
                      <a:pt x="309536" y="95909"/>
                    </a:cubicBezTo>
                    <a:cubicBezTo>
                      <a:pt x="332893" y="69583"/>
                      <a:pt x="351536" y="-8609"/>
                      <a:pt x="400083" y="778"/>
                    </a:cubicBezTo>
                    <a:cubicBezTo>
                      <a:pt x="432521" y="7064"/>
                      <a:pt x="453128" y="71678"/>
                      <a:pt x="473560" y="95123"/>
                    </a:cubicBezTo>
                    <a:cubicBezTo>
                      <a:pt x="508268" y="135026"/>
                      <a:pt x="646315" y="234654"/>
                      <a:pt x="705035" y="191913"/>
                    </a:cubicBezTo>
                    <a:close/>
                  </a:path>
                </a:pathLst>
              </a:custGeom>
              <a:solidFill>
                <a:srgbClr val="DA9C92">
                  <a:alpha val="25000"/>
                </a:srgbClr>
              </a:solidFill>
              <a:ln w="4365" cap="flat">
                <a:noFill/>
                <a:prstDash val="solid"/>
                <a:miter/>
              </a:ln>
            </p:spPr>
            <p:txBody>
              <a:bodyPr rtlCol="0" anchor="ctr"/>
              <a:lstStyle/>
              <a:p>
                <a:endParaRPr lang="th-TH"/>
              </a:p>
            </p:txBody>
          </p:sp>
          <p:sp>
            <p:nvSpPr>
              <p:cNvPr id="142" name="Freeform: Shape 141">
                <a:extLst>
                  <a:ext uri="{FF2B5EF4-FFF2-40B4-BE49-F238E27FC236}">
                    <a16:creationId xmlns:a16="http://schemas.microsoft.com/office/drawing/2014/main" id="{B23646DF-BDEF-4F53-B646-8B51F3EC9749}"/>
                  </a:ext>
                </a:extLst>
              </p:cNvPr>
              <p:cNvSpPr/>
              <p:nvPr/>
            </p:nvSpPr>
            <p:spPr>
              <a:xfrm>
                <a:off x="5358513" y="4368208"/>
                <a:ext cx="490761" cy="672186"/>
              </a:xfrm>
              <a:custGeom>
                <a:avLst/>
                <a:gdLst>
                  <a:gd name="connsiteX0" fmla="*/ 341101 w 490761"/>
                  <a:gd name="connsiteY0" fmla="*/ 469105 h 672186"/>
                  <a:gd name="connsiteX1" fmla="*/ 392312 w 490761"/>
                  <a:gd name="connsiteY1" fmla="*/ 539002 h 672186"/>
                  <a:gd name="connsiteX2" fmla="*/ 348872 w 490761"/>
                  <a:gd name="connsiteY2" fmla="*/ 603354 h 672186"/>
                  <a:gd name="connsiteX3" fmla="*/ 269327 w 490761"/>
                  <a:gd name="connsiteY3" fmla="*/ 621079 h 672186"/>
                  <a:gd name="connsiteX4" fmla="*/ 81291 w 490761"/>
                  <a:gd name="connsiteY4" fmla="*/ 616583 h 672186"/>
                  <a:gd name="connsiteX5" fmla="*/ 0 w 490761"/>
                  <a:gd name="connsiteY5" fmla="*/ 627628 h 672186"/>
                  <a:gd name="connsiteX6" fmla="*/ 204582 w 490761"/>
                  <a:gd name="connsiteY6" fmla="*/ 671854 h 672186"/>
                  <a:gd name="connsiteX7" fmla="*/ 360267 w 490761"/>
                  <a:gd name="connsiteY7" fmla="*/ 621734 h 672186"/>
                  <a:gd name="connsiteX8" fmla="*/ 428985 w 490761"/>
                  <a:gd name="connsiteY8" fmla="*/ 572226 h 672186"/>
                  <a:gd name="connsiteX9" fmla="*/ 445051 w 490761"/>
                  <a:gd name="connsiteY9" fmla="*/ 493030 h 672186"/>
                  <a:gd name="connsiteX10" fmla="*/ 405191 w 490761"/>
                  <a:gd name="connsiteY10" fmla="*/ 451555 h 672186"/>
                  <a:gd name="connsiteX11" fmla="*/ 257321 w 490761"/>
                  <a:gd name="connsiteY11" fmla="*/ 342497 h 672186"/>
                  <a:gd name="connsiteX12" fmla="*/ 490761 w 490761"/>
                  <a:gd name="connsiteY12" fmla="*/ 106088 h 672186"/>
                  <a:gd name="connsiteX13" fmla="*/ 230078 w 490761"/>
                  <a:gd name="connsiteY13" fmla="*/ 5107 h 672186"/>
                  <a:gd name="connsiteX14" fmla="*/ 288842 w 490761"/>
                  <a:gd name="connsiteY14" fmla="*/ 33615 h 672186"/>
                  <a:gd name="connsiteX15" fmla="*/ 299800 w 490761"/>
                  <a:gd name="connsiteY15" fmla="*/ 115562 h 672186"/>
                  <a:gd name="connsiteX16" fmla="*/ 147608 w 490761"/>
                  <a:gd name="connsiteY16" fmla="*/ 395279 h 672186"/>
                  <a:gd name="connsiteX17" fmla="*/ 341101 w 490761"/>
                  <a:gd name="connsiteY17" fmla="*/ 469105 h 67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0761" h="672186">
                    <a:moveTo>
                      <a:pt x="341101" y="469105"/>
                    </a:moveTo>
                    <a:cubicBezTo>
                      <a:pt x="365986" y="485870"/>
                      <a:pt x="391090" y="509009"/>
                      <a:pt x="392312" y="539002"/>
                    </a:cubicBezTo>
                    <a:cubicBezTo>
                      <a:pt x="393404" y="566332"/>
                      <a:pt x="373233" y="590912"/>
                      <a:pt x="348872" y="603354"/>
                    </a:cubicBezTo>
                    <a:cubicBezTo>
                      <a:pt x="324511" y="615797"/>
                      <a:pt x="296526" y="618547"/>
                      <a:pt x="269327" y="621079"/>
                    </a:cubicBezTo>
                    <a:cubicBezTo>
                      <a:pt x="206547" y="626930"/>
                      <a:pt x="142238" y="632605"/>
                      <a:pt x="81291" y="616583"/>
                    </a:cubicBezTo>
                    <a:cubicBezTo>
                      <a:pt x="52433" y="608986"/>
                      <a:pt x="13185" y="600866"/>
                      <a:pt x="0" y="627628"/>
                    </a:cubicBezTo>
                    <a:cubicBezTo>
                      <a:pt x="68936" y="612391"/>
                      <a:pt x="134161" y="667183"/>
                      <a:pt x="204582" y="671854"/>
                    </a:cubicBezTo>
                    <a:cubicBezTo>
                      <a:pt x="259766" y="675521"/>
                      <a:pt x="311719" y="648191"/>
                      <a:pt x="360267" y="621734"/>
                    </a:cubicBezTo>
                    <a:cubicBezTo>
                      <a:pt x="385196" y="608113"/>
                      <a:pt x="410736" y="594011"/>
                      <a:pt x="428985" y="572226"/>
                    </a:cubicBezTo>
                    <a:cubicBezTo>
                      <a:pt x="447234" y="550441"/>
                      <a:pt x="456752" y="518919"/>
                      <a:pt x="445051" y="493030"/>
                    </a:cubicBezTo>
                    <a:cubicBezTo>
                      <a:pt x="437062" y="475349"/>
                      <a:pt x="420821" y="463037"/>
                      <a:pt x="405191" y="451555"/>
                    </a:cubicBezTo>
                    <a:cubicBezTo>
                      <a:pt x="355901" y="415188"/>
                      <a:pt x="306611" y="378864"/>
                      <a:pt x="257321" y="342497"/>
                    </a:cubicBezTo>
                    <a:cubicBezTo>
                      <a:pt x="308183" y="242083"/>
                      <a:pt x="391046" y="158216"/>
                      <a:pt x="490761" y="106088"/>
                    </a:cubicBezTo>
                    <a:cubicBezTo>
                      <a:pt x="415233" y="45534"/>
                      <a:pt x="323944" y="-18774"/>
                      <a:pt x="230078" y="5107"/>
                    </a:cubicBezTo>
                    <a:cubicBezTo>
                      <a:pt x="243132" y="22919"/>
                      <a:pt x="271161" y="20343"/>
                      <a:pt x="288842" y="33615"/>
                    </a:cubicBezTo>
                    <a:cubicBezTo>
                      <a:pt x="312374" y="51253"/>
                      <a:pt x="308139" y="87315"/>
                      <a:pt x="299800" y="115562"/>
                    </a:cubicBezTo>
                    <a:cubicBezTo>
                      <a:pt x="267581" y="224140"/>
                      <a:pt x="197553" y="299668"/>
                      <a:pt x="147608" y="395279"/>
                    </a:cubicBezTo>
                    <a:cubicBezTo>
                      <a:pt x="216064" y="414096"/>
                      <a:pt x="280504" y="428285"/>
                      <a:pt x="341101" y="469105"/>
                    </a:cubicBezTo>
                    <a:close/>
                  </a:path>
                </a:pathLst>
              </a:custGeom>
              <a:solidFill>
                <a:srgbClr val="DA9C92">
                  <a:alpha val="10000"/>
                </a:srgbClr>
              </a:solidFill>
              <a:ln w="4365" cap="flat">
                <a:noFill/>
                <a:prstDash val="solid"/>
                <a:miter/>
              </a:ln>
            </p:spPr>
            <p:txBody>
              <a:bodyPr rtlCol="0" anchor="ctr"/>
              <a:lstStyle/>
              <a:p>
                <a:endParaRPr lang="th-TH"/>
              </a:p>
            </p:txBody>
          </p:sp>
          <p:sp>
            <p:nvSpPr>
              <p:cNvPr id="143" name="Freeform: Shape 142">
                <a:extLst>
                  <a:ext uri="{FF2B5EF4-FFF2-40B4-BE49-F238E27FC236}">
                    <a16:creationId xmlns:a16="http://schemas.microsoft.com/office/drawing/2014/main" id="{087303A7-2567-4B93-8710-E6782DCB5EA2}"/>
                  </a:ext>
                </a:extLst>
              </p:cNvPr>
              <p:cNvSpPr/>
              <p:nvPr/>
            </p:nvSpPr>
            <p:spPr>
              <a:xfrm>
                <a:off x="4709736" y="4641045"/>
                <a:ext cx="589882" cy="341288"/>
              </a:xfrm>
              <a:custGeom>
                <a:avLst/>
                <a:gdLst>
                  <a:gd name="connsiteX0" fmla="*/ 387832 w 589882"/>
                  <a:gd name="connsiteY0" fmla="*/ 225257 h 341288"/>
                  <a:gd name="connsiteX1" fmla="*/ 589882 w 589882"/>
                  <a:gd name="connsiteY1" fmla="*/ 338812 h 341288"/>
                  <a:gd name="connsiteX2" fmla="*/ 436424 w 589882"/>
                  <a:gd name="connsiteY2" fmla="*/ 309343 h 341288"/>
                  <a:gd name="connsiteX3" fmla="*/ 292570 w 589882"/>
                  <a:gd name="connsiteY3" fmla="*/ 246170 h 341288"/>
                  <a:gd name="connsiteX4" fmla="*/ 193859 w 589882"/>
                  <a:gd name="connsiteY4" fmla="*/ 205349 h 341288"/>
                  <a:gd name="connsiteX5" fmla="*/ 54502 w 589882"/>
                  <a:gd name="connsiteY5" fmla="*/ 207445 h 341288"/>
                  <a:gd name="connsiteX6" fmla="*/ 14730 w 589882"/>
                  <a:gd name="connsiteY6" fmla="*/ 77300 h 341288"/>
                  <a:gd name="connsiteX7" fmla="*/ 134790 w 589882"/>
                  <a:gd name="connsiteY7" fmla="*/ 199805 h 341288"/>
                  <a:gd name="connsiteX8" fmla="*/ 155178 w 589882"/>
                  <a:gd name="connsiteY8" fmla="*/ 201420 h 341288"/>
                  <a:gd name="connsiteX9" fmla="*/ 165351 w 589882"/>
                  <a:gd name="connsiteY9" fmla="*/ 188672 h 341288"/>
                  <a:gd name="connsiteX10" fmla="*/ 229222 w 589882"/>
                  <a:gd name="connsiteY10" fmla="*/ 287 h 341288"/>
                  <a:gd name="connsiteX11" fmla="*/ 258692 w 589882"/>
                  <a:gd name="connsiteY11" fmla="*/ 18754 h 341288"/>
                  <a:gd name="connsiteX12" fmla="*/ 251444 w 589882"/>
                  <a:gd name="connsiteY12" fmla="*/ 59575 h 341288"/>
                  <a:gd name="connsiteX13" fmla="*/ 290300 w 589882"/>
                  <a:gd name="connsiteY13" fmla="*/ 119037 h 341288"/>
                  <a:gd name="connsiteX14" fmla="*/ 387832 w 589882"/>
                  <a:gd name="connsiteY14" fmla="*/ 225257 h 341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882" h="341288">
                    <a:moveTo>
                      <a:pt x="387832" y="225257"/>
                    </a:moveTo>
                    <a:cubicBezTo>
                      <a:pt x="444239" y="281445"/>
                      <a:pt x="510337" y="341606"/>
                      <a:pt x="589882" y="338812"/>
                    </a:cubicBezTo>
                    <a:cubicBezTo>
                      <a:pt x="537929" y="348330"/>
                      <a:pt x="485583" y="328684"/>
                      <a:pt x="436424" y="309343"/>
                    </a:cubicBezTo>
                    <a:cubicBezTo>
                      <a:pt x="387658" y="290177"/>
                      <a:pt x="338761" y="270924"/>
                      <a:pt x="292570" y="246170"/>
                    </a:cubicBezTo>
                    <a:cubicBezTo>
                      <a:pt x="260962" y="229230"/>
                      <a:pt x="229484" y="209322"/>
                      <a:pt x="193859" y="205349"/>
                    </a:cubicBezTo>
                    <a:cubicBezTo>
                      <a:pt x="147320" y="200198"/>
                      <a:pt x="98641" y="222987"/>
                      <a:pt x="54502" y="207445"/>
                    </a:cubicBezTo>
                    <a:cubicBezTo>
                      <a:pt x="4776" y="189938"/>
                      <a:pt x="-16704" y="119648"/>
                      <a:pt x="14730" y="77300"/>
                    </a:cubicBezTo>
                    <a:cubicBezTo>
                      <a:pt x="35293" y="132484"/>
                      <a:pt x="80042" y="178150"/>
                      <a:pt x="134790" y="199805"/>
                    </a:cubicBezTo>
                    <a:cubicBezTo>
                      <a:pt x="141339" y="202381"/>
                      <a:pt x="148891" y="204607"/>
                      <a:pt x="155178" y="201420"/>
                    </a:cubicBezTo>
                    <a:cubicBezTo>
                      <a:pt x="160112" y="198888"/>
                      <a:pt x="162906" y="193649"/>
                      <a:pt x="165351" y="188672"/>
                    </a:cubicBezTo>
                    <a:cubicBezTo>
                      <a:pt x="194776" y="129035"/>
                      <a:pt x="216300" y="65512"/>
                      <a:pt x="229222" y="287"/>
                    </a:cubicBezTo>
                    <a:cubicBezTo>
                      <a:pt x="241709" y="-1678"/>
                      <a:pt x="254981" y="6661"/>
                      <a:pt x="258692" y="18754"/>
                    </a:cubicBezTo>
                    <a:cubicBezTo>
                      <a:pt x="263188" y="33511"/>
                      <a:pt x="249087" y="45080"/>
                      <a:pt x="251444" y="59575"/>
                    </a:cubicBezTo>
                    <a:cubicBezTo>
                      <a:pt x="254631" y="79221"/>
                      <a:pt x="278469" y="103407"/>
                      <a:pt x="290300" y="119037"/>
                    </a:cubicBezTo>
                    <a:cubicBezTo>
                      <a:pt x="319289" y="157369"/>
                      <a:pt x="353823" y="191422"/>
                      <a:pt x="387832" y="225257"/>
                    </a:cubicBezTo>
                    <a:close/>
                  </a:path>
                </a:pathLst>
              </a:custGeom>
              <a:solidFill>
                <a:srgbClr val="DA9C92">
                  <a:alpha val="10000"/>
                </a:srgbClr>
              </a:solidFill>
              <a:ln w="4365" cap="flat">
                <a:noFill/>
                <a:prstDash val="solid"/>
                <a:miter/>
              </a:ln>
            </p:spPr>
            <p:txBody>
              <a:bodyPr rtlCol="0" anchor="ctr"/>
              <a:lstStyle/>
              <a:p>
                <a:endParaRPr lang="th-TH"/>
              </a:p>
            </p:txBody>
          </p:sp>
          <p:sp>
            <p:nvSpPr>
              <p:cNvPr id="144" name="Freeform: Shape 143">
                <a:extLst>
                  <a:ext uri="{FF2B5EF4-FFF2-40B4-BE49-F238E27FC236}">
                    <a16:creationId xmlns:a16="http://schemas.microsoft.com/office/drawing/2014/main" id="{AAFFC547-1FA4-4D29-A407-FFAB509CD7B0}"/>
                  </a:ext>
                </a:extLst>
              </p:cNvPr>
              <p:cNvSpPr/>
              <p:nvPr/>
            </p:nvSpPr>
            <p:spPr>
              <a:xfrm>
                <a:off x="4629688" y="4454868"/>
                <a:ext cx="255396" cy="280913"/>
              </a:xfrm>
              <a:custGeom>
                <a:avLst/>
                <a:gdLst>
                  <a:gd name="connsiteX0" fmla="*/ 145072 w 255396"/>
                  <a:gd name="connsiteY0" fmla="*/ 28902 h 280913"/>
                  <a:gd name="connsiteX1" fmla="*/ 22960 w 255396"/>
                  <a:gd name="connsiteY1" fmla="*/ 146604 h 280913"/>
                  <a:gd name="connsiteX2" fmla="*/ 1262 w 255396"/>
                  <a:gd name="connsiteY2" fmla="*/ 185067 h 280913"/>
                  <a:gd name="connsiteX3" fmla="*/ 39244 w 255396"/>
                  <a:gd name="connsiteY3" fmla="*/ 269545 h 280913"/>
                  <a:gd name="connsiteX4" fmla="*/ 59153 w 255396"/>
                  <a:gd name="connsiteY4" fmla="*/ 280809 h 280913"/>
                  <a:gd name="connsiteX5" fmla="*/ 74608 w 255396"/>
                  <a:gd name="connsiteY5" fmla="*/ 267275 h 280913"/>
                  <a:gd name="connsiteX6" fmla="*/ 121278 w 255396"/>
                  <a:gd name="connsiteY6" fmla="*/ 157650 h 280913"/>
                  <a:gd name="connsiteX7" fmla="*/ 255396 w 255396"/>
                  <a:gd name="connsiteY7" fmla="*/ 0 h 280913"/>
                  <a:gd name="connsiteX8" fmla="*/ 145072 w 255396"/>
                  <a:gd name="connsiteY8" fmla="*/ 28902 h 280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396" h="280913">
                    <a:moveTo>
                      <a:pt x="145072" y="28902"/>
                    </a:moveTo>
                    <a:cubicBezTo>
                      <a:pt x="94516" y="55228"/>
                      <a:pt x="57930" y="101592"/>
                      <a:pt x="22960" y="146604"/>
                    </a:cubicBezTo>
                    <a:cubicBezTo>
                      <a:pt x="13835" y="158348"/>
                      <a:pt x="4493" y="170572"/>
                      <a:pt x="1262" y="185067"/>
                    </a:cubicBezTo>
                    <a:cubicBezTo>
                      <a:pt x="-5723" y="216457"/>
                      <a:pt x="17590" y="245752"/>
                      <a:pt x="39244" y="269545"/>
                    </a:cubicBezTo>
                    <a:cubicBezTo>
                      <a:pt x="44615" y="275396"/>
                      <a:pt x="51294" y="281813"/>
                      <a:pt x="59153" y="280809"/>
                    </a:cubicBezTo>
                    <a:cubicBezTo>
                      <a:pt x="66181" y="279892"/>
                      <a:pt x="71028" y="273387"/>
                      <a:pt x="74608" y="267275"/>
                    </a:cubicBezTo>
                    <a:cubicBezTo>
                      <a:pt x="94821" y="233047"/>
                      <a:pt x="104994" y="193886"/>
                      <a:pt x="121278" y="157650"/>
                    </a:cubicBezTo>
                    <a:cubicBezTo>
                      <a:pt x="152144" y="88975"/>
                      <a:pt x="204054" y="50032"/>
                      <a:pt x="255396" y="0"/>
                    </a:cubicBezTo>
                    <a:cubicBezTo>
                      <a:pt x="219116" y="262"/>
                      <a:pt x="177859" y="11875"/>
                      <a:pt x="145072" y="28902"/>
                    </a:cubicBezTo>
                    <a:close/>
                  </a:path>
                </a:pathLst>
              </a:custGeom>
              <a:solidFill>
                <a:srgbClr val="DA9C92">
                  <a:alpha val="25000"/>
                </a:srgbClr>
              </a:solidFill>
              <a:ln w="4365" cap="flat">
                <a:noFill/>
                <a:prstDash val="solid"/>
                <a:miter/>
              </a:ln>
            </p:spPr>
            <p:txBody>
              <a:bodyPr rtlCol="0" anchor="ctr"/>
              <a:lstStyle/>
              <a:p>
                <a:endParaRPr lang="th-TH"/>
              </a:p>
            </p:txBody>
          </p:sp>
          <p:sp>
            <p:nvSpPr>
              <p:cNvPr id="145" name="Freeform: Shape 144">
                <a:extLst>
                  <a:ext uri="{FF2B5EF4-FFF2-40B4-BE49-F238E27FC236}">
                    <a16:creationId xmlns:a16="http://schemas.microsoft.com/office/drawing/2014/main" id="{9E3892C3-2E63-46B2-A088-DE95AF6B3F9B}"/>
                  </a:ext>
                </a:extLst>
              </p:cNvPr>
              <p:cNvSpPr/>
              <p:nvPr/>
            </p:nvSpPr>
            <p:spPr>
              <a:xfrm>
                <a:off x="5459363" y="3811216"/>
                <a:ext cx="212615" cy="615623"/>
              </a:xfrm>
              <a:custGeom>
                <a:avLst/>
                <a:gdLst>
                  <a:gd name="connsiteX0" fmla="*/ 47238 w 212615"/>
                  <a:gd name="connsiteY0" fmla="*/ 567556 h 615623"/>
                  <a:gd name="connsiteX1" fmla="*/ 62519 w 212615"/>
                  <a:gd name="connsiteY1" fmla="*/ 415102 h 615623"/>
                  <a:gd name="connsiteX2" fmla="*/ 212615 w 212615"/>
                  <a:gd name="connsiteY2" fmla="*/ 0 h 615623"/>
                  <a:gd name="connsiteX3" fmla="*/ 147128 w 212615"/>
                  <a:gd name="connsiteY3" fmla="*/ 378298 h 615623"/>
                  <a:gd name="connsiteX4" fmla="*/ 109189 w 212615"/>
                  <a:gd name="connsiteY4" fmla="*/ 543850 h 615623"/>
                  <a:gd name="connsiteX5" fmla="*/ 0 w 212615"/>
                  <a:gd name="connsiteY5" fmla="*/ 615624 h 615623"/>
                  <a:gd name="connsiteX6" fmla="*/ 47238 w 212615"/>
                  <a:gd name="connsiteY6" fmla="*/ 567556 h 61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15" h="615623">
                    <a:moveTo>
                      <a:pt x="47238" y="567556"/>
                    </a:moveTo>
                    <a:cubicBezTo>
                      <a:pt x="71468" y="521846"/>
                      <a:pt x="64003" y="466837"/>
                      <a:pt x="62519" y="415102"/>
                    </a:cubicBezTo>
                    <a:cubicBezTo>
                      <a:pt x="58240" y="264525"/>
                      <a:pt x="112987" y="113031"/>
                      <a:pt x="212615" y="0"/>
                    </a:cubicBezTo>
                    <a:cubicBezTo>
                      <a:pt x="175113" y="122723"/>
                      <a:pt x="153065" y="250118"/>
                      <a:pt x="147128" y="378298"/>
                    </a:cubicBezTo>
                    <a:cubicBezTo>
                      <a:pt x="144465" y="435752"/>
                      <a:pt x="143635" y="497747"/>
                      <a:pt x="109189" y="543850"/>
                    </a:cubicBezTo>
                    <a:cubicBezTo>
                      <a:pt x="82558" y="579518"/>
                      <a:pt x="40209" y="599252"/>
                      <a:pt x="0" y="615624"/>
                    </a:cubicBezTo>
                    <a:cubicBezTo>
                      <a:pt x="20039" y="604665"/>
                      <a:pt x="36542" y="587770"/>
                      <a:pt x="47238" y="567556"/>
                    </a:cubicBezTo>
                    <a:close/>
                  </a:path>
                </a:pathLst>
              </a:custGeom>
              <a:solidFill>
                <a:srgbClr val="DA9C92">
                  <a:alpha val="10000"/>
                </a:srgbClr>
              </a:solidFill>
              <a:ln w="4365" cap="flat">
                <a:noFill/>
                <a:prstDash val="solid"/>
                <a:miter/>
              </a:ln>
            </p:spPr>
            <p:txBody>
              <a:bodyPr rtlCol="0" anchor="ctr"/>
              <a:lstStyle/>
              <a:p>
                <a:endParaRPr lang="th-TH"/>
              </a:p>
            </p:txBody>
          </p:sp>
          <p:sp>
            <p:nvSpPr>
              <p:cNvPr id="146" name="Freeform: Shape 145">
                <a:extLst>
                  <a:ext uri="{FF2B5EF4-FFF2-40B4-BE49-F238E27FC236}">
                    <a16:creationId xmlns:a16="http://schemas.microsoft.com/office/drawing/2014/main" id="{2C00766D-A53B-4985-AFF1-BCD54429A2FB}"/>
                  </a:ext>
                </a:extLst>
              </p:cNvPr>
              <p:cNvSpPr/>
              <p:nvPr/>
            </p:nvSpPr>
            <p:spPr>
              <a:xfrm>
                <a:off x="5827513" y="4076651"/>
                <a:ext cx="225600" cy="259207"/>
              </a:xfrm>
              <a:custGeom>
                <a:avLst/>
                <a:gdLst>
                  <a:gd name="connsiteX0" fmla="*/ 53893 w 225600"/>
                  <a:gd name="connsiteY0" fmla="*/ 163157 h 259207"/>
                  <a:gd name="connsiteX1" fmla="*/ 74675 w 225600"/>
                  <a:gd name="connsiteY1" fmla="*/ 119237 h 259207"/>
                  <a:gd name="connsiteX2" fmla="*/ 80918 w 225600"/>
                  <a:gd name="connsiteY2" fmla="*/ 79202 h 259207"/>
                  <a:gd name="connsiteX3" fmla="*/ 136407 w 225600"/>
                  <a:gd name="connsiteY3" fmla="*/ 9349 h 259207"/>
                  <a:gd name="connsiteX4" fmla="*/ 225601 w 225600"/>
                  <a:gd name="connsiteY4" fmla="*/ 11227 h 259207"/>
                  <a:gd name="connsiteX5" fmla="*/ 143262 w 225600"/>
                  <a:gd name="connsiteY5" fmla="*/ 179834 h 259207"/>
                  <a:gd name="connsiteX6" fmla="*/ 30449 w 225600"/>
                  <a:gd name="connsiteY6" fmla="*/ 259205 h 259207"/>
                  <a:gd name="connsiteX7" fmla="*/ 53893 w 225600"/>
                  <a:gd name="connsiteY7" fmla="*/ 163157 h 259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600" h="259207">
                    <a:moveTo>
                      <a:pt x="53893" y="163157"/>
                    </a:moveTo>
                    <a:cubicBezTo>
                      <a:pt x="62538" y="149361"/>
                      <a:pt x="70789" y="134997"/>
                      <a:pt x="74675" y="119237"/>
                    </a:cubicBezTo>
                    <a:cubicBezTo>
                      <a:pt x="77905" y="106096"/>
                      <a:pt x="78080" y="92431"/>
                      <a:pt x="80918" y="79202"/>
                    </a:cubicBezTo>
                    <a:cubicBezTo>
                      <a:pt x="87379" y="49078"/>
                      <a:pt x="108510" y="22447"/>
                      <a:pt x="136407" y="9349"/>
                    </a:cubicBezTo>
                    <a:cubicBezTo>
                      <a:pt x="164305" y="-3748"/>
                      <a:pt x="198271" y="-3050"/>
                      <a:pt x="225601" y="11227"/>
                    </a:cubicBezTo>
                    <a:cubicBezTo>
                      <a:pt x="204078" y="70252"/>
                      <a:pt x="181986" y="130370"/>
                      <a:pt x="143262" y="179834"/>
                    </a:cubicBezTo>
                    <a:cubicBezTo>
                      <a:pt x="120821" y="208518"/>
                      <a:pt x="70877" y="259641"/>
                      <a:pt x="30449" y="259205"/>
                    </a:cubicBezTo>
                    <a:cubicBezTo>
                      <a:pt x="-39972" y="258375"/>
                      <a:pt x="30667" y="200179"/>
                      <a:pt x="53893" y="163157"/>
                    </a:cubicBezTo>
                    <a:close/>
                  </a:path>
                </a:pathLst>
              </a:custGeom>
              <a:solidFill>
                <a:srgbClr val="DA9C92">
                  <a:alpha val="10000"/>
                </a:srgbClr>
              </a:solidFill>
              <a:ln w="4365" cap="flat">
                <a:noFill/>
                <a:prstDash val="solid"/>
                <a:miter/>
              </a:ln>
            </p:spPr>
            <p:txBody>
              <a:bodyPr rtlCol="0" anchor="ctr"/>
              <a:lstStyle/>
              <a:p>
                <a:endParaRPr lang="th-TH"/>
              </a:p>
            </p:txBody>
          </p:sp>
          <p:sp>
            <p:nvSpPr>
              <p:cNvPr id="147" name="Freeform: Shape 146">
                <a:extLst>
                  <a:ext uri="{FF2B5EF4-FFF2-40B4-BE49-F238E27FC236}">
                    <a16:creationId xmlns:a16="http://schemas.microsoft.com/office/drawing/2014/main" id="{55A3FB70-2662-4DDB-AAD4-E94217B3B7AB}"/>
                  </a:ext>
                </a:extLst>
              </p:cNvPr>
              <p:cNvSpPr/>
              <p:nvPr/>
            </p:nvSpPr>
            <p:spPr>
              <a:xfrm>
                <a:off x="5793741" y="4314551"/>
                <a:ext cx="371440" cy="787069"/>
              </a:xfrm>
              <a:custGeom>
                <a:avLst/>
                <a:gdLst>
                  <a:gd name="connsiteX0" fmla="*/ 320014 w 371440"/>
                  <a:gd name="connsiteY0" fmla="*/ 68412 h 787069"/>
                  <a:gd name="connsiteX1" fmla="*/ 347912 w 371440"/>
                  <a:gd name="connsiteY1" fmla="*/ 0 h 787069"/>
                  <a:gd name="connsiteX2" fmla="*/ 339136 w 371440"/>
                  <a:gd name="connsiteY2" fmla="*/ 207725 h 787069"/>
                  <a:gd name="connsiteX3" fmla="*/ 227590 w 371440"/>
                  <a:gd name="connsiteY3" fmla="*/ 394626 h 787069"/>
                  <a:gd name="connsiteX4" fmla="*/ 289628 w 371440"/>
                  <a:gd name="connsiteY4" fmla="*/ 425274 h 787069"/>
                  <a:gd name="connsiteX5" fmla="*/ 195108 w 371440"/>
                  <a:gd name="connsiteY5" fmla="*/ 523941 h 787069"/>
                  <a:gd name="connsiteX6" fmla="*/ 207507 w 371440"/>
                  <a:gd name="connsiteY6" fmla="*/ 583753 h 787069"/>
                  <a:gd name="connsiteX7" fmla="*/ 203927 w 371440"/>
                  <a:gd name="connsiteY7" fmla="*/ 653824 h 787069"/>
                  <a:gd name="connsiteX8" fmla="*/ 132459 w 371440"/>
                  <a:gd name="connsiteY8" fmla="*/ 787069 h 787069"/>
                  <a:gd name="connsiteX9" fmla="*/ 108709 w 371440"/>
                  <a:gd name="connsiteY9" fmla="*/ 775369 h 787069"/>
                  <a:gd name="connsiteX10" fmla="*/ 134074 w 371440"/>
                  <a:gd name="connsiteY10" fmla="*/ 721538 h 787069"/>
                  <a:gd name="connsiteX11" fmla="*/ 120627 w 371440"/>
                  <a:gd name="connsiteY11" fmla="*/ 587027 h 787069"/>
                  <a:gd name="connsiteX12" fmla="*/ 0 w 371440"/>
                  <a:gd name="connsiteY12" fmla="*/ 526037 h 787069"/>
                  <a:gd name="connsiteX13" fmla="*/ 176728 w 371440"/>
                  <a:gd name="connsiteY13" fmla="*/ 336866 h 787069"/>
                  <a:gd name="connsiteX14" fmla="*/ 320014 w 371440"/>
                  <a:gd name="connsiteY14" fmla="*/ 68412 h 78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1440" h="787069">
                    <a:moveTo>
                      <a:pt x="320014" y="68412"/>
                    </a:moveTo>
                    <a:cubicBezTo>
                      <a:pt x="326607" y="44488"/>
                      <a:pt x="332326" y="19341"/>
                      <a:pt x="347912" y="0"/>
                    </a:cubicBezTo>
                    <a:cubicBezTo>
                      <a:pt x="387379" y="60990"/>
                      <a:pt x="372185" y="143024"/>
                      <a:pt x="339136" y="207725"/>
                    </a:cubicBezTo>
                    <a:cubicBezTo>
                      <a:pt x="306087" y="272383"/>
                      <a:pt x="257234" y="328353"/>
                      <a:pt x="227590" y="394626"/>
                    </a:cubicBezTo>
                    <a:cubicBezTo>
                      <a:pt x="245446" y="409557"/>
                      <a:pt x="266926" y="420122"/>
                      <a:pt x="289628" y="425274"/>
                    </a:cubicBezTo>
                    <a:cubicBezTo>
                      <a:pt x="289104" y="472861"/>
                      <a:pt x="204975" y="477358"/>
                      <a:pt x="195108" y="523941"/>
                    </a:cubicBezTo>
                    <a:cubicBezTo>
                      <a:pt x="190830" y="544068"/>
                      <a:pt x="202880" y="563670"/>
                      <a:pt x="207507" y="583753"/>
                    </a:cubicBezTo>
                    <a:cubicBezTo>
                      <a:pt x="212833" y="606717"/>
                      <a:pt x="208381" y="630686"/>
                      <a:pt x="203927" y="653824"/>
                    </a:cubicBezTo>
                    <a:cubicBezTo>
                      <a:pt x="191179" y="719967"/>
                      <a:pt x="188123" y="749130"/>
                      <a:pt x="132459" y="787069"/>
                    </a:cubicBezTo>
                    <a:cubicBezTo>
                      <a:pt x="117790" y="773666"/>
                      <a:pt x="102727" y="794316"/>
                      <a:pt x="108709" y="775369"/>
                    </a:cubicBezTo>
                    <a:cubicBezTo>
                      <a:pt x="114690" y="756421"/>
                      <a:pt x="126303" y="739831"/>
                      <a:pt x="134074" y="721538"/>
                    </a:cubicBezTo>
                    <a:cubicBezTo>
                      <a:pt x="152454" y="678273"/>
                      <a:pt x="147215" y="625796"/>
                      <a:pt x="120627" y="587027"/>
                    </a:cubicBezTo>
                    <a:cubicBezTo>
                      <a:pt x="94040" y="548259"/>
                      <a:pt x="46976" y="524465"/>
                      <a:pt x="0" y="526037"/>
                    </a:cubicBezTo>
                    <a:cubicBezTo>
                      <a:pt x="44269" y="524553"/>
                      <a:pt x="145949" y="372666"/>
                      <a:pt x="176728" y="336866"/>
                    </a:cubicBezTo>
                    <a:cubicBezTo>
                      <a:pt x="243351" y="259329"/>
                      <a:pt x="292859" y="167036"/>
                      <a:pt x="320014" y="68412"/>
                    </a:cubicBezTo>
                    <a:close/>
                  </a:path>
                </a:pathLst>
              </a:custGeom>
              <a:solidFill>
                <a:srgbClr val="DA9C92">
                  <a:alpha val="10000"/>
                </a:srgbClr>
              </a:solidFill>
              <a:ln w="4365" cap="flat">
                <a:noFill/>
                <a:prstDash val="solid"/>
                <a:miter/>
              </a:ln>
            </p:spPr>
            <p:txBody>
              <a:bodyPr rtlCol="0" anchor="ctr"/>
              <a:lstStyle/>
              <a:p>
                <a:endParaRPr lang="th-TH"/>
              </a:p>
            </p:txBody>
          </p:sp>
          <p:sp>
            <p:nvSpPr>
              <p:cNvPr id="148" name="Freeform: Shape 147">
                <a:extLst>
                  <a:ext uri="{FF2B5EF4-FFF2-40B4-BE49-F238E27FC236}">
                    <a16:creationId xmlns:a16="http://schemas.microsoft.com/office/drawing/2014/main" id="{F9FF7197-1AC0-4D8D-B2EF-AA843C77A076}"/>
                  </a:ext>
                </a:extLst>
              </p:cNvPr>
              <p:cNvSpPr/>
              <p:nvPr/>
            </p:nvSpPr>
            <p:spPr>
              <a:xfrm>
                <a:off x="4266230" y="3602268"/>
                <a:ext cx="231955" cy="413058"/>
              </a:xfrm>
              <a:custGeom>
                <a:avLst/>
                <a:gdLst>
                  <a:gd name="connsiteX0" fmla="*/ 177121 w 231955"/>
                  <a:gd name="connsiteY0" fmla="*/ 261250 h 413058"/>
                  <a:gd name="connsiteX1" fmla="*/ 226237 w 231955"/>
                  <a:gd name="connsiteY1" fmla="*/ 163893 h 413058"/>
                  <a:gd name="connsiteX2" fmla="*/ 213663 w 231955"/>
                  <a:gd name="connsiteY2" fmla="*/ 116567 h 413058"/>
                  <a:gd name="connsiteX3" fmla="*/ 231956 w 231955"/>
                  <a:gd name="connsiteY3" fmla="*/ 0 h 413058"/>
                  <a:gd name="connsiteX4" fmla="*/ 174982 w 231955"/>
                  <a:gd name="connsiteY4" fmla="*/ 89325 h 413058"/>
                  <a:gd name="connsiteX5" fmla="*/ 165159 w 231955"/>
                  <a:gd name="connsiteY5" fmla="*/ 110455 h 413058"/>
                  <a:gd name="connsiteX6" fmla="*/ 167560 w 231955"/>
                  <a:gd name="connsiteY6" fmla="*/ 139313 h 413058"/>
                  <a:gd name="connsiteX7" fmla="*/ 91289 w 231955"/>
                  <a:gd name="connsiteY7" fmla="*/ 296395 h 413058"/>
                  <a:gd name="connsiteX8" fmla="*/ 77624 w 231955"/>
                  <a:gd name="connsiteY8" fmla="*/ 350226 h 413058"/>
                  <a:gd name="connsiteX9" fmla="*/ 35538 w 231955"/>
                  <a:gd name="connsiteY9" fmla="*/ 360485 h 413058"/>
                  <a:gd name="connsiteX10" fmla="*/ 0 w 231955"/>
                  <a:gd name="connsiteY10" fmla="*/ 381485 h 413058"/>
                  <a:gd name="connsiteX11" fmla="*/ 134336 w 231955"/>
                  <a:gd name="connsiteY11" fmla="*/ 401044 h 413058"/>
                  <a:gd name="connsiteX12" fmla="*/ 177121 w 231955"/>
                  <a:gd name="connsiteY12" fmla="*/ 261250 h 41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1955" h="413058">
                    <a:moveTo>
                      <a:pt x="177121" y="261250"/>
                    </a:moveTo>
                    <a:cubicBezTo>
                      <a:pt x="190917" y="227022"/>
                      <a:pt x="227066" y="200784"/>
                      <a:pt x="226237" y="163893"/>
                    </a:cubicBezTo>
                    <a:cubicBezTo>
                      <a:pt x="225887" y="147521"/>
                      <a:pt x="217898" y="132415"/>
                      <a:pt x="213663" y="116567"/>
                    </a:cubicBezTo>
                    <a:cubicBezTo>
                      <a:pt x="203229" y="77799"/>
                      <a:pt x="215322" y="36542"/>
                      <a:pt x="231956" y="0"/>
                    </a:cubicBezTo>
                    <a:cubicBezTo>
                      <a:pt x="212965" y="29775"/>
                      <a:pt x="193973" y="59550"/>
                      <a:pt x="174982" y="89325"/>
                    </a:cubicBezTo>
                    <a:cubicBezTo>
                      <a:pt x="170791" y="95917"/>
                      <a:pt x="166469" y="102728"/>
                      <a:pt x="165159" y="110455"/>
                    </a:cubicBezTo>
                    <a:cubicBezTo>
                      <a:pt x="163500" y="120016"/>
                      <a:pt x="166643" y="129665"/>
                      <a:pt x="167560" y="139313"/>
                    </a:cubicBezTo>
                    <a:cubicBezTo>
                      <a:pt x="173148" y="198470"/>
                      <a:pt x="99890" y="237631"/>
                      <a:pt x="91289" y="296395"/>
                    </a:cubicBezTo>
                    <a:cubicBezTo>
                      <a:pt x="88539" y="315168"/>
                      <a:pt x="91682" y="337434"/>
                      <a:pt x="77624" y="350226"/>
                    </a:cubicBezTo>
                    <a:cubicBezTo>
                      <a:pt x="66710" y="360136"/>
                      <a:pt x="50251" y="359525"/>
                      <a:pt x="35538" y="360485"/>
                    </a:cubicBezTo>
                    <a:cubicBezTo>
                      <a:pt x="20825" y="361446"/>
                      <a:pt x="3493" y="367121"/>
                      <a:pt x="0" y="381485"/>
                    </a:cubicBezTo>
                    <a:cubicBezTo>
                      <a:pt x="42916" y="396591"/>
                      <a:pt x="95218" y="431342"/>
                      <a:pt x="134336" y="401044"/>
                    </a:cubicBezTo>
                    <a:cubicBezTo>
                      <a:pt x="173367" y="370745"/>
                      <a:pt x="161011" y="301241"/>
                      <a:pt x="177121" y="261250"/>
                    </a:cubicBezTo>
                    <a:close/>
                  </a:path>
                </a:pathLst>
              </a:custGeom>
              <a:solidFill>
                <a:srgbClr val="DA9C92">
                  <a:alpha val="25000"/>
                </a:srgbClr>
              </a:solidFill>
              <a:ln w="4365" cap="flat">
                <a:noFill/>
                <a:prstDash val="solid"/>
                <a:miter/>
              </a:ln>
            </p:spPr>
            <p:txBody>
              <a:bodyPr rtlCol="0" anchor="ctr"/>
              <a:lstStyle/>
              <a:p>
                <a:endParaRPr lang="th-TH"/>
              </a:p>
            </p:txBody>
          </p:sp>
          <p:sp>
            <p:nvSpPr>
              <p:cNvPr id="149" name="Freeform: Shape 148">
                <a:extLst>
                  <a:ext uri="{FF2B5EF4-FFF2-40B4-BE49-F238E27FC236}">
                    <a16:creationId xmlns:a16="http://schemas.microsoft.com/office/drawing/2014/main" id="{DA3BB739-CC08-4CBD-8D7B-5F9A095963E3}"/>
                  </a:ext>
                </a:extLst>
              </p:cNvPr>
              <p:cNvSpPr/>
              <p:nvPr/>
            </p:nvSpPr>
            <p:spPr>
              <a:xfrm>
                <a:off x="4530886" y="3665703"/>
                <a:ext cx="265223" cy="184076"/>
              </a:xfrm>
              <a:custGeom>
                <a:avLst/>
                <a:gdLst>
                  <a:gd name="connsiteX0" fmla="*/ 255618 w 265223"/>
                  <a:gd name="connsiteY0" fmla="*/ 167123 h 184076"/>
                  <a:gd name="connsiteX1" fmla="*/ 186115 w 265223"/>
                  <a:gd name="connsiteY1" fmla="*/ 178518 h 184076"/>
                  <a:gd name="connsiteX2" fmla="*/ 168171 w 265223"/>
                  <a:gd name="connsiteY2" fmla="*/ 183975 h 184076"/>
                  <a:gd name="connsiteX3" fmla="*/ 152891 w 265223"/>
                  <a:gd name="connsiteY3" fmla="*/ 175156 h 184076"/>
                  <a:gd name="connsiteX4" fmla="*/ 0 w 265223"/>
                  <a:gd name="connsiteY4" fmla="*/ 115257 h 184076"/>
                  <a:gd name="connsiteX5" fmla="*/ 139400 w 265223"/>
                  <a:gd name="connsiteY5" fmla="*/ 124862 h 184076"/>
                  <a:gd name="connsiteX6" fmla="*/ 158348 w 265223"/>
                  <a:gd name="connsiteY6" fmla="*/ 124207 h 184076"/>
                  <a:gd name="connsiteX7" fmla="*/ 177601 w 265223"/>
                  <a:gd name="connsiteY7" fmla="*/ 113162 h 184076"/>
                  <a:gd name="connsiteX8" fmla="*/ 265223 w 265223"/>
                  <a:gd name="connsiteY8" fmla="*/ 0 h 184076"/>
                  <a:gd name="connsiteX9" fmla="*/ 255618 w 265223"/>
                  <a:gd name="connsiteY9" fmla="*/ 167123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223" h="184076">
                    <a:moveTo>
                      <a:pt x="255618" y="167123"/>
                    </a:moveTo>
                    <a:cubicBezTo>
                      <a:pt x="231956" y="167647"/>
                      <a:pt x="207464" y="168389"/>
                      <a:pt x="186115" y="178518"/>
                    </a:cubicBezTo>
                    <a:cubicBezTo>
                      <a:pt x="180396" y="181225"/>
                      <a:pt x="174458" y="184718"/>
                      <a:pt x="168171" y="183975"/>
                    </a:cubicBezTo>
                    <a:cubicBezTo>
                      <a:pt x="162234" y="183277"/>
                      <a:pt x="157431" y="178998"/>
                      <a:pt x="152891" y="175156"/>
                    </a:cubicBezTo>
                    <a:cubicBezTo>
                      <a:pt x="110586" y="139182"/>
                      <a:pt x="55097" y="121981"/>
                      <a:pt x="0" y="115257"/>
                    </a:cubicBezTo>
                    <a:cubicBezTo>
                      <a:pt x="46452" y="118445"/>
                      <a:pt x="92948" y="121632"/>
                      <a:pt x="139400" y="124862"/>
                    </a:cubicBezTo>
                    <a:cubicBezTo>
                      <a:pt x="145731" y="125299"/>
                      <a:pt x="152192" y="125735"/>
                      <a:pt x="158348" y="124207"/>
                    </a:cubicBezTo>
                    <a:cubicBezTo>
                      <a:pt x="165595" y="122417"/>
                      <a:pt x="171926" y="118008"/>
                      <a:pt x="177601" y="113162"/>
                    </a:cubicBezTo>
                    <a:cubicBezTo>
                      <a:pt x="212179" y="83605"/>
                      <a:pt x="223617" y="9998"/>
                      <a:pt x="265223" y="0"/>
                    </a:cubicBezTo>
                    <a:cubicBezTo>
                      <a:pt x="262342" y="13010"/>
                      <a:pt x="234095" y="167647"/>
                      <a:pt x="255618" y="167123"/>
                    </a:cubicBezTo>
                    <a:close/>
                  </a:path>
                </a:pathLst>
              </a:custGeom>
              <a:solidFill>
                <a:srgbClr val="DA9C92">
                  <a:alpha val="25000"/>
                </a:srgbClr>
              </a:solidFill>
              <a:ln w="4365" cap="flat">
                <a:noFill/>
                <a:prstDash val="solid"/>
                <a:miter/>
              </a:ln>
            </p:spPr>
            <p:txBody>
              <a:bodyPr rtlCol="0" anchor="ctr"/>
              <a:lstStyle/>
              <a:p>
                <a:endParaRPr lang="th-TH"/>
              </a:p>
            </p:txBody>
          </p:sp>
          <p:sp>
            <p:nvSpPr>
              <p:cNvPr id="150" name="Freeform: Shape 149">
                <a:extLst>
                  <a:ext uri="{FF2B5EF4-FFF2-40B4-BE49-F238E27FC236}">
                    <a16:creationId xmlns:a16="http://schemas.microsoft.com/office/drawing/2014/main" id="{B41BCCC0-7E32-4BDB-B42F-6B8446A2E4F1}"/>
                  </a:ext>
                </a:extLst>
              </p:cNvPr>
              <p:cNvSpPr/>
              <p:nvPr/>
            </p:nvSpPr>
            <p:spPr>
              <a:xfrm>
                <a:off x="4804011" y="3471853"/>
                <a:ext cx="437891" cy="335041"/>
              </a:xfrm>
              <a:custGeom>
                <a:avLst/>
                <a:gdLst>
                  <a:gd name="connsiteX0" fmla="*/ 313378 w 437891"/>
                  <a:gd name="connsiteY0" fmla="*/ 335041 h 335041"/>
                  <a:gd name="connsiteX1" fmla="*/ 155816 w 437891"/>
                  <a:gd name="connsiteY1" fmla="*/ 307406 h 335041"/>
                  <a:gd name="connsiteX2" fmla="*/ 0 w 437891"/>
                  <a:gd name="connsiteY2" fmla="*/ 330632 h 335041"/>
                  <a:gd name="connsiteX3" fmla="*/ 187556 w 437891"/>
                  <a:gd name="connsiteY3" fmla="*/ 274837 h 335041"/>
                  <a:gd name="connsiteX4" fmla="*/ 264219 w 437891"/>
                  <a:gd name="connsiteY4" fmla="*/ 175427 h 335041"/>
                  <a:gd name="connsiteX5" fmla="*/ 302333 w 437891"/>
                  <a:gd name="connsiteY5" fmla="*/ 102649 h 335041"/>
                  <a:gd name="connsiteX6" fmla="*/ 309449 w 437891"/>
                  <a:gd name="connsiteY6" fmla="*/ 83439 h 335041"/>
                  <a:gd name="connsiteX7" fmla="*/ 306349 w 437891"/>
                  <a:gd name="connsiteY7" fmla="*/ 64448 h 335041"/>
                  <a:gd name="connsiteX8" fmla="*/ 263084 w 437891"/>
                  <a:gd name="connsiteY8" fmla="*/ 1231 h 335041"/>
                  <a:gd name="connsiteX9" fmla="*/ 437891 w 437891"/>
                  <a:gd name="connsiteY9" fmla="*/ 9 h 335041"/>
                  <a:gd name="connsiteX10" fmla="*/ 313378 w 437891"/>
                  <a:gd name="connsiteY10" fmla="*/ 335041 h 33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7891" h="335041">
                    <a:moveTo>
                      <a:pt x="313378" y="335041"/>
                    </a:moveTo>
                    <a:cubicBezTo>
                      <a:pt x="260596" y="327270"/>
                      <a:pt x="208861" y="313081"/>
                      <a:pt x="155816" y="307406"/>
                    </a:cubicBezTo>
                    <a:cubicBezTo>
                      <a:pt x="102771" y="301730"/>
                      <a:pt x="46845" y="305179"/>
                      <a:pt x="0" y="330632"/>
                    </a:cubicBezTo>
                    <a:cubicBezTo>
                      <a:pt x="55752" y="295836"/>
                      <a:pt x="131979" y="309894"/>
                      <a:pt x="187556" y="274837"/>
                    </a:cubicBezTo>
                    <a:cubicBezTo>
                      <a:pt x="223399" y="252222"/>
                      <a:pt x="244573" y="212973"/>
                      <a:pt x="264219" y="175427"/>
                    </a:cubicBezTo>
                    <a:cubicBezTo>
                      <a:pt x="276924" y="151153"/>
                      <a:pt x="289628" y="126923"/>
                      <a:pt x="302333" y="102649"/>
                    </a:cubicBezTo>
                    <a:cubicBezTo>
                      <a:pt x="305520" y="96580"/>
                      <a:pt x="308751" y="90294"/>
                      <a:pt x="309449" y="83439"/>
                    </a:cubicBezTo>
                    <a:cubicBezTo>
                      <a:pt x="310104" y="77021"/>
                      <a:pt x="308445" y="70560"/>
                      <a:pt x="306349" y="64448"/>
                    </a:cubicBezTo>
                    <a:cubicBezTo>
                      <a:pt x="298054" y="39956"/>
                      <a:pt x="282905" y="17821"/>
                      <a:pt x="263084" y="1231"/>
                    </a:cubicBezTo>
                    <a:cubicBezTo>
                      <a:pt x="305607" y="36856"/>
                      <a:pt x="391832" y="-646"/>
                      <a:pt x="437891" y="9"/>
                    </a:cubicBezTo>
                    <a:cubicBezTo>
                      <a:pt x="384061" y="105836"/>
                      <a:pt x="182622" y="187171"/>
                      <a:pt x="313378" y="335041"/>
                    </a:cubicBezTo>
                    <a:close/>
                  </a:path>
                </a:pathLst>
              </a:custGeom>
              <a:solidFill>
                <a:srgbClr val="DA9C92">
                  <a:alpha val="25000"/>
                </a:srgbClr>
              </a:solidFill>
              <a:ln w="4365" cap="flat">
                <a:noFill/>
                <a:prstDash val="solid"/>
                <a:miter/>
              </a:ln>
            </p:spPr>
            <p:txBody>
              <a:bodyPr rtlCol="0" anchor="ctr"/>
              <a:lstStyle/>
              <a:p>
                <a:endParaRPr lang="th-TH"/>
              </a:p>
            </p:txBody>
          </p:sp>
          <p:pic>
            <p:nvPicPr>
              <p:cNvPr id="151" name="Picture 150">
                <a:extLst>
                  <a:ext uri="{FF2B5EF4-FFF2-40B4-BE49-F238E27FC236}">
                    <a16:creationId xmlns:a16="http://schemas.microsoft.com/office/drawing/2014/main" id="{0B6DC498-F598-4556-8B8D-39400F1A891A}"/>
                  </a:ext>
                </a:extLst>
              </p:cNvPr>
              <p:cNvPicPr>
                <a:picLocks noChangeAspect="1"/>
              </p:cNvPicPr>
              <p:nvPr/>
            </p:nvPicPr>
            <p:blipFill>
              <a:blip r:embed="rId188"/>
              <a:stretch>
                <a:fillRect/>
              </a:stretch>
            </p:blipFill>
            <p:spPr>
              <a:xfrm>
                <a:off x="5355305" y="3814649"/>
                <a:ext cx="200827" cy="619945"/>
              </a:xfrm>
              <a:custGeom>
                <a:avLst/>
                <a:gdLst>
                  <a:gd name="connsiteX0" fmla="*/ 908 w 200827"/>
                  <a:gd name="connsiteY0" fmla="*/ 168 h 619945"/>
                  <a:gd name="connsiteX1" fmla="*/ 201736 w 200827"/>
                  <a:gd name="connsiteY1" fmla="*/ 168 h 619945"/>
                  <a:gd name="connsiteX2" fmla="*/ 201736 w 200827"/>
                  <a:gd name="connsiteY2" fmla="*/ 620114 h 619945"/>
                  <a:gd name="connsiteX3" fmla="*/ 908 w 200827"/>
                  <a:gd name="connsiteY3" fmla="*/ 620114 h 619945"/>
                </a:gdLst>
                <a:ahLst/>
                <a:cxnLst>
                  <a:cxn ang="0">
                    <a:pos x="connsiteX0" y="connsiteY0"/>
                  </a:cxn>
                  <a:cxn ang="0">
                    <a:pos x="connsiteX1" y="connsiteY1"/>
                  </a:cxn>
                  <a:cxn ang="0">
                    <a:pos x="connsiteX2" y="connsiteY2"/>
                  </a:cxn>
                  <a:cxn ang="0">
                    <a:pos x="connsiteX3" y="connsiteY3"/>
                  </a:cxn>
                </a:cxnLst>
                <a:rect l="l" t="t" r="r" b="b"/>
                <a:pathLst>
                  <a:path w="200827" h="619945">
                    <a:moveTo>
                      <a:pt x="908" y="168"/>
                    </a:moveTo>
                    <a:lnTo>
                      <a:pt x="201736" y="168"/>
                    </a:lnTo>
                    <a:lnTo>
                      <a:pt x="201736" y="620114"/>
                    </a:lnTo>
                    <a:lnTo>
                      <a:pt x="908" y="620114"/>
                    </a:lnTo>
                    <a:close/>
                  </a:path>
                </a:pathLst>
              </a:custGeom>
            </p:spPr>
          </p:pic>
          <p:pic>
            <p:nvPicPr>
              <p:cNvPr id="152" name="Picture 151">
                <a:extLst>
                  <a:ext uri="{FF2B5EF4-FFF2-40B4-BE49-F238E27FC236}">
                    <a16:creationId xmlns:a16="http://schemas.microsoft.com/office/drawing/2014/main" id="{808F49D5-A3B9-4F3A-B011-8710F42CBB28}"/>
                  </a:ext>
                </a:extLst>
              </p:cNvPr>
              <p:cNvPicPr>
                <a:picLocks noChangeAspect="1"/>
              </p:cNvPicPr>
              <p:nvPr/>
            </p:nvPicPr>
            <p:blipFill>
              <a:blip r:embed="rId189"/>
              <a:stretch>
                <a:fillRect/>
              </a:stretch>
            </p:blipFill>
            <p:spPr>
              <a:xfrm>
                <a:off x="5241794" y="3814649"/>
                <a:ext cx="235753" cy="126608"/>
              </a:xfrm>
              <a:custGeom>
                <a:avLst/>
                <a:gdLst>
                  <a:gd name="connsiteX0" fmla="*/ 882 w 235753"/>
                  <a:gd name="connsiteY0" fmla="*/ 168 h 126608"/>
                  <a:gd name="connsiteX1" fmla="*/ 236636 w 235753"/>
                  <a:gd name="connsiteY1" fmla="*/ 168 h 126608"/>
                  <a:gd name="connsiteX2" fmla="*/ 236636 w 235753"/>
                  <a:gd name="connsiteY2" fmla="*/ 126776 h 126608"/>
                  <a:gd name="connsiteX3" fmla="*/ 882 w 235753"/>
                  <a:gd name="connsiteY3" fmla="*/ 126776 h 126608"/>
                </a:gdLst>
                <a:ahLst/>
                <a:cxnLst>
                  <a:cxn ang="0">
                    <a:pos x="connsiteX0" y="connsiteY0"/>
                  </a:cxn>
                  <a:cxn ang="0">
                    <a:pos x="connsiteX1" y="connsiteY1"/>
                  </a:cxn>
                  <a:cxn ang="0">
                    <a:pos x="connsiteX2" y="connsiteY2"/>
                  </a:cxn>
                  <a:cxn ang="0">
                    <a:pos x="connsiteX3" y="connsiteY3"/>
                  </a:cxn>
                </a:cxnLst>
                <a:rect l="l" t="t" r="r" b="b"/>
                <a:pathLst>
                  <a:path w="235753" h="126608">
                    <a:moveTo>
                      <a:pt x="882" y="168"/>
                    </a:moveTo>
                    <a:lnTo>
                      <a:pt x="236636" y="168"/>
                    </a:lnTo>
                    <a:lnTo>
                      <a:pt x="236636" y="126776"/>
                    </a:lnTo>
                    <a:lnTo>
                      <a:pt x="882" y="126776"/>
                    </a:lnTo>
                    <a:close/>
                  </a:path>
                </a:pathLst>
              </a:custGeom>
            </p:spPr>
          </p:pic>
        </p:grpSp>
        <p:grpSp>
          <p:nvGrpSpPr>
            <p:cNvPr id="18" name="Graphic 3512">
              <a:extLst>
                <a:ext uri="{FF2B5EF4-FFF2-40B4-BE49-F238E27FC236}">
                  <a16:creationId xmlns:a16="http://schemas.microsoft.com/office/drawing/2014/main" id="{F5C7B67C-5CCC-4881-BF19-B8D1806ADBD5}"/>
                </a:ext>
              </a:extLst>
            </p:cNvPr>
            <p:cNvGrpSpPr/>
            <p:nvPr/>
          </p:nvGrpSpPr>
          <p:grpSpPr>
            <a:xfrm flipH="1">
              <a:off x="4051904" y="2223649"/>
              <a:ext cx="746079" cy="759330"/>
              <a:chOff x="4692675" y="4122640"/>
              <a:chExt cx="2271848" cy="2312200"/>
            </a:xfrm>
          </p:grpSpPr>
          <p:grpSp>
            <p:nvGrpSpPr>
              <p:cNvPr id="19" name="Graphic 3512">
                <a:extLst>
                  <a:ext uri="{FF2B5EF4-FFF2-40B4-BE49-F238E27FC236}">
                    <a16:creationId xmlns:a16="http://schemas.microsoft.com/office/drawing/2014/main" id="{D0AEEAA3-B86A-474C-AFB5-729123969EA1}"/>
                  </a:ext>
                </a:extLst>
              </p:cNvPr>
              <p:cNvGrpSpPr/>
              <p:nvPr/>
            </p:nvGrpSpPr>
            <p:grpSpPr>
              <a:xfrm>
                <a:off x="4692675" y="4122640"/>
                <a:ext cx="2271848" cy="2312200"/>
                <a:chOff x="4692675" y="4122640"/>
                <a:chExt cx="2271848" cy="2312200"/>
              </a:xfrm>
              <a:solidFill>
                <a:srgbClr val="938F50"/>
              </a:solidFill>
            </p:grpSpPr>
            <p:pic>
              <p:nvPicPr>
                <p:cNvPr id="38" name="Picture 37">
                  <a:extLst>
                    <a:ext uri="{FF2B5EF4-FFF2-40B4-BE49-F238E27FC236}">
                      <a16:creationId xmlns:a16="http://schemas.microsoft.com/office/drawing/2014/main" id="{DBB33687-70B3-46A0-AFC9-B67EF2BF976C}"/>
                    </a:ext>
                  </a:extLst>
                </p:cNvPr>
                <p:cNvPicPr>
                  <a:picLocks noChangeAspect="1"/>
                </p:cNvPicPr>
                <p:nvPr/>
              </p:nvPicPr>
              <p:blipFill>
                <a:blip r:embed="rId65"/>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39" name="Picture 38">
                  <a:extLst>
                    <a:ext uri="{FF2B5EF4-FFF2-40B4-BE49-F238E27FC236}">
                      <a16:creationId xmlns:a16="http://schemas.microsoft.com/office/drawing/2014/main" id="{07ADBFAB-11FE-4BD1-B6A7-89DB2CC53A82}"/>
                    </a:ext>
                  </a:extLst>
                </p:cNvPr>
                <p:cNvPicPr>
                  <a:picLocks noChangeAspect="1"/>
                </p:cNvPicPr>
                <p:nvPr/>
              </p:nvPicPr>
              <p:blipFill>
                <a:blip r:embed="rId66"/>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40" name="Picture 39">
                  <a:extLst>
                    <a:ext uri="{FF2B5EF4-FFF2-40B4-BE49-F238E27FC236}">
                      <a16:creationId xmlns:a16="http://schemas.microsoft.com/office/drawing/2014/main" id="{ED0D413E-C1E9-466D-91CD-11720239DD35}"/>
                    </a:ext>
                  </a:extLst>
                </p:cNvPr>
                <p:cNvPicPr>
                  <a:picLocks noChangeAspect="1"/>
                </p:cNvPicPr>
                <p:nvPr/>
              </p:nvPicPr>
              <p:blipFill>
                <a:blip r:embed="rId67"/>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41" name="Picture 40">
                  <a:extLst>
                    <a:ext uri="{FF2B5EF4-FFF2-40B4-BE49-F238E27FC236}">
                      <a16:creationId xmlns:a16="http://schemas.microsoft.com/office/drawing/2014/main" id="{2B220BAD-7070-405C-9B04-4BF1775EEEB8}"/>
                    </a:ext>
                  </a:extLst>
                </p:cNvPr>
                <p:cNvPicPr>
                  <a:picLocks noChangeAspect="1"/>
                </p:cNvPicPr>
                <p:nvPr/>
              </p:nvPicPr>
              <p:blipFill>
                <a:blip r:embed="rId68"/>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42" name="Picture 41">
                  <a:extLst>
                    <a:ext uri="{FF2B5EF4-FFF2-40B4-BE49-F238E27FC236}">
                      <a16:creationId xmlns:a16="http://schemas.microsoft.com/office/drawing/2014/main" id="{0691E595-71F7-42EA-A686-5179E65FE216}"/>
                    </a:ext>
                  </a:extLst>
                </p:cNvPr>
                <p:cNvPicPr>
                  <a:picLocks noChangeAspect="1"/>
                </p:cNvPicPr>
                <p:nvPr/>
              </p:nvPicPr>
              <p:blipFill>
                <a:blip r:embed="rId69"/>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43" name="Picture 42">
                  <a:extLst>
                    <a:ext uri="{FF2B5EF4-FFF2-40B4-BE49-F238E27FC236}">
                      <a16:creationId xmlns:a16="http://schemas.microsoft.com/office/drawing/2014/main" id="{B7BE33B3-BADB-4108-8F7D-7A12CF3D1AE3}"/>
                    </a:ext>
                  </a:extLst>
                </p:cNvPr>
                <p:cNvPicPr>
                  <a:picLocks noChangeAspect="1"/>
                </p:cNvPicPr>
                <p:nvPr/>
              </p:nvPicPr>
              <p:blipFill>
                <a:blip r:embed="rId70"/>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44" name="Picture 43">
                  <a:extLst>
                    <a:ext uri="{FF2B5EF4-FFF2-40B4-BE49-F238E27FC236}">
                      <a16:creationId xmlns:a16="http://schemas.microsoft.com/office/drawing/2014/main" id="{21181581-71B2-40B4-A0E4-69592C7C26D5}"/>
                    </a:ext>
                  </a:extLst>
                </p:cNvPr>
                <p:cNvPicPr>
                  <a:picLocks noChangeAspect="1"/>
                </p:cNvPicPr>
                <p:nvPr/>
              </p:nvPicPr>
              <p:blipFill>
                <a:blip r:embed="rId71"/>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45" name="Picture 44">
                  <a:extLst>
                    <a:ext uri="{FF2B5EF4-FFF2-40B4-BE49-F238E27FC236}">
                      <a16:creationId xmlns:a16="http://schemas.microsoft.com/office/drawing/2014/main" id="{69C05D52-67C4-40C8-9C0C-B923A587FE19}"/>
                    </a:ext>
                  </a:extLst>
                </p:cNvPr>
                <p:cNvPicPr>
                  <a:picLocks noChangeAspect="1"/>
                </p:cNvPicPr>
                <p:nvPr/>
              </p:nvPicPr>
              <p:blipFill>
                <a:blip r:embed="rId72"/>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46" name="Picture 45">
                  <a:extLst>
                    <a:ext uri="{FF2B5EF4-FFF2-40B4-BE49-F238E27FC236}">
                      <a16:creationId xmlns:a16="http://schemas.microsoft.com/office/drawing/2014/main" id="{52F42B52-C8A3-4FC6-BAF6-E2B51A43B45D}"/>
                    </a:ext>
                  </a:extLst>
                </p:cNvPr>
                <p:cNvPicPr>
                  <a:picLocks noChangeAspect="1"/>
                </p:cNvPicPr>
                <p:nvPr/>
              </p:nvPicPr>
              <p:blipFill>
                <a:blip r:embed="rId73"/>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47" name="Picture 46">
                  <a:extLst>
                    <a:ext uri="{FF2B5EF4-FFF2-40B4-BE49-F238E27FC236}">
                      <a16:creationId xmlns:a16="http://schemas.microsoft.com/office/drawing/2014/main" id="{6F2737B5-9C03-42A3-9ABE-51F3BB3C361B}"/>
                    </a:ext>
                  </a:extLst>
                </p:cNvPr>
                <p:cNvPicPr>
                  <a:picLocks noChangeAspect="1"/>
                </p:cNvPicPr>
                <p:nvPr/>
              </p:nvPicPr>
              <p:blipFill>
                <a:blip r:embed="rId74"/>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48" name="Picture 47">
                  <a:extLst>
                    <a:ext uri="{FF2B5EF4-FFF2-40B4-BE49-F238E27FC236}">
                      <a16:creationId xmlns:a16="http://schemas.microsoft.com/office/drawing/2014/main" id="{D4EEF8A0-A49B-42C8-B1EE-329083206293}"/>
                    </a:ext>
                  </a:extLst>
                </p:cNvPr>
                <p:cNvPicPr>
                  <a:picLocks noChangeAspect="1"/>
                </p:cNvPicPr>
                <p:nvPr/>
              </p:nvPicPr>
              <p:blipFill>
                <a:blip r:embed="rId75"/>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49" name="Picture 48">
                  <a:extLst>
                    <a:ext uri="{FF2B5EF4-FFF2-40B4-BE49-F238E27FC236}">
                      <a16:creationId xmlns:a16="http://schemas.microsoft.com/office/drawing/2014/main" id="{E004036D-0AE2-4B25-BDFA-48DB22AC70A6}"/>
                    </a:ext>
                  </a:extLst>
                </p:cNvPr>
                <p:cNvPicPr>
                  <a:picLocks noChangeAspect="1"/>
                </p:cNvPicPr>
                <p:nvPr/>
              </p:nvPicPr>
              <p:blipFill>
                <a:blip r:embed="rId76"/>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50" name="Picture 49">
                  <a:extLst>
                    <a:ext uri="{FF2B5EF4-FFF2-40B4-BE49-F238E27FC236}">
                      <a16:creationId xmlns:a16="http://schemas.microsoft.com/office/drawing/2014/main" id="{375F94C6-81EE-4CBA-8F29-107017786C59}"/>
                    </a:ext>
                  </a:extLst>
                </p:cNvPr>
                <p:cNvPicPr>
                  <a:picLocks noChangeAspect="1"/>
                </p:cNvPicPr>
                <p:nvPr/>
              </p:nvPicPr>
              <p:blipFill>
                <a:blip r:embed="rId77"/>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51" name="Picture 50">
                  <a:extLst>
                    <a:ext uri="{FF2B5EF4-FFF2-40B4-BE49-F238E27FC236}">
                      <a16:creationId xmlns:a16="http://schemas.microsoft.com/office/drawing/2014/main" id="{9118EFC2-FB0E-4476-B262-9B427503ACF2}"/>
                    </a:ext>
                  </a:extLst>
                </p:cNvPr>
                <p:cNvPicPr>
                  <a:picLocks noChangeAspect="1"/>
                </p:cNvPicPr>
                <p:nvPr/>
              </p:nvPicPr>
              <p:blipFill>
                <a:blip r:embed="rId78"/>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52" name="Picture 51">
                  <a:extLst>
                    <a:ext uri="{FF2B5EF4-FFF2-40B4-BE49-F238E27FC236}">
                      <a16:creationId xmlns:a16="http://schemas.microsoft.com/office/drawing/2014/main" id="{DF6C0F85-1126-4CCA-86D5-C5C4CE1367DF}"/>
                    </a:ext>
                  </a:extLst>
                </p:cNvPr>
                <p:cNvPicPr>
                  <a:picLocks noChangeAspect="1"/>
                </p:cNvPicPr>
                <p:nvPr/>
              </p:nvPicPr>
              <p:blipFill>
                <a:blip r:embed="rId79"/>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53" name="Picture 52">
                  <a:extLst>
                    <a:ext uri="{FF2B5EF4-FFF2-40B4-BE49-F238E27FC236}">
                      <a16:creationId xmlns:a16="http://schemas.microsoft.com/office/drawing/2014/main" id="{4EE374D8-4D33-4508-B7C9-97C6A01C55B4}"/>
                    </a:ext>
                  </a:extLst>
                </p:cNvPr>
                <p:cNvPicPr>
                  <a:picLocks noChangeAspect="1"/>
                </p:cNvPicPr>
                <p:nvPr/>
              </p:nvPicPr>
              <p:blipFill>
                <a:blip r:embed="rId80"/>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54" name="Picture 53">
                  <a:extLst>
                    <a:ext uri="{FF2B5EF4-FFF2-40B4-BE49-F238E27FC236}">
                      <a16:creationId xmlns:a16="http://schemas.microsoft.com/office/drawing/2014/main" id="{B6A9C7E6-6D42-4011-A752-BD3560CE81C8}"/>
                    </a:ext>
                  </a:extLst>
                </p:cNvPr>
                <p:cNvPicPr>
                  <a:picLocks noChangeAspect="1"/>
                </p:cNvPicPr>
                <p:nvPr/>
              </p:nvPicPr>
              <p:blipFill>
                <a:blip r:embed="rId81"/>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55" name="Picture 54">
                  <a:extLst>
                    <a:ext uri="{FF2B5EF4-FFF2-40B4-BE49-F238E27FC236}">
                      <a16:creationId xmlns:a16="http://schemas.microsoft.com/office/drawing/2014/main" id="{4239A321-74DD-43B8-B9F6-E841260C435A}"/>
                    </a:ext>
                  </a:extLst>
                </p:cNvPr>
                <p:cNvPicPr>
                  <a:picLocks noChangeAspect="1"/>
                </p:cNvPicPr>
                <p:nvPr/>
              </p:nvPicPr>
              <p:blipFill>
                <a:blip r:embed="rId82"/>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56" name="Picture 55">
                  <a:extLst>
                    <a:ext uri="{FF2B5EF4-FFF2-40B4-BE49-F238E27FC236}">
                      <a16:creationId xmlns:a16="http://schemas.microsoft.com/office/drawing/2014/main" id="{CDA78D3E-CACD-45EC-A426-9607DC427FEC}"/>
                    </a:ext>
                  </a:extLst>
                </p:cNvPr>
                <p:cNvPicPr>
                  <a:picLocks noChangeAspect="1"/>
                </p:cNvPicPr>
                <p:nvPr/>
              </p:nvPicPr>
              <p:blipFill>
                <a:blip r:embed="rId83"/>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57" name="Picture 56">
                  <a:extLst>
                    <a:ext uri="{FF2B5EF4-FFF2-40B4-BE49-F238E27FC236}">
                      <a16:creationId xmlns:a16="http://schemas.microsoft.com/office/drawing/2014/main" id="{B7765B2B-AB3F-4F38-BB28-83F6849F21B6}"/>
                    </a:ext>
                  </a:extLst>
                </p:cNvPr>
                <p:cNvPicPr>
                  <a:picLocks noChangeAspect="1"/>
                </p:cNvPicPr>
                <p:nvPr/>
              </p:nvPicPr>
              <p:blipFill>
                <a:blip r:embed="rId84"/>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58" name="Picture 57">
                  <a:extLst>
                    <a:ext uri="{FF2B5EF4-FFF2-40B4-BE49-F238E27FC236}">
                      <a16:creationId xmlns:a16="http://schemas.microsoft.com/office/drawing/2014/main" id="{7841D70F-2CD8-4B4A-AA46-1E35E62F70A9}"/>
                    </a:ext>
                  </a:extLst>
                </p:cNvPr>
                <p:cNvPicPr>
                  <a:picLocks noChangeAspect="1"/>
                </p:cNvPicPr>
                <p:nvPr/>
              </p:nvPicPr>
              <p:blipFill>
                <a:blip r:embed="rId85"/>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59" name="Picture 58">
                  <a:extLst>
                    <a:ext uri="{FF2B5EF4-FFF2-40B4-BE49-F238E27FC236}">
                      <a16:creationId xmlns:a16="http://schemas.microsoft.com/office/drawing/2014/main" id="{53DDBD08-2DEA-4D58-9145-BD4A1B15462A}"/>
                    </a:ext>
                  </a:extLst>
                </p:cNvPr>
                <p:cNvPicPr>
                  <a:picLocks noChangeAspect="1"/>
                </p:cNvPicPr>
                <p:nvPr/>
              </p:nvPicPr>
              <p:blipFill>
                <a:blip r:embed="rId86"/>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60" name="Picture 59">
                  <a:extLst>
                    <a:ext uri="{FF2B5EF4-FFF2-40B4-BE49-F238E27FC236}">
                      <a16:creationId xmlns:a16="http://schemas.microsoft.com/office/drawing/2014/main" id="{F2AF0B9F-E7FF-48BE-82F0-1865FE7E8644}"/>
                    </a:ext>
                  </a:extLst>
                </p:cNvPr>
                <p:cNvPicPr>
                  <a:picLocks noChangeAspect="1"/>
                </p:cNvPicPr>
                <p:nvPr/>
              </p:nvPicPr>
              <p:blipFill>
                <a:blip r:embed="rId87"/>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61" name="Picture 60">
                  <a:extLst>
                    <a:ext uri="{FF2B5EF4-FFF2-40B4-BE49-F238E27FC236}">
                      <a16:creationId xmlns:a16="http://schemas.microsoft.com/office/drawing/2014/main" id="{EA9FB66B-6798-4C88-BC5F-AF43278B2871}"/>
                    </a:ext>
                  </a:extLst>
                </p:cNvPr>
                <p:cNvPicPr>
                  <a:picLocks noChangeAspect="1"/>
                </p:cNvPicPr>
                <p:nvPr/>
              </p:nvPicPr>
              <p:blipFill>
                <a:blip r:embed="rId88"/>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62" name="Picture 61">
                  <a:extLst>
                    <a:ext uri="{FF2B5EF4-FFF2-40B4-BE49-F238E27FC236}">
                      <a16:creationId xmlns:a16="http://schemas.microsoft.com/office/drawing/2014/main" id="{97AEA7B4-C9FF-43B5-8E50-4B62E7EB1135}"/>
                    </a:ext>
                  </a:extLst>
                </p:cNvPr>
                <p:cNvPicPr>
                  <a:picLocks noChangeAspect="1"/>
                </p:cNvPicPr>
                <p:nvPr/>
              </p:nvPicPr>
              <p:blipFill>
                <a:blip r:embed="rId89"/>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63" name="Graphic 3512">
                  <a:extLst>
                    <a:ext uri="{FF2B5EF4-FFF2-40B4-BE49-F238E27FC236}">
                      <a16:creationId xmlns:a16="http://schemas.microsoft.com/office/drawing/2014/main" id="{9C373CF1-EB2B-4E5E-A502-58F76E25A9EE}"/>
                    </a:ext>
                  </a:extLst>
                </p:cNvPr>
                <p:cNvGrpSpPr/>
                <p:nvPr/>
              </p:nvGrpSpPr>
              <p:grpSpPr>
                <a:xfrm>
                  <a:off x="5088130" y="4659329"/>
                  <a:ext cx="1028989" cy="1004778"/>
                  <a:chOff x="5088130" y="4659329"/>
                  <a:chExt cx="1028989" cy="1004778"/>
                </a:xfrm>
                <a:solidFill>
                  <a:srgbClr val="938F50"/>
                </a:solidFill>
              </p:grpSpPr>
              <p:pic>
                <p:nvPicPr>
                  <p:cNvPr id="64" name="Picture 63">
                    <a:extLst>
                      <a:ext uri="{FF2B5EF4-FFF2-40B4-BE49-F238E27FC236}">
                        <a16:creationId xmlns:a16="http://schemas.microsoft.com/office/drawing/2014/main" id="{CF900A25-10D8-461E-ACE7-AA2E96AF1104}"/>
                      </a:ext>
                    </a:extLst>
                  </p:cNvPr>
                  <p:cNvPicPr>
                    <a:picLocks noChangeAspect="1"/>
                  </p:cNvPicPr>
                  <p:nvPr/>
                </p:nvPicPr>
                <p:blipFill>
                  <a:blip r:embed="rId90"/>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65" name="Freeform: Shape 64">
                    <a:extLst>
                      <a:ext uri="{FF2B5EF4-FFF2-40B4-BE49-F238E27FC236}">
                        <a16:creationId xmlns:a16="http://schemas.microsoft.com/office/drawing/2014/main" id="{852CFF6D-F13C-4A0E-8FFB-2F786396BC2E}"/>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66" name="Picture 65">
                    <a:extLst>
                      <a:ext uri="{FF2B5EF4-FFF2-40B4-BE49-F238E27FC236}">
                        <a16:creationId xmlns:a16="http://schemas.microsoft.com/office/drawing/2014/main" id="{257026FE-89C3-43F4-BBFF-A817CD2C2259}"/>
                      </a:ext>
                    </a:extLst>
                  </p:cNvPr>
                  <p:cNvPicPr>
                    <a:picLocks noChangeAspect="1"/>
                  </p:cNvPicPr>
                  <p:nvPr/>
                </p:nvPicPr>
                <p:blipFill>
                  <a:blip r:embed="rId91"/>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67" name="Picture 66">
                    <a:extLst>
                      <a:ext uri="{FF2B5EF4-FFF2-40B4-BE49-F238E27FC236}">
                        <a16:creationId xmlns:a16="http://schemas.microsoft.com/office/drawing/2014/main" id="{E1407784-D884-4A38-B9A8-986C3CFB0C6A}"/>
                      </a:ext>
                    </a:extLst>
                  </p:cNvPr>
                  <p:cNvPicPr>
                    <a:picLocks noChangeAspect="1"/>
                  </p:cNvPicPr>
                  <p:nvPr/>
                </p:nvPicPr>
                <p:blipFill>
                  <a:blip r:embed="rId92"/>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68" name="Freeform: Shape 67">
                    <a:extLst>
                      <a:ext uri="{FF2B5EF4-FFF2-40B4-BE49-F238E27FC236}">
                        <a16:creationId xmlns:a16="http://schemas.microsoft.com/office/drawing/2014/main" id="{465C4CAD-105B-425F-9AA9-D8675E373620}"/>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69" name="Picture 68">
                    <a:extLst>
                      <a:ext uri="{FF2B5EF4-FFF2-40B4-BE49-F238E27FC236}">
                        <a16:creationId xmlns:a16="http://schemas.microsoft.com/office/drawing/2014/main" id="{B006E52E-7A19-40D5-A470-9C10AF125EFA}"/>
                      </a:ext>
                    </a:extLst>
                  </p:cNvPr>
                  <p:cNvPicPr>
                    <a:picLocks noChangeAspect="1"/>
                  </p:cNvPicPr>
                  <p:nvPr/>
                </p:nvPicPr>
                <p:blipFill>
                  <a:blip r:embed="rId93"/>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70" name="Picture 69">
                    <a:extLst>
                      <a:ext uri="{FF2B5EF4-FFF2-40B4-BE49-F238E27FC236}">
                        <a16:creationId xmlns:a16="http://schemas.microsoft.com/office/drawing/2014/main" id="{8DB83894-438D-4EB1-B68D-83E10736808E}"/>
                      </a:ext>
                    </a:extLst>
                  </p:cNvPr>
                  <p:cNvPicPr>
                    <a:picLocks noChangeAspect="1"/>
                  </p:cNvPicPr>
                  <p:nvPr/>
                </p:nvPicPr>
                <p:blipFill>
                  <a:blip r:embed="rId94"/>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71" name="Picture 70">
                    <a:extLst>
                      <a:ext uri="{FF2B5EF4-FFF2-40B4-BE49-F238E27FC236}">
                        <a16:creationId xmlns:a16="http://schemas.microsoft.com/office/drawing/2014/main" id="{71BB2391-64C2-4F3C-B31E-CA170EC48C85}"/>
                      </a:ext>
                    </a:extLst>
                  </p:cNvPr>
                  <p:cNvPicPr>
                    <a:picLocks noChangeAspect="1"/>
                  </p:cNvPicPr>
                  <p:nvPr/>
                </p:nvPicPr>
                <p:blipFill>
                  <a:blip r:embed="rId95"/>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72" name="Picture 71">
                    <a:extLst>
                      <a:ext uri="{FF2B5EF4-FFF2-40B4-BE49-F238E27FC236}">
                        <a16:creationId xmlns:a16="http://schemas.microsoft.com/office/drawing/2014/main" id="{FBA13B49-B949-41D8-9F75-E10D3EF4EC35}"/>
                      </a:ext>
                    </a:extLst>
                  </p:cNvPr>
                  <p:cNvPicPr>
                    <a:picLocks noChangeAspect="1"/>
                  </p:cNvPicPr>
                  <p:nvPr/>
                </p:nvPicPr>
                <p:blipFill>
                  <a:blip r:embed="rId96"/>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73" name="Picture 72">
                    <a:extLst>
                      <a:ext uri="{FF2B5EF4-FFF2-40B4-BE49-F238E27FC236}">
                        <a16:creationId xmlns:a16="http://schemas.microsoft.com/office/drawing/2014/main" id="{FE70AE2E-E97D-4E46-9193-A51A7EFE8CDB}"/>
                      </a:ext>
                    </a:extLst>
                  </p:cNvPr>
                  <p:cNvPicPr>
                    <a:picLocks noChangeAspect="1"/>
                  </p:cNvPicPr>
                  <p:nvPr/>
                </p:nvPicPr>
                <p:blipFill>
                  <a:blip r:embed="rId97"/>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74" name="Picture 73">
                    <a:extLst>
                      <a:ext uri="{FF2B5EF4-FFF2-40B4-BE49-F238E27FC236}">
                        <a16:creationId xmlns:a16="http://schemas.microsoft.com/office/drawing/2014/main" id="{2A04E706-B836-4F7A-A5FE-633859F428FD}"/>
                      </a:ext>
                    </a:extLst>
                  </p:cNvPr>
                  <p:cNvPicPr>
                    <a:picLocks noChangeAspect="1"/>
                  </p:cNvPicPr>
                  <p:nvPr/>
                </p:nvPicPr>
                <p:blipFill>
                  <a:blip r:embed="rId98"/>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75" name="Picture 74">
                    <a:extLst>
                      <a:ext uri="{FF2B5EF4-FFF2-40B4-BE49-F238E27FC236}">
                        <a16:creationId xmlns:a16="http://schemas.microsoft.com/office/drawing/2014/main" id="{58B26E94-DDE8-4146-97C0-78F612DEA065}"/>
                      </a:ext>
                    </a:extLst>
                  </p:cNvPr>
                  <p:cNvPicPr>
                    <a:picLocks noChangeAspect="1"/>
                  </p:cNvPicPr>
                  <p:nvPr/>
                </p:nvPicPr>
                <p:blipFill>
                  <a:blip r:embed="rId99"/>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76" name="Picture 75">
                    <a:extLst>
                      <a:ext uri="{FF2B5EF4-FFF2-40B4-BE49-F238E27FC236}">
                        <a16:creationId xmlns:a16="http://schemas.microsoft.com/office/drawing/2014/main" id="{E740262F-47CC-4230-AF0D-340CCDE808A7}"/>
                      </a:ext>
                    </a:extLst>
                  </p:cNvPr>
                  <p:cNvPicPr>
                    <a:picLocks noChangeAspect="1"/>
                  </p:cNvPicPr>
                  <p:nvPr/>
                </p:nvPicPr>
                <p:blipFill>
                  <a:blip r:embed="rId100"/>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77" name="Picture 76">
                    <a:extLst>
                      <a:ext uri="{FF2B5EF4-FFF2-40B4-BE49-F238E27FC236}">
                        <a16:creationId xmlns:a16="http://schemas.microsoft.com/office/drawing/2014/main" id="{1893C704-9671-4F08-A2E9-9D37F688A5A7}"/>
                      </a:ext>
                    </a:extLst>
                  </p:cNvPr>
                  <p:cNvPicPr>
                    <a:picLocks noChangeAspect="1"/>
                  </p:cNvPicPr>
                  <p:nvPr/>
                </p:nvPicPr>
                <p:blipFill>
                  <a:blip r:embed="rId101"/>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78" name="Picture 77">
                    <a:extLst>
                      <a:ext uri="{FF2B5EF4-FFF2-40B4-BE49-F238E27FC236}">
                        <a16:creationId xmlns:a16="http://schemas.microsoft.com/office/drawing/2014/main" id="{1EAB6F68-FE76-4406-A44B-04B44116962B}"/>
                      </a:ext>
                    </a:extLst>
                  </p:cNvPr>
                  <p:cNvPicPr>
                    <a:picLocks noChangeAspect="1"/>
                  </p:cNvPicPr>
                  <p:nvPr/>
                </p:nvPicPr>
                <p:blipFill>
                  <a:blip r:embed="rId102"/>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79" name="Picture 78">
                    <a:extLst>
                      <a:ext uri="{FF2B5EF4-FFF2-40B4-BE49-F238E27FC236}">
                        <a16:creationId xmlns:a16="http://schemas.microsoft.com/office/drawing/2014/main" id="{B69A51FC-DEE4-463D-9D92-352A4D8EC647}"/>
                      </a:ext>
                    </a:extLst>
                  </p:cNvPr>
                  <p:cNvPicPr>
                    <a:picLocks noChangeAspect="1"/>
                  </p:cNvPicPr>
                  <p:nvPr/>
                </p:nvPicPr>
                <p:blipFill>
                  <a:blip r:embed="rId103"/>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80" name="Picture 79">
                    <a:extLst>
                      <a:ext uri="{FF2B5EF4-FFF2-40B4-BE49-F238E27FC236}">
                        <a16:creationId xmlns:a16="http://schemas.microsoft.com/office/drawing/2014/main" id="{2F8D68D1-D020-41BA-8C7A-7414DCECCC95}"/>
                      </a:ext>
                    </a:extLst>
                  </p:cNvPr>
                  <p:cNvPicPr>
                    <a:picLocks noChangeAspect="1"/>
                  </p:cNvPicPr>
                  <p:nvPr/>
                </p:nvPicPr>
                <p:blipFill>
                  <a:blip r:embed="rId104"/>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20" name="Freeform: Shape 19">
                <a:extLst>
                  <a:ext uri="{FF2B5EF4-FFF2-40B4-BE49-F238E27FC236}">
                    <a16:creationId xmlns:a16="http://schemas.microsoft.com/office/drawing/2014/main" id="{B64CD205-2FC1-4353-9769-189DDFCDA2B6}"/>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21" name="Freeform: Shape 20">
                <a:extLst>
                  <a:ext uri="{FF2B5EF4-FFF2-40B4-BE49-F238E27FC236}">
                    <a16:creationId xmlns:a16="http://schemas.microsoft.com/office/drawing/2014/main" id="{F8255ED9-6547-464E-B375-2693960BB11D}"/>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22" name="Freeform: Shape 21">
                <a:extLst>
                  <a:ext uri="{FF2B5EF4-FFF2-40B4-BE49-F238E27FC236}">
                    <a16:creationId xmlns:a16="http://schemas.microsoft.com/office/drawing/2014/main" id="{E74A3EB2-9BB1-410C-AD9F-7FC3717B3968}"/>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23" name="Freeform: Shape 22">
                <a:extLst>
                  <a:ext uri="{FF2B5EF4-FFF2-40B4-BE49-F238E27FC236}">
                    <a16:creationId xmlns:a16="http://schemas.microsoft.com/office/drawing/2014/main" id="{27213505-D6D7-4F79-8938-9813737A3F30}"/>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24" name="Freeform: Shape 23">
                <a:extLst>
                  <a:ext uri="{FF2B5EF4-FFF2-40B4-BE49-F238E27FC236}">
                    <a16:creationId xmlns:a16="http://schemas.microsoft.com/office/drawing/2014/main" id="{4E6FA6EF-A5D3-4082-B48D-56239374B2D0}"/>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25" name="Freeform: Shape 24">
                <a:extLst>
                  <a:ext uri="{FF2B5EF4-FFF2-40B4-BE49-F238E27FC236}">
                    <a16:creationId xmlns:a16="http://schemas.microsoft.com/office/drawing/2014/main" id="{9B0D617D-8A47-4BB6-B218-99E467D05809}"/>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26" name="Freeform: Shape 25">
                <a:extLst>
                  <a:ext uri="{FF2B5EF4-FFF2-40B4-BE49-F238E27FC236}">
                    <a16:creationId xmlns:a16="http://schemas.microsoft.com/office/drawing/2014/main" id="{2B6DBDBA-24FA-4054-A050-805A0A5B2D67}"/>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27" name="Freeform: Shape 26">
                <a:extLst>
                  <a:ext uri="{FF2B5EF4-FFF2-40B4-BE49-F238E27FC236}">
                    <a16:creationId xmlns:a16="http://schemas.microsoft.com/office/drawing/2014/main" id="{FBF6A81F-0D0E-44BB-8C58-29EA3AA1112C}"/>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28" name="Freeform: Shape 27">
                <a:extLst>
                  <a:ext uri="{FF2B5EF4-FFF2-40B4-BE49-F238E27FC236}">
                    <a16:creationId xmlns:a16="http://schemas.microsoft.com/office/drawing/2014/main" id="{5B871836-9331-41DB-9D56-5AE1949F5F63}"/>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29" name="Freeform: Shape 28">
                <a:extLst>
                  <a:ext uri="{FF2B5EF4-FFF2-40B4-BE49-F238E27FC236}">
                    <a16:creationId xmlns:a16="http://schemas.microsoft.com/office/drawing/2014/main" id="{B2A39A24-5886-46DD-8353-1118C3F291BA}"/>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30" name="Freeform: Shape 29">
                <a:extLst>
                  <a:ext uri="{FF2B5EF4-FFF2-40B4-BE49-F238E27FC236}">
                    <a16:creationId xmlns:a16="http://schemas.microsoft.com/office/drawing/2014/main" id="{B17E4A3D-A2BC-47A2-8E8D-E623D00EA4A7}"/>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31" name="Freeform: Shape 30">
                <a:extLst>
                  <a:ext uri="{FF2B5EF4-FFF2-40B4-BE49-F238E27FC236}">
                    <a16:creationId xmlns:a16="http://schemas.microsoft.com/office/drawing/2014/main" id="{50F40D83-3AFF-4524-A05C-EFEEE36BE767}"/>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32" name="Freeform: Shape 31">
                <a:extLst>
                  <a:ext uri="{FF2B5EF4-FFF2-40B4-BE49-F238E27FC236}">
                    <a16:creationId xmlns:a16="http://schemas.microsoft.com/office/drawing/2014/main" id="{978FEA6F-C1ED-4977-A119-7142A96837BA}"/>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33" name="Freeform: Shape 32">
                <a:extLst>
                  <a:ext uri="{FF2B5EF4-FFF2-40B4-BE49-F238E27FC236}">
                    <a16:creationId xmlns:a16="http://schemas.microsoft.com/office/drawing/2014/main" id="{4B38079A-4BFD-417F-B1A7-B3729E7B6672}"/>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34" name="Freeform: Shape 33">
                <a:extLst>
                  <a:ext uri="{FF2B5EF4-FFF2-40B4-BE49-F238E27FC236}">
                    <a16:creationId xmlns:a16="http://schemas.microsoft.com/office/drawing/2014/main" id="{F5D33A11-0B63-4741-93BF-DF329F1D40E4}"/>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35" name="Freeform: Shape 34">
                <a:extLst>
                  <a:ext uri="{FF2B5EF4-FFF2-40B4-BE49-F238E27FC236}">
                    <a16:creationId xmlns:a16="http://schemas.microsoft.com/office/drawing/2014/main" id="{8218C8EB-17AC-42EB-8BBA-3B6A3B400F23}"/>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36" name="Freeform: Shape 35">
                <a:extLst>
                  <a:ext uri="{FF2B5EF4-FFF2-40B4-BE49-F238E27FC236}">
                    <a16:creationId xmlns:a16="http://schemas.microsoft.com/office/drawing/2014/main" id="{0B6D5540-824F-4D34-A008-1F833BF973C6}"/>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37" name="Freeform: Shape 36">
                <a:extLst>
                  <a:ext uri="{FF2B5EF4-FFF2-40B4-BE49-F238E27FC236}">
                    <a16:creationId xmlns:a16="http://schemas.microsoft.com/office/drawing/2014/main" id="{3A4D7C18-8B8E-45BD-A2C7-8DDAF6C85793}"/>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sp>
        <p:nvSpPr>
          <p:cNvPr id="865" name="TextBox 864">
            <a:extLst>
              <a:ext uri="{FF2B5EF4-FFF2-40B4-BE49-F238E27FC236}">
                <a16:creationId xmlns:a16="http://schemas.microsoft.com/office/drawing/2014/main" id="{D6C356BE-6E5F-44EE-8A6F-A43C95ACD9E0}"/>
              </a:ext>
            </a:extLst>
          </p:cNvPr>
          <p:cNvSpPr txBox="1"/>
          <p:nvPr/>
        </p:nvSpPr>
        <p:spPr>
          <a:xfrm>
            <a:off x="268834" y="1686861"/>
            <a:ext cx="3198865" cy="1938992"/>
          </a:xfrm>
          <a:prstGeom prst="rect">
            <a:avLst/>
          </a:prstGeom>
          <a:noFill/>
        </p:spPr>
        <p:txBody>
          <a:bodyPr wrap="square">
            <a:spAutoFit/>
          </a:bodyPr>
          <a:lstStyle/>
          <a:p>
            <a:r>
              <a:rPr lang="en-US" sz="2400" b="0" i="0" dirty="0">
                <a:solidFill>
                  <a:schemeClr val="accent6">
                    <a:lumMod val="50000"/>
                  </a:schemeClr>
                </a:solidFill>
                <a:effectLst/>
                <a:latin typeface="Roboto" panose="02000000000000000000" pitchFamily="2" charset="0"/>
              </a:rPr>
              <a:t>It is most popular in seminars, workshops, training, and events with presentations, etc.</a:t>
            </a:r>
            <a:endParaRPr lang="th-TH" sz="2400" dirty="0">
              <a:solidFill>
                <a:schemeClr val="accent6">
                  <a:lumMod val="50000"/>
                </a:schemeClr>
              </a:solidFill>
            </a:endParaRPr>
          </a:p>
        </p:txBody>
      </p:sp>
    </p:spTree>
    <p:extLst>
      <p:ext uri="{BB962C8B-B14F-4D97-AF65-F5344CB8AC3E}">
        <p14:creationId xmlns:p14="http://schemas.microsoft.com/office/powerpoint/2010/main" val="98619752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F867C5-010E-F80F-C78E-D049B9253CFF}"/>
              </a:ext>
            </a:extLst>
          </p:cNvPr>
          <p:cNvSpPr>
            <a:spLocks noGrp="1"/>
          </p:cNvSpPr>
          <p:nvPr>
            <p:ph type="title"/>
          </p:nvPr>
        </p:nvSpPr>
        <p:spPr/>
        <p:txBody>
          <a:bodyPr>
            <a:normAutofit/>
          </a:bodyPr>
          <a:lstStyle/>
          <a:p>
            <a:r>
              <a:rPr lang="en-US" sz="5400" b="1" dirty="0">
                <a:solidFill>
                  <a:schemeClr val="accent2">
                    <a:lumMod val="75000"/>
                  </a:schemeClr>
                </a:solidFill>
              </a:rPr>
              <a:t>U-shape style</a:t>
            </a:r>
            <a:endParaRPr lang="th-TH" sz="5400" b="1" dirty="0">
              <a:solidFill>
                <a:schemeClr val="accent2">
                  <a:lumMod val="75000"/>
                </a:schemeClr>
              </a:solidFill>
            </a:endParaRPr>
          </a:p>
        </p:txBody>
      </p:sp>
      <p:pic>
        <p:nvPicPr>
          <p:cNvPr id="4" name="Content Placeholder 3">
            <a:extLst>
              <a:ext uri="{FF2B5EF4-FFF2-40B4-BE49-F238E27FC236}">
                <a16:creationId xmlns:a16="http://schemas.microsoft.com/office/drawing/2014/main" id="{8B221E42-BCD6-0675-F888-2B6883866346}"/>
              </a:ext>
            </a:extLst>
          </p:cNvPr>
          <p:cNvPicPr>
            <a:picLocks noGrp="1" noChangeAspect="1"/>
          </p:cNvPicPr>
          <p:nvPr>
            <p:ph idx="1"/>
          </p:nvPr>
        </p:nvPicPr>
        <p:blipFill>
          <a:blip r:embed="rId2"/>
          <a:stretch>
            <a:fillRect/>
          </a:stretch>
        </p:blipFill>
        <p:spPr>
          <a:xfrm>
            <a:off x="0" y="1685925"/>
            <a:ext cx="4976261" cy="3486150"/>
          </a:xfrm>
          <a:prstGeom prst="rect">
            <a:avLst/>
          </a:prstGeom>
        </p:spPr>
      </p:pic>
      <p:pic>
        <p:nvPicPr>
          <p:cNvPr id="6" name="Picture 5">
            <a:extLst>
              <a:ext uri="{FF2B5EF4-FFF2-40B4-BE49-F238E27FC236}">
                <a16:creationId xmlns:a16="http://schemas.microsoft.com/office/drawing/2014/main" id="{9929A6AA-C3AB-F063-F1D8-2BBBAF3C7DB3}"/>
              </a:ext>
            </a:extLst>
          </p:cNvPr>
          <p:cNvPicPr>
            <a:picLocks noChangeAspect="1"/>
          </p:cNvPicPr>
          <p:nvPr/>
        </p:nvPicPr>
        <p:blipFill>
          <a:blip r:embed="rId3"/>
          <a:stretch>
            <a:fillRect/>
          </a:stretch>
        </p:blipFill>
        <p:spPr>
          <a:xfrm>
            <a:off x="4976261" y="1685924"/>
            <a:ext cx="5091362" cy="3440195"/>
          </a:xfrm>
          <a:prstGeom prst="rect">
            <a:avLst/>
          </a:prstGeom>
        </p:spPr>
      </p:pic>
      <p:pic>
        <p:nvPicPr>
          <p:cNvPr id="7" name="Picture 6">
            <a:extLst>
              <a:ext uri="{FF2B5EF4-FFF2-40B4-BE49-F238E27FC236}">
                <a16:creationId xmlns:a16="http://schemas.microsoft.com/office/drawing/2014/main" id="{AAC18AFD-A8A5-D87F-DEAC-405050DF70F7}"/>
              </a:ext>
            </a:extLst>
          </p:cNvPr>
          <p:cNvPicPr>
            <a:picLocks noChangeAspect="1"/>
          </p:cNvPicPr>
          <p:nvPr/>
        </p:nvPicPr>
        <p:blipFill>
          <a:blip r:embed="rId4"/>
          <a:stretch>
            <a:fillRect/>
          </a:stretch>
        </p:blipFill>
        <p:spPr>
          <a:xfrm>
            <a:off x="10067623" y="1685924"/>
            <a:ext cx="2124377" cy="3440195"/>
          </a:xfrm>
          <a:prstGeom prst="rect">
            <a:avLst/>
          </a:prstGeom>
        </p:spPr>
      </p:pic>
      <p:pic>
        <p:nvPicPr>
          <p:cNvPr id="8" name="Picture 7">
            <a:extLst>
              <a:ext uri="{FF2B5EF4-FFF2-40B4-BE49-F238E27FC236}">
                <a16:creationId xmlns:a16="http://schemas.microsoft.com/office/drawing/2014/main" id="{5CDBAB69-925E-47EC-1CE8-47890D20924C}"/>
              </a:ext>
            </a:extLst>
          </p:cNvPr>
          <p:cNvPicPr>
            <a:picLocks noChangeAspect="1"/>
          </p:cNvPicPr>
          <p:nvPr/>
        </p:nvPicPr>
        <p:blipFill>
          <a:blip r:embed="rId5"/>
          <a:stretch>
            <a:fillRect/>
          </a:stretch>
        </p:blipFill>
        <p:spPr>
          <a:xfrm>
            <a:off x="1392875" y="4941615"/>
            <a:ext cx="8809484" cy="1916385"/>
          </a:xfrm>
          <a:prstGeom prst="rect">
            <a:avLst/>
          </a:prstGeom>
        </p:spPr>
      </p:pic>
    </p:spTree>
    <p:extLst>
      <p:ext uri="{BB962C8B-B14F-4D97-AF65-F5344CB8AC3E}">
        <p14:creationId xmlns:p14="http://schemas.microsoft.com/office/powerpoint/2010/main" val="206345487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CED9D7"/>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65771AC-651F-4023-BF7E-C96C66B1C794}"/>
              </a:ext>
            </a:extLst>
          </p:cNvPr>
          <p:cNvSpPr/>
          <p:nvPr/>
        </p:nvSpPr>
        <p:spPr>
          <a:xfrm>
            <a:off x="0" y="979714"/>
            <a:ext cx="12192000" cy="488768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
        <p:nvSpPr>
          <p:cNvPr id="3785" name="Rectangle 3784">
            <a:extLst>
              <a:ext uri="{FF2B5EF4-FFF2-40B4-BE49-F238E27FC236}">
                <a16:creationId xmlns:a16="http://schemas.microsoft.com/office/drawing/2014/main" id="{84AACBF7-9AF2-43B4-A9EB-656AAB4C0881}"/>
              </a:ext>
            </a:extLst>
          </p:cNvPr>
          <p:cNvSpPr/>
          <p:nvPr/>
        </p:nvSpPr>
        <p:spPr>
          <a:xfrm>
            <a:off x="-1446032" y="0"/>
            <a:ext cx="6459440" cy="17780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728C86"/>
                </a:solidFill>
                <a:latin typeface="Signatura Monoline Script" panose="02000506000000020004" pitchFamily="2" charset="0"/>
                <a:cs typeface="DB Helvethaica X" panose="02000506090000020004" pitchFamily="2" charset="-34"/>
              </a:rPr>
              <a:t>Family/Cafeteria</a:t>
            </a:r>
          </a:p>
          <a:p>
            <a:pPr algn="ctr"/>
            <a:r>
              <a:rPr lang="en-US" sz="4000" b="1" dirty="0">
                <a:solidFill>
                  <a:srgbClr val="728C86"/>
                </a:solidFill>
                <a:latin typeface="Signatura Monoline Script" panose="02000506000000020004" pitchFamily="2" charset="0"/>
                <a:cs typeface="DB Helvethaica X" panose="02000506090000020004" pitchFamily="2" charset="-34"/>
              </a:rPr>
              <a:t>Style</a:t>
            </a:r>
            <a:endParaRPr lang="th-TH" sz="4000" b="1" dirty="0">
              <a:solidFill>
                <a:srgbClr val="728C86"/>
              </a:solidFill>
              <a:latin typeface="Signatura Monoline Script" panose="02000506000000020004" pitchFamily="2" charset="0"/>
              <a:cs typeface="DB Helvethaica X" panose="02000506090000020004" pitchFamily="2" charset="-34"/>
            </a:endParaRPr>
          </a:p>
        </p:txBody>
      </p:sp>
      <p:sp>
        <p:nvSpPr>
          <p:cNvPr id="3786" name="TextBox 3785">
            <a:extLst>
              <a:ext uri="{FF2B5EF4-FFF2-40B4-BE49-F238E27FC236}">
                <a16:creationId xmlns:a16="http://schemas.microsoft.com/office/drawing/2014/main" id="{FB4846DF-3422-4A20-902E-EE9EB563253A}"/>
              </a:ext>
            </a:extLst>
          </p:cNvPr>
          <p:cNvSpPr txBox="1"/>
          <p:nvPr/>
        </p:nvSpPr>
        <p:spPr>
          <a:xfrm>
            <a:off x="74273" y="1728748"/>
            <a:ext cx="3340190" cy="2246769"/>
          </a:xfrm>
          <a:prstGeom prst="rect">
            <a:avLst/>
          </a:prstGeom>
          <a:noFill/>
        </p:spPr>
        <p:txBody>
          <a:bodyPr wrap="square">
            <a:spAutoFit/>
          </a:bodyPr>
          <a:lstStyle>
            <a:defPPr>
              <a:defRPr lang="th-TH"/>
            </a:defPPr>
            <a:lvl1pPr marL="0" algn="l" defTabSz="914400" rtl="0" eaLnBrk="1" latinLnBrk="0" hangingPunct="1">
              <a:defRPr sz="2800" kern="1200">
                <a:solidFill>
                  <a:schemeClr val="tx1"/>
                </a:solidFill>
                <a:latin typeface="+mn-lt"/>
                <a:ea typeface="+mn-ea"/>
                <a:cs typeface="+mn-cs"/>
              </a:defRPr>
            </a:lvl1pPr>
            <a:lvl2pPr marL="457200" algn="l" defTabSz="914400" rtl="0" eaLnBrk="1" latinLnBrk="0" hangingPunct="1">
              <a:defRPr sz="2800" kern="1200">
                <a:solidFill>
                  <a:schemeClr val="tx1"/>
                </a:solidFill>
                <a:latin typeface="+mn-lt"/>
                <a:ea typeface="+mn-ea"/>
                <a:cs typeface="+mn-cs"/>
              </a:defRPr>
            </a:lvl2pPr>
            <a:lvl3pPr marL="914400" algn="l" defTabSz="914400" rtl="0" eaLnBrk="1" latinLnBrk="0" hangingPunct="1">
              <a:defRPr sz="2800" kern="1200">
                <a:solidFill>
                  <a:schemeClr val="tx1"/>
                </a:solidFill>
                <a:latin typeface="+mn-lt"/>
                <a:ea typeface="+mn-ea"/>
                <a:cs typeface="+mn-cs"/>
              </a:defRPr>
            </a:lvl3pPr>
            <a:lvl4pPr marL="1371600" algn="l" defTabSz="914400" rtl="0" eaLnBrk="1" latinLnBrk="0" hangingPunct="1">
              <a:defRPr sz="2800" kern="1200">
                <a:solidFill>
                  <a:schemeClr val="tx1"/>
                </a:solidFill>
                <a:latin typeface="+mn-lt"/>
                <a:ea typeface="+mn-ea"/>
                <a:cs typeface="+mn-cs"/>
              </a:defRPr>
            </a:lvl4pPr>
            <a:lvl5pPr marL="1828800" algn="l" defTabSz="914400" rtl="0" eaLnBrk="1" latinLnBrk="0" hangingPunct="1">
              <a:defRPr sz="2800" kern="1200">
                <a:solidFill>
                  <a:schemeClr val="tx1"/>
                </a:solidFill>
                <a:latin typeface="+mn-lt"/>
                <a:ea typeface="+mn-ea"/>
                <a:cs typeface="+mn-cs"/>
              </a:defRPr>
            </a:lvl5pPr>
            <a:lvl6pPr marL="2286000" algn="l" defTabSz="914400" rtl="0" eaLnBrk="1" latinLnBrk="0" hangingPunct="1">
              <a:defRPr sz="2800" kern="1200">
                <a:solidFill>
                  <a:schemeClr val="tx1"/>
                </a:solidFill>
                <a:latin typeface="+mn-lt"/>
                <a:ea typeface="+mn-ea"/>
                <a:cs typeface="+mn-cs"/>
              </a:defRPr>
            </a:lvl6pPr>
            <a:lvl7pPr marL="2743200" algn="l" defTabSz="914400" rtl="0" eaLnBrk="1" latinLnBrk="0" hangingPunct="1">
              <a:defRPr sz="2800" kern="1200">
                <a:solidFill>
                  <a:schemeClr val="tx1"/>
                </a:solidFill>
                <a:latin typeface="+mn-lt"/>
                <a:ea typeface="+mn-ea"/>
                <a:cs typeface="+mn-cs"/>
              </a:defRPr>
            </a:lvl7pPr>
            <a:lvl8pPr marL="3200400" algn="l" defTabSz="914400" rtl="0" eaLnBrk="1" latinLnBrk="0" hangingPunct="1">
              <a:defRPr sz="2800" kern="1200">
                <a:solidFill>
                  <a:schemeClr val="tx1"/>
                </a:solidFill>
                <a:latin typeface="+mn-lt"/>
                <a:ea typeface="+mn-ea"/>
                <a:cs typeface="+mn-cs"/>
              </a:defRPr>
            </a:lvl8pPr>
            <a:lvl9pPr marL="3657600" algn="l" defTabSz="914400" rtl="0" eaLnBrk="1" latinLnBrk="0" hangingPunct="1">
              <a:defRPr sz="2800" kern="1200">
                <a:solidFill>
                  <a:schemeClr val="tx1"/>
                </a:solidFill>
                <a:latin typeface="+mn-lt"/>
                <a:ea typeface="+mn-ea"/>
                <a:cs typeface="+mn-cs"/>
              </a:defRPr>
            </a:lvl9pPr>
          </a:lstStyle>
          <a:p>
            <a:pPr algn="thaiDist"/>
            <a:r>
              <a:rPr lang="en-US" sz="2000" b="0" i="0" dirty="0">
                <a:solidFill>
                  <a:srgbClr val="8D99AE"/>
                </a:solidFill>
                <a:effectLst/>
                <a:latin typeface="Roboto" panose="02000000000000000000" pitchFamily="2" charset="0"/>
              </a:rPr>
              <a:t>This long table seating arrangement is also called cafeteria-style, with several rows of chairs lining in it. Many guests can sit together and interact face to face</a:t>
            </a:r>
            <a:endParaRPr lang="en-US" sz="3200" dirty="0">
              <a:solidFill>
                <a:srgbClr val="728C86"/>
              </a:solidFill>
            </a:endParaRPr>
          </a:p>
        </p:txBody>
      </p:sp>
      <p:grpSp>
        <p:nvGrpSpPr>
          <p:cNvPr id="3787" name="Group 3786">
            <a:extLst>
              <a:ext uri="{FF2B5EF4-FFF2-40B4-BE49-F238E27FC236}">
                <a16:creationId xmlns:a16="http://schemas.microsoft.com/office/drawing/2014/main" id="{D9B26AF1-B5AF-497E-80A3-14937696115C}"/>
              </a:ext>
            </a:extLst>
          </p:cNvPr>
          <p:cNvGrpSpPr/>
          <p:nvPr/>
        </p:nvGrpSpPr>
        <p:grpSpPr>
          <a:xfrm rot="16200000">
            <a:off x="-51529" y="3882221"/>
            <a:ext cx="2924006" cy="2878600"/>
            <a:chOff x="6748097" y="1691727"/>
            <a:chExt cx="6568257" cy="5683112"/>
          </a:xfrm>
        </p:grpSpPr>
        <p:grpSp>
          <p:nvGrpSpPr>
            <p:cNvPr id="3788" name="Graphic 4">
              <a:extLst>
                <a:ext uri="{FF2B5EF4-FFF2-40B4-BE49-F238E27FC236}">
                  <a16:creationId xmlns:a16="http://schemas.microsoft.com/office/drawing/2014/main" id="{CF301E51-9AE1-422D-A156-353224DDBC88}"/>
                </a:ext>
              </a:extLst>
            </p:cNvPr>
            <p:cNvGrpSpPr/>
            <p:nvPr/>
          </p:nvGrpSpPr>
          <p:grpSpPr>
            <a:xfrm rot="5129528">
              <a:off x="9853094" y="5231611"/>
              <a:ext cx="1424357" cy="2786554"/>
              <a:chOff x="9284823" y="232527"/>
              <a:chExt cx="1269709" cy="2484007"/>
            </a:xfrm>
          </p:grpSpPr>
          <p:pic>
            <p:nvPicPr>
              <p:cNvPr id="4650" name="Picture 4649">
                <a:extLst>
                  <a:ext uri="{FF2B5EF4-FFF2-40B4-BE49-F238E27FC236}">
                    <a16:creationId xmlns:a16="http://schemas.microsoft.com/office/drawing/2014/main" id="{4F0BBF4D-B31F-4FE0-88F5-E145CB0CBCE6}"/>
                  </a:ext>
                </a:extLst>
              </p:cNvPr>
              <p:cNvPicPr>
                <a:picLocks noChangeAspect="1"/>
              </p:cNvPicPr>
              <p:nvPr/>
            </p:nvPicPr>
            <p:blipFill>
              <a:blip r:embed="rId2"/>
              <a:stretch>
                <a:fillRect/>
              </a:stretch>
            </p:blipFill>
            <p:spPr>
              <a:xfrm>
                <a:off x="9513780" y="958145"/>
                <a:ext cx="389226" cy="1758389"/>
              </a:xfrm>
              <a:custGeom>
                <a:avLst/>
                <a:gdLst>
                  <a:gd name="connsiteX0" fmla="*/ 859 w 389226"/>
                  <a:gd name="connsiteY0" fmla="*/ 467 h 1758389"/>
                  <a:gd name="connsiteX1" fmla="*/ 390086 w 389226"/>
                  <a:gd name="connsiteY1" fmla="*/ 467 h 1758389"/>
                  <a:gd name="connsiteX2" fmla="*/ 390086 w 389226"/>
                  <a:gd name="connsiteY2" fmla="*/ 1758857 h 1758389"/>
                  <a:gd name="connsiteX3" fmla="*/ 859 w 389226"/>
                  <a:gd name="connsiteY3" fmla="*/ 1758857 h 1758389"/>
                </a:gdLst>
                <a:ahLst/>
                <a:cxnLst>
                  <a:cxn ang="0">
                    <a:pos x="connsiteX0" y="connsiteY0"/>
                  </a:cxn>
                  <a:cxn ang="0">
                    <a:pos x="connsiteX1" y="connsiteY1"/>
                  </a:cxn>
                  <a:cxn ang="0">
                    <a:pos x="connsiteX2" y="connsiteY2"/>
                  </a:cxn>
                  <a:cxn ang="0">
                    <a:pos x="connsiteX3" y="connsiteY3"/>
                  </a:cxn>
                </a:cxnLst>
                <a:rect l="l" t="t" r="r" b="b"/>
                <a:pathLst>
                  <a:path w="389226" h="1758389">
                    <a:moveTo>
                      <a:pt x="859" y="467"/>
                    </a:moveTo>
                    <a:lnTo>
                      <a:pt x="390086" y="467"/>
                    </a:lnTo>
                    <a:lnTo>
                      <a:pt x="390086" y="1758857"/>
                    </a:lnTo>
                    <a:lnTo>
                      <a:pt x="859" y="1758857"/>
                    </a:lnTo>
                    <a:close/>
                  </a:path>
                </a:pathLst>
              </a:custGeom>
            </p:spPr>
          </p:pic>
          <p:grpSp>
            <p:nvGrpSpPr>
              <p:cNvPr id="4651" name="Graphic 4">
                <a:extLst>
                  <a:ext uri="{FF2B5EF4-FFF2-40B4-BE49-F238E27FC236}">
                    <a16:creationId xmlns:a16="http://schemas.microsoft.com/office/drawing/2014/main" id="{A75F0876-5A8C-4B01-95AD-E90AB75394E0}"/>
                  </a:ext>
                </a:extLst>
              </p:cNvPr>
              <p:cNvGrpSpPr/>
              <p:nvPr/>
            </p:nvGrpSpPr>
            <p:grpSpPr>
              <a:xfrm>
                <a:off x="9312298" y="1397742"/>
                <a:ext cx="540338" cy="401055"/>
                <a:chOff x="9312298" y="1397742"/>
                <a:chExt cx="540338" cy="401055"/>
              </a:xfrm>
            </p:grpSpPr>
            <p:sp>
              <p:nvSpPr>
                <p:cNvPr id="4808" name="Freeform: Shape 4807">
                  <a:extLst>
                    <a:ext uri="{FF2B5EF4-FFF2-40B4-BE49-F238E27FC236}">
                      <a16:creationId xmlns:a16="http://schemas.microsoft.com/office/drawing/2014/main" id="{D71CA7C0-BB0F-45B5-B58B-81266CE2EF6C}"/>
                    </a:ext>
                  </a:extLst>
                </p:cNvPr>
                <p:cNvSpPr/>
                <p:nvPr/>
              </p:nvSpPr>
              <p:spPr>
                <a:xfrm>
                  <a:off x="9313905" y="1397811"/>
                  <a:ext cx="537891" cy="400986"/>
                </a:xfrm>
                <a:custGeom>
                  <a:avLst/>
                  <a:gdLst>
                    <a:gd name="connsiteX0" fmla="*/ 526372 w 537891"/>
                    <a:gd name="connsiteY0" fmla="*/ 182128 h 400986"/>
                    <a:gd name="connsiteX1" fmla="*/ 307260 w 537891"/>
                    <a:gd name="connsiteY1" fmla="*/ 384114 h 400986"/>
                    <a:gd name="connsiteX2" fmla="*/ 47806 w 537891"/>
                    <a:gd name="connsiteY2" fmla="*/ 256493 h 400986"/>
                    <a:gd name="connsiteX3" fmla="*/ 0 w 537891"/>
                    <a:gd name="connsiteY3" fmla="*/ 196598 h 400986"/>
                    <a:gd name="connsiteX4" fmla="*/ 85538 w 537891"/>
                    <a:gd name="connsiteY4" fmla="*/ 136199 h 400986"/>
                    <a:gd name="connsiteX5" fmla="*/ 454938 w 537891"/>
                    <a:gd name="connsiteY5" fmla="*/ 17324 h 400986"/>
                    <a:gd name="connsiteX6" fmla="*/ 532233 w 537891"/>
                    <a:gd name="connsiteY6" fmla="*/ 128460 h 400986"/>
                    <a:gd name="connsiteX7" fmla="*/ 526372 w 537891"/>
                    <a:gd name="connsiteY7" fmla="*/ 182128 h 400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891" h="400986">
                      <a:moveTo>
                        <a:pt x="526372" y="182128"/>
                      </a:moveTo>
                      <a:cubicBezTo>
                        <a:pt x="526372" y="182128"/>
                        <a:pt x="540339" y="304162"/>
                        <a:pt x="307260" y="384114"/>
                      </a:cubicBezTo>
                      <a:cubicBezTo>
                        <a:pt x="95567" y="456739"/>
                        <a:pt x="55866" y="272383"/>
                        <a:pt x="47806" y="256493"/>
                      </a:cubicBezTo>
                      <a:cubicBezTo>
                        <a:pt x="39747" y="240603"/>
                        <a:pt x="50233" y="205939"/>
                        <a:pt x="0" y="196598"/>
                      </a:cubicBezTo>
                      <a:cubicBezTo>
                        <a:pt x="0" y="196598"/>
                        <a:pt x="31505" y="193392"/>
                        <a:pt x="85538" y="136199"/>
                      </a:cubicBezTo>
                      <a:cubicBezTo>
                        <a:pt x="234177" y="-21094"/>
                        <a:pt x="354975" y="-12348"/>
                        <a:pt x="454938" y="17324"/>
                      </a:cubicBezTo>
                      <a:cubicBezTo>
                        <a:pt x="554900" y="46997"/>
                        <a:pt x="540018" y="104603"/>
                        <a:pt x="532233" y="128460"/>
                      </a:cubicBezTo>
                      <a:cubicBezTo>
                        <a:pt x="524495" y="152272"/>
                        <a:pt x="526372" y="182128"/>
                        <a:pt x="526372" y="182128"/>
                      </a:cubicBezTo>
                      <a:close/>
                    </a:path>
                  </a:pathLst>
                </a:custGeom>
                <a:solidFill>
                  <a:srgbClr val="FBFFFF"/>
                </a:solidFill>
                <a:ln w="4577" cap="flat">
                  <a:noFill/>
                  <a:prstDash val="solid"/>
                  <a:miter/>
                </a:ln>
              </p:spPr>
              <p:txBody>
                <a:bodyPr rtlCol="0" anchor="ctr"/>
                <a:lstStyle/>
                <a:p>
                  <a:endParaRPr lang="th-TH"/>
                </a:p>
              </p:txBody>
            </p:sp>
            <p:pic>
              <p:nvPicPr>
                <p:cNvPr id="4809" name="Picture 4808">
                  <a:extLst>
                    <a:ext uri="{FF2B5EF4-FFF2-40B4-BE49-F238E27FC236}">
                      <a16:creationId xmlns:a16="http://schemas.microsoft.com/office/drawing/2014/main" id="{A8EFC8CE-DB10-4424-92E7-14FFA9B841AE}"/>
                    </a:ext>
                  </a:extLst>
                </p:cNvPr>
                <p:cNvPicPr>
                  <a:picLocks noChangeAspect="1"/>
                </p:cNvPicPr>
                <p:nvPr/>
              </p:nvPicPr>
              <p:blipFill>
                <a:blip r:embed="rId3"/>
                <a:stretch>
                  <a:fillRect/>
                </a:stretch>
              </p:blipFill>
              <p:spPr>
                <a:xfrm>
                  <a:off x="9312298" y="1571749"/>
                  <a:ext cx="535759" cy="219798"/>
                </a:xfrm>
                <a:custGeom>
                  <a:avLst/>
                  <a:gdLst>
                    <a:gd name="connsiteX0" fmla="*/ 815 w 535759"/>
                    <a:gd name="connsiteY0" fmla="*/ 601 h 219798"/>
                    <a:gd name="connsiteX1" fmla="*/ 536575 w 535759"/>
                    <a:gd name="connsiteY1" fmla="*/ 601 h 219798"/>
                    <a:gd name="connsiteX2" fmla="*/ 536575 w 535759"/>
                    <a:gd name="connsiteY2" fmla="*/ 220400 h 219798"/>
                    <a:gd name="connsiteX3" fmla="*/ 815 w 535759"/>
                    <a:gd name="connsiteY3" fmla="*/ 220400 h 219798"/>
                  </a:gdLst>
                  <a:ahLst/>
                  <a:cxnLst>
                    <a:cxn ang="0">
                      <a:pos x="connsiteX0" y="connsiteY0"/>
                    </a:cxn>
                    <a:cxn ang="0">
                      <a:pos x="connsiteX1" y="connsiteY1"/>
                    </a:cxn>
                    <a:cxn ang="0">
                      <a:pos x="connsiteX2" y="connsiteY2"/>
                    </a:cxn>
                    <a:cxn ang="0">
                      <a:pos x="connsiteX3" y="connsiteY3"/>
                    </a:cxn>
                  </a:cxnLst>
                  <a:rect l="l" t="t" r="r" b="b"/>
                  <a:pathLst>
                    <a:path w="535759" h="219798">
                      <a:moveTo>
                        <a:pt x="815" y="601"/>
                      </a:moveTo>
                      <a:lnTo>
                        <a:pt x="536575" y="601"/>
                      </a:lnTo>
                      <a:lnTo>
                        <a:pt x="536575" y="220400"/>
                      </a:lnTo>
                      <a:lnTo>
                        <a:pt x="815" y="220400"/>
                      </a:lnTo>
                      <a:close/>
                    </a:path>
                  </a:pathLst>
                </a:custGeom>
              </p:spPr>
            </p:pic>
            <p:pic>
              <p:nvPicPr>
                <p:cNvPr id="4810" name="Picture 4809">
                  <a:extLst>
                    <a:ext uri="{FF2B5EF4-FFF2-40B4-BE49-F238E27FC236}">
                      <a16:creationId xmlns:a16="http://schemas.microsoft.com/office/drawing/2014/main" id="{B7C5E91E-6994-4AFC-84E5-EB50DC4A0574}"/>
                    </a:ext>
                  </a:extLst>
                </p:cNvPr>
                <p:cNvPicPr>
                  <a:picLocks noChangeAspect="1"/>
                </p:cNvPicPr>
                <p:nvPr/>
              </p:nvPicPr>
              <p:blipFill>
                <a:blip r:embed="rId4"/>
                <a:stretch>
                  <a:fillRect/>
                </a:stretch>
              </p:blipFill>
              <p:spPr>
                <a:xfrm>
                  <a:off x="9330614" y="1397742"/>
                  <a:ext cx="522022" cy="201482"/>
                </a:xfrm>
                <a:custGeom>
                  <a:avLst/>
                  <a:gdLst>
                    <a:gd name="connsiteX0" fmla="*/ 819 w 522022"/>
                    <a:gd name="connsiteY0" fmla="*/ 563 h 201482"/>
                    <a:gd name="connsiteX1" fmla="*/ 522841 w 522022"/>
                    <a:gd name="connsiteY1" fmla="*/ 563 h 201482"/>
                    <a:gd name="connsiteX2" fmla="*/ 522841 w 522022"/>
                    <a:gd name="connsiteY2" fmla="*/ 202045 h 201482"/>
                    <a:gd name="connsiteX3" fmla="*/ 819 w 522022"/>
                    <a:gd name="connsiteY3" fmla="*/ 202045 h 201482"/>
                  </a:gdLst>
                  <a:ahLst/>
                  <a:cxnLst>
                    <a:cxn ang="0">
                      <a:pos x="connsiteX0" y="connsiteY0"/>
                    </a:cxn>
                    <a:cxn ang="0">
                      <a:pos x="connsiteX1" y="connsiteY1"/>
                    </a:cxn>
                    <a:cxn ang="0">
                      <a:pos x="connsiteX2" y="connsiteY2"/>
                    </a:cxn>
                    <a:cxn ang="0">
                      <a:pos x="connsiteX3" y="connsiteY3"/>
                    </a:cxn>
                  </a:cxnLst>
                  <a:rect l="l" t="t" r="r" b="b"/>
                  <a:pathLst>
                    <a:path w="522022" h="201482">
                      <a:moveTo>
                        <a:pt x="819" y="563"/>
                      </a:moveTo>
                      <a:lnTo>
                        <a:pt x="522841" y="563"/>
                      </a:lnTo>
                      <a:lnTo>
                        <a:pt x="522841" y="202045"/>
                      </a:lnTo>
                      <a:lnTo>
                        <a:pt x="819" y="202045"/>
                      </a:lnTo>
                      <a:close/>
                    </a:path>
                  </a:pathLst>
                </a:custGeom>
              </p:spPr>
            </p:pic>
            <p:grpSp>
              <p:nvGrpSpPr>
                <p:cNvPr id="4811" name="Graphic 4">
                  <a:extLst>
                    <a:ext uri="{FF2B5EF4-FFF2-40B4-BE49-F238E27FC236}">
                      <a16:creationId xmlns:a16="http://schemas.microsoft.com/office/drawing/2014/main" id="{F7C8BD36-6738-49C7-BCF7-2219242B5D29}"/>
                    </a:ext>
                  </a:extLst>
                </p:cNvPr>
                <p:cNvGrpSpPr/>
                <p:nvPr/>
              </p:nvGrpSpPr>
              <p:grpSpPr>
                <a:xfrm>
                  <a:off x="9367847" y="1439130"/>
                  <a:ext cx="428241" cy="322783"/>
                  <a:chOff x="9367847" y="1439130"/>
                  <a:chExt cx="428241" cy="322783"/>
                </a:xfrm>
              </p:grpSpPr>
              <p:sp>
                <p:nvSpPr>
                  <p:cNvPr id="4812" name="Freeform: Shape 4811">
                    <a:extLst>
                      <a:ext uri="{FF2B5EF4-FFF2-40B4-BE49-F238E27FC236}">
                        <a16:creationId xmlns:a16="http://schemas.microsoft.com/office/drawing/2014/main" id="{9DEE1577-50A8-48D3-99EC-4596EB1D74A1}"/>
                      </a:ext>
                    </a:extLst>
                  </p:cNvPr>
                  <p:cNvSpPr/>
                  <p:nvPr/>
                </p:nvSpPr>
                <p:spPr>
                  <a:xfrm>
                    <a:off x="9606970" y="1576367"/>
                    <a:ext cx="187927" cy="185546"/>
                  </a:xfrm>
                  <a:custGeom>
                    <a:avLst/>
                    <a:gdLst>
                      <a:gd name="connsiteX0" fmla="*/ 186051 w 187927"/>
                      <a:gd name="connsiteY0" fmla="*/ 0 h 185546"/>
                      <a:gd name="connsiteX1" fmla="*/ 178998 w 187927"/>
                      <a:gd name="connsiteY1" fmla="*/ 15020 h 185546"/>
                      <a:gd name="connsiteX2" fmla="*/ 170344 w 187927"/>
                      <a:gd name="connsiteY2" fmla="*/ 29215 h 185546"/>
                      <a:gd name="connsiteX3" fmla="*/ 150059 w 187927"/>
                      <a:gd name="connsiteY3" fmla="*/ 55637 h 185546"/>
                      <a:gd name="connsiteX4" fmla="*/ 128124 w 187927"/>
                      <a:gd name="connsiteY4" fmla="*/ 80822 h 185546"/>
                      <a:gd name="connsiteX5" fmla="*/ 105687 w 187927"/>
                      <a:gd name="connsiteY5" fmla="*/ 105595 h 185546"/>
                      <a:gd name="connsiteX6" fmla="*/ 82241 w 187927"/>
                      <a:gd name="connsiteY6" fmla="*/ 129315 h 185546"/>
                      <a:gd name="connsiteX7" fmla="*/ 57102 w 187927"/>
                      <a:gd name="connsiteY7" fmla="*/ 151249 h 185546"/>
                      <a:gd name="connsiteX8" fmla="*/ 29764 w 187927"/>
                      <a:gd name="connsiteY8" fmla="*/ 170390 h 185546"/>
                      <a:gd name="connsiteX9" fmla="*/ 0 w 187927"/>
                      <a:gd name="connsiteY9" fmla="*/ 185547 h 185546"/>
                      <a:gd name="connsiteX10" fmla="*/ 29856 w 187927"/>
                      <a:gd name="connsiteY10" fmla="*/ 170619 h 185546"/>
                      <a:gd name="connsiteX11" fmla="*/ 57376 w 187927"/>
                      <a:gd name="connsiteY11" fmla="*/ 151661 h 185546"/>
                      <a:gd name="connsiteX12" fmla="*/ 82745 w 187927"/>
                      <a:gd name="connsiteY12" fmla="*/ 129864 h 185546"/>
                      <a:gd name="connsiteX13" fmla="*/ 106419 w 187927"/>
                      <a:gd name="connsiteY13" fmla="*/ 106282 h 185546"/>
                      <a:gd name="connsiteX14" fmla="*/ 129040 w 187927"/>
                      <a:gd name="connsiteY14" fmla="*/ 81692 h 185546"/>
                      <a:gd name="connsiteX15" fmla="*/ 151203 w 187927"/>
                      <a:gd name="connsiteY15" fmla="*/ 56644 h 185546"/>
                      <a:gd name="connsiteX16" fmla="*/ 171809 w 187927"/>
                      <a:gd name="connsiteY16" fmla="*/ 30268 h 185546"/>
                      <a:gd name="connsiteX17" fmla="*/ 180647 w 187927"/>
                      <a:gd name="connsiteY17" fmla="*/ 15981 h 185546"/>
                      <a:gd name="connsiteX18" fmla="*/ 187928 w 187927"/>
                      <a:gd name="connsiteY18" fmla="*/ 824 h 185546"/>
                      <a:gd name="connsiteX19" fmla="*/ 186051 w 187927"/>
                      <a:gd name="connsiteY19" fmla="*/ 0 h 185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7927" h="185546">
                        <a:moveTo>
                          <a:pt x="186051" y="0"/>
                        </a:moveTo>
                        <a:cubicBezTo>
                          <a:pt x="183990" y="5129"/>
                          <a:pt x="181609" y="10120"/>
                          <a:pt x="178998" y="15020"/>
                        </a:cubicBezTo>
                        <a:cubicBezTo>
                          <a:pt x="176343" y="19874"/>
                          <a:pt x="173412" y="24590"/>
                          <a:pt x="170344" y="29215"/>
                        </a:cubicBezTo>
                        <a:cubicBezTo>
                          <a:pt x="164162" y="38419"/>
                          <a:pt x="157202" y="47119"/>
                          <a:pt x="150059" y="55637"/>
                        </a:cubicBezTo>
                        <a:cubicBezTo>
                          <a:pt x="142869" y="64108"/>
                          <a:pt x="135497" y="72442"/>
                          <a:pt x="128124" y="80822"/>
                        </a:cubicBezTo>
                        <a:cubicBezTo>
                          <a:pt x="120752" y="89202"/>
                          <a:pt x="113288" y="97444"/>
                          <a:pt x="105687" y="105595"/>
                        </a:cubicBezTo>
                        <a:cubicBezTo>
                          <a:pt x="98085" y="113746"/>
                          <a:pt x="90255" y="121622"/>
                          <a:pt x="82241" y="129315"/>
                        </a:cubicBezTo>
                        <a:cubicBezTo>
                          <a:pt x="74182" y="136962"/>
                          <a:pt x="65756" y="144289"/>
                          <a:pt x="57102" y="151249"/>
                        </a:cubicBezTo>
                        <a:cubicBezTo>
                          <a:pt x="48356" y="158118"/>
                          <a:pt x="39243" y="164528"/>
                          <a:pt x="29764" y="170390"/>
                        </a:cubicBezTo>
                        <a:cubicBezTo>
                          <a:pt x="20240" y="176114"/>
                          <a:pt x="10257" y="181197"/>
                          <a:pt x="0" y="185547"/>
                        </a:cubicBezTo>
                        <a:cubicBezTo>
                          <a:pt x="10303" y="181242"/>
                          <a:pt x="20286" y="176297"/>
                          <a:pt x="29856" y="170619"/>
                        </a:cubicBezTo>
                        <a:cubicBezTo>
                          <a:pt x="39381" y="164803"/>
                          <a:pt x="48585" y="158484"/>
                          <a:pt x="57376" y="151661"/>
                        </a:cubicBezTo>
                        <a:cubicBezTo>
                          <a:pt x="66123" y="144747"/>
                          <a:pt x="74594" y="137512"/>
                          <a:pt x="82745" y="129864"/>
                        </a:cubicBezTo>
                        <a:cubicBezTo>
                          <a:pt x="90850" y="122217"/>
                          <a:pt x="98772" y="114387"/>
                          <a:pt x="106419" y="106282"/>
                        </a:cubicBezTo>
                        <a:cubicBezTo>
                          <a:pt x="114066" y="98177"/>
                          <a:pt x="121622" y="89980"/>
                          <a:pt x="129040" y="81692"/>
                        </a:cubicBezTo>
                        <a:cubicBezTo>
                          <a:pt x="136458" y="73358"/>
                          <a:pt x="143922" y="65116"/>
                          <a:pt x="151203" y="56644"/>
                        </a:cubicBezTo>
                        <a:cubicBezTo>
                          <a:pt x="158484" y="48173"/>
                          <a:pt x="165490" y="39472"/>
                          <a:pt x="171809" y="30268"/>
                        </a:cubicBezTo>
                        <a:cubicBezTo>
                          <a:pt x="174969" y="25643"/>
                          <a:pt x="177945" y="20927"/>
                          <a:pt x="180647" y="15981"/>
                        </a:cubicBezTo>
                        <a:cubicBezTo>
                          <a:pt x="183349" y="11081"/>
                          <a:pt x="185776" y="5999"/>
                          <a:pt x="187928" y="824"/>
                        </a:cubicBezTo>
                        <a:lnTo>
                          <a:pt x="186051" y="0"/>
                        </a:lnTo>
                        <a:close/>
                      </a:path>
                    </a:pathLst>
                  </a:custGeom>
                  <a:solidFill>
                    <a:srgbClr val="A0A58F"/>
                  </a:solidFill>
                  <a:ln w="4577" cap="flat">
                    <a:noFill/>
                    <a:prstDash val="solid"/>
                    <a:miter/>
                  </a:ln>
                </p:spPr>
                <p:txBody>
                  <a:bodyPr rtlCol="0" anchor="ctr"/>
                  <a:lstStyle/>
                  <a:p>
                    <a:endParaRPr lang="th-TH"/>
                  </a:p>
                </p:txBody>
              </p:sp>
              <p:sp>
                <p:nvSpPr>
                  <p:cNvPr id="4813" name="Freeform: Shape 4812">
                    <a:extLst>
                      <a:ext uri="{FF2B5EF4-FFF2-40B4-BE49-F238E27FC236}">
                        <a16:creationId xmlns:a16="http://schemas.microsoft.com/office/drawing/2014/main" id="{AF33BE80-4E4B-4E0B-B00F-BF1EB2FE9F03}"/>
                      </a:ext>
                    </a:extLst>
                  </p:cNvPr>
                  <p:cNvSpPr/>
                  <p:nvPr/>
                </p:nvSpPr>
                <p:spPr>
                  <a:xfrm>
                    <a:off x="9550052" y="1577329"/>
                    <a:ext cx="172541" cy="172083"/>
                  </a:xfrm>
                  <a:custGeom>
                    <a:avLst/>
                    <a:gdLst>
                      <a:gd name="connsiteX0" fmla="*/ 170619 w 172541"/>
                      <a:gd name="connsiteY0" fmla="*/ 0 h 172083"/>
                      <a:gd name="connsiteX1" fmla="*/ 164712 w 172541"/>
                      <a:gd name="connsiteY1" fmla="*/ 14149 h 172083"/>
                      <a:gd name="connsiteX2" fmla="*/ 157156 w 172541"/>
                      <a:gd name="connsiteY2" fmla="*/ 27566 h 172083"/>
                      <a:gd name="connsiteX3" fmla="*/ 138931 w 172541"/>
                      <a:gd name="connsiteY3" fmla="*/ 52431 h 172083"/>
                      <a:gd name="connsiteX4" fmla="*/ 118966 w 172541"/>
                      <a:gd name="connsiteY4" fmla="*/ 76059 h 172083"/>
                      <a:gd name="connsiteX5" fmla="*/ 98497 w 172541"/>
                      <a:gd name="connsiteY5" fmla="*/ 99230 h 172083"/>
                      <a:gd name="connsiteX6" fmla="*/ 76930 w 172541"/>
                      <a:gd name="connsiteY6" fmla="*/ 121347 h 172083"/>
                      <a:gd name="connsiteX7" fmla="*/ 53576 w 172541"/>
                      <a:gd name="connsiteY7" fmla="*/ 141587 h 172083"/>
                      <a:gd name="connsiteX8" fmla="*/ 27978 w 172541"/>
                      <a:gd name="connsiteY8" fmla="*/ 158896 h 172083"/>
                      <a:gd name="connsiteX9" fmla="*/ 0 w 172541"/>
                      <a:gd name="connsiteY9" fmla="*/ 172084 h 172083"/>
                      <a:gd name="connsiteX10" fmla="*/ 28116 w 172541"/>
                      <a:gd name="connsiteY10" fmla="*/ 159125 h 172083"/>
                      <a:gd name="connsiteX11" fmla="*/ 53896 w 172541"/>
                      <a:gd name="connsiteY11" fmla="*/ 141999 h 172083"/>
                      <a:gd name="connsiteX12" fmla="*/ 77433 w 172541"/>
                      <a:gd name="connsiteY12" fmla="*/ 121897 h 172083"/>
                      <a:gd name="connsiteX13" fmla="*/ 99230 w 172541"/>
                      <a:gd name="connsiteY13" fmla="*/ 99917 h 172083"/>
                      <a:gd name="connsiteX14" fmla="*/ 119928 w 172541"/>
                      <a:gd name="connsiteY14" fmla="*/ 76884 h 172083"/>
                      <a:gd name="connsiteX15" fmla="*/ 140122 w 172541"/>
                      <a:gd name="connsiteY15" fmla="*/ 53393 h 172083"/>
                      <a:gd name="connsiteX16" fmla="*/ 158667 w 172541"/>
                      <a:gd name="connsiteY16" fmla="*/ 28528 h 172083"/>
                      <a:gd name="connsiteX17" fmla="*/ 166406 w 172541"/>
                      <a:gd name="connsiteY17" fmla="*/ 15019 h 172083"/>
                      <a:gd name="connsiteX18" fmla="*/ 172542 w 172541"/>
                      <a:gd name="connsiteY18" fmla="*/ 687 h 172083"/>
                      <a:gd name="connsiteX19" fmla="*/ 170619 w 172541"/>
                      <a:gd name="connsiteY19" fmla="*/ 0 h 17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2541" h="172083">
                        <a:moveTo>
                          <a:pt x="170619" y="0"/>
                        </a:moveTo>
                        <a:cubicBezTo>
                          <a:pt x="168925" y="4854"/>
                          <a:pt x="166955" y="9570"/>
                          <a:pt x="164712" y="14149"/>
                        </a:cubicBezTo>
                        <a:cubicBezTo>
                          <a:pt x="162422" y="18729"/>
                          <a:pt x="159904" y="23216"/>
                          <a:pt x="157156" y="27566"/>
                        </a:cubicBezTo>
                        <a:cubicBezTo>
                          <a:pt x="151661" y="36267"/>
                          <a:pt x="145434" y="44463"/>
                          <a:pt x="138931" y="52431"/>
                        </a:cubicBezTo>
                        <a:cubicBezTo>
                          <a:pt x="132429" y="60399"/>
                          <a:pt x="125652" y="68229"/>
                          <a:pt x="118966" y="76059"/>
                        </a:cubicBezTo>
                        <a:cubicBezTo>
                          <a:pt x="112280" y="83890"/>
                          <a:pt x="105457" y="91629"/>
                          <a:pt x="98497" y="99230"/>
                        </a:cubicBezTo>
                        <a:cubicBezTo>
                          <a:pt x="91537" y="106831"/>
                          <a:pt x="84348" y="114204"/>
                          <a:pt x="76930" y="121347"/>
                        </a:cubicBezTo>
                        <a:cubicBezTo>
                          <a:pt x="69465" y="128491"/>
                          <a:pt x="61681" y="135222"/>
                          <a:pt x="53576" y="141587"/>
                        </a:cubicBezTo>
                        <a:cubicBezTo>
                          <a:pt x="45425" y="147906"/>
                          <a:pt x="36862" y="153676"/>
                          <a:pt x="27978" y="158896"/>
                        </a:cubicBezTo>
                        <a:cubicBezTo>
                          <a:pt x="19003" y="164025"/>
                          <a:pt x="9662" y="168375"/>
                          <a:pt x="0" y="172084"/>
                        </a:cubicBezTo>
                        <a:cubicBezTo>
                          <a:pt x="9662" y="168466"/>
                          <a:pt x="19095" y="164162"/>
                          <a:pt x="28116" y="159125"/>
                        </a:cubicBezTo>
                        <a:cubicBezTo>
                          <a:pt x="37045" y="153951"/>
                          <a:pt x="45700" y="148273"/>
                          <a:pt x="53896" y="141999"/>
                        </a:cubicBezTo>
                        <a:cubicBezTo>
                          <a:pt x="62047" y="135680"/>
                          <a:pt x="69923" y="128994"/>
                          <a:pt x="77433" y="121897"/>
                        </a:cubicBezTo>
                        <a:cubicBezTo>
                          <a:pt x="84943" y="114799"/>
                          <a:pt x="92224" y="107472"/>
                          <a:pt x="99230" y="99917"/>
                        </a:cubicBezTo>
                        <a:cubicBezTo>
                          <a:pt x="106236" y="92361"/>
                          <a:pt x="113150" y="84668"/>
                          <a:pt x="119928" y="76884"/>
                        </a:cubicBezTo>
                        <a:cubicBezTo>
                          <a:pt x="126705" y="69099"/>
                          <a:pt x="133528" y="61360"/>
                          <a:pt x="140122" y="53393"/>
                        </a:cubicBezTo>
                        <a:cubicBezTo>
                          <a:pt x="146716" y="45471"/>
                          <a:pt x="153081" y="37228"/>
                          <a:pt x="158667" y="28528"/>
                        </a:cubicBezTo>
                        <a:cubicBezTo>
                          <a:pt x="161461" y="24132"/>
                          <a:pt x="164070" y="19644"/>
                          <a:pt x="166406" y="15019"/>
                        </a:cubicBezTo>
                        <a:cubicBezTo>
                          <a:pt x="168741" y="10349"/>
                          <a:pt x="170802" y="5586"/>
                          <a:pt x="172542" y="687"/>
                        </a:cubicBezTo>
                        <a:lnTo>
                          <a:pt x="170619" y="0"/>
                        </a:lnTo>
                        <a:close/>
                      </a:path>
                    </a:pathLst>
                  </a:custGeom>
                  <a:solidFill>
                    <a:srgbClr val="A0A58F"/>
                  </a:solidFill>
                  <a:ln w="4577" cap="flat">
                    <a:noFill/>
                    <a:prstDash val="solid"/>
                    <a:miter/>
                  </a:ln>
                </p:spPr>
                <p:txBody>
                  <a:bodyPr rtlCol="0" anchor="ctr"/>
                  <a:lstStyle/>
                  <a:p>
                    <a:endParaRPr lang="th-TH"/>
                  </a:p>
                </p:txBody>
              </p:sp>
              <p:sp>
                <p:nvSpPr>
                  <p:cNvPr id="4814" name="Freeform: Shape 4813">
                    <a:extLst>
                      <a:ext uri="{FF2B5EF4-FFF2-40B4-BE49-F238E27FC236}">
                        <a16:creationId xmlns:a16="http://schemas.microsoft.com/office/drawing/2014/main" id="{32EDB77B-ECA5-4836-87BD-4F6933706036}"/>
                      </a:ext>
                    </a:extLst>
                  </p:cNvPr>
                  <p:cNvSpPr/>
                  <p:nvPr/>
                </p:nvSpPr>
                <p:spPr>
                  <a:xfrm>
                    <a:off x="9481319" y="1584060"/>
                    <a:ext cx="175564" cy="148547"/>
                  </a:xfrm>
                  <a:custGeom>
                    <a:avLst/>
                    <a:gdLst>
                      <a:gd name="connsiteX0" fmla="*/ 173550 w 175564"/>
                      <a:gd name="connsiteY0" fmla="*/ 0 h 148547"/>
                      <a:gd name="connsiteX1" fmla="*/ 167917 w 175564"/>
                      <a:gd name="connsiteY1" fmla="*/ 13463 h 148547"/>
                      <a:gd name="connsiteX2" fmla="*/ 160545 w 175564"/>
                      <a:gd name="connsiteY2" fmla="*/ 26101 h 148547"/>
                      <a:gd name="connsiteX3" fmla="*/ 142182 w 175564"/>
                      <a:gd name="connsiteY3" fmla="*/ 48997 h 148547"/>
                      <a:gd name="connsiteX4" fmla="*/ 121805 w 175564"/>
                      <a:gd name="connsiteY4" fmla="*/ 70290 h 148547"/>
                      <a:gd name="connsiteX5" fmla="*/ 100878 w 175564"/>
                      <a:gd name="connsiteY5" fmla="*/ 90987 h 148547"/>
                      <a:gd name="connsiteX6" fmla="*/ 78715 w 175564"/>
                      <a:gd name="connsiteY6" fmla="*/ 110357 h 148547"/>
                      <a:gd name="connsiteX7" fmla="*/ 54675 w 175564"/>
                      <a:gd name="connsiteY7" fmla="*/ 127300 h 148547"/>
                      <a:gd name="connsiteX8" fmla="*/ 28345 w 175564"/>
                      <a:gd name="connsiteY8" fmla="*/ 140488 h 148547"/>
                      <a:gd name="connsiteX9" fmla="*/ 0 w 175564"/>
                      <a:gd name="connsiteY9" fmla="*/ 148547 h 148547"/>
                      <a:gd name="connsiteX10" fmla="*/ 28437 w 175564"/>
                      <a:gd name="connsiteY10" fmla="*/ 140717 h 148547"/>
                      <a:gd name="connsiteX11" fmla="*/ 54950 w 175564"/>
                      <a:gd name="connsiteY11" fmla="*/ 127758 h 148547"/>
                      <a:gd name="connsiteX12" fmla="*/ 79219 w 175564"/>
                      <a:gd name="connsiteY12" fmla="*/ 110953 h 148547"/>
                      <a:gd name="connsiteX13" fmla="*/ 101611 w 175564"/>
                      <a:gd name="connsiteY13" fmla="*/ 91720 h 148547"/>
                      <a:gd name="connsiteX14" fmla="*/ 122767 w 175564"/>
                      <a:gd name="connsiteY14" fmla="*/ 71160 h 148547"/>
                      <a:gd name="connsiteX15" fmla="*/ 143373 w 175564"/>
                      <a:gd name="connsiteY15" fmla="*/ 50050 h 148547"/>
                      <a:gd name="connsiteX16" fmla="*/ 162102 w 175564"/>
                      <a:gd name="connsiteY16" fmla="*/ 27154 h 148547"/>
                      <a:gd name="connsiteX17" fmla="*/ 169703 w 175564"/>
                      <a:gd name="connsiteY17" fmla="*/ 14424 h 148547"/>
                      <a:gd name="connsiteX18" fmla="*/ 175564 w 175564"/>
                      <a:gd name="connsiteY18" fmla="*/ 733 h 148547"/>
                      <a:gd name="connsiteX19" fmla="*/ 173550 w 175564"/>
                      <a:gd name="connsiteY19" fmla="*/ 0 h 148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5564" h="148547">
                        <a:moveTo>
                          <a:pt x="173550" y="0"/>
                        </a:moveTo>
                        <a:cubicBezTo>
                          <a:pt x="171947" y="4579"/>
                          <a:pt x="170069" y="9112"/>
                          <a:pt x="167917" y="13463"/>
                        </a:cubicBezTo>
                        <a:cubicBezTo>
                          <a:pt x="165673" y="17813"/>
                          <a:pt x="163201" y="22026"/>
                          <a:pt x="160545" y="26101"/>
                        </a:cubicBezTo>
                        <a:cubicBezTo>
                          <a:pt x="155095" y="34206"/>
                          <a:pt x="148822" y="41762"/>
                          <a:pt x="142182" y="48997"/>
                        </a:cubicBezTo>
                        <a:cubicBezTo>
                          <a:pt x="135542" y="56232"/>
                          <a:pt x="128628" y="63238"/>
                          <a:pt x="121805" y="70290"/>
                        </a:cubicBezTo>
                        <a:cubicBezTo>
                          <a:pt x="114936" y="77342"/>
                          <a:pt x="107976" y="84256"/>
                          <a:pt x="100878" y="90987"/>
                        </a:cubicBezTo>
                        <a:cubicBezTo>
                          <a:pt x="93735" y="97719"/>
                          <a:pt x="86363" y="104221"/>
                          <a:pt x="78715" y="110357"/>
                        </a:cubicBezTo>
                        <a:cubicBezTo>
                          <a:pt x="71068" y="116493"/>
                          <a:pt x="63009" y="122126"/>
                          <a:pt x="54675" y="127300"/>
                        </a:cubicBezTo>
                        <a:cubicBezTo>
                          <a:pt x="46295" y="132429"/>
                          <a:pt x="37457" y="136779"/>
                          <a:pt x="28345" y="140488"/>
                        </a:cubicBezTo>
                        <a:cubicBezTo>
                          <a:pt x="19187" y="144060"/>
                          <a:pt x="9662" y="146670"/>
                          <a:pt x="0" y="148547"/>
                        </a:cubicBezTo>
                        <a:cubicBezTo>
                          <a:pt x="9662" y="146761"/>
                          <a:pt x="19232" y="144243"/>
                          <a:pt x="28437" y="140717"/>
                        </a:cubicBezTo>
                        <a:cubicBezTo>
                          <a:pt x="37595" y="137099"/>
                          <a:pt x="46478" y="132795"/>
                          <a:pt x="54950" y="127758"/>
                        </a:cubicBezTo>
                        <a:cubicBezTo>
                          <a:pt x="63375" y="122630"/>
                          <a:pt x="71480" y="117043"/>
                          <a:pt x="79219" y="110953"/>
                        </a:cubicBezTo>
                        <a:cubicBezTo>
                          <a:pt x="86912" y="104817"/>
                          <a:pt x="94422" y="98406"/>
                          <a:pt x="101611" y="91720"/>
                        </a:cubicBezTo>
                        <a:cubicBezTo>
                          <a:pt x="108800" y="84989"/>
                          <a:pt x="115852" y="78166"/>
                          <a:pt x="122767" y="71160"/>
                        </a:cubicBezTo>
                        <a:cubicBezTo>
                          <a:pt x="129681" y="64154"/>
                          <a:pt x="136641" y="57239"/>
                          <a:pt x="143373" y="50050"/>
                        </a:cubicBezTo>
                        <a:cubicBezTo>
                          <a:pt x="150104" y="42861"/>
                          <a:pt x="156515" y="35305"/>
                          <a:pt x="162102" y="27154"/>
                        </a:cubicBezTo>
                        <a:cubicBezTo>
                          <a:pt x="164849" y="23033"/>
                          <a:pt x="167413" y="18820"/>
                          <a:pt x="169703" y="14424"/>
                        </a:cubicBezTo>
                        <a:cubicBezTo>
                          <a:pt x="171947" y="9982"/>
                          <a:pt x="173916" y="5449"/>
                          <a:pt x="175564" y="733"/>
                        </a:cubicBezTo>
                        <a:lnTo>
                          <a:pt x="173550" y="0"/>
                        </a:lnTo>
                        <a:close/>
                      </a:path>
                    </a:pathLst>
                  </a:custGeom>
                  <a:solidFill>
                    <a:srgbClr val="324B37"/>
                  </a:solidFill>
                  <a:ln w="4577" cap="flat">
                    <a:noFill/>
                    <a:prstDash val="solid"/>
                    <a:miter/>
                  </a:ln>
                </p:spPr>
                <p:txBody>
                  <a:bodyPr rtlCol="0" anchor="ctr"/>
                  <a:lstStyle/>
                  <a:p>
                    <a:endParaRPr lang="th-TH"/>
                  </a:p>
                </p:txBody>
              </p:sp>
              <p:sp>
                <p:nvSpPr>
                  <p:cNvPr id="4815" name="Freeform: Shape 4814">
                    <a:extLst>
                      <a:ext uri="{FF2B5EF4-FFF2-40B4-BE49-F238E27FC236}">
                        <a16:creationId xmlns:a16="http://schemas.microsoft.com/office/drawing/2014/main" id="{083454C7-2AB9-4FB8-94E9-F3E5AAFD90D7}"/>
                      </a:ext>
                    </a:extLst>
                  </p:cNvPr>
                  <p:cNvSpPr/>
                  <p:nvPr/>
                </p:nvSpPr>
                <p:spPr>
                  <a:xfrm>
                    <a:off x="9438320" y="1586121"/>
                    <a:ext cx="155416" cy="125285"/>
                  </a:xfrm>
                  <a:custGeom>
                    <a:avLst/>
                    <a:gdLst>
                      <a:gd name="connsiteX0" fmla="*/ 153493 w 155416"/>
                      <a:gd name="connsiteY0" fmla="*/ 0 h 125285"/>
                      <a:gd name="connsiteX1" fmla="*/ 140580 w 155416"/>
                      <a:gd name="connsiteY1" fmla="*/ 21201 h 125285"/>
                      <a:gd name="connsiteX2" fmla="*/ 123362 w 155416"/>
                      <a:gd name="connsiteY2" fmla="*/ 39243 h 125285"/>
                      <a:gd name="connsiteX3" fmla="*/ 104038 w 155416"/>
                      <a:gd name="connsiteY3" fmla="*/ 55179 h 125285"/>
                      <a:gd name="connsiteX4" fmla="*/ 83982 w 155416"/>
                      <a:gd name="connsiteY4" fmla="*/ 70244 h 125285"/>
                      <a:gd name="connsiteX5" fmla="*/ 42311 w 155416"/>
                      <a:gd name="connsiteY5" fmla="*/ 98223 h 125285"/>
                      <a:gd name="connsiteX6" fmla="*/ 21064 w 155416"/>
                      <a:gd name="connsiteY6" fmla="*/ 111594 h 125285"/>
                      <a:gd name="connsiteX7" fmla="*/ 0 w 155416"/>
                      <a:gd name="connsiteY7" fmla="*/ 125285 h 125285"/>
                      <a:gd name="connsiteX8" fmla="*/ 21201 w 155416"/>
                      <a:gd name="connsiteY8" fmla="*/ 111823 h 125285"/>
                      <a:gd name="connsiteX9" fmla="*/ 42632 w 155416"/>
                      <a:gd name="connsiteY9" fmla="*/ 98680 h 125285"/>
                      <a:gd name="connsiteX10" fmla="*/ 84668 w 155416"/>
                      <a:gd name="connsiteY10" fmla="*/ 71160 h 125285"/>
                      <a:gd name="connsiteX11" fmla="*/ 104908 w 155416"/>
                      <a:gd name="connsiteY11" fmla="*/ 56278 h 125285"/>
                      <a:gd name="connsiteX12" fmla="*/ 124461 w 155416"/>
                      <a:gd name="connsiteY12" fmla="*/ 40434 h 125285"/>
                      <a:gd name="connsiteX13" fmla="*/ 142045 w 155416"/>
                      <a:gd name="connsiteY13" fmla="*/ 22300 h 125285"/>
                      <a:gd name="connsiteX14" fmla="*/ 155416 w 155416"/>
                      <a:gd name="connsiteY14" fmla="*/ 824 h 125285"/>
                      <a:gd name="connsiteX15" fmla="*/ 153493 w 155416"/>
                      <a:gd name="connsiteY15" fmla="*/ 0 h 12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416" h="125285">
                        <a:moveTo>
                          <a:pt x="153493" y="0"/>
                        </a:moveTo>
                        <a:cubicBezTo>
                          <a:pt x="150104" y="7556"/>
                          <a:pt x="145708" y="14699"/>
                          <a:pt x="140580" y="21201"/>
                        </a:cubicBezTo>
                        <a:cubicBezTo>
                          <a:pt x="135451" y="27750"/>
                          <a:pt x="129590" y="33702"/>
                          <a:pt x="123362" y="39243"/>
                        </a:cubicBezTo>
                        <a:cubicBezTo>
                          <a:pt x="117135" y="44830"/>
                          <a:pt x="110586" y="50004"/>
                          <a:pt x="104038" y="55179"/>
                        </a:cubicBezTo>
                        <a:cubicBezTo>
                          <a:pt x="97444" y="60307"/>
                          <a:pt x="90804" y="65390"/>
                          <a:pt x="83982" y="70244"/>
                        </a:cubicBezTo>
                        <a:cubicBezTo>
                          <a:pt x="70427" y="80043"/>
                          <a:pt x="56415" y="89247"/>
                          <a:pt x="42311" y="98223"/>
                        </a:cubicBezTo>
                        <a:lnTo>
                          <a:pt x="21064" y="111594"/>
                        </a:lnTo>
                        <a:cubicBezTo>
                          <a:pt x="13966" y="116036"/>
                          <a:pt x="6869" y="120523"/>
                          <a:pt x="0" y="125285"/>
                        </a:cubicBezTo>
                        <a:cubicBezTo>
                          <a:pt x="6915" y="120569"/>
                          <a:pt x="14058" y="116219"/>
                          <a:pt x="21201" y="111823"/>
                        </a:cubicBezTo>
                        <a:lnTo>
                          <a:pt x="42632" y="98680"/>
                        </a:lnTo>
                        <a:cubicBezTo>
                          <a:pt x="56873" y="89843"/>
                          <a:pt x="70977" y="80822"/>
                          <a:pt x="84668" y="71160"/>
                        </a:cubicBezTo>
                        <a:cubicBezTo>
                          <a:pt x="91537" y="66398"/>
                          <a:pt x="98268" y="61361"/>
                          <a:pt x="104908" y="56278"/>
                        </a:cubicBezTo>
                        <a:cubicBezTo>
                          <a:pt x="111548" y="51149"/>
                          <a:pt x="118142" y="45974"/>
                          <a:pt x="124461" y="40434"/>
                        </a:cubicBezTo>
                        <a:cubicBezTo>
                          <a:pt x="130780" y="34893"/>
                          <a:pt x="136733" y="28894"/>
                          <a:pt x="142045" y="22300"/>
                        </a:cubicBezTo>
                        <a:cubicBezTo>
                          <a:pt x="147311" y="15706"/>
                          <a:pt x="151844" y="8517"/>
                          <a:pt x="155416" y="824"/>
                        </a:cubicBezTo>
                        <a:lnTo>
                          <a:pt x="153493" y="0"/>
                        </a:lnTo>
                        <a:close/>
                      </a:path>
                    </a:pathLst>
                  </a:custGeom>
                  <a:solidFill>
                    <a:srgbClr val="A0A58F"/>
                  </a:solidFill>
                  <a:ln w="4577" cap="flat">
                    <a:noFill/>
                    <a:prstDash val="solid"/>
                    <a:miter/>
                  </a:ln>
                </p:spPr>
                <p:txBody>
                  <a:bodyPr rtlCol="0" anchor="ctr"/>
                  <a:lstStyle/>
                  <a:p>
                    <a:endParaRPr lang="th-TH"/>
                  </a:p>
                </p:txBody>
              </p:sp>
              <p:sp>
                <p:nvSpPr>
                  <p:cNvPr id="4816" name="Freeform: Shape 4815">
                    <a:extLst>
                      <a:ext uri="{FF2B5EF4-FFF2-40B4-BE49-F238E27FC236}">
                        <a16:creationId xmlns:a16="http://schemas.microsoft.com/office/drawing/2014/main" id="{3A973DD3-B0BD-4FCC-B074-12D7D644174A}"/>
                      </a:ext>
                    </a:extLst>
                  </p:cNvPr>
                  <p:cNvSpPr/>
                  <p:nvPr/>
                </p:nvSpPr>
                <p:spPr>
                  <a:xfrm>
                    <a:off x="9400222" y="1582778"/>
                    <a:ext cx="140808" cy="86270"/>
                  </a:xfrm>
                  <a:custGeom>
                    <a:avLst/>
                    <a:gdLst>
                      <a:gd name="connsiteX0" fmla="*/ 139435 w 140808"/>
                      <a:gd name="connsiteY0" fmla="*/ 0 h 86270"/>
                      <a:gd name="connsiteX1" fmla="*/ 106831 w 140808"/>
                      <a:gd name="connsiteY1" fmla="*/ 24773 h 86270"/>
                      <a:gd name="connsiteX2" fmla="*/ 89110 w 140808"/>
                      <a:gd name="connsiteY2" fmla="*/ 35259 h 86270"/>
                      <a:gd name="connsiteX3" fmla="*/ 71618 w 140808"/>
                      <a:gd name="connsiteY3" fmla="*/ 46158 h 86270"/>
                      <a:gd name="connsiteX4" fmla="*/ 54400 w 140808"/>
                      <a:gd name="connsiteY4" fmla="*/ 57468 h 86270"/>
                      <a:gd name="connsiteX5" fmla="*/ 37183 w 140808"/>
                      <a:gd name="connsiteY5" fmla="*/ 68733 h 86270"/>
                      <a:gd name="connsiteX6" fmla="*/ 19141 w 140808"/>
                      <a:gd name="connsiteY6" fmla="*/ 78624 h 86270"/>
                      <a:gd name="connsiteX7" fmla="*/ 0 w 140808"/>
                      <a:gd name="connsiteY7" fmla="*/ 86271 h 86270"/>
                      <a:gd name="connsiteX8" fmla="*/ 19232 w 140808"/>
                      <a:gd name="connsiteY8" fmla="*/ 78898 h 86270"/>
                      <a:gd name="connsiteX9" fmla="*/ 37412 w 140808"/>
                      <a:gd name="connsiteY9" fmla="*/ 69237 h 86270"/>
                      <a:gd name="connsiteX10" fmla="*/ 54812 w 140808"/>
                      <a:gd name="connsiteY10" fmla="*/ 58155 h 86270"/>
                      <a:gd name="connsiteX11" fmla="*/ 72167 w 140808"/>
                      <a:gd name="connsiteY11" fmla="*/ 47119 h 86270"/>
                      <a:gd name="connsiteX12" fmla="*/ 89797 w 140808"/>
                      <a:gd name="connsiteY12" fmla="*/ 36496 h 86270"/>
                      <a:gd name="connsiteX13" fmla="*/ 107656 w 140808"/>
                      <a:gd name="connsiteY13" fmla="*/ 26238 h 86270"/>
                      <a:gd name="connsiteX14" fmla="*/ 140809 w 140808"/>
                      <a:gd name="connsiteY14" fmla="*/ 1648 h 86270"/>
                      <a:gd name="connsiteX15" fmla="*/ 139435 w 140808"/>
                      <a:gd name="connsiteY15" fmla="*/ 0 h 8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0808" h="86270">
                        <a:moveTo>
                          <a:pt x="139435" y="0"/>
                        </a:moveTo>
                        <a:cubicBezTo>
                          <a:pt x="129361" y="9250"/>
                          <a:pt x="118554" y="17721"/>
                          <a:pt x="106831" y="24773"/>
                        </a:cubicBezTo>
                        <a:cubicBezTo>
                          <a:pt x="101016" y="28345"/>
                          <a:pt x="94971" y="31688"/>
                          <a:pt x="89110" y="35259"/>
                        </a:cubicBezTo>
                        <a:cubicBezTo>
                          <a:pt x="83249" y="38831"/>
                          <a:pt x="77388" y="42448"/>
                          <a:pt x="71618" y="46158"/>
                        </a:cubicBezTo>
                        <a:cubicBezTo>
                          <a:pt x="65802" y="49867"/>
                          <a:pt x="60078" y="53667"/>
                          <a:pt x="54400" y="57468"/>
                        </a:cubicBezTo>
                        <a:cubicBezTo>
                          <a:pt x="48676" y="61269"/>
                          <a:pt x="42998" y="65115"/>
                          <a:pt x="37183" y="68733"/>
                        </a:cubicBezTo>
                        <a:cubicBezTo>
                          <a:pt x="31367" y="72350"/>
                          <a:pt x="25369" y="75739"/>
                          <a:pt x="19141" y="78624"/>
                        </a:cubicBezTo>
                        <a:cubicBezTo>
                          <a:pt x="12913" y="81554"/>
                          <a:pt x="6503" y="84027"/>
                          <a:pt x="0" y="86271"/>
                        </a:cubicBezTo>
                        <a:cubicBezTo>
                          <a:pt x="6503" y="84119"/>
                          <a:pt x="12959" y="81692"/>
                          <a:pt x="19232" y="78898"/>
                        </a:cubicBezTo>
                        <a:cubicBezTo>
                          <a:pt x="25506" y="76059"/>
                          <a:pt x="31550" y="72762"/>
                          <a:pt x="37412" y="69237"/>
                        </a:cubicBezTo>
                        <a:cubicBezTo>
                          <a:pt x="43273" y="65665"/>
                          <a:pt x="49043" y="61910"/>
                          <a:pt x="54812" y="58155"/>
                        </a:cubicBezTo>
                        <a:cubicBezTo>
                          <a:pt x="60582" y="54446"/>
                          <a:pt x="66352" y="50691"/>
                          <a:pt x="72167" y="47119"/>
                        </a:cubicBezTo>
                        <a:cubicBezTo>
                          <a:pt x="77983" y="43502"/>
                          <a:pt x="83890" y="39976"/>
                          <a:pt x="89797" y="36496"/>
                        </a:cubicBezTo>
                        <a:cubicBezTo>
                          <a:pt x="95704" y="33015"/>
                          <a:pt x="101749" y="29764"/>
                          <a:pt x="107656" y="26238"/>
                        </a:cubicBezTo>
                        <a:cubicBezTo>
                          <a:pt x="119516" y="19232"/>
                          <a:pt x="130551" y="10807"/>
                          <a:pt x="140809" y="1648"/>
                        </a:cubicBezTo>
                        <a:lnTo>
                          <a:pt x="139435" y="0"/>
                        </a:lnTo>
                        <a:close/>
                      </a:path>
                    </a:pathLst>
                  </a:custGeom>
                  <a:solidFill>
                    <a:srgbClr val="A0A58F"/>
                  </a:solidFill>
                  <a:ln w="4577" cap="flat">
                    <a:noFill/>
                    <a:prstDash val="solid"/>
                    <a:miter/>
                  </a:ln>
                </p:spPr>
                <p:txBody>
                  <a:bodyPr rtlCol="0" anchor="ctr"/>
                  <a:lstStyle/>
                  <a:p>
                    <a:endParaRPr lang="th-TH"/>
                  </a:p>
                </p:txBody>
              </p:sp>
              <p:sp>
                <p:nvSpPr>
                  <p:cNvPr id="4817" name="Freeform: Shape 4816">
                    <a:extLst>
                      <a:ext uri="{FF2B5EF4-FFF2-40B4-BE49-F238E27FC236}">
                        <a16:creationId xmlns:a16="http://schemas.microsoft.com/office/drawing/2014/main" id="{66AA7687-E2C6-4C15-808F-BA5142E9D5E6}"/>
                      </a:ext>
                    </a:extLst>
                  </p:cNvPr>
                  <p:cNvSpPr/>
                  <p:nvPr/>
                </p:nvSpPr>
                <p:spPr>
                  <a:xfrm>
                    <a:off x="9367847" y="1588456"/>
                    <a:ext cx="77387" cy="50782"/>
                  </a:xfrm>
                  <a:custGeom>
                    <a:avLst/>
                    <a:gdLst>
                      <a:gd name="connsiteX0" fmla="*/ 2748 w 77387"/>
                      <a:gd name="connsiteY0" fmla="*/ 46524 h 50782"/>
                      <a:gd name="connsiteX1" fmla="*/ 0 w 77387"/>
                      <a:gd name="connsiteY1" fmla="*/ 50371 h 50782"/>
                      <a:gd name="connsiteX2" fmla="*/ 962 w 77387"/>
                      <a:gd name="connsiteY2" fmla="*/ 50783 h 50782"/>
                      <a:gd name="connsiteX3" fmla="*/ 12501 w 77387"/>
                      <a:gd name="connsiteY3" fmla="*/ 42586 h 50782"/>
                      <a:gd name="connsiteX4" fmla="*/ 13417 w 77387"/>
                      <a:gd name="connsiteY4" fmla="*/ 42220 h 50782"/>
                      <a:gd name="connsiteX5" fmla="*/ 49272 w 77387"/>
                      <a:gd name="connsiteY5" fmla="*/ 19828 h 50782"/>
                      <a:gd name="connsiteX6" fmla="*/ 77388 w 77387"/>
                      <a:gd name="connsiteY6" fmla="*/ 916 h 50782"/>
                      <a:gd name="connsiteX7" fmla="*/ 76930 w 77387"/>
                      <a:gd name="connsiteY7" fmla="*/ 0 h 50782"/>
                      <a:gd name="connsiteX8" fmla="*/ 48630 w 77387"/>
                      <a:gd name="connsiteY8" fmla="*/ 19003 h 50782"/>
                      <a:gd name="connsiteX9" fmla="*/ 13005 w 77387"/>
                      <a:gd name="connsiteY9" fmla="*/ 41258 h 50782"/>
                      <a:gd name="connsiteX10" fmla="*/ 12089 w 77387"/>
                      <a:gd name="connsiteY10" fmla="*/ 41624 h 50782"/>
                      <a:gd name="connsiteX11" fmla="*/ 2748 w 77387"/>
                      <a:gd name="connsiteY11" fmla="*/ 46524 h 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87" h="50782">
                        <a:moveTo>
                          <a:pt x="2748" y="46524"/>
                        </a:moveTo>
                        <a:cubicBezTo>
                          <a:pt x="1557" y="47577"/>
                          <a:pt x="595" y="48814"/>
                          <a:pt x="0" y="50371"/>
                        </a:cubicBezTo>
                        <a:lnTo>
                          <a:pt x="962" y="50783"/>
                        </a:lnTo>
                        <a:cubicBezTo>
                          <a:pt x="2793" y="46341"/>
                          <a:pt x="7739" y="44418"/>
                          <a:pt x="12501" y="42586"/>
                        </a:cubicBezTo>
                        <a:lnTo>
                          <a:pt x="13417" y="42220"/>
                        </a:lnTo>
                        <a:cubicBezTo>
                          <a:pt x="26651" y="37045"/>
                          <a:pt x="38144" y="28253"/>
                          <a:pt x="49272" y="19828"/>
                        </a:cubicBezTo>
                        <a:cubicBezTo>
                          <a:pt x="58155" y="13050"/>
                          <a:pt x="67359" y="6090"/>
                          <a:pt x="77388" y="916"/>
                        </a:cubicBezTo>
                        <a:lnTo>
                          <a:pt x="76930" y="0"/>
                        </a:lnTo>
                        <a:cubicBezTo>
                          <a:pt x="66810" y="5174"/>
                          <a:pt x="57560" y="12226"/>
                          <a:pt x="48630" y="19003"/>
                        </a:cubicBezTo>
                        <a:cubicBezTo>
                          <a:pt x="37549" y="27429"/>
                          <a:pt x="26101" y="36129"/>
                          <a:pt x="13005" y="41258"/>
                        </a:cubicBezTo>
                        <a:lnTo>
                          <a:pt x="12089" y="41624"/>
                        </a:lnTo>
                        <a:cubicBezTo>
                          <a:pt x="8838" y="42861"/>
                          <a:pt x="5312" y="44234"/>
                          <a:pt x="2748" y="46524"/>
                        </a:cubicBezTo>
                        <a:close/>
                      </a:path>
                    </a:pathLst>
                  </a:custGeom>
                  <a:solidFill>
                    <a:srgbClr val="A0A58F"/>
                  </a:solidFill>
                  <a:ln w="4577" cap="flat">
                    <a:noFill/>
                    <a:prstDash val="solid"/>
                    <a:miter/>
                  </a:ln>
                </p:spPr>
                <p:txBody>
                  <a:bodyPr rtlCol="0" anchor="ctr"/>
                  <a:lstStyle/>
                  <a:p>
                    <a:endParaRPr lang="th-TH"/>
                  </a:p>
                </p:txBody>
              </p:sp>
              <p:sp>
                <p:nvSpPr>
                  <p:cNvPr id="4818" name="Freeform: Shape 4817">
                    <a:extLst>
                      <a:ext uri="{FF2B5EF4-FFF2-40B4-BE49-F238E27FC236}">
                        <a16:creationId xmlns:a16="http://schemas.microsoft.com/office/drawing/2014/main" id="{FEFA4D29-4F0C-4878-9CE9-AA3185072B2D}"/>
                      </a:ext>
                    </a:extLst>
                  </p:cNvPr>
                  <p:cNvSpPr/>
                  <p:nvPr/>
                </p:nvSpPr>
                <p:spPr>
                  <a:xfrm>
                    <a:off x="9746726" y="1439130"/>
                    <a:ext cx="49362" cy="140442"/>
                  </a:xfrm>
                  <a:custGeom>
                    <a:avLst/>
                    <a:gdLst>
                      <a:gd name="connsiteX0" fmla="*/ 0 w 49362"/>
                      <a:gd name="connsiteY0" fmla="*/ 183 h 140442"/>
                      <a:gd name="connsiteX1" fmla="*/ 17675 w 49362"/>
                      <a:gd name="connsiteY1" fmla="*/ 35122 h 140442"/>
                      <a:gd name="connsiteX2" fmla="*/ 29077 w 49362"/>
                      <a:gd name="connsiteY2" fmla="*/ 53622 h 140442"/>
                      <a:gd name="connsiteX3" fmla="*/ 45791 w 49362"/>
                      <a:gd name="connsiteY3" fmla="*/ 118554 h 140442"/>
                      <a:gd name="connsiteX4" fmla="*/ 48310 w 49362"/>
                      <a:gd name="connsiteY4" fmla="*/ 140442 h 140442"/>
                      <a:gd name="connsiteX5" fmla="*/ 49363 w 49362"/>
                      <a:gd name="connsiteY5" fmla="*/ 140396 h 140442"/>
                      <a:gd name="connsiteX6" fmla="*/ 46845 w 49362"/>
                      <a:gd name="connsiteY6" fmla="*/ 118462 h 140442"/>
                      <a:gd name="connsiteX7" fmla="*/ 29993 w 49362"/>
                      <a:gd name="connsiteY7" fmla="*/ 53210 h 140442"/>
                      <a:gd name="connsiteX8" fmla="*/ 18545 w 49362"/>
                      <a:gd name="connsiteY8" fmla="*/ 34618 h 140442"/>
                      <a:gd name="connsiteX9" fmla="*/ 1053 w 49362"/>
                      <a:gd name="connsiteY9" fmla="*/ 0 h 140442"/>
                      <a:gd name="connsiteX10" fmla="*/ 0 w 49362"/>
                      <a:gd name="connsiteY10" fmla="*/ 183 h 14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362" h="140442">
                        <a:moveTo>
                          <a:pt x="0" y="183"/>
                        </a:moveTo>
                        <a:cubicBezTo>
                          <a:pt x="2976" y="13050"/>
                          <a:pt x="10440" y="24269"/>
                          <a:pt x="17675" y="35122"/>
                        </a:cubicBezTo>
                        <a:cubicBezTo>
                          <a:pt x="21659" y="41075"/>
                          <a:pt x="25735" y="47257"/>
                          <a:pt x="29077" y="53622"/>
                        </a:cubicBezTo>
                        <a:cubicBezTo>
                          <a:pt x="39564" y="73770"/>
                          <a:pt x="42723" y="96528"/>
                          <a:pt x="45791" y="118554"/>
                        </a:cubicBezTo>
                        <a:cubicBezTo>
                          <a:pt x="46799" y="125697"/>
                          <a:pt x="47806" y="133116"/>
                          <a:pt x="48310" y="140442"/>
                        </a:cubicBezTo>
                        <a:lnTo>
                          <a:pt x="49363" y="140396"/>
                        </a:lnTo>
                        <a:cubicBezTo>
                          <a:pt x="48859" y="133024"/>
                          <a:pt x="47852" y="125606"/>
                          <a:pt x="46845" y="118462"/>
                        </a:cubicBezTo>
                        <a:cubicBezTo>
                          <a:pt x="43777" y="96345"/>
                          <a:pt x="40571" y="73495"/>
                          <a:pt x="29993" y="53210"/>
                        </a:cubicBezTo>
                        <a:cubicBezTo>
                          <a:pt x="26650" y="46799"/>
                          <a:pt x="22529" y="40571"/>
                          <a:pt x="18545" y="34618"/>
                        </a:cubicBezTo>
                        <a:cubicBezTo>
                          <a:pt x="11356" y="23857"/>
                          <a:pt x="3938" y="12684"/>
                          <a:pt x="1053" y="0"/>
                        </a:cubicBezTo>
                        <a:lnTo>
                          <a:pt x="0" y="183"/>
                        </a:lnTo>
                        <a:close/>
                      </a:path>
                    </a:pathLst>
                  </a:custGeom>
                  <a:solidFill>
                    <a:srgbClr val="A0A58F"/>
                  </a:solidFill>
                  <a:ln w="4577" cap="flat">
                    <a:noFill/>
                    <a:prstDash val="solid"/>
                    <a:miter/>
                  </a:ln>
                </p:spPr>
                <p:txBody>
                  <a:bodyPr rtlCol="0" anchor="ctr"/>
                  <a:lstStyle/>
                  <a:p>
                    <a:endParaRPr lang="th-TH"/>
                  </a:p>
                </p:txBody>
              </p:sp>
              <p:sp>
                <p:nvSpPr>
                  <p:cNvPr id="4819" name="Freeform: Shape 4818">
                    <a:extLst>
                      <a:ext uri="{FF2B5EF4-FFF2-40B4-BE49-F238E27FC236}">
                        <a16:creationId xmlns:a16="http://schemas.microsoft.com/office/drawing/2014/main" id="{1DA44FA1-0389-4419-9D98-E2807EA011AD}"/>
                      </a:ext>
                    </a:extLst>
                  </p:cNvPr>
                  <p:cNvSpPr/>
                  <p:nvPr/>
                </p:nvSpPr>
                <p:spPr>
                  <a:xfrm>
                    <a:off x="9645985" y="1459874"/>
                    <a:ext cx="76700" cy="121118"/>
                  </a:xfrm>
                  <a:custGeom>
                    <a:avLst/>
                    <a:gdLst>
                      <a:gd name="connsiteX0" fmla="*/ 0 w 76700"/>
                      <a:gd name="connsiteY0" fmla="*/ 733 h 121118"/>
                      <a:gd name="connsiteX1" fmla="*/ 13554 w 76700"/>
                      <a:gd name="connsiteY1" fmla="*/ 15478 h 121118"/>
                      <a:gd name="connsiteX2" fmla="*/ 47852 w 76700"/>
                      <a:gd name="connsiteY2" fmla="*/ 55316 h 121118"/>
                      <a:gd name="connsiteX3" fmla="*/ 75647 w 76700"/>
                      <a:gd name="connsiteY3" fmla="*/ 121118 h 121118"/>
                      <a:gd name="connsiteX4" fmla="*/ 76701 w 76700"/>
                      <a:gd name="connsiteY4" fmla="*/ 121027 h 121118"/>
                      <a:gd name="connsiteX5" fmla="*/ 48722 w 76700"/>
                      <a:gd name="connsiteY5" fmla="*/ 54675 h 121118"/>
                      <a:gd name="connsiteX6" fmla="*/ 14378 w 76700"/>
                      <a:gd name="connsiteY6" fmla="*/ 14745 h 121118"/>
                      <a:gd name="connsiteX7" fmla="*/ 824 w 76700"/>
                      <a:gd name="connsiteY7" fmla="*/ 0 h 121118"/>
                      <a:gd name="connsiteX8" fmla="*/ 0 w 76700"/>
                      <a:gd name="connsiteY8" fmla="*/ 733 h 121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700" h="121118">
                        <a:moveTo>
                          <a:pt x="0" y="733"/>
                        </a:moveTo>
                        <a:cubicBezTo>
                          <a:pt x="4487" y="5678"/>
                          <a:pt x="9112" y="10669"/>
                          <a:pt x="13554" y="15478"/>
                        </a:cubicBezTo>
                        <a:cubicBezTo>
                          <a:pt x="25323" y="28116"/>
                          <a:pt x="37457" y="41166"/>
                          <a:pt x="47852" y="55316"/>
                        </a:cubicBezTo>
                        <a:cubicBezTo>
                          <a:pt x="64383" y="77800"/>
                          <a:pt x="73724" y="99963"/>
                          <a:pt x="75647" y="121118"/>
                        </a:cubicBezTo>
                        <a:lnTo>
                          <a:pt x="76701" y="121027"/>
                        </a:lnTo>
                        <a:cubicBezTo>
                          <a:pt x="74777" y="99642"/>
                          <a:pt x="65344" y="77342"/>
                          <a:pt x="48722" y="54675"/>
                        </a:cubicBezTo>
                        <a:cubicBezTo>
                          <a:pt x="38327" y="40526"/>
                          <a:pt x="26147" y="27429"/>
                          <a:pt x="14378" y="14745"/>
                        </a:cubicBezTo>
                        <a:cubicBezTo>
                          <a:pt x="9891" y="9937"/>
                          <a:pt x="5266" y="4946"/>
                          <a:pt x="824" y="0"/>
                        </a:cubicBezTo>
                        <a:lnTo>
                          <a:pt x="0" y="733"/>
                        </a:lnTo>
                        <a:close/>
                      </a:path>
                    </a:pathLst>
                  </a:custGeom>
                  <a:solidFill>
                    <a:srgbClr val="A0A58F"/>
                  </a:solidFill>
                  <a:ln w="4577" cap="flat">
                    <a:noFill/>
                    <a:prstDash val="solid"/>
                    <a:miter/>
                  </a:ln>
                </p:spPr>
                <p:txBody>
                  <a:bodyPr rtlCol="0" anchor="ctr"/>
                  <a:lstStyle/>
                  <a:p>
                    <a:endParaRPr lang="th-TH"/>
                  </a:p>
                </p:txBody>
              </p:sp>
              <p:sp>
                <p:nvSpPr>
                  <p:cNvPr id="4820" name="Freeform: Shape 4819">
                    <a:extLst>
                      <a:ext uri="{FF2B5EF4-FFF2-40B4-BE49-F238E27FC236}">
                        <a16:creationId xmlns:a16="http://schemas.microsoft.com/office/drawing/2014/main" id="{7EA70ABF-8A29-409F-B4F2-D5592606EF47}"/>
                      </a:ext>
                    </a:extLst>
                  </p:cNvPr>
                  <p:cNvSpPr/>
                  <p:nvPr/>
                </p:nvSpPr>
                <p:spPr>
                  <a:xfrm>
                    <a:off x="9564430" y="1466422"/>
                    <a:ext cx="91811" cy="116630"/>
                  </a:xfrm>
                  <a:custGeom>
                    <a:avLst/>
                    <a:gdLst>
                      <a:gd name="connsiteX0" fmla="*/ 0 w 91811"/>
                      <a:gd name="connsiteY0" fmla="*/ 595 h 116630"/>
                      <a:gd name="connsiteX1" fmla="*/ 29077 w 91811"/>
                      <a:gd name="connsiteY1" fmla="*/ 26284 h 116630"/>
                      <a:gd name="connsiteX2" fmla="*/ 41578 w 91811"/>
                      <a:gd name="connsiteY2" fmla="*/ 35214 h 116630"/>
                      <a:gd name="connsiteX3" fmla="*/ 90804 w 91811"/>
                      <a:gd name="connsiteY3" fmla="*/ 116631 h 116630"/>
                      <a:gd name="connsiteX4" fmla="*/ 91812 w 91811"/>
                      <a:gd name="connsiteY4" fmla="*/ 116448 h 116630"/>
                      <a:gd name="connsiteX5" fmla="*/ 42220 w 91811"/>
                      <a:gd name="connsiteY5" fmla="*/ 34389 h 116630"/>
                      <a:gd name="connsiteX6" fmla="*/ 29673 w 91811"/>
                      <a:gd name="connsiteY6" fmla="*/ 25414 h 116630"/>
                      <a:gd name="connsiteX7" fmla="*/ 870 w 91811"/>
                      <a:gd name="connsiteY7" fmla="*/ 0 h 116630"/>
                      <a:gd name="connsiteX8" fmla="*/ 0 w 91811"/>
                      <a:gd name="connsiteY8" fmla="*/ 595 h 11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811" h="116630">
                        <a:moveTo>
                          <a:pt x="0" y="595"/>
                        </a:moveTo>
                        <a:cubicBezTo>
                          <a:pt x="7372" y="11402"/>
                          <a:pt x="18408" y="19004"/>
                          <a:pt x="29077" y="26284"/>
                        </a:cubicBezTo>
                        <a:cubicBezTo>
                          <a:pt x="33244" y="29124"/>
                          <a:pt x="37549" y="32100"/>
                          <a:pt x="41578" y="35214"/>
                        </a:cubicBezTo>
                        <a:cubicBezTo>
                          <a:pt x="67267" y="55041"/>
                          <a:pt x="85218" y="84714"/>
                          <a:pt x="90804" y="116631"/>
                        </a:cubicBezTo>
                        <a:lnTo>
                          <a:pt x="91812" y="116448"/>
                        </a:lnTo>
                        <a:cubicBezTo>
                          <a:pt x="86179" y="84256"/>
                          <a:pt x="68092" y="54354"/>
                          <a:pt x="42220" y="34389"/>
                        </a:cubicBezTo>
                        <a:cubicBezTo>
                          <a:pt x="38190" y="31276"/>
                          <a:pt x="33840" y="28299"/>
                          <a:pt x="29673" y="25414"/>
                        </a:cubicBezTo>
                        <a:cubicBezTo>
                          <a:pt x="19095" y="18133"/>
                          <a:pt x="8105" y="10624"/>
                          <a:pt x="870" y="0"/>
                        </a:cubicBezTo>
                        <a:lnTo>
                          <a:pt x="0" y="595"/>
                        </a:lnTo>
                        <a:close/>
                      </a:path>
                    </a:pathLst>
                  </a:custGeom>
                  <a:solidFill>
                    <a:srgbClr val="A0A58F"/>
                  </a:solidFill>
                  <a:ln w="4577" cap="flat">
                    <a:noFill/>
                    <a:prstDash val="solid"/>
                    <a:miter/>
                  </a:ln>
                </p:spPr>
                <p:txBody>
                  <a:bodyPr rtlCol="0" anchor="ctr"/>
                  <a:lstStyle/>
                  <a:p>
                    <a:endParaRPr lang="th-TH"/>
                  </a:p>
                </p:txBody>
              </p:sp>
              <p:sp>
                <p:nvSpPr>
                  <p:cNvPr id="4821" name="Freeform: Shape 4820">
                    <a:extLst>
                      <a:ext uri="{FF2B5EF4-FFF2-40B4-BE49-F238E27FC236}">
                        <a16:creationId xmlns:a16="http://schemas.microsoft.com/office/drawing/2014/main" id="{6074E6A0-BF86-4256-87C9-4E52CE7115BD}"/>
                      </a:ext>
                    </a:extLst>
                  </p:cNvPr>
                  <p:cNvSpPr/>
                  <p:nvPr/>
                </p:nvSpPr>
                <p:spPr>
                  <a:xfrm>
                    <a:off x="9518547" y="1480571"/>
                    <a:ext cx="75876" cy="109166"/>
                  </a:xfrm>
                  <a:custGeom>
                    <a:avLst/>
                    <a:gdLst>
                      <a:gd name="connsiteX0" fmla="*/ 0 w 75876"/>
                      <a:gd name="connsiteY0" fmla="*/ 595 h 109166"/>
                      <a:gd name="connsiteX1" fmla="*/ 22804 w 75876"/>
                      <a:gd name="connsiteY1" fmla="*/ 22804 h 109166"/>
                      <a:gd name="connsiteX2" fmla="*/ 39106 w 75876"/>
                      <a:gd name="connsiteY2" fmla="*/ 37137 h 109166"/>
                      <a:gd name="connsiteX3" fmla="*/ 67725 w 75876"/>
                      <a:gd name="connsiteY3" fmla="*/ 85905 h 109166"/>
                      <a:gd name="connsiteX4" fmla="*/ 74823 w 75876"/>
                      <a:gd name="connsiteY4" fmla="*/ 109167 h 109166"/>
                      <a:gd name="connsiteX5" fmla="*/ 75876 w 75876"/>
                      <a:gd name="connsiteY5" fmla="*/ 109121 h 109166"/>
                      <a:gd name="connsiteX6" fmla="*/ 68687 w 75876"/>
                      <a:gd name="connsiteY6" fmla="*/ 85492 h 109166"/>
                      <a:gd name="connsiteX7" fmla="*/ 39884 w 75876"/>
                      <a:gd name="connsiteY7" fmla="*/ 36404 h 109166"/>
                      <a:gd name="connsiteX8" fmla="*/ 23445 w 75876"/>
                      <a:gd name="connsiteY8" fmla="*/ 21980 h 109166"/>
                      <a:gd name="connsiteX9" fmla="*/ 824 w 75876"/>
                      <a:gd name="connsiteY9" fmla="*/ 0 h 109166"/>
                      <a:gd name="connsiteX10" fmla="*/ 0 w 75876"/>
                      <a:gd name="connsiteY10" fmla="*/ 595 h 10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876" h="109166">
                        <a:moveTo>
                          <a:pt x="0" y="595"/>
                        </a:moveTo>
                        <a:cubicBezTo>
                          <a:pt x="6090" y="9387"/>
                          <a:pt x="14607" y="16210"/>
                          <a:pt x="22804" y="22804"/>
                        </a:cubicBezTo>
                        <a:cubicBezTo>
                          <a:pt x="28391" y="27291"/>
                          <a:pt x="34160" y="31916"/>
                          <a:pt x="39106" y="37137"/>
                        </a:cubicBezTo>
                        <a:cubicBezTo>
                          <a:pt x="52340" y="50966"/>
                          <a:pt x="60170" y="68733"/>
                          <a:pt x="67725" y="85905"/>
                        </a:cubicBezTo>
                        <a:cubicBezTo>
                          <a:pt x="70977" y="93323"/>
                          <a:pt x="74365" y="100970"/>
                          <a:pt x="74823" y="109167"/>
                        </a:cubicBezTo>
                        <a:lnTo>
                          <a:pt x="75876" y="109121"/>
                        </a:lnTo>
                        <a:cubicBezTo>
                          <a:pt x="75418" y="100741"/>
                          <a:pt x="71847" y="92636"/>
                          <a:pt x="68687" y="85492"/>
                        </a:cubicBezTo>
                        <a:cubicBezTo>
                          <a:pt x="61086" y="68229"/>
                          <a:pt x="53210" y="50416"/>
                          <a:pt x="39884" y="36404"/>
                        </a:cubicBezTo>
                        <a:cubicBezTo>
                          <a:pt x="34847" y="31138"/>
                          <a:pt x="29077" y="26467"/>
                          <a:pt x="23445" y="21980"/>
                        </a:cubicBezTo>
                        <a:cubicBezTo>
                          <a:pt x="15294" y="15432"/>
                          <a:pt x="6869" y="8655"/>
                          <a:pt x="824" y="0"/>
                        </a:cubicBezTo>
                        <a:lnTo>
                          <a:pt x="0" y="595"/>
                        </a:lnTo>
                        <a:close/>
                      </a:path>
                    </a:pathLst>
                  </a:custGeom>
                  <a:solidFill>
                    <a:srgbClr val="A0A58F"/>
                  </a:solidFill>
                  <a:ln w="4577" cap="flat">
                    <a:noFill/>
                    <a:prstDash val="solid"/>
                    <a:miter/>
                  </a:ln>
                </p:spPr>
                <p:txBody>
                  <a:bodyPr rtlCol="0" anchor="ctr"/>
                  <a:lstStyle/>
                  <a:p>
                    <a:endParaRPr lang="th-TH"/>
                  </a:p>
                </p:txBody>
              </p:sp>
              <p:sp>
                <p:nvSpPr>
                  <p:cNvPr id="4822" name="Freeform: Shape 4821">
                    <a:extLst>
                      <a:ext uri="{FF2B5EF4-FFF2-40B4-BE49-F238E27FC236}">
                        <a16:creationId xmlns:a16="http://schemas.microsoft.com/office/drawing/2014/main" id="{A1DCAE6D-0B93-48D1-8352-0B9E485113C2}"/>
                      </a:ext>
                    </a:extLst>
                  </p:cNvPr>
                  <p:cNvSpPr/>
                  <p:nvPr/>
                </p:nvSpPr>
                <p:spPr>
                  <a:xfrm>
                    <a:off x="9467673" y="1511572"/>
                    <a:ext cx="70427" cy="74365"/>
                  </a:xfrm>
                  <a:custGeom>
                    <a:avLst/>
                    <a:gdLst>
                      <a:gd name="connsiteX0" fmla="*/ 366 w 70427"/>
                      <a:gd name="connsiteY0" fmla="*/ 0 h 74365"/>
                      <a:gd name="connsiteX1" fmla="*/ 0 w 70427"/>
                      <a:gd name="connsiteY1" fmla="*/ 961 h 74365"/>
                      <a:gd name="connsiteX2" fmla="*/ 37045 w 70427"/>
                      <a:gd name="connsiteY2" fmla="*/ 20835 h 74365"/>
                      <a:gd name="connsiteX3" fmla="*/ 54629 w 70427"/>
                      <a:gd name="connsiteY3" fmla="*/ 46707 h 74365"/>
                      <a:gd name="connsiteX4" fmla="*/ 69511 w 70427"/>
                      <a:gd name="connsiteY4" fmla="*/ 74365 h 74365"/>
                      <a:gd name="connsiteX5" fmla="*/ 70427 w 70427"/>
                      <a:gd name="connsiteY5" fmla="*/ 73861 h 74365"/>
                      <a:gd name="connsiteX6" fmla="*/ 55499 w 70427"/>
                      <a:gd name="connsiteY6" fmla="*/ 46203 h 74365"/>
                      <a:gd name="connsiteX7" fmla="*/ 37732 w 70427"/>
                      <a:gd name="connsiteY7" fmla="*/ 20056 h 74365"/>
                      <a:gd name="connsiteX8" fmla="*/ 366 w 70427"/>
                      <a:gd name="connsiteY8" fmla="*/ 0 h 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427" h="74365">
                        <a:moveTo>
                          <a:pt x="366" y="0"/>
                        </a:moveTo>
                        <a:lnTo>
                          <a:pt x="0" y="961"/>
                        </a:lnTo>
                        <a:cubicBezTo>
                          <a:pt x="12547" y="5632"/>
                          <a:pt x="26742" y="10898"/>
                          <a:pt x="37045" y="20835"/>
                        </a:cubicBezTo>
                        <a:cubicBezTo>
                          <a:pt x="44601" y="28162"/>
                          <a:pt x="49729" y="37595"/>
                          <a:pt x="54629" y="46707"/>
                        </a:cubicBezTo>
                        <a:lnTo>
                          <a:pt x="69511" y="74365"/>
                        </a:lnTo>
                        <a:lnTo>
                          <a:pt x="70427" y="73861"/>
                        </a:lnTo>
                        <a:lnTo>
                          <a:pt x="55499" y="46203"/>
                        </a:lnTo>
                        <a:cubicBezTo>
                          <a:pt x="50554" y="36999"/>
                          <a:pt x="45425" y="27520"/>
                          <a:pt x="37732" y="20056"/>
                        </a:cubicBezTo>
                        <a:cubicBezTo>
                          <a:pt x="27292" y="10028"/>
                          <a:pt x="12959" y="4716"/>
                          <a:pt x="366" y="0"/>
                        </a:cubicBezTo>
                        <a:close/>
                      </a:path>
                    </a:pathLst>
                  </a:custGeom>
                  <a:solidFill>
                    <a:srgbClr val="A0A58F"/>
                  </a:solidFill>
                  <a:ln w="4577" cap="flat">
                    <a:noFill/>
                    <a:prstDash val="solid"/>
                    <a:miter/>
                  </a:ln>
                </p:spPr>
                <p:txBody>
                  <a:bodyPr rtlCol="0" anchor="ctr"/>
                  <a:lstStyle/>
                  <a:p>
                    <a:endParaRPr lang="th-TH"/>
                  </a:p>
                </p:txBody>
              </p:sp>
              <p:sp>
                <p:nvSpPr>
                  <p:cNvPr id="4823" name="Freeform: Shape 4822">
                    <a:extLst>
                      <a:ext uri="{FF2B5EF4-FFF2-40B4-BE49-F238E27FC236}">
                        <a16:creationId xmlns:a16="http://schemas.microsoft.com/office/drawing/2014/main" id="{68936198-07A4-4A0E-9166-BF50558665EA}"/>
                      </a:ext>
                    </a:extLst>
                  </p:cNvPr>
                  <p:cNvSpPr/>
                  <p:nvPr/>
                </p:nvSpPr>
                <p:spPr>
                  <a:xfrm>
                    <a:off x="9399581" y="1554249"/>
                    <a:ext cx="48309" cy="33336"/>
                  </a:xfrm>
                  <a:custGeom>
                    <a:avLst/>
                    <a:gdLst>
                      <a:gd name="connsiteX0" fmla="*/ 0 w 48309"/>
                      <a:gd name="connsiteY0" fmla="*/ 0 h 33336"/>
                      <a:gd name="connsiteX1" fmla="*/ 0 w 48309"/>
                      <a:gd name="connsiteY1" fmla="*/ 1054 h 33336"/>
                      <a:gd name="connsiteX2" fmla="*/ 47348 w 48309"/>
                      <a:gd name="connsiteY2" fmla="*/ 33337 h 33336"/>
                      <a:gd name="connsiteX3" fmla="*/ 48310 w 48309"/>
                      <a:gd name="connsiteY3" fmla="*/ 32970 h 33336"/>
                      <a:gd name="connsiteX4" fmla="*/ 0 w 48309"/>
                      <a:gd name="connsiteY4" fmla="*/ 0 h 33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09" h="33336">
                        <a:moveTo>
                          <a:pt x="0" y="0"/>
                        </a:moveTo>
                        <a:lnTo>
                          <a:pt x="0" y="1054"/>
                        </a:lnTo>
                        <a:cubicBezTo>
                          <a:pt x="20148" y="962"/>
                          <a:pt x="40022" y="14517"/>
                          <a:pt x="47348" y="33337"/>
                        </a:cubicBezTo>
                        <a:lnTo>
                          <a:pt x="48310" y="32970"/>
                        </a:lnTo>
                        <a:cubicBezTo>
                          <a:pt x="40846" y="13784"/>
                          <a:pt x="20514" y="-91"/>
                          <a:pt x="0" y="0"/>
                        </a:cubicBezTo>
                        <a:close/>
                      </a:path>
                    </a:pathLst>
                  </a:custGeom>
                  <a:solidFill>
                    <a:srgbClr val="A0A58F"/>
                  </a:solidFill>
                  <a:ln w="4577" cap="flat">
                    <a:noFill/>
                    <a:prstDash val="solid"/>
                    <a:miter/>
                  </a:ln>
                </p:spPr>
                <p:txBody>
                  <a:bodyPr rtlCol="0" anchor="ctr"/>
                  <a:lstStyle/>
                  <a:p>
                    <a:endParaRPr lang="th-TH"/>
                  </a:p>
                </p:txBody>
              </p:sp>
            </p:grpSp>
          </p:grpSp>
          <p:grpSp>
            <p:nvGrpSpPr>
              <p:cNvPr id="4652" name="Graphic 4">
                <a:extLst>
                  <a:ext uri="{FF2B5EF4-FFF2-40B4-BE49-F238E27FC236}">
                    <a16:creationId xmlns:a16="http://schemas.microsoft.com/office/drawing/2014/main" id="{49AB8A0A-56B9-4094-9ECA-5E108359B34C}"/>
                  </a:ext>
                </a:extLst>
              </p:cNvPr>
              <p:cNvGrpSpPr/>
              <p:nvPr/>
            </p:nvGrpSpPr>
            <p:grpSpPr>
              <a:xfrm>
                <a:off x="9297283" y="1733899"/>
                <a:ext cx="566307" cy="422449"/>
                <a:chOff x="9297283" y="1733899"/>
                <a:chExt cx="566307" cy="422449"/>
              </a:xfrm>
            </p:grpSpPr>
            <p:sp>
              <p:nvSpPr>
                <p:cNvPr id="4792" name="Freeform: Shape 4791">
                  <a:extLst>
                    <a:ext uri="{FF2B5EF4-FFF2-40B4-BE49-F238E27FC236}">
                      <a16:creationId xmlns:a16="http://schemas.microsoft.com/office/drawing/2014/main" id="{A409092E-0D64-4F75-B305-AFC3F3C63814}"/>
                    </a:ext>
                  </a:extLst>
                </p:cNvPr>
                <p:cNvSpPr/>
                <p:nvPr/>
              </p:nvSpPr>
              <p:spPr>
                <a:xfrm>
                  <a:off x="9297283" y="1733899"/>
                  <a:ext cx="566307" cy="422449"/>
                </a:xfrm>
                <a:custGeom>
                  <a:avLst/>
                  <a:gdLst>
                    <a:gd name="connsiteX0" fmla="*/ 554992 w 566307"/>
                    <a:gd name="connsiteY0" fmla="*/ 194146 h 422449"/>
                    <a:gd name="connsiteX1" fmla="*/ 325852 w 566307"/>
                    <a:gd name="connsiteY1" fmla="*/ 405474 h 422449"/>
                    <a:gd name="connsiteX2" fmla="*/ 51012 w 566307"/>
                    <a:gd name="connsiteY2" fmla="*/ 268145 h 422449"/>
                    <a:gd name="connsiteX3" fmla="*/ 0 w 566307"/>
                    <a:gd name="connsiteY3" fmla="*/ 204404 h 422449"/>
                    <a:gd name="connsiteX4" fmla="*/ 89660 w 566307"/>
                    <a:gd name="connsiteY4" fmla="*/ 141395 h 422449"/>
                    <a:gd name="connsiteX5" fmla="*/ 478062 w 566307"/>
                    <a:gd name="connsiteY5" fmla="*/ 19315 h 422449"/>
                    <a:gd name="connsiteX6" fmla="*/ 560670 w 566307"/>
                    <a:gd name="connsiteY6" fmla="*/ 137457 h 422449"/>
                    <a:gd name="connsiteX7" fmla="*/ 554992 w 566307"/>
                    <a:gd name="connsiteY7" fmla="*/ 194146 h 422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6307" h="422449">
                      <a:moveTo>
                        <a:pt x="554992" y="194146"/>
                      </a:moveTo>
                      <a:cubicBezTo>
                        <a:pt x="554992" y="194146"/>
                        <a:pt x="570881" y="323187"/>
                        <a:pt x="325852" y="405474"/>
                      </a:cubicBezTo>
                      <a:cubicBezTo>
                        <a:pt x="103260" y="480205"/>
                        <a:pt x="59666" y="284997"/>
                        <a:pt x="51012" y="268145"/>
                      </a:cubicBezTo>
                      <a:cubicBezTo>
                        <a:pt x="42357" y="251294"/>
                        <a:pt x="53118" y="214753"/>
                        <a:pt x="0" y="204404"/>
                      </a:cubicBezTo>
                      <a:cubicBezTo>
                        <a:pt x="0" y="204404"/>
                        <a:pt x="33199" y="201290"/>
                        <a:pt x="89660" y="141395"/>
                      </a:cubicBezTo>
                      <a:cubicBezTo>
                        <a:pt x="244892" y="-23363"/>
                        <a:pt x="372376" y="-12968"/>
                        <a:pt x="478062" y="19315"/>
                      </a:cubicBezTo>
                      <a:cubicBezTo>
                        <a:pt x="583749" y="51598"/>
                        <a:pt x="568592" y="112363"/>
                        <a:pt x="560670" y="137457"/>
                      </a:cubicBezTo>
                      <a:cubicBezTo>
                        <a:pt x="552748" y="162551"/>
                        <a:pt x="554992" y="194146"/>
                        <a:pt x="554992" y="194146"/>
                      </a:cubicBezTo>
                      <a:close/>
                    </a:path>
                  </a:pathLst>
                </a:custGeom>
                <a:solidFill>
                  <a:srgbClr val="FBFFFF"/>
                </a:solidFill>
                <a:ln w="4577" cap="flat">
                  <a:noFill/>
                  <a:prstDash val="solid"/>
                  <a:miter/>
                </a:ln>
              </p:spPr>
              <p:txBody>
                <a:bodyPr rtlCol="0" anchor="ctr"/>
                <a:lstStyle/>
                <a:p>
                  <a:endParaRPr lang="th-TH"/>
                </a:p>
              </p:txBody>
            </p:sp>
            <p:pic>
              <p:nvPicPr>
                <p:cNvPr id="4793" name="Picture 4792">
                  <a:extLst>
                    <a:ext uri="{FF2B5EF4-FFF2-40B4-BE49-F238E27FC236}">
                      <a16:creationId xmlns:a16="http://schemas.microsoft.com/office/drawing/2014/main" id="{FAC5DAA9-C4C3-4C26-A641-6B7F899B3F6A}"/>
                    </a:ext>
                  </a:extLst>
                </p:cNvPr>
                <p:cNvPicPr>
                  <a:picLocks noChangeAspect="1"/>
                </p:cNvPicPr>
                <p:nvPr/>
              </p:nvPicPr>
              <p:blipFill>
                <a:blip r:embed="rId5"/>
                <a:stretch>
                  <a:fillRect/>
                </a:stretch>
              </p:blipFill>
              <p:spPr>
                <a:xfrm>
                  <a:off x="9298560" y="1919764"/>
                  <a:ext cx="554076" cy="228957"/>
                </a:xfrm>
                <a:custGeom>
                  <a:avLst/>
                  <a:gdLst>
                    <a:gd name="connsiteX0" fmla="*/ 812 w 554076"/>
                    <a:gd name="connsiteY0" fmla="*/ 677 h 228957"/>
                    <a:gd name="connsiteX1" fmla="*/ 554888 w 554076"/>
                    <a:gd name="connsiteY1" fmla="*/ 677 h 228957"/>
                    <a:gd name="connsiteX2" fmla="*/ 554888 w 554076"/>
                    <a:gd name="connsiteY2" fmla="*/ 229634 h 228957"/>
                    <a:gd name="connsiteX3" fmla="*/ 812 w 554076"/>
                    <a:gd name="connsiteY3" fmla="*/ 229634 h 228957"/>
                  </a:gdLst>
                  <a:ahLst/>
                  <a:cxnLst>
                    <a:cxn ang="0">
                      <a:pos x="connsiteX0" y="connsiteY0"/>
                    </a:cxn>
                    <a:cxn ang="0">
                      <a:pos x="connsiteX1" y="connsiteY1"/>
                    </a:cxn>
                    <a:cxn ang="0">
                      <a:pos x="connsiteX2" y="connsiteY2"/>
                    </a:cxn>
                    <a:cxn ang="0">
                      <a:pos x="connsiteX3" y="connsiteY3"/>
                    </a:cxn>
                  </a:cxnLst>
                  <a:rect l="l" t="t" r="r" b="b"/>
                  <a:pathLst>
                    <a:path w="554076" h="228957">
                      <a:moveTo>
                        <a:pt x="812" y="677"/>
                      </a:moveTo>
                      <a:lnTo>
                        <a:pt x="554888" y="677"/>
                      </a:lnTo>
                      <a:lnTo>
                        <a:pt x="554888" y="229634"/>
                      </a:lnTo>
                      <a:lnTo>
                        <a:pt x="812" y="229634"/>
                      </a:lnTo>
                      <a:close/>
                    </a:path>
                  </a:pathLst>
                </a:custGeom>
              </p:spPr>
            </p:pic>
            <p:pic>
              <p:nvPicPr>
                <p:cNvPr id="4794" name="Picture 4793">
                  <a:extLst>
                    <a:ext uri="{FF2B5EF4-FFF2-40B4-BE49-F238E27FC236}">
                      <a16:creationId xmlns:a16="http://schemas.microsoft.com/office/drawing/2014/main" id="{B49C0C50-DB59-4ED6-8CB3-11923C26834D}"/>
                    </a:ext>
                  </a:extLst>
                </p:cNvPr>
                <p:cNvPicPr>
                  <a:picLocks noChangeAspect="1"/>
                </p:cNvPicPr>
                <p:nvPr/>
              </p:nvPicPr>
              <p:blipFill>
                <a:blip r:embed="rId6"/>
                <a:stretch>
                  <a:fillRect/>
                </a:stretch>
              </p:blipFill>
              <p:spPr>
                <a:xfrm>
                  <a:off x="9316877" y="1736598"/>
                  <a:ext cx="544917" cy="206061"/>
                </a:xfrm>
                <a:custGeom>
                  <a:avLst/>
                  <a:gdLst>
                    <a:gd name="connsiteX0" fmla="*/ 816 w 544917"/>
                    <a:gd name="connsiteY0" fmla="*/ 637 h 206061"/>
                    <a:gd name="connsiteX1" fmla="*/ 545734 w 544917"/>
                    <a:gd name="connsiteY1" fmla="*/ 637 h 206061"/>
                    <a:gd name="connsiteX2" fmla="*/ 545734 w 544917"/>
                    <a:gd name="connsiteY2" fmla="*/ 206698 h 206061"/>
                    <a:gd name="connsiteX3" fmla="*/ 816 w 544917"/>
                    <a:gd name="connsiteY3" fmla="*/ 206698 h 206061"/>
                  </a:gdLst>
                  <a:ahLst/>
                  <a:cxnLst>
                    <a:cxn ang="0">
                      <a:pos x="connsiteX0" y="connsiteY0"/>
                    </a:cxn>
                    <a:cxn ang="0">
                      <a:pos x="connsiteX1" y="connsiteY1"/>
                    </a:cxn>
                    <a:cxn ang="0">
                      <a:pos x="connsiteX2" y="connsiteY2"/>
                    </a:cxn>
                    <a:cxn ang="0">
                      <a:pos x="connsiteX3" y="connsiteY3"/>
                    </a:cxn>
                  </a:cxnLst>
                  <a:rect l="l" t="t" r="r" b="b"/>
                  <a:pathLst>
                    <a:path w="544917" h="206061">
                      <a:moveTo>
                        <a:pt x="816" y="637"/>
                      </a:moveTo>
                      <a:lnTo>
                        <a:pt x="545734" y="637"/>
                      </a:lnTo>
                      <a:lnTo>
                        <a:pt x="545734" y="206698"/>
                      </a:lnTo>
                      <a:lnTo>
                        <a:pt x="816" y="206698"/>
                      </a:lnTo>
                      <a:close/>
                    </a:path>
                  </a:pathLst>
                </a:custGeom>
              </p:spPr>
            </p:pic>
            <p:grpSp>
              <p:nvGrpSpPr>
                <p:cNvPr id="4795" name="Graphic 4">
                  <a:extLst>
                    <a:ext uri="{FF2B5EF4-FFF2-40B4-BE49-F238E27FC236}">
                      <a16:creationId xmlns:a16="http://schemas.microsoft.com/office/drawing/2014/main" id="{4C359F55-8A93-46F2-B55F-0DB4828B4E2C}"/>
                    </a:ext>
                  </a:extLst>
                </p:cNvPr>
                <p:cNvGrpSpPr/>
                <p:nvPr/>
              </p:nvGrpSpPr>
              <p:grpSpPr>
                <a:xfrm>
                  <a:off x="9354568" y="1778261"/>
                  <a:ext cx="451091" cy="339817"/>
                  <a:chOff x="9354568" y="1778261"/>
                  <a:chExt cx="451091" cy="339817"/>
                </a:xfrm>
                <a:solidFill>
                  <a:srgbClr val="A0A58F"/>
                </a:solidFill>
              </p:grpSpPr>
              <p:sp>
                <p:nvSpPr>
                  <p:cNvPr id="4796" name="Freeform: Shape 4795">
                    <a:extLst>
                      <a:ext uri="{FF2B5EF4-FFF2-40B4-BE49-F238E27FC236}">
                        <a16:creationId xmlns:a16="http://schemas.microsoft.com/office/drawing/2014/main" id="{7BAA90D5-FB04-4606-AF64-4760441C30C3}"/>
                      </a:ext>
                    </a:extLst>
                  </p:cNvPr>
                  <p:cNvSpPr/>
                  <p:nvPr/>
                </p:nvSpPr>
                <p:spPr>
                  <a:xfrm>
                    <a:off x="9607840" y="1923786"/>
                    <a:ext cx="196490" cy="194292"/>
                  </a:xfrm>
                  <a:custGeom>
                    <a:avLst/>
                    <a:gdLst>
                      <a:gd name="connsiteX0" fmla="*/ 194522 w 196490"/>
                      <a:gd name="connsiteY0" fmla="*/ 0 h 194292"/>
                      <a:gd name="connsiteX1" fmla="*/ 187195 w 196490"/>
                      <a:gd name="connsiteY1" fmla="*/ 15798 h 194292"/>
                      <a:gd name="connsiteX2" fmla="*/ 178220 w 196490"/>
                      <a:gd name="connsiteY2" fmla="*/ 30726 h 194292"/>
                      <a:gd name="connsiteX3" fmla="*/ 157064 w 196490"/>
                      <a:gd name="connsiteY3" fmla="*/ 58430 h 194292"/>
                      <a:gd name="connsiteX4" fmla="*/ 134169 w 196490"/>
                      <a:gd name="connsiteY4" fmla="*/ 84852 h 194292"/>
                      <a:gd name="connsiteX5" fmla="*/ 110769 w 196490"/>
                      <a:gd name="connsiteY5" fmla="*/ 110769 h 194292"/>
                      <a:gd name="connsiteX6" fmla="*/ 86225 w 196490"/>
                      <a:gd name="connsiteY6" fmla="*/ 135634 h 194292"/>
                      <a:gd name="connsiteX7" fmla="*/ 59895 w 196490"/>
                      <a:gd name="connsiteY7" fmla="*/ 158576 h 194292"/>
                      <a:gd name="connsiteX8" fmla="*/ 31230 w 196490"/>
                      <a:gd name="connsiteY8" fmla="*/ 178541 h 194292"/>
                      <a:gd name="connsiteX9" fmla="*/ 0 w 196490"/>
                      <a:gd name="connsiteY9" fmla="*/ 194293 h 194292"/>
                      <a:gd name="connsiteX10" fmla="*/ 31367 w 196490"/>
                      <a:gd name="connsiteY10" fmla="*/ 178815 h 194292"/>
                      <a:gd name="connsiteX11" fmla="*/ 60216 w 196490"/>
                      <a:gd name="connsiteY11" fmla="*/ 159034 h 194292"/>
                      <a:gd name="connsiteX12" fmla="*/ 86729 w 196490"/>
                      <a:gd name="connsiteY12" fmla="*/ 136275 h 194292"/>
                      <a:gd name="connsiteX13" fmla="*/ 111502 w 196490"/>
                      <a:gd name="connsiteY13" fmla="*/ 111594 h 194292"/>
                      <a:gd name="connsiteX14" fmla="*/ 135130 w 196490"/>
                      <a:gd name="connsiteY14" fmla="*/ 85813 h 194292"/>
                      <a:gd name="connsiteX15" fmla="*/ 158255 w 196490"/>
                      <a:gd name="connsiteY15" fmla="*/ 59575 h 194292"/>
                      <a:gd name="connsiteX16" fmla="*/ 179731 w 196490"/>
                      <a:gd name="connsiteY16" fmla="*/ 31871 h 194292"/>
                      <a:gd name="connsiteX17" fmla="*/ 188935 w 196490"/>
                      <a:gd name="connsiteY17" fmla="*/ 16897 h 194292"/>
                      <a:gd name="connsiteX18" fmla="*/ 196491 w 196490"/>
                      <a:gd name="connsiteY18" fmla="*/ 962 h 194292"/>
                      <a:gd name="connsiteX19" fmla="*/ 194522 w 196490"/>
                      <a:gd name="connsiteY19" fmla="*/ 0 h 19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490" h="194292">
                        <a:moveTo>
                          <a:pt x="194522" y="0"/>
                        </a:moveTo>
                        <a:cubicBezTo>
                          <a:pt x="192370" y="5403"/>
                          <a:pt x="189943" y="10669"/>
                          <a:pt x="187195" y="15798"/>
                        </a:cubicBezTo>
                        <a:cubicBezTo>
                          <a:pt x="184448" y="20927"/>
                          <a:pt x="181426" y="25872"/>
                          <a:pt x="178220" y="30726"/>
                        </a:cubicBezTo>
                        <a:cubicBezTo>
                          <a:pt x="171764" y="40388"/>
                          <a:pt x="164574" y="49546"/>
                          <a:pt x="157064" y="58430"/>
                        </a:cubicBezTo>
                        <a:cubicBezTo>
                          <a:pt x="149555" y="67313"/>
                          <a:pt x="141862" y="76059"/>
                          <a:pt x="134169" y="84852"/>
                        </a:cubicBezTo>
                        <a:cubicBezTo>
                          <a:pt x="126476" y="93598"/>
                          <a:pt x="118691" y="102252"/>
                          <a:pt x="110769" y="110769"/>
                        </a:cubicBezTo>
                        <a:cubicBezTo>
                          <a:pt x="102847" y="119287"/>
                          <a:pt x="94651" y="127575"/>
                          <a:pt x="86225" y="135634"/>
                        </a:cubicBezTo>
                        <a:cubicBezTo>
                          <a:pt x="77800" y="143648"/>
                          <a:pt x="69008" y="151295"/>
                          <a:pt x="59895" y="158576"/>
                        </a:cubicBezTo>
                        <a:cubicBezTo>
                          <a:pt x="50737" y="165765"/>
                          <a:pt x="41166" y="172451"/>
                          <a:pt x="31230" y="178541"/>
                        </a:cubicBezTo>
                        <a:cubicBezTo>
                          <a:pt x="21201" y="184494"/>
                          <a:pt x="10761" y="189760"/>
                          <a:pt x="0" y="194293"/>
                        </a:cubicBezTo>
                        <a:cubicBezTo>
                          <a:pt x="10807" y="189851"/>
                          <a:pt x="21293" y="184677"/>
                          <a:pt x="31367" y="178815"/>
                        </a:cubicBezTo>
                        <a:cubicBezTo>
                          <a:pt x="41349" y="172771"/>
                          <a:pt x="50966" y="166177"/>
                          <a:pt x="60216" y="159034"/>
                        </a:cubicBezTo>
                        <a:cubicBezTo>
                          <a:pt x="69374" y="151799"/>
                          <a:pt x="78257" y="144243"/>
                          <a:pt x="86729" y="136275"/>
                        </a:cubicBezTo>
                        <a:cubicBezTo>
                          <a:pt x="95200" y="128262"/>
                          <a:pt x="103488" y="120065"/>
                          <a:pt x="111502" y="111594"/>
                        </a:cubicBezTo>
                        <a:cubicBezTo>
                          <a:pt x="119515" y="103122"/>
                          <a:pt x="127392" y="94514"/>
                          <a:pt x="135130" y="85813"/>
                        </a:cubicBezTo>
                        <a:cubicBezTo>
                          <a:pt x="142869" y="77113"/>
                          <a:pt x="150654" y="68458"/>
                          <a:pt x="158255" y="59575"/>
                        </a:cubicBezTo>
                        <a:cubicBezTo>
                          <a:pt x="165856" y="50691"/>
                          <a:pt x="173183" y="41579"/>
                          <a:pt x="179731" y="31871"/>
                        </a:cubicBezTo>
                        <a:cubicBezTo>
                          <a:pt x="182982" y="27017"/>
                          <a:pt x="186142" y="22026"/>
                          <a:pt x="188935" y="16897"/>
                        </a:cubicBezTo>
                        <a:cubicBezTo>
                          <a:pt x="191729" y="11723"/>
                          <a:pt x="194247" y="6411"/>
                          <a:pt x="196491" y="962"/>
                        </a:cubicBezTo>
                        <a:lnTo>
                          <a:pt x="194522" y="0"/>
                        </a:lnTo>
                        <a:close/>
                      </a:path>
                    </a:pathLst>
                  </a:custGeom>
                  <a:solidFill>
                    <a:srgbClr val="A0A58F"/>
                  </a:solidFill>
                  <a:ln w="4577" cap="flat">
                    <a:noFill/>
                    <a:prstDash val="solid"/>
                    <a:miter/>
                  </a:ln>
                </p:spPr>
                <p:txBody>
                  <a:bodyPr rtlCol="0" anchor="ctr"/>
                  <a:lstStyle/>
                  <a:p>
                    <a:endParaRPr lang="th-TH"/>
                  </a:p>
                </p:txBody>
              </p:sp>
              <p:sp>
                <p:nvSpPr>
                  <p:cNvPr id="4797" name="Freeform: Shape 4796">
                    <a:extLst>
                      <a:ext uri="{FF2B5EF4-FFF2-40B4-BE49-F238E27FC236}">
                        <a16:creationId xmlns:a16="http://schemas.microsoft.com/office/drawing/2014/main" id="{71BFC02B-5B85-437F-8E17-8201B2D0E12B}"/>
                      </a:ext>
                    </a:extLst>
                  </p:cNvPr>
                  <p:cNvSpPr/>
                  <p:nvPr/>
                </p:nvSpPr>
                <p:spPr>
                  <a:xfrm>
                    <a:off x="9547808" y="1924107"/>
                    <a:ext cx="180326" cy="180280"/>
                  </a:xfrm>
                  <a:custGeom>
                    <a:avLst/>
                    <a:gdLst>
                      <a:gd name="connsiteX0" fmla="*/ 178266 w 180326"/>
                      <a:gd name="connsiteY0" fmla="*/ 0 h 180280"/>
                      <a:gd name="connsiteX1" fmla="*/ 172176 w 180326"/>
                      <a:gd name="connsiteY1" fmla="*/ 14928 h 180280"/>
                      <a:gd name="connsiteX2" fmla="*/ 164345 w 180326"/>
                      <a:gd name="connsiteY2" fmla="*/ 29032 h 180280"/>
                      <a:gd name="connsiteX3" fmla="*/ 145342 w 180326"/>
                      <a:gd name="connsiteY3" fmla="*/ 55133 h 180280"/>
                      <a:gd name="connsiteX4" fmla="*/ 124507 w 180326"/>
                      <a:gd name="connsiteY4" fmla="*/ 79906 h 180280"/>
                      <a:gd name="connsiteX5" fmla="*/ 103122 w 180326"/>
                      <a:gd name="connsiteY5" fmla="*/ 104221 h 180280"/>
                      <a:gd name="connsiteX6" fmla="*/ 80593 w 180326"/>
                      <a:gd name="connsiteY6" fmla="*/ 127392 h 180280"/>
                      <a:gd name="connsiteX7" fmla="*/ 56186 w 180326"/>
                      <a:gd name="connsiteY7" fmla="*/ 148593 h 180280"/>
                      <a:gd name="connsiteX8" fmla="*/ 29352 w 180326"/>
                      <a:gd name="connsiteY8" fmla="*/ 166635 h 180280"/>
                      <a:gd name="connsiteX9" fmla="*/ 0 w 180326"/>
                      <a:gd name="connsiteY9" fmla="*/ 180281 h 180280"/>
                      <a:gd name="connsiteX10" fmla="*/ 29490 w 180326"/>
                      <a:gd name="connsiteY10" fmla="*/ 166864 h 180280"/>
                      <a:gd name="connsiteX11" fmla="*/ 56506 w 180326"/>
                      <a:gd name="connsiteY11" fmla="*/ 149005 h 180280"/>
                      <a:gd name="connsiteX12" fmla="*/ 81142 w 180326"/>
                      <a:gd name="connsiteY12" fmla="*/ 127987 h 180280"/>
                      <a:gd name="connsiteX13" fmla="*/ 103946 w 180326"/>
                      <a:gd name="connsiteY13" fmla="*/ 104954 h 180280"/>
                      <a:gd name="connsiteX14" fmla="*/ 125560 w 180326"/>
                      <a:gd name="connsiteY14" fmla="*/ 80822 h 180280"/>
                      <a:gd name="connsiteX15" fmla="*/ 146624 w 180326"/>
                      <a:gd name="connsiteY15" fmla="*/ 56186 h 180280"/>
                      <a:gd name="connsiteX16" fmla="*/ 165948 w 180326"/>
                      <a:gd name="connsiteY16" fmla="*/ 30085 h 180280"/>
                      <a:gd name="connsiteX17" fmla="*/ 174007 w 180326"/>
                      <a:gd name="connsiteY17" fmla="*/ 15890 h 180280"/>
                      <a:gd name="connsiteX18" fmla="*/ 180327 w 180326"/>
                      <a:gd name="connsiteY18" fmla="*/ 778 h 180280"/>
                      <a:gd name="connsiteX19" fmla="*/ 178266 w 180326"/>
                      <a:gd name="connsiteY19" fmla="*/ 0 h 18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0326" h="180280">
                        <a:moveTo>
                          <a:pt x="178266" y="0"/>
                        </a:moveTo>
                        <a:cubicBezTo>
                          <a:pt x="176526" y="5083"/>
                          <a:pt x="174465" y="10074"/>
                          <a:pt x="172176" y="14928"/>
                        </a:cubicBezTo>
                        <a:cubicBezTo>
                          <a:pt x="169840" y="19782"/>
                          <a:pt x="167184" y="24453"/>
                          <a:pt x="164345" y="29032"/>
                        </a:cubicBezTo>
                        <a:cubicBezTo>
                          <a:pt x="158667" y="38144"/>
                          <a:pt x="152165" y="46753"/>
                          <a:pt x="145342" y="55133"/>
                        </a:cubicBezTo>
                        <a:cubicBezTo>
                          <a:pt x="138565" y="63513"/>
                          <a:pt x="131513" y="71664"/>
                          <a:pt x="124507" y="79906"/>
                        </a:cubicBezTo>
                        <a:cubicBezTo>
                          <a:pt x="117501" y="88103"/>
                          <a:pt x="110403" y="96208"/>
                          <a:pt x="103122" y="104221"/>
                        </a:cubicBezTo>
                        <a:cubicBezTo>
                          <a:pt x="95887" y="112189"/>
                          <a:pt x="88332" y="119928"/>
                          <a:pt x="80593" y="127392"/>
                        </a:cubicBezTo>
                        <a:cubicBezTo>
                          <a:pt x="72808" y="134856"/>
                          <a:pt x="64657" y="141908"/>
                          <a:pt x="56186" y="148593"/>
                        </a:cubicBezTo>
                        <a:cubicBezTo>
                          <a:pt x="47669" y="155187"/>
                          <a:pt x="38694" y="161186"/>
                          <a:pt x="29352" y="166635"/>
                        </a:cubicBezTo>
                        <a:cubicBezTo>
                          <a:pt x="19965" y="171947"/>
                          <a:pt x="10120" y="176480"/>
                          <a:pt x="0" y="180281"/>
                        </a:cubicBezTo>
                        <a:cubicBezTo>
                          <a:pt x="10166" y="176572"/>
                          <a:pt x="20057" y="172084"/>
                          <a:pt x="29490" y="166864"/>
                        </a:cubicBezTo>
                        <a:cubicBezTo>
                          <a:pt x="38877" y="161506"/>
                          <a:pt x="47898" y="155554"/>
                          <a:pt x="56506" y="149005"/>
                        </a:cubicBezTo>
                        <a:cubicBezTo>
                          <a:pt x="65024" y="142411"/>
                          <a:pt x="73266" y="135405"/>
                          <a:pt x="81142" y="127987"/>
                        </a:cubicBezTo>
                        <a:cubicBezTo>
                          <a:pt x="88973" y="120569"/>
                          <a:pt x="96574" y="112876"/>
                          <a:pt x="103946" y="104954"/>
                        </a:cubicBezTo>
                        <a:cubicBezTo>
                          <a:pt x="111273" y="97032"/>
                          <a:pt x="118508" y="88973"/>
                          <a:pt x="125560" y="80822"/>
                        </a:cubicBezTo>
                        <a:cubicBezTo>
                          <a:pt x="132612" y="72671"/>
                          <a:pt x="139709" y="64520"/>
                          <a:pt x="146624" y="56186"/>
                        </a:cubicBezTo>
                        <a:cubicBezTo>
                          <a:pt x="153493" y="47852"/>
                          <a:pt x="160132" y="39243"/>
                          <a:pt x="165948" y="30085"/>
                        </a:cubicBezTo>
                        <a:cubicBezTo>
                          <a:pt x="168833" y="25506"/>
                          <a:pt x="171580" y="20789"/>
                          <a:pt x="174007" y="15890"/>
                        </a:cubicBezTo>
                        <a:cubicBezTo>
                          <a:pt x="176388" y="10990"/>
                          <a:pt x="178541" y="5953"/>
                          <a:pt x="180327" y="778"/>
                        </a:cubicBezTo>
                        <a:lnTo>
                          <a:pt x="178266" y="0"/>
                        </a:lnTo>
                        <a:close/>
                      </a:path>
                    </a:pathLst>
                  </a:custGeom>
                  <a:solidFill>
                    <a:srgbClr val="A0A58F"/>
                  </a:solidFill>
                  <a:ln w="4577" cap="flat">
                    <a:noFill/>
                    <a:prstDash val="solid"/>
                    <a:miter/>
                  </a:ln>
                </p:spPr>
                <p:txBody>
                  <a:bodyPr rtlCol="0" anchor="ctr"/>
                  <a:lstStyle/>
                  <a:p>
                    <a:endParaRPr lang="th-TH"/>
                  </a:p>
                </p:txBody>
              </p:sp>
              <p:sp>
                <p:nvSpPr>
                  <p:cNvPr id="4798" name="Freeform: Shape 4797">
                    <a:extLst>
                      <a:ext uri="{FF2B5EF4-FFF2-40B4-BE49-F238E27FC236}">
                        <a16:creationId xmlns:a16="http://schemas.microsoft.com/office/drawing/2014/main" id="{A678E0DE-569F-4A56-B870-5BBABDEA4164}"/>
                      </a:ext>
                    </a:extLst>
                  </p:cNvPr>
                  <p:cNvSpPr/>
                  <p:nvPr/>
                </p:nvSpPr>
                <p:spPr>
                  <a:xfrm>
                    <a:off x="9475137" y="1930609"/>
                    <a:ext cx="183669" cy="155324"/>
                  </a:xfrm>
                  <a:custGeom>
                    <a:avLst/>
                    <a:gdLst>
                      <a:gd name="connsiteX0" fmla="*/ 181609 w 183669"/>
                      <a:gd name="connsiteY0" fmla="*/ 0 h 155324"/>
                      <a:gd name="connsiteX1" fmla="*/ 175793 w 183669"/>
                      <a:gd name="connsiteY1" fmla="*/ 14196 h 155324"/>
                      <a:gd name="connsiteX2" fmla="*/ 168100 w 183669"/>
                      <a:gd name="connsiteY2" fmla="*/ 27475 h 155324"/>
                      <a:gd name="connsiteX3" fmla="*/ 148959 w 183669"/>
                      <a:gd name="connsiteY3" fmla="*/ 51470 h 155324"/>
                      <a:gd name="connsiteX4" fmla="*/ 127666 w 183669"/>
                      <a:gd name="connsiteY4" fmla="*/ 73770 h 155324"/>
                      <a:gd name="connsiteX5" fmla="*/ 105778 w 183669"/>
                      <a:gd name="connsiteY5" fmla="*/ 95475 h 155324"/>
                      <a:gd name="connsiteX6" fmla="*/ 82608 w 183669"/>
                      <a:gd name="connsiteY6" fmla="*/ 115761 h 155324"/>
                      <a:gd name="connsiteX7" fmla="*/ 57422 w 183669"/>
                      <a:gd name="connsiteY7" fmla="*/ 133436 h 155324"/>
                      <a:gd name="connsiteX8" fmla="*/ 29810 w 183669"/>
                      <a:gd name="connsiteY8" fmla="*/ 147082 h 155324"/>
                      <a:gd name="connsiteX9" fmla="*/ 0 w 183669"/>
                      <a:gd name="connsiteY9" fmla="*/ 155325 h 155324"/>
                      <a:gd name="connsiteX10" fmla="*/ 29902 w 183669"/>
                      <a:gd name="connsiteY10" fmla="*/ 147311 h 155324"/>
                      <a:gd name="connsiteX11" fmla="*/ 57697 w 183669"/>
                      <a:gd name="connsiteY11" fmla="*/ 133848 h 155324"/>
                      <a:gd name="connsiteX12" fmla="*/ 83111 w 183669"/>
                      <a:gd name="connsiteY12" fmla="*/ 116356 h 155324"/>
                      <a:gd name="connsiteX13" fmla="*/ 106511 w 183669"/>
                      <a:gd name="connsiteY13" fmla="*/ 96254 h 155324"/>
                      <a:gd name="connsiteX14" fmla="*/ 128628 w 183669"/>
                      <a:gd name="connsiteY14" fmla="*/ 74732 h 155324"/>
                      <a:gd name="connsiteX15" fmla="*/ 150150 w 183669"/>
                      <a:gd name="connsiteY15" fmla="*/ 52615 h 155324"/>
                      <a:gd name="connsiteX16" fmla="*/ 169657 w 183669"/>
                      <a:gd name="connsiteY16" fmla="*/ 28574 h 155324"/>
                      <a:gd name="connsiteX17" fmla="*/ 177579 w 183669"/>
                      <a:gd name="connsiteY17" fmla="*/ 15157 h 155324"/>
                      <a:gd name="connsiteX18" fmla="*/ 183669 w 183669"/>
                      <a:gd name="connsiteY18" fmla="*/ 779 h 155324"/>
                      <a:gd name="connsiteX19" fmla="*/ 181609 w 183669"/>
                      <a:gd name="connsiteY19" fmla="*/ 0 h 1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3669" h="155324">
                        <a:moveTo>
                          <a:pt x="181609" y="0"/>
                        </a:moveTo>
                        <a:cubicBezTo>
                          <a:pt x="179960" y="4854"/>
                          <a:pt x="178037" y="9571"/>
                          <a:pt x="175793" y="14196"/>
                        </a:cubicBezTo>
                        <a:cubicBezTo>
                          <a:pt x="173503" y="18775"/>
                          <a:pt x="170939" y="23170"/>
                          <a:pt x="168100" y="27475"/>
                        </a:cubicBezTo>
                        <a:cubicBezTo>
                          <a:pt x="162422" y="35992"/>
                          <a:pt x="155874" y="43914"/>
                          <a:pt x="148959" y="51470"/>
                        </a:cubicBezTo>
                        <a:cubicBezTo>
                          <a:pt x="142045" y="59025"/>
                          <a:pt x="134810" y="66352"/>
                          <a:pt x="127666" y="73770"/>
                        </a:cubicBezTo>
                        <a:cubicBezTo>
                          <a:pt x="120523" y="81143"/>
                          <a:pt x="113196" y="88378"/>
                          <a:pt x="105778" y="95475"/>
                        </a:cubicBezTo>
                        <a:cubicBezTo>
                          <a:pt x="98314" y="102527"/>
                          <a:pt x="90575" y="109304"/>
                          <a:pt x="82608" y="115761"/>
                        </a:cubicBezTo>
                        <a:cubicBezTo>
                          <a:pt x="74594" y="122171"/>
                          <a:pt x="66168" y="128079"/>
                          <a:pt x="57422" y="133436"/>
                        </a:cubicBezTo>
                        <a:cubicBezTo>
                          <a:pt x="48630" y="138748"/>
                          <a:pt x="39381" y="143281"/>
                          <a:pt x="29810" y="147082"/>
                        </a:cubicBezTo>
                        <a:cubicBezTo>
                          <a:pt x="20194" y="150791"/>
                          <a:pt x="10166" y="153447"/>
                          <a:pt x="0" y="155325"/>
                        </a:cubicBezTo>
                        <a:cubicBezTo>
                          <a:pt x="10166" y="153493"/>
                          <a:pt x="20240" y="150974"/>
                          <a:pt x="29902" y="147311"/>
                        </a:cubicBezTo>
                        <a:cubicBezTo>
                          <a:pt x="39518" y="143556"/>
                          <a:pt x="48859" y="139114"/>
                          <a:pt x="57697" y="133848"/>
                        </a:cubicBezTo>
                        <a:cubicBezTo>
                          <a:pt x="66535" y="128536"/>
                          <a:pt x="75006" y="122675"/>
                          <a:pt x="83111" y="116356"/>
                        </a:cubicBezTo>
                        <a:cubicBezTo>
                          <a:pt x="91171" y="109945"/>
                          <a:pt x="99001" y="103260"/>
                          <a:pt x="106511" y="96254"/>
                        </a:cubicBezTo>
                        <a:cubicBezTo>
                          <a:pt x="114020" y="89248"/>
                          <a:pt x="121393" y="82058"/>
                          <a:pt x="128628" y="74732"/>
                        </a:cubicBezTo>
                        <a:cubicBezTo>
                          <a:pt x="135863" y="67405"/>
                          <a:pt x="143098" y="60124"/>
                          <a:pt x="150150" y="52615"/>
                        </a:cubicBezTo>
                        <a:cubicBezTo>
                          <a:pt x="157156" y="45059"/>
                          <a:pt x="163842" y="37183"/>
                          <a:pt x="169657" y="28574"/>
                        </a:cubicBezTo>
                        <a:cubicBezTo>
                          <a:pt x="172542" y="24270"/>
                          <a:pt x="175198" y="19782"/>
                          <a:pt x="177579" y="15157"/>
                        </a:cubicBezTo>
                        <a:cubicBezTo>
                          <a:pt x="179914" y="10486"/>
                          <a:pt x="181929" y="5678"/>
                          <a:pt x="183669" y="779"/>
                        </a:cubicBezTo>
                        <a:lnTo>
                          <a:pt x="181609" y="0"/>
                        </a:lnTo>
                        <a:close/>
                      </a:path>
                    </a:pathLst>
                  </a:custGeom>
                  <a:solidFill>
                    <a:srgbClr val="A0A58F"/>
                  </a:solidFill>
                  <a:ln w="4577" cap="flat">
                    <a:noFill/>
                    <a:prstDash val="solid"/>
                    <a:miter/>
                  </a:ln>
                </p:spPr>
                <p:txBody>
                  <a:bodyPr rtlCol="0" anchor="ctr"/>
                  <a:lstStyle/>
                  <a:p>
                    <a:endParaRPr lang="th-TH"/>
                  </a:p>
                </p:txBody>
              </p:sp>
              <p:sp>
                <p:nvSpPr>
                  <p:cNvPr id="4799" name="Freeform: Shape 4798">
                    <a:extLst>
                      <a:ext uri="{FF2B5EF4-FFF2-40B4-BE49-F238E27FC236}">
                        <a16:creationId xmlns:a16="http://schemas.microsoft.com/office/drawing/2014/main" id="{95020DD5-8013-4BDB-9F15-461A12A36DD5}"/>
                      </a:ext>
                    </a:extLst>
                  </p:cNvPr>
                  <p:cNvSpPr/>
                  <p:nvPr/>
                </p:nvSpPr>
                <p:spPr>
                  <a:xfrm>
                    <a:off x="9429620" y="1932166"/>
                    <a:ext cx="162650" cy="130917"/>
                  </a:xfrm>
                  <a:custGeom>
                    <a:avLst/>
                    <a:gdLst>
                      <a:gd name="connsiteX0" fmla="*/ 160682 w 162650"/>
                      <a:gd name="connsiteY0" fmla="*/ 0 h 130917"/>
                      <a:gd name="connsiteX1" fmla="*/ 147265 w 162650"/>
                      <a:gd name="connsiteY1" fmla="*/ 22255 h 130917"/>
                      <a:gd name="connsiteX2" fmla="*/ 129315 w 162650"/>
                      <a:gd name="connsiteY2" fmla="*/ 41166 h 130917"/>
                      <a:gd name="connsiteX3" fmla="*/ 109075 w 162650"/>
                      <a:gd name="connsiteY3" fmla="*/ 57835 h 130917"/>
                      <a:gd name="connsiteX4" fmla="*/ 88057 w 162650"/>
                      <a:gd name="connsiteY4" fmla="*/ 73587 h 130917"/>
                      <a:gd name="connsiteX5" fmla="*/ 44372 w 162650"/>
                      <a:gd name="connsiteY5" fmla="*/ 102710 h 130917"/>
                      <a:gd name="connsiteX6" fmla="*/ 22071 w 162650"/>
                      <a:gd name="connsiteY6" fmla="*/ 116631 h 130917"/>
                      <a:gd name="connsiteX7" fmla="*/ 0 w 162650"/>
                      <a:gd name="connsiteY7" fmla="*/ 130917 h 130917"/>
                      <a:gd name="connsiteX8" fmla="*/ 22209 w 162650"/>
                      <a:gd name="connsiteY8" fmla="*/ 116905 h 130917"/>
                      <a:gd name="connsiteX9" fmla="*/ 44692 w 162650"/>
                      <a:gd name="connsiteY9" fmla="*/ 103260 h 130917"/>
                      <a:gd name="connsiteX10" fmla="*/ 88743 w 162650"/>
                      <a:gd name="connsiteY10" fmla="*/ 74594 h 130917"/>
                      <a:gd name="connsiteX11" fmla="*/ 109945 w 162650"/>
                      <a:gd name="connsiteY11" fmla="*/ 59071 h 130917"/>
                      <a:gd name="connsiteX12" fmla="*/ 130414 w 162650"/>
                      <a:gd name="connsiteY12" fmla="*/ 42540 h 130917"/>
                      <a:gd name="connsiteX13" fmla="*/ 148776 w 162650"/>
                      <a:gd name="connsiteY13" fmla="*/ 23583 h 130917"/>
                      <a:gd name="connsiteX14" fmla="*/ 162651 w 162650"/>
                      <a:gd name="connsiteY14" fmla="*/ 1007 h 130917"/>
                      <a:gd name="connsiteX15" fmla="*/ 160682 w 162650"/>
                      <a:gd name="connsiteY15" fmla="*/ 0 h 13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650" h="130917">
                        <a:moveTo>
                          <a:pt x="160682" y="0"/>
                        </a:moveTo>
                        <a:cubicBezTo>
                          <a:pt x="157156" y="7968"/>
                          <a:pt x="152623" y="15432"/>
                          <a:pt x="147265" y="22255"/>
                        </a:cubicBezTo>
                        <a:cubicBezTo>
                          <a:pt x="141908" y="29123"/>
                          <a:pt x="135771" y="35351"/>
                          <a:pt x="129315" y="41166"/>
                        </a:cubicBezTo>
                        <a:cubicBezTo>
                          <a:pt x="122812" y="46982"/>
                          <a:pt x="115944" y="52431"/>
                          <a:pt x="109075" y="57835"/>
                        </a:cubicBezTo>
                        <a:cubicBezTo>
                          <a:pt x="102161" y="63192"/>
                          <a:pt x="95200" y="68504"/>
                          <a:pt x="88057" y="73587"/>
                        </a:cubicBezTo>
                        <a:cubicBezTo>
                          <a:pt x="73861" y="83798"/>
                          <a:pt x="59162" y="93369"/>
                          <a:pt x="44372" y="102710"/>
                        </a:cubicBezTo>
                        <a:lnTo>
                          <a:pt x="22071" y="116631"/>
                        </a:lnTo>
                        <a:cubicBezTo>
                          <a:pt x="14653" y="121256"/>
                          <a:pt x="7189" y="125926"/>
                          <a:pt x="0" y="130917"/>
                        </a:cubicBezTo>
                        <a:cubicBezTo>
                          <a:pt x="7235" y="126018"/>
                          <a:pt x="14745" y="121439"/>
                          <a:pt x="22209" y="116905"/>
                        </a:cubicBezTo>
                        <a:lnTo>
                          <a:pt x="44692" y="103260"/>
                        </a:lnTo>
                        <a:cubicBezTo>
                          <a:pt x="59620" y="94055"/>
                          <a:pt x="74411" y="84668"/>
                          <a:pt x="88743" y="74594"/>
                        </a:cubicBezTo>
                        <a:cubicBezTo>
                          <a:pt x="95933" y="69603"/>
                          <a:pt x="102985" y="64383"/>
                          <a:pt x="109945" y="59071"/>
                        </a:cubicBezTo>
                        <a:cubicBezTo>
                          <a:pt x="116859" y="53713"/>
                          <a:pt x="123820" y="48356"/>
                          <a:pt x="130414" y="42540"/>
                        </a:cubicBezTo>
                        <a:cubicBezTo>
                          <a:pt x="137008" y="36725"/>
                          <a:pt x="143281" y="30497"/>
                          <a:pt x="148776" y="23583"/>
                        </a:cubicBezTo>
                        <a:cubicBezTo>
                          <a:pt x="154271" y="16668"/>
                          <a:pt x="158988" y="9112"/>
                          <a:pt x="162651" y="1007"/>
                        </a:cubicBezTo>
                        <a:lnTo>
                          <a:pt x="160682" y="0"/>
                        </a:lnTo>
                        <a:close/>
                      </a:path>
                    </a:pathLst>
                  </a:custGeom>
                  <a:solidFill>
                    <a:srgbClr val="A0A58F"/>
                  </a:solidFill>
                  <a:ln w="4577" cap="flat">
                    <a:noFill/>
                    <a:prstDash val="solid"/>
                    <a:miter/>
                  </a:ln>
                </p:spPr>
                <p:txBody>
                  <a:bodyPr rtlCol="0" anchor="ctr"/>
                  <a:lstStyle/>
                  <a:p>
                    <a:endParaRPr lang="th-TH"/>
                  </a:p>
                </p:txBody>
              </p:sp>
              <p:sp>
                <p:nvSpPr>
                  <p:cNvPr id="4800" name="Freeform: Shape 4799">
                    <a:extLst>
                      <a:ext uri="{FF2B5EF4-FFF2-40B4-BE49-F238E27FC236}">
                        <a16:creationId xmlns:a16="http://schemas.microsoft.com/office/drawing/2014/main" id="{9DDF68FF-CBEC-4DFA-BA95-1B1DF69BEC19}"/>
                      </a:ext>
                    </a:extLst>
                  </p:cNvPr>
                  <p:cNvSpPr/>
                  <p:nvPr/>
                </p:nvSpPr>
                <p:spPr>
                  <a:xfrm>
                    <a:off x="9389049" y="1928137"/>
                    <a:ext cx="147677" cy="89796"/>
                  </a:xfrm>
                  <a:custGeom>
                    <a:avLst/>
                    <a:gdLst>
                      <a:gd name="connsiteX0" fmla="*/ 146212 w 147677"/>
                      <a:gd name="connsiteY0" fmla="*/ 0 h 89796"/>
                      <a:gd name="connsiteX1" fmla="*/ 112098 w 147677"/>
                      <a:gd name="connsiteY1" fmla="*/ 25872 h 89796"/>
                      <a:gd name="connsiteX2" fmla="*/ 93506 w 147677"/>
                      <a:gd name="connsiteY2" fmla="*/ 36771 h 89796"/>
                      <a:gd name="connsiteX3" fmla="*/ 75144 w 147677"/>
                      <a:gd name="connsiteY3" fmla="*/ 48081 h 89796"/>
                      <a:gd name="connsiteX4" fmla="*/ 57056 w 147677"/>
                      <a:gd name="connsiteY4" fmla="*/ 59849 h 89796"/>
                      <a:gd name="connsiteX5" fmla="*/ 39014 w 147677"/>
                      <a:gd name="connsiteY5" fmla="*/ 71618 h 89796"/>
                      <a:gd name="connsiteX6" fmla="*/ 20102 w 147677"/>
                      <a:gd name="connsiteY6" fmla="*/ 81921 h 89796"/>
                      <a:gd name="connsiteX7" fmla="*/ 0 w 147677"/>
                      <a:gd name="connsiteY7" fmla="*/ 89797 h 89796"/>
                      <a:gd name="connsiteX8" fmla="*/ 20194 w 147677"/>
                      <a:gd name="connsiteY8" fmla="*/ 82150 h 89796"/>
                      <a:gd name="connsiteX9" fmla="*/ 39289 w 147677"/>
                      <a:gd name="connsiteY9" fmla="*/ 72076 h 89796"/>
                      <a:gd name="connsiteX10" fmla="*/ 57514 w 147677"/>
                      <a:gd name="connsiteY10" fmla="*/ 60536 h 89796"/>
                      <a:gd name="connsiteX11" fmla="*/ 75739 w 147677"/>
                      <a:gd name="connsiteY11" fmla="*/ 49043 h 89796"/>
                      <a:gd name="connsiteX12" fmla="*/ 94239 w 147677"/>
                      <a:gd name="connsiteY12" fmla="*/ 37961 h 89796"/>
                      <a:gd name="connsiteX13" fmla="*/ 112968 w 147677"/>
                      <a:gd name="connsiteY13" fmla="*/ 27292 h 89796"/>
                      <a:gd name="connsiteX14" fmla="*/ 147677 w 147677"/>
                      <a:gd name="connsiteY14" fmla="*/ 1603 h 89796"/>
                      <a:gd name="connsiteX15" fmla="*/ 146212 w 147677"/>
                      <a:gd name="connsiteY15" fmla="*/ 0 h 8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677" h="89796">
                        <a:moveTo>
                          <a:pt x="146212" y="0"/>
                        </a:moveTo>
                        <a:cubicBezTo>
                          <a:pt x="135680" y="9662"/>
                          <a:pt x="124370" y="18500"/>
                          <a:pt x="112098" y="25872"/>
                        </a:cubicBezTo>
                        <a:cubicBezTo>
                          <a:pt x="105961" y="29581"/>
                          <a:pt x="99688" y="33061"/>
                          <a:pt x="93506" y="36771"/>
                        </a:cubicBezTo>
                        <a:cubicBezTo>
                          <a:pt x="87324" y="40480"/>
                          <a:pt x="81234" y="44234"/>
                          <a:pt x="75144" y="48081"/>
                        </a:cubicBezTo>
                        <a:cubicBezTo>
                          <a:pt x="69054" y="51928"/>
                          <a:pt x="63055" y="55866"/>
                          <a:pt x="57056" y="59849"/>
                        </a:cubicBezTo>
                        <a:cubicBezTo>
                          <a:pt x="51058" y="63833"/>
                          <a:pt x="45105" y="67817"/>
                          <a:pt x="39014" y="71618"/>
                        </a:cubicBezTo>
                        <a:cubicBezTo>
                          <a:pt x="32924" y="75418"/>
                          <a:pt x="26651" y="78898"/>
                          <a:pt x="20102" y="81921"/>
                        </a:cubicBezTo>
                        <a:cubicBezTo>
                          <a:pt x="13554" y="84943"/>
                          <a:pt x="6823" y="87507"/>
                          <a:pt x="0" y="89797"/>
                        </a:cubicBezTo>
                        <a:cubicBezTo>
                          <a:pt x="6869" y="87553"/>
                          <a:pt x="13646" y="85126"/>
                          <a:pt x="20194" y="82150"/>
                        </a:cubicBezTo>
                        <a:cubicBezTo>
                          <a:pt x="26788" y="79219"/>
                          <a:pt x="33107" y="75831"/>
                          <a:pt x="39289" y="72076"/>
                        </a:cubicBezTo>
                        <a:cubicBezTo>
                          <a:pt x="45471" y="68367"/>
                          <a:pt x="51469" y="64429"/>
                          <a:pt x="57514" y="60536"/>
                        </a:cubicBezTo>
                        <a:cubicBezTo>
                          <a:pt x="63558" y="56644"/>
                          <a:pt x="69603" y="52798"/>
                          <a:pt x="75739" y="49043"/>
                        </a:cubicBezTo>
                        <a:cubicBezTo>
                          <a:pt x="81829" y="45288"/>
                          <a:pt x="88011" y="41579"/>
                          <a:pt x="94239" y="37961"/>
                        </a:cubicBezTo>
                        <a:cubicBezTo>
                          <a:pt x="100421" y="34344"/>
                          <a:pt x="106786" y="30955"/>
                          <a:pt x="112968" y="27292"/>
                        </a:cubicBezTo>
                        <a:cubicBezTo>
                          <a:pt x="125423" y="20011"/>
                          <a:pt x="136962" y="11219"/>
                          <a:pt x="147677" y="1603"/>
                        </a:cubicBezTo>
                        <a:lnTo>
                          <a:pt x="146212" y="0"/>
                        </a:lnTo>
                        <a:close/>
                      </a:path>
                    </a:pathLst>
                  </a:custGeom>
                  <a:solidFill>
                    <a:srgbClr val="A0A58F"/>
                  </a:solidFill>
                  <a:ln w="4577" cap="flat">
                    <a:noFill/>
                    <a:prstDash val="solid"/>
                    <a:miter/>
                  </a:ln>
                </p:spPr>
                <p:txBody>
                  <a:bodyPr rtlCol="0" anchor="ctr"/>
                  <a:lstStyle/>
                  <a:p>
                    <a:endParaRPr lang="th-TH"/>
                  </a:p>
                </p:txBody>
              </p:sp>
              <p:sp>
                <p:nvSpPr>
                  <p:cNvPr id="4801" name="Freeform: Shape 4800">
                    <a:extLst>
                      <a:ext uri="{FF2B5EF4-FFF2-40B4-BE49-F238E27FC236}">
                        <a16:creationId xmlns:a16="http://schemas.microsoft.com/office/drawing/2014/main" id="{1AE66311-17E3-4F43-8AE8-1B3234AC5865}"/>
                      </a:ext>
                    </a:extLst>
                  </p:cNvPr>
                  <p:cNvSpPr/>
                  <p:nvPr/>
                </p:nvSpPr>
                <p:spPr>
                  <a:xfrm>
                    <a:off x="9354568" y="1933174"/>
                    <a:ext cx="81233" cy="52934"/>
                  </a:xfrm>
                  <a:custGeom>
                    <a:avLst/>
                    <a:gdLst>
                      <a:gd name="connsiteX0" fmla="*/ 2885 w 81233"/>
                      <a:gd name="connsiteY0" fmla="*/ 48493 h 52934"/>
                      <a:gd name="connsiteX1" fmla="*/ 0 w 81233"/>
                      <a:gd name="connsiteY1" fmla="*/ 52523 h 52934"/>
                      <a:gd name="connsiteX2" fmla="*/ 1007 w 81233"/>
                      <a:gd name="connsiteY2" fmla="*/ 52935 h 52934"/>
                      <a:gd name="connsiteX3" fmla="*/ 13096 w 81233"/>
                      <a:gd name="connsiteY3" fmla="*/ 44372 h 52934"/>
                      <a:gd name="connsiteX4" fmla="*/ 14104 w 81233"/>
                      <a:gd name="connsiteY4" fmla="*/ 44006 h 52934"/>
                      <a:gd name="connsiteX5" fmla="*/ 51744 w 81233"/>
                      <a:gd name="connsiteY5" fmla="*/ 20652 h 52934"/>
                      <a:gd name="connsiteX6" fmla="*/ 81234 w 81233"/>
                      <a:gd name="connsiteY6" fmla="*/ 962 h 52934"/>
                      <a:gd name="connsiteX7" fmla="*/ 80730 w 81233"/>
                      <a:gd name="connsiteY7" fmla="*/ 0 h 52934"/>
                      <a:gd name="connsiteX8" fmla="*/ 51057 w 81233"/>
                      <a:gd name="connsiteY8" fmla="*/ 19828 h 52934"/>
                      <a:gd name="connsiteX9" fmla="*/ 13692 w 81233"/>
                      <a:gd name="connsiteY9" fmla="*/ 42998 h 52934"/>
                      <a:gd name="connsiteX10" fmla="*/ 12730 w 81233"/>
                      <a:gd name="connsiteY10" fmla="*/ 43365 h 52934"/>
                      <a:gd name="connsiteX11" fmla="*/ 2885 w 81233"/>
                      <a:gd name="connsiteY11" fmla="*/ 48493 h 5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1233" h="52934">
                        <a:moveTo>
                          <a:pt x="2885" y="48493"/>
                        </a:moveTo>
                        <a:cubicBezTo>
                          <a:pt x="1648" y="49592"/>
                          <a:pt x="641" y="50920"/>
                          <a:pt x="0" y="52523"/>
                        </a:cubicBezTo>
                        <a:lnTo>
                          <a:pt x="1007" y="52935"/>
                        </a:lnTo>
                        <a:cubicBezTo>
                          <a:pt x="2885" y="48264"/>
                          <a:pt x="8059" y="46295"/>
                          <a:pt x="13096" y="44372"/>
                        </a:cubicBezTo>
                        <a:lnTo>
                          <a:pt x="14104" y="44006"/>
                        </a:lnTo>
                        <a:cubicBezTo>
                          <a:pt x="27978" y="38648"/>
                          <a:pt x="40067" y="29490"/>
                          <a:pt x="51744" y="20652"/>
                        </a:cubicBezTo>
                        <a:cubicBezTo>
                          <a:pt x="61086" y="13600"/>
                          <a:pt x="70702" y="6273"/>
                          <a:pt x="81234" y="962"/>
                        </a:cubicBezTo>
                        <a:lnTo>
                          <a:pt x="80730" y="0"/>
                        </a:lnTo>
                        <a:cubicBezTo>
                          <a:pt x="70107" y="5404"/>
                          <a:pt x="60445" y="12730"/>
                          <a:pt x="51057" y="19828"/>
                        </a:cubicBezTo>
                        <a:cubicBezTo>
                          <a:pt x="39472" y="28620"/>
                          <a:pt x="27429" y="37732"/>
                          <a:pt x="13692" y="42998"/>
                        </a:cubicBezTo>
                        <a:lnTo>
                          <a:pt x="12730" y="43365"/>
                        </a:lnTo>
                        <a:cubicBezTo>
                          <a:pt x="9296" y="44692"/>
                          <a:pt x="5586" y="46112"/>
                          <a:pt x="2885" y="48493"/>
                        </a:cubicBezTo>
                        <a:close/>
                      </a:path>
                    </a:pathLst>
                  </a:custGeom>
                  <a:solidFill>
                    <a:srgbClr val="A0A58F"/>
                  </a:solidFill>
                  <a:ln w="4577" cap="flat">
                    <a:noFill/>
                    <a:prstDash val="solid"/>
                    <a:miter/>
                  </a:ln>
                </p:spPr>
                <p:txBody>
                  <a:bodyPr rtlCol="0" anchor="ctr"/>
                  <a:lstStyle/>
                  <a:p>
                    <a:endParaRPr lang="th-TH"/>
                  </a:p>
                </p:txBody>
              </p:sp>
              <p:sp>
                <p:nvSpPr>
                  <p:cNvPr id="4802" name="Freeform: Shape 4801">
                    <a:extLst>
                      <a:ext uri="{FF2B5EF4-FFF2-40B4-BE49-F238E27FC236}">
                        <a16:creationId xmlns:a16="http://schemas.microsoft.com/office/drawing/2014/main" id="{3098763F-A724-49AE-884B-940D14AF62C5}"/>
                      </a:ext>
                    </a:extLst>
                  </p:cNvPr>
                  <p:cNvSpPr/>
                  <p:nvPr/>
                </p:nvSpPr>
                <p:spPr>
                  <a:xfrm>
                    <a:off x="9752266" y="1778261"/>
                    <a:ext cx="53392" cy="148867"/>
                  </a:xfrm>
                  <a:custGeom>
                    <a:avLst/>
                    <a:gdLst>
                      <a:gd name="connsiteX0" fmla="*/ 0 w 53392"/>
                      <a:gd name="connsiteY0" fmla="*/ 275 h 148867"/>
                      <a:gd name="connsiteX1" fmla="*/ 18958 w 53392"/>
                      <a:gd name="connsiteY1" fmla="*/ 37366 h 148867"/>
                      <a:gd name="connsiteX2" fmla="*/ 31138 w 53392"/>
                      <a:gd name="connsiteY2" fmla="*/ 57010 h 148867"/>
                      <a:gd name="connsiteX3" fmla="*/ 49409 w 53392"/>
                      <a:gd name="connsiteY3" fmla="*/ 125743 h 148867"/>
                      <a:gd name="connsiteX4" fmla="*/ 52294 w 53392"/>
                      <a:gd name="connsiteY4" fmla="*/ 148868 h 148867"/>
                      <a:gd name="connsiteX5" fmla="*/ 53393 w 53392"/>
                      <a:gd name="connsiteY5" fmla="*/ 148822 h 148867"/>
                      <a:gd name="connsiteX6" fmla="*/ 50508 w 53392"/>
                      <a:gd name="connsiteY6" fmla="*/ 125606 h 148867"/>
                      <a:gd name="connsiteX7" fmla="*/ 32146 w 53392"/>
                      <a:gd name="connsiteY7" fmla="*/ 56506 h 148867"/>
                      <a:gd name="connsiteX8" fmla="*/ 19874 w 53392"/>
                      <a:gd name="connsiteY8" fmla="*/ 36725 h 148867"/>
                      <a:gd name="connsiteX9" fmla="*/ 1099 w 53392"/>
                      <a:gd name="connsiteY9" fmla="*/ 0 h 148867"/>
                      <a:gd name="connsiteX10" fmla="*/ 0 w 53392"/>
                      <a:gd name="connsiteY10" fmla="*/ 275 h 14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392" h="148867">
                        <a:moveTo>
                          <a:pt x="0" y="275"/>
                        </a:moveTo>
                        <a:cubicBezTo>
                          <a:pt x="3251" y="13875"/>
                          <a:pt x="11219" y="25826"/>
                          <a:pt x="18958" y="37366"/>
                        </a:cubicBezTo>
                        <a:cubicBezTo>
                          <a:pt x="23216" y="43685"/>
                          <a:pt x="27612" y="50279"/>
                          <a:pt x="31138" y="57010"/>
                        </a:cubicBezTo>
                        <a:cubicBezTo>
                          <a:pt x="42403" y="78395"/>
                          <a:pt x="45975" y="102481"/>
                          <a:pt x="49409" y="125743"/>
                        </a:cubicBezTo>
                        <a:cubicBezTo>
                          <a:pt x="50508" y="133299"/>
                          <a:pt x="51699" y="141129"/>
                          <a:pt x="52294" y="148868"/>
                        </a:cubicBezTo>
                        <a:lnTo>
                          <a:pt x="53393" y="148822"/>
                        </a:lnTo>
                        <a:cubicBezTo>
                          <a:pt x="52798" y="141037"/>
                          <a:pt x="51653" y="133207"/>
                          <a:pt x="50508" y="125606"/>
                        </a:cubicBezTo>
                        <a:cubicBezTo>
                          <a:pt x="47028" y="102206"/>
                          <a:pt x="43456" y="78028"/>
                          <a:pt x="32146" y="56506"/>
                        </a:cubicBezTo>
                        <a:cubicBezTo>
                          <a:pt x="28574" y="49684"/>
                          <a:pt x="24132" y="43090"/>
                          <a:pt x="19874" y="36725"/>
                        </a:cubicBezTo>
                        <a:cubicBezTo>
                          <a:pt x="12181" y="25277"/>
                          <a:pt x="4259" y="13417"/>
                          <a:pt x="1099" y="0"/>
                        </a:cubicBezTo>
                        <a:lnTo>
                          <a:pt x="0" y="275"/>
                        </a:lnTo>
                        <a:close/>
                      </a:path>
                    </a:pathLst>
                  </a:custGeom>
                  <a:solidFill>
                    <a:srgbClr val="A0A58F"/>
                  </a:solidFill>
                  <a:ln w="4577" cap="flat">
                    <a:noFill/>
                    <a:prstDash val="solid"/>
                    <a:miter/>
                  </a:ln>
                </p:spPr>
                <p:txBody>
                  <a:bodyPr rtlCol="0" anchor="ctr"/>
                  <a:lstStyle/>
                  <a:p>
                    <a:endParaRPr lang="th-TH"/>
                  </a:p>
                </p:txBody>
              </p:sp>
              <p:sp>
                <p:nvSpPr>
                  <p:cNvPr id="4803" name="Freeform: Shape 4802">
                    <a:extLst>
                      <a:ext uri="{FF2B5EF4-FFF2-40B4-BE49-F238E27FC236}">
                        <a16:creationId xmlns:a16="http://schemas.microsoft.com/office/drawing/2014/main" id="{B511872B-5DCA-49BE-A0AD-2F6E20D07A4D}"/>
                      </a:ext>
                    </a:extLst>
                  </p:cNvPr>
                  <p:cNvSpPr/>
                  <p:nvPr/>
                </p:nvSpPr>
                <p:spPr>
                  <a:xfrm>
                    <a:off x="9646259" y="1799280"/>
                    <a:ext cx="82012" cy="128674"/>
                  </a:xfrm>
                  <a:custGeom>
                    <a:avLst/>
                    <a:gdLst>
                      <a:gd name="connsiteX0" fmla="*/ 0 w 82012"/>
                      <a:gd name="connsiteY0" fmla="*/ 779 h 128674"/>
                      <a:gd name="connsiteX1" fmla="*/ 14470 w 82012"/>
                      <a:gd name="connsiteY1" fmla="*/ 16485 h 128674"/>
                      <a:gd name="connsiteX2" fmla="*/ 51011 w 82012"/>
                      <a:gd name="connsiteY2" fmla="*/ 58888 h 128674"/>
                      <a:gd name="connsiteX3" fmla="*/ 80913 w 82012"/>
                      <a:gd name="connsiteY3" fmla="*/ 128674 h 128674"/>
                      <a:gd name="connsiteX4" fmla="*/ 82012 w 82012"/>
                      <a:gd name="connsiteY4" fmla="*/ 128582 h 128674"/>
                      <a:gd name="connsiteX5" fmla="*/ 51881 w 82012"/>
                      <a:gd name="connsiteY5" fmla="*/ 58201 h 128674"/>
                      <a:gd name="connsiteX6" fmla="*/ 15248 w 82012"/>
                      <a:gd name="connsiteY6" fmla="*/ 15706 h 128674"/>
                      <a:gd name="connsiteX7" fmla="*/ 824 w 82012"/>
                      <a:gd name="connsiteY7" fmla="*/ 0 h 128674"/>
                      <a:gd name="connsiteX8" fmla="*/ 0 w 82012"/>
                      <a:gd name="connsiteY8" fmla="*/ 779 h 12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12" h="128674">
                        <a:moveTo>
                          <a:pt x="0" y="779"/>
                        </a:moveTo>
                        <a:cubicBezTo>
                          <a:pt x="4762" y="6044"/>
                          <a:pt x="9708" y="11356"/>
                          <a:pt x="14470" y="16485"/>
                        </a:cubicBezTo>
                        <a:cubicBezTo>
                          <a:pt x="26971" y="29948"/>
                          <a:pt x="39930" y="43868"/>
                          <a:pt x="51011" y="58888"/>
                        </a:cubicBezTo>
                        <a:cubicBezTo>
                          <a:pt x="68641" y="82791"/>
                          <a:pt x="78715" y="106282"/>
                          <a:pt x="80913" y="128674"/>
                        </a:cubicBezTo>
                        <a:lnTo>
                          <a:pt x="82012" y="128582"/>
                        </a:lnTo>
                        <a:cubicBezTo>
                          <a:pt x="79769" y="106007"/>
                          <a:pt x="69649" y="82333"/>
                          <a:pt x="51881" y="58201"/>
                        </a:cubicBezTo>
                        <a:cubicBezTo>
                          <a:pt x="40754" y="43136"/>
                          <a:pt x="27795" y="29169"/>
                          <a:pt x="15248" y="15706"/>
                        </a:cubicBezTo>
                        <a:cubicBezTo>
                          <a:pt x="10486" y="10578"/>
                          <a:pt x="5541" y="5266"/>
                          <a:pt x="824" y="0"/>
                        </a:cubicBezTo>
                        <a:lnTo>
                          <a:pt x="0" y="779"/>
                        </a:lnTo>
                        <a:close/>
                      </a:path>
                    </a:pathLst>
                  </a:custGeom>
                  <a:solidFill>
                    <a:srgbClr val="A0A58F"/>
                  </a:solidFill>
                  <a:ln w="4577" cap="flat">
                    <a:noFill/>
                    <a:prstDash val="solid"/>
                    <a:miter/>
                  </a:ln>
                </p:spPr>
                <p:txBody>
                  <a:bodyPr rtlCol="0" anchor="ctr"/>
                  <a:lstStyle/>
                  <a:p>
                    <a:endParaRPr lang="th-TH"/>
                  </a:p>
                </p:txBody>
              </p:sp>
              <p:sp>
                <p:nvSpPr>
                  <p:cNvPr id="4804" name="Freeform: Shape 4803">
                    <a:extLst>
                      <a:ext uri="{FF2B5EF4-FFF2-40B4-BE49-F238E27FC236}">
                        <a16:creationId xmlns:a16="http://schemas.microsoft.com/office/drawing/2014/main" id="{3F201DA4-9EBD-44AD-8746-EB97D058C83E}"/>
                      </a:ext>
                    </a:extLst>
                  </p:cNvPr>
                  <p:cNvSpPr/>
                  <p:nvPr/>
                </p:nvSpPr>
                <p:spPr>
                  <a:xfrm>
                    <a:off x="9560309" y="1805416"/>
                    <a:ext cx="97947" cy="124094"/>
                  </a:xfrm>
                  <a:custGeom>
                    <a:avLst/>
                    <a:gdLst>
                      <a:gd name="connsiteX0" fmla="*/ 0 w 97947"/>
                      <a:gd name="connsiteY0" fmla="*/ 641 h 124094"/>
                      <a:gd name="connsiteX1" fmla="*/ 30909 w 97947"/>
                      <a:gd name="connsiteY1" fmla="*/ 28070 h 124094"/>
                      <a:gd name="connsiteX2" fmla="*/ 44189 w 97947"/>
                      <a:gd name="connsiteY2" fmla="*/ 37595 h 124094"/>
                      <a:gd name="connsiteX3" fmla="*/ 96849 w 97947"/>
                      <a:gd name="connsiteY3" fmla="*/ 124095 h 124094"/>
                      <a:gd name="connsiteX4" fmla="*/ 97948 w 97947"/>
                      <a:gd name="connsiteY4" fmla="*/ 123912 h 124094"/>
                      <a:gd name="connsiteX5" fmla="*/ 44876 w 97947"/>
                      <a:gd name="connsiteY5" fmla="*/ 36725 h 124094"/>
                      <a:gd name="connsiteX6" fmla="*/ 31550 w 97947"/>
                      <a:gd name="connsiteY6" fmla="*/ 27154 h 124094"/>
                      <a:gd name="connsiteX7" fmla="*/ 962 w 97947"/>
                      <a:gd name="connsiteY7" fmla="*/ 0 h 124094"/>
                      <a:gd name="connsiteX8" fmla="*/ 0 w 97947"/>
                      <a:gd name="connsiteY8" fmla="*/ 641 h 1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947" h="124094">
                        <a:moveTo>
                          <a:pt x="0" y="641"/>
                        </a:moveTo>
                        <a:cubicBezTo>
                          <a:pt x="7876" y="12135"/>
                          <a:pt x="19553" y="20240"/>
                          <a:pt x="30909" y="28070"/>
                        </a:cubicBezTo>
                        <a:cubicBezTo>
                          <a:pt x="35351" y="31138"/>
                          <a:pt x="39930" y="34298"/>
                          <a:pt x="44189" y="37595"/>
                        </a:cubicBezTo>
                        <a:cubicBezTo>
                          <a:pt x="71480" y="58796"/>
                          <a:pt x="90667" y="90301"/>
                          <a:pt x="96849" y="124095"/>
                        </a:cubicBezTo>
                        <a:lnTo>
                          <a:pt x="97948" y="123912"/>
                        </a:lnTo>
                        <a:cubicBezTo>
                          <a:pt x="91720" y="89889"/>
                          <a:pt x="72350" y="58109"/>
                          <a:pt x="44876" y="36725"/>
                        </a:cubicBezTo>
                        <a:cubicBezTo>
                          <a:pt x="40571" y="33382"/>
                          <a:pt x="35992" y="30222"/>
                          <a:pt x="31550" y="27154"/>
                        </a:cubicBezTo>
                        <a:cubicBezTo>
                          <a:pt x="20286" y="19370"/>
                          <a:pt x="8700" y="11356"/>
                          <a:pt x="962" y="0"/>
                        </a:cubicBezTo>
                        <a:lnTo>
                          <a:pt x="0" y="641"/>
                        </a:lnTo>
                        <a:close/>
                      </a:path>
                    </a:pathLst>
                  </a:custGeom>
                  <a:solidFill>
                    <a:srgbClr val="A0A58F"/>
                  </a:solidFill>
                  <a:ln w="4577" cap="flat">
                    <a:noFill/>
                    <a:prstDash val="solid"/>
                    <a:miter/>
                  </a:ln>
                </p:spPr>
                <p:txBody>
                  <a:bodyPr rtlCol="0" anchor="ctr"/>
                  <a:lstStyle/>
                  <a:p>
                    <a:endParaRPr lang="th-TH"/>
                  </a:p>
                </p:txBody>
              </p:sp>
              <p:sp>
                <p:nvSpPr>
                  <p:cNvPr id="4805" name="Freeform: Shape 4804">
                    <a:extLst>
                      <a:ext uri="{FF2B5EF4-FFF2-40B4-BE49-F238E27FC236}">
                        <a16:creationId xmlns:a16="http://schemas.microsoft.com/office/drawing/2014/main" id="{E1FC0E46-A795-47BD-AC9E-53F05E3BB8F7}"/>
                      </a:ext>
                    </a:extLst>
                  </p:cNvPr>
                  <p:cNvSpPr/>
                  <p:nvPr/>
                </p:nvSpPr>
                <p:spPr>
                  <a:xfrm>
                    <a:off x="9511999" y="1819931"/>
                    <a:ext cx="81050" cy="116035"/>
                  </a:xfrm>
                  <a:custGeom>
                    <a:avLst/>
                    <a:gdLst>
                      <a:gd name="connsiteX0" fmla="*/ 0 w 81050"/>
                      <a:gd name="connsiteY0" fmla="*/ 641 h 116035"/>
                      <a:gd name="connsiteX1" fmla="*/ 24269 w 81050"/>
                      <a:gd name="connsiteY1" fmla="*/ 24315 h 116035"/>
                      <a:gd name="connsiteX2" fmla="*/ 41624 w 81050"/>
                      <a:gd name="connsiteY2" fmla="*/ 39610 h 116035"/>
                      <a:gd name="connsiteX3" fmla="*/ 72259 w 81050"/>
                      <a:gd name="connsiteY3" fmla="*/ 91400 h 116035"/>
                      <a:gd name="connsiteX4" fmla="*/ 79952 w 81050"/>
                      <a:gd name="connsiteY4" fmla="*/ 116036 h 116035"/>
                      <a:gd name="connsiteX5" fmla="*/ 81051 w 81050"/>
                      <a:gd name="connsiteY5" fmla="*/ 115990 h 116035"/>
                      <a:gd name="connsiteX6" fmla="*/ 73266 w 81050"/>
                      <a:gd name="connsiteY6" fmla="*/ 90942 h 116035"/>
                      <a:gd name="connsiteX7" fmla="*/ 42403 w 81050"/>
                      <a:gd name="connsiteY7" fmla="*/ 38831 h 116035"/>
                      <a:gd name="connsiteX8" fmla="*/ 24956 w 81050"/>
                      <a:gd name="connsiteY8" fmla="*/ 23445 h 116035"/>
                      <a:gd name="connsiteX9" fmla="*/ 916 w 81050"/>
                      <a:gd name="connsiteY9" fmla="*/ 0 h 116035"/>
                      <a:gd name="connsiteX10" fmla="*/ 0 w 81050"/>
                      <a:gd name="connsiteY10" fmla="*/ 641 h 11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050" h="116035">
                        <a:moveTo>
                          <a:pt x="0" y="641"/>
                        </a:moveTo>
                        <a:cubicBezTo>
                          <a:pt x="6548" y="9982"/>
                          <a:pt x="15569" y="17263"/>
                          <a:pt x="24269" y="24315"/>
                        </a:cubicBezTo>
                        <a:cubicBezTo>
                          <a:pt x="30176" y="29123"/>
                          <a:pt x="36313" y="34069"/>
                          <a:pt x="41624" y="39610"/>
                        </a:cubicBezTo>
                        <a:cubicBezTo>
                          <a:pt x="55728" y="54354"/>
                          <a:pt x="64108" y="73220"/>
                          <a:pt x="72259" y="91400"/>
                        </a:cubicBezTo>
                        <a:cubicBezTo>
                          <a:pt x="75785" y="99276"/>
                          <a:pt x="79402" y="107381"/>
                          <a:pt x="79952" y="116036"/>
                        </a:cubicBezTo>
                        <a:lnTo>
                          <a:pt x="81051" y="115990"/>
                        </a:lnTo>
                        <a:cubicBezTo>
                          <a:pt x="80501" y="107106"/>
                          <a:pt x="76655" y="98543"/>
                          <a:pt x="73266" y="90942"/>
                        </a:cubicBezTo>
                        <a:cubicBezTo>
                          <a:pt x="65069" y="72625"/>
                          <a:pt x="56644" y="53713"/>
                          <a:pt x="42403" y="38831"/>
                        </a:cubicBezTo>
                        <a:cubicBezTo>
                          <a:pt x="37045" y="33245"/>
                          <a:pt x="30909" y="28253"/>
                          <a:pt x="24956" y="23445"/>
                        </a:cubicBezTo>
                        <a:cubicBezTo>
                          <a:pt x="16302" y="16439"/>
                          <a:pt x="7327" y="9204"/>
                          <a:pt x="916" y="0"/>
                        </a:cubicBezTo>
                        <a:lnTo>
                          <a:pt x="0" y="641"/>
                        </a:lnTo>
                        <a:close/>
                      </a:path>
                    </a:pathLst>
                  </a:custGeom>
                  <a:solidFill>
                    <a:srgbClr val="A0A58F"/>
                  </a:solidFill>
                  <a:ln w="4577" cap="flat">
                    <a:noFill/>
                    <a:prstDash val="solid"/>
                    <a:miter/>
                  </a:ln>
                </p:spPr>
                <p:txBody>
                  <a:bodyPr rtlCol="0" anchor="ctr"/>
                  <a:lstStyle/>
                  <a:p>
                    <a:endParaRPr lang="th-TH"/>
                  </a:p>
                </p:txBody>
              </p:sp>
              <p:sp>
                <p:nvSpPr>
                  <p:cNvPr id="4806" name="Freeform: Shape 4805">
                    <a:extLst>
                      <a:ext uri="{FF2B5EF4-FFF2-40B4-BE49-F238E27FC236}">
                        <a16:creationId xmlns:a16="http://schemas.microsoft.com/office/drawing/2014/main" id="{345BC0B9-5ED6-4502-99C6-6DC0049F05B7}"/>
                      </a:ext>
                    </a:extLst>
                  </p:cNvPr>
                  <p:cNvSpPr/>
                  <p:nvPr/>
                </p:nvSpPr>
                <p:spPr>
                  <a:xfrm>
                    <a:off x="9458652" y="1852260"/>
                    <a:ext cx="74960" cy="79264"/>
                  </a:xfrm>
                  <a:custGeom>
                    <a:avLst/>
                    <a:gdLst>
                      <a:gd name="connsiteX0" fmla="*/ 366 w 74960"/>
                      <a:gd name="connsiteY0" fmla="*/ 0 h 79264"/>
                      <a:gd name="connsiteX1" fmla="*/ 0 w 74960"/>
                      <a:gd name="connsiteY1" fmla="*/ 1008 h 79264"/>
                      <a:gd name="connsiteX2" fmla="*/ 39243 w 74960"/>
                      <a:gd name="connsiteY2" fmla="*/ 22392 h 79264"/>
                      <a:gd name="connsiteX3" fmla="*/ 58018 w 74960"/>
                      <a:gd name="connsiteY3" fmla="*/ 49913 h 79264"/>
                      <a:gd name="connsiteX4" fmla="*/ 73999 w 74960"/>
                      <a:gd name="connsiteY4" fmla="*/ 79265 h 79264"/>
                      <a:gd name="connsiteX5" fmla="*/ 74961 w 74960"/>
                      <a:gd name="connsiteY5" fmla="*/ 78761 h 79264"/>
                      <a:gd name="connsiteX6" fmla="*/ 58979 w 74960"/>
                      <a:gd name="connsiteY6" fmla="*/ 49409 h 79264"/>
                      <a:gd name="connsiteX7" fmla="*/ 39976 w 74960"/>
                      <a:gd name="connsiteY7" fmla="*/ 21614 h 79264"/>
                      <a:gd name="connsiteX8" fmla="*/ 366 w 74960"/>
                      <a:gd name="connsiteY8" fmla="*/ 0 h 7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0" h="79264">
                        <a:moveTo>
                          <a:pt x="366" y="0"/>
                        </a:moveTo>
                        <a:lnTo>
                          <a:pt x="0" y="1008"/>
                        </a:lnTo>
                        <a:cubicBezTo>
                          <a:pt x="13280" y="6044"/>
                          <a:pt x="28299" y="11723"/>
                          <a:pt x="39243" y="22392"/>
                        </a:cubicBezTo>
                        <a:cubicBezTo>
                          <a:pt x="47303" y="30222"/>
                          <a:pt x="52752" y="40251"/>
                          <a:pt x="58018" y="49913"/>
                        </a:cubicBezTo>
                        <a:lnTo>
                          <a:pt x="73999" y="79265"/>
                        </a:lnTo>
                        <a:lnTo>
                          <a:pt x="74961" y="78761"/>
                        </a:lnTo>
                        <a:lnTo>
                          <a:pt x="58979" y="49409"/>
                        </a:lnTo>
                        <a:cubicBezTo>
                          <a:pt x="53668" y="39656"/>
                          <a:pt x="48173" y="29581"/>
                          <a:pt x="39976" y="21614"/>
                        </a:cubicBezTo>
                        <a:cubicBezTo>
                          <a:pt x="28894" y="10807"/>
                          <a:pt x="13737" y="5037"/>
                          <a:pt x="366" y="0"/>
                        </a:cubicBezTo>
                        <a:close/>
                      </a:path>
                    </a:pathLst>
                  </a:custGeom>
                  <a:solidFill>
                    <a:srgbClr val="A0A58F"/>
                  </a:solidFill>
                  <a:ln w="4577" cap="flat">
                    <a:noFill/>
                    <a:prstDash val="solid"/>
                    <a:miter/>
                  </a:ln>
                </p:spPr>
                <p:txBody>
                  <a:bodyPr rtlCol="0" anchor="ctr"/>
                  <a:lstStyle/>
                  <a:p>
                    <a:endParaRPr lang="th-TH"/>
                  </a:p>
                </p:txBody>
              </p:sp>
              <p:sp>
                <p:nvSpPr>
                  <p:cNvPr id="4807" name="Freeform: Shape 4806">
                    <a:extLst>
                      <a:ext uri="{FF2B5EF4-FFF2-40B4-BE49-F238E27FC236}">
                        <a16:creationId xmlns:a16="http://schemas.microsoft.com/office/drawing/2014/main" id="{DCC3B2C7-F274-4510-B5A2-B0C7531C49A0}"/>
                      </a:ext>
                    </a:extLst>
                  </p:cNvPr>
                  <p:cNvSpPr/>
                  <p:nvPr/>
                </p:nvSpPr>
                <p:spPr>
                  <a:xfrm>
                    <a:off x="9387263" y="1896678"/>
                    <a:ext cx="51286" cy="35671"/>
                  </a:xfrm>
                  <a:custGeom>
                    <a:avLst/>
                    <a:gdLst>
                      <a:gd name="connsiteX0" fmla="*/ 0 w 51286"/>
                      <a:gd name="connsiteY0" fmla="*/ 0 h 35671"/>
                      <a:gd name="connsiteX1" fmla="*/ 0 w 51286"/>
                      <a:gd name="connsiteY1" fmla="*/ 1099 h 35671"/>
                      <a:gd name="connsiteX2" fmla="*/ 50279 w 51286"/>
                      <a:gd name="connsiteY2" fmla="*/ 35671 h 35671"/>
                      <a:gd name="connsiteX3" fmla="*/ 51286 w 51286"/>
                      <a:gd name="connsiteY3" fmla="*/ 35305 h 35671"/>
                      <a:gd name="connsiteX4" fmla="*/ 0 w 51286"/>
                      <a:gd name="connsiteY4" fmla="*/ 0 h 35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86" h="35671">
                        <a:moveTo>
                          <a:pt x="0" y="0"/>
                        </a:moveTo>
                        <a:lnTo>
                          <a:pt x="0" y="1099"/>
                        </a:lnTo>
                        <a:cubicBezTo>
                          <a:pt x="21247" y="1191"/>
                          <a:pt x="42357" y="15706"/>
                          <a:pt x="50279" y="35671"/>
                        </a:cubicBezTo>
                        <a:lnTo>
                          <a:pt x="51286" y="35305"/>
                        </a:lnTo>
                        <a:cubicBezTo>
                          <a:pt x="43227" y="14928"/>
                          <a:pt x="21659" y="92"/>
                          <a:pt x="0" y="0"/>
                        </a:cubicBezTo>
                        <a:close/>
                      </a:path>
                    </a:pathLst>
                  </a:custGeom>
                  <a:solidFill>
                    <a:srgbClr val="A0A58F"/>
                  </a:solidFill>
                  <a:ln w="4577" cap="flat">
                    <a:noFill/>
                    <a:prstDash val="solid"/>
                    <a:miter/>
                  </a:ln>
                </p:spPr>
                <p:txBody>
                  <a:bodyPr rtlCol="0" anchor="ctr"/>
                  <a:lstStyle/>
                  <a:p>
                    <a:endParaRPr lang="th-TH"/>
                  </a:p>
                </p:txBody>
              </p:sp>
            </p:grpSp>
          </p:grpSp>
          <p:grpSp>
            <p:nvGrpSpPr>
              <p:cNvPr id="4653" name="Graphic 4">
                <a:extLst>
                  <a:ext uri="{FF2B5EF4-FFF2-40B4-BE49-F238E27FC236}">
                    <a16:creationId xmlns:a16="http://schemas.microsoft.com/office/drawing/2014/main" id="{A7CD9580-93FC-4FB3-960F-ADA3DC7D2480}"/>
                  </a:ext>
                </a:extLst>
              </p:cNvPr>
              <p:cNvGrpSpPr/>
              <p:nvPr/>
            </p:nvGrpSpPr>
            <p:grpSpPr>
              <a:xfrm>
                <a:off x="9809997" y="735537"/>
                <a:ext cx="583119" cy="506182"/>
                <a:chOff x="9809997" y="735537"/>
                <a:chExt cx="583119" cy="506182"/>
              </a:xfrm>
            </p:grpSpPr>
            <p:grpSp>
              <p:nvGrpSpPr>
                <p:cNvPr id="4774" name="Graphic 4">
                  <a:extLst>
                    <a:ext uri="{FF2B5EF4-FFF2-40B4-BE49-F238E27FC236}">
                      <a16:creationId xmlns:a16="http://schemas.microsoft.com/office/drawing/2014/main" id="{657F1E08-E22D-452D-BAB0-8BBFE6842DA8}"/>
                    </a:ext>
                  </a:extLst>
                </p:cNvPr>
                <p:cNvGrpSpPr/>
                <p:nvPr/>
              </p:nvGrpSpPr>
              <p:grpSpPr>
                <a:xfrm>
                  <a:off x="9809997" y="735537"/>
                  <a:ext cx="583119" cy="506182"/>
                  <a:chOff x="9809997" y="735537"/>
                  <a:chExt cx="583119" cy="506182"/>
                </a:xfrm>
                <a:solidFill>
                  <a:srgbClr val="FBFFFF"/>
                </a:solidFill>
              </p:grpSpPr>
              <p:sp>
                <p:nvSpPr>
                  <p:cNvPr id="4790" name="Freeform: Shape 4789">
                    <a:extLst>
                      <a:ext uri="{FF2B5EF4-FFF2-40B4-BE49-F238E27FC236}">
                        <a16:creationId xmlns:a16="http://schemas.microsoft.com/office/drawing/2014/main" id="{84456FB9-1417-4693-84CE-06EDC5A622C0}"/>
                      </a:ext>
                    </a:extLst>
                  </p:cNvPr>
                  <p:cNvSpPr/>
                  <p:nvPr/>
                </p:nvSpPr>
                <p:spPr>
                  <a:xfrm>
                    <a:off x="9844779" y="775979"/>
                    <a:ext cx="548246" cy="465740"/>
                  </a:xfrm>
                  <a:custGeom>
                    <a:avLst/>
                    <a:gdLst>
                      <a:gd name="connsiteX0" fmla="*/ 261 w 548246"/>
                      <a:gd name="connsiteY0" fmla="*/ 406307 h 465740"/>
                      <a:gd name="connsiteX1" fmla="*/ 17112 w 548246"/>
                      <a:gd name="connsiteY1" fmla="*/ 434011 h 465740"/>
                      <a:gd name="connsiteX2" fmla="*/ 230591 w 548246"/>
                      <a:gd name="connsiteY2" fmla="*/ 435797 h 465740"/>
                      <a:gd name="connsiteX3" fmla="*/ 458450 w 548246"/>
                      <a:gd name="connsiteY3" fmla="*/ 293248 h 465740"/>
                      <a:gd name="connsiteX4" fmla="*/ 531624 w 548246"/>
                      <a:gd name="connsiteY4" fmla="*/ 146349 h 465740"/>
                      <a:gd name="connsiteX5" fmla="*/ 548246 w 548246"/>
                      <a:gd name="connsiteY5" fmla="*/ 0 h 465740"/>
                      <a:gd name="connsiteX6" fmla="*/ 261 w 548246"/>
                      <a:gd name="connsiteY6" fmla="*/ 406307 h 46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246" h="465740">
                        <a:moveTo>
                          <a:pt x="261" y="406307"/>
                        </a:moveTo>
                        <a:cubicBezTo>
                          <a:pt x="261" y="406307"/>
                          <a:pt x="-3448" y="424807"/>
                          <a:pt x="17112" y="434011"/>
                        </a:cubicBezTo>
                        <a:cubicBezTo>
                          <a:pt x="37672" y="443261"/>
                          <a:pt x="76137" y="499447"/>
                          <a:pt x="230591" y="435797"/>
                        </a:cubicBezTo>
                        <a:cubicBezTo>
                          <a:pt x="385046" y="372147"/>
                          <a:pt x="431387" y="315182"/>
                          <a:pt x="458450" y="293248"/>
                        </a:cubicBezTo>
                        <a:cubicBezTo>
                          <a:pt x="485512" y="271314"/>
                          <a:pt x="530525" y="190309"/>
                          <a:pt x="531624" y="146349"/>
                        </a:cubicBezTo>
                        <a:cubicBezTo>
                          <a:pt x="532723" y="102435"/>
                          <a:pt x="523565" y="22300"/>
                          <a:pt x="548246" y="0"/>
                        </a:cubicBezTo>
                        <a:cubicBezTo>
                          <a:pt x="548292" y="46"/>
                          <a:pt x="93355" y="299521"/>
                          <a:pt x="261" y="406307"/>
                        </a:cubicBezTo>
                        <a:close/>
                      </a:path>
                    </a:pathLst>
                  </a:custGeom>
                  <a:solidFill>
                    <a:srgbClr val="FBFFFF"/>
                  </a:solidFill>
                  <a:ln w="4577" cap="flat">
                    <a:noFill/>
                    <a:prstDash val="solid"/>
                    <a:miter/>
                  </a:ln>
                </p:spPr>
                <p:txBody>
                  <a:bodyPr rtlCol="0" anchor="ctr"/>
                  <a:lstStyle/>
                  <a:p>
                    <a:endParaRPr lang="th-TH"/>
                  </a:p>
                </p:txBody>
              </p:sp>
              <p:sp>
                <p:nvSpPr>
                  <p:cNvPr id="4791" name="Freeform: Shape 4790">
                    <a:extLst>
                      <a:ext uri="{FF2B5EF4-FFF2-40B4-BE49-F238E27FC236}">
                        <a16:creationId xmlns:a16="http://schemas.microsoft.com/office/drawing/2014/main" id="{737F3ABD-05B7-4D96-BC3F-D94B3A6B1F6A}"/>
                      </a:ext>
                    </a:extLst>
                  </p:cNvPr>
                  <p:cNvSpPr/>
                  <p:nvPr/>
                </p:nvSpPr>
                <p:spPr>
                  <a:xfrm>
                    <a:off x="9809997" y="735537"/>
                    <a:ext cx="583119" cy="448762"/>
                  </a:xfrm>
                  <a:custGeom>
                    <a:avLst/>
                    <a:gdLst>
                      <a:gd name="connsiteX0" fmla="*/ 46948 w 583119"/>
                      <a:gd name="connsiteY0" fmla="*/ 448627 h 448762"/>
                      <a:gd name="connsiteX1" fmla="*/ 2531 w 583119"/>
                      <a:gd name="connsiteY1" fmla="*/ 412956 h 448762"/>
                      <a:gd name="connsiteX2" fmla="*/ 179102 w 583119"/>
                      <a:gd name="connsiteY2" fmla="*/ 132346 h 448762"/>
                      <a:gd name="connsiteX3" fmla="*/ 505183 w 583119"/>
                      <a:gd name="connsiteY3" fmla="*/ 17364 h 448762"/>
                      <a:gd name="connsiteX4" fmla="*/ 583120 w 583119"/>
                      <a:gd name="connsiteY4" fmla="*/ 40488 h 448762"/>
                      <a:gd name="connsiteX5" fmla="*/ 46948 w 583119"/>
                      <a:gd name="connsiteY5" fmla="*/ 448627 h 448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19" h="448762">
                        <a:moveTo>
                          <a:pt x="46948" y="448627"/>
                        </a:moveTo>
                        <a:cubicBezTo>
                          <a:pt x="46948" y="448627"/>
                          <a:pt x="14162" y="452931"/>
                          <a:pt x="2531" y="412956"/>
                        </a:cubicBezTo>
                        <a:cubicBezTo>
                          <a:pt x="-9146" y="372980"/>
                          <a:pt x="14665" y="270682"/>
                          <a:pt x="179102" y="132346"/>
                        </a:cubicBezTo>
                        <a:cubicBezTo>
                          <a:pt x="343539" y="-5990"/>
                          <a:pt x="411173" y="-19041"/>
                          <a:pt x="505183" y="17364"/>
                        </a:cubicBezTo>
                        <a:cubicBezTo>
                          <a:pt x="505183" y="17364"/>
                          <a:pt x="557019" y="58988"/>
                          <a:pt x="583120" y="40488"/>
                        </a:cubicBezTo>
                        <a:cubicBezTo>
                          <a:pt x="583074" y="40488"/>
                          <a:pt x="276959" y="344589"/>
                          <a:pt x="46948" y="448627"/>
                        </a:cubicBezTo>
                        <a:close/>
                      </a:path>
                    </a:pathLst>
                  </a:custGeom>
                  <a:solidFill>
                    <a:srgbClr val="FBFFFF"/>
                  </a:solidFill>
                  <a:ln w="4577" cap="flat">
                    <a:noFill/>
                    <a:prstDash val="solid"/>
                    <a:miter/>
                  </a:ln>
                </p:spPr>
                <p:txBody>
                  <a:bodyPr rtlCol="0" anchor="ctr"/>
                  <a:lstStyle/>
                  <a:p>
                    <a:endParaRPr lang="th-TH"/>
                  </a:p>
                </p:txBody>
              </p:sp>
            </p:grpSp>
            <p:pic>
              <p:nvPicPr>
                <p:cNvPr id="4775" name="Picture 4774">
                  <a:extLst>
                    <a:ext uri="{FF2B5EF4-FFF2-40B4-BE49-F238E27FC236}">
                      <a16:creationId xmlns:a16="http://schemas.microsoft.com/office/drawing/2014/main" id="{2CB9B451-88FE-4F77-94FB-A6AF74A68B78}"/>
                    </a:ext>
                  </a:extLst>
                </p:cNvPr>
                <p:cNvPicPr>
                  <a:picLocks noChangeAspect="1"/>
                </p:cNvPicPr>
                <p:nvPr/>
              </p:nvPicPr>
              <p:blipFill>
                <a:blip r:embed="rId7"/>
                <a:stretch>
                  <a:fillRect/>
                </a:stretch>
              </p:blipFill>
              <p:spPr>
                <a:xfrm>
                  <a:off x="9848057" y="774979"/>
                  <a:ext cx="544917" cy="462493"/>
                </a:xfrm>
                <a:custGeom>
                  <a:avLst/>
                  <a:gdLst>
                    <a:gd name="connsiteX0" fmla="*/ 932 w 544917"/>
                    <a:gd name="connsiteY0" fmla="*/ 427 h 462493"/>
                    <a:gd name="connsiteX1" fmla="*/ 545850 w 544917"/>
                    <a:gd name="connsiteY1" fmla="*/ 427 h 462493"/>
                    <a:gd name="connsiteX2" fmla="*/ 545850 w 544917"/>
                    <a:gd name="connsiteY2" fmla="*/ 462920 h 462493"/>
                    <a:gd name="connsiteX3" fmla="*/ 932 w 544917"/>
                    <a:gd name="connsiteY3" fmla="*/ 462920 h 462493"/>
                  </a:gdLst>
                  <a:ahLst/>
                  <a:cxnLst>
                    <a:cxn ang="0">
                      <a:pos x="connsiteX0" y="connsiteY0"/>
                    </a:cxn>
                    <a:cxn ang="0">
                      <a:pos x="connsiteX1" y="connsiteY1"/>
                    </a:cxn>
                    <a:cxn ang="0">
                      <a:pos x="connsiteX2" y="connsiteY2"/>
                    </a:cxn>
                    <a:cxn ang="0">
                      <a:pos x="connsiteX3" y="connsiteY3"/>
                    </a:cxn>
                  </a:cxnLst>
                  <a:rect l="l" t="t" r="r" b="b"/>
                  <a:pathLst>
                    <a:path w="544917" h="462493">
                      <a:moveTo>
                        <a:pt x="932" y="427"/>
                      </a:moveTo>
                      <a:lnTo>
                        <a:pt x="545850" y="427"/>
                      </a:lnTo>
                      <a:lnTo>
                        <a:pt x="545850" y="462920"/>
                      </a:lnTo>
                      <a:lnTo>
                        <a:pt x="932" y="462920"/>
                      </a:lnTo>
                      <a:close/>
                    </a:path>
                  </a:pathLst>
                </a:custGeom>
              </p:spPr>
            </p:pic>
            <p:pic>
              <p:nvPicPr>
                <p:cNvPr id="4776" name="Picture 4775">
                  <a:extLst>
                    <a:ext uri="{FF2B5EF4-FFF2-40B4-BE49-F238E27FC236}">
                      <a16:creationId xmlns:a16="http://schemas.microsoft.com/office/drawing/2014/main" id="{CB0B2ECB-5898-421E-853F-142A58719FCE}"/>
                    </a:ext>
                  </a:extLst>
                </p:cNvPr>
                <p:cNvPicPr>
                  <a:picLocks noChangeAspect="1"/>
                </p:cNvPicPr>
                <p:nvPr/>
              </p:nvPicPr>
              <p:blipFill>
                <a:blip r:embed="rId8"/>
                <a:stretch>
                  <a:fillRect/>
                </a:stretch>
              </p:blipFill>
              <p:spPr>
                <a:xfrm>
                  <a:off x="9816003" y="738346"/>
                  <a:ext cx="576971" cy="444176"/>
                </a:xfrm>
                <a:custGeom>
                  <a:avLst/>
                  <a:gdLst>
                    <a:gd name="connsiteX0" fmla="*/ 925 w 576971"/>
                    <a:gd name="connsiteY0" fmla="*/ 419 h 444176"/>
                    <a:gd name="connsiteX1" fmla="*/ 577897 w 576971"/>
                    <a:gd name="connsiteY1" fmla="*/ 419 h 444176"/>
                    <a:gd name="connsiteX2" fmla="*/ 577897 w 576971"/>
                    <a:gd name="connsiteY2" fmla="*/ 444596 h 444176"/>
                    <a:gd name="connsiteX3" fmla="*/ 925 w 576971"/>
                    <a:gd name="connsiteY3" fmla="*/ 444596 h 444176"/>
                  </a:gdLst>
                  <a:ahLst/>
                  <a:cxnLst>
                    <a:cxn ang="0">
                      <a:pos x="connsiteX0" y="connsiteY0"/>
                    </a:cxn>
                    <a:cxn ang="0">
                      <a:pos x="connsiteX1" y="connsiteY1"/>
                    </a:cxn>
                    <a:cxn ang="0">
                      <a:pos x="connsiteX2" y="connsiteY2"/>
                    </a:cxn>
                    <a:cxn ang="0">
                      <a:pos x="connsiteX3" y="connsiteY3"/>
                    </a:cxn>
                  </a:cxnLst>
                  <a:rect l="l" t="t" r="r" b="b"/>
                  <a:pathLst>
                    <a:path w="576971" h="444176">
                      <a:moveTo>
                        <a:pt x="925" y="419"/>
                      </a:moveTo>
                      <a:lnTo>
                        <a:pt x="577897" y="419"/>
                      </a:lnTo>
                      <a:lnTo>
                        <a:pt x="577897" y="444596"/>
                      </a:lnTo>
                      <a:lnTo>
                        <a:pt x="925" y="444596"/>
                      </a:lnTo>
                      <a:close/>
                    </a:path>
                  </a:pathLst>
                </a:custGeom>
              </p:spPr>
            </p:pic>
            <p:grpSp>
              <p:nvGrpSpPr>
                <p:cNvPr id="4777" name="Graphic 4">
                  <a:extLst>
                    <a:ext uri="{FF2B5EF4-FFF2-40B4-BE49-F238E27FC236}">
                      <a16:creationId xmlns:a16="http://schemas.microsoft.com/office/drawing/2014/main" id="{95E7AACA-0066-4068-964F-6E62DF630149}"/>
                    </a:ext>
                  </a:extLst>
                </p:cNvPr>
                <p:cNvGrpSpPr/>
                <p:nvPr/>
              </p:nvGrpSpPr>
              <p:grpSpPr>
                <a:xfrm>
                  <a:off x="9889207" y="848192"/>
                  <a:ext cx="409213" cy="342134"/>
                  <a:chOff x="9889207" y="848192"/>
                  <a:chExt cx="409213" cy="342134"/>
                </a:xfrm>
                <a:solidFill>
                  <a:srgbClr val="A0BDAB"/>
                </a:solidFill>
              </p:grpSpPr>
              <p:sp>
                <p:nvSpPr>
                  <p:cNvPr id="4778" name="Freeform: Shape 4777">
                    <a:extLst>
                      <a:ext uri="{FF2B5EF4-FFF2-40B4-BE49-F238E27FC236}">
                        <a16:creationId xmlns:a16="http://schemas.microsoft.com/office/drawing/2014/main" id="{C578B912-3517-49D5-B543-72B08C1A5E2D}"/>
                      </a:ext>
                    </a:extLst>
                  </p:cNvPr>
                  <p:cNvSpPr/>
                  <p:nvPr/>
                </p:nvSpPr>
                <p:spPr>
                  <a:xfrm>
                    <a:off x="9893350" y="1171205"/>
                    <a:ext cx="184951" cy="19122"/>
                  </a:xfrm>
                  <a:custGeom>
                    <a:avLst/>
                    <a:gdLst>
                      <a:gd name="connsiteX0" fmla="*/ 3663 w 184951"/>
                      <a:gd name="connsiteY0" fmla="*/ 2381 h 19122"/>
                      <a:gd name="connsiteX1" fmla="*/ 184952 w 184951"/>
                      <a:gd name="connsiteY1" fmla="*/ 6090 h 19122"/>
                      <a:gd name="connsiteX2" fmla="*/ 0 w 184951"/>
                      <a:gd name="connsiteY2" fmla="*/ 0 h 19122"/>
                      <a:gd name="connsiteX3" fmla="*/ 3663 w 184951"/>
                      <a:gd name="connsiteY3" fmla="*/ 2381 h 19122"/>
                    </a:gdLst>
                    <a:ahLst/>
                    <a:cxnLst>
                      <a:cxn ang="0">
                        <a:pos x="connsiteX0" y="connsiteY0"/>
                      </a:cxn>
                      <a:cxn ang="0">
                        <a:pos x="connsiteX1" y="connsiteY1"/>
                      </a:cxn>
                      <a:cxn ang="0">
                        <a:pos x="connsiteX2" y="connsiteY2"/>
                      </a:cxn>
                      <a:cxn ang="0">
                        <a:pos x="connsiteX3" y="connsiteY3"/>
                      </a:cxn>
                    </a:cxnLst>
                    <a:rect l="l" t="t" r="r" b="b"/>
                    <a:pathLst>
                      <a:path w="184951" h="19122">
                        <a:moveTo>
                          <a:pt x="3663" y="2381"/>
                        </a:moveTo>
                        <a:cubicBezTo>
                          <a:pt x="66260" y="22529"/>
                          <a:pt x="129819" y="25368"/>
                          <a:pt x="184952" y="6090"/>
                        </a:cubicBezTo>
                        <a:cubicBezTo>
                          <a:pt x="129544" y="24773"/>
                          <a:pt x="62093" y="20606"/>
                          <a:pt x="0" y="0"/>
                        </a:cubicBezTo>
                        <a:lnTo>
                          <a:pt x="3663" y="2381"/>
                        </a:lnTo>
                        <a:close/>
                      </a:path>
                    </a:pathLst>
                  </a:custGeom>
                  <a:solidFill>
                    <a:srgbClr val="A0BDAB"/>
                  </a:solidFill>
                  <a:ln w="4577" cap="flat">
                    <a:noFill/>
                    <a:prstDash val="solid"/>
                    <a:miter/>
                  </a:ln>
                </p:spPr>
                <p:txBody>
                  <a:bodyPr rtlCol="0" anchor="ctr"/>
                  <a:lstStyle/>
                  <a:p>
                    <a:endParaRPr lang="th-TH"/>
                  </a:p>
                </p:txBody>
              </p:sp>
              <p:sp>
                <p:nvSpPr>
                  <p:cNvPr id="4779" name="Freeform: Shape 4778">
                    <a:extLst>
                      <a:ext uri="{FF2B5EF4-FFF2-40B4-BE49-F238E27FC236}">
                        <a16:creationId xmlns:a16="http://schemas.microsoft.com/office/drawing/2014/main" id="{EB81908A-3621-4D83-86F4-8052D0F8FD96}"/>
                      </a:ext>
                    </a:extLst>
                  </p:cNvPr>
                  <p:cNvSpPr/>
                  <p:nvPr/>
                </p:nvSpPr>
                <p:spPr>
                  <a:xfrm>
                    <a:off x="9961579" y="1132511"/>
                    <a:ext cx="182158" cy="7787"/>
                  </a:xfrm>
                  <a:custGeom>
                    <a:avLst/>
                    <a:gdLst>
                      <a:gd name="connsiteX0" fmla="*/ 14653 w 182158"/>
                      <a:gd name="connsiteY0" fmla="*/ 2152 h 7787"/>
                      <a:gd name="connsiteX1" fmla="*/ 56873 w 182158"/>
                      <a:gd name="connsiteY1" fmla="*/ 4991 h 7787"/>
                      <a:gd name="connsiteX2" fmla="*/ 98909 w 182158"/>
                      <a:gd name="connsiteY2" fmla="*/ 6640 h 7787"/>
                      <a:gd name="connsiteX3" fmla="*/ 140854 w 182158"/>
                      <a:gd name="connsiteY3" fmla="*/ 7785 h 7787"/>
                      <a:gd name="connsiteX4" fmla="*/ 182158 w 182158"/>
                      <a:gd name="connsiteY4" fmla="*/ 5861 h 7787"/>
                      <a:gd name="connsiteX5" fmla="*/ 140763 w 182158"/>
                      <a:gd name="connsiteY5" fmla="*/ 7327 h 7787"/>
                      <a:gd name="connsiteX6" fmla="*/ 98772 w 182158"/>
                      <a:gd name="connsiteY6" fmla="*/ 5724 h 7787"/>
                      <a:gd name="connsiteX7" fmla="*/ 56690 w 182158"/>
                      <a:gd name="connsiteY7" fmla="*/ 3618 h 7787"/>
                      <a:gd name="connsiteX8" fmla="*/ 0 w 182158"/>
                      <a:gd name="connsiteY8" fmla="*/ 0 h 7787"/>
                      <a:gd name="connsiteX9" fmla="*/ 14653 w 182158"/>
                      <a:gd name="connsiteY9" fmla="*/ 2152 h 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158" h="7787">
                        <a:moveTo>
                          <a:pt x="14653" y="2152"/>
                        </a:moveTo>
                        <a:cubicBezTo>
                          <a:pt x="28803" y="3526"/>
                          <a:pt x="42861" y="4350"/>
                          <a:pt x="56873" y="4991"/>
                        </a:cubicBezTo>
                        <a:cubicBezTo>
                          <a:pt x="70885" y="5632"/>
                          <a:pt x="84897" y="6090"/>
                          <a:pt x="98909" y="6640"/>
                        </a:cubicBezTo>
                        <a:cubicBezTo>
                          <a:pt x="112921" y="7189"/>
                          <a:pt x="126934" y="7739"/>
                          <a:pt x="140854" y="7785"/>
                        </a:cubicBezTo>
                        <a:cubicBezTo>
                          <a:pt x="154775" y="7830"/>
                          <a:pt x="168604" y="7372"/>
                          <a:pt x="182158" y="5861"/>
                        </a:cubicBezTo>
                        <a:cubicBezTo>
                          <a:pt x="168558" y="7235"/>
                          <a:pt x="154683" y="7510"/>
                          <a:pt x="140763" y="7327"/>
                        </a:cubicBezTo>
                        <a:cubicBezTo>
                          <a:pt x="126796" y="7098"/>
                          <a:pt x="112784" y="6411"/>
                          <a:pt x="98772" y="5724"/>
                        </a:cubicBezTo>
                        <a:cubicBezTo>
                          <a:pt x="84760" y="5037"/>
                          <a:pt x="70702" y="4396"/>
                          <a:pt x="56690" y="3618"/>
                        </a:cubicBezTo>
                        <a:cubicBezTo>
                          <a:pt x="42632" y="2839"/>
                          <a:pt x="14104" y="1557"/>
                          <a:pt x="0" y="0"/>
                        </a:cubicBezTo>
                        <a:lnTo>
                          <a:pt x="14653" y="2152"/>
                        </a:lnTo>
                        <a:close/>
                      </a:path>
                    </a:pathLst>
                  </a:custGeom>
                  <a:solidFill>
                    <a:srgbClr val="A0BDAB"/>
                  </a:solidFill>
                  <a:ln w="4577" cap="flat">
                    <a:noFill/>
                    <a:prstDash val="solid"/>
                    <a:miter/>
                  </a:ln>
                </p:spPr>
                <p:txBody>
                  <a:bodyPr rtlCol="0" anchor="ctr"/>
                  <a:lstStyle/>
                  <a:p>
                    <a:endParaRPr lang="th-TH"/>
                  </a:p>
                </p:txBody>
              </p:sp>
              <p:sp>
                <p:nvSpPr>
                  <p:cNvPr id="4780" name="Freeform: Shape 4779">
                    <a:extLst>
                      <a:ext uri="{FF2B5EF4-FFF2-40B4-BE49-F238E27FC236}">
                        <a16:creationId xmlns:a16="http://schemas.microsoft.com/office/drawing/2014/main" id="{B383C63D-855C-4AE0-A6F3-C5BF83EF5265}"/>
                      </a:ext>
                    </a:extLst>
                  </p:cNvPr>
                  <p:cNvSpPr/>
                  <p:nvPr/>
                </p:nvSpPr>
                <p:spPr>
                  <a:xfrm>
                    <a:off x="10051239" y="1074722"/>
                    <a:ext cx="163612" cy="26151"/>
                  </a:xfrm>
                  <a:custGeom>
                    <a:avLst/>
                    <a:gdLst>
                      <a:gd name="connsiteX0" fmla="*/ 0 w 163612"/>
                      <a:gd name="connsiteY0" fmla="*/ 1557 h 26151"/>
                      <a:gd name="connsiteX1" fmla="*/ 20056 w 163612"/>
                      <a:gd name="connsiteY1" fmla="*/ 13279 h 26151"/>
                      <a:gd name="connsiteX2" fmla="*/ 40983 w 163612"/>
                      <a:gd name="connsiteY2" fmla="*/ 22529 h 26151"/>
                      <a:gd name="connsiteX3" fmla="*/ 62505 w 163612"/>
                      <a:gd name="connsiteY3" fmla="*/ 26147 h 26151"/>
                      <a:gd name="connsiteX4" fmla="*/ 82974 w 163612"/>
                      <a:gd name="connsiteY4" fmla="*/ 23628 h 26151"/>
                      <a:gd name="connsiteX5" fmla="*/ 163613 w 163612"/>
                      <a:gd name="connsiteY5" fmla="*/ 10532 h 26151"/>
                      <a:gd name="connsiteX6" fmla="*/ 82653 w 163612"/>
                      <a:gd name="connsiteY6" fmla="*/ 22667 h 26151"/>
                      <a:gd name="connsiteX7" fmla="*/ 62276 w 163612"/>
                      <a:gd name="connsiteY7" fmla="*/ 24956 h 26151"/>
                      <a:gd name="connsiteX8" fmla="*/ 41166 w 163612"/>
                      <a:gd name="connsiteY8" fmla="*/ 21201 h 26151"/>
                      <a:gd name="connsiteX9" fmla="*/ 20560 w 163612"/>
                      <a:gd name="connsiteY9" fmla="*/ 11860 h 26151"/>
                      <a:gd name="connsiteX10" fmla="*/ 687 w 163612"/>
                      <a:gd name="connsiteY10" fmla="*/ 0 h 26151"/>
                      <a:gd name="connsiteX11" fmla="*/ 0 w 163612"/>
                      <a:gd name="connsiteY11" fmla="*/ 1557 h 2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612" h="26151">
                        <a:moveTo>
                          <a:pt x="0" y="1557"/>
                        </a:moveTo>
                        <a:cubicBezTo>
                          <a:pt x="6594" y="5587"/>
                          <a:pt x="13234" y="9662"/>
                          <a:pt x="20056" y="13279"/>
                        </a:cubicBezTo>
                        <a:cubicBezTo>
                          <a:pt x="26834" y="16943"/>
                          <a:pt x="33840" y="20148"/>
                          <a:pt x="40983" y="22529"/>
                        </a:cubicBezTo>
                        <a:cubicBezTo>
                          <a:pt x="48127" y="24819"/>
                          <a:pt x="55453" y="26238"/>
                          <a:pt x="62505" y="26147"/>
                        </a:cubicBezTo>
                        <a:cubicBezTo>
                          <a:pt x="69557" y="26009"/>
                          <a:pt x="76243" y="24681"/>
                          <a:pt x="82974" y="23628"/>
                        </a:cubicBezTo>
                        <a:lnTo>
                          <a:pt x="163613" y="10532"/>
                        </a:lnTo>
                        <a:lnTo>
                          <a:pt x="82653" y="22667"/>
                        </a:lnTo>
                        <a:cubicBezTo>
                          <a:pt x="75876" y="23628"/>
                          <a:pt x="69237" y="24911"/>
                          <a:pt x="62276" y="24956"/>
                        </a:cubicBezTo>
                        <a:cubicBezTo>
                          <a:pt x="55316" y="25002"/>
                          <a:pt x="48172" y="23537"/>
                          <a:pt x="41166" y="21201"/>
                        </a:cubicBezTo>
                        <a:cubicBezTo>
                          <a:pt x="34160" y="18820"/>
                          <a:pt x="27292" y="15569"/>
                          <a:pt x="20560" y="11860"/>
                        </a:cubicBezTo>
                        <a:cubicBezTo>
                          <a:pt x="13829" y="8197"/>
                          <a:pt x="7281" y="4121"/>
                          <a:pt x="687" y="0"/>
                        </a:cubicBezTo>
                        <a:lnTo>
                          <a:pt x="0" y="1557"/>
                        </a:lnTo>
                        <a:close/>
                      </a:path>
                    </a:pathLst>
                  </a:custGeom>
                  <a:solidFill>
                    <a:srgbClr val="A0BDAB"/>
                  </a:solidFill>
                  <a:ln w="4577" cap="flat">
                    <a:noFill/>
                    <a:prstDash val="solid"/>
                    <a:miter/>
                  </a:ln>
                </p:spPr>
                <p:txBody>
                  <a:bodyPr rtlCol="0" anchor="ctr"/>
                  <a:lstStyle/>
                  <a:p>
                    <a:endParaRPr lang="th-TH"/>
                  </a:p>
                </p:txBody>
              </p:sp>
              <p:sp>
                <p:nvSpPr>
                  <p:cNvPr id="4781" name="Freeform: Shape 4780">
                    <a:extLst>
                      <a:ext uri="{FF2B5EF4-FFF2-40B4-BE49-F238E27FC236}">
                        <a16:creationId xmlns:a16="http://schemas.microsoft.com/office/drawing/2014/main" id="{8F7C34DE-0253-4622-999B-D909AD841641}"/>
                      </a:ext>
                    </a:extLst>
                  </p:cNvPr>
                  <p:cNvSpPr/>
                  <p:nvPr/>
                </p:nvSpPr>
                <p:spPr>
                  <a:xfrm>
                    <a:off x="10102296" y="1035571"/>
                    <a:ext cx="156240" cy="10852"/>
                  </a:xfrm>
                  <a:custGeom>
                    <a:avLst/>
                    <a:gdLst>
                      <a:gd name="connsiteX0" fmla="*/ 0 w 156240"/>
                      <a:gd name="connsiteY0" fmla="*/ 1786 h 10852"/>
                      <a:gd name="connsiteX1" fmla="*/ 39518 w 156240"/>
                      <a:gd name="connsiteY1" fmla="*/ 7601 h 10852"/>
                      <a:gd name="connsiteX2" fmla="*/ 78532 w 156240"/>
                      <a:gd name="connsiteY2" fmla="*/ 9387 h 10852"/>
                      <a:gd name="connsiteX3" fmla="*/ 156240 w 156240"/>
                      <a:gd name="connsiteY3" fmla="*/ 10853 h 10852"/>
                      <a:gd name="connsiteX4" fmla="*/ 78395 w 156240"/>
                      <a:gd name="connsiteY4" fmla="*/ 8426 h 10852"/>
                      <a:gd name="connsiteX5" fmla="*/ 39335 w 156240"/>
                      <a:gd name="connsiteY5" fmla="*/ 6182 h 10852"/>
                      <a:gd name="connsiteX6" fmla="*/ 183 w 156240"/>
                      <a:gd name="connsiteY6" fmla="*/ 0 h 10852"/>
                      <a:gd name="connsiteX7" fmla="*/ 0 w 156240"/>
                      <a:gd name="connsiteY7" fmla="*/ 1786 h 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240" h="10852">
                        <a:moveTo>
                          <a:pt x="0" y="1786"/>
                        </a:moveTo>
                        <a:cubicBezTo>
                          <a:pt x="13234" y="5541"/>
                          <a:pt x="26468" y="6823"/>
                          <a:pt x="39518" y="7601"/>
                        </a:cubicBezTo>
                        <a:cubicBezTo>
                          <a:pt x="52568" y="8334"/>
                          <a:pt x="65573" y="8884"/>
                          <a:pt x="78532" y="9387"/>
                        </a:cubicBezTo>
                        <a:cubicBezTo>
                          <a:pt x="104496" y="10349"/>
                          <a:pt x="130414" y="10853"/>
                          <a:pt x="156240" y="10853"/>
                        </a:cubicBezTo>
                        <a:cubicBezTo>
                          <a:pt x="130368" y="10486"/>
                          <a:pt x="104404" y="9708"/>
                          <a:pt x="78395" y="8426"/>
                        </a:cubicBezTo>
                        <a:cubicBezTo>
                          <a:pt x="65390" y="7785"/>
                          <a:pt x="52385" y="7052"/>
                          <a:pt x="39335" y="6182"/>
                        </a:cubicBezTo>
                        <a:cubicBezTo>
                          <a:pt x="26330" y="5266"/>
                          <a:pt x="13188" y="3847"/>
                          <a:pt x="183" y="0"/>
                        </a:cubicBezTo>
                        <a:lnTo>
                          <a:pt x="0" y="1786"/>
                        </a:lnTo>
                        <a:close/>
                      </a:path>
                    </a:pathLst>
                  </a:custGeom>
                  <a:solidFill>
                    <a:srgbClr val="A0BDAB"/>
                  </a:solidFill>
                  <a:ln w="4577" cap="flat">
                    <a:noFill/>
                    <a:prstDash val="solid"/>
                    <a:miter/>
                  </a:ln>
                </p:spPr>
                <p:txBody>
                  <a:bodyPr rtlCol="0" anchor="ctr"/>
                  <a:lstStyle/>
                  <a:p>
                    <a:endParaRPr lang="th-TH"/>
                  </a:p>
                </p:txBody>
              </p:sp>
              <p:sp>
                <p:nvSpPr>
                  <p:cNvPr id="4782" name="Freeform: Shape 4781">
                    <a:extLst>
                      <a:ext uri="{FF2B5EF4-FFF2-40B4-BE49-F238E27FC236}">
                        <a16:creationId xmlns:a16="http://schemas.microsoft.com/office/drawing/2014/main" id="{8FA23166-A16B-4290-8FBF-E59361A15890}"/>
                      </a:ext>
                    </a:extLst>
                  </p:cNvPr>
                  <p:cNvSpPr/>
                  <p:nvPr/>
                </p:nvSpPr>
                <p:spPr>
                  <a:xfrm>
                    <a:off x="10166175" y="985564"/>
                    <a:ext cx="118462" cy="8769"/>
                  </a:xfrm>
                  <a:custGeom>
                    <a:avLst/>
                    <a:gdLst>
                      <a:gd name="connsiteX0" fmla="*/ 687 w 118462"/>
                      <a:gd name="connsiteY0" fmla="*/ 3437 h 8769"/>
                      <a:gd name="connsiteX1" fmla="*/ 14974 w 118462"/>
                      <a:gd name="connsiteY1" fmla="*/ 1651 h 8769"/>
                      <a:gd name="connsiteX2" fmla="*/ 29993 w 118462"/>
                      <a:gd name="connsiteY2" fmla="*/ 3116 h 8769"/>
                      <a:gd name="connsiteX3" fmla="*/ 45242 w 118462"/>
                      <a:gd name="connsiteY3" fmla="*/ 6276 h 8769"/>
                      <a:gd name="connsiteX4" fmla="*/ 52889 w 118462"/>
                      <a:gd name="connsiteY4" fmla="*/ 7650 h 8769"/>
                      <a:gd name="connsiteX5" fmla="*/ 60536 w 118462"/>
                      <a:gd name="connsiteY5" fmla="*/ 8474 h 8769"/>
                      <a:gd name="connsiteX6" fmla="*/ 90163 w 118462"/>
                      <a:gd name="connsiteY6" fmla="*/ 7055 h 8769"/>
                      <a:gd name="connsiteX7" fmla="*/ 118463 w 118462"/>
                      <a:gd name="connsiteY7" fmla="*/ 1285 h 8769"/>
                      <a:gd name="connsiteX8" fmla="*/ 90026 w 118462"/>
                      <a:gd name="connsiteY8" fmla="*/ 6597 h 8769"/>
                      <a:gd name="connsiteX9" fmla="*/ 60445 w 118462"/>
                      <a:gd name="connsiteY9" fmla="*/ 7558 h 8769"/>
                      <a:gd name="connsiteX10" fmla="*/ 30039 w 118462"/>
                      <a:gd name="connsiteY10" fmla="*/ 1743 h 8769"/>
                      <a:gd name="connsiteX11" fmla="*/ 14745 w 118462"/>
                      <a:gd name="connsiteY11" fmla="*/ 3 h 8769"/>
                      <a:gd name="connsiteX12" fmla="*/ 0 w 118462"/>
                      <a:gd name="connsiteY12" fmla="*/ 1605 h 8769"/>
                      <a:gd name="connsiteX13" fmla="*/ 687 w 118462"/>
                      <a:gd name="connsiteY13" fmla="*/ 3437 h 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462" h="8769">
                        <a:moveTo>
                          <a:pt x="687" y="3437"/>
                        </a:moveTo>
                        <a:cubicBezTo>
                          <a:pt x="5266" y="2292"/>
                          <a:pt x="10074" y="1697"/>
                          <a:pt x="14974" y="1651"/>
                        </a:cubicBezTo>
                        <a:cubicBezTo>
                          <a:pt x="19874" y="1605"/>
                          <a:pt x="24911" y="2201"/>
                          <a:pt x="29993" y="3116"/>
                        </a:cubicBezTo>
                        <a:cubicBezTo>
                          <a:pt x="35031" y="4032"/>
                          <a:pt x="40113" y="5223"/>
                          <a:pt x="45242" y="6276"/>
                        </a:cubicBezTo>
                        <a:cubicBezTo>
                          <a:pt x="47806" y="6780"/>
                          <a:pt x="50325" y="7283"/>
                          <a:pt x="52889" y="7650"/>
                        </a:cubicBezTo>
                        <a:cubicBezTo>
                          <a:pt x="55453" y="8016"/>
                          <a:pt x="57972" y="8337"/>
                          <a:pt x="60536" y="8474"/>
                        </a:cubicBezTo>
                        <a:cubicBezTo>
                          <a:pt x="70656" y="9207"/>
                          <a:pt x="80547" y="8520"/>
                          <a:pt x="90163" y="7055"/>
                        </a:cubicBezTo>
                        <a:cubicBezTo>
                          <a:pt x="99779" y="5589"/>
                          <a:pt x="109121" y="3437"/>
                          <a:pt x="118463" y="1285"/>
                        </a:cubicBezTo>
                        <a:cubicBezTo>
                          <a:pt x="109075" y="3300"/>
                          <a:pt x="99642" y="5314"/>
                          <a:pt x="90026" y="6597"/>
                        </a:cubicBezTo>
                        <a:cubicBezTo>
                          <a:pt x="80410" y="7925"/>
                          <a:pt x="70519" y="8428"/>
                          <a:pt x="60445" y="7558"/>
                        </a:cubicBezTo>
                        <a:cubicBezTo>
                          <a:pt x="50371" y="6780"/>
                          <a:pt x="40251" y="3758"/>
                          <a:pt x="30039" y="1743"/>
                        </a:cubicBezTo>
                        <a:cubicBezTo>
                          <a:pt x="24956" y="735"/>
                          <a:pt x="19782" y="48"/>
                          <a:pt x="14745" y="3"/>
                        </a:cubicBezTo>
                        <a:cubicBezTo>
                          <a:pt x="9708" y="-43"/>
                          <a:pt x="4762" y="506"/>
                          <a:pt x="0" y="1605"/>
                        </a:cubicBezTo>
                        <a:lnTo>
                          <a:pt x="687" y="3437"/>
                        </a:lnTo>
                        <a:close/>
                      </a:path>
                    </a:pathLst>
                  </a:custGeom>
                  <a:solidFill>
                    <a:srgbClr val="A0BDAB"/>
                  </a:solidFill>
                  <a:ln w="4577" cap="flat">
                    <a:noFill/>
                    <a:prstDash val="solid"/>
                    <a:miter/>
                  </a:ln>
                </p:spPr>
                <p:txBody>
                  <a:bodyPr rtlCol="0" anchor="ctr"/>
                  <a:lstStyle/>
                  <a:p>
                    <a:endParaRPr lang="th-TH"/>
                  </a:p>
                </p:txBody>
              </p:sp>
              <p:sp>
                <p:nvSpPr>
                  <p:cNvPr id="4783" name="Freeform: Shape 4782">
                    <a:extLst>
                      <a:ext uri="{FF2B5EF4-FFF2-40B4-BE49-F238E27FC236}">
                        <a16:creationId xmlns:a16="http://schemas.microsoft.com/office/drawing/2014/main" id="{078D973D-506D-44BA-A447-B0327291BC8F}"/>
                      </a:ext>
                    </a:extLst>
                  </p:cNvPr>
                  <p:cNvSpPr/>
                  <p:nvPr/>
                </p:nvSpPr>
                <p:spPr>
                  <a:xfrm>
                    <a:off x="10229367" y="930617"/>
                    <a:ext cx="69053" cy="9055"/>
                  </a:xfrm>
                  <a:custGeom>
                    <a:avLst/>
                    <a:gdLst>
                      <a:gd name="connsiteX0" fmla="*/ 0 w 69053"/>
                      <a:gd name="connsiteY0" fmla="*/ 46 h 9055"/>
                      <a:gd name="connsiteX1" fmla="*/ 5037 w 69053"/>
                      <a:gd name="connsiteY1" fmla="*/ 5312 h 9055"/>
                      <a:gd name="connsiteX2" fmla="*/ 9479 w 69053"/>
                      <a:gd name="connsiteY2" fmla="*/ 7418 h 9055"/>
                      <a:gd name="connsiteX3" fmla="*/ 18362 w 69053"/>
                      <a:gd name="connsiteY3" fmla="*/ 8746 h 9055"/>
                      <a:gd name="connsiteX4" fmla="*/ 35534 w 69053"/>
                      <a:gd name="connsiteY4" fmla="*/ 9021 h 9055"/>
                      <a:gd name="connsiteX5" fmla="*/ 69053 w 69053"/>
                      <a:gd name="connsiteY5" fmla="*/ 6044 h 9055"/>
                      <a:gd name="connsiteX6" fmla="*/ 35351 w 69053"/>
                      <a:gd name="connsiteY6" fmla="*/ 8059 h 9055"/>
                      <a:gd name="connsiteX7" fmla="*/ 18179 w 69053"/>
                      <a:gd name="connsiteY7" fmla="*/ 7327 h 9055"/>
                      <a:gd name="connsiteX8" fmla="*/ 9708 w 69053"/>
                      <a:gd name="connsiteY8" fmla="*/ 5815 h 9055"/>
                      <a:gd name="connsiteX9" fmla="*/ 2244 w 69053"/>
                      <a:gd name="connsiteY9" fmla="*/ 0 h 9055"/>
                      <a:gd name="connsiteX10" fmla="*/ 0 w 69053"/>
                      <a:gd name="connsiteY10" fmla="*/ 46 h 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053" h="9055">
                        <a:moveTo>
                          <a:pt x="0" y="46"/>
                        </a:moveTo>
                        <a:cubicBezTo>
                          <a:pt x="916" y="1557"/>
                          <a:pt x="3618" y="4350"/>
                          <a:pt x="5037" y="5312"/>
                        </a:cubicBezTo>
                        <a:cubicBezTo>
                          <a:pt x="6457" y="6273"/>
                          <a:pt x="7968" y="6915"/>
                          <a:pt x="9479" y="7418"/>
                        </a:cubicBezTo>
                        <a:cubicBezTo>
                          <a:pt x="12501" y="8334"/>
                          <a:pt x="15478" y="8609"/>
                          <a:pt x="18362" y="8746"/>
                        </a:cubicBezTo>
                        <a:cubicBezTo>
                          <a:pt x="24132" y="9021"/>
                          <a:pt x="29856" y="9112"/>
                          <a:pt x="35534" y="9021"/>
                        </a:cubicBezTo>
                        <a:cubicBezTo>
                          <a:pt x="46936" y="8838"/>
                          <a:pt x="58110" y="7830"/>
                          <a:pt x="69053" y="6044"/>
                        </a:cubicBezTo>
                        <a:cubicBezTo>
                          <a:pt x="58018" y="7510"/>
                          <a:pt x="46753" y="8197"/>
                          <a:pt x="35351" y="8059"/>
                        </a:cubicBezTo>
                        <a:cubicBezTo>
                          <a:pt x="29673" y="8013"/>
                          <a:pt x="23903" y="7739"/>
                          <a:pt x="18179" y="7327"/>
                        </a:cubicBezTo>
                        <a:cubicBezTo>
                          <a:pt x="15340" y="7143"/>
                          <a:pt x="12455" y="6777"/>
                          <a:pt x="9708" y="5815"/>
                        </a:cubicBezTo>
                        <a:cubicBezTo>
                          <a:pt x="6960" y="4900"/>
                          <a:pt x="3663" y="2473"/>
                          <a:pt x="2244" y="0"/>
                        </a:cubicBezTo>
                        <a:lnTo>
                          <a:pt x="0" y="46"/>
                        </a:lnTo>
                        <a:close/>
                      </a:path>
                    </a:pathLst>
                  </a:custGeom>
                  <a:solidFill>
                    <a:srgbClr val="A0BDAB"/>
                  </a:solidFill>
                  <a:ln w="4577" cap="flat">
                    <a:noFill/>
                    <a:prstDash val="solid"/>
                    <a:miter/>
                  </a:ln>
                </p:spPr>
                <p:txBody>
                  <a:bodyPr rtlCol="0" anchor="ctr"/>
                  <a:lstStyle/>
                  <a:p>
                    <a:endParaRPr lang="th-TH"/>
                  </a:p>
                </p:txBody>
              </p:sp>
              <p:sp>
                <p:nvSpPr>
                  <p:cNvPr id="4784" name="Freeform: Shape 4783">
                    <a:extLst>
                      <a:ext uri="{FF2B5EF4-FFF2-40B4-BE49-F238E27FC236}">
                        <a16:creationId xmlns:a16="http://schemas.microsoft.com/office/drawing/2014/main" id="{7190A126-1F6E-407A-B0FE-372B43631E2C}"/>
                      </a:ext>
                    </a:extLst>
                  </p:cNvPr>
                  <p:cNvSpPr/>
                  <p:nvPr/>
                </p:nvSpPr>
                <p:spPr>
                  <a:xfrm>
                    <a:off x="9889207" y="1034792"/>
                    <a:ext cx="36563" cy="132886"/>
                  </a:xfrm>
                  <a:custGeom>
                    <a:avLst/>
                    <a:gdLst>
                      <a:gd name="connsiteX0" fmla="*/ 2769 w 36563"/>
                      <a:gd name="connsiteY0" fmla="*/ 132841 h 132886"/>
                      <a:gd name="connsiteX1" fmla="*/ 2128 w 36563"/>
                      <a:gd name="connsiteY1" fmla="*/ 114936 h 132886"/>
                      <a:gd name="connsiteX2" fmla="*/ 5608 w 36563"/>
                      <a:gd name="connsiteY2" fmla="*/ 97902 h 132886"/>
                      <a:gd name="connsiteX3" fmla="*/ 14263 w 36563"/>
                      <a:gd name="connsiteY3" fmla="*/ 64337 h 132886"/>
                      <a:gd name="connsiteX4" fmla="*/ 22963 w 36563"/>
                      <a:gd name="connsiteY4" fmla="*/ 30772 h 132886"/>
                      <a:gd name="connsiteX5" fmla="*/ 28367 w 36563"/>
                      <a:gd name="connsiteY5" fmla="*/ 14516 h 132886"/>
                      <a:gd name="connsiteX6" fmla="*/ 36563 w 36563"/>
                      <a:gd name="connsiteY6" fmla="*/ 0 h 132886"/>
                      <a:gd name="connsiteX7" fmla="*/ 28138 w 36563"/>
                      <a:gd name="connsiteY7" fmla="*/ 14424 h 132886"/>
                      <a:gd name="connsiteX8" fmla="*/ 22505 w 36563"/>
                      <a:gd name="connsiteY8" fmla="*/ 30589 h 132886"/>
                      <a:gd name="connsiteX9" fmla="*/ 13393 w 36563"/>
                      <a:gd name="connsiteY9" fmla="*/ 63925 h 132886"/>
                      <a:gd name="connsiteX10" fmla="*/ 4326 w 36563"/>
                      <a:gd name="connsiteY10" fmla="*/ 97307 h 132886"/>
                      <a:gd name="connsiteX11" fmla="*/ 571 w 36563"/>
                      <a:gd name="connsiteY11" fmla="*/ 114433 h 132886"/>
                      <a:gd name="connsiteX12" fmla="*/ 983 w 36563"/>
                      <a:gd name="connsiteY12" fmla="*/ 132887 h 132886"/>
                      <a:gd name="connsiteX13" fmla="*/ 2769 w 36563"/>
                      <a:gd name="connsiteY13" fmla="*/ 132841 h 132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563" h="132886">
                        <a:moveTo>
                          <a:pt x="2769" y="132841"/>
                        </a:moveTo>
                        <a:cubicBezTo>
                          <a:pt x="1442" y="126796"/>
                          <a:pt x="1442" y="120752"/>
                          <a:pt x="2128" y="114936"/>
                        </a:cubicBezTo>
                        <a:cubicBezTo>
                          <a:pt x="2815" y="109121"/>
                          <a:pt x="4189" y="103489"/>
                          <a:pt x="5608" y="97902"/>
                        </a:cubicBezTo>
                        <a:lnTo>
                          <a:pt x="14263" y="64337"/>
                        </a:lnTo>
                        <a:cubicBezTo>
                          <a:pt x="17148" y="53164"/>
                          <a:pt x="19987" y="41945"/>
                          <a:pt x="22963" y="30772"/>
                        </a:cubicBezTo>
                        <a:cubicBezTo>
                          <a:pt x="24520" y="25231"/>
                          <a:pt x="26169" y="19736"/>
                          <a:pt x="28367" y="14516"/>
                        </a:cubicBezTo>
                        <a:cubicBezTo>
                          <a:pt x="30519" y="9296"/>
                          <a:pt x="33175" y="4350"/>
                          <a:pt x="36563" y="0"/>
                        </a:cubicBezTo>
                        <a:cubicBezTo>
                          <a:pt x="33129" y="4304"/>
                          <a:pt x="30382" y="9204"/>
                          <a:pt x="28138" y="14424"/>
                        </a:cubicBezTo>
                        <a:cubicBezTo>
                          <a:pt x="25894" y="19599"/>
                          <a:pt x="24154" y="25094"/>
                          <a:pt x="22505" y="30589"/>
                        </a:cubicBezTo>
                        <a:cubicBezTo>
                          <a:pt x="19392" y="41670"/>
                          <a:pt x="16415" y="52843"/>
                          <a:pt x="13393" y="63925"/>
                        </a:cubicBezTo>
                        <a:lnTo>
                          <a:pt x="4326" y="97307"/>
                        </a:lnTo>
                        <a:cubicBezTo>
                          <a:pt x="2815" y="102893"/>
                          <a:pt x="1350" y="108526"/>
                          <a:pt x="571" y="114433"/>
                        </a:cubicBezTo>
                        <a:cubicBezTo>
                          <a:pt x="-207" y="120340"/>
                          <a:pt x="-299" y="126567"/>
                          <a:pt x="983" y="132887"/>
                        </a:cubicBezTo>
                        <a:lnTo>
                          <a:pt x="2769" y="132841"/>
                        </a:lnTo>
                        <a:close/>
                      </a:path>
                    </a:pathLst>
                  </a:custGeom>
                  <a:solidFill>
                    <a:srgbClr val="A0BDAB"/>
                  </a:solidFill>
                  <a:ln w="4577" cap="flat">
                    <a:noFill/>
                    <a:prstDash val="solid"/>
                    <a:miter/>
                  </a:ln>
                </p:spPr>
                <p:txBody>
                  <a:bodyPr rtlCol="0" anchor="ctr"/>
                  <a:lstStyle/>
                  <a:p>
                    <a:endParaRPr lang="th-TH"/>
                  </a:p>
                </p:txBody>
              </p:sp>
              <p:sp>
                <p:nvSpPr>
                  <p:cNvPr id="4785" name="Freeform: Shape 4784">
                    <a:extLst>
                      <a:ext uri="{FF2B5EF4-FFF2-40B4-BE49-F238E27FC236}">
                        <a16:creationId xmlns:a16="http://schemas.microsoft.com/office/drawing/2014/main" id="{C167A1FE-6DCA-4E41-BEB3-AC1802A62003}"/>
                      </a:ext>
                    </a:extLst>
                  </p:cNvPr>
                  <p:cNvSpPr/>
                  <p:nvPr/>
                </p:nvSpPr>
                <p:spPr>
                  <a:xfrm>
                    <a:off x="9961258" y="959007"/>
                    <a:ext cx="44967" cy="171763"/>
                  </a:xfrm>
                  <a:custGeom>
                    <a:avLst/>
                    <a:gdLst>
                      <a:gd name="connsiteX0" fmla="*/ 1832 w 44967"/>
                      <a:gd name="connsiteY0" fmla="*/ 171764 h 171763"/>
                      <a:gd name="connsiteX1" fmla="*/ 4625 w 44967"/>
                      <a:gd name="connsiteY1" fmla="*/ 125789 h 171763"/>
                      <a:gd name="connsiteX2" fmla="*/ 9021 w 44967"/>
                      <a:gd name="connsiteY2" fmla="*/ 103809 h 171763"/>
                      <a:gd name="connsiteX3" fmla="*/ 16851 w 44967"/>
                      <a:gd name="connsiteY3" fmla="*/ 83478 h 171763"/>
                      <a:gd name="connsiteX4" fmla="*/ 21568 w 44967"/>
                      <a:gd name="connsiteY4" fmla="*/ 73724 h 171763"/>
                      <a:gd name="connsiteX5" fmla="*/ 25735 w 44967"/>
                      <a:gd name="connsiteY5" fmla="*/ 63604 h 171763"/>
                      <a:gd name="connsiteX6" fmla="*/ 32420 w 44967"/>
                      <a:gd name="connsiteY6" fmla="*/ 42540 h 171763"/>
                      <a:gd name="connsiteX7" fmla="*/ 44967 w 44967"/>
                      <a:gd name="connsiteY7" fmla="*/ 0 h 171763"/>
                      <a:gd name="connsiteX8" fmla="*/ 32008 w 44967"/>
                      <a:gd name="connsiteY8" fmla="*/ 42311 h 171763"/>
                      <a:gd name="connsiteX9" fmla="*/ 25094 w 44967"/>
                      <a:gd name="connsiteY9" fmla="*/ 63238 h 171763"/>
                      <a:gd name="connsiteX10" fmla="*/ 20835 w 44967"/>
                      <a:gd name="connsiteY10" fmla="*/ 73221 h 171763"/>
                      <a:gd name="connsiteX11" fmla="*/ 16027 w 44967"/>
                      <a:gd name="connsiteY11" fmla="*/ 82882 h 171763"/>
                      <a:gd name="connsiteX12" fmla="*/ 7922 w 44967"/>
                      <a:gd name="connsiteY12" fmla="*/ 103260 h 171763"/>
                      <a:gd name="connsiteX13" fmla="*/ 3251 w 44967"/>
                      <a:gd name="connsiteY13" fmla="*/ 125285 h 171763"/>
                      <a:gd name="connsiteX14" fmla="*/ 0 w 44967"/>
                      <a:gd name="connsiteY14" fmla="*/ 171306 h 171763"/>
                      <a:gd name="connsiteX15" fmla="*/ 1832 w 44967"/>
                      <a:gd name="connsiteY15" fmla="*/ 171764 h 171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967" h="171763">
                        <a:moveTo>
                          <a:pt x="1832" y="171764"/>
                        </a:moveTo>
                        <a:cubicBezTo>
                          <a:pt x="2198" y="156286"/>
                          <a:pt x="2656" y="140809"/>
                          <a:pt x="4625" y="125789"/>
                        </a:cubicBezTo>
                        <a:cubicBezTo>
                          <a:pt x="5632" y="118279"/>
                          <a:pt x="7006" y="110907"/>
                          <a:pt x="9021" y="103809"/>
                        </a:cubicBezTo>
                        <a:cubicBezTo>
                          <a:pt x="11036" y="96712"/>
                          <a:pt x="13646" y="89934"/>
                          <a:pt x="16851" y="83478"/>
                        </a:cubicBezTo>
                        <a:cubicBezTo>
                          <a:pt x="18408" y="80227"/>
                          <a:pt x="20057" y="77021"/>
                          <a:pt x="21568" y="73724"/>
                        </a:cubicBezTo>
                        <a:cubicBezTo>
                          <a:pt x="23079" y="70427"/>
                          <a:pt x="24498" y="67039"/>
                          <a:pt x="25735" y="63604"/>
                        </a:cubicBezTo>
                        <a:cubicBezTo>
                          <a:pt x="28253" y="56736"/>
                          <a:pt x="30360" y="49638"/>
                          <a:pt x="32420" y="42540"/>
                        </a:cubicBezTo>
                        <a:lnTo>
                          <a:pt x="44967" y="0"/>
                        </a:lnTo>
                        <a:lnTo>
                          <a:pt x="32008" y="42311"/>
                        </a:lnTo>
                        <a:cubicBezTo>
                          <a:pt x="29856" y="49363"/>
                          <a:pt x="27704" y="56415"/>
                          <a:pt x="25094" y="63238"/>
                        </a:cubicBezTo>
                        <a:cubicBezTo>
                          <a:pt x="23812" y="66627"/>
                          <a:pt x="22392" y="69969"/>
                          <a:pt x="20835" y="73221"/>
                        </a:cubicBezTo>
                        <a:cubicBezTo>
                          <a:pt x="19278" y="76472"/>
                          <a:pt x="17630" y="79677"/>
                          <a:pt x="16027" y="82882"/>
                        </a:cubicBezTo>
                        <a:cubicBezTo>
                          <a:pt x="12730" y="89293"/>
                          <a:pt x="9982" y="96116"/>
                          <a:pt x="7922" y="103260"/>
                        </a:cubicBezTo>
                        <a:cubicBezTo>
                          <a:pt x="5816" y="110357"/>
                          <a:pt x="4304" y="117775"/>
                          <a:pt x="3251" y="125285"/>
                        </a:cubicBezTo>
                        <a:cubicBezTo>
                          <a:pt x="1099" y="140351"/>
                          <a:pt x="504" y="155874"/>
                          <a:pt x="0" y="171306"/>
                        </a:cubicBezTo>
                        <a:lnTo>
                          <a:pt x="1832" y="171764"/>
                        </a:lnTo>
                        <a:close/>
                      </a:path>
                    </a:pathLst>
                  </a:custGeom>
                  <a:solidFill>
                    <a:srgbClr val="A0BDAB"/>
                  </a:solidFill>
                  <a:ln w="4577" cap="flat">
                    <a:noFill/>
                    <a:prstDash val="solid"/>
                    <a:miter/>
                  </a:ln>
                </p:spPr>
                <p:txBody>
                  <a:bodyPr rtlCol="0" anchor="ctr"/>
                  <a:lstStyle/>
                  <a:p>
                    <a:endParaRPr lang="th-TH"/>
                  </a:p>
                </p:txBody>
              </p:sp>
              <p:sp>
                <p:nvSpPr>
                  <p:cNvPr id="4786" name="Freeform: Shape 4785">
                    <a:extLst>
                      <a:ext uri="{FF2B5EF4-FFF2-40B4-BE49-F238E27FC236}">
                        <a16:creationId xmlns:a16="http://schemas.microsoft.com/office/drawing/2014/main" id="{B724B7CF-2944-4A5D-9570-028E33446D16}"/>
                      </a:ext>
                    </a:extLst>
                  </p:cNvPr>
                  <p:cNvSpPr/>
                  <p:nvPr/>
                </p:nvSpPr>
                <p:spPr>
                  <a:xfrm>
                    <a:off x="10042251" y="918619"/>
                    <a:ext cx="29410" cy="159170"/>
                  </a:xfrm>
                  <a:custGeom>
                    <a:avLst/>
                    <a:gdLst>
                      <a:gd name="connsiteX0" fmla="*/ 3447 w 29410"/>
                      <a:gd name="connsiteY0" fmla="*/ 159171 h 159170"/>
                      <a:gd name="connsiteX1" fmla="*/ 1615 w 29410"/>
                      <a:gd name="connsiteY1" fmla="*/ 138061 h 159170"/>
                      <a:gd name="connsiteX2" fmla="*/ 1570 w 29410"/>
                      <a:gd name="connsiteY2" fmla="*/ 132841 h 159170"/>
                      <a:gd name="connsiteX3" fmla="*/ 1661 w 29410"/>
                      <a:gd name="connsiteY3" fmla="*/ 127621 h 159170"/>
                      <a:gd name="connsiteX4" fmla="*/ 1890 w 29410"/>
                      <a:gd name="connsiteY4" fmla="*/ 122446 h 159170"/>
                      <a:gd name="connsiteX5" fmla="*/ 2302 w 29410"/>
                      <a:gd name="connsiteY5" fmla="*/ 117318 h 159170"/>
                      <a:gd name="connsiteX6" fmla="*/ 4913 w 29410"/>
                      <a:gd name="connsiteY6" fmla="*/ 97078 h 159170"/>
                      <a:gd name="connsiteX7" fmla="*/ 6744 w 29410"/>
                      <a:gd name="connsiteY7" fmla="*/ 87141 h 159170"/>
                      <a:gd name="connsiteX8" fmla="*/ 8896 w 29410"/>
                      <a:gd name="connsiteY8" fmla="*/ 77296 h 159170"/>
                      <a:gd name="connsiteX9" fmla="*/ 18925 w 29410"/>
                      <a:gd name="connsiteY9" fmla="*/ 38556 h 159170"/>
                      <a:gd name="connsiteX10" fmla="*/ 29411 w 29410"/>
                      <a:gd name="connsiteY10" fmla="*/ 0 h 159170"/>
                      <a:gd name="connsiteX11" fmla="*/ 18512 w 29410"/>
                      <a:gd name="connsiteY11" fmla="*/ 38327 h 159170"/>
                      <a:gd name="connsiteX12" fmla="*/ 8026 w 29410"/>
                      <a:gd name="connsiteY12" fmla="*/ 76884 h 159170"/>
                      <a:gd name="connsiteX13" fmla="*/ 5737 w 29410"/>
                      <a:gd name="connsiteY13" fmla="*/ 86683 h 159170"/>
                      <a:gd name="connsiteX14" fmla="*/ 3768 w 29410"/>
                      <a:gd name="connsiteY14" fmla="*/ 96620 h 159170"/>
                      <a:gd name="connsiteX15" fmla="*/ 929 w 29410"/>
                      <a:gd name="connsiteY15" fmla="*/ 116860 h 159170"/>
                      <a:gd name="connsiteX16" fmla="*/ 471 w 29410"/>
                      <a:gd name="connsiteY16" fmla="*/ 122034 h 159170"/>
                      <a:gd name="connsiteX17" fmla="*/ 196 w 29410"/>
                      <a:gd name="connsiteY17" fmla="*/ 127254 h 159170"/>
                      <a:gd name="connsiteX18" fmla="*/ 59 w 29410"/>
                      <a:gd name="connsiteY18" fmla="*/ 132474 h 159170"/>
                      <a:gd name="connsiteX19" fmla="*/ 13 w 29410"/>
                      <a:gd name="connsiteY19" fmla="*/ 137740 h 159170"/>
                      <a:gd name="connsiteX20" fmla="*/ 1661 w 29410"/>
                      <a:gd name="connsiteY20" fmla="*/ 159079 h 159170"/>
                      <a:gd name="connsiteX21" fmla="*/ 3447 w 29410"/>
                      <a:gd name="connsiteY21" fmla="*/ 159171 h 159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410" h="159170">
                        <a:moveTo>
                          <a:pt x="3447" y="159171"/>
                        </a:moveTo>
                        <a:cubicBezTo>
                          <a:pt x="2440" y="152119"/>
                          <a:pt x="1753" y="145021"/>
                          <a:pt x="1615" y="138061"/>
                        </a:cubicBezTo>
                        <a:cubicBezTo>
                          <a:pt x="1524" y="136321"/>
                          <a:pt x="1615" y="134581"/>
                          <a:pt x="1570" y="132841"/>
                        </a:cubicBezTo>
                        <a:cubicBezTo>
                          <a:pt x="1570" y="131101"/>
                          <a:pt x="1570" y="129361"/>
                          <a:pt x="1661" y="127621"/>
                        </a:cubicBezTo>
                        <a:lnTo>
                          <a:pt x="1890" y="122446"/>
                        </a:lnTo>
                        <a:lnTo>
                          <a:pt x="2302" y="117318"/>
                        </a:lnTo>
                        <a:cubicBezTo>
                          <a:pt x="2898" y="110495"/>
                          <a:pt x="3768" y="103717"/>
                          <a:pt x="4913" y="97078"/>
                        </a:cubicBezTo>
                        <a:cubicBezTo>
                          <a:pt x="5416" y="93735"/>
                          <a:pt x="6149" y="90438"/>
                          <a:pt x="6744" y="87141"/>
                        </a:cubicBezTo>
                        <a:cubicBezTo>
                          <a:pt x="7477" y="83844"/>
                          <a:pt x="8118" y="80547"/>
                          <a:pt x="8896" y="77296"/>
                        </a:cubicBezTo>
                        <a:cubicBezTo>
                          <a:pt x="11873" y="64245"/>
                          <a:pt x="15490" y="51424"/>
                          <a:pt x="18925" y="38556"/>
                        </a:cubicBezTo>
                        <a:lnTo>
                          <a:pt x="29411" y="0"/>
                        </a:lnTo>
                        <a:lnTo>
                          <a:pt x="18512" y="38327"/>
                        </a:lnTo>
                        <a:cubicBezTo>
                          <a:pt x="14895" y="51103"/>
                          <a:pt x="11186" y="63879"/>
                          <a:pt x="8026" y="76884"/>
                        </a:cubicBezTo>
                        <a:cubicBezTo>
                          <a:pt x="7202" y="80135"/>
                          <a:pt x="6515" y="83432"/>
                          <a:pt x="5737" y="86683"/>
                        </a:cubicBezTo>
                        <a:cubicBezTo>
                          <a:pt x="5096" y="89980"/>
                          <a:pt x="4317" y="93277"/>
                          <a:pt x="3768" y="96620"/>
                        </a:cubicBezTo>
                        <a:cubicBezTo>
                          <a:pt x="2531" y="103260"/>
                          <a:pt x="1570" y="110037"/>
                          <a:pt x="929" y="116860"/>
                        </a:cubicBezTo>
                        <a:lnTo>
                          <a:pt x="471" y="122034"/>
                        </a:lnTo>
                        <a:lnTo>
                          <a:pt x="196" y="127254"/>
                        </a:lnTo>
                        <a:cubicBezTo>
                          <a:pt x="59" y="128994"/>
                          <a:pt x="59" y="130734"/>
                          <a:pt x="59" y="132474"/>
                        </a:cubicBezTo>
                        <a:cubicBezTo>
                          <a:pt x="59" y="134215"/>
                          <a:pt x="-33" y="135955"/>
                          <a:pt x="13" y="137740"/>
                        </a:cubicBezTo>
                        <a:cubicBezTo>
                          <a:pt x="105" y="144792"/>
                          <a:pt x="700" y="151936"/>
                          <a:pt x="1661" y="159079"/>
                        </a:cubicBezTo>
                        <a:lnTo>
                          <a:pt x="3447" y="159171"/>
                        </a:lnTo>
                        <a:close/>
                      </a:path>
                    </a:pathLst>
                  </a:custGeom>
                  <a:solidFill>
                    <a:srgbClr val="A0BDAB"/>
                  </a:solidFill>
                  <a:ln w="4577" cap="flat">
                    <a:noFill/>
                    <a:prstDash val="solid"/>
                    <a:miter/>
                  </a:ln>
                </p:spPr>
                <p:txBody>
                  <a:bodyPr rtlCol="0" anchor="ctr"/>
                  <a:lstStyle/>
                  <a:p>
                    <a:endParaRPr lang="th-TH"/>
                  </a:p>
                </p:txBody>
              </p:sp>
              <p:sp>
                <p:nvSpPr>
                  <p:cNvPr id="4787" name="Freeform: Shape 4786">
                    <a:extLst>
                      <a:ext uri="{FF2B5EF4-FFF2-40B4-BE49-F238E27FC236}">
                        <a16:creationId xmlns:a16="http://schemas.microsoft.com/office/drawing/2014/main" id="{B654D98C-C832-41C8-83C4-12302FDC5BEF}"/>
                      </a:ext>
                    </a:extLst>
                  </p:cNvPr>
                  <p:cNvSpPr/>
                  <p:nvPr/>
                </p:nvSpPr>
                <p:spPr>
                  <a:xfrm>
                    <a:off x="10095611" y="888855"/>
                    <a:ext cx="31870" cy="152073"/>
                  </a:xfrm>
                  <a:custGeom>
                    <a:avLst/>
                    <a:gdLst>
                      <a:gd name="connsiteX0" fmla="*/ 1831 w 31870"/>
                      <a:gd name="connsiteY0" fmla="*/ 152073 h 152073"/>
                      <a:gd name="connsiteX1" fmla="*/ 8197 w 31870"/>
                      <a:gd name="connsiteY1" fmla="*/ 113654 h 152073"/>
                      <a:gd name="connsiteX2" fmla="*/ 16027 w 31870"/>
                      <a:gd name="connsiteY2" fmla="*/ 75739 h 152073"/>
                      <a:gd name="connsiteX3" fmla="*/ 31871 w 31870"/>
                      <a:gd name="connsiteY3" fmla="*/ 0 h 152073"/>
                      <a:gd name="connsiteX4" fmla="*/ 15111 w 31870"/>
                      <a:gd name="connsiteY4" fmla="*/ 75373 h 152073"/>
                      <a:gd name="connsiteX5" fmla="*/ 6823 w 31870"/>
                      <a:gd name="connsiteY5" fmla="*/ 113105 h 152073"/>
                      <a:gd name="connsiteX6" fmla="*/ 0 w 31870"/>
                      <a:gd name="connsiteY6" fmla="*/ 151478 h 152073"/>
                      <a:gd name="connsiteX7" fmla="*/ 1831 w 31870"/>
                      <a:gd name="connsiteY7" fmla="*/ 152073 h 15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0" h="152073">
                        <a:moveTo>
                          <a:pt x="1831" y="152073"/>
                        </a:moveTo>
                        <a:cubicBezTo>
                          <a:pt x="3434" y="139114"/>
                          <a:pt x="5678" y="126338"/>
                          <a:pt x="8197" y="113654"/>
                        </a:cubicBezTo>
                        <a:cubicBezTo>
                          <a:pt x="10715" y="100970"/>
                          <a:pt x="13417" y="88377"/>
                          <a:pt x="16027" y="75739"/>
                        </a:cubicBezTo>
                        <a:lnTo>
                          <a:pt x="31871" y="0"/>
                        </a:lnTo>
                        <a:lnTo>
                          <a:pt x="15111" y="75373"/>
                        </a:lnTo>
                        <a:cubicBezTo>
                          <a:pt x="12318" y="87965"/>
                          <a:pt x="9479" y="100466"/>
                          <a:pt x="6823" y="113105"/>
                        </a:cubicBezTo>
                        <a:cubicBezTo>
                          <a:pt x="4167" y="125743"/>
                          <a:pt x="1740" y="138473"/>
                          <a:pt x="0" y="151478"/>
                        </a:cubicBezTo>
                        <a:lnTo>
                          <a:pt x="1831" y="152073"/>
                        </a:lnTo>
                        <a:close/>
                      </a:path>
                    </a:pathLst>
                  </a:custGeom>
                  <a:solidFill>
                    <a:srgbClr val="A0BDAB"/>
                  </a:solidFill>
                  <a:ln w="4577" cap="flat">
                    <a:noFill/>
                    <a:prstDash val="solid"/>
                    <a:miter/>
                  </a:ln>
                </p:spPr>
                <p:txBody>
                  <a:bodyPr rtlCol="0" anchor="ctr"/>
                  <a:lstStyle/>
                  <a:p>
                    <a:endParaRPr lang="th-TH"/>
                  </a:p>
                </p:txBody>
              </p:sp>
              <p:sp>
                <p:nvSpPr>
                  <p:cNvPr id="4788" name="Freeform: Shape 4787">
                    <a:extLst>
                      <a:ext uri="{FF2B5EF4-FFF2-40B4-BE49-F238E27FC236}">
                        <a16:creationId xmlns:a16="http://schemas.microsoft.com/office/drawing/2014/main" id="{6D88A192-7AC9-44A6-A926-60D5D5B3DB6A}"/>
                      </a:ext>
                    </a:extLst>
                  </p:cNvPr>
                  <p:cNvSpPr/>
                  <p:nvPr/>
                </p:nvSpPr>
                <p:spPr>
                  <a:xfrm>
                    <a:off x="10155780" y="868203"/>
                    <a:ext cx="19415" cy="121942"/>
                  </a:xfrm>
                  <a:custGeom>
                    <a:avLst/>
                    <a:gdLst>
                      <a:gd name="connsiteX0" fmla="*/ 1878 w 19415"/>
                      <a:gd name="connsiteY0" fmla="*/ 121943 h 121942"/>
                      <a:gd name="connsiteX1" fmla="*/ 19416 w 19415"/>
                      <a:gd name="connsiteY1" fmla="*/ 0 h 121942"/>
                      <a:gd name="connsiteX2" fmla="*/ 0 w 19415"/>
                      <a:gd name="connsiteY2" fmla="*/ 121530 h 121942"/>
                      <a:gd name="connsiteX3" fmla="*/ 1878 w 19415"/>
                      <a:gd name="connsiteY3" fmla="*/ 121943 h 121942"/>
                    </a:gdLst>
                    <a:ahLst/>
                    <a:cxnLst>
                      <a:cxn ang="0">
                        <a:pos x="connsiteX0" y="connsiteY0"/>
                      </a:cxn>
                      <a:cxn ang="0">
                        <a:pos x="connsiteX1" y="connsiteY1"/>
                      </a:cxn>
                      <a:cxn ang="0">
                        <a:pos x="connsiteX2" y="connsiteY2"/>
                      </a:cxn>
                      <a:cxn ang="0">
                        <a:pos x="connsiteX3" y="connsiteY3"/>
                      </a:cxn>
                    </a:cxnLst>
                    <a:rect l="l" t="t" r="r" b="b"/>
                    <a:pathLst>
                      <a:path w="19415" h="121942">
                        <a:moveTo>
                          <a:pt x="1878" y="121943"/>
                        </a:moveTo>
                        <a:cubicBezTo>
                          <a:pt x="2061" y="79677"/>
                          <a:pt x="7968" y="38556"/>
                          <a:pt x="19416" y="0"/>
                        </a:cubicBezTo>
                        <a:cubicBezTo>
                          <a:pt x="7373" y="38236"/>
                          <a:pt x="824" y="79219"/>
                          <a:pt x="0" y="121530"/>
                        </a:cubicBezTo>
                        <a:lnTo>
                          <a:pt x="1878" y="121943"/>
                        </a:lnTo>
                        <a:close/>
                      </a:path>
                    </a:pathLst>
                  </a:custGeom>
                  <a:solidFill>
                    <a:srgbClr val="A0BDAB"/>
                  </a:solidFill>
                  <a:ln w="4577" cap="flat">
                    <a:noFill/>
                    <a:prstDash val="solid"/>
                    <a:miter/>
                  </a:ln>
                </p:spPr>
                <p:txBody>
                  <a:bodyPr rtlCol="0" anchor="ctr"/>
                  <a:lstStyle/>
                  <a:p>
                    <a:endParaRPr lang="th-TH"/>
                  </a:p>
                </p:txBody>
              </p:sp>
              <p:sp>
                <p:nvSpPr>
                  <p:cNvPr id="4789" name="Freeform: Shape 4788">
                    <a:extLst>
                      <a:ext uri="{FF2B5EF4-FFF2-40B4-BE49-F238E27FC236}">
                        <a16:creationId xmlns:a16="http://schemas.microsoft.com/office/drawing/2014/main" id="{05292A3B-E582-4CAA-A12B-AD79319E70FC}"/>
                      </a:ext>
                    </a:extLst>
                  </p:cNvPr>
                  <p:cNvSpPr/>
                  <p:nvPr/>
                </p:nvSpPr>
                <p:spPr>
                  <a:xfrm>
                    <a:off x="10217828" y="848192"/>
                    <a:ext cx="27200" cy="87782"/>
                  </a:xfrm>
                  <a:custGeom>
                    <a:avLst/>
                    <a:gdLst>
                      <a:gd name="connsiteX0" fmla="*/ 1832 w 27200"/>
                      <a:gd name="connsiteY0" fmla="*/ 87782 h 87782"/>
                      <a:gd name="connsiteX1" fmla="*/ 27200 w 27200"/>
                      <a:gd name="connsiteY1" fmla="*/ 0 h 87782"/>
                      <a:gd name="connsiteX2" fmla="*/ 0 w 27200"/>
                      <a:gd name="connsiteY2" fmla="*/ 87370 h 87782"/>
                      <a:gd name="connsiteX3" fmla="*/ 1832 w 27200"/>
                      <a:gd name="connsiteY3" fmla="*/ 87782 h 87782"/>
                    </a:gdLst>
                    <a:ahLst/>
                    <a:cxnLst>
                      <a:cxn ang="0">
                        <a:pos x="connsiteX0" y="connsiteY0"/>
                      </a:cxn>
                      <a:cxn ang="0">
                        <a:pos x="connsiteX1" y="connsiteY1"/>
                      </a:cxn>
                      <a:cxn ang="0">
                        <a:pos x="connsiteX2" y="connsiteY2"/>
                      </a:cxn>
                      <a:cxn ang="0">
                        <a:pos x="connsiteX3" y="connsiteY3"/>
                      </a:cxn>
                    </a:cxnLst>
                    <a:rect l="l" t="t" r="r" b="b"/>
                    <a:pathLst>
                      <a:path w="27200" h="87782">
                        <a:moveTo>
                          <a:pt x="1832" y="87782"/>
                        </a:moveTo>
                        <a:cubicBezTo>
                          <a:pt x="2839" y="55682"/>
                          <a:pt x="11585" y="25368"/>
                          <a:pt x="27200" y="0"/>
                        </a:cubicBezTo>
                        <a:cubicBezTo>
                          <a:pt x="11082" y="24956"/>
                          <a:pt x="1649" y="55133"/>
                          <a:pt x="0" y="87370"/>
                        </a:cubicBezTo>
                        <a:lnTo>
                          <a:pt x="1832" y="87782"/>
                        </a:lnTo>
                        <a:close/>
                      </a:path>
                    </a:pathLst>
                  </a:custGeom>
                  <a:solidFill>
                    <a:srgbClr val="A0BDAB"/>
                  </a:solidFill>
                  <a:ln w="4577" cap="flat">
                    <a:noFill/>
                    <a:prstDash val="solid"/>
                    <a:miter/>
                  </a:ln>
                </p:spPr>
                <p:txBody>
                  <a:bodyPr rtlCol="0" anchor="ctr"/>
                  <a:lstStyle/>
                  <a:p>
                    <a:endParaRPr lang="th-TH"/>
                  </a:p>
                </p:txBody>
              </p:sp>
            </p:grpSp>
          </p:grpSp>
          <p:pic>
            <p:nvPicPr>
              <p:cNvPr id="4654" name="Picture 4653">
                <a:extLst>
                  <a:ext uri="{FF2B5EF4-FFF2-40B4-BE49-F238E27FC236}">
                    <a16:creationId xmlns:a16="http://schemas.microsoft.com/office/drawing/2014/main" id="{C34B9E1A-7248-4BE4-8200-60DDA953F83A}"/>
                  </a:ext>
                </a:extLst>
              </p:cNvPr>
              <p:cNvPicPr>
                <a:picLocks noChangeAspect="1"/>
              </p:cNvPicPr>
              <p:nvPr/>
            </p:nvPicPr>
            <p:blipFill>
              <a:blip r:embed="rId9"/>
              <a:stretch>
                <a:fillRect/>
              </a:stretch>
            </p:blipFill>
            <p:spPr>
              <a:xfrm>
                <a:off x="9884690" y="1832760"/>
                <a:ext cx="73266" cy="50370"/>
              </a:xfrm>
              <a:custGeom>
                <a:avLst/>
                <a:gdLst>
                  <a:gd name="connsiteX0" fmla="*/ 940 w 73266"/>
                  <a:gd name="connsiteY0" fmla="*/ 658 h 50370"/>
                  <a:gd name="connsiteX1" fmla="*/ 74206 w 73266"/>
                  <a:gd name="connsiteY1" fmla="*/ 658 h 50370"/>
                  <a:gd name="connsiteX2" fmla="*/ 74206 w 73266"/>
                  <a:gd name="connsiteY2" fmla="*/ 51029 h 50370"/>
                  <a:gd name="connsiteX3" fmla="*/ 940 w 73266"/>
                  <a:gd name="connsiteY3" fmla="*/ 51029 h 50370"/>
                </a:gdLst>
                <a:ahLst/>
                <a:cxnLst>
                  <a:cxn ang="0">
                    <a:pos x="connsiteX0" y="connsiteY0"/>
                  </a:cxn>
                  <a:cxn ang="0">
                    <a:pos x="connsiteX1" y="connsiteY1"/>
                  </a:cxn>
                  <a:cxn ang="0">
                    <a:pos x="connsiteX2" y="connsiteY2"/>
                  </a:cxn>
                  <a:cxn ang="0">
                    <a:pos x="connsiteX3" y="connsiteY3"/>
                  </a:cxn>
                </a:cxnLst>
                <a:rect l="l" t="t" r="r" b="b"/>
                <a:pathLst>
                  <a:path w="73266" h="50370">
                    <a:moveTo>
                      <a:pt x="940" y="658"/>
                    </a:moveTo>
                    <a:lnTo>
                      <a:pt x="74206" y="658"/>
                    </a:lnTo>
                    <a:lnTo>
                      <a:pt x="74206" y="51029"/>
                    </a:lnTo>
                    <a:lnTo>
                      <a:pt x="940" y="51029"/>
                    </a:lnTo>
                    <a:close/>
                  </a:path>
                </a:pathLst>
              </a:custGeom>
            </p:spPr>
          </p:pic>
          <p:pic>
            <p:nvPicPr>
              <p:cNvPr id="4655" name="Picture 4654">
                <a:extLst>
                  <a:ext uri="{FF2B5EF4-FFF2-40B4-BE49-F238E27FC236}">
                    <a16:creationId xmlns:a16="http://schemas.microsoft.com/office/drawing/2014/main" id="{86B2E4A5-148E-4D25-A932-855C69A5AC4E}"/>
                  </a:ext>
                </a:extLst>
              </p:cNvPr>
              <p:cNvPicPr>
                <a:picLocks noChangeAspect="1"/>
              </p:cNvPicPr>
              <p:nvPr/>
            </p:nvPicPr>
            <p:blipFill>
              <a:blip r:embed="rId10"/>
              <a:stretch>
                <a:fillRect/>
              </a:stretch>
            </p:blipFill>
            <p:spPr>
              <a:xfrm>
                <a:off x="9861794" y="1503062"/>
                <a:ext cx="73266" cy="54949"/>
              </a:xfrm>
              <a:custGeom>
                <a:avLst/>
                <a:gdLst>
                  <a:gd name="connsiteX0" fmla="*/ 935 w 73266"/>
                  <a:gd name="connsiteY0" fmla="*/ 586 h 54949"/>
                  <a:gd name="connsiteX1" fmla="*/ 74201 w 73266"/>
                  <a:gd name="connsiteY1" fmla="*/ 586 h 54949"/>
                  <a:gd name="connsiteX2" fmla="*/ 74201 w 73266"/>
                  <a:gd name="connsiteY2" fmla="*/ 55536 h 54949"/>
                  <a:gd name="connsiteX3" fmla="*/ 935 w 73266"/>
                  <a:gd name="connsiteY3" fmla="*/ 55536 h 54949"/>
                </a:gdLst>
                <a:ahLst/>
                <a:cxnLst>
                  <a:cxn ang="0">
                    <a:pos x="connsiteX0" y="connsiteY0"/>
                  </a:cxn>
                  <a:cxn ang="0">
                    <a:pos x="connsiteX1" y="connsiteY1"/>
                  </a:cxn>
                  <a:cxn ang="0">
                    <a:pos x="connsiteX2" y="connsiteY2"/>
                  </a:cxn>
                  <a:cxn ang="0">
                    <a:pos x="connsiteX3" y="connsiteY3"/>
                  </a:cxn>
                </a:cxnLst>
                <a:rect l="l" t="t" r="r" b="b"/>
                <a:pathLst>
                  <a:path w="73266" h="54949">
                    <a:moveTo>
                      <a:pt x="935" y="586"/>
                    </a:moveTo>
                    <a:lnTo>
                      <a:pt x="74201" y="586"/>
                    </a:lnTo>
                    <a:lnTo>
                      <a:pt x="74201" y="55536"/>
                    </a:lnTo>
                    <a:lnTo>
                      <a:pt x="935" y="55536"/>
                    </a:lnTo>
                    <a:close/>
                  </a:path>
                </a:pathLst>
              </a:custGeom>
            </p:spPr>
          </p:pic>
          <p:pic>
            <p:nvPicPr>
              <p:cNvPr id="4656" name="Picture 4655">
                <a:extLst>
                  <a:ext uri="{FF2B5EF4-FFF2-40B4-BE49-F238E27FC236}">
                    <a16:creationId xmlns:a16="http://schemas.microsoft.com/office/drawing/2014/main" id="{B8D92BFC-0B0E-463A-BCA4-66A0A22F46E0}"/>
                  </a:ext>
                </a:extLst>
              </p:cNvPr>
              <p:cNvPicPr>
                <a:picLocks noChangeAspect="1"/>
              </p:cNvPicPr>
              <p:nvPr/>
            </p:nvPicPr>
            <p:blipFill>
              <a:blip r:embed="rId11"/>
              <a:stretch>
                <a:fillRect/>
              </a:stretch>
            </p:blipFill>
            <p:spPr>
              <a:xfrm>
                <a:off x="9797686" y="1168785"/>
                <a:ext cx="73266" cy="50370"/>
              </a:xfrm>
              <a:custGeom>
                <a:avLst/>
                <a:gdLst>
                  <a:gd name="connsiteX0" fmla="*/ 921 w 73266"/>
                  <a:gd name="connsiteY0" fmla="*/ 513 h 50370"/>
                  <a:gd name="connsiteX1" fmla="*/ 74187 w 73266"/>
                  <a:gd name="connsiteY1" fmla="*/ 513 h 50370"/>
                  <a:gd name="connsiteX2" fmla="*/ 74187 w 73266"/>
                  <a:gd name="connsiteY2" fmla="*/ 50884 h 50370"/>
                  <a:gd name="connsiteX3" fmla="*/ 921 w 73266"/>
                  <a:gd name="connsiteY3" fmla="*/ 50884 h 50370"/>
                </a:gdLst>
                <a:ahLst/>
                <a:cxnLst>
                  <a:cxn ang="0">
                    <a:pos x="connsiteX0" y="connsiteY0"/>
                  </a:cxn>
                  <a:cxn ang="0">
                    <a:pos x="connsiteX1" y="connsiteY1"/>
                  </a:cxn>
                  <a:cxn ang="0">
                    <a:pos x="connsiteX2" y="connsiteY2"/>
                  </a:cxn>
                  <a:cxn ang="0">
                    <a:pos x="connsiteX3" y="connsiteY3"/>
                  </a:cxn>
                </a:cxnLst>
                <a:rect l="l" t="t" r="r" b="b"/>
                <a:pathLst>
                  <a:path w="73266" h="50370">
                    <a:moveTo>
                      <a:pt x="921" y="513"/>
                    </a:moveTo>
                    <a:lnTo>
                      <a:pt x="74187" y="513"/>
                    </a:lnTo>
                    <a:lnTo>
                      <a:pt x="74187" y="50884"/>
                    </a:lnTo>
                    <a:lnTo>
                      <a:pt x="921" y="50884"/>
                    </a:lnTo>
                    <a:close/>
                  </a:path>
                </a:pathLst>
              </a:custGeom>
            </p:spPr>
          </p:pic>
          <p:pic>
            <p:nvPicPr>
              <p:cNvPr id="4657" name="Picture 4656">
                <a:extLst>
                  <a:ext uri="{FF2B5EF4-FFF2-40B4-BE49-F238E27FC236}">
                    <a16:creationId xmlns:a16="http://schemas.microsoft.com/office/drawing/2014/main" id="{0861DDF0-9564-4872-AE98-5F92879F4A76}"/>
                  </a:ext>
                </a:extLst>
              </p:cNvPr>
              <p:cNvPicPr>
                <a:picLocks noChangeAspect="1"/>
              </p:cNvPicPr>
              <p:nvPr/>
            </p:nvPicPr>
            <p:blipFill>
              <a:blip r:embed="rId12"/>
              <a:stretch>
                <a:fillRect/>
              </a:stretch>
            </p:blipFill>
            <p:spPr>
              <a:xfrm>
                <a:off x="9770212" y="994778"/>
                <a:ext cx="22895" cy="82424"/>
              </a:xfrm>
              <a:custGeom>
                <a:avLst/>
                <a:gdLst>
                  <a:gd name="connsiteX0" fmla="*/ 915 w 22895"/>
                  <a:gd name="connsiteY0" fmla="*/ 475 h 82424"/>
                  <a:gd name="connsiteX1" fmla="*/ 23811 w 22895"/>
                  <a:gd name="connsiteY1" fmla="*/ 475 h 82424"/>
                  <a:gd name="connsiteX2" fmla="*/ 23811 w 22895"/>
                  <a:gd name="connsiteY2" fmla="*/ 82900 h 82424"/>
                  <a:gd name="connsiteX3" fmla="*/ 915 w 22895"/>
                  <a:gd name="connsiteY3" fmla="*/ 82900 h 82424"/>
                </a:gdLst>
                <a:ahLst/>
                <a:cxnLst>
                  <a:cxn ang="0">
                    <a:pos x="connsiteX0" y="connsiteY0"/>
                  </a:cxn>
                  <a:cxn ang="0">
                    <a:pos x="connsiteX1" y="connsiteY1"/>
                  </a:cxn>
                  <a:cxn ang="0">
                    <a:pos x="connsiteX2" y="connsiteY2"/>
                  </a:cxn>
                  <a:cxn ang="0">
                    <a:pos x="connsiteX3" y="connsiteY3"/>
                  </a:cxn>
                </a:cxnLst>
                <a:rect l="l" t="t" r="r" b="b"/>
                <a:pathLst>
                  <a:path w="22895" h="82424">
                    <a:moveTo>
                      <a:pt x="915" y="475"/>
                    </a:moveTo>
                    <a:lnTo>
                      <a:pt x="23811" y="475"/>
                    </a:lnTo>
                    <a:lnTo>
                      <a:pt x="23811" y="82900"/>
                    </a:lnTo>
                    <a:lnTo>
                      <a:pt x="915" y="82900"/>
                    </a:lnTo>
                    <a:close/>
                  </a:path>
                </a:pathLst>
              </a:custGeom>
            </p:spPr>
          </p:pic>
          <p:grpSp>
            <p:nvGrpSpPr>
              <p:cNvPr id="4658" name="Graphic 4">
                <a:extLst>
                  <a:ext uri="{FF2B5EF4-FFF2-40B4-BE49-F238E27FC236}">
                    <a16:creationId xmlns:a16="http://schemas.microsoft.com/office/drawing/2014/main" id="{89033F1C-3525-4D7A-89B0-44C83F110931}"/>
                  </a:ext>
                </a:extLst>
              </p:cNvPr>
              <p:cNvGrpSpPr/>
              <p:nvPr/>
            </p:nvGrpSpPr>
            <p:grpSpPr>
              <a:xfrm>
                <a:off x="9889156" y="1012924"/>
                <a:ext cx="646098" cy="549076"/>
                <a:chOff x="9889156" y="1012924"/>
                <a:chExt cx="646098" cy="549076"/>
              </a:xfrm>
            </p:grpSpPr>
            <p:grpSp>
              <p:nvGrpSpPr>
                <p:cNvPr id="4755" name="Graphic 4">
                  <a:extLst>
                    <a:ext uri="{FF2B5EF4-FFF2-40B4-BE49-F238E27FC236}">
                      <a16:creationId xmlns:a16="http://schemas.microsoft.com/office/drawing/2014/main" id="{2F536253-85AA-4E9F-84BF-771DC783D2E0}"/>
                    </a:ext>
                  </a:extLst>
                </p:cNvPr>
                <p:cNvGrpSpPr/>
                <p:nvPr/>
              </p:nvGrpSpPr>
              <p:grpSpPr>
                <a:xfrm>
                  <a:off x="9889156" y="1012924"/>
                  <a:ext cx="646098" cy="549076"/>
                  <a:chOff x="9889156" y="1012924"/>
                  <a:chExt cx="646098" cy="549076"/>
                </a:xfrm>
                <a:solidFill>
                  <a:srgbClr val="FBFFFF"/>
                </a:solidFill>
              </p:grpSpPr>
              <p:sp>
                <p:nvSpPr>
                  <p:cNvPr id="4772" name="Freeform: Shape 4771">
                    <a:extLst>
                      <a:ext uri="{FF2B5EF4-FFF2-40B4-BE49-F238E27FC236}">
                        <a16:creationId xmlns:a16="http://schemas.microsoft.com/office/drawing/2014/main" id="{E4DC95B6-E1EC-4AAD-A52A-A43A0A15547F}"/>
                      </a:ext>
                    </a:extLst>
                  </p:cNvPr>
                  <p:cNvSpPr/>
                  <p:nvPr/>
                </p:nvSpPr>
                <p:spPr>
                  <a:xfrm>
                    <a:off x="9919894" y="1038684"/>
                    <a:ext cx="615360" cy="523315"/>
                  </a:xfrm>
                  <a:custGeom>
                    <a:avLst/>
                    <a:gdLst>
                      <a:gd name="connsiteX0" fmla="*/ 748 w 615360"/>
                      <a:gd name="connsiteY0" fmla="*/ 472705 h 523315"/>
                      <a:gd name="connsiteX1" fmla="*/ 15492 w 615360"/>
                      <a:gd name="connsiteY1" fmla="*/ 499309 h 523315"/>
                      <a:gd name="connsiteX2" fmla="*/ 238222 w 615360"/>
                      <a:gd name="connsiteY2" fmla="*/ 478887 h 523315"/>
                      <a:gd name="connsiteX3" fmla="*/ 491036 w 615360"/>
                      <a:gd name="connsiteY3" fmla="*/ 309321 h 523315"/>
                      <a:gd name="connsiteX4" fmla="*/ 582757 w 615360"/>
                      <a:gd name="connsiteY4" fmla="*/ 151432 h 523315"/>
                      <a:gd name="connsiteX5" fmla="*/ 615360 w 615360"/>
                      <a:gd name="connsiteY5" fmla="*/ 0 h 523315"/>
                      <a:gd name="connsiteX6" fmla="*/ 748 w 615360"/>
                      <a:gd name="connsiteY6" fmla="*/ 472705 h 52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5360" h="523315">
                        <a:moveTo>
                          <a:pt x="748" y="472705"/>
                        </a:moveTo>
                        <a:cubicBezTo>
                          <a:pt x="748" y="472705"/>
                          <a:pt x="-5022" y="491983"/>
                          <a:pt x="15492" y="499309"/>
                        </a:cubicBezTo>
                        <a:cubicBezTo>
                          <a:pt x="36007" y="506590"/>
                          <a:pt x="70351" y="560075"/>
                          <a:pt x="238222" y="478887"/>
                        </a:cubicBezTo>
                        <a:cubicBezTo>
                          <a:pt x="406139" y="397698"/>
                          <a:pt x="460448" y="334598"/>
                          <a:pt x="491036" y="309321"/>
                        </a:cubicBezTo>
                        <a:cubicBezTo>
                          <a:pt x="521579" y="284090"/>
                          <a:pt x="577033" y="196491"/>
                          <a:pt x="582757" y="151432"/>
                        </a:cubicBezTo>
                        <a:cubicBezTo>
                          <a:pt x="588481" y="106373"/>
                          <a:pt x="587244" y="25368"/>
                          <a:pt x="615360" y="0"/>
                        </a:cubicBezTo>
                        <a:cubicBezTo>
                          <a:pt x="615406" y="0"/>
                          <a:pt x="109090" y="353784"/>
                          <a:pt x="748" y="472705"/>
                        </a:cubicBezTo>
                        <a:close/>
                      </a:path>
                    </a:pathLst>
                  </a:custGeom>
                  <a:solidFill>
                    <a:srgbClr val="FBFFFF"/>
                  </a:solidFill>
                  <a:ln w="4577" cap="flat">
                    <a:noFill/>
                    <a:prstDash val="solid"/>
                    <a:miter/>
                  </a:ln>
                </p:spPr>
                <p:txBody>
                  <a:bodyPr rtlCol="0" anchor="ctr"/>
                  <a:lstStyle/>
                  <a:p>
                    <a:endParaRPr lang="th-TH"/>
                  </a:p>
                </p:txBody>
              </p:sp>
              <p:sp>
                <p:nvSpPr>
                  <p:cNvPr id="4773" name="Freeform: Shape 4772">
                    <a:extLst>
                      <a:ext uri="{FF2B5EF4-FFF2-40B4-BE49-F238E27FC236}">
                        <a16:creationId xmlns:a16="http://schemas.microsoft.com/office/drawing/2014/main" id="{38DCEB13-486B-4B73-8FC8-FC89D3013A9E}"/>
                      </a:ext>
                    </a:extLst>
                  </p:cNvPr>
                  <p:cNvSpPr/>
                  <p:nvPr/>
                </p:nvSpPr>
                <p:spPr>
                  <a:xfrm>
                    <a:off x="9889156" y="1012924"/>
                    <a:ext cx="646098" cy="499778"/>
                  </a:xfrm>
                  <a:custGeom>
                    <a:avLst/>
                    <a:gdLst>
                      <a:gd name="connsiteX0" fmla="*/ 43712 w 646098"/>
                      <a:gd name="connsiteY0" fmla="*/ 499152 h 499778"/>
                      <a:gd name="connsiteX1" fmla="*/ 1034 w 646098"/>
                      <a:gd name="connsiteY1" fmla="*/ 467281 h 499778"/>
                      <a:gd name="connsiteX2" fmla="*/ 214651 w 646098"/>
                      <a:gd name="connsiteY2" fmla="*/ 161852 h 499778"/>
                      <a:gd name="connsiteX3" fmla="*/ 567154 w 646098"/>
                      <a:gd name="connsiteY3" fmla="*/ 10237 h 499778"/>
                      <a:gd name="connsiteX4" fmla="*/ 646098 w 646098"/>
                      <a:gd name="connsiteY4" fmla="*/ 25760 h 499778"/>
                      <a:gd name="connsiteX5" fmla="*/ 43712 w 646098"/>
                      <a:gd name="connsiteY5" fmla="*/ 499152 h 499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8" h="499778">
                        <a:moveTo>
                          <a:pt x="43712" y="499152"/>
                        </a:moveTo>
                        <a:cubicBezTo>
                          <a:pt x="43712" y="499152"/>
                          <a:pt x="9048" y="506982"/>
                          <a:pt x="1034" y="467281"/>
                        </a:cubicBezTo>
                        <a:cubicBezTo>
                          <a:pt x="-6979" y="427580"/>
                          <a:pt x="28555" y="320474"/>
                          <a:pt x="214651" y="161852"/>
                        </a:cubicBezTo>
                        <a:cubicBezTo>
                          <a:pt x="400793" y="3231"/>
                          <a:pt x="472777" y="-17192"/>
                          <a:pt x="567154" y="10237"/>
                        </a:cubicBezTo>
                        <a:cubicBezTo>
                          <a:pt x="567154" y="10237"/>
                          <a:pt x="616929" y="47420"/>
                          <a:pt x="646098" y="25760"/>
                        </a:cubicBezTo>
                        <a:cubicBezTo>
                          <a:pt x="646144" y="25760"/>
                          <a:pt x="294740" y="368738"/>
                          <a:pt x="43712" y="499152"/>
                        </a:cubicBezTo>
                        <a:close/>
                      </a:path>
                    </a:pathLst>
                  </a:custGeom>
                  <a:solidFill>
                    <a:srgbClr val="FBFFFF"/>
                  </a:solidFill>
                  <a:ln w="4577" cap="flat">
                    <a:noFill/>
                    <a:prstDash val="solid"/>
                    <a:miter/>
                  </a:ln>
                </p:spPr>
                <p:txBody>
                  <a:bodyPr rtlCol="0" anchor="ctr"/>
                  <a:lstStyle/>
                  <a:p>
                    <a:endParaRPr lang="th-TH"/>
                  </a:p>
                </p:txBody>
              </p:sp>
            </p:grpSp>
            <p:grpSp>
              <p:nvGrpSpPr>
                <p:cNvPr id="4756" name="Graphic 4">
                  <a:extLst>
                    <a:ext uri="{FF2B5EF4-FFF2-40B4-BE49-F238E27FC236}">
                      <a16:creationId xmlns:a16="http://schemas.microsoft.com/office/drawing/2014/main" id="{53EC977F-CA9D-45DA-B0DE-D41D2F8822B0}"/>
                    </a:ext>
                  </a:extLst>
                </p:cNvPr>
                <p:cNvGrpSpPr/>
                <p:nvPr/>
              </p:nvGrpSpPr>
              <p:grpSpPr>
                <a:xfrm>
                  <a:off x="9893848" y="1017673"/>
                  <a:ext cx="641079" cy="540338"/>
                  <a:chOff x="9893848" y="1017673"/>
                  <a:chExt cx="641079" cy="540338"/>
                </a:xfrm>
                <a:solidFill>
                  <a:srgbClr val="A0BDAB"/>
                </a:solidFill>
              </p:grpSpPr>
              <p:pic>
                <p:nvPicPr>
                  <p:cNvPr id="4757" name="Picture 4756">
                    <a:extLst>
                      <a:ext uri="{FF2B5EF4-FFF2-40B4-BE49-F238E27FC236}">
                        <a16:creationId xmlns:a16="http://schemas.microsoft.com/office/drawing/2014/main" id="{782C0807-222B-4F68-A06D-ED933FFEF5DD}"/>
                      </a:ext>
                    </a:extLst>
                  </p:cNvPr>
                  <p:cNvPicPr>
                    <a:picLocks noChangeAspect="1"/>
                  </p:cNvPicPr>
                  <p:nvPr/>
                </p:nvPicPr>
                <p:blipFill>
                  <a:blip r:embed="rId13"/>
                  <a:stretch>
                    <a:fillRect/>
                  </a:stretch>
                </p:blipFill>
                <p:spPr>
                  <a:xfrm>
                    <a:off x="9925902" y="1040569"/>
                    <a:ext cx="609025" cy="517442"/>
                  </a:xfrm>
                  <a:custGeom>
                    <a:avLst/>
                    <a:gdLst>
                      <a:gd name="connsiteX0" fmla="*/ 949 w 609025"/>
                      <a:gd name="connsiteY0" fmla="*/ 485 h 517442"/>
                      <a:gd name="connsiteX1" fmla="*/ 609975 w 609025"/>
                      <a:gd name="connsiteY1" fmla="*/ 485 h 517442"/>
                      <a:gd name="connsiteX2" fmla="*/ 609975 w 609025"/>
                      <a:gd name="connsiteY2" fmla="*/ 517928 h 517442"/>
                      <a:gd name="connsiteX3" fmla="*/ 949 w 609025"/>
                      <a:gd name="connsiteY3" fmla="*/ 517928 h 517442"/>
                    </a:gdLst>
                    <a:ahLst/>
                    <a:cxnLst>
                      <a:cxn ang="0">
                        <a:pos x="connsiteX0" y="connsiteY0"/>
                      </a:cxn>
                      <a:cxn ang="0">
                        <a:pos x="connsiteX1" y="connsiteY1"/>
                      </a:cxn>
                      <a:cxn ang="0">
                        <a:pos x="connsiteX2" y="connsiteY2"/>
                      </a:cxn>
                      <a:cxn ang="0">
                        <a:pos x="connsiteX3" y="connsiteY3"/>
                      </a:cxn>
                    </a:cxnLst>
                    <a:rect l="l" t="t" r="r" b="b"/>
                    <a:pathLst>
                      <a:path w="609025" h="517442">
                        <a:moveTo>
                          <a:pt x="949" y="485"/>
                        </a:moveTo>
                        <a:lnTo>
                          <a:pt x="609975" y="485"/>
                        </a:lnTo>
                        <a:lnTo>
                          <a:pt x="609975" y="517928"/>
                        </a:lnTo>
                        <a:lnTo>
                          <a:pt x="949" y="517928"/>
                        </a:lnTo>
                        <a:close/>
                      </a:path>
                    </a:pathLst>
                  </a:custGeom>
                </p:spPr>
              </p:pic>
              <p:pic>
                <p:nvPicPr>
                  <p:cNvPr id="4758" name="Picture 4757">
                    <a:extLst>
                      <a:ext uri="{FF2B5EF4-FFF2-40B4-BE49-F238E27FC236}">
                        <a16:creationId xmlns:a16="http://schemas.microsoft.com/office/drawing/2014/main" id="{3425841E-2FC0-450C-8F8D-73284B40E277}"/>
                      </a:ext>
                    </a:extLst>
                  </p:cNvPr>
                  <p:cNvPicPr>
                    <a:picLocks noChangeAspect="1"/>
                  </p:cNvPicPr>
                  <p:nvPr/>
                </p:nvPicPr>
                <p:blipFill>
                  <a:blip r:embed="rId14"/>
                  <a:stretch>
                    <a:fillRect/>
                  </a:stretch>
                </p:blipFill>
                <p:spPr>
                  <a:xfrm>
                    <a:off x="9893848" y="1017673"/>
                    <a:ext cx="641079" cy="494547"/>
                  </a:xfrm>
                  <a:custGeom>
                    <a:avLst/>
                    <a:gdLst>
                      <a:gd name="connsiteX0" fmla="*/ 942 w 641079"/>
                      <a:gd name="connsiteY0" fmla="*/ 480 h 494547"/>
                      <a:gd name="connsiteX1" fmla="*/ 642022 w 641079"/>
                      <a:gd name="connsiteY1" fmla="*/ 480 h 494547"/>
                      <a:gd name="connsiteX2" fmla="*/ 642022 w 641079"/>
                      <a:gd name="connsiteY2" fmla="*/ 495027 h 494547"/>
                      <a:gd name="connsiteX3" fmla="*/ 942 w 641079"/>
                      <a:gd name="connsiteY3" fmla="*/ 495027 h 494547"/>
                    </a:gdLst>
                    <a:ahLst/>
                    <a:cxnLst>
                      <a:cxn ang="0">
                        <a:pos x="connsiteX0" y="connsiteY0"/>
                      </a:cxn>
                      <a:cxn ang="0">
                        <a:pos x="connsiteX1" y="connsiteY1"/>
                      </a:cxn>
                      <a:cxn ang="0">
                        <a:pos x="connsiteX2" y="connsiteY2"/>
                      </a:cxn>
                      <a:cxn ang="0">
                        <a:pos x="connsiteX3" y="connsiteY3"/>
                      </a:cxn>
                    </a:cxnLst>
                    <a:rect l="l" t="t" r="r" b="b"/>
                    <a:pathLst>
                      <a:path w="641079" h="494547">
                        <a:moveTo>
                          <a:pt x="942" y="480"/>
                        </a:moveTo>
                        <a:lnTo>
                          <a:pt x="642022" y="480"/>
                        </a:lnTo>
                        <a:lnTo>
                          <a:pt x="642022" y="495027"/>
                        </a:lnTo>
                        <a:lnTo>
                          <a:pt x="942" y="495027"/>
                        </a:lnTo>
                        <a:close/>
                      </a:path>
                    </a:pathLst>
                  </a:custGeom>
                </p:spPr>
              </p:pic>
              <p:grpSp>
                <p:nvGrpSpPr>
                  <p:cNvPr id="4759" name="Graphic 4">
                    <a:extLst>
                      <a:ext uri="{FF2B5EF4-FFF2-40B4-BE49-F238E27FC236}">
                        <a16:creationId xmlns:a16="http://schemas.microsoft.com/office/drawing/2014/main" id="{ECB3FE3B-91EE-4645-AFC4-20DBBA4F018B}"/>
                      </a:ext>
                    </a:extLst>
                  </p:cNvPr>
                  <p:cNvGrpSpPr/>
                  <p:nvPr/>
                </p:nvGrpSpPr>
                <p:grpSpPr>
                  <a:xfrm>
                    <a:off x="9945668" y="1063870"/>
                    <a:ext cx="537291" cy="449629"/>
                    <a:chOff x="9945668" y="1063870"/>
                    <a:chExt cx="537291" cy="449629"/>
                  </a:xfrm>
                  <a:solidFill>
                    <a:srgbClr val="A0BDAB"/>
                  </a:solidFill>
                </p:grpSpPr>
                <p:sp>
                  <p:nvSpPr>
                    <p:cNvPr id="4760" name="Freeform: Shape 4759">
                      <a:extLst>
                        <a:ext uri="{FF2B5EF4-FFF2-40B4-BE49-F238E27FC236}">
                          <a16:creationId xmlns:a16="http://schemas.microsoft.com/office/drawing/2014/main" id="{D7F417A4-8673-416B-9ACF-06DAA0FFF68A}"/>
                        </a:ext>
                      </a:extLst>
                    </p:cNvPr>
                    <p:cNvSpPr/>
                    <p:nvPr/>
                  </p:nvSpPr>
                  <p:spPr>
                    <a:xfrm>
                      <a:off x="9949628" y="1485837"/>
                      <a:ext cx="229460" cy="27661"/>
                    </a:xfrm>
                    <a:custGeom>
                      <a:avLst/>
                      <a:gdLst>
                        <a:gd name="connsiteX0" fmla="*/ 4259 w 229460"/>
                        <a:gd name="connsiteY0" fmla="*/ 17996 h 27661"/>
                        <a:gd name="connsiteX1" fmla="*/ 229461 w 229460"/>
                        <a:gd name="connsiteY1" fmla="*/ 0 h 27661"/>
                        <a:gd name="connsiteX2" fmla="*/ 0 w 229460"/>
                        <a:gd name="connsiteY2" fmla="*/ 15569 h 27661"/>
                        <a:gd name="connsiteX3" fmla="*/ 4259 w 229460"/>
                        <a:gd name="connsiteY3" fmla="*/ 17996 h 27661"/>
                      </a:gdLst>
                      <a:ahLst/>
                      <a:cxnLst>
                        <a:cxn ang="0">
                          <a:pos x="connsiteX0" y="connsiteY0"/>
                        </a:cxn>
                        <a:cxn ang="0">
                          <a:pos x="connsiteX1" y="connsiteY1"/>
                        </a:cxn>
                        <a:cxn ang="0">
                          <a:pos x="connsiteX2" y="connsiteY2"/>
                        </a:cxn>
                        <a:cxn ang="0">
                          <a:pos x="connsiteX3" y="connsiteY3"/>
                        </a:cxn>
                      </a:cxnLst>
                      <a:rect l="l" t="t" r="r" b="b"/>
                      <a:pathLst>
                        <a:path w="229460" h="27661">
                          <a:moveTo>
                            <a:pt x="4259" y="17996"/>
                          </a:moveTo>
                          <a:cubicBezTo>
                            <a:pt x="79631" y="34756"/>
                            <a:pt x="158438" y="30314"/>
                            <a:pt x="229461" y="0"/>
                          </a:cubicBezTo>
                          <a:cubicBezTo>
                            <a:pt x="158163" y="29673"/>
                            <a:pt x="74731" y="32970"/>
                            <a:pt x="0" y="15569"/>
                          </a:cubicBezTo>
                          <a:lnTo>
                            <a:pt x="4259" y="17996"/>
                          </a:lnTo>
                          <a:close/>
                        </a:path>
                      </a:pathLst>
                    </a:custGeom>
                    <a:solidFill>
                      <a:srgbClr val="A0BDAB"/>
                    </a:solidFill>
                    <a:ln w="4577" cap="flat">
                      <a:noFill/>
                      <a:prstDash val="solid"/>
                      <a:miter/>
                    </a:ln>
                  </p:spPr>
                  <p:txBody>
                    <a:bodyPr rtlCol="0" anchor="ctr"/>
                    <a:lstStyle/>
                    <a:p>
                      <a:endParaRPr lang="th-TH"/>
                    </a:p>
                  </p:txBody>
                </p:sp>
                <p:sp>
                  <p:nvSpPr>
                    <p:cNvPr id="4761" name="Freeform: Shape 4760">
                      <a:extLst>
                        <a:ext uri="{FF2B5EF4-FFF2-40B4-BE49-F238E27FC236}">
                          <a16:creationId xmlns:a16="http://schemas.microsoft.com/office/drawing/2014/main" id="{5B62A237-8F54-4C78-8E2C-D31445233CD8}"/>
                        </a:ext>
                      </a:extLst>
                    </p:cNvPr>
                    <p:cNvSpPr/>
                    <p:nvPr/>
                  </p:nvSpPr>
                  <p:spPr>
                    <a:xfrm>
                      <a:off x="10039333" y="1430293"/>
                      <a:ext cx="226072" cy="16255"/>
                    </a:xfrm>
                    <a:custGeom>
                      <a:avLst/>
                      <a:gdLst>
                        <a:gd name="connsiteX0" fmla="*/ 17996 w 226072"/>
                        <a:gd name="connsiteY0" fmla="*/ 16256 h 16255"/>
                        <a:gd name="connsiteX1" fmla="*/ 70198 w 226072"/>
                        <a:gd name="connsiteY1" fmla="*/ 14470 h 16255"/>
                        <a:gd name="connsiteX2" fmla="*/ 122309 w 226072"/>
                        <a:gd name="connsiteY2" fmla="*/ 11265 h 16255"/>
                        <a:gd name="connsiteX3" fmla="*/ 174374 w 226072"/>
                        <a:gd name="connsiteY3" fmla="*/ 7464 h 16255"/>
                        <a:gd name="connsiteX4" fmla="*/ 226072 w 226072"/>
                        <a:gd name="connsiteY4" fmla="*/ 0 h 16255"/>
                        <a:gd name="connsiteX5" fmla="*/ 174328 w 226072"/>
                        <a:gd name="connsiteY5" fmla="*/ 6914 h 16255"/>
                        <a:gd name="connsiteX6" fmla="*/ 122217 w 226072"/>
                        <a:gd name="connsiteY6" fmla="*/ 10166 h 16255"/>
                        <a:gd name="connsiteX7" fmla="*/ 70107 w 226072"/>
                        <a:gd name="connsiteY7" fmla="*/ 12822 h 16255"/>
                        <a:gd name="connsiteX8" fmla="*/ 0 w 226072"/>
                        <a:gd name="connsiteY8" fmla="*/ 15477 h 16255"/>
                        <a:gd name="connsiteX9" fmla="*/ 17996 w 226072"/>
                        <a:gd name="connsiteY9" fmla="*/ 16256 h 1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072" h="16255">
                          <a:moveTo>
                            <a:pt x="17996" y="16256"/>
                          </a:moveTo>
                          <a:cubicBezTo>
                            <a:pt x="35443" y="16164"/>
                            <a:pt x="52843" y="15432"/>
                            <a:pt x="70198" y="14470"/>
                          </a:cubicBezTo>
                          <a:cubicBezTo>
                            <a:pt x="87599" y="13508"/>
                            <a:pt x="104954" y="12363"/>
                            <a:pt x="122309" y="11265"/>
                          </a:cubicBezTo>
                          <a:cubicBezTo>
                            <a:pt x="139664" y="10166"/>
                            <a:pt x="157064" y="9112"/>
                            <a:pt x="174374" y="7464"/>
                          </a:cubicBezTo>
                          <a:cubicBezTo>
                            <a:pt x="191683" y="5815"/>
                            <a:pt x="208992" y="3526"/>
                            <a:pt x="226072" y="0"/>
                          </a:cubicBezTo>
                          <a:cubicBezTo>
                            <a:pt x="208992" y="3343"/>
                            <a:pt x="191683" y="5449"/>
                            <a:pt x="174328" y="6914"/>
                          </a:cubicBezTo>
                          <a:cubicBezTo>
                            <a:pt x="156973" y="8380"/>
                            <a:pt x="139618" y="9250"/>
                            <a:pt x="122217" y="10166"/>
                          </a:cubicBezTo>
                          <a:cubicBezTo>
                            <a:pt x="104817" y="11036"/>
                            <a:pt x="87462" y="11997"/>
                            <a:pt x="70107" y="12822"/>
                          </a:cubicBezTo>
                          <a:cubicBezTo>
                            <a:pt x="52752" y="13600"/>
                            <a:pt x="17355" y="15569"/>
                            <a:pt x="0" y="15477"/>
                          </a:cubicBezTo>
                          <a:lnTo>
                            <a:pt x="17996" y="16256"/>
                          </a:lnTo>
                          <a:close/>
                        </a:path>
                      </a:pathLst>
                    </a:custGeom>
                    <a:solidFill>
                      <a:srgbClr val="A0BDAB"/>
                    </a:solidFill>
                    <a:ln w="4577" cap="flat">
                      <a:noFill/>
                      <a:prstDash val="solid"/>
                      <a:miter/>
                    </a:ln>
                  </p:spPr>
                  <p:txBody>
                    <a:bodyPr rtlCol="0" anchor="ctr"/>
                    <a:lstStyle/>
                    <a:p>
                      <a:endParaRPr lang="th-TH"/>
                    </a:p>
                  </p:txBody>
                </p:sp>
                <p:sp>
                  <p:nvSpPr>
                    <p:cNvPr id="4762" name="Freeform: Shape 4761">
                      <a:extLst>
                        <a:ext uri="{FF2B5EF4-FFF2-40B4-BE49-F238E27FC236}">
                          <a16:creationId xmlns:a16="http://schemas.microsoft.com/office/drawing/2014/main" id="{2FB22114-16E3-45CD-8B68-C4B5ED6BC1C5}"/>
                        </a:ext>
                      </a:extLst>
                    </p:cNvPr>
                    <p:cNvSpPr/>
                    <p:nvPr/>
                  </p:nvSpPr>
                  <p:spPr>
                    <a:xfrm>
                      <a:off x="10157978" y="1356568"/>
                      <a:ext cx="202535" cy="32028"/>
                    </a:xfrm>
                    <a:custGeom>
                      <a:avLst/>
                      <a:gdLst>
                        <a:gd name="connsiteX0" fmla="*/ 0 w 202535"/>
                        <a:gd name="connsiteY0" fmla="*/ 9433 h 32028"/>
                        <a:gd name="connsiteX1" fmla="*/ 23491 w 202535"/>
                        <a:gd name="connsiteY1" fmla="*/ 21201 h 32028"/>
                        <a:gd name="connsiteX2" fmla="*/ 48401 w 202535"/>
                        <a:gd name="connsiteY2" fmla="*/ 29856 h 32028"/>
                        <a:gd name="connsiteX3" fmla="*/ 74731 w 202535"/>
                        <a:gd name="connsiteY3" fmla="*/ 31596 h 32028"/>
                        <a:gd name="connsiteX4" fmla="*/ 100512 w 202535"/>
                        <a:gd name="connsiteY4" fmla="*/ 25964 h 32028"/>
                        <a:gd name="connsiteX5" fmla="*/ 202535 w 202535"/>
                        <a:gd name="connsiteY5" fmla="*/ 0 h 32028"/>
                        <a:gd name="connsiteX6" fmla="*/ 100283 w 202535"/>
                        <a:gd name="connsiteY6" fmla="*/ 24865 h 32028"/>
                        <a:gd name="connsiteX7" fmla="*/ 74640 w 202535"/>
                        <a:gd name="connsiteY7" fmla="*/ 30177 h 32028"/>
                        <a:gd name="connsiteX8" fmla="*/ 48814 w 202535"/>
                        <a:gd name="connsiteY8" fmla="*/ 28208 h 32028"/>
                        <a:gd name="connsiteX9" fmla="*/ 24315 w 202535"/>
                        <a:gd name="connsiteY9" fmla="*/ 19370 h 32028"/>
                        <a:gd name="connsiteX10" fmla="*/ 1053 w 202535"/>
                        <a:gd name="connsiteY10" fmla="*/ 7372 h 32028"/>
                        <a:gd name="connsiteX11" fmla="*/ 0 w 202535"/>
                        <a:gd name="connsiteY11" fmla="*/ 9433 h 32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535" h="32028">
                          <a:moveTo>
                            <a:pt x="0" y="9433"/>
                          </a:moveTo>
                          <a:cubicBezTo>
                            <a:pt x="7739" y="13554"/>
                            <a:pt x="15478" y="17630"/>
                            <a:pt x="23491" y="21201"/>
                          </a:cubicBezTo>
                          <a:cubicBezTo>
                            <a:pt x="31505" y="24819"/>
                            <a:pt x="39793" y="27887"/>
                            <a:pt x="48401" y="29856"/>
                          </a:cubicBezTo>
                          <a:cubicBezTo>
                            <a:pt x="57010" y="31779"/>
                            <a:pt x="65939" y="32603"/>
                            <a:pt x="74731" y="31596"/>
                          </a:cubicBezTo>
                          <a:cubicBezTo>
                            <a:pt x="83523" y="30589"/>
                            <a:pt x="91995" y="28070"/>
                            <a:pt x="100512" y="25964"/>
                          </a:cubicBezTo>
                          <a:lnTo>
                            <a:pt x="202535" y="0"/>
                          </a:lnTo>
                          <a:lnTo>
                            <a:pt x="100283" y="24865"/>
                          </a:lnTo>
                          <a:cubicBezTo>
                            <a:pt x="91766" y="26880"/>
                            <a:pt x="83295" y="29261"/>
                            <a:pt x="74640" y="30177"/>
                          </a:cubicBezTo>
                          <a:cubicBezTo>
                            <a:pt x="65985" y="31092"/>
                            <a:pt x="57239" y="30177"/>
                            <a:pt x="48814" y="28208"/>
                          </a:cubicBezTo>
                          <a:cubicBezTo>
                            <a:pt x="40388" y="26147"/>
                            <a:pt x="32237" y="23033"/>
                            <a:pt x="24315" y="19370"/>
                          </a:cubicBezTo>
                          <a:cubicBezTo>
                            <a:pt x="16393" y="15752"/>
                            <a:pt x="8746" y="11585"/>
                            <a:pt x="1053" y="7372"/>
                          </a:cubicBezTo>
                          <a:lnTo>
                            <a:pt x="0" y="9433"/>
                          </a:lnTo>
                          <a:close/>
                        </a:path>
                      </a:pathLst>
                    </a:custGeom>
                    <a:solidFill>
                      <a:srgbClr val="A0BDAB"/>
                    </a:solidFill>
                    <a:ln w="4577" cap="flat">
                      <a:noFill/>
                      <a:prstDash val="solid"/>
                      <a:miter/>
                    </a:ln>
                  </p:spPr>
                  <p:txBody>
                    <a:bodyPr rtlCol="0" anchor="ctr"/>
                    <a:lstStyle/>
                    <a:p>
                      <a:endParaRPr lang="th-TH"/>
                    </a:p>
                  </p:txBody>
                </p:sp>
                <p:sp>
                  <p:nvSpPr>
                    <p:cNvPr id="4763" name="Freeform: Shape 4762">
                      <a:extLst>
                        <a:ext uri="{FF2B5EF4-FFF2-40B4-BE49-F238E27FC236}">
                          <a16:creationId xmlns:a16="http://schemas.microsoft.com/office/drawing/2014/main" id="{D55E585B-4D05-4EFF-ABBD-B83ADD302226}"/>
                        </a:ext>
                      </a:extLst>
                    </p:cNvPr>
                    <p:cNvSpPr/>
                    <p:nvPr/>
                  </p:nvSpPr>
                  <p:spPr>
                    <a:xfrm>
                      <a:off x="10226299" y="1303862"/>
                      <a:ext cx="193331" cy="10885"/>
                    </a:xfrm>
                    <a:custGeom>
                      <a:avLst/>
                      <a:gdLst>
                        <a:gd name="connsiteX0" fmla="*/ 0 w 193331"/>
                        <a:gd name="connsiteY0" fmla="*/ 8334 h 10885"/>
                        <a:gd name="connsiteX1" fmla="*/ 48447 w 193331"/>
                        <a:gd name="connsiteY1" fmla="*/ 10486 h 10885"/>
                        <a:gd name="connsiteX2" fmla="*/ 96803 w 193331"/>
                        <a:gd name="connsiteY2" fmla="*/ 7830 h 10885"/>
                        <a:gd name="connsiteX3" fmla="*/ 193331 w 193331"/>
                        <a:gd name="connsiteY3" fmla="*/ 0 h 10885"/>
                        <a:gd name="connsiteX4" fmla="*/ 96757 w 193331"/>
                        <a:gd name="connsiteY4" fmla="*/ 6731 h 10885"/>
                        <a:gd name="connsiteX5" fmla="*/ 48402 w 193331"/>
                        <a:gd name="connsiteY5" fmla="*/ 8838 h 10885"/>
                        <a:gd name="connsiteX6" fmla="*/ 412 w 193331"/>
                        <a:gd name="connsiteY6" fmla="*/ 6136 h 10885"/>
                        <a:gd name="connsiteX7" fmla="*/ 0 w 193331"/>
                        <a:gd name="connsiteY7" fmla="*/ 8334 h 1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331" h="10885">
                          <a:moveTo>
                            <a:pt x="0" y="8334"/>
                          </a:moveTo>
                          <a:cubicBezTo>
                            <a:pt x="16027" y="11265"/>
                            <a:pt x="32329" y="11173"/>
                            <a:pt x="48447" y="10486"/>
                          </a:cubicBezTo>
                          <a:cubicBezTo>
                            <a:pt x="64566" y="9754"/>
                            <a:pt x="80684" y="8838"/>
                            <a:pt x="96803" y="7830"/>
                          </a:cubicBezTo>
                          <a:cubicBezTo>
                            <a:pt x="129040" y="5770"/>
                            <a:pt x="161186" y="3160"/>
                            <a:pt x="193331" y="0"/>
                          </a:cubicBezTo>
                          <a:cubicBezTo>
                            <a:pt x="161186" y="2793"/>
                            <a:pt x="128948" y="5037"/>
                            <a:pt x="96757" y="6731"/>
                          </a:cubicBezTo>
                          <a:cubicBezTo>
                            <a:pt x="80639" y="7556"/>
                            <a:pt x="64520" y="8288"/>
                            <a:pt x="48402" y="8838"/>
                          </a:cubicBezTo>
                          <a:cubicBezTo>
                            <a:pt x="32329" y="9342"/>
                            <a:pt x="16119" y="9204"/>
                            <a:pt x="412" y="6136"/>
                          </a:cubicBezTo>
                          <a:lnTo>
                            <a:pt x="0" y="8334"/>
                          </a:lnTo>
                          <a:close/>
                        </a:path>
                      </a:pathLst>
                    </a:custGeom>
                    <a:solidFill>
                      <a:srgbClr val="A0BDAB"/>
                    </a:solidFill>
                    <a:ln w="4577" cap="flat">
                      <a:noFill/>
                      <a:prstDash val="solid"/>
                      <a:miter/>
                    </a:ln>
                  </p:spPr>
                  <p:txBody>
                    <a:bodyPr rtlCol="0" anchor="ctr"/>
                    <a:lstStyle/>
                    <a:p>
                      <a:endParaRPr lang="th-TH"/>
                    </a:p>
                  </p:txBody>
                </p:sp>
                <p:sp>
                  <p:nvSpPr>
                    <p:cNvPr id="4764" name="Freeform: Shape 4763">
                      <a:extLst>
                        <a:ext uri="{FF2B5EF4-FFF2-40B4-BE49-F238E27FC236}">
                          <a16:creationId xmlns:a16="http://schemas.microsoft.com/office/drawing/2014/main" id="{4F5CDCE0-F9F0-4FC6-8928-39CEB86BA575}"/>
                        </a:ext>
                      </a:extLst>
                    </p:cNvPr>
                    <p:cNvSpPr/>
                    <p:nvPr/>
                  </p:nvSpPr>
                  <p:spPr>
                    <a:xfrm>
                      <a:off x="10311975" y="1228032"/>
                      <a:ext cx="147493" cy="17217"/>
                    </a:xfrm>
                    <a:custGeom>
                      <a:avLst/>
                      <a:gdLst>
                        <a:gd name="connsiteX0" fmla="*/ 732 w 147493"/>
                        <a:gd name="connsiteY0" fmla="*/ 17218 h 17217"/>
                        <a:gd name="connsiteX1" fmla="*/ 18729 w 147493"/>
                        <a:gd name="connsiteY1" fmla="*/ 13280 h 17217"/>
                        <a:gd name="connsiteX2" fmla="*/ 37228 w 147493"/>
                        <a:gd name="connsiteY2" fmla="*/ 13234 h 17217"/>
                        <a:gd name="connsiteX3" fmla="*/ 55774 w 147493"/>
                        <a:gd name="connsiteY3" fmla="*/ 15157 h 17217"/>
                        <a:gd name="connsiteX4" fmla="*/ 65115 w 147493"/>
                        <a:gd name="connsiteY4" fmla="*/ 15890 h 17217"/>
                        <a:gd name="connsiteX5" fmla="*/ 74503 w 147493"/>
                        <a:gd name="connsiteY5" fmla="*/ 15981 h 17217"/>
                        <a:gd name="connsiteX6" fmla="*/ 111548 w 147493"/>
                        <a:gd name="connsiteY6" fmla="*/ 10578 h 17217"/>
                        <a:gd name="connsiteX7" fmla="*/ 147494 w 147493"/>
                        <a:gd name="connsiteY7" fmla="*/ 0 h 17217"/>
                        <a:gd name="connsiteX8" fmla="*/ 111456 w 147493"/>
                        <a:gd name="connsiteY8" fmla="*/ 10028 h 17217"/>
                        <a:gd name="connsiteX9" fmla="*/ 74503 w 147493"/>
                        <a:gd name="connsiteY9" fmla="*/ 14836 h 17217"/>
                        <a:gd name="connsiteX10" fmla="*/ 37365 w 147493"/>
                        <a:gd name="connsiteY10" fmla="*/ 11540 h 17217"/>
                        <a:gd name="connsiteX11" fmla="*/ 18545 w 147493"/>
                        <a:gd name="connsiteY11" fmla="*/ 11311 h 17217"/>
                        <a:gd name="connsiteX12" fmla="*/ 0 w 147493"/>
                        <a:gd name="connsiteY12" fmla="*/ 15111 h 17217"/>
                        <a:gd name="connsiteX13" fmla="*/ 732 w 147493"/>
                        <a:gd name="connsiteY13" fmla="*/ 17218 h 1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93" h="17217">
                          <a:moveTo>
                            <a:pt x="732" y="17218"/>
                          </a:moveTo>
                          <a:cubicBezTo>
                            <a:pt x="6548" y="15249"/>
                            <a:pt x="12638" y="13921"/>
                            <a:pt x="18729" y="13280"/>
                          </a:cubicBezTo>
                          <a:cubicBezTo>
                            <a:pt x="24864" y="12593"/>
                            <a:pt x="31047" y="12730"/>
                            <a:pt x="37228" y="13234"/>
                          </a:cubicBezTo>
                          <a:cubicBezTo>
                            <a:pt x="43410" y="13737"/>
                            <a:pt x="49592" y="14562"/>
                            <a:pt x="55774" y="15157"/>
                          </a:cubicBezTo>
                          <a:cubicBezTo>
                            <a:pt x="58888" y="15478"/>
                            <a:pt x="62001" y="15752"/>
                            <a:pt x="65115" y="15890"/>
                          </a:cubicBezTo>
                          <a:cubicBezTo>
                            <a:pt x="68229" y="15981"/>
                            <a:pt x="71389" y="16073"/>
                            <a:pt x="74503" y="15981"/>
                          </a:cubicBezTo>
                          <a:cubicBezTo>
                            <a:pt x="87004" y="15661"/>
                            <a:pt x="99413" y="13554"/>
                            <a:pt x="111548" y="10578"/>
                          </a:cubicBezTo>
                          <a:cubicBezTo>
                            <a:pt x="123683" y="7602"/>
                            <a:pt x="135588" y="3847"/>
                            <a:pt x="147494" y="0"/>
                          </a:cubicBezTo>
                          <a:cubicBezTo>
                            <a:pt x="135542" y="3618"/>
                            <a:pt x="123591" y="7235"/>
                            <a:pt x="111456" y="10028"/>
                          </a:cubicBezTo>
                          <a:cubicBezTo>
                            <a:pt x="99321" y="12822"/>
                            <a:pt x="86958" y="14699"/>
                            <a:pt x="74503" y="14836"/>
                          </a:cubicBezTo>
                          <a:cubicBezTo>
                            <a:pt x="62047" y="15157"/>
                            <a:pt x="49821" y="12730"/>
                            <a:pt x="37365" y="11540"/>
                          </a:cubicBezTo>
                          <a:cubicBezTo>
                            <a:pt x="31138" y="10944"/>
                            <a:pt x="24819" y="10715"/>
                            <a:pt x="18545" y="11311"/>
                          </a:cubicBezTo>
                          <a:cubicBezTo>
                            <a:pt x="12272" y="11906"/>
                            <a:pt x="6044" y="13142"/>
                            <a:pt x="0" y="15111"/>
                          </a:cubicBezTo>
                          <a:lnTo>
                            <a:pt x="732" y="17218"/>
                          </a:lnTo>
                          <a:close/>
                        </a:path>
                      </a:pathLst>
                    </a:custGeom>
                    <a:solidFill>
                      <a:srgbClr val="A0BDAB"/>
                    </a:solidFill>
                    <a:ln w="4577" cap="flat">
                      <a:noFill/>
                      <a:prstDash val="solid"/>
                      <a:miter/>
                    </a:ln>
                  </p:spPr>
                  <p:txBody>
                    <a:bodyPr rtlCol="0" anchor="ctr"/>
                    <a:lstStyle/>
                    <a:p>
                      <a:endParaRPr lang="th-TH"/>
                    </a:p>
                  </p:txBody>
                </p:sp>
                <p:sp>
                  <p:nvSpPr>
                    <p:cNvPr id="4765" name="Freeform: Shape 4764">
                      <a:extLst>
                        <a:ext uri="{FF2B5EF4-FFF2-40B4-BE49-F238E27FC236}">
                          <a16:creationId xmlns:a16="http://schemas.microsoft.com/office/drawing/2014/main" id="{E9B7D674-5DB8-400C-8D92-1743A305915C}"/>
                        </a:ext>
                      </a:extLst>
                    </p:cNvPr>
                    <p:cNvSpPr/>
                    <p:nvPr/>
                  </p:nvSpPr>
                  <p:spPr>
                    <a:xfrm>
                      <a:off x="10397788" y="1165160"/>
                      <a:ext cx="85171" cy="9682"/>
                    </a:xfrm>
                    <a:custGeom>
                      <a:avLst/>
                      <a:gdLst>
                        <a:gd name="connsiteX0" fmla="*/ 0 w 85171"/>
                        <a:gd name="connsiteY0" fmla="*/ 1191 h 9682"/>
                        <a:gd name="connsiteX1" fmla="*/ 5586 w 85171"/>
                        <a:gd name="connsiteY1" fmla="*/ 7006 h 9682"/>
                        <a:gd name="connsiteX2" fmla="*/ 10853 w 85171"/>
                        <a:gd name="connsiteY2" fmla="*/ 9021 h 9682"/>
                        <a:gd name="connsiteX3" fmla="*/ 21751 w 85171"/>
                        <a:gd name="connsiteY3" fmla="*/ 9570 h 9682"/>
                        <a:gd name="connsiteX4" fmla="*/ 43090 w 85171"/>
                        <a:gd name="connsiteY4" fmla="*/ 7785 h 9682"/>
                        <a:gd name="connsiteX5" fmla="*/ 85172 w 85171"/>
                        <a:gd name="connsiteY5" fmla="*/ 0 h 9682"/>
                        <a:gd name="connsiteX6" fmla="*/ 42952 w 85171"/>
                        <a:gd name="connsiteY6" fmla="*/ 6640 h 9682"/>
                        <a:gd name="connsiteX7" fmla="*/ 21659 w 85171"/>
                        <a:gd name="connsiteY7" fmla="*/ 7876 h 9682"/>
                        <a:gd name="connsiteX8" fmla="*/ 11265 w 85171"/>
                        <a:gd name="connsiteY8" fmla="*/ 7098 h 9682"/>
                        <a:gd name="connsiteX9" fmla="*/ 2656 w 85171"/>
                        <a:gd name="connsiteY9" fmla="*/ 962 h 9682"/>
                        <a:gd name="connsiteX10" fmla="*/ 0 w 85171"/>
                        <a:gd name="connsiteY10" fmla="*/ 1191 h 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171" h="9682">
                          <a:moveTo>
                            <a:pt x="0" y="1191"/>
                          </a:moveTo>
                          <a:cubicBezTo>
                            <a:pt x="961" y="2931"/>
                            <a:pt x="3938" y="5999"/>
                            <a:pt x="5586" y="7006"/>
                          </a:cubicBezTo>
                          <a:cubicBezTo>
                            <a:pt x="7235" y="8013"/>
                            <a:pt x="9067" y="8609"/>
                            <a:pt x="10853" y="9021"/>
                          </a:cubicBezTo>
                          <a:cubicBezTo>
                            <a:pt x="14470" y="9799"/>
                            <a:pt x="18179" y="9754"/>
                            <a:pt x="21751" y="9570"/>
                          </a:cubicBezTo>
                          <a:cubicBezTo>
                            <a:pt x="28894" y="9204"/>
                            <a:pt x="36038" y="8609"/>
                            <a:pt x="43090" y="7785"/>
                          </a:cubicBezTo>
                          <a:cubicBezTo>
                            <a:pt x="57285" y="6136"/>
                            <a:pt x="71343" y="3526"/>
                            <a:pt x="85172" y="0"/>
                          </a:cubicBezTo>
                          <a:cubicBezTo>
                            <a:pt x="71251" y="3114"/>
                            <a:pt x="57148" y="5358"/>
                            <a:pt x="42952" y="6640"/>
                          </a:cubicBezTo>
                          <a:cubicBezTo>
                            <a:pt x="35854" y="7281"/>
                            <a:pt x="28757" y="7693"/>
                            <a:pt x="21659" y="7876"/>
                          </a:cubicBezTo>
                          <a:cubicBezTo>
                            <a:pt x="18133" y="7968"/>
                            <a:pt x="14607" y="7922"/>
                            <a:pt x="11265" y="7098"/>
                          </a:cubicBezTo>
                          <a:cubicBezTo>
                            <a:pt x="7968" y="6319"/>
                            <a:pt x="4121" y="3801"/>
                            <a:pt x="2656" y="962"/>
                          </a:cubicBezTo>
                          <a:lnTo>
                            <a:pt x="0" y="1191"/>
                          </a:lnTo>
                          <a:close/>
                        </a:path>
                      </a:pathLst>
                    </a:custGeom>
                    <a:solidFill>
                      <a:srgbClr val="A0BDAB"/>
                    </a:solidFill>
                    <a:ln w="4577" cap="flat">
                      <a:noFill/>
                      <a:prstDash val="solid"/>
                      <a:miter/>
                    </a:ln>
                  </p:spPr>
                  <p:txBody>
                    <a:bodyPr rtlCol="0" anchor="ctr"/>
                    <a:lstStyle/>
                    <a:p>
                      <a:endParaRPr lang="th-TH"/>
                    </a:p>
                  </p:txBody>
                </p:sp>
                <p:sp>
                  <p:nvSpPr>
                    <p:cNvPr id="4766" name="Freeform: Shape 4765">
                      <a:extLst>
                        <a:ext uri="{FF2B5EF4-FFF2-40B4-BE49-F238E27FC236}">
                          <a16:creationId xmlns:a16="http://schemas.microsoft.com/office/drawing/2014/main" id="{4A322FD6-8E8E-4AF4-BD2B-EC984D32F93F}"/>
                        </a:ext>
                      </a:extLst>
                    </p:cNvPr>
                    <p:cNvSpPr/>
                    <p:nvPr/>
                  </p:nvSpPr>
                  <p:spPr>
                    <a:xfrm>
                      <a:off x="9945668" y="1331108"/>
                      <a:ext cx="61152" cy="166406"/>
                    </a:xfrm>
                    <a:custGeom>
                      <a:avLst/>
                      <a:gdLst>
                        <a:gd name="connsiteX0" fmla="*/ 2677 w 61152"/>
                        <a:gd name="connsiteY0" fmla="*/ 166131 h 166406"/>
                        <a:gd name="connsiteX1" fmla="*/ 4096 w 61152"/>
                        <a:gd name="connsiteY1" fmla="*/ 144380 h 166406"/>
                        <a:gd name="connsiteX2" fmla="*/ 10553 w 61152"/>
                        <a:gd name="connsiteY2" fmla="*/ 123179 h 166406"/>
                        <a:gd name="connsiteX3" fmla="*/ 25481 w 61152"/>
                        <a:gd name="connsiteY3" fmla="*/ 81188 h 166406"/>
                        <a:gd name="connsiteX4" fmla="*/ 40455 w 61152"/>
                        <a:gd name="connsiteY4" fmla="*/ 39197 h 166406"/>
                        <a:gd name="connsiteX5" fmla="*/ 49155 w 61152"/>
                        <a:gd name="connsiteY5" fmla="*/ 18729 h 166406"/>
                        <a:gd name="connsiteX6" fmla="*/ 61152 w 61152"/>
                        <a:gd name="connsiteY6" fmla="*/ 0 h 166406"/>
                        <a:gd name="connsiteX7" fmla="*/ 48880 w 61152"/>
                        <a:gd name="connsiteY7" fmla="*/ 18591 h 166406"/>
                        <a:gd name="connsiteX8" fmla="*/ 39905 w 61152"/>
                        <a:gd name="connsiteY8" fmla="*/ 39014 h 166406"/>
                        <a:gd name="connsiteX9" fmla="*/ 24382 w 61152"/>
                        <a:gd name="connsiteY9" fmla="*/ 80822 h 166406"/>
                        <a:gd name="connsiteX10" fmla="*/ 8904 w 61152"/>
                        <a:gd name="connsiteY10" fmla="*/ 122630 h 166406"/>
                        <a:gd name="connsiteX11" fmla="*/ 2081 w 61152"/>
                        <a:gd name="connsiteY11" fmla="*/ 143968 h 166406"/>
                        <a:gd name="connsiteX12" fmla="*/ 341 w 61152"/>
                        <a:gd name="connsiteY12" fmla="*/ 166406 h 166406"/>
                        <a:gd name="connsiteX13" fmla="*/ 2677 w 61152"/>
                        <a:gd name="connsiteY13" fmla="*/ 166131 h 166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152" h="166406">
                          <a:moveTo>
                            <a:pt x="2677" y="166131"/>
                          </a:moveTo>
                          <a:cubicBezTo>
                            <a:pt x="1761" y="158942"/>
                            <a:pt x="2540" y="151569"/>
                            <a:pt x="4096" y="144380"/>
                          </a:cubicBezTo>
                          <a:cubicBezTo>
                            <a:pt x="5699" y="137191"/>
                            <a:pt x="8080" y="130185"/>
                            <a:pt x="10553" y="123179"/>
                          </a:cubicBezTo>
                          <a:lnTo>
                            <a:pt x="25481" y="81188"/>
                          </a:lnTo>
                          <a:cubicBezTo>
                            <a:pt x="30472" y="67176"/>
                            <a:pt x="35372" y="53164"/>
                            <a:pt x="40455" y="39197"/>
                          </a:cubicBezTo>
                          <a:cubicBezTo>
                            <a:pt x="43065" y="32237"/>
                            <a:pt x="45812" y="25323"/>
                            <a:pt x="49155" y="18729"/>
                          </a:cubicBezTo>
                          <a:cubicBezTo>
                            <a:pt x="52452" y="12089"/>
                            <a:pt x="56436" y="5724"/>
                            <a:pt x="61152" y="0"/>
                          </a:cubicBezTo>
                          <a:cubicBezTo>
                            <a:pt x="56344" y="5678"/>
                            <a:pt x="52315" y="11997"/>
                            <a:pt x="48880" y="18591"/>
                          </a:cubicBezTo>
                          <a:cubicBezTo>
                            <a:pt x="45446" y="25185"/>
                            <a:pt x="42561" y="32100"/>
                            <a:pt x="39905" y="39014"/>
                          </a:cubicBezTo>
                          <a:cubicBezTo>
                            <a:pt x="34639" y="52935"/>
                            <a:pt x="29556" y="66901"/>
                            <a:pt x="24382" y="80822"/>
                          </a:cubicBezTo>
                          <a:lnTo>
                            <a:pt x="8904" y="122630"/>
                          </a:lnTo>
                          <a:cubicBezTo>
                            <a:pt x="6340" y="129590"/>
                            <a:pt x="3822" y="136642"/>
                            <a:pt x="2081" y="143968"/>
                          </a:cubicBezTo>
                          <a:cubicBezTo>
                            <a:pt x="341" y="151249"/>
                            <a:pt x="-529" y="158850"/>
                            <a:pt x="341" y="166406"/>
                          </a:cubicBezTo>
                          <a:lnTo>
                            <a:pt x="2677" y="166131"/>
                          </a:lnTo>
                          <a:close/>
                        </a:path>
                      </a:pathLst>
                    </a:custGeom>
                    <a:solidFill>
                      <a:srgbClr val="A0BDAB"/>
                    </a:solidFill>
                    <a:ln w="4577" cap="flat">
                      <a:noFill/>
                      <a:prstDash val="solid"/>
                      <a:miter/>
                    </a:ln>
                  </p:spPr>
                  <p:txBody>
                    <a:bodyPr rtlCol="0" anchor="ctr"/>
                    <a:lstStyle/>
                    <a:p>
                      <a:endParaRPr lang="th-TH"/>
                    </a:p>
                  </p:txBody>
                </p:sp>
                <p:sp>
                  <p:nvSpPr>
                    <p:cNvPr id="4767" name="Freeform: Shape 4766">
                      <a:extLst>
                        <a:ext uri="{FF2B5EF4-FFF2-40B4-BE49-F238E27FC236}">
                          <a16:creationId xmlns:a16="http://schemas.microsoft.com/office/drawing/2014/main" id="{55FAE8AD-FE2D-42B7-B373-0C19C69AB21E}"/>
                        </a:ext>
                      </a:extLst>
                    </p:cNvPr>
                    <p:cNvSpPr/>
                    <p:nvPr/>
                  </p:nvSpPr>
                  <p:spPr>
                    <a:xfrm>
                      <a:off x="10039195" y="1228627"/>
                      <a:ext cx="77341" cy="214807"/>
                    </a:xfrm>
                    <a:custGeom>
                      <a:avLst/>
                      <a:gdLst>
                        <a:gd name="connsiteX0" fmla="*/ 2290 w 77341"/>
                        <a:gd name="connsiteY0" fmla="*/ 214808 h 214807"/>
                        <a:gd name="connsiteX1" fmla="*/ 11493 w 77341"/>
                        <a:gd name="connsiteY1" fmla="*/ 158393 h 214807"/>
                        <a:gd name="connsiteX2" fmla="*/ 19690 w 77341"/>
                        <a:gd name="connsiteY2" fmla="*/ 131055 h 214807"/>
                        <a:gd name="connsiteX3" fmla="*/ 31962 w 77341"/>
                        <a:gd name="connsiteY3" fmla="*/ 105274 h 214807"/>
                        <a:gd name="connsiteX4" fmla="*/ 39060 w 77341"/>
                        <a:gd name="connsiteY4" fmla="*/ 92773 h 214807"/>
                        <a:gd name="connsiteX5" fmla="*/ 45517 w 77341"/>
                        <a:gd name="connsiteY5" fmla="*/ 79952 h 214807"/>
                        <a:gd name="connsiteX6" fmla="*/ 56461 w 77341"/>
                        <a:gd name="connsiteY6" fmla="*/ 53438 h 214807"/>
                        <a:gd name="connsiteX7" fmla="*/ 77341 w 77341"/>
                        <a:gd name="connsiteY7" fmla="*/ 0 h 214807"/>
                        <a:gd name="connsiteX8" fmla="*/ 55957 w 77341"/>
                        <a:gd name="connsiteY8" fmla="*/ 53210 h 214807"/>
                        <a:gd name="connsiteX9" fmla="*/ 44738 w 77341"/>
                        <a:gd name="connsiteY9" fmla="*/ 79585 h 214807"/>
                        <a:gd name="connsiteX10" fmla="*/ 38190 w 77341"/>
                        <a:gd name="connsiteY10" fmla="*/ 92316 h 214807"/>
                        <a:gd name="connsiteX11" fmla="*/ 31001 w 77341"/>
                        <a:gd name="connsiteY11" fmla="*/ 104725 h 214807"/>
                        <a:gd name="connsiteX12" fmla="*/ 18362 w 77341"/>
                        <a:gd name="connsiteY12" fmla="*/ 130551 h 214807"/>
                        <a:gd name="connsiteX13" fmla="*/ 9799 w 77341"/>
                        <a:gd name="connsiteY13" fmla="*/ 157980 h 214807"/>
                        <a:gd name="connsiteX14" fmla="*/ 0 w 77341"/>
                        <a:gd name="connsiteY14" fmla="*/ 214487 h 214807"/>
                        <a:gd name="connsiteX15" fmla="*/ 2290 w 77341"/>
                        <a:gd name="connsiteY15" fmla="*/ 214808 h 21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7341" h="214807">
                          <a:moveTo>
                            <a:pt x="2290" y="214808"/>
                          </a:moveTo>
                          <a:cubicBezTo>
                            <a:pt x="4671" y="195896"/>
                            <a:pt x="7143" y="176938"/>
                            <a:pt x="11493" y="158393"/>
                          </a:cubicBezTo>
                          <a:cubicBezTo>
                            <a:pt x="13646" y="149097"/>
                            <a:pt x="16302" y="139939"/>
                            <a:pt x="19690" y="131055"/>
                          </a:cubicBezTo>
                          <a:cubicBezTo>
                            <a:pt x="23079" y="122126"/>
                            <a:pt x="27200" y="113563"/>
                            <a:pt x="31962" y="105274"/>
                          </a:cubicBezTo>
                          <a:cubicBezTo>
                            <a:pt x="34344" y="101107"/>
                            <a:pt x="36725" y="96986"/>
                            <a:pt x="39060" y="92773"/>
                          </a:cubicBezTo>
                          <a:cubicBezTo>
                            <a:pt x="41349" y="88561"/>
                            <a:pt x="43502" y="84302"/>
                            <a:pt x="45517" y="79952"/>
                          </a:cubicBezTo>
                          <a:cubicBezTo>
                            <a:pt x="49501" y="71251"/>
                            <a:pt x="52981" y="62322"/>
                            <a:pt x="56461" y="53438"/>
                          </a:cubicBezTo>
                          <a:lnTo>
                            <a:pt x="77341" y="0"/>
                          </a:lnTo>
                          <a:lnTo>
                            <a:pt x="55957" y="53210"/>
                          </a:lnTo>
                          <a:cubicBezTo>
                            <a:pt x="52385" y="62093"/>
                            <a:pt x="48814" y="70931"/>
                            <a:pt x="44738" y="79585"/>
                          </a:cubicBezTo>
                          <a:cubicBezTo>
                            <a:pt x="42723" y="83890"/>
                            <a:pt x="40525" y="88148"/>
                            <a:pt x="38190" y="92316"/>
                          </a:cubicBezTo>
                          <a:cubicBezTo>
                            <a:pt x="35854" y="96483"/>
                            <a:pt x="33382" y="100558"/>
                            <a:pt x="31001" y="104725"/>
                          </a:cubicBezTo>
                          <a:cubicBezTo>
                            <a:pt x="26101" y="112967"/>
                            <a:pt x="21842" y="121622"/>
                            <a:pt x="18362" y="130551"/>
                          </a:cubicBezTo>
                          <a:cubicBezTo>
                            <a:pt x="14882" y="139481"/>
                            <a:pt x="12089" y="148685"/>
                            <a:pt x="9799" y="157980"/>
                          </a:cubicBezTo>
                          <a:cubicBezTo>
                            <a:pt x="5266" y="176617"/>
                            <a:pt x="2610" y="195575"/>
                            <a:pt x="0" y="214487"/>
                          </a:cubicBezTo>
                          <a:lnTo>
                            <a:pt x="2290" y="214808"/>
                          </a:lnTo>
                          <a:close/>
                        </a:path>
                      </a:pathLst>
                    </a:custGeom>
                    <a:solidFill>
                      <a:srgbClr val="A0BDAB"/>
                    </a:solidFill>
                    <a:ln w="4577" cap="flat">
                      <a:noFill/>
                      <a:prstDash val="solid"/>
                      <a:miter/>
                    </a:ln>
                  </p:spPr>
                  <p:txBody>
                    <a:bodyPr rtlCol="0" anchor="ctr"/>
                    <a:lstStyle/>
                    <a:p>
                      <a:endParaRPr lang="th-TH"/>
                    </a:p>
                  </p:txBody>
                </p:sp>
                <p:sp>
                  <p:nvSpPr>
                    <p:cNvPr id="4768" name="Freeform: Shape 4767">
                      <a:extLst>
                        <a:ext uri="{FF2B5EF4-FFF2-40B4-BE49-F238E27FC236}">
                          <a16:creationId xmlns:a16="http://schemas.microsoft.com/office/drawing/2014/main" id="{E87454BC-F993-468E-AD9E-02E454468774}"/>
                        </a:ext>
                      </a:extLst>
                    </p:cNvPr>
                    <p:cNvSpPr/>
                    <p:nvPr/>
                  </p:nvSpPr>
                  <p:spPr>
                    <a:xfrm>
                      <a:off x="10148430" y="1171296"/>
                      <a:ext cx="54469" cy="197406"/>
                    </a:xfrm>
                    <a:custGeom>
                      <a:avLst/>
                      <a:gdLst>
                        <a:gd name="connsiteX0" fmla="*/ 2405 w 54469"/>
                        <a:gd name="connsiteY0" fmla="*/ 197269 h 197406"/>
                        <a:gd name="connsiteX1" fmla="*/ 2725 w 54469"/>
                        <a:gd name="connsiteY1" fmla="*/ 171718 h 197406"/>
                        <a:gd name="connsiteX2" fmla="*/ 3321 w 54469"/>
                        <a:gd name="connsiteY2" fmla="*/ 165353 h 197406"/>
                        <a:gd name="connsiteX3" fmla="*/ 4099 w 54469"/>
                        <a:gd name="connsiteY3" fmla="*/ 158988 h 197406"/>
                        <a:gd name="connsiteX4" fmla="*/ 5015 w 54469"/>
                        <a:gd name="connsiteY4" fmla="*/ 152669 h 197406"/>
                        <a:gd name="connsiteX5" fmla="*/ 6160 w 54469"/>
                        <a:gd name="connsiteY5" fmla="*/ 146349 h 197406"/>
                        <a:gd name="connsiteX6" fmla="*/ 11929 w 54469"/>
                        <a:gd name="connsiteY6" fmla="*/ 121347 h 197406"/>
                        <a:gd name="connsiteX7" fmla="*/ 15455 w 54469"/>
                        <a:gd name="connsiteY7" fmla="*/ 108984 h 197406"/>
                        <a:gd name="connsiteX8" fmla="*/ 19348 w 54469"/>
                        <a:gd name="connsiteY8" fmla="*/ 96757 h 197406"/>
                        <a:gd name="connsiteX9" fmla="*/ 36657 w 54469"/>
                        <a:gd name="connsiteY9" fmla="*/ 48310 h 197406"/>
                        <a:gd name="connsiteX10" fmla="*/ 54470 w 54469"/>
                        <a:gd name="connsiteY10" fmla="*/ 0 h 197406"/>
                        <a:gd name="connsiteX11" fmla="*/ 36107 w 54469"/>
                        <a:gd name="connsiteY11" fmla="*/ 48127 h 197406"/>
                        <a:gd name="connsiteX12" fmla="*/ 18249 w 54469"/>
                        <a:gd name="connsiteY12" fmla="*/ 96437 h 197406"/>
                        <a:gd name="connsiteX13" fmla="*/ 14219 w 54469"/>
                        <a:gd name="connsiteY13" fmla="*/ 108663 h 197406"/>
                        <a:gd name="connsiteX14" fmla="*/ 10556 w 54469"/>
                        <a:gd name="connsiteY14" fmla="*/ 121027 h 197406"/>
                        <a:gd name="connsiteX15" fmla="*/ 4465 w 54469"/>
                        <a:gd name="connsiteY15" fmla="*/ 146075 h 197406"/>
                        <a:gd name="connsiteX16" fmla="*/ 3275 w 54469"/>
                        <a:gd name="connsiteY16" fmla="*/ 152394 h 197406"/>
                        <a:gd name="connsiteX17" fmla="*/ 2268 w 54469"/>
                        <a:gd name="connsiteY17" fmla="*/ 158759 h 197406"/>
                        <a:gd name="connsiteX18" fmla="*/ 1443 w 54469"/>
                        <a:gd name="connsiteY18" fmla="*/ 165170 h 197406"/>
                        <a:gd name="connsiteX19" fmla="*/ 756 w 54469"/>
                        <a:gd name="connsiteY19" fmla="*/ 171581 h 197406"/>
                        <a:gd name="connsiteX20" fmla="*/ 161 w 54469"/>
                        <a:gd name="connsiteY20" fmla="*/ 197407 h 197406"/>
                        <a:gd name="connsiteX21" fmla="*/ 2405 w 54469"/>
                        <a:gd name="connsiteY21" fmla="*/ 197269 h 197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469" h="197406">
                          <a:moveTo>
                            <a:pt x="2405" y="197269"/>
                          </a:moveTo>
                          <a:cubicBezTo>
                            <a:pt x="2039" y="188752"/>
                            <a:pt x="2039" y="180235"/>
                            <a:pt x="2725" y="171718"/>
                          </a:cubicBezTo>
                          <a:cubicBezTo>
                            <a:pt x="2863" y="169612"/>
                            <a:pt x="3138" y="167459"/>
                            <a:pt x="3321" y="165353"/>
                          </a:cubicBezTo>
                          <a:cubicBezTo>
                            <a:pt x="3550" y="163246"/>
                            <a:pt x="3733" y="161094"/>
                            <a:pt x="4099" y="158988"/>
                          </a:cubicBezTo>
                          <a:lnTo>
                            <a:pt x="5015" y="152669"/>
                          </a:lnTo>
                          <a:lnTo>
                            <a:pt x="6160" y="146349"/>
                          </a:lnTo>
                          <a:cubicBezTo>
                            <a:pt x="7763" y="137970"/>
                            <a:pt x="9640" y="129590"/>
                            <a:pt x="11929" y="121347"/>
                          </a:cubicBezTo>
                          <a:cubicBezTo>
                            <a:pt x="12983" y="117180"/>
                            <a:pt x="14265" y="113105"/>
                            <a:pt x="15455" y="108984"/>
                          </a:cubicBezTo>
                          <a:cubicBezTo>
                            <a:pt x="16737" y="104908"/>
                            <a:pt x="17974" y="100787"/>
                            <a:pt x="19348" y="96757"/>
                          </a:cubicBezTo>
                          <a:cubicBezTo>
                            <a:pt x="24705" y="80456"/>
                            <a:pt x="30750" y="64383"/>
                            <a:pt x="36657" y="48310"/>
                          </a:cubicBezTo>
                          <a:lnTo>
                            <a:pt x="54470" y="0"/>
                          </a:lnTo>
                          <a:lnTo>
                            <a:pt x="36107" y="48127"/>
                          </a:lnTo>
                          <a:cubicBezTo>
                            <a:pt x="30017" y="64154"/>
                            <a:pt x="23790" y="80181"/>
                            <a:pt x="18249" y="96437"/>
                          </a:cubicBezTo>
                          <a:cubicBezTo>
                            <a:pt x="16829" y="100466"/>
                            <a:pt x="15547" y="104588"/>
                            <a:pt x="14219" y="108663"/>
                          </a:cubicBezTo>
                          <a:cubicBezTo>
                            <a:pt x="12983" y="112784"/>
                            <a:pt x="11655" y="116860"/>
                            <a:pt x="10556" y="121027"/>
                          </a:cubicBezTo>
                          <a:cubicBezTo>
                            <a:pt x="8175" y="129269"/>
                            <a:pt x="6160" y="137649"/>
                            <a:pt x="4465" y="146075"/>
                          </a:cubicBezTo>
                          <a:lnTo>
                            <a:pt x="3275" y="152394"/>
                          </a:lnTo>
                          <a:lnTo>
                            <a:pt x="2268" y="158759"/>
                          </a:lnTo>
                          <a:cubicBezTo>
                            <a:pt x="1901" y="160865"/>
                            <a:pt x="1672" y="163018"/>
                            <a:pt x="1443" y="165170"/>
                          </a:cubicBezTo>
                          <a:cubicBezTo>
                            <a:pt x="1214" y="167322"/>
                            <a:pt x="894" y="169428"/>
                            <a:pt x="756" y="171581"/>
                          </a:cubicBezTo>
                          <a:cubicBezTo>
                            <a:pt x="-22" y="180143"/>
                            <a:pt x="-159" y="188798"/>
                            <a:pt x="161" y="197407"/>
                          </a:cubicBezTo>
                          <a:lnTo>
                            <a:pt x="2405" y="197269"/>
                          </a:lnTo>
                          <a:close/>
                        </a:path>
                      </a:pathLst>
                    </a:custGeom>
                    <a:solidFill>
                      <a:srgbClr val="A0BDAB"/>
                    </a:solidFill>
                    <a:ln w="4577" cap="flat">
                      <a:noFill/>
                      <a:prstDash val="solid"/>
                      <a:miter/>
                    </a:ln>
                  </p:spPr>
                  <p:txBody>
                    <a:bodyPr rtlCol="0" anchor="ctr"/>
                    <a:lstStyle/>
                    <a:p>
                      <a:endParaRPr lang="th-TH"/>
                    </a:p>
                  </p:txBody>
                </p:sp>
                <p:sp>
                  <p:nvSpPr>
                    <p:cNvPr id="4769" name="Freeform: Shape 4768">
                      <a:extLst>
                        <a:ext uri="{FF2B5EF4-FFF2-40B4-BE49-F238E27FC236}">
                          <a16:creationId xmlns:a16="http://schemas.microsoft.com/office/drawing/2014/main" id="{D900A8AE-E3F8-416E-A375-A6285BDB41E0}"/>
                        </a:ext>
                      </a:extLst>
                    </p:cNvPr>
                    <p:cNvSpPr/>
                    <p:nvPr/>
                  </p:nvSpPr>
                  <p:spPr>
                    <a:xfrm>
                      <a:off x="10217690" y="1128069"/>
                      <a:ext cx="58475" cy="189118"/>
                    </a:xfrm>
                    <a:custGeom>
                      <a:avLst/>
                      <a:gdLst>
                        <a:gd name="connsiteX0" fmla="*/ 2198 w 58475"/>
                        <a:gd name="connsiteY0" fmla="*/ 189119 h 189118"/>
                        <a:gd name="connsiteX1" fmla="*/ 14882 w 58475"/>
                        <a:gd name="connsiteY1" fmla="*/ 141495 h 189118"/>
                        <a:gd name="connsiteX2" fmla="*/ 29352 w 58475"/>
                        <a:gd name="connsiteY2" fmla="*/ 94330 h 189118"/>
                        <a:gd name="connsiteX3" fmla="*/ 58475 w 58475"/>
                        <a:gd name="connsiteY3" fmla="*/ 0 h 189118"/>
                        <a:gd name="connsiteX4" fmla="*/ 28253 w 58475"/>
                        <a:gd name="connsiteY4" fmla="*/ 94010 h 189118"/>
                        <a:gd name="connsiteX5" fmla="*/ 13234 w 58475"/>
                        <a:gd name="connsiteY5" fmla="*/ 141038 h 189118"/>
                        <a:gd name="connsiteX6" fmla="*/ 0 w 58475"/>
                        <a:gd name="connsiteY6" fmla="*/ 188660 h 189118"/>
                        <a:gd name="connsiteX7" fmla="*/ 2198 w 58475"/>
                        <a:gd name="connsiteY7" fmla="*/ 189119 h 18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75" h="189118">
                          <a:moveTo>
                            <a:pt x="2198" y="189119"/>
                          </a:moveTo>
                          <a:cubicBezTo>
                            <a:pt x="5770" y="173092"/>
                            <a:pt x="10166" y="157248"/>
                            <a:pt x="14882" y="141495"/>
                          </a:cubicBezTo>
                          <a:cubicBezTo>
                            <a:pt x="19599" y="125743"/>
                            <a:pt x="24498" y="110037"/>
                            <a:pt x="29352" y="94330"/>
                          </a:cubicBezTo>
                          <a:lnTo>
                            <a:pt x="58475" y="0"/>
                          </a:lnTo>
                          <a:lnTo>
                            <a:pt x="28253" y="94010"/>
                          </a:lnTo>
                          <a:cubicBezTo>
                            <a:pt x="23216" y="109670"/>
                            <a:pt x="18133" y="125331"/>
                            <a:pt x="13234" y="141038"/>
                          </a:cubicBezTo>
                          <a:cubicBezTo>
                            <a:pt x="8334" y="156744"/>
                            <a:pt x="3755" y="172588"/>
                            <a:pt x="0" y="188660"/>
                          </a:cubicBezTo>
                          <a:lnTo>
                            <a:pt x="2198" y="189119"/>
                          </a:lnTo>
                          <a:close/>
                        </a:path>
                      </a:pathLst>
                    </a:custGeom>
                    <a:solidFill>
                      <a:srgbClr val="A0BDAB"/>
                    </a:solidFill>
                    <a:ln w="4577" cap="flat">
                      <a:noFill/>
                      <a:prstDash val="solid"/>
                      <a:miter/>
                    </a:ln>
                  </p:spPr>
                  <p:txBody>
                    <a:bodyPr rtlCol="0" anchor="ctr"/>
                    <a:lstStyle/>
                    <a:p>
                      <a:endParaRPr lang="th-TH"/>
                    </a:p>
                  </p:txBody>
                </p:sp>
                <p:sp>
                  <p:nvSpPr>
                    <p:cNvPr id="4770" name="Freeform: Shape 4769">
                      <a:extLst>
                        <a:ext uri="{FF2B5EF4-FFF2-40B4-BE49-F238E27FC236}">
                          <a16:creationId xmlns:a16="http://schemas.microsoft.com/office/drawing/2014/main" id="{DD0AD8ED-3DC1-48BB-985F-71BEAAB456EA}"/>
                        </a:ext>
                      </a:extLst>
                    </p:cNvPr>
                    <p:cNvSpPr/>
                    <p:nvPr/>
                  </p:nvSpPr>
                  <p:spPr>
                    <a:xfrm>
                      <a:off x="10298879" y="1096931"/>
                      <a:ext cx="39242" cy="150836"/>
                    </a:xfrm>
                    <a:custGeom>
                      <a:avLst/>
                      <a:gdLst>
                        <a:gd name="connsiteX0" fmla="*/ 2244 w 39242"/>
                        <a:gd name="connsiteY0" fmla="*/ 150837 h 150836"/>
                        <a:gd name="connsiteX1" fmla="*/ 39243 w 39242"/>
                        <a:gd name="connsiteY1" fmla="*/ 0 h 150836"/>
                        <a:gd name="connsiteX2" fmla="*/ 0 w 39242"/>
                        <a:gd name="connsiteY2" fmla="*/ 150608 h 150836"/>
                        <a:gd name="connsiteX3" fmla="*/ 2244 w 39242"/>
                        <a:gd name="connsiteY3" fmla="*/ 150837 h 150836"/>
                      </a:gdLst>
                      <a:ahLst/>
                      <a:cxnLst>
                        <a:cxn ang="0">
                          <a:pos x="connsiteX0" y="connsiteY0"/>
                        </a:cxn>
                        <a:cxn ang="0">
                          <a:pos x="connsiteX1" y="connsiteY1"/>
                        </a:cxn>
                        <a:cxn ang="0">
                          <a:pos x="connsiteX2" y="connsiteY2"/>
                        </a:cxn>
                        <a:cxn ang="0">
                          <a:pos x="connsiteX3" y="connsiteY3"/>
                        </a:cxn>
                      </a:cxnLst>
                      <a:rect l="l" t="t" r="r" b="b"/>
                      <a:pathLst>
                        <a:path w="39242" h="150836">
                          <a:moveTo>
                            <a:pt x="2244" y="150837"/>
                          </a:moveTo>
                          <a:cubicBezTo>
                            <a:pt x="7738" y="99276"/>
                            <a:pt x="20194" y="48401"/>
                            <a:pt x="39243" y="0"/>
                          </a:cubicBezTo>
                          <a:cubicBezTo>
                            <a:pt x="19507" y="48127"/>
                            <a:pt x="6228" y="98909"/>
                            <a:pt x="0" y="150608"/>
                          </a:cubicBezTo>
                          <a:lnTo>
                            <a:pt x="2244" y="150837"/>
                          </a:lnTo>
                          <a:close/>
                        </a:path>
                      </a:pathLst>
                    </a:custGeom>
                    <a:solidFill>
                      <a:srgbClr val="A0BDAB"/>
                    </a:solidFill>
                    <a:ln w="4577" cap="flat">
                      <a:noFill/>
                      <a:prstDash val="solid"/>
                      <a:miter/>
                    </a:ln>
                  </p:spPr>
                  <p:txBody>
                    <a:bodyPr rtlCol="0" anchor="ctr"/>
                    <a:lstStyle/>
                    <a:p>
                      <a:endParaRPr lang="th-TH"/>
                    </a:p>
                  </p:txBody>
                </p:sp>
                <p:sp>
                  <p:nvSpPr>
                    <p:cNvPr id="4771" name="Freeform: Shape 4770">
                      <a:extLst>
                        <a:ext uri="{FF2B5EF4-FFF2-40B4-BE49-F238E27FC236}">
                          <a16:creationId xmlns:a16="http://schemas.microsoft.com/office/drawing/2014/main" id="{5D5AE11F-9ABF-4DD7-8676-4BD37B2E1399}"/>
                        </a:ext>
                      </a:extLst>
                    </p:cNvPr>
                    <p:cNvSpPr/>
                    <p:nvPr/>
                  </p:nvSpPr>
                  <p:spPr>
                    <a:xfrm>
                      <a:off x="10382814" y="1063870"/>
                      <a:ext cx="44692" cy="110219"/>
                    </a:xfrm>
                    <a:custGeom>
                      <a:avLst/>
                      <a:gdLst>
                        <a:gd name="connsiteX0" fmla="*/ 2244 w 44692"/>
                        <a:gd name="connsiteY0" fmla="*/ 110220 h 110219"/>
                        <a:gd name="connsiteX1" fmla="*/ 44692 w 44692"/>
                        <a:gd name="connsiteY1" fmla="*/ 0 h 110219"/>
                        <a:gd name="connsiteX2" fmla="*/ 0 w 44692"/>
                        <a:gd name="connsiteY2" fmla="*/ 109899 h 110219"/>
                        <a:gd name="connsiteX3" fmla="*/ 2244 w 44692"/>
                        <a:gd name="connsiteY3" fmla="*/ 110220 h 110219"/>
                      </a:gdLst>
                      <a:ahLst/>
                      <a:cxnLst>
                        <a:cxn ang="0">
                          <a:pos x="connsiteX0" y="connsiteY0"/>
                        </a:cxn>
                        <a:cxn ang="0">
                          <a:pos x="connsiteX1" y="connsiteY1"/>
                        </a:cxn>
                        <a:cxn ang="0">
                          <a:pos x="connsiteX2" y="connsiteY2"/>
                        </a:cxn>
                        <a:cxn ang="0">
                          <a:pos x="connsiteX3" y="connsiteY3"/>
                        </a:cxn>
                      </a:cxnLst>
                      <a:rect l="l" t="t" r="r" b="b"/>
                      <a:pathLst>
                        <a:path w="44692" h="110219">
                          <a:moveTo>
                            <a:pt x="2244" y="110220"/>
                          </a:moveTo>
                          <a:cubicBezTo>
                            <a:pt x="7510" y="70977"/>
                            <a:pt x="22163" y="32878"/>
                            <a:pt x="44692" y="0"/>
                          </a:cubicBezTo>
                          <a:cubicBezTo>
                            <a:pt x="21522" y="32420"/>
                            <a:pt x="6044" y="70381"/>
                            <a:pt x="0" y="109899"/>
                          </a:cubicBezTo>
                          <a:lnTo>
                            <a:pt x="2244" y="110220"/>
                          </a:lnTo>
                          <a:close/>
                        </a:path>
                      </a:pathLst>
                    </a:custGeom>
                    <a:solidFill>
                      <a:srgbClr val="A0BDAB"/>
                    </a:solidFill>
                    <a:ln w="4577" cap="flat">
                      <a:noFill/>
                      <a:prstDash val="solid"/>
                      <a:miter/>
                    </a:ln>
                  </p:spPr>
                  <p:txBody>
                    <a:bodyPr rtlCol="0" anchor="ctr"/>
                    <a:lstStyle/>
                    <a:p>
                      <a:endParaRPr lang="th-TH"/>
                    </a:p>
                  </p:txBody>
                </p:sp>
              </p:grpSp>
            </p:grpSp>
          </p:grpSp>
          <p:grpSp>
            <p:nvGrpSpPr>
              <p:cNvPr id="4659" name="Graphic 4">
                <a:extLst>
                  <a:ext uri="{FF2B5EF4-FFF2-40B4-BE49-F238E27FC236}">
                    <a16:creationId xmlns:a16="http://schemas.microsoft.com/office/drawing/2014/main" id="{64C0E763-883B-4132-AFC5-FF2AEEE4AFA6}"/>
                  </a:ext>
                </a:extLst>
              </p:cNvPr>
              <p:cNvGrpSpPr/>
              <p:nvPr/>
            </p:nvGrpSpPr>
            <p:grpSpPr>
              <a:xfrm>
                <a:off x="9912534" y="1350964"/>
                <a:ext cx="641997" cy="545789"/>
                <a:chOff x="9912534" y="1350964"/>
                <a:chExt cx="641997" cy="545789"/>
              </a:xfrm>
            </p:grpSpPr>
            <p:grpSp>
              <p:nvGrpSpPr>
                <p:cNvPr id="4736" name="Graphic 4">
                  <a:extLst>
                    <a:ext uri="{FF2B5EF4-FFF2-40B4-BE49-F238E27FC236}">
                      <a16:creationId xmlns:a16="http://schemas.microsoft.com/office/drawing/2014/main" id="{C4E4CC60-BD3B-411D-8583-FD0992C47A00}"/>
                    </a:ext>
                  </a:extLst>
                </p:cNvPr>
                <p:cNvGrpSpPr/>
                <p:nvPr/>
              </p:nvGrpSpPr>
              <p:grpSpPr>
                <a:xfrm>
                  <a:off x="9912534" y="1350964"/>
                  <a:ext cx="641997" cy="545789"/>
                  <a:chOff x="9912534" y="1350964"/>
                  <a:chExt cx="641997" cy="545789"/>
                </a:xfrm>
                <a:solidFill>
                  <a:srgbClr val="FBFFFF"/>
                </a:solidFill>
              </p:grpSpPr>
              <p:sp>
                <p:nvSpPr>
                  <p:cNvPr id="4753" name="Freeform: Shape 4752">
                    <a:extLst>
                      <a:ext uri="{FF2B5EF4-FFF2-40B4-BE49-F238E27FC236}">
                        <a16:creationId xmlns:a16="http://schemas.microsoft.com/office/drawing/2014/main" id="{68374B0D-A017-4F0B-9740-A4979B12671C}"/>
                      </a:ext>
                    </a:extLst>
                  </p:cNvPr>
                  <p:cNvSpPr/>
                  <p:nvPr/>
                </p:nvSpPr>
                <p:spPr>
                  <a:xfrm>
                    <a:off x="9943224" y="1376991"/>
                    <a:ext cx="611307" cy="519762"/>
                  </a:xfrm>
                  <a:custGeom>
                    <a:avLst/>
                    <a:gdLst>
                      <a:gd name="connsiteX0" fmla="*/ 725 w 611307"/>
                      <a:gd name="connsiteY0" fmla="*/ 469133 h 519762"/>
                      <a:gd name="connsiteX1" fmla="*/ 15470 w 611307"/>
                      <a:gd name="connsiteY1" fmla="*/ 495646 h 519762"/>
                      <a:gd name="connsiteX2" fmla="*/ 237146 w 611307"/>
                      <a:gd name="connsiteY2" fmla="*/ 475910 h 519762"/>
                      <a:gd name="connsiteX3" fmla="*/ 488358 w 611307"/>
                      <a:gd name="connsiteY3" fmla="*/ 307718 h 519762"/>
                      <a:gd name="connsiteX4" fmla="*/ 579254 w 611307"/>
                      <a:gd name="connsiteY4" fmla="*/ 150745 h 519762"/>
                      <a:gd name="connsiteX5" fmla="*/ 611308 w 611307"/>
                      <a:gd name="connsiteY5" fmla="*/ 0 h 519762"/>
                      <a:gd name="connsiteX6" fmla="*/ 725 w 611307"/>
                      <a:gd name="connsiteY6" fmla="*/ 469133 h 519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307" h="519762">
                        <a:moveTo>
                          <a:pt x="725" y="469133"/>
                        </a:moveTo>
                        <a:cubicBezTo>
                          <a:pt x="725" y="469133"/>
                          <a:pt x="-4953" y="488320"/>
                          <a:pt x="15470" y="495646"/>
                        </a:cubicBezTo>
                        <a:cubicBezTo>
                          <a:pt x="35893" y="502973"/>
                          <a:pt x="70237" y="556320"/>
                          <a:pt x="237146" y="475910"/>
                        </a:cubicBezTo>
                        <a:cubicBezTo>
                          <a:pt x="404056" y="395500"/>
                          <a:pt x="457998" y="332766"/>
                          <a:pt x="488358" y="307718"/>
                        </a:cubicBezTo>
                        <a:cubicBezTo>
                          <a:pt x="518718" y="282670"/>
                          <a:pt x="573667" y="195575"/>
                          <a:pt x="579254" y="150745"/>
                        </a:cubicBezTo>
                        <a:cubicBezTo>
                          <a:pt x="584840" y="105916"/>
                          <a:pt x="583375" y="25231"/>
                          <a:pt x="611308" y="0"/>
                        </a:cubicBezTo>
                        <a:cubicBezTo>
                          <a:pt x="611262" y="0"/>
                          <a:pt x="108243" y="350991"/>
                          <a:pt x="725" y="469133"/>
                        </a:cubicBezTo>
                        <a:close/>
                      </a:path>
                    </a:pathLst>
                  </a:custGeom>
                  <a:solidFill>
                    <a:srgbClr val="FBFFFF"/>
                  </a:solidFill>
                  <a:ln w="4577" cap="flat">
                    <a:noFill/>
                    <a:prstDash val="solid"/>
                    <a:miter/>
                  </a:ln>
                </p:spPr>
                <p:txBody>
                  <a:bodyPr rtlCol="0" anchor="ctr"/>
                  <a:lstStyle/>
                  <a:p>
                    <a:endParaRPr lang="th-TH"/>
                  </a:p>
                </p:txBody>
              </p:sp>
              <p:sp>
                <p:nvSpPr>
                  <p:cNvPr id="4754" name="Freeform: Shape 4753">
                    <a:extLst>
                      <a:ext uri="{FF2B5EF4-FFF2-40B4-BE49-F238E27FC236}">
                        <a16:creationId xmlns:a16="http://schemas.microsoft.com/office/drawing/2014/main" id="{686F7EB7-3E6A-43C0-A71D-0B169C8EDDF5}"/>
                      </a:ext>
                    </a:extLst>
                  </p:cNvPr>
                  <p:cNvSpPr/>
                  <p:nvPr/>
                </p:nvSpPr>
                <p:spPr>
                  <a:xfrm>
                    <a:off x="9912534" y="1350964"/>
                    <a:ext cx="641951" cy="496497"/>
                  </a:xfrm>
                  <a:custGeom>
                    <a:avLst/>
                    <a:gdLst>
                      <a:gd name="connsiteX0" fmla="*/ 43596 w 641951"/>
                      <a:gd name="connsiteY0" fmla="*/ 495893 h 496497"/>
                      <a:gd name="connsiteX1" fmla="*/ 1056 w 641951"/>
                      <a:gd name="connsiteY1" fmla="*/ 464068 h 496497"/>
                      <a:gd name="connsiteX2" fmla="*/ 212886 w 641951"/>
                      <a:gd name="connsiteY2" fmla="*/ 160425 h 496497"/>
                      <a:gd name="connsiteX3" fmla="*/ 563328 w 641951"/>
                      <a:gd name="connsiteY3" fmla="*/ 10367 h 496497"/>
                      <a:gd name="connsiteX4" fmla="*/ 641952 w 641951"/>
                      <a:gd name="connsiteY4" fmla="*/ 26027 h 496497"/>
                      <a:gd name="connsiteX5" fmla="*/ 43596 w 641951"/>
                      <a:gd name="connsiteY5" fmla="*/ 495893 h 49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951" h="496497">
                        <a:moveTo>
                          <a:pt x="43596" y="495893"/>
                        </a:moveTo>
                        <a:cubicBezTo>
                          <a:pt x="43596" y="495893"/>
                          <a:pt x="9115" y="503586"/>
                          <a:pt x="1056" y="464068"/>
                        </a:cubicBezTo>
                        <a:cubicBezTo>
                          <a:pt x="-7004" y="424504"/>
                          <a:pt x="28027" y="317902"/>
                          <a:pt x="212886" y="160425"/>
                        </a:cubicBezTo>
                        <a:cubicBezTo>
                          <a:pt x="397747" y="2948"/>
                          <a:pt x="469364" y="-17200"/>
                          <a:pt x="563328" y="10367"/>
                        </a:cubicBezTo>
                        <a:cubicBezTo>
                          <a:pt x="563328" y="10367"/>
                          <a:pt x="612966" y="47504"/>
                          <a:pt x="641952" y="26027"/>
                        </a:cubicBezTo>
                        <a:cubicBezTo>
                          <a:pt x="641952" y="26027"/>
                          <a:pt x="293113" y="366670"/>
                          <a:pt x="43596" y="495893"/>
                        </a:cubicBezTo>
                        <a:close/>
                      </a:path>
                    </a:pathLst>
                  </a:custGeom>
                  <a:solidFill>
                    <a:srgbClr val="FBFFFF"/>
                  </a:solidFill>
                  <a:ln w="4577" cap="flat">
                    <a:noFill/>
                    <a:prstDash val="solid"/>
                    <a:miter/>
                  </a:ln>
                </p:spPr>
                <p:txBody>
                  <a:bodyPr rtlCol="0" anchor="ctr"/>
                  <a:lstStyle/>
                  <a:p>
                    <a:endParaRPr lang="th-TH"/>
                  </a:p>
                </p:txBody>
              </p:sp>
            </p:grpSp>
            <p:grpSp>
              <p:nvGrpSpPr>
                <p:cNvPr id="4737" name="Graphic 4">
                  <a:extLst>
                    <a:ext uri="{FF2B5EF4-FFF2-40B4-BE49-F238E27FC236}">
                      <a16:creationId xmlns:a16="http://schemas.microsoft.com/office/drawing/2014/main" id="{90382D7F-70E0-405B-AB93-887826A8261B}"/>
                    </a:ext>
                  </a:extLst>
                </p:cNvPr>
                <p:cNvGrpSpPr/>
                <p:nvPr/>
              </p:nvGrpSpPr>
              <p:grpSpPr>
                <a:xfrm>
                  <a:off x="9916744" y="1351951"/>
                  <a:ext cx="636500" cy="540338"/>
                  <a:chOff x="9916744" y="1351951"/>
                  <a:chExt cx="636500" cy="540338"/>
                </a:xfrm>
                <a:solidFill>
                  <a:srgbClr val="A0BDAB"/>
                </a:solidFill>
              </p:grpSpPr>
              <p:pic>
                <p:nvPicPr>
                  <p:cNvPr id="4738" name="Picture 4737">
                    <a:extLst>
                      <a:ext uri="{FF2B5EF4-FFF2-40B4-BE49-F238E27FC236}">
                        <a16:creationId xmlns:a16="http://schemas.microsoft.com/office/drawing/2014/main" id="{8DDD16CE-53B0-4249-ADEA-12DDF1EFB010}"/>
                      </a:ext>
                    </a:extLst>
                  </p:cNvPr>
                  <p:cNvPicPr>
                    <a:picLocks noChangeAspect="1"/>
                  </p:cNvPicPr>
                  <p:nvPr/>
                </p:nvPicPr>
                <p:blipFill>
                  <a:blip r:embed="rId15"/>
                  <a:stretch>
                    <a:fillRect/>
                  </a:stretch>
                </p:blipFill>
                <p:spPr>
                  <a:xfrm>
                    <a:off x="9948798" y="1379426"/>
                    <a:ext cx="604446" cy="512863"/>
                  </a:xfrm>
                  <a:custGeom>
                    <a:avLst/>
                    <a:gdLst>
                      <a:gd name="connsiteX0" fmla="*/ 954 w 604446"/>
                      <a:gd name="connsiteY0" fmla="*/ 559 h 512863"/>
                      <a:gd name="connsiteX1" fmla="*/ 605401 w 604446"/>
                      <a:gd name="connsiteY1" fmla="*/ 559 h 512863"/>
                      <a:gd name="connsiteX2" fmla="*/ 605401 w 604446"/>
                      <a:gd name="connsiteY2" fmla="*/ 513423 h 512863"/>
                      <a:gd name="connsiteX3" fmla="*/ 954 w 604446"/>
                      <a:gd name="connsiteY3" fmla="*/ 513423 h 512863"/>
                    </a:gdLst>
                    <a:ahLst/>
                    <a:cxnLst>
                      <a:cxn ang="0">
                        <a:pos x="connsiteX0" y="connsiteY0"/>
                      </a:cxn>
                      <a:cxn ang="0">
                        <a:pos x="connsiteX1" y="connsiteY1"/>
                      </a:cxn>
                      <a:cxn ang="0">
                        <a:pos x="connsiteX2" y="connsiteY2"/>
                      </a:cxn>
                      <a:cxn ang="0">
                        <a:pos x="connsiteX3" y="connsiteY3"/>
                      </a:cxn>
                    </a:cxnLst>
                    <a:rect l="l" t="t" r="r" b="b"/>
                    <a:pathLst>
                      <a:path w="604446" h="512863">
                        <a:moveTo>
                          <a:pt x="954" y="559"/>
                        </a:moveTo>
                        <a:lnTo>
                          <a:pt x="605401" y="559"/>
                        </a:lnTo>
                        <a:lnTo>
                          <a:pt x="605401" y="513423"/>
                        </a:lnTo>
                        <a:lnTo>
                          <a:pt x="954" y="513423"/>
                        </a:lnTo>
                        <a:close/>
                      </a:path>
                    </a:pathLst>
                  </a:custGeom>
                </p:spPr>
              </p:pic>
              <p:pic>
                <p:nvPicPr>
                  <p:cNvPr id="4739" name="Picture 4738">
                    <a:extLst>
                      <a:ext uri="{FF2B5EF4-FFF2-40B4-BE49-F238E27FC236}">
                        <a16:creationId xmlns:a16="http://schemas.microsoft.com/office/drawing/2014/main" id="{E357BA25-B64D-46FB-9CA3-CAFE9789D33F}"/>
                      </a:ext>
                    </a:extLst>
                  </p:cNvPr>
                  <p:cNvPicPr>
                    <a:picLocks noChangeAspect="1"/>
                  </p:cNvPicPr>
                  <p:nvPr/>
                </p:nvPicPr>
                <p:blipFill>
                  <a:blip r:embed="rId16"/>
                  <a:stretch>
                    <a:fillRect/>
                  </a:stretch>
                </p:blipFill>
                <p:spPr>
                  <a:xfrm>
                    <a:off x="9916744" y="1351951"/>
                    <a:ext cx="636500" cy="494547"/>
                  </a:xfrm>
                  <a:custGeom>
                    <a:avLst/>
                    <a:gdLst>
                      <a:gd name="connsiteX0" fmla="*/ 947 w 636500"/>
                      <a:gd name="connsiteY0" fmla="*/ 553 h 494547"/>
                      <a:gd name="connsiteX1" fmla="*/ 637448 w 636500"/>
                      <a:gd name="connsiteY1" fmla="*/ 553 h 494547"/>
                      <a:gd name="connsiteX2" fmla="*/ 637448 w 636500"/>
                      <a:gd name="connsiteY2" fmla="*/ 495100 h 494547"/>
                      <a:gd name="connsiteX3" fmla="*/ 947 w 636500"/>
                      <a:gd name="connsiteY3" fmla="*/ 495100 h 494547"/>
                    </a:gdLst>
                    <a:ahLst/>
                    <a:cxnLst>
                      <a:cxn ang="0">
                        <a:pos x="connsiteX0" y="connsiteY0"/>
                      </a:cxn>
                      <a:cxn ang="0">
                        <a:pos x="connsiteX1" y="connsiteY1"/>
                      </a:cxn>
                      <a:cxn ang="0">
                        <a:pos x="connsiteX2" y="connsiteY2"/>
                      </a:cxn>
                      <a:cxn ang="0">
                        <a:pos x="connsiteX3" y="connsiteY3"/>
                      </a:cxn>
                    </a:cxnLst>
                    <a:rect l="l" t="t" r="r" b="b"/>
                    <a:pathLst>
                      <a:path w="636500" h="494547">
                        <a:moveTo>
                          <a:pt x="947" y="553"/>
                        </a:moveTo>
                        <a:lnTo>
                          <a:pt x="637448" y="553"/>
                        </a:lnTo>
                        <a:lnTo>
                          <a:pt x="637448" y="495100"/>
                        </a:lnTo>
                        <a:lnTo>
                          <a:pt x="947" y="495100"/>
                        </a:lnTo>
                        <a:close/>
                      </a:path>
                    </a:pathLst>
                  </a:custGeom>
                </p:spPr>
              </p:pic>
              <p:grpSp>
                <p:nvGrpSpPr>
                  <p:cNvPr id="4740" name="Graphic 4">
                    <a:extLst>
                      <a:ext uri="{FF2B5EF4-FFF2-40B4-BE49-F238E27FC236}">
                        <a16:creationId xmlns:a16="http://schemas.microsoft.com/office/drawing/2014/main" id="{58A3BEF1-918C-4486-A3D9-8ACDD4E8511C}"/>
                      </a:ext>
                    </a:extLst>
                  </p:cNvPr>
                  <p:cNvGrpSpPr/>
                  <p:nvPr/>
                </p:nvGrpSpPr>
                <p:grpSpPr>
                  <a:xfrm>
                    <a:off x="9968838" y="1401810"/>
                    <a:ext cx="533995" cy="446755"/>
                    <a:chOff x="9968838" y="1401810"/>
                    <a:chExt cx="533995" cy="446755"/>
                  </a:xfrm>
                  <a:solidFill>
                    <a:srgbClr val="A0BDAB"/>
                  </a:solidFill>
                </p:grpSpPr>
                <p:sp>
                  <p:nvSpPr>
                    <p:cNvPr id="4741" name="Freeform: Shape 4740">
                      <a:extLst>
                        <a:ext uri="{FF2B5EF4-FFF2-40B4-BE49-F238E27FC236}">
                          <a16:creationId xmlns:a16="http://schemas.microsoft.com/office/drawing/2014/main" id="{965EC0BF-65B2-4F77-9FB6-F3924232D76C}"/>
                        </a:ext>
                      </a:extLst>
                    </p:cNvPr>
                    <p:cNvSpPr/>
                    <p:nvPr/>
                  </p:nvSpPr>
                  <p:spPr>
                    <a:xfrm>
                      <a:off x="9972752" y="1821351"/>
                      <a:ext cx="228361" cy="27214"/>
                    </a:xfrm>
                    <a:custGeom>
                      <a:avLst/>
                      <a:gdLst>
                        <a:gd name="connsiteX0" fmla="*/ 4259 w 228361"/>
                        <a:gd name="connsiteY0" fmla="*/ 17355 h 27214"/>
                        <a:gd name="connsiteX1" fmla="*/ 228362 w 228361"/>
                        <a:gd name="connsiteY1" fmla="*/ 0 h 27214"/>
                        <a:gd name="connsiteX2" fmla="*/ 0 w 228361"/>
                        <a:gd name="connsiteY2" fmla="*/ 14882 h 27214"/>
                        <a:gd name="connsiteX3" fmla="*/ 4259 w 228361"/>
                        <a:gd name="connsiteY3" fmla="*/ 17355 h 27214"/>
                      </a:gdLst>
                      <a:ahLst/>
                      <a:cxnLst>
                        <a:cxn ang="0">
                          <a:pos x="connsiteX0" y="connsiteY0"/>
                        </a:cxn>
                        <a:cxn ang="0">
                          <a:pos x="connsiteX1" y="connsiteY1"/>
                        </a:cxn>
                        <a:cxn ang="0">
                          <a:pos x="connsiteX2" y="connsiteY2"/>
                        </a:cxn>
                        <a:cxn ang="0">
                          <a:pos x="connsiteX3" y="connsiteY3"/>
                        </a:cxn>
                      </a:cxnLst>
                      <a:rect l="l" t="t" r="r" b="b"/>
                      <a:pathLst>
                        <a:path w="228361" h="27214">
                          <a:moveTo>
                            <a:pt x="4259" y="17355"/>
                          </a:moveTo>
                          <a:cubicBezTo>
                            <a:pt x="79357" y="34252"/>
                            <a:pt x="157751" y="30039"/>
                            <a:pt x="228362" y="0"/>
                          </a:cubicBezTo>
                          <a:cubicBezTo>
                            <a:pt x="157477" y="29352"/>
                            <a:pt x="74457" y="32420"/>
                            <a:pt x="0" y="14882"/>
                          </a:cubicBezTo>
                          <a:lnTo>
                            <a:pt x="4259" y="17355"/>
                          </a:lnTo>
                          <a:close/>
                        </a:path>
                      </a:pathLst>
                    </a:custGeom>
                    <a:solidFill>
                      <a:srgbClr val="A0BDAB"/>
                    </a:solidFill>
                    <a:ln w="4577" cap="flat">
                      <a:noFill/>
                      <a:prstDash val="solid"/>
                      <a:miter/>
                    </a:ln>
                  </p:spPr>
                  <p:txBody>
                    <a:bodyPr rtlCol="0" anchor="ctr"/>
                    <a:lstStyle/>
                    <a:p>
                      <a:endParaRPr lang="th-TH"/>
                    </a:p>
                  </p:txBody>
                </p:sp>
                <p:sp>
                  <p:nvSpPr>
                    <p:cNvPr id="4742" name="Freeform: Shape 4741">
                      <a:extLst>
                        <a:ext uri="{FF2B5EF4-FFF2-40B4-BE49-F238E27FC236}">
                          <a16:creationId xmlns:a16="http://schemas.microsoft.com/office/drawing/2014/main" id="{5DBC315C-D7A9-4FDF-A465-04824F050D78}"/>
                        </a:ext>
                      </a:extLst>
                    </p:cNvPr>
                    <p:cNvSpPr/>
                    <p:nvPr/>
                  </p:nvSpPr>
                  <p:spPr>
                    <a:xfrm>
                      <a:off x="10061954" y="1766218"/>
                      <a:ext cx="224973" cy="15706"/>
                    </a:xfrm>
                    <a:custGeom>
                      <a:avLst/>
                      <a:gdLst>
                        <a:gd name="connsiteX0" fmla="*/ 17859 w 224973"/>
                        <a:gd name="connsiteY0" fmla="*/ 15706 h 15706"/>
                        <a:gd name="connsiteX1" fmla="*/ 69832 w 224973"/>
                        <a:gd name="connsiteY1" fmla="*/ 14058 h 15706"/>
                        <a:gd name="connsiteX2" fmla="*/ 121714 w 224973"/>
                        <a:gd name="connsiteY2" fmla="*/ 10990 h 15706"/>
                        <a:gd name="connsiteX3" fmla="*/ 173550 w 224973"/>
                        <a:gd name="connsiteY3" fmla="*/ 7327 h 15706"/>
                        <a:gd name="connsiteX4" fmla="*/ 224973 w 224973"/>
                        <a:gd name="connsiteY4" fmla="*/ 0 h 15706"/>
                        <a:gd name="connsiteX5" fmla="*/ 173504 w 224973"/>
                        <a:gd name="connsiteY5" fmla="*/ 6777 h 15706"/>
                        <a:gd name="connsiteX6" fmla="*/ 121668 w 224973"/>
                        <a:gd name="connsiteY6" fmla="*/ 9891 h 15706"/>
                        <a:gd name="connsiteX7" fmla="*/ 69786 w 224973"/>
                        <a:gd name="connsiteY7" fmla="*/ 12364 h 15706"/>
                        <a:gd name="connsiteX8" fmla="*/ 0 w 224973"/>
                        <a:gd name="connsiteY8" fmla="*/ 14836 h 15706"/>
                        <a:gd name="connsiteX9" fmla="*/ 17859 w 224973"/>
                        <a:gd name="connsiteY9" fmla="*/ 15706 h 1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973" h="15706">
                          <a:moveTo>
                            <a:pt x="17859" y="15706"/>
                          </a:moveTo>
                          <a:cubicBezTo>
                            <a:pt x="35214" y="15661"/>
                            <a:pt x="52523" y="15019"/>
                            <a:pt x="69832" y="14058"/>
                          </a:cubicBezTo>
                          <a:cubicBezTo>
                            <a:pt x="87141" y="13142"/>
                            <a:pt x="104404" y="12043"/>
                            <a:pt x="121714" y="10990"/>
                          </a:cubicBezTo>
                          <a:cubicBezTo>
                            <a:pt x="138977" y="9937"/>
                            <a:pt x="156286" y="8929"/>
                            <a:pt x="173550" y="7327"/>
                          </a:cubicBezTo>
                          <a:cubicBezTo>
                            <a:pt x="190813" y="5724"/>
                            <a:pt x="207985" y="3480"/>
                            <a:pt x="224973" y="0"/>
                          </a:cubicBezTo>
                          <a:cubicBezTo>
                            <a:pt x="207985" y="3297"/>
                            <a:pt x="190767" y="5312"/>
                            <a:pt x="173504" y="6777"/>
                          </a:cubicBezTo>
                          <a:cubicBezTo>
                            <a:pt x="156240" y="8197"/>
                            <a:pt x="138977" y="9021"/>
                            <a:pt x="121668" y="9891"/>
                          </a:cubicBezTo>
                          <a:cubicBezTo>
                            <a:pt x="104359" y="10715"/>
                            <a:pt x="87095" y="11631"/>
                            <a:pt x="69786" y="12364"/>
                          </a:cubicBezTo>
                          <a:cubicBezTo>
                            <a:pt x="52477" y="13096"/>
                            <a:pt x="17309" y="14974"/>
                            <a:pt x="0" y="14836"/>
                          </a:cubicBezTo>
                          <a:lnTo>
                            <a:pt x="17859" y="15706"/>
                          </a:lnTo>
                          <a:close/>
                        </a:path>
                      </a:pathLst>
                    </a:custGeom>
                    <a:solidFill>
                      <a:srgbClr val="A0BDAB"/>
                    </a:solidFill>
                    <a:ln w="4577" cap="flat">
                      <a:noFill/>
                      <a:prstDash val="solid"/>
                      <a:miter/>
                    </a:ln>
                  </p:spPr>
                  <p:txBody>
                    <a:bodyPr rtlCol="0" anchor="ctr"/>
                    <a:lstStyle/>
                    <a:p>
                      <a:endParaRPr lang="th-TH"/>
                    </a:p>
                  </p:txBody>
                </p:sp>
                <p:sp>
                  <p:nvSpPr>
                    <p:cNvPr id="4743" name="Freeform: Shape 4742">
                      <a:extLst>
                        <a:ext uri="{FF2B5EF4-FFF2-40B4-BE49-F238E27FC236}">
                          <a16:creationId xmlns:a16="http://schemas.microsoft.com/office/drawing/2014/main" id="{A1B05C02-14A3-4B32-AA5F-7A2DA849DDBD}"/>
                        </a:ext>
                      </a:extLst>
                    </p:cNvPr>
                    <p:cNvSpPr/>
                    <p:nvPr/>
                  </p:nvSpPr>
                  <p:spPr>
                    <a:xfrm>
                      <a:off x="10179775" y="1693181"/>
                      <a:ext cx="201574" cy="31561"/>
                    </a:xfrm>
                    <a:custGeom>
                      <a:avLst/>
                      <a:gdLst>
                        <a:gd name="connsiteX0" fmla="*/ 0 w 201574"/>
                        <a:gd name="connsiteY0" fmla="*/ 8838 h 31561"/>
                        <a:gd name="connsiteX1" fmla="*/ 23400 w 201574"/>
                        <a:gd name="connsiteY1" fmla="*/ 20652 h 31561"/>
                        <a:gd name="connsiteX2" fmla="*/ 48218 w 201574"/>
                        <a:gd name="connsiteY2" fmla="*/ 29352 h 31561"/>
                        <a:gd name="connsiteX3" fmla="*/ 74457 w 201574"/>
                        <a:gd name="connsiteY3" fmla="*/ 31138 h 31561"/>
                        <a:gd name="connsiteX4" fmla="*/ 100100 w 201574"/>
                        <a:gd name="connsiteY4" fmla="*/ 25598 h 31561"/>
                        <a:gd name="connsiteX5" fmla="*/ 201574 w 201574"/>
                        <a:gd name="connsiteY5" fmla="*/ 0 h 31561"/>
                        <a:gd name="connsiteX6" fmla="*/ 99825 w 201574"/>
                        <a:gd name="connsiteY6" fmla="*/ 24498 h 31561"/>
                        <a:gd name="connsiteX7" fmla="*/ 74320 w 201574"/>
                        <a:gd name="connsiteY7" fmla="*/ 29719 h 31561"/>
                        <a:gd name="connsiteX8" fmla="*/ 48631 w 201574"/>
                        <a:gd name="connsiteY8" fmla="*/ 27704 h 31561"/>
                        <a:gd name="connsiteX9" fmla="*/ 24224 w 201574"/>
                        <a:gd name="connsiteY9" fmla="*/ 18866 h 31561"/>
                        <a:gd name="connsiteX10" fmla="*/ 1053 w 201574"/>
                        <a:gd name="connsiteY10" fmla="*/ 6869 h 31561"/>
                        <a:gd name="connsiteX11" fmla="*/ 0 w 201574"/>
                        <a:gd name="connsiteY11" fmla="*/ 8838 h 3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574" h="31561">
                          <a:moveTo>
                            <a:pt x="0" y="8838"/>
                          </a:moveTo>
                          <a:cubicBezTo>
                            <a:pt x="7693" y="12959"/>
                            <a:pt x="15432" y="17080"/>
                            <a:pt x="23400" y="20652"/>
                          </a:cubicBezTo>
                          <a:cubicBezTo>
                            <a:pt x="31367" y="24269"/>
                            <a:pt x="39656" y="27337"/>
                            <a:pt x="48218" y="29352"/>
                          </a:cubicBezTo>
                          <a:cubicBezTo>
                            <a:pt x="56781" y="31276"/>
                            <a:pt x="65665" y="32146"/>
                            <a:pt x="74457" y="31138"/>
                          </a:cubicBezTo>
                          <a:cubicBezTo>
                            <a:pt x="83203" y="30131"/>
                            <a:pt x="91629" y="27704"/>
                            <a:pt x="100100" y="25598"/>
                          </a:cubicBezTo>
                          <a:lnTo>
                            <a:pt x="201574" y="0"/>
                          </a:lnTo>
                          <a:lnTo>
                            <a:pt x="99825" y="24498"/>
                          </a:lnTo>
                          <a:cubicBezTo>
                            <a:pt x="91354" y="26467"/>
                            <a:pt x="82928" y="28849"/>
                            <a:pt x="74320" y="29719"/>
                          </a:cubicBezTo>
                          <a:cubicBezTo>
                            <a:pt x="65711" y="30589"/>
                            <a:pt x="57010" y="29673"/>
                            <a:pt x="48631" y="27704"/>
                          </a:cubicBezTo>
                          <a:cubicBezTo>
                            <a:pt x="40251" y="25643"/>
                            <a:pt x="32100" y="22529"/>
                            <a:pt x="24224" y="18866"/>
                          </a:cubicBezTo>
                          <a:cubicBezTo>
                            <a:pt x="16348" y="15249"/>
                            <a:pt x="8700" y="11081"/>
                            <a:pt x="1053" y="6869"/>
                          </a:cubicBezTo>
                          <a:lnTo>
                            <a:pt x="0" y="8838"/>
                          </a:lnTo>
                          <a:close/>
                        </a:path>
                      </a:pathLst>
                    </a:custGeom>
                    <a:solidFill>
                      <a:srgbClr val="A0BDAB"/>
                    </a:solidFill>
                    <a:ln w="4577" cap="flat">
                      <a:noFill/>
                      <a:prstDash val="solid"/>
                      <a:miter/>
                    </a:ln>
                  </p:spPr>
                  <p:txBody>
                    <a:bodyPr rtlCol="0" anchor="ctr"/>
                    <a:lstStyle/>
                    <a:p>
                      <a:endParaRPr lang="th-TH"/>
                    </a:p>
                  </p:txBody>
                </p:sp>
                <p:sp>
                  <p:nvSpPr>
                    <p:cNvPr id="4744" name="Freeform: Shape 4743">
                      <a:extLst>
                        <a:ext uri="{FF2B5EF4-FFF2-40B4-BE49-F238E27FC236}">
                          <a16:creationId xmlns:a16="http://schemas.microsoft.com/office/drawing/2014/main" id="{CBEC95E0-6B6F-4F0C-858B-A6E842887D39}"/>
                        </a:ext>
                      </a:extLst>
                    </p:cNvPr>
                    <p:cNvSpPr/>
                    <p:nvPr/>
                  </p:nvSpPr>
                  <p:spPr>
                    <a:xfrm>
                      <a:off x="10247684" y="1640796"/>
                      <a:ext cx="192461" cy="10427"/>
                    </a:xfrm>
                    <a:custGeom>
                      <a:avLst/>
                      <a:gdLst>
                        <a:gd name="connsiteX0" fmla="*/ 0 w 192461"/>
                        <a:gd name="connsiteY0" fmla="*/ 7785 h 10427"/>
                        <a:gd name="connsiteX1" fmla="*/ 48264 w 192461"/>
                        <a:gd name="connsiteY1" fmla="*/ 10074 h 10427"/>
                        <a:gd name="connsiteX2" fmla="*/ 96391 w 192461"/>
                        <a:gd name="connsiteY2" fmla="*/ 7556 h 10427"/>
                        <a:gd name="connsiteX3" fmla="*/ 192461 w 192461"/>
                        <a:gd name="connsiteY3" fmla="*/ 0 h 10427"/>
                        <a:gd name="connsiteX4" fmla="*/ 96345 w 192461"/>
                        <a:gd name="connsiteY4" fmla="*/ 6456 h 10427"/>
                        <a:gd name="connsiteX5" fmla="*/ 48218 w 192461"/>
                        <a:gd name="connsiteY5" fmla="*/ 8426 h 10427"/>
                        <a:gd name="connsiteX6" fmla="*/ 458 w 192461"/>
                        <a:gd name="connsiteY6" fmla="*/ 5632 h 10427"/>
                        <a:gd name="connsiteX7" fmla="*/ 0 w 192461"/>
                        <a:gd name="connsiteY7" fmla="*/ 7785 h 1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461" h="10427">
                          <a:moveTo>
                            <a:pt x="0" y="7785"/>
                          </a:moveTo>
                          <a:cubicBezTo>
                            <a:pt x="15935" y="10761"/>
                            <a:pt x="32191" y="10715"/>
                            <a:pt x="48264" y="10074"/>
                          </a:cubicBezTo>
                          <a:cubicBezTo>
                            <a:pt x="64337" y="9387"/>
                            <a:pt x="80364" y="8517"/>
                            <a:pt x="96391" y="7556"/>
                          </a:cubicBezTo>
                          <a:cubicBezTo>
                            <a:pt x="128445" y="5586"/>
                            <a:pt x="160499" y="3068"/>
                            <a:pt x="192461" y="0"/>
                          </a:cubicBezTo>
                          <a:cubicBezTo>
                            <a:pt x="160453" y="2702"/>
                            <a:pt x="128399" y="4854"/>
                            <a:pt x="96345" y="6456"/>
                          </a:cubicBezTo>
                          <a:cubicBezTo>
                            <a:pt x="80318" y="7235"/>
                            <a:pt x="64245" y="7922"/>
                            <a:pt x="48218" y="8426"/>
                          </a:cubicBezTo>
                          <a:cubicBezTo>
                            <a:pt x="32191" y="8884"/>
                            <a:pt x="16119" y="8746"/>
                            <a:pt x="458" y="5632"/>
                          </a:cubicBezTo>
                          <a:lnTo>
                            <a:pt x="0" y="7785"/>
                          </a:lnTo>
                          <a:close/>
                        </a:path>
                      </a:pathLst>
                    </a:custGeom>
                    <a:solidFill>
                      <a:srgbClr val="A0BDAB"/>
                    </a:solidFill>
                    <a:ln w="4577" cap="flat">
                      <a:noFill/>
                      <a:prstDash val="solid"/>
                      <a:miter/>
                    </a:ln>
                  </p:spPr>
                  <p:txBody>
                    <a:bodyPr rtlCol="0" anchor="ctr"/>
                    <a:lstStyle/>
                    <a:p>
                      <a:endParaRPr lang="th-TH"/>
                    </a:p>
                  </p:txBody>
                </p:sp>
                <p:sp>
                  <p:nvSpPr>
                    <p:cNvPr id="4745" name="Freeform: Shape 4744">
                      <a:extLst>
                        <a:ext uri="{FF2B5EF4-FFF2-40B4-BE49-F238E27FC236}">
                          <a16:creationId xmlns:a16="http://schemas.microsoft.com/office/drawing/2014/main" id="{9CB07CB9-5313-4539-AD61-018049490B90}"/>
                        </a:ext>
                      </a:extLst>
                    </p:cNvPr>
                    <p:cNvSpPr/>
                    <p:nvPr/>
                  </p:nvSpPr>
                  <p:spPr>
                    <a:xfrm>
                      <a:off x="10332764" y="1565331"/>
                      <a:ext cx="146761" cy="16805"/>
                    </a:xfrm>
                    <a:custGeom>
                      <a:avLst/>
                      <a:gdLst>
                        <a:gd name="connsiteX0" fmla="*/ 733 w 146761"/>
                        <a:gd name="connsiteY0" fmla="*/ 16805 h 16805"/>
                        <a:gd name="connsiteX1" fmla="*/ 18637 w 146761"/>
                        <a:gd name="connsiteY1" fmla="*/ 12913 h 16805"/>
                        <a:gd name="connsiteX2" fmla="*/ 37046 w 146761"/>
                        <a:gd name="connsiteY2" fmla="*/ 12913 h 16805"/>
                        <a:gd name="connsiteX3" fmla="*/ 55545 w 146761"/>
                        <a:gd name="connsiteY3" fmla="*/ 14882 h 16805"/>
                        <a:gd name="connsiteX4" fmla="*/ 64841 w 146761"/>
                        <a:gd name="connsiteY4" fmla="*/ 15615 h 16805"/>
                        <a:gd name="connsiteX5" fmla="*/ 74182 w 146761"/>
                        <a:gd name="connsiteY5" fmla="*/ 15706 h 16805"/>
                        <a:gd name="connsiteX6" fmla="*/ 111044 w 146761"/>
                        <a:gd name="connsiteY6" fmla="*/ 10440 h 16805"/>
                        <a:gd name="connsiteX7" fmla="*/ 146762 w 146761"/>
                        <a:gd name="connsiteY7" fmla="*/ 0 h 16805"/>
                        <a:gd name="connsiteX8" fmla="*/ 110907 w 146761"/>
                        <a:gd name="connsiteY8" fmla="*/ 9891 h 16805"/>
                        <a:gd name="connsiteX9" fmla="*/ 74137 w 146761"/>
                        <a:gd name="connsiteY9" fmla="*/ 14607 h 16805"/>
                        <a:gd name="connsiteX10" fmla="*/ 37183 w 146761"/>
                        <a:gd name="connsiteY10" fmla="*/ 11219 h 16805"/>
                        <a:gd name="connsiteX11" fmla="*/ 18454 w 146761"/>
                        <a:gd name="connsiteY11" fmla="*/ 10944 h 16805"/>
                        <a:gd name="connsiteX12" fmla="*/ 0 w 146761"/>
                        <a:gd name="connsiteY12" fmla="*/ 14653 h 16805"/>
                        <a:gd name="connsiteX13" fmla="*/ 733 w 146761"/>
                        <a:gd name="connsiteY13" fmla="*/ 16805 h 16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761" h="16805">
                          <a:moveTo>
                            <a:pt x="733" y="16805"/>
                          </a:moveTo>
                          <a:cubicBezTo>
                            <a:pt x="6548" y="14836"/>
                            <a:pt x="12547" y="13554"/>
                            <a:pt x="18637" y="12913"/>
                          </a:cubicBezTo>
                          <a:cubicBezTo>
                            <a:pt x="24727" y="12272"/>
                            <a:pt x="30909" y="12409"/>
                            <a:pt x="37046" y="12913"/>
                          </a:cubicBezTo>
                          <a:cubicBezTo>
                            <a:pt x="43182" y="13417"/>
                            <a:pt x="49363" y="14241"/>
                            <a:pt x="55545" y="14882"/>
                          </a:cubicBezTo>
                          <a:cubicBezTo>
                            <a:pt x="58659" y="15203"/>
                            <a:pt x="61727" y="15478"/>
                            <a:pt x="64841" y="15615"/>
                          </a:cubicBezTo>
                          <a:cubicBezTo>
                            <a:pt x="67955" y="15752"/>
                            <a:pt x="71068" y="15844"/>
                            <a:pt x="74182" y="15706"/>
                          </a:cubicBezTo>
                          <a:cubicBezTo>
                            <a:pt x="86638" y="15386"/>
                            <a:pt x="99001" y="13371"/>
                            <a:pt x="111044" y="10440"/>
                          </a:cubicBezTo>
                          <a:cubicBezTo>
                            <a:pt x="123133" y="7510"/>
                            <a:pt x="134948" y="3755"/>
                            <a:pt x="146762" y="0"/>
                          </a:cubicBezTo>
                          <a:cubicBezTo>
                            <a:pt x="134902" y="3572"/>
                            <a:pt x="122996" y="7143"/>
                            <a:pt x="110907" y="9891"/>
                          </a:cubicBezTo>
                          <a:cubicBezTo>
                            <a:pt x="98818" y="12638"/>
                            <a:pt x="86500" y="14470"/>
                            <a:pt x="74137" y="14607"/>
                          </a:cubicBezTo>
                          <a:cubicBezTo>
                            <a:pt x="61773" y="14882"/>
                            <a:pt x="49547" y="12409"/>
                            <a:pt x="37183" y="11219"/>
                          </a:cubicBezTo>
                          <a:cubicBezTo>
                            <a:pt x="31001" y="10624"/>
                            <a:pt x="24682" y="10394"/>
                            <a:pt x="18454" y="10944"/>
                          </a:cubicBezTo>
                          <a:cubicBezTo>
                            <a:pt x="12181" y="11494"/>
                            <a:pt x="5999" y="12730"/>
                            <a:pt x="0" y="14653"/>
                          </a:cubicBezTo>
                          <a:lnTo>
                            <a:pt x="733" y="16805"/>
                          </a:lnTo>
                          <a:close/>
                        </a:path>
                      </a:pathLst>
                    </a:custGeom>
                    <a:solidFill>
                      <a:srgbClr val="A0BDAB"/>
                    </a:solidFill>
                    <a:ln w="4577" cap="flat">
                      <a:noFill/>
                      <a:prstDash val="solid"/>
                      <a:miter/>
                    </a:ln>
                  </p:spPr>
                  <p:txBody>
                    <a:bodyPr rtlCol="0" anchor="ctr"/>
                    <a:lstStyle/>
                    <a:p>
                      <a:endParaRPr lang="th-TH"/>
                    </a:p>
                  </p:txBody>
                </p:sp>
                <p:sp>
                  <p:nvSpPr>
                    <p:cNvPr id="4746" name="Freeform: Shape 4745">
                      <a:extLst>
                        <a:ext uri="{FF2B5EF4-FFF2-40B4-BE49-F238E27FC236}">
                          <a16:creationId xmlns:a16="http://schemas.microsoft.com/office/drawing/2014/main" id="{5B3A4737-E887-4ADE-A7DF-04A9BB677E16}"/>
                        </a:ext>
                      </a:extLst>
                    </p:cNvPr>
                    <p:cNvSpPr/>
                    <p:nvPr/>
                  </p:nvSpPr>
                  <p:spPr>
                    <a:xfrm>
                      <a:off x="10417982" y="1502780"/>
                      <a:ext cx="84851" cy="9499"/>
                    </a:xfrm>
                    <a:custGeom>
                      <a:avLst/>
                      <a:gdLst>
                        <a:gd name="connsiteX0" fmla="*/ 0 w 84851"/>
                        <a:gd name="connsiteY0" fmla="*/ 1008 h 9499"/>
                        <a:gd name="connsiteX1" fmla="*/ 5586 w 84851"/>
                        <a:gd name="connsiteY1" fmla="*/ 6823 h 9499"/>
                        <a:gd name="connsiteX2" fmla="*/ 10853 w 84851"/>
                        <a:gd name="connsiteY2" fmla="*/ 8838 h 9499"/>
                        <a:gd name="connsiteX3" fmla="*/ 21705 w 84851"/>
                        <a:gd name="connsiteY3" fmla="*/ 9387 h 9499"/>
                        <a:gd name="connsiteX4" fmla="*/ 42952 w 84851"/>
                        <a:gd name="connsiteY4" fmla="*/ 7647 h 9499"/>
                        <a:gd name="connsiteX5" fmla="*/ 84851 w 84851"/>
                        <a:gd name="connsiteY5" fmla="*/ 0 h 9499"/>
                        <a:gd name="connsiteX6" fmla="*/ 42861 w 84851"/>
                        <a:gd name="connsiteY6" fmla="*/ 6503 h 9499"/>
                        <a:gd name="connsiteX7" fmla="*/ 21659 w 84851"/>
                        <a:gd name="connsiteY7" fmla="*/ 7693 h 9499"/>
                        <a:gd name="connsiteX8" fmla="*/ 11310 w 84851"/>
                        <a:gd name="connsiteY8" fmla="*/ 6915 h 9499"/>
                        <a:gd name="connsiteX9" fmla="*/ 2747 w 84851"/>
                        <a:gd name="connsiteY9" fmla="*/ 779 h 9499"/>
                        <a:gd name="connsiteX10" fmla="*/ 0 w 84851"/>
                        <a:gd name="connsiteY10" fmla="*/ 1008 h 9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851" h="9499">
                          <a:moveTo>
                            <a:pt x="0" y="1008"/>
                          </a:moveTo>
                          <a:cubicBezTo>
                            <a:pt x="961" y="2748"/>
                            <a:pt x="3938" y="5816"/>
                            <a:pt x="5586" y="6823"/>
                          </a:cubicBezTo>
                          <a:cubicBezTo>
                            <a:pt x="7235" y="7830"/>
                            <a:pt x="9021" y="8426"/>
                            <a:pt x="10853" y="8838"/>
                          </a:cubicBezTo>
                          <a:cubicBezTo>
                            <a:pt x="14470" y="9616"/>
                            <a:pt x="18133" y="9571"/>
                            <a:pt x="21705" y="9387"/>
                          </a:cubicBezTo>
                          <a:cubicBezTo>
                            <a:pt x="28802" y="9021"/>
                            <a:pt x="35900" y="8472"/>
                            <a:pt x="42952" y="7647"/>
                          </a:cubicBezTo>
                          <a:cubicBezTo>
                            <a:pt x="57056" y="6044"/>
                            <a:pt x="71068" y="3480"/>
                            <a:pt x="84851" y="0"/>
                          </a:cubicBezTo>
                          <a:cubicBezTo>
                            <a:pt x="71022" y="3068"/>
                            <a:pt x="56964" y="5266"/>
                            <a:pt x="42861" y="6503"/>
                          </a:cubicBezTo>
                          <a:cubicBezTo>
                            <a:pt x="35809" y="7143"/>
                            <a:pt x="28711" y="7510"/>
                            <a:pt x="21659" y="7693"/>
                          </a:cubicBezTo>
                          <a:cubicBezTo>
                            <a:pt x="18133" y="7785"/>
                            <a:pt x="14653" y="7693"/>
                            <a:pt x="11310" y="6915"/>
                          </a:cubicBezTo>
                          <a:cubicBezTo>
                            <a:pt x="8013" y="6136"/>
                            <a:pt x="4212" y="3618"/>
                            <a:pt x="2747" y="779"/>
                          </a:cubicBezTo>
                          <a:lnTo>
                            <a:pt x="0" y="1008"/>
                          </a:lnTo>
                          <a:close/>
                        </a:path>
                      </a:pathLst>
                    </a:custGeom>
                    <a:solidFill>
                      <a:srgbClr val="A0BDAB"/>
                    </a:solidFill>
                    <a:ln w="4577" cap="flat">
                      <a:noFill/>
                      <a:prstDash val="solid"/>
                      <a:miter/>
                    </a:ln>
                  </p:spPr>
                  <p:txBody>
                    <a:bodyPr rtlCol="0" anchor="ctr"/>
                    <a:lstStyle/>
                    <a:p>
                      <a:endParaRPr lang="th-TH"/>
                    </a:p>
                  </p:txBody>
                </p:sp>
                <p:sp>
                  <p:nvSpPr>
                    <p:cNvPr id="4747" name="Freeform: Shape 4746">
                      <a:extLst>
                        <a:ext uri="{FF2B5EF4-FFF2-40B4-BE49-F238E27FC236}">
                          <a16:creationId xmlns:a16="http://schemas.microsoft.com/office/drawing/2014/main" id="{E6EF922B-62E2-4765-9620-242C0FF994AC}"/>
                        </a:ext>
                      </a:extLst>
                    </p:cNvPr>
                    <p:cNvSpPr/>
                    <p:nvPr/>
                  </p:nvSpPr>
                  <p:spPr>
                    <a:xfrm>
                      <a:off x="9968838" y="1666805"/>
                      <a:ext cx="60420" cy="165627"/>
                    </a:xfrm>
                    <a:custGeom>
                      <a:avLst/>
                      <a:gdLst>
                        <a:gd name="connsiteX0" fmla="*/ 2632 w 60420"/>
                        <a:gd name="connsiteY0" fmla="*/ 165353 h 165627"/>
                        <a:gd name="connsiteX1" fmla="*/ 4005 w 60420"/>
                        <a:gd name="connsiteY1" fmla="*/ 143693 h 165627"/>
                        <a:gd name="connsiteX2" fmla="*/ 10371 w 60420"/>
                        <a:gd name="connsiteY2" fmla="*/ 122584 h 165627"/>
                        <a:gd name="connsiteX3" fmla="*/ 25116 w 60420"/>
                        <a:gd name="connsiteY3" fmla="*/ 80776 h 165627"/>
                        <a:gd name="connsiteX4" fmla="*/ 39906 w 60420"/>
                        <a:gd name="connsiteY4" fmla="*/ 39014 h 165627"/>
                        <a:gd name="connsiteX5" fmla="*/ 48515 w 60420"/>
                        <a:gd name="connsiteY5" fmla="*/ 18637 h 165627"/>
                        <a:gd name="connsiteX6" fmla="*/ 60421 w 60420"/>
                        <a:gd name="connsiteY6" fmla="*/ 0 h 165627"/>
                        <a:gd name="connsiteX7" fmla="*/ 48286 w 60420"/>
                        <a:gd name="connsiteY7" fmla="*/ 18500 h 165627"/>
                        <a:gd name="connsiteX8" fmla="*/ 39402 w 60420"/>
                        <a:gd name="connsiteY8" fmla="*/ 38831 h 165627"/>
                        <a:gd name="connsiteX9" fmla="*/ 24062 w 60420"/>
                        <a:gd name="connsiteY9" fmla="*/ 80410 h 165627"/>
                        <a:gd name="connsiteX10" fmla="*/ 8768 w 60420"/>
                        <a:gd name="connsiteY10" fmla="*/ 122034 h 165627"/>
                        <a:gd name="connsiteX11" fmla="*/ 2036 w 60420"/>
                        <a:gd name="connsiteY11" fmla="*/ 143281 h 165627"/>
                        <a:gd name="connsiteX12" fmla="*/ 342 w 60420"/>
                        <a:gd name="connsiteY12" fmla="*/ 165627 h 165627"/>
                        <a:gd name="connsiteX13" fmla="*/ 2632 w 60420"/>
                        <a:gd name="connsiteY13" fmla="*/ 165353 h 16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420" h="165627">
                          <a:moveTo>
                            <a:pt x="2632" y="165353"/>
                          </a:moveTo>
                          <a:cubicBezTo>
                            <a:pt x="1716" y="158163"/>
                            <a:pt x="2449" y="150837"/>
                            <a:pt x="4005" y="143693"/>
                          </a:cubicBezTo>
                          <a:cubicBezTo>
                            <a:pt x="5562" y="136550"/>
                            <a:pt x="7944" y="129544"/>
                            <a:pt x="10371" y="122584"/>
                          </a:cubicBezTo>
                          <a:lnTo>
                            <a:pt x="25116" y="80776"/>
                          </a:lnTo>
                          <a:cubicBezTo>
                            <a:pt x="30061" y="66856"/>
                            <a:pt x="34915" y="52889"/>
                            <a:pt x="39906" y="39014"/>
                          </a:cubicBezTo>
                          <a:cubicBezTo>
                            <a:pt x="42470" y="32100"/>
                            <a:pt x="45218" y="25231"/>
                            <a:pt x="48515" y="18637"/>
                          </a:cubicBezTo>
                          <a:cubicBezTo>
                            <a:pt x="51812" y="12043"/>
                            <a:pt x="55704" y="5724"/>
                            <a:pt x="60421" y="0"/>
                          </a:cubicBezTo>
                          <a:cubicBezTo>
                            <a:pt x="55658" y="5632"/>
                            <a:pt x="51629" y="11906"/>
                            <a:pt x="48286" y="18500"/>
                          </a:cubicBezTo>
                          <a:cubicBezTo>
                            <a:pt x="44852" y="25048"/>
                            <a:pt x="42058" y="31917"/>
                            <a:pt x="39402" y="38831"/>
                          </a:cubicBezTo>
                          <a:cubicBezTo>
                            <a:pt x="34182" y="52660"/>
                            <a:pt x="29191" y="66581"/>
                            <a:pt x="24062" y="80410"/>
                          </a:cubicBezTo>
                          <a:lnTo>
                            <a:pt x="8768" y="122034"/>
                          </a:lnTo>
                          <a:cubicBezTo>
                            <a:pt x="6249" y="128994"/>
                            <a:pt x="3731" y="136001"/>
                            <a:pt x="2036" y="143281"/>
                          </a:cubicBezTo>
                          <a:cubicBezTo>
                            <a:pt x="342" y="150516"/>
                            <a:pt x="-528" y="158118"/>
                            <a:pt x="342" y="165627"/>
                          </a:cubicBezTo>
                          <a:lnTo>
                            <a:pt x="2632" y="165353"/>
                          </a:lnTo>
                          <a:close/>
                        </a:path>
                      </a:pathLst>
                    </a:custGeom>
                    <a:solidFill>
                      <a:srgbClr val="A0BDAB"/>
                    </a:solidFill>
                    <a:ln w="4577" cap="flat">
                      <a:noFill/>
                      <a:prstDash val="solid"/>
                      <a:miter/>
                    </a:ln>
                  </p:spPr>
                  <p:txBody>
                    <a:bodyPr rtlCol="0" anchor="ctr"/>
                    <a:lstStyle/>
                    <a:p>
                      <a:endParaRPr lang="th-TH"/>
                    </a:p>
                  </p:txBody>
                </p:sp>
                <p:sp>
                  <p:nvSpPr>
                    <p:cNvPr id="4748" name="Freeform: Shape 4747">
                      <a:extLst>
                        <a:ext uri="{FF2B5EF4-FFF2-40B4-BE49-F238E27FC236}">
                          <a16:creationId xmlns:a16="http://schemas.microsoft.com/office/drawing/2014/main" id="{6216F34C-BA91-4855-9608-77940D0782AC}"/>
                        </a:ext>
                      </a:extLst>
                    </p:cNvPr>
                    <p:cNvSpPr/>
                    <p:nvPr/>
                  </p:nvSpPr>
                  <p:spPr>
                    <a:xfrm>
                      <a:off x="10061771" y="1565011"/>
                      <a:ext cx="76425" cy="213754"/>
                    </a:xfrm>
                    <a:custGeom>
                      <a:avLst/>
                      <a:gdLst>
                        <a:gd name="connsiteX0" fmla="*/ 2244 w 76425"/>
                        <a:gd name="connsiteY0" fmla="*/ 213754 h 213754"/>
                        <a:gd name="connsiteX1" fmla="*/ 11265 w 76425"/>
                        <a:gd name="connsiteY1" fmla="*/ 157568 h 213754"/>
                        <a:gd name="connsiteX2" fmla="*/ 19370 w 76425"/>
                        <a:gd name="connsiteY2" fmla="*/ 130368 h 213754"/>
                        <a:gd name="connsiteX3" fmla="*/ 31550 w 76425"/>
                        <a:gd name="connsiteY3" fmla="*/ 104725 h 213754"/>
                        <a:gd name="connsiteX4" fmla="*/ 38556 w 76425"/>
                        <a:gd name="connsiteY4" fmla="*/ 92315 h 213754"/>
                        <a:gd name="connsiteX5" fmla="*/ 44921 w 76425"/>
                        <a:gd name="connsiteY5" fmla="*/ 79540 h 213754"/>
                        <a:gd name="connsiteX6" fmla="*/ 55774 w 76425"/>
                        <a:gd name="connsiteY6" fmla="*/ 53164 h 213754"/>
                        <a:gd name="connsiteX7" fmla="*/ 76426 w 76425"/>
                        <a:gd name="connsiteY7" fmla="*/ 0 h 213754"/>
                        <a:gd name="connsiteX8" fmla="*/ 55270 w 76425"/>
                        <a:gd name="connsiteY8" fmla="*/ 52935 h 213754"/>
                        <a:gd name="connsiteX9" fmla="*/ 44189 w 76425"/>
                        <a:gd name="connsiteY9" fmla="*/ 79173 h 213754"/>
                        <a:gd name="connsiteX10" fmla="*/ 37686 w 76425"/>
                        <a:gd name="connsiteY10" fmla="*/ 91812 h 213754"/>
                        <a:gd name="connsiteX11" fmla="*/ 30543 w 76425"/>
                        <a:gd name="connsiteY11" fmla="*/ 104130 h 213754"/>
                        <a:gd name="connsiteX12" fmla="*/ 18042 w 76425"/>
                        <a:gd name="connsiteY12" fmla="*/ 129819 h 213754"/>
                        <a:gd name="connsiteX13" fmla="*/ 9616 w 76425"/>
                        <a:gd name="connsiteY13" fmla="*/ 157110 h 213754"/>
                        <a:gd name="connsiteX14" fmla="*/ 0 w 76425"/>
                        <a:gd name="connsiteY14" fmla="*/ 213388 h 213754"/>
                        <a:gd name="connsiteX15" fmla="*/ 2244 w 76425"/>
                        <a:gd name="connsiteY15" fmla="*/ 213754 h 21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425" h="213754">
                          <a:moveTo>
                            <a:pt x="2244" y="213754"/>
                          </a:moveTo>
                          <a:cubicBezTo>
                            <a:pt x="4579" y="194888"/>
                            <a:pt x="6960" y="176068"/>
                            <a:pt x="11265" y="157568"/>
                          </a:cubicBezTo>
                          <a:cubicBezTo>
                            <a:pt x="13371" y="148318"/>
                            <a:pt x="16027" y="139206"/>
                            <a:pt x="19370" y="130368"/>
                          </a:cubicBezTo>
                          <a:cubicBezTo>
                            <a:pt x="22712" y="121484"/>
                            <a:pt x="26788" y="112967"/>
                            <a:pt x="31550" y="104725"/>
                          </a:cubicBezTo>
                          <a:cubicBezTo>
                            <a:pt x="33885" y="100604"/>
                            <a:pt x="36267" y="96483"/>
                            <a:pt x="38556" y="92315"/>
                          </a:cubicBezTo>
                          <a:cubicBezTo>
                            <a:pt x="40846" y="88148"/>
                            <a:pt x="42952" y="83890"/>
                            <a:pt x="44921" y="79540"/>
                          </a:cubicBezTo>
                          <a:cubicBezTo>
                            <a:pt x="48905" y="70885"/>
                            <a:pt x="52340" y="62001"/>
                            <a:pt x="55774" y="53164"/>
                          </a:cubicBezTo>
                          <a:lnTo>
                            <a:pt x="76426" y="0"/>
                          </a:lnTo>
                          <a:lnTo>
                            <a:pt x="55270" y="52935"/>
                          </a:lnTo>
                          <a:cubicBezTo>
                            <a:pt x="51744" y="61773"/>
                            <a:pt x="48218" y="70564"/>
                            <a:pt x="44189" y="79173"/>
                          </a:cubicBezTo>
                          <a:cubicBezTo>
                            <a:pt x="42174" y="83478"/>
                            <a:pt x="40022" y="87690"/>
                            <a:pt x="37686" y="91812"/>
                          </a:cubicBezTo>
                          <a:cubicBezTo>
                            <a:pt x="35351" y="95933"/>
                            <a:pt x="32924" y="100008"/>
                            <a:pt x="30543" y="104130"/>
                          </a:cubicBezTo>
                          <a:cubicBezTo>
                            <a:pt x="25689" y="112326"/>
                            <a:pt x="21476" y="120935"/>
                            <a:pt x="18042" y="129819"/>
                          </a:cubicBezTo>
                          <a:cubicBezTo>
                            <a:pt x="14562" y="138702"/>
                            <a:pt x="11860" y="147860"/>
                            <a:pt x="9616" y="157110"/>
                          </a:cubicBezTo>
                          <a:cubicBezTo>
                            <a:pt x="5129" y="175656"/>
                            <a:pt x="2564" y="194568"/>
                            <a:pt x="0" y="213388"/>
                          </a:cubicBezTo>
                          <a:lnTo>
                            <a:pt x="2244" y="213754"/>
                          </a:lnTo>
                          <a:close/>
                        </a:path>
                      </a:pathLst>
                    </a:custGeom>
                    <a:solidFill>
                      <a:srgbClr val="A0BDAB"/>
                    </a:solidFill>
                    <a:ln w="4577" cap="flat">
                      <a:noFill/>
                      <a:prstDash val="solid"/>
                      <a:miter/>
                    </a:ln>
                  </p:spPr>
                  <p:txBody>
                    <a:bodyPr rtlCol="0" anchor="ctr"/>
                    <a:lstStyle/>
                    <a:p>
                      <a:endParaRPr lang="th-TH"/>
                    </a:p>
                  </p:txBody>
                </p:sp>
                <p:sp>
                  <p:nvSpPr>
                    <p:cNvPr id="4749" name="Freeform: Shape 4748">
                      <a:extLst>
                        <a:ext uri="{FF2B5EF4-FFF2-40B4-BE49-F238E27FC236}">
                          <a16:creationId xmlns:a16="http://schemas.microsoft.com/office/drawing/2014/main" id="{9DFED1C4-AAC0-49D8-84F8-9F87B5802AC1}"/>
                        </a:ext>
                      </a:extLst>
                    </p:cNvPr>
                    <p:cNvSpPr/>
                    <p:nvPr/>
                  </p:nvSpPr>
                  <p:spPr>
                    <a:xfrm>
                      <a:off x="10170291" y="1508321"/>
                      <a:ext cx="53672" cy="196444"/>
                    </a:xfrm>
                    <a:custGeom>
                      <a:avLst/>
                      <a:gdLst>
                        <a:gd name="connsiteX0" fmla="*/ 2432 w 53672"/>
                        <a:gd name="connsiteY0" fmla="*/ 196216 h 196444"/>
                        <a:gd name="connsiteX1" fmla="*/ 2661 w 53672"/>
                        <a:gd name="connsiteY1" fmla="*/ 170802 h 196444"/>
                        <a:gd name="connsiteX2" fmla="*/ 3256 w 53672"/>
                        <a:gd name="connsiteY2" fmla="*/ 164483 h 196444"/>
                        <a:gd name="connsiteX3" fmla="*/ 3989 w 53672"/>
                        <a:gd name="connsiteY3" fmla="*/ 158163 h 196444"/>
                        <a:gd name="connsiteX4" fmla="*/ 4859 w 53672"/>
                        <a:gd name="connsiteY4" fmla="*/ 151844 h 196444"/>
                        <a:gd name="connsiteX5" fmla="*/ 5958 w 53672"/>
                        <a:gd name="connsiteY5" fmla="*/ 145571 h 196444"/>
                        <a:gd name="connsiteX6" fmla="*/ 11636 w 53672"/>
                        <a:gd name="connsiteY6" fmla="*/ 120706 h 196444"/>
                        <a:gd name="connsiteX7" fmla="*/ 15116 w 53672"/>
                        <a:gd name="connsiteY7" fmla="*/ 108434 h 196444"/>
                        <a:gd name="connsiteX8" fmla="*/ 18963 w 53672"/>
                        <a:gd name="connsiteY8" fmla="*/ 96254 h 196444"/>
                        <a:gd name="connsiteX9" fmla="*/ 36089 w 53672"/>
                        <a:gd name="connsiteY9" fmla="*/ 48035 h 196444"/>
                        <a:gd name="connsiteX10" fmla="*/ 53673 w 53672"/>
                        <a:gd name="connsiteY10" fmla="*/ 0 h 196444"/>
                        <a:gd name="connsiteX11" fmla="*/ 35539 w 53672"/>
                        <a:gd name="connsiteY11" fmla="*/ 47852 h 196444"/>
                        <a:gd name="connsiteX12" fmla="*/ 17910 w 53672"/>
                        <a:gd name="connsiteY12" fmla="*/ 95887 h 196444"/>
                        <a:gd name="connsiteX13" fmla="*/ 13926 w 53672"/>
                        <a:gd name="connsiteY13" fmla="*/ 108068 h 196444"/>
                        <a:gd name="connsiteX14" fmla="*/ 10308 w 53672"/>
                        <a:gd name="connsiteY14" fmla="*/ 120340 h 196444"/>
                        <a:gd name="connsiteX15" fmla="*/ 4310 w 53672"/>
                        <a:gd name="connsiteY15" fmla="*/ 145296 h 196444"/>
                        <a:gd name="connsiteX16" fmla="*/ 3119 w 53672"/>
                        <a:gd name="connsiteY16" fmla="*/ 151615 h 196444"/>
                        <a:gd name="connsiteX17" fmla="*/ 2157 w 53672"/>
                        <a:gd name="connsiteY17" fmla="*/ 157980 h 196444"/>
                        <a:gd name="connsiteX18" fmla="*/ 1333 w 53672"/>
                        <a:gd name="connsiteY18" fmla="*/ 164345 h 196444"/>
                        <a:gd name="connsiteX19" fmla="*/ 692 w 53672"/>
                        <a:gd name="connsiteY19" fmla="*/ 170756 h 196444"/>
                        <a:gd name="connsiteX20" fmla="*/ 142 w 53672"/>
                        <a:gd name="connsiteY20" fmla="*/ 196445 h 196444"/>
                        <a:gd name="connsiteX21" fmla="*/ 2432 w 53672"/>
                        <a:gd name="connsiteY21" fmla="*/ 196216 h 19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672" h="196444">
                          <a:moveTo>
                            <a:pt x="2432" y="196216"/>
                          </a:moveTo>
                          <a:cubicBezTo>
                            <a:pt x="2020" y="187745"/>
                            <a:pt x="2020" y="179273"/>
                            <a:pt x="2661" y="170802"/>
                          </a:cubicBezTo>
                          <a:cubicBezTo>
                            <a:pt x="2753" y="168695"/>
                            <a:pt x="3073" y="166589"/>
                            <a:pt x="3256" y="164483"/>
                          </a:cubicBezTo>
                          <a:cubicBezTo>
                            <a:pt x="3440" y="162376"/>
                            <a:pt x="3668" y="160270"/>
                            <a:pt x="3989" y="158163"/>
                          </a:cubicBezTo>
                          <a:lnTo>
                            <a:pt x="4859" y="151844"/>
                          </a:lnTo>
                          <a:lnTo>
                            <a:pt x="5958" y="145571"/>
                          </a:lnTo>
                          <a:cubicBezTo>
                            <a:pt x="7515" y="137191"/>
                            <a:pt x="9392" y="128903"/>
                            <a:pt x="11636" y="120706"/>
                          </a:cubicBezTo>
                          <a:cubicBezTo>
                            <a:pt x="12689" y="116585"/>
                            <a:pt x="13972" y="112510"/>
                            <a:pt x="15116" y="108434"/>
                          </a:cubicBezTo>
                          <a:cubicBezTo>
                            <a:pt x="16398" y="104359"/>
                            <a:pt x="17589" y="100283"/>
                            <a:pt x="18963" y="96254"/>
                          </a:cubicBezTo>
                          <a:cubicBezTo>
                            <a:pt x="24229" y="80043"/>
                            <a:pt x="30227" y="64062"/>
                            <a:pt x="36089" y="48035"/>
                          </a:cubicBezTo>
                          <a:lnTo>
                            <a:pt x="53673" y="0"/>
                          </a:lnTo>
                          <a:lnTo>
                            <a:pt x="35539" y="47852"/>
                          </a:lnTo>
                          <a:cubicBezTo>
                            <a:pt x="29495" y="63833"/>
                            <a:pt x="23359" y="79723"/>
                            <a:pt x="17910" y="95887"/>
                          </a:cubicBezTo>
                          <a:cubicBezTo>
                            <a:pt x="16490" y="99917"/>
                            <a:pt x="15254" y="103992"/>
                            <a:pt x="13926" y="108068"/>
                          </a:cubicBezTo>
                          <a:cubicBezTo>
                            <a:pt x="12689" y="112143"/>
                            <a:pt x="11407" y="116219"/>
                            <a:pt x="10308" y="120340"/>
                          </a:cubicBezTo>
                          <a:cubicBezTo>
                            <a:pt x="7973" y="128536"/>
                            <a:pt x="6004" y="136871"/>
                            <a:pt x="4310" y="145296"/>
                          </a:cubicBezTo>
                          <a:lnTo>
                            <a:pt x="3119" y="151615"/>
                          </a:lnTo>
                          <a:lnTo>
                            <a:pt x="2157" y="157980"/>
                          </a:lnTo>
                          <a:cubicBezTo>
                            <a:pt x="1791" y="160087"/>
                            <a:pt x="1562" y="162239"/>
                            <a:pt x="1333" y="164345"/>
                          </a:cubicBezTo>
                          <a:cubicBezTo>
                            <a:pt x="1104" y="166497"/>
                            <a:pt x="829" y="168604"/>
                            <a:pt x="692" y="170756"/>
                          </a:cubicBezTo>
                          <a:cubicBezTo>
                            <a:pt x="-41" y="179319"/>
                            <a:pt x="-132" y="187882"/>
                            <a:pt x="142" y="196445"/>
                          </a:cubicBezTo>
                          <a:lnTo>
                            <a:pt x="2432" y="196216"/>
                          </a:lnTo>
                          <a:close/>
                        </a:path>
                      </a:pathLst>
                    </a:custGeom>
                    <a:solidFill>
                      <a:srgbClr val="A0BDAB"/>
                    </a:solidFill>
                    <a:ln w="4577" cap="flat">
                      <a:noFill/>
                      <a:prstDash val="solid"/>
                      <a:miter/>
                    </a:ln>
                  </p:spPr>
                  <p:txBody>
                    <a:bodyPr rtlCol="0" anchor="ctr"/>
                    <a:lstStyle/>
                    <a:p>
                      <a:endParaRPr lang="th-TH"/>
                    </a:p>
                  </p:txBody>
                </p:sp>
                <p:sp>
                  <p:nvSpPr>
                    <p:cNvPr id="4750" name="Freeform: Shape 4749">
                      <a:extLst>
                        <a:ext uri="{FF2B5EF4-FFF2-40B4-BE49-F238E27FC236}">
                          <a16:creationId xmlns:a16="http://schemas.microsoft.com/office/drawing/2014/main" id="{A74B81E0-41C0-488D-A2A3-BE3E3E43D118}"/>
                        </a:ext>
                      </a:extLst>
                    </p:cNvPr>
                    <p:cNvSpPr/>
                    <p:nvPr/>
                  </p:nvSpPr>
                  <p:spPr>
                    <a:xfrm>
                      <a:off x="10239121" y="1465323"/>
                      <a:ext cx="57697" cy="188202"/>
                    </a:xfrm>
                    <a:custGeom>
                      <a:avLst/>
                      <a:gdLst>
                        <a:gd name="connsiteX0" fmla="*/ 2152 w 57697"/>
                        <a:gd name="connsiteY0" fmla="*/ 188203 h 188202"/>
                        <a:gd name="connsiteX1" fmla="*/ 14653 w 57697"/>
                        <a:gd name="connsiteY1" fmla="*/ 140809 h 188202"/>
                        <a:gd name="connsiteX2" fmla="*/ 28940 w 57697"/>
                        <a:gd name="connsiteY2" fmla="*/ 93872 h 188202"/>
                        <a:gd name="connsiteX3" fmla="*/ 57697 w 57697"/>
                        <a:gd name="connsiteY3" fmla="*/ 0 h 188202"/>
                        <a:gd name="connsiteX4" fmla="*/ 27887 w 57697"/>
                        <a:gd name="connsiteY4" fmla="*/ 93552 h 188202"/>
                        <a:gd name="connsiteX5" fmla="*/ 13050 w 57697"/>
                        <a:gd name="connsiteY5" fmla="*/ 140351 h 188202"/>
                        <a:gd name="connsiteX6" fmla="*/ 0 w 57697"/>
                        <a:gd name="connsiteY6" fmla="*/ 187745 h 188202"/>
                        <a:gd name="connsiteX7" fmla="*/ 2152 w 57697"/>
                        <a:gd name="connsiteY7" fmla="*/ 188203 h 18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697" h="188202">
                          <a:moveTo>
                            <a:pt x="2152" y="188203"/>
                          </a:moveTo>
                          <a:cubicBezTo>
                            <a:pt x="5678" y="172267"/>
                            <a:pt x="10028" y="156515"/>
                            <a:pt x="14653" y="140809"/>
                          </a:cubicBezTo>
                          <a:cubicBezTo>
                            <a:pt x="19278" y="125148"/>
                            <a:pt x="24178" y="109487"/>
                            <a:pt x="28940" y="93872"/>
                          </a:cubicBezTo>
                          <a:lnTo>
                            <a:pt x="57697" y="0"/>
                          </a:lnTo>
                          <a:lnTo>
                            <a:pt x="27887" y="93552"/>
                          </a:lnTo>
                          <a:cubicBezTo>
                            <a:pt x="22942" y="109167"/>
                            <a:pt x="17905" y="124690"/>
                            <a:pt x="13050" y="140351"/>
                          </a:cubicBezTo>
                          <a:cubicBezTo>
                            <a:pt x="8242" y="156011"/>
                            <a:pt x="3709" y="171764"/>
                            <a:pt x="0" y="187745"/>
                          </a:cubicBezTo>
                          <a:lnTo>
                            <a:pt x="2152" y="188203"/>
                          </a:lnTo>
                          <a:close/>
                        </a:path>
                      </a:pathLst>
                    </a:custGeom>
                    <a:solidFill>
                      <a:srgbClr val="A0BDAB"/>
                    </a:solidFill>
                    <a:ln w="4577" cap="flat">
                      <a:noFill/>
                      <a:prstDash val="solid"/>
                      <a:miter/>
                    </a:ln>
                  </p:spPr>
                  <p:txBody>
                    <a:bodyPr rtlCol="0" anchor="ctr"/>
                    <a:lstStyle/>
                    <a:p>
                      <a:endParaRPr lang="th-TH"/>
                    </a:p>
                  </p:txBody>
                </p:sp>
                <p:sp>
                  <p:nvSpPr>
                    <p:cNvPr id="4751" name="Freeform: Shape 4750">
                      <a:extLst>
                        <a:ext uri="{FF2B5EF4-FFF2-40B4-BE49-F238E27FC236}">
                          <a16:creationId xmlns:a16="http://schemas.microsoft.com/office/drawing/2014/main" id="{63FC16B7-C963-4D7E-8217-6F56AAC3481B}"/>
                        </a:ext>
                      </a:extLst>
                    </p:cNvPr>
                    <p:cNvSpPr/>
                    <p:nvPr/>
                  </p:nvSpPr>
                  <p:spPr>
                    <a:xfrm>
                      <a:off x="10319759" y="1434459"/>
                      <a:ext cx="38648" cy="150149"/>
                    </a:xfrm>
                    <a:custGeom>
                      <a:avLst/>
                      <a:gdLst>
                        <a:gd name="connsiteX0" fmla="*/ 2198 w 38648"/>
                        <a:gd name="connsiteY0" fmla="*/ 150150 h 150149"/>
                        <a:gd name="connsiteX1" fmla="*/ 38648 w 38648"/>
                        <a:gd name="connsiteY1" fmla="*/ 0 h 150149"/>
                        <a:gd name="connsiteX2" fmla="*/ 0 w 38648"/>
                        <a:gd name="connsiteY2" fmla="*/ 149875 h 150149"/>
                        <a:gd name="connsiteX3" fmla="*/ 2198 w 38648"/>
                        <a:gd name="connsiteY3" fmla="*/ 150150 h 150149"/>
                      </a:gdLst>
                      <a:ahLst/>
                      <a:cxnLst>
                        <a:cxn ang="0">
                          <a:pos x="connsiteX0" y="connsiteY0"/>
                        </a:cxn>
                        <a:cxn ang="0">
                          <a:pos x="connsiteX1" y="connsiteY1"/>
                        </a:cxn>
                        <a:cxn ang="0">
                          <a:pos x="connsiteX2" y="connsiteY2"/>
                        </a:cxn>
                        <a:cxn ang="0">
                          <a:pos x="connsiteX3" y="connsiteY3"/>
                        </a:cxn>
                      </a:cxnLst>
                      <a:rect l="l" t="t" r="r" b="b"/>
                      <a:pathLst>
                        <a:path w="38648" h="150149">
                          <a:moveTo>
                            <a:pt x="2198" y="150150"/>
                          </a:moveTo>
                          <a:cubicBezTo>
                            <a:pt x="7510" y="98818"/>
                            <a:pt x="19782" y="48173"/>
                            <a:pt x="38648" y="0"/>
                          </a:cubicBezTo>
                          <a:cubicBezTo>
                            <a:pt x="19095" y="47852"/>
                            <a:pt x="6045" y="98452"/>
                            <a:pt x="0" y="149875"/>
                          </a:cubicBezTo>
                          <a:lnTo>
                            <a:pt x="2198" y="150150"/>
                          </a:lnTo>
                          <a:close/>
                        </a:path>
                      </a:pathLst>
                    </a:custGeom>
                    <a:solidFill>
                      <a:srgbClr val="A0BDAB"/>
                    </a:solidFill>
                    <a:ln w="4577" cap="flat">
                      <a:noFill/>
                      <a:prstDash val="solid"/>
                      <a:miter/>
                    </a:ln>
                  </p:spPr>
                  <p:txBody>
                    <a:bodyPr rtlCol="0" anchor="ctr"/>
                    <a:lstStyle/>
                    <a:p>
                      <a:endParaRPr lang="th-TH"/>
                    </a:p>
                  </p:txBody>
                </p:sp>
                <p:sp>
                  <p:nvSpPr>
                    <p:cNvPr id="4752" name="Freeform: Shape 4751">
                      <a:extLst>
                        <a:ext uri="{FF2B5EF4-FFF2-40B4-BE49-F238E27FC236}">
                          <a16:creationId xmlns:a16="http://schemas.microsoft.com/office/drawing/2014/main" id="{54A60AAF-D5FB-4902-B95A-7F2160D508BB}"/>
                        </a:ext>
                      </a:extLst>
                    </p:cNvPr>
                    <p:cNvSpPr/>
                    <p:nvPr/>
                  </p:nvSpPr>
                  <p:spPr>
                    <a:xfrm>
                      <a:off x="10403100" y="1401810"/>
                      <a:ext cx="44188" cy="109624"/>
                    </a:xfrm>
                    <a:custGeom>
                      <a:avLst/>
                      <a:gdLst>
                        <a:gd name="connsiteX0" fmla="*/ 2198 w 44188"/>
                        <a:gd name="connsiteY0" fmla="*/ 109625 h 109624"/>
                        <a:gd name="connsiteX1" fmla="*/ 44188 w 44188"/>
                        <a:gd name="connsiteY1" fmla="*/ 0 h 109624"/>
                        <a:gd name="connsiteX2" fmla="*/ 0 w 44188"/>
                        <a:gd name="connsiteY2" fmla="*/ 109304 h 109624"/>
                        <a:gd name="connsiteX3" fmla="*/ 2198 w 44188"/>
                        <a:gd name="connsiteY3" fmla="*/ 109625 h 109624"/>
                      </a:gdLst>
                      <a:ahLst/>
                      <a:cxnLst>
                        <a:cxn ang="0">
                          <a:pos x="connsiteX0" y="connsiteY0"/>
                        </a:cxn>
                        <a:cxn ang="0">
                          <a:pos x="connsiteX1" y="connsiteY1"/>
                        </a:cxn>
                        <a:cxn ang="0">
                          <a:pos x="connsiteX2" y="connsiteY2"/>
                        </a:cxn>
                        <a:cxn ang="0">
                          <a:pos x="connsiteX3" y="connsiteY3"/>
                        </a:cxn>
                      </a:cxnLst>
                      <a:rect l="l" t="t" r="r" b="b"/>
                      <a:pathLst>
                        <a:path w="44188" h="109624">
                          <a:moveTo>
                            <a:pt x="2198" y="109625"/>
                          </a:moveTo>
                          <a:cubicBezTo>
                            <a:pt x="7327" y="70564"/>
                            <a:pt x="21796" y="32649"/>
                            <a:pt x="44188" y="0"/>
                          </a:cubicBezTo>
                          <a:cubicBezTo>
                            <a:pt x="21201" y="32237"/>
                            <a:pt x="5907" y="70015"/>
                            <a:pt x="0" y="109304"/>
                          </a:cubicBezTo>
                          <a:lnTo>
                            <a:pt x="2198" y="109625"/>
                          </a:lnTo>
                          <a:close/>
                        </a:path>
                      </a:pathLst>
                    </a:custGeom>
                    <a:solidFill>
                      <a:srgbClr val="A0BDAB"/>
                    </a:solidFill>
                    <a:ln w="4577" cap="flat">
                      <a:noFill/>
                      <a:prstDash val="solid"/>
                      <a:miter/>
                    </a:ln>
                  </p:spPr>
                  <p:txBody>
                    <a:bodyPr rtlCol="0" anchor="ctr"/>
                    <a:lstStyle/>
                    <a:p>
                      <a:endParaRPr lang="th-TH"/>
                    </a:p>
                  </p:txBody>
                </p:sp>
              </p:grpSp>
            </p:grpSp>
          </p:grpSp>
          <p:grpSp>
            <p:nvGrpSpPr>
              <p:cNvPr id="4660" name="Graphic 4">
                <a:extLst>
                  <a:ext uri="{FF2B5EF4-FFF2-40B4-BE49-F238E27FC236}">
                    <a16:creationId xmlns:a16="http://schemas.microsoft.com/office/drawing/2014/main" id="{21FDA433-6E6D-4ABD-882E-A384A958B676}"/>
                  </a:ext>
                </a:extLst>
              </p:cNvPr>
              <p:cNvGrpSpPr/>
              <p:nvPr/>
            </p:nvGrpSpPr>
            <p:grpSpPr>
              <a:xfrm>
                <a:off x="9761053" y="1813632"/>
                <a:ext cx="671352" cy="555843"/>
                <a:chOff x="9761053" y="1813632"/>
                <a:chExt cx="671352" cy="555843"/>
              </a:xfrm>
            </p:grpSpPr>
            <p:pic>
              <p:nvPicPr>
                <p:cNvPr id="4715" name="Picture 4714">
                  <a:extLst>
                    <a:ext uri="{FF2B5EF4-FFF2-40B4-BE49-F238E27FC236}">
                      <a16:creationId xmlns:a16="http://schemas.microsoft.com/office/drawing/2014/main" id="{F2923727-1E33-4F86-A862-4EE0E00F9F74}"/>
                    </a:ext>
                  </a:extLst>
                </p:cNvPr>
                <p:cNvPicPr>
                  <a:picLocks noChangeAspect="1"/>
                </p:cNvPicPr>
                <p:nvPr/>
              </p:nvPicPr>
              <p:blipFill>
                <a:blip r:embed="rId17"/>
                <a:stretch>
                  <a:fillRect/>
                </a:stretch>
              </p:blipFill>
              <p:spPr>
                <a:xfrm>
                  <a:off x="9761053" y="2299833"/>
                  <a:ext cx="68687" cy="50370"/>
                </a:xfrm>
                <a:custGeom>
                  <a:avLst/>
                  <a:gdLst>
                    <a:gd name="connsiteX0" fmla="*/ 913 w 68687"/>
                    <a:gd name="connsiteY0" fmla="*/ 760 h 50370"/>
                    <a:gd name="connsiteX1" fmla="*/ 69600 w 68687"/>
                    <a:gd name="connsiteY1" fmla="*/ 760 h 50370"/>
                    <a:gd name="connsiteX2" fmla="*/ 69600 w 68687"/>
                    <a:gd name="connsiteY2" fmla="*/ 51131 h 50370"/>
                    <a:gd name="connsiteX3" fmla="*/ 913 w 68687"/>
                    <a:gd name="connsiteY3" fmla="*/ 51131 h 50370"/>
                  </a:gdLst>
                  <a:ahLst/>
                  <a:cxnLst>
                    <a:cxn ang="0">
                      <a:pos x="connsiteX0" y="connsiteY0"/>
                    </a:cxn>
                    <a:cxn ang="0">
                      <a:pos x="connsiteX1" y="connsiteY1"/>
                    </a:cxn>
                    <a:cxn ang="0">
                      <a:pos x="connsiteX2" y="connsiteY2"/>
                    </a:cxn>
                    <a:cxn ang="0">
                      <a:pos x="connsiteX3" y="connsiteY3"/>
                    </a:cxn>
                  </a:cxnLst>
                  <a:rect l="l" t="t" r="r" b="b"/>
                  <a:pathLst>
                    <a:path w="68687" h="50370">
                      <a:moveTo>
                        <a:pt x="913" y="760"/>
                      </a:moveTo>
                      <a:lnTo>
                        <a:pt x="69600" y="760"/>
                      </a:lnTo>
                      <a:lnTo>
                        <a:pt x="69600" y="51131"/>
                      </a:lnTo>
                      <a:lnTo>
                        <a:pt x="913" y="51131"/>
                      </a:lnTo>
                      <a:close/>
                    </a:path>
                  </a:pathLst>
                </a:custGeom>
              </p:spPr>
            </p:pic>
            <p:grpSp>
              <p:nvGrpSpPr>
                <p:cNvPr id="4716" name="Graphic 4">
                  <a:extLst>
                    <a:ext uri="{FF2B5EF4-FFF2-40B4-BE49-F238E27FC236}">
                      <a16:creationId xmlns:a16="http://schemas.microsoft.com/office/drawing/2014/main" id="{832AB1EF-9E87-4797-B0A4-11C157065ED9}"/>
                    </a:ext>
                  </a:extLst>
                </p:cNvPr>
                <p:cNvGrpSpPr/>
                <p:nvPr/>
              </p:nvGrpSpPr>
              <p:grpSpPr>
                <a:xfrm>
                  <a:off x="9783702" y="1813632"/>
                  <a:ext cx="648703" cy="555843"/>
                  <a:chOff x="9783702" y="1813632"/>
                  <a:chExt cx="648703" cy="555843"/>
                </a:xfrm>
              </p:grpSpPr>
              <p:grpSp>
                <p:nvGrpSpPr>
                  <p:cNvPr id="4717" name="Graphic 4">
                    <a:extLst>
                      <a:ext uri="{FF2B5EF4-FFF2-40B4-BE49-F238E27FC236}">
                        <a16:creationId xmlns:a16="http://schemas.microsoft.com/office/drawing/2014/main" id="{65A18A4F-54A6-4903-BD6D-0CF317EC819B}"/>
                      </a:ext>
                    </a:extLst>
                  </p:cNvPr>
                  <p:cNvGrpSpPr/>
                  <p:nvPr/>
                </p:nvGrpSpPr>
                <p:grpSpPr>
                  <a:xfrm>
                    <a:off x="9783702" y="1813632"/>
                    <a:ext cx="648703" cy="555843"/>
                    <a:chOff x="9783702" y="1813632"/>
                    <a:chExt cx="648703" cy="555843"/>
                  </a:xfrm>
                  <a:solidFill>
                    <a:srgbClr val="FBFFFF"/>
                  </a:solidFill>
                </p:grpSpPr>
                <p:sp>
                  <p:nvSpPr>
                    <p:cNvPr id="4734" name="Freeform: Shape 4733">
                      <a:extLst>
                        <a:ext uri="{FF2B5EF4-FFF2-40B4-BE49-F238E27FC236}">
                          <a16:creationId xmlns:a16="http://schemas.microsoft.com/office/drawing/2014/main" id="{97B1E917-3915-4631-B43E-C9650A6218C6}"/>
                        </a:ext>
                      </a:extLst>
                    </p:cNvPr>
                    <p:cNvSpPr/>
                    <p:nvPr/>
                  </p:nvSpPr>
                  <p:spPr>
                    <a:xfrm>
                      <a:off x="9817774" y="1847315"/>
                      <a:ext cx="614631" cy="522161"/>
                    </a:xfrm>
                    <a:custGeom>
                      <a:avLst/>
                      <a:gdLst>
                        <a:gd name="connsiteX0" fmla="*/ 523 w 614631"/>
                        <a:gd name="connsiteY0" fmla="*/ 465149 h 522161"/>
                        <a:gd name="connsiteX1" fmla="*/ 16962 w 614631"/>
                        <a:gd name="connsiteY1" fmla="*/ 493586 h 522161"/>
                        <a:gd name="connsiteX2" fmla="*/ 246469 w 614631"/>
                        <a:gd name="connsiteY2" fmla="*/ 482504 h 522161"/>
                        <a:gd name="connsiteX3" fmla="*/ 500199 w 614631"/>
                        <a:gd name="connsiteY3" fmla="*/ 317151 h 522161"/>
                        <a:gd name="connsiteX4" fmla="*/ 587844 w 614631"/>
                        <a:gd name="connsiteY4" fmla="*/ 156561 h 522161"/>
                        <a:gd name="connsiteX5" fmla="*/ 614632 w 614631"/>
                        <a:gd name="connsiteY5" fmla="*/ 0 h 522161"/>
                        <a:gd name="connsiteX6" fmla="*/ 523 w 614631"/>
                        <a:gd name="connsiteY6" fmla="*/ 465149 h 522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631" h="522161">
                          <a:moveTo>
                            <a:pt x="523" y="465149"/>
                          </a:moveTo>
                          <a:cubicBezTo>
                            <a:pt x="523" y="465149"/>
                            <a:pt x="-4560" y="485023"/>
                            <a:pt x="16962" y="493586"/>
                          </a:cubicBezTo>
                          <a:cubicBezTo>
                            <a:pt x="38530" y="502149"/>
                            <a:pt x="76491" y="559525"/>
                            <a:pt x="246469" y="482504"/>
                          </a:cubicBezTo>
                          <a:cubicBezTo>
                            <a:pt x="416447" y="405483"/>
                            <a:pt x="469748" y="342062"/>
                            <a:pt x="500199" y="317151"/>
                          </a:cubicBezTo>
                          <a:cubicBezTo>
                            <a:pt x="530650" y="292195"/>
                            <a:pt x="583997" y="203314"/>
                            <a:pt x="587844" y="156561"/>
                          </a:cubicBezTo>
                          <a:cubicBezTo>
                            <a:pt x="591690" y="109808"/>
                            <a:pt x="586699" y="25185"/>
                            <a:pt x="614632" y="0"/>
                          </a:cubicBezTo>
                          <a:cubicBezTo>
                            <a:pt x="614632" y="0"/>
                            <a:pt x="107171" y="346000"/>
                            <a:pt x="523" y="465149"/>
                          </a:cubicBezTo>
                          <a:close/>
                        </a:path>
                      </a:pathLst>
                    </a:custGeom>
                    <a:solidFill>
                      <a:srgbClr val="FBFFFF"/>
                    </a:solidFill>
                    <a:ln w="4577" cap="flat">
                      <a:noFill/>
                      <a:prstDash val="solid"/>
                      <a:miter/>
                    </a:ln>
                  </p:spPr>
                  <p:txBody>
                    <a:bodyPr rtlCol="0" anchor="ctr"/>
                    <a:lstStyle/>
                    <a:p>
                      <a:endParaRPr lang="th-TH"/>
                    </a:p>
                  </p:txBody>
                </p:sp>
                <p:sp>
                  <p:nvSpPr>
                    <p:cNvPr id="4735" name="Freeform: Shape 4734">
                      <a:extLst>
                        <a:ext uri="{FF2B5EF4-FFF2-40B4-BE49-F238E27FC236}">
                          <a16:creationId xmlns:a16="http://schemas.microsoft.com/office/drawing/2014/main" id="{03344AD1-C848-4FF9-B5E5-2225A2805054}"/>
                        </a:ext>
                      </a:extLst>
                    </p:cNvPr>
                    <p:cNvSpPr/>
                    <p:nvPr/>
                  </p:nvSpPr>
                  <p:spPr>
                    <a:xfrm>
                      <a:off x="9783702" y="1813632"/>
                      <a:ext cx="648703" cy="500538"/>
                    </a:xfrm>
                    <a:custGeom>
                      <a:avLst/>
                      <a:gdLst>
                        <a:gd name="connsiteX0" fmla="*/ 47280 w 648703"/>
                        <a:gd name="connsiteY0" fmla="*/ 500160 h 500538"/>
                        <a:gd name="connsiteX1" fmla="*/ 1671 w 648703"/>
                        <a:gd name="connsiteY1" fmla="*/ 464946 h 500538"/>
                        <a:gd name="connsiteX2" fmla="*/ 208648 w 648703"/>
                        <a:gd name="connsiteY2" fmla="*/ 155900 h 500538"/>
                        <a:gd name="connsiteX3" fmla="*/ 566325 w 648703"/>
                        <a:gd name="connsiteY3" fmla="*/ 13855 h 500538"/>
                        <a:gd name="connsiteX4" fmla="*/ 648704 w 648703"/>
                        <a:gd name="connsiteY4" fmla="*/ 33683 h 500538"/>
                        <a:gd name="connsiteX5" fmla="*/ 47280 w 648703"/>
                        <a:gd name="connsiteY5" fmla="*/ 500160 h 50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703" h="500538">
                          <a:moveTo>
                            <a:pt x="47280" y="500160"/>
                          </a:moveTo>
                          <a:cubicBezTo>
                            <a:pt x="47280" y="500160"/>
                            <a:pt x="11791" y="506754"/>
                            <a:pt x="1671" y="464946"/>
                          </a:cubicBezTo>
                          <a:cubicBezTo>
                            <a:pt x="-8449" y="423139"/>
                            <a:pt x="23377" y="312965"/>
                            <a:pt x="208648" y="155900"/>
                          </a:cubicBezTo>
                          <a:cubicBezTo>
                            <a:pt x="393921" y="-1119"/>
                            <a:pt x="467462" y="-19160"/>
                            <a:pt x="566325" y="13855"/>
                          </a:cubicBezTo>
                          <a:cubicBezTo>
                            <a:pt x="566325" y="13855"/>
                            <a:pt x="619535" y="54930"/>
                            <a:pt x="648704" y="33683"/>
                          </a:cubicBezTo>
                          <a:cubicBezTo>
                            <a:pt x="648704" y="33683"/>
                            <a:pt x="300964" y="375562"/>
                            <a:pt x="47280" y="500160"/>
                          </a:cubicBezTo>
                          <a:close/>
                        </a:path>
                      </a:pathLst>
                    </a:custGeom>
                    <a:solidFill>
                      <a:srgbClr val="FBFFFF"/>
                    </a:solidFill>
                    <a:ln w="4577" cap="flat">
                      <a:noFill/>
                      <a:prstDash val="solid"/>
                      <a:miter/>
                    </a:ln>
                  </p:spPr>
                  <p:txBody>
                    <a:bodyPr rtlCol="0" anchor="ctr"/>
                    <a:lstStyle/>
                    <a:p>
                      <a:endParaRPr lang="th-TH"/>
                    </a:p>
                  </p:txBody>
                </p:sp>
              </p:grpSp>
              <p:grpSp>
                <p:nvGrpSpPr>
                  <p:cNvPr id="4718" name="Graphic 4">
                    <a:extLst>
                      <a:ext uri="{FF2B5EF4-FFF2-40B4-BE49-F238E27FC236}">
                        <a16:creationId xmlns:a16="http://schemas.microsoft.com/office/drawing/2014/main" id="{6EBA9DA2-0DA8-4FE5-9207-6FBA82F347AD}"/>
                      </a:ext>
                    </a:extLst>
                  </p:cNvPr>
                  <p:cNvGrpSpPr/>
                  <p:nvPr/>
                </p:nvGrpSpPr>
                <p:grpSpPr>
                  <a:xfrm>
                    <a:off x="9788528" y="1819023"/>
                    <a:ext cx="641079" cy="549496"/>
                    <a:chOff x="9788528" y="1819023"/>
                    <a:chExt cx="641079" cy="549496"/>
                  </a:xfrm>
                  <a:solidFill>
                    <a:srgbClr val="A0BDAB"/>
                  </a:solidFill>
                </p:grpSpPr>
                <p:pic>
                  <p:nvPicPr>
                    <p:cNvPr id="4719" name="Picture 4718">
                      <a:extLst>
                        <a:ext uri="{FF2B5EF4-FFF2-40B4-BE49-F238E27FC236}">
                          <a16:creationId xmlns:a16="http://schemas.microsoft.com/office/drawing/2014/main" id="{34CBA053-C519-4F7C-AA6E-3C859FCA4663}"/>
                        </a:ext>
                      </a:extLst>
                    </p:cNvPr>
                    <p:cNvPicPr>
                      <a:picLocks noChangeAspect="1"/>
                    </p:cNvPicPr>
                    <p:nvPr/>
                  </p:nvPicPr>
                  <p:blipFill>
                    <a:blip r:embed="rId18"/>
                    <a:stretch>
                      <a:fillRect/>
                    </a:stretch>
                  </p:blipFill>
                  <p:spPr>
                    <a:xfrm>
                      <a:off x="9820582" y="1846498"/>
                      <a:ext cx="609025" cy="522021"/>
                    </a:xfrm>
                    <a:custGeom>
                      <a:avLst/>
                      <a:gdLst>
                        <a:gd name="connsiteX0" fmla="*/ 926 w 609025"/>
                        <a:gd name="connsiteY0" fmla="*/ 661 h 522021"/>
                        <a:gd name="connsiteX1" fmla="*/ 609952 w 609025"/>
                        <a:gd name="connsiteY1" fmla="*/ 661 h 522021"/>
                        <a:gd name="connsiteX2" fmla="*/ 609952 w 609025"/>
                        <a:gd name="connsiteY2" fmla="*/ 522683 h 522021"/>
                        <a:gd name="connsiteX3" fmla="*/ 926 w 609025"/>
                        <a:gd name="connsiteY3" fmla="*/ 522683 h 522021"/>
                      </a:gdLst>
                      <a:ahLst/>
                      <a:cxnLst>
                        <a:cxn ang="0">
                          <a:pos x="connsiteX0" y="connsiteY0"/>
                        </a:cxn>
                        <a:cxn ang="0">
                          <a:pos x="connsiteX1" y="connsiteY1"/>
                        </a:cxn>
                        <a:cxn ang="0">
                          <a:pos x="connsiteX2" y="connsiteY2"/>
                        </a:cxn>
                        <a:cxn ang="0">
                          <a:pos x="connsiteX3" y="connsiteY3"/>
                        </a:cxn>
                      </a:cxnLst>
                      <a:rect l="l" t="t" r="r" b="b"/>
                      <a:pathLst>
                        <a:path w="609025" h="522021">
                          <a:moveTo>
                            <a:pt x="926" y="661"/>
                          </a:moveTo>
                          <a:lnTo>
                            <a:pt x="609952" y="661"/>
                          </a:lnTo>
                          <a:lnTo>
                            <a:pt x="609952" y="522683"/>
                          </a:lnTo>
                          <a:lnTo>
                            <a:pt x="926" y="522683"/>
                          </a:lnTo>
                          <a:close/>
                        </a:path>
                      </a:pathLst>
                    </a:custGeom>
                  </p:spPr>
                </p:pic>
                <p:pic>
                  <p:nvPicPr>
                    <p:cNvPr id="4720" name="Picture 4719">
                      <a:extLst>
                        <a:ext uri="{FF2B5EF4-FFF2-40B4-BE49-F238E27FC236}">
                          <a16:creationId xmlns:a16="http://schemas.microsoft.com/office/drawing/2014/main" id="{AC494781-8B89-43F6-8039-B4C58FBB5747}"/>
                        </a:ext>
                      </a:extLst>
                    </p:cNvPr>
                    <p:cNvPicPr>
                      <a:picLocks noChangeAspect="1"/>
                    </p:cNvPicPr>
                    <p:nvPr/>
                  </p:nvPicPr>
                  <p:blipFill>
                    <a:blip r:embed="rId19"/>
                    <a:stretch>
                      <a:fillRect/>
                    </a:stretch>
                  </p:blipFill>
                  <p:spPr>
                    <a:xfrm>
                      <a:off x="9788528" y="1819023"/>
                      <a:ext cx="641079" cy="494547"/>
                    </a:xfrm>
                    <a:custGeom>
                      <a:avLst/>
                      <a:gdLst>
                        <a:gd name="connsiteX0" fmla="*/ 919 w 641079"/>
                        <a:gd name="connsiteY0" fmla="*/ 655 h 494547"/>
                        <a:gd name="connsiteX1" fmla="*/ 641999 w 641079"/>
                        <a:gd name="connsiteY1" fmla="*/ 655 h 494547"/>
                        <a:gd name="connsiteX2" fmla="*/ 641999 w 641079"/>
                        <a:gd name="connsiteY2" fmla="*/ 495202 h 494547"/>
                        <a:gd name="connsiteX3" fmla="*/ 919 w 641079"/>
                        <a:gd name="connsiteY3" fmla="*/ 495202 h 494547"/>
                      </a:gdLst>
                      <a:ahLst/>
                      <a:cxnLst>
                        <a:cxn ang="0">
                          <a:pos x="connsiteX0" y="connsiteY0"/>
                        </a:cxn>
                        <a:cxn ang="0">
                          <a:pos x="connsiteX1" y="connsiteY1"/>
                        </a:cxn>
                        <a:cxn ang="0">
                          <a:pos x="connsiteX2" y="connsiteY2"/>
                        </a:cxn>
                        <a:cxn ang="0">
                          <a:pos x="connsiteX3" y="connsiteY3"/>
                        </a:cxn>
                      </a:cxnLst>
                      <a:rect l="l" t="t" r="r" b="b"/>
                      <a:pathLst>
                        <a:path w="641079" h="494547">
                          <a:moveTo>
                            <a:pt x="919" y="655"/>
                          </a:moveTo>
                          <a:lnTo>
                            <a:pt x="641999" y="655"/>
                          </a:lnTo>
                          <a:lnTo>
                            <a:pt x="641999" y="495202"/>
                          </a:lnTo>
                          <a:lnTo>
                            <a:pt x="919" y="495202"/>
                          </a:lnTo>
                          <a:close/>
                        </a:path>
                      </a:pathLst>
                    </a:custGeom>
                  </p:spPr>
                </p:pic>
                <p:grpSp>
                  <p:nvGrpSpPr>
                    <p:cNvPr id="4721" name="Graphic 4">
                      <a:extLst>
                        <a:ext uri="{FF2B5EF4-FFF2-40B4-BE49-F238E27FC236}">
                          <a16:creationId xmlns:a16="http://schemas.microsoft.com/office/drawing/2014/main" id="{371C7D17-23C8-4E81-886A-5FFA356B30EB}"/>
                        </a:ext>
                      </a:extLst>
                    </p:cNvPr>
                    <p:cNvGrpSpPr/>
                    <p:nvPr/>
                  </p:nvGrpSpPr>
                  <p:grpSpPr>
                    <a:xfrm>
                      <a:off x="9843257" y="1868608"/>
                      <a:ext cx="540839" cy="452004"/>
                      <a:chOff x="9843257" y="1868608"/>
                      <a:chExt cx="540839" cy="452004"/>
                    </a:xfrm>
                    <a:solidFill>
                      <a:srgbClr val="A0BDAB"/>
                    </a:solidFill>
                  </p:grpSpPr>
                  <p:sp>
                    <p:nvSpPr>
                      <p:cNvPr id="4722" name="Freeform: Shape 4721">
                        <a:extLst>
                          <a:ext uri="{FF2B5EF4-FFF2-40B4-BE49-F238E27FC236}">
                            <a16:creationId xmlns:a16="http://schemas.microsoft.com/office/drawing/2014/main" id="{B088430E-9AA0-4A71-AB26-76A221197220}"/>
                          </a:ext>
                        </a:extLst>
                      </p:cNvPr>
                      <p:cNvSpPr/>
                      <p:nvPr/>
                    </p:nvSpPr>
                    <p:spPr>
                      <a:xfrm>
                        <a:off x="9847787" y="2297719"/>
                        <a:ext cx="236695" cy="22893"/>
                      </a:xfrm>
                      <a:custGeom>
                        <a:avLst/>
                        <a:gdLst>
                          <a:gd name="connsiteX0" fmla="*/ 4534 w 236695"/>
                          <a:gd name="connsiteY0" fmla="*/ 8425 h 22893"/>
                          <a:gd name="connsiteX1" fmla="*/ 236696 w 236695"/>
                          <a:gd name="connsiteY1" fmla="*/ 0 h 22893"/>
                          <a:gd name="connsiteX2" fmla="*/ 0 w 236695"/>
                          <a:gd name="connsiteY2" fmla="*/ 5724 h 22893"/>
                          <a:gd name="connsiteX3" fmla="*/ 4534 w 236695"/>
                          <a:gd name="connsiteY3" fmla="*/ 8425 h 22893"/>
                        </a:gdLst>
                        <a:ahLst/>
                        <a:cxnLst>
                          <a:cxn ang="0">
                            <a:pos x="connsiteX0" y="connsiteY0"/>
                          </a:cxn>
                          <a:cxn ang="0">
                            <a:pos x="connsiteX1" y="connsiteY1"/>
                          </a:cxn>
                          <a:cxn ang="0">
                            <a:pos x="connsiteX2" y="connsiteY2"/>
                          </a:cxn>
                          <a:cxn ang="0">
                            <a:pos x="connsiteX3" y="connsiteY3"/>
                          </a:cxn>
                        </a:cxnLst>
                        <a:rect l="l" t="t" r="r" b="b"/>
                        <a:pathLst>
                          <a:path w="236695" h="22893">
                            <a:moveTo>
                              <a:pt x="4534" y="8425"/>
                            </a:moveTo>
                            <a:cubicBezTo>
                              <a:pt x="83295" y="29398"/>
                              <a:pt x="164620" y="28390"/>
                              <a:pt x="236696" y="0"/>
                            </a:cubicBezTo>
                            <a:cubicBezTo>
                              <a:pt x="164300" y="27658"/>
                              <a:pt x="78166" y="27337"/>
                              <a:pt x="0" y="5724"/>
                            </a:cubicBezTo>
                            <a:lnTo>
                              <a:pt x="4534" y="8425"/>
                            </a:lnTo>
                            <a:close/>
                          </a:path>
                        </a:pathLst>
                      </a:custGeom>
                      <a:solidFill>
                        <a:srgbClr val="A0BDAB"/>
                      </a:solidFill>
                      <a:ln w="4577" cap="flat">
                        <a:noFill/>
                        <a:prstDash val="solid"/>
                        <a:miter/>
                      </a:ln>
                    </p:spPr>
                    <p:txBody>
                      <a:bodyPr rtlCol="0" anchor="ctr"/>
                      <a:lstStyle/>
                      <a:p>
                        <a:endParaRPr lang="th-TH"/>
                      </a:p>
                    </p:txBody>
                  </p:sp>
                  <p:sp>
                    <p:nvSpPr>
                      <p:cNvPr id="4723" name="Freeform: Shape 4722">
                        <a:extLst>
                          <a:ext uri="{FF2B5EF4-FFF2-40B4-BE49-F238E27FC236}">
                            <a16:creationId xmlns:a16="http://schemas.microsoft.com/office/drawing/2014/main" id="{0C511DC2-B66D-4343-A85A-ECAFE7EEDB5A}"/>
                          </a:ext>
                        </a:extLst>
                      </p:cNvPr>
                      <p:cNvSpPr/>
                      <p:nvPr/>
                    </p:nvSpPr>
                    <p:spPr>
                      <a:xfrm>
                        <a:off x="9938042" y="2243639"/>
                        <a:ext cx="233169" cy="8135"/>
                      </a:xfrm>
                      <a:custGeom>
                        <a:avLst/>
                        <a:gdLst>
                          <a:gd name="connsiteX0" fmla="*/ 18637 w 233169"/>
                          <a:gd name="connsiteY0" fmla="*/ 7464 h 8135"/>
                          <a:gd name="connsiteX1" fmla="*/ 72579 w 233169"/>
                          <a:gd name="connsiteY1" fmla="*/ 8013 h 8135"/>
                          <a:gd name="connsiteX2" fmla="*/ 126339 w 233169"/>
                          <a:gd name="connsiteY2" fmla="*/ 7052 h 8135"/>
                          <a:gd name="connsiteX3" fmla="*/ 180052 w 233169"/>
                          <a:gd name="connsiteY3" fmla="*/ 5449 h 8135"/>
                          <a:gd name="connsiteX4" fmla="*/ 233170 w 233169"/>
                          <a:gd name="connsiteY4" fmla="*/ 0 h 8135"/>
                          <a:gd name="connsiteX5" fmla="*/ 179960 w 233169"/>
                          <a:gd name="connsiteY5" fmla="*/ 4854 h 8135"/>
                          <a:gd name="connsiteX6" fmla="*/ 126201 w 233169"/>
                          <a:gd name="connsiteY6" fmla="*/ 5861 h 8135"/>
                          <a:gd name="connsiteX7" fmla="*/ 72396 w 233169"/>
                          <a:gd name="connsiteY7" fmla="*/ 6228 h 8135"/>
                          <a:gd name="connsiteX8" fmla="*/ 0 w 233169"/>
                          <a:gd name="connsiteY8" fmla="*/ 5769 h 8135"/>
                          <a:gd name="connsiteX9" fmla="*/ 18637 w 233169"/>
                          <a:gd name="connsiteY9" fmla="*/ 7464 h 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169" h="8135">
                            <a:moveTo>
                              <a:pt x="18637" y="7464"/>
                            </a:moveTo>
                            <a:cubicBezTo>
                              <a:pt x="36679" y="8197"/>
                              <a:pt x="54629" y="8242"/>
                              <a:pt x="72579" y="8013"/>
                            </a:cubicBezTo>
                            <a:cubicBezTo>
                              <a:pt x="90530" y="7784"/>
                              <a:pt x="108434" y="7372"/>
                              <a:pt x="126339" y="7052"/>
                            </a:cubicBezTo>
                            <a:cubicBezTo>
                              <a:pt x="144243" y="6731"/>
                              <a:pt x="162193" y="6411"/>
                              <a:pt x="180052" y="5449"/>
                            </a:cubicBezTo>
                            <a:cubicBezTo>
                              <a:pt x="197911" y="4487"/>
                              <a:pt x="215677" y="2930"/>
                              <a:pt x="233170" y="0"/>
                            </a:cubicBezTo>
                            <a:cubicBezTo>
                              <a:pt x="215632" y="2702"/>
                              <a:pt x="197819" y="4121"/>
                              <a:pt x="179960" y="4854"/>
                            </a:cubicBezTo>
                            <a:cubicBezTo>
                              <a:pt x="162102" y="5586"/>
                              <a:pt x="144151" y="5724"/>
                              <a:pt x="126201" y="5861"/>
                            </a:cubicBezTo>
                            <a:cubicBezTo>
                              <a:pt x="108251" y="5999"/>
                              <a:pt x="90346" y="6182"/>
                              <a:pt x="72396" y="6228"/>
                            </a:cubicBezTo>
                            <a:cubicBezTo>
                              <a:pt x="54446" y="6228"/>
                              <a:pt x="17996" y="6685"/>
                              <a:pt x="0" y="5769"/>
                            </a:cubicBezTo>
                            <a:lnTo>
                              <a:pt x="18637" y="7464"/>
                            </a:lnTo>
                            <a:close/>
                          </a:path>
                        </a:pathLst>
                      </a:custGeom>
                      <a:solidFill>
                        <a:srgbClr val="A0BDAB"/>
                      </a:solidFill>
                      <a:ln w="4577" cap="flat">
                        <a:noFill/>
                        <a:prstDash val="solid"/>
                        <a:miter/>
                      </a:ln>
                    </p:spPr>
                    <p:txBody>
                      <a:bodyPr rtlCol="0" anchor="ctr"/>
                      <a:lstStyle/>
                      <a:p>
                        <a:endParaRPr lang="th-TH"/>
                      </a:p>
                    </p:txBody>
                  </p:sp>
                  <p:sp>
                    <p:nvSpPr>
                      <p:cNvPr id="4724" name="Freeform: Shape 4723">
                        <a:extLst>
                          <a:ext uri="{FF2B5EF4-FFF2-40B4-BE49-F238E27FC236}">
                            <a16:creationId xmlns:a16="http://schemas.microsoft.com/office/drawing/2014/main" id="{BC7A9F18-4506-4BA5-8334-D9EBF22D0473}"/>
                          </a:ext>
                        </a:extLst>
                      </p:cNvPr>
                      <p:cNvSpPr/>
                      <p:nvPr/>
                    </p:nvSpPr>
                    <p:spPr>
                      <a:xfrm>
                        <a:off x="10057100" y="2169640"/>
                        <a:ext cx="209083" cy="28787"/>
                      </a:xfrm>
                      <a:custGeom>
                        <a:avLst/>
                        <a:gdLst>
                          <a:gd name="connsiteX0" fmla="*/ 0 w 209083"/>
                          <a:gd name="connsiteY0" fmla="*/ 2015 h 28787"/>
                          <a:gd name="connsiteX1" fmla="*/ 24865 w 209083"/>
                          <a:gd name="connsiteY1" fmla="*/ 15386 h 28787"/>
                          <a:gd name="connsiteX2" fmla="*/ 51012 w 209083"/>
                          <a:gd name="connsiteY2" fmla="*/ 25598 h 28787"/>
                          <a:gd name="connsiteX3" fmla="*/ 78349 w 209083"/>
                          <a:gd name="connsiteY3" fmla="*/ 28620 h 28787"/>
                          <a:gd name="connsiteX4" fmla="*/ 104771 w 209083"/>
                          <a:gd name="connsiteY4" fmla="*/ 23949 h 28787"/>
                          <a:gd name="connsiteX5" fmla="*/ 209084 w 209083"/>
                          <a:gd name="connsiteY5" fmla="*/ 1511 h 28787"/>
                          <a:gd name="connsiteX6" fmla="*/ 104404 w 209083"/>
                          <a:gd name="connsiteY6" fmla="*/ 22804 h 28787"/>
                          <a:gd name="connsiteX7" fmla="*/ 78120 w 209083"/>
                          <a:gd name="connsiteY7" fmla="*/ 27154 h 28787"/>
                          <a:gd name="connsiteX8" fmla="*/ 51332 w 209083"/>
                          <a:gd name="connsiteY8" fmla="*/ 23903 h 28787"/>
                          <a:gd name="connsiteX9" fmla="*/ 25598 w 209083"/>
                          <a:gd name="connsiteY9" fmla="*/ 13554 h 28787"/>
                          <a:gd name="connsiteX10" fmla="*/ 1008 w 209083"/>
                          <a:gd name="connsiteY10" fmla="*/ 0 h 28787"/>
                          <a:gd name="connsiteX11" fmla="*/ 0 w 209083"/>
                          <a:gd name="connsiteY11" fmla="*/ 2015 h 28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083" h="28787">
                            <a:moveTo>
                              <a:pt x="0" y="2015"/>
                            </a:moveTo>
                            <a:cubicBezTo>
                              <a:pt x="8197" y="6640"/>
                              <a:pt x="16393" y="11311"/>
                              <a:pt x="24865" y="15386"/>
                            </a:cubicBezTo>
                            <a:cubicBezTo>
                              <a:pt x="33290" y="19507"/>
                              <a:pt x="42036" y="23079"/>
                              <a:pt x="51012" y="25598"/>
                            </a:cubicBezTo>
                            <a:cubicBezTo>
                              <a:pt x="59987" y="28024"/>
                              <a:pt x="69282" y="29261"/>
                              <a:pt x="78349" y="28620"/>
                            </a:cubicBezTo>
                            <a:cubicBezTo>
                              <a:pt x="87416" y="27978"/>
                              <a:pt x="96070" y="25735"/>
                              <a:pt x="104771" y="23949"/>
                            </a:cubicBezTo>
                            <a:lnTo>
                              <a:pt x="209084" y="1511"/>
                            </a:lnTo>
                            <a:lnTo>
                              <a:pt x="104404" y="22804"/>
                            </a:lnTo>
                            <a:cubicBezTo>
                              <a:pt x="95658" y="24499"/>
                              <a:pt x="87004" y="26605"/>
                              <a:pt x="78120" y="27154"/>
                            </a:cubicBezTo>
                            <a:cubicBezTo>
                              <a:pt x="69237" y="27704"/>
                              <a:pt x="60124" y="26376"/>
                              <a:pt x="51332" y="23903"/>
                            </a:cubicBezTo>
                            <a:cubicBezTo>
                              <a:pt x="42495" y="21385"/>
                              <a:pt x="33932" y="17767"/>
                              <a:pt x="25598" y="13554"/>
                            </a:cubicBezTo>
                            <a:cubicBezTo>
                              <a:pt x="17263" y="9387"/>
                              <a:pt x="9112" y="4717"/>
                              <a:pt x="1008" y="0"/>
                            </a:cubicBezTo>
                            <a:lnTo>
                              <a:pt x="0" y="2015"/>
                            </a:lnTo>
                            <a:close/>
                          </a:path>
                        </a:pathLst>
                      </a:custGeom>
                      <a:solidFill>
                        <a:srgbClr val="A0BDAB"/>
                      </a:solidFill>
                      <a:ln w="4577" cap="flat">
                        <a:noFill/>
                        <a:prstDash val="solid"/>
                        <a:miter/>
                      </a:ln>
                    </p:spPr>
                    <p:txBody>
                      <a:bodyPr rtlCol="0" anchor="ctr"/>
                      <a:lstStyle/>
                      <a:p>
                        <a:endParaRPr lang="th-TH"/>
                      </a:p>
                    </p:txBody>
                  </p:sp>
                  <p:sp>
                    <p:nvSpPr>
                      <p:cNvPr id="4725" name="Freeform: Shape 4724">
                        <a:extLst>
                          <a:ext uri="{FF2B5EF4-FFF2-40B4-BE49-F238E27FC236}">
                            <a16:creationId xmlns:a16="http://schemas.microsoft.com/office/drawing/2014/main" id="{8841E44F-9C00-426C-AC5C-1A7662277D67}"/>
                          </a:ext>
                        </a:extLst>
                      </p:cNvPr>
                      <p:cNvSpPr/>
                      <p:nvPr/>
                    </p:nvSpPr>
                    <p:spPr>
                      <a:xfrm>
                        <a:off x="10125375" y="2116294"/>
                        <a:ext cx="199650" cy="6822"/>
                      </a:xfrm>
                      <a:custGeom>
                        <a:avLst/>
                        <a:gdLst>
                          <a:gd name="connsiteX0" fmla="*/ 0 w 199650"/>
                          <a:gd name="connsiteY0" fmla="*/ 2335 h 6822"/>
                          <a:gd name="connsiteX1" fmla="*/ 50233 w 199650"/>
                          <a:gd name="connsiteY1" fmla="*/ 6823 h 6822"/>
                          <a:gd name="connsiteX2" fmla="*/ 100146 w 199650"/>
                          <a:gd name="connsiteY2" fmla="*/ 6228 h 6822"/>
                          <a:gd name="connsiteX3" fmla="*/ 199650 w 199650"/>
                          <a:gd name="connsiteY3" fmla="*/ 2473 h 6822"/>
                          <a:gd name="connsiteX4" fmla="*/ 100054 w 199650"/>
                          <a:gd name="connsiteY4" fmla="*/ 5037 h 6822"/>
                          <a:gd name="connsiteX5" fmla="*/ 50141 w 199650"/>
                          <a:gd name="connsiteY5" fmla="*/ 5037 h 6822"/>
                          <a:gd name="connsiteX6" fmla="*/ 366 w 199650"/>
                          <a:gd name="connsiteY6" fmla="*/ 0 h 6822"/>
                          <a:gd name="connsiteX7" fmla="*/ 0 w 199650"/>
                          <a:gd name="connsiteY7" fmla="*/ 2335 h 6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650" h="6822">
                            <a:moveTo>
                              <a:pt x="0" y="2335"/>
                            </a:moveTo>
                            <a:cubicBezTo>
                              <a:pt x="16714" y="6136"/>
                              <a:pt x="33611" y="6823"/>
                              <a:pt x="50233" y="6823"/>
                            </a:cubicBezTo>
                            <a:cubicBezTo>
                              <a:pt x="66901" y="6777"/>
                              <a:pt x="83523" y="6594"/>
                              <a:pt x="100146" y="6228"/>
                            </a:cubicBezTo>
                            <a:cubicBezTo>
                              <a:pt x="133390" y="5541"/>
                              <a:pt x="166543" y="4304"/>
                              <a:pt x="199650" y="2473"/>
                            </a:cubicBezTo>
                            <a:cubicBezTo>
                              <a:pt x="166497" y="3892"/>
                              <a:pt x="133299" y="4762"/>
                              <a:pt x="100054" y="5037"/>
                            </a:cubicBezTo>
                            <a:cubicBezTo>
                              <a:pt x="83432" y="5174"/>
                              <a:pt x="66764" y="5174"/>
                              <a:pt x="50141" y="5037"/>
                            </a:cubicBezTo>
                            <a:cubicBezTo>
                              <a:pt x="33519" y="4808"/>
                              <a:pt x="16760" y="3938"/>
                              <a:pt x="366" y="0"/>
                            </a:cubicBezTo>
                            <a:lnTo>
                              <a:pt x="0" y="2335"/>
                            </a:lnTo>
                            <a:close/>
                          </a:path>
                        </a:pathLst>
                      </a:custGeom>
                      <a:solidFill>
                        <a:srgbClr val="A0BDAB"/>
                      </a:solidFill>
                      <a:ln w="4577" cap="flat">
                        <a:noFill/>
                        <a:prstDash val="solid"/>
                        <a:miter/>
                      </a:ln>
                    </p:spPr>
                    <p:txBody>
                      <a:bodyPr rtlCol="0" anchor="ctr"/>
                      <a:lstStyle/>
                      <a:p>
                        <a:endParaRPr lang="th-TH"/>
                      </a:p>
                    </p:txBody>
                  </p:sp>
                  <p:sp>
                    <p:nvSpPr>
                      <p:cNvPr id="4726" name="Freeform: Shape 4725">
                        <a:extLst>
                          <a:ext uri="{FF2B5EF4-FFF2-40B4-BE49-F238E27FC236}">
                            <a16:creationId xmlns:a16="http://schemas.microsoft.com/office/drawing/2014/main" id="{04110AE7-DF77-42CC-B753-F129421BF1C4}"/>
                          </a:ext>
                        </a:extLst>
                      </p:cNvPr>
                      <p:cNvSpPr/>
                      <p:nvPr/>
                    </p:nvSpPr>
                    <p:spPr>
                      <a:xfrm>
                        <a:off x="10210776" y="2041424"/>
                        <a:ext cx="151935" cy="13347"/>
                      </a:xfrm>
                      <a:custGeom>
                        <a:avLst/>
                        <a:gdLst>
                          <a:gd name="connsiteX0" fmla="*/ 870 w 151935"/>
                          <a:gd name="connsiteY0" fmla="*/ 11265 h 13347"/>
                          <a:gd name="connsiteX1" fmla="*/ 19324 w 151935"/>
                          <a:gd name="connsiteY1" fmla="*/ 7968 h 13347"/>
                          <a:gd name="connsiteX2" fmla="*/ 38465 w 151935"/>
                          <a:gd name="connsiteY2" fmla="*/ 8746 h 13347"/>
                          <a:gd name="connsiteX3" fmla="*/ 57743 w 151935"/>
                          <a:gd name="connsiteY3" fmla="*/ 11631 h 13347"/>
                          <a:gd name="connsiteX4" fmla="*/ 67451 w 151935"/>
                          <a:gd name="connsiteY4" fmla="*/ 12822 h 13347"/>
                          <a:gd name="connsiteX5" fmla="*/ 77159 w 151935"/>
                          <a:gd name="connsiteY5" fmla="*/ 13325 h 13347"/>
                          <a:gd name="connsiteX6" fmla="*/ 115257 w 151935"/>
                          <a:gd name="connsiteY6" fmla="*/ 9387 h 13347"/>
                          <a:gd name="connsiteX7" fmla="*/ 151936 w 151935"/>
                          <a:gd name="connsiteY7" fmla="*/ 0 h 13347"/>
                          <a:gd name="connsiteX8" fmla="*/ 115074 w 151935"/>
                          <a:gd name="connsiteY8" fmla="*/ 8792 h 13347"/>
                          <a:gd name="connsiteX9" fmla="*/ 77067 w 151935"/>
                          <a:gd name="connsiteY9" fmla="*/ 12135 h 13347"/>
                          <a:gd name="connsiteX10" fmla="*/ 38511 w 151935"/>
                          <a:gd name="connsiteY10" fmla="*/ 6960 h 13347"/>
                          <a:gd name="connsiteX11" fmla="*/ 19004 w 151935"/>
                          <a:gd name="connsiteY11" fmla="*/ 5861 h 13347"/>
                          <a:gd name="connsiteX12" fmla="*/ 0 w 151935"/>
                          <a:gd name="connsiteY12" fmla="*/ 8975 h 13347"/>
                          <a:gd name="connsiteX13" fmla="*/ 870 w 151935"/>
                          <a:gd name="connsiteY13" fmla="*/ 11265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935" h="13347">
                            <a:moveTo>
                              <a:pt x="870" y="11265"/>
                            </a:moveTo>
                            <a:cubicBezTo>
                              <a:pt x="6823" y="9479"/>
                              <a:pt x="13005" y="8380"/>
                              <a:pt x="19324" y="7968"/>
                            </a:cubicBezTo>
                            <a:cubicBezTo>
                              <a:pt x="25643" y="7556"/>
                              <a:pt x="32054" y="7968"/>
                              <a:pt x="38465" y="8746"/>
                            </a:cubicBezTo>
                            <a:cubicBezTo>
                              <a:pt x="44876" y="9525"/>
                              <a:pt x="51286" y="10669"/>
                              <a:pt x="57743" y="11631"/>
                            </a:cubicBezTo>
                            <a:cubicBezTo>
                              <a:pt x="60948" y="12089"/>
                              <a:pt x="64199" y="12501"/>
                              <a:pt x="67451" y="12822"/>
                            </a:cubicBezTo>
                            <a:cubicBezTo>
                              <a:pt x="70702" y="13096"/>
                              <a:pt x="73953" y="13325"/>
                              <a:pt x="77159" y="13325"/>
                            </a:cubicBezTo>
                            <a:cubicBezTo>
                              <a:pt x="90117" y="13554"/>
                              <a:pt x="102848" y="11951"/>
                              <a:pt x="115257" y="9387"/>
                            </a:cubicBezTo>
                            <a:cubicBezTo>
                              <a:pt x="127667" y="6823"/>
                              <a:pt x="139801" y="3434"/>
                              <a:pt x="151936" y="0"/>
                            </a:cubicBezTo>
                            <a:cubicBezTo>
                              <a:pt x="139755" y="3251"/>
                              <a:pt x="127529" y="6457"/>
                              <a:pt x="115074" y="8792"/>
                            </a:cubicBezTo>
                            <a:cubicBezTo>
                              <a:pt x="102664" y="11127"/>
                              <a:pt x="89934" y="12547"/>
                              <a:pt x="77067" y="12135"/>
                            </a:cubicBezTo>
                            <a:cubicBezTo>
                              <a:pt x="64199" y="11906"/>
                              <a:pt x="51424" y="8792"/>
                              <a:pt x="38511" y="6960"/>
                            </a:cubicBezTo>
                            <a:cubicBezTo>
                              <a:pt x="32054" y="6044"/>
                              <a:pt x="25506" y="5541"/>
                              <a:pt x="19004" y="5861"/>
                            </a:cubicBezTo>
                            <a:cubicBezTo>
                              <a:pt x="12547" y="6182"/>
                              <a:pt x="6136" y="7189"/>
                              <a:pt x="0" y="8975"/>
                            </a:cubicBezTo>
                            <a:lnTo>
                              <a:pt x="870" y="11265"/>
                            </a:lnTo>
                            <a:close/>
                          </a:path>
                        </a:pathLst>
                      </a:custGeom>
                      <a:solidFill>
                        <a:srgbClr val="A0BDAB"/>
                      </a:solidFill>
                      <a:ln w="4577" cap="flat">
                        <a:noFill/>
                        <a:prstDash val="solid"/>
                        <a:miter/>
                      </a:ln>
                    </p:spPr>
                    <p:txBody>
                      <a:bodyPr rtlCol="0" anchor="ctr"/>
                      <a:lstStyle/>
                      <a:p>
                        <a:endParaRPr lang="th-TH"/>
                      </a:p>
                    </p:txBody>
                  </p:sp>
                  <p:sp>
                    <p:nvSpPr>
                      <p:cNvPr id="4727" name="Freeform: Shape 4726">
                        <a:extLst>
                          <a:ext uri="{FF2B5EF4-FFF2-40B4-BE49-F238E27FC236}">
                            <a16:creationId xmlns:a16="http://schemas.microsoft.com/office/drawing/2014/main" id="{77AF4029-0997-4E18-AE32-E02141D9D38C}"/>
                          </a:ext>
                        </a:extLst>
                      </p:cNvPr>
                      <p:cNvSpPr/>
                      <p:nvPr/>
                    </p:nvSpPr>
                    <p:spPr>
                      <a:xfrm>
                        <a:off x="10296040" y="1974020"/>
                        <a:ext cx="88056" cy="9898"/>
                      </a:xfrm>
                      <a:custGeom>
                        <a:avLst/>
                        <a:gdLst>
                          <a:gd name="connsiteX0" fmla="*/ 0 w 88056"/>
                          <a:gd name="connsiteY0" fmla="*/ 183 h 9898"/>
                          <a:gd name="connsiteX1" fmla="*/ 6044 w 88056"/>
                          <a:gd name="connsiteY1" fmla="*/ 6502 h 9898"/>
                          <a:gd name="connsiteX2" fmla="*/ 11585 w 88056"/>
                          <a:gd name="connsiteY2" fmla="*/ 8838 h 9898"/>
                          <a:gd name="connsiteX3" fmla="*/ 22850 w 88056"/>
                          <a:gd name="connsiteY3" fmla="*/ 9891 h 9898"/>
                          <a:gd name="connsiteX4" fmla="*/ 44875 w 88056"/>
                          <a:gd name="connsiteY4" fmla="*/ 8975 h 9898"/>
                          <a:gd name="connsiteX5" fmla="*/ 88057 w 88056"/>
                          <a:gd name="connsiteY5" fmla="*/ 2793 h 9898"/>
                          <a:gd name="connsiteX6" fmla="*/ 44692 w 88056"/>
                          <a:gd name="connsiteY6" fmla="*/ 7784 h 9898"/>
                          <a:gd name="connsiteX7" fmla="*/ 22712 w 88056"/>
                          <a:gd name="connsiteY7" fmla="*/ 8105 h 9898"/>
                          <a:gd name="connsiteX8" fmla="*/ 11951 w 88056"/>
                          <a:gd name="connsiteY8" fmla="*/ 6823 h 9898"/>
                          <a:gd name="connsiteX9" fmla="*/ 2793 w 88056"/>
                          <a:gd name="connsiteY9" fmla="*/ 0 h 9898"/>
                          <a:gd name="connsiteX10" fmla="*/ 0 w 88056"/>
                          <a:gd name="connsiteY10" fmla="*/ 183 h 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056" h="9898">
                            <a:moveTo>
                              <a:pt x="0" y="183"/>
                            </a:moveTo>
                            <a:cubicBezTo>
                              <a:pt x="1099" y="2015"/>
                              <a:pt x="4304" y="5403"/>
                              <a:pt x="6044" y="6502"/>
                            </a:cubicBezTo>
                            <a:cubicBezTo>
                              <a:pt x="7784" y="7601"/>
                              <a:pt x="9708" y="8334"/>
                              <a:pt x="11585" y="8838"/>
                            </a:cubicBezTo>
                            <a:cubicBezTo>
                              <a:pt x="15386" y="9799"/>
                              <a:pt x="19186" y="9937"/>
                              <a:pt x="22850" y="9891"/>
                            </a:cubicBezTo>
                            <a:cubicBezTo>
                              <a:pt x="30222" y="9845"/>
                              <a:pt x="37549" y="9524"/>
                              <a:pt x="44875" y="8975"/>
                            </a:cubicBezTo>
                            <a:cubicBezTo>
                              <a:pt x="59483" y="7876"/>
                              <a:pt x="73907" y="5815"/>
                              <a:pt x="88057" y="2793"/>
                            </a:cubicBezTo>
                            <a:cubicBezTo>
                              <a:pt x="73816" y="5403"/>
                              <a:pt x="59300" y="7098"/>
                              <a:pt x="44692" y="7784"/>
                            </a:cubicBezTo>
                            <a:cubicBezTo>
                              <a:pt x="37411" y="8151"/>
                              <a:pt x="30039" y="8242"/>
                              <a:pt x="22712" y="8105"/>
                            </a:cubicBezTo>
                            <a:cubicBezTo>
                              <a:pt x="19049" y="8059"/>
                              <a:pt x="15432" y="7830"/>
                              <a:pt x="11951" y="6823"/>
                            </a:cubicBezTo>
                            <a:cubicBezTo>
                              <a:pt x="8517" y="5861"/>
                              <a:pt x="4442" y="3068"/>
                              <a:pt x="2793" y="0"/>
                            </a:cubicBezTo>
                            <a:lnTo>
                              <a:pt x="0" y="183"/>
                            </a:lnTo>
                            <a:close/>
                          </a:path>
                        </a:pathLst>
                      </a:custGeom>
                      <a:solidFill>
                        <a:srgbClr val="A0BDAB"/>
                      </a:solidFill>
                      <a:ln w="4577" cap="flat">
                        <a:noFill/>
                        <a:prstDash val="solid"/>
                        <a:miter/>
                      </a:ln>
                    </p:spPr>
                    <p:txBody>
                      <a:bodyPr rtlCol="0" anchor="ctr"/>
                      <a:lstStyle/>
                      <a:p>
                        <a:endParaRPr lang="th-TH"/>
                      </a:p>
                    </p:txBody>
                  </p:sp>
                  <p:sp>
                    <p:nvSpPr>
                      <p:cNvPr id="4728" name="Freeform: Shape 4727">
                        <a:extLst>
                          <a:ext uri="{FF2B5EF4-FFF2-40B4-BE49-F238E27FC236}">
                            <a16:creationId xmlns:a16="http://schemas.microsoft.com/office/drawing/2014/main" id="{8DE18B3E-134E-4577-B7D6-14E9DB9C5A92}"/>
                          </a:ext>
                        </a:extLst>
                      </p:cNvPr>
                      <p:cNvSpPr/>
                      <p:nvPr/>
                    </p:nvSpPr>
                    <p:spPr>
                      <a:xfrm>
                        <a:off x="9843257" y="2128245"/>
                        <a:ext cx="55908" cy="170939"/>
                      </a:xfrm>
                      <a:custGeom>
                        <a:avLst/>
                        <a:gdLst>
                          <a:gd name="connsiteX0" fmla="*/ 3019 w 55908"/>
                          <a:gd name="connsiteY0" fmla="*/ 170756 h 170939"/>
                          <a:gd name="connsiteX1" fmla="*/ 3523 w 55908"/>
                          <a:gd name="connsiteY1" fmla="*/ 148135 h 170939"/>
                          <a:gd name="connsiteX2" fmla="*/ 9247 w 55908"/>
                          <a:gd name="connsiteY2" fmla="*/ 126293 h 170939"/>
                          <a:gd name="connsiteX3" fmla="*/ 22755 w 55908"/>
                          <a:gd name="connsiteY3" fmla="*/ 83111 h 170939"/>
                          <a:gd name="connsiteX4" fmla="*/ 36309 w 55908"/>
                          <a:gd name="connsiteY4" fmla="*/ 39976 h 170939"/>
                          <a:gd name="connsiteX5" fmla="*/ 44369 w 55908"/>
                          <a:gd name="connsiteY5" fmla="*/ 19003 h 170939"/>
                          <a:gd name="connsiteX6" fmla="*/ 55908 w 55908"/>
                          <a:gd name="connsiteY6" fmla="*/ 0 h 170939"/>
                          <a:gd name="connsiteX7" fmla="*/ 44094 w 55908"/>
                          <a:gd name="connsiteY7" fmla="*/ 18866 h 170939"/>
                          <a:gd name="connsiteX8" fmla="*/ 35714 w 55908"/>
                          <a:gd name="connsiteY8" fmla="*/ 39747 h 170939"/>
                          <a:gd name="connsiteX9" fmla="*/ 21565 w 55908"/>
                          <a:gd name="connsiteY9" fmla="*/ 82699 h 170939"/>
                          <a:gd name="connsiteX10" fmla="*/ 7507 w 55908"/>
                          <a:gd name="connsiteY10" fmla="*/ 125652 h 170939"/>
                          <a:gd name="connsiteX11" fmla="*/ 1462 w 55908"/>
                          <a:gd name="connsiteY11" fmla="*/ 147586 h 170939"/>
                          <a:gd name="connsiteX12" fmla="*/ 684 w 55908"/>
                          <a:gd name="connsiteY12" fmla="*/ 170939 h 170939"/>
                          <a:gd name="connsiteX13" fmla="*/ 3019 w 55908"/>
                          <a:gd name="connsiteY13" fmla="*/ 170756 h 17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908" h="170939">
                            <a:moveTo>
                              <a:pt x="3019" y="170756"/>
                            </a:moveTo>
                            <a:cubicBezTo>
                              <a:pt x="1737" y="163201"/>
                              <a:pt x="2195" y="155553"/>
                              <a:pt x="3523" y="148135"/>
                            </a:cubicBezTo>
                            <a:cubicBezTo>
                              <a:pt x="4851" y="140717"/>
                              <a:pt x="7003" y="133482"/>
                              <a:pt x="9247" y="126293"/>
                            </a:cubicBezTo>
                            <a:lnTo>
                              <a:pt x="22755" y="83111"/>
                            </a:lnTo>
                            <a:cubicBezTo>
                              <a:pt x="27288" y="68733"/>
                              <a:pt x="31730" y="54309"/>
                              <a:pt x="36309" y="39976"/>
                            </a:cubicBezTo>
                            <a:cubicBezTo>
                              <a:pt x="38690" y="32832"/>
                              <a:pt x="41209" y="25735"/>
                              <a:pt x="44369" y="19003"/>
                            </a:cubicBezTo>
                            <a:cubicBezTo>
                              <a:pt x="47482" y="12226"/>
                              <a:pt x="51283" y="5770"/>
                              <a:pt x="55908" y="0"/>
                            </a:cubicBezTo>
                            <a:cubicBezTo>
                              <a:pt x="51191" y="5724"/>
                              <a:pt x="47299" y="12135"/>
                              <a:pt x="44094" y="18866"/>
                            </a:cubicBezTo>
                            <a:cubicBezTo>
                              <a:pt x="40843" y="25597"/>
                              <a:pt x="38187" y="32649"/>
                              <a:pt x="35714" y="39747"/>
                            </a:cubicBezTo>
                            <a:cubicBezTo>
                              <a:pt x="30906" y="54034"/>
                              <a:pt x="26281" y="68367"/>
                              <a:pt x="21565" y="82699"/>
                            </a:cubicBezTo>
                            <a:lnTo>
                              <a:pt x="7507" y="125652"/>
                            </a:lnTo>
                            <a:cubicBezTo>
                              <a:pt x="5171" y="132795"/>
                              <a:pt x="2882" y="140076"/>
                              <a:pt x="1462" y="147586"/>
                            </a:cubicBezTo>
                            <a:cubicBezTo>
                              <a:pt x="-3" y="155095"/>
                              <a:pt x="-553" y="163017"/>
                              <a:pt x="684" y="170939"/>
                            </a:cubicBezTo>
                            <a:lnTo>
                              <a:pt x="3019" y="170756"/>
                            </a:lnTo>
                            <a:close/>
                          </a:path>
                        </a:pathLst>
                      </a:custGeom>
                      <a:solidFill>
                        <a:srgbClr val="A0BDAB"/>
                      </a:solidFill>
                      <a:ln w="4577" cap="flat">
                        <a:noFill/>
                        <a:prstDash val="solid"/>
                        <a:miter/>
                      </a:ln>
                    </p:spPr>
                    <p:txBody>
                      <a:bodyPr rtlCol="0" anchor="ctr"/>
                      <a:lstStyle/>
                      <a:p>
                        <a:endParaRPr lang="th-TH"/>
                      </a:p>
                    </p:txBody>
                  </p:sp>
                  <p:sp>
                    <p:nvSpPr>
                      <p:cNvPr id="4729" name="Freeform: Shape 4728">
                        <a:extLst>
                          <a:ext uri="{FF2B5EF4-FFF2-40B4-BE49-F238E27FC236}">
                            <a16:creationId xmlns:a16="http://schemas.microsoft.com/office/drawing/2014/main" id="{B3583A04-28BD-4166-8371-49510D55F9B1}"/>
                          </a:ext>
                        </a:extLst>
                      </p:cNvPr>
                      <p:cNvSpPr/>
                      <p:nvPr/>
                    </p:nvSpPr>
                    <p:spPr>
                      <a:xfrm>
                        <a:off x="9937859" y="2026313"/>
                        <a:ext cx="70060" cy="220760"/>
                      </a:xfrm>
                      <a:custGeom>
                        <a:avLst/>
                        <a:gdLst>
                          <a:gd name="connsiteX0" fmla="*/ 2290 w 70060"/>
                          <a:gd name="connsiteY0" fmla="*/ 220760 h 220760"/>
                          <a:gd name="connsiteX1" fmla="*/ 9204 w 70060"/>
                          <a:gd name="connsiteY1" fmla="*/ 162285 h 220760"/>
                          <a:gd name="connsiteX2" fmla="*/ 16439 w 70060"/>
                          <a:gd name="connsiteY2" fmla="*/ 134123 h 220760"/>
                          <a:gd name="connsiteX3" fmla="*/ 27978 w 70060"/>
                          <a:gd name="connsiteY3" fmla="*/ 107793 h 220760"/>
                          <a:gd name="connsiteX4" fmla="*/ 34710 w 70060"/>
                          <a:gd name="connsiteY4" fmla="*/ 95109 h 220760"/>
                          <a:gd name="connsiteX5" fmla="*/ 40800 w 70060"/>
                          <a:gd name="connsiteY5" fmla="*/ 82012 h 220760"/>
                          <a:gd name="connsiteX6" fmla="*/ 50920 w 70060"/>
                          <a:gd name="connsiteY6" fmla="*/ 54812 h 220760"/>
                          <a:gd name="connsiteX7" fmla="*/ 70061 w 70060"/>
                          <a:gd name="connsiteY7" fmla="*/ 0 h 220760"/>
                          <a:gd name="connsiteX8" fmla="*/ 50371 w 70060"/>
                          <a:gd name="connsiteY8" fmla="*/ 54583 h 220760"/>
                          <a:gd name="connsiteX9" fmla="*/ 39976 w 70060"/>
                          <a:gd name="connsiteY9" fmla="*/ 81600 h 220760"/>
                          <a:gd name="connsiteX10" fmla="*/ 33794 w 70060"/>
                          <a:gd name="connsiteY10" fmla="*/ 94559 h 220760"/>
                          <a:gd name="connsiteX11" fmla="*/ 26925 w 70060"/>
                          <a:gd name="connsiteY11" fmla="*/ 107152 h 220760"/>
                          <a:gd name="connsiteX12" fmla="*/ 15065 w 70060"/>
                          <a:gd name="connsiteY12" fmla="*/ 133528 h 220760"/>
                          <a:gd name="connsiteX13" fmla="*/ 7510 w 70060"/>
                          <a:gd name="connsiteY13" fmla="*/ 161781 h 220760"/>
                          <a:gd name="connsiteX14" fmla="*/ 0 w 70060"/>
                          <a:gd name="connsiteY14" fmla="*/ 220348 h 220760"/>
                          <a:gd name="connsiteX15" fmla="*/ 2290 w 70060"/>
                          <a:gd name="connsiteY15" fmla="*/ 220760 h 22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0060" h="220760">
                            <a:moveTo>
                              <a:pt x="2290" y="220760"/>
                            </a:moveTo>
                            <a:cubicBezTo>
                              <a:pt x="3892" y="201116"/>
                              <a:pt x="5586" y="181471"/>
                              <a:pt x="9204" y="162285"/>
                            </a:cubicBezTo>
                            <a:cubicBezTo>
                              <a:pt x="11036" y="152714"/>
                              <a:pt x="13371" y="143281"/>
                              <a:pt x="16439" y="134123"/>
                            </a:cubicBezTo>
                            <a:cubicBezTo>
                              <a:pt x="19507" y="124965"/>
                              <a:pt x="23399" y="116219"/>
                              <a:pt x="27978" y="107793"/>
                            </a:cubicBezTo>
                            <a:cubicBezTo>
                              <a:pt x="30222" y="103580"/>
                              <a:pt x="32558" y="99367"/>
                              <a:pt x="34710" y="95109"/>
                            </a:cubicBezTo>
                            <a:cubicBezTo>
                              <a:pt x="36908" y="90850"/>
                              <a:pt x="38923" y="86454"/>
                              <a:pt x="40800" y="82012"/>
                            </a:cubicBezTo>
                            <a:cubicBezTo>
                              <a:pt x="44555" y="73129"/>
                              <a:pt x="47715" y="63970"/>
                              <a:pt x="50920" y="54812"/>
                            </a:cubicBezTo>
                            <a:lnTo>
                              <a:pt x="70061" y="0"/>
                            </a:lnTo>
                            <a:lnTo>
                              <a:pt x="50371" y="54583"/>
                            </a:lnTo>
                            <a:cubicBezTo>
                              <a:pt x="47073" y="63696"/>
                              <a:pt x="43822" y="72763"/>
                              <a:pt x="39976" y="81600"/>
                            </a:cubicBezTo>
                            <a:cubicBezTo>
                              <a:pt x="38053" y="85996"/>
                              <a:pt x="36038" y="90346"/>
                              <a:pt x="33794" y="94559"/>
                            </a:cubicBezTo>
                            <a:cubicBezTo>
                              <a:pt x="31550" y="98818"/>
                              <a:pt x="29215" y="102985"/>
                              <a:pt x="26925" y="107152"/>
                            </a:cubicBezTo>
                            <a:cubicBezTo>
                              <a:pt x="22255" y="115532"/>
                              <a:pt x="18225" y="124369"/>
                              <a:pt x="15065" y="133528"/>
                            </a:cubicBezTo>
                            <a:cubicBezTo>
                              <a:pt x="11860" y="142686"/>
                              <a:pt x="9387" y="152165"/>
                              <a:pt x="7510" y="161781"/>
                            </a:cubicBezTo>
                            <a:cubicBezTo>
                              <a:pt x="3663" y="181013"/>
                              <a:pt x="1786" y="200704"/>
                              <a:pt x="0" y="220348"/>
                            </a:cubicBezTo>
                            <a:lnTo>
                              <a:pt x="2290" y="220760"/>
                            </a:lnTo>
                            <a:close/>
                          </a:path>
                        </a:pathLst>
                      </a:custGeom>
                      <a:solidFill>
                        <a:srgbClr val="A0BDAB"/>
                      </a:solidFill>
                      <a:ln w="4577" cap="flat">
                        <a:noFill/>
                        <a:prstDash val="solid"/>
                        <a:miter/>
                      </a:ln>
                    </p:spPr>
                    <p:txBody>
                      <a:bodyPr rtlCol="0" anchor="ctr"/>
                      <a:lstStyle/>
                      <a:p>
                        <a:endParaRPr lang="th-TH"/>
                      </a:p>
                    </p:txBody>
                  </p:sp>
                  <p:sp>
                    <p:nvSpPr>
                      <p:cNvPr id="4730" name="Freeform: Shape 4729">
                        <a:extLst>
                          <a:ext uri="{FF2B5EF4-FFF2-40B4-BE49-F238E27FC236}">
                            <a16:creationId xmlns:a16="http://schemas.microsoft.com/office/drawing/2014/main" id="{0CEA5995-3EAF-435A-AED9-D37359581521}"/>
                          </a:ext>
                        </a:extLst>
                      </p:cNvPr>
                      <p:cNvSpPr/>
                      <p:nvPr/>
                    </p:nvSpPr>
                    <p:spPr>
                      <a:xfrm>
                        <a:off x="10046741" y="1970448"/>
                        <a:ext cx="47862" cy="203542"/>
                      </a:xfrm>
                      <a:custGeom>
                        <a:avLst/>
                        <a:gdLst>
                          <a:gd name="connsiteX0" fmla="*/ 3124 w 47862"/>
                          <a:gd name="connsiteY0" fmla="*/ 203543 h 203542"/>
                          <a:gd name="connsiteX1" fmla="*/ 2300 w 47862"/>
                          <a:gd name="connsiteY1" fmla="*/ 176892 h 203542"/>
                          <a:gd name="connsiteX2" fmla="*/ 2621 w 47862"/>
                          <a:gd name="connsiteY2" fmla="*/ 170252 h 203542"/>
                          <a:gd name="connsiteX3" fmla="*/ 3124 w 47862"/>
                          <a:gd name="connsiteY3" fmla="*/ 163658 h 203542"/>
                          <a:gd name="connsiteX4" fmla="*/ 3765 w 47862"/>
                          <a:gd name="connsiteY4" fmla="*/ 157064 h 203542"/>
                          <a:gd name="connsiteX5" fmla="*/ 4635 w 47862"/>
                          <a:gd name="connsiteY5" fmla="*/ 150516 h 203542"/>
                          <a:gd name="connsiteX6" fmla="*/ 9443 w 47862"/>
                          <a:gd name="connsiteY6" fmla="*/ 124690 h 203542"/>
                          <a:gd name="connsiteX7" fmla="*/ 12512 w 47862"/>
                          <a:gd name="connsiteY7" fmla="*/ 111960 h 203542"/>
                          <a:gd name="connsiteX8" fmla="*/ 15992 w 47862"/>
                          <a:gd name="connsiteY8" fmla="*/ 99367 h 203542"/>
                          <a:gd name="connsiteX9" fmla="*/ 31652 w 47862"/>
                          <a:gd name="connsiteY9" fmla="*/ 49592 h 203542"/>
                          <a:gd name="connsiteX10" fmla="*/ 47862 w 47862"/>
                          <a:gd name="connsiteY10" fmla="*/ 0 h 203542"/>
                          <a:gd name="connsiteX11" fmla="*/ 31103 w 47862"/>
                          <a:gd name="connsiteY11" fmla="*/ 49363 h 203542"/>
                          <a:gd name="connsiteX12" fmla="*/ 14847 w 47862"/>
                          <a:gd name="connsiteY12" fmla="*/ 98955 h 203542"/>
                          <a:gd name="connsiteX13" fmla="*/ 11229 w 47862"/>
                          <a:gd name="connsiteY13" fmla="*/ 111548 h 203542"/>
                          <a:gd name="connsiteX14" fmla="*/ 7978 w 47862"/>
                          <a:gd name="connsiteY14" fmla="*/ 124278 h 203542"/>
                          <a:gd name="connsiteX15" fmla="*/ 2849 w 47862"/>
                          <a:gd name="connsiteY15" fmla="*/ 150150 h 203542"/>
                          <a:gd name="connsiteX16" fmla="*/ 1888 w 47862"/>
                          <a:gd name="connsiteY16" fmla="*/ 156698 h 203542"/>
                          <a:gd name="connsiteX17" fmla="*/ 1155 w 47862"/>
                          <a:gd name="connsiteY17" fmla="*/ 163292 h 203542"/>
                          <a:gd name="connsiteX18" fmla="*/ 606 w 47862"/>
                          <a:gd name="connsiteY18" fmla="*/ 169932 h 203542"/>
                          <a:gd name="connsiteX19" fmla="*/ 194 w 47862"/>
                          <a:gd name="connsiteY19" fmla="*/ 176617 h 203542"/>
                          <a:gd name="connsiteX20" fmla="*/ 743 w 47862"/>
                          <a:gd name="connsiteY20" fmla="*/ 203543 h 203542"/>
                          <a:gd name="connsiteX21" fmla="*/ 3124 w 47862"/>
                          <a:gd name="connsiteY21" fmla="*/ 203543 h 20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62" h="203542">
                            <a:moveTo>
                              <a:pt x="3124" y="203543"/>
                            </a:moveTo>
                            <a:cubicBezTo>
                              <a:pt x="2346" y="194659"/>
                              <a:pt x="1979" y="185730"/>
                              <a:pt x="2300" y="176892"/>
                            </a:cubicBezTo>
                            <a:cubicBezTo>
                              <a:pt x="2346" y="174694"/>
                              <a:pt x="2529" y="172496"/>
                              <a:pt x="2621" y="170252"/>
                            </a:cubicBezTo>
                            <a:cubicBezTo>
                              <a:pt x="2758" y="168055"/>
                              <a:pt x="2849" y="165857"/>
                              <a:pt x="3124" y="163658"/>
                            </a:cubicBezTo>
                            <a:lnTo>
                              <a:pt x="3765" y="157064"/>
                            </a:lnTo>
                            <a:lnTo>
                              <a:pt x="4635" y="150516"/>
                            </a:lnTo>
                            <a:cubicBezTo>
                              <a:pt x="5918" y="141816"/>
                              <a:pt x="7474" y="133207"/>
                              <a:pt x="9443" y="124690"/>
                            </a:cubicBezTo>
                            <a:cubicBezTo>
                              <a:pt x="10359" y="120431"/>
                              <a:pt x="11504" y="116219"/>
                              <a:pt x="12512" y="111960"/>
                            </a:cubicBezTo>
                            <a:cubicBezTo>
                              <a:pt x="13656" y="107747"/>
                              <a:pt x="14755" y="103534"/>
                              <a:pt x="15992" y="99367"/>
                            </a:cubicBezTo>
                            <a:cubicBezTo>
                              <a:pt x="20800" y="82608"/>
                              <a:pt x="26295" y="66123"/>
                              <a:pt x="31652" y="49592"/>
                            </a:cubicBezTo>
                            <a:lnTo>
                              <a:pt x="47862" y="0"/>
                            </a:lnTo>
                            <a:lnTo>
                              <a:pt x="31103" y="49363"/>
                            </a:lnTo>
                            <a:cubicBezTo>
                              <a:pt x="25516" y="65848"/>
                              <a:pt x="19838" y="82241"/>
                              <a:pt x="14847" y="98955"/>
                            </a:cubicBezTo>
                            <a:cubicBezTo>
                              <a:pt x="13565" y="103122"/>
                              <a:pt x="12420" y="107335"/>
                              <a:pt x="11229" y="111548"/>
                            </a:cubicBezTo>
                            <a:cubicBezTo>
                              <a:pt x="10130" y="115807"/>
                              <a:pt x="8940" y="119974"/>
                              <a:pt x="7978" y="124278"/>
                            </a:cubicBezTo>
                            <a:cubicBezTo>
                              <a:pt x="5872" y="132795"/>
                              <a:pt x="4223" y="141450"/>
                              <a:pt x="2849" y="150150"/>
                            </a:cubicBezTo>
                            <a:lnTo>
                              <a:pt x="1888" y="156698"/>
                            </a:lnTo>
                            <a:lnTo>
                              <a:pt x="1155" y="163292"/>
                            </a:lnTo>
                            <a:cubicBezTo>
                              <a:pt x="880" y="165490"/>
                              <a:pt x="743" y="167688"/>
                              <a:pt x="606" y="169932"/>
                            </a:cubicBezTo>
                            <a:cubicBezTo>
                              <a:pt x="468" y="172176"/>
                              <a:pt x="239" y="174374"/>
                              <a:pt x="194" y="176617"/>
                            </a:cubicBezTo>
                            <a:cubicBezTo>
                              <a:pt x="-219" y="185547"/>
                              <a:pt x="56" y="194522"/>
                              <a:pt x="743" y="203543"/>
                            </a:cubicBezTo>
                            <a:lnTo>
                              <a:pt x="3124" y="203543"/>
                            </a:lnTo>
                            <a:close/>
                          </a:path>
                        </a:pathLst>
                      </a:custGeom>
                      <a:solidFill>
                        <a:srgbClr val="A0BDAB"/>
                      </a:solidFill>
                      <a:ln w="4577" cap="flat">
                        <a:noFill/>
                        <a:prstDash val="solid"/>
                        <a:miter/>
                      </a:ln>
                    </p:spPr>
                    <p:txBody>
                      <a:bodyPr rtlCol="0" anchor="ctr"/>
                      <a:lstStyle/>
                      <a:p>
                        <a:endParaRPr lang="th-TH"/>
                      </a:p>
                    </p:txBody>
                  </p:sp>
                  <p:sp>
                    <p:nvSpPr>
                      <p:cNvPr id="4731" name="Freeform: Shape 4730">
                        <a:extLst>
                          <a:ext uri="{FF2B5EF4-FFF2-40B4-BE49-F238E27FC236}">
                            <a16:creationId xmlns:a16="http://schemas.microsoft.com/office/drawing/2014/main" id="{DB7B2F3A-6181-4A4A-8983-51C82BA27513}"/>
                          </a:ext>
                        </a:extLst>
                      </p:cNvPr>
                      <p:cNvSpPr/>
                      <p:nvPr/>
                    </p:nvSpPr>
                    <p:spPr>
                      <a:xfrm>
                        <a:off x="10116629" y="1928686"/>
                        <a:ext cx="51835" cy="194842"/>
                      </a:xfrm>
                      <a:custGeom>
                        <a:avLst/>
                        <a:gdLst>
                          <a:gd name="connsiteX0" fmla="*/ 2290 w 51835"/>
                          <a:gd name="connsiteY0" fmla="*/ 194842 h 194842"/>
                          <a:gd name="connsiteX1" fmla="*/ 13188 w 51835"/>
                          <a:gd name="connsiteY1" fmla="*/ 145708 h 194842"/>
                          <a:gd name="connsiteX2" fmla="*/ 26009 w 51835"/>
                          <a:gd name="connsiteY2" fmla="*/ 97124 h 194842"/>
                          <a:gd name="connsiteX3" fmla="*/ 51836 w 51835"/>
                          <a:gd name="connsiteY3" fmla="*/ 0 h 194842"/>
                          <a:gd name="connsiteX4" fmla="*/ 24911 w 51835"/>
                          <a:gd name="connsiteY4" fmla="*/ 96757 h 194842"/>
                          <a:gd name="connsiteX5" fmla="*/ 11540 w 51835"/>
                          <a:gd name="connsiteY5" fmla="*/ 145159 h 194842"/>
                          <a:gd name="connsiteX6" fmla="*/ 0 w 51835"/>
                          <a:gd name="connsiteY6" fmla="*/ 194247 h 194842"/>
                          <a:gd name="connsiteX7" fmla="*/ 2290 w 51835"/>
                          <a:gd name="connsiteY7" fmla="*/ 194842 h 19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35" h="194842">
                            <a:moveTo>
                              <a:pt x="2290" y="194842"/>
                            </a:moveTo>
                            <a:cubicBezTo>
                              <a:pt x="5266" y="178266"/>
                              <a:pt x="9067" y="161964"/>
                              <a:pt x="13188" y="145708"/>
                            </a:cubicBezTo>
                            <a:cubicBezTo>
                              <a:pt x="17309" y="129498"/>
                              <a:pt x="21705" y="113334"/>
                              <a:pt x="26009" y="97124"/>
                            </a:cubicBezTo>
                            <a:lnTo>
                              <a:pt x="51836" y="0"/>
                            </a:lnTo>
                            <a:lnTo>
                              <a:pt x="24911" y="96757"/>
                            </a:lnTo>
                            <a:cubicBezTo>
                              <a:pt x="20423" y="112876"/>
                              <a:pt x="15890" y="128994"/>
                              <a:pt x="11540" y="145159"/>
                            </a:cubicBezTo>
                            <a:cubicBezTo>
                              <a:pt x="7235" y="161369"/>
                              <a:pt x="3205" y="177671"/>
                              <a:pt x="0" y="194247"/>
                            </a:cubicBezTo>
                            <a:lnTo>
                              <a:pt x="2290" y="194842"/>
                            </a:lnTo>
                            <a:close/>
                          </a:path>
                        </a:pathLst>
                      </a:custGeom>
                      <a:solidFill>
                        <a:srgbClr val="A0BDAB"/>
                      </a:solidFill>
                      <a:ln w="4577" cap="flat">
                        <a:noFill/>
                        <a:prstDash val="solid"/>
                        <a:miter/>
                      </a:ln>
                    </p:spPr>
                    <p:txBody>
                      <a:bodyPr rtlCol="0" anchor="ctr"/>
                      <a:lstStyle/>
                      <a:p>
                        <a:endParaRPr lang="th-TH"/>
                      </a:p>
                    </p:txBody>
                  </p:sp>
                  <p:sp>
                    <p:nvSpPr>
                      <p:cNvPr id="4732" name="Freeform: Shape 4731">
                        <a:extLst>
                          <a:ext uri="{FF2B5EF4-FFF2-40B4-BE49-F238E27FC236}">
                            <a16:creationId xmlns:a16="http://schemas.microsoft.com/office/drawing/2014/main" id="{9CAFA085-B13B-4C29-AC4C-F5D420133209}"/>
                          </a:ext>
                        </a:extLst>
                      </p:cNvPr>
                      <p:cNvSpPr/>
                      <p:nvPr/>
                    </p:nvSpPr>
                    <p:spPr>
                      <a:xfrm>
                        <a:off x="10197496" y="1899013"/>
                        <a:ext cx="33656" cy="155782"/>
                      </a:xfrm>
                      <a:custGeom>
                        <a:avLst/>
                        <a:gdLst>
                          <a:gd name="connsiteX0" fmla="*/ 2290 w 33656"/>
                          <a:gd name="connsiteY0" fmla="*/ 155782 h 155782"/>
                          <a:gd name="connsiteX1" fmla="*/ 33657 w 33656"/>
                          <a:gd name="connsiteY1" fmla="*/ 0 h 155782"/>
                          <a:gd name="connsiteX2" fmla="*/ 0 w 33656"/>
                          <a:gd name="connsiteY2" fmla="*/ 155416 h 155782"/>
                          <a:gd name="connsiteX3" fmla="*/ 2290 w 33656"/>
                          <a:gd name="connsiteY3" fmla="*/ 155782 h 155782"/>
                        </a:gdLst>
                        <a:ahLst/>
                        <a:cxnLst>
                          <a:cxn ang="0">
                            <a:pos x="connsiteX0" y="connsiteY0"/>
                          </a:cxn>
                          <a:cxn ang="0">
                            <a:pos x="connsiteX1" y="connsiteY1"/>
                          </a:cxn>
                          <a:cxn ang="0">
                            <a:pos x="connsiteX2" y="connsiteY2"/>
                          </a:cxn>
                          <a:cxn ang="0">
                            <a:pos x="connsiteX3" y="connsiteY3"/>
                          </a:cxn>
                        </a:cxnLst>
                        <a:rect l="l" t="t" r="r" b="b"/>
                        <a:pathLst>
                          <a:path w="33656" h="155782">
                            <a:moveTo>
                              <a:pt x="2290" y="155782"/>
                            </a:moveTo>
                            <a:cubicBezTo>
                              <a:pt x="5586" y="102206"/>
                              <a:pt x="16164" y="49684"/>
                              <a:pt x="33657" y="0"/>
                            </a:cubicBezTo>
                            <a:cubicBezTo>
                              <a:pt x="15432" y="49317"/>
                              <a:pt x="4075" y="101748"/>
                              <a:pt x="0" y="155416"/>
                            </a:cubicBezTo>
                            <a:lnTo>
                              <a:pt x="2290" y="155782"/>
                            </a:lnTo>
                            <a:close/>
                          </a:path>
                        </a:pathLst>
                      </a:custGeom>
                      <a:solidFill>
                        <a:srgbClr val="A0BDAB"/>
                      </a:solidFill>
                      <a:ln w="4577" cap="flat">
                        <a:noFill/>
                        <a:prstDash val="solid"/>
                        <a:miter/>
                      </a:ln>
                    </p:spPr>
                    <p:txBody>
                      <a:bodyPr rtlCol="0" anchor="ctr"/>
                      <a:lstStyle/>
                      <a:p>
                        <a:endParaRPr lang="th-TH"/>
                      </a:p>
                    </p:txBody>
                  </p:sp>
                  <p:sp>
                    <p:nvSpPr>
                      <p:cNvPr id="4733" name="Freeform: Shape 4732">
                        <a:extLst>
                          <a:ext uri="{FF2B5EF4-FFF2-40B4-BE49-F238E27FC236}">
                            <a16:creationId xmlns:a16="http://schemas.microsoft.com/office/drawing/2014/main" id="{0BB6A492-D388-4299-9023-5ECF92F96C09}"/>
                          </a:ext>
                        </a:extLst>
                      </p:cNvPr>
                      <p:cNvSpPr/>
                      <p:nvPr/>
                    </p:nvSpPr>
                    <p:spPr>
                      <a:xfrm>
                        <a:off x="10280928" y="1868608"/>
                        <a:ext cx="41166" cy="113104"/>
                      </a:xfrm>
                      <a:custGeom>
                        <a:avLst/>
                        <a:gdLst>
                          <a:gd name="connsiteX0" fmla="*/ 2290 w 41166"/>
                          <a:gd name="connsiteY0" fmla="*/ 113105 h 113104"/>
                          <a:gd name="connsiteX1" fmla="*/ 41166 w 41166"/>
                          <a:gd name="connsiteY1" fmla="*/ 0 h 113104"/>
                          <a:gd name="connsiteX2" fmla="*/ 0 w 41166"/>
                          <a:gd name="connsiteY2" fmla="*/ 112647 h 113104"/>
                          <a:gd name="connsiteX3" fmla="*/ 2290 w 41166"/>
                          <a:gd name="connsiteY3" fmla="*/ 113105 h 113104"/>
                        </a:gdLst>
                        <a:ahLst/>
                        <a:cxnLst>
                          <a:cxn ang="0">
                            <a:pos x="connsiteX0" y="connsiteY0"/>
                          </a:cxn>
                          <a:cxn ang="0">
                            <a:pos x="connsiteX1" y="connsiteY1"/>
                          </a:cxn>
                          <a:cxn ang="0">
                            <a:pos x="connsiteX2" y="connsiteY2"/>
                          </a:cxn>
                          <a:cxn ang="0">
                            <a:pos x="connsiteX3" y="connsiteY3"/>
                          </a:cxn>
                        </a:cxnLst>
                        <a:rect l="l" t="t" r="r" b="b"/>
                        <a:pathLst>
                          <a:path w="41166" h="113104">
                            <a:moveTo>
                              <a:pt x="2290" y="113105"/>
                            </a:moveTo>
                            <a:cubicBezTo>
                              <a:pt x="5907" y="72396"/>
                              <a:pt x="19324" y="33290"/>
                              <a:pt x="41166" y="0"/>
                            </a:cubicBezTo>
                            <a:cubicBezTo>
                              <a:pt x="18683" y="32787"/>
                              <a:pt x="4442" y="71709"/>
                              <a:pt x="0" y="112647"/>
                            </a:cubicBezTo>
                            <a:lnTo>
                              <a:pt x="2290" y="113105"/>
                            </a:lnTo>
                            <a:close/>
                          </a:path>
                        </a:pathLst>
                      </a:custGeom>
                      <a:solidFill>
                        <a:srgbClr val="A0BDAB"/>
                      </a:solidFill>
                      <a:ln w="4577" cap="flat">
                        <a:noFill/>
                        <a:prstDash val="solid"/>
                        <a:miter/>
                      </a:ln>
                    </p:spPr>
                    <p:txBody>
                      <a:bodyPr rtlCol="0" anchor="ctr"/>
                      <a:lstStyle/>
                      <a:p>
                        <a:endParaRPr lang="th-TH"/>
                      </a:p>
                    </p:txBody>
                  </p:sp>
                </p:grpSp>
              </p:grpSp>
            </p:grpSp>
          </p:grpSp>
          <p:sp>
            <p:nvSpPr>
              <p:cNvPr id="4661" name="Freeform: Shape 4660">
                <a:extLst>
                  <a:ext uri="{FF2B5EF4-FFF2-40B4-BE49-F238E27FC236}">
                    <a16:creationId xmlns:a16="http://schemas.microsoft.com/office/drawing/2014/main" id="{131201CF-0280-4779-A6B3-F59971AE4EA4}"/>
                  </a:ext>
                </a:extLst>
              </p:cNvPr>
              <p:cNvSpPr/>
              <p:nvPr/>
            </p:nvSpPr>
            <p:spPr>
              <a:xfrm>
                <a:off x="9651778" y="232527"/>
                <a:ext cx="410596" cy="780313"/>
              </a:xfrm>
              <a:custGeom>
                <a:avLst/>
                <a:gdLst>
                  <a:gd name="connsiteX0" fmla="*/ 132451 w 410596"/>
                  <a:gd name="connsiteY0" fmla="*/ 778591 h 780313"/>
                  <a:gd name="connsiteX1" fmla="*/ 381830 w 410596"/>
                  <a:gd name="connsiteY1" fmla="*/ 517168 h 780313"/>
                  <a:gd name="connsiteX2" fmla="*/ 300642 w 410596"/>
                  <a:gd name="connsiteY2" fmla="*/ 123225 h 780313"/>
                  <a:gd name="connsiteX3" fmla="*/ 181768 w 410596"/>
                  <a:gd name="connsiteY3" fmla="*/ 23995 h 780313"/>
                  <a:gd name="connsiteX4" fmla="*/ 175815 w 410596"/>
                  <a:gd name="connsiteY4" fmla="*/ 0 h 780313"/>
                  <a:gd name="connsiteX5" fmla="*/ 162490 w 410596"/>
                  <a:gd name="connsiteY5" fmla="*/ 50600 h 780313"/>
                  <a:gd name="connsiteX6" fmla="*/ 14767 w 410596"/>
                  <a:gd name="connsiteY6" fmla="*/ 281434 h 780313"/>
                  <a:gd name="connsiteX7" fmla="*/ 42699 w 410596"/>
                  <a:gd name="connsiteY7" fmla="*/ 714392 h 780313"/>
                  <a:gd name="connsiteX8" fmla="*/ 132451 w 410596"/>
                  <a:gd name="connsiteY8" fmla="*/ 778591 h 78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0596" h="780313">
                    <a:moveTo>
                      <a:pt x="132451" y="778591"/>
                    </a:moveTo>
                    <a:cubicBezTo>
                      <a:pt x="132451" y="778591"/>
                      <a:pt x="288736" y="768380"/>
                      <a:pt x="381830" y="517168"/>
                    </a:cubicBezTo>
                    <a:cubicBezTo>
                      <a:pt x="380411" y="515520"/>
                      <a:pt x="486235" y="270994"/>
                      <a:pt x="300642" y="123225"/>
                    </a:cubicBezTo>
                    <a:cubicBezTo>
                      <a:pt x="300642" y="123225"/>
                      <a:pt x="184790" y="42494"/>
                      <a:pt x="181768" y="23995"/>
                    </a:cubicBezTo>
                    <a:cubicBezTo>
                      <a:pt x="178746" y="5541"/>
                      <a:pt x="175815" y="0"/>
                      <a:pt x="175815" y="0"/>
                    </a:cubicBezTo>
                    <a:cubicBezTo>
                      <a:pt x="175815" y="0"/>
                      <a:pt x="182775" y="35809"/>
                      <a:pt x="162490" y="50600"/>
                    </a:cubicBezTo>
                    <a:cubicBezTo>
                      <a:pt x="142204" y="65390"/>
                      <a:pt x="35831" y="126384"/>
                      <a:pt x="14767" y="281434"/>
                    </a:cubicBezTo>
                    <a:cubicBezTo>
                      <a:pt x="-6252" y="436163"/>
                      <a:pt x="-11060" y="599593"/>
                      <a:pt x="42699" y="714392"/>
                    </a:cubicBezTo>
                    <a:cubicBezTo>
                      <a:pt x="81347" y="796862"/>
                      <a:pt x="132451" y="778591"/>
                      <a:pt x="132451" y="778591"/>
                    </a:cubicBezTo>
                    <a:close/>
                  </a:path>
                </a:pathLst>
              </a:custGeom>
              <a:solidFill>
                <a:srgbClr val="E2E2E2"/>
              </a:solidFill>
              <a:ln w="4577" cap="flat">
                <a:noFill/>
                <a:prstDash val="solid"/>
                <a:miter/>
              </a:ln>
            </p:spPr>
            <p:txBody>
              <a:bodyPr rtlCol="0" anchor="ctr"/>
              <a:lstStyle/>
              <a:p>
                <a:endParaRPr lang="th-TH"/>
              </a:p>
            </p:txBody>
          </p:sp>
          <p:grpSp>
            <p:nvGrpSpPr>
              <p:cNvPr id="4662" name="Graphic 4">
                <a:extLst>
                  <a:ext uri="{FF2B5EF4-FFF2-40B4-BE49-F238E27FC236}">
                    <a16:creationId xmlns:a16="http://schemas.microsoft.com/office/drawing/2014/main" id="{9976EC9F-FBE6-4F98-8636-1F04AD059D9A}"/>
                  </a:ext>
                </a:extLst>
              </p:cNvPr>
              <p:cNvGrpSpPr/>
              <p:nvPr/>
            </p:nvGrpSpPr>
            <p:grpSpPr>
              <a:xfrm>
                <a:off x="9655733" y="280432"/>
                <a:ext cx="402964" cy="723504"/>
                <a:chOff x="9655733" y="280432"/>
                <a:chExt cx="402964" cy="723504"/>
              </a:xfrm>
              <a:solidFill>
                <a:srgbClr val="93B79F"/>
              </a:solidFill>
            </p:grpSpPr>
            <p:pic>
              <p:nvPicPr>
                <p:cNvPr id="4701" name="Picture 4700">
                  <a:extLst>
                    <a:ext uri="{FF2B5EF4-FFF2-40B4-BE49-F238E27FC236}">
                      <a16:creationId xmlns:a16="http://schemas.microsoft.com/office/drawing/2014/main" id="{4AF471D8-AD06-4DD4-AEFA-C37ABAA0417F}"/>
                    </a:ext>
                  </a:extLst>
                </p:cNvPr>
                <p:cNvPicPr>
                  <a:picLocks noChangeAspect="1"/>
                </p:cNvPicPr>
                <p:nvPr/>
              </p:nvPicPr>
              <p:blipFill>
                <a:blip r:embed="rId20"/>
                <a:stretch>
                  <a:fillRect/>
                </a:stretch>
              </p:blipFill>
              <p:spPr>
                <a:xfrm>
                  <a:off x="9779370" y="280432"/>
                  <a:ext cx="279327" cy="718924"/>
                </a:xfrm>
                <a:custGeom>
                  <a:avLst/>
                  <a:gdLst>
                    <a:gd name="connsiteX0" fmla="*/ 917 w 279327"/>
                    <a:gd name="connsiteY0" fmla="*/ 319 h 718924"/>
                    <a:gd name="connsiteX1" fmla="*/ 280245 w 279327"/>
                    <a:gd name="connsiteY1" fmla="*/ 319 h 718924"/>
                    <a:gd name="connsiteX2" fmla="*/ 280245 w 279327"/>
                    <a:gd name="connsiteY2" fmla="*/ 719244 h 718924"/>
                    <a:gd name="connsiteX3" fmla="*/ 917 w 279327"/>
                    <a:gd name="connsiteY3" fmla="*/ 719244 h 718924"/>
                  </a:gdLst>
                  <a:ahLst/>
                  <a:cxnLst>
                    <a:cxn ang="0">
                      <a:pos x="connsiteX0" y="connsiteY0"/>
                    </a:cxn>
                    <a:cxn ang="0">
                      <a:pos x="connsiteX1" y="connsiteY1"/>
                    </a:cxn>
                    <a:cxn ang="0">
                      <a:pos x="connsiteX2" y="connsiteY2"/>
                    </a:cxn>
                    <a:cxn ang="0">
                      <a:pos x="connsiteX3" y="connsiteY3"/>
                    </a:cxn>
                  </a:cxnLst>
                  <a:rect l="l" t="t" r="r" b="b"/>
                  <a:pathLst>
                    <a:path w="279327" h="718924">
                      <a:moveTo>
                        <a:pt x="917" y="319"/>
                      </a:moveTo>
                      <a:lnTo>
                        <a:pt x="280245" y="319"/>
                      </a:lnTo>
                      <a:lnTo>
                        <a:pt x="280245" y="719244"/>
                      </a:lnTo>
                      <a:lnTo>
                        <a:pt x="917" y="719244"/>
                      </a:lnTo>
                      <a:close/>
                    </a:path>
                  </a:pathLst>
                </a:custGeom>
              </p:spPr>
            </p:pic>
            <p:pic>
              <p:nvPicPr>
                <p:cNvPr id="4702" name="Picture 4701">
                  <a:extLst>
                    <a:ext uri="{FF2B5EF4-FFF2-40B4-BE49-F238E27FC236}">
                      <a16:creationId xmlns:a16="http://schemas.microsoft.com/office/drawing/2014/main" id="{3220D5CE-8F47-4F71-8F37-E15150D198E3}"/>
                    </a:ext>
                  </a:extLst>
                </p:cNvPr>
                <p:cNvPicPr>
                  <a:picLocks noChangeAspect="1"/>
                </p:cNvPicPr>
                <p:nvPr/>
              </p:nvPicPr>
              <p:blipFill>
                <a:blip r:embed="rId21"/>
                <a:stretch>
                  <a:fillRect/>
                </a:stretch>
              </p:blipFill>
              <p:spPr>
                <a:xfrm>
                  <a:off x="9655733" y="280432"/>
                  <a:ext cx="178586" cy="723504"/>
                </a:xfrm>
                <a:custGeom>
                  <a:avLst/>
                  <a:gdLst>
                    <a:gd name="connsiteX0" fmla="*/ 890 w 178586"/>
                    <a:gd name="connsiteY0" fmla="*/ 319 h 723504"/>
                    <a:gd name="connsiteX1" fmla="*/ 179477 w 178586"/>
                    <a:gd name="connsiteY1" fmla="*/ 319 h 723504"/>
                    <a:gd name="connsiteX2" fmla="*/ 179477 w 178586"/>
                    <a:gd name="connsiteY2" fmla="*/ 723823 h 723504"/>
                    <a:gd name="connsiteX3" fmla="*/ 890 w 178586"/>
                    <a:gd name="connsiteY3" fmla="*/ 723823 h 723504"/>
                  </a:gdLst>
                  <a:ahLst/>
                  <a:cxnLst>
                    <a:cxn ang="0">
                      <a:pos x="connsiteX0" y="connsiteY0"/>
                    </a:cxn>
                    <a:cxn ang="0">
                      <a:pos x="connsiteX1" y="connsiteY1"/>
                    </a:cxn>
                    <a:cxn ang="0">
                      <a:pos x="connsiteX2" y="connsiteY2"/>
                    </a:cxn>
                    <a:cxn ang="0">
                      <a:pos x="connsiteX3" y="connsiteY3"/>
                    </a:cxn>
                  </a:cxnLst>
                  <a:rect l="l" t="t" r="r" b="b"/>
                  <a:pathLst>
                    <a:path w="178586" h="723504">
                      <a:moveTo>
                        <a:pt x="890" y="319"/>
                      </a:moveTo>
                      <a:lnTo>
                        <a:pt x="179477" y="319"/>
                      </a:lnTo>
                      <a:lnTo>
                        <a:pt x="179477" y="723823"/>
                      </a:lnTo>
                      <a:lnTo>
                        <a:pt x="890" y="723823"/>
                      </a:lnTo>
                      <a:close/>
                    </a:path>
                  </a:pathLst>
                </a:custGeom>
              </p:spPr>
            </p:pic>
            <p:grpSp>
              <p:nvGrpSpPr>
                <p:cNvPr id="4703" name="Graphic 4">
                  <a:extLst>
                    <a:ext uri="{FF2B5EF4-FFF2-40B4-BE49-F238E27FC236}">
                      <a16:creationId xmlns:a16="http://schemas.microsoft.com/office/drawing/2014/main" id="{12D0A67C-8ECC-4157-A56D-43B970DAD36E}"/>
                    </a:ext>
                  </a:extLst>
                </p:cNvPr>
                <p:cNvGrpSpPr/>
                <p:nvPr/>
              </p:nvGrpSpPr>
              <p:grpSpPr>
                <a:xfrm>
                  <a:off x="9710136" y="399024"/>
                  <a:ext cx="251076" cy="562959"/>
                  <a:chOff x="9710136" y="399024"/>
                  <a:chExt cx="251076" cy="562959"/>
                </a:xfrm>
                <a:solidFill>
                  <a:srgbClr val="93B79F"/>
                </a:solidFill>
              </p:grpSpPr>
              <p:sp>
                <p:nvSpPr>
                  <p:cNvPr id="4704" name="Freeform: Shape 4703">
                    <a:extLst>
                      <a:ext uri="{FF2B5EF4-FFF2-40B4-BE49-F238E27FC236}">
                        <a16:creationId xmlns:a16="http://schemas.microsoft.com/office/drawing/2014/main" id="{F4B9DB14-2D75-4DB8-AD96-F6684BF11732}"/>
                      </a:ext>
                    </a:extLst>
                  </p:cNvPr>
                  <p:cNvSpPr/>
                  <p:nvPr/>
                </p:nvSpPr>
                <p:spPr>
                  <a:xfrm>
                    <a:off x="9794349" y="797776"/>
                    <a:ext cx="145708" cy="136412"/>
                  </a:xfrm>
                  <a:custGeom>
                    <a:avLst/>
                    <a:gdLst>
                      <a:gd name="connsiteX0" fmla="*/ 733 w 145708"/>
                      <a:gd name="connsiteY0" fmla="*/ 136413 h 136412"/>
                      <a:gd name="connsiteX1" fmla="*/ 23949 w 145708"/>
                      <a:gd name="connsiteY1" fmla="*/ 126064 h 136412"/>
                      <a:gd name="connsiteX2" fmla="*/ 45837 w 145708"/>
                      <a:gd name="connsiteY2" fmla="*/ 113196 h 136412"/>
                      <a:gd name="connsiteX3" fmla="*/ 48493 w 145708"/>
                      <a:gd name="connsiteY3" fmla="*/ 111456 h 136412"/>
                      <a:gd name="connsiteX4" fmla="*/ 51103 w 145708"/>
                      <a:gd name="connsiteY4" fmla="*/ 109625 h 136412"/>
                      <a:gd name="connsiteX5" fmla="*/ 56278 w 145708"/>
                      <a:gd name="connsiteY5" fmla="*/ 105916 h 136412"/>
                      <a:gd name="connsiteX6" fmla="*/ 66214 w 145708"/>
                      <a:gd name="connsiteY6" fmla="*/ 97994 h 136412"/>
                      <a:gd name="connsiteX7" fmla="*/ 75739 w 145708"/>
                      <a:gd name="connsiteY7" fmla="*/ 89614 h 136412"/>
                      <a:gd name="connsiteX8" fmla="*/ 80318 w 145708"/>
                      <a:gd name="connsiteY8" fmla="*/ 85218 h 136412"/>
                      <a:gd name="connsiteX9" fmla="*/ 82608 w 145708"/>
                      <a:gd name="connsiteY9" fmla="*/ 83020 h 136412"/>
                      <a:gd name="connsiteX10" fmla="*/ 84806 w 145708"/>
                      <a:gd name="connsiteY10" fmla="*/ 80730 h 136412"/>
                      <a:gd name="connsiteX11" fmla="*/ 89156 w 145708"/>
                      <a:gd name="connsiteY11" fmla="*/ 76105 h 136412"/>
                      <a:gd name="connsiteX12" fmla="*/ 93323 w 145708"/>
                      <a:gd name="connsiteY12" fmla="*/ 71343 h 136412"/>
                      <a:gd name="connsiteX13" fmla="*/ 97398 w 145708"/>
                      <a:gd name="connsiteY13" fmla="*/ 66443 h 136412"/>
                      <a:gd name="connsiteX14" fmla="*/ 101336 w 145708"/>
                      <a:gd name="connsiteY14" fmla="*/ 61452 h 136412"/>
                      <a:gd name="connsiteX15" fmla="*/ 105137 w 145708"/>
                      <a:gd name="connsiteY15" fmla="*/ 56369 h 136412"/>
                      <a:gd name="connsiteX16" fmla="*/ 108755 w 145708"/>
                      <a:gd name="connsiteY16" fmla="*/ 51149 h 136412"/>
                      <a:gd name="connsiteX17" fmla="*/ 115623 w 145708"/>
                      <a:gd name="connsiteY17" fmla="*/ 40480 h 136412"/>
                      <a:gd name="connsiteX18" fmla="*/ 129132 w 145708"/>
                      <a:gd name="connsiteY18" fmla="*/ 19049 h 136412"/>
                      <a:gd name="connsiteX19" fmla="*/ 145708 w 145708"/>
                      <a:gd name="connsiteY19" fmla="*/ 0 h 136412"/>
                      <a:gd name="connsiteX20" fmla="*/ 128903 w 145708"/>
                      <a:gd name="connsiteY20" fmla="*/ 18866 h 136412"/>
                      <a:gd name="connsiteX21" fmla="*/ 115166 w 145708"/>
                      <a:gd name="connsiteY21" fmla="*/ 40159 h 136412"/>
                      <a:gd name="connsiteX22" fmla="*/ 108205 w 145708"/>
                      <a:gd name="connsiteY22" fmla="*/ 50691 h 136412"/>
                      <a:gd name="connsiteX23" fmla="*/ 104542 w 145708"/>
                      <a:gd name="connsiteY23" fmla="*/ 55866 h 136412"/>
                      <a:gd name="connsiteX24" fmla="*/ 100741 w 145708"/>
                      <a:gd name="connsiteY24" fmla="*/ 60903 h 136412"/>
                      <a:gd name="connsiteX25" fmla="*/ 96757 w 145708"/>
                      <a:gd name="connsiteY25" fmla="*/ 65802 h 136412"/>
                      <a:gd name="connsiteX26" fmla="*/ 92682 w 145708"/>
                      <a:gd name="connsiteY26" fmla="*/ 70610 h 136412"/>
                      <a:gd name="connsiteX27" fmla="*/ 88469 w 145708"/>
                      <a:gd name="connsiteY27" fmla="*/ 75327 h 136412"/>
                      <a:gd name="connsiteX28" fmla="*/ 84073 w 145708"/>
                      <a:gd name="connsiteY28" fmla="*/ 79860 h 136412"/>
                      <a:gd name="connsiteX29" fmla="*/ 81875 w 145708"/>
                      <a:gd name="connsiteY29" fmla="*/ 82104 h 136412"/>
                      <a:gd name="connsiteX30" fmla="*/ 79585 w 145708"/>
                      <a:gd name="connsiteY30" fmla="*/ 84302 h 136412"/>
                      <a:gd name="connsiteX31" fmla="*/ 75006 w 145708"/>
                      <a:gd name="connsiteY31" fmla="*/ 88652 h 136412"/>
                      <a:gd name="connsiteX32" fmla="*/ 65436 w 145708"/>
                      <a:gd name="connsiteY32" fmla="*/ 96895 h 136412"/>
                      <a:gd name="connsiteX33" fmla="*/ 55453 w 145708"/>
                      <a:gd name="connsiteY33" fmla="*/ 104633 h 136412"/>
                      <a:gd name="connsiteX34" fmla="*/ 50279 w 145708"/>
                      <a:gd name="connsiteY34" fmla="*/ 108251 h 136412"/>
                      <a:gd name="connsiteX35" fmla="*/ 47669 w 145708"/>
                      <a:gd name="connsiteY35" fmla="*/ 110037 h 136412"/>
                      <a:gd name="connsiteX36" fmla="*/ 45013 w 145708"/>
                      <a:gd name="connsiteY36" fmla="*/ 111731 h 136412"/>
                      <a:gd name="connsiteX37" fmla="*/ 23125 w 145708"/>
                      <a:gd name="connsiteY37" fmla="*/ 124278 h 136412"/>
                      <a:gd name="connsiteX38" fmla="*/ 0 w 145708"/>
                      <a:gd name="connsiteY38" fmla="*/ 134306 h 136412"/>
                      <a:gd name="connsiteX39" fmla="*/ 733 w 145708"/>
                      <a:gd name="connsiteY39" fmla="*/ 136413 h 13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5708" h="136412">
                        <a:moveTo>
                          <a:pt x="733" y="136413"/>
                        </a:moveTo>
                        <a:cubicBezTo>
                          <a:pt x="8655" y="133299"/>
                          <a:pt x="16439" y="129956"/>
                          <a:pt x="23949" y="126064"/>
                        </a:cubicBezTo>
                        <a:cubicBezTo>
                          <a:pt x="31459" y="122126"/>
                          <a:pt x="38831" y="117959"/>
                          <a:pt x="45837" y="113196"/>
                        </a:cubicBezTo>
                        <a:lnTo>
                          <a:pt x="48493" y="111456"/>
                        </a:lnTo>
                        <a:lnTo>
                          <a:pt x="51103" y="109625"/>
                        </a:lnTo>
                        <a:cubicBezTo>
                          <a:pt x="52843" y="108388"/>
                          <a:pt x="54583" y="107198"/>
                          <a:pt x="56278" y="105916"/>
                        </a:cubicBezTo>
                        <a:cubicBezTo>
                          <a:pt x="59621" y="103305"/>
                          <a:pt x="63009" y="100787"/>
                          <a:pt x="66214" y="97994"/>
                        </a:cubicBezTo>
                        <a:cubicBezTo>
                          <a:pt x="69511" y="95338"/>
                          <a:pt x="72625" y="92453"/>
                          <a:pt x="75739" y="89614"/>
                        </a:cubicBezTo>
                        <a:cubicBezTo>
                          <a:pt x="77296" y="88194"/>
                          <a:pt x="78761" y="86683"/>
                          <a:pt x="80318" y="85218"/>
                        </a:cubicBezTo>
                        <a:lnTo>
                          <a:pt x="82608" y="83020"/>
                        </a:lnTo>
                        <a:cubicBezTo>
                          <a:pt x="83340" y="82287"/>
                          <a:pt x="84073" y="81509"/>
                          <a:pt x="84806" y="80730"/>
                        </a:cubicBezTo>
                        <a:lnTo>
                          <a:pt x="89156" y="76105"/>
                        </a:lnTo>
                        <a:lnTo>
                          <a:pt x="93323" y="71343"/>
                        </a:lnTo>
                        <a:cubicBezTo>
                          <a:pt x="94742" y="69786"/>
                          <a:pt x="96070" y="68092"/>
                          <a:pt x="97398" y="66443"/>
                        </a:cubicBezTo>
                        <a:cubicBezTo>
                          <a:pt x="98726" y="64795"/>
                          <a:pt x="100100" y="63192"/>
                          <a:pt x="101336" y="61452"/>
                        </a:cubicBezTo>
                        <a:lnTo>
                          <a:pt x="105137" y="56369"/>
                        </a:lnTo>
                        <a:cubicBezTo>
                          <a:pt x="106419" y="54675"/>
                          <a:pt x="107564" y="52889"/>
                          <a:pt x="108755" y="51149"/>
                        </a:cubicBezTo>
                        <a:cubicBezTo>
                          <a:pt x="111182" y="47669"/>
                          <a:pt x="113425" y="44097"/>
                          <a:pt x="115623" y="40480"/>
                        </a:cubicBezTo>
                        <a:cubicBezTo>
                          <a:pt x="120065" y="33290"/>
                          <a:pt x="124324" y="26009"/>
                          <a:pt x="129132" y="19049"/>
                        </a:cubicBezTo>
                        <a:cubicBezTo>
                          <a:pt x="133940" y="12135"/>
                          <a:pt x="139343" y="5541"/>
                          <a:pt x="145708" y="0"/>
                        </a:cubicBezTo>
                        <a:cubicBezTo>
                          <a:pt x="139252" y="5449"/>
                          <a:pt x="133757" y="11997"/>
                          <a:pt x="128903" y="18866"/>
                        </a:cubicBezTo>
                        <a:cubicBezTo>
                          <a:pt x="124003" y="25781"/>
                          <a:pt x="119653" y="33016"/>
                          <a:pt x="115166" y="40159"/>
                        </a:cubicBezTo>
                        <a:cubicBezTo>
                          <a:pt x="112922" y="43731"/>
                          <a:pt x="110632" y="47257"/>
                          <a:pt x="108205" y="50691"/>
                        </a:cubicBezTo>
                        <a:cubicBezTo>
                          <a:pt x="106969" y="52385"/>
                          <a:pt x="105824" y="54171"/>
                          <a:pt x="104542" y="55866"/>
                        </a:cubicBezTo>
                        <a:lnTo>
                          <a:pt x="100741" y="60903"/>
                        </a:lnTo>
                        <a:cubicBezTo>
                          <a:pt x="99459" y="62597"/>
                          <a:pt x="98085" y="64154"/>
                          <a:pt x="96757" y="65802"/>
                        </a:cubicBezTo>
                        <a:cubicBezTo>
                          <a:pt x="95429" y="67451"/>
                          <a:pt x="94101" y="69054"/>
                          <a:pt x="92682" y="70610"/>
                        </a:cubicBezTo>
                        <a:lnTo>
                          <a:pt x="88469" y="75327"/>
                        </a:lnTo>
                        <a:lnTo>
                          <a:pt x="84073" y="79860"/>
                        </a:lnTo>
                        <a:cubicBezTo>
                          <a:pt x="83340" y="80593"/>
                          <a:pt x="82608" y="81371"/>
                          <a:pt x="81875" y="82104"/>
                        </a:cubicBezTo>
                        <a:lnTo>
                          <a:pt x="79585" y="84302"/>
                        </a:lnTo>
                        <a:cubicBezTo>
                          <a:pt x="78074" y="85767"/>
                          <a:pt x="76563" y="87233"/>
                          <a:pt x="75006" y="88652"/>
                        </a:cubicBezTo>
                        <a:cubicBezTo>
                          <a:pt x="71847" y="91445"/>
                          <a:pt x="68733" y="94284"/>
                          <a:pt x="65436" y="96895"/>
                        </a:cubicBezTo>
                        <a:cubicBezTo>
                          <a:pt x="62231" y="99596"/>
                          <a:pt x="58796" y="102069"/>
                          <a:pt x="55453" y="104633"/>
                        </a:cubicBezTo>
                        <a:cubicBezTo>
                          <a:pt x="53759" y="105870"/>
                          <a:pt x="52019" y="107060"/>
                          <a:pt x="50279" y="108251"/>
                        </a:cubicBezTo>
                        <a:lnTo>
                          <a:pt x="47669" y="110037"/>
                        </a:lnTo>
                        <a:lnTo>
                          <a:pt x="45013" y="111731"/>
                        </a:lnTo>
                        <a:cubicBezTo>
                          <a:pt x="38007" y="116402"/>
                          <a:pt x="30634" y="120431"/>
                          <a:pt x="23125" y="124278"/>
                        </a:cubicBezTo>
                        <a:cubicBezTo>
                          <a:pt x="15615" y="128079"/>
                          <a:pt x="7876" y="131330"/>
                          <a:pt x="0" y="134306"/>
                        </a:cubicBezTo>
                        <a:lnTo>
                          <a:pt x="733" y="136413"/>
                        </a:lnTo>
                        <a:close/>
                      </a:path>
                    </a:pathLst>
                  </a:custGeom>
                  <a:solidFill>
                    <a:srgbClr val="93B79F"/>
                  </a:solidFill>
                  <a:ln w="4577" cap="flat">
                    <a:noFill/>
                    <a:prstDash val="solid"/>
                    <a:miter/>
                  </a:ln>
                </p:spPr>
                <p:txBody>
                  <a:bodyPr rtlCol="0" anchor="ctr"/>
                  <a:lstStyle/>
                  <a:p>
                    <a:endParaRPr lang="th-TH"/>
                  </a:p>
                </p:txBody>
              </p:sp>
              <p:sp>
                <p:nvSpPr>
                  <p:cNvPr id="4705" name="Freeform: Shape 4704">
                    <a:extLst>
                      <a:ext uri="{FF2B5EF4-FFF2-40B4-BE49-F238E27FC236}">
                        <a16:creationId xmlns:a16="http://schemas.microsoft.com/office/drawing/2014/main" id="{22010FE5-F5B1-419B-8FCB-B9D7D12A2E48}"/>
                      </a:ext>
                    </a:extLst>
                  </p:cNvPr>
                  <p:cNvSpPr/>
                  <p:nvPr/>
                </p:nvSpPr>
                <p:spPr>
                  <a:xfrm>
                    <a:off x="9798882" y="702896"/>
                    <a:ext cx="153035" cy="145662"/>
                  </a:xfrm>
                  <a:custGeom>
                    <a:avLst/>
                    <a:gdLst>
                      <a:gd name="connsiteX0" fmla="*/ 1282 w 153035"/>
                      <a:gd name="connsiteY0" fmla="*/ 145662 h 145662"/>
                      <a:gd name="connsiteX1" fmla="*/ 84302 w 153035"/>
                      <a:gd name="connsiteY1" fmla="*/ 79998 h 145662"/>
                      <a:gd name="connsiteX2" fmla="*/ 120569 w 153035"/>
                      <a:gd name="connsiteY2" fmla="*/ 41533 h 145662"/>
                      <a:gd name="connsiteX3" fmla="*/ 135589 w 153035"/>
                      <a:gd name="connsiteY3" fmla="*/ 19782 h 145662"/>
                      <a:gd name="connsiteX4" fmla="*/ 153035 w 153035"/>
                      <a:gd name="connsiteY4" fmla="*/ 0 h 145662"/>
                      <a:gd name="connsiteX5" fmla="*/ 135359 w 153035"/>
                      <a:gd name="connsiteY5" fmla="*/ 19599 h 145662"/>
                      <a:gd name="connsiteX6" fmla="*/ 120111 w 153035"/>
                      <a:gd name="connsiteY6" fmla="*/ 41212 h 145662"/>
                      <a:gd name="connsiteX7" fmla="*/ 83523 w 153035"/>
                      <a:gd name="connsiteY7" fmla="*/ 79173 h 145662"/>
                      <a:gd name="connsiteX8" fmla="*/ 0 w 153035"/>
                      <a:gd name="connsiteY8" fmla="*/ 143831 h 145662"/>
                      <a:gd name="connsiteX9" fmla="*/ 1282 w 153035"/>
                      <a:gd name="connsiteY9" fmla="*/ 145662 h 14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035" h="145662">
                        <a:moveTo>
                          <a:pt x="1282" y="145662"/>
                        </a:moveTo>
                        <a:cubicBezTo>
                          <a:pt x="30314" y="125514"/>
                          <a:pt x="58018" y="103580"/>
                          <a:pt x="84302" y="79998"/>
                        </a:cubicBezTo>
                        <a:cubicBezTo>
                          <a:pt x="97398" y="68229"/>
                          <a:pt x="110403" y="56003"/>
                          <a:pt x="120569" y="41533"/>
                        </a:cubicBezTo>
                        <a:cubicBezTo>
                          <a:pt x="125697" y="34344"/>
                          <a:pt x="130460" y="26925"/>
                          <a:pt x="135589" y="19782"/>
                        </a:cubicBezTo>
                        <a:cubicBezTo>
                          <a:pt x="140717" y="12638"/>
                          <a:pt x="146349" y="5770"/>
                          <a:pt x="153035" y="0"/>
                        </a:cubicBezTo>
                        <a:cubicBezTo>
                          <a:pt x="146304" y="5678"/>
                          <a:pt x="140580" y="12501"/>
                          <a:pt x="135359" y="19599"/>
                        </a:cubicBezTo>
                        <a:cubicBezTo>
                          <a:pt x="130139" y="26696"/>
                          <a:pt x="125331" y="34115"/>
                          <a:pt x="120111" y="41212"/>
                        </a:cubicBezTo>
                        <a:cubicBezTo>
                          <a:pt x="109808" y="55545"/>
                          <a:pt x="96757" y="67542"/>
                          <a:pt x="83523" y="79173"/>
                        </a:cubicBezTo>
                        <a:cubicBezTo>
                          <a:pt x="57056" y="102435"/>
                          <a:pt x="29124" y="124049"/>
                          <a:pt x="0" y="143831"/>
                        </a:cubicBezTo>
                        <a:lnTo>
                          <a:pt x="1282" y="145662"/>
                        </a:lnTo>
                        <a:close/>
                      </a:path>
                    </a:pathLst>
                  </a:custGeom>
                  <a:solidFill>
                    <a:srgbClr val="93B79F"/>
                  </a:solidFill>
                  <a:ln w="4577" cap="flat">
                    <a:noFill/>
                    <a:prstDash val="solid"/>
                    <a:miter/>
                  </a:ln>
                </p:spPr>
                <p:txBody>
                  <a:bodyPr rtlCol="0" anchor="ctr"/>
                  <a:lstStyle/>
                  <a:p>
                    <a:endParaRPr lang="th-TH"/>
                  </a:p>
                </p:txBody>
              </p:sp>
              <p:sp>
                <p:nvSpPr>
                  <p:cNvPr id="4706" name="Freeform: Shape 4705">
                    <a:extLst>
                      <a:ext uri="{FF2B5EF4-FFF2-40B4-BE49-F238E27FC236}">
                        <a16:creationId xmlns:a16="http://schemas.microsoft.com/office/drawing/2014/main" id="{2666E9C0-BA60-44CA-ACB6-D6A49A18952E}"/>
                      </a:ext>
                    </a:extLst>
                  </p:cNvPr>
                  <p:cNvSpPr/>
                  <p:nvPr/>
                </p:nvSpPr>
                <p:spPr>
                  <a:xfrm>
                    <a:off x="9805110" y="633202"/>
                    <a:ext cx="156102" cy="124918"/>
                  </a:xfrm>
                  <a:custGeom>
                    <a:avLst/>
                    <a:gdLst>
                      <a:gd name="connsiteX0" fmla="*/ 1511 w 156102"/>
                      <a:gd name="connsiteY0" fmla="*/ 124919 h 124918"/>
                      <a:gd name="connsiteX1" fmla="*/ 21659 w 156102"/>
                      <a:gd name="connsiteY1" fmla="*/ 110541 h 124918"/>
                      <a:gd name="connsiteX2" fmla="*/ 32329 w 156102"/>
                      <a:gd name="connsiteY2" fmla="*/ 104130 h 124918"/>
                      <a:gd name="connsiteX3" fmla="*/ 42952 w 156102"/>
                      <a:gd name="connsiteY3" fmla="*/ 97536 h 124918"/>
                      <a:gd name="connsiteX4" fmla="*/ 83798 w 156102"/>
                      <a:gd name="connsiteY4" fmla="*/ 68733 h 124918"/>
                      <a:gd name="connsiteX5" fmla="*/ 121622 w 156102"/>
                      <a:gd name="connsiteY5" fmla="*/ 36129 h 124918"/>
                      <a:gd name="connsiteX6" fmla="*/ 156103 w 156102"/>
                      <a:gd name="connsiteY6" fmla="*/ 0 h 124918"/>
                      <a:gd name="connsiteX7" fmla="*/ 121256 w 156102"/>
                      <a:gd name="connsiteY7" fmla="*/ 35717 h 124918"/>
                      <a:gd name="connsiteX8" fmla="*/ 83111 w 156102"/>
                      <a:gd name="connsiteY8" fmla="*/ 67863 h 124918"/>
                      <a:gd name="connsiteX9" fmla="*/ 42036 w 156102"/>
                      <a:gd name="connsiteY9" fmla="*/ 96116 h 124918"/>
                      <a:gd name="connsiteX10" fmla="*/ 31367 w 156102"/>
                      <a:gd name="connsiteY10" fmla="*/ 102573 h 124918"/>
                      <a:gd name="connsiteX11" fmla="*/ 20606 w 156102"/>
                      <a:gd name="connsiteY11" fmla="*/ 108892 h 124918"/>
                      <a:gd name="connsiteX12" fmla="*/ 0 w 156102"/>
                      <a:gd name="connsiteY12" fmla="*/ 123271 h 124918"/>
                      <a:gd name="connsiteX13" fmla="*/ 1511 w 156102"/>
                      <a:gd name="connsiteY13" fmla="*/ 124919 h 12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02" h="124918">
                        <a:moveTo>
                          <a:pt x="1511" y="124919"/>
                        </a:moveTo>
                        <a:cubicBezTo>
                          <a:pt x="7693" y="119470"/>
                          <a:pt x="14607" y="114891"/>
                          <a:pt x="21659" y="110541"/>
                        </a:cubicBezTo>
                        <a:lnTo>
                          <a:pt x="32329" y="104130"/>
                        </a:lnTo>
                        <a:cubicBezTo>
                          <a:pt x="35900" y="101978"/>
                          <a:pt x="39426" y="99780"/>
                          <a:pt x="42952" y="97536"/>
                        </a:cubicBezTo>
                        <a:cubicBezTo>
                          <a:pt x="57010" y="88561"/>
                          <a:pt x="70656" y="78990"/>
                          <a:pt x="83798" y="68733"/>
                        </a:cubicBezTo>
                        <a:cubicBezTo>
                          <a:pt x="96894" y="58476"/>
                          <a:pt x="109533" y="47577"/>
                          <a:pt x="121622" y="36129"/>
                        </a:cubicBezTo>
                        <a:cubicBezTo>
                          <a:pt x="133665" y="24636"/>
                          <a:pt x="145204" y="12593"/>
                          <a:pt x="156103" y="0"/>
                        </a:cubicBezTo>
                        <a:cubicBezTo>
                          <a:pt x="145067" y="12455"/>
                          <a:pt x="133390" y="24361"/>
                          <a:pt x="121256" y="35717"/>
                        </a:cubicBezTo>
                        <a:cubicBezTo>
                          <a:pt x="109075" y="47028"/>
                          <a:pt x="96299" y="57743"/>
                          <a:pt x="83111" y="67863"/>
                        </a:cubicBezTo>
                        <a:cubicBezTo>
                          <a:pt x="69877" y="77937"/>
                          <a:pt x="56186" y="87370"/>
                          <a:pt x="42036" y="96116"/>
                        </a:cubicBezTo>
                        <a:cubicBezTo>
                          <a:pt x="38510" y="98268"/>
                          <a:pt x="34939" y="100421"/>
                          <a:pt x="31367" y="102573"/>
                        </a:cubicBezTo>
                        <a:lnTo>
                          <a:pt x="20606" y="108892"/>
                        </a:lnTo>
                        <a:cubicBezTo>
                          <a:pt x="13463" y="113151"/>
                          <a:pt x="6365" y="117730"/>
                          <a:pt x="0" y="123271"/>
                        </a:cubicBezTo>
                        <a:lnTo>
                          <a:pt x="1511" y="124919"/>
                        </a:lnTo>
                        <a:close/>
                      </a:path>
                    </a:pathLst>
                  </a:custGeom>
                  <a:solidFill>
                    <a:srgbClr val="93B79F"/>
                  </a:solidFill>
                  <a:ln w="4577" cap="flat">
                    <a:noFill/>
                    <a:prstDash val="solid"/>
                    <a:miter/>
                  </a:ln>
                </p:spPr>
                <p:txBody>
                  <a:bodyPr rtlCol="0" anchor="ctr"/>
                  <a:lstStyle/>
                  <a:p>
                    <a:endParaRPr lang="th-TH"/>
                  </a:p>
                </p:txBody>
              </p:sp>
              <p:sp>
                <p:nvSpPr>
                  <p:cNvPr id="4707" name="Freeform: Shape 4706">
                    <a:extLst>
                      <a:ext uri="{FF2B5EF4-FFF2-40B4-BE49-F238E27FC236}">
                        <a16:creationId xmlns:a16="http://schemas.microsoft.com/office/drawing/2014/main" id="{806903C2-1FCD-4B2B-A44F-1DCF2AE8E937}"/>
                      </a:ext>
                    </a:extLst>
                  </p:cNvPr>
                  <p:cNvSpPr/>
                  <p:nvPr/>
                </p:nvSpPr>
                <p:spPr>
                  <a:xfrm>
                    <a:off x="9808498" y="562042"/>
                    <a:ext cx="122354" cy="111822"/>
                  </a:xfrm>
                  <a:custGeom>
                    <a:avLst/>
                    <a:gdLst>
                      <a:gd name="connsiteX0" fmla="*/ 1420 w 122354"/>
                      <a:gd name="connsiteY0" fmla="*/ 111823 h 111822"/>
                      <a:gd name="connsiteX1" fmla="*/ 32100 w 122354"/>
                      <a:gd name="connsiteY1" fmla="*/ 83569 h 111822"/>
                      <a:gd name="connsiteX2" fmla="*/ 64154 w 122354"/>
                      <a:gd name="connsiteY2" fmla="*/ 57331 h 111822"/>
                      <a:gd name="connsiteX3" fmla="*/ 82058 w 122354"/>
                      <a:gd name="connsiteY3" fmla="*/ 46753 h 111822"/>
                      <a:gd name="connsiteX4" fmla="*/ 98680 w 122354"/>
                      <a:gd name="connsiteY4" fmla="*/ 34160 h 111822"/>
                      <a:gd name="connsiteX5" fmla="*/ 111685 w 122354"/>
                      <a:gd name="connsiteY5" fmla="*/ 17904 h 111822"/>
                      <a:gd name="connsiteX6" fmla="*/ 122355 w 122354"/>
                      <a:gd name="connsiteY6" fmla="*/ 0 h 111822"/>
                      <a:gd name="connsiteX7" fmla="*/ 111456 w 122354"/>
                      <a:gd name="connsiteY7" fmla="*/ 17721 h 111822"/>
                      <a:gd name="connsiteX8" fmla="*/ 98268 w 122354"/>
                      <a:gd name="connsiteY8" fmla="*/ 33702 h 111822"/>
                      <a:gd name="connsiteX9" fmla="*/ 81600 w 122354"/>
                      <a:gd name="connsiteY9" fmla="*/ 45974 h 111822"/>
                      <a:gd name="connsiteX10" fmla="*/ 63513 w 122354"/>
                      <a:gd name="connsiteY10" fmla="*/ 56323 h 111822"/>
                      <a:gd name="connsiteX11" fmla="*/ 30909 w 122354"/>
                      <a:gd name="connsiteY11" fmla="*/ 82287 h 111822"/>
                      <a:gd name="connsiteX12" fmla="*/ 0 w 122354"/>
                      <a:gd name="connsiteY12" fmla="*/ 109991 h 111822"/>
                      <a:gd name="connsiteX13" fmla="*/ 1420 w 122354"/>
                      <a:gd name="connsiteY13" fmla="*/ 111823 h 11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354" h="111822">
                        <a:moveTo>
                          <a:pt x="1420" y="111823"/>
                        </a:moveTo>
                        <a:cubicBezTo>
                          <a:pt x="12455" y="103214"/>
                          <a:pt x="22163" y="93185"/>
                          <a:pt x="32100" y="83569"/>
                        </a:cubicBezTo>
                        <a:cubicBezTo>
                          <a:pt x="42036" y="73907"/>
                          <a:pt x="52294" y="64566"/>
                          <a:pt x="64154" y="57331"/>
                        </a:cubicBezTo>
                        <a:cubicBezTo>
                          <a:pt x="70061" y="53713"/>
                          <a:pt x="76151" y="50416"/>
                          <a:pt x="82058" y="46753"/>
                        </a:cubicBezTo>
                        <a:cubicBezTo>
                          <a:pt x="87965" y="43135"/>
                          <a:pt x="93735" y="39060"/>
                          <a:pt x="98680" y="34160"/>
                        </a:cubicBezTo>
                        <a:cubicBezTo>
                          <a:pt x="103672" y="29261"/>
                          <a:pt x="107885" y="23720"/>
                          <a:pt x="111685" y="17904"/>
                        </a:cubicBezTo>
                        <a:cubicBezTo>
                          <a:pt x="115486" y="12089"/>
                          <a:pt x="118920" y="6044"/>
                          <a:pt x="122355" y="0"/>
                        </a:cubicBezTo>
                        <a:cubicBezTo>
                          <a:pt x="118874" y="5999"/>
                          <a:pt x="115349" y="11997"/>
                          <a:pt x="111456" y="17721"/>
                        </a:cubicBezTo>
                        <a:cubicBezTo>
                          <a:pt x="107564" y="23445"/>
                          <a:pt x="103260" y="28940"/>
                          <a:pt x="98268" y="33702"/>
                        </a:cubicBezTo>
                        <a:cubicBezTo>
                          <a:pt x="93277" y="38510"/>
                          <a:pt x="87553" y="42449"/>
                          <a:pt x="81600" y="45974"/>
                        </a:cubicBezTo>
                        <a:cubicBezTo>
                          <a:pt x="75647" y="49500"/>
                          <a:pt x="69511" y="52752"/>
                          <a:pt x="63513" y="56323"/>
                        </a:cubicBezTo>
                        <a:cubicBezTo>
                          <a:pt x="51469" y="63421"/>
                          <a:pt x="40983" y="72762"/>
                          <a:pt x="30909" y="82287"/>
                        </a:cubicBezTo>
                        <a:cubicBezTo>
                          <a:pt x="20835" y="91812"/>
                          <a:pt x="10990" y="101657"/>
                          <a:pt x="0" y="109991"/>
                        </a:cubicBezTo>
                        <a:lnTo>
                          <a:pt x="1420" y="111823"/>
                        </a:lnTo>
                        <a:close/>
                      </a:path>
                    </a:pathLst>
                  </a:custGeom>
                  <a:solidFill>
                    <a:srgbClr val="93B79F"/>
                  </a:solidFill>
                  <a:ln w="4577" cap="flat">
                    <a:noFill/>
                    <a:prstDash val="solid"/>
                    <a:miter/>
                  </a:ln>
                </p:spPr>
                <p:txBody>
                  <a:bodyPr rtlCol="0" anchor="ctr"/>
                  <a:lstStyle/>
                  <a:p>
                    <a:endParaRPr lang="th-TH"/>
                  </a:p>
                </p:txBody>
              </p:sp>
              <p:sp>
                <p:nvSpPr>
                  <p:cNvPr id="4708" name="Freeform: Shape 4707">
                    <a:extLst>
                      <a:ext uri="{FF2B5EF4-FFF2-40B4-BE49-F238E27FC236}">
                        <a16:creationId xmlns:a16="http://schemas.microsoft.com/office/drawing/2014/main" id="{A8AEAFC4-7D34-4FE8-9118-F02CD5AD4E3D}"/>
                      </a:ext>
                    </a:extLst>
                  </p:cNvPr>
                  <p:cNvSpPr/>
                  <p:nvPr/>
                </p:nvSpPr>
                <p:spPr>
                  <a:xfrm>
                    <a:off x="9823197" y="483784"/>
                    <a:ext cx="105824" cy="93597"/>
                  </a:xfrm>
                  <a:custGeom>
                    <a:avLst/>
                    <a:gdLst>
                      <a:gd name="connsiteX0" fmla="*/ 1145 w 105824"/>
                      <a:gd name="connsiteY0" fmla="*/ 93598 h 93597"/>
                      <a:gd name="connsiteX1" fmla="*/ 29398 w 105824"/>
                      <a:gd name="connsiteY1" fmla="*/ 72442 h 93597"/>
                      <a:gd name="connsiteX2" fmla="*/ 54400 w 105824"/>
                      <a:gd name="connsiteY2" fmla="*/ 47669 h 93597"/>
                      <a:gd name="connsiteX3" fmla="*/ 78899 w 105824"/>
                      <a:gd name="connsiteY3" fmla="*/ 22529 h 93597"/>
                      <a:gd name="connsiteX4" fmla="*/ 105824 w 105824"/>
                      <a:gd name="connsiteY4" fmla="*/ 0 h 93597"/>
                      <a:gd name="connsiteX5" fmla="*/ 78532 w 105824"/>
                      <a:gd name="connsiteY5" fmla="*/ 22117 h 93597"/>
                      <a:gd name="connsiteX6" fmla="*/ 53576 w 105824"/>
                      <a:gd name="connsiteY6" fmla="*/ 46890 h 93597"/>
                      <a:gd name="connsiteX7" fmla="*/ 28254 w 105824"/>
                      <a:gd name="connsiteY7" fmla="*/ 71160 h 93597"/>
                      <a:gd name="connsiteX8" fmla="*/ 0 w 105824"/>
                      <a:gd name="connsiteY8" fmla="*/ 91629 h 93597"/>
                      <a:gd name="connsiteX9" fmla="*/ 1145 w 105824"/>
                      <a:gd name="connsiteY9" fmla="*/ 93598 h 93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824" h="93597">
                        <a:moveTo>
                          <a:pt x="1145" y="93598"/>
                        </a:moveTo>
                        <a:cubicBezTo>
                          <a:pt x="11311" y="87599"/>
                          <a:pt x="20652" y="80318"/>
                          <a:pt x="29398" y="72442"/>
                        </a:cubicBezTo>
                        <a:cubicBezTo>
                          <a:pt x="38144" y="64566"/>
                          <a:pt x="46295" y="56140"/>
                          <a:pt x="54400" y="47669"/>
                        </a:cubicBezTo>
                        <a:cubicBezTo>
                          <a:pt x="62505" y="39198"/>
                          <a:pt x="70473" y="30634"/>
                          <a:pt x="78899" y="22529"/>
                        </a:cubicBezTo>
                        <a:cubicBezTo>
                          <a:pt x="87324" y="14424"/>
                          <a:pt x="96162" y="6686"/>
                          <a:pt x="105824" y="0"/>
                        </a:cubicBezTo>
                        <a:cubicBezTo>
                          <a:pt x="96071" y="6502"/>
                          <a:pt x="87095" y="14104"/>
                          <a:pt x="78532" y="22117"/>
                        </a:cubicBezTo>
                        <a:cubicBezTo>
                          <a:pt x="69969" y="30131"/>
                          <a:pt x="61818" y="38556"/>
                          <a:pt x="53576" y="46890"/>
                        </a:cubicBezTo>
                        <a:cubicBezTo>
                          <a:pt x="45379" y="55225"/>
                          <a:pt x="37091" y="63513"/>
                          <a:pt x="28254" y="71160"/>
                        </a:cubicBezTo>
                        <a:cubicBezTo>
                          <a:pt x="19461" y="78807"/>
                          <a:pt x="10120" y="85905"/>
                          <a:pt x="0" y="91629"/>
                        </a:cubicBezTo>
                        <a:lnTo>
                          <a:pt x="1145" y="93598"/>
                        </a:lnTo>
                        <a:close/>
                      </a:path>
                    </a:pathLst>
                  </a:custGeom>
                  <a:solidFill>
                    <a:srgbClr val="93B79F"/>
                  </a:solidFill>
                  <a:ln w="4577" cap="flat">
                    <a:noFill/>
                    <a:prstDash val="solid"/>
                    <a:miter/>
                  </a:ln>
                </p:spPr>
                <p:txBody>
                  <a:bodyPr rtlCol="0" anchor="ctr"/>
                  <a:lstStyle/>
                  <a:p>
                    <a:endParaRPr lang="th-TH"/>
                  </a:p>
                </p:txBody>
              </p:sp>
              <p:sp>
                <p:nvSpPr>
                  <p:cNvPr id="4709" name="Freeform: Shape 4708">
                    <a:extLst>
                      <a:ext uri="{FF2B5EF4-FFF2-40B4-BE49-F238E27FC236}">
                        <a16:creationId xmlns:a16="http://schemas.microsoft.com/office/drawing/2014/main" id="{DE30692D-F5BE-4559-98C1-BBCCBB7F154E}"/>
                      </a:ext>
                    </a:extLst>
                  </p:cNvPr>
                  <p:cNvSpPr/>
                  <p:nvPr/>
                </p:nvSpPr>
                <p:spPr>
                  <a:xfrm>
                    <a:off x="9825487" y="399024"/>
                    <a:ext cx="87690" cy="94879"/>
                  </a:xfrm>
                  <a:custGeom>
                    <a:avLst/>
                    <a:gdLst>
                      <a:gd name="connsiteX0" fmla="*/ 1328 w 87690"/>
                      <a:gd name="connsiteY0" fmla="*/ 94880 h 94879"/>
                      <a:gd name="connsiteX1" fmla="*/ 27200 w 87690"/>
                      <a:gd name="connsiteY1" fmla="*/ 75281 h 94879"/>
                      <a:gd name="connsiteX2" fmla="*/ 51286 w 87690"/>
                      <a:gd name="connsiteY2" fmla="*/ 53484 h 94879"/>
                      <a:gd name="connsiteX3" fmla="*/ 61910 w 87690"/>
                      <a:gd name="connsiteY3" fmla="*/ 41212 h 94879"/>
                      <a:gd name="connsiteX4" fmla="*/ 71297 w 87690"/>
                      <a:gd name="connsiteY4" fmla="*/ 27978 h 94879"/>
                      <a:gd name="connsiteX5" fmla="*/ 87691 w 87690"/>
                      <a:gd name="connsiteY5" fmla="*/ 0 h 94879"/>
                      <a:gd name="connsiteX6" fmla="*/ 70794 w 87690"/>
                      <a:gd name="connsiteY6" fmla="*/ 27658 h 94879"/>
                      <a:gd name="connsiteX7" fmla="*/ 61223 w 87690"/>
                      <a:gd name="connsiteY7" fmla="*/ 40708 h 94879"/>
                      <a:gd name="connsiteX8" fmla="*/ 50462 w 87690"/>
                      <a:gd name="connsiteY8" fmla="*/ 52752 h 94879"/>
                      <a:gd name="connsiteX9" fmla="*/ 26147 w 87690"/>
                      <a:gd name="connsiteY9" fmla="*/ 73999 h 94879"/>
                      <a:gd name="connsiteX10" fmla="*/ 0 w 87690"/>
                      <a:gd name="connsiteY10" fmla="*/ 93094 h 94879"/>
                      <a:gd name="connsiteX11" fmla="*/ 1328 w 87690"/>
                      <a:gd name="connsiteY11" fmla="*/ 94880 h 9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690" h="94879">
                        <a:moveTo>
                          <a:pt x="1328" y="94880"/>
                        </a:moveTo>
                        <a:cubicBezTo>
                          <a:pt x="10028" y="88469"/>
                          <a:pt x="18775" y="82104"/>
                          <a:pt x="27200" y="75281"/>
                        </a:cubicBezTo>
                        <a:cubicBezTo>
                          <a:pt x="35626" y="68504"/>
                          <a:pt x="43777" y="61315"/>
                          <a:pt x="51286" y="53484"/>
                        </a:cubicBezTo>
                        <a:cubicBezTo>
                          <a:pt x="55041" y="49592"/>
                          <a:pt x="58567" y="45471"/>
                          <a:pt x="61910" y="41212"/>
                        </a:cubicBezTo>
                        <a:cubicBezTo>
                          <a:pt x="65253" y="36954"/>
                          <a:pt x="68321" y="32512"/>
                          <a:pt x="71297" y="27978"/>
                        </a:cubicBezTo>
                        <a:cubicBezTo>
                          <a:pt x="77205" y="18912"/>
                          <a:pt x="82470" y="9479"/>
                          <a:pt x="87691" y="0"/>
                        </a:cubicBezTo>
                        <a:cubicBezTo>
                          <a:pt x="82287" y="9341"/>
                          <a:pt x="76838" y="18683"/>
                          <a:pt x="70794" y="27658"/>
                        </a:cubicBezTo>
                        <a:cubicBezTo>
                          <a:pt x="67772" y="32146"/>
                          <a:pt x="64612" y="36496"/>
                          <a:pt x="61223" y="40708"/>
                        </a:cubicBezTo>
                        <a:cubicBezTo>
                          <a:pt x="57835" y="44876"/>
                          <a:pt x="54263" y="48905"/>
                          <a:pt x="50462" y="52752"/>
                        </a:cubicBezTo>
                        <a:cubicBezTo>
                          <a:pt x="42907" y="60399"/>
                          <a:pt x="34664" y="67405"/>
                          <a:pt x="26147" y="73999"/>
                        </a:cubicBezTo>
                        <a:cubicBezTo>
                          <a:pt x="17630" y="80593"/>
                          <a:pt x="8838" y="86820"/>
                          <a:pt x="0" y="93094"/>
                        </a:cubicBezTo>
                        <a:lnTo>
                          <a:pt x="1328" y="94880"/>
                        </a:lnTo>
                        <a:close/>
                      </a:path>
                    </a:pathLst>
                  </a:custGeom>
                  <a:solidFill>
                    <a:srgbClr val="93B79F"/>
                  </a:solidFill>
                  <a:ln w="4577" cap="flat">
                    <a:noFill/>
                    <a:prstDash val="solid"/>
                    <a:miter/>
                  </a:ln>
                </p:spPr>
                <p:txBody>
                  <a:bodyPr rtlCol="0" anchor="ctr"/>
                  <a:lstStyle/>
                  <a:p>
                    <a:endParaRPr lang="th-TH"/>
                  </a:p>
                </p:txBody>
              </p:sp>
              <p:sp>
                <p:nvSpPr>
                  <p:cNvPr id="4710" name="Freeform: Shape 4709">
                    <a:extLst>
                      <a:ext uri="{FF2B5EF4-FFF2-40B4-BE49-F238E27FC236}">
                        <a16:creationId xmlns:a16="http://schemas.microsoft.com/office/drawing/2014/main" id="{66F5CE5C-13BD-4325-B643-B5304825DD06}"/>
                      </a:ext>
                    </a:extLst>
                  </p:cNvPr>
                  <p:cNvSpPr/>
                  <p:nvPr/>
                </p:nvSpPr>
                <p:spPr>
                  <a:xfrm>
                    <a:off x="9718839" y="845582"/>
                    <a:ext cx="63466" cy="116401"/>
                  </a:xfrm>
                  <a:custGeom>
                    <a:avLst/>
                    <a:gdLst>
                      <a:gd name="connsiteX0" fmla="*/ 63467 w 63466"/>
                      <a:gd name="connsiteY0" fmla="*/ 114753 h 116401"/>
                      <a:gd name="connsiteX1" fmla="*/ 41258 w 63466"/>
                      <a:gd name="connsiteY1" fmla="*/ 90163 h 116401"/>
                      <a:gd name="connsiteX2" fmla="*/ 23491 w 63466"/>
                      <a:gd name="connsiteY2" fmla="*/ 62139 h 116401"/>
                      <a:gd name="connsiteX3" fmla="*/ 10669 w 63466"/>
                      <a:gd name="connsiteY3" fmla="*/ 31459 h 116401"/>
                      <a:gd name="connsiteX4" fmla="*/ 8288 w 63466"/>
                      <a:gd name="connsiteY4" fmla="*/ 23491 h 116401"/>
                      <a:gd name="connsiteX5" fmla="*/ 6136 w 63466"/>
                      <a:gd name="connsiteY5" fmla="*/ 15432 h 116401"/>
                      <a:gd name="connsiteX6" fmla="*/ 0 w 63466"/>
                      <a:gd name="connsiteY6" fmla="*/ 0 h 116401"/>
                      <a:gd name="connsiteX7" fmla="*/ 5907 w 63466"/>
                      <a:gd name="connsiteY7" fmla="*/ 15523 h 116401"/>
                      <a:gd name="connsiteX8" fmla="*/ 7922 w 63466"/>
                      <a:gd name="connsiteY8" fmla="*/ 23628 h 116401"/>
                      <a:gd name="connsiteX9" fmla="*/ 10166 w 63466"/>
                      <a:gd name="connsiteY9" fmla="*/ 31642 h 116401"/>
                      <a:gd name="connsiteX10" fmla="*/ 22529 w 63466"/>
                      <a:gd name="connsiteY10" fmla="*/ 62643 h 116401"/>
                      <a:gd name="connsiteX11" fmla="*/ 39930 w 63466"/>
                      <a:gd name="connsiteY11" fmla="*/ 91171 h 116401"/>
                      <a:gd name="connsiteX12" fmla="*/ 61956 w 63466"/>
                      <a:gd name="connsiteY12" fmla="*/ 116402 h 116401"/>
                      <a:gd name="connsiteX13" fmla="*/ 63467 w 63466"/>
                      <a:gd name="connsiteY13" fmla="*/ 114753 h 116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466" h="116401">
                        <a:moveTo>
                          <a:pt x="63467" y="114753"/>
                        </a:moveTo>
                        <a:cubicBezTo>
                          <a:pt x="55407" y="107198"/>
                          <a:pt x="47989" y="98955"/>
                          <a:pt x="41258" y="90163"/>
                        </a:cubicBezTo>
                        <a:cubicBezTo>
                          <a:pt x="34572" y="81371"/>
                          <a:pt x="28665" y="71938"/>
                          <a:pt x="23491" y="62139"/>
                        </a:cubicBezTo>
                        <a:cubicBezTo>
                          <a:pt x="18317" y="52340"/>
                          <a:pt x="14104" y="42036"/>
                          <a:pt x="10669" y="31459"/>
                        </a:cubicBezTo>
                        <a:cubicBezTo>
                          <a:pt x="9754" y="28849"/>
                          <a:pt x="9067" y="26147"/>
                          <a:pt x="8288" y="23491"/>
                        </a:cubicBezTo>
                        <a:lnTo>
                          <a:pt x="6136" y="15432"/>
                        </a:lnTo>
                        <a:cubicBezTo>
                          <a:pt x="4671" y="10074"/>
                          <a:pt x="2885" y="4717"/>
                          <a:pt x="0" y="0"/>
                        </a:cubicBezTo>
                        <a:cubicBezTo>
                          <a:pt x="2839" y="4808"/>
                          <a:pt x="4533" y="10166"/>
                          <a:pt x="5907" y="15523"/>
                        </a:cubicBezTo>
                        <a:lnTo>
                          <a:pt x="7922" y="23628"/>
                        </a:lnTo>
                        <a:cubicBezTo>
                          <a:pt x="8700" y="26284"/>
                          <a:pt x="9341" y="29032"/>
                          <a:pt x="10166" y="31642"/>
                        </a:cubicBezTo>
                        <a:cubicBezTo>
                          <a:pt x="13417" y="42266"/>
                          <a:pt x="17492" y="52706"/>
                          <a:pt x="22529" y="62643"/>
                        </a:cubicBezTo>
                        <a:cubicBezTo>
                          <a:pt x="27567" y="72579"/>
                          <a:pt x="33336" y="82150"/>
                          <a:pt x="39930" y="91171"/>
                        </a:cubicBezTo>
                        <a:cubicBezTo>
                          <a:pt x="46570" y="100146"/>
                          <a:pt x="53942" y="108617"/>
                          <a:pt x="61956" y="116402"/>
                        </a:cubicBezTo>
                        <a:lnTo>
                          <a:pt x="63467" y="114753"/>
                        </a:lnTo>
                        <a:close/>
                      </a:path>
                    </a:pathLst>
                  </a:custGeom>
                  <a:solidFill>
                    <a:srgbClr val="93B79F"/>
                  </a:solidFill>
                  <a:ln w="4577" cap="flat">
                    <a:noFill/>
                    <a:prstDash val="solid"/>
                    <a:miter/>
                  </a:ln>
                </p:spPr>
                <p:txBody>
                  <a:bodyPr rtlCol="0" anchor="ctr"/>
                  <a:lstStyle/>
                  <a:p>
                    <a:endParaRPr lang="th-TH"/>
                  </a:p>
                </p:txBody>
              </p:sp>
              <p:sp>
                <p:nvSpPr>
                  <p:cNvPr id="4711" name="Freeform: Shape 4710">
                    <a:extLst>
                      <a:ext uri="{FF2B5EF4-FFF2-40B4-BE49-F238E27FC236}">
                        <a16:creationId xmlns:a16="http://schemas.microsoft.com/office/drawing/2014/main" id="{59342F5D-E9F8-44A0-B9E2-45AD999ADBFE}"/>
                      </a:ext>
                    </a:extLst>
                  </p:cNvPr>
                  <p:cNvSpPr/>
                  <p:nvPr/>
                </p:nvSpPr>
                <p:spPr>
                  <a:xfrm>
                    <a:off x="9736606" y="719656"/>
                    <a:ext cx="59666" cy="148135"/>
                  </a:xfrm>
                  <a:custGeom>
                    <a:avLst/>
                    <a:gdLst>
                      <a:gd name="connsiteX0" fmla="*/ 59666 w 59666"/>
                      <a:gd name="connsiteY0" fmla="*/ 146166 h 148135"/>
                      <a:gd name="connsiteX1" fmla="*/ 52156 w 59666"/>
                      <a:gd name="connsiteY1" fmla="*/ 140076 h 148135"/>
                      <a:gd name="connsiteX2" fmla="*/ 46295 w 59666"/>
                      <a:gd name="connsiteY2" fmla="*/ 132200 h 148135"/>
                      <a:gd name="connsiteX3" fmla="*/ 37183 w 59666"/>
                      <a:gd name="connsiteY3" fmla="*/ 114387 h 148135"/>
                      <a:gd name="connsiteX4" fmla="*/ 21659 w 59666"/>
                      <a:gd name="connsiteY4" fmla="*/ 77342 h 148135"/>
                      <a:gd name="connsiteX5" fmla="*/ 9250 w 59666"/>
                      <a:gd name="connsiteY5" fmla="*/ 39106 h 148135"/>
                      <a:gd name="connsiteX6" fmla="*/ 0 w 59666"/>
                      <a:gd name="connsiteY6" fmla="*/ 0 h 148135"/>
                      <a:gd name="connsiteX7" fmla="*/ 8700 w 59666"/>
                      <a:gd name="connsiteY7" fmla="*/ 39289 h 148135"/>
                      <a:gd name="connsiteX8" fmla="*/ 20606 w 59666"/>
                      <a:gd name="connsiteY8" fmla="*/ 77754 h 148135"/>
                      <a:gd name="connsiteX9" fmla="*/ 35626 w 59666"/>
                      <a:gd name="connsiteY9" fmla="*/ 115120 h 148135"/>
                      <a:gd name="connsiteX10" fmla="*/ 44601 w 59666"/>
                      <a:gd name="connsiteY10" fmla="*/ 133207 h 148135"/>
                      <a:gd name="connsiteX11" fmla="*/ 50599 w 59666"/>
                      <a:gd name="connsiteY11" fmla="*/ 141495 h 148135"/>
                      <a:gd name="connsiteX12" fmla="*/ 58567 w 59666"/>
                      <a:gd name="connsiteY12" fmla="*/ 148135 h 148135"/>
                      <a:gd name="connsiteX13" fmla="*/ 59666 w 59666"/>
                      <a:gd name="connsiteY13" fmla="*/ 146166 h 14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666" h="148135">
                        <a:moveTo>
                          <a:pt x="59666" y="146166"/>
                        </a:moveTo>
                        <a:cubicBezTo>
                          <a:pt x="56873" y="144563"/>
                          <a:pt x="54354" y="142457"/>
                          <a:pt x="52156" y="140076"/>
                        </a:cubicBezTo>
                        <a:cubicBezTo>
                          <a:pt x="49958" y="137649"/>
                          <a:pt x="47989" y="134993"/>
                          <a:pt x="46295" y="132200"/>
                        </a:cubicBezTo>
                        <a:cubicBezTo>
                          <a:pt x="42815" y="126568"/>
                          <a:pt x="40067" y="120431"/>
                          <a:pt x="37183" y="114387"/>
                        </a:cubicBezTo>
                        <a:cubicBezTo>
                          <a:pt x="31550" y="102252"/>
                          <a:pt x="26376" y="89889"/>
                          <a:pt x="21659" y="77342"/>
                        </a:cubicBezTo>
                        <a:cubicBezTo>
                          <a:pt x="17034" y="64795"/>
                          <a:pt x="12867" y="52019"/>
                          <a:pt x="9250" y="39106"/>
                        </a:cubicBezTo>
                        <a:cubicBezTo>
                          <a:pt x="5632" y="26193"/>
                          <a:pt x="2564" y="13142"/>
                          <a:pt x="0" y="0"/>
                        </a:cubicBezTo>
                        <a:cubicBezTo>
                          <a:pt x="2381" y="13188"/>
                          <a:pt x="5266" y="26284"/>
                          <a:pt x="8700" y="39289"/>
                        </a:cubicBezTo>
                        <a:cubicBezTo>
                          <a:pt x="12180" y="52248"/>
                          <a:pt x="16119" y="65070"/>
                          <a:pt x="20606" y="77754"/>
                        </a:cubicBezTo>
                        <a:cubicBezTo>
                          <a:pt x="25094" y="90392"/>
                          <a:pt x="30131" y="102847"/>
                          <a:pt x="35626" y="115120"/>
                        </a:cubicBezTo>
                        <a:cubicBezTo>
                          <a:pt x="38465" y="121210"/>
                          <a:pt x="41121" y="127392"/>
                          <a:pt x="44601" y="133207"/>
                        </a:cubicBezTo>
                        <a:cubicBezTo>
                          <a:pt x="46341" y="136138"/>
                          <a:pt x="48310" y="138931"/>
                          <a:pt x="50599" y="141495"/>
                        </a:cubicBezTo>
                        <a:cubicBezTo>
                          <a:pt x="52889" y="144060"/>
                          <a:pt x="55545" y="146304"/>
                          <a:pt x="58567" y="148135"/>
                        </a:cubicBezTo>
                        <a:lnTo>
                          <a:pt x="59666" y="146166"/>
                        </a:lnTo>
                        <a:close/>
                      </a:path>
                    </a:pathLst>
                  </a:custGeom>
                  <a:solidFill>
                    <a:srgbClr val="93B79F"/>
                  </a:solidFill>
                  <a:ln w="4577" cap="flat">
                    <a:noFill/>
                    <a:prstDash val="solid"/>
                    <a:miter/>
                  </a:ln>
                </p:spPr>
                <p:txBody>
                  <a:bodyPr rtlCol="0" anchor="ctr"/>
                  <a:lstStyle/>
                  <a:p>
                    <a:endParaRPr lang="th-TH"/>
                  </a:p>
                </p:txBody>
              </p:sp>
              <p:sp>
                <p:nvSpPr>
                  <p:cNvPr id="4712" name="Freeform: Shape 4711">
                    <a:extLst>
                      <a:ext uri="{FF2B5EF4-FFF2-40B4-BE49-F238E27FC236}">
                        <a16:creationId xmlns:a16="http://schemas.microsoft.com/office/drawing/2014/main" id="{EEF929C0-B892-4D83-A865-E121D4E45198}"/>
                      </a:ext>
                    </a:extLst>
                  </p:cNvPr>
                  <p:cNvSpPr/>
                  <p:nvPr/>
                </p:nvSpPr>
                <p:spPr>
                  <a:xfrm>
                    <a:off x="9710136" y="559432"/>
                    <a:ext cx="95843" cy="190354"/>
                  </a:xfrm>
                  <a:custGeom>
                    <a:avLst/>
                    <a:gdLst>
                      <a:gd name="connsiteX0" fmla="*/ 95844 w 95843"/>
                      <a:gd name="connsiteY0" fmla="*/ 188752 h 190354"/>
                      <a:gd name="connsiteX1" fmla="*/ 57699 w 95843"/>
                      <a:gd name="connsiteY1" fmla="*/ 150104 h 190354"/>
                      <a:gd name="connsiteX2" fmla="*/ 42039 w 95843"/>
                      <a:gd name="connsiteY2" fmla="*/ 128033 h 190354"/>
                      <a:gd name="connsiteX3" fmla="*/ 30911 w 95843"/>
                      <a:gd name="connsiteY3" fmla="*/ 103397 h 190354"/>
                      <a:gd name="connsiteX4" fmla="*/ 17907 w 95843"/>
                      <a:gd name="connsiteY4" fmla="*/ 50554 h 190354"/>
                      <a:gd name="connsiteX5" fmla="*/ 8840 w 95843"/>
                      <a:gd name="connsiteY5" fmla="*/ 24865 h 190354"/>
                      <a:gd name="connsiteX6" fmla="*/ 2383 w 95843"/>
                      <a:gd name="connsiteY6" fmla="*/ 12867 h 190354"/>
                      <a:gd name="connsiteX7" fmla="*/ 185 w 95843"/>
                      <a:gd name="connsiteY7" fmla="*/ 6457 h 190354"/>
                      <a:gd name="connsiteX8" fmla="*/ 231 w 95843"/>
                      <a:gd name="connsiteY8" fmla="*/ 3068 h 190354"/>
                      <a:gd name="connsiteX9" fmla="*/ 1605 w 95843"/>
                      <a:gd name="connsiteY9" fmla="*/ 0 h 190354"/>
                      <a:gd name="connsiteX10" fmla="*/ 185 w 95843"/>
                      <a:gd name="connsiteY10" fmla="*/ 3068 h 190354"/>
                      <a:gd name="connsiteX11" fmla="*/ 94 w 95843"/>
                      <a:gd name="connsiteY11" fmla="*/ 6457 h 190354"/>
                      <a:gd name="connsiteX12" fmla="*/ 2246 w 95843"/>
                      <a:gd name="connsiteY12" fmla="*/ 12913 h 190354"/>
                      <a:gd name="connsiteX13" fmla="*/ 8565 w 95843"/>
                      <a:gd name="connsiteY13" fmla="*/ 24956 h 190354"/>
                      <a:gd name="connsiteX14" fmla="*/ 17357 w 95843"/>
                      <a:gd name="connsiteY14" fmla="*/ 50645 h 190354"/>
                      <a:gd name="connsiteX15" fmla="*/ 29858 w 95843"/>
                      <a:gd name="connsiteY15" fmla="*/ 103672 h 190354"/>
                      <a:gd name="connsiteX16" fmla="*/ 40802 w 95843"/>
                      <a:gd name="connsiteY16" fmla="*/ 128674 h 190354"/>
                      <a:gd name="connsiteX17" fmla="*/ 56371 w 95843"/>
                      <a:gd name="connsiteY17" fmla="*/ 151112 h 190354"/>
                      <a:gd name="connsiteX18" fmla="*/ 94287 w 95843"/>
                      <a:gd name="connsiteY18" fmla="*/ 190355 h 190354"/>
                      <a:gd name="connsiteX19" fmla="*/ 95844 w 95843"/>
                      <a:gd name="connsiteY19" fmla="*/ 188752 h 19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5843" h="190354">
                        <a:moveTo>
                          <a:pt x="95844" y="188752"/>
                        </a:moveTo>
                        <a:cubicBezTo>
                          <a:pt x="82564" y="176434"/>
                          <a:pt x="69284" y="163979"/>
                          <a:pt x="57699" y="150104"/>
                        </a:cubicBezTo>
                        <a:cubicBezTo>
                          <a:pt x="51884" y="143190"/>
                          <a:pt x="46618" y="135817"/>
                          <a:pt x="42039" y="128033"/>
                        </a:cubicBezTo>
                        <a:cubicBezTo>
                          <a:pt x="37460" y="120248"/>
                          <a:pt x="33750" y="111960"/>
                          <a:pt x="30911" y="103397"/>
                        </a:cubicBezTo>
                        <a:cubicBezTo>
                          <a:pt x="25187" y="86179"/>
                          <a:pt x="22532" y="68138"/>
                          <a:pt x="17907" y="50554"/>
                        </a:cubicBezTo>
                        <a:cubicBezTo>
                          <a:pt x="15571" y="41762"/>
                          <a:pt x="12778" y="33107"/>
                          <a:pt x="8840" y="24865"/>
                        </a:cubicBezTo>
                        <a:cubicBezTo>
                          <a:pt x="6962" y="20743"/>
                          <a:pt x="4490" y="16897"/>
                          <a:pt x="2383" y="12867"/>
                        </a:cubicBezTo>
                        <a:cubicBezTo>
                          <a:pt x="1376" y="10853"/>
                          <a:pt x="506" y="8746"/>
                          <a:pt x="185" y="6457"/>
                        </a:cubicBezTo>
                        <a:cubicBezTo>
                          <a:pt x="48" y="5358"/>
                          <a:pt x="2" y="4213"/>
                          <a:pt x="231" y="3068"/>
                        </a:cubicBezTo>
                        <a:cubicBezTo>
                          <a:pt x="460" y="1969"/>
                          <a:pt x="918" y="916"/>
                          <a:pt x="1605" y="0"/>
                        </a:cubicBezTo>
                        <a:cubicBezTo>
                          <a:pt x="918" y="916"/>
                          <a:pt x="460" y="1969"/>
                          <a:pt x="185" y="3068"/>
                        </a:cubicBezTo>
                        <a:cubicBezTo>
                          <a:pt x="-44" y="4167"/>
                          <a:pt x="-44" y="5358"/>
                          <a:pt x="94" y="6457"/>
                        </a:cubicBezTo>
                        <a:cubicBezTo>
                          <a:pt x="414" y="8700"/>
                          <a:pt x="1284" y="10853"/>
                          <a:pt x="2246" y="12913"/>
                        </a:cubicBezTo>
                        <a:cubicBezTo>
                          <a:pt x="4306" y="16989"/>
                          <a:pt x="6733" y="20835"/>
                          <a:pt x="8565" y="24956"/>
                        </a:cubicBezTo>
                        <a:cubicBezTo>
                          <a:pt x="12412" y="33199"/>
                          <a:pt x="15113" y="41853"/>
                          <a:pt x="17357" y="50645"/>
                        </a:cubicBezTo>
                        <a:cubicBezTo>
                          <a:pt x="21799" y="68229"/>
                          <a:pt x="24272" y="86271"/>
                          <a:pt x="29858" y="103672"/>
                        </a:cubicBezTo>
                        <a:cubicBezTo>
                          <a:pt x="32605" y="112372"/>
                          <a:pt x="36269" y="120752"/>
                          <a:pt x="40802" y="128674"/>
                        </a:cubicBezTo>
                        <a:cubicBezTo>
                          <a:pt x="45336" y="136596"/>
                          <a:pt x="50602" y="144060"/>
                          <a:pt x="56371" y="151112"/>
                        </a:cubicBezTo>
                        <a:cubicBezTo>
                          <a:pt x="67911" y="165261"/>
                          <a:pt x="81099" y="177854"/>
                          <a:pt x="94287" y="190355"/>
                        </a:cubicBezTo>
                        <a:lnTo>
                          <a:pt x="95844" y="188752"/>
                        </a:lnTo>
                        <a:close/>
                      </a:path>
                    </a:pathLst>
                  </a:custGeom>
                  <a:solidFill>
                    <a:srgbClr val="93B79F"/>
                  </a:solidFill>
                  <a:ln w="4577" cap="flat">
                    <a:noFill/>
                    <a:prstDash val="solid"/>
                    <a:miter/>
                  </a:ln>
                </p:spPr>
                <p:txBody>
                  <a:bodyPr rtlCol="0" anchor="ctr"/>
                  <a:lstStyle/>
                  <a:p>
                    <a:endParaRPr lang="th-TH"/>
                  </a:p>
                </p:txBody>
              </p:sp>
              <p:sp>
                <p:nvSpPr>
                  <p:cNvPr id="4713" name="Freeform: Shape 4712">
                    <a:extLst>
                      <a:ext uri="{FF2B5EF4-FFF2-40B4-BE49-F238E27FC236}">
                        <a16:creationId xmlns:a16="http://schemas.microsoft.com/office/drawing/2014/main" id="{BDEC1AFC-CBC6-495F-9FB2-EAD0D608B633}"/>
                      </a:ext>
                    </a:extLst>
                  </p:cNvPr>
                  <p:cNvSpPr/>
                  <p:nvPr/>
                </p:nvSpPr>
                <p:spPr>
                  <a:xfrm>
                    <a:off x="9750572" y="502467"/>
                    <a:ext cx="62734" cy="161643"/>
                  </a:xfrm>
                  <a:custGeom>
                    <a:avLst/>
                    <a:gdLst>
                      <a:gd name="connsiteX0" fmla="*/ 62734 w 62734"/>
                      <a:gd name="connsiteY0" fmla="*/ 160316 h 161643"/>
                      <a:gd name="connsiteX1" fmla="*/ 40892 w 62734"/>
                      <a:gd name="connsiteY1" fmla="*/ 123270 h 161643"/>
                      <a:gd name="connsiteX2" fmla="*/ 25643 w 62734"/>
                      <a:gd name="connsiteY2" fmla="*/ 82791 h 161643"/>
                      <a:gd name="connsiteX3" fmla="*/ 12272 w 62734"/>
                      <a:gd name="connsiteY3" fmla="*/ 41579 h 161643"/>
                      <a:gd name="connsiteX4" fmla="*/ 0 w 62734"/>
                      <a:gd name="connsiteY4" fmla="*/ 0 h 161643"/>
                      <a:gd name="connsiteX5" fmla="*/ 11723 w 62734"/>
                      <a:gd name="connsiteY5" fmla="*/ 41716 h 161643"/>
                      <a:gd name="connsiteX6" fmla="*/ 24590 w 62734"/>
                      <a:gd name="connsiteY6" fmla="*/ 83111 h 161643"/>
                      <a:gd name="connsiteX7" fmla="*/ 39335 w 62734"/>
                      <a:gd name="connsiteY7" fmla="*/ 123912 h 161643"/>
                      <a:gd name="connsiteX8" fmla="*/ 60903 w 62734"/>
                      <a:gd name="connsiteY8" fmla="*/ 161644 h 161643"/>
                      <a:gd name="connsiteX9" fmla="*/ 62734 w 62734"/>
                      <a:gd name="connsiteY9" fmla="*/ 160316 h 161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734" h="161643">
                        <a:moveTo>
                          <a:pt x="62734" y="160316"/>
                        </a:moveTo>
                        <a:cubicBezTo>
                          <a:pt x="53897" y="149005"/>
                          <a:pt x="46845" y="136367"/>
                          <a:pt x="40892" y="123270"/>
                        </a:cubicBezTo>
                        <a:cubicBezTo>
                          <a:pt x="34985" y="110128"/>
                          <a:pt x="30177" y="96483"/>
                          <a:pt x="25643" y="82791"/>
                        </a:cubicBezTo>
                        <a:lnTo>
                          <a:pt x="12272" y="41579"/>
                        </a:lnTo>
                        <a:cubicBezTo>
                          <a:pt x="7830" y="27841"/>
                          <a:pt x="3389" y="14058"/>
                          <a:pt x="0" y="0"/>
                        </a:cubicBezTo>
                        <a:cubicBezTo>
                          <a:pt x="3160" y="14104"/>
                          <a:pt x="7464" y="27933"/>
                          <a:pt x="11723" y="41716"/>
                        </a:cubicBezTo>
                        <a:lnTo>
                          <a:pt x="24590" y="83111"/>
                        </a:lnTo>
                        <a:cubicBezTo>
                          <a:pt x="28940" y="96895"/>
                          <a:pt x="33565" y="110632"/>
                          <a:pt x="39335" y="123912"/>
                        </a:cubicBezTo>
                        <a:cubicBezTo>
                          <a:pt x="45105" y="137191"/>
                          <a:pt x="52111" y="150058"/>
                          <a:pt x="60903" y="161644"/>
                        </a:cubicBezTo>
                        <a:lnTo>
                          <a:pt x="62734" y="160316"/>
                        </a:lnTo>
                        <a:close/>
                      </a:path>
                    </a:pathLst>
                  </a:custGeom>
                  <a:solidFill>
                    <a:srgbClr val="93B79F"/>
                  </a:solidFill>
                  <a:ln w="4577" cap="flat">
                    <a:noFill/>
                    <a:prstDash val="solid"/>
                    <a:miter/>
                  </a:ln>
                </p:spPr>
                <p:txBody>
                  <a:bodyPr rtlCol="0" anchor="ctr"/>
                  <a:lstStyle/>
                  <a:p>
                    <a:endParaRPr lang="th-TH"/>
                  </a:p>
                </p:txBody>
              </p:sp>
              <p:sp>
                <p:nvSpPr>
                  <p:cNvPr id="4714" name="Freeform: Shape 4713">
                    <a:extLst>
                      <a:ext uri="{FF2B5EF4-FFF2-40B4-BE49-F238E27FC236}">
                        <a16:creationId xmlns:a16="http://schemas.microsoft.com/office/drawing/2014/main" id="{220EC536-CDE2-44AA-8839-1C169F0BFE76}"/>
                      </a:ext>
                    </a:extLst>
                  </p:cNvPr>
                  <p:cNvSpPr/>
                  <p:nvPr/>
                </p:nvSpPr>
                <p:spPr>
                  <a:xfrm>
                    <a:off x="9770766" y="415418"/>
                    <a:ext cx="49546" cy="110723"/>
                  </a:xfrm>
                  <a:custGeom>
                    <a:avLst/>
                    <a:gdLst>
                      <a:gd name="connsiteX0" fmla="*/ 49546 w 49546"/>
                      <a:gd name="connsiteY0" fmla="*/ 109075 h 110723"/>
                      <a:gd name="connsiteX1" fmla="*/ 32374 w 49546"/>
                      <a:gd name="connsiteY1" fmla="*/ 84760 h 110723"/>
                      <a:gd name="connsiteX2" fmla="*/ 21064 w 49546"/>
                      <a:gd name="connsiteY2" fmla="*/ 56781 h 110723"/>
                      <a:gd name="connsiteX3" fmla="*/ 0 w 49546"/>
                      <a:gd name="connsiteY3" fmla="*/ 0 h 110723"/>
                      <a:gd name="connsiteX4" fmla="*/ 20011 w 49546"/>
                      <a:gd name="connsiteY4" fmla="*/ 57194 h 110723"/>
                      <a:gd name="connsiteX5" fmla="*/ 30863 w 49546"/>
                      <a:gd name="connsiteY5" fmla="*/ 85538 h 110723"/>
                      <a:gd name="connsiteX6" fmla="*/ 47989 w 49546"/>
                      <a:gd name="connsiteY6" fmla="*/ 110724 h 110723"/>
                      <a:gd name="connsiteX7" fmla="*/ 49546 w 49546"/>
                      <a:gd name="connsiteY7" fmla="*/ 109075 h 11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46" h="110723">
                        <a:moveTo>
                          <a:pt x="49546" y="109075"/>
                        </a:moveTo>
                        <a:cubicBezTo>
                          <a:pt x="42265" y="102344"/>
                          <a:pt x="36770" y="93781"/>
                          <a:pt x="32374" y="84760"/>
                        </a:cubicBezTo>
                        <a:cubicBezTo>
                          <a:pt x="27978" y="75739"/>
                          <a:pt x="24590" y="66214"/>
                          <a:pt x="21064" y="56781"/>
                        </a:cubicBezTo>
                        <a:lnTo>
                          <a:pt x="0" y="0"/>
                        </a:lnTo>
                        <a:lnTo>
                          <a:pt x="20011" y="57194"/>
                        </a:lnTo>
                        <a:cubicBezTo>
                          <a:pt x="23354" y="66718"/>
                          <a:pt x="26559" y="76334"/>
                          <a:pt x="30863" y="85538"/>
                        </a:cubicBezTo>
                        <a:cubicBezTo>
                          <a:pt x="35122" y="94742"/>
                          <a:pt x="40571" y="103580"/>
                          <a:pt x="47989" y="110724"/>
                        </a:cubicBezTo>
                        <a:lnTo>
                          <a:pt x="49546" y="109075"/>
                        </a:lnTo>
                        <a:close/>
                      </a:path>
                    </a:pathLst>
                  </a:custGeom>
                  <a:solidFill>
                    <a:srgbClr val="93B79F"/>
                  </a:solidFill>
                  <a:ln w="4577" cap="flat">
                    <a:noFill/>
                    <a:prstDash val="solid"/>
                    <a:miter/>
                  </a:ln>
                </p:spPr>
                <p:txBody>
                  <a:bodyPr rtlCol="0" anchor="ctr"/>
                  <a:lstStyle/>
                  <a:p>
                    <a:endParaRPr lang="th-TH"/>
                  </a:p>
                </p:txBody>
              </p:sp>
            </p:grpSp>
          </p:grpSp>
          <p:grpSp>
            <p:nvGrpSpPr>
              <p:cNvPr id="4663" name="Graphic 4">
                <a:extLst>
                  <a:ext uri="{FF2B5EF4-FFF2-40B4-BE49-F238E27FC236}">
                    <a16:creationId xmlns:a16="http://schemas.microsoft.com/office/drawing/2014/main" id="{8BA2334B-E90C-466E-B626-176A50B41C6F}"/>
                  </a:ext>
                </a:extLst>
              </p:cNvPr>
              <p:cNvGrpSpPr/>
              <p:nvPr/>
            </p:nvGrpSpPr>
            <p:grpSpPr>
              <a:xfrm>
                <a:off x="9333275" y="952832"/>
                <a:ext cx="479100" cy="393024"/>
                <a:chOff x="9333275" y="952832"/>
                <a:chExt cx="479100" cy="393024"/>
              </a:xfrm>
            </p:grpSpPr>
            <p:grpSp>
              <p:nvGrpSpPr>
                <p:cNvPr id="4683" name="Graphic 4">
                  <a:extLst>
                    <a:ext uri="{FF2B5EF4-FFF2-40B4-BE49-F238E27FC236}">
                      <a16:creationId xmlns:a16="http://schemas.microsoft.com/office/drawing/2014/main" id="{4AE8DA20-C02C-4796-9B22-B0D97F74DE7D}"/>
                    </a:ext>
                  </a:extLst>
                </p:cNvPr>
                <p:cNvGrpSpPr/>
                <p:nvPr/>
              </p:nvGrpSpPr>
              <p:grpSpPr>
                <a:xfrm>
                  <a:off x="9333275" y="952832"/>
                  <a:ext cx="479100" cy="393024"/>
                  <a:chOff x="9333275" y="952832"/>
                  <a:chExt cx="479100" cy="393024"/>
                </a:xfrm>
                <a:solidFill>
                  <a:srgbClr val="FBFFFF"/>
                </a:solidFill>
              </p:grpSpPr>
              <p:sp>
                <p:nvSpPr>
                  <p:cNvPr id="4699" name="Freeform: Shape 4698">
                    <a:extLst>
                      <a:ext uri="{FF2B5EF4-FFF2-40B4-BE49-F238E27FC236}">
                        <a16:creationId xmlns:a16="http://schemas.microsoft.com/office/drawing/2014/main" id="{7D4035AB-64CF-4F97-9B4A-54999B51B528}"/>
                      </a:ext>
                    </a:extLst>
                  </p:cNvPr>
                  <p:cNvSpPr/>
                  <p:nvPr/>
                </p:nvSpPr>
                <p:spPr>
                  <a:xfrm>
                    <a:off x="9333275" y="1092947"/>
                    <a:ext cx="459497" cy="252909"/>
                  </a:xfrm>
                  <a:custGeom>
                    <a:avLst/>
                    <a:gdLst>
                      <a:gd name="connsiteX0" fmla="*/ 458647 w 459497"/>
                      <a:gd name="connsiteY0" fmla="*/ 105274 h 252909"/>
                      <a:gd name="connsiteX1" fmla="*/ 449443 w 459497"/>
                      <a:gd name="connsiteY1" fmla="*/ 139481 h 252909"/>
                      <a:gd name="connsiteX2" fmla="*/ 290363 w 459497"/>
                      <a:gd name="connsiteY2" fmla="*/ 247411 h 252909"/>
                      <a:gd name="connsiteX3" fmla="*/ 102893 w 459497"/>
                      <a:gd name="connsiteY3" fmla="*/ 228179 h 252909"/>
                      <a:gd name="connsiteX4" fmla="*/ 30314 w 459497"/>
                      <a:gd name="connsiteY4" fmla="*/ 127895 h 252909"/>
                      <a:gd name="connsiteX5" fmla="*/ 0 w 459497"/>
                      <a:gd name="connsiteY5" fmla="*/ 0 h 252909"/>
                      <a:gd name="connsiteX6" fmla="*/ 458647 w 459497"/>
                      <a:gd name="connsiteY6" fmla="*/ 105274 h 25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497" h="252909">
                        <a:moveTo>
                          <a:pt x="458647" y="105274"/>
                        </a:moveTo>
                        <a:cubicBezTo>
                          <a:pt x="458647" y="105274"/>
                          <a:pt x="463638" y="120661"/>
                          <a:pt x="449443" y="139481"/>
                        </a:cubicBezTo>
                        <a:cubicBezTo>
                          <a:pt x="435247" y="158301"/>
                          <a:pt x="413359" y="229736"/>
                          <a:pt x="290363" y="247411"/>
                        </a:cubicBezTo>
                        <a:cubicBezTo>
                          <a:pt x="167322" y="265086"/>
                          <a:pt x="125789" y="235093"/>
                          <a:pt x="102893" y="228179"/>
                        </a:cubicBezTo>
                        <a:cubicBezTo>
                          <a:pt x="79998" y="221264"/>
                          <a:pt x="36496" y="168238"/>
                          <a:pt x="30314" y="127895"/>
                        </a:cubicBezTo>
                        <a:cubicBezTo>
                          <a:pt x="24132" y="87553"/>
                          <a:pt x="21156" y="8426"/>
                          <a:pt x="0" y="0"/>
                        </a:cubicBezTo>
                        <a:cubicBezTo>
                          <a:pt x="0" y="0"/>
                          <a:pt x="376085" y="52294"/>
                          <a:pt x="458647" y="105274"/>
                        </a:cubicBezTo>
                        <a:close/>
                      </a:path>
                    </a:pathLst>
                  </a:custGeom>
                  <a:solidFill>
                    <a:srgbClr val="FBFFFF"/>
                  </a:solidFill>
                  <a:ln w="4577" cap="flat">
                    <a:noFill/>
                    <a:prstDash val="solid"/>
                    <a:miter/>
                  </a:ln>
                </p:spPr>
                <p:txBody>
                  <a:bodyPr rtlCol="0" anchor="ctr"/>
                  <a:lstStyle/>
                  <a:p>
                    <a:endParaRPr lang="th-TH"/>
                  </a:p>
                </p:txBody>
              </p:sp>
              <p:sp>
                <p:nvSpPr>
                  <p:cNvPr id="4700" name="Freeform: Shape 4699">
                    <a:extLst>
                      <a:ext uri="{FF2B5EF4-FFF2-40B4-BE49-F238E27FC236}">
                        <a16:creationId xmlns:a16="http://schemas.microsoft.com/office/drawing/2014/main" id="{74B36958-AC10-43D0-8A65-0AD48EC079A0}"/>
                      </a:ext>
                    </a:extLst>
                  </p:cNvPr>
                  <p:cNvSpPr/>
                  <p:nvPr/>
                </p:nvSpPr>
                <p:spPr>
                  <a:xfrm>
                    <a:off x="9333275" y="952832"/>
                    <a:ext cx="479100" cy="254727"/>
                  </a:xfrm>
                  <a:custGeom>
                    <a:avLst/>
                    <a:gdLst>
                      <a:gd name="connsiteX0" fmla="*/ 449992 w 479100"/>
                      <a:gd name="connsiteY0" fmla="*/ 253083 h 254727"/>
                      <a:gd name="connsiteX1" fmla="*/ 478795 w 479100"/>
                      <a:gd name="connsiteY1" fmla="*/ 197767 h 254727"/>
                      <a:gd name="connsiteX2" fmla="*/ 312710 w 479100"/>
                      <a:gd name="connsiteY2" fmla="*/ 24492 h 254727"/>
                      <a:gd name="connsiteX3" fmla="*/ 55316 w 479100"/>
                      <a:gd name="connsiteY3" fmla="*/ 79762 h 254727"/>
                      <a:gd name="connsiteX4" fmla="*/ 0 w 479100"/>
                      <a:gd name="connsiteY4" fmla="*/ 140070 h 254727"/>
                      <a:gd name="connsiteX5" fmla="*/ 449992 w 479100"/>
                      <a:gd name="connsiteY5" fmla="*/ 253083 h 25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9100" h="254727">
                        <a:moveTo>
                          <a:pt x="449992" y="253083"/>
                        </a:moveTo>
                        <a:cubicBezTo>
                          <a:pt x="449992" y="253083"/>
                          <a:pt x="474994" y="240811"/>
                          <a:pt x="478795" y="197767"/>
                        </a:cubicBezTo>
                        <a:cubicBezTo>
                          <a:pt x="482596" y="154723"/>
                          <a:pt x="452328" y="71383"/>
                          <a:pt x="312710" y="24492"/>
                        </a:cubicBezTo>
                        <a:cubicBezTo>
                          <a:pt x="173091" y="-22398"/>
                          <a:pt x="120981" y="-876"/>
                          <a:pt x="55316" y="79762"/>
                        </a:cubicBezTo>
                        <a:cubicBezTo>
                          <a:pt x="55316" y="79762"/>
                          <a:pt x="21751" y="144282"/>
                          <a:pt x="0" y="140070"/>
                        </a:cubicBezTo>
                        <a:cubicBezTo>
                          <a:pt x="0" y="140115"/>
                          <a:pt x="265636" y="270758"/>
                          <a:pt x="449992" y="253083"/>
                        </a:cubicBezTo>
                        <a:close/>
                      </a:path>
                    </a:pathLst>
                  </a:custGeom>
                  <a:solidFill>
                    <a:srgbClr val="FBFFFF"/>
                  </a:solidFill>
                  <a:ln w="4577" cap="flat">
                    <a:noFill/>
                    <a:prstDash val="solid"/>
                    <a:miter/>
                  </a:ln>
                </p:spPr>
                <p:txBody>
                  <a:bodyPr rtlCol="0" anchor="ctr"/>
                  <a:lstStyle/>
                  <a:p>
                    <a:endParaRPr lang="th-TH"/>
                  </a:p>
                </p:txBody>
              </p:sp>
            </p:grpSp>
            <p:pic>
              <p:nvPicPr>
                <p:cNvPr id="4684" name="Picture 4683">
                  <a:extLst>
                    <a:ext uri="{FF2B5EF4-FFF2-40B4-BE49-F238E27FC236}">
                      <a16:creationId xmlns:a16="http://schemas.microsoft.com/office/drawing/2014/main" id="{74C79521-D06F-49A1-A187-95C8121B1671}"/>
                    </a:ext>
                  </a:extLst>
                </p:cNvPr>
                <p:cNvPicPr>
                  <a:picLocks noChangeAspect="1"/>
                </p:cNvPicPr>
                <p:nvPr/>
              </p:nvPicPr>
              <p:blipFill>
                <a:blip r:embed="rId22"/>
                <a:stretch>
                  <a:fillRect/>
                </a:stretch>
              </p:blipFill>
              <p:spPr>
                <a:xfrm>
                  <a:off x="9335193" y="1090940"/>
                  <a:ext cx="453334" cy="251852"/>
                </a:xfrm>
                <a:custGeom>
                  <a:avLst/>
                  <a:gdLst>
                    <a:gd name="connsiteX0" fmla="*/ 820 w 453334"/>
                    <a:gd name="connsiteY0" fmla="*/ 496 h 251852"/>
                    <a:gd name="connsiteX1" fmla="*/ 454155 w 453334"/>
                    <a:gd name="connsiteY1" fmla="*/ 496 h 251852"/>
                    <a:gd name="connsiteX2" fmla="*/ 454155 w 453334"/>
                    <a:gd name="connsiteY2" fmla="*/ 252349 h 251852"/>
                    <a:gd name="connsiteX3" fmla="*/ 820 w 453334"/>
                    <a:gd name="connsiteY3" fmla="*/ 252349 h 251852"/>
                  </a:gdLst>
                  <a:ahLst/>
                  <a:cxnLst>
                    <a:cxn ang="0">
                      <a:pos x="connsiteX0" y="connsiteY0"/>
                    </a:cxn>
                    <a:cxn ang="0">
                      <a:pos x="connsiteX1" y="connsiteY1"/>
                    </a:cxn>
                    <a:cxn ang="0">
                      <a:pos x="connsiteX2" y="connsiteY2"/>
                    </a:cxn>
                    <a:cxn ang="0">
                      <a:pos x="connsiteX3" y="connsiteY3"/>
                    </a:cxn>
                  </a:cxnLst>
                  <a:rect l="l" t="t" r="r" b="b"/>
                  <a:pathLst>
                    <a:path w="453334" h="251852">
                      <a:moveTo>
                        <a:pt x="820" y="496"/>
                      </a:moveTo>
                      <a:lnTo>
                        <a:pt x="454155" y="496"/>
                      </a:lnTo>
                      <a:lnTo>
                        <a:pt x="454155" y="252349"/>
                      </a:lnTo>
                      <a:lnTo>
                        <a:pt x="820" y="252349"/>
                      </a:lnTo>
                      <a:close/>
                    </a:path>
                  </a:pathLst>
                </a:custGeom>
              </p:spPr>
            </p:pic>
            <p:pic>
              <p:nvPicPr>
                <p:cNvPr id="4685" name="Picture 4684">
                  <a:extLst>
                    <a:ext uri="{FF2B5EF4-FFF2-40B4-BE49-F238E27FC236}">
                      <a16:creationId xmlns:a16="http://schemas.microsoft.com/office/drawing/2014/main" id="{82953D4D-3D4F-4F93-8CA0-74E19AD23558}"/>
                    </a:ext>
                  </a:extLst>
                </p:cNvPr>
                <p:cNvPicPr>
                  <a:picLocks noChangeAspect="1"/>
                </p:cNvPicPr>
                <p:nvPr/>
              </p:nvPicPr>
              <p:blipFill>
                <a:blip r:embed="rId23"/>
                <a:stretch>
                  <a:fillRect/>
                </a:stretch>
              </p:blipFill>
              <p:spPr>
                <a:xfrm>
                  <a:off x="9335193" y="958145"/>
                  <a:ext cx="476230" cy="251852"/>
                </a:xfrm>
                <a:custGeom>
                  <a:avLst/>
                  <a:gdLst>
                    <a:gd name="connsiteX0" fmla="*/ 820 w 476230"/>
                    <a:gd name="connsiteY0" fmla="*/ 467 h 251852"/>
                    <a:gd name="connsiteX1" fmla="*/ 477051 w 476230"/>
                    <a:gd name="connsiteY1" fmla="*/ 467 h 251852"/>
                    <a:gd name="connsiteX2" fmla="*/ 477051 w 476230"/>
                    <a:gd name="connsiteY2" fmla="*/ 252320 h 251852"/>
                    <a:gd name="connsiteX3" fmla="*/ 820 w 476230"/>
                    <a:gd name="connsiteY3" fmla="*/ 252320 h 251852"/>
                  </a:gdLst>
                  <a:ahLst/>
                  <a:cxnLst>
                    <a:cxn ang="0">
                      <a:pos x="connsiteX0" y="connsiteY0"/>
                    </a:cxn>
                    <a:cxn ang="0">
                      <a:pos x="connsiteX1" y="connsiteY1"/>
                    </a:cxn>
                    <a:cxn ang="0">
                      <a:pos x="connsiteX2" y="connsiteY2"/>
                    </a:cxn>
                    <a:cxn ang="0">
                      <a:pos x="connsiteX3" y="connsiteY3"/>
                    </a:cxn>
                  </a:cxnLst>
                  <a:rect l="l" t="t" r="r" b="b"/>
                  <a:pathLst>
                    <a:path w="476230" h="251852">
                      <a:moveTo>
                        <a:pt x="820" y="467"/>
                      </a:moveTo>
                      <a:lnTo>
                        <a:pt x="477051" y="467"/>
                      </a:lnTo>
                      <a:lnTo>
                        <a:pt x="477051" y="252320"/>
                      </a:lnTo>
                      <a:lnTo>
                        <a:pt x="820" y="252320"/>
                      </a:lnTo>
                      <a:close/>
                    </a:path>
                  </a:pathLst>
                </a:custGeom>
              </p:spPr>
            </p:pic>
            <p:grpSp>
              <p:nvGrpSpPr>
                <p:cNvPr id="4686" name="Graphic 4">
                  <a:extLst>
                    <a:ext uri="{FF2B5EF4-FFF2-40B4-BE49-F238E27FC236}">
                      <a16:creationId xmlns:a16="http://schemas.microsoft.com/office/drawing/2014/main" id="{D79F6CE3-6C25-4D58-8CC9-455D999E65B3}"/>
                    </a:ext>
                  </a:extLst>
                </p:cNvPr>
                <p:cNvGrpSpPr/>
                <p:nvPr/>
              </p:nvGrpSpPr>
              <p:grpSpPr>
                <a:xfrm>
                  <a:off x="9423530" y="1065610"/>
                  <a:ext cx="332941" cy="244068"/>
                  <a:chOff x="9423530" y="1065610"/>
                  <a:chExt cx="332941" cy="244068"/>
                </a:xfrm>
                <a:solidFill>
                  <a:srgbClr val="A0BDAB"/>
                </a:solidFill>
              </p:grpSpPr>
              <p:sp>
                <p:nvSpPr>
                  <p:cNvPr id="4687" name="Freeform: Shape 4686">
                    <a:extLst>
                      <a:ext uri="{FF2B5EF4-FFF2-40B4-BE49-F238E27FC236}">
                        <a16:creationId xmlns:a16="http://schemas.microsoft.com/office/drawing/2014/main" id="{DC20727C-F554-4499-AD29-95D67EE709AB}"/>
                      </a:ext>
                    </a:extLst>
                  </p:cNvPr>
                  <p:cNvSpPr/>
                  <p:nvPr/>
                </p:nvSpPr>
                <p:spPr>
                  <a:xfrm>
                    <a:off x="9617228" y="1211959"/>
                    <a:ext cx="137282" cy="97718"/>
                  </a:xfrm>
                  <a:custGeom>
                    <a:avLst/>
                    <a:gdLst>
                      <a:gd name="connsiteX0" fmla="*/ 134856 w 137282"/>
                      <a:gd name="connsiteY0" fmla="*/ 4030 h 97718"/>
                      <a:gd name="connsiteX1" fmla="*/ 0 w 137282"/>
                      <a:gd name="connsiteY1" fmla="*/ 97719 h 97718"/>
                      <a:gd name="connsiteX2" fmla="*/ 137283 w 137282"/>
                      <a:gd name="connsiteY2" fmla="*/ 0 h 97718"/>
                      <a:gd name="connsiteX3" fmla="*/ 134856 w 137282"/>
                      <a:gd name="connsiteY3" fmla="*/ 4030 h 97718"/>
                    </a:gdLst>
                    <a:ahLst/>
                    <a:cxnLst>
                      <a:cxn ang="0">
                        <a:pos x="connsiteX0" y="connsiteY0"/>
                      </a:cxn>
                      <a:cxn ang="0">
                        <a:pos x="connsiteX1" y="connsiteY1"/>
                      </a:cxn>
                      <a:cxn ang="0">
                        <a:pos x="connsiteX2" y="connsiteY2"/>
                      </a:cxn>
                      <a:cxn ang="0">
                        <a:pos x="connsiteX3" y="connsiteY3"/>
                      </a:cxn>
                    </a:cxnLst>
                    <a:rect l="l" t="t" r="r" b="b"/>
                    <a:pathLst>
                      <a:path w="137282" h="97718">
                        <a:moveTo>
                          <a:pt x="134856" y="4030"/>
                        </a:moveTo>
                        <a:cubicBezTo>
                          <a:pt x="90621" y="53897"/>
                          <a:pt x="43502" y="88194"/>
                          <a:pt x="0" y="97719"/>
                        </a:cubicBezTo>
                        <a:cubicBezTo>
                          <a:pt x="43639" y="87508"/>
                          <a:pt x="93460" y="50096"/>
                          <a:pt x="137283" y="0"/>
                        </a:cubicBezTo>
                        <a:lnTo>
                          <a:pt x="134856" y="4030"/>
                        </a:lnTo>
                        <a:close/>
                      </a:path>
                    </a:pathLst>
                  </a:custGeom>
                  <a:solidFill>
                    <a:srgbClr val="A0BDAB"/>
                  </a:solidFill>
                  <a:ln w="4577" cap="flat">
                    <a:noFill/>
                    <a:prstDash val="solid"/>
                    <a:miter/>
                  </a:ln>
                </p:spPr>
                <p:txBody>
                  <a:bodyPr rtlCol="0" anchor="ctr"/>
                  <a:lstStyle/>
                  <a:p>
                    <a:endParaRPr lang="th-TH"/>
                  </a:p>
                </p:txBody>
              </p:sp>
              <p:sp>
                <p:nvSpPr>
                  <p:cNvPr id="4688" name="Freeform: Shape 4687">
                    <a:extLst>
                      <a:ext uri="{FF2B5EF4-FFF2-40B4-BE49-F238E27FC236}">
                        <a16:creationId xmlns:a16="http://schemas.microsoft.com/office/drawing/2014/main" id="{FA278703-8002-4E7D-AACE-9A8535026988}"/>
                      </a:ext>
                    </a:extLst>
                  </p:cNvPr>
                  <p:cNvSpPr/>
                  <p:nvPr/>
                </p:nvSpPr>
                <p:spPr>
                  <a:xfrm>
                    <a:off x="9563560" y="1209899"/>
                    <a:ext cx="135221" cy="96161"/>
                  </a:xfrm>
                  <a:custGeom>
                    <a:avLst/>
                    <a:gdLst>
                      <a:gd name="connsiteX0" fmla="*/ 124644 w 135221"/>
                      <a:gd name="connsiteY0" fmla="*/ 9296 h 96161"/>
                      <a:gd name="connsiteX1" fmla="*/ 93460 w 135221"/>
                      <a:gd name="connsiteY1" fmla="*/ 32970 h 96161"/>
                      <a:gd name="connsiteX2" fmla="*/ 62276 w 135221"/>
                      <a:gd name="connsiteY2" fmla="*/ 55453 h 96161"/>
                      <a:gd name="connsiteX3" fmla="*/ 31092 w 135221"/>
                      <a:gd name="connsiteY3" fmla="*/ 77387 h 96161"/>
                      <a:gd name="connsiteX4" fmla="*/ 0 w 135221"/>
                      <a:gd name="connsiteY4" fmla="*/ 96162 h 96161"/>
                      <a:gd name="connsiteX5" fmla="*/ 31092 w 135221"/>
                      <a:gd name="connsiteY5" fmla="*/ 76884 h 96161"/>
                      <a:gd name="connsiteX6" fmla="*/ 62230 w 135221"/>
                      <a:gd name="connsiteY6" fmla="*/ 54492 h 96161"/>
                      <a:gd name="connsiteX7" fmla="*/ 93368 w 135221"/>
                      <a:gd name="connsiteY7" fmla="*/ 31550 h 96161"/>
                      <a:gd name="connsiteX8" fmla="*/ 135222 w 135221"/>
                      <a:gd name="connsiteY8" fmla="*/ 0 h 96161"/>
                      <a:gd name="connsiteX9" fmla="*/ 124644 w 135221"/>
                      <a:gd name="connsiteY9" fmla="*/ 9296 h 96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221" h="96161">
                        <a:moveTo>
                          <a:pt x="124644" y="9296"/>
                        </a:moveTo>
                        <a:cubicBezTo>
                          <a:pt x="114249" y="17630"/>
                          <a:pt x="103855" y="25414"/>
                          <a:pt x="93460" y="32970"/>
                        </a:cubicBezTo>
                        <a:cubicBezTo>
                          <a:pt x="83065" y="40525"/>
                          <a:pt x="72671" y="47943"/>
                          <a:pt x="62276" y="55453"/>
                        </a:cubicBezTo>
                        <a:cubicBezTo>
                          <a:pt x="51881" y="62917"/>
                          <a:pt x="41487" y="70427"/>
                          <a:pt x="31092" y="77387"/>
                        </a:cubicBezTo>
                        <a:cubicBezTo>
                          <a:pt x="20698" y="84348"/>
                          <a:pt x="10303" y="90850"/>
                          <a:pt x="0" y="96162"/>
                        </a:cubicBezTo>
                        <a:cubicBezTo>
                          <a:pt x="10303" y="90667"/>
                          <a:pt x="20698" y="84027"/>
                          <a:pt x="31092" y="76884"/>
                        </a:cubicBezTo>
                        <a:cubicBezTo>
                          <a:pt x="41487" y="69740"/>
                          <a:pt x="51881" y="62093"/>
                          <a:pt x="62230" y="54492"/>
                        </a:cubicBezTo>
                        <a:cubicBezTo>
                          <a:pt x="72625" y="46845"/>
                          <a:pt x="83020" y="39289"/>
                          <a:pt x="93368" y="31550"/>
                        </a:cubicBezTo>
                        <a:cubicBezTo>
                          <a:pt x="103763" y="23811"/>
                          <a:pt x="124873" y="8425"/>
                          <a:pt x="135222" y="0"/>
                        </a:cubicBezTo>
                        <a:lnTo>
                          <a:pt x="124644" y="9296"/>
                        </a:lnTo>
                        <a:close/>
                      </a:path>
                    </a:pathLst>
                  </a:custGeom>
                  <a:solidFill>
                    <a:srgbClr val="A0BDAB"/>
                  </a:solidFill>
                  <a:ln w="4577" cap="flat">
                    <a:noFill/>
                    <a:prstDash val="solid"/>
                    <a:miter/>
                  </a:ln>
                </p:spPr>
                <p:txBody>
                  <a:bodyPr rtlCol="0" anchor="ctr"/>
                  <a:lstStyle/>
                  <a:p>
                    <a:endParaRPr lang="th-TH"/>
                  </a:p>
                </p:txBody>
              </p:sp>
              <p:sp>
                <p:nvSpPr>
                  <p:cNvPr id="4689" name="Freeform: Shape 4688">
                    <a:extLst>
                      <a:ext uri="{FF2B5EF4-FFF2-40B4-BE49-F238E27FC236}">
                        <a16:creationId xmlns:a16="http://schemas.microsoft.com/office/drawing/2014/main" id="{5F51CCF4-EE64-4F04-8E58-B637A3F98025}"/>
                      </a:ext>
                    </a:extLst>
                  </p:cNvPr>
                  <p:cNvSpPr/>
                  <p:nvPr/>
                </p:nvSpPr>
                <p:spPr>
                  <a:xfrm>
                    <a:off x="9504123" y="1201106"/>
                    <a:ext cx="120935" cy="90850"/>
                  </a:xfrm>
                  <a:custGeom>
                    <a:avLst/>
                    <a:gdLst>
                      <a:gd name="connsiteX0" fmla="*/ 120935 w 120935"/>
                      <a:gd name="connsiteY0" fmla="*/ 1099 h 90850"/>
                      <a:gd name="connsiteX1" fmla="*/ 107427 w 120935"/>
                      <a:gd name="connsiteY1" fmla="*/ 21980 h 90850"/>
                      <a:gd name="connsiteX2" fmla="*/ 92957 w 120935"/>
                      <a:gd name="connsiteY2" fmla="*/ 40983 h 90850"/>
                      <a:gd name="connsiteX3" fmla="*/ 77342 w 120935"/>
                      <a:gd name="connsiteY3" fmla="*/ 55041 h 90850"/>
                      <a:gd name="connsiteX4" fmla="*/ 61773 w 120935"/>
                      <a:gd name="connsiteY4" fmla="*/ 62872 h 90850"/>
                      <a:gd name="connsiteX5" fmla="*/ 0 w 120935"/>
                      <a:gd name="connsiteY5" fmla="*/ 90850 h 90850"/>
                      <a:gd name="connsiteX6" fmla="*/ 61910 w 120935"/>
                      <a:gd name="connsiteY6" fmla="*/ 61864 h 90850"/>
                      <a:gd name="connsiteX7" fmla="*/ 77388 w 120935"/>
                      <a:gd name="connsiteY7" fmla="*/ 53851 h 90850"/>
                      <a:gd name="connsiteX8" fmla="*/ 92682 w 120935"/>
                      <a:gd name="connsiteY8" fmla="*/ 39839 h 90850"/>
                      <a:gd name="connsiteX9" fmla="*/ 106923 w 120935"/>
                      <a:gd name="connsiteY9" fmla="*/ 20927 h 90850"/>
                      <a:gd name="connsiteX10" fmla="*/ 120294 w 120935"/>
                      <a:gd name="connsiteY10" fmla="*/ 0 h 90850"/>
                      <a:gd name="connsiteX11" fmla="*/ 120935 w 120935"/>
                      <a:gd name="connsiteY11" fmla="*/ 1099 h 9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935" h="90850">
                        <a:moveTo>
                          <a:pt x="120935" y="1099"/>
                        </a:moveTo>
                        <a:cubicBezTo>
                          <a:pt x="116493" y="8151"/>
                          <a:pt x="112052" y="15203"/>
                          <a:pt x="107427" y="21980"/>
                        </a:cubicBezTo>
                        <a:cubicBezTo>
                          <a:pt x="102802" y="28757"/>
                          <a:pt x="97994" y="35259"/>
                          <a:pt x="92957" y="40983"/>
                        </a:cubicBezTo>
                        <a:cubicBezTo>
                          <a:pt x="87920" y="46707"/>
                          <a:pt x="82608" y="51653"/>
                          <a:pt x="77342" y="55041"/>
                        </a:cubicBezTo>
                        <a:cubicBezTo>
                          <a:pt x="72076" y="58430"/>
                          <a:pt x="66901" y="60491"/>
                          <a:pt x="61773" y="62872"/>
                        </a:cubicBezTo>
                        <a:lnTo>
                          <a:pt x="0" y="90850"/>
                        </a:lnTo>
                        <a:lnTo>
                          <a:pt x="61910" y="61864"/>
                        </a:lnTo>
                        <a:cubicBezTo>
                          <a:pt x="67085" y="59392"/>
                          <a:pt x="72213" y="57285"/>
                          <a:pt x="77388" y="53851"/>
                        </a:cubicBezTo>
                        <a:cubicBezTo>
                          <a:pt x="82562" y="50416"/>
                          <a:pt x="87736" y="45517"/>
                          <a:pt x="92682" y="39839"/>
                        </a:cubicBezTo>
                        <a:cubicBezTo>
                          <a:pt x="97627" y="34115"/>
                          <a:pt x="102344" y="27658"/>
                          <a:pt x="106923" y="20927"/>
                        </a:cubicBezTo>
                        <a:cubicBezTo>
                          <a:pt x="111502" y="14196"/>
                          <a:pt x="115898" y="7098"/>
                          <a:pt x="120294" y="0"/>
                        </a:cubicBezTo>
                        <a:lnTo>
                          <a:pt x="120935" y="1099"/>
                        </a:lnTo>
                        <a:close/>
                      </a:path>
                    </a:pathLst>
                  </a:custGeom>
                  <a:solidFill>
                    <a:srgbClr val="A0BDAB"/>
                  </a:solidFill>
                  <a:ln w="4577" cap="flat">
                    <a:noFill/>
                    <a:prstDash val="solid"/>
                    <a:miter/>
                  </a:ln>
                </p:spPr>
                <p:txBody>
                  <a:bodyPr rtlCol="0" anchor="ctr"/>
                  <a:lstStyle/>
                  <a:p>
                    <a:endParaRPr lang="th-TH"/>
                  </a:p>
                </p:txBody>
              </p:sp>
              <p:sp>
                <p:nvSpPr>
                  <p:cNvPr id="4690" name="Freeform: Shape 4689">
                    <a:extLst>
                      <a:ext uri="{FF2B5EF4-FFF2-40B4-BE49-F238E27FC236}">
                        <a16:creationId xmlns:a16="http://schemas.microsoft.com/office/drawing/2014/main" id="{E5F80033-6335-4324-851D-803760B82E35}"/>
                      </a:ext>
                    </a:extLst>
                  </p:cNvPr>
                  <p:cNvSpPr/>
                  <p:nvPr/>
                </p:nvSpPr>
                <p:spPr>
                  <a:xfrm>
                    <a:off x="9466803" y="1189796"/>
                    <a:ext cx="115439" cy="87782"/>
                  </a:xfrm>
                  <a:custGeom>
                    <a:avLst/>
                    <a:gdLst>
                      <a:gd name="connsiteX0" fmla="*/ 115440 w 115439"/>
                      <a:gd name="connsiteY0" fmla="*/ 1603 h 87782"/>
                      <a:gd name="connsiteX1" fmla="*/ 86683 w 115439"/>
                      <a:gd name="connsiteY1" fmla="*/ 26651 h 87782"/>
                      <a:gd name="connsiteX2" fmla="*/ 57789 w 115439"/>
                      <a:gd name="connsiteY2" fmla="*/ 47715 h 87782"/>
                      <a:gd name="connsiteX3" fmla="*/ 0 w 115439"/>
                      <a:gd name="connsiteY3" fmla="*/ 87782 h 87782"/>
                      <a:gd name="connsiteX4" fmla="*/ 57789 w 115439"/>
                      <a:gd name="connsiteY4" fmla="*/ 46799 h 87782"/>
                      <a:gd name="connsiteX5" fmla="*/ 86683 w 115439"/>
                      <a:gd name="connsiteY5" fmla="*/ 25277 h 87782"/>
                      <a:gd name="connsiteX6" fmla="*/ 115165 w 115439"/>
                      <a:gd name="connsiteY6" fmla="*/ 0 h 87782"/>
                      <a:gd name="connsiteX7" fmla="*/ 115440 w 115439"/>
                      <a:gd name="connsiteY7" fmla="*/ 1603 h 8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439" h="87782">
                        <a:moveTo>
                          <a:pt x="115440" y="1603"/>
                        </a:moveTo>
                        <a:cubicBezTo>
                          <a:pt x="106007" y="11723"/>
                          <a:pt x="96299" y="19461"/>
                          <a:pt x="86683" y="26651"/>
                        </a:cubicBezTo>
                        <a:cubicBezTo>
                          <a:pt x="77067" y="33794"/>
                          <a:pt x="67405" y="40800"/>
                          <a:pt x="57789" y="47715"/>
                        </a:cubicBezTo>
                        <a:cubicBezTo>
                          <a:pt x="38510" y="61544"/>
                          <a:pt x="19232" y="74869"/>
                          <a:pt x="0" y="87782"/>
                        </a:cubicBezTo>
                        <a:cubicBezTo>
                          <a:pt x="19278" y="74594"/>
                          <a:pt x="38510" y="60903"/>
                          <a:pt x="57789" y="46799"/>
                        </a:cubicBezTo>
                        <a:cubicBezTo>
                          <a:pt x="67405" y="39747"/>
                          <a:pt x="77067" y="32558"/>
                          <a:pt x="86683" y="25277"/>
                        </a:cubicBezTo>
                        <a:cubicBezTo>
                          <a:pt x="96299" y="17950"/>
                          <a:pt x="105916" y="10074"/>
                          <a:pt x="115165" y="0"/>
                        </a:cubicBezTo>
                        <a:lnTo>
                          <a:pt x="115440" y="1603"/>
                        </a:lnTo>
                        <a:close/>
                      </a:path>
                    </a:pathLst>
                  </a:custGeom>
                  <a:solidFill>
                    <a:srgbClr val="A0BDAB"/>
                  </a:solidFill>
                  <a:ln w="4577" cap="flat">
                    <a:noFill/>
                    <a:prstDash val="solid"/>
                    <a:miter/>
                  </a:ln>
                </p:spPr>
                <p:txBody>
                  <a:bodyPr rtlCol="0" anchor="ctr"/>
                  <a:lstStyle/>
                  <a:p>
                    <a:endParaRPr lang="th-TH"/>
                  </a:p>
                </p:txBody>
              </p:sp>
              <p:sp>
                <p:nvSpPr>
                  <p:cNvPr id="4691" name="Freeform: Shape 4690">
                    <a:extLst>
                      <a:ext uri="{FF2B5EF4-FFF2-40B4-BE49-F238E27FC236}">
                        <a16:creationId xmlns:a16="http://schemas.microsoft.com/office/drawing/2014/main" id="{413F8EB6-1A07-44C4-957F-0C93DB734EBF}"/>
                      </a:ext>
                    </a:extLst>
                  </p:cNvPr>
                  <p:cNvSpPr/>
                  <p:nvPr/>
                </p:nvSpPr>
                <p:spPr>
                  <a:xfrm>
                    <a:off x="9439969" y="1176379"/>
                    <a:ext cx="88469" cy="58704"/>
                  </a:xfrm>
                  <a:custGeom>
                    <a:avLst/>
                    <a:gdLst>
                      <a:gd name="connsiteX0" fmla="*/ 88148 w 88469"/>
                      <a:gd name="connsiteY0" fmla="*/ 2152 h 58704"/>
                      <a:gd name="connsiteX1" fmla="*/ 77250 w 88469"/>
                      <a:gd name="connsiteY1" fmla="*/ 7601 h 58704"/>
                      <a:gd name="connsiteX2" fmla="*/ 66214 w 88469"/>
                      <a:gd name="connsiteY2" fmla="*/ 16439 h 58704"/>
                      <a:gd name="connsiteX3" fmla="*/ 55224 w 88469"/>
                      <a:gd name="connsiteY3" fmla="*/ 26925 h 58704"/>
                      <a:gd name="connsiteX4" fmla="*/ 49684 w 88469"/>
                      <a:gd name="connsiteY4" fmla="*/ 32008 h 58704"/>
                      <a:gd name="connsiteX5" fmla="*/ 44097 w 88469"/>
                      <a:gd name="connsiteY5" fmla="*/ 36587 h 58704"/>
                      <a:gd name="connsiteX6" fmla="*/ 21797 w 88469"/>
                      <a:gd name="connsiteY6" fmla="*/ 50004 h 58704"/>
                      <a:gd name="connsiteX7" fmla="*/ 0 w 88469"/>
                      <a:gd name="connsiteY7" fmla="*/ 58705 h 58704"/>
                      <a:gd name="connsiteX8" fmla="*/ 21888 w 88469"/>
                      <a:gd name="connsiteY8" fmla="*/ 49500 h 58704"/>
                      <a:gd name="connsiteX9" fmla="*/ 44097 w 88469"/>
                      <a:gd name="connsiteY9" fmla="*/ 35671 h 58704"/>
                      <a:gd name="connsiteX10" fmla="*/ 66077 w 88469"/>
                      <a:gd name="connsiteY10" fmla="*/ 15111 h 58704"/>
                      <a:gd name="connsiteX11" fmla="*/ 77296 w 88469"/>
                      <a:gd name="connsiteY11" fmla="*/ 5861 h 58704"/>
                      <a:gd name="connsiteX12" fmla="*/ 88469 w 88469"/>
                      <a:gd name="connsiteY12" fmla="*/ 0 h 58704"/>
                      <a:gd name="connsiteX13" fmla="*/ 88148 w 88469"/>
                      <a:gd name="connsiteY13" fmla="*/ 2152 h 5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469" h="58704">
                        <a:moveTo>
                          <a:pt x="88148" y="2152"/>
                        </a:moveTo>
                        <a:cubicBezTo>
                          <a:pt x="84577" y="3343"/>
                          <a:pt x="80959" y="5174"/>
                          <a:pt x="77250" y="7601"/>
                        </a:cubicBezTo>
                        <a:cubicBezTo>
                          <a:pt x="73587" y="9982"/>
                          <a:pt x="69878" y="13050"/>
                          <a:pt x="66214" y="16439"/>
                        </a:cubicBezTo>
                        <a:cubicBezTo>
                          <a:pt x="62551" y="19827"/>
                          <a:pt x="58888" y="23445"/>
                          <a:pt x="55224" y="26925"/>
                        </a:cubicBezTo>
                        <a:cubicBezTo>
                          <a:pt x="53393" y="28665"/>
                          <a:pt x="51561" y="30405"/>
                          <a:pt x="49684" y="32008"/>
                        </a:cubicBezTo>
                        <a:cubicBezTo>
                          <a:pt x="47806" y="33611"/>
                          <a:pt x="45975" y="35168"/>
                          <a:pt x="44097" y="36587"/>
                        </a:cubicBezTo>
                        <a:cubicBezTo>
                          <a:pt x="36633" y="42311"/>
                          <a:pt x="29169" y="46616"/>
                          <a:pt x="21797" y="50004"/>
                        </a:cubicBezTo>
                        <a:cubicBezTo>
                          <a:pt x="14470" y="53438"/>
                          <a:pt x="7189" y="56094"/>
                          <a:pt x="0" y="58705"/>
                        </a:cubicBezTo>
                        <a:cubicBezTo>
                          <a:pt x="7235" y="55911"/>
                          <a:pt x="14516" y="53072"/>
                          <a:pt x="21888" y="49500"/>
                        </a:cubicBezTo>
                        <a:cubicBezTo>
                          <a:pt x="29215" y="45929"/>
                          <a:pt x="36679" y="41487"/>
                          <a:pt x="44097" y="35671"/>
                        </a:cubicBezTo>
                        <a:cubicBezTo>
                          <a:pt x="51515" y="29947"/>
                          <a:pt x="58705" y="22071"/>
                          <a:pt x="66077" y="15111"/>
                        </a:cubicBezTo>
                        <a:cubicBezTo>
                          <a:pt x="69741" y="11631"/>
                          <a:pt x="73541" y="8425"/>
                          <a:pt x="77296" y="5861"/>
                        </a:cubicBezTo>
                        <a:cubicBezTo>
                          <a:pt x="81051" y="3297"/>
                          <a:pt x="84806" y="1328"/>
                          <a:pt x="88469" y="0"/>
                        </a:cubicBezTo>
                        <a:lnTo>
                          <a:pt x="88148" y="2152"/>
                        </a:lnTo>
                        <a:close/>
                      </a:path>
                    </a:pathLst>
                  </a:custGeom>
                  <a:solidFill>
                    <a:srgbClr val="A0BDAB"/>
                  </a:solidFill>
                  <a:ln w="4577" cap="flat">
                    <a:noFill/>
                    <a:prstDash val="solid"/>
                    <a:miter/>
                  </a:ln>
                </p:spPr>
                <p:txBody>
                  <a:bodyPr rtlCol="0" anchor="ctr"/>
                  <a:lstStyle/>
                  <a:p>
                    <a:endParaRPr lang="th-TH"/>
                  </a:p>
                </p:txBody>
              </p:sp>
              <p:sp>
                <p:nvSpPr>
                  <p:cNvPr id="4692" name="Freeform: Shape 4691">
                    <a:extLst>
                      <a:ext uri="{FF2B5EF4-FFF2-40B4-BE49-F238E27FC236}">
                        <a16:creationId xmlns:a16="http://schemas.microsoft.com/office/drawing/2014/main" id="{EF8716F2-5F32-480B-98E4-F0C7A540AA3A}"/>
                      </a:ext>
                    </a:extLst>
                  </p:cNvPr>
                  <p:cNvSpPr/>
                  <p:nvPr/>
                </p:nvSpPr>
                <p:spPr>
                  <a:xfrm>
                    <a:off x="9423530" y="1155361"/>
                    <a:ext cx="50782" cy="39975"/>
                  </a:xfrm>
                  <a:custGeom>
                    <a:avLst/>
                    <a:gdLst>
                      <a:gd name="connsiteX0" fmla="*/ 50783 w 50782"/>
                      <a:gd name="connsiteY0" fmla="*/ 0 h 39975"/>
                      <a:gd name="connsiteX1" fmla="*/ 47669 w 50782"/>
                      <a:gd name="connsiteY1" fmla="*/ 7418 h 39975"/>
                      <a:gd name="connsiteX2" fmla="*/ 44601 w 50782"/>
                      <a:gd name="connsiteY2" fmla="*/ 11585 h 39975"/>
                      <a:gd name="connsiteX3" fmla="*/ 38144 w 50782"/>
                      <a:gd name="connsiteY3" fmla="*/ 17263 h 39975"/>
                      <a:gd name="connsiteX4" fmla="*/ 25368 w 50782"/>
                      <a:gd name="connsiteY4" fmla="*/ 26055 h 39975"/>
                      <a:gd name="connsiteX5" fmla="*/ 0 w 50782"/>
                      <a:gd name="connsiteY5" fmla="*/ 39976 h 39975"/>
                      <a:gd name="connsiteX6" fmla="*/ 25414 w 50782"/>
                      <a:gd name="connsiteY6" fmla="*/ 25094 h 39975"/>
                      <a:gd name="connsiteX7" fmla="*/ 38144 w 50782"/>
                      <a:gd name="connsiteY7" fmla="*/ 15844 h 39975"/>
                      <a:gd name="connsiteX8" fmla="*/ 44280 w 50782"/>
                      <a:gd name="connsiteY8" fmla="*/ 10211 h 39975"/>
                      <a:gd name="connsiteX9" fmla="*/ 49134 w 50782"/>
                      <a:gd name="connsiteY9" fmla="*/ 1099 h 39975"/>
                      <a:gd name="connsiteX10" fmla="*/ 50783 w 50782"/>
                      <a:gd name="connsiteY10" fmla="*/ 0 h 3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782" h="39975">
                        <a:moveTo>
                          <a:pt x="50783" y="0"/>
                        </a:moveTo>
                        <a:cubicBezTo>
                          <a:pt x="50279" y="1877"/>
                          <a:pt x="48630" y="5816"/>
                          <a:pt x="47669" y="7418"/>
                        </a:cubicBezTo>
                        <a:cubicBezTo>
                          <a:pt x="46707" y="9021"/>
                          <a:pt x="45654" y="10395"/>
                          <a:pt x="44601" y="11585"/>
                        </a:cubicBezTo>
                        <a:cubicBezTo>
                          <a:pt x="42449" y="13966"/>
                          <a:pt x="40251" y="15706"/>
                          <a:pt x="38144" y="17263"/>
                        </a:cubicBezTo>
                        <a:cubicBezTo>
                          <a:pt x="33885" y="20377"/>
                          <a:pt x="29627" y="23354"/>
                          <a:pt x="25368" y="26055"/>
                        </a:cubicBezTo>
                        <a:cubicBezTo>
                          <a:pt x="16851" y="31550"/>
                          <a:pt x="8380" y="36175"/>
                          <a:pt x="0" y="39976"/>
                        </a:cubicBezTo>
                        <a:cubicBezTo>
                          <a:pt x="8425" y="35809"/>
                          <a:pt x="16897" y="30863"/>
                          <a:pt x="25414" y="25094"/>
                        </a:cubicBezTo>
                        <a:cubicBezTo>
                          <a:pt x="29673" y="22209"/>
                          <a:pt x="33931" y="19141"/>
                          <a:pt x="38144" y="15844"/>
                        </a:cubicBezTo>
                        <a:cubicBezTo>
                          <a:pt x="40251" y="14241"/>
                          <a:pt x="42357" y="12455"/>
                          <a:pt x="44280" y="10211"/>
                        </a:cubicBezTo>
                        <a:cubicBezTo>
                          <a:pt x="46203" y="8013"/>
                          <a:pt x="48402" y="4121"/>
                          <a:pt x="49134" y="1099"/>
                        </a:cubicBezTo>
                        <a:lnTo>
                          <a:pt x="50783" y="0"/>
                        </a:lnTo>
                        <a:close/>
                      </a:path>
                    </a:pathLst>
                  </a:custGeom>
                  <a:solidFill>
                    <a:srgbClr val="A0BDAB"/>
                  </a:solidFill>
                  <a:ln w="4577" cap="flat">
                    <a:noFill/>
                    <a:prstDash val="solid"/>
                    <a:miter/>
                  </a:ln>
                </p:spPr>
                <p:txBody>
                  <a:bodyPr rtlCol="0" anchor="ctr"/>
                  <a:lstStyle/>
                  <a:p>
                    <a:endParaRPr lang="th-TH"/>
                  </a:p>
                </p:txBody>
              </p:sp>
              <p:sp>
                <p:nvSpPr>
                  <p:cNvPr id="4693" name="Freeform: Shape 4692">
                    <a:extLst>
                      <a:ext uri="{FF2B5EF4-FFF2-40B4-BE49-F238E27FC236}">
                        <a16:creationId xmlns:a16="http://schemas.microsoft.com/office/drawing/2014/main" id="{4FCA320A-A723-42E3-A741-6E1CD7608936}"/>
                      </a:ext>
                    </a:extLst>
                  </p:cNvPr>
                  <p:cNvSpPr/>
                  <p:nvPr/>
                </p:nvSpPr>
                <p:spPr>
                  <a:xfrm>
                    <a:off x="9713664" y="1101236"/>
                    <a:ext cx="42807" cy="106739"/>
                  </a:xfrm>
                  <a:custGeom>
                    <a:avLst/>
                    <a:gdLst>
                      <a:gd name="connsiteX0" fmla="*/ 41441 w 42807"/>
                      <a:gd name="connsiteY0" fmla="*/ 106740 h 106739"/>
                      <a:gd name="connsiteX1" fmla="*/ 39701 w 42807"/>
                      <a:gd name="connsiteY1" fmla="*/ 89797 h 106739"/>
                      <a:gd name="connsiteX2" fmla="*/ 35031 w 42807"/>
                      <a:gd name="connsiteY2" fmla="*/ 75693 h 106739"/>
                      <a:gd name="connsiteX3" fmla="*/ 24453 w 42807"/>
                      <a:gd name="connsiteY3" fmla="*/ 48768 h 106739"/>
                      <a:gd name="connsiteX4" fmla="*/ 13875 w 42807"/>
                      <a:gd name="connsiteY4" fmla="*/ 21888 h 106739"/>
                      <a:gd name="connsiteX5" fmla="*/ 7876 w 42807"/>
                      <a:gd name="connsiteY5" fmla="*/ 9433 h 106739"/>
                      <a:gd name="connsiteX6" fmla="*/ 0 w 42807"/>
                      <a:gd name="connsiteY6" fmla="*/ 0 h 106739"/>
                      <a:gd name="connsiteX7" fmla="*/ 8013 w 42807"/>
                      <a:gd name="connsiteY7" fmla="*/ 9204 h 106739"/>
                      <a:gd name="connsiteX8" fmla="*/ 14195 w 42807"/>
                      <a:gd name="connsiteY8" fmla="*/ 21476 h 106739"/>
                      <a:gd name="connsiteX9" fmla="*/ 25094 w 42807"/>
                      <a:gd name="connsiteY9" fmla="*/ 47989 h 106739"/>
                      <a:gd name="connsiteX10" fmla="*/ 35946 w 42807"/>
                      <a:gd name="connsiteY10" fmla="*/ 74548 h 106739"/>
                      <a:gd name="connsiteX11" fmla="*/ 40846 w 42807"/>
                      <a:gd name="connsiteY11" fmla="*/ 88606 h 106739"/>
                      <a:gd name="connsiteX12" fmla="*/ 42769 w 42807"/>
                      <a:gd name="connsiteY12" fmla="*/ 106007 h 106739"/>
                      <a:gd name="connsiteX13" fmla="*/ 41441 w 42807"/>
                      <a:gd name="connsiteY13" fmla="*/ 106740 h 10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807" h="106739">
                        <a:moveTo>
                          <a:pt x="41441" y="106740"/>
                        </a:moveTo>
                        <a:cubicBezTo>
                          <a:pt x="41716" y="100466"/>
                          <a:pt x="40938" y="94834"/>
                          <a:pt x="39701" y="89797"/>
                        </a:cubicBezTo>
                        <a:cubicBezTo>
                          <a:pt x="38465" y="84714"/>
                          <a:pt x="36771" y="80181"/>
                          <a:pt x="35031" y="75693"/>
                        </a:cubicBezTo>
                        <a:lnTo>
                          <a:pt x="24453" y="48768"/>
                        </a:lnTo>
                        <a:cubicBezTo>
                          <a:pt x="20927" y="39793"/>
                          <a:pt x="17447" y="30772"/>
                          <a:pt x="13875" y="21888"/>
                        </a:cubicBezTo>
                        <a:cubicBezTo>
                          <a:pt x="12043" y="17492"/>
                          <a:pt x="10120" y="13188"/>
                          <a:pt x="7876" y="9433"/>
                        </a:cubicBezTo>
                        <a:cubicBezTo>
                          <a:pt x="5632" y="5632"/>
                          <a:pt x="3022" y="2381"/>
                          <a:pt x="0" y="0"/>
                        </a:cubicBezTo>
                        <a:cubicBezTo>
                          <a:pt x="3068" y="2335"/>
                          <a:pt x="5724" y="5495"/>
                          <a:pt x="8013" y="9204"/>
                        </a:cubicBezTo>
                        <a:cubicBezTo>
                          <a:pt x="10349" y="12913"/>
                          <a:pt x="12318" y="17126"/>
                          <a:pt x="14195" y="21476"/>
                        </a:cubicBezTo>
                        <a:cubicBezTo>
                          <a:pt x="17905" y="30222"/>
                          <a:pt x="21476" y="39152"/>
                          <a:pt x="25094" y="47989"/>
                        </a:cubicBezTo>
                        <a:lnTo>
                          <a:pt x="35946" y="74548"/>
                        </a:lnTo>
                        <a:cubicBezTo>
                          <a:pt x="37732" y="78990"/>
                          <a:pt x="39518" y="83478"/>
                          <a:pt x="40846" y="88606"/>
                        </a:cubicBezTo>
                        <a:cubicBezTo>
                          <a:pt x="42174" y="93689"/>
                          <a:pt x="42998" y="99459"/>
                          <a:pt x="42769" y="106007"/>
                        </a:cubicBezTo>
                        <a:lnTo>
                          <a:pt x="41441" y="106740"/>
                        </a:lnTo>
                        <a:close/>
                      </a:path>
                    </a:pathLst>
                  </a:custGeom>
                  <a:solidFill>
                    <a:srgbClr val="A0BDAB"/>
                  </a:solidFill>
                  <a:ln w="4577" cap="flat">
                    <a:noFill/>
                    <a:prstDash val="solid"/>
                    <a:miter/>
                  </a:ln>
                </p:spPr>
                <p:txBody>
                  <a:bodyPr rtlCol="0" anchor="ctr"/>
                  <a:lstStyle/>
                  <a:p>
                    <a:endParaRPr lang="th-TH"/>
                  </a:p>
                </p:txBody>
              </p:sp>
              <p:sp>
                <p:nvSpPr>
                  <p:cNvPr id="4694" name="Freeform: Shape 4693">
                    <a:extLst>
                      <a:ext uri="{FF2B5EF4-FFF2-40B4-BE49-F238E27FC236}">
                        <a16:creationId xmlns:a16="http://schemas.microsoft.com/office/drawing/2014/main" id="{FBA7FB61-0D4B-4D2E-9209-6E90715E7781}"/>
                      </a:ext>
                    </a:extLst>
                  </p:cNvPr>
                  <p:cNvSpPr/>
                  <p:nvPr/>
                </p:nvSpPr>
                <p:spPr>
                  <a:xfrm>
                    <a:off x="9644245" y="1070693"/>
                    <a:ext cx="54537" cy="138335"/>
                  </a:xfrm>
                  <a:custGeom>
                    <a:avLst/>
                    <a:gdLst>
                      <a:gd name="connsiteX0" fmla="*/ 53255 w 54537"/>
                      <a:gd name="connsiteY0" fmla="*/ 138336 h 138335"/>
                      <a:gd name="connsiteX1" fmla="*/ 45562 w 54537"/>
                      <a:gd name="connsiteY1" fmla="*/ 96940 h 138335"/>
                      <a:gd name="connsiteX2" fmla="*/ 39564 w 54537"/>
                      <a:gd name="connsiteY2" fmla="*/ 78670 h 138335"/>
                      <a:gd name="connsiteX3" fmla="*/ 31230 w 54537"/>
                      <a:gd name="connsiteY3" fmla="*/ 63650 h 138335"/>
                      <a:gd name="connsiteX4" fmla="*/ 26513 w 54537"/>
                      <a:gd name="connsiteY4" fmla="*/ 56919 h 138335"/>
                      <a:gd name="connsiteX5" fmla="*/ 22163 w 54537"/>
                      <a:gd name="connsiteY5" fmla="*/ 49592 h 138335"/>
                      <a:gd name="connsiteX6" fmla="*/ 14562 w 54537"/>
                      <a:gd name="connsiteY6" fmla="*/ 33336 h 138335"/>
                      <a:gd name="connsiteX7" fmla="*/ 0 w 54537"/>
                      <a:gd name="connsiteY7" fmla="*/ 0 h 138335"/>
                      <a:gd name="connsiteX8" fmla="*/ 14836 w 54537"/>
                      <a:gd name="connsiteY8" fmla="*/ 32924 h 138335"/>
                      <a:gd name="connsiteX9" fmla="*/ 22575 w 54537"/>
                      <a:gd name="connsiteY9" fmla="*/ 48951 h 138335"/>
                      <a:gd name="connsiteX10" fmla="*/ 26971 w 54537"/>
                      <a:gd name="connsiteY10" fmla="*/ 56140 h 138335"/>
                      <a:gd name="connsiteX11" fmla="*/ 31733 w 54537"/>
                      <a:gd name="connsiteY11" fmla="*/ 62734 h 138335"/>
                      <a:gd name="connsiteX12" fmla="*/ 40296 w 54537"/>
                      <a:gd name="connsiteY12" fmla="*/ 77662 h 138335"/>
                      <a:gd name="connsiteX13" fmla="*/ 46478 w 54537"/>
                      <a:gd name="connsiteY13" fmla="*/ 95841 h 138335"/>
                      <a:gd name="connsiteX14" fmla="*/ 54537 w 54537"/>
                      <a:gd name="connsiteY14" fmla="*/ 137054 h 138335"/>
                      <a:gd name="connsiteX15" fmla="*/ 53255 w 54537"/>
                      <a:gd name="connsiteY15" fmla="*/ 138336 h 138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537" h="138335">
                        <a:moveTo>
                          <a:pt x="53255" y="138336"/>
                        </a:moveTo>
                        <a:cubicBezTo>
                          <a:pt x="51057" y="124095"/>
                          <a:pt x="48859" y="109899"/>
                          <a:pt x="45562" y="96940"/>
                        </a:cubicBezTo>
                        <a:cubicBezTo>
                          <a:pt x="43914" y="90438"/>
                          <a:pt x="41945" y="84302"/>
                          <a:pt x="39564" y="78670"/>
                        </a:cubicBezTo>
                        <a:cubicBezTo>
                          <a:pt x="37183" y="73037"/>
                          <a:pt x="34389" y="68046"/>
                          <a:pt x="31230" y="63650"/>
                        </a:cubicBezTo>
                        <a:cubicBezTo>
                          <a:pt x="29673" y="61406"/>
                          <a:pt x="28070" y="59208"/>
                          <a:pt x="26513" y="56919"/>
                        </a:cubicBezTo>
                        <a:cubicBezTo>
                          <a:pt x="24956" y="54629"/>
                          <a:pt x="23537" y="52156"/>
                          <a:pt x="22163" y="49592"/>
                        </a:cubicBezTo>
                        <a:cubicBezTo>
                          <a:pt x="19416" y="44463"/>
                          <a:pt x="16988" y="38877"/>
                          <a:pt x="14562" y="33336"/>
                        </a:cubicBezTo>
                        <a:lnTo>
                          <a:pt x="0" y="0"/>
                        </a:lnTo>
                        <a:lnTo>
                          <a:pt x="14836" y="32924"/>
                        </a:lnTo>
                        <a:cubicBezTo>
                          <a:pt x="17309" y="38419"/>
                          <a:pt x="19782" y="43914"/>
                          <a:pt x="22575" y="48951"/>
                        </a:cubicBezTo>
                        <a:cubicBezTo>
                          <a:pt x="23949" y="51469"/>
                          <a:pt x="25414" y="53896"/>
                          <a:pt x="26971" y="56140"/>
                        </a:cubicBezTo>
                        <a:cubicBezTo>
                          <a:pt x="28528" y="58384"/>
                          <a:pt x="30131" y="60536"/>
                          <a:pt x="31733" y="62734"/>
                        </a:cubicBezTo>
                        <a:cubicBezTo>
                          <a:pt x="34984" y="67084"/>
                          <a:pt x="37869" y="72076"/>
                          <a:pt x="40296" y="77662"/>
                        </a:cubicBezTo>
                        <a:cubicBezTo>
                          <a:pt x="42723" y="83249"/>
                          <a:pt x="44738" y="89385"/>
                          <a:pt x="46478" y="95841"/>
                        </a:cubicBezTo>
                        <a:cubicBezTo>
                          <a:pt x="49912" y="108800"/>
                          <a:pt x="52248" y="122950"/>
                          <a:pt x="54537" y="137054"/>
                        </a:cubicBezTo>
                        <a:lnTo>
                          <a:pt x="53255" y="138336"/>
                        </a:lnTo>
                        <a:close/>
                      </a:path>
                    </a:pathLst>
                  </a:custGeom>
                  <a:solidFill>
                    <a:srgbClr val="A0BDAB"/>
                  </a:solidFill>
                  <a:ln w="4577" cap="flat">
                    <a:noFill/>
                    <a:prstDash val="solid"/>
                    <a:miter/>
                  </a:ln>
                </p:spPr>
                <p:txBody>
                  <a:bodyPr rtlCol="0" anchor="ctr"/>
                  <a:lstStyle/>
                  <a:p>
                    <a:endParaRPr lang="th-TH"/>
                  </a:p>
                </p:txBody>
              </p:sp>
              <p:sp>
                <p:nvSpPr>
                  <p:cNvPr id="4695" name="Freeform: Shape 4694">
                    <a:extLst>
                      <a:ext uri="{FF2B5EF4-FFF2-40B4-BE49-F238E27FC236}">
                        <a16:creationId xmlns:a16="http://schemas.microsoft.com/office/drawing/2014/main" id="{94A4E1DF-F0B4-472D-A244-65DA03CE9579}"/>
                      </a:ext>
                    </a:extLst>
                  </p:cNvPr>
                  <p:cNvSpPr/>
                  <p:nvPr/>
                </p:nvSpPr>
                <p:spPr>
                  <a:xfrm>
                    <a:off x="9590623" y="1065610"/>
                    <a:ext cx="40113" cy="135267"/>
                  </a:xfrm>
                  <a:custGeom>
                    <a:avLst/>
                    <a:gdLst>
                      <a:gd name="connsiteX0" fmla="*/ 38785 w 40113"/>
                      <a:gd name="connsiteY0" fmla="*/ 135268 h 135267"/>
                      <a:gd name="connsiteX1" fmla="*/ 37595 w 40113"/>
                      <a:gd name="connsiteY1" fmla="*/ 114662 h 135267"/>
                      <a:gd name="connsiteX2" fmla="*/ 37000 w 40113"/>
                      <a:gd name="connsiteY2" fmla="*/ 109762 h 135267"/>
                      <a:gd name="connsiteX3" fmla="*/ 36313 w 40113"/>
                      <a:gd name="connsiteY3" fmla="*/ 104954 h 135267"/>
                      <a:gd name="connsiteX4" fmla="*/ 35534 w 40113"/>
                      <a:gd name="connsiteY4" fmla="*/ 100237 h 135267"/>
                      <a:gd name="connsiteX5" fmla="*/ 34618 w 40113"/>
                      <a:gd name="connsiteY5" fmla="*/ 95658 h 135267"/>
                      <a:gd name="connsiteX6" fmla="*/ 30177 w 40113"/>
                      <a:gd name="connsiteY6" fmla="*/ 78120 h 135267"/>
                      <a:gd name="connsiteX7" fmla="*/ 27567 w 40113"/>
                      <a:gd name="connsiteY7" fmla="*/ 69786 h 135267"/>
                      <a:gd name="connsiteX8" fmla="*/ 24773 w 40113"/>
                      <a:gd name="connsiteY8" fmla="*/ 61727 h 135267"/>
                      <a:gd name="connsiteX9" fmla="*/ 12547 w 40113"/>
                      <a:gd name="connsiteY9" fmla="*/ 30680 h 135267"/>
                      <a:gd name="connsiteX10" fmla="*/ 0 w 40113"/>
                      <a:gd name="connsiteY10" fmla="*/ 0 h 135267"/>
                      <a:gd name="connsiteX11" fmla="*/ 12822 w 40113"/>
                      <a:gd name="connsiteY11" fmla="*/ 30268 h 135267"/>
                      <a:gd name="connsiteX12" fmla="*/ 25368 w 40113"/>
                      <a:gd name="connsiteY12" fmla="*/ 60903 h 135267"/>
                      <a:gd name="connsiteX13" fmla="*/ 28253 w 40113"/>
                      <a:gd name="connsiteY13" fmla="*/ 68870 h 135267"/>
                      <a:gd name="connsiteX14" fmla="*/ 30955 w 40113"/>
                      <a:gd name="connsiteY14" fmla="*/ 77113 h 135267"/>
                      <a:gd name="connsiteX15" fmla="*/ 35580 w 40113"/>
                      <a:gd name="connsiteY15" fmla="*/ 94559 h 135267"/>
                      <a:gd name="connsiteX16" fmla="*/ 36541 w 40113"/>
                      <a:gd name="connsiteY16" fmla="*/ 99138 h 135267"/>
                      <a:gd name="connsiteX17" fmla="*/ 37366 w 40113"/>
                      <a:gd name="connsiteY17" fmla="*/ 103855 h 135267"/>
                      <a:gd name="connsiteX18" fmla="*/ 38098 w 40113"/>
                      <a:gd name="connsiteY18" fmla="*/ 108663 h 135267"/>
                      <a:gd name="connsiteX19" fmla="*/ 38740 w 40113"/>
                      <a:gd name="connsiteY19" fmla="*/ 113563 h 135267"/>
                      <a:gd name="connsiteX20" fmla="*/ 40113 w 40113"/>
                      <a:gd name="connsiteY20" fmla="*/ 134260 h 135267"/>
                      <a:gd name="connsiteX21" fmla="*/ 38785 w 40113"/>
                      <a:gd name="connsiteY21" fmla="*/ 135268 h 13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113" h="135267">
                        <a:moveTo>
                          <a:pt x="38785" y="135268"/>
                        </a:moveTo>
                        <a:cubicBezTo>
                          <a:pt x="38694" y="128170"/>
                          <a:pt x="38327" y="121256"/>
                          <a:pt x="37595" y="114662"/>
                        </a:cubicBezTo>
                        <a:cubicBezTo>
                          <a:pt x="37457" y="113013"/>
                          <a:pt x="37183" y="111410"/>
                          <a:pt x="37000" y="109762"/>
                        </a:cubicBezTo>
                        <a:cubicBezTo>
                          <a:pt x="36771" y="108159"/>
                          <a:pt x="36587" y="106511"/>
                          <a:pt x="36313" y="104954"/>
                        </a:cubicBezTo>
                        <a:lnTo>
                          <a:pt x="35534" y="100237"/>
                        </a:lnTo>
                        <a:lnTo>
                          <a:pt x="34618" y="95658"/>
                        </a:lnTo>
                        <a:cubicBezTo>
                          <a:pt x="33336" y="89614"/>
                          <a:pt x="31871" y="83752"/>
                          <a:pt x="30177" y="78120"/>
                        </a:cubicBezTo>
                        <a:cubicBezTo>
                          <a:pt x="29398" y="75281"/>
                          <a:pt x="28437" y="72579"/>
                          <a:pt x="27567" y="69786"/>
                        </a:cubicBezTo>
                        <a:cubicBezTo>
                          <a:pt x="26651" y="67084"/>
                          <a:pt x="25735" y="64337"/>
                          <a:pt x="24773" y="61727"/>
                        </a:cubicBezTo>
                        <a:cubicBezTo>
                          <a:pt x="20927" y="51057"/>
                          <a:pt x="16714" y="40937"/>
                          <a:pt x="12547" y="30680"/>
                        </a:cubicBezTo>
                        <a:lnTo>
                          <a:pt x="0" y="0"/>
                        </a:lnTo>
                        <a:lnTo>
                          <a:pt x="12822" y="30268"/>
                        </a:lnTo>
                        <a:cubicBezTo>
                          <a:pt x="17080" y="40342"/>
                          <a:pt x="21430" y="50371"/>
                          <a:pt x="25368" y="60903"/>
                        </a:cubicBezTo>
                        <a:cubicBezTo>
                          <a:pt x="26376" y="63513"/>
                          <a:pt x="27292" y="66214"/>
                          <a:pt x="28253" y="68870"/>
                        </a:cubicBezTo>
                        <a:cubicBezTo>
                          <a:pt x="29169" y="71618"/>
                          <a:pt x="30085" y="74319"/>
                          <a:pt x="30955" y="77113"/>
                        </a:cubicBezTo>
                        <a:cubicBezTo>
                          <a:pt x="32695" y="82653"/>
                          <a:pt x="34206" y="88515"/>
                          <a:pt x="35580" y="94559"/>
                        </a:cubicBezTo>
                        <a:lnTo>
                          <a:pt x="36541" y="99138"/>
                        </a:lnTo>
                        <a:lnTo>
                          <a:pt x="37366" y="103855"/>
                        </a:lnTo>
                        <a:cubicBezTo>
                          <a:pt x="37640" y="105412"/>
                          <a:pt x="37915" y="107014"/>
                          <a:pt x="38098" y="108663"/>
                        </a:cubicBezTo>
                        <a:cubicBezTo>
                          <a:pt x="38327" y="110311"/>
                          <a:pt x="38602" y="111868"/>
                          <a:pt x="38740" y="113563"/>
                        </a:cubicBezTo>
                        <a:cubicBezTo>
                          <a:pt x="39518" y="120157"/>
                          <a:pt x="39976" y="127117"/>
                          <a:pt x="40113" y="134260"/>
                        </a:cubicBezTo>
                        <a:lnTo>
                          <a:pt x="38785" y="135268"/>
                        </a:lnTo>
                        <a:close/>
                      </a:path>
                    </a:pathLst>
                  </a:custGeom>
                  <a:solidFill>
                    <a:srgbClr val="A0BDAB"/>
                  </a:solidFill>
                  <a:ln w="4577" cap="flat">
                    <a:noFill/>
                    <a:prstDash val="solid"/>
                    <a:miter/>
                  </a:ln>
                </p:spPr>
                <p:txBody>
                  <a:bodyPr rtlCol="0" anchor="ctr"/>
                  <a:lstStyle/>
                  <a:p>
                    <a:endParaRPr lang="th-TH"/>
                  </a:p>
                </p:txBody>
              </p:sp>
              <p:sp>
                <p:nvSpPr>
                  <p:cNvPr id="4696" name="Freeform: Shape 4695">
                    <a:extLst>
                      <a:ext uri="{FF2B5EF4-FFF2-40B4-BE49-F238E27FC236}">
                        <a16:creationId xmlns:a16="http://schemas.microsoft.com/office/drawing/2014/main" id="{9191971F-62F4-431E-87AE-40C44F5BB2B6}"/>
                      </a:ext>
                    </a:extLst>
                  </p:cNvPr>
                  <p:cNvSpPr/>
                  <p:nvPr/>
                </p:nvSpPr>
                <p:spPr>
                  <a:xfrm>
                    <a:off x="9545244" y="1065747"/>
                    <a:ext cx="42311" cy="126567"/>
                  </a:xfrm>
                  <a:custGeom>
                    <a:avLst/>
                    <a:gdLst>
                      <a:gd name="connsiteX0" fmla="*/ 41029 w 42311"/>
                      <a:gd name="connsiteY0" fmla="*/ 126567 h 126567"/>
                      <a:gd name="connsiteX1" fmla="*/ 31596 w 42311"/>
                      <a:gd name="connsiteY1" fmla="*/ 93964 h 126567"/>
                      <a:gd name="connsiteX2" fmla="*/ 21110 w 42311"/>
                      <a:gd name="connsiteY2" fmla="*/ 62597 h 126567"/>
                      <a:gd name="connsiteX3" fmla="*/ 0 w 42311"/>
                      <a:gd name="connsiteY3" fmla="*/ 0 h 126567"/>
                      <a:gd name="connsiteX4" fmla="*/ 21705 w 42311"/>
                      <a:gd name="connsiteY4" fmla="*/ 61818 h 126567"/>
                      <a:gd name="connsiteX5" fmla="*/ 32512 w 42311"/>
                      <a:gd name="connsiteY5" fmla="*/ 92819 h 126567"/>
                      <a:gd name="connsiteX6" fmla="*/ 42311 w 42311"/>
                      <a:gd name="connsiteY6" fmla="*/ 125102 h 126567"/>
                      <a:gd name="connsiteX7" fmla="*/ 41029 w 42311"/>
                      <a:gd name="connsiteY7" fmla="*/ 126567 h 12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311" h="126567">
                        <a:moveTo>
                          <a:pt x="41029" y="126567"/>
                        </a:moveTo>
                        <a:cubicBezTo>
                          <a:pt x="38236" y="115303"/>
                          <a:pt x="35030" y="104542"/>
                          <a:pt x="31596" y="93964"/>
                        </a:cubicBezTo>
                        <a:cubicBezTo>
                          <a:pt x="28162" y="83432"/>
                          <a:pt x="24590" y="73037"/>
                          <a:pt x="21110" y="62597"/>
                        </a:cubicBezTo>
                        <a:lnTo>
                          <a:pt x="0" y="0"/>
                        </a:lnTo>
                        <a:lnTo>
                          <a:pt x="21705" y="61818"/>
                        </a:lnTo>
                        <a:cubicBezTo>
                          <a:pt x="25323" y="72121"/>
                          <a:pt x="28986" y="82379"/>
                          <a:pt x="32512" y="92819"/>
                        </a:cubicBezTo>
                        <a:cubicBezTo>
                          <a:pt x="36038" y="103259"/>
                          <a:pt x="39381" y="113883"/>
                          <a:pt x="42311" y="125102"/>
                        </a:cubicBezTo>
                        <a:lnTo>
                          <a:pt x="41029" y="126567"/>
                        </a:lnTo>
                        <a:close/>
                      </a:path>
                    </a:pathLst>
                  </a:custGeom>
                  <a:solidFill>
                    <a:srgbClr val="A0BDAB"/>
                  </a:solidFill>
                  <a:ln w="4577" cap="flat">
                    <a:noFill/>
                    <a:prstDash val="solid"/>
                    <a:miter/>
                  </a:ln>
                </p:spPr>
                <p:txBody>
                  <a:bodyPr rtlCol="0" anchor="ctr"/>
                  <a:lstStyle/>
                  <a:p>
                    <a:endParaRPr lang="th-TH"/>
                  </a:p>
                </p:txBody>
              </p:sp>
              <p:sp>
                <p:nvSpPr>
                  <p:cNvPr id="4697" name="Freeform: Shape 4696">
                    <a:extLst>
                      <a:ext uri="{FF2B5EF4-FFF2-40B4-BE49-F238E27FC236}">
                        <a16:creationId xmlns:a16="http://schemas.microsoft.com/office/drawing/2014/main" id="{8B814659-CDC5-49D4-A209-657D799AD629}"/>
                      </a:ext>
                    </a:extLst>
                  </p:cNvPr>
                  <p:cNvSpPr/>
                  <p:nvPr/>
                </p:nvSpPr>
                <p:spPr>
                  <a:xfrm>
                    <a:off x="9507099" y="1070280"/>
                    <a:ext cx="29352" cy="104725"/>
                  </a:xfrm>
                  <a:custGeom>
                    <a:avLst/>
                    <a:gdLst>
                      <a:gd name="connsiteX0" fmla="*/ 28024 w 29352"/>
                      <a:gd name="connsiteY0" fmla="*/ 104725 h 104725"/>
                      <a:gd name="connsiteX1" fmla="*/ 0 w 29352"/>
                      <a:gd name="connsiteY1" fmla="*/ 0 h 104725"/>
                      <a:gd name="connsiteX2" fmla="*/ 29352 w 29352"/>
                      <a:gd name="connsiteY2" fmla="*/ 103443 h 104725"/>
                      <a:gd name="connsiteX3" fmla="*/ 28024 w 29352"/>
                      <a:gd name="connsiteY3" fmla="*/ 104725 h 104725"/>
                    </a:gdLst>
                    <a:ahLst/>
                    <a:cxnLst>
                      <a:cxn ang="0">
                        <a:pos x="connsiteX0" y="connsiteY0"/>
                      </a:cxn>
                      <a:cxn ang="0">
                        <a:pos x="connsiteX1" y="connsiteY1"/>
                      </a:cxn>
                      <a:cxn ang="0">
                        <a:pos x="connsiteX2" y="connsiteY2"/>
                      </a:cxn>
                      <a:cxn ang="0">
                        <a:pos x="connsiteX3" y="connsiteY3"/>
                      </a:cxn>
                    </a:cxnLst>
                    <a:rect l="l" t="t" r="r" b="b"/>
                    <a:pathLst>
                      <a:path w="29352" h="104725">
                        <a:moveTo>
                          <a:pt x="28024" y="104725"/>
                        </a:moveTo>
                        <a:cubicBezTo>
                          <a:pt x="22712" y="65482"/>
                          <a:pt x="13279" y="30131"/>
                          <a:pt x="0" y="0"/>
                        </a:cubicBezTo>
                        <a:cubicBezTo>
                          <a:pt x="13692" y="29581"/>
                          <a:pt x="23582" y="64474"/>
                          <a:pt x="29352" y="103443"/>
                        </a:cubicBezTo>
                        <a:lnTo>
                          <a:pt x="28024" y="104725"/>
                        </a:lnTo>
                        <a:close/>
                      </a:path>
                    </a:pathLst>
                  </a:custGeom>
                  <a:solidFill>
                    <a:srgbClr val="A0BDAB"/>
                  </a:solidFill>
                  <a:ln w="4577" cap="flat">
                    <a:noFill/>
                    <a:prstDash val="solid"/>
                    <a:miter/>
                  </a:ln>
                </p:spPr>
                <p:txBody>
                  <a:bodyPr rtlCol="0" anchor="ctr"/>
                  <a:lstStyle/>
                  <a:p>
                    <a:endParaRPr lang="th-TH"/>
                  </a:p>
                </p:txBody>
              </p:sp>
              <p:sp>
                <p:nvSpPr>
                  <p:cNvPr id="4698" name="Freeform: Shape 4697">
                    <a:extLst>
                      <a:ext uri="{FF2B5EF4-FFF2-40B4-BE49-F238E27FC236}">
                        <a16:creationId xmlns:a16="http://schemas.microsoft.com/office/drawing/2014/main" id="{0F757049-AEB6-47E5-9918-337F1244C84A}"/>
                      </a:ext>
                    </a:extLst>
                  </p:cNvPr>
                  <p:cNvSpPr/>
                  <p:nvPr/>
                </p:nvSpPr>
                <p:spPr>
                  <a:xfrm>
                    <a:off x="9452562" y="1086399"/>
                    <a:ext cx="30955" cy="69099"/>
                  </a:xfrm>
                  <a:custGeom>
                    <a:avLst/>
                    <a:gdLst>
                      <a:gd name="connsiteX0" fmla="*/ 29673 w 30955"/>
                      <a:gd name="connsiteY0" fmla="*/ 69099 h 69099"/>
                      <a:gd name="connsiteX1" fmla="*/ 0 w 30955"/>
                      <a:gd name="connsiteY1" fmla="*/ 0 h 69099"/>
                      <a:gd name="connsiteX2" fmla="*/ 30955 w 30955"/>
                      <a:gd name="connsiteY2" fmla="*/ 67771 h 69099"/>
                      <a:gd name="connsiteX3" fmla="*/ 29673 w 30955"/>
                      <a:gd name="connsiteY3" fmla="*/ 69099 h 69099"/>
                    </a:gdLst>
                    <a:ahLst/>
                    <a:cxnLst>
                      <a:cxn ang="0">
                        <a:pos x="connsiteX0" y="connsiteY0"/>
                      </a:cxn>
                      <a:cxn ang="0">
                        <a:pos x="connsiteX1" y="connsiteY1"/>
                      </a:cxn>
                      <a:cxn ang="0">
                        <a:pos x="connsiteX2" y="connsiteY2"/>
                      </a:cxn>
                      <a:cxn ang="0">
                        <a:pos x="connsiteX3" y="connsiteY3"/>
                      </a:cxn>
                    </a:cxnLst>
                    <a:rect l="l" t="t" r="r" b="b"/>
                    <a:pathLst>
                      <a:path w="30955" h="69099">
                        <a:moveTo>
                          <a:pt x="29673" y="69099"/>
                        </a:moveTo>
                        <a:cubicBezTo>
                          <a:pt x="25002" y="39747"/>
                          <a:pt x="14745" y="15844"/>
                          <a:pt x="0" y="0"/>
                        </a:cubicBezTo>
                        <a:cubicBezTo>
                          <a:pt x="15066" y="15203"/>
                          <a:pt x="25826" y="38602"/>
                          <a:pt x="30955" y="67771"/>
                        </a:cubicBezTo>
                        <a:lnTo>
                          <a:pt x="29673" y="69099"/>
                        </a:lnTo>
                        <a:close/>
                      </a:path>
                    </a:pathLst>
                  </a:custGeom>
                  <a:solidFill>
                    <a:srgbClr val="A0BDAB"/>
                  </a:solidFill>
                  <a:ln w="4577" cap="flat">
                    <a:noFill/>
                    <a:prstDash val="solid"/>
                    <a:miter/>
                  </a:ln>
                </p:spPr>
                <p:txBody>
                  <a:bodyPr rtlCol="0" anchor="ctr"/>
                  <a:lstStyle/>
                  <a:p>
                    <a:endParaRPr lang="th-TH"/>
                  </a:p>
                </p:txBody>
              </p:sp>
            </p:grpSp>
          </p:grpSp>
          <p:grpSp>
            <p:nvGrpSpPr>
              <p:cNvPr id="4664" name="Graphic 4">
                <a:extLst>
                  <a:ext uri="{FF2B5EF4-FFF2-40B4-BE49-F238E27FC236}">
                    <a16:creationId xmlns:a16="http://schemas.microsoft.com/office/drawing/2014/main" id="{10DE9096-01BF-4ECA-B47D-C22BD3353A7F}"/>
                  </a:ext>
                </a:extLst>
              </p:cNvPr>
              <p:cNvGrpSpPr/>
              <p:nvPr/>
            </p:nvGrpSpPr>
            <p:grpSpPr>
              <a:xfrm>
                <a:off x="9284823" y="2138948"/>
                <a:ext cx="469227" cy="353299"/>
                <a:chOff x="9284823" y="2138948"/>
                <a:chExt cx="469227" cy="353299"/>
              </a:xfrm>
            </p:grpSpPr>
            <p:grpSp>
              <p:nvGrpSpPr>
                <p:cNvPr id="4665" name="Graphic 4">
                  <a:extLst>
                    <a:ext uri="{FF2B5EF4-FFF2-40B4-BE49-F238E27FC236}">
                      <a16:creationId xmlns:a16="http://schemas.microsoft.com/office/drawing/2014/main" id="{EB1574A2-6E84-4B4E-B40B-BC5D1DCCC8F8}"/>
                    </a:ext>
                  </a:extLst>
                </p:cNvPr>
                <p:cNvGrpSpPr/>
                <p:nvPr/>
              </p:nvGrpSpPr>
              <p:grpSpPr>
                <a:xfrm>
                  <a:off x="9285011" y="2138948"/>
                  <a:ext cx="469039" cy="353299"/>
                  <a:chOff x="9285011" y="2138948"/>
                  <a:chExt cx="469039" cy="353299"/>
                </a:xfrm>
                <a:solidFill>
                  <a:srgbClr val="FBFFFF"/>
                </a:solidFill>
              </p:grpSpPr>
              <p:sp>
                <p:nvSpPr>
                  <p:cNvPr id="4681" name="Freeform: Shape 4680">
                    <a:extLst>
                      <a:ext uri="{FF2B5EF4-FFF2-40B4-BE49-F238E27FC236}">
                        <a16:creationId xmlns:a16="http://schemas.microsoft.com/office/drawing/2014/main" id="{5DD3DED0-331D-4AD2-8C60-7959A59DFD6B}"/>
                      </a:ext>
                    </a:extLst>
                  </p:cNvPr>
                  <p:cNvSpPr/>
                  <p:nvPr/>
                </p:nvSpPr>
                <p:spPr>
                  <a:xfrm>
                    <a:off x="9285011" y="2257194"/>
                    <a:ext cx="452256" cy="235054"/>
                  </a:xfrm>
                  <a:custGeom>
                    <a:avLst/>
                    <a:gdLst>
                      <a:gd name="connsiteX0" fmla="*/ 451137 w 452256"/>
                      <a:gd name="connsiteY0" fmla="*/ 111594 h 235054"/>
                      <a:gd name="connsiteX1" fmla="*/ 443444 w 452256"/>
                      <a:gd name="connsiteY1" fmla="*/ 141862 h 235054"/>
                      <a:gd name="connsiteX2" fmla="*/ 292424 w 452256"/>
                      <a:gd name="connsiteY2" fmla="*/ 232483 h 235054"/>
                      <a:gd name="connsiteX3" fmla="*/ 108938 w 452256"/>
                      <a:gd name="connsiteY3" fmla="*/ 208168 h 235054"/>
                      <a:gd name="connsiteX4" fmla="*/ 34389 w 452256"/>
                      <a:gd name="connsiteY4" fmla="*/ 115669 h 235054"/>
                      <a:gd name="connsiteX5" fmla="*/ 0 w 452256"/>
                      <a:gd name="connsiteY5" fmla="*/ 0 h 235054"/>
                      <a:gd name="connsiteX6" fmla="*/ 451137 w 452256"/>
                      <a:gd name="connsiteY6" fmla="*/ 111594 h 23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2256" h="235054">
                        <a:moveTo>
                          <a:pt x="451137" y="111594"/>
                        </a:moveTo>
                        <a:cubicBezTo>
                          <a:pt x="451137" y="111594"/>
                          <a:pt x="456586" y="125560"/>
                          <a:pt x="443444" y="141862"/>
                        </a:cubicBezTo>
                        <a:cubicBezTo>
                          <a:pt x="430302" y="158164"/>
                          <a:pt x="411710" y="221310"/>
                          <a:pt x="292424" y="232483"/>
                        </a:cubicBezTo>
                        <a:cubicBezTo>
                          <a:pt x="173137" y="243656"/>
                          <a:pt x="131513" y="215220"/>
                          <a:pt x="108938" y="208168"/>
                        </a:cubicBezTo>
                        <a:cubicBezTo>
                          <a:pt x="86363" y="201116"/>
                          <a:pt x="41945" y="151982"/>
                          <a:pt x="34389" y="115669"/>
                        </a:cubicBezTo>
                        <a:cubicBezTo>
                          <a:pt x="26834" y="79311"/>
                          <a:pt x="20973" y="8380"/>
                          <a:pt x="0" y="0"/>
                        </a:cubicBezTo>
                        <a:cubicBezTo>
                          <a:pt x="46" y="0"/>
                          <a:pt x="368667" y="60994"/>
                          <a:pt x="451137" y="111594"/>
                        </a:cubicBezTo>
                        <a:close/>
                      </a:path>
                    </a:pathLst>
                  </a:custGeom>
                  <a:solidFill>
                    <a:srgbClr val="FBFFFF"/>
                  </a:solidFill>
                  <a:ln w="4577" cap="flat">
                    <a:noFill/>
                    <a:prstDash val="solid"/>
                    <a:miter/>
                  </a:ln>
                </p:spPr>
                <p:txBody>
                  <a:bodyPr rtlCol="0" anchor="ctr"/>
                  <a:lstStyle/>
                  <a:p>
                    <a:endParaRPr lang="th-TH"/>
                  </a:p>
                </p:txBody>
              </p:sp>
              <p:sp>
                <p:nvSpPr>
                  <p:cNvPr id="4682" name="Freeform: Shape 4681">
                    <a:extLst>
                      <a:ext uri="{FF2B5EF4-FFF2-40B4-BE49-F238E27FC236}">
                        <a16:creationId xmlns:a16="http://schemas.microsoft.com/office/drawing/2014/main" id="{247C899F-BE9E-4764-B535-2114E5B6C15B}"/>
                      </a:ext>
                    </a:extLst>
                  </p:cNvPr>
                  <p:cNvSpPr/>
                  <p:nvPr/>
                </p:nvSpPr>
                <p:spPr>
                  <a:xfrm>
                    <a:off x="9285011" y="2138948"/>
                    <a:ext cx="469039" cy="236827"/>
                  </a:xfrm>
                  <a:custGeom>
                    <a:avLst/>
                    <a:gdLst>
                      <a:gd name="connsiteX0" fmla="*/ 442986 w 469039"/>
                      <a:gd name="connsiteY0" fmla="*/ 236387 h 236827"/>
                      <a:gd name="connsiteX1" fmla="*/ 468950 w 469039"/>
                      <a:gd name="connsiteY1" fmla="*/ 187940 h 236827"/>
                      <a:gd name="connsiteX2" fmla="*/ 300483 w 469039"/>
                      <a:gd name="connsiteY2" fmla="*/ 26571 h 236827"/>
                      <a:gd name="connsiteX3" fmla="*/ 51653 w 469039"/>
                      <a:gd name="connsiteY3" fmla="*/ 66318 h 236827"/>
                      <a:gd name="connsiteX4" fmla="*/ 0 w 469039"/>
                      <a:gd name="connsiteY4" fmla="*/ 118200 h 236827"/>
                      <a:gd name="connsiteX5" fmla="*/ 442986 w 469039"/>
                      <a:gd name="connsiteY5" fmla="*/ 236387 h 23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039" h="236827">
                        <a:moveTo>
                          <a:pt x="442986" y="236387"/>
                        </a:moveTo>
                        <a:cubicBezTo>
                          <a:pt x="442986" y="236387"/>
                          <a:pt x="466889" y="226313"/>
                          <a:pt x="468950" y="187940"/>
                        </a:cubicBezTo>
                        <a:cubicBezTo>
                          <a:pt x="471010" y="149567"/>
                          <a:pt x="438361" y="73782"/>
                          <a:pt x="300483" y="26571"/>
                        </a:cubicBezTo>
                        <a:cubicBezTo>
                          <a:pt x="162605" y="-20686"/>
                          <a:pt x="112647" y="-3377"/>
                          <a:pt x="51653" y="66318"/>
                        </a:cubicBezTo>
                        <a:cubicBezTo>
                          <a:pt x="51653" y="66318"/>
                          <a:pt x="21339" y="122825"/>
                          <a:pt x="0" y="118200"/>
                        </a:cubicBezTo>
                        <a:cubicBezTo>
                          <a:pt x="46" y="118245"/>
                          <a:pt x="263942" y="245225"/>
                          <a:pt x="442986" y="236387"/>
                        </a:cubicBezTo>
                        <a:close/>
                      </a:path>
                    </a:pathLst>
                  </a:custGeom>
                  <a:solidFill>
                    <a:srgbClr val="FBFFFF"/>
                  </a:solidFill>
                  <a:ln w="4577" cap="flat">
                    <a:noFill/>
                    <a:prstDash val="solid"/>
                    <a:miter/>
                  </a:ln>
                </p:spPr>
                <p:txBody>
                  <a:bodyPr rtlCol="0" anchor="ctr"/>
                  <a:lstStyle/>
                  <a:p>
                    <a:endParaRPr lang="th-TH"/>
                  </a:p>
                </p:txBody>
              </p:sp>
            </p:grpSp>
            <p:pic>
              <p:nvPicPr>
                <p:cNvPr id="4666" name="Picture 4665">
                  <a:extLst>
                    <a:ext uri="{FF2B5EF4-FFF2-40B4-BE49-F238E27FC236}">
                      <a16:creationId xmlns:a16="http://schemas.microsoft.com/office/drawing/2014/main" id="{ACD46F30-EC8D-45DF-9A1B-A848090A046D}"/>
                    </a:ext>
                  </a:extLst>
                </p:cNvPr>
                <p:cNvPicPr>
                  <a:picLocks noChangeAspect="1"/>
                </p:cNvPicPr>
                <p:nvPr/>
              </p:nvPicPr>
              <p:blipFill>
                <a:blip r:embed="rId24"/>
                <a:stretch>
                  <a:fillRect/>
                </a:stretch>
              </p:blipFill>
              <p:spPr>
                <a:xfrm>
                  <a:off x="9284823" y="2254041"/>
                  <a:ext cx="448755" cy="238115"/>
                </a:xfrm>
                <a:custGeom>
                  <a:avLst/>
                  <a:gdLst>
                    <a:gd name="connsiteX0" fmla="*/ 809 w 448755"/>
                    <a:gd name="connsiteY0" fmla="*/ 750 h 238115"/>
                    <a:gd name="connsiteX1" fmla="*/ 449565 w 448755"/>
                    <a:gd name="connsiteY1" fmla="*/ 750 h 238115"/>
                    <a:gd name="connsiteX2" fmla="*/ 449565 w 448755"/>
                    <a:gd name="connsiteY2" fmla="*/ 238865 h 238115"/>
                    <a:gd name="connsiteX3" fmla="*/ 809 w 448755"/>
                    <a:gd name="connsiteY3" fmla="*/ 238865 h 238115"/>
                  </a:gdLst>
                  <a:ahLst/>
                  <a:cxnLst>
                    <a:cxn ang="0">
                      <a:pos x="connsiteX0" y="connsiteY0"/>
                    </a:cxn>
                    <a:cxn ang="0">
                      <a:pos x="connsiteX1" y="connsiteY1"/>
                    </a:cxn>
                    <a:cxn ang="0">
                      <a:pos x="connsiteX2" y="connsiteY2"/>
                    </a:cxn>
                    <a:cxn ang="0">
                      <a:pos x="connsiteX3" y="connsiteY3"/>
                    </a:cxn>
                  </a:cxnLst>
                  <a:rect l="l" t="t" r="r" b="b"/>
                  <a:pathLst>
                    <a:path w="448755" h="238115">
                      <a:moveTo>
                        <a:pt x="809" y="750"/>
                      </a:moveTo>
                      <a:lnTo>
                        <a:pt x="449565" y="750"/>
                      </a:lnTo>
                      <a:lnTo>
                        <a:pt x="449565" y="238865"/>
                      </a:lnTo>
                      <a:lnTo>
                        <a:pt x="809" y="238865"/>
                      </a:lnTo>
                      <a:close/>
                    </a:path>
                  </a:pathLst>
                </a:custGeom>
              </p:spPr>
            </p:pic>
            <p:pic>
              <p:nvPicPr>
                <p:cNvPr id="4667" name="Picture 4666">
                  <a:extLst>
                    <a:ext uri="{FF2B5EF4-FFF2-40B4-BE49-F238E27FC236}">
                      <a16:creationId xmlns:a16="http://schemas.microsoft.com/office/drawing/2014/main" id="{B8D83698-A315-4622-8942-BF004FF1281B}"/>
                    </a:ext>
                  </a:extLst>
                </p:cNvPr>
                <p:cNvPicPr>
                  <a:picLocks noChangeAspect="1"/>
                </p:cNvPicPr>
                <p:nvPr/>
              </p:nvPicPr>
              <p:blipFill>
                <a:blip r:embed="rId25"/>
                <a:stretch>
                  <a:fillRect/>
                </a:stretch>
              </p:blipFill>
              <p:spPr>
                <a:xfrm>
                  <a:off x="9284823" y="2144142"/>
                  <a:ext cx="467072" cy="233536"/>
                </a:xfrm>
                <a:custGeom>
                  <a:avLst/>
                  <a:gdLst>
                    <a:gd name="connsiteX0" fmla="*/ 809 w 467072"/>
                    <a:gd name="connsiteY0" fmla="*/ 726 h 233536"/>
                    <a:gd name="connsiteX1" fmla="*/ 467882 w 467072"/>
                    <a:gd name="connsiteY1" fmla="*/ 726 h 233536"/>
                    <a:gd name="connsiteX2" fmla="*/ 467882 w 467072"/>
                    <a:gd name="connsiteY2" fmla="*/ 234262 h 233536"/>
                    <a:gd name="connsiteX3" fmla="*/ 809 w 467072"/>
                    <a:gd name="connsiteY3" fmla="*/ 234262 h 233536"/>
                  </a:gdLst>
                  <a:ahLst/>
                  <a:cxnLst>
                    <a:cxn ang="0">
                      <a:pos x="connsiteX0" y="connsiteY0"/>
                    </a:cxn>
                    <a:cxn ang="0">
                      <a:pos x="connsiteX1" y="connsiteY1"/>
                    </a:cxn>
                    <a:cxn ang="0">
                      <a:pos x="connsiteX2" y="connsiteY2"/>
                    </a:cxn>
                    <a:cxn ang="0">
                      <a:pos x="connsiteX3" y="connsiteY3"/>
                    </a:cxn>
                  </a:cxnLst>
                  <a:rect l="l" t="t" r="r" b="b"/>
                  <a:pathLst>
                    <a:path w="467072" h="233536">
                      <a:moveTo>
                        <a:pt x="809" y="726"/>
                      </a:moveTo>
                      <a:lnTo>
                        <a:pt x="467882" y="726"/>
                      </a:lnTo>
                      <a:lnTo>
                        <a:pt x="467882" y="234262"/>
                      </a:lnTo>
                      <a:lnTo>
                        <a:pt x="809" y="234262"/>
                      </a:lnTo>
                      <a:close/>
                    </a:path>
                  </a:pathLst>
                </a:custGeom>
              </p:spPr>
            </p:pic>
            <p:grpSp>
              <p:nvGrpSpPr>
                <p:cNvPr id="4668" name="Graphic 4">
                  <a:extLst>
                    <a:ext uri="{FF2B5EF4-FFF2-40B4-BE49-F238E27FC236}">
                      <a16:creationId xmlns:a16="http://schemas.microsoft.com/office/drawing/2014/main" id="{7F6FE712-32A1-469B-A924-2D423D8D3F2F}"/>
                    </a:ext>
                  </a:extLst>
                </p:cNvPr>
                <p:cNvGrpSpPr/>
                <p:nvPr/>
              </p:nvGrpSpPr>
              <p:grpSpPr>
                <a:xfrm>
                  <a:off x="9376869" y="2240846"/>
                  <a:ext cx="324981" cy="221081"/>
                  <a:chOff x="9376869" y="2240846"/>
                  <a:chExt cx="324981" cy="221081"/>
                </a:xfrm>
                <a:solidFill>
                  <a:srgbClr val="A0BDAB"/>
                </a:solidFill>
              </p:grpSpPr>
              <p:sp>
                <p:nvSpPr>
                  <p:cNvPr id="4669" name="Freeform: Shape 4668">
                    <a:extLst>
                      <a:ext uri="{FF2B5EF4-FFF2-40B4-BE49-F238E27FC236}">
                        <a16:creationId xmlns:a16="http://schemas.microsoft.com/office/drawing/2014/main" id="{56554291-7A0E-4895-AB9C-53F1257AC641}"/>
                      </a:ext>
                    </a:extLst>
                  </p:cNvPr>
                  <p:cNvSpPr/>
                  <p:nvPr/>
                </p:nvSpPr>
                <p:spPr>
                  <a:xfrm>
                    <a:off x="9570062" y="2379640"/>
                    <a:ext cx="130139" cy="82287"/>
                  </a:xfrm>
                  <a:custGeom>
                    <a:avLst/>
                    <a:gdLst>
                      <a:gd name="connsiteX0" fmla="*/ 127895 w 130139"/>
                      <a:gd name="connsiteY0" fmla="*/ 3526 h 82287"/>
                      <a:gd name="connsiteX1" fmla="*/ 0 w 130139"/>
                      <a:gd name="connsiteY1" fmla="*/ 82287 h 82287"/>
                      <a:gd name="connsiteX2" fmla="*/ 130139 w 130139"/>
                      <a:gd name="connsiteY2" fmla="*/ 0 h 82287"/>
                      <a:gd name="connsiteX3" fmla="*/ 127895 w 130139"/>
                      <a:gd name="connsiteY3" fmla="*/ 3526 h 82287"/>
                    </a:gdLst>
                    <a:ahLst/>
                    <a:cxnLst>
                      <a:cxn ang="0">
                        <a:pos x="connsiteX0" y="connsiteY0"/>
                      </a:cxn>
                      <a:cxn ang="0">
                        <a:pos x="connsiteX1" y="connsiteY1"/>
                      </a:cxn>
                      <a:cxn ang="0">
                        <a:pos x="connsiteX2" y="connsiteY2"/>
                      </a:cxn>
                      <a:cxn ang="0">
                        <a:pos x="connsiteX3" y="connsiteY3"/>
                      </a:cxn>
                    </a:cxnLst>
                    <a:rect l="l" t="t" r="r" b="b"/>
                    <a:pathLst>
                      <a:path w="130139" h="82287">
                        <a:moveTo>
                          <a:pt x="127895" y="3526"/>
                        </a:moveTo>
                        <a:cubicBezTo>
                          <a:pt x="86637" y="46524"/>
                          <a:pt x="42036" y="75419"/>
                          <a:pt x="0" y="82287"/>
                        </a:cubicBezTo>
                        <a:cubicBezTo>
                          <a:pt x="42174" y="74777"/>
                          <a:pt x="89293" y="43182"/>
                          <a:pt x="130139" y="0"/>
                        </a:cubicBezTo>
                        <a:lnTo>
                          <a:pt x="127895" y="3526"/>
                        </a:lnTo>
                        <a:close/>
                      </a:path>
                    </a:pathLst>
                  </a:custGeom>
                  <a:solidFill>
                    <a:srgbClr val="A0BDAB"/>
                  </a:solidFill>
                  <a:ln w="4577" cap="flat">
                    <a:noFill/>
                    <a:prstDash val="solid"/>
                    <a:miter/>
                  </a:ln>
                </p:spPr>
                <p:txBody>
                  <a:bodyPr rtlCol="0" anchor="ctr"/>
                  <a:lstStyle/>
                  <a:p>
                    <a:endParaRPr lang="th-TH"/>
                  </a:p>
                </p:txBody>
              </p:sp>
              <p:sp>
                <p:nvSpPr>
                  <p:cNvPr id="4670" name="Freeform: Shape 4669">
                    <a:extLst>
                      <a:ext uri="{FF2B5EF4-FFF2-40B4-BE49-F238E27FC236}">
                        <a16:creationId xmlns:a16="http://schemas.microsoft.com/office/drawing/2014/main" id="{3D2947E1-59A8-4BF2-979E-F056628F27C5}"/>
                      </a:ext>
                    </a:extLst>
                  </p:cNvPr>
                  <p:cNvSpPr/>
                  <p:nvPr/>
                </p:nvSpPr>
                <p:spPr>
                  <a:xfrm>
                    <a:off x="9517677" y="2375610"/>
                    <a:ext cx="128215" cy="81004"/>
                  </a:xfrm>
                  <a:custGeom>
                    <a:avLst/>
                    <a:gdLst>
                      <a:gd name="connsiteX0" fmla="*/ 118142 w 128215"/>
                      <a:gd name="connsiteY0" fmla="*/ 8013 h 81004"/>
                      <a:gd name="connsiteX1" fmla="*/ 88652 w 128215"/>
                      <a:gd name="connsiteY1" fmla="*/ 28025 h 81004"/>
                      <a:gd name="connsiteX2" fmla="*/ 59117 w 128215"/>
                      <a:gd name="connsiteY2" fmla="*/ 46936 h 81004"/>
                      <a:gd name="connsiteX3" fmla="*/ 29581 w 128215"/>
                      <a:gd name="connsiteY3" fmla="*/ 65390 h 81004"/>
                      <a:gd name="connsiteX4" fmla="*/ 0 w 128215"/>
                      <a:gd name="connsiteY4" fmla="*/ 81005 h 81004"/>
                      <a:gd name="connsiteX5" fmla="*/ 29581 w 128215"/>
                      <a:gd name="connsiteY5" fmla="*/ 64932 h 81004"/>
                      <a:gd name="connsiteX6" fmla="*/ 59117 w 128215"/>
                      <a:gd name="connsiteY6" fmla="*/ 46066 h 81004"/>
                      <a:gd name="connsiteX7" fmla="*/ 88606 w 128215"/>
                      <a:gd name="connsiteY7" fmla="*/ 26696 h 81004"/>
                      <a:gd name="connsiteX8" fmla="*/ 128216 w 128215"/>
                      <a:gd name="connsiteY8" fmla="*/ 0 h 81004"/>
                      <a:gd name="connsiteX9" fmla="*/ 118142 w 128215"/>
                      <a:gd name="connsiteY9" fmla="*/ 8013 h 81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215" h="81004">
                        <a:moveTo>
                          <a:pt x="118142" y="8013"/>
                        </a:moveTo>
                        <a:cubicBezTo>
                          <a:pt x="108342" y="15066"/>
                          <a:pt x="98497" y="21660"/>
                          <a:pt x="88652" y="28025"/>
                        </a:cubicBezTo>
                        <a:cubicBezTo>
                          <a:pt x="78807" y="34389"/>
                          <a:pt x="68962" y="40663"/>
                          <a:pt x="59117" y="46936"/>
                        </a:cubicBezTo>
                        <a:cubicBezTo>
                          <a:pt x="49272" y="53210"/>
                          <a:pt x="39426" y="59529"/>
                          <a:pt x="29581" y="65390"/>
                        </a:cubicBezTo>
                        <a:cubicBezTo>
                          <a:pt x="19736" y="71252"/>
                          <a:pt x="9845" y="76655"/>
                          <a:pt x="0" y="81005"/>
                        </a:cubicBezTo>
                        <a:cubicBezTo>
                          <a:pt x="9845" y="76472"/>
                          <a:pt x="19736" y="70931"/>
                          <a:pt x="29581" y="64932"/>
                        </a:cubicBezTo>
                        <a:cubicBezTo>
                          <a:pt x="39426" y="58934"/>
                          <a:pt x="49272" y="52477"/>
                          <a:pt x="59117" y="46066"/>
                        </a:cubicBezTo>
                        <a:cubicBezTo>
                          <a:pt x="68962" y="39610"/>
                          <a:pt x="78807" y="33245"/>
                          <a:pt x="88606" y="26696"/>
                        </a:cubicBezTo>
                        <a:cubicBezTo>
                          <a:pt x="98452" y="20194"/>
                          <a:pt x="118462" y="7189"/>
                          <a:pt x="128216" y="0"/>
                        </a:cubicBezTo>
                        <a:lnTo>
                          <a:pt x="118142" y="8013"/>
                        </a:lnTo>
                        <a:close/>
                      </a:path>
                    </a:pathLst>
                  </a:custGeom>
                  <a:solidFill>
                    <a:srgbClr val="A0BDAB"/>
                  </a:solidFill>
                  <a:ln w="4577" cap="flat">
                    <a:noFill/>
                    <a:prstDash val="solid"/>
                    <a:miter/>
                  </a:ln>
                </p:spPr>
                <p:txBody>
                  <a:bodyPr rtlCol="0" anchor="ctr"/>
                  <a:lstStyle/>
                  <a:p>
                    <a:endParaRPr lang="th-TH"/>
                  </a:p>
                </p:txBody>
              </p:sp>
              <p:sp>
                <p:nvSpPr>
                  <p:cNvPr id="4671" name="Freeform: Shape 4670">
                    <a:extLst>
                      <a:ext uri="{FF2B5EF4-FFF2-40B4-BE49-F238E27FC236}">
                        <a16:creationId xmlns:a16="http://schemas.microsoft.com/office/drawing/2014/main" id="{BE186D95-2EAF-4400-907B-C1B39B1611F5}"/>
                      </a:ext>
                    </a:extLst>
                  </p:cNvPr>
                  <p:cNvSpPr/>
                  <p:nvPr/>
                </p:nvSpPr>
                <p:spPr>
                  <a:xfrm>
                    <a:off x="9459064" y="2365078"/>
                    <a:ext cx="114569" cy="76746"/>
                  </a:xfrm>
                  <a:custGeom>
                    <a:avLst/>
                    <a:gdLst>
                      <a:gd name="connsiteX0" fmla="*/ 114570 w 114569"/>
                      <a:gd name="connsiteY0" fmla="*/ 962 h 76746"/>
                      <a:gd name="connsiteX1" fmla="*/ 102161 w 114569"/>
                      <a:gd name="connsiteY1" fmla="*/ 19141 h 76746"/>
                      <a:gd name="connsiteX2" fmla="*/ 88744 w 114569"/>
                      <a:gd name="connsiteY2" fmla="*/ 35626 h 76746"/>
                      <a:gd name="connsiteX3" fmla="*/ 74045 w 114569"/>
                      <a:gd name="connsiteY3" fmla="*/ 47623 h 76746"/>
                      <a:gd name="connsiteX4" fmla="*/ 59162 w 114569"/>
                      <a:gd name="connsiteY4" fmla="*/ 54034 h 76746"/>
                      <a:gd name="connsiteX5" fmla="*/ 0 w 114569"/>
                      <a:gd name="connsiteY5" fmla="*/ 76746 h 76746"/>
                      <a:gd name="connsiteX6" fmla="*/ 59254 w 114569"/>
                      <a:gd name="connsiteY6" fmla="*/ 53164 h 76746"/>
                      <a:gd name="connsiteX7" fmla="*/ 74045 w 114569"/>
                      <a:gd name="connsiteY7" fmla="*/ 46570 h 76746"/>
                      <a:gd name="connsiteX8" fmla="*/ 88423 w 114569"/>
                      <a:gd name="connsiteY8" fmla="*/ 34618 h 76746"/>
                      <a:gd name="connsiteX9" fmla="*/ 101565 w 114569"/>
                      <a:gd name="connsiteY9" fmla="*/ 18225 h 76746"/>
                      <a:gd name="connsiteX10" fmla="*/ 113792 w 114569"/>
                      <a:gd name="connsiteY10" fmla="*/ 0 h 76746"/>
                      <a:gd name="connsiteX11" fmla="*/ 114570 w 114569"/>
                      <a:gd name="connsiteY11" fmla="*/ 962 h 7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9" h="76746">
                        <a:moveTo>
                          <a:pt x="114570" y="962"/>
                        </a:moveTo>
                        <a:cubicBezTo>
                          <a:pt x="110495" y="7098"/>
                          <a:pt x="106419" y="13280"/>
                          <a:pt x="102161" y="19141"/>
                        </a:cubicBezTo>
                        <a:cubicBezTo>
                          <a:pt x="97902" y="25048"/>
                          <a:pt x="93460" y="30634"/>
                          <a:pt x="88744" y="35626"/>
                        </a:cubicBezTo>
                        <a:cubicBezTo>
                          <a:pt x="84027" y="40526"/>
                          <a:pt x="79082" y="44784"/>
                          <a:pt x="74045" y="47623"/>
                        </a:cubicBezTo>
                        <a:cubicBezTo>
                          <a:pt x="69008" y="50462"/>
                          <a:pt x="64108" y="52111"/>
                          <a:pt x="59162" y="54034"/>
                        </a:cubicBezTo>
                        <a:lnTo>
                          <a:pt x="0" y="76746"/>
                        </a:lnTo>
                        <a:lnTo>
                          <a:pt x="59254" y="53164"/>
                        </a:lnTo>
                        <a:cubicBezTo>
                          <a:pt x="64199" y="51149"/>
                          <a:pt x="69145" y="49455"/>
                          <a:pt x="74045" y="46570"/>
                        </a:cubicBezTo>
                        <a:cubicBezTo>
                          <a:pt x="78990" y="43685"/>
                          <a:pt x="83798" y="39472"/>
                          <a:pt x="88423" y="34618"/>
                        </a:cubicBezTo>
                        <a:cubicBezTo>
                          <a:pt x="93002" y="29673"/>
                          <a:pt x="97398" y="24086"/>
                          <a:pt x="101565" y="18225"/>
                        </a:cubicBezTo>
                        <a:cubicBezTo>
                          <a:pt x="105778" y="12364"/>
                          <a:pt x="109762" y="6182"/>
                          <a:pt x="113792" y="0"/>
                        </a:cubicBezTo>
                        <a:lnTo>
                          <a:pt x="114570" y="962"/>
                        </a:lnTo>
                        <a:close/>
                      </a:path>
                    </a:pathLst>
                  </a:custGeom>
                  <a:solidFill>
                    <a:srgbClr val="A0BDAB"/>
                  </a:solidFill>
                  <a:ln w="4577" cap="flat">
                    <a:noFill/>
                    <a:prstDash val="solid"/>
                    <a:miter/>
                  </a:ln>
                </p:spPr>
                <p:txBody>
                  <a:bodyPr rtlCol="0" anchor="ctr"/>
                  <a:lstStyle/>
                  <a:p>
                    <a:endParaRPr lang="th-TH"/>
                  </a:p>
                </p:txBody>
              </p:sp>
              <p:sp>
                <p:nvSpPr>
                  <p:cNvPr id="4672" name="Freeform: Shape 4671">
                    <a:extLst>
                      <a:ext uri="{FF2B5EF4-FFF2-40B4-BE49-F238E27FC236}">
                        <a16:creationId xmlns:a16="http://schemas.microsoft.com/office/drawing/2014/main" id="{89C712CF-E52E-42C5-8E9E-28B91703B24F}"/>
                      </a:ext>
                    </a:extLst>
                  </p:cNvPr>
                  <p:cNvSpPr/>
                  <p:nvPr/>
                </p:nvSpPr>
                <p:spPr>
                  <a:xfrm>
                    <a:off x="9422156" y="2353264"/>
                    <a:ext cx="109304" cy="74227"/>
                  </a:xfrm>
                  <a:custGeom>
                    <a:avLst/>
                    <a:gdLst>
                      <a:gd name="connsiteX0" fmla="*/ 109304 w 109304"/>
                      <a:gd name="connsiteY0" fmla="*/ 1465 h 74227"/>
                      <a:gd name="connsiteX1" fmla="*/ 82195 w 109304"/>
                      <a:gd name="connsiteY1" fmla="*/ 22804 h 74227"/>
                      <a:gd name="connsiteX2" fmla="*/ 54812 w 109304"/>
                      <a:gd name="connsiteY2" fmla="*/ 40571 h 74227"/>
                      <a:gd name="connsiteX3" fmla="*/ 0 w 109304"/>
                      <a:gd name="connsiteY3" fmla="*/ 74228 h 74227"/>
                      <a:gd name="connsiteX4" fmla="*/ 54766 w 109304"/>
                      <a:gd name="connsiteY4" fmla="*/ 39701 h 74227"/>
                      <a:gd name="connsiteX5" fmla="*/ 82104 w 109304"/>
                      <a:gd name="connsiteY5" fmla="*/ 21522 h 74227"/>
                      <a:gd name="connsiteX6" fmla="*/ 108892 w 109304"/>
                      <a:gd name="connsiteY6" fmla="*/ 0 h 74227"/>
                      <a:gd name="connsiteX7" fmla="*/ 109304 w 109304"/>
                      <a:gd name="connsiteY7" fmla="*/ 1465 h 74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304" h="74227">
                        <a:moveTo>
                          <a:pt x="109304" y="1465"/>
                        </a:moveTo>
                        <a:cubicBezTo>
                          <a:pt x="100512" y="10166"/>
                          <a:pt x="91308" y="16760"/>
                          <a:pt x="82195" y="22804"/>
                        </a:cubicBezTo>
                        <a:cubicBezTo>
                          <a:pt x="73083" y="28849"/>
                          <a:pt x="63970" y="34756"/>
                          <a:pt x="54812" y="40571"/>
                        </a:cubicBezTo>
                        <a:cubicBezTo>
                          <a:pt x="36541" y="52202"/>
                          <a:pt x="18271" y="63421"/>
                          <a:pt x="0" y="74228"/>
                        </a:cubicBezTo>
                        <a:cubicBezTo>
                          <a:pt x="18271" y="63146"/>
                          <a:pt x="36541" y="51607"/>
                          <a:pt x="54766" y="39701"/>
                        </a:cubicBezTo>
                        <a:cubicBezTo>
                          <a:pt x="63879" y="33748"/>
                          <a:pt x="72992" y="27704"/>
                          <a:pt x="82104" y="21522"/>
                        </a:cubicBezTo>
                        <a:cubicBezTo>
                          <a:pt x="91171" y="15340"/>
                          <a:pt x="100283" y="8654"/>
                          <a:pt x="108892" y="0"/>
                        </a:cubicBezTo>
                        <a:lnTo>
                          <a:pt x="109304" y="1465"/>
                        </a:lnTo>
                        <a:close/>
                      </a:path>
                    </a:pathLst>
                  </a:custGeom>
                  <a:solidFill>
                    <a:srgbClr val="A0BDAB"/>
                  </a:solidFill>
                  <a:ln w="4577" cap="flat">
                    <a:noFill/>
                    <a:prstDash val="solid"/>
                    <a:miter/>
                  </a:ln>
                </p:spPr>
                <p:txBody>
                  <a:bodyPr rtlCol="0" anchor="ctr"/>
                  <a:lstStyle/>
                  <a:p>
                    <a:endParaRPr lang="th-TH"/>
                  </a:p>
                </p:txBody>
              </p:sp>
              <p:sp>
                <p:nvSpPr>
                  <p:cNvPr id="4673" name="Freeform: Shape 4672">
                    <a:extLst>
                      <a:ext uri="{FF2B5EF4-FFF2-40B4-BE49-F238E27FC236}">
                        <a16:creationId xmlns:a16="http://schemas.microsoft.com/office/drawing/2014/main" id="{F2BDF3E2-381B-4755-81FE-5DD545213063}"/>
                      </a:ext>
                    </a:extLst>
                  </p:cNvPr>
                  <p:cNvSpPr/>
                  <p:nvPr/>
                </p:nvSpPr>
                <p:spPr>
                  <a:xfrm>
                    <a:off x="9394544" y="2339343"/>
                    <a:ext cx="83981" cy="49179"/>
                  </a:xfrm>
                  <a:custGeom>
                    <a:avLst/>
                    <a:gdLst>
                      <a:gd name="connsiteX0" fmla="*/ 83707 w 83981"/>
                      <a:gd name="connsiteY0" fmla="*/ 1832 h 49179"/>
                      <a:gd name="connsiteX1" fmla="*/ 73312 w 83981"/>
                      <a:gd name="connsiteY1" fmla="*/ 6319 h 49179"/>
                      <a:gd name="connsiteX2" fmla="*/ 62917 w 83981"/>
                      <a:gd name="connsiteY2" fmla="*/ 13829 h 49179"/>
                      <a:gd name="connsiteX3" fmla="*/ 52614 w 83981"/>
                      <a:gd name="connsiteY3" fmla="*/ 22804 h 49179"/>
                      <a:gd name="connsiteX4" fmla="*/ 47394 w 83981"/>
                      <a:gd name="connsiteY4" fmla="*/ 27154 h 49179"/>
                      <a:gd name="connsiteX5" fmla="*/ 42128 w 83981"/>
                      <a:gd name="connsiteY5" fmla="*/ 31047 h 49179"/>
                      <a:gd name="connsiteX6" fmla="*/ 20927 w 83981"/>
                      <a:gd name="connsiteY6" fmla="*/ 42220 h 49179"/>
                      <a:gd name="connsiteX7" fmla="*/ 0 w 83981"/>
                      <a:gd name="connsiteY7" fmla="*/ 49180 h 49179"/>
                      <a:gd name="connsiteX8" fmla="*/ 20973 w 83981"/>
                      <a:gd name="connsiteY8" fmla="*/ 41762 h 49179"/>
                      <a:gd name="connsiteX9" fmla="*/ 42082 w 83981"/>
                      <a:gd name="connsiteY9" fmla="*/ 30222 h 49179"/>
                      <a:gd name="connsiteX10" fmla="*/ 62734 w 83981"/>
                      <a:gd name="connsiteY10" fmla="*/ 12638 h 49179"/>
                      <a:gd name="connsiteX11" fmla="*/ 73312 w 83981"/>
                      <a:gd name="connsiteY11" fmla="*/ 4808 h 49179"/>
                      <a:gd name="connsiteX12" fmla="*/ 83982 w 83981"/>
                      <a:gd name="connsiteY12" fmla="*/ 0 h 49179"/>
                      <a:gd name="connsiteX13" fmla="*/ 83707 w 83981"/>
                      <a:gd name="connsiteY13" fmla="*/ 1832 h 49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981" h="49179">
                        <a:moveTo>
                          <a:pt x="83707" y="1832"/>
                        </a:moveTo>
                        <a:cubicBezTo>
                          <a:pt x="80272" y="2793"/>
                          <a:pt x="76792" y="4259"/>
                          <a:pt x="73312" y="6319"/>
                        </a:cubicBezTo>
                        <a:cubicBezTo>
                          <a:pt x="69832" y="8334"/>
                          <a:pt x="66352" y="10944"/>
                          <a:pt x="62917" y="13829"/>
                        </a:cubicBezTo>
                        <a:cubicBezTo>
                          <a:pt x="59483" y="16714"/>
                          <a:pt x="56049" y="19828"/>
                          <a:pt x="52614" y="22804"/>
                        </a:cubicBezTo>
                        <a:cubicBezTo>
                          <a:pt x="50874" y="24315"/>
                          <a:pt x="49134" y="25781"/>
                          <a:pt x="47394" y="27154"/>
                        </a:cubicBezTo>
                        <a:cubicBezTo>
                          <a:pt x="45654" y="28528"/>
                          <a:pt x="43868" y="29856"/>
                          <a:pt x="42128" y="31047"/>
                        </a:cubicBezTo>
                        <a:cubicBezTo>
                          <a:pt x="35076" y="35901"/>
                          <a:pt x="27933" y="39472"/>
                          <a:pt x="20927" y="42220"/>
                        </a:cubicBezTo>
                        <a:cubicBezTo>
                          <a:pt x="13875" y="45013"/>
                          <a:pt x="6915" y="47120"/>
                          <a:pt x="0" y="49180"/>
                        </a:cubicBezTo>
                        <a:cubicBezTo>
                          <a:pt x="6960" y="46936"/>
                          <a:pt x="13966" y="44692"/>
                          <a:pt x="20973" y="41762"/>
                        </a:cubicBezTo>
                        <a:cubicBezTo>
                          <a:pt x="27978" y="38831"/>
                          <a:pt x="35076" y="35168"/>
                          <a:pt x="42082" y="30222"/>
                        </a:cubicBezTo>
                        <a:cubicBezTo>
                          <a:pt x="49089" y="25369"/>
                          <a:pt x="55820" y="18591"/>
                          <a:pt x="62734" y="12638"/>
                        </a:cubicBezTo>
                        <a:cubicBezTo>
                          <a:pt x="66214" y="9662"/>
                          <a:pt x="69740" y="6915"/>
                          <a:pt x="73312" y="4808"/>
                        </a:cubicBezTo>
                        <a:cubicBezTo>
                          <a:pt x="76884" y="2656"/>
                          <a:pt x="80456" y="1053"/>
                          <a:pt x="83982" y="0"/>
                        </a:cubicBezTo>
                        <a:lnTo>
                          <a:pt x="83707" y="1832"/>
                        </a:lnTo>
                        <a:close/>
                      </a:path>
                    </a:pathLst>
                  </a:custGeom>
                  <a:solidFill>
                    <a:srgbClr val="A0BDAB"/>
                  </a:solidFill>
                  <a:ln w="4577" cap="flat">
                    <a:noFill/>
                    <a:prstDash val="solid"/>
                    <a:miter/>
                  </a:ln>
                </p:spPr>
                <p:txBody>
                  <a:bodyPr rtlCol="0" anchor="ctr"/>
                  <a:lstStyle/>
                  <a:p>
                    <a:endParaRPr lang="th-TH"/>
                  </a:p>
                </p:txBody>
              </p:sp>
              <p:sp>
                <p:nvSpPr>
                  <p:cNvPr id="4674" name="Freeform: Shape 4673">
                    <a:extLst>
                      <a:ext uri="{FF2B5EF4-FFF2-40B4-BE49-F238E27FC236}">
                        <a16:creationId xmlns:a16="http://schemas.microsoft.com/office/drawing/2014/main" id="{D000E99F-5DD2-4A99-A8D2-ECA35718F0A7}"/>
                      </a:ext>
                    </a:extLst>
                  </p:cNvPr>
                  <p:cNvSpPr/>
                  <p:nvPr/>
                </p:nvSpPr>
                <p:spPr>
                  <a:xfrm>
                    <a:off x="9376869" y="2318371"/>
                    <a:ext cx="48035" cy="33839"/>
                  </a:xfrm>
                  <a:custGeom>
                    <a:avLst/>
                    <a:gdLst>
                      <a:gd name="connsiteX0" fmla="*/ 48035 w 48035"/>
                      <a:gd name="connsiteY0" fmla="*/ 0 h 33839"/>
                      <a:gd name="connsiteX1" fmla="*/ 45288 w 48035"/>
                      <a:gd name="connsiteY1" fmla="*/ 6503 h 33839"/>
                      <a:gd name="connsiteX2" fmla="*/ 42449 w 48035"/>
                      <a:gd name="connsiteY2" fmla="*/ 10120 h 33839"/>
                      <a:gd name="connsiteX3" fmla="*/ 36358 w 48035"/>
                      <a:gd name="connsiteY3" fmla="*/ 14928 h 33839"/>
                      <a:gd name="connsiteX4" fmla="*/ 24224 w 48035"/>
                      <a:gd name="connsiteY4" fmla="*/ 22346 h 33839"/>
                      <a:gd name="connsiteX5" fmla="*/ 0 w 48035"/>
                      <a:gd name="connsiteY5" fmla="*/ 33840 h 33839"/>
                      <a:gd name="connsiteX6" fmla="*/ 24178 w 48035"/>
                      <a:gd name="connsiteY6" fmla="*/ 21476 h 33839"/>
                      <a:gd name="connsiteX7" fmla="*/ 36221 w 48035"/>
                      <a:gd name="connsiteY7" fmla="*/ 13692 h 33839"/>
                      <a:gd name="connsiteX8" fmla="*/ 41991 w 48035"/>
                      <a:gd name="connsiteY8" fmla="*/ 8884 h 33839"/>
                      <a:gd name="connsiteX9" fmla="*/ 46387 w 48035"/>
                      <a:gd name="connsiteY9" fmla="*/ 916 h 33839"/>
                      <a:gd name="connsiteX10" fmla="*/ 48035 w 48035"/>
                      <a:gd name="connsiteY10" fmla="*/ 0 h 3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035" h="33839">
                        <a:moveTo>
                          <a:pt x="48035" y="0"/>
                        </a:moveTo>
                        <a:cubicBezTo>
                          <a:pt x="47623" y="1649"/>
                          <a:pt x="46158" y="5129"/>
                          <a:pt x="45288" y="6503"/>
                        </a:cubicBezTo>
                        <a:cubicBezTo>
                          <a:pt x="44418" y="7922"/>
                          <a:pt x="43456" y="9113"/>
                          <a:pt x="42449" y="10120"/>
                        </a:cubicBezTo>
                        <a:cubicBezTo>
                          <a:pt x="40434" y="12181"/>
                          <a:pt x="38373" y="13646"/>
                          <a:pt x="36358" y="14928"/>
                        </a:cubicBezTo>
                        <a:cubicBezTo>
                          <a:pt x="32329" y="17584"/>
                          <a:pt x="28253" y="20057"/>
                          <a:pt x="24224" y="22346"/>
                        </a:cubicBezTo>
                        <a:cubicBezTo>
                          <a:pt x="16119" y="26925"/>
                          <a:pt x="8013" y="30772"/>
                          <a:pt x="0" y="33840"/>
                        </a:cubicBezTo>
                        <a:cubicBezTo>
                          <a:pt x="8059" y="30451"/>
                          <a:pt x="16119" y="26330"/>
                          <a:pt x="24178" y="21476"/>
                        </a:cubicBezTo>
                        <a:cubicBezTo>
                          <a:pt x="28207" y="19049"/>
                          <a:pt x="32237" y="16439"/>
                          <a:pt x="36221" y="13692"/>
                        </a:cubicBezTo>
                        <a:cubicBezTo>
                          <a:pt x="38236" y="12318"/>
                          <a:pt x="40205" y="10853"/>
                          <a:pt x="41991" y="8884"/>
                        </a:cubicBezTo>
                        <a:cubicBezTo>
                          <a:pt x="43777" y="6960"/>
                          <a:pt x="45746" y="3572"/>
                          <a:pt x="46387" y="916"/>
                        </a:cubicBezTo>
                        <a:lnTo>
                          <a:pt x="48035" y="0"/>
                        </a:lnTo>
                        <a:close/>
                      </a:path>
                    </a:pathLst>
                  </a:custGeom>
                  <a:solidFill>
                    <a:srgbClr val="A0BDAB"/>
                  </a:solidFill>
                  <a:ln w="4577" cap="flat">
                    <a:noFill/>
                    <a:prstDash val="solid"/>
                    <a:miter/>
                  </a:ln>
                </p:spPr>
                <p:txBody>
                  <a:bodyPr rtlCol="0" anchor="ctr"/>
                  <a:lstStyle/>
                  <a:p>
                    <a:endParaRPr lang="th-TH"/>
                  </a:p>
                </p:txBody>
              </p:sp>
              <p:sp>
                <p:nvSpPr>
                  <p:cNvPr id="4675" name="Freeform: Shape 4674">
                    <a:extLst>
                      <a:ext uri="{FF2B5EF4-FFF2-40B4-BE49-F238E27FC236}">
                        <a16:creationId xmlns:a16="http://schemas.microsoft.com/office/drawing/2014/main" id="{D5F4A304-5A41-427D-B006-DDBF99D75DC6}"/>
                      </a:ext>
                    </a:extLst>
                  </p:cNvPr>
                  <p:cNvSpPr/>
                  <p:nvPr/>
                </p:nvSpPr>
                <p:spPr>
                  <a:xfrm>
                    <a:off x="9656104" y="2278944"/>
                    <a:ext cx="45745" cy="97169"/>
                  </a:xfrm>
                  <a:custGeom>
                    <a:avLst/>
                    <a:gdLst>
                      <a:gd name="connsiteX0" fmla="*/ 44509 w 45745"/>
                      <a:gd name="connsiteY0" fmla="*/ 97170 h 97169"/>
                      <a:gd name="connsiteX1" fmla="*/ 42174 w 45745"/>
                      <a:gd name="connsiteY1" fmla="*/ 81921 h 97169"/>
                      <a:gd name="connsiteX2" fmla="*/ 37045 w 45745"/>
                      <a:gd name="connsiteY2" fmla="*/ 69099 h 97169"/>
                      <a:gd name="connsiteX3" fmla="*/ 25735 w 45745"/>
                      <a:gd name="connsiteY3" fmla="*/ 44601 h 97169"/>
                      <a:gd name="connsiteX4" fmla="*/ 14379 w 45745"/>
                      <a:gd name="connsiteY4" fmla="*/ 20102 h 97169"/>
                      <a:gd name="connsiteX5" fmla="*/ 8059 w 45745"/>
                      <a:gd name="connsiteY5" fmla="*/ 8746 h 97169"/>
                      <a:gd name="connsiteX6" fmla="*/ 0 w 45745"/>
                      <a:gd name="connsiteY6" fmla="*/ 0 h 97169"/>
                      <a:gd name="connsiteX7" fmla="*/ 8197 w 45745"/>
                      <a:gd name="connsiteY7" fmla="*/ 8563 h 97169"/>
                      <a:gd name="connsiteX8" fmla="*/ 14653 w 45745"/>
                      <a:gd name="connsiteY8" fmla="*/ 19782 h 97169"/>
                      <a:gd name="connsiteX9" fmla="*/ 26284 w 45745"/>
                      <a:gd name="connsiteY9" fmla="*/ 43914 h 97169"/>
                      <a:gd name="connsiteX10" fmla="*/ 37870 w 45745"/>
                      <a:gd name="connsiteY10" fmla="*/ 68092 h 97169"/>
                      <a:gd name="connsiteX11" fmla="*/ 43181 w 45745"/>
                      <a:gd name="connsiteY11" fmla="*/ 80868 h 97169"/>
                      <a:gd name="connsiteX12" fmla="*/ 45746 w 45745"/>
                      <a:gd name="connsiteY12" fmla="*/ 96528 h 97169"/>
                      <a:gd name="connsiteX13" fmla="*/ 44509 w 45745"/>
                      <a:gd name="connsiteY13" fmla="*/ 97170 h 9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745" h="97169">
                        <a:moveTo>
                          <a:pt x="44509" y="97170"/>
                        </a:moveTo>
                        <a:cubicBezTo>
                          <a:pt x="44509" y="91537"/>
                          <a:pt x="43594" y="86500"/>
                          <a:pt x="42174" y="81921"/>
                        </a:cubicBezTo>
                        <a:cubicBezTo>
                          <a:pt x="40800" y="77342"/>
                          <a:pt x="38923" y="73220"/>
                          <a:pt x="37045" y="69099"/>
                        </a:cubicBezTo>
                        <a:lnTo>
                          <a:pt x="25735" y="44601"/>
                        </a:lnTo>
                        <a:cubicBezTo>
                          <a:pt x="21934" y="36450"/>
                          <a:pt x="18225" y="28208"/>
                          <a:pt x="14379" y="20102"/>
                        </a:cubicBezTo>
                        <a:cubicBezTo>
                          <a:pt x="12455" y="16119"/>
                          <a:pt x="10395" y="12181"/>
                          <a:pt x="8059" y="8746"/>
                        </a:cubicBezTo>
                        <a:cubicBezTo>
                          <a:pt x="5724" y="5266"/>
                          <a:pt x="3068" y="2244"/>
                          <a:pt x="0" y="0"/>
                        </a:cubicBezTo>
                        <a:cubicBezTo>
                          <a:pt x="3114" y="2198"/>
                          <a:pt x="5816" y="5129"/>
                          <a:pt x="8197" y="8563"/>
                        </a:cubicBezTo>
                        <a:cubicBezTo>
                          <a:pt x="10578" y="11951"/>
                          <a:pt x="12684" y="15798"/>
                          <a:pt x="14653" y="19782"/>
                        </a:cubicBezTo>
                        <a:cubicBezTo>
                          <a:pt x="18591" y="27750"/>
                          <a:pt x="22392" y="35855"/>
                          <a:pt x="26284" y="43914"/>
                        </a:cubicBezTo>
                        <a:lnTo>
                          <a:pt x="37870" y="68092"/>
                        </a:lnTo>
                        <a:cubicBezTo>
                          <a:pt x="39793" y="72121"/>
                          <a:pt x="41716" y="76243"/>
                          <a:pt x="43181" y="80868"/>
                        </a:cubicBezTo>
                        <a:cubicBezTo>
                          <a:pt x="44647" y="85493"/>
                          <a:pt x="45700" y="90667"/>
                          <a:pt x="45746" y="96528"/>
                        </a:cubicBezTo>
                        <a:lnTo>
                          <a:pt x="44509" y="97170"/>
                        </a:lnTo>
                        <a:close/>
                      </a:path>
                    </a:pathLst>
                  </a:custGeom>
                  <a:solidFill>
                    <a:srgbClr val="A0BDAB"/>
                  </a:solidFill>
                  <a:ln w="4577" cap="flat">
                    <a:noFill/>
                    <a:prstDash val="solid"/>
                    <a:miter/>
                  </a:ln>
                </p:spPr>
                <p:txBody>
                  <a:bodyPr rtlCol="0" anchor="ctr"/>
                  <a:lstStyle/>
                  <a:p>
                    <a:endParaRPr lang="th-TH"/>
                  </a:p>
                </p:txBody>
              </p:sp>
              <p:sp>
                <p:nvSpPr>
                  <p:cNvPr id="4676" name="Freeform: Shape 4675">
                    <a:extLst>
                      <a:ext uri="{FF2B5EF4-FFF2-40B4-BE49-F238E27FC236}">
                        <a16:creationId xmlns:a16="http://schemas.microsoft.com/office/drawing/2014/main" id="{D092E3C3-72D4-4A93-AE79-9904ECCFDA69}"/>
                      </a:ext>
                    </a:extLst>
                  </p:cNvPr>
                  <p:cNvSpPr/>
                  <p:nvPr/>
                </p:nvSpPr>
                <p:spPr>
                  <a:xfrm>
                    <a:off x="9587417" y="2248951"/>
                    <a:ext cx="58384" cy="125926"/>
                  </a:xfrm>
                  <a:custGeom>
                    <a:avLst/>
                    <a:gdLst>
                      <a:gd name="connsiteX0" fmla="*/ 57102 w 58384"/>
                      <a:gd name="connsiteY0" fmla="*/ 125926 h 125926"/>
                      <a:gd name="connsiteX1" fmla="*/ 48035 w 58384"/>
                      <a:gd name="connsiteY1" fmla="*/ 88561 h 125926"/>
                      <a:gd name="connsiteX2" fmla="*/ 41533 w 58384"/>
                      <a:gd name="connsiteY2" fmla="*/ 71984 h 125926"/>
                      <a:gd name="connsiteX3" fmla="*/ 32832 w 58384"/>
                      <a:gd name="connsiteY3" fmla="*/ 58201 h 125926"/>
                      <a:gd name="connsiteX4" fmla="*/ 27978 w 58384"/>
                      <a:gd name="connsiteY4" fmla="*/ 51973 h 125926"/>
                      <a:gd name="connsiteX5" fmla="*/ 23445 w 58384"/>
                      <a:gd name="connsiteY5" fmla="*/ 45242 h 125926"/>
                      <a:gd name="connsiteX6" fmla="*/ 15432 w 58384"/>
                      <a:gd name="connsiteY6" fmla="*/ 30406 h 125926"/>
                      <a:gd name="connsiteX7" fmla="*/ 0 w 58384"/>
                      <a:gd name="connsiteY7" fmla="*/ 0 h 125926"/>
                      <a:gd name="connsiteX8" fmla="*/ 15706 w 58384"/>
                      <a:gd name="connsiteY8" fmla="*/ 30039 h 125926"/>
                      <a:gd name="connsiteX9" fmla="*/ 23857 w 58384"/>
                      <a:gd name="connsiteY9" fmla="*/ 44692 h 125926"/>
                      <a:gd name="connsiteX10" fmla="*/ 28437 w 58384"/>
                      <a:gd name="connsiteY10" fmla="*/ 51286 h 125926"/>
                      <a:gd name="connsiteX11" fmla="*/ 33336 w 58384"/>
                      <a:gd name="connsiteY11" fmla="*/ 57377 h 125926"/>
                      <a:gd name="connsiteX12" fmla="*/ 42220 w 58384"/>
                      <a:gd name="connsiteY12" fmla="*/ 71023 h 125926"/>
                      <a:gd name="connsiteX13" fmla="*/ 48951 w 58384"/>
                      <a:gd name="connsiteY13" fmla="*/ 87553 h 125926"/>
                      <a:gd name="connsiteX14" fmla="*/ 58384 w 58384"/>
                      <a:gd name="connsiteY14" fmla="*/ 124736 h 125926"/>
                      <a:gd name="connsiteX15" fmla="*/ 57102 w 58384"/>
                      <a:gd name="connsiteY15" fmla="*/ 125926 h 12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84" h="125926">
                        <a:moveTo>
                          <a:pt x="57102" y="125926"/>
                        </a:moveTo>
                        <a:cubicBezTo>
                          <a:pt x="54446" y="113105"/>
                          <a:pt x="51744" y="100329"/>
                          <a:pt x="48035" y="88561"/>
                        </a:cubicBezTo>
                        <a:cubicBezTo>
                          <a:pt x="46158" y="82699"/>
                          <a:pt x="44051" y="77113"/>
                          <a:pt x="41533" y="71984"/>
                        </a:cubicBezTo>
                        <a:cubicBezTo>
                          <a:pt x="39014" y="66855"/>
                          <a:pt x="36084" y="62276"/>
                          <a:pt x="32832" y="58201"/>
                        </a:cubicBezTo>
                        <a:cubicBezTo>
                          <a:pt x="31230" y="56140"/>
                          <a:pt x="29581" y="54125"/>
                          <a:pt x="27978" y="51973"/>
                        </a:cubicBezTo>
                        <a:cubicBezTo>
                          <a:pt x="26376" y="49867"/>
                          <a:pt x="24865" y="47623"/>
                          <a:pt x="23445" y="45242"/>
                        </a:cubicBezTo>
                        <a:cubicBezTo>
                          <a:pt x="20606" y="40525"/>
                          <a:pt x="17996" y="35443"/>
                          <a:pt x="15432" y="30406"/>
                        </a:cubicBezTo>
                        <a:lnTo>
                          <a:pt x="0" y="0"/>
                        </a:lnTo>
                        <a:lnTo>
                          <a:pt x="15706" y="30039"/>
                        </a:lnTo>
                        <a:cubicBezTo>
                          <a:pt x="18317" y="35031"/>
                          <a:pt x="20927" y="40067"/>
                          <a:pt x="23857" y="44692"/>
                        </a:cubicBezTo>
                        <a:cubicBezTo>
                          <a:pt x="25323" y="47028"/>
                          <a:pt x="26834" y="49226"/>
                          <a:pt x="28437" y="51286"/>
                        </a:cubicBezTo>
                        <a:cubicBezTo>
                          <a:pt x="30039" y="53347"/>
                          <a:pt x="31688" y="55362"/>
                          <a:pt x="33336" y="57377"/>
                        </a:cubicBezTo>
                        <a:cubicBezTo>
                          <a:pt x="36633" y="61406"/>
                          <a:pt x="39656" y="65940"/>
                          <a:pt x="42220" y="71023"/>
                        </a:cubicBezTo>
                        <a:cubicBezTo>
                          <a:pt x="44830" y="76105"/>
                          <a:pt x="47028" y="81692"/>
                          <a:pt x="48951" y="87553"/>
                        </a:cubicBezTo>
                        <a:cubicBezTo>
                          <a:pt x="52798" y="99276"/>
                          <a:pt x="55591" y="112006"/>
                          <a:pt x="58384" y="124736"/>
                        </a:cubicBezTo>
                        <a:lnTo>
                          <a:pt x="57102" y="125926"/>
                        </a:lnTo>
                        <a:close/>
                      </a:path>
                    </a:pathLst>
                  </a:custGeom>
                  <a:solidFill>
                    <a:srgbClr val="A0BDAB"/>
                  </a:solidFill>
                  <a:ln w="4577" cap="flat">
                    <a:noFill/>
                    <a:prstDash val="solid"/>
                    <a:miter/>
                  </a:ln>
                </p:spPr>
                <p:txBody>
                  <a:bodyPr rtlCol="0" anchor="ctr"/>
                  <a:lstStyle/>
                  <a:p>
                    <a:endParaRPr lang="th-TH"/>
                  </a:p>
                </p:txBody>
              </p:sp>
              <p:sp>
                <p:nvSpPr>
                  <p:cNvPr id="4677" name="Freeform: Shape 4676">
                    <a:extLst>
                      <a:ext uri="{FF2B5EF4-FFF2-40B4-BE49-F238E27FC236}">
                        <a16:creationId xmlns:a16="http://schemas.microsoft.com/office/drawing/2014/main" id="{F0D4FE16-C261-453E-8D38-4935B895E3D0}"/>
                      </a:ext>
                    </a:extLst>
                  </p:cNvPr>
                  <p:cNvSpPr/>
                  <p:nvPr/>
                </p:nvSpPr>
                <p:spPr>
                  <a:xfrm>
                    <a:off x="9534895" y="2242540"/>
                    <a:ext cx="44234" cy="122446"/>
                  </a:xfrm>
                  <a:custGeom>
                    <a:avLst/>
                    <a:gdLst>
                      <a:gd name="connsiteX0" fmla="*/ 42952 w 44234"/>
                      <a:gd name="connsiteY0" fmla="*/ 122446 h 122446"/>
                      <a:gd name="connsiteX1" fmla="*/ 40983 w 44234"/>
                      <a:gd name="connsiteY1" fmla="*/ 103992 h 122446"/>
                      <a:gd name="connsiteX2" fmla="*/ 40205 w 44234"/>
                      <a:gd name="connsiteY2" fmla="*/ 99596 h 122446"/>
                      <a:gd name="connsiteX3" fmla="*/ 39335 w 44234"/>
                      <a:gd name="connsiteY3" fmla="*/ 95292 h 122446"/>
                      <a:gd name="connsiteX4" fmla="*/ 38373 w 44234"/>
                      <a:gd name="connsiteY4" fmla="*/ 91033 h 122446"/>
                      <a:gd name="connsiteX5" fmla="*/ 37320 w 44234"/>
                      <a:gd name="connsiteY5" fmla="*/ 86912 h 122446"/>
                      <a:gd name="connsiteX6" fmla="*/ 32329 w 44234"/>
                      <a:gd name="connsiteY6" fmla="*/ 71068 h 122446"/>
                      <a:gd name="connsiteX7" fmla="*/ 29490 w 44234"/>
                      <a:gd name="connsiteY7" fmla="*/ 63513 h 122446"/>
                      <a:gd name="connsiteX8" fmla="*/ 26467 w 44234"/>
                      <a:gd name="connsiteY8" fmla="*/ 56186 h 122446"/>
                      <a:gd name="connsiteX9" fmla="*/ 13371 w 44234"/>
                      <a:gd name="connsiteY9" fmla="*/ 27933 h 122446"/>
                      <a:gd name="connsiteX10" fmla="*/ 0 w 44234"/>
                      <a:gd name="connsiteY10" fmla="*/ 0 h 122446"/>
                      <a:gd name="connsiteX11" fmla="*/ 13646 w 44234"/>
                      <a:gd name="connsiteY11" fmla="*/ 27567 h 122446"/>
                      <a:gd name="connsiteX12" fmla="*/ 27017 w 44234"/>
                      <a:gd name="connsiteY12" fmla="*/ 55454 h 122446"/>
                      <a:gd name="connsiteX13" fmla="*/ 30131 w 44234"/>
                      <a:gd name="connsiteY13" fmla="*/ 62734 h 122446"/>
                      <a:gd name="connsiteX14" fmla="*/ 33061 w 44234"/>
                      <a:gd name="connsiteY14" fmla="*/ 70244 h 122446"/>
                      <a:gd name="connsiteX15" fmla="*/ 38236 w 44234"/>
                      <a:gd name="connsiteY15" fmla="*/ 86042 h 122446"/>
                      <a:gd name="connsiteX16" fmla="*/ 39335 w 44234"/>
                      <a:gd name="connsiteY16" fmla="*/ 90163 h 122446"/>
                      <a:gd name="connsiteX17" fmla="*/ 40342 w 44234"/>
                      <a:gd name="connsiteY17" fmla="*/ 94422 h 122446"/>
                      <a:gd name="connsiteX18" fmla="*/ 41258 w 44234"/>
                      <a:gd name="connsiteY18" fmla="*/ 98726 h 122446"/>
                      <a:gd name="connsiteX19" fmla="*/ 42082 w 44234"/>
                      <a:gd name="connsiteY19" fmla="*/ 103122 h 122446"/>
                      <a:gd name="connsiteX20" fmla="*/ 44234 w 44234"/>
                      <a:gd name="connsiteY20" fmla="*/ 121668 h 122446"/>
                      <a:gd name="connsiteX21" fmla="*/ 42952 w 44234"/>
                      <a:gd name="connsiteY21" fmla="*/ 122446 h 12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234" h="122446">
                        <a:moveTo>
                          <a:pt x="42952" y="122446"/>
                        </a:moveTo>
                        <a:cubicBezTo>
                          <a:pt x="42586" y="116081"/>
                          <a:pt x="41991" y="109899"/>
                          <a:pt x="40983" y="103992"/>
                        </a:cubicBezTo>
                        <a:cubicBezTo>
                          <a:pt x="40754" y="102481"/>
                          <a:pt x="40479" y="101062"/>
                          <a:pt x="40205" y="99596"/>
                        </a:cubicBezTo>
                        <a:cubicBezTo>
                          <a:pt x="39930" y="98131"/>
                          <a:pt x="39655" y="96666"/>
                          <a:pt x="39335" y="95292"/>
                        </a:cubicBezTo>
                        <a:lnTo>
                          <a:pt x="38373" y="91033"/>
                        </a:lnTo>
                        <a:lnTo>
                          <a:pt x="37320" y="86912"/>
                        </a:lnTo>
                        <a:cubicBezTo>
                          <a:pt x="35854" y="81463"/>
                          <a:pt x="34206" y="76151"/>
                          <a:pt x="32329" y="71068"/>
                        </a:cubicBezTo>
                        <a:cubicBezTo>
                          <a:pt x="31459" y="68504"/>
                          <a:pt x="30451" y="66031"/>
                          <a:pt x="29490" y="63513"/>
                        </a:cubicBezTo>
                        <a:cubicBezTo>
                          <a:pt x="28482" y="61086"/>
                          <a:pt x="27521" y="58567"/>
                          <a:pt x="26467" y="56186"/>
                        </a:cubicBezTo>
                        <a:cubicBezTo>
                          <a:pt x="22346" y="46524"/>
                          <a:pt x="17813" y="37274"/>
                          <a:pt x="13371" y="27933"/>
                        </a:cubicBezTo>
                        <a:lnTo>
                          <a:pt x="0" y="0"/>
                        </a:lnTo>
                        <a:lnTo>
                          <a:pt x="13646" y="27567"/>
                        </a:lnTo>
                        <a:cubicBezTo>
                          <a:pt x="18179" y="36771"/>
                          <a:pt x="22804" y="45883"/>
                          <a:pt x="27017" y="55454"/>
                        </a:cubicBezTo>
                        <a:cubicBezTo>
                          <a:pt x="28116" y="57835"/>
                          <a:pt x="29123" y="60307"/>
                          <a:pt x="30131" y="62734"/>
                        </a:cubicBezTo>
                        <a:cubicBezTo>
                          <a:pt x="31092" y="65207"/>
                          <a:pt x="32145" y="67680"/>
                          <a:pt x="33061" y="70244"/>
                        </a:cubicBezTo>
                        <a:cubicBezTo>
                          <a:pt x="34984" y="75281"/>
                          <a:pt x="36679" y="80593"/>
                          <a:pt x="38236" y="86042"/>
                        </a:cubicBezTo>
                        <a:lnTo>
                          <a:pt x="39335" y="90163"/>
                        </a:lnTo>
                        <a:lnTo>
                          <a:pt x="40342" y="94422"/>
                        </a:lnTo>
                        <a:cubicBezTo>
                          <a:pt x="40708" y="95842"/>
                          <a:pt x="40983" y="97261"/>
                          <a:pt x="41258" y="98726"/>
                        </a:cubicBezTo>
                        <a:cubicBezTo>
                          <a:pt x="41533" y="100192"/>
                          <a:pt x="41853" y="101611"/>
                          <a:pt x="42082" y="103122"/>
                        </a:cubicBezTo>
                        <a:cubicBezTo>
                          <a:pt x="43090" y="109075"/>
                          <a:pt x="43777" y="115303"/>
                          <a:pt x="44234" y="121668"/>
                        </a:cubicBezTo>
                        <a:lnTo>
                          <a:pt x="42952" y="122446"/>
                        </a:lnTo>
                        <a:close/>
                      </a:path>
                    </a:pathLst>
                  </a:custGeom>
                  <a:solidFill>
                    <a:srgbClr val="A0BDAB"/>
                  </a:solidFill>
                  <a:ln w="4577" cap="flat">
                    <a:noFill/>
                    <a:prstDash val="solid"/>
                    <a:miter/>
                  </a:ln>
                </p:spPr>
                <p:txBody>
                  <a:bodyPr rtlCol="0" anchor="ctr"/>
                  <a:lstStyle/>
                  <a:p>
                    <a:endParaRPr lang="th-TH"/>
                  </a:p>
                </p:txBody>
              </p:sp>
              <p:sp>
                <p:nvSpPr>
                  <p:cNvPr id="4678" name="Freeform: Shape 4677">
                    <a:extLst>
                      <a:ext uri="{FF2B5EF4-FFF2-40B4-BE49-F238E27FC236}">
                        <a16:creationId xmlns:a16="http://schemas.microsoft.com/office/drawing/2014/main" id="{B8A139A9-DA63-4306-A975-9DDFD9C71D7D}"/>
                      </a:ext>
                    </a:extLst>
                  </p:cNvPr>
                  <p:cNvSpPr/>
                  <p:nvPr/>
                </p:nvSpPr>
                <p:spPr>
                  <a:xfrm>
                    <a:off x="9490660" y="2240846"/>
                    <a:ext cx="45974" cy="114844"/>
                  </a:xfrm>
                  <a:custGeom>
                    <a:avLst/>
                    <a:gdLst>
                      <a:gd name="connsiteX0" fmla="*/ 44784 w 45974"/>
                      <a:gd name="connsiteY0" fmla="*/ 114845 h 114844"/>
                      <a:gd name="connsiteX1" fmla="*/ 34344 w 45974"/>
                      <a:gd name="connsiteY1" fmla="*/ 85309 h 114844"/>
                      <a:gd name="connsiteX2" fmla="*/ 22942 w 45974"/>
                      <a:gd name="connsiteY2" fmla="*/ 56827 h 114844"/>
                      <a:gd name="connsiteX3" fmla="*/ 0 w 45974"/>
                      <a:gd name="connsiteY3" fmla="*/ 0 h 114844"/>
                      <a:gd name="connsiteX4" fmla="*/ 23491 w 45974"/>
                      <a:gd name="connsiteY4" fmla="*/ 56186 h 114844"/>
                      <a:gd name="connsiteX5" fmla="*/ 35214 w 45974"/>
                      <a:gd name="connsiteY5" fmla="*/ 84348 h 114844"/>
                      <a:gd name="connsiteX6" fmla="*/ 45975 w 45974"/>
                      <a:gd name="connsiteY6" fmla="*/ 113608 h 114844"/>
                      <a:gd name="connsiteX7" fmla="*/ 44784 w 45974"/>
                      <a:gd name="connsiteY7" fmla="*/ 114845 h 11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74" h="114844">
                        <a:moveTo>
                          <a:pt x="44784" y="114845"/>
                        </a:moveTo>
                        <a:cubicBezTo>
                          <a:pt x="41670" y="104634"/>
                          <a:pt x="38098" y="94880"/>
                          <a:pt x="34344" y="85309"/>
                        </a:cubicBezTo>
                        <a:cubicBezTo>
                          <a:pt x="30589" y="75739"/>
                          <a:pt x="26742" y="66306"/>
                          <a:pt x="22942" y="56827"/>
                        </a:cubicBezTo>
                        <a:lnTo>
                          <a:pt x="0" y="0"/>
                        </a:lnTo>
                        <a:lnTo>
                          <a:pt x="23491" y="56186"/>
                        </a:lnTo>
                        <a:cubicBezTo>
                          <a:pt x="27383" y="65573"/>
                          <a:pt x="31367" y="74869"/>
                          <a:pt x="35214" y="84348"/>
                        </a:cubicBezTo>
                        <a:cubicBezTo>
                          <a:pt x="39060" y="93827"/>
                          <a:pt x="42723" y="103489"/>
                          <a:pt x="45975" y="113608"/>
                        </a:cubicBezTo>
                        <a:lnTo>
                          <a:pt x="44784" y="114845"/>
                        </a:lnTo>
                        <a:close/>
                      </a:path>
                    </a:pathLst>
                  </a:custGeom>
                  <a:solidFill>
                    <a:srgbClr val="A0BDAB"/>
                  </a:solidFill>
                  <a:ln w="4577" cap="flat">
                    <a:noFill/>
                    <a:prstDash val="solid"/>
                    <a:miter/>
                  </a:ln>
                </p:spPr>
                <p:txBody>
                  <a:bodyPr rtlCol="0" anchor="ctr"/>
                  <a:lstStyle/>
                  <a:p>
                    <a:endParaRPr lang="th-TH"/>
                  </a:p>
                </p:txBody>
              </p:sp>
              <p:sp>
                <p:nvSpPr>
                  <p:cNvPr id="4679" name="Freeform: Shape 4678">
                    <a:extLst>
                      <a:ext uri="{FF2B5EF4-FFF2-40B4-BE49-F238E27FC236}">
                        <a16:creationId xmlns:a16="http://schemas.microsoft.com/office/drawing/2014/main" id="{1C55FF5B-F101-4162-B0DE-5FDE468B8279}"/>
                      </a:ext>
                    </a:extLst>
                  </p:cNvPr>
                  <p:cNvSpPr/>
                  <p:nvPr/>
                </p:nvSpPr>
                <p:spPr>
                  <a:xfrm>
                    <a:off x="9453661" y="2243456"/>
                    <a:ext cx="32511" cy="94834"/>
                  </a:xfrm>
                  <a:custGeom>
                    <a:avLst/>
                    <a:gdLst>
                      <a:gd name="connsiteX0" fmla="*/ 31275 w 32511"/>
                      <a:gd name="connsiteY0" fmla="*/ 94834 h 94834"/>
                      <a:gd name="connsiteX1" fmla="*/ 0 w 32511"/>
                      <a:gd name="connsiteY1" fmla="*/ 0 h 94834"/>
                      <a:gd name="connsiteX2" fmla="*/ 32512 w 32511"/>
                      <a:gd name="connsiteY2" fmla="*/ 93735 h 94834"/>
                      <a:gd name="connsiteX3" fmla="*/ 31275 w 32511"/>
                      <a:gd name="connsiteY3" fmla="*/ 94834 h 94834"/>
                    </a:gdLst>
                    <a:ahLst/>
                    <a:cxnLst>
                      <a:cxn ang="0">
                        <a:pos x="connsiteX0" y="connsiteY0"/>
                      </a:cxn>
                      <a:cxn ang="0">
                        <a:pos x="connsiteX1" y="connsiteY1"/>
                      </a:cxn>
                      <a:cxn ang="0">
                        <a:pos x="connsiteX2" y="connsiteY2"/>
                      </a:cxn>
                      <a:cxn ang="0">
                        <a:pos x="connsiteX3" y="connsiteY3"/>
                      </a:cxn>
                    </a:cxnLst>
                    <a:rect l="l" t="t" r="r" b="b"/>
                    <a:pathLst>
                      <a:path w="32511" h="94834">
                        <a:moveTo>
                          <a:pt x="31275" y="94834"/>
                        </a:moveTo>
                        <a:cubicBezTo>
                          <a:pt x="24636" y="59483"/>
                          <a:pt x="14058" y="27521"/>
                          <a:pt x="0" y="0"/>
                        </a:cubicBezTo>
                        <a:cubicBezTo>
                          <a:pt x="14424" y="27017"/>
                          <a:pt x="25414" y="58613"/>
                          <a:pt x="32512" y="93735"/>
                        </a:cubicBezTo>
                        <a:lnTo>
                          <a:pt x="31275" y="94834"/>
                        </a:lnTo>
                        <a:close/>
                      </a:path>
                    </a:pathLst>
                  </a:custGeom>
                  <a:solidFill>
                    <a:srgbClr val="A0BDAB"/>
                  </a:solidFill>
                  <a:ln w="4577" cap="flat">
                    <a:noFill/>
                    <a:prstDash val="solid"/>
                    <a:miter/>
                  </a:ln>
                </p:spPr>
                <p:txBody>
                  <a:bodyPr rtlCol="0" anchor="ctr"/>
                  <a:lstStyle/>
                  <a:p>
                    <a:endParaRPr lang="th-TH"/>
                  </a:p>
                </p:txBody>
              </p:sp>
              <p:sp>
                <p:nvSpPr>
                  <p:cNvPr id="4680" name="Freeform: Shape 4679">
                    <a:extLst>
                      <a:ext uri="{FF2B5EF4-FFF2-40B4-BE49-F238E27FC236}">
                        <a16:creationId xmlns:a16="http://schemas.microsoft.com/office/drawing/2014/main" id="{69DCC533-9CC9-47E9-A535-4BC7D089D1B5}"/>
                      </a:ext>
                    </a:extLst>
                  </p:cNvPr>
                  <p:cNvSpPr/>
                  <p:nvPr/>
                </p:nvSpPr>
                <p:spPr>
                  <a:xfrm>
                    <a:off x="9401138" y="2255866"/>
                    <a:ext cx="32740" cy="62963"/>
                  </a:xfrm>
                  <a:custGeom>
                    <a:avLst/>
                    <a:gdLst>
                      <a:gd name="connsiteX0" fmla="*/ 31505 w 32740"/>
                      <a:gd name="connsiteY0" fmla="*/ 62963 h 62963"/>
                      <a:gd name="connsiteX1" fmla="*/ 0 w 32740"/>
                      <a:gd name="connsiteY1" fmla="*/ 0 h 62963"/>
                      <a:gd name="connsiteX2" fmla="*/ 32741 w 32740"/>
                      <a:gd name="connsiteY2" fmla="*/ 61818 h 62963"/>
                      <a:gd name="connsiteX3" fmla="*/ 31505 w 32740"/>
                      <a:gd name="connsiteY3" fmla="*/ 62963 h 62963"/>
                    </a:gdLst>
                    <a:ahLst/>
                    <a:cxnLst>
                      <a:cxn ang="0">
                        <a:pos x="connsiteX0" y="connsiteY0"/>
                      </a:cxn>
                      <a:cxn ang="0">
                        <a:pos x="connsiteX1" y="connsiteY1"/>
                      </a:cxn>
                      <a:cxn ang="0">
                        <a:pos x="connsiteX2" y="connsiteY2"/>
                      </a:cxn>
                      <a:cxn ang="0">
                        <a:pos x="connsiteX3" y="connsiteY3"/>
                      </a:cxn>
                    </a:cxnLst>
                    <a:rect l="l" t="t" r="r" b="b"/>
                    <a:pathLst>
                      <a:path w="32740" h="62963">
                        <a:moveTo>
                          <a:pt x="31505" y="62963"/>
                        </a:moveTo>
                        <a:cubicBezTo>
                          <a:pt x="25826" y="36496"/>
                          <a:pt x="14928" y="14745"/>
                          <a:pt x="0" y="0"/>
                        </a:cubicBezTo>
                        <a:cubicBezTo>
                          <a:pt x="15294" y="14195"/>
                          <a:pt x="26605" y="35534"/>
                          <a:pt x="32741" y="61818"/>
                        </a:cubicBezTo>
                        <a:lnTo>
                          <a:pt x="31505" y="62963"/>
                        </a:lnTo>
                        <a:close/>
                      </a:path>
                    </a:pathLst>
                  </a:custGeom>
                  <a:solidFill>
                    <a:srgbClr val="A0BDAB"/>
                  </a:solidFill>
                  <a:ln w="4577" cap="flat">
                    <a:noFill/>
                    <a:prstDash val="solid"/>
                    <a:miter/>
                  </a:ln>
                </p:spPr>
                <p:txBody>
                  <a:bodyPr rtlCol="0" anchor="ctr"/>
                  <a:lstStyle/>
                  <a:p>
                    <a:endParaRPr lang="th-TH"/>
                  </a:p>
                </p:txBody>
              </p:sp>
            </p:grpSp>
          </p:grpSp>
        </p:grpSp>
        <p:grpSp>
          <p:nvGrpSpPr>
            <p:cNvPr id="3789" name="Graphic 3512">
              <a:extLst>
                <a:ext uri="{FF2B5EF4-FFF2-40B4-BE49-F238E27FC236}">
                  <a16:creationId xmlns:a16="http://schemas.microsoft.com/office/drawing/2014/main" id="{1132676E-CDAE-4AED-8846-99CF1C9DF936}"/>
                </a:ext>
              </a:extLst>
            </p:cNvPr>
            <p:cNvGrpSpPr/>
            <p:nvPr/>
          </p:nvGrpSpPr>
          <p:grpSpPr>
            <a:xfrm flipH="1" flipV="1">
              <a:off x="8370871" y="5966153"/>
              <a:ext cx="1384102" cy="1408686"/>
              <a:chOff x="4692675" y="4122640"/>
              <a:chExt cx="2271848" cy="2312200"/>
            </a:xfrm>
          </p:grpSpPr>
          <p:grpSp>
            <p:nvGrpSpPr>
              <p:cNvPr id="4588" name="Graphic 3512">
                <a:extLst>
                  <a:ext uri="{FF2B5EF4-FFF2-40B4-BE49-F238E27FC236}">
                    <a16:creationId xmlns:a16="http://schemas.microsoft.com/office/drawing/2014/main" id="{ACA285B6-72C8-405A-817B-936B68FD18FE}"/>
                  </a:ext>
                </a:extLst>
              </p:cNvPr>
              <p:cNvGrpSpPr/>
              <p:nvPr/>
            </p:nvGrpSpPr>
            <p:grpSpPr>
              <a:xfrm>
                <a:off x="4692675" y="4122640"/>
                <a:ext cx="2271848" cy="2312200"/>
                <a:chOff x="4692675" y="4122640"/>
                <a:chExt cx="2271848" cy="2312200"/>
              </a:xfrm>
              <a:solidFill>
                <a:srgbClr val="938F50"/>
              </a:solidFill>
            </p:grpSpPr>
            <p:pic>
              <p:nvPicPr>
                <p:cNvPr id="4607" name="Picture 4606">
                  <a:extLst>
                    <a:ext uri="{FF2B5EF4-FFF2-40B4-BE49-F238E27FC236}">
                      <a16:creationId xmlns:a16="http://schemas.microsoft.com/office/drawing/2014/main" id="{54670EE6-FAD4-49FC-BC3E-86C8F8F23052}"/>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4608" name="Picture 4607">
                  <a:extLst>
                    <a:ext uri="{FF2B5EF4-FFF2-40B4-BE49-F238E27FC236}">
                      <a16:creationId xmlns:a16="http://schemas.microsoft.com/office/drawing/2014/main" id="{B51F6D0C-1996-4241-9C8A-BBBA0E4DDA1E}"/>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4609" name="Picture 4608">
                  <a:extLst>
                    <a:ext uri="{FF2B5EF4-FFF2-40B4-BE49-F238E27FC236}">
                      <a16:creationId xmlns:a16="http://schemas.microsoft.com/office/drawing/2014/main" id="{8761C143-022D-4F33-B050-3F73A949EFAF}"/>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4610" name="Picture 4609">
                  <a:extLst>
                    <a:ext uri="{FF2B5EF4-FFF2-40B4-BE49-F238E27FC236}">
                      <a16:creationId xmlns:a16="http://schemas.microsoft.com/office/drawing/2014/main" id="{24440A23-3651-4102-856D-0989EC4948D1}"/>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4611" name="Picture 4610">
                  <a:extLst>
                    <a:ext uri="{FF2B5EF4-FFF2-40B4-BE49-F238E27FC236}">
                      <a16:creationId xmlns:a16="http://schemas.microsoft.com/office/drawing/2014/main" id="{01C8FA11-D4AD-4AAC-82BE-B79A5F4E35CB}"/>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4612" name="Picture 4611">
                  <a:extLst>
                    <a:ext uri="{FF2B5EF4-FFF2-40B4-BE49-F238E27FC236}">
                      <a16:creationId xmlns:a16="http://schemas.microsoft.com/office/drawing/2014/main" id="{1D29AA95-20D4-4980-8E31-0DEA0F6C999B}"/>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4613" name="Picture 4612">
                  <a:extLst>
                    <a:ext uri="{FF2B5EF4-FFF2-40B4-BE49-F238E27FC236}">
                      <a16:creationId xmlns:a16="http://schemas.microsoft.com/office/drawing/2014/main" id="{F7FD70D7-4DEB-4A67-A157-B03A8E9E9654}"/>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4614" name="Picture 4613">
                  <a:extLst>
                    <a:ext uri="{FF2B5EF4-FFF2-40B4-BE49-F238E27FC236}">
                      <a16:creationId xmlns:a16="http://schemas.microsoft.com/office/drawing/2014/main" id="{9031175B-E8C0-471E-B7DA-DF0A10963C4A}"/>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4615" name="Picture 4614">
                  <a:extLst>
                    <a:ext uri="{FF2B5EF4-FFF2-40B4-BE49-F238E27FC236}">
                      <a16:creationId xmlns:a16="http://schemas.microsoft.com/office/drawing/2014/main" id="{8AEF44F4-5AD9-4273-81C7-56420E15D649}"/>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4616" name="Picture 4615">
                  <a:extLst>
                    <a:ext uri="{FF2B5EF4-FFF2-40B4-BE49-F238E27FC236}">
                      <a16:creationId xmlns:a16="http://schemas.microsoft.com/office/drawing/2014/main" id="{72B0D201-461A-46E9-AAA5-09F91523CD26}"/>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4617" name="Picture 4616">
                  <a:extLst>
                    <a:ext uri="{FF2B5EF4-FFF2-40B4-BE49-F238E27FC236}">
                      <a16:creationId xmlns:a16="http://schemas.microsoft.com/office/drawing/2014/main" id="{23136A3A-98F6-41E9-903A-2B91F864F51D}"/>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4618" name="Picture 4617">
                  <a:extLst>
                    <a:ext uri="{FF2B5EF4-FFF2-40B4-BE49-F238E27FC236}">
                      <a16:creationId xmlns:a16="http://schemas.microsoft.com/office/drawing/2014/main" id="{E2C2D1A6-FD83-4EAE-ADE5-24DE9CA7FC86}"/>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4619" name="Picture 4618">
                  <a:extLst>
                    <a:ext uri="{FF2B5EF4-FFF2-40B4-BE49-F238E27FC236}">
                      <a16:creationId xmlns:a16="http://schemas.microsoft.com/office/drawing/2014/main" id="{E98B6FF5-EC64-4283-A500-956A473CDB6A}"/>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4620" name="Picture 4619">
                  <a:extLst>
                    <a:ext uri="{FF2B5EF4-FFF2-40B4-BE49-F238E27FC236}">
                      <a16:creationId xmlns:a16="http://schemas.microsoft.com/office/drawing/2014/main" id="{F3284C89-E24A-4C9D-A6DB-22528990B5FA}"/>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4621" name="Picture 4620">
                  <a:extLst>
                    <a:ext uri="{FF2B5EF4-FFF2-40B4-BE49-F238E27FC236}">
                      <a16:creationId xmlns:a16="http://schemas.microsoft.com/office/drawing/2014/main" id="{3E860D08-0331-479C-AC12-1ED3B71AAF2A}"/>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4622" name="Picture 4621">
                  <a:extLst>
                    <a:ext uri="{FF2B5EF4-FFF2-40B4-BE49-F238E27FC236}">
                      <a16:creationId xmlns:a16="http://schemas.microsoft.com/office/drawing/2014/main" id="{5AF5F096-2E9F-47E5-B878-ABEC172892A5}"/>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4623" name="Picture 4622">
                  <a:extLst>
                    <a:ext uri="{FF2B5EF4-FFF2-40B4-BE49-F238E27FC236}">
                      <a16:creationId xmlns:a16="http://schemas.microsoft.com/office/drawing/2014/main" id="{AC77C440-B165-4619-8669-4F175B2AD30D}"/>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4624" name="Picture 4623">
                  <a:extLst>
                    <a:ext uri="{FF2B5EF4-FFF2-40B4-BE49-F238E27FC236}">
                      <a16:creationId xmlns:a16="http://schemas.microsoft.com/office/drawing/2014/main" id="{786DA269-3504-4C25-BEFD-FFC07592C64E}"/>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4625" name="Picture 4624">
                  <a:extLst>
                    <a:ext uri="{FF2B5EF4-FFF2-40B4-BE49-F238E27FC236}">
                      <a16:creationId xmlns:a16="http://schemas.microsoft.com/office/drawing/2014/main" id="{D1EBB402-BFF9-427E-9786-F4A979B532AF}"/>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4626" name="Picture 4625">
                  <a:extLst>
                    <a:ext uri="{FF2B5EF4-FFF2-40B4-BE49-F238E27FC236}">
                      <a16:creationId xmlns:a16="http://schemas.microsoft.com/office/drawing/2014/main" id="{EEF12CC1-9F93-40C1-BBD3-5CB6735DA632}"/>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4627" name="Picture 4626">
                  <a:extLst>
                    <a:ext uri="{FF2B5EF4-FFF2-40B4-BE49-F238E27FC236}">
                      <a16:creationId xmlns:a16="http://schemas.microsoft.com/office/drawing/2014/main" id="{35CC31BD-0EBB-4CF6-AF88-59B9201BF685}"/>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4628" name="Picture 4627">
                  <a:extLst>
                    <a:ext uri="{FF2B5EF4-FFF2-40B4-BE49-F238E27FC236}">
                      <a16:creationId xmlns:a16="http://schemas.microsoft.com/office/drawing/2014/main" id="{0C3756CD-652D-4BB7-A682-76A82AE258D5}"/>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4629" name="Picture 4628">
                  <a:extLst>
                    <a:ext uri="{FF2B5EF4-FFF2-40B4-BE49-F238E27FC236}">
                      <a16:creationId xmlns:a16="http://schemas.microsoft.com/office/drawing/2014/main" id="{47A27E73-7045-4385-9A73-4BD8A0E6892E}"/>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4630" name="Picture 4629">
                  <a:extLst>
                    <a:ext uri="{FF2B5EF4-FFF2-40B4-BE49-F238E27FC236}">
                      <a16:creationId xmlns:a16="http://schemas.microsoft.com/office/drawing/2014/main" id="{A385E126-1585-4310-A1FD-689FD20DB242}"/>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4631" name="Picture 4630">
                  <a:extLst>
                    <a:ext uri="{FF2B5EF4-FFF2-40B4-BE49-F238E27FC236}">
                      <a16:creationId xmlns:a16="http://schemas.microsoft.com/office/drawing/2014/main" id="{8A70D92D-34C7-4FBA-BDB3-10AADA6C1E93}"/>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4632" name="Graphic 3512">
                  <a:extLst>
                    <a:ext uri="{FF2B5EF4-FFF2-40B4-BE49-F238E27FC236}">
                      <a16:creationId xmlns:a16="http://schemas.microsoft.com/office/drawing/2014/main" id="{D2CE17C5-8ED0-4943-B9F7-EB3C24A122D9}"/>
                    </a:ext>
                  </a:extLst>
                </p:cNvPr>
                <p:cNvGrpSpPr/>
                <p:nvPr/>
              </p:nvGrpSpPr>
              <p:grpSpPr>
                <a:xfrm>
                  <a:off x="5088130" y="4659329"/>
                  <a:ext cx="1028989" cy="1004778"/>
                  <a:chOff x="5088130" y="4659329"/>
                  <a:chExt cx="1028989" cy="1004778"/>
                </a:xfrm>
                <a:solidFill>
                  <a:srgbClr val="938F50"/>
                </a:solidFill>
              </p:grpSpPr>
              <p:pic>
                <p:nvPicPr>
                  <p:cNvPr id="4633" name="Picture 4632">
                    <a:extLst>
                      <a:ext uri="{FF2B5EF4-FFF2-40B4-BE49-F238E27FC236}">
                        <a16:creationId xmlns:a16="http://schemas.microsoft.com/office/drawing/2014/main" id="{94A8631D-A1CB-497A-8702-BEC1B3D60F93}"/>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4634" name="Freeform: Shape 4633">
                    <a:extLst>
                      <a:ext uri="{FF2B5EF4-FFF2-40B4-BE49-F238E27FC236}">
                        <a16:creationId xmlns:a16="http://schemas.microsoft.com/office/drawing/2014/main" id="{90C994EE-5800-4714-9FF4-D3BD95565C5B}"/>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4635" name="Picture 4634">
                    <a:extLst>
                      <a:ext uri="{FF2B5EF4-FFF2-40B4-BE49-F238E27FC236}">
                        <a16:creationId xmlns:a16="http://schemas.microsoft.com/office/drawing/2014/main" id="{CFC50689-EA6F-4457-A857-68A5E57785F2}"/>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4636" name="Picture 4635">
                    <a:extLst>
                      <a:ext uri="{FF2B5EF4-FFF2-40B4-BE49-F238E27FC236}">
                        <a16:creationId xmlns:a16="http://schemas.microsoft.com/office/drawing/2014/main" id="{40F1C73C-E17C-456D-872A-6A52D012409E}"/>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4637" name="Freeform: Shape 4636">
                    <a:extLst>
                      <a:ext uri="{FF2B5EF4-FFF2-40B4-BE49-F238E27FC236}">
                        <a16:creationId xmlns:a16="http://schemas.microsoft.com/office/drawing/2014/main" id="{FE051A23-51A2-4869-9C47-BADAE7363B8D}"/>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4638" name="Picture 4637">
                    <a:extLst>
                      <a:ext uri="{FF2B5EF4-FFF2-40B4-BE49-F238E27FC236}">
                        <a16:creationId xmlns:a16="http://schemas.microsoft.com/office/drawing/2014/main" id="{4351A529-C592-45A5-AB3B-55271EEEB1E2}"/>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4639" name="Picture 4638">
                    <a:extLst>
                      <a:ext uri="{FF2B5EF4-FFF2-40B4-BE49-F238E27FC236}">
                        <a16:creationId xmlns:a16="http://schemas.microsoft.com/office/drawing/2014/main" id="{5A7261D5-9A1C-471B-8F9E-70FA8379F7B6}"/>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4640" name="Picture 4639">
                    <a:extLst>
                      <a:ext uri="{FF2B5EF4-FFF2-40B4-BE49-F238E27FC236}">
                        <a16:creationId xmlns:a16="http://schemas.microsoft.com/office/drawing/2014/main" id="{964F2967-7F0D-4180-B0B8-F067E70492B7}"/>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4641" name="Picture 4640">
                    <a:extLst>
                      <a:ext uri="{FF2B5EF4-FFF2-40B4-BE49-F238E27FC236}">
                        <a16:creationId xmlns:a16="http://schemas.microsoft.com/office/drawing/2014/main" id="{73D4D706-38EB-421D-BBE0-F08F4E785EE0}"/>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4642" name="Picture 4641">
                    <a:extLst>
                      <a:ext uri="{FF2B5EF4-FFF2-40B4-BE49-F238E27FC236}">
                        <a16:creationId xmlns:a16="http://schemas.microsoft.com/office/drawing/2014/main" id="{F7925964-8B6B-4E23-9A16-A860EC0D1363}"/>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4643" name="Picture 4642">
                    <a:extLst>
                      <a:ext uri="{FF2B5EF4-FFF2-40B4-BE49-F238E27FC236}">
                        <a16:creationId xmlns:a16="http://schemas.microsoft.com/office/drawing/2014/main" id="{5103A637-7B4B-46E8-B258-CEE4CF7A2FB0}"/>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4644" name="Picture 4643">
                    <a:extLst>
                      <a:ext uri="{FF2B5EF4-FFF2-40B4-BE49-F238E27FC236}">
                        <a16:creationId xmlns:a16="http://schemas.microsoft.com/office/drawing/2014/main" id="{51E84880-163A-4344-8A99-550338A07E49}"/>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4645" name="Picture 4644">
                    <a:extLst>
                      <a:ext uri="{FF2B5EF4-FFF2-40B4-BE49-F238E27FC236}">
                        <a16:creationId xmlns:a16="http://schemas.microsoft.com/office/drawing/2014/main" id="{CA176577-F62C-4102-90D9-1398C99F1034}"/>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4646" name="Picture 4645">
                    <a:extLst>
                      <a:ext uri="{FF2B5EF4-FFF2-40B4-BE49-F238E27FC236}">
                        <a16:creationId xmlns:a16="http://schemas.microsoft.com/office/drawing/2014/main" id="{99B02E5E-8872-4E6C-A63B-9827CA04563B}"/>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4647" name="Picture 4646">
                    <a:extLst>
                      <a:ext uri="{FF2B5EF4-FFF2-40B4-BE49-F238E27FC236}">
                        <a16:creationId xmlns:a16="http://schemas.microsoft.com/office/drawing/2014/main" id="{60ED376B-89EB-49BA-91C6-E56D4ECA511F}"/>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4648" name="Picture 4647">
                    <a:extLst>
                      <a:ext uri="{FF2B5EF4-FFF2-40B4-BE49-F238E27FC236}">
                        <a16:creationId xmlns:a16="http://schemas.microsoft.com/office/drawing/2014/main" id="{2A732D14-7794-4DA7-8268-60142CF985A0}"/>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4649" name="Picture 4648">
                    <a:extLst>
                      <a:ext uri="{FF2B5EF4-FFF2-40B4-BE49-F238E27FC236}">
                        <a16:creationId xmlns:a16="http://schemas.microsoft.com/office/drawing/2014/main" id="{0603733E-CD87-41C7-8AFB-3AD3E6719284}"/>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4589" name="Freeform: Shape 4588">
                <a:extLst>
                  <a:ext uri="{FF2B5EF4-FFF2-40B4-BE49-F238E27FC236}">
                    <a16:creationId xmlns:a16="http://schemas.microsoft.com/office/drawing/2014/main" id="{E18CB417-B772-4810-A0DB-67CC6322E441}"/>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4590" name="Freeform: Shape 4589">
                <a:extLst>
                  <a:ext uri="{FF2B5EF4-FFF2-40B4-BE49-F238E27FC236}">
                    <a16:creationId xmlns:a16="http://schemas.microsoft.com/office/drawing/2014/main" id="{F2001A36-B3C1-484D-8823-8BB7847E606A}"/>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4591" name="Freeform: Shape 4590">
                <a:extLst>
                  <a:ext uri="{FF2B5EF4-FFF2-40B4-BE49-F238E27FC236}">
                    <a16:creationId xmlns:a16="http://schemas.microsoft.com/office/drawing/2014/main" id="{B5846ED3-97B1-46A3-9629-38EF9D3EE7A6}"/>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4592" name="Freeform: Shape 4591">
                <a:extLst>
                  <a:ext uri="{FF2B5EF4-FFF2-40B4-BE49-F238E27FC236}">
                    <a16:creationId xmlns:a16="http://schemas.microsoft.com/office/drawing/2014/main" id="{99C79813-70F8-4394-8462-7936A1732639}"/>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4593" name="Freeform: Shape 4592">
                <a:extLst>
                  <a:ext uri="{FF2B5EF4-FFF2-40B4-BE49-F238E27FC236}">
                    <a16:creationId xmlns:a16="http://schemas.microsoft.com/office/drawing/2014/main" id="{5AA9D9B9-AC87-44AA-B413-E7B3282ACD0E}"/>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4594" name="Freeform: Shape 4593">
                <a:extLst>
                  <a:ext uri="{FF2B5EF4-FFF2-40B4-BE49-F238E27FC236}">
                    <a16:creationId xmlns:a16="http://schemas.microsoft.com/office/drawing/2014/main" id="{71BB5EBF-71B5-4734-AEF3-D6A513BB6439}"/>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4595" name="Freeform: Shape 4594">
                <a:extLst>
                  <a:ext uri="{FF2B5EF4-FFF2-40B4-BE49-F238E27FC236}">
                    <a16:creationId xmlns:a16="http://schemas.microsoft.com/office/drawing/2014/main" id="{48FDF232-0024-4A76-912B-F77B5B4B88A9}"/>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4596" name="Freeform: Shape 4595">
                <a:extLst>
                  <a:ext uri="{FF2B5EF4-FFF2-40B4-BE49-F238E27FC236}">
                    <a16:creationId xmlns:a16="http://schemas.microsoft.com/office/drawing/2014/main" id="{83DC2C0D-3F3D-4C78-BC01-F31D2FF05DD4}"/>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4597" name="Freeform: Shape 4596">
                <a:extLst>
                  <a:ext uri="{FF2B5EF4-FFF2-40B4-BE49-F238E27FC236}">
                    <a16:creationId xmlns:a16="http://schemas.microsoft.com/office/drawing/2014/main" id="{E71503D3-17F4-4A20-ABE5-85A9F98C78FD}"/>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4598" name="Freeform: Shape 4597">
                <a:extLst>
                  <a:ext uri="{FF2B5EF4-FFF2-40B4-BE49-F238E27FC236}">
                    <a16:creationId xmlns:a16="http://schemas.microsoft.com/office/drawing/2014/main" id="{F9C431CE-A8D3-45D2-828F-EBCFDDE9D525}"/>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4599" name="Freeform: Shape 4598">
                <a:extLst>
                  <a:ext uri="{FF2B5EF4-FFF2-40B4-BE49-F238E27FC236}">
                    <a16:creationId xmlns:a16="http://schemas.microsoft.com/office/drawing/2014/main" id="{3050022F-7716-4DBC-8BDB-4FA20BEACA65}"/>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4600" name="Freeform: Shape 4599">
                <a:extLst>
                  <a:ext uri="{FF2B5EF4-FFF2-40B4-BE49-F238E27FC236}">
                    <a16:creationId xmlns:a16="http://schemas.microsoft.com/office/drawing/2014/main" id="{5BD2B9C4-7FB6-42B8-95E8-A61AF8D84225}"/>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4601" name="Freeform: Shape 4600">
                <a:extLst>
                  <a:ext uri="{FF2B5EF4-FFF2-40B4-BE49-F238E27FC236}">
                    <a16:creationId xmlns:a16="http://schemas.microsoft.com/office/drawing/2014/main" id="{1C122137-3BA6-44DC-815C-AF323A1CDDB4}"/>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4602" name="Freeform: Shape 4601">
                <a:extLst>
                  <a:ext uri="{FF2B5EF4-FFF2-40B4-BE49-F238E27FC236}">
                    <a16:creationId xmlns:a16="http://schemas.microsoft.com/office/drawing/2014/main" id="{4C4FCC9D-0F37-49F9-B372-C9081E4092B3}"/>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4603" name="Freeform: Shape 4602">
                <a:extLst>
                  <a:ext uri="{FF2B5EF4-FFF2-40B4-BE49-F238E27FC236}">
                    <a16:creationId xmlns:a16="http://schemas.microsoft.com/office/drawing/2014/main" id="{32B98F97-E3A2-4EC4-A604-D5707320A40C}"/>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4604" name="Freeform: Shape 4603">
                <a:extLst>
                  <a:ext uri="{FF2B5EF4-FFF2-40B4-BE49-F238E27FC236}">
                    <a16:creationId xmlns:a16="http://schemas.microsoft.com/office/drawing/2014/main" id="{DF0795C7-F9F1-4554-AB99-6374EB2EA744}"/>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4605" name="Freeform: Shape 4604">
                <a:extLst>
                  <a:ext uri="{FF2B5EF4-FFF2-40B4-BE49-F238E27FC236}">
                    <a16:creationId xmlns:a16="http://schemas.microsoft.com/office/drawing/2014/main" id="{2C0DA799-A228-4046-8263-218907643953}"/>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4606" name="Freeform: Shape 4605">
                <a:extLst>
                  <a:ext uri="{FF2B5EF4-FFF2-40B4-BE49-F238E27FC236}">
                    <a16:creationId xmlns:a16="http://schemas.microsoft.com/office/drawing/2014/main" id="{F551C1FA-09FC-4BE4-B01E-86CE09997EB8}"/>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3790" name="Group 3789">
              <a:extLst>
                <a:ext uri="{FF2B5EF4-FFF2-40B4-BE49-F238E27FC236}">
                  <a16:creationId xmlns:a16="http://schemas.microsoft.com/office/drawing/2014/main" id="{5702E048-A785-4C94-8A94-A10DEB73721E}"/>
                </a:ext>
              </a:extLst>
            </p:cNvPr>
            <p:cNvGrpSpPr/>
            <p:nvPr/>
          </p:nvGrpSpPr>
          <p:grpSpPr>
            <a:xfrm>
              <a:off x="6748097" y="1691727"/>
              <a:ext cx="6568257" cy="4910624"/>
              <a:chOff x="6748097" y="1691727"/>
              <a:chExt cx="6568257" cy="4910624"/>
            </a:xfrm>
          </p:grpSpPr>
          <p:grpSp>
            <p:nvGrpSpPr>
              <p:cNvPr id="3791" name="Graphic 3339">
                <a:extLst>
                  <a:ext uri="{FF2B5EF4-FFF2-40B4-BE49-F238E27FC236}">
                    <a16:creationId xmlns:a16="http://schemas.microsoft.com/office/drawing/2014/main" id="{11B46099-ADD0-4FC8-8581-4EF7837A07E2}"/>
                  </a:ext>
                </a:extLst>
              </p:cNvPr>
              <p:cNvGrpSpPr/>
              <p:nvPr/>
            </p:nvGrpSpPr>
            <p:grpSpPr>
              <a:xfrm rot="5400000" flipH="1">
                <a:off x="10656160" y="3470543"/>
                <a:ext cx="1150845" cy="2198442"/>
                <a:chOff x="4830056" y="4928236"/>
                <a:chExt cx="1150845" cy="2198442"/>
              </a:xfrm>
            </p:grpSpPr>
            <p:pic>
              <p:nvPicPr>
                <p:cNvPr id="4414" name="Picture 4413">
                  <a:extLst>
                    <a:ext uri="{FF2B5EF4-FFF2-40B4-BE49-F238E27FC236}">
                      <a16:creationId xmlns:a16="http://schemas.microsoft.com/office/drawing/2014/main" id="{8C064F21-5166-4652-BBBF-B329C3FFCF68}"/>
                    </a:ext>
                  </a:extLst>
                </p:cNvPr>
                <p:cNvPicPr>
                  <a:picLocks noChangeAspect="1"/>
                </p:cNvPicPr>
                <p:nvPr/>
              </p:nvPicPr>
              <p:blipFill>
                <a:blip r:embed="rId66"/>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4415" name="Graphic 3339">
                  <a:extLst>
                    <a:ext uri="{FF2B5EF4-FFF2-40B4-BE49-F238E27FC236}">
                      <a16:creationId xmlns:a16="http://schemas.microsoft.com/office/drawing/2014/main" id="{D976673C-737A-4A87-8713-E3D952433C2D}"/>
                    </a:ext>
                  </a:extLst>
                </p:cNvPr>
                <p:cNvGrpSpPr/>
                <p:nvPr/>
              </p:nvGrpSpPr>
              <p:grpSpPr>
                <a:xfrm>
                  <a:off x="5406217" y="5705856"/>
                  <a:ext cx="463040" cy="395485"/>
                  <a:chOff x="5406217" y="5705856"/>
                  <a:chExt cx="463040" cy="395485"/>
                </a:xfrm>
              </p:grpSpPr>
              <p:sp>
                <p:nvSpPr>
                  <p:cNvPr id="4572" name="Freeform: Shape 4571">
                    <a:extLst>
                      <a:ext uri="{FF2B5EF4-FFF2-40B4-BE49-F238E27FC236}">
                        <a16:creationId xmlns:a16="http://schemas.microsoft.com/office/drawing/2014/main" id="{14CA750D-F6B0-4038-855E-9C5A5E59853B}"/>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4573" name="Picture 4572">
                    <a:extLst>
                      <a:ext uri="{FF2B5EF4-FFF2-40B4-BE49-F238E27FC236}">
                        <a16:creationId xmlns:a16="http://schemas.microsoft.com/office/drawing/2014/main" id="{097B1E87-0D3F-4440-978F-3AB3155AD1B8}"/>
                      </a:ext>
                    </a:extLst>
                  </p:cNvPr>
                  <p:cNvPicPr>
                    <a:picLocks noChangeAspect="1"/>
                  </p:cNvPicPr>
                  <p:nvPr/>
                </p:nvPicPr>
                <p:blipFill>
                  <a:blip r:embed="rId67"/>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4574" name="Picture 4573">
                    <a:extLst>
                      <a:ext uri="{FF2B5EF4-FFF2-40B4-BE49-F238E27FC236}">
                        <a16:creationId xmlns:a16="http://schemas.microsoft.com/office/drawing/2014/main" id="{5274FCC6-9BF5-4952-941D-E7B2C12F3F8A}"/>
                      </a:ext>
                    </a:extLst>
                  </p:cNvPr>
                  <p:cNvPicPr>
                    <a:picLocks noChangeAspect="1"/>
                  </p:cNvPicPr>
                  <p:nvPr/>
                </p:nvPicPr>
                <p:blipFill>
                  <a:blip r:embed="rId68"/>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4575" name="Graphic 3339">
                    <a:extLst>
                      <a:ext uri="{FF2B5EF4-FFF2-40B4-BE49-F238E27FC236}">
                        <a16:creationId xmlns:a16="http://schemas.microsoft.com/office/drawing/2014/main" id="{8F51D475-FB78-4329-A202-9E95C4411162}"/>
                      </a:ext>
                    </a:extLst>
                  </p:cNvPr>
                  <p:cNvGrpSpPr/>
                  <p:nvPr/>
                </p:nvGrpSpPr>
                <p:grpSpPr>
                  <a:xfrm>
                    <a:off x="5461192" y="5756597"/>
                    <a:ext cx="350643" cy="318893"/>
                    <a:chOff x="5461192" y="5756597"/>
                    <a:chExt cx="350643" cy="318893"/>
                  </a:xfrm>
                </p:grpSpPr>
                <p:sp>
                  <p:nvSpPr>
                    <p:cNvPr id="4576" name="Freeform: Shape 4575">
                      <a:extLst>
                        <a:ext uri="{FF2B5EF4-FFF2-40B4-BE49-F238E27FC236}">
                          <a16:creationId xmlns:a16="http://schemas.microsoft.com/office/drawing/2014/main" id="{1E93D886-5BE7-4688-B475-2BB3BB6B3945}"/>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4577" name="Freeform: Shape 4576">
                      <a:extLst>
                        <a:ext uri="{FF2B5EF4-FFF2-40B4-BE49-F238E27FC236}">
                          <a16:creationId xmlns:a16="http://schemas.microsoft.com/office/drawing/2014/main" id="{CDF94DA6-0046-4E12-8EDC-9BE33B5B2B77}"/>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4578" name="Freeform: Shape 4577">
                      <a:extLst>
                        <a:ext uri="{FF2B5EF4-FFF2-40B4-BE49-F238E27FC236}">
                          <a16:creationId xmlns:a16="http://schemas.microsoft.com/office/drawing/2014/main" id="{794E0422-4CA7-4FC4-8AED-D15B92ADF619}"/>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4579" name="Freeform: Shape 4578">
                      <a:extLst>
                        <a:ext uri="{FF2B5EF4-FFF2-40B4-BE49-F238E27FC236}">
                          <a16:creationId xmlns:a16="http://schemas.microsoft.com/office/drawing/2014/main" id="{47E06C25-DDCD-4F6F-8492-1A632BA23805}"/>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4580" name="Freeform: Shape 4579">
                      <a:extLst>
                        <a:ext uri="{FF2B5EF4-FFF2-40B4-BE49-F238E27FC236}">
                          <a16:creationId xmlns:a16="http://schemas.microsoft.com/office/drawing/2014/main" id="{109AE3CF-BC7B-4B66-8674-A4B3B58CF5AD}"/>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4581" name="Freeform: Shape 4580">
                      <a:extLst>
                        <a:ext uri="{FF2B5EF4-FFF2-40B4-BE49-F238E27FC236}">
                          <a16:creationId xmlns:a16="http://schemas.microsoft.com/office/drawing/2014/main" id="{EBBCCF3A-DCB1-4FED-A39B-2682BFD3204D}"/>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4582" name="Freeform: Shape 4581">
                      <a:extLst>
                        <a:ext uri="{FF2B5EF4-FFF2-40B4-BE49-F238E27FC236}">
                          <a16:creationId xmlns:a16="http://schemas.microsoft.com/office/drawing/2014/main" id="{D5681B5A-B774-436D-AC2F-DC65704E7F0C}"/>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4583" name="Freeform: Shape 4582">
                      <a:extLst>
                        <a:ext uri="{FF2B5EF4-FFF2-40B4-BE49-F238E27FC236}">
                          <a16:creationId xmlns:a16="http://schemas.microsoft.com/office/drawing/2014/main" id="{C11EB90C-524E-41E2-9C9F-EBE2FD7B3265}"/>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4584" name="Freeform: Shape 4583">
                      <a:extLst>
                        <a:ext uri="{FF2B5EF4-FFF2-40B4-BE49-F238E27FC236}">
                          <a16:creationId xmlns:a16="http://schemas.microsoft.com/office/drawing/2014/main" id="{FB13A3F7-12C4-461F-ACD6-CD11084852A2}"/>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4585" name="Freeform: Shape 4584">
                      <a:extLst>
                        <a:ext uri="{FF2B5EF4-FFF2-40B4-BE49-F238E27FC236}">
                          <a16:creationId xmlns:a16="http://schemas.microsoft.com/office/drawing/2014/main" id="{2E328F14-A320-4B72-9CD9-0ED107FDBBFB}"/>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4586" name="Freeform: Shape 4585">
                      <a:extLst>
                        <a:ext uri="{FF2B5EF4-FFF2-40B4-BE49-F238E27FC236}">
                          <a16:creationId xmlns:a16="http://schemas.microsoft.com/office/drawing/2014/main" id="{5DC15709-CD99-4FC9-8E3E-1491B3EA88BA}"/>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4587" name="Freeform: Shape 4586">
                      <a:extLst>
                        <a:ext uri="{FF2B5EF4-FFF2-40B4-BE49-F238E27FC236}">
                          <a16:creationId xmlns:a16="http://schemas.microsoft.com/office/drawing/2014/main" id="{29C10608-313A-439E-B5A1-4D3E5B02D796}"/>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4416" name="Graphic 3339">
                  <a:extLst>
                    <a:ext uri="{FF2B5EF4-FFF2-40B4-BE49-F238E27FC236}">
                      <a16:creationId xmlns:a16="http://schemas.microsoft.com/office/drawing/2014/main" id="{EC9B5622-F850-456F-AF6C-F5B50F4556A6}"/>
                    </a:ext>
                  </a:extLst>
                </p:cNvPr>
                <p:cNvGrpSpPr/>
                <p:nvPr/>
              </p:nvGrpSpPr>
              <p:grpSpPr>
                <a:xfrm>
                  <a:off x="5318954" y="5399734"/>
                  <a:ext cx="476606" cy="414474"/>
                  <a:chOff x="5318954" y="5399734"/>
                  <a:chExt cx="476606" cy="414474"/>
                </a:xfrm>
              </p:grpSpPr>
              <p:sp>
                <p:nvSpPr>
                  <p:cNvPr id="4556" name="Freeform: Shape 4555">
                    <a:extLst>
                      <a:ext uri="{FF2B5EF4-FFF2-40B4-BE49-F238E27FC236}">
                        <a16:creationId xmlns:a16="http://schemas.microsoft.com/office/drawing/2014/main" id="{55FDD511-5E51-43A2-A132-73B017E1B431}"/>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4557" name="Picture 4556">
                    <a:extLst>
                      <a:ext uri="{FF2B5EF4-FFF2-40B4-BE49-F238E27FC236}">
                        <a16:creationId xmlns:a16="http://schemas.microsoft.com/office/drawing/2014/main" id="{D5C1EE41-7670-4B27-BCF0-06EC4BE1CF12}"/>
                      </a:ext>
                    </a:extLst>
                  </p:cNvPr>
                  <p:cNvPicPr>
                    <a:picLocks noChangeAspect="1"/>
                  </p:cNvPicPr>
                  <p:nvPr/>
                </p:nvPicPr>
                <p:blipFill>
                  <a:blip r:embed="rId69"/>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4558" name="Picture 4557">
                    <a:extLst>
                      <a:ext uri="{FF2B5EF4-FFF2-40B4-BE49-F238E27FC236}">
                        <a16:creationId xmlns:a16="http://schemas.microsoft.com/office/drawing/2014/main" id="{884E365F-02FF-43F6-94A6-C14E4B9EA61D}"/>
                      </a:ext>
                    </a:extLst>
                  </p:cNvPr>
                  <p:cNvPicPr>
                    <a:picLocks noChangeAspect="1"/>
                  </p:cNvPicPr>
                  <p:nvPr/>
                </p:nvPicPr>
                <p:blipFill>
                  <a:blip r:embed="rId70"/>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4559" name="Graphic 3339">
                    <a:extLst>
                      <a:ext uri="{FF2B5EF4-FFF2-40B4-BE49-F238E27FC236}">
                        <a16:creationId xmlns:a16="http://schemas.microsoft.com/office/drawing/2014/main" id="{6D48DE48-E8AA-46DE-888D-0DFB396143EC}"/>
                      </a:ext>
                    </a:extLst>
                  </p:cNvPr>
                  <p:cNvGrpSpPr/>
                  <p:nvPr/>
                </p:nvGrpSpPr>
                <p:grpSpPr>
                  <a:xfrm>
                    <a:off x="5364163" y="5453208"/>
                    <a:ext cx="370327" cy="333864"/>
                    <a:chOff x="5364163" y="5453208"/>
                    <a:chExt cx="370327" cy="333864"/>
                  </a:xfrm>
                  <a:solidFill>
                    <a:srgbClr val="A0A58F"/>
                  </a:solidFill>
                </p:grpSpPr>
                <p:sp>
                  <p:nvSpPr>
                    <p:cNvPr id="4560" name="Freeform: Shape 4559">
                      <a:extLst>
                        <a:ext uri="{FF2B5EF4-FFF2-40B4-BE49-F238E27FC236}">
                          <a16:creationId xmlns:a16="http://schemas.microsoft.com/office/drawing/2014/main" id="{3153D3A3-A315-4113-B365-AD09F8666EC8}"/>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4561" name="Freeform: Shape 4560">
                      <a:extLst>
                        <a:ext uri="{FF2B5EF4-FFF2-40B4-BE49-F238E27FC236}">
                          <a16:creationId xmlns:a16="http://schemas.microsoft.com/office/drawing/2014/main" id="{762BDC95-9DCD-493E-8B44-C4D9B3CB8D04}"/>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4562" name="Freeform: Shape 4561">
                      <a:extLst>
                        <a:ext uri="{FF2B5EF4-FFF2-40B4-BE49-F238E27FC236}">
                          <a16:creationId xmlns:a16="http://schemas.microsoft.com/office/drawing/2014/main" id="{7F69DFE3-4BD6-4473-9258-9CC0C0D6CA3F}"/>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4563" name="Freeform: Shape 4562">
                      <a:extLst>
                        <a:ext uri="{FF2B5EF4-FFF2-40B4-BE49-F238E27FC236}">
                          <a16:creationId xmlns:a16="http://schemas.microsoft.com/office/drawing/2014/main" id="{6DD29A9E-452E-465A-B0BB-7F0E07757A1D}"/>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4564" name="Freeform: Shape 4563">
                      <a:extLst>
                        <a:ext uri="{FF2B5EF4-FFF2-40B4-BE49-F238E27FC236}">
                          <a16:creationId xmlns:a16="http://schemas.microsoft.com/office/drawing/2014/main" id="{DF36A31A-1BA1-43F5-A49D-4C2D4441892D}"/>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4565" name="Freeform: Shape 4564">
                      <a:extLst>
                        <a:ext uri="{FF2B5EF4-FFF2-40B4-BE49-F238E27FC236}">
                          <a16:creationId xmlns:a16="http://schemas.microsoft.com/office/drawing/2014/main" id="{7089BDAD-B47A-4CE7-892B-046FA9390E13}"/>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4566" name="Freeform: Shape 4565">
                      <a:extLst>
                        <a:ext uri="{FF2B5EF4-FFF2-40B4-BE49-F238E27FC236}">
                          <a16:creationId xmlns:a16="http://schemas.microsoft.com/office/drawing/2014/main" id="{B22E56CD-FAD8-4BE6-AB6F-0E47B80C215E}"/>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4567" name="Freeform: Shape 4566">
                      <a:extLst>
                        <a:ext uri="{FF2B5EF4-FFF2-40B4-BE49-F238E27FC236}">
                          <a16:creationId xmlns:a16="http://schemas.microsoft.com/office/drawing/2014/main" id="{C25E1F6E-AD58-4197-9A34-DD446B1ED1FA}"/>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4568" name="Freeform: Shape 4567">
                      <a:extLst>
                        <a:ext uri="{FF2B5EF4-FFF2-40B4-BE49-F238E27FC236}">
                          <a16:creationId xmlns:a16="http://schemas.microsoft.com/office/drawing/2014/main" id="{6972CF00-269A-4827-A592-7B7ADA6A88F6}"/>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4569" name="Freeform: Shape 4568">
                      <a:extLst>
                        <a:ext uri="{FF2B5EF4-FFF2-40B4-BE49-F238E27FC236}">
                          <a16:creationId xmlns:a16="http://schemas.microsoft.com/office/drawing/2014/main" id="{CD00B31B-2B95-48C2-99A5-5370BB773DDB}"/>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4570" name="Freeform: Shape 4569">
                      <a:extLst>
                        <a:ext uri="{FF2B5EF4-FFF2-40B4-BE49-F238E27FC236}">
                          <a16:creationId xmlns:a16="http://schemas.microsoft.com/office/drawing/2014/main" id="{B37D355C-05A8-47F4-9728-5EBC69795F47}"/>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4571" name="Freeform: Shape 4570">
                      <a:extLst>
                        <a:ext uri="{FF2B5EF4-FFF2-40B4-BE49-F238E27FC236}">
                          <a16:creationId xmlns:a16="http://schemas.microsoft.com/office/drawing/2014/main" id="{3DAF7FF1-C655-4B81-84BE-BA8D2393F9A8}"/>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4417" name="Graphic 3339">
                  <a:extLst>
                    <a:ext uri="{FF2B5EF4-FFF2-40B4-BE49-F238E27FC236}">
                      <a16:creationId xmlns:a16="http://schemas.microsoft.com/office/drawing/2014/main" id="{D7C8DCEE-478E-4249-A808-1C002CB05177}"/>
                    </a:ext>
                  </a:extLst>
                </p:cNvPr>
                <p:cNvGrpSpPr/>
                <p:nvPr/>
              </p:nvGrpSpPr>
              <p:grpSpPr>
                <a:xfrm>
                  <a:off x="5130193" y="6290496"/>
                  <a:ext cx="438869" cy="517201"/>
                  <a:chOff x="5130193" y="6290496"/>
                  <a:chExt cx="438869" cy="517201"/>
                </a:xfrm>
              </p:grpSpPr>
              <p:grpSp>
                <p:nvGrpSpPr>
                  <p:cNvPr id="4538" name="Graphic 3339">
                    <a:extLst>
                      <a:ext uri="{FF2B5EF4-FFF2-40B4-BE49-F238E27FC236}">
                        <a16:creationId xmlns:a16="http://schemas.microsoft.com/office/drawing/2014/main" id="{7FF707A9-DB85-4936-B1B4-F6DFCD4D9C25}"/>
                      </a:ext>
                    </a:extLst>
                  </p:cNvPr>
                  <p:cNvGrpSpPr/>
                  <p:nvPr/>
                </p:nvGrpSpPr>
                <p:grpSpPr>
                  <a:xfrm>
                    <a:off x="5130193" y="6290496"/>
                    <a:ext cx="438869" cy="517201"/>
                    <a:chOff x="5130193" y="6290496"/>
                    <a:chExt cx="438869" cy="517201"/>
                  </a:xfrm>
                  <a:solidFill>
                    <a:srgbClr val="FBFFFF"/>
                  </a:solidFill>
                </p:grpSpPr>
                <p:sp>
                  <p:nvSpPr>
                    <p:cNvPr id="4554" name="Freeform: Shape 4553">
                      <a:extLst>
                        <a:ext uri="{FF2B5EF4-FFF2-40B4-BE49-F238E27FC236}">
                          <a16:creationId xmlns:a16="http://schemas.microsoft.com/office/drawing/2014/main" id="{BEC500E5-7DD7-417E-800A-81AB62BE2690}"/>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4555" name="Freeform: Shape 4554">
                      <a:extLst>
                        <a:ext uri="{FF2B5EF4-FFF2-40B4-BE49-F238E27FC236}">
                          <a16:creationId xmlns:a16="http://schemas.microsoft.com/office/drawing/2014/main" id="{E7D5C06F-1240-44EB-B756-75622A59C3C9}"/>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4539" name="Picture 4538">
                    <a:extLst>
                      <a:ext uri="{FF2B5EF4-FFF2-40B4-BE49-F238E27FC236}">
                        <a16:creationId xmlns:a16="http://schemas.microsoft.com/office/drawing/2014/main" id="{1AEB4606-CE6D-40F3-8598-4BD885FE7CD8}"/>
                      </a:ext>
                    </a:extLst>
                  </p:cNvPr>
                  <p:cNvPicPr>
                    <a:picLocks noChangeAspect="1"/>
                  </p:cNvPicPr>
                  <p:nvPr/>
                </p:nvPicPr>
                <p:blipFill>
                  <a:blip r:embed="rId71"/>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4540" name="Picture 4539">
                    <a:extLst>
                      <a:ext uri="{FF2B5EF4-FFF2-40B4-BE49-F238E27FC236}">
                        <a16:creationId xmlns:a16="http://schemas.microsoft.com/office/drawing/2014/main" id="{2F170562-6B51-40C2-BDC2-446C9CA3B1F7}"/>
                      </a:ext>
                    </a:extLst>
                  </p:cNvPr>
                  <p:cNvPicPr>
                    <a:picLocks noChangeAspect="1"/>
                  </p:cNvPicPr>
                  <p:nvPr/>
                </p:nvPicPr>
                <p:blipFill>
                  <a:blip r:embed="rId72"/>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4541" name="Graphic 3339">
                    <a:extLst>
                      <a:ext uri="{FF2B5EF4-FFF2-40B4-BE49-F238E27FC236}">
                        <a16:creationId xmlns:a16="http://schemas.microsoft.com/office/drawing/2014/main" id="{3167558C-5EC2-4F69-B0AF-8B59B03A9F26}"/>
                      </a:ext>
                    </a:extLst>
                  </p:cNvPr>
                  <p:cNvGrpSpPr/>
                  <p:nvPr/>
                </p:nvGrpSpPr>
                <p:grpSpPr>
                  <a:xfrm>
                    <a:off x="5195275" y="6340385"/>
                    <a:ext cx="298443" cy="367021"/>
                    <a:chOff x="5195275" y="6340385"/>
                    <a:chExt cx="298443" cy="367021"/>
                  </a:xfrm>
                  <a:solidFill>
                    <a:srgbClr val="A0BDAB"/>
                  </a:solidFill>
                </p:grpSpPr>
                <p:sp>
                  <p:nvSpPr>
                    <p:cNvPr id="4542" name="Freeform: Shape 4541">
                      <a:extLst>
                        <a:ext uri="{FF2B5EF4-FFF2-40B4-BE49-F238E27FC236}">
                          <a16:creationId xmlns:a16="http://schemas.microsoft.com/office/drawing/2014/main" id="{91807775-5AEA-406F-AC8C-320D8309B790}"/>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4543" name="Freeform: Shape 4542">
                      <a:extLst>
                        <a:ext uri="{FF2B5EF4-FFF2-40B4-BE49-F238E27FC236}">
                          <a16:creationId xmlns:a16="http://schemas.microsoft.com/office/drawing/2014/main" id="{EA5C1B91-9B03-42EE-97A6-69E3EC7F6865}"/>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4544" name="Freeform: Shape 4543">
                      <a:extLst>
                        <a:ext uri="{FF2B5EF4-FFF2-40B4-BE49-F238E27FC236}">
                          <a16:creationId xmlns:a16="http://schemas.microsoft.com/office/drawing/2014/main" id="{A5AA8E76-E766-4549-8E5C-6262014F46BB}"/>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4545" name="Freeform: Shape 4544">
                      <a:extLst>
                        <a:ext uri="{FF2B5EF4-FFF2-40B4-BE49-F238E27FC236}">
                          <a16:creationId xmlns:a16="http://schemas.microsoft.com/office/drawing/2014/main" id="{9796DFB9-3505-4AE8-823B-53FF9CC28BD2}"/>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4546" name="Freeform: Shape 4545">
                      <a:extLst>
                        <a:ext uri="{FF2B5EF4-FFF2-40B4-BE49-F238E27FC236}">
                          <a16:creationId xmlns:a16="http://schemas.microsoft.com/office/drawing/2014/main" id="{CBBCFE06-9382-45D9-99B1-AE07988F9480}"/>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4547" name="Freeform: Shape 4546">
                      <a:extLst>
                        <a:ext uri="{FF2B5EF4-FFF2-40B4-BE49-F238E27FC236}">
                          <a16:creationId xmlns:a16="http://schemas.microsoft.com/office/drawing/2014/main" id="{AEAB6D7B-4186-4183-9B7E-5E9449392474}"/>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4548" name="Freeform: Shape 4547">
                      <a:extLst>
                        <a:ext uri="{FF2B5EF4-FFF2-40B4-BE49-F238E27FC236}">
                          <a16:creationId xmlns:a16="http://schemas.microsoft.com/office/drawing/2014/main" id="{38C274BA-EDBD-4F1C-89B4-8BA093B37D1D}"/>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4549" name="Freeform: Shape 4548">
                      <a:extLst>
                        <a:ext uri="{FF2B5EF4-FFF2-40B4-BE49-F238E27FC236}">
                          <a16:creationId xmlns:a16="http://schemas.microsoft.com/office/drawing/2014/main" id="{0CD840AC-356C-445F-ADCB-71EF0AC2E201}"/>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4550" name="Freeform: Shape 4549">
                      <a:extLst>
                        <a:ext uri="{FF2B5EF4-FFF2-40B4-BE49-F238E27FC236}">
                          <a16:creationId xmlns:a16="http://schemas.microsoft.com/office/drawing/2014/main" id="{EDC60E10-0649-48E2-ABE7-4EF83C263812}"/>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4551" name="Freeform: Shape 4550">
                      <a:extLst>
                        <a:ext uri="{FF2B5EF4-FFF2-40B4-BE49-F238E27FC236}">
                          <a16:creationId xmlns:a16="http://schemas.microsoft.com/office/drawing/2014/main" id="{FCD694A4-97E2-40C8-8C58-BFA65AC04C8F}"/>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4552" name="Freeform: Shape 4551">
                      <a:extLst>
                        <a:ext uri="{FF2B5EF4-FFF2-40B4-BE49-F238E27FC236}">
                          <a16:creationId xmlns:a16="http://schemas.microsoft.com/office/drawing/2014/main" id="{5798591E-1305-4287-AFF1-4FD19FC529C0}"/>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4553" name="Freeform: Shape 4552">
                      <a:extLst>
                        <a:ext uri="{FF2B5EF4-FFF2-40B4-BE49-F238E27FC236}">
                          <a16:creationId xmlns:a16="http://schemas.microsoft.com/office/drawing/2014/main" id="{08A8010B-BF0F-4A62-B9E2-85B027D5D33A}"/>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4418" name="Picture 4417">
                  <a:extLst>
                    <a:ext uri="{FF2B5EF4-FFF2-40B4-BE49-F238E27FC236}">
                      <a16:creationId xmlns:a16="http://schemas.microsoft.com/office/drawing/2014/main" id="{272452CA-39EC-4C47-B3AB-1BBFD74EFA68}"/>
                    </a:ext>
                  </a:extLst>
                </p:cNvPr>
                <p:cNvPicPr>
                  <a:picLocks noChangeAspect="1"/>
                </p:cNvPicPr>
                <p:nvPr/>
              </p:nvPicPr>
              <p:blipFill>
                <a:blip r:embed="rId73"/>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4419" name="Picture 4418">
                  <a:extLst>
                    <a:ext uri="{FF2B5EF4-FFF2-40B4-BE49-F238E27FC236}">
                      <a16:creationId xmlns:a16="http://schemas.microsoft.com/office/drawing/2014/main" id="{264A5EEF-8D91-44E0-AEC3-2D0C69F3F6D3}"/>
                    </a:ext>
                  </a:extLst>
                </p:cNvPr>
                <p:cNvPicPr>
                  <a:picLocks noChangeAspect="1"/>
                </p:cNvPicPr>
                <p:nvPr/>
              </p:nvPicPr>
              <p:blipFill>
                <a:blip r:embed="rId74"/>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4420" name="Picture 4419">
                  <a:extLst>
                    <a:ext uri="{FF2B5EF4-FFF2-40B4-BE49-F238E27FC236}">
                      <a16:creationId xmlns:a16="http://schemas.microsoft.com/office/drawing/2014/main" id="{D6E1BA95-E05D-48AA-BA26-CA2CC172B4A8}"/>
                    </a:ext>
                  </a:extLst>
                </p:cNvPr>
                <p:cNvPicPr>
                  <a:picLocks noChangeAspect="1"/>
                </p:cNvPicPr>
                <p:nvPr/>
              </p:nvPicPr>
              <p:blipFill>
                <a:blip r:embed="rId75"/>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4421" name="Picture 4420">
                  <a:extLst>
                    <a:ext uri="{FF2B5EF4-FFF2-40B4-BE49-F238E27FC236}">
                      <a16:creationId xmlns:a16="http://schemas.microsoft.com/office/drawing/2014/main" id="{259A736C-E9C4-4374-A465-B76DC9A1A858}"/>
                    </a:ext>
                  </a:extLst>
                </p:cNvPr>
                <p:cNvPicPr>
                  <a:picLocks noChangeAspect="1"/>
                </p:cNvPicPr>
                <p:nvPr/>
              </p:nvPicPr>
              <p:blipFill>
                <a:blip r:embed="rId76"/>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4422" name="Graphic 3339">
                  <a:extLst>
                    <a:ext uri="{FF2B5EF4-FFF2-40B4-BE49-F238E27FC236}">
                      <a16:creationId xmlns:a16="http://schemas.microsoft.com/office/drawing/2014/main" id="{62AEF7DA-7820-4D4E-A1D0-4EFCC089F281}"/>
                    </a:ext>
                  </a:extLst>
                </p:cNvPr>
                <p:cNvGrpSpPr/>
                <p:nvPr/>
              </p:nvGrpSpPr>
              <p:grpSpPr>
                <a:xfrm>
                  <a:off x="4955894" y="6032381"/>
                  <a:ext cx="457741" cy="586476"/>
                  <a:chOff x="4955894" y="6032381"/>
                  <a:chExt cx="457741" cy="586476"/>
                </a:xfrm>
              </p:grpSpPr>
              <p:grpSp>
                <p:nvGrpSpPr>
                  <p:cNvPr id="4519" name="Graphic 3339">
                    <a:extLst>
                      <a:ext uri="{FF2B5EF4-FFF2-40B4-BE49-F238E27FC236}">
                        <a16:creationId xmlns:a16="http://schemas.microsoft.com/office/drawing/2014/main" id="{07100530-143A-4CEA-BB06-1FE17A46674F}"/>
                      </a:ext>
                    </a:extLst>
                  </p:cNvPr>
                  <p:cNvGrpSpPr/>
                  <p:nvPr/>
                </p:nvGrpSpPr>
                <p:grpSpPr>
                  <a:xfrm>
                    <a:off x="4955894" y="6032381"/>
                    <a:ext cx="457741" cy="586476"/>
                    <a:chOff x="4955894" y="6032381"/>
                    <a:chExt cx="457741" cy="586476"/>
                  </a:xfrm>
                  <a:solidFill>
                    <a:srgbClr val="FBFFFF"/>
                  </a:solidFill>
                </p:grpSpPr>
                <p:sp>
                  <p:nvSpPr>
                    <p:cNvPr id="4536" name="Freeform: Shape 4535">
                      <a:extLst>
                        <a:ext uri="{FF2B5EF4-FFF2-40B4-BE49-F238E27FC236}">
                          <a16:creationId xmlns:a16="http://schemas.microsoft.com/office/drawing/2014/main" id="{B32C801A-A117-4BEF-9D96-043C38B101F2}"/>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4537" name="Freeform: Shape 4536">
                      <a:extLst>
                        <a:ext uri="{FF2B5EF4-FFF2-40B4-BE49-F238E27FC236}">
                          <a16:creationId xmlns:a16="http://schemas.microsoft.com/office/drawing/2014/main" id="{F3590659-DBB0-4DA0-8CDA-14F540B4D725}"/>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4520" name="Graphic 3339">
                    <a:extLst>
                      <a:ext uri="{FF2B5EF4-FFF2-40B4-BE49-F238E27FC236}">
                        <a16:creationId xmlns:a16="http://schemas.microsoft.com/office/drawing/2014/main" id="{D972711B-DE2A-436F-A670-14785EB2406A}"/>
                      </a:ext>
                    </a:extLst>
                  </p:cNvPr>
                  <p:cNvGrpSpPr/>
                  <p:nvPr/>
                </p:nvGrpSpPr>
                <p:grpSpPr>
                  <a:xfrm>
                    <a:off x="4958575" y="6036966"/>
                    <a:ext cx="450606" cy="578081"/>
                    <a:chOff x="4958575" y="6036966"/>
                    <a:chExt cx="450606" cy="578081"/>
                  </a:xfrm>
                  <a:solidFill>
                    <a:srgbClr val="A0BDAB"/>
                  </a:solidFill>
                </p:grpSpPr>
                <p:pic>
                  <p:nvPicPr>
                    <p:cNvPr id="4521" name="Picture 4520">
                      <a:extLst>
                        <a:ext uri="{FF2B5EF4-FFF2-40B4-BE49-F238E27FC236}">
                          <a16:creationId xmlns:a16="http://schemas.microsoft.com/office/drawing/2014/main" id="{DDA23089-55AF-40FA-90BC-A4B4CAD9D618}"/>
                        </a:ext>
                      </a:extLst>
                    </p:cNvPr>
                    <p:cNvPicPr>
                      <a:picLocks noChangeAspect="1"/>
                    </p:cNvPicPr>
                    <p:nvPr/>
                  </p:nvPicPr>
                  <p:blipFill>
                    <a:blip r:embed="rId77"/>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4522" name="Picture 4521">
                      <a:extLst>
                        <a:ext uri="{FF2B5EF4-FFF2-40B4-BE49-F238E27FC236}">
                          <a16:creationId xmlns:a16="http://schemas.microsoft.com/office/drawing/2014/main" id="{D798D9B5-9031-4658-99E6-1E82B302BAE6}"/>
                        </a:ext>
                      </a:extLst>
                    </p:cNvPr>
                    <p:cNvPicPr>
                      <a:picLocks noChangeAspect="1"/>
                    </p:cNvPicPr>
                    <p:nvPr/>
                  </p:nvPicPr>
                  <p:blipFill>
                    <a:blip r:embed="rId78"/>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4523" name="Graphic 3339">
                      <a:extLst>
                        <a:ext uri="{FF2B5EF4-FFF2-40B4-BE49-F238E27FC236}">
                          <a16:creationId xmlns:a16="http://schemas.microsoft.com/office/drawing/2014/main" id="{73CCACB8-0495-4403-83F6-358A94DE351F}"/>
                        </a:ext>
                      </a:extLst>
                    </p:cNvPr>
                    <p:cNvGrpSpPr/>
                    <p:nvPr/>
                  </p:nvGrpSpPr>
                  <p:grpSpPr>
                    <a:xfrm>
                      <a:off x="4980229" y="6072822"/>
                      <a:ext cx="378118" cy="496971"/>
                      <a:chOff x="4980229" y="6072822"/>
                      <a:chExt cx="378118" cy="496971"/>
                    </a:xfrm>
                    <a:solidFill>
                      <a:srgbClr val="A0BDAB"/>
                    </a:solidFill>
                  </p:grpSpPr>
                  <p:sp>
                    <p:nvSpPr>
                      <p:cNvPr id="4524" name="Freeform: Shape 4523">
                        <a:extLst>
                          <a:ext uri="{FF2B5EF4-FFF2-40B4-BE49-F238E27FC236}">
                            <a16:creationId xmlns:a16="http://schemas.microsoft.com/office/drawing/2014/main" id="{8CF7DD01-9495-4A17-A892-7BF160CDACA5}"/>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4525" name="Freeform: Shape 4524">
                        <a:extLst>
                          <a:ext uri="{FF2B5EF4-FFF2-40B4-BE49-F238E27FC236}">
                            <a16:creationId xmlns:a16="http://schemas.microsoft.com/office/drawing/2014/main" id="{B5C95059-D1D2-4CBC-AE21-5B780CCB26EC}"/>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4526" name="Freeform: Shape 4525">
                        <a:extLst>
                          <a:ext uri="{FF2B5EF4-FFF2-40B4-BE49-F238E27FC236}">
                            <a16:creationId xmlns:a16="http://schemas.microsoft.com/office/drawing/2014/main" id="{B341C18E-C57C-4143-A43A-BA1E813434CF}"/>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4527" name="Freeform: Shape 4526">
                        <a:extLst>
                          <a:ext uri="{FF2B5EF4-FFF2-40B4-BE49-F238E27FC236}">
                            <a16:creationId xmlns:a16="http://schemas.microsoft.com/office/drawing/2014/main" id="{F3ED6B3E-935D-42F7-905D-0D063AEC17D4}"/>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4528" name="Freeform: Shape 4527">
                        <a:extLst>
                          <a:ext uri="{FF2B5EF4-FFF2-40B4-BE49-F238E27FC236}">
                            <a16:creationId xmlns:a16="http://schemas.microsoft.com/office/drawing/2014/main" id="{6A12B6E2-0A6B-41FC-8DF3-80753E1FC952}"/>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4529" name="Freeform: Shape 4528">
                        <a:extLst>
                          <a:ext uri="{FF2B5EF4-FFF2-40B4-BE49-F238E27FC236}">
                            <a16:creationId xmlns:a16="http://schemas.microsoft.com/office/drawing/2014/main" id="{4748D395-7A19-4E56-8243-CAFAA0D62E06}"/>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4530" name="Freeform: Shape 4529">
                        <a:extLst>
                          <a:ext uri="{FF2B5EF4-FFF2-40B4-BE49-F238E27FC236}">
                            <a16:creationId xmlns:a16="http://schemas.microsoft.com/office/drawing/2014/main" id="{82C76A04-34C7-4974-8CDB-072D86B5A4D3}"/>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4531" name="Freeform: Shape 4530">
                        <a:extLst>
                          <a:ext uri="{FF2B5EF4-FFF2-40B4-BE49-F238E27FC236}">
                            <a16:creationId xmlns:a16="http://schemas.microsoft.com/office/drawing/2014/main" id="{3B15456B-46F8-4D26-9302-4D800F1CEB72}"/>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4532" name="Freeform: Shape 4531">
                        <a:extLst>
                          <a:ext uri="{FF2B5EF4-FFF2-40B4-BE49-F238E27FC236}">
                            <a16:creationId xmlns:a16="http://schemas.microsoft.com/office/drawing/2014/main" id="{4886ACA1-132F-4DAB-9633-82706ABAA979}"/>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4533" name="Freeform: Shape 4532">
                        <a:extLst>
                          <a:ext uri="{FF2B5EF4-FFF2-40B4-BE49-F238E27FC236}">
                            <a16:creationId xmlns:a16="http://schemas.microsoft.com/office/drawing/2014/main" id="{C4BAA894-34DA-4620-A652-E43ACBB01174}"/>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4534" name="Freeform: Shape 4533">
                        <a:extLst>
                          <a:ext uri="{FF2B5EF4-FFF2-40B4-BE49-F238E27FC236}">
                            <a16:creationId xmlns:a16="http://schemas.microsoft.com/office/drawing/2014/main" id="{D38D137C-B626-495D-B644-129697F8B04F}"/>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4535" name="Freeform: Shape 4534">
                        <a:extLst>
                          <a:ext uri="{FF2B5EF4-FFF2-40B4-BE49-F238E27FC236}">
                            <a16:creationId xmlns:a16="http://schemas.microsoft.com/office/drawing/2014/main" id="{99B76EF5-EC4D-458F-845F-2D9FFD66338A}"/>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4423" name="Graphic 3339">
                  <a:extLst>
                    <a:ext uri="{FF2B5EF4-FFF2-40B4-BE49-F238E27FC236}">
                      <a16:creationId xmlns:a16="http://schemas.microsoft.com/office/drawing/2014/main" id="{C5413B23-DB23-400C-975C-02B8D5BB180D}"/>
                    </a:ext>
                  </a:extLst>
                </p:cNvPr>
                <p:cNvGrpSpPr/>
                <p:nvPr/>
              </p:nvGrpSpPr>
              <p:grpSpPr>
                <a:xfrm>
                  <a:off x="4852700" y="5752331"/>
                  <a:ext cx="455471" cy="582377"/>
                  <a:chOff x="4852700" y="5752331"/>
                  <a:chExt cx="455471" cy="582377"/>
                </a:xfrm>
              </p:grpSpPr>
              <p:grpSp>
                <p:nvGrpSpPr>
                  <p:cNvPr id="4500" name="Graphic 3339">
                    <a:extLst>
                      <a:ext uri="{FF2B5EF4-FFF2-40B4-BE49-F238E27FC236}">
                        <a16:creationId xmlns:a16="http://schemas.microsoft.com/office/drawing/2014/main" id="{6C557351-FF6B-45C9-B805-06A5CF053795}"/>
                      </a:ext>
                    </a:extLst>
                  </p:cNvPr>
                  <p:cNvGrpSpPr/>
                  <p:nvPr/>
                </p:nvGrpSpPr>
                <p:grpSpPr>
                  <a:xfrm>
                    <a:off x="4852700" y="5752331"/>
                    <a:ext cx="455471" cy="582377"/>
                    <a:chOff x="4852700" y="5752331"/>
                    <a:chExt cx="455471" cy="582377"/>
                  </a:xfrm>
                  <a:solidFill>
                    <a:srgbClr val="FBFFFF"/>
                  </a:solidFill>
                </p:grpSpPr>
                <p:sp>
                  <p:nvSpPr>
                    <p:cNvPr id="4517" name="Freeform: Shape 4516">
                      <a:extLst>
                        <a:ext uri="{FF2B5EF4-FFF2-40B4-BE49-F238E27FC236}">
                          <a16:creationId xmlns:a16="http://schemas.microsoft.com/office/drawing/2014/main" id="{7A9677E5-BE17-40FD-BEED-56C8E62F17E1}"/>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4518" name="Freeform: Shape 4517">
                      <a:extLst>
                        <a:ext uri="{FF2B5EF4-FFF2-40B4-BE49-F238E27FC236}">
                          <a16:creationId xmlns:a16="http://schemas.microsoft.com/office/drawing/2014/main" id="{D1F06032-BA3A-4108-BD3E-533716EE8F8D}"/>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4501" name="Graphic 3339">
                    <a:extLst>
                      <a:ext uri="{FF2B5EF4-FFF2-40B4-BE49-F238E27FC236}">
                        <a16:creationId xmlns:a16="http://schemas.microsoft.com/office/drawing/2014/main" id="{0C2F0401-CFCC-4D49-B484-8136BBB2BC01}"/>
                      </a:ext>
                    </a:extLst>
                  </p:cNvPr>
                  <p:cNvGrpSpPr/>
                  <p:nvPr/>
                </p:nvGrpSpPr>
                <p:grpSpPr>
                  <a:xfrm>
                    <a:off x="4854817" y="5755337"/>
                    <a:ext cx="447642" cy="578081"/>
                    <a:chOff x="4854817" y="5755337"/>
                    <a:chExt cx="447642" cy="578081"/>
                  </a:xfrm>
                  <a:solidFill>
                    <a:srgbClr val="A0BDAB"/>
                  </a:solidFill>
                </p:grpSpPr>
                <p:pic>
                  <p:nvPicPr>
                    <p:cNvPr id="4502" name="Picture 4501">
                      <a:extLst>
                        <a:ext uri="{FF2B5EF4-FFF2-40B4-BE49-F238E27FC236}">
                          <a16:creationId xmlns:a16="http://schemas.microsoft.com/office/drawing/2014/main" id="{1B29E82D-79FF-46D0-BA01-2A8B5A7CAE7A}"/>
                        </a:ext>
                      </a:extLst>
                    </p:cNvPr>
                    <p:cNvPicPr>
                      <a:picLocks noChangeAspect="1"/>
                    </p:cNvPicPr>
                    <p:nvPr/>
                  </p:nvPicPr>
                  <p:blipFill>
                    <a:blip r:embed="rId79"/>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4503" name="Picture 4502">
                      <a:extLst>
                        <a:ext uri="{FF2B5EF4-FFF2-40B4-BE49-F238E27FC236}">
                          <a16:creationId xmlns:a16="http://schemas.microsoft.com/office/drawing/2014/main" id="{5852249E-C6CB-45D4-9263-CB725C9F7555}"/>
                        </a:ext>
                      </a:extLst>
                    </p:cNvPr>
                    <p:cNvPicPr>
                      <a:picLocks noChangeAspect="1"/>
                    </p:cNvPicPr>
                    <p:nvPr/>
                  </p:nvPicPr>
                  <p:blipFill>
                    <a:blip r:embed="rId80"/>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4504" name="Graphic 3339">
                      <a:extLst>
                        <a:ext uri="{FF2B5EF4-FFF2-40B4-BE49-F238E27FC236}">
                          <a16:creationId xmlns:a16="http://schemas.microsoft.com/office/drawing/2014/main" id="{1193B66A-2AA6-4681-A907-A6479CA52CCD}"/>
                        </a:ext>
                      </a:extLst>
                    </p:cNvPr>
                    <p:cNvGrpSpPr/>
                    <p:nvPr/>
                  </p:nvGrpSpPr>
                  <p:grpSpPr>
                    <a:xfrm>
                      <a:off x="4876974" y="5792646"/>
                      <a:ext cx="376005" cy="493503"/>
                      <a:chOff x="4876974" y="5792646"/>
                      <a:chExt cx="376005" cy="493503"/>
                    </a:xfrm>
                    <a:solidFill>
                      <a:srgbClr val="A0BDAB"/>
                    </a:solidFill>
                  </p:grpSpPr>
                  <p:sp>
                    <p:nvSpPr>
                      <p:cNvPr id="4505" name="Freeform: Shape 4504">
                        <a:extLst>
                          <a:ext uri="{FF2B5EF4-FFF2-40B4-BE49-F238E27FC236}">
                            <a16:creationId xmlns:a16="http://schemas.microsoft.com/office/drawing/2014/main" id="{3C387C1F-70A3-4BC0-9E01-1F91ED6924D6}"/>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4506" name="Freeform: Shape 4505">
                        <a:extLst>
                          <a:ext uri="{FF2B5EF4-FFF2-40B4-BE49-F238E27FC236}">
                            <a16:creationId xmlns:a16="http://schemas.microsoft.com/office/drawing/2014/main" id="{C1CE34BE-E90F-4BF4-897D-5ED573A7282D}"/>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4507" name="Freeform: Shape 4506">
                        <a:extLst>
                          <a:ext uri="{FF2B5EF4-FFF2-40B4-BE49-F238E27FC236}">
                            <a16:creationId xmlns:a16="http://schemas.microsoft.com/office/drawing/2014/main" id="{9A5978EC-9EDB-456D-BAFD-0A9E2649E39F}"/>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4508" name="Freeform: Shape 4507">
                        <a:extLst>
                          <a:ext uri="{FF2B5EF4-FFF2-40B4-BE49-F238E27FC236}">
                            <a16:creationId xmlns:a16="http://schemas.microsoft.com/office/drawing/2014/main" id="{709E5B30-1D5E-45DE-B520-62CC55B0EDC8}"/>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4509" name="Freeform: Shape 4508">
                        <a:extLst>
                          <a:ext uri="{FF2B5EF4-FFF2-40B4-BE49-F238E27FC236}">
                            <a16:creationId xmlns:a16="http://schemas.microsoft.com/office/drawing/2014/main" id="{B9E57881-23F0-42FA-90AB-B5E9C2516E56}"/>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4510" name="Freeform: Shape 4509">
                        <a:extLst>
                          <a:ext uri="{FF2B5EF4-FFF2-40B4-BE49-F238E27FC236}">
                            <a16:creationId xmlns:a16="http://schemas.microsoft.com/office/drawing/2014/main" id="{90F73B5E-E889-4774-975D-E2988F49CFF7}"/>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4511" name="Freeform: Shape 4510">
                        <a:extLst>
                          <a:ext uri="{FF2B5EF4-FFF2-40B4-BE49-F238E27FC236}">
                            <a16:creationId xmlns:a16="http://schemas.microsoft.com/office/drawing/2014/main" id="{5006C77A-8A54-4DE5-A5E0-0F1DE59AA015}"/>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4512" name="Freeform: Shape 4511">
                        <a:extLst>
                          <a:ext uri="{FF2B5EF4-FFF2-40B4-BE49-F238E27FC236}">
                            <a16:creationId xmlns:a16="http://schemas.microsoft.com/office/drawing/2014/main" id="{F363A6DA-D26D-4752-B183-48AF0BDDBC4C}"/>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4513" name="Freeform: Shape 4512">
                        <a:extLst>
                          <a:ext uri="{FF2B5EF4-FFF2-40B4-BE49-F238E27FC236}">
                            <a16:creationId xmlns:a16="http://schemas.microsoft.com/office/drawing/2014/main" id="{55AF7EBC-B1BF-4646-A958-8504ACA6C208}"/>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4514" name="Freeform: Shape 4513">
                        <a:extLst>
                          <a:ext uri="{FF2B5EF4-FFF2-40B4-BE49-F238E27FC236}">
                            <a16:creationId xmlns:a16="http://schemas.microsoft.com/office/drawing/2014/main" id="{059FD1ED-753A-46EA-8F13-35D8F23538FA}"/>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4515" name="Freeform: Shape 4514">
                        <a:extLst>
                          <a:ext uri="{FF2B5EF4-FFF2-40B4-BE49-F238E27FC236}">
                            <a16:creationId xmlns:a16="http://schemas.microsoft.com/office/drawing/2014/main" id="{A634CC06-B870-477E-9094-67D304FC7FA0}"/>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4516" name="Freeform: Shape 4515">
                        <a:extLst>
                          <a:ext uri="{FF2B5EF4-FFF2-40B4-BE49-F238E27FC236}">
                            <a16:creationId xmlns:a16="http://schemas.microsoft.com/office/drawing/2014/main" id="{24309AE4-93DE-43EC-9C04-E9B0F8AF1D84}"/>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4424" name="Graphic 3339">
                  <a:extLst>
                    <a:ext uri="{FF2B5EF4-FFF2-40B4-BE49-F238E27FC236}">
                      <a16:creationId xmlns:a16="http://schemas.microsoft.com/office/drawing/2014/main" id="{529C3AA4-E11C-4FFB-885D-20A9F28F5621}"/>
                    </a:ext>
                  </a:extLst>
                </p:cNvPr>
                <p:cNvGrpSpPr/>
                <p:nvPr/>
              </p:nvGrpSpPr>
              <p:grpSpPr>
                <a:xfrm>
                  <a:off x="4830056" y="5301765"/>
                  <a:ext cx="471265" cy="599974"/>
                  <a:chOff x="4830056" y="5301765"/>
                  <a:chExt cx="471265" cy="599974"/>
                </a:xfrm>
              </p:grpSpPr>
              <p:pic>
                <p:nvPicPr>
                  <p:cNvPr id="4479" name="Picture 4478">
                    <a:extLst>
                      <a:ext uri="{FF2B5EF4-FFF2-40B4-BE49-F238E27FC236}">
                        <a16:creationId xmlns:a16="http://schemas.microsoft.com/office/drawing/2014/main" id="{BC7C8B1C-9B92-4993-9E66-5DC0254BADA6}"/>
                      </a:ext>
                    </a:extLst>
                  </p:cNvPr>
                  <p:cNvPicPr>
                    <a:picLocks noChangeAspect="1"/>
                  </p:cNvPicPr>
                  <p:nvPr/>
                </p:nvPicPr>
                <p:blipFill>
                  <a:blip r:embed="rId81"/>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4480" name="Graphic 3339">
                    <a:extLst>
                      <a:ext uri="{FF2B5EF4-FFF2-40B4-BE49-F238E27FC236}">
                        <a16:creationId xmlns:a16="http://schemas.microsoft.com/office/drawing/2014/main" id="{EA8DAF75-478F-445A-8395-236E9A774E5B}"/>
                      </a:ext>
                    </a:extLst>
                  </p:cNvPr>
                  <p:cNvGrpSpPr/>
                  <p:nvPr/>
                </p:nvGrpSpPr>
                <p:grpSpPr>
                  <a:xfrm>
                    <a:off x="4830056" y="5318872"/>
                    <a:ext cx="471265" cy="582867"/>
                    <a:chOff x="4830056" y="5318872"/>
                    <a:chExt cx="471265" cy="582867"/>
                  </a:xfrm>
                </p:grpSpPr>
                <p:grpSp>
                  <p:nvGrpSpPr>
                    <p:cNvPr id="4481" name="Graphic 3339">
                      <a:extLst>
                        <a:ext uri="{FF2B5EF4-FFF2-40B4-BE49-F238E27FC236}">
                          <a16:creationId xmlns:a16="http://schemas.microsoft.com/office/drawing/2014/main" id="{F595584A-D078-4CE9-BA8C-D996E12FAD27}"/>
                        </a:ext>
                      </a:extLst>
                    </p:cNvPr>
                    <p:cNvGrpSpPr/>
                    <p:nvPr/>
                  </p:nvGrpSpPr>
                  <p:grpSpPr>
                    <a:xfrm>
                      <a:off x="4830056" y="5318872"/>
                      <a:ext cx="471265" cy="582867"/>
                      <a:chOff x="4830056" y="5318872"/>
                      <a:chExt cx="471265" cy="582867"/>
                    </a:xfrm>
                    <a:solidFill>
                      <a:srgbClr val="FBFFFF"/>
                    </a:solidFill>
                  </p:grpSpPr>
                  <p:sp>
                    <p:nvSpPr>
                      <p:cNvPr id="4498" name="Freeform: Shape 4497">
                        <a:extLst>
                          <a:ext uri="{FF2B5EF4-FFF2-40B4-BE49-F238E27FC236}">
                            <a16:creationId xmlns:a16="http://schemas.microsoft.com/office/drawing/2014/main" id="{A5D476C9-3CA0-4B8E-AEFB-A6235197864E}"/>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4499" name="Freeform: Shape 4498">
                        <a:extLst>
                          <a:ext uri="{FF2B5EF4-FFF2-40B4-BE49-F238E27FC236}">
                            <a16:creationId xmlns:a16="http://schemas.microsoft.com/office/drawing/2014/main" id="{FE36C21A-15FE-4A70-9E92-544D7E05B400}"/>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4482" name="Graphic 3339">
                      <a:extLst>
                        <a:ext uri="{FF2B5EF4-FFF2-40B4-BE49-F238E27FC236}">
                          <a16:creationId xmlns:a16="http://schemas.microsoft.com/office/drawing/2014/main" id="{38FB6B32-916C-47BF-8007-E55A7BC5A55D}"/>
                        </a:ext>
                      </a:extLst>
                    </p:cNvPr>
                    <p:cNvGrpSpPr/>
                    <p:nvPr/>
                  </p:nvGrpSpPr>
                  <p:grpSpPr>
                    <a:xfrm>
                      <a:off x="4831101" y="5322517"/>
                      <a:ext cx="465429" cy="578081"/>
                      <a:chOff x="4831101" y="5322517"/>
                      <a:chExt cx="465429" cy="578081"/>
                    </a:xfrm>
                    <a:solidFill>
                      <a:srgbClr val="A0BDAB"/>
                    </a:solidFill>
                  </p:grpSpPr>
                  <p:pic>
                    <p:nvPicPr>
                      <p:cNvPr id="4483" name="Picture 4482">
                        <a:extLst>
                          <a:ext uri="{FF2B5EF4-FFF2-40B4-BE49-F238E27FC236}">
                            <a16:creationId xmlns:a16="http://schemas.microsoft.com/office/drawing/2014/main" id="{D5B458B3-E1E6-472B-8EB1-9AC8302503A4}"/>
                          </a:ext>
                        </a:extLst>
                      </p:cNvPr>
                      <p:cNvPicPr>
                        <a:picLocks noChangeAspect="1"/>
                      </p:cNvPicPr>
                      <p:nvPr/>
                    </p:nvPicPr>
                    <p:blipFill>
                      <a:blip r:embed="rId82"/>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4484" name="Picture 4483">
                        <a:extLst>
                          <a:ext uri="{FF2B5EF4-FFF2-40B4-BE49-F238E27FC236}">
                            <a16:creationId xmlns:a16="http://schemas.microsoft.com/office/drawing/2014/main" id="{4A7B38AA-24DC-4E54-B6EF-37B29162FD34}"/>
                          </a:ext>
                        </a:extLst>
                      </p:cNvPr>
                      <p:cNvPicPr>
                        <a:picLocks noChangeAspect="1"/>
                      </p:cNvPicPr>
                      <p:nvPr/>
                    </p:nvPicPr>
                    <p:blipFill>
                      <a:blip r:embed="rId83"/>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4485" name="Graphic 3339">
                        <a:extLst>
                          <a:ext uri="{FF2B5EF4-FFF2-40B4-BE49-F238E27FC236}">
                            <a16:creationId xmlns:a16="http://schemas.microsoft.com/office/drawing/2014/main" id="{DCEEA34B-2B80-4C8B-965D-62BAA421F662}"/>
                          </a:ext>
                        </a:extLst>
                      </p:cNvPr>
                      <p:cNvGrpSpPr/>
                      <p:nvPr/>
                    </p:nvGrpSpPr>
                    <p:grpSpPr>
                      <a:xfrm>
                        <a:off x="4857171" y="5361427"/>
                        <a:ext cx="384936" cy="493859"/>
                        <a:chOff x="4857171" y="5361427"/>
                        <a:chExt cx="384936" cy="493859"/>
                      </a:xfrm>
                      <a:solidFill>
                        <a:srgbClr val="A0BDAB"/>
                      </a:solidFill>
                    </p:grpSpPr>
                    <p:sp>
                      <p:nvSpPr>
                        <p:cNvPr id="4486" name="Freeform: Shape 4485">
                          <a:extLst>
                            <a:ext uri="{FF2B5EF4-FFF2-40B4-BE49-F238E27FC236}">
                              <a16:creationId xmlns:a16="http://schemas.microsoft.com/office/drawing/2014/main" id="{3047969D-C0FF-4EC3-AB54-465F76845CE3}"/>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4487" name="Freeform: Shape 4486">
                          <a:extLst>
                            <a:ext uri="{FF2B5EF4-FFF2-40B4-BE49-F238E27FC236}">
                              <a16:creationId xmlns:a16="http://schemas.microsoft.com/office/drawing/2014/main" id="{0DC1DAB2-1F8F-493A-A078-2374AC8DA5FD}"/>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4488" name="Freeform: Shape 4487">
                          <a:extLst>
                            <a:ext uri="{FF2B5EF4-FFF2-40B4-BE49-F238E27FC236}">
                              <a16:creationId xmlns:a16="http://schemas.microsoft.com/office/drawing/2014/main" id="{A6A8229D-3DCB-4D11-A084-5E1BC872349C}"/>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4489" name="Freeform: Shape 4488">
                          <a:extLst>
                            <a:ext uri="{FF2B5EF4-FFF2-40B4-BE49-F238E27FC236}">
                              <a16:creationId xmlns:a16="http://schemas.microsoft.com/office/drawing/2014/main" id="{51760390-DD88-48C1-91D7-7CE61517B992}"/>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4490" name="Freeform: Shape 4489">
                          <a:extLst>
                            <a:ext uri="{FF2B5EF4-FFF2-40B4-BE49-F238E27FC236}">
                              <a16:creationId xmlns:a16="http://schemas.microsoft.com/office/drawing/2014/main" id="{CA1FD320-ECAB-49CD-8B69-F23C8AFD90C2}"/>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4491" name="Freeform: Shape 4490">
                          <a:extLst>
                            <a:ext uri="{FF2B5EF4-FFF2-40B4-BE49-F238E27FC236}">
                              <a16:creationId xmlns:a16="http://schemas.microsoft.com/office/drawing/2014/main" id="{BE9684FB-F486-4B00-8152-89338232FCE9}"/>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4492" name="Freeform: Shape 4491">
                          <a:extLst>
                            <a:ext uri="{FF2B5EF4-FFF2-40B4-BE49-F238E27FC236}">
                              <a16:creationId xmlns:a16="http://schemas.microsoft.com/office/drawing/2014/main" id="{82C96413-8555-4EE8-BFCD-C0A7F0EE94C6}"/>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4493" name="Freeform: Shape 4492">
                          <a:extLst>
                            <a:ext uri="{FF2B5EF4-FFF2-40B4-BE49-F238E27FC236}">
                              <a16:creationId xmlns:a16="http://schemas.microsoft.com/office/drawing/2014/main" id="{0DAF372C-EBB6-4161-A8ED-DF03F2CC1F72}"/>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4494" name="Freeform: Shape 4493">
                          <a:extLst>
                            <a:ext uri="{FF2B5EF4-FFF2-40B4-BE49-F238E27FC236}">
                              <a16:creationId xmlns:a16="http://schemas.microsoft.com/office/drawing/2014/main" id="{AD57E7EF-0951-4096-A6A0-51BE1E6E15F7}"/>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4495" name="Freeform: Shape 4494">
                          <a:extLst>
                            <a:ext uri="{FF2B5EF4-FFF2-40B4-BE49-F238E27FC236}">
                              <a16:creationId xmlns:a16="http://schemas.microsoft.com/office/drawing/2014/main" id="{37753946-000D-42B2-8541-4A8DE5CB5B76}"/>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4496" name="Freeform: Shape 4495">
                          <a:extLst>
                            <a:ext uri="{FF2B5EF4-FFF2-40B4-BE49-F238E27FC236}">
                              <a16:creationId xmlns:a16="http://schemas.microsoft.com/office/drawing/2014/main" id="{281D6632-15B0-413E-9790-962F4340DA40}"/>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4497" name="Freeform: Shape 4496">
                          <a:extLst>
                            <a:ext uri="{FF2B5EF4-FFF2-40B4-BE49-F238E27FC236}">
                              <a16:creationId xmlns:a16="http://schemas.microsoft.com/office/drawing/2014/main" id="{2CB97764-795E-45B9-9CEB-40F2D30801A0}"/>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4425" name="Freeform: Shape 4424">
                  <a:extLst>
                    <a:ext uri="{FF2B5EF4-FFF2-40B4-BE49-F238E27FC236}">
                      <a16:creationId xmlns:a16="http://schemas.microsoft.com/office/drawing/2014/main" id="{856A761B-DD4C-452D-BD00-95BBF34BD674}"/>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4426" name="Graphic 3339">
                  <a:extLst>
                    <a:ext uri="{FF2B5EF4-FFF2-40B4-BE49-F238E27FC236}">
                      <a16:creationId xmlns:a16="http://schemas.microsoft.com/office/drawing/2014/main" id="{08262EA8-B54F-4EB1-8E0C-85A88FBF93D9}"/>
                    </a:ext>
                  </a:extLst>
                </p:cNvPr>
                <p:cNvGrpSpPr/>
                <p:nvPr/>
              </p:nvGrpSpPr>
              <p:grpSpPr>
                <a:xfrm>
                  <a:off x="5471437" y="6449034"/>
                  <a:ext cx="370564" cy="637371"/>
                  <a:chOff x="5471437" y="6449034"/>
                  <a:chExt cx="370564" cy="637371"/>
                </a:xfrm>
                <a:solidFill>
                  <a:srgbClr val="93B79F"/>
                </a:solidFill>
              </p:grpSpPr>
              <p:pic>
                <p:nvPicPr>
                  <p:cNvPr id="4465" name="Picture 4464">
                    <a:extLst>
                      <a:ext uri="{FF2B5EF4-FFF2-40B4-BE49-F238E27FC236}">
                        <a16:creationId xmlns:a16="http://schemas.microsoft.com/office/drawing/2014/main" id="{C525AB49-C62B-4FF4-AC02-AA8DEB97EF5C}"/>
                      </a:ext>
                    </a:extLst>
                  </p:cNvPr>
                  <p:cNvPicPr>
                    <a:picLocks noChangeAspect="1"/>
                  </p:cNvPicPr>
                  <p:nvPr/>
                </p:nvPicPr>
                <p:blipFill>
                  <a:blip r:embed="rId84"/>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4466" name="Picture 4465">
                    <a:extLst>
                      <a:ext uri="{FF2B5EF4-FFF2-40B4-BE49-F238E27FC236}">
                        <a16:creationId xmlns:a16="http://schemas.microsoft.com/office/drawing/2014/main" id="{84D830BF-6918-4A1B-8DC9-22A185BC6FE7}"/>
                      </a:ext>
                    </a:extLst>
                  </p:cNvPr>
                  <p:cNvPicPr>
                    <a:picLocks noChangeAspect="1"/>
                  </p:cNvPicPr>
                  <p:nvPr/>
                </p:nvPicPr>
                <p:blipFill>
                  <a:blip r:embed="rId85"/>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4467" name="Graphic 3339">
                    <a:extLst>
                      <a:ext uri="{FF2B5EF4-FFF2-40B4-BE49-F238E27FC236}">
                        <a16:creationId xmlns:a16="http://schemas.microsoft.com/office/drawing/2014/main" id="{9657BBE5-39A4-497E-B516-30DCFC9A9B0D}"/>
                      </a:ext>
                    </a:extLst>
                  </p:cNvPr>
                  <p:cNvGrpSpPr/>
                  <p:nvPr/>
                </p:nvGrpSpPr>
                <p:grpSpPr>
                  <a:xfrm>
                    <a:off x="5538032" y="6491531"/>
                    <a:ext cx="256325" cy="514788"/>
                    <a:chOff x="5538032" y="6491531"/>
                    <a:chExt cx="256325" cy="514788"/>
                  </a:xfrm>
                  <a:solidFill>
                    <a:srgbClr val="93B79F"/>
                  </a:solidFill>
                </p:grpSpPr>
                <p:sp>
                  <p:nvSpPr>
                    <p:cNvPr id="4468" name="Freeform: Shape 4467">
                      <a:extLst>
                        <a:ext uri="{FF2B5EF4-FFF2-40B4-BE49-F238E27FC236}">
                          <a16:creationId xmlns:a16="http://schemas.microsoft.com/office/drawing/2014/main" id="{2A4DDE79-1BC7-4FF1-A929-4BD9C53B46D5}"/>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4469" name="Freeform: Shape 4468">
                      <a:extLst>
                        <a:ext uri="{FF2B5EF4-FFF2-40B4-BE49-F238E27FC236}">
                          <a16:creationId xmlns:a16="http://schemas.microsoft.com/office/drawing/2014/main" id="{94B41F24-3BF7-405D-B84C-96BAEAA62A89}"/>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4470" name="Freeform: Shape 4469">
                      <a:extLst>
                        <a:ext uri="{FF2B5EF4-FFF2-40B4-BE49-F238E27FC236}">
                          <a16:creationId xmlns:a16="http://schemas.microsoft.com/office/drawing/2014/main" id="{B69EE8E9-3B99-4EAC-8AF8-B03582959133}"/>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4471" name="Freeform: Shape 4470">
                      <a:extLst>
                        <a:ext uri="{FF2B5EF4-FFF2-40B4-BE49-F238E27FC236}">
                          <a16:creationId xmlns:a16="http://schemas.microsoft.com/office/drawing/2014/main" id="{5959E8E0-FDC8-4179-BE57-0D73FC7CB10C}"/>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4472" name="Freeform: Shape 4471">
                      <a:extLst>
                        <a:ext uri="{FF2B5EF4-FFF2-40B4-BE49-F238E27FC236}">
                          <a16:creationId xmlns:a16="http://schemas.microsoft.com/office/drawing/2014/main" id="{42424A19-B99E-4869-972C-972DDB8BC029}"/>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4473" name="Freeform: Shape 4472">
                      <a:extLst>
                        <a:ext uri="{FF2B5EF4-FFF2-40B4-BE49-F238E27FC236}">
                          <a16:creationId xmlns:a16="http://schemas.microsoft.com/office/drawing/2014/main" id="{CD9C47ED-5D7E-48DC-B9FD-928856D77C8A}"/>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4474" name="Freeform: Shape 4473">
                      <a:extLst>
                        <a:ext uri="{FF2B5EF4-FFF2-40B4-BE49-F238E27FC236}">
                          <a16:creationId xmlns:a16="http://schemas.microsoft.com/office/drawing/2014/main" id="{33494648-C7D9-4C4C-A573-A4B9843F9AEA}"/>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4475" name="Freeform: Shape 4474">
                      <a:extLst>
                        <a:ext uri="{FF2B5EF4-FFF2-40B4-BE49-F238E27FC236}">
                          <a16:creationId xmlns:a16="http://schemas.microsoft.com/office/drawing/2014/main" id="{F0E08E20-C49B-4ABF-A4B3-4B165365F389}"/>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4476" name="Freeform: Shape 4475">
                      <a:extLst>
                        <a:ext uri="{FF2B5EF4-FFF2-40B4-BE49-F238E27FC236}">
                          <a16:creationId xmlns:a16="http://schemas.microsoft.com/office/drawing/2014/main" id="{28590F0A-5B6B-42A4-B506-9B663DF41A89}"/>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4477" name="Freeform: Shape 4476">
                      <a:extLst>
                        <a:ext uri="{FF2B5EF4-FFF2-40B4-BE49-F238E27FC236}">
                          <a16:creationId xmlns:a16="http://schemas.microsoft.com/office/drawing/2014/main" id="{5DEB2006-DF9E-49CD-BF88-3A5042B237A8}"/>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4478" name="Freeform: Shape 4477">
                      <a:extLst>
                        <a:ext uri="{FF2B5EF4-FFF2-40B4-BE49-F238E27FC236}">
                          <a16:creationId xmlns:a16="http://schemas.microsoft.com/office/drawing/2014/main" id="{0C1ADA62-A01A-413D-A9C7-9D2AA0ECD15A}"/>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4427" name="Graphic 3339">
                  <a:extLst>
                    <a:ext uri="{FF2B5EF4-FFF2-40B4-BE49-F238E27FC236}">
                      <a16:creationId xmlns:a16="http://schemas.microsoft.com/office/drawing/2014/main" id="{BC10EB39-20E1-40E0-BF00-4B9393AA698D}"/>
                    </a:ext>
                  </a:extLst>
                </p:cNvPr>
                <p:cNvGrpSpPr/>
                <p:nvPr/>
              </p:nvGrpSpPr>
              <p:grpSpPr>
                <a:xfrm>
                  <a:off x="5555179" y="6094277"/>
                  <a:ext cx="425723" cy="350034"/>
                  <a:chOff x="5555179" y="6094277"/>
                  <a:chExt cx="425723" cy="350034"/>
                </a:xfrm>
              </p:grpSpPr>
              <p:grpSp>
                <p:nvGrpSpPr>
                  <p:cNvPr id="4447" name="Graphic 3339">
                    <a:extLst>
                      <a:ext uri="{FF2B5EF4-FFF2-40B4-BE49-F238E27FC236}">
                        <a16:creationId xmlns:a16="http://schemas.microsoft.com/office/drawing/2014/main" id="{3DC1D235-F695-4F45-B771-FAA84DE22900}"/>
                      </a:ext>
                    </a:extLst>
                  </p:cNvPr>
                  <p:cNvGrpSpPr/>
                  <p:nvPr/>
                </p:nvGrpSpPr>
                <p:grpSpPr>
                  <a:xfrm>
                    <a:off x="5555179" y="6094277"/>
                    <a:ext cx="425723" cy="350034"/>
                    <a:chOff x="5555179" y="6094277"/>
                    <a:chExt cx="425723" cy="350034"/>
                  </a:xfrm>
                  <a:solidFill>
                    <a:srgbClr val="FBFFFF"/>
                  </a:solidFill>
                </p:grpSpPr>
                <p:sp>
                  <p:nvSpPr>
                    <p:cNvPr id="4463" name="Freeform: Shape 4462">
                      <a:extLst>
                        <a:ext uri="{FF2B5EF4-FFF2-40B4-BE49-F238E27FC236}">
                          <a16:creationId xmlns:a16="http://schemas.microsoft.com/office/drawing/2014/main" id="{0235B9DA-70F1-412A-BE63-9315D76333E8}"/>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4464" name="Freeform: Shape 4463">
                      <a:extLst>
                        <a:ext uri="{FF2B5EF4-FFF2-40B4-BE49-F238E27FC236}">
                          <a16:creationId xmlns:a16="http://schemas.microsoft.com/office/drawing/2014/main" id="{DF2358C5-EF3C-40CE-A33E-1E04E8424E80}"/>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4448" name="Picture 4447">
                    <a:extLst>
                      <a:ext uri="{FF2B5EF4-FFF2-40B4-BE49-F238E27FC236}">
                        <a16:creationId xmlns:a16="http://schemas.microsoft.com/office/drawing/2014/main" id="{11471F64-67EB-414E-863E-B7CE9E3C04C4}"/>
                      </a:ext>
                    </a:extLst>
                  </p:cNvPr>
                  <p:cNvPicPr>
                    <a:picLocks noChangeAspect="1"/>
                  </p:cNvPicPr>
                  <p:nvPr/>
                </p:nvPicPr>
                <p:blipFill>
                  <a:blip r:embed="rId86"/>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4449" name="Picture 4448">
                    <a:extLst>
                      <a:ext uri="{FF2B5EF4-FFF2-40B4-BE49-F238E27FC236}">
                        <a16:creationId xmlns:a16="http://schemas.microsoft.com/office/drawing/2014/main" id="{11EC5E3D-7688-4C78-B635-09F5CAC001F3}"/>
                      </a:ext>
                    </a:extLst>
                  </p:cNvPr>
                  <p:cNvPicPr>
                    <a:picLocks noChangeAspect="1"/>
                  </p:cNvPicPr>
                  <p:nvPr/>
                </p:nvPicPr>
                <p:blipFill>
                  <a:blip r:embed="rId87"/>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4450" name="Graphic 3339">
                    <a:extLst>
                      <a:ext uri="{FF2B5EF4-FFF2-40B4-BE49-F238E27FC236}">
                        <a16:creationId xmlns:a16="http://schemas.microsoft.com/office/drawing/2014/main" id="{06FF0487-BE56-4822-AEEE-9D03D7FB8877}"/>
                      </a:ext>
                    </a:extLst>
                  </p:cNvPr>
                  <p:cNvGrpSpPr/>
                  <p:nvPr/>
                </p:nvGrpSpPr>
                <p:grpSpPr>
                  <a:xfrm>
                    <a:off x="5590178" y="6138901"/>
                    <a:ext cx="290463" cy="224858"/>
                    <a:chOff x="5590178" y="6138901"/>
                    <a:chExt cx="290463" cy="224858"/>
                  </a:xfrm>
                  <a:solidFill>
                    <a:srgbClr val="A0BDAB"/>
                  </a:solidFill>
                </p:grpSpPr>
                <p:sp>
                  <p:nvSpPr>
                    <p:cNvPr id="4451" name="Freeform: Shape 4450">
                      <a:extLst>
                        <a:ext uri="{FF2B5EF4-FFF2-40B4-BE49-F238E27FC236}">
                          <a16:creationId xmlns:a16="http://schemas.microsoft.com/office/drawing/2014/main" id="{29118E0B-6BBA-4180-BEA5-A7FA7ECF266D}"/>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4452" name="Freeform: Shape 4451">
                      <a:extLst>
                        <a:ext uri="{FF2B5EF4-FFF2-40B4-BE49-F238E27FC236}">
                          <a16:creationId xmlns:a16="http://schemas.microsoft.com/office/drawing/2014/main" id="{15AB18E4-D57C-4099-A691-0B9EBDCFA7A7}"/>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4453" name="Freeform: Shape 4452">
                      <a:extLst>
                        <a:ext uri="{FF2B5EF4-FFF2-40B4-BE49-F238E27FC236}">
                          <a16:creationId xmlns:a16="http://schemas.microsoft.com/office/drawing/2014/main" id="{E8D676D5-95B0-46C0-B9F7-8ED2DCBE5C54}"/>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4454" name="Freeform: Shape 4453">
                      <a:extLst>
                        <a:ext uri="{FF2B5EF4-FFF2-40B4-BE49-F238E27FC236}">
                          <a16:creationId xmlns:a16="http://schemas.microsoft.com/office/drawing/2014/main" id="{E0FDAB33-4819-479D-A14B-67C2964F4DE0}"/>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4455" name="Freeform: Shape 4454">
                      <a:extLst>
                        <a:ext uri="{FF2B5EF4-FFF2-40B4-BE49-F238E27FC236}">
                          <a16:creationId xmlns:a16="http://schemas.microsoft.com/office/drawing/2014/main" id="{861EAF2B-1E3D-4DFC-9AAF-FA73CC73F8E9}"/>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4456" name="Freeform: Shape 4455">
                      <a:extLst>
                        <a:ext uri="{FF2B5EF4-FFF2-40B4-BE49-F238E27FC236}">
                          <a16:creationId xmlns:a16="http://schemas.microsoft.com/office/drawing/2014/main" id="{1576F453-5107-4FDD-AB2B-4AD29999C646}"/>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4457" name="Freeform: Shape 4456">
                      <a:extLst>
                        <a:ext uri="{FF2B5EF4-FFF2-40B4-BE49-F238E27FC236}">
                          <a16:creationId xmlns:a16="http://schemas.microsoft.com/office/drawing/2014/main" id="{D407FC01-764A-400D-9791-51289D6001EC}"/>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4458" name="Freeform: Shape 4457">
                      <a:extLst>
                        <a:ext uri="{FF2B5EF4-FFF2-40B4-BE49-F238E27FC236}">
                          <a16:creationId xmlns:a16="http://schemas.microsoft.com/office/drawing/2014/main" id="{4296EF18-D355-4E6A-8E42-7EAE1DEB7D9C}"/>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4459" name="Freeform: Shape 4458">
                      <a:extLst>
                        <a:ext uri="{FF2B5EF4-FFF2-40B4-BE49-F238E27FC236}">
                          <a16:creationId xmlns:a16="http://schemas.microsoft.com/office/drawing/2014/main" id="{0F0AC496-84F5-4E86-B490-8A9A49C72B4A}"/>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4460" name="Freeform: Shape 4459">
                      <a:extLst>
                        <a:ext uri="{FF2B5EF4-FFF2-40B4-BE49-F238E27FC236}">
                          <a16:creationId xmlns:a16="http://schemas.microsoft.com/office/drawing/2014/main" id="{1CD82469-C9B9-4299-A9D7-24E84874909F}"/>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4461" name="Freeform: Shape 4460">
                      <a:extLst>
                        <a:ext uri="{FF2B5EF4-FFF2-40B4-BE49-F238E27FC236}">
                          <a16:creationId xmlns:a16="http://schemas.microsoft.com/office/drawing/2014/main" id="{AA71FF27-9B77-492D-B606-0BC0346731BF}"/>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4462" name="Freeform: Shape 4461">
                      <a:extLst>
                        <a:ext uri="{FF2B5EF4-FFF2-40B4-BE49-F238E27FC236}">
                          <a16:creationId xmlns:a16="http://schemas.microsoft.com/office/drawing/2014/main" id="{EE70B6A7-2AFD-491F-8589-7CA62FC40969}"/>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4428" name="Graphic 3339">
                  <a:extLst>
                    <a:ext uri="{FF2B5EF4-FFF2-40B4-BE49-F238E27FC236}">
                      <a16:creationId xmlns:a16="http://schemas.microsoft.com/office/drawing/2014/main" id="{BE5187BE-4CB7-4C7B-BE6D-2D9FFA0093F5}"/>
                    </a:ext>
                  </a:extLst>
                </p:cNvPr>
                <p:cNvGrpSpPr/>
                <p:nvPr/>
              </p:nvGrpSpPr>
              <p:grpSpPr>
                <a:xfrm>
                  <a:off x="5304010" y="5105829"/>
                  <a:ext cx="420520" cy="308162"/>
                  <a:chOff x="5304010" y="5105829"/>
                  <a:chExt cx="420520" cy="308162"/>
                </a:xfrm>
              </p:grpSpPr>
              <p:grpSp>
                <p:nvGrpSpPr>
                  <p:cNvPr id="4429" name="Graphic 3339">
                    <a:extLst>
                      <a:ext uri="{FF2B5EF4-FFF2-40B4-BE49-F238E27FC236}">
                        <a16:creationId xmlns:a16="http://schemas.microsoft.com/office/drawing/2014/main" id="{CF74AE98-3FFF-4B34-97D0-503F1A6377A2}"/>
                      </a:ext>
                    </a:extLst>
                  </p:cNvPr>
                  <p:cNvGrpSpPr/>
                  <p:nvPr/>
                </p:nvGrpSpPr>
                <p:grpSpPr>
                  <a:xfrm>
                    <a:off x="5304010" y="5105829"/>
                    <a:ext cx="420520" cy="308162"/>
                    <a:chOff x="5304010" y="5105829"/>
                    <a:chExt cx="420520" cy="308162"/>
                  </a:xfrm>
                  <a:solidFill>
                    <a:srgbClr val="FBFFFF"/>
                  </a:solidFill>
                </p:grpSpPr>
                <p:sp>
                  <p:nvSpPr>
                    <p:cNvPr id="4445" name="Freeform: Shape 4444">
                      <a:extLst>
                        <a:ext uri="{FF2B5EF4-FFF2-40B4-BE49-F238E27FC236}">
                          <a16:creationId xmlns:a16="http://schemas.microsoft.com/office/drawing/2014/main" id="{51146B16-AB7D-4FE3-995A-A269A30E3B23}"/>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4446" name="Freeform: Shape 4445">
                      <a:extLst>
                        <a:ext uri="{FF2B5EF4-FFF2-40B4-BE49-F238E27FC236}">
                          <a16:creationId xmlns:a16="http://schemas.microsoft.com/office/drawing/2014/main" id="{56EF2162-8F2C-45BB-9606-9BB0AF0DF7A8}"/>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4430" name="Picture 4429">
                    <a:extLst>
                      <a:ext uri="{FF2B5EF4-FFF2-40B4-BE49-F238E27FC236}">
                        <a16:creationId xmlns:a16="http://schemas.microsoft.com/office/drawing/2014/main" id="{E46F45BB-1192-4771-9F2E-35F9235D0CE3}"/>
                      </a:ext>
                    </a:extLst>
                  </p:cNvPr>
                  <p:cNvPicPr>
                    <a:picLocks noChangeAspect="1"/>
                  </p:cNvPicPr>
                  <p:nvPr/>
                </p:nvPicPr>
                <p:blipFill>
                  <a:blip r:embed="rId88"/>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4431" name="Picture 4430">
                    <a:extLst>
                      <a:ext uri="{FF2B5EF4-FFF2-40B4-BE49-F238E27FC236}">
                        <a16:creationId xmlns:a16="http://schemas.microsoft.com/office/drawing/2014/main" id="{F7A2F7AC-6B46-4A5D-B396-EEA7D9944A94}"/>
                      </a:ext>
                    </a:extLst>
                  </p:cNvPr>
                  <p:cNvPicPr>
                    <a:picLocks noChangeAspect="1"/>
                  </p:cNvPicPr>
                  <p:nvPr/>
                </p:nvPicPr>
                <p:blipFill>
                  <a:blip r:embed="rId89"/>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4432" name="Graphic 3339">
                    <a:extLst>
                      <a:ext uri="{FF2B5EF4-FFF2-40B4-BE49-F238E27FC236}">
                        <a16:creationId xmlns:a16="http://schemas.microsoft.com/office/drawing/2014/main" id="{0D505132-A065-4462-A5F7-3328EEFEC68E}"/>
                      </a:ext>
                    </a:extLst>
                  </p:cNvPr>
                  <p:cNvGrpSpPr/>
                  <p:nvPr/>
                </p:nvGrpSpPr>
                <p:grpSpPr>
                  <a:xfrm>
                    <a:off x="5338135" y="5145017"/>
                    <a:ext cx="287558" cy="197525"/>
                    <a:chOff x="5338135" y="5145017"/>
                    <a:chExt cx="287558" cy="197525"/>
                  </a:xfrm>
                  <a:solidFill>
                    <a:srgbClr val="A0BDAB"/>
                  </a:solidFill>
                </p:grpSpPr>
                <p:sp>
                  <p:nvSpPr>
                    <p:cNvPr id="4433" name="Freeform: Shape 4432">
                      <a:extLst>
                        <a:ext uri="{FF2B5EF4-FFF2-40B4-BE49-F238E27FC236}">
                          <a16:creationId xmlns:a16="http://schemas.microsoft.com/office/drawing/2014/main" id="{C00520A3-809F-4FA1-BE4A-65D37C1CC02D}"/>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4434" name="Freeform: Shape 4433">
                      <a:extLst>
                        <a:ext uri="{FF2B5EF4-FFF2-40B4-BE49-F238E27FC236}">
                          <a16:creationId xmlns:a16="http://schemas.microsoft.com/office/drawing/2014/main" id="{5746F164-017C-43F3-B704-53E249FB059C}"/>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4435" name="Freeform: Shape 4434">
                      <a:extLst>
                        <a:ext uri="{FF2B5EF4-FFF2-40B4-BE49-F238E27FC236}">
                          <a16:creationId xmlns:a16="http://schemas.microsoft.com/office/drawing/2014/main" id="{73F042F8-9A23-4A88-992D-3B8486B473BB}"/>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4436" name="Freeform: Shape 4435">
                      <a:extLst>
                        <a:ext uri="{FF2B5EF4-FFF2-40B4-BE49-F238E27FC236}">
                          <a16:creationId xmlns:a16="http://schemas.microsoft.com/office/drawing/2014/main" id="{5364E0BC-0BEE-4E7B-AAC6-28CFFB84B532}"/>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4437" name="Freeform: Shape 4436">
                      <a:extLst>
                        <a:ext uri="{FF2B5EF4-FFF2-40B4-BE49-F238E27FC236}">
                          <a16:creationId xmlns:a16="http://schemas.microsoft.com/office/drawing/2014/main" id="{4625DC7C-28C2-4FFC-8222-820C3012134F}"/>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4438" name="Freeform: Shape 4437">
                      <a:extLst>
                        <a:ext uri="{FF2B5EF4-FFF2-40B4-BE49-F238E27FC236}">
                          <a16:creationId xmlns:a16="http://schemas.microsoft.com/office/drawing/2014/main" id="{575000A5-D334-4BEB-9DF9-E661EE1EC5CE}"/>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4439" name="Freeform: Shape 4438">
                      <a:extLst>
                        <a:ext uri="{FF2B5EF4-FFF2-40B4-BE49-F238E27FC236}">
                          <a16:creationId xmlns:a16="http://schemas.microsoft.com/office/drawing/2014/main" id="{4754BF52-5527-4B3B-8675-93DAA318E282}"/>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4440" name="Freeform: Shape 4439">
                      <a:extLst>
                        <a:ext uri="{FF2B5EF4-FFF2-40B4-BE49-F238E27FC236}">
                          <a16:creationId xmlns:a16="http://schemas.microsoft.com/office/drawing/2014/main" id="{455ABCB1-390F-49B3-9338-5FB3D342BD9A}"/>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4441" name="Freeform: Shape 4440">
                      <a:extLst>
                        <a:ext uri="{FF2B5EF4-FFF2-40B4-BE49-F238E27FC236}">
                          <a16:creationId xmlns:a16="http://schemas.microsoft.com/office/drawing/2014/main" id="{53003FD7-14A1-488D-B3C4-063C3F43C890}"/>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4442" name="Freeform: Shape 4441">
                      <a:extLst>
                        <a:ext uri="{FF2B5EF4-FFF2-40B4-BE49-F238E27FC236}">
                          <a16:creationId xmlns:a16="http://schemas.microsoft.com/office/drawing/2014/main" id="{27C23EEF-FF60-41F5-A3B0-E48A32B0D818}"/>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4443" name="Freeform: Shape 4442">
                      <a:extLst>
                        <a:ext uri="{FF2B5EF4-FFF2-40B4-BE49-F238E27FC236}">
                          <a16:creationId xmlns:a16="http://schemas.microsoft.com/office/drawing/2014/main" id="{920CEC2D-C9D5-47F6-8750-21434DFBA79D}"/>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4444" name="Freeform: Shape 4443">
                      <a:extLst>
                        <a:ext uri="{FF2B5EF4-FFF2-40B4-BE49-F238E27FC236}">
                          <a16:creationId xmlns:a16="http://schemas.microsoft.com/office/drawing/2014/main" id="{C92324D7-1E8A-4BC0-A096-95864AC1E652}"/>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grpSp>
            <p:nvGrpSpPr>
              <p:cNvPr id="3792" name="Graphic 3512">
                <a:extLst>
                  <a:ext uri="{FF2B5EF4-FFF2-40B4-BE49-F238E27FC236}">
                    <a16:creationId xmlns:a16="http://schemas.microsoft.com/office/drawing/2014/main" id="{4EB4ABE3-F591-4F48-9824-E6A7A029F8D3}"/>
                  </a:ext>
                </a:extLst>
              </p:cNvPr>
              <p:cNvGrpSpPr/>
              <p:nvPr/>
            </p:nvGrpSpPr>
            <p:grpSpPr>
              <a:xfrm flipV="1">
                <a:off x="10640053" y="4485580"/>
                <a:ext cx="1262840" cy="1285270"/>
                <a:chOff x="4692675" y="4122640"/>
                <a:chExt cx="2271848" cy="2312200"/>
              </a:xfrm>
            </p:grpSpPr>
            <p:grpSp>
              <p:nvGrpSpPr>
                <p:cNvPr id="4352" name="Graphic 3512">
                  <a:extLst>
                    <a:ext uri="{FF2B5EF4-FFF2-40B4-BE49-F238E27FC236}">
                      <a16:creationId xmlns:a16="http://schemas.microsoft.com/office/drawing/2014/main" id="{3511D0F7-D52D-4F45-B23A-E12F17A512B6}"/>
                    </a:ext>
                  </a:extLst>
                </p:cNvPr>
                <p:cNvGrpSpPr/>
                <p:nvPr/>
              </p:nvGrpSpPr>
              <p:grpSpPr>
                <a:xfrm>
                  <a:off x="4692675" y="4122640"/>
                  <a:ext cx="2271848" cy="2312200"/>
                  <a:chOff x="4692675" y="4122640"/>
                  <a:chExt cx="2271848" cy="2312200"/>
                </a:xfrm>
                <a:solidFill>
                  <a:srgbClr val="938F50"/>
                </a:solidFill>
              </p:grpSpPr>
              <p:pic>
                <p:nvPicPr>
                  <p:cNvPr id="4371" name="Picture 4370">
                    <a:extLst>
                      <a:ext uri="{FF2B5EF4-FFF2-40B4-BE49-F238E27FC236}">
                        <a16:creationId xmlns:a16="http://schemas.microsoft.com/office/drawing/2014/main" id="{31B2B7CC-89B3-41D8-A4A9-E64E5C0137A4}"/>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4372" name="Picture 4371">
                    <a:extLst>
                      <a:ext uri="{FF2B5EF4-FFF2-40B4-BE49-F238E27FC236}">
                        <a16:creationId xmlns:a16="http://schemas.microsoft.com/office/drawing/2014/main" id="{469F7BD8-D060-4BDB-9907-BE73054482B0}"/>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4373" name="Picture 4372">
                    <a:extLst>
                      <a:ext uri="{FF2B5EF4-FFF2-40B4-BE49-F238E27FC236}">
                        <a16:creationId xmlns:a16="http://schemas.microsoft.com/office/drawing/2014/main" id="{9270441B-4F9A-4699-916A-AA55A106C5AA}"/>
                      </a:ext>
                    </a:extLst>
                  </p:cNvPr>
                  <p:cNvPicPr>
                    <a:picLocks noChangeAspect="1"/>
                  </p:cNvPicPr>
                  <p:nvPr/>
                </p:nvPicPr>
                <p:blipFill>
                  <a:blip r:embed="rId28"/>
                  <a:stretch>
                    <a:fillRect/>
                  </a:stretch>
                </p:blipFill>
                <p:spPr>
                  <a:xfrm>
                    <a:off x="5559602" y="5677020"/>
                    <a:ext cx="529271" cy="757820"/>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4374" name="Picture 4373">
                    <a:extLst>
                      <a:ext uri="{FF2B5EF4-FFF2-40B4-BE49-F238E27FC236}">
                        <a16:creationId xmlns:a16="http://schemas.microsoft.com/office/drawing/2014/main" id="{5A27ADB6-2B54-4877-9B02-FE95E28A3022}"/>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4375" name="Picture 4374">
                    <a:extLst>
                      <a:ext uri="{FF2B5EF4-FFF2-40B4-BE49-F238E27FC236}">
                        <a16:creationId xmlns:a16="http://schemas.microsoft.com/office/drawing/2014/main" id="{0F8681D4-F4F4-4B1F-9C13-1750E917B02D}"/>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4376" name="Picture 4375">
                    <a:extLst>
                      <a:ext uri="{FF2B5EF4-FFF2-40B4-BE49-F238E27FC236}">
                        <a16:creationId xmlns:a16="http://schemas.microsoft.com/office/drawing/2014/main" id="{048AE6D3-82EB-4287-9FD2-DE3E9FD9E472}"/>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4377" name="Picture 4376">
                    <a:extLst>
                      <a:ext uri="{FF2B5EF4-FFF2-40B4-BE49-F238E27FC236}">
                        <a16:creationId xmlns:a16="http://schemas.microsoft.com/office/drawing/2014/main" id="{D22242CC-4EDD-47A3-9778-9DF28534955C}"/>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4378" name="Picture 4377">
                    <a:extLst>
                      <a:ext uri="{FF2B5EF4-FFF2-40B4-BE49-F238E27FC236}">
                        <a16:creationId xmlns:a16="http://schemas.microsoft.com/office/drawing/2014/main" id="{5535D657-AC55-4134-B90F-17030CD769AA}"/>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4379" name="Picture 4378">
                    <a:extLst>
                      <a:ext uri="{FF2B5EF4-FFF2-40B4-BE49-F238E27FC236}">
                        <a16:creationId xmlns:a16="http://schemas.microsoft.com/office/drawing/2014/main" id="{E78545B7-DADD-4163-8291-7ED1D2F54C50}"/>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4380" name="Picture 4379">
                    <a:extLst>
                      <a:ext uri="{FF2B5EF4-FFF2-40B4-BE49-F238E27FC236}">
                        <a16:creationId xmlns:a16="http://schemas.microsoft.com/office/drawing/2014/main" id="{2C31CE14-1134-4975-95CC-DDD0AAC4F53E}"/>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4381" name="Picture 4380">
                    <a:extLst>
                      <a:ext uri="{FF2B5EF4-FFF2-40B4-BE49-F238E27FC236}">
                        <a16:creationId xmlns:a16="http://schemas.microsoft.com/office/drawing/2014/main" id="{C3D31474-9948-489D-9488-2492E3A96889}"/>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4382" name="Picture 4381">
                    <a:extLst>
                      <a:ext uri="{FF2B5EF4-FFF2-40B4-BE49-F238E27FC236}">
                        <a16:creationId xmlns:a16="http://schemas.microsoft.com/office/drawing/2014/main" id="{E92EB025-208B-48DB-8172-547A4A89C997}"/>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4383" name="Picture 4382">
                    <a:extLst>
                      <a:ext uri="{FF2B5EF4-FFF2-40B4-BE49-F238E27FC236}">
                        <a16:creationId xmlns:a16="http://schemas.microsoft.com/office/drawing/2014/main" id="{BEFC842E-999A-4B0E-AC28-A9E7F2FCB5A1}"/>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4384" name="Picture 4383">
                    <a:extLst>
                      <a:ext uri="{FF2B5EF4-FFF2-40B4-BE49-F238E27FC236}">
                        <a16:creationId xmlns:a16="http://schemas.microsoft.com/office/drawing/2014/main" id="{FFCCE5B7-4FDD-4881-B9A8-336BC8AFD82D}"/>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4385" name="Picture 4384">
                    <a:extLst>
                      <a:ext uri="{FF2B5EF4-FFF2-40B4-BE49-F238E27FC236}">
                        <a16:creationId xmlns:a16="http://schemas.microsoft.com/office/drawing/2014/main" id="{181CE4D8-D7CF-4919-8466-B010E5A8AD17}"/>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4386" name="Picture 4385">
                    <a:extLst>
                      <a:ext uri="{FF2B5EF4-FFF2-40B4-BE49-F238E27FC236}">
                        <a16:creationId xmlns:a16="http://schemas.microsoft.com/office/drawing/2014/main" id="{C217BBE2-47CF-4BCD-9DCB-4926FEE317A7}"/>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4387" name="Picture 4386">
                    <a:extLst>
                      <a:ext uri="{FF2B5EF4-FFF2-40B4-BE49-F238E27FC236}">
                        <a16:creationId xmlns:a16="http://schemas.microsoft.com/office/drawing/2014/main" id="{433D7B9F-F4A7-4433-9651-6137C87F5496}"/>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4388" name="Picture 4387">
                    <a:extLst>
                      <a:ext uri="{FF2B5EF4-FFF2-40B4-BE49-F238E27FC236}">
                        <a16:creationId xmlns:a16="http://schemas.microsoft.com/office/drawing/2014/main" id="{6A8A5CB9-117D-4C93-A3F3-3A79BF8AB7FF}"/>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4389" name="Picture 4388">
                    <a:extLst>
                      <a:ext uri="{FF2B5EF4-FFF2-40B4-BE49-F238E27FC236}">
                        <a16:creationId xmlns:a16="http://schemas.microsoft.com/office/drawing/2014/main" id="{6A7A9EE1-D4FC-4ED2-B22D-CD6BC582F4AB}"/>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4390" name="Picture 4389">
                    <a:extLst>
                      <a:ext uri="{FF2B5EF4-FFF2-40B4-BE49-F238E27FC236}">
                        <a16:creationId xmlns:a16="http://schemas.microsoft.com/office/drawing/2014/main" id="{56BD26F1-2ABE-493D-A641-6103EBF07007}"/>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4391" name="Picture 4390">
                    <a:extLst>
                      <a:ext uri="{FF2B5EF4-FFF2-40B4-BE49-F238E27FC236}">
                        <a16:creationId xmlns:a16="http://schemas.microsoft.com/office/drawing/2014/main" id="{B658731F-7682-421E-8CD1-3521E5D75983}"/>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4392" name="Picture 4391">
                    <a:extLst>
                      <a:ext uri="{FF2B5EF4-FFF2-40B4-BE49-F238E27FC236}">
                        <a16:creationId xmlns:a16="http://schemas.microsoft.com/office/drawing/2014/main" id="{1E7970CE-9BB9-4766-8825-381B6EB9B5B4}"/>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4393" name="Picture 4392">
                    <a:extLst>
                      <a:ext uri="{FF2B5EF4-FFF2-40B4-BE49-F238E27FC236}">
                        <a16:creationId xmlns:a16="http://schemas.microsoft.com/office/drawing/2014/main" id="{93F96B84-A4A9-4C57-9DF4-2BE026ED96E1}"/>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4394" name="Picture 4393">
                    <a:extLst>
                      <a:ext uri="{FF2B5EF4-FFF2-40B4-BE49-F238E27FC236}">
                        <a16:creationId xmlns:a16="http://schemas.microsoft.com/office/drawing/2014/main" id="{37980E69-FA61-4E39-A8AF-806A0011D9B0}"/>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4395" name="Picture 4394">
                    <a:extLst>
                      <a:ext uri="{FF2B5EF4-FFF2-40B4-BE49-F238E27FC236}">
                        <a16:creationId xmlns:a16="http://schemas.microsoft.com/office/drawing/2014/main" id="{4F25DAF3-3904-44DC-86F2-A53D5299886B}"/>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4396" name="Graphic 3512">
                    <a:extLst>
                      <a:ext uri="{FF2B5EF4-FFF2-40B4-BE49-F238E27FC236}">
                        <a16:creationId xmlns:a16="http://schemas.microsoft.com/office/drawing/2014/main" id="{5D0BB1D8-5596-41A3-B4F8-6319A40EC0ED}"/>
                      </a:ext>
                    </a:extLst>
                  </p:cNvPr>
                  <p:cNvGrpSpPr/>
                  <p:nvPr/>
                </p:nvGrpSpPr>
                <p:grpSpPr>
                  <a:xfrm>
                    <a:off x="5088130" y="4659329"/>
                    <a:ext cx="1028989" cy="1004778"/>
                    <a:chOff x="5088130" y="4659329"/>
                    <a:chExt cx="1028989" cy="1004778"/>
                  </a:xfrm>
                  <a:solidFill>
                    <a:srgbClr val="938F50"/>
                  </a:solidFill>
                </p:grpSpPr>
                <p:pic>
                  <p:nvPicPr>
                    <p:cNvPr id="4397" name="Picture 4396">
                      <a:extLst>
                        <a:ext uri="{FF2B5EF4-FFF2-40B4-BE49-F238E27FC236}">
                          <a16:creationId xmlns:a16="http://schemas.microsoft.com/office/drawing/2014/main" id="{AB1216B7-69D7-4167-90CB-332E8986EEA8}"/>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4398" name="Freeform: Shape 4397">
                      <a:extLst>
                        <a:ext uri="{FF2B5EF4-FFF2-40B4-BE49-F238E27FC236}">
                          <a16:creationId xmlns:a16="http://schemas.microsoft.com/office/drawing/2014/main" id="{83D781DB-F256-4342-9443-836B3B7CB4DE}"/>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4399" name="Picture 4398">
                      <a:extLst>
                        <a:ext uri="{FF2B5EF4-FFF2-40B4-BE49-F238E27FC236}">
                          <a16:creationId xmlns:a16="http://schemas.microsoft.com/office/drawing/2014/main" id="{18FCB8E8-EEF9-4BFA-8778-633EF4D28312}"/>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4400" name="Picture 4399">
                      <a:extLst>
                        <a:ext uri="{FF2B5EF4-FFF2-40B4-BE49-F238E27FC236}">
                          <a16:creationId xmlns:a16="http://schemas.microsoft.com/office/drawing/2014/main" id="{F59D56F8-8280-4396-BDB1-2720C69BEF4C}"/>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4401" name="Freeform: Shape 4400">
                      <a:extLst>
                        <a:ext uri="{FF2B5EF4-FFF2-40B4-BE49-F238E27FC236}">
                          <a16:creationId xmlns:a16="http://schemas.microsoft.com/office/drawing/2014/main" id="{8622EF90-591A-42D1-BF81-E569B200D6AC}"/>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4402" name="Picture 4401">
                      <a:extLst>
                        <a:ext uri="{FF2B5EF4-FFF2-40B4-BE49-F238E27FC236}">
                          <a16:creationId xmlns:a16="http://schemas.microsoft.com/office/drawing/2014/main" id="{CB2BA294-28BA-4ED6-A20B-0733C3C5D1B2}"/>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4403" name="Picture 4402">
                      <a:extLst>
                        <a:ext uri="{FF2B5EF4-FFF2-40B4-BE49-F238E27FC236}">
                          <a16:creationId xmlns:a16="http://schemas.microsoft.com/office/drawing/2014/main" id="{4DECC7F8-F9CA-4257-86CD-9B08858E756E}"/>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4404" name="Picture 4403">
                      <a:extLst>
                        <a:ext uri="{FF2B5EF4-FFF2-40B4-BE49-F238E27FC236}">
                          <a16:creationId xmlns:a16="http://schemas.microsoft.com/office/drawing/2014/main" id="{4F89C611-45B2-4F55-AC29-F7E0205C5347}"/>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4405" name="Picture 4404">
                      <a:extLst>
                        <a:ext uri="{FF2B5EF4-FFF2-40B4-BE49-F238E27FC236}">
                          <a16:creationId xmlns:a16="http://schemas.microsoft.com/office/drawing/2014/main" id="{340E500C-771E-44E0-9F81-826C0E4D4CE3}"/>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4406" name="Picture 4405">
                      <a:extLst>
                        <a:ext uri="{FF2B5EF4-FFF2-40B4-BE49-F238E27FC236}">
                          <a16:creationId xmlns:a16="http://schemas.microsoft.com/office/drawing/2014/main" id="{577B890E-AFDB-4424-8096-C809CAF2D432}"/>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4407" name="Picture 4406">
                      <a:extLst>
                        <a:ext uri="{FF2B5EF4-FFF2-40B4-BE49-F238E27FC236}">
                          <a16:creationId xmlns:a16="http://schemas.microsoft.com/office/drawing/2014/main" id="{B9255487-1E2E-430A-AD98-A6B605575F86}"/>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4408" name="Picture 4407">
                      <a:extLst>
                        <a:ext uri="{FF2B5EF4-FFF2-40B4-BE49-F238E27FC236}">
                          <a16:creationId xmlns:a16="http://schemas.microsoft.com/office/drawing/2014/main" id="{A1B77E4E-4470-49DC-A7E1-C1F222270726}"/>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4409" name="Picture 4408">
                      <a:extLst>
                        <a:ext uri="{FF2B5EF4-FFF2-40B4-BE49-F238E27FC236}">
                          <a16:creationId xmlns:a16="http://schemas.microsoft.com/office/drawing/2014/main" id="{937DB376-6AF4-4499-8A92-8025BF969E76}"/>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4410" name="Picture 4409">
                      <a:extLst>
                        <a:ext uri="{FF2B5EF4-FFF2-40B4-BE49-F238E27FC236}">
                          <a16:creationId xmlns:a16="http://schemas.microsoft.com/office/drawing/2014/main" id="{D1D6C0F1-C984-4BD4-A3CC-B8CA5873343C}"/>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4411" name="Picture 4410">
                      <a:extLst>
                        <a:ext uri="{FF2B5EF4-FFF2-40B4-BE49-F238E27FC236}">
                          <a16:creationId xmlns:a16="http://schemas.microsoft.com/office/drawing/2014/main" id="{83361764-7239-4057-9BDA-11DBCBF21479}"/>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4412" name="Picture 4411">
                      <a:extLst>
                        <a:ext uri="{FF2B5EF4-FFF2-40B4-BE49-F238E27FC236}">
                          <a16:creationId xmlns:a16="http://schemas.microsoft.com/office/drawing/2014/main" id="{5A536B07-BAC3-4963-BC6A-A96E76A69AAD}"/>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4413" name="Picture 4412">
                      <a:extLst>
                        <a:ext uri="{FF2B5EF4-FFF2-40B4-BE49-F238E27FC236}">
                          <a16:creationId xmlns:a16="http://schemas.microsoft.com/office/drawing/2014/main" id="{FF3CFC44-B2CF-479A-A0DF-872E972CC925}"/>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4353" name="Freeform: Shape 4352">
                  <a:extLst>
                    <a:ext uri="{FF2B5EF4-FFF2-40B4-BE49-F238E27FC236}">
                      <a16:creationId xmlns:a16="http://schemas.microsoft.com/office/drawing/2014/main" id="{2336A60E-5745-43A2-869D-133CE4CE2E07}"/>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4354" name="Freeform: Shape 4353">
                  <a:extLst>
                    <a:ext uri="{FF2B5EF4-FFF2-40B4-BE49-F238E27FC236}">
                      <a16:creationId xmlns:a16="http://schemas.microsoft.com/office/drawing/2014/main" id="{E83B6FF8-70C8-4C24-BBEC-79EB2F9CA014}"/>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4355" name="Freeform: Shape 4354">
                  <a:extLst>
                    <a:ext uri="{FF2B5EF4-FFF2-40B4-BE49-F238E27FC236}">
                      <a16:creationId xmlns:a16="http://schemas.microsoft.com/office/drawing/2014/main" id="{56E02404-5E45-487A-9D9F-1A041CEEC7BC}"/>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4356" name="Freeform: Shape 4355">
                  <a:extLst>
                    <a:ext uri="{FF2B5EF4-FFF2-40B4-BE49-F238E27FC236}">
                      <a16:creationId xmlns:a16="http://schemas.microsoft.com/office/drawing/2014/main" id="{EB48CE69-A71C-4D33-9C74-8443746BE78D}"/>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4357" name="Freeform: Shape 4356">
                  <a:extLst>
                    <a:ext uri="{FF2B5EF4-FFF2-40B4-BE49-F238E27FC236}">
                      <a16:creationId xmlns:a16="http://schemas.microsoft.com/office/drawing/2014/main" id="{F240946F-5105-4D68-A02E-25D3F3C7B4F2}"/>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4358" name="Freeform: Shape 4357">
                  <a:extLst>
                    <a:ext uri="{FF2B5EF4-FFF2-40B4-BE49-F238E27FC236}">
                      <a16:creationId xmlns:a16="http://schemas.microsoft.com/office/drawing/2014/main" id="{237B744B-0C60-4305-92AE-957533393E02}"/>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4359" name="Freeform: Shape 4358">
                  <a:extLst>
                    <a:ext uri="{FF2B5EF4-FFF2-40B4-BE49-F238E27FC236}">
                      <a16:creationId xmlns:a16="http://schemas.microsoft.com/office/drawing/2014/main" id="{3B27AE87-0460-44E7-A32A-D1B18D37F720}"/>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4360" name="Freeform: Shape 4359">
                  <a:extLst>
                    <a:ext uri="{FF2B5EF4-FFF2-40B4-BE49-F238E27FC236}">
                      <a16:creationId xmlns:a16="http://schemas.microsoft.com/office/drawing/2014/main" id="{66D61226-AEF4-4426-AA3D-AFEA4DD7BE17}"/>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4361" name="Freeform: Shape 4360">
                  <a:extLst>
                    <a:ext uri="{FF2B5EF4-FFF2-40B4-BE49-F238E27FC236}">
                      <a16:creationId xmlns:a16="http://schemas.microsoft.com/office/drawing/2014/main" id="{498AC446-C045-46DC-B117-4D9757742847}"/>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4362" name="Freeform: Shape 4361">
                  <a:extLst>
                    <a:ext uri="{FF2B5EF4-FFF2-40B4-BE49-F238E27FC236}">
                      <a16:creationId xmlns:a16="http://schemas.microsoft.com/office/drawing/2014/main" id="{0D0AD228-47DB-44A6-BBB9-BC18A33B6A52}"/>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4363" name="Freeform: Shape 4362">
                  <a:extLst>
                    <a:ext uri="{FF2B5EF4-FFF2-40B4-BE49-F238E27FC236}">
                      <a16:creationId xmlns:a16="http://schemas.microsoft.com/office/drawing/2014/main" id="{F0510F50-D511-4CD4-826B-C473B3C396DA}"/>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4364" name="Freeform: Shape 4363">
                  <a:extLst>
                    <a:ext uri="{FF2B5EF4-FFF2-40B4-BE49-F238E27FC236}">
                      <a16:creationId xmlns:a16="http://schemas.microsoft.com/office/drawing/2014/main" id="{418FD0B2-12F2-4084-AD13-4753B6D53492}"/>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4365" name="Freeform: Shape 4364">
                  <a:extLst>
                    <a:ext uri="{FF2B5EF4-FFF2-40B4-BE49-F238E27FC236}">
                      <a16:creationId xmlns:a16="http://schemas.microsoft.com/office/drawing/2014/main" id="{710F4154-0500-4CCA-A9E1-F9C8B7FABF9E}"/>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4366" name="Freeform: Shape 4365">
                  <a:extLst>
                    <a:ext uri="{FF2B5EF4-FFF2-40B4-BE49-F238E27FC236}">
                      <a16:creationId xmlns:a16="http://schemas.microsoft.com/office/drawing/2014/main" id="{06E8D07E-88B5-4EB4-A28C-C52F31D8B008}"/>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4367" name="Freeform: Shape 4366">
                  <a:extLst>
                    <a:ext uri="{FF2B5EF4-FFF2-40B4-BE49-F238E27FC236}">
                      <a16:creationId xmlns:a16="http://schemas.microsoft.com/office/drawing/2014/main" id="{37D426D1-4550-45F0-BA13-EC8C56B80C3D}"/>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4368" name="Freeform: Shape 4367">
                  <a:extLst>
                    <a:ext uri="{FF2B5EF4-FFF2-40B4-BE49-F238E27FC236}">
                      <a16:creationId xmlns:a16="http://schemas.microsoft.com/office/drawing/2014/main" id="{E2499329-9F8A-48CE-856B-0E1186C87303}"/>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4369" name="Freeform: Shape 4368">
                  <a:extLst>
                    <a:ext uri="{FF2B5EF4-FFF2-40B4-BE49-F238E27FC236}">
                      <a16:creationId xmlns:a16="http://schemas.microsoft.com/office/drawing/2014/main" id="{5E1E894B-A512-4948-9D9E-6E382AB69FB2}"/>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4370" name="Freeform: Shape 4369">
                  <a:extLst>
                    <a:ext uri="{FF2B5EF4-FFF2-40B4-BE49-F238E27FC236}">
                      <a16:creationId xmlns:a16="http://schemas.microsoft.com/office/drawing/2014/main" id="{A5DF43A0-B8AD-49EE-B0F7-8B5B76414C1B}"/>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3793" name="Graphic 3512">
                <a:extLst>
                  <a:ext uri="{FF2B5EF4-FFF2-40B4-BE49-F238E27FC236}">
                    <a16:creationId xmlns:a16="http://schemas.microsoft.com/office/drawing/2014/main" id="{3A5366B3-C011-4259-A422-7C3FF7076EBF}"/>
                  </a:ext>
                </a:extLst>
              </p:cNvPr>
              <p:cNvGrpSpPr/>
              <p:nvPr/>
            </p:nvGrpSpPr>
            <p:grpSpPr>
              <a:xfrm>
                <a:off x="9770200" y="3878502"/>
                <a:ext cx="1357238" cy="1381344"/>
                <a:chOff x="4692675" y="4122640"/>
                <a:chExt cx="2271848" cy="2312200"/>
              </a:xfrm>
            </p:grpSpPr>
            <p:grpSp>
              <p:nvGrpSpPr>
                <p:cNvPr id="4290" name="Graphic 3512">
                  <a:extLst>
                    <a:ext uri="{FF2B5EF4-FFF2-40B4-BE49-F238E27FC236}">
                      <a16:creationId xmlns:a16="http://schemas.microsoft.com/office/drawing/2014/main" id="{E92AAF2E-B74E-4504-A043-8027E8184ECD}"/>
                    </a:ext>
                  </a:extLst>
                </p:cNvPr>
                <p:cNvGrpSpPr/>
                <p:nvPr/>
              </p:nvGrpSpPr>
              <p:grpSpPr>
                <a:xfrm>
                  <a:off x="4692675" y="4122640"/>
                  <a:ext cx="2271848" cy="2312200"/>
                  <a:chOff x="4692675" y="4122640"/>
                  <a:chExt cx="2271848" cy="2312200"/>
                </a:xfrm>
                <a:solidFill>
                  <a:srgbClr val="938F50"/>
                </a:solidFill>
              </p:grpSpPr>
              <p:pic>
                <p:nvPicPr>
                  <p:cNvPr id="4309" name="Picture 4308">
                    <a:extLst>
                      <a:ext uri="{FF2B5EF4-FFF2-40B4-BE49-F238E27FC236}">
                        <a16:creationId xmlns:a16="http://schemas.microsoft.com/office/drawing/2014/main" id="{DBE240CC-1134-4700-A2B5-68CEB30C1AE5}"/>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4310" name="Picture 4309">
                    <a:extLst>
                      <a:ext uri="{FF2B5EF4-FFF2-40B4-BE49-F238E27FC236}">
                        <a16:creationId xmlns:a16="http://schemas.microsoft.com/office/drawing/2014/main" id="{7930D906-A10F-45AE-AAE6-E2B0E4274EDF}"/>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4311" name="Picture 4310">
                    <a:extLst>
                      <a:ext uri="{FF2B5EF4-FFF2-40B4-BE49-F238E27FC236}">
                        <a16:creationId xmlns:a16="http://schemas.microsoft.com/office/drawing/2014/main" id="{D6715531-7F79-4A90-8938-C3443B572FED}"/>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4312" name="Picture 4311">
                    <a:extLst>
                      <a:ext uri="{FF2B5EF4-FFF2-40B4-BE49-F238E27FC236}">
                        <a16:creationId xmlns:a16="http://schemas.microsoft.com/office/drawing/2014/main" id="{A2E70187-4C09-437D-9909-CFB3E19D8492}"/>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4313" name="Picture 4312">
                    <a:extLst>
                      <a:ext uri="{FF2B5EF4-FFF2-40B4-BE49-F238E27FC236}">
                        <a16:creationId xmlns:a16="http://schemas.microsoft.com/office/drawing/2014/main" id="{418E11B5-4FE0-4680-A046-AA8FF1ACD15D}"/>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4314" name="Picture 4313">
                    <a:extLst>
                      <a:ext uri="{FF2B5EF4-FFF2-40B4-BE49-F238E27FC236}">
                        <a16:creationId xmlns:a16="http://schemas.microsoft.com/office/drawing/2014/main" id="{9E8A5F1B-E8CE-45F5-BDEF-EDCF7271D36E}"/>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4315" name="Picture 4314">
                    <a:extLst>
                      <a:ext uri="{FF2B5EF4-FFF2-40B4-BE49-F238E27FC236}">
                        <a16:creationId xmlns:a16="http://schemas.microsoft.com/office/drawing/2014/main" id="{21BE7055-30A6-42BB-BD47-F8347CCA0C7D}"/>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4316" name="Picture 4315">
                    <a:extLst>
                      <a:ext uri="{FF2B5EF4-FFF2-40B4-BE49-F238E27FC236}">
                        <a16:creationId xmlns:a16="http://schemas.microsoft.com/office/drawing/2014/main" id="{5AC67C20-E4A6-4C31-95F6-C1C74B3E6C47}"/>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4317" name="Picture 4316">
                    <a:extLst>
                      <a:ext uri="{FF2B5EF4-FFF2-40B4-BE49-F238E27FC236}">
                        <a16:creationId xmlns:a16="http://schemas.microsoft.com/office/drawing/2014/main" id="{0BDD7657-4452-481A-BBF1-9610544512AA}"/>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4318" name="Picture 4317">
                    <a:extLst>
                      <a:ext uri="{FF2B5EF4-FFF2-40B4-BE49-F238E27FC236}">
                        <a16:creationId xmlns:a16="http://schemas.microsoft.com/office/drawing/2014/main" id="{19B6185B-98ED-40D9-9147-03F772644F42}"/>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4319" name="Picture 4318">
                    <a:extLst>
                      <a:ext uri="{FF2B5EF4-FFF2-40B4-BE49-F238E27FC236}">
                        <a16:creationId xmlns:a16="http://schemas.microsoft.com/office/drawing/2014/main" id="{472DF20C-2575-4578-A25B-4D3F2AC4F1D6}"/>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4320" name="Picture 4319">
                    <a:extLst>
                      <a:ext uri="{FF2B5EF4-FFF2-40B4-BE49-F238E27FC236}">
                        <a16:creationId xmlns:a16="http://schemas.microsoft.com/office/drawing/2014/main" id="{BCE89E98-F251-4586-B267-FB459A38F2D3}"/>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4321" name="Picture 4320">
                    <a:extLst>
                      <a:ext uri="{FF2B5EF4-FFF2-40B4-BE49-F238E27FC236}">
                        <a16:creationId xmlns:a16="http://schemas.microsoft.com/office/drawing/2014/main" id="{207509CD-53FC-4419-B377-61A98664D0A2}"/>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4322" name="Picture 4321">
                    <a:extLst>
                      <a:ext uri="{FF2B5EF4-FFF2-40B4-BE49-F238E27FC236}">
                        <a16:creationId xmlns:a16="http://schemas.microsoft.com/office/drawing/2014/main" id="{40651033-BE34-4E7B-9F82-E6648C07F3C0}"/>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4323" name="Picture 4322">
                    <a:extLst>
                      <a:ext uri="{FF2B5EF4-FFF2-40B4-BE49-F238E27FC236}">
                        <a16:creationId xmlns:a16="http://schemas.microsoft.com/office/drawing/2014/main" id="{7A62F962-8601-4D9E-8283-1F385FCB24DC}"/>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4324" name="Picture 4323">
                    <a:extLst>
                      <a:ext uri="{FF2B5EF4-FFF2-40B4-BE49-F238E27FC236}">
                        <a16:creationId xmlns:a16="http://schemas.microsoft.com/office/drawing/2014/main" id="{CD9B3476-9981-4EFC-9390-174DEC7315BC}"/>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4325" name="Picture 4324">
                    <a:extLst>
                      <a:ext uri="{FF2B5EF4-FFF2-40B4-BE49-F238E27FC236}">
                        <a16:creationId xmlns:a16="http://schemas.microsoft.com/office/drawing/2014/main" id="{33C079E1-4017-4795-90BC-618FD8C492B9}"/>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4326" name="Picture 4325">
                    <a:extLst>
                      <a:ext uri="{FF2B5EF4-FFF2-40B4-BE49-F238E27FC236}">
                        <a16:creationId xmlns:a16="http://schemas.microsoft.com/office/drawing/2014/main" id="{10B75B21-9ACA-4867-AD77-65211584FAC9}"/>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4327" name="Picture 4326">
                    <a:extLst>
                      <a:ext uri="{FF2B5EF4-FFF2-40B4-BE49-F238E27FC236}">
                        <a16:creationId xmlns:a16="http://schemas.microsoft.com/office/drawing/2014/main" id="{7C30A8DC-6EE0-4151-8CBF-FC51C9258400}"/>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4328" name="Picture 4327">
                    <a:extLst>
                      <a:ext uri="{FF2B5EF4-FFF2-40B4-BE49-F238E27FC236}">
                        <a16:creationId xmlns:a16="http://schemas.microsoft.com/office/drawing/2014/main" id="{2D8D30D3-4A05-4565-BCC5-44A30F06B194}"/>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4329" name="Picture 4328">
                    <a:extLst>
                      <a:ext uri="{FF2B5EF4-FFF2-40B4-BE49-F238E27FC236}">
                        <a16:creationId xmlns:a16="http://schemas.microsoft.com/office/drawing/2014/main" id="{A1A6DD73-49AE-4F0D-9A3C-04699F1A5555}"/>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4330" name="Picture 4329">
                    <a:extLst>
                      <a:ext uri="{FF2B5EF4-FFF2-40B4-BE49-F238E27FC236}">
                        <a16:creationId xmlns:a16="http://schemas.microsoft.com/office/drawing/2014/main" id="{34C4834F-7DEB-4887-BF8A-B5C847D1B311}"/>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4331" name="Picture 4330">
                    <a:extLst>
                      <a:ext uri="{FF2B5EF4-FFF2-40B4-BE49-F238E27FC236}">
                        <a16:creationId xmlns:a16="http://schemas.microsoft.com/office/drawing/2014/main" id="{925D9300-DF06-4408-9F98-BE73CB5A66EB}"/>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4332" name="Picture 4331">
                    <a:extLst>
                      <a:ext uri="{FF2B5EF4-FFF2-40B4-BE49-F238E27FC236}">
                        <a16:creationId xmlns:a16="http://schemas.microsoft.com/office/drawing/2014/main" id="{0DD13067-9F51-4DE5-833B-AF0A174433EC}"/>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4333" name="Picture 4332">
                    <a:extLst>
                      <a:ext uri="{FF2B5EF4-FFF2-40B4-BE49-F238E27FC236}">
                        <a16:creationId xmlns:a16="http://schemas.microsoft.com/office/drawing/2014/main" id="{E75D68B2-ECC4-4049-8860-199C9FE78FB6}"/>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4334" name="Graphic 3512">
                    <a:extLst>
                      <a:ext uri="{FF2B5EF4-FFF2-40B4-BE49-F238E27FC236}">
                        <a16:creationId xmlns:a16="http://schemas.microsoft.com/office/drawing/2014/main" id="{73536DD3-0CEF-4055-B7DE-C52846FAAE5C}"/>
                      </a:ext>
                    </a:extLst>
                  </p:cNvPr>
                  <p:cNvGrpSpPr/>
                  <p:nvPr/>
                </p:nvGrpSpPr>
                <p:grpSpPr>
                  <a:xfrm>
                    <a:off x="5088130" y="4659329"/>
                    <a:ext cx="1028989" cy="1004778"/>
                    <a:chOff x="5088130" y="4659329"/>
                    <a:chExt cx="1028989" cy="1004778"/>
                  </a:xfrm>
                  <a:solidFill>
                    <a:srgbClr val="938F50"/>
                  </a:solidFill>
                </p:grpSpPr>
                <p:pic>
                  <p:nvPicPr>
                    <p:cNvPr id="4335" name="Picture 4334">
                      <a:extLst>
                        <a:ext uri="{FF2B5EF4-FFF2-40B4-BE49-F238E27FC236}">
                          <a16:creationId xmlns:a16="http://schemas.microsoft.com/office/drawing/2014/main" id="{3DF5F1A1-EF12-4CAD-B5C7-3D1B131E70A2}"/>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4336" name="Freeform: Shape 4335">
                      <a:extLst>
                        <a:ext uri="{FF2B5EF4-FFF2-40B4-BE49-F238E27FC236}">
                          <a16:creationId xmlns:a16="http://schemas.microsoft.com/office/drawing/2014/main" id="{A381B51D-0CE6-4810-8418-DA0C61ECE40B}"/>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4337" name="Picture 4336">
                      <a:extLst>
                        <a:ext uri="{FF2B5EF4-FFF2-40B4-BE49-F238E27FC236}">
                          <a16:creationId xmlns:a16="http://schemas.microsoft.com/office/drawing/2014/main" id="{EF540799-B27B-47BE-89CA-D01ABBB8DF8C}"/>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4338" name="Picture 4337">
                      <a:extLst>
                        <a:ext uri="{FF2B5EF4-FFF2-40B4-BE49-F238E27FC236}">
                          <a16:creationId xmlns:a16="http://schemas.microsoft.com/office/drawing/2014/main" id="{BE53A246-CF28-4E8B-AFAC-B1F463BE90C0}"/>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4339" name="Freeform: Shape 4338">
                      <a:extLst>
                        <a:ext uri="{FF2B5EF4-FFF2-40B4-BE49-F238E27FC236}">
                          <a16:creationId xmlns:a16="http://schemas.microsoft.com/office/drawing/2014/main" id="{0D28F3C1-EFC8-417C-9303-60EA77A0CB91}"/>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4340" name="Picture 4339">
                      <a:extLst>
                        <a:ext uri="{FF2B5EF4-FFF2-40B4-BE49-F238E27FC236}">
                          <a16:creationId xmlns:a16="http://schemas.microsoft.com/office/drawing/2014/main" id="{7A2A0618-A1D7-40C0-B934-7581DDCDF2BD}"/>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4341" name="Picture 4340">
                      <a:extLst>
                        <a:ext uri="{FF2B5EF4-FFF2-40B4-BE49-F238E27FC236}">
                          <a16:creationId xmlns:a16="http://schemas.microsoft.com/office/drawing/2014/main" id="{C280DA56-A50A-4A64-BB5F-27A5AA0292BB}"/>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4342" name="Picture 4341">
                      <a:extLst>
                        <a:ext uri="{FF2B5EF4-FFF2-40B4-BE49-F238E27FC236}">
                          <a16:creationId xmlns:a16="http://schemas.microsoft.com/office/drawing/2014/main" id="{D579A06F-4E6E-4915-9F91-C06C99487243}"/>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4343" name="Picture 4342">
                      <a:extLst>
                        <a:ext uri="{FF2B5EF4-FFF2-40B4-BE49-F238E27FC236}">
                          <a16:creationId xmlns:a16="http://schemas.microsoft.com/office/drawing/2014/main" id="{D3056BF5-7F98-48D8-B2B8-D1FF3CE6CAA2}"/>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4344" name="Picture 4343">
                      <a:extLst>
                        <a:ext uri="{FF2B5EF4-FFF2-40B4-BE49-F238E27FC236}">
                          <a16:creationId xmlns:a16="http://schemas.microsoft.com/office/drawing/2014/main" id="{7CE247AB-D155-4739-8DDD-ABF679497C5A}"/>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4345" name="Picture 4344">
                      <a:extLst>
                        <a:ext uri="{FF2B5EF4-FFF2-40B4-BE49-F238E27FC236}">
                          <a16:creationId xmlns:a16="http://schemas.microsoft.com/office/drawing/2014/main" id="{8A2F90A4-4D14-4E97-AE05-373A344B1251}"/>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4346" name="Picture 4345">
                      <a:extLst>
                        <a:ext uri="{FF2B5EF4-FFF2-40B4-BE49-F238E27FC236}">
                          <a16:creationId xmlns:a16="http://schemas.microsoft.com/office/drawing/2014/main" id="{3910602E-4460-440C-BDAC-F72866623C2E}"/>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4347" name="Picture 4346">
                      <a:extLst>
                        <a:ext uri="{FF2B5EF4-FFF2-40B4-BE49-F238E27FC236}">
                          <a16:creationId xmlns:a16="http://schemas.microsoft.com/office/drawing/2014/main" id="{BB85A7CA-C8E5-451C-98CF-9FFD4C52DFAE}"/>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4348" name="Picture 4347">
                      <a:extLst>
                        <a:ext uri="{FF2B5EF4-FFF2-40B4-BE49-F238E27FC236}">
                          <a16:creationId xmlns:a16="http://schemas.microsoft.com/office/drawing/2014/main" id="{4A6AC4C4-F55B-445E-A3E1-66A70E51AE00}"/>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4349" name="Picture 4348">
                      <a:extLst>
                        <a:ext uri="{FF2B5EF4-FFF2-40B4-BE49-F238E27FC236}">
                          <a16:creationId xmlns:a16="http://schemas.microsoft.com/office/drawing/2014/main" id="{4097E77D-3F7E-4449-8130-2390FE510C70}"/>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4350" name="Picture 4349">
                      <a:extLst>
                        <a:ext uri="{FF2B5EF4-FFF2-40B4-BE49-F238E27FC236}">
                          <a16:creationId xmlns:a16="http://schemas.microsoft.com/office/drawing/2014/main" id="{1B31B277-EA86-4E7D-BF47-CDEB5A457705}"/>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4351" name="Picture 4350">
                      <a:extLst>
                        <a:ext uri="{FF2B5EF4-FFF2-40B4-BE49-F238E27FC236}">
                          <a16:creationId xmlns:a16="http://schemas.microsoft.com/office/drawing/2014/main" id="{537D3563-6CED-4211-B790-C6687ECFCA3F}"/>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4291" name="Freeform: Shape 4290">
                  <a:extLst>
                    <a:ext uri="{FF2B5EF4-FFF2-40B4-BE49-F238E27FC236}">
                      <a16:creationId xmlns:a16="http://schemas.microsoft.com/office/drawing/2014/main" id="{EE223A9D-EF96-4336-BB13-0CAF6469E019}"/>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4292" name="Freeform: Shape 4291">
                  <a:extLst>
                    <a:ext uri="{FF2B5EF4-FFF2-40B4-BE49-F238E27FC236}">
                      <a16:creationId xmlns:a16="http://schemas.microsoft.com/office/drawing/2014/main" id="{0747656D-5B6D-4D3A-9058-F36C0CBE6A30}"/>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4293" name="Freeform: Shape 4292">
                  <a:extLst>
                    <a:ext uri="{FF2B5EF4-FFF2-40B4-BE49-F238E27FC236}">
                      <a16:creationId xmlns:a16="http://schemas.microsoft.com/office/drawing/2014/main" id="{0842D6DF-52B8-4195-BD38-2A10C7B3B6A0}"/>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4294" name="Freeform: Shape 4293">
                  <a:extLst>
                    <a:ext uri="{FF2B5EF4-FFF2-40B4-BE49-F238E27FC236}">
                      <a16:creationId xmlns:a16="http://schemas.microsoft.com/office/drawing/2014/main" id="{97684D8E-217A-4AD3-A52C-128B631183A1}"/>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4295" name="Freeform: Shape 4294">
                  <a:extLst>
                    <a:ext uri="{FF2B5EF4-FFF2-40B4-BE49-F238E27FC236}">
                      <a16:creationId xmlns:a16="http://schemas.microsoft.com/office/drawing/2014/main" id="{0B77936A-D0D1-4324-95AA-C6460F17E138}"/>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4296" name="Freeform: Shape 4295">
                  <a:extLst>
                    <a:ext uri="{FF2B5EF4-FFF2-40B4-BE49-F238E27FC236}">
                      <a16:creationId xmlns:a16="http://schemas.microsoft.com/office/drawing/2014/main" id="{E4BB9D87-7D57-42CF-A6CA-A0B5A2A5EF6D}"/>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4297" name="Freeform: Shape 4296">
                  <a:extLst>
                    <a:ext uri="{FF2B5EF4-FFF2-40B4-BE49-F238E27FC236}">
                      <a16:creationId xmlns:a16="http://schemas.microsoft.com/office/drawing/2014/main" id="{9787E522-3823-437D-82FB-46E4FD35E884}"/>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4298" name="Freeform: Shape 4297">
                  <a:extLst>
                    <a:ext uri="{FF2B5EF4-FFF2-40B4-BE49-F238E27FC236}">
                      <a16:creationId xmlns:a16="http://schemas.microsoft.com/office/drawing/2014/main" id="{D441566D-57CE-4825-AD62-1864BB675C1F}"/>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4299" name="Freeform: Shape 4298">
                  <a:extLst>
                    <a:ext uri="{FF2B5EF4-FFF2-40B4-BE49-F238E27FC236}">
                      <a16:creationId xmlns:a16="http://schemas.microsoft.com/office/drawing/2014/main" id="{7CFF2460-5A5F-4021-81FF-5EAC3F6626FA}"/>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4300" name="Freeform: Shape 4299">
                  <a:extLst>
                    <a:ext uri="{FF2B5EF4-FFF2-40B4-BE49-F238E27FC236}">
                      <a16:creationId xmlns:a16="http://schemas.microsoft.com/office/drawing/2014/main" id="{DA14ACE5-CC1D-43D6-8819-890D027BDF94}"/>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4301" name="Freeform: Shape 4300">
                  <a:extLst>
                    <a:ext uri="{FF2B5EF4-FFF2-40B4-BE49-F238E27FC236}">
                      <a16:creationId xmlns:a16="http://schemas.microsoft.com/office/drawing/2014/main" id="{02E6F1C5-6625-4284-B8BA-791DF71F3D35}"/>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4302" name="Freeform: Shape 4301">
                  <a:extLst>
                    <a:ext uri="{FF2B5EF4-FFF2-40B4-BE49-F238E27FC236}">
                      <a16:creationId xmlns:a16="http://schemas.microsoft.com/office/drawing/2014/main" id="{2D09DCBD-BA38-46AD-B987-A21C66B9D343}"/>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4303" name="Freeform: Shape 4302">
                  <a:extLst>
                    <a:ext uri="{FF2B5EF4-FFF2-40B4-BE49-F238E27FC236}">
                      <a16:creationId xmlns:a16="http://schemas.microsoft.com/office/drawing/2014/main" id="{D4AEAEA5-6266-403A-A0CC-DFC2F044F1BC}"/>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4304" name="Freeform: Shape 4303">
                  <a:extLst>
                    <a:ext uri="{FF2B5EF4-FFF2-40B4-BE49-F238E27FC236}">
                      <a16:creationId xmlns:a16="http://schemas.microsoft.com/office/drawing/2014/main" id="{0F95E5F7-D154-4BE6-9C6E-5C95C66B611B}"/>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4305" name="Freeform: Shape 4304">
                  <a:extLst>
                    <a:ext uri="{FF2B5EF4-FFF2-40B4-BE49-F238E27FC236}">
                      <a16:creationId xmlns:a16="http://schemas.microsoft.com/office/drawing/2014/main" id="{54E06EF6-EDEE-4D6D-B01F-A99AA4C1FBD2}"/>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4306" name="Freeform: Shape 4305">
                  <a:extLst>
                    <a:ext uri="{FF2B5EF4-FFF2-40B4-BE49-F238E27FC236}">
                      <a16:creationId xmlns:a16="http://schemas.microsoft.com/office/drawing/2014/main" id="{71F05F0D-D82E-4407-88A5-42FBD7546A14}"/>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4307" name="Freeform: Shape 4306">
                  <a:extLst>
                    <a:ext uri="{FF2B5EF4-FFF2-40B4-BE49-F238E27FC236}">
                      <a16:creationId xmlns:a16="http://schemas.microsoft.com/office/drawing/2014/main" id="{531C76D1-75A6-4C4C-ADE8-B6112CB8F2D2}"/>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4308" name="Freeform: Shape 4307">
                  <a:extLst>
                    <a:ext uri="{FF2B5EF4-FFF2-40B4-BE49-F238E27FC236}">
                      <a16:creationId xmlns:a16="http://schemas.microsoft.com/office/drawing/2014/main" id="{625617E0-1C54-408C-8F41-F743B87B45F0}"/>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3794" name="Graphic 3512">
                <a:extLst>
                  <a:ext uri="{FF2B5EF4-FFF2-40B4-BE49-F238E27FC236}">
                    <a16:creationId xmlns:a16="http://schemas.microsoft.com/office/drawing/2014/main" id="{D3D41C81-8767-43BA-95D5-1EA67FC28211}"/>
                  </a:ext>
                </a:extLst>
              </p:cNvPr>
              <p:cNvGrpSpPr/>
              <p:nvPr/>
            </p:nvGrpSpPr>
            <p:grpSpPr>
              <a:xfrm>
                <a:off x="7745547" y="3871429"/>
                <a:ext cx="1447906" cy="1473622"/>
                <a:chOff x="4692675" y="4122640"/>
                <a:chExt cx="2271848" cy="2312200"/>
              </a:xfrm>
            </p:grpSpPr>
            <p:grpSp>
              <p:nvGrpSpPr>
                <p:cNvPr id="4228" name="Graphic 3512">
                  <a:extLst>
                    <a:ext uri="{FF2B5EF4-FFF2-40B4-BE49-F238E27FC236}">
                      <a16:creationId xmlns:a16="http://schemas.microsoft.com/office/drawing/2014/main" id="{1304264C-D794-43CA-97F0-737F6A4080B9}"/>
                    </a:ext>
                  </a:extLst>
                </p:cNvPr>
                <p:cNvGrpSpPr/>
                <p:nvPr/>
              </p:nvGrpSpPr>
              <p:grpSpPr>
                <a:xfrm>
                  <a:off x="4692675" y="4122640"/>
                  <a:ext cx="2271848" cy="2312200"/>
                  <a:chOff x="4692675" y="4122640"/>
                  <a:chExt cx="2271848" cy="2312200"/>
                </a:xfrm>
                <a:solidFill>
                  <a:srgbClr val="938F50"/>
                </a:solidFill>
              </p:grpSpPr>
              <p:pic>
                <p:nvPicPr>
                  <p:cNvPr id="4247" name="Picture 4246">
                    <a:extLst>
                      <a:ext uri="{FF2B5EF4-FFF2-40B4-BE49-F238E27FC236}">
                        <a16:creationId xmlns:a16="http://schemas.microsoft.com/office/drawing/2014/main" id="{1A0C71DA-43E2-4732-A34A-EAFD17822340}"/>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4248" name="Picture 4247">
                    <a:extLst>
                      <a:ext uri="{FF2B5EF4-FFF2-40B4-BE49-F238E27FC236}">
                        <a16:creationId xmlns:a16="http://schemas.microsoft.com/office/drawing/2014/main" id="{8E8FED8E-920B-4D5A-A124-75093E5A5F98}"/>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4249" name="Picture 4248">
                    <a:extLst>
                      <a:ext uri="{FF2B5EF4-FFF2-40B4-BE49-F238E27FC236}">
                        <a16:creationId xmlns:a16="http://schemas.microsoft.com/office/drawing/2014/main" id="{98DE0841-B946-482F-9177-0F87546FD4A0}"/>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4250" name="Picture 4249">
                    <a:extLst>
                      <a:ext uri="{FF2B5EF4-FFF2-40B4-BE49-F238E27FC236}">
                        <a16:creationId xmlns:a16="http://schemas.microsoft.com/office/drawing/2014/main" id="{20F0936E-AB3D-4CF9-A849-7E492A928683}"/>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4251" name="Picture 4250">
                    <a:extLst>
                      <a:ext uri="{FF2B5EF4-FFF2-40B4-BE49-F238E27FC236}">
                        <a16:creationId xmlns:a16="http://schemas.microsoft.com/office/drawing/2014/main" id="{42D53C70-076C-4E17-BEEE-D50274F4ABEC}"/>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4252" name="Picture 4251">
                    <a:extLst>
                      <a:ext uri="{FF2B5EF4-FFF2-40B4-BE49-F238E27FC236}">
                        <a16:creationId xmlns:a16="http://schemas.microsoft.com/office/drawing/2014/main" id="{A60E6AE5-A709-4C2D-9820-4CE896D6E5DF}"/>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4253" name="Picture 4252">
                    <a:extLst>
                      <a:ext uri="{FF2B5EF4-FFF2-40B4-BE49-F238E27FC236}">
                        <a16:creationId xmlns:a16="http://schemas.microsoft.com/office/drawing/2014/main" id="{D48507BF-678F-410F-A3B0-C0A7659F46FC}"/>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4254" name="Picture 4253">
                    <a:extLst>
                      <a:ext uri="{FF2B5EF4-FFF2-40B4-BE49-F238E27FC236}">
                        <a16:creationId xmlns:a16="http://schemas.microsoft.com/office/drawing/2014/main" id="{445772EC-2F96-4140-8B8E-2DE4B64B2990}"/>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4255" name="Picture 4254">
                    <a:extLst>
                      <a:ext uri="{FF2B5EF4-FFF2-40B4-BE49-F238E27FC236}">
                        <a16:creationId xmlns:a16="http://schemas.microsoft.com/office/drawing/2014/main" id="{93AD2035-7C4B-4D67-932D-4DDE38E16BD8}"/>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4256" name="Picture 4255">
                    <a:extLst>
                      <a:ext uri="{FF2B5EF4-FFF2-40B4-BE49-F238E27FC236}">
                        <a16:creationId xmlns:a16="http://schemas.microsoft.com/office/drawing/2014/main" id="{16AB37B0-4070-4983-AFB0-6C93D5CAD991}"/>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4257" name="Picture 4256">
                    <a:extLst>
                      <a:ext uri="{FF2B5EF4-FFF2-40B4-BE49-F238E27FC236}">
                        <a16:creationId xmlns:a16="http://schemas.microsoft.com/office/drawing/2014/main" id="{44DBBC50-916D-4423-ABE1-BD054B5D89AE}"/>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4258" name="Picture 4257">
                    <a:extLst>
                      <a:ext uri="{FF2B5EF4-FFF2-40B4-BE49-F238E27FC236}">
                        <a16:creationId xmlns:a16="http://schemas.microsoft.com/office/drawing/2014/main" id="{49F4ACF1-DD93-4B00-8766-6337F81578DF}"/>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4259" name="Picture 4258">
                    <a:extLst>
                      <a:ext uri="{FF2B5EF4-FFF2-40B4-BE49-F238E27FC236}">
                        <a16:creationId xmlns:a16="http://schemas.microsoft.com/office/drawing/2014/main" id="{FA0EE46C-FED3-4790-BFAF-2D0AB2340EB3}"/>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4260" name="Picture 4259">
                    <a:extLst>
                      <a:ext uri="{FF2B5EF4-FFF2-40B4-BE49-F238E27FC236}">
                        <a16:creationId xmlns:a16="http://schemas.microsoft.com/office/drawing/2014/main" id="{C2416DE8-5854-4D29-9D68-429EE572076D}"/>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4261" name="Picture 4260">
                    <a:extLst>
                      <a:ext uri="{FF2B5EF4-FFF2-40B4-BE49-F238E27FC236}">
                        <a16:creationId xmlns:a16="http://schemas.microsoft.com/office/drawing/2014/main" id="{5CAD59C4-28FA-4C9E-9A9E-29E64D7E6CD5}"/>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4262" name="Picture 4261">
                    <a:extLst>
                      <a:ext uri="{FF2B5EF4-FFF2-40B4-BE49-F238E27FC236}">
                        <a16:creationId xmlns:a16="http://schemas.microsoft.com/office/drawing/2014/main" id="{04E79E2F-17DA-4B63-B183-D3FC7BF6FDD8}"/>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4263" name="Picture 4262">
                    <a:extLst>
                      <a:ext uri="{FF2B5EF4-FFF2-40B4-BE49-F238E27FC236}">
                        <a16:creationId xmlns:a16="http://schemas.microsoft.com/office/drawing/2014/main" id="{D8010B3C-9FFE-4D41-A8D0-E9FB6248F642}"/>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4264" name="Picture 4263">
                    <a:extLst>
                      <a:ext uri="{FF2B5EF4-FFF2-40B4-BE49-F238E27FC236}">
                        <a16:creationId xmlns:a16="http://schemas.microsoft.com/office/drawing/2014/main" id="{8318444F-576B-4B68-ABFF-054B053A11B5}"/>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4265" name="Picture 4264">
                    <a:extLst>
                      <a:ext uri="{FF2B5EF4-FFF2-40B4-BE49-F238E27FC236}">
                        <a16:creationId xmlns:a16="http://schemas.microsoft.com/office/drawing/2014/main" id="{54AC540F-02EA-4129-AA8D-A72DE43383DB}"/>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4266" name="Picture 4265">
                    <a:extLst>
                      <a:ext uri="{FF2B5EF4-FFF2-40B4-BE49-F238E27FC236}">
                        <a16:creationId xmlns:a16="http://schemas.microsoft.com/office/drawing/2014/main" id="{25B93DD7-DA1A-4353-B5D9-31BC66C39DE4}"/>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4267" name="Picture 4266">
                    <a:extLst>
                      <a:ext uri="{FF2B5EF4-FFF2-40B4-BE49-F238E27FC236}">
                        <a16:creationId xmlns:a16="http://schemas.microsoft.com/office/drawing/2014/main" id="{BD9F894E-0423-4A3F-B4E7-77EDA1768935}"/>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4268" name="Picture 4267">
                    <a:extLst>
                      <a:ext uri="{FF2B5EF4-FFF2-40B4-BE49-F238E27FC236}">
                        <a16:creationId xmlns:a16="http://schemas.microsoft.com/office/drawing/2014/main" id="{0C2D798D-8BF9-444A-B3C3-527407D568F8}"/>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4269" name="Picture 4268">
                    <a:extLst>
                      <a:ext uri="{FF2B5EF4-FFF2-40B4-BE49-F238E27FC236}">
                        <a16:creationId xmlns:a16="http://schemas.microsoft.com/office/drawing/2014/main" id="{2CBBC913-7022-431C-BEE9-50E113C2DCB3}"/>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4270" name="Picture 4269">
                    <a:extLst>
                      <a:ext uri="{FF2B5EF4-FFF2-40B4-BE49-F238E27FC236}">
                        <a16:creationId xmlns:a16="http://schemas.microsoft.com/office/drawing/2014/main" id="{7E9E014F-BCD3-407F-8F0C-CB99D1D3F8EF}"/>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4271" name="Picture 4270">
                    <a:extLst>
                      <a:ext uri="{FF2B5EF4-FFF2-40B4-BE49-F238E27FC236}">
                        <a16:creationId xmlns:a16="http://schemas.microsoft.com/office/drawing/2014/main" id="{7E8691AD-7DA4-46E3-B433-78D9B4DE9556}"/>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4272" name="Graphic 3512">
                    <a:extLst>
                      <a:ext uri="{FF2B5EF4-FFF2-40B4-BE49-F238E27FC236}">
                        <a16:creationId xmlns:a16="http://schemas.microsoft.com/office/drawing/2014/main" id="{751C1A3E-2855-4703-97D2-CCF583621B49}"/>
                      </a:ext>
                    </a:extLst>
                  </p:cNvPr>
                  <p:cNvGrpSpPr/>
                  <p:nvPr/>
                </p:nvGrpSpPr>
                <p:grpSpPr>
                  <a:xfrm>
                    <a:off x="5088130" y="4659329"/>
                    <a:ext cx="1028989" cy="1004778"/>
                    <a:chOff x="5088130" y="4659329"/>
                    <a:chExt cx="1028989" cy="1004778"/>
                  </a:xfrm>
                  <a:solidFill>
                    <a:srgbClr val="938F50"/>
                  </a:solidFill>
                </p:grpSpPr>
                <p:pic>
                  <p:nvPicPr>
                    <p:cNvPr id="4273" name="Picture 4272">
                      <a:extLst>
                        <a:ext uri="{FF2B5EF4-FFF2-40B4-BE49-F238E27FC236}">
                          <a16:creationId xmlns:a16="http://schemas.microsoft.com/office/drawing/2014/main" id="{6AC92524-5DE8-409B-95B2-E6FA196B0410}"/>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4274" name="Freeform: Shape 4273">
                      <a:extLst>
                        <a:ext uri="{FF2B5EF4-FFF2-40B4-BE49-F238E27FC236}">
                          <a16:creationId xmlns:a16="http://schemas.microsoft.com/office/drawing/2014/main" id="{8B5D2651-0546-47B5-95F6-BE54B4038DCB}"/>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4275" name="Picture 4274">
                      <a:extLst>
                        <a:ext uri="{FF2B5EF4-FFF2-40B4-BE49-F238E27FC236}">
                          <a16:creationId xmlns:a16="http://schemas.microsoft.com/office/drawing/2014/main" id="{67CC0122-CFF0-43AC-B780-A620FC73BAD9}"/>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4276" name="Picture 4275">
                      <a:extLst>
                        <a:ext uri="{FF2B5EF4-FFF2-40B4-BE49-F238E27FC236}">
                          <a16:creationId xmlns:a16="http://schemas.microsoft.com/office/drawing/2014/main" id="{C9057E6A-2499-4701-AFD1-5905FF4B8EF1}"/>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4277" name="Freeform: Shape 4276">
                      <a:extLst>
                        <a:ext uri="{FF2B5EF4-FFF2-40B4-BE49-F238E27FC236}">
                          <a16:creationId xmlns:a16="http://schemas.microsoft.com/office/drawing/2014/main" id="{7443AB09-360A-473B-9AAD-4F6BCBFEA4C0}"/>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4278" name="Picture 4277">
                      <a:extLst>
                        <a:ext uri="{FF2B5EF4-FFF2-40B4-BE49-F238E27FC236}">
                          <a16:creationId xmlns:a16="http://schemas.microsoft.com/office/drawing/2014/main" id="{4B805579-4F07-41FF-9CEE-15F1AC237CA1}"/>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4279" name="Picture 4278">
                      <a:extLst>
                        <a:ext uri="{FF2B5EF4-FFF2-40B4-BE49-F238E27FC236}">
                          <a16:creationId xmlns:a16="http://schemas.microsoft.com/office/drawing/2014/main" id="{052F1D8B-D196-4200-9F62-1FAEF66F2F05}"/>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4280" name="Picture 4279">
                      <a:extLst>
                        <a:ext uri="{FF2B5EF4-FFF2-40B4-BE49-F238E27FC236}">
                          <a16:creationId xmlns:a16="http://schemas.microsoft.com/office/drawing/2014/main" id="{A172F993-822D-49EE-B732-3A4B797AA99E}"/>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4281" name="Picture 4280">
                      <a:extLst>
                        <a:ext uri="{FF2B5EF4-FFF2-40B4-BE49-F238E27FC236}">
                          <a16:creationId xmlns:a16="http://schemas.microsoft.com/office/drawing/2014/main" id="{DC87BACE-DDD2-4FA7-902E-DBC186444001}"/>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4282" name="Picture 4281">
                      <a:extLst>
                        <a:ext uri="{FF2B5EF4-FFF2-40B4-BE49-F238E27FC236}">
                          <a16:creationId xmlns:a16="http://schemas.microsoft.com/office/drawing/2014/main" id="{45F42F38-0D2B-4C0D-B7BE-E69F35B0D8BF}"/>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4283" name="Picture 4282">
                      <a:extLst>
                        <a:ext uri="{FF2B5EF4-FFF2-40B4-BE49-F238E27FC236}">
                          <a16:creationId xmlns:a16="http://schemas.microsoft.com/office/drawing/2014/main" id="{0DA72D3E-C799-47D4-85C3-EEACAB68DCC5}"/>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4284" name="Picture 4283">
                      <a:extLst>
                        <a:ext uri="{FF2B5EF4-FFF2-40B4-BE49-F238E27FC236}">
                          <a16:creationId xmlns:a16="http://schemas.microsoft.com/office/drawing/2014/main" id="{7D070DFF-26FF-4F87-B6C3-02651A261343}"/>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4285" name="Picture 4284">
                      <a:extLst>
                        <a:ext uri="{FF2B5EF4-FFF2-40B4-BE49-F238E27FC236}">
                          <a16:creationId xmlns:a16="http://schemas.microsoft.com/office/drawing/2014/main" id="{D9ED22EE-A717-4A80-9953-332BD6D765F9}"/>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4286" name="Picture 4285">
                      <a:extLst>
                        <a:ext uri="{FF2B5EF4-FFF2-40B4-BE49-F238E27FC236}">
                          <a16:creationId xmlns:a16="http://schemas.microsoft.com/office/drawing/2014/main" id="{D2F41CF5-9B0C-4F5B-8C88-F552561BEE76}"/>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4287" name="Picture 4286">
                      <a:extLst>
                        <a:ext uri="{FF2B5EF4-FFF2-40B4-BE49-F238E27FC236}">
                          <a16:creationId xmlns:a16="http://schemas.microsoft.com/office/drawing/2014/main" id="{60316399-E434-4F5E-B8C4-F71DFC3A44D3}"/>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4288" name="Picture 4287">
                      <a:extLst>
                        <a:ext uri="{FF2B5EF4-FFF2-40B4-BE49-F238E27FC236}">
                          <a16:creationId xmlns:a16="http://schemas.microsoft.com/office/drawing/2014/main" id="{652F2083-351F-419C-80BE-DA0C41D204E6}"/>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4289" name="Picture 4288">
                      <a:extLst>
                        <a:ext uri="{FF2B5EF4-FFF2-40B4-BE49-F238E27FC236}">
                          <a16:creationId xmlns:a16="http://schemas.microsoft.com/office/drawing/2014/main" id="{730481D8-545B-4495-AB33-73687D013E21}"/>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4229" name="Freeform: Shape 4228">
                  <a:extLst>
                    <a:ext uri="{FF2B5EF4-FFF2-40B4-BE49-F238E27FC236}">
                      <a16:creationId xmlns:a16="http://schemas.microsoft.com/office/drawing/2014/main" id="{59F437B3-EDD2-4C0D-B8A9-2C0D8E4082E2}"/>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4230" name="Freeform: Shape 4229">
                  <a:extLst>
                    <a:ext uri="{FF2B5EF4-FFF2-40B4-BE49-F238E27FC236}">
                      <a16:creationId xmlns:a16="http://schemas.microsoft.com/office/drawing/2014/main" id="{984BC83D-4214-4B1C-9E07-13121CE53DC2}"/>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4231" name="Freeform: Shape 4230">
                  <a:extLst>
                    <a:ext uri="{FF2B5EF4-FFF2-40B4-BE49-F238E27FC236}">
                      <a16:creationId xmlns:a16="http://schemas.microsoft.com/office/drawing/2014/main" id="{E1924006-63A8-4D5B-80CA-5BD734180249}"/>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4232" name="Freeform: Shape 4231">
                  <a:extLst>
                    <a:ext uri="{FF2B5EF4-FFF2-40B4-BE49-F238E27FC236}">
                      <a16:creationId xmlns:a16="http://schemas.microsoft.com/office/drawing/2014/main" id="{40FB2A73-1824-4804-BDFA-DDE4B37B5042}"/>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4233" name="Freeform: Shape 4232">
                  <a:extLst>
                    <a:ext uri="{FF2B5EF4-FFF2-40B4-BE49-F238E27FC236}">
                      <a16:creationId xmlns:a16="http://schemas.microsoft.com/office/drawing/2014/main" id="{208162D2-B2A1-474A-AFB1-C8E77288C30F}"/>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4234" name="Freeform: Shape 4233">
                  <a:extLst>
                    <a:ext uri="{FF2B5EF4-FFF2-40B4-BE49-F238E27FC236}">
                      <a16:creationId xmlns:a16="http://schemas.microsoft.com/office/drawing/2014/main" id="{C03F371A-4CB9-46F5-9131-90B1480043D8}"/>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4235" name="Freeform: Shape 4234">
                  <a:extLst>
                    <a:ext uri="{FF2B5EF4-FFF2-40B4-BE49-F238E27FC236}">
                      <a16:creationId xmlns:a16="http://schemas.microsoft.com/office/drawing/2014/main" id="{16E162D1-0330-42E1-9F2B-91FC20D0A870}"/>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4236" name="Freeform: Shape 4235">
                  <a:extLst>
                    <a:ext uri="{FF2B5EF4-FFF2-40B4-BE49-F238E27FC236}">
                      <a16:creationId xmlns:a16="http://schemas.microsoft.com/office/drawing/2014/main" id="{30BEDAEB-67D4-406D-99A5-CA3CBE990E2E}"/>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4237" name="Freeform: Shape 4236">
                  <a:extLst>
                    <a:ext uri="{FF2B5EF4-FFF2-40B4-BE49-F238E27FC236}">
                      <a16:creationId xmlns:a16="http://schemas.microsoft.com/office/drawing/2014/main" id="{5F58B250-2D79-4703-8147-D76FD97F1191}"/>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4238" name="Freeform: Shape 4237">
                  <a:extLst>
                    <a:ext uri="{FF2B5EF4-FFF2-40B4-BE49-F238E27FC236}">
                      <a16:creationId xmlns:a16="http://schemas.microsoft.com/office/drawing/2014/main" id="{C0BF7D84-77CB-484D-A46C-9A69D4960D96}"/>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4239" name="Freeform: Shape 4238">
                  <a:extLst>
                    <a:ext uri="{FF2B5EF4-FFF2-40B4-BE49-F238E27FC236}">
                      <a16:creationId xmlns:a16="http://schemas.microsoft.com/office/drawing/2014/main" id="{3C43EA10-494C-4E46-B9F8-F74BE4568B7F}"/>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4240" name="Freeform: Shape 4239">
                  <a:extLst>
                    <a:ext uri="{FF2B5EF4-FFF2-40B4-BE49-F238E27FC236}">
                      <a16:creationId xmlns:a16="http://schemas.microsoft.com/office/drawing/2014/main" id="{1E694350-F07E-4B2A-9488-718DED9D3677}"/>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4241" name="Freeform: Shape 4240">
                  <a:extLst>
                    <a:ext uri="{FF2B5EF4-FFF2-40B4-BE49-F238E27FC236}">
                      <a16:creationId xmlns:a16="http://schemas.microsoft.com/office/drawing/2014/main" id="{FECC98D9-8FB0-43A6-84B5-0BD318031D0D}"/>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4242" name="Freeform: Shape 4241">
                  <a:extLst>
                    <a:ext uri="{FF2B5EF4-FFF2-40B4-BE49-F238E27FC236}">
                      <a16:creationId xmlns:a16="http://schemas.microsoft.com/office/drawing/2014/main" id="{1CFE583D-F27F-4529-BFEF-10B5FCB6F3AD}"/>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4243" name="Freeform: Shape 4242">
                  <a:extLst>
                    <a:ext uri="{FF2B5EF4-FFF2-40B4-BE49-F238E27FC236}">
                      <a16:creationId xmlns:a16="http://schemas.microsoft.com/office/drawing/2014/main" id="{95981921-CEBF-482D-9C2D-CB99A72B6B3E}"/>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4244" name="Freeform: Shape 4243">
                  <a:extLst>
                    <a:ext uri="{FF2B5EF4-FFF2-40B4-BE49-F238E27FC236}">
                      <a16:creationId xmlns:a16="http://schemas.microsoft.com/office/drawing/2014/main" id="{3C8B9A3B-0CBF-42AE-971D-AA2A3FA3028E}"/>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4245" name="Freeform: Shape 4244">
                  <a:extLst>
                    <a:ext uri="{FF2B5EF4-FFF2-40B4-BE49-F238E27FC236}">
                      <a16:creationId xmlns:a16="http://schemas.microsoft.com/office/drawing/2014/main" id="{CB241DAC-0995-44F0-B6D7-8EE9FD7A0AD2}"/>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4246" name="Freeform: Shape 4245">
                  <a:extLst>
                    <a:ext uri="{FF2B5EF4-FFF2-40B4-BE49-F238E27FC236}">
                      <a16:creationId xmlns:a16="http://schemas.microsoft.com/office/drawing/2014/main" id="{7A34904D-1A83-45F8-94C9-803D152C30DC}"/>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3795" name="Group 3794">
                <a:extLst>
                  <a:ext uri="{FF2B5EF4-FFF2-40B4-BE49-F238E27FC236}">
                    <a16:creationId xmlns:a16="http://schemas.microsoft.com/office/drawing/2014/main" id="{590956FF-E14E-4FAB-BC81-3082C5C9D7F1}"/>
                  </a:ext>
                </a:extLst>
              </p:cNvPr>
              <p:cNvGrpSpPr/>
              <p:nvPr/>
            </p:nvGrpSpPr>
            <p:grpSpPr>
              <a:xfrm>
                <a:off x="10347313" y="4835386"/>
                <a:ext cx="2969041" cy="1757669"/>
                <a:chOff x="7911029" y="2295855"/>
                <a:chExt cx="2969041" cy="1757669"/>
              </a:xfrm>
            </p:grpSpPr>
            <p:grpSp>
              <p:nvGrpSpPr>
                <p:cNvPr id="4011" name="Graphic 4">
                  <a:extLst>
                    <a:ext uri="{FF2B5EF4-FFF2-40B4-BE49-F238E27FC236}">
                      <a16:creationId xmlns:a16="http://schemas.microsoft.com/office/drawing/2014/main" id="{AFFD12CB-556D-4CAE-A37C-C579DA8213B5}"/>
                    </a:ext>
                  </a:extLst>
                </p:cNvPr>
                <p:cNvGrpSpPr/>
                <p:nvPr/>
              </p:nvGrpSpPr>
              <p:grpSpPr>
                <a:xfrm rot="5129528">
                  <a:off x="8383632" y="1823252"/>
                  <a:ext cx="1757669" cy="2702875"/>
                  <a:chOff x="8098059" y="-1181099"/>
                  <a:chExt cx="1566832" cy="2409413"/>
                </a:xfrm>
              </p:grpSpPr>
              <p:grpSp>
                <p:nvGrpSpPr>
                  <p:cNvPr id="4096" name="Graphic 4">
                    <a:extLst>
                      <a:ext uri="{FF2B5EF4-FFF2-40B4-BE49-F238E27FC236}">
                        <a16:creationId xmlns:a16="http://schemas.microsoft.com/office/drawing/2014/main" id="{9F44ADC2-8E61-43F5-AE9D-236D308DD545}"/>
                      </a:ext>
                    </a:extLst>
                  </p:cNvPr>
                  <p:cNvGrpSpPr/>
                  <p:nvPr/>
                </p:nvGrpSpPr>
                <p:grpSpPr>
                  <a:xfrm>
                    <a:off x="8098059" y="-621390"/>
                    <a:ext cx="783621" cy="592284"/>
                    <a:chOff x="8098059" y="-621390"/>
                    <a:chExt cx="783621" cy="592284"/>
                  </a:xfrm>
                </p:grpSpPr>
                <p:grpSp>
                  <p:nvGrpSpPr>
                    <p:cNvPr id="4203" name="Graphic 4">
                      <a:extLst>
                        <a:ext uri="{FF2B5EF4-FFF2-40B4-BE49-F238E27FC236}">
                          <a16:creationId xmlns:a16="http://schemas.microsoft.com/office/drawing/2014/main" id="{D937A6BC-316D-4A45-B9F0-196C23C5676A}"/>
                        </a:ext>
                      </a:extLst>
                    </p:cNvPr>
                    <p:cNvGrpSpPr/>
                    <p:nvPr/>
                  </p:nvGrpSpPr>
                  <p:grpSpPr>
                    <a:xfrm>
                      <a:off x="8098059" y="-412710"/>
                      <a:ext cx="257154" cy="239987"/>
                      <a:chOff x="8098059" y="-412710"/>
                      <a:chExt cx="257154" cy="239987"/>
                    </a:xfrm>
                  </p:grpSpPr>
                  <p:sp>
                    <p:nvSpPr>
                      <p:cNvPr id="4223" name="Freeform: Shape 4222">
                        <a:extLst>
                          <a:ext uri="{FF2B5EF4-FFF2-40B4-BE49-F238E27FC236}">
                            <a16:creationId xmlns:a16="http://schemas.microsoft.com/office/drawing/2014/main" id="{5F1C44C1-3195-4D19-BAE9-9F93D001B8DA}"/>
                          </a:ext>
                        </a:extLst>
                      </p:cNvPr>
                      <p:cNvSpPr/>
                      <p:nvPr/>
                    </p:nvSpPr>
                    <p:spPr>
                      <a:xfrm>
                        <a:off x="8101310" y="-405552"/>
                        <a:ext cx="253830" cy="232828"/>
                      </a:xfrm>
                      <a:custGeom>
                        <a:avLst/>
                        <a:gdLst>
                          <a:gd name="connsiteX0" fmla="*/ 253495 w 253830"/>
                          <a:gd name="connsiteY0" fmla="*/ 114180 h 232828"/>
                          <a:gd name="connsiteX1" fmla="*/ 194103 w 253830"/>
                          <a:gd name="connsiteY1" fmla="*/ 209747 h 232828"/>
                          <a:gd name="connsiteX2" fmla="*/ 132880 w 253830"/>
                          <a:gd name="connsiteY2" fmla="*/ 232826 h 232828"/>
                          <a:gd name="connsiteX3" fmla="*/ 79991 w 253830"/>
                          <a:gd name="connsiteY3" fmla="*/ 198986 h 232828"/>
                          <a:gd name="connsiteX4" fmla="*/ 122211 w 253830"/>
                          <a:gd name="connsiteY4" fmla="*/ 210800 h 232828"/>
                          <a:gd name="connsiteX5" fmla="*/ 148357 w 253830"/>
                          <a:gd name="connsiteY5" fmla="*/ 172473 h 232828"/>
                          <a:gd name="connsiteX6" fmla="*/ 131140 w 253830"/>
                          <a:gd name="connsiteY6" fmla="*/ 130161 h 232828"/>
                          <a:gd name="connsiteX7" fmla="*/ 118868 w 253830"/>
                          <a:gd name="connsiteY7" fmla="*/ 127002 h 232828"/>
                          <a:gd name="connsiteX8" fmla="*/ 110167 w 253830"/>
                          <a:gd name="connsiteY8" fmla="*/ 112761 h 232828"/>
                          <a:gd name="connsiteX9" fmla="*/ 88279 w 253830"/>
                          <a:gd name="connsiteY9" fmla="*/ 119354 h 232828"/>
                          <a:gd name="connsiteX10" fmla="*/ 67078 w 253830"/>
                          <a:gd name="connsiteY10" fmla="*/ 130115 h 232828"/>
                          <a:gd name="connsiteX11" fmla="*/ 51600 w 253830"/>
                          <a:gd name="connsiteY11" fmla="*/ 92429 h 232828"/>
                          <a:gd name="connsiteX12" fmla="*/ 38504 w 253830"/>
                          <a:gd name="connsiteY12" fmla="*/ 75898 h 232828"/>
                          <a:gd name="connsiteX13" fmla="*/ 18768 w 253830"/>
                          <a:gd name="connsiteY13" fmla="*/ 78188 h 232828"/>
                          <a:gd name="connsiteX14" fmla="*/ 818 w 253830"/>
                          <a:gd name="connsiteY14" fmla="*/ 73014 h 232828"/>
                          <a:gd name="connsiteX15" fmla="*/ 6129 w 253830"/>
                          <a:gd name="connsiteY15" fmla="*/ 56941 h 232828"/>
                          <a:gd name="connsiteX16" fmla="*/ 253495 w 253830"/>
                          <a:gd name="connsiteY16" fmla="*/ 114180 h 23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3830" h="232828">
                            <a:moveTo>
                              <a:pt x="253495" y="114180"/>
                            </a:moveTo>
                            <a:cubicBezTo>
                              <a:pt x="257387" y="153744"/>
                              <a:pt x="226890" y="187721"/>
                              <a:pt x="194103" y="209747"/>
                            </a:cubicBezTo>
                            <a:cubicBezTo>
                              <a:pt x="175832" y="222019"/>
                              <a:pt x="155226" y="232597"/>
                              <a:pt x="132880" y="232826"/>
                            </a:cubicBezTo>
                            <a:cubicBezTo>
                              <a:pt x="110534" y="233055"/>
                              <a:pt x="86493" y="220279"/>
                              <a:pt x="79991" y="198986"/>
                            </a:cubicBezTo>
                            <a:cubicBezTo>
                              <a:pt x="86905" y="213685"/>
                              <a:pt x="107878" y="218035"/>
                              <a:pt x="122211" y="210800"/>
                            </a:cubicBezTo>
                            <a:cubicBezTo>
                              <a:pt x="136543" y="203565"/>
                              <a:pt x="144786" y="188042"/>
                              <a:pt x="148357" y="172473"/>
                            </a:cubicBezTo>
                            <a:cubicBezTo>
                              <a:pt x="152112" y="156125"/>
                              <a:pt x="147900" y="133779"/>
                              <a:pt x="131140" y="130161"/>
                            </a:cubicBezTo>
                            <a:cubicBezTo>
                              <a:pt x="126973" y="129245"/>
                              <a:pt x="122256" y="129612"/>
                              <a:pt x="118868" y="127002"/>
                            </a:cubicBezTo>
                            <a:cubicBezTo>
                              <a:pt x="114380" y="123521"/>
                              <a:pt x="114426" y="116515"/>
                              <a:pt x="110167" y="112761"/>
                            </a:cubicBezTo>
                            <a:cubicBezTo>
                              <a:pt x="103711" y="107037"/>
                              <a:pt x="93866" y="113035"/>
                              <a:pt x="88279" y="119354"/>
                            </a:cubicBezTo>
                            <a:cubicBezTo>
                              <a:pt x="82738" y="125674"/>
                              <a:pt x="75137" y="133275"/>
                              <a:pt x="67078" y="130115"/>
                            </a:cubicBezTo>
                            <a:cubicBezTo>
                              <a:pt x="61903" y="117569"/>
                              <a:pt x="56775" y="104976"/>
                              <a:pt x="51600" y="92429"/>
                            </a:cubicBezTo>
                            <a:cubicBezTo>
                              <a:pt x="48853" y="85744"/>
                              <a:pt x="45373" y="78325"/>
                              <a:pt x="38504" y="75898"/>
                            </a:cubicBezTo>
                            <a:cubicBezTo>
                              <a:pt x="32093" y="73609"/>
                              <a:pt x="25316" y="76585"/>
                              <a:pt x="18768" y="78188"/>
                            </a:cubicBezTo>
                            <a:cubicBezTo>
                              <a:pt x="12265" y="79837"/>
                              <a:pt x="3657" y="79150"/>
                              <a:pt x="818" y="73014"/>
                            </a:cubicBezTo>
                            <a:cubicBezTo>
                              <a:pt x="-1747" y="67473"/>
                              <a:pt x="2191" y="61428"/>
                              <a:pt x="6129" y="56941"/>
                            </a:cubicBezTo>
                            <a:cubicBezTo>
                              <a:pt x="83425" y="-30750"/>
                              <a:pt x="240215" y="-21271"/>
                              <a:pt x="253495" y="114180"/>
                            </a:cubicBezTo>
                            <a:close/>
                          </a:path>
                        </a:pathLst>
                      </a:custGeom>
                      <a:solidFill>
                        <a:srgbClr val="A2A2A2"/>
                      </a:solidFill>
                      <a:ln w="4577" cap="flat">
                        <a:noFill/>
                        <a:prstDash val="solid"/>
                        <a:miter/>
                      </a:ln>
                    </p:spPr>
                    <p:txBody>
                      <a:bodyPr rtlCol="0" anchor="ctr"/>
                      <a:lstStyle/>
                      <a:p>
                        <a:endParaRPr lang="th-TH"/>
                      </a:p>
                    </p:txBody>
                  </p:sp>
                  <p:sp>
                    <p:nvSpPr>
                      <p:cNvPr id="4224" name="Freeform: Shape 4223">
                        <a:extLst>
                          <a:ext uri="{FF2B5EF4-FFF2-40B4-BE49-F238E27FC236}">
                            <a16:creationId xmlns:a16="http://schemas.microsoft.com/office/drawing/2014/main" id="{7ABA4FBF-B272-4FA2-B90D-B159BAA3B41B}"/>
                          </a:ext>
                        </a:extLst>
                      </p:cNvPr>
                      <p:cNvSpPr/>
                      <p:nvPr/>
                    </p:nvSpPr>
                    <p:spPr>
                      <a:xfrm>
                        <a:off x="8105209" y="-305607"/>
                        <a:ext cx="239709" cy="118012"/>
                      </a:xfrm>
                      <a:custGeom>
                        <a:avLst/>
                        <a:gdLst>
                          <a:gd name="connsiteX0" fmla="*/ 174956 w 239709"/>
                          <a:gd name="connsiteY0" fmla="*/ 102383 h 118012"/>
                          <a:gd name="connsiteX1" fmla="*/ 207147 w 239709"/>
                          <a:gd name="connsiteY1" fmla="*/ 75870 h 118012"/>
                          <a:gd name="connsiteX2" fmla="*/ 225235 w 239709"/>
                          <a:gd name="connsiteY2" fmla="*/ 58882 h 118012"/>
                          <a:gd name="connsiteX3" fmla="*/ 238972 w 239709"/>
                          <a:gd name="connsiteY3" fmla="*/ 30033 h 118012"/>
                          <a:gd name="connsiteX4" fmla="*/ 201240 w 239709"/>
                          <a:gd name="connsiteY4" fmla="*/ 22890 h 118012"/>
                          <a:gd name="connsiteX5" fmla="*/ 167354 w 239709"/>
                          <a:gd name="connsiteY5" fmla="*/ 50364 h 118012"/>
                          <a:gd name="connsiteX6" fmla="*/ 143360 w 239709"/>
                          <a:gd name="connsiteY6" fmla="*/ 55814 h 118012"/>
                          <a:gd name="connsiteX7" fmla="*/ 53654 w 239709"/>
                          <a:gd name="connsiteY7" fmla="*/ 25454 h 118012"/>
                          <a:gd name="connsiteX8" fmla="*/ 29614 w 239709"/>
                          <a:gd name="connsiteY8" fmla="*/ 5626 h 118012"/>
                          <a:gd name="connsiteX9" fmla="*/ 78 w 239709"/>
                          <a:gd name="connsiteY9" fmla="*/ 2421 h 118012"/>
                          <a:gd name="connsiteX10" fmla="*/ 15922 w 239709"/>
                          <a:gd name="connsiteY10" fmla="*/ 71703 h 118012"/>
                          <a:gd name="connsiteX11" fmla="*/ 174956 w 239709"/>
                          <a:gd name="connsiteY11" fmla="*/ 102383 h 118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9709" h="118012">
                            <a:moveTo>
                              <a:pt x="174956" y="102383"/>
                            </a:moveTo>
                            <a:cubicBezTo>
                              <a:pt x="186770" y="94965"/>
                              <a:pt x="197027" y="85395"/>
                              <a:pt x="207147" y="75870"/>
                            </a:cubicBezTo>
                            <a:cubicBezTo>
                              <a:pt x="213192" y="70192"/>
                              <a:pt x="219190" y="64560"/>
                              <a:pt x="225235" y="58882"/>
                            </a:cubicBezTo>
                            <a:cubicBezTo>
                              <a:pt x="233432" y="51189"/>
                              <a:pt x="242361" y="40931"/>
                              <a:pt x="238972" y="30033"/>
                            </a:cubicBezTo>
                            <a:cubicBezTo>
                              <a:pt x="234576" y="15929"/>
                              <a:pt x="213558" y="15013"/>
                              <a:pt x="201240" y="22890"/>
                            </a:cubicBezTo>
                            <a:cubicBezTo>
                              <a:pt x="188922" y="30766"/>
                              <a:pt x="180497" y="43862"/>
                              <a:pt x="167354" y="50364"/>
                            </a:cubicBezTo>
                            <a:cubicBezTo>
                              <a:pt x="160028" y="54028"/>
                              <a:pt x="151648" y="55356"/>
                              <a:pt x="143360" y="55814"/>
                            </a:cubicBezTo>
                            <a:cubicBezTo>
                              <a:pt x="111306" y="57599"/>
                              <a:pt x="78336" y="46472"/>
                              <a:pt x="53654" y="25454"/>
                            </a:cubicBezTo>
                            <a:cubicBezTo>
                              <a:pt x="45732" y="18723"/>
                              <a:pt x="38543" y="10938"/>
                              <a:pt x="29614" y="5626"/>
                            </a:cubicBezTo>
                            <a:cubicBezTo>
                              <a:pt x="20685" y="314"/>
                              <a:pt x="9145" y="-2204"/>
                              <a:pt x="78" y="2421"/>
                            </a:cubicBezTo>
                            <a:cubicBezTo>
                              <a:pt x="-609" y="26278"/>
                              <a:pt x="3101" y="51143"/>
                              <a:pt x="15922" y="71703"/>
                            </a:cubicBezTo>
                            <a:cubicBezTo>
                              <a:pt x="46465" y="120608"/>
                              <a:pt x="129668" y="130682"/>
                              <a:pt x="174956" y="102383"/>
                            </a:cubicBezTo>
                            <a:close/>
                          </a:path>
                        </a:pathLst>
                      </a:custGeom>
                      <a:solidFill>
                        <a:srgbClr val="E8E6E2"/>
                      </a:solidFill>
                      <a:ln w="4577" cap="flat">
                        <a:noFill/>
                        <a:prstDash val="solid"/>
                        <a:miter/>
                      </a:ln>
                    </p:spPr>
                    <p:txBody>
                      <a:bodyPr rtlCol="0" anchor="ctr"/>
                      <a:lstStyle/>
                      <a:p>
                        <a:endParaRPr lang="th-TH"/>
                      </a:p>
                    </p:txBody>
                  </p:sp>
                  <p:sp>
                    <p:nvSpPr>
                      <p:cNvPr id="4225" name="Freeform: Shape 4224">
                        <a:extLst>
                          <a:ext uri="{FF2B5EF4-FFF2-40B4-BE49-F238E27FC236}">
                            <a16:creationId xmlns:a16="http://schemas.microsoft.com/office/drawing/2014/main" id="{D7ABF68F-6967-4614-B5E4-91AE2D575EF2}"/>
                          </a:ext>
                        </a:extLst>
                      </p:cNvPr>
                      <p:cNvSpPr/>
                      <p:nvPr/>
                    </p:nvSpPr>
                    <p:spPr>
                      <a:xfrm>
                        <a:off x="8098059" y="-349954"/>
                        <a:ext cx="256380" cy="118130"/>
                      </a:xfrm>
                      <a:custGeom>
                        <a:avLst/>
                        <a:gdLst>
                          <a:gd name="connsiteX0" fmla="*/ 69047 w 256380"/>
                          <a:gd name="connsiteY0" fmla="*/ 94621 h 118130"/>
                          <a:gd name="connsiteX1" fmla="*/ 82372 w 256380"/>
                          <a:gd name="connsiteY1" fmla="*/ 94346 h 118130"/>
                          <a:gd name="connsiteX2" fmla="*/ 96064 w 256380"/>
                          <a:gd name="connsiteY2" fmla="*/ 102039 h 118130"/>
                          <a:gd name="connsiteX3" fmla="*/ 153807 w 256380"/>
                          <a:gd name="connsiteY3" fmla="*/ 117699 h 118130"/>
                          <a:gd name="connsiteX4" fmla="*/ 224234 w 256380"/>
                          <a:gd name="connsiteY4" fmla="*/ 95491 h 118130"/>
                          <a:gd name="connsiteX5" fmla="*/ 244565 w 256380"/>
                          <a:gd name="connsiteY5" fmla="*/ 88072 h 118130"/>
                          <a:gd name="connsiteX6" fmla="*/ 251983 w 256380"/>
                          <a:gd name="connsiteY6" fmla="*/ 78822 h 118130"/>
                          <a:gd name="connsiteX7" fmla="*/ 253586 w 256380"/>
                          <a:gd name="connsiteY7" fmla="*/ 50707 h 118130"/>
                          <a:gd name="connsiteX8" fmla="*/ 201842 w 256380"/>
                          <a:gd name="connsiteY8" fmla="*/ 43014 h 118130"/>
                          <a:gd name="connsiteX9" fmla="*/ 147991 w 256380"/>
                          <a:gd name="connsiteY9" fmla="*/ 59086 h 118130"/>
                          <a:gd name="connsiteX10" fmla="*/ 134437 w 256380"/>
                          <a:gd name="connsiteY10" fmla="*/ 28315 h 118130"/>
                          <a:gd name="connsiteX11" fmla="*/ 103940 w 256380"/>
                          <a:gd name="connsiteY11" fmla="*/ 21171 h 118130"/>
                          <a:gd name="connsiteX12" fmla="*/ 77610 w 256380"/>
                          <a:gd name="connsiteY12" fmla="*/ 36007 h 118130"/>
                          <a:gd name="connsiteX13" fmla="*/ 70741 w 256380"/>
                          <a:gd name="connsiteY13" fmla="*/ 25384 h 118130"/>
                          <a:gd name="connsiteX14" fmla="*/ 35573 w 256380"/>
                          <a:gd name="connsiteY14" fmla="*/ 61 h 118130"/>
                          <a:gd name="connsiteX15" fmla="*/ 680 w 256380"/>
                          <a:gd name="connsiteY15" fmla="*/ 22682 h 118130"/>
                          <a:gd name="connsiteX16" fmla="*/ 69047 w 256380"/>
                          <a:gd name="connsiteY16" fmla="*/ 94621 h 11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380" h="118130">
                            <a:moveTo>
                              <a:pt x="69047" y="94621"/>
                            </a:moveTo>
                            <a:cubicBezTo>
                              <a:pt x="73488" y="94804"/>
                              <a:pt x="77976" y="93567"/>
                              <a:pt x="82372" y="94346"/>
                            </a:cubicBezTo>
                            <a:cubicBezTo>
                              <a:pt x="87546" y="95307"/>
                              <a:pt x="91759" y="98925"/>
                              <a:pt x="96064" y="102039"/>
                            </a:cubicBezTo>
                            <a:cubicBezTo>
                              <a:pt x="112594" y="114128"/>
                              <a:pt x="133658" y="119806"/>
                              <a:pt x="153807" y="117699"/>
                            </a:cubicBezTo>
                            <a:cubicBezTo>
                              <a:pt x="178488" y="115089"/>
                              <a:pt x="200239" y="101489"/>
                              <a:pt x="224234" y="95491"/>
                            </a:cubicBezTo>
                            <a:cubicBezTo>
                              <a:pt x="231332" y="93705"/>
                              <a:pt x="238887" y="92514"/>
                              <a:pt x="244565" y="88072"/>
                            </a:cubicBezTo>
                            <a:cubicBezTo>
                              <a:pt x="247725" y="85600"/>
                              <a:pt x="250106" y="82303"/>
                              <a:pt x="251983" y="78822"/>
                            </a:cubicBezTo>
                            <a:cubicBezTo>
                              <a:pt x="256563" y="70260"/>
                              <a:pt x="258303" y="59453"/>
                              <a:pt x="253586" y="50707"/>
                            </a:cubicBezTo>
                            <a:cubicBezTo>
                              <a:pt x="244474" y="33718"/>
                              <a:pt x="219151" y="35137"/>
                              <a:pt x="201842" y="43014"/>
                            </a:cubicBezTo>
                            <a:cubicBezTo>
                              <a:pt x="184487" y="50890"/>
                              <a:pt x="166949" y="63024"/>
                              <a:pt x="147991" y="59086"/>
                            </a:cubicBezTo>
                            <a:cubicBezTo>
                              <a:pt x="145106" y="48188"/>
                              <a:pt x="141992" y="36832"/>
                              <a:pt x="134437" y="28315"/>
                            </a:cubicBezTo>
                            <a:cubicBezTo>
                              <a:pt x="126881" y="19797"/>
                              <a:pt x="113373" y="15218"/>
                              <a:pt x="103940" y="21171"/>
                            </a:cubicBezTo>
                            <a:cubicBezTo>
                              <a:pt x="94781" y="26941"/>
                              <a:pt x="87180" y="41594"/>
                              <a:pt x="77610" y="36007"/>
                            </a:cubicBezTo>
                            <a:cubicBezTo>
                              <a:pt x="73901" y="33810"/>
                              <a:pt x="72435" y="29322"/>
                              <a:pt x="70741" y="25384"/>
                            </a:cubicBezTo>
                            <a:cubicBezTo>
                              <a:pt x="64697" y="11555"/>
                              <a:pt x="50684" y="1023"/>
                              <a:pt x="35573" y="61"/>
                            </a:cubicBezTo>
                            <a:cubicBezTo>
                              <a:pt x="20462" y="-855"/>
                              <a:pt x="5259" y="8578"/>
                              <a:pt x="680" y="22682"/>
                            </a:cubicBezTo>
                            <a:cubicBezTo>
                              <a:pt x="-6601" y="45074"/>
                              <a:pt x="46472" y="93567"/>
                              <a:pt x="69047" y="94621"/>
                            </a:cubicBezTo>
                            <a:close/>
                          </a:path>
                        </a:pathLst>
                      </a:custGeom>
                      <a:solidFill>
                        <a:srgbClr val="D8D6D0"/>
                      </a:solidFill>
                      <a:ln w="4577" cap="flat">
                        <a:noFill/>
                        <a:prstDash val="solid"/>
                        <a:miter/>
                      </a:ln>
                    </p:spPr>
                    <p:txBody>
                      <a:bodyPr rtlCol="0" anchor="ctr"/>
                      <a:lstStyle/>
                      <a:p>
                        <a:endParaRPr lang="th-TH"/>
                      </a:p>
                    </p:txBody>
                  </p:sp>
                  <p:sp>
                    <p:nvSpPr>
                      <p:cNvPr id="4226" name="Freeform: Shape 4225">
                        <a:extLst>
                          <a:ext uri="{FF2B5EF4-FFF2-40B4-BE49-F238E27FC236}">
                            <a16:creationId xmlns:a16="http://schemas.microsoft.com/office/drawing/2014/main" id="{366D1471-6D9C-4199-B2D9-ACAFF490621E}"/>
                          </a:ext>
                        </a:extLst>
                      </p:cNvPr>
                      <p:cNvSpPr/>
                      <p:nvPr/>
                    </p:nvSpPr>
                    <p:spPr>
                      <a:xfrm>
                        <a:off x="8107622" y="-365223"/>
                        <a:ext cx="244571" cy="96042"/>
                      </a:xfrm>
                      <a:custGeom>
                        <a:avLst/>
                        <a:gdLst>
                          <a:gd name="connsiteX0" fmla="*/ 160132 w 244571"/>
                          <a:gd name="connsiteY0" fmla="*/ 91847 h 96042"/>
                          <a:gd name="connsiteX1" fmla="*/ 121439 w 244571"/>
                          <a:gd name="connsiteY1" fmla="*/ 88413 h 96042"/>
                          <a:gd name="connsiteX2" fmla="*/ 110128 w 244571"/>
                          <a:gd name="connsiteY2" fmla="*/ 65838 h 96042"/>
                          <a:gd name="connsiteX3" fmla="*/ 91583 w 244571"/>
                          <a:gd name="connsiteY3" fmla="*/ 50635 h 96042"/>
                          <a:gd name="connsiteX4" fmla="*/ 62322 w 244571"/>
                          <a:gd name="connsiteY4" fmla="*/ 58877 h 96042"/>
                          <a:gd name="connsiteX5" fmla="*/ 55270 w 244571"/>
                          <a:gd name="connsiteY5" fmla="*/ 50269 h 96042"/>
                          <a:gd name="connsiteX6" fmla="*/ 0 w 244571"/>
                          <a:gd name="connsiteY6" fmla="*/ 37722 h 96042"/>
                          <a:gd name="connsiteX7" fmla="*/ 62963 w 244571"/>
                          <a:gd name="connsiteY7" fmla="*/ 3012 h 96042"/>
                          <a:gd name="connsiteX8" fmla="*/ 244572 w 244571"/>
                          <a:gd name="connsiteY8" fmla="*/ 69181 h 96042"/>
                          <a:gd name="connsiteX9" fmla="*/ 160132 w 244571"/>
                          <a:gd name="connsiteY9" fmla="*/ 91847 h 9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4571" h="96042">
                            <a:moveTo>
                              <a:pt x="160132" y="91847"/>
                            </a:moveTo>
                            <a:cubicBezTo>
                              <a:pt x="147723" y="97525"/>
                              <a:pt x="131101" y="98395"/>
                              <a:pt x="121439" y="88413"/>
                            </a:cubicBezTo>
                            <a:cubicBezTo>
                              <a:pt x="115532" y="82277"/>
                              <a:pt x="113563" y="73577"/>
                              <a:pt x="110128" y="65838"/>
                            </a:cubicBezTo>
                            <a:cubicBezTo>
                              <a:pt x="106694" y="58099"/>
                              <a:pt x="100054" y="50269"/>
                              <a:pt x="91583" y="50635"/>
                            </a:cubicBezTo>
                            <a:cubicBezTo>
                              <a:pt x="81005" y="51047"/>
                              <a:pt x="71663" y="64143"/>
                              <a:pt x="62322" y="58877"/>
                            </a:cubicBezTo>
                            <a:cubicBezTo>
                              <a:pt x="59025" y="57046"/>
                              <a:pt x="57285" y="53428"/>
                              <a:pt x="55270" y="50269"/>
                            </a:cubicBezTo>
                            <a:cubicBezTo>
                              <a:pt x="43914" y="32593"/>
                              <a:pt x="17355" y="26549"/>
                              <a:pt x="0" y="37722"/>
                            </a:cubicBezTo>
                            <a:cubicBezTo>
                              <a:pt x="11494" y="15879"/>
                              <a:pt x="38236" y="7087"/>
                              <a:pt x="62963" y="3012"/>
                            </a:cubicBezTo>
                            <a:cubicBezTo>
                              <a:pt x="116264" y="-5780"/>
                              <a:pt x="228362" y="1409"/>
                              <a:pt x="244572" y="69181"/>
                            </a:cubicBezTo>
                            <a:cubicBezTo>
                              <a:pt x="208580" y="70234"/>
                              <a:pt x="194064" y="76416"/>
                              <a:pt x="160132" y="91847"/>
                            </a:cubicBezTo>
                            <a:close/>
                          </a:path>
                        </a:pathLst>
                      </a:custGeom>
                      <a:solidFill>
                        <a:srgbClr val="C6C5C2"/>
                      </a:solidFill>
                      <a:ln w="4577" cap="flat">
                        <a:noFill/>
                        <a:prstDash val="solid"/>
                        <a:miter/>
                      </a:ln>
                    </p:spPr>
                    <p:txBody>
                      <a:bodyPr rtlCol="0" anchor="ctr"/>
                      <a:lstStyle/>
                      <a:p>
                        <a:endParaRPr lang="th-TH"/>
                      </a:p>
                    </p:txBody>
                  </p:sp>
                  <p:sp>
                    <p:nvSpPr>
                      <p:cNvPr id="4227" name="Freeform: Shape 4226">
                        <a:extLst>
                          <a:ext uri="{FF2B5EF4-FFF2-40B4-BE49-F238E27FC236}">
                            <a16:creationId xmlns:a16="http://schemas.microsoft.com/office/drawing/2014/main" id="{419F7BF3-D1DA-4F8F-ABF5-235D462C9E87}"/>
                          </a:ext>
                        </a:extLst>
                      </p:cNvPr>
                      <p:cNvSpPr/>
                      <p:nvPr/>
                    </p:nvSpPr>
                    <p:spPr>
                      <a:xfrm>
                        <a:off x="8104137" y="-412710"/>
                        <a:ext cx="251076" cy="231375"/>
                      </a:xfrm>
                      <a:custGeom>
                        <a:avLst/>
                        <a:gdLst>
                          <a:gd name="connsiteX0" fmla="*/ 180561 w 251076"/>
                          <a:gd name="connsiteY0" fmla="*/ 129078 h 231375"/>
                          <a:gd name="connsiteX1" fmla="*/ 181843 w 251076"/>
                          <a:gd name="connsiteY1" fmla="*/ 110212 h 231375"/>
                          <a:gd name="connsiteX2" fmla="*/ 172135 w 251076"/>
                          <a:gd name="connsiteY2" fmla="*/ 72708 h 231375"/>
                          <a:gd name="connsiteX3" fmla="*/ 140631 w 251076"/>
                          <a:gd name="connsiteY3" fmla="*/ 52377 h 231375"/>
                          <a:gd name="connsiteX4" fmla="*/ 131930 w 251076"/>
                          <a:gd name="connsiteY4" fmla="*/ 54850 h 231375"/>
                          <a:gd name="connsiteX5" fmla="*/ 112836 w 251076"/>
                          <a:gd name="connsiteY5" fmla="*/ 88232 h 231375"/>
                          <a:gd name="connsiteX6" fmla="*/ 93832 w 251076"/>
                          <a:gd name="connsiteY6" fmla="*/ 75090 h 231375"/>
                          <a:gd name="connsiteX7" fmla="*/ 41859 w 251076"/>
                          <a:gd name="connsiteY7" fmla="*/ 74357 h 231375"/>
                          <a:gd name="connsiteX8" fmla="*/ 13056 w 251076"/>
                          <a:gd name="connsiteY8" fmla="*/ 120789 h 231375"/>
                          <a:gd name="connsiteX9" fmla="*/ 5867 w 251076"/>
                          <a:gd name="connsiteY9" fmla="*/ 121385 h 231375"/>
                          <a:gd name="connsiteX10" fmla="*/ 30182 w 251076"/>
                          <a:gd name="connsiteY10" fmla="*/ 37495 h 231375"/>
                          <a:gd name="connsiteX11" fmla="*/ 117964 w 251076"/>
                          <a:gd name="connsiteY11" fmla="*/ 3243 h 231375"/>
                          <a:gd name="connsiteX12" fmla="*/ 148553 w 251076"/>
                          <a:gd name="connsiteY12" fmla="*/ 862 h 231375"/>
                          <a:gd name="connsiteX13" fmla="*/ 207166 w 251076"/>
                          <a:gd name="connsiteY13" fmla="*/ 28245 h 231375"/>
                          <a:gd name="connsiteX14" fmla="*/ 238258 w 251076"/>
                          <a:gd name="connsiteY14" fmla="*/ 63367 h 231375"/>
                          <a:gd name="connsiteX15" fmla="*/ 249019 w 251076"/>
                          <a:gd name="connsiteY15" fmla="*/ 97344 h 231375"/>
                          <a:gd name="connsiteX16" fmla="*/ 245905 w 251076"/>
                          <a:gd name="connsiteY16" fmla="*/ 159575 h 231375"/>
                          <a:gd name="connsiteX17" fmla="*/ 149285 w 251076"/>
                          <a:gd name="connsiteY17" fmla="*/ 231376 h 231375"/>
                          <a:gd name="connsiteX18" fmla="*/ 180698 w 251076"/>
                          <a:gd name="connsiteY18" fmla="*/ 200512 h 231375"/>
                          <a:gd name="connsiteX19" fmla="*/ 180561 w 251076"/>
                          <a:gd name="connsiteY19" fmla="*/ 129078 h 23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1076" h="231375">
                            <a:moveTo>
                              <a:pt x="180561" y="129078"/>
                            </a:moveTo>
                            <a:cubicBezTo>
                              <a:pt x="183125" y="123262"/>
                              <a:pt x="182530" y="116577"/>
                              <a:pt x="181843" y="110212"/>
                            </a:cubicBezTo>
                            <a:cubicBezTo>
                              <a:pt x="180424" y="97344"/>
                              <a:pt x="178546" y="84110"/>
                              <a:pt x="172135" y="72708"/>
                            </a:cubicBezTo>
                            <a:cubicBezTo>
                              <a:pt x="165725" y="61306"/>
                              <a:pt x="153681" y="52011"/>
                              <a:pt x="140631" y="52377"/>
                            </a:cubicBezTo>
                            <a:cubicBezTo>
                              <a:pt x="137563" y="52469"/>
                              <a:pt x="134403" y="53110"/>
                              <a:pt x="131930" y="54850"/>
                            </a:cubicBezTo>
                            <a:cubicBezTo>
                              <a:pt x="120712" y="62543"/>
                              <a:pt x="126481" y="86537"/>
                              <a:pt x="112836" y="88232"/>
                            </a:cubicBezTo>
                            <a:cubicBezTo>
                              <a:pt x="104959" y="89193"/>
                              <a:pt x="99556" y="80676"/>
                              <a:pt x="93832" y="75090"/>
                            </a:cubicBezTo>
                            <a:cubicBezTo>
                              <a:pt x="80232" y="61810"/>
                              <a:pt x="56878" y="63413"/>
                              <a:pt x="41859" y="74357"/>
                            </a:cubicBezTo>
                            <a:cubicBezTo>
                              <a:pt x="26839" y="85301"/>
                              <a:pt x="18643" y="103068"/>
                              <a:pt x="13056" y="120789"/>
                            </a:cubicBezTo>
                            <a:cubicBezTo>
                              <a:pt x="10675" y="120973"/>
                              <a:pt x="8294" y="121202"/>
                              <a:pt x="5867" y="121385"/>
                            </a:cubicBezTo>
                            <a:cubicBezTo>
                              <a:pt x="-8741" y="92902"/>
                              <a:pt x="5638" y="57231"/>
                              <a:pt x="30182" y="37495"/>
                            </a:cubicBezTo>
                            <a:cubicBezTo>
                              <a:pt x="54726" y="17805"/>
                              <a:pt x="86917" y="10249"/>
                              <a:pt x="117964" y="3243"/>
                            </a:cubicBezTo>
                            <a:cubicBezTo>
                              <a:pt x="127992" y="999"/>
                              <a:pt x="138387" y="-1290"/>
                              <a:pt x="148553" y="862"/>
                            </a:cubicBezTo>
                            <a:cubicBezTo>
                              <a:pt x="169205" y="5212"/>
                              <a:pt x="189673" y="16293"/>
                              <a:pt x="207166" y="28245"/>
                            </a:cubicBezTo>
                            <a:cubicBezTo>
                              <a:pt x="220079" y="37037"/>
                              <a:pt x="228688" y="51049"/>
                              <a:pt x="238258" y="63367"/>
                            </a:cubicBezTo>
                            <a:cubicBezTo>
                              <a:pt x="245722" y="72937"/>
                              <a:pt x="247645" y="85438"/>
                              <a:pt x="249019" y="97344"/>
                            </a:cubicBezTo>
                            <a:cubicBezTo>
                              <a:pt x="251492" y="118271"/>
                              <a:pt x="253003" y="139976"/>
                              <a:pt x="245905" y="159575"/>
                            </a:cubicBezTo>
                            <a:cubicBezTo>
                              <a:pt x="233542" y="193735"/>
                              <a:pt x="184453" y="222813"/>
                              <a:pt x="149285" y="231376"/>
                            </a:cubicBezTo>
                            <a:cubicBezTo>
                              <a:pt x="159405" y="217959"/>
                              <a:pt x="176989" y="217776"/>
                              <a:pt x="180698" y="200512"/>
                            </a:cubicBezTo>
                            <a:cubicBezTo>
                              <a:pt x="186834" y="172167"/>
                              <a:pt x="168426" y="156690"/>
                              <a:pt x="180561" y="129078"/>
                            </a:cubicBezTo>
                            <a:close/>
                          </a:path>
                        </a:pathLst>
                      </a:custGeom>
                      <a:solidFill>
                        <a:srgbClr val="CCB68F">
                          <a:alpha val="32000"/>
                        </a:srgbClr>
                      </a:solidFill>
                      <a:ln w="4577" cap="flat">
                        <a:noFill/>
                        <a:prstDash val="solid"/>
                        <a:miter/>
                      </a:ln>
                    </p:spPr>
                    <p:txBody>
                      <a:bodyPr rtlCol="0" anchor="ctr"/>
                      <a:lstStyle/>
                      <a:p>
                        <a:endParaRPr lang="th-TH"/>
                      </a:p>
                    </p:txBody>
                  </p:sp>
                </p:grpSp>
                <p:grpSp>
                  <p:nvGrpSpPr>
                    <p:cNvPr id="4204" name="Graphic 4">
                      <a:extLst>
                        <a:ext uri="{FF2B5EF4-FFF2-40B4-BE49-F238E27FC236}">
                          <a16:creationId xmlns:a16="http://schemas.microsoft.com/office/drawing/2014/main" id="{ECE29946-33A2-4883-9EE3-094440FDF971}"/>
                        </a:ext>
                      </a:extLst>
                    </p:cNvPr>
                    <p:cNvGrpSpPr/>
                    <p:nvPr/>
                  </p:nvGrpSpPr>
                  <p:grpSpPr>
                    <a:xfrm>
                      <a:off x="8169349" y="-621390"/>
                      <a:ext cx="712331" cy="592284"/>
                      <a:chOff x="8169349" y="-621390"/>
                      <a:chExt cx="712331" cy="592284"/>
                    </a:xfrm>
                  </p:grpSpPr>
                  <p:grpSp>
                    <p:nvGrpSpPr>
                      <p:cNvPr id="4205" name="Graphic 4">
                        <a:extLst>
                          <a:ext uri="{FF2B5EF4-FFF2-40B4-BE49-F238E27FC236}">
                            <a16:creationId xmlns:a16="http://schemas.microsoft.com/office/drawing/2014/main" id="{55B884F9-EDCE-411E-A4F3-83E1E2A4D0E0}"/>
                          </a:ext>
                        </a:extLst>
                      </p:cNvPr>
                      <p:cNvGrpSpPr/>
                      <p:nvPr/>
                    </p:nvGrpSpPr>
                    <p:grpSpPr>
                      <a:xfrm>
                        <a:off x="8169349" y="-270390"/>
                        <a:ext cx="440899" cy="241284"/>
                        <a:chOff x="8169349" y="-270390"/>
                        <a:chExt cx="440899" cy="241284"/>
                      </a:xfrm>
                    </p:grpSpPr>
                    <p:sp>
                      <p:nvSpPr>
                        <p:cNvPr id="4218" name="Freeform: Shape 4217">
                          <a:extLst>
                            <a:ext uri="{FF2B5EF4-FFF2-40B4-BE49-F238E27FC236}">
                              <a16:creationId xmlns:a16="http://schemas.microsoft.com/office/drawing/2014/main" id="{EE106009-F860-4821-8A2F-B86F4A6D239D}"/>
                            </a:ext>
                          </a:extLst>
                        </p:cNvPr>
                        <p:cNvSpPr/>
                        <p:nvPr/>
                      </p:nvSpPr>
                      <p:spPr>
                        <a:xfrm>
                          <a:off x="8550220" y="-270390"/>
                          <a:ext cx="60028" cy="29480"/>
                        </a:xfrm>
                        <a:custGeom>
                          <a:avLst/>
                          <a:gdLst>
                            <a:gd name="connsiteX0" fmla="*/ 54193 w 60028"/>
                            <a:gd name="connsiteY0" fmla="*/ 9241 h 29480"/>
                            <a:gd name="connsiteX1" fmla="*/ 663 w 60028"/>
                            <a:gd name="connsiteY1" fmla="*/ 29480 h 29480"/>
                            <a:gd name="connsiteX2" fmla="*/ 1900 w 60028"/>
                            <a:gd name="connsiteY2" fmla="*/ 7363 h 29480"/>
                            <a:gd name="connsiteX3" fmla="*/ 23147 w 60028"/>
                            <a:gd name="connsiteY3" fmla="*/ 8874 h 29480"/>
                            <a:gd name="connsiteX4" fmla="*/ 43753 w 60028"/>
                            <a:gd name="connsiteY4" fmla="*/ 128 h 29480"/>
                            <a:gd name="connsiteX5" fmla="*/ 60009 w 60028"/>
                            <a:gd name="connsiteY5" fmla="*/ 11622 h 2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28" h="29480">
                              <a:moveTo>
                                <a:pt x="54193" y="9241"/>
                              </a:moveTo>
                              <a:cubicBezTo>
                                <a:pt x="36335" y="15972"/>
                                <a:pt x="18522" y="22703"/>
                                <a:pt x="663" y="29480"/>
                              </a:cubicBezTo>
                              <a:cubicBezTo>
                                <a:pt x="-527" y="22108"/>
                                <a:pt x="-115" y="14507"/>
                                <a:pt x="1900" y="7363"/>
                              </a:cubicBezTo>
                              <a:cubicBezTo>
                                <a:pt x="7211" y="12858"/>
                                <a:pt x="16278" y="11896"/>
                                <a:pt x="23147" y="8874"/>
                              </a:cubicBezTo>
                              <a:cubicBezTo>
                                <a:pt x="30015" y="5852"/>
                                <a:pt x="36243" y="1136"/>
                                <a:pt x="43753" y="128"/>
                              </a:cubicBezTo>
                              <a:cubicBezTo>
                                <a:pt x="51217" y="-879"/>
                                <a:pt x="60513" y="4158"/>
                                <a:pt x="60009" y="11622"/>
                              </a:cubicBezTo>
                            </a:path>
                          </a:pathLst>
                        </a:custGeom>
                        <a:solidFill>
                          <a:srgbClr val="2B553C"/>
                        </a:solidFill>
                        <a:ln w="4577" cap="flat">
                          <a:noFill/>
                          <a:prstDash val="solid"/>
                          <a:miter/>
                        </a:ln>
                      </p:spPr>
                      <p:txBody>
                        <a:bodyPr rtlCol="0" anchor="ctr"/>
                        <a:lstStyle/>
                        <a:p>
                          <a:endParaRPr lang="th-TH"/>
                        </a:p>
                      </p:txBody>
                    </p:sp>
                    <p:sp>
                      <p:nvSpPr>
                        <p:cNvPr id="4219" name="Freeform: Shape 4218">
                          <a:extLst>
                            <a:ext uri="{FF2B5EF4-FFF2-40B4-BE49-F238E27FC236}">
                              <a16:creationId xmlns:a16="http://schemas.microsoft.com/office/drawing/2014/main" id="{D85F9F7E-92D5-428F-AA3B-7B567AC8EE27}"/>
                            </a:ext>
                          </a:extLst>
                        </p:cNvPr>
                        <p:cNvSpPr/>
                        <p:nvPr/>
                      </p:nvSpPr>
                      <p:spPr>
                        <a:xfrm>
                          <a:off x="8169349" y="-250068"/>
                          <a:ext cx="388311" cy="220962"/>
                        </a:xfrm>
                        <a:custGeom>
                          <a:avLst/>
                          <a:gdLst>
                            <a:gd name="connsiteX0" fmla="*/ 367705 w 388311"/>
                            <a:gd name="connsiteY0" fmla="*/ 42449 h 220962"/>
                            <a:gd name="connsiteX1" fmla="*/ 348335 w 388311"/>
                            <a:gd name="connsiteY1" fmla="*/ 56964 h 220962"/>
                            <a:gd name="connsiteX2" fmla="*/ 128949 w 388311"/>
                            <a:gd name="connsiteY2" fmla="*/ 186600 h 220962"/>
                            <a:gd name="connsiteX3" fmla="*/ 67085 w 388311"/>
                            <a:gd name="connsiteY3" fmla="*/ 217875 h 220962"/>
                            <a:gd name="connsiteX4" fmla="*/ 0 w 388311"/>
                            <a:gd name="connsiteY4" fmla="*/ 206702 h 220962"/>
                            <a:gd name="connsiteX5" fmla="*/ 62460 w 388311"/>
                            <a:gd name="connsiteY5" fmla="*/ 188935 h 220962"/>
                            <a:gd name="connsiteX6" fmla="*/ 110403 w 388311"/>
                            <a:gd name="connsiteY6" fmla="*/ 151157 h 220962"/>
                            <a:gd name="connsiteX7" fmla="*/ 388311 w 388311"/>
                            <a:gd name="connsiteY7" fmla="*/ 0 h 220962"/>
                            <a:gd name="connsiteX8" fmla="*/ 367705 w 388311"/>
                            <a:gd name="connsiteY8" fmla="*/ 42449 h 22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8311" h="220962">
                              <a:moveTo>
                                <a:pt x="367705" y="42449"/>
                              </a:moveTo>
                              <a:cubicBezTo>
                                <a:pt x="362897" y="48997"/>
                                <a:pt x="355479" y="53072"/>
                                <a:pt x="348335" y="56964"/>
                              </a:cubicBezTo>
                              <a:cubicBezTo>
                                <a:pt x="273650" y="97627"/>
                                <a:pt x="200475" y="140854"/>
                                <a:pt x="128949" y="186600"/>
                              </a:cubicBezTo>
                              <a:cubicBezTo>
                                <a:pt x="109442" y="199055"/>
                                <a:pt x="89660" y="211923"/>
                                <a:pt x="67085" y="217875"/>
                              </a:cubicBezTo>
                              <a:cubicBezTo>
                                <a:pt x="44509" y="223828"/>
                                <a:pt x="18271" y="221722"/>
                                <a:pt x="0" y="206702"/>
                              </a:cubicBezTo>
                              <a:cubicBezTo>
                                <a:pt x="21980" y="206015"/>
                                <a:pt x="43639" y="199834"/>
                                <a:pt x="62460" y="188935"/>
                              </a:cubicBezTo>
                              <a:cubicBezTo>
                                <a:pt x="80135" y="178678"/>
                                <a:pt x="95063" y="164528"/>
                                <a:pt x="110403" y="151157"/>
                              </a:cubicBezTo>
                              <a:cubicBezTo>
                                <a:pt x="189073" y="82379"/>
                                <a:pt x="285830" y="26971"/>
                                <a:pt x="388311" y="0"/>
                              </a:cubicBezTo>
                              <a:cubicBezTo>
                                <a:pt x="376589" y="12409"/>
                                <a:pt x="377459" y="29169"/>
                                <a:pt x="367705" y="42449"/>
                              </a:cubicBezTo>
                              <a:close/>
                            </a:path>
                          </a:pathLst>
                        </a:custGeom>
                        <a:solidFill>
                          <a:srgbClr val="33443A"/>
                        </a:solidFill>
                        <a:ln w="4577" cap="flat">
                          <a:noFill/>
                          <a:prstDash val="solid"/>
                          <a:miter/>
                        </a:ln>
                      </p:spPr>
                      <p:txBody>
                        <a:bodyPr rtlCol="0" anchor="ctr"/>
                        <a:lstStyle/>
                        <a:p>
                          <a:endParaRPr lang="th-TH"/>
                        </a:p>
                      </p:txBody>
                    </p:sp>
                    <p:sp>
                      <p:nvSpPr>
                        <p:cNvPr id="4220" name="Freeform: Shape 4219">
                          <a:extLst>
                            <a:ext uri="{FF2B5EF4-FFF2-40B4-BE49-F238E27FC236}">
                              <a16:creationId xmlns:a16="http://schemas.microsoft.com/office/drawing/2014/main" id="{53C282B2-F2CC-45FA-BA38-DDF48FBD7047}"/>
                            </a:ext>
                          </a:extLst>
                        </p:cNvPr>
                        <p:cNvSpPr/>
                        <p:nvPr/>
                      </p:nvSpPr>
                      <p:spPr>
                        <a:xfrm>
                          <a:off x="8173012" y="-265313"/>
                          <a:ext cx="377108" cy="224960"/>
                        </a:xfrm>
                        <a:custGeom>
                          <a:avLst/>
                          <a:gdLst>
                            <a:gd name="connsiteX0" fmla="*/ 155095 w 377108"/>
                            <a:gd name="connsiteY0" fmla="*/ 143141 h 224960"/>
                            <a:gd name="connsiteX1" fmla="*/ 0 w 377108"/>
                            <a:gd name="connsiteY1" fmla="*/ 224924 h 224960"/>
                            <a:gd name="connsiteX2" fmla="*/ 132291 w 377108"/>
                            <a:gd name="connsiteY2" fmla="*/ 38049 h 224960"/>
                            <a:gd name="connsiteX3" fmla="*/ 342566 w 377108"/>
                            <a:gd name="connsiteY3" fmla="*/ 6728 h 224960"/>
                            <a:gd name="connsiteX4" fmla="*/ 314083 w 377108"/>
                            <a:gd name="connsiteY4" fmla="*/ 43498 h 224960"/>
                            <a:gd name="connsiteX5" fmla="*/ 155095 w 377108"/>
                            <a:gd name="connsiteY5" fmla="*/ 143141 h 22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7108" h="224960">
                              <a:moveTo>
                                <a:pt x="155095" y="143141"/>
                              </a:moveTo>
                              <a:cubicBezTo>
                                <a:pt x="110174" y="175515"/>
                                <a:pt x="56278" y="226527"/>
                                <a:pt x="0" y="224924"/>
                              </a:cubicBezTo>
                              <a:cubicBezTo>
                                <a:pt x="58934" y="183483"/>
                                <a:pt x="80914" y="88237"/>
                                <a:pt x="132291" y="38049"/>
                              </a:cubicBezTo>
                              <a:cubicBezTo>
                                <a:pt x="192049" y="-20335"/>
                                <a:pt x="257485" y="5537"/>
                                <a:pt x="342566" y="6728"/>
                              </a:cubicBezTo>
                              <a:cubicBezTo>
                                <a:pt x="428104" y="7919"/>
                                <a:pt x="329790" y="35027"/>
                                <a:pt x="314083" y="43498"/>
                              </a:cubicBezTo>
                              <a:cubicBezTo>
                                <a:pt x="258996" y="73309"/>
                                <a:pt x="205832" y="106599"/>
                                <a:pt x="155095" y="143141"/>
                              </a:cubicBezTo>
                              <a:close/>
                            </a:path>
                          </a:pathLst>
                        </a:custGeom>
                        <a:solidFill>
                          <a:srgbClr val="3E6E53"/>
                        </a:solidFill>
                        <a:ln w="4577" cap="flat">
                          <a:noFill/>
                          <a:prstDash val="solid"/>
                          <a:miter/>
                        </a:ln>
                      </p:spPr>
                      <p:txBody>
                        <a:bodyPr rtlCol="0" anchor="ctr"/>
                        <a:lstStyle/>
                        <a:p>
                          <a:endParaRPr lang="th-TH"/>
                        </a:p>
                      </p:txBody>
                    </p:sp>
                    <p:sp>
                      <p:nvSpPr>
                        <p:cNvPr id="4221" name="Freeform: Shape 4220">
                          <a:extLst>
                            <a:ext uri="{FF2B5EF4-FFF2-40B4-BE49-F238E27FC236}">
                              <a16:creationId xmlns:a16="http://schemas.microsoft.com/office/drawing/2014/main" id="{74AD3C35-BA72-4FD6-9E41-51BE1DD2699B}"/>
                            </a:ext>
                          </a:extLst>
                        </p:cNvPr>
                        <p:cNvSpPr/>
                        <p:nvPr/>
                      </p:nvSpPr>
                      <p:spPr>
                        <a:xfrm>
                          <a:off x="8182583" y="-251991"/>
                          <a:ext cx="371023" cy="209816"/>
                        </a:xfrm>
                        <a:custGeom>
                          <a:avLst/>
                          <a:gdLst>
                            <a:gd name="connsiteX0" fmla="*/ 40113 w 371023"/>
                            <a:gd name="connsiteY0" fmla="*/ 194156 h 209816"/>
                            <a:gd name="connsiteX1" fmla="*/ 77296 w 371023"/>
                            <a:gd name="connsiteY1" fmla="*/ 176114 h 209816"/>
                            <a:gd name="connsiteX2" fmla="*/ 92957 w 371023"/>
                            <a:gd name="connsiteY2" fmla="*/ 139939 h 209816"/>
                            <a:gd name="connsiteX3" fmla="*/ 62093 w 371023"/>
                            <a:gd name="connsiteY3" fmla="*/ 119150 h 209816"/>
                            <a:gd name="connsiteX4" fmla="*/ 143006 w 371023"/>
                            <a:gd name="connsiteY4" fmla="*/ 122676 h 209816"/>
                            <a:gd name="connsiteX5" fmla="*/ 153218 w 371023"/>
                            <a:gd name="connsiteY5" fmla="*/ 121531 h 209816"/>
                            <a:gd name="connsiteX6" fmla="*/ 164300 w 371023"/>
                            <a:gd name="connsiteY6" fmla="*/ 102069 h 209816"/>
                            <a:gd name="connsiteX7" fmla="*/ 181792 w 371023"/>
                            <a:gd name="connsiteY7" fmla="*/ 92865 h 209816"/>
                            <a:gd name="connsiteX8" fmla="*/ 107885 w 371023"/>
                            <a:gd name="connsiteY8" fmla="*/ 60949 h 209816"/>
                            <a:gd name="connsiteX9" fmla="*/ 182799 w 371023"/>
                            <a:gd name="connsiteY9" fmla="*/ 74549 h 209816"/>
                            <a:gd name="connsiteX10" fmla="*/ 249014 w 371023"/>
                            <a:gd name="connsiteY10" fmla="*/ 52523 h 209816"/>
                            <a:gd name="connsiteX11" fmla="*/ 157110 w 371023"/>
                            <a:gd name="connsiteY11" fmla="*/ 19004 h 209816"/>
                            <a:gd name="connsiteX12" fmla="*/ 250708 w 371023"/>
                            <a:gd name="connsiteY12" fmla="*/ 38786 h 209816"/>
                            <a:gd name="connsiteX13" fmla="*/ 325165 w 371023"/>
                            <a:gd name="connsiteY13" fmla="*/ 14013 h 209816"/>
                            <a:gd name="connsiteX14" fmla="*/ 288852 w 371023"/>
                            <a:gd name="connsiteY14" fmla="*/ 0 h 209816"/>
                            <a:gd name="connsiteX15" fmla="*/ 370086 w 371023"/>
                            <a:gd name="connsiteY15" fmla="*/ 2473 h 209816"/>
                            <a:gd name="connsiteX16" fmla="*/ 360058 w 371023"/>
                            <a:gd name="connsiteY16" fmla="*/ 15386 h 209816"/>
                            <a:gd name="connsiteX17" fmla="*/ 289173 w 371023"/>
                            <a:gd name="connsiteY17" fmla="*/ 54996 h 209816"/>
                            <a:gd name="connsiteX18" fmla="*/ 256936 w 371023"/>
                            <a:gd name="connsiteY18" fmla="*/ 79357 h 209816"/>
                            <a:gd name="connsiteX19" fmla="*/ 214258 w 371023"/>
                            <a:gd name="connsiteY19" fmla="*/ 92774 h 209816"/>
                            <a:gd name="connsiteX20" fmla="*/ 0 w 371023"/>
                            <a:gd name="connsiteY20" fmla="*/ 209817 h 209816"/>
                            <a:gd name="connsiteX21" fmla="*/ 40113 w 371023"/>
                            <a:gd name="connsiteY21" fmla="*/ 194156 h 209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23" h="209816">
                              <a:moveTo>
                                <a:pt x="40113" y="194156"/>
                              </a:moveTo>
                              <a:cubicBezTo>
                                <a:pt x="53210" y="189577"/>
                                <a:pt x="66626" y="184860"/>
                                <a:pt x="77296" y="176114"/>
                              </a:cubicBezTo>
                              <a:cubicBezTo>
                                <a:pt x="87920" y="167368"/>
                                <a:pt x="95429" y="153630"/>
                                <a:pt x="92957" y="139939"/>
                              </a:cubicBezTo>
                              <a:cubicBezTo>
                                <a:pt x="90438" y="126247"/>
                                <a:pt x="75281" y="114708"/>
                                <a:pt x="62093" y="119150"/>
                              </a:cubicBezTo>
                              <a:cubicBezTo>
                                <a:pt x="89064" y="120340"/>
                                <a:pt x="116035" y="121531"/>
                                <a:pt x="143006" y="122676"/>
                              </a:cubicBezTo>
                              <a:cubicBezTo>
                                <a:pt x="146487" y="122813"/>
                                <a:pt x="150104" y="122950"/>
                                <a:pt x="153218" y="121531"/>
                              </a:cubicBezTo>
                              <a:cubicBezTo>
                                <a:pt x="160270" y="118325"/>
                                <a:pt x="161644" y="109304"/>
                                <a:pt x="164300" y="102069"/>
                              </a:cubicBezTo>
                              <a:cubicBezTo>
                                <a:pt x="166955" y="94834"/>
                                <a:pt x="175747" y="87782"/>
                                <a:pt x="181792" y="92865"/>
                              </a:cubicBezTo>
                              <a:cubicBezTo>
                                <a:pt x="159537" y="77525"/>
                                <a:pt x="134260" y="66581"/>
                                <a:pt x="107885" y="60949"/>
                              </a:cubicBezTo>
                              <a:cubicBezTo>
                                <a:pt x="133024" y="57423"/>
                                <a:pt x="157797" y="69145"/>
                                <a:pt x="182799" y="74549"/>
                              </a:cubicBezTo>
                              <a:cubicBezTo>
                                <a:pt x="207801" y="79952"/>
                                <a:pt x="239397" y="75602"/>
                                <a:pt x="249014" y="52523"/>
                              </a:cubicBezTo>
                              <a:cubicBezTo>
                                <a:pt x="218562" y="40892"/>
                                <a:pt x="187928" y="29719"/>
                                <a:pt x="157110" y="19004"/>
                              </a:cubicBezTo>
                              <a:cubicBezTo>
                                <a:pt x="188203" y="11631"/>
                                <a:pt x="218562" y="38877"/>
                                <a:pt x="250708" y="38786"/>
                              </a:cubicBezTo>
                              <a:cubicBezTo>
                                <a:pt x="277267" y="38694"/>
                                <a:pt x="299521" y="20240"/>
                                <a:pt x="325165" y="14013"/>
                              </a:cubicBezTo>
                              <a:cubicBezTo>
                                <a:pt x="315320" y="5083"/>
                                <a:pt x="302086" y="-45"/>
                                <a:pt x="288852" y="0"/>
                              </a:cubicBezTo>
                              <a:cubicBezTo>
                                <a:pt x="315915" y="825"/>
                                <a:pt x="343023" y="1649"/>
                                <a:pt x="370086" y="2473"/>
                              </a:cubicBezTo>
                              <a:cubicBezTo>
                                <a:pt x="373704" y="7831"/>
                                <a:pt x="366102" y="13326"/>
                                <a:pt x="360058" y="15386"/>
                              </a:cubicBezTo>
                              <a:cubicBezTo>
                                <a:pt x="334231" y="24316"/>
                                <a:pt x="310145" y="37778"/>
                                <a:pt x="289173" y="54996"/>
                              </a:cubicBezTo>
                              <a:cubicBezTo>
                                <a:pt x="278732" y="63559"/>
                                <a:pt x="268979" y="73129"/>
                                <a:pt x="256936" y="79357"/>
                              </a:cubicBezTo>
                              <a:cubicBezTo>
                                <a:pt x="243702" y="86180"/>
                                <a:pt x="228591" y="88515"/>
                                <a:pt x="214258" y="92774"/>
                              </a:cubicBezTo>
                              <a:cubicBezTo>
                                <a:pt x="137970" y="115532"/>
                                <a:pt x="82287" y="207481"/>
                                <a:pt x="0" y="209817"/>
                              </a:cubicBezTo>
                              <a:cubicBezTo>
                                <a:pt x="11951" y="203360"/>
                                <a:pt x="26559" y="198872"/>
                                <a:pt x="40113" y="194156"/>
                              </a:cubicBezTo>
                              <a:close/>
                            </a:path>
                          </a:pathLst>
                        </a:custGeom>
                        <a:solidFill>
                          <a:srgbClr val="3D6254"/>
                        </a:solidFill>
                        <a:ln w="4577" cap="flat">
                          <a:noFill/>
                          <a:prstDash val="solid"/>
                          <a:miter/>
                        </a:ln>
                      </p:spPr>
                      <p:txBody>
                        <a:bodyPr rtlCol="0" anchor="ctr"/>
                        <a:lstStyle/>
                        <a:p>
                          <a:endParaRPr lang="th-TH"/>
                        </a:p>
                      </p:txBody>
                    </p:sp>
                    <p:sp>
                      <p:nvSpPr>
                        <p:cNvPr id="4222" name="Freeform: Shape 4221">
                          <a:extLst>
                            <a:ext uri="{FF2B5EF4-FFF2-40B4-BE49-F238E27FC236}">
                              <a16:creationId xmlns:a16="http://schemas.microsoft.com/office/drawing/2014/main" id="{2CCF094E-A18C-4C73-A109-D6EAA482DED5}"/>
                            </a:ext>
                          </a:extLst>
                        </p:cNvPr>
                        <p:cNvSpPr/>
                        <p:nvPr/>
                      </p:nvSpPr>
                      <p:spPr>
                        <a:xfrm>
                          <a:off x="8171913" y="-238191"/>
                          <a:ext cx="202306" cy="203877"/>
                        </a:xfrm>
                        <a:custGeom>
                          <a:avLst/>
                          <a:gdLst>
                            <a:gd name="connsiteX0" fmla="*/ 25094 w 202306"/>
                            <a:gd name="connsiteY0" fmla="*/ 175043 h 203877"/>
                            <a:gd name="connsiteX1" fmla="*/ 116310 w 202306"/>
                            <a:gd name="connsiteY1" fmla="*/ 25626 h 203877"/>
                            <a:gd name="connsiteX2" fmla="*/ 161140 w 202306"/>
                            <a:gd name="connsiteY2" fmla="*/ 166 h 203877"/>
                            <a:gd name="connsiteX3" fmla="*/ 202306 w 202306"/>
                            <a:gd name="connsiteY3" fmla="*/ 26633 h 203877"/>
                            <a:gd name="connsiteX4" fmla="*/ 159400 w 202306"/>
                            <a:gd name="connsiteY4" fmla="*/ 21963 h 203877"/>
                            <a:gd name="connsiteX5" fmla="*/ 126613 w 202306"/>
                            <a:gd name="connsiteY5" fmla="*/ 46369 h 203877"/>
                            <a:gd name="connsiteX6" fmla="*/ 115669 w 202306"/>
                            <a:gd name="connsiteY6" fmla="*/ 86071 h 203877"/>
                            <a:gd name="connsiteX7" fmla="*/ 102298 w 202306"/>
                            <a:gd name="connsiteY7" fmla="*/ 94588 h 203877"/>
                            <a:gd name="connsiteX8" fmla="*/ 35763 w 202306"/>
                            <a:gd name="connsiteY8" fmla="*/ 190292 h 203877"/>
                            <a:gd name="connsiteX9" fmla="*/ 0 w 202306"/>
                            <a:gd name="connsiteY9" fmla="*/ 202564 h 203877"/>
                            <a:gd name="connsiteX10" fmla="*/ 25094 w 202306"/>
                            <a:gd name="connsiteY10" fmla="*/ 175043 h 203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306" h="203877">
                              <a:moveTo>
                                <a:pt x="25094" y="175043"/>
                              </a:moveTo>
                              <a:cubicBezTo>
                                <a:pt x="62368" y="129893"/>
                                <a:pt x="76059" y="68258"/>
                                <a:pt x="116310" y="25626"/>
                              </a:cubicBezTo>
                              <a:cubicBezTo>
                                <a:pt x="128308" y="12942"/>
                                <a:pt x="143465" y="1814"/>
                                <a:pt x="161140" y="166"/>
                              </a:cubicBezTo>
                              <a:cubicBezTo>
                                <a:pt x="178815" y="-1483"/>
                                <a:pt x="198781" y="9279"/>
                                <a:pt x="202306" y="26633"/>
                              </a:cubicBezTo>
                              <a:cubicBezTo>
                                <a:pt x="188340" y="22512"/>
                                <a:pt x="173595" y="19582"/>
                                <a:pt x="159400" y="21963"/>
                              </a:cubicBezTo>
                              <a:cubicBezTo>
                                <a:pt x="145159" y="24344"/>
                                <a:pt x="131467" y="32998"/>
                                <a:pt x="126613" y="46369"/>
                              </a:cubicBezTo>
                              <a:cubicBezTo>
                                <a:pt x="121851" y="59466"/>
                                <a:pt x="125423" y="76134"/>
                                <a:pt x="115669" y="86071"/>
                              </a:cubicBezTo>
                              <a:cubicBezTo>
                                <a:pt x="111960" y="89826"/>
                                <a:pt x="106877" y="91932"/>
                                <a:pt x="102298" y="94588"/>
                              </a:cubicBezTo>
                              <a:cubicBezTo>
                                <a:pt x="68000" y="114278"/>
                                <a:pt x="63101" y="161993"/>
                                <a:pt x="35763" y="190292"/>
                              </a:cubicBezTo>
                              <a:cubicBezTo>
                                <a:pt x="26009" y="200366"/>
                                <a:pt x="13463" y="206777"/>
                                <a:pt x="0" y="202564"/>
                              </a:cubicBezTo>
                              <a:cubicBezTo>
                                <a:pt x="7693" y="193268"/>
                                <a:pt x="17172" y="184614"/>
                                <a:pt x="25094" y="175043"/>
                              </a:cubicBezTo>
                              <a:close/>
                            </a:path>
                          </a:pathLst>
                        </a:custGeom>
                        <a:solidFill>
                          <a:srgbClr val="215745">
                            <a:alpha val="12000"/>
                          </a:srgbClr>
                        </a:solidFill>
                        <a:ln w="4577" cap="flat">
                          <a:noFill/>
                          <a:prstDash val="solid"/>
                          <a:miter/>
                        </a:ln>
                      </p:spPr>
                      <p:txBody>
                        <a:bodyPr rtlCol="0" anchor="ctr"/>
                        <a:lstStyle/>
                        <a:p>
                          <a:endParaRPr lang="th-TH"/>
                        </a:p>
                      </p:txBody>
                    </p:sp>
                  </p:grpSp>
                  <p:sp>
                    <p:nvSpPr>
                      <p:cNvPr id="4206" name="Freeform: Shape 4205">
                        <a:extLst>
                          <a:ext uri="{FF2B5EF4-FFF2-40B4-BE49-F238E27FC236}">
                            <a16:creationId xmlns:a16="http://schemas.microsoft.com/office/drawing/2014/main" id="{59A92D68-98C9-4763-9869-48ED960E1E61}"/>
                          </a:ext>
                        </a:extLst>
                      </p:cNvPr>
                      <p:cNvSpPr/>
                      <p:nvPr/>
                    </p:nvSpPr>
                    <p:spPr>
                      <a:xfrm>
                        <a:off x="8326230" y="-368347"/>
                        <a:ext cx="164531" cy="83935"/>
                      </a:xfrm>
                      <a:custGeom>
                        <a:avLst/>
                        <a:gdLst>
                          <a:gd name="connsiteX0" fmla="*/ 48859 w 164531"/>
                          <a:gd name="connsiteY0" fmla="*/ 67268 h 83935"/>
                          <a:gd name="connsiteX1" fmla="*/ 100833 w 164531"/>
                          <a:gd name="connsiteY1" fmla="*/ 60307 h 83935"/>
                          <a:gd name="connsiteX2" fmla="*/ 131742 w 164531"/>
                          <a:gd name="connsiteY2" fmla="*/ 69008 h 83935"/>
                          <a:gd name="connsiteX3" fmla="*/ 160819 w 164531"/>
                          <a:gd name="connsiteY3" fmla="*/ 61177 h 83935"/>
                          <a:gd name="connsiteX4" fmla="*/ 155874 w 164531"/>
                          <a:gd name="connsiteY4" fmla="*/ 30222 h 83935"/>
                          <a:gd name="connsiteX5" fmla="*/ 123408 w 164531"/>
                          <a:gd name="connsiteY5" fmla="*/ 20515 h 83935"/>
                          <a:gd name="connsiteX6" fmla="*/ 65390 w 164531"/>
                          <a:gd name="connsiteY6" fmla="*/ 28711 h 83935"/>
                          <a:gd name="connsiteX7" fmla="*/ 0 w 164531"/>
                          <a:gd name="connsiteY7" fmla="*/ 0 h 83935"/>
                          <a:gd name="connsiteX8" fmla="*/ 25414 w 164531"/>
                          <a:gd name="connsiteY8" fmla="*/ 83936 h 83935"/>
                          <a:gd name="connsiteX9" fmla="*/ 48859 w 164531"/>
                          <a:gd name="connsiteY9" fmla="*/ 67268 h 8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31" h="83935">
                            <a:moveTo>
                              <a:pt x="48859" y="67268"/>
                            </a:moveTo>
                            <a:cubicBezTo>
                              <a:pt x="65711" y="62230"/>
                              <a:pt x="83340" y="57148"/>
                              <a:pt x="100833" y="60307"/>
                            </a:cubicBezTo>
                            <a:cubicBezTo>
                              <a:pt x="111365" y="62185"/>
                              <a:pt x="121210" y="66993"/>
                              <a:pt x="131742" y="69008"/>
                            </a:cubicBezTo>
                            <a:cubicBezTo>
                              <a:pt x="142228" y="71022"/>
                              <a:pt x="154500" y="69466"/>
                              <a:pt x="160819" y="61177"/>
                            </a:cubicBezTo>
                            <a:cubicBezTo>
                              <a:pt x="167688" y="52156"/>
                              <a:pt x="164437" y="38098"/>
                              <a:pt x="155874" y="30222"/>
                            </a:cubicBezTo>
                            <a:cubicBezTo>
                              <a:pt x="147311" y="22346"/>
                              <a:pt x="134947" y="19873"/>
                              <a:pt x="123408" y="20515"/>
                            </a:cubicBezTo>
                            <a:cubicBezTo>
                              <a:pt x="103809" y="21614"/>
                              <a:pt x="85035" y="30772"/>
                              <a:pt x="65390" y="28711"/>
                            </a:cubicBezTo>
                            <a:cubicBezTo>
                              <a:pt x="41670" y="26193"/>
                              <a:pt x="22575" y="7968"/>
                              <a:pt x="0" y="0"/>
                            </a:cubicBezTo>
                            <a:cubicBezTo>
                              <a:pt x="14974" y="26651"/>
                              <a:pt x="19828" y="54995"/>
                              <a:pt x="25414" y="83936"/>
                            </a:cubicBezTo>
                            <a:cubicBezTo>
                              <a:pt x="31046" y="77342"/>
                              <a:pt x="39381" y="70107"/>
                              <a:pt x="48859" y="67268"/>
                            </a:cubicBezTo>
                            <a:close/>
                          </a:path>
                        </a:pathLst>
                      </a:custGeom>
                      <a:solidFill>
                        <a:srgbClr val="4B7955"/>
                      </a:solidFill>
                      <a:ln w="4577" cap="flat">
                        <a:noFill/>
                        <a:prstDash val="solid"/>
                        <a:miter/>
                      </a:ln>
                    </p:spPr>
                    <p:txBody>
                      <a:bodyPr rtlCol="0" anchor="ctr"/>
                      <a:lstStyle/>
                      <a:p>
                        <a:endParaRPr lang="th-TH"/>
                      </a:p>
                    </p:txBody>
                  </p:sp>
                  <p:sp>
                    <p:nvSpPr>
                      <p:cNvPr id="4207" name="Freeform: Shape 4206">
                        <a:extLst>
                          <a:ext uri="{FF2B5EF4-FFF2-40B4-BE49-F238E27FC236}">
                            <a16:creationId xmlns:a16="http://schemas.microsoft.com/office/drawing/2014/main" id="{356A9408-ADB4-4E21-ABEB-2C27A3EF22A3}"/>
                          </a:ext>
                        </a:extLst>
                      </p:cNvPr>
                      <p:cNvSpPr/>
                      <p:nvPr/>
                    </p:nvSpPr>
                    <p:spPr>
                      <a:xfrm>
                        <a:off x="8314141" y="-383687"/>
                        <a:ext cx="176211" cy="78486"/>
                      </a:xfrm>
                      <a:custGeom>
                        <a:avLst/>
                        <a:gdLst>
                          <a:gd name="connsiteX0" fmla="*/ 0 w 176211"/>
                          <a:gd name="connsiteY0" fmla="*/ 0 h 78486"/>
                          <a:gd name="connsiteX1" fmla="*/ 48035 w 176211"/>
                          <a:gd name="connsiteY1" fmla="*/ 36450 h 78486"/>
                          <a:gd name="connsiteX2" fmla="*/ 109304 w 176211"/>
                          <a:gd name="connsiteY2" fmla="*/ 39518 h 78486"/>
                          <a:gd name="connsiteX3" fmla="*/ 142823 w 176211"/>
                          <a:gd name="connsiteY3" fmla="*/ 36038 h 78486"/>
                          <a:gd name="connsiteX4" fmla="*/ 158622 w 176211"/>
                          <a:gd name="connsiteY4" fmla="*/ 36221 h 78486"/>
                          <a:gd name="connsiteX5" fmla="*/ 176114 w 176211"/>
                          <a:gd name="connsiteY5" fmla="*/ 56232 h 78486"/>
                          <a:gd name="connsiteX6" fmla="*/ 162834 w 176211"/>
                          <a:gd name="connsiteY6" fmla="*/ 78486 h 78486"/>
                          <a:gd name="connsiteX7" fmla="*/ 158164 w 176211"/>
                          <a:gd name="connsiteY7" fmla="*/ 49638 h 78486"/>
                          <a:gd name="connsiteX8" fmla="*/ 129132 w 176211"/>
                          <a:gd name="connsiteY8" fmla="*/ 42220 h 78486"/>
                          <a:gd name="connsiteX9" fmla="*/ 107610 w 176211"/>
                          <a:gd name="connsiteY9" fmla="*/ 54629 h 78486"/>
                          <a:gd name="connsiteX10" fmla="*/ 35672 w 176211"/>
                          <a:gd name="connsiteY10" fmla="*/ 70015 h 78486"/>
                          <a:gd name="connsiteX11" fmla="*/ 0 w 176211"/>
                          <a:gd name="connsiteY11" fmla="*/ 0 h 7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211" h="78486">
                            <a:moveTo>
                              <a:pt x="0" y="0"/>
                            </a:moveTo>
                            <a:cubicBezTo>
                              <a:pt x="14150" y="14470"/>
                              <a:pt x="29032" y="29444"/>
                              <a:pt x="48035" y="36450"/>
                            </a:cubicBezTo>
                            <a:cubicBezTo>
                              <a:pt x="67496" y="43639"/>
                              <a:pt x="88835" y="41624"/>
                              <a:pt x="109304" y="39518"/>
                            </a:cubicBezTo>
                            <a:cubicBezTo>
                              <a:pt x="120477" y="38373"/>
                              <a:pt x="131650" y="37183"/>
                              <a:pt x="142823" y="36038"/>
                            </a:cubicBezTo>
                            <a:cubicBezTo>
                              <a:pt x="148090" y="35488"/>
                              <a:pt x="153447" y="34939"/>
                              <a:pt x="158622" y="36221"/>
                            </a:cubicBezTo>
                            <a:cubicBezTo>
                              <a:pt x="167780" y="38511"/>
                              <a:pt x="175198" y="46936"/>
                              <a:pt x="176114" y="56232"/>
                            </a:cubicBezTo>
                            <a:cubicBezTo>
                              <a:pt x="177030" y="65527"/>
                              <a:pt x="171443" y="74915"/>
                              <a:pt x="162834" y="78486"/>
                            </a:cubicBezTo>
                            <a:cubicBezTo>
                              <a:pt x="167597" y="69374"/>
                              <a:pt x="165444" y="57239"/>
                              <a:pt x="158164" y="49638"/>
                            </a:cubicBezTo>
                            <a:cubicBezTo>
                              <a:pt x="150883" y="42037"/>
                              <a:pt x="139068" y="39197"/>
                              <a:pt x="129132" y="42220"/>
                            </a:cubicBezTo>
                            <a:cubicBezTo>
                              <a:pt x="121118" y="44647"/>
                              <a:pt x="114707" y="50279"/>
                              <a:pt x="107610" y="54629"/>
                            </a:cubicBezTo>
                            <a:cubicBezTo>
                              <a:pt x="85035" y="68504"/>
                              <a:pt x="59346" y="61269"/>
                              <a:pt x="35672" y="70015"/>
                            </a:cubicBezTo>
                            <a:cubicBezTo>
                              <a:pt x="25735" y="52019"/>
                              <a:pt x="2427" y="20377"/>
                              <a:pt x="0" y="0"/>
                            </a:cubicBezTo>
                            <a:close/>
                          </a:path>
                        </a:pathLst>
                      </a:custGeom>
                      <a:solidFill>
                        <a:srgbClr val="2B553C"/>
                      </a:solidFill>
                      <a:ln w="4577" cap="flat">
                        <a:noFill/>
                        <a:prstDash val="solid"/>
                        <a:miter/>
                      </a:ln>
                    </p:spPr>
                    <p:txBody>
                      <a:bodyPr rtlCol="0" anchor="ctr"/>
                      <a:lstStyle/>
                      <a:p>
                        <a:endParaRPr lang="th-TH"/>
                      </a:p>
                    </p:txBody>
                  </p:sp>
                  <p:sp>
                    <p:nvSpPr>
                      <p:cNvPr id="4208" name="Freeform: Shape 4207">
                        <a:extLst>
                          <a:ext uri="{FF2B5EF4-FFF2-40B4-BE49-F238E27FC236}">
                            <a16:creationId xmlns:a16="http://schemas.microsoft.com/office/drawing/2014/main" id="{492796C6-A1BC-4DBA-97B0-5B101A630159}"/>
                          </a:ext>
                        </a:extLst>
                      </p:cNvPr>
                      <p:cNvSpPr/>
                      <p:nvPr/>
                    </p:nvSpPr>
                    <p:spPr>
                      <a:xfrm>
                        <a:off x="8468077" y="-336980"/>
                        <a:ext cx="118228" cy="66534"/>
                      </a:xfrm>
                      <a:custGeom>
                        <a:avLst/>
                        <a:gdLst>
                          <a:gd name="connsiteX0" fmla="*/ 12791 w 118228"/>
                          <a:gd name="connsiteY0" fmla="*/ 19873 h 66534"/>
                          <a:gd name="connsiteX1" fmla="*/ 88209 w 118228"/>
                          <a:gd name="connsiteY1" fmla="*/ 43227 h 66534"/>
                          <a:gd name="connsiteX2" fmla="*/ 114128 w 118228"/>
                          <a:gd name="connsiteY2" fmla="*/ 66535 h 66534"/>
                          <a:gd name="connsiteX3" fmla="*/ 110922 w 118228"/>
                          <a:gd name="connsiteY3" fmla="*/ 33016 h 66534"/>
                          <a:gd name="connsiteX4" fmla="*/ 80242 w 118228"/>
                          <a:gd name="connsiteY4" fmla="*/ 13692 h 66534"/>
                          <a:gd name="connsiteX5" fmla="*/ 1023 w 118228"/>
                          <a:gd name="connsiteY5" fmla="*/ 0 h 66534"/>
                          <a:gd name="connsiteX6" fmla="*/ 11692 w 118228"/>
                          <a:gd name="connsiteY6" fmla="*/ 19553 h 6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28" h="66534">
                            <a:moveTo>
                              <a:pt x="12791" y="19873"/>
                            </a:moveTo>
                            <a:cubicBezTo>
                              <a:pt x="39030" y="22621"/>
                              <a:pt x="64856" y="30589"/>
                              <a:pt x="88209" y="43227"/>
                            </a:cubicBezTo>
                            <a:cubicBezTo>
                              <a:pt x="98604" y="48859"/>
                              <a:pt x="109045" y="55957"/>
                              <a:pt x="114128" y="66535"/>
                            </a:cubicBezTo>
                            <a:cubicBezTo>
                              <a:pt x="121134" y="56873"/>
                              <a:pt x="118569" y="42540"/>
                              <a:pt x="110922" y="33016"/>
                            </a:cubicBezTo>
                            <a:cubicBezTo>
                              <a:pt x="103321" y="23445"/>
                              <a:pt x="91781" y="17813"/>
                              <a:pt x="80242" y="13692"/>
                            </a:cubicBezTo>
                            <a:cubicBezTo>
                              <a:pt x="54873" y="4579"/>
                              <a:pt x="27811" y="1282"/>
                              <a:pt x="1023" y="0"/>
                            </a:cubicBezTo>
                            <a:cubicBezTo>
                              <a:pt x="-2412" y="7647"/>
                              <a:pt x="3221" y="17996"/>
                              <a:pt x="11692" y="19553"/>
                            </a:cubicBezTo>
                          </a:path>
                        </a:pathLst>
                      </a:custGeom>
                      <a:solidFill>
                        <a:srgbClr val="3E6E53"/>
                      </a:solidFill>
                      <a:ln w="4577" cap="flat">
                        <a:noFill/>
                        <a:prstDash val="solid"/>
                        <a:miter/>
                      </a:ln>
                    </p:spPr>
                    <p:txBody>
                      <a:bodyPr rtlCol="0" anchor="ctr"/>
                      <a:lstStyle/>
                      <a:p>
                        <a:endParaRPr lang="th-TH"/>
                      </a:p>
                    </p:txBody>
                  </p:sp>
                  <p:sp>
                    <p:nvSpPr>
                      <p:cNvPr id="4209" name="Freeform: Shape 4208">
                        <a:extLst>
                          <a:ext uri="{FF2B5EF4-FFF2-40B4-BE49-F238E27FC236}">
                            <a16:creationId xmlns:a16="http://schemas.microsoft.com/office/drawing/2014/main" id="{57A296F5-D518-44D1-8F57-0014DE593E69}"/>
                          </a:ext>
                        </a:extLst>
                      </p:cNvPr>
                      <p:cNvSpPr/>
                      <p:nvPr/>
                    </p:nvSpPr>
                    <p:spPr>
                      <a:xfrm>
                        <a:off x="8473495" y="-336797"/>
                        <a:ext cx="112700" cy="83111"/>
                      </a:xfrm>
                      <a:custGeom>
                        <a:avLst/>
                        <a:gdLst>
                          <a:gd name="connsiteX0" fmla="*/ 93781 w 112700"/>
                          <a:gd name="connsiteY0" fmla="*/ 73953 h 83111"/>
                          <a:gd name="connsiteX1" fmla="*/ 95338 w 112700"/>
                          <a:gd name="connsiteY1" fmla="*/ 41945 h 83111"/>
                          <a:gd name="connsiteX2" fmla="*/ 68138 w 112700"/>
                          <a:gd name="connsiteY2" fmla="*/ 20515 h 83111"/>
                          <a:gd name="connsiteX3" fmla="*/ 45288 w 112700"/>
                          <a:gd name="connsiteY3" fmla="*/ 12593 h 83111"/>
                          <a:gd name="connsiteX4" fmla="*/ 0 w 112700"/>
                          <a:gd name="connsiteY4" fmla="*/ 0 h 83111"/>
                          <a:gd name="connsiteX5" fmla="*/ 101565 w 112700"/>
                          <a:gd name="connsiteY5" fmla="*/ 33702 h 83111"/>
                          <a:gd name="connsiteX6" fmla="*/ 111914 w 112700"/>
                          <a:gd name="connsiteY6" fmla="*/ 44097 h 83111"/>
                          <a:gd name="connsiteX7" fmla="*/ 109716 w 112700"/>
                          <a:gd name="connsiteY7" fmla="*/ 60261 h 83111"/>
                          <a:gd name="connsiteX8" fmla="*/ 89431 w 112700"/>
                          <a:gd name="connsiteY8" fmla="*/ 83111 h 8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700" h="83111">
                            <a:moveTo>
                              <a:pt x="93781" y="73953"/>
                            </a:moveTo>
                            <a:cubicBezTo>
                              <a:pt x="101794" y="65802"/>
                              <a:pt x="101382" y="51927"/>
                              <a:pt x="95338" y="41945"/>
                            </a:cubicBezTo>
                            <a:cubicBezTo>
                              <a:pt x="89293" y="31962"/>
                              <a:pt x="78853" y="25368"/>
                              <a:pt x="68138" y="20515"/>
                            </a:cubicBezTo>
                            <a:cubicBezTo>
                              <a:pt x="60765" y="17172"/>
                              <a:pt x="53118" y="14516"/>
                              <a:pt x="45288" y="12593"/>
                            </a:cubicBezTo>
                            <a:cubicBezTo>
                              <a:pt x="30039" y="8792"/>
                              <a:pt x="13783" y="7601"/>
                              <a:pt x="0" y="0"/>
                            </a:cubicBezTo>
                            <a:cubicBezTo>
                              <a:pt x="35763" y="2839"/>
                              <a:pt x="70977" y="14516"/>
                              <a:pt x="101565" y="33702"/>
                            </a:cubicBezTo>
                            <a:cubicBezTo>
                              <a:pt x="105778" y="36358"/>
                              <a:pt x="110220" y="39472"/>
                              <a:pt x="111914" y="44097"/>
                            </a:cubicBezTo>
                            <a:cubicBezTo>
                              <a:pt x="113883" y="49409"/>
                              <a:pt x="111777" y="55133"/>
                              <a:pt x="109716" y="60261"/>
                            </a:cubicBezTo>
                            <a:cubicBezTo>
                              <a:pt x="105732" y="70152"/>
                              <a:pt x="100146" y="81417"/>
                              <a:pt x="89431" y="83111"/>
                            </a:cubicBezTo>
                          </a:path>
                        </a:pathLst>
                      </a:custGeom>
                      <a:solidFill>
                        <a:srgbClr val="2B553C"/>
                      </a:solidFill>
                      <a:ln w="4577" cap="flat">
                        <a:noFill/>
                        <a:prstDash val="solid"/>
                        <a:miter/>
                      </a:ln>
                    </p:spPr>
                    <p:txBody>
                      <a:bodyPr rtlCol="0" anchor="ctr"/>
                      <a:lstStyle/>
                      <a:p>
                        <a:endParaRPr lang="th-TH"/>
                      </a:p>
                    </p:txBody>
                  </p:sp>
                  <p:sp>
                    <p:nvSpPr>
                      <p:cNvPr id="4210" name="Freeform: Shape 4209">
                        <a:extLst>
                          <a:ext uri="{FF2B5EF4-FFF2-40B4-BE49-F238E27FC236}">
                            <a16:creationId xmlns:a16="http://schemas.microsoft.com/office/drawing/2014/main" id="{5762CE1F-02DC-4241-8EE1-09C0BA88761A}"/>
                          </a:ext>
                        </a:extLst>
                      </p:cNvPr>
                      <p:cNvSpPr/>
                      <p:nvPr/>
                    </p:nvSpPr>
                    <p:spPr>
                      <a:xfrm>
                        <a:off x="8564987" y="-329012"/>
                        <a:ext cx="43093" cy="76801"/>
                      </a:xfrm>
                      <a:custGeom>
                        <a:avLst/>
                        <a:gdLst>
                          <a:gd name="connsiteX0" fmla="*/ 0 w 43093"/>
                          <a:gd name="connsiteY0" fmla="*/ 63879 h 76801"/>
                          <a:gd name="connsiteX1" fmla="*/ 18545 w 43093"/>
                          <a:gd name="connsiteY1" fmla="*/ 35214 h 76801"/>
                          <a:gd name="connsiteX2" fmla="*/ 7235 w 43093"/>
                          <a:gd name="connsiteY2" fmla="*/ 0 h 76801"/>
                          <a:gd name="connsiteX3" fmla="*/ 28665 w 43093"/>
                          <a:gd name="connsiteY3" fmla="*/ 8838 h 76801"/>
                          <a:gd name="connsiteX4" fmla="*/ 41945 w 43093"/>
                          <a:gd name="connsiteY4" fmla="*/ 49272 h 76801"/>
                          <a:gd name="connsiteX5" fmla="*/ 30497 w 43093"/>
                          <a:gd name="connsiteY5" fmla="*/ 73999 h 76801"/>
                          <a:gd name="connsiteX6" fmla="*/ 7968 w 43093"/>
                          <a:gd name="connsiteY6" fmla="*/ 67222 h 7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93" h="76801">
                            <a:moveTo>
                              <a:pt x="0" y="63879"/>
                            </a:moveTo>
                            <a:cubicBezTo>
                              <a:pt x="11997" y="60765"/>
                              <a:pt x="18774" y="47577"/>
                              <a:pt x="18545" y="35214"/>
                            </a:cubicBezTo>
                            <a:cubicBezTo>
                              <a:pt x="18317" y="22850"/>
                              <a:pt x="12730" y="11219"/>
                              <a:pt x="7235" y="0"/>
                            </a:cubicBezTo>
                            <a:cubicBezTo>
                              <a:pt x="9524" y="7739"/>
                              <a:pt x="20881" y="6319"/>
                              <a:pt x="28665" y="8838"/>
                            </a:cubicBezTo>
                            <a:cubicBezTo>
                              <a:pt x="43593" y="13737"/>
                              <a:pt x="44601" y="34115"/>
                              <a:pt x="41945" y="49272"/>
                            </a:cubicBezTo>
                            <a:cubicBezTo>
                              <a:pt x="40342" y="58476"/>
                              <a:pt x="38007" y="68412"/>
                              <a:pt x="30497" y="73999"/>
                            </a:cubicBezTo>
                            <a:cubicBezTo>
                              <a:pt x="23033" y="79585"/>
                              <a:pt x="9067" y="76563"/>
                              <a:pt x="7968" y="67222"/>
                            </a:cubicBezTo>
                          </a:path>
                        </a:pathLst>
                      </a:custGeom>
                      <a:solidFill>
                        <a:srgbClr val="4B7955"/>
                      </a:solidFill>
                      <a:ln w="4577" cap="flat">
                        <a:noFill/>
                        <a:prstDash val="solid"/>
                        <a:miter/>
                      </a:ln>
                    </p:spPr>
                    <p:txBody>
                      <a:bodyPr rtlCol="0" anchor="ctr"/>
                      <a:lstStyle/>
                      <a:p>
                        <a:endParaRPr lang="th-TH"/>
                      </a:p>
                    </p:txBody>
                  </p:sp>
                  <p:sp>
                    <p:nvSpPr>
                      <p:cNvPr id="4211" name="Freeform: Shape 4210">
                        <a:extLst>
                          <a:ext uri="{FF2B5EF4-FFF2-40B4-BE49-F238E27FC236}">
                            <a16:creationId xmlns:a16="http://schemas.microsoft.com/office/drawing/2014/main" id="{CA9FBE3C-60C3-4A0D-9E03-D40AA62D7808}"/>
                          </a:ext>
                        </a:extLst>
                      </p:cNvPr>
                      <p:cNvSpPr/>
                      <p:nvPr/>
                    </p:nvSpPr>
                    <p:spPr>
                      <a:xfrm>
                        <a:off x="8567688" y="-325487"/>
                        <a:ext cx="40570" cy="76655"/>
                      </a:xfrm>
                      <a:custGeom>
                        <a:avLst/>
                        <a:gdLst>
                          <a:gd name="connsiteX0" fmla="*/ 4533 w 40570"/>
                          <a:gd name="connsiteY0" fmla="*/ 67314 h 76655"/>
                          <a:gd name="connsiteX1" fmla="*/ 31001 w 40570"/>
                          <a:gd name="connsiteY1" fmla="*/ 47212 h 76655"/>
                          <a:gd name="connsiteX2" fmla="*/ 18637 w 40570"/>
                          <a:gd name="connsiteY2" fmla="*/ 15845 h 76655"/>
                          <a:gd name="connsiteX3" fmla="*/ 0 w 40570"/>
                          <a:gd name="connsiteY3" fmla="*/ 1466 h 76655"/>
                          <a:gd name="connsiteX4" fmla="*/ 36954 w 40570"/>
                          <a:gd name="connsiteY4" fmla="*/ 18226 h 76655"/>
                          <a:gd name="connsiteX5" fmla="*/ 32695 w 40570"/>
                          <a:gd name="connsiteY5" fmla="*/ 59804 h 76655"/>
                          <a:gd name="connsiteX6" fmla="*/ 9204 w 40570"/>
                          <a:gd name="connsiteY6" fmla="*/ 76656 h 76655"/>
                          <a:gd name="connsiteX7" fmla="*/ 7602 w 40570"/>
                          <a:gd name="connsiteY7" fmla="*/ 66124 h 7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70" h="76655">
                            <a:moveTo>
                              <a:pt x="4533" y="67314"/>
                            </a:moveTo>
                            <a:cubicBezTo>
                              <a:pt x="16576" y="67223"/>
                              <a:pt x="27887" y="58660"/>
                              <a:pt x="31001" y="47212"/>
                            </a:cubicBezTo>
                            <a:cubicBezTo>
                              <a:pt x="34115" y="35764"/>
                              <a:pt x="28894" y="22393"/>
                              <a:pt x="18637" y="15845"/>
                            </a:cubicBezTo>
                            <a:cubicBezTo>
                              <a:pt x="11860" y="11494"/>
                              <a:pt x="2518" y="9068"/>
                              <a:pt x="0" y="1466"/>
                            </a:cubicBezTo>
                            <a:cubicBezTo>
                              <a:pt x="13737" y="-3571"/>
                              <a:pt x="30497" y="4946"/>
                              <a:pt x="36954" y="18226"/>
                            </a:cubicBezTo>
                            <a:cubicBezTo>
                              <a:pt x="43410" y="31505"/>
                              <a:pt x="40754" y="47715"/>
                              <a:pt x="32695" y="59804"/>
                            </a:cubicBezTo>
                            <a:cubicBezTo>
                              <a:pt x="27246" y="68001"/>
                              <a:pt x="19004" y="74824"/>
                              <a:pt x="9204" y="76656"/>
                            </a:cubicBezTo>
                            <a:cubicBezTo>
                              <a:pt x="8655" y="73130"/>
                              <a:pt x="8105" y="69650"/>
                              <a:pt x="7602" y="66124"/>
                            </a:cubicBezTo>
                          </a:path>
                        </a:pathLst>
                      </a:custGeom>
                      <a:solidFill>
                        <a:srgbClr val="2B553C"/>
                      </a:solidFill>
                      <a:ln w="4577" cap="flat">
                        <a:noFill/>
                        <a:prstDash val="solid"/>
                        <a:miter/>
                      </a:ln>
                    </p:spPr>
                    <p:txBody>
                      <a:bodyPr rtlCol="0" anchor="ctr"/>
                      <a:lstStyle/>
                      <a:p>
                        <a:endParaRPr lang="th-TH"/>
                      </a:p>
                    </p:txBody>
                  </p:sp>
                  <p:sp>
                    <p:nvSpPr>
                      <p:cNvPr id="4212" name="Freeform: Shape 4211">
                        <a:extLst>
                          <a:ext uri="{FF2B5EF4-FFF2-40B4-BE49-F238E27FC236}">
                            <a16:creationId xmlns:a16="http://schemas.microsoft.com/office/drawing/2014/main" id="{6C0900CA-0F32-4F9F-AB8B-918A478D2B1D}"/>
                          </a:ext>
                        </a:extLst>
                      </p:cNvPr>
                      <p:cNvSpPr/>
                      <p:nvPr/>
                    </p:nvSpPr>
                    <p:spPr>
                      <a:xfrm>
                        <a:off x="8601851" y="-298286"/>
                        <a:ext cx="274670" cy="161094"/>
                      </a:xfrm>
                      <a:custGeom>
                        <a:avLst/>
                        <a:gdLst>
                          <a:gd name="connsiteX0" fmla="*/ 271266 w 274670"/>
                          <a:gd name="connsiteY0" fmla="*/ 161094 h 161094"/>
                          <a:gd name="connsiteX1" fmla="*/ 270625 w 274670"/>
                          <a:gd name="connsiteY1" fmla="*/ 140442 h 161094"/>
                          <a:gd name="connsiteX2" fmla="*/ 251988 w 274670"/>
                          <a:gd name="connsiteY2" fmla="*/ 127437 h 161094"/>
                          <a:gd name="connsiteX3" fmla="*/ 205006 w 274670"/>
                          <a:gd name="connsiteY3" fmla="*/ 104313 h 161094"/>
                          <a:gd name="connsiteX4" fmla="*/ 129679 w 274670"/>
                          <a:gd name="connsiteY4" fmla="*/ 68687 h 161094"/>
                          <a:gd name="connsiteX5" fmla="*/ 53574 w 274670"/>
                          <a:gd name="connsiteY5" fmla="*/ 39701 h 161094"/>
                          <a:gd name="connsiteX6" fmla="*/ 4211 w 274670"/>
                          <a:gd name="connsiteY6" fmla="*/ 0 h 161094"/>
                          <a:gd name="connsiteX7" fmla="*/ 36539 w 274670"/>
                          <a:gd name="connsiteY7" fmla="*/ 51332 h 161094"/>
                          <a:gd name="connsiteX8" fmla="*/ 116033 w 274670"/>
                          <a:gd name="connsiteY8" fmla="*/ 86500 h 161094"/>
                          <a:gd name="connsiteX9" fmla="*/ 271266 w 274670"/>
                          <a:gd name="connsiteY9" fmla="*/ 161094 h 16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670" h="161094">
                            <a:moveTo>
                              <a:pt x="271266" y="161094"/>
                            </a:moveTo>
                            <a:cubicBezTo>
                              <a:pt x="276487" y="155782"/>
                              <a:pt x="275250" y="146487"/>
                              <a:pt x="270625" y="140442"/>
                            </a:cubicBezTo>
                            <a:cubicBezTo>
                              <a:pt x="266000" y="134398"/>
                              <a:pt x="258857" y="130780"/>
                              <a:pt x="251988" y="127437"/>
                            </a:cubicBezTo>
                            <a:cubicBezTo>
                              <a:pt x="236327" y="119745"/>
                              <a:pt x="220667" y="112006"/>
                              <a:pt x="205006" y="104313"/>
                            </a:cubicBezTo>
                            <a:cubicBezTo>
                              <a:pt x="180096" y="92041"/>
                              <a:pt x="155139" y="79769"/>
                              <a:pt x="129679" y="68687"/>
                            </a:cubicBezTo>
                            <a:cubicBezTo>
                              <a:pt x="104769" y="57835"/>
                              <a:pt x="79355" y="48173"/>
                              <a:pt x="53574" y="39701"/>
                            </a:cubicBezTo>
                            <a:cubicBezTo>
                              <a:pt x="29900" y="31917"/>
                              <a:pt x="14239" y="20927"/>
                              <a:pt x="4211" y="0"/>
                            </a:cubicBezTo>
                            <a:cubicBezTo>
                              <a:pt x="-7741" y="34847"/>
                              <a:pt x="6592" y="37274"/>
                              <a:pt x="36539" y="51332"/>
                            </a:cubicBezTo>
                            <a:cubicBezTo>
                              <a:pt x="63007" y="63696"/>
                              <a:pt x="88696" y="76060"/>
                              <a:pt x="116033" y="86500"/>
                            </a:cubicBezTo>
                            <a:cubicBezTo>
                              <a:pt x="169655" y="107015"/>
                              <a:pt x="225612" y="124827"/>
                              <a:pt x="271266" y="161094"/>
                            </a:cubicBezTo>
                            <a:close/>
                          </a:path>
                        </a:pathLst>
                      </a:custGeom>
                      <a:solidFill>
                        <a:srgbClr val="3E6E53"/>
                      </a:solidFill>
                      <a:ln w="4577" cap="flat">
                        <a:noFill/>
                        <a:prstDash val="solid"/>
                        <a:miter/>
                      </a:ln>
                    </p:spPr>
                    <p:txBody>
                      <a:bodyPr rtlCol="0" anchor="ctr"/>
                      <a:lstStyle/>
                      <a:p>
                        <a:endParaRPr lang="th-TH"/>
                      </a:p>
                    </p:txBody>
                  </p:sp>
                  <p:sp>
                    <p:nvSpPr>
                      <p:cNvPr id="4213" name="Freeform: Shape 4212">
                        <a:extLst>
                          <a:ext uri="{FF2B5EF4-FFF2-40B4-BE49-F238E27FC236}">
                            <a16:creationId xmlns:a16="http://schemas.microsoft.com/office/drawing/2014/main" id="{D09F4B78-9521-4D26-9E9A-7D1B6CC2BB28}"/>
                          </a:ext>
                        </a:extLst>
                      </p:cNvPr>
                      <p:cNvSpPr/>
                      <p:nvPr/>
                    </p:nvSpPr>
                    <p:spPr>
                      <a:xfrm>
                        <a:off x="8593011" y="-306116"/>
                        <a:ext cx="288668" cy="152380"/>
                      </a:xfrm>
                      <a:custGeom>
                        <a:avLst/>
                        <a:gdLst>
                          <a:gd name="connsiteX0" fmla="*/ 28070 w 288668"/>
                          <a:gd name="connsiteY0" fmla="*/ 44830 h 152380"/>
                          <a:gd name="connsiteX1" fmla="*/ 4350 w 288668"/>
                          <a:gd name="connsiteY1" fmla="*/ 16897 h 152380"/>
                          <a:gd name="connsiteX2" fmla="*/ 0 w 288668"/>
                          <a:gd name="connsiteY2" fmla="*/ 0 h 152380"/>
                          <a:gd name="connsiteX3" fmla="*/ 126476 w 288668"/>
                          <a:gd name="connsiteY3" fmla="*/ 73541 h 152380"/>
                          <a:gd name="connsiteX4" fmla="*/ 288669 w 288668"/>
                          <a:gd name="connsiteY4" fmla="*/ 150562 h 152380"/>
                          <a:gd name="connsiteX5" fmla="*/ 172313 w 288668"/>
                          <a:gd name="connsiteY5" fmla="*/ 103305 h 152380"/>
                          <a:gd name="connsiteX6" fmla="*/ 28070 w 288668"/>
                          <a:gd name="connsiteY6" fmla="*/ 44830 h 15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668" h="152380">
                            <a:moveTo>
                              <a:pt x="28070" y="44830"/>
                            </a:moveTo>
                            <a:cubicBezTo>
                              <a:pt x="16851" y="38556"/>
                              <a:pt x="4762" y="29490"/>
                              <a:pt x="4350" y="16897"/>
                            </a:cubicBezTo>
                            <a:cubicBezTo>
                              <a:pt x="4167" y="10715"/>
                              <a:pt x="5861" y="2381"/>
                              <a:pt x="0" y="0"/>
                            </a:cubicBezTo>
                            <a:cubicBezTo>
                              <a:pt x="33748" y="35809"/>
                              <a:pt x="80135" y="57010"/>
                              <a:pt x="126476" y="73541"/>
                            </a:cubicBezTo>
                            <a:cubicBezTo>
                              <a:pt x="165215" y="87370"/>
                              <a:pt x="256249" y="127941"/>
                              <a:pt x="288669" y="150562"/>
                            </a:cubicBezTo>
                            <a:cubicBezTo>
                              <a:pt x="263804" y="162331"/>
                              <a:pt x="198689" y="113517"/>
                              <a:pt x="172313" y="103305"/>
                            </a:cubicBezTo>
                            <a:cubicBezTo>
                              <a:pt x="123957" y="84577"/>
                              <a:pt x="73587" y="70381"/>
                              <a:pt x="28070" y="44830"/>
                            </a:cubicBezTo>
                            <a:close/>
                          </a:path>
                        </a:pathLst>
                      </a:custGeom>
                      <a:solidFill>
                        <a:srgbClr val="2B553C"/>
                      </a:solidFill>
                      <a:ln w="4577" cap="flat">
                        <a:noFill/>
                        <a:prstDash val="solid"/>
                        <a:miter/>
                      </a:ln>
                    </p:spPr>
                    <p:txBody>
                      <a:bodyPr rtlCol="0" anchor="ctr"/>
                      <a:lstStyle/>
                      <a:p>
                        <a:endParaRPr lang="th-TH"/>
                      </a:p>
                    </p:txBody>
                  </p:sp>
                  <p:sp>
                    <p:nvSpPr>
                      <p:cNvPr id="4214" name="Freeform: Shape 4213">
                        <a:extLst>
                          <a:ext uri="{FF2B5EF4-FFF2-40B4-BE49-F238E27FC236}">
                            <a16:creationId xmlns:a16="http://schemas.microsoft.com/office/drawing/2014/main" id="{CC523392-9E00-44B0-B568-F52DDE87809D}"/>
                          </a:ext>
                        </a:extLst>
                      </p:cNvPr>
                      <p:cNvSpPr/>
                      <p:nvPr/>
                    </p:nvSpPr>
                    <p:spPr>
                      <a:xfrm>
                        <a:off x="8311898" y="-371278"/>
                        <a:ext cx="44703" cy="133812"/>
                      </a:xfrm>
                      <a:custGeom>
                        <a:avLst/>
                        <a:gdLst>
                          <a:gd name="connsiteX0" fmla="*/ 28665 w 44703"/>
                          <a:gd name="connsiteY0" fmla="*/ 118966 h 133812"/>
                          <a:gd name="connsiteX1" fmla="*/ 42586 w 44703"/>
                          <a:gd name="connsiteY1" fmla="*/ 53484 h 133812"/>
                          <a:gd name="connsiteX2" fmla="*/ 0 w 44703"/>
                          <a:gd name="connsiteY2" fmla="*/ 0 h 133812"/>
                          <a:gd name="connsiteX3" fmla="*/ 21568 w 44703"/>
                          <a:gd name="connsiteY3" fmla="*/ 27383 h 133812"/>
                          <a:gd name="connsiteX4" fmla="*/ 28894 w 44703"/>
                          <a:gd name="connsiteY4" fmla="*/ 58567 h 133812"/>
                          <a:gd name="connsiteX5" fmla="*/ 22529 w 44703"/>
                          <a:gd name="connsiteY5" fmla="*/ 65482 h 133812"/>
                          <a:gd name="connsiteX6" fmla="*/ 24086 w 44703"/>
                          <a:gd name="connsiteY6" fmla="*/ 90759 h 133812"/>
                          <a:gd name="connsiteX7" fmla="*/ 7739 w 44703"/>
                          <a:gd name="connsiteY7" fmla="*/ 131421 h 133812"/>
                          <a:gd name="connsiteX8" fmla="*/ 21430 w 44703"/>
                          <a:gd name="connsiteY8" fmla="*/ 125239 h 133812"/>
                          <a:gd name="connsiteX9" fmla="*/ 33199 w 44703"/>
                          <a:gd name="connsiteY9" fmla="*/ 112738 h 13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03" h="133812">
                            <a:moveTo>
                              <a:pt x="28665" y="118966"/>
                            </a:moveTo>
                            <a:cubicBezTo>
                              <a:pt x="42815" y="100833"/>
                              <a:pt x="48035" y="76151"/>
                              <a:pt x="42586" y="53484"/>
                            </a:cubicBezTo>
                            <a:cubicBezTo>
                              <a:pt x="37137" y="30818"/>
                              <a:pt x="21064" y="10669"/>
                              <a:pt x="0" y="0"/>
                            </a:cubicBezTo>
                            <a:cubicBezTo>
                              <a:pt x="2885" y="11310"/>
                              <a:pt x="13371" y="18866"/>
                              <a:pt x="21568" y="27383"/>
                            </a:cubicBezTo>
                            <a:cubicBezTo>
                              <a:pt x="29719" y="35900"/>
                              <a:pt x="35946" y="49500"/>
                              <a:pt x="28894" y="58567"/>
                            </a:cubicBezTo>
                            <a:cubicBezTo>
                              <a:pt x="26971" y="61040"/>
                              <a:pt x="24269" y="62826"/>
                              <a:pt x="22529" y="65482"/>
                            </a:cubicBezTo>
                            <a:cubicBezTo>
                              <a:pt x="17767" y="72717"/>
                              <a:pt x="22255" y="82241"/>
                              <a:pt x="24086" y="90759"/>
                            </a:cubicBezTo>
                            <a:cubicBezTo>
                              <a:pt x="27337" y="106099"/>
                              <a:pt x="20652" y="122813"/>
                              <a:pt x="7739" y="131421"/>
                            </a:cubicBezTo>
                            <a:cubicBezTo>
                              <a:pt x="10669" y="137237"/>
                              <a:pt x="19507" y="131375"/>
                              <a:pt x="21430" y="125239"/>
                            </a:cubicBezTo>
                            <a:cubicBezTo>
                              <a:pt x="23354" y="119103"/>
                              <a:pt x="26925" y="110724"/>
                              <a:pt x="33199" y="112738"/>
                            </a:cubicBezTo>
                          </a:path>
                        </a:pathLst>
                      </a:custGeom>
                      <a:solidFill>
                        <a:srgbClr val="4B7955"/>
                      </a:solidFill>
                      <a:ln w="4577" cap="flat">
                        <a:noFill/>
                        <a:prstDash val="solid"/>
                        <a:miter/>
                      </a:ln>
                    </p:spPr>
                    <p:txBody>
                      <a:bodyPr rtlCol="0" anchor="ctr"/>
                      <a:lstStyle/>
                      <a:p>
                        <a:endParaRPr lang="th-TH"/>
                      </a:p>
                    </p:txBody>
                  </p:sp>
                  <p:sp>
                    <p:nvSpPr>
                      <p:cNvPr id="4215" name="Freeform: Shape 4214">
                        <a:extLst>
                          <a:ext uri="{FF2B5EF4-FFF2-40B4-BE49-F238E27FC236}">
                            <a16:creationId xmlns:a16="http://schemas.microsoft.com/office/drawing/2014/main" id="{F854637C-4859-45C2-A3AF-191C880AD8F4}"/>
                          </a:ext>
                        </a:extLst>
                      </p:cNvPr>
                      <p:cNvSpPr/>
                      <p:nvPr/>
                    </p:nvSpPr>
                    <p:spPr>
                      <a:xfrm>
                        <a:off x="8405724" y="-621390"/>
                        <a:ext cx="177310" cy="291692"/>
                      </a:xfrm>
                      <a:custGeom>
                        <a:avLst/>
                        <a:gdLst>
                          <a:gd name="connsiteX0" fmla="*/ 176938 w 177310"/>
                          <a:gd name="connsiteY0" fmla="*/ 238665 h 291692"/>
                          <a:gd name="connsiteX1" fmla="*/ 154180 w 177310"/>
                          <a:gd name="connsiteY1" fmla="*/ 123179 h 291692"/>
                          <a:gd name="connsiteX2" fmla="*/ 0 w 177310"/>
                          <a:gd name="connsiteY2" fmla="*/ 0 h 291692"/>
                          <a:gd name="connsiteX3" fmla="*/ 25460 w 177310"/>
                          <a:gd name="connsiteY3" fmla="*/ 115623 h 291692"/>
                          <a:gd name="connsiteX4" fmla="*/ 95338 w 177310"/>
                          <a:gd name="connsiteY4" fmla="*/ 250799 h 291692"/>
                          <a:gd name="connsiteX5" fmla="*/ 176938 w 177310"/>
                          <a:gd name="connsiteY5" fmla="*/ 238665 h 29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310" h="291692">
                            <a:moveTo>
                              <a:pt x="176938" y="238665"/>
                            </a:moveTo>
                            <a:cubicBezTo>
                              <a:pt x="174557" y="199376"/>
                              <a:pt x="171855" y="158850"/>
                              <a:pt x="154180" y="123179"/>
                            </a:cubicBezTo>
                            <a:cubicBezTo>
                              <a:pt x="124644" y="63467"/>
                              <a:pt x="60216" y="29673"/>
                              <a:pt x="0" y="0"/>
                            </a:cubicBezTo>
                            <a:cubicBezTo>
                              <a:pt x="19416" y="34985"/>
                              <a:pt x="18225" y="76609"/>
                              <a:pt x="25460" y="115623"/>
                            </a:cubicBezTo>
                            <a:cubicBezTo>
                              <a:pt x="34802" y="165856"/>
                              <a:pt x="59895" y="213205"/>
                              <a:pt x="95338" y="250799"/>
                            </a:cubicBezTo>
                            <a:cubicBezTo>
                              <a:pt x="137512" y="295400"/>
                              <a:pt x="181838" y="319029"/>
                              <a:pt x="176938" y="238665"/>
                            </a:cubicBezTo>
                            <a:close/>
                          </a:path>
                        </a:pathLst>
                      </a:custGeom>
                      <a:solidFill>
                        <a:srgbClr val="4B7955"/>
                      </a:solidFill>
                      <a:ln w="4577" cap="flat">
                        <a:noFill/>
                        <a:prstDash val="solid"/>
                        <a:miter/>
                      </a:ln>
                    </p:spPr>
                    <p:txBody>
                      <a:bodyPr rtlCol="0" anchor="ctr"/>
                      <a:lstStyle/>
                      <a:p>
                        <a:endParaRPr lang="th-TH"/>
                      </a:p>
                    </p:txBody>
                  </p:sp>
                  <p:sp>
                    <p:nvSpPr>
                      <p:cNvPr id="4216" name="Freeform: Shape 4215">
                        <a:extLst>
                          <a:ext uri="{FF2B5EF4-FFF2-40B4-BE49-F238E27FC236}">
                            <a16:creationId xmlns:a16="http://schemas.microsoft.com/office/drawing/2014/main" id="{CE218CD0-3373-439B-BCFA-A0F5B894CB11}"/>
                          </a:ext>
                        </a:extLst>
                      </p:cNvPr>
                      <p:cNvSpPr/>
                      <p:nvPr/>
                    </p:nvSpPr>
                    <p:spPr>
                      <a:xfrm>
                        <a:off x="8415478" y="-620658"/>
                        <a:ext cx="154500" cy="284044"/>
                      </a:xfrm>
                      <a:custGeom>
                        <a:avLst/>
                        <a:gdLst>
                          <a:gd name="connsiteX0" fmla="*/ 149600 w 154500"/>
                          <a:gd name="connsiteY0" fmla="*/ 225752 h 284044"/>
                          <a:gd name="connsiteX1" fmla="*/ 59437 w 154500"/>
                          <a:gd name="connsiteY1" fmla="*/ 76243 h 284044"/>
                          <a:gd name="connsiteX2" fmla="*/ 0 w 154500"/>
                          <a:gd name="connsiteY2" fmla="*/ 0 h 284044"/>
                          <a:gd name="connsiteX3" fmla="*/ 42586 w 154500"/>
                          <a:gd name="connsiteY3" fmla="*/ 55316 h 284044"/>
                          <a:gd name="connsiteX4" fmla="*/ 83020 w 154500"/>
                          <a:gd name="connsiteY4" fmla="*/ 140076 h 284044"/>
                          <a:gd name="connsiteX5" fmla="*/ 42952 w 154500"/>
                          <a:gd name="connsiteY5" fmla="*/ 137557 h 284044"/>
                          <a:gd name="connsiteX6" fmla="*/ 58567 w 154500"/>
                          <a:gd name="connsiteY6" fmla="*/ 159171 h 284044"/>
                          <a:gd name="connsiteX7" fmla="*/ 57743 w 154500"/>
                          <a:gd name="connsiteY7" fmla="*/ 167047 h 284044"/>
                          <a:gd name="connsiteX8" fmla="*/ 77983 w 154500"/>
                          <a:gd name="connsiteY8" fmla="*/ 176114 h 284044"/>
                          <a:gd name="connsiteX9" fmla="*/ 99550 w 154500"/>
                          <a:gd name="connsiteY9" fmla="*/ 183257 h 284044"/>
                          <a:gd name="connsiteX10" fmla="*/ 70748 w 154500"/>
                          <a:gd name="connsiteY10" fmla="*/ 206931 h 284044"/>
                          <a:gd name="connsiteX11" fmla="*/ 100787 w 154500"/>
                          <a:gd name="connsiteY11" fmla="*/ 230102 h 284044"/>
                          <a:gd name="connsiteX12" fmla="*/ 110586 w 154500"/>
                          <a:gd name="connsiteY12" fmla="*/ 244343 h 284044"/>
                          <a:gd name="connsiteX13" fmla="*/ 154500 w 154500"/>
                          <a:gd name="connsiteY13" fmla="*/ 284044 h 284044"/>
                          <a:gd name="connsiteX14" fmla="*/ 149600 w 154500"/>
                          <a:gd name="connsiteY14" fmla="*/ 225752 h 28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500" h="284044">
                            <a:moveTo>
                              <a:pt x="149600" y="225752"/>
                            </a:moveTo>
                            <a:cubicBezTo>
                              <a:pt x="143006" y="167505"/>
                              <a:pt x="99734" y="119973"/>
                              <a:pt x="59437" y="76243"/>
                            </a:cubicBezTo>
                            <a:cubicBezTo>
                              <a:pt x="37503" y="52477"/>
                              <a:pt x="15569" y="28208"/>
                              <a:pt x="0" y="0"/>
                            </a:cubicBezTo>
                            <a:cubicBezTo>
                              <a:pt x="18500" y="14653"/>
                              <a:pt x="33290" y="33840"/>
                              <a:pt x="42586" y="55316"/>
                            </a:cubicBezTo>
                            <a:cubicBezTo>
                              <a:pt x="55179" y="84348"/>
                              <a:pt x="59025" y="119058"/>
                              <a:pt x="83020" y="140076"/>
                            </a:cubicBezTo>
                            <a:cubicBezTo>
                              <a:pt x="69649" y="139252"/>
                              <a:pt x="56323" y="138427"/>
                              <a:pt x="42952" y="137557"/>
                            </a:cubicBezTo>
                            <a:cubicBezTo>
                              <a:pt x="52523" y="139618"/>
                              <a:pt x="59804" y="149646"/>
                              <a:pt x="58567" y="159171"/>
                            </a:cubicBezTo>
                            <a:cubicBezTo>
                              <a:pt x="58247" y="161781"/>
                              <a:pt x="57331" y="164391"/>
                              <a:pt x="57743" y="167047"/>
                            </a:cubicBezTo>
                            <a:cubicBezTo>
                              <a:pt x="58979" y="175015"/>
                              <a:pt x="69878" y="176846"/>
                              <a:pt x="77983" y="176114"/>
                            </a:cubicBezTo>
                            <a:cubicBezTo>
                              <a:pt x="86088" y="175427"/>
                              <a:pt x="96620" y="175702"/>
                              <a:pt x="99550" y="183257"/>
                            </a:cubicBezTo>
                            <a:cubicBezTo>
                              <a:pt x="93277" y="194247"/>
                              <a:pt x="82837" y="202810"/>
                              <a:pt x="70748" y="206931"/>
                            </a:cubicBezTo>
                            <a:cubicBezTo>
                              <a:pt x="77021" y="217967"/>
                              <a:pt x="91812" y="221035"/>
                              <a:pt x="100787" y="230102"/>
                            </a:cubicBezTo>
                            <a:cubicBezTo>
                              <a:pt x="104862" y="234223"/>
                              <a:pt x="107564" y="239397"/>
                              <a:pt x="110586" y="244343"/>
                            </a:cubicBezTo>
                            <a:cubicBezTo>
                              <a:pt x="120202" y="260324"/>
                              <a:pt x="135497" y="281892"/>
                              <a:pt x="154500" y="284044"/>
                            </a:cubicBezTo>
                            <a:cubicBezTo>
                              <a:pt x="152623" y="265041"/>
                              <a:pt x="151799" y="245121"/>
                              <a:pt x="149600" y="225752"/>
                            </a:cubicBezTo>
                            <a:close/>
                          </a:path>
                        </a:pathLst>
                      </a:custGeom>
                      <a:solidFill>
                        <a:srgbClr val="45524E">
                          <a:alpha val="38000"/>
                        </a:srgbClr>
                      </a:solidFill>
                      <a:ln w="4577" cap="flat">
                        <a:noFill/>
                        <a:prstDash val="solid"/>
                        <a:miter/>
                      </a:ln>
                    </p:spPr>
                    <p:txBody>
                      <a:bodyPr rtlCol="0" anchor="ctr"/>
                      <a:lstStyle/>
                      <a:p>
                        <a:endParaRPr lang="th-TH"/>
                      </a:p>
                    </p:txBody>
                  </p:sp>
                  <p:sp>
                    <p:nvSpPr>
                      <p:cNvPr id="4217" name="Freeform: Shape 4216">
                        <a:extLst>
                          <a:ext uri="{FF2B5EF4-FFF2-40B4-BE49-F238E27FC236}">
                            <a16:creationId xmlns:a16="http://schemas.microsoft.com/office/drawing/2014/main" id="{0C3205AD-9266-4942-BF07-0C9E1CC5A7CD}"/>
                          </a:ext>
                        </a:extLst>
                      </p:cNvPr>
                      <p:cNvSpPr/>
                      <p:nvPr/>
                    </p:nvSpPr>
                    <p:spPr>
                      <a:xfrm>
                        <a:off x="8408060" y="-618872"/>
                        <a:ext cx="173412" cy="302843"/>
                      </a:xfrm>
                      <a:custGeom>
                        <a:avLst/>
                        <a:gdLst>
                          <a:gd name="connsiteX0" fmla="*/ 59987 w 173412"/>
                          <a:gd name="connsiteY0" fmla="*/ 50416 h 302843"/>
                          <a:gd name="connsiteX1" fmla="*/ 120981 w 173412"/>
                          <a:gd name="connsiteY1" fmla="*/ 122629 h 302843"/>
                          <a:gd name="connsiteX2" fmla="*/ 153218 w 173412"/>
                          <a:gd name="connsiteY2" fmla="*/ 183624 h 302843"/>
                          <a:gd name="connsiteX3" fmla="*/ 173412 w 173412"/>
                          <a:gd name="connsiteY3" fmla="*/ 302773 h 302843"/>
                          <a:gd name="connsiteX4" fmla="*/ 157110 w 173412"/>
                          <a:gd name="connsiteY4" fmla="*/ 283586 h 302843"/>
                          <a:gd name="connsiteX5" fmla="*/ 163658 w 173412"/>
                          <a:gd name="connsiteY5" fmla="*/ 256432 h 302843"/>
                          <a:gd name="connsiteX6" fmla="*/ 154408 w 173412"/>
                          <a:gd name="connsiteY6" fmla="*/ 206428 h 302843"/>
                          <a:gd name="connsiteX7" fmla="*/ 125331 w 173412"/>
                          <a:gd name="connsiteY7" fmla="*/ 150287 h 302843"/>
                          <a:gd name="connsiteX8" fmla="*/ 101382 w 173412"/>
                          <a:gd name="connsiteY8" fmla="*/ 123362 h 302843"/>
                          <a:gd name="connsiteX9" fmla="*/ 72854 w 173412"/>
                          <a:gd name="connsiteY9" fmla="*/ 68824 h 302843"/>
                          <a:gd name="connsiteX10" fmla="*/ 40754 w 173412"/>
                          <a:gd name="connsiteY10" fmla="*/ 46112 h 302843"/>
                          <a:gd name="connsiteX11" fmla="*/ 0 w 173412"/>
                          <a:gd name="connsiteY11" fmla="*/ 0 h 302843"/>
                          <a:gd name="connsiteX12" fmla="*/ 59987 w 173412"/>
                          <a:gd name="connsiteY12" fmla="*/ 50416 h 30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2" h="302843">
                            <a:moveTo>
                              <a:pt x="59987" y="50416"/>
                            </a:moveTo>
                            <a:cubicBezTo>
                              <a:pt x="85905" y="68824"/>
                              <a:pt x="103763" y="96070"/>
                              <a:pt x="120981" y="122629"/>
                            </a:cubicBezTo>
                            <a:cubicBezTo>
                              <a:pt x="133573" y="142045"/>
                              <a:pt x="146304" y="161735"/>
                              <a:pt x="153218" y="183624"/>
                            </a:cubicBezTo>
                            <a:cubicBezTo>
                              <a:pt x="165490" y="222272"/>
                              <a:pt x="158850" y="264857"/>
                              <a:pt x="173412" y="302773"/>
                            </a:cubicBezTo>
                            <a:cubicBezTo>
                              <a:pt x="164025" y="303826"/>
                              <a:pt x="156973" y="292973"/>
                              <a:pt x="157110" y="283586"/>
                            </a:cubicBezTo>
                            <a:cubicBezTo>
                              <a:pt x="157293" y="274199"/>
                              <a:pt x="161873" y="265590"/>
                              <a:pt x="163658" y="256432"/>
                            </a:cubicBezTo>
                            <a:cubicBezTo>
                              <a:pt x="166910" y="239718"/>
                              <a:pt x="160591" y="222546"/>
                              <a:pt x="154408" y="206428"/>
                            </a:cubicBezTo>
                            <a:cubicBezTo>
                              <a:pt x="146853" y="186692"/>
                              <a:pt x="139023" y="166543"/>
                              <a:pt x="125331" y="150287"/>
                            </a:cubicBezTo>
                            <a:cubicBezTo>
                              <a:pt x="117592" y="141083"/>
                              <a:pt x="108113" y="133299"/>
                              <a:pt x="101382" y="123362"/>
                            </a:cubicBezTo>
                            <a:cubicBezTo>
                              <a:pt x="89843" y="106190"/>
                              <a:pt x="87278" y="83707"/>
                              <a:pt x="72854" y="68824"/>
                            </a:cubicBezTo>
                            <a:cubicBezTo>
                              <a:pt x="63742" y="59391"/>
                              <a:pt x="51012" y="54309"/>
                              <a:pt x="40754" y="46112"/>
                            </a:cubicBezTo>
                            <a:cubicBezTo>
                              <a:pt x="24453" y="33061"/>
                              <a:pt x="15752" y="11494"/>
                              <a:pt x="0" y="0"/>
                            </a:cubicBezTo>
                            <a:cubicBezTo>
                              <a:pt x="8334" y="25140"/>
                              <a:pt x="39564" y="35855"/>
                              <a:pt x="59987" y="50416"/>
                            </a:cubicBezTo>
                            <a:close/>
                          </a:path>
                        </a:pathLst>
                      </a:custGeom>
                      <a:solidFill>
                        <a:srgbClr val="3E6E53"/>
                      </a:solidFill>
                      <a:ln w="4577" cap="flat">
                        <a:noFill/>
                        <a:prstDash val="solid"/>
                        <a:miter/>
                      </a:ln>
                    </p:spPr>
                    <p:txBody>
                      <a:bodyPr rtlCol="0" anchor="ctr"/>
                      <a:lstStyle/>
                      <a:p>
                        <a:endParaRPr lang="th-TH"/>
                      </a:p>
                    </p:txBody>
                  </p:sp>
                </p:grpSp>
              </p:grpSp>
              <p:grpSp>
                <p:nvGrpSpPr>
                  <p:cNvPr id="4097" name="Graphic 4">
                    <a:extLst>
                      <a:ext uri="{FF2B5EF4-FFF2-40B4-BE49-F238E27FC236}">
                        <a16:creationId xmlns:a16="http://schemas.microsoft.com/office/drawing/2014/main" id="{49C23919-CC10-4BBF-A95F-03D6ACEA7873}"/>
                      </a:ext>
                    </a:extLst>
                  </p:cNvPr>
                  <p:cNvGrpSpPr/>
                  <p:nvPr/>
                </p:nvGrpSpPr>
                <p:grpSpPr>
                  <a:xfrm>
                    <a:off x="9090013" y="-452420"/>
                    <a:ext cx="400032" cy="828048"/>
                    <a:chOff x="9090013" y="-452420"/>
                    <a:chExt cx="400032" cy="828048"/>
                  </a:xfrm>
                </p:grpSpPr>
                <p:sp>
                  <p:nvSpPr>
                    <p:cNvPr id="4188" name="Freeform: Shape 4187">
                      <a:extLst>
                        <a:ext uri="{FF2B5EF4-FFF2-40B4-BE49-F238E27FC236}">
                          <a16:creationId xmlns:a16="http://schemas.microsoft.com/office/drawing/2014/main" id="{9B0B2431-526F-4759-94D0-34198AC12B6F}"/>
                        </a:ext>
                      </a:extLst>
                    </p:cNvPr>
                    <p:cNvSpPr/>
                    <p:nvPr/>
                  </p:nvSpPr>
                  <p:spPr>
                    <a:xfrm>
                      <a:off x="9090013" y="-452420"/>
                      <a:ext cx="304073" cy="825023"/>
                    </a:xfrm>
                    <a:custGeom>
                      <a:avLst/>
                      <a:gdLst>
                        <a:gd name="connsiteX0" fmla="*/ 125624 w 304073"/>
                        <a:gd name="connsiteY0" fmla="*/ 825024 h 825023"/>
                        <a:gd name="connsiteX1" fmla="*/ 304073 w 304073"/>
                        <a:gd name="connsiteY1" fmla="*/ 0 h 825023"/>
                        <a:gd name="connsiteX2" fmla="*/ 6429 w 304073"/>
                        <a:gd name="connsiteY2" fmla="*/ 351357 h 825023"/>
                        <a:gd name="connsiteX3" fmla="*/ 125624 w 304073"/>
                        <a:gd name="connsiteY3" fmla="*/ 825024 h 825023"/>
                      </a:gdLst>
                      <a:ahLst/>
                      <a:cxnLst>
                        <a:cxn ang="0">
                          <a:pos x="connsiteX0" y="connsiteY0"/>
                        </a:cxn>
                        <a:cxn ang="0">
                          <a:pos x="connsiteX1" y="connsiteY1"/>
                        </a:cxn>
                        <a:cxn ang="0">
                          <a:pos x="connsiteX2" y="connsiteY2"/>
                        </a:cxn>
                        <a:cxn ang="0">
                          <a:pos x="connsiteX3" y="connsiteY3"/>
                        </a:cxn>
                      </a:cxnLst>
                      <a:rect l="l" t="t" r="r" b="b"/>
                      <a:pathLst>
                        <a:path w="304073" h="825023">
                          <a:moveTo>
                            <a:pt x="125624" y="825024"/>
                          </a:moveTo>
                          <a:cubicBezTo>
                            <a:pt x="143345" y="796541"/>
                            <a:pt x="243125" y="111182"/>
                            <a:pt x="304073" y="0"/>
                          </a:cubicBezTo>
                          <a:cubicBezTo>
                            <a:pt x="304073" y="0"/>
                            <a:pt x="46313" y="141633"/>
                            <a:pt x="6429" y="351357"/>
                          </a:cubicBezTo>
                          <a:cubicBezTo>
                            <a:pt x="-33501" y="561036"/>
                            <a:pt x="125624" y="825024"/>
                            <a:pt x="125624" y="825024"/>
                          </a:cubicBezTo>
                          <a:close/>
                        </a:path>
                      </a:pathLst>
                    </a:custGeom>
                    <a:solidFill>
                      <a:srgbClr val="7A8683"/>
                    </a:solidFill>
                    <a:ln w="4577" cap="flat">
                      <a:noFill/>
                      <a:prstDash val="solid"/>
                      <a:miter/>
                    </a:ln>
                  </p:spPr>
                  <p:txBody>
                    <a:bodyPr rtlCol="0" anchor="ctr"/>
                    <a:lstStyle/>
                    <a:p>
                      <a:endParaRPr lang="th-TH"/>
                    </a:p>
                  </p:txBody>
                </p:sp>
                <p:sp>
                  <p:nvSpPr>
                    <p:cNvPr id="4189" name="Freeform: Shape 4188">
                      <a:extLst>
                        <a:ext uri="{FF2B5EF4-FFF2-40B4-BE49-F238E27FC236}">
                          <a16:creationId xmlns:a16="http://schemas.microsoft.com/office/drawing/2014/main" id="{73F3FD22-BECB-47E8-9D7F-125042AFB54E}"/>
                        </a:ext>
                      </a:extLst>
                    </p:cNvPr>
                    <p:cNvSpPr/>
                    <p:nvPr/>
                  </p:nvSpPr>
                  <p:spPr>
                    <a:xfrm>
                      <a:off x="9213751" y="-449627"/>
                      <a:ext cx="276293" cy="825255"/>
                    </a:xfrm>
                    <a:custGeom>
                      <a:avLst/>
                      <a:gdLst>
                        <a:gd name="connsiteX0" fmla="*/ 170398 w 276293"/>
                        <a:gd name="connsiteY0" fmla="*/ 0 h 825255"/>
                        <a:gd name="connsiteX1" fmla="*/ 1840 w 276293"/>
                        <a:gd name="connsiteY1" fmla="*/ 822230 h 825255"/>
                        <a:gd name="connsiteX2" fmla="*/ 266239 w 276293"/>
                        <a:gd name="connsiteY2" fmla="*/ 420640 h 825255"/>
                        <a:gd name="connsiteX3" fmla="*/ 170398 w 276293"/>
                        <a:gd name="connsiteY3" fmla="*/ 0 h 825255"/>
                      </a:gdLst>
                      <a:ahLst/>
                      <a:cxnLst>
                        <a:cxn ang="0">
                          <a:pos x="connsiteX0" y="connsiteY0"/>
                        </a:cxn>
                        <a:cxn ang="0">
                          <a:pos x="connsiteX1" y="connsiteY1"/>
                        </a:cxn>
                        <a:cxn ang="0">
                          <a:pos x="connsiteX2" y="connsiteY2"/>
                        </a:cxn>
                        <a:cxn ang="0">
                          <a:pos x="connsiteX3" y="connsiteY3"/>
                        </a:cxn>
                      </a:cxnLst>
                      <a:rect l="l" t="t" r="r" b="b"/>
                      <a:pathLst>
                        <a:path w="276293" h="825255">
                          <a:moveTo>
                            <a:pt x="170398" y="0"/>
                          </a:moveTo>
                          <a:cubicBezTo>
                            <a:pt x="170398" y="0"/>
                            <a:pt x="-20644" y="687833"/>
                            <a:pt x="1840" y="822230"/>
                          </a:cubicBezTo>
                          <a:cubicBezTo>
                            <a:pt x="6236" y="848606"/>
                            <a:pt x="216235" y="701478"/>
                            <a:pt x="266239" y="420640"/>
                          </a:cubicBezTo>
                          <a:cubicBezTo>
                            <a:pt x="297423" y="245808"/>
                            <a:pt x="253463" y="159812"/>
                            <a:pt x="170398" y="0"/>
                          </a:cubicBezTo>
                          <a:close/>
                        </a:path>
                      </a:pathLst>
                    </a:custGeom>
                    <a:solidFill>
                      <a:srgbClr val="577667"/>
                    </a:solidFill>
                    <a:ln w="4577" cap="flat">
                      <a:noFill/>
                      <a:prstDash val="solid"/>
                      <a:miter/>
                    </a:ln>
                  </p:spPr>
                  <p:txBody>
                    <a:bodyPr rtlCol="0" anchor="ctr"/>
                    <a:lstStyle/>
                    <a:p>
                      <a:endParaRPr lang="th-TH"/>
                    </a:p>
                  </p:txBody>
                </p:sp>
                <p:sp>
                  <p:nvSpPr>
                    <p:cNvPr id="4190" name="Freeform: Shape 4189">
                      <a:extLst>
                        <a:ext uri="{FF2B5EF4-FFF2-40B4-BE49-F238E27FC236}">
                          <a16:creationId xmlns:a16="http://schemas.microsoft.com/office/drawing/2014/main" id="{556DCCB0-BE89-4BC2-92AC-2B64BE7B79BB}"/>
                        </a:ext>
                      </a:extLst>
                    </p:cNvPr>
                    <p:cNvSpPr/>
                    <p:nvPr/>
                  </p:nvSpPr>
                  <p:spPr>
                    <a:xfrm>
                      <a:off x="9112464" y="-44373"/>
                      <a:ext cx="108835" cy="391241"/>
                    </a:xfrm>
                    <a:custGeom>
                      <a:avLst/>
                      <a:gdLst>
                        <a:gd name="connsiteX0" fmla="*/ 93007 w 108835"/>
                        <a:gd name="connsiteY0" fmla="*/ 316464 h 391241"/>
                        <a:gd name="connsiteX1" fmla="*/ 40851 w 108835"/>
                        <a:gd name="connsiteY1" fmla="*/ 185135 h 391241"/>
                        <a:gd name="connsiteX2" fmla="*/ 4034 w 108835"/>
                        <a:gd name="connsiteY2" fmla="*/ 0 h 391241"/>
                        <a:gd name="connsiteX3" fmla="*/ 8797 w 108835"/>
                        <a:gd name="connsiteY3" fmla="*/ 112647 h 391241"/>
                        <a:gd name="connsiteX4" fmla="*/ 19970 w 108835"/>
                        <a:gd name="connsiteY4" fmla="*/ 147448 h 391241"/>
                        <a:gd name="connsiteX5" fmla="*/ 108072 w 108835"/>
                        <a:gd name="connsiteY5" fmla="*/ 391242 h 391241"/>
                        <a:gd name="connsiteX6" fmla="*/ 93007 w 108835"/>
                        <a:gd name="connsiteY6" fmla="*/ 316464 h 39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835" h="391241">
                          <a:moveTo>
                            <a:pt x="93007" y="316464"/>
                          </a:moveTo>
                          <a:cubicBezTo>
                            <a:pt x="75606" y="272688"/>
                            <a:pt x="58205" y="228911"/>
                            <a:pt x="40851" y="185135"/>
                          </a:cubicBezTo>
                          <a:cubicBezTo>
                            <a:pt x="17360" y="125926"/>
                            <a:pt x="-6635" y="63009"/>
                            <a:pt x="4034" y="0"/>
                          </a:cubicBezTo>
                          <a:cubicBezTo>
                            <a:pt x="-2651" y="37366"/>
                            <a:pt x="-1003" y="76105"/>
                            <a:pt x="8797" y="112647"/>
                          </a:cubicBezTo>
                          <a:cubicBezTo>
                            <a:pt x="11956" y="124415"/>
                            <a:pt x="15940" y="135909"/>
                            <a:pt x="19970" y="147448"/>
                          </a:cubicBezTo>
                          <a:cubicBezTo>
                            <a:pt x="45933" y="222271"/>
                            <a:pt x="64570" y="328050"/>
                            <a:pt x="108072" y="391242"/>
                          </a:cubicBezTo>
                          <a:cubicBezTo>
                            <a:pt x="110637" y="371826"/>
                            <a:pt x="107019" y="331850"/>
                            <a:pt x="93007" y="316464"/>
                          </a:cubicBezTo>
                          <a:close/>
                        </a:path>
                      </a:pathLst>
                    </a:custGeom>
                    <a:solidFill>
                      <a:srgbClr val="577667"/>
                    </a:solidFill>
                    <a:ln w="4577" cap="flat">
                      <a:noFill/>
                      <a:prstDash val="solid"/>
                      <a:miter/>
                    </a:ln>
                  </p:spPr>
                  <p:txBody>
                    <a:bodyPr rtlCol="0" anchor="ctr"/>
                    <a:lstStyle/>
                    <a:p>
                      <a:endParaRPr lang="th-TH"/>
                    </a:p>
                  </p:txBody>
                </p:sp>
                <p:sp>
                  <p:nvSpPr>
                    <p:cNvPr id="4191" name="Freeform: Shape 4190">
                      <a:extLst>
                        <a:ext uri="{FF2B5EF4-FFF2-40B4-BE49-F238E27FC236}">
                          <a16:creationId xmlns:a16="http://schemas.microsoft.com/office/drawing/2014/main" id="{33BB99E7-FBF2-4BBE-A9A5-F95FB2E23866}"/>
                        </a:ext>
                      </a:extLst>
                    </p:cNvPr>
                    <p:cNvSpPr/>
                    <p:nvPr/>
                  </p:nvSpPr>
                  <p:spPr>
                    <a:xfrm>
                      <a:off x="9148298" y="-165399"/>
                      <a:ext cx="109696" cy="326813"/>
                    </a:xfrm>
                    <a:custGeom>
                      <a:avLst/>
                      <a:gdLst>
                        <a:gd name="connsiteX0" fmla="*/ 1629 w 109696"/>
                        <a:gd name="connsiteY0" fmla="*/ 41808 h 326813"/>
                        <a:gd name="connsiteX1" fmla="*/ 4513 w 109696"/>
                        <a:gd name="connsiteY1" fmla="*/ 0 h 326813"/>
                        <a:gd name="connsiteX2" fmla="*/ 58089 w 109696"/>
                        <a:gd name="connsiteY2" fmla="*/ 212014 h 326813"/>
                        <a:gd name="connsiteX3" fmla="*/ 109696 w 109696"/>
                        <a:gd name="connsiteY3" fmla="*/ 326813 h 326813"/>
                        <a:gd name="connsiteX4" fmla="*/ 1629 w 109696"/>
                        <a:gd name="connsiteY4" fmla="*/ 41808 h 326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96" h="326813">
                          <a:moveTo>
                            <a:pt x="1629" y="41808"/>
                          </a:moveTo>
                          <a:cubicBezTo>
                            <a:pt x="-524" y="27841"/>
                            <a:pt x="-1394" y="12913"/>
                            <a:pt x="4513" y="0"/>
                          </a:cubicBezTo>
                          <a:cubicBezTo>
                            <a:pt x="7444" y="73449"/>
                            <a:pt x="25852" y="146166"/>
                            <a:pt x="58089" y="212014"/>
                          </a:cubicBezTo>
                          <a:cubicBezTo>
                            <a:pt x="76818" y="250204"/>
                            <a:pt x="95318" y="286837"/>
                            <a:pt x="109696" y="326813"/>
                          </a:cubicBezTo>
                          <a:cubicBezTo>
                            <a:pt x="105896" y="226988"/>
                            <a:pt x="17106" y="141862"/>
                            <a:pt x="1629" y="41808"/>
                          </a:cubicBezTo>
                          <a:close/>
                        </a:path>
                      </a:pathLst>
                    </a:custGeom>
                    <a:solidFill>
                      <a:srgbClr val="577667"/>
                    </a:solidFill>
                    <a:ln w="4577" cap="flat">
                      <a:noFill/>
                      <a:prstDash val="solid"/>
                      <a:miter/>
                    </a:ln>
                  </p:spPr>
                  <p:txBody>
                    <a:bodyPr rtlCol="0" anchor="ctr"/>
                    <a:lstStyle/>
                    <a:p>
                      <a:endParaRPr lang="th-TH"/>
                    </a:p>
                  </p:txBody>
                </p:sp>
                <p:sp>
                  <p:nvSpPr>
                    <p:cNvPr id="4192" name="Freeform: Shape 4191">
                      <a:extLst>
                        <a:ext uri="{FF2B5EF4-FFF2-40B4-BE49-F238E27FC236}">
                          <a16:creationId xmlns:a16="http://schemas.microsoft.com/office/drawing/2014/main" id="{4CB95C11-E90F-4F08-9284-3211F0C3572E}"/>
                        </a:ext>
                      </a:extLst>
                    </p:cNvPr>
                    <p:cNvSpPr/>
                    <p:nvPr/>
                  </p:nvSpPr>
                  <p:spPr>
                    <a:xfrm>
                      <a:off x="9198648" y="-236971"/>
                      <a:ext cx="103122" cy="258721"/>
                    </a:xfrm>
                    <a:custGeom>
                      <a:avLst/>
                      <a:gdLst>
                        <a:gd name="connsiteX0" fmla="*/ 0 w 103122"/>
                        <a:gd name="connsiteY0" fmla="*/ 0 h 258721"/>
                        <a:gd name="connsiteX1" fmla="*/ 11585 w 103122"/>
                        <a:gd name="connsiteY1" fmla="*/ 18546 h 258721"/>
                        <a:gd name="connsiteX2" fmla="*/ 103122 w 103122"/>
                        <a:gd name="connsiteY2" fmla="*/ 258721 h 258721"/>
                        <a:gd name="connsiteX3" fmla="*/ 0 w 103122"/>
                        <a:gd name="connsiteY3" fmla="*/ 0 h 258721"/>
                      </a:gdLst>
                      <a:ahLst/>
                      <a:cxnLst>
                        <a:cxn ang="0">
                          <a:pos x="connsiteX0" y="connsiteY0"/>
                        </a:cxn>
                        <a:cxn ang="0">
                          <a:pos x="connsiteX1" y="connsiteY1"/>
                        </a:cxn>
                        <a:cxn ang="0">
                          <a:pos x="connsiteX2" y="connsiteY2"/>
                        </a:cxn>
                        <a:cxn ang="0">
                          <a:pos x="connsiteX3" y="connsiteY3"/>
                        </a:cxn>
                      </a:cxnLst>
                      <a:rect l="l" t="t" r="r" b="b"/>
                      <a:pathLst>
                        <a:path w="103122" h="258721">
                          <a:moveTo>
                            <a:pt x="0" y="0"/>
                          </a:moveTo>
                          <a:cubicBezTo>
                            <a:pt x="3984" y="6090"/>
                            <a:pt x="7830" y="12318"/>
                            <a:pt x="11585" y="18546"/>
                          </a:cubicBezTo>
                          <a:cubicBezTo>
                            <a:pt x="35854" y="59163"/>
                            <a:pt x="91354" y="212793"/>
                            <a:pt x="103122" y="258721"/>
                          </a:cubicBezTo>
                          <a:cubicBezTo>
                            <a:pt x="71022" y="216364"/>
                            <a:pt x="21659" y="48539"/>
                            <a:pt x="0" y="0"/>
                          </a:cubicBezTo>
                          <a:close/>
                        </a:path>
                      </a:pathLst>
                    </a:custGeom>
                    <a:solidFill>
                      <a:srgbClr val="577667"/>
                    </a:solidFill>
                    <a:ln w="4577" cap="flat">
                      <a:noFill/>
                      <a:prstDash val="solid"/>
                      <a:miter/>
                    </a:ln>
                  </p:spPr>
                  <p:txBody>
                    <a:bodyPr rtlCol="0" anchor="ctr"/>
                    <a:lstStyle/>
                    <a:p>
                      <a:endParaRPr lang="th-TH"/>
                    </a:p>
                  </p:txBody>
                </p:sp>
                <p:sp>
                  <p:nvSpPr>
                    <p:cNvPr id="4193" name="Freeform: Shape 4192">
                      <a:extLst>
                        <a:ext uri="{FF2B5EF4-FFF2-40B4-BE49-F238E27FC236}">
                          <a16:creationId xmlns:a16="http://schemas.microsoft.com/office/drawing/2014/main" id="{5C2D2B14-C9EA-4F24-BC54-2415FBB312AA}"/>
                        </a:ext>
                      </a:extLst>
                    </p:cNvPr>
                    <p:cNvSpPr/>
                    <p:nvPr/>
                  </p:nvSpPr>
                  <p:spPr>
                    <a:xfrm>
                      <a:off x="9254193" y="-325166"/>
                      <a:ext cx="68137" cy="126292"/>
                    </a:xfrm>
                    <a:custGeom>
                      <a:avLst/>
                      <a:gdLst>
                        <a:gd name="connsiteX0" fmla="*/ 0 w 68137"/>
                        <a:gd name="connsiteY0" fmla="*/ 0 h 126292"/>
                        <a:gd name="connsiteX1" fmla="*/ 35534 w 68137"/>
                        <a:gd name="connsiteY1" fmla="*/ 50920 h 126292"/>
                        <a:gd name="connsiteX2" fmla="*/ 68137 w 68137"/>
                        <a:gd name="connsiteY2" fmla="*/ 126293 h 126292"/>
                        <a:gd name="connsiteX3" fmla="*/ 42036 w 68137"/>
                        <a:gd name="connsiteY3" fmla="*/ 53164 h 126292"/>
                        <a:gd name="connsiteX4" fmla="*/ 0 w 68137"/>
                        <a:gd name="connsiteY4" fmla="*/ 0 h 12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37" h="126292">
                          <a:moveTo>
                            <a:pt x="0" y="0"/>
                          </a:moveTo>
                          <a:cubicBezTo>
                            <a:pt x="1053" y="30314"/>
                            <a:pt x="16622" y="27337"/>
                            <a:pt x="35534" y="50920"/>
                          </a:cubicBezTo>
                          <a:cubicBezTo>
                            <a:pt x="52706" y="72396"/>
                            <a:pt x="61314" y="100008"/>
                            <a:pt x="68137" y="126293"/>
                          </a:cubicBezTo>
                          <a:cubicBezTo>
                            <a:pt x="65161" y="100375"/>
                            <a:pt x="54400" y="75968"/>
                            <a:pt x="42036" y="53164"/>
                          </a:cubicBezTo>
                          <a:cubicBezTo>
                            <a:pt x="33290" y="36999"/>
                            <a:pt x="504" y="14287"/>
                            <a:pt x="0" y="0"/>
                          </a:cubicBezTo>
                          <a:close/>
                        </a:path>
                      </a:pathLst>
                    </a:custGeom>
                    <a:solidFill>
                      <a:srgbClr val="577667"/>
                    </a:solidFill>
                    <a:ln w="4577" cap="flat">
                      <a:noFill/>
                      <a:prstDash val="solid"/>
                      <a:miter/>
                    </a:ln>
                  </p:spPr>
                  <p:txBody>
                    <a:bodyPr rtlCol="0" anchor="ctr"/>
                    <a:lstStyle/>
                    <a:p>
                      <a:endParaRPr lang="th-TH"/>
                    </a:p>
                  </p:txBody>
                </p:sp>
                <p:sp>
                  <p:nvSpPr>
                    <p:cNvPr id="4194" name="Freeform: Shape 4193">
                      <a:extLst>
                        <a:ext uri="{FF2B5EF4-FFF2-40B4-BE49-F238E27FC236}">
                          <a16:creationId xmlns:a16="http://schemas.microsoft.com/office/drawing/2014/main" id="{725E7BD2-018C-4A96-916F-A3597D5FEB8D}"/>
                        </a:ext>
                      </a:extLst>
                    </p:cNvPr>
                    <p:cNvSpPr/>
                    <p:nvPr/>
                  </p:nvSpPr>
                  <p:spPr>
                    <a:xfrm>
                      <a:off x="9313905" y="-389045"/>
                      <a:ext cx="42998" cy="97489"/>
                    </a:xfrm>
                    <a:custGeom>
                      <a:avLst/>
                      <a:gdLst>
                        <a:gd name="connsiteX0" fmla="*/ 42998 w 42998"/>
                        <a:gd name="connsiteY0" fmla="*/ 87919 h 97489"/>
                        <a:gd name="connsiteX1" fmla="*/ 0 w 42998"/>
                        <a:gd name="connsiteY1" fmla="*/ 0 h 97489"/>
                        <a:gd name="connsiteX2" fmla="*/ 37183 w 42998"/>
                        <a:gd name="connsiteY2" fmla="*/ 97490 h 97489"/>
                      </a:gdLst>
                      <a:ahLst/>
                      <a:cxnLst>
                        <a:cxn ang="0">
                          <a:pos x="connsiteX0" y="connsiteY0"/>
                        </a:cxn>
                        <a:cxn ang="0">
                          <a:pos x="connsiteX1" y="connsiteY1"/>
                        </a:cxn>
                        <a:cxn ang="0">
                          <a:pos x="connsiteX2" y="connsiteY2"/>
                        </a:cxn>
                      </a:cxnLst>
                      <a:rect l="l" t="t" r="r" b="b"/>
                      <a:pathLst>
                        <a:path w="42998" h="97489">
                          <a:moveTo>
                            <a:pt x="42998" y="87919"/>
                          </a:moveTo>
                          <a:cubicBezTo>
                            <a:pt x="39197" y="54812"/>
                            <a:pt x="23766" y="23262"/>
                            <a:pt x="0" y="0"/>
                          </a:cubicBezTo>
                          <a:cubicBezTo>
                            <a:pt x="24819" y="25643"/>
                            <a:pt x="38556" y="61727"/>
                            <a:pt x="37183" y="97490"/>
                          </a:cubicBezTo>
                        </a:path>
                      </a:pathLst>
                    </a:custGeom>
                    <a:solidFill>
                      <a:srgbClr val="577667"/>
                    </a:solidFill>
                    <a:ln w="4577" cap="flat">
                      <a:noFill/>
                      <a:prstDash val="solid"/>
                      <a:miter/>
                    </a:ln>
                  </p:spPr>
                  <p:txBody>
                    <a:bodyPr rtlCol="0" anchor="ctr"/>
                    <a:lstStyle/>
                    <a:p>
                      <a:endParaRPr lang="th-TH"/>
                    </a:p>
                  </p:txBody>
                </p:sp>
                <p:sp>
                  <p:nvSpPr>
                    <p:cNvPr id="4195" name="Freeform: Shape 4194">
                      <a:extLst>
                        <a:ext uri="{FF2B5EF4-FFF2-40B4-BE49-F238E27FC236}">
                          <a16:creationId xmlns:a16="http://schemas.microsoft.com/office/drawing/2014/main" id="{7800E703-0368-49A8-A7C1-6F55E5C24361}"/>
                        </a:ext>
                      </a:extLst>
                    </p:cNvPr>
                    <p:cNvSpPr/>
                    <p:nvPr/>
                  </p:nvSpPr>
                  <p:spPr>
                    <a:xfrm>
                      <a:off x="9238899" y="178401"/>
                      <a:ext cx="129131" cy="137923"/>
                    </a:xfrm>
                    <a:custGeom>
                      <a:avLst/>
                      <a:gdLst>
                        <a:gd name="connsiteX0" fmla="*/ 129132 w 129131"/>
                        <a:gd name="connsiteY0" fmla="*/ 0 h 137923"/>
                        <a:gd name="connsiteX1" fmla="*/ 0 w 129131"/>
                        <a:gd name="connsiteY1" fmla="*/ 137924 h 137923"/>
                        <a:gd name="connsiteX2" fmla="*/ 129132 w 129131"/>
                        <a:gd name="connsiteY2" fmla="*/ 0 h 137923"/>
                      </a:gdLst>
                      <a:ahLst/>
                      <a:cxnLst>
                        <a:cxn ang="0">
                          <a:pos x="connsiteX0" y="connsiteY0"/>
                        </a:cxn>
                        <a:cxn ang="0">
                          <a:pos x="connsiteX1" y="connsiteY1"/>
                        </a:cxn>
                        <a:cxn ang="0">
                          <a:pos x="connsiteX2" y="connsiteY2"/>
                        </a:cxn>
                      </a:cxnLst>
                      <a:rect l="l" t="t" r="r" b="b"/>
                      <a:pathLst>
                        <a:path w="129131" h="137923">
                          <a:moveTo>
                            <a:pt x="129132" y="0"/>
                          </a:moveTo>
                          <a:cubicBezTo>
                            <a:pt x="88835" y="48859"/>
                            <a:pt x="44051" y="92590"/>
                            <a:pt x="0" y="137924"/>
                          </a:cubicBezTo>
                          <a:cubicBezTo>
                            <a:pt x="49592" y="98314"/>
                            <a:pt x="88973" y="48768"/>
                            <a:pt x="129132" y="0"/>
                          </a:cubicBezTo>
                          <a:close/>
                        </a:path>
                      </a:pathLst>
                    </a:custGeom>
                    <a:solidFill>
                      <a:srgbClr val="435E4F"/>
                    </a:solidFill>
                    <a:ln w="4577" cap="flat">
                      <a:noFill/>
                      <a:prstDash val="solid"/>
                      <a:miter/>
                    </a:ln>
                  </p:spPr>
                  <p:txBody>
                    <a:bodyPr rtlCol="0" anchor="ctr"/>
                    <a:lstStyle/>
                    <a:p>
                      <a:endParaRPr lang="th-TH"/>
                    </a:p>
                  </p:txBody>
                </p:sp>
                <p:sp>
                  <p:nvSpPr>
                    <p:cNvPr id="4196" name="Freeform: Shape 4195">
                      <a:extLst>
                        <a:ext uri="{FF2B5EF4-FFF2-40B4-BE49-F238E27FC236}">
                          <a16:creationId xmlns:a16="http://schemas.microsoft.com/office/drawing/2014/main" id="{15C824BA-6880-4A60-8CDC-3E6A1A4307C6}"/>
                        </a:ext>
                      </a:extLst>
                    </p:cNvPr>
                    <p:cNvSpPr/>
                    <p:nvPr/>
                  </p:nvSpPr>
                  <p:spPr>
                    <a:xfrm>
                      <a:off x="9276356" y="-31460"/>
                      <a:ext cx="196674" cy="186233"/>
                    </a:xfrm>
                    <a:custGeom>
                      <a:avLst/>
                      <a:gdLst>
                        <a:gd name="connsiteX0" fmla="*/ 128216 w 196674"/>
                        <a:gd name="connsiteY0" fmla="*/ 102802 h 186233"/>
                        <a:gd name="connsiteX1" fmla="*/ 154729 w 196674"/>
                        <a:gd name="connsiteY1" fmla="*/ 66123 h 186233"/>
                        <a:gd name="connsiteX2" fmla="*/ 196674 w 196674"/>
                        <a:gd name="connsiteY2" fmla="*/ 0 h 186233"/>
                        <a:gd name="connsiteX3" fmla="*/ 162834 w 196674"/>
                        <a:gd name="connsiteY3" fmla="*/ 50599 h 186233"/>
                        <a:gd name="connsiteX4" fmla="*/ 101749 w 196674"/>
                        <a:gd name="connsiteY4" fmla="*/ 110311 h 186233"/>
                        <a:gd name="connsiteX5" fmla="*/ 0 w 196674"/>
                        <a:gd name="connsiteY5" fmla="*/ 186234 h 186233"/>
                        <a:gd name="connsiteX6" fmla="*/ 128216 w 196674"/>
                        <a:gd name="connsiteY6" fmla="*/ 102802 h 18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674" h="186233">
                          <a:moveTo>
                            <a:pt x="128216" y="102802"/>
                          </a:moveTo>
                          <a:cubicBezTo>
                            <a:pt x="138473" y="91720"/>
                            <a:pt x="146624" y="78853"/>
                            <a:pt x="154729" y="66123"/>
                          </a:cubicBezTo>
                          <a:cubicBezTo>
                            <a:pt x="168696" y="44097"/>
                            <a:pt x="182662" y="22071"/>
                            <a:pt x="196674" y="0"/>
                          </a:cubicBezTo>
                          <a:cubicBezTo>
                            <a:pt x="179136" y="10761"/>
                            <a:pt x="173091" y="32787"/>
                            <a:pt x="162834" y="50599"/>
                          </a:cubicBezTo>
                          <a:cubicBezTo>
                            <a:pt x="148547" y="75464"/>
                            <a:pt x="124782" y="93231"/>
                            <a:pt x="101749" y="110311"/>
                          </a:cubicBezTo>
                          <a:cubicBezTo>
                            <a:pt x="67817" y="135451"/>
                            <a:pt x="32832" y="159766"/>
                            <a:pt x="0" y="186234"/>
                          </a:cubicBezTo>
                          <a:cubicBezTo>
                            <a:pt x="40617" y="156286"/>
                            <a:pt x="93598" y="140442"/>
                            <a:pt x="128216" y="102802"/>
                          </a:cubicBezTo>
                          <a:close/>
                        </a:path>
                      </a:pathLst>
                    </a:custGeom>
                    <a:solidFill>
                      <a:srgbClr val="435E4F"/>
                    </a:solidFill>
                    <a:ln w="4577" cap="flat">
                      <a:noFill/>
                      <a:prstDash val="solid"/>
                      <a:miter/>
                    </a:ln>
                  </p:spPr>
                  <p:txBody>
                    <a:bodyPr rtlCol="0" anchor="ctr"/>
                    <a:lstStyle/>
                    <a:p>
                      <a:endParaRPr lang="th-TH"/>
                    </a:p>
                  </p:txBody>
                </p:sp>
                <p:sp>
                  <p:nvSpPr>
                    <p:cNvPr id="4197" name="Freeform: Shape 4196">
                      <a:extLst>
                        <a:ext uri="{FF2B5EF4-FFF2-40B4-BE49-F238E27FC236}">
                          <a16:creationId xmlns:a16="http://schemas.microsoft.com/office/drawing/2014/main" id="{187D0FC6-E7C2-4025-8C82-6160D81D5F15}"/>
                        </a:ext>
                      </a:extLst>
                    </p:cNvPr>
                    <p:cNvSpPr/>
                    <p:nvPr/>
                  </p:nvSpPr>
                  <p:spPr>
                    <a:xfrm>
                      <a:off x="9319721" y="-164758"/>
                      <a:ext cx="160315" cy="160229"/>
                    </a:xfrm>
                    <a:custGeom>
                      <a:avLst/>
                      <a:gdLst>
                        <a:gd name="connsiteX0" fmla="*/ 96940 w 160315"/>
                        <a:gd name="connsiteY0" fmla="*/ 102023 h 160229"/>
                        <a:gd name="connsiteX1" fmla="*/ 160315 w 160315"/>
                        <a:gd name="connsiteY1" fmla="*/ 0 h 160229"/>
                        <a:gd name="connsiteX2" fmla="*/ 84851 w 160315"/>
                        <a:gd name="connsiteY2" fmla="*/ 100695 h 160229"/>
                        <a:gd name="connsiteX3" fmla="*/ 37274 w 160315"/>
                        <a:gd name="connsiteY3" fmla="*/ 143464 h 160229"/>
                        <a:gd name="connsiteX4" fmla="*/ 0 w 160315"/>
                        <a:gd name="connsiteY4" fmla="*/ 157751 h 160229"/>
                        <a:gd name="connsiteX5" fmla="*/ 96940 w 160315"/>
                        <a:gd name="connsiteY5" fmla="*/ 102023 h 16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5" h="160229">
                          <a:moveTo>
                            <a:pt x="96940" y="102023"/>
                          </a:moveTo>
                          <a:cubicBezTo>
                            <a:pt x="120477" y="69466"/>
                            <a:pt x="132108" y="28620"/>
                            <a:pt x="160315" y="0"/>
                          </a:cubicBezTo>
                          <a:cubicBezTo>
                            <a:pt x="135817" y="34023"/>
                            <a:pt x="110632" y="67634"/>
                            <a:pt x="84851" y="100695"/>
                          </a:cubicBezTo>
                          <a:cubicBezTo>
                            <a:pt x="71572" y="117684"/>
                            <a:pt x="57239" y="135268"/>
                            <a:pt x="37274" y="143464"/>
                          </a:cubicBezTo>
                          <a:cubicBezTo>
                            <a:pt x="24773" y="148593"/>
                            <a:pt x="11814" y="151524"/>
                            <a:pt x="0" y="157751"/>
                          </a:cubicBezTo>
                          <a:cubicBezTo>
                            <a:pt x="33474" y="171077"/>
                            <a:pt x="78532" y="127529"/>
                            <a:pt x="96940" y="102023"/>
                          </a:cubicBezTo>
                          <a:close/>
                        </a:path>
                      </a:pathLst>
                    </a:custGeom>
                    <a:solidFill>
                      <a:srgbClr val="435E4F"/>
                    </a:solidFill>
                    <a:ln w="4577" cap="flat">
                      <a:noFill/>
                      <a:prstDash val="solid"/>
                      <a:miter/>
                    </a:ln>
                  </p:spPr>
                  <p:txBody>
                    <a:bodyPr rtlCol="0" anchor="ctr"/>
                    <a:lstStyle/>
                    <a:p>
                      <a:endParaRPr lang="th-TH"/>
                    </a:p>
                  </p:txBody>
                </p:sp>
                <p:sp>
                  <p:nvSpPr>
                    <p:cNvPr id="4198" name="Freeform: Shape 4197">
                      <a:extLst>
                        <a:ext uri="{FF2B5EF4-FFF2-40B4-BE49-F238E27FC236}">
                          <a16:creationId xmlns:a16="http://schemas.microsoft.com/office/drawing/2014/main" id="{801D6B83-A59A-4A6F-BE1B-0EF9DAA95703}"/>
                        </a:ext>
                      </a:extLst>
                    </p:cNvPr>
                    <p:cNvSpPr/>
                    <p:nvPr/>
                  </p:nvSpPr>
                  <p:spPr>
                    <a:xfrm>
                      <a:off x="9319858" y="-276947"/>
                      <a:ext cx="133508" cy="133573"/>
                    </a:xfrm>
                    <a:custGeom>
                      <a:avLst/>
                      <a:gdLst>
                        <a:gd name="connsiteX0" fmla="*/ 125102 w 133508"/>
                        <a:gd name="connsiteY0" fmla="*/ 17172 h 133573"/>
                        <a:gd name="connsiteX1" fmla="*/ 133161 w 133508"/>
                        <a:gd name="connsiteY1" fmla="*/ 0 h 133573"/>
                        <a:gd name="connsiteX2" fmla="*/ 0 w 133508"/>
                        <a:gd name="connsiteY2" fmla="*/ 133574 h 133573"/>
                        <a:gd name="connsiteX3" fmla="*/ 125102 w 133508"/>
                        <a:gd name="connsiteY3" fmla="*/ 17172 h 133573"/>
                      </a:gdLst>
                      <a:ahLst/>
                      <a:cxnLst>
                        <a:cxn ang="0">
                          <a:pos x="connsiteX0" y="connsiteY0"/>
                        </a:cxn>
                        <a:cxn ang="0">
                          <a:pos x="connsiteX1" y="connsiteY1"/>
                        </a:cxn>
                        <a:cxn ang="0">
                          <a:pos x="connsiteX2" y="connsiteY2"/>
                        </a:cxn>
                        <a:cxn ang="0">
                          <a:pos x="connsiteX3" y="connsiteY3"/>
                        </a:cxn>
                      </a:cxnLst>
                      <a:rect l="l" t="t" r="r" b="b"/>
                      <a:pathLst>
                        <a:path w="133508" h="133573">
                          <a:moveTo>
                            <a:pt x="125102" y="17172"/>
                          </a:moveTo>
                          <a:cubicBezTo>
                            <a:pt x="129773" y="12455"/>
                            <a:pt x="134902" y="6411"/>
                            <a:pt x="133161" y="0"/>
                          </a:cubicBezTo>
                          <a:cubicBezTo>
                            <a:pt x="98223" y="38556"/>
                            <a:pt x="37045" y="97032"/>
                            <a:pt x="0" y="133574"/>
                          </a:cubicBezTo>
                          <a:cubicBezTo>
                            <a:pt x="36221" y="125423"/>
                            <a:pt x="92499" y="49913"/>
                            <a:pt x="125102" y="17172"/>
                          </a:cubicBezTo>
                          <a:close/>
                        </a:path>
                      </a:pathLst>
                    </a:custGeom>
                    <a:solidFill>
                      <a:srgbClr val="435E4F"/>
                    </a:solidFill>
                    <a:ln w="4577" cap="flat">
                      <a:noFill/>
                      <a:prstDash val="solid"/>
                      <a:miter/>
                    </a:ln>
                  </p:spPr>
                  <p:txBody>
                    <a:bodyPr rtlCol="0" anchor="ctr"/>
                    <a:lstStyle/>
                    <a:p>
                      <a:endParaRPr lang="th-TH"/>
                    </a:p>
                  </p:txBody>
                </p:sp>
                <p:sp>
                  <p:nvSpPr>
                    <p:cNvPr id="4199" name="Freeform: Shape 4198">
                      <a:extLst>
                        <a:ext uri="{FF2B5EF4-FFF2-40B4-BE49-F238E27FC236}">
                          <a16:creationId xmlns:a16="http://schemas.microsoft.com/office/drawing/2014/main" id="{62E829A3-D7B9-4AC8-AB81-3B29813F710D}"/>
                        </a:ext>
                      </a:extLst>
                    </p:cNvPr>
                    <p:cNvSpPr/>
                    <p:nvPr/>
                  </p:nvSpPr>
                  <p:spPr>
                    <a:xfrm>
                      <a:off x="9352816" y="-353098"/>
                      <a:ext cx="54457" cy="55569"/>
                    </a:xfrm>
                    <a:custGeom>
                      <a:avLst/>
                      <a:gdLst>
                        <a:gd name="connsiteX0" fmla="*/ 5003 w 54457"/>
                        <a:gd name="connsiteY0" fmla="*/ 39014 h 55569"/>
                        <a:gd name="connsiteX1" fmla="*/ 54458 w 54457"/>
                        <a:gd name="connsiteY1" fmla="*/ 0 h 55569"/>
                        <a:gd name="connsiteX2" fmla="*/ 17183 w 54457"/>
                        <a:gd name="connsiteY2" fmla="*/ 47852 h 55569"/>
                        <a:gd name="connsiteX3" fmla="*/ 7384 w 54457"/>
                        <a:gd name="connsiteY3" fmla="*/ 55499 h 55569"/>
                        <a:gd name="connsiteX4" fmla="*/ 515 w 54457"/>
                        <a:gd name="connsiteY4" fmla="*/ 48035 h 55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57" h="55569">
                          <a:moveTo>
                            <a:pt x="5003" y="39014"/>
                          </a:moveTo>
                          <a:cubicBezTo>
                            <a:pt x="21488" y="26009"/>
                            <a:pt x="37973" y="13005"/>
                            <a:pt x="54458" y="0"/>
                          </a:cubicBezTo>
                          <a:cubicBezTo>
                            <a:pt x="42048" y="15935"/>
                            <a:pt x="29593" y="31917"/>
                            <a:pt x="17183" y="47852"/>
                          </a:cubicBezTo>
                          <a:cubicBezTo>
                            <a:pt x="14573" y="51195"/>
                            <a:pt x="11551" y="54812"/>
                            <a:pt x="7384" y="55499"/>
                          </a:cubicBezTo>
                          <a:cubicBezTo>
                            <a:pt x="3171" y="56186"/>
                            <a:pt x="-1591" y="51698"/>
                            <a:pt x="515" y="48035"/>
                          </a:cubicBezTo>
                        </a:path>
                      </a:pathLst>
                    </a:custGeom>
                    <a:solidFill>
                      <a:srgbClr val="435E4F"/>
                    </a:solidFill>
                    <a:ln w="4577" cap="flat">
                      <a:noFill/>
                      <a:prstDash val="solid"/>
                      <a:miter/>
                    </a:ln>
                  </p:spPr>
                  <p:txBody>
                    <a:bodyPr rtlCol="0" anchor="ctr"/>
                    <a:lstStyle/>
                    <a:p>
                      <a:endParaRPr lang="th-TH"/>
                    </a:p>
                  </p:txBody>
                </p:sp>
                <p:sp>
                  <p:nvSpPr>
                    <p:cNvPr id="4200" name="Freeform: Shape 4199">
                      <a:extLst>
                        <a:ext uri="{FF2B5EF4-FFF2-40B4-BE49-F238E27FC236}">
                          <a16:creationId xmlns:a16="http://schemas.microsoft.com/office/drawing/2014/main" id="{9367E750-3DD1-4D95-A538-985151833330}"/>
                        </a:ext>
                      </a:extLst>
                    </p:cNvPr>
                    <p:cNvSpPr/>
                    <p:nvPr/>
                  </p:nvSpPr>
                  <p:spPr>
                    <a:xfrm>
                      <a:off x="9224615" y="-418397"/>
                      <a:ext cx="204638" cy="748475"/>
                    </a:xfrm>
                    <a:custGeom>
                      <a:avLst/>
                      <a:gdLst>
                        <a:gd name="connsiteX0" fmla="*/ 78713 w 204638"/>
                        <a:gd name="connsiteY0" fmla="*/ 280381 h 748475"/>
                        <a:gd name="connsiteX1" fmla="*/ 168601 w 204638"/>
                        <a:gd name="connsiteY1" fmla="*/ 0 h 748475"/>
                        <a:gd name="connsiteX2" fmla="*/ 142042 w 204638"/>
                        <a:gd name="connsiteY2" fmla="*/ 184448 h 748475"/>
                        <a:gd name="connsiteX3" fmla="*/ 143782 w 204638"/>
                        <a:gd name="connsiteY3" fmla="*/ 213251 h 748475"/>
                        <a:gd name="connsiteX4" fmla="*/ 106920 w 204638"/>
                        <a:gd name="connsiteY4" fmla="*/ 265270 h 748475"/>
                        <a:gd name="connsiteX5" fmla="*/ 118734 w 204638"/>
                        <a:gd name="connsiteY5" fmla="*/ 333041 h 748475"/>
                        <a:gd name="connsiteX6" fmla="*/ 204639 w 204638"/>
                        <a:gd name="connsiteY6" fmla="*/ 304833 h 748475"/>
                        <a:gd name="connsiteX7" fmla="*/ 107424 w 204638"/>
                        <a:gd name="connsiteY7" fmla="*/ 444222 h 748475"/>
                        <a:gd name="connsiteX8" fmla="*/ 84574 w 204638"/>
                        <a:gd name="connsiteY8" fmla="*/ 489281 h 748475"/>
                        <a:gd name="connsiteX9" fmla="*/ 101746 w 204638"/>
                        <a:gd name="connsiteY9" fmla="*/ 533424 h 748475"/>
                        <a:gd name="connsiteX10" fmla="*/ 59938 w 204638"/>
                        <a:gd name="connsiteY10" fmla="*/ 583886 h 748475"/>
                        <a:gd name="connsiteX11" fmla="*/ 73905 w 204638"/>
                        <a:gd name="connsiteY11" fmla="*/ 642820 h 748475"/>
                        <a:gd name="connsiteX12" fmla="*/ 103028 w 204638"/>
                        <a:gd name="connsiteY12" fmla="*/ 635768 h 748475"/>
                        <a:gd name="connsiteX13" fmla="*/ 23809 w 204638"/>
                        <a:gd name="connsiteY13" fmla="*/ 748369 h 748475"/>
                        <a:gd name="connsiteX14" fmla="*/ 15291 w 204638"/>
                        <a:gd name="connsiteY14" fmla="*/ 614429 h 748475"/>
                        <a:gd name="connsiteX15" fmla="*/ 78713 w 204638"/>
                        <a:gd name="connsiteY15" fmla="*/ 280381 h 74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4638" h="748475">
                          <a:moveTo>
                            <a:pt x="78713" y="280381"/>
                          </a:moveTo>
                          <a:cubicBezTo>
                            <a:pt x="101105" y="184677"/>
                            <a:pt x="127160" y="89247"/>
                            <a:pt x="168601" y="0"/>
                          </a:cubicBezTo>
                          <a:cubicBezTo>
                            <a:pt x="140897" y="56873"/>
                            <a:pt x="131510" y="122355"/>
                            <a:pt x="142042" y="184448"/>
                          </a:cubicBezTo>
                          <a:cubicBezTo>
                            <a:pt x="143645" y="193972"/>
                            <a:pt x="145751" y="203772"/>
                            <a:pt x="143782" y="213251"/>
                          </a:cubicBezTo>
                          <a:cubicBezTo>
                            <a:pt x="139478" y="234269"/>
                            <a:pt x="117681" y="246678"/>
                            <a:pt x="106920" y="265270"/>
                          </a:cubicBezTo>
                          <a:cubicBezTo>
                            <a:pt x="94373" y="286929"/>
                            <a:pt x="99685" y="317105"/>
                            <a:pt x="118734" y="333041"/>
                          </a:cubicBezTo>
                          <a:cubicBezTo>
                            <a:pt x="148270" y="326813"/>
                            <a:pt x="177118" y="317289"/>
                            <a:pt x="204639" y="304833"/>
                          </a:cubicBezTo>
                          <a:cubicBezTo>
                            <a:pt x="172219" y="351312"/>
                            <a:pt x="139844" y="397790"/>
                            <a:pt x="107424" y="444222"/>
                          </a:cubicBezTo>
                          <a:cubicBezTo>
                            <a:pt x="97716" y="458143"/>
                            <a:pt x="87733" y="472659"/>
                            <a:pt x="84574" y="489281"/>
                          </a:cubicBezTo>
                          <a:cubicBezTo>
                            <a:pt x="81369" y="505949"/>
                            <a:pt x="86818" y="525456"/>
                            <a:pt x="101746" y="533424"/>
                          </a:cubicBezTo>
                          <a:cubicBezTo>
                            <a:pt x="85261" y="548077"/>
                            <a:pt x="68181" y="563463"/>
                            <a:pt x="59938" y="583886"/>
                          </a:cubicBezTo>
                          <a:cubicBezTo>
                            <a:pt x="51696" y="604309"/>
                            <a:pt x="55313" y="631280"/>
                            <a:pt x="73905" y="642820"/>
                          </a:cubicBezTo>
                          <a:cubicBezTo>
                            <a:pt x="83612" y="640484"/>
                            <a:pt x="93320" y="638103"/>
                            <a:pt x="103028" y="635768"/>
                          </a:cubicBezTo>
                          <a:cubicBezTo>
                            <a:pt x="94877" y="664525"/>
                            <a:pt x="63647" y="751941"/>
                            <a:pt x="23809" y="748369"/>
                          </a:cubicBezTo>
                          <a:cubicBezTo>
                            <a:pt x="-21433" y="744293"/>
                            <a:pt x="10896" y="644560"/>
                            <a:pt x="15291" y="614429"/>
                          </a:cubicBezTo>
                          <a:cubicBezTo>
                            <a:pt x="31776" y="502240"/>
                            <a:pt x="52932" y="390784"/>
                            <a:pt x="78713" y="280381"/>
                          </a:cubicBezTo>
                          <a:close/>
                        </a:path>
                      </a:pathLst>
                    </a:custGeom>
                    <a:solidFill>
                      <a:srgbClr val="2E7653">
                        <a:alpha val="16000"/>
                      </a:srgbClr>
                    </a:solidFill>
                    <a:ln w="4577" cap="flat">
                      <a:noFill/>
                      <a:prstDash val="solid"/>
                      <a:miter/>
                    </a:ln>
                  </p:spPr>
                  <p:txBody>
                    <a:bodyPr rtlCol="0" anchor="ctr"/>
                    <a:lstStyle/>
                    <a:p>
                      <a:endParaRPr lang="th-TH"/>
                    </a:p>
                  </p:txBody>
                </p:sp>
                <p:sp>
                  <p:nvSpPr>
                    <p:cNvPr id="4201" name="Freeform: Shape 4200">
                      <a:extLst>
                        <a:ext uri="{FF2B5EF4-FFF2-40B4-BE49-F238E27FC236}">
                          <a16:creationId xmlns:a16="http://schemas.microsoft.com/office/drawing/2014/main" id="{85BDAB28-FC20-4DED-ACC3-A1CB9751DF8A}"/>
                        </a:ext>
                      </a:extLst>
                    </p:cNvPr>
                    <p:cNvSpPr/>
                    <p:nvPr/>
                  </p:nvSpPr>
                  <p:spPr>
                    <a:xfrm>
                      <a:off x="9141049" y="-149510"/>
                      <a:ext cx="133742" cy="405482"/>
                    </a:xfrm>
                    <a:custGeom>
                      <a:avLst/>
                      <a:gdLst>
                        <a:gd name="connsiteX0" fmla="*/ 15196 w 133742"/>
                        <a:gd name="connsiteY0" fmla="*/ 291279 h 405482"/>
                        <a:gd name="connsiteX1" fmla="*/ 4023 w 133742"/>
                        <a:gd name="connsiteY1" fmla="*/ 227034 h 405482"/>
                        <a:gd name="connsiteX2" fmla="*/ 42168 w 133742"/>
                        <a:gd name="connsiteY2" fmla="*/ 253089 h 405482"/>
                        <a:gd name="connsiteX3" fmla="*/ 79670 w 133742"/>
                        <a:gd name="connsiteY3" fmla="*/ 241641 h 405482"/>
                        <a:gd name="connsiteX4" fmla="*/ 52516 w 133742"/>
                        <a:gd name="connsiteY4" fmla="*/ 191316 h 405482"/>
                        <a:gd name="connsiteX5" fmla="*/ 58057 w 133742"/>
                        <a:gd name="connsiteY5" fmla="*/ 181288 h 405482"/>
                        <a:gd name="connsiteX6" fmla="*/ 44823 w 133742"/>
                        <a:gd name="connsiteY6" fmla="*/ 144106 h 405482"/>
                        <a:gd name="connsiteX7" fmla="*/ 4802 w 133742"/>
                        <a:gd name="connsiteY7" fmla="*/ 46616 h 405482"/>
                        <a:gd name="connsiteX8" fmla="*/ 23530 w 133742"/>
                        <a:gd name="connsiteY8" fmla="*/ 13096 h 405482"/>
                        <a:gd name="connsiteX9" fmla="*/ 38870 w 133742"/>
                        <a:gd name="connsiteY9" fmla="*/ 23537 h 405482"/>
                        <a:gd name="connsiteX10" fmla="*/ 83563 w 133742"/>
                        <a:gd name="connsiteY10" fmla="*/ 73358 h 405482"/>
                        <a:gd name="connsiteX11" fmla="*/ 110671 w 133742"/>
                        <a:gd name="connsiteY11" fmla="*/ 80456 h 405482"/>
                        <a:gd name="connsiteX12" fmla="*/ 75229 w 133742"/>
                        <a:gd name="connsiteY12" fmla="*/ 0 h 405482"/>
                        <a:gd name="connsiteX13" fmla="*/ 112320 w 133742"/>
                        <a:gd name="connsiteY13" fmla="*/ 21980 h 405482"/>
                        <a:gd name="connsiteX14" fmla="*/ 133430 w 133742"/>
                        <a:gd name="connsiteY14" fmla="*/ 90301 h 405482"/>
                        <a:gd name="connsiteX15" fmla="*/ 118456 w 133742"/>
                        <a:gd name="connsiteY15" fmla="*/ 162697 h 405482"/>
                        <a:gd name="connsiteX16" fmla="*/ 60667 w 133742"/>
                        <a:gd name="connsiteY16" fmla="*/ 405483 h 405482"/>
                        <a:gd name="connsiteX17" fmla="*/ 15196 w 133742"/>
                        <a:gd name="connsiteY17" fmla="*/ 291279 h 40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3742" h="405482">
                          <a:moveTo>
                            <a:pt x="15196" y="291279"/>
                          </a:moveTo>
                          <a:cubicBezTo>
                            <a:pt x="5076" y="271085"/>
                            <a:pt x="-6188" y="247274"/>
                            <a:pt x="4023" y="227034"/>
                          </a:cubicBezTo>
                          <a:cubicBezTo>
                            <a:pt x="18677" y="232071"/>
                            <a:pt x="28613" y="245579"/>
                            <a:pt x="42168" y="253089"/>
                          </a:cubicBezTo>
                          <a:cubicBezTo>
                            <a:pt x="55722" y="260553"/>
                            <a:pt x="78205" y="257073"/>
                            <a:pt x="79670" y="241641"/>
                          </a:cubicBezTo>
                          <a:cubicBezTo>
                            <a:pt x="81548" y="221585"/>
                            <a:pt x="45877" y="210412"/>
                            <a:pt x="52516" y="191316"/>
                          </a:cubicBezTo>
                          <a:cubicBezTo>
                            <a:pt x="53753" y="187699"/>
                            <a:pt x="56500" y="184768"/>
                            <a:pt x="58057" y="181288"/>
                          </a:cubicBezTo>
                          <a:cubicBezTo>
                            <a:pt x="63873" y="168558"/>
                            <a:pt x="53432" y="155004"/>
                            <a:pt x="44823" y="144106"/>
                          </a:cubicBezTo>
                          <a:cubicBezTo>
                            <a:pt x="22798" y="116173"/>
                            <a:pt x="8740" y="82012"/>
                            <a:pt x="4802" y="46616"/>
                          </a:cubicBezTo>
                          <a:cubicBezTo>
                            <a:pt x="3153" y="31962"/>
                            <a:pt x="8877" y="11448"/>
                            <a:pt x="23530" y="13096"/>
                          </a:cubicBezTo>
                          <a:cubicBezTo>
                            <a:pt x="29850" y="13783"/>
                            <a:pt x="34658" y="18820"/>
                            <a:pt x="38870" y="23537"/>
                          </a:cubicBezTo>
                          <a:cubicBezTo>
                            <a:pt x="53753" y="40159"/>
                            <a:pt x="68635" y="56736"/>
                            <a:pt x="83563" y="73358"/>
                          </a:cubicBezTo>
                          <a:cubicBezTo>
                            <a:pt x="90752" y="81371"/>
                            <a:pt x="104398" y="89293"/>
                            <a:pt x="110671" y="80456"/>
                          </a:cubicBezTo>
                          <a:cubicBezTo>
                            <a:pt x="98857" y="53622"/>
                            <a:pt x="87043" y="26788"/>
                            <a:pt x="75229" y="0"/>
                          </a:cubicBezTo>
                          <a:cubicBezTo>
                            <a:pt x="88463" y="5816"/>
                            <a:pt x="102017" y="11860"/>
                            <a:pt x="112320" y="21980"/>
                          </a:cubicBezTo>
                          <a:cubicBezTo>
                            <a:pt x="129858" y="39197"/>
                            <a:pt x="135170" y="65711"/>
                            <a:pt x="133430" y="90301"/>
                          </a:cubicBezTo>
                          <a:cubicBezTo>
                            <a:pt x="131644" y="114891"/>
                            <a:pt x="123722" y="138611"/>
                            <a:pt x="118456" y="162697"/>
                          </a:cubicBezTo>
                          <a:cubicBezTo>
                            <a:pt x="100552" y="244343"/>
                            <a:pt x="106092" y="332400"/>
                            <a:pt x="60667" y="405483"/>
                          </a:cubicBezTo>
                          <a:cubicBezTo>
                            <a:pt x="46334" y="366835"/>
                            <a:pt x="33650" y="328141"/>
                            <a:pt x="15196" y="291279"/>
                          </a:cubicBezTo>
                          <a:close/>
                        </a:path>
                      </a:pathLst>
                    </a:custGeom>
                    <a:solidFill>
                      <a:srgbClr val="2E7653">
                        <a:alpha val="12000"/>
                      </a:srgbClr>
                    </a:solidFill>
                    <a:ln w="4577" cap="flat">
                      <a:noFill/>
                      <a:prstDash val="solid"/>
                      <a:miter/>
                    </a:ln>
                  </p:spPr>
                  <p:txBody>
                    <a:bodyPr rtlCol="0" anchor="ctr"/>
                    <a:lstStyle/>
                    <a:p>
                      <a:endParaRPr lang="th-TH"/>
                    </a:p>
                  </p:txBody>
                </p:sp>
                <p:sp>
                  <p:nvSpPr>
                    <p:cNvPr id="4202" name="Freeform: Shape 4201">
                      <a:extLst>
                        <a:ext uri="{FF2B5EF4-FFF2-40B4-BE49-F238E27FC236}">
                          <a16:creationId xmlns:a16="http://schemas.microsoft.com/office/drawing/2014/main" id="{E508A2B9-A365-40DC-9522-A9C194A48956}"/>
                        </a:ext>
                      </a:extLst>
                    </p:cNvPr>
                    <p:cNvSpPr/>
                    <p:nvPr/>
                  </p:nvSpPr>
                  <p:spPr>
                    <a:xfrm>
                      <a:off x="9108870" y="-420549"/>
                      <a:ext cx="260900" cy="413679"/>
                    </a:xfrm>
                    <a:custGeom>
                      <a:avLst/>
                      <a:gdLst>
                        <a:gd name="connsiteX0" fmla="*/ 53694 w 260900"/>
                        <a:gd name="connsiteY0" fmla="*/ 212701 h 413679"/>
                        <a:gd name="connsiteX1" fmla="*/ 96463 w 260900"/>
                        <a:gd name="connsiteY1" fmla="*/ 143602 h 413679"/>
                        <a:gd name="connsiteX2" fmla="*/ 149078 w 260900"/>
                        <a:gd name="connsiteY2" fmla="*/ 78029 h 413679"/>
                        <a:gd name="connsiteX3" fmla="*/ 199448 w 260900"/>
                        <a:gd name="connsiteY3" fmla="*/ 36084 h 413679"/>
                        <a:gd name="connsiteX4" fmla="*/ 223901 w 260900"/>
                        <a:gd name="connsiteY4" fmla="*/ 29169 h 413679"/>
                        <a:gd name="connsiteX5" fmla="*/ 260901 w 260900"/>
                        <a:gd name="connsiteY5" fmla="*/ 0 h 413679"/>
                        <a:gd name="connsiteX6" fmla="*/ 251193 w 260900"/>
                        <a:gd name="connsiteY6" fmla="*/ 47898 h 413679"/>
                        <a:gd name="connsiteX7" fmla="*/ 209202 w 260900"/>
                        <a:gd name="connsiteY7" fmla="*/ 63238 h 413679"/>
                        <a:gd name="connsiteX8" fmla="*/ 208927 w 260900"/>
                        <a:gd name="connsiteY8" fmla="*/ 143098 h 413679"/>
                        <a:gd name="connsiteX9" fmla="*/ 159015 w 260900"/>
                        <a:gd name="connsiteY9" fmla="*/ 112372 h 413679"/>
                        <a:gd name="connsiteX10" fmla="*/ 141110 w 260900"/>
                        <a:gd name="connsiteY10" fmla="*/ 144792 h 413679"/>
                        <a:gd name="connsiteX11" fmla="*/ 158374 w 260900"/>
                        <a:gd name="connsiteY11" fmla="*/ 181654 h 413679"/>
                        <a:gd name="connsiteX12" fmla="*/ 164555 w 260900"/>
                        <a:gd name="connsiteY12" fmla="*/ 220760 h 413679"/>
                        <a:gd name="connsiteX13" fmla="*/ 110384 w 260900"/>
                        <a:gd name="connsiteY13" fmla="*/ 208534 h 413679"/>
                        <a:gd name="connsiteX14" fmla="*/ 93258 w 260900"/>
                        <a:gd name="connsiteY14" fmla="*/ 277267 h 413679"/>
                        <a:gd name="connsiteX15" fmla="*/ 108644 w 260900"/>
                        <a:gd name="connsiteY15" fmla="*/ 296087 h 413679"/>
                        <a:gd name="connsiteX16" fmla="*/ 108095 w 260900"/>
                        <a:gd name="connsiteY16" fmla="*/ 318754 h 413679"/>
                        <a:gd name="connsiteX17" fmla="*/ 72194 w 260900"/>
                        <a:gd name="connsiteY17" fmla="*/ 286883 h 413679"/>
                        <a:gd name="connsiteX18" fmla="*/ 17382 w 260900"/>
                        <a:gd name="connsiteY18" fmla="*/ 324066 h 413679"/>
                        <a:gd name="connsiteX19" fmla="*/ 37530 w 260900"/>
                        <a:gd name="connsiteY19" fmla="*/ 413680 h 413679"/>
                        <a:gd name="connsiteX20" fmla="*/ 6758 w 260900"/>
                        <a:gd name="connsiteY20" fmla="*/ 370178 h 413679"/>
                        <a:gd name="connsiteX21" fmla="*/ 1172 w 260900"/>
                        <a:gd name="connsiteY21" fmla="*/ 316648 h 413679"/>
                        <a:gd name="connsiteX22" fmla="*/ 53694 w 260900"/>
                        <a:gd name="connsiteY22" fmla="*/ 212701 h 41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0900" h="413679">
                          <a:moveTo>
                            <a:pt x="53694" y="212701"/>
                          </a:moveTo>
                          <a:cubicBezTo>
                            <a:pt x="61983" y="186783"/>
                            <a:pt x="79383" y="164849"/>
                            <a:pt x="96463" y="143602"/>
                          </a:cubicBezTo>
                          <a:cubicBezTo>
                            <a:pt x="114002" y="121759"/>
                            <a:pt x="131540" y="99871"/>
                            <a:pt x="149078" y="78029"/>
                          </a:cubicBezTo>
                          <a:cubicBezTo>
                            <a:pt x="162953" y="60719"/>
                            <a:pt x="178201" y="42449"/>
                            <a:pt x="199448" y="36084"/>
                          </a:cubicBezTo>
                          <a:cubicBezTo>
                            <a:pt x="207599" y="33657"/>
                            <a:pt x="216345" y="33061"/>
                            <a:pt x="223901" y="29169"/>
                          </a:cubicBezTo>
                          <a:cubicBezTo>
                            <a:pt x="238005" y="21888"/>
                            <a:pt x="245652" y="4304"/>
                            <a:pt x="260901" y="0"/>
                          </a:cubicBezTo>
                          <a:cubicBezTo>
                            <a:pt x="260442" y="16439"/>
                            <a:pt x="259710" y="33748"/>
                            <a:pt x="251193" y="47898"/>
                          </a:cubicBezTo>
                          <a:cubicBezTo>
                            <a:pt x="242675" y="62047"/>
                            <a:pt x="223489" y="71297"/>
                            <a:pt x="209202" y="63238"/>
                          </a:cubicBezTo>
                          <a:cubicBezTo>
                            <a:pt x="189008" y="83295"/>
                            <a:pt x="229442" y="123408"/>
                            <a:pt x="208927" y="143098"/>
                          </a:cubicBezTo>
                          <a:cubicBezTo>
                            <a:pt x="190244" y="135314"/>
                            <a:pt x="178934" y="108663"/>
                            <a:pt x="159015" y="112372"/>
                          </a:cubicBezTo>
                          <a:cubicBezTo>
                            <a:pt x="145552" y="114845"/>
                            <a:pt x="138821" y="131330"/>
                            <a:pt x="141110" y="144792"/>
                          </a:cubicBezTo>
                          <a:cubicBezTo>
                            <a:pt x="143400" y="158255"/>
                            <a:pt x="151825" y="169703"/>
                            <a:pt x="158374" y="181654"/>
                          </a:cubicBezTo>
                          <a:cubicBezTo>
                            <a:pt x="164922" y="193606"/>
                            <a:pt x="169821" y="208122"/>
                            <a:pt x="164555" y="220760"/>
                          </a:cubicBezTo>
                          <a:cubicBezTo>
                            <a:pt x="145873" y="220898"/>
                            <a:pt x="127144" y="216685"/>
                            <a:pt x="110384" y="208534"/>
                          </a:cubicBezTo>
                          <a:cubicBezTo>
                            <a:pt x="86298" y="220531"/>
                            <a:pt x="77552" y="255608"/>
                            <a:pt x="93258" y="277267"/>
                          </a:cubicBezTo>
                          <a:cubicBezTo>
                            <a:pt x="98021" y="283861"/>
                            <a:pt x="104477" y="289127"/>
                            <a:pt x="108644" y="296087"/>
                          </a:cubicBezTo>
                          <a:cubicBezTo>
                            <a:pt x="112765" y="303048"/>
                            <a:pt x="113910" y="312984"/>
                            <a:pt x="108095" y="318754"/>
                          </a:cubicBezTo>
                          <a:cubicBezTo>
                            <a:pt x="92892" y="312847"/>
                            <a:pt x="87946" y="291142"/>
                            <a:pt x="72194" y="286883"/>
                          </a:cubicBezTo>
                          <a:cubicBezTo>
                            <a:pt x="49940" y="280884"/>
                            <a:pt x="37576" y="312847"/>
                            <a:pt x="17382" y="324066"/>
                          </a:cubicBezTo>
                          <a:cubicBezTo>
                            <a:pt x="31302" y="351632"/>
                            <a:pt x="38308" y="382679"/>
                            <a:pt x="37530" y="413680"/>
                          </a:cubicBezTo>
                          <a:cubicBezTo>
                            <a:pt x="37667" y="408322"/>
                            <a:pt x="10330" y="379657"/>
                            <a:pt x="6758" y="370178"/>
                          </a:cubicBezTo>
                          <a:cubicBezTo>
                            <a:pt x="485" y="353418"/>
                            <a:pt x="-1530" y="334323"/>
                            <a:pt x="1172" y="316648"/>
                          </a:cubicBezTo>
                          <a:cubicBezTo>
                            <a:pt x="7399" y="275481"/>
                            <a:pt x="41056" y="252173"/>
                            <a:pt x="53694" y="212701"/>
                          </a:cubicBezTo>
                          <a:close/>
                        </a:path>
                      </a:pathLst>
                    </a:custGeom>
                    <a:solidFill>
                      <a:srgbClr val="859F8A">
                        <a:alpha val="36000"/>
                      </a:srgbClr>
                    </a:solidFill>
                    <a:ln w="4577" cap="flat">
                      <a:noFill/>
                      <a:prstDash val="solid"/>
                      <a:miter/>
                    </a:ln>
                  </p:spPr>
                  <p:txBody>
                    <a:bodyPr rtlCol="0" anchor="ctr"/>
                    <a:lstStyle/>
                    <a:p>
                      <a:endParaRPr lang="th-TH"/>
                    </a:p>
                  </p:txBody>
                </p:sp>
              </p:grpSp>
              <p:grpSp>
                <p:nvGrpSpPr>
                  <p:cNvPr id="4098" name="Graphic 4">
                    <a:extLst>
                      <a:ext uri="{FF2B5EF4-FFF2-40B4-BE49-F238E27FC236}">
                        <a16:creationId xmlns:a16="http://schemas.microsoft.com/office/drawing/2014/main" id="{9D154336-1F2D-42EA-AA74-9EACEFF58AD0}"/>
                      </a:ext>
                    </a:extLst>
                  </p:cNvPr>
                  <p:cNvGrpSpPr/>
                  <p:nvPr/>
                </p:nvGrpSpPr>
                <p:grpSpPr>
                  <a:xfrm>
                    <a:off x="8422463" y="-1181099"/>
                    <a:ext cx="671650" cy="841279"/>
                    <a:chOff x="8422463" y="-1181099"/>
                    <a:chExt cx="671650" cy="841279"/>
                  </a:xfrm>
                </p:grpSpPr>
                <p:grpSp>
                  <p:nvGrpSpPr>
                    <p:cNvPr id="4163" name="Graphic 4">
                      <a:extLst>
                        <a:ext uri="{FF2B5EF4-FFF2-40B4-BE49-F238E27FC236}">
                          <a16:creationId xmlns:a16="http://schemas.microsoft.com/office/drawing/2014/main" id="{AABBF194-15EF-4C07-9522-4EDEA0D92DBE}"/>
                        </a:ext>
                      </a:extLst>
                    </p:cNvPr>
                    <p:cNvGrpSpPr/>
                    <p:nvPr/>
                  </p:nvGrpSpPr>
                  <p:grpSpPr>
                    <a:xfrm>
                      <a:off x="8422463" y="-1181099"/>
                      <a:ext cx="671650" cy="574870"/>
                      <a:chOff x="8422463" y="-1181099"/>
                      <a:chExt cx="671650" cy="574870"/>
                    </a:xfrm>
                  </p:grpSpPr>
                  <p:sp>
                    <p:nvSpPr>
                      <p:cNvPr id="4168" name="Freeform: Shape 4167">
                        <a:extLst>
                          <a:ext uri="{FF2B5EF4-FFF2-40B4-BE49-F238E27FC236}">
                            <a16:creationId xmlns:a16="http://schemas.microsoft.com/office/drawing/2014/main" id="{EF4E7866-274A-48D7-A428-AD72F456A2A3}"/>
                          </a:ext>
                        </a:extLst>
                      </p:cNvPr>
                      <p:cNvSpPr/>
                      <p:nvPr/>
                    </p:nvSpPr>
                    <p:spPr>
                      <a:xfrm>
                        <a:off x="8437679" y="-1086502"/>
                        <a:ext cx="334717" cy="199062"/>
                      </a:xfrm>
                      <a:custGeom>
                        <a:avLst/>
                        <a:gdLst>
                          <a:gd name="connsiteX0" fmla="*/ 190958 w 334717"/>
                          <a:gd name="connsiteY0" fmla="*/ 122638 h 199062"/>
                          <a:gd name="connsiteX1" fmla="*/ 100566 w 334717"/>
                          <a:gd name="connsiteY1" fmla="*/ 72451 h 199062"/>
                          <a:gd name="connsiteX2" fmla="*/ 8 w 334717"/>
                          <a:gd name="connsiteY2" fmla="*/ 54959 h 199062"/>
                          <a:gd name="connsiteX3" fmla="*/ 13516 w 334717"/>
                          <a:gd name="connsiteY3" fmla="*/ 38428 h 199062"/>
                          <a:gd name="connsiteX4" fmla="*/ 106198 w 334717"/>
                          <a:gd name="connsiteY4" fmla="*/ 2711 h 199062"/>
                          <a:gd name="connsiteX5" fmla="*/ 135276 w 334717"/>
                          <a:gd name="connsiteY5" fmla="*/ 1016 h 199062"/>
                          <a:gd name="connsiteX6" fmla="*/ 156111 w 334717"/>
                          <a:gd name="connsiteY6" fmla="*/ 11319 h 199062"/>
                          <a:gd name="connsiteX7" fmla="*/ 227179 w 334717"/>
                          <a:gd name="connsiteY7" fmla="*/ 73870 h 199062"/>
                          <a:gd name="connsiteX8" fmla="*/ 323662 w 334717"/>
                          <a:gd name="connsiteY8" fmla="*/ 169895 h 199062"/>
                          <a:gd name="connsiteX9" fmla="*/ 334697 w 334717"/>
                          <a:gd name="connsiteY9" fmla="*/ 188120 h 199062"/>
                          <a:gd name="connsiteX10" fmla="*/ 321280 w 334717"/>
                          <a:gd name="connsiteY10" fmla="*/ 198698 h 199062"/>
                          <a:gd name="connsiteX11" fmla="*/ 190958 w 334717"/>
                          <a:gd name="connsiteY11" fmla="*/ 122638 h 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717" h="199062">
                            <a:moveTo>
                              <a:pt x="190958" y="122638"/>
                            </a:moveTo>
                            <a:cubicBezTo>
                              <a:pt x="161056" y="105466"/>
                              <a:pt x="132116" y="86417"/>
                              <a:pt x="100566" y="72451"/>
                            </a:cubicBezTo>
                            <a:cubicBezTo>
                              <a:pt x="69015" y="58530"/>
                              <a:pt x="34122" y="49830"/>
                              <a:pt x="8" y="54959"/>
                            </a:cubicBezTo>
                            <a:cubicBezTo>
                              <a:pt x="-267" y="47449"/>
                              <a:pt x="6968" y="42137"/>
                              <a:pt x="13516" y="38428"/>
                            </a:cubicBezTo>
                            <a:cubicBezTo>
                              <a:pt x="42456" y="22126"/>
                              <a:pt x="73778" y="10037"/>
                              <a:pt x="106198" y="2711"/>
                            </a:cubicBezTo>
                            <a:cubicBezTo>
                              <a:pt x="115768" y="558"/>
                              <a:pt x="125751" y="-1182"/>
                              <a:pt x="135276" y="1016"/>
                            </a:cubicBezTo>
                            <a:cubicBezTo>
                              <a:pt x="142877" y="2802"/>
                              <a:pt x="149654" y="6923"/>
                              <a:pt x="156111" y="11319"/>
                            </a:cubicBezTo>
                            <a:cubicBezTo>
                              <a:pt x="182212" y="29132"/>
                              <a:pt x="204787" y="51570"/>
                              <a:pt x="227179" y="73870"/>
                            </a:cubicBezTo>
                            <a:cubicBezTo>
                              <a:pt x="259324" y="105879"/>
                              <a:pt x="291470" y="137887"/>
                              <a:pt x="323662" y="169895"/>
                            </a:cubicBezTo>
                            <a:cubicBezTo>
                              <a:pt x="328836" y="175024"/>
                              <a:pt x="334331" y="180885"/>
                              <a:pt x="334697" y="188120"/>
                            </a:cubicBezTo>
                            <a:cubicBezTo>
                              <a:pt x="335155" y="196591"/>
                              <a:pt x="327874" y="200300"/>
                              <a:pt x="321280" y="198698"/>
                            </a:cubicBezTo>
                            <a:cubicBezTo>
                              <a:pt x="322425" y="167697"/>
                              <a:pt x="216738" y="137429"/>
                              <a:pt x="190958" y="122638"/>
                            </a:cubicBezTo>
                            <a:close/>
                          </a:path>
                        </a:pathLst>
                      </a:custGeom>
                      <a:solidFill>
                        <a:srgbClr val="EAE7E8"/>
                      </a:solidFill>
                      <a:ln w="4577" cap="flat">
                        <a:noFill/>
                        <a:prstDash val="solid"/>
                        <a:miter/>
                      </a:ln>
                    </p:spPr>
                    <p:txBody>
                      <a:bodyPr rtlCol="0" anchor="ctr"/>
                      <a:lstStyle/>
                      <a:p>
                        <a:endParaRPr lang="th-TH"/>
                      </a:p>
                    </p:txBody>
                  </p:sp>
                  <p:sp>
                    <p:nvSpPr>
                      <p:cNvPr id="4169" name="Freeform: Shape 4168">
                        <a:extLst>
                          <a:ext uri="{FF2B5EF4-FFF2-40B4-BE49-F238E27FC236}">
                            <a16:creationId xmlns:a16="http://schemas.microsoft.com/office/drawing/2014/main" id="{54D7FC24-E766-4A8E-B42D-8773A26C57B3}"/>
                          </a:ext>
                        </a:extLst>
                      </p:cNvPr>
                      <p:cNvSpPr/>
                      <p:nvPr/>
                    </p:nvSpPr>
                    <p:spPr>
                      <a:xfrm>
                        <a:off x="8422463" y="-1052218"/>
                        <a:ext cx="344051" cy="156230"/>
                      </a:xfrm>
                      <a:custGeom>
                        <a:avLst/>
                        <a:gdLst>
                          <a:gd name="connsiteX0" fmla="*/ 344052 w 344051"/>
                          <a:gd name="connsiteY0" fmla="*/ 156216 h 156230"/>
                          <a:gd name="connsiteX1" fmla="*/ 160245 w 344051"/>
                          <a:gd name="connsiteY1" fmla="*/ 88949 h 156230"/>
                          <a:gd name="connsiteX2" fmla="*/ 75348 w 344051"/>
                          <a:gd name="connsiteY2" fmla="*/ 55475 h 156230"/>
                          <a:gd name="connsiteX3" fmla="*/ 2723 w 344051"/>
                          <a:gd name="connsiteY3" fmla="*/ 32305 h 156230"/>
                          <a:gd name="connsiteX4" fmla="*/ 52818 w 344051"/>
                          <a:gd name="connsiteY4" fmla="*/ 1991 h 156230"/>
                          <a:gd name="connsiteX5" fmla="*/ 173250 w 344051"/>
                          <a:gd name="connsiteY5" fmla="*/ 41371 h 156230"/>
                          <a:gd name="connsiteX6" fmla="*/ 344052 w 344051"/>
                          <a:gd name="connsiteY6" fmla="*/ 156216 h 15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051" h="156230">
                            <a:moveTo>
                              <a:pt x="344052" y="156216"/>
                            </a:moveTo>
                            <a:cubicBezTo>
                              <a:pt x="303298" y="157178"/>
                              <a:pt x="239464" y="107723"/>
                              <a:pt x="160245" y="88949"/>
                            </a:cubicBezTo>
                            <a:cubicBezTo>
                              <a:pt x="130664" y="81943"/>
                              <a:pt x="103738" y="66419"/>
                              <a:pt x="75348" y="55475"/>
                            </a:cubicBezTo>
                            <a:cubicBezTo>
                              <a:pt x="62480" y="50530"/>
                              <a:pt x="9408" y="41646"/>
                              <a:pt x="2723" y="32305"/>
                            </a:cubicBezTo>
                            <a:cubicBezTo>
                              <a:pt x="-11656" y="12340"/>
                              <a:pt x="34731" y="5379"/>
                              <a:pt x="52818" y="1991"/>
                            </a:cubicBezTo>
                            <a:cubicBezTo>
                              <a:pt x="104563" y="-7763"/>
                              <a:pt x="126772" y="20399"/>
                              <a:pt x="173250" y="41371"/>
                            </a:cubicBezTo>
                            <a:cubicBezTo>
                              <a:pt x="272846" y="86247"/>
                              <a:pt x="289011" y="134465"/>
                              <a:pt x="344052" y="156216"/>
                            </a:cubicBezTo>
                            <a:close/>
                          </a:path>
                        </a:pathLst>
                      </a:custGeom>
                      <a:solidFill>
                        <a:srgbClr val="C2BFC0"/>
                      </a:solidFill>
                      <a:ln w="4577" cap="flat">
                        <a:noFill/>
                        <a:prstDash val="solid"/>
                        <a:miter/>
                      </a:ln>
                    </p:spPr>
                    <p:txBody>
                      <a:bodyPr rtlCol="0" anchor="ctr"/>
                      <a:lstStyle/>
                      <a:p>
                        <a:endParaRPr lang="th-TH"/>
                      </a:p>
                    </p:txBody>
                  </p:sp>
                  <p:sp>
                    <p:nvSpPr>
                      <p:cNvPr id="4170" name="Freeform: Shape 4169">
                        <a:extLst>
                          <a:ext uri="{FF2B5EF4-FFF2-40B4-BE49-F238E27FC236}">
                            <a16:creationId xmlns:a16="http://schemas.microsoft.com/office/drawing/2014/main" id="{D5475578-513D-4929-A190-65125CF2C504}"/>
                          </a:ext>
                        </a:extLst>
                      </p:cNvPr>
                      <p:cNvSpPr/>
                      <p:nvPr/>
                    </p:nvSpPr>
                    <p:spPr>
                      <a:xfrm>
                        <a:off x="8564210" y="-1158173"/>
                        <a:ext cx="236409" cy="274607"/>
                      </a:xfrm>
                      <a:custGeom>
                        <a:avLst/>
                        <a:gdLst>
                          <a:gd name="connsiteX0" fmla="*/ 149782 w 236409"/>
                          <a:gd name="connsiteY0" fmla="*/ 224165 h 274607"/>
                          <a:gd name="connsiteX1" fmla="*/ 228 w 236409"/>
                          <a:gd name="connsiteY1" fmla="*/ 16868 h 274607"/>
                          <a:gd name="connsiteX2" fmla="*/ 1327 w 236409"/>
                          <a:gd name="connsiteY2" fmla="*/ 7892 h 274607"/>
                          <a:gd name="connsiteX3" fmla="*/ 8562 w 236409"/>
                          <a:gd name="connsiteY3" fmla="*/ 3268 h 274607"/>
                          <a:gd name="connsiteX4" fmla="*/ 100099 w 236409"/>
                          <a:gd name="connsiteY4" fmla="*/ 22729 h 274607"/>
                          <a:gd name="connsiteX5" fmla="*/ 213753 w 236409"/>
                          <a:gd name="connsiteY5" fmla="*/ 112297 h 274607"/>
                          <a:gd name="connsiteX6" fmla="*/ 236282 w 236409"/>
                          <a:gd name="connsiteY6" fmla="*/ 223433 h 274607"/>
                          <a:gd name="connsiteX7" fmla="*/ 207205 w 236409"/>
                          <a:gd name="connsiteY7" fmla="*/ 271972 h 274607"/>
                          <a:gd name="connsiteX8" fmla="*/ 192185 w 236409"/>
                          <a:gd name="connsiteY8" fmla="*/ 245825 h 274607"/>
                          <a:gd name="connsiteX9" fmla="*/ 149782 w 236409"/>
                          <a:gd name="connsiteY9" fmla="*/ 224165 h 274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09" h="274607">
                            <a:moveTo>
                              <a:pt x="149782" y="224165"/>
                            </a:moveTo>
                            <a:cubicBezTo>
                              <a:pt x="68549" y="187349"/>
                              <a:pt x="9523" y="105566"/>
                              <a:pt x="228" y="16868"/>
                            </a:cubicBezTo>
                            <a:cubicBezTo>
                              <a:pt x="-93" y="13800"/>
                              <a:pt x="-322" y="10457"/>
                              <a:pt x="1327" y="7892"/>
                            </a:cubicBezTo>
                            <a:cubicBezTo>
                              <a:pt x="2884" y="5420"/>
                              <a:pt x="5768" y="4183"/>
                              <a:pt x="8562" y="3268"/>
                            </a:cubicBezTo>
                            <a:cubicBezTo>
                              <a:pt x="39013" y="-6761"/>
                              <a:pt x="71525" y="8167"/>
                              <a:pt x="100099" y="22729"/>
                            </a:cubicBezTo>
                            <a:cubicBezTo>
                              <a:pt x="143784" y="44938"/>
                              <a:pt x="189896" y="69482"/>
                              <a:pt x="213753" y="112297"/>
                            </a:cubicBezTo>
                            <a:cubicBezTo>
                              <a:pt x="232299" y="145633"/>
                              <a:pt x="234497" y="185288"/>
                              <a:pt x="236282" y="223433"/>
                            </a:cubicBezTo>
                            <a:cubicBezTo>
                              <a:pt x="237244" y="244268"/>
                              <a:pt x="233215" y="285388"/>
                              <a:pt x="207205" y="271972"/>
                            </a:cubicBezTo>
                            <a:cubicBezTo>
                              <a:pt x="201344" y="268949"/>
                              <a:pt x="197635" y="251228"/>
                              <a:pt x="192185" y="245825"/>
                            </a:cubicBezTo>
                            <a:cubicBezTo>
                              <a:pt x="181287" y="234926"/>
                              <a:pt x="163520" y="230347"/>
                              <a:pt x="149782" y="224165"/>
                            </a:cubicBezTo>
                            <a:close/>
                          </a:path>
                        </a:pathLst>
                      </a:custGeom>
                      <a:solidFill>
                        <a:srgbClr val="F6F3F4"/>
                      </a:solidFill>
                      <a:ln w="4577" cap="flat">
                        <a:noFill/>
                        <a:prstDash val="solid"/>
                        <a:miter/>
                      </a:ln>
                    </p:spPr>
                    <p:txBody>
                      <a:bodyPr rtlCol="0" anchor="ctr"/>
                      <a:lstStyle/>
                      <a:p>
                        <a:endParaRPr lang="th-TH"/>
                      </a:p>
                    </p:txBody>
                  </p:sp>
                  <p:sp>
                    <p:nvSpPr>
                      <p:cNvPr id="4171" name="Freeform: Shape 4170">
                        <a:extLst>
                          <a:ext uri="{FF2B5EF4-FFF2-40B4-BE49-F238E27FC236}">
                            <a16:creationId xmlns:a16="http://schemas.microsoft.com/office/drawing/2014/main" id="{453A1191-3D07-4BE0-A2FE-22D087AC9B1C}"/>
                          </a:ext>
                        </a:extLst>
                      </p:cNvPr>
                      <p:cNvSpPr/>
                      <p:nvPr/>
                    </p:nvSpPr>
                    <p:spPr>
                      <a:xfrm>
                        <a:off x="8570699" y="-1150601"/>
                        <a:ext cx="216548" cy="262934"/>
                      </a:xfrm>
                      <a:custGeom>
                        <a:avLst/>
                        <a:gdLst>
                          <a:gd name="connsiteX0" fmla="*/ 169074 w 216548"/>
                          <a:gd name="connsiteY0" fmla="*/ 96574 h 262934"/>
                          <a:gd name="connsiteX1" fmla="*/ 115864 w 216548"/>
                          <a:gd name="connsiteY1" fmla="*/ 56369 h 262934"/>
                          <a:gd name="connsiteX2" fmla="*/ 470 w 216548"/>
                          <a:gd name="connsiteY2" fmla="*/ 0 h 262934"/>
                          <a:gd name="connsiteX3" fmla="*/ 49054 w 216548"/>
                          <a:gd name="connsiteY3" fmla="*/ 77204 h 262934"/>
                          <a:gd name="connsiteX4" fmla="*/ 109362 w 216548"/>
                          <a:gd name="connsiteY4" fmla="*/ 132108 h 262934"/>
                          <a:gd name="connsiteX5" fmla="*/ 176629 w 216548"/>
                          <a:gd name="connsiteY5" fmla="*/ 223508 h 262934"/>
                          <a:gd name="connsiteX6" fmla="*/ 207630 w 216548"/>
                          <a:gd name="connsiteY6" fmla="*/ 262934 h 262934"/>
                          <a:gd name="connsiteX7" fmla="*/ 169074 w 216548"/>
                          <a:gd name="connsiteY7" fmla="*/ 96574 h 26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48" h="262934">
                            <a:moveTo>
                              <a:pt x="169074" y="96574"/>
                            </a:moveTo>
                            <a:cubicBezTo>
                              <a:pt x="153871" y="80272"/>
                              <a:pt x="135005" y="67817"/>
                              <a:pt x="115864" y="56369"/>
                            </a:cubicBezTo>
                            <a:cubicBezTo>
                              <a:pt x="79048" y="34389"/>
                              <a:pt x="40446" y="15523"/>
                              <a:pt x="470" y="0"/>
                            </a:cubicBezTo>
                            <a:cubicBezTo>
                              <a:pt x="-4018" y="31550"/>
                              <a:pt x="24510" y="56919"/>
                              <a:pt x="49054" y="77204"/>
                            </a:cubicBezTo>
                            <a:cubicBezTo>
                              <a:pt x="70027" y="94513"/>
                              <a:pt x="90129" y="112876"/>
                              <a:pt x="109362" y="132108"/>
                            </a:cubicBezTo>
                            <a:cubicBezTo>
                              <a:pt x="136241" y="159034"/>
                              <a:pt x="161793" y="188477"/>
                              <a:pt x="176629" y="223508"/>
                            </a:cubicBezTo>
                            <a:cubicBezTo>
                              <a:pt x="183315" y="239306"/>
                              <a:pt x="189955" y="257760"/>
                              <a:pt x="207630" y="262934"/>
                            </a:cubicBezTo>
                            <a:cubicBezTo>
                              <a:pt x="232037" y="217234"/>
                              <a:pt x="202089" y="131971"/>
                              <a:pt x="169074" y="96574"/>
                            </a:cubicBezTo>
                            <a:close/>
                          </a:path>
                        </a:pathLst>
                      </a:custGeom>
                      <a:solidFill>
                        <a:srgbClr val="EAE7E8"/>
                      </a:solidFill>
                      <a:ln w="4577" cap="flat">
                        <a:noFill/>
                        <a:prstDash val="solid"/>
                        <a:miter/>
                      </a:ln>
                    </p:spPr>
                    <p:txBody>
                      <a:bodyPr rtlCol="0" anchor="ctr"/>
                      <a:lstStyle/>
                      <a:p>
                        <a:endParaRPr lang="th-TH"/>
                      </a:p>
                    </p:txBody>
                  </p:sp>
                  <p:sp>
                    <p:nvSpPr>
                      <p:cNvPr id="4172" name="Freeform: Shape 4171">
                        <a:extLst>
                          <a:ext uri="{FF2B5EF4-FFF2-40B4-BE49-F238E27FC236}">
                            <a16:creationId xmlns:a16="http://schemas.microsoft.com/office/drawing/2014/main" id="{EE75F69B-AE4A-4DA7-83E4-6647D850604E}"/>
                          </a:ext>
                        </a:extLst>
                      </p:cNvPr>
                      <p:cNvSpPr/>
                      <p:nvPr/>
                    </p:nvSpPr>
                    <p:spPr>
                      <a:xfrm>
                        <a:off x="8568330" y="-1149960"/>
                        <a:ext cx="193514" cy="201390"/>
                      </a:xfrm>
                      <a:custGeom>
                        <a:avLst/>
                        <a:gdLst>
                          <a:gd name="connsiteX0" fmla="*/ 37366 w 193514"/>
                          <a:gd name="connsiteY0" fmla="*/ 44143 h 201390"/>
                          <a:gd name="connsiteX1" fmla="*/ 0 w 193514"/>
                          <a:gd name="connsiteY1" fmla="*/ 0 h 201390"/>
                          <a:gd name="connsiteX2" fmla="*/ 25460 w 193514"/>
                          <a:gd name="connsiteY2" fmla="*/ 10166 h 201390"/>
                          <a:gd name="connsiteX3" fmla="*/ 193515 w 193514"/>
                          <a:gd name="connsiteY3" fmla="*/ 201391 h 201390"/>
                          <a:gd name="connsiteX4" fmla="*/ 37366 w 193514"/>
                          <a:gd name="connsiteY4" fmla="*/ 44143 h 20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14" h="201390">
                            <a:moveTo>
                              <a:pt x="37366" y="44143"/>
                            </a:moveTo>
                            <a:cubicBezTo>
                              <a:pt x="20698" y="32924"/>
                              <a:pt x="870" y="20057"/>
                              <a:pt x="0" y="0"/>
                            </a:cubicBezTo>
                            <a:cubicBezTo>
                              <a:pt x="9067" y="1420"/>
                              <a:pt x="17447" y="5678"/>
                              <a:pt x="25460" y="10166"/>
                            </a:cubicBezTo>
                            <a:cubicBezTo>
                              <a:pt x="97994" y="50645"/>
                              <a:pt x="166589" y="121576"/>
                              <a:pt x="193515" y="201391"/>
                            </a:cubicBezTo>
                            <a:cubicBezTo>
                              <a:pt x="134856" y="159354"/>
                              <a:pt x="99871" y="86225"/>
                              <a:pt x="37366" y="44143"/>
                            </a:cubicBezTo>
                            <a:close/>
                          </a:path>
                        </a:pathLst>
                      </a:custGeom>
                      <a:solidFill>
                        <a:srgbClr val="EAE7E8"/>
                      </a:solidFill>
                      <a:ln w="4577" cap="flat">
                        <a:noFill/>
                        <a:prstDash val="solid"/>
                        <a:miter/>
                      </a:ln>
                    </p:spPr>
                    <p:txBody>
                      <a:bodyPr rtlCol="0" anchor="ctr"/>
                      <a:lstStyle/>
                      <a:p>
                        <a:endParaRPr lang="th-TH"/>
                      </a:p>
                    </p:txBody>
                  </p:sp>
                  <p:sp>
                    <p:nvSpPr>
                      <p:cNvPr id="4173" name="Freeform: Shape 4172">
                        <a:extLst>
                          <a:ext uri="{FF2B5EF4-FFF2-40B4-BE49-F238E27FC236}">
                            <a16:creationId xmlns:a16="http://schemas.microsoft.com/office/drawing/2014/main" id="{D4AD66A8-BC5B-4F28-BA56-0C864388AD59}"/>
                          </a:ext>
                        </a:extLst>
                      </p:cNvPr>
                      <p:cNvSpPr/>
                      <p:nvPr/>
                    </p:nvSpPr>
                    <p:spPr>
                      <a:xfrm>
                        <a:off x="8792250" y="-1181099"/>
                        <a:ext cx="209151" cy="287524"/>
                      </a:xfrm>
                      <a:custGeom>
                        <a:avLst/>
                        <a:gdLst>
                          <a:gd name="connsiteX0" fmla="*/ 17126 w 209151"/>
                          <a:gd name="connsiteY0" fmla="*/ 270948 h 287524"/>
                          <a:gd name="connsiteX1" fmla="*/ 26513 w 209151"/>
                          <a:gd name="connsiteY1" fmla="*/ 236055 h 287524"/>
                          <a:gd name="connsiteX2" fmla="*/ 35580 w 209151"/>
                          <a:gd name="connsiteY2" fmla="*/ 148410 h 287524"/>
                          <a:gd name="connsiteX3" fmla="*/ 41624 w 209151"/>
                          <a:gd name="connsiteY3" fmla="*/ 108526 h 287524"/>
                          <a:gd name="connsiteX4" fmla="*/ 178083 w 209151"/>
                          <a:gd name="connsiteY4" fmla="*/ 0 h 287524"/>
                          <a:gd name="connsiteX5" fmla="*/ 207756 w 209151"/>
                          <a:gd name="connsiteY5" fmla="*/ 99230 h 287524"/>
                          <a:gd name="connsiteX6" fmla="*/ 176572 w 209151"/>
                          <a:gd name="connsiteY6" fmla="*/ 162926 h 287524"/>
                          <a:gd name="connsiteX7" fmla="*/ 123133 w 209151"/>
                          <a:gd name="connsiteY7" fmla="*/ 230377 h 287524"/>
                          <a:gd name="connsiteX8" fmla="*/ 0 w 209151"/>
                          <a:gd name="connsiteY8" fmla="*/ 287524 h 287524"/>
                          <a:gd name="connsiteX9" fmla="*/ 17126 w 209151"/>
                          <a:gd name="connsiteY9" fmla="*/ 270948 h 28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151" h="287524">
                            <a:moveTo>
                              <a:pt x="17126" y="270948"/>
                            </a:moveTo>
                            <a:cubicBezTo>
                              <a:pt x="23811" y="260782"/>
                              <a:pt x="25277" y="248144"/>
                              <a:pt x="26513" y="236055"/>
                            </a:cubicBezTo>
                            <a:cubicBezTo>
                              <a:pt x="29535" y="206840"/>
                              <a:pt x="32558" y="177625"/>
                              <a:pt x="35580" y="148410"/>
                            </a:cubicBezTo>
                            <a:cubicBezTo>
                              <a:pt x="36953" y="135039"/>
                              <a:pt x="38373" y="121622"/>
                              <a:pt x="41624" y="108526"/>
                            </a:cubicBezTo>
                            <a:cubicBezTo>
                              <a:pt x="56735" y="47898"/>
                              <a:pt x="115577" y="1053"/>
                              <a:pt x="178083" y="0"/>
                            </a:cubicBezTo>
                            <a:cubicBezTo>
                              <a:pt x="198277" y="29123"/>
                              <a:pt x="214029" y="64337"/>
                              <a:pt x="207756" y="99230"/>
                            </a:cubicBezTo>
                            <a:cubicBezTo>
                              <a:pt x="203543" y="122675"/>
                              <a:pt x="189897" y="143190"/>
                              <a:pt x="176572" y="162926"/>
                            </a:cubicBezTo>
                            <a:cubicBezTo>
                              <a:pt x="160499" y="186737"/>
                              <a:pt x="144197" y="210824"/>
                              <a:pt x="123133" y="230377"/>
                            </a:cubicBezTo>
                            <a:cubicBezTo>
                              <a:pt x="90209" y="261011"/>
                              <a:pt x="44555" y="281754"/>
                              <a:pt x="0" y="287524"/>
                            </a:cubicBezTo>
                            <a:cubicBezTo>
                              <a:pt x="5541" y="283128"/>
                              <a:pt x="12913" y="277359"/>
                              <a:pt x="17126" y="270948"/>
                            </a:cubicBezTo>
                            <a:close/>
                          </a:path>
                        </a:pathLst>
                      </a:custGeom>
                      <a:solidFill>
                        <a:srgbClr val="EAE7E8"/>
                      </a:solidFill>
                      <a:ln w="4577" cap="flat">
                        <a:noFill/>
                        <a:prstDash val="solid"/>
                        <a:miter/>
                      </a:ln>
                    </p:spPr>
                    <p:txBody>
                      <a:bodyPr rtlCol="0" anchor="ctr"/>
                      <a:lstStyle/>
                      <a:p>
                        <a:endParaRPr lang="th-TH"/>
                      </a:p>
                    </p:txBody>
                  </p:sp>
                  <p:sp>
                    <p:nvSpPr>
                      <p:cNvPr id="4174" name="Freeform: Shape 4173">
                        <a:extLst>
                          <a:ext uri="{FF2B5EF4-FFF2-40B4-BE49-F238E27FC236}">
                            <a16:creationId xmlns:a16="http://schemas.microsoft.com/office/drawing/2014/main" id="{C931D616-A83F-4D47-A6BB-194DDE6DC034}"/>
                          </a:ext>
                        </a:extLst>
                      </p:cNvPr>
                      <p:cNvSpPr/>
                      <p:nvPr/>
                    </p:nvSpPr>
                    <p:spPr>
                      <a:xfrm>
                        <a:off x="8814321" y="-1099515"/>
                        <a:ext cx="279792" cy="210472"/>
                      </a:xfrm>
                      <a:custGeom>
                        <a:avLst/>
                        <a:gdLst>
                          <a:gd name="connsiteX0" fmla="*/ 197911 w 279792"/>
                          <a:gd name="connsiteY0" fmla="*/ 132766 h 210472"/>
                          <a:gd name="connsiteX1" fmla="*/ 279740 w 279792"/>
                          <a:gd name="connsiteY1" fmla="*/ 520 h 210472"/>
                          <a:gd name="connsiteX2" fmla="*/ 198826 w 279792"/>
                          <a:gd name="connsiteY2" fmla="*/ 38848 h 210472"/>
                          <a:gd name="connsiteX3" fmla="*/ 142961 w 279792"/>
                          <a:gd name="connsiteY3" fmla="*/ 113396 h 210472"/>
                          <a:gd name="connsiteX4" fmla="*/ 112830 w 279792"/>
                          <a:gd name="connsiteY4" fmla="*/ 142336 h 210472"/>
                          <a:gd name="connsiteX5" fmla="*/ 56736 w 279792"/>
                          <a:gd name="connsiteY5" fmla="*/ 182495 h 210472"/>
                          <a:gd name="connsiteX6" fmla="*/ 0 w 279792"/>
                          <a:gd name="connsiteY6" fmla="*/ 206765 h 210472"/>
                          <a:gd name="connsiteX7" fmla="*/ 197911 w 279792"/>
                          <a:gd name="connsiteY7" fmla="*/ 132766 h 2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792" h="210472">
                            <a:moveTo>
                              <a:pt x="197911" y="132766"/>
                            </a:moveTo>
                            <a:cubicBezTo>
                              <a:pt x="240085" y="99293"/>
                              <a:pt x="281480" y="54325"/>
                              <a:pt x="279740" y="520"/>
                            </a:cubicBezTo>
                            <a:cubicBezTo>
                              <a:pt x="248922" y="-3418"/>
                              <a:pt x="219433" y="15540"/>
                              <a:pt x="198826" y="38848"/>
                            </a:cubicBezTo>
                            <a:cubicBezTo>
                              <a:pt x="178266" y="62110"/>
                              <a:pt x="163567" y="90134"/>
                              <a:pt x="142961" y="113396"/>
                            </a:cubicBezTo>
                            <a:cubicBezTo>
                              <a:pt x="133711" y="123837"/>
                              <a:pt x="123362" y="133224"/>
                              <a:pt x="112830" y="142336"/>
                            </a:cubicBezTo>
                            <a:cubicBezTo>
                              <a:pt x="95475" y="157310"/>
                              <a:pt x="77113" y="171826"/>
                              <a:pt x="56736" y="182495"/>
                            </a:cubicBezTo>
                            <a:cubicBezTo>
                              <a:pt x="39564" y="191516"/>
                              <a:pt x="11631" y="194447"/>
                              <a:pt x="0" y="206765"/>
                            </a:cubicBezTo>
                            <a:cubicBezTo>
                              <a:pt x="66901" y="224990"/>
                              <a:pt x="148364" y="172147"/>
                              <a:pt x="197911" y="132766"/>
                            </a:cubicBezTo>
                            <a:close/>
                          </a:path>
                        </a:pathLst>
                      </a:custGeom>
                      <a:solidFill>
                        <a:srgbClr val="E1DEDF"/>
                      </a:solidFill>
                      <a:ln w="4577" cap="flat">
                        <a:noFill/>
                        <a:prstDash val="solid"/>
                        <a:miter/>
                      </a:ln>
                    </p:spPr>
                    <p:txBody>
                      <a:bodyPr rtlCol="0" anchor="ctr"/>
                      <a:lstStyle/>
                      <a:p>
                        <a:endParaRPr lang="th-TH"/>
                      </a:p>
                    </p:txBody>
                  </p:sp>
                  <p:sp>
                    <p:nvSpPr>
                      <p:cNvPr id="4175" name="Freeform: Shape 4174">
                        <a:extLst>
                          <a:ext uri="{FF2B5EF4-FFF2-40B4-BE49-F238E27FC236}">
                            <a16:creationId xmlns:a16="http://schemas.microsoft.com/office/drawing/2014/main" id="{8B222686-7622-4A18-AEF1-C63308FC8488}"/>
                          </a:ext>
                        </a:extLst>
                      </p:cNvPr>
                      <p:cNvSpPr/>
                      <p:nvPr/>
                    </p:nvSpPr>
                    <p:spPr>
                      <a:xfrm>
                        <a:off x="8831539" y="-1102795"/>
                        <a:ext cx="262189" cy="207847"/>
                      </a:xfrm>
                      <a:custGeom>
                        <a:avLst/>
                        <a:gdLst>
                          <a:gd name="connsiteX0" fmla="*/ 97902 w 262189"/>
                          <a:gd name="connsiteY0" fmla="*/ 178678 h 207847"/>
                          <a:gd name="connsiteX1" fmla="*/ 178999 w 262189"/>
                          <a:gd name="connsiteY1" fmla="*/ 98452 h 207847"/>
                          <a:gd name="connsiteX2" fmla="*/ 194385 w 262189"/>
                          <a:gd name="connsiteY2" fmla="*/ 68229 h 207847"/>
                          <a:gd name="connsiteX3" fmla="*/ 222638 w 262189"/>
                          <a:gd name="connsiteY3" fmla="*/ 41945 h 207847"/>
                          <a:gd name="connsiteX4" fmla="*/ 262110 w 262189"/>
                          <a:gd name="connsiteY4" fmla="*/ 0 h 207847"/>
                          <a:gd name="connsiteX5" fmla="*/ 222958 w 262189"/>
                          <a:gd name="connsiteY5" fmla="*/ 115532 h 207847"/>
                          <a:gd name="connsiteX6" fmla="*/ 111868 w 262189"/>
                          <a:gd name="connsiteY6" fmla="*/ 186417 h 207847"/>
                          <a:gd name="connsiteX7" fmla="*/ 0 w 262189"/>
                          <a:gd name="connsiteY7" fmla="*/ 207847 h 207847"/>
                          <a:gd name="connsiteX8" fmla="*/ 97902 w 262189"/>
                          <a:gd name="connsiteY8" fmla="*/ 178678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189" h="207847">
                            <a:moveTo>
                              <a:pt x="97902" y="178678"/>
                            </a:moveTo>
                            <a:cubicBezTo>
                              <a:pt x="132291" y="160957"/>
                              <a:pt x="162239" y="133299"/>
                              <a:pt x="178999" y="98452"/>
                            </a:cubicBezTo>
                            <a:cubicBezTo>
                              <a:pt x="183898" y="88240"/>
                              <a:pt x="187699" y="77387"/>
                              <a:pt x="194385" y="68229"/>
                            </a:cubicBezTo>
                            <a:cubicBezTo>
                              <a:pt x="201940" y="57789"/>
                              <a:pt x="212701" y="50187"/>
                              <a:pt x="222638" y="41945"/>
                            </a:cubicBezTo>
                            <a:cubicBezTo>
                              <a:pt x="237429" y="29627"/>
                              <a:pt x="250754" y="15523"/>
                              <a:pt x="262110" y="0"/>
                            </a:cubicBezTo>
                            <a:cubicBezTo>
                              <a:pt x="263392" y="41533"/>
                              <a:pt x="249197" y="83340"/>
                              <a:pt x="222958" y="115532"/>
                            </a:cubicBezTo>
                            <a:cubicBezTo>
                              <a:pt x="194843" y="150058"/>
                              <a:pt x="154225" y="172679"/>
                              <a:pt x="111868" y="186417"/>
                            </a:cubicBezTo>
                            <a:cubicBezTo>
                              <a:pt x="76472" y="197865"/>
                              <a:pt x="37045" y="206428"/>
                              <a:pt x="0" y="207847"/>
                            </a:cubicBezTo>
                            <a:cubicBezTo>
                              <a:pt x="32741" y="197040"/>
                              <a:pt x="66306" y="194934"/>
                              <a:pt x="97902" y="178678"/>
                            </a:cubicBezTo>
                            <a:close/>
                          </a:path>
                        </a:pathLst>
                      </a:custGeom>
                      <a:solidFill>
                        <a:srgbClr val="F5F2F3"/>
                      </a:solidFill>
                      <a:ln w="4577" cap="flat">
                        <a:noFill/>
                        <a:prstDash val="solid"/>
                        <a:miter/>
                      </a:ln>
                    </p:spPr>
                    <p:txBody>
                      <a:bodyPr rtlCol="0" anchor="ctr"/>
                      <a:lstStyle/>
                      <a:p>
                        <a:endParaRPr lang="th-TH"/>
                      </a:p>
                    </p:txBody>
                  </p:sp>
                  <p:sp>
                    <p:nvSpPr>
                      <p:cNvPr id="4176" name="Freeform: Shape 4175">
                        <a:extLst>
                          <a:ext uri="{FF2B5EF4-FFF2-40B4-BE49-F238E27FC236}">
                            <a16:creationId xmlns:a16="http://schemas.microsoft.com/office/drawing/2014/main" id="{15297952-C8DB-4737-9765-64A64E8980A3}"/>
                          </a:ext>
                        </a:extLst>
                      </p:cNvPr>
                      <p:cNvSpPr/>
                      <p:nvPr/>
                    </p:nvSpPr>
                    <p:spPr>
                      <a:xfrm>
                        <a:off x="8791654" y="-1049586"/>
                        <a:ext cx="256752" cy="163832"/>
                      </a:xfrm>
                      <a:custGeom>
                        <a:avLst/>
                        <a:gdLst>
                          <a:gd name="connsiteX0" fmla="*/ 201803 w 256752"/>
                          <a:gd name="connsiteY0" fmla="*/ 63558 h 163832"/>
                          <a:gd name="connsiteX1" fmla="*/ 218242 w 256752"/>
                          <a:gd name="connsiteY1" fmla="*/ 32832 h 163832"/>
                          <a:gd name="connsiteX2" fmla="*/ 256752 w 256752"/>
                          <a:gd name="connsiteY2" fmla="*/ 0 h 163832"/>
                          <a:gd name="connsiteX3" fmla="*/ 211739 w 256752"/>
                          <a:gd name="connsiteY3" fmla="*/ 35626 h 163832"/>
                          <a:gd name="connsiteX4" fmla="*/ 159217 w 256752"/>
                          <a:gd name="connsiteY4" fmla="*/ 103305 h 163832"/>
                          <a:gd name="connsiteX5" fmla="*/ 85218 w 256752"/>
                          <a:gd name="connsiteY5" fmla="*/ 142457 h 163832"/>
                          <a:gd name="connsiteX6" fmla="*/ 161506 w 256752"/>
                          <a:gd name="connsiteY6" fmla="*/ 68870 h 163832"/>
                          <a:gd name="connsiteX7" fmla="*/ 77204 w 256752"/>
                          <a:gd name="connsiteY7" fmla="*/ 127529 h 163832"/>
                          <a:gd name="connsiteX8" fmla="*/ 0 w 256752"/>
                          <a:gd name="connsiteY8" fmla="*/ 161094 h 163832"/>
                          <a:gd name="connsiteX9" fmla="*/ 201803 w 256752"/>
                          <a:gd name="connsiteY9" fmla="*/ 63558 h 16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752" h="163832">
                            <a:moveTo>
                              <a:pt x="201803" y="63558"/>
                            </a:moveTo>
                            <a:cubicBezTo>
                              <a:pt x="207572" y="53484"/>
                              <a:pt x="211922" y="42586"/>
                              <a:pt x="218242" y="32832"/>
                            </a:cubicBezTo>
                            <a:cubicBezTo>
                              <a:pt x="227583" y="18500"/>
                              <a:pt x="241137" y="6915"/>
                              <a:pt x="256752" y="0"/>
                            </a:cubicBezTo>
                            <a:cubicBezTo>
                              <a:pt x="237978" y="5220"/>
                              <a:pt x="223737" y="20331"/>
                              <a:pt x="211739" y="35626"/>
                            </a:cubicBezTo>
                            <a:cubicBezTo>
                              <a:pt x="194110" y="58109"/>
                              <a:pt x="178998" y="82653"/>
                              <a:pt x="159217" y="103305"/>
                            </a:cubicBezTo>
                            <a:cubicBezTo>
                              <a:pt x="139435" y="123957"/>
                              <a:pt x="113746" y="140809"/>
                              <a:pt x="85218" y="142457"/>
                            </a:cubicBezTo>
                            <a:cubicBezTo>
                              <a:pt x="114616" y="122538"/>
                              <a:pt x="140534" y="97536"/>
                              <a:pt x="161506" y="68870"/>
                            </a:cubicBezTo>
                            <a:cubicBezTo>
                              <a:pt x="148227" y="87004"/>
                              <a:pt x="98222" y="117089"/>
                              <a:pt x="77204" y="127529"/>
                            </a:cubicBezTo>
                            <a:cubicBezTo>
                              <a:pt x="53896" y="139114"/>
                              <a:pt x="13371" y="136138"/>
                              <a:pt x="0" y="161094"/>
                            </a:cubicBezTo>
                            <a:cubicBezTo>
                              <a:pt x="60399" y="177900"/>
                              <a:pt x="173091" y="113883"/>
                              <a:pt x="201803" y="63558"/>
                            </a:cubicBezTo>
                            <a:close/>
                          </a:path>
                        </a:pathLst>
                      </a:custGeom>
                      <a:solidFill>
                        <a:srgbClr val="838288"/>
                      </a:solidFill>
                      <a:ln w="4577" cap="flat">
                        <a:noFill/>
                        <a:prstDash val="solid"/>
                        <a:miter/>
                      </a:ln>
                    </p:spPr>
                    <p:txBody>
                      <a:bodyPr rtlCol="0" anchor="ctr"/>
                      <a:lstStyle/>
                      <a:p>
                        <a:endParaRPr lang="th-TH"/>
                      </a:p>
                    </p:txBody>
                  </p:sp>
                  <p:sp>
                    <p:nvSpPr>
                      <p:cNvPr id="4177" name="Freeform: Shape 4176">
                        <a:extLst>
                          <a:ext uri="{FF2B5EF4-FFF2-40B4-BE49-F238E27FC236}">
                            <a16:creationId xmlns:a16="http://schemas.microsoft.com/office/drawing/2014/main" id="{76F8FF7E-A849-4B65-B1FA-278DBC54E5F2}"/>
                          </a:ext>
                        </a:extLst>
                      </p:cNvPr>
                      <p:cNvSpPr/>
                      <p:nvPr/>
                    </p:nvSpPr>
                    <p:spPr>
                      <a:xfrm>
                        <a:off x="8573138" y="-1084021"/>
                        <a:ext cx="187424" cy="185729"/>
                      </a:xfrm>
                      <a:custGeom>
                        <a:avLst/>
                        <a:gdLst>
                          <a:gd name="connsiteX0" fmla="*/ 85951 w 187424"/>
                          <a:gd name="connsiteY0" fmla="*/ 107015 h 185729"/>
                          <a:gd name="connsiteX1" fmla="*/ 0 w 187424"/>
                          <a:gd name="connsiteY1" fmla="*/ 0 h 185729"/>
                          <a:gd name="connsiteX2" fmla="*/ 111731 w 187424"/>
                          <a:gd name="connsiteY2" fmla="*/ 150104 h 185729"/>
                          <a:gd name="connsiteX3" fmla="*/ 187424 w 187424"/>
                          <a:gd name="connsiteY3" fmla="*/ 185730 h 185729"/>
                          <a:gd name="connsiteX4" fmla="*/ 85951 w 187424"/>
                          <a:gd name="connsiteY4" fmla="*/ 107015 h 18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424" h="185729">
                            <a:moveTo>
                              <a:pt x="85951" y="107015"/>
                            </a:moveTo>
                            <a:cubicBezTo>
                              <a:pt x="53027" y="75144"/>
                              <a:pt x="25781" y="37869"/>
                              <a:pt x="0" y="0"/>
                            </a:cubicBezTo>
                            <a:cubicBezTo>
                              <a:pt x="12181" y="62872"/>
                              <a:pt x="58338" y="114662"/>
                              <a:pt x="111731" y="150104"/>
                            </a:cubicBezTo>
                            <a:cubicBezTo>
                              <a:pt x="134718" y="165353"/>
                              <a:pt x="160407" y="179502"/>
                              <a:pt x="187424" y="185730"/>
                            </a:cubicBezTo>
                            <a:cubicBezTo>
                              <a:pt x="172130" y="156057"/>
                              <a:pt x="112189" y="132429"/>
                              <a:pt x="85951" y="107015"/>
                            </a:cubicBezTo>
                            <a:close/>
                          </a:path>
                        </a:pathLst>
                      </a:custGeom>
                      <a:solidFill>
                        <a:srgbClr val="838288"/>
                      </a:solidFill>
                      <a:ln w="4577" cap="flat">
                        <a:noFill/>
                        <a:prstDash val="solid"/>
                        <a:miter/>
                      </a:ln>
                    </p:spPr>
                    <p:txBody>
                      <a:bodyPr rtlCol="0" anchor="ctr"/>
                      <a:lstStyle/>
                      <a:p>
                        <a:endParaRPr lang="th-TH"/>
                      </a:p>
                    </p:txBody>
                  </p:sp>
                  <p:sp>
                    <p:nvSpPr>
                      <p:cNvPr id="4178" name="Freeform: Shape 4177">
                        <a:extLst>
                          <a:ext uri="{FF2B5EF4-FFF2-40B4-BE49-F238E27FC236}">
                            <a16:creationId xmlns:a16="http://schemas.microsoft.com/office/drawing/2014/main" id="{B2DB88F4-11E7-4809-86FE-6EADA2DBD9B7}"/>
                          </a:ext>
                        </a:extLst>
                      </p:cNvPr>
                      <p:cNvSpPr/>
                      <p:nvPr/>
                    </p:nvSpPr>
                    <p:spPr>
                      <a:xfrm>
                        <a:off x="8740780" y="-1110168"/>
                        <a:ext cx="105640" cy="209312"/>
                      </a:xfrm>
                      <a:custGeom>
                        <a:avLst/>
                        <a:gdLst>
                          <a:gd name="connsiteX0" fmla="*/ 0 w 105640"/>
                          <a:gd name="connsiteY0" fmla="*/ 13921 h 209312"/>
                          <a:gd name="connsiteX1" fmla="*/ 36450 w 105640"/>
                          <a:gd name="connsiteY1" fmla="*/ 40525 h 209312"/>
                          <a:gd name="connsiteX2" fmla="*/ 46249 w 105640"/>
                          <a:gd name="connsiteY2" fmla="*/ 9250 h 209312"/>
                          <a:gd name="connsiteX3" fmla="*/ 47303 w 105640"/>
                          <a:gd name="connsiteY3" fmla="*/ 62139 h 209312"/>
                          <a:gd name="connsiteX4" fmla="*/ 51973 w 105640"/>
                          <a:gd name="connsiteY4" fmla="*/ 73816 h 209312"/>
                          <a:gd name="connsiteX5" fmla="*/ 62368 w 105640"/>
                          <a:gd name="connsiteY5" fmla="*/ 69420 h 209312"/>
                          <a:gd name="connsiteX6" fmla="*/ 64154 w 105640"/>
                          <a:gd name="connsiteY6" fmla="*/ 57239 h 209312"/>
                          <a:gd name="connsiteX7" fmla="*/ 62872 w 105640"/>
                          <a:gd name="connsiteY7" fmla="*/ 6548 h 209312"/>
                          <a:gd name="connsiteX8" fmla="*/ 61727 w 105640"/>
                          <a:gd name="connsiteY8" fmla="*/ 82012 h 209312"/>
                          <a:gd name="connsiteX9" fmla="*/ 73495 w 105640"/>
                          <a:gd name="connsiteY9" fmla="*/ 7922 h 209312"/>
                          <a:gd name="connsiteX10" fmla="*/ 78670 w 105640"/>
                          <a:gd name="connsiteY10" fmla="*/ 78944 h 209312"/>
                          <a:gd name="connsiteX11" fmla="*/ 88332 w 105640"/>
                          <a:gd name="connsiteY11" fmla="*/ 37412 h 209312"/>
                          <a:gd name="connsiteX12" fmla="*/ 105641 w 105640"/>
                          <a:gd name="connsiteY12" fmla="*/ 0 h 209312"/>
                          <a:gd name="connsiteX13" fmla="*/ 92316 w 105640"/>
                          <a:gd name="connsiteY13" fmla="*/ 108480 h 209312"/>
                          <a:gd name="connsiteX14" fmla="*/ 70931 w 105640"/>
                          <a:gd name="connsiteY14" fmla="*/ 209313 h 209312"/>
                          <a:gd name="connsiteX15" fmla="*/ 52431 w 105640"/>
                          <a:gd name="connsiteY15" fmla="*/ 115120 h 209312"/>
                          <a:gd name="connsiteX16" fmla="*/ 0 w 105640"/>
                          <a:gd name="connsiteY16" fmla="*/ 13921 h 20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640" h="209312">
                            <a:moveTo>
                              <a:pt x="0" y="13921"/>
                            </a:moveTo>
                            <a:cubicBezTo>
                              <a:pt x="15432" y="17218"/>
                              <a:pt x="21064" y="44189"/>
                              <a:pt x="36450" y="40525"/>
                            </a:cubicBezTo>
                            <a:cubicBezTo>
                              <a:pt x="42128" y="31047"/>
                              <a:pt x="45517" y="20240"/>
                              <a:pt x="46249" y="9250"/>
                            </a:cubicBezTo>
                            <a:cubicBezTo>
                              <a:pt x="46616" y="26880"/>
                              <a:pt x="46936" y="44509"/>
                              <a:pt x="47303" y="62139"/>
                            </a:cubicBezTo>
                            <a:cubicBezTo>
                              <a:pt x="47394" y="66581"/>
                              <a:pt x="47990" y="71847"/>
                              <a:pt x="51973" y="73816"/>
                            </a:cubicBezTo>
                            <a:cubicBezTo>
                              <a:pt x="55683" y="75647"/>
                              <a:pt x="60399" y="73083"/>
                              <a:pt x="62368" y="69420"/>
                            </a:cubicBezTo>
                            <a:cubicBezTo>
                              <a:pt x="64337" y="65756"/>
                              <a:pt x="64245" y="61360"/>
                              <a:pt x="64154" y="57239"/>
                            </a:cubicBezTo>
                            <a:cubicBezTo>
                              <a:pt x="63742" y="40342"/>
                              <a:pt x="63284" y="23445"/>
                              <a:pt x="62872" y="6548"/>
                            </a:cubicBezTo>
                            <a:cubicBezTo>
                              <a:pt x="62505" y="31688"/>
                              <a:pt x="62139" y="56873"/>
                              <a:pt x="61727" y="82012"/>
                            </a:cubicBezTo>
                            <a:cubicBezTo>
                              <a:pt x="73450" y="59437"/>
                              <a:pt x="77662" y="33016"/>
                              <a:pt x="73495" y="7922"/>
                            </a:cubicBezTo>
                            <a:cubicBezTo>
                              <a:pt x="79769" y="30955"/>
                              <a:pt x="81554" y="55224"/>
                              <a:pt x="78670" y="78944"/>
                            </a:cubicBezTo>
                            <a:cubicBezTo>
                              <a:pt x="88744" y="68412"/>
                              <a:pt x="88103" y="52019"/>
                              <a:pt x="88332" y="37412"/>
                            </a:cubicBezTo>
                            <a:cubicBezTo>
                              <a:pt x="88561" y="22850"/>
                              <a:pt x="92178" y="5632"/>
                              <a:pt x="105641" y="0"/>
                            </a:cubicBezTo>
                            <a:cubicBezTo>
                              <a:pt x="93506" y="34664"/>
                              <a:pt x="88927" y="71893"/>
                              <a:pt x="92316" y="108480"/>
                            </a:cubicBezTo>
                            <a:cubicBezTo>
                              <a:pt x="95201" y="139618"/>
                              <a:pt x="105229" y="191316"/>
                              <a:pt x="70931" y="209313"/>
                            </a:cubicBezTo>
                            <a:cubicBezTo>
                              <a:pt x="54767" y="188111"/>
                              <a:pt x="59346" y="141587"/>
                              <a:pt x="52431" y="115120"/>
                            </a:cubicBezTo>
                            <a:cubicBezTo>
                              <a:pt x="42861" y="78258"/>
                              <a:pt x="30909" y="38694"/>
                              <a:pt x="0" y="13921"/>
                            </a:cubicBezTo>
                            <a:close/>
                          </a:path>
                        </a:pathLst>
                      </a:custGeom>
                      <a:solidFill>
                        <a:srgbClr val="B2ADAC"/>
                      </a:solidFill>
                      <a:ln w="4577" cap="flat">
                        <a:noFill/>
                        <a:prstDash val="solid"/>
                        <a:miter/>
                      </a:ln>
                    </p:spPr>
                    <p:txBody>
                      <a:bodyPr rtlCol="0" anchor="ctr"/>
                      <a:lstStyle/>
                      <a:p>
                        <a:endParaRPr lang="th-TH"/>
                      </a:p>
                    </p:txBody>
                  </p:sp>
                  <p:sp>
                    <p:nvSpPr>
                      <p:cNvPr id="4179" name="Freeform: Shape 4178">
                        <a:extLst>
                          <a:ext uri="{FF2B5EF4-FFF2-40B4-BE49-F238E27FC236}">
                            <a16:creationId xmlns:a16="http://schemas.microsoft.com/office/drawing/2014/main" id="{60849D4B-31ED-4428-B53C-AFD28CB4420A}"/>
                          </a:ext>
                        </a:extLst>
                      </p:cNvPr>
                      <p:cNvSpPr/>
                      <p:nvPr/>
                    </p:nvSpPr>
                    <p:spPr>
                      <a:xfrm>
                        <a:off x="8765278" y="-1039924"/>
                        <a:ext cx="97303" cy="156011"/>
                      </a:xfrm>
                      <a:custGeom>
                        <a:avLst/>
                        <a:gdLst>
                          <a:gd name="connsiteX0" fmla="*/ 10211 w 97303"/>
                          <a:gd name="connsiteY0" fmla="*/ 0 h 156011"/>
                          <a:gd name="connsiteX1" fmla="*/ 42311 w 97303"/>
                          <a:gd name="connsiteY1" fmla="*/ 82974 h 156011"/>
                          <a:gd name="connsiteX2" fmla="*/ 52843 w 97303"/>
                          <a:gd name="connsiteY2" fmla="*/ 24498 h 156011"/>
                          <a:gd name="connsiteX3" fmla="*/ 63375 w 97303"/>
                          <a:gd name="connsiteY3" fmla="*/ 85447 h 156011"/>
                          <a:gd name="connsiteX4" fmla="*/ 51378 w 97303"/>
                          <a:gd name="connsiteY4" fmla="*/ 140030 h 156011"/>
                          <a:gd name="connsiteX5" fmla="*/ 95887 w 97303"/>
                          <a:gd name="connsiteY5" fmla="*/ 127346 h 156011"/>
                          <a:gd name="connsiteX6" fmla="*/ 86500 w 97303"/>
                          <a:gd name="connsiteY6" fmla="*/ 141129 h 156011"/>
                          <a:gd name="connsiteX7" fmla="*/ 0 w 97303"/>
                          <a:gd name="connsiteY7" fmla="*/ 156011 h 156011"/>
                          <a:gd name="connsiteX8" fmla="*/ 10211 w 97303"/>
                          <a:gd name="connsiteY8" fmla="*/ 0 h 156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03" h="156011">
                            <a:moveTo>
                              <a:pt x="10211" y="0"/>
                            </a:moveTo>
                            <a:cubicBezTo>
                              <a:pt x="26834" y="24727"/>
                              <a:pt x="34710" y="54171"/>
                              <a:pt x="42311" y="82974"/>
                            </a:cubicBezTo>
                            <a:cubicBezTo>
                              <a:pt x="51698" y="65161"/>
                              <a:pt x="55407" y="44463"/>
                              <a:pt x="52843" y="24498"/>
                            </a:cubicBezTo>
                            <a:cubicBezTo>
                              <a:pt x="50599" y="45105"/>
                              <a:pt x="61910" y="64795"/>
                              <a:pt x="63375" y="85447"/>
                            </a:cubicBezTo>
                            <a:cubicBezTo>
                              <a:pt x="64749" y="104175"/>
                              <a:pt x="58018" y="122446"/>
                              <a:pt x="51378" y="140030"/>
                            </a:cubicBezTo>
                            <a:cubicBezTo>
                              <a:pt x="65527" y="133757"/>
                              <a:pt x="80547" y="129498"/>
                              <a:pt x="95887" y="127346"/>
                            </a:cubicBezTo>
                            <a:cubicBezTo>
                              <a:pt x="100512" y="132200"/>
                              <a:pt x="92865" y="139068"/>
                              <a:pt x="86500" y="141129"/>
                            </a:cubicBezTo>
                            <a:cubicBezTo>
                              <a:pt x="58567" y="150150"/>
                              <a:pt x="29352" y="155187"/>
                              <a:pt x="0" y="156011"/>
                            </a:cubicBezTo>
                            <a:cubicBezTo>
                              <a:pt x="66855" y="152806"/>
                              <a:pt x="24361" y="37137"/>
                              <a:pt x="10211" y="0"/>
                            </a:cubicBezTo>
                            <a:close/>
                          </a:path>
                        </a:pathLst>
                      </a:custGeom>
                      <a:solidFill>
                        <a:srgbClr val="838288"/>
                      </a:solidFill>
                      <a:ln w="4577" cap="flat">
                        <a:noFill/>
                        <a:prstDash val="solid"/>
                        <a:miter/>
                      </a:ln>
                    </p:spPr>
                    <p:txBody>
                      <a:bodyPr rtlCol="0" anchor="ctr"/>
                      <a:lstStyle/>
                      <a:p>
                        <a:endParaRPr lang="th-TH"/>
                      </a:p>
                    </p:txBody>
                  </p:sp>
                  <p:sp>
                    <p:nvSpPr>
                      <p:cNvPr id="4180" name="Freeform: Shape 4179">
                        <a:extLst>
                          <a:ext uri="{FF2B5EF4-FFF2-40B4-BE49-F238E27FC236}">
                            <a16:creationId xmlns:a16="http://schemas.microsoft.com/office/drawing/2014/main" id="{CDD0346F-1C7E-4C14-A8FF-E8A64582D4EC}"/>
                          </a:ext>
                        </a:extLst>
                      </p:cNvPr>
                      <p:cNvSpPr/>
                      <p:nvPr/>
                    </p:nvSpPr>
                    <p:spPr>
                      <a:xfrm>
                        <a:off x="8711107" y="-919813"/>
                        <a:ext cx="158987" cy="312251"/>
                      </a:xfrm>
                      <a:custGeom>
                        <a:avLst/>
                        <a:gdLst>
                          <a:gd name="connsiteX0" fmla="*/ 66031 w 158987"/>
                          <a:gd name="connsiteY0" fmla="*/ 52706 h 312251"/>
                          <a:gd name="connsiteX1" fmla="*/ 82150 w 158987"/>
                          <a:gd name="connsiteY1" fmla="*/ 82516 h 312251"/>
                          <a:gd name="connsiteX2" fmla="*/ 122950 w 158987"/>
                          <a:gd name="connsiteY2" fmla="*/ 196170 h 312251"/>
                          <a:gd name="connsiteX3" fmla="*/ 139572 w 158987"/>
                          <a:gd name="connsiteY3" fmla="*/ 312252 h 312251"/>
                          <a:gd name="connsiteX4" fmla="*/ 158988 w 158987"/>
                          <a:gd name="connsiteY4" fmla="*/ 311427 h 312251"/>
                          <a:gd name="connsiteX5" fmla="*/ 138840 w 158987"/>
                          <a:gd name="connsiteY5" fmla="*/ 165490 h 312251"/>
                          <a:gd name="connsiteX6" fmla="*/ 125194 w 158987"/>
                          <a:gd name="connsiteY6" fmla="*/ 127941 h 312251"/>
                          <a:gd name="connsiteX7" fmla="*/ 121347 w 158987"/>
                          <a:gd name="connsiteY7" fmla="*/ 20377 h 312251"/>
                          <a:gd name="connsiteX8" fmla="*/ 0 w 158987"/>
                          <a:gd name="connsiteY8" fmla="*/ 0 h 312251"/>
                          <a:gd name="connsiteX9" fmla="*/ 66031 w 158987"/>
                          <a:gd name="connsiteY9" fmla="*/ 52706 h 3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7" h="312251">
                            <a:moveTo>
                              <a:pt x="66031" y="52706"/>
                            </a:moveTo>
                            <a:cubicBezTo>
                              <a:pt x="72900" y="61681"/>
                              <a:pt x="77571" y="72167"/>
                              <a:pt x="82150" y="82516"/>
                            </a:cubicBezTo>
                            <a:cubicBezTo>
                              <a:pt x="98497" y="119378"/>
                              <a:pt x="114937" y="156652"/>
                              <a:pt x="122950" y="196170"/>
                            </a:cubicBezTo>
                            <a:cubicBezTo>
                              <a:pt x="130734" y="234544"/>
                              <a:pt x="140442" y="273054"/>
                              <a:pt x="139572" y="312252"/>
                            </a:cubicBezTo>
                            <a:cubicBezTo>
                              <a:pt x="148822" y="308268"/>
                              <a:pt x="149326" y="308634"/>
                              <a:pt x="158988" y="311427"/>
                            </a:cubicBezTo>
                            <a:cubicBezTo>
                              <a:pt x="133848" y="268704"/>
                              <a:pt x="151982" y="213296"/>
                              <a:pt x="138840" y="165490"/>
                            </a:cubicBezTo>
                            <a:cubicBezTo>
                              <a:pt x="135314" y="152623"/>
                              <a:pt x="129544" y="140534"/>
                              <a:pt x="125194" y="127941"/>
                            </a:cubicBezTo>
                            <a:cubicBezTo>
                              <a:pt x="113242" y="93552"/>
                              <a:pt x="111868" y="55545"/>
                              <a:pt x="121347" y="20377"/>
                            </a:cubicBezTo>
                            <a:cubicBezTo>
                              <a:pt x="77479" y="30818"/>
                              <a:pt x="40434" y="11082"/>
                              <a:pt x="0" y="0"/>
                            </a:cubicBezTo>
                            <a:cubicBezTo>
                              <a:pt x="17126" y="22209"/>
                              <a:pt x="48402" y="29627"/>
                              <a:pt x="66031" y="52706"/>
                            </a:cubicBezTo>
                            <a:close/>
                          </a:path>
                        </a:pathLst>
                      </a:custGeom>
                      <a:solidFill>
                        <a:srgbClr val="EAE7E8"/>
                      </a:solidFill>
                      <a:ln w="4577" cap="flat">
                        <a:noFill/>
                        <a:prstDash val="solid"/>
                        <a:miter/>
                      </a:ln>
                    </p:spPr>
                    <p:txBody>
                      <a:bodyPr rtlCol="0" anchor="ctr"/>
                      <a:lstStyle/>
                      <a:p>
                        <a:endParaRPr lang="th-TH"/>
                      </a:p>
                    </p:txBody>
                  </p:sp>
                  <p:sp>
                    <p:nvSpPr>
                      <p:cNvPr id="4181" name="Freeform: Shape 4180">
                        <a:extLst>
                          <a:ext uri="{FF2B5EF4-FFF2-40B4-BE49-F238E27FC236}">
                            <a16:creationId xmlns:a16="http://schemas.microsoft.com/office/drawing/2014/main" id="{441F4FDF-C924-4C0F-8B3F-ABAF8CD4D322}"/>
                          </a:ext>
                        </a:extLst>
                      </p:cNvPr>
                      <p:cNvSpPr/>
                      <p:nvPr/>
                    </p:nvSpPr>
                    <p:spPr>
                      <a:xfrm>
                        <a:off x="8781168" y="-903359"/>
                        <a:ext cx="99825" cy="297131"/>
                      </a:xfrm>
                      <a:custGeom>
                        <a:avLst/>
                        <a:gdLst>
                          <a:gd name="connsiteX0" fmla="*/ 61132 w 99825"/>
                          <a:gd name="connsiteY0" fmla="*/ 121150 h 297131"/>
                          <a:gd name="connsiteX1" fmla="*/ 76197 w 99825"/>
                          <a:gd name="connsiteY1" fmla="*/ 192401 h 297131"/>
                          <a:gd name="connsiteX2" fmla="*/ 99825 w 99825"/>
                          <a:gd name="connsiteY2" fmla="*/ 296164 h 297131"/>
                          <a:gd name="connsiteX3" fmla="*/ 80593 w 99825"/>
                          <a:gd name="connsiteY3" fmla="*/ 281007 h 297131"/>
                          <a:gd name="connsiteX4" fmla="*/ 50371 w 99825"/>
                          <a:gd name="connsiteY4" fmla="*/ 159156 h 297131"/>
                          <a:gd name="connsiteX5" fmla="*/ 37870 w 99825"/>
                          <a:gd name="connsiteY5" fmla="*/ 81036 h 297131"/>
                          <a:gd name="connsiteX6" fmla="*/ 0 w 99825"/>
                          <a:gd name="connsiteY6" fmla="*/ 12807 h 297131"/>
                          <a:gd name="connsiteX7" fmla="*/ 37183 w 99825"/>
                          <a:gd name="connsiteY7" fmla="*/ 627 h 297131"/>
                          <a:gd name="connsiteX8" fmla="*/ 48402 w 99825"/>
                          <a:gd name="connsiteY8" fmla="*/ 21645 h 297131"/>
                          <a:gd name="connsiteX9" fmla="*/ 61132 w 99825"/>
                          <a:gd name="connsiteY9" fmla="*/ 121150 h 29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825" h="297131">
                            <a:moveTo>
                              <a:pt x="61132" y="121150"/>
                            </a:moveTo>
                            <a:cubicBezTo>
                              <a:pt x="65390" y="145053"/>
                              <a:pt x="70794" y="168727"/>
                              <a:pt x="76197" y="192401"/>
                            </a:cubicBezTo>
                            <a:cubicBezTo>
                              <a:pt x="84073" y="226974"/>
                              <a:pt x="91949" y="261592"/>
                              <a:pt x="99825" y="296164"/>
                            </a:cubicBezTo>
                            <a:cubicBezTo>
                              <a:pt x="91537" y="300423"/>
                              <a:pt x="83707" y="289754"/>
                              <a:pt x="80593" y="281007"/>
                            </a:cubicBezTo>
                            <a:cubicBezTo>
                              <a:pt x="66443" y="241535"/>
                              <a:pt x="56324" y="200643"/>
                              <a:pt x="50371" y="159156"/>
                            </a:cubicBezTo>
                            <a:cubicBezTo>
                              <a:pt x="46616" y="133055"/>
                              <a:pt x="44509" y="106588"/>
                              <a:pt x="37870" y="81036"/>
                            </a:cubicBezTo>
                            <a:cubicBezTo>
                              <a:pt x="31230" y="55485"/>
                              <a:pt x="19645" y="30437"/>
                              <a:pt x="0" y="12807"/>
                            </a:cubicBezTo>
                            <a:cubicBezTo>
                              <a:pt x="1008" y="13723"/>
                              <a:pt x="28986" y="-3449"/>
                              <a:pt x="37183" y="627"/>
                            </a:cubicBezTo>
                            <a:cubicBezTo>
                              <a:pt x="46982" y="5526"/>
                              <a:pt x="44830" y="12532"/>
                              <a:pt x="48402" y="21645"/>
                            </a:cubicBezTo>
                            <a:cubicBezTo>
                              <a:pt x="59392" y="49669"/>
                              <a:pt x="55820" y="91248"/>
                              <a:pt x="61132" y="121150"/>
                            </a:cubicBezTo>
                            <a:close/>
                          </a:path>
                        </a:pathLst>
                      </a:custGeom>
                      <a:solidFill>
                        <a:srgbClr val="C2BFC0"/>
                      </a:solidFill>
                      <a:ln w="4577" cap="flat">
                        <a:noFill/>
                        <a:prstDash val="solid"/>
                        <a:miter/>
                      </a:ln>
                    </p:spPr>
                    <p:txBody>
                      <a:bodyPr rtlCol="0" anchor="ctr"/>
                      <a:lstStyle/>
                      <a:p>
                        <a:endParaRPr lang="th-TH"/>
                      </a:p>
                    </p:txBody>
                  </p:sp>
                  <p:sp>
                    <p:nvSpPr>
                      <p:cNvPr id="4182" name="Freeform: Shape 4181">
                        <a:extLst>
                          <a:ext uri="{FF2B5EF4-FFF2-40B4-BE49-F238E27FC236}">
                            <a16:creationId xmlns:a16="http://schemas.microsoft.com/office/drawing/2014/main" id="{8E276C02-9062-4479-B0A9-E4497A3310F7}"/>
                          </a:ext>
                        </a:extLst>
                      </p:cNvPr>
                      <p:cNvSpPr/>
                      <p:nvPr/>
                    </p:nvSpPr>
                    <p:spPr>
                      <a:xfrm>
                        <a:off x="8805163" y="-901863"/>
                        <a:ext cx="75830" cy="294713"/>
                      </a:xfrm>
                      <a:custGeom>
                        <a:avLst/>
                        <a:gdLst>
                          <a:gd name="connsiteX0" fmla="*/ 27246 w 75830"/>
                          <a:gd name="connsiteY0" fmla="*/ 2427 h 294713"/>
                          <a:gd name="connsiteX1" fmla="*/ 75831 w 75830"/>
                          <a:gd name="connsiteY1" fmla="*/ 294713 h 294713"/>
                          <a:gd name="connsiteX2" fmla="*/ 0 w 75830"/>
                          <a:gd name="connsiteY2" fmla="*/ 0 h 294713"/>
                        </a:gdLst>
                        <a:ahLst/>
                        <a:cxnLst>
                          <a:cxn ang="0">
                            <a:pos x="connsiteX0" y="connsiteY0"/>
                          </a:cxn>
                          <a:cxn ang="0">
                            <a:pos x="connsiteX1" y="connsiteY1"/>
                          </a:cxn>
                          <a:cxn ang="0">
                            <a:pos x="connsiteX2" y="connsiteY2"/>
                          </a:cxn>
                        </a:cxnLst>
                        <a:rect l="l" t="t" r="r" b="b"/>
                        <a:pathLst>
                          <a:path w="75830" h="294713">
                            <a:moveTo>
                              <a:pt x="27246" y="2427"/>
                            </a:moveTo>
                            <a:lnTo>
                              <a:pt x="75831" y="294713"/>
                            </a:lnTo>
                            <a:lnTo>
                              <a:pt x="0" y="0"/>
                            </a:lnTo>
                            <a:close/>
                          </a:path>
                        </a:pathLst>
                      </a:custGeom>
                      <a:solidFill>
                        <a:srgbClr val="EAE7E8"/>
                      </a:solidFill>
                      <a:ln w="4577" cap="flat">
                        <a:noFill/>
                        <a:prstDash val="solid"/>
                        <a:miter/>
                      </a:ln>
                    </p:spPr>
                    <p:txBody>
                      <a:bodyPr rtlCol="0" anchor="ctr"/>
                      <a:lstStyle/>
                      <a:p>
                        <a:endParaRPr lang="th-TH"/>
                      </a:p>
                    </p:txBody>
                  </p:sp>
                  <p:sp>
                    <p:nvSpPr>
                      <p:cNvPr id="4183" name="Freeform: Shape 4182">
                        <a:extLst>
                          <a:ext uri="{FF2B5EF4-FFF2-40B4-BE49-F238E27FC236}">
                            <a16:creationId xmlns:a16="http://schemas.microsoft.com/office/drawing/2014/main" id="{CCDFF91E-3CA2-4843-BFCF-8992B0ECCE06}"/>
                          </a:ext>
                        </a:extLst>
                      </p:cNvPr>
                      <p:cNvSpPr/>
                      <p:nvPr/>
                    </p:nvSpPr>
                    <p:spPr>
                      <a:xfrm>
                        <a:off x="8707581" y="-919080"/>
                        <a:ext cx="146853" cy="45882"/>
                      </a:xfrm>
                      <a:custGeom>
                        <a:avLst/>
                        <a:gdLst>
                          <a:gd name="connsiteX0" fmla="*/ 93827 w 146853"/>
                          <a:gd name="connsiteY0" fmla="*/ 27887 h 45882"/>
                          <a:gd name="connsiteX1" fmla="*/ 106236 w 146853"/>
                          <a:gd name="connsiteY1" fmla="*/ 45883 h 45882"/>
                          <a:gd name="connsiteX2" fmla="*/ 119836 w 146853"/>
                          <a:gd name="connsiteY2" fmla="*/ 34710 h 45882"/>
                          <a:gd name="connsiteX3" fmla="*/ 120615 w 146853"/>
                          <a:gd name="connsiteY3" fmla="*/ 44463 h 45882"/>
                          <a:gd name="connsiteX4" fmla="*/ 146853 w 146853"/>
                          <a:gd name="connsiteY4" fmla="*/ 11356 h 45882"/>
                          <a:gd name="connsiteX5" fmla="*/ 105916 w 146853"/>
                          <a:gd name="connsiteY5" fmla="*/ 15569 h 45882"/>
                          <a:gd name="connsiteX6" fmla="*/ 95933 w 146853"/>
                          <a:gd name="connsiteY6" fmla="*/ 5816 h 45882"/>
                          <a:gd name="connsiteX7" fmla="*/ 80181 w 146853"/>
                          <a:gd name="connsiteY7" fmla="*/ 16393 h 45882"/>
                          <a:gd name="connsiteX8" fmla="*/ 55316 w 146853"/>
                          <a:gd name="connsiteY8" fmla="*/ 15569 h 45882"/>
                          <a:gd name="connsiteX9" fmla="*/ 0 w 146853"/>
                          <a:gd name="connsiteY9" fmla="*/ 0 h 45882"/>
                          <a:gd name="connsiteX10" fmla="*/ 79448 w 146853"/>
                          <a:gd name="connsiteY10" fmla="*/ 37869 h 45882"/>
                          <a:gd name="connsiteX11" fmla="*/ 93827 w 146853"/>
                          <a:gd name="connsiteY11" fmla="*/ 27887 h 4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853" h="45882">
                            <a:moveTo>
                              <a:pt x="93827" y="27887"/>
                            </a:moveTo>
                            <a:cubicBezTo>
                              <a:pt x="100879" y="30634"/>
                              <a:pt x="104267" y="38556"/>
                              <a:pt x="106236" y="45883"/>
                            </a:cubicBezTo>
                            <a:cubicBezTo>
                              <a:pt x="104908" y="38831"/>
                              <a:pt x="113197" y="32054"/>
                              <a:pt x="119836" y="34710"/>
                            </a:cubicBezTo>
                            <a:cubicBezTo>
                              <a:pt x="120111" y="37961"/>
                              <a:pt x="120340" y="41212"/>
                              <a:pt x="120615" y="44463"/>
                            </a:cubicBezTo>
                            <a:cubicBezTo>
                              <a:pt x="129361" y="33428"/>
                              <a:pt x="138107" y="22392"/>
                              <a:pt x="146853" y="11356"/>
                            </a:cubicBezTo>
                            <a:cubicBezTo>
                              <a:pt x="133116" y="11127"/>
                              <a:pt x="119332" y="12547"/>
                              <a:pt x="105916" y="15569"/>
                            </a:cubicBezTo>
                            <a:cubicBezTo>
                              <a:pt x="110312" y="10944"/>
                              <a:pt x="102023" y="3892"/>
                              <a:pt x="95933" y="5816"/>
                            </a:cubicBezTo>
                            <a:cubicBezTo>
                              <a:pt x="89889" y="7739"/>
                              <a:pt x="85859" y="13554"/>
                              <a:pt x="80181" y="16393"/>
                            </a:cubicBezTo>
                            <a:cubicBezTo>
                              <a:pt x="72580" y="20148"/>
                              <a:pt x="63467" y="17904"/>
                              <a:pt x="55316" y="15569"/>
                            </a:cubicBezTo>
                            <a:cubicBezTo>
                              <a:pt x="36862" y="10349"/>
                              <a:pt x="18454" y="5083"/>
                              <a:pt x="0" y="0"/>
                            </a:cubicBezTo>
                            <a:cubicBezTo>
                              <a:pt x="27887" y="9799"/>
                              <a:pt x="56415" y="18362"/>
                              <a:pt x="79448" y="37869"/>
                            </a:cubicBezTo>
                            <a:cubicBezTo>
                              <a:pt x="80822" y="31550"/>
                              <a:pt x="86454" y="25002"/>
                              <a:pt x="93827" y="27887"/>
                            </a:cubicBezTo>
                            <a:close/>
                          </a:path>
                        </a:pathLst>
                      </a:custGeom>
                      <a:solidFill>
                        <a:srgbClr val="838288"/>
                      </a:solidFill>
                      <a:ln w="4577" cap="flat">
                        <a:noFill/>
                        <a:prstDash val="solid"/>
                        <a:miter/>
                      </a:ln>
                    </p:spPr>
                    <p:txBody>
                      <a:bodyPr rtlCol="0" anchor="ctr"/>
                      <a:lstStyle/>
                      <a:p>
                        <a:endParaRPr lang="th-TH"/>
                      </a:p>
                    </p:txBody>
                  </p:sp>
                  <p:sp>
                    <p:nvSpPr>
                      <p:cNvPr id="4184" name="Freeform: Shape 4183">
                        <a:extLst>
                          <a:ext uri="{FF2B5EF4-FFF2-40B4-BE49-F238E27FC236}">
                            <a16:creationId xmlns:a16="http://schemas.microsoft.com/office/drawing/2014/main" id="{0D4C0739-51D1-4000-A3F3-EE70D894DCCA}"/>
                          </a:ext>
                        </a:extLst>
                      </p:cNvPr>
                      <p:cNvSpPr/>
                      <p:nvPr/>
                    </p:nvSpPr>
                    <p:spPr>
                      <a:xfrm>
                        <a:off x="8853473" y="-1157836"/>
                        <a:ext cx="118976" cy="223872"/>
                      </a:xfrm>
                      <a:custGeom>
                        <a:avLst/>
                        <a:gdLst>
                          <a:gd name="connsiteX0" fmla="*/ 14745 w 118976"/>
                          <a:gd name="connsiteY0" fmla="*/ 69191 h 223872"/>
                          <a:gd name="connsiteX1" fmla="*/ 99367 w 118976"/>
                          <a:gd name="connsiteY1" fmla="*/ 0 h 223872"/>
                          <a:gd name="connsiteX2" fmla="*/ 118462 w 118976"/>
                          <a:gd name="connsiteY2" fmla="*/ 72854 h 223872"/>
                          <a:gd name="connsiteX3" fmla="*/ 79769 w 118976"/>
                          <a:gd name="connsiteY3" fmla="*/ 140992 h 223872"/>
                          <a:gd name="connsiteX4" fmla="*/ 0 w 118976"/>
                          <a:gd name="connsiteY4" fmla="*/ 223828 h 223872"/>
                          <a:gd name="connsiteX5" fmla="*/ 14745 w 118976"/>
                          <a:gd name="connsiteY5" fmla="*/ 69191 h 22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76" h="223872">
                            <a:moveTo>
                              <a:pt x="14745" y="69191"/>
                            </a:moveTo>
                            <a:cubicBezTo>
                              <a:pt x="29123" y="34985"/>
                              <a:pt x="68458" y="20515"/>
                              <a:pt x="99367" y="0"/>
                            </a:cubicBezTo>
                            <a:cubicBezTo>
                              <a:pt x="110311" y="22987"/>
                              <a:pt x="121530" y="47577"/>
                              <a:pt x="118462" y="72854"/>
                            </a:cubicBezTo>
                            <a:cubicBezTo>
                              <a:pt x="115211" y="99184"/>
                              <a:pt x="97123" y="120935"/>
                              <a:pt x="79769" y="140992"/>
                            </a:cubicBezTo>
                            <a:cubicBezTo>
                              <a:pt x="64566" y="158576"/>
                              <a:pt x="20881" y="225843"/>
                              <a:pt x="0" y="223828"/>
                            </a:cubicBezTo>
                            <a:cubicBezTo>
                              <a:pt x="31230" y="173458"/>
                              <a:pt x="-6731" y="120248"/>
                              <a:pt x="14745" y="69191"/>
                            </a:cubicBezTo>
                            <a:close/>
                          </a:path>
                        </a:pathLst>
                      </a:custGeom>
                      <a:solidFill>
                        <a:srgbClr val="EAE7E8"/>
                      </a:solidFill>
                      <a:ln w="4577" cap="flat">
                        <a:noFill/>
                        <a:prstDash val="solid"/>
                        <a:miter/>
                      </a:ln>
                    </p:spPr>
                    <p:txBody>
                      <a:bodyPr rtlCol="0" anchor="ctr"/>
                      <a:lstStyle/>
                      <a:p>
                        <a:endParaRPr lang="th-TH"/>
                      </a:p>
                    </p:txBody>
                  </p:sp>
                  <p:sp>
                    <p:nvSpPr>
                      <p:cNvPr id="4185" name="Freeform: Shape 4184">
                        <a:extLst>
                          <a:ext uri="{FF2B5EF4-FFF2-40B4-BE49-F238E27FC236}">
                            <a16:creationId xmlns:a16="http://schemas.microsoft.com/office/drawing/2014/main" id="{8817D3B5-D5FE-428F-9476-12E7BDF8CC35}"/>
                          </a:ext>
                        </a:extLst>
                      </p:cNvPr>
                      <p:cNvSpPr/>
                      <p:nvPr/>
                    </p:nvSpPr>
                    <p:spPr>
                      <a:xfrm>
                        <a:off x="8851457" y="-1173772"/>
                        <a:ext cx="118325" cy="257485"/>
                      </a:xfrm>
                      <a:custGeom>
                        <a:avLst/>
                        <a:gdLst>
                          <a:gd name="connsiteX0" fmla="*/ 24362 w 118325"/>
                          <a:gd name="connsiteY0" fmla="*/ 191362 h 257485"/>
                          <a:gd name="connsiteX1" fmla="*/ 62689 w 118325"/>
                          <a:gd name="connsiteY1" fmla="*/ 79265 h 257485"/>
                          <a:gd name="connsiteX2" fmla="*/ 118326 w 118325"/>
                          <a:gd name="connsiteY2" fmla="*/ 0 h 257485"/>
                          <a:gd name="connsiteX3" fmla="*/ 60766 w 118325"/>
                          <a:gd name="connsiteY3" fmla="*/ 135863 h 257485"/>
                          <a:gd name="connsiteX4" fmla="*/ 37641 w 118325"/>
                          <a:gd name="connsiteY4" fmla="*/ 182753 h 257485"/>
                          <a:gd name="connsiteX5" fmla="*/ 1 w 118325"/>
                          <a:gd name="connsiteY5" fmla="*/ 257485 h 257485"/>
                          <a:gd name="connsiteX6" fmla="*/ 24362 w 118325"/>
                          <a:gd name="connsiteY6" fmla="*/ 191362 h 25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25" h="257485">
                            <a:moveTo>
                              <a:pt x="24362" y="191362"/>
                            </a:moveTo>
                            <a:cubicBezTo>
                              <a:pt x="36176" y="153676"/>
                              <a:pt x="49455" y="116448"/>
                              <a:pt x="62689" y="79265"/>
                            </a:cubicBezTo>
                            <a:cubicBezTo>
                              <a:pt x="73862" y="47944"/>
                              <a:pt x="87920" y="13371"/>
                              <a:pt x="118326" y="0"/>
                            </a:cubicBezTo>
                            <a:cubicBezTo>
                              <a:pt x="104405" y="47257"/>
                              <a:pt x="82517" y="91674"/>
                              <a:pt x="60766" y="135863"/>
                            </a:cubicBezTo>
                            <a:cubicBezTo>
                              <a:pt x="53073" y="151478"/>
                              <a:pt x="45380" y="167139"/>
                              <a:pt x="37641" y="182753"/>
                            </a:cubicBezTo>
                            <a:cubicBezTo>
                              <a:pt x="30452" y="183257"/>
                              <a:pt x="5358" y="248510"/>
                              <a:pt x="1" y="257485"/>
                            </a:cubicBezTo>
                            <a:cubicBezTo>
                              <a:pt x="-137" y="237062"/>
                              <a:pt x="17859" y="212197"/>
                              <a:pt x="24362" y="191362"/>
                            </a:cubicBezTo>
                            <a:close/>
                          </a:path>
                        </a:pathLst>
                      </a:custGeom>
                      <a:solidFill>
                        <a:srgbClr val="EAE7E8"/>
                      </a:solidFill>
                      <a:ln w="4577" cap="flat">
                        <a:noFill/>
                        <a:prstDash val="solid"/>
                        <a:miter/>
                      </a:ln>
                    </p:spPr>
                    <p:txBody>
                      <a:bodyPr rtlCol="0" anchor="ctr"/>
                      <a:lstStyle/>
                      <a:p>
                        <a:endParaRPr lang="th-TH"/>
                      </a:p>
                    </p:txBody>
                  </p:sp>
                  <p:sp>
                    <p:nvSpPr>
                      <p:cNvPr id="4186" name="Freeform: Shape 4185">
                        <a:extLst>
                          <a:ext uri="{FF2B5EF4-FFF2-40B4-BE49-F238E27FC236}">
                            <a16:creationId xmlns:a16="http://schemas.microsoft.com/office/drawing/2014/main" id="{4CDD7124-164A-4F05-8295-3C414E3FE0FB}"/>
                          </a:ext>
                        </a:extLst>
                      </p:cNvPr>
                      <p:cNvSpPr/>
                      <p:nvPr/>
                    </p:nvSpPr>
                    <p:spPr>
                      <a:xfrm>
                        <a:off x="8823113" y="-1102704"/>
                        <a:ext cx="252585" cy="207820"/>
                      </a:xfrm>
                      <a:custGeom>
                        <a:avLst/>
                        <a:gdLst>
                          <a:gd name="connsiteX0" fmla="*/ 163155 w 252585"/>
                          <a:gd name="connsiteY0" fmla="*/ 114478 h 207820"/>
                          <a:gd name="connsiteX1" fmla="*/ 187012 w 252585"/>
                          <a:gd name="connsiteY1" fmla="*/ 77891 h 207820"/>
                          <a:gd name="connsiteX2" fmla="*/ 227217 w 252585"/>
                          <a:gd name="connsiteY2" fmla="*/ 44189 h 207820"/>
                          <a:gd name="connsiteX3" fmla="*/ 252585 w 252585"/>
                          <a:gd name="connsiteY3" fmla="*/ 0 h 207820"/>
                          <a:gd name="connsiteX4" fmla="*/ 201711 w 252585"/>
                          <a:gd name="connsiteY4" fmla="*/ 43456 h 207820"/>
                          <a:gd name="connsiteX5" fmla="*/ 113883 w 252585"/>
                          <a:gd name="connsiteY5" fmla="*/ 144243 h 207820"/>
                          <a:gd name="connsiteX6" fmla="*/ 0 w 252585"/>
                          <a:gd name="connsiteY6" fmla="*/ 207710 h 207820"/>
                          <a:gd name="connsiteX7" fmla="*/ 163155 w 252585"/>
                          <a:gd name="connsiteY7" fmla="*/ 114478 h 20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585" h="207820">
                            <a:moveTo>
                              <a:pt x="163155" y="114478"/>
                            </a:moveTo>
                            <a:cubicBezTo>
                              <a:pt x="170894" y="102115"/>
                              <a:pt x="177396" y="88881"/>
                              <a:pt x="187012" y="77891"/>
                            </a:cubicBezTo>
                            <a:cubicBezTo>
                              <a:pt x="198551" y="64703"/>
                              <a:pt x="213937" y="55591"/>
                              <a:pt x="227217" y="44189"/>
                            </a:cubicBezTo>
                            <a:cubicBezTo>
                              <a:pt x="240496" y="32787"/>
                              <a:pt x="252356" y="17538"/>
                              <a:pt x="252585" y="0"/>
                            </a:cubicBezTo>
                            <a:cubicBezTo>
                              <a:pt x="232208" y="9570"/>
                              <a:pt x="216364" y="26422"/>
                              <a:pt x="201711" y="43456"/>
                            </a:cubicBezTo>
                            <a:cubicBezTo>
                              <a:pt x="172634" y="77250"/>
                              <a:pt x="146120" y="113425"/>
                              <a:pt x="113883" y="144243"/>
                            </a:cubicBezTo>
                            <a:cubicBezTo>
                              <a:pt x="82058" y="174694"/>
                              <a:pt x="43868" y="199651"/>
                              <a:pt x="0" y="207710"/>
                            </a:cubicBezTo>
                            <a:cubicBezTo>
                              <a:pt x="64474" y="210274"/>
                              <a:pt x="129635" y="167780"/>
                              <a:pt x="163155" y="114478"/>
                            </a:cubicBezTo>
                            <a:close/>
                          </a:path>
                        </a:pathLst>
                      </a:custGeom>
                      <a:solidFill>
                        <a:srgbClr val="EAE7E8"/>
                      </a:solidFill>
                      <a:ln w="4577" cap="flat">
                        <a:noFill/>
                        <a:prstDash val="solid"/>
                        <a:miter/>
                      </a:ln>
                    </p:spPr>
                    <p:txBody>
                      <a:bodyPr rtlCol="0" anchor="ctr"/>
                      <a:lstStyle/>
                      <a:p>
                        <a:endParaRPr lang="th-TH"/>
                      </a:p>
                    </p:txBody>
                  </p:sp>
                  <p:sp>
                    <p:nvSpPr>
                      <p:cNvPr id="4187" name="Freeform: Shape 4186">
                        <a:extLst>
                          <a:ext uri="{FF2B5EF4-FFF2-40B4-BE49-F238E27FC236}">
                            <a16:creationId xmlns:a16="http://schemas.microsoft.com/office/drawing/2014/main" id="{FA03A8BC-882D-4826-9B97-F702CC3B4604}"/>
                          </a:ext>
                        </a:extLst>
                      </p:cNvPr>
                      <p:cNvSpPr/>
                      <p:nvPr/>
                    </p:nvSpPr>
                    <p:spPr>
                      <a:xfrm>
                        <a:off x="8760882" y="-1120104"/>
                        <a:ext cx="69101" cy="234406"/>
                      </a:xfrm>
                      <a:custGeom>
                        <a:avLst/>
                        <a:gdLst>
                          <a:gd name="connsiteX0" fmla="*/ 33977 w 69101"/>
                          <a:gd name="connsiteY0" fmla="*/ 73678 h 234406"/>
                          <a:gd name="connsiteX1" fmla="*/ 31459 w 69101"/>
                          <a:gd name="connsiteY1" fmla="*/ 48905 h 234406"/>
                          <a:gd name="connsiteX2" fmla="*/ 41579 w 69101"/>
                          <a:gd name="connsiteY2" fmla="*/ 82425 h 234406"/>
                          <a:gd name="connsiteX3" fmla="*/ 41533 w 69101"/>
                          <a:gd name="connsiteY3" fmla="*/ 0 h 234406"/>
                          <a:gd name="connsiteX4" fmla="*/ 59941 w 69101"/>
                          <a:gd name="connsiteY4" fmla="*/ 38327 h 234406"/>
                          <a:gd name="connsiteX5" fmla="*/ 67909 w 69101"/>
                          <a:gd name="connsiteY5" fmla="*/ 58888 h 234406"/>
                          <a:gd name="connsiteX6" fmla="*/ 66306 w 69101"/>
                          <a:gd name="connsiteY6" fmla="*/ 94834 h 234406"/>
                          <a:gd name="connsiteX7" fmla="*/ 41991 w 69101"/>
                          <a:gd name="connsiteY7" fmla="*/ 234406 h 234406"/>
                          <a:gd name="connsiteX8" fmla="*/ 37915 w 69101"/>
                          <a:gd name="connsiteY8" fmla="*/ 183761 h 234406"/>
                          <a:gd name="connsiteX9" fmla="*/ 36450 w 69101"/>
                          <a:gd name="connsiteY9" fmla="*/ 121347 h 234406"/>
                          <a:gd name="connsiteX10" fmla="*/ 0 w 69101"/>
                          <a:gd name="connsiteY10" fmla="*/ 26834 h 234406"/>
                          <a:gd name="connsiteX11" fmla="*/ 33977 w 69101"/>
                          <a:gd name="connsiteY11" fmla="*/ 73678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101" h="234406">
                            <a:moveTo>
                              <a:pt x="33977" y="73678"/>
                            </a:moveTo>
                            <a:cubicBezTo>
                              <a:pt x="33153" y="65436"/>
                              <a:pt x="32329" y="57148"/>
                              <a:pt x="31459" y="48905"/>
                            </a:cubicBezTo>
                            <a:cubicBezTo>
                              <a:pt x="34847" y="60078"/>
                              <a:pt x="38190" y="71251"/>
                              <a:pt x="41579" y="82425"/>
                            </a:cubicBezTo>
                            <a:cubicBezTo>
                              <a:pt x="48585" y="55545"/>
                              <a:pt x="48585" y="26880"/>
                              <a:pt x="41533" y="0"/>
                            </a:cubicBezTo>
                            <a:cubicBezTo>
                              <a:pt x="47669" y="12776"/>
                              <a:pt x="53805" y="25552"/>
                              <a:pt x="59941" y="38327"/>
                            </a:cubicBezTo>
                            <a:cubicBezTo>
                              <a:pt x="63147" y="44967"/>
                              <a:pt x="66352" y="51698"/>
                              <a:pt x="67909" y="58888"/>
                            </a:cubicBezTo>
                            <a:cubicBezTo>
                              <a:pt x="70473" y="70702"/>
                              <a:pt x="68412" y="82928"/>
                              <a:pt x="66306" y="94834"/>
                            </a:cubicBezTo>
                            <a:cubicBezTo>
                              <a:pt x="58201" y="141358"/>
                              <a:pt x="50096" y="187882"/>
                              <a:pt x="41991" y="234406"/>
                            </a:cubicBezTo>
                            <a:cubicBezTo>
                              <a:pt x="43822" y="224012"/>
                              <a:pt x="36908" y="197865"/>
                              <a:pt x="37915" y="183761"/>
                            </a:cubicBezTo>
                            <a:cubicBezTo>
                              <a:pt x="39381" y="163063"/>
                              <a:pt x="42586" y="141724"/>
                              <a:pt x="36450" y="121347"/>
                            </a:cubicBezTo>
                            <a:cubicBezTo>
                              <a:pt x="26468" y="88240"/>
                              <a:pt x="5220" y="62688"/>
                              <a:pt x="0" y="26834"/>
                            </a:cubicBezTo>
                            <a:cubicBezTo>
                              <a:pt x="11997" y="41853"/>
                              <a:pt x="22804" y="57972"/>
                              <a:pt x="33977" y="73678"/>
                            </a:cubicBezTo>
                            <a:close/>
                          </a:path>
                        </a:pathLst>
                      </a:custGeom>
                      <a:solidFill>
                        <a:srgbClr val="EAE7E8"/>
                      </a:solidFill>
                      <a:ln w="4577" cap="flat">
                        <a:noFill/>
                        <a:prstDash val="solid"/>
                        <a:miter/>
                      </a:ln>
                    </p:spPr>
                    <p:txBody>
                      <a:bodyPr rtlCol="0" anchor="ctr"/>
                      <a:lstStyle/>
                      <a:p>
                        <a:endParaRPr lang="th-TH"/>
                      </a:p>
                    </p:txBody>
                  </p:sp>
                </p:grpSp>
                <p:sp>
                  <p:nvSpPr>
                    <p:cNvPr id="4164" name="Freeform: Shape 4163">
                      <a:extLst>
                        <a:ext uri="{FF2B5EF4-FFF2-40B4-BE49-F238E27FC236}">
                          <a16:creationId xmlns:a16="http://schemas.microsoft.com/office/drawing/2014/main" id="{2F005D78-3A4F-402D-B605-B6708A1E33A6}"/>
                        </a:ext>
                      </a:extLst>
                    </p:cNvPr>
                    <p:cNvSpPr/>
                    <p:nvPr/>
                  </p:nvSpPr>
                  <p:spPr>
                    <a:xfrm>
                      <a:off x="8837904" y="-729870"/>
                      <a:ext cx="48407" cy="142160"/>
                    </a:xfrm>
                    <a:custGeom>
                      <a:avLst/>
                      <a:gdLst>
                        <a:gd name="connsiteX0" fmla="*/ 13280 w 48407"/>
                        <a:gd name="connsiteY0" fmla="*/ 134993 h 142160"/>
                        <a:gd name="connsiteX1" fmla="*/ 32191 w 48407"/>
                        <a:gd name="connsiteY1" fmla="*/ 142137 h 142160"/>
                        <a:gd name="connsiteX2" fmla="*/ 48081 w 48407"/>
                        <a:gd name="connsiteY2" fmla="*/ 132062 h 142160"/>
                        <a:gd name="connsiteX3" fmla="*/ 47532 w 48407"/>
                        <a:gd name="connsiteY3" fmla="*/ 122721 h 142160"/>
                        <a:gd name="connsiteX4" fmla="*/ 22529 w 48407"/>
                        <a:gd name="connsiteY4" fmla="*/ 0 h 142160"/>
                        <a:gd name="connsiteX5" fmla="*/ 19324 w 48407"/>
                        <a:gd name="connsiteY5" fmla="*/ 82653 h 142160"/>
                        <a:gd name="connsiteX6" fmla="*/ 0 w 48407"/>
                        <a:gd name="connsiteY6" fmla="*/ 43319 h 142160"/>
                        <a:gd name="connsiteX7" fmla="*/ 13280 w 48407"/>
                        <a:gd name="connsiteY7" fmla="*/ 134993 h 14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07" h="142160">
                          <a:moveTo>
                            <a:pt x="13280" y="134993"/>
                          </a:moveTo>
                          <a:cubicBezTo>
                            <a:pt x="19187" y="138336"/>
                            <a:pt x="25414" y="141770"/>
                            <a:pt x="32191" y="142137"/>
                          </a:cubicBezTo>
                          <a:cubicBezTo>
                            <a:pt x="38969" y="142503"/>
                            <a:pt x="46524" y="138702"/>
                            <a:pt x="48081" y="132062"/>
                          </a:cubicBezTo>
                          <a:cubicBezTo>
                            <a:pt x="48814" y="128994"/>
                            <a:pt x="48173" y="125789"/>
                            <a:pt x="47532" y="122721"/>
                          </a:cubicBezTo>
                          <a:cubicBezTo>
                            <a:pt x="39197" y="81829"/>
                            <a:pt x="30863" y="40938"/>
                            <a:pt x="22529" y="0"/>
                          </a:cubicBezTo>
                          <a:cubicBezTo>
                            <a:pt x="13966" y="26559"/>
                            <a:pt x="12867" y="55499"/>
                            <a:pt x="19324" y="82653"/>
                          </a:cubicBezTo>
                          <a:cubicBezTo>
                            <a:pt x="4030" y="82470"/>
                            <a:pt x="1557" y="53668"/>
                            <a:pt x="0" y="43319"/>
                          </a:cubicBezTo>
                          <a:cubicBezTo>
                            <a:pt x="1008" y="53805"/>
                            <a:pt x="7922" y="131925"/>
                            <a:pt x="13280" y="134993"/>
                          </a:cubicBezTo>
                          <a:close/>
                        </a:path>
                      </a:pathLst>
                    </a:custGeom>
                    <a:solidFill>
                      <a:srgbClr val="666822"/>
                    </a:solidFill>
                    <a:ln w="4577" cap="flat">
                      <a:noFill/>
                      <a:prstDash val="solid"/>
                      <a:miter/>
                    </a:ln>
                  </p:spPr>
                  <p:txBody>
                    <a:bodyPr rtlCol="0" anchor="ctr"/>
                    <a:lstStyle/>
                    <a:p>
                      <a:endParaRPr lang="th-TH"/>
                    </a:p>
                  </p:txBody>
                </p:sp>
                <p:sp>
                  <p:nvSpPr>
                    <p:cNvPr id="4165" name="Freeform: Shape 4164">
                      <a:extLst>
                        <a:ext uri="{FF2B5EF4-FFF2-40B4-BE49-F238E27FC236}">
                          <a16:creationId xmlns:a16="http://schemas.microsoft.com/office/drawing/2014/main" id="{8FE70398-A965-44CE-B4FA-A128F0A9527E}"/>
                        </a:ext>
                      </a:extLst>
                    </p:cNvPr>
                    <p:cNvSpPr/>
                    <p:nvPr/>
                  </p:nvSpPr>
                  <p:spPr>
                    <a:xfrm>
                      <a:off x="8845642" y="-622810"/>
                      <a:ext cx="59402" cy="282990"/>
                    </a:xfrm>
                    <a:custGeom>
                      <a:avLst/>
                      <a:gdLst>
                        <a:gd name="connsiteX0" fmla="*/ 12913 w 59402"/>
                        <a:gd name="connsiteY0" fmla="*/ 14012 h 282990"/>
                        <a:gd name="connsiteX1" fmla="*/ 0 w 59402"/>
                        <a:gd name="connsiteY1" fmla="*/ 274153 h 282990"/>
                        <a:gd name="connsiteX2" fmla="*/ 15065 w 59402"/>
                        <a:gd name="connsiteY2" fmla="*/ 282991 h 282990"/>
                        <a:gd name="connsiteX3" fmla="*/ 24865 w 59402"/>
                        <a:gd name="connsiteY3" fmla="*/ 0 h 282990"/>
                        <a:gd name="connsiteX4" fmla="*/ 12913 w 59402"/>
                        <a:gd name="connsiteY4" fmla="*/ 14012 h 282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02" h="282990">
                          <a:moveTo>
                            <a:pt x="12913" y="14012"/>
                          </a:moveTo>
                          <a:cubicBezTo>
                            <a:pt x="12913" y="14012"/>
                            <a:pt x="79173" y="105412"/>
                            <a:pt x="0" y="274153"/>
                          </a:cubicBezTo>
                          <a:lnTo>
                            <a:pt x="15065" y="282991"/>
                          </a:lnTo>
                          <a:cubicBezTo>
                            <a:pt x="15065" y="282991"/>
                            <a:pt x="107930" y="126980"/>
                            <a:pt x="24865" y="0"/>
                          </a:cubicBezTo>
                          <a:lnTo>
                            <a:pt x="12913" y="14012"/>
                          </a:lnTo>
                          <a:close/>
                        </a:path>
                      </a:pathLst>
                    </a:custGeom>
                    <a:solidFill>
                      <a:srgbClr val="666822"/>
                    </a:solidFill>
                    <a:ln w="4577" cap="flat">
                      <a:noFill/>
                      <a:prstDash val="solid"/>
                      <a:miter/>
                    </a:ln>
                  </p:spPr>
                  <p:txBody>
                    <a:bodyPr rtlCol="0" anchor="ctr"/>
                    <a:lstStyle/>
                    <a:p>
                      <a:endParaRPr lang="th-TH"/>
                    </a:p>
                  </p:txBody>
                </p:sp>
                <p:sp>
                  <p:nvSpPr>
                    <p:cNvPr id="4166" name="Freeform: Shape 4165">
                      <a:extLst>
                        <a:ext uri="{FF2B5EF4-FFF2-40B4-BE49-F238E27FC236}">
                          <a16:creationId xmlns:a16="http://schemas.microsoft.com/office/drawing/2014/main" id="{96A97DB4-DF7F-453B-9397-280508701208}"/>
                        </a:ext>
                      </a:extLst>
                    </p:cNvPr>
                    <p:cNvSpPr/>
                    <p:nvPr/>
                  </p:nvSpPr>
                  <p:spPr>
                    <a:xfrm>
                      <a:off x="8840193" y="-626107"/>
                      <a:ext cx="49398" cy="113974"/>
                    </a:xfrm>
                    <a:custGeom>
                      <a:avLst/>
                      <a:gdLst>
                        <a:gd name="connsiteX0" fmla="*/ 0 w 49398"/>
                        <a:gd name="connsiteY0" fmla="*/ 9937 h 113974"/>
                        <a:gd name="connsiteX1" fmla="*/ 16256 w 49398"/>
                        <a:gd name="connsiteY1" fmla="*/ 39335 h 113974"/>
                        <a:gd name="connsiteX2" fmla="*/ 25323 w 49398"/>
                        <a:gd name="connsiteY2" fmla="*/ 41945 h 113974"/>
                        <a:gd name="connsiteX3" fmla="*/ 34939 w 49398"/>
                        <a:gd name="connsiteY3" fmla="*/ 56644 h 113974"/>
                        <a:gd name="connsiteX4" fmla="*/ 48630 w 49398"/>
                        <a:gd name="connsiteY4" fmla="*/ 102527 h 113974"/>
                        <a:gd name="connsiteX5" fmla="*/ 45608 w 49398"/>
                        <a:gd name="connsiteY5" fmla="*/ 113975 h 113974"/>
                        <a:gd name="connsiteX6" fmla="*/ 37778 w 49398"/>
                        <a:gd name="connsiteY6" fmla="*/ 2793 h 113974"/>
                        <a:gd name="connsiteX7" fmla="*/ 26971 w 49398"/>
                        <a:gd name="connsiteY7" fmla="*/ 21614 h 113974"/>
                        <a:gd name="connsiteX8" fmla="*/ 7647 w 49398"/>
                        <a:gd name="connsiteY8" fmla="*/ 19919 h 113974"/>
                        <a:gd name="connsiteX9" fmla="*/ 5449 w 49398"/>
                        <a:gd name="connsiteY9" fmla="*/ 0 h 11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398" h="113974">
                          <a:moveTo>
                            <a:pt x="0" y="9937"/>
                          </a:moveTo>
                          <a:cubicBezTo>
                            <a:pt x="11723" y="11906"/>
                            <a:pt x="5816" y="33748"/>
                            <a:pt x="16256" y="39335"/>
                          </a:cubicBezTo>
                          <a:cubicBezTo>
                            <a:pt x="19049" y="40800"/>
                            <a:pt x="22392" y="40709"/>
                            <a:pt x="25323" y="41945"/>
                          </a:cubicBezTo>
                          <a:cubicBezTo>
                            <a:pt x="30909" y="44326"/>
                            <a:pt x="33199" y="50828"/>
                            <a:pt x="34939" y="56644"/>
                          </a:cubicBezTo>
                          <a:cubicBezTo>
                            <a:pt x="39518" y="71938"/>
                            <a:pt x="44051" y="87233"/>
                            <a:pt x="48630" y="102527"/>
                          </a:cubicBezTo>
                          <a:cubicBezTo>
                            <a:pt x="49913" y="106831"/>
                            <a:pt x="50004" y="113196"/>
                            <a:pt x="45608" y="113975"/>
                          </a:cubicBezTo>
                          <a:cubicBezTo>
                            <a:pt x="38419" y="77433"/>
                            <a:pt x="35763" y="40022"/>
                            <a:pt x="37778" y="2793"/>
                          </a:cubicBezTo>
                          <a:cubicBezTo>
                            <a:pt x="35397" y="9754"/>
                            <a:pt x="32741" y="17080"/>
                            <a:pt x="26971" y="21614"/>
                          </a:cubicBezTo>
                          <a:cubicBezTo>
                            <a:pt x="21201" y="26147"/>
                            <a:pt x="11311" y="26284"/>
                            <a:pt x="7647" y="19919"/>
                          </a:cubicBezTo>
                          <a:cubicBezTo>
                            <a:pt x="4259" y="14058"/>
                            <a:pt x="7647" y="6365"/>
                            <a:pt x="5449" y="0"/>
                          </a:cubicBezTo>
                        </a:path>
                      </a:pathLst>
                    </a:custGeom>
                    <a:solidFill>
                      <a:srgbClr val="213F00">
                        <a:alpha val="50000"/>
                      </a:srgbClr>
                    </a:solidFill>
                    <a:ln w="4577" cap="flat">
                      <a:noFill/>
                      <a:prstDash val="solid"/>
                      <a:miter/>
                    </a:ln>
                  </p:spPr>
                  <p:txBody>
                    <a:bodyPr rtlCol="0" anchor="ctr"/>
                    <a:lstStyle/>
                    <a:p>
                      <a:endParaRPr lang="th-TH"/>
                    </a:p>
                  </p:txBody>
                </p:sp>
                <p:sp>
                  <p:nvSpPr>
                    <p:cNvPr id="4167" name="Freeform: Shape 4166">
                      <a:extLst>
                        <a:ext uri="{FF2B5EF4-FFF2-40B4-BE49-F238E27FC236}">
                          <a16:creationId xmlns:a16="http://schemas.microsoft.com/office/drawing/2014/main" id="{CA7C06D0-3FFC-4BFB-BE85-69F10E97C50F}"/>
                        </a:ext>
                      </a:extLst>
                    </p:cNvPr>
                    <p:cNvSpPr/>
                    <p:nvPr/>
                  </p:nvSpPr>
                  <p:spPr>
                    <a:xfrm>
                      <a:off x="8854894" y="-520558"/>
                      <a:ext cx="41702" cy="172770"/>
                    </a:xfrm>
                    <a:custGeom>
                      <a:avLst/>
                      <a:gdLst>
                        <a:gd name="connsiteX0" fmla="*/ 35624 w 41702"/>
                        <a:gd name="connsiteY0" fmla="*/ 0 h 172770"/>
                        <a:gd name="connsiteX1" fmla="*/ 21245 w 41702"/>
                        <a:gd name="connsiteY1" fmla="*/ 117180 h 172770"/>
                        <a:gd name="connsiteX2" fmla="*/ 10622 w 41702"/>
                        <a:gd name="connsiteY2" fmla="*/ 147632 h 172770"/>
                        <a:gd name="connsiteX3" fmla="*/ 685 w 41702"/>
                        <a:gd name="connsiteY3" fmla="*/ 172771 h 172770"/>
                        <a:gd name="connsiteX4" fmla="*/ 21795 w 41702"/>
                        <a:gd name="connsiteY4" fmla="*/ 95658 h 172770"/>
                        <a:gd name="connsiteX5" fmla="*/ 35624 w 41702"/>
                        <a:gd name="connsiteY5" fmla="*/ 0 h 17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2" h="172770">
                          <a:moveTo>
                            <a:pt x="35624" y="0"/>
                          </a:moveTo>
                          <a:cubicBezTo>
                            <a:pt x="49041" y="38098"/>
                            <a:pt x="38463" y="80639"/>
                            <a:pt x="21245" y="117180"/>
                          </a:cubicBezTo>
                          <a:cubicBezTo>
                            <a:pt x="16621" y="126980"/>
                            <a:pt x="11446" y="136871"/>
                            <a:pt x="10622" y="147632"/>
                          </a:cubicBezTo>
                          <a:cubicBezTo>
                            <a:pt x="9706" y="159537"/>
                            <a:pt x="11721" y="166498"/>
                            <a:pt x="685" y="172771"/>
                          </a:cubicBezTo>
                          <a:cubicBezTo>
                            <a:pt x="-3940" y="152852"/>
                            <a:pt x="16163" y="118096"/>
                            <a:pt x="21795" y="95658"/>
                          </a:cubicBezTo>
                          <a:cubicBezTo>
                            <a:pt x="29579" y="64337"/>
                            <a:pt x="34250" y="32237"/>
                            <a:pt x="35624" y="0"/>
                          </a:cubicBezTo>
                          <a:close/>
                        </a:path>
                      </a:pathLst>
                    </a:custGeom>
                    <a:solidFill>
                      <a:srgbClr val="213F00">
                        <a:alpha val="50000"/>
                      </a:srgbClr>
                    </a:solidFill>
                    <a:ln w="4577" cap="flat">
                      <a:noFill/>
                      <a:prstDash val="solid"/>
                      <a:miter/>
                    </a:ln>
                  </p:spPr>
                  <p:txBody>
                    <a:bodyPr rtlCol="0" anchor="ctr"/>
                    <a:lstStyle/>
                    <a:p>
                      <a:endParaRPr lang="th-TH"/>
                    </a:p>
                  </p:txBody>
                </p:sp>
              </p:grpSp>
              <p:grpSp>
                <p:nvGrpSpPr>
                  <p:cNvPr id="4099" name="Graphic 4">
                    <a:extLst>
                      <a:ext uri="{FF2B5EF4-FFF2-40B4-BE49-F238E27FC236}">
                        <a16:creationId xmlns:a16="http://schemas.microsoft.com/office/drawing/2014/main" id="{69F33D39-ED4E-4F9A-950A-A79C92DB6B85}"/>
                      </a:ext>
                    </a:extLst>
                  </p:cNvPr>
                  <p:cNvGrpSpPr/>
                  <p:nvPr/>
                </p:nvGrpSpPr>
                <p:grpSpPr>
                  <a:xfrm>
                    <a:off x="8367932" y="-815478"/>
                    <a:ext cx="1296959" cy="2043793"/>
                    <a:chOff x="8367932" y="-815478"/>
                    <a:chExt cx="1296959" cy="2043793"/>
                  </a:xfrm>
                </p:grpSpPr>
                <p:grpSp>
                  <p:nvGrpSpPr>
                    <p:cNvPr id="4100" name="Graphic 4">
                      <a:extLst>
                        <a:ext uri="{FF2B5EF4-FFF2-40B4-BE49-F238E27FC236}">
                          <a16:creationId xmlns:a16="http://schemas.microsoft.com/office/drawing/2014/main" id="{B724CD85-1972-483D-9D3F-C93CA3E229B4}"/>
                        </a:ext>
                      </a:extLst>
                    </p:cNvPr>
                    <p:cNvGrpSpPr/>
                    <p:nvPr/>
                  </p:nvGrpSpPr>
                  <p:grpSpPr>
                    <a:xfrm>
                      <a:off x="8800703" y="-426804"/>
                      <a:ext cx="261871" cy="443012"/>
                      <a:chOff x="8800703" y="-426804"/>
                      <a:chExt cx="261871" cy="443012"/>
                    </a:xfrm>
                  </p:grpSpPr>
                  <p:grpSp>
                    <p:nvGrpSpPr>
                      <p:cNvPr id="4152" name="Graphic 4">
                        <a:extLst>
                          <a:ext uri="{FF2B5EF4-FFF2-40B4-BE49-F238E27FC236}">
                            <a16:creationId xmlns:a16="http://schemas.microsoft.com/office/drawing/2014/main" id="{EF75D63D-3520-47B0-A1D2-9205788D0862}"/>
                          </a:ext>
                        </a:extLst>
                      </p:cNvPr>
                      <p:cNvGrpSpPr/>
                      <p:nvPr/>
                    </p:nvGrpSpPr>
                    <p:grpSpPr>
                      <a:xfrm>
                        <a:off x="8800703" y="-426804"/>
                        <a:ext cx="261871" cy="443012"/>
                        <a:chOff x="8800703" y="-426804"/>
                        <a:chExt cx="261871" cy="443012"/>
                      </a:xfrm>
                    </p:grpSpPr>
                    <p:sp>
                      <p:nvSpPr>
                        <p:cNvPr id="4159" name="Freeform: Shape 4158">
                          <a:extLst>
                            <a:ext uri="{FF2B5EF4-FFF2-40B4-BE49-F238E27FC236}">
                              <a16:creationId xmlns:a16="http://schemas.microsoft.com/office/drawing/2014/main" id="{D498BEA6-E83D-482D-898F-6CC7A55669B4}"/>
                            </a:ext>
                          </a:extLst>
                        </p:cNvPr>
                        <p:cNvSpPr/>
                        <p:nvPr/>
                      </p:nvSpPr>
                      <p:spPr>
                        <a:xfrm>
                          <a:off x="8936774" y="-105642"/>
                          <a:ext cx="58927" cy="120797"/>
                        </a:xfrm>
                        <a:custGeom>
                          <a:avLst/>
                          <a:gdLst>
                            <a:gd name="connsiteX0" fmla="*/ 50181 w 58927"/>
                            <a:gd name="connsiteY0" fmla="*/ 88240 h 120797"/>
                            <a:gd name="connsiteX1" fmla="*/ 21241 w 58927"/>
                            <a:gd name="connsiteY1" fmla="*/ 0 h 120797"/>
                            <a:gd name="connsiteX2" fmla="*/ 1184 w 58927"/>
                            <a:gd name="connsiteY2" fmla="*/ 412 h 120797"/>
                            <a:gd name="connsiteX3" fmla="*/ 58332 w 58927"/>
                            <a:gd name="connsiteY3" fmla="*/ 120798 h 120797"/>
                            <a:gd name="connsiteX4" fmla="*/ 50868 w 58927"/>
                            <a:gd name="connsiteY4" fmla="*/ 91125 h 120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7" h="120797">
                              <a:moveTo>
                                <a:pt x="50181" y="88240"/>
                              </a:moveTo>
                              <a:cubicBezTo>
                                <a:pt x="29392" y="64200"/>
                                <a:pt x="18722" y="31688"/>
                                <a:pt x="21241" y="0"/>
                              </a:cubicBezTo>
                              <a:cubicBezTo>
                                <a:pt x="14555" y="137"/>
                                <a:pt x="7870" y="275"/>
                                <a:pt x="1184" y="412"/>
                              </a:cubicBezTo>
                              <a:cubicBezTo>
                                <a:pt x="-5685" y="46982"/>
                                <a:pt x="17852" y="96666"/>
                                <a:pt x="58332" y="120798"/>
                              </a:cubicBezTo>
                              <a:cubicBezTo>
                                <a:pt x="60255" y="110449"/>
                                <a:pt x="57462" y="99321"/>
                                <a:pt x="50868" y="91125"/>
                              </a:cubicBezTo>
                            </a:path>
                          </a:pathLst>
                        </a:custGeom>
                        <a:solidFill>
                          <a:srgbClr val="49684F"/>
                        </a:solidFill>
                        <a:ln w="4577" cap="flat">
                          <a:noFill/>
                          <a:prstDash val="solid"/>
                          <a:miter/>
                        </a:ln>
                      </p:spPr>
                      <p:txBody>
                        <a:bodyPr rtlCol="0" anchor="ctr"/>
                        <a:lstStyle/>
                        <a:p>
                          <a:endParaRPr lang="th-TH"/>
                        </a:p>
                      </p:txBody>
                    </p:sp>
                    <p:sp>
                      <p:nvSpPr>
                        <p:cNvPr id="4160" name="Freeform: Shape 4159">
                          <a:extLst>
                            <a:ext uri="{FF2B5EF4-FFF2-40B4-BE49-F238E27FC236}">
                              <a16:creationId xmlns:a16="http://schemas.microsoft.com/office/drawing/2014/main" id="{AF6AF4E5-DC4A-4907-802A-6E0081A1CFAE}"/>
                            </a:ext>
                          </a:extLst>
                        </p:cNvPr>
                        <p:cNvSpPr/>
                        <p:nvPr/>
                      </p:nvSpPr>
                      <p:spPr>
                        <a:xfrm>
                          <a:off x="8934759" y="-102879"/>
                          <a:ext cx="64278" cy="119088"/>
                        </a:xfrm>
                        <a:custGeom>
                          <a:avLst/>
                          <a:gdLst>
                            <a:gd name="connsiteX0" fmla="*/ 61903 w 64278"/>
                            <a:gd name="connsiteY0" fmla="*/ 107320 h 119088"/>
                            <a:gd name="connsiteX1" fmla="*/ 16845 w 64278"/>
                            <a:gd name="connsiteY1" fmla="*/ 20774 h 119088"/>
                            <a:gd name="connsiteX2" fmla="*/ 13319 w 64278"/>
                            <a:gd name="connsiteY2" fmla="*/ 5709 h 119088"/>
                            <a:gd name="connsiteX3" fmla="*/ 85 w 64278"/>
                            <a:gd name="connsiteY3" fmla="*/ 1038 h 119088"/>
                            <a:gd name="connsiteX4" fmla="*/ 60713 w 64278"/>
                            <a:gd name="connsiteY4" fmla="*/ 119088 h 119088"/>
                            <a:gd name="connsiteX5" fmla="*/ 63369 w 64278"/>
                            <a:gd name="connsiteY5" fmla="*/ 108785 h 11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278" h="119088">
                              <a:moveTo>
                                <a:pt x="61903" y="107320"/>
                              </a:moveTo>
                              <a:cubicBezTo>
                                <a:pt x="36672" y="85569"/>
                                <a:pt x="20187" y="53927"/>
                                <a:pt x="16845" y="20774"/>
                              </a:cubicBezTo>
                              <a:cubicBezTo>
                                <a:pt x="16295" y="15600"/>
                                <a:pt x="16020" y="10150"/>
                                <a:pt x="13319" y="5709"/>
                              </a:cubicBezTo>
                              <a:cubicBezTo>
                                <a:pt x="10617" y="1267"/>
                                <a:pt x="4527" y="-1664"/>
                                <a:pt x="85" y="1038"/>
                              </a:cubicBezTo>
                              <a:cubicBezTo>
                                <a:pt x="-1609" y="47241"/>
                                <a:pt x="22202" y="93537"/>
                                <a:pt x="60713" y="119088"/>
                              </a:cubicBezTo>
                              <a:cubicBezTo>
                                <a:pt x="64056" y="117028"/>
                                <a:pt x="65292" y="112219"/>
                                <a:pt x="63369" y="108785"/>
                              </a:cubicBezTo>
                            </a:path>
                          </a:pathLst>
                        </a:custGeom>
                        <a:solidFill>
                          <a:srgbClr val="304640"/>
                        </a:solidFill>
                        <a:ln w="4577" cap="flat">
                          <a:noFill/>
                          <a:prstDash val="solid"/>
                          <a:miter/>
                        </a:ln>
                      </p:spPr>
                      <p:txBody>
                        <a:bodyPr rtlCol="0" anchor="ctr"/>
                        <a:lstStyle/>
                        <a:p>
                          <a:endParaRPr lang="th-TH"/>
                        </a:p>
                      </p:txBody>
                    </p:sp>
                    <p:sp>
                      <p:nvSpPr>
                        <p:cNvPr id="4161" name="Freeform: Shape 4160">
                          <a:extLst>
                            <a:ext uri="{FF2B5EF4-FFF2-40B4-BE49-F238E27FC236}">
                              <a16:creationId xmlns:a16="http://schemas.microsoft.com/office/drawing/2014/main" id="{9478F5B1-B0BD-49F9-9BF7-BAB6F99B1CEF}"/>
                            </a:ext>
                          </a:extLst>
                        </p:cNvPr>
                        <p:cNvSpPr/>
                        <p:nvPr/>
                      </p:nvSpPr>
                      <p:spPr>
                        <a:xfrm>
                          <a:off x="8800703" y="-401526"/>
                          <a:ext cx="164824" cy="304175"/>
                        </a:xfrm>
                        <a:custGeom>
                          <a:avLst/>
                          <a:gdLst>
                            <a:gd name="connsiteX0" fmla="*/ 155342 w 164824"/>
                            <a:gd name="connsiteY0" fmla="*/ 95821 h 304175"/>
                            <a:gd name="connsiteX1" fmla="*/ 164684 w 164824"/>
                            <a:gd name="connsiteY1" fmla="*/ 20266 h 304175"/>
                            <a:gd name="connsiteX2" fmla="*/ 162531 w 164824"/>
                            <a:gd name="connsiteY2" fmla="*/ 12206 h 304175"/>
                            <a:gd name="connsiteX3" fmla="*/ 156578 w 164824"/>
                            <a:gd name="connsiteY3" fmla="*/ 8268 h 304175"/>
                            <a:gd name="connsiteX4" fmla="*/ 25569 w 164824"/>
                            <a:gd name="connsiteY4" fmla="*/ 42337 h 304175"/>
                            <a:gd name="connsiteX5" fmla="*/ 1803 w 164824"/>
                            <a:gd name="connsiteY5" fmla="*/ 146604 h 304175"/>
                            <a:gd name="connsiteX6" fmla="*/ 44756 w 164824"/>
                            <a:gd name="connsiteY6" fmla="*/ 246750 h 304175"/>
                            <a:gd name="connsiteX7" fmla="*/ 151358 w 164824"/>
                            <a:gd name="connsiteY7" fmla="*/ 280498 h 304175"/>
                            <a:gd name="connsiteX8" fmla="*/ 155342 w 164824"/>
                            <a:gd name="connsiteY8" fmla="*/ 95821 h 30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24" h="304175">
                              <a:moveTo>
                                <a:pt x="155342" y="95821"/>
                              </a:moveTo>
                              <a:cubicBezTo>
                                <a:pt x="158685" y="70636"/>
                                <a:pt x="165920" y="45680"/>
                                <a:pt x="164684" y="20266"/>
                              </a:cubicBezTo>
                              <a:cubicBezTo>
                                <a:pt x="164546" y="17472"/>
                                <a:pt x="164225" y="14450"/>
                                <a:pt x="162531" y="12206"/>
                              </a:cubicBezTo>
                              <a:cubicBezTo>
                                <a:pt x="161066" y="10283"/>
                                <a:pt x="158776" y="9184"/>
                                <a:pt x="156578" y="8268"/>
                              </a:cubicBezTo>
                              <a:cubicBezTo>
                                <a:pt x="111886" y="-10735"/>
                                <a:pt x="55288" y="4010"/>
                                <a:pt x="25569" y="42337"/>
                              </a:cubicBezTo>
                              <a:cubicBezTo>
                                <a:pt x="3131" y="71277"/>
                                <a:pt x="-3692" y="110337"/>
                                <a:pt x="1803" y="146604"/>
                              </a:cubicBezTo>
                              <a:cubicBezTo>
                                <a:pt x="7298" y="182825"/>
                                <a:pt x="24104" y="216528"/>
                                <a:pt x="44756" y="246750"/>
                              </a:cubicBezTo>
                              <a:cubicBezTo>
                                <a:pt x="66690" y="278850"/>
                                <a:pt x="128096" y="336959"/>
                                <a:pt x="151358" y="280498"/>
                              </a:cubicBezTo>
                              <a:cubicBezTo>
                                <a:pt x="172880" y="228159"/>
                                <a:pt x="147924" y="151687"/>
                                <a:pt x="155342" y="95821"/>
                              </a:cubicBezTo>
                              <a:close/>
                            </a:path>
                          </a:pathLst>
                        </a:custGeom>
                        <a:solidFill>
                          <a:srgbClr val="4C5E59"/>
                        </a:solidFill>
                        <a:ln w="4577" cap="flat">
                          <a:noFill/>
                          <a:prstDash val="solid"/>
                          <a:miter/>
                        </a:ln>
                      </p:spPr>
                      <p:txBody>
                        <a:bodyPr rtlCol="0" anchor="ctr"/>
                        <a:lstStyle/>
                        <a:p>
                          <a:endParaRPr lang="th-TH"/>
                        </a:p>
                      </p:txBody>
                    </p:sp>
                    <p:sp>
                      <p:nvSpPr>
                        <p:cNvPr id="4162" name="Freeform: Shape 4161">
                          <a:extLst>
                            <a:ext uri="{FF2B5EF4-FFF2-40B4-BE49-F238E27FC236}">
                              <a16:creationId xmlns:a16="http://schemas.microsoft.com/office/drawing/2014/main" id="{E7365BBC-9191-48B6-B72E-8B2003747DAE}"/>
                            </a:ext>
                          </a:extLst>
                        </p:cNvPr>
                        <p:cNvSpPr/>
                        <p:nvPr/>
                      </p:nvSpPr>
                      <p:spPr>
                        <a:xfrm>
                          <a:off x="8941104" y="-426804"/>
                          <a:ext cx="121470" cy="328462"/>
                        </a:xfrm>
                        <a:custGeom>
                          <a:avLst/>
                          <a:gdLst>
                            <a:gd name="connsiteX0" fmla="*/ 7203 w 121470"/>
                            <a:gd name="connsiteY0" fmla="*/ 227793 h 328462"/>
                            <a:gd name="connsiteX1" fmla="*/ 24741 w 121470"/>
                            <a:gd name="connsiteY1" fmla="*/ 53236 h 328462"/>
                            <a:gd name="connsiteX2" fmla="*/ 57711 w 121470"/>
                            <a:gd name="connsiteY2" fmla="*/ 2225 h 328462"/>
                            <a:gd name="connsiteX3" fmla="*/ 110737 w 121470"/>
                            <a:gd name="connsiteY3" fmla="*/ 25304 h 328462"/>
                            <a:gd name="connsiteX4" fmla="*/ 121132 w 121470"/>
                            <a:gd name="connsiteY4" fmla="*/ 86481 h 328462"/>
                            <a:gd name="connsiteX5" fmla="*/ 34952 w 121470"/>
                            <a:gd name="connsiteY5" fmla="*/ 312233 h 328462"/>
                            <a:gd name="connsiteX6" fmla="*/ 22131 w 121470"/>
                            <a:gd name="connsiteY6" fmla="*/ 324642 h 328462"/>
                            <a:gd name="connsiteX7" fmla="*/ 7203 w 121470"/>
                            <a:gd name="connsiteY7" fmla="*/ 227793 h 32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470" h="328462">
                              <a:moveTo>
                                <a:pt x="7203" y="227793"/>
                              </a:moveTo>
                              <a:cubicBezTo>
                                <a:pt x="5005" y="169180"/>
                                <a:pt x="10958" y="110247"/>
                                <a:pt x="24741" y="53236"/>
                              </a:cubicBezTo>
                              <a:cubicBezTo>
                                <a:pt x="29686" y="32722"/>
                                <a:pt x="38020" y="9780"/>
                                <a:pt x="57711" y="2225"/>
                              </a:cubicBezTo>
                              <a:cubicBezTo>
                                <a:pt x="77309" y="-5285"/>
                                <a:pt x="100205" y="7170"/>
                                <a:pt x="110737" y="25304"/>
                              </a:cubicBezTo>
                              <a:cubicBezTo>
                                <a:pt x="121315" y="43437"/>
                                <a:pt x="122185" y="65554"/>
                                <a:pt x="121132" y="86481"/>
                              </a:cubicBezTo>
                              <a:cubicBezTo>
                                <a:pt x="117011" y="168264"/>
                                <a:pt x="86376" y="248491"/>
                                <a:pt x="34952" y="312233"/>
                              </a:cubicBezTo>
                              <a:cubicBezTo>
                                <a:pt x="31197" y="316903"/>
                                <a:pt x="27213" y="321528"/>
                                <a:pt x="22131" y="324642"/>
                              </a:cubicBezTo>
                              <a:cubicBezTo>
                                <a:pt x="-17250" y="348728"/>
                                <a:pt x="8119" y="252017"/>
                                <a:pt x="7203" y="227793"/>
                              </a:cubicBezTo>
                              <a:close/>
                            </a:path>
                          </a:pathLst>
                        </a:custGeom>
                        <a:solidFill>
                          <a:srgbClr val="737977"/>
                        </a:solidFill>
                        <a:ln w="4577" cap="flat">
                          <a:noFill/>
                          <a:prstDash val="solid"/>
                          <a:miter/>
                        </a:ln>
                      </p:spPr>
                      <p:txBody>
                        <a:bodyPr rtlCol="0" anchor="ctr"/>
                        <a:lstStyle/>
                        <a:p>
                          <a:endParaRPr lang="th-TH"/>
                        </a:p>
                      </p:txBody>
                    </p:sp>
                  </p:grpSp>
                  <p:sp>
                    <p:nvSpPr>
                      <p:cNvPr id="4153" name="Freeform: Shape 4152">
                        <a:extLst>
                          <a:ext uri="{FF2B5EF4-FFF2-40B4-BE49-F238E27FC236}">
                            <a16:creationId xmlns:a16="http://schemas.microsoft.com/office/drawing/2014/main" id="{726A9EA8-5998-4F2D-AD9A-483A230BA361}"/>
                          </a:ext>
                        </a:extLst>
                      </p:cNvPr>
                      <p:cNvSpPr/>
                      <p:nvPr/>
                    </p:nvSpPr>
                    <p:spPr>
                      <a:xfrm>
                        <a:off x="8824010" y="-390070"/>
                        <a:ext cx="143774" cy="298368"/>
                      </a:xfrm>
                      <a:custGeom>
                        <a:avLst/>
                        <a:gdLst>
                          <a:gd name="connsiteX0" fmla="*/ 51305 w 143774"/>
                          <a:gd name="connsiteY0" fmla="*/ 7528 h 298368"/>
                          <a:gd name="connsiteX1" fmla="*/ 22914 w 143774"/>
                          <a:gd name="connsiteY1" fmla="*/ 42970 h 298368"/>
                          <a:gd name="connsiteX2" fmla="*/ 2995 w 143774"/>
                          <a:gd name="connsiteY2" fmla="*/ 67881 h 298368"/>
                          <a:gd name="connsiteX3" fmla="*/ 3224 w 143774"/>
                          <a:gd name="connsiteY3" fmla="*/ 125349 h 298368"/>
                          <a:gd name="connsiteX4" fmla="*/ 20350 w 143774"/>
                          <a:gd name="connsiteY4" fmla="*/ 83083 h 298368"/>
                          <a:gd name="connsiteX5" fmla="*/ 27219 w 143774"/>
                          <a:gd name="connsiteY5" fmla="*/ 71681 h 298368"/>
                          <a:gd name="connsiteX6" fmla="*/ 36514 w 143774"/>
                          <a:gd name="connsiteY6" fmla="*/ 67057 h 298368"/>
                          <a:gd name="connsiteX7" fmla="*/ 85282 w 143774"/>
                          <a:gd name="connsiteY7" fmla="*/ 67789 h 298368"/>
                          <a:gd name="connsiteX8" fmla="*/ 97279 w 143774"/>
                          <a:gd name="connsiteY8" fmla="*/ 118572 h 298368"/>
                          <a:gd name="connsiteX9" fmla="*/ 96364 w 143774"/>
                          <a:gd name="connsiteY9" fmla="*/ 127730 h 298368"/>
                          <a:gd name="connsiteX10" fmla="*/ 94486 w 143774"/>
                          <a:gd name="connsiteY10" fmla="*/ 132950 h 298368"/>
                          <a:gd name="connsiteX11" fmla="*/ 87984 w 143774"/>
                          <a:gd name="connsiteY11" fmla="*/ 133866 h 298368"/>
                          <a:gd name="connsiteX12" fmla="*/ 46680 w 143774"/>
                          <a:gd name="connsiteY12" fmla="*/ 120266 h 298368"/>
                          <a:gd name="connsiteX13" fmla="*/ 67698 w 143774"/>
                          <a:gd name="connsiteY13" fmla="*/ 146871 h 298368"/>
                          <a:gd name="connsiteX14" fmla="*/ 106667 w 143774"/>
                          <a:gd name="connsiteY14" fmla="*/ 230349 h 298368"/>
                          <a:gd name="connsiteX15" fmla="*/ 104835 w 143774"/>
                          <a:gd name="connsiteY15" fmla="*/ 235569 h 298368"/>
                          <a:gd name="connsiteX16" fmla="*/ 99890 w 143774"/>
                          <a:gd name="connsiteY16" fmla="*/ 237217 h 298368"/>
                          <a:gd name="connsiteX17" fmla="*/ 41963 w 143774"/>
                          <a:gd name="connsiteY17" fmla="*/ 212261 h 298368"/>
                          <a:gd name="connsiteX18" fmla="*/ 5834 w 143774"/>
                          <a:gd name="connsiteY18" fmla="*/ 158410 h 298368"/>
                          <a:gd name="connsiteX19" fmla="*/ 27493 w 143774"/>
                          <a:gd name="connsiteY19" fmla="*/ 198707 h 298368"/>
                          <a:gd name="connsiteX20" fmla="*/ 67744 w 143774"/>
                          <a:gd name="connsiteY20" fmla="*/ 259609 h 298368"/>
                          <a:gd name="connsiteX21" fmla="*/ 123976 w 143774"/>
                          <a:gd name="connsiteY21" fmla="*/ 297708 h 298368"/>
                          <a:gd name="connsiteX22" fmla="*/ 118618 w 143774"/>
                          <a:gd name="connsiteY22" fmla="*/ 217985 h 298368"/>
                          <a:gd name="connsiteX23" fmla="*/ 131898 w 143774"/>
                          <a:gd name="connsiteY23" fmla="*/ 159921 h 298368"/>
                          <a:gd name="connsiteX24" fmla="*/ 51305 w 143774"/>
                          <a:gd name="connsiteY24" fmla="*/ 7528 h 29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3774" h="298368">
                            <a:moveTo>
                              <a:pt x="51305" y="7528"/>
                            </a:moveTo>
                            <a:cubicBezTo>
                              <a:pt x="36056" y="12931"/>
                              <a:pt x="22502" y="26806"/>
                              <a:pt x="22914" y="42970"/>
                            </a:cubicBezTo>
                            <a:cubicBezTo>
                              <a:pt x="11558" y="43978"/>
                              <a:pt x="5422" y="56708"/>
                              <a:pt x="2995" y="67881"/>
                            </a:cubicBezTo>
                            <a:cubicBezTo>
                              <a:pt x="-1081" y="86747"/>
                              <a:pt x="-989" y="106529"/>
                              <a:pt x="3224" y="125349"/>
                            </a:cubicBezTo>
                            <a:cubicBezTo>
                              <a:pt x="8948" y="111245"/>
                              <a:pt x="14626" y="97141"/>
                              <a:pt x="20350" y="83083"/>
                            </a:cubicBezTo>
                            <a:cubicBezTo>
                              <a:pt x="22044" y="78916"/>
                              <a:pt x="23830" y="74612"/>
                              <a:pt x="27219" y="71681"/>
                            </a:cubicBezTo>
                            <a:cubicBezTo>
                              <a:pt x="29874" y="69392"/>
                              <a:pt x="33217" y="68201"/>
                              <a:pt x="36514" y="67057"/>
                            </a:cubicBezTo>
                            <a:cubicBezTo>
                              <a:pt x="52587" y="61516"/>
                              <a:pt x="71865" y="57349"/>
                              <a:pt x="85282" y="67789"/>
                            </a:cubicBezTo>
                            <a:cubicBezTo>
                              <a:pt x="99615" y="79008"/>
                              <a:pt x="99111" y="100438"/>
                              <a:pt x="97279" y="118572"/>
                            </a:cubicBezTo>
                            <a:cubicBezTo>
                              <a:pt x="96959" y="121640"/>
                              <a:pt x="96684" y="124662"/>
                              <a:pt x="96364" y="127730"/>
                            </a:cubicBezTo>
                            <a:cubicBezTo>
                              <a:pt x="96180" y="129608"/>
                              <a:pt x="95906" y="131668"/>
                              <a:pt x="94486" y="132950"/>
                            </a:cubicBezTo>
                            <a:cubicBezTo>
                              <a:pt x="92792" y="134507"/>
                              <a:pt x="90227" y="134278"/>
                              <a:pt x="87984" y="133866"/>
                            </a:cubicBezTo>
                            <a:cubicBezTo>
                              <a:pt x="73651" y="131439"/>
                              <a:pt x="59639" y="126860"/>
                              <a:pt x="46680" y="120266"/>
                            </a:cubicBezTo>
                            <a:cubicBezTo>
                              <a:pt x="45215" y="132126"/>
                              <a:pt x="57899" y="140002"/>
                              <a:pt x="67698" y="146871"/>
                            </a:cubicBezTo>
                            <a:cubicBezTo>
                              <a:pt x="94028" y="165325"/>
                              <a:pt x="109414" y="198340"/>
                              <a:pt x="106667" y="230349"/>
                            </a:cubicBezTo>
                            <a:cubicBezTo>
                              <a:pt x="106484" y="232226"/>
                              <a:pt x="106209" y="234241"/>
                              <a:pt x="104835" y="235569"/>
                            </a:cubicBezTo>
                            <a:cubicBezTo>
                              <a:pt x="103553" y="236805"/>
                              <a:pt x="101630" y="237080"/>
                              <a:pt x="99890" y="237217"/>
                            </a:cubicBezTo>
                            <a:cubicBezTo>
                              <a:pt x="78230" y="238774"/>
                              <a:pt x="57258" y="227647"/>
                              <a:pt x="41963" y="212261"/>
                            </a:cubicBezTo>
                            <a:cubicBezTo>
                              <a:pt x="26669" y="196875"/>
                              <a:pt x="16137" y="177505"/>
                              <a:pt x="5834" y="158410"/>
                            </a:cubicBezTo>
                            <a:cubicBezTo>
                              <a:pt x="10505" y="172972"/>
                              <a:pt x="19068" y="185931"/>
                              <a:pt x="27493" y="198707"/>
                            </a:cubicBezTo>
                            <a:cubicBezTo>
                              <a:pt x="40910" y="218992"/>
                              <a:pt x="54327" y="239278"/>
                              <a:pt x="67744" y="259609"/>
                            </a:cubicBezTo>
                            <a:cubicBezTo>
                              <a:pt x="81069" y="279758"/>
                              <a:pt x="100347" y="302562"/>
                              <a:pt x="123976" y="297708"/>
                            </a:cubicBezTo>
                            <a:cubicBezTo>
                              <a:pt x="124846" y="271057"/>
                              <a:pt x="116787" y="244590"/>
                              <a:pt x="118618" y="217985"/>
                            </a:cubicBezTo>
                            <a:cubicBezTo>
                              <a:pt x="119992" y="198157"/>
                              <a:pt x="126769" y="179154"/>
                              <a:pt x="131898" y="159921"/>
                            </a:cubicBezTo>
                            <a:cubicBezTo>
                              <a:pt x="149985" y="91646"/>
                              <a:pt x="162486" y="-31670"/>
                              <a:pt x="51305" y="7528"/>
                            </a:cubicBezTo>
                            <a:close/>
                          </a:path>
                        </a:pathLst>
                      </a:custGeom>
                      <a:solidFill>
                        <a:srgbClr val="485954"/>
                      </a:solidFill>
                      <a:ln w="4577" cap="flat">
                        <a:noFill/>
                        <a:prstDash val="solid"/>
                        <a:miter/>
                      </a:ln>
                    </p:spPr>
                    <p:txBody>
                      <a:bodyPr rtlCol="0" anchor="ctr"/>
                      <a:lstStyle/>
                      <a:p>
                        <a:endParaRPr lang="th-TH"/>
                      </a:p>
                    </p:txBody>
                  </p:sp>
                  <p:sp>
                    <p:nvSpPr>
                      <p:cNvPr id="4154" name="Freeform: Shape 4153">
                        <a:extLst>
                          <a:ext uri="{FF2B5EF4-FFF2-40B4-BE49-F238E27FC236}">
                            <a16:creationId xmlns:a16="http://schemas.microsoft.com/office/drawing/2014/main" id="{C0C2BE98-CE74-43FC-BCE6-3DF70FC59DE5}"/>
                          </a:ext>
                        </a:extLst>
                      </p:cNvPr>
                      <p:cNvSpPr/>
                      <p:nvPr/>
                    </p:nvSpPr>
                    <p:spPr>
                      <a:xfrm>
                        <a:off x="8959522" y="-423442"/>
                        <a:ext cx="92793" cy="306947"/>
                      </a:xfrm>
                      <a:custGeom>
                        <a:avLst/>
                        <a:gdLst>
                          <a:gd name="connsiteX0" fmla="*/ 42819 w 92793"/>
                          <a:gd name="connsiteY0" fmla="*/ 223333 h 306947"/>
                          <a:gd name="connsiteX1" fmla="*/ 73316 w 92793"/>
                          <a:gd name="connsiteY1" fmla="*/ 171405 h 306947"/>
                          <a:gd name="connsiteX2" fmla="*/ 82886 w 92793"/>
                          <a:gd name="connsiteY2" fmla="*/ 104779 h 306947"/>
                          <a:gd name="connsiteX3" fmla="*/ 85038 w 92793"/>
                          <a:gd name="connsiteY3" fmla="*/ 50974 h 306947"/>
                          <a:gd name="connsiteX4" fmla="*/ 83527 w 92793"/>
                          <a:gd name="connsiteY4" fmla="*/ 37557 h 306947"/>
                          <a:gd name="connsiteX5" fmla="*/ 68920 w 92793"/>
                          <a:gd name="connsiteY5" fmla="*/ 24873 h 306947"/>
                          <a:gd name="connsiteX6" fmla="*/ 34943 w 92793"/>
                          <a:gd name="connsiteY6" fmla="*/ 11960 h 306947"/>
                          <a:gd name="connsiteX7" fmla="*/ 5224 w 92793"/>
                          <a:gd name="connsiteY7" fmla="*/ 53264 h 306947"/>
                          <a:gd name="connsiteX8" fmla="*/ 57563 w 92793"/>
                          <a:gd name="connsiteY8" fmla="*/ 8 h 306947"/>
                          <a:gd name="connsiteX9" fmla="*/ 70294 w 92793"/>
                          <a:gd name="connsiteY9" fmla="*/ 3443 h 306947"/>
                          <a:gd name="connsiteX10" fmla="*/ 76155 w 92793"/>
                          <a:gd name="connsiteY10" fmla="*/ 10403 h 306947"/>
                          <a:gd name="connsiteX11" fmla="*/ 92777 w 92793"/>
                          <a:gd name="connsiteY11" fmla="*/ 101848 h 306947"/>
                          <a:gd name="connsiteX12" fmla="*/ 84031 w 92793"/>
                          <a:gd name="connsiteY12" fmla="*/ 172962 h 306947"/>
                          <a:gd name="connsiteX13" fmla="*/ 68370 w 92793"/>
                          <a:gd name="connsiteY13" fmla="*/ 203780 h 306947"/>
                          <a:gd name="connsiteX14" fmla="*/ 5178 w 92793"/>
                          <a:gd name="connsiteY14" fmla="*/ 306948 h 306947"/>
                          <a:gd name="connsiteX15" fmla="*/ 42819 w 92793"/>
                          <a:gd name="connsiteY15" fmla="*/ 223333 h 30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793" h="306947">
                            <a:moveTo>
                              <a:pt x="42819" y="223333"/>
                            </a:moveTo>
                            <a:cubicBezTo>
                              <a:pt x="54587" y="206985"/>
                              <a:pt x="66447" y="190317"/>
                              <a:pt x="73316" y="171405"/>
                            </a:cubicBezTo>
                            <a:cubicBezTo>
                              <a:pt x="81009" y="150204"/>
                              <a:pt x="81970" y="127308"/>
                              <a:pt x="82886" y="104779"/>
                            </a:cubicBezTo>
                            <a:cubicBezTo>
                              <a:pt x="83619" y="86829"/>
                              <a:pt x="84306" y="68924"/>
                              <a:pt x="85038" y="50974"/>
                            </a:cubicBezTo>
                            <a:cubicBezTo>
                              <a:pt x="85221" y="46441"/>
                              <a:pt x="85359" y="41724"/>
                              <a:pt x="83527" y="37557"/>
                            </a:cubicBezTo>
                            <a:cubicBezTo>
                              <a:pt x="80871" y="31513"/>
                              <a:pt x="74689" y="27987"/>
                              <a:pt x="68920" y="24873"/>
                            </a:cubicBezTo>
                            <a:cubicBezTo>
                              <a:pt x="58205" y="19057"/>
                              <a:pt x="47077" y="13150"/>
                              <a:pt x="34943" y="11960"/>
                            </a:cubicBezTo>
                            <a:cubicBezTo>
                              <a:pt x="22808" y="10769"/>
                              <a:pt x="10810" y="42457"/>
                              <a:pt x="5224" y="53264"/>
                            </a:cubicBezTo>
                            <a:cubicBezTo>
                              <a:pt x="17542" y="36504"/>
                              <a:pt x="36774" y="-633"/>
                              <a:pt x="57563" y="8"/>
                            </a:cubicBezTo>
                            <a:cubicBezTo>
                              <a:pt x="62051" y="146"/>
                              <a:pt x="66676" y="832"/>
                              <a:pt x="70294" y="3443"/>
                            </a:cubicBezTo>
                            <a:cubicBezTo>
                              <a:pt x="72766" y="5228"/>
                              <a:pt x="74552" y="7793"/>
                              <a:pt x="76155" y="10403"/>
                            </a:cubicBezTo>
                            <a:cubicBezTo>
                              <a:pt x="92594" y="37191"/>
                              <a:pt x="92914" y="70435"/>
                              <a:pt x="92777" y="101848"/>
                            </a:cubicBezTo>
                            <a:cubicBezTo>
                              <a:pt x="92640" y="125843"/>
                              <a:pt x="92411" y="150479"/>
                              <a:pt x="84031" y="172962"/>
                            </a:cubicBezTo>
                            <a:cubicBezTo>
                              <a:pt x="80001" y="183769"/>
                              <a:pt x="74186" y="193797"/>
                              <a:pt x="68370" y="203780"/>
                            </a:cubicBezTo>
                            <a:cubicBezTo>
                              <a:pt x="49687" y="235971"/>
                              <a:pt x="31875" y="282175"/>
                              <a:pt x="5178" y="306948"/>
                            </a:cubicBezTo>
                            <a:cubicBezTo>
                              <a:pt x="-14833" y="282358"/>
                              <a:pt x="28623" y="243069"/>
                              <a:pt x="42819" y="223333"/>
                            </a:cubicBezTo>
                            <a:close/>
                          </a:path>
                        </a:pathLst>
                      </a:custGeom>
                      <a:solidFill>
                        <a:srgbClr val="4A645A"/>
                      </a:solidFill>
                      <a:ln w="4577" cap="flat">
                        <a:noFill/>
                        <a:prstDash val="solid"/>
                        <a:miter/>
                      </a:ln>
                    </p:spPr>
                    <p:txBody>
                      <a:bodyPr rtlCol="0" anchor="ctr"/>
                      <a:lstStyle/>
                      <a:p>
                        <a:endParaRPr lang="th-TH"/>
                      </a:p>
                    </p:txBody>
                  </p:sp>
                  <p:sp>
                    <p:nvSpPr>
                      <p:cNvPr id="4155" name="Freeform: Shape 4154">
                        <a:extLst>
                          <a:ext uri="{FF2B5EF4-FFF2-40B4-BE49-F238E27FC236}">
                            <a16:creationId xmlns:a16="http://schemas.microsoft.com/office/drawing/2014/main" id="{AC7E9F52-0A79-4CD0-983E-FF0C24466A7B}"/>
                          </a:ext>
                        </a:extLst>
                      </p:cNvPr>
                      <p:cNvSpPr/>
                      <p:nvPr/>
                    </p:nvSpPr>
                    <p:spPr>
                      <a:xfrm>
                        <a:off x="8944002" y="-424264"/>
                        <a:ext cx="108996" cy="264405"/>
                      </a:xfrm>
                      <a:custGeom>
                        <a:avLst/>
                        <a:gdLst>
                          <a:gd name="connsiteX0" fmla="*/ 74732 w 108996"/>
                          <a:gd name="connsiteY0" fmla="*/ 69563 h 264405"/>
                          <a:gd name="connsiteX1" fmla="*/ 44555 w 108996"/>
                          <a:gd name="connsiteY1" fmla="*/ 96763 h 264405"/>
                          <a:gd name="connsiteX2" fmla="*/ 15386 w 108996"/>
                          <a:gd name="connsiteY2" fmla="*/ 124879 h 264405"/>
                          <a:gd name="connsiteX3" fmla="*/ 89980 w 108996"/>
                          <a:gd name="connsiteY3" fmla="*/ 74829 h 264405"/>
                          <a:gd name="connsiteX4" fmla="*/ 101153 w 108996"/>
                          <a:gd name="connsiteY4" fmla="*/ 112241 h 264405"/>
                          <a:gd name="connsiteX5" fmla="*/ 67176 w 108996"/>
                          <a:gd name="connsiteY5" fmla="*/ 160871 h 264405"/>
                          <a:gd name="connsiteX6" fmla="*/ 9433 w 108996"/>
                          <a:gd name="connsiteY6" fmla="*/ 208540 h 264405"/>
                          <a:gd name="connsiteX7" fmla="*/ 68550 w 108996"/>
                          <a:gd name="connsiteY7" fmla="*/ 171907 h 264405"/>
                          <a:gd name="connsiteX8" fmla="*/ 91995 w 108996"/>
                          <a:gd name="connsiteY8" fmla="*/ 167145 h 264405"/>
                          <a:gd name="connsiteX9" fmla="*/ 0 w 108996"/>
                          <a:gd name="connsiteY9" fmla="*/ 264406 h 264405"/>
                          <a:gd name="connsiteX10" fmla="*/ 43639 w 108996"/>
                          <a:gd name="connsiteY10" fmla="*/ 240090 h 264405"/>
                          <a:gd name="connsiteX11" fmla="*/ 69191 w 108996"/>
                          <a:gd name="connsiteY11" fmla="*/ 219026 h 264405"/>
                          <a:gd name="connsiteX12" fmla="*/ 99688 w 108996"/>
                          <a:gd name="connsiteY12" fmla="*/ 143974 h 264405"/>
                          <a:gd name="connsiteX13" fmla="*/ 108846 w 108996"/>
                          <a:gd name="connsiteY13" fmla="*/ 73089 h 264405"/>
                          <a:gd name="connsiteX14" fmla="*/ 81967 w 108996"/>
                          <a:gd name="connsiteY14" fmla="*/ 8661 h 264405"/>
                          <a:gd name="connsiteX15" fmla="*/ 63284 w 108996"/>
                          <a:gd name="connsiteY15" fmla="*/ 6 h 264405"/>
                          <a:gd name="connsiteX16" fmla="*/ 39656 w 108996"/>
                          <a:gd name="connsiteY16" fmla="*/ 17727 h 264405"/>
                          <a:gd name="connsiteX17" fmla="*/ 13142 w 108996"/>
                          <a:gd name="connsiteY17" fmla="*/ 74005 h 264405"/>
                          <a:gd name="connsiteX18" fmla="*/ 54354 w 108996"/>
                          <a:gd name="connsiteY18" fmla="*/ 18551 h 264405"/>
                          <a:gd name="connsiteX19" fmla="*/ 74732 w 108996"/>
                          <a:gd name="connsiteY19" fmla="*/ 69563 h 26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996" h="264405">
                            <a:moveTo>
                              <a:pt x="74732" y="69563"/>
                            </a:moveTo>
                            <a:cubicBezTo>
                              <a:pt x="66947" y="80736"/>
                              <a:pt x="55591" y="88750"/>
                              <a:pt x="44555" y="96763"/>
                            </a:cubicBezTo>
                            <a:cubicBezTo>
                              <a:pt x="33565" y="104731"/>
                              <a:pt x="22392" y="113248"/>
                              <a:pt x="15386" y="124879"/>
                            </a:cubicBezTo>
                            <a:cubicBezTo>
                              <a:pt x="40251" y="108211"/>
                              <a:pt x="65116" y="91543"/>
                              <a:pt x="89980" y="74829"/>
                            </a:cubicBezTo>
                            <a:cubicBezTo>
                              <a:pt x="95887" y="86598"/>
                              <a:pt x="101978" y="99099"/>
                              <a:pt x="101153" y="112241"/>
                            </a:cubicBezTo>
                            <a:cubicBezTo>
                              <a:pt x="99871" y="132572"/>
                              <a:pt x="82883" y="147912"/>
                              <a:pt x="67176" y="160871"/>
                            </a:cubicBezTo>
                            <a:cubicBezTo>
                              <a:pt x="47944" y="176761"/>
                              <a:pt x="28711" y="192650"/>
                              <a:pt x="9433" y="208540"/>
                            </a:cubicBezTo>
                            <a:cubicBezTo>
                              <a:pt x="29124" y="196314"/>
                              <a:pt x="48860" y="184133"/>
                              <a:pt x="68550" y="171907"/>
                            </a:cubicBezTo>
                            <a:cubicBezTo>
                              <a:pt x="75693" y="167465"/>
                              <a:pt x="84714" y="162978"/>
                              <a:pt x="91995" y="167145"/>
                            </a:cubicBezTo>
                            <a:cubicBezTo>
                              <a:pt x="71664" y="207578"/>
                              <a:pt x="39243" y="241876"/>
                              <a:pt x="0" y="264406"/>
                            </a:cubicBezTo>
                            <a:cubicBezTo>
                              <a:pt x="15157" y="257445"/>
                              <a:pt x="29764" y="249294"/>
                              <a:pt x="43639" y="240090"/>
                            </a:cubicBezTo>
                            <a:cubicBezTo>
                              <a:pt x="52843" y="233954"/>
                              <a:pt x="61818" y="227314"/>
                              <a:pt x="69191" y="219026"/>
                            </a:cubicBezTo>
                            <a:cubicBezTo>
                              <a:pt x="87324" y="198603"/>
                              <a:pt x="93827" y="170625"/>
                              <a:pt x="99688" y="143974"/>
                            </a:cubicBezTo>
                            <a:cubicBezTo>
                              <a:pt x="104817" y="120620"/>
                              <a:pt x="109945" y="96992"/>
                              <a:pt x="108846" y="73089"/>
                            </a:cubicBezTo>
                            <a:cubicBezTo>
                              <a:pt x="107747" y="49232"/>
                              <a:pt x="99642" y="24733"/>
                              <a:pt x="81967" y="8661"/>
                            </a:cubicBezTo>
                            <a:cubicBezTo>
                              <a:pt x="76746" y="3898"/>
                              <a:pt x="70290" y="-177"/>
                              <a:pt x="63284" y="6"/>
                            </a:cubicBezTo>
                            <a:cubicBezTo>
                              <a:pt x="53027" y="281"/>
                              <a:pt x="45334" y="9210"/>
                              <a:pt x="39656" y="17727"/>
                            </a:cubicBezTo>
                            <a:cubicBezTo>
                              <a:pt x="28162" y="35082"/>
                              <a:pt x="19187" y="54086"/>
                              <a:pt x="13142" y="74005"/>
                            </a:cubicBezTo>
                            <a:cubicBezTo>
                              <a:pt x="16210" y="63839"/>
                              <a:pt x="43410" y="20475"/>
                              <a:pt x="54354" y="18551"/>
                            </a:cubicBezTo>
                            <a:cubicBezTo>
                              <a:pt x="84577" y="13377"/>
                              <a:pt x="87920" y="50697"/>
                              <a:pt x="74732" y="69563"/>
                            </a:cubicBezTo>
                            <a:close/>
                          </a:path>
                        </a:pathLst>
                      </a:custGeom>
                      <a:solidFill>
                        <a:srgbClr val="808584"/>
                      </a:solidFill>
                      <a:ln w="4577" cap="flat">
                        <a:noFill/>
                        <a:prstDash val="solid"/>
                        <a:miter/>
                      </a:ln>
                    </p:spPr>
                    <p:txBody>
                      <a:bodyPr rtlCol="0" anchor="ctr"/>
                      <a:lstStyle/>
                      <a:p>
                        <a:endParaRPr lang="th-TH"/>
                      </a:p>
                    </p:txBody>
                  </p:sp>
                  <p:sp>
                    <p:nvSpPr>
                      <p:cNvPr id="4156" name="Freeform: Shape 4155">
                        <a:extLst>
                          <a:ext uri="{FF2B5EF4-FFF2-40B4-BE49-F238E27FC236}">
                            <a16:creationId xmlns:a16="http://schemas.microsoft.com/office/drawing/2014/main" id="{69C5C024-F954-482D-BF5E-4D666AF2F16C}"/>
                          </a:ext>
                        </a:extLst>
                      </p:cNvPr>
                      <p:cNvSpPr/>
                      <p:nvPr/>
                    </p:nvSpPr>
                    <p:spPr>
                      <a:xfrm>
                        <a:off x="8940716" y="-390556"/>
                        <a:ext cx="31039" cy="277129"/>
                      </a:xfrm>
                      <a:custGeom>
                        <a:avLst/>
                        <a:gdLst>
                          <a:gd name="connsiteX0" fmla="*/ 9194 w 31039"/>
                          <a:gd name="connsiteY0" fmla="*/ 217097 h 277129"/>
                          <a:gd name="connsiteX1" fmla="*/ 29021 w 31039"/>
                          <a:gd name="connsiteY1" fmla="*/ 150608 h 277129"/>
                          <a:gd name="connsiteX2" fmla="*/ 30578 w 31039"/>
                          <a:gd name="connsiteY2" fmla="*/ 103534 h 277129"/>
                          <a:gd name="connsiteX3" fmla="*/ 25083 w 31039"/>
                          <a:gd name="connsiteY3" fmla="*/ 0 h 277129"/>
                          <a:gd name="connsiteX4" fmla="*/ 15055 w 31039"/>
                          <a:gd name="connsiteY4" fmla="*/ 144609 h 277129"/>
                          <a:gd name="connsiteX5" fmla="*/ 2966 w 31039"/>
                          <a:gd name="connsiteY5" fmla="*/ 176801 h 277129"/>
                          <a:gd name="connsiteX6" fmla="*/ 1730 w 31039"/>
                          <a:gd name="connsiteY6" fmla="*/ 243107 h 277129"/>
                          <a:gd name="connsiteX7" fmla="*/ 3973 w 31039"/>
                          <a:gd name="connsiteY7" fmla="*/ 277130 h 277129"/>
                          <a:gd name="connsiteX8" fmla="*/ 9194 w 31039"/>
                          <a:gd name="connsiteY8" fmla="*/ 217097 h 27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039" h="277129">
                            <a:moveTo>
                              <a:pt x="9194" y="217097"/>
                            </a:moveTo>
                            <a:cubicBezTo>
                              <a:pt x="14780" y="194659"/>
                              <a:pt x="25175" y="173458"/>
                              <a:pt x="29021" y="150608"/>
                            </a:cubicBezTo>
                            <a:cubicBezTo>
                              <a:pt x="31631" y="135085"/>
                              <a:pt x="31173" y="119241"/>
                              <a:pt x="30578" y="103534"/>
                            </a:cubicBezTo>
                            <a:cubicBezTo>
                              <a:pt x="29250" y="69008"/>
                              <a:pt x="27418" y="34481"/>
                              <a:pt x="25083" y="0"/>
                            </a:cubicBezTo>
                            <a:cubicBezTo>
                              <a:pt x="5072" y="44509"/>
                              <a:pt x="30303" y="98268"/>
                              <a:pt x="15055" y="144609"/>
                            </a:cubicBezTo>
                            <a:cubicBezTo>
                              <a:pt x="11483" y="155508"/>
                              <a:pt x="5713" y="165673"/>
                              <a:pt x="2966" y="176801"/>
                            </a:cubicBezTo>
                            <a:cubicBezTo>
                              <a:pt x="-2346" y="198323"/>
                              <a:pt x="4065" y="221035"/>
                              <a:pt x="1730" y="243107"/>
                            </a:cubicBezTo>
                            <a:cubicBezTo>
                              <a:pt x="310" y="256249"/>
                              <a:pt x="-2208" y="265407"/>
                              <a:pt x="3973" y="277130"/>
                            </a:cubicBezTo>
                            <a:cubicBezTo>
                              <a:pt x="13544" y="262980"/>
                              <a:pt x="4294" y="236787"/>
                              <a:pt x="9194" y="217097"/>
                            </a:cubicBezTo>
                            <a:close/>
                          </a:path>
                        </a:pathLst>
                      </a:custGeom>
                      <a:solidFill>
                        <a:srgbClr val="183F34">
                          <a:alpha val="50000"/>
                        </a:srgbClr>
                      </a:solidFill>
                      <a:ln w="4577" cap="flat">
                        <a:noFill/>
                        <a:prstDash val="solid"/>
                        <a:miter/>
                      </a:ln>
                    </p:spPr>
                    <p:txBody>
                      <a:bodyPr rtlCol="0" anchor="ctr"/>
                      <a:lstStyle/>
                      <a:p>
                        <a:endParaRPr lang="th-TH"/>
                      </a:p>
                    </p:txBody>
                  </p:sp>
                  <p:sp>
                    <p:nvSpPr>
                      <p:cNvPr id="4157" name="Freeform: Shape 4156">
                        <a:extLst>
                          <a:ext uri="{FF2B5EF4-FFF2-40B4-BE49-F238E27FC236}">
                            <a16:creationId xmlns:a16="http://schemas.microsoft.com/office/drawing/2014/main" id="{3899F0A9-C54D-4534-A321-3E50C16D3413}"/>
                          </a:ext>
                        </a:extLst>
                      </p:cNvPr>
                      <p:cNvSpPr/>
                      <p:nvPr/>
                    </p:nvSpPr>
                    <p:spPr>
                      <a:xfrm>
                        <a:off x="8806638" y="-388570"/>
                        <a:ext cx="157835" cy="160161"/>
                      </a:xfrm>
                      <a:custGeom>
                        <a:avLst/>
                        <a:gdLst>
                          <a:gd name="connsiteX0" fmla="*/ 132144 w 157835"/>
                          <a:gd name="connsiteY0" fmla="*/ 5616 h 160161"/>
                          <a:gd name="connsiteX1" fmla="*/ 108836 w 157835"/>
                          <a:gd name="connsiteY1" fmla="*/ 1265 h 160161"/>
                          <a:gd name="connsiteX2" fmla="*/ 55214 w 157835"/>
                          <a:gd name="connsiteY2" fmla="*/ 6119 h 160161"/>
                          <a:gd name="connsiteX3" fmla="*/ 15513 w 157835"/>
                          <a:gd name="connsiteY3" fmla="*/ 52277 h 160161"/>
                          <a:gd name="connsiteX4" fmla="*/ 4157 w 157835"/>
                          <a:gd name="connsiteY4" fmla="*/ 115057 h 160161"/>
                          <a:gd name="connsiteX5" fmla="*/ 72386 w 157835"/>
                          <a:gd name="connsiteY5" fmla="*/ 29061 h 160161"/>
                          <a:gd name="connsiteX6" fmla="*/ 94961 w 157835"/>
                          <a:gd name="connsiteY6" fmla="*/ 25535 h 160161"/>
                          <a:gd name="connsiteX7" fmla="*/ 109248 w 157835"/>
                          <a:gd name="connsiteY7" fmla="*/ 41653 h 160161"/>
                          <a:gd name="connsiteX8" fmla="*/ 109431 w 157835"/>
                          <a:gd name="connsiteY8" fmla="*/ 58642 h 160161"/>
                          <a:gd name="connsiteX9" fmla="*/ 122345 w 157835"/>
                          <a:gd name="connsiteY9" fmla="*/ 62717 h 160161"/>
                          <a:gd name="connsiteX10" fmla="*/ 133426 w 157835"/>
                          <a:gd name="connsiteY10" fmla="*/ 95000 h 160161"/>
                          <a:gd name="connsiteX11" fmla="*/ 124817 w 157835"/>
                          <a:gd name="connsiteY11" fmla="*/ 160162 h 160161"/>
                          <a:gd name="connsiteX12" fmla="*/ 130221 w 157835"/>
                          <a:gd name="connsiteY12" fmla="*/ 153201 h 160161"/>
                          <a:gd name="connsiteX13" fmla="*/ 132144 w 157835"/>
                          <a:gd name="connsiteY13" fmla="*/ 5616 h 16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835" h="160161">
                            <a:moveTo>
                              <a:pt x="132144" y="5616"/>
                            </a:moveTo>
                            <a:cubicBezTo>
                              <a:pt x="124771" y="2685"/>
                              <a:pt x="116712" y="1952"/>
                              <a:pt x="108836" y="1265"/>
                            </a:cubicBezTo>
                            <a:cubicBezTo>
                              <a:pt x="90748" y="-337"/>
                              <a:pt x="71608" y="-1803"/>
                              <a:pt x="55214" y="6119"/>
                            </a:cubicBezTo>
                            <a:cubicBezTo>
                              <a:pt x="36623" y="15094"/>
                              <a:pt x="25541" y="34235"/>
                              <a:pt x="15513" y="52277"/>
                            </a:cubicBezTo>
                            <a:cubicBezTo>
                              <a:pt x="4752" y="71738"/>
                              <a:pt x="-6192" y="95412"/>
                              <a:pt x="4157" y="115057"/>
                            </a:cubicBezTo>
                            <a:cubicBezTo>
                              <a:pt x="19863" y="81080"/>
                              <a:pt x="38226" y="44355"/>
                              <a:pt x="72386" y="29061"/>
                            </a:cubicBezTo>
                            <a:cubicBezTo>
                              <a:pt x="79484" y="25901"/>
                              <a:pt x="87406" y="23795"/>
                              <a:pt x="94961" y="25535"/>
                            </a:cubicBezTo>
                            <a:cubicBezTo>
                              <a:pt x="102517" y="27321"/>
                              <a:pt x="109340" y="33915"/>
                              <a:pt x="109248" y="41653"/>
                            </a:cubicBezTo>
                            <a:cubicBezTo>
                              <a:pt x="109157" y="47515"/>
                              <a:pt x="105585" y="54200"/>
                              <a:pt x="109431" y="58642"/>
                            </a:cubicBezTo>
                            <a:cubicBezTo>
                              <a:pt x="112453" y="62122"/>
                              <a:pt x="117949" y="61389"/>
                              <a:pt x="122345" y="62717"/>
                            </a:cubicBezTo>
                            <a:cubicBezTo>
                              <a:pt x="134250" y="66335"/>
                              <a:pt x="135029" y="82682"/>
                              <a:pt x="133426" y="95000"/>
                            </a:cubicBezTo>
                            <a:cubicBezTo>
                              <a:pt x="130541" y="116705"/>
                              <a:pt x="127702" y="138456"/>
                              <a:pt x="124817" y="160162"/>
                            </a:cubicBezTo>
                            <a:cubicBezTo>
                              <a:pt x="127931" y="159933"/>
                              <a:pt x="129442" y="156269"/>
                              <a:pt x="130221" y="153201"/>
                            </a:cubicBezTo>
                            <a:cubicBezTo>
                              <a:pt x="139928" y="116339"/>
                              <a:pt x="186040" y="27092"/>
                              <a:pt x="132144" y="5616"/>
                            </a:cubicBezTo>
                            <a:close/>
                          </a:path>
                        </a:pathLst>
                      </a:custGeom>
                      <a:solidFill>
                        <a:srgbClr val="183F34">
                          <a:alpha val="50000"/>
                        </a:srgbClr>
                      </a:solidFill>
                      <a:ln w="4577" cap="flat">
                        <a:noFill/>
                        <a:prstDash val="solid"/>
                        <a:miter/>
                      </a:ln>
                    </p:spPr>
                    <p:txBody>
                      <a:bodyPr rtlCol="0" anchor="ctr"/>
                      <a:lstStyle/>
                      <a:p>
                        <a:endParaRPr lang="th-TH"/>
                      </a:p>
                    </p:txBody>
                  </p:sp>
                  <p:sp>
                    <p:nvSpPr>
                      <p:cNvPr id="4158" name="Freeform: Shape 4157">
                        <a:extLst>
                          <a:ext uri="{FF2B5EF4-FFF2-40B4-BE49-F238E27FC236}">
                            <a16:creationId xmlns:a16="http://schemas.microsoft.com/office/drawing/2014/main" id="{5D360C41-1D99-4818-9E9B-0EFEF8DC13E2}"/>
                          </a:ext>
                        </a:extLst>
                      </p:cNvPr>
                      <p:cNvSpPr/>
                      <p:nvPr/>
                    </p:nvSpPr>
                    <p:spPr>
                      <a:xfrm>
                        <a:off x="8808868" y="-323243"/>
                        <a:ext cx="146674" cy="237246"/>
                      </a:xfrm>
                      <a:custGeom>
                        <a:avLst/>
                        <a:gdLst>
                          <a:gd name="connsiteX0" fmla="*/ 47856 w 146674"/>
                          <a:gd name="connsiteY0" fmla="*/ 180053 h 237246"/>
                          <a:gd name="connsiteX1" fmla="*/ 13925 w 146674"/>
                          <a:gd name="connsiteY1" fmla="*/ 108481 h 237246"/>
                          <a:gd name="connsiteX2" fmla="*/ 6369 w 146674"/>
                          <a:gd name="connsiteY2" fmla="*/ 22256 h 237246"/>
                          <a:gd name="connsiteX3" fmla="*/ 34119 w 146674"/>
                          <a:gd name="connsiteY3" fmla="*/ 115212 h 237246"/>
                          <a:gd name="connsiteX4" fmla="*/ 48680 w 146674"/>
                          <a:gd name="connsiteY4" fmla="*/ 141909 h 237246"/>
                          <a:gd name="connsiteX5" fmla="*/ 68050 w 146674"/>
                          <a:gd name="connsiteY5" fmla="*/ 165033 h 237246"/>
                          <a:gd name="connsiteX6" fmla="*/ 101157 w 146674"/>
                          <a:gd name="connsiteY6" fmla="*/ 165400 h 237246"/>
                          <a:gd name="connsiteX7" fmla="*/ 115582 w 146674"/>
                          <a:gd name="connsiteY7" fmla="*/ 146305 h 237246"/>
                          <a:gd name="connsiteX8" fmla="*/ 77300 w 146674"/>
                          <a:gd name="connsiteY8" fmla="*/ 108206 h 237246"/>
                          <a:gd name="connsiteX9" fmla="*/ 76201 w 146674"/>
                          <a:gd name="connsiteY9" fmla="*/ 93965 h 237246"/>
                          <a:gd name="connsiteX10" fmla="*/ 57472 w 146674"/>
                          <a:gd name="connsiteY10" fmla="*/ 82426 h 237246"/>
                          <a:gd name="connsiteX11" fmla="*/ 126297 w 146674"/>
                          <a:gd name="connsiteY11" fmla="*/ 107244 h 237246"/>
                          <a:gd name="connsiteX12" fmla="*/ 83482 w 146674"/>
                          <a:gd name="connsiteY12" fmla="*/ 24912 h 237246"/>
                          <a:gd name="connsiteX13" fmla="*/ 56969 w 146674"/>
                          <a:gd name="connsiteY13" fmla="*/ 322 h 237246"/>
                          <a:gd name="connsiteX14" fmla="*/ 79635 w 146674"/>
                          <a:gd name="connsiteY14" fmla="*/ 8427 h 237246"/>
                          <a:gd name="connsiteX15" fmla="*/ 124053 w 146674"/>
                          <a:gd name="connsiteY15" fmla="*/ 50829 h 237246"/>
                          <a:gd name="connsiteX16" fmla="*/ 136920 w 146674"/>
                          <a:gd name="connsiteY16" fmla="*/ 108435 h 237246"/>
                          <a:gd name="connsiteX17" fmla="*/ 146674 w 146674"/>
                          <a:gd name="connsiteY17" fmla="*/ 237246 h 237246"/>
                          <a:gd name="connsiteX18" fmla="*/ 47856 w 146674"/>
                          <a:gd name="connsiteY18" fmla="*/ 180053 h 23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6674" h="237246">
                            <a:moveTo>
                              <a:pt x="47856" y="180053"/>
                            </a:moveTo>
                            <a:cubicBezTo>
                              <a:pt x="28395" y="161736"/>
                              <a:pt x="22167" y="133895"/>
                              <a:pt x="13925" y="108481"/>
                            </a:cubicBezTo>
                            <a:cubicBezTo>
                              <a:pt x="4766" y="80182"/>
                              <a:pt x="-7780" y="48403"/>
                              <a:pt x="6369" y="22256"/>
                            </a:cubicBezTo>
                            <a:cubicBezTo>
                              <a:pt x="2065" y="54905"/>
                              <a:pt x="18366" y="86318"/>
                              <a:pt x="34119" y="115212"/>
                            </a:cubicBezTo>
                            <a:cubicBezTo>
                              <a:pt x="38973" y="124096"/>
                              <a:pt x="43826" y="132979"/>
                              <a:pt x="48680" y="141909"/>
                            </a:cubicBezTo>
                            <a:cubicBezTo>
                              <a:pt x="53580" y="150884"/>
                              <a:pt x="58983" y="160362"/>
                              <a:pt x="68050" y="165033"/>
                            </a:cubicBezTo>
                            <a:cubicBezTo>
                              <a:pt x="78079" y="170208"/>
                              <a:pt x="90259" y="168330"/>
                              <a:pt x="101157" y="165400"/>
                            </a:cubicBezTo>
                            <a:cubicBezTo>
                              <a:pt x="110407" y="162927"/>
                              <a:pt x="121626" y="153677"/>
                              <a:pt x="115582" y="146305"/>
                            </a:cubicBezTo>
                            <a:cubicBezTo>
                              <a:pt x="98547" y="138154"/>
                              <a:pt x="79269" y="126935"/>
                              <a:pt x="77300" y="108206"/>
                            </a:cubicBezTo>
                            <a:cubicBezTo>
                              <a:pt x="76796" y="103444"/>
                              <a:pt x="77529" y="98544"/>
                              <a:pt x="76201" y="93965"/>
                            </a:cubicBezTo>
                            <a:cubicBezTo>
                              <a:pt x="73957" y="86272"/>
                              <a:pt x="65394" y="80960"/>
                              <a:pt x="57472" y="82426"/>
                            </a:cubicBezTo>
                            <a:cubicBezTo>
                              <a:pt x="82429" y="77801"/>
                              <a:pt x="102669" y="116449"/>
                              <a:pt x="126297" y="107244"/>
                            </a:cubicBezTo>
                            <a:cubicBezTo>
                              <a:pt x="122313" y="75236"/>
                              <a:pt x="112285" y="39427"/>
                              <a:pt x="83482" y="24912"/>
                            </a:cubicBezTo>
                            <a:cubicBezTo>
                              <a:pt x="71897" y="19050"/>
                              <a:pt x="55458" y="13189"/>
                              <a:pt x="56969" y="322"/>
                            </a:cubicBezTo>
                            <a:cubicBezTo>
                              <a:pt x="65074" y="-1327"/>
                              <a:pt x="72858" y="3664"/>
                              <a:pt x="79635" y="8427"/>
                            </a:cubicBezTo>
                            <a:cubicBezTo>
                              <a:pt x="96532" y="20287"/>
                              <a:pt x="114025" y="32788"/>
                              <a:pt x="124053" y="50829"/>
                            </a:cubicBezTo>
                            <a:cubicBezTo>
                              <a:pt x="133715" y="68184"/>
                              <a:pt x="135409" y="88653"/>
                              <a:pt x="136920" y="108435"/>
                            </a:cubicBezTo>
                            <a:cubicBezTo>
                              <a:pt x="140172" y="151387"/>
                              <a:pt x="143423" y="194294"/>
                              <a:pt x="146674" y="237246"/>
                            </a:cubicBezTo>
                            <a:cubicBezTo>
                              <a:pt x="145346" y="220120"/>
                              <a:pt x="62143" y="193515"/>
                              <a:pt x="47856" y="180053"/>
                            </a:cubicBezTo>
                            <a:close/>
                          </a:path>
                        </a:pathLst>
                      </a:custGeom>
                      <a:solidFill>
                        <a:srgbClr val="183F34">
                          <a:alpha val="50000"/>
                        </a:srgbClr>
                      </a:solidFill>
                      <a:ln w="4577" cap="flat">
                        <a:noFill/>
                        <a:prstDash val="solid"/>
                        <a:miter/>
                      </a:ln>
                    </p:spPr>
                    <p:txBody>
                      <a:bodyPr rtlCol="0" anchor="ctr"/>
                      <a:lstStyle/>
                      <a:p>
                        <a:endParaRPr lang="th-TH"/>
                      </a:p>
                    </p:txBody>
                  </p:sp>
                </p:grpSp>
                <p:grpSp>
                  <p:nvGrpSpPr>
                    <p:cNvPr id="4101" name="Graphic 4">
                      <a:extLst>
                        <a:ext uri="{FF2B5EF4-FFF2-40B4-BE49-F238E27FC236}">
                          <a16:creationId xmlns:a16="http://schemas.microsoft.com/office/drawing/2014/main" id="{22DCB6B1-7274-4CAE-82F5-E792F26DE1E9}"/>
                        </a:ext>
                      </a:extLst>
                    </p:cNvPr>
                    <p:cNvGrpSpPr/>
                    <p:nvPr/>
                  </p:nvGrpSpPr>
                  <p:grpSpPr>
                    <a:xfrm>
                      <a:off x="8367932" y="-815478"/>
                      <a:ext cx="1296959" cy="2043793"/>
                      <a:chOff x="8367932" y="-815478"/>
                      <a:chExt cx="1296959" cy="2043793"/>
                    </a:xfrm>
                  </p:grpSpPr>
                  <p:pic>
                    <p:nvPicPr>
                      <p:cNvPr id="4102" name="Picture 4101">
                        <a:extLst>
                          <a:ext uri="{FF2B5EF4-FFF2-40B4-BE49-F238E27FC236}">
                            <a16:creationId xmlns:a16="http://schemas.microsoft.com/office/drawing/2014/main" id="{CA70C645-9823-4462-9B5B-84B27AB41CD2}"/>
                          </a:ext>
                        </a:extLst>
                      </p:cNvPr>
                      <p:cNvPicPr>
                        <a:picLocks noChangeAspect="1"/>
                      </p:cNvPicPr>
                      <p:nvPr/>
                    </p:nvPicPr>
                    <p:blipFill>
                      <a:blip r:embed="rId90"/>
                      <a:stretch>
                        <a:fillRect/>
                      </a:stretch>
                    </p:blipFill>
                    <p:spPr>
                      <a:xfrm>
                        <a:off x="8712430" y="-502600"/>
                        <a:ext cx="952461" cy="1730914"/>
                      </a:xfrm>
                      <a:custGeom>
                        <a:avLst/>
                        <a:gdLst>
                          <a:gd name="connsiteX0" fmla="*/ 684 w 952461"/>
                          <a:gd name="connsiteY0" fmla="*/ 148 h 1730914"/>
                          <a:gd name="connsiteX1" fmla="*/ 953146 w 952461"/>
                          <a:gd name="connsiteY1" fmla="*/ 148 h 1730914"/>
                          <a:gd name="connsiteX2" fmla="*/ 953146 w 952461"/>
                          <a:gd name="connsiteY2" fmla="*/ 1731063 h 1730914"/>
                          <a:gd name="connsiteX3" fmla="*/ 684 w 952461"/>
                          <a:gd name="connsiteY3" fmla="*/ 1731063 h 1730914"/>
                        </a:gdLst>
                        <a:ahLst/>
                        <a:cxnLst>
                          <a:cxn ang="0">
                            <a:pos x="connsiteX0" y="connsiteY0"/>
                          </a:cxn>
                          <a:cxn ang="0">
                            <a:pos x="connsiteX1" y="connsiteY1"/>
                          </a:cxn>
                          <a:cxn ang="0">
                            <a:pos x="connsiteX2" y="connsiteY2"/>
                          </a:cxn>
                          <a:cxn ang="0">
                            <a:pos x="connsiteX3" y="connsiteY3"/>
                          </a:cxn>
                        </a:cxnLst>
                        <a:rect l="l" t="t" r="r" b="b"/>
                        <a:pathLst>
                          <a:path w="952461" h="1730914">
                            <a:moveTo>
                              <a:pt x="684" y="148"/>
                            </a:moveTo>
                            <a:lnTo>
                              <a:pt x="953146" y="148"/>
                            </a:lnTo>
                            <a:lnTo>
                              <a:pt x="953146" y="1731063"/>
                            </a:lnTo>
                            <a:lnTo>
                              <a:pt x="684" y="1731063"/>
                            </a:lnTo>
                            <a:close/>
                          </a:path>
                        </a:pathLst>
                      </a:custGeom>
                    </p:spPr>
                  </p:pic>
                  <p:grpSp>
                    <p:nvGrpSpPr>
                      <p:cNvPr id="4103" name="Graphic 4">
                        <a:extLst>
                          <a:ext uri="{FF2B5EF4-FFF2-40B4-BE49-F238E27FC236}">
                            <a16:creationId xmlns:a16="http://schemas.microsoft.com/office/drawing/2014/main" id="{7E746D6E-3D59-4EE6-AC0B-F029FC269876}"/>
                          </a:ext>
                        </a:extLst>
                      </p:cNvPr>
                      <p:cNvGrpSpPr/>
                      <p:nvPr/>
                    </p:nvGrpSpPr>
                    <p:grpSpPr>
                      <a:xfrm>
                        <a:off x="8367932" y="-812869"/>
                        <a:ext cx="407544" cy="398336"/>
                        <a:chOff x="8367932" y="-812869"/>
                        <a:chExt cx="407544" cy="398336"/>
                      </a:xfrm>
                    </p:grpSpPr>
                    <p:sp>
                      <p:nvSpPr>
                        <p:cNvPr id="4142" name="Freeform: Shape 4141">
                          <a:extLst>
                            <a:ext uri="{FF2B5EF4-FFF2-40B4-BE49-F238E27FC236}">
                              <a16:creationId xmlns:a16="http://schemas.microsoft.com/office/drawing/2014/main" id="{32D74430-DE7F-41AC-B067-EB3442275FD1}"/>
                            </a:ext>
                          </a:extLst>
                        </p:cNvPr>
                        <p:cNvSpPr/>
                        <p:nvPr/>
                      </p:nvSpPr>
                      <p:spPr>
                        <a:xfrm>
                          <a:off x="8370602" y="-808952"/>
                          <a:ext cx="367567" cy="325302"/>
                        </a:xfrm>
                        <a:custGeom>
                          <a:avLst/>
                          <a:gdLst>
                            <a:gd name="connsiteX0" fmla="*/ 72717 w 367567"/>
                            <a:gd name="connsiteY0" fmla="*/ 127575 h 325302"/>
                            <a:gd name="connsiteX1" fmla="*/ 0 w 367567"/>
                            <a:gd name="connsiteY1" fmla="*/ 0 h 325302"/>
                            <a:gd name="connsiteX2" fmla="*/ 111090 w 367567"/>
                            <a:gd name="connsiteY2" fmla="*/ 24040 h 325302"/>
                            <a:gd name="connsiteX3" fmla="*/ 199284 w 367567"/>
                            <a:gd name="connsiteY3" fmla="*/ 69191 h 325302"/>
                            <a:gd name="connsiteX4" fmla="*/ 250570 w 367567"/>
                            <a:gd name="connsiteY4" fmla="*/ 98635 h 325302"/>
                            <a:gd name="connsiteX5" fmla="*/ 286700 w 367567"/>
                            <a:gd name="connsiteY5" fmla="*/ 121530 h 325302"/>
                            <a:gd name="connsiteX6" fmla="*/ 348610 w 367567"/>
                            <a:gd name="connsiteY6" fmla="*/ 224057 h 325302"/>
                            <a:gd name="connsiteX7" fmla="*/ 367568 w 367567"/>
                            <a:gd name="connsiteY7" fmla="*/ 325302 h 325302"/>
                            <a:gd name="connsiteX8" fmla="*/ 325485 w 367567"/>
                            <a:gd name="connsiteY8" fmla="*/ 306894 h 325302"/>
                            <a:gd name="connsiteX9" fmla="*/ 290317 w 367567"/>
                            <a:gd name="connsiteY9" fmla="*/ 284181 h 325302"/>
                            <a:gd name="connsiteX10" fmla="*/ 214533 w 367567"/>
                            <a:gd name="connsiteY10" fmla="*/ 245488 h 325302"/>
                            <a:gd name="connsiteX11" fmla="*/ 72717 w 367567"/>
                            <a:gd name="connsiteY11" fmla="*/ 127575 h 3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567" h="325302">
                              <a:moveTo>
                                <a:pt x="72717" y="127575"/>
                              </a:moveTo>
                              <a:cubicBezTo>
                                <a:pt x="40251" y="90301"/>
                                <a:pt x="12180" y="47852"/>
                                <a:pt x="0" y="0"/>
                              </a:cubicBezTo>
                              <a:cubicBezTo>
                                <a:pt x="38007" y="1832"/>
                                <a:pt x="75693" y="10028"/>
                                <a:pt x="111090" y="24040"/>
                              </a:cubicBezTo>
                              <a:cubicBezTo>
                                <a:pt x="141816" y="36221"/>
                                <a:pt x="170619" y="52752"/>
                                <a:pt x="199284" y="69191"/>
                              </a:cubicBezTo>
                              <a:cubicBezTo>
                                <a:pt x="216364" y="78990"/>
                                <a:pt x="233490" y="88790"/>
                                <a:pt x="250570" y="98635"/>
                              </a:cubicBezTo>
                              <a:cubicBezTo>
                                <a:pt x="262934" y="105732"/>
                                <a:pt x="275390" y="112876"/>
                                <a:pt x="286700" y="121530"/>
                              </a:cubicBezTo>
                              <a:cubicBezTo>
                                <a:pt x="319212" y="146304"/>
                                <a:pt x="341787" y="183715"/>
                                <a:pt x="348610" y="224057"/>
                              </a:cubicBezTo>
                              <a:cubicBezTo>
                                <a:pt x="354380" y="258218"/>
                                <a:pt x="349801" y="295584"/>
                                <a:pt x="367568" y="325302"/>
                              </a:cubicBezTo>
                              <a:cubicBezTo>
                                <a:pt x="363721" y="318846"/>
                                <a:pt x="333270" y="311198"/>
                                <a:pt x="325485" y="306894"/>
                              </a:cubicBezTo>
                              <a:cubicBezTo>
                                <a:pt x="313168" y="300163"/>
                                <a:pt x="302315" y="291279"/>
                                <a:pt x="290317" y="284181"/>
                              </a:cubicBezTo>
                              <a:cubicBezTo>
                                <a:pt x="266002" y="269803"/>
                                <a:pt x="239031" y="259958"/>
                                <a:pt x="214533" y="245488"/>
                              </a:cubicBezTo>
                              <a:cubicBezTo>
                                <a:pt x="161415" y="214029"/>
                                <a:pt x="113242" y="174145"/>
                                <a:pt x="72717" y="127575"/>
                              </a:cubicBezTo>
                              <a:close/>
                            </a:path>
                          </a:pathLst>
                        </a:custGeom>
                        <a:solidFill>
                          <a:srgbClr val="42504B"/>
                        </a:solidFill>
                        <a:ln w="4577" cap="flat">
                          <a:noFill/>
                          <a:prstDash val="solid"/>
                          <a:miter/>
                        </a:ln>
                      </p:spPr>
                      <p:txBody>
                        <a:bodyPr rtlCol="0" anchor="ctr"/>
                        <a:lstStyle/>
                        <a:p>
                          <a:endParaRPr lang="th-TH"/>
                        </a:p>
                      </p:txBody>
                    </p:sp>
                    <p:sp>
                      <p:nvSpPr>
                        <p:cNvPr id="4143" name="Freeform: Shape 4142">
                          <a:extLst>
                            <a:ext uri="{FF2B5EF4-FFF2-40B4-BE49-F238E27FC236}">
                              <a16:creationId xmlns:a16="http://schemas.microsoft.com/office/drawing/2014/main" id="{E2C989B9-9B26-48F2-B2D8-E435C4605B2B}"/>
                            </a:ext>
                          </a:extLst>
                        </p:cNvPr>
                        <p:cNvSpPr/>
                        <p:nvPr/>
                      </p:nvSpPr>
                      <p:spPr>
                        <a:xfrm>
                          <a:off x="8367932" y="-812869"/>
                          <a:ext cx="333055" cy="262868"/>
                        </a:xfrm>
                        <a:custGeom>
                          <a:avLst/>
                          <a:gdLst>
                            <a:gd name="connsiteX0" fmla="*/ 136382 w 333055"/>
                            <a:gd name="connsiteY0" fmla="*/ 40505 h 262868"/>
                            <a:gd name="connsiteX1" fmla="*/ 255164 w 333055"/>
                            <a:gd name="connsiteY1" fmla="*/ 112031 h 262868"/>
                            <a:gd name="connsiteX2" fmla="*/ 278335 w 333055"/>
                            <a:gd name="connsiteY2" fmla="*/ 128012 h 262868"/>
                            <a:gd name="connsiteX3" fmla="*/ 301139 w 333055"/>
                            <a:gd name="connsiteY3" fmla="*/ 170965 h 262868"/>
                            <a:gd name="connsiteX4" fmla="*/ 333055 w 333055"/>
                            <a:gd name="connsiteY4" fmla="*/ 262868 h 262868"/>
                            <a:gd name="connsiteX5" fmla="*/ 256126 w 333055"/>
                            <a:gd name="connsiteY5" fmla="*/ 222297 h 262868"/>
                            <a:gd name="connsiteX6" fmla="*/ 236619 w 333055"/>
                            <a:gd name="connsiteY6" fmla="*/ 208468 h 262868"/>
                            <a:gd name="connsiteX7" fmla="*/ 223935 w 333055"/>
                            <a:gd name="connsiteY7" fmla="*/ 160433 h 262868"/>
                            <a:gd name="connsiteX8" fmla="*/ 177456 w 333055"/>
                            <a:gd name="connsiteY8" fmla="*/ 92890 h 262868"/>
                            <a:gd name="connsiteX9" fmla="*/ 172328 w 333055"/>
                            <a:gd name="connsiteY9" fmla="*/ 89364 h 262868"/>
                            <a:gd name="connsiteX10" fmla="*/ 151584 w 333055"/>
                            <a:gd name="connsiteY10" fmla="*/ 115465 h 262868"/>
                            <a:gd name="connsiteX11" fmla="*/ 141785 w 333055"/>
                            <a:gd name="connsiteY11" fmla="*/ 83549 h 262868"/>
                            <a:gd name="connsiteX12" fmla="*/ 105060 w 333055"/>
                            <a:gd name="connsiteY12" fmla="*/ 34140 h 262868"/>
                            <a:gd name="connsiteX13" fmla="*/ 43654 w 333055"/>
                            <a:gd name="connsiteY13" fmla="*/ 38444 h 262868"/>
                            <a:gd name="connsiteX14" fmla="*/ 16683 w 333055"/>
                            <a:gd name="connsiteY14" fmla="*/ 15594 h 262868"/>
                            <a:gd name="connsiteX15" fmla="*/ 34541 w 333055"/>
                            <a:gd name="connsiteY15" fmla="*/ 58409 h 262868"/>
                            <a:gd name="connsiteX16" fmla="*/ 29733 w 333055"/>
                            <a:gd name="connsiteY16" fmla="*/ 4147 h 262868"/>
                            <a:gd name="connsiteX17" fmla="*/ 136382 w 333055"/>
                            <a:gd name="connsiteY17" fmla="*/ 40505 h 26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055" h="262868">
                              <a:moveTo>
                                <a:pt x="136382" y="40505"/>
                              </a:moveTo>
                              <a:cubicBezTo>
                                <a:pt x="177273" y="62027"/>
                                <a:pt x="215234" y="88769"/>
                                <a:pt x="255164" y="112031"/>
                              </a:cubicBezTo>
                              <a:cubicBezTo>
                                <a:pt x="263315" y="116748"/>
                                <a:pt x="271603" y="121418"/>
                                <a:pt x="278335" y="128012"/>
                              </a:cubicBezTo>
                              <a:cubicBezTo>
                                <a:pt x="290012" y="139460"/>
                                <a:pt x="295781" y="155487"/>
                                <a:pt x="301139" y="170965"/>
                              </a:cubicBezTo>
                              <a:cubicBezTo>
                                <a:pt x="311763" y="201599"/>
                                <a:pt x="322432" y="232234"/>
                                <a:pt x="333055" y="262868"/>
                              </a:cubicBezTo>
                              <a:cubicBezTo>
                                <a:pt x="307412" y="249359"/>
                                <a:pt x="281769" y="235805"/>
                                <a:pt x="256126" y="222297"/>
                              </a:cubicBezTo>
                              <a:cubicBezTo>
                                <a:pt x="249028" y="218542"/>
                                <a:pt x="241748" y="214650"/>
                                <a:pt x="236619" y="208468"/>
                              </a:cubicBezTo>
                              <a:cubicBezTo>
                                <a:pt x="225904" y="195555"/>
                                <a:pt x="227552" y="176826"/>
                                <a:pt x="223935" y="160433"/>
                              </a:cubicBezTo>
                              <a:cubicBezTo>
                                <a:pt x="217936" y="133370"/>
                                <a:pt x="197238" y="112352"/>
                                <a:pt x="177456" y="92890"/>
                              </a:cubicBezTo>
                              <a:cubicBezTo>
                                <a:pt x="175945" y="91425"/>
                                <a:pt x="174343" y="89868"/>
                                <a:pt x="172328" y="89364"/>
                              </a:cubicBezTo>
                              <a:cubicBezTo>
                                <a:pt x="160376" y="86388"/>
                                <a:pt x="163902" y="115099"/>
                                <a:pt x="151584" y="115465"/>
                              </a:cubicBezTo>
                              <a:cubicBezTo>
                                <a:pt x="142655" y="108276"/>
                                <a:pt x="143342" y="94859"/>
                                <a:pt x="141785" y="83549"/>
                              </a:cubicBezTo>
                              <a:cubicBezTo>
                                <a:pt x="138808" y="62347"/>
                                <a:pt x="124521" y="43069"/>
                                <a:pt x="105060" y="34140"/>
                              </a:cubicBezTo>
                              <a:cubicBezTo>
                                <a:pt x="85599" y="25211"/>
                                <a:pt x="61650" y="26905"/>
                                <a:pt x="43654" y="38444"/>
                              </a:cubicBezTo>
                              <a:cubicBezTo>
                                <a:pt x="37426" y="24478"/>
                                <a:pt x="30237" y="22646"/>
                                <a:pt x="16683" y="15594"/>
                              </a:cubicBezTo>
                              <a:cubicBezTo>
                                <a:pt x="15859" y="35193"/>
                                <a:pt x="20117" y="45084"/>
                                <a:pt x="34541" y="58409"/>
                              </a:cubicBezTo>
                              <a:cubicBezTo>
                                <a:pt x="16179" y="41375"/>
                                <a:pt x="-30345" y="-15727"/>
                                <a:pt x="29733" y="4147"/>
                              </a:cubicBezTo>
                              <a:cubicBezTo>
                                <a:pt x="65496" y="15915"/>
                                <a:pt x="103229" y="23058"/>
                                <a:pt x="136382" y="40505"/>
                              </a:cubicBezTo>
                              <a:close/>
                            </a:path>
                          </a:pathLst>
                        </a:custGeom>
                        <a:solidFill>
                          <a:srgbClr val="245D41"/>
                        </a:solidFill>
                        <a:ln w="4577" cap="flat">
                          <a:noFill/>
                          <a:prstDash val="solid"/>
                          <a:miter/>
                        </a:ln>
                      </p:spPr>
                      <p:txBody>
                        <a:bodyPr rtlCol="0" anchor="ctr"/>
                        <a:lstStyle/>
                        <a:p>
                          <a:endParaRPr lang="th-TH"/>
                        </a:p>
                      </p:txBody>
                    </p:sp>
                    <p:sp>
                      <p:nvSpPr>
                        <p:cNvPr id="4144" name="Freeform: Shape 4143">
                          <a:extLst>
                            <a:ext uri="{FF2B5EF4-FFF2-40B4-BE49-F238E27FC236}">
                              <a16:creationId xmlns:a16="http://schemas.microsoft.com/office/drawing/2014/main" id="{15546F1E-3F66-41B0-A3EB-9A230FF40BBA}"/>
                            </a:ext>
                          </a:extLst>
                        </p:cNvPr>
                        <p:cNvSpPr/>
                        <p:nvPr/>
                      </p:nvSpPr>
                      <p:spPr>
                        <a:xfrm>
                          <a:off x="8375090" y="-810829"/>
                          <a:ext cx="352502" cy="313671"/>
                        </a:xfrm>
                        <a:custGeom>
                          <a:avLst/>
                          <a:gdLst>
                            <a:gd name="connsiteX0" fmla="*/ 214395 w 352502"/>
                            <a:gd name="connsiteY0" fmla="*/ 187516 h 313671"/>
                            <a:gd name="connsiteX1" fmla="*/ 157706 w 352502"/>
                            <a:gd name="connsiteY1" fmla="*/ 120889 h 313671"/>
                            <a:gd name="connsiteX2" fmla="*/ 116219 w 352502"/>
                            <a:gd name="connsiteY2" fmla="*/ 94376 h 313671"/>
                            <a:gd name="connsiteX3" fmla="*/ 0 w 352502"/>
                            <a:gd name="connsiteY3" fmla="*/ 0 h 313671"/>
                            <a:gd name="connsiteX4" fmla="*/ 109304 w 352502"/>
                            <a:gd name="connsiteY4" fmla="*/ 94376 h 313671"/>
                            <a:gd name="connsiteX5" fmla="*/ 271543 w 352502"/>
                            <a:gd name="connsiteY5" fmla="*/ 248785 h 313671"/>
                            <a:gd name="connsiteX6" fmla="*/ 352502 w 352502"/>
                            <a:gd name="connsiteY6" fmla="*/ 313671 h 313671"/>
                            <a:gd name="connsiteX7" fmla="*/ 214395 w 352502"/>
                            <a:gd name="connsiteY7" fmla="*/ 187516 h 3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502" h="313671">
                              <a:moveTo>
                                <a:pt x="214395" y="187516"/>
                              </a:moveTo>
                              <a:cubicBezTo>
                                <a:pt x="195072" y="165582"/>
                                <a:pt x="180235" y="139481"/>
                                <a:pt x="157706" y="120889"/>
                              </a:cubicBezTo>
                              <a:cubicBezTo>
                                <a:pt x="145021" y="110449"/>
                                <a:pt x="130368" y="102710"/>
                                <a:pt x="116219" y="94376"/>
                              </a:cubicBezTo>
                              <a:cubicBezTo>
                                <a:pt x="73037" y="68962"/>
                                <a:pt x="33748" y="37045"/>
                                <a:pt x="0" y="0"/>
                              </a:cubicBezTo>
                              <a:cubicBezTo>
                                <a:pt x="20240" y="44418"/>
                                <a:pt x="69557" y="65985"/>
                                <a:pt x="109304" y="94376"/>
                              </a:cubicBezTo>
                              <a:cubicBezTo>
                                <a:pt x="170115" y="137878"/>
                                <a:pt x="212701" y="202627"/>
                                <a:pt x="271543" y="248785"/>
                              </a:cubicBezTo>
                              <a:cubicBezTo>
                                <a:pt x="298926" y="270261"/>
                                <a:pt x="328416" y="288211"/>
                                <a:pt x="352502" y="313671"/>
                              </a:cubicBezTo>
                              <a:cubicBezTo>
                                <a:pt x="326997" y="259820"/>
                                <a:pt x="253135" y="231521"/>
                                <a:pt x="214395" y="187516"/>
                              </a:cubicBezTo>
                              <a:close/>
                            </a:path>
                          </a:pathLst>
                        </a:custGeom>
                        <a:solidFill>
                          <a:srgbClr val="153629"/>
                        </a:solidFill>
                        <a:ln w="4577" cap="flat">
                          <a:noFill/>
                          <a:prstDash val="solid"/>
                          <a:miter/>
                        </a:ln>
                      </p:spPr>
                      <p:txBody>
                        <a:bodyPr rtlCol="0" anchor="ctr"/>
                        <a:lstStyle/>
                        <a:p>
                          <a:endParaRPr lang="th-TH"/>
                        </a:p>
                      </p:txBody>
                    </p:sp>
                    <p:sp>
                      <p:nvSpPr>
                        <p:cNvPr id="4145" name="Freeform: Shape 4144">
                          <a:extLst>
                            <a:ext uri="{FF2B5EF4-FFF2-40B4-BE49-F238E27FC236}">
                              <a16:creationId xmlns:a16="http://schemas.microsoft.com/office/drawing/2014/main" id="{7485C6E3-AAAC-4995-A2F5-0A098D051C5D}"/>
                            </a:ext>
                          </a:extLst>
                        </p:cNvPr>
                        <p:cNvSpPr/>
                        <p:nvPr/>
                      </p:nvSpPr>
                      <p:spPr>
                        <a:xfrm>
                          <a:off x="8516448" y="-664526"/>
                          <a:ext cx="32173" cy="55361"/>
                        </a:xfrm>
                        <a:custGeom>
                          <a:avLst/>
                          <a:gdLst>
                            <a:gd name="connsiteX0" fmla="*/ 29124 w 32173"/>
                            <a:gd name="connsiteY0" fmla="*/ 0 h 55361"/>
                            <a:gd name="connsiteX1" fmla="*/ 0 w 32173"/>
                            <a:gd name="connsiteY1" fmla="*/ 36221 h 55361"/>
                            <a:gd name="connsiteX2" fmla="*/ 20377 w 32173"/>
                            <a:gd name="connsiteY2" fmla="*/ 55362 h 55361"/>
                            <a:gd name="connsiteX3" fmla="*/ 26284 w 32173"/>
                            <a:gd name="connsiteY3" fmla="*/ 45333 h 55361"/>
                            <a:gd name="connsiteX4" fmla="*/ 28574 w 32173"/>
                            <a:gd name="connsiteY4" fmla="*/ 3755 h 55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73" h="55361">
                              <a:moveTo>
                                <a:pt x="29124" y="0"/>
                              </a:moveTo>
                              <a:cubicBezTo>
                                <a:pt x="33519" y="17401"/>
                                <a:pt x="17950" y="36816"/>
                                <a:pt x="0" y="36221"/>
                              </a:cubicBezTo>
                              <a:cubicBezTo>
                                <a:pt x="4946" y="44280"/>
                                <a:pt x="12043" y="50966"/>
                                <a:pt x="20377" y="55362"/>
                              </a:cubicBezTo>
                              <a:cubicBezTo>
                                <a:pt x="20331" y="51378"/>
                                <a:pt x="23812" y="48447"/>
                                <a:pt x="26284" y="45333"/>
                              </a:cubicBezTo>
                              <a:cubicBezTo>
                                <a:pt x="35305" y="34069"/>
                                <a:pt x="32191" y="17721"/>
                                <a:pt x="28574" y="3755"/>
                              </a:cubicBezTo>
                            </a:path>
                          </a:pathLst>
                        </a:custGeom>
                        <a:solidFill>
                          <a:srgbClr val="18352B"/>
                        </a:solidFill>
                        <a:ln w="4577" cap="flat">
                          <a:noFill/>
                          <a:prstDash val="solid"/>
                          <a:miter/>
                        </a:ln>
                      </p:spPr>
                      <p:txBody>
                        <a:bodyPr rtlCol="0" anchor="ctr"/>
                        <a:lstStyle/>
                        <a:p>
                          <a:endParaRPr lang="th-TH"/>
                        </a:p>
                      </p:txBody>
                    </p:sp>
                    <p:sp>
                      <p:nvSpPr>
                        <p:cNvPr id="4146" name="Freeform: Shape 4145">
                          <a:extLst>
                            <a:ext uri="{FF2B5EF4-FFF2-40B4-BE49-F238E27FC236}">
                              <a16:creationId xmlns:a16="http://schemas.microsoft.com/office/drawing/2014/main" id="{CE94F5AC-A056-4C9F-BCC9-F73241B833A7}"/>
                            </a:ext>
                          </a:extLst>
                        </p:cNvPr>
                        <p:cNvSpPr/>
                        <p:nvPr/>
                      </p:nvSpPr>
                      <p:spPr>
                        <a:xfrm>
                          <a:off x="8401740" y="-760642"/>
                          <a:ext cx="330110" cy="265864"/>
                        </a:xfrm>
                        <a:custGeom>
                          <a:avLst/>
                          <a:gdLst>
                            <a:gd name="connsiteX0" fmla="*/ 72671 w 330110"/>
                            <a:gd name="connsiteY0" fmla="*/ 97444 h 265864"/>
                            <a:gd name="connsiteX1" fmla="*/ 85813 w 330110"/>
                            <a:gd name="connsiteY1" fmla="*/ 101199 h 265864"/>
                            <a:gd name="connsiteX2" fmla="*/ 107014 w 330110"/>
                            <a:gd name="connsiteY2" fmla="*/ 79998 h 265864"/>
                            <a:gd name="connsiteX3" fmla="*/ 92636 w 330110"/>
                            <a:gd name="connsiteY3" fmla="*/ 108434 h 265864"/>
                            <a:gd name="connsiteX4" fmla="*/ 103626 w 330110"/>
                            <a:gd name="connsiteY4" fmla="*/ 124003 h 265864"/>
                            <a:gd name="connsiteX5" fmla="*/ 118142 w 330110"/>
                            <a:gd name="connsiteY5" fmla="*/ 111594 h 265864"/>
                            <a:gd name="connsiteX6" fmla="*/ 119332 w 330110"/>
                            <a:gd name="connsiteY6" fmla="*/ 134444 h 265864"/>
                            <a:gd name="connsiteX7" fmla="*/ 143602 w 330110"/>
                            <a:gd name="connsiteY7" fmla="*/ 147357 h 265864"/>
                            <a:gd name="connsiteX8" fmla="*/ 159629 w 330110"/>
                            <a:gd name="connsiteY8" fmla="*/ 136779 h 265864"/>
                            <a:gd name="connsiteX9" fmla="*/ 164849 w 330110"/>
                            <a:gd name="connsiteY9" fmla="*/ 165032 h 265864"/>
                            <a:gd name="connsiteX10" fmla="*/ 191225 w 330110"/>
                            <a:gd name="connsiteY10" fmla="*/ 180510 h 265864"/>
                            <a:gd name="connsiteX11" fmla="*/ 203176 w 330110"/>
                            <a:gd name="connsiteY11" fmla="*/ 155966 h 265864"/>
                            <a:gd name="connsiteX12" fmla="*/ 212976 w 330110"/>
                            <a:gd name="connsiteY12" fmla="*/ 173091 h 265864"/>
                            <a:gd name="connsiteX13" fmla="*/ 215677 w 330110"/>
                            <a:gd name="connsiteY13" fmla="*/ 193835 h 265864"/>
                            <a:gd name="connsiteX14" fmla="*/ 224515 w 330110"/>
                            <a:gd name="connsiteY14" fmla="*/ 202169 h 265864"/>
                            <a:gd name="connsiteX15" fmla="*/ 274382 w 330110"/>
                            <a:gd name="connsiteY15" fmla="*/ 220348 h 265864"/>
                            <a:gd name="connsiteX16" fmla="*/ 330110 w 330110"/>
                            <a:gd name="connsiteY16" fmla="*/ 265865 h 265864"/>
                            <a:gd name="connsiteX17" fmla="*/ 130277 w 330110"/>
                            <a:gd name="connsiteY17" fmla="*/ 153310 h 265864"/>
                            <a:gd name="connsiteX18" fmla="*/ 81005 w 330110"/>
                            <a:gd name="connsiteY18" fmla="*/ 118142 h 265864"/>
                            <a:gd name="connsiteX19" fmla="*/ 0 w 330110"/>
                            <a:gd name="connsiteY19" fmla="*/ 0 h 265864"/>
                            <a:gd name="connsiteX20" fmla="*/ 51836 w 330110"/>
                            <a:gd name="connsiteY20" fmla="*/ 44692 h 265864"/>
                            <a:gd name="connsiteX21" fmla="*/ 43777 w 330110"/>
                            <a:gd name="connsiteY21" fmla="*/ 72579 h 265864"/>
                            <a:gd name="connsiteX22" fmla="*/ 72671 w 330110"/>
                            <a:gd name="connsiteY22" fmla="*/ 97444 h 26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0110" h="265864">
                              <a:moveTo>
                                <a:pt x="72671" y="97444"/>
                              </a:moveTo>
                              <a:cubicBezTo>
                                <a:pt x="76609" y="100008"/>
                                <a:pt x="81280" y="102481"/>
                                <a:pt x="85813" y="101199"/>
                              </a:cubicBezTo>
                              <a:cubicBezTo>
                                <a:pt x="95887" y="98314"/>
                                <a:pt x="96574" y="79814"/>
                                <a:pt x="107014" y="79998"/>
                              </a:cubicBezTo>
                              <a:cubicBezTo>
                                <a:pt x="110495" y="90484"/>
                                <a:pt x="95017" y="97673"/>
                                <a:pt x="92636" y="108434"/>
                              </a:cubicBezTo>
                              <a:cubicBezTo>
                                <a:pt x="91125" y="115440"/>
                                <a:pt x="96528" y="123133"/>
                                <a:pt x="103626" y="124003"/>
                              </a:cubicBezTo>
                              <a:cubicBezTo>
                                <a:pt x="110724" y="124873"/>
                                <a:pt x="117913" y="118783"/>
                                <a:pt x="118142" y="111594"/>
                              </a:cubicBezTo>
                              <a:cubicBezTo>
                                <a:pt x="125010" y="116860"/>
                                <a:pt x="125606" y="128491"/>
                                <a:pt x="119332" y="134444"/>
                              </a:cubicBezTo>
                              <a:cubicBezTo>
                                <a:pt x="127438" y="138748"/>
                                <a:pt x="135497" y="143052"/>
                                <a:pt x="143602" y="147357"/>
                              </a:cubicBezTo>
                              <a:cubicBezTo>
                                <a:pt x="146624" y="141358"/>
                                <a:pt x="152943" y="137191"/>
                                <a:pt x="159629" y="136779"/>
                              </a:cubicBezTo>
                              <a:cubicBezTo>
                                <a:pt x="154363" y="145617"/>
                                <a:pt x="157797" y="157522"/>
                                <a:pt x="164849" y="165032"/>
                              </a:cubicBezTo>
                              <a:cubicBezTo>
                                <a:pt x="171901" y="172542"/>
                                <a:pt x="181700" y="176617"/>
                                <a:pt x="191225" y="180510"/>
                              </a:cubicBezTo>
                              <a:cubicBezTo>
                                <a:pt x="195209" y="172313"/>
                                <a:pt x="199193" y="164162"/>
                                <a:pt x="203176" y="155966"/>
                              </a:cubicBezTo>
                              <a:cubicBezTo>
                                <a:pt x="209999" y="157751"/>
                                <a:pt x="212793" y="165994"/>
                                <a:pt x="212976" y="173091"/>
                              </a:cubicBezTo>
                              <a:cubicBezTo>
                                <a:pt x="213205" y="180143"/>
                                <a:pt x="212106" y="187745"/>
                                <a:pt x="215677" y="193835"/>
                              </a:cubicBezTo>
                              <a:cubicBezTo>
                                <a:pt x="217738" y="197361"/>
                                <a:pt x="221127" y="199925"/>
                                <a:pt x="224515" y="202169"/>
                              </a:cubicBezTo>
                              <a:cubicBezTo>
                                <a:pt x="239398" y="212060"/>
                                <a:pt x="256661" y="218333"/>
                                <a:pt x="274382" y="220348"/>
                              </a:cubicBezTo>
                              <a:cubicBezTo>
                                <a:pt x="289722" y="238985"/>
                                <a:pt x="308771" y="254554"/>
                                <a:pt x="330110" y="265865"/>
                              </a:cubicBezTo>
                              <a:cubicBezTo>
                                <a:pt x="262431" y="230239"/>
                                <a:pt x="194659" y="194568"/>
                                <a:pt x="130277" y="153310"/>
                              </a:cubicBezTo>
                              <a:cubicBezTo>
                                <a:pt x="113288" y="142411"/>
                                <a:pt x="96483" y="131147"/>
                                <a:pt x="81005" y="118142"/>
                              </a:cubicBezTo>
                              <a:cubicBezTo>
                                <a:pt x="44005" y="87004"/>
                                <a:pt x="15157" y="45929"/>
                                <a:pt x="0" y="0"/>
                              </a:cubicBezTo>
                              <a:cubicBezTo>
                                <a:pt x="4259" y="24361"/>
                                <a:pt x="27154" y="44051"/>
                                <a:pt x="51836" y="44692"/>
                              </a:cubicBezTo>
                              <a:cubicBezTo>
                                <a:pt x="38556" y="57148"/>
                                <a:pt x="34344" y="57285"/>
                                <a:pt x="43777" y="72579"/>
                              </a:cubicBezTo>
                              <a:cubicBezTo>
                                <a:pt x="47257" y="78166"/>
                                <a:pt x="66077" y="97627"/>
                                <a:pt x="72671" y="97444"/>
                              </a:cubicBezTo>
                              <a:close/>
                            </a:path>
                          </a:pathLst>
                        </a:custGeom>
                        <a:solidFill>
                          <a:srgbClr val="163A2E"/>
                        </a:solidFill>
                        <a:ln w="4577" cap="flat">
                          <a:noFill/>
                          <a:prstDash val="solid"/>
                          <a:miter/>
                        </a:ln>
                      </p:spPr>
                      <p:txBody>
                        <a:bodyPr rtlCol="0" anchor="ctr"/>
                        <a:lstStyle/>
                        <a:p>
                          <a:endParaRPr lang="th-TH"/>
                        </a:p>
                      </p:txBody>
                    </p:sp>
                    <p:sp>
                      <p:nvSpPr>
                        <p:cNvPr id="4147" name="Freeform: Shape 4146">
                          <a:extLst>
                            <a:ext uri="{FF2B5EF4-FFF2-40B4-BE49-F238E27FC236}">
                              <a16:creationId xmlns:a16="http://schemas.microsoft.com/office/drawing/2014/main" id="{ACEA9237-8C84-47A2-87CF-7A3F75D80C02}"/>
                            </a:ext>
                          </a:extLst>
                        </p:cNvPr>
                        <p:cNvSpPr/>
                        <p:nvPr/>
                      </p:nvSpPr>
                      <p:spPr>
                        <a:xfrm>
                          <a:off x="8560866" y="-733167"/>
                          <a:ext cx="140519" cy="194292"/>
                        </a:xfrm>
                        <a:custGeom>
                          <a:avLst/>
                          <a:gdLst>
                            <a:gd name="connsiteX0" fmla="*/ 65665 w 140519"/>
                            <a:gd name="connsiteY0" fmla="*/ 55362 h 194292"/>
                            <a:gd name="connsiteX1" fmla="*/ 68275 w 140519"/>
                            <a:gd name="connsiteY1" fmla="*/ 95292 h 194292"/>
                            <a:gd name="connsiteX2" fmla="*/ 78258 w 140519"/>
                            <a:gd name="connsiteY2" fmla="*/ 85218 h 194292"/>
                            <a:gd name="connsiteX3" fmla="*/ 84165 w 140519"/>
                            <a:gd name="connsiteY3" fmla="*/ 71251 h 194292"/>
                            <a:gd name="connsiteX4" fmla="*/ 98726 w 140519"/>
                            <a:gd name="connsiteY4" fmla="*/ 76655 h 194292"/>
                            <a:gd name="connsiteX5" fmla="*/ 98177 w 140519"/>
                            <a:gd name="connsiteY5" fmla="*/ 83844 h 194292"/>
                            <a:gd name="connsiteX6" fmla="*/ 89339 w 140519"/>
                            <a:gd name="connsiteY6" fmla="*/ 126064 h 194292"/>
                            <a:gd name="connsiteX7" fmla="*/ 85126 w 140519"/>
                            <a:gd name="connsiteY7" fmla="*/ 148456 h 194292"/>
                            <a:gd name="connsiteX8" fmla="*/ 106282 w 140519"/>
                            <a:gd name="connsiteY8" fmla="*/ 98955 h 194292"/>
                            <a:gd name="connsiteX9" fmla="*/ 116356 w 140519"/>
                            <a:gd name="connsiteY9" fmla="*/ 90255 h 194292"/>
                            <a:gd name="connsiteX10" fmla="*/ 122171 w 140519"/>
                            <a:gd name="connsiteY10" fmla="*/ 101749 h 194292"/>
                            <a:gd name="connsiteX11" fmla="*/ 138382 w 140519"/>
                            <a:gd name="connsiteY11" fmla="*/ 194293 h 194292"/>
                            <a:gd name="connsiteX12" fmla="*/ 129956 w 140519"/>
                            <a:gd name="connsiteY12" fmla="*/ 101840 h 194292"/>
                            <a:gd name="connsiteX13" fmla="*/ 119515 w 140519"/>
                            <a:gd name="connsiteY13" fmla="*/ 84485 h 194292"/>
                            <a:gd name="connsiteX14" fmla="*/ 0 w 140519"/>
                            <a:gd name="connsiteY14" fmla="*/ 0 h 194292"/>
                            <a:gd name="connsiteX15" fmla="*/ 2198 w 140519"/>
                            <a:gd name="connsiteY15" fmla="*/ 74777 h 194292"/>
                            <a:gd name="connsiteX16" fmla="*/ 8288 w 140519"/>
                            <a:gd name="connsiteY16" fmla="*/ 26971 h 194292"/>
                            <a:gd name="connsiteX17" fmla="*/ 10761 w 140519"/>
                            <a:gd name="connsiteY17" fmla="*/ 18546 h 194292"/>
                            <a:gd name="connsiteX18" fmla="*/ 65665 w 140519"/>
                            <a:gd name="connsiteY18" fmla="*/ 55362 h 19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519" h="194292">
                              <a:moveTo>
                                <a:pt x="65665" y="55362"/>
                              </a:moveTo>
                              <a:cubicBezTo>
                                <a:pt x="68458" y="68412"/>
                                <a:pt x="67405" y="81967"/>
                                <a:pt x="68275" y="95292"/>
                              </a:cubicBezTo>
                              <a:cubicBezTo>
                                <a:pt x="73404" y="95841"/>
                                <a:pt x="77021" y="90255"/>
                                <a:pt x="78258" y="85218"/>
                              </a:cubicBezTo>
                              <a:cubicBezTo>
                                <a:pt x="79494" y="80227"/>
                                <a:pt x="80089" y="74411"/>
                                <a:pt x="84165" y="71251"/>
                              </a:cubicBezTo>
                              <a:cubicBezTo>
                                <a:pt x="89064" y="67405"/>
                                <a:pt x="97536" y="70565"/>
                                <a:pt x="98726" y="76655"/>
                              </a:cubicBezTo>
                              <a:cubicBezTo>
                                <a:pt x="99184" y="79036"/>
                                <a:pt x="98680" y="81463"/>
                                <a:pt x="98177" y="83844"/>
                              </a:cubicBezTo>
                              <a:cubicBezTo>
                                <a:pt x="95246" y="97902"/>
                                <a:pt x="92270" y="111960"/>
                                <a:pt x="89339" y="126064"/>
                              </a:cubicBezTo>
                              <a:cubicBezTo>
                                <a:pt x="87782" y="133482"/>
                                <a:pt x="86225" y="140946"/>
                                <a:pt x="85126" y="148456"/>
                              </a:cubicBezTo>
                              <a:cubicBezTo>
                                <a:pt x="92178" y="131971"/>
                                <a:pt x="99230" y="115440"/>
                                <a:pt x="106282" y="98955"/>
                              </a:cubicBezTo>
                              <a:cubicBezTo>
                                <a:pt x="108205" y="94513"/>
                                <a:pt x="111639" y="89156"/>
                                <a:pt x="116356" y="90255"/>
                              </a:cubicBezTo>
                              <a:cubicBezTo>
                                <a:pt x="120889" y="91262"/>
                                <a:pt x="121943" y="97124"/>
                                <a:pt x="122171" y="101749"/>
                              </a:cubicBezTo>
                              <a:cubicBezTo>
                                <a:pt x="123591" y="133116"/>
                                <a:pt x="129040" y="164300"/>
                                <a:pt x="138382" y="194293"/>
                              </a:cubicBezTo>
                              <a:cubicBezTo>
                                <a:pt x="141129" y="163063"/>
                                <a:pt x="143556" y="130093"/>
                                <a:pt x="129956" y="101840"/>
                              </a:cubicBezTo>
                              <a:cubicBezTo>
                                <a:pt x="127025" y="95750"/>
                                <a:pt x="123408" y="90026"/>
                                <a:pt x="119515" y="84485"/>
                              </a:cubicBezTo>
                              <a:cubicBezTo>
                                <a:pt x="90988" y="43685"/>
                                <a:pt x="47944" y="13280"/>
                                <a:pt x="0" y="0"/>
                              </a:cubicBezTo>
                              <a:cubicBezTo>
                                <a:pt x="733" y="24911"/>
                                <a:pt x="1465" y="49867"/>
                                <a:pt x="2198" y="74777"/>
                              </a:cubicBezTo>
                              <a:cubicBezTo>
                                <a:pt x="4213" y="58842"/>
                                <a:pt x="6228" y="42907"/>
                                <a:pt x="8288" y="26971"/>
                              </a:cubicBezTo>
                              <a:cubicBezTo>
                                <a:pt x="8655" y="24040"/>
                                <a:pt x="9067" y="20972"/>
                                <a:pt x="10761" y="18546"/>
                              </a:cubicBezTo>
                              <a:cubicBezTo>
                                <a:pt x="25506" y="-2885"/>
                                <a:pt x="63009" y="42952"/>
                                <a:pt x="65665" y="55362"/>
                              </a:cubicBezTo>
                              <a:close/>
                            </a:path>
                          </a:pathLst>
                        </a:custGeom>
                        <a:solidFill>
                          <a:srgbClr val="163A2E"/>
                        </a:solidFill>
                        <a:ln w="4577" cap="flat">
                          <a:noFill/>
                          <a:prstDash val="solid"/>
                          <a:miter/>
                        </a:ln>
                      </p:spPr>
                      <p:txBody>
                        <a:bodyPr rtlCol="0" anchor="ctr"/>
                        <a:lstStyle/>
                        <a:p>
                          <a:endParaRPr lang="th-TH"/>
                        </a:p>
                      </p:txBody>
                    </p:sp>
                    <p:sp>
                      <p:nvSpPr>
                        <p:cNvPr id="4148" name="Freeform: Shape 4147">
                          <a:extLst>
                            <a:ext uri="{FF2B5EF4-FFF2-40B4-BE49-F238E27FC236}">
                              <a16:creationId xmlns:a16="http://schemas.microsoft.com/office/drawing/2014/main" id="{2897E187-D63B-4BAA-9548-A8872F5DEDC6}"/>
                            </a:ext>
                          </a:extLst>
                        </p:cNvPr>
                        <p:cNvSpPr/>
                        <p:nvPr/>
                      </p:nvSpPr>
                      <p:spPr>
                        <a:xfrm>
                          <a:off x="8374723" y="-808082"/>
                          <a:ext cx="87598" cy="22280"/>
                        </a:xfrm>
                        <a:custGeom>
                          <a:avLst/>
                          <a:gdLst>
                            <a:gd name="connsiteX0" fmla="*/ 46570 w 87598"/>
                            <a:gd name="connsiteY0" fmla="*/ 12409 h 22280"/>
                            <a:gd name="connsiteX1" fmla="*/ 0 w 87598"/>
                            <a:gd name="connsiteY1" fmla="*/ 0 h 22280"/>
                            <a:gd name="connsiteX2" fmla="*/ 44235 w 87598"/>
                            <a:gd name="connsiteY2" fmla="*/ 6182 h 22280"/>
                            <a:gd name="connsiteX3" fmla="*/ 87599 w 87598"/>
                            <a:gd name="connsiteY3" fmla="*/ 20560 h 22280"/>
                            <a:gd name="connsiteX4" fmla="*/ 46570 w 87598"/>
                            <a:gd name="connsiteY4" fmla="*/ 12409 h 22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98" h="22280">
                              <a:moveTo>
                                <a:pt x="46570" y="12409"/>
                              </a:moveTo>
                              <a:cubicBezTo>
                                <a:pt x="30772" y="8655"/>
                                <a:pt x="12959" y="9799"/>
                                <a:pt x="0" y="0"/>
                              </a:cubicBezTo>
                              <a:cubicBezTo>
                                <a:pt x="7098" y="5358"/>
                                <a:pt x="34619" y="4030"/>
                                <a:pt x="44235" y="6182"/>
                              </a:cubicBezTo>
                              <a:cubicBezTo>
                                <a:pt x="58796" y="9479"/>
                                <a:pt x="74594" y="13371"/>
                                <a:pt x="87599" y="20560"/>
                              </a:cubicBezTo>
                              <a:cubicBezTo>
                                <a:pt x="76838" y="26559"/>
                                <a:pt x="58064" y="15157"/>
                                <a:pt x="46570" y="12409"/>
                              </a:cubicBezTo>
                              <a:close/>
                            </a:path>
                          </a:pathLst>
                        </a:custGeom>
                        <a:solidFill>
                          <a:srgbClr val="929292"/>
                        </a:solidFill>
                        <a:ln w="4577" cap="flat">
                          <a:noFill/>
                          <a:prstDash val="solid"/>
                          <a:miter/>
                        </a:ln>
                      </p:spPr>
                      <p:txBody>
                        <a:bodyPr rtlCol="0" anchor="ctr"/>
                        <a:lstStyle/>
                        <a:p>
                          <a:endParaRPr lang="th-TH"/>
                        </a:p>
                      </p:txBody>
                    </p:sp>
                    <p:sp>
                      <p:nvSpPr>
                        <p:cNvPr id="4149" name="Freeform: Shape 4148">
                          <a:extLst>
                            <a:ext uri="{FF2B5EF4-FFF2-40B4-BE49-F238E27FC236}">
                              <a16:creationId xmlns:a16="http://schemas.microsoft.com/office/drawing/2014/main" id="{50C064E9-A803-4C7F-8BCC-274101FF5444}"/>
                            </a:ext>
                          </a:extLst>
                        </p:cNvPr>
                        <p:cNvSpPr/>
                        <p:nvPr/>
                      </p:nvSpPr>
                      <p:spPr>
                        <a:xfrm>
                          <a:off x="8524736" y="-754918"/>
                          <a:ext cx="204310" cy="254645"/>
                        </a:xfrm>
                        <a:custGeom>
                          <a:avLst/>
                          <a:gdLst>
                            <a:gd name="connsiteX0" fmla="*/ 53714 w 204310"/>
                            <a:gd name="connsiteY0" fmla="*/ 30085 h 254645"/>
                            <a:gd name="connsiteX1" fmla="*/ 109213 w 204310"/>
                            <a:gd name="connsiteY1" fmla="*/ 70290 h 254645"/>
                            <a:gd name="connsiteX2" fmla="*/ 167597 w 204310"/>
                            <a:gd name="connsiteY2" fmla="*/ 128491 h 254645"/>
                            <a:gd name="connsiteX3" fmla="*/ 178266 w 204310"/>
                            <a:gd name="connsiteY3" fmla="*/ 161323 h 254645"/>
                            <a:gd name="connsiteX4" fmla="*/ 203406 w 204310"/>
                            <a:gd name="connsiteY4" fmla="*/ 254646 h 254645"/>
                            <a:gd name="connsiteX5" fmla="*/ 181517 w 204310"/>
                            <a:gd name="connsiteY5" fmla="*/ 121530 h 254645"/>
                            <a:gd name="connsiteX6" fmla="*/ 48768 w 204310"/>
                            <a:gd name="connsiteY6" fmla="*/ 21568 h 254645"/>
                            <a:gd name="connsiteX7" fmla="*/ 0 w 204310"/>
                            <a:gd name="connsiteY7" fmla="*/ 0 h 254645"/>
                            <a:gd name="connsiteX8" fmla="*/ 53714 w 204310"/>
                            <a:gd name="connsiteY8" fmla="*/ 30085 h 25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10" h="254645">
                              <a:moveTo>
                                <a:pt x="53714" y="30085"/>
                              </a:moveTo>
                              <a:cubicBezTo>
                                <a:pt x="76655" y="36770"/>
                                <a:pt x="102573" y="47348"/>
                                <a:pt x="109213" y="70290"/>
                              </a:cubicBezTo>
                              <a:cubicBezTo>
                                <a:pt x="134947" y="81554"/>
                                <a:pt x="156240" y="102756"/>
                                <a:pt x="167597" y="128491"/>
                              </a:cubicBezTo>
                              <a:cubicBezTo>
                                <a:pt x="172267" y="139023"/>
                                <a:pt x="175244" y="150196"/>
                                <a:pt x="178266" y="161323"/>
                              </a:cubicBezTo>
                              <a:cubicBezTo>
                                <a:pt x="186646" y="192415"/>
                                <a:pt x="195026" y="223554"/>
                                <a:pt x="203406" y="254646"/>
                              </a:cubicBezTo>
                              <a:cubicBezTo>
                                <a:pt x="206016" y="209084"/>
                                <a:pt x="204184" y="161140"/>
                                <a:pt x="181517" y="121530"/>
                              </a:cubicBezTo>
                              <a:cubicBezTo>
                                <a:pt x="153539" y="72671"/>
                                <a:pt x="99642" y="45746"/>
                                <a:pt x="48768" y="21568"/>
                              </a:cubicBezTo>
                              <a:cubicBezTo>
                                <a:pt x="33886" y="14516"/>
                                <a:pt x="16027" y="2381"/>
                                <a:pt x="0" y="0"/>
                              </a:cubicBezTo>
                              <a:cubicBezTo>
                                <a:pt x="9021" y="17950"/>
                                <a:pt x="35672" y="24865"/>
                                <a:pt x="53714" y="30085"/>
                              </a:cubicBezTo>
                              <a:close/>
                            </a:path>
                          </a:pathLst>
                        </a:custGeom>
                        <a:solidFill>
                          <a:srgbClr val="296347"/>
                        </a:solidFill>
                        <a:ln w="4577" cap="flat">
                          <a:noFill/>
                          <a:prstDash val="solid"/>
                          <a:miter/>
                        </a:ln>
                      </p:spPr>
                      <p:txBody>
                        <a:bodyPr rtlCol="0" anchor="ctr"/>
                        <a:lstStyle/>
                        <a:p>
                          <a:endParaRPr lang="th-TH"/>
                        </a:p>
                      </p:txBody>
                    </p:sp>
                    <p:sp>
                      <p:nvSpPr>
                        <p:cNvPr id="4150" name="Freeform: Shape 4149">
                          <a:extLst>
                            <a:ext uri="{FF2B5EF4-FFF2-40B4-BE49-F238E27FC236}">
                              <a16:creationId xmlns:a16="http://schemas.microsoft.com/office/drawing/2014/main" id="{C294FAF7-A200-4C81-BEC1-8E6B67198657}"/>
                            </a:ext>
                          </a:extLst>
                        </p:cNvPr>
                        <p:cNvSpPr/>
                        <p:nvPr/>
                      </p:nvSpPr>
                      <p:spPr>
                        <a:xfrm>
                          <a:off x="8727821" y="-499493"/>
                          <a:ext cx="47654" cy="84960"/>
                        </a:xfrm>
                        <a:custGeom>
                          <a:avLst/>
                          <a:gdLst>
                            <a:gd name="connsiteX0" fmla="*/ 47211 w 47654"/>
                            <a:gd name="connsiteY0" fmla="*/ 73861 h 84960"/>
                            <a:gd name="connsiteX1" fmla="*/ 45104 w 47654"/>
                            <a:gd name="connsiteY1" fmla="*/ 82104 h 84960"/>
                            <a:gd name="connsiteX2" fmla="*/ 37595 w 47654"/>
                            <a:gd name="connsiteY2" fmla="*/ 84348 h 84960"/>
                            <a:gd name="connsiteX3" fmla="*/ 25002 w 47654"/>
                            <a:gd name="connsiteY3" fmla="*/ 62276 h 84960"/>
                            <a:gd name="connsiteX4" fmla="*/ 0 w 47654"/>
                            <a:gd name="connsiteY4" fmla="*/ 0 h 84960"/>
                            <a:gd name="connsiteX5" fmla="*/ 47211 w 47654"/>
                            <a:gd name="connsiteY5" fmla="*/ 73861 h 8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 h="84960">
                              <a:moveTo>
                                <a:pt x="47211" y="73861"/>
                              </a:moveTo>
                              <a:cubicBezTo>
                                <a:pt x="48493" y="76426"/>
                                <a:pt x="46753" y="79769"/>
                                <a:pt x="45104" y="82104"/>
                              </a:cubicBezTo>
                              <a:cubicBezTo>
                                <a:pt x="43456" y="84485"/>
                                <a:pt x="40067" y="85813"/>
                                <a:pt x="37595" y="84348"/>
                              </a:cubicBezTo>
                              <a:cubicBezTo>
                                <a:pt x="44143" y="81692"/>
                                <a:pt x="26238" y="69237"/>
                                <a:pt x="25002" y="62276"/>
                              </a:cubicBezTo>
                              <a:cubicBezTo>
                                <a:pt x="20927" y="38785"/>
                                <a:pt x="5083" y="20927"/>
                                <a:pt x="0" y="0"/>
                              </a:cubicBezTo>
                              <a:cubicBezTo>
                                <a:pt x="19736" y="17309"/>
                                <a:pt x="33931" y="46799"/>
                                <a:pt x="47211" y="73861"/>
                              </a:cubicBezTo>
                              <a:close/>
                            </a:path>
                          </a:pathLst>
                        </a:custGeom>
                        <a:solidFill>
                          <a:srgbClr val="296347"/>
                        </a:solidFill>
                        <a:ln w="4577" cap="flat">
                          <a:noFill/>
                          <a:prstDash val="solid"/>
                          <a:miter/>
                        </a:ln>
                      </p:spPr>
                      <p:txBody>
                        <a:bodyPr rtlCol="0" anchor="ctr"/>
                        <a:lstStyle/>
                        <a:p>
                          <a:endParaRPr lang="th-TH"/>
                        </a:p>
                      </p:txBody>
                    </p:sp>
                    <p:sp>
                      <p:nvSpPr>
                        <p:cNvPr id="4151" name="Freeform: Shape 4150">
                          <a:extLst>
                            <a:ext uri="{FF2B5EF4-FFF2-40B4-BE49-F238E27FC236}">
                              <a16:creationId xmlns:a16="http://schemas.microsoft.com/office/drawing/2014/main" id="{25AB7EC7-AF7F-4DF5-A277-79ABD8614397}"/>
                            </a:ext>
                          </a:extLst>
                        </p:cNvPr>
                        <p:cNvSpPr/>
                        <p:nvPr/>
                      </p:nvSpPr>
                      <p:spPr>
                        <a:xfrm>
                          <a:off x="8715686" y="-505904"/>
                          <a:ext cx="58384" cy="88191"/>
                        </a:xfrm>
                        <a:custGeom>
                          <a:avLst/>
                          <a:gdLst>
                            <a:gd name="connsiteX0" fmla="*/ 21568 w 58384"/>
                            <a:gd name="connsiteY0" fmla="*/ 26055 h 88191"/>
                            <a:gd name="connsiteX1" fmla="*/ 58384 w 58384"/>
                            <a:gd name="connsiteY1" fmla="*/ 79173 h 88191"/>
                            <a:gd name="connsiteX2" fmla="*/ 56736 w 58384"/>
                            <a:gd name="connsiteY2" fmla="*/ 86134 h 88191"/>
                            <a:gd name="connsiteX3" fmla="*/ 50371 w 58384"/>
                            <a:gd name="connsiteY3" fmla="*/ 87324 h 88191"/>
                            <a:gd name="connsiteX4" fmla="*/ 32832 w 58384"/>
                            <a:gd name="connsiteY4" fmla="*/ 57377 h 88191"/>
                            <a:gd name="connsiteX5" fmla="*/ 32054 w 58384"/>
                            <a:gd name="connsiteY5" fmla="*/ 49638 h 88191"/>
                            <a:gd name="connsiteX6" fmla="*/ 22667 w 58384"/>
                            <a:gd name="connsiteY6" fmla="*/ 37503 h 88191"/>
                            <a:gd name="connsiteX7" fmla="*/ 16210 w 58384"/>
                            <a:gd name="connsiteY7" fmla="*/ 23445 h 88191"/>
                            <a:gd name="connsiteX8" fmla="*/ 0 w 58384"/>
                            <a:gd name="connsiteY8" fmla="*/ 0 h 88191"/>
                            <a:gd name="connsiteX9" fmla="*/ 21568 w 58384"/>
                            <a:gd name="connsiteY9" fmla="*/ 26055 h 8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84" h="88191">
                              <a:moveTo>
                                <a:pt x="21568" y="26055"/>
                              </a:moveTo>
                              <a:cubicBezTo>
                                <a:pt x="31825" y="40892"/>
                                <a:pt x="58292" y="61132"/>
                                <a:pt x="58384" y="79173"/>
                              </a:cubicBezTo>
                              <a:cubicBezTo>
                                <a:pt x="58384" y="81600"/>
                                <a:pt x="58201" y="84210"/>
                                <a:pt x="56736" y="86134"/>
                              </a:cubicBezTo>
                              <a:cubicBezTo>
                                <a:pt x="55270" y="88103"/>
                                <a:pt x="52202" y="88973"/>
                                <a:pt x="50371" y="87324"/>
                              </a:cubicBezTo>
                              <a:cubicBezTo>
                                <a:pt x="50508" y="78441"/>
                                <a:pt x="32695" y="66260"/>
                                <a:pt x="32832" y="57377"/>
                              </a:cubicBezTo>
                              <a:cubicBezTo>
                                <a:pt x="32878" y="54767"/>
                                <a:pt x="32924" y="52111"/>
                                <a:pt x="32054" y="49638"/>
                              </a:cubicBezTo>
                              <a:cubicBezTo>
                                <a:pt x="30406" y="44738"/>
                                <a:pt x="25735" y="41624"/>
                                <a:pt x="22667" y="37503"/>
                              </a:cubicBezTo>
                              <a:cubicBezTo>
                                <a:pt x="19599" y="33336"/>
                                <a:pt x="18179" y="28253"/>
                                <a:pt x="16210" y="23445"/>
                              </a:cubicBezTo>
                              <a:cubicBezTo>
                                <a:pt x="12593" y="14562"/>
                                <a:pt x="6960" y="6594"/>
                                <a:pt x="0" y="0"/>
                              </a:cubicBezTo>
                              <a:cubicBezTo>
                                <a:pt x="7922" y="8059"/>
                                <a:pt x="15157" y="16805"/>
                                <a:pt x="21568" y="26055"/>
                              </a:cubicBezTo>
                              <a:close/>
                            </a:path>
                          </a:pathLst>
                        </a:custGeom>
                        <a:solidFill>
                          <a:srgbClr val="142D28"/>
                        </a:solidFill>
                        <a:ln w="4577" cap="flat">
                          <a:noFill/>
                          <a:prstDash val="solid"/>
                          <a:miter/>
                        </a:ln>
                      </p:spPr>
                      <p:txBody>
                        <a:bodyPr rtlCol="0" anchor="ctr"/>
                        <a:lstStyle/>
                        <a:p>
                          <a:endParaRPr lang="th-TH"/>
                        </a:p>
                      </p:txBody>
                    </p:sp>
                  </p:grpSp>
                  <p:grpSp>
                    <p:nvGrpSpPr>
                      <p:cNvPr id="4104" name="Graphic 4">
                        <a:extLst>
                          <a:ext uri="{FF2B5EF4-FFF2-40B4-BE49-F238E27FC236}">
                            <a16:creationId xmlns:a16="http://schemas.microsoft.com/office/drawing/2014/main" id="{FA6482A5-2D61-466A-8E47-218D0DFC7073}"/>
                          </a:ext>
                        </a:extLst>
                      </p:cNvPr>
                      <p:cNvGrpSpPr/>
                      <p:nvPr/>
                    </p:nvGrpSpPr>
                    <p:grpSpPr>
                      <a:xfrm>
                        <a:off x="8665865" y="-815478"/>
                        <a:ext cx="299751" cy="394791"/>
                        <a:chOff x="8665865" y="-815478"/>
                        <a:chExt cx="299751" cy="394791"/>
                      </a:xfrm>
                    </p:grpSpPr>
                    <p:sp>
                      <p:nvSpPr>
                        <p:cNvPr id="4137" name="Freeform: Shape 4136">
                          <a:extLst>
                            <a:ext uri="{FF2B5EF4-FFF2-40B4-BE49-F238E27FC236}">
                              <a16:creationId xmlns:a16="http://schemas.microsoft.com/office/drawing/2014/main" id="{D2B71A0B-3B35-4AC3-9904-D35625511CE0}"/>
                            </a:ext>
                          </a:extLst>
                        </p:cNvPr>
                        <p:cNvSpPr/>
                        <p:nvPr/>
                      </p:nvSpPr>
                      <p:spPr>
                        <a:xfrm>
                          <a:off x="8720404" y="-815478"/>
                          <a:ext cx="235366" cy="181541"/>
                        </a:xfrm>
                        <a:custGeom>
                          <a:avLst/>
                          <a:gdLst>
                            <a:gd name="connsiteX0" fmla="*/ 13645 w 235366"/>
                            <a:gd name="connsiteY0" fmla="*/ 99208 h 181541"/>
                            <a:gd name="connsiteX1" fmla="*/ 40707 w 235366"/>
                            <a:gd name="connsiteY1" fmla="*/ 68849 h 181541"/>
                            <a:gd name="connsiteX2" fmla="*/ 102526 w 235366"/>
                            <a:gd name="connsiteY2" fmla="*/ 26308 h 181541"/>
                            <a:gd name="connsiteX3" fmla="*/ 159445 w 235366"/>
                            <a:gd name="connsiteY3" fmla="*/ 14952 h 181541"/>
                            <a:gd name="connsiteX4" fmla="*/ 197543 w 235366"/>
                            <a:gd name="connsiteY4" fmla="*/ 1490 h 181541"/>
                            <a:gd name="connsiteX5" fmla="*/ 235367 w 235366"/>
                            <a:gd name="connsiteY5" fmla="*/ 9320 h 181541"/>
                            <a:gd name="connsiteX6" fmla="*/ 88331 w 235366"/>
                            <a:gd name="connsiteY6" fmla="*/ 132087 h 181541"/>
                            <a:gd name="connsiteX7" fmla="*/ 148684 w 235366"/>
                            <a:gd name="connsiteY7" fmla="*/ 87761 h 181541"/>
                            <a:gd name="connsiteX8" fmla="*/ 164985 w 235366"/>
                            <a:gd name="connsiteY8" fmla="*/ 42564 h 181541"/>
                            <a:gd name="connsiteX9" fmla="*/ 137740 w 235366"/>
                            <a:gd name="connsiteY9" fmla="*/ 28049 h 181541"/>
                            <a:gd name="connsiteX10" fmla="*/ 69877 w 235366"/>
                            <a:gd name="connsiteY10" fmla="*/ 56119 h 181541"/>
                            <a:gd name="connsiteX11" fmla="*/ 22803 w 235366"/>
                            <a:gd name="connsiteY11" fmla="*/ 108504 h 181541"/>
                            <a:gd name="connsiteX12" fmla="*/ 9936 w 235366"/>
                            <a:gd name="connsiteY12" fmla="*/ 181541 h 181541"/>
                            <a:gd name="connsiteX13" fmla="*/ 13645 w 235366"/>
                            <a:gd name="connsiteY13" fmla="*/ 99208 h 18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366" h="181541">
                              <a:moveTo>
                                <a:pt x="13645" y="99208"/>
                              </a:moveTo>
                              <a:cubicBezTo>
                                <a:pt x="20559" y="87486"/>
                                <a:pt x="30725" y="78099"/>
                                <a:pt x="40707" y="68849"/>
                              </a:cubicBezTo>
                              <a:cubicBezTo>
                                <a:pt x="59207" y="51723"/>
                                <a:pt x="78531" y="34139"/>
                                <a:pt x="102526" y="26308"/>
                              </a:cubicBezTo>
                              <a:cubicBezTo>
                                <a:pt x="120934" y="20310"/>
                                <a:pt x="140853" y="20493"/>
                                <a:pt x="159445" y="14952"/>
                              </a:cubicBezTo>
                              <a:cubicBezTo>
                                <a:pt x="172358" y="11106"/>
                                <a:pt x="184401" y="4558"/>
                                <a:pt x="197543" y="1490"/>
                              </a:cubicBezTo>
                              <a:cubicBezTo>
                                <a:pt x="210685" y="-1578"/>
                                <a:pt x="225980" y="-342"/>
                                <a:pt x="235367" y="9320"/>
                              </a:cubicBezTo>
                              <a:cubicBezTo>
                                <a:pt x="190171" y="54562"/>
                                <a:pt x="140899" y="95682"/>
                                <a:pt x="88331" y="132087"/>
                              </a:cubicBezTo>
                              <a:cubicBezTo>
                                <a:pt x="110310" y="120135"/>
                                <a:pt x="130688" y="105161"/>
                                <a:pt x="148684" y="87761"/>
                              </a:cubicBezTo>
                              <a:cubicBezTo>
                                <a:pt x="161047" y="75763"/>
                                <a:pt x="173045" y="57767"/>
                                <a:pt x="164985" y="42564"/>
                              </a:cubicBezTo>
                              <a:cubicBezTo>
                                <a:pt x="159949" y="33040"/>
                                <a:pt x="148455" y="28644"/>
                                <a:pt x="137740" y="28049"/>
                              </a:cubicBezTo>
                              <a:cubicBezTo>
                                <a:pt x="112783" y="26629"/>
                                <a:pt x="89888" y="41145"/>
                                <a:pt x="69877" y="56119"/>
                              </a:cubicBezTo>
                              <a:cubicBezTo>
                                <a:pt x="50827" y="70360"/>
                                <a:pt x="31824" y="86478"/>
                                <a:pt x="22803" y="108504"/>
                              </a:cubicBezTo>
                              <a:cubicBezTo>
                                <a:pt x="13187" y="131903"/>
                                <a:pt x="17354" y="157867"/>
                                <a:pt x="9936" y="181541"/>
                              </a:cubicBezTo>
                              <a:cubicBezTo>
                                <a:pt x="-9709" y="170185"/>
                                <a:pt x="4258" y="115006"/>
                                <a:pt x="13645" y="99208"/>
                              </a:cubicBezTo>
                              <a:close/>
                            </a:path>
                          </a:pathLst>
                        </a:custGeom>
                        <a:solidFill>
                          <a:srgbClr val="7A7D7C"/>
                        </a:solidFill>
                        <a:ln w="4577" cap="flat">
                          <a:noFill/>
                          <a:prstDash val="solid"/>
                          <a:miter/>
                        </a:ln>
                      </p:spPr>
                      <p:txBody>
                        <a:bodyPr rtlCol="0" anchor="ctr"/>
                        <a:lstStyle/>
                        <a:p>
                          <a:endParaRPr lang="th-TH"/>
                        </a:p>
                      </p:txBody>
                    </p:sp>
                    <p:sp>
                      <p:nvSpPr>
                        <p:cNvPr id="4138" name="Freeform: Shape 4137">
                          <a:extLst>
                            <a:ext uri="{FF2B5EF4-FFF2-40B4-BE49-F238E27FC236}">
                              <a16:creationId xmlns:a16="http://schemas.microsoft.com/office/drawing/2014/main" id="{74A048F6-08F8-4E6C-9D74-2CA4DFA21606}"/>
                            </a:ext>
                          </a:extLst>
                        </p:cNvPr>
                        <p:cNvSpPr/>
                        <p:nvPr/>
                      </p:nvSpPr>
                      <p:spPr>
                        <a:xfrm>
                          <a:off x="8731415" y="-791199"/>
                          <a:ext cx="161176" cy="155455"/>
                        </a:xfrm>
                        <a:custGeom>
                          <a:avLst/>
                          <a:gdLst>
                            <a:gd name="connsiteX0" fmla="*/ 3366 w 161176"/>
                            <a:gd name="connsiteY0" fmla="*/ 119667 h 155455"/>
                            <a:gd name="connsiteX1" fmla="*/ 13486 w 161176"/>
                            <a:gd name="connsiteY1" fmla="*/ 76303 h 155455"/>
                            <a:gd name="connsiteX2" fmla="*/ 29788 w 161176"/>
                            <a:gd name="connsiteY2" fmla="*/ 51896 h 155455"/>
                            <a:gd name="connsiteX3" fmla="*/ 111846 w 161176"/>
                            <a:gd name="connsiteY3" fmla="*/ 2304 h 155455"/>
                            <a:gd name="connsiteX4" fmla="*/ 147564 w 161176"/>
                            <a:gd name="connsiteY4" fmla="*/ 4731 h 155455"/>
                            <a:gd name="connsiteX5" fmla="*/ 158325 w 161176"/>
                            <a:gd name="connsiteY5" fmla="*/ 45623 h 155455"/>
                            <a:gd name="connsiteX6" fmla="*/ 123157 w 161176"/>
                            <a:gd name="connsiteY6" fmla="*/ 72960 h 155455"/>
                            <a:gd name="connsiteX7" fmla="*/ 132452 w 161176"/>
                            <a:gd name="connsiteY7" fmla="*/ 50980 h 155455"/>
                            <a:gd name="connsiteX8" fmla="*/ 124668 w 161176"/>
                            <a:gd name="connsiteY8" fmla="*/ 29596 h 155455"/>
                            <a:gd name="connsiteX9" fmla="*/ 104840 w 161176"/>
                            <a:gd name="connsiteY9" fmla="*/ 35274 h 155455"/>
                            <a:gd name="connsiteX10" fmla="*/ 106260 w 161176"/>
                            <a:gd name="connsiteY10" fmla="*/ 50934 h 155455"/>
                            <a:gd name="connsiteX11" fmla="*/ 93896 w 161176"/>
                            <a:gd name="connsiteY11" fmla="*/ 73098 h 155455"/>
                            <a:gd name="connsiteX12" fmla="*/ 82494 w 161176"/>
                            <a:gd name="connsiteY12" fmla="*/ 57162 h 155455"/>
                            <a:gd name="connsiteX13" fmla="*/ 65414 w 161176"/>
                            <a:gd name="connsiteY13" fmla="*/ 56246 h 155455"/>
                            <a:gd name="connsiteX14" fmla="*/ 66192 w 161176"/>
                            <a:gd name="connsiteY14" fmla="*/ 78821 h 155455"/>
                            <a:gd name="connsiteX15" fmla="*/ 31070 w 161176"/>
                            <a:gd name="connsiteY15" fmla="*/ 94436 h 155455"/>
                            <a:gd name="connsiteX16" fmla="*/ 27544 w 161176"/>
                            <a:gd name="connsiteY16" fmla="*/ 105335 h 155455"/>
                            <a:gd name="connsiteX17" fmla="*/ 10098 w 161176"/>
                            <a:gd name="connsiteY17" fmla="*/ 154103 h 155455"/>
                            <a:gd name="connsiteX18" fmla="*/ 3366 w 161176"/>
                            <a:gd name="connsiteY18" fmla="*/ 119667 h 155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176" h="155455">
                              <a:moveTo>
                                <a:pt x="3366" y="119667"/>
                              </a:moveTo>
                              <a:cubicBezTo>
                                <a:pt x="5290" y="104877"/>
                                <a:pt x="7305" y="89857"/>
                                <a:pt x="13486" y="76303"/>
                              </a:cubicBezTo>
                              <a:cubicBezTo>
                                <a:pt x="17562" y="67374"/>
                                <a:pt x="23332" y="59314"/>
                                <a:pt x="29788" y="51896"/>
                              </a:cubicBezTo>
                              <a:cubicBezTo>
                                <a:pt x="51127" y="27398"/>
                                <a:pt x="80250" y="9814"/>
                                <a:pt x="111846" y="2304"/>
                              </a:cubicBezTo>
                              <a:cubicBezTo>
                                <a:pt x="123752" y="-535"/>
                                <a:pt x="137123" y="-1771"/>
                                <a:pt x="147564" y="4731"/>
                              </a:cubicBezTo>
                              <a:cubicBezTo>
                                <a:pt x="160614" y="12836"/>
                                <a:pt x="164461" y="31519"/>
                                <a:pt x="158325" y="45623"/>
                              </a:cubicBezTo>
                              <a:cubicBezTo>
                                <a:pt x="152188" y="59726"/>
                                <a:pt x="138085" y="69159"/>
                                <a:pt x="123157" y="72960"/>
                              </a:cubicBezTo>
                              <a:cubicBezTo>
                                <a:pt x="127186" y="66046"/>
                                <a:pt x="131262" y="58902"/>
                                <a:pt x="132452" y="50980"/>
                              </a:cubicBezTo>
                              <a:cubicBezTo>
                                <a:pt x="133643" y="43058"/>
                                <a:pt x="131307" y="34083"/>
                                <a:pt x="124668" y="29596"/>
                              </a:cubicBezTo>
                              <a:cubicBezTo>
                                <a:pt x="118028" y="25108"/>
                                <a:pt x="107084" y="27581"/>
                                <a:pt x="104840" y="35274"/>
                              </a:cubicBezTo>
                              <a:cubicBezTo>
                                <a:pt x="103329" y="40357"/>
                                <a:pt x="105710" y="45668"/>
                                <a:pt x="106260" y="50934"/>
                              </a:cubicBezTo>
                              <a:cubicBezTo>
                                <a:pt x="107176" y="59910"/>
                                <a:pt x="102001" y="69159"/>
                                <a:pt x="93896" y="73098"/>
                              </a:cubicBezTo>
                              <a:cubicBezTo>
                                <a:pt x="89454" y="68289"/>
                                <a:pt x="87119" y="61787"/>
                                <a:pt x="82494" y="57162"/>
                              </a:cubicBezTo>
                              <a:cubicBezTo>
                                <a:pt x="77869" y="52537"/>
                                <a:pt x="69031" y="50797"/>
                                <a:pt x="65414" y="56246"/>
                              </a:cubicBezTo>
                              <a:cubicBezTo>
                                <a:pt x="61155" y="62703"/>
                                <a:pt x="68436" y="71449"/>
                                <a:pt x="66192" y="78821"/>
                              </a:cubicBezTo>
                              <a:cubicBezTo>
                                <a:pt x="62300" y="91735"/>
                                <a:pt x="39267" y="83721"/>
                                <a:pt x="31070" y="94436"/>
                              </a:cubicBezTo>
                              <a:cubicBezTo>
                                <a:pt x="28735" y="97504"/>
                                <a:pt x="28185" y="101534"/>
                                <a:pt x="27544" y="105335"/>
                              </a:cubicBezTo>
                              <a:cubicBezTo>
                                <a:pt x="25896" y="115363"/>
                                <a:pt x="20172" y="149020"/>
                                <a:pt x="10098" y="154103"/>
                              </a:cubicBezTo>
                              <a:cubicBezTo>
                                <a:pt x="-6525" y="162482"/>
                                <a:pt x="2084" y="129604"/>
                                <a:pt x="3366" y="119667"/>
                              </a:cubicBezTo>
                              <a:close/>
                            </a:path>
                          </a:pathLst>
                        </a:custGeom>
                        <a:solidFill>
                          <a:srgbClr val="2B674C"/>
                        </a:solidFill>
                        <a:ln w="4577" cap="flat">
                          <a:noFill/>
                          <a:prstDash val="solid"/>
                          <a:miter/>
                        </a:ln>
                      </p:spPr>
                      <p:txBody>
                        <a:bodyPr rtlCol="0" anchor="ctr"/>
                        <a:lstStyle/>
                        <a:p>
                          <a:endParaRPr lang="th-TH"/>
                        </a:p>
                      </p:txBody>
                    </p:sp>
                    <p:sp>
                      <p:nvSpPr>
                        <p:cNvPr id="4139" name="Freeform: Shape 4138">
                          <a:extLst>
                            <a:ext uri="{FF2B5EF4-FFF2-40B4-BE49-F238E27FC236}">
                              <a16:creationId xmlns:a16="http://schemas.microsoft.com/office/drawing/2014/main" id="{481E80A9-D97C-40C2-B036-BF92BD674A11}"/>
                            </a:ext>
                          </a:extLst>
                        </p:cNvPr>
                        <p:cNvSpPr/>
                        <p:nvPr/>
                      </p:nvSpPr>
                      <p:spPr>
                        <a:xfrm>
                          <a:off x="8729558" y="-767140"/>
                          <a:ext cx="138888" cy="137232"/>
                        </a:xfrm>
                        <a:custGeom>
                          <a:avLst/>
                          <a:gdLst>
                            <a:gd name="connsiteX0" fmla="*/ 25325 w 138888"/>
                            <a:gd name="connsiteY0" fmla="*/ 92861 h 137232"/>
                            <a:gd name="connsiteX1" fmla="*/ 25600 w 138888"/>
                            <a:gd name="connsiteY1" fmla="*/ 73857 h 137232"/>
                            <a:gd name="connsiteX2" fmla="*/ 34072 w 138888"/>
                            <a:gd name="connsiteY2" fmla="*/ 57601 h 137232"/>
                            <a:gd name="connsiteX3" fmla="*/ 55914 w 138888"/>
                            <a:gd name="connsiteY3" fmla="*/ 49359 h 137232"/>
                            <a:gd name="connsiteX4" fmla="*/ 64431 w 138888"/>
                            <a:gd name="connsiteY4" fmla="*/ 20144 h 137232"/>
                            <a:gd name="connsiteX5" fmla="*/ 78260 w 138888"/>
                            <a:gd name="connsiteY5" fmla="*/ 23166 h 137232"/>
                            <a:gd name="connsiteX6" fmla="*/ 104361 w 138888"/>
                            <a:gd name="connsiteY6" fmla="*/ 38689 h 137232"/>
                            <a:gd name="connsiteX7" fmla="*/ 100469 w 138888"/>
                            <a:gd name="connsiteY7" fmla="*/ 18266 h 137232"/>
                            <a:gd name="connsiteX8" fmla="*/ 110681 w 138888"/>
                            <a:gd name="connsiteY8" fmla="*/ 1232 h 137232"/>
                            <a:gd name="connsiteX9" fmla="*/ 133210 w 138888"/>
                            <a:gd name="connsiteY9" fmla="*/ 9566 h 137232"/>
                            <a:gd name="connsiteX10" fmla="*/ 138888 w 138888"/>
                            <a:gd name="connsiteY10" fmla="*/ 34706 h 137232"/>
                            <a:gd name="connsiteX11" fmla="*/ 134080 w 138888"/>
                            <a:gd name="connsiteY11" fmla="*/ 51877 h 137232"/>
                            <a:gd name="connsiteX12" fmla="*/ 121304 w 138888"/>
                            <a:gd name="connsiteY12" fmla="*/ 58380 h 137232"/>
                            <a:gd name="connsiteX13" fmla="*/ 50144 w 138888"/>
                            <a:gd name="connsiteY13" fmla="*/ 105728 h 137232"/>
                            <a:gd name="connsiteX14" fmla="*/ 4628 w 138888"/>
                            <a:gd name="connsiteY14" fmla="*/ 137233 h 137232"/>
                            <a:gd name="connsiteX15" fmla="*/ 3 w 138888"/>
                            <a:gd name="connsiteY15" fmla="*/ 128257 h 137232"/>
                            <a:gd name="connsiteX16" fmla="*/ 10810 w 138888"/>
                            <a:gd name="connsiteY16" fmla="*/ 119969 h 137232"/>
                            <a:gd name="connsiteX17" fmla="*/ 25325 w 138888"/>
                            <a:gd name="connsiteY17" fmla="*/ 92861 h 137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888" h="137232">
                              <a:moveTo>
                                <a:pt x="25325" y="92861"/>
                              </a:moveTo>
                              <a:cubicBezTo>
                                <a:pt x="25921" y="86541"/>
                                <a:pt x="25005" y="80176"/>
                                <a:pt x="25600" y="73857"/>
                              </a:cubicBezTo>
                              <a:cubicBezTo>
                                <a:pt x="26150" y="67538"/>
                                <a:pt x="28623" y="60852"/>
                                <a:pt x="34072" y="57601"/>
                              </a:cubicBezTo>
                              <a:cubicBezTo>
                                <a:pt x="40849" y="53526"/>
                                <a:pt x="50877" y="55495"/>
                                <a:pt x="55914" y="49359"/>
                              </a:cubicBezTo>
                              <a:cubicBezTo>
                                <a:pt x="62646" y="41116"/>
                                <a:pt x="54769" y="24586"/>
                                <a:pt x="64431" y="20144"/>
                              </a:cubicBezTo>
                              <a:cubicBezTo>
                                <a:pt x="68873" y="18083"/>
                                <a:pt x="74002" y="20648"/>
                                <a:pt x="78260" y="23166"/>
                              </a:cubicBezTo>
                              <a:cubicBezTo>
                                <a:pt x="86961" y="28341"/>
                                <a:pt x="95661" y="33515"/>
                                <a:pt x="104361" y="38689"/>
                              </a:cubicBezTo>
                              <a:cubicBezTo>
                                <a:pt x="102255" y="32050"/>
                                <a:pt x="100103" y="25227"/>
                                <a:pt x="100469" y="18266"/>
                              </a:cubicBezTo>
                              <a:cubicBezTo>
                                <a:pt x="100835" y="11306"/>
                                <a:pt x="104316" y="4071"/>
                                <a:pt x="110681" y="1232"/>
                              </a:cubicBezTo>
                              <a:cubicBezTo>
                                <a:pt x="118648" y="-2340"/>
                                <a:pt x="128402" y="2285"/>
                                <a:pt x="133210" y="9566"/>
                              </a:cubicBezTo>
                              <a:cubicBezTo>
                                <a:pt x="138018" y="16847"/>
                                <a:pt x="138888" y="26005"/>
                                <a:pt x="138888" y="34706"/>
                              </a:cubicBezTo>
                              <a:cubicBezTo>
                                <a:pt x="138888" y="40796"/>
                                <a:pt x="138293" y="47436"/>
                                <a:pt x="134080" y="51877"/>
                              </a:cubicBezTo>
                              <a:cubicBezTo>
                                <a:pt x="130737" y="55357"/>
                                <a:pt x="125838" y="56731"/>
                                <a:pt x="121304" y="58380"/>
                              </a:cubicBezTo>
                              <a:cubicBezTo>
                                <a:pt x="94379" y="68042"/>
                                <a:pt x="74414" y="90617"/>
                                <a:pt x="50144" y="105728"/>
                              </a:cubicBezTo>
                              <a:cubicBezTo>
                                <a:pt x="34392" y="115573"/>
                                <a:pt x="16213" y="122717"/>
                                <a:pt x="4628" y="137233"/>
                              </a:cubicBezTo>
                              <a:cubicBezTo>
                                <a:pt x="4673" y="137187"/>
                                <a:pt x="-135" y="129677"/>
                                <a:pt x="3" y="128257"/>
                              </a:cubicBezTo>
                              <a:cubicBezTo>
                                <a:pt x="323" y="124411"/>
                                <a:pt x="8703" y="122717"/>
                                <a:pt x="10810" y="119969"/>
                              </a:cubicBezTo>
                              <a:cubicBezTo>
                                <a:pt x="17495" y="110948"/>
                                <a:pt x="24181" y="104950"/>
                                <a:pt x="25325" y="92861"/>
                              </a:cubicBezTo>
                              <a:close/>
                            </a:path>
                          </a:pathLst>
                        </a:custGeom>
                        <a:solidFill>
                          <a:srgbClr val="16382C"/>
                        </a:solidFill>
                        <a:ln w="4577" cap="flat">
                          <a:noFill/>
                          <a:prstDash val="solid"/>
                          <a:miter/>
                        </a:ln>
                      </p:spPr>
                      <p:txBody>
                        <a:bodyPr rtlCol="0" anchor="ctr"/>
                        <a:lstStyle/>
                        <a:p>
                          <a:endParaRPr lang="th-TH"/>
                        </a:p>
                      </p:txBody>
                    </p:sp>
                    <p:sp>
                      <p:nvSpPr>
                        <p:cNvPr id="4140" name="Freeform: Shape 4139">
                          <a:extLst>
                            <a:ext uri="{FF2B5EF4-FFF2-40B4-BE49-F238E27FC236}">
                              <a16:creationId xmlns:a16="http://schemas.microsoft.com/office/drawing/2014/main" id="{1FA23FF5-3109-41EB-A9F8-E2417BC30ED9}"/>
                            </a:ext>
                          </a:extLst>
                        </p:cNvPr>
                        <p:cNvSpPr/>
                        <p:nvPr/>
                      </p:nvSpPr>
                      <p:spPr>
                        <a:xfrm>
                          <a:off x="8665865" y="-804371"/>
                          <a:ext cx="299751" cy="383684"/>
                        </a:xfrm>
                        <a:custGeom>
                          <a:avLst/>
                          <a:gdLst>
                            <a:gd name="connsiteX0" fmla="*/ 71939 w 299751"/>
                            <a:gd name="connsiteY0" fmla="*/ 163153 h 383684"/>
                            <a:gd name="connsiteX1" fmla="*/ 217189 w 299751"/>
                            <a:gd name="connsiteY1" fmla="*/ 62870 h 383684"/>
                            <a:gd name="connsiteX2" fmla="*/ 251441 w 299751"/>
                            <a:gd name="connsiteY2" fmla="*/ 20742 h 383684"/>
                            <a:gd name="connsiteX3" fmla="*/ 299751 w 299751"/>
                            <a:gd name="connsiteY3" fmla="*/ 319 h 383684"/>
                            <a:gd name="connsiteX4" fmla="*/ 165582 w 299751"/>
                            <a:gd name="connsiteY4" fmla="*/ 158757 h 383684"/>
                            <a:gd name="connsiteX5" fmla="*/ 117639 w 299751"/>
                            <a:gd name="connsiteY5" fmla="*/ 236328 h 383684"/>
                            <a:gd name="connsiteX6" fmla="*/ 88698 w 299751"/>
                            <a:gd name="connsiteY6" fmla="*/ 295536 h 383684"/>
                            <a:gd name="connsiteX7" fmla="*/ 97399 w 299751"/>
                            <a:gd name="connsiteY7" fmla="*/ 358911 h 383684"/>
                            <a:gd name="connsiteX8" fmla="*/ 107610 w 299751"/>
                            <a:gd name="connsiteY8" fmla="*/ 383685 h 383684"/>
                            <a:gd name="connsiteX9" fmla="*/ 60628 w 299751"/>
                            <a:gd name="connsiteY9" fmla="*/ 319989 h 383684"/>
                            <a:gd name="connsiteX10" fmla="*/ 4625 w 299751"/>
                            <a:gd name="connsiteY10" fmla="*/ 291644 h 383684"/>
                            <a:gd name="connsiteX11" fmla="*/ 71939 w 299751"/>
                            <a:gd name="connsiteY11" fmla="*/ 163153 h 38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751" h="383684">
                              <a:moveTo>
                                <a:pt x="71939" y="163153"/>
                              </a:moveTo>
                              <a:cubicBezTo>
                                <a:pt x="118142" y="126337"/>
                                <a:pt x="178358" y="107379"/>
                                <a:pt x="217189" y="62870"/>
                              </a:cubicBezTo>
                              <a:cubicBezTo>
                                <a:pt x="229095" y="49224"/>
                                <a:pt x="238619" y="33518"/>
                                <a:pt x="251441" y="20742"/>
                              </a:cubicBezTo>
                              <a:cubicBezTo>
                                <a:pt x="264263" y="7966"/>
                                <a:pt x="281801" y="-1925"/>
                                <a:pt x="299751" y="319"/>
                              </a:cubicBezTo>
                              <a:cubicBezTo>
                                <a:pt x="240955" y="37959"/>
                                <a:pt x="202307" y="99366"/>
                                <a:pt x="165582" y="158757"/>
                              </a:cubicBezTo>
                              <a:cubicBezTo>
                                <a:pt x="149601" y="184629"/>
                                <a:pt x="133620" y="210456"/>
                                <a:pt x="117639" y="236328"/>
                              </a:cubicBezTo>
                              <a:cubicBezTo>
                                <a:pt x="106054" y="255102"/>
                                <a:pt x="94285" y="274197"/>
                                <a:pt x="88698" y="295536"/>
                              </a:cubicBezTo>
                              <a:cubicBezTo>
                                <a:pt x="83066" y="316875"/>
                                <a:pt x="84394" y="341098"/>
                                <a:pt x="97399" y="358911"/>
                              </a:cubicBezTo>
                              <a:cubicBezTo>
                                <a:pt x="102940" y="366467"/>
                                <a:pt x="110862" y="374893"/>
                                <a:pt x="107610" y="383685"/>
                              </a:cubicBezTo>
                              <a:cubicBezTo>
                                <a:pt x="108297" y="381853"/>
                                <a:pt x="66307" y="323286"/>
                                <a:pt x="60628" y="319989"/>
                              </a:cubicBezTo>
                              <a:cubicBezTo>
                                <a:pt x="40846" y="308541"/>
                                <a:pt x="16852" y="316738"/>
                                <a:pt x="4625" y="291644"/>
                              </a:cubicBezTo>
                              <a:cubicBezTo>
                                <a:pt x="-16805" y="247638"/>
                                <a:pt x="41487" y="187423"/>
                                <a:pt x="71939" y="163153"/>
                              </a:cubicBezTo>
                              <a:close/>
                            </a:path>
                          </a:pathLst>
                        </a:custGeom>
                        <a:solidFill>
                          <a:srgbClr val="21573D"/>
                        </a:solidFill>
                        <a:ln w="4577" cap="flat">
                          <a:noFill/>
                          <a:prstDash val="solid"/>
                          <a:miter/>
                        </a:ln>
                      </p:spPr>
                      <p:txBody>
                        <a:bodyPr rtlCol="0" anchor="ctr"/>
                        <a:lstStyle/>
                        <a:p>
                          <a:endParaRPr lang="th-TH"/>
                        </a:p>
                      </p:txBody>
                    </p:sp>
                    <p:sp>
                      <p:nvSpPr>
                        <p:cNvPr id="4141" name="Freeform: Shape 4140">
                          <a:extLst>
                            <a:ext uri="{FF2B5EF4-FFF2-40B4-BE49-F238E27FC236}">
                              <a16:creationId xmlns:a16="http://schemas.microsoft.com/office/drawing/2014/main" id="{06D15FDD-033D-4ED5-8C7F-06D6915EBB07}"/>
                            </a:ext>
                          </a:extLst>
                        </p:cNvPr>
                        <p:cNvSpPr/>
                        <p:nvPr/>
                      </p:nvSpPr>
                      <p:spPr>
                        <a:xfrm>
                          <a:off x="8671585" y="-799794"/>
                          <a:ext cx="280430" cy="374161"/>
                        </a:xfrm>
                        <a:custGeom>
                          <a:avLst/>
                          <a:gdLst>
                            <a:gd name="connsiteX0" fmla="*/ 29585 w 280430"/>
                            <a:gd name="connsiteY0" fmla="*/ 295584 h 374161"/>
                            <a:gd name="connsiteX1" fmla="*/ 50 w 280430"/>
                            <a:gd name="connsiteY1" fmla="*/ 263392 h 374161"/>
                            <a:gd name="connsiteX2" fmla="*/ 36225 w 280430"/>
                            <a:gd name="connsiteY2" fmla="*/ 289173 h 374161"/>
                            <a:gd name="connsiteX3" fmla="*/ 68050 w 280430"/>
                            <a:gd name="connsiteY3" fmla="*/ 265590 h 374161"/>
                            <a:gd name="connsiteX4" fmla="*/ 27616 w 280430"/>
                            <a:gd name="connsiteY4" fmla="*/ 240405 h 374161"/>
                            <a:gd name="connsiteX5" fmla="*/ 18092 w 280430"/>
                            <a:gd name="connsiteY5" fmla="*/ 219890 h 374161"/>
                            <a:gd name="connsiteX6" fmla="*/ 29448 w 280430"/>
                            <a:gd name="connsiteY6" fmla="*/ 202535 h 374161"/>
                            <a:gd name="connsiteX7" fmla="*/ 48131 w 280430"/>
                            <a:gd name="connsiteY7" fmla="*/ 246083 h 374161"/>
                            <a:gd name="connsiteX8" fmla="*/ 69378 w 280430"/>
                            <a:gd name="connsiteY8" fmla="*/ 248968 h 374161"/>
                            <a:gd name="connsiteX9" fmla="*/ 74461 w 280430"/>
                            <a:gd name="connsiteY9" fmla="*/ 205649 h 374161"/>
                            <a:gd name="connsiteX10" fmla="*/ 72813 w 280430"/>
                            <a:gd name="connsiteY10" fmla="*/ 160362 h 374161"/>
                            <a:gd name="connsiteX11" fmla="*/ 78491 w 280430"/>
                            <a:gd name="connsiteY11" fmla="*/ 202535 h 374161"/>
                            <a:gd name="connsiteX12" fmla="*/ 103905 w 280430"/>
                            <a:gd name="connsiteY12" fmla="*/ 192232 h 374161"/>
                            <a:gd name="connsiteX13" fmla="*/ 109903 w 280430"/>
                            <a:gd name="connsiteY13" fmla="*/ 162514 h 374161"/>
                            <a:gd name="connsiteX14" fmla="*/ 121626 w 280430"/>
                            <a:gd name="connsiteY14" fmla="*/ 135222 h 374161"/>
                            <a:gd name="connsiteX15" fmla="*/ 125930 w 280430"/>
                            <a:gd name="connsiteY15" fmla="*/ 162697 h 374161"/>
                            <a:gd name="connsiteX16" fmla="*/ 151253 w 280430"/>
                            <a:gd name="connsiteY16" fmla="*/ 144701 h 374161"/>
                            <a:gd name="connsiteX17" fmla="*/ 280431 w 280430"/>
                            <a:gd name="connsiteY17" fmla="*/ 0 h 374161"/>
                            <a:gd name="connsiteX18" fmla="*/ 231571 w 280430"/>
                            <a:gd name="connsiteY18" fmla="*/ 46570 h 374161"/>
                            <a:gd name="connsiteX19" fmla="*/ 109858 w 280430"/>
                            <a:gd name="connsiteY19" fmla="*/ 219158 h 374161"/>
                            <a:gd name="connsiteX20" fmla="*/ 78903 w 280430"/>
                            <a:gd name="connsiteY20" fmla="*/ 314999 h 374161"/>
                            <a:gd name="connsiteX21" fmla="*/ 101707 w 280430"/>
                            <a:gd name="connsiteY21" fmla="*/ 374162 h 374161"/>
                            <a:gd name="connsiteX22" fmla="*/ 70614 w 280430"/>
                            <a:gd name="connsiteY22" fmla="*/ 319807 h 374161"/>
                            <a:gd name="connsiteX23" fmla="*/ 29585 w 280430"/>
                            <a:gd name="connsiteY23" fmla="*/ 295584 h 37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0430" h="374161">
                              <a:moveTo>
                                <a:pt x="29585" y="295584"/>
                              </a:moveTo>
                              <a:cubicBezTo>
                                <a:pt x="14795" y="290363"/>
                                <a:pt x="-1003" y="279007"/>
                                <a:pt x="50" y="263392"/>
                              </a:cubicBezTo>
                              <a:cubicBezTo>
                                <a:pt x="9529" y="275206"/>
                                <a:pt x="21297" y="286700"/>
                                <a:pt x="36225" y="289173"/>
                              </a:cubicBezTo>
                              <a:cubicBezTo>
                                <a:pt x="51199" y="291645"/>
                                <a:pt x="68875" y="280701"/>
                                <a:pt x="68050" y="265590"/>
                              </a:cubicBezTo>
                              <a:cubicBezTo>
                                <a:pt x="51703" y="270307"/>
                                <a:pt x="37278" y="254417"/>
                                <a:pt x="27616" y="240405"/>
                              </a:cubicBezTo>
                              <a:cubicBezTo>
                                <a:pt x="23266" y="234131"/>
                                <a:pt x="18824" y="227492"/>
                                <a:pt x="18092" y="219890"/>
                              </a:cubicBezTo>
                              <a:cubicBezTo>
                                <a:pt x="17359" y="212289"/>
                                <a:pt x="21893" y="203634"/>
                                <a:pt x="29448" y="202535"/>
                              </a:cubicBezTo>
                              <a:cubicBezTo>
                                <a:pt x="25876" y="219020"/>
                                <a:pt x="33752" y="237337"/>
                                <a:pt x="48131" y="246083"/>
                              </a:cubicBezTo>
                              <a:cubicBezTo>
                                <a:pt x="54496" y="249930"/>
                                <a:pt x="62555" y="251990"/>
                                <a:pt x="69378" y="248968"/>
                              </a:cubicBezTo>
                              <a:cubicBezTo>
                                <a:pt x="84260" y="242420"/>
                                <a:pt x="81192" y="220486"/>
                                <a:pt x="74461" y="205649"/>
                              </a:cubicBezTo>
                              <a:cubicBezTo>
                                <a:pt x="67775" y="190859"/>
                                <a:pt x="60724" y="171214"/>
                                <a:pt x="72813" y="160362"/>
                              </a:cubicBezTo>
                              <a:cubicBezTo>
                                <a:pt x="77208" y="173916"/>
                                <a:pt x="79132" y="188294"/>
                                <a:pt x="78491" y="202535"/>
                              </a:cubicBezTo>
                              <a:cubicBezTo>
                                <a:pt x="87374" y="207527"/>
                                <a:pt x="99051" y="201207"/>
                                <a:pt x="103905" y="192232"/>
                              </a:cubicBezTo>
                              <a:cubicBezTo>
                                <a:pt x="108759" y="183257"/>
                                <a:pt x="108850" y="172634"/>
                                <a:pt x="109903" y="162514"/>
                              </a:cubicBezTo>
                              <a:cubicBezTo>
                                <a:pt x="110957" y="152394"/>
                                <a:pt x="113613" y="141495"/>
                                <a:pt x="121626" y="135222"/>
                              </a:cubicBezTo>
                              <a:cubicBezTo>
                                <a:pt x="110453" y="140534"/>
                                <a:pt x="113658" y="161048"/>
                                <a:pt x="125930" y="162697"/>
                              </a:cubicBezTo>
                              <a:cubicBezTo>
                                <a:pt x="136783" y="164162"/>
                                <a:pt x="145117" y="153768"/>
                                <a:pt x="151253" y="144701"/>
                              </a:cubicBezTo>
                              <a:cubicBezTo>
                                <a:pt x="187566" y="90988"/>
                                <a:pt x="231113" y="42174"/>
                                <a:pt x="280431" y="0"/>
                              </a:cubicBezTo>
                              <a:cubicBezTo>
                                <a:pt x="261015" y="11631"/>
                                <a:pt x="245904" y="29078"/>
                                <a:pt x="231571" y="46570"/>
                              </a:cubicBezTo>
                              <a:cubicBezTo>
                                <a:pt x="186879" y="101062"/>
                                <a:pt x="146170" y="158759"/>
                                <a:pt x="109858" y="219158"/>
                              </a:cubicBezTo>
                              <a:cubicBezTo>
                                <a:pt x="92228" y="248464"/>
                                <a:pt x="75056" y="281022"/>
                                <a:pt x="78903" y="314999"/>
                              </a:cubicBezTo>
                              <a:cubicBezTo>
                                <a:pt x="81284" y="336155"/>
                                <a:pt x="91587" y="355479"/>
                                <a:pt x="101707" y="374162"/>
                              </a:cubicBezTo>
                              <a:cubicBezTo>
                                <a:pt x="92091" y="356349"/>
                                <a:pt x="82337" y="336246"/>
                                <a:pt x="70614" y="319807"/>
                              </a:cubicBezTo>
                              <a:cubicBezTo>
                                <a:pt x="60037" y="304925"/>
                                <a:pt x="47032" y="301765"/>
                                <a:pt x="29585" y="295584"/>
                              </a:cubicBezTo>
                              <a:close/>
                            </a:path>
                          </a:pathLst>
                        </a:custGeom>
                        <a:solidFill>
                          <a:srgbClr val="16382C"/>
                        </a:solidFill>
                        <a:ln w="4577" cap="flat">
                          <a:noFill/>
                          <a:prstDash val="solid"/>
                          <a:miter/>
                        </a:ln>
                      </p:spPr>
                      <p:txBody>
                        <a:bodyPr rtlCol="0" anchor="ctr"/>
                        <a:lstStyle/>
                        <a:p>
                          <a:endParaRPr lang="th-TH"/>
                        </a:p>
                      </p:txBody>
                    </p:sp>
                  </p:grpSp>
                  <p:sp>
                    <p:nvSpPr>
                      <p:cNvPr id="4105" name="Freeform: Shape 4104">
                        <a:extLst>
                          <a:ext uri="{FF2B5EF4-FFF2-40B4-BE49-F238E27FC236}">
                            <a16:creationId xmlns:a16="http://schemas.microsoft.com/office/drawing/2014/main" id="{BD39CC00-024A-48B5-9FAE-92CC7257D141}"/>
                          </a:ext>
                        </a:extLst>
                      </p:cNvPr>
                      <p:cNvSpPr/>
                      <p:nvPr/>
                    </p:nvSpPr>
                    <p:spPr>
                      <a:xfrm>
                        <a:off x="8727546" y="-477330"/>
                        <a:ext cx="73861" cy="112646"/>
                      </a:xfrm>
                      <a:custGeom>
                        <a:avLst/>
                        <a:gdLst>
                          <a:gd name="connsiteX0" fmla="*/ 31916 w 73861"/>
                          <a:gd name="connsiteY0" fmla="*/ 48310 h 112646"/>
                          <a:gd name="connsiteX1" fmla="*/ 20377 w 73861"/>
                          <a:gd name="connsiteY1" fmla="*/ 29169 h 112646"/>
                          <a:gd name="connsiteX2" fmla="*/ 0 w 73861"/>
                          <a:gd name="connsiteY2" fmla="*/ 0 h 112646"/>
                          <a:gd name="connsiteX3" fmla="*/ 23582 w 73861"/>
                          <a:gd name="connsiteY3" fmla="*/ 29581 h 112646"/>
                          <a:gd name="connsiteX4" fmla="*/ 37595 w 73861"/>
                          <a:gd name="connsiteY4" fmla="*/ 49180 h 112646"/>
                          <a:gd name="connsiteX5" fmla="*/ 47073 w 73861"/>
                          <a:gd name="connsiteY5" fmla="*/ 54446 h 112646"/>
                          <a:gd name="connsiteX6" fmla="*/ 57239 w 73861"/>
                          <a:gd name="connsiteY6" fmla="*/ 77296 h 112646"/>
                          <a:gd name="connsiteX7" fmla="*/ 73862 w 73861"/>
                          <a:gd name="connsiteY7" fmla="*/ 112647 h 112646"/>
                          <a:gd name="connsiteX8" fmla="*/ 31916 w 73861"/>
                          <a:gd name="connsiteY8" fmla="*/ 48310 h 112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861" h="112646">
                            <a:moveTo>
                              <a:pt x="31916" y="48310"/>
                            </a:moveTo>
                            <a:cubicBezTo>
                              <a:pt x="28070" y="41945"/>
                              <a:pt x="24224" y="35580"/>
                              <a:pt x="20377" y="29169"/>
                            </a:cubicBezTo>
                            <a:cubicBezTo>
                              <a:pt x="14241" y="19003"/>
                              <a:pt x="8059" y="8746"/>
                              <a:pt x="0" y="0"/>
                            </a:cubicBezTo>
                            <a:cubicBezTo>
                              <a:pt x="9570" y="8334"/>
                              <a:pt x="17584" y="18408"/>
                              <a:pt x="23582" y="29581"/>
                            </a:cubicBezTo>
                            <a:cubicBezTo>
                              <a:pt x="27429" y="36770"/>
                              <a:pt x="30772" y="44784"/>
                              <a:pt x="37595" y="49180"/>
                            </a:cubicBezTo>
                            <a:cubicBezTo>
                              <a:pt x="40617" y="51149"/>
                              <a:pt x="44189" y="52248"/>
                              <a:pt x="47073" y="54446"/>
                            </a:cubicBezTo>
                            <a:cubicBezTo>
                              <a:pt x="53851" y="59575"/>
                              <a:pt x="55270" y="69008"/>
                              <a:pt x="57239" y="77296"/>
                            </a:cubicBezTo>
                            <a:cubicBezTo>
                              <a:pt x="60307" y="90072"/>
                              <a:pt x="65985" y="102161"/>
                              <a:pt x="73862" y="112647"/>
                            </a:cubicBezTo>
                            <a:cubicBezTo>
                              <a:pt x="58659" y="92361"/>
                              <a:pt x="45013" y="69969"/>
                              <a:pt x="31916" y="48310"/>
                            </a:cubicBezTo>
                            <a:close/>
                          </a:path>
                        </a:pathLst>
                      </a:custGeom>
                      <a:solidFill>
                        <a:srgbClr val="16382C"/>
                      </a:solidFill>
                      <a:ln w="4577" cap="flat">
                        <a:noFill/>
                        <a:prstDash val="solid"/>
                        <a:miter/>
                      </a:ln>
                    </p:spPr>
                    <p:txBody>
                      <a:bodyPr rtlCol="0" anchor="ctr"/>
                      <a:lstStyle/>
                      <a:p>
                        <a:endParaRPr lang="th-TH"/>
                      </a:p>
                    </p:txBody>
                  </p:sp>
                  <p:sp>
                    <p:nvSpPr>
                      <p:cNvPr id="4106" name="Freeform: Shape 4105">
                        <a:extLst>
                          <a:ext uri="{FF2B5EF4-FFF2-40B4-BE49-F238E27FC236}">
                            <a16:creationId xmlns:a16="http://schemas.microsoft.com/office/drawing/2014/main" id="{87E9281E-CD1C-46C4-9281-4B29003F5DE5}"/>
                          </a:ext>
                        </a:extLst>
                      </p:cNvPr>
                      <p:cNvSpPr/>
                      <p:nvPr/>
                    </p:nvSpPr>
                    <p:spPr>
                      <a:xfrm>
                        <a:off x="8929669" y="-97628"/>
                        <a:ext cx="29689" cy="36541"/>
                      </a:xfrm>
                      <a:custGeom>
                        <a:avLst/>
                        <a:gdLst>
                          <a:gd name="connsiteX0" fmla="*/ 0 w 29689"/>
                          <a:gd name="connsiteY0" fmla="*/ 0 h 36541"/>
                          <a:gd name="connsiteX1" fmla="*/ 13600 w 29689"/>
                          <a:gd name="connsiteY1" fmla="*/ 9296 h 36541"/>
                          <a:gd name="connsiteX2" fmla="*/ 26330 w 29689"/>
                          <a:gd name="connsiteY2" fmla="*/ 20469 h 36541"/>
                          <a:gd name="connsiteX3" fmla="*/ 28254 w 29689"/>
                          <a:gd name="connsiteY3" fmla="*/ 36542 h 36541"/>
                          <a:gd name="connsiteX4" fmla="*/ 5174 w 29689"/>
                          <a:gd name="connsiteY4" fmla="*/ 17309 h 36541"/>
                          <a:gd name="connsiteX5" fmla="*/ 14928 w 29689"/>
                          <a:gd name="connsiteY5" fmla="*/ 21843 h 36541"/>
                          <a:gd name="connsiteX6" fmla="*/ 641 w 29689"/>
                          <a:gd name="connsiteY6" fmla="*/ 3846 h 3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89" h="36541">
                            <a:moveTo>
                              <a:pt x="0" y="0"/>
                            </a:moveTo>
                            <a:cubicBezTo>
                              <a:pt x="4534" y="3068"/>
                              <a:pt x="9067" y="6182"/>
                              <a:pt x="13600" y="9296"/>
                            </a:cubicBezTo>
                            <a:cubicBezTo>
                              <a:pt x="18271" y="12501"/>
                              <a:pt x="23079" y="15798"/>
                              <a:pt x="26330" y="20469"/>
                            </a:cubicBezTo>
                            <a:cubicBezTo>
                              <a:pt x="29581" y="25140"/>
                              <a:pt x="30955" y="31550"/>
                              <a:pt x="28254" y="36542"/>
                            </a:cubicBezTo>
                            <a:cubicBezTo>
                              <a:pt x="20561" y="30131"/>
                              <a:pt x="12867" y="23720"/>
                              <a:pt x="5174" y="17309"/>
                            </a:cubicBezTo>
                            <a:cubicBezTo>
                              <a:pt x="8059" y="19461"/>
                              <a:pt x="11402" y="21018"/>
                              <a:pt x="14928" y="21843"/>
                            </a:cubicBezTo>
                            <a:cubicBezTo>
                              <a:pt x="14104" y="13783"/>
                              <a:pt x="8288" y="6457"/>
                              <a:pt x="641" y="3846"/>
                            </a:cubicBezTo>
                          </a:path>
                        </a:pathLst>
                      </a:custGeom>
                      <a:solidFill>
                        <a:srgbClr val="41514C"/>
                      </a:solidFill>
                      <a:ln w="4577" cap="flat">
                        <a:noFill/>
                        <a:prstDash val="solid"/>
                        <a:miter/>
                      </a:ln>
                    </p:spPr>
                    <p:txBody>
                      <a:bodyPr rtlCol="0" anchor="ctr"/>
                      <a:lstStyle/>
                      <a:p>
                        <a:endParaRPr lang="th-TH"/>
                      </a:p>
                    </p:txBody>
                  </p:sp>
                  <p:grpSp>
                    <p:nvGrpSpPr>
                      <p:cNvPr id="4107" name="Graphic 4">
                        <a:extLst>
                          <a:ext uri="{FF2B5EF4-FFF2-40B4-BE49-F238E27FC236}">
                            <a16:creationId xmlns:a16="http://schemas.microsoft.com/office/drawing/2014/main" id="{8741A21A-348E-4E71-ABF6-7B1A03CC84AC}"/>
                          </a:ext>
                        </a:extLst>
                      </p:cNvPr>
                      <p:cNvGrpSpPr/>
                      <p:nvPr/>
                    </p:nvGrpSpPr>
                    <p:grpSpPr>
                      <a:xfrm>
                        <a:off x="8412920" y="-147484"/>
                        <a:ext cx="544178" cy="380927"/>
                        <a:chOff x="8412920" y="-147484"/>
                        <a:chExt cx="544178" cy="380927"/>
                      </a:xfrm>
                    </p:grpSpPr>
                    <p:grpSp>
                      <p:nvGrpSpPr>
                        <p:cNvPr id="4108" name="Graphic 4">
                          <a:extLst>
                            <a:ext uri="{FF2B5EF4-FFF2-40B4-BE49-F238E27FC236}">
                              <a16:creationId xmlns:a16="http://schemas.microsoft.com/office/drawing/2014/main" id="{82A74D71-A570-40C8-BD63-427B9A6EF7C6}"/>
                            </a:ext>
                          </a:extLst>
                        </p:cNvPr>
                        <p:cNvGrpSpPr/>
                        <p:nvPr/>
                      </p:nvGrpSpPr>
                      <p:grpSpPr>
                        <a:xfrm>
                          <a:off x="8412920" y="-147484"/>
                          <a:ext cx="544178" cy="380927"/>
                          <a:chOff x="8412920" y="-147484"/>
                          <a:chExt cx="544178" cy="380927"/>
                        </a:xfrm>
                      </p:grpSpPr>
                      <p:grpSp>
                        <p:nvGrpSpPr>
                          <p:cNvPr id="4115" name="Graphic 4">
                            <a:extLst>
                              <a:ext uri="{FF2B5EF4-FFF2-40B4-BE49-F238E27FC236}">
                                <a16:creationId xmlns:a16="http://schemas.microsoft.com/office/drawing/2014/main" id="{5F74DE25-AA22-4116-95AE-D4DA793089D3}"/>
                              </a:ext>
                            </a:extLst>
                          </p:cNvPr>
                          <p:cNvGrpSpPr/>
                          <p:nvPr/>
                        </p:nvGrpSpPr>
                        <p:grpSpPr>
                          <a:xfrm>
                            <a:off x="8412920" y="-147484"/>
                            <a:ext cx="544178" cy="380927"/>
                            <a:chOff x="8412920" y="-147484"/>
                            <a:chExt cx="544178" cy="380927"/>
                          </a:xfrm>
                        </p:grpSpPr>
                        <p:sp>
                          <p:nvSpPr>
                            <p:cNvPr id="4117" name="Freeform: Shape 4116">
                              <a:extLst>
                                <a:ext uri="{FF2B5EF4-FFF2-40B4-BE49-F238E27FC236}">
                                  <a16:creationId xmlns:a16="http://schemas.microsoft.com/office/drawing/2014/main" id="{1880DE7F-23DF-4308-A83D-7820F7A0698C}"/>
                                </a:ext>
                              </a:extLst>
                            </p:cNvPr>
                            <p:cNvSpPr/>
                            <p:nvPr/>
                          </p:nvSpPr>
                          <p:spPr>
                            <a:xfrm>
                              <a:off x="8874075" y="-111411"/>
                              <a:ext cx="82886" cy="47073"/>
                            </a:xfrm>
                            <a:custGeom>
                              <a:avLst/>
                              <a:gdLst>
                                <a:gd name="connsiteX0" fmla="*/ 76063 w 82886"/>
                                <a:gd name="connsiteY0" fmla="*/ 47074 h 47073"/>
                                <a:gd name="connsiteX1" fmla="*/ 82886 w 82886"/>
                                <a:gd name="connsiteY1" fmla="*/ 38511 h 47073"/>
                                <a:gd name="connsiteX2" fmla="*/ 56923 w 82886"/>
                                <a:gd name="connsiteY2" fmla="*/ 22804 h 47073"/>
                                <a:gd name="connsiteX3" fmla="*/ 50603 w 82886"/>
                                <a:gd name="connsiteY3" fmla="*/ 16622 h 47073"/>
                                <a:gd name="connsiteX4" fmla="*/ 42636 w 82886"/>
                                <a:gd name="connsiteY4" fmla="*/ 13096 h 47073"/>
                                <a:gd name="connsiteX5" fmla="*/ 462 w 82886"/>
                                <a:gd name="connsiteY5" fmla="*/ 0 h 47073"/>
                                <a:gd name="connsiteX6" fmla="*/ 33157 w 82886"/>
                                <a:gd name="connsiteY6" fmla="*/ 15432 h 47073"/>
                                <a:gd name="connsiteX7" fmla="*/ 76063 w 82886"/>
                                <a:gd name="connsiteY7" fmla="*/ 47074 h 4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86" h="47073">
                                  <a:moveTo>
                                    <a:pt x="76063" y="47074"/>
                                  </a:moveTo>
                                  <a:cubicBezTo>
                                    <a:pt x="77803" y="43822"/>
                                    <a:pt x="80093" y="40892"/>
                                    <a:pt x="82886" y="38511"/>
                                  </a:cubicBezTo>
                                  <a:cubicBezTo>
                                    <a:pt x="73041" y="35763"/>
                                    <a:pt x="63928" y="30268"/>
                                    <a:pt x="56923" y="22804"/>
                                  </a:cubicBezTo>
                                  <a:cubicBezTo>
                                    <a:pt x="54908" y="20652"/>
                                    <a:pt x="53030" y="18317"/>
                                    <a:pt x="50603" y="16622"/>
                                  </a:cubicBezTo>
                                  <a:cubicBezTo>
                                    <a:pt x="48222" y="14974"/>
                                    <a:pt x="45383" y="14012"/>
                                    <a:pt x="42636" y="13096"/>
                                  </a:cubicBezTo>
                                  <a:cubicBezTo>
                                    <a:pt x="29402" y="8655"/>
                                    <a:pt x="14062" y="1099"/>
                                    <a:pt x="462" y="0"/>
                                  </a:cubicBezTo>
                                  <a:cubicBezTo>
                                    <a:pt x="-3797" y="17492"/>
                                    <a:pt x="22533" y="12409"/>
                                    <a:pt x="33157" y="15432"/>
                                  </a:cubicBezTo>
                                  <a:cubicBezTo>
                                    <a:pt x="39201" y="17126"/>
                                    <a:pt x="81329" y="37274"/>
                                    <a:pt x="76063" y="47074"/>
                                  </a:cubicBezTo>
                                  <a:close/>
                                </a:path>
                              </a:pathLst>
                            </a:custGeom>
                            <a:solidFill>
                              <a:srgbClr val="25483B"/>
                            </a:solidFill>
                            <a:ln w="4577" cap="flat">
                              <a:noFill/>
                              <a:prstDash val="solid"/>
                              <a:miter/>
                            </a:ln>
                          </p:spPr>
                          <p:txBody>
                            <a:bodyPr rtlCol="0" anchor="ctr"/>
                            <a:lstStyle/>
                            <a:p>
                              <a:endParaRPr lang="th-TH"/>
                            </a:p>
                          </p:txBody>
                        </p:sp>
                        <p:sp>
                          <p:nvSpPr>
                            <p:cNvPr id="4118" name="Freeform: Shape 4117">
                              <a:extLst>
                                <a:ext uri="{FF2B5EF4-FFF2-40B4-BE49-F238E27FC236}">
                                  <a16:creationId xmlns:a16="http://schemas.microsoft.com/office/drawing/2014/main" id="{A24D1B98-3136-4242-A48C-344D768EC593}"/>
                                </a:ext>
                              </a:extLst>
                            </p:cNvPr>
                            <p:cNvSpPr/>
                            <p:nvPr/>
                          </p:nvSpPr>
                          <p:spPr>
                            <a:xfrm>
                              <a:off x="8879574" y="-114203"/>
                              <a:ext cx="77525" cy="45068"/>
                            </a:xfrm>
                            <a:custGeom>
                              <a:avLst/>
                              <a:gdLst>
                                <a:gd name="connsiteX0" fmla="*/ 77525 w 77525"/>
                                <a:gd name="connsiteY0" fmla="*/ 41806 h 45068"/>
                                <a:gd name="connsiteX1" fmla="*/ 70839 w 77525"/>
                                <a:gd name="connsiteY1" fmla="*/ 44782 h 45068"/>
                                <a:gd name="connsiteX2" fmla="*/ 64429 w 77525"/>
                                <a:gd name="connsiteY2" fmla="*/ 39745 h 45068"/>
                                <a:gd name="connsiteX3" fmla="*/ 0 w 77525"/>
                                <a:gd name="connsiteY3" fmla="*/ 4623 h 45068"/>
                                <a:gd name="connsiteX4" fmla="*/ 77525 w 77525"/>
                                <a:gd name="connsiteY4" fmla="*/ 41806 h 45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25" h="45068">
                                  <a:moveTo>
                                    <a:pt x="77525" y="41806"/>
                                  </a:moveTo>
                                  <a:cubicBezTo>
                                    <a:pt x="76976" y="44508"/>
                                    <a:pt x="73495" y="45652"/>
                                    <a:pt x="70839" y="44782"/>
                                  </a:cubicBezTo>
                                  <a:cubicBezTo>
                                    <a:pt x="68229" y="43912"/>
                                    <a:pt x="66306" y="41760"/>
                                    <a:pt x="64429" y="39745"/>
                                  </a:cubicBezTo>
                                  <a:cubicBezTo>
                                    <a:pt x="46661" y="20467"/>
                                    <a:pt x="24453" y="11538"/>
                                    <a:pt x="0" y="4623"/>
                                  </a:cubicBezTo>
                                  <a:cubicBezTo>
                                    <a:pt x="5037" y="-14792"/>
                                    <a:pt x="68275" y="32648"/>
                                    <a:pt x="77525" y="41806"/>
                                  </a:cubicBezTo>
                                  <a:close/>
                                </a:path>
                              </a:pathLst>
                            </a:custGeom>
                            <a:solidFill>
                              <a:srgbClr val="6D7875"/>
                            </a:solidFill>
                            <a:ln w="4577" cap="flat">
                              <a:noFill/>
                              <a:prstDash val="solid"/>
                              <a:miter/>
                            </a:ln>
                          </p:spPr>
                          <p:txBody>
                            <a:bodyPr rtlCol="0" anchor="ctr"/>
                            <a:lstStyle/>
                            <a:p>
                              <a:endParaRPr lang="th-TH"/>
                            </a:p>
                          </p:txBody>
                        </p:sp>
                        <p:sp>
                          <p:nvSpPr>
                            <p:cNvPr id="4119" name="Freeform: Shape 4118">
                              <a:extLst>
                                <a:ext uri="{FF2B5EF4-FFF2-40B4-BE49-F238E27FC236}">
                                  <a16:creationId xmlns:a16="http://schemas.microsoft.com/office/drawing/2014/main" id="{B8D7D987-195A-4B09-A543-398660CCDACE}"/>
                                </a:ext>
                              </a:extLst>
                            </p:cNvPr>
                            <p:cNvSpPr/>
                            <p:nvPr/>
                          </p:nvSpPr>
                          <p:spPr>
                            <a:xfrm>
                              <a:off x="8858798" y="-115076"/>
                              <a:ext cx="91065" cy="47578"/>
                            </a:xfrm>
                            <a:custGeom>
                              <a:avLst/>
                              <a:gdLst>
                                <a:gd name="connsiteX0" fmla="*/ 38359 w 91065"/>
                                <a:gd name="connsiteY0" fmla="*/ 18409 h 47578"/>
                                <a:gd name="connsiteX1" fmla="*/ 47014 w 91065"/>
                                <a:gd name="connsiteY1" fmla="*/ 18913 h 47578"/>
                                <a:gd name="connsiteX2" fmla="*/ 58508 w 91065"/>
                                <a:gd name="connsiteY2" fmla="*/ 24911 h 47578"/>
                                <a:gd name="connsiteX3" fmla="*/ 91065 w 91065"/>
                                <a:gd name="connsiteY3" fmla="*/ 47578 h 47578"/>
                                <a:gd name="connsiteX4" fmla="*/ 39138 w 91065"/>
                                <a:gd name="connsiteY4" fmla="*/ 10579 h 47578"/>
                                <a:gd name="connsiteX5" fmla="*/ 24530 w 91065"/>
                                <a:gd name="connsiteY5" fmla="*/ 4305 h 47578"/>
                                <a:gd name="connsiteX6" fmla="*/ 19860 w 91065"/>
                                <a:gd name="connsiteY6" fmla="*/ 734 h 47578"/>
                                <a:gd name="connsiteX7" fmla="*/ 4062 w 91065"/>
                                <a:gd name="connsiteY7" fmla="*/ 7465 h 47578"/>
                                <a:gd name="connsiteX8" fmla="*/ 38359 w 91065"/>
                                <a:gd name="connsiteY8" fmla="*/ 18409 h 47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065" h="47578">
                                  <a:moveTo>
                                    <a:pt x="38359" y="18409"/>
                                  </a:moveTo>
                                  <a:cubicBezTo>
                                    <a:pt x="41244" y="18317"/>
                                    <a:pt x="44175" y="18226"/>
                                    <a:pt x="47014" y="18913"/>
                                  </a:cubicBezTo>
                                  <a:cubicBezTo>
                                    <a:pt x="51273" y="19874"/>
                                    <a:pt x="54936" y="22439"/>
                                    <a:pt x="58508" y="24911"/>
                                  </a:cubicBezTo>
                                  <a:cubicBezTo>
                                    <a:pt x="69360" y="32467"/>
                                    <a:pt x="80213" y="40022"/>
                                    <a:pt x="91065" y="47578"/>
                                  </a:cubicBezTo>
                                  <a:cubicBezTo>
                                    <a:pt x="78106" y="30315"/>
                                    <a:pt x="59698" y="17218"/>
                                    <a:pt x="39138" y="10579"/>
                                  </a:cubicBezTo>
                                  <a:cubicBezTo>
                                    <a:pt x="34055" y="8930"/>
                                    <a:pt x="28697" y="7602"/>
                                    <a:pt x="24530" y="4305"/>
                                  </a:cubicBezTo>
                                  <a:cubicBezTo>
                                    <a:pt x="22974" y="3069"/>
                                    <a:pt x="21645" y="1558"/>
                                    <a:pt x="19860" y="734"/>
                                  </a:cubicBezTo>
                                  <a:cubicBezTo>
                                    <a:pt x="14319" y="-1877"/>
                                    <a:pt x="8274" y="2977"/>
                                    <a:pt x="4062" y="7465"/>
                                  </a:cubicBezTo>
                                  <a:cubicBezTo>
                                    <a:pt x="-13248" y="25736"/>
                                    <a:pt x="29842" y="18638"/>
                                    <a:pt x="38359" y="18409"/>
                                  </a:cubicBezTo>
                                  <a:close/>
                                </a:path>
                              </a:pathLst>
                            </a:custGeom>
                            <a:solidFill>
                              <a:srgbClr val="394844"/>
                            </a:solidFill>
                            <a:ln w="4577" cap="flat">
                              <a:noFill/>
                              <a:prstDash val="solid"/>
                              <a:miter/>
                            </a:ln>
                          </p:spPr>
                          <p:txBody>
                            <a:bodyPr rtlCol="0" anchor="ctr"/>
                            <a:lstStyle/>
                            <a:p>
                              <a:endParaRPr lang="th-TH"/>
                            </a:p>
                          </p:txBody>
                        </p:sp>
                        <p:sp>
                          <p:nvSpPr>
                            <p:cNvPr id="4120" name="Freeform: Shape 4119">
                              <a:extLst>
                                <a:ext uri="{FF2B5EF4-FFF2-40B4-BE49-F238E27FC236}">
                                  <a16:creationId xmlns:a16="http://schemas.microsoft.com/office/drawing/2014/main" id="{D0C93C60-61CB-47F1-821C-CFFEFAD76D86}"/>
                                </a:ext>
                              </a:extLst>
                            </p:cNvPr>
                            <p:cNvSpPr/>
                            <p:nvPr/>
                          </p:nvSpPr>
                          <p:spPr>
                            <a:xfrm>
                              <a:off x="8412920" y="-147484"/>
                              <a:ext cx="465692" cy="380927"/>
                            </a:xfrm>
                            <a:custGeom>
                              <a:avLst/>
                              <a:gdLst>
                                <a:gd name="connsiteX0" fmla="*/ 465692 w 465692"/>
                                <a:gd name="connsiteY0" fmla="*/ 39369 h 380927"/>
                                <a:gd name="connsiteX1" fmla="*/ 41343 w 465692"/>
                                <a:gd name="connsiteY1" fmla="*/ 380927 h 380927"/>
                                <a:gd name="connsiteX2" fmla="*/ 1871 w 465692"/>
                                <a:gd name="connsiteY2" fmla="*/ 246667 h 380927"/>
                                <a:gd name="connsiteX3" fmla="*/ 215076 w 465692"/>
                                <a:gd name="connsiteY3" fmla="*/ 16794 h 380927"/>
                                <a:gd name="connsiteX4" fmla="*/ 320900 w 465692"/>
                                <a:gd name="connsiteY4" fmla="*/ 3743 h 380927"/>
                                <a:gd name="connsiteX5" fmla="*/ 465692 w 465692"/>
                                <a:gd name="connsiteY5" fmla="*/ 39369 h 3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692" h="380927">
                                  <a:moveTo>
                                    <a:pt x="465692" y="39369"/>
                                  </a:moveTo>
                                  <a:cubicBezTo>
                                    <a:pt x="465692" y="39369"/>
                                    <a:pt x="57096" y="329137"/>
                                    <a:pt x="41343" y="380927"/>
                                  </a:cubicBezTo>
                                  <a:cubicBezTo>
                                    <a:pt x="41343" y="380927"/>
                                    <a:pt x="-10355" y="368564"/>
                                    <a:pt x="1871" y="246667"/>
                                  </a:cubicBezTo>
                                  <a:cubicBezTo>
                                    <a:pt x="14097" y="124770"/>
                                    <a:pt x="145061" y="23754"/>
                                    <a:pt x="215076" y="16794"/>
                                  </a:cubicBezTo>
                                  <a:cubicBezTo>
                                    <a:pt x="285091" y="9834"/>
                                    <a:pt x="305697" y="11024"/>
                                    <a:pt x="320900" y="3743"/>
                                  </a:cubicBezTo>
                                  <a:cubicBezTo>
                                    <a:pt x="336148" y="-3492"/>
                                    <a:pt x="432035" y="-4270"/>
                                    <a:pt x="465692" y="39369"/>
                                  </a:cubicBezTo>
                                  <a:close/>
                                </a:path>
                              </a:pathLst>
                            </a:custGeom>
                            <a:solidFill>
                              <a:srgbClr val="46554E"/>
                            </a:solidFill>
                            <a:ln w="4577" cap="flat">
                              <a:noFill/>
                              <a:prstDash val="solid"/>
                              <a:miter/>
                            </a:ln>
                          </p:spPr>
                          <p:txBody>
                            <a:bodyPr rtlCol="0" anchor="ctr"/>
                            <a:lstStyle/>
                            <a:p>
                              <a:endParaRPr lang="th-TH"/>
                            </a:p>
                          </p:txBody>
                        </p:sp>
                        <p:sp>
                          <p:nvSpPr>
                            <p:cNvPr id="4121" name="Freeform: Shape 4120">
                              <a:extLst>
                                <a:ext uri="{FF2B5EF4-FFF2-40B4-BE49-F238E27FC236}">
                                  <a16:creationId xmlns:a16="http://schemas.microsoft.com/office/drawing/2014/main" id="{00F19320-2810-4A90-BE69-752DEC90A4E1}"/>
                                </a:ext>
                              </a:extLst>
                            </p:cNvPr>
                            <p:cNvSpPr/>
                            <p:nvPr/>
                          </p:nvSpPr>
                          <p:spPr>
                            <a:xfrm>
                              <a:off x="8593744" y="-143372"/>
                              <a:ext cx="265361" cy="68441"/>
                            </a:xfrm>
                            <a:custGeom>
                              <a:avLst/>
                              <a:gdLst>
                                <a:gd name="connsiteX0" fmla="*/ 160957 w 265361"/>
                                <a:gd name="connsiteY0" fmla="*/ 52109 h 68441"/>
                                <a:gd name="connsiteX1" fmla="*/ 0 w 265361"/>
                                <a:gd name="connsiteY1" fmla="*/ 28160 h 68441"/>
                                <a:gd name="connsiteX2" fmla="*/ 46890 w 265361"/>
                                <a:gd name="connsiteY2" fmla="*/ 19963 h 68441"/>
                                <a:gd name="connsiteX3" fmla="*/ 159949 w 265361"/>
                                <a:gd name="connsiteY3" fmla="*/ 1464 h 68441"/>
                                <a:gd name="connsiteX4" fmla="*/ 265361 w 265361"/>
                                <a:gd name="connsiteY4" fmla="*/ 32281 h 68441"/>
                                <a:gd name="connsiteX5" fmla="*/ 230331 w 265361"/>
                                <a:gd name="connsiteY5" fmla="*/ 24314 h 68441"/>
                                <a:gd name="connsiteX6" fmla="*/ 144380 w 265361"/>
                                <a:gd name="connsiteY6" fmla="*/ 19734 h 68441"/>
                                <a:gd name="connsiteX7" fmla="*/ 227446 w 265361"/>
                                <a:gd name="connsiteY7" fmla="*/ 65114 h 68441"/>
                                <a:gd name="connsiteX8" fmla="*/ 160957 w 265361"/>
                                <a:gd name="connsiteY8" fmla="*/ 52109 h 6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361" h="68441">
                                  <a:moveTo>
                                    <a:pt x="160957" y="52109"/>
                                  </a:moveTo>
                                  <a:cubicBezTo>
                                    <a:pt x="108526" y="36586"/>
                                    <a:pt x="54171" y="20925"/>
                                    <a:pt x="0" y="28160"/>
                                  </a:cubicBezTo>
                                  <a:cubicBezTo>
                                    <a:pt x="12959" y="18544"/>
                                    <a:pt x="30726" y="20192"/>
                                    <a:pt x="46890" y="19963"/>
                                  </a:cubicBezTo>
                                  <a:cubicBezTo>
                                    <a:pt x="85126" y="19506"/>
                                    <a:pt x="121988" y="6226"/>
                                    <a:pt x="159949" y="1464"/>
                                  </a:cubicBezTo>
                                  <a:cubicBezTo>
                                    <a:pt x="197911" y="-3299"/>
                                    <a:pt x="241092" y="2700"/>
                                    <a:pt x="265361" y="32281"/>
                                  </a:cubicBezTo>
                                  <a:cubicBezTo>
                                    <a:pt x="253685" y="29625"/>
                                    <a:pt x="242008" y="26969"/>
                                    <a:pt x="230331" y="24314"/>
                                  </a:cubicBezTo>
                                  <a:cubicBezTo>
                                    <a:pt x="202032" y="17857"/>
                                    <a:pt x="172221" y="11446"/>
                                    <a:pt x="144380" y="19734"/>
                                  </a:cubicBezTo>
                                  <a:cubicBezTo>
                                    <a:pt x="159263" y="15338"/>
                                    <a:pt x="218379" y="54444"/>
                                    <a:pt x="227446" y="65114"/>
                                  </a:cubicBezTo>
                                  <a:cubicBezTo>
                                    <a:pt x="215037" y="76195"/>
                                    <a:pt x="175381" y="56413"/>
                                    <a:pt x="160957" y="52109"/>
                                  </a:cubicBezTo>
                                  <a:close/>
                                </a:path>
                              </a:pathLst>
                            </a:custGeom>
                            <a:solidFill>
                              <a:srgbClr val="45524E"/>
                            </a:solidFill>
                            <a:ln w="4577" cap="flat">
                              <a:noFill/>
                              <a:prstDash val="solid"/>
                              <a:miter/>
                            </a:ln>
                          </p:spPr>
                          <p:txBody>
                            <a:bodyPr rtlCol="0" anchor="ctr"/>
                            <a:lstStyle/>
                            <a:p>
                              <a:endParaRPr lang="th-TH"/>
                            </a:p>
                          </p:txBody>
                        </p:sp>
                        <p:sp>
                          <p:nvSpPr>
                            <p:cNvPr id="4122" name="Freeform: Shape 4121">
                              <a:extLst>
                                <a:ext uri="{FF2B5EF4-FFF2-40B4-BE49-F238E27FC236}">
                                  <a16:creationId xmlns:a16="http://schemas.microsoft.com/office/drawing/2014/main" id="{B7D52112-15E8-456E-BFE1-16B189BC8174}"/>
                                </a:ext>
                              </a:extLst>
                            </p:cNvPr>
                            <p:cNvSpPr/>
                            <p:nvPr/>
                          </p:nvSpPr>
                          <p:spPr>
                            <a:xfrm>
                              <a:off x="8547907" y="-106786"/>
                              <a:ext cx="203680" cy="89521"/>
                            </a:xfrm>
                            <a:custGeom>
                              <a:avLst/>
                              <a:gdLst>
                                <a:gd name="connsiteX0" fmla="*/ 109121 w 203680"/>
                                <a:gd name="connsiteY0" fmla="*/ 63238 h 89521"/>
                                <a:gd name="connsiteX1" fmla="*/ 0 w 203680"/>
                                <a:gd name="connsiteY1" fmla="*/ 25780 h 89521"/>
                                <a:gd name="connsiteX2" fmla="*/ 52385 w 203680"/>
                                <a:gd name="connsiteY2" fmla="*/ 1511 h 89521"/>
                                <a:gd name="connsiteX3" fmla="*/ 110907 w 203680"/>
                                <a:gd name="connsiteY3" fmla="*/ 2701 h 89521"/>
                                <a:gd name="connsiteX4" fmla="*/ 203680 w 203680"/>
                                <a:gd name="connsiteY4" fmla="*/ 35534 h 89521"/>
                                <a:gd name="connsiteX5" fmla="*/ 165536 w 203680"/>
                                <a:gd name="connsiteY5" fmla="*/ 36083 h 89521"/>
                                <a:gd name="connsiteX6" fmla="*/ 127621 w 203680"/>
                                <a:gd name="connsiteY6" fmla="*/ 26147 h 89521"/>
                                <a:gd name="connsiteX7" fmla="*/ 120523 w 203680"/>
                                <a:gd name="connsiteY7" fmla="*/ 27887 h 89521"/>
                                <a:gd name="connsiteX8" fmla="*/ 118462 w 203680"/>
                                <a:gd name="connsiteY8" fmla="*/ 41029 h 89521"/>
                                <a:gd name="connsiteX9" fmla="*/ 129086 w 203680"/>
                                <a:gd name="connsiteY9" fmla="*/ 50828 h 89521"/>
                                <a:gd name="connsiteX10" fmla="*/ 191134 w 203680"/>
                                <a:gd name="connsiteY10" fmla="*/ 89522 h 89521"/>
                                <a:gd name="connsiteX11" fmla="*/ 109121 w 203680"/>
                                <a:gd name="connsiteY11" fmla="*/ 63238 h 8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680" h="89521">
                                  <a:moveTo>
                                    <a:pt x="109121" y="63238"/>
                                  </a:moveTo>
                                  <a:cubicBezTo>
                                    <a:pt x="72351" y="50874"/>
                                    <a:pt x="38785" y="24544"/>
                                    <a:pt x="0" y="25780"/>
                                  </a:cubicBezTo>
                                  <a:cubicBezTo>
                                    <a:pt x="13875" y="11997"/>
                                    <a:pt x="33016" y="4350"/>
                                    <a:pt x="52385" y="1511"/>
                                  </a:cubicBezTo>
                                  <a:cubicBezTo>
                                    <a:pt x="71755" y="-1328"/>
                                    <a:pt x="91491" y="275"/>
                                    <a:pt x="110907" y="2701"/>
                                  </a:cubicBezTo>
                                  <a:cubicBezTo>
                                    <a:pt x="143922" y="6868"/>
                                    <a:pt x="178129" y="14241"/>
                                    <a:pt x="203680" y="35534"/>
                                  </a:cubicBezTo>
                                  <a:cubicBezTo>
                                    <a:pt x="192507" y="42448"/>
                                    <a:pt x="177991" y="40250"/>
                                    <a:pt x="165536" y="36083"/>
                                  </a:cubicBezTo>
                                  <a:cubicBezTo>
                                    <a:pt x="153081" y="31916"/>
                                    <a:pt x="140763" y="25964"/>
                                    <a:pt x="127621" y="26147"/>
                                  </a:cubicBezTo>
                                  <a:cubicBezTo>
                                    <a:pt x="125148" y="26192"/>
                                    <a:pt x="122584" y="26467"/>
                                    <a:pt x="120523" y="27887"/>
                                  </a:cubicBezTo>
                                  <a:cubicBezTo>
                                    <a:pt x="116493" y="30634"/>
                                    <a:pt x="116127" y="36725"/>
                                    <a:pt x="118462" y="41029"/>
                                  </a:cubicBezTo>
                                  <a:cubicBezTo>
                                    <a:pt x="120752" y="45333"/>
                                    <a:pt x="124965" y="48172"/>
                                    <a:pt x="129086" y="50828"/>
                                  </a:cubicBezTo>
                                  <a:cubicBezTo>
                                    <a:pt x="144014" y="60490"/>
                                    <a:pt x="184356" y="75372"/>
                                    <a:pt x="191134" y="89522"/>
                                  </a:cubicBezTo>
                                  <a:cubicBezTo>
                                    <a:pt x="165032" y="75876"/>
                                    <a:pt x="136779" y="72488"/>
                                    <a:pt x="109121" y="63238"/>
                                  </a:cubicBezTo>
                                  <a:close/>
                                </a:path>
                              </a:pathLst>
                            </a:custGeom>
                            <a:solidFill>
                              <a:srgbClr val="45524E"/>
                            </a:solidFill>
                            <a:ln w="4577" cap="flat">
                              <a:noFill/>
                              <a:prstDash val="solid"/>
                              <a:miter/>
                            </a:ln>
                          </p:spPr>
                          <p:txBody>
                            <a:bodyPr rtlCol="0" anchor="ctr"/>
                            <a:lstStyle/>
                            <a:p>
                              <a:endParaRPr lang="th-TH"/>
                            </a:p>
                          </p:txBody>
                        </p:sp>
                        <p:sp>
                          <p:nvSpPr>
                            <p:cNvPr id="4123" name="Freeform: Shape 4122">
                              <a:extLst>
                                <a:ext uri="{FF2B5EF4-FFF2-40B4-BE49-F238E27FC236}">
                                  <a16:creationId xmlns:a16="http://schemas.microsoft.com/office/drawing/2014/main" id="{D7AEDECF-365C-49A2-986F-E2A5331C20BC}"/>
                                </a:ext>
                              </a:extLst>
                            </p:cNvPr>
                            <p:cNvSpPr/>
                            <p:nvPr/>
                          </p:nvSpPr>
                          <p:spPr>
                            <a:xfrm>
                              <a:off x="8461269" y="-58623"/>
                              <a:ext cx="262247" cy="83257"/>
                            </a:xfrm>
                            <a:custGeom>
                              <a:avLst/>
                              <a:gdLst>
                                <a:gd name="connsiteX0" fmla="*/ 130597 w 262247"/>
                                <a:gd name="connsiteY0" fmla="*/ 13838 h 83257"/>
                                <a:gd name="connsiteX1" fmla="*/ 101703 w 262247"/>
                                <a:gd name="connsiteY1" fmla="*/ 2481 h 83257"/>
                                <a:gd name="connsiteX2" fmla="*/ 0 w 262247"/>
                                <a:gd name="connsiteY2" fmla="*/ 60545 h 83257"/>
                                <a:gd name="connsiteX3" fmla="*/ 123637 w 262247"/>
                                <a:gd name="connsiteY3" fmla="*/ 78312 h 83257"/>
                                <a:gd name="connsiteX4" fmla="*/ 136916 w 262247"/>
                                <a:gd name="connsiteY4" fmla="*/ 83257 h 83257"/>
                                <a:gd name="connsiteX5" fmla="*/ 145113 w 262247"/>
                                <a:gd name="connsiteY5" fmla="*/ 74145 h 83257"/>
                                <a:gd name="connsiteX6" fmla="*/ 141404 w 262247"/>
                                <a:gd name="connsiteY6" fmla="*/ 69841 h 83257"/>
                                <a:gd name="connsiteX7" fmla="*/ 90988 w 262247"/>
                                <a:gd name="connsiteY7" fmla="*/ 33620 h 83257"/>
                                <a:gd name="connsiteX8" fmla="*/ 132475 w 262247"/>
                                <a:gd name="connsiteY8" fmla="*/ 40488 h 83257"/>
                                <a:gd name="connsiteX9" fmla="*/ 169703 w 262247"/>
                                <a:gd name="connsiteY9" fmla="*/ 62193 h 83257"/>
                                <a:gd name="connsiteX10" fmla="*/ 262247 w 262247"/>
                                <a:gd name="connsiteY10" fmla="*/ 53768 h 83257"/>
                                <a:gd name="connsiteX11" fmla="*/ 130597 w 262247"/>
                                <a:gd name="connsiteY11" fmla="*/ 13838 h 8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247" h="83257">
                                  <a:moveTo>
                                    <a:pt x="130597" y="13838"/>
                                  </a:moveTo>
                                  <a:cubicBezTo>
                                    <a:pt x="121118" y="9625"/>
                                    <a:pt x="111731" y="5137"/>
                                    <a:pt x="101703" y="2481"/>
                                  </a:cubicBezTo>
                                  <a:cubicBezTo>
                                    <a:pt x="59895" y="-8646"/>
                                    <a:pt x="11723" y="18875"/>
                                    <a:pt x="0" y="60545"/>
                                  </a:cubicBezTo>
                                  <a:cubicBezTo>
                                    <a:pt x="39610" y="74420"/>
                                    <a:pt x="86592" y="58576"/>
                                    <a:pt x="123637" y="78312"/>
                                  </a:cubicBezTo>
                                  <a:cubicBezTo>
                                    <a:pt x="127850" y="80556"/>
                                    <a:pt x="132154" y="83303"/>
                                    <a:pt x="136916" y="83257"/>
                                  </a:cubicBezTo>
                                  <a:cubicBezTo>
                                    <a:pt x="141679" y="83212"/>
                                    <a:pt x="146716" y="78632"/>
                                    <a:pt x="145113" y="74145"/>
                                  </a:cubicBezTo>
                                  <a:cubicBezTo>
                                    <a:pt x="144472" y="72359"/>
                                    <a:pt x="142961" y="71031"/>
                                    <a:pt x="141404" y="69841"/>
                                  </a:cubicBezTo>
                                  <a:cubicBezTo>
                                    <a:pt x="124370" y="57065"/>
                                    <a:pt x="97078" y="53997"/>
                                    <a:pt x="90988" y="33620"/>
                                  </a:cubicBezTo>
                                  <a:cubicBezTo>
                                    <a:pt x="104771" y="29544"/>
                                    <a:pt x="119745" y="33849"/>
                                    <a:pt x="132475" y="40488"/>
                                  </a:cubicBezTo>
                                  <a:cubicBezTo>
                                    <a:pt x="145205" y="47128"/>
                                    <a:pt x="156698" y="56057"/>
                                    <a:pt x="169703" y="62193"/>
                                  </a:cubicBezTo>
                                  <a:cubicBezTo>
                                    <a:pt x="191271" y="72359"/>
                                    <a:pt x="248556" y="79960"/>
                                    <a:pt x="262247" y="53768"/>
                                  </a:cubicBezTo>
                                  <a:cubicBezTo>
                                    <a:pt x="218791" y="38794"/>
                                    <a:pt x="173550" y="32887"/>
                                    <a:pt x="130597" y="13838"/>
                                  </a:cubicBezTo>
                                  <a:close/>
                                </a:path>
                              </a:pathLst>
                            </a:custGeom>
                            <a:solidFill>
                              <a:srgbClr val="45524E"/>
                            </a:solidFill>
                            <a:ln w="4577" cap="flat">
                              <a:noFill/>
                              <a:prstDash val="solid"/>
                              <a:miter/>
                            </a:ln>
                          </p:spPr>
                          <p:txBody>
                            <a:bodyPr rtlCol="0" anchor="ctr"/>
                            <a:lstStyle/>
                            <a:p>
                              <a:endParaRPr lang="th-TH"/>
                            </a:p>
                          </p:txBody>
                        </p:sp>
                        <p:sp>
                          <p:nvSpPr>
                            <p:cNvPr id="4124" name="Freeform: Shape 4123">
                              <a:extLst>
                                <a:ext uri="{FF2B5EF4-FFF2-40B4-BE49-F238E27FC236}">
                                  <a16:creationId xmlns:a16="http://schemas.microsoft.com/office/drawing/2014/main" id="{A2475DEF-DFA3-44E0-BE4D-CE5ED95DBEE7}"/>
                                </a:ext>
                              </a:extLst>
                            </p:cNvPr>
                            <p:cNvSpPr/>
                            <p:nvPr/>
                          </p:nvSpPr>
                          <p:spPr>
                            <a:xfrm>
                              <a:off x="8470222" y="-61811"/>
                              <a:ext cx="162353" cy="75870"/>
                            </a:xfrm>
                            <a:custGeom>
                              <a:avLst/>
                              <a:gdLst>
                                <a:gd name="connsiteX0" fmla="*/ 618 w 162353"/>
                                <a:gd name="connsiteY0" fmla="*/ 65519 h 75870"/>
                                <a:gd name="connsiteX1" fmla="*/ 11699 w 162353"/>
                                <a:gd name="connsiteY1" fmla="*/ 37540 h 75870"/>
                                <a:gd name="connsiteX2" fmla="*/ 71823 w 162353"/>
                                <a:gd name="connsiteY2" fmla="*/ 3792 h 75870"/>
                                <a:gd name="connsiteX3" fmla="*/ 89362 w 162353"/>
                                <a:gd name="connsiteY3" fmla="*/ 175 h 75870"/>
                                <a:gd name="connsiteX4" fmla="*/ 102275 w 162353"/>
                                <a:gd name="connsiteY4" fmla="*/ 5853 h 75870"/>
                                <a:gd name="connsiteX5" fmla="*/ 157820 w 162353"/>
                                <a:gd name="connsiteY5" fmla="*/ 39830 h 75870"/>
                                <a:gd name="connsiteX6" fmla="*/ 162353 w 162353"/>
                                <a:gd name="connsiteY6" fmla="*/ 45004 h 75870"/>
                                <a:gd name="connsiteX7" fmla="*/ 138770 w 162353"/>
                                <a:gd name="connsiteY7" fmla="*/ 42028 h 75870"/>
                                <a:gd name="connsiteX8" fmla="*/ 117935 w 162353"/>
                                <a:gd name="connsiteY8" fmla="*/ 28886 h 75870"/>
                                <a:gd name="connsiteX9" fmla="*/ 79745 w 162353"/>
                                <a:gd name="connsiteY9" fmla="*/ 23528 h 75870"/>
                                <a:gd name="connsiteX10" fmla="*/ 54056 w 162353"/>
                                <a:gd name="connsiteY10" fmla="*/ 35342 h 75870"/>
                                <a:gd name="connsiteX11" fmla="*/ 66237 w 162353"/>
                                <a:gd name="connsiteY11" fmla="*/ 54849 h 75870"/>
                                <a:gd name="connsiteX12" fmla="*/ 90781 w 162353"/>
                                <a:gd name="connsiteY12" fmla="*/ 60344 h 75870"/>
                                <a:gd name="connsiteX13" fmla="*/ 107770 w 162353"/>
                                <a:gd name="connsiteY13" fmla="*/ 75868 h 75870"/>
                                <a:gd name="connsiteX14" fmla="*/ 618 w 162353"/>
                                <a:gd name="connsiteY14" fmla="*/ 65519 h 7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353" h="75870">
                                  <a:moveTo>
                                    <a:pt x="618" y="65519"/>
                                  </a:moveTo>
                                  <a:cubicBezTo>
                                    <a:pt x="-2038" y="55353"/>
                                    <a:pt x="4281" y="44959"/>
                                    <a:pt x="11699" y="37540"/>
                                  </a:cubicBezTo>
                                  <a:cubicBezTo>
                                    <a:pt x="28093" y="21147"/>
                                    <a:pt x="50301" y="12263"/>
                                    <a:pt x="71823" y="3792"/>
                                  </a:cubicBezTo>
                                  <a:cubicBezTo>
                                    <a:pt x="77456" y="1594"/>
                                    <a:pt x="83409" y="-650"/>
                                    <a:pt x="89362" y="175"/>
                                  </a:cubicBezTo>
                                  <a:cubicBezTo>
                                    <a:pt x="94032" y="861"/>
                                    <a:pt x="98245" y="3380"/>
                                    <a:pt x="102275" y="5853"/>
                                  </a:cubicBezTo>
                                  <a:cubicBezTo>
                                    <a:pt x="120774" y="17163"/>
                                    <a:pt x="139320" y="28519"/>
                                    <a:pt x="157820" y="39830"/>
                                  </a:cubicBezTo>
                                  <a:cubicBezTo>
                                    <a:pt x="159834" y="41066"/>
                                    <a:pt x="162078" y="42623"/>
                                    <a:pt x="162353" y="45004"/>
                                  </a:cubicBezTo>
                                  <a:cubicBezTo>
                                    <a:pt x="154889" y="48484"/>
                                    <a:pt x="145960" y="46103"/>
                                    <a:pt x="138770" y="42028"/>
                                  </a:cubicBezTo>
                                  <a:cubicBezTo>
                                    <a:pt x="131581" y="37998"/>
                                    <a:pt x="125354" y="32412"/>
                                    <a:pt x="117935" y="28886"/>
                                  </a:cubicBezTo>
                                  <a:cubicBezTo>
                                    <a:pt x="106213" y="23345"/>
                                    <a:pt x="92704" y="23391"/>
                                    <a:pt x="79745" y="23528"/>
                                  </a:cubicBezTo>
                                  <a:cubicBezTo>
                                    <a:pt x="69626" y="23666"/>
                                    <a:pt x="56895" y="25635"/>
                                    <a:pt x="54056" y="35342"/>
                                  </a:cubicBezTo>
                                  <a:cubicBezTo>
                                    <a:pt x="51721" y="43402"/>
                                    <a:pt x="58498" y="51598"/>
                                    <a:pt x="66237" y="54849"/>
                                  </a:cubicBezTo>
                                  <a:cubicBezTo>
                                    <a:pt x="73976" y="58101"/>
                                    <a:pt x="82630" y="58146"/>
                                    <a:pt x="90781" y="60344"/>
                                  </a:cubicBezTo>
                                  <a:cubicBezTo>
                                    <a:pt x="98840" y="62497"/>
                                    <a:pt x="106442" y="67488"/>
                                    <a:pt x="107770" y="75868"/>
                                  </a:cubicBezTo>
                                  <a:cubicBezTo>
                                    <a:pt x="97421" y="76097"/>
                                    <a:pt x="-985" y="59383"/>
                                    <a:pt x="618" y="65519"/>
                                  </a:cubicBezTo>
                                  <a:close/>
                                </a:path>
                              </a:pathLst>
                            </a:custGeom>
                            <a:solidFill>
                              <a:srgbClr val="3E4F49"/>
                            </a:solidFill>
                            <a:ln w="4577" cap="flat">
                              <a:noFill/>
                              <a:prstDash val="solid"/>
                              <a:miter/>
                            </a:ln>
                          </p:spPr>
                          <p:txBody>
                            <a:bodyPr rtlCol="0" anchor="ctr"/>
                            <a:lstStyle/>
                            <a:p>
                              <a:endParaRPr lang="th-TH"/>
                            </a:p>
                          </p:txBody>
                        </p:sp>
                        <p:sp>
                          <p:nvSpPr>
                            <p:cNvPr id="4125" name="Freeform: Shape 4124">
                              <a:extLst>
                                <a:ext uri="{FF2B5EF4-FFF2-40B4-BE49-F238E27FC236}">
                                  <a16:creationId xmlns:a16="http://schemas.microsoft.com/office/drawing/2014/main" id="{4C08DDFC-EF16-4E70-8EDF-1FF51927D860}"/>
                                </a:ext>
                              </a:extLst>
                            </p:cNvPr>
                            <p:cNvSpPr/>
                            <p:nvPr/>
                          </p:nvSpPr>
                          <p:spPr>
                            <a:xfrm>
                              <a:off x="8526430" y="-77888"/>
                              <a:ext cx="275023" cy="65094"/>
                            </a:xfrm>
                            <a:custGeom>
                              <a:avLst/>
                              <a:gdLst>
                                <a:gd name="connsiteX0" fmla="*/ 103214 w 275023"/>
                                <a:gd name="connsiteY0" fmla="*/ 41025 h 65094"/>
                                <a:gd name="connsiteX1" fmla="*/ 80730 w 275023"/>
                                <a:gd name="connsiteY1" fmla="*/ 32370 h 65094"/>
                                <a:gd name="connsiteX2" fmla="*/ 61910 w 275023"/>
                                <a:gd name="connsiteY2" fmla="*/ 19640 h 65094"/>
                                <a:gd name="connsiteX3" fmla="*/ 0 w 275023"/>
                                <a:gd name="connsiteY3" fmla="*/ 13321 h 65094"/>
                                <a:gd name="connsiteX4" fmla="*/ 59437 w 275023"/>
                                <a:gd name="connsiteY4" fmla="*/ 4392 h 65094"/>
                                <a:gd name="connsiteX5" fmla="*/ 79585 w 275023"/>
                                <a:gd name="connsiteY5" fmla="*/ 12176 h 65094"/>
                                <a:gd name="connsiteX6" fmla="*/ 97948 w 275023"/>
                                <a:gd name="connsiteY6" fmla="*/ 10848 h 65094"/>
                                <a:gd name="connsiteX7" fmla="*/ 146899 w 275023"/>
                                <a:gd name="connsiteY7" fmla="*/ 33424 h 65094"/>
                                <a:gd name="connsiteX8" fmla="*/ 197865 w 275023"/>
                                <a:gd name="connsiteY8" fmla="*/ 40292 h 65094"/>
                                <a:gd name="connsiteX9" fmla="*/ 178541 w 275023"/>
                                <a:gd name="connsiteY9" fmla="*/ 27242 h 65094"/>
                                <a:gd name="connsiteX10" fmla="*/ 205237 w 275023"/>
                                <a:gd name="connsiteY10" fmla="*/ 17946 h 65094"/>
                                <a:gd name="connsiteX11" fmla="*/ 235780 w 275023"/>
                                <a:gd name="connsiteY11" fmla="*/ 23441 h 65094"/>
                                <a:gd name="connsiteX12" fmla="*/ 265132 w 275023"/>
                                <a:gd name="connsiteY12" fmla="*/ 13275 h 65094"/>
                                <a:gd name="connsiteX13" fmla="*/ 244023 w 275023"/>
                                <a:gd name="connsiteY13" fmla="*/ 8742 h 65094"/>
                                <a:gd name="connsiteX14" fmla="*/ 275023 w 275023"/>
                                <a:gd name="connsiteY14" fmla="*/ 8009 h 65094"/>
                                <a:gd name="connsiteX15" fmla="*/ 237612 w 275023"/>
                                <a:gd name="connsiteY15" fmla="*/ 35438 h 65094"/>
                                <a:gd name="connsiteX16" fmla="*/ 183532 w 275023"/>
                                <a:gd name="connsiteY16" fmla="*/ 64882 h 65094"/>
                                <a:gd name="connsiteX17" fmla="*/ 103214 w 275023"/>
                                <a:gd name="connsiteY17" fmla="*/ 41025 h 6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023" h="65094">
                                  <a:moveTo>
                                    <a:pt x="103214" y="41025"/>
                                  </a:moveTo>
                                  <a:cubicBezTo>
                                    <a:pt x="95521" y="38690"/>
                                    <a:pt x="87736" y="36309"/>
                                    <a:pt x="80730" y="32370"/>
                                  </a:cubicBezTo>
                                  <a:cubicBezTo>
                                    <a:pt x="74136" y="28661"/>
                                    <a:pt x="68367" y="23624"/>
                                    <a:pt x="61910" y="19640"/>
                                  </a:cubicBezTo>
                                  <a:cubicBezTo>
                                    <a:pt x="43685" y="8284"/>
                                    <a:pt x="20148" y="5903"/>
                                    <a:pt x="0" y="13321"/>
                                  </a:cubicBezTo>
                                  <a:cubicBezTo>
                                    <a:pt x="16119" y="-279"/>
                                    <a:pt x="40067" y="-3851"/>
                                    <a:pt x="59437" y="4392"/>
                                  </a:cubicBezTo>
                                  <a:cubicBezTo>
                                    <a:pt x="66077" y="7231"/>
                                    <a:pt x="72396" y="11398"/>
                                    <a:pt x="79585" y="12176"/>
                                  </a:cubicBezTo>
                                  <a:cubicBezTo>
                                    <a:pt x="85676" y="12863"/>
                                    <a:pt x="91812" y="11032"/>
                                    <a:pt x="97948" y="10848"/>
                                  </a:cubicBezTo>
                                  <a:cubicBezTo>
                                    <a:pt x="116219" y="10207"/>
                                    <a:pt x="131650" y="23258"/>
                                    <a:pt x="146899" y="33424"/>
                                  </a:cubicBezTo>
                                  <a:cubicBezTo>
                                    <a:pt x="162102" y="43589"/>
                                    <a:pt x="183166" y="51191"/>
                                    <a:pt x="197865" y="40292"/>
                                  </a:cubicBezTo>
                                  <a:cubicBezTo>
                                    <a:pt x="193698" y="33424"/>
                                    <a:pt x="186463" y="28524"/>
                                    <a:pt x="178541" y="27242"/>
                                  </a:cubicBezTo>
                                  <a:cubicBezTo>
                                    <a:pt x="181288" y="17122"/>
                                    <a:pt x="195117" y="15153"/>
                                    <a:pt x="205237" y="17946"/>
                                  </a:cubicBezTo>
                                  <a:cubicBezTo>
                                    <a:pt x="215357" y="20739"/>
                                    <a:pt x="225660" y="26189"/>
                                    <a:pt x="235780" y="23441"/>
                                  </a:cubicBezTo>
                                  <a:cubicBezTo>
                                    <a:pt x="246083" y="20602"/>
                                    <a:pt x="255104" y="9612"/>
                                    <a:pt x="265132" y="13275"/>
                                  </a:cubicBezTo>
                                  <a:cubicBezTo>
                                    <a:pt x="258081" y="11764"/>
                                    <a:pt x="251029" y="10253"/>
                                    <a:pt x="244023" y="8742"/>
                                  </a:cubicBezTo>
                                  <a:cubicBezTo>
                                    <a:pt x="254371" y="8513"/>
                                    <a:pt x="264675" y="8284"/>
                                    <a:pt x="275023" y="8009"/>
                                  </a:cubicBezTo>
                                  <a:cubicBezTo>
                                    <a:pt x="270124" y="23350"/>
                                    <a:pt x="252814" y="30310"/>
                                    <a:pt x="237612" y="35438"/>
                                  </a:cubicBezTo>
                                  <a:cubicBezTo>
                                    <a:pt x="219387" y="41620"/>
                                    <a:pt x="200383" y="63051"/>
                                    <a:pt x="183532" y="64882"/>
                                  </a:cubicBezTo>
                                  <a:cubicBezTo>
                                    <a:pt x="161552" y="67355"/>
                                    <a:pt x="124507" y="47482"/>
                                    <a:pt x="103214" y="41025"/>
                                  </a:cubicBezTo>
                                  <a:close/>
                                </a:path>
                              </a:pathLst>
                            </a:custGeom>
                            <a:solidFill>
                              <a:srgbClr val="3E4D48"/>
                            </a:solidFill>
                            <a:ln w="4577" cap="flat">
                              <a:noFill/>
                              <a:prstDash val="solid"/>
                              <a:miter/>
                            </a:ln>
                          </p:spPr>
                          <p:txBody>
                            <a:bodyPr rtlCol="0" anchor="ctr"/>
                            <a:lstStyle/>
                            <a:p>
                              <a:endParaRPr lang="th-TH"/>
                            </a:p>
                          </p:txBody>
                        </p:sp>
                        <p:sp>
                          <p:nvSpPr>
                            <p:cNvPr id="4126" name="Freeform: Shape 4125">
                              <a:extLst>
                                <a:ext uri="{FF2B5EF4-FFF2-40B4-BE49-F238E27FC236}">
                                  <a16:creationId xmlns:a16="http://schemas.microsoft.com/office/drawing/2014/main" id="{7448B679-68BC-43BC-A1CA-829BB95D2BF8}"/>
                                </a:ext>
                              </a:extLst>
                            </p:cNvPr>
                            <p:cNvSpPr/>
                            <p:nvPr/>
                          </p:nvSpPr>
                          <p:spPr>
                            <a:xfrm>
                              <a:off x="8428140" y="11094"/>
                              <a:ext cx="205854" cy="85397"/>
                            </a:xfrm>
                            <a:custGeom>
                              <a:avLst/>
                              <a:gdLst>
                                <a:gd name="connsiteX0" fmla="*/ 127184 w 205854"/>
                                <a:gd name="connsiteY0" fmla="*/ 4794 h 85397"/>
                                <a:gd name="connsiteX1" fmla="*/ 91147 w 205854"/>
                                <a:gd name="connsiteY1" fmla="*/ 1314 h 85397"/>
                                <a:gd name="connsiteX2" fmla="*/ 56620 w 205854"/>
                                <a:gd name="connsiteY2" fmla="*/ 77 h 85397"/>
                                <a:gd name="connsiteX3" fmla="*/ 19300 w 205854"/>
                                <a:gd name="connsiteY3" fmla="*/ 13128 h 85397"/>
                                <a:gd name="connsiteX4" fmla="*/ 15820 w 205854"/>
                                <a:gd name="connsiteY4" fmla="*/ 34925 h 85397"/>
                                <a:gd name="connsiteX5" fmla="*/ 4235 w 205854"/>
                                <a:gd name="connsiteY5" fmla="*/ 65605 h 85397"/>
                                <a:gd name="connsiteX6" fmla="*/ 68 w 205854"/>
                                <a:gd name="connsiteY6" fmla="*/ 73389 h 85397"/>
                                <a:gd name="connsiteX7" fmla="*/ 18934 w 205854"/>
                                <a:gd name="connsiteY7" fmla="*/ 85387 h 85397"/>
                                <a:gd name="connsiteX8" fmla="*/ 77501 w 205854"/>
                                <a:gd name="connsiteY8" fmla="*/ 81952 h 85397"/>
                                <a:gd name="connsiteX9" fmla="*/ 120270 w 205854"/>
                                <a:gd name="connsiteY9" fmla="*/ 65651 h 85397"/>
                                <a:gd name="connsiteX10" fmla="*/ 103968 w 205854"/>
                                <a:gd name="connsiteY10" fmla="*/ 46006 h 85397"/>
                                <a:gd name="connsiteX11" fmla="*/ 125582 w 205854"/>
                                <a:gd name="connsiteY11" fmla="*/ 44861 h 85397"/>
                                <a:gd name="connsiteX12" fmla="*/ 124025 w 205854"/>
                                <a:gd name="connsiteY12" fmla="*/ 33230 h 85397"/>
                                <a:gd name="connsiteX13" fmla="*/ 151271 w 205854"/>
                                <a:gd name="connsiteY13" fmla="*/ 39870 h 85397"/>
                                <a:gd name="connsiteX14" fmla="*/ 205854 w 205854"/>
                                <a:gd name="connsiteY14" fmla="*/ 47746 h 85397"/>
                                <a:gd name="connsiteX15" fmla="*/ 127184 w 205854"/>
                                <a:gd name="connsiteY15" fmla="*/ 4794 h 8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854" h="85397">
                                  <a:moveTo>
                                    <a:pt x="127184" y="4794"/>
                                  </a:moveTo>
                                  <a:cubicBezTo>
                                    <a:pt x="115371" y="2321"/>
                                    <a:pt x="103236" y="1772"/>
                                    <a:pt x="91147" y="1314"/>
                                  </a:cubicBezTo>
                                  <a:cubicBezTo>
                                    <a:pt x="79653" y="856"/>
                                    <a:pt x="68114" y="444"/>
                                    <a:pt x="56620" y="77"/>
                                  </a:cubicBezTo>
                                  <a:cubicBezTo>
                                    <a:pt x="42700" y="-381"/>
                                    <a:pt x="25894" y="856"/>
                                    <a:pt x="19300" y="13128"/>
                                  </a:cubicBezTo>
                                  <a:cubicBezTo>
                                    <a:pt x="15820" y="19676"/>
                                    <a:pt x="16461" y="27506"/>
                                    <a:pt x="15820" y="34925"/>
                                  </a:cubicBezTo>
                                  <a:cubicBezTo>
                                    <a:pt x="14858" y="45960"/>
                                    <a:pt x="10829" y="56721"/>
                                    <a:pt x="4235" y="65605"/>
                                  </a:cubicBezTo>
                                  <a:cubicBezTo>
                                    <a:pt x="2449" y="67986"/>
                                    <a:pt x="434" y="70459"/>
                                    <a:pt x="68" y="73389"/>
                                  </a:cubicBezTo>
                                  <a:cubicBezTo>
                                    <a:pt x="-986" y="81769"/>
                                    <a:pt x="10462" y="85295"/>
                                    <a:pt x="18934" y="85387"/>
                                  </a:cubicBezTo>
                                  <a:cubicBezTo>
                                    <a:pt x="38487" y="85524"/>
                                    <a:pt x="58085" y="84379"/>
                                    <a:pt x="77501" y="81952"/>
                                  </a:cubicBezTo>
                                  <a:cubicBezTo>
                                    <a:pt x="92933" y="80029"/>
                                    <a:pt x="109372" y="76732"/>
                                    <a:pt x="120270" y="65651"/>
                                  </a:cubicBezTo>
                                  <a:cubicBezTo>
                                    <a:pt x="111341" y="63682"/>
                                    <a:pt x="104243" y="55164"/>
                                    <a:pt x="103968" y="46006"/>
                                  </a:cubicBezTo>
                                  <a:cubicBezTo>
                                    <a:pt x="111157" y="45640"/>
                                    <a:pt x="118393" y="45228"/>
                                    <a:pt x="125582" y="44861"/>
                                  </a:cubicBezTo>
                                  <a:cubicBezTo>
                                    <a:pt x="126086" y="40923"/>
                                    <a:pt x="125536" y="36894"/>
                                    <a:pt x="124025" y="33230"/>
                                  </a:cubicBezTo>
                                  <a:cubicBezTo>
                                    <a:pt x="133412" y="31994"/>
                                    <a:pt x="142433" y="36436"/>
                                    <a:pt x="151271" y="39870"/>
                                  </a:cubicBezTo>
                                  <a:cubicBezTo>
                                    <a:pt x="167206" y="46052"/>
                                    <a:pt x="189095" y="52005"/>
                                    <a:pt x="205854" y="47746"/>
                                  </a:cubicBezTo>
                                  <a:cubicBezTo>
                                    <a:pt x="203107" y="25950"/>
                                    <a:pt x="145547" y="8640"/>
                                    <a:pt x="127184" y="4794"/>
                                  </a:cubicBezTo>
                                  <a:close/>
                                </a:path>
                              </a:pathLst>
                            </a:custGeom>
                            <a:solidFill>
                              <a:srgbClr val="3E4D48"/>
                            </a:solidFill>
                            <a:ln w="4577" cap="flat">
                              <a:noFill/>
                              <a:prstDash val="solid"/>
                              <a:miter/>
                            </a:ln>
                          </p:spPr>
                          <p:txBody>
                            <a:bodyPr rtlCol="0" anchor="ctr"/>
                            <a:lstStyle/>
                            <a:p>
                              <a:endParaRPr lang="th-TH"/>
                            </a:p>
                          </p:txBody>
                        </p:sp>
                        <p:sp>
                          <p:nvSpPr>
                            <p:cNvPr id="4127" name="Freeform: Shape 4126">
                              <a:extLst>
                                <a:ext uri="{FF2B5EF4-FFF2-40B4-BE49-F238E27FC236}">
                                  <a16:creationId xmlns:a16="http://schemas.microsoft.com/office/drawing/2014/main" id="{67FB3CCD-5650-4EBA-9265-3601DF0CB0FA}"/>
                                </a:ext>
                              </a:extLst>
                            </p:cNvPr>
                            <p:cNvSpPr/>
                            <p:nvPr/>
                          </p:nvSpPr>
                          <p:spPr>
                            <a:xfrm>
                              <a:off x="8428327" y="-13784"/>
                              <a:ext cx="295052" cy="122396"/>
                            </a:xfrm>
                            <a:custGeom>
                              <a:avLst/>
                              <a:gdLst>
                                <a:gd name="connsiteX0" fmla="*/ 40956 w 295052"/>
                                <a:gd name="connsiteY0" fmla="*/ 118645 h 122396"/>
                                <a:gd name="connsiteX1" fmla="*/ 15725 w 295052"/>
                                <a:gd name="connsiteY1" fmla="*/ 121942 h 122396"/>
                                <a:gd name="connsiteX2" fmla="*/ 64 w 295052"/>
                                <a:gd name="connsiteY2" fmla="*/ 104679 h 122396"/>
                                <a:gd name="connsiteX3" fmla="*/ 19983 w 295052"/>
                                <a:gd name="connsiteY3" fmla="*/ 90484 h 122396"/>
                                <a:gd name="connsiteX4" fmla="*/ 46176 w 295052"/>
                                <a:gd name="connsiteY4" fmla="*/ 96345 h 122396"/>
                                <a:gd name="connsiteX5" fmla="*/ 117336 w 295052"/>
                                <a:gd name="connsiteY5" fmla="*/ 83936 h 122396"/>
                                <a:gd name="connsiteX6" fmla="*/ 84504 w 295052"/>
                                <a:gd name="connsiteY6" fmla="*/ 64795 h 122396"/>
                                <a:gd name="connsiteX7" fmla="*/ 125029 w 295052"/>
                                <a:gd name="connsiteY7" fmla="*/ 70748 h 122396"/>
                                <a:gd name="connsiteX8" fmla="*/ 120084 w 295052"/>
                                <a:gd name="connsiteY8" fmla="*/ 51195 h 122396"/>
                                <a:gd name="connsiteX9" fmla="*/ 151542 w 295052"/>
                                <a:gd name="connsiteY9" fmla="*/ 53988 h 122396"/>
                                <a:gd name="connsiteX10" fmla="*/ 182131 w 295052"/>
                                <a:gd name="connsiteY10" fmla="*/ 65436 h 122396"/>
                                <a:gd name="connsiteX11" fmla="*/ 199715 w 295052"/>
                                <a:gd name="connsiteY11" fmla="*/ 44006 h 122396"/>
                                <a:gd name="connsiteX12" fmla="*/ 186298 w 295052"/>
                                <a:gd name="connsiteY12" fmla="*/ 27475 h 122396"/>
                                <a:gd name="connsiteX13" fmla="*/ 295052 w 295052"/>
                                <a:gd name="connsiteY13" fmla="*/ 0 h 122396"/>
                                <a:gd name="connsiteX14" fmla="*/ 228838 w 295052"/>
                                <a:gd name="connsiteY14" fmla="*/ 53347 h 122396"/>
                                <a:gd name="connsiteX15" fmla="*/ 166928 w 295052"/>
                                <a:gd name="connsiteY15" fmla="*/ 102802 h 122396"/>
                                <a:gd name="connsiteX16" fmla="*/ 120770 w 295052"/>
                                <a:gd name="connsiteY16" fmla="*/ 108342 h 122396"/>
                                <a:gd name="connsiteX17" fmla="*/ 40956 w 295052"/>
                                <a:gd name="connsiteY17" fmla="*/ 118645 h 12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5052" h="122396">
                                  <a:moveTo>
                                    <a:pt x="40956" y="118645"/>
                                  </a:moveTo>
                                  <a:cubicBezTo>
                                    <a:pt x="32714" y="120889"/>
                                    <a:pt x="24151" y="123454"/>
                                    <a:pt x="15725" y="121942"/>
                                  </a:cubicBezTo>
                                  <a:cubicBezTo>
                                    <a:pt x="7299" y="120431"/>
                                    <a:pt x="-806" y="113196"/>
                                    <a:pt x="64" y="104679"/>
                                  </a:cubicBezTo>
                                  <a:cubicBezTo>
                                    <a:pt x="980" y="95750"/>
                                    <a:pt x="11054" y="90346"/>
                                    <a:pt x="19983" y="90484"/>
                                  </a:cubicBezTo>
                                  <a:cubicBezTo>
                                    <a:pt x="28959" y="90575"/>
                                    <a:pt x="37384" y="94422"/>
                                    <a:pt x="46176" y="96345"/>
                                  </a:cubicBezTo>
                                  <a:cubicBezTo>
                                    <a:pt x="70033" y="101657"/>
                                    <a:pt x="94532" y="92728"/>
                                    <a:pt x="117336" y="83936"/>
                                  </a:cubicBezTo>
                                  <a:cubicBezTo>
                                    <a:pt x="106392" y="77571"/>
                                    <a:pt x="95448" y="71160"/>
                                    <a:pt x="84504" y="64795"/>
                                  </a:cubicBezTo>
                                  <a:cubicBezTo>
                                    <a:pt x="97463" y="58109"/>
                                    <a:pt x="114543" y="60582"/>
                                    <a:pt x="125029" y="70748"/>
                                  </a:cubicBezTo>
                                  <a:cubicBezTo>
                                    <a:pt x="123381" y="64245"/>
                                    <a:pt x="121732" y="57743"/>
                                    <a:pt x="120084" y="51195"/>
                                  </a:cubicBezTo>
                                  <a:cubicBezTo>
                                    <a:pt x="129425" y="45379"/>
                                    <a:pt x="141743" y="48905"/>
                                    <a:pt x="151542" y="53988"/>
                                  </a:cubicBezTo>
                                  <a:cubicBezTo>
                                    <a:pt x="161341" y="59025"/>
                                    <a:pt x="171141" y="65619"/>
                                    <a:pt x="182131" y="65436"/>
                                  </a:cubicBezTo>
                                  <a:cubicBezTo>
                                    <a:pt x="193167" y="65299"/>
                                    <a:pt x="204569" y="53896"/>
                                    <a:pt x="199715" y="44006"/>
                                  </a:cubicBezTo>
                                  <a:cubicBezTo>
                                    <a:pt x="196555" y="37549"/>
                                    <a:pt x="187901" y="34481"/>
                                    <a:pt x="186298" y="27475"/>
                                  </a:cubicBezTo>
                                  <a:cubicBezTo>
                                    <a:pt x="224259" y="33519"/>
                                    <a:pt x="264510" y="23354"/>
                                    <a:pt x="295052" y="0"/>
                                  </a:cubicBezTo>
                                  <a:cubicBezTo>
                                    <a:pt x="272981" y="17767"/>
                                    <a:pt x="250864" y="35534"/>
                                    <a:pt x="228838" y="53347"/>
                                  </a:cubicBezTo>
                                  <a:cubicBezTo>
                                    <a:pt x="209239" y="69191"/>
                                    <a:pt x="189274" y="91033"/>
                                    <a:pt x="166928" y="102802"/>
                                  </a:cubicBezTo>
                                  <a:cubicBezTo>
                                    <a:pt x="151863" y="110724"/>
                                    <a:pt x="137347" y="108388"/>
                                    <a:pt x="120770" y="108342"/>
                                  </a:cubicBezTo>
                                  <a:cubicBezTo>
                                    <a:pt x="93845" y="108297"/>
                                    <a:pt x="67011" y="111639"/>
                                    <a:pt x="40956" y="118645"/>
                                  </a:cubicBezTo>
                                  <a:close/>
                                </a:path>
                              </a:pathLst>
                            </a:custGeom>
                            <a:solidFill>
                              <a:srgbClr val="4D5854"/>
                            </a:solidFill>
                            <a:ln w="4577" cap="flat">
                              <a:noFill/>
                              <a:prstDash val="solid"/>
                              <a:miter/>
                            </a:ln>
                          </p:spPr>
                          <p:txBody>
                            <a:bodyPr rtlCol="0" anchor="ctr"/>
                            <a:lstStyle/>
                            <a:p>
                              <a:endParaRPr lang="th-TH"/>
                            </a:p>
                          </p:txBody>
                        </p:sp>
                        <p:sp>
                          <p:nvSpPr>
                            <p:cNvPr id="4128" name="Freeform: Shape 4127">
                              <a:extLst>
                                <a:ext uri="{FF2B5EF4-FFF2-40B4-BE49-F238E27FC236}">
                                  <a16:creationId xmlns:a16="http://schemas.microsoft.com/office/drawing/2014/main" id="{85039815-BA84-459F-BE7F-AA21A2D2BE50}"/>
                                </a:ext>
                              </a:extLst>
                            </p:cNvPr>
                            <p:cNvSpPr/>
                            <p:nvPr/>
                          </p:nvSpPr>
                          <p:spPr>
                            <a:xfrm>
                              <a:off x="8538474" y="10054"/>
                              <a:ext cx="143419" cy="109414"/>
                            </a:xfrm>
                            <a:custGeom>
                              <a:avLst/>
                              <a:gdLst>
                                <a:gd name="connsiteX0" fmla="*/ 0 w 143419"/>
                                <a:gd name="connsiteY0" fmla="*/ 76078 h 109414"/>
                                <a:gd name="connsiteX1" fmla="*/ 6777 w 143419"/>
                                <a:gd name="connsiteY1" fmla="*/ 53091 h 109414"/>
                                <a:gd name="connsiteX2" fmla="*/ 687 w 143419"/>
                                <a:gd name="connsiteY2" fmla="*/ 42696 h 109414"/>
                                <a:gd name="connsiteX3" fmla="*/ 16393 w 143419"/>
                                <a:gd name="connsiteY3" fmla="*/ 44528 h 109414"/>
                                <a:gd name="connsiteX4" fmla="*/ 31917 w 143419"/>
                                <a:gd name="connsiteY4" fmla="*/ 51076 h 109414"/>
                                <a:gd name="connsiteX5" fmla="*/ 23812 w 143419"/>
                                <a:gd name="connsiteY5" fmla="*/ 41872 h 109414"/>
                                <a:gd name="connsiteX6" fmla="*/ 30909 w 143419"/>
                                <a:gd name="connsiteY6" fmla="*/ 31843 h 109414"/>
                                <a:gd name="connsiteX7" fmla="*/ 41166 w 143419"/>
                                <a:gd name="connsiteY7" fmla="*/ 32530 h 109414"/>
                                <a:gd name="connsiteX8" fmla="*/ 74136 w 143419"/>
                                <a:gd name="connsiteY8" fmla="*/ 40635 h 109414"/>
                                <a:gd name="connsiteX9" fmla="*/ 84577 w 143419"/>
                                <a:gd name="connsiteY9" fmla="*/ 41414 h 109414"/>
                                <a:gd name="connsiteX10" fmla="*/ 93186 w 143419"/>
                                <a:gd name="connsiteY10" fmla="*/ 26394 h 109414"/>
                                <a:gd name="connsiteX11" fmla="*/ 83432 w 143419"/>
                                <a:gd name="connsiteY11" fmla="*/ 10642 h 109414"/>
                                <a:gd name="connsiteX12" fmla="*/ 123133 w 143419"/>
                                <a:gd name="connsiteY12" fmla="*/ 11054 h 109414"/>
                                <a:gd name="connsiteX13" fmla="*/ 143419 w 143419"/>
                                <a:gd name="connsiteY13" fmla="*/ 110 h 109414"/>
                                <a:gd name="connsiteX14" fmla="*/ 128537 w 143419"/>
                                <a:gd name="connsiteY14" fmla="*/ 23280 h 109414"/>
                                <a:gd name="connsiteX15" fmla="*/ 103443 w 143419"/>
                                <a:gd name="connsiteY15" fmla="*/ 37155 h 109414"/>
                                <a:gd name="connsiteX16" fmla="*/ 77113 w 143419"/>
                                <a:gd name="connsiteY16" fmla="*/ 62753 h 109414"/>
                                <a:gd name="connsiteX17" fmla="*/ 14012 w 143419"/>
                                <a:gd name="connsiteY17" fmla="*/ 109414 h 109414"/>
                                <a:gd name="connsiteX18" fmla="*/ 20148 w 143419"/>
                                <a:gd name="connsiteY18" fmla="*/ 94532 h 109414"/>
                                <a:gd name="connsiteX19" fmla="*/ 35763 w 143419"/>
                                <a:gd name="connsiteY19" fmla="*/ 86289 h 109414"/>
                                <a:gd name="connsiteX20" fmla="*/ 46387 w 143419"/>
                                <a:gd name="connsiteY20" fmla="*/ 73834 h 109414"/>
                                <a:gd name="connsiteX21" fmla="*/ 57331 w 143419"/>
                                <a:gd name="connsiteY21" fmla="*/ 68293 h 109414"/>
                                <a:gd name="connsiteX22" fmla="*/ 0 w 143419"/>
                                <a:gd name="connsiteY22" fmla="*/ 76078 h 10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19" h="109414">
                                  <a:moveTo>
                                    <a:pt x="0" y="76078"/>
                                  </a:moveTo>
                                  <a:cubicBezTo>
                                    <a:pt x="8472" y="72598"/>
                                    <a:pt x="11997" y="60600"/>
                                    <a:pt x="6777" y="53091"/>
                                  </a:cubicBezTo>
                                  <a:cubicBezTo>
                                    <a:pt x="4442" y="49702"/>
                                    <a:pt x="549" y="46817"/>
                                    <a:pt x="687" y="42696"/>
                                  </a:cubicBezTo>
                                  <a:cubicBezTo>
                                    <a:pt x="4442" y="38208"/>
                                    <a:pt x="11814" y="40864"/>
                                    <a:pt x="16393" y="44528"/>
                                  </a:cubicBezTo>
                                  <a:cubicBezTo>
                                    <a:pt x="20973" y="48145"/>
                                    <a:pt x="26284" y="52770"/>
                                    <a:pt x="31917" y="51076"/>
                                  </a:cubicBezTo>
                                  <a:cubicBezTo>
                                    <a:pt x="27567" y="50297"/>
                                    <a:pt x="24040" y="46268"/>
                                    <a:pt x="23812" y="41872"/>
                                  </a:cubicBezTo>
                                  <a:cubicBezTo>
                                    <a:pt x="23583" y="37476"/>
                                    <a:pt x="26696" y="33080"/>
                                    <a:pt x="30909" y="31843"/>
                                  </a:cubicBezTo>
                                  <a:cubicBezTo>
                                    <a:pt x="34252" y="30882"/>
                                    <a:pt x="37824" y="31706"/>
                                    <a:pt x="41166" y="32530"/>
                                  </a:cubicBezTo>
                                  <a:cubicBezTo>
                                    <a:pt x="52156" y="35232"/>
                                    <a:pt x="63147" y="37934"/>
                                    <a:pt x="74136" y="40635"/>
                                  </a:cubicBezTo>
                                  <a:cubicBezTo>
                                    <a:pt x="77571" y="41460"/>
                                    <a:pt x="81188" y="42330"/>
                                    <a:pt x="84577" y="41414"/>
                                  </a:cubicBezTo>
                                  <a:cubicBezTo>
                                    <a:pt x="90667" y="39765"/>
                                    <a:pt x="94056" y="32622"/>
                                    <a:pt x="93186" y="26394"/>
                                  </a:cubicBezTo>
                                  <a:cubicBezTo>
                                    <a:pt x="92316" y="20121"/>
                                    <a:pt x="88148" y="14809"/>
                                    <a:pt x="83432" y="10642"/>
                                  </a:cubicBezTo>
                                  <a:cubicBezTo>
                                    <a:pt x="95979" y="5697"/>
                                    <a:pt x="110953" y="16778"/>
                                    <a:pt x="123133" y="11054"/>
                                  </a:cubicBezTo>
                                  <a:cubicBezTo>
                                    <a:pt x="130277" y="7711"/>
                                    <a:pt x="135634" y="-1080"/>
                                    <a:pt x="143419" y="110"/>
                                  </a:cubicBezTo>
                                  <a:cubicBezTo>
                                    <a:pt x="143510" y="9680"/>
                                    <a:pt x="136504" y="17969"/>
                                    <a:pt x="128537" y="23280"/>
                                  </a:cubicBezTo>
                                  <a:cubicBezTo>
                                    <a:pt x="120569" y="28592"/>
                                    <a:pt x="111411" y="31843"/>
                                    <a:pt x="103443" y="37155"/>
                                  </a:cubicBezTo>
                                  <a:cubicBezTo>
                                    <a:pt x="93232" y="43978"/>
                                    <a:pt x="85493" y="53778"/>
                                    <a:pt x="77113" y="62753"/>
                                  </a:cubicBezTo>
                                  <a:cubicBezTo>
                                    <a:pt x="59163" y="81985"/>
                                    <a:pt x="37641" y="97875"/>
                                    <a:pt x="14012" y="109414"/>
                                  </a:cubicBezTo>
                                  <a:cubicBezTo>
                                    <a:pt x="11219" y="104240"/>
                                    <a:pt x="15157" y="97737"/>
                                    <a:pt x="20148" y="94532"/>
                                  </a:cubicBezTo>
                                  <a:cubicBezTo>
                                    <a:pt x="25094" y="91327"/>
                                    <a:pt x="31093" y="89907"/>
                                    <a:pt x="35763" y="86289"/>
                                  </a:cubicBezTo>
                                  <a:cubicBezTo>
                                    <a:pt x="40067" y="82901"/>
                                    <a:pt x="42769" y="77955"/>
                                    <a:pt x="46387" y="73834"/>
                                  </a:cubicBezTo>
                                  <a:cubicBezTo>
                                    <a:pt x="49546" y="70262"/>
                                    <a:pt x="52935" y="67836"/>
                                    <a:pt x="57331" y="68293"/>
                                  </a:cubicBezTo>
                                  <a:cubicBezTo>
                                    <a:pt x="39518" y="77635"/>
                                    <a:pt x="16439" y="69347"/>
                                    <a:pt x="0" y="76078"/>
                                  </a:cubicBezTo>
                                  <a:close/>
                                </a:path>
                              </a:pathLst>
                            </a:custGeom>
                            <a:solidFill>
                              <a:srgbClr val="646C69"/>
                            </a:solidFill>
                            <a:ln w="4577" cap="flat">
                              <a:noFill/>
                              <a:prstDash val="solid"/>
                              <a:miter/>
                            </a:ln>
                          </p:spPr>
                          <p:txBody>
                            <a:bodyPr rtlCol="0" anchor="ctr"/>
                            <a:lstStyle/>
                            <a:p>
                              <a:endParaRPr lang="th-TH"/>
                            </a:p>
                          </p:txBody>
                        </p:sp>
                        <p:sp>
                          <p:nvSpPr>
                            <p:cNvPr id="4129" name="Freeform: Shape 4128">
                              <a:extLst>
                                <a:ext uri="{FF2B5EF4-FFF2-40B4-BE49-F238E27FC236}">
                                  <a16:creationId xmlns:a16="http://schemas.microsoft.com/office/drawing/2014/main" id="{3F01BB0D-822A-44B0-B623-1922CFF6554C}"/>
                                </a:ext>
                              </a:extLst>
                            </p:cNvPr>
                            <p:cNvSpPr/>
                            <p:nvPr/>
                          </p:nvSpPr>
                          <p:spPr>
                            <a:xfrm>
                              <a:off x="8459187" y="-117318"/>
                              <a:ext cx="425286" cy="338889"/>
                            </a:xfrm>
                            <a:custGeom>
                              <a:avLst/>
                              <a:gdLst>
                                <a:gd name="connsiteX0" fmla="*/ 28916 w 425286"/>
                                <a:gd name="connsiteY0" fmla="*/ 299934 h 338889"/>
                                <a:gd name="connsiteX1" fmla="*/ 126544 w 425286"/>
                                <a:gd name="connsiteY1" fmla="*/ 213113 h 338889"/>
                                <a:gd name="connsiteX2" fmla="*/ 238916 w 425286"/>
                                <a:gd name="connsiteY2" fmla="*/ 113792 h 338889"/>
                                <a:gd name="connsiteX3" fmla="*/ 267536 w 425286"/>
                                <a:gd name="connsiteY3" fmla="*/ 90621 h 338889"/>
                                <a:gd name="connsiteX4" fmla="*/ 322211 w 425286"/>
                                <a:gd name="connsiteY4" fmla="*/ 59987 h 338889"/>
                                <a:gd name="connsiteX5" fmla="*/ 376107 w 425286"/>
                                <a:gd name="connsiteY5" fmla="*/ 20515 h 338889"/>
                                <a:gd name="connsiteX6" fmla="*/ 425287 w 425286"/>
                                <a:gd name="connsiteY6" fmla="*/ 0 h 338889"/>
                                <a:gd name="connsiteX7" fmla="*/ 386181 w 425286"/>
                                <a:gd name="connsiteY7" fmla="*/ 34481 h 338889"/>
                                <a:gd name="connsiteX8" fmla="*/ 113539 w 425286"/>
                                <a:gd name="connsiteY8" fmla="*/ 246953 h 338889"/>
                                <a:gd name="connsiteX9" fmla="*/ 31023 w 425286"/>
                                <a:gd name="connsiteY9" fmla="*/ 319258 h 338889"/>
                                <a:gd name="connsiteX10" fmla="*/ 251 w 425286"/>
                                <a:gd name="connsiteY10" fmla="*/ 333865 h 338889"/>
                                <a:gd name="connsiteX11" fmla="*/ 28916 w 425286"/>
                                <a:gd name="connsiteY11" fmla="*/ 299934 h 33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286" h="338889">
                                  <a:moveTo>
                                    <a:pt x="28916" y="299934"/>
                                  </a:moveTo>
                                  <a:cubicBezTo>
                                    <a:pt x="61291" y="270810"/>
                                    <a:pt x="93894" y="241962"/>
                                    <a:pt x="126544" y="213113"/>
                                  </a:cubicBezTo>
                                  <a:cubicBezTo>
                                    <a:pt x="164001" y="180006"/>
                                    <a:pt x="201458" y="146899"/>
                                    <a:pt x="238916" y="113792"/>
                                  </a:cubicBezTo>
                                  <a:cubicBezTo>
                                    <a:pt x="248120" y="105641"/>
                                    <a:pt x="257370" y="97490"/>
                                    <a:pt x="267536" y="90621"/>
                                  </a:cubicBezTo>
                                  <a:cubicBezTo>
                                    <a:pt x="284845" y="78944"/>
                                    <a:pt x="304535" y="71206"/>
                                    <a:pt x="322211" y="59987"/>
                                  </a:cubicBezTo>
                                  <a:cubicBezTo>
                                    <a:pt x="341031" y="48081"/>
                                    <a:pt x="357241" y="32375"/>
                                    <a:pt x="376107" y="20515"/>
                                  </a:cubicBezTo>
                                  <a:cubicBezTo>
                                    <a:pt x="391218" y="10990"/>
                                    <a:pt x="407886" y="4030"/>
                                    <a:pt x="425287" y="0"/>
                                  </a:cubicBezTo>
                                  <a:cubicBezTo>
                                    <a:pt x="417273" y="15706"/>
                                    <a:pt x="401201" y="25277"/>
                                    <a:pt x="386181" y="34481"/>
                                  </a:cubicBezTo>
                                  <a:cubicBezTo>
                                    <a:pt x="287684" y="94513"/>
                                    <a:pt x="200360" y="170939"/>
                                    <a:pt x="113539" y="246953"/>
                                  </a:cubicBezTo>
                                  <a:cubicBezTo>
                                    <a:pt x="86018" y="271039"/>
                                    <a:pt x="58498" y="295126"/>
                                    <a:pt x="31023" y="319258"/>
                                  </a:cubicBezTo>
                                  <a:cubicBezTo>
                                    <a:pt x="25436" y="324157"/>
                                    <a:pt x="4876" y="349480"/>
                                    <a:pt x="251" y="333865"/>
                                  </a:cubicBezTo>
                                  <a:cubicBezTo>
                                    <a:pt x="-2771" y="323654"/>
                                    <a:pt x="22368" y="305841"/>
                                    <a:pt x="28916" y="299934"/>
                                  </a:cubicBezTo>
                                  <a:close/>
                                </a:path>
                              </a:pathLst>
                            </a:custGeom>
                            <a:solidFill>
                              <a:srgbClr val="506A60"/>
                            </a:solidFill>
                            <a:ln w="4577" cap="flat">
                              <a:noFill/>
                              <a:prstDash val="solid"/>
                              <a:miter/>
                            </a:ln>
                          </p:spPr>
                          <p:txBody>
                            <a:bodyPr rtlCol="0" anchor="ctr"/>
                            <a:lstStyle/>
                            <a:p>
                              <a:endParaRPr lang="th-TH"/>
                            </a:p>
                          </p:txBody>
                        </p:sp>
                        <p:sp>
                          <p:nvSpPr>
                            <p:cNvPr id="4130" name="Freeform: Shape 4129">
                              <a:extLst>
                                <a:ext uri="{FF2B5EF4-FFF2-40B4-BE49-F238E27FC236}">
                                  <a16:creationId xmlns:a16="http://schemas.microsoft.com/office/drawing/2014/main" id="{BE082C43-59BF-4B52-84A2-F6C414DF1045}"/>
                                </a:ext>
                              </a:extLst>
                            </p:cNvPr>
                            <p:cNvSpPr/>
                            <p:nvPr/>
                          </p:nvSpPr>
                          <p:spPr>
                            <a:xfrm>
                              <a:off x="8446982" y="-118967"/>
                              <a:ext cx="434835" cy="346228"/>
                            </a:xfrm>
                            <a:custGeom>
                              <a:avLst/>
                              <a:gdLst>
                                <a:gd name="connsiteX0" fmla="*/ 257348 w 434835"/>
                                <a:gd name="connsiteY0" fmla="*/ 131788 h 346228"/>
                                <a:gd name="connsiteX1" fmla="*/ 296545 w 434835"/>
                                <a:gd name="connsiteY1" fmla="*/ 100970 h 346228"/>
                                <a:gd name="connsiteX2" fmla="*/ 366423 w 434835"/>
                                <a:gd name="connsiteY2" fmla="*/ 57010 h 346228"/>
                                <a:gd name="connsiteX3" fmla="*/ 434835 w 434835"/>
                                <a:gd name="connsiteY3" fmla="*/ 0 h 346228"/>
                                <a:gd name="connsiteX4" fmla="*/ 260049 w 434835"/>
                                <a:gd name="connsiteY4" fmla="*/ 145479 h 346228"/>
                                <a:gd name="connsiteX5" fmla="*/ 112051 w 434835"/>
                                <a:gd name="connsiteY5" fmla="*/ 276214 h 346228"/>
                                <a:gd name="connsiteX6" fmla="*/ 0 w 434835"/>
                                <a:gd name="connsiteY6" fmla="*/ 346229 h 346228"/>
                                <a:gd name="connsiteX7" fmla="*/ 128903 w 434835"/>
                                <a:gd name="connsiteY7" fmla="*/ 238298 h 346228"/>
                                <a:gd name="connsiteX8" fmla="*/ 257348 w 434835"/>
                                <a:gd name="connsiteY8" fmla="*/ 131788 h 34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835" h="346228">
                                  <a:moveTo>
                                    <a:pt x="257348" y="131788"/>
                                  </a:moveTo>
                                  <a:cubicBezTo>
                                    <a:pt x="270123" y="121164"/>
                                    <a:pt x="282945" y="110540"/>
                                    <a:pt x="296545" y="100970"/>
                                  </a:cubicBezTo>
                                  <a:cubicBezTo>
                                    <a:pt x="319029" y="85126"/>
                                    <a:pt x="343481" y="72259"/>
                                    <a:pt x="366423" y="57010"/>
                                  </a:cubicBezTo>
                                  <a:cubicBezTo>
                                    <a:pt x="391196" y="40571"/>
                                    <a:pt x="414229" y="21430"/>
                                    <a:pt x="434835" y="0"/>
                                  </a:cubicBezTo>
                                  <a:cubicBezTo>
                                    <a:pt x="393302" y="63971"/>
                                    <a:pt x="320402" y="98772"/>
                                    <a:pt x="260049" y="145479"/>
                                  </a:cubicBezTo>
                                  <a:cubicBezTo>
                                    <a:pt x="207985" y="185776"/>
                                    <a:pt x="164254" y="236101"/>
                                    <a:pt x="112051" y="276214"/>
                                  </a:cubicBezTo>
                                  <a:cubicBezTo>
                                    <a:pt x="79265" y="301445"/>
                                    <a:pt x="38831" y="331942"/>
                                    <a:pt x="0" y="346229"/>
                                  </a:cubicBezTo>
                                  <a:cubicBezTo>
                                    <a:pt x="35076" y="305612"/>
                                    <a:pt x="87461" y="272642"/>
                                    <a:pt x="128903" y="238298"/>
                                  </a:cubicBezTo>
                                  <a:cubicBezTo>
                                    <a:pt x="171764" y="202764"/>
                                    <a:pt x="214533" y="167276"/>
                                    <a:pt x="257348" y="131788"/>
                                  </a:cubicBezTo>
                                  <a:close/>
                                </a:path>
                              </a:pathLst>
                            </a:custGeom>
                            <a:solidFill>
                              <a:srgbClr val="25483B"/>
                            </a:solidFill>
                            <a:ln w="4577" cap="flat">
                              <a:noFill/>
                              <a:prstDash val="solid"/>
                              <a:miter/>
                            </a:ln>
                          </p:spPr>
                          <p:txBody>
                            <a:bodyPr rtlCol="0" anchor="ctr"/>
                            <a:lstStyle/>
                            <a:p>
                              <a:endParaRPr lang="th-TH"/>
                            </a:p>
                          </p:txBody>
                        </p:sp>
                        <p:sp>
                          <p:nvSpPr>
                            <p:cNvPr id="4131" name="Freeform: Shape 4130">
                              <a:extLst>
                                <a:ext uri="{FF2B5EF4-FFF2-40B4-BE49-F238E27FC236}">
                                  <a16:creationId xmlns:a16="http://schemas.microsoft.com/office/drawing/2014/main" id="{3E0CDF27-4455-4FB5-8FEB-50F8325DFAFC}"/>
                                </a:ext>
                              </a:extLst>
                            </p:cNvPr>
                            <p:cNvSpPr/>
                            <p:nvPr/>
                          </p:nvSpPr>
                          <p:spPr>
                            <a:xfrm>
                              <a:off x="8455179" y="-94469"/>
                              <a:ext cx="407681" cy="316299"/>
                            </a:xfrm>
                            <a:custGeom>
                              <a:avLst/>
                              <a:gdLst>
                                <a:gd name="connsiteX0" fmla="*/ 142686 w 407681"/>
                                <a:gd name="connsiteY0" fmla="*/ 216410 h 316299"/>
                                <a:gd name="connsiteX1" fmla="*/ 232529 w 407681"/>
                                <a:gd name="connsiteY1" fmla="*/ 139160 h 316299"/>
                                <a:gd name="connsiteX2" fmla="*/ 407681 w 407681"/>
                                <a:gd name="connsiteY2" fmla="*/ 0 h 316299"/>
                                <a:gd name="connsiteX3" fmla="*/ 334918 w 407681"/>
                                <a:gd name="connsiteY3" fmla="*/ 56552 h 316299"/>
                                <a:gd name="connsiteX4" fmla="*/ 307306 w 407681"/>
                                <a:gd name="connsiteY4" fmla="*/ 79540 h 316299"/>
                                <a:gd name="connsiteX5" fmla="*/ 278458 w 407681"/>
                                <a:gd name="connsiteY5" fmla="*/ 95200 h 316299"/>
                                <a:gd name="connsiteX6" fmla="*/ 236787 w 407681"/>
                                <a:gd name="connsiteY6" fmla="*/ 128765 h 316299"/>
                                <a:gd name="connsiteX7" fmla="*/ 105824 w 407681"/>
                                <a:gd name="connsiteY7" fmla="*/ 241824 h 316299"/>
                                <a:gd name="connsiteX8" fmla="*/ 21843 w 407681"/>
                                <a:gd name="connsiteY8" fmla="*/ 299109 h 316299"/>
                                <a:gd name="connsiteX9" fmla="*/ 0 w 407681"/>
                                <a:gd name="connsiteY9" fmla="*/ 316281 h 316299"/>
                                <a:gd name="connsiteX10" fmla="*/ 73175 w 407681"/>
                                <a:gd name="connsiteY10" fmla="*/ 270902 h 316299"/>
                                <a:gd name="connsiteX11" fmla="*/ 142686 w 407681"/>
                                <a:gd name="connsiteY11" fmla="*/ 216410 h 31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7681" h="316299">
                                  <a:moveTo>
                                    <a:pt x="142686" y="216410"/>
                                  </a:moveTo>
                                  <a:cubicBezTo>
                                    <a:pt x="172725" y="190767"/>
                                    <a:pt x="201345" y="163429"/>
                                    <a:pt x="232529" y="139160"/>
                                  </a:cubicBezTo>
                                  <a:cubicBezTo>
                                    <a:pt x="291508" y="93185"/>
                                    <a:pt x="359921" y="57560"/>
                                    <a:pt x="407681" y="0"/>
                                  </a:cubicBezTo>
                                  <a:cubicBezTo>
                                    <a:pt x="381992" y="16897"/>
                                    <a:pt x="357631" y="35809"/>
                                    <a:pt x="334918" y="56552"/>
                                  </a:cubicBezTo>
                                  <a:cubicBezTo>
                                    <a:pt x="326081" y="64657"/>
                                    <a:pt x="317380" y="73083"/>
                                    <a:pt x="307306" y="79540"/>
                                  </a:cubicBezTo>
                                  <a:cubicBezTo>
                                    <a:pt x="298102" y="85447"/>
                                    <a:pt x="287936" y="89660"/>
                                    <a:pt x="278458" y="95200"/>
                                  </a:cubicBezTo>
                                  <a:cubicBezTo>
                                    <a:pt x="263026" y="104221"/>
                                    <a:pt x="249838" y="116539"/>
                                    <a:pt x="236787" y="128765"/>
                                  </a:cubicBezTo>
                                  <a:cubicBezTo>
                                    <a:pt x="194613" y="168146"/>
                                    <a:pt x="152119" y="207389"/>
                                    <a:pt x="105824" y="241824"/>
                                  </a:cubicBezTo>
                                  <a:cubicBezTo>
                                    <a:pt x="78624" y="262064"/>
                                    <a:pt x="50233" y="280564"/>
                                    <a:pt x="21843" y="299109"/>
                                  </a:cubicBezTo>
                                  <a:cubicBezTo>
                                    <a:pt x="14150" y="304146"/>
                                    <a:pt x="3847" y="308863"/>
                                    <a:pt x="0" y="316281"/>
                                  </a:cubicBezTo>
                                  <a:cubicBezTo>
                                    <a:pt x="19507" y="317197"/>
                                    <a:pt x="56324" y="283037"/>
                                    <a:pt x="73175" y="270902"/>
                                  </a:cubicBezTo>
                                  <a:cubicBezTo>
                                    <a:pt x="97032" y="253776"/>
                                    <a:pt x="120477" y="235734"/>
                                    <a:pt x="142686" y="216410"/>
                                  </a:cubicBezTo>
                                  <a:close/>
                                </a:path>
                              </a:pathLst>
                            </a:custGeom>
                            <a:solidFill>
                              <a:srgbClr val="243631"/>
                            </a:solidFill>
                            <a:ln w="4577" cap="flat">
                              <a:noFill/>
                              <a:prstDash val="solid"/>
                              <a:miter/>
                            </a:ln>
                          </p:spPr>
                          <p:txBody>
                            <a:bodyPr rtlCol="0" anchor="ctr"/>
                            <a:lstStyle/>
                            <a:p>
                              <a:endParaRPr lang="th-TH"/>
                            </a:p>
                          </p:txBody>
                        </p:sp>
                        <p:sp>
                          <p:nvSpPr>
                            <p:cNvPr id="4132" name="Freeform: Shape 4131">
                              <a:extLst>
                                <a:ext uri="{FF2B5EF4-FFF2-40B4-BE49-F238E27FC236}">
                                  <a16:creationId xmlns:a16="http://schemas.microsoft.com/office/drawing/2014/main" id="{7B96F1FA-0827-452F-A50A-F0AE82F727BD}"/>
                                </a:ext>
                              </a:extLst>
                            </p:cNvPr>
                            <p:cNvSpPr/>
                            <p:nvPr/>
                          </p:nvSpPr>
                          <p:spPr>
                            <a:xfrm>
                              <a:off x="8452615" y="47"/>
                              <a:ext cx="188706" cy="55679"/>
                            </a:xfrm>
                            <a:custGeom>
                              <a:avLst/>
                              <a:gdLst>
                                <a:gd name="connsiteX0" fmla="*/ 115440 w 188706"/>
                                <a:gd name="connsiteY0" fmla="*/ 17306 h 55679"/>
                                <a:gd name="connsiteX1" fmla="*/ 98589 w 188706"/>
                                <a:gd name="connsiteY1" fmla="*/ 7553 h 55679"/>
                                <a:gd name="connsiteX2" fmla="*/ 73450 w 188706"/>
                                <a:gd name="connsiteY2" fmla="*/ 684 h 55679"/>
                                <a:gd name="connsiteX3" fmla="*/ 0 w 188706"/>
                                <a:gd name="connsiteY3" fmla="*/ 19459 h 55679"/>
                                <a:gd name="connsiteX4" fmla="*/ 60033 w 188706"/>
                                <a:gd name="connsiteY4" fmla="*/ 7370 h 55679"/>
                                <a:gd name="connsiteX5" fmla="*/ 119058 w 188706"/>
                                <a:gd name="connsiteY5" fmla="*/ 20603 h 55679"/>
                                <a:gd name="connsiteX6" fmla="*/ 134032 w 188706"/>
                                <a:gd name="connsiteY6" fmla="*/ 30632 h 55679"/>
                                <a:gd name="connsiteX7" fmla="*/ 152028 w 188706"/>
                                <a:gd name="connsiteY7" fmla="*/ 40065 h 55679"/>
                                <a:gd name="connsiteX8" fmla="*/ 184860 w 188706"/>
                                <a:gd name="connsiteY8" fmla="*/ 55680 h 55679"/>
                                <a:gd name="connsiteX9" fmla="*/ 188706 w 188706"/>
                                <a:gd name="connsiteY9" fmla="*/ 52154 h 55679"/>
                                <a:gd name="connsiteX10" fmla="*/ 115440 w 188706"/>
                                <a:gd name="connsiteY10" fmla="*/ 17306 h 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06" h="55679">
                                  <a:moveTo>
                                    <a:pt x="115440" y="17306"/>
                                  </a:moveTo>
                                  <a:cubicBezTo>
                                    <a:pt x="109854" y="14009"/>
                                    <a:pt x="104450" y="10346"/>
                                    <a:pt x="98589" y="7553"/>
                                  </a:cubicBezTo>
                                  <a:cubicBezTo>
                                    <a:pt x="90713" y="3798"/>
                                    <a:pt x="82104" y="1692"/>
                                    <a:pt x="73450" y="684"/>
                                  </a:cubicBezTo>
                                  <a:cubicBezTo>
                                    <a:pt x="47760" y="-2292"/>
                                    <a:pt x="21064" y="4531"/>
                                    <a:pt x="0" y="19459"/>
                                  </a:cubicBezTo>
                                  <a:cubicBezTo>
                                    <a:pt x="19599" y="13597"/>
                                    <a:pt x="39610" y="8331"/>
                                    <a:pt x="60033" y="7370"/>
                                  </a:cubicBezTo>
                                  <a:cubicBezTo>
                                    <a:pt x="80456" y="6362"/>
                                    <a:pt x="101565" y="9934"/>
                                    <a:pt x="119058" y="20603"/>
                                  </a:cubicBezTo>
                                  <a:cubicBezTo>
                                    <a:pt x="124186" y="23717"/>
                                    <a:pt x="128949" y="27426"/>
                                    <a:pt x="134032" y="30632"/>
                                  </a:cubicBezTo>
                                  <a:cubicBezTo>
                                    <a:pt x="139801" y="34249"/>
                                    <a:pt x="145937" y="37134"/>
                                    <a:pt x="152028" y="40065"/>
                                  </a:cubicBezTo>
                                  <a:cubicBezTo>
                                    <a:pt x="162972" y="45285"/>
                                    <a:pt x="173916" y="50505"/>
                                    <a:pt x="184860" y="55680"/>
                                  </a:cubicBezTo>
                                  <a:cubicBezTo>
                                    <a:pt x="187012" y="52383"/>
                                    <a:pt x="187745" y="55909"/>
                                    <a:pt x="188706" y="52154"/>
                                  </a:cubicBezTo>
                                  <a:cubicBezTo>
                                    <a:pt x="164758" y="40797"/>
                                    <a:pt x="138977" y="31273"/>
                                    <a:pt x="115440" y="17306"/>
                                  </a:cubicBezTo>
                                  <a:close/>
                                </a:path>
                              </a:pathLst>
                            </a:custGeom>
                            <a:solidFill>
                              <a:srgbClr val="21302C"/>
                            </a:solidFill>
                            <a:ln w="4577" cap="flat">
                              <a:noFill/>
                              <a:prstDash val="solid"/>
                              <a:miter/>
                            </a:ln>
                          </p:spPr>
                          <p:txBody>
                            <a:bodyPr rtlCol="0" anchor="ctr"/>
                            <a:lstStyle/>
                            <a:p>
                              <a:endParaRPr lang="th-TH"/>
                            </a:p>
                          </p:txBody>
                        </p:sp>
                        <p:sp>
                          <p:nvSpPr>
                            <p:cNvPr id="4133" name="Freeform: Shape 4132">
                              <a:extLst>
                                <a:ext uri="{FF2B5EF4-FFF2-40B4-BE49-F238E27FC236}">
                                  <a16:creationId xmlns:a16="http://schemas.microsoft.com/office/drawing/2014/main" id="{9DB2F61F-C94A-4E9A-A9DB-966D19040919}"/>
                                </a:ext>
                              </a:extLst>
                            </p:cNvPr>
                            <p:cNvSpPr/>
                            <p:nvPr/>
                          </p:nvSpPr>
                          <p:spPr>
                            <a:xfrm>
                              <a:off x="8525194" y="-72649"/>
                              <a:ext cx="174785" cy="52838"/>
                            </a:xfrm>
                            <a:custGeom>
                              <a:avLst/>
                              <a:gdLst>
                                <a:gd name="connsiteX0" fmla="*/ 131101 w 174785"/>
                                <a:gd name="connsiteY0" fmla="*/ 43937 h 52838"/>
                                <a:gd name="connsiteX1" fmla="*/ 84348 w 174785"/>
                                <a:gd name="connsiteY1" fmla="*/ 21820 h 52838"/>
                                <a:gd name="connsiteX2" fmla="*/ 75418 w 174785"/>
                                <a:gd name="connsiteY2" fmla="*/ 16599 h 52838"/>
                                <a:gd name="connsiteX3" fmla="*/ 0 w 174785"/>
                                <a:gd name="connsiteY3" fmla="*/ 710 h 52838"/>
                                <a:gd name="connsiteX4" fmla="*/ 30543 w 174785"/>
                                <a:gd name="connsiteY4" fmla="*/ 69 h 52838"/>
                                <a:gd name="connsiteX5" fmla="*/ 51424 w 174785"/>
                                <a:gd name="connsiteY5" fmla="*/ 1855 h 52838"/>
                                <a:gd name="connsiteX6" fmla="*/ 70564 w 174785"/>
                                <a:gd name="connsiteY6" fmla="*/ 12341 h 52838"/>
                                <a:gd name="connsiteX7" fmla="*/ 138977 w 174785"/>
                                <a:gd name="connsiteY7" fmla="*/ 39953 h 52838"/>
                                <a:gd name="connsiteX8" fmla="*/ 174786 w 174785"/>
                                <a:gd name="connsiteY8" fmla="*/ 52362 h 52838"/>
                                <a:gd name="connsiteX9" fmla="*/ 131101 w 174785"/>
                                <a:gd name="connsiteY9" fmla="*/ 43937 h 5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785" h="52838">
                                  <a:moveTo>
                                    <a:pt x="131101" y="43937"/>
                                  </a:moveTo>
                                  <a:cubicBezTo>
                                    <a:pt x="114158" y="40228"/>
                                    <a:pt x="99138" y="30841"/>
                                    <a:pt x="84348" y="21820"/>
                                  </a:cubicBezTo>
                                  <a:cubicBezTo>
                                    <a:pt x="81417" y="20034"/>
                                    <a:pt x="78486" y="18248"/>
                                    <a:pt x="75418" y="16599"/>
                                  </a:cubicBezTo>
                                  <a:cubicBezTo>
                                    <a:pt x="52568" y="4327"/>
                                    <a:pt x="25918" y="1351"/>
                                    <a:pt x="0" y="710"/>
                                  </a:cubicBezTo>
                                  <a:cubicBezTo>
                                    <a:pt x="10166" y="481"/>
                                    <a:pt x="20377" y="298"/>
                                    <a:pt x="30543" y="69"/>
                                  </a:cubicBezTo>
                                  <a:cubicBezTo>
                                    <a:pt x="37549" y="-69"/>
                                    <a:pt x="44738" y="-206"/>
                                    <a:pt x="51424" y="1855"/>
                                  </a:cubicBezTo>
                                  <a:cubicBezTo>
                                    <a:pt x="58384" y="4007"/>
                                    <a:pt x="64429" y="8357"/>
                                    <a:pt x="70564" y="12341"/>
                                  </a:cubicBezTo>
                                  <a:cubicBezTo>
                                    <a:pt x="91354" y="25758"/>
                                    <a:pt x="114707" y="35191"/>
                                    <a:pt x="138977" y="39953"/>
                                  </a:cubicBezTo>
                                  <a:cubicBezTo>
                                    <a:pt x="151112" y="42334"/>
                                    <a:pt x="165307" y="43891"/>
                                    <a:pt x="174786" y="52362"/>
                                  </a:cubicBezTo>
                                  <a:cubicBezTo>
                                    <a:pt x="164803" y="54927"/>
                                    <a:pt x="142319" y="46410"/>
                                    <a:pt x="131101" y="43937"/>
                                  </a:cubicBezTo>
                                  <a:close/>
                                </a:path>
                              </a:pathLst>
                            </a:custGeom>
                            <a:solidFill>
                              <a:srgbClr val="2A3835"/>
                            </a:solidFill>
                            <a:ln w="4577" cap="flat">
                              <a:noFill/>
                              <a:prstDash val="solid"/>
                              <a:miter/>
                            </a:ln>
                          </p:spPr>
                          <p:txBody>
                            <a:bodyPr rtlCol="0" anchor="ctr"/>
                            <a:lstStyle/>
                            <a:p>
                              <a:endParaRPr lang="th-TH"/>
                            </a:p>
                          </p:txBody>
                        </p:sp>
                        <p:sp>
                          <p:nvSpPr>
                            <p:cNvPr id="4134" name="Freeform: Shape 4133">
                              <a:extLst>
                                <a:ext uri="{FF2B5EF4-FFF2-40B4-BE49-F238E27FC236}">
                                  <a16:creationId xmlns:a16="http://schemas.microsoft.com/office/drawing/2014/main" id="{93F2CE14-A258-4E88-9BDF-F6148479BD6B}"/>
                                </a:ext>
                              </a:extLst>
                            </p:cNvPr>
                            <p:cNvSpPr/>
                            <p:nvPr/>
                          </p:nvSpPr>
                          <p:spPr>
                            <a:xfrm>
                              <a:off x="8585410" y="-107218"/>
                              <a:ext cx="190538" cy="37522"/>
                            </a:xfrm>
                            <a:custGeom>
                              <a:avLst/>
                              <a:gdLst>
                                <a:gd name="connsiteX0" fmla="*/ 152028 w 190538"/>
                                <a:gd name="connsiteY0" fmla="*/ 28318 h 37522"/>
                                <a:gd name="connsiteX1" fmla="*/ 102481 w 190538"/>
                                <a:gd name="connsiteY1" fmla="*/ 12658 h 37522"/>
                                <a:gd name="connsiteX2" fmla="*/ 79906 w 190538"/>
                                <a:gd name="connsiteY2" fmla="*/ 6064 h 37522"/>
                                <a:gd name="connsiteX3" fmla="*/ 45105 w 190538"/>
                                <a:gd name="connsiteY3" fmla="*/ 2492 h 37522"/>
                                <a:gd name="connsiteX4" fmla="*/ 0 w 190538"/>
                                <a:gd name="connsiteY4" fmla="*/ 340 h 37522"/>
                                <a:gd name="connsiteX5" fmla="*/ 46204 w 190538"/>
                                <a:gd name="connsiteY5" fmla="*/ 19 h 37522"/>
                                <a:gd name="connsiteX6" fmla="*/ 66947 w 190538"/>
                                <a:gd name="connsiteY6" fmla="*/ 935 h 37522"/>
                                <a:gd name="connsiteX7" fmla="*/ 83890 w 190538"/>
                                <a:gd name="connsiteY7" fmla="*/ 4965 h 37522"/>
                                <a:gd name="connsiteX8" fmla="*/ 190538 w 190538"/>
                                <a:gd name="connsiteY8" fmla="*/ 37522 h 37522"/>
                                <a:gd name="connsiteX9" fmla="*/ 152028 w 190538"/>
                                <a:gd name="connsiteY9" fmla="*/ 28318 h 3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38" h="37522">
                                  <a:moveTo>
                                    <a:pt x="152028" y="28318"/>
                                  </a:moveTo>
                                  <a:cubicBezTo>
                                    <a:pt x="135359" y="23602"/>
                                    <a:pt x="118920" y="18107"/>
                                    <a:pt x="102481" y="12658"/>
                                  </a:cubicBezTo>
                                  <a:cubicBezTo>
                                    <a:pt x="95017" y="10185"/>
                                    <a:pt x="87553" y="7712"/>
                                    <a:pt x="79906" y="6064"/>
                                  </a:cubicBezTo>
                                  <a:cubicBezTo>
                                    <a:pt x="68504" y="3637"/>
                                    <a:pt x="56781" y="3041"/>
                                    <a:pt x="45105" y="2492"/>
                                  </a:cubicBezTo>
                                  <a:cubicBezTo>
                                    <a:pt x="30085" y="1759"/>
                                    <a:pt x="15066" y="1072"/>
                                    <a:pt x="0" y="340"/>
                                  </a:cubicBezTo>
                                  <a:cubicBezTo>
                                    <a:pt x="15386" y="248"/>
                                    <a:pt x="30818" y="111"/>
                                    <a:pt x="46204" y="19"/>
                                  </a:cubicBezTo>
                                  <a:cubicBezTo>
                                    <a:pt x="53118" y="-27"/>
                                    <a:pt x="60078" y="-72"/>
                                    <a:pt x="66947" y="935"/>
                                  </a:cubicBezTo>
                                  <a:cubicBezTo>
                                    <a:pt x="72717" y="1805"/>
                                    <a:pt x="78303" y="3362"/>
                                    <a:pt x="83890" y="4965"/>
                                  </a:cubicBezTo>
                                  <a:cubicBezTo>
                                    <a:pt x="116722" y="14306"/>
                                    <a:pt x="161552" y="19664"/>
                                    <a:pt x="190538" y="37522"/>
                                  </a:cubicBezTo>
                                  <a:cubicBezTo>
                                    <a:pt x="177625" y="35736"/>
                                    <a:pt x="164620" y="31890"/>
                                    <a:pt x="152028" y="28318"/>
                                  </a:cubicBezTo>
                                  <a:close/>
                                </a:path>
                              </a:pathLst>
                            </a:custGeom>
                            <a:solidFill>
                              <a:srgbClr val="2A3835"/>
                            </a:solidFill>
                            <a:ln w="4577" cap="flat">
                              <a:noFill/>
                              <a:prstDash val="solid"/>
                              <a:miter/>
                            </a:ln>
                          </p:spPr>
                          <p:txBody>
                            <a:bodyPr rtlCol="0" anchor="ctr"/>
                            <a:lstStyle/>
                            <a:p>
                              <a:endParaRPr lang="th-TH"/>
                            </a:p>
                          </p:txBody>
                        </p:sp>
                        <p:sp>
                          <p:nvSpPr>
                            <p:cNvPr id="4135" name="Freeform: Shape 4134">
                              <a:extLst>
                                <a:ext uri="{FF2B5EF4-FFF2-40B4-BE49-F238E27FC236}">
                                  <a16:creationId xmlns:a16="http://schemas.microsoft.com/office/drawing/2014/main" id="{75251871-B0DD-43CA-8B90-CF5EB0117741}"/>
                                </a:ext>
                              </a:extLst>
                            </p:cNvPr>
                            <p:cNvSpPr/>
                            <p:nvPr/>
                          </p:nvSpPr>
                          <p:spPr>
                            <a:xfrm>
                              <a:off x="8719533" y="-129224"/>
                              <a:ext cx="119698" cy="28115"/>
                            </a:xfrm>
                            <a:custGeom>
                              <a:avLst/>
                              <a:gdLst>
                                <a:gd name="connsiteX0" fmla="*/ 77021 w 119698"/>
                                <a:gd name="connsiteY0" fmla="*/ 15157 h 28115"/>
                                <a:gd name="connsiteX1" fmla="*/ 0 w 119698"/>
                                <a:gd name="connsiteY1" fmla="*/ 0 h 28115"/>
                                <a:gd name="connsiteX2" fmla="*/ 104267 w 119698"/>
                                <a:gd name="connsiteY2" fmla="*/ 20102 h 28115"/>
                                <a:gd name="connsiteX3" fmla="*/ 119699 w 119698"/>
                                <a:gd name="connsiteY3" fmla="*/ 28116 h 28115"/>
                                <a:gd name="connsiteX4" fmla="*/ 77021 w 119698"/>
                                <a:gd name="connsiteY4" fmla="*/ 15157 h 2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698" h="28115">
                                  <a:moveTo>
                                    <a:pt x="77021" y="15157"/>
                                  </a:moveTo>
                                  <a:cubicBezTo>
                                    <a:pt x="51378" y="9891"/>
                                    <a:pt x="25689" y="4808"/>
                                    <a:pt x="0" y="0"/>
                                  </a:cubicBezTo>
                                  <a:cubicBezTo>
                                    <a:pt x="35443" y="1603"/>
                                    <a:pt x="70015" y="10853"/>
                                    <a:pt x="104267" y="20102"/>
                                  </a:cubicBezTo>
                                  <a:cubicBezTo>
                                    <a:pt x="110403" y="21751"/>
                                    <a:pt x="115715" y="23583"/>
                                    <a:pt x="119699" y="28116"/>
                                  </a:cubicBezTo>
                                  <a:cubicBezTo>
                                    <a:pt x="106602" y="26788"/>
                                    <a:pt x="90988" y="18042"/>
                                    <a:pt x="77021" y="15157"/>
                                  </a:cubicBezTo>
                                  <a:close/>
                                </a:path>
                              </a:pathLst>
                            </a:custGeom>
                            <a:solidFill>
                              <a:srgbClr val="2A3835"/>
                            </a:solidFill>
                            <a:ln w="4577" cap="flat">
                              <a:noFill/>
                              <a:prstDash val="solid"/>
                              <a:miter/>
                            </a:ln>
                          </p:spPr>
                          <p:txBody>
                            <a:bodyPr rtlCol="0" anchor="ctr"/>
                            <a:lstStyle/>
                            <a:p>
                              <a:endParaRPr lang="th-TH"/>
                            </a:p>
                          </p:txBody>
                        </p:sp>
                        <p:sp>
                          <p:nvSpPr>
                            <p:cNvPr id="4136" name="Freeform: Shape 4135">
                              <a:extLst>
                                <a:ext uri="{FF2B5EF4-FFF2-40B4-BE49-F238E27FC236}">
                                  <a16:creationId xmlns:a16="http://schemas.microsoft.com/office/drawing/2014/main" id="{D666E1AB-7AC8-458B-9A80-90A184CB6797}"/>
                                </a:ext>
                              </a:extLst>
                            </p:cNvPr>
                            <p:cNvSpPr/>
                            <p:nvPr/>
                          </p:nvSpPr>
                          <p:spPr>
                            <a:xfrm>
                              <a:off x="8436518" y="-124141"/>
                              <a:ext cx="425243" cy="340742"/>
                            </a:xfrm>
                            <a:custGeom>
                              <a:avLst/>
                              <a:gdLst>
                                <a:gd name="connsiteX0" fmla="*/ 165972 w 425243"/>
                                <a:gd name="connsiteY0" fmla="*/ 208442 h 340742"/>
                                <a:gd name="connsiteX1" fmla="*/ 192623 w 425243"/>
                                <a:gd name="connsiteY1" fmla="*/ 182250 h 340742"/>
                                <a:gd name="connsiteX2" fmla="*/ 202056 w 425243"/>
                                <a:gd name="connsiteY2" fmla="*/ 175473 h 340742"/>
                                <a:gd name="connsiteX3" fmla="*/ 208741 w 425243"/>
                                <a:gd name="connsiteY3" fmla="*/ 166360 h 340742"/>
                                <a:gd name="connsiteX4" fmla="*/ 258425 w 425243"/>
                                <a:gd name="connsiteY4" fmla="*/ 122217 h 340742"/>
                                <a:gd name="connsiteX5" fmla="*/ 324227 w 425243"/>
                                <a:gd name="connsiteY5" fmla="*/ 77387 h 340742"/>
                                <a:gd name="connsiteX6" fmla="*/ 413017 w 425243"/>
                                <a:gd name="connsiteY6" fmla="*/ 13463 h 340742"/>
                                <a:gd name="connsiteX7" fmla="*/ 425243 w 425243"/>
                                <a:gd name="connsiteY7" fmla="*/ 0 h 340742"/>
                                <a:gd name="connsiteX8" fmla="*/ 369195 w 425243"/>
                                <a:gd name="connsiteY8" fmla="*/ 10349 h 340742"/>
                                <a:gd name="connsiteX9" fmla="*/ 370797 w 425243"/>
                                <a:gd name="connsiteY9" fmla="*/ 30131 h 340742"/>
                                <a:gd name="connsiteX10" fmla="*/ 348222 w 425243"/>
                                <a:gd name="connsiteY10" fmla="*/ 35900 h 340742"/>
                                <a:gd name="connsiteX11" fmla="*/ 288464 w 425243"/>
                                <a:gd name="connsiteY11" fmla="*/ 26742 h 340742"/>
                                <a:gd name="connsiteX12" fmla="*/ 306140 w 425243"/>
                                <a:gd name="connsiteY12" fmla="*/ 47715 h 340742"/>
                                <a:gd name="connsiteX13" fmla="*/ 320884 w 425243"/>
                                <a:gd name="connsiteY13" fmla="*/ 69786 h 340742"/>
                                <a:gd name="connsiteX14" fmla="*/ 266072 w 425243"/>
                                <a:gd name="connsiteY14" fmla="*/ 75831 h 340742"/>
                                <a:gd name="connsiteX15" fmla="*/ 250182 w 425243"/>
                                <a:gd name="connsiteY15" fmla="*/ 89705 h 340742"/>
                                <a:gd name="connsiteX16" fmla="*/ 218358 w 425243"/>
                                <a:gd name="connsiteY16" fmla="*/ 88286 h 340742"/>
                                <a:gd name="connsiteX17" fmla="*/ 241940 w 425243"/>
                                <a:gd name="connsiteY17" fmla="*/ 103580 h 340742"/>
                                <a:gd name="connsiteX18" fmla="*/ 246702 w 425243"/>
                                <a:gd name="connsiteY18" fmla="*/ 108022 h 340742"/>
                                <a:gd name="connsiteX19" fmla="*/ 238506 w 425243"/>
                                <a:gd name="connsiteY19" fmla="*/ 120615 h 340742"/>
                                <a:gd name="connsiteX20" fmla="*/ 221517 w 425243"/>
                                <a:gd name="connsiteY20" fmla="*/ 123179 h 340742"/>
                                <a:gd name="connsiteX21" fmla="*/ 193768 w 425243"/>
                                <a:gd name="connsiteY21" fmla="*/ 170848 h 340742"/>
                                <a:gd name="connsiteX22" fmla="*/ 133048 w 425243"/>
                                <a:gd name="connsiteY22" fmla="*/ 189393 h 340742"/>
                                <a:gd name="connsiteX23" fmla="*/ 154570 w 425243"/>
                                <a:gd name="connsiteY23" fmla="*/ 202032 h 340742"/>
                                <a:gd name="connsiteX24" fmla="*/ 66101 w 425243"/>
                                <a:gd name="connsiteY24" fmla="*/ 283403 h 340742"/>
                                <a:gd name="connsiteX25" fmla="*/ 1260 w 425243"/>
                                <a:gd name="connsiteY25" fmla="*/ 309504 h 340742"/>
                                <a:gd name="connsiteX26" fmla="*/ 22874 w 425243"/>
                                <a:gd name="connsiteY26" fmla="*/ 338582 h 340742"/>
                                <a:gd name="connsiteX27" fmla="*/ 66742 w 425243"/>
                                <a:gd name="connsiteY27" fmla="*/ 297140 h 340742"/>
                                <a:gd name="connsiteX28" fmla="*/ 165972 w 425243"/>
                                <a:gd name="connsiteY28" fmla="*/ 208442 h 340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5243" h="340742">
                                  <a:moveTo>
                                    <a:pt x="165972" y="208442"/>
                                  </a:moveTo>
                                  <a:cubicBezTo>
                                    <a:pt x="174306" y="199147"/>
                                    <a:pt x="182274" y="189210"/>
                                    <a:pt x="192623" y="182250"/>
                                  </a:cubicBezTo>
                                  <a:cubicBezTo>
                                    <a:pt x="195828" y="180098"/>
                                    <a:pt x="199308" y="178174"/>
                                    <a:pt x="202056" y="175473"/>
                                  </a:cubicBezTo>
                                  <a:cubicBezTo>
                                    <a:pt x="204757" y="172817"/>
                                    <a:pt x="206681" y="169520"/>
                                    <a:pt x="208741" y="166360"/>
                                  </a:cubicBezTo>
                                  <a:cubicBezTo>
                                    <a:pt x="221105" y="147769"/>
                                    <a:pt x="240017" y="134764"/>
                                    <a:pt x="258425" y="122217"/>
                                  </a:cubicBezTo>
                                  <a:cubicBezTo>
                                    <a:pt x="280359" y="107289"/>
                                    <a:pt x="302293" y="92315"/>
                                    <a:pt x="324227" y="77387"/>
                                  </a:cubicBezTo>
                                  <a:cubicBezTo>
                                    <a:pt x="354358" y="56827"/>
                                    <a:pt x="384535" y="36267"/>
                                    <a:pt x="413017" y="13463"/>
                                  </a:cubicBezTo>
                                  <a:cubicBezTo>
                                    <a:pt x="417779" y="9616"/>
                                    <a:pt x="422633" y="5541"/>
                                    <a:pt x="425243" y="0"/>
                                  </a:cubicBezTo>
                                  <a:cubicBezTo>
                                    <a:pt x="407522" y="7189"/>
                                    <a:pt x="388335" y="10715"/>
                                    <a:pt x="369195" y="10349"/>
                                  </a:cubicBezTo>
                                  <a:cubicBezTo>
                                    <a:pt x="376704" y="13005"/>
                                    <a:pt x="376704" y="24773"/>
                                    <a:pt x="370797" y="30131"/>
                                  </a:cubicBezTo>
                                  <a:cubicBezTo>
                                    <a:pt x="364890" y="35488"/>
                                    <a:pt x="356190" y="36038"/>
                                    <a:pt x="348222" y="35900"/>
                                  </a:cubicBezTo>
                                  <a:cubicBezTo>
                                    <a:pt x="328028" y="35534"/>
                                    <a:pt x="307880" y="32466"/>
                                    <a:pt x="288464" y="26742"/>
                                  </a:cubicBezTo>
                                  <a:cubicBezTo>
                                    <a:pt x="285030" y="36313"/>
                                    <a:pt x="296752" y="43822"/>
                                    <a:pt x="306140" y="47715"/>
                                  </a:cubicBezTo>
                                  <a:cubicBezTo>
                                    <a:pt x="315527" y="51607"/>
                                    <a:pt x="326425" y="61269"/>
                                    <a:pt x="320884" y="69786"/>
                                  </a:cubicBezTo>
                                  <a:cubicBezTo>
                                    <a:pt x="302614" y="71801"/>
                                    <a:pt x="284343" y="73816"/>
                                    <a:pt x="266072" y="75831"/>
                                  </a:cubicBezTo>
                                  <a:cubicBezTo>
                                    <a:pt x="257876" y="76746"/>
                                    <a:pt x="246794" y="82150"/>
                                    <a:pt x="250182" y="89705"/>
                                  </a:cubicBezTo>
                                  <a:cubicBezTo>
                                    <a:pt x="239559" y="89247"/>
                                    <a:pt x="228935" y="88744"/>
                                    <a:pt x="218358" y="88286"/>
                                  </a:cubicBezTo>
                                  <a:cubicBezTo>
                                    <a:pt x="226234" y="93369"/>
                                    <a:pt x="234064" y="98497"/>
                                    <a:pt x="241940" y="103580"/>
                                  </a:cubicBezTo>
                                  <a:cubicBezTo>
                                    <a:pt x="243772" y="104771"/>
                                    <a:pt x="245695" y="106053"/>
                                    <a:pt x="246702" y="108022"/>
                                  </a:cubicBezTo>
                                  <a:cubicBezTo>
                                    <a:pt x="249358" y="113151"/>
                                    <a:pt x="244046" y="119103"/>
                                    <a:pt x="238506" y="120615"/>
                                  </a:cubicBezTo>
                                  <a:cubicBezTo>
                                    <a:pt x="232965" y="122126"/>
                                    <a:pt x="226921" y="121256"/>
                                    <a:pt x="221517" y="123179"/>
                                  </a:cubicBezTo>
                                  <a:cubicBezTo>
                                    <a:pt x="203613" y="129498"/>
                                    <a:pt x="207093" y="157339"/>
                                    <a:pt x="193768" y="170848"/>
                                  </a:cubicBezTo>
                                  <a:cubicBezTo>
                                    <a:pt x="178610" y="186234"/>
                                    <a:pt x="149945" y="175976"/>
                                    <a:pt x="133048" y="189393"/>
                                  </a:cubicBezTo>
                                  <a:cubicBezTo>
                                    <a:pt x="140237" y="193606"/>
                                    <a:pt x="147381" y="197819"/>
                                    <a:pt x="154570" y="202032"/>
                                  </a:cubicBezTo>
                                  <a:cubicBezTo>
                                    <a:pt x="125081" y="229140"/>
                                    <a:pt x="95591" y="256294"/>
                                    <a:pt x="66101" y="283403"/>
                                  </a:cubicBezTo>
                                  <a:cubicBezTo>
                                    <a:pt x="48105" y="299934"/>
                                    <a:pt x="26812" y="315823"/>
                                    <a:pt x="1260" y="309504"/>
                                  </a:cubicBezTo>
                                  <a:cubicBezTo>
                                    <a:pt x="-2952" y="326996"/>
                                    <a:pt x="3184" y="347511"/>
                                    <a:pt x="22874" y="338582"/>
                                  </a:cubicBezTo>
                                  <a:cubicBezTo>
                                    <a:pt x="38901" y="331301"/>
                                    <a:pt x="53509" y="308817"/>
                                    <a:pt x="66742" y="297140"/>
                                  </a:cubicBezTo>
                                  <a:cubicBezTo>
                                    <a:pt x="99895" y="267742"/>
                                    <a:pt x="136162" y="241595"/>
                                    <a:pt x="165972" y="208442"/>
                                  </a:cubicBezTo>
                                  <a:close/>
                                </a:path>
                              </a:pathLst>
                            </a:custGeom>
                            <a:solidFill>
                              <a:srgbClr val="435750">
                                <a:alpha val="36000"/>
                              </a:srgbClr>
                            </a:solidFill>
                            <a:ln w="4577" cap="flat">
                              <a:noFill/>
                              <a:prstDash val="solid"/>
                              <a:miter/>
                            </a:ln>
                          </p:spPr>
                          <p:txBody>
                            <a:bodyPr rtlCol="0" anchor="ctr"/>
                            <a:lstStyle/>
                            <a:p>
                              <a:endParaRPr lang="th-TH"/>
                            </a:p>
                          </p:txBody>
                        </p:sp>
                      </p:grpSp>
                      <p:sp>
                        <p:nvSpPr>
                          <p:cNvPr id="4116" name="Freeform: Shape 4115">
                            <a:extLst>
                              <a:ext uri="{FF2B5EF4-FFF2-40B4-BE49-F238E27FC236}">
                                <a16:creationId xmlns:a16="http://schemas.microsoft.com/office/drawing/2014/main" id="{2CD1864D-D167-40D9-BBBB-24CC68A6BFF1}"/>
                              </a:ext>
                            </a:extLst>
                          </p:cNvPr>
                          <p:cNvSpPr/>
                          <p:nvPr/>
                        </p:nvSpPr>
                        <p:spPr>
                          <a:xfrm>
                            <a:off x="8764637" y="-120319"/>
                            <a:ext cx="153675" cy="76495"/>
                          </a:xfrm>
                          <a:custGeom>
                            <a:avLst/>
                            <a:gdLst>
                              <a:gd name="connsiteX0" fmla="*/ 129361 w 153675"/>
                              <a:gd name="connsiteY0" fmla="*/ 1810 h 76495"/>
                              <a:gd name="connsiteX1" fmla="*/ 153676 w 153675"/>
                              <a:gd name="connsiteY1" fmla="*/ 22279 h 76495"/>
                              <a:gd name="connsiteX2" fmla="*/ 137008 w 153675"/>
                              <a:gd name="connsiteY2" fmla="*/ 15639 h 76495"/>
                              <a:gd name="connsiteX3" fmla="*/ 97627 w 153675"/>
                              <a:gd name="connsiteY3" fmla="*/ 11472 h 76495"/>
                              <a:gd name="connsiteX4" fmla="*/ 73633 w 153675"/>
                              <a:gd name="connsiteY4" fmla="*/ 28964 h 76495"/>
                              <a:gd name="connsiteX5" fmla="*/ 0 w 153675"/>
                              <a:gd name="connsiteY5" fmla="*/ 76496 h 76495"/>
                              <a:gd name="connsiteX6" fmla="*/ 56507 w 153675"/>
                              <a:gd name="connsiteY6" fmla="*/ 32811 h 76495"/>
                              <a:gd name="connsiteX7" fmla="*/ 129361 w 153675"/>
                              <a:gd name="connsiteY7" fmla="*/ 1810 h 7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675" h="76495">
                                <a:moveTo>
                                  <a:pt x="129361" y="1810"/>
                                </a:moveTo>
                                <a:cubicBezTo>
                                  <a:pt x="139068" y="6481"/>
                                  <a:pt x="143144" y="20035"/>
                                  <a:pt x="153676" y="22279"/>
                                </a:cubicBezTo>
                                <a:cubicBezTo>
                                  <a:pt x="147860" y="24751"/>
                                  <a:pt x="142045" y="19394"/>
                                  <a:pt x="137008" y="15639"/>
                                </a:cubicBezTo>
                                <a:cubicBezTo>
                                  <a:pt x="125881" y="7350"/>
                                  <a:pt x="110220" y="5702"/>
                                  <a:pt x="97627" y="11472"/>
                                </a:cubicBezTo>
                                <a:cubicBezTo>
                                  <a:pt x="88606" y="15593"/>
                                  <a:pt x="81509" y="22965"/>
                                  <a:pt x="73633" y="28964"/>
                                </a:cubicBezTo>
                                <a:cubicBezTo>
                                  <a:pt x="50416" y="46594"/>
                                  <a:pt x="18545" y="52913"/>
                                  <a:pt x="0" y="76496"/>
                                </a:cubicBezTo>
                                <a:cubicBezTo>
                                  <a:pt x="17263" y="59599"/>
                                  <a:pt x="35443" y="44625"/>
                                  <a:pt x="56507" y="32811"/>
                                </a:cubicBezTo>
                                <a:cubicBezTo>
                                  <a:pt x="73495" y="23286"/>
                                  <a:pt x="109533" y="-7761"/>
                                  <a:pt x="129361" y="1810"/>
                                </a:cubicBezTo>
                                <a:close/>
                              </a:path>
                            </a:pathLst>
                          </a:custGeom>
                          <a:solidFill>
                            <a:srgbClr val="79807E"/>
                          </a:solidFill>
                          <a:ln w="4577" cap="flat">
                            <a:noFill/>
                            <a:prstDash val="solid"/>
                            <a:miter/>
                          </a:ln>
                        </p:spPr>
                        <p:txBody>
                          <a:bodyPr rtlCol="0" anchor="ctr"/>
                          <a:lstStyle/>
                          <a:p>
                            <a:endParaRPr lang="th-TH"/>
                          </a:p>
                        </p:txBody>
                      </p:sp>
                    </p:grpSp>
                    <p:grpSp>
                      <p:nvGrpSpPr>
                        <p:cNvPr id="4109" name="Graphic 4">
                          <a:extLst>
                            <a:ext uri="{FF2B5EF4-FFF2-40B4-BE49-F238E27FC236}">
                              <a16:creationId xmlns:a16="http://schemas.microsoft.com/office/drawing/2014/main" id="{20A32816-1A6C-4408-A96A-1DC33CF42E6D}"/>
                            </a:ext>
                          </a:extLst>
                        </p:cNvPr>
                        <p:cNvGrpSpPr/>
                        <p:nvPr/>
                      </p:nvGrpSpPr>
                      <p:grpSpPr>
                        <a:xfrm>
                          <a:off x="8421161" y="9614"/>
                          <a:ext cx="168095" cy="216272"/>
                          <a:chOff x="8421161" y="9614"/>
                          <a:chExt cx="168095" cy="216272"/>
                        </a:xfrm>
                      </p:grpSpPr>
                      <p:sp>
                        <p:nvSpPr>
                          <p:cNvPr id="4110" name="Freeform: Shape 4109">
                            <a:extLst>
                              <a:ext uri="{FF2B5EF4-FFF2-40B4-BE49-F238E27FC236}">
                                <a16:creationId xmlns:a16="http://schemas.microsoft.com/office/drawing/2014/main" id="{5F6A51CC-79FE-49CC-98C8-9A460D11D849}"/>
                              </a:ext>
                            </a:extLst>
                          </p:cNvPr>
                          <p:cNvSpPr/>
                          <p:nvPr/>
                        </p:nvSpPr>
                        <p:spPr>
                          <a:xfrm>
                            <a:off x="8421161" y="9614"/>
                            <a:ext cx="33743" cy="216272"/>
                          </a:xfrm>
                          <a:custGeom>
                            <a:avLst/>
                            <a:gdLst>
                              <a:gd name="connsiteX0" fmla="*/ 14694 w 33743"/>
                              <a:gd name="connsiteY0" fmla="*/ 173778 h 216272"/>
                              <a:gd name="connsiteX1" fmla="*/ 6589 w 33743"/>
                              <a:gd name="connsiteY1" fmla="*/ 85309 h 216272"/>
                              <a:gd name="connsiteX2" fmla="*/ 14053 w 33743"/>
                              <a:gd name="connsiteY2" fmla="*/ 55682 h 216272"/>
                              <a:gd name="connsiteX3" fmla="*/ 33744 w 33743"/>
                              <a:gd name="connsiteY3" fmla="*/ 0 h 216272"/>
                              <a:gd name="connsiteX4" fmla="*/ 9337 w 33743"/>
                              <a:gd name="connsiteY4" fmla="*/ 181059 h 216272"/>
                              <a:gd name="connsiteX5" fmla="*/ 28249 w 33743"/>
                              <a:gd name="connsiteY5" fmla="*/ 216273 h 216272"/>
                              <a:gd name="connsiteX6" fmla="*/ 14694 w 33743"/>
                              <a:gd name="connsiteY6" fmla="*/ 173778 h 21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43" h="216272">
                                <a:moveTo>
                                  <a:pt x="14694" y="173778"/>
                                </a:moveTo>
                                <a:cubicBezTo>
                                  <a:pt x="8284" y="144655"/>
                                  <a:pt x="1827" y="114707"/>
                                  <a:pt x="6589" y="85309"/>
                                </a:cubicBezTo>
                                <a:cubicBezTo>
                                  <a:pt x="8238" y="75235"/>
                                  <a:pt x="11123" y="65436"/>
                                  <a:pt x="14053" y="55682"/>
                                </a:cubicBezTo>
                                <a:cubicBezTo>
                                  <a:pt x="19686" y="36816"/>
                                  <a:pt x="25318" y="17813"/>
                                  <a:pt x="33744" y="0"/>
                                </a:cubicBezTo>
                                <a:cubicBezTo>
                                  <a:pt x="87" y="53072"/>
                                  <a:pt x="-9071" y="120981"/>
                                  <a:pt x="9337" y="181059"/>
                                </a:cubicBezTo>
                                <a:cubicBezTo>
                                  <a:pt x="13183" y="193560"/>
                                  <a:pt x="18312" y="207710"/>
                                  <a:pt x="28249" y="216273"/>
                                </a:cubicBezTo>
                                <a:cubicBezTo>
                                  <a:pt x="36995" y="204825"/>
                                  <a:pt x="17442" y="186234"/>
                                  <a:pt x="14694" y="173778"/>
                                </a:cubicBezTo>
                                <a:close/>
                              </a:path>
                            </a:pathLst>
                          </a:custGeom>
                          <a:solidFill>
                            <a:srgbClr val="6B7D76"/>
                          </a:solidFill>
                          <a:ln w="4577" cap="flat">
                            <a:noFill/>
                            <a:prstDash val="solid"/>
                            <a:miter/>
                          </a:ln>
                        </p:spPr>
                        <p:txBody>
                          <a:bodyPr rtlCol="0" anchor="ctr"/>
                          <a:lstStyle/>
                          <a:p>
                            <a:endParaRPr lang="th-TH"/>
                          </a:p>
                        </p:txBody>
                      </p:sp>
                      <p:sp>
                        <p:nvSpPr>
                          <p:cNvPr id="4111" name="Freeform: Shape 4110">
                            <a:extLst>
                              <a:ext uri="{FF2B5EF4-FFF2-40B4-BE49-F238E27FC236}">
                                <a16:creationId xmlns:a16="http://schemas.microsoft.com/office/drawing/2014/main" id="{F649104E-EC83-4953-97C8-5DB3280385EC}"/>
                              </a:ext>
                            </a:extLst>
                          </p:cNvPr>
                          <p:cNvSpPr/>
                          <p:nvPr/>
                        </p:nvSpPr>
                        <p:spPr>
                          <a:xfrm>
                            <a:off x="8466974" y="104707"/>
                            <a:ext cx="113719" cy="98315"/>
                          </a:xfrm>
                          <a:custGeom>
                            <a:avLst/>
                            <a:gdLst>
                              <a:gd name="connsiteX0" fmla="*/ 87161 w 113719"/>
                              <a:gd name="connsiteY0" fmla="*/ 1756 h 98315"/>
                              <a:gd name="connsiteX1" fmla="*/ 18977 w 113719"/>
                              <a:gd name="connsiteY1" fmla="*/ 8441 h 98315"/>
                              <a:gd name="connsiteX2" fmla="*/ 13574 w 113719"/>
                              <a:gd name="connsiteY2" fmla="*/ 20622 h 98315"/>
                              <a:gd name="connsiteX3" fmla="*/ 23373 w 113719"/>
                              <a:gd name="connsiteY3" fmla="*/ 22545 h 98315"/>
                              <a:gd name="connsiteX4" fmla="*/ 18931 w 113719"/>
                              <a:gd name="connsiteY4" fmla="*/ 32482 h 98315"/>
                              <a:gd name="connsiteX5" fmla="*/ 9590 w 113719"/>
                              <a:gd name="connsiteY5" fmla="*/ 39900 h 98315"/>
                              <a:gd name="connsiteX6" fmla="*/ 8949 w 113719"/>
                              <a:gd name="connsiteY6" fmla="*/ 47135 h 98315"/>
                              <a:gd name="connsiteX7" fmla="*/ 1988 w 113719"/>
                              <a:gd name="connsiteY7" fmla="*/ 98284 h 98315"/>
                              <a:gd name="connsiteX8" fmla="*/ 17054 w 113719"/>
                              <a:gd name="connsiteY8" fmla="*/ 86516 h 98315"/>
                              <a:gd name="connsiteX9" fmla="*/ 48925 w 113719"/>
                              <a:gd name="connsiteY9" fmla="*/ 49287 h 98315"/>
                              <a:gd name="connsiteX10" fmla="*/ 67241 w 113719"/>
                              <a:gd name="connsiteY10" fmla="*/ 34084 h 98315"/>
                              <a:gd name="connsiteX11" fmla="*/ 85054 w 113719"/>
                              <a:gd name="connsiteY11" fmla="*/ 26437 h 98315"/>
                              <a:gd name="connsiteX12" fmla="*/ 113720 w 113719"/>
                              <a:gd name="connsiteY12" fmla="*/ 1435 h 98315"/>
                              <a:gd name="connsiteX13" fmla="*/ 87161 w 113719"/>
                              <a:gd name="connsiteY13" fmla="*/ 1756 h 9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3719" h="98315">
                                <a:moveTo>
                                  <a:pt x="87161" y="1756"/>
                                </a:moveTo>
                                <a:cubicBezTo>
                                  <a:pt x="63990" y="2030"/>
                                  <a:pt x="38988" y="-3190"/>
                                  <a:pt x="18977" y="8441"/>
                                </a:cubicBezTo>
                                <a:cubicBezTo>
                                  <a:pt x="14581" y="11006"/>
                                  <a:pt x="10231" y="16775"/>
                                  <a:pt x="13574" y="20622"/>
                                </a:cubicBezTo>
                                <a:cubicBezTo>
                                  <a:pt x="17054" y="19935"/>
                                  <a:pt x="21450" y="19569"/>
                                  <a:pt x="23373" y="22545"/>
                                </a:cubicBezTo>
                                <a:cubicBezTo>
                                  <a:pt x="25571" y="25933"/>
                                  <a:pt x="22411" y="30375"/>
                                  <a:pt x="18931" y="32482"/>
                                </a:cubicBezTo>
                                <a:cubicBezTo>
                                  <a:pt x="15451" y="34588"/>
                                  <a:pt x="11147" y="36145"/>
                                  <a:pt x="9590" y="39900"/>
                                </a:cubicBezTo>
                                <a:cubicBezTo>
                                  <a:pt x="8628" y="42144"/>
                                  <a:pt x="8949" y="44662"/>
                                  <a:pt x="8949" y="47135"/>
                                </a:cubicBezTo>
                                <a:cubicBezTo>
                                  <a:pt x="9086" y="64673"/>
                                  <a:pt x="-5109" y="82257"/>
                                  <a:pt x="1988" y="98284"/>
                                </a:cubicBezTo>
                                <a:cubicBezTo>
                                  <a:pt x="8674" y="98833"/>
                                  <a:pt x="13390" y="92148"/>
                                  <a:pt x="17054" y="86516"/>
                                </a:cubicBezTo>
                                <a:cubicBezTo>
                                  <a:pt x="26029" y="72824"/>
                                  <a:pt x="37523" y="61010"/>
                                  <a:pt x="48925" y="49287"/>
                                </a:cubicBezTo>
                                <a:cubicBezTo>
                                  <a:pt x="54465" y="43563"/>
                                  <a:pt x="60189" y="37748"/>
                                  <a:pt x="67241" y="34084"/>
                                </a:cubicBezTo>
                                <a:cubicBezTo>
                                  <a:pt x="72965" y="31108"/>
                                  <a:pt x="79422" y="29643"/>
                                  <a:pt x="85054" y="26437"/>
                                </a:cubicBezTo>
                                <a:cubicBezTo>
                                  <a:pt x="95724" y="20347"/>
                                  <a:pt x="104607" y="9220"/>
                                  <a:pt x="113720" y="1435"/>
                                </a:cubicBezTo>
                                <a:cubicBezTo>
                                  <a:pt x="106713" y="-1908"/>
                                  <a:pt x="95769" y="1618"/>
                                  <a:pt x="87161" y="1756"/>
                                </a:cubicBezTo>
                                <a:close/>
                              </a:path>
                            </a:pathLst>
                          </a:custGeom>
                          <a:solidFill>
                            <a:srgbClr val="4D5854"/>
                          </a:solidFill>
                          <a:ln w="4577" cap="flat">
                            <a:noFill/>
                            <a:prstDash val="solid"/>
                            <a:miter/>
                          </a:ln>
                        </p:spPr>
                        <p:txBody>
                          <a:bodyPr rtlCol="0" anchor="ctr"/>
                          <a:lstStyle/>
                          <a:p>
                            <a:endParaRPr lang="th-TH"/>
                          </a:p>
                        </p:txBody>
                      </p:sp>
                      <p:sp>
                        <p:nvSpPr>
                          <p:cNvPr id="4112" name="Freeform: Shape 4111">
                            <a:extLst>
                              <a:ext uri="{FF2B5EF4-FFF2-40B4-BE49-F238E27FC236}">
                                <a16:creationId xmlns:a16="http://schemas.microsoft.com/office/drawing/2014/main" id="{2A0C38AA-E830-4FAE-A904-D1172CD94DBF}"/>
                              </a:ext>
                            </a:extLst>
                          </p:cNvPr>
                          <p:cNvSpPr/>
                          <p:nvPr/>
                        </p:nvSpPr>
                        <p:spPr>
                          <a:xfrm>
                            <a:off x="8481137" y="103409"/>
                            <a:ext cx="91771" cy="80095"/>
                          </a:xfrm>
                          <a:custGeom>
                            <a:avLst/>
                            <a:gdLst>
                              <a:gd name="connsiteX0" fmla="*/ 52483 w 91771"/>
                              <a:gd name="connsiteY0" fmla="*/ 42343 h 80095"/>
                              <a:gd name="connsiteX1" fmla="*/ 91772 w 91771"/>
                              <a:gd name="connsiteY1" fmla="*/ 765 h 80095"/>
                              <a:gd name="connsiteX2" fmla="*/ 67136 w 91771"/>
                              <a:gd name="connsiteY2" fmla="*/ 7175 h 80095"/>
                              <a:gd name="connsiteX3" fmla="*/ 52666 w 91771"/>
                              <a:gd name="connsiteY3" fmla="*/ 9328 h 80095"/>
                              <a:gd name="connsiteX4" fmla="*/ 32884 w 91771"/>
                              <a:gd name="connsiteY4" fmla="*/ 12396 h 80095"/>
                              <a:gd name="connsiteX5" fmla="*/ 23405 w 91771"/>
                              <a:gd name="connsiteY5" fmla="*/ 16471 h 80095"/>
                              <a:gd name="connsiteX6" fmla="*/ 21574 w 91771"/>
                              <a:gd name="connsiteY6" fmla="*/ 25858 h 80095"/>
                              <a:gd name="connsiteX7" fmla="*/ 26199 w 91771"/>
                              <a:gd name="connsiteY7" fmla="*/ 30117 h 80095"/>
                              <a:gd name="connsiteX8" fmla="*/ 25145 w 91771"/>
                              <a:gd name="connsiteY8" fmla="*/ 43213 h 80095"/>
                              <a:gd name="connsiteX9" fmla="*/ 13927 w 91771"/>
                              <a:gd name="connsiteY9" fmla="*/ 51959 h 80095"/>
                              <a:gd name="connsiteX10" fmla="*/ 6875 w 91771"/>
                              <a:gd name="connsiteY10" fmla="*/ 80075 h 80095"/>
                              <a:gd name="connsiteX11" fmla="*/ 52483 w 91771"/>
                              <a:gd name="connsiteY11" fmla="*/ 42343 h 8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771" h="80095">
                                <a:moveTo>
                                  <a:pt x="52483" y="42343"/>
                                </a:moveTo>
                                <a:cubicBezTo>
                                  <a:pt x="67182" y="30025"/>
                                  <a:pt x="82156" y="17341"/>
                                  <a:pt x="91772" y="765"/>
                                </a:cubicBezTo>
                                <a:cubicBezTo>
                                  <a:pt x="83621" y="-2258"/>
                                  <a:pt x="75424" y="4474"/>
                                  <a:pt x="67136" y="7175"/>
                                </a:cubicBezTo>
                                <a:cubicBezTo>
                                  <a:pt x="62465" y="8686"/>
                                  <a:pt x="57520" y="8870"/>
                                  <a:pt x="52666" y="9328"/>
                                </a:cubicBezTo>
                                <a:cubicBezTo>
                                  <a:pt x="46026" y="9923"/>
                                  <a:pt x="39387" y="10930"/>
                                  <a:pt x="32884" y="12396"/>
                                </a:cubicBezTo>
                                <a:cubicBezTo>
                                  <a:pt x="29496" y="13174"/>
                                  <a:pt x="25970" y="14136"/>
                                  <a:pt x="23405" y="16471"/>
                                </a:cubicBezTo>
                                <a:cubicBezTo>
                                  <a:pt x="20841" y="18806"/>
                                  <a:pt x="19605" y="22973"/>
                                  <a:pt x="21574" y="25858"/>
                                </a:cubicBezTo>
                                <a:cubicBezTo>
                                  <a:pt x="22764" y="27598"/>
                                  <a:pt x="24825" y="28560"/>
                                  <a:pt x="26199" y="30117"/>
                                </a:cubicBezTo>
                                <a:cubicBezTo>
                                  <a:pt x="29358" y="33689"/>
                                  <a:pt x="28168" y="39504"/>
                                  <a:pt x="25145" y="43213"/>
                                </a:cubicBezTo>
                                <a:cubicBezTo>
                                  <a:pt x="22123" y="46877"/>
                                  <a:pt x="17773" y="49166"/>
                                  <a:pt x="13927" y="51959"/>
                                </a:cubicBezTo>
                                <a:cubicBezTo>
                                  <a:pt x="8386" y="56035"/>
                                  <a:pt x="-9793" y="78106"/>
                                  <a:pt x="6875" y="80075"/>
                                </a:cubicBezTo>
                                <a:cubicBezTo>
                                  <a:pt x="15712" y="81037"/>
                                  <a:pt x="45568" y="48113"/>
                                  <a:pt x="52483" y="42343"/>
                                </a:cubicBezTo>
                                <a:close/>
                              </a:path>
                            </a:pathLst>
                          </a:custGeom>
                          <a:solidFill>
                            <a:srgbClr val="646C69"/>
                          </a:solidFill>
                          <a:ln w="4577" cap="flat">
                            <a:noFill/>
                            <a:prstDash val="solid"/>
                            <a:miter/>
                          </a:ln>
                        </p:spPr>
                        <p:txBody>
                          <a:bodyPr rtlCol="0" anchor="ctr"/>
                          <a:lstStyle/>
                          <a:p>
                            <a:endParaRPr lang="th-TH"/>
                          </a:p>
                        </p:txBody>
                      </p:sp>
                      <p:sp>
                        <p:nvSpPr>
                          <p:cNvPr id="4113" name="Freeform: Shape 4112">
                            <a:extLst>
                              <a:ext uri="{FF2B5EF4-FFF2-40B4-BE49-F238E27FC236}">
                                <a16:creationId xmlns:a16="http://schemas.microsoft.com/office/drawing/2014/main" id="{DDDAC167-6137-4C2D-BCA6-A408CAC31802}"/>
                              </a:ext>
                            </a:extLst>
                          </p:cNvPr>
                          <p:cNvSpPr/>
                          <p:nvPr/>
                        </p:nvSpPr>
                        <p:spPr>
                          <a:xfrm>
                            <a:off x="8438511" y="77598"/>
                            <a:ext cx="150745" cy="15127"/>
                          </a:xfrm>
                          <a:custGeom>
                            <a:avLst/>
                            <a:gdLst>
                              <a:gd name="connsiteX0" fmla="*/ 85950 w 150745"/>
                              <a:gd name="connsiteY0" fmla="*/ 11052 h 15127"/>
                              <a:gd name="connsiteX1" fmla="*/ 38510 w 150745"/>
                              <a:gd name="connsiteY1" fmla="*/ 1390 h 15127"/>
                              <a:gd name="connsiteX2" fmla="*/ 0 w 150745"/>
                              <a:gd name="connsiteY2" fmla="*/ 11235 h 15127"/>
                              <a:gd name="connsiteX3" fmla="*/ 29902 w 150745"/>
                              <a:gd name="connsiteY3" fmla="*/ 7939 h 15127"/>
                              <a:gd name="connsiteX4" fmla="*/ 24040 w 150745"/>
                              <a:gd name="connsiteY4" fmla="*/ 7160 h 15127"/>
                              <a:gd name="connsiteX5" fmla="*/ 123316 w 150745"/>
                              <a:gd name="connsiteY5" fmla="*/ 9999 h 15127"/>
                              <a:gd name="connsiteX6" fmla="*/ 150745 w 150745"/>
                              <a:gd name="connsiteY6" fmla="*/ 15128 h 15127"/>
                              <a:gd name="connsiteX7" fmla="*/ 85950 w 150745"/>
                              <a:gd name="connsiteY7" fmla="*/ 1105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745" h="15127">
                                <a:moveTo>
                                  <a:pt x="85950" y="11052"/>
                                </a:moveTo>
                                <a:cubicBezTo>
                                  <a:pt x="69786" y="10274"/>
                                  <a:pt x="54354" y="4596"/>
                                  <a:pt x="38510" y="1390"/>
                                </a:cubicBezTo>
                                <a:cubicBezTo>
                                  <a:pt x="24636" y="-1403"/>
                                  <a:pt x="7327" y="-853"/>
                                  <a:pt x="0" y="11235"/>
                                </a:cubicBezTo>
                                <a:cubicBezTo>
                                  <a:pt x="9982" y="10137"/>
                                  <a:pt x="19965" y="9038"/>
                                  <a:pt x="29902" y="7939"/>
                                </a:cubicBezTo>
                                <a:cubicBezTo>
                                  <a:pt x="28299" y="6611"/>
                                  <a:pt x="25918" y="6290"/>
                                  <a:pt x="24040" y="7160"/>
                                </a:cubicBezTo>
                                <a:cubicBezTo>
                                  <a:pt x="57148" y="8122"/>
                                  <a:pt x="90209" y="9038"/>
                                  <a:pt x="123316" y="9999"/>
                                </a:cubicBezTo>
                                <a:cubicBezTo>
                                  <a:pt x="132932" y="10274"/>
                                  <a:pt x="142228" y="13067"/>
                                  <a:pt x="150745" y="15128"/>
                                </a:cubicBezTo>
                                <a:cubicBezTo>
                                  <a:pt x="134031" y="2215"/>
                                  <a:pt x="105778" y="12014"/>
                                  <a:pt x="85950" y="11052"/>
                                </a:cubicBezTo>
                                <a:close/>
                              </a:path>
                            </a:pathLst>
                          </a:custGeom>
                          <a:solidFill>
                            <a:srgbClr val="21302C"/>
                          </a:solidFill>
                          <a:ln w="4577" cap="flat">
                            <a:noFill/>
                            <a:prstDash val="solid"/>
                            <a:miter/>
                          </a:ln>
                        </p:spPr>
                        <p:txBody>
                          <a:bodyPr rtlCol="0" anchor="ctr"/>
                          <a:lstStyle/>
                          <a:p>
                            <a:endParaRPr lang="th-TH"/>
                          </a:p>
                        </p:txBody>
                      </p:sp>
                      <p:sp>
                        <p:nvSpPr>
                          <p:cNvPr id="4114" name="Freeform: Shape 4113">
                            <a:extLst>
                              <a:ext uri="{FF2B5EF4-FFF2-40B4-BE49-F238E27FC236}">
                                <a16:creationId xmlns:a16="http://schemas.microsoft.com/office/drawing/2014/main" id="{72C7A775-632D-4819-A7D8-9CD05159E9E6}"/>
                              </a:ext>
                            </a:extLst>
                          </p:cNvPr>
                          <p:cNvSpPr/>
                          <p:nvPr/>
                        </p:nvSpPr>
                        <p:spPr>
                          <a:xfrm>
                            <a:off x="8434298" y="135427"/>
                            <a:ext cx="95429" cy="12931"/>
                          </a:xfrm>
                          <a:custGeom>
                            <a:avLst/>
                            <a:gdLst>
                              <a:gd name="connsiteX0" fmla="*/ 46433 w 95429"/>
                              <a:gd name="connsiteY0" fmla="*/ 801 h 12931"/>
                              <a:gd name="connsiteX1" fmla="*/ 0 w 95429"/>
                              <a:gd name="connsiteY1" fmla="*/ 8723 h 12931"/>
                              <a:gd name="connsiteX2" fmla="*/ 43136 w 95429"/>
                              <a:gd name="connsiteY2" fmla="*/ 4281 h 12931"/>
                              <a:gd name="connsiteX3" fmla="*/ 83799 w 95429"/>
                              <a:gd name="connsiteY3" fmla="*/ 9272 h 12931"/>
                              <a:gd name="connsiteX4" fmla="*/ 95429 w 95429"/>
                              <a:gd name="connsiteY4" fmla="*/ 12203 h 12931"/>
                              <a:gd name="connsiteX5" fmla="*/ 46433 w 95429"/>
                              <a:gd name="connsiteY5" fmla="*/ 801 h 1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429" h="12931">
                                <a:moveTo>
                                  <a:pt x="46433" y="801"/>
                                </a:moveTo>
                                <a:cubicBezTo>
                                  <a:pt x="30497" y="-1077"/>
                                  <a:pt x="13371" y="-115"/>
                                  <a:pt x="0" y="8723"/>
                                </a:cubicBezTo>
                                <a:cubicBezTo>
                                  <a:pt x="14379" y="7257"/>
                                  <a:pt x="28757" y="5792"/>
                                  <a:pt x="43136" y="4281"/>
                                </a:cubicBezTo>
                                <a:cubicBezTo>
                                  <a:pt x="57010" y="2861"/>
                                  <a:pt x="72076" y="1717"/>
                                  <a:pt x="83799" y="9272"/>
                                </a:cubicBezTo>
                                <a:cubicBezTo>
                                  <a:pt x="87965" y="11928"/>
                                  <a:pt x="90988" y="14126"/>
                                  <a:pt x="95429" y="12203"/>
                                </a:cubicBezTo>
                                <a:cubicBezTo>
                                  <a:pt x="86729" y="2724"/>
                                  <a:pt x="59758" y="2358"/>
                                  <a:pt x="46433" y="801"/>
                                </a:cubicBezTo>
                                <a:close/>
                              </a:path>
                            </a:pathLst>
                          </a:custGeom>
                          <a:solidFill>
                            <a:srgbClr val="21302C"/>
                          </a:solidFill>
                          <a:ln w="4577" cap="flat">
                            <a:noFill/>
                            <a:prstDash val="solid"/>
                            <a:miter/>
                          </a:ln>
                        </p:spPr>
                        <p:txBody>
                          <a:bodyPr rtlCol="0" anchor="ctr"/>
                          <a:lstStyle/>
                          <a:p>
                            <a:endParaRPr lang="th-TH"/>
                          </a:p>
                        </p:txBody>
                      </p:sp>
                    </p:grpSp>
                  </p:grpSp>
                </p:grpSp>
              </p:grpSp>
            </p:grpSp>
            <p:grpSp>
              <p:nvGrpSpPr>
                <p:cNvPr id="4012" name="Graphic 3512">
                  <a:extLst>
                    <a:ext uri="{FF2B5EF4-FFF2-40B4-BE49-F238E27FC236}">
                      <a16:creationId xmlns:a16="http://schemas.microsoft.com/office/drawing/2014/main" id="{28AC0A87-71AE-4479-BAA3-B6BA0331F5C0}"/>
                    </a:ext>
                  </a:extLst>
                </p:cNvPr>
                <p:cNvGrpSpPr/>
                <p:nvPr/>
              </p:nvGrpSpPr>
              <p:grpSpPr>
                <a:xfrm>
                  <a:off x="8382844" y="3094962"/>
                  <a:ext cx="925152" cy="941584"/>
                  <a:chOff x="4692675" y="4122640"/>
                  <a:chExt cx="2271848" cy="2312200"/>
                </a:xfrm>
              </p:grpSpPr>
              <p:grpSp>
                <p:nvGrpSpPr>
                  <p:cNvPr id="4034" name="Graphic 3512">
                    <a:extLst>
                      <a:ext uri="{FF2B5EF4-FFF2-40B4-BE49-F238E27FC236}">
                        <a16:creationId xmlns:a16="http://schemas.microsoft.com/office/drawing/2014/main" id="{EB54D7F6-8E47-4A9C-93AC-203F24007AAD}"/>
                      </a:ext>
                    </a:extLst>
                  </p:cNvPr>
                  <p:cNvGrpSpPr/>
                  <p:nvPr/>
                </p:nvGrpSpPr>
                <p:grpSpPr>
                  <a:xfrm>
                    <a:off x="4692675" y="4122640"/>
                    <a:ext cx="2271848" cy="2312200"/>
                    <a:chOff x="4692675" y="4122640"/>
                    <a:chExt cx="2271848" cy="2312200"/>
                  </a:xfrm>
                  <a:solidFill>
                    <a:srgbClr val="938F50"/>
                  </a:solidFill>
                </p:grpSpPr>
                <p:pic>
                  <p:nvPicPr>
                    <p:cNvPr id="4053" name="Picture 4052">
                      <a:extLst>
                        <a:ext uri="{FF2B5EF4-FFF2-40B4-BE49-F238E27FC236}">
                          <a16:creationId xmlns:a16="http://schemas.microsoft.com/office/drawing/2014/main" id="{B8440A1F-B51E-4413-9F67-76E88FC1F8B2}"/>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4054" name="Picture 4053">
                      <a:extLst>
                        <a:ext uri="{FF2B5EF4-FFF2-40B4-BE49-F238E27FC236}">
                          <a16:creationId xmlns:a16="http://schemas.microsoft.com/office/drawing/2014/main" id="{7F191267-BFDE-4FBC-8523-990FDEC66420}"/>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4055" name="Picture 4054">
                      <a:extLst>
                        <a:ext uri="{FF2B5EF4-FFF2-40B4-BE49-F238E27FC236}">
                          <a16:creationId xmlns:a16="http://schemas.microsoft.com/office/drawing/2014/main" id="{48325598-9AB7-4DDA-AC34-0FD067CD62CA}"/>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4056" name="Picture 4055">
                      <a:extLst>
                        <a:ext uri="{FF2B5EF4-FFF2-40B4-BE49-F238E27FC236}">
                          <a16:creationId xmlns:a16="http://schemas.microsoft.com/office/drawing/2014/main" id="{02FCBC62-13D9-41C6-94FC-6E43B1FE38E0}"/>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4057" name="Picture 4056">
                      <a:extLst>
                        <a:ext uri="{FF2B5EF4-FFF2-40B4-BE49-F238E27FC236}">
                          <a16:creationId xmlns:a16="http://schemas.microsoft.com/office/drawing/2014/main" id="{DC2162AC-EDF3-4EDE-B29E-41D410E30A13}"/>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4058" name="Picture 4057">
                      <a:extLst>
                        <a:ext uri="{FF2B5EF4-FFF2-40B4-BE49-F238E27FC236}">
                          <a16:creationId xmlns:a16="http://schemas.microsoft.com/office/drawing/2014/main" id="{20888AA5-B770-4356-92E4-DFCA5005CAB6}"/>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4059" name="Picture 4058">
                      <a:extLst>
                        <a:ext uri="{FF2B5EF4-FFF2-40B4-BE49-F238E27FC236}">
                          <a16:creationId xmlns:a16="http://schemas.microsoft.com/office/drawing/2014/main" id="{DDA20DA4-A1E3-4502-BA47-E2227C4A7D76}"/>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4060" name="Picture 4059">
                      <a:extLst>
                        <a:ext uri="{FF2B5EF4-FFF2-40B4-BE49-F238E27FC236}">
                          <a16:creationId xmlns:a16="http://schemas.microsoft.com/office/drawing/2014/main" id="{87258434-2133-41DF-AE6C-15C5FE195779}"/>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4061" name="Picture 4060">
                      <a:extLst>
                        <a:ext uri="{FF2B5EF4-FFF2-40B4-BE49-F238E27FC236}">
                          <a16:creationId xmlns:a16="http://schemas.microsoft.com/office/drawing/2014/main" id="{AD916F0D-25B7-4900-B937-4B38404997ED}"/>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4062" name="Picture 4061">
                      <a:extLst>
                        <a:ext uri="{FF2B5EF4-FFF2-40B4-BE49-F238E27FC236}">
                          <a16:creationId xmlns:a16="http://schemas.microsoft.com/office/drawing/2014/main" id="{0340EFEF-D55F-453B-B052-6FCAC65E9432}"/>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4063" name="Picture 4062">
                      <a:extLst>
                        <a:ext uri="{FF2B5EF4-FFF2-40B4-BE49-F238E27FC236}">
                          <a16:creationId xmlns:a16="http://schemas.microsoft.com/office/drawing/2014/main" id="{583325BB-FFF9-4FDF-9D0F-E4C113DE60DC}"/>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4064" name="Picture 4063">
                      <a:extLst>
                        <a:ext uri="{FF2B5EF4-FFF2-40B4-BE49-F238E27FC236}">
                          <a16:creationId xmlns:a16="http://schemas.microsoft.com/office/drawing/2014/main" id="{53F1FBE1-FD82-4DA6-AF99-AAA32F16CE39}"/>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4065" name="Picture 4064">
                      <a:extLst>
                        <a:ext uri="{FF2B5EF4-FFF2-40B4-BE49-F238E27FC236}">
                          <a16:creationId xmlns:a16="http://schemas.microsoft.com/office/drawing/2014/main" id="{D213FBE9-F7A5-4414-977F-91B7A7DC1A9B}"/>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4066" name="Picture 4065">
                      <a:extLst>
                        <a:ext uri="{FF2B5EF4-FFF2-40B4-BE49-F238E27FC236}">
                          <a16:creationId xmlns:a16="http://schemas.microsoft.com/office/drawing/2014/main" id="{10F74687-510D-499E-A1D6-7203BC218180}"/>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4067" name="Picture 4066">
                      <a:extLst>
                        <a:ext uri="{FF2B5EF4-FFF2-40B4-BE49-F238E27FC236}">
                          <a16:creationId xmlns:a16="http://schemas.microsoft.com/office/drawing/2014/main" id="{7377C4A6-F0B8-41C6-9AA4-89389188F416}"/>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4068" name="Picture 4067">
                      <a:extLst>
                        <a:ext uri="{FF2B5EF4-FFF2-40B4-BE49-F238E27FC236}">
                          <a16:creationId xmlns:a16="http://schemas.microsoft.com/office/drawing/2014/main" id="{CA32017C-B0CF-4465-AD71-1D02B020E081}"/>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4069" name="Picture 4068">
                      <a:extLst>
                        <a:ext uri="{FF2B5EF4-FFF2-40B4-BE49-F238E27FC236}">
                          <a16:creationId xmlns:a16="http://schemas.microsoft.com/office/drawing/2014/main" id="{7A08CD6F-7FEE-4360-AE8A-4C16A1009FCA}"/>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4070" name="Picture 4069">
                      <a:extLst>
                        <a:ext uri="{FF2B5EF4-FFF2-40B4-BE49-F238E27FC236}">
                          <a16:creationId xmlns:a16="http://schemas.microsoft.com/office/drawing/2014/main" id="{38AF9391-5DF2-4114-9BBC-0D51C9E5CD5E}"/>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4071" name="Picture 4070">
                      <a:extLst>
                        <a:ext uri="{FF2B5EF4-FFF2-40B4-BE49-F238E27FC236}">
                          <a16:creationId xmlns:a16="http://schemas.microsoft.com/office/drawing/2014/main" id="{3EB416CE-6A7A-4298-B5EC-4F9FBFC69F73}"/>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4072" name="Picture 4071">
                      <a:extLst>
                        <a:ext uri="{FF2B5EF4-FFF2-40B4-BE49-F238E27FC236}">
                          <a16:creationId xmlns:a16="http://schemas.microsoft.com/office/drawing/2014/main" id="{297169C5-FBAB-4C3F-8595-3FCD697DD89E}"/>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4073" name="Picture 4072">
                      <a:extLst>
                        <a:ext uri="{FF2B5EF4-FFF2-40B4-BE49-F238E27FC236}">
                          <a16:creationId xmlns:a16="http://schemas.microsoft.com/office/drawing/2014/main" id="{7987FB11-4A34-4E74-8244-9B819C28EAE7}"/>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4074" name="Picture 4073">
                      <a:extLst>
                        <a:ext uri="{FF2B5EF4-FFF2-40B4-BE49-F238E27FC236}">
                          <a16:creationId xmlns:a16="http://schemas.microsoft.com/office/drawing/2014/main" id="{636F9453-65D6-49F5-B84A-8885D73E3AE3}"/>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4075" name="Picture 4074">
                      <a:extLst>
                        <a:ext uri="{FF2B5EF4-FFF2-40B4-BE49-F238E27FC236}">
                          <a16:creationId xmlns:a16="http://schemas.microsoft.com/office/drawing/2014/main" id="{74F1B930-89EC-41B6-B9A8-494303300FAF}"/>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4076" name="Picture 4075">
                      <a:extLst>
                        <a:ext uri="{FF2B5EF4-FFF2-40B4-BE49-F238E27FC236}">
                          <a16:creationId xmlns:a16="http://schemas.microsoft.com/office/drawing/2014/main" id="{84FDC97A-89F6-4CCE-BC4F-44E6EFD7A220}"/>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4077" name="Picture 4076">
                      <a:extLst>
                        <a:ext uri="{FF2B5EF4-FFF2-40B4-BE49-F238E27FC236}">
                          <a16:creationId xmlns:a16="http://schemas.microsoft.com/office/drawing/2014/main" id="{1B49C5C1-1DC2-4953-B109-DAEB5AF3DD1E}"/>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4078" name="Graphic 3512">
                      <a:extLst>
                        <a:ext uri="{FF2B5EF4-FFF2-40B4-BE49-F238E27FC236}">
                          <a16:creationId xmlns:a16="http://schemas.microsoft.com/office/drawing/2014/main" id="{2A201C44-45F9-421C-9624-D2FE0E16BBBD}"/>
                        </a:ext>
                      </a:extLst>
                    </p:cNvPr>
                    <p:cNvGrpSpPr/>
                    <p:nvPr/>
                  </p:nvGrpSpPr>
                  <p:grpSpPr>
                    <a:xfrm>
                      <a:off x="5088130" y="4659329"/>
                      <a:ext cx="1028989" cy="1004778"/>
                      <a:chOff x="5088130" y="4659329"/>
                      <a:chExt cx="1028989" cy="1004778"/>
                    </a:xfrm>
                    <a:solidFill>
                      <a:srgbClr val="938F50"/>
                    </a:solidFill>
                  </p:grpSpPr>
                  <p:pic>
                    <p:nvPicPr>
                      <p:cNvPr id="4079" name="Picture 4078">
                        <a:extLst>
                          <a:ext uri="{FF2B5EF4-FFF2-40B4-BE49-F238E27FC236}">
                            <a16:creationId xmlns:a16="http://schemas.microsoft.com/office/drawing/2014/main" id="{A67ECCE6-7F40-4E77-9A2C-436D25E59A6C}"/>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4080" name="Freeform: Shape 4079">
                        <a:extLst>
                          <a:ext uri="{FF2B5EF4-FFF2-40B4-BE49-F238E27FC236}">
                            <a16:creationId xmlns:a16="http://schemas.microsoft.com/office/drawing/2014/main" id="{1C109A4F-BAFB-4263-AC98-9F20DBEF08EE}"/>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4081" name="Picture 4080">
                        <a:extLst>
                          <a:ext uri="{FF2B5EF4-FFF2-40B4-BE49-F238E27FC236}">
                            <a16:creationId xmlns:a16="http://schemas.microsoft.com/office/drawing/2014/main" id="{5A3BD800-FFE6-444B-9EF5-1F862FCD8A80}"/>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4082" name="Picture 4081">
                        <a:extLst>
                          <a:ext uri="{FF2B5EF4-FFF2-40B4-BE49-F238E27FC236}">
                            <a16:creationId xmlns:a16="http://schemas.microsoft.com/office/drawing/2014/main" id="{D6B12837-0890-4BE3-8D0C-E5FE88E823B2}"/>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4083" name="Freeform: Shape 4082">
                        <a:extLst>
                          <a:ext uri="{FF2B5EF4-FFF2-40B4-BE49-F238E27FC236}">
                            <a16:creationId xmlns:a16="http://schemas.microsoft.com/office/drawing/2014/main" id="{7C97FE85-1A47-443A-BA7F-4B97AA00851C}"/>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4084" name="Picture 4083">
                        <a:extLst>
                          <a:ext uri="{FF2B5EF4-FFF2-40B4-BE49-F238E27FC236}">
                            <a16:creationId xmlns:a16="http://schemas.microsoft.com/office/drawing/2014/main" id="{A62719FB-CB11-4A1A-9B7B-B867E87A4F5B}"/>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4085" name="Picture 4084">
                        <a:extLst>
                          <a:ext uri="{FF2B5EF4-FFF2-40B4-BE49-F238E27FC236}">
                            <a16:creationId xmlns:a16="http://schemas.microsoft.com/office/drawing/2014/main" id="{A04000B3-ADE8-4F1C-AA14-47222397F661}"/>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4086" name="Picture 4085">
                        <a:extLst>
                          <a:ext uri="{FF2B5EF4-FFF2-40B4-BE49-F238E27FC236}">
                            <a16:creationId xmlns:a16="http://schemas.microsoft.com/office/drawing/2014/main" id="{9AC45520-8078-47FD-A771-5393A31D6549}"/>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4087" name="Picture 4086">
                        <a:extLst>
                          <a:ext uri="{FF2B5EF4-FFF2-40B4-BE49-F238E27FC236}">
                            <a16:creationId xmlns:a16="http://schemas.microsoft.com/office/drawing/2014/main" id="{A76CEBB8-E575-4616-81F5-CEC848D55F27}"/>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4088" name="Picture 4087">
                        <a:extLst>
                          <a:ext uri="{FF2B5EF4-FFF2-40B4-BE49-F238E27FC236}">
                            <a16:creationId xmlns:a16="http://schemas.microsoft.com/office/drawing/2014/main" id="{29C39040-E68A-426B-A369-8BAFD68BEE7F}"/>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4089" name="Picture 4088">
                        <a:extLst>
                          <a:ext uri="{FF2B5EF4-FFF2-40B4-BE49-F238E27FC236}">
                            <a16:creationId xmlns:a16="http://schemas.microsoft.com/office/drawing/2014/main" id="{FE8501C3-B319-44F8-82C2-7E6A73036C89}"/>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4090" name="Picture 4089">
                        <a:extLst>
                          <a:ext uri="{FF2B5EF4-FFF2-40B4-BE49-F238E27FC236}">
                            <a16:creationId xmlns:a16="http://schemas.microsoft.com/office/drawing/2014/main" id="{D8A2EE09-74BB-4EB3-9A1E-39C0F649A755}"/>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4091" name="Picture 4090">
                        <a:extLst>
                          <a:ext uri="{FF2B5EF4-FFF2-40B4-BE49-F238E27FC236}">
                            <a16:creationId xmlns:a16="http://schemas.microsoft.com/office/drawing/2014/main" id="{E64FD70C-F332-4B85-92E4-8FE05C3D4CDB}"/>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4092" name="Picture 4091">
                        <a:extLst>
                          <a:ext uri="{FF2B5EF4-FFF2-40B4-BE49-F238E27FC236}">
                            <a16:creationId xmlns:a16="http://schemas.microsoft.com/office/drawing/2014/main" id="{87EACBCB-F41B-4971-B267-EB9B2367F756}"/>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4093" name="Picture 4092">
                        <a:extLst>
                          <a:ext uri="{FF2B5EF4-FFF2-40B4-BE49-F238E27FC236}">
                            <a16:creationId xmlns:a16="http://schemas.microsoft.com/office/drawing/2014/main" id="{14947EAF-B1E8-4C11-AC02-571BDD20D057}"/>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4094" name="Picture 4093">
                        <a:extLst>
                          <a:ext uri="{FF2B5EF4-FFF2-40B4-BE49-F238E27FC236}">
                            <a16:creationId xmlns:a16="http://schemas.microsoft.com/office/drawing/2014/main" id="{6474F9E7-E234-45C5-A209-4EB09DF0B3DF}"/>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4095" name="Picture 4094">
                        <a:extLst>
                          <a:ext uri="{FF2B5EF4-FFF2-40B4-BE49-F238E27FC236}">
                            <a16:creationId xmlns:a16="http://schemas.microsoft.com/office/drawing/2014/main" id="{5F7D331A-E65C-47CB-BBAB-ECBCCD4FA6D7}"/>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4035" name="Freeform: Shape 4034">
                    <a:extLst>
                      <a:ext uri="{FF2B5EF4-FFF2-40B4-BE49-F238E27FC236}">
                        <a16:creationId xmlns:a16="http://schemas.microsoft.com/office/drawing/2014/main" id="{7CA80049-C86F-415C-895E-D66518F900B1}"/>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4036" name="Freeform: Shape 4035">
                    <a:extLst>
                      <a:ext uri="{FF2B5EF4-FFF2-40B4-BE49-F238E27FC236}">
                        <a16:creationId xmlns:a16="http://schemas.microsoft.com/office/drawing/2014/main" id="{184A14F3-CC04-4CB5-97D4-90B1C76ABAFD}"/>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4037" name="Freeform: Shape 4036">
                    <a:extLst>
                      <a:ext uri="{FF2B5EF4-FFF2-40B4-BE49-F238E27FC236}">
                        <a16:creationId xmlns:a16="http://schemas.microsoft.com/office/drawing/2014/main" id="{72BC52AE-041A-46DC-AECE-1A24ED3C7EE5}"/>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4038" name="Freeform: Shape 4037">
                    <a:extLst>
                      <a:ext uri="{FF2B5EF4-FFF2-40B4-BE49-F238E27FC236}">
                        <a16:creationId xmlns:a16="http://schemas.microsoft.com/office/drawing/2014/main" id="{8CE1DF9E-967F-4DAA-B6B1-5DFE97BCE2A9}"/>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4039" name="Freeform: Shape 4038">
                    <a:extLst>
                      <a:ext uri="{FF2B5EF4-FFF2-40B4-BE49-F238E27FC236}">
                        <a16:creationId xmlns:a16="http://schemas.microsoft.com/office/drawing/2014/main" id="{B4CAC4AC-60B5-4D07-86B4-1EDF4577B627}"/>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4040" name="Freeform: Shape 4039">
                    <a:extLst>
                      <a:ext uri="{FF2B5EF4-FFF2-40B4-BE49-F238E27FC236}">
                        <a16:creationId xmlns:a16="http://schemas.microsoft.com/office/drawing/2014/main" id="{6358CE75-5299-4745-A240-8944506D1C9B}"/>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4041" name="Freeform: Shape 4040">
                    <a:extLst>
                      <a:ext uri="{FF2B5EF4-FFF2-40B4-BE49-F238E27FC236}">
                        <a16:creationId xmlns:a16="http://schemas.microsoft.com/office/drawing/2014/main" id="{EEB66024-8E4C-4232-A7F6-B9EFA7575C5D}"/>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4042" name="Freeform: Shape 4041">
                    <a:extLst>
                      <a:ext uri="{FF2B5EF4-FFF2-40B4-BE49-F238E27FC236}">
                        <a16:creationId xmlns:a16="http://schemas.microsoft.com/office/drawing/2014/main" id="{4FCFFAB7-1620-4C76-88DD-D46BCA784E91}"/>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4043" name="Freeform: Shape 4042">
                    <a:extLst>
                      <a:ext uri="{FF2B5EF4-FFF2-40B4-BE49-F238E27FC236}">
                        <a16:creationId xmlns:a16="http://schemas.microsoft.com/office/drawing/2014/main" id="{89792BF4-CC96-4B65-BEFF-8B5D1670DE67}"/>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4044" name="Freeform: Shape 4043">
                    <a:extLst>
                      <a:ext uri="{FF2B5EF4-FFF2-40B4-BE49-F238E27FC236}">
                        <a16:creationId xmlns:a16="http://schemas.microsoft.com/office/drawing/2014/main" id="{E8F58A99-F281-4DF8-98B7-06D3220DD57B}"/>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4045" name="Freeform: Shape 4044">
                    <a:extLst>
                      <a:ext uri="{FF2B5EF4-FFF2-40B4-BE49-F238E27FC236}">
                        <a16:creationId xmlns:a16="http://schemas.microsoft.com/office/drawing/2014/main" id="{08E724A6-1EBB-4CDB-84E6-6CFB09A1BEAC}"/>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4046" name="Freeform: Shape 4045">
                    <a:extLst>
                      <a:ext uri="{FF2B5EF4-FFF2-40B4-BE49-F238E27FC236}">
                        <a16:creationId xmlns:a16="http://schemas.microsoft.com/office/drawing/2014/main" id="{1B0BFAF4-1188-458F-8B4B-3C547BC80789}"/>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4047" name="Freeform: Shape 4046">
                    <a:extLst>
                      <a:ext uri="{FF2B5EF4-FFF2-40B4-BE49-F238E27FC236}">
                        <a16:creationId xmlns:a16="http://schemas.microsoft.com/office/drawing/2014/main" id="{5A306C2C-6010-4E2D-B3E7-99EAB248B58E}"/>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4048" name="Freeform: Shape 4047">
                    <a:extLst>
                      <a:ext uri="{FF2B5EF4-FFF2-40B4-BE49-F238E27FC236}">
                        <a16:creationId xmlns:a16="http://schemas.microsoft.com/office/drawing/2014/main" id="{5043907B-0E5D-4121-A995-BF55FA449971}"/>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4049" name="Freeform: Shape 4048">
                    <a:extLst>
                      <a:ext uri="{FF2B5EF4-FFF2-40B4-BE49-F238E27FC236}">
                        <a16:creationId xmlns:a16="http://schemas.microsoft.com/office/drawing/2014/main" id="{5BBD771C-C95A-42EB-B40D-B15D84C2CBBD}"/>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4050" name="Freeform: Shape 4049">
                    <a:extLst>
                      <a:ext uri="{FF2B5EF4-FFF2-40B4-BE49-F238E27FC236}">
                        <a16:creationId xmlns:a16="http://schemas.microsoft.com/office/drawing/2014/main" id="{37E664B1-F3AC-4C59-BEE1-72007F808614}"/>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4051" name="Freeform: Shape 4050">
                    <a:extLst>
                      <a:ext uri="{FF2B5EF4-FFF2-40B4-BE49-F238E27FC236}">
                        <a16:creationId xmlns:a16="http://schemas.microsoft.com/office/drawing/2014/main" id="{E5927581-DCF6-4200-9DA3-525C257F2571}"/>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4052" name="Freeform: Shape 4051">
                    <a:extLst>
                      <a:ext uri="{FF2B5EF4-FFF2-40B4-BE49-F238E27FC236}">
                        <a16:creationId xmlns:a16="http://schemas.microsoft.com/office/drawing/2014/main" id="{BC6B0510-D318-499E-82D0-8CFF416E0FCD}"/>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4013" name="Graphic 4">
                  <a:extLst>
                    <a:ext uri="{FF2B5EF4-FFF2-40B4-BE49-F238E27FC236}">
                      <a16:creationId xmlns:a16="http://schemas.microsoft.com/office/drawing/2014/main" id="{15D42339-DBC5-4B1A-A1D6-AFF5924CE7FC}"/>
                    </a:ext>
                  </a:extLst>
                </p:cNvPr>
                <p:cNvGrpSpPr/>
                <p:nvPr/>
              </p:nvGrpSpPr>
              <p:grpSpPr>
                <a:xfrm rot="7853471">
                  <a:off x="10104080" y="2235910"/>
                  <a:ext cx="665401" cy="886578"/>
                  <a:chOff x="8094246" y="2638689"/>
                  <a:chExt cx="1625594" cy="2165933"/>
                </a:xfrm>
              </p:grpSpPr>
              <p:pic>
                <p:nvPicPr>
                  <p:cNvPr id="4014" name="Picture 4013">
                    <a:extLst>
                      <a:ext uri="{FF2B5EF4-FFF2-40B4-BE49-F238E27FC236}">
                        <a16:creationId xmlns:a16="http://schemas.microsoft.com/office/drawing/2014/main" id="{4B732F6F-D451-47B4-8E9D-CACC5AF2C635}"/>
                      </a:ext>
                    </a:extLst>
                  </p:cNvPr>
                  <p:cNvPicPr>
                    <a:picLocks noChangeAspect="1"/>
                  </p:cNvPicPr>
                  <p:nvPr/>
                </p:nvPicPr>
                <p:blipFill>
                  <a:blip r:embed="rId91"/>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4015" name="Picture 4014">
                    <a:extLst>
                      <a:ext uri="{FF2B5EF4-FFF2-40B4-BE49-F238E27FC236}">
                        <a16:creationId xmlns:a16="http://schemas.microsoft.com/office/drawing/2014/main" id="{F6F4D862-F876-4DA9-B64E-7ECE03D78079}"/>
                      </a:ext>
                    </a:extLst>
                  </p:cNvPr>
                  <p:cNvPicPr>
                    <a:picLocks noChangeAspect="1"/>
                  </p:cNvPicPr>
                  <p:nvPr/>
                </p:nvPicPr>
                <p:blipFill>
                  <a:blip r:embed="rId92"/>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4016" name="Picture 4015">
                    <a:extLst>
                      <a:ext uri="{FF2B5EF4-FFF2-40B4-BE49-F238E27FC236}">
                        <a16:creationId xmlns:a16="http://schemas.microsoft.com/office/drawing/2014/main" id="{7D9C6768-779E-410C-AB6B-AA61872CA894}"/>
                      </a:ext>
                    </a:extLst>
                  </p:cNvPr>
                  <p:cNvPicPr>
                    <a:picLocks noChangeAspect="1"/>
                  </p:cNvPicPr>
                  <p:nvPr/>
                </p:nvPicPr>
                <p:blipFill>
                  <a:blip r:embed="rId93"/>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4017" name="Picture 4016">
                    <a:extLst>
                      <a:ext uri="{FF2B5EF4-FFF2-40B4-BE49-F238E27FC236}">
                        <a16:creationId xmlns:a16="http://schemas.microsoft.com/office/drawing/2014/main" id="{194708FC-063E-49EA-9259-76ECC555DB75}"/>
                      </a:ext>
                    </a:extLst>
                  </p:cNvPr>
                  <p:cNvPicPr>
                    <a:picLocks noChangeAspect="1"/>
                  </p:cNvPicPr>
                  <p:nvPr/>
                </p:nvPicPr>
                <p:blipFill>
                  <a:blip r:embed="rId94"/>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4018" name="Graphic 4">
                    <a:extLst>
                      <a:ext uri="{FF2B5EF4-FFF2-40B4-BE49-F238E27FC236}">
                        <a16:creationId xmlns:a16="http://schemas.microsoft.com/office/drawing/2014/main" id="{EE4A46F8-5174-40A2-AFC6-2962C115A2F4}"/>
                      </a:ext>
                    </a:extLst>
                  </p:cNvPr>
                  <p:cNvGrpSpPr/>
                  <p:nvPr/>
                </p:nvGrpSpPr>
                <p:grpSpPr>
                  <a:xfrm>
                    <a:off x="8126300" y="3059970"/>
                    <a:ext cx="851720" cy="769295"/>
                    <a:chOff x="8126300" y="3059970"/>
                    <a:chExt cx="851720" cy="769295"/>
                  </a:xfrm>
                  <a:solidFill>
                    <a:srgbClr val="F2D5D0">
                      <a:alpha val="32000"/>
                    </a:srgbClr>
                  </a:solidFill>
                </p:grpSpPr>
                <p:pic>
                  <p:nvPicPr>
                    <p:cNvPr id="4032" name="Picture 4031">
                      <a:extLst>
                        <a:ext uri="{FF2B5EF4-FFF2-40B4-BE49-F238E27FC236}">
                          <a16:creationId xmlns:a16="http://schemas.microsoft.com/office/drawing/2014/main" id="{C07FB2D1-8D0C-45A7-AB58-7BAC25597F21}"/>
                        </a:ext>
                      </a:extLst>
                    </p:cNvPr>
                    <p:cNvPicPr>
                      <a:picLocks noChangeAspect="1"/>
                    </p:cNvPicPr>
                    <p:nvPr/>
                  </p:nvPicPr>
                  <p:blipFill>
                    <a:blip r:embed="rId95"/>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4033" name="Freeform: Shape 4032">
                      <a:extLst>
                        <a:ext uri="{FF2B5EF4-FFF2-40B4-BE49-F238E27FC236}">
                          <a16:creationId xmlns:a16="http://schemas.microsoft.com/office/drawing/2014/main" id="{284295DA-CC2D-4790-AC8E-2B8771F01CB9}"/>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4019" name="Picture 4018">
                    <a:extLst>
                      <a:ext uri="{FF2B5EF4-FFF2-40B4-BE49-F238E27FC236}">
                        <a16:creationId xmlns:a16="http://schemas.microsoft.com/office/drawing/2014/main" id="{FD936647-748A-42E4-BF98-1A4DA570E8A7}"/>
                      </a:ext>
                    </a:extLst>
                  </p:cNvPr>
                  <p:cNvPicPr>
                    <a:picLocks noChangeAspect="1"/>
                  </p:cNvPicPr>
                  <p:nvPr/>
                </p:nvPicPr>
                <p:blipFill>
                  <a:blip r:embed="rId96"/>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4020" name="Picture 4019">
                    <a:extLst>
                      <a:ext uri="{FF2B5EF4-FFF2-40B4-BE49-F238E27FC236}">
                        <a16:creationId xmlns:a16="http://schemas.microsoft.com/office/drawing/2014/main" id="{F09D2C42-467D-4D21-8C2A-7A4DBA7EA091}"/>
                      </a:ext>
                    </a:extLst>
                  </p:cNvPr>
                  <p:cNvPicPr>
                    <a:picLocks noChangeAspect="1"/>
                  </p:cNvPicPr>
                  <p:nvPr/>
                </p:nvPicPr>
                <p:blipFill>
                  <a:blip r:embed="rId97"/>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4021" name="Picture 4020">
                    <a:extLst>
                      <a:ext uri="{FF2B5EF4-FFF2-40B4-BE49-F238E27FC236}">
                        <a16:creationId xmlns:a16="http://schemas.microsoft.com/office/drawing/2014/main" id="{B2646540-F146-4122-8FB0-28C528E6282E}"/>
                      </a:ext>
                    </a:extLst>
                  </p:cNvPr>
                  <p:cNvPicPr>
                    <a:picLocks noChangeAspect="1"/>
                  </p:cNvPicPr>
                  <p:nvPr/>
                </p:nvPicPr>
                <p:blipFill>
                  <a:blip r:embed="rId98"/>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4022" name="Picture 4021">
                    <a:extLst>
                      <a:ext uri="{FF2B5EF4-FFF2-40B4-BE49-F238E27FC236}">
                        <a16:creationId xmlns:a16="http://schemas.microsoft.com/office/drawing/2014/main" id="{EFAEC300-8FB2-43B8-B56C-A776915970C3}"/>
                      </a:ext>
                    </a:extLst>
                  </p:cNvPr>
                  <p:cNvPicPr>
                    <a:picLocks noChangeAspect="1"/>
                  </p:cNvPicPr>
                  <p:nvPr/>
                </p:nvPicPr>
                <p:blipFill>
                  <a:blip r:embed="rId99"/>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4023" name="Picture 4022">
                    <a:extLst>
                      <a:ext uri="{FF2B5EF4-FFF2-40B4-BE49-F238E27FC236}">
                        <a16:creationId xmlns:a16="http://schemas.microsoft.com/office/drawing/2014/main" id="{E9DE1209-7320-4B8C-A79E-C2EFD9791E53}"/>
                      </a:ext>
                    </a:extLst>
                  </p:cNvPr>
                  <p:cNvPicPr>
                    <a:picLocks noChangeAspect="1"/>
                  </p:cNvPicPr>
                  <p:nvPr/>
                </p:nvPicPr>
                <p:blipFill>
                  <a:blip r:embed="rId100"/>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4024" name="Picture 4023">
                    <a:extLst>
                      <a:ext uri="{FF2B5EF4-FFF2-40B4-BE49-F238E27FC236}">
                        <a16:creationId xmlns:a16="http://schemas.microsoft.com/office/drawing/2014/main" id="{526AB7BD-DB00-4DB6-9342-9B3EAEE2CACE}"/>
                      </a:ext>
                    </a:extLst>
                  </p:cNvPr>
                  <p:cNvPicPr>
                    <a:picLocks noChangeAspect="1"/>
                  </p:cNvPicPr>
                  <p:nvPr/>
                </p:nvPicPr>
                <p:blipFill>
                  <a:blip r:embed="rId101"/>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4025" name="Picture 4024">
                    <a:extLst>
                      <a:ext uri="{FF2B5EF4-FFF2-40B4-BE49-F238E27FC236}">
                        <a16:creationId xmlns:a16="http://schemas.microsoft.com/office/drawing/2014/main" id="{13948920-DBAF-4E11-A090-D7DC961E69EC}"/>
                      </a:ext>
                    </a:extLst>
                  </p:cNvPr>
                  <p:cNvPicPr>
                    <a:picLocks noChangeAspect="1"/>
                  </p:cNvPicPr>
                  <p:nvPr/>
                </p:nvPicPr>
                <p:blipFill>
                  <a:blip r:embed="rId102"/>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4026" name="Graphic 4">
                    <a:extLst>
                      <a:ext uri="{FF2B5EF4-FFF2-40B4-BE49-F238E27FC236}">
                        <a16:creationId xmlns:a16="http://schemas.microsoft.com/office/drawing/2014/main" id="{10C99A75-1C83-49C8-9C8A-9EEACE2787CF}"/>
                      </a:ext>
                    </a:extLst>
                  </p:cNvPr>
                  <p:cNvGrpSpPr/>
                  <p:nvPr/>
                </p:nvGrpSpPr>
                <p:grpSpPr>
                  <a:xfrm>
                    <a:off x="8945966" y="3252294"/>
                    <a:ext cx="406296" cy="636500"/>
                    <a:chOff x="8945966" y="3252294"/>
                    <a:chExt cx="406296" cy="636500"/>
                  </a:xfrm>
                  <a:solidFill>
                    <a:srgbClr val="EDCBC3">
                      <a:alpha val="26000"/>
                    </a:srgbClr>
                  </a:solidFill>
                </p:grpSpPr>
                <p:pic>
                  <p:nvPicPr>
                    <p:cNvPr id="4027" name="Picture 4026">
                      <a:extLst>
                        <a:ext uri="{FF2B5EF4-FFF2-40B4-BE49-F238E27FC236}">
                          <a16:creationId xmlns:a16="http://schemas.microsoft.com/office/drawing/2014/main" id="{6EFDD8BA-102F-4C01-885B-66CE32D53C53}"/>
                        </a:ext>
                      </a:extLst>
                    </p:cNvPr>
                    <p:cNvPicPr>
                      <a:picLocks noChangeAspect="1"/>
                    </p:cNvPicPr>
                    <p:nvPr/>
                  </p:nvPicPr>
                  <p:blipFill>
                    <a:blip r:embed="rId103"/>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4028" name="Freeform: Shape 4027">
                      <a:extLst>
                        <a:ext uri="{FF2B5EF4-FFF2-40B4-BE49-F238E27FC236}">
                          <a16:creationId xmlns:a16="http://schemas.microsoft.com/office/drawing/2014/main" id="{7324C385-A936-4E02-888A-BF0F5823D572}"/>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4029" name="Freeform: Shape 4028">
                      <a:extLst>
                        <a:ext uri="{FF2B5EF4-FFF2-40B4-BE49-F238E27FC236}">
                          <a16:creationId xmlns:a16="http://schemas.microsoft.com/office/drawing/2014/main" id="{AABEA703-6761-4D12-821D-4FDE037AC67D}"/>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4030" name="Freeform: Shape 4029">
                      <a:extLst>
                        <a:ext uri="{FF2B5EF4-FFF2-40B4-BE49-F238E27FC236}">
                          <a16:creationId xmlns:a16="http://schemas.microsoft.com/office/drawing/2014/main" id="{89A02E16-A371-40D0-969E-B42D16161513}"/>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4031" name="Freeform: Shape 4030">
                      <a:extLst>
                        <a:ext uri="{FF2B5EF4-FFF2-40B4-BE49-F238E27FC236}">
                          <a16:creationId xmlns:a16="http://schemas.microsoft.com/office/drawing/2014/main" id="{0DB02D2D-CC98-4E82-88A7-E334005C9820}"/>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grpSp>
            <p:nvGrpSpPr>
              <p:cNvPr id="3796" name="Graphic 4">
                <a:extLst>
                  <a:ext uri="{FF2B5EF4-FFF2-40B4-BE49-F238E27FC236}">
                    <a16:creationId xmlns:a16="http://schemas.microsoft.com/office/drawing/2014/main" id="{BADAFD24-3D16-43B9-8671-F1CF6D01FA54}"/>
                  </a:ext>
                </a:extLst>
              </p:cNvPr>
              <p:cNvGrpSpPr/>
              <p:nvPr/>
            </p:nvGrpSpPr>
            <p:grpSpPr>
              <a:xfrm rot="5129528">
                <a:off x="11186575" y="3299083"/>
                <a:ext cx="1364025" cy="673041"/>
                <a:chOff x="6746544" y="-193104"/>
                <a:chExt cx="1215927" cy="599966"/>
              </a:xfrm>
            </p:grpSpPr>
            <p:grpSp>
              <p:nvGrpSpPr>
                <p:cNvPr id="3909" name="Graphic 4">
                  <a:extLst>
                    <a:ext uri="{FF2B5EF4-FFF2-40B4-BE49-F238E27FC236}">
                      <a16:creationId xmlns:a16="http://schemas.microsoft.com/office/drawing/2014/main" id="{244891F8-12F9-4267-B22C-7140B9BC659C}"/>
                    </a:ext>
                  </a:extLst>
                </p:cNvPr>
                <p:cNvGrpSpPr/>
                <p:nvPr/>
              </p:nvGrpSpPr>
              <p:grpSpPr>
                <a:xfrm>
                  <a:off x="6746544" y="-193104"/>
                  <a:ext cx="837041" cy="453557"/>
                  <a:chOff x="6746544" y="-193104"/>
                  <a:chExt cx="837041" cy="453557"/>
                </a:xfrm>
              </p:grpSpPr>
              <p:grpSp>
                <p:nvGrpSpPr>
                  <p:cNvPr id="3914" name="Graphic 4">
                    <a:extLst>
                      <a:ext uri="{FF2B5EF4-FFF2-40B4-BE49-F238E27FC236}">
                        <a16:creationId xmlns:a16="http://schemas.microsoft.com/office/drawing/2014/main" id="{2685709C-8725-43A1-8D15-8B32FCA1E419}"/>
                      </a:ext>
                    </a:extLst>
                  </p:cNvPr>
                  <p:cNvGrpSpPr/>
                  <p:nvPr/>
                </p:nvGrpSpPr>
                <p:grpSpPr>
                  <a:xfrm>
                    <a:off x="7070481" y="51971"/>
                    <a:ext cx="137248" cy="116676"/>
                    <a:chOff x="7070481" y="51971"/>
                    <a:chExt cx="137248" cy="116676"/>
                  </a:xfrm>
                </p:grpSpPr>
                <p:grpSp>
                  <p:nvGrpSpPr>
                    <p:cNvPr id="4001" name="Graphic 4">
                      <a:extLst>
                        <a:ext uri="{FF2B5EF4-FFF2-40B4-BE49-F238E27FC236}">
                          <a16:creationId xmlns:a16="http://schemas.microsoft.com/office/drawing/2014/main" id="{F930B20E-350B-4A55-8231-159E6DEAEB56}"/>
                        </a:ext>
                      </a:extLst>
                    </p:cNvPr>
                    <p:cNvGrpSpPr/>
                    <p:nvPr/>
                  </p:nvGrpSpPr>
                  <p:grpSpPr>
                    <a:xfrm>
                      <a:off x="7135471" y="51971"/>
                      <a:ext cx="72258" cy="65206"/>
                      <a:chOff x="7135471" y="51971"/>
                      <a:chExt cx="72258" cy="65206"/>
                    </a:xfrm>
                  </p:grpSpPr>
                  <p:sp>
                    <p:nvSpPr>
                      <p:cNvPr id="4009" name="Freeform: Shape 4008">
                        <a:extLst>
                          <a:ext uri="{FF2B5EF4-FFF2-40B4-BE49-F238E27FC236}">
                            <a16:creationId xmlns:a16="http://schemas.microsoft.com/office/drawing/2014/main" id="{1548ED22-AE1A-4659-AF98-26F42BE2198B}"/>
                          </a:ext>
                        </a:extLst>
                      </p:cNvPr>
                      <p:cNvSpPr/>
                      <p:nvPr/>
                    </p:nvSpPr>
                    <p:spPr>
                      <a:xfrm>
                        <a:off x="7139775" y="54078"/>
                        <a:ext cx="64857" cy="63100"/>
                      </a:xfrm>
                      <a:custGeom>
                        <a:avLst/>
                        <a:gdLst>
                          <a:gd name="connsiteX0" fmla="*/ 0 w 64857"/>
                          <a:gd name="connsiteY0" fmla="*/ 35351 h 63100"/>
                          <a:gd name="connsiteX1" fmla="*/ 12913 w 64857"/>
                          <a:gd name="connsiteY1" fmla="*/ 63101 h 63100"/>
                          <a:gd name="connsiteX2" fmla="*/ 61681 w 64857"/>
                          <a:gd name="connsiteY2" fmla="*/ 7235 h 63100"/>
                          <a:gd name="connsiteX3" fmla="*/ 64841 w 64857"/>
                          <a:gd name="connsiteY3" fmla="*/ 0 h 63100"/>
                          <a:gd name="connsiteX4" fmla="*/ 0 w 64857"/>
                          <a:gd name="connsiteY4" fmla="*/ 35351 h 63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57" h="63100">
                            <a:moveTo>
                              <a:pt x="0" y="35351"/>
                            </a:moveTo>
                            <a:cubicBezTo>
                              <a:pt x="7830" y="42815"/>
                              <a:pt x="16439" y="52889"/>
                              <a:pt x="12913" y="63101"/>
                            </a:cubicBezTo>
                            <a:cubicBezTo>
                              <a:pt x="29169" y="44464"/>
                              <a:pt x="45425" y="25872"/>
                              <a:pt x="61681" y="7235"/>
                            </a:cubicBezTo>
                            <a:cubicBezTo>
                              <a:pt x="63696" y="4946"/>
                              <a:pt x="65024" y="3022"/>
                              <a:pt x="64841" y="0"/>
                            </a:cubicBezTo>
                            <a:cubicBezTo>
                              <a:pt x="55270" y="16897"/>
                              <a:pt x="17904" y="27521"/>
                              <a:pt x="0" y="35351"/>
                            </a:cubicBezTo>
                            <a:close/>
                          </a:path>
                        </a:pathLst>
                      </a:custGeom>
                      <a:solidFill>
                        <a:srgbClr val="B6B6B6"/>
                      </a:solidFill>
                      <a:ln w="4577" cap="flat">
                        <a:noFill/>
                        <a:prstDash val="solid"/>
                        <a:miter/>
                      </a:ln>
                    </p:spPr>
                    <p:txBody>
                      <a:bodyPr rtlCol="0" anchor="ctr"/>
                      <a:lstStyle/>
                      <a:p>
                        <a:endParaRPr lang="th-TH"/>
                      </a:p>
                    </p:txBody>
                  </p:sp>
                  <p:sp>
                    <p:nvSpPr>
                      <p:cNvPr id="4010" name="Freeform: Shape 4009">
                        <a:extLst>
                          <a:ext uri="{FF2B5EF4-FFF2-40B4-BE49-F238E27FC236}">
                            <a16:creationId xmlns:a16="http://schemas.microsoft.com/office/drawing/2014/main" id="{611A87C2-740F-4C02-B2C6-0DCC94C9DAD7}"/>
                          </a:ext>
                        </a:extLst>
                      </p:cNvPr>
                      <p:cNvSpPr/>
                      <p:nvPr/>
                    </p:nvSpPr>
                    <p:spPr>
                      <a:xfrm>
                        <a:off x="7135471" y="51971"/>
                        <a:ext cx="72258" cy="61272"/>
                      </a:xfrm>
                      <a:custGeom>
                        <a:avLst/>
                        <a:gdLst>
                          <a:gd name="connsiteX0" fmla="*/ 0 w 72258"/>
                          <a:gd name="connsiteY0" fmla="*/ 35763 h 61272"/>
                          <a:gd name="connsiteX1" fmla="*/ 15798 w 72258"/>
                          <a:gd name="connsiteY1" fmla="*/ 36542 h 61272"/>
                          <a:gd name="connsiteX2" fmla="*/ 23674 w 72258"/>
                          <a:gd name="connsiteY2" fmla="*/ 41808 h 61272"/>
                          <a:gd name="connsiteX3" fmla="*/ 37274 w 72258"/>
                          <a:gd name="connsiteY3" fmla="*/ 35351 h 61272"/>
                          <a:gd name="connsiteX4" fmla="*/ 72259 w 72258"/>
                          <a:gd name="connsiteY4" fmla="*/ 0 h 61272"/>
                          <a:gd name="connsiteX5" fmla="*/ 44738 w 72258"/>
                          <a:gd name="connsiteY5" fmla="*/ 37183 h 61272"/>
                          <a:gd name="connsiteX6" fmla="*/ 16806 w 72258"/>
                          <a:gd name="connsiteY6" fmla="*/ 60903 h 61272"/>
                          <a:gd name="connsiteX7" fmla="*/ 0 w 72258"/>
                          <a:gd name="connsiteY7" fmla="*/ 35763 h 6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258" h="61272">
                            <a:moveTo>
                              <a:pt x="0" y="35763"/>
                            </a:moveTo>
                            <a:cubicBezTo>
                              <a:pt x="4900" y="33153"/>
                              <a:pt x="11219" y="33474"/>
                              <a:pt x="15798" y="36542"/>
                            </a:cubicBezTo>
                            <a:cubicBezTo>
                              <a:pt x="18454" y="38327"/>
                              <a:pt x="20606" y="40938"/>
                              <a:pt x="23674" y="41808"/>
                            </a:cubicBezTo>
                            <a:cubicBezTo>
                              <a:pt x="28757" y="43181"/>
                              <a:pt x="33565" y="39106"/>
                              <a:pt x="37274" y="35351"/>
                            </a:cubicBezTo>
                            <a:cubicBezTo>
                              <a:pt x="48951" y="23583"/>
                              <a:pt x="60628" y="11768"/>
                              <a:pt x="72259" y="0"/>
                            </a:cubicBezTo>
                            <a:cubicBezTo>
                              <a:pt x="61406" y="10944"/>
                              <a:pt x="54309" y="25048"/>
                              <a:pt x="44738" y="37183"/>
                            </a:cubicBezTo>
                            <a:cubicBezTo>
                              <a:pt x="40251" y="42861"/>
                              <a:pt x="24727" y="64337"/>
                              <a:pt x="16806" y="60903"/>
                            </a:cubicBezTo>
                            <a:cubicBezTo>
                              <a:pt x="14287" y="59712"/>
                              <a:pt x="9845" y="30451"/>
                              <a:pt x="0" y="35763"/>
                            </a:cubicBezTo>
                            <a:close/>
                          </a:path>
                        </a:pathLst>
                      </a:custGeom>
                      <a:solidFill>
                        <a:srgbClr val="909090"/>
                      </a:solidFill>
                      <a:ln w="4577" cap="flat">
                        <a:noFill/>
                        <a:prstDash val="solid"/>
                        <a:miter/>
                      </a:ln>
                    </p:spPr>
                    <p:txBody>
                      <a:bodyPr rtlCol="0" anchor="ctr"/>
                      <a:lstStyle/>
                      <a:p>
                        <a:endParaRPr lang="th-TH"/>
                      </a:p>
                    </p:txBody>
                  </p:sp>
                </p:grpSp>
                <p:sp>
                  <p:nvSpPr>
                    <p:cNvPr id="4002" name="Freeform: Shape 4001">
                      <a:extLst>
                        <a:ext uri="{FF2B5EF4-FFF2-40B4-BE49-F238E27FC236}">
                          <a16:creationId xmlns:a16="http://schemas.microsoft.com/office/drawing/2014/main" id="{824F8D78-2E9B-4A37-BD13-5AF1EF411345}"/>
                        </a:ext>
                      </a:extLst>
                    </p:cNvPr>
                    <p:cNvSpPr/>
                    <p:nvPr/>
                  </p:nvSpPr>
                  <p:spPr>
                    <a:xfrm>
                      <a:off x="7074591" y="74638"/>
                      <a:ext cx="95645" cy="82737"/>
                    </a:xfrm>
                    <a:custGeom>
                      <a:avLst/>
                      <a:gdLst>
                        <a:gd name="connsiteX0" fmla="*/ 94079 w 95645"/>
                        <a:gd name="connsiteY0" fmla="*/ 65986 h 82737"/>
                        <a:gd name="connsiteX1" fmla="*/ 95636 w 95645"/>
                        <a:gd name="connsiteY1" fmla="*/ 60811 h 82737"/>
                        <a:gd name="connsiteX2" fmla="*/ 94537 w 95645"/>
                        <a:gd name="connsiteY2" fmla="*/ 55225 h 82737"/>
                        <a:gd name="connsiteX3" fmla="*/ 62391 w 95645"/>
                        <a:gd name="connsiteY3" fmla="*/ 11814 h 82737"/>
                        <a:gd name="connsiteX4" fmla="*/ 30291 w 95645"/>
                        <a:gd name="connsiteY4" fmla="*/ 0 h 82737"/>
                        <a:gd name="connsiteX5" fmla="*/ 1122 w 95645"/>
                        <a:gd name="connsiteY5" fmla="*/ 15707 h 82737"/>
                        <a:gd name="connsiteX6" fmla="*/ 23 w 95645"/>
                        <a:gd name="connsiteY6" fmla="*/ 18683 h 82737"/>
                        <a:gd name="connsiteX7" fmla="*/ 11837 w 95645"/>
                        <a:gd name="connsiteY7" fmla="*/ 22942 h 82737"/>
                        <a:gd name="connsiteX8" fmla="*/ 23606 w 95645"/>
                        <a:gd name="connsiteY8" fmla="*/ 12822 h 82737"/>
                        <a:gd name="connsiteX9" fmla="*/ 39678 w 95645"/>
                        <a:gd name="connsiteY9" fmla="*/ 13738 h 82737"/>
                        <a:gd name="connsiteX10" fmla="*/ 52363 w 95645"/>
                        <a:gd name="connsiteY10" fmla="*/ 24590 h 82737"/>
                        <a:gd name="connsiteX11" fmla="*/ 54790 w 95645"/>
                        <a:gd name="connsiteY11" fmla="*/ 28208 h 82737"/>
                        <a:gd name="connsiteX12" fmla="*/ 49386 w 95645"/>
                        <a:gd name="connsiteY12" fmla="*/ 37229 h 82737"/>
                        <a:gd name="connsiteX13" fmla="*/ 36336 w 95645"/>
                        <a:gd name="connsiteY13" fmla="*/ 55087 h 82737"/>
                        <a:gd name="connsiteX14" fmla="*/ 47600 w 95645"/>
                        <a:gd name="connsiteY14" fmla="*/ 71435 h 82737"/>
                        <a:gd name="connsiteX15" fmla="*/ 58224 w 95645"/>
                        <a:gd name="connsiteY15" fmla="*/ 67130 h 82737"/>
                        <a:gd name="connsiteX16" fmla="*/ 68756 w 95645"/>
                        <a:gd name="connsiteY16" fmla="*/ 62506 h 82737"/>
                        <a:gd name="connsiteX17" fmla="*/ 72007 w 95645"/>
                        <a:gd name="connsiteY17" fmla="*/ 80181 h 82737"/>
                        <a:gd name="connsiteX18" fmla="*/ 94079 w 95645"/>
                        <a:gd name="connsiteY18" fmla="*/ 65986 h 8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645" h="82737">
                          <a:moveTo>
                            <a:pt x="94079" y="65986"/>
                          </a:moveTo>
                          <a:cubicBezTo>
                            <a:pt x="94857" y="64337"/>
                            <a:pt x="95544" y="62597"/>
                            <a:pt x="95636" y="60811"/>
                          </a:cubicBezTo>
                          <a:cubicBezTo>
                            <a:pt x="95727" y="58934"/>
                            <a:pt x="95178" y="57056"/>
                            <a:pt x="94537" y="55225"/>
                          </a:cubicBezTo>
                          <a:cubicBezTo>
                            <a:pt x="88629" y="37916"/>
                            <a:pt x="77227" y="22530"/>
                            <a:pt x="62391" y="11814"/>
                          </a:cubicBezTo>
                          <a:cubicBezTo>
                            <a:pt x="53004" y="5037"/>
                            <a:pt x="41876" y="46"/>
                            <a:pt x="30291" y="0"/>
                          </a:cubicBezTo>
                          <a:cubicBezTo>
                            <a:pt x="18706" y="-46"/>
                            <a:pt x="6709" y="5541"/>
                            <a:pt x="1122" y="15707"/>
                          </a:cubicBezTo>
                          <a:cubicBezTo>
                            <a:pt x="618" y="16622"/>
                            <a:pt x="160" y="17630"/>
                            <a:pt x="23" y="18683"/>
                          </a:cubicBezTo>
                          <a:cubicBezTo>
                            <a:pt x="-481" y="23858"/>
                            <a:pt x="7396" y="25689"/>
                            <a:pt x="11837" y="22942"/>
                          </a:cubicBezTo>
                          <a:cubicBezTo>
                            <a:pt x="16279" y="20194"/>
                            <a:pt x="19027" y="15249"/>
                            <a:pt x="23606" y="12822"/>
                          </a:cubicBezTo>
                          <a:cubicBezTo>
                            <a:pt x="28551" y="10212"/>
                            <a:pt x="34779" y="11128"/>
                            <a:pt x="39678" y="13738"/>
                          </a:cubicBezTo>
                          <a:cubicBezTo>
                            <a:pt x="44624" y="16394"/>
                            <a:pt x="48516" y="20515"/>
                            <a:pt x="52363" y="24590"/>
                          </a:cubicBezTo>
                          <a:cubicBezTo>
                            <a:pt x="53370" y="25643"/>
                            <a:pt x="54378" y="26788"/>
                            <a:pt x="54790" y="28208"/>
                          </a:cubicBezTo>
                          <a:cubicBezTo>
                            <a:pt x="55797" y="31825"/>
                            <a:pt x="52317" y="34939"/>
                            <a:pt x="49386" y="37229"/>
                          </a:cubicBezTo>
                          <a:cubicBezTo>
                            <a:pt x="43433" y="41854"/>
                            <a:pt x="37664" y="47669"/>
                            <a:pt x="36336" y="55087"/>
                          </a:cubicBezTo>
                          <a:cubicBezTo>
                            <a:pt x="34962" y="62506"/>
                            <a:pt x="40045" y="71389"/>
                            <a:pt x="47600" y="71435"/>
                          </a:cubicBezTo>
                          <a:cubicBezTo>
                            <a:pt x="51493" y="71435"/>
                            <a:pt x="54973" y="69283"/>
                            <a:pt x="58224" y="67130"/>
                          </a:cubicBezTo>
                          <a:cubicBezTo>
                            <a:pt x="61429" y="64978"/>
                            <a:pt x="64864" y="62689"/>
                            <a:pt x="68756" y="62506"/>
                          </a:cubicBezTo>
                          <a:cubicBezTo>
                            <a:pt x="84829" y="61727"/>
                            <a:pt x="69122" y="76701"/>
                            <a:pt x="72007" y="80181"/>
                          </a:cubicBezTo>
                          <a:cubicBezTo>
                            <a:pt x="79700" y="89477"/>
                            <a:pt x="91789" y="70794"/>
                            <a:pt x="94079" y="65986"/>
                          </a:cubicBezTo>
                          <a:close/>
                        </a:path>
                      </a:pathLst>
                    </a:custGeom>
                    <a:solidFill>
                      <a:srgbClr val="4C686A"/>
                    </a:solidFill>
                    <a:ln w="4577" cap="flat">
                      <a:noFill/>
                      <a:prstDash val="solid"/>
                      <a:miter/>
                    </a:ln>
                  </p:spPr>
                  <p:txBody>
                    <a:bodyPr rtlCol="0" anchor="ctr"/>
                    <a:lstStyle/>
                    <a:p>
                      <a:endParaRPr lang="th-TH"/>
                    </a:p>
                  </p:txBody>
                </p:sp>
                <p:sp>
                  <p:nvSpPr>
                    <p:cNvPr id="4003" name="Freeform: Shape 4002">
                      <a:extLst>
                        <a:ext uri="{FF2B5EF4-FFF2-40B4-BE49-F238E27FC236}">
                          <a16:creationId xmlns:a16="http://schemas.microsoft.com/office/drawing/2014/main" id="{36D6CE59-2B41-447F-B303-6FEF79840B6A}"/>
                        </a:ext>
                      </a:extLst>
                    </p:cNvPr>
                    <p:cNvSpPr/>
                    <p:nvPr/>
                  </p:nvSpPr>
                  <p:spPr>
                    <a:xfrm>
                      <a:off x="7090005" y="90912"/>
                      <a:ext cx="70321" cy="77735"/>
                    </a:xfrm>
                    <a:custGeom>
                      <a:avLst/>
                      <a:gdLst>
                        <a:gd name="connsiteX0" fmla="*/ 42581 w 70321"/>
                        <a:gd name="connsiteY0" fmla="*/ 77735 h 77735"/>
                        <a:gd name="connsiteX1" fmla="*/ 56914 w 70321"/>
                        <a:gd name="connsiteY1" fmla="*/ 73065 h 77735"/>
                        <a:gd name="connsiteX2" fmla="*/ 68636 w 70321"/>
                        <a:gd name="connsiteY2" fmla="*/ 61663 h 77735"/>
                        <a:gd name="connsiteX3" fmla="*/ 67308 w 70321"/>
                        <a:gd name="connsiteY3" fmla="*/ 46094 h 77735"/>
                        <a:gd name="connsiteX4" fmla="*/ 40475 w 70321"/>
                        <a:gd name="connsiteY4" fmla="*/ 37256 h 77735"/>
                        <a:gd name="connsiteX5" fmla="*/ 49770 w 70321"/>
                        <a:gd name="connsiteY5" fmla="*/ 13490 h 77735"/>
                        <a:gd name="connsiteX6" fmla="*/ 30675 w 70321"/>
                        <a:gd name="connsiteY6" fmla="*/ 897 h 77735"/>
                        <a:gd name="connsiteX7" fmla="*/ 14557 w 70321"/>
                        <a:gd name="connsiteY7" fmla="*/ 23564 h 77735"/>
                        <a:gd name="connsiteX8" fmla="*/ 41 w 70321"/>
                        <a:gd name="connsiteY8" fmla="*/ 38996 h 77735"/>
                        <a:gd name="connsiteX9" fmla="*/ 865 w 70321"/>
                        <a:gd name="connsiteY9" fmla="*/ 44445 h 77735"/>
                        <a:gd name="connsiteX10" fmla="*/ 42581 w 70321"/>
                        <a:gd name="connsiteY10" fmla="*/ 77735 h 7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321" h="77735">
                          <a:moveTo>
                            <a:pt x="42581" y="77735"/>
                          </a:moveTo>
                          <a:cubicBezTo>
                            <a:pt x="47664" y="77735"/>
                            <a:pt x="52564" y="75629"/>
                            <a:pt x="56914" y="73065"/>
                          </a:cubicBezTo>
                          <a:cubicBezTo>
                            <a:pt x="61676" y="70226"/>
                            <a:pt x="66210" y="66608"/>
                            <a:pt x="68636" y="61663"/>
                          </a:cubicBezTo>
                          <a:cubicBezTo>
                            <a:pt x="71109" y="56717"/>
                            <a:pt x="71018" y="50215"/>
                            <a:pt x="67308" y="46094"/>
                          </a:cubicBezTo>
                          <a:cubicBezTo>
                            <a:pt x="60852" y="38996"/>
                            <a:pt x="48397" y="42613"/>
                            <a:pt x="40475" y="37256"/>
                          </a:cubicBezTo>
                          <a:cubicBezTo>
                            <a:pt x="46473" y="30799"/>
                            <a:pt x="51144" y="22190"/>
                            <a:pt x="49770" y="13490"/>
                          </a:cubicBezTo>
                          <a:cubicBezTo>
                            <a:pt x="48397" y="4790"/>
                            <a:pt x="38735" y="-2629"/>
                            <a:pt x="30675" y="897"/>
                          </a:cubicBezTo>
                          <a:cubicBezTo>
                            <a:pt x="22021" y="4652"/>
                            <a:pt x="21105" y="16741"/>
                            <a:pt x="14557" y="23564"/>
                          </a:cubicBezTo>
                          <a:cubicBezTo>
                            <a:pt x="9520" y="28830"/>
                            <a:pt x="728" y="31761"/>
                            <a:pt x="41" y="38996"/>
                          </a:cubicBezTo>
                          <a:cubicBezTo>
                            <a:pt x="-142" y="40828"/>
                            <a:pt x="316" y="42659"/>
                            <a:pt x="865" y="44445"/>
                          </a:cubicBezTo>
                          <a:cubicBezTo>
                            <a:pt x="6040" y="61617"/>
                            <a:pt x="23486" y="77644"/>
                            <a:pt x="42581" y="77735"/>
                          </a:cubicBezTo>
                          <a:close/>
                        </a:path>
                      </a:pathLst>
                    </a:custGeom>
                    <a:solidFill>
                      <a:srgbClr val="798D8D"/>
                    </a:solidFill>
                    <a:ln w="4577" cap="flat">
                      <a:noFill/>
                      <a:prstDash val="solid"/>
                      <a:miter/>
                    </a:ln>
                  </p:spPr>
                  <p:txBody>
                    <a:bodyPr rtlCol="0" anchor="ctr"/>
                    <a:lstStyle/>
                    <a:p>
                      <a:endParaRPr lang="th-TH"/>
                    </a:p>
                  </p:txBody>
                </p:sp>
                <p:sp>
                  <p:nvSpPr>
                    <p:cNvPr id="4004" name="Freeform: Shape 4003">
                      <a:extLst>
                        <a:ext uri="{FF2B5EF4-FFF2-40B4-BE49-F238E27FC236}">
                          <a16:creationId xmlns:a16="http://schemas.microsoft.com/office/drawing/2014/main" id="{CEE2B7C9-1761-4284-8A01-ACDDA1A37984}"/>
                        </a:ext>
                      </a:extLst>
                    </p:cNvPr>
                    <p:cNvSpPr/>
                    <p:nvPr/>
                  </p:nvSpPr>
                  <p:spPr>
                    <a:xfrm>
                      <a:off x="7070481" y="75714"/>
                      <a:ext cx="68194" cy="41875"/>
                    </a:xfrm>
                    <a:custGeom>
                      <a:avLst/>
                      <a:gdLst>
                        <a:gd name="connsiteX0" fmla="*/ 34034 w 68194"/>
                        <a:gd name="connsiteY0" fmla="*/ 22598 h 41875"/>
                        <a:gd name="connsiteX1" fmla="*/ 7567 w 68194"/>
                        <a:gd name="connsiteY1" fmla="*/ 41876 h 41875"/>
                        <a:gd name="connsiteX2" fmla="*/ 561 w 68194"/>
                        <a:gd name="connsiteY2" fmla="*/ 22552 h 41875"/>
                        <a:gd name="connsiteX3" fmla="*/ 13978 w 68194"/>
                        <a:gd name="connsiteY3" fmla="*/ 5792 h 41875"/>
                        <a:gd name="connsiteX4" fmla="*/ 68195 w 68194"/>
                        <a:gd name="connsiteY4" fmla="*/ 14859 h 41875"/>
                        <a:gd name="connsiteX5" fmla="*/ 34034 w 68194"/>
                        <a:gd name="connsiteY5" fmla="*/ 22598 h 4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94" h="41875">
                          <a:moveTo>
                            <a:pt x="34034" y="22598"/>
                          </a:moveTo>
                          <a:cubicBezTo>
                            <a:pt x="25059" y="28871"/>
                            <a:pt x="17595" y="37434"/>
                            <a:pt x="7567" y="41876"/>
                          </a:cubicBezTo>
                          <a:cubicBezTo>
                            <a:pt x="1293" y="38075"/>
                            <a:pt x="-1225" y="29650"/>
                            <a:pt x="561" y="22552"/>
                          </a:cubicBezTo>
                          <a:cubicBezTo>
                            <a:pt x="2347" y="15454"/>
                            <a:pt x="7704" y="9639"/>
                            <a:pt x="13978" y="5792"/>
                          </a:cubicBezTo>
                          <a:cubicBezTo>
                            <a:pt x="30966" y="-4602"/>
                            <a:pt x="55648" y="-664"/>
                            <a:pt x="68195" y="14859"/>
                          </a:cubicBezTo>
                          <a:cubicBezTo>
                            <a:pt x="59403" y="20766"/>
                            <a:pt x="45436" y="14676"/>
                            <a:pt x="34034" y="22598"/>
                          </a:cubicBezTo>
                          <a:close/>
                        </a:path>
                      </a:pathLst>
                    </a:custGeom>
                    <a:solidFill>
                      <a:srgbClr val="798D8D"/>
                    </a:solidFill>
                    <a:ln w="4577" cap="flat">
                      <a:noFill/>
                      <a:prstDash val="solid"/>
                      <a:miter/>
                    </a:ln>
                  </p:spPr>
                  <p:txBody>
                    <a:bodyPr rtlCol="0" anchor="ctr"/>
                    <a:lstStyle/>
                    <a:p>
                      <a:endParaRPr lang="th-TH"/>
                    </a:p>
                  </p:txBody>
                </p:sp>
                <p:sp>
                  <p:nvSpPr>
                    <p:cNvPr id="4005" name="Freeform: Shape 4004">
                      <a:extLst>
                        <a:ext uri="{FF2B5EF4-FFF2-40B4-BE49-F238E27FC236}">
                          <a16:creationId xmlns:a16="http://schemas.microsoft.com/office/drawing/2014/main" id="{46F30478-505B-40C0-BE84-81E879C0BA98}"/>
                        </a:ext>
                      </a:extLst>
                    </p:cNvPr>
                    <p:cNvSpPr/>
                    <p:nvPr/>
                  </p:nvSpPr>
                  <p:spPr>
                    <a:xfrm>
                      <a:off x="7072234" y="90299"/>
                      <a:ext cx="43586" cy="67633"/>
                    </a:xfrm>
                    <a:custGeom>
                      <a:avLst/>
                      <a:gdLst>
                        <a:gd name="connsiteX0" fmla="*/ 14285 w 43586"/>
                        <a:gd name="connsiteY0" fmla="*/ 19278 h 67633"/>
                        <a:gd name="connsiteX1" fmla="*/ 11813 w 43586"/>
                        <a:gd name="connsiteY1" fmla="*/ 20377 h 67633"/>
                        <a:gd name="connsiteX2" fmla="*/ 9248 w 43586"/>
                        <a:gd name="connsiteY2" fmla="*/ 18820 h 67633"/>
                        <a:gd name="connsiteX3" fmla="*/ 3708 w 43586"/>
                        <a:gd name="connsiteY3" fmla="*/ 7922 h 67633"/>
                        <a:gd name="connsiteX4" fmla="*/ 594 w 43586"/>
                        <a:gd name="connsiteY4" fmla="*/ 23720 h 67633"/>
                        <a:gd name="connsiteX5" fmla="*/ 37960 w 43586"/>
                        <a:gd name="connsiteY5" fmla="*/ 67634 h 67633"/>
                        <a:gd name="connsiteX6" fmla="*/ 33609 w 43586"/>
                        <a:gd name="connsiteY6" fmla="*/ 42082 h 67633"/>
                        <a:gd name="connsiteX7" fmla="*/ 40432 w 43586"/>
                        <a:gd name="connsiteY7" fmla="*/ 0 h 67633"/>
                        <a:gd name="connsiteX8" fmla="*/ 14285 w 43586"/>
                        <a:gd name="connsiteY8" fmla="*/ 19278 h 6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586" h="67633">
                          <a:moveTo>
                            <a:pt x="14285" y="19278"/>
                          </a:moveTo>
                          <a:cubicBezTo>
                            <a:pt x="13553" y="19828"/>
                            <a:pt x="12729" y="20423"/>
                            <a:pt x="11813" y="20377"/>
                          </a:cubicBezTo>
                          <a:cubicBezTo>
                            <a:pt x="10805" y="20331"/>
                            <a:pt x="9935" y="19599"/>
                            <a:pt x="9248" y="18820"/>
                          </a:cubicBezTo>
                          <a:cubicBezTo>
                            <a:pt x="6501" y="15752"/>
                            <a:pt x="4578" y="11952"/>
                            <a:pt x="3708" y="7922"/>
                          </a:cubicBezTo>
                          <a:cubicBezTo>
                            <a:pt x="-1" y="12089"/>
                            <a:pt x="-688" y="18271"/>
                            <a:pt x="594" y="23720"/>
                          </a:cubicBezTo>
                          <a:cubicBezTo>
                            <a:pt x="4166" y="38785"/>
                            <a:pt x="22391" y="64108"/>
                            <a:pt x="37960" y="67634"/>
                          </a:cubicBezTo>
                          <a:cubicBezTo>
                            <a:pt x="39608" y="59529"/>
                            <a:pt x="34342" y="50600"/>
                            <a:pt x="33609" y="42082"/>
                          </a:cubicBezTo>
                          <a:cubicBezTo>
                            <a:pt x="32556" y="29261"/>
                            <a:pt x="50690" y="7372"/>
                            <a:pt x="40432" y="0"/>
                          </a:cubicBezTo>
                          <a:cubicBezTo>
                            <a:pt x="31366" y="5724"/>
                            <a:pt x="22894" y="12822"/>
                            <a:pt x="14285" y="19278"/>
                          </a:cubicBezTo>
                          <a:close/>
                        </a:path>
                      </a:pathLst>
                    </a:custGeom>
                    <a:solidFill>
                      <a:srgbClr val="A6A6A6"/>
                    </a:solidFill>
                    <a:ln w="4577" cap="flat">
                      <a:noFill/>
                      <a:prstDash val="solid"/>
                      <a:miter/>
                    </a:ln>
                  </p:spPr>
                  <p:txBody>
                    <a:bodyPr rtlCol="0" anchor="ctr"/>
                    <a:lstStyle/>
                    <a:p>
                      <a:endParaRPr lang="th-TH"/>
                    </a:p>
                  </p:txBody>
                </p:sp>
                <p:sp>
                  <p:nvSpPr>
                    <p:cNvPr id="4006" name="Freeform: Shape 4005">
                      <a:extLst>
                        <a:ext uri="{FF2B5EF4-FFF2-40B4-BE49-F238E27FC236}">
                          <a16:creationId xmlns:a16="http://schemas.microsoft.com/office/drawing/2014/main" id="{7F98CE4E-F7FD-4463-9F6C-237B6E96F11B}"/>
                        </a:ext>
                      </a:extLst>
                    </p:cNvPr>
                    <p:cNvSpPr/>
                    <p:nvPr/>
                  </p:nvSpPr>
                  <p:spPr>
                    <a:xfrm>
                      <a:off x="7096954" y="89520"/>
                      <a:ext cx="42820" cy="76901"/>
                    </a:xfrm>
                    <a:custGeom>
                      <a:avLst/>
                      <a:gdLst>
                        <a:gd name="connsiteX0" fmla="*/ 26885 w 42820"/>
                        <a:gd name="connsiteY0" fmla="*/ 74548 h 76901"/>
                        <a:gd name="connsiteX1" fmla="*/ 9256 w 42820"/>
                        <a:gd name="connsiteY1" fmla="*/ 65573 h 76901"/>
                        <a:gd name="connsiteX2" fmla="*/ 1929 w 42820"/>
                        <a:gd name="connsiteY2" fmla="*/ 30177 h 76901"/>
                        <a:gd name="connsiteX3" fmla="*/ 24504 w 42820"/>
                        <a:gd name="connsiteY3" fmla="*/ 0 h 76901"/>
                        <a:gd name="connsiteX4" fmla="*/ 26473 w 42820"/>
                        <a:gd name="connsiteY4" fmla="*/ 8655 h 76901"/>
                        <a:gd name="connsiteX5" fmla="*/ 18231 w 42820"/>
                        <a:gd name="connsiteY5" fmla="*/ 34435 h 76901"/>
                        <a:gd name="connsiteX6" fmla="*/ 19788 w 42820"/>
                        <a:gd name="connsiteY6" fmla="*/ 60719 h 76901"/>
                        <a:gd name="connsiteX7" fmla="*/ 36731 w 42820"/>
                        <a:gd name="connsiteY7" fmla="*/ 71480 h 76901"/>
                        <a:gd name="connsiteX8" fmla="*/ 42821 w 42820"/>
                        <a:gd name="connsiteY8" fmla="*/ 75235 h 76901"/>
                        <a:gd name="connsiteX9" fmla="*/ 26885 w 42820"/>
                        <a:gd name="connsiteY9" fmla="*/ 74548 h 76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20" h="76901">
                          <a:moveTo>
                            <a:pt x="26885" y="74548"/>
                          </a:moveTo>
                          <a:cubicBezTo>
                            <a:pt x="20475" y="72671"/>
                            <a:pt x="14110" y="70107"/>
                            <a:pt x="9256" y="65573"/>
                          </a:cubicBezTo>
                          <a:cubicBezTo>
                            <a:pt x="-86" y="56919"/>
                            <a:pt x="-2009" y="42265"/>
                            <a:pt x="1929" y="30177"/>
                          </a:cubicBezTo>
                          <a:cubicBezTo>
                            <a:pt x="5867" y="18088"/>
                            <a:pt x="14751" y="8197"/>
                            <a:pt x="24504" y="0"/>
                          </a:cubicBezTo>
                          <a:cubicBezTo>
                            <a:pt x="27160" y="1694"/>
                            <a:pt x="27114" y="5587"/>
                            <a:pt x="26473" y="8655"/>
                          </a:cubicBezTo>
                          <a:cubicBezTo>
                            <a:pt x="24642" y="17492"/>
                            <a:pt x="20612" y="25735"/>
                            <a:pt x="18231" y="34435"/>
                          </a:cubicBezTo>
                          <a:cubicBezTo>
                            <a:pt x="15850" y="43135"/>
                            <a:pt x="15209" y="52981"/>
                            <a:pt x="19788" y="60719"/>
                          </a:cubicBezTo>
                          <a:cubicBezTo>
                            <a:pt x="23314" y="66718"/>
                            <a:pt x="29816" y="70839"/>
                            <a:pt x="36731" y="71480"/>
                          </a:cubicBezTo>
                          <a:cubicBezTo>
                            <a:pt x="39936" y="71801"/>
                            <a:pt x="41951" y="71938"/>
                            <a:pt x="42821" y="75235"/>
                          </a:cubicBezTo>
                          <a:cubicBezTo>
                            <a:pt x="37784" y="78395"/>
                            <a:pt x="33342" y="76426"/>
                            <a:pt x="26885" y="74548"/>
                          </a:cubicBezTo>
                          <a:close/>
                        </a:path>
                      </a:pathLst>
                    </a:custGeom>
                    <a:solidFill>
                      <a:srgbClr val="7C9093"/>
                    </a:solidFill>
                    <a:ln w="4577" cap="flat">
                      <a:noFill/>
                      <a:prstDash val="solid"/>
                      <a:miter/>
                    </a:ln>
                  </p:spPr>
                  <p:txBody>
                    <a:bodyPr rtlCol="0" anchor="ctr"/>
                    <a:lstStyle/>
                    <a:p>
                      <a:endParaRPr lang="th-TH"/>
                    </a:p>
                  </p:txBody>
                </p:sp>
                <p:sp>
                  <p:nvSpPr>
                    <p:cNvPr id="4007" name="Freeform: Shape 4006">
                      <a:extLst>
                        <a:ext uri="{FF2B5EF4-FFF2-40B4-BE49-F238E27FC236}">
                          <a16:creationId xmlns:a16="http://schemas.microsoft.com/office/drawing/2014/main" id="{DB201317-A45D-4707-9004-DB292870DF28}"/>
                        </a:ext>
                      </a:extLst>
                    </p:cNvPr>
                    <p:cNvSpPr/>
                    <p:nvPr/>
                  </p:nvSpPr>
                  <p:spPr>
                    <a:xfrm>
                      <a:off x="7071486" y="84454"/>
                      <a:ext cx="51272" cy="36479"/>
                    </a:xfrm>
                    <a:custGeom>
                      <a:avLst/>
                      <a:gdLst>
                        <a:gd name="connsiteX0" fmla="*/ 47591 w 51272"/>
                        <a:gd name="connsiteY0" fmla="*/ 5387 h 36479"/>
                        <a:gd name="connsiteX1" fmla="*/ 14164 w 51272"/>
                        <a:gd name="connsiteY1" fmla="*/ 36479 h 36479"/>
                        <a:gd name="connsiteX2" fmla="*/ 2990 w 51272"/>
                        <a:gd name="connsiteY2" fmla="*/ 25993 h 36479"/>
                        <a:gd name="connsiteX3" fmla="*/ 472 w 51272"/>
                        <a:gd name="connsiteY3" fmla="*/ 24390 h 36479"/>
                        <a:gd name="connsiteX4" fmla="*/ 14 w 51272"/>
                        <a:gd name="connsiteY4" fmla="*/ 22009 h 36479"/>
                        <a:gd name="connsiteX5" fmla="*/ 10317 w 51272"/>
                        <a:gd name="connsiteY5" fmla="*/ 7402 h 36479"/>
                        <a:gd name="connsiteX6" fmla="*/ 28176 w 51272"/>
                        <a:gd name="connsiteY6" fmla="*/ 2273 h 36479"/>
                        <a:gd name="connsiteX7" fmla="*/ 40539 w 51272"/>
                        <a:gd name="connsiteY7" fmla="*/ 213 h 36479"/>
                        <a:gd name="connsiteX8" fmla="*/ 51255 w 51272"/>
                        <a:gd name="connsiteY8" fmla="*/ 5066 h 3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272" h="36479">
                          <a:moveTo>
                            <a:pt x="47591" y="5387"/>
                          </a:moveTo>
                          <a:cubicBezTo>
                            <a:pt x="33442" y="11706"/>
                            <a:pt x="21490" y="22833"/>
                            <a:pt x="14164" y="36479"/>
                          </a:cubicBezTo>
                          <a:cubicBezTo>
                            <a:pt x="11828" y="31809"/>
                            <a:pt x="7799" y="28008"/>
                            <a:pt x="2990" y="25993"/>
                          </a:cubicBezTo>
                          <a:cubicBezTo>
                            <a:pt x="2075" y="25581"/>
                            <a:pt x="1021" y="25215"/>
                            <a:pt x="472" y="24390"/>
                          </a:cubicBezTo>
                          <a:cubicBezTo>
                            <a:pt x="14" y="23703"/>
                            <a:pt x="-32" y="22833"/>
                            <a:pt x="14" y="22009"/>
                          </a:cubicBezTo>
                          <a:cubicBezTo>
                            <a:pt x="289" y="15782"/>
                            <a:pt x="4868" y="10424"/>
                            <a:pt x="10317" y="7402"/>
                          </a:cubicBezTo>
                          <a:cubicBezTo>
                            <a:pt x="15766" y="4380"/>
                            <a:pt x="22040" y="3326"/>
                            <a:pt x="28176" y="2273"/>
                          </a:cubicBezTo>
                          <a:cubicBezTo>
                            <a:pt x="32297" y="1586"/>
                            <a:pt x="36418" y="899"/>
                            <a:pt x="40539" y="213"/>
                          </a:cubicBezTo>
                          <a:cubicBezTo>
                            <a:pt x="45027" y="-520"/>
                            <a:pt x="51667" y="533"/>
                            <a:pt x="51255" y="5066"/>
                          </a:cubicBezTo>
                        </a:path>
                      </a:pathLst>
                    </a:custGeom>
                    <a:solidFill>
                      <a:srgbClr val="7C9093"/>
                    </a:solidFill>
                    <a:ln w="4577" cap="flat">
                      <a:noFill/>
                      <a:prstDash val="solid"/>
                      <a:miter/>
                    </a:ln>
                  </p:spPr>
                  <p:txBody>
                    <a:bodyPr rtlCol="0" anchor="ctr"/>
                    <a:lstStyle/>
                    <a:p>
                      <a:endParaRPr lang="th-TH"/>
                    </a:p>
                  </p:txBody>
                </p:sp>
                <p:sp>
                  <p:nvSpPr>
                    <p:cNvPr id="4008" name="Freeform: Shape 4007">
                      <a:extLst>
                        <a:ext uri="{FF2B5EF4-FFF2-40B4-BE49-F238E27FC236}">
                          <a16:creationId xmlns:a16="http://schemas.microsoft.com/office/drawing/2014/main" id="{C8472007-D370-48E5-9114-A1925225D6AB}"/>
                        </a:ext>
                      </a:extLst>
                    </p:cNvPr>
                    <p:cNvSpPr/>
                    <p:nvPr/>
                  </p:nvSpPr>
                  <p:spPr>
                    <a:xfrm>
                      <a:off x="7082948" y="75644"/>
                      <a:ext cx="63283" cy="30590"/>
                    </a:xfrm>
                    <a:custGeom>
                      <a:avLst/>
                      <a:gdLst>
                        <a:gd name="connsiteX0" fmla="*/ 44830 w 63283"/>
                        <a:gd name="connsiteY0" fmla="*/ 17494 h 30590"/>
                        <a:gd name="connsiteX1" fmla="*/ 29856 w 63283"/>
                        <a:gd name="connsiteY1" fmla="*/ 4718 h 30590"/>
                        <a:gd name="connsiteX2" fmla="*/ 9296 w 63283"/>
                        <a:gd name="connsiteY2" fmla="*/ 9480 h 30590"/>
                        <a:gd name="connsiteX3" fmla="*/ 0 w 63283"/>
                        <a:gd name="connsiteY3" fmla="*/ 10854 h 30590"/>
                        <a:gd name="connsiteX4" fmla="*/ 26513 w 63283"/>
                        <a:gd name="connsiteY4" fmla="*/ 551 h 30590"/>
                        <a:gd name="connsiteX5" fmla="*/ 63284 w 63283"/>
                        <a:gd name="connsiteY5" fmla="*/ 30590 h 30590"/>
                        <a:gd name="connsiteX6" fmla="*/ 44830 w 63283"/>
                        <a:gd name="connsiteY6" fmla="*/ 17494 h 30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283" h="30590">
                          <a:moveTo>
                            <a:pt x="44830" y="17494"/>
                          </a:moveTo>
                          <a:cubicBezTo>
                            <a:pt x="44097" y="10442"/>
                            <a:pt x="36954" y="5405"/>
                            <a:pt x="29856" y="4718"/>
                          </a:cubicBezTo>
                          <a:cubicBezTo>
                            <a:pt x="22804" y="4031"/>
                            <a:pt x="15844" y="6641"/>
                            <a:pt x="9296" y="9480"/>
                          </a:cubicBezTo>
                          <a:cubicBezTo>
                            <a:pt x="6319" y="10763"/>
                            <a:pt x="2976" y="12091"/>
                            <a:pt x="0" y="10854"/>
                          </a:cubicBezTo>
                          <a:cubicBezTo>
                            <a:pt x="4991" y="2062"/>
                            <a:pt x="16576" y="-1464"/>
                            <a:pt x="26513" y="551"/>
                          </a:cubicBezTo>
                          <a:cubicBezTo>
                            <a:pt x="40251" y="3344"/>
                            <a:pt x="58567" y="17540"/>
                            <a:pt x="63284" y="30590"/>
                          </a:cubicBezTo>
                          <a:cubicBezTo>
                            <a:pt x="49088" y="28804"/>
                            <a:pt x="46524" y="33384"/>
                            <a:pt x="44830" y="17494"/>
                          </a:cubicBezTo>
                          <a:close/>
                        </a:path>
                      </a:pathLst>
                    </a:custGeom>
                    <a:solidFill>
                      <a:srgbClr val="4C686A"/>
                    </a:solidFill>
                    <a:ln w="4577" cap="flat">
                      <a:noFill/>
                      <a:prstDash val="solid"/>
                      <a:miter/>
                    </a:ln>
                  </p:spPr>
                  <p:txBody>
                    <a:bodyPr rtlCol="0" anchor="ctr"/>
                    <a:lstStyle/>
                    <a:p>
                      <a:endParaRPr lang="th-TH"/>
                    </a:p>
                  </p:txBody>
                </p:sp>
              </p:grpSp>
              <p:sp>
                <p:nvSpPr>
                  <p:cNvPr id="3915" name="Freeform: Shape 3914">
                    <a:extLst>
                      <a:ext uri="{FF2B5EF4-FFF2-40B4-BE49-F238E27FC236}">
                        <a16:creationId xmlns:a16="http://schemas.microsoft.com/office/drawing/2014/main" id="{4816D3A5-C547-41C4-B60A-6D1E22169849}"/>
                      </a:ext>
                    </a:extLst>
                  </p:cNvPr>
                  <p:cNvSpPr/>
                  <p:nvPr/>
                </p:nvSpPr>
                <p:spPr>
                  <a:xfrm>
                    <a:off x="6855181" y="-41030"/>
                    <a:ext cx="82103" cy="74365"/>
                  </a:xfrm>
                  <a:custGeom>
                    <a:avLst/>
                    <a:gdLst>
                      <a:gd name="connsiteX0" fmla="*/ 49180 w 82103"/>
                      <a:gd name="connsiteY0" fmla="*/ 10211 h 74365"/>
                      <a:gd name="connsiteX1" fmla="*/ 0 w 82103"/>
                      <a:gd name="connsiteY1" fmla="*/ 0 h 74365"/>
                      <a:gd name="connsiteX2" fmla="*/ 21156 w 82103"/>
                      <a:gd name="connsiteY2" fmla="*/ 74365 h 74365"/>
                      <a:gd name="connsiteX3" fmla="*/ 82104 w 82103"/>
                      <a:gd name="connsiteY3" fmla="*/ 6640 h 74365"/>
                      <a:gd name="connsiteX4" fmla="*/ 49180 w 82103"/>
                      <a:gd name="connsiteY4" fmla="*/ 10211 h 74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103" h="74365">
                        <a:moveTo>
                          <a:pt x="49180" y="10211"/>
                        </a:moveTo>
                        <a:cubicBezTo>
                          <a:pt x="32512" y="8242"/>
                          <a:pt x="15615" y="6228"/>
                          <a:pt x="0" y="0"/>
                        </a:cubicBezTo>
                        <a:cubicBezTo>
                          <a:pt x="16073" y="20606"/>
                          <a:pt x="18912" y="48310"/>
                          <a:pt x="21156" y="74365"/>
                        </a:cubicBezTo>
                        <a:cubicBezTo>
                          <a:pt x="19782" y="58613"/>
                          <a:pt x="69191" y="-3389"/>
                          <a:pt x="82104" y="6640"/>
                        </a:cubicBezTo>
                        <a:cubicBezTo>
                          <a:pt x="73175" y="13096"/>
                          <a:pt x="59758" y="11494"/>
                          <a:pt x="49180" y="10211"/>
                        </a:cubicBezTo>
                        <a:close/>
                      </a:path>
                    </a:pathLst>
                  </a:custGeom>
                  <a:solidFill>
                    <a:srgbClr val="808080"/>
                  </a:solidFill>
                  <a:ln w="4577" cap="flat">
                    <a:noFill/>
                    <a:prstDash val="solid"/>
                    <a:miter/>
                  </a:ln>
                </p:spPr>
                <p:txBody>
                  <a:bodyPr rtlCol="0" anchor="ctr"/>
                  <a:lstStyle/>
                  <a:p>
                    <a:endParaRPr lang="th-TH"/>
                  </a:p>
                </p:txBody>
              </p:sp>
              <p:sp>
                <p:nvSpPr>
                  <p:cNvPr id="3916" name="Freeform: Shape 3915">
                    <a:extLst>
                      <a:ext uri="{FF2B5EF4-FFF2-40B4-BE49-F238E27FC236}">
                        <a16:creationId xmlns:a16="http://schemas.microsoft.com/office/drawing/2014/main" id="{CCFE0FD9-DA34-4471-ADF1-9533EAF4F95F}"/>
                      </a:ext>
                    </a:extLst>
                  </p:cNvPr>
                  <p:cNvSpPr/>
                  <p:nvPr/>
                </p:nvSpPr>
                <p:spPr>
                  <a:xfrm>
                    <a:off x="6845748" y="-50188"/>
                    <a:ext cx="78165" cy="58567"/>
                  </a:xfrm>
                  <a:custGeom>
                    <a:avLst/>
                    <a:gdLst>
                      <a:gd name="connsiteX0" fmla="*/ 0 w 78165"/>
                      <a:gd name="connsiteY0" fmla="*/ 0 h 58567"/>
                      <a:gd name="connsiteX1" fmla="*/ 24911 w 78165"/>
                      <a:gd name="connsiteY1" fmla="*/ 45013 h 58567"/>
                      <a:gd name="connsiteX2" fmla="*/ 29444 w 78165"/>
                      <a:gd name="connsiteY2" fmla="*/ 58567 h 58567"/>
                      <a:gd name="connsiteX3" fmla="*/ 36358 w 78165"/>
                      <a:gd name="connsiteY3" fmla="*/ 32329 h 58567"/>
                      <a:gd name="connsiteX4" fmla="*/ 53164 w 78165"/>
                      <a:gd name="connsiteY4" fmla="*/ 29306 h 58567"/>
                      <a:gd name="connsiteX5" fmla="*/ 78166 w 78165"/>
                      <a:gd name="connsiteY5" fmla="*/ 22484 h 58567"/>
                      <a:gd name="connsiteX6" fmla="*/ 42357 w 78165"/>
                      <a:gd name="connsiteY6" fmla="*/ 15203 h 58567"/>
                      <a:gd name="connsiteX7" fmla="*/ 0 w 78165"/>
                      <a:gd name="connsiteY7" fmla="*/ 0 h 5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165" h="58567">
                        <a:moveTo>
                          <a:pt x="0" y="0"/>
                        </a:moveTo>
                        <a:cubicBezTo>
                          <a:pt x="13325" y="11173"/>
                          <a:pt x="19416" y="28528"/>
                          <a:pt x="24911" y="45013"/>
                        </a:cubicBezTo>
                        <a:cubicBezTo>
                          <a:pt x="26422" y="49546"/>
                          <a:pt x="27933" y="54034"/>
                          <a:pt x="29444" y="58567"/>
                        </a:cubicBezTo>
                        <a:cubicBezTo>
                          <a:pt x="37366" y="53484"/>
                          <a:pt x="29947" y="39243"/>
                          <a:pt x="36358" y="32329"/>
                        </a:cubicBezTo>
                        <a:cubicBezTo>
                          <a:pt x="40388" y="27979"/>
                          <a:pt x="47257" y="29123"/>
                          <a:pt x="53164" y="29306"/>
                        </a:cubicBezTo>
                        <a:cubicBezTo>
                          <a:pt x="61544" y="29581"/>
                          <a:pt x="71938" y="27566"/>
                          <a:pt x="78166" y="22484"/>
                        </a:cubicBezTo>
                        <a:cubicBezTo>
                          <a:pt x="68641" y="16302"/>
                          <a:pt x="53438" y="17630"/>
                          <a:pt x="42357" y="15203"/>
                        </a:cubicBezTo>
                        <a:cubicBezTo>
                          <a:pt x="27704" y="11952"/>
                          <a:pt x="13417" y="6869"/>
                          <a:pt x="0" y="0"/>
                        </a:cubicBezTo>
                        <a:close/>
                      </a:path>
                    </a:pathLst>
                  </a:custGeom>
                  <a:solidFill>
                    <a:srgbClr val="527172"/>
                  </a:solidFill>
                  <a:ln w="4577" cap="flat">
                    <a:noFill/>
                    <a:prstDash val="solid"/>
                    <a:miter/>
                  </a:ln>
                </p:spPr>
                <p:txBody>
                  <a:bodyPr rtlCol="0" anchor="ctr"/>
                  <a:lstStyle/>
                  <a:p>
                    <a:endParaRPr lang="th-TH"/>
                  </a:p>
                </p:txBody>
              </p:sp>
              <p:sp>
                <p:nvSpPr>
                  <p:cNvPr id="3917" name="Freeform: Shape 3916">
                    <a:extLst>
                      <a:ext uri="{FF2B5EF4-FFF2-40B4-BE49-F238E27FC236}">
                        <a16:creationId xmlns:a16="http://schemas.microsoft.com/office/drawing/2014/main" id="{A1909D5B-1D09-45C3-B46D-4D46172F2DF5}"/>
                      </a:ext>
                    </a:extLst>
                  </p:cNvPr>
                  <p:cNvSpPr/>
                  <p:nvPr/>
                </p:nvSpPr>
                <p:spPr>
                  <a:xfrm>
                    <a:off x="6843596" y="-49364"/>
                    <a:ext cx="71205" cy="32969"/>
                  </a:xfrm>
                  <a:custGeom>
                    <a:avLst/>
                    <a:gdLst>
                      <a:gd name="connsiteX0" fmla="*/ 0 w 71205"/>
                      <a:gd name="connsiteY0" fmla="*/ 0 h 32969"/>
                      <a:gd name="connsiteX1" fmla="*/ 24086 w 71205"/>
                      <a:gd name="connsiteY1" fmla="*/ 32970 h 32969"/>
                      <a:gd name="connsiteX2" fmla="*/ 71206 w 71205"/>
                      <a:gd name="connsiteY2" fmla="*/ 19965 h 32969"/>
                      <a:gd name="connsiteX3" fmla="*/ 0 w 71205"/>
                      <a:gd name="connsiteY3" fmla="*/ 0 h 32969"/>
                    </a:gdLst>
                    <a:ahLst/>
                    <a:cxnLst>
                      <a:cxn ang="0">
                        <a:pos x="connsiteX0" y="connsiteY0"/>
                      </a:cxn>
                      <a:cxn ang="0">
                        <a:pos x="connsiteX1" y="connsiteY1"/>
                      </a:cxn>
                      <a:cxn ang="0">
                        <a:pos x="connsiteX2" y="connsiteY2"/>
                      </a:cxn>
                      <a:cxn ang="0">
                        <a:pos x="connsiteX3" y="connsiteY3"/>
                      </a:cxn>
                    </a:cxnLst>
                    <a:rect l="l" t="t" r="r" b="b"/>
                    <a:pathLst>
                      <a:path w="71205" h="32969">
                        <a:moveTo>
                          <a:pt x="0" y="0"/>
                        </a:moveTo>
                        <a:cubicBezTo>
                          <a:pt x="8013" y="10990"/>
                          <a:pt x="16027" y="21980"/>
                          <a:pt x="24086" y="32970"/>
                        </a:cubicBezTo>
                        <a:cubicBezTo>
                          <a:pt x="36725" y="23079"/>
                          <a:pt x="55591" y="20148"/>
                          <a:pt x="71206" y="19965"/>
                        </a:cubicBezTo>
                        <a:cubicBezTo>
                          <a:pt x="54125" y="23491"/>
                          <a:pt x="11494" y="15706"/>
                          <a:pt x="0" y="0"/>
                        </a:cubicBezTo>
                        <a:close/>
                      </a:path>
                    </a:pathLst>
                  </a:custGeom>
                  <a:solidFill>
                    <a:srgbClr val="415658"/>
                  </a:solidFill>
                  <a:ln w="4577" cap="flat">
                    <a:noFill/>
                    <a:prstDash val="solid"/>
                    <a:miter/>
                  </a:ln>
                </p:spPr>
                <p:txBody>
                  <a:bodyPr rtlCol="0" anchor="ctr"/>
                  <a:lstStyle/>
                  <a:p>
                    <a:endParaRPr lang="th-TH"/>
                  </a:p>
                </p:txBody>
              </p:sp>
              <p:sp>
                <p:nvSpPr>
                  <p:cNvPr id="3918" name="Freeform: Shape 3917">
                    <a:extLst>
                      <a:ext uri="{FF2B5EF4-FFF2-40B4-BE49-F238E27FC236}">
                        <a16:creationId xmlns:a16="http://schemas.microsoft.com/office/drawing/2014/main" id="{3A88D0BD-1FC3-4D94-BBC8-469530960AFD}"/>
                      </a:ext>
                    </a:extLst>
                  </p:cNvPr>
                  <p:cNvSpPr/>
                  <p:nvPr/>
                </p:nvSpPr>
                <p:spPr>
                  <a:xfrm>
                    <a:off x="6826311" y="-57272"/>
                    <a:ext cx="49397" cy="86261"/>
                  </a:xfrm>
                  <a:custGeom>
                    <a:avLst/>
                    <a:gdLst>
                      <a:gd name="connsiteX0" fmla="*/ 20765 w 49397"/>
                      <a:gd name="connsiteY0" fmla="*/ 7359 h 86261"/>
                      <a:gd name="connsiteX1" fmla="*/ 11836 w 49397"/>
                      <a:gd name="connsiteY1" fmla="*/ 582 h 86261"/>
                      <a:gd name="connsiteX2" fmla="*/ 1579 w 49397"/>
                      <a:gd name="connsiteY2" fmla="*/ 3100 h 86261"/>
                      <a:gd name="connsiteX3" fmla="*/ 22 w 49397"/>
                      <a:gd name="connsiteY3" fmla="*/ 10747 h 86261"/>
                      <a:gd name="connsiteX4" fmla="*/ 34457 w 49397"/>
                      <a:gd name="connsiteY4" fmla="*/ 79206 h 86261"/>
                      <a:gd name="connsiteX5" fmla="*/ 47782 w 49397"/>
                      <a:gd name="connsiteY5" fmla="*/ 56951 h 86261"/>
                      <a:gd name="connsiteX6" fmla="*/ 20765 w 49397"/>
                      <a:gd name="connsiteY6" fmla="*/ 7359 h 8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97" h="86261">
                        <a:moveTo>
                          <a:pt x="20765" y="7359"/>
                        </a:moveTo>
                        <a:cubicBezTo>
                          <a:pt x="18201" y="4566"/>
                          <a:pt x="15408" y="1818"/>
                          <a:pt x="11836" y="582"/>
                        </a:cubicBezTo>
                        <a:cubicBezTo>
                          <a:pt x="8264" y="-655"/>
                          <a:pt x="3777" y="32"/>
                          <a:pt x="1579" y="3100"/>
                        </a:cubicBezTo>
                        <a:cubicBezTo>
                          <a:pt x="68" y="5252"/>
                          <a:pt x="-70" y="8092"/>
                          <a:pt x="22" y="10747"/>
                        </a:cubicBezTo>
                        <a:cubicBezTo>
                          <a:pt x="984" y="36757"/>
                          <a:pt x="18110" y="58966"/>
                          <a:pt x="34457" y="79206"/>
                        </a:cubicBezTo>
                        <a:cubicBezTo>
                          <a:pt x="51766" y="100636"/>
                          <a:pt x="50530" y="67391"/>
                          <a:pt x="47782" y="56951"/>
                        </a:cubicBezTo>
                        <a:cubicBezTo>
                          <a:pt x="42883" y="38543"/>
                          <a:pt x="33587" y="21325"/>
                          <a:pt x="20765" y="7359"/>
                        </a:cubicBezTo>
                        <a:close/>
                      </a:path>
                    </a:pathLst>
                  </a:custGeom>
                  <a:solidFill>
                    <a:srgbClr val="9C9C9C"/>
                  </a:solidFill>
                  <a:ln w="4577" cap="flat">
                    <a:noFill/>
                    <a:prstDash val="solid"/>
                    <a:miter/>
                  </a:ln>
                </p:spPr>
                <p:txBody>
                  <a:bodyPr rtlCol="0" anchor="ctr"/>
                  <a:lstStyle/>
                  <a:p>
                    <a:endParaRPr lang="th-TH"/>
                  </a:p>
                </p:txBody>
              </p:sp>
              <p:sp>
                <p:nvSpPr>
                  <p:cNvPr id="3919" name="Freeform: Shape 3918">
                    <a:extLst>
                      <a:ext uri="{FF2B5EF4-FFF2-40B4-BE49-F238E27FC236}">
                        <a16:creationId xmlns:a16="http://schemas.microsoft.com/office/drawing/2014/main" id="{9C302A0E-98D2-4528-95E8-4E42B7D44DF0}"/>
                      </a:ext>
                    </a:extLst>
                  </p:cNvPr>
                  <p:cNvSpPr/>
                  <p:nvPr/>
                </p:nvSpPr>
                <p:spPr>
                  <a:xfrm>
                    <a:off x="6829855" y="-57219"/>
                    <a:ext cx="48233" cy="83787"/>
                  </a:xfrm>
                  <a:custGeom>
                    <a:avLst/>
                    <a:gdLst>
                      <a:gd name="connsiteX0" fmla="*/ 17862 w 48233"/>
                      <a:gd name="connsiteY0" fmla="*/ 28828 h 83787"/>
                      <a:gd name="connsiteX1" fmla="*/ 2247 w 48233"/>
                      <a:gd name="connsiteY1" fmla="*/ 9550 h 83787"/>
                      <a:gd name="connsiteX2" fmla="*/ 416 w 48233"/>
                      <a:gd name="connsiteY2" fmla="*/ 2269 h 83787"/>
                      <a:gd name="connsiteX3" fmla="*/ 11360 w 48233"/>
                      <a:gd name="connsiteY3" fmla="*/ 2452 h 83787"/>
                      <a:gd name="connsiteX4" fmla="*/ 29814 w 48233"/>
                      <a:gd name="connsiteY4" fmla="*/ 21776 h 83787"/>
                      <a:gd name="connsiteX5" fmla="*/ 46070 w 48233"/>
                      <a:gd name="connsiteY5" fmla="*/ 52365 h 83787"/>
                      <a:gd name="connsiteX6" fmla="*/ 47993 w 48233"/>
                      <a:gd name="connsiteY6" fmla="*/ 73887 h 83787"/>
                      <a:gd name="connsiteX7" fmla="*/ 21617 w 48233"/>
                      <a:gd name="connsiteY7" fmla="*/ 71780 h 83787"/>
                      <a:gd name="connsiteX8" fmla="*/ 17862 w 48233"/>
                      <a:gd name="connsiteY8" fmla="*/ 28828 h 83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33" h="83787">
                        <a:moveTo>
                          <a:pt x="17862" y="28828"/>
                        </a:moveTo>
                        <a:cubicBezTo>
                          <a:pt x="13146" y="22051"/>
                          <a:pt x="7056" y="16281"/>
                          <a:pt x="2247" y="9550"/>
                        </a:cubicBezTo>
                        <a:cubicBezTo>
                          <a:pt x="691" y="7397"/>
                          <a:pt x="-729" y="4650"/>
                          <a:pt x="416" y="2269"/>
                        </a:cubicBezTo>
                        <a:cubicBezTo>
                          <a:pt x="2247" y="-1486"/>
                          <a:pt x="7971" y="25"/>
                          <a:pt x="11360" y="2452"/>
                        </a:cubicBezTo>
                        <a:cubicBezTo>
                          <a:pt x="18641" y="7626"/>
                          <a:pt x="24502" y="14587"/>
                          <a:pt x="29814" y="21776"/>
                        </a:cubicBezTo>
                        <a:cubicBezTo>
                          <a:pt x="36728" y="31117"/>
                          <a:pt x="43002" y="41146"/>
                          <a:pt x="46070" y="52365"/>
                        </a:cubicBezTo>
                        <a:cubicBezTo>
                          <a:pt x="47993" y="59325"/>
                          <a:pt x="48634" y="66652"/>
                          <a:pt x="47993" y="73887"/>
                        </a:cubicBezTo>
                        <a:cubicBezTo>
                          <a:pt x="46436" y="91013"/>
                          <a:pt x="25967" y="82999"/>
                          <a:pt x="21617" y="71780"/>
                        </a:cubicBezTo>
                        <a:cubicBezTo>
                          <a:pt x="15802" y="56806"/>
                          <a:pt x="29356" y="45267"/>
                          <a:pt x="17862" y="28828"/>
                        </a:cubicBezTo>
                        <a:close/>
                      </a:path>
                    </a:pathLst>
                  </a:custGeom>
                  <a:solidFill>
                    <a:srgbClr val="81999B"/>
                  </a:solidFill>
                  <a:ln w="4577" cap="flat">
                    <a:noFill/>
                    <a:prstDash val="solid"/>
                    <a:miter/>
                  </a:ln>
                </p:spPr>
                <p:txBody>
                  <a:bodyPr rtlCol="0" anchor="ctr"/>
                  <a:lstStyle/>
                  <a:p>
                    <a:endParaRPr lang="th-TH"/>
                  </a:p>
                </p:txBody>
              </p:sp>
              <p:sp>
                <p:nvSpPr>
                  <p:cNvPr id="3920" name="Freeform: Shape 3919">
                    <a:extLst>
                      <a:ext uri="{FF2B5EF4-FFF2-40B4-BE49-F238E27FC236}">
                        <a16:creationId xmlns:a16="http://schemas.microsoft.com/office/drawing/2014/main" id="{13083A90-98C9-4076-876D-C30FE8CF16EB}"/>
                      </a:ext>
                    </a:extLst>
                  </p:cNvPr>
                  <p:cNvSpPr/>
                  <p:nvPr/>
                </p:nvSpPr>
                <p:spPr>
                  <a:xfrm>
                    <a:off x="6830229" y="-45930"/>
                    <a:ext cx="35181" cy="64612"/>
                  </a:xfrm>
                  <a:custGeom>
                    <a:avLst/>
                    <a:gdLst>
                      <a:gd name="connsiteX0" fmla="*/ 9017 w 35181"/>
                      <a:gd name="connsiteY0" fmla="*/ 37686 h 64612"/>
                      <a:gd name="connsiteX1" fmla="*/ 591 w 35181"/>
                      <a:gd name="connsiteY1" fmla="*/ 19278 h 64612"/>
                      <a:gd name="connsiteX2" fmla="*/ 4438 w 35181"/>
                      <a:gd name="connsiteY2" fmla="*/ 0 h 64612"/>
                      <a:gd name="connsiteX3" fmla="*/ 21930 w 35181"/>
                      <a:gd name="connsiteY3" fmla="*/ 26330 h 64612"/>
                      <a:gd name="connsiteX4" fmla="*/ 33882 w 35181"/>
                      <a:gd name="connsiteY4" fmla="*/ 63696 h 64612"/>
                      <a:gd name="connsiteX5" fmla="*/ 9017 w 35181"/>
                      <a:gd name="connsiteY5" fmla="*/ 37686 h 6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81" h="64612">
                        <a:moveTo>
                          <a:pt x="9017" y="37686"/>
                        </a:moveTo>
                        <a:cubicBezTo>
                          <a:pt x="5399" y="31962"/>
                          <a:pt x="2011" y="25918"/>
                          <a:pt x="591" y="19278"/>
                        </a:cubicBezTo>
                        <a:cubicBezTo>
                          <a:pt x="-782" y="12638"/>
                          <a:pt x="133" y="5220"/>
                          <a:pt x="4438" y="0"/>
                        </a:cubicBezTo>
                        <a:cubicBezTo>
                          <a:pt x="12177" y="7235"/>
                          <a:pt x="17351" y="16760"/>
                          <a:pt x="21930" y="26330"/>
                        </a:cubicBezTo>
                        <a:cubicBezTo>
                          <a:pt x="24494" y="31779"/>
                          <a:pt x="39651" y="58659"/>
                          <a:pt x="33882" y="63696"/>
                        </a:cubicBezTo>
                        <a:cubicBezTo>
                          <a:pt x="26876" y="69832"/>
                          <a:pt x="12589" y="43364"/>
                          <a:pt x="9017" y="37686"/>
                        </a:cubicBezTo>
                        <a:close/>
                      </a:path>
                    </a:pathLst>
                  </a:custGeom>
                  <a:solidFill>
                    <a:srgbClr val="888A8A"/>
                  </a:solidFill>
                  <a:ln w="4577" cap="flat">
                    <a:noFill/>
                    <a:prstDash val="solid"/>
                    <a:miter/>
                  </a:ln>
                </p:spPr>
                <p:txBody>
                  <a:bodyPr rtlCol="0" anchor="ctr"/>
                  <a:lstStyle/>
                  <a:p>
                    <a:endParaRPr lang="th-TH"/>
                  </a:p>
                </p:txBody>
              </p:sp>
              <p:grpSp>
                <p:nvGrpSpPr>
                  <p:cNvPr id="3921" name="Graphic 4">
                    <a:extLst>
                      <a:ext uri="{FF2B5EF4-FFF2-40B4-BE49-F238E27FC236}">
                        <a16:creationId xmlns:a16="http://schemas.microsoft.com/office/drawing/2014/main" id="{5344FC39-CCA3-46C3-89AE-C5F33A689D38}"/>
                      </a:ext>
                    </a:extLst>
                  </p:cNvPr>
                  <p:cNvGrpSpPr/>
                  <p:nvPr/>
                </p:nvGrpSpPr>
                <p:grpSpPr>
                  <a:xfrm>
                    <a:off x="6746544" y="-19352"/>
                    <a:ext cx="159472" cy="126546"/>
                    <a:chOff x="6746544" y="-19352"/>
                    <a:chExt cx="159472" cy="126546"/>
                  </a:xfrm>
                </p:grpSpPr>
                <p:sp>
                  <p:nvSpPr>
                    <p:cNvPr id="3985" name="Freeform: Shape 3984">
                      <a:extLst>
                        <a:ext uri="{FF2B5EF4-FFF2-40B4-BE49-F238E27FC236}">
                          <a16:creationId xmlns:a16="http://schemas.microsoft.com/office/drawing/2014/main" id="{3EFAAB5A-113D-46AA-AF08-C26171BF9EF5}"/>
                        </a:ext>
                      </a:extLst>
                    </p:cNvPr>
                    <p:cNvSpPr/>
                    <p:nvPr/>
                  </p:nvSpPr>
                  <p:spPr>
                    <a:xfrm>
                      <a:off x="6766758" y="47117"/>
                      <a:ext cx="32013" cy="53163"/>
                    </a:xfrm>
                    <a:custGeom>
                      <a:avLst/>
                      <a:gdLst>
                        <a:gd name="connsiteX0" fmla="*/ 29536 w 32013"/>
                        <a:gd name="connsiteY0" fmla="*/ 7189 h 53163"/>
                        <a:gd name="connsiteX1" fmla="*/ 22163 w 32013"/>
                        <a:gd name="connsiteY1" fmla="*/ 30863 h 53163"/>
                        <a:gd name="connsiteX2" fmla="*/ 19187 w 32013"/>
                        <a:gd name="connsiteY2" fmla="*/ 36175 h 53163"/>
                        <a:gd name="connsiteX3" fmla="*/ 2107 w 32013"/>
                        <a:gd name="connsiteY3" fmla="*/ 53164 h 53163"/>
                        <a:gd name="connsiteX4" fmla="*/ 3755 w 32013"/>
                        <a:gd name="connsiteY4" fmla="*/ 32649 h 53163"/>
                        <a:gd name="connsiteX5" fmla="*/ 8426 w 32013"/>
                        <a:gd name="connsiteY5" fmla="*/ 24544 h 53163"/>
                        <a:gd name="connsiteX6" fmla="*/ 29307 w 32013"/>
                        <a:gd name="connsiteY6" fmla="*/ 0 h 53163"/>
                        <a:gd name="connsiteX7" fmla="*/ 31596 w 32013"/>
                        <a:gd name="connsiteY7" fmla="*/ 7464 h 5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13" h="53163">
                          <a:moveTo>
                            <a:pt x="29536" y="7189"/>
                          </a:moveTo>
                          <a:cubicBezTo>
                            <a:pt x="30543" y="15569"/>
                            <a:pt x="26284" y="23537"/>
                            <a:pt x="22163" y="30863"/>
                          </a:cubicBezTo>
                          <a:cubicBezTo>
                            <a:pt x="21156" y="32649"/>
                            <a:pt x="20194" y="34389"/>
                            <a:pt x="19187" y="36175"/>
                          </a:cubicBezTo>
                          <a:cubicBezTo>
                            <a:pt x="15111" y="43410"/>
                            <a:pt x="10166" y="51332"/>
                            <a:pt x="2107" y="53164"/>
                          </a:cubicBezTo>
                          <a:cubicBezTo>
                            <a:pt x="-1923" y="47211"/>
                            <a:pt x="504" y="39060"/>
                            <a:pt x="3755" y="32649"/>
                          </a:cubicBezTo>
                          <a:cubicBezTo>
                            <a:pt x="5175" y="29856"/>
                            <a:pt x="6732" y="27154"/>
                            <a:pt x="8426" y="24544"/>
                          </a:cubicBezTo>
                          <a:cubicBezTo>
                            <a:pt x="14241" y="15478"/>
                            <a:pt x="21568" y="7464"/>
                            <a:pt x="29307" y="0"/>
                          </a:cubicBezTo>
                          <a:cubicBezTo>
                            <a:pt x="31642" y="1603"/>
                            <a:pt x="32650" y="4854"/>
                            <a:pt x="31596" y="7464"/>
                          </a:cubicBezTo>
                        </a:path>
                      </a:pathLst>
                    </a:custGeom>
                    <a:solidFill>
                      <a:srgbClr val="566D71"/>
                    </a:solidFill>
                    <a:ln w="4577" cap="flat">
                      <a:noFill/>
                      <a:prstDash val="solid"/>
                      <a:miter/>
                    </a:ln>
                  </p:spPr>
                  <p:txBody>
                    <a:bodyPr rtlCol="0" anchor="ctr"/>
                    <a:lstStyle/>
                    <a:p>
                      <a:endParaRPr lang="th-TH"/>
                    </a:p>
                  </p:txBody>
                </p:sp>
                <p:sp>
                  <p:nvSpPr>
                    <p:cNvPr id="3986" name="Freeform: Shape 3985">
                      <a:extLst>
                        <a:ext uri="{FF2B5EF4-FFF2-40B4-BE49-F238E27FC236}">
                          <a16:creationId xmlns:a16="http://schemas.microsoft.com/office/drawing/2014/main" id="{8744467D-EF73-4F1E-97FC-547927A49C57}"/>
                        </a:ext>
                      </a:extLst>
                    </p:cNvPr>
                    <p:cNvSpPr/>
                    <p:nvPr/>
                  </p:nvSpPr>
                  <p:spPr>
                    <a:xfrm>
                      <a:off x="6754663" y="13115"/>
                      <a:ext cx="87882" cy="92541"/>
                    </a:xfrm>
                    <a:custGeom>
                      <a:avLst/>
                      <a:gdLst>
                        <a:gd name="connsiteX0" fmla="*/ 86094 w 87882"/>
                        <a:gd name="connsiteY0" fmla="*/ 45954 h 92541"/>
                        <a:gd name="connsiteX1" fmla="*/ 80187 w 87882"/>
                        <a:gd name="connsiteY1" fmla="*/ 81854 h 92541"/>
                        <a:gd name="connsiteX2" fmla="*/ 68098 w 87882"/>
                        <a:gd name="connsiteY2" fmla="*/ 91562 h 92541"/>
                        <a:gd name="connsiteX3" fmla="*/ 53170 w 87882"/>
                        <a:gd name="connsiteY3" fmla="*/ 89455 h 92541"/>
                        <a:gd name="connsiteX4" fmla="*/ 73501 w 87882"/>
                        <a:gd name="connsiteY4" fmla="*/ 74161 h 92541"/>
                        <a:gd name="connsiteX5" fmla="*/ 69975 w 87882"/>
                        <a:gd name="connsiteY5" fmla="*/ 48976 h 92541"/>
                        <a:gd name="connsiteX6" fmla="*/ 59077 w 87882"/>
                        <a:gd name="connsiteY6" fmla="*/ 41970 h 92541"/>
                        <a:gd name="connsiteX7" fmla="*/ 50010 w 87882"/>
                        <a:gd name="connsiteY7" fmla="*/ 31163 h 92541"/>
                        <a:gd name="connsiteX8" fmla="*/ 35998 w 87882"/>
                        <a:gd name="connsiteY8" fmla="*/ 38307 h 92541"/>
                        <a:gd name="connsiteX9" fmla="*/ 31098 w 87882"/>
                        <a:gd name="connsiteY9" fmla="*/ 26950 h 92541"/>
                        <a:gd name="connsiteX10" fmla="*/ 26428 w 87882"/>
                        <a:gd name="connsiteY10" fmla="*/ 15411 h 92541"/>
                        <a:gd name="connsiteX11" fmla="*/ 21024 w 87882"/>
                        <a:gd name="connsiteY11" fmla="*/ 16418 h 92541"/>
                        <a:gd name="connsiteX12" fmla="*/ 189 w 87882"/>
                        <a:gd name="connsiteY12" fmla="*/ 36521 h 92541"/>
                        <a:gd name="connsiteX13" fmla="*/ 13056 w 87882"/>
                        <a:gd name="connsiteY13" fmla="*/ 2635 h 92541"/>
                        <a:gd name="connsiteX14" fmla="*/ 34212 w 87882"/>
                        <a:gd name="connsiteY14" fmla="*/ 483 h 92541"/>
                        <a:gd name="connsiteX15" fmla="*/ 86094 w 87882"/>
                        <a:gd name="connsiteY15" fmla="*/ 45954 h 9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7882" h="92541">
                          <a:moveTo>
                            <a:pt x="86094" y="45954"/>
                          </a:moveTo>
                          <a:cubicBezTo>
                            <a:pt x="89849" y="57951"/>
                            <a:pt x="87605" y="71689"/>
                            <a:pt x="80187" y="81854"/>
                          </a:cubicBezTo>
                          <a:cubicBezTo>
                            <a:pt x="77119" y="86113"/>
                            <a:pt x="73043" y="89822"/>
                            <a:pt x="68098" y="91562"/>
                          </a:cubicBezTo>
                          <a:cubicBezTo>
                            <a:pt x="63152" y="93302"/>
                            <a:pt x="57245" y="92798"/>
                            <a:pt x="53170" y="89455"/>
                          </a:cubicBezTo>
                          <a:cubicBezTo>
                            <a:pt x="62007" y="88448"/>
                            <a:pt x="70067" y="82358"/>
                            <a:pt x="73501" y="74161"/>
                          </a:cubicBezTo>
                          <a:cubicBezTo>
                            <a:pt x="76890" y="65965"/>
                            <a:pt x="75516" y="55936"/>
                            <a:pt x="69975" y="48976"/>
                          </a:cubicBezTo>
                          <a:cubicBezTo>
                            <a:pt x="65945" y="52044"/>
                            <a:pt x="60725" y="46732"/>
                            <a:pt x="59077" y="41970"/>
                          </a:cubicBezTo>
                          <a:cubicBezTo>
                            <a:pt x="57428" y="37208"/>
                            <a:pt x="55047" y="30980"/>
                            <a:pt x="50010" y="31163"/>
                          </a:cubicBezTo>
                          <a:cubicBezTo>
                            <a:pt x="44607" y="31346"/>
                            <a:pt x="41310" y="39268"/>
                            <a:pt x="35998" y="38307"/>
                          </a:cubicBezTo>
                          <a:cubicBezTo>
                            <a:pt x="31510" y="37482"/>
                            <a:pt x="30732" y="31484"/>
                            <a:pt x="31098" y="26950"/>
                          </a:cubicBezTo>
                          <a:cubicBezTo>
                            <a:pt x="31464" y="22417"/>
                            <a:pt x="30869" y="16418"/>
                            <a:pt x="26428" y="15411"/>
                          </a:cubicBezTo>
                          <a:cubicBezTo>
                            <a:pt x="24596" y="14999"/>
                            <a:pt x="22718" y="15686"/>
                            <a:pt x="21024" y="16418"/>
                          </a:cubicBezTo>
                          <a:cubicBezTo>
                            <a:pt x="12095" y="20494"/>
                            <a:pt x="4585" y="27729"/>
                            <a:pt x="189" y="36521"/>
                          </a:cubicBezTo>
                          <a:cubicBezTo>
                            <a:pt x="-773" y="23745"/>
                            <a:pt x="1700" y="8588"/>
                            <a:pt x="13056" y="2635"/>
                          </a:cubicBezTo>
                          <a:cubicBezTo>
                            <a:pt x="19421" y="-708"/>
                            <a:pt x="27023" y="-158"/>
                            <a:pt x="34212" y="483"/>
                          </a:cubicBezTo>
                          <a:cubicBezTo>
                            <a:pt x="58573" y="2772"/>
                            <a:pt x="78813" y="22783"/>
                            <a:pt x="86094" y="45954"/>
                          </a:cubicBezTo>
                          <a:close/>
                        </a:path>
                      </a:pathLst>
                    </a:custGeom>
                    <a:solidFill>
                      <a:srgbClr val="6A8084"/>
                    </a:solidFill>
                    <a:ln w="4577" cap="flat">
                      <a:noFill/>
                      <a:prstDash val="solid"/>
                      <a:miter/>
                    </a:ln>
                  </p:spPr>
                  <p:txBody>
                    <a:bodyPr rtlCol="0" anchor="ctr"/>
                    <a:lstStyle/>
                    <a:p>
                      <a:endParaRPr lang="th-TH"/>
                    </a:p>
                  </p:txBody>
                </p:sp>
                <p:sp>
                  <p:nvSpPr>
                    <p:cNvPr id="3987" name="Freeform: Shape 3986">
                      <a:extLst>
                        <a:ext uri="{FF2B5EF4-FFF2-40B4-BE49-F238E27FC236}">
                          <a16:creationId xmlns:a16="http://schemas.microsoft.com/office/drawing/2014/main" id="{CAD83B78-C482-4C7E-9DFF-2F3C7E6A4E45}"/>
                        </a:ext>
                      </a:extLst>
                    </p:cNvPr>
                    <p:cNvSpPr/>
                    <p:nvPr/>
                  </p:nvSpPr>
                  <p:spPr>
                    <a:xfrm>
                      <a:off x="6783426" y="43779"/>
                      <a:ext cx="51561" cy="62357"/>
                    </a:xfrm>
                    <a:custGeom>
                      <a:avLst/>
                      <a:gdLst>
                        <a:gd name="connsiteX0" fmla="*/ 44555 w 51561"/>
                        <a:gd name="connsiteY0" fmla="*/ 52106 h 62357"/>
                        <a:gd name="connsiteX1" fmla="*/ 44418 w 51561"/>
                        <a:gd name="connsiteY1" fmla="*/ 15610 h 62357"/>
                        <a:gd name="connsiteX2" fmla="*/ 30818 w 51561"/>
                        <a:gd name="connsiteY2" fmla="*/ 3842 h 62357"/>
                        <a:gd name="connsiteX3" fmla="*/ 26788 w 51561"/>
                        <a:gd name="connsiteY3" fmla="*/ 133 h 62357"/>
                        <a:gd name="connsiteX4" fmla="*/ 21018 w 51561"/>
                        <a:gd name="connsiteY4" fmla="*/ 5536 h 62357"/>
                        <a:gd name="connsiteX5" fmla="*/ 23399 w 51561"/>
                        <a:gd name="connsiteY5" fmla="*/ 14237 h 62357"/>
                        <a:gd name="connsiteX6" fmla="*/ 23857 w 51561"/>
                        <a:gd name="connsiteY6" fmla="*/ 31637 h 62357"/>
                        <a:gd name="connsiteX7" fmla="*/ 0 w 51561"/>
                        <a:gd name="connsiteY7" fmla="*/ 58563 h 62357"/>
                        <a:gd name="connsiteX8" fmla="*/ 44555 w 51561"/>
                        <a:gd name="connsiteY8" fmla="*/ 52106 h 6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561" h="62357">
                          <a:moveTo>
                            <a:pt x="44555" y="52106"/>
                          </a:moveTo>
                          <a:cubicBezTo>
                            <a:pt x="53942" y="42444"/>
                            <a:pt x="53897" y="25181"/>
                            <a:pt x="44418" y="15610"/>
                          </a:cubicBezTo>
                          <a:cubicBezTo>
                            <a:pt x="40205" y="11352"/>
                            <a:pt x="34527" y="8558"/>
                            <a:pt x="30818" y="3842"/>
                          </a:cubicBezTo>
                          <a:cubicBezTo>
                            <a:pt x="29673" y="2377"/>
                            <a:pt x="28574" y="637"/>
                            <a:pt x="26788" y="133"/>
                          </a:cubicBezTo>
                          <a:cubicBezTo>
                            <a:pt x="23857" y="-691"/>
                            <a:pt x="21110" y="2468"/>
                            <a:pt x="21018" y="5536"/>
                          </a:cubicBezTo>
                          <a:cubicBezTo>
                            <a:pt x="20881" y="8558"/>
                            <a:pt x="22392" y="11398"/>
                            <a:pt x="23399" y="14237"/>
                          </a:cubicBezTo>
                          <a:cubicBezTo>
                            <a:pt x="25368" y="19777"/>
                            <a:pt x="25552" y="26005"/>
                            <a:pt x="23857" y="31637"/>
                          </a:cubicBezTo>
                          <a:cubicBezTo>
                            <a:pt x="20148" y="44138"/>
                            <a:pt x="9067" y="50595"/>
                            <a:pt x="0" y="58563"/>
                          </a:cubicBezTo>
                          <a:cubicBezTo>
                            <a:pt x="11173" y="65889"/>
                            <a:pt x="34939" y="61997"/>
                            <a:pt x="44555" y="52106"/>
                          </a:cubicBezTo>
                          <a:close/>
                        </a:path>
                      </a:pathLst>
                    </a:custGeom>
                    <a:solidFill>
                      <a:srgbClr val="787C7E"/>
                    </a:solidFill>
                    <a:ln w="4577" cap="flat">
                      <a:noFill/>
                      <a:prstDash val="solid"/>
                      <a:miter/>
                    </a:ln>
                  </p:spPr>
                  <p:txBody>
                    <a:bodyPr rtlCol="0" anchor="ctr"/>
                    <a:lstStyle/>
                    <a:p>
                      <a:endParaRPr lang="th-TH"/>
                    </a:p>
                  </p:txBody>
                </p:sp>
                <p:sp>
                  <p:nvSpPr>
                    <p:cNvPr id="3988" name="Freeform: Shape 3987">
                      <a:extLst>
                        <a:ext uri="{FF2B5EF4-FFF2-40B4-BE49-F238E27FC236}">
                          <a16:creationId xmlns:a16="http://schemas.microsoft.com/office/drawing/2014/main" id="{7A1A32BF-04D9-48E5-873A-1F7DD08B963D}"/>
                        </a:ext>
                      </a:extLst>
                    </p:cNvPr>
                    <p:cNvSpPr/>
                    <p:nvPr/>
                  </p:nvSpPr>
                  <p:spPr>
                    <a:xfrm>
                      <a:off x="6764102" y="45469"/>
                      <a:ext cx="52938" cy="58887"/>
                    </a:xfrm>
                    <a:custGeom>
                      <a:avLst/>
                      <a:gdLst>
                        <a:gd name="connsiteX0" fmla="*/ 47806 w 52938"/>
                        <a:gd name="connsiteY0" fmla="*/ 42678 h 58887"/>
                        <a:gd name="connsiteX1" fmla="*/ 40159 w 52938"/>
                        <a:gd name="connsiteY1" fmla="*/ 0 h 58887"/>
                        <a:gd name="connsiteX2" fmla="*/ 33931 w 52938"/>
                        <a:gd name="connsiteY2" fmla="*/ 10257 h 58887"/>
                        <a:gd name="connsiteX3" fmla="*/ 0 w 52938"/>
                        <a:gd name="connsiteY3" fmla="*/ 58888 h 58887"/>
                        <a:gd name="connsiteX4" fmla="*/ 47806 w 52938"/>
                        <a:gd name="connsiteY4" fmla="*/ 42678 h 58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38" h="58887">
                          <a:moveTo>
                            <a:pt x="47806" y="42678"/>
                          </a:moveTo>
                          <a:cubicBezTo>
                            <a:pt x="56827" y="29352"/>
                            <a:pt x="53759" y="8655"/>
                            <a:pt x="40159" y="0"/>
                          </a:cubicBezTo>
                          <a:cubicBezTo>
                            <a:pt x="36267" y="1511"/>
                            <a:pt x="34985" y="6228"/>
                            <a:pt x="33931" y="10257"/>
                          </a:cubicBezTo>
                          <a:cubicBezTo>
                            <a:pt x="28437" y="30680"/>
                            <a:pt x="15707" y="45608"/>
                            <a:pt x="0" y="58888"/>
                          </a:cubicBezTo>
                          <a:cubicBezTo>
                            <a:pt x="16943" y="58842"/>
                            <a:pt x="37137" y="58476"/>
                            <a:pt x="47806" y="42678"/>
                          </a:cubicBezTo>
                          <a:close/>
                        </a:path>
                      </a:pathLst>
                    </a:custGeom>
                    <a:solidFill>
                      <a:srgbClr val="A7B0B0"/>
                    </a:solidFill>
                    <a:ln w="4577" cap="flat">
                      <a:noFill/>
                      <a:prstDash val="solid"/>
                      <a:miter/>
                    </a:ln>
                  </p:spPr>
                  <p:txBody>
                    <a:bodyPr rtlCol="0" anchor="ctr"/>
                    <a:lstStyle/>
                    <a:p>
                      <a:endParaRPr lang="th-TH"/>
                    </a:p>
                  </p:txBody>
                </p:sp>
                <p:sp>
                  <p:nvSpPr>
                    <p:cNvPr id="3989" name="Freeform: Shape 3988">
                      <a:extLst>
                        <a:ext uri="{FF2B5EF4-FFF2-40B4-BE49-F238E27FC236}">
                          <a16:creationId xmlns:a16="http://schemas.microsoft.com/office/drawing/2014/main" id="{45A1A326-7B68-4BAA-AFF0-04D6C0CEACEA}"/>
                        </a:ext>
                      </a:extLst>
                    </p:cNvPr>
                    <p:cNvSpPr/>
                    <p:nvPr/>
                  </p:nvSpPr>
                  <p:spPr>
                    <a:xfrm>
                      <a:off x="6766346" y="51468"/>
                      <a:ext cx="32557" cy="52660"/>
                    </a:xfrm>
                    <a:custGeom>
                      <a:avLst/>
                      <a:gdLst>
                        <a:gd name="connsiteX0" fmla="*/ 32558 w 32557"/>
                        <a:gd name="connsiteY0" fmla="*/ 0 h 52660"/>
                        <a:gd name="connsiteX1" fmla="*/ 20606 w 32557"/>
                        <a:gd name="connsiteY1" fmla="*/ 35534 h 52660"/>
                        <a:gd name="connsiteX2" fmla="*/ 0 w 32557"/>
                        <a:gd name="connsiteY2" fmla="*/ 52660 h 52660"/>
                        <a:gd name="connsiteX3" fmla="*/ 32558 w 32557"/>
                        <a:gd name="connsiteY3" fmla="*/ 0 h 52660"/>
                      </a:gdLst>
                      <a:ahLst/>
                      <a:cxnLst>
                        <a:cxn ang="0">
                          <a:pos x="connsiteX0" y="connsiteY0"/>
                        </a:cxn>
                        <a:cxn ang="0">
                          <a:pos x="connsiteX1" y="connsiteY1"/>
                        </a:cxn>
                        <a:cxn ang="0">
                          <a:pos x="connsiteX2" y="connsiteY2"/>
                        </a:cxn>
                        <a:cxn ang="0">
                          <a:pos x="connsiteX3" y="connsiteY3"/>
                        </a:cxn>
                      </a:cxnLst>
                      <a:rect l="l" t="t" r="r" b="b"/>
                      <a:pathLst>
                        <a:path w="32557" h="52660">
                          <a:moveTo>
                            <a:pt x="32558" y="0"/>
                          </a:moveTo>
                          <a:cubicBezTo>
                            <a:pt x="31596" y="12593"/>
                            <a:pt x="27475" y="24910"/>
                            <a:pt x="20606" y="35534"/>
                          </a:cubicBezTo>
                          <a:cubicBezTo>
                            <a:pt x="15752" y="43044"/>
                            <a:pt x="8792" y="50599"/>
                            <a:pt x="0" y="52660"/>
                          </a:cubicBezTo>
                          <a:cubicBezTo>
                            <a:pt x="4762" y="34481"/>
                            <a:pt x="31001" y="20972"/>
                            <a:pt x="32558" y="0"/>
                          </a:cubicBezTo>
                          <a:close/>
                        </a:path>
                      </a:pathLst>
                    </a:custGeom>
                    <a:solidFill>
                      <a:srgbClr val="7A7A7A"/>
                    </a:solidFill>
                    <a:ln w="4577" cap="flat">
                      <a:noFill/>
                      <a:prstDash val="solid"/>
                      <a:miter/>
                    </a:ln>
                  </p:spPr>
                  <p:txBody>
                    <a:bodyPr rtlCol="0" anchor="ctr"/>
                    <a:lstStyle/>
                    <a:p>
                      <a:endParaRPr lang="th-TH"/>
                    </a:p>
                  </p:txBody>
                </p:sp>
                <p:sp>
                  <p:nvSpPr>
                    <p:cNvPr id="3990" name="Freeform: Shape 3989">
                      <a:extLst>
                        <a:ext uri="{FF2B5EF4-FFF2-40B4-BE49-F238E27FC236}">
                          <a16:creationId xmlns:a16="http://schemas.microsoft.com/office/drawing/2014/main" id="{A086D268-B38E-4E57-B2DD-075106ADA284}"/>
                        </a:ext>
                      </a:extLst>
                    </p:cNvPr>
                    <p:cNvSpPr/>
                    <p:nvPr/>
                  </p:nvSpPr>
                  <p:spPr>
                    <a:xfrm>
                      <a:off x="6768178" y="46756"/>
                      <a:ext cx="51815" cy="60437"/>
                    </a:xfrm>
                    <a:custGeom>
                      <a:avLst/>
                      <a:gdLst>
                        <a:gd name="connsiteX0" fmla="*/ 34939 w 51815"/>
                        <a:gd name="connsiteY0" fmla="*/ 36170 h 60437"/>
                        <a:gd name="connsiteX1" fmla="*/ 37732 w 51815"/>
                        <a:gd name="connsiteY1" fmla="*/ 27241 h 60437"/>
                        <a:gd name="connsiteX2" fmla="*/ 33290 w 51815"/>
                        <a:gd name="connsiteY2" fmla="*/ 12633 h 60437"/>
                        <a:gd name="connsiteX3" fmla="*/ 38511 w 51815"/>
                        <a:gd name="connsiteY3" fmla="*/ 86 h 60437"/>
                        <a:gd name="connsiteX4" fmla="*/ 47898 w 51815"/>
                        <a:gd name="connsiteY4" fmla="*/ 6451 h 60437"/>
                        <a:gd name="connsiteX5" fmla="*/ 40571 w 51815"/>
                        <a:gd name="connsiteY5" fmla="*/ 48946 h 60437"/>
                        <a:gd name="connsiteX6" fmla="*/ 0 w 51815"/>
                        <a:gd name="connsiteY6" fmla="*/ 57738 h 60437"/>
                        <a:gd name="connsiteX7" fmla="*/ 34939 w 51815"/>
                        <a:gd name="connsiteY7" fmla="*/ 36170 h 60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15" h="60437">
                          <a:moveTo>
                            <a:pt x="34939" y="36170"/>
                          </a:moveTo>
                          <a:cubicBezTo>
                            <a:pt x="36496" y="33423"/>
                            <a:pt x="37732" y="30400"/>
                            <a:pt x="37732" y="27241"/>
                          </a:cubicBezTo>
                          <a:cubicBezTo>
                            <a:pt x="37778" y="22112"/>
                            <a:pt x="34664" y="17579"/>
                            <a:pt x="33290" y="12633"/>
                          </a:cubicBezTo>
                          <a:cubicBezTo>
                            <a:pt x="31917" y="7688"/>
                            <a:pt x="33474" y="956"/>
                            <a:pt x="38511" y="86"/>
                          </a:cubicBezTo>
                          <a:cubicBezTo>
                            <a:pt x="42494" y="-600"/>
                            <a:pt x="45929" y="2925"/>
                            <a:pt x="47898" y="6451"/>
                          </a:cubicBezTo>
                          <a:cubicBezTo>
                            <a:pt x="55362" y="20006"/>
                            <a:pt x="51744" y="38276"/>
                            <a:pt x="40571" y="48946"/>
                          </a:cubicBezTo>
                          <a:cubicBezTo>
                            <a:pt x="30909" y="58196"/>
                            <a:pt x="12226" y="64194"/>
                            <a:pt x="0" y="57738"/>
                          </a:cubicBezTo>
                          <a:cubicBezTo>
                            <a:pt x="14012" y="54166"/>
                            <a:pt x="27246" y="49953"/>
                            <a:pt x="34939" y="36170"/>
                          </a:cubicBezTo>
                          <a:close/>
                        </a:path>
                      </a:pathLst>
                    </a:custGeom>
                    <a:solidFill>
                      <a:srgbClr val="7C9093"/>
                    </a:solidFill>
                    <a:ln w="4577" cap="flat">
                      <a:noFill/>
                      <a:prstDash val="solid"/>
                      <a:miter/>
                    </a:ln>
                  </p:spPr>
                  <p:txBody>
                    <a:bodyPr rtlCol="0" anchor="ctr"/>
                    <a:lstStyle/>
                    <a:p>
                      <a:endParaRPr lang="th-TH"/>
                    </a:p>
                  </p:txBody>
                </p:sp>
                <p:sp>
                  <p:nvSpPr>
                    <p:cNvPr id="3991" name="Freeform: Shape 3990">
                      <a:extLst>
                        <a:ext uri="{FF2B5EF4-FFF2-40B4-BE49-F238E27FC236}">
                          <a16:creationId xmlns:a16="http://schemas.microsoft.com/office/drawing/2014/main" id="{57DD0271-F861-4A1F-8D1D-42960120EC4D}"/>
                        </a:ext>
                      </a:extLst>
                    </p:cNvPr>
                    <p:cNvSpPr/>
                    <p:nvPr/>
                  </p:nvSpPr>
                  <p:spPr>
                    <a:xfrm>
                      <a:off x="6764879" y="44691"/>
                      <a:ext cx="43274" cy="56781"/>
                    </a:xfrm>
                    <a:custGeom>
                      <a:avLst/>
                      <a:gdLst>
                        <a:gd name="connsiteX0" fmla="*/ 8519 w 43274"/>
                        <a:gd name="connsiteY0" fmla="*/ 25826 h 56781"/>
                        <a:gd name="connsiteX1" fmla="*/ 18959 w 43274"/>
                        <a:gd name="connsiteY1" fmla="*/ 16943 h 56781"/>
                        <a:gd name="connsiteX2" fmla="*/ 43274 w 43274"/>
                        <a:gd name="connsiteY2" fmla="*/ 0 h 56781"/>
                        <a:gd name="connsiteX3" fmla="*/ 7236 w 43274"/>
                        <a:gd name="connsiteY3" fmla="*/ 34893 h 56781"/>
                        <a:gd name="connsiteX4" fmla="*/ 3985 w 43274"/>
                        <a:gd name="connsiteY4" fmla="*/ 56781 h 56781"/>
                        <a:gd name="connsiteX5" fmla="*/ 8519 w 43274"/>
                        <a:gd name="connsiteY5" fmla="*/ 25826 h 5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 h="56781">
                          <a:moveTo>
                            <a:pt x="8519" y="25826"/>
                          </a:moveTo>
                          <a:cubicBezTo>
                            <a:pt x="11403" y="22255"/>
                            <a:pt x="15204" y="19553"/>
                            <a:pt x="18959" y="16943"/>
                          </a:cubicBezTo>
                          <a:cubicBezTo>
                            <a:pt x="27064" y="11310"/>
                            <a:pt x="35169" y="5632"/>
                            <a:pt x="43274" y="0"/>
                          </a:cubicBezTo>
                          <a:cubicBezTo>
                            <a:pt x="34620" y="14607"/>
                            <a:pt x="12731" y="18820"/>
                            <a:pt x="7236" y="34893"/>
                          </a:cubicBezTo>
                          <a:cubicBezTo>
                            <a:pt x="4855" y="41899"/>
                            <a:pt x="5679" y="49638"/>
                            <a:pt x="3985" y="56781"/>
                          </a:cubicBezTo>
                          <a:cubicBezTo>
                            <a:pt x="-4807" y="51012"/>
                            <a:pt x="2886" y="32878"/>
                            <a:pt x="8519" y="25826"/>
                          </a:cubicBezTo>
                          <a:close/>
                        </a:path>
                      </a:pathLst>
                    </a:custGeom>
                    <a:solidFill>
                      <a:srgbClr val="7A7A7A"/>
                    </a:solidFill>
                    <a:ln w="4577" cap="flat">
                      <a:noFill/>
                      <a:prstDash val="solid"/>
                      <a:miter/>
                    </a:ln>
                  </p:spPr>
                  <p:txBody>
                    <a:bodyPr rtlCol="0" anchor="ctr"/>
                    <a:lstStyle/>
                    <a:p>
                      <a:endParaRPr lang="th-TH"/>
                    </a:p>
                  </p:txBody>
                </p:sp>
                <p:sp>
                  <p:nvSpPr>
                    <p:cNvPr id="3992" name="Freeform: Shape 3991">
                      <a:extLst>
                        <a:ext uri="{FF2B5EF4-FFF2-40B4-BE49-F238E27FC236}">
                          <a16:creationId xmlns:a16="http://schemas.microsoft.com/office/drawing/2014/main" id="{4590BEE7-C522-4466-9DF5-1E669C051D04}"/>
                        </a:ext>
                      </a:extLst>
                    </p:cNvPr>
                    <p:cNvSpPr/>
                    <p:nvPr/>
                  </p:nvSpPr>
                  <p:spPr>
                    <a:xfrm>
                      <a:off x="6754979" y="25250"/>
                      <a:ext cx="54136" cy="75764"/>
                    </a:xfrm>
                    <a:custGeom>
                      <a:avLst/>
                      <a:gdLst>
                        <a:gd name="connsiteX0" fmla="*/ 10269 w 54136"/>
                        <a:gd name="connsiteY0" fmla="*/ 59188 h 75764"/>
                        <a:gd name="connsiteX1" fmla="*/ 54137 w 54136"/>
                        <a:gd name="connsiteY1" fmla="*/ 18754 h 75764"/>
                        <a:gd name="connsiteX2" fmla="*/ 41315 w 54136"/>
                        <a:gd name="connsiteY2" fmla="*/ 12755 h 75764"/>
                        <a:gd name="connsiteX3" fmla="*/ 27303 w 54136"/>
                        <a:gd name="connsiteY3" fmla="*/ 254 h 75764"/>
                        <a:gd name="connsiteX4" fmla="*/ 9856 w 54136"/>
                        <a:gd name="connsiteY4" fmla="*/ 7169 h 75764"/>
                        <a:gd name="connsiteX5" fmla="*/ 5140 w 54136"/>
                        <a:gd name="connsiteY5" fmla="*/ 17472 h 75764"/>
                        <a:gd name="connsiteX6" fmla="*/ 57 w 54136"/>
                        <a:gd name="connsiteY6" fmla="*/ 38948 h 75764"/>
                        <a:gd name="connsiteX7" fmla="*/ 10269 w 54136"/>
                        <a:gd name="connsiteY7" fmla="*/ 75764 h 75764"/>
                        <a:gd name="connsiteX8" fmla="*/ 10269 w 54136"/>
                        <a:gd name="connsiteY8" fmla="*/ 59188 h 75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6" h="75764">
                          <a:moveTo>
                            <a:pt x="10269" y="59188"/>
                          </a:moveTo>
                          <a:cubicBezTo>
                            <a:pt x="16908" y="39910"/>
                            <a:pt x="36232" y="28508"/>
                            <a:pt x="54137" y="18754"/>
                          </a:cubicBezTo>
                          <a:cubicBezTo>
                            <a:pt x="52855" y="13488"/>
                            <a:pt x="46169" y="10328"/>
                            <a:pt x="41315" y="12755"/>
                          </a:cubicBezTo>
                          <a:cubicBezTo>
                            <a:pt x="39438" y="6436"/>
                            <a:pt x="33805" y="1399"/>
                            <a:pt x="27303" y="254"/>
                          </a:cubicBezTo>
                          <a:cubicBezTo>
                            <a:pt x="20801" y="-890"/>
                            <a:pt x="13795" y="1903"/>
                            <a:pt x="9856" y="7169"/>
                          </a:cubicBezTo>
                          <a:cubicBezTo>
                            <a:pt x="7613" y="10191"/>
                            <a:pt x="6376" y="13854"/>
                            <a:pt x="5140" y="17472"/>
                          </a:cubicBezTo>
                          <a:cubicBezTo>
                            <a:pt x="2805" y="24478"/>
                            <a:pt x="423" y="31576"/>
                            <a:pt x="57" y="38948"/>
                          </a:cubicBezTo>
                          <a:cubicBezTo>
                            <a:pt x="-630" y="52044"/>
                            <a:pt x="5003" y="64133"/>
                            <a:pt x="10269" y="75764"/>
                          </a:cubicBezTo>
                          <a:cubicBezTo>
                            <a:pt x="8025" y="70361"/>
                            <a:pt x="8391" y="64683"/>
                            <a:pt x="10269" y="59188"/>
                          </a:cubicBezTo>
                          <a:close/>
                        </a:path>
                      </a:pathLst>
                    </a:custGeom>
                    <a:solidFill>
                      <a:srgbClr val="81999B"/>
                    </a:solidFill>
                    <a:ln w="4577" cap="flat">
                      <a:noFill/>
                      <a:prstDash val="solid"/>
                      <a:miter/>
                    </a:ln>
                  </p:spPr>
                  <p:txBody>
                    <a:bodyPr rtlCol="0" anchor="ctr"/>
                    <a:lstStyle/>
                    <a:p>
                      <a:endParaRPr lang="th-TH"/>
                    </a:p>
                  </p:txBody>
                </p:sp>
                <p:sp>
                  <p:nvSpPr>
                    <p:cNvPr id="3993" name="Freeform: Shape 3992">
                      <a:extLst>
                        <a:ext uri="{FF2B5EF4-FFF2-40B4-BE49-F238E27FC236}">
                          <a16:creationId xmlns:a16="http://schemas.microsoft.com/office/drawing/2014/main" id="{ED14C557-D332-483F-B0AB-670A82144A44}"/>
                        </a:ext>
                      </a:extLst>
                    </p:cNvPr>
                    <p:cNvSpPr/>
                    <p:nvPr/>
                  </p:nvSpPr>
                  <p:spPr>
                    <a:xfrm>
                      <a:off x="6748940" y="20167"/>
                      <a:ext cx="53571" cy="79473"/>
                    </a:xfrm>
                    <a:custGeom>
                      <a:avLst/>
                      <a:gdLst>
                        <a:gd name="connsiteX0" fmla="*/ 8157 w 53571"/>
                        <a:gd name="connsiteY0" fmla="*/ 55387 h 79473"/>
                        <a:gd name="connsiteX1" fmla="*/ 8019 w 53571"/>
                        <a:gd name="connsiteY1" fmla="*/ 47099 h 79473"/>
                        <a:gd name="connsiteX2" fmla="*/ 12919 w 53571"/>
                        <a:gd name="connsiteY2" fmla="*/ 38353 h 79473"/>
                        <a:gd name="connsiteX3" fmla="*/ 32884 w 53571"/>
                        <a:gd name="connsiteY3" fmla="*/ 21685 h 79473"/>
                        <a:gd name="connsiteX4" fmla="*/ 53536 w 53571"/>
                        <a:gd name="connsiteY4" fmla="*/ 15045 h 79473"/>
                        <a:gd name="connsiteX5" fmla="*/ 43141 w 53571"/>
                        <a:gd name="connsiteY5" fmla="*/ 941 h 79473"/>
                        <a:gd name="connsiteX6" fmla="*/ 24779 w 53571"/>
                        <a:gd name="connsiteY6" fmla="*/ 3002 h 79473"/>
                        <a:gd name="connsiteX7" fmla="*/ 189 w 53571"/>
                        <a:gd name="connsiteY7" fmla="*/ 39864 h 79473"/>
                        <a:gd name="connsiteX8" fmla="*/ 12827 w 53571"/>
                        <a:gd name="connsiteY8" fmla="*/ 79474 h 79473"/>
                        <a:gd name="connsiteX9" fmla="*/ 8157 w 53571"/>
                        <a:gd name="connsiteY9" fmla="*/ 55387 h 7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71" h="79473">
                          <a:moveTo>
                            <a:pt x="8157" y="55387"/>
                          </a:moveTo>
                          <a:cubicBezTo>
                            <a:pt x="7745" y="52640"/>
                            <a:pt x="7424" y="49801"/>
                            <a:pt x="8019" y="47099"/>
                          </a:cubicBezTo>
                          <a:cubicBezTo>
                            <a:pt x="8752" y="43802"/>
                            <a:pt x="10858" y="41055"/>
                            <a:pt x="12919" y="38353"/>
                          </a:cubicBezTo>
                          <a:cubicBezTo>
                            <a:pt x="18322" y="31347"/>
                            <a:pt x="24367" y="24020"/>
                            <a:pt x="32884" y="21685"/>
                          </a:cubicBezTo>
                          <a:cubicBezTo>
                            <a:pt x="40028" y="19670"/>
                            <a:pt x="49049" y="20952"/>
                            <a:pt x="53536" y="15045"/>
                          </a:cubicBezTo>
                          <a:cubicBezTo>
                            <a:pt x="54040" y="8772"/>
                            <a:pt x="49140" y="2910"/>
                            <a:pt x="43141" y="941"/>
                          </a:cubicBezTo>
                          <a:cubicBezTo>
                            <a:pt x="37143" y="-1028"/>
                            <a:pt x="30503" y="300"/>
                            <a:pt x="24779" y="3002"/>
                          </a:cubicBezTo>
                          <a:cubicBezTo>
                            <a:pt x="10813" y="9642"/>
                            <a:pt x="1517" y="24478"/>
                            <a:pt x="189" y="39864"/>
                          </a:cubicBezTo>
                          <a:cubicBezTo>
                            <a:pt x="-1047" y="53922"/>
                            <a:pt x="3852" y="68667"/>
                            <a:pt x="12827" y="79474"/>
                          </a:cubicBezTo>
                          <a:cubicBezTo>
                            <a:pt x="12553" y="72284"/>
                            <a:pt x="9347" y="63309"/>
                            <a:pt x="8157" y="55387"/>
                          </a:cubicBezTo>
                          <a:close/>
                        </a:path>
                      </a:pathLst>
                    </a:custGeom>
                    <a:solidFill>
                      <a:srgbClr val="787C7E"/>
                    </a:solidFill>
                    <a:ln w="4577" cap="flat">
                      <a:noFill/>
                      <a:prstDash val="solid"/>
                      <a:miter/>
                    </a:ln>
                  </p:spPr>
                  <p:txBody>
                    <a:bodyPr rtlCol="0" anchor="ctr"/>
                    <a:lstStyle/>
                    <a:p>
                      <a:endParaRPr lang="th-TH"/>
                    </a:p>
                  </p:txBody>
                </p:sp>
                <p:sp>
                  <p:nvSpPr>
                    <p:cNvPr id="3994" name="Freeform: Shape 3993">
                      <a:extLst>
                        <a:ext uri="{FF2B5EF4-FFF2-40B4-BE49-F238E27FC236}">
                          <a16:creationId xmlns:a16="http://schemas.microsoft.com/office/drawing/2014/main" id="{080C4559-0497-460F-BA5A-786C53E3AF6A}"/>
                        </a:ext>
                      </a:extLst>
                    </p:cNvPr>
                    <p:cNvSpPr/>
                    <p:nvPr/>
                  </p:nvSpPr>
                  <p:spPr>
                    <a:xfrm>
                      <a:off x="6746544" y="14334"/>
                      <a:ext cx="74111" cy="85443"/>
                    </a:xfrm>
                    <a:custGeom>
                      <a:avLst/>
                      <a:gdLst>
                        <a:gd name="connsiteX0" fmla="*/ 21 w 74111"/>
                        <a:gd name="connsiteY0" fmla="*/ 42125 h 85443"/>
                        <a:gd name="connsiteX1" fmla="*/ 5561 w 74111"/>
                        <a:gd name="connsiteY1" fmla="*/ 20282 h 85443"/>
                        <a:gd name="connsiteX2" fmla="*/ 12934 w 74111"/>
                        <a:gd name="connsiteY2" fmla="*/ 14055 h 85443"/>
                        <a:gd name="connsiteX3" fmla="*/ 22046 w 74111"/>
                        <a:gd name="connsiteY3" fmla="*/ 3614 h 85443"/>
                        <a:gd name="connsiteX4" fmla="*/ 43889 w 74111"/>
                        <a:gd name="connsiteY4" fmla="*/ 684 h 85443"/>
                        <a:gd name="connsiteX5" fmla="*/ 72096 w 74111"/>
                        <a:gd name="connsiteY5" fmla="*/ 12040 h 85443"/>
                        <a:gd name="connsiteX6" fmla="*/ 73791 w 74111"/>
                        <a:gd name="connsiteY6" fmla="*/ 18405 h 85443"/>
                        <a:gd name="connsiteX7" fmla="*/ 67197 w 74111"/>
                        <a:gd name="connsiteY7" fmla="*/ 20878 h 85443"/>
                        <a:gd name="connsiteX8" fmla="*/ 60557 w 74111"/>
                        <a:gd name="connsiteY8" fmla="*/ 17123 h 85443"/>
                        <a:gd name="connsiteX9" fmla="*/ 12567 w 74111"/>
                        <a:gd name="connsiteY9" fmla="*/ 26968 h 85443"/>
                        <a:gd name="connsiteX10" fmla="*/ 5149 w 74111"/>
                        <a:gd name="connsiteY10" fmla="*/ 53664 h 85443"/>
                        <a:gd name="connsiteX11" fmla="*/ 14536 w 74111"/>
                        <a:gd name="connsiteY11" fmla="*/ 85444 h 85443"/>
                        <a:gd name="connsiteX12" fmla="*/ 21 w 74111"/>
                        <a:gd name="connsiteY12" fmla="*/ 42125 h 8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11" h="85443">
                          <a:moveTo>
                            <a:pt x="21" y="42125"/>
                          </a:moveTo>
                          <a:cubicBezTo>
                            <a:pt x="-117" y="34432"/>
                            <a:pt x="295" y="25915"/>
                            <a:pt x="5561" y="20282"/>
                          </a:cubicBezTo>
                          <a:cubicBezTo>
                            <a:pt x="7759" y="17947"/>
                            <a:pt x="10598" y="16299"/>
                            <a:pt x="12934" y="14055"/>
                          </a:cubicBezTo>
                          <a:cubicBezTo>
                            <a:pt x="16277" y="10849"/>
                            <a:pt x="18383" y="6453"/>
                            <a:pt x="22046" y="3614"/>
                          </a:cubicBezTo>
                          <a:cubicBezTo>
                            <a:pt x="28045" y="-965"/>
                            <a:pt x="36379" y="-232"/>
                            <a:pt x="43889" y="684"/>
                          </a:cubicBezTo>
                          <a:cubicBezTo>
                            <a:pt x="54192" y="1966"/>
                            <a:pt x="65594" y="3889"/>
                            <a:pt x="72096" y="12040"/>
                          </a:cubicBezTo>
                          <a:cubicBezTo>
                            <a:pt x="73516" y="13872"/>
                            <a:pt x="74706" y="16299"/>
                            <a:pt x="73791" y="18405"/>
                          </a:cubicBezTo>
                          <a:cubicBezTo>
                            <a:pt x="72783" y="20786"/>
                            <a:pt x="69669" y="21565"/>
                            <a:pt x="67197" y="20878"/>
                          </a:cubicBezTo>
                          <a:cubicBezTo>
                            <a:pt x="64724" y="20237"/>
                            <a:pt x="62663" y="18542"/>
                            <a:pt x="60557" y="17123"/>
                          </a:cubicBezTo>
                          <a:cubicBezTo>
                            <a:pt x="45446" y="7049"/>
                            <a:pt x="22504" y="11765"/>
                            <a:pt x="12567" y="26968"/>
                          </a:cubicBezTo>
                          <a:cubicBezTo>
                            <a:pt x="7485" y="34798"/>
                            <a:pt x="5745" y="44323"/>
                            <a:pt x="5149" y="53664"/>
                          </a:cubicBezTo>
                          <a:cubicBezTo>
                            <a:pt x="4600" y="61998"/>
                            <a:pt x="12476" y="77476"/>
                            <a:pt x="14536" y="85444"/>
                          </a:cubicBezTo>
                          <a:cubicBezTo>
                            <a:pt x="7668" y="75232"/>
                            <a:pt x="250" y="54168"/>
                            <a:pt x="21" y="42125"/>
                          </a:cubicBezTo>
                          <a:close/>
                        </a:path>
                      </a:pathLst>
                    </a:custGeom>
                    <a:solidFill>
                      <a:srgbClr val="566D71"/>
                    </a:solidFill>
                    <a:ln w="4577" cap="flat">
                      <a:noFill/>
                      <a:prstDash val="solid"/>
                      <a:miter/>
                    </a:ln>
                  </p:spPr>
                  <p:txBody>
                    <a:bodyPr rtlCol="0" anchor="ctr"/>
                    <a:lstStyle/>
                    <a:p>
                      <a:endParaRPr lang="th-TH"/>
                    </a:p>
                  </p:txBody>
                </p:sp>
                <p:sp>
                  <p:nvSpPr>
                    <p:cNvPr id="3995" name="Freeform: Shape 3994">
                      <a:extLst>
                        <a:ext uri="{FF2B5EF4-FFF2-40B4-BE49-F238E27FC236}">
                          <a16:creationId xmlns:a16="http://schemas.microsoft.com/office/drawing/2014/main" id="{0000A5E9-C493-485B-845C-A918FDA54590}"/>
                        </a:ext>
                      </a:extLst>
                    </p:cNvPr>
                    <p:cNvSpPr/>
                    <p:nvPr/>
                  </p:nvSpPr>
                  <p:spPr>
                    <a:xfrm>
                      <a:off x="6813964" y="27518"/>
                      <a:ext cx="28436" cy="53622"/>
                    </a:xfrm>
                    <a:custGeom>
                      <a:avLst/>
                      <a:gdLst>
                        <a:gd name="connsiteX0" fmla="*/ 19925 w 28436"/>
                        <a:gd name="connsiteY0" fmla="*/ 53622 h 53622"/>
                        <a:gd name="connsiteX1" fmla="*/ 24092 w 28436"/>
                        <a:gd name="connsiteY1" fmla="*/ 40709 h 53622"/>
                        <a:gd name="connsiteX2" fmla="*/ 16673 w 28436"/>
                        <a:gd name="connsiteY2" fmla="*/ 28345 h 53622"/>
                        <a:gd name="connsiteX3" fmla="*/ 3760 w 28436"/>
                        <a:gd name="connsiteY3" fmla="*/ 12456 h 53622"/>
                        <a:gd name="connsiteX4" fmla="*/ 5 w 28436"/>
                        <a:gd name="connsiteY4" fmla="*/ 5129 h 53622"/>
                        <a:gd name="connsiteX5" fmla="*/ 5134 w 28436"/>
                        <a:gd name="connsiteY5" fmla="*/ 138 h 53622"/>
                        <a:gd name="connsiteX6" fmla="*/ 23817 w 28436"/>
                        <a:gd name="connsiteY6" fmla="*/ 24682 h 53622"/>
                        <a:gd name="connsiteX7" fmla="*/ 22306 w 28436"/>
                        <a:gd name="connsiteY7" fmla="*/ 52432 h 5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36" h="53622">
                          <a:moveTo>
                            <a:pt x="19925" y="53622"/>
                          </a:moveTo>
                          <a:cubicBezTo>
                            <a:pt x="24092" y="51104"/>
                            <a:pt x="25328" y="45426"/>
                            <a:pt x="24092" y="40709"/>
                          </a:cubicBezTo>
                          <a:cubicBezTo>
                            <a:pt x="22855" y="35993"/>
                            <a:pt x="19741" y="32100"/>
                            <a:pt x="16673" y="28345"/>
                          </a:cubicBezTo>
                          <a:cubicBezTo>
                            <a:pt x="12369" y="23034"/>
                            <a:pt x="8065" y="17768"/>
                            <a:pt x="3760" y="12456"/>
                          </a:cubicBezTo>
                          <a:cubicBezTo>
                            <a:pt x="1974" y="10304"/>
                            <a:pt x="143" y="7923"/>
                            <a:pt x="5" y="5129"/>
                          </a:cubicBezTo>
                          <a:cubicBezTo>
                            <a:pt x="-132" y="2336"/>
                            <a:pt x="2432" y="-686"/>
                            <a:pt x="5134" y="138"/>
                          </a:cubicBezTo>
                          <a:cubicBezTo>
                            <a:pt x="9392" y="9525"/>
                            <a:pt x="18139" y="16073"/>
                            <a:pt x="23817" y="24682"/>
                          </a:cubicBezTo>
                          <a:cubicBezTo>
                            <a:pt x="29495" y="33291"/>
                            <a:pt x="30960" y="46799"/>
                            <a:pt x="22306" y="52432"/>
                          </a:cubicBezTo>
                        </a:path>
                      </a:pathLst>
                    </a:custGeom>
                    <a:solidFill>
                      <a:srgbClr val="566D71"/>
                    </a:solidFill>
                    <a:ln w="4577" cap="flat">
                      <a:noFill/>
                      <a:prstDash val="solid"/>
                      <a:miter/>
                    </a:ln>
                  </p:spPr>
                  <p:txBody>
                    <a:bodyPr rtlCol="0" anchor="ctr"/>
                    <a:lstStyle/>
                    <a:p>
                      <a:endParaRPr lang="th-TH"/>
                    </a:p>
                  </p:txBody>
                </p:sp>
                <p:sp>
                  <p:nvSpPr>
                    <p:cNvPr id="3996" name="Freeform: Shape 3995">
                      <a:extLst>
                        <a:ext uri="{FF2B5EF4-FFF2-40B4-BE49-F238E27FC236}">
                          <a16:creationId xmlns:a16="http://schemas.microsoft.com/office/drawing/2014/main" id="{6278BD07-9087-4008-9022-3F0A79917CF2}"/>
                        </a:ext>
                      </a:extLst>
                    </p:cNvPr>
                    <p:cNvSpPr/>
                    <p:nvPr/>
                  </p:nvSpPr>
                  <p:spPr>
                    <a:xfrm>
                      <a:off x="6797988" y="-19352"/>
                      <a:ext cx="107197" cy="55801"/>
                    </a:xfrm>
                    <a:custGeom>
                      <a:avLst/>
                      <a:gdLst>
                        <a:gd name="connsiteX0" fmla="*/ 35900 w 107197"/>
                        <a:gd name="connsiteY0" fmla="*/ 44353 h 55801"/>
                        <a:gd name="connsiteX1" fmla="*/ 66810 w 107197"/>
                        <a:gd name="connsiteY1" fmla="*/ 16512 h 55801"/>
                        <a:gd name="connsiteX2" fmla="*/ 107198 w 107197"/>
                        <a:gd name="connsiteY2" fmla="*/ 12162 h 55801"/>
                        <a:gd name="connsiteX3" fmla="*/ 98864 w 107197"/>
                        <a:gd name="connsiteY3" fmla="*/ 1493 h 55801"/>
                        <a:gd name="connsiteX4" fmla="*/ 84622 w 107197"/>
                        <a:gd name="connsiteY4" fmla="*/ 165 h 55801"/>
                        <a:gd name="connsiteX5" fmla="*/ 55774 w 107197"/>
                        <a:gd name="connsiteY5" fmla="*/ 5019 h 55801"/>
                        <a:gd name="connsiteX6" fmla="*/ 0 w 107197"/>
                        <a:gd name="connsiteY6" fmla="*/ 33867 h 55801"/>
                        <a:gd name="connsiteX7" fmla="*/ 29993 w 107197"/>
                        <a:gd name="connsiteY7" fmla="*/ 55801 h 55801"/>
                        <a:gd name="connsiteX8" fmla="*/ 35900 w 107197"/>
                        <a:gd name="connsiteY8" fmla="*/ 44353 h 55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197" h="55801">
                          <a:moveTo>
                            <a:pt x="35900" y="44353"/>
                          </a:moveTo>
                          <a:cubicBezTo>
                            <a:pt x="44601" y="33455"/>
                            <a:pt x="54537" y="23152"/>
                            <a:pt x="66810" y="16512"/>
                          </a:cubicBezTo>
                          <a:cubicBezTo>
                            <a:pt x="79082" y="9872"/>
                            <a:pt x="94101" y="7308"/>
                            <a:pt x="107198" y="12162"/>
                          </a:cubicBezTo>
                          <a:cubicBezTo>
                            <a:pt x="107243" y="7354"/>
                            <a:pt x="103351" y="3233"/>
                            <a:pt x="98864" y="1493"/>
                          </a:cubicBezTo>
                          <a:cubicBezTo>
                            <a:pt x="94376" y="-248"/>
                            <a:pt x="89431" y="-110"/>
                            <a:pt x="84622" y="165"/>
                          </a:cubicBezTo>
                          <a:cubicBezTo>
                            <a:pt x="74869" y="760"/>
                            <a:pt x="65024" y="1767"/>
                            <a:pt x="55774" y="5019"/>
                          </a:cubicBezTo>
                          <a:cubicBezTo>
                            <a:pt x="35946" y="12025"/>
                            <a:pt x="20377" y="28784"/>
                            <a:pt x="0" y="33867"/>
                          </a:cubicBezTo>
                          <a:cubicBezTo>
                            <a:pt x="9479" y="31486"/>
                            <a:pt x="24910" y="50077"/>
                            <a:pt x="29993" y="55801"/>
                          </a:cubicBezTo>
                          <a:cubicBezTo>
                            <a:pt x="31092" y="51680"/>
                            <a:pt x="33153" y="47833"/>
                            <a:pt x="35900" y="44353"/>
                          </a:cubicBezTo>
                          <a:close/>
                        </a:path>
                      </a:pathLst>
                    </a:custGeom>
                    <a:solidFill>
                      <a:srgbClr val="81999B"/>
                    </a:solidFill>
                    <a:ln w="4577" cap="flat">
                      <a:noFill/>
                      <a:prstDash val="solid"/>
                      <a:miter/>
                    </a:ln>
                  </p:spPr>
                  <p:txBody>
                    <a:bodyPr rtlCol="0" anchor="ctr"/>
                    <a:lstStyle/>
                    <a:p>
                      <a:endParaRPr lang="th-TH"/>
                    </a:p>
                  </p:txBody>
                </p:sp>
                <p:sp>
                  <p:nvSpPr>
                    <p:cNvPr id="3997" name="Freeform: Shape 3996">
                      <a:extLst>
                        <a:ext uri="{FF2B5EF4-FFF2-40B4-BE49-F238E27FC236}">
                          <a16:creationId xmlns:a16="http://schemas.microsoft.com/office/drawing/2014/main" id="{FFA5AD97-1DDD-4FAD-8CDF-575F84879429}"/>
                        </a:ext>
                      </a:extLst>
                    </p:cNvPr>
                    <p:cNvSpPr/>
                    <p:nvPr/>
                  </p:nvSpPr>
                  <p:spPr>
                    <a:xfrm>
                      <a:off x="6798950" y="-14964"/>
                      <a:ext cx="107066" cy="57732"/>
                    </a:xfrm>
                    <a:custGeom>
                      <a:avLst/>
                      <a:gdLst>
                        <a:gd name="connsiteX0" fmla="*/ 0 w 107066"/>
                        <a:gd name="connsiteY0" fmla="*/ 29937 h 57732"/>
                        <a:gd name="connsiteX1" fmla="*/ 23720 w 107066"/>
                        <a:gd name="connsiteY1" fmla="*/ 37264 h 57732"/>
                        <a:gd name="connsiteX2" fmla="*/ 32283 w 107066"/>
                        <a:gd name="connsiteY2" fmla="*/ 33646 h 57732"/>
                        <a:gd name="connsiteX3" fmla="*/ 67588 w 107066"/>
                        <a:gd name="connsiteY3" fmla="*/ 11025 h 57732"/>
                        <a:gd name="connsiteX4" fmla="*/ 102527 w 107066"/>
                        <a:gd name="connsiteY4" fmla="*/ 1134 h 57732"/>
                        <a:gd name="connsiteX5" fmla="*/ 105916 w 107066"/>
                        <a:gd name="connsiteY5" fmla="*/ 8369 h 57732"/>
                        <a:gd name="connsiteX6" fmla="*/ 100970 w 107066"/>
                        <a:gd name="connsiteY6" fmla="*/ 7682 h 57732"/>
                        <a:gd name="connsiteX7" fmla="*/ 71343 w 107066"/>
                        <a:gd name="connsiteY7" fmla="*/ 15971 h 57732"/>
                        <a:gd name="connsiteX8" fmla="*/ 45562 w 107066"/>
                        <a:gd name="connsiteY8" fmla="*/ 36348 h 57732"/>
                        <a:gd name="connsiteX9" fmla="*/ 32054 w 107066"/>
                        <a:gd name="connsiteY9" fmla="*/ 57732 h 57732"/>
                        <a:gd name="connsiteX10" fmla="*/ 0 w 107066"/>
                        <a:gd name="connsiteY10" fmla="*/ 29937 h 57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066" h="57732">
                          <a:moveTo>
                            <a:pt x="0" y="29937"/>
                          </a:moveTo>
                          <a:cubicBezTo>
                            <a:pt x="7922" y="26686"/>
                            <a:pt x="15203" y="37767"/>
                            <a:pt x="23720" y="37264"/>
                          </a:cubicBezTo>
                          <a:cubicBezTo>
                            <a:pt x="26834" y="37080"/>
                            <a:pt x="29627" y="35340"/>
                            <a:pt x="32283" y="33646"/>
                          </a:cubicBezTo>
                          <a:cubicBezTo>
                            <a:pt x="44051" y="26090"/>
                            <a:pt x="55820" y="18535"/>
                            <a:pt x="67588" y="11025"/>
                          </a:cubicBezTo>
                          <a:cubicBezTo>
                            <a:pt x="78120" y="4248"/>
                            <a:pt x="90621" y="-2804"/>
                            <a:pt x="102527" y="1134"/>
                          </a:cubicBezTo>
                          <a:cubicBezTo>
                            <a:pt x="105732" y="2187"/>
                            <a:pt x="108800" y="6675"/>
                            <a:pt x="105916" y="8369"/>
                          </a:cubicBezTo>
                          <a:cubicBezTo>
                            <a:pt x="104404" y="9239"/>
                            <a:pt x="102573" y="8323"/>
                            <a:pt x="100970" y="7682"/>
                          </a:cubicBezTo>
                          <a:cubicBezTo>
                            <a:pt x="91033" y="3744"/>
                            <a:pt x="80226" y="9972"/>
                            <a:pt x="71343" y="15971"/>
                          </a:cubicBezTo>
                          <a:cubicBezTo>
                            <a:pt x="62231" y="22107"/>
                            <a:pt x="53072" y="28334"/>
                            <a:pt x="45562" y="36348"/>
                          </a:cubicBezTo>
                          <a:cubicBezTo>
                            <a:pt x="39655" y="42621"/>
                            <a:pt x="35580" y="50039"/>
                            <a:pt x="32054" y="57732"/>
                          </a:cubicBezTo>
                          <a:cubicBezTo>
                            <a:pt x="20331" y="51138"/>
                            <a:pt x="13051" y="36897"/>
                            <a:pt x="0" y="29937"/>
                          </a:cubicBezTo>
                          <a:close/>
                        </a:path>
                      </a:pathLst>
                    </a:custGeom>
                    <a:solidFill>
                      <a:srgbClr val="81999B"/>
                    </a:solidFill>
                    <a:ln w="4577" cap="flat">
                      <a:noFill/>
                      <a:prstDash val="solid"/>
                      <a:miter/>
                    </a:ln>
                  </p:spPr>
                  <p:txBody>
                    <a:bodyPr rtlCol="0" anchor="ctr"/>
                    <a:lstStyle/>
                    <a:p>
                      <a:endParaRPr lang="th-TH"/>
                    </a:p>
                  </p:txBody>
                </p:sp>
                <p:sp>
                  <p:nvSpPr>
                    <p:cNvPr id="3998" name="Freeform: Shape 3997">
                      <a:extLst>
                        <a:ext uri="{FF2B5EF4-FFF2-40B4-BE49-F238E27FC236}">
                          <a16:creationId xmlns:a16="http://schemas.microsoft.com/office/drawing/2014/main" id="{BF92C2FC-24A5-4069-A9A4-7E8563E677D0}"/>
                        </a:ext>
                      </a:extLst>
                    </p:cNvPr>
                    <p:cNvSpPr/>
                    <p:nvPr/>
                  </p:nvSpPr>
                  <p:spPr>
                    <a:xfrm>
                      <a:off x="6801560" y="-14658"/>
                      <a:ext cx="97306" cy="39801"/>
                    </a:xfrm>
                    <a:custGeom>
                      <a:avLst/>
                      <a:gdLst>
                        <a:gd name="connsiteX0" fmla="*/ 45059 w 97306"/>
                        <a:gd name="connsiteY0" fmla="*/ 23678 h 39801"/>
                        <a:gd name="connsiteX1" fmla="*/ 27795 w 97306"/>
                        <a:gd name="connsiteY1" fmla="*/ 39064 h 39801"/>
                        <a:gd name="connsiteX2" fmla="*/ 0 w 97306"/>
                        <a:gd name="connsiteY2" fmla="*/ 28807 h 39801"/>
                        <a:gd name="connsiteX3" fmla="*/ 31871 w 97306"/>
                        <a:gd name="connsiteY3" fmla="*/ 26563 h 39801"/>
                        <a:gd name="connsiteX4" fmla="*/ 59941 w 97306"/>
                        <a:gd name="connsiteY4" fmla="*/ 8750 h 39801"/>
                        <a:gd name="connsiteX5" fmla="*/ 97307 w 97306"/>
                        <a:gd name="connsiteY5" fmla="*/ 279 h 39801"/>
                        <a:gd name="connsiteX6" fmla="*/ 45059 w 97306"/>
                        <a:gd name="connsiteY6" fmla="*/ 23678 h 39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306" h="39801">
                          <a:moveTo>
                            <a:pt x="45059" y="23678"/>
                          </a:moveTo>
                          <a:cubicBezTo>
                            <a:pt x="39884" y="29539"/>
                            <a:pt x="35305" y="36774"/>
                            <a:pt x="27795" y="39064"/>
                          </a:cubicBezTo>
                          <a:cubicBezTo>
                            <a:pt x="17950" y="42086"/>
                            <a:pt x="8059" y="35263"/>
                            <a:pt x="0" y="28807"/>
                          </a:cubicBezTo>
                          <a:cubicBezTo>
                            <a:pt x="9753" y="34073"/>
                            <a:pt x="22026" y="31646"/>
                            <a:pt x="31871" y="26563"/>
                          </a:cubicBezTo>
                          <a:cubicBezTo>
                            <a:pt x="41716" y="21480"/>
                            <a:pt x="50187" y="14016"/>
                            <a:pt x="59941" y="8750"/>
                          </a:cubicBezTo>
                          <a:cubicBezTo>
                            <a:pt x="70977" y="2751"/>
                            <a:pt x="84760" y="-1095"/>
                            <a:pt x="97307" y="279"/>
                          </a:cubicBezTo>
                          <a:cubicBezTo>
                            <a:pt x="80135" y="10307"/>
                            <a:pt x="60719" y="5957"/>
                            <a:pt x="45059" y="23678"/>
                          </a:cubicBezTo>
                          <a:close/>
                        </a:path>
                      </a:pathLst>
                    </a:custGeom>
                    <a:solidFill>
                      <a:srgbClr val="7E8F8F"/>
                    </a:solidFill>
                    <a:ln w="4577" cap="flat">
                      <a:noFill/>
                      <a:prstDash val="solid"/>
                      <a:miter/>
                    </a:ln>
                  </p:spPr>
                  <p:txBody>
                    <a:bodyPr rtlCol="0" anchor="ctr"/>
                    <a:lstStyle/>
                    <a:p>
                      <a:endParaRPr lang="th-TH"/>
                    </a:p>
                  </p:txBody>
                </p:sp>
                <p:sp>
                  <p:nvSpPr>
                    <p:cNvPr id="3999" name="Freeform: Shape 3998">
                      <a:extLst>
                        <a:ext uri="{FF2B5EF4-FFF2-40B4-BE49-F238E27FC236}">
                          <a16:creationId xmlns:a16="http://schemas.microsoft.com/office/drawing/2014/main" id="{A3756B45-CD8B-4699-A669-F2579E25EEBC}"/>
                        </a:ext>
                      </a:extLst>
                    </p:cNvPr>
                    <p:cNvSpPr/>
                    <p:nvPr/>
                  </p:nvSpPr>
                  <p:spPr>
                    <a:xfrm>
                      <a:off x="6828207" y="-9194"/>
                      <a:ext cx="74460" cy="54113"/>
                    </a:xfrm>
                    <a:custGeom>
                      <a:avLst/>
                      <a:gdLst>
                        <a:gd name="connsiteX0" fmla="*/ 28211 w 74460"/>
                        <a:gd name="connsiteY0" fmla="*/ 18443 h 54113"/>
                        <a:gd name="connsiteX1" fmla="*/ 8109 w 74460"/>
                        <a:gd name="connsiteY1" fmla="*/ 45826 h 54113"/>
                        <a:gd name="connsiteX2" fmla="*/ 4262 w 74460"/>
                        <a:gd name="connsiteY2" fmla="*/ 54114 h 54113"/>
                        <a:gd name="connsiteX3" fmla="*/ 49 w 74460"/>
                        <a:gd name="connsiteY3" fmla="*/ 47291 h 54113"/>
                        <a:gd name="connsiteX4" fmla="*/ 3896 w 74460"/>
                        <a:gd name="connsiteY4" fmla="*/ 39415 h 54113"/>
                        <a:gd name="connsiteX5" fmla="*/ 36316 w 74460"/>
                        <a:gd name="connsiteY5" fmla="*/ 7086 h 54113"/>
                        <a:gd name="connsiteX6" fmla="*/ 74460 w 74460"/>
                        <a:gd name="connsiteY6" fmla="*/ 1408 h 54113"/>
                        <a:gd name="connsiteX7" fmla="*/ 28211 w 74460"/>
                        <a:gd name="connsiteY7" fmla="*/ 18443 h 5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460" h="54113">
                          <a:moveTo>
                            <a:pt x="28211" y="18443"/>
                          </a:moveTo>
                          <a:cubicBezTo>
                            <a:pt x="18870" y="25403"/>
                            <a:pt x="9574" y="34286"/>
                            <a:pt x="8109" y="45826"/>
                          </a:cubicBezTo>
                          <a:cubicBezTo>
                            <a:pt x="7697" y="49031"/>
                            <a:pt x="7330" y="53152"/>
                            <a:pt x="4262" y="54114"/>
                          </a:cubicBezTo>
                          <a:cubicBezTo>
                            <a:pt x="1377" y="53610"/>
                            <a:pt x="-317" y="50222"/>
                            <a:pt x="49" y="47291"/>
                          </a:cubicBezTo>
                          <a:cubicBezTo>
                            <a:pt x="370" y="44360"/>
                            <a:pt x="2156" y="41796"/>
                            <a:pt x="3896" y="39415"/>
                          </a:cubicBezTo>
                          <a:cubicBezTo>
                            <a:pt x="12963" y="27005"/>
                            <a:pt x="23037" y="14779"/>
                            <a:pt x="36316" y="7086"/>
                          </a:cubicBezTo>
                          <a:cubicBezTo>
                            <a:pt x="47993" y="309"/>
                            <a:pt x="61364" y="-1660"/>
                            <a:pt x="74460" y="1408"/>
                          </a:cubicBezTo>
                          <a:cubicBezTo>
                            <a:pt x="57563" y="-57"/>
                            <a:pt x="41353" y="8643"/>
                            <a:pt x="28211" y="18443"/>
                          </a:cubicBezTo>
                          <a:close/>
                        </a:path>
                      </a:pathLst>
                    </a:custGeom>
                    <a:solidFill>
                      <a:srgbClr val="9D9D9D"/>
                    </a:solidFill>
                    <a:ln w="4577" cap="flat">
                      <a:noFill/>
                      <a:prstDash val="solid"/>
                      <a:miter/>
                    </a:ln>
                  </p:spPr>
                  <p:txBody>
                    <a:bodyPr rtlCol="0" anchor="ctr"/>
                    <a:lstStyle/>
                    <a:p>
                      <a:endParaRPr lang="th-TH"/>
                    </a:p>
                  </p:txBody>
                </p:sp>
                <p:sp>
                  <p:nvSpPr>
                    <p:cNvPr id="4000" name="Freeform: Shape 3999">
                      <a:extLst>
                        <a:ext uri="{FF2B5EF4-FFF2-40B4-BE49-F238E27FC236}">
                          <a16:creationId xmlns:a16="http://schemas.microsoft.com/office/drawing/2014/main" id="{BFB18DAD-520E-40B5-9709-3B7750438399}"/>
                        </a:ext>
                      </a:extLst>
                    </p:cNvPr>
                    <p:cNvSpPr/>
                    <p:nvPr/>
                  </p:nvSpPr>
                  <p:spPr>
                    <a:xfrm>
                      <a:off x="6791028" y="8424"/>
                      <a:ext cx="43456" cy="44738"/>
                    </a:xfrm>
                    <a:custGeom>
                      <a:avLst/>
                      <a:gdLst>
                        <a:gd name="connsiteX0" fmla="*/ 43456 w 43456"/>
                        <a:gd name="connsiteY0" fmla="*/ 22575 h 44738"/>
                        <a:gd name="connsiteX1" fmla="*/ 30268 w 43456"/>
                        <a:gd name="connsiteY1" fmla="*/ 19370 h 44738"/>
                        <a:gd name="connsiteX2" fmla="*/ 22117 w 43456"/>
                        <a:gd name="connsiteY2" fmla="*/ 9799 h 44738"/>
                        <a:gd name="connsiteX3" fmla="*/ 27337 w 43456"/>
                        <a:gd name="connsiteY3" fmla="*/ 0 h 44738"/>
                        <a:gd name="connsiteX4" fmla="*/ 0 w 43456"/>
                        <a:gd name="connsiteY4" fmla="*/ 5037 h 44738"/>
                        <a:gd name="connsiteX5" fmla="*/ 42540 w 43456"/>
                        <a:gd name="connsiteY5" fmla="*/ 44738 h 44738"/>
                        <a:gd name="connsiteX6" fmla="*/ 43456 w 43456"/>
                        <a:gd name="connsiteY6" fmla="*/ 22575 h 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456" h="44738">
                          <a:moveTo>
                            <a:pt x="43456" y="22575"/>
                          </a:moveTo>
                          <a:cubicBezTo>
                            <a:pt x="39518" y="25506"/>
                            <a:pt x="34115" y="22392"/>
                            <a:pt x="30268" y="19370"/>
                          </a:cubicBezTo>
                          <a:cubicBezTo>
                            <a:pt x="26925" y="16760"/>
                            <a:pt x="23399" y="13875"/>
                            <a:pt x="22117" y="9799"/>
                          </a:cubicBezTo>
                          <a:cubicBezTo>
                            <a:pt x="20835" y="5724"/>
                            <a:pt x="23125" y="321"/>
                            <a:pt x="27337" y="0"/>
                          </a:cubicBezTo>
                          <a:cubicBezTo>
                            <a:pt x="19507" y="5541"/>
                            <a:pt x="9250" y="7418"/>
                            <a:pt x="0" y="5037"/>
                          </a:cubicBezTo>
                          <a:cubicBezTo>
                            <a:pt x="19690" y="14470"/>
                            <a:pt x="26925" y="33565"/>
                            <a:pt x="42540" y="44738"/>
                          </a:cubicBezTo>
                          <a:cubicBezTo>
                            <a:pt x="42494" y="41121"/>
                            <a:pt x="39976" y="25185"/>
                            <a:pt x="43456" y="22575"/>
                          </a:cubicBezTo>
                          <a:close/>
                        </a:path>
                      </a:pathLst>
                    </a:custGeom>
                    <a:noFill/>
                    <a:ln w="4577" cap="flat">
                      <a:noFill/>
                      <a:prstDash val="solid"/>
                      <a:miter/>
                    </a:ln>
                  </p:spPr>
                  <p:txBody>
                    <a:bodyPr rtlCol="0" anchor="ctr"/>
                    <a:lstStyle/>
                    <a:p>
                      <a:endParaRPr lang="th-TH"/>
                    </a:p>
                  </p:txBody>
                </p:sp>
              </p:grpSp>
              <p:grpSp>
                <p:nvGrpSpPr>
                  <p:cNvPr id="3922" name="Graphic 4">
                    <a:extLst>
                      <a:ext uri="{FF2B5EF4-FFF2-40B4-BE49-F238E27FC236}">
                        <a16:creationId xmlns:a16="http://schemas.microsoft.com/office/drawing/2014/main" id="{499C5FC8-D19E-4E2D-B812-2A171854506E}"/>
                      </a:ext>
                    </a:extLst>
                  </p:cNvPr>
                  <p:cNvGrpSpPr/>
                  <p:nvPr/>
                </p:nvGrpSpPr>
                <p:grpSpPr>
                  <a:xfrm>
                    <a:off x="6751876" y="-127438"/>
                    <a:ext cx="199742" cy="97088"/>
                    <a:chOff x="6751876" y="-127438"/>
                    <a:chExt cx="199742" cy="97088"/>
                  </a:xfrm>
                </p:grpSpPr>
                <p:sp>
                  <p:nvSpPr>
                    <p:cNvPr id="3980" name="Freeform: Shape 3979">
                      <a:extLst>
                        <a:ext uri="{FF2B5EF4-FFF2-40B4-BE49-F238E27FC236}">
                          <a16:creationId xmlns:a16="http://schemas.microsoft.com/office/drawing/2014/main" id="{69D02702-A995-4C82-9AC0-CBDF94B0A8C1}"/>
                        </a:ext>
                      </a:extLst>
                    </p:cNvPr>
                    <p:cNvSpPr/>
                    <p:nvPr/>
                  </p:nvSpPr>
                  <p:spPr>
                    <a:xfrm>
                      <a:off x="6751876" y="-126660"/>
                      <a:ext cx="154500" cy="96074"/>
                    </a:xfrm>
                    <a:custGeom>
                      <a:avLst/>
                      <a:gdLst>
                        <a:gd name="connsiteX0" fmla="*/ 91583 w 154500"/>
                        <a:gd name="connsiteY0" fmla="*/ 73037 h 96074"/>
                        <a:gd name="connsiteX1" fmla="*/ 75006 w 154500"/>
                        <a:gd name="connsiteY1" fmla="*/ 69420 h 96074"/>
                        <a:gd name="connsiteX2" fmla="*/ 63742 w 154500"/>
                        <a:gd name="connsiteY2" fmla="*/ 62139 h 96074"/>
                        <a:gd name="connsiteX3" fmla="*/ 0 w 154500"/>
                        <a:gd name="connsiteY3" fmla="*/ 0 h 96074"/>
                        <a:gd name="connsiteX4" fmla="*/ 73129 w 154500"/>
                        <a:gd name="connsiteY4" fmla="*/ 52385 h 96074"/>
                        <a:gd name="connsiteX5" fmla="*/ 115028 w 154500"/>
                        <a:gd name="connsiteY5" fmla="*/ 78990 h 96074"/>
                        <a:gd name="connsiteX6" fmla="*/ 154500 w 154500"/>
                        <a:gd name="connsiteY6" fmla="*/ 92728 h 96074"/>
                        <a:gd name="connsiteX7" fmla="*/ 91583 w 154500"/>
                        <a:gd name="connsiteY7" fmla="*/ 73037 h 9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00" h="96074">
                          <a:moveTo>
                            <a:pt x="91583" y="73037"/>
                          </a:moveTo>
                          <a:cubicBezTo>
                            <a:pt x="86042" y="71847"/>
                            <a:pt x="80226" y="71572"/>
                            <a:pt x="75006" y="69420"/>
                          </a:cubicBezTo>
                          <a:cubicBezTo>
                            <a:pt x="70839" y="67725"/>
                            <a:pt x="67268" y="64932"/>
                            <a:pt x="63742" y="62139"/>
                          </a:cubicBezTo>
                          <a:cubicBezTo>
                            <a:pt x="40571" y="43548"/>
                            <a:pt x="2702" y="21385"/>
                            <a:pt x="0" y="0"/>
                          </a:cubicBezTo>
                          <a:cubicBezTo>
                            <a:pt x="7922" y="6960"/>
                            <a:pt x="52752" y="41304"/>
                            <a:pt x="73129" y="52385"/>
                          </a:cubicBezTo>
                          <a:cubicBezTo>
                            <a:pt x="94101" y="63787"/>
                            <a:pt x="93781" y="68092"/>
                            <a:pt x="115028" y="78990"/>
                          </a:cubicBezTo>
                          <a:cubicBezTo>
                            <a:pt x="127712" y="85493"/>
                            <a:pt x="141175" y="88881"/>
                            <a:pt x="154500" y="92728"/>
                          </a:cubicBezTo>
                          <a:cubicBezTo>
                            <a:pt x="141083" y="105870"/>
                            <a:pt x="106786" y="76288"/>
                            <a:pt x="91583" y="73037"/>
                          </a:cubicBezTo>
                          <a:close/>
                        </a:path>
                      </a:pathLst>
                    </a:custGeom>
                    <a:solidFill>
                      <a:srgbClr val="888A8A"/>
                    </a:solidFill>
                    <a:ln w="4577" cap="flat">
                      <a:noFill/>
                      <a:prstDash val="solid"/>
                      <a:miter/>
                    </a:ln>
                  </p:spPr>
                  <p:txBody>
                    <a:bodyPr rtlCol="0" anchor="ctr"/>
                    <a:lstStyle/>
                    <a:p>
                      <a:endParaRPr lang="th-TH"/>
                    </a:p>
                  </p:txBody>
                </p:sp>
                <p:grpSp>
                  <p:nvGrpSpPr>
                    <p:cNvPr id="3981" name="Graphic 4">
                      <a:extLst>
                        <a:ext uri="{FF2B5EF4-FFF2-40B4-BE49-F238E27FC236}">
                          <a16:creationId xmlns:a16="http://schemas.microsoft.com/office/drawing/2014/main" id="{84872DB6-A043-43FB-ADF4-709DEDB7F551}"/>
                        </a:ext>
                      </a:extLst>
                    </p:cNvPr>
                    <p:cNvGrpSpPr/>
                    <p:nvPr/>
                  </p:nvGrpSpPr>
                  <p:grpSpPr>
                    <a:xfrm>
                      <a:off x="6753158" y="-127438"/>
                      <a:ext cx="198459" cy="97088"/>
                      <a:chOff x="6753158" y="-127438"/>
                      <a:chExt cx="198459" cy="97088"/>
                    </a:xfrm>
                  </p:grpSpPr>
                  <p:sp>
                    <p:nvSpPr>
                      <p:cNvPr id="3982" name="Freeform: Shape 3981">
                        <a:extLst>
                          <a:ext uri="{FF2B5EF4-FFF2-40B4-BE49-F238E27FC236}">
                            <a16:creationId xmlns:a16="http://schemas.microsoft.com/office/drawing/2014/main" id="{6D57B787-7671-457F-9693-2651632B8C28}"/>
                          </a:ext>
                        </a:extLst>
                      </p:cNvPr>
                      <p:cNvSpPr/>
                      <p:nvPr/>
                    </p:nvSpPr>
                    <p:spPr>
                      <a:xfrm>
                        <a:off x="6753158" y="-127438"/>
                        <a:ext cx="184814" cy="97088"/>
                      </a:xfrm>
                      <a:custGeom>
                        <a:avLst/>
                        <a:gdLst>
                          <a:gd name="connsiteX0" fmla="*/ 141587 w 184814"/>
                          <a:gd name="connsiteY0" fmla="*/ 94651 h 97088"/>
                          <a:gd name="connsiteX1" fmla="*/ 92819 w 184814"/>
                          <a:gd name="connsiteY1" fmla="*/ 72167 h 97088"/>
                          <a:gd name="connsiteX2" fmla="*/ 0 w 184814"/>
                          <a:gd name="connsiteY2" fmla="*/ 0 h 97088"/>
                          <a:gd name="connsiteX3" fmla="*/ 87370 w 184814"/>
                          <a:gd name="connsiteY3" fmla="*/ 46112 h 97088"/>
                          <a:gd name="connsiteX4" fmla="*/ 101382 w 184814"/>
                          <a:gd name="connsiteY4" fmla="*/ 50325 h 97088"/>
                          <a:gd name="connsiteX5" fmla="*/ 110769 w 184814"/>
                          <a:gd name="connsiteY5" fmla="*/ 58796 h 97088"/>
                          <a:gd name="connsiteX6" fmla="*/ 184814 w 184814"/>
                          <a:gd name="connsiteY6" fmla="*/ 90209 h 97088"/>
                          <a:gd name="connsiteX7" fmla="*/ 141587 w 184814"/>
                          <a:gd name="connsiteY7" fmla="*/ 94651 h 9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814" h="97088">
                            <a:moveTo>
                              <a:pt x="141587" y="94651"/>
                            </a:moveTo>
                            <a:cubicBezTo>
                              <a:pt x="124049" y="90667"/>
                              <a:pt x="108068" y="81692"/>
                              <a:pt x="92819" y="72167"/>
                            </a:cubicBezTo>
                            <a:cubicBezTo>
                              <a:pt x="59529" y="51332"/>
                              <a:pt x="28391" y="27109"/>
                              <a:pt x="0" y="0"/>
                            </a:cubicBezTo>
                            <a:cubicBezTo>
                              <a:pt x="23766" y="23491"/>
                              <a:pt x="54583" y="39747"/>
                              <a:pt x="87370" y="46112"/>
                            </a:cubicBezTo>
                            <a:cubicBezTo>
                              <a:pt x="92178" y="47028"/>
                              <a:pt x="97169" y="47806"/>
                              <a:pt x="101382" y="50325"/>
                            </a:cubicBezTo>
                            <a:cubicBezTo>
                              <a:pt x="105000" y="52477"/>
                              <a:pt x="107839" y="55728"/>
                              <a:pt x="110769" y="58796"/>
                            </a:cubicBezTo>
                            <a:cubicBezTo>
                              <a:pt x="131330" y="80043"/>
                              <a:pt x="156698" y="86683"/>
                              <a:pt x="184814" y="90209"/>
                            </a:cubicBezTo>
                            <a:cubicBezTo>
                              <a:pt x="174969" y="99688"/>
                              <a:pt x="154042" y="97490"/>
                              <a:pt x="141587" y="94651"/>
                            </a:cubicBezTo>
                            <a:close/>
                          </a:path>
                        </a:pathLst>
                      </a:custGeom>
                      <a:solidFill>
                        <a:srgbClr val="A7A7A7"/>
                      </a:solidFill>
                      <a:ln w="4577" cap="flat">
                        <a:noFill/>
                        <a:prstDash val="solid"/>
                        <a:miter/>
                      </a:ln>
                    </p:spPr>
                    <p:txBody>
                      <a:bodyPr rtlCol="0" anchor="ctr"/>
                      <a:lstStyle/>
                      <a:p>
                        <a:endParaRPr lang="th-TH"/>
                      </a:p>
                    </p:txBody>
                  </p:sp>
                  <p:sp>
                    <p:nvSpPr>
                      <p:cNvPr id="3983" name="Freeform: Shape 3982">
                        <a:extLst>
                          <a:ext uri="{FF2B5EF4-FFF2-40B4-BE49-F238E27FC236}">
                            <a16:creationId xmlns:a16="http://schemas.microsoft.com/office/drawing/2014/main" id="{2A6E197F-7CC8-42E7-9498-401AAF4721AE}"/>
                          </a:ext>
                        </a:extLst>
                      </p:cNvPr>
                      <p:cNvSpPr/>
                      <p:nvPr/>
                    </p:nvSpPr>
                    <p:spPr>
                      <a:xfrm>
                        <a:off x="6756547" y="-127118"/>
                        <a:ext cx="176555" cy="93573"/>
                      </a:xfrm>
                      <a:custGeom>
                        <a:avLst/>
                        <a:gdLst>
                          <a:gd name="connsiteX0" fmla="*/ 122217 w 176555"/>
                          <a:gd name="connsiteY0" fmla="*/ 77204 h 93573"/>
                          <a:gd name="connsiteX1" fmla="*/ 23491 w 176555"/>
                          <a:gd name="connsiteY1" fmla="*/ 21247 h 93573"/>
                          <a:gd name="connsiteX2" fmla="*/ 0 w 176555"/>
                          <a:gd name="connsiteY2" fmla="*/ 0 h 93573"/>
                          <a:gd name="connsiteX3" fmla="*/ 38190 w 176555"/>
                          <a:gd name="connsiteY3" fmla="*/ 25506 h 93573"/>
                          <a:gd name="connsiteX4" fmla="*/ 83295 w 176555"/>
                          <a:gd name="connsiteY4" fmla="*/ 37961 h 93573"/>
                          <a:gd name="connsiteX5" fmla="*/ 141083 w 176555"/>
                          <a:gd name="connsiteY5" fmla="*/ 66764 h 93573"/>
                          <a:gd name="connsiteX6" fmla="*/ 171397 w 176555"/>
                          <a:gd name="connsiteY6" fmla="*/ 91171 h 93573"/>
                          <a:gd name="connsiteX7" fmla="*/ 122217 w 176555"/>
                          <a:gd name="connsiteY7" fmla="*/ 77204 h 9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555" h="93573">
                            <a:moveTo>
                              <a:pt x="122217" y="77204"/>
                            </a:moveTo>
                            <a:cubicBezTo>
                              <a:pt x="89293" y="58567"/>
                              <a:pt x="56415" y="39884"/>
                              <a:pt x="23491" y="21247"/>
                            </a:cubicBezTo>
                            <a:cubicBezTo>
                              <a:pt x="14104" y="15935"/>
                              <a:pt x="4121" y="9937"/>
                              <a:pt x="0" y="0"/>
                            </a:cubicBezTo>
                            <a:cubicBezTo>
                              <a:pt x="8700" y="12959"/>
                              <a:pt x="23354" y="20698"/>
                              <a:pt x="38190" y="25506"/>
                            </a:cubicBezTo>
                            <a:cubicBezTo>
                              <a:pt x="53027" y="30360"/>
                              <a:pt x="68596" y="32787"/>
                              <a:pt x="83295" y="37961"/>
                            </a:cubicBezTo>
                            <a:cubicBezTo>
                              <a:pt x="103626" y="45150"/>
                              <a:pt x="121714" y="57331"/>
                              <a:pt x="141083" y="66764"/>
                            </a:cubicBezTo>
                            <a:cubicBezTo>
                              <a:pt x="149784" y="70977"/>
                              <a:pt x="190813" y="77891"/>
                              <a:pt x="171397" y="91171"/>
                            </a:cubicBezTo>
                            <a:cubicBezTo>
                              <a:pt x="158850" y="99734"/>
                              <a:pt x="132704" y="83111"/>
                              <a:pt x="122217" y="77204"/>
                            </a:cubicBezTo>
                            <a:close/>
                          </a:path>
                        </a:pathLst>
                      </a:custGeom>
                      <a:solidFill>
                        <a:srgbClr val="577375"/>
                      </a:solidFill>
                      <a:ln w="4577" cap="flat">
                        <a:noFill/>
                        <a:prstDash val="solid"/>
                        <a:miter/>
                      </a:ln>
                    </p:spPr>
                    <p:txBody>
                      <a:bodyPr rtlCol="0" anchor="ctr"/>
                      <a:lstStyle/>
                      <a:p>
                        <a:endParaRPr lang="th-TH"/>
                      </a:p>
                    </p:txBody>
                  </p:sp>
                  <p:sp>
                    <p:nvSpPr>
                      <p:cNvPr id="3984" name="Freeform: Shape 3983">
                        <a:extLst>
                          <a:ext uri="{FF2B5EF4-FFF2-40B4-BE49-F238E27FC236}">
                            <a16:creationId xmlns:a16="http://schemas.microsoft.com/office/drawing/2014/main" id="{7844B944-6278-49C5-9355-55B0D2A83419}"/>
                          </a:ext>
                        </a:extLst>
                      </p:cNvPr>
                      <p:cNvSpPr/>
                      <p:nvPr/>
                    </p:nvSpPr>
                    <p:spPr>
                      <a:xfrm>
                        <a:off x="6805956" y="-99322"/>
                        <a:ext cx="145662" cy="64521"/>
                      </a:xfrm>
                      <a:custGeom>
                        <a:avLst/>
                        <a:gdLst>
                          <a:gd name="connsiteX0" fmla="*/ 122034 w 145662"/>
                          <a:gd name="connsiteY0" fmla="*/ 64474 h 64521"/>
                          <a:gd name="connsiteX1" fmla="*/ 110678 w 145662"/>
                          <a:gd name="connsiteY1" fmla="*/ 60353 h 64521"/>
                          <a:gd name="connsiteX2" fmla="*/ 15157 w 145662"/>
                          <a:gd name="connsiteY2" fmla="*/ 7739 h 64521"/>
                          <a:gd name="connsiteX3" fmla="*/ 0 w 145662"/>
                          <a:gd name="connsiteY3" fmla="*/ 0 h 64521"/>
                          <a:gd name="connsiteX4" fmla="*/ 40113 w 145662"/>
                          <a:gd name="connsiteY4" fmla="*/ 13417 h 64521"/>
                          <a:gd name="connsiteX5" fmla="*/ 99093 w 145662"/>
                          <a:gd name="connsiteY5" fmla="*/ 42952 h 64521"/>
                          <a:gd name="connsiteX6" fmla="*/ 124553 w 145662"/>
                          <a:gd name="connsiteY6" fmla="*/ 48905 h 64521"/>
                          <a:gd name="connsiteX7" fmla="*/ 145662 w 145662"/>
                          <a:gd name="connsiteY7" fmla="*/ 42449 h 64521"/>
                          <a:gd name="connsiteX8" fmla="*/ 122034 w 145662"/>
                          <a:gd name="connsiteY8" fmla="*/ 64474 h 6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662" h="64521">
                            <a:moveTo>
                              <a:pt x="122034" y="64474"/>
                            </a:moveTo>
                            <a:cubicBezTo>
                              <a:pt x="117959" y="64886"/>
                              <a:pt x="114158" y="62551"/>
                              <a:pt x="110678" y="60353"/>
                            </a:cubicBezTo>
                            <a:cubicBezTo>
                              <a:pt x="79998" y="40846"/>
                              <a:pt x="47532" y="24269"/>
                              <a:pt x="15157" y="7739"/>
                            </a:cubicBezTo>
                            <a:cubicBezTo>
                              <a:pt x="10120" y="5174"/>
                              <a:pt x="5037" y="2564"/>
                              <a:pt x="0" y="0"/>
                            </a:cubicBezTo>
                            <a:cubicBezTo>
                              <a:pt x="11951" y="7647"/>
                              <a:pt x="26605" y="9112"/>
                              <a:pt x="40113" y="13417"/>
                            </a:cubicBezTo>
                            <a:cubicBezTo>
                              <a:pt x="61086" y="20102"/>
                              <a:pt x="79173" y="33565"/>
                              <a:pt x="99093" y="42952"/>
                            </a:cubicBezTo>
                            <a:cubicBezTo>
                              <a:pt x="107106" y="46707"/>
                              <a:pt x="115761" y="49867"/>
                              <a:pt x="124553" y="48905"/>
                            </a:cubicBezTo>
                            <a:cubicBezTo>
                              <a:pt x="131834" y="48127"/>
                              <a:pt x="138794" y="44738"/>
                              <a:pt x="145662" y="42449"/>
                            </a:cubicBezTo>
                            <a:cubicBezTo>
                              <a:pt x="144747" y="50050"/>
                              <a:pt x="130048" y="63650"/>
                              <a:pt x="122034" y="64474"/>
                            </a:cubicBezTo>
                            <a:close/>
                          </a:path>
                        </a:pathLst>
                      </a:custGeom>
                      <a:solidFill>
                        <a:srgbClr val="4F676A"/>
                      </a:solidFill>
                      <a:ln w="4577" cap="flat">
                        <a:noFill/>
                        <a:prstDash val="solid"/>
                        <a:miter/>
                      </a:ln>
                    </p:spPr>
                    <p:txBody>
                      <a:bodyPr rtlCol="0" anchor="ctr"/>
                      <a:lstStyle/>
                      <a:p>
                        <a:endParaRPr lang="th-TH"/>
                      </a:p>
                    </p:txBody>
                  </p:sp>
                </p:grpSp>
              </p:grpSp>
              <p:sp>
                <p:nvSpPr>
                  <p:cNvPr id="3923" name="Freeform: Shape 3922">
                    <a:extLst>
                      <a:ext uri="{FF2B5EF4-FFF2-40B4-BE49-F238E27FC236}">
                        <a16:creationId xmlns:a16="http://schemas.microsoft.com/office/drawing/2014/main" id="{B275088D-83F0-4C61-8EBA-604701E33885}"/>
                      </a:ext>
                    </a:extLst>
                  </p:cNvPr>
                  <p:cNvSpPr/>
                  <p:nvPr/>
                </p:nvSpPr>
                <p:spPr>
                  <a:xfrm>
                    <a:off x="6839817" y="-15957"/>
                    <a:ext cx="79426" cy="154520"/>
                  </a:xfrm>
                  <a:custGeom>
                    <a:avLst/>
                    <a:gdLst>
                      <a:gd name="connsiteX0" fmla="*/ 57172 w 79426"/>
                      <a:gd name="connsiteY0" fmla="*/ 15910 h 154520"/>
                      <a:gd name="connsiteX1" fmla="*/ 48288 w 79426"/>
                      <a:gd name="connsiteY1" fmla="*/ 23557 h 154520"/>
                      <a:gd name="connsiteX2" fmla="*/ 41649 w 79426"/>
                      <a:gd name="connsiteY2" fmla="*/ 40225 h 154520"/>
                      <a:gd name="connsiteX3" fmla="*/ 116 w 79426"/>
                      <a:gd name="connsiteY3" fmla="*/ 154521 h 154520"/>
                      <a:gd name="connsiteX4" fmla="*/ 13166 w 79426"/>
                      <a:gd name="connsiteY4" fmla="*/ 90596 h 154520"/>
                      <a:gd name="connsiteX5" fmla="*/ 25164 w 79426"/>
                      <a:gd name="connsiteY5" fmla="*/ 64861 h 154520"/>
                      <a:gd name="connsiteX6" fmla="*/ 29926 w 79426"/>
                      <a:gd name="connsiteY6" fmla="*/ 42469 h 154520"/>
                      <a:gd name="connsiteX7" fmla="*/ 37069 w 79426"/>
                      <a:gd name="connsiteY7" fmla="*/ 16368 h 154520"/>
                      <a:gd name="connsiteX8" fmla="*/ 40046 w 79426"/>
                      <a:gd name="connsiteY8" fmla="*/ 10919 h 154520"/>
                      <a:gd name="connsiteX9" fmla="*/ 47006 w 79426"/>
                      <a:gd name="connsiteY9" fmla="*/ 7576 h 154520"/>
                      <a:gd name="connsiteX10" fmla="*/ 71825 w 79426"/>
                      <a:gd name="connsiteY10" fmla="*/ 570 h 154520"/>
                      <a:gd name="connsiteX11" fmla="*/ 79427 w 79426"/>
                      <a:gd name="connsiteY11" fmla="*/ 3317 h 154520"/>
                      <a:gd name="connsiteX12" fmla="*/ 57172 w 79426"/>
                      <a:gd name="connsiteY12" fmla="*/ 15910 h 15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426" h="154520">
                        <a:moveTo>
                          <a:pt x="57172" y="15910"/>
                        </a:moveTo>
                        <a:cubicBezTo>
                          <a:pt x="53875" y="18062"/>
                          <a:pt x="50670" y="20443"/>
                          <a:pt x="48288" y="23557"/>
                        </a:cubicBezTo>
                        <a:cubicBezTo>
                          <a:pt x="44625" y="28365"/>
                          <a:pt x="43251" y="34410"/>
                          <a:pt x="41649" y="40225"/>
                        </a:cubicBezTo>
                        <a:cubicBezTo>
                          <a:pt x="30888" y="79377"/>
                          <a:pt x="7259" y="114545"/>
                          <a:pt x="116" y="154521"/>
                        </a:cubicBezTo>
                        <a:cubicBezTo>
                          <a:pt x="-800" y="132586"/>
                          <a:pt x="3733" y="110423"/>
                          <a:pt x="13166" y="90596"/>
                        </a:cubicBezTo>
                        <a:cubicBezTo>
                          <a:pt x="17242" y="82033"/>
                          <a:pt x="22233" y="73836"/>
                          <a:pt x="25164" y="64861"/>
                        </a:cubicBezTo>
                        <a:cubicBezTo>
                          <a:pt x="27545" y="57580"/>
                          <a:pt x="28506" y="49979"/>
                          <a:pt x="29926" y="42469"/>
                        </a:cubicBezTo>
                        <a:cubicBezTo>
                          <a:pt x="31620" y="33631"/>
                          <a:pt x="34047" y="24885"/>
                          <a:pt x="37069" y="16368"/>
                        </a:cubicBezTo>
                        <a:cubicBezTo>
                          <a:pt x="37756" y="14399"/>
                          <a:pt x="38535" y="12384"/>
                          <a:pt x="40046" y="10919"/>
                        </a:cubicBezTo>
                        <a:cubicBezTo>
                          <a:pt x="41878" y="9087"/>
                          <a:pt x="44488" y="8309"/>
                          <a:pt x="47006" y="7576"/>
                        </a:cubicBezTo>
                        <a:cubicBezTo>
                          <a:pt x="55294" y="5241"/>
                          <a:pt x="63537" y="2905"/>
                          <a:pt x="71825" y="570"/>
                        </a:cubicBezTo>
                        <a:cubicBezTo>
                          <a:pt x="75489" y="-483"/>
                          <a:pt x="78007" y="-346"/>
                          <a:pt x="79427" y="3317"/>
                        </a:cubicBezTo>
                        <a:cubicBezTo>
                          <a:pt x="73382" y="8675"/>
                          <a:pt x="64315" y="11285"/>
                          <a:pt x="57172" y="15910"/>
                        </a:cubicBezTo>
                        <a:close/>
                      </a:path>
                    </a:pathLst>
                  </a:custGeom>
                  <a:solidFill>
                    <a:srgbClr val="7A7A7A"/>
                  </a:solidFill>
                  <a:ln w="4577" cap="flat">
                    <a:noFill/>
                    <a:prstDash val="solid"/>
                    <a:miter/>
                  </a:ln>
                </p:spPr>
                <p:txBody>
                  <a:bodyPr rtlCol="0" anchor="ctr"/>
                  <a:lstStyle/>
                  <a:p>
                    <a:endParaRPr lang="th-TH"/>
                  </a:p>
                </p:txBody>
              </p:sp>
              <p:sp>
                <p:nvSpPr>
                  <p:cNvPr id="3924" name="Freeform: Shape 3923">
                    <a:extLst>
                      <a:ext uri="{FF2B5EF4-FFF2-40B4-BE49-F238E27FC236}">
                        <a16:creationId xmlns:a16="http://schemas.microsoft.com/office/drawing/2014/main" id="{A3D82C76-0544-4F1A-B38A-BE0228D69932}"/>
                      </a:ext>
                    </a:extLst>
                  </p:cNvPr>
                  <p:cNvSpPr/>
                  <p:nvPr/>
                </p:nvSpPr>
                <p:spPr>
                  <a:xfrm>
                    <a:off x="6844146" y="-5180"/>
                    <a:ext cx="78302" cy="134173"/>
                  </a:xfrm>
                  <a:custGeom>
                    <a:avLst/>
                    <a:gdLst>
                      <a:gd name="connsiteX0" fmla="*/ 33610 w 78302"/>
                      <a:gd name="connsiteY0" fmla="*/ 32151 h 134173"/>
                      <a:gd name="connsiteX1" fmla="*/ 39105 w 78302"/>
                      <a:gd name="connsiteY1" fmla="*/ 19466 h 134173"/>
                      <a:gd name="connsiteX2" fmla="*/ 78303 w 78302"/>
                      <a:gd name="connsiteY2" fmla="*/ 326 h 134173"/>
                      <a:gd name="connsiteX3" fmla="*/ 53575 w 78302"/>
                      <a:gd name="connsiteY3" fmla="*/ 34623 h 134173"/>
                      <a:gd name="connsiteX4" fmla="*/ 40113 w 78302"/>
                      <a:gd name="connsiteY4" fmla="*/ 75469 h 134173"/>
                      <a:gd name="connsiteX5" fmla="*/ 320 w 78302"/>
                      <a:gd name="connsiteY5" fmla="*/ 134174 h 134173"/>
                      <a:gd name="connsiteX6" fmla="*/ 13691 w 78302"/>
                      <a:gd name="connsiteY6" fmla="*/ 86642 h 134173"/>
                      <a:gd name="connsiteX7" fmla="*/ 33610 w 78302"/>
                      <a:gd name="connsiteY7" fmla="*/ 32151 h 13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302" h="134173">
                        <a:moveTo>
                          <a:pt x="33610" y="32151"/>
                        </a:moveTo>
                        <a:cubicBezTo>
                          <a:pt x="35213" y="27800"/>
                          <a:pt x="36770" y="23450"/>
                          <a:pt x="39105" y="19466"/>
                        </a:cubicBezTo>
                        <a:cubicBezTo>
                          <a:pt x="46844" y="6141"/>
                          <a:pt x="63008" y="-1735"/>
                          <a:pt x="78303" y="326"/>
                        </a:cubicBezTo>
                        <a:cubicBezTo>
                          <a:pt x="66214" y="8064"/>
                          <a:pt x="58658" y="21207"/>
                          <a:pt x="53575" y="34623"/>
                        </a:cubicBezTo>
                        <a:cubicBezTo>
                          <a:pt x="48492" y="48040"/>
                          <a:pt x="45516" y="62190"/>
                          <a:pt x="40113" y="75469"/>
                        </a:cubicBezTo>
                        <a:cubicBezTo>
                          <a:pt x="31366" y="96900"/>
                          <a:pt x="16484" y="117735"/>
                          <a:pt x="320" y="134174"/>
                        </a:cubicBezTo>
                        <a:cubicBezTo>
                          <a:pt x="-1970" y="119200"/>
                          <a:pt x="8608" y="100609"/>
                          <a:pt x="13691" y="86642"/>
                        </a:cubicBezTo>
                        <a:cubicBezTo>
                          <a:pt x="20331" y="68463"/>
                          <a:pt x="26970" y="50284"/>
                          <a:pt x="33610" y="32151"/>
                        </a:cubicBezTo>
                        <a:close/>
                      </a:path>
                    </a:pathLst>
                  </a:custGeom>
                  <a:solidFill>
                    <a:srgbClr val="81999B"/>
                  </a:solidFill>
                  <a:ln w="4577" cap="flat">
                    <a:noFill/>
                    <a:prstDash val="solid"/>
                    <a:miter/>
                  </a:ln>
                </p:spPr>
                <p:txBody>
                  <a:bodyPr rtlCol="0" anchor="ctr"/>
                  <a:lstStyle/>
                  <a:p>
                    <a:endParaRPr lang="th-TH"/>
                  </a:p>
                </p:txBody>
              </p:sp>
              <p:sp>
                <p:nvSpPr>
                  <p:cNvPr id="3925" name="Freeform: Shape 3924">
                    <a:extLst>
                      <a:ext uri="{FF2B5EF4-FFF2-40B4-BE49-F238E27FC236}">
                        <a16:creationId xmlns:a16="http://schemas.microsoft.com/office/drawing/2014/main" id="{919BA193-82D8-4340-9D38-C4ADE525669A}"/>
                      </a:ext>
                    </a:extLst>
                  </p:cNvPr>
                  <p:cNvSpPr/>
                  <p:nvPr/>
                </p:nvSpPr>
                <p:spPr>
                  <a:xfrm>
                    <a:off x="6839748" y="9523"/>
                    <a:ext cx="59988" cy="126521"/>
                  </a:xfrm>
                  <a:custGeom>
                    <a:avLst/>
                    <a:gdLst>
                      <a:gd name="connsiteX0" fmla="*/ 1238 w 59988"/>
                      <a:gd name="connsiteY0" fmla="*/ 116448 h 126521"/>
                      <a:gd name="connsiteX1" fmla="*/ 37734 w 59988"/>
                      <a:gd name="connsiteY1" fmla="*/ 21568 h 126521"/>
                      <a:gd name="connsiteX2" fmla="*/ 59989 w 59988"/>
                      <a:gd name="connsiteY2" fmla="*/ 0 h 126521"/>
                      <a:gd name="connsiteX3" fmla="*/ 46480 w 59988"/>
                      <a:gd name="connsiteY3" fmla="*/ 31321 h 126521"/>
                      <a:gd name="connsiteX4" fmla="*/ 38055 w 59988"/>
                      <a:gd name="connsiteY4" fmla="*/ 56873 h 126521"/>
                      <a:gd name="connsiteX5" fmla="*/ 24455 w 59988"/>
                      <a:gd name="connsiteY5" fmla="*/ 84485 h 126521"/>
                      <a:gd name="connsiteX6" fmla="*/ 6871 w 59988"/>
                      <a:gd name="connsiteY6" fmla="*/ 116722 h 126521"/>
                      <a:gd name="connsiteX7" fmla="*/ 2 w 59988"/>
                      <a:gd name="connsiteY7" fmla="*/ 126522 h 126521"/>
                      <a:gd name="connsiteX8" fmla="*/ 1238 w 59988"/>
                      <a:gd name="connsiteY8" fmla="*/ 116448 h 12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988" h="126521">
                        <a:moveTo>
                          <a:pt x="1238" y="116448"/>
                        </a:moveTo>
                        <a:cubicBezTo>
                          <a:pt x="5772" y="82562"/>
                          <a:pt x="18364" y="49775"/>
                          <a:pt x="37734" y="21568"/>
                        </a:cubicBezTo>
                        <a:cubicBezTo>
                          <a:pt x="43641" y="12959"/>
                          <a:pt x="50556" y="4487"/>
                          <a:pt x="59989" y="0"/>
                        </a:cubicBezTo>
                        <a:cubicBezTo>
                          <a:pt x="54631" y="10074"/>
                          <a:pt x="50098" y="20560"/>
                          <a:pt x="46480" y="31321"/>
                        </a:cubicBezTo>
                        <a:cubicBezTo>
                          <a:pt x="43641" y="39838"/>
                          <a:pt x="41306" y="48493"/>
                          <a:pt x="38055" y="56873"/>
                        </a:cubicBezTo>
                        <a:cubicBezTo>
                          <a:pt x="34345" y="66443"/>
                          <a:pt x="29400" y="75464"/>
                          <a:pt x="24455" y="84485"/>
                        </a:cubicBezTo>
                        <a:cubicBezTo>
                          <a:pt x="18593" y="95246"/>
                          <a:pt x="12732" y="105961"/>
                          <a:pt x="6871" y="116722"/>
                        </a:cubicBezTo>
                        <a:cubicBezTo>
                          <a:pt x="4856" y="120385"/>
                          <a:pt x="2978" y="123866"/>
                          <a:pt x="2" y="126522"/>
                        </a:cubicBezTo>
                        <a:cubicBezTo>
                          <a:pt x="-44" y="123133"/>
                          <a:pt x="735" y="119882"/>
                          <a:pt x="1238" y="116448"/>
                        </a:cubicBezTo>
                        <a:close/>
                      </a:path>
                    </a:pathLst>
                  </a:custGeom>
                  <a:solidFill>
                    <a:srgbClr val="577375"/>
                  </a:solidFill>
                  <a:ln w="4577" cap="flat">
                    <a:noFill/>
                    <a:prstDash val="solid"/>
                    <a:miter/>
                  </a:ln>
                </p:spPr>
                <p:txBody>
                  <a:bodyPr rtlCol="0" anchor="ctr"/>
                  <a:lstStyle/>
                  <a:p>
                    <a:endParaRPr lang="th-TH"/>
                  </a:p>
                </p:txBody>
              </p:sp>
              <p:sp>
                <p:nvSpPr>
                  <p:cNvPr id="3926" name="Freeform: Shape 3925">
                    <a:extLst>
                      <a:ext uri="{FF2B5EF4-FFF2-40B4-BE49-F238E27FC236}">
                        <a16:creationId xmlns:a16="http://schemas.microsoft.com/office/drawing/2014/main" id="{A9506304-1846-4A58-9CCB-DD252C9D8F1E}"/>
                      </a:ext>
                    </a:extLst>
                  </p:cNvPr>
                  <p:cNvSpPr/>
                  <p:nvPr/>
                </p:nvSpPr>
                <p:spPr>
                  <a:xfrm>
                    <a:off x="6843871" y="-4404"/>
                    <a:ext cx="72762" cy="133031"/>
                  </a:xfrm>
                  <a:custGeom>
                    <a:avLst/>
                    <a:gdLst>
                      <a:gd name="connsiteX0" fmla="*/ 11402 w 72762"/>
                      <a:gd name="connsiteY0" fmla="*/ 111830 h 133031"/>
                      <a:gd name="connsiteX1" fmla="*/ 30131 w 72762"/>
                      <a:gd name="connsiteY1" fmla="*/ 54133 h 133031"/>
                      <a:gd name="connsiteX2" fmla="*/ 40571 w 72762"/>
                      <a:gd name="connsiteY2" fmla="*/ 16950 h 133031"/>
                      <a:gd name="connsiteX3" fmla="*/ 72762 w 72762"/>
                      <a:gd name="connsiteY3" fmla="*/ 877 h 133031"/>
                      <a:gd name="connsiteX4" fmla="*/ 36313 w 72762"/>
                      <a:gd name="connsiteY4" fmla="*/ 67092 h 133031"/>
                      <a:gd name="connsiteX5" fmla="*/ 0 w 72762"/>
                      <a:gd name="connsiteY5" fmla="*/ 133031 h 133031"/>
                      <a:gd name="connsiteX6" fmla="*/ 11402 w 72762"/>
                      <a:gd name="connsiteY6" fmla="*/ 111830 h 13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62" h="133031">
                        <a:moveTo>
                          <a:pt x="11402" y="111830"/>
                        </a:moveTo>
                        <a:cubicBezTo>
                          <a:pt x="20057" y="93468"/>
                          <a:pt x="26376" y="74052"/>
                          <a:pt x="30131" y="54133"/>
                        </a:cubicBezTo>
                        <a:cubicBezTo>
                          <a:pt x="32558" y="41403"/>
                          <a:pt x="34069" y="28123"/>
                          <a:pt x="40571" y="16950"/>
                        </a:cubicBezTo>
                        <a:cubicBezTo>
                          <a:pt x="47074" y="5731"/>
                          <a:pt x="60353" y="-2832"/>
                          <a:pt x="72762" y="877"/>
                        </a:cubicBezTo>
                        <a:cubicBezTo>
                          <a:pt x="63467" y="-1916"/>
                          <a:pt x="39381" y="59719"/>
                          <a:pt x="36313" y="67092"/>
                        </a:cubicBezTo>
                        <a:cubicBezTo>
                          <a:pt x="26834" y="89850"/>
                          <a:pt x="17538" y="115264"/>
                          <a:pt x="0" y="133031"/>
                        </a:cubicBezTo>
                        <a:cubicBezTo>
                          <a:pt x="4121" y="126117"/>
                          <a:pt x="7968" y="119111"/>
                          <a:pt x="11402" y="111830"/>
                        </a:cubicBezTo>
                        <a:close/>
                      </a:path>
                    </a:pathLst>
                  </a:custGeom>
                  <a:solidFill>
                    <a:srgbClr val="7C9093"/>
                  </a:solidFill>
                  <a:ln w="4577" cap="flat">
                    <a:noFill/>
                    <a:prstDash val="solid"/>
                    <a:miter/>
                  </a:ln>
                </p:spPr>
                <p:txBody>
                  <a:bodyPr rtlCol="0" anchor="ctr"/>
                  <a:lstStyle/>
                  <a:p>
                    <a:endParaRPr lang="th-TH"/>
                  </a:p>
                </p:txBody>
              </p:sp>
              <p:sp>
                <p:nvSpPr>
                  <p:cNvPr id="3927" name="Freeform: Shape 3926">
                    <a:extLst>
                      <a:ext uri="{FF2B5EF4-FFF2-40B4-BE49-F238E27FC236}">
                        <a16:creationId xmlns:a16="http://schemas.microsoft.com/office/drawing/2014/main" id="{47164B32-D3B7-464D-A788-1CD3B81083D6}"/>
                      </a:ext>
                    </a:extLst>
                  </p:cNvPr>
                  <p:cNvSpPr/>
                  <p:nvPr/>
                </p:nvSpPr>
                <p:spPr>
                  <a:xfrm>
                    <a:off x="6882473" y="-6413"/>
                    <a:ext cx="102160" cy="78945"/>
                  </a:xfrm>
                  <a:custGeom>
                    <a:avLst/>
                    <a:gdLst>
                      <a:gd name="connsiteX0" fmla="*/ 9982 w 102160"/>
                      <a:gd name="connsiteY0" fmla="*/ 45838 h 78945"/>
                      <a:gd name="connsiteX1" fmla="*/ 30085 w 102160"/>
                      <a:gd name="connsiteY1" fmla="*/ 5176 h 78945"/>
                      <a:gd name="connsiteX2" fmla="*/ 51012 w 102160"/>
                      <a:gd name="connsiteY2" fmla="*/ 322 h 78945"/>
                      <a:gd name="connsiteX3" fmla="*/ 75922 w 102160"/>
                      <a:gd name="connsiteY3" fmla="*/ 11449 h 78945"/>
                      <a:gd name="connsiteX4" fmla="*/ 102161 w 102160"/>
                      <a:gd name="connsiteY4" fmla="*/ 14517 h 78945"/>
                      <a:gd name="connsiteX5" fmla="*/ 87645 w 102160"/>
                      <a:gd name="connsiteY5" fmla="*/ 19737 h 78945"/>
                      <a:gd name="connsiteX6" fmla="*/ 26101 w 102160"/>
                      <a:gd name="connsiteY6" fmla="*/ 40756 h 78945"/>
                      <a:gd name="connsiteX7" fmla="*/ 0 w 102160"/>
                      <a:gd name="connsiteY7" fmla="*/ 78946 h 78945"/>
                      <a:gd name="connsiteX8" fmla="*/ 9982 w 102160"/>
                      <a:gd name="connsiteY8" fmla="*/ 45838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60" h="78945">
                        <a:moveTo>
                          <a:pt x="9982" y="45838"/>
                        </a:moveTo>
                        <a:cubicBezTo>
                          <a:pt x="14012" y="30910"/>
                          <a:pt x="17401" y="14013"/>
                          <a:pt x="30085" y="5176"/>
                        </a:cubicBezTo>
                        <a:cubicBezTo>
                          <a:pt x="36084" y="963"/>
                          <a:pt x="43777" y="-777"/>
                          <a:pt x="51012" y="322"/>
                        </a:cubicBezTo>
                        <a:cubicBezTo>
                          <a:pt x="60033" y="1741"/>
                          <a:pt x="67771" y="7282"/>
                          <a:pt x="75922" y="11449"/>
                        </a:cubicBezTo>
                        <a:cubicBezTo>
                          <a:pt x="84027" y="15662"/>
                          <a:pt x="93964" y="18547"/>
                          <a:pt x="102161" y="14517"/>
                        </a:cubicBezTo>
                        <a:cubicBezTo>
                          <a:pt x="99093" y="18867"/>
                          <a:pt x="92957" y="19463"/>
                          <a:pt x="87645" y="19737"/>
                        </a:cubicBezTo>
                        <a:cubicBezTo>
                          <a:pt x="65482" y="20974"/>
                          <a:pt x="41808" y="25049"/>
                          <a:pt x="26101" y="40756"/>
                        </a:cubicBezTo>
                        <a:cubicBezTo>
                          <a:pt x="15020" y="51837"/>
                          <a:pt x="9937" y="67131"/>
                          <a:pt x="0" y="78946"/>
                        </a:cubicBezTo>
                        <a:cubicBezTo>
                          <a:pt x="824" y="67910"/>
                          <a:pt x="7052" y="56737"/>
                          <a:pt x="9982" y="45838"/>
                        </a:cubicBezTo>
                        <a:close/>
                      </a:path>
                    </a:pathLst>
                  </a:custGeom>
                  <a:solidFill>
                    <a:srgbClr val="757D7D"/>
                  </a:solidFill>
                  <a:ln w="4577" cap="flat">
                    <a:noFill/>
                    <a:prstDash val="solid"/>
                    <a:miter/>
                  </a:ln>
                </p:spPr>
                <p:txBody>
                  <a:bodyPr rtlCol="0" anchor="ctr"/>
                  <a:lstStyle/>
                  <a:p>
                    <a:endParaRPr lang="th-TH"/>
                  </a:p>
                </p:txBody>
              </p:sp>
              <p:sp>
                <p:nvSpPr>
                  <p:cNvPr id="3928" name="Freeform: Shape 3927">
                    <a:extLst>
                      <a:ext uri="{FF2B5EF4-FFF2-40B4-BE49-F238E27FC236}">
                        <a16:creationId xmlns:a16="http://schemas.microsoft.com/office/drawing/2014/main" id="{534300F8-AFAA-4FE9-8159-565CA47EA3F5}"/>
                      </a:ext>
                    </a:extLst>
                  </p:cNvPr>
                  <p:cNvSpPr/>
                  <p:nvPr/>
                </p:nvSpPr>
                <p:spPr>
                  <a:xfrm>
                    <a:off x="6904728" y="-3224"/>
                    <a:ext cx="53575" cy="38482"/>
                  </a:xfrm>
                  <a:custGeom>
                    <a:avLst/>
                    <a:gdLst>
                      <a:gd name="connsiteX0" fmla="*/ 4259 w 53575"/>
                      <a:gd name="connsiteY0" fmla="*/ 17053 h 38482"/>
                      <a:gd name="connsiteX1" fmla="*/ 0 w 53575"/>
                      <a:gd name="connsiteY1" fmla="*/ 38483 h 38482"/>
                      <a:gd name="connsiteX2" fmla="*/ 53576 w 53575"/>
                      <a:gd name="connsiteY2" fmla="*/ 9131 h 38482"/>
                      <a:gd name="connsiteX3" fmla="*/ 4259 w 53575"/>
                      <a:gd name="connsiteY3" fmla="*/ 17053 h 38482"/>
                    </a:gdLst>
                    <a:ahLst/>
                    <a:cxnLst>
                      <a:cxn ang="0">
                        <a:pos x="connsiteX0" y="connsiteY0"/>
                      </a:cxn>
                      <a:cxn ang="0">
                        <a:pos x="connsiteX1" y="connsiteY1"/>
                      </a:cxn>
                      <a:cxn ang="0">
                        <a:pos x="connsiteX2" y="connsiteY2"/>
                      </a:cxn>
                      <a:cxn ang="0">
                        <a:pos x="connsiteX3" y="connsiteY3"/>
                      </a:cxn>
                    </a:cxnLst>
                    <a:rect l="l" t="t" r="r" b="b"/>
                    <a:pathLst>
                      <a:path w="53575" h="38482">
                        <a:moveTo>
                          <a:pt x="4259" y="17053"/>
                        </a:moveTo>
                        <a:cubicBezTo>
                          <a:pt x="1557" y="23830"/>
                          <a:pt x="778" y="31202"/>
                          <a:pt x="0" y="38483"/>
                        </a:cubicBezTo>
                        <a:cubicBezTo>
                          <a:pt x="2381" y="16091"/>
                          <a:pt x="38602" y="13527"/>
                          <a:pt x="53576" y="9131"/>
                        </a:cubicBezTo>
                        <a:cubicBezTo>
                          <a:pt x="38327" y="-4195"/>
                          <a:pt x="12593" y="-4057"/>
                          <a:pt x="4259" y="17053"/>
                        </a:cubicBezTo>
                        <a:close/>
                      </a:path>
                    </a:pathLst>
                  </a:custGeom>
                  <a:solidFill>
                    <a:srgbClr val="7A7A7A"/>
                  </a:solidFill>
                  <a:ln w="4577" cap="flat">
                    <a:noFill/>
                    <a:prstDash val="solid"/>
                    <a:miter/>
                  </a:ln>
                </p:spPr>
                <p:txBody>
                  <a:bodyPr rtlCol="0" anchor="ctr"/>
                  <a:lstStyle/>
                  <a:p>
                    <a:endParaRPr lang="th-TH"/>
                  </a:p>
                </p:txBody>
              </p:sp>
              <p:sp>
                <p:nvSpPr>
                  <p:cNvPr id="3929" name="Freeform: Shape 3928">
                    <a:extLst>
                      <a:ext uri="{FF2B5EF4-FFF2-40B4-BE49-F238E27FC236}">
                        <a16:creationId xmlns:a16="http://schemas.microsoft.com/office/drawing/2014/main" id="{BCDF13EA-5EE5-4073-8A8C-5561CD65FFD5}"/>
                      </a:ext>
                    </a:extLst>
                  </p:cNvPr>
                  <p:cNvSpPr/>
                  <p:nvPr/>
                </p:nvSpPr>
                <p:spPr>
                  <a:xfrm>
                    <a:off x="6874551" y="-81968"/>
                    <a:ext cx="184539" cy="92515"/>
                  </a:xfrm>
                  <a:custGeom>
                    <a:avLst/>
                    <a:gdLst>
                      <a:gd name="connsiteX0" fmla="*/ 113563 w 184539"/>
                      <a:gd name="connsiteY0" fmla="*/ 92316 h 92515"/>
                      <a:gd name="connsiteX1" fmla="*/ 82882 w 184539"/>
                      <a:gd name="connsiteY1" fmla="*/ 87645 h 92515"/>
                      <a:gd name="connsiteX2" fmla="*/ 0 w 184539"/>
                      <a:gd name="connsiteY2" fmla="*/ 58339 h 92515"/>
                      <a:gd name="connsiteX3" fmla="*/ 35946 w 184539"/>
                      <a:gd name="connsiteY3" fmla="*/ 57698 h 92515"/>
                      <a:gd name="connsiteX4" fmla="*/ 67268 w 184539"/>
                      <a:gd name="connsiteY4" fmla="*/ 38007 h 92515"/>
                      <a:gd name="connsiteX5" fmla="*/ 100054 w 184539"/>
                      <a:gd name="connsiteY5" fmla="*/ 16623 h 92515"/>
                      <a:gd name="connsiteX6" fmla="*/ 145067 w 184539"/>
                      <a:gd name="connsiteY6" fmla="*/ 46 h 92515"/>
                      <a:gd name="connsiteX7" fmla="*/ 184539 w 184539"/>
                      <a:gd name="connsiteY7" fmla="*/ 22393 h 92515"/>
                      <a:gd name="connsiteX8" fmla="*/ 166452 w 184539"/>
                      <a:gd name="connsiteY8" fmla="*/ 27246 h 92515"/>
                      <a:gd name="connsiteX9" fmla="*/ 141816 w 184539"/>
                      <a:gd name="connsiteY9" fmla="*/ 20149 h 92515"/>
                      <a:gd name="connsiteX10" fmla="*/ 107015 w 184539"/>
                      <a:gd name="connsiteY10" fmla="*/ 35260 h 92515"/>
                      <a:gd name="connsiteX11" fmla="*/ 44830 w 184539"/>
                      <a:gd name="connsiteY11" fmla="*/ 68596 h 92515"/>
                      <a:gd name="connsiteX12" fmla="*/ 122630 w 184539"/>
                      <a:gd name="connsiteY12" fmla="*/ 76426 h 92515"/>
                      <a:gd name="connsiteX13" fmla="*/ 141816 w 184539"/>
                      <a:gd name="connsiteY13" fmla="*/ 64338 h 92515"/>
                      <a:gd name="connsiteX14" fmla="*/ 163933 w 184539"/>
                      <a:gd name="connsiteY14" fmla="*/ 55683 h 92515"/>
                      <a:gd name="connsiteX15" fmla="*/ 184494 w 184539"/>
                      <a:gd name="connsiteY15" fmla="*/ 49822 h 92515"/>
                      <a:gd name="connsiteX16" fmla="*/ 113563 w 184539"/>
                      <a:gd name="connsiteY16" fmla="*/ 92316 h 9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539" h="92515">
                        <a:moveTo>
                          <a:pt x="113563" y="92316"/>
                        </a:moveTo>
                        <a:cubicBezTo>
                          <a:pt x="103168" y="92820"/>
                          <a:pt x="92957" y="90210"/>
                          <a:pt x="82882" y="87645"/>
                        </a:cubicBezTo>
                        <a:cubicBezTo>
                          <a:pt x="54400" y="80364"/>
                          <a:pt x="25506" y="72946"/>
                          <a:pt x="0" y="58339"/>
                        </a:cubicBezTo>
                        <a:cubicBezTo>
                          <a:pt x="11036" y="63880"/>
                          <a:pt x="24498" y="62460"/>
                          <a:pt x="35946" y="57698"/>
                        </a:cubicBezTo>
                        <a:cubicBezTo>
                          <a:pt x="47348" y="52935"/>
                          <a:pt x="57239" y="45243"/>
                          <a:pt x="67268" y="38007"/>
                        </a:cubicBezTo>
                        <a:cubicBezTo>
                          <a:pt x="77845" y="30406"/>
                          <a:pt x="88790" y="23263"/>
                          <a:pt x="100054" y="16623"/>
                        </a:cubicBezTo>
                        <a:cubicBezTo>
                          <a:pt x="113975" y="8380"/>
                          <a:pt x="128949" y="779"/>
                          <a:pt x="145067" y="46"/>
                        </a:cubicBezTo>
                        <a:cubicBezTo>
                          <a:pt x="161186" y="-686"/>
                          <a:pt x="178770" y="7281"/>
                          <a:pt x="184539" y="22393"/>
                        </a:cubicBezTo>
                        <a:cubicBezTo>
                          <a:pt x="178953" y="19096"/>
                          <a:pt x="172771" y="25690"/>
                          <a:pt x="166452" y="27246"/>
                        </a:cubicBezTo>
                        <a:cubicBezTo>
                          <a:pt x="158026" y="29307"/>
                          <a:pt x="150333" y="21981"/>
                          <a:pt x="141816" y="20149"/>
                        </a:cubicBezTo>
                        <a:cubicBezTo>
                          <a:pt x="128994" y="17356"/>
                          <a:pt x="117318" y="27109"/>
                          <a:pt x="107015" y="35260"/>
                        </a:cubicBezTo>
                        <a:cubicBezTo>
                          <a:pt x="88469" y="49913"/>
                          <a:pt x="67313" y="61270"/>
                          <a:pt x="44830" y="68596"/>
                        </a:cubicBezTo>
                        <a:cubicBezTo>
                          <a:pt x="71068" y="64750"/>
                          <a:pt x="98223" y="86730"/>
                          <a:pt x="122630" y="76426"/>
                        </a:cubicBezTo>
                        <a:cubicBezTo>
                          <a:pt x="129590" y="73496"/>
                          <a:pt x="135314" y="68184"/>
                          <a:pt x="141816" y="64338"/>
                        </a:cubicBezTo>
                        <a:cubicBezTo>
                          <a:pt x="148685" y="60308"/>
                          <a:pt x="156332" y="57973"/>
                          <a:pt x="163933" y="55683"/>
                        </a:cubicBezTo>
                        <a:cubicBezTo>
                          <a:pt x="170756" y="53622"/>
                          <a:pt x="177579" y="51287"/>
                          <a:pt x="184494" y="49822"/>
                        </a:cubicBezTo>
                        <a:cubicBezTo>
                          <a:pt x="179228" y="66948"/>
                          <a:pt x="132108" y="95155"/>
                          <a:pt x="113563" y="92316"/>
                        </a:cubicBezTo>
                        <a:close/>
                      </a:path>
                    </a:pathLst>
                  </a:custGeom>
                  <a:solidFill>
                    <a:srgbClr val="6E7372"/>
                  </a:solidFill>
                  <a:ln w="4577" cap="flat">
                    <a:noFill/>
                    <a:prstDash val="solid"/>
                    <a:miter/>
                  </a:ln>
                </p:spPr>
                <p:txBody>
                  <a:bodyPr rtlCol="0" anchor="ctr"/>
                  <a:lstStyle/>
                  <a:p>
                    <a:endParaRPr lang="th-TH"/>
                  </a:p>
                </p:txBody>
              </p:sp>
              <p:sp>
                <p:nvSpPr>
                  <p:cNvPr id="3930" name="Freeform: Shape 3929">
                    <a:extLst>
                      <a:ext uri="{FF2B5EF4-FFF2-40B4-BE49-F238E27FC236}">
                        <a16:creationId xmlns:a16="http://schemas.microsoft.com/office/drawing/2014/main" id="{132925EF-F560-449D-BAFE-0DF3E9B0222A}"/>
                      </a:ext>
                    </a:extLst>
                  </p:cNvPr>
                  <p:cNvSpPr/>
                  <p:nvPr/>
                </p:nvSpPr>
                <p:spPr>
                  <a:xfrm>
                    <a:off x="6908712" y="-59013"/>
                    <a:ext cx="159479" cy="65520"/>
                  </a:xfrm>
                  <a:custGeom>
                    <a:avLst/>
                    <a:gdLst>
                      <a:gd name="connsiteX0" fmla="*/ 51424 w 159479"/>
                      <a:gd name="connsiteY0" fmla="*/ 60020 h 65520"/>
                      <a:gd name="connsiteX1" fmla="*/ 0 w 159479"/>
                      <a:gd name="connsiteY1" fmla="*/ 41612 h 65520"/>
                      <a:gd name="connsiteX2" fmla="*/ 28894 w 159479"/>
                      <a:gd name="connsiteY2" fmla="*/ 36208 h 65520"/>
                      <a:gd name="connsiteX3" fmla="*/ 48768 w 159479"/>
                      <a:gd name="connsiteY3" fmla="*/ 32499 h 65520"/>
                      <a:gd name="connsiteX4" fmla="*/ 63284 w 159479"/>
                      <a:gd name="connsiteY4" fmla="*/ 36346 h 65520"/>
                      <a:gd name="connsiteX5" fmla="*/ 94193 w 159479"/>
                      <a:gd name="connsiteY5" fmla="*/ 24211 h 65520"/>
                      <a:gd name="connsiteX6" fmla="*/ 145388 w 159479"/>
                      <a:gd name="connsiteY6" fmla="*/ 33 h 65520"/>
                      <a:gd name="connsiteX7" fmla="*/ 153355 w 159479"/>
                      <a:gd name="connsiteY7" fmla="*/ 28699 h 65520"/>
                      <a:gd name="connsiteX8" fmla="*/ 133940 w 159479"/>
                      <a:gd name="connsiteY8" fmla="*/ 39917 h 65520"/>
                      <a:gd name="connsiteX9" fmla="*/ 107014 w 159479"/>
                      <a:gd name="connsiteY9" fmla="*/ 58142 h 65520"/>
                      <a:gd name="connsiteX10" fmla="*/ 51424 w 159479"/>
                      <a:gd name="connsiteY10" fmla="*/ 60020 h 6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479" h="65520">
                        <a:moveTo>
                          <a:pt x="51424" y="60020"/>
                        </a:moveTo>
                        <a:cubicBezTo>
                          <a:pt x="34252" y="53884"/>
                          <a:pt x="17996" y="44680"/>
                          <a:pt x="0" y="41612"/>
                        </a:cubicBezTo>
                        <a:cubicBezTo>
                          <a:pt x="9799" y="40925"/>
                          <a:pt x="19507" y="39093"/>
                          <a:pt x="28894" y="36208"/>
                        </a:cubicBezTo>
                        <a:cubicBezTo>
                          <a:pt x="35397" y="34239"/>
                          <a:pt x="42036" y="31675"/>
                          <a:pt x="48768" y="32499"/>
                        </a:cubicBezTo>
                        <a:cubicBezTo>
                          <a:pt x="53759" y="33095"/>
                          <a:pt x="58338" y="35522"/>
                          <a:pt x="63284" y="36346"/>
                        </a:cubicBezTo>
                        <a:cubicBezTo>
                          <a:pt x="74548" y="38177"/>
                          <a:pt x="85355" y="31446"/>
                          <a:pt x="94193" y="24211"/>
                        </a:cubicBezTo>
                        <a:cubicBezTo>
                          <a:pt x="106740" y="13908"/>
                          <a:pt x="128353" y="-791"/>
                          <a:pt x="145388" y="33"/>
                        </a:cubicBezTo>
                        <a:cubicBezTo>
                          <a:pt x="162330" y="857"/>
                          <a:pt x="162697" y="18396"/>
                          <a:pt x="153355" y="28699"/>
                        </a:cubicBezTo>
                        <a:cubicBezTo>
                          <a:pt x="147998" y="34606"/>
                          <a:pt x="140671" y="36392"/>
                          <a:pt x="133940" y="39917"/>
                        </a:cubicBezTo>
                        <a:cubicBezTo>
                          <a:pt x="124003" y="45092"/>
                          <a:pt x="116448" y="52373"/>
                          <a:pt x="107014" y="58142"/>
                        </a:cubicBezTo>
                        <a:cubicBezTo>
                          <a:pt x="89705" y="68720"/>
                          <a:pt x="69923" y="66614"/>
                          <a:pt x="51424" y="60020"/>
                        </a:cubicBezTo>
                        <a:close/>
                      </a:path>
                    </a:pathLst>
                  </a:custGeom>
                  <a:solidFill>
                    <a:srgbClr val="6B7E7C"/>
                  </a:solidFill>
                  <a:ln w="4577" cap="flat">
                    <a:noFill/>
                    <a:prstDash val="solid"/>
                    <a:miter/>
                  </a:ln>
                </p:spPr>
                <p:txBody>
                  <a:bodyPr rtlCol="0" anchor="ctr"/>
                  <a:lstStyle/>
                  <a:p>
                    <a:endParaRPr lang="th-TH"/>
                  </a:p>
                </p:txBody>
              </p:sp>
              <p:sp>
                <p:nvSpPr>
                  <p:cNvPr id="3931" name="Freeform: Shape 3930">
                    <a:extLst>
                      <a:ext uri="{FF2B5EF4-FFF2-40B4-BE49-F238E27FC236}">
                        <a16:creationId xmlns:a16="http://schemas.microsoft.com/office/drawing/2014/main" id="{8225A188-FA1E-4BC8-A0BF-1E753A4C778A}"/>
                      </a:ext>
                    </a:extLst>
                  </p:cNvPr>
                  <p:cNvSpPr/>
                  <p:nvPr/>
                </p:nvSpPr>
                <p:spPr>
                  <a:xfrm>
                    <a:off x="6929501" y="-55463"/>
                    <a:ext cx="132241" cy="57828"/>
                  </a:xfrm>
                  <a:custGeom>
                    <a:avLst/>
                    <a:gdLst>
                      <a:gd name="connsiteX0" fmla="*/ 122721 w 132241"/>
                      <a:gd name="connsiteY0" fmla="*/ 28995 h 57828"/>
                      <a:gd name="connsiteX1" fmla="*/ 106923 w 132241"/>
                      <a:gd name="connsiteY1" fmla="*/ 32979 h 57828"/>
                      <a:gd name="connsiteX2" fmla="*/ 68138 w 132241"/>
                      <a:gd name="connsiteY2" fmla="*/ 56149 h 57828"/>
                      <a:gd name="connsiteX3" fmla="*/ 33382 w 132241"/>
                      <a:gd name="connsiteY3" fmla="*/ 52486 h 57828"/>
                      <a:gd name="connsiteX4" fmla="*/ 0 w 132241"/>
                      <a:gd name="connsiteY4" fmla="*/ 40077 h 57828"/>
                      <a:gd name="connsiteX5" fmla="*/ 22438 w 132241"/>
                      <a:gd name="connsiteY5" fmla="*/ 43557 h 57828"/>
                      <a:gd name="connsiteX6" fmla="*/ 61361 w 132241"/>
                      <a:gd name="connsiteY6" fmla="*/ 43419 h 57828"/>
                      <a:gd name="connsiteX7" fmla="*/ 86363 w 132241"/>
                      <a:gd name="connsiteY7" fmla="*/ 27713 h 57828"/>
                      <a:gd name="connsiteX8" fmla="*/ 125697 w 132241"/>
                      <a:gd name="connsiteY8" fmla="*/ 330 h 57828"/>
                      <a:gd name="connsiteX9" fmla="*/ 122721 w 132241"/>
                      <a:gd name="connsiteY9" fmla="*/ 28995 h 5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241" h="57828">
                        <a:moveTo>
                          <a:pt x="122721" y="28995"/>
                        </a:moveTo>
                        <a:cubicBezTo>
                          <a:pt x="117959" y="31697"/>
                          <a:pt x="112235" y="31605"/>
                          <a:pt x="106923" y="32979"/>
                        </a:cubicBezTo>
                        <a:cubicBezTo>
                          <a:pt x="92270" y="36825"/>
                          <a:pt x="82516" y="51433"/>
                          <a:pt x="68138" y="56149"/>
                        </a:cubicBezTo>
                        <a:cubicBezTo>
                          <a:pt x="56827" y="59859"/>
                          <a:pt x="44418" y="56882"/>
                          <a:pt x="33382" y="52486"/>
                        </a:cubicBezTo>
                        <a:cubicBezTo>
                          <a:pt x="22346" y="48090"/>
                          <a:pt x="11677" y="42275"/>
                          <a:pt x="0" y="40077"/>
                        </a:cubicBezTo>
                        <a:cubicBezTo>
                          <a:pt x="7464" y="41221"/>
                          <a:pt x="14974" y="42412"/>
                          <a:pt x="22438" y="43557"/>
                        </a:cubicBezTo>
                        <a:cubicBezTo>
                          <a:pt x="35397" y="45572"/>
                          <a:pt x="48951" y="47541"/>
                          <a:pt x="61361" y="43419"/>
                        </a:cubicBezTo>
                        <a:cubicBezTo>
                          <a:pt x="70748" y="40306"/>
                          <a:pt x="78670" y="33941"/>
                          <a:pt x="86363" y="27713"/>
                        </a:cubicBezTo>
                        <a:cubicBezTo>
                          <a:pt x="93460" y="21943"/>
                          <a:pt x="115898" y="-3150"/>
                          <a:pt x="125697" y="330"/>
                        </a:cubicBezTo>
                        <a:cubicBezTo>
                          <a:pt x="137970" y="4588"/>
                          <a:pt x="130643" y="24507"/>
                          <a:pt x="122721" y="28995"/>
                        </a:cubicBezTo>
                        <a:close/>
                      </a:path>
                    </a:pathLst>
                  </a:custGeom>
                  <a:solidFill>
                    <a:srgbClr val="7C9093"/>
                  </a:solidFill>
                  <a:ln w="4577" cap="flat">
                    <a:noFill/>
                    <a:prstDash val="solid"/>
                    <a:miter/>
                  </a:ln>
                </p:spPr>
                <p:txBody>
                  <a:bodyPr rtlCol="0" anchor="ctr"/>
                  <a:lstStyle/>
                  <a:p>
                    <a:endParaRPr lang="th-TH"/>
                  </a:p>
                </p:txBody>
              </p:sp>
              <p:sp>
                <p:nvSpPr>
                  <p:cNvPr id="3932" name="Freeform: Shape 3931">
                    <a:extLst>
                      <a:ext uri="{FF2B5EF4-FFF2-40B4-BE49-F238E27FC236}">
                        <a16:creationId xmlns:a16="http://schemas.microsoft.com/office/drawing/2014/main" id="{B137A01C-0B80-47FC-84BD-BD08D3C55365}"/>
                      </a:ext>
                    </a:extLst>
                  </p:cNvPr>
                  <p:cNvSpPr/>
                  <p:nvPr/>
                </p:nvSpPr>
                <p:spPr>
                  <a:xfrm>
                    <a:off x="6989625" y="-70898"/>
                    <a:ext cx="72456" cy="44155"/>
                  </a:xfrm>
                  <a:custGeom>
                    <a:avLst/>
                    <a:gdLst>
                      <a:gd name="connsiteX0" fmla="*/ 37366 w 72456"/>
                      <a:gd name="connsiteY0" fmla="*/ 26663 h 44155"/>
                      <a:gd name="connsiteX1" fmla="*/ 0 w 72456"/>
                      <a:gd name="connsiteY1" fmla="*/ 44155 h 44155"/>
                      <a:gd name="connsiteX2" fmla="*/ 12822 w 72456"/>
                      <a:gd name="connsiteY2" fmla="*/ 30555 h 44155"/>
                      <a:gd name="connsiteX3" fmla="*/ 17767 w 72456"/>
                      <a:gd name="connsiteY3" fmla="*/ 19245 h 44155"/>
                      <a:gd name="connsiteX4" fmla="*/ 9799 w 72456"/>
                      <a:gd name="connsiteY4" fmla="*/ 11643 h 44155"/>
                      <a:gd name="connsiteX5" fmla="*/ 40342 w 72456"/>
                      <a:gd name="connsiteY5" fmla="*/ 699 h 44155"/>
                      <a:gd name="connsiteX6" fmla="*/ 61956 w 72456"/>
                      <a:gd name="connsiteY6" fmla="*/ 2623 h 44155"/>
                      <a:gd name="connsiteX7" fmla="*/ 72213 w 72456"/>
                      <a:gd name="connsiteY7" fmla="*/ 25610 h 44155"/>
                      <a:gd name="connsiteX8" fmla="*/ 62734 w 72456"/>
                      <a:gd name="connsiteY8" fmla="*/ 11689 h 44155"/>
                      <a:gd name="connsiteX9" fmla="*/ 37366 w 72456"/>
                      <a:gd name="connsiteY9" fmla="*/ 26663 h 4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56" h="44155">
                        <a:moveTo>
                          <a:pt x="37366" y="26663"/>
                        </a:moveTo>
                        <a:cubicBezTo>
                          <a:pt x="25552" y="33852"/>
                          <a:pt x="13509" y="41133"/>
                          <a:pt x="0" y="44155"/>
                        </a:cubicBezTo>
                        <a:cubicBezTo>
                          <a:pt x="4717" y="40080"/>
                          <a:pt x="9021" y="35501"/>
                          <a:pt x="12822" y="30555"/>
                        </a:cubicBezTo>
                        <a:cubicBezTo>
                          <a:pt x="15386" y="27258"/>
                          <a:pt x="17859" y="23458"/>
                          <a:pt x="17767" y="19245"/>
                        </a:cubicBezTo>
                        <a:cubicBezTo>
                          <a:pt x="17676" y="15032"/>
                          <a:pt x="13921" y="10728"/>
                          <a:pt x="9799" y="11643"/>
                        </a:cubicBezTo>
                        <a:cubicBezTo>
                          <a:pt x="17447" y="3676"/>
                          <a:pt x="29352" y="1936"/>
                          <a:pt x="40342" y="699"/>
                        </a:cubicBezTo>
                        <a:cubicBezTo>
                          <a:pt x="47669" y="-125"/>
                          <a:pt x="55499" y="-903"/>
                          <a:pt x="61956" y="2623"/>
                        </a:cubicBezTo>
                        <a:cubicBezTo>
                          <a:pt x="69969" y="6973"/>
                          <a:pt x="73449" y="17093"/>
                          <a:pt x="72213" y="25610"/>
                        </a:cubicBezTo>
                        <a:cubicBezTo>
                          <a:pt x="69191" y="20756"/>
                          <a:pt x="66764" y="15719"/>
                          <a:pt x="62734" y="11689"/>
                        </a:cubicBezTo>
                        <a:cubicBezTo>
                          <a:pt x="53942" y="15627"/>
                          <a:pt x="45654" y="21626"/>
                          <a:pt x="37366" y="26663"/>
                        </a:cubicBezTo>
                        <a:close/>
                      </a:path>
                    </a:pathLst>
                  </a:custGeom>
                  <a:solidFill>
                    <a:srgbClr val="586B6A"/>
                  </a:solidFill>
                  <a:ln w="4577" cap="flat">
                    <a:noFill/>
                    <a:prstDash val="solid"/>
                    <a:miter/>
                  </a:ln>
                </p:spPr>
                <p:txBody>
                  <a:bodyPr rtlCol="0" anchor="ctr"/>
                  <a:lstStyle/>
                  <a:p>
                    <a:endParaRPr lang="th-TH"/>
                  </a:p>
                </p:txBody>
              </p:sp>
              <p:sp>
                <p:nvSpPr>
                  <p:cNvPr id="3933" name="Freeform: Shape 3932">
                    <a:extLst>
                      <a:ext uri="{FF2B5EF4-FFF2-40B4-BE49-F238E27FC236}">
                        <a16:creationId xmlns:a16="http://schemas.microsoft.com/office/drawing/2014/main" id="{F31DF103-A98B-4588-B87E-242B6F339901}"/>
                      </a:ext>
                    </a:extLst>
                  </p:cNvPr>
                  <p:cNvSpPr/>
                  <p:nvPr/>
                </p:nvSpPr>
                <p:spPr>
                  <a:xfrm>
                    <a:off x="6932569" y="-63411"/>
                    <a:ext cx="82093" cy="45097"/>
                  </a:xfrm>
                  <a:custGeom>
                    <a:avLst/>
                    <a:gdLst>
                      <a:gd name="connsiteX0" fmla="*/ 30543 w 82093"/>
                      <a:gd name="connsiteY0" fmla="*/ 43812 h 45097"/>
                      <a:gd name="connsiteX1" fmla="*/ 66398 w 82093"/>
                      <a:gd name="connsiteY1" fmla="*/ 36943 h 45097"/>
                      <a:gd name="connsiteX2" fmla="*/ 81005 w 82093"/>
                      <a:gd name="connsiteY2" fmla="*/ 6354 h 45097"/>
                      <a:gd name="connsiteX3" fmla="*/ 76426 w 82093"/>
                      <a:gd name="connsiteY3" fmla="*/ 585 h 45097"/>
                      <a:gd name="connsiteX4" fmla="*/ 61864 w 82093"/>
                      <a:gd name="connsiteY4" fmla="*/ 9148 h 45097"/>
                      <a:gd name="connsiteX5" fmla="*/ 0 w 82093"/>
                      <a:gd name="connsiteY5" fmla="*/ 38546 h 45097"/>
                      <a:gd name="connsiteX6" fmla="*/ 30543 w 82093"/>
                      <a:gd name="connsiteY6" fmla="*/ 43812 h 4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93" h="45097">
                        <a:moveTo>
                          <a:pt x="30543" y="43812"/>
                        </a:moveTo>
                        <a:cubicBezTo>
                          <a:pt x="42815" y="43399"/>
                          <a:pt x="55637" y="42850"/>
                          <a:pt x="66398" y="36943"/>
                        </a:cubicBezTo>
                        <a:cubicBezTo>
                          <a:pt x="77159" y="31036"/>
                          <a:pt x="85080" y="17939"/>
                          <a:pt x="81005" y="6354"/>
                        </a:cubicBezTo>
                        <a:cubicBezTo>
                          <a:pt x="80181" y="3973"/>
                          <a:pt x="78715" y="1638"/>
                          <a:pt x="76426" y="585"/>
                        </a:cubicBezTo>
                        <a:cubicBezTo>
                          <a:pt x="70839" y="-1934"/>
                          <a:pt x="65527" y="4202"/>
                          <a:pt x="61864" y="9148"/>
                        </a:cubicBezTo>
                        <a:cubicBezTo>
                          <a:pt x="46158" y="30257"/>
                          <a:pt x="24453" y="35340"/>
                          <a:pt x="0" y="38546"/>
                        </a:cubicBezTo>
                        <a:cubicBezTo>
                          <a:pt x="2244" y="48711"/>
                          <a:pt x="22484" y="44086"/>
                          <a:pt x="30543" y="43812"/>
                        </a:cubicBezTo>
                        <a:close/>
                      </a:path>
                    </a:pathLst>
                  </a:custGeom>
                  <a:solidFill>
                    <a:srgbClr val="577375"/>
                  </a:solidFill>
                  <a:ln w="4577" cap="flat">
                    <a:noFill/>
                    <a:prstDash val="solid"/>
                    <a:miter/>
                  </a:ln>
                </p:spPr>
                <p:txBody>
                  <a:bodyPr rtlCol="0" anchor="ctr"/>
                  <a:lstStyle/>
                  <a:p>
                    <a:endParaRPr lang="th-TH"/>
                  </a:p>
                </p:txBody>
              </p:sp>
              <p:sp>
                <p:nvSpPr>
                  <p:cNvPr id="3934" name="Freeform: Shape 3933">
                    <a:extLst>
                      <a:ext uri="{FF2B5EF4-FFF2-40B4-BE49-F238E27FC236}">
                        <a16:creationId xmlns:a16="http://schemas.microsoft.com/office/drawing/2014/main" id="{46C16135-E957-4F9C-AFFA-2A795A9BDFC9}"/>
                      </a:ext>
                    </a:extLst>
                  </p:cNvPr>
                  <p:cNvSpPr/>
                  <p:nvPr/>
                </p:nvSpPr>
                <p:spPr>
                  <a:xfrm>
                    <a:off x="6923319" y="-70474"/>
                    <a:ext cx="86087" cy="51676"/>
                  </a:xfrm>
                  <a:custGeom>
                    <a:avLst/>
                    <a:gdLst>
                      <a:gd name="connsiteX0" fmla="*/ 73358 w 86087"/>
                      <a:gd name="connsiteY0" fmla="*/ 33886 h 51676"/>
                      <a:gd name="connsiteX1" fmla="*/ 52568 w 86087"/>
                      <a:gd name="connsiteY1" fmla="*/ 43868 h 51676"/>
                      <a:gd name="connsiteX2" fmla="*/ 7922 w 86087"/>
                      <a:gd name="connsiteY2" fmla="*/ 51470 h 51676"/>
                      <a:gd name="connsiteX3" fmla="*/ 0 w 86087"/>
                      <a:gd name="connsiteY3" fmla="*/ 48631 h 51676"/>
                      <a:gd name="connsiteX4" fmla="*/ 55865 w 86087"/>
                      <a:gd name="connsiteY4" fmla="*/ 23674 h 51676"/>
                      <a:gd name="connsiteX5" fmla="*/ 64245 w 86087"/>
                      <a:gd name="connsiteY5" fmla="*/ 8700 h 51676"/>
                      <a:gd name="connsiteX6" fmla="*/ 86088 w 86087"/>
                      <a:gd name="connsiteY6" fmla="*/ 0 h 51676"/>
                      <a:gd name="connsiteX7" fmla="*/ 73358 w 86087"/>
                      <a:gd name="connsiteY7" fmla="*/ 33886 h 5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087" h="51676">
                        <a:moveTo>
                          <a:pt x="73358" y="33886"/>
                        </a:moveTo>
                        <a:cubicBezTo>
                          <a:pt x="69145" y="40617"/>
                          <a:pt x="60399" y="42540"/>
                          <a:pt x="52568" y="43868"/>
                        </a:cubicBezTo>
                        <a:cubicBezTo>
                          <a:pt x="37686" y="46387"/>
                          <a:pt x="22804" y="48951"/>
                          <a:pt x="7922" y="51470"/>
                        </a:cubicBezTo>
                        <a:cubicBezTo>
                          <a:pt x="4854" y="51973"/>
                          <a:pt x="549" y="51744"/>
                          <a:pt x="0" y="48631"/>
                        </a:cubicBezTo>
                        <a:cubicBezTo>
                          <a:pt x="19736" y="49134"/>
                          <a:pt x="38923" y="33748"/>
                          <a:pt x="55865" y="23674"/>
                        </a:cubicBezTo>
                        <a:cubicBezTo>
                          <a:pt x="62047" y="20011"/>
                          <a:pt x="60536" y="14836"/>
                          <a:pt x="64245" y="8700"/>
                        </a:cubicBezTo>
                        <a:cubicBezTo>
                          <a:pt x="68550" y="1557"/>
                          <a:pt x="78258" y="3847"/>
                          <a:pt x="86088" y="0"/>
                        </a:cubicBezTo>
                        <a:cubicBezTo>
                          <a:pt x="82974" y="9433"/>
                          <a:pt x="78532" y="25552"/>
                          <a:pt x="73358" y="33886"/>
                        </a:cubicBezTo>
                        <a:close/>
                      </a:path>
                    </a:pathLst>
                  </a:custGeom>
                  <a:solidFill>
                    <a:srgbClr val="5F7A7C"/>
                  </a:solidFill>
                  <a:ln w="4577" cap="flat">
                    <a:noFill/>
                    <a:prstDash val="solid"/>
                    <a:miter/>
                  </a:ln>
                </p:spPr>
                <p:txBody>
                  <a:bodyPr rtlCol="0" anchor="ctr"/>
                  <a:lstStyle/>
                  <a:p>
                    <a:endParaRPr lang="th-TH"/>
                  </a:p>
                </p:txBody>
              </p:sp>
              <p:sp>
                <p:nvSpPr>
                  <p:cNvPr id="3935" name="Freeform: Shape 3934">
                    <a:extLst>
                      <a:ext uri="{FF2B5EF4-FFF2-40B4-BE49-F238E27FC236}">
                        <a16:creationId xmlns:a16="http://schemas.microsoft.com/office/drawing/2014/main" id="{D9E90B27-C783-4408-B509-58957839EB15}"/>
                      </a:ext>
                    </a:extLst>
                  </p:cNvPr>
                  <p:cNvSpPr/>
                  <p:nvPr/>
                </p:nvSpPr>
                <p:spPr>
                  <a:xfrm>
                    <a:off x="6996082" y="-23463"/>
                    <a:ext cx="70002" cy="118616"/>
                  </a:xfrm>
                  <a:custGeom>
                    <a:avLst/>
                    <a:gdLst>
                      <a:gd name="connsiteX0" fmla="*/ 66260 w 70002"/>
                      <a:gd name="connsiteY0" fmla="*/ 21356 h 118616"/>
                      <a:gd name="connsiteX1" fmla="*/ 48310 w 70002"/>
                      <a:gd name="connsiteY1" fmla="*/ 40726 h 118616"/>
                      <a:gd name="connsiteX2" fmla="*/ 27154 w 70002"/>
                      <a:gd name="connsiteY2" fmla="*/ 83861 h 118616"/>
                      <a:gd name="connsiteX3" fmla="*/ 25323 w 70002"/>
                      <a:gd name="connsiteY3" fmla="*/ 95950 h 118616"/>
                      <a:gd name="connsiteX4" fmla="*/ 0 w 70002"/>
                      <a:gd name="connsiteY4" fmla="*/ 118617 h 118616"/>
                      <a:gd name="connsiteX5" fmla="*/ 15340 w 70002"/>
                      <a:gd name="connsiteY5" fmla="*/ 95950 h 118616"/>
                      <a:gd name="connsiteX6" fmla="*/ 18225 w 70002"/>
                      <a:gd name="connsiteY6" fmla="*/ 85143 h 118616"/>
                      <a:gd name="connsiteX7" fmla="*/ 10990 w 70002"/>
                      <a:gd name="connsiteY7" fmla="*/ 52128 h 118616"/>
                      <a:gd name="connsiteX8" fmla="*/ 23812 w 70002"/>
                      <a:gd name="connsiteY8" fmla="*/ 31293 h 118616"/>
                      <a:gd name="connsiteX9" fmla="*/ 56507 w 70002"/>
                      <a:gd name="connsiteY9" fmla="*/ 17 h 118616"/>
                      <a:gd name="connsiteX10" fmla="*/ 66260 w 70002"/>
                      <a:gd name="connsiteY10" fmla="*/ 21356 h 118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02" h="118616">
                        <a:moveTo>
                          <a:pt x="66260" y="21356"/>
                        </a:moveTo>
                        <a:cubicBezTo>
                          <a:pt x="62185" y="29186"/>
                          <a:pt x="54583" y="34498"/>
                          <a:pt x="48310" y="40726"/>
                        </a:cubicBezTo>
                        <a:cubicBezTo>
                          <a:pt x="36725" y="52219"/>
                          <a:pt x="29123" y="67651"/>
                          <a:pt x="27154" y="83861"/>
                        </a:cubicBezTo>
                        <a:cubicBezTo>
                          <a:pt x="26651" y="87937"/>
                          <a:pt x="26467" y="92058"/>
                          <a:pt x="25323" y="95950"/>
                        </a:cubicBezTo>
                        <a:cubicBezTo>
                          <a:pt x="21980" y="107215"/>
                          <a:pt x="10990" y="114542"/>
                          <a:pt x="0" y="118617"/>
                        </a:cubicBezTo>
                        <a:cubicBezTo>
                          <a:pt x="6502" y="112115"/>
                          <a:pt x="11768" y="104376"/>
                          <a:pt x="15340" y="95950"/>
                        </a:cubicBezTo>
                        <a:cubicBezTo>
                          <a:pt x="16806" y="92516"/>
                          <a:pt x="18042" y="88898"/>
                          <a:pt x="18225" y="85143"/>
                        </a:cubicBezTo>
                        <a:cubicBezTo>
                          <a:pt x="18775" y="73787"/>
                          <a:pt x="9754" y="63438"/>
                          <a:pt x="10990" y="52128"/>
                        </a:cubicBezTo>
                        <a:cubicBezTo>
                          <a:pt x="11860" y="43840"/>
                          <a:pt x="17996" y="37246"/>
                          <a:pt x="23812" y="31293"/>
                        </a:cubicBezTo>
                        <a:cubicBezTo>
                          <a:pt x="30360" y="24562"/>
                          <a:pt x="46707" y="658"/>
                          <a:pt x="56507" y="17"/>
                        </a:cubicBezTo>
                        <a:cubicBezTo>
                          <a:pt x="65482" y="-578"/>
                          <a:pt x="75647" y="14396"/>
                          <a:pt x="66260" y="21356"/>
                        </a:cubicBezTo>
                        <a:close/>
                      </a:path>
                    </a:pathLst>
                  </a:custGeom>
                  <a:solidFill>
                    <a:srgbClr val="909090"/>
                  </a:solidFill>
                  <a:ln w="4577" cap="flat">
                    <a:noFill/>
                    <a:prstDash val="solid"/>
                    <a:miter/>
                  </a:ln>
                </p:spPr>
                <p:txBody>
                  <a:bodyPr rtlCol="0" anchor="ctr"/>
                  <a:lstStyle/>
                  <a:p>
                    <a:endParaRPr lang="th-TH"/>
                  </a:p>
                </p:txBody>
              </p:sp>
              <p:sp>
                <p:nvSpPr>
                  <p:cNvPr id="3936" name="Freeform: Shape 3935">
                    <a:extLst>
                      <a:ext uri="{FF2B5EF4-FFF2-40B4-BE49-F238E27FC236}">
                        <a16:creationId xmlns:a16="http://schemas.microsoft.com/office/drawing/2014/main" id="{B08C2851-1916-45B4-9603-A54B86568A61}"/>
                      </a:ext>
                    </a:extLst>
                  </p:cNvPr>
                  <p:cNvSpPr/>
                  <p:nvPr/>
                </p:nvSpPr>
                <p:spPr>
                  <a:xfrm>
                    <a:off x="7002767" y="-30206"/>
                    <a:ext cx="72234" cy="122154"/>
                  </a:xfrm>
                  <a:custGeom>
                    <a:avLst/>
                    <a:gdLst>
                      <a:gd name="connsiteX0" fmla="*/ 13325 w 72234"/>
                      <a:gd name="connsiteY0" fmla="*/ 100357 h 122154"/>
                      <a:gd name="connsiteX1" fmla="*/ 15203 w 72234"/>
                      <a:gd name="connsiteY1" fmla="*/ 75126 h 122154"/>
                      <a:gd name="connsiteX2" fmla="*/ 64429 w 72234"/>
                      <a:gd name="connsiteY2" fmla="*/ 1173 h 122154"/>
                      <a:gd name="connsiteX3" fmla="*/ 69420 w 72234"/>
                      <a:gd name="connsiteY3" fmla="*/ 166 h 122154"/>
                      <a:gd name="connsiteX4" fmla="*/ 70748 w 72234"/>
                      <a:gd name="connsiteY4" fmla="*/ 10835 h 122154"/>
                      <a:gd name="connsiteX5" fmla="*/ 45242 w 72234"/>
                      <a:gd name="connsiteY5" fmla="*/ 46644 h 122154"/>
                      <a:gd name="connsiteX6" fmla="*/ 31871 w 72234"/>
                      <a:gd name="connsiteY6" fmla="*/ 61664 h 122154"/>
                      <a:gd name="connsiteX7" fmla="*/ 19004 w 72234"/>
                      <a:gd name="connsiteY7" fmla="*/ 104021 h 122154"/>
                      <a:gd name="connsiteX8" fmla="*/ 0 w 72234"/>
                      <a:gd name="connsiteY8" fmla="*/ 122154 h 122154"/>
                      <a:gd name="connsiteX9" fmla="*/ 13325 w 72234"/>
                      <a:gd name="connsiteY9" fmla="*/ 100357 h 12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234" h="122154">
                        <a:moveTo>
                          <a:pt x="13325" y="100357"/>
                        </a:moveTo>
                        <a:cubicBezTo>
                          <a:pt x="15340" y="92161"/>
                          <a:pt x="14699" y="83552"/>
                          <a:pt x="15203" y="75126"/>
                        </a:cubicBezTo>
                        <a:cubicBezTo>
                          <a:pt x="17126" y="44171"/>
                          <a:pt x="36587" y="14911"/>
                          <a:pt x="64429" y="1173"/>
                        </a:cubicBezTo>
                        <a:cubicBezTo>
                          <a:pt x="65985" y="395"/>
                          <a:pt x="67771" y="-338"/>
                          <a:pt x="69420" y="166"/>
                        </a:cubicBezTo>
                        <a:cubicBezTo>
                          <a:pt x="73358" y="1311"/>
                          <a:pt x="72534" y="7172"/>
                          <a:pt x="70748" y="10835"/>
                        </a:cubicBezTo>
                        <a:cubicBezTo>
                          <a:pt x="64245" y="24023"/>
                          <a:pt x="55591" y="36204"/>
                          <a:pt x="45242" y="46644"/>
                        </a:cubicBezTo>
                        <a:cubicBezTo>
                          <a:pt x="40525" y="51406"/>
                          <a:pt x="35397" y="55940"/>
                          <a:pt x="31871" y="61664"/>
                        </a:cubicBezTo>
                        <a:cubicBezTo>
                          <a:pt x="24132" y="74302"/>
                          <a:pt x="25460" y="90696"/>
                          <a:pt x="19004" y="104021"/>
                        </a:cubicBezTo>
                        <a:cubicBezTo>
                          <a:pt x="15111" y="112034"/>
                          <a:pt x="8197" y="118857"/>
                          <a:pt x="0" y="122154"/>
                        </a:cubicBezTo>
                        <a:cubicBezTo>
                          <a:pt x="5907" y="115789"/>
                          <a:pt x="11219" y="108966"/>
                          <a:pt x="13325" y="100357"/>
                        </a:cubicBezTo>
                        <a:close/>
                      </a:path>
                    </a:pathLst>
                  </a:custGeom>
                  <a:solidFill>
                    <a:srgbClr val="7C9093"/>
                  </a:solidFill>
                  <a:ln w="4577" cap="flat">
                    <a:noFill/>
                    <a:prstDash val="solid"/>
                    <a:miter/>
                  </a:ln>
                </p:spPr>
                <p:txBody>
                  <a:bodyPr rtlCol="0" anchor="ctr"/>
                  <a:lstStyle/>
                  <a:p>
                    <a:endParaRPr lang="th-TH"/>
                  </a:p>
                </p:txBody>
              </p:sp>
              <p:sp>
                <p:nvSpPr>
                  <p:cNvPr id="3937" name="Freeform: Shape 3936">
                    <a:extLst>
                      <a:ext uri="{FF2B5EF4-FFF2-40B4-BE49-F238E27FC236}">
                        <a16:creationId xmlns:a16="http://schemas.microsoft.com/office/drawing/2014/main" id="{6F3DE1C2-079D-4DC4-BD41-AAB38FDF5BC6}"/>
                      </a:ext>
                    </a:extLst>
                  </p:cNvPr>
                  <p:cNvSpPr/>
                  <p:nvPr/>
                </p:nvSpPr>
                <p:spPr>
                  <a:xfrm>
                    <a:off x="6998051" y="-30773"/>
                    <a:ext cx="77069" cy="125193"/>
                  </a:xfrm>
                  <a:custGeom>
                    <a:avLst/>
                    <a:gdLst>
                      <a:gd name="connsiteX0" fmla="*/ 27475 w 77069"/>
                      <a:gd name="connsiteY0" fmla="*/ 96254 h 125193"/>
                      <a:gd name="connsiteX1" fmla="*/ 30864 w 77069"/>
                      <a:gd name="connsiteY1" fmla="*/ 60353 h 125193"/>
                      <a:gd name="connsiteX2" fmla="*/ 38648 w 77069"/>
                      <a:gd name="connsiteY2" fmla="*/ 43410 h 125193"/>
                      <a:gd name="connsiteX3" fmla="*/ 73312 w 77069"/>
                      <a:gd name="connsiteY3" fmla="*/ 0 h 125193"/>
                      <a:gd name="connsiteX4" fmla="*/ 75510 w 77069"/>
                      <a:gd name="connsiteY4" fmla="*/ 13279 h 125193"/>
                      <a:gd name="connsiteX5" fmla="*/ 49363 w 77069"/>
                      <a:gd name="connsiteY5" fmla="*/ 50554 h 125193"/>
                      <a:gd name="connsiteX6" fmla="*/ 33290 w 77069"/>
                      <a:gd name="connsiteY6" fmla="*/ 69649 h 125193"/>
                      <a:gd name="connsiteX7" fmla="*/ 29444 w 77069"/>
                      <a:gd name="connsiteY7" fmla="*/ 95796 h 125193"/>
                      <a:gd name="connsiteX8" fmla="*/ 0 w 77069"/>
                      <a:gd name="connsiteY8" fmla="*/ 125194 h 125193"/>
                      <a:gd name="connsiteX9" fmla="*/ 27475 w 77069"/>
                      <a:gd name="connsiteY9" fmla="*/ 96254 h 12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69" h="125193">
                        <a:moveTo>
                          <a:pt x="27475" y="96254"/>
                        </a:moveTo>
                        <a:cubicBezTo>
                          <a:pt x="31092" y="84760"/>
                          <a:pt x="27979" y="72076"/>
                          <a:pt x="30864" y="60353"/>
                        </a:cubicBezTo>
                        <a:cubicBezTo>
                          <a:pt x="32375" y="54309"/>
                          <a:pt x="35397" y="48722"/>
                          <a:pt x="38648" y="43410"/>
                        </a:cubicBezTo>
                        <a:cubicBezTo>
                          <a:pt x="48310" y="27566"/>
                          <a:pt x="59987" y="12913"/>
                          <a:pt x="73312" y="0"/>
                        </a:cubicBezTo>
                        <a:cubicBezTo>
                          <a:pt x="78258" y="1374"/>
                          <a:pt x="77571" y="8609"/>
                          <a:pt x="75510" y="13279"/>
                        </a:cubicBezTo>
                        <a:cubicBezTo>
                          <a:pt x="69328" y="27246"/>
                          <a:pt x="60399" y="40022"/>
                          <a:pt x="49363" y="50554"/>
                        </a:cubicBezTo>
                        <a:cubicBezTo>
                          <a:pt x="43319" y="56369"/>
                          <a:pt x="36358" y="61818"/>
                          <a:pt x="33290" y="69649"/>
                        </a:cubicBezTo>
                        <a:cubicBezTo>
                          <a:pt x="30039" y="77891"/>
                          <a:pt x="31688" y="87233"/>
                          <a:pt x="29444" y="95796"/>
                        </a:cubicBezTo>
                        <a:cubicBezTo>
                          <a:pt x="25735" y="109899"/>
                          <a:pt x="12364" y="119058"/>
                          <a:pt x="0" y="125194"/>
                        </a:cubicBezTo>
                        <a:cubicBezTo>
                          <a:pt x="11310" y="118279"/>
                          <a:pt x="23308" y="109487"/>
                          <a:pt x="27475" y="96254"/>
                        </a:cubicBezTo>
                        <a:close/>
                      </a:path>
                    </a:pathLst>
                  </a:custGeom>
                  <a:solidFill>
                    <a:srgbClr val="586B6A"/>
                  </a:solidFill>
                  <a:ln w="4577" cap="flat">
                    <a:noFill/>
                    <a:prstDash val="solid"/>
                    <a:miter/>
                  </a:ln>
                </p:spPr>
                <p:txBody>
                  <a:bodyPr rtlCol="0" anchor="ctr"/>
                  <a:lstStyle/>
                  <a:p>
                    <a:endParaRPr lang="th-TH"/>
                  </a:p>
                </p:txBody>
              </p:sp>
              <p:sp>
                <p:nvSpPr>
                  <p:cNvPr id="3938" name="Freeform: Shape 3937">
                    <a:extLst>
                      <a:ext uri="{FF2B5EF4-FFF2-40B4-BE49-F238E27FC236}">
                        <a16:creationId xmlns:a16="http://schemas.microsoft.com/office/drawing/2014/main" id="{742CC6A2-D955-473A-AAAB-59A3BEE6600D}"/>
                      </a:ext>
                    </a:extLst>
                  </p:cNvPr>
                  <p:cNvSpPr/>
                  <p:nvPr/>
                </p:nvSpPr>
                <p:spPr>
                  <a:xfrm>
                    <a:off x="6956060" y="-26560"/>
                    <a:ext cx="96253" cy="62734"/>
                  </a:xfrm>
                  <a:custGeom>
                    <a:avLst/>
                    <a:gdLst>
                      <a:gd name="connsiteX0" fmla="*/ 61910 w 96253"/>
                      <a:gd name="connsiteY0" fmla="*/ 33886 h 62734"/>
                      <a:gd name="connsiteX1" fmla="*/ 53805 w 96253"/>
                      <a:gd name="connsiteY1" fmla="*/ 48081 h 62734"/>
                      <a:gd name="connsiteX2" fmla="*/ 49592 w 96253"/>
                      <a:gd name="connsiteY2" fmla="*/ 62734 h 62734"/>
                      <a:gd name="connsiteX3" fmla="*/ 30818 w 96253"/>
                      <a:gd name="connsiteY3" fmla="*/ 45333 h 62734"/>
                      <a:gd name="connsiteX4" fmla="*/ 0 w 96253"/>
                      <a:gd name="connsiteY4" fmla="*/ 41624 h 62734"/>
                      <a:gd name="connsiteX5" fmla="*/ 33840 w 96253"/>
                      <a:gd name="connsiteY5" fmla="*/ 35443 h 62734"/>
                      <a:gd name="connsiteX6" fmla="*/ 46387 w 96253"/>
                      <a:gd name="connsiteY6" fmla="*/ 32191 h 62734"/>
                      <a:gd name="connsiteX7" fmla="*/ 57743 w 96253"/>
                      <a:gd name="connsiteY7" fmla="*/ 25048 h 62734"/>
                      <a:gd name="connsiteX8" fmla="*/ 96253 w 96253"/>
                      <a:gd name="connsiteY8" fmla="*/ 0 h 62734"/>
                      <a:gd name="connsiteX9" fmla="*/ 61910 w 96253"/>
                      <a:gd name="connsiteY9" fmla="*/ 33886 h 62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253" h="62734">
                        <a:moveTo>
                          <a:pt x="61910" y="33886"/>
                        </a:moveTo>
                        <a:cubicBezTo>
                          <a:pt x="59208" y="38602"/>
                          <a:pt x="56507" y="43364"/>
                          <a:pt x="53805" y="48081"/>
                        </a:cubicBezTo>
                        <a:cubicBezTo>
                          <a:pt x="51241" y="52568"/>
                          <a:pt x="48539" y="57606"/>
                          <a:pt x="49592" y="62734"/>
                        </a:cubicBezTo>
                        <a:cubicBezTo>
                          <a:pt x="44189" y="56049"/>
                          <a:pt x="38511" y="49180"/>
                          <a:pt x="30818" y="45333"/>
                        </a:cubicBezTo>
                        <a:cubicBezTo>
                          <a:pt x="21476" y="40663"/>
                          <a:pt x="10486" y="41075"/>
                          <a:pt x="0" y="41624"/>
                        </a:cubicBezTo>
                        <a:cubicBezTo>
                          <a:pt x="11265" y="39564"/>
                          <a:pt x="22529" y="37503"/>
                          <a:pt x="33840" y="35443"/>
                        </a:cubicBezTo>
                        <a:cubicBezTo>
                          <a:pt x="38098" y="34664"/>
                          <a:pt x="42403" y="33886"/>
                          <a:pt x="46387" y="32191"/>
                        </a:cubicBezTo>
                        <a:cubicBezTo>
                          <a:pt x="50508" y="30405"/>
                          <a:pt x="54171" y="27704"/>
                          <a:pt x="57743" y="25048"/>
                        </a:cubicBezTo>
                        <a:cubicBezTo>
                          <a:pt x="67542" y="17813"/>
                          <a:pt x="86042" y="6548"/>
                          <a:pt x="96253" y="0"/>
                        </a:cubicBezTo>
                        <a:cubicBezTo>
                          <a:pt x="90117" y="11448"/>
                          <a:pt x="68733" y="21980"/>
                          <a:pt x="61910" y="33886"/>
                        </a:cubicBezTo>
                        <a:close/>
                      </a:path>
                    </a:pathLst>
                  </a:custGeom>
                  <a:solidFill>
                    <a:srgbClr val="405758"/>
                  </a:solidFill>
                  <a:ln w="4577" cap="flat">
                    <a:noFill/>
                    <a:prstDash val="solid"/>
                    <a:miter/>
                  </a:ln>
                </p:spPr>
                <p:txBody>
                  <a:bodyPr rtlCol="0" anchor="ctr"/>
                  <a:lstStyle/>
                  <a:p>
                    <a:endParaRPr lang="th-TH"/>
                  </a:p>
                </p:txBody>
              </p:sp>
              <p:sp>
                <p:nvSpPr>
                  <p:cNvPr id="3939" name="Freeform: Shape 3938">
                    <a:extLst>
                      <a:ext uri="{FF2B5EF4-FFF2-40B4-BE49-F238E27FC236}">
                        <a16:creationId xmlns:a16="http://schemas.microsoft.com/office/drawing/2014/main" id="{46EE839F-80FF-4D66-A06A-E4AB3F1D7041}"/>
                      </a:ext>
                    </a:extLst>
                  </p:cNvPr>
                  <p:cNvSpPr/>
                  <p:nvPr/>
                </p:nvSpPr>
                <p:spPr>
                  <a:xfrm>
                    <a:off x="6948039" y="9391"/>
                    <a:ext cx="64360" cy="65859"/>
                  </a:xfrm>
                  <a:custGeom>
                    <a:avLst/>
                    <a:gdLst>
                      <a:gd name="connsiteX0" fmla="*/ 45249 w 64360"/>
                      <a:gd name="connsiteY0" fmla="*/ 61034 h 65859"/>
                      <a:gd name="connsiteX1" fmla="*/ 59536 w 64360"/>
                      <a:gd name="connsiteY1" fmla="*/ 53661 h 65859"/>
                      <a:gd name="connsiteX2" fmla="*/ 57109 w 64360"/>
                      <a:gd name="connsiteY2" fmla="*/ 20325 h 65859"/>
                      <a:gd name="connsiteX3" fmla="*/ 15760 w 64360"/>
                      <a:gd name="connsiteY3" fmla="*/ 360 h 65859"/>
                      <a:gd name="connsiteX4" fmla="*/ 3579 w 64360"/>
                      <a:gd name="connsiteY4" fmla="*/ 5947 h 65859"/>
                      <a:gd name="connsiteX5" fmla="*/ 832 w 64360"/>
                      <a:gd name="connsiteY5" fmla="*/ 18494 h 65859"/>
                      <a:gd name="connsiteX6" fmla="*/ 20705 w 64360"/>
                      <a:gd name="connsiteY6" fmla="*/ 26003 h 65859"/>
                      <a:gd name="connsiteX7" fmla="*/ 38518 w 64360"/>
                      <a:gd name="connsiteY7" fmla="*/ 36169 h 65859"/>
                      <a:gd name="connsiteX8" fmla="*/ 20980 w 64360"/>
                      <a:gd name="connsiteY8" fmla="*/ 59019 h 65859"/>
                      <a:gd name="connsiteX9" fmla="*/ 45249 w 64360"/>
                      <a:gd name="connsiteY9" fmla="*/ 61034 h 6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60" h="65859">
                        <a:moveTo>
                          <a:pt x="45249" y="61034"/>
                        </a:moveTo>
                        <a:cubicBezTo>
                          <a:pt x="50424" y="59385"/>
                          <a:pt x="55781" y="57599"/>
                          <a:pt x="59536" y="53661"/>
                        </a:cubicBezTo>
                        <a:cubicBezTo>
                          <a:pt x="67916" y="44915"/>
                          <a:pt x="64253" y="30125"/>
                          <a:pt x="57109" y="20325"/>
                        </a:cubicBezTo>
                        <a:cubicBezTo>
                          <a:pt x="47631" y="7320"/>
                          <a:pt x="31695" y="-1975"/>
                          <a:pt x="15760" y="360"/>
                        </a:cubicBezTo>
                        <a:cubicBezTo>
                          <a:pt x="11272" y="1001"/>
                          <a:pt x="6739" y="2696"/>
                          <a:pt x="3579" y="5947"/>
                        </a:cubicBezTo>
                        <a:cubicBezTo>
                          <a:pt x="420" y="9244"/>
                          <a:pt x="-1046" y="14372"/>
                          <a:pt x="832" y="18494"/>
                        </a:cubicBezTo>
                        <a:cubicBezTo>
                          <a:pt x="3946" y="25317"/>
                          <a:pt x="13196" y="25866"/>
                          <a:pt x="20705" y="26003"/>
                        </a:cubicBezTo>
                        <a:cubicBezTo>
                          <a:pt x="28215" y="26141"/>
                          <a:pt x="37694" y="28705"/>
                          <a:pt x="38518" y="36169"/>
                        </a:cubicBezTo>
                        <a:cubicBezTo>
                          <a:pt x="39846" y="48258"/>
                          <a:pt x="21255" y="48441"/>
                          <a:pt x="20980" y="59019"/>
                        </a:cubicBezTo>
                        <a:cubicBezTo>
                          <a:pt x="20797" y="71520"/>
                          <a:pt x="37465" y="63552"/>
                          <a:pt x="45249" y="61034"/>
                        </a:cubicBezTo>
                        <a:close/>
                      </a:path>
                    </a:pathLst>
                  </a:custGeom>
                  <a:solidFill>
                    <a:srgbClr val="5B7477"/>
                  </a:solidFill>
                  <a:ln w="4577" cap="flat">
                    <a:noFill/>
                    <a:prstDash val="solid"/>
                    <a:miter/>
                  </a:ln>
                </p:spPr>
                <p:txBody>
                  <a:bodyPr rtlCol="0" anchor="ctr"/>
                  <a:lstStyle/>
                  <a:p>
                    <a:endParaRPr lang="th-TH"/>
                  </a:p>
                </p:txBody>
              </p:sp>
              <p:sp>
                <p:nvSpPr>
                  <p:cNvPr id="3940" name="Freeform: Shape 3939">
                    <a:extLst>
                      <a:ext uri="{FF2B5EF4-FFF2-40B4-BE49-F238E27FC236}">
                        <a16:creationId xmlns:a16="http://schemas.microsoft.com/office/drawing/2014/main" id="{8383662F-D06B-483C-8A75-4AE9EEA62483}"/>
                      </a:ext>
                    </a:extLst>
                  </p:cNvPr>
                  <p:cNvSpPr/>
                  <p:nvPr/>
                </p:nvSpPr>
                <p:spPr>
                  <a:xfrm>
                    <a:off x="6945620" y="24863"/>
                    <a:ext cx="50386" cy="45104"/>
                  </a:xfrm>
                  <a:custGeom>
                    <a:avLst/>
                    <a:gdLst>
                      <a:gd name="connsiteX0" fmla="*/ 10944 w 50386"/>
                      <a:gd name="connsiteY0" fmla="*/ 45105 h 45104"/>
                      <a:gd name="connsiteX1" fmla="*/ 39197 w 50386"/>
                      <a:gd name="connsiteY1" fmla="*/ 39289 h 45104"/>
                      <a:gd name="connsiteX2" fmla="*/ 48905 w 50386"/>
                      <a:gd name="connsiteY2" fmla="*/ 14607 h 45104"/>
                      <a:gd name="connsiteX3" fmla="*/ 29902 w 50386"/>
                      <a:gd name="connsiteY3" fmla="*/ 2564 h 45104"/>
                      <a:gd name="connsiteX4" fmla="*/ 0 w 50386"/>
                      <a:gd name="connsiteY4" fmla="*/ 4304 h 45104"/>
                      <a:gd name="connsiteX5" fmla="*/ 10715 w 50386"/>
                      <a:gd name="connsiteY5" fmla="*/ 19416 h 45104"/>
                      <a:gd name="connsiteX6" fmla="*/ 14104 w 50386"/>
                      <a:gd name="connsiteY6" fmla="*/ 25368 h 45104"/>
                      <a:gd name="connsiteX7" fmla="*/ 9296 w 50386"/>
                      <a:gd name="connsiteY7" fmla="*/ 44006 h 4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86" h="45104">
                        <a:moveTo>
                          <a:pt x="10944" y="45105"/>
                        </a:moveTo>
                        <a:cubicBezTo>
                          <a:pt x="20652" y="44738"/>
                          <a:pt x="30818" y="44235"/>
                          <a:pt x="39197" y="39289"/>
                        </a:cubicBezTo>
                        <a:cubicBezTo>
                          <a:pt x="47577" y="34344"/>
                          <a:pt x="53210" y="23354"/>
                          <a:pt x="48905" y="14607"/>
                        </a:cubicBezTo>
                        <a:cubicBezTo>
                          <a:pt x="45471" y="7647"/>
                          <a:pt x="37366" y="4625"/>
                          <a:pt x="29902" y="2564"/>
                        </a:cubicBezTo>
                        <a:cubicBezTo>
                          <a:pt x="19919" y="-229"/>
                          <a:pt x="8197" y="-2061"/>
                          <a:pt x="0" y="4304"/>
                        </a:cubicBezTo>
                        <a:cubicBezTo>
                          <a:pt x="3572" y="9342"/>
                          <a:pt x="7143" y="14379"/>
                          <a:pt x="10715" y="19416"/>
                        </a:cubicBezTo>
                        <a:cubicBezTo>
                          <a:pt x="12043" y="21293"/>
                          <a:pt x="13417" y="23216"/>
                          <a:pt x="14104" y="25368"/>
                        </a:cubicBezTo>
                        <a:cubicBezTo>
                          <a:pt x="16210" y="31642"/>
                          <a:pt x="12684" y="38282"/>
                          <a:pt x="9296" y="44006"/>
                        </a:cubicBezTo>
                      </a:path>
                    </a:pathLst>
                  </a:custGeom>
                  <a:solidFill>
                    <a:srgbClr val="757D7D"/>
                  </a:solidFill>
                  <a:ln w="4577" cap="flat">
                    <a:noFill/>
                    <a:prstDash val="solid"/>
                    <a:miter/>
                  </a:ln>
                </p:spPr>
                <p:txBody>
                  <a:bodyPr rtlCol="0" anchor="ctr"/>
                  <a:lstStyle/>
                  <a:p>
                    <a:endParaRPr lang="th-TH"/>
                  </a:p>
                </p:txBody>
              </p:sp>
              <p:sp>
                <p:nvSpPr>
                  <p:cNvPr id="3941" name="Freeform: Shape 3940">
                    <a:extLst>
                      <a:ext uri="{FF2B5EF4-FFF2-40B4-BE49-F238E27FC236}">
                        <a16:creationId xmlns:a16="http://schemas.microsoft.com/office/drawing/2014/main" id="{C3A236E7-BD9A-4F3A-A27F-3B9D6ECB5C1B}"/>
                      </a:ext>
                    </a:extLst>
                  </p:cNvPr>
                  <p:cNvSpPr/>
                  <p:nvPr/>
                </p:nvSpPr>
                <p:spPr>
                  <a:xfrm>
                    <a:off x="6942222" y="26636"/>
                    <a:ext cx="41270" cy="45758"/>
                  </a:xfrm>
                  <a:custGeom>
                    <a:avLst/>
                    <a:gdLst>
                      <a:gd name="connsiteX0" fmla="*/ 8022 w 41270"/>
                      <a:gd name="connsiteY0" fmla="*/ 39622 h 45758"/>
                      <a:gd name="connsiteX1" fmla="*/ 22859 w 41270"/>
                      <a:gd name="connsiteY1" fmla="*/ 45025 h 45758"/>
                      <a:gd name="connsiteX2" fmla="*/ 37512 w 41270"/>
                      <a:gd name="connsiteY2" fmla="*/ 37653 h 45758"/>
                      <a:gd name="connsiteX3" fmla="*/ 41221 w 41270"/>
                      <a:gd name="connsiteY3" fmla="*/ 32387 h 45758"/>
                      <a:gd name="connsiteX4" fmla="*/ 39664 w 41270"/>
                      <a:gd name="connsiteY4" fmla="*/ 26892 h 45758"/>
                      <a:gd name="connsiteX5" fmla="*/ 19928 w 41270"/>
                      <a:gd name="connsiteY5" fmla="*/ 2211 h 45758"/>
                      <a:gd name="connsiteX6" fmla="*/ 1199 w 41270"/>
                      <a:gd name="connsiteY6" fmla="*/ 5233 h 45758"/>
                      <a:gd name="connsiteX7" fmla="*/ 9 w 41270"/>
                      <a:gd name="connsiteY7" fmla="*/ 12559 h 45758"/>
                      <a:gd name="connsiteX8" fmla="*/ 11732 w 41270"/>
                      <a:gd name="connsiteY8" fmla="*/ 45758 h 45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270" h="45758">
                        <a:moveTo>
                          <a:pt x="8022" y="39622"/>
                        </a:moveTo>
                        <a:cubicBezTo>
                          <a:pt x="11274" y="44110"/>
                          <a:pt x="17364" y="45850"/>
                          <a:pt x="22859" y="45025"/>
                        </a:cubicBezTo>
                        <a:cubicBezTo>
                          <a:pt x="28308" y="44201"/>
                          <a:pt x="33253" y="41179"/>
                          <a:pt x="37512" y="37653"/>
                        </a:cubicBezTo>
                        <a:cubicBezTo>
                          <a:pt x="39206" y="36234"/>
                          <a:pt x="40901" y="34585"/>
                          <a:pt x="41221" y="32387"/>
                        </a:cubicBezTo>
                        <a:cubicBezTo>
                          <a:pt x="41496" y="30464"/>
                          <a:pt x="40580" y="28632"/>
                          <a:pt x="39664" y="26892"/>
                        </a:cubicBezTo>
                        <a:cubicBezTo>
                          <a:pt x="34765" y="17367"/>
                          <a:pt x="29315" y="7293"/>
                          <a:pt x="19928" y="2211"/>
                        </a:cubicBezTo>
                        <a:cubicBezTo>
                          <a:pt x="13746" y="-1178"/>
                          <a:pt x="4405" y="-1041"/>
                          <a:pt x="1199" y="5233"/>
                        </a:cubicBezTo>
                        <a:cubicBezTo>
                          <a:pt x="55" y="7477"/>
                          <a:pt x="-37" y="10041"/>
                          <a:pt x="9" y="12559"/>
                        </a:cubicBezTo>
                        <a:cubicBezTo>
                          <a:pt x="284" y="24465"/>
                          <a:pt x="4451" y="36279"/>
                          <a:pt x="11732" y="45758"/>
                        </a:cubicBezTo>
                      </a:path>
                    </a:pathLst>
                  </a:custGeom>
                  <a:solidFill>
                    <a:srgbClr val="7C9093"/>
                  </a:solidFill>
                  <a:ln w="4577" cap="flat">
                    <a:noFill/>
                    <a:prstDash val="solid"/>
                    <a:miter/>
                  </a:ln>
                </p:spPr>
                <p:txBody>
                  <a:bodyPr rtlCol="0" anchor="ctr"/>
                  <a:lstStyle/>
                  <a:p>
                    <a:endParaRPr lang="th-TH"/>
                  </a:p>
                </p:txBody>
              </p:sp>
              <p:sp>
                <p:nvSpPr>
                  <p:cNvPr id="3942" name="Freeform: Shape 3941">
                    <a:extLst>
                      <a:ext uri="{FF2B5EF4-FFF2-40B4-BE49-F238E27FC236}">
                        <a16:creationId xmlns:a16="http://schemas.microsoft.com/office/drawing/2014/main" id="{02A685BA-5250-4906-AC24-6D9228E67DC0}"/>
                      </a:ext>
                    </a:extLst>
                  </p:cNvPr>
                  <p:cNvSpPr/>
                  <p:nvPr/>
                </p:nvSpPr>
                <p:spPr>
                  <a:xfrm>
                    <a:off x="6949649" y="5804"/>
                    <a:ext cx="62421" cy="73821"/>
                  </a:xfrm>
                  <a:custGeom>
                    <a:avLst/>
                    <a:gdLst>
                      <a:gd name="connsiteX0" fmla="*/ 23949 w 62421"/>
                      <a:gd name="connsiteY0" fmla="*/ 697 h 73821"/>
                      <a:gd name="connsiteX1" fmla="*/ 54858 w 62421"/>
                      <a:gd name="connsiteY1" fmla="*/ 23821 h 73821"/>
                      <a:gd name="connsiteX2" fmla="*/ 62414 w 62421"/>
                      <a:gd name="connsiteY2" fmla="*/ 46442 h 73821"/>
                      <a:gd name="connsiteX3" fmla="*/ 53347 w 62421"/>
                      <a:gd name="connsiteY3" fmla="*/ 67964 h 73821"/>
                      <a:gd name="connsiteX4" fmla="*/ 30818 w 62421"/>
                      <a:gd name="connsiteY4" fmla="*/ 73505 h 73821"/>
                      <a:gd name="connsiteX5" fmla="*/ 8426 w 62421"/>
                      <a:gd name="connsiteY5" fmla="*/ 65583 h 73821"/>
                      <a:gd name="connsiteX6" fmla="*/ 45059 w 62421"/>
                      <a:gd name="connsiteY6" fmla="*/ 59584 h 73821"/>
                      <a:gd name="connsiteX7" fmla="*/ 54583 w 62421"/>
                      <a:gd name="connsiteY7" fmla="*/ 49281 h 73821"/>
                      <a:gd name="connsiteX8" fmla="*/ 49638 w 62421"/>
                      <a:gd name="connsiteY8" fmla="*/ 28355 h 73821"/>
                      <a:gd name="connsiteX9" fmla="*/ 32054 w 62421"/>
                      <a:gd name="connsiteY9" fmla="*/ 7474 h 73821"/>
                      <a:gd name="connsiteX10" fmla="*/ 0 w 62421"/>
                      <a:gd name="connsiteY10" fmla="*/ 11045 h 73821"/>
                      <a:gd name="connsiteX11" fmla="*/ 23949 w 62421"/>
                      <a:gd name="connsiteY11" fmla="*/ 697 h 7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21" h="73821">
                        <a:moveTo>
                          <a:pt x="23949" y="697"/>
                        </a:moveTo>
                        <a:cubicBezTo>
                          <a:pt x="36816" y="3627"/>
                          <a:pt x="47760" y="12694"/>
                          <a:pt x="54858" y="23821"/>
                        </a:cubicBezTo>
                        <a:cubicBezTo>
                          <a:pt x="59162" y="30598"/>
                          <a:pt x="62276" y="38383"/>
                          <a:pt x="62414" y="46442"/>
                        </a:cubicBezTo>
                        <a:cubicBezTo>
                          <a:pt x="62597" y="54502"/>
                          <a:pt x="59529" y="62790"/>
                          <a:pt x="53347" y="67964"/>
                        </a:cubicBezTo>
                        <a:cubicBezTo>
                          <a:pt x="47211" y="73047"/>
                          <a:pt x="38739" y="74558"/>
                          <a:pt x="30818" y="73505"/>
                        </a:cubicBezTo>
                        <a:cubicBezTo>
                          <a:pt x="22941" y="72498"/>
                          <a:pt x="15523" y="69201"/>
                          <a:pt x="8426" y="65583"/>
                        </a:cubicBezTo>
                        <a:cubicBezTo>
                          <a:pt x="19278" y="73047"/>
                          <a:pt x="34206" y="67094"/>
                          <a:pt x="45059" y="59584"/>
                        </a:cubicBezTo>
                        <a:cubicBezTo>
                          <a:pt x="48997" y="56883"/>
                          <a:pt x="52935" y="53723"/>
                          <a:pt x="54583" y="49281"/>
                        </a:cubicBezTo>
                        <a:cubicBezTo>
                          <a:pt x="57148" y="42321"/>
                          <a:pt x="53347" y="34765"/>
                          <a:pt x="49638" y="28355"/>
                        </a:cubicBezTo>
                        <a:cubicBezTo>
                          <a:pt x="45059" y="20341"/>
                          <a:pt x="40067" y="11961"/>
                          <a:pt x="32054" y="7474"/>
                        </a:cubicBezTo>
                        <a:cubicBezTo>
                          <a:pt x="20606" y="1063"/>
                          <a:pt x="10395" y="7703"/>
                          <a:pt x="0" y="11045"/>
                        </a:cubicBezTo>
                        <a:cubicBezTo>
                          <a:pt x="4304" y="1383"/>
                          <a:pt x="14241" y="-1501"/>
                          <a:pt x="23949" y="697"/>
                        </a:cubicBezTo>
                        <a:close/>
                      </a:path>
                    </a:pathLst>
                  </a:custGeom>
                  <a:solidFill>
                    <a:srgbClr val="415658"/>
                  </a:solidFill>
                  <a:ln w="4577" cap="flat">
                    <a:noFill/>
                    <a:prstDash val="solid"/>
                    <a:miter/>
                  </a:ln>
                </p:spPr>
                <p:txBody>
                  <a:bodyPr rtlCol="0" anchor="ctr"/>
                  <a:lstStyle/>
                  <a:p>
                    <a:endParaRPr lang="th-TH"/>
                  </a:p>
                </p:txBody>
              </p:sp>
              <p:sp>
                <p:nvSpPr>
                  <p:cNvPr id="3943" name="Freeform: Shape 3942">
                    <a:extLst>
                      <a:ext uri="{FF2B5EF4-FFF2-40B4-BE49-F238E27FC236}">
                        <a16:creationId xmlns:a16="http://schemas.microsoft.com/office/drawing/2014/main" id="{B0972E57-E94D-407C-AD1B-121DAD813410}"/>
                      </a:ext>
                    </a:extLst>
                  </p:cNvPr>
                  <p:cNvSpPr/>
                  <p:nvPr/>
                </p:nvSpPr>
                <p:spPr>
                  <a:xfrm>
                    <a:off x="6923731" y="-114388"/>
                    <a:ext cx="84851" cy="70319"/>
                  </a:xfrm>
                  <a:custGeom>
                    <a:avLst/>
                    <a:gdLst>
                      <a:gd name="connsiteX0" fmla="*/ 13783 w 84851"/>
                      <a:gd name="connsiteY0" fmla="*/ 50096 h 70319"/>
                      <a:gd name="connsiteX1" fmla="*/ 73862 w 84851"/>
                      <a:gd name="connsiteY1" fmla="*/ 18500 h 70319"/>
                      <a:gd name="connsiteX2" fmla="*/ 62505 w 84851"/>
                      <a:gd name="connsiteY2" fmla="*/ 0 h 70319"/>
                      <a:gd name="connsiteX3" fmla="*/ 84851 w 84851"/>
                      <a:gd name="connsiteY3" fmla="*/ 21980 h 70319"/>
                      <a:gd name="connsiteX4" fmla="*/ 62047 w 84851"/>
                      <a:gd name="connsiteY4" fmla="*/ 35534 h 70319"/>
                      <a:gd name="connsiteX5" fmla="*/ 41121 w 84851"/>
                      <a:gd name="connsiteY5" fmla="*/ 49775 h 70319"/>
                      <a:gd name="connsiteX6" fmla="*/ 21064 w 84851"/>
                      <a:gd name="connsiteY6" fmla="*/ 67176 h 70319"/>
                      <a:gd name="connsiteX7" fmla="*/ 0 w 84851"/>
                      <a:gd name="connsiteY7" fmla="*/ 66855 h 70319"/>
                      <a:gd name="connsiteX8" fmla="*/ 13783 w 84851"/>
                      <a:gd name="connsiteY8" fmla="*/ 50096 h 70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851" h="70319">
                        <a:moveTo>
                          <a:pt x="13783" y="50096"/>
                        </a:moveTo>
                        <a:cubicBezTo>
                          <a:pt x="26330" y="29948"/>
                          <a:pt x="50187" y="17447"/>
                          <a:pt x="73862" y="18500"/>
                        </a:cubicBezTo>
                        <a:cubicBezTo>
                          <a:pt x="69008" y="13096"/>
                          <a:pt x="65161" y="6777"/>
                          <a:pt x="62505" y="0"/>
                        </a:cubicBezTo>
                        <a:cubicBezTo>
                          <a:pt x="71892" y="4945"/>
                          <a:pt x="79769" y="12684"/>
                          <a:pt x="84851" y="21980"/>
                        </a:cubicBezTo>
                        <a:cubicBezTo>
                          <a:pt x="77250" y="26513"/>
                          <a:pt x="69649" y="31001"/>
                          <a:pt x="62047" y="35534"/>
                        </a:cubicBezTo>
                        <a:cubicBezTo>
                          <a:pt x="54766" y="39839"/>
                          <a:pt x="47486" y="44189"/>
                          <a:pt x="41121" y="49775"/>
                        </a:cubicBezTo>
                        <a:cubicBezTo>
                          <a:pt x="34435" y="55637"/>
                          <a:pt x="28803" y="62872"/>
                          <a:pt x="21064" y="67176"/>
                        </a:cubicBezTo>
                        <a:cubicBezTo>
                          <a:pt x="14516" y="70839"/>
                          <a:pt x="5587" y="71984"/>
                          <a:pt x="0" y="66855"/>
                        </a:cubicBezTo>
                        <a:cubicBezTo>
                          <a:pt x="5678" y="62093"/>
                          <a:pt x="9845" y="56415"/>
                          <a:pt x="13783" y="50096"/>
                        </a:cubicBezTo>
                        <a:close/>
                      </a:path>
                    </a:pathLst>
                  </a:custGeom>
                  <a:solidFill>
                    <a:srgbClr val="757C7C"/>
                  </a:solidFill>
                  <a:ln w="4577" cap="flat">
                    <a:noFill/>
                    <a:prstDash val="solid"/>
                    <a:miter/>
                  </a:ln>
                </p:spPr>
                <p:txBody>
                  <a:bodyPr rtlCol="0" anchor="ctr"/>
                  <a:lstStyle/>
                  <a:p>
                    <a:endParaRPr lang="th-TH"/>
                  </a:p>
                </p:txBody>
              </p:sp>
              <p:sp>
                <p:nvSpPr>
                  <p:cNvPr id="3944" name="Freeform: Shape 3943">
                    <a:extLst>
                      <a:ext uri="{FF2B5EF4-FFF2-40B4-BE49-F238E27FC236}">
                        <a16:creationId xmlns:a16="http://schemas.microsoft.com/office/drawing/2014/main" id="{9C97F975-53D2-4265-A262-32943C5AC65B}"/>
                      </a:ext>
                    </a:extLst>
                  </p:cNvPr>
                  <p:cNvSpPr/>
                  <p:nvPr/>
                </p:nvSpPr>
                <p:spPr>
                  <a:xfrm>
                    <a:off x="6941441" y="-118863"/>
                    <a:ext cx="118473" cy="71822"/>
                  </a:xfrm>
                  <a:custGeom>
                    <a:avLst/>
                    <a:gdLst>
                      <a:gd name="connsiteX0" fmla="*/ 40354 w 118473"/>
                      <a:gd name="connsiteY0" fmla="*/ 39460 h 71822"/>
                      <a:gd name="connsiteX1" fmla="*/ 61876 w 118473"/>
                      <a:gd name="connsiteY1" fmla="*/ 28333 h 71822"/>
                      <a:gd name="connsiteX2" fmla="*/ 50382 w 118473"/>
                      <a:gd name="connsiteY2" fmla="*/ 6536 h 71822"/>
                      <a:gd name="connsiteX3" fmla="*/ 52122 w 118473"/>
                      <a:gd name="connsiteY3" fmla="*/ 125 h 71822"/>
                      <a:gd name="connsiteX4" fmla="*/ 78086 w 118473"/>
                      <a:gd name="connsiteY4" fmla="*/ 24166 h 71822"/>
                      <a:gd name="connsiteX5" fmla="*/ 90724 w 118473"/>
                      <a:gd name="connsiteY5" fmla="*/ 29203 h 71822"/>
                      <a:gd name="connsiteX6" fmla="*/ 100020 w 118473"/>
                      <a:gd name="connsiteY6" fmla="*/ 37079 h 71822"/>
                      <a:gd name="connsiteX7" fmla="*/ 118474 w 118473"/>
                      <a:gd name="connsiteY7" fmla="*/ 60249 h 71822"/>
                      <a:gd name="connsiteX8" fmla="*/ 98509 w 118473"/>
                      <a:gd name="connsiteY8" fmla="*/ 40422 h 71822"/>
                      <a:gd name="connsiteX9" fmla="*/ 68973 w 118473"/>
                      <a:gd name="connsiteY9" fmla="*/ 38911 h 71822"/>
                      <a:gd name="connsiteX10" fmla="*/ 36461 w 118473"/>
                      <a:gd name="connsiteY10" fmla="*/ 53655 h 71822"/>
                      <a:gd name="connsiteX11" fmla="*/ 11 w 118473"/>
                      <a:gd name="connsiteY11" fmla="*/ 67622 h 71822"/>
                      <a:gd name="connsiteX12" fmla="*/ 40354 w 118473"/>
                      <a:gd name="connsiteY12" fmla="*/ 39460 h 7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473" h="71822">
                        <a:moveTo>
                          <a:pt x="40354" y="39460"/>
                        </a:moveTo>
                        <a:cubicBezTo>
                          <a:pt x="47222" y="35202"/>
                          <a:pt x="54183" y="30897"/>
                          <a:pt x="61876" y="28333"/>
                        </a:cubicBezTo>
                        <a:cubicBezTo>
                          <a:pt x="58029" y="21052"/>
                          <a:pt x="54228" y="13817"/>
                          <a:pt x="50382" y="6536"/>
                        </a:cubicBezTo>
                        <a:cubicBezTo>
                          <a:pt x="49054" y="3972"/>
                          <a:pt x="49420" y="-836"/>
                          <a:pt x="52122" y="125"/>
                        </a:cubicBezTo>
                        <a:cubicBezTo>
                          <a:pt x="57388" y="10978"/>
                          <a:pt x="66867" y="19724"/>
                          <a:pt x="78086" y="24166"/>
                        </a:cubicBezTo>
                        <a:cubicBezTo>
                          <a:pt x="82299" y="25814"/>
                          <a:pt x="86786" y="26913"/>
                          <a:pt x="90724" y="29203"/>
                        </a:cubicBezTo>
                        <a:cubicBezTo>
                          <a:pt x="94250" y="31218"/>
                          <a:pt x="97227" y="34103"/>
                          <a:pt x="100020" y="37079"/>
                        </a:cubicBezTo>
                        <a:cubicBezTo>
                          <a:pt x="106843" y="44222"/>
                          <a:pt x="113025" y="52007"/>
                          <a:pt x="118474" y="60249"/>
                        </a:cubicBezTo>
                        <a:cubicBezTo>
                          <a:pt x="110872" y="54709"/>
                          <a:pt x="106568" y="45321"/>
                          <a:pt x="98509" y="40422"/>
                        </a:cubicBezTo>
                        <a:cubicBezTo>
                          <a:pt x="89854" y="35156"/>
                          <a:pt x="78773" y="36300"/>
                          <a:pt x="68973" y="38911"/>
                        </a:cubicBezTo>
                        <a:cubicBezTo>
                          <a:pt x="57434" y="42024"/>
                          <a:pt x="46398" y="47061"/>
                          <a:pt x="36461" y="53655"/>
                        </a:cubicBezTo>
                        <a:cubicBezTo>
                          <a:pt x="31012" y="57319"/>
                          <a:pt x="1431" y="81359"/>
                          <a:pt x="11" y="67622"/>
                        </a:cubicBezTo>
                        <a:cubicBezTo>
                          <a:pt x="-721" y="59334"/>
                          <a:pt x="33897" y="43490"/>
                          <a:pt x="40354" y="39460"/>
                        </a:cubicBezTo>
                        <a:close/>
                      </a:path>
                    </a:pathLst>
                  </a:custGeom>
                  <a:solidFill>
                    <a:srgbClr val="3E5352"/>
                  </a:solidFill>
                  <a:ln w="4577" cap="flat">
                    <a:noFill/>
                    <a:prstDash val="solid"/>
                    <a:miter/>
                  </a:ln>
                </p:spPr>
                <p:txBody>
                  <a:bodyPr rtlCol="0" anchor="ctr"/>
                  <a:lstStyle/>
                  <a:p>
                    <a:endParaRPr lang="th-TH"/>
                  </a:p>
                </p:txBody>
              </p:sp>
              <p:sp>
                <p:nvSpPr>
                  <p:cNvPr id="3945" name="Freeform: Shape 3944">
                    <a:extLst>
                      <a:ext uri="{FF2B5EF4-FFF2-40B4-BE49-F238E27FC236}">
                        <a16:creationId xmlns:a16="http://schemas.microsoft.com/office/drawing/2014/main" id="{D46F71B1-15E2-40E2-9BA3-423D7D775153}"/>
                      </a:ext>
                    </a:extLst>
                  </p:cNvPr>
                  <p:cNvSpPr/>
                  <p:nvPr/>
                </p:nvSpPr>
                <p:spPr>
                  <a:xfrm>
                    <a:off x="6927624" y="-112097"/>
                    <a:ext cx="104358" cy="65869"/>
                  </a:xfrm>
                  <a:custGeom>
                    <a:avLst/>
                    <a:gdLst>
                      <a:gd name="connsiteX0" fmla="*/ 13142 w 104358"/>
                      <a:gd name="connsiteY0" fmla="*/ 64564 h 65869"/>
                      <a:gd name="connsiteX1" fmla="*/ 22300 w 104358"/>
                      <a:gd name="connsiteY1" fmla="*/ 59115 h 65869"/>
                      <a:gd name="connsiteX2" fmla="*/ 55270 w 104358"/>
                      <a:gd name="connsiteY2" fmla="*/ 34342 h 65869"/>
                      <a:gd name="connsiteX3" fmla="*/ 76380 w 104358"/>
                      <a:gd name="connsiteY3" fmla="*/ 22299 h 65869"/>
                      <a:gd name="connsiteX4" fmla="*/ 104359 w 104358"/>
                      <a:gd name="connsiteY4" fmla="*/ 26466 h 65869"/>
                      <a:gd name="connsiteX5" fmla="*/ 67954 w 104358"/>
                      <a:gd name="connsiteY5" fmla="*/ 3021 h 65869"/>
                      <a:gd name="connsiteX6" fmla="*/ 60307 w 104358"/>
                      <a:gd name="connsiteY6" fmla="*/ 640 h 65869"/>
                      <a:gd name="connsiteX7" fmla="*/ 60353 w 104358"/>
                      <a:gd name="connsiteY7" fmla="*/ 7646 h 65869"/>
                      <a:gd name="connsiteX8" fmla="*/ 64154 w 104358"/>
                      <a:gd name="connsiteY8" fmla="*/ 14285 h 65869"/>
                      <a:gd name="connsiteX9" fmla="*/ 59712 w 104358"/>
                      <a:gd name="connsiteY9" fmla="*/ 22299 h 65869"/>
                      <a:gd name="connsiteX10" fmla="*/ 0 w 104358"/>
                      <a:gd name="connsiteY10" fmla="*/ 64564 h 65869"/>
                      <a:gd name="connsiteX11" fmla="*/ 13142 w 104358"/>
                      <a:gd name="connsiteY11" fmla="*/ 64564 h 6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58" h="65869">
                        <a:moveTo>
                          <a:pt x="13142" y="64564"/>
                        </a:moveTo>
                        <a:cubicBezTo>
                          <a:pt x="16485" y="63282"/>
                          <a:pt x="19278" y="60993"/>
                          <a:pt x="22300" y="59115"/>
                        </a:cubicBezTo>
                        <a:cubicBezTo>
                          <a:pt x="33016" y="52430"/>
                          <a:pt x="44051" y="40112"/>
                          <a:pt x="55270" y="34342"/>
                        </a:cubicBezTo>
                        <a:cubicBezTo>
                          <a:pt x="63009" y="30358"/>
                          <a:pt x="68824" y="26603"/>
                          <a:pt x="76380" y="22299"/>
                        </a:cubicBezTo>
                        <a:cubicBezTo>
                          <a:pt x="83981" y="17995"/>
                          <a:pt x="96070" y="23718"/>
                          <a:pt x="104359" y="26466"/>
                        </a:cubicBezTo>
                        <a:cubicBezTo>
                          <a:pt x="91583" y="19643"/>
                          <a:pt x="78715" y="12728"/>
                          <a:pt x="67954" y="3021"/>
                        </a:cubicBezTo>
                        <a:cubicBezTo>
                          <a:pt x="65802" y="1052"/>
                          <a:pt x="62643" y="-1100"/>
                          <a:pt x="60307" y="640"/>
                        </a:cubicBezTo>
                        <a:cubicBezTo>
                          <a:pt x="58247" y="2196"/>
                          <a:pt x="58934" y="5493"/>
                          <a:pt x="60353" y="7646"/>
                        </a:cubicBezTo>
                        <a:cubicBezTo>
                          <a:pt x="61818" y="9798"/>
                          <a:pt x="63879" y="11721"/>
                          <a:pt x="64154" y="14285"/>
                        </a:cubicBezTo>
                        <a:cubicBezTo>
                          <a:pt x="64520" y="17445"/>
                          <a:pt x="62001" y="20147"/>
                          <a:pt x="59712" y="22299"/>
                        </a:cubicBezTo>
                        <a:cubicBezTo>
                          <a:pt x="41579" y="39104"/>
                          <a:pt x="21385" y="52338"/>
                          <a:pt x="0" y="64564"/>
                        </a:cubicBezTo>
                        <a:cubicBezTo>
                          <a:pt x="3434" y="66304"/>
                          <a:pt x="8655" y="66304"/>
                          <a:pt x="13142" y="64564"/>
                        </a:cubicBezTo>
                        <a:close/>
                      </a:path>
                    </a:pathLst>
                  </a:custGeom>
                  <a:solidFill>
                    <a:srgbClr val="547274"/>
                  </a:solidFill>
                  <a:ln w="4577" cap="flat">
                    <a:noFill/>
                    <a:prstDash val="solid"/>
                    <a:miter/>
                  </a:ln>
                </p:spPr>
                <p:txBody>
                  <a:bodyPr rtlCol="0" anchor="ctr"/>
                  <a:lstStyle/>
                  <a:p>
                    <a:endParaRPr lang="th-TH"/>
                  </a:p>
                </p:txBody>
              </p:sp>
              <p:sp>
                <p:nvSpPr>
                  <p:cNvPr id="3946" name="Freeform: Shape 3945">
                    <a:extLst>
                      <a:ext uri="{FF2B5EF4-FFF2-40B4-BE49-F238E27FC236}">
                        <a16:creationId xmlns:a16="http://schemas.microsoft.com/office/drawing/2014/main" id="{CCED82BF-6A84-456F-9865-321E4E8428B8}"/>
                      </a:ext>
                    </a:extLst>
                  </p:cNvPr>
                  <p:cNvSpPr/>
                  <p:nvPr/>
                </p:nvSpPr>
                <p:spPr>
                  <a:xfrm>
                    <a:off x="6863119" y="-10941"/>
                    <a:ext cx="35335" cy="44322"/>
                  </a:xfrm>
                  <a:custGeom>
                    <a:avLst/>
                    <a:gdLst>
                      <a:gd name="connsiteX0" fmla="*/ 2823 w 35335"/>
                      <a:gd name="connsiteY0" fmla="*/ 42445 h 44322"/>
                      <a:gd name="connsiteX1" fmla="*/ 16149 w 35335"/>
                      <a:gd name="connsiteY1" fmla="*/ 18771 h 44322"/>
                      <a:gd name="connsiteX2" fmla="*/ 35335 w 35335"/>
                      <a:gd name="connsiteY2" fmla="*/ 775 h 44322"/>
                      <a:gd name="connsiteX3" fmla="*/ 9097 w 35335"/>
                      <a:gd name="connsiteY3" fmla="*/ 4484 h 44322"/>
                      <a:gd name="connsiteX4" fmla="*/ 671 w 35335"/>
                      <a:gd name="connsiteY4" fmla="*/ 12818 h 44322"/>
                      <a:gd name="connsiteX5" fmla="*/ 259 w 35335"/>
                      <a:gd name="connsiteY5" fmla="*/ 21427 h 44322"/>
                      <a:gd name="connsiteX6" fmla="*/ 2457 w 35335"/>
                      <a:gd name="connsiteY6" fmla="*/ 44322 h 4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35" h="44322">
                        <a:moveTo>
                          <a:pt x="2823" y="42445"/>
                        </a:moveTo>
                        <a:cubicBezTo>
                          <a:pt x="9143" y="35897"/>
                          <a:pt x="12073" y="26922"/>
                          <a:pt x="16149" y="18771"/>
                        </a:cubicBezTo>
                        <a:cubicBezTo>
                          <a:pt x="20224" y="10620"/>
                          <a:pt x="26406" y="2515"/>
                          <a:pt x="35335" y="775"/>
                        </a:cubicBezTo>
                        <a:cubicBezTo>
                          <a:pt x="26498" y="-1011"/>
                          <a:pt x="17110" y="317"/>
                          <a:pt x="9097" y="4484"/>
                        </a:cubicBezTo>
                        <a:cubicBezTo>
                          <a:pt x="5479" y="6361"/>
                          <a:pt x="1999" y="9017"/>
                          <a:pt x="671" y="12818"/>
                        </a:cubicBezTo>
                        <a:cubicBezTo>
                          <a:pt x="-290" y="15565"/>
                          <a:pt x="-16" y="18542"/>
                          <a:pt x="259" y="21427"/>
                        </a:cubicBezTo>
                        <a:cubicBezTo>
                          <a:pt x="992" y="29074"/>
                          <a:pt x="1724" y="36721"/>
                          <a:pt x="2457" y="44322"/>
                        </a:cubicBezTo>
                      </a:path>
                    </a:pathLst>
                  </a:custGeom>
                  <a:solidFill>
                    <a:srgbClr val="415658"/>
                  </a:solidFill>
                  <a:ln w="4577" cap="flat">
                    <a:noFill/>
                    <a:prstDash val="solid"/>
                    <a:miter/>
                  </a:ln>
                </p:spPr>
                <p:txBody>
                  <a:bodyPr rtlCol="0" anchor="ctr"/>
                  <a:lstStyle/>
                  <a:p>
                    <a:endParaRPr lang="th-TH"/>
                  </a:p>
                </p:txBody>
              </p:sp>
              <p:sp>
                <p:nvSpPr>
                  <p:cNvPr id="3947" name="Freeform: Shape 3946">
                    <a:extLst>
                      <a:ext uri="{FF2B5EF4-FFF2-40B4-BE49-F238E27FC236}">
                        <a16:creationId xmlns:a16="http://schemas.microsoft.com/office/drawing/2014/main" id="{A5B019FB-DFC0-44AC-9E29-78B6AD11E6BE}"/>
                      </a:ext>
                    </a:extLst>
                  </p:cNvPr>
                  <p:cNvSpPr/>
                  <p:nvPr/>
                </p:nvSpPr>
                <p:spPr>
                  <a:xfrm>
                    <a:off x="6941315" y="-141598"/>
                    <a:ext cx="61681" cy="67278"/>
                  </a:xfrm>
                  <a:custGeom>
                    <a:avLst/>
                    <a:gdLst>
                      <a:gd name="connsiteX0" fmla="*/ 59071 w 61681"/>
                      <a:gd name="connsiteY0" fmla="*/ 49511 h 67278"/>
                      <a:gd name="connsiteX1" fmla="*/ 49684 w 61681"/>
                      <a:gd name="connsiteY1" fmla="*/ 29180 h 67278"/>
                      <a:gd name="connsiteX2" fmla="*/ 61681 w 61681"/>
                      <a:gd name="connsiteY2" fmla="*/ 37422 h 67278"/>
                      <a:gd name="connsiteX3" fmla="*/ 47394 w 61681"/>
                      <a:gd name="connsiteY3" fmla="*/ 8344 h 67278"/>
                      <a:gd name="connsiteX4" fmla="*/ 3297 w 61681"/>
                      <a:gd name="connsiteY4" fmla="*/ 2117 h 67278"/>
                      <a:gd name="connsiteX5" fmla="*/ 27475 w 61681"/>
                      <a:gd name="connsiteY5" fmla="*/ 9215 h 67278"/>
                      <a:gd name="connsiteX6" fmla="*/ 34618 w 61681"/>
                      <a:gd name="connsiteY6" fmla="*/ 14984 h 67278"/>
                      <a:gd name="connsiteX7" fmla="*/ 35992 w 61681"/>
                      <a:gd name="connsiteY7" fmla="*/ 32751 h 67278"/>
                      <a:gd name="connsiteX8" fmla="*/ 30405 w 61681"/>
                      <a:gd name="connsiteY8" fmla="*/ 47359 h 67278"/>
                      <a:gd name="connsiteX9" fmla="*/ 20194 w 61681"/>
                      <a:gd name="connsiteY9" fmla="*/ 53861 h 67278"/>
                      <a:gd name="connsiteX10" fmla="*/ 0 w 61681"/>
                      <a:gd name="connsiteY10" fmla="*/ 67278 h 67278"/>
                      <a:gd name="connsiteX11" fmla="*/ 59071 w 61681"/>
                      <a:gd name="connsiteY11" fmla="*/ 49511 h 67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681" h="67278">
                        <a:moveTo>
                          <a:pt x="59071" y="49511"/>
                        </a:moveTo>
                        <a:cubicBezTo>
                          <a:pt x="53576" y="44199"/>
                          <a:pt x="50142" y="36827"/>
                          <a:pt x="49684" y="29180"/>
                        </a:cubicBezTo>
                        <a:cubicBezTo>
                          <a:pt x="53668" y="31927"/>
                          <a:pt x="57697" y="34675"/>
                          <a:pt x="61681" y="37422"/>
                        </a:cubicBezTo>
                        <a:cubicBezTo>
                          <a:pt x="59300" y="26707"/>
                          <a:pt x="55728" y="15534"/>
                          <a:pt x="47394" y="8344"/>
                        </a:cubicBezTo>
                        <a:cubicBezTo>
                          <a:pt x="35717" y="-1730"/>
                          <a:pt x="18362" y="-1134"/>
                          <a:pt x="3297" y="2117"/>
                        </a:cubicBezTo>
                        <a:cubicBezTo>
                          <a:pt x="11723" y="2758"/>
                          <a:pt x="20057" y="5185"/>
                          <a:pt x="27475" y="9215"/>
                        </a:cubicBezTo>
                        <a:cubicBezTo>
                          <a:pt x="30177" y="10680"/>
                          <a:pt x="32878" y="12420"/>
                          <a:pt x="34618" y="14984"/>
                        </a:cubicBezTo>
                        <a:cubicBezTo>
                          <a:pt x="38053" y="20021"/>
                          <a:pt x="37091" y="26753"/>
                          <a:pt x="35992" y="32751"/>
                        </a:cubicBezTo>
                        <a:cubicBezTo>
                          <a:pt x="35030" y="37926"/>
                          <a:pt x="33931" y="43421"/>
                          <a:pt x="30405" y="47359"/>
                        </a:cubicBezTo>
                        <a:cubicBezTo>
                          <a:pt x="27704" y="50381"/>
                          <a:pt x="23857" y="52167"/>
                          <a:pt x="20194" y="53861"/>
                        </a:cubicBezTo>
                        <a:cubicBezTo>
                          <a:pt x="12867" y="57296"/>
                          <a:pt x="5129" y="61142"/>
                          <a:pt x="0" y="67278"/>
                        </a:cubicBezTo>
                        <a:cubicBezTo>
                          <a:pt x="17859" y="55097"/>
                          <a:pt x="37915" y="51709"/>
                          <a:pt x="59071" y="49511"/>
                        </a:cubicBezTo>
                        <a:close/>
                      </a:path>
                    </a:pathLst>
                  </a:custGeom>
                  <a:solidFill>
                    <a:srgbClr val="414E4C"/>
                  </a:solidFill>
                  <a:ln w="4577" cap="flat">
                    <a:noFill/>
                    <a:prstDash val="solid"/>
                    <a:miter/>
                  </a:ln>
                </p:spPr>
                <p:txBody>
                  <a:bodyPr rtlCol="0" anchor="ctr"/>
                  <a:lstStyle/>
                  <a:p>
                    <a:endParaRPr lang="th-TH"/>
                  </a:p>
                </p:txBody>
              </p:sp>
              <p:sp>
                <p:nvSpPr>
                  <p:cNvPr id="3948" name="Freeform: Shape 3947">
                    <a:extLst>
                      <a:ext uri="{FF2B5EF4-FFF2-40B4-BE49-F238E27FC236}">
                        <a16:creationId xmlns:a16="http://schemas.microsoft.com/office/drawing/2014/main" id="{4A502269-9A64-453F-858D-E5A847D6A966}"/>
                      </a:ext>
                    </a:extLst>
                  </p:cNvPr>
                  <p:cNvSpPr/>
                  <p:nvPr/>
                </p:nvSpPr>
                <p:spPr>
                  <a:xfrm>
                    <a:off x="6919885" y="-139487"/>
                    <a:ext cx="68368" cy="62214"/>
                  </a:xfrm>
                  <a:custGeom>
                    <a:avLst/>
                    <a:gdLst>
                      <a:gd name="connsiteX0" fmla="*/ 35122 w 68368"/>
                      <a:gd name="connsiteY0" fmla="*/ 59442 h 62214"/>
                      <a:gd name="connsiteX1" fmla="*/ 63925 w 68368"/>
                      <a:gd name="connsiteY1" fmla="*/ 41172 h 62214"/>
                      <a:gd name="connsiteX2" fmla="*/ 62231 w 68368"/>
                      <a:gd name="connsiteY2" fmla="*/ 8522 h 62214"/>
                      <a:gd name="connsiteX3" fmla="*/ 37915 w 68368"/>
                      <a:gd name="connsiteY3" fmla="*/ 97 h 62214"/>
                      <a:gd name="connsiteX4" fmla="*/ 12684 w 68368"/>
                      <a:gd name="connsiteY4" fmla="*/ 8019 h 62214"/>
                      <a:gd name="connsiteX5" fmla="*/ 0 w 68368"/>
                      <a:gd name="connsiteY5" fmla="*/ 14567 h 62214"/>
                      <a:gd name="connsiteX6" fmla="*/ 19919 w 68368"/>
                      <a:gd name="connsiteY6" fmla="*/ 12369 h 62214"/>
                      <a:gd name="connsiteX7" fmla="*/ 38877 w 68368"/>
                      <a:gd name="connsiteY7" fmla="*/ 16994 h 62214"/>
                      <a:gd name="connsiteX8" fmla="*/ 39976 w 68368"/>
                      <a:gd name="connsiteY8" fmla="*/ 34578 h 62214"/>
                      <a:gd name="connsiteX9" fmla="*/ 32374 w 68368"/>
                      <a:gd name="connsiteY9" fmla="*/ 39019 h 62214"/>
                      <a:gd name="connsiteX10" fmla="*/ 26605 w 68368"/>
                      <a:gd name="connsiteY10" fmla="*/ 50742 h 62214"/>
                      <a:gd name="connsiteX11" fmla="*/ 17355 w 68368"/>
                      <a:gd name="connsiteY11" fmla="*/ 58252 h 62214"/>
                      <a:gd name="connsiteX12" fmla="*/ 35122 w 68368"/>
                      <a:gd name="connsiteY12" fmla="*/ 59442 h 6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368" h="62214">
                        <a:moveTo>
                          <a:pt x="35122" y="59442"/>
                        </a:moveTo>
                        <a:cubicBezTo>
                          <a:pt x="46616" y="57153"/>
                          <a:pt x="57789" y="51108"/>
                          <a:pt x="63925" y="41172"/>
                        </a:cubicBezTo>
                        <a:cubicBezTo>
                          <a:pt x="70107" y="31235"/>
                          <a:pt x="70107" y="17177"/>
                          <a:pt x="62231" y="8522"/>
                        </a:cubicBezTo>
                        <a:cubicBezTo>
                          <a:pt x="56232" y="1974"/>
                          <a:pt x="46799" y="-544"/>
                          <a:pt x="37915" y="97"/>
                        </a:cubicBezTo>
                        <a:cubicBezTo>
                          <a:pt x="29077" y="738"/>
                          <a:pt x="20652" y="4172"/>
                          <a:pt x="12684" y="8019"/>
                        </a:cubicBezTo>
                        <a:cubicBezTo>
                          <a:pt x="8380" y="10079"/>
                          <a:pt x="4167" y="12277"/>
                          <a:pt x="0" y="14567"/>
                        </a:cubicBezTo>
                        <a:cubicBezTo>
                          <a:pt x="6686" y="14704"/>
                          <a:pt x="13234" y="12964"/>
                          <a:pt x="19919" y="12369"/>
                        </a:cubicBezTo>
                        <a:cubicBezTo>
                          <a:pt x="26559" y="11773"/>
                          <a:pt x="33840" y="12598"/>
                          <a:pt x="38877" y="16994"/>
                        </a:cubicBezTo>
                        <a:cubicBezTo>
                          <a:pt x="43868" y="21435"/>
                          <a:pt x="45150" y="30365"/>
                          <a:pt x="39976" y="34578"/>
                        </a:cubicBezTo>
                        <a:cubicBezTo>
                          <a:pt x="37686" y="36455"/>
                          <a:pt x="34618" y="37142"/>
                          <a:pt x="32374" y="39019"/>
                        </a:cubicBezTo>
                        <a:cubicBezTo>
                          <a:pt x="28986" y="41858"/>
                          <a:pt x="28162" y="46621"/>
                          <a:pt x="26605" y="50742"/>
                        </a:cubicBezTo>
                        <a:cubicBezTo>
                          <a:pt x="24911" y="55184"/>
                          <a:pt x="22071" y="57885"/>
                          <a:pt x="17355" y="58252"/>
                        </a:cubicBezTo>
                        <a:cubicBezTo>
                          <a:pt x="21110" y="65533"/>
                          <a:pt x="28208" y="60816"/>
                          <a:pt x="35122" y="59442"/>
                        </a:cubicBezTo>
                        <a:close/>
                      </a:path>
                    </a:pathLst>
                  </a:custGeom>
                  <a:solidFill>
                    <a:srgbClr val="5F7A7D"/>
                  </a:solidFill>
                  <a:ln w="4577" cap="flat">
                    <a:noFill/>
                    <a:prstDash val="solid"/>
                    <a:miter/>
                  </a:ln>
                </p:spPr>
                <p:txBody>
                  <a:bodyPr rtlCol="0" anchor="ctr"/>
                  <a:lstStyle/>
                  <a:p>
                    <a:endParaRPr lang="th-TH"/>
                  </a:p>
                </p:txBody>
              </p:sp>
              <p:sp>
                <p:nvSpPr>
                  <p:cNvPr id="3949" name="Freeform: Shape 3948">
                    <a:extLst>
                      <a:ext uri="{FF2B5EF4-FFF2-40B4-BE49-F238E27FC236}">
                        <a16:creationId xmlns:a16="http://schemas.microsoft.com/office/drawing/2014/main" id="{545D2F66-7B24-4BBA-8CE6-07E13281138C}"/>
                      </a:ext>
                    </a:extLst>
                  </p:cNvPr>
                  <p:cNvSpPr/>
                  <p:nvPr/>
                </p:nvSpPr>
                <p:spPr>
                  <a:xfrm>
                    <a:off x="6920022" y="-131438"/>
                    <a:ext cx="54099" cy="51882"/>
                  </a:xfrm>
                  <a:custGeom>
                    <a:avLst/>
                    <a:gdLst>
                      <a:gd name="connsiteX0" fmla="*/ 36770 w 54099"/>
                      <a:gd name="connsiteY0" fmla="*/ 38573 h 51882"/>
                      <a:gd name="connsiteX1" fmla="*/ 40617 w 54099"/>
                      <a:gd name="connsiteY1" fmla="*/ 33581 h 51882"/>
                      <a:gd name="connsiteX2" fmla="*/ 50462 w 54099"/>
                      <a:gd name="connsiteY2" fmla="*/ 32803 h 51882"/>
                      <a:gd name="connsiteX3" fmla="*/ 53072 w 54099"/>
                      <a:gd name="connsiteY3" fmla="*/ 19569 h 51882"/>
                      <a:gd name="connsiteX4" fmla="*/ 37457 w 54099"/>
                      <a:gd name="connsiteY4" fmla="*/ 62 h 51882"/>
                      <a:gd name="connsiteX5" fmla="*/ 29398 w 54099"/>
                      <a:gd name="connsiteY5" fmla="*/ 1161 h 51882"/>
                      <a:gd name="connsiteX6" fmla="*/ 0 w 54099"/>
                      <a:gd name="connsiteY6" fmla="*/ 8808 h 51882"/>
                      <a:gd name="connsiteX7" fmla="*/ 20606 w 54099"/>
                      <a:gd name="connsiteY7" fmla="*/ 23599 h 51882"/>
                      <a:gd name="connsiteX8" fmla="*/ 18088 w 54099"/>
                      <a:gd name="connsiteY8" fmla="*/ 35688 h 51882"/>
                      <a:gd name="connsiteX9" fmla="*/ 36770 w 54099"/>
                      <a:gd name="connsiteY9" fmla="*/ 38573 h 5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99" h="51882">
                        <a:moveTo>
                          <a:pt x="36770" y="38573"/>
                        </a:moveTo>
                        <a:cubicBezTo>
                          <a:pt x="37778" y="36695"/>
                          <a:pt x="38739" y="34589"/>
                          <a:pt x="40617" y="33581"/>
                        </a:cubicBezTo>
                        <a:cubicBezTo>
                          <a:pt x="43593" y="32070"/>
                          <a:pt x="47348" y="34039"/>
                          <a:pt x="50462" y="32803"/>
                        </a:cubicBezTo>
                        <a:cubicBezTo>
                          <a:pt x="55087" y="30971"/>
                          <a:pt x="54492" y="24331"/>
                          <a:pt x="53072" y="19569"/>
                        </a:cubicBezTo>
                        <a:cubicBezTo>
                          <a:pt x="50554" y="11098"/>
                          <a:pt x="46249" y="1024"/>
                          <a:pt x="37457" y="62"/>
                        </a:cubicBezTo>
                        <a:cubicBezTo>
                          <a:pt x="34756" y="-213"/>
                          <a:pt x="32054" y="474"/>
                          <a:pt x="29398" y="1161"/>
                        </a:cubicBezTo>
                        <a:cubicBezTo>
                          <a:pt x="19599" y="3725"/>
                          <a:pt x="9799" y="6290"/>
                          <a:pt x="0" y="8808"/>
                        </a:cubicBezTo>
                        <a:cubicBezTo>
                          <a:pt x="5678" y="15402"/>
                          <a:pt x="18500" y="15127"/>
                          <a:pt x="20606" y="23599"/>
                        </a:cubicBezTo>
                        <a:cubicBezTo>
                          <a:pt x="21614" y="27674"/>
                          <a:pt x="19370" y="31704"/>
                          <a:pt x="18088" y="35688"/>
                        </a:cubicBezTo>
                        <a:cubicBezTo>
                          <a:pt x="10532" y="58675"/>
                          <a:pt x="28253" y="54920"/>
                          <a:pt x="36770" y="38573"/>
                        </a:cubicBezTo>
                        <a:close/>
                      </a:path>
                    </a:pathLst>
                  </a:custGeom>
                  <a:solidFill>
                    <a:srgbClr val="6B8386"/>
                  </a:solidFill>
                  <a:ln w="4577" cap="flat">
                    <a:noFill/>
                    <a:prstDash val="solid"/>
                    <a:miter/>
                  </a:ln>
                </p:spPr>
                <p:txBody>
                  <a:bodyPr rtlCol="0" anchor="ctr"/>
                  <a:lstStyle/>
                  <a:p>
                    <a:endParaRPr lang="th-TH"/>
                  </a:p>
                </p:txBody>
              </p:sp>
              <p:sp>
                <p:nvSpPr>
                  <p:cNvPr id="3950" name="Freeform: Shape 3949">
                    <a:extLst>
                      <a:ext uri="{FF2B5EF4-FFF2-40B4-BE49-F238E27FC236}">
                        <a16:creationId xmlns:a16="http://schemas.microsoft.com/office/drawing/2014/main" id="{FF539B1B-4055-4C6F-8955-C4126A64133F}"/>
                      </a:ext>
                    </a:extLst>
                  </p:cNvPr>
                  <p:cNvSpPr/>
                  <p:nvPr/>
                </p:nvSpPr>
                <p:spPr>
                  <a:xfrm>
                    <a:off x="6914115" y="-126178"/>
                    <a:ext cx="33150" cy="47552"/>
                  </a:xfrm>
                  <a:custGeom>
                    <a:avLst/>
                    <a:gdLst>
                      <a:gd name="connsiteX0" fmla="*/ 0 w 33150"/>
                      <a:gd name="connsiteY0" fmla="*/ 4463 h 47552"/>
                      <a:gd name="connsiteX1" fmla="*/ 366 w 33150"/>
                      <a:gd name="connsiteY1" fmla="*/ 1899 h 47552"/>
                      <a:gd name="connsiteX2" fmla="*/ 10440 w 33150"/>
                      <a:gd name="connsiteY2" fmla="*/ 3135 h 47552"/>
                      <a:gd name="connsiteX3" fmla="*/ 32924 w 33150"/>
                      <a:gd name="connsiteY3" fmla="*/ 12522 h 47552"/>
                      <a:gd name="connsiteX4" fmla="*/ 29490 w 33150"/>
                      <a:gd name="connsiteY4" fmla="*/ 22001 h 47552"/>
                      <a:gd name="connsiteX5" fmla="*/ 28116 w 33150"/>
                      <a:gd name="connsiteY5" fmla="*/ 24932 h 47552"/>
                      <a:gd name="connsiteX6" fmla="*/ 24498 w 33150"/>
                      <a:gd name="connsiteY6" fmla="*/ 47553 h 47552"/>
                      <a:gd name="connsiteX7" fmla="*/ 0 w 33150"/>
                      <a:gd name="connsiteY7" fmla="*/ 4463 h 4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150" h="47552">
                        <a:moveTo>
                          <a:pt x="0" y="4463"/>
                        </a:moveTo>
                        <a:cubicBezTo>
                          <a:pt x="0" y="3593"/>
                          <a:pt x="0" y="2723"/>
                          <a:pt x="366" y="1899"/>
                        </a:cubicBezTo>
                        <a:cubicBezTo>
                          <a:pt x="2015" y="-1719"/>
                          <a:pt x="7464" y="479"/>
                          <a:pt x="10440" y="3135"/>
                        </a:cubicBezTo>
                        <a:cubicBezTo>
                          <a:pt x="15935" y="8035"/>
                          <a:pt x="27383" y="7623"/>
                          <a:pt x="32924" y="12522"/>
                        </a:cubicBezTo>
                        <a:cubicBezTo>
                          <a:pt x="34206" y="13667"/>
                          <a:pt x="29627" y="20307"/>
                          <a:pt x="29490" y="22001"/>
                        </a:cubicBezTo>
                        <a:cubicBezTo>
                          <a:pt x="29398" y="23100"/>
                          <a:pt x="28711" y="24016"/>
                          <a:pt x="28116" y="24932"/>
                        </a:cubicBezTo>
                        <a:cubicBezTo>
                          <a:pt x="23583" y="31663"/>
                          <a:pt x="23399" y="39906"/>
                          <a:pt x="24498" y="47553"/>
                        </a:cubicBezTo>
                        <a:cubicBezTo>
                          <a:pt x="8700" y="47370"/>
                          <a:pt x="137" y="17468"/>
                          <a:pt x="0" y="4463"/>
                        </a:cubicBezTo>
                        <a:close/>
                      </a:path>
                    </a:pathLst>
                  </a:custGeom>
                  <a:solidFill>
                    <a:srgbClr val="808B8C"/>
                  </a:solidFill>
                  <a:ln w="4577" cap="flat">
                    <a:noFill/>
                    <a:prstDash val="solid"/>
                    <a:miter/>
                  </a:ln>
                </p:spPr>
                <p:txBody>
                  <a:bodyPr rtlCol="0" anchor="ctr"/>
                  <a:lstStyle/>
                  <a:p>
                    <a:endParaRPr lang="th-TH"/>
                  </a:p>
                </p:txBody>
              </p:sp>
              <p:sp>
                <p:nvSpPr>
                  <p:cNvPr id="3951" name="Freeform: Shape 3950">
                    <a:extLst>
                      <a:ext uri="{FF2B5EF4-FFF2-40B4-BE49-F238E27FC236}">
                        <a16:creationId xmlns:a16="http://schemas.microsoft.com/office/drawing/2014/main" id="{8A6A29AF-9FE2-4F31-83D9-F5A0EEFF72FB}"/>
                      </a:ext>
                    </a:extLst>
                  </p:cNvPr>
                  <p:cNvSpPr/>
                  <p:nvPr/>
                </p:nvSpPr>
                <p:spPr>
                  <a:xfrm>
                    <a:off x="6940125" y="-174191"/>
                    <a:ext cx="123664" cy="104129"/>
                  </a:xfrm>
                  <a:custGeom>
                    <a:avLst/>
                    <a:gdLst>
                      <a:gd name="connsiteX0" fmla="*/ 81646 w 123664"/>
                      <a:gd name="connsiteY0" fmla="*/ 77800 h 104129"/>
                      <a:gd name="connsiteX1" fmla="*/ 67405 w 123664"/>
                      <a:gd name="connsiteY1" fmla="*/ 72992 h 104129"/>
                      <a:gd name="connsiteX2" fmla="*/ 54080 w 123664"/>
                      <a:gd name="connsiteY2" fmla="*/ 61177 h 104129"/>
                      <a:gd name="connsiteX3" fmla="*/ 0 w 123664"/>
                      <a:gd name="connsiteY3" fmla="*/ 0 h 104129"/>
                      <a:gd name="connsiteX4" fmla="*/ 71251 w 123664"/>
                      <a:gd name="connsiteY4" fmla="*/ 50691 h 104129"/>
                      <a:gd name="connsiteX5" fmla="*/ 93872 w 123664"/>
                      <a:gd name="connsiteY5" fmla="*/ 69099 h 104129"/>
                      <a:gd name="connsiteX6" fmla="*/ 111639 w 123664"/>
                      <a:gd name="connsiteY6" fmla="*/ 83707 h 104129"/>
                      <a:gd name="connsiteX7" fmla="*/ 113608 w 123664"/>
                      <a:gd name="connsiteY7" fmla="*/ 101382 h 104129"/>
                      <a:gd name="connsiteX8" fmla="*/ 81646 w 123664"/>
                      <a:gd name="connsiteY8" fmla="*/ 77800 h 1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664" h="104129">
                        <a:moveTo>
                          <a:pt x="81646" y="77800"/>
                        </a:moveTo>
                        <a:cubicBezTo>
                          <a:pt x="76884" y="76197"/>
                          <a:pt x="71847" y="75327"/>
                          <a:pt x="67405" y="72992"/>
                        </a:cubicBezTo>
                        <a:cubicBezTo>
                          <a:pt x="62093" y="70244"/>
                          <a:pt x="58018" y="65665"/>
                          <a:pt x="54080" y="61177"/>
                        </a:cubicBezTo>
                        <a:cubicBezTo>
                          <a:pt x="36038" y="40800"/>
                          <a:pt x="18042" y="20377"/>
                          <a:pt x="0" y="0"/>
                        </a:cubicBezTo>
                        <a:cubicBezTo>
                          <a:pt x="24636" y="15661"/>
                          <a:pt x="48402" y="32558"/>
                          <a:pt x="71251" y="50691"/>
                        </a:cubicBezTo>
                        <a:cubicBezTo>
                          <a:pt x="78853" y="56736"/>
                          <a:pt x="86363" y="62917"/>
                          <a:pt x="93872" y="69099"/>
                        </a:cubicBezTo>
                        <a:cubicBezTo>
                          <a:pt x="99780" y="73953"/>
                          <a:pt x="105732" y="78853"/>
                          <a:pt x="111639" y="83707"/>
                        </a:cubicBezTo>
                        <a:cubicBezTo>
                          <a:pt x="120431" y="90942"/>
                          <a:pt x="132612" y="111502"/>
                          <a:pt x="113608" y="101382"/>
                        </a:cubicBezTo>
                        <a:cubicBezTo>
                          <a:pt x="101749" y="95063"/>
                          <a:pt x="95750" y="82562"/>
                          <a:pt x="81646" y="77800"/>
                        </a:cubicBezTo>
                        <a:close/>
                      </a:path>
                    </a:pathLst>
                  </a:custGeom>
                  <a:solidFill>
                    <a:srgbClr val="586B6A"/>
                  </a:solidFill>
                  <a:ln w="4577" cap="flat">
                    <a:noFill/>
                    <a:prstDash val="solid"/>
                    <a:miter/>
                  </a:ln>
                </p:spPr>
                <p:txBody>
                  <a:bodyPr rtlCol="0" anchor="ctr"/>
                  <a:lstStyle/>
                  <a:p>
                    <a:endParaRPr lang="th-TH"/>
                  </a:p>
                </p:txBody>
              </p:sp>
              <p:sp>
                <p:nvSpPr>
                  <p:cNvPr id="3952" name="Freeform: Shape 3951">
                    <a:extLst>
                      <a:ext uri="{FF2B5EF4-FFF2-40B4-BE49-F238E27FC236}">
                        <a16:creationId xmlns:a16="http://schemas.microsoft.com/office/drawing/2014/main" id="{FE77A8D7-8A08-48FB-B22C-8A0F55D64615}"/>
                      </a:ext>
                    </a:extLst>
                  </p:cNvPr>
                  <p:cNvSpPr/>
                  <p:nvPr/>
                </p:nvSpPr>
                <p:spPr>
                  <a:xfrm>
                    <a:off x="6943284" y="-168101"/>
                    <a:ext cx="105635" cy="87095"/>
                  </a:xfrm>
                  <a:custGeom>
                    <a:avLst/>
                    <a:gdLst>
                      <a:gd name="connsiteX0" fmla="*/ 63925 w 105635"/>
                      <a:gd name="connsiteY0" fmla="*/ 67176 h 87095"/>
                      <a:gd name="connsiteX1" fmla="*/ 23812 w 105635"/>
                      <a:gd name="connsiteY1" fmla="*/ 28940 h 87095"/>
                      <a:gd name="connsiteX2" fmla="*/ 0 w 105635"/>
                      <a:gd name="connsiteY2" fmla="*/ 0 h 87095"/>
                      <a:gd name="connsiteX3" fmla="*/ 37870 w 105635"/>
                      <a:gd name="connsiteY3" fmla="*/ 40846 h 87095"/>
                      <a:gd name="connsiteX4" fmla="*/ 79769 w 105635"/>
                      <a:gd name="connsiteY4" fmla="*/ 62872 h 87095"/>
                      <a:gd name="connsiteX5" fmla="*/ 105274 w 105635"/>
                      <a:gd name="connsiteY5" fmla="*/ 87095 h 87095"/>
                      <a:gd name="connsiteX6" fmla="*/ 63925 w 105635"/>
                      <a:gd name="connsiteY6" fmla="*/ 67176 h 8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5" h="87095">
                        <a:moveTo>
                          <a:pt x="63925" y="67176"/>
                        </a:moveTo>
                        <a:cubicBezTo>
                          <a:pt x="47806" y="57926"/>
                          <a:pt x="35626" y="43273"/>
                          <a:pt x="23812" y="28940"/>
                        </a:cubicBezTo>
                        <a:cubicBezTo>
                          <a:pt x="15890" y="19278"/>
                          <a:pt x="7968" y="9662"/>
                          <a:pt x="0" y="0"/>
                        </a:cubicBezTo>
                        <a:cubicBezTo>
                          <a:pt x="11219" y="14882"/>
                          <a:pt x="22712" y="30039"/>
                          <a:pt x="37870" y="40846"/>
                        </a:cubicBezTo>
                        <a:cubicBezTo>
                          <a:pt x="50737" y="50004"/>
                          <a:pt x="65711" y="55637"/>
                          <a:pt x="79769" y="62872"/>
                        </a:cubicBezTo>
                        <a:cubicBezTo>
                          <a:pt x="87874" y="66993"/>
                          <a:pt x="108617" y="76197"/>
                          <a:pt x="105274" y="87095"/>
                        </a:cubicBezTo>
                        <a:cubicBezTo>
                          <a:pt x="91858" y="79952"/>
                          <a:pt x="77159" y="74732"/>
                          <a:pt x="63925" y="67176"/>
                        </a:cubicBezTo>
                        <a:close/>
                      </a:path>
                    </a:pathLst>
                  </a:custGeom>
                  <a:solidFill>
                    <a:srgbClr val="7C9093"/>
                  </a:solidFill>
                  <a:ln w="4577" cap="flat">
                    <a:noFill/>
                    <a:prstDash val="solid"/>
                    <a:miter/>
                  </a:ln>
                </p:spPr>
                <p:txBody>
                  <a:bodyPr rtlCol="0" anchor="ctr"/>
                  <a:lstStyle/>
                  <a:p>
                    <a:endParaRPr lang="th-TH"/>
                  </a:p>
                </p:txBody>
              </p:sp>
              <p:sp>
                <p:nvSpPr>
                  <p:cNvPr id="3953" name="Freeform: Shape 3952">
                    <a:extLst>
                      <a:ext uri="{FF2B5EF4-FFF2-40B4-BE49-F238E27FC236}">
                        <a16:creationId xmlns:a16="http://schemas.microsoft.com/office/drawing/2014/main" id="{877E5335-C9DD-445C-B4A6-B6E6C9FFD7CE}"/>
                      </a:ext>
                    </a:extLst>
                  </p:cNvPr>
                  <p:cNvSpPr/>
                  <p:nvPr/>
                </p:nvSpPr>
                <p:spPr>
                  <a:xfrm>
                    <a:off x="7068982" y="-43686"/>
                    <a:ext cx="185409" cy="65206"/>
                  </a:xfrm>
                  <a:custGeom>
                    <a:avLst/>
                    <a:gdLst>
                      <a:gd name="connsiteX0" fmla="*/ 0 w 185409"/>
                      <a:gd name="connsiteY0" fmla="*/ 18729 h 65206"/>
                      <a:gd name="connsiteX1" fmla="*/ 11585 w 185409"/>
                      <a:gd name="connsiteY1" fmla="*/ 0 h 65206"/>
                      <a:gd name="connsiteX2" fmla="*/ 76609 w 185409"/>
                      <a:gd name="connsiteY2" fmla="*/ 1557 h 65206"/>
                      <a:gd name="connsiteX3" fmla="*/ 152989 w 185409"/>
                      <a:gd name="connsiteY3" fmla="*/ 34710 h 65206"/>
                      <a:gd name="connsiteX4" fmla="*/ 185409 w 185409"/>
                      <a:gd name="connsiteY4" fmla="*/ 65207 h 65206"/>
                      <a:gd name="connsiteX5" fmla="*/ 97719 w 185409"/>
                      <a:gd name="connsiteY5" fmla="*/ 20377 h 65206"/>
                      <a:gd name="connsiteX6" fmla="*/ 48264 w 185409"/>
                      <a:gd name="connsiteY6" fmla="*/ 13875 h 65206"/>
                      <a:gd name="connsiteX7" fmla="*/ 0 w 185409"/>
                      <a:gd name="connsiteY7" fmla="*/ 18729 h 65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09" h="65206">
                        <a:moveTo>
                          <a:pt x="0" y="18729"/>
                        </a:moveTo>
                        <a:cubicBezTo>
                          <a:pt x="5815" y="14058"/>
                          <a:pt x="9982" y="7327"/>
                          <a:pt x="11585" y="0"/>
                        </a:cubicBezTo>
                        <a:cubicBezTo>
                          <a:pt x="32375" y="6640"/>
                          <a:pt x="54812" y="962"/>
                          <a:pt x="76609" y="1557"/>
                        </a:cubicBezTo>
                        <a:cubicBezTo>
                          <a:pt x="105046" y="2381"/>
                          <a:pt x="132978" y="14516"/>
                          <a:pt x="152989" y="34710"/>
                        </a:cubicBezTo>
                        <a:cubicBezTo>
                          <a:pt x="162651" y="44463"/>
                          <a:pt x="171947" y="60765"/>
                          <a:pt x="185409" y="65207"/>
                        </a:cubicBezTo>
                        <a:cubicBezTo>
                          <a:pt x="161644" y="42952"/>
                          <a:pt x="129086" y="28162"/>
                          <a:pt x="97719" y="20377"/>
                        </a:cubicBezTo>
                        <a:cubicBezTo>
                          <a:pt x="81554" y="16348"/>
                          <a:pt x="64932" y="14104"/>
                          <a:pt x="48264" y="13875"/>
                        </a:cubicBezTo>
                        <a:cubicBezTo>
                          <a:pt x="37183" y="13692"/>
                          <a:pt x="9021" y="11494"/>
                          <a:pt x="0" y="18729"/>
                        </a:cubicBezTo>
                        <a:close/>
                      </a:path>
                    </a:pathLst>
                  </a:custGeom>
                  <a:solidFill>
                    <a:srgbClr val="8D9496"/>
                  </a:solidFill>
                  <a:ln w="4577" cap="flat">
                    <a:noFill/>
                    <a:prstDash val="solid"/>
                    <a:miter/>
                  </a:ln>
                </p:spPr>
                <p:txBody>
                  <a:bodyPr rtlCol="0" anchor="ctr"/>
                  <a:lstStyle/>
                  <a:p>
                    <a:endParaRPr lang="th-TH"/>
                  </a:p>
                </p:txBody>
              </p:sp>
              <p:sp>
                <p:nvSpPr>
                  <p:cNvPr id="3954" name="Freeform: Shape 3953">
                    <a:extLst>
                      <a:ext uri="{FF2B5EF4-FFF2-40B4-BE49-F238E27FC236}">
                        <a16:creationId xmlns:a16="http://schemas.microsoft.com/office/drawing/2014/main" id="{9B4B2A4E-1499-41F0-AD19-FD632D0D0AB6}"/>
                      </a:ext>
                    </a:extLst>
                  </p:cNvPr>
                  <p:cNvSpPr/>
                  <p:nvPr/>
                </p:nvSpPr>
                <p:spPr>
                  <a:xfrm>
                    <a:off x="7063624" y="-70331"/>
                    <a:ext cx="184081" cy="79439"/>
                  </a:xfrm>
                  <a:custGeom>
                    <a:avLst/>
                    <a:gdLst>
                      <a:gd name="connsiteX0" fmla="*/ 46753 w 184081"/>
                      <a:gd name="connsiteY0" fmla="*/ 29392 h 79439"/>
                      <a:gd name="connsiteX1" fmla="*/ 29306 w 184081"/>
                      <a:gd name="connsiteY1" fmla="*/ 31361 h 79439"/>
                      <a:gd name="connsiteX2" fmla="*/ 14195 w 184081"/>
                      <a:gd name="connsiteY2" fmla="*/ 38871 h 79439"/>
                      <a:gd name="connsiteX3" fmla="*/ 0 w 184081"/>
                      <a:gd name="connsiteY3" fmla="*/ 33514 h 79439"/>
                      <a:gd name="connsiteX4" fmla="*/ 12959 w 184081"/>
                      <a:gd name="connsiteY4" fmla="*/ 9565 h 79439"/>
                      <a:gd name="connsiteX5" fmla="*/ 15203 w 184081"/>
                      <a:gd name="connsiteY5" fmla="*/ 3200 h 79439"/>
                      <a:gd name="connsiteX6" fmla="*/ 30222 w 184081"/>
                      <a:gd name="connsiteY6" fmla="*/ 1047 h 79439"/>
                      <a:gd name="connsiteX7" fmla="*/ 106236 w 184081"/>
                      <a:gd name="connsiteY7" fmla="*/ 19868 h 79439"/>
                      <a:gd name="connsiteX8" fmla="*/ 142595 w 184081"/>
                      <a:gd name="connsiteY8" fmla="*/ 33376 h 79439"/>
                      <a:gd name="connsiteX9" fmla="*/ 184082 w 184081"/>
                      <a:gd name="connsiteY9" fmla="*/ 78984 h 79439"/>
                      <a:gd name="connsiteX10" fmla="*/ 121851 w 184081"/>
                      <a:gd name="connsiteY10" fmla="*/ 46015 h 79439"/>
                      <a:gd name="connsiteX11" fmla="*/ 46753 w 184081"/>
                      <a:gd name="connsiteY11" fmla="*/ 29392 h 7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081" h="79439">
                        <a:moveTo>
                          <a:pt x="46753" y="29392"/>
                        </a:moveTo>
                        <a:cubicBezTo>
                          <a:pt x="40846" y="29163"/>
                          <a:pt x="34801" y="29209"/>
                          <a:pt x="29306" y="31361"/>
                        </a:cubicBezTo>
                        <a:cubicBezTo>
                          <a:pt x="24040" y="33376"/>
                          <a:pt x="19599" y="37223"/>
                          <a:pt x="14195" y="38871"/>
                        </a:cubicBezTo>
                        <a:cubicBezTo>
                          <a:pt x="8792" y="40565"/>
                          <a:pt x="1557" y="38917"/>
                          <a:pt x="0" y="33514"/>
                        </a:cubicBezTo>
                        <a:cubicBezTo>
                          <a:pt x="6411" y="26965"/>
                          <a:pt x="10990" y="18540"/>
                          <a:pt x="12959" y="9565"/>
                        </a:cubicBezTo>
                        <a:cubicBezTo>
                          <a:pt x="13463" y="7367"/>
                          <a:pt x="13829" y="5031"/>
                          <a:pt x="15203" y="3200"/>
                        </a:cubicBezTo>
                        <a:cubicBezTo>
                          <a:pt x="18408" y="-1105"/>
                          <a:pt x="25002" y="-235"/>
                          <a:pt x="30222" y="1047"/>
                        </a:cubicBezTo>
                        <a:cubicBezTo>
                          <a:pt x="55545" y="7321"/>
                          <a:pt x="80913" y="13594"/>
                          <a:pt x="106236" y="19868"/>
                        </a:cubicBezTo>
                        <a:cubicBezTo>
                          <a:pt x="118829" y="22981"/>
                          <a:pt x="131742" y="26233"/>
                          <a:pt x="142595" y="33376"/>
                        </a:cubicBezTo>
                        <a:cubicBezTo>
                          <a:pt x="159400" y="44458"/>
                          <a:pt x="171580" y="63598"/>
                          <a:pt x="184082" y="78984"/>
                        </a:cubicBezTo>
                        <a:cubicBezTo>
                          <a:pt x="176297" y="83655"/>
                          <a:pt x="133528" y="50914"/>
                          <a:pt x="121851" y="46015"/>
                        </a:cubicBezTo>
                        <a:cubicBezTo>
                          <a:pt x="98039" y="36124"/>
                          <a:pt x="72488" y="30354"/>
                          <a:pt x="46753" y="29392"/>
                        </a:cubicBezTo>
                        <a:close/>
                      </a:path>
                    </a:pathLst>
                  </a:custGeom>
                  <a:solidFill>
                    <a:srgbClr val="7C898C"/>
                  </a:solidFill>
                  <a:ln w="4577" cap="flat">
                    <a:noFill/>
                    <a:prstDash val="solid"/>
                    <a:miter/>
                  </a:ln>
                </p:spPr>
                <p:txBody>
                  <a:bodyPr rtlCol="0" anchor="ctr"/>
                  <a:lstStyle/>
                  <a:p>
                    <a:endParaRPr lang="th-TH"/>
                  </a:p>
                </p:txBody>
              </p:sp>
              <p:sp>
                <p:nvSpPr>
                  <p:cNvPr id="3955" name="Freeform: Shape 3954">
                    <a:extLst>
                      <a:ext uri="{FF2B5EF4-FFF2-40B4-BE49-F238E27FC236}">
                        <a16:creationId xmlns:a16="http://schemas.microsoft.com/office/drawing/2014/main" id="{58158A61-87FB-480F-9AEA-AFFA82700765}"/>
                      </a:ext>
                    </a:extLst>
                  </p:cNvPr>
                  <p:cNvSpPr/>
                  <p:nvPr/>
                </p:nvSpPr>
                <p:spPr>
                  <a:xfrm>
                    <a:off x="7053092" y="-80249"/>
                    <a:ext cx="195620" cy="87620"/>
                  </a:xfrm>
                  <a:custGeom>
                    <a:avLst/>
                    <a:gdLst>
                      <a:gd name="connsiteX0" fmla="*/ 133345 w 195620"/>
                      <a:gd name="connsiteY0" fmla="*/ 43752 h 87620"/>
                      <a:gd name="connsiteX1" fmla="*/ 52202 w 195620"/>
                      <a:gd name="connsiteY1" fmla="*/ 25756 h 87620"/>
                      <a:gd name="connsiteX2" fmla="*/ 20652 w 195620"/>
                      <a:gd name="connsiteY2" fmla="*/ 33495 h 87620"/>
                      <a:gd name="connsiteX3" fmla="*/ 15706 w 195620"/>
                      <a:gd name="connsiteY3" fmla="*/ 45401 h 87620"/>
                      <a:gd name="connsiteX4" fmla="*/ 5037 w 195620"/>
                      <a:gd name="connsiteY4" fmla="*/ 49934 h 87620"/>
                      <a:gd name="connsiteX5" fmla="*/ 17034 w 195620"/>
                      <a:gd name="connsiteY5" fmla="*/ 34823 h 87620"/>
                      <a:gd name="connsiteX6" fmla="*/ 0 w 195620"/>
                      <a:gd name="connsiteY6" fmla="*/ 14171 h 87620"/>
                      <a:gd name="connsiteX7" fmla="*/ 13051 w 195620"/>
                      <a:gd name="connsiteY7" fmla="*/ 8676 h 87620"/>
                      <a:gd name="connsiteX8" fmla="*/ 9250 w 195620"/>
                      <a:gd name="connsiteY8" fmla="*/ 2219 h 87620"/>
                      <a:gd name="connsiteX9" fmla="*/ 19736 w 195620"/>
                      <a:gd name="connsiteY9" fmla="*/ 708 h 87620"/>
                      <a:gd name="connsiteX10" fmla="*/ 174603 w 195620"/>
                      <a:gd name="connsiteY10" fmla="*/ 37982 h 87620"/>
                      <a:gd name="connsiteX11" fmla="*/ 195621 w 195620"/>
                      <a:gd name="connsiteY11" fmla="*/ 87620 h 87620"/>
                      <a:gd name="connsiteX12" fmla="*/ 133345 w 195620"/>
                      <a:gd name="connsiteY12" fmla="*/ 43752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20" h="87620">
                        <a:moveTo>
                          <a:pt x="133345" y="43752"/>
                        </a:moveTo>
                        <a:cubicBezTo>
                          <a:pt x="107472" y="33678"/>
                          <a:pt x="79723" y="29694"/>
                          <a:pt x="52202" y="25756"/>
                        </a:cubicBezTo>
                        <a:cubicBezTo>
                          <a:pt x="40800" y="24107"/>
                          <a:pt x="26696" y="23695"/>
                          <a:pt x="20652" y="33495"/>
                        </a:cubicBezTo>
                        <a:cubicBezTo>
                          <a:pt x="18362" y="37158"/>
                          <a:pt x="17813" y="41646"/>
                          <a:pt x="15706" y="45401"/>
                        </a:cubicBezTo>
                        <a:cubicBezTo>
                          <a:pt x="13600" y="49155"/>
                          <a:pt x="8746" y="52178"/>
                          <a:pt x="5037" y="49934"/>
                        </a:cubicBezTo>
                        <a:cubicBezTo>
                          <a:pt x="10074" y="45858"/>
                          <a:pt x="14195" y="40684"/>
                          <a:pt x="17034" y="34823"/>
                        </a:cubicBezTo>
                        <a:cubicBezTo>
                          <a:pt x="11356" y="27954"/>
                          <a:pt x="5678" y="21039"/>
                          <a:pt x="0" y="14171"/>
                        </a:cubicBezTo>
                        <a:cubicBezTo>
                          <a:pt x="4350" y="12339"/>
                          <a:pt x="8700" y="10507"/>
                          <a:pt x="13051" y="8676"/>
                        </a:cubicBezTo>
                        <a:cubicBezTo>
                          <a:pt x="11768" y="6524"/>
                          <a:pt x="10486" y="4371"/>
                          <a:pt x="9250" y="2219"/>
                        </a:cubicBezTo>
                        <a:cubicBezTo>
                          <a:pt x="11539" y="-757"/>
                          <a:pt x="16119" y="-162"/>
                          <a:pt x="19736" y="708"/>
                        </a:cubicBezTo>
                        <a:cubicBezTo>
                          <a:pt x="71343" y="13118"/>
                          <a:pt x="122996" y="25573"/>
                          <a:pt x="174603" y="37982"/>
                        </a:cubicBezTo>
                        <a:cubicBezTo>
                          <a:pt x="176388" y="56390"/>
                          <a:pt x="184036" y="73333"/>
                          <a:pt x="195621" y="87620"/>
                        </a:cubicBezTo>
                        <a:cubicBezTo>
                          <a:pt x="173595" y="74112"/>
                          <a:pt x="159354" y="53872"/>
                          <a:pt x="133345" y="43752"/>
                        </a:cubicBezTo>
                        <a:close/>
                      </a:path>
                    </a:pathLst>
                  </a:custGeom>
                  <a:solidFill>
                    <a:srgbClr val="577375"/>
                  </a:solidFill>
                  <a:ln w="4577" cap="flat">
                    <a:noFill/>
                    <a:prstDash val="solid"/>
                    <a:miter/>
                  </a:ln>
                </p:spPr>
                <p:txBody>
                  <a:bodyPr rtlCol="0" anchor="ctr"/>
                  <a:lstStyle/>
                  <a:p>
                    <a:endParaRPr lang="th-TH"/>
                  </a:p>
                </p:txBody>
              </p:sp>
              <p:sp>
                <p:nvSpPr>
                  <p:cNvPr id="3956" name="Freeform: Shape 3955">
                    <a:extLst>
                      <a:ext uri="{FF2B5EF4-FFF2-40B4-BE49-F238E27FC236}">
                        <a16:creationId xmlns:a16="http://schemas.microsoft.com/office/drawing/2014/main" id="{1B4DBA0C-52C2-4ECA-99D4-6D0474A77758}"/>
                      </a:ext>
                    </a:extLst>
                  </p:cNvPr>
                  <p:cNvSpPr/>
                  <p:nvPr/>
                </p:nvSpPr>
                <p:spPr>
                  <a:xfrm>
                    <a:off x="7187639" y="-183470"/>
                    <a:ext cx="62000" cy="106223"/>
                  </a:xfrm>
                  <a:custGeom>
                    <a:avLst/>
                    <a:gdLst>
                      <a:gd name="connsiteX0" fmla="*/ 33 w 62000"/>
                      <a:gd name="connsiteY0" fmla="*/ 102236 h 106223"/>
                      <a:gd name="connsiteX1" fmla="*/ 20548 w 62000"/>
                      <a:gd name="connsiteY1" fmla="*/ 84240 h 106223"/>
                      <a:gd name="connsiteX2" fmla="*/ 15236 w 62000"/>
                      <a:gd name="connsiteY2" fmla="*/ 52552 h 106223"/>
                      <a:gd name="connsiteX3" fmla="*/ 18808 w 62000"/>
                      <a:gd name="connsiteY3" fmla="*/ 46416 h 106223"/>
                      <a:gd name="connsiteX4" fmla="*/ 28882 w 62000"/>
                      <a:gd name="connsiteY4" fmla="*/ 48751 h 106223"/>
                      <a:gd name="connsiteX5" fmla="*/ 42207 w 62000"/>
                      <a:gd name="connsiteY5" fmla="*/ 40417 h 106223"/>
                      <a:gd name="connsiteX6" fmla="*/ 42070 w 62000"/>
                      <a:gd name="connsiteY6" fmla="*/ 31305 h 106223"/>
                      <a:gd name="connsiteX7" fmla="*/ 46970 w 62000"/>
                      <a:gd name="connsiteY7" fmla="*/ 24482 h 106223"/>
                      <a:gd name="connsiteX8" fmla="*/ 38956 w 62000"/>
                      <a:gd name="connsiteY8" fmla="*/ 16972 h 106223"/>
                      <a:gd name="connsiteX9" fmla="*/ 15603 w 62000"/>
                      <a:gd name="connsiteY9" fmla="*/ 29 h 106223"/>
                      <a:gd name="connsiteX10" fmla="*/ 58692 w 62000"/>
                      <a:gd name="connsiteY10" fmla="*/ 27550 h 106223"/>
                      <a:gd name="connsiteX11" fmla="*/ 48114 w 62000"/>
                      <a:gd name="connsiteY11" fmla="*/ 77554 h 106223"/>
                      <a:gd name="connsiteX12" fmla="*/ 36346 w 62000"/>
                      <a:gd name="connsiteY12" fmla="*/ 67572 h 106223"/>
                      <a:gd name="connsiteX13" fmla="*/ 31172 w 62000"/>
                      <a:gd name="connsiteY13" fmla="*/ 67846 h 106223"/>
                      <a:gd name="connsiteX14" fmla="*/ 30439 w 62000"/>
                      <a:gd name="connsiteY14" fmla="*/ 70365 h 106223"/>
                      <a:gd name="connsiteX15" fmla="*/ 26684 w 62000"/>
                      <a:gd name="connsiteY15" fmla="*/ 97977 h 106223"/>
                      <a:gd name="connsiteX16" fmla="*/ 12901 w 62000"/>
                      <a:gd name="connsiteY16" fmla="*/ 106219 h 106223"/>
                      <a:gd name="connsiteX17" fmla="*/ 33 w 62000"/>
                      <a:gd name="connsiteY17" fmla="*/ 102236 h 10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000" h="106223">
                        <a:moveTo>
                          <a:pt x="33" y="102236"/>
                        </a:moveTo>
                        <a:cubicBezTo>
                          <a:pt x="8688" y="98435"/>
                          <a:pt x="18350" y="93444"/>
                          <a:pt x="20548" y="84240"/>
                        </a:cubicBezTo>
                        <a:cubicBezTo>
                          <a:pt x="23021" y="73708"/>
                          <a:pt x="14137" y="63313"/>
                          <a:pt x="15236" y="52552"/>
                        </a:cubicBezTo>
                        <a:cubicBezTo>
                          <a:pt x="15511" y="50079"/>
                          <a:pt x="16518" y="47378"/>
                          <a:pt x="18808" y="46416"/>
                        </a:cubicBezTo>
                        <a:cubicBezTo>
                          <a:pt x="22059" y="44996"/>
                          <a:pt x="25493" y="47744"/>
                          <a:pt x="28882" y="48751"/>
                        </a:cubicBezTo>
                        <a:cubicBezTo>
                          <a:pt x="34560" y="50446"/>
                          <a:pt x="41246" y="46233"/>
                          <a:pt x="42207" y="40417"/>
                        </a:cubicBezTo>
                        <a:cubicBezTo>
                          <a:pt x="42711" y="37395"/>
                          <a:pt x="41887" y="34327"/>
                          <a:pt x="42070" y="31305"/>
                        </a:cubicBezTo>
                        <a:cubicBezTo>
                          <a:pt x="42253" y="28237"/>
                          <a:pt x="43947" y="24848"/>
                          <a:pt x="46970" y="24482"/>
                        </a:cubicBezTo>
                        <a:cubicBezTo>
                          <a:pt x="46512" y="20681"/>
                          <a:pt x="42390" y="18621"/>
                          <a:pt x="38956" y="16972"/>
                        </a:cubicBezTo>
                        <a:cubicBezTo>
                          <a:pt x="30256" y="12805"/>
                          <a:pt x="22288" y="7035"/>
                          <a:pt x="15603" y="29"/>
                        </a:cubicBezTo>
                        <a:cubicBezTo>
                          <a:pt x="33690" y="-658"/>
                          <a:pt x="51686" y="10836"/>
                          <a:pt x="58692" y="27550"/>
                        </a:cubicBezTo>
                        <a:cubicBezTo>
                          <a:pt x="65698" y="44264"/>
                          <a:pt x="61302" y="65099"/>
                          <a:pt x="48114" y="77554"/>
                        </a:cubicBezTo>
                        <a:cubicBezTo>
                          <a:pt x="45275" y="73158"/>
                          <a:pt x="41108" y="69678"/>
                          <a:pt x="36346" y="67572"/>
                        </a:cubicBezTo>
                        <a:cubicBezTo>
                          <a:pt x="34652" y="66839"/>
                          <a:pt x="32362" y="66381"/>
                          <a:pt x="31172" y="67846"/>
                        </a:cubicBezTo>
                        <a:cubicBezTo>
                          <a:pt x="30622" y="68533"/>
                          <a:pt x="30485" y="69495"/>
                          <a:pt x="30439" y="70365"/>
                        </a:cubicBezTo>
                        <a:cubicBezTo>
                          <a:pt x="29844" y="81446"/>
                          <a:pt x="34011" y="88819"/>
                          <a:pt x="26684" y="97977"/>
                        </a:cubicBezTo>
                        <a:cubicBezTo>
                          <a:pt x="23708" y="101686"/>
                          <a:pt x="17800" y="105716"/>
                          <a:pt x="12901" y="106219"/>
                        </a:cubicBezTo>
                        <a:cubicBezTo>
                          <a:pt x="10840" y="106357"/>
                          <a:pt x="-699" y="102556"/>
                          <a:pt x="33" y="102236"/>
                        </a:cubicBezTo>
                        <a:close/>
                      </a:path>
                    </a:pathLst>
                  </a:custGeom>
                  <a:solidFill>
                    <a:srgbClr val="536161"/>
                  </a:solidFill>
                  <a:ln w="4577" cap="flat">
                    <a:noFill/>
                    <a:prstDash val="solid"/>
                    <a:miter/>
                  </a:ln>
                </p:spPr>
                <p:txBody>
                  <a:bodyPr rtlCol="0" anchor="ctr"/>
                  <a:lstStyle/>
                  <a:p>
                    <a:endParaRPr lang="th-TH"/>
                  </a:p>
                </p:txBody>
              </p:sp>
              <p:sp>
                <p:nvSpPr>
                  <p:cNvPr id="3957" name="Freeform: Shape 3956">
                    <a:extLst>
                      <a:ext uri="{FF2B5EF4-FFF2-40B4-BE49-F238E27FC236}">
                        <a16:creationId xmlns:a16="http://schemas.microsoft.com/office/drawing/2014/main" id="{182299F9-530D-47DC-8292-D1FE76711E57}"/>
                      </a:ext>
                    </a:extLst>
                  </p:cNvPr>
                  <p:cNvSpPr/>
                  <p:nvPr/>
                </p:nvSpPr>
                <p:spPr>
                  <a:xfrm>
                    <a:off x="7150305" y="-190887"/>
                    <a:ext cx="88649" cy="116942"/>
                  </a:xfrm>
                  <a:custGeom>
                    <a:avLst/>
                    <a:gdLst>
                      <a:gd name="connsiteX0" fmla="*/ 64934 w 88649"/>
                      <a:gd name="connsiteY0" fmla="*/ 87901 h 116942"/>
                      <a:gd name="connsiteX1" fmla="*/ 64751 w 88649"/>
                      <a:gd name="connsiteY1" fmla="*/ 75491 h 116942"/>
                      <a:gd name="connsiteX2" fmla="*/ 62507 w 88649"/>
                      <a:gd name="connsiteY2" fmla="*/ 60609 h 116942"/>
                      <a:gd name="connsiteX3" fmla="*/ 79816 w 88649"/>
                      <a:gd name="connsiteY3" fmla="*/ 61891 h 116942"/>
                      <a:gd name="connsiteX4" fmla="*/ 86776 w 88649"/>
                      <a:gd name="connsiteY4" fmla="*/ 52687 h 116942"/>
                      <a:gd name="connsiteX5" fmla="*/ 86502 w 88649"/>
                      <a:gd name="connsiteY5" fmla="*/ 27593 h 116942"/>
                      <a:gd name="connsiteX6" fmla="*/ 66445 w 88649"/>
                      <a:gd name="connsiteY6" fmla="*/ 7903 h 116942"/>
                      <a:gd name="connsiteX7" fmla="*/ 38787 w 88649"/>
                      <a:gd name="connsiteY7" fmla="*/ 210 h 116942"/>
                      <a:gd name="connsiteX8" fmla="*/ 32697 w 88649"/>
                      <a:gd name="connsiteY8" fmla="*/ 2042 h 116942"/>
                      <a:gd name="connsiteX9" fmla="*/ 33567 w 88649"/>
                      <a:gd name="connsiteY9" fmla="*/ 5522 h 116942"/>
                      <a:gd name="connsiteX10" fmla="*/ 65071 w 88649"/>
                      <a:gd name="connsiteY10" fmla="*/ 35424 h 116942"/>
                      <a:gd name="connsiteX11" fmla="*/ 66537 w 88649"/>
                      <a:gd name="connsiteY11" fmla="*/ 40644 h 116942"/>
                      <a:gd name="connsiteX12" fmla="*/ 57836 w 88649"/>
                      <a:gd name="connsiteY12" fmla="*/ 39866 h 116942"/>
                      <a:gd name="connsiteX13" fmla="*/ 50006 w 88649"/>
                      <a:gd name="connsiteY13" fmla="*/ 41194 h 116942"/>
                      <a:gd name="connsiteX14" fmla="*/ 53578 w 88649"/>
                      <a:gd name="connsiteY14" fmla="*/ 46002 h 116942"/>
                      <a:gd name="connsiteX15" fmla="*/ 50968 w 88649"/>
                      <a:gd name="connsiteY15" fmla="*/ 51405 h 116942"/>
                      <a:gd name="connsiteX16" fmla="*/ 44557 w 88649"/>
                      <a:gd name="connsiteY16" fmla="*/ 50214 h 116942"/>
                      <a:gd name="connsiteX17" fmla="*/ 49685 w 88649"/>
                      <a:gd name="connsiteY17" fmla="*/ 69035 h 116942"/>
                      <a:gd name="connsiteX18" fmla="*/ 50281 w 88649"/>
                      <a:gd name="connsiteY18" fmla="*/ 74209 h 116942"/>
                      <a:gd name="connsiteX19" fmla="*/ 47625 w 88649"/>
                      <a:gd name="connsiteY19" fmla="*/ 79109 h 116942"/>
                      <a:gd name="connsiteX20" fmla="*/ 25966 w 88649"/>
                      <a:gd name="connsiteY20" fmla="*/ 102096 h 116942"/>
                      <a:gd name="connsiteX21" fmla="*/ 23172 w 88649"/>
                      <a:gd name="connsiteY21" fmla="*/ 103516 h 116942"/>
                      <a:gd name="connsiteX22" fmla="*/ 20700 w 88649"/>
                      <a:gd name="connsiteY22" fmla="*/ 102096 h 116942"/>
                      <a:gd name="connsiteX23" fmla="*/ 2612 w 88649"/>
                      <a:gd name="connsiteY23" fmla="*/ 53053 h 116942"/>
                      <a:gd name="connsiteX24" fmla="*/ 2 w 88649"/>
                      <a:gd name="connsiteY24" fmla="*/ 87305 h 116942"/>
                      <a:gd name="connsiteX25" fmla="*/ 3299 w 88649"/>
                      <a:gd name="connsiteY25" fmla="*/ 105164 h 116942"/>
                      <a:gd name="connsiteX26" fmla="*/ 64934 w 88649"/>
                      <a:gd name="connsiteY26" fmla="*/ 87901 h 11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649" h="116942">
                        <a:moveTo>
                          <a:pt x="64934" y="87901"/>
                        </a:moveTo>
                        <a:cubicBezTo>
                          <a:pt x="65941" y="83825"/>
                          <a:pt x="66170" y="79429"/>
                          <a:pt x="64751" y="75491"/>
                        </a:cubicBezTo>
                        <a:cubicBezTo>
                          <a:pt x="62873" y="70408"/>
                          <a:pt x="58523" y="64227"/>
                          <a:pt x="62507" y="60609"/>
                        </a:cubicBezTo>
                        <a:cubicBezTo>
                          <a:pt x="66949" y="56534"/>
                          <a:pt x="73955" y="63357"/>
                          <a:pt x="79816" y="61891"/>
                        </a:cubicBezTo>
                        <a:cubicBezTo>
                          <a:pt x="83708" y="60884"/>
                          <a:pt x="85678" y="56579"/>
                          <a:pt x="86776" y="52687"/>
                        </a:cubicBezTo>
                        <a:cubicBezTo>
                          <a:pt x="89020" y="44491"/>
                          <a:pt x="89616" y="35515"/>
                          <a:pt x="86502" y="27593"/>
                        </a:cubicBezTo>
                        <a:cubicBezTo>
                          <a:pt x="82976" y="18664"/>
                          <a:pt x="75100" y="11979"/>
                          <a:pt x="66445" y="7903"/>
                        </a:cubicBezTo>
                        <a:cubicBezTo>
                          <a:pt x="57745" y="3828"/>
                          <a:pt x="48220" y="1996"/>
                          <a:pt x="38787" y="210"/>
                        </a:cubicBezTo>
                        <a:cubicBezTo>
                          <a:pt x="36497" y="-202"/>
                          <a:pt x="33384" y="-202"/>
                          <a:pt x="32697" y="2042"/>
                        </a:cubicBezTo>
                        <a:cubicBezTo>
                          <a:pt x="32331" y="3232"/>
                          <a:pt x="32926" y="4469"/>
                          <a:pt x="33567" y="5522"/>
                        </a:cubicBezTo>
                        <a:cubicBezTo>
                          <a:pt x="41077" y="17977"/>
                          <a:pt x="56050" y="24022"/>
                          <a:pt x="65071" y="35424"/>
                        </a:cubicBezTo>
                        <a:cubicBezTo>
                          <a:pt x="66262" y="36935"/>
                          <a:pt x="67361" y="38950"/>
                          <a:pt x="66537" y="40644"/>
                        </a:cubicBezTo>
                        <a:cubicBezTo>
                          <a:pt x="65071" y="43620"/>
                          <a:pt x="60584" y="41743"/>
                          <a:pt x="57836" y="39866"/>
                        </a:cubicBezTo>
                        <a:cubicBezTo>
                          <a:pt x="55089" y="37988"/>
                          <a:pt x="49731" y="37897"/>
                          <a:pt x="50006" y="41194"/>
                        </a:cubicBezTo>
                        <a:cubicBezTo>
                          <a:pt x="50189" y="43208"/>
                          <a:pt x="52708" y="44170"/>
                          <a:pt x="53578" y="46002"/>
                        </a:cubicBezTo>
                        <a:cubicBezTo>
                          <a:pt x="54585" y="48016"/>
                          <a:pt x="53074" y="50627"/>
                          <a:pt x="50968" y="51405"/>
                        </a:cubicBezTo>
                        <a:cubicBezTo>
                          <a:pt x="48861" y="52183"/>
                          <a:pt x="46434" y="51451"/>
                          <a:pt x="44557" y="50214"/>
                        </a:cubicBezTo>
                        <a:cubicBezTo>
                          <a:pt x="46251" y="56488"/>
                          <a:pt x="47991" y="62761"/>
                          <a:pt x="49685" y="69035"/>
                        </a:cubicBezTo>
                        <a:cubicBezTo>
                          <a:pt x="50143" y="70729"/>
                          <a:pt x="50601" y="72469"/>
                          <a:pt x="50281" y="74209"/>
                        </a:cubicBezTo>
                        <a:cubicBezTo>
                          <a:pt x="49960" y="76041"/>
                          <a:pt x="48770" y="77643"/>
                          <a:pt x="47625" y="79109"/>
                        </a:cubicBezTo>
                        <a:cubicBezTo>
                          <a:pt x="41122" y="87397"/>
                          <a:pt x="33842" y="95090"/>
                          <a:pt x="25966" y="102096"/>
                        </a:cubicBezTo>
                        <a:cubicBezTo>
                          <a:pt x="25187" y="102783"/>
                          <a:pt x="24271" y="103561"/>
                          <a:pt x="23172" y="103516"/>
                        </a:cubicBezTo>
                        <a:cubicBezTo>
                          <a:pt x="22211" y="103470"/>
                          <a:pt x="21386" y="102783"/>
                          <a:pt x="20700" y="102096"/>
                        </a:cubicBezTo>
                        <a:cubicBezTo>
                          <a:pt x="7924" y="89732"/>
                          <a:pt x="4901" y="70683"/>
                          <a:pt x="2612" y="53053"/>
                        </a:cubicBezTo>
                        <a:cubicBezTo>
                          <a:pt x="826" y="64364"/>
                          <a:pt x="-44" y="75858"/>
                          <a:pt x="2" y="87305"/>
                        </a:cubicBezTo>
                        <a:cubicBezTo>
                          <a:pt x="48" y="93441"/>
                          <a:pt x="414" y="99761"/>
                          <a:pt x="3299" y="105164"/>
                        </a:cubicBezTo>
                        <a:cubicBezTo>
                          <a:pt x="17036" y="130807"/>
                          <a:pt x="59622" y="109743"/>
                          <a:pt x="64934" y="87901"/>
                        </a:cubicBezTo>
                        <a:close/>
                      </a:path>
                    </a:pathLst>
                  </a:custGeom>
                  <a:solidFill>
                    <a:srgbClr val="577375"/>
                  </a:solidFill>
                  <a:ln w="4577" cap="flat">
                    <a:noFill/>
                    <a:prstDash val="solid"/>
                    <a:miter/>
                  </a:ln>
                </p:spPr>
                <p:txBody>
                  <a:bodyPr rtlCol="0" anchor="ctr"/>
                  <a:lstStyle/>
                  <a:p>
                    <a:endParaRPr lang="th-TH"/>
                  </a:p>
                </p:txBody>
              </p:sp>
              <p:sp>
                <p:nvSpPr>
                  <p:cNvPr id="3958" name="Freeform: Shape 3957">
                    <a:extLst>
                      <a:ext uri="{FF2B5EF4-FFF2-40B4-BE49-F238E27FC236}">
                        <a16:creationId xmlns:a16="http://schemas.microsoft.com/office/drawing/2014/main" id="{5C6AD24A-D7E0-421B-A9A4-AB807E287B06}"/>
                      </a:ext>
                    </a:extLst>
                  </p:cNvPr>
                  <p:cNvSpPr/>
                  <p:nvPr/>
                </p:nvSpPr>
                <p:spPr>
                  <a:xfrm>
                    <a:off x="7146603" y="-184719"/>
                    <a:ext cx="78392" cy="107142"/>
                  </a:xfrm>
                  <a:custGeom>
                    <a:avLst/>
                    <a:gdLst>
                      <a:gd name="connsiteX0" fmla="*/ 60531 w 78392"/>
                      <a:gd name="connsiteY0" fmla="*/ 52336 h 107142"/>
                      <a:gd name="connsiteX1" fmla="*/ 59753 w 78392"/>
                      <a:gd name="connsiteY1" fmla="*/ 46703 h 107142"/>
                      <a:gd name="connsiteX2" fmla="*/ 62866 w 78392"/>
                      <a:gd name="connsiteY2" fmla="*/ 44643 h 107142"/>
                      <a:gd name="connsiteX3" fmla="*/ 73627 w 78392"/>
                      <a:gd name="connsiteY3" fmla="*/ 38415 h 107142"/>
                      <a:gd name="connsiteX4" fmla="*/ 78390 w 78392"/>
                      <a:gd name="connsiteY4" fmla="*/ 30722 h 107142"/>
                      <a:gd name="connsiteX5" fmla="*/ 76237 w 78392"/>
                      <a:gd name="connsiteY5" fmla="*/ 25365 h 107142"/>
                      <a:gd name="connsiteX6" fmla="*/ 53937 w 78392"/>
                      <a:gd name="connsiteY6" fmla="*/ 3842 h 107142"/>
                      <a:gd name="connsiteX7" fmla="*/ 45328 w 78392"/>
                      <a:gd name="connsiteY7" fmla="*/ 225 h 107142"/>
                      <a:gd name="connsiteX8" fmla="*/ 22066 w 78392"/>
                      <a:gd name="connsiteY8" fmla="*/ 11398 h 107142"/>
                      <a:gd name="connsiteX9" fmla="*/ 10618 w 78392"/>
                      <a:gd name="connsiteY9" fmla="*/ 25319 h 107142"/>
                      <a:gd name="connsiteX10" fmla="*/ 15976 w 78392"/>
                      <a:gd name="connsiteY10" fmla="*/ 105866 h 107142"/>
                      <a:gd name="connsiteX11" fmla="*/ 60531 w 78392"/>
                      <a:gd name="connsiteY11" fmla="*/ 52336 h 10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392" h="107142">
                        <a:moveTo>
                          <a:pt x="60531" y="52336"/>
                        </a:moveTo>
                        <a:cubicBezTo>
                          <a:pt x="59798" y="50504"/>
                          <a:pt x="58745" y="48398"/>
                          <a:pt x="59753" y="46703"/>
                        </a:cubicBezTo>
                        <a:cubicBezTo>
                          <a:pt x="60394" y="45604"/>
                          <a:pt x="61722" y="45101"/>
                          <a:pt x="62866" y="44643"/>
                        </a:cubicBezTo>
                        <a:cubicBezTo>
                          <a:pt x="66759" y="43086"/>
                          <a:pt x="70376" y="40979"/>
                          <a:pt x="73627" y="38415"/>
                        </a:cubicBezTo>
                        <a:cubicBezTo>
                          <a:pt x="76100" y="36446"/>
                          <a:pt x="78481" y="33836"/>
                          <a:pt x="78390" y="30722"/>
                        </a:cubicBezTo>
                        <a:cubicBezTo>
                          <a:pt x="78344" y="28753"/>
                          <a:pt x="77291" y="27013"/>
                          <a:pt x="76237" y="25365"/>
                        </a:cubicBezTo>
                        <a:cubicBezTo>
                          <a:pt x="70514" y="16664"/>
                          <a:pt x="62820" y="9246"/>
                          <a:pt x="53937" y="3842"/>
                        </a:cubicBezTo>
                        <a:cubicBezTo>
                          <a:pt x="51281" y="2194"/>
                          <a:pt x="48442" y="729"/>
                          <a:pt x="45328" y="225"/>
                        </a:cubicBezTo>
                        <a:cubicBezTo>
                          <a:pt x="36490" y="-1286"/>
                          <a:pt x="28385" y="5079"/>
                          <a:pt x="22066" y="11398"/>
                        </a:cubicBezTo>
                        <a:cubicBezTo>
                          <a:pt x="17808" y="15657"/>
                          <a:pt x="13732" y="20144"/>
                          <a:pt x="10618" y="25319"/>
                        </a:cubicBezTo>
                        <a:cubicBezTo>
                          <a:pt x="269" y="42536"/>
                          <a:pt x="-9026" y="96570"/>
                          <a:pt x="15976" y="105866"/>
                        </a:cubicBezTo>
                        <a:cubicBezTo>
                          <a:pt x="40429" y="114932"/>
                          <a:pt x="69140" y="73445"/>
                          <a:pt x="60531" y="52336"/>
                        </a:cubicBezTo>
                        <a:close/>
                      </a:path>
                    </a:pathLst>
                  </a:custGeom>
                  <a:solidFill>
                    <a:srgbClr val="7C9093"/>
                  </a:solidFill>
                  <a:ln w="4577" cap="flat">
                    <a:noFill/>
                    <a:prstDash val="solid"/>
                    <a:miter/>
                  </a:ln>
                </p:spPr>
                <p:txBody>
                  <a:bodyPr rtlCol="0" anchor="ctr"/>
                  <a:lstStyle/>
                  <a:p>
                    <a:endParaRPr lang="th-TH"/>
                  </a:p>
                </p:txBody>
              </p:sp>
              <p:sp>
                <p:nvSpPr>
                  <p:cNvPr id="3959" name="Freeform: Shape 3958">
                    <a:extLst>
                      <a:ext uri="{FF2B5EF4-FFF2-40B4-BE49-F238E27FC236}">
                        <a16:creationId xmlns:a16="http://schemas.microsoft.com/office/drawing/2014/main" id="{F88238D7-37BE-47D3-B041-0ACC55A190EE}"/>
                      </a:ext>
                    </a:extLst>
                  </p:cNvPr>
                  <p:cNvSpPr/>
                  <p:nvPr/>
                </p:nvSpPr>
                <p:spPr>
                  <a:xfrm>
                    <a:off x="7150227" y="-171261"/>
                    <a:ext cx="61990" cy="87095"/>
                  </a:xfrm>
                  <a:custGeom>
                    <a:avLst/>
                    <a:gdLst>
                      <a:gd name="connsiteX0" fmla="*/ 17298 w 61990"/>
                      <a:gd name="connsiteY0" fmla="*/ 87095 h 87095"/>
                      <a:gd name="connsiteX1" fmla="*/ 3560 w 61990"/>
                      <a:gd name="connsiteY1" fmla="*/ 41166 h 87095"/>
                      <a:gd name="connsiteX2" fmla="*/ 21648 w 61990"/>
                      <a:gd name="connsiteY2" fmla="*/ 65161 h 87095"/>
                      <a:gd name="connsiteX3" fmla="*/ 31127 w 61990"/>
                      <a:gd name="connsiteY3" fmla="*/ 69282 h 87095"/>
                      <a:gd name="connsiteX4" fmla="*/ 14092 w 61990"/>
                      <a:gd name="connsiteY4" fmla="*/ 45196 h 87095"/>
                      <a:gd name="connsiteX5" fmla="*/ 43719 w 61990"/>
                      <a:gd name="connsiteY5" fmla="*/ 60582 h 87095"/>
                      <a:gd name="connsiteX6" fmla="*/ 46421 w 61990"/>
                      <a:gd name="connsiteY6" fmla="*/ 61040 h 87095"/>
                      <a:gd name="connsiteX7" fmla="*/ 47429 w 61990"/>
                      <a:gd name="connsiteY7" fmla="*/ 56278 h 87095"/>
                      <a:gd name="connsiteX8" fmla="*/ 42575 w 61990"/>
                      <a:gd name="connsiteY8" fmla="*/ 53484 h 87095"/>
                      <a:gd name="connsiteX9" fmla="*/ 15191 w 61990"/>
                      <a:gd name="connsiteY9" fmla="*/ 34939 h 87095"/>
                      <a:gd name="connsiteX10" fmla="*/ 54252 w 61990"/>
                      <a:gd name="connsiteY10" fmla="*/ 49958 h 87095"/>
                      <a:gd name="connsiteX11" fmla="*/ 22747 w 61990"/>
                      <a:gd name="connsiteY11" fmla="*/ 33702 h 87095"/>
                      <a:gd name="connsiteX12" fmla="*/ 39232 w 61990"/>
                      <a:gd name="connsiteY12" fmla="*/ 29902 h 87095"/>
                      <a:gd name="connsiteX13" fmla="*/ 56862 w 61990"/>
                      <a:gd name="connsiteY13" fmla="*/ 32695 h 87095"/>
                      <a:gd name="connsiteX14" fmla="*/ 13955 w 61990"/>
                      <a:gd name="connsiteY14" fmla="*/ 28162 h 87095"/>
                      <a:gd name="connsiteX15" fmla="*/ 61990 w 61990"/>
                      <a:gd name="connsiteY15" fmla="*/ 16027 h 87095"/>
                      <a:gd name="connsiteX16" fmla="*/ 41018 w 61990"/>
                      <a:gd name="connsiteY16" fmla="*/ 9525 h 87095"/>
                      <a:gd name="connsiteX17" fmla="*/ 20778 w 61990"/>
                      <a:gd name="connsiteY17" fmla="*/ 20240 h 87095"/>
                      <a:gd name="connsiteX18" fmla="*/ 47337 w 61990"/>
                      <a:gd name="connsiteY18" fmla="*/ 6640 h 87095"/>
                      <a:gd name="connsiteX19" fmla="*/ 32226 w 61990"/>
                      <a:gd name="connsiteY19" fmla="*/ 6548 h 87095"/>
                      <a:gd name="connsiteX20" fmla="*/ 18122 w 61990"/>
                      <a:gd name="connsiteY20" fmla="*/ 15432 h 87095"/>
                      <a:gd name="connsiteX21" fmla="*/ 37812 w 61990"/>
                      <a:gd name="connsiteY21" fmla="*/ 0 h 87095"/>
                      <a:gd name="connsiteX22" fmla="*/ 17298 w 61990"/>
                      <a:gd name="connsiteY22" fmla="*/ 87095 h 8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990" h="87095">
                        <a:moveTo>
                          <a:pt x="17298" y="87095"/>
                        </a:moveTo>
                        <a:cubicBezTo>
                          <a:pt x="6537" y="74640"/>
                          <a:pt x="1408" y="57468"/>
                          <a:pt x="3560" y="41166"/>
                        </a:cubicBezTo>
                        <a:cubicBezTo>
                          <a:pt x="9605" y="49180"/>
                          <a:pt x="15604" y="57148"/>
                          <a:pt x="21648" y="65161"/>
                        </a:cubicBezTo>
                        <a:cubicBezTo>
                          <a:pt x="23983" y="68229"/>
                          <a:pt x="28059" y="71618"/>
                          <a:pt x="31127" y="69282"/>
                        </a:cubicBezTo>
                        <a:cubicBezTo>
                          <a:pt x="25678" y="61086"/>
                          <a:pt x="19999" y="53072"/>
                          <a:pt x="14092" y="45196"/>
                        </a:cubicBezTo>
                        <a:cubicBezTo>
                          <a:pt x="23434" y="51286"/>
                          <a:pt x="33371" y="56461"/>
                          <a:pt x="43719" y="60582"/>
                        </a:cubicBezTo>
                        <a:cubicBezTo>
                          <a:pt x="44589" y="60948"/>
                          <a:pt x="45551" y="61269"/>
                          <a:pt x="46421" y="61040"/>
                        </a:cubicBezTo>
                        <a:cubicBezTo>
                          <a:pt x="48253" y="60536"/>
                          <a:pt x="48573" y="57835"/>
                          <a:pt x="47429" y="56278"/>
                        </a:cubicBezTo>
                        <a:cubicBezTo>
                          <a:pt x="46284" y="54767"/>
                          <a:pt x="44361" y="54125"/>
                          <a:pt x="42575" y="53484"/>
                        </a:cubicBezTo>
                        <a:cubicBezTo>
                          <a:pt x="32088" y="49729"/>
                          <a:pt x="22564" y="43273"/>
                          <a:pt x="15191" y="34939"/>
                        </a:cubicBezTo>
                        <a:cubicBezTo>
                          <a:pt x="29570" y="33474"/>
                          <a:pt x="44498" y="39243"/>
                          <a:pt x="54252" y="49958"/>
                        </a:cubicBezTo>
                        <a:cubicBezTo>
                          <a:pt x="47291" y="40067"/>
                          <a:pt x="34515" y="36542"/>
                          <a:pt x="22747" y="33702"/>
                        </a:cubicBezTo>
                        <a:cubicBezTo>
                          <a:pt x="26090" y="28711"/>
                          <a:pt x="33371" y="28482"/>
                          <a:pt x="39232" y="29902"/>
                        </a:cubicBezTo>
                        <a:cubicBezTo>
                          <a:pt x="45093" y="31321"/>
                          <a:pt x="51000" y="33931"/>
                          <a:pt x="56862" y="32695"/>
                        </a:cubicBezTo>
                        <a:cubicBezTo>
                          <a:pt x="42987" y="28711"/>
                          <a:pt x="28379" y="27154"/>
                          <a:pt x="13955" y="28162"/>
                        </a:cubicBezTo>
                        <a:cubicBezTo>
                          <a:pt x="28196" y="19278"/>
                          <a:pt x="45231" y="14974"/>
                          <a:pt x="61990" y="16027"/>
                        </a:cubicBezTo>
                        <a:cubicBezTo>
                          <a:pt x="57228" y="9937"/>
                          <a:pt x="48573" y="8013"/>
                          <a:pt x="41018" y="9525"/>
                        </a:cubicBezTo>
                        <a:cubicBezTo>
                          <a:pt x="33462" y="11036"/>
                          <a:pt x="26822" y="15478"/>
                          <a:pt x="20778" y="20240"/>
                        </a:cubicBezTo>
                        <a:cubicBezTo>
                          <a:pt x="24075" y="9662"/>
                          <a:pt x="36851" y="3160"/>
                          <a:pt x="47337" y="6640"/>
                        </a:cubicBezTo>
                        <a:cubicBezTo>
                          <a:pt x="44132" y="2015"/>
                          <a:pt x="36851" y="3343"/>
                          <a:pt x="32226" y="6548"/>
                        </a:cubicBezTo>
                        <a:cubicBezTo>
                          <a:pt x="27601" y="9754"/>
                          <a:pt x="23663" y="14378"/>
                          <a:pt x="18122" y="15432"/>
                        </a:cubicBezTo>
                        <a:cubicBezTo>
                          <a:pt x="20686" y="6731"/>
                          <a:pt x="28883" y="595"/>
                          <a:pt x="37812" y="0"/>
                        </a:cubicBezTo>
                        <a:cubicBezTo>
                          <a:pt x="-2164" y="16119"/>
                          <a:pt x="-12787" y="52202"/>
                          <a:pt x="17298" y="87095"/>
                        </a:cubicBezTo>
                        <a:close/>
                      </a:path>
                    </a:pathLst>
                  </a:custGeom>
                  <a:solidFill>
                    <a:srgbClr val="8D9496"/>
                  </a:solidFill>
                  <a:ln w="4577" cap="flat">
                    <a:noFill/>
                    <a:prstDash val="solid"/>
                    <a:miter/>
                  </a:ln>
                </p:spPr>
                <p:txBody>
                  <a:bodyPr rtlCol="0" anchor="ctr"/>
                  <a:lstStyle/>
                  <a:p>
                    <a:endParaRPr lang="th-TH"/>
                  </a:p>
                </p:txBody>
              </p:sp>
              <p:sp>
                <p:nvSpPr>
                  <p:cNvPr id="3960" name="Freeform: Shape 3959">
                    <a:extLst>
                      <a:ext uri="{FF2B5EF4-FFF2-40B4-BE49-F238E27FC236}">
                        <a16:creationId xmlns:a16="http://schemas.microsoft.com/office/drawing/2014/main" id="{8335710C-68C4-46DF-A286-2785443B6C35}"/>
                      </a:ext>
                    </a:extLst>
                  </p:cNvPr>
                  <p:cNvSpPr/>
                  <p:nvPr/>
                </p:nvSpPr>
                <p:spPr>
                  <a:xfrm>
                    <a:off x="7247428" y="-124978"/>
                    <a:ext cx="70659" cy="107210"/>
                  </a:xfrm>
                  <a:custGeom>
                    <a:avLst/>
                    <a:gdLst>
                      <a:gd name="connsiteX0" fmla="*/ 5635 w 70659"/>
                      <a:gd name="connsiteY0" fmla="*/ 15536 h 107210"/>
                      <a:gd name="connsiteX1" fmla="*/ 1011 w 70659"/>
                      <a:gd name="connsiteY1" fmla="*/ 2897 h 107210"/>
                      <a:gd name="connsiteX2" fmla="*/ 5819 w 70659"/>
                      <a:gd name="connsiteY2" fmla="*/ 287 h 107210"/>
                      <a:gd name="connsiteX3" fmla="*/ 23723 w 70659"/>
                      <a:gd name="connsiteY3" fmla="*/ 6469 h 107210"/>
                      <a:gd name="connsiteX4" fmla="*/ 34164 w 70659"/>
                      <a:gd name="connsiteY4" fmla="*/ 23000 h 107210"/>
                      <a:gd name="connsiteX5" fmla="*/ 70659 w 70659"/>
                      <a:gd name="connsiteY5" fmla="*/ 107210 h 107210"/>
                      <a:gd name="connsiteX6" fmla="*/ 5635 w 70659"/>
                      <a:gd name="connsiteY6" fmla="*/ 15536 h 1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59" h="107210">
                        <a:moveTo>
                          <a:pt x="5635" y="15536"/>
                        </a:moveTo>
                        <a:cubicBezTo>
                          <a:pt x="2110" y="12101"/>
                          <a:pt x="-1920" y="6835"/>
                          <a:pt x="1011" y="2897"/>
                        </a:cubicBezTo>
                        <a:cubicBezTo>
                          <a:pt x="2110" y="1386"/>
                          <a:pt x="3987" y="653"/>
                          <a:pt x="5819" y="287"/>
                        </a:cubicBezTo>
                        <a:cubicBezTo>
                          <a:pt x="12275" y="-949"/>
                          <a:pt x="18961" y="1936"/>
                          <a:pt x="23723" y="6469"/>
                        </a:cubicBezTo>
                        <a:cubicBezTo>
                          <a:pt x="28440" y="11002"/>
                          <a:pt x="31508" y="17001"/>
                          <a:pt x="34164" y="23000"/>
                        </a:cubicBezTo>
                        <a:cubicBezTo>
                          <a:pt x="46344" y="50932"/>
                          <a:pt x="51061" y="82941"/>
                          <a:pt x="70659" y="107210"/>
                        </a:cubicBezTo>
                        <a:cubicBezTo>
                          <a:pt x="48450" y="76942"/>
                          <a:pt x="27844" y="45666"/>
                          <a:pt x="5635" y="15536"/>
                        </a:cubicBezTo>
                        <a:close/>
                      </a:path>
                    </a:pathLst>
                  </a:custGeom>
                  <a:solidFill>
                    <a:srgbClr val="A4A4A4"/>
                  </a:solidFill>
                  <a:ln w="4577" cap="flat">
                    <a:noFill/>
                    <a:prstDash val="solid"/>
                    <a:miter/>
                  </a:ln>
                </p:spPr>
                <p:txBody>
                  <a:bodyPr rtlCol="0" anchor="ctr"/>
                  <a:lstStyle/>
                  <a:p>
                    <a:endParaRPr lang="th-TH"/>
                  </a:p>
                </p:txBody>
              </p:sp>
              <p:sp>
                <p:nvSpPr>
                  <p:cNvPr id="3961" name="Freeform: Shape 3960">
                    <a:extLst>
                      <a:ext uri="{FF2B5EF4-FFF2-40B4-BE49-F238E27FC236}">
                        <a16:creationId xmlns:a16="http://schemas.microsoft.com/office/drawing/2014/main" id="{22223AB6-7C52-415F-8337-D5B5ABC1A367}"/>
                      </a:ext>
                    </a:extLst>
                  </p:cNvPr>
                  <p:cNvSpPr/>
                  <p:nvPr/>
                </p:nvSpPr>
                <p:spPr>
                  <a:xfrm>
                    <a:off x="7245141" y="-191346"/>
                    <a:ext cx="61406" cy="159153"/>
                  </a:xfrm>
                  <a:custGeom>
                    <a:avLst/>
                    <a:gdLst>
                      <a:gd name="connsiteX0" fmla="*/ 30680 w 61406"/>
                      <a:gd name="connsiteY0" fmla="*/ 99396 h 159153"/>
                      <a:gd name="connsiteX1" fmla="*/ 10028 w 61406"/>
                      <a:gd name="connsiteY1" fmla="*/ 71005 h 159153"/>
                      <a:gd name="connsiteX2" fmla="*/ 5037 w 61406"/>
                      <a:gd name="connsiteY2" fmla="*/ 69540 h 159153"/>
                      <a:gd name="connsiteX3" fmla="*/ 9204 w 61406"/>
                      <a:gd name="connsiteY3" fmla="*/ 55986 h 159153"/>
                      <a:gd name="connsiteX4" fmla="*/ 25643 w 61406"/>
                      <a:gd name="connsiteY4" fmla="*/ 50537 h 159153"/>
                      <a:gd name="connsiteX5" fmla="*/ 31047 w 61406"/>
                      <a:gd name="connsiteY5" fmla="*/ 35151 h 159153"/>
                      <a:gd name="connsiteX6" fmla="*/ 23216 w 61406"/>
                      <a:gd name="connsiteY6" fmla="*/ 20040 h 159153"/>
                      <a:gd name="connsiteX7" fmla="*/ 0 w 61406"/>
                      <a:gd name="connsiteY7" fmla="*/ 1631 h 159153"/>
                      <a:gd name="connsiteX8" fmla="*/ 28482 w 61406"/>
                      <a:gd name="connsiteY8" fmla="*/ 13537 h 159153"/>
                      <a:gd name="connsiteX9" fmla="*/ 47257 w 61406"/>
                      <a:gd name="connsiteY9" fmla="*/ 48155 h 159153"/>
                      <a:gd name="connsiteX10" fmla="*/ 42403 w 61406"/>
                      <a:gd name="connsiteY10" fmla="*/ 71234 h 159153"/>
                      <a:gd name="connsiteX11" fmla="*/ 61406 w 61406"/>
                      <a:gd name="connsiteY11" fmla="*/ 159154 h 159153"/>
                      <a:gd name="connsiteX12" fmla="*/ 30680 w 61406"/>
                      <a:gd name="connsiteY12" fmla="*/ 99396 h 15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406" h="159153">
                        <a:moveTo>
                          <a:pt x="30680" y="99396"/>
                        </a:moveTo>
                        <a:cubicBezTo>
                          <a:pt x="26788" y="87719"/>
                          <a:pt x="21980" y="73753"/>
                          <a:pt x="10028" y="71005"/>
                        </a:cubicBezTo>
                        <a:cubicBezTo>
                          <a:pt x="8334" y="70593"/>
                          <a:pt x="6502" y="70456"/>
                          <a:pt x="5037" y="69540"/>
                        </a:cubicBezTo>
                        <a:cubicBezTo>
                          <a:pt x="137" y="66426"/>
                          <a:pt x="3846" y="58275"/>
                          <a:pt x="9204" y="55986"/>
                        </a:cubicBezTo>
                        <a:cubicBezTo>
                          <a:pt x="14516" y="53696"/>
                          <a:pt x="20927" y="53925"/>
                          <a:pt x="25643" y="50537"/>
                        </a:cubicBezTo>
                        <a:cubicBezTo>
                          <a:pt x="30268" y="47148"/>
                          <a:pt x="32008" y="40783"/>
                          <a:pt x="31047" y="35151"/>
                        </a:cubicBezTo>
                        <a:cubicBezTo>
                          <a:pt x="30085" y="29518"/>
                          <a:pt x="26880" y="24481"/>
                          <a:pt x="23216" y="20040"/>
                        </a:cubicBezTo>
                        <a:cubicBezTo>
                          <a:pt x="16851" y="12392"/>
                          <a:pt x="8884" y="6073"/>
                          <a:pt x="0" y="1631"/>
                        </a:cubicBezTo>
                        <a:cubicBezTo>
                          <a:pt x="9754" y="-3772"/>
                          <a:pt x="21018" y="5295"/>
                          <a:pt x="28482" y="13537"/>
                        </a:cubicBezTo>
                        <a:cubicBezTo>
                          <a:pt x="37503" y="23520"/>
                          <a:pt x="47028" y="34739"/>
                          <a:pt x="47257" y="48155"/>
                        </a:cubicBezTo>
                        <a:cubicBezTo>
                          <a:pt x="47394" y="56032"/>
                          <a:pt x="44280" y="63541"/>
                          <a:pt x="42403" y="71234"/>
                        </a:cubicBezTo>
                        <a:cubicBezTo>
                          <a:pt x="35122" y="101457"/>
                          <a:pt x="47806" y="132641"/>
                          <a:pt x="61406" y="159154"/>
                        </a:cubicBezTo>
                        <a:cubicBezTo>
                          <a:pt x="49455" y="139738"/>
                          <a:pt x="37915" y="121238"/>
                          <a:pt x="30680" y="99396"/>
                        </a:cubicBezTo>
                        <a:close/>
                      </a:path>
                    </a:pathLst>
                  </a:custGeom>
                  <a:solidFill>
                    <a:srgbClr val="516A6C"/>
                  </a:solidFill>
                  <a:ln w="4577" cap="flat">
                    <a:noFill/>
                    <a:prstDash val="solid"/>
                    <a:miter/>
                  </a:ln>
                </p:spPr>
                <p:txBody>
                  <a:bodyPr rtlCol="0" anchor="ctr"/>
                  <a:lstStyle/>
                  <a:p>
                    <a:endParaRPr lang="th-TH"/>
                  </a:p>
                </p:txBody>
              </p:sp>
              <p:sp>
                <p:nvSpPr>
                  <p:cNvPr id="3962" name="Freeform: Shape 3961">
                    <a:extLst>
                      <a:ext uri="{FF2B5EF4-FFF2-40B4-BE49-F238E27FC236}">
                        <a16:creationId xmlns:a16="http://schemas.microsoft.com/office/drawing/2014/main" id="{CDCF26A2-4B91-4DC1-A7AF-1B14147E9D5E}"/>
                      </a:ext>
                    </a:extLst>
                  </p:cNvPr>
                  <p:cNvSpPr/>
                  <p:nvPr/>
                </p:nvSpPr>
                <p:spPr>
                  <a:xfrm>
                    <a:off x="7225653" y="-193104"/>
                    <a:ext cx="55132" cy="68589"/>
                  </a:xfrm>
                  <a:custGeom>
                    <a:avLst/>
                    <a:gdLst>
                      <a:gd name="connsiteX0" fmla="*/ 49756 w 55132"/>
                      <a:gd name="connsiteY0" fmla="*/ 58339 h 68589"/>
                      <a:gd name="connsiteX1" fmla="*/ 54244 w 55132"/>
                      <a:gd name="connsiteY1" fmla="*/ 35535 h 68589"/>
                      <a:gd name="connsiteX2" fmla="*/ 42475 w 55132"/>
                      <a:gd name="connsiteY2" fmla="*/ 16623 h 68589"/>
                      <a:gd name="connsiteX3" fmla="*/ 32768 w 55132"/>
                      <a:gd name="connsiteY3" fmla="*/ 5083 h 68589"/>
                      <a:gd name="connsiteX4" fmla="*/ 24983 w 55132"/>
                      <a:gd name="connsiteY4" fmla="*/ 1 h 68589"/>
                      <a:gd name="connsiteX5" fmla="*/ 19763 w 55132"/>
                      <a:gd name="connsiteY5" fmla="*/ 2015 h 68589"/>
                      <a:gd name="connsiteX6" fmla="*/ 4606 w 55132"/>
                      <a:gd name="connsiteY6" fmla="*/ 11174 h 68589"/>
                      <a:gd name="connsiteX7" fmla="*/ 27 w 55132"/>
                      <a:gd name="connsiteY7" fmla="*/ 16348 h 68589"/>
                      <a:gd name="connsiteX8" fmla="*/ 4469 w 55132"/>
                      <a:gd name="connsiteY8" fmla="*/ 23034 h 68589"/>
                      <a:gd name="connsiteX9" fmla="*/ 20999 w 55132"/>
                      <a:gd name="connsiteY9" fmla="*/ 57286 h 68589"/>
                      <a:gd name="connsiteX10" fmla="*/ 30203 w 55132"/>
                      <a:gd name="connsiteY10" fmla="*/ 68459 h 68589"/>
                      <a:gd name="connsiteX11" fmla="*/ 49756 w 55132"/>
                      <a:gd name="connsiteY11" fmla="*/ 58339 h 6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132" h="68589">
                        <a:moveTo>
                          <a:pt x="49756" y="58339"/>
                        </a:moveTo>
                        <a:cubicBezTo>
                          <a:pt x="54656" y="51974"/>
                          <a:pt x="56350" y="43274"/>
                          <a:pt x="54244" y="35535"/>
                        </a:cubicBezTo>
                        <a:cubicBezTo>
                          <a:pt x="52275" y="28300"/>
                          <a:pt x="47284" y="22347"/>
                          <a:pt x="42475" y="16623"/>
                        </a:cubicBezTo>
                        <a:cubicBezTo>
                          <a:pt x="39224" y="12776"/>
                          <a:pt x="35973" y="8930"/>
                          <a:pt x="32768" y="5083"/>
                        </a:cubicBezTo>
                        <a:cubicBezTo>
                          <a:pt x="30707" y="2611"/>
                          <a:pt x="28189" y="-45"/>
                          <a:pt x="24983" y="1"/>
                        </a:cubicBezTo>
                        <a:cubicBezTo>
                          <a:pt x="23106" y="46"/>
                          <a:pt x="21366" y="1054"/>
                          <a:pt x="19763" y="2015"/>
                        </a:cubicBezTo>
                        <a:cubicBezTo>
                          <a:pt x="14726" y="5083"/>
                          <a:pt x="9643" y="8106"/>
                          <a:pt x="4606" y="11174"/>
                        </a:cubicBezTo>
                        <a:cubicBezTo>
                          <a:pt x="2545" y="12410"/>
                          <a:pt x="302" y="13967"/>
                          <a:pt x="27" y="16348"/>
                        </a:cubicBezTo>
                        <a:cubicBezTo>
                          <a:pt x="-294" y="19141"/>
                          <a:pt x="2316" y="21248"/>
                          <a:pt x="4469" y="23034"/>
                        </a:cubicBezTo>
                        <a:cubicBezTo>
                          <a:pt x="16603" y="33062"/>
                          <a:pt x="16145" y="44052"/>
                          <a:pt x="20999" y="57286"/>
                        </a:cubicBezTo>
                        <a:cubicBezTo>
                          <a:pt x="23884" y="65208"/>
                          <a:pt x="20221" y="66993"/>
                          <a:pt x="30203" y="68459"/>
                        </a:cubicBezTo>
                        <a:cubicBezTo>
                          <a:pt x="37072" y="69558"/>
                          <a:pt x="45818" y="63513"/>
                          <a:pt x="49756" y="58339"/>
                        </a:cubicBezTo>
                        <a:close/>
                      </a:path>
                    </a:pathLst>
                  </a:custGeom>
                  <a:solidFill>
                    <a:srgbClr val="6E8B8C"/>
                  </a:solidFill>
                  <a:ln w="4577" cap="flat">
                    <a:noFill/>
                    <a:prstDash val="solid"/>
                    <a:miter/>
                  </a:ln>
                </p:spPr>
                <p:txBody>
                  <a:bodyPr rtlCol="0" anchor="ctr"/>
                  <a:lstStyle/>
                  <a:p>
                    <a:endParaRPr lang="th-TH"/>
                  </a:p>
                </p:txBody>
              </p:sp>
              <p:sp>
                <p:nvSpPr>
                  <p:cNvPr id="3963" name="Freeform: Shape 3962">
                    <a:extLst>
                      <a:ext uri="{FF2B5EF4-FFF2-40B4-BE49-F238E27FC236}">
                        <a16:creationId xmlns:a16="http://schemas.microsoft.com/office/drawing/2014/main" id="{CF246C57-3981-4D05-9ACE-513821832D19}"/>
                      </a:ext>
                    </a:extLst>
                  </p:cNvPr>
                  <p:cNvSpPr/>
                  <p:nvPr/>
                </p:nvSpPr>
                <p:spPr>
                  <a:xfrm>
                    <a:off x="7252695" y="-187288"/>
                    <a:ext cx="28441" cy="56815"/>
                  </a:xfrm>
                  <a:custGeom>
                    <a:avLst/>
                    <a:gdLst>
                      <a:gd name="connsiteX0" fmla="*/ 4627 w 28441"/>
                      <a:gd name="connsiteY0" fmla="*/ 4808 h 56815"/>
                      <a:gd name="connsiteX1" fmla="*/ 6412 w 28441"/>
                      <a:gd name="connsiteY1" fmla="*/ 0 h 56815"/>
                      <a:gd name="connsiteX2" fmla="*/ 23447 w 28441"/>
                      <a:gd name="connsiteY2" fmla="*/ 19141 h 56815"/>
                      <a:gd name="connsiteX3" fmla="*/ 9389 w 28441"/>
                      <a:gd name="connsiteY3" fmla="*/ 54583 h 56815"/>
                      <a:gd name="connsiteX4" fmla="*/ 1330 w 28441"/>
                      <a:gd name="connsiteY4" fmla="*/ 34985 h 56815"/>
                      <a:gd name="connsiteX5" fmla="*/ 8427 w 28441"/>
                      <a:gd name="connsiteY5" fmla="*/ 23170 h 56815"/>
                      <a:gd name="connsiteX6" fmla="*/ 4627 w 28441"/>
                      <a:gd name="connsiteY6" fmla="*/ 4808 h 56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41" h="56815">
                        <a:moveTo>
                          <a:pt x="4627" y="4808"/>
                        </a:moveTo>
                        <a:cubicBezTo>
                          <a:pt x="4260" y="2931"/>
                          <a:pt x="4489" y="275"/>
                          <a:pt x="6412" y="0"/>
                        </a:cubicBezTo>
                        <a:cubicBezTo>
                          <a:pt x="14151" y="3984"/>
                          <a:pt x="19463" y="11448"/>
                          <a:pt x="23447" y="19141"/>
                        </a:cubicBezTo>
                        <a:cubicBezTo>
                          <a:pt x="30087" y="32008"/>
                          <a:pt x="33933" y="65756"/>
                          <a:pt x="9389" y="54583"/>
                        </a:cubicBezTo>
                        <a:cubicBezTo>
                          <a:pt x="-1418" y="49684"/>
                          <a:pt x="-960" y="42815"/>
                          <a:pt x="1330" y="34985"/>
                        </a:cubicBezTo>
                        <a:cubicBezTo>
                          <a:pt x="2520" y="30955"/>
                          <a:pt x="7374" y="28894"/>
                          <a:pt x="8427" y="23170"/>
                        </a:cubicBezTo>
                        <a:cubicBezTo>
                          <a:pt x="9481" y="17309"/>
                          <a:pt x="5726" y="10349"/>
                          <a:pt x="4627" y="4808"/>
                        </a:cubicBezTo>
                        <a:close/>
                      </a:path>
                    </a:pathLst>
                  </a:custGeom>
                  <a:solidFill>
                    <a:srgbClr val="577375"/>
                  </a:solidFill>
                  <a:ln w="4577" cap="flat">
                    <a:noFill/>
                    <a:prstDash val="solid"/>
                    <a:miter/>
                  </a:ln>
                </p:spPr>
                <p:txBody>
                  <a:bodyPr rtlCol="0" anchor="ctr"/>
                  <a:lstStyle/>
                  <a:p>
                    <a:endParaRPr lang="th-TH"/>
                  </a:p>
                </p:txBody>
              </p:sp>
              <p:sp>
                <p:nvSpPr>
                  <p:cNvPr id="3964" name="Freeform: Shape 3963">
                    <a:extLst>
                      <a:ext uri="{FF2B5EF4-FFF2-40B4-BE49-F238E27FC236}">
                        <a16:creationId xmlns:a16="http://schemas.microsoft.com/office/drawing/2014/main" id="{767431D5-4737-4047-8F49-C3E75D968BB6}"/>
                      </a:ext>
                    </a:extLst>
                  </p:cNvPr>
                  <p:cNvSpPr/>
                  <p:nvPr/>
                </p:nvSpPr>
                <p:spPr>
                  <a:xfrm>
                    <a:off x="7216737" y="-113418"/>
                    <a:ext cx="112980" cy="154262"/>
                  </a:xfrm>
                  <a:custGeom>
                    <a:avLst/>
                    <a:gdLst>
                      <a:gd name="connsiteX0" fmla="*/ 46446 w 112980"/>
                      <a:gd name="connsiteY0" fmla="*/ 131184 h 154262"/>
                      <a:gd name="connsiteX1" fmla="*/ 32617 w 112980"/>
                      <a:gd name="connsiteY1" fmla="*/ 120011 h 154262"/>
                      <a:gd name="connsiteX2" fmla="*/ 15628 w 112980"/>
                      <a:gd name="connsiteY2" fmla="*/ 72846 h 154262"/>
                      <a:gd name="connsiteX3" fmla="*/ 6836 w 112980"/>
                      <a:gd name="connsiteY3" fmla="*/ 22750 h 154262"/>
                      <a:gd name="connsiteX4" fmla="*/ 59 w 112980"/>
                      <a:gd name="connsiteY4" fmla="*/ 4937 h 154262"/>
                      <a:gd name="connsiteX5" fmla="*/ 1479 w 112980"/>
                      <a:gd name="connsiteY5" fmla="*/ 404 h 154262"/>
                      <a:gd name="connsiteX6" fmla="*/ 5050 w 112980"/>
                      <a:gd name="connsiteY6" fmla="*/ 358 h 154262"/>
                      <a:gd name="connsiteX7" fmla="*/ 38798 w 112980"/>
                      <a:gd name="connsiteY7" fmla="*/ 26963 h 154262"/>
                      <a:gd name="connsiteX8" fmla="*/ 51483 w 112980"/>
                      <a:gd name="connsiteY8" fmla="*/ 27604 h 154262"/>
                      <a:gd name="connsiteX9" fmla="*/ 66411 w 112980"/>
                      <a:gd name="connsiteY9" fmla="*/ 39097 h 154262"/>
                      <a:gd name="connsiteX10" fmla="*/ 110416 w 112980"/>
                      <a:gd name="connsiteY10" fmla="*/ 120881 h 154262"/>
                      <a:gd name="connsiteX11" fmla="*/ 112981 w 112980"/>
                      <a:gd name="connsiteY11" fmla="*/ 149088 h 154262"/>
                      <a:gd name="connsiteX12" fmla="*/ 33258 w 112980"/>
                      <a:gd name="connsiteY12" fmla="*/ 40334 h 154262"/>
                      <a:gd name="connsiteX13" fmla="*/ 24237 w 112980"/>
                      <a:gd name="connsiteY13" fmla="*/ 49858 h 154262"/>
                      <a:gd name="connsiteX14" fmla="*/ 26526 w 112980"/>
                      <a:gd name="connsiteY14" fmla="*/ 63733 h 154262"/>
                      <a:gd name="connsiteX15" fmla="*/ 79599 w 112980"/>
                      <a:gd name="connsiteY15" fmla="*/ 154263 h 154262"/>
                      <a:gd name="connsiteX16" fmla="*/ 46446 w 112980"/>
                      <a:gd name="connsiteY16" fmla="*/ 131184 h 15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2980" h="154262">
                        <a:moveTo>
                          <a:pt x="46446" y="131184"/>
                        </a:moveTo>
                        <a:cubicBezTo>
                          <a:pt x="41592" y="127750"/>
                          <a:pt x="36692" y="124315"/>
                          <a:pt x="32617" y="120011"/>
                        </a:cubicBezTo>
                        <a:cubicBezTo>
                          <a:pt x="20894" y="107647"/>
                          <a:pt x="17276" y="89789"/>
                          <a:pt x="15628" y="72846"/>
                        </a:cubicBezTo>
                        <a:cubicBezTo>
                          <a:pt x="13980" y="55903"/>
                          <a:pt x="13659" y="38365"/>
                          <a:pt x="6836" y="22750"/>
                        </a:cubicBezTo>
                        <a:cubicBezTo>
                          <a:pt x="4272" y="16889"/>
                          <a:pt x="792" y="11302"/>
                          <a:pt x="59" y="4937"/>
                        </a:cubicBezTo>
                        <a:cubicBezTo>
                          <a:pt x="-124" y="3289"/>
                          <a:pt x="59" y="1274"/>
                          <a:pt x="1479" y="404"/>
                        </a:cubicBezTo>
                        <a:cubicBezTo>
                          <a:pt x="2532" y="-237"/>
                          <a:pt x="3860" y="-8"/>
                          <a:pt x="5050" y="358"/>
                        </a:cubicBezTo>
                        <a:cubicBezTo>
                          <a:pt x="19017" y="4617"/>
                          <a:pt x="24420" y="24490"/>
                          <a:pt x="38798" y="26963"/>
                        </a:cubicBezTo>
                        <a:cubicBezTo>
                          <a:pt x="42966" y="27695"/>
                          <a:pt x="47316" y="26734"/>
                          <a:pt x="51483" y="27604"/>
                        </a:cubicBezTo>
                        <a:cubicBezTo>
                          <a:pt x="57756" y="28978"/>
                          <a:pt x="62290" y="34198"/>
                          <a:pt x="66411" y="39097"/>
                        </a:cubicBezTo>
                        <a:cubicBezTo>
                          <a:pt x="86513" y="63275"/>
                          <a:pt x="107531" y="89560"/>
                          <a:pt x="110416" y="120881"/>
                        </a:cubicBezTo>
                        <a:cubicBezTo>
                          <a:pt x="111286" y="130314"/>
                          <a:pt x="110462" y="139976"/>
                          <a:pt x="112981" y="149088"/>
                        </a:cubicBezTo>
                        <a:cubicBezTo>
                          <a:pt x="92191" y="109021"/>
                          <a:pt x="65220" y="72205"/>
                          <a:pt x="33258" y="40334"/>
                        </a:cubicBezTo>
                        <a:cubicBezTo>
                          <a:pt x="28541" y="40517"/>
                          <a:pt x="24924" y="45188"/>
                          <a:pt x="24237" y="49858"/>
                        </a:cubicBezTo>
                        <a:cubicBezTo>
                          <a:pt x="23550" y="54529"/>
                          <a:pt x="25061" y="59246"/>
                          <a:pt x="26526" y="63733"/>
                        </a:cubicBezTo>
                        <a:cubicBezTo>
                          <a:pt x="37745" y="97939"/>
                          <a:pt x="50567" y="131413"/>
                          <a:pt x="79599" y="154263"/>
                        </a:cubicBezTo>
                        <a:cubicBezTo>
                          <a:pt x="68242" y="147119"/>
                          <a:pt x="57436" y="138923"/>
                          <a:pt x="46446" y="131184"/>
                        </a:cubicBezTo>
                        <a:close/>
                      </a:path>
                    </a:pathLst>
                  </a:custGeom>
                  <a:solidFill>
                    <a:srgbClr val="949E9F"/>
                  </a:solidFill>
                  <a:ln w="4577" cap="flat">
                    <a:noFill/>
                    <a:prstDash val="solid"/>
                    <a:miter/>
                  </a:ln>
                </p:spPr>
                <p:txBody>
                  <a:bodyPr rtlCol="0" anchor="ctr"/>
                  <a:lstStyle/>
                  <a:p>
                    <a:endParaRPr lang="th-TH"/>
                  </a:p>
                </p:txBody>
              </p:sp>
              <p:sp>
                <p:nvSpPr>
                  <p:cNvPr id="3965" name="Freeform: Shape 3964">
                    <a:extLst>
                      <a:ext uri="{FF2B5EF4-FFF2-40B4-BE49-F238E27FC236}">
                        <a16:creationId xmlns:a16="http://schemas.microsoft.com/office/drawing/2014/main" id="{A3F3FCD0-FDA6-482B-91C4-B33889F77E33}"/>
                      </a:ext>
                    </a:extLst>
                  </p:cNvPr>
                  <p:cNvSpPr/>
                  <p:nvPr/>
                </p:nvSpPr>
                <p:spPr>
                  <a:xfrm>
                    <a:off x="7234440" y="-87893"/>
                    <a:ext cx="67769" cy="122236"/>
                  </a:xfrm>
                  <a:custGeom>
                    <a:avLst/>
                    <a:gdLst>
                      <a:gd name="connsiteX0" fmla="*/ 12624 w 67769"/>
                      <a:gd name="connsiteY0" fmla="*/ 63210 h 122236"/>
                      <a:gd name="connsiteX1" fmla="*/ 7542 w 67769"/>
                      <a:gd name="connsiteY1" fmla="*/ 28821 h 122236"/>
                      <a:gd name="connsiteX2" fmla="*/ 32 w 67769"/>
                      <a:gd name="connsiteY2" fmla="*/ 3315 h 122236"/>
                      <a:gd name="connsiteX3" fmla="*/ 1497 w 67769"/>
                      <a:gd name="connsiteY3" fmla="*/ 18 h 122236"/>
                      <a:gd name="connsiteX4" fmla="*/ 3100 w 67769"/>
                      <a:gd name="connsiteY4" fmla="*/ 476 h 122236"/>
                      <a:gd name="connsiteX5" fmla="*/ 16700 w 67769"/>
                      <a:gd name="connsiteY5" fmla="*/ 32850 h 122236"/>
                      <a:gd name="connsiteX6" fmla="*/ 17295 w 67769"/>
                      <a:gd name="connsiteY6" fmla="*/ 52358 h 122236"/>
                      <a:gd name="connsiteX7" fmla="*/ 27644 w 67769"/>
                      <a:gd name="connsiteY7" fmla="*/ 68156 h 122236"/>
                      <a:gd name="connsiteX8" fmla="*/ 40328 w 67769"/>
                      <a:gd name="connsiteY8" fmla="*/ 72139 h 122236"/>
                      <a:gd name="connsiteX9" fmla="*/ 58965 w 67769"/>
                      <a:gd name="connsiteY9" fmla="*/ 122144 h 122236"/>
                      <a:gd name="connsiteX10" fmla="*/ 12624 w 67769"/>
                      <a:gd name="connsiteY10" fmla="*/ 63210 h 12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769" h="122236">
                        <a:moveTo>
                          <a:pt x="12624" y="63210"/>
                        </a:moveTo>
                        <a:cubicBezTo>
                          <a:pt x="10243" y="51854"/>
                          <a:pt x="10564" y="40040"/>
                          <a:pt x="7542" y="28821"/>
                        </a:cubicBezTo>
                        <a:cubicBezTo>
                          <a:pt x="5206" y="20258"/>
                          <a:pt x="948" y="12153"/>
                          <a:pt x="32" y="3315"/>
                        </a:cubicBezTo>
                        <a:cubicBezTo>
                          <a:pt x="-106" y="1987"/>
                          <a:pt x="169" y="201"/>
                          <a:pt x="1497" y="18"/>
                        </a:cubicBezTo>
                        <a:cubicBezTo>
                          <a:pt x="2047" y="-74"/>
                          <a:pt x="2596" y="201"/>
                          <a:pt x="3100" y="476"/>
                        </a:cubicBezTo>
                        <a:cubicBezTo>
                          <a:pt x="13907" y="6383"/>
                          <a:pt x="16792" y="20533"/>
                          <a:pt x="16700" y="32850"/>
                        </a:cubicBezTo>
                        <a:cubicBezTo>
                          <a:pt x="16654" y="39353"/>
                          <a:pt x="16105" y="45947"/>
                          <a:pt x="17295" y="52358"/>
                        </a:cubicBezTo>
                        <a:cubicBezTo>
                          <a:pt x="18532" y="58768"/>
                          <a:pt x="21874" y="65179"/>
                          <a:pt x="27644" y="68156"/>
                        </a:cubicBezTo>
                        <a:cubicBezTo>
                          <a:pt x="31582" y="70216"/>
                          <a:pt x="36207" y="70491"/>
                          <a:pt x="40328" y="72139"/>
                        </a:cubicBezTo>
                        <a:cubicBezTo>
                          <a:pt x="50998" y="76352"/>
                          <a:pt x="83143" y="119305"/>
                          <a:pt x="58965" y="122144"/>
                        </a:cubicBezTo>
                        <a:cubicBezTo>
                          <a:pt x="38680" y="124571"/>
                          <a:pt x="15830" y="78550"/>
                          <a:pt x="12624" y="63210"/>
                        </a:cubicBezTo>
                        <a:close/>
                      </a:path>
                    </a:pathLst>
                  </a:custGeom>
                  <a:solidFill>
                    <a:srgbClr val="999E9D"/>
                  </a:solidFill>
                  <a:ln w="4577" cap="flat">
                    <a:noFill/>
                    <a:prstDash val="solid"/>
                    <a:miter/>
                  </a:ln>
                </p:spPr>
                <p:txBody>
                  <a:bodyPr rtlCol="0" anchor="ctr"/>
                  <a:lstStyle/>
                  <a:p>
                    <a:endParaRPr lang="th-TH"/>
                  </a:p>
                </p:txBody>
              </p:sp>
              <p:sp>
                <p:nvSpPr>
                  <p:cNvPr id="3966" name="Freeform: Shape 3965">
                    <a:extLst>
                      <a:ext uri="{FF2B5EF4-FFF2-40B4-BE49-F238E27FC236}">
                        <a16:creationId xmlns:a16="http://schemas.microsoft.com/office/drawing/2014/main" id="{C8EE2D1A-ADFE-49B0-B9F2-329E3641D1BF}"/>
                      </a:ext>
                    </a:extLst>
                  </p:cNvPr>
                  <p:cNvSpPr/>
                  <p:nvPr/>
                </p:nvSpPr>
                <p:spPr>
                  <a:xfrm>
                    <a:off x="7221925" y="-106008"/>
                    <a:ext cx="105567" cy="145859"/>
                  </a:xfrm>
                  <a:custGeom>
                    <a:avLst/>
                    <a:gdLst>
                      <a:gd name="connsiteX0" fmla="*/ 78715 w 105567"/>
                      <a:gd name="connsiteY0" fmla="*/ 127941 h 145859"/>
                      <a:gd name="connsiteX1" fmla="*/ 54263 w 105567"/>
                      <a:gd name="connsiteY1" fmla="*/ 100054 h 145859"/>
                      <a:gd name="connsiteX2" fmla="*/ 31688 w 105567"/>
                      <a:gd name="connsiteY2" fmla="*/ 76792 h 145859"/>
                      <a:gd name="connsiteX3" fmla="*/ 26559 w 105567"/>
                      <a:gd name="connsiteY3" fmla="*/ 34389 h 145859"/>
                      <a:gd name="connsiteX4" fmla="*/ 0 w 105567"/>
                      <a:gd name="connsiteY4" fmla="*/ 0 h 145859"/>
                      <a:gd name="connsiteX5" fmla="*/ 30405 w 105567"/>
                      <a:gd name="connsiteY5" fmla="*/ 23445 h 145859"/>
                      <a:gd name="connsiteX6" fmla="*/ 68412 w 105567"/>
                      <a:gd name="connsiteY6" fmla="*/ 57239 h 145859"/>
                      <a:gd name="connsiteX7" fmla="*/ 105274 w 105567"/>
                      <a:gd name="connsiteY7" fmla="*/ 135909 h 145859"/>
                      <a:gd name="connsiteX8" fmla="*/ 105320 w 105567"/>
                      <a:gd name="connsiteY8" fmla="*/ 138702 h 145859"/>
                      <a:gd name="connsiteX9" fmla="*/ 103214 w 105567"/>
                      <a:gd name="connsiteY9" fmla="*/ 140305 h 145859"/>
                      <a:gd name="connsiteX10" fmla="*/ 78715 w 105567"/>
                      <a:gd name="connsiteY10" fmla="*/ 127941 h 14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567" h="145859">
                        <a:moveTo>
                          <a:pt x="78715" y="127941"/>
                        </a:moveTo>
                        <a:cubicBezTo>
                          <a:pt x="76334" y="115486"/>
                          <a:pt x="66398" y="103717"/>
                          <a:pt x="54263" y="100054"/>
                        </a:cubicBezTo>
                        <a:cubicBezTo>
                          <a:pt x="44326" y="97032"/>
                          <a:pt x="31733" y="102298"/>
                          <a:pt x="31688" y="76792"/>
                        </a:cubicBezTo>
                        <a:cubicBezTo>
                          <a:pt x="1877" y="33016"/>
                          <a:pt x="32924" y="47486"/>
                          <a:pt x="26559" y="34389"/>
                        </a:cubicBezTo>
                        <a:cubicBezTo>
                          <a:pt x="20194" y="21293"/>
                          <a:pt x="10440" y="10166"/>
                          <a:pt x="0" y="0"/>
                        </a:cubicBezTo>
                        <a:cubicBezTo>
                          <a:pt x="10120" y="7830"/>
                          <a:pt x="20286" y="15661"/>
                          <a:pt x="30405" y="23445"/>
                        </a:cubicBezTo>
                        <a:cubicBezTo>
                          <a:pt x="43868" y="33840"/>
                          <a:pt x="57422" y="44280"/>
                          <a:pt x="68412" y="57239"/>
                        </a:cubicBezTo>
                        <a:cubicBezTo>
                          <a:pt x="87324" y="79494"/>
                          <a:pt x="97627" y="107747"/>
                          <a:pt x="105274" y="135909"/>
                        </a:cubicBezTo>
                        <a:cubicBezTo>
                          <a:pt x="105503" y="136825"/>
                          <a:pt x="105778" y="137832"/>
                          <a:pt x="105320" y="138702"/>
                        </a:cubicBezTo>
                        <a:cubicBezTo>
                          <a:pt x="104908" y="139481"/>
                          <a:pt x="104038" y="139939"/>
                          <a:pt x="103214" y="140305"/>
                        </a:cubicBezTo>
                        <a:cubicBezTo>
                          <a:pt x="82745" y="149417"/>
                          <a:pt x="82608" y="148639"/>
                          <a:pt x="78715" y="127941"/>
                        </a:cubicBezTo>
                        <a:close/>
                      </a:path>
                    </a:pathLst>
                  </a:custGeom>
                  <a:solidFill>
                    <a:srgbClr val="577375"/>
                  </a:solidFill>
                  <a:ln w="4577" cap="flat">
                    <a:noFill/>
                    <a:prstDash val="solid"/>
                    <a:miter/>
                  </a:ln>
                </p:spPr>
                <p:txBody>
                  <a:bodyPr rtlCol="0" anchor="ctr"/>
                  <a:lstStyle/>
                  <a:p>
                    <a:endParaRPr lang="th-TH"/>
                  </a:p>
                </p:txBody>
              </p:sp>
              <p:sp>
                <p:nvSpPr>
                  <p:cNvPr id="3967" name="Freeform: Shape 3966">
                    <a:extLst>
                      <a:ext uri="{FF2B5EF4-FFF2-40B4-BE49-F238E27FC236}">
                        <a16:creationId xmlns:a16="http://schemas.microsoft.com/office/drawing/2014/main" id="{98C5C1BC-6107-4701-9F3E-A86B6E25487C}"/>
                      </a:ext>
                    </a:extLst>
                  </p:cNvPr>
                  <p:cNvSpPr/>
                  <p:nvPr/>
                </p:nvSpPr>
                <p:spPr>
                  <a:xfrm>
                    <a:off x="7243312" y="-79495"/>
                    <a:ext cx="80430" cy="114801"/>
                  </a:xfrm>
                  <a:custGeom>
                    <a:avLst/>
                    <a:gdLst>
                      <a:gd name="connsiteX0" fmla="*/ 61220 w 80430"/>
                      <a:gd name="connsiteY0" fmla="*/ 93323 h 114801"/>
                      <a:gd name="connsiteX1" fmla="*/ 44689 w 80430"/>
                      <a:gd name="connsiteY1" fmla="*/ 66123 h 114801"/>
                      <a:gd name="connsiteX2" fmla="*/ 1279 w 80430"/>
                      <a:gd name="connsiteY2" fmla="*/ 4945 h 114801"/>
                      <a:gd name="connsiteX3" fmla="*/ 501 w 80430"/>
                      <a:gd name="connsiteY3" fmla="*/ 0 h 114801"/>
                      <a:gd name="connsiteX4" fmla="*/ 78392 w 80430"/>
                      <a:gd name="connsiteY4" fmla="*/ 102206 h 114801"/>
                      <a:gd name="connsiteX5" fmla="*/ 80315 w 80430"/>
                      <a:gd name="connsiteY5" fmla="*/ 107518 h 114801"/>
                      <a:gd name="connsiteX6" fmla="*/ 65341 w 80430"/>
                      <a:gd name="connsiteY6" fmla="*/ 113471 h 114801"/>
                      <a:gd name="connsiteX7" fmla="*/ 61220 w 80430"/>
                      <a:gd name="connsiteY7" fmla="*/ 93323 h 11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0" h="114801">
                        <a:moveTo>
                          <a:pt x="61220" y="93323"/>
                        </a:moveTo>
                        <a:cubicBezTo>
                          <a:pt x="58244" y="83066"/>
                          <a:pt x="51283" y="74503"/>
                          <a:pt x="44689" y="66123"/>
                        </a:cubicBezTo>
                        <a:cubicBezTo>
                          <a:pt x="29166" y="46478"/>
                          <a:pt x="14696" y="26055"/>
                          <a:pt x="1279" y="4945"/>
                        </a:cubicBezTo>
                        <a:cubicBezTo>
                          <a:pt x="317" y="3434"/>
                          <a:pt x="-598" y="1420"/>
                          <a:pt x="501" y="0"/>
                        </a:cubicBezTo>
                        <a:cubicBezTo>
                          <a:pt x="26464" y="34069"/>
                          <a:pt x="52428" y="68138"/>
                          <a:pt x="78392" y="102206"/>
                        </a:cubicBezTo>
                        <a:cubicBezTo>
                          <a:pt x="79582" y="103763"/>
                          <a:pt x="80819" y="105641"/>
                          <a:pt x="80315" y="107518"/>
                        </a:cubicBezTo>
                        <a:cubicBezTo>
                          <a:pt x="78712" y="113379"/>
                          <a:pt x="69875" y="116860"/>
                          <a:pt x="65341" y="113471"/>
                        </a:cubicBezTo>
                        <a:cubicBezTo>
                          <a:pt x="61495" y="110678"/>
                          <a:pt x="62502" y="97765"/>
                          <a:pt x="61220" y="93323"/>
                        </a:cubicBezTo>
                        <a:close/>
                      </a:path>
                    </a:pathLst>
                  </a:custGeom>
                  <a:solidFill>
                    <a:srgbClr val="6E7372"/>
                  </a:solidFill>
                  <a:ln w="4577" cap="flat">
                    <a:noFill/>
                    <a:prstDash val="solid"/>
                    <a:miter/>
                  </a:ln>
                </p:spPr>
                <p:txBody>
                  <a:bodyPr rtlCol="0" anchor="ctr"/>
                  <a:lstStyle/>
                  <a:p>
                    <a:endParaRPr lang="th-TH"/>
                  </a:p>
                </p:txBody>
              </p:sp>
              <p:sp>
                <p:nvSpPr>
                  <p:cNvPr id="3968" name="Freeform: Shape 3967">
                    <a:extLst>
                      <a:ext uri="{FF2B5EF4-FFF2-40B4-BE49-F238E27FC236}">
                        <a16:creationId xmlns:a16="http://schemas.microsoft.com/office/drawing/2014/main" id="{4C0AE8CD-C116-4060-9E59-FDB183A26727}"/>
                      </a:ext>
                    </a:extLst>
                  </p:cNvPr>
                  <p:cNvSpPr/>
                  <p:nvPr/>
                </p:nvSpPr>
                <p:spPr>
                  <a:xfrm>
                    <a:off x="7219727" y="-112877"/>
                    <a:ext cx="60536" cy="138473"/>
                  </a:xfrm>
                  <a:custGeom>
                    <a:avLst/>
                    <a:gdLst>
                      <a:gd name="connsiteX0" fmla="*/ 9983 w 60536"/>
                      <a:gd name="connsiteY0" fmla="*/ 93552 h 138473"/>
                      <a:gd name="connsiteX1" fmla="*/ 6594 w 60536"/>
                      <a:gd name="connsiteY1" fmla="*/ 52431 h 138473"/>
                      <a:gd name="connsiteX2" fmla="*/ 0 w 60536"/>
                      <a:gd name="connsiteY2" fmla="*/ 0 h 138473"/>
                      <a:gd name="connsiteX3" fmla="*/ 18179 w 60536"/>
                      <a:gd name="connsiteY3" fmla="*/ 53255 h 138473"/>
                      <a:gd name="connsiteX4" fmla="*/ 25414 w 60536"/>
                      <a:gd name="connsiteY4" fmla="*/ 99047 h 138473"/>
                      <a:gd name="connsiteX5" fmla="*/ 60536 w 60536"/>
                      <a:gd name="connsiteY5" fmla="*/ 138473 h 138473"/>
                      <a:gd name="connsiteX6" fmla="*/ 9983 w 60536"/>
                      <a:gd name="connsiteY6" fmla="*/ 93552 h 13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36" h="138473">
                        <a:moveTo>
                          <a:pt x="9983" y="93552"/>
                        </a:moveTo>
                        <a:cubicBezTo>
                          <a:pt x="5358" y="80547"/>
                          <a:pt x="7235" y="66214"/>
                          <a:pt x="6594" y="52431"/>
                        </a:cubicBezTo>
                        <a:cubicBezTo>
                          <a:pt x="5724" y="34206"/>
                          <a:pt x="9570" y="15569"/>
                          <a:pt x="0" y="0"/>
                        </a:cubicBezTo>
                        <a:cubicBezTo>
                          <a:pt x="14791" y="13737"/>
                          <a:pt x="15294" y="33290"/>
                          <a:pt x="18179" y="53255"/>
                        </a:cubicBezTo>
                        <a:cubicBezTo>
                          <a:pt x="20377" y="68641"/>
                          <a:pt x="18683" y="85035"/>
                          <a:pt x="25414" y="99047"/>
                        </a:cubicBezTo>
                        <a:cubicBezTo>
                          <a:pt x="33245" y="115349"/>
                          <a:pt x="54675" y="122217"/>
                          <a:pt x="60536" y="138473"/>
                        </a:cubicBezTo>
                        <a:cubicBezTo>
                          <a:pt x="41258" y="129727"/>
                          <a:pt x="17492" y="114662"/>
                          <a:pt x="9983" y="93552"/>
                        </a:cubicBezTo>
                        <a:close/>
                      </a:path>
                    </a:pathLst>
                  </a:custGeom>
                  <a:solidFill>
                    <a:srgbClr val="A7A7A7"/>
                  </a:solidFill>
                  <a:ln w="4577" cap="flat">
                    <a:noFill/>
                    <a:prstDash val="solid"/>
                    <a:miter/>
                  </a:ln>
                </p:spPr>
                <p:txBody>
                  <a:bodyPr rtlCol="0" anchor="ctr"/>
                  <a:lstStyle/>
                  <a:p>
                    <a:endParaRPr lang="th-TH"/>
                  </a:p>
                </p:txBody>
              </p:sp>
              <p:sp>
                <p:nvSpPr>
                  <p:cNvPr id="3969" name="Freeform: Shape 3968">
                    <a:extLst>
                      <a:ext uri="{FF2B5EF4-FFF2-40B4-BE49-F238E27FC236}">
                        <a16:creationId xmlns:a16="http://schemas.microsoft.com/office/drawing/2014/main" id="{D89C9B7B-40F0-46B8-BD18-7C2C9295F4B3}"/>
                      </a:ext>
                    </a:extLst>
                  </p:cNvPr>
                  <p:cNvSpPr/>
                  <p:nvPr/>
                </p:nvSpPr>
                <p:spPr>
                  <a:xfrm>
                    <a:off x="7183414" y="-3254"/>
                    <a:ext cx="113505" cy="50426"/>
                  </a:xfrm>
                  <a:custGeom>
                    <a:avLst/>
                    <a:gdLst>
                      <a:gd name="connsiteX0" fmla="*/ 73678 w 113505"/>
                      <a:gd name="connsiteY0" fmla="*/ 44786 h 50426"/>
                      <a:gd name="connsiteX1" fmla="*/ 48264 w 113505"/>
                      <a:gd name="connsiteY1" fmla="*/ 47350 h 50426"/>
                      <a:gd name="connsiteX2" fmla="*/ 35626 w 113505"/>
                      <a:gd name="connsiteY2" fmla="*/ 50235 h 50426"/>
                      <a:gd name="connsiteX3" fmla="*/ 0 w 113505"/>
                      <a:gd name="connsiteY3" fmla="*/ 38421 h 50426"/>
                      <a:gd name="connsiteX4" fmla="*/ 29719 w 113505"/>
                      <a:gd name="connsiteY4" fmla="*/ 6138 h 50426"/>
                      <a:gd name="connsiteX5" fmla="*/ 42449 w 113505"/>
                      <a:gd name="connsiteY5" fmla="*/ 2 h 50426"/>
                      <a:gd name="connsiteX6" fmla="*/ 58476 w 113505"/>
                      <a:gd name="connsiteY6" fmla="*/ 8657 h 50426"/>
                      <a:gd name="connsiteX7" fmla="*/ 113334 w 113505"/>
                      <a:gd name="connsiteY7" fmla="*/ 35994 h 50426"/>
                      <a:gd name="connsiteX8" fmla="*/ 73678 w 113505"/>
                      <a:gd name="connsiteY8" fmla="*/ 44786 h 5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5" h="50426">
                        <a:moveTo>
                          <a:pt x="73678" y="44786"/>
                        </a:moveTo>
                        <a:cubicBezTo>
                          <a:pt x="65161" y="44969"/>
                          <a:pt x="56552" y="45381"/>
                          <a:pt x="48264" y="47350"/>
                        </a:cubicBezTo>
                        <a:cubicBezTo>
                          <a:pt x="44051" y="48358"/>
                          <a:pt x="39930" y="49777"/>
                          <a:pt x="35626" y="50235"/>
                        </a:cubicBezTo>
                        <a:cubicBezTo>
                          <a:pt x="22942" y="51655"/>
                          <a:pt x="10944" y="44924"/>
                          <a:pt x="0" y="38421"/>
                        </a:cubicBezTo>
                        <a:cubicBezTo>
                          <a:pt x="13875" y="33155"/>
                          <a:pt x="19141" y="16533"/>
                          <a:pt x="29719" y="6138"/>
                        </a:cubicBezTo>
                        <a:cubicBezTo>
                          <a:pt x="33199" y="2750"/>
                          <a:pt x="37595" y="-89"/>
                          <a:pt x="42449" y="2"/>
                        </a:cubicBezTo>
                        <a:cubicBezTo>
                          <a:pt x="48630" y="140"/>
                          <a:pt x="53576" y="4856"/>
                          <a:pt x="58476" y="8657"/>
                        </a:cubicBezTo>
                        <a:cubicBezTo>
                          <a:pt x="66398" y="14884"/>
                          <a:pt x="111685" y="28576"/>
                          <a:pt x="113334" y="35994"/>
                        </a:cubicBezTo>
                        <a:cubicBezTo>
                          <a:pt x="116310" y="49045"/>
                          <a:pt x="79723" y="44695"/>
                          <a:pt x="73678" y="44786"/>
                        </a:cubicBezTo>
                        <a:close/>
                      </a:path>
                    </a:pathLst>
                  </a:custGeom>
                  <a:solidFill>
                    <a:srgbClr val="8D9496"/>
                  </a:solidFill>
                  <a:ln w="4577" cap="flat">
                    <a:noFill/>
                    <a:prstDash val="solid"/>
                    <a:miter/>
                  </a:ln>
                </p:spPr>
                <p:txBody>
                  <a:bodyPr rtlCol="0" anchor="ctr"/>
                  <a:lstStyle/>
                  <a:p>
                    <a:endParaRPr lang="th-TH"/>
                  </a:p>
                </p:txBody>
              </p:sp>
              <p:sp>
                <p:nvSpPr>
                  <p:cNvPr id="3970" name="Freeform: Shape 3969">
                    <a:extLst>
                      <a:ext uri="{FF2B5EF4-FFF2-40B4-BE49-F238E27FC236}">
                        <a16:creationId xmlns:a16="http://schemas.microsoft.com/office/drawing/2014/main" id="{E45A6B3B-11CE-44B3-AF36-E22C8E3B3013}"/>
                      </a:ext>
                    </a:extLst>
                  </p:cNvPr>
                  <p:cNvSpPr/>
                  <p:nvPr/>
                </p:nvSpPr>
                <p:spPr>
                  <a:xfrm>
                    <a:off x="7201319" y="-4010"/>
                    <a:ext cx="89946" cy="44271"/>
                  </a:xfrm>
                  <a:custGeom>
                    <a:avLst/>
                    <a:gdLst>
                      <a:gd name="connsiteX0" fmla="*/ 64291 w 89946"/>
                      <a:gd name="connsiteY0" fmla="*/ 41283 h 44271"/>
                      <a:gd name="connsiteX1" fmla="*/ 33153 w 89946"/>
                      <a:gd name="connsiteY1" fmla="*/ 29652 h 44271"/>
                      <a:gd name="connsiteX2" fmla="*/ 0 w 89946"/>
                      <a:gd name="connsiteY2" fmla="*/ 28553 h 44271"/>
                      <a:gd name="connsiteX3" fmla="*/ 22209 w 89946"/>
                      <a:gd name="connsiteY3" fmla="*/ 666 h 44271"/>
                      <a:gd name="connsiteX4" fmla="*/ 41945 w 89946"/>
                      <a:gd name="connsiteY4" fmla="*/ 5932 h 44271"/>
                      <a:gd name="connsiteX5" fmla="*/ 89293 w 89946"/>
                      <a:gd name="connsiteY5" fmla="*/ 34918 h 44271"/>
                      <a:gd name="connsiteX6" fmla="*/ 64291 w 89946"/>
                      <a:gd name="connsiteY6" fmla="*/ 41283 h 4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46" h="44271">
                        <a:moveTo>
                          <a:pt x="64291" y="41283"/>
                        </a:moveTo>
                        <a:cubicBezTo>
                          <a:pt x="53805" y="37757"/>
                          <a:pt x="43960" y="32171"/>
                          <a:pt x="33153" y="29652"/>
                        </a:cubicBezTo>
                        <a:cubicBezTo>
                          <a:pt x="22346" y="27134"/>
                          <a:pt x="11082" y="27866"/>
                          <a:pt x="0" y="28553"/>
                        </a:cubicBezTo>
                        <a:cubicBezTo>
                          <a:pt x="10440" y="22325"/>
                          <a:pt x="10669" y="4513"/>
                          <a:pt x="22209" y="666"/>
                        </a:cubicBezTo>
                        <a:cubicBezTo>
                          <a:pt x="28894" y="-1578"/>
                          <a:pt x="35946" y="2269"/>
                          <a:pt x="41945" y="5932"/>
                        </a:cubicBezTo>
                        <a:cubicBezTo>
                          <a:pt x="50462" y="11152"/>
                          <a:pt x="86317" y="26126"/>
                          <a:pt x="89293" y="34918"/>
                        </a:cubicBezTo>
                        <a:cubicBezTo>
                          <a:pt x="93918" y="48472"/>
                          <a:pt x="72762" y="44122"/>
                          <a:pt x="64291" y="41283"/>
                        </a:cubicBezTo>
                        <a:close/>
                      </a:path>
                    </a:pathLst>
                  </a:custGeom>
                  <a:solidFill>
                    <a:srgbClr val="7C898C"/>
                  </a:solidFill>
                  <a:ln w="4577" cap="flat">
                    <a:noFill/>
                    <a:prstDash val="solid"/>
                    <a:miter/>
                  </a:ln>
                </p:spPr>
                <p:txBody>
                  <a:bodyPr rtlCol="0" anchor="ctr"/>
                  <a:lstStyle/>
                  <a:p>
                    <a:endParaRPr lang="th-TH"/>
                  </a:p>
                </p:txBody>
              </p:sp>
              <p:sp>
                <p:nvSpPr>
                  <p:cNvPr id="3971" name="Freeform: Shape 3970">
                    <a:extLst>
                      <a:ext uri="{FF2B5EF4-FFF2-40B4-BE49-F238E27FC236}">
                        <a16:creationId xmlns:a16="http://schemas.microsoft.com/office/drawing/2014/main" id="{D9A5AB5F-967E-4ED6-A5CB-4506A9AE4370}"/>
                      </a:ext>
                    </a:extLst>
                  </p:cNvPr>
                  <p:cNvSpPr/>
                  <p:nvPr/>
                </p:nvSpPr>
                <p:spPr>
                  <a:xfrm>
                    <a:off x="7168853" y="33138"/>
                    <a:ext cx="140075" cy="65678"/>
                  </a:xfrm>
                  <a:custGeom>
                    <a:avLst/>
                    <a:gdLst>
                      <a:gd name="connsiteX0" fmla="*/ 40113 w 140075"/>
                      <a:gd name="connsiteY0" fmla="*/ 15262 h 65678"/>
                      <a:gd name="connsiteX1" fmla="*/ 0 w 140075"/>
                      <a:gd name="connsiteY1" fmla="*/ 65678 h 65678"/>
                      <a:gd name="connsiteX2" fmla="*/ 75006 w 140075"/>
                      <a:gd name="connsiteY2" fmla="*/ 13567 h 65678"/>
                      <a:gd name="connsiteX3" fmla="*/ 95658 w 140075"/>
                      <a:gd name="connsiteY3" fmla="*/ 13476 h 65678"/>
                      <a:gd name="connsiteX4" fmla="*/ 140076 w 140075"/>
                      <a:gd name="connsiteY4" fmla="*/ 1295 h 65678"/>
                      <a:gd name="connsiteX5" fmla="*/ 92911 w 140075"/>
                      <a:gd name="connsiteY5" fmla="*/ 7202 h 65678"/>
                      <a:gd name="connsiteX6" fmla="*/ 40113 w 140075"/>
                      <a:gd name="connsiteY6" fmla="*/ 15262 h 6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075" h="65678">
                        <a:moveTo>
                          <a:pt x="40113" y="15262"/>
                        </a:moveTo>
                        <a:cubicBezTo>
                          <a:pt x="21842" y="26801"/>
                          <a:pt x="15111" y="50201"/>
                          <a:pt x="0" y="65678"/>
                        </a:cubicBezTo>
                        <a:cubicBezTo>
                          <a:pt x="29123" y="55375"/>
                          <a:pt x="44418" y="17963"/>
                          <a:pt x="75006" y="13567"/>
                        </a:cubicBezTo>
                        <a:cubicBezTo>
                          <a:pt x="81829" y="12606"/>
                          <a:pt x="88744" y="13430"/>
                          <a:pt x="95658" y="13476"/>
                        </a:cubicBezTo>
                        <a:cubicBezTo>
                          <a:pt x="110724" y="13567"/>
                          <a:pt x="127621" y="9950"/>
                          <a:pt x="140076" y="1295"/>
                        </a:cubicBezTo>
                        <a:cubicBezTo>
                          <a:pt x="129040" y="-3650"/>
                          <a:pt x="105961" y="7157"/>
                          <a:pt x="92911" y="7202"/>
                        </a:cubicBezTo>
                        <a:cubicBezTo>
                          <a:pt x="75098" y="7294"/>
                          <a:pt x="55911" y="5279"/>
                          <a:pt x="40113" y="15262"/>
                        </a:cubicBezTo>
                        <a:close/>
                      </a:path>
                    </a:pathLst>
                  </a:custGeom>
                  <a:solidFill>
                    <a:srgbClr val="7A7A7A"/>
                  </a:solidFill>
                  <a:ln w="4577" cap="flat">
                    <a:noFill/>
                    <a:prstDash val="solid"/>
                    <a:miter/>
                  </a:ln>
                </p:spPr>
                <p:txBody>
                  <a:bodyPr rtlCol="0" anchor="ctr"/>
                  <a:lstStyle/>
                  <a:p>
                    <a:endParaRPr lang="th-TH"/>
                  </a:p>
                </p:txBody>
              </p:sp>
              <p:sp>
                <p:nvSpPr>
                  <p:cNvPr id="3972" name="Freeform: Shape 3971">
                    <a:extLst>
                      <a:ext uri="{FF2B5EF4-FFF2-40B4-BE49-F238E27FC236}">
                        <a16:creationId xmlns:a16="http://schemas.microsoft.com/office/drawing/2014/main" id="{7B835987-8DBF-452C-BA9A-849EA0CE79A5}"/>
                      </a:ext>
                    </a:extLst>
                  </p:cNvPr>
                  <p:cNvSpPr/>
                  <p:nvPr/>
                </p:nvSpPr>
                <p:spPr>
                  <a:xfrm>
                    <a:off x="7131807" y="38137"/>
                    <a:ext cx="166360" cy="88702"/>
                  </a:xfrm>
                  <a:custGeom>
                    <a:avLst/>
                    <a:gdLst>
                      <a:gd name="connsiteX0" fmla="*/ 121256 w 166360"/>
                      <a:gd name="connsiteY0" fmla="*/ 5912 h 88702"/>
                      <a:gd name="connsiteX1" fmla="*/ 106373 w 166360"/>
                      <a:gd name="connsiteY1" fmla="*/ 7835 h 88702"/>
                      <a:gd name="connsiteX2" fmla="*/ 93735 w 166360"/>
                      <a:gd name="connsiteY2" fmla="*/ 14063 h 88702"/>
                      <a:gd name="connsiteX3" fmla="*/ 0 w 166360"/>
                      <a:gd name="connsiteY3" fmla="*/ 88703 h 88702"/>
                      <a:gd name="connsiteX4" fmla="*/ 57377 w 166360"/>
                      <a:gd name="connsiteY4" fmla="*/ 63930 h 88702"/>
                      <a:gd name="connsiteX5" fmla="*/ 120248 w 166360"/>
                      <a:gd name="connsiteY5" fmla="*/ 18550 h 88702"/>
                      <a:gd name="connsiteX6" fmla="*/ 146533 w 166360"/>
                      <a:gd name="connsiteY6" fmla="*/ 15299 h 88702"/>
                      <a:gd name="connsiteX7" fmla="*/ 166360 w 166360"/>
                      <a:gd name="connsiteY7" fmla="*/ 325 h 88702"/>
                      <a:gd name="connsiteX8" fmla="*/ 121256 w 166360"/>
                      <a:gd name="connsiteY8" fmla="*/ 5912 h 8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360" h="88702">
                        <a:moveTo>
                          <a:pt x="121256" y="5912"/>
                        </a:moveTo>
                        <a:cubicBezTo>
                          <a:pt x="116264" y="6232"/>
                          <a:pt x="111182" y="6416"/>
                          <a:pt x="106373" y="7835"/>
                        </a:cubicBezTo>
                        <a:cubicBezTo>
                          <a:pt x="101840" y="9163"/>
                          <a:pt x="97719" y="11544"/>
                          <a:pt x="93735" y="14063"/>
                        </a:cubicBezTo>
                        <a:cubicBezTo>
                          <a:pt x="59941" y="35539"/>
                          <a:pt x="34847" y="69012"/>
                          <a:pt x="0" y="88703"/>
                        </a:cubicBezTo>
                        <a:cubicBezTo>
                          <a:pt x="20881" y="85772"/>
                          <a:pt x="40938" y="77118"/>
                          <a:pt x="57377" y="63930"/>
                        </a:cubicBezTo>
                        <a:cubicBezTo>
                          <a:pt x="77845" y="47536"/>
                          <a:pt x="94513" y="23450"/>
                          <a:pt x="120248" y="18550"/>
                        </a:cubicBezTo>
                        <a:cubicBezTo>
                          <a:pt x="128949" y="16902"/>
                          <a:pt x="138015" y="17634"/>
                          <a:pt x="146533" y="15299"/>
                        </a:cubicBezTo>
                        <a:cubicBezTo>
                          <a:pt x="154638" y="13055"/>
                          <a:pt x="162788" y="7835"/>
                          <a:pt x="166360" y="325"/>
                        </a:cubicBezTo>
                        <a:cubicBezTo>
                          <a:pt x="152989" y="-1506"/>
                          <a:pt x="135359" y="4950"/>
                          <a:pt x="121256" y="5912"/>
                        </a:cubicBezTo>
                        <a:close/>
                      </a:path>
                    </a:pathLst>
                  </a:custGeom>
                  <a:solidFill>
                    <a:srgbClr val="939393"/>
                  </a:solidFill>
                  <a:ln w="4577" cap="flat">
                    <a:noFill/>
                    <a:prstDash val="solid"/>
                    <a:miter/>
                  </a:ln>
                </p:spPr>
                <p:txBody>
                  <a:bodyPr rtlCol="0" anchor="ctr"/>
                  <a:lstStyle/>
                  <a:p>
                    <a:endParaRPr lang="th-TH"/>
                  </a:p>
                </p:txBody>
              </p:sp>
              <p:sp>
                <p:nvSpPr>
                  <p:cNvPr id="3973" name="Freeform: Shape 3972">
                    <a:extLst>
                      <a:ext uri="{FF2B5EF4-FFF2-40B4-BE49-F238E27FC236}">
                        <a16:creationId xmlns:a16="http://schemas.microsoft.com/office/drawing/2014/main" id="{4494DC45-171A-4D62-A241-74003B1B4648}"/>
                      </a:ext>
                    </a:extLst>
                  </p:cNvPr>
                  <p:cNvSpPr/>
                  <p:nvPr/>
                </p:nvSpPr>
                <p:spPr>
                  <a:xfrm>
                    <a:off x="7181491" y="38528"/>
                    <a:ext cx="123322" cy="67157"/>
                  </a:xfrm>
                  <a:custGeom>
                    <a:avLst/>
                    <a:gdLst>
                      <a:gd name="connsiteX0" fmla="*/ 48127 w 123322"/>
                      <a:gd name="connsiteY0" fmla="*/ 22465 h 67157"/>
                      <a:gd name="connsiteX1" fmla="*/ 0 w 123322"/>
                      <a:gd name="connsiteY1" fmla="*/ 67157 h 67157"/>
                      <a:gd name="connsiteX2" fmla="*/ 44143 w 123322"/>
                      <a:gd name="connsiteY2" fmla="*/ 46276 h 67157"/>
                      <a:gd name="connsiteX3" fmla="*/ 50737 w 123322"/>
                      <a:gd name="connsiteY3" fmla="*/ 43162 h 67157"/>
                      <a:gd name="connsiteX4" fmla="*/ 75647 w 123322"/>
                      <a:gd name="connsiteY4" fmla="*/ 31989 h 67157"/>
                      <a:gd name="connsiteX5" fmla="*/ 109167 w 123322"/>
                      <a:gd name="connsiteY5" fmla="*/ 25991 h 67157"/>
                      <a:gd name="connsiteX6" fmla="*/ 114616 w 123322"/>
                      <a:gd name="connsiteY6" fmla="*/ 26265 h 67157"/>
                      <a:gd name="connsiteX7" fmla="*/ 121576 w 123322"/>
                      <a:gd name="connsiteY7" fmla="*/ 14726 h 67157"/>
                      <a:gd name="connsiteX8" fmla="*/ 123133 w 123322"/>
                      <a:gd name="connsiteY8" fmla="*/ 4331 h 67157"/>
                      <a:gd name="connsiteX9" fmla="*/ 122996 w 123322"/>
                      <a:gd name="connsiteY9" fmla="*/ 485 h 67157"/>
                      <a:gd name="connsiteX10" fmla="*/ 89568 w 123322"/>
                      <a:gd name="connsiteY10" fmla="*/ 10925 h 67157"/>
                      <a:gd name="connsiteX11" fmla="*/ 48127 w 123322"/>
                      <a:gd name="connsiteY11" fmla="*/ 22465 h 6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322" h="67157">
                        <a:moveTo>
                          <a:pt x="48127" y="22465"/>
                        </a:moveTo>
                        <a:cubicBezTo>
                          <a:pt x="32420" y="33409"/>
                          <a:pt x="17309" y="58960"/>
                          <a:pt x="0" y="67157"/>
                        </a:cubicBezTo>
                        <a:cubicBezTo>
                          <a:pt x="11906" y="61525"/>
                          <a:pt x="32191" y="51954"/>
                          <a:pt x="44143" y="46276"/>
                        </a:cubicBezTo>
                        <a:cubicBezTo>
                          <a:pt x="46341" y="45223"/>
                          <a:pt x="48539" y="44170"/>
                          <a:pt x="50737" y="43162"/>
                        </a:cubicBezTo>
                        <a:cubicBezTo>
                          <a:pt x="58934" y="39270"/>
                          <a:pt x="67176" y="35378"/>
                          <a:pt x="75647" y="31989"/>
                        </a:cubicBezTo>
                        <a:cubicBezTo>
                          <a:pt x="86317" y="27731"/>
                          <a:pt x="97810" y="24205"/>
                          <a:pt x="109167" y="25991"/>
                        </a:cubicBezTo>
                        <a:cubicBezTo>
                          <a:pt x="110952" y="26265"/>
                          <a:pt x="112830" y="26678"/>
                          <a:pt x="114616" y="26265"/>
                        </a:cubicBezTo>
                        <a:cubicBezTo>
                          <a:pt x="119287" y="25212"/>
                          <a:pt x="120889" y="19442"/>
                          <a:pt x="121576" y="14726"/>
                        </a:cubicBezTo>
                        <a:cubicBezTo>
                          <a:pt x="122080" y="11246"/>
                          <a:pt x="122629" y="7766"/>
                          <a:pt x="123133" y="4331"/>
                        </a:cubicBezTo>
                        <a:cubicBezTo>
                          <a:pt x="123316" y="3049"/>
                          <a:pt x="123499" y="1675"/>
                          <a:pt x="122996" y="485"/>
                        </a:cubicBezTo>
                        <a:cubicBezTo>
                          <a:pt x="121622" y="-2583"/>
                          <a:pt x="95155" y="9872"/>
                          <a:pt x="89568" y="10925"/>
                        </a:cubicBezTo>
                        <a:cubicBezTo>
                          <a:pt x="75373" y="13490"/>
                          <a:pt x="60353" y="13902"/>
                          <a:pt x="48127" y="22465"/>
                        </a:cubicBezTo>
                        <a:close/>
                      </a:path>
                    </a:pathLst>
                  </a:custGeom>
                  <a:solidFill>
                    <a:srgbClr val="8E8E8E"/>
                  </a:solidFill>
                  <a:ln w="4577" cap="flat">
                    <a:noFill/>
                    <a:prstDash val="solid"/>
                    <a:miter/>
                  </a:ln>
                </p:spPr>
                <p:txBody>
                  <a:bodyPr rtlCol="0" anchor="ctr"/>
                  <a:lstStyle/>
                  <a:p>
                    <a:endParaRPr lang="th-TH"/>
                  </a:p>
                </p:txBody>
              </p:sp>
              <p:sp>
                <p:nvSpPr>
                  <p:cNvPr id="3974" name="Freeform: Shape 3973">
                    <a:extLst>
                      <a:ext uri="{FF2B5EF4-FFF2-40B4-BE49-F238E27FC236}">
                        <a16:creationId xmlns:a16="http://schemas.microsoft.com/office/drawing/2014/main" id="{965967A2-3001-4B57-AAE7-30B40C2BA7B4}"/>
                      </a:ext>
                    </a:extLst>
                  </p:cNvPr>
                  <p:cNvSpPr/>
                  <p:nvPr/>
                </p:nvSpPr>
                <p:spPr>
                  <a:xfrm>
                    <a:off x="7299633" y="-17814"/>
                    <a:ext cx="283952" cy="276900"/>
                  </a:xfrm>
                  <a:custGeom>
                    <a:avLst/>
                    <a:gdLst>
                      <a:gd name="connsiteX0" fmla="*/ 18225 w 283952"/>
                      <a:gd name="connsiteY0" fmla="*/ 59392 h 276900"/>
                      <a:gd name="connsiteX1" fmla="*/ 0 w 283952"/>
                      <a:gd name="connsiteY1" fmla="*/ 48310 h 276900"/>
                      <a:gd name="connsiteX2" fmla="*/ 25368 w 283952"/>
                      <a:gd name="connsiteY2" fmla="*/ 31321 h 276900"/>
                      <a:gd name="connsiteX3" fmla="*/ 19553 w 283952"/>
                      <a:gd name="connsiteY3" fmla="*/ 0 h 276900"/>
                      <a:gd name="connsiteX4" fmla="*/ 72717 w 283952"/>
                      <a:gd name="connsiteY4" fmla="*/ 47165 h 276900"/>
                      <a:gd name="connsiteX5" fmla="*/ 259546 w 283952"/>
                      <a:gd name="connsiteY5" fmla="*/ 225523 h 276900"/>
                      <a:gd name="connsiteX6" fmla="*/ 283953 w 283952"/>
                      <a:gd name="connsiteY6" fmla="*/ 276901 h 276900"/>
                      <a:gd name="connsiteX7" fmla="*/ 261103 w 283952"/>
                      <a:gd name="connsiteY7" fmla="*/ 251441 h 276900"/>
                      <a:gd name="connsiteX8" fmla="*/ 60078 w 283952"/>
                      <a:gd name="connsiteY8" fmla="*/ 59666 h 276900"/>
                      <a:gd name="connsiteX9" fmla="*/ 45791 w 283952"/>
                      <a:gd name="connsiteY9" fmla="*/ 53026 h 276900"/>
                      <a:gd name="connsiteX10" fmla="*/ 19690 w 283952"/>
                      <a:gd name="connsiteY10" fmla="*/ 71755 h 276900"/>
                      <a:gd name="connsiteX11" fmla="*/ 18225 w 283952"/>
                      <a:gd name="connsiteY11" fmla="*/ 59392 h 27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3952" h="276900">
                        <a:moveTo>
                          <a:pt x="18225" y="59392"/>
                        </a:moveTo>
                        <a:cubicBezTo>
                          <a:pt x="14104" y="53439"/>
                          <a:pt x="6823" y="50737"/>
                          <a:pt x="0" y="48310"/>
                        </a:cubicBezTo>
                        <a:cubicBezTo>
                          <a:pt x="10944" y="49821"/>
                          <a:pt x="21797" y="41808"/>
                          <a:pt x="25368" y="31321"/>
                        </a:cubicBezTo>
                        <a:cubicBezTo>
                          <a:pt x="28894" y="20881"/>
                          <a:pt x="25964" y="8975"/>
                          <a:pt x="19553" y="0"/>
                        </a:cubicBezTo>
                        <a:cubicBezTo>
                          <a:pt x="29993" y="21659"/>
                          <a:pt x="52340" y="34481"/>
                          <a:pt x="72717" y="47165"/>
                        </a:cubicBezTo>
                        <a:cubicBezTo>
                          <a:pt x="146258" y="93048"/>
                          <a:pt x="210274" y="154180"/>
                          <a:pt x="259546" y="225523"/>
                        </a:cubicBezTo>
                        <a:cubicBezTo>
                          <a:pt x="270398" y="241275"/>
                          <a:pt x="280793" y="258035"/>
                          <a:pt x="283953" y="276901"/>
                        </a:cubicBezTo>
                        <a:cubicBezTo>
                          <a:pt x="272413" y="274291"/>
                          <a:pt x="266323" y="262018"/>
                          <a:pt x="261103" y="251441"/>
                        </a:cubicBezTo>
                        <a:cubicBezTo>
                          <a:pt x="219616" y="167368"/>
                          <a:pt x="138107" y="111594"/>
                          <a:pt x="60078" y="59666"/>
                        </a:cubicBezTo>
                        <a:cubicBezTo>
                          <a:pt x="55682" y="56736"/>
                          <a:pt x="51057" y="53713"/>
                          <a:pt x="45791" y="53026"/>
                        </a:cubicBezTo>
                        <a:cubicBezTo>
                          <a:pt x="35076" y="51607"/>
                          <a:pt x="21614" y="61452"/>
                          <a:pt x="19690" y="71755"/>
                        </a:cubicBezTo>
                        <a:cubicBezTo>
                          <a:pt x="21110" y="67817"/>
                          <a:pt x="20744" y="63101"/>
                          <a:pt x="18225" y="59392"/>
                        </a:cubicBezTo>
                        <a:close/>
                      </a:path>
                    </a:pathLst>
                  </a:custGeom>
                  <a:solidFill>
                    <a:srgbClr val="4B5152"/>
                  </a:solidFill>
                  <a:ln w="4577" cap="flat">
                    <a:noFill/>
                    <a:prstDash val="solid"/>
                    <a:miter/>
                  </a:ln>
                </p:spPr>
                <p:txBody>
                  <a:bodyPr rtlCol="0" anchor="ctr"/>
                  <a:lstStyle/>
                  <a:p>
                    <a:endParaRPr lang="th-TH"/>
                  </a:p>
                </p:txBody>
              </p:sp>
              <p:sp>
                <p:nvSpPr>
                  <p:cNvPr id="3975" name="Freeform: Shape 3974">
                    <a:extLst>
                      <a:ext uri="{FF2B5EF4-FFF2-40B4-BE49-F238E27FC236}">
                        <a16:creationId xmlns:a16="http://schemas.microsoft.com/office/drawing/2014/main" id="{D75E66DA-EF31-4C59-88D4-9C284ECBDF03}"/>
                      </a:ext>
                    </a:extLst>
                  </p:cNvPr>
                  <p:cNvSpPr/>
                  <p:nvPr/>
                </p:nvSpPr>
                <p:spPr>
                  <a:xfrm>
                    <a:off x="7311355" y="30086"/>
                    <a:ext cx="261606" cy="220397"/>
                  </a:xfrm>
                  <a:custGeom>
                    <a:avLst/>
                    <a:gdLst>
                      <a:gd name="connsiteX0" fmla="*/ 217051 w 261606"/>
                      <a:gd name="connsiteY0" fmla="*/ 152940 h 220397"/>
                      <a:gd name="connsiteX1" fmla="*/ 180052 w 261606"/>
                      <a:gd name="connsiteY1" fmla="*/ 109392 h 220397"/>
                      <a:gd name="connsiteX2" fmla="*/ 150654 w 261606"/>
                      <a:gd name="connsiteY2" fmla="*/ 83795 h 220397"/>
                      <a:gd name="connsiteX3" fmla="*/ 79219 w 261606"/>
                      <a:gd name="connsiteY3" fmla="*/ 25365 h 220397"/>
                      <a:gd name="connsiteX4" fmla="*/ 41121 w 261606"/>
                      <a:gd name="connsiteY4" fmla="*/ 1874 h 220397"/>
                      <a:gd name="connsiteX5" fmla="*/ 0 w 261606"/>
                      <a:gd name="connsiteY5" fmla="*/ 12223 h 220397"/>
                      <a:gd name="connsiteX6" fmla="*/ 5541 w 261606"/>
                      <a:gd name="connsiteY6" fmla="*/ 24220 h 220397"/>
                      <a:gd name="connsiteX7" fmla="*/ 67176 w 261606"/>
                      <a:gd name="connsiteY7" fmla="*/ 43361 h 220397"/>
                      <a:gd name="connsiteX8" fmla="*/ 171718 w 261606"/>
                      <a:gd name="connsiteY8" fmla="*/ 132563 h 220397"/>
                      <a:gd name="connsiteX9" fmla="*/ 219478 w 261606"/>
                      <a:gd name="connsiteY9" fmla="*/ 180827 h 220397"/>
                      <a:gd name="connsiteX10" fmla="*/ 261606 w 261606"/>
                      <a:gd name="connsiteY10" fmla="*/ 220345 h 220397"/>
                      <a:gd name="connsiteX11" fmla="*/ 217051 w 261606"/>
                      <a:gd name="connsiteY11" fmla="*/ 152940 h 22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06" h="220397">
                        <a:moveTo>
                          <a:pt x="217051" y="152940"/>
                        </a:moveTo>
                        <a:cubicBezTo>
                          <a:pt x="205374" y="137875"/>
                          <a:pt x="193652" y="122763"/>
                          <a:pt x="180052" y="109392"/>
                        </a:cubicBezTo>
                        <a:cubicBezTo>
                          <a:pt x="170802" y="100280"/>
                          <a:pt x="160728" y="92037"/>
                          <a:pt x="150654" y="83795"/>
                        </a:cubicBezTo>
                        <a:cubicBezTo>
                          <a:pt x="126842" y="64334"/>
                          <a:pt x="103031" y="44827"/>
                          <a:pt x="79219" y="25365"/>
                        </a:cubicBezTo>
                        <a:cubicBezTo>
                          <a:pt x="67588" y="15841"/>
                          <a:pt x="55545" y="6087"/>
                          <a:pt x="41121" y="1874"/>
                        </a:cubicBezTo>
                        <a:cubicBezTo>
                          <a:pt x="26696" y="-2339"/>
                          <a:pt x="9158" y="317"/>
                          <a:pt x="0" y="12223"/>
                        </a:cubicBezTo>
                        <a:cubicBezTo>
                          <a:pt x="1832" y="16207"/>
                          <a:pt x="3709" y="20237"/>
                          <a:pt x="5541" y="24220"/>
                        </a:cubicBezTo>
                        <a:cubicBezTo>
                          <a:pt x="26513" y="15886"/>
                          <a:pt x="49226" y="29715"/>
                          <a:pt x="67176" y="43361"/>
                        </a:cubicBezTo>
                        <a:cubicBezTo>
                          <a:pt x="103672" y="71111"/>
                          <a:pt x="138611" y="100921"/>
                          <a:pt x="171718" y="132563"/>
                        </a:cubicBezTo>
                        <a:cubicBezTo>
                          <a:pt x="188065" y="148223"/>
                          <a:pt x="204001" y="164296"/>
                          <a:pt x="219478" y="180827"/>
                        </a:cubicBezTo>
                        <a:cubicBezTo>
                          <a:pt x="228316" y="190260"/>
                          <a:pt x="247823" y="221856"/>
                          <a:pt x="261606" y="220345"/>
                        </a:cubicBezTo>
                        <a:cubicBezTo>
                          <a:pt x="256661" y="196991"/>
                          <a:pt x="231750" y="171852"/>
                          <a:pt x="217051" y="152940"/>
                        </a:cubicBezTo>
                        <a:close/>
                      </a:path>
                    </a:pathLst>
                  </a:custGeom>
                  <a:solidFill>
                    <a:srgbClr val="577375"/>
                  </a:solidFill>
                  <a:ln w="4577" cap="flat">
                    <a:noFill/>
                    <a:prstDash val="solid"/>
                    <a:miter/>
                  </a:ln>
                </p:spPr>
                <p:txBody>
                  <a:bodyPr rtlCol="0" anchor="ctr"/>
                  <a:lstStyle/>
                  <a:p>
                    <a:endParaRPr lang="th-TH"/>
                  </a:p>
                </p:txBody>
              </p:sp>
              <p:sp>
                <p:nvSpPr>
                  <p:cNvPr id="3976" name="Freeform: Shape 3975">
                    <a:extLst>
                      <a:ext uri="{FF2B5EF4-FFF2-40B4-BE49-F238E27FC236}">
                        <a16:creationId xmlns:a16="http://schemas.microsoft.com/office/drawing/2014/main" id="{99677A73-97E9-40DB-9C7A-F9D23C740E12}"/>
                      </a:ext>
                    </a:extLst>
                  </p:cNvPr>
                  <p:cNvSpPr/>
                  <p:nvPr/>
                </p:nvSpPr>
                <p:spPr>
                  <a:xfrm>
                    <a:off x="7300503" y="42445"/>
                    <a:ext cx="272357" cy="218007"/>
                  </a:xfrm>
                  <a:custGeom>
                    <a:avLst/>
                    <a:gdLst>
                      <a:gd name="connsiteX0" fmla="*/ 78899 w 272357"/>
                      <a:gd name="connsiteY0" fmla="*/ 21707 h 218007"/>
                      <a:gd name="connsiteX1" fmla="*/ 47623 w 272357"/>
                      <a:gd name="connsiteY1" fmla="*/ 2611 h 218007"/>
                      <a:gd name="connsiteX2" fmla="*/ 12409 w 272357"/>
                      <a:gd name="connsiteY2" fmla="*/ 6092 h 218007"/>
                      <a:gd name="connsiteX3" fmla="*/ 12684 w 272357"/>
                      <a:gd name="connsiteY3" fmla="*/ 19692 h 218007"/>
                      <a:gd name="connsiteX4" fmla="*/ 0 w 272357"/>
                      <a:gd name="connsiteY4" fmla="*/ 27522 h 218007"/>
                      <a:gd name="connsiteX5" fmla="*/ 77296 w 272357"/>
                      <a:gd name="connsiteY5" fmla="*/ 47212 h 218007"/>
                      <a:gd name="connsiteX6" fmla="*/ 240863 w 272357"/>
                      <a:gd name="connsiteY6" fmla="*/ 194294 h 218007"/>
                      <a:gd name="connsiteX7" fmla="*/ 270673 w 272357"/>
                      <a:gd name="connsiteY7" fmla="*/ 215725 h 218007"/>
                      <a:gd name="connsiteX8" fmla="*/ 252356 w 272357"/>
                      <a:gd name="connsiteY8" fmla="*/ 178908 h 218007"/>
                      <a:gd name="connsiteX9" fmla="*/ 175198 w 272357"/>
                      <a:gd name="connsiteY9" fmla="*/ 99415 h 218007"/>
                      <a:gd name="connsiteX10" fmla="*/ 78899 w 272357"/>
                      <a:gd name="connsiteY10" fmla="*/ 21707 h 21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357" h="218007">
                        <a:moveTo>
                          <a:pt x="78899" y="21707"/>
                        </a:moveTo>
                        <a:cubicBezTo>
                          <a:pt x="69191" y="14242"/>
                          <a:pt x="59208" y="6595"/>
                          <a:pt x="47623" y="2611"/>
                        </a:cubicBezTo>
                        <a:cubicBezTo>
                          <a:pt x="36038" y="-1372"/>
                          <a:pt x="22255" y="-1235"/>
                          <a:pt x="12409" y="6092"/>
                        </a:cubicBezTo>
                        <a:cubicBezTo>
                          <a:pt x="16348" y="9251"/>
                          <a:pt x="15798" y="15754"/>
                          <a:pt x="12684" y="19692"/>
                        </a:cubicBezTo>
                        <a:cubicBezTo>
                          <a:pt x="9570" y="23630"/>
                          <a:pt x="4671" y="25690"/>
                          <a:pt x="0" y="27522"/>
                        </a:cubicBezTo>
                        <a:cubicBezTo>
                          <a:pt x="25094" y="15067"/>
                          <a:pt x="54492" y="30911"/>
                          <a:pt x="77296" y="47212"/>
                        </a:cubicBezTo>
                        <a:cubicBezTo>
                          <a:pt x="137054" y="89936"/>
                          <a:pt x="192049" y="139390"/>
                          <a:pt x="240863" y="194294"/>
                        </a:cubicBezTo>
                        <a:cubicBezTo>
                          <a:pt x="245991" y="200064"/>
                          <a:pt x="262659" y="225707"/>
                          <a:pt x="270673" y="215725"/>
                        </a:cubicBezTo>
                        <a:cubicBezTo>
                          <a:pt x="278412" y="206108"/>
                          <a:pt x="257256" y="185044"/>
                          <a:pt x="252356" y="178908"/>
                        </a:cubicBezTo>
                        <a:cubicBezTo>
                          <a:pt x="229278" y="149968"/>
                          <a:pt x="202902" y="123867"/>
                          <a:pt x="175198" y="99415"/>
                        </a:cubicBezTo>
                        <a:cubicBezTo>
                          <a:pt x="144243" y="72031"/>
                          <a:pt x="111548" y="46846"/>
                          <a:pt x="78899" y="21707"/>
                        </a:cubicBezTo>
                        <a:close/>
                      </a:path>
                    </a:pathLst>
                  </a:custGeom>
                  <a:solidFill>
                    <a:srgbClr val="7C898C"/>
                  </a:solidFill>
                  <a:ln w="4577" cap="flat">
                    <a:noFill/>
                    <a:prstDash val="solid"/>
                    <a:miter/>
                  </a:ln>
                </p:spPr>
                <p:txBody>
                  <a:bodyPr rtlCol="0" anchor="ctr"/>
                  <a:lstStyle/>
                  <a:p>
                    <a:endParaRPr lang="th-TH"/>
                  </a:p>
                </p:txBody>
              </p:sp>
              <p:sp>
                <p:nvSpPr>
                  <p:cNvPr id="3977" name="Freeform: Shape 3976">
                    <a:extLst>
                      <a:ext uri="{FF2B5EF4-FFF2-40B4-BE49-F238E27FC236}">
                        <a16:creationId xmlns:a16="http://schemas.microsoft.com/office/drawing/2014/main" id="{0814498A-FC4C-4E5C-9B24-E80EF85E955A}"/>
                      </a:ext>
                    </a:extLst>
                  </p:cNvPr>
                  <p:cNvSpPr/>
                  <p:nvPr/>
                </p:nvSpPr>
                <p:spPr>
                  <a:xfrm>
                    <a:off x="7278523" y="15567"/>
                    <a:ext cx="72579" cy="57012"/>
                  </a:xfrm>
                  <a:custGeom>
                    <a:avLst/>
                    <a:gdLst>
                      <a:gd name="connsiteX0" fmla="*/ 20148 w 72579"/>
                      <a:gd name="connsiteY0" fmla="*/ 37732 h 57012"/>
                      <a:gd name="connsiteX1" fmla="*/ 20744 w 72579"/>
                      <a:gd name="connsiteY1" fmla="*/ 23674 h 57012"/>
                      <a:gd name="connsiteX2" fmla="*/ 28849 w 72579"/>
                      <a:gd name="connsiteY2" fmla="*/ 13096 h 57012"/>
                      <a:gd name="connsiteX3" fmla="*/ 41716 w 72579"/>
                      <a:gd name="connsiteY3" fmla="*/ 12455 h 57012"/>
                      <a:gd name="connsiteX4" fmla="*/ 46204 w 72579"/>
                      <a:gd name="connsiteY4" fmla="*/ 0 h 57012"/>
                      <a:gd name="connsiteX5" fmla="*/ 72579 w 72579"/>
                      <a:gd name="connsiteY5" fmla="*/ 22255 h 57012"/>
                      <a:gd name="connsiteX6" fmla="*/ 44692 w 72579"/>
                      <a:gd name="connsiteY6" fmla="*/ 33840 h 57012"/>
                      <a:gd name="connsiteX7" fmla="*/ 37503 w 72579"/>
                      <a:gd name="connsiteY7" fmla="*/ 52843 h 57012"/>
                      <a:gd name="connsiteX8" fmla="*/ 19965 w 72579"/>
                      <a:gd name="connsiteY8" fmla="*/ 56369 h 57012"/>
                      <a:gd name="connsiteX9" fmla="*/ 0 w 72579"/>
                      <a:gd name="connsiteY9" fmla="*/ 48264 h 57012"/>
                      <a:gd name="connsiteX10" fmla="*/ 20148 w 72579"/>
                      <a:gd name="connsiteY10" fmla="*/ 37732 h 5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579" h="57012">
                        <a:moveTo>
                          <a:pt x="20148" y="37732"/>
                        </a:moveTo>
                        <a:cubicBezTo>
                          <a:pt x="20652" y="33061"/>
                          <a:pt x="19965" y="28299"/>
                          <a:pt x="20744" y="23674"/>
                        </a:cubicBezTo>
                        <a:cubicBezTo>
                          <a:pt x="21522" y="19049"/>
                          <a:pt x="24270" y="14195"/>
                          <a:pt x="28849" y="13096"/>
                        </a:cubicBezTo>
                        <a:cubicBezTo>
                          <a:pt x="33061" y="12089"/>
                          <a:pt x="37870" y="14470"/>
                          <a:pt x="41716" y="12455"/>
                        </a:cubicBezTo>
                        <a:cubicBezTo>
                          <a:pt x="45837" y="10303"/>
                          <a:pt x="46295" y="4671"/>
                          <a:pt x="46204" y="0"/>
                        </a:cubicBezTo>
                        <a:cubicBezTo>
                          <a:pt x="54996" y="7418"/>
                          <a:pt x="63788" y="14837"/>
                          <a:pt x="72579" y="22255"/>
                        </a:cubicBezTo>
                        <a:cubicBezTo>
                          <a:pt x="62688" y="25277"/>
                          <a:pt x="50096" y="25002"/>
                          <a:pt x="44692" y="33840"/>
                        </a:cubicBezTo>
                        <a:cubicBezTo>
                          <a:pt x="41121" y="39655"/>
                          <a:pt x="42128" y="47806"/>
                          <a:pt x="37503" y="52843"/>
                        </a:cubicBezTo>
                        <a:cubicBezTo>
                          <a:pt x="33290" y="57468"/>
                          <a:pt x="26101" y="57560"/>
                          <a:pt x="19965" y="56369"/>
                        </a:cubicBezTo>
                        <a:cubicBezTo>
                          <a:pt x="12868" y="54950"/>
                          <a:pt x="6044" y="52202"/>
                          <a:pt x="0" y="48264"/>
                        </a:cubicBezTo>
                        <a:cubicBezTo>
                          <a:pt x="9479" y="51607"/>
                          <a:pt x="18866" y="49730"/>
                          <a:pt x="20148" y="37732"/>
                        </a:cubicBezTo>
                        <a:close/>
                      </a:path>
                    </a:pathLst>
                  </a:custGeom>
                  <a:solidFill>
                    <a:srgbClr val="616D70"/>
                  </a:solidFill>
                  <a:ln w="4577" cap="flat">
                    <a:noFill/>
                    <a:prstDash val="solid"/>
                    <a:miter/>
                  </a:ln>
                </p:spPr>
                <p:txBody>
                  <a:bodyPr rtlCol="0" anchor="ctr"/>
                  <a:lstStyle/>
                  <a:p>
                    <a:endParaRPr lang="th-TH"/>
                  </a:p>
                </p:txBody>
              </p:sp>
              <p:sp>
                <p:nvSpPr>
                  <p:cNvPr id="3978" name="Freeform: Shape 3977">
                    <a:extLst>
                      <a:ext uri="{FF2B5EF4-FFF2-40B4-BE49-F238E27FC236}">
                        <a16:creationId xmlns:a16="http://schemas.microsoft.com/office/drawing/2014/main" id="{1406ABE6-DAE0-4BF7-999F-91973E96E215}"/>
                      </a:ext>
                    </a:extLst>
                  </p:cNvPr>
                  <p:cNvSpPr/>
                  <p:nvPr/>
                </p:nvSpPr>
                <p:spPr>
                  <a:xfrm>
                    <a:off x="7320010" y="57866"/>
                    <a:ext cx="210045" cy="161976"/>
                  </a:xfrm>
                  <a:custGeom>
                    <a:avLst/>
                    <a:gdLst>
                      <a:gd name="connsiteX0" fmla="*/ 0 w 210045"/>
                      <a:gd name="connsiteY0" fmla="*/ 6514 h 161976"/>
                      <a:gd name="connsiteX1" fmla="*/ 22255 w 210045"/>
                      <a:gd name="connsiteY1" fmla="*/ 791 h 161976"/>
                      <a:gd name="connsiteX2" fmla="*/ 43410 w 210045"/>
                      <a:gd name="connsiteY2" fmla="*/ 12284 h 161976"/>
                      <a:gd name="connsiteX3" fmla="*/ 210045 w 210045"/>
                      <a:gd name="connsiteY3" fmla="*/ 161976 h 161976"/>
                      <a:gd name="connsiteX4" fmla="*/ 170161 w 210045"/>
                      <a:gd name="connsiteY4" fmla="*/ 120810 h 161976"/>
                      <a:gd name="connsiteX5" fmla="*/ 118462 w 210045"/>
                      <a:gd name="connsiteY5" fmla="*/ 75522 h 161976"/>
                      <a:gd name="connsiteX6" fmla="*/ 0 w 210045"/>
                      <a:gd name="connsiteY6" fmla="*/ 6514 h 161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45" h="161976">
                        <a:moveTo>
                          <a:pt x="0" y="6514"/>
                        </a:moveTo>
                        <a:cubicBezTo>
                          <a:pt x="5220" y="333"/>
                          <a:pt x="14424" y="-1133"/>
                          <a:pt x="22255" y="791"/>
                        </a:cubicBezTo>
                        <a:cubicBezTo>
                          <a:pt x="30085" y="2760"/>
                          <a:pt x="36862" y="7522"/>
                          <a:pt x="43410" y="12284"/>
                        </a:cubicBezTo>
                        <a:cubicBezTo>
                          <a:pt x="103397" y="56107"/>
                          <a:pt x="161140" y="105928"/>
                          <a:pt x="210045" y="161976"/>
                        </a:cubicBezTo>
                        <a:cubicBezTo>
                          <a:pt x="194934" y="153413"/>
                          <a:pt x="182708" y="133311"/>
                          <a:pt x="170161" y="120810"/>
                        </a:cubicBezTo>
                        <a:cubicBezTo>
                          <a:pt x="153905" y="104646"/>
                          <a:pt x="136642" y="89488"/>
                          <a:pt x="118462" y="75522"/>
                        </a:cubicBezTo>
                        <a:cubicBezTo>
                          <a:pt x="82150" y="47635"/>
                          <a:pt x="42220" y="24282"/>
                          <a:pt x="0" y="6514"/>
                        </a:cubicBezTo>
                        <a:close/>
                      </a:path>
                    </a:pathLst>
                  </a:custGeom>
                  <a:solidFill>
                    <a:srgbClr val="7C9093"/>
                  </a:solidFill>
                  <a:ln w="4577" cap="flat">
                    <a:noFill/>
                    <a:prstDash val="solid"/>
                    <a:miter/>
                  </a:ln>
                </p:spPr>
                <p:txBody>
                  <a:bodyPr rtlCol="0" anchor="ctr"/>
                  <a:lstStyle/>
                  <a:p>
                    <a:endParaRPr lang="th-TH"/>
                  </a:p>
                </p:txBody>
              </p:sp>
              <p:sp>
                <p:nvSpPr>
                  <p:cNvPr id="3979" name="Freeform: Shape 3978">
                    <a:extLst>
                      <a:ext uri="{FF2B5EF4-FFF2-40B4-BE49-F238E27FC236}">
                        <a16:creationId xmlns:a16="http://schemas.microsoft.com/office/drawing/2014/main" id="{83A72963-6053-43F2-8D2C-F50A3769BC9F}"/>
                      </a:ext>
                    </a:extLst>
                  </p:cNvPr>
                  <p:cNvSpPr/>
                  <p:nvPr/>
                </p:nvSpPr>
                <p:spPr>
                  <a:xfrm>
                    <a:off x="7128510" y="72394"/>
                    <a:ext cx="65344" cy="57124"/>
                  </a:xfrm>
                  <a:custGeom>
                    <a:avLst/>
                    <a:gdLst>
                      <a:gd name="connsiteX0" fmla="*/ 43868 w 65344"/>
                      <a:gd name="connsiteY0" fmla="*/ 23079 h 57124"/>
                      <a:gd name="connsiteX1" fmla="*/ 65344 w 65344"/>
                      <a:gd name="connsiteY1" fmla="*/ 0 h 57124"/>
                      <a:gd name="connsiteX2" fmla="*/ 53347 w 65344"/>
                      <a:gd name="connsiteY2" fmla="*/ 16714 h 57124"/>
                      <a:gd name="connsiteX3" fmla="*/ 45791 w 65344"/>
                      <a:gd name="connsiteY3" fmla="*/ 31596 h 57124"/>
                      <a:gd name="connsiteX4" fmla="*/ 0 w 65344"/>
                      <a:gd name="connsiteY4" fmla="*/ 54675 h 57124"/>
                      <a:gd name="connsiteX5" fmla="*/ 43868 w 65344"/>
                      <a:gd name="connsiteY5" fmla="*/ 23079 h 5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44" h="57124">
                        <a:moveTo>
                          <a:pt x="43868" y="23079"/>
                        </a:moveTo>
                        <a:cubicBezTo>
                          <a:pt x="51057" y="15386"/>
                          <a:pt x="58201" y="7693"/>
                          <a:pt x="65344" y="0"/>
                        </a:cubicBezTo>
                        <a:cubicBezTo>
                          <a:pt x="60628" y="4991"/>
                          <a:pt x="56552" y="10624"/>
                          <a:pt x="53347" y="16714"/>
                        </a:cubicBezTo>
                        <a:cubicBezTo>
                          <a:pt x="50737" y="21614"/>
                          <a:pt x="48676" y="26834"/>
                          <a:pt x="45791" y="31596"/>
                        </a:cubicBezTo>
                        <a:cubicBezTo>
                          <a:pt x="40708" y="39976"/>
                          <a:pt x="9479" y="64978"/>
                          <a:pt x="0" y="54675"/>
                        </a:cubicBezTo>
                        <a:cubicBezTo>
                          <a:pt x="12043" y="47486"/>
                          <a:pt x="34298" y="33336"/>
                          <a:pt x="43868" y="23079"/>
                        </a:cubicBezTo>
                        <a:close/>
                      </a:path>
                    </a:pathLst>
                  </a:custGeom>
                  <a:solidFill>
                    <a:srgbClr val="A6A6A6"/>
                  </a:solidFill>
                  <a:ln w="4577" cap="flat">
                    <a:noFill/>
                    <a:prstDash val="solid"/>
                    <a:miter/>
                  </a:ln>
                </p:spPr>
                <p:txBody>
                  <a:bodyPr rtlCol="0" anchor="ctr"/>
                  <a:lstStyle/>
                  <a:p>
                    <a:endParaRPr lang="th-TH"/>
                  </a:p>
                </p:txBody>
              </p:sp>
            </p:grpSp>
            <p:sp>
              <p:nvSpPr>
                <p:cNvPr id="3910" name="Freeform: Shape 3909">
                  <a:extLst>
                    <a:ext uri="{FF2B5EF4-FFF2-40B4-BE49-F238E27FC236}">
                      <a16:creationId xmlns:a16="http://schemas.microsoft.com/office/drawing/2014/main" id="{D768F8B7-C852-466F-8EBC-C8F80AF0505F}"/>
                    </a:ext>
                  </a:extLst>
                </p:cNvPr>
                <p:cNvSpPr/>
                <p:nvPr/>
              </p:nvSpPr>
              <p:spPr>
                <a:xfrm>
                  <a:off x="7535678" y="179913"/>
                  <a:ext cx="84174" cy="132611"/>
                </a:xfrm>
                <a:custGeom>
                  <a:avLst/>
                  <a:gdLst>
                    <a:gd name="connsiteX0" fmla="*/ 21807 w 84174"/>
                    <a:gd name="connsiteY0" fmla="*/ 17996 h 132611"/>
                    <a:gd name="connsiteX1" fmla="*/ 33850 w 84174"/>
                    <a:gd name="connsiteY1" fmla="*/ 22850 h 132611"/>
                    <a:gd name="connsiteX2" fmla="*/ 48411 w 84174"/>
                    <a:gd name="connsiteY2" fmla="*/ 44601 h 132611"/>
                    <a:gd name="connsiteX3" fmla="*/ 51937 w 84174"/>
                    <a:gd name="connsiteY3" fmla="*/ 71251 h 132611"/>
                    <a:gd name="connsiteX4" fmla="*/ 84174 w 84174"/>
                    <a:gd name="connsiteY4" fmla="*/ 132612 h 132611"/>
                    <a:gd name="connsiteX5" fmla="*/ 48869 w 84174"/>
                    <a:gd name="connsiteY5" fmla="*/ 109441 h 132611"/>
                    <a:gd name="connsiteX6" fmla="*/ 10404 w 84174"/>
                    <a:gd name="connsiteY6" fmla="*/ 54812 h 132611"/>
                    <a:gd name="connsiteX7" fmla="*/ 3215 w 84174"/>
                    <a:gd name="connsiteY7" fmla="*/ 0 h 132611"/>
                    <a:gd name="connsiteX8" fmla="*/ 21807 w 84174"/>
                    <a:gd name="connsiteY8" fmla="*/ 17996 h 1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74" h="132611">
                      <a:moveTo>
                        <a:pt x="21807" y="17996"/>
                      </a:moveTo>
                      <a:cubicBezTo>
                        <a:pt x="25790" y="19736"/>
                        <a:pt x="30095" y="20743"/>
                        <a:pt x="33850" y="22850"/>
                      </a:cubicBezTo>
                      <a:cubicBezTo>
                        <a:pt x="41680" y="27246"/>
                        <a:pt x="46259" y="35855"/>
                        <a:pt x="48411" y="44601"/>
                      </a:cubicBezTo>
                      <a:cubicBezTo>
                        <a:pt x="50564" y="53301"/>
                        <a:pt x="50655" y="62368"/>
                        <a:pt x="51937" y="71251"/>
                      </a:cubicBezTo>
                      <a:cubicBezTo>
                        <a:pt x="55280" y="94559"/>
                        <a:pt x="66865" y="116631"/>
                        <a:pt x="84174" y="132612"/>
                      </a:cubicBezTo>
                      <a:cubicBezTo>
                        <a:pt x="69979" y="130551"/>
                        <a:pt x="58898" y="119699"/>
                        <a:pt x="48869" y="109441"/>
                      </a:cubicBezTo>
                      <a:cubicBezTo>
                        <a:pt x="31789" y="91949"/>
                        <a:pt x="13381" y="79219"/>
                        <a:pt x="10404" y="54812"/>
                      </a:cubicBezTo>
                      <a:cubicBezTo>
                        <a:pt x="8573" y="39793"/>
                        <a:pt x="-6447" y="11356"/>
                        <a:pt x="3215" y="0"/>
                      </a:cubicBezTo>
                      <a:cubicBezTo>
                        <a:pt x="7336" y="7601"/>
                        <a:pt x="13701" y="14424"/>
                        <a:pt x="21807" y="17996"/>
                      </a:cubicBezTo>
                      <a:close/>
                    </a:path>
                  </a:pathLst>
                </a:custGeom>
                <a:solidFill>
                  <a:srgbClr val="616D70"/>
                </a:solidFill>
                <a:ln w="4577" cap="flat">
                  <a:noFill/>
                  <a:prstDash val="solid"/>
                  <a:miter/>
                </a:ln>
              </p:spPr>
              <p:txBody>
                <a:bodyPr rtlCol="0" anchor="ctr"/>
                <a:lstStyle/>
                <a:p>
                  <a:endParaRPr lang="th-TH"/>
                </a:p>
              </p:txBody>
            </p:sp>
            <p:sp>
              <p:nvSpPr>
                <p:cNvPr id="3911" name="Freeform: Shape 3910">
                  <a:extLst>
                    <a:ext uri="{FF2B5EF4-FFF2-40B4-BE49-F238E27FC236}">
                      <a16:creationId xmlns:a16="http://schemas.microsoft.com/office/drawing/2014/main" id="{7401EB43-24CE-4474-8973-80794AE68BD2}"/>
                    </a:ext>
                  </a:extLst>
                </p:cNvPr>
                <p:cNvSpPr/>
                <p:nvPr/>
              </p:nvSpPr>
              <p:spPr>
                <a:xfrm>
                  <a:off x="7527949" y="180050"/>
                  <a:ext cx="434522" cy="226811"/>
                </a:xfrm>
                <a:custGeom>
                  <a:avLst/>
                  <a:gdLst>
                    <a:gd name="connsiteX0" fmla="*/ 345634 w 434522"/>
                    <a:gd name="connsiteY0" fmla="*/ 226439 h 226811"/>
                    <a:gd name="connsiteX1" fmla="*/ 224607 w 434522"/>
                    <a:gd name="connsiteY1" fmla="*/ 196720 h 226811"/>
                    <a:gd name="connsiteX2" fmla="*/ 117363 w 434522"/>
                    <a:gd name="connsiteY2" fmla="*/ 145250 h 226811"/>
                    <a:gd name="connsiteX3" fmla="*/ 69832 w 434522"/>
                    <a:gd name="connsiteY3" fmla="*/ 115577 h 226811"/>
                    <a:gd name="connsiteX4" fmla="*/ 0 w 434522"/>
                    <a:gd name="connsiteY4" fmla="*/ 0 h 226811"/>
                    <a:gd name="connsiteX5" fmla="*/ 182937 w 434522"/>
                    <a:gd name="connsiteY5" fmla="*/ 143831 h 226811"/>
                    <a:gd name="connsiteX6" fmla="*/ 288761 w 434522"/>
                    <a:gd name="connsiteY6" fmla="*/ 179960 h 226811"/>
                    <a:gd name="connsiteX7" fmla="*/ 359279 w 434522"/>
                    <a:gd name="connsiteY7" fmla="*/ 192278 h 226811"/>
                    <a:gd name="connsiteX8" fmla="*/ 414000 w 434522"/>
                    <a:gd name="connsiteY8" fmla="*/ 166131 h 226811"/>
                    <a:gd name="connsiteX9" fmla="*/ 434515 w 434522"/>
                    <a:gd name="connsiteY9" fmla="*/ 166131 h 226811"/>
                    <a:gd name="connsiteX10" fmla="*/ 345634 w 434522"/>
                    <a:gd name="connsiteY10" fmla="*/ 226439 h 22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4522" h="226811">
                      <a:moveTo>
                        <a:pt x="345634" y="226439"/>
                      </a:moveTo>
                      <a:cubicBezTo>
                        <a:pt x="303780" y="229461"/>
                        <a:pt x="263026" y="213617"/>
                        <a:pt x="224607" y="196720"/>
                      </a:cubicBezTo>
                      <a:cubicBezTo>
                        <a:pt x="188294" y="180739"/>
                        <a:pt x="152531" y="163567"/>
                        <a:pt x="117363" y="145250"/>
                      </a:cubicBezTo>
                      <a:cubicBezTo>
                        <a:pt x="100787" y="136596"/>
                        <a:pt x="84165" y="127621"/>
                        <a:pt x="69832" y="115577"/>
                      </a:cubicBezTo>
                      <a:cubicBezTo>
                        <a:pt x="34985" y="86317"/>
                        <a:pt x="16851" y="42266"/>
                        <a:pt x="0" y="0"/>
                      </a:cubicBezTo>
                      <a:cubicBezTo>
                        <a:pt x="47348" y="62505"/>
                        <a:pt x="111044" y="112555"/>
                        <a:pt x="182937" y="143831"/>
                      </a:cubicBezTo>
                      <a:cubicBezTo>
                        <a:pt x="217143" y="158713"/>
                        <a:pt x="252998" y="169337"/>
                        <a:pt x="288761" y="179960"/>
                      </a:cubicBezTo>
                      <a:cubicBezTo>
                        <a:pt x="311748" y="186783"/>
                        <a:pt x="335331" y="193652"/>
                        <a:pt x="359279" y="192278"/>
                      </a:cubicBezTo>
                      <a:cubicBezTo>
                        <a:pt x="380756" y="191042"/>
                        <a:pt x="399851" y="182250"/>
                        <a:pt x="414000" y="166131"/>
                      </a:cubicBezTo>
                      <a:cubicBezTo>
                        <a:pt x="422014" y="157019"/>
                        <a:pt x="434881" y="139755"/>
                        <a:pt x="434515" y="166131"/>
                      </a:cubicBezTo>
                      <a:cubicBezTo>
                        <a:pt x="434011" y="201803"/>
                        <a:pt x="373017" y="224469"/>
                        <a:pt x="345634" y="226439"/>
                      </a:cubicBezTo>
                      <a:close/>
                    </a:path>
                  </a:pathLst>
                </a:custGeom>
                <a:solidFill>
                  <a:srgbClr val="7C898C"/>
                </a:solidFill>
                <a:ln w="4577" cap="flat">
                  <a:noFill/>
                  <a:prstDash val="solid"/>
                  <a:miter/>
                </a:ln>
              </p:spPr>
              <p:txBody>
                <a:bodyPr rtlCol="0" anchor="ctr"/>
                <a:lstStyle/>
                <a:p>
                  <a:endParaRPr lang="th-TH"/>
                </a:p>
              </p:txBody>
            </p:sp>
            <p:sp>
              <p:nvSpPr>
                <p:cNvPr id="3912" name="Freeform: Shape 3911">
                  <a:extLst>
                    <a:ext uri="{FF2B5EF4-FFF2-40B4-BE49-F238E27FC236}">
                      <a16:creationId xmlns:a16="http://schemas.microsoft.com/office/drawing/2014/main" id="{DEBCFBF9-F79E-4072-A482-07CE1C128331}"/>
                    </a:ext>
                  </a:extLst>
                </p:cNvPr>
                <p:cNvSpPr/>
                <p:nvPr/>
              </p:nvSpPr>
              <p:spPr>
                <a:xfrm>
                  <a:off x="7522683" y="175333"/>
                  <a:ext cx="435462" cy="214362"/>
                </a:xfrm>
                <a:custGeom>
                  <a:avLst/>
                  <a:gdLst>
                    <a:gd name="connsiteX0" fmla="*/ 388311 w 435462"/>
                    <a:gd name="connsiteY0" fmla="*/ 208855 h 214362"/>
                    <a:gd name="connsiteX1" fmla="*/ 186692 w 435462"/>
                    <a:gd name="connsiteY1" fmla="*/ 162102 h 214362"/>
                    <a:gd name="connsiteX2" fmla="*/ 131742 w 435462"/>
                    <a:gd name="connsiteY2" fmla="*/ 133848 h 214362"/>
                    <a:gd name="connsiteX3" fmla="*/ 69924 w 435462"/>
                    <a:gd name="connsiteY3" fmla="*/ 97307 h 214362"/>
                    <a:gd name="connsiteX4" fmla="*/ 0 w 435462"/>
                    <a:gd name="connsiteY4" fmla="*/ 0 h 214362"/>
                    <a:gd name="connsiteX5" fmla="*/ 17950 w 435462"/>
                    <a:gd name="connsiteY5" fmla="*/ 15844 h 214362"/>
                    <a:gd name="connsiteX6" fmla="*/ 185364 w 435462"/>
                    <a:gd name="connsiteY6" fmla="*/ 150883 h 214362"/>
                    <a:gd name="connsiteX7" fmla="*/ 393623 w 435462"/>
                    <a:gd name="connsiteY7" fmla="*/ 168009 h 214362"/>
                    <a:gd name="connsiteX8" fmla="*/ 433690 w 435462"/>
                    <a:gd name="connsiteY8" fmla="*/ 173458 h 214362"/>
                    <a:gd name="connsiteX9" fmla="*/ 388311 w 435462"/>
                    <a:gd name="connsiteY9" fmla="*/ 208855 h 21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5462" h="214362">
                      <a:moveTo>
                        <a:pt x="388311" y="208855"/>
                      </a:moveTo>
                      <a:cubicBezTo>
                        <a:pt x="320174" y="227766"/>
                        <a:pt x="249563" y="194476"/>
                        <a:pt x="186692" y="162102"/>
                      </a:cubicBezTo>
                      <a:cubicBezTo>
                        <a:pt x="168375" y="152669"/>
                        <a:pt x="150059" y="143236"/>
                        <a:pt x="131742" y="133848"/>
                      </a:cubicBezTo>
                      <a:cubicBezTo>
                        <a:pt x="110403" y="122858"/>
                        <a:pt x="88973" y="111823"/>
                        <a:pt x="69924" y="97307"/>
                      </a:cubicBezTo>
                      <a:cubicBezTo>
                        <a:pt x="37686" y="72762"/>
                        <a:pt x="13005" y="38373"/>
                        <a:pt x="0" y="0"/>
                      </a:cubicBezTo>
                      <a:cubicBezTo>
                        <a:pt x="6594" y="4533"/>
                        <a:pt x="12272" y="10212"/>
                        <a:pt x="17950" y="15844"/>
                      </a:cubicBezTo>
                      <a:cubicBezTo>
                        <a:pt x="68870" y="66718"/>
                        <a:pt x="121347" y="117913"/>
                        <a:pt x="185364" y="150883"/>
                      </a:cubicBezTo>
                      <a:cubicBezTo>
                        <a:pt x="249334" y="183898"/>
                        <a:pt x="327592" y="196674"/>
                        <a:pt x="393623" y="168009"/>
                      </a:cubicBezTo>
                      <a:cubicBezTo>
                        <a:pt x="408917" y="161369"/>
                        <a:pt x="443673" y="139526"/>
                        <a:pt x="433690" y="173458"/>
                      </a:cubicBezTo>
                      <a:cubicBezTo>
                        <a:pt x="428333" y="191729"/>
                        <a:pt x="405117" y="204184"/>
                        <a:pt x="388311" y="208855"/>
                      </a:cubicBezTo>
                      <a:close/>
                    </a:path>
                  </a:pathLst>
                </a:custGeom>
                <a:solidFill>
                  <a:srgbClr val="577375"/>
                </a:solidFill>
                <a:ln w="4577" cap="flat">
                  <a:noFill/>
                  <a:prstDash val="solid"/>
                  <a:miter/>
                </a:ln>
              </p:spPr>
              <p:txBody>
                <a:bodyPr rtlCol="0" anchor="ctr"/>
                <a:lstStyle/>
                <a:p>
                  <a:endParaRPr lang="th-TH"/>
                </a:p>
              </p:txBody>
            </p:sp>
            <p:sp>
              <p:nvSpPr>
                <p:cNvPr id="3913" name="Freeform: Shape 3912">
                  <a:extLst>
                    <a:ext uri="{FF2B5EF4-FFF2-40B4-BE49-F238E27FC236}">
                      <a16:creationId xmlns:a16="http://schemas.microsoft.com/office/drawing/2014/main" id="{C8C1311A-37D6-470C-B1F9-16D71D1DE16A}"/>
                    </a:ext>
                  </a:extLst>
                </p:cNvPr>
                <p:cNvSpPr/>
                <p:nvPr/>
              </p:nvSpPr>
              <p:spPr>
                <a:xfrm>
                  <a:off x="7532539" y="186232"/>
                  <a:ext cx="411611" cy="189349"/>
                </a:xfrm>
                <a:custGeom>
                  <a:avLst/>
                  <a:gdLst>
                    <a:gd name="connsiteX0" fmla="*/ 370533 w 411611"/>
                    <a:gd name="connsiteY0" fmla="*/ 186737 h 189349"/>
                    <a:gd name="connsiteX1" fmla="*/ 302854 w 411611"/>
                    <a:gd name="connsiteY1" fmla="*/ 184448 h 189349"/>
                    <a:gd name="connsiteX2" fmla="*/ 9789 w 411611"/>
                    <a:gd name="connsiteY2" fmla="*/ 24361 h 189349"/>
                    <a:gd name="connsiteX3" fmla="*/ 859 w 411611"/>
                    <a:gd name="connsiteY3" fmla="*/ 0 h 189349"/>
                    <a:gd name="connsiteX4" fmla="*/ 195931 w 411611"/>
                    <a:gd name="connsiteY4" fmla="*/ 132246 h 189349"/>
                    <a:gd name="connsiteX5" fmla="*/ 276707 w 411611"/>
                    <a:gd name="connsiteY5" fmla="*/ 159446 h 189349"/>
                    <a:gd name="connsiteX6" fmla="*/ 385461 w 411611"/>
                    <a:gd name="connsiteY6" fmla="*/ 151341 h 189349"/>
                    <a:gd name="connsiteX7" fmla="*/ 370533 w 411611"/>
                    <a:gd name="connsiteY7" fmla="*/ 186737 h 1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1611" h="189349">
                      <a:moveTo>
                        <a:pt x="370533" y="186737"/>
                      </a:moveTo>
                      <a:cubicBezTo>
                        <a:pt x="348370" y="191774"/>
                        <a:pt x="325200" y="188706"/>
                        <a:pt x="302854" y="184448"/>
                      </a:cubicBezTo>
                      <a:cubicBezTo>
                        <a:pt x="191489" y="163109"/>
                        <a:pt x="84154" y="109991"/>
                        <a:pt x="9789" y="24361"/>
                      </a:cubicBezTo>
                      <a:cubicBezTo>
                        <a:pt x="3836" y="17492"/>
                        <a:pt x="-2300" y="8517"/>
                        <a:pt x="859" y="0"/>
                      </a:cubicBezTo>
                      <a:cubicBezTo>
                        <a:pt x="57961" y="54492"/>
                        <a:pt x="124176" y="99367"/>
                        <a:pt x="195931" y="132246"/>
                      </a:cubicBezTo>
                      <a:cubicBezTo>
                        <a:pt x="221849" y="144106"/>
                        <a:pt x="248637" y="154454"/>
                        <a:pt x="276707" y="159446"/>
                      </a:cubicBezTo>
                      <a:cubicBezTo>
                        <a:pt x="313890" y="166040"/>
                        <a:pt x="349515" y="161552"/>
                        <a:pt x="385461" y="151341"/>
                      </a:cubicBezTo>
                      <a:cubicBezTo>
                        <a:pt x="437801" y="136413"/>
                        <a:pt x="400298" y="179960"/>
                        <a:pt x="370533" y="186737"/>
                      </a:cubicBezTo>
                      <a:close/>
                    </a:path>
                  </a:pathLst>
                </a:custGeom>
                <a:solidFill>
                  <a:srgbClr val="686E6F"/>
                </a:solidFill>
                <a:ln w="4577" cap="flat">
                  <a:noFill/>
                  <a:prstDash val="solid"/>
                  <a:miter/>
                </a:ln>
              </p:spPr>
              <p:txBody>
                <a:bodyPr rtlCol="0" anchor="ctr"/>
                <a:lstStyle/>
                <a:p>
                  <a:endParaRPr lang="th-TH"/>
                </a:p>
              </p:txBody>
            </p:sp>
          </p:grpSp>
          <p:grpSp>
            <p:nvGrpSpPr>
              <p:cNvPr id="3797" name="Graphic 4">
                <a:extLst>
                  <a:ext uri="{FF2B5EF4-FFF2-40B4-BE49-F238E27FC236}">
                    <a16:creationId xmlns:a16="http://schemas.microsoft.com/office/drawing/2014/main" id="{CB3B606C-FB0D-40FD-83E7-A08ABEFBA9EA}"/>
                  </a:ext>
                </a:extLst>
              </p:cNvPr>
              <p:cNvGrpSpPr/>
              <p:nvPr/>
            </p:nvGrpSpPr>
            <p:grpSpPr>
              <a:xfrm rot="5129528">
                <a:off x="9843792" y="2453859"/>
                <a:ext cx="2796563" cy="1272300"/>
                <a:chOff x="5579296" y="58336"/>
                <a:chExt cx="2492929" cy="1134161"/>
              </a:xfrm>
            </p:grpSpPr>
            <p:sp>
              <p:nvSpPr>
                <p:cNvPr id="3893" name="Freeform: Shape 3892">
                  <a:extLst>
                    <a:ext uri="{FF2B5EF4-FFF2-40B4-BE49-F238E27FC236}">
                      <a16:creationId xmlns:a16="http://schemas.microsoft.com/office/drawing/2014/main" id="{98F02F95-41EA-40FB-870F-E87A1A4BA642}"/>
                    </a:ext>
                  </a:extLst>
                </p:cNvPr>
                <p:cNvSpPr/>
                <p:nvPr/>
              </p:nvSpPr>
              <p:spPr>
                <a:xfrm>
                  <a:off x="6310172" y="489737"/>
                  <a:ext cx="631225" cy="535530"/>
                </a:xfrm>
                <a:custGeom>
                  <a:avLst/>
                  <a:gdLst>
                    <a:gd name="connsiteX0" fmla="*/ 0 w 631225"/>
                    <a:gd name="connsiteY0" fmla="*/ 535530 h 535530"/>
                    <a:gd name="connsiteX1" fmla="*/ 629037 w 631225"/>
                    <a:gd name="connsiteY1" fmla="*/ 0 h 535530"/>
                    <a:gd name="connsiteX2" fmla="*/ 0 w 631225"/>
                    <a:gd name="connsiteY2" fmla="*/ 535530 h 535530"/>
                  </a:gdLst>
                  <a:ahLst/>
                  <a:cxnLst>
                    <a:cxn ang="0">
                      <a:pos x="connsiteX0" y="connsiteY0"/>
                    </a:cxn>
                    <a:cxn ang="0">
                      <a:pos x="connsiteX1" y="connsiteY1"/>
                    </a:cxn>
                    <a:cxn ang="0">
                      <a:pos x="connsiteX2" y="connsiteY2"/>
                    </a:cxn>
                  </a:cxnLst>
                  <a:rect l="l" t="t" r="r" b="b"/>
                  <a:pathLst>
                    <a:path w="631225" h="535530">
                      <a:moveTo>
                        <a:pt x="0" y="535530"/>
                      </a:moveTo>
                      <a:cubicBezTo>
                        <a:pt x="105458" y="340093"/>
                        <a:pt x="412077" y="65756"/>
                        <a:pt x="629037" y="0"/>
                      </a:cubicBezTo>
                      <a:cubicBezTo>
                        <a:pt x="671256" y="271726"/>
                        <a:pt x="89843" y="369079"/>
                        <a:pt x="0" y="535530"/>
                      </a:cubicBezTo>
                      <a:close/>
                    </a:path>
                  </a:pathLst>
                </a:custGeom>
                <a:solidFill>
                  <a:srgbClr val="80A0A1"/>
                </a:solidFill>
                <a:ln w="4577" cap="flat">
                  <a:noFill/>
                  <a:prstDash val="solid"/>
                  <a:miter/>
                </a:ln>
              </p:spPr>
              <p:txBody>
                <a:bodyPr rtlCol="0" anchor="ctr"/>
                <a:lstStyle/>
                <a:p>
                  <a:endParaRPr lang="th-TH"/>
                </a:p>
              </p:txBody>
            </p:sp>
            <p:sp>
              <p:nvSpPr>
                <p:cNvPr id="3894" name="Freeform: Shape 3893">
                  <a:extLst>
                    <a:ext uri="{FF2B5EF4-FFF2-40B4-BE49-F238E27FC236}">
                      <a16:creationId xmlns:a16="http://schemas.microsoft.com/office/drawing/2014/main" id="{781828C5-1169-4EC3-AB1D-39495A31C9F2}"/>
                    </a:ext>
                  </a:extLst>
                </p:cNvPr>
                <p:cNvSpPr/>
                <p:nvPr/>
              </p:nvSpPr>
              <p:spPr>
                <a:xfrm>
                  <a:off x="6031806" y="110081"/>
                  <a:ext cx="788985" cy="452273"/>
                </a:xfrm>
                <a:custGeom>
                  <a:avLst/>
                  <a:gdLst>
                    <a:gd name="connsiteX0" fmla="*/ 349892 w 788985"/>
                    <a:gd name="connsiteY0" fmla="*/ 380069 h 452273"/>
                    <a:gd name="connsiteX1" fmla="*/ 0 w 788985"/>
                    <a:gd name="connsiteY1" fmla="*/ 0 h 452273"/>
                    <a:gd name="connsiteX2" fmla="*/ 788986 w 788985"/>
                    <a:gd name="connsiteY2" fmla="*/ 378695 h 452273"/>
                    <a:gd name="connsiteX3" fmla="*/ 349892 w 788985"/>
                    <a:gd name="connsiteY3" fmla="*/ 380069 h 452273"/>
                  </a:gdLst>
                  <a:ahLst/>
                  <a:cxnLst>
                    <a:cxn ang="0">
                      <a:pos x="connsiteX0" y="connsiteY0"/>
                    </a:cxn>
                    <a:cxn ang="0">
                      <a:pos x="connsiteX1" y="connsiteY1"/>
                    </a:cxn>
                    <a:cxn ang="0">
                      <a:pos x="connsiteX2" y="connsiteY2"/>
                    </a:cxn>
                    <a:cxn ang="0">
                      <a:pos x="connsiteX3" y="connsiteY3"/>
                    </a:cxn>
                  </a:cxnLst>
                  <a:rect l="l" t="t" r="r" b="b"/>
                  <a:pathLst>
                    <a:path w="788985" h="452273">
                      <a:moveTo>
                        <a:pt x="349892" y="380069"/>
                      </a:moveTo>
                      <a:cubicBezTo>
                        <a:pt x="190446" y="304421"/>
                        <a:pt x="62231" y="165170"/>
                        <a:pt x="0" y="0"/>
                      </a:cubicBezTo>
                      <a:cubicBezTo>
                        <a:pt x="60490" y="160545"/>
                        <a:pt x="639981" y="307352"/>
                        <a:pt x="788986" y="378695"/>
                      </a:cubicBezTo>
                      <a:cubicBezTo>
                        <a:pt x="727259" y="514558"/>
                        <a:pt x="455350" y="430073"/>
                        <a:pt x="349892" y="380069"/>
                      </a:cubicBezTo>
                      <a:close/>
                    </a:path>
                  </a:pathLst>
                </a:custGeom>
                <a:solidFill>
                  <a:srgbClr val="A6BBC9"/>
                </a:solidFill>
                <a:ln w="4577" cap="flat">
                  <a:noFill/>
                  <a:prstDash val="solid"/>
                  <a:miter/>
                </a:ln>
              </p:spPr>
              <p:txBody>
                <a:bodyPr rtlCol="0" anchor="ctr"/>
                <a:lstStyle/>
                <a:p>
                  <a:endParaRPr lang="th-TH"/>
                </a:p>
              </p:txBody>
            </p:sp>
            <p:sp>
              <p:nvSpPr>
                <p:cNvPr id="3895" name="Freeform: Shape 3894">
                  <a:extLst>
                    <a:ext uri="{FF2B5EF4-FFF2-40B4-BE49-F238E27FC236}">
                      <a16:creationId xmlns:a16="http://schemas.microsoft.com/office/drawing/2014/main" id="{E3F20546-F334-47E6-8FF8-ECBBA78CDFB5}"/>
                    </a:ext>
                  </a:extLst>
                </p:cNvPr>
                <p:cNvSpPr/>
                <p:nvPr/>
              </p:nvSpPr>
              <p:spPr>
                <a:xfrm>
                  <a:off x="5930928" y="773827"/>
                  <a:ext cx="291828" cy="349342"/>
                </a:xfrm>
                <a:custGeom>
                  <a:avLst/>
                  <a:gdLst>
                    <a:gd name="connsiteX0" fmla="*/ 112418 w 291828"/>
                    <a:gd name="connsiteY0" fmla="*/ 195758 h 349342"/>
                    <a:gd name="connsiteX1" fmla="*/ 90621 w 291828"/>
                    <a:gd name="connsiteY1" fmla="*/ 245579 h 349342"/>
                    <a:gd name="connsiteX2" fmla="*/ 0 w 291828"/>
                    <a:gd name="connsiteY2" fmla="*/ 349343 h 349342"/>
                    <a:gd name="connsiteX3" fmla="*/ 291829 w 291828"/>
                    <a:gd name="connsiteY3" fmla="*/ 0 h 349342"/>
                    <a:gd name="connsiteX4" fmla="*/ 112418 w 291828"/>
                    <a:gd name="connsiteY4" fmla="*/ 195758 h 349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28" h="349342">
                      <a:moveTo>
                        <a:pt x="112418" y="195758"/>
                      </a:moveTo>
                      <a:cubicBezTo>
                        <a:pt x="105046" y="211694"/>
                        <a:pt x="98085" y="228774"/>
                        <a:pt x="90621" y="245579"/>
                      </a:cubicBezTo>
                      <a:cubicBezTo>
                        <a:pt x="70198" y="291554"/>
                        <a:pt x="46066" y="335514"/>
                        <a:pt x="0" y="349343"/>
                      </a:cubicBezTo>
                      <a:cubicBezTo>
                        <a:pt x="120844" y="313030"/>
                        <a:pt x="278778" y="115944"/>
                        <a:pt x="291829" y="0"/>
                      </a:cubicBezTo>
                      <a:cubicBezTo>
                        <a:pt x="214121" y="41350"/>
                        <a:pt x="149784" y="114845"/>
                        <a:pt x="112418" y="195758"/>
                      </a:cubicBezTo>
                      <a:close/>
                    </a:path>
                  </a:pathLst>
                </a:custGeom>
                <a:solidFill>
                  <a:srgbClr val="80A0A1"/>
                </a:solidFill>
                <a:ln w="4577" cap="flat">
                  <a:noFill/>
                  <a:prstDash val="solid"/>
                  <a:miter/>
                </a:ln>
              </p:spPr>
              <p:txBody>
                <a:bodyPr rtlCol="0" anchor="ctr"/>
                <a:lstStyle/>
                <a:p>
                  <a:endParaRPr lang="th-TH"/>
                </a:p>
              </p:txBody>
            </p:sp>
            <p:sp>
              <p:nvSpPr>
                <p:cNvPr id="3896" name="Freeform: Shape 3895">
                  <a:extLst>
                    <a:ext uri="{FF2B5EF4-FFF2-40B4-BE49-F238E27FC236}">
                      <a16:creationId xmlns:a16="http://schemas.microsoft.com/office/drawing/2014/main" id="{3D82B074-A2CE-4CF8-BB76-0C9D9883FE8E}"/>
                    </a:ext>
                  </a:extLst>
                </p:cNvPr>
                <p:cNvSpPr/>
                <p:nvPr/>
              </p:nvSpPr>
              <p:spPr>
                <a:xfrm>
                  <a:off x="5767223" y="484196"/>
                  <a:ext cx="623816" cy="217612"/>
                </a:xfrm>
                <a:custGeom>
                  <a:avLst/>
                  <a:gdLst>
                    <a:gd name="connsiteX0" fmla="*/ 460478 w 623816"/>
                    <a:gd name="connsiteY0" fmla="*/ 215677 h 217612"/>
                    <a:gd name="connsiteX1" fmla="*/ 222363 w 623816"/>
                    <a:gd name="connsiteY1" fmla="*/ 165261 h 217612"/>
                    <a:gd name="connsiteX2" fmla="*/ 0 w 623816"/>
                    <a:gd name="connsiteY2" fmla="*/ 0 h 217612"/>
                    <a:gd name="connsiteX3" fmla="*/ 142503 w 623816"/>
                    <a:gd name="connsiteY3" fmla="*/ 76380 h 217612"/>
                    <a:gd name="connsiteX4" fmla="*/ 298148 w 623816"/>
                    <a:gd name="connsiteY4" fmla="*/ 129590 h 217612"/>
                    <a:gd name="connsiteX5" fmla="*/ 402690 w 623816"/>
                    <a:gd name="connsiteY5" fmla="*/ 114066 h 217612"/>
                    <a:gd name="connsiteX6" fmla="*/ 623816 w 623816"/>
                    <a:gd name="connsiteY6" fmla="*/ 145433 h 217612"/>
                    <a:gd name="connsiteX7" fmla="*/ 460478 w 623816"/>
                    <a:gd name="connsiteY7" fmla="*/ 215677 h 21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3816" h="217612">
                      <a:moveTo>
                        <a:pt x="460478" y="215677"/>
                      </a:moveTo>
                      <a:cubicBezTo>
                        <a:pt x="378970" y="225431"/>
                        <a:pt x="298148" y="196720"/>
                        <a:pt x="222363" y="165261"/>
                      </a:cubicBezTo>
                      <a:cubicBezTo>
                        <a:pt x="135222" y="129132"/>
                        <a:pt x="44051" y="83386"/>
                        <a:pt x="0" y="0"/>
                      </a:cubicBezTo>
                      <a:cubicBezTo>
                        <a:pt x="47486" y="25460"/>
                        <a:pt x="94971" y="50920"/>
                        <a:pt x="142503" y="76380"/>
                      </a:cubicBezTo>
                      <a:cubicBezTo>
                        <a:pt x="191362" y="102573"/>
                        <a:pt x="242740" y="129406"/>
                        <a:pt x="298148" y="129590"/>
                      </a:cubicBezTo>
                      <a:cubicBezTo>
                        <a:pt x="333407" y="129727"/>
                        <a:pt x="367751" y="118920"/>
                        <a:pt x="402690" y="114066"/>
                      </a:cubicBezTo>
                      <a:cubicBezTo>
                        <a:pt x="472750" y="104313"/>
                        <a:pt x="561632" y="113608"/>
                        <a:pt x="623816" y="145433"/>
                      </a:cubicBezTo>
                      <a:cubicBezTo>
                        <a:pt x="587000" y="186234"/>
                        <a:pt x="515565" y="209129"/>
                        <a:pt x="460478" y="215677"/>
                      </a:cubicBezTo>
                      <a:close/>
                    </a:path>
                  </a:pathLst>
                </a:custGeom>
                <a:solidFill>
                  <a:srgbClr val="80A0A1"/>
                </a:solidFill>
                <a:ln w="4577" cap="flat">
                  <a:noFill/>
                  <a:prstDash val="solid"/>
                  <a:miter/>
                </a:ln>
              </p:spPr>
              <p:txBody>
                <a:bodyPr rtlCol="0" anchor="ctr"/>
                <a:lstStyle/>
                <a:p>
                  <a:endParaRPr lang="th-TH"/>
                </a:p>
              </p:txBody>
            </p:sp>
            <p:sp>
              <p:nvSpPr>
                <p:cNvPr id="3897" name="Freeform: Shape 3896">
                  <a:extLst>
                    <a:ext uri="{FF2B5EF4-FFF2-40B4-BE49-F238E27FC236}">
                      <a16:creationId xmlns:a16="http://schemas.microsoft.com/office/drawing/2014/main" id="{712ED11D-A7E4-40D8-A26F-45A014A654FB}"/>
                    </a:ext>
                  </a:extLst>
                </p:cNvPr>
                <p:cNvSpPr/>
                <p:nvPr/>
              </p:nvSpPr>
              <p:spPr>
                <a:xfrm>
                  <a:off x="5654760" y="808116"/>
                  <a:ext cx="423936" cy="112171"/>
                </a:xfrm>
                <a:custGeom>
                  <a:avLst/>
                  <a:gdLst>
                    <a:gd name="connsiteX0" fmla="*/ 0 w 423936"/>
                    <a:gd name="connsiteY0" fmla="*/ 77030 h 112171"/>
                    <a:gd name="connsiteX1" fmla="*/ 184127 w 423936"/>
                    <a:gd name="connsiteY1" fmla="*/ 33070 h 112171"/>
                    <a:gd name="connsiteX2" fmla="*/ 423937 w 423936"/>
                    <a:gd name="connsiteY2" fmla="*/ 2435 h 112171"/>
                    <a:gd name="connsiteX3" fmla="*/ 0 w 423936"/>
                    <a:gd name="connsiteY3" fmla="*/ 77030 h 112171"/>
                  </a:gdLst>
                  <a:ahLst/>
                  <a:cxnLst>
                    <a:cxn ang="0">
                      <a:pos x="connsiteX0" y="connsiteY0"/>
                    </a:cxn>
                    <a:cxn ang="0">
                      <a:pos x="connsiteX1" y="connsiteY1"/>
                    </a:cxn>
                    <a:cxn ang="0">
                      <a:pos x="connsiteX2" y="connsiteY2"/>
                    </a:cxn>
                    <a:cxn ang="0">
                      <a:pos x="connsiteX3" y="connsiteY3"/>
                    </a:cxn>
                  </a:cxnLst>
                  <a:rect l="l" t="t" r="r" b="b"/>
                  <a:pathLst>
                    <a:path w="423936" h="112171">
                      <a:moveTo>
                        <a:pt x="0" y="77030"/>
                      </a:moveTo>
                      <a:cubicBezTo>
                        <a:pt x="61360" y="62376"/>
                        <a:pt x="122721" y="47723"/>
                        <a:pt x="184127" y="33070"/>
                      </a:cubicBezTo>
                      <a:cubicBezTo>
                        <a:pt x="261515" y="14570"/>
                        <a:pt x="344031" y="-7410"/>
                        <a:pt x="423937" y="2435"/>
                      </a:cubicBezTo>
                      <a:cubicBezTo>
                        <a:pt x="339498" y="123645"/>
                        <a:pt x="125835" y="137978"/>
                        <a:pt x="0" y="77030"/>
                      </a:cubicBezTo>
                      <a:close/>
                    </a:path>
                  </a:pathLst>
                </a:custGeom>
                <a:solidFill>
                  <a:srgbClr val="A6BBC9"/>
                </a:solidFill>
                <a:ln w="4577" cap="flat">
                  <a:noFill/>
                  <a:prstDash val="solid"/>
                  <a:miter/>
                </a:ln>
              </p:spPr>
              <p:txBody>
                <a:bodyPr rtlCol="0" anchor="ctr"/>
                <a:lstStyle/>
                <a:p>
                  <a:endParaRPr lang="th-TH"/>
                </a:p>
              </p:txBody>
            </p:sp>
            <p:sp>
              <p:nvSpPr>
                <p:cNvPr id="3898" name="Freeform: Shape 3897">
                  <a:extLst>
                    <a:ext uri="{FF2B5EF4-FFF2-40B4-BE49-F238E27FC236}">
                      <a16:creationId xmlns:a16="http://schemas.microsoft.com/office/drawing/2014/main" id="{DA303673-F1CD-48CB-9275-34BC99CE147B}"/>
                    </a:ext>
                  </a:extLst>
                </p:cNvPr>
                <p:cNvSpPr/>
                <p:nvPr/>
              </p:nvSpPr>
              <p:spPr>
                <a:xfrm>
                  <a:off x="6304815" y="58336"/>
                  <a:ext cx="727127" cy="398221"/>
                </a:xfrm>
                <a:custGeom>
                  <a:avLst/>
                  <a:gdLst>
                    <a:gd name="connsiteX0" fmla="*/ 529028 w 727127"/>
                    <a:gd name="connsiteY0" fmla="*/ 397149 h 398221"/>
                    <a:gd name="connsiteX1" fmla="*/ 331988 w 727127"/>
                    <a:gd name="connsiteY1" fmla="*/ 295675 h 398221"/>
                    <a:gd name="connsiteX2" fmla="*/ 246312 w 727127"/>
                    <a:gd name="connsiteY2" fmla="*/ 222546 h 398221"/>
                    <a:gd name="connsiteX3" fmla="*/ 168650 w 727127"/>
                    <a:gd name="connsiteY3" fmla="*/ 118096 h 398221"/>
                    <a:gd name="connsiteX4" fmla="*/ 0 w 727127"/>
                    <a:gd name="connsiteY4" fmla="*/ 0 h 398221"/>
                    <a:gd name="connsiteX5" fmla="*/ 295217 w 727127"/>
                    <a:gd name="connsiteY5" fmla="*/ 152302 h 398221"/>
                    <a:gd name="connsiteX6" fmla="*/ 389914 w 727127"/>
                    <a:gd name="connsiteY6" fmla="*/ 221401 h 398221"/>
                    <a:gd name="connsiteX7" fmla="*/ 679682 w 727127"/>
                    <a:gd name="connsiteY7" fmla="*/ 318845 h 398221"/>
                    <a:gd name="connsiteX8" fmla="*/ 529028 w 727127"/>
                    <a:gd name="connsiteY8" fmla="*/ 397149 h 39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127" h="398221">
                      <a:moveTo>
                        <a:pt x="529028" y="397149"/>
                      </a:moveTo>
                      <a:cubicBezTo>
                        <a:pt x="455258" y="385793"/>
                        <a:pt x="392020" y="340047"/>
                        <a:pt x="331988" y="295675"/>
                      </a:cubicBezTo>
                      <a:cubicBezTo>
                        <a:pt x="301720" y="273329"/>
                        <a:pt x="271223" y="250754"/>
                        <a:pt x="246312" y="222546"/>
                      </a:cubicBezTo>
                      <a:cubicBezTo>
                        <a:pt x="217555" y="190034"/>
                        <a:pt x="197086" y="150928"/>
                        <a:pt x="168650" y="118096"/>
                      </a:cubicBezTo>
                      <a:cubicBezTo>
                        <a:pt x="123454" y="65894"/>
                        <a:pt x="60994" y="32374"/>
                        <a:pt x="0" y="0"/>
                      </a:cubicBezTo>
                      <a:cubicBezTo>
                        <a:pt x="102298" y="43090"/>
                        <a:pt x="205649" y="86775"/>
                        <a:pt x="295217" y="152302"/>
                      </a:cubicBezTo>
                      <a:cubicBezTo>
                        <a:pt x="326767" y="175381"/>
                        <a:pt x="356486" y="201116"/>
                        <a:pt x="389914" y="221401"/>
                      </a:cubicBezTo>
                      <a:cubicBezTo>
                        <a:pt x="477330" y="274474"/>
                        <a:pt x="582696" y="286517"/>
                        <a:pt x="679682" y="318845"/>
                      </a:cubicBezTo>
                      <a:cubicBezTo>
                        <a:pt x="829923" y="369033"/>
                        <a:pt x="579857" y="404979"/>
                        <a:pt x="529028" y="397149"/>
                      </a:cubicBezTo>
                      <a:close/>
                    </a:path>
                  </a:pathLst>
                </a:custGeom>
                <a:solidFill>
                  <a:srgbClr val="80A0A1"/>
                </a:solidFill>
                <a:ln w="4577" cap="flat">
                  <a:noFill/>
                  <a:prstDash val="solid"/>
                  <a:miter/>
                </a:ln>
              </p:spPr>
              <p:txBody>
                <a:bodyPr rtlCol="0" anchor="ctr"/>
                <a:lstStyle/>
                <a:p>
                  <a:endParaRPr lang="th-TH"/>
                </a:p>
              </p:txBody>
            </p:sp>
            <p:sp>
              <p:nvSpPr>
                <p:cNvPr id="3899" name="Freeform: Shape 3898">
                  <a:extLst>
                    <a:ext uri="{FF2B5EF4-FFF2-40B4-BE49-F238E27FC236}">
                      <a16:creationId xmlns:a16="http://schemas.microsoft.com/office/drawing/2014/main" id="{EAA104E6-80DE-45F4-8D96-9CC77B541276}"/>
                    </a:ext>
                  </a:extLst>
                </p:cNvPr>
                <p:cNvSpPr/>
                <p:nvPr/>
              </p:nvSpPr>
              <p:spPr>
                <a:xfrm>
                  <a:off x="6102279" y="655868"/>
                  <a:ext cx="451915" cy="471056"/>
                </a:xfrm>
                <a:custGeom>
                  <a:avLst/>
                  <a:gdLst>
                    <a:gd name="connsiteX0" fmla="*/ 359463 w 451915"/>
                    <a:gd name="connsiteY0" fmla="*/ 67268 h 471056"/>
                    <a:gd name="connsiteX1" fmla="*/ 246083 w 451915"/>
                    <a:gd name="connsiteY1" fmla="*/ 251074 h 471056"/>
                    <a:gd name="connsiteX2" fmla="*/ 112052 w 451915"/>
                    <a:gd name="connsiteY2" fmla="*/ 380572 h 471056"/>
                    <a:gd name="connsiteX3" fmla="*/ 0 w 451915"/>
                    <a:gd name="connsiteY3" fmla="*/ 471056 h 471056"/>
                    <a:gd name="connsiteX4" fmla="*/ 128491 w 451915"/>
                    <a:gd name="connsiteY4" fmla="*/ 247090 h 471056"/>
                    <a:gd name="connsiteX5" fmla="*/ 266231 w 451915"/>
                    <a:gd name="connsiteY5" fmla="*/ 80226 h 471056"/>
                    <a:gd name="connsiteX6" fmla="*/ 451915 w 451915"/>
                    <a:gd name="connsiteY6" fmla="*/ 0 h 471056"/>
                    <a:gd name="connsiteX7" fmla="*/ 359463 w 451915"/>
                    <a:gd name="connsiteY7" fmla="*/ 67268 h 471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915" h="471056">
                      <a:moveTo>
                        <a:pt x="359463" y="67268"/>
                      </a:moveTo>
                      <a:cubicBezTo>
                        <a:pt x="311977" y="121530"/>
                        <a:pt x="288211" y="192553"/>
                        <a:pt x="246083" y="251074"/>
                      </a:cubicBezTo>
                      <a:cubicBezTo>
                        <a:pt x="209633" y="301628"/>
                        <a:pt x="160545" y="341421"/>
                        <a:pt x="112052" y="380572"/>
                      </a:cubicBezTo>
                      <a:cubicBezTo>
                        <a:pt x="74686" y="410749"/>
                        <a:pt x="37366" y="440880"/>
                        <a:pt x="0" y="471056"/>
                      </a:cubicBezTo>
                      <a:cubicBezTo>
                        <a:pt x="42815" y="396416"/>
                        <a:pt x="85676" y="321776"/>
                        <a:pt x="128491" y="247090"/>
                      </a:cubicBezTo>
                      <a:cubicBezTo>
                        <a:pt x="164803" y="183807"/>
                        <a:pt x="203726" y="117821"/>
                        <a:pt x="266231" y="80226"/>
                      </a:cubicBezTo>
                      <a:cubicBezTo>
                        <a:pt x="324569" y="45196"/>
                        <a:pt x="393989" y="36404"/>
                        <a:pt x="451915" y="0"/>
                      </a:cubicBezTo>
                      <a:cubicBezTo>
                        <a:pt x="416931" y="14516"/>
                        <a:pt x="384831" y="38282"/>
                        <a:pt x="359463" y="67268"/>
                      </a:cubicBezTo>
                      <a:close/>
                    </a:path>
                  </a:pathLst>
                </a:custGeom>
                <a:solidFill>
                  <a:srgbClr val="A6BBC9"/>
                </a:solidFill>
                <a:ln w="4577" cap="flat">
                  <a:noFill/>
                  <a:prstDash val="solid"/>
                  <a:miter/>
                </a:ln>
              </p:spPr>
              <p:txBody>
                <a:bodyPr rtlCol="0" anchor="ctr"/>
                <a:lstStyle/>
                <a:p>
                  <a:endParaRPr lang="th-TH"/>
                </a:p>
              </p:txBody>
            </p:sp>
            <p:grpSp>
              <p:nvGrpSpPr>
                <p:cNvPr id="3900" name="Graphic 4">
                  <a:extLst>
                    <a:ext uri="{FF2B5EF4-FFF2-40B4-BE49-F238E27FC236}">
                      <a16:creationId xmlns:a16="http://schemas.microsoft.com/office/drawing/2014/main" id="{A848ACFA-F5B4-4CCB-8078-E46F92370DFC}"/>
                    </a:ext>
                  </a:extLst>
                </p:cNvPr>
                <p:cNvGrpSpPr/>
                <p:nvPr/>
              </p:nvGrpSpPr>
              <p:grpSpPr>
                <a:xfrm>
                  <a:off x="6869377" y="323231"/>
                  <a:ext cx="364025" cy="661328"/>
                  <a:chOff x="6869377" y="323231"/>
                  <a:chExt cx="364025" cy="661328"/>
                </a:xfrm>
              </p:grpSpPr>
              <p:sp>
                <p:nvSpPr>
                  <p:cNvPr id="3907" name="Freeform: Shape 3906">
                    <a:extLst>
                      <a:ext uri="{FF2B5EF4-FFF2-40B4-BE49-F238E27FC236}">
                        <a16:creationId xmlns:a16="http://schemas.microsoft.com/office/drawing/2014/main" id="{E95B9B72-2249-4777-9BD8-BC52438B36C4}"/>
                      </a:ext>
                    </a:extLst>
                  </p:cNvPr>
                  <p:cNvSpPr/>
                  <p:nvPr/>
                </p:nvSpPr>
                <p:spPr>
                  <a:xfrm>
                    <a:off x="6869377" y="329811"/>
                    <a:ext cx="364025" cy="654747"/>
                  </a:xfrm>
                  <a:custGeom>
                    <a:avLst/>
                    <a:gdLst>
                      <a:gd name="connsiteX0" fmla="*/ 0 w 364025"/>
                      <a:gd name="connsiteY0" fmla="*/ 654748 h 654747"/>
                      <a:gd name="connsiteX1" fmla="*/ 236375 w 364025"/>
                      <a:gd name="connsiteY1" fmla="*/ 319463 h 654747"/>
                      <a:gd name="connsiteX2" fmla="*/ 349068 w 364025"/>
                      <a:gd name="connsiteY2" fmla="*/ 103236 h 654747"/>
                      <a:gd name="connsiteX3" fmla="*/ 275802 w 364025"/>
                      <a:gd name="connsiteY3" fmla="*/ 12432 h 654747"/>
                      <a:gd name="connsiteX4" fmla="*/ 146349 w 364025"/>
                      <a:gd name="connsiteY4" fmla="*/ 181998 h 654747"/>
                      <a:gd name="connsiteX5" fmla="*/ 0 w 364025"/>
                      <a:gd name="connsiteY5" fmla="*/ 654748 h 65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025" h="654747">
                        <a:moveTo>
                          <a:pt x="0" y="654748"/>
                        </a:moveTo>
                        <a:cubicBezTo>
                          <a:pt x="60353" y="531798"/>
                          <a:pt x="161964" y="434445"/>
                          <a:pt x="236375" y="319463"/>
                        </a:cubicBezTo>
                        <a:cubicBezTo>
                          <a:pt x="280564" y="251188"/>
                          <a:pt x="314907" y="177052"/>
                          <a:pt x="349068" y="103236"/>
                        </a:cubicBezTo>
                        <a:cubicBezTo>
                          <a:pt x="384648" y="26444"/>
                          <a:pt x="355387" y="-24842"/>
                          <a:pt x="275802" y="12432"/>
                        </a:cubicBezTo>
                        <a:cubicBezTo>
                          <a:pt x="228682" y="34503"/>
                          <a:pt x="167413" y="140282"/>
                          <a:pt x="146349" y="181998"/>
                        </a:cubicBezTo>
                        <a:cubicBezTo>
                          <a:pt x="71206" y="330728"/>
                          <a:pt x="102252" y="517374"/>
                          <a:pt x="0" y="654748"/>
                        </a:cubicBezTo>
                        <a:close/>
                      </a:path>
                    </a:pathLst>
                  </a:custGeom>
                  <a:solidFill>
                    <a:srgbClr val="80A0A1"/>
                  </a:solidFill>
                  <a:ln w="4577" cap="flat">
                    <a:noFill/>
                    <a:prstDash val="solid"/>
                    <a:miter/>
                  </a:ln>
                </p:spPr>
                <p:txBody>
                  <a:bodyPr rtlCol="0" anchor="ctr"/>
                  <a:lstStyle/>
                  <a:p>
                    <a:endParaRPr lang="th-TH"/>
                  </a:p>
                </p:txBody>
              </p:sp>
              <p:sp>
                <p:nvSpPr>
                  <p:cNvPr id="3908" name="Freeform: Shape 3907">
                    <a:extLst>
                      <a:ext uri="{FF2B5EF4-FFF2-40B4-BE49-F238E27FC236}">
                        <a16:creationId xmlns:a16="http://schemas.microsoft.com/office/drawing/2014/main" id="{304D4D03-DCD5-4F87-9F4E-33EA501A88BA}"/>
                      </a:ext>
                    </a:extLst>
                  </p:cNvPr>
                  <p:cNvSpPr/>
                  <p:nvPr/>
                </p:nvSpPr>
                <p:spPr>
                  <a:xfrm>
                    <a:off x="7022168" y="323231"/>
                    <a:ext cx="200796" cy="400088"/>
                  </a:xfrm>
                  <a:custGeom>
                    <a:avLst/>
                    <a:gdLst>
                      <a:gd name="connsiteX0" fmla="*/ 144945 w 200796"/>
                      <a:gd name="connsiteY0" fmla="*/ 171727 h 400088"/>
                      <a:gd name="connsiteX1" fmla="*/ 5831 w 200796"/>
                      <a:gd name="connsiteY1" fmla="*/ 400089 h 400088"/>
                      <a:gd name="connsiteX2" fmla="*/ 71633 w 200796"/>
                      <a:gd name="connsiteY2" fmla="*/ 63430 h 400088"/>
                      <a:gd name="connsiteX3" fmla="*/ 193026 w 200796"/>
                      <a:gd name="connsiteY3" fmla="*/ 20249 h 400088"/>
                      <a:gd name="connsiteX4" fmla="*/ 144945 w 200796"/>
                      <a:gd name="connsiteY4" fmla="*/ 171727 h 40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96" h="400088">
                        <a:moveTo>
                          <a:pt x="144945" y="171727"/>
                        </a:moveTo>
                        <a:cubicBezTo>
                          <a:pt x="98558" y="247832"/>
                          <a:pt x="52217" y="323937"/>
                          <a:pt x="5831" y="400089"/>
                        </a:cubicBezTo>
                        <a:cubicBezTo>
                          <a:pt x="-12074" y="284786"/>
                          <a:pt x="11646" y="163484"/>
                          <a:pt x="71633" y="63430"/>
                        </a:cubicBezTo>
                        <a:cubicBezTo>
                          <a:pt x="93842" y="26385"/>
                          <a:pt x="152088" y="-30809"/>
                          <a:pt x="193026" y="20249"/>
                        </a:cubicBezTo>
                        <a:cubicBezTo>
                          <a:pt x="221829" y="56195"/>
                          <a:pt x="162575" y="142787"/>
                          <a:pt x="144945" y="171727"/>
                        </a:cubicBezTo>
                        <a:close/>
                      </a:path>
                    </a:pathLst>
                  </a:custGeom>
                  <a:solidFill>
                    <a:srgbClr val="5E7A8E"/>
                  </a:solidFill>
                  <a:ln w="4577" cap="flat">
                    <a:noFill/>
                    <a:prstDash val="solid"/>
                    <a:miter/>
                  </a:ln>
                </p:spPr>
                <p:txBody>
                  <a:bodyPr rtlCol="0" anchor="ctr"/>
                  <a:lstStyle/>
                  <a:p>
                    <a:endParaRPr lang="th-TH"/>
                  </a:p>
                </p:txBody>
              </p:sp>
            </p:grpSp>
            <p:sp>
              <p:nvSpPr>
                <p:cNvPr id="3901" name="Freeform: Shape 3900">
                  <a:extLst>
                    <a:ext uri="{FF2B5EF4-FFF2-40B4-BE49-F238E27FC236}">
                      <a16:creationId xmlns:a16="http://schemas.microsoft.com/office/drawing/2014/main" id="{D626C162-8044-4C8C-8926-C3ED1E313962}"/>
                    </a:ext>
                  </a:extLst>
                </p:cNvPr>
                <p:cNvSpPr/>
                <p:nvPr/>
              </p:nvSpPr>
              <p:spPr>
                <a:xfrm>
                  <a:off x="6621508" y="286835"/>
                  <a:ext cx="400308" cy="186386"/>
                </a:xfrm>
                <a:custGeom>
                  <a:avLst/>
                  <a:gdLst>
                    <a:gd name="connsiteX0" fmla="*/ 236513 w 400308"/>
                    <a:gd name="connsiteY0" fmla="*/ 179731 h 186386"/>
                    <a:gd name="connsiteX1" fmla="*/ 102161 w 400308"/>
                    <a:gd name="connsiteY1" fmla="*/ 90850 h 186386"/>
                    <a:gd name="connsiteX2" fmla="*/ 0 w 400308"/>
                    <a:gd name="connsiteY2" fmla="*/ 0 h 186386"/>
                    <a:gd name="connsiteX3" fmla="*/ 400308 w 400308"/>
                    <a:gd name="connsiteY3" fmla="*/ 114707 h 186386"/>
                    <a:gd name="connsiteX4" fmla="*/ 236513 w 400308"/>
                    <a:gd name="connsiteY4" fmla="*/ 179731 h 186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308" h="186386">
                      <a:moveTo>
                        <a:pt x="236513" y="179731"/>
                      </a:moveTo>
                      <a:cubicBezTo>
                        <a:pt x="184768" y="163796"/>
                        <a:pt x="142640" y="126842"/>
                        <a:pt x="102161" y="90850"/>
                      </a:cubicBezTo>
                      <a:cubicBezTo>
                        <a:pt x="68092" y="60582"/>
                        <a:pt x="34069" y="30268"/>
                        <a:pt x="0" y="0"/>
                      </a:cubicBezTo>
                      <a:cubicBezTo>
                        <a:pt x="99276" y="88286"/>
                        <a:pt x="283403" y="84119"/>
                        <a:pt x="400308" y="114707"/>
                      </a:cubicBezTo>
                      <a:cubicBezTo>
                        <a:pt x="373108" y="175976"/>
                        <a:pt x="299155" y="199055"/>
                        <a:pt x="236513" y="179731"/>
                      </a:cubicBezTo>
                      <a:close/>
                    </a:path>
                  </a:pathLst>
                </a:custGeom>
                <a:solidFill>
                  <a:srgbClr val="5E7A8E"/>
                </a:solidFill>
                <a:ln w="4577" cap="flat">
                  <a:noFill/>
                  <a:prstDash val="solid"/>
                  <a:miter/>
                </a:ln>
              </p:spPr>
              <p:txBody>
                <a:bodyPr rtlCol="0" anchor="ctr"/>
                <a:lstStyle/>
                <a:p>
                  <a:endParaRPr lang="th-TH"/>
                </a:p>
              </p:txBody>
            </p:sp>
            <p:sp>
              <p:nvSpPr>
                <p:cNvPr id="3902" name="Freeform: Shape 3901">
                  <a:extLst>
                    <a:ext uri="{FF2B5EF4-FFF2-40B4-BE49-F238E27FC236}">
                      <a16:creationId xmlns:a16="http://schemas.microsoft.com/office/drawing/2014/main" id="{960E4A20-0F59-4F7B-800A-770015257480}"/>
                    </a:ext>
                  </a:extLst>
                </p:cNvPr>
                <p:cNvSpPr/>
                <p:nvPr/>
              </p:nvSpPr>
              <p:spPr>
                <a:xfrm>
                  <a:off x="6556805" y="510185"/>
                  <a:ext cx="385499" cy="313096"/>
                </a:xfrm>
                <a:custGeom>
                  <a:avLst/>
                  <a:gdLst>
                    <a:gd name="connsiteX0" fmla="*/ 146853 w 385499"/>
                    <a:gd name="connsiteY0" fmla="*/ 229664 h 313096"/>
                    <a:gd name="connsiteX1" fmla="*/ 0 w 385499"/>
                    <a:gd name="connsiteY1" fmla="*/ 313096 h 313096"/>
                    <a:gd name="connsiteX2" fmla="*/ 334460 w 385499"/>
                    <a:gd name="connsiteY2" fmla="*/ 661 h 313096"/>
                    <a:gd name="connsiteX3" fmla="*/ 146853 w 385499"/>
                    <a:gd name="connsiteY3" fmla="*/ 229664 h 313096"/>
                  </a:gdLst>
                  <a:ahLst/>
                  <a:cxnLst>
                    <a:cxn ang="0">
                      <a:pos x="connsiteX0" y="connsiteY0"/>
                    </a:cxn>
                    <a:cxn ang="0">
                      <a:pos x="connsiteX1" y="connsiteY1"/>
                    </a:cxn>
                    <a:cxn ang="0">
                      <a:pos x="connsiteX2" y="connsiteY2"/>
                    </a:cxn>
                    <a:cxn ang="0">
                      <a:pos x="connsiteX3" y="connsiteY3"/>
                    </a:cxn>
                  </a:cxnLst>
                  <a:rect l="l" t="t" r="r" b="b"/>
                  <a:pathLst>
                    <a:path w="385499" h="313096">
                      <a:moveTo>
                        <a:pt x="146853" y="229664"/>
                      </a:moveTo>
                      <a:cubicBezTo>
                        <a:pt x="97902" y="257460"/>
                        <a:pt x="48951" y="285301"/>
                        <a:pt x="0" y="313096"/>
                      </a:cubicBezTo>
                      <a:cubicBezTo>
                        <a:pt x="94101" y="259658"/>
                        <a:pt x="190721" y="12476"/>
                        <a:pt x="334460" y="661"/>
                      </a:cubicBezTo>
                      <a:cubicBezTo>
                        <a:pt x="506453" y="-13488"/>
                        <a:pt x="192370" y="203792"/>
                        <a:pt x="146853" y="229664"/>
                      </a:cubicBezTo>
                      <a:close/>
                    </a:path>
                  </a:pathLst>
                </a:custGeom>
                <a:solidFill>
                  <a:srgbClr val="5E7A8E"/>
                </a:solidFill>
                <a:ln w="4577" cap="flat">
                  <a:noFill/>
                  <a:prstDash val="solid"/>
                  <a:miter/>
                </a:ln>
              </p:spPr>
              <p:txBody>
                <a:bodyPr rtlCol="0" anchor="ctr"/>
                <a:lstStyle/>
                <a:p>
                  <a:endParaRPr lang="th-TH"/>
                </a:p>
              </p:txBody>
            </p:sp>
            <p:sp>
              <p:nvSpPr>
                <p:cNvPr id="3903" name="Freeform: Shape 3902">
                  <a:extLst>
                    <a:ext uri="{FF2B5EF4-FFF2-40B4-BE49-F238E27FC236}">
                      <a16:creationId xmlns:a16="http://schemas.microsoft.com/office/drawing/2014/main" id="{E78AC6AE-D207-4B2D-A546-EBAE51ED72D6}"/>
                    </a:ext>
                  </a:extLst>
                </p:cNvPr>
                <p:cNvSpPr/>
                <p:nvPr/>
              </p:nvSpPr>
              <p:spPr>
                <a:xfrm>
                  <a:off x="6238417" y="313166"/>
                  <a:ext cx="543727" cy="233292"/>
                </a:xfrm>
                <a:custGeom>
                  <a:avLst/>
                  <a:gdLst>
                    <a:gd name="connsiteX0" fmla="*/ 147448 w 543727"/>
                    <a:gd name="connsiteY0" fmla="*/ 176526 h 233292"/>
                    <a:gd name="connsiteX1" fmla="*/ 86088 w 543727"/>
                    <a:gd name="connsiteY1" fmla="*/ 133161 h 233292"/>
                    <a:gd name="connsiteX2" fmla="*/ 0 w 543727"/>
                    <a:gd name="connsiteY2" fmla="*/ 0 h 233292"/>
                    <a:gd name="connsiteX3" fmla="*/ 156927 w 543727"/>
                    <a:gd name="connsiteY3" fmla="*/ 93643 h 233292"/>
                    <a:gd name="connsiteX4" fmla="*/ 342428 w 543727"/>
                    <a:gd name="connsiteY4" fmla="*/ 166543 h 233292"/>
                    <a:gd name="connsiteX5" fmla="*/ 543727 w 543727"/>
                    <a:gd name="connsiteY5" fmla="*/ 156927 h 233292"/>
                    <a:gd name="connsiteX6" fmla="*/ 147448 w 543727"/>
                    <a:gd name="connsiteY6" fmla="*/ 176526 h 233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727" h="233292">
                      <a:moveTo>
                        <a:pt x="147448" y="176526"/>
                      </a:moveTo>
                      <a:cubicBezTo>
                        <a:pt x="125423" y="164483"/>
                        <a:pt x="104359" y="150425"/>
                        <a:pt x="86088" y="133161"/>
                      </a:cubicBezTo>
                      <a:cubicBezTo>
                        <a:pt x="47440" y="96666"/>
                        <a:pt x="23308" y="47760"/>
                        <a:pt x="0" y="0"/>
                      </a:cubicBezTo>
                      <a:cubicBezTo>
                        <a:pt x="52294" y="31230"/>
                        <a:pt x="104633" y="62414"/>
                        <a:pt x="156927" y="93643"/>
                      </a:cubicBezTo>
                      <a:cubicBezTo>
                        <a:pt x="214579" y="128033"/>
                        <a:pt x="275344" y="163430"/>
                        <a:pt x="342428" y="166543"/>
                      </a:cubicBezTo>
                      <a:cubicBezTo>
                        <a:pt x="409146" y="169611"/>
                        <a:pt x="482870" y="133711"/>
                        <a:pt x="543727" y="156927"/>
                      </a:cubicBezTo>
                      <a:cubicBezTo>
                        <a:pt x="520053" y="288944"/>
                        <a:pt x="224149" y="218517"/>
                        <a:pt x="147448" y="176526"/>
                      </a:cubicBezTo>
                      <a:close/>
                    </a:path>
                  </a:pathLst>
                </a:custGeom>
                <a:solidFill>
                  <a:srgbClr val="80A0A1"/>
                </a:solidFill>
                <a:ln w="4577" cap="flat">
                  <a:noFill/>
                  <a:prstDash val="solid"/>
                  <a:miter/>
                </a:ln>
              </p:spPr>
              <p:txBody>
                <a:bodyPr rtlCol="0" anchor="ctr"/>
                <a:lstStyle/>
                <a:p>
                  <a:endParaRPr lang="th-TH"/>
                </a:p>
              </p:txBody>
            </p:sp>
            <p:sp>
              <p:nvSpPr>
                <p:cNvPr id="3904" name="Freeform: Shape 3903">
                  <a:extLst>
                    <a:ext uri="{FF2B5EF4-FFF2-40B4-BE49-F238E27FC236}">
                      <a16:creationId xmlns:a16="http://schemas.microsoft.com/office/drawing/2014/main" id="{28581CB7-CC86-4D47-8BC8-839F2271E000}"/>
                    </a:ext>
                  </a:extLst>
                </p:cNvPr>
                <p:cNvSpPr/>
                <p:nvPr/>
              </p:nvSpPr>
              <p:spPr>
                <a:xfrm>
                  <a:off x="6210438" y="693097"/>
                  <a:ext cx="275481" cy="342473"/>
                </a:xfrm>
                <a:custGeom>
                  <a:avLst/>
                  <a:gdLst>
                    <a:gd name="connsiteX0" fmla="*/ 237566 w 275481"/>
                    <a:gd name="connsiteY0" fmla="*/ 54309 h 342473"/>
                    <a:gd name="connsiteX1" fmla="*/ 177533 w 275481"/>
                    <a:gd name="connsiteY1" fmla="*/ 169337 h 342473"/>
                    <a:gd name="connsiteX2" fmla="*/ 0 w 275481"/>
                    <a:gd name="connsiteY2" fmla="*/ 342474 h 342473"/>
                    <a:gd name="connsiteX3" fmla="*/ 172771 w 275481"/>
                    <a:gd name="connsiteY3" fmla="*/ 95704 h 342473"/>
                    <a:gd name="connsiteX4" fmla="*/ 275481 w 275481"/>
                    <a:gd name="connsiteY4" fmla="*/ 0 h 342473"/>
                    <a:gd name="connsiteX5" fmla="*/ 237566 w 275481"/>
                    <a:gd name="connsiteY5" fmla="*/ 54309 h 342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481" h="342473">
                      <a:moveTo>
                        <a:pt x="237566" y="54309"/>
                      </a:moveTo>
                      <a:cubicBezTo>
                        <a:pt x="215174" y="91308"/>
                        <a:pt x="200063" y="132383"/>
                        <a:pt x="177533" y="169337"/>
                      </a:cubicBezTo>
                      <a:cubicBezTo>
                        <a:pt x="134260" y="240405"/>
                        <a:pt x="66352" y="292286"/>
                        <a:pt x="0" y="342474"/>
                      </a:cubicBezTo>
                      <a:cubicBezTo>
                        <a:pt x="14470" y="241458"/>
                        <a:pt x="108068" y="174603"/>
                        <a:pt x="172771" y="95704"/>
                      </a:cubicBezTo>
                      <a:cubicBezTo>
                        <a:pt x="203680" y="58018"/>
                        <a:pt x="228774" y="18317"/>
                        <a:pt x="275481" y="0"/>
                      </a:cubicBezTo>
                      <a:cubicBezTo>
                        <a:pt x="266094" y="15706"/>
                        <a:pt x="248785" y="35809"/>
                        <a:pt x="237566" y="54309"/>
                      </a:cubicBezTo>
                      <a:close/>
                    </a:path>
                  </a:pathLst>
                </a:custGeom>
                <a:solidFill>
                  <a:srgbClr val="80A0A1"/>
                </a:solidFill>
                <a:ln w="4577" cap="flat">
                  <a:noFill/>
                  <a:prstDash val="solid"/>
                  <a:miter/>
                </a:ln>
              </p:spPr>
              <p:txBody>
                <a:bodyPr rtlCol="0" anchor="ctr"/>
                <a:lstStyle/>
                <a:p>
                  <a:endParaRPr lang="th-TH"/>
                </a:p>
              </p:txBody>
            </p:sp>
            <p:sp>
              <p:nvSpPr>
                <p:cNvPr id="3905" name="Freeform: Shape 3904">
                  <a:extLst>
                    <a:ext uri="{FF2B5EF4-FFF2-40B4-BE49-F238E27FC236}">
                      <a16:creationId xmlns:a16="http://schemas.microsoft.com/office/drawing/2014/main" id="{8F49C782-6F72-4D18-B3A2-A57DF59F1AC0}"/>
                    </a:ext>
                  </a:extLst>
                </p:cNvPr>
                <p:cNvSpPr/>
                <p:nvPr/>
              </p:nvSpPr>
              <p:spPr>
                <a:xfrm>
                  <a:off x="5579296" y="964563"/>
                  <a:ext cx="237657" cy="227934"/>
                </a:xfrm>
                <a:custGeom>
                  <a:avLst/>
                  <a:gdLst>
                    <a:gd name="connsiteX0" fmla="*/ 0 w 237657"/>
                    <a:gd name="connsiteY0" fmla="*/ 227935 h 227934"/>
                    <a:gd name="connsiteX1" fmla="*/ 237657 w 237657"/>
                    <a:gd name="connsiteY1" fmla="*/ 1038 h 227934"/>
                    <a:gd name="connsiteX2" fmla="*/ 0 w 237657"/>
                    <a:gd name="connsiteY2" fmla="*/ 227935 h 227934"/>
                  </a:gdLst>
                  <a:ahLst/>
                  <a:cxnLst>
                    <a:cxn ang="0">
                      <a:pos x="connsiteX0" y="connsiteY0"/>
                    </a:cxn>
                    <a:cxn ang="0">
                      <a:pos x="connsiteX1" y="connsiteY1"/>
                    </a:cxn>
                    <a:cxn ang="0">
                      <a:pos x="connsiteX2" y="connsiteY2"/>
                    </a:cxn>
                  </a:cxnLst>
                  <a:rect l="l" t="t" r="r" b="b"/>
                  <a:pathLst>
                    <a:path w="237657" h="227934">
                      <a:moveTo>
                        <a:pt x="0" y="227935"/>
                      </a:moveTo>
                      <a:cubicBezTo>
                        <a:pt x="64200" y="153615"/>
                        <a:pt x="233261" y="110984"/>
                        <a:pt x="237657" y="1038"/>
                      </a:cubicBezTo>
                      <a:cubicBezTo>
                        <a:pt x="134306" y="-15218"/>
                        <a:pt x="55408" y="163827"/>
                        <a:pt x="0" y="227935"/>
                      </a:cubicBezTo>
                      <a:close/>
                    </a:path>
                  </a:pathLst>
                </a:custGeom>
                <a:solidFill>
                  <a:srgbClr val="A6BBC9"/>
                </a:solidFill>
                <a:ln w="4577" cap="flat">
                  <a:noFill/>
                  <a:prstDash val="solid"/>
                  <a:miter/>
                </a:ln>
              </p:spPr>
              <p:txBody>
                <a:bodyPr rtlCol="0" anchor="ctr"/>
                <a:lstStyle/>
                <a:p>
                  <a:endParaRPr lang="th-TH"/>
                </a:p>
              </p:txBody>
            </p:sp>
            <p:sp>
              <p:nvSpPr>
                <p:cNvPr id="3906" name="Freeform: Shape 3905">
                  <a:extLst>
                    <a:ext uri="{FF2B5EF4-FFF2-40B4-BE49-F238E27FC236}">
                      <a16:creationId xmlns:a16="http://schemas.microsoft.com/office/drawing/2014/main" id="{554E00CF-A0B2-4E78-A628-EA19CD7BEA63}"/>
                    </a:ext>
                  </a:extLst>
                </p:cNvPr>
                <p:cNvSpPr/>
                <p:nvPr/>
              </p:nvSpPr>
              <p:spPr>
                <a:xfrm>
                  <a:off x="5678068" y="202787"/>
                  <a:ext cx="2394157" cy="899456"/>
                </a:xfrm>
                <a:custGeom>
                  <a:avLst/>
                  <a:gdLst>
                    <a:gd name="connsiteX0" fmla="*/ 2370117 w 2394157"/>
                    <a:gd name="connsiteY0" fmla="*/ 244548 h 899456"/>
                    <a:gd name="connsiteX1" fmla="*/ 2262691 w 2394157"/>
                    <a:gd name="connsiteY1" fmla="*/ 124574 h 899456"/>
                    <a:gd name="connsiteX2" fmla="*/ 2117395 w 2394157"/>
                    <a:gd name="connsiteY2" fmla="*/ 50896 h 899456"/>
                    <a:gd name="connsiteX3" fmla="*/ 1955797 w 2394157"/>
                    <a:gd name="connsiteY3" fmla="*/ 22826 h 899456"/>
                    <a:gd name="connsiteX4" fmla="*/ 1873510 w 2394157"/>
                    <a:gd name="connsiteY4" fmla="*/ 25482 h 899456"/>
                    <a:gd name="connsiteX5" fmla="*/ 1791772 w 2394157"/>
                    <a:gd name="connsiteY5" fmla="*/ 38028 h 899456"/>
                    <a:gd name="connsiteX6" fmla="*/ 1633059 w 2394157"/>
                    <a:gd name="connsiteY6" fmla="*/ 86201 h 899456"/>
                    <a:gd name="connsiteX7" fmla="*/ 1481856 w 2394157"/>
                    <a:gd name="connsiteY7" fmla="*/ 156399 h 899456"/>
                    <a:gd name="connsiteX8" fmla="*/ 1193004 w 2394157"/>
                    <a:gd name="connsiteY8" fmla="*/ 326194 h 899456"/>
                    <a:gd name="connsiteX9" fmla="*/ 1046608 w 2394157"/>
                    <a:gd name="connsiteY9" fmla="*/ 408893 h 899456"/>
                    <a:gd name="connsiteX10" fmla="*/ 893345 w 2394157"/>
                    <a:gd name="connsiteY10" fmla="*/ 478450 h 899456"/>
                    <a:gd name="connsiteX11" fmla="*/ 732800 w 2394157"/>
                    <a:gd name="connsiteY11" fmla="*/ 528454 h 899456"/>
                    <a:gd name="connsiteX12" fmla="*/ 652665 w 2394157"/>
                    <a:gd name="connsiteY12" fmla="*/ 552632 h 899456"/>
                    <a:gd name="connsiteX13" fmla="*/ 632929 w 2394157"/>
                    <a:gd name="connsiteY13" fmla="*/ 559455 h 899456"/>
                    <a:gd name="connsiteX14" fmla="*/ 612918 w 2394157"/>
                    <a:gd name="connsiteY14" fmla="*/ 566186 h 899456"/>
                    <a:gd name="connsiteX15" fmla="*/ 572118 w 2394157"/>
                    <a:gd name="connsiteY15" fmla="*/ 576947 h 899456"/>
                    <a:gd name="connsiteX16" fmla="*/ 489648 w 2394157"/>
                    <a:gd name="connsiteY16" fmla="*/ 592791 h 899456"/>
                    <a:gd name="connsiteX17" fmla="*/ 408963 w 2394157"/>
                    <a:gd name="connsiteY17" fmla="*/ 613764 h 899456"/>
                    <a:gd name="connsiteX18" fmla="*/ 370910 w 2394157"/>
                    <a:gd name="connsiteY18" fmla="*/ 630523 h 899456"/>
                    <a:gd name="connsiteX19" fmla="*/ 352640 w 2394157"/>
                    <a:gd name="connsiteY19" fmla="*/ 640689 h 899456"/>
                    <a:gd name="connsiteX20" fmla="*/ 334323 w 2394157"/>
                    <a:gd name="connsiteY20" fmla="*/ 650900 h 899456"/>
                    <a:gd name="connsiteX21" fmla="*/ 260919 w 2394157"/>
                    <a:gd name="connsiteY21" fmla="*/ 691518 h 899456"/>
                    <a:gd name="connsiteX22" fmla="*/ 189256 w 2394157"/>
                    <a:gd name="connsiteY22" fmla="*/ 734928 h 899456"/>
                    <a:gd name="connsiteX23" fmla="*/ 154821 w 2394157"/>
                    <a:gd name="connsiteY23" fmla="*/ 758739 h 899456"/>
                    <a:gd name="connsiteX24" fmla="*/ 121530 w 2394157"/>
                    <a:gd name="connsiteY24" fmla="*/ 784153 h 899456"/>
                    <a:gd name="connsiteX25" fmla="*/ 0 w 2394157"/>
                    <a:gd name="connsiteY25" fmla="*/ 899456 h 899456"/>
                    <a:gd name="connsiteX26" fmla="*/ 120431 w 2394157"/>
                    <a:gd name="connsiteY26" fmla="*/ 782826 h 899456"/>
                    <a:gd name="connsiteX27" fmla="*/ 153539 w 2394157"/>
                    <a:gd name="connsiteY27" fmla="*/ 756999 h 899456"/>
                    <a:gd name="connsiteX28" fmla="*/ 187836 w 2394157"/>
                    <a:gd name="connsiteY28" fmla="*/ 732776 h 899456"/>
                    <a:gd name="connsiteX29" fmla="*/ 259179 w 2394157"/>
                    <a:gd name="connsiteY29" fmla="*/ 688541 h 899456"/>
                    <a:gd name="connsiteX30" fmla="*/ 332171 w 2394157"/>
                    <a:gd name="connsiteY30" fmla="*/ 647191 h 899456"/>
                    <a:gd name="connsiteX31" fmla="*/ 350396 w 2394157"/>
                    <a:gd name="connsiteY31" fmla="*/ 636797 h 899456"/>
                    <a:gd name="connsiteX32" fmla="*/ 368667 w 2394157"/>
                    <a:gd name="connsiteY32" fmla="*/ 626356 h 899456"/>
                    <a:gd name="connsiteX33" fmla="*/ 407131 w 2394157"/>
                    <a:gd name="connsiteY33" fmla="*/ 608910 h 899456"/>
                    <a:gd name="connsiteX34" fmla="*/ 488457 w 2394157"/>
                    <a:gd name="connsiteY34" fmla="*/ 586884 h 899456"/>
                    <a:gd name="connsiteX35" fmla="*/ 570561 w 2394157"/>
                    <a:gd name="connsiteY35" fmla="*/ 570216 h 899456"/>
                    <a:gd name="connsiteX36" fmla="*/ 610720 w 2394157"/>
                    <a:gd name="connsiteY36" fmla="*/ 559180 h 899456"/>
                    <a:gd name="connsiteX37" fmla="*/ 630365 w 2394157"/>
                    <a:gd name="connsiteY37" fmla="*/ 552312 h 899456"/>
                    <a:gd name="connsiteX38" fmla="*/ 650192 w 2394157"/>
                    <a:gd name="connsiteY38" fmla="*/ 545260 h 899456"/>
                    <a:gd name="connsiteX39" fmla="*/ 730419 w 2394157"/>
                    <a:gd name="connsiteY39" fmla="*/ 520120 h 899456"/>
                    <a:gd name="connsiteX40" fmla="*/ 889590 w 2394157"/>
                    <a:gd name="connsiteY40" fmla="*/ 468742 h 899456"/>
                    <a:gd name="connsiteX41" fmla="*/ 1040976 w 2394157"/>
                    <a:gd name="connsiteY41" fmla="*/ 398132 h 899456"/>
                    <a:gd name="connsiteX42" fmla="*/ 1185814 w 2394157"/>
                    <a:gd name="connsiteY42" fmla="*/ 314288 h 899456"/>
                    <a:gd name="connsiteX43" fmla="*/ 1473659 w 2394157"/>
                    <a:gd name="connsiteY43" fmla="*/ 141059 h 899456"/>
                    <a:gd name="connsiteX44" fmla="*/ 1625916 w 2394157"/>
                    <a:gd name="connsiteY44" fmla="*/ 68434 h 899456"/>
                    <a:gd name="connsiteX45" fmla="*/ 1787376 w 2394157"/>
                    <a:gd name="connsiteY45" fmla="*/ 17605 h 899456"/>
                    <a:gd name="connsiteX46" fmla="*/ 1871220 w 2394157"/>
                    <a:gd name="connsiteY46" fmla="*/ 3868 h 899456"/>
                    <a:gd name="connsiteX47" fmla="*/ 1956438 w 2394157"/>
                    <a:gd name="connsiteY47" fmla="*/ 205 h 899456"/>
                    <a:gd name="connsiteX48" fmla="*/ 2124676 w 2394157"/>
                    <a:gd name="connsiteY48" fmla="*/ 27634 h 899456"/>
                    <a:gd name="connsiteX49" fmla="*/ 2278077 w 2394157"/>
                    <a:gd name="connsiteY49" fmla="*/ 103510 h 899456"/>
                    <a:gd name="connsiteX50" fmla="*/ 2394158 w 2394157"/>
                    <a:gd name="connsiteY50" fmla="*/ 230581 h 899456"/>
                    <a:gd name="connsiteX51" fmla="*/ 2370117 w 2394157"/>
                    <a:gd name="connsiteY51" fmla="*/ 244548 h 89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394157" h="899456">
                      <a:moveTo>
                        <a:pt x="2370117" y="244548"/>
                      </a:moveTo>
                      <a:cubicBezTo>
                        <a:pt x="2343467" y="197657"/>
                        <a:pt x="2306239" y="156949"/>
                        <a:pt x="2262691" y="124574"/>
                      </a:cubicBezTo>
                      <a:cubicBezTo>
                        <a:pt x="2219097" y="92108"/>
                        <a:pt x="2169460" y="67655"/>
                        <a:pt x="2117395" y="50896"/>
                      </a:cubicBezTo>
                      <a:cubicBezTo>
                        <a:pt x="2065284" y="34090"/>
                        <a:pt x="2010655" y="24795"/>
                        <a:pt x="1955797" y="22826"/>
                      </a:cubicBezTo>
                      <a:cubicBezTo>
                        <a:pt x="1928322" y="21864"/>
                        <a:pt x="1900893" y="22688"/>
                        <a:pt x="1873510" y="25482"/>
                      </a:cubicBezTo>
                      <a:cubicBezTo>
                        <a:pt x="1846081" y="28092"/>
                        <a:pt x="1818789" y="32442"/>
                        <a:pt x="1791772" y="38028"/>
                      </a:cubicBezTo>
                      <a:cubicBezTo>
                        <a:pt x="1737647" y="49156"/>
                        <a:pt x="1684666" y="65961"/>
                        <a:pt x="1633059" y="86201"/>
                      </a:cubicBezTo>
                      <a:cubicBezTo>
                        <a:pt x="1581452" y="106532"/>
                        <a:pt x="1531127" y="130436"/>
                        <a:pt x="1481856" y="156399"/>
                      </a:cubicBezTo>
                      <a:cubicBezTo>
                        <a:pt x="1383267" y="208281"/>
                        <a:pt x="1289120" y="268725"/>
                        <a:pt x="1193004" y="326194"/>
                      </a:cubicBezTo>
                      <a:cubicBezTo>
                        <a:pt x="1144923" y="354905"/>
                        <a:pt x="1096384" y="382975"/>
                        <a:pt x="1046608" y="408893"/>
                      </a:cubicBezTo>
                      <a:cubicBezTo>
                        <a:pt x="996833" y="434765"/>
                        <a:pt x="945867" y="458577"/>
                        <a:pt x="893345" y="478450"/>
                      </a:cubicBezTo>
                      <a:cubicBezTo>
                        <a:pt x="840868" y="498690"/>
                        <a:pt x="786559" y="513343"/>
                        <a:pt x="732800" y="528454"/>
                      </a:cubicBezTo>
                      <a:cubicBezTo>
                        <a:pt x="705920" y="536056"/>
                        <a:pt x="679087" y="543794"/>
                        <a:pt x="652665" y="552632"/>
                      </a:cubicBezTo>
                      <a:cubicBezTo>
                        <a:pt x="646025" y="554830"/>
                        <a:pt x="639477" y="557120"/>
                        <a:pt x="632929" y="559455"/>
                      </a:cubicBezTo>
                      <a:cubicBezTo>
                        <a:pt x="626335" y="561790"/>
                        <a:pt x="619604" y="564080"/>
                        <a:pt x="612918" y="566186"/>
                      </a:cubicBezTo>
                      <a:cubicBezTo>
                        <a:pt x="599455" y="570353"/>
                        <a:pt x="585810" y="573879"/>
                        <a:pt x="572118" y="576947"/>
                      </a:cubicBezTo>
                      <a:cubicBezTo>
                        <a:pt x="544689" y="583129"/>
                        <a:pt x="517031" y="587525"/>
                        <a:pt x="489648" y="592791"/>
                      </a:cubicBezTo>
                      <a:cubicBezTo>
                        <a:pt x="462264" y="598011"/>
                        <a:pt x="435064" y="604193"/>
                        <a:pt x="408963" y="613764"/>
                      </a:cubicBezTo>
                      <a:cubicBezTo>
                        <a:pt x="395913" y="618526"/>
                        <a:pt x="383183" y="624067"/>
                        <a:pt x="370910" y="630523"/>
                      </a:cubicBezTo>
                      <a:cubicBezTo>
                        <a:pt x="364820" y="633820"/>
                        <a:pt x="358730" y="637255"/>
                        <a:pt x="352640" y="640689"/>
                      </a:cubicBezTo>
                      <a:lnTo>
                        <a:pt x="334323" y="650900"/>
                      </a:lnTo>
                      <a:cubicBezTo>
                        <a:pt x="309825" y="664455"/>
                        <a:pt x="285235" y="677734"/>
                        <a:pt x="260919" y="691518"/>
                      </a:cubicBezTo>
                      <a:cubicBezTo>
                        <a:pt x="236604" y="705255"/>
                        <a:pt x="212610" y="719588"/>
                        <a:pt x="189256" y="734928"/>
                      </a:cubicBezTo>
                      <a:cubicBezTo>
                        <a:pt x="177625" y="742621"/>
                        <a:pt x="166131" y="750543"/>
                        <a:pt x="154821" y="758739"/>
                      </a:cubicBezTo>
                      <a:cubicBezTo>
                        <a:pt x="143510" y="766936"/>
                        <a:pt x="132429" y="775453"/>
                        <a:pt x="121530" y="784153"/>
                      </a:cubicBezTo>
                      <a:cubicBezTo>
                        <a:pt x="77937" y="819092"/>
                        <a:pt x="37732" y="858198"/>
                        <a:pt x="0" y="899456"/>
                      </a:cubicBezTo>
                      <a:cubicBezTo>
                        <a:pt x="37274" y="857786"/>
                        <a:pt x="77113" y="818268"/>
                        <a:pt x="120431" y="782826"/>
                      </a:cubicBezTo>
                      <a:cubicBezTo>
                        <a:pt x="131284" y="773988"/>
                        <a:pt x="142320" y="765379"/>
                        <a:pt x="153539" y="756999"/>
                      </a:cubicBezTo>
                      <a:cubicBezTo>
                        <a:pt x="164803" y="748665"/>
                        <a:pt x="176251" y="740606"/>
                        <a:pt x="187836" y="732776"/>
                      </a:cubicBezTo>
                      <a:cubicBezTo>
                        <a:pt x="211098" y="717161"/>
                        <a:pt x="234956" y="702553"/>
                        <a:pt x="259179" y="688541"/>
                      </a:cubicBezTo>
                      <a:cubicBezTo>
                        <a:pt x="283403" y="674483"/>
                        <a:pt x="307856" y="660975"/>
                        <a:pt x="332171" y="647191"/>
                      </a:cubicBezTo>
                      <a:lnTo>
                        <a:pt x="350396" y="636797"/>
                      </a:lnTo>
                      <a:cubicBezTo>
                        <a:pt x="356440" y="633271"/>
                        <a:pt x="362485" y="629791"/>
                        <a:pt x="368667" y="626356"/>
                      </a:cubicBezTo>
                      <a:cubicBezTo>
                        <a:pt x="381076" y="619671"/>
                        <a:pt x="393989" y="613901"/>
                        <a:pt x="407131" y="608910"/>
                      </a:cubicBezTo>
                      <a:cubicBezTo>
                        <a:pt x="433507" y="598973"/>
                        <a:pt x="460982" y="592425"/>
                        <a:pt x="488457" y="586884"/>
                      </a:cubicBezTo>
                      <a:cubicBezTo>
                        <a:pt x="515932" y="581343"/>
                        <a:pt x="543498" y="576627"/>
                        <a:pt x="570561" y="570216"/>
                      </a:cubicBezTo>
                      <a:cubicBezTo>
                        <a:pt x="584115" y="567011"/>
                        <a:pt x="597532" y="563393"/>
                        <a:pt x="610720" y="559180"/>
                      </a:cubicBezTo>
                      <a:cubicBezTo>
                        <a:pt x="617314" y="557028"/>
                        <a:pt x="623816" y="554739"/>
                        <a:pt x="630365" y="552312"/>
                      </a:cubicBezTo>
                      <a:cubicBezTo>
                        <a:pt x="636958" y="549885"/>
                        <a:pt x="643552" y="547504"/>
                        <a:pt x="650192" y="545260"/>
                      </a:cubicBezTo>
                      <a:cubicBezTo>
                        <a:pt x="676705" y="536056"/>
                        <a:pt x="703585" y="527996"/>
                        <a:pt x="730419" y="520120"/>
                      </a:cubicBezTo>
                      <a:cubicBezTo>
                        <a:pt x="784132" y="504414"/>
                        <a:pt x="837891" y="489303"/>
                        <a:pt x="889590" y="468742"/>
                      </a:cubicBezTo>
                      <a:cubicBezTo>
                        <a:pt x="941471" y="448503"/>
                        <a:pt x="991796" y="424371"/>
                        <a:pt x="1040976" y="398132"/>
                      </a:cubicBezTo>
                      <a:cubicBezTo>
                        <a:pt x="1090156" y="371894"/>
                        <a:pt x="1138191" y="343457"/>
                        <a:pt x="1185814" y="314288"/>
                      </a:cubicBezTo>
                      <a:cubicBezTo>
                        <a:pt x="1281060" y="255995"/>
                        <a:pt x="1374750" y="194452"/>
                        <a:pt x="1473659" y="141059"/>
                      </a:cubicBezTo>
                      <a:cubicBezTo>
                        <a:pt x="1523068" y="114363"/>
                        <a:pt x="1573713" y="89681"/>
                        <a:pt x="1625916" y="68434"/>
                      </a:cubicBezTo>
                      <a:cubicBezTo>
                        <a:pt x="1678163" y="47324"/>
                        <a:pt x="1732014" y="29603"/>
                        <a:pt x="1787376" y="17605"/>
                      </a:cubicBezTo>
                      <a:cubicBezTo>
                        <a:pt x="1815034" y="11607"/>
                        <a:pt x="1843013" y="6844"/>
                        <a:pt x="1871220" y="3868"/>
                      </a:cubicBezTo>
                      <a:cubicBezTo>
                        <a:pt x="1899428" y="708"/>
                        <a:pt x="1928001" y="-528"/>
                        <a:pt x="1956438" y="205"/>
                      </a:cubicBezTo>
                      <a:cubicBezTo>
                        <a:pt x="2013357" y="1670"/>
                        <a:pt x="2070138" y="10691"/>
                        <a:pt x="2124676" y="27634"/>
                      </a:cubicBezTo>
                      <a:cubicBezTo>
                        <a:pt x="2179167" y="44577"/>
                        <a:pt x="2231507" y="69625"/>
                        <a:pt x="2278077" y="103510"/>
                      </a:cubicBezTo>
                      <a:cubicBezTo>
                        <a:pt x="2324555" y="137350"/>
                        <a:pt x="2364943" y="180440"/>
                        <a:pt x="2394158" y="230581"/>
                      </a:cubicBezTo>
                      <a:lnTo>
                        <a:pt x="2370117" y="244548"/>
                      </a:lnTo>
                      <a:close/>
                    </a:path>
                  </a:pathLst>
                </a:custGeom>
                <a:solidFill>
                  <a:srgbClr val="7D859E"/>
                </a:solidFill>
                <a:ln w="4577" cap="flat">
                  <a:noFill/>
                  <a:prstDash val="solid"/>
                  <a:miter/>
                </a:ln>
              </p:spPr>
              <p:txBody>
                <a:bodyPr rtlCol="0" anchor="ctr"/>
                <a:lstStyle/>
                <a:p>
                  <a:endParaRPr lang="th-TH"/>
                </a:p>
              </p:txBody>
            </p:sp>
          </p:grpSp>
          <p:grpSp>
            <p:nvGrpSpPr>
              <p:cNvPr id="3798" name="Graphic 4">
                <a:extLst>
                  <a:ext uri="{FF2B5EF4-FFF2-40B4-BE49-F238E27FC236}">
                    <a16:creationId xmlns:a16="http://schemas.microsoft.com/office/drawing/2014/main" id="{AD22EE02-4B3E-4176-A21B-C73E785C8F74}"/>
                  </a:ext>
                </a:extLst>
              </p:cNvPr>
              <p:cNvGrpSpPr/>
              <p:nvPr/>
            </p:nvGrpSpPr>
            <p:grpSpPr>
              <a:xfrm rot="5129528">
                <a:off x="11706844" y="3253243"/>
                <a:ext cx="992237" cy="1662239"/>
                <a:chOff x="7334480" y="-899710"/>
                <a:chExt cx="884506" cy="1481763"/>
              </a:xfrm>
            </p:grpSpPr>
            <p:sp>
              <p:nvSpPr>
                <p:cNvPr id="3883" name="Freeform: Shape 3882">
                  <a:extLst>
                    <a:ext uri="{FF2B5EF4-FFF2-40B4-BE49-F238E27FC236}">
                      <a16:creationId xmlns:a16="http://schemas.microsoft.com/office/drawing/2014/main" id="{A0179D14-15C6-4245-87F4-AB8E3F5FE24A}"/>
                    </a:ext>
                  </a:extLst>
                </p:cNvPr>
                <p:cNvSpPr/>
                <p:nvPr/>
              </p:nvSpPr>
              <p:spPr>
                <a:xfrm>
                  <a:off x="7334480" y="-106741"/>
                  <a:ext cx="620619" cy="349151"/>
                </a:xfrm>
                <a:custGeom>
                  <a:avLst/>
                  <a:gdLst>
                    <a:gd name="connsiteX0" fmla="*/ 482138 w 620619"/>
                    <a:gd name="connsiteY0" fmla="*/ 175106 h 349151"/>
                    <a:gd name="connsiteX1" fmla="*/ 318846 w 620619"/>
                    <a:gd name="connsiteY1" fmla="*/ 107381 h 349151"/>
                    <a:gd name="connsiteX2" fmla="*/ 0 w 620619"/>
                    <a:gd name="connsiteY2" fmla="*/ 0 h 349151"/>
                    <a:gd name="connsiteX3" fmla="*/ 385381 w 620619"/>
                    <a:gd name="connsiteY3" fmla="*/ 219341 h 349151"/>
                    <a:gd name="connsiteX4" fmla="*/ 458280 w 620619"/>
                    <a:gd name="connsiteY4" fmla="*/ 248189 h 349151"/>
                    <a:gd name="connsiteX5" fmla="*/ 617131 w 620619"/>
                    <a:gd name="connsiteY5" fmla="*/ 329011 h 349151"/>
                    <a:gd name="connsiteX6" fmla="*/ 482138 w 620619"/>
                    <a:gd name="connsiteY6" fmla="*/ 175106 h 349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0619" h="349151">
                      <a:moveTo>
                        <a:pt x="482138" y="175106"/>
                      </a:moveTo>
                      <a:cubicBezTo>
                        <a:pt x="431172" y="145296"/>
                        <a:pt x="374803" y="126247"/>
                        <a:pt x="318846" y="107381"/>
                      </a:cubicBezTo>
                      <a:cubicBezTo>
                        <a:pt x="212564" y="71572"/>
                        <a:pt x="106282" y="35763"/>
                        <a:pt x="0" y="0"/>
                      </a:cubicBezTo>
                      <a:cubicBezTo>
                        <a:pt x="111456" y="98681"/>
                        <a:pt x="243610" y="173916"/>
                        <a:pt x="385381" y="219341"/>
                      </a:cubicBezTo>
                      <a:cubicBezTo>
                        <a:pt x="410337" y="227354"/>
                        <a:pt x="435888" y="234544"/>
                        <a:pt x="458280" y="248189"/>
                      </a:cubicBezTo>
                      <a:cubicBezTo>
                        <a:pt x="484794" y="264308"/>
                        <a:pt x="579628" y="399301"/>
                        <a:pt x="617131" y="329011"/>
                      </a:cubicBezTo>
                      <a:cubicBezTo>
                        <a:pt x="643186" y="280152"/>
                        <a:pt x="515840" y="194842"/>
                        <a:pt x="482138" y="175106"/>
                      </a:cubicBezTo>
                      <a:close/>
                    </a:path>
                  </a:pathLst>
                </a:custGeom>
                <a:solidFill>
                  <a:srgbClr val="5E7A8E"/>
                </a:solidFill>
                <a:ln w="4577" cap="flat">
                  <a:noFill/>
                  <a:prstDash val="solid"/>
                  <a:miter/>
                </a:ln>
              </p:spPr>
              <p:txBody>
                <a:bodyPr rtlCol="0" anchor="ctr"/>
                <a:lstStyle/>
                <a:p>
                  <a:endParaRPr lang="th-TH"/>
                </a:p>
              </p:txBody>
            </p:sp>
            <p:sp>
              <p:nvSpPr>
                <p:cNvPr id="3884" name="Freeform: Shape 3883">
                  <a:extLst>
                    <a:ext uri="{FF2B5EF4-FFF2-40B4-BE49-F238E27FC236}">
                      <a16:creationId xmlns:a16="http://schemas.microsoft.com/office/drawing/2014/main" id="{69BE559F-C982-4B5F-BAC3-F11954F6A1E6}"/>
                    </a:ext>
                  </a:extLst>
                </p:cNvPr>
                <p:cNvSpPr/>
                <p:nvPr/>
              </p:nvSpPr>
              <p:spPr>
                <a:xfrm>
                  <a:off x="7357559" y="-91355"/>
                  <a:ext cx="594006" cy="326390"/>
                </a:xfrm>
                <a:custGeom>
                  <a:avLst/>
                  <a:gdLst>
                    <a:gd name="connsiteX0" fmla="*/ 214075 w 594006"/>
                    <a:gd name="connsiteY0" fmla="*/ 128628 h 326390"/>
                    <a:gd name="connsiteX1" fmla="*/ 377275 w 594006"/>
                    <a:gd name="connsiteY1" fmla="*/ 176846 h 326390"/>
                    <a:gd name="connsiteX2" fmla="*/ 594006 w 594006"/>
                    <a:gd name="connsiteY2" fmla="*/ 312938 h 326390"/>
                    <a:gd name="connsiteX3" fmla="*/ 495967 w 594006"/>
                    <a:gd name="connsiteY3" fmla="*/ 308268 h 326390"/>
                    <a:gd name="connsiteX4" fmla="*/ 402232 w 594006"/>
                    <a:gd name="connsiteY4" fmla="*/ 262476 h 326390"/>
                    <a:gd name="connsiteX5" fmla="*/ 0 w 594006"/>
                    <a:gd name="connsiteY5" fmla="*/ 0 h 326390"/>
                    <a:gd name="connsiteX6" fmla="*/ 214075 w 594006"/>
                    <a:gd name="connsiteY6" fmla="*/ 128628 h 32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006" h="326390">
                      <a:moveTo>
                        <a:pt x="214075" y="128628"/>
                      </a:moveTo>
                      <a:cubicBezTo>
                        <a:pt x="267880" y="146578"/>
                        <a:pt x="324295" y="156515"/>
                        <a:pt x="377275" y="176846"/>
                      </a:cubicBezTo>
                      <a:cubicBezTo>
                        <a:pt x="457227" y="207527"/>
                        <a:pt x="526235" y="260599"/>
                        <a:pt x="594006" y="312938"/>
                      </a:cubicBezTo>
                      <a:cubicBezTo>
                        <a:pt x="569141" y="337620"/>
                        <a:pt x="527471" y="323654"/>
                        <a:pt x="495967" y="308268"/>
                      </a:cubicBezTo>
                      <a:cubicBezTo>
                        <a:pt x="464737" y="293019"/>
                        <a:pt x="433461" y="277771"/>
                        <a:pt x="402232" y="262476"/>
                      </a:cubicBezTo>
                      <a:cubicBezTo>
                        <a:pt x="259088" y="192599"/>
                        <a:pt x="108709" y="119790"/>
                        <a:pt x="0" y="0"/>
                      </a:cubicBezTo>
                      <a:cubicBezTo>
                        <a:pt x="61910" y="57148"/>
                        <a:pt x="133986" y="101886"/>
                        <a:pt x="214075" y="128628"/>
                      </a:cubicBezTo>
                      <a:close/>
                    </a:path>
                  </a:pathLst>
                </a:custGeom>
                <a:solidFill>
                  <a:srgbClr val="80A0A1"/>
                </a:solidFill>
                <a:ln w="4577" cap="flat">
                  <a:noFill/>
                  <a:prstDash val="solid"/>
                  <a:miter/>
                </a:ln>
              </p:spPr>
              <p:txBody>
                <a:bodyPr rtlCol="0" anchor="ctr"/>
                <a:lstStyle/>
                <a:p>
                  <a:endParaRPr lang="th-TH"/>
                </a:p>
              </p:txBody>
            </p:sp>
            <p:sp>
              <p:nvSpPr>
                <p:cNvPr id="3885" name="Freeform: Shape 3884">
                  <a:extLst>
                    <a:ext uri="{FF2B5EF4-FFF2-40B4-BE49-F238E27FC236}">
                      <a16:creationId xmlns:a16="http://schemas.microsoft.com/office/drawing/2014/main" id="{212375ED-7AB2-45C1-901A-6C1BF8ED9CE0}"/>
                    </a:ext>
                  </a:extLst>
                </p:cNvPr>
                <p:cNvSpPr/>
                <p:nvPr/>
              </p:nvSpPr>
              <p:spPr>
                <a:xfrm>
                  <a:off x="7910004" y="-504668"/>
                  <a:ext cx="308983" cy="651918"/>
                </a:xfrm>
                <a:custGeom>
                  <a:avLst/>
                  <a:gdLst>
                    <a:gd name="connsiteX0" fmla="*/ 2822 w 308983"/>
                    <a:gd name="connsiteY0" fmla="*/ 419449 h 651918"/>
                    <a:gd name="connsiteX1" fmla="*/ 25718 w 308983"/>
                    <a:gd name="connsiteY1" fmla="*/ 364957 h 651918"/>
                    <a:gd name="connsiteX2" fmla="*/ 308983 w 308983"/>
                    <a:gd name="connsiteY2" fmla="*/ 0 h 651918"/>
                    <a:gd name="connsiteX3" fmla="*/ 159520 w 308983"/>
                    <a:gd name="connsiteY3" fmla="*/ 387487 h 651918"/>
                    <a:gd name="connsiteX4" fmla="*/ 143264 w 308983"/>
                    <a:gd name="connsiteY4" fmla="*/ 458967 h 651918"/>
                    <a:gd name="connsiteX5" fmla="*/ 59420 w 308983"/>
                    <a:gd name="connsiteY5" fmla="*/ 650238 h 651918"/>
                    <a:gd name="connsiteX6" fmla="*/ 2822 w 308983"/>
                    <a:gd name="connsiteY6" fmla="*/ 419449 h 65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983" h="651918">
                      <a:moveTo>
                        <a:pt x="2822" y="419449"/>
                      </a:moveTo>
                      <a:cubicBezTo>
                        <a:pt x="7172" y="400171"/>
                        <a:pt x="16422" y="382404"/>
                        <a:pt x="25718" y="364957"/>
                      </a:cubicBezTo>
                      <a:cubicBezTo>
                        <a:pt x="98663" y="227812"/>
                        <a:pt x="183744" y="91903"/>
                        <a:pt x="308983" y="0"/>
                      </a:cubicBezTo>
                      <a:cubicBezTo>
                        <a:pt x="223536" y="110403"/>
                        <a:pt x="190429" y="251349"/>
                        <a:pt x="159520" y="387487"/>
                      </a:cubicBezTo>
                      <a:cubicBezTo>
                        <a:pt x="154117" y="411298"/>
                        <a:pt x="148713" y="435156"/>
                        <a:pt x="143264" y="458967"/>
                      </a:cubicBezTo>
                      <a:cubicBezTo>
                        <a:pt x="134014" y="499767"/>
                        <a:pt x="119636" y="670615"/>
                        <a:pt x="59420" y="650238"/>
                      </a:cubicBezTo>
                      <a:cubicBezTo>
                        <a:pt x="7035" y="632471"/>
                        <a:pt x="-6748" y="461806"/>
                        <a:pt x="2822" y="419449"/>
                      </a:cubicBezTo>
                      <a:close/>
                    </a:path>
                  </a:pathLst>
                </a:custGeom>
                <a:solidFill>
                  <a:srgbClr val="80A0A1"/>
                </a:solidFill>
                <a:ln w="4577" cap="flat">
                  <a:noFill/>
                  <a:prstDash val="solid"/>
                  <a:miter/>
                </a:ln>
              </p:spPr>
              <p:txBody>
                <a:bodyPr rtlCol="0" anchor="ctr"/>
                <a:lstStyle/>
                <a:p>
                  <a:endParaRPr lang="th-TH"/>
                </a:p>
              </p:txBody>
            </p:sp>
            <p:sp>
              <p:nvSpPr>
                <p:cNvPr id="3886" name="Freeform: Shape 3885">
                  <a:extLst>
                    <a:ext uri="{FF2B5EF4-FFF2-40B4-BE49-F238E27FC236}">
                      <a16:creationId xmlns:a16="http://schemas.microsoft.com/office/drawing/2014/main" id="{C7712DA3-D608-4696-AF7B-3AEF157021D5}"/>
                    </a:ext>
                  </a:extLst>
                </p:cNvPr>
                <p:cNvSpPr/>
                <p:nvPr/>
              </p:nvSpPr>
              <p:spPr>
                <a:xfrm>
                  <a:off x="7902580" y="-311520"/>
                  <a:ext cx="150275" cy="451365"/>
                </a:xfrm>
                <a:custGeom>
                  <a:avLst/>
                  <a:gdLst>
                    <a:gd name="connsiteX0" fmla="*/ 2690 w 150275"/>
                    <a:gd name="connsiteY0" fmla="*/ 366423 h 451365"/>
                    <a:gd name="connsiteX1" fmla="*/ 3972 w 150275"/>
                    <a:gd name="connsiteY1" fmla="*/ 285555 h 451365"/>
                    <a:gd name="connsiteX2" fmla="*/ 150276 w 150275"/>
                    <a:gd name="connsiteY2" fmla="*/ 0 h 451365"/>
                    <a:gd name="connsiteX3" fmla="*/ 109201 w 150275"/>
                    <a:gd name="connsiteY3" fmla="*/ 92270 h 451365"/>
                    <a:gd name="connsiteX4" fmla="*/ 105995 w 150275"/>
                    <a:gd name="connsiteY4" fmla="*/ 120248 h 451365"/>
                    <a:gd name="connsiteX5" fmla="*/ 119962 w 150275"/>
                    <a:gd name="connsiteY5" fmla="*/ 150471 h 451365"/>
                    <a:gd name="connsiteX6" fmla="*/ 118817 w 150275"/>
                    <a:gd name="connsiteY6" fmla="*/ 191408 h 451365"/>
                    <a:gd name="connsiteX7" fmla="*/ 76048 w 150275"/>
                    <a:gd name="connsiteY7" fmla="*/ 394905 h 451365"/>
                    <a:gd name="connsiteX8" fmla="*/ 51778 w 150275"/>
                    <a:gd name="connsiteY8" fmla="*/ 451366 h 451365"/>
                    <a:gd name="connsiteX9" fmla="*/ 2690 w 150275"/>
                    <a:gd name="connsiteY9" fmla="*/ 366423 h 451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75" h="451365">
                      <a:moveTo>
                        <a:pt x="2690" y="366423"/>
                      </a:moveTo>
                      <a:cubicBezTo>
                        <a:pt x="-1889" y="339726"/>
                        <a:pt x="-58" y="312343"/>
                        <a:pt x="3972" y="285555"/>
                      </a:cubicBezTo>
                      <a:cubicBezTo>
                        <a:pt x="20136" y="177900"/>
                        <a:pt x="72338" y="75968"/>
                        <a:pt x="150276" y="0"/>
                      </a:cubicBezTo>
                      <a:cubicBezTo>
                        <a:pt x="128067" y="25689"/>
                        <a:pt x="118313" y="59529"/>
                        <a:pt x="109201" y="92270"/>
                      </a:cubicBezTo>
                      <a:cubicBezTo>
                        <a:pt x="106636" y="101382"/>
                        <a:pt x="104072" y="110953"/>
                        <a:pt x="105995" y="120248"/>
                      </a:cubicBezTo>
                      <a:cubicBezTo>
                        <a:pt x="108239" y="131147"/>
                        <a:pt x="116344" y="139939"/>
                        <a:pt x="119962" y="150471"/>
                      </a:cubicBezTo>
                      <a:cubicBezTo>
                        <a:pt x="124449" y="163567"/>
                        <a:pt x="121656" y="177900"/>
                        <a:pt x="118817" y="191408"/>
                      </a:cubicBezTo>
                      <a:cubicBezTo>
                        <a:pt x="104576" y="259225"/>
                        <a:pt x="90289" y="327042"/>
                        <a:pt x="76048" y="394905"/>
                      </a:cubicBezTo>
                      <a:cubicBezTo>
                        <a:pt x="71468" y="416793"/>
                        <a:pt x="66935" y="435156"/>
                        <a:pt x="51778" y="451366"/>
                      </a:cubicBezTo>
                      <a:cubicBezTo>
                        <a:pt x="23204" y="433599"/>
                        <a:pt x="8505" y="400537"/>
                        <a:pt x="2690" y="366423"/>
                      </a:cubicBezTo>
                      <a:close/>
                    </a:path>
                  </a:pathLst>
                </a:custGeom>
                <a:solidFill>
                  <a:srgbClr val="5E7A8E"/>
                </a:solidFill>
                <a:ln w="4577" cap="flat">
                  <a:noFill/>
                  <a:prstDash val="solid"/>
                  <a:miter/>
                </a:ln>
              </p:spPr>
              <p:txBody>
                <a:bodyPr rtlCol="0" anchor="ctr"/>
                <a:lstStyle/>
                <a:p>
                  <a:endParaRPr lang="th-TH"/>
                </a:p>
              </p:txBody>
            </p:sp>
            <p:grpSp>
              <p:nvGrpSpPr>
                <p:cNvPr id="3887" name="Graphic 4">
                  <a:extLst>
                    <a:ext uri="{FF2B5EF4-FFF2-40B4-BE49-F238E27FC236}">
                      <a16:creationId xmlns:a16="http://schemas.microsoft.com/office/drawing/2014/main" id="{C0B52A4C-7826-4B09-A2FB-E4B1C106B389}"/>
                    </a:ext>
                  </a:extLst>
                </p:cNvPr>
                <p:cNvGrpSpPr/>
                <p:nvPr/>
              </p:nvGrpSpPr>
              <p:grpSpPr>
                <a:xfrm>
                  <a:off x="7398817" y="-388266"/>
                  <a:ext cx="547665" cy="484473"/>
                  <a:chOff x="7398817" y="-388266"/>
                  <a:chExt cx="547665" cy="484473"/>
                </a:xfrm>
              </p:grpSpPr>
              <p:sp>
                <p:nvSpPr>
                  <p:cNvPr id="3891" name="Freeform: Shape 3890">
                    <a:extLst>
                      <a:ext uri="{FF2B5EF4-FFF2-40B4-BE49-F238E27FC236}">
                        <a16:creationId xmlns:a16="http://schemas.microsoft.com/office/drawing/2014/main" id="{8EBD6B93-7274-4B78-BC02-6A4B266D4DEC}"/>
                      </a:ext>
                    </a:extLst>
                  </p:cNvPr>
                  <p:cNvSpPr/>
                  <p:nvPr/>
                </p:nvSpPr>
                <p:spPr>
                  <a:xfrm>
                    <a:off x="7398817" y="-388266"/>
                    <a:ext cx="547665" cy="484473"/>
                  </a:xfrm>
                  <a:custGeom>
                    <a:avLst/>
                    <a:gdLst>
                      <a:gd name="connsiteX0" fmla="*/ 189073 w 547665"/>
                      <a:gd name="connsiteY0" fmla="*/ 322417 h 484473"/>
                      <a:gd name="connsiteX1" fmla="*/ 59300 w 547665"/>
                      <a:gd name="connsiteY1" fmla="*/ 153081 h 484473"/>
                      <a:gd name="connsiteX2" fmla="*/ 0 w 547665"/>
                      <a:gd name="connsiteY2" fmla="*/ 0 h 484473"/>
                      <a:gd name="connsiteX3" fmla="*/ 90255 w 547665"/>
                      <a:gd name="connsiteY3" fmla="*/ 106236 h 484473"/>
                      <a:gd name="connsiteX4" fmla="*/ 143785 w 547665"/>
                      <a:gd name="connsiteY4" fmla="*/ 151661 h 484473"/>
                      <a:gd name="connsiteX5" fmla="*/ 298697 w 547665"/>
                      <a:gd name="connsiteY5" fmla="*/ 243152 h 484473"/>
                      <a:gd name="connsiteX6" fmla="*/ 385701 w 547665"/>
                      <a:gd name="connsiteY6" fmla="*/ 277679 h 484473"/>
                      <a:gd name="connsiteX7" fmla="*/ 547665 w 547665"/>
                      <a:gd name="connsiteY7" fmla="*/ 484473 h 484473"/>
                      <a:gd name="connsiteX8" fmla="*/ 413496 w 547665"/>
                      <a:gd name="connsiteY8" fmla="*/ 368758 h 484473"/>
                      <a:gd name="connsiteX9" fmla="*/ 189073 w 547665"/>
                      <a:gd name="connsiteY9" fmla="*/ 322417 h 48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665" h="484473">
                        <a:moveTo>
                          <a:pt x="189073" y="322417"/>
                        </a:moveTo>
                        <a:cubicBezTo>
                          <a:pt x="120386" y="301307"/>
                          <a:pt x="86866" y="224195"/>
                          <a:pt x="59300" y="153081"/>
                        </a:cubicBezTo>
                        <a:cubicBezTo>
                          <a:pt x="39518" y="102069"/>
                          <a:pt x="19782" y="51012"/>
                          <a:pt x="0" y="0"/>
                        </a:cubicBezTo>
                        <a:cubicBezTo>
                          <a:pt x="45379" y="11952"/>
                          <a:pt x="60353" y="69420"/>
                          <a:pt x="90255" y="106236"/>
                        </a:cubicBezTo>
                        <a:cubicBezTo>
                          <a:pt x="105274" y="124736"/>
                          <a:pt x="124644" y="138290"/>
                          <a:pt x="143785" y="151661"/>
                        </a:cubicBezTo>
                        <a:cubicBezTo>
                          <a:pt x="193102" y="186096"/>
                          <a:pt x="242740" y="220715"/>
                          <a:pt x="298697" y="243152"/>
                        </a:cubicBezTo>
                        <a:cubicBezTo>
                          <a:pt x="327683" y="254783"/>
                          <a:pt x="358226" y="263072"/>
                          <a:pt x="385701" y="277679"/>
                        </a:cubicBezTo>
                        <a:cubicBezTo>
                          <a:pt x="462676" y="318662"/>
                          <a:pt x="508605" y="404018"/>
                          <a:pt x="547665" y="484473"/>
                        </a:cubicBezTo>
                        <a:cubicBezTo>
                          <a:pt x="499081" y="450862"/>
                          <a:pt x="464828" y="399301"/>
                          <a:pt x="413496" y="368758"/>
                        </a:cubicBezTo>
                        <a:cubicBezTo>
                          <a:pt x="342291" y="326355"/>
                          <a:pt x="265041" y="345771"/>
                          <a:pt x="189073" y="322417"/>
                        </a:cubicBezTo>
                        <a:close/>
                      </a:path>
                    </a:pathLst>
                  </a:custGeom>
                  <a:solidFill>
                    <a:srgbClr val="5E7A8E"/>
                  </a:solidFill>
                  <a:ln w="4577" cap="flat">
                    <a:noFill/>
                    <a:prstDash val="solid"/>
                    <a:miter/>
                  </a:ln>
                </p:spPr>
                <p:txBody>
                  <a:bodyPr rtlCol="0" anchor="ctr"/>
                  <a:lstStyle/>
                  <a:p>
                    <a:endParaRPr lang="th-TH"/>
                  </a:p>
                </p:txBody>
              </p:sp>
              <p:sp>
                <p:nvSpPr>
                  <p:cNvPr id="3892" name="Freeform: Shape 3891">
                    <a:extLst>
                      <a:ext uri="{FF2B5EF4-FFF2-40B4-BE49-F238E27FC236}">
                        <a16:creationId xmlns:a16="http://schemas.microsoft.com/office/drawing/2014/main" id="{953589BB-6EF6-413D-866F-C5E63D4F8D85}"/>
                      </a:ext>
                    </a:extLst>
                  </p:cNvPr>
                  <p:cNvSpPr/>
                  <p:nvPr/>
                </p:nvSpPr>
                <p:spPr>
                  <a:xfrm>
                    <a:off x="7414478" y="-352549"/>
                    <a:ext cx="508009" cy="384876"/>
                  </a:xfrm>
                  <a:custGeom>
                    <a:avLst/>
                    <a:gdLst>
                      <a:gd name="connsiteX0" fmla="*/ 100421 w 508009"/>
                      <a:gd name="connsiteY0" fmla="*/ 112693 h 384876"/>
                      <a:gd name="connsiteX1" fmla="*/ 229919 w 508009"/>
                      <a:gd name="connsiteY1" fmla="*/ 199330 h 384876"/>
                      <a:gd name="connsiteX2" fmla="*/ 508010 w 508009"/>
                      <a:gd name="connsiteY2" fmla="*/ 384877 h 384876"/>
                      <a:gd name="connsiteX3" fmla="*/ 187287 w 508009"/>
                      <a:gd name="connsiteY3" fmla="*/ 144426 h 384876"/>
                      <a:gd name="connsiteX4" fmla="*/ 39701 w 508009"/>
                      <a:gd name="connsiteY4" fmla="*/ 38785 h 384876"/>
                      <a:gd name="connsiteX5" fmla="*/ 0 w 508009"/>
                      <a:gd name="connsiteY5" fmla="*/ 0 h 384876"/>
                      <a:gd name="connsiteX6" fmla="*/ 100421 w 508009"/>
                      <a:gd name="connsiteY6" fmla="*/ 112693 h 38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009" h="384876">
                        <a:moveTo>
                          <a:pt x="100421" y="112693"/>
                        </a:moveTo>
                        <a:cubicBezTo>
                          <a:pt x="134718" y="152119"/>
                          <a:pt x="183578" y="175106"/>
                          <a:pt x="229919" y="199330"/>
                        </a:cubicBezTo>
                        <a:cubicBezTo>
                          <a:pt x="328828" y="251120"/>
                          <a:pt x="422243" y="313396"/>
                          <a:pt x="508010" y="384877"/>
                        </a:cubicBezTo>
                        <a:cubicBezTo>
                          <a:pt x="430622" y="274611"/>
                          <a:pt x="301582" y="215632"/>
                          <a:pt x="187287" y="144426"/>
                        </a:cubicBezTo>
                        <a:cubicBezTo>
                          <a:pt x="135909" y="112418"/>
                          <a:pt x="86592" y="77113"/>
                          <a:pt x="39701" y="38785"/>
                        </a:cubicBezTo>
                        <a:cubicBezTo>
                          <a:pt x="24590" y="26422"/>
                          <a:pt x="10074" y="15615"/>
                          <a:pt x="0" y="0"/>
                        </a:cubicBezTo>
                        <a:cubicBezTo>
                          <a:pt x="47669" y="9754"/>
                          <a:pt x="68687" y="76288"/>
                          <a:pt x="100421" y="112693"/>
                        </a:cubicBezTo>
                        <a:close/>
                      </a:path>
                    </a:pathLst>
                  </a:custGeom>
                  <a:solidFill>
                    <a:srgbClr val="A6BBC9"/>
                  </a:solidFill>
                  <a:ln w="4577" cap="flat">
                    <a:noFill/>
                    <a:prstDash val="solid"/>
                    <a:miter/>
                  </a:ln>
                </p:spPr>
                <p:txBody>
                  <a:bodyPr rtlCol="0" anchor="ctr"/>
                  <a:lstStyle/>
                  <a:p>
                    <a:endParaRPr lang="th-TH"/>
                  </a:p>
                </p:txBody>
              </p:sp>
            </p:grpSp>
            <p:sp>
              <p:nvSpPr>
                <p:cNvPr id="3888" name="Freeform: Shape 3887">
                  <a:extLst>
                    <a:ext uri="{FF2B5EF4-FFF2-40B4-BE49-F238E27FC236}">
                      <a16:creationId xmlns:a16="http://schemas.microsoft.com/office/drawing/2014/main" id="{33AA457B-578D-49C8-86FF-BE3934C159AB}"/>
                    </a:ext>
                  </a:extLst>
                </p:cNvPr>
                <p:cNvSpPr/>
                <p:nvPr/>
              </p:nvSpPr>
              <p:spPr>
                <a:xfrm>
                  <a:off x="7671074" y="-779187"/>
                  <a:ext cx="155022" cy="710224"/>
                </a:xfrm>
                <a:custGeom>
                  <a:avLst/>
                  <a:gdLst>
                    <a:gd name="connsiteX0" fmla="*/ 54007 w 155022"/>
                    <a:gd name="connsiteY0" fmla="*/ 523258 h 710224"/>
                    <a:gd name="connsiteX1" fmla="*/ 13298 w 155022"/>
                    <a:gd name="connsiteY1" fmla="*/ 440925 h 710224"/>
                    <a:gd name="connsiteX2" fmla="*/ 26120 w 155022"/>
                    <a:gd name="connsiteY2" fmla="*/ 214853 h 710224"/>
                    <a:gd name="connsiteX3" fmla="*/ 109689 w 155022"/>
                    <a:gd name="connsiteY3" fmla="*/ 0 h 710224"/>
                    <a:gd name="connsiteX4" fmla="*/ 89861 w 155022"/>
                    <a:gd name="connsiteY4" fmla="*/ 149646 h 710224"/>
                    <a:gd name="connsiteX5" fmla="*/ 107079 w 155022"/>
                    <a:gd name="connsiteY5" fmla="*/ 263575 h 710224"/>
                    <a:gd name="connsiteX6" fmla="*/ 124663 w 155022"/>
                    <a:gd name="connsiteY6" fmla="*/ 386342 h 710224"/>
                    <a:gd name="connsiteX7" fmla="*/ 155023 w 155022"/>
                    <a:gd name="connsiteY7" fmla="*/ 710225 h 710224"/>
                    <a:gd name="connsiteX8" fmla="*/ 54007 w 155022"/>
                    <a:gd name="connsiteY8" fmla="*/ 523258 h 71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22" h="710224">
                      <a:moveTo>
                        <a:pt x="54007" y="523258"/>
                      </a:moveTo>
                      <a:cubicBezTo>
                        <a:pt x="38621" y="496699"/>
                        <a:pt x="23143" y="469957"/>
                        <a:pt x="13298" y="440925"/>
                      </a:cubicBezTo>
                      <a:cubicBezTo>
                        <a:pt x="-11383" y="368117"/>
                        <a:pt x="1438" y="287662"/>
                        <a:pt x="26120" y="214853"/>
                      </a:cubicBezTo>
                      <a:cubicBezTo>
                        <a:pt x="50756" y="142045"/>
                        <a:pt x="86793" y="73404"/>
                        <a:pt x="109689" y="0"/>
                      </a:cubicBezTo>
                      <a:cubicBezTo>
                        <a:pt x="81069" y="35534"/>
                        <a:pt x="85420" y="104221"/>
                        <a:pt x="89861" y="149646"/>
                      </a:cubicBezTo>
                      <a:cubicBezTo>
                        <a:pt x="94303" y="195071"/>
                        <a:pt x="97554" y="218974"/>
                        <a:pt x="107079" y="263575"/>
                      </a:cubicBezTo>
                      <a:cubicBezTo>
                        <a:pt x="115688" y="304009"/>
                        <a:pt x="120267" y="345221"/>
                        <a:pt x="124663" y="386342"/>
                      </a:cubicBezTo>
                      <a:cubicBezTo>
                        <a:pt x="136156" y="493494"/>
                        <a:pt x="152229" y="602890"/>
                        <a:pt x="155023" y="710225"/>
                      </a:cubicBezTo>
                      <a:cubicBezTo>
                        <a:pt x="126082" y="645567"/>
                        <a:pt x="89587" y="584756"/>
                        <a:pt x="54007" y="523258"/>
                      </a:cubicBezTo>
                      <a:close/>
                    </a:path>
                  </a:pathLst>
                </a:custGeom>
                <a:solidFill>
                  <a:srgbClr val="5E7A8E"/>
                </a:solidFill>
                <a:ln w="4577" cap="flat">
                  <a:noFill/>
                  <a:prstDash val="solid"/>
                  <a:miter/>
                </a:ln>
              </p:spPr>
              <p:txBody>
                <a:bodyPr rtlCol="0" anchor="ctr"/>
                <a:lstStyle/>
                <a:p>
                  <a:endParaRPr lang="th-TH"/>
                </a:p>
              </p:txBody>
            </p:sp>
            <p:sp>
              <p:nvSpPr>
                <p:cNvPr id="3889" name="Freeform: Shape 3888">
                  <a:extLst>
                    <a:ext uri="{FF2B5EF4-FFF2-40B4-BE49-F238E27FC236}">
                      <a16:creationId xmlns:a16="http://schemas.microsoft.com/office/drawing/2014/main" id="{F50888DC-8DFC-4835-AD19-D759A88854E6}"/>
                    </a:ext>
                  </a:extLst>
                </p:cNvPr>
                <p:cNvSpPr/>
                <p:nvPr/>
              </p:nvSpPr>
              <p:spPr>
                <a:xfrm>
                  <a:off x="7365939" y="-899710"/>
                  <a:ext cx="324157" cy="640530"/>
                </a:xfrm>
                <a:custGeom>
                  <a:avLst/>
                  <a:gdLst>
                    <a:gd name="connsiteX0" fmla="*/ 55316 w 324157"/>
                    <a:gd name="connsiteY0" fmla="*/ 321685 h 640530"/>
                    <a:gd name="connsiteX1" fmla="*/ 0 w 324157"/>
                    <a:gd name="connsiteY1" fmla="*/ 0 h 640530"/>
                    <a:gd name="connsiteX2" fmla="*/ 34939 w 324157"/>
                    <a:gd name="connsiteY2" fmla="*/ 113059 h 640530"/>
                    <a:gd name="connsiteX3" fmla="*/ 94239 w 324157"/>
                    <a:gd name="connsiteY3" fmla="*/ 219249 h 640530"/>
                    <a:gd name="connsiteX4" fmla="*/ 211190 w 324157"/>
                    <a:gd name="connsiteY4" fmla="*/ 402277 h 640530"/>
                    <a:gd name="connsiteX5" fmla="*/ 324157 w 324157"/>
                    <a:gd name="connsiteY5" fmla="*/ 640530 h 640530"/>
                    <a:gd name="connsiteX6" fmla="*/ 55316 w 324157"/>
                    <a:gd name="connsiteY6" fmla="*/ 321685 h 640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157" h="640530">
                      <a:moveTo>
                        <a:pt x="55316" y="321685"/>
                      </a:moveTo>
                      <a:cubicBezTo>
                        <a:pt x="7372" y="223050"/>
                        <a:pt x="3251" y="109625"/>
                        <a:pt x="0" y="0"/>
                      </a:cubicBezTo>
                      <a:cubicBezTo>
                        <a:pt x="21842" y="33107"/>
                        <a:pt x="22896" y="75281"/>
                        <a:pt x="34939" y="113059"/>
                      </a:cubicBezTo>
                      <a:cubicBezTo>
                        <a:pt x="47302" y="151844"/>
                        <a:pt x="71160" y="185730"/>
                        <a:pt x="94239" y="219249"/>
                      </a:cubicBezTo>
                      <a:cubicBezTo>
                        <a:pt x="135314" y="278915"/>
                        <a:pt x="174969" y="339543"/>
                        <a:pt x="211190" y="402277"/>
                      </a:cubicBezTo>
                      <a:cubicBezTo>
                        <a:pt x="253639" y="475818"/>
                        <a:pt x="304146" y="558106"/>
                        <a:pt x="324157" y="640530"/>
                      </a:cubicBezTo>
                      <a:cubicBezTo>
                        <a:pt x="231338" y="573812"/>
                        <a:pt x="104679" y="423296"/>
                        <a:pt x="55316" y="321685"/>
                      </a:cubicBezTo>
                      <a:close/>
                    </a:path>
                  </a:pathLst>
                </a:custGeom>
                <a:solidFill>
                  <a:srgbClr val="A6BBC9"/>
                </a:solidFill>
                <a:ln w="4577" cap="flat">
                  <a:noFill/>
                  <a:prstDash val="solid"/>
                  <a:miter/>
                </a:ln>
              </p:spPr>
              <p:txBody>
                <a:bodyPr rtlCol="0" anchor="ctr"/>
                <a:lstStyle/>
                <a:p>
                  <a:endParaRPr lang="th-TH"/>
                </a:p>
              </p:txBody>
            </p:sp>
            <p:sp>
              <p:nvSpPr>
                <p:cNvPr id="3890" name="Freeform: Shape 3889">
                  <a:extLst>
                    <a:ext uri="{FF2B5EF4-FFF2-40B4-BE49-F238E27FC236}">
                      <a16:creationId xmlns:a16="http://schemas.microsoft.com/office/drawing/2014/main" id="{DBFB3F98-2E92-4695-90CE-0BE68AC211BB}"/>
                    </a:ext>
                  </a:extLst>
                </p:cNvPr>
                <p:cNvSpPr/>
                <p:nvPr/>
              </p:nvSpPr>
              <p:spPr>
                <a:xfrm>
                  <a:off x="7609458" y="-350809"/>
                  <a:ext cx="552244" cy="932862"/>
                </a:xfrm>
                <a:custGeom>
                  <a:avLst/>
                  <a:gdLst>
                    <a:gd name="connsiteX0" fmla="*/ 537133 w 552244"/>
                    <a:gd name="connsiteY0" fmla="*/ 932862 h 932862"/>
                    <a:gd name="connsiteX1" fmla="*/ 438911 w 552244"/>
                    <a:gd name="connsiteY1" fmla="*/ 832304 h 932862"/>
                    <a:gd name="connsiteX2" fmla="*/ 380527 w 552244"/>
                    <a:gd name="connsiteY2" fmla="*/ 705142 h 932862"/>
                    <a:gd name="connsiteX3" fmla="*/ 366560 w 552244"/>
                    <a:gd name="connsiteY3" fmla="*/ 637279 h 932862"/>
                    <a:gd name="connsiteX4" fmla="*/ 360516 w 552244"/>
                    <a:gd name="connsiteY4" fmla="*/ 603714 h 932862"/>
                    <a:gd name="connsiteX5" fmla="*/ 353464 w 552244"/>
                    <a:gd name="connsiteY5" fmla="*/ 570561 h 932862"/>
                    <a:gd name="connsiteX6" fmla="*/ 313305 w 552244"/>
                    <a:gd name="connsiteY6" fmla="*/ 440880 h 932862"/>
                    <a:gd name="connsiteX7" fmla="*/ 255791 w 552244"/>
                    <a:gd name="connsiteY7" fmla="*/ 317518 h 932862"/>
                    <a:gd name="connsiteX8" fmla="*/ 183532 w 552244"/>
                    <a:gd name="connsiteY8" fmla="*/ 201848 h 932862"/>
                    <a:gd name="connsiteX9" fmla="*/ 0 w 552244"/>
                    <a:gd name="connsiteY9" fmla="*/ 0 h 932862"/>
                    <a:gd name="connsiteX10" fmla="*/ 188890 w 552244"/>
                    <a:gd name="connsiteY10" fmla="*/ 198002 h 932862"/>
                    <a:gd name="connsiteX11" fmla="*/ 264445 w 552244"/>
                    <a:gd name="connsiteY11" fmla="*/ 312709 h 932862"/>
                    <a:gd name="connsiteX12" fmla="*/ 325577 w 552244"/>
                    <a:gd name="connsiteY12" fmla="*/ 435980 h 932862"/>
                    <a:gd name="connsiteX13" fmla="*/ 369537 w 552244"/>
                    <a:gd name="connsiteY13" fmla="*/ 566669 h 932862"/>
                    <a:gd name="connsiteX14" fmla="*/ 377504 w 552244"/>
                    <a:gd name="connsiteY14" fmla="*/ 600279 h 932862"/>
                    <a:gd name="connsiteX15" fmla="*/ 384419 w 552244"/>
                    <a:gd name="connsiteY15" fmla="*/ 633936 h 932862"/>
                    <a:gd name="connsiteX16" fmla="*/ 399622 w 552244"/>
                    <a:gd name="connsiteY16" fmla="*/ 699830 h 932862"/>
                    <a:gd name="connsiteX17" fmla="*/ 457823 w 552244"/>
                    <a:gd name="connsiteY17" fmla="*/ 819025 h 932862"/>
                    <a:gd name="connsiteX18" fmla="*/ 552244 w 552244"/>
                    <a:gd name="connsiteY18" fmla="*/ 911203 h 932862"/>
                    <a:gd name="connsiteX19" fmla="*/ 537133 w 552244"/>
                    <a:gd name="connsiteY19" fmla="*/ 932862 h 93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244" h="932862">
                      <a:moveTo>
                        <a:pt x="537133" y="932862"/>
                      </a:moveTo>
                      <a:cubicBezTo>
                        <a:pt x="498714" y="905388"/>
                        <a:pt x="465424" y="871044"/>
                        <a:pt x="438911" y="832304"/>
                      </a:cubicBezTo>
                      <a:cubicBezTo>
                        <a:pt x="412352" y="793565"/>
                        <a:pt x="392524" y="750338"/>
                        <a:pt x="380527" y="705142"/>
                      </a:cubicBezTo>
                      <a:cubicBezTo>
                        <a:pt x="374574" y="682521"/>
                        <a:pt x="370498" y="659808"/>
                        <a:pt x="366560" y="637279"/>
                      </a:cubicBezTo>
                      <a:cubicBezTo>
                        <a:pt x="364591" y="626014"/>
                        <a:pt x="362668" y="614841"/>
                        <a:pt x="360516" y="603714"/>
                      </a:cubicBezTo>
                      <a:cubicBezTo>
                        <a:pt x="358318" y="592632"/>
                        <a:pt x="356074" y="581551"/>
                        <a:pt x="353464" y="570561"/>
                      </a:cubicBezTo>
                      <a:cubicBezTo>
                        <a:pt x="343252" y="526509"/>
                        <a:pt x="329744" y="483145"/>
                        <a:pt x="313305" y="440880"/>
                      </a:cubicBezTo>
                      <a:cubicBezTo>
                        <a:pt x="296820" y="398614"/>
                        <a:pt x="277496" y="357448"/>
                        <a:pt x="255791" y="317518"/>
                      </a:cubicBezTo>
                      <a:cubicBezTo>
                        <a:pt x="233994" y="277633"/>
                        <a:pt x="209999" y="238894"/>
                        <a:pt x="183532" y="201848"/>
                      </a:cubicBezTo>
                      <a:cubicBezTo>
                        <a:pt x="130918" y="127575"/>
                        <a:pt x="68962" y="59758"/>
                        <a:pt x="0" y="0"/>
                      </a:cubicBezTo>
                      <a:cubicBezTo>
                        <a:pt x="70427" y="58109"/>
                        <a:pt x="134169" y="124553"/>
                        <a:pt x="188890" y="198002"/>
                      </a:cubicBezTo>
                      <a:cubicBezTo>
                        <a:pt x="216410" y="234589"/>
                        <a:pt x="241504" y="273008"/>
                        <a:pt x="264445" y="312709"/>
                      </a:cubicBezTo>
                      <a:cubicBezTo>
                        <a:pt x="287341" y="352411"/>
                        <a:pt x="307856" y="393577"/>
                        <a:pt x="325577" y="435980"/>
                      </a:cubicBezTo>
                      <a:cubicBezTo>
                        <a:pt x="343252" y="478383"/>
                        <a:pt x="358043" y="522068"/>
                        <a:pt x="369537" y="566669"/>
                      </a:cubicBezTo>
                      <a:cubicBezTo>
                        <a:pt x="372467" y="577796"/>
                        <a:pt x="374986" y="589061"/>
                        <a:pt x="377504" y="600279"/>
                      </a:cubicBezTo>
                      <a:cubicBezTo>
                        <a:pt x="379931" y="611544"/>
                        <a:pt x="382175" y="622763"/>
                        <a:pt x="384419" y="633936"/>
                      </a:cubicBezTo>
                      <a:cubicBezTo>
                        <a:pt x="388861" y="656282"/>
                        <a:pt x="393394" y="678445"/>
                        <a:pt x="399622" y="699830"/>
                      </a:cubicBezTo>
                      <a:cubicBezTo>
                        <a:pt x="412077" y="742553"/>
                        <a:pt x="431904" y="783079"/>
                        <a:pt x="457823" y="819025"/>
                      </a:cubicBezTo>
                      <a:cubicBezTo>
                        <a:pt x="483740" y="854971"/>
                        <a:pt x="515794" y="886430"/>
                        <a:pt x="552244" y="911203"/>
                      </a:cubicBezTo>
                      <a:lnTo>
                        <a:pt x="537133" y="932862"/>
                      </a:lnTo>
                      <a:close/>
                    </a:path>
                  </a:pathLst>
                </a:custGeom>
                <a:solidFill>
                  <a:srgbClr val="7D859E"/>
                </a:solidFill>
                <a:ln w="4577" cap="flat">
                  <a:noFill/>
                  <a:prstDash val="solid"/>
                  <a:miter/>
                </a:ln>
              </p:spPr>
              <p:txBody>
                <a:bodyPr rtlCol="0" anchor="ctr"/>
                <a:lstStyle/>
                <a:p>
                  <a:endParaRPr lang="th-TH"/>
                </a:p>
              </p:txBody>
            </p:sp>
          </p:grpSp>
          <p:grpSp>
            <p:nvGrpSpPr>
              <p:cNvPr id="3799" name="Graphic 4">
                <a:extLst>
                  <a:ext uri="{FF2B5EF4-FFF2-40B4-BE49-F238E27FC236}">
                    <a16:creationId xmlns:a16="http://schemas.microsoft.com/office/drawing/2014/main" id="{3EEF59E1-0529-49CF-A01A-F053E492ABD3}"/>
                  </a:ext>
                </a:extLst>
              </p:cNvPr>
              <p:cNvGrpSpPr/>
              <p:nvPr/>
            </p:nvGrpSpPr>
            <p:grpSpPr>
              <a:xfrm rot="5129528">
                <a:off x="7051173" y="4475687"/>
                <a:ext cx="1823588" cy="2429739"/>
                <a:chOff x="8094246" y="2638689"/>
                <a:chExt cx="1625594" cy="2165933"/>
              </a:xfrm>
            </p:grpSpPr>
            <p:pic>
              <p:nvPicPr>
                <p:cNvPr id="3863" name="Picture 3862">
                  <a:extLst>
                    <a:ext uri="{FF2B5EF4-FFF2-40B4-BE49-F238E27FC236}">
                      <a16:creationId xmlns:a16="http://schemas.microsoft.com/office/drawing/2014/main" id="{5150F97A-A5FB-4687-9AAC-E693FDD60360}"/>
                    </a:ext>
                  </a:extLst>
                </p:cNvPr>
                <p:cNvPicPr>
                  <a:picLocks noChangeAspect="1"/>
                </p:cNvPicPr>
                <p:nvPr/>
              </p:nvPicPr>
              <p:blipFill>
                <a:blip r:embed="rId91"/>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3864" name="Picture 3863">
                  <a:extLst>
                    <a:ext uri="{FF2B5EF4-FFF2-40B4-BE49-F238E27FC236}">
                      <a16:creationId xmlns:a16="http://schemas.microsoft.com/office/drawing/2014/main" id="{D85317D1-D38D-41B4-86EC-C09EC84A7EC4}"/>
                    </a:ext>
                  </a:extLst>
                </p:cNvPr>
                <p:cNvPicPr>
                  <a:picLocks noChangeAspect="1"/>
                </p:cNvPicPr>
                <p:nvPr/>
              </p:nvPicPr>
              <p:blipFill>
                <a:blip r:embed="rId92"/>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3865" name="Picture 3864">
                  <a:extLst>
                    <a:ext uri="{FF2B5EF4-FFF2-40B4-BE49-F238E27FC236}">
                      <a16:creationId xmlns:a16="http://schemas.microsoft.com/office/drawing/2014/main" id="{23DCE6C2-E1AC-4079-8B45-6F5FBEEBE4E9}"/>
                    </a:ext>
                  </a:extLst>
                </p:cNvPr>
                <p:cNvPicPr>
                  <a:picLocks noChangeAspect="1"/>
                </p:cNvPicPr>
                <p:nvPr/>
              </p:nvPicPr>
              <p:blipFill>
                <a:blip r:embed="rId93"/>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3866" name="Picture 3865">
                  <a:extLst>
                    <a:ext uri="{FF2B5EF4-FFF2-40B4-BE49-F238E27FC236}">
                      <a16:creationId xmlns:a16="http://schemas.microsoft.com/office/drawing/2014/main" id="{157C8D8A-9A2B-462C-AB11-45137E8D2B87}"/>
                    </a:ext>
                  </a:extLst>
                </p:cNvPr>
                <p:cNvPicPr>
                  <a:picLocks noChangeAspect="1"/>
                </p:cNvPicPr>
                <p:nvPr/>
              </p:nvPicPr>
              <p:blipFill>
                <a:blip r:embed="rId94"/>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3867" name="Graphic 4">
                  <a:extLst>
                    <a:ext uri="{FF2B5EF4-FFF2-40B4-BE49-F238E27FC236}">
                      <a16:creationId xmlns:a16="http://schemas.microsoft.com/office/drawing/2014/main" id="{41FB3027-6894-4CF0-BAF1-47A2548068AB}"/>
                    </a:ext>
                  </a:extLst>
                </p:cNvPr>
                <p:cNvGrpSpPr/>
                <p:nvPr/>
              </p:nvGrpSpPr>
              <p:grpSpPr>
                <a:xfrm>
                  <a:off x="8126300" y="3059970"/>
                  <a:ext cx="851720" cy="769295"/>
                  <a:chOff x="8126300" y="3059970"/>
                  <a:chExt cx="851720" cy="769295"/>
                </a:xfrm>
                <a:solidFill>
                  <a:srgbClr val="F2D5D0">
                    <a:alpha val="32000"/>
                  </a:srgbClr>
                </a:solidFill>
              </p:grpSpPr>
              <p:pic>
                <p:nvPicPr>
                  <p:cNvPr id="3881" name="Picture 3880">
                    <a:extLst>
                      <a:ext uri="{FF2B5EF4-FFF2-40B4-BE49-F238E27FC236}">
                        <a16:creationId xmlns:a16="http://schemas.microsoft.com/office/drawing/2014/main" id="{387D84A4-58FA-424A-B282-6D4B08F31BCE}"/>
                      </a:ext>
                    </a:extLst>
                  </p:cNvPr>
                  <p:cNvPicPr>
                    <a:picLocks noChangeAspect="1"/>
                  </p:cNvPicPr>
                  <p:nvPr/>
                </p:nvPicPr>
                <p:blipFill>
                  <a:blip r:embed="rId95"/>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3882" name="Freeform: Shape 3881">
                    <a:extLst>
                      <a:ext uri="{FF2B5EF4-FFF2-40B4-BE49-F238E27FC236}">
                        <a16:creationId xmlns:a16="http://schemas.microsoft.com/office/drawing/2014/main" id="{EB5FE94E-5F64-4516-882A-7A51FAA05992}"/>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3868" name="Picture 3867">
                  <a:extLst>
                    <a:ext uri="{FF2B5EF4-FFF2-40B4-BE49-F238E27FC236}">
                      <a16:creationId xmlns:a16="http://schemas.microsoft.com/office/drawing/2014/main" id="{D970FC86-2123-426A-A620-9CD35D22FE3B}"/>
                    </a:ext>
                  </a:extLst>
                </p:cNvPr>
                <p:cNvPicPr>
                  <a:picLocks noChangeAspect="1"/>
                </p:cNvPicPr>
                <p:nvPr/>
              </p:nvPicPr>
              <p:blipFill>
                <a:blip r:embed="rId96"/>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3869" name="Picture 3868">
                  <a:extLst>
                    <a:ext uri="{FF2B5EF4-FFF2-40B4-BE49-F238E27FC236}">
                      <a16:creationId xmlns:a16="http://schemas.microsoft.com/office/drawing/2014/main" id="{1C286D6B-3026-41E3-A069-5FD007CA14A2}"/>
                    </a:ext>
                  </a:extLst>
                </p:cNvPr>
                <p:cNvPicPr>
                  <a:picLocks noChangeAspect="1"/>
                </p:cNvPicPr>
                <p:nvPr/>
              </p:nvPicPr>
              <p:blipFill>
                <a:blip r:embed="rId97"/>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3870" name="Picture 3869">
                  <a:extLst>
                    <a:ext uri="{FF2B5EF4-FFF2-40B4-BE49-F238E27FC236}">
                      <a16:creationId xmlns:a16="http://schemas.microsoft.com/office/drawing/2014/main" id="{6F3F3010-1F9C-4B9F-A333-419937A01047}"/>
                    </a:ext>
                  </a:extLst>
                </p:cNvPr>
                <p:cNvPicPr>
                  <a:picLocks noChangeAspect="1"/>
                </p:cNvPicPr>
                <p:nvPr/>
              </p:nvPicPr>
              <p:blipFill>
                <a:blip r:embed="rId98"/>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3871" name="Picture 3870">
                  <a:extLst>
                    <a:ext uri="{FF2B5EF4-FFF2-40B4-BE49-F238E27FC236}">
                      <a16:creationId xmlns:a16="http://schemas.microsoft.com/office/drawing/2014/main" id="{10A97663-BFDC-417F-A300-E14FB94BCE9E}"/>
                    </a:ext>
                  </a:extLst>
                </p:cNvPr>
                <p:cNvPicPr>
                  <a:picLocks noChangeAspect="1"/>
                </p:cNvPicPr>
                <p:nvPr/>
              </p:nvPicPr>
              <p:blipFill>
                <a:blip r:embed="rId99"/>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3872" name="Picture 3871">
                  <a:extLst>
                    <a:ext uri="{FF2B5EF4-FFF2-40B4-BE49-F238E27FC236}">
                      <a16:creationId xmlns:a16="http://schemas.microsoft.com/office/drawing/2014/main" id="{59EE2296-BAAD-4A1B-9DC9-DCFAF228DDCA}"/>
                    </a:ext>
                  </a:extLst>
                </p:cNvPr>
                <p:cNvPicPr>
                  <a:picLocks noChangeAspect="1"/>
                </p:cNvPicPr>
                <p:nvPr/>
              </p:nvPicPr>
              <p:blipFill>
                <a:blip r:embed="rId100"/>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3873" name="Picture 3872">
                  <a:extLst>
                    <a:ext uri="{FF2B5EF4-FFF2-40B4-BE49-F238E27FC236}">
                      <a16:creationId xmlns:a16="http://schemas.microsoft.com/office/drawing/2014/main" id="{D419B246-D793-4E1A-A90D-F46B7AA7D363}"/>
                    </a:ext>
                  </a:extLst>
                </p:cNvPr>
                <p:cNvPicPr>
                  <a:picLocks noChangeAspect="1"/>
                </p:cNvPicPr>
                <p:nvPr/>
              </p:nvPicPr>
              <p:blipFill>
                <a:blip r:embed="rId101"/>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3874" name="Picture 3873">
                  <a:extLst>
                    <a:ext uri="{FF2B5EF4-FFF2-40B4-BE49-F238E27FC236}">
                      <a16:creationId xmlns:a16="http://schemas.microsoft.com/office/drawing/2014/main" id="{C9D594F7-6AA9-4C80-B68B-918F86CA89D4}"/>
                    </a:ext>
                  </a:extLst>
                </p:cNvPr>
                <p:cNvPicPr>
                  <a:picLocks noChangeAspect="1"/>
                </p:cNvPicPr>
                <p:nvPr/>
              </p:nvPicPr>
              <p:blipFill>
                <a:blip r:embed="rId102"/>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3875" name="Graphic 4">
                  <a:extLst>
                    <a:ext uri="{FF2B5EF4-FFF2-40B4-BE49-F238E27FC236}">
                      <a16:creationId xmlns:a16="http://schemas.microsoft.com/office/drawing/2014/main" id="{EBEB55F3-C0A0-4954-B2C4-2F1CAED1BEE8}"/>
                    </a:ext>
                  </a:extLst>
                </p:cNvPr>
                <p:cNvGrpSpPr/>
                <p:nvPr/>
              </p:nvGrpSpPr>
              <p:grpSpPr>
                <a:xfrm>
                  <a:off x="8945966" y="3252294"/>
                  <a:ext cx="406296" cy="636500"/>
                  <a:chOff x="8945966" y="3252294"/>
                  <a:chExt cx="406296" cy="636500"/>
                </a:xfrm>
                <a:solidFill>
                  <a:srgbClr val="EDCBC3">
                    <a:alpha val="26000"/>
                  </a:srgbClr>
                </a:solidFill>
              </p:grpSpPr>
              <p:pic>
                <p:nvPicPr>
                  <p:cNvPr id="3876" name="Picture 3875">
                    <a:extLst>
                      <a:ext uri="{FF2B5EF4-FFF2-40B4-BE49-F238E27FC236}">
                        <a16:creationId xmlns:a16="http://schemas.microsoft.com/office/drawing/2014/main" id="{F31CBC45-39F9-4A9E-B3F3-26A5476EDF48}"/>
                      </a:ext>
                    </a:extLst>
                  </p:cNvPr>
                  <p:cNvPicPr>
                    <a:picLocks noChangeAspect="1"/>
                  </p:cNvPicPr>
                  <p:nvPr/>
                </p:nvPicPr>
                <p:blipFill>
                  <a:blip r:embed="rId103"/>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3877" name="Freeform: Shape 3876">
                    <a:extLst>
                      <a:ext uri="{FF2B5EF4-FFF2-40B4-BE49-F238E27FC236}">
                        <a16:creationId xmlns:a16="http://schemas.microsoft.com/office/drawing/2014/main" id="{3D10881B-8E07-4895-A851-6B4FA55C3BC2}"/>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3878" name="Freeform: Shape 3877">
                    <a:extLst>
                      <a:ext uri="{FF2B5EF4-FFF2-40B4-BE49-F238E27FC236}">
                        <a16:creationId xmlns:a16="http://schemas.microsoft.com/office/drawing/2014/main" id="{8B6D61A4-98DE-4ED0-A790-EBCECFD21BE8}"/>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3879" name="Freeform: Shape 3878">
                    <a:extLst>
                      <a:ext uri="{FF2B5EF4-FFF2-40B4-BE49-F238E27FC236}">
                        <a16:creationId xmlns:a16="http://schemas.microsoft.com/office/drawing/2014/main" id="{BD905FC6-6F63-4878-8F60-25ADD08E06F1}"/>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3880" name="Freeform: Shape 3879">
                    <a:extLst>
                      <a:ext uri="{FF2B5EF4-FFF2-40B4-BE49-F238E27FC236}">
                        <a16:creationId xmlns:a16="http://schemas.microsoft.com/office/drawing/2014/main" id="{F05EAF9F-EE1E-45DC-A776-F03608886F8F}"/>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nvGrpSpPr>
              <p:cNvPr id="3800" name="Graphic 3512">
                <a:extLst>
                  <a:ext uri="{FF2B5EF4-FFF2-40B4-BE49-F238E27FC236}">
                    <a16:creationId xmlns:a16="http://schemas.microsoft.com/office/drawing/2014/main" id="{BE947AB4-C834-4EA5-A5F0-679DCAD9ADF9}"/>
                  </a:ext>
                </a:extLst>
              </p:cNvPr>
              <p:cNvGrpSpPr/>
              <p:nvPr/>
            </p:nvGrpSpPr>
            <p:grpSpPr>
              <a:xfrm>
                <a:off x="8634698" y="4394433"/>
                <a:ext cx="2163923" cy="2202358"/>
                <a:chOff x="4692675" y="4122640"/>
                <a:chExt cx="2271848" cy="2312200"/>
              </a:xfrm>
            </p:grpSpPr>
            <p:grpSp>
              <p:nvGrpSpPr>
                <p:cNvPr id="3801" name="Graphic 3512">
                  <a:extLst>
                    <a:ext uri="{FF2B5EF4-FFF2-40B4-BE49-F238E27FC236}">
                      <a16:creationId xmlns:a16="http://schemas.microsoft.com/office/drawing/2014/main" id="{EEF04651-F40E-4417-B0ED-BBA264CAFEA3}"/>
                    </a:ext>
                  </a:extLst>
                </p:cNvPr>
                <p:cNvGrpSpPr/>
                <p:nvPr/>
              </p:nvGrpSpPr>
              <p:grpSpPr>
                <a:xfrm>
                  <a:off x="4692675" y="4122640"/>
                  <a:ext cx="2271848" cy="2312200"/>
                  <a:chOff x="4692675" y="4122640"/>
                  <a:chExt cx="2271848" cy="2312200"/>
                </a:xfrm>
                <a:solidFill>
                  <a:srgbClr val="938F50"/>
                </a:solidFill>
              </p:grpSpPr>
              <p:pic>
                <p:nvPicPr>
                  <p:cNvPr id="3820" name="Picture 3819">
                    <a:extLst>
                      <a:ext uri="{FF2B5EF4-FFF2-40B4-BE49-F238E27FC236}">
                        <a16:creationId xmlns:a16="http://schemas.microsoft.com/office/drawing/2014/main" id="{C3881E9B-341F-4041-90D2-C318E8717BB0}"/>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3821" name="Picture 3820">
                    <a:extLst>
                      <a:ext uri="{FF2B5EF4-FFF2-40B4-BE49-F238E27FC236}">
                        <a16:creationId xmlns:a16="http://schemas.microsoft.com/office/drawing/2014/main" id="{AC249EA1-08D3-46A4-9057-AECD71CAF6D0}"/>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3822" name="Picture 3821">
                    <a:extLst>
                      <a:ext uri="{FF2B5EF4-FFF2-40B4-BE49-F238E27FC236}">
                        <a16:creationId xmlns:a16="http://schemas.microsoft.com/office/drawing/2014/main" id="{79788D9F-00B4-4DB1-B11E-48D291910B89}"/>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3823" name="Picture 3822">
                    <a:extLst>
                      <a:ext uri="{FF2B5EF4-FFF2-40B4-BE49-F238E27FC236}">
                        <a16:creationId xmlns:a16="http://schemas.microsoft.com/office/drawing/2014/main" id="{49AB7D54-BC74-4870-BAFD-96E9CDEE4E00}"/>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3824" name="Picture 3823">
                    <a:extLst>
                      <a:ext uri="{FF2B5EF4-FFF2-40B4-BE49-F238E27FC236}">
                        <a16:creationId xmlns:a16="http://schemas.microsoft.com/office/drawing/2014/main" id="{B79F4743-4B05-4363-9DCC-422856F31882}"/>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3825" name="Picture 3824">
                    <a:extLst>
                      <a:ext uri="{FF2B5EF4-FFF2-40B4-BE49-F238E27FC236}">
                        <a16:creationId xmlns:a16="http://schemas.microsoft.com/office/drawing/2014/main" id="{3E75FD1C-E45C-48AE-AA77-2833902EC606}"/>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3826" name="Picture 3825">
                    <a:extLst>
                      <a:ext uri="{FF2B5EF4-FFF2-40B4-BE49-F238E27FC236}">
                        <a16:creationId xmlns:a16="http://schemas.microsoft.com/office/drawing/2014/main" id="{14F3A0EF-E44E-470A-969F-1903433267B7}"/>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3827" name="Picture 3826">
                    <a:extLst>
                      <a:ext uri="{FF2B5EF4-FFF2-40B4-BE49-F238E27FC236}">
                        <a16:creationId xmlns:a16="http://schemas.microsoft.com/office/drawing/2014/main" id="{BFE4A255-6C9A-4278-86F5-1C6AD27845AC}"/>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3828" name="Picture 3827">
                    <a:extLst>
                      <a:ext uri="{FF2B5EF4-FFF2-40B4-BE49-F238E27FC236}">
                        <a16:creationId xmlns:a16="http://schemas.microsoft.com/office/drawing/2014/main" id="{6816FC5F-2808-44EF-93A5-FA11DEA16324}"/>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3829" name="Picture 3828">
                    <a:extLst>
                      <a:ext uri="{FF2B5EF4-FFF2-40B4-BE49-F238E27FC236}">
                        <a16:creationId xmlns:a16="http://schemas.microsoft.com/office/drawing/2014/main" id="{81277279-4F2F-45EF-986C-20FCC32B2299}"/>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3830" name="Picture 3829">
                    <a:extLst>
                      <a:ext uri="{FF2B5EF4-FFF2-40B4-BE49-F238E27FC236}">
                        <a16:creationId xmlns:a16="http://schemas.microsoft.com/office/drawing/2014/main" id="{10FC1C32-D18C-4ED2-B6DE-69C2772346F7}"/>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3831" name="Picture 3830">
                    <a:extLst>
                      <a:ext uri="{FF2B5EF4-FFF2-40B4-BE49-F238E27FC236}">
                        <a16:creationId xmlns:a16="http://schemas.microsoft.com/office/drawing/2014/main" id="{EEF02D80-FE39-4033-BB20-448526B2D58D}"/>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3832" name="Picture 3831">
                    <a:extLst>
                      <a:ext uri="{FF2B5EF4-FFF2-40B4-BE49-F238E27FC236}">
                        <a16:creationId xmlns:a16="http://schemas.microsoft.com/office/drawing/2014/main" id="{9F1B56CC-94BD-48AD-B7B3-BEAA05E8CD9D}"/>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3833" name="Picture 3832">
                    <a:extLst>
                      <a:ext uri="{FF2B5EF4-FFF2-40B4-BE49-F238E27FC236}">
                        <a16:creationId xmlns:a16="http://schemas.microsoft.com/office/drawing/2014/main" id="{4D0A832E-7D2C-4673-9F11-53CF38FC9CC0}"/>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3834" name="Picture 3833">
                    <a:extLst>
                      <a:ext uri="{FF2B5EF4-FFF2-40B4-BE49-F238E27FC236}">
                        <a16:creationId xmlns:a16="http://schemas.microsoft.com/office/drawing/2014/main" id="{9B859DF7-A23E-48B6-9EF3-0C7889FB232F}"/>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3835" name="Picture 3834">
                    <a:extLst>
                      <a:ext uri="{FF2B5EF4-FFF2-40B4-BE49-F238E27FC236}">
                        <a16:creationId xmlns:a16="http://schemas.microsoft.com/office/drawing/2014/main" id="{5C7B8639-EDD8-44A2-B4AB-9887E3EAFB21}"/>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3836" name="Picture 3835">
                    <a:extLst>
                      <a:ext uri="{FF2B5EF4-FFF2-40B4-BE49-F238E27FC236}">
                        <a16:creationId xmlns:a16="http://schemas.microsoft.com/office/drawing/2014/main" id="{CCDCAF12-CE0A-4191-9314-D0EE302AD2CC}"/>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3837" name="Picture 3836">
                    <a:extLst>
                      <a:ext uri="{FF2B5EF4-FFF2-40B4-BE49-F238E27FC236}">
                        <a16:creationId xmlns:a16="http://schemas.microsoft.com/office/drawing/2014/main" id="{611E8353-B366-4C0C-AA5F-0BF8CDC66709}"/>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3838" name="Picture 3837">
                    <a:extLst>
                      <a:ext uri="{FF2B5EF4-FFF2-40B4-BE49-F238E27FC236}">
                        <a16:creationId xmlns:a16="http://schemas.microsoft.com/office/drawing/2014/main" id="{A535590C-8213-48F9-A332-61171009E5E3}"/>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3839" name="Picture 3838">
                    <a:extLst>
                      <a:ext uri="{FF2B5EF4-FFF2-40B4-BE49-F238E27FC236}">
                        <a16:creationId xmlns:a16="http://schemas.microsoft.com/office/drawing/2014/main" id="{85753538-795F-4C09-9B4F-4FF900AEBEC6}"/>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3840" name="Picture 3839">
                    <a:extLst>
                      <a:ext uri="{FF2B5EF4-FFF2-40B4-BE49-F238E27FC236}">
                        <a16:creationId xmlns:a16="http://schemas.microsoft.com/office/drawing/2014/main" id="{F324A967-8024-48B5-B31F-B487602C3E99}"/>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3841" name="Picture 3840">
                    <a:extLst>
                      <a:ext uri="{FF2B5EF4-FFF2-40B4-BE49-F238E27FC236}">
                        <a16:creationId xmlns:a16="http://schemas.microsoft.com/office/drawing/2014/main" id="{4DCB9207-E96B-47F4-A3B8-A7A4D249CBF9}"/>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3842" name="Picture 3841">
                    <a:extLst>
                      <a:ext uri="{FF2B5EF4-FFF2-40B4-BE49-F238E27FC236}">
                        <a16:creationId xmlns:a16="http://schemas.microsoft.com/office/drawing/2014/main" id="{D277FF88-AC80-441B-8505-0E1713135099}"/>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3843" name="Picture 3842">
                    <a:extLst>
                      <a:ext uri="{FF2B5EF4-FFF2-40B4-BE49-F238E27FC236}">
                        <a16:creationId xmlns:a16="http://schemas.microsoft.com/office/drawing/2014/main" id="{AD8B0A73-EADE-466E-B774-AA2B4CFFD02B}"/>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3844" name="Picture 3843">
                    <a:extLst>
                      <a:ext uri="{FF2B5EF4-FFF2-40B4-BE49-F238E27FC236}">
                        <a16:creationId xmlns:a16="http://schemas.microsoft.com/office/drawing/2014/main" id="{2354980A-3436-492B-AB9E-7801F35E9E23}"/>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3845" name="Graphic 3512">
                    <a:extLst>
                      <a:ext uri="{FF2B5EF4-FFF2-40B4-BE49-F238E27FC236}">
                        <a16:creationId xmlns:a16="http://schemas.microsoft.com/office/drawing/2014/main" id="{AF149C0E-D981-4C73-B2D0-D4D7516617BB}"/>
                      </a:ext>
                    </a:extLst>
                  </p:cNvPr>
                  <p:cNvGrpSpPr/>
                  <p:nvPr/>
                </p:nvGrpSpPr>
                <p:grpSpPr>
                  <a:xfrm>
                    <a:off x="5088130" y="4659329"/>
                    <a:ext cx="1028989" cy="1004778"/>
                    <a:chOff x="5088130" y="4659329"/>
                    <a:chExt cx="1028989" cy="1004778"/>
                  </a:xfrm>
                  <a:solidFill>
                    <a:srgbClr val="938F50"/>
                  </a:solidFill>
                </p:grpSpPr>
                <p:pic>
                  <p:nvPicPr>
                    <p:cNvPr id="3846" name="Picture 3845">
                      <a:extLst>
                        <a:ext uri="{FF2B5EF4-FFF2-40B4-BE49-F238E27FC236}">
                          <a16:creationId xmlns:a16="http://schemas.microsoft.com/office/drawing/2014/main" id="{10BB9FED-7016-44BE-94B0-98B9FB77D2A7}"/>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3847" name="Freeform: Shape 3846">
                      <a:extLst>
                        <a:ext uri="{FF2B5EF4-FFF2-40B4-BE49-F238E27FC236}">
                          <a16:creationId xmlns:a16="http://schemas.microsoft.com/office/drawing/2014/main" id="{685464E8-C010-4379-8C55-17B177CD337E}"/>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3848" name="Picture 3847">
                      <a:extLst>
                        <a:ext uri="{FF2B5EF4-FFF2-40B4-BE49-F238E27FC236}">
                          <a16:creationId xmlns:a16="http://schemas.microsoft.com/office/drawing/2014/main" id="{D856E491-1FFC-4212-B36C-4A3E7E0564E4}"/>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3849" name="Picture 3848">
                      <a:extLst>
                        <a:ext uri="{FF2B5EF4-FFF2-40B4-BE49-F238E27FC236}">
                          <a16:creationId xmlns:a16="http://schemas.microsoft.com/office/drawing/2014/main" id="{696BC9A6-031E-464C-97F0-1F55408D6A1D}"/>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3850" name="Freeform: Shape 3849">
                      <a:extLst>
                        <a:ext uri="{FF2B5EF4-FFF2-40B4-BE49-F238E27FC236}">
                          <a16:creationId xmlns:a16="http://schemas.microsoft.com/office/drawing/2014/main" id="{3A19362C-EB5C-48BC-AA60-09706EBBADCE}"/>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3851" name="Picture 3850">
                      <a:extLst>
                        <a:ext uri="{FF2B5EF4-FFF2-40B4-BE49-F238E27FC236}">
                          <a16:creationId xmlns:a16="http://schemas.microsoft.com/office/drawing/2014/main" id="{CA3C2A49-AA4D-4293-B8F8-82658265366B}"/>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3852" name="Picture 3851">
                      <a:extLst>
                        <a:ext uri="{FF2B5EF4-FFF2-40B4-BE49-F238E27FC236}">
                          <a16:creationId xmlns:a16="http://schemas.microsoft.com/office/drawing/2014/main" id="{F8E32373-FAC2-4AA5-9149-2632A5C6910C}"/>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3853" name="Picture 3852">
                      <a:extLst>
                        <a:ext uri="{FF2B5EF4-FFF2-40B4-BE49-F238E27FC236}">
                          <a16:creationId xmlns:a16="http://schemas.microsoft.com/office/drawing/2014/main" id="{ABCF3AA4-02CE-4F73-95FB-9BF40B2FFB7C}"/>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3854" name="Picture 3853">
                      <a:extLst>
                        <a:ext uri="{FF2B5EF4-FFF2-40B4-BE49-F238E27FC236}">
                          <a16:creationId xmlns:a16="http://schemas.microsoft.com/office/drawing/2014/main" id="{D727E791-6652-4BB1-BCC0-1BD00B307203}"/>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3855" name="Picture 3854">
                      <a:extLst>
                        <a:ext uri="{FF2B5EF4-FFF2-40B4-BE49-F238E27FC236}">
                          <a16:creationId xmlns:a16="http://schemas.microsoft.com/office/drawing/2014/main" id="{E733A74C-0EDC-4D53-A8F2-3890F79B9057}"/>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3856" name="Picture 3855">
                      <a:extLst>
                        <a:ext uri="{FF2B5EF4-FFF2-40B4-BE49-F238E27FC236}">
                          <a16:creationId xmlns:a16="http://schemas.microsoft.com/office/drawing/2014/main" id="{3E545757-5544-4E44-B5D4-65DD6393EC6D}"/>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3857" name="Picture 3856">
                      <a:extLst>
                        <a:ext uri="{FF2B5EF4-FFF2-40B4-BE49-F238E27FC236}">
                          <a16:creationId xmlns:a16="http://schemas.microsoft.com/office/drawing/2014/main" id="{C1F116FF-5478-4A42-9B69-EED73528ACD3}"/>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3858" name="Picture 3857">
                      <a:extLst>
                        <a:ext uri="{FF2B5EF4-FFF2-40B4-BE49-F238E27FC236}">
                          <a16:creationId xmlns:a16="http://schemas.microsoft.com/office/drawing/2014/main" id="{A735201D-F020-4934-95DB-439009092B52}"/>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3859" name="Picture 3858">
                      <a:extLst>
                        <a:ext uri="{FF2B5EF4-FFF2-40B4-BE49-F238E27FC236}">
                          <a16:creationId xmlns:a16="http://schemas.microsoft.com/office/drawing/2014/main" id="{A253171B-7057-4B8B-BA23-13ABA31649A3}"/>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3860" name="Picture 3859">
                      <a:extLst>
                        <a:ext uri="{FF2B5EF4-FFF2-40B4-BE49-F238E27FC236}">
                          <a16:creationId xmlns:a16="http://schemas.microsoft.com/office/drawing/2014/main" id="{5E4D4802-82E8-4BC4-B28D-771AF52A8032}"/>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3861" name="Picture 3860">
                      <a:extLst>
                        <a:ext uri="{FF2B5EF4-FFF2-40B4-BE49-F238E27FC236}">
                          <a16:creationId xmlns:a16="http://schemas.microsoft.com/office/drawing/2014/main" id="{22F4789C-31C0-4276-AE57-E7F1044614DD}"/>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3862" name="Picture 3861">
                      <a:extLst>
                        <a:ext uri="{FF2B5EF4-FFF2-40B4-BE49-F238E27FC236}">
                          <a16:creationId xmlns:a16="http://schemas.microsoft.com/office/drawing/2014/main" id="{346EA002-AE73-4584-A8C2-B2FECBA20F33}"/>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3802" name="Freeform: Shape 3801">
                  <a:extLst>
                    <a:ext uri="{FF2B5EF4-FFF2-40B4-BE49-F238E27FC236}">
                      <a16:creationId xmlns:a16="http://schemas.microsoft.com/office/drawing/2014/main" id="{BFEC87E2-1770-4C0F-B114-B9EC2D842A62}"/>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3803" name="Freeform: Shape 3802">
                  <a:extLst>
                    <a:ext uri="{FF2B5EF4-FFF2-40B4-BE49-F238E27FC236}">
                      <a16:creationId xmlns:a16="http://schemas.microsoft.com/office/drawing/2014/main" id="{F7A13515-9D17-453B-BCB0-8921DD8820D5}"/>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3804" name="Freeform: Shape 3803">
                  <a:extLst>
                    <a:ext uri="{FF2B5EF4-FFF2-40B4-BE49-F238E27FC236}">
                      <a16:creationId xmlns:a16="http://schemas.microsoft.com/office/drawing/2014/main" id="{787BB414-9722-4C05-ADF9-372FCCE483E9}"/>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3805" name="Freeform: Shape 3804">
                  <a:extLst>
                    <a:ext uri="{FF2B5EF4-FFF2-40B4-BE49-F238E27FC236}">
                      <a16:creationId xmlns:a16="http://schemas.microsoft.com/office/drawing/2014/main" id="{D800D065-914F-4B7F-B05B-1EE763D705A6}"/>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3806" name="Freeform: Shape 3805">
                  <a:extLst>
                    <a:ext uri="{FF2B5EF4-FFF2-40B4-BE49-F238E27FC236}">
                      <a16:creationId xmlns:a16="http://schemas.microsoft.com/office/drawing/2014/main" id="{8F1064C9-6123-4547-B3AD-AC9613C6DDA6}"/>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3807" name="Freeform: Shape 3806">
                  <a:extLst>
                    <a:ext uri="{FF2B5EF4-FFF2-40B4-BE49-F238E27FC236}">
                      <a16:creationId xmlns:a16="http://schemas.microsoft.com/office/drawing/2014/main" id="{63646F33-B3D0-44FC-9CEE-640DCAB42366}"/>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3808" name="Freeform: Shape 3807">
                  <a:extLst>
                    <a:ext uri="{FF2B5EF4-FFF2-40B4-BE49-F238E27FC236}">
                      <a16:creationId xmlns:a16="http://schemas.microsoft.com/office/drawing/2014/main" id="{78474C26-E552-44B6-9996-3DA5B450C1E2}"/>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3809" name="Freeform: Shape 3808">
                  <a:extLst>
                    <a:ext uri="{FF2B5EF4-FFF2-40B4-BE49-F238E27FC236}">
                      <a16:creationId xmlns:a16="http://schemas.microsoft.com/office/drawing/2014/main" id="{565170A9-46A3-49B9-80A0-2E2886EDB8C7}"/>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3810" name="Freeform: Shape 3809">
                  <a:extLst>
                    <a:ext uri="{FF2B5EF4-FFF2-40B4-BE49-F238E27FC236}">
                      <a16:creationId xmlns:a16="http://schemas.microsoft.com/office/drawing/2014/main" id="{3121C8D3-3C22-417B-B077-658317088D34}"/>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3811" name="Freeform: Shape 3810">
                  <a:extLst>
                    <a:ext uri="{FF2B5EF4-FFF2-40B4-BE49-F238E27FC236}">
                      <a16:creationId xmlns:a16="http://schemas.microsoft.com/office/drawing/2014/main" id="{321184B4-EE02-4283-B8A1-DD597FD0EFBE}"/>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3812" name="Freeform: Shape 3811">
                  <a:extLst>
                    <a:ext uri="{FF2B5EF4-FFF2-40B4-BE49-F238E27FC236}">
                      <a16:creationId xmlns:a16="http://schemas.microsoft.com/office/drawing/2014/main" id="{7F62AB01-90C2-48D0-87C4-62BC68946425}"/>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3813" name="Freeform: Shape 3812">
                  <a:extLst>
                    <a:ext uri="{FF2B5EF4-FFF2-40B4-BE49-F238E27FC236}">
                      <a16:creationId xmlns:a16="http://schemas.microsoft.com/office/drawing/2014/main" id="{9BDC7C13-3F43-4D39-9A61-C9AAC2B308E2}"/>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3814" name="Freeform: Shape 3813">
                  <a:extLst>
                    <a:ext uri="{FF2B5EF4-FFF2-40B4-BE49-F238E27FC236}">
                      <a16:creationId xmlns:a16="http://schemas.microsoft.com/office/drawing/2014/main" id="{477BB929-2A86-4B6F-8851-B916E2D71164}"/>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3815" name="Freeform: Shape 3814">
                  <a:extLst>
                    <a:ext uri="{FF2B5EF4-FFF2-40B4-BE49-F238E27FC236}">
                      <a16:creationId xmlns:a16="http://schemas.microsoft.com/office/drawing/2014/main" id="{FA9BB5FE-AE8C-4EA2-AD80-3852E46FF425}"/>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3816" name="Freeform: Shape 3815">
                  <a:extLst>
                    <a:ext uri="{FF2B5EF4-FFF2-40B4-BE49-F238E27FC236}">
                      <a16:creationId xmlns:a16="http://schemas.microsoft.com/office/drawing/2014/main" id="{AFDD7E57-B4FA-4BDE-963C-022C3BA55C7D}"/>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3817" name="Freeform: Shape 3816">
                  <a:extLst>
                    <a:ext uri="{FF2B5EF4-FFF2-40B4-BE49-F238E27FC236}">
                      <a16:creationId xmlns:a16="http://schemas.microsoft.com/office/drawing/2014/main" id="{CC0B7B86-1CBC-45F7-99C8-CDB6584663DA}"/>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3818" name="Freeform: Shape 3817">
                  <a:extLst>
                    <a:ext uri="{FF2B5EF4-FFF2-40B4-BE49-F238E27FC236}">
                      <a16:creationId xmlns:a16="http://schemas.microsoft.com/office/drawing/2014/main" id="{7603BCE8-83B5-4468-9711-8C4745E59B29}"/>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3819" name="Freeform: Shape 3818">
                  <a:extLst>
                    <a:ext uri="{FF2B5EF4-FFF2-40B4-BE49-F238E27FC236}">
                      <a16:creationId xmlns:a16="http://schemas.microsoft.com/office/drawing/2014/main" id="{16BF862E-1356-4130-8342-21DE3E28FC69}"/>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grpSp>
      <p:pic>
        <p:nvPicPr>
          <p:cNvPr id="2050" name="Picture 2">
            <a:extLst>
              <a:ext uri="{FF2B5EF4-FFF2-40B4-BE49-F238E27FC236}">
                <a16:creationId xmlns:a16="http://schemas.microsoft.com/office/drawing/2014/main" id="{C0F2B23A-76D5-4481-85F1-C057D67BD160}"/>
              </a:ext>
            </a:extLst>
          </p:cNvPr>
          <p:cNvPicPr>
            <a:picLocks noChangeAspect="1" noChangeArrowheads="1"/>
          </p:cNvPicPr>
          <p:nvPr/>
        </p:nvPicPr>
        <p:blipFill>
          <a:blip r:embed="rId104">
            <a:extLst>
              <a:ext uri="{28A0092B-C50C-407E-A947-70E740481C1C}">
                <a14:useLocalDpi xmlns:a14="http://schemas.microsoft.com/office/drawing/2010/main" val="0"/>
              </a:ext>
            </a:extLst>
          </a:blip>
          <a:srcRect/>
          <a:stretch>
            <a:fillRect/>
          </a:stretch>
        </p:blipFill>
        <p:spPr bwMode="auto">
          <a:xfrm>
            <a:off x="3697249" y="685379"/>
            <a:ext cx="8416649" cy="5486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2832862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CED9D7"/>
        </a:solidFill>
        <a:effectLst/>
      </p:bgPr>
    </p:bg>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AFCB4CEB-361D-4EBA-8D6D-790B3A0B705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628068" y="1246958"/>
            <a:ext cx="1249191" cy="1072140"/>
          </a:xfrm>
          <a:prstGeom prst="rect">
            <a:avLst/>
          </a:prstGeom>
        </p:spPr>
      </p:pic>
      <p:pic>
        <p:nvPicPr>
          <p:cNvPr id="9" name="Graphic 8">
            <a:extLst>
              <a:ext uri="{FF2B5EF4-FFF2-40B4-BE49-F238E27FC236}">
                <a16:creationId xmlns:a16="http://schemas.microsoft.com/office/drawing/2014/main" id="{760D4BB2-7AA6-4F9D-8056-0297FFA2666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87288" y="210090"/>
            <a:ext cx="811557" cy="688374"/>
          </a:xfrm>
          <a:prstGeom prst="rect">
            <a:avLst/>
          </a:prstGeom>
        </p:spPr>
      </p:pic>
      <p:sp>
        <p:nvSpPr>
          <p:cNvPr id="7" name="Rectangle 6">
            <a:extLst>
              <a:ext uri="{FF2B5EF4-FFF2-40B4-BE49-F238E27FC236}">
                <a16:creationId xmlns:a16="http://schemas.microsoft.com/office/drawing/2014/main" id="{0D8BEEEB-4735-4232-9EEB-CF6413FDF46E}"/>
              </a:ext>
            </a:extLst>
          </p:cNvPr>
          <p:cNvSpPr/>
          <p:nvPr/>
        </p:nvSpPr>
        <p:spPr>
          <a:xfrm>
            <a:off x="711663" y="526452"/>
            <a:ext cx="3690257" cy="5442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4000" dirty="0">
              <a:latin typeface="Signatura Monoline Script" panose="02000506000000020004" pitchFamily="2" charset="0"/>
              <a:cs typeface="DB Helvethaica X 67 MedCond" panose="02000506090000020004" pitchFamily="2" charset="-34"/>
            </a:endParaRPr>
          </a:p>
        </p:txBody>
      </p:sp>
      <p:grpSp>
        <p:nvGrpSpPr>
          <p:cNvPr id="10" name="Graphic 3339">
            <a:extLst>
              <a:ext uri="{FF2B5EF4-FFF2-40B4-BE49-F238E27FC236}">
                <a16:creationId xmlns:a16="http://schemas.microsoft.com/office/drawing/2014/main" id="{AB94DD9D-A64D-4395-BF6D-6FB3545E8A8F}"/>
              </a:ext>
            </a:extLst>
          </p:cNvPr>
          <p:cNvGrpSpPr/>
          <p:nvPr/>
        </p:nvGrpSpPr>
        <p:grpSpPr>
          <a:xfrm rot="2456189">
            <a:off x="8707528" y="3869364"/>
            <a:ext cx="1165292" cy="2226039"/>
            <a:chOff x="4830056" y="4928236"/>
            <a:chExt cx="1150845" cy="2198442"/>
          </a:xfrm>
        </p:grpSpPr>
        <p:pic>
          <p:nvPicPr>
            <p:cNvPr id="11" name="Picture 10">
              <a:extLst>
                <a:ext uri="{FF2B5EF4-FFF2-40B4-BE49-F238E27FC236}">
                  <a16:creationId xmlns:a16="http://schemas.microsoft.com/office/drawing/2014/main" id="{02860366-01EF-4277-883A-D7D08A2006AF}"/>
                </a:ext>
              </a:extLst>
            </p:cNvPr>
            <p:cNvPicPr>
              <a:picLocks noChangeAspect="1"/>
            </p:cNvPicPr>
            <p:nvPr/>
          </p:nvPicPr>
          <p:blipFill>
            <a:blip r:embed="rId6"/>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12" name="Graphic 3339">
              <a:extLst>
                <a:ext uri="{FF2B5EF4-FFF2-40B4-BE49-F238E27FC236}">
                  <a16:creationId xmlns:a16="http://schemas.microsoft.com/office/drawing/2014/main" id="{208634A9-F56F-4E9A-B80B-4CE47AA25DDA}"/>
                </a:ext>
              </a:extLst>
            </p:cNvPr>
            <p:cNvGrpSpPr/>
            <p:nvPr/>
          </p:nvGrpSpPr>
          <p:grpSpPr>
            <a:xfrm>
              <a:off x="5406217" y="5705856"/>
              <a:ext cx="463040" cy="395485"/>
              <a:chOff x="5406217" y="5705856"/>
              <a:chExt cx="463040" cy="395485"/>
            </a:xfrm>
          </p:grpSpPr>
          <p:sp>
            <p:nvSpPr>
              <p:cNvPr id="169" name="Freeform: Shape 168">
                <a:extLst>
                  <a:ext uri="{FF2B5EF4-FFF2-40B4-BE49-F238E27FC236}">
                    <a16:creationId xmlns:a16="http://schemas.microsoft.com/office/drawing/2014/main" id="{F3D93BAE-741F-4DD0-A407-87BD1A0407F6}"/>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170" name="Picture 169">
                <a:extLst>
                  <a:ext uri="{FF2B5EF4-FFF2-40B4-BE49-F238E27FC236}">
                    <a16:creationId xmlns:a16="http://schemas.microsoft.com/office/drawing/2014/main" id="{D88C0155-C822-4C2C-871C-3C15B475D4CE}"/>
                  </a:ext>
                </a:extLst>
              </p:cNvPr>
              <p:cNvPicPr>
                <a:picLocks noChangeAspect="1"/>
              </p:cNvPicPr>
              <p:nvPr/>
            </p:nvPicPr>
            <p:blipFill>
              <a:blip r:embed="rId7"/>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171" name="Picture 170">
                <a:extLst>
                  <a:ext uri="{FF2B5EF4-FFF2-40B4-BE49-F238E27FC236}">
                    <a16:creationId xmlns:a16="http://schemas.microsoft.com/office/drawing/2014/main" id="{1EC77EE3-0A3B-4C76-B266-BD9EF5B86296}"/>
                  </a:ext>
                </a:extLst>
              </p:cNvPr>
              <p:cNvPicPr>
                <a:picLocks noChangeAspect="1"/>
              </p:cNvPicPr>
              <p:nvPr/>
            </p:nvPicPr>
            <p:blipFill>
              <a:blip r:embed="rId8"/>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172" name="Graphic 3339">
                <a:extLst>
                  <a:ext uri="{FF2B5EF4-FFF2-40B4-BE49-F238E27FC236}">
                    <a16:creationId xmlns:a16="http://schemas.microsoft.com/office/drawing/2014/main" id="{1579D395-50B5-4BC5-A501-C2BDAAF10A3D}"/>
                  </a:ext>
                </a:extLst>
              </p:cNvPr>
              <p:cNvGrpSpPr/>
              <p:nvPr/>
            </p:nvGrpSpPr>
            <p:grpSpPr>
              <a:xfrm>
                <a:off x="5461192" y="5756597"/>
                <a:ext cx="350643" cy="318893"/>
                <a:chOff x="5461192" y="5756597"/>
                <a:chExt cx="350643" cy="318893"/>
              </a:xfrm>
            </p:grpSpPr>
            <p:sp>
              <p:nvSpPr>
                <p:cNvPr id="173" name="Freeform: Shape 172">
                  <a:extLst>
                    <a:ext uri="{FF2B5EF4-FFF2-40B4-BE49-F238E27FC236}">
                      <a16:creationId xmlns:a16="http://schemas.microsoft.com/office/drawing/2014/main" id="{6D38E979-ED00-4F5B-B7EA-08458F1DF98A}"/>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174" name="Freeform: Shape 173">
                  <a:extLst>
                    <a:ext uri="{FF2B5EF4-FFF2-40B4-BE49-F238E27FC236}">
                      <a16:creationId xmlns:a16="http://schemas.microsoft.com/office/drawing/2014/main" id="{DD61F42C-8167-4942-A1F5-8C58BC6A6D8A}"/>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175" name="Freeform: Shape 174">
                  <a:extLst>
                    <a:ext uri="{FF2B5EF4-FFF2-40B4-BE49-F238E27FC236}">
                      <a16:creationId xmlns:a16="http://schemas.microsoft.com/office/drawing/2014/main" id="{F489E359-E6B4-4A6C-BF76-E570CC468292}"/>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176" name="Freeform: Shape 175">
                  <a:extLst>
                    <a:ext uri="{FF2B5EF4-FFF2-40B4-BE49-F238E27FC236}">
                      <a16:creationId xmlns:a16="http://schemas.microsoft.com/office/drawing/2014/main" id="{0DE15FD1-D32F-4CC6-B8D3-750F267A7A3D}"/>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177" name="Freeform: Shape 176">
                  <a:extLst>
                    <a:ext uri="{FF2B5EF4-FFF2-40B4-BE49-F238E27FC236}">
                      <a16:creationId xmlns:a16="http://schemas.microsoft.com/office/drawing/2014/main" id="{9DFC5EBD-C667-4036-81DB-5C6EF24DEDFD}"/>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178" name="Freeform: Shape 177">
                  <a:extLst>
                    <a:ext uri="{FF2B5EF4-FFF2-40B4-BE49-F238E27FC236}">
                      <a16:creationId xmlns:a16="http://schemas.microsoft.com/office/drawing/2014/main" id="{5DCE6A58-E07C-4F0C-939E-1B4CDE7096DE}"/>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179" name="Freeform: Shape 178">
                  <a:extLst>
                    <a:ext uri="{FF2B5EF4-FFF2-40B4-BE49-F238E27FC236}">
                      <a16:creationId xmlns:a16="http://schemas.microsoft.com/office/drawing/2014/main" id="{FD3B2E0B-B03A-4DDD-AAF3-5DD8169696D4}"/>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180" name="Freeform: Shape 179">
                  <a:extLst>
                    <a:ext uri="{FF2B5EF4-FFF2-40B4-BE49-F238E27FC236}">
                      <a16:creationId xmlns:a16="http://schemas.microsoft.com/office/drawing/2014/main" id="{EEBEF8FA-8DC8-459A-8937-BE8A031012A2}"/>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181" name="Freeform: Shape 180">
                  <a:extLst>
                    <a:ext uri="{FF2B5EF4-FFF2-40B4-BE49-F238E27FC236}">
                      <a16:creationId xmlns:a16="http://schemas.microsoft.com/office/drawing/2014/main" id="{82A37409-E35C-4A85-87D7-3EC6078B2255}"/>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182" name="Freeform: Shape 181">
                  <a:extLst>
                    <a:ext uri="{FF2B5EF4-FFF2-40B4-BE49-F238E27FC236}">
                      <a16:creationId xmlns:a16="http://schemas.microsoft.com/office/drawing/2014/main" id="{69AF1022-4D29-4D8B-B8ED-6DDF83EB7DEE}"/>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183" name="Freeform: Shape 182">
                  <a:extLst>
                    <a:ext uri="{FF2B5EF4-FFF2-40B4-BE49-F238E27FC236}">
                      <a16:creationId xmlns:a16="http://schemas.microsoft.com/office/drawing/2014/main" id="{1AB2B067-2D75-431B-9383-BE5AD3096A54}"/>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184" name="Freeform: Shape 183">
                  <a:extLst>
                    <a:ext uri="{FF2B5EF4-FFF2-40B4-BE49-F238E27FC236}">
                      <a16:creationId xmlns:a16="http://schemas.microsoft.com/office/drawing/2014/main" id="{C4FC828D-C20A-44BD-B8C9-3814BD81E47F}"/>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13" name="Graphic 3339">
              <a:extLst>
                <a:ext uri="{FF2B5EF4-FFF2-40B4-BE49-F238E27FC236}">
                  <a16:creationId xmlns:a16="http://schemas.microsoft.com/office/drawing/2014/main" id="{E7F29969-A0D8-45E7-8D32-B325CB6455B8}"/>
                </a:ext>
              </a:extLst>
            </p:cNvPr>
            <p:cNvGrpSpPr/>
            <p:nvPr/>
          </p:nvGrpSpPr>
          <p:grpSpPr>
            <a:xfrm>
              <a:off x="5318954" y="5399734"/>
              <a:ext cx="476606" cy="414474"/>
              <a:chOff x="5318954" y="5399734"/>
              <a:chExt cx="476606" cy="414474"/>
            </a:xfrm>
          </p:grpSpPr>
          <p:sp>
            <p:nvSpPr>
              <p:cNvPr id="153" name="Freeform: Shape 152">
                <a:extLst>
                  <a:ext uri="{FF2B5EF4-FFF2-40B4-BE49-F238E27FC236}">
                    <a16:creationId xmlns:a16="http://schemas.microsoft.com/office/drawing/2014/main" id="{7CE020EB-B8E6-44AB-8F1D-CA8C83C9A0A0}"/>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154" name="Picture 153">
                <a:extLst>
                  <a:ext uri="{FF2B5EF4-FFF2-40B4-BE49-F238E27FC236}">
                    <a16:creationId xmlns:a16="http://schemas.microsoft.com/office/drawing/2014/main" id="{DF9CD703-97A1-47DA-A81B-386472AEE634}"/>
                  </a:ext>
                </a:extLst>
              </p:cNvPr>
              <p:cNvPicPr>
                <a:picLocks noChangeAspect="1"/>
              </p:cNvPicPr>
              <p:nvPr/>
            </p:nvPicPr>
            <p:blipFill>
              <a:blip r:embed="rId9"/>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155" name="Picture 154">
                <a:extLst>
                  <a:ext uri="{FF2B5EF4-FFF2-40B4-BE49-F238E27FC236}">
                    <a16:creationId xmlns:a16="http://schemas.microsoft.com/office/drawing/2014/main" id="{E43E027B-8DC8-44BF-AE27-E426929D28C9}"/>
                  </a:ext>
                </a:extLst>
              </p:cNvPr>
              <p:cNvPicPr>
                <a:picLocks noChangeAspect="1"/>
              </p:cNvPicPr>
              <p:nvPr/>
            </p:nvPicPr>
            <p:blipFill>
              <a:blip r:embed="rId10"/>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156" name="Graphic 3339">
                <a:extLst>
                  <a:ext uri="{FF2B5EF4-FFF2-40B4-BE49-F238E27FC236}">
                    <a16:creationId xmlns:a16="http://schemas.microsoft.com/office/drawing/2014/main" id="{23C3C90B-AC67-48CF-897A-26B6444F0EC3}"/>
                  </a:ext>
                </a:extLst>
              </p:cNvPr>
              <p:cNvGrpSpPr/>
              <p:nvPr/>
            </p:nvGrpSpPr>
            <p:grpSpPr>
              <a:xfrm>
                <a:off x="5364163" y="5453208"/>
                <a:ext cx="370327" cy="333864"/>
                <a:chOff x="5364163" y="5453208"/>
                <a:chExt cx="370327" cy="333864"/>
              </a:xfrm>
              <a:solidFill>
                <a:srgbClr val="A0A58F"/>
              </a:solidFill>
            </p:grpSpPr>
            <p:sp>
              <p:nvSpPr>
                <p:cNvPr id="157" name="Freeform: Shape 156">
                  <a:extLst>
                    <a:ext uri="{FF2B5EF4-FFF2-40B4-BE49-F238E27FC236}">
                      <a16:creationId xmlns:a16="http://schemas.microsoft.com/office/drawing/2014/main" id="{245002FC-11F9-4EA2-A19C-009485A7B7B1}"/>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158" name="Freeform: Shape 157">
                  <a:extLst>
                    <a:ext uri="{FF2B5EF4-FFF2-40B4-BE49-F238E27FC236}">
                      <a16:creationId xmlns:a16="http://schemas.microsoft.com/office/drawing/2014/main" id="{CE445D0C-C6A3-4E47-A0B5-E2B09F7AA4D4}"/>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159" name="Freeform: Shape 158">
                  <a:extLst>
                    <a:ext uri="{FF2B5EF4-FFF2-40B4-BE49-F238E27FC236}">
                      <a16:creationId xmlns:a16="http://schemas.microsoft.com/office/drawing/2014/main" id="{F8CE064E-1890-46C4-88D2-F8FF08DD9F22}"/>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160" name="Freeform: Shape 159">
                  <a:extLst>
                    <a:ext uri="{FF2B5EF4-FFF2-40B4-BE49-F238E27FC236}">
                      <a16:creationId xmlns:a16="http://schemas.microsoft.com/office/drawing/2014/main" id="{8634E019-87CF-4FF3-A1F3-665418EAB962}"/>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161" name="Freeform: Shape 160">
                  <a:extLst>
                    <a:ext uri="{FF2B5EF4-FFF2-40B4-BE49-F238E27FC236}">
                      <a16:creationId xmlns:a16="http://schemas.microsoft.com/office/drawing/2014/main" id="{7698E3F3-15DF-4CFC-B18D-3A3B418395C9}"/>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162" name="Freeform: Shape 161">
                  <a:extLst>
                    <a:ext uri="{FF2B5EF4-FFF2-40B4-BE49-F238E27FC236}">
                      <a16:creationId xmlns:a16="http://schemas.microsoft.com/office/drawing/2014/main" id="{D15B00F6-2760-4AC6-994B-D33BBF33BF59}"/>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163" name="Freeform: Shape 162">
                  <a:extLst>
                    <a:ext uri="{FF2B5EF4-FFF2-40B4-BE49-F238E27FC236}">
                      <a16:creationId xmlns:a16="http://schemas.microsoft.com/office/drawing/2014/main" id="{1CE86795-1857-4A02-BCBD-BD07C40D7E7F}"/>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164" name="Freeform: Shape 163">
                  <a:extLst>
                    <a:ext uri="{FF2B5EF4-FFF2-40B4-BE49-F238E27FC236}">
                      <a16:creationId xmlns:a16="http://schemas.microsoft.com/office/drawing/2014/main" id="{5267B20F-965F-4353-B530-24684D6AC74C}"/>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165" name="Freeform: Shape 164">
                  <a:extLst>
                    <a:ext uri="{FF2B5EF4-FFF2-40B4-BE49-F238E27FC236}">
                      <a16:creationId xmlns:a16="http://schemas.microsoft.com/office/drawing/2014/main" id="{1DB92F3D-BBEF-42A3-B70E-B786EEDC9B56}"/>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166" name="Freeform: Shape 165">
                  <a:extLst>
                    <a:ext uri="{FF2B5EF4-FFF2-40B4-BE49-F238E27FC236}">
                      <a16:creationId xmlns:a16="http://schemas.microsoft.com/office/drawing/2014/main" id="{7611FF4B-458D-447F-9B1B-32F23C92A33C}"/>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167" name="Freeform: Shape 166">
                  <a:extLst>
                    <a:ext uri="{FF2B5EF4-FFF2-40B4-BE49-F238E27FC236}">
                      <a16:creationId xmlns:a16="http://schemas.microsoft.com/office/drawing/2014/main" id="{6B76E8AA-8EA6-47FE-B431-03869F8BF07D}"/>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168" name="Freeform: Shape 167">
                  <a:extLst>
                    <a:ext uri="{FF2B5EF4-FFF2-40B4-BE49-F238E27FC236}">
                      <a16:creationId xmlns:a16="http://schemas.microsoft.com/office/drawing/2014/main" id="{EB48B2A0-C12F-42B1-A9E9-2DC4E9B85266}"/>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14" name="Graphic 3339">
              <a:extLst>
                <a:ext uri="{FF2B5EF4-FFF2-40B4-BE49-F238E27FC236}">
                  <a16:creationId xmlns:a16="http://schemas.microsoft.com/office/drawing/2014/main" id="{03B6A7A3-4484-44E3-B2C2-ACF363E5898E}"/>
                </a:ext>
              </a:extLst>
            </p:cNvPr>
            <p:cNvGrpSpPr/>
            <p:nvPr/>
          </p:nvGrpSpPr>
          <p:grpSpPr>
            <a:xfrm>
              <a:off x="5130193" y="6290496"/>
              <a:ext cx="438869" cy="517201"/>
              <a:chOff x="5130193" y="6290496"/>
              <a:chExt cx="438869" cy="517201"/>
            </a:xfrm>
          </p:grpSpPr>
          <p:grpSp>
            <p:nvGrpSpPr>
              <p:cNvPr id="135" name="Graphic 3339">
                <a:extLst>
                  <a:ext uri="{FF2B5EF4-FFF2-40B4-BE49-F238E27FC236}">
                    <a16:creationId xmlns:a16="http://schemas.microsoft.com/office/drawing/2014/main" id="{E9F42E5A-CF9D-489D-9AF2-28E17C62473E}"/>
                  </a:ext>
                </a:extLst>
              </p:cNvPr>
              <p:cNvGrpSpPr/>
              <p:nvPr/>
            </p:nvGrpSpPr>
            <p:grpSpPr>
              <a:xfrm>
                <a:off x="5130193" y="6290496"/>
                <a:ext cx="438869" cy="517201"/>
                <a:chOff x="5130193" y="6290496"/>
                <a:chExt cx="438869" cy="517201"/>
              </a:xfrm>
              <a:solidFill>
                <a:srgbClr val="FBFFFF"/>
              </a:solidFill>
            </p:grpSpPr>
            <p:sp>
              <p:nvSpPr>
                <p:cNvPr id="151" name="Freeform: Shape 150">
                  <a:extLst>
                    <a:ext uri="{FF2B5EF4-FFF2-40B4-BE49-F238E27FC236}">
                      <a16:creationId xmlns:a16="http://schemas.microsoft.com/office/drawing/2014/main" id="{557F59F7-6110-460A-850A-034D71520CB9}"/>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152" name="Freeform: Shape 151">
                  <a:extLst>
                    <a:ext uri="{FF2B5EF4-FFF2-40B4-BE49-F238E27FC236}">
                      <a16:creationId xmlns:a16="http://schemas.microsoft.com/office/drawing/2014/main" id="{2F924F5A-72C6-47DC-9CC2-ED9B82495244}"/>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136" name="Picture 135">
                <a:extLst>
                  <a:ext uri="{FF2B5EF4-FFF2-40B4-BE49-F238E27FC236}">
                    <a16:creationId xmlns:a16="http://schemas.microsoft.com/office/drawing/2014/main" id="{D8364DDA-2AA7-40B5-9631-DDC2EB36C694}"/>
                  </a:ext>
                </a:extLst>
              </p:cNvPr>
              <p:cNvPicPr>
                <a:picLocks noChangeAspect="1"/>
              </p:cNvPicPr>
              <p:nvPr/>
            </p:nvPicPr>
            <p:blipFill>
              <a:blip r:embed="rId11"/>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137" name="Picture 136">
                <a:extLst>
                  <a:ext uri="{FF2B5EF4-FFF2-40B4-BE49-F238E27FC236}">
                    <a16:creationId xmlns:a16="http://schemas.microsoft.com/office/drawing/2014/main" id="{3582068C-601C-462F-B482-13A2D179732C}"/>
                  </a:ext>
                </a:extLst>
              </p:cNvPr>
              <p:cNvPicPr>
                <a:picLocks noChangeAspect="1"/>
              </p:cNvPicPr>
              <p:nvPr/>
            </p:nvPicPr>
            <p:blipFill>
              <a:blip r:embed="rId12"/>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138" name="Graphic 3339">
                <a:extLst>
                  <a:ext uri="{FF2B5EF4-FFF2-40B4-BE49-F238E27FC236}">
                    <a16:creationId xmlns:a16="http://schemas.microsoft.com/office/drawing/2014/main" id="{C002BFA5-4680-470D-B74E-34EA509B7698}"/>
                  </a:ext>
                </a:extLst>
              </p:cNvPr>
              <p:cNvGrpSpPr/>
              <p:nvPr/>
            </p:nvGrpSpPr>
            <p:grpSpPr>
              <a:xfrm>
                <a:off x="5195275" y="6340385"/>
                <a:ext cx="298443" cy="367021"/>
                <a:chOff x="5195275" y="6340385"/>
                <a:chExt cx="298443" cy="367021"/>
              </a:xfrm>
              <a:solidFill>
                <a:srgbClr val="A0BDAB"/>
              </a:solidFill>
            </p:grpSpPr>
            <p:sp>
              <p:nvSpPr>
                <p:cNvPr id="139" name="Freeform: Shape 138">
                  <a:extLst>
                    <a:ext uri="{FF2B5EF4-FFF2-40B4-BE49-F238E27FC236}">
                      <a16:creationId xmlns:a16="http://schemas.microsoft.com/office/drawing/2014/main" id="{9426B52C-AA68-475A-AC87-38206E749BB2}"/>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140" name="Freeform: Shape 139">
                  <a:extLst>
                    <a:ext uri="{FF2B5EF4-FFF2-40B4-BE49-F238E27FC236}">
                      <a16:creationId xmlns:a16="http://schemas.microsoft.com/office/drawing/2014/main" id="{CEDBDD1B-5D09-4104-9B1D-ED3D97197664}"/>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141" name="Freeform: Shape 140">
                  <a:extLst>
                    <a:ext uri="{FF2B5EF4-FFF2-40B4-BE49-F238E27FC236}">
                      <a16:creationId xmlns:a16="http://schemas.microsoft.com/office/drawing/2014/main" id="{2DB59642-632E-4C3C-87A5-EE840F21E94B}"/>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142" name="Freeform: Shape 141">
                  <a:extLst>
                    <a:ext uri="{FF2B5EF4-FFF2-40B4-BE49-F238E27FC236}">
                      <a16:creationId xmlns:a16="http://schemas.microsoft.com/office/drawing/2014/main" id="{6289A86F-08E6-4A39-B534-03F17CDEB3E5}"/>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143" name="Freeform: Shape 142">
                  <a:extLst>
                    <a:ext uri="{FF2B5EF4-FFF2-40B4-BE49-F238E27FC236}">
                      <a16:creationId xmlns:a16="http://schemas.microsoft.com/office/drawing/2014/main" id="{F02F1B13-C095-4416-AB40-92FF72B4E9D6}"/>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144" name="Freeform: Shape 143">
                  <a:extLst>
                    <a:ext uri="{FF2B5EF4-FFF2-40B4-BE49-F238E27FC236}">
                      <a16:creationId xmlns:a16="http://schemas.microsoft.com/office/drawing/2014/main" id="{E6EC8365-500B-4E1C-8088-4E0168A3E800}"/>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145" name="Freeform: Shape 144">
                  <a:extLst>
                    <a:ext uri="{FF2B5EF4-FFF2-40B4-BE49-F238E27FC236}">
                      <a16:creationId xmlns:a16="http://schemas.microsoft.com/office/drawing/2014/main" id="{37ABA8BA-D76B-48A5-B4E8-D7A1F83C980D}"/>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146" name="Freeform: Shape 145">
                  <a:extLst>
                    <a:ext uri="{FF2B5EF4-FFF2-40B4-BE49-F238E27FC236}">
                      <a16:creationId xmlns:a16="http://schemas.microsoft.com/office/drawing/2014/main" id="{F525D4EA-89D2-4976-90F4-F6E283BDDAB9}"/>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147" name="Freeform: Shape 146">
                  <a:extLst>
                    <a:ext uri="{FF2B5EF4-FFF2-40B4-BE49-F238E27FC236}">
                      <a16:creationId xmlns:a16="http://schemas.microsoft.com/office/drawing/2014/main" id="{EB1A0993-643A-4072-9B18-8F4EBA09C612}"/>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148" name="Freeform: Shape 147">
                  <a:extLst>
                    <a:ext uri="{FF2B5EF4-FFF2-40B4-BE49-F238E27FC236}">
                      <a16:creationId xmlns:a16="http://schemas.microsoft.com/office/drawing/2014/main" id="{E4FB8CBD-B0A9-4F53-8F44-9E139FB61E3D}"/>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149" name="Freeform: Shape 148">
                  <a:extLst>
                    <a:ext uri="{FF2B5EF4-FFF2-40B4-BE49-F238E27FC236}">
                      <a16:creationId xmlns:a16="http://schemas.microsoft.com/office/drawing/2014/main" id="{0FDE9FC4-297F-4010-A1D8-9EEF79F6D25C}"/>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150" name="Freeform: Shape 149">
                  <a:extLst>
                    <a:ext uri="{FF2B5EF4-FFF2-40B4-BE49-F238E27FC236}">
                      <a16:creationId xmlns:a16="http://schemas.microsoft.com/office/drawing/2014/main" id="{17F5E236-BCF2-48F2-A025-823B1A27B277}"/>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15" name="Picture 14">
              <a:extLst>
                <a:ext uri="{FF2B5EF4-FFF2-40B4-BE49-F238E27FC236}">
                  <a16:creationId xmlns:a16="http://schemas.microsoft.com/office/drawing/2014/main" id="{DDA37126-EF06-46CF-ACBE-1772F3C855C6}"/>
                </a:ext>
              </a:extLst>
            </p:cNvPr>
            <p:cNvPicPr>
              <a:picLocks noChangeAspect="1"/>
            </p:cNvPicPr>
            <p:nvPr/>
          </p:nvPicPr>
          <p:blipFill>
            <a:blip r:embed="rId13"/>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16" name="Picture 15">
              <a:extLst>
                <a:ext uri="{FF2B5EF4-FFF2-40B4-BE49-F238E27FC236}">
                  <a16:creationId xmlns:a16="http://schemas.microsoft.com/office/drawing/2014/main" id="{DF0BFA62-7D3F-47A2-BA8E-935886110D0F}"/>
                </a:ext>
              </a:extLst>
            </p:cNvPr>
            <p:cNvPicPr>
              <a:picLocks noChangeAspect="1"/>
            </p:cNvPicPr>
            <p:nvPr/>
          </p:nvPicPr>
          <p:blipFill>
            <a:blip r:embed="rId14"/>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17" name="Picture 16">
              <a:extLst>
                <a:ext uri="{FF2B5EF4-FFF2-40B4-BE49-F238E27FC236}">
                  <a16:creationId xmlns:a16="http://schemas.microsoft.com/office/drawing/2014/main" id="{1B8EA81B-AFB0-40B2-8C63-E7B20C1120CC}"/>
                </a:ext>
              </a:extLst>
            </p:cNvPr>
            <p:cNvPicPr>
              <a:picLocks noChangeAspect="1"/>
            </p:cNvPicPr>
            <p:nvPr/>
          </p:nvPicPr>
          <p:blipFill>
            <a:blip r:embed="rId15"/>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18" name="Picture 17">
              <a:extLst>
                <a:ext uri="{FF2B5EF4-FFF2-40B4-BE49-F238E27FC236}">
                  <a16:creationId xmlns:a16="http://schemas.microsoft.com/office/drawing/2014/main" id="{B4D147C4-F720-4F49-A2D5-DC684B8F9376}"/>
                </a:ext>
              </a:extLst>
            </p:cNvPr>
            <p:cNvPicPr>
              <a:picLocks noChangeAspect="1"/>
            </p:cNvPicPr>
            <p:nvPr/>
          </p:nvPicPr>
          <p:blipFill>
            <a:blip r:embed="rId16"/>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19" name="Graphic 3339">
              <a:extLst>
                <a:ext uri="{FF2B5EF4-FFF2-40B4-BE49-F238E27FC236}">
                  <a16:creationId xmlns:a16="http://schemas.microsoft.com/office/drawing/2014/main" id="{671A7917-3FC1-451F-B33F-BCBB4FCE46EE}"/>
                </a:ext>
              </a:extLst>
            </p:cNvPr>
            <p:cNvGrpSpPr/>
            <p:nvPr/>
          </p:nvGrpSpPr>
          <p:grpSpPr>
            <a:xfrm>
              <a:off x="4955894" y="6032381"/>
              <a:ext cx="457741" cy="586476"/>
              <a:chOff x="4955894" y="6032381"/>
              <a:chExt cx="457741" cy="586476"/>
            </a:xfrm>
          </p:grpSpPr>
          <p:grpSp>
            <p:nvGrpSpPr>
              <p:cNvPr id="116" name="Graphic 3339">
                <a:extLst>
                  <a:ext uri="{FF2B5EF4-FFF2-40B4-BE49-F238E27FC236}">
                    <a16:creationId xmlns:a16="http://schemas.microsoft.com/office/drawing/2014/main" id="{D1BE5F4D-619A-4C1C-8D9C-1ABC36627C5D}"/>
                  </a:ext>
                </a:extLst>
              </p:cNvPr>
              <p:cNvGrpSpPr/>
              <p:nvPr/>
            </p:nvGrpSpPr>
            <p:grpSpPr>
              <a:xfrm>
                <a:off x="4955894" y="6032381"/>
                <a:ext cx="457741" cy="586476"/>
                <a:chOff x="4955894" y="6032381"/>
                <a:chExt cx="457741" cy="586476"/>
              </a:xfrm>
              <a:solidFill>
                <a:srgbClr val="FBFFFF"/>
              </a:solidFill>
            </p:grpSpPr>
            <p:sp>
              <p:nvSpPr>
                <p:cNvPr id="133" name="Freeform: Shape 132">
                  <a:extLst>
                    <a:ext uri="{FF2B5EF4-FFF2-40B4-BE49-F238E27FC236}">
                      <a16:creationId xmlns:a16="http://schemas.microsoft.com/office/drawing/2014/main" id="{92D86A15-7424-48CD-87D4-F15DD4E1BE02}"/>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134" name="Freeform: Shape 133">
                  <a:extLst>
                    <a:ext uri="{FF2B5EF4-FFF2-40B4-BE49-F238E27FC236}">
                      <a16:creationId xmlns:a16="http://schemas.microsoft.com/office/drawing/2014/main" id="{5421B750-2D6C-4B79-BB5F-BA1DEC916AF8}"/>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117" name="Graphic 3339">
                <a:extLst>
                  <a:ext uri="{FF2B5EF4-FFF2-40B4-BE49-F238E27FC236}">
                    <a16:creationId xmlns:a16="http://schemas.microsoft.com/office/drawing/2014/main" id="{755A6D89-9D4D-434B-8DD8-09DF0FC77117}"/>
                  </a:ext>
                </a:extLst>
              </p:cNvPr>
              <p:cNvGrpSpPr/>
              <p:nvPr/>
            </p:nvGrpSpPr>
            <p:grpSpPr>
              <a:xfrm>
                <a:off x="4958575" y="6036966"/>
                <a:ext cx="450606" cy="578081"/>
                <a:chOff x="4958575" y="6036966"/>
                <a:chExt cx="450606" cy="578081"/>
              </a:xfrm>
              <a:solidFill>
                <a:srgbClr val="A0BDAB"/>
              </a:solidFill>
            </p:grpSpPr>
            <p:pic>
              <p:nvPicPr>
                <p:cNvPr id="118" name="Picture 117">
                  <a:extLst>
                    <a:ext uri="{FF2B5EF4-FFF2-40B4-BE49-F238E27FC236}">
                      <a16:creationId xmlns:a16="http://schemas.microsoft.com/office/drawing/2014/main" id="{A9E0A4AB-88F2-4618-AB0B-8B48C3FFD849}"/>
                    </a:ext>
                  </a:extLst>
                </p:cNvPr>
                <p:cNvPicPr>
                  <a:picLocks noChangeAspect="1"/>
                </p:cNvPicPr>
                <p:nvPr/>
              </p:nvPicPr>
              <p:blipFill>
                <a:blip r:embed="rId17"/>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119" name="Picture 118">
                  <a:extLst>
                    <a:ext uri="{FF2B5EF4-FFF2-40B4-BE49-F238E27FC236}">
                      <a16:creationId xmlns:a16="http://schemas.microsoft.com/office/drawing/2014/main" id="{1C7F27D6-8713-48FE-AB37-050B125F313B}"/>
                    </a:ext>
                  </a:extLst>
                </p:cNvPr>
                <p:cNvPicPr>
                  <a:picLocks noChangeAspect="1"/>
                </p:cNvPicPr>
                <p:nvPr/>
              </p:nvPicPr>
              <p:blipFill>
                <a:blip r:embed="rId18"/>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120" name="Graphic 3339">
                  <a:extLst>
                    <a:ext uri="{FF2B5EF4-FFF2-40B4-BE49-F238E27FC236}">
                      <a16:creationId xmlns:a16="http://schemas.microsoft.com/office/drawing/2014/main" id="{61A23660-D9AA-4EB7-815D-4EF86E107F5E}"/>
                    </a:ext>
                  </a:extLst>
                </p:cNvPr>
                <p:cNvGrpSpPr/>
                <p:nvPr/>
              </p:nvGrpSpPr>
              <p:grpSpPr>
                <a:xfrm>
                  <a:off x="4980229" y="6072822"/>
                  <a:ext cx="378118" cy="496971"/>
                  <a:chOff x="4980229" y="6072822"/>
                  <a:chExt cx="378118" cy="496971"/>
                </a:xfrm>
                <a:solidFill>
                  <a:srgbClr val="A0BDAB"/>
                </a:solidFill>
              </p:grpSpPr>
              <p:sp>
                <p:nvSpPr>
                  <p:cNvPr id="121" name="Freeform: Shape 120">
                    <a:extLst>
                      <a:ext uri="{FF2B5EF4-FFF2-40B4-BE49-F238E27FC236}">
                        <a16:creationId xmlns:a16="http://schemas.microsoft.com/office/drawing/2014/main" id="{1E0DAD88-B0B1-4023-8269-F1C53EE0B908}"/>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122" name="Freeform: Shape 121">
                    <a:extLst>
                      <a:ext uri="{FF2B5EF4-FFF2-40B4-BE49-F238E27FC236}">
                        <a16:creationId xmlns:a16="http://schemas.microsoft.com/office/drawing/2014/main" id="{DD81354A-50C7-49E3-8E1A-E3CEE7198EEF}"/>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123" name="Freeform: Shape 122">
                    <a:extLst>
                      <a:ext uri="{FF2B5EF4-FFF2-40B4-BE49-F238E27FC236}">
                        <a16:creationId xmlns:a16="http://schemas.microsoft.com/office/drawing/2014/main" id="{5D6C86CA-640A-4192-9B49-DA444C6B4840}"/>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124" name="Freeform: Shape 123">
                    <a:extLst>
                      <a:ext uri="{FF2B5EF4-FFF2-40B4-BE49-F238E27FC236}">
                        <a16:creationId xmlns:a16="http://schemas.microsoft.com/office/drawing/2014/main" id="{E4EDEAA5-4B73-4E7F-818F-696C748526E4}"/>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125" name="Freeform: Shape 124">
                    <a:extLst>
                      <a:ext uri="{FF2B5EF4-FFF2-40B4-BE49-F238E27FC236}">
                        <a16:creationId xmlns:a16="http://schemas.microsoft.com/office/drawing/2014/main" id="{A7CB1D42-1BB7-40D6-A82C-44FC81C039BD}"/>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126" name="Freeform: Shape 125">
                    <a:extLst>
                      <a:ext uri="{FF2B5EF4-FFF2-40B4-BE49-F238E27FC236}">
                        <a16:creationId xmlns:a16="http://schemas.microsoft.com/office/drawing/2014/main" id="{6E6C7C64-284F-4823-880B-7468B000BA74}"/>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127" name="Freeform: Shape 126">
                    <a:extLst>
                      <a:ext uri="{FF2B5EF4-FFF2-40B4-BE49-F238E27FC236}">
                        <a16:creationId xmlns:a16="http://schemas.microsoft.com/office/drawing/2014/main" id="{D45E3272-6AF8-4B11-A6DE-C2D7ABBA2DFF}"/>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128" name="Freeform: Shape 127">
                    <a:extLst>
                      <a:ext uri="{FF2B5EF4-FFF2-40B4-BE49-F238E27FC236}">
                        <a16:creationId xmlns:a16="http://schemas.microsoft.com/office/drawing/2014/main" id="{DDDAFCC9-F914-4841-AC57-48371718AFD8}"/>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129" name="Freeform: Shape 128">
                    <a:extLst>
                      <a:ext uri="{FF2B5EF4-FFF2-40B4-BE49-F238E27FC236}">
                        <a16:creationId xmlns:a16="http://schemas.microsoft.com/office/drawing/2014/main" id="{23EB7797-7E7F-46C9-9965-014758594B70}"/>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130" name="Freeform: Shape 129">
                    <a:extLst>
                      <a:ext uri="{FF2B5EF4-FFF2-40B4-BE49-F238E27FC236}">
                        <a16:creationId xmlns:a16="http://schemas.microsoft.com/office/drawing/2014/main" id="{CF62BC03-A33A-4CAF-B21E-71FB03C347EA}"/>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131" name="Freeform: Shape 130">
                    <a:extLst>
                      <a:ext uri="{FF2B5EF4-FFF2-40B4-BE49-F238E27FC236}">
                        <a16:creationId xmlns:a16="http://schemas.microsoft.com/office/drawing/2014/main" id="{E9049D88-61A6-4C68-8AE7-8C80F7973ED1}"/>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132" name="Freeform: Shape 131">
                    <a:extLst>
                      <a:ext uri="{FF2B5EF4-FFF2-40B4-BE49-F238E27FC236}">
                        <a16:creationId xmlns:a16="http://schemas.microsoft.com/office/drawing/2014/main" id="{557E1F19-C979-49EA-BB93-C07E964C400B}"/>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20" name="Graphic 3339">
              <a:extLst>
                <a:ext uri="{FF2B5EF4-FFF2-40B4-BE49-F238E27FC236}">
                  <a16:creationId xmlns:a16="http://schemas.microsoft.com/office/drawing/2014/main" id="{0428E7DF-ABCE-4C81-A2F4-AA7875CDA81D}"/>
                </a:ext>
              </a:extLst>
            </p:cNvPr>
            <p:cNvGrpSpPr/>
            <p:nvPr/>
          </p:nvGrpSpPr>
          <p:grpSpPr>
            <a:xfrm>
              <a:off x="4852700" y="5752331"/>
              <a:ext cx="455471" cy="582377"/>
              <a:chOff x="4852700" y="5752331"/>
              <a:chExt cx="455471" cy="582377"/>
            </a:xfrm>
          </p:grpSpPr>
          <p:grpSp>
            <p:nvGrpSpPr>
              <p:cNvPr id="97" name="Graphic 3339">
                <a:extLst>
                  <a:ext uri="{FF2B5EF4-FFF2-40B4-BE49-F238E27FC236}">
                    <a16:creationId xmlns:a16="http://schemas.microsoft.com/office/drawing/2014/main" id="{83D82012-7FC1-4D76-A6E3-8E6B3A3BE644}"/>
                  </a:ext>
                </a:extLst>
              </p:cNvPr>
              <p:cNvGrpSpPr/>
              <p:nvPr/>
            </p:nvGrpSpPr>
            <p:grpSpPr>
              <a:xfrm>
                <a:off x="4852700" y="5752331"/>
                <a:ext cx="455471" cy="582377"/>
                <a:chOff x="4852700" y="5752331"/>
                <a:chExt cx="455471" cy="582377"/>
              </a:xfrm>
              <a:solidFill>
                <a:srgbClr val="FBFFFF"/>
              </a:solidFill>
            </p:grpSpPr>
            <p:sp>
              <p:nvSpPr>
                <p:cNvPr id="114" name="Freeform: Shape 113">
                  <a:extLst>
                    <a:ext uri="{FF2B5EF4-FFF2-40B4-BE49-F238E27FC236}">
                      <a16:creationId xmlns:a16="http://schemas.microsoft.com/office/drawing/2014/main" id="{F5B7E707-3285-45FB-8271-4E71D264E0A7}"/>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115" name="Freeform: Shape 114">
                  <a:extLst>
                    <a:ext uri="{FF2B5EF4-FFF2-40B4-BE49-F238E27FC236}">
                      <a16:creationId xmlns:a16="http://schemas.microsoft.com/office/drawing/2014/main" id="{B200D18C-2EFE-4846-9A3D-0DD3F67C2BC8}"/>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98" name="Graphic 3339">
                <a:extLst>
                  <a:ext uri="{FF2B5EF4-FFF2-40B4-BE49-F238E27FC236}">
                    <a16:creationId xmlns:a16="http://schemas.microsoft.com/office/drawing/2014/main" id="{8763CC4B-606E-4EE3-8E49-ADF579F2A2D4}"/>
                  </a:ext>
                </a:extLst>
              </p:cNvPr>
              <p:cNvGrpSpPr/>
              <p:nvPr/>
            </p:nvGrpSpPr>
            <p:grpSpPr>
              <a:xfrm>
                <a:off x="4854817" y="5755337"/>
                <a:ext cx="447642" cy="578081"/>
                <a:chOff x="4854817" y="5755337"/>
                <a:chExt cx="447642" cy="578081"/>
              </a:xfrm>
              <a:solidFill>
                <a:srgbClr val="A0BDAB"/>
              </a:solidFill>
            </p:grpSpPr>
            <p:pic>
              <p:nvPicPr>
                <p:cNvPr id="99" name="Picture 98">
                  <a:extLst>
                    <a:ext uri="{FF2B5EF4-FFF2-40B4-BE49-F238E27FC236}">
                      <a16:creationId xmlns:a16="http://schemas.microsoft.com/office/drawing/2014/main" id="{88CA5F0A-39C2-47A0-9FE6-7B1BC12F549C}"/>
                    </a:ext>
                  </a:extLst>
                </p:cNvPr>
                <p:cNvPicPr>
                  <a:picLocks noChangeAspect="1"/>
                </p:cNvPicPr>
                <p:nvPr/>
              </p:nvPicPr>
              <p:blipFill>
                <a:blip r:embed="rId19"/>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100" name="Picture 99">
                  <a:extLst>
                    <a:ext uri="{FF2B5EF4-FFF2-40B4-BE49-F238E27FC236}">
                      <a16:creationId xmlns:a16="http://schemas.microsoft.com/office/drawing/2014/main" id="{C50C383D-7839-42A0-9F5D-ED348E2F666E}"/>
                    </a:ext>
                  </a:extLst>
                </p:cNvPr>
                <p:cNvPicPr>
                  <a:picLocks noChangeAspect="1"/>
                </p:cNvPicPr>
                <p:nvPr/>
              </p:nvPicPr>
              <p:blipFill>
                <a:blip r:embed="rId20"/>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101" name="Graphic 3339">
                  <a:extLst>
                    <a:ext uri="{FF2B5EF4-FFF2-40B4-BE49-F238E27FC236}">
                      <a16:creationId xmlns:a16="http://schemas.microsoft.com/office/drawing/2014/main" id="{883CE214-9C2C-4D8B-869D-3D381ED3558D}"/>
                    </a:ext>
                  </a:extLst>
                </p:cNvPr>
                <p:cNvGrpSpPr/>
                <p:nvPr/>
              </p:nvGrpSpPr>
              <p:grpSpPr>
                <a:xfrm>
                  <a:off x="4876974" y="5792646"/>
                  <a:ext cx="376005" cy="493503"/>
                  <a:chOff x="4876974" y="5792646"/>
                  <a:chExt cx="376005" cy="493503"/>
                </a:xfrm>
                <a:solidFill>
                  <a:srgbClr val="A0BDAB"/>
                </a:solidFill>
              </p:grpSpPr>
              <p:sp>
                <p:nvSpPr>
                  <p:cNvPr id="102" name="Freeform: Shape 101">
                    <a:extLst>
                      <a:ext uri="{FF2B5EF4-FFF2-40B4-BE49-F238E27FC236}">
                        <a16:creationId xmlns:a16="http://schemas.microsoft.com/office/drawing/2014/main" id="{AFC74079-6D20-4EC8-B80B-3EDDF0C01D98}"/>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103" name="Freeform: Shape 102">
                    <a:extLst>
                      <a:ext uri="{FF2B5EF4-FFF2-40B4-BE49-F238E27FC236}">
                        <a16:creationId xmlns:a16="http://schemas.microsoft.com/office/drawing/2014/main" id="{025711F5-4313-4DAE-8F8F-F347195B1D07}"/>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104" name="Freeform: Shape 103">
                    <a:extLst>
                      <a:ext uri="{FF2B5EF4-FFF2-40B4-BE49-F238E27FC236}">
                        <a16:creationId xmlns:a16="http://schemas.microsoft.com/office/drawing/2014/main" id="{9075E380-D9E6-48A2-B9D9-C6A3BBC24BFE}"/>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105" name="Freeform: Shape 104">
                    <a:extLst>
                      <a:ext uri="{FF2B5EF4-FFF2-40B4-BE49-F238E27FC236}">
                        <a16:creationId xmlns:a16="http://schemas.microsoft.com/office/drawing/2014/main" id="{A4EFFA5B-B2E7-4923-9E61-A40A29323CB8}"/>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106" name="Freeform: Shape 105">
                    <a:extLst>
                      <a:ext uri="{FF2B5EF4-FFF2-40B4-BE49-F238E27FC236}">
                        <a16:creationId xmlns:a16="http://schemas.microsoft.com/office/drawing/2014/main" id="{8F9AD78D-DA24-46ED-B8B2-C53E4DE59824}"/>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107" name="Freeform: Shape 106">
                    <a:extLst>
                      <a:ext uri="{FF2B5EF4-FFF2-40B4-BE49-F238E27FC236}">
                        <a16:creationId xmlns:a16="http://schemas.microsoft.com/office/drawing/2014/main" id="{2419D4EF-D939-4FC5-BD8D-F1FCEF312C69}"/>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108" name="Freeform: Shape 107">
                    <a:extLst>
                      <a:ext uri="{FF2B5EF4-FFF2-40B4-BE49-F238E27FC236}">
                        <a16:creationId xmlns:a16="http://schemas.microsoft.com/office/drawing/2014/main" id="{C37152FF-28B0-4CDB-B3ED-E2D24E640A15}"/>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109" name="Freeform: Shape 108">
                    <a:extLst>
                      <a:ext uri="{FF2B5EF4-FFF2-40B4-BE49-F238E27FC236}">
                        <a16:creationId xmlns:a16="http://schemas.microsoft.com/office/drawing/2014/main" id="{6EC14292-E375-46BB-A9DF-64F848C5342E}"/>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110" name="Freeform: Shape 109">
                    <a:extLst>
                      <a:ext uri="{FF2B5EF4-FFF2-40B4-BE49-F238E27FC236}">
                        <a16:creationId xmlns:a16="http://schemas.microsoft.com/office/drawing/2014/main" id="{61A25BEB-4611-4157-9DB5-5111305517CA}"/>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111" name="Freeform: Shape 110">
                    <a:extLst>
                      <a:ext uri="{FF2B5EF4-FFF2-40B4-BE49-F238E27FC236}">
                        <a16:creationId xmlns:a16="http://schemas.microsoft.com/office/drawing/2014/main" id="{F9432A0B-87F3-427D-8E48-105FC101EFB1}"/>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112" name="Freeform: Shape 111">
                    <a:extLst>
                      <a:ext uri="{FF2B5EF4-FFF2-40B4-BE49-F238E27FC236}">
                        <a16:creationId xmlns:a16="http://schemas.microsoft.com/office/drawing/2014/main" id="{77543C48-8080-4559-A09E-894C77A5C14E}"/>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113" name="Freeform: Shape 112">
                    <a:extLst>
                      <a:ext uri="{FF2B5EF4-FFF2-40B4-BE49-F238E27FC236}">
                        <a16:creationId xmlns:a16="http://schemas.microsoft.com/office/drawing/2014/main" id="{762510A8-018B-48F0-BC35-B28B2011A777}"/>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21" name="Graphic 3339">
              <a:extLst>
                <a:ext uri="{FF2B5EF4-FFF2-40B4-BE49-F238E27FC236}">
                  <a16:creationId xmlns:a16="http://schemas.microsoft.com/office/drawing/2014/main" id="{DFFD716B-D83C-4C22-8B9F-227C27728060}"/>
                </a:ext>
              </a:extLst>
            </p:cNvPr>
            <p:cNvGrpSpPr/>
            <p:nvPr/>
          </p:nvGrpSpPr>
          <p:grpSpPr>
            <a:xfrm>
              <a:off x="4830056" y="5301765"/>
              <a:ext cx="471265" cy="599974"/>
              <a:chOff x="4830056" y="5301765"/>
              <a:chExt cx="471265" cy="599974"/>
            </a:xfrm>
          </p:grpSpPr>
          <p:pic>
            <p:nvPicPr>
              <p:cNvPr id="76" name="Picture 75">
                <a:extLst>
                  <a:ext uri="{FF2B5EF4-FFF2-40B4-BE49-F238E27FC236}">
                    <a16:creationId xmlns:a16="http://schemas.microsoft.com/office/drawing/2014/main" id="{FA4CD343-2531-4DC1-91EE-1AC5D8533731}"/>
                  </a:ext>
                </a:extLst>
              </p:cNvPr>
              <p:cNvPicPr>
                <a:picLocks noChangeAspect="1"/>
              </p:cNvPicPr>
              <p:nvPr/>
            </p:nvPicPr>
            <p:blipFill>
              <a:blip r:embed="rId21"/>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77" name="Graphic 3339">
                <a:extLst>
                  <a:ext uri="{FF2B5EF4-FFF2-40B4-BE49-F238E27FC236}">
                    <a16:creationId xmlns:a16="http://schemas.microsoft.com/office/drawing/2014/main" id="{68E6C116-A726-4274-87DC-19D15F64BCF2}"/>
                  </a:ext>
                </a:extLst>
              </p:cNvPr>
              <p:cNvGrpSpPr/>
              <p:nvPr/>
            </p:nvGrpSpPr>
            <p:grpSpPr>
              <a:xfrm>
                <a:off x="4830056" y="5318872"/>
                <a:ext cx="471265" cy="582867"/>
                <a:chOff x="4830056" y="5318872"/>
                <a:chExt cx="471265" cy="582867"/>
              </a:xfrm>
            </p:grpSpPr>
            <p:grpSp>
              <p:nvGrpSpPr>
                <p:cNvPr id="78" name="Graphic 3339">
                  <a:extLst>
                    <a:ext uri="{FF2B5EF4-FFF2-40B4-BE49-F238E27FC236}">
                      <a16:creationId xmlns:a16="http://schemas.microsoft.com/office/drawing/2014/main" id="{6300D9C6-A080-4515-BF30-9DDB92974DAB}"/>
                    </a:ext>
                  </a:extLst>
                </p:cNvPr>
                <p:cNvGrpSpPr/>
                <p:nvPr/>
              </p:nvGrpSpPr>
              <p:grpSpPr>
                <a:xfrm>
                  <a:off x="4830056" y="5318872"/>
                  <a:ext cx="471265" cy="582867"/>
                  <a:chOff x="4830056" y="5318872"/>
                  <a:chExt cx="471265" cy="582867"/>
                </a:xfrm>
                <a:solidFill>
                  <a:srgbClr val="FBFFFF"/>
                </a:solidFill>
              </p:grpSpPr>
              <p:sp>
                <p:nvSpPr>
                  <p:cNvPr id="95" name="Freeform: Shape 94">
                    <a:extLst>
                      <a:ext uri="{FF2B5EF4-FFF2-40B4-BE49-F238E27FC236}">
                        <a16:creationId xmlns:a16="http://schemas.microsoft.com/office/drawing/2014/main" id="{6497BF64-6AD8-4208-962A-94A52A510677}"/>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96" name="Freeform: Shape 95">
                    <a:extLst>
                      <a:ext uri="{FF2B5EF4-FFF2-40B4-BE49-F238E27FC236}">
                        <a16:creationId xmlns:a16="http://schemas.microsoft.com/office/drawing/2014/main" id="{E841ACE6-5BE7-40EA-A97F-5EEDC61BF018}"/>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79" name="Graphic 3339">
                  <a:extLst>
                    <a:ext uri="{FF2B5EF4-FFF2-40B4-BE49-F238E27FC236}">
                      <a16:creationId xmlns:a16="http://schemas.microsoft.com/office/drawing/2014/main" id="{74856D3C-0BC2-43FB-8DDF-3ACFD387F692}"/>
                    </a:ext>
                  </a:extLst>
                </p:cNvPr>
                <p:cNvGrpSpPr/>
                <p:nvPr/>
              </p:nvGrpSpPr>
              <p:grpSpPr>
                <a:xfrm>
                  <a:off x="4831101" y="5322517"/>
                  <a:ext cx="465429" cy="578081"/>
                  <a:chOff x="4831101" y="5322517"/>
                  <a:chExt cx="465429" cy="578081"/>
                </a:xfrm>
                <a:solidFill>
                  <a:srgbClr val="A0BDAB"/>
                </a:solidFill>
              </p:grpSpPr>
              <p:pic>
                <p:nvPicPr>
                  <p:cNvPr id="80" name="Picture 79">
                    <a:extLst>
                      <a:ext uri="{FF2B5EF4-FFF2-40B4-BE49-F238E27FC236}">
                        <a16:creationId xmlns:a16="http://schemas.microsoft.com/office/drawing/2014/main" id="{638E5E34-EA91-429D-A424-3B4D7CC6A6F5}"/>
                      </a:ext>
                    </a:extLst>
                  </p:cNvPr>
                  <p:cNvPicPr>
                    <a:picLocks noChangeAspect="1"/>
                  </p:cNvPicPr>
                  <p:nvPr/>
                </p:nvPicPr>
                <p:blipFill>
                  <a:blip r:embed="rId22"/>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81" name="Picture 80">
                    <a:extLst>
                      <a:ext uri="{FF2B5EF4-FFF2-40B4-BE49-F238E27FC236}">
                        <a16:creationId xmlns:a16="http://schemas.microsoft.com/office/drawing/2014/main" id="{0C01C117-6696-4541-BA71-063E76E8E166}"/>
                      </a:ext>
                    </a:extLst>
                  </p:cNvPr>
                  <p:cNvPicPr>
                    <a:picLocks noChangeAspect="1"/>
                  </p:cNvPicPr>
                  <p:nvPr/>
                </p:nvPicPr>
                <p:blipFill>
                  <a:blip r:embed="rId23"/>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82" name="Graphic 3339">
                    <a:extLst>
                      <a:ext uri="{FF2B5EF4-FFF2-40B4-BE49-F238E27FC236}">
                        <a16:creationId xmlns:a16="http://schemas.microsoft.com/office/drawing/2014/main" id="{74795E17-7C03-4B9E-B8F4-70E5415C2788}"/>
                      </a:ext>
                    </a:extLst>
                  </p:cNvPr>
                  <p:cNvGrpSpPr/>
                  <p:nvPr/>
                </p:nvGrpSpPr>
                <p:grpSpPr>
                  <a:xfrm>
                    <a:off x="4857171" y="5361427"/>
                    <a:ext cx="384936" cy="493859"/>
                    <a:chOff x="4857171" y="5361427"/>
                    <a:chExt cx="384936" cy="493859"/>
                  </a:xfrm>
                  <a:solidFill>
                    <a:srgbClr val="A0BDAB"/>
                  </a:solidFill>
                </p:grpSpPr>
                <p:sp>
                  <p:nvSpPr>
                    <p:cNvPr id="83" name="Freeform: Shape 82">
                      <a:extLst>
                        <a:ext uri="{FF2B5EF4-FFF2-40B4-BE49-F238E27FC236}">
                          <a16:creationId xmlns:a16="http://schemas.microsoft.com/office/drawing/2014/main" id="{1AF544AC-4EF2-47CF-B887-D957D1CCD37D}"/>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84" name="Freeform: Shape 83">
                      <a:extLst>
                        <a:ext uri="{FF2B5EF4-FFF2-40B4-BE49-F238E27FC236}">
                          <a16:creationId xmlns:a16="http://schemas.microsoft.com/office/drawing/2014/main" id="{46DCCDB4-EF36-4B76-9468-3860C9770753}"/>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85" name="Freeform: Shape 84">
                      <a:extLst>
                        <a:ext uri="{FF2B5EF4-FFF2-40B4-BE49-F238E27FC236}">
                          <a16:creationId xmlns:a16="http://schemas.microsoft.com/office/drawing/2014/main" id="{06138380-31C6-492D-B777-6D5B78390337}"/>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86" name="Freeform: Shape 85">
                      <a:extLst>
                        <a:ext uri="{FF2B5EF4-FFF2-40B4-BE49-F238E27FC236}">
                          <a16:creationId xmlns:a16="http://schemas.microsoft.com/office/drawing/2014/main" id="{2E7263F3-8704-40B7-A140-1D019AFB63A7}"/>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87" name="Freeform: Shape 86">
                      <a:extLst>
                        <a:ext uri="{FF2B5EF4-FFF2-40B4-BE49-F238E27FC236}">
                          <a16:creationId xmlns:a16="http://schemas.microsoft.com/office/drawing/2014/main" id="{564488A4-5CCC-487D-9DAB-798296A4BF24}"/>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88" name="Freeform: Shape 87">
                      <a:extLst>
                        <a:ext uri="{FF2B5EF4-FFF2-40B4-BE49-F238E27FC236}">
                          <a16:creationId xmlns:a16="http://schemas.microsoft.com/office/drawing/2014/main" id="{20041495-B7A2-43C8-B25A-88FF76DB3F09}"/>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89" name="Freeform: Shape 88">
                      <a:extLst>
                        <a:ext uri="{FF2B5EF4-FFF2-40B4-BE49-F238E27FC236}">
                          <a16:creationId xmlns:a16="http://schemas.microsoft.com/office/drawing/2014/main" id="{89743980-4722-4FA1-A67B-C76762201353}"/>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90" name="Freeform: Shape 89">
                      <a:extLst>
                        <a:ext uri="{FF2B5EF4-FFF2-40B4-BE49-F238E27FC236}">
                          <a16:creationId xmlns:a16="http://schemas.microsoft.com/office/drawing/2014/main" id="{66184B8E-91A7-4D8E-940A-990FA0EAA5C3}"/>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91" name="Freeform: Shape 90">
                      <a:extLst>
                        <a:ext uri="{FF2B5EF4-FFF2-40B4-BE49-F238E27FC236}">
                          <a16:creationId xmlns:a16="http://schemas.microsoft.com/office/drawing/2014/main" id="{E2C39D1B-224A-4D48-9945-156636354DAE}"/>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92" name="Freeform: Shape 91">
                      <a:extLst>
                        <a:ext uri="{FF2B5EF4-FFF2-40B4-BE49-F238E27FC236}">
                          <a16:creationId xmlns:a16="http://schemas.microsoft.com/office/drawing/2014/main" id="{2F87E6AE-5491-4E34-BE9D-5A6231CCAE1B}"/>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93" name="Freeform: Shape 92">
                      <a:extLst>
                        <a:ext uri="{FF2B5EF4-FFF2-40B4-BE49-F238E27FC236}">
                          <a16:creationId xmlns:a16="http://schemas.microsoft.com/office/drawing/2014/main" id="{5033E36A-DC69-4E0F-BD6B-D0F4551F0720}"/>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94" name="Freeform: Shape 93">
                      <a:extLst>
                        <a:ext uri="{FF2B5EF4-FFF2-40B4-BE49-F238E27FC236}">
                          <a16:creationId xmlns:a16="http://schemas.microsoft.com/office/drawing/2014/main" id="{E64F90AB-4E01-40E8-9430-3C8F1E55B512}"/>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22" name="Freeform: Shape 21">
              <a:extLst>
                <a:ext uri="{FF2B5EF4-FFF2-40B4-BE49-F238E27FC236}">
                  <a16:creationId xmlns:a16="http://schemas.microsoft.com/office/drawing/2014/main" id="{83130CB0-90FD-4BF3-8C26-86269342AF6C}"/>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23" name="Graphic 3339">
              <a:extLst>
                <a:ext uri="{FF2B5EF4-FFF2-40B4-BE49-F238E27FC236}">
                  <a16:creationId xmlns:a16="http://schemas.microsoft.com/office/drawing/2014/main" id="{AD9F0A74-E0D2-4292-9E6C-BFBC721C081A}"/>
                </a:ext>
              </a:extLst>
            </p:cNvPr>
            <p:cNvGrpSpPr/>
            <p:nvPr/>
          </p:nvGrpSpPr>
          <p:grpSpPr>
            <a:xfrm>
              <a:off x="5471437" y="6449034"/>
              <a:ext cx="370564" cy="637371"/>
              <a:chOff x="5471437" y="6449034"/>
              <a:chExt cx="370564" cy="637371"/>
            </a:xfrm>
            <a:solidFill>
              <a:srgbClr val="93B79F"/>
            </a:solidFill>
          </p:grpSpPr>
          <p:pic>
            <p:nvPicPr>
              <p:cNvPr id="62" name="Picture 61">
                <a:extLst>
                  <a:ext uri="{FF2B5EF4-FFF2-40B4-BE49-F238E27FC236}">
                    <a16:creationId xmlns:a16="http://schemas.microsoft.com/office/drawing/2014/main" id="{5B6D5864-F6AA-419C-93F0-D0FB845A0D12}"/>
                  </a:ext>
                </a:extLst>
              </p:cNvPr>
              <p:cNvPicPr>
                <a:picLocks noChangeAspect="1"/>
              </p:cNvPicPr>
              <p:nvPr/>
            </p:nvPicPr>
            <p:blipFill>
              <a:blip r:embed="rId24"/>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63" name="Picture 62">
                <a:extLst>
                  <a:ext uri="{FF2B5EF4-FFF2-40B4-BE49-F238E27FC236}">
                    <a16:creationId xmlns:a16="http://schemas.microsoft.com/office/drawing/2014/main" id="{90D67B18-9602-4655-967B-358D030F7F8A}"/>
                  </a:ext>
                </a:extLst>
              </p:cNvPr>
              <p:cNvPicPr>
                <a:picLocks noChangeAspect="1"/>
              </p:cNvPicPr>
              <p:nvPr/>
            </p:nvPicPr>
            <p:blipFill>
              <a:blip r:embed="rId25"/>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64" name="Graphic 3339">
                <a:extLst>
                  <a:ext uri="{FF2B5EF4-FFF2-40B4-BE49-F238E27FC236}">
                    <a16:creationId xmlns:a16="http://schemas.microsoft.com/office/drawing/2014/main" id="{DA386C8B-C5F7-4EEB-8430-E917C7129137}"/>
                  </a:ext>
                </a:extLst>
              </p:cNvPr>
              <p:cNvGrpSpPr/>
              <p:nvPr/>
            </p:nvGrpSpPr>
            <p:grpSpPr>
              <a:xfrm>
                <a:off x="5538032" y="6491531"/>
                <a:ext cx="256325" cy="514788"/>
                <a:chOff x="5538032" y="6491531"/>
                <a:chExt cx="256325" cy="514788"/>
              </a:xfrm>
              <a:solidFill>
                <a:srgbClr val="93B79F"/>
              </a:solidFill>
            </p:grpSpPr>
            <p:sp>
              <p:nvSpPr>
                <p:cNvPr id="65" name="Freeform: Shape 64">
                  <a:extLst>
                    <a:ext uri="{FF2B5EF4-FFF2-40B4-BE49-F238E27FC236}">
                      <a16:creationId xmlns:a16="http://schemas.microsoft.com/office/drawing/2014/main" id="{7D0B2B6E-6D28-4C50-8A46-3D476832105B}"/>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66" name="Freeform: Shape 65">
                  <a:extLst>
                    <a:ext uri="{FF2B5EF4-FFF2-40B4-BE49-F238E27FC236}">
                      <a16:creationId xmlns:a16="http://schemas.microsoft.com/office/drawing/2014/main" id="{41FDF036-AF8D-4BB5-B330-286CD0ABF089}"/>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67" name="Freeform: Shape 66">
                  <a:extLst>
                    <a:ext uri="{FF2B5EF4-FFF2-40B4-BE49-F238E27FC236}">
                      <a16:creationId xmlns:a16="http://schemas.microsoft.com/office/drawing/2014/main" id="{FE58E684-2AD0-4A15-B019-C9BF42CA9E4B}"/>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68" name="Freeform: Shape 67">
                  <a:extLst>
                    <a:ext uri="{FF2B5EF4-FFF2-40B4-BE49-F238E27FC236}">
                      <a16:creationId xmlns:a16="http://schemas.microsoft.com/office/drawing/2014/main" id="{B766B91E-B807-4DC5-83FB-61631A4E8AA3}"/>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69" name="Freeform: Shape 68">
                  <a:extLst>
                    <a:ext uri="{FF2B5EF4-FFF2-40B4-BE49-F238E27FC236}">
                      <a16:creationId xmlns:a16="http://schemas.microsoft.com/office/drawing/2014/main" id="{293D0E86-8730-444B-8278-F83AD7917855}"/>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70" name="Freeform: Shape 69">
                  <a:extLst>
                    <a:ext uri="{FF2B5EF4-FFF2-40B4-BE49-F238E27FC236}">
                      <a16:creationId xmlns:a16="http://schemas.microsoft.com/office/drawing/2014/main" id="{A024D7F2-ABFC-48DA-9403-BA11269FBEDE}"/>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71" name="Freeform: Shape 70">
                  <a:extLst>
                    <a:ext uri="{FF2B5EF4-FFF2-40B4-BE49-F238E27FC236}">
                      <a16:creationId xmlns:a16="http://schemas.microsoft.com/office/drawing/2014/main" id="{AD0E7A20-5A4A-45C4-8139-924F11FDFE4C}"/>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72" name="Freeform: Shape 71">
                  <a:extLst>
                    <a:ext uri="{FF2B5EF4-FFF2-40B4-BE49-F238E27FC236}">
                      <a16:creationId xmlns:a16="http://schemas.microsoft.com/office/drawing/2014/main" id="{E9198212-3BF5-4815-B9FD-AF6170B2057F}"/>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73" name="Freeform: Shape 72">
                  <a:extLst>
                    <a:ext uri="{FF2B5EF4-FFF2-40B4-BE49-F238E27FC236}">
                      <a16:creationId xmlns:a16="http://schemas.microsoft.com/office/drawing/2014/main" id="{16BA3D4A-0D69-451F-8F84-C5A3AB0504A3}"/>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74" name="Freeform: Shape 73">
                  <a:extLst>
                    <a:ext uri="{FF2B5EF4-FFF2-40B4-BE49-F238E27FC236}">
                      <a16:creationId xmlns:a16="http://schemas.microsoft.com/office/drawing/2014/main" id="{C4C7ED39-415A-4252-B480-B73B6841D115}"/>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75" name="Freeform: Shape 74">
                  <a:extLst>
                    <a:ext uri="{FF2B5EF4-FFF2-40B4-BE49-F238E27FC236}">
                      <a16:creationId xmlns:a16="http://schemas.microsoft.com/office/drawing/2014/main" id="{DF08C25C-70F5-4E4D-B1B1-4A59DC6DF11E}"/>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24" name="Graphic 3339">
              <a:extLst>
                <a:ext uri="{FF2B5EF4-FFF2-40B4-BE49-F238E27FC236}">
                  <a16:creationId xmlns:a16="http://schemas.microsoft.com/office/drawing/2014/main" id="{84DB0FC8-B15A-47AE-8DDD-24BC04F34864}"/>
                </a:ext>
              </a:extLst>
            </p:cNvPr>
            <p:cNvGrpSpPr/>
            <p:nvPr/>
          </p:nvGrpSpPr>
          <p:grpSpPr>
            <a:xfrm>
              <a:off x="5555179" y="6094277"/>
              <a:ext cx="425723" cy="350034"/>
              <a:chOff x="5555179" y="6094277"/>
              <a:chExt cx="425723" cy="350034"/>
            </a:xfrm>
          </p:grpSpPr>
          <p:grpSp>
            <p:nvGrpSpPr>
              <p:cNvPr id="44" name="Graphic 3339">
                <a:extLst>
                  <a:ext uri="{FF2B5EF4-FFF2-40B4-BE49-F238E27FC236}">
                    <a16:creationId xmlns:a16="http://schemas.microsoft.com/office/drawing/2014/main" id="{D26318FB-1E76-4DF3-886C-E302C3FE50F7}"/>
                  </a:ext>
                </a:extLst>
              </p:cNvPr>
              <p:cNvGrpSpPr/>
              <p:nvPr/>
            </p:nvGrpSpPr>
            <p:grpSpPr>
              <a:xfrm>
                <a:off x="5555179" y="6094277"/>
                <a:ext cx="425723" cy="350034"/>
                <a:chOff x="5555179" y="6094277"/>
                <a:chExt cx="425723" cy="350034"/>
              </a:xfrm>
              <a:solidFill>
                <a:srgbClr val="FBFFFF"/>
              </a:solidFill>
            </p:grpSpPr>
            <p:sp>
              <p:nvSpPr>
                <p:cNvPr id="60" name="Freeform: Shape 59">
                  <a:extLst>
                    <a:ext uri="{FF2B5EF4-FFF2-40B4-BE49-F238E27FC236}">
                      <a16:creationId xmlns:a16="http://schemas.microsoft.com/office/drawing/2014/main" id="{6E7E737A-5B09-46E1-B92D-FA231F0C32CC}"/>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61" name="Freeform: Shape 60">
                  <a:extLst>
                    <a:ext uri="{FF2B5EF4-FFF2-40B4-BE49-F238E27FC236}">
                      <a16:creationId xmlns:a16="http://schemas.microsoft.com/office/drawing/2014/main" id="{07398FA8-4E26-4D16-969C-69E33A3C02F0}"/>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45" name="Picture 44">
                <a:extLst>
                  <a:ext uri="{FF2B5EF4-FFF2-40B4-BE49-F238E27FC236}">
                    <a16:creationId xmlns:a16="http://schemas.microsoft.com/office/drawing/2014/main" id="{735F822E-3E54-4ABC-90D8-ECBCD6258519}"/>
                  </a:ext>
                </a:extLst>
              </p:cNvPr>
              <p:cNvPicPr>
                <a:picLocks noChangeAspect="1"/>
              </p:cNvPicPr>
              <p:nvPr/>
            </p:nvPicPr>
            <p:blipFill>
              <a:blip r:embed="rId26"/>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46" name="Picture 45">
                <a:extLst>
                  <a:ext uri="{FF2B5EF4-FFF2-40B4-BE49-F238E27FC236}">
                    <a16:creationId xmlns:a16="http://schemas.microsoft.com/office/drawing/2014/main" id="{90AF9455-E0D5-4066-8D77-27F7907EC5BA}"/>
                  </a:ext>
                </a:extLst>
              </p:cNvPr>
              <p:cNvPicPr>
                <a:picLocks noChangeAspect="1"/>
              </p:cNvPicPr>
              <p:nvPr/>
            </p:nvPicPr>
            <p:blipFill>
              <a:blip r:embed="rId27"/>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47" name="Graphic 3339">
                <a:extLst>
                  <a:ext uri="{FF2B5EF4-FFF2-40B4-BE49-F238E27FC236}">
                    <a16:creationId xmlns:a16="http://schemas.microsoft.com/office/drawing/2014/main" id="{2E523D4A-7ACF-4629-A748-FFECFE1967B4}"/>
                  </a:ext>
                </a:extLst>
              </p:cNvPr>
              <p:cNvGrpSpPr/>
              <p:nvPr/>
            </p:nvGrpSpPr>
            <p:grpSpPr>
              <a:xfrm>
                <a:off x="5590178" y="6138901"/>
                <a:ext cx="290463" cy="224858"/>
                <a:chOff x="5590178" y="6138901"/>
                <a:chExt cx="290463" cy="224858"/>
              </a:xfrm>
              <a:solidFill>
                <a:srgbClr val="A0BDAB"/>
              </a:solidFill>
            </p:grpSpPr>
            <p:sp>
              <p:nvSpPr>
                <p:cNvPr id="48" name="Freeform: Shape 47">
                  <a:extLst>
                    <a:ext uri="{FF2B5EF4-FFF2-40B4-BE49-F238E27FC236}">
                      <a16:creationId xmlns:a16="http://schemas.microsoft.com/office/drawing/2014/main" id="{3DFF83D2-4B32-4448-94AB-0C849864CDBF}"/>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49" name="Freeform: Shape 48">
                  <a:extLst>
                    <a:ext uri="{FF2B5EF4-FFF2-40B4-BE49-F238E27FC236}">
                      <a16:creationId xmlns:a16="http://schemas.microsoft.com/office/drawing/2014/main" id="{8DCA0262-D0F4-4292-B094-D1F7C15CB8A7}"/>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50" name="Freeform: Shape 49">
                  <a:extLst>
                    <a:ext uri="{FF2B5EF4-FFF2-40B4-BE49-F238E27FC236}">
                      <a16:creationId xmlns:a16="http://schemas.microsoft.com/office/drawing/2014/main" id="{F8912E7D-AA18-4F90-AEBC-02FB26047A68}"/>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51" name="Freeform: Shape 50">
                  <a:extLst>
                    <a:ext uri="{FF2B5EF4-FFF2-40B4-BE49-F238E27FC236}">
                      <a16:creationId xmlns:a16="http://schemas.microsoft.com/office/drawing/2014/main" id="{47193935-39ED-4304-90F9-C3B038F4B744}"/>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52" name="Freeform: Shape 51">
                  <a:extLst>
                    <a:ext uri="{FF2B5EF4-FFF2-40B4-BE49-F238E27FC236}">
                      <a16:creationId xmlns:a16="http://schemas.microsoft.com/office/drawing/2014/main" id="{6FF90E44-28DB-492E-B178-CDC290485CCD}"/>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53" name="Freeform: Shape 52">
                  <a:extLst>
                    <a:ext uri="{FF2B5EF4-FFF2-40B4-BE49-F238E27FC236}">
                      <a16:creationId xmlns:a16="http://schemas.microsoft.com/office/drawing/2014/main" id="{7CC10CD3-6A3F-42B8-9540-C7774E0812C3}"/>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54" name="Freeform: Shape 53">
                  <a:extLst>
                    <a:ext uri="{FF2B5EF4-FFF2-40B4-BE49-F238E27FC236}">
                      <a16:creationId xmlns:a16="http://schemas.microsoft.com/office/drawing/2014/main" id="{97BF2821-860B-4E79-9128-16AF6EDEA9CC}"/>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55" name="Freeform: Shape 54">
                  <a:extLst>
                    <a:ext uri="{FF2B5EF4-FFF2-40B4-BE49-F238E27FC236}">
                      <a16:creationId xmlns:a16="http://schemas.microsoft.com/office/drawing/2014/main" id="{7B8B1610-2981-47C6-B4F1-AFC886A36940}"/>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56" name="Freeform: Shape 55">
                  <a:extLst>
                    <a:ext uri="{FF2B5EF4-FFF2-40B4-BE49-F238E27FC236}">
                      <a16:creationId xmlns:a16="http://schemas.microsoft.com/office/drawing/2014/main" id="{545D0CF1-BEE8-4718-9940-B1E34F982CD5}"/>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57" name="Freeform: Shape 56">
                  <a:extLst>
                    <a:ext uri="{FF2B5EF4-FFF2-40B4-BE49-F238E27FC236}">
                      <a16:creationId xmlns:a16="http://schemas.microsoft.com/office/drawing/2014/main" id="{19C8D863-A34C-4260-BE19-226BDFA8B2DA}"/>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58" name="Freeform: Shape 57">
                  <a:extLst>
                    <a:ext uri="{FF2B5EF4-FFF2-40B4-BE49-F238E27FC236}">
                      <a16:creationId xmlns:a16="http://schemas.microsoft.com/office/drawing/2014/main" id="{A86BD189-B3E3-4DA4-BEC0-964F9F230263}"/>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59" name="Freeform: Shape 58">
                  <a:extLst>
                    <a:ext uri="{FF2B5EF4-FFF2-40B4-BE49-F238E27FC236}">
                      <a16:creationId xmlns:a16="http://schemas.microsoft.com/office/drawing/2014/main" id="{F49674E5-050F-4FF1-8CA4-4A13DA561224}"/>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25" name="Graphic 3339">
              <a:extLst>
                <a:ext uri="{FF2B5EF4-FFF2-40B4-BE49-F238E27FC236}">
                  <a16:creationId xmlns:a16="http://schemas.microsoft.com/office/drawing/2014/main" id="{273DF1D2-01E3-468D-9144-6CB2EB347525}"/>
                </a:ext>
              </a:extLst>
            </p:cNvPr>
            <p:cNvGrpSpPr/>
            <p:nvPr/>
          </p:nvGrpSpPr>
          <p:grpSpPr>
            <a:xfrm>
              <a:off x="5304010" y="5105829"/>
              <a:ext cx="420520" cy="308162"/>
              <a:chOff x="5304010" y="5105829"/>
              <a:chExt cx="420520" cy="308162"/>
            </a:xfrm>
          </p:grpSpPr>
          <p:grpSp>
            <p:nvGrpSpPr>
              <p:cNvPr id="26" name="Graphic 3339">
                <a:extLst>
                  <a:ext uri="{FF2B5EF4-FFF2-40B4-BE49-F238E27FC236}">
                    <a16:creationId xmlns:a16="http://schemas.microsoft.com/office/drawing/2014/main" id="{48C64AF3-F527-4393-9791-B01B88A5AA2D}"/>
                  </a:ext>
                </a:extLst>
              </p:cNvPr>
              <p:cNvGrpSpPr/>
              <p:nvPr/>
            </p:nvGrpSpPr>
            <p:grpSpPr>
              <a:xfrm>
                <a:off x="5304010" y="5105829"/>
                <a:ext cx="420520" cy="308162"/>
                <a:chOff x="5304010" y="5105829"/>
                <a:chExt cx="420520" cy="308162"/>
              </a:xfrm>
              <a:solidFill>
                <a:srgbClr val="FBFFFF"/>
              </a:solidFill>
            </p:grpSpPr>
            <p:sp>
              <p:nvSpPr>
                <p:cNvPr id="42" name="Freeform: Shape 41">
                  <a:extLst>
                    <a:ext uri="{FF2B5EF4-FFF2-40B4-BE49-F238E27FC236}">
                      <a16:creationId xmlns:a16="http://schemas.microsoft.com/office/drawing/2014/main" id="{8DB74AD9-D943-46E7-9C2D-4E7783DB4E00}"/>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43" name="Freeform: Shape 42">
                  <a:extLst>
                    <a:ext uri="{FF2B5EF4-FFF2-40B4-BE49-F238E27FC236}">
                      <a16:creationId xmlns:a16="http://schemas.microsoft.com/office/drawing/2014/main" id="{4CE14D4F-3028-4346-B68F-ACE076B80B12}"/>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27" name="Picture 26">
                <a:extLst>
                  <a:ext uri="{FF2B5EF4-FFF2-40B4-BE49-F238E27FC236}">
                    <a16:creationId xmlns:a16="http://schemas.microsoft.com/office/drawing/2014/main" id="{BC00F11F-F2C1-48C4-AA2E-F3D0CAE7D4B1}"/>
                  </a:ext>
                </a:extLst>
              </p:cNvPr>
              <p:cNvPicPr>
                <a:picLocks noChangeAspect="1"/>
              </p:cNvPicPr>
              <p:nvPr/>
            </p:nvPicPr>
            <p:blipFill>
              <a:blip r:embed="rId28"/>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28" name="Picture 27">
                <a:extLst>
                  <a:ext uri="{FF2B5EF4-FFF2-40B4-BE49-F238E27FC236}">
                    <a16:creationId xmlns:a16="http://schemas.microsoft.com/office/drawing/2014/main" id="{60193C28-02B1-41A8-AAEF-022C86A2C8B9}"/>
                  </a:ext>
                </a:extLst>
              </p:cNvPr>
              <p:cNvPicPr>
                <a:picLocks noChangeAspect="1"/>
              </p:cNvPicPr>
              <p:nvPr/>
            </p:nvPicPr>
            <p:blipFill>
              <a:blip r:embed="rId29"/>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29" name="Graphic 3339">
                <a:extLst>
                  <a:ext uri="{FF2B5EF4-FFF2-40B4-BE49-F238E27FC236}">
                    <a16:creationId xmlns:a16="http://schemas.microsoft.com/office/drawing/2014/main" id="{8E29C78F-562C-48F1-BBAA-9FB2DF1B5F2C}"/>
                  </a:ext>
                </a:extLst>
              </p:cNvPr>
              <p:cNvGrpSpPr/>
              <p:nvPr/>
            </p:nvGrpSpPr>
            <p:grpSpPr>
              <a:xfrm>
                <a:off x="5338135" y="5145017"/>
                <a:ext cx="287558" cy="197525"/>
                <a:chOff x="5338135" y="5145017"/>
                <a:chExt cx="287558" cy="197525"/>
              </a:xfrm>
              <a:solidFill>
                <a:srgbClr val="A0BDAB"/>
              </a:solidFill>
            </p:grpSpPr>
            <p:sp>
              <p:nvSpPr>
                <p:cNvPr id="30" name="Freeform: Shape 29">
                  <a:extLst>
                    <a:ext uri="{FF2B5EF4-FFF2-40B4-BE49-F238E27FC236}">
                      <a16:creationId xmlns:a16="http://schemas.microsoft.com/office/drawing/2014/main" id="{477EF5D9-8212-4A63-9428-5D36D4F14415}"/>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31" name="Freeform: Shape 30">
                  <a:extLst>
                    <a:ext uri="{FF2B5EF4-FFF2-40B4-BE49-F238E27FC236}">
                      <a16:creationId xmlns:a16="http://schemas.microsoft.com/office/drawing/2014/main" id="{3A5FF260-FF3D-4F0E-A226-365227074AD5}"/>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32" name="Freeform: Shape 31">
                  <a:extLst>
                    <a:ext uri="{FF2B5EF4-FFF2-40B4-BE49-F238E27FC236}">
                      <a16:creationId xmlns:a16="http://schemas.microsoft.com/office/drawing/2014/main" id="{51BAC705-51EB-4F34-AB24-0A60222F6410}"/>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33" name="Freeform: Shape 32">
                  <a:extLst>
                    <a:ext uri="{FF2B5EF4-FFF2-40B4-BE49-F238E27FC236}">
                      <a16:creationId xmlns:a16="http://schemas.microsoft.com/office/drawing/2014/main" id="{640F87F5-D88A-47A0-8111-15F61ADA397F}"/>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34" name="Freeform: Shape 33">
                  <a:extLst>
                    <a:ext uri="{FF2B5EF4-FFF2-40B4-BE49-F238E27FC236}">
                      <a16:creationId xmlns:a16="http://schemas.microsoft.com/office/drawing/2014/main" id="{2261D3C1-01AC-4F15-8DCF-BD69EBA475DE}"/>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35" name="Freeform: Shape 34">
                  <a:extLst>
                    <a:ext uri="{FF2B5EF4-FFF2-40B4-BE49-F238E27FC236}">
                      <a16:creationId xmlns:a16="http://schemas.microsoft.com/office/drawing/2014/main" id="{56D98909-534D-45EF-8B19-B3D78177E0C1}"/>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36" name="Freeform: Shape 35">
                  <a:extLst>
                    <a:ext uri="{FF2B5EF4-FFF2-40B4-BE49-F238E27FC236}">
                      <a16:creationId xmlns:a16="http://schemas.microsoft.com/office/drawing/2014/main" id="{2C94872B-7D9E-4653-8A3B-75FFF4FEBA03}"/>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37" name="Freeform: Shape 36">
                  <a:extLst>
                    <a:ext uri="{FF2B5EF4-FFF2-40B4-BE49-F238E27FC236}">
                      <a16:creationId xmlns:a16="http://schemas.microsoft.com/office/drawing/2014/main" id="{843F3333-BD39-48A5-AB78-47DECF9466E2}"/>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38" name="Freeform: Shape 37">
                  <a:extLst>
                    <a:ext uri="{FF2B5EF4-FFF2-40B4-BE49-F238E27FC236}">
                      <a16:creationId xmlns:a16="http://schemas.microsoft.com/office/drawing/2014/main" id="{FD147BB1-4DC2-472C-964C-BD6E53D292BF}"/>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39" name="Freeform: Shape 38">
                  <a:extLst>
                    <a:ext uri="{FF2B5EF4-FFF2-40B4-BE49-F238E27FC236}">
                      <a16:creationId xmlns:a16="http://schemas.microsoft.com/office/drawing/2014/main" id="{9E9DC191-24D6-46E2-96F0-CDB229A4CE1E}"/>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40" name="Freeform: Shape 39">
                  <a:extLst>
                    <a:ext uri="{FF2B5EF4-FFF2-40B4-BE49-F238E27FC236}">
                      <a16:creationId xmlns:a16="http://schemas.microsoft.com/office/drawing/2014/main" id="{07063059-33C7-4C99-BB11-64E52B929F88}"/>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41" name="Freeform: Shape 40">
                  <a:extLst>
                    <a:ext uri="{FF2B5EF4-FFF2-40B4-BE49-F238E27FC236}">
                      <a16:creationId xmlns:a16="http://schemas.microsoft.com/office/drawing/2014/main" id="{E301D2A5-CF04-41B2-9492-EAB5B48B615C}"/>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grpSp>
        <p:nvGrpSpPr>
          <p:cNvPr id="2360" name="Graphic 3">
            <a:extLst>
              <a:ext uri="{FF2B5EF4-FFF2-40B4-BE49-F238E27FC236}">
                <a16:creationId xmlns:a16="http://schemas.microsoft.com/office/drawing/2014/main" id="{64184F6C-5E87-4470-9FBE-2B942B41C970}"/>
              </a:ext>
            </a:extLst>
          </p:cNvPr>
          <p:cNvGrpSpPr/>
          <p:nvPr/>
        </p:nvGrpSpPr>
        <p:grpSpPr>
          <a:xfrm rot="4634519">
            <a:off x="9533359" y="4682081"/>
            <a:ext cx="2607747" cy="2507449"/>
            <a:chOff x="2156671" y="3627022"/>
            <a:chExt cx="3302261" cy="3175251"/>
          </a:xfrm>
        </p:grpSpPr>
        <p:pic>
          <p:nvPicPr>
            <p:cNvPr id="2361" name="Picture 2360">
              <a:extLst>
                <a:ext uri="{FF2B5EF4-FFF2-40B4-BE49-F238E27FC236}">
                  <a16:creationId xmlns:a16="http://schemas.microsoft.com/office/drawing/2014/main" id="{FD7FF71D-DD36-4841-86EF-671EEA22F5F8}"/>
                </a:ext>
              </a:extLst>
            </p:cNvPr>
            <p:cNvPicPr>
              <a:picLocks noChangeAspect="1"/>
            </p:cNvPicPr>
            <p:nvPr/>
          </p:nvPicPr>
          <p:blipFill>
            <a:blip r:embed="rId30"/>
            <a:stretch>
              <a:fillRect/>
            </a:stretch>
          </p:blipFill>
          <p:spPr>
            <a:xfrm>
              <a:off x="2930278" y="5520626"/>
              <a:ext cx="871750" cy="964121"/>
            </a:xfrm>
            <a:custGeom>
              <a:avLst/>
              <a:gdLst>
                <a:gd name="connsiteX0" fmla="*/ 701 w 871750"/>
                <a:gd name="connsiteY0" fmla="*/ 396 h 964121"/>
                <a:gd name="connsiteX1" fmla="*/ 872452 w 871750"/>
                <a:gd name="connsiteY1" fmla="*/ 396 h 964121"/>
                <a:gd name="connsiteX2" fmla="*/ 872452 w 871750"/>
                <a:gd name="connsiteY2" fmla="*/ 964518 h 964121"/>
                <a:gd name="connsiteX3" fmla="*/ 701 w 871750"/>
                <a:gd name="connsiteY3" fmla="*/ 964518 h 964121"/>
              </a:gdLst>
              <a:ahLst/>
              <a:cxnLst>
                <a:cxn ang="0">
                  <a:pos x="connsiteX0" y="connsiteY0"/>
                </a:cxn>
                <a:cxn ang="0">
                  <a:pos x="connsiteX1" y="connsiteY1"/>
                </a:cxn>
                <a:cxn ang="0">
                  <a:pos x="connsiteX2" y="connsiteY2"/>
                </a:cxn>
                <a:cxn ang="0">
                  <a:pos x="connsiteX3" y="connsiteY3"/>
                </a:cxn>
              </a:cxnLst>
              <a:rect l="l" t="t" r="r" b="b"/>
              <a:pathLst>
                <a:path w="871750" h="964121">
                  <a:moveTo>
                    <a:pt x="701" y="396"/>
                  </a:moveTo>
                  <a:lnTo>
                    <a:pt x="872452" y="396"/>
                  </a:lnTo>
                  <a:lnTo>
                    <a:pt x="872452" y="964518"/>
                  </a:lnTo>
                  <a:lnTo>
                    <a:pt x="701" y="964518"/>
                  </a:lnTo>
                  <a:close/>
                </a:path>
              </a:pathLst>
            </a:custGeom>
          </p:spPr>
        </p:pic>
        <p:pic>
          <p:nvPicPr>
            <p:cNvPr id="2362" name="Picture 2361">
              <a:extLst>
                <a:ext uri="{FF2B5EF4-FFF2-40B4-BE49-F238E27FC236}">
                  <a16:creationId xmlns:a16="http://schemas.microsoft.com/office/drawing/2014/main" id="{B960BEAC-6952-4EA9-9634-43A50BE4BA62}"/>
                </a:ext>
              </a:extLst>
            </p:cNvPr>
            <p:cNvPicPr>
              <a:picLocks noChangeAspect="1"/>
            </p:cNvPicPr>
            <p:nvPr/>
          </p:nvPicPr>
          <p:blipFill>
            <a:blip r:embed="rId31"/>
            <a:stretch>
              <a:fillRect/>
            </a:stretch>
          </p:blipFill>
          <p:spPr>
            <a:xfrm>
              <a:off x="3582648" y="5595678"/>
              <a:ext cx="727421" cy="1206595"/>
            </a:xfrm>
            <a:custGeom>
              <a:avLst/>
              <a:gdLst>
                <a:gd name="connsiteX0" fmla="*/ 814 w 727421"/>
                <a:gd name="connsiteY0" fmla="*/ 409 h 1206595"/>
                <a:gd name="connsiteX1" fmla="*/ 728236 w 727421"/>
                <a:gd name="connsiteY1" fmla="*/ 409 h 1206595"/>
                <a:gd name="connsiteX2" fmla="*/ 728236 w 727421"/>
                <a:gd name="connsiteY2" fmla="*/ 1207004 h 1206595"/>
                <a:gd name="connsiteX3" fmla="*/ 814 w 727421"/>
                <a:gd name="connsiteY3" fmla="*/ 1207004 h 1206595"/>
              </a:gdLst>
              <a:ahLst/>
              <a:cxnLst>
                <a:cxn ang="0">
                  <a:pos x="connsiteX0" y="connsiteY0"/>
                </a:cxn>
                <a:cxn ang="0">
                  <a:pos x="connsiteX1" y="connsiteY1"/>
                </a:cxn>
                <a:cxn ang="0">
                  <a:pos x="connsiteX2" y="connsiteY2"/>
                </a:cxn>
                <a:cxn ang="0">
                  <a:pos x="connsiteX3" y="connsiteY3"/>
                </a:cxn>
              </a:cxnLst>
              <a:rect l="l" t="t" r="r" b="b"/>
              <a:pathLst>
                <a:path w="727421" h="1206595">
                  <a:moveTo>
                    <a:pt x="814" y="409"/>
                  </a:moveTo>
                  <a:lnTo>
                    <a:pt x="728236" y="409"/>
                  </a:lnTo>
                  <a:lnTo>
                    <a:pt x="728236" y="1207004"/>
                  </a:lnTo>
                  <a:lnTo>
                    <a:pt x="814" y="1207004"/>
                  </a:lnTo>
                  <a:close/>
                </a:path>
              </a:pathLst>
            </a:custGeom>
          </p:spPr>
        </p:pic>
        <p:pic>
          <p:nvPicPr>
            <p:cNvPr id="2363" name="Picture 2362">
              <a:extLst>
                <a:ext uri="{FF2B5EF4-FFF2-40B4-BE49-F238E27FC236}">
                  <a16:creationId xmlns:a16="http://schemas.microsoft.com/office/drawing/2014/main" id="{DCAE810E-4DDF-48CB-882B-AA65CCA5E084}"/>
                </a:ext>
              </a:extLst>
            </p:cNvPr>
            <p:cNvPicPr>
              <a:picLocks noChangeAspect="1"/>
            </p:cNvPicPr>
            <p:nvPr/>
          </p:nvPicPr>
          <p:blipFill>
            <a:blip r:embed="rId32"/>
            <a:stretch>
              <a:fillRect/>
            </a:stretch>
          </p:blipFill>
          <p:spPr>
            <a:xfrm>
              <a:off x="3224710" y="5468668"/>
              <a:ext cx="611957" cy="1270100"/>
            </a:xfrm>
            <a:custGeom>
              <a:avLst/>
              <a:gdLst>
                <a:gd name="connsiteX0" fmla="*/ 752 w 611957"/>
                <a:gd name="connsiteY0" fmla="*/ 387 h 1270100"/>
                <a:gd name="connsiteX1" fmla="*/ 612710 w 611957"/>
                <a:gd name="connsiteY1" fmla="*/ 387 h 1270100"/>
                <a:gd name="connsiteX2" fmla="*/ 612710 w 611957"/>
                <a:gd name="connsiteY2" fmla="*/ 1270487 h 1270100"/>
                <a:gd name="connsiteX3" fmla="*/ 752 w 611957"/>
                <a:gd name="connsiteY3" fmla="*/ 1270487 h 1270100"/>
              </a:gdLst>
              <a:ahLst/>
              <a:cxnLst>
                <a:cxn ang="0">
                  <a:pos x="connsiteX0" y="connsiteY0"/>
                </a:cxn>
                <a:cxn ang="0">
                  <a:pos x="connsiteX1" y="connsiteY1"/>
                </a:cxn>
                <a:cxn ang="0">
                  <a:pos x="connsiteX2" y="connsiteY2"/>
                </a:cxn>
                <a:cxn ang="0">
                  <a:pos x="connsiteX3" y="connsiteY3"/>
                </a:cxn>
              </a:cxnLst>
              <a:rect l="l" t="t" r="r" b="b"/>
              <a:pathLst>
                <a:path w="611957" h="1270100">
                  <a:moveTo>
                    <a:pt x="752" y="387"/>
                  </a:moveTo>
                  <a:lnTo>
                    <a:pt x="612710" y="387"/>
                  </a:lnTo>
                  <a:lnTo>
                    <a:pt x="612710" y="1270487"/>
                  </a:lnTo>
                  <a:lnTo>
                    <a:pt x="752" y="1270487"/>
                  </a:lnTo>
                  <a:close/>
                </a:path>
              </a:pathLst>
            </a:custGeom>
          </p:spPr>
        </p:pic>
        <p:pic>
          <p:nvPicPr>
            <p:cNvPr id="2364" name="Picture 2363">
              <a:extLst>
                <a:ext uri="{FF2B5EF4-FFF2-40B4-BE49-F238E27FC236}">
                  <a16:creationId xmlns:a16="http://schemas.microsoft.com/office/drawing/2014/main" id="{63D7D345-5C14-4799-B621-02E879A3E062}"/>
                </a:ext>
              </a:extLst>
            </p:cNvPr>
            <p:cNvPicPr>
              <a:picLocks noChangeAspect="1"/>
            </p:cNvPicPr>
            <p:nvPr/>
          </p:nvPicPr>
          <p:blipFill>
            <a:blip r:embed="rId33"/>
            <a:stretch>
              <a:fillRect/>
            </a:stretch>
          </p:blipFill>
          <p:spPr>
            <a:xfrm>
              <a:off x="4367801" y="5237740"/>
              <a:ext cx="1091131" cy="727421"/>
            </a:xfrm>
            <a:custGeom>
              <a:avLst/>
              <a:gdLst>
                <a:gd name="connsiteX0" fmla="*/ 950 w 1091131"/>
                <a:gd name="connsiteY0" fmla="*/ 347 h 727421"/>
                <a:gd name="connsiteX1" fmla="*/ 1092082 w 1091131"/>
                <a:gd name="connsiteY1" fmla="*/ 347 h 727421"/>
                <a:gd name="connsiteX2" fmla="*/ 1092082 w 1091131"/>
                <a:gd name="connsiteY2" fmla="*/ 727768 h 727421"/>
                <a:gd name="connsiteX3" fmla="*/ 950 w 1091131"/>
                <a:gd name="connsiteY3" fmla="*/ 727768 h 727421"/>
              </a:gdLst>
              <a:ahLst/>
              <a:cxnLst>
                <a:cxn ang="0">
                  <a:pos x="connsiteX0" y="connsiteY0"/>
                </a:cxn>
                <a:cxn ang="0">
                  <a:pos x="connsiteX1" y="connsiteY1"/>
                </a:cxn>
                <a:cxn ang="0">
                  <a:pos x="connsiteX2" y="connsiteY2"/>
                </a:cxn>
                <a:cxn ang="0">
                  <a:pos x="connsiteX3" y="connsiteY3"/>
                </a:cxn>
              </a:cxnLst>
              <a:rect l="l" t="t" r="r" b="b"/>
              <a:pathLst>
                <a:path w="1091131" h="727421">
                  <a:moveTo>
                    <a:pt x="950" y="347"/>
                  </a:moveTo>
                  <a:lnTo>
                    <a:pt x="1092082" y="347"/>
                  </a:lnTo>
                  <a:lnTo>
                    <a:pt x="1092082" y="727768"/>
                  </a:lnTo>
                  <a:lnTo>
                    <a:pt x="950" y="727768"/>
                  </a:lnTo>
                  <a:close/>
                </a:path>
              </a:pathLst>
            </a:custGeom>
          </p:spPr>
        </p:pic>
        <p:pic>
          <p:nvPicPr>
            <p:cNvPr id="2365" name="Picture 2364">
              <a:extLst>
                <a:ext uri="{FF2B5EF4-FFF2-40B4-BE49-F238E27FC236}">
                  <a16:creationId xmlns:a16="http://schemas.microsoft.com/office/drawing/2014/main" id="{2D9B9420-F57B-4A88-9FC9-8D463C7D8A39}"/>
                </a:ext>
              </a:extLst>
            </p:cNvPr>
            <p:cNvPicPr>
              <a:picLocks noChangeAspect="1"/>
            </p:cNvPicPr>
            <p:nvPr/>
          </p:nvPicPr>
          <p:blipFill>
            <a:blip r:embed="rId34"/>
            <a:stretch>
              <a:fillRect/>
            </a:stretch>
          </p:blipFill>
          <p:spPr>
            <a:xfrm>
              <a:off x="4286976" y="4741247"/>
              <a:ext cx="1125770" cy="663916"/>
            </a:xfrm>
            <a:custGeom>
              <a:avLst/>
              <a:gdLst>
                <a:gd name="connsiteX0" fmla="*/ 936 w 1125770"/>
                <a:gd name="connsiteY0" fmla="*/ 261 h 663916"/>
                <a:gd name="connsiteX1" fmla="*/ 1126707 w 1125770"/>
                <a:gd name="connsiteY1" fmla="*/ 261 h 663916"/>
                <a:gd name="connsiteX2" fmla="*/ 1126707 w 1125770"/>
                <a:gd name="connsiteY2" fmla="*/ 664177 h 663916"/>
                <a:gd name="connsiteX3" fmla="*/ 936 w 1125770"/>
                <a:gd name="connsiteY3" fmla="*/ 664177 h 663916"/>
              </a:gdLst>
              <a:ahLst/>
              <a:cxnLst>
                <a:cxn ang="0">
                  <a:pos x="connsiteX0" y="connsiteY0"/>
                </a:cxn>
                <a:cxn ang="0">
                  <a:pos x="connsiteX1" y="connsiteY1"/>
                </a:cxn>
                <a:cxn ang="0">
                  <a:pos x="connsiteX2" y="connsiteY2"/>
                </a:cxn>
                <a:cxn ang="0">
                  <a:pos x="connsiteX3" y="connsiteY3"/>
                </a:cxn>
              </a:cxnLst>
              <a:rect l="l" t="t" r="r" b="b"/>
              <a:pathLst>
                <a:path w="1125770" h="663916">
                  <a:moveTo>
                    <a:pt x="936" y="261"/>
                  </a:moveTo>
                  <a:lnTo>
                    <a:pt x="1126707" y="261"/>
                  </a:lnTo>
                  <a:lnTo>
                    <a:pt x="1126707" y="664177"/>
                  </a:lnTo>
                  <a:lnTo>
                    <a:pt x="936" y="664177"/>
                  </a:lnTo>
                  <a:close/>
                </a:path>
              </a:pathLst>
            </a:custGeom>
          </p:spPr>
        </p:pic>
        <p:pic>
          <p:nvPicPr>
            <p:cNvPr id="2366" name="Picture 2365">
              <a:extLst>
                <a:ext uri="{FF2B5EF4-FFF2-40B4-BE49-F238E27FC236}">
                  <a16:creationId xmlns:a16="http://schemas.microsoft.com/office/drawing/2014/main" id="{ADFA937F-5A50-452D-957C-9328C527A24B}"/>
                </a:ext>
              </a:extLst>
            </p:cNvPr>
            <p:cNvPicPr>
              <a:picLocks noChangeAspect="1"/>
            </p:cNvPicPr>
            <p:nvPr/>
          </p:nvPicPr>
          <p:blipFill>
            <a:blip r:embed="rId35"/>
            <a:stretch>
              <a:fillRect/>
            </a:stretch>
          </p:blipFill>
          <p:spPr>
            <a:xfrm>
              <a:off x="4454398" y="4452587"/>
              <a:ext cx="969894" cy="663916"/>
            </a:xfrm>
            <a:custGeom>
              <a:avLst/>
              <a:gdLst>
                <a:gd name="connsiteX0" fmla="*/ 965 w 969894"/>
                <a:gd name="connsiteY0" fmla="*/ 211 h 663916"/>
                <a:gd name="connsiteX1" fmla="*/ 970860 w 969894"/>
                <a:gd name="connsiteY1" fmla="*/ 211 h 663916"/>
                <a:gd name="connsiteX2" fmla="*/ 970860 w 969894"/>
                <a:gd name="connsiteY2" fmla="*/ 664127 h 663916"/>
                <a:gd name="connsiteX3" fmla="*/ 965 w 969894"/>
                <a:gd name="connsiteY3" fmla="*/ 664127 h 663916"/>
              </a:gdLst>
              <a:ahLst/>
              <a:cxnLst>
                <a:cxn ang="0">
                  <a:pos x="connsiteX0" y="connsiteY0"/>
                </a:cxn>
                <a:cxn ang="0">
                  <a:pos x="connsiteX1" y="connsiteY1"/>
                </a:cxn>
                <a:cxn ang="0">
                  <a:pos x="connsiteX2" y="connsiteY2"/>
                </a:cxn>
                <a:cxn ang="0">
                  <a:pos x="connsiteX3" y="connsiteY3"/>
                </a:cxn>
              </a:cxnLst>
              <a:rect l="l" t="t" r="r" b="b"/>
              <a:pathLst>
                <a:path w="969894" h="663916">
                  <a:moveTo>
                    <a:pt x="965" y="211"/>
                  </a:moveTo>
                  <a:lnTo>
                    <a:pt x="970860" y="211"/>
                  </a:lnTo>
                  <a:lnTo>
                    <a:pt x="970860" y="664127"/>
                  </a:lnTo>
                  <a:lnTo>
                    <a:pt x="965" y="664127"/>
                  </a:lnTo>
                  <a:close/>
                </a:path>
              </a:pathLst>
            </a:custGeom>
          </p:spPr>
        </p:pic>
        <p:pic>
          <p:nvPicPr>
            <p:cNvPr id="2367" name="Picture 2366">
              <a:extLst>
                <a:ext uri="{FF2B5EF4-FFF2-40B4-BE49-F238E27FC236}">
                  <a16:creationId xmlns:a16="http://schemas.microsoft.com/office/drawing/2014/main" id="{8EEB5CC3-592A-4CBA-9B7E-13471A61C60D}"/>
                </a:ext>
              </a:extLst>
            </p:cNvPr>
            <p:cNvPicPr>
              <a:picLocks noChangeAspect="1"/>
            </p:cNvPicPr>
            <p:nvPr/>
          </p:nvPicPr>
          <p:blipFill>
            <a:blip r:embed="rId36"/>
            <a:stretch>
              <a:fillRect/>
            </a:stretch>
          </p:blipFill>
          <p:spPr>
            <a:xfrm>
              <a:off x="3698111" y="3627022"/>
              <a:ext cx="814018" cy="1108451"/>
            </a:xfrm>
            <a:custGeom>
              <a:avLst/>
              <a:gdLst>
                <a:gd name="connsiteX0" fmla="*/ 834 w 814018"/>
                <a:gd name="connsiteY0" fmla="*/ 68 h 1108451"/>
                <a:gd name="connsiteX1" fmla="*/ 814853 w 814018"/>
                <a:gd name="connsiteY1" fmla="*/ 68 h 1108451"/>
                <a:gd name="connsiteX2" fmla="*/ 814853 w 814018"/>
                <a:gd name="connsiteY2" fmla="*/ 1108519 h 1108451"/>
                <a:gd name="connsiteX3" fmla="*/ 834 w 814018"/>
                <a:gd name="connsiteY3" fmla="*/ 1108519 h 1108451"/>
              </a:gdLst>
              <a:ahLst/>
              <a:cxnLst>
                <a:cxn ang="0">
                  <a:pos x="connsiteX0" y="connsiteY0"/>
                </a:cxn>
                <a:cxn ang="0">
                  <a:pos x="connsiteX1" y="connsiteY1"/>
                </a:cxn>
                <a:cxn ang="0">
                  <a:pos x="connsiteX2" y="connsiteY2"/>
                </a:cxn>
                <a:cxn ang="0">
                  <a:pos x="connsiteX3" y="connsiteY3"/>
                </a:cxn>
              </a:cxnLst>
              <a:rect l="l" t="t" r="r" b="b"/>
              <a:pathLst>
                <a:path w="814018" h="1108451">
                  <a:moveTo>
                    <a:pt x="834" y="68"/>
                  </a:moveTo>
                  <a:lnTo>
                    <a:pt x="814853" y="68"/>
                  </a:lnTo>
                  <a:lnTo>
                    <a:pt x="814853" y="1108519"/>
                  </a:lnTo>
                  <a:lnTo>
                    <a:pt x="834" y="1108519"/>
                  </a:lnTo>
                  <a:close/>
                </a:path>
              </a:pathLst>
            </a:custGeom>
          </p:spPr>
        </p:pic>
        <p:pic>
          <p:nvPicPr>
            <p:cNvPr id="2368" name="Picture 2367">
              <a:extLst>
                <a:ext uri="{FF2B5EF4-FFF2-40B4-BE49-F238E27FC236}">
                  <a16:creationId xmlns:a16="http://schemas.microsoft.com/office/drawing/2014/main" id="{C03C3D7A-4812-4342-8462-1625AC77397B}"/>
                </a:ext>
              </a:extLst>
            </p:cNvPr>
            <p:cNvPicPr>
              <a:picLocks noChangeAspect="1"/>
            </p:cNvPicPr>
            <p:nvPr/>
          </p:nvPicPr>
          <p:blipFill>
            <a:blip r:embed="rId37"/>
            <a:stretch>
              <a:fillRect/>
            </a:stretch>
          </p:blipFill>
          <p:spPr>
            <a:xfrm>
              <a:off x="4079141" y="3811764"/>
              <a:ext cx="698555" cy="1027626"/>
            </a:xfrm>
            <a:custGeom>
              <a:avLst/>
              <a:gdLst>
                <a:gd name="connsiteX0" fmla="*/ 900 w 698555"/>
                <a:gd name="connsiteY0" fmla="*/ 100 h 1027626"/>
                <a:gd name="connsiteX1" fmla="*/ 699456 w 698555"/>
                <a:gd name="connsiteY1" fmla="*/ 100 h 1027626"/>
                <a:gd name="connsiteX2" fmla="*/ 699456 w 698555"/>
                <a:gd name="connsiteY2" fmla="*/ 1027727 h 1027626"/>
                <a:gd name="connsiteX3" fmla="*/ 900 w 698555"/>
                <a:gd name="connsiteY3" fmla="*/ 1027727 h 1027626"/>
              </a:gdLst>
              <a:ahLst/>
              <a:cxnLst>
                <a:cxn ang="0">
                  <a:pos x="connsiteX0" y="connsiteY0"/>
                </a:cxn>
                <a:cxn ang="0">
                  <a:pos x="connsiteX1" y="connsiteY1"/>
                </a:cxn>
                <a:cxn ang="0">
                  <a:pos x="connsiteX2" y="connsiteY2"/>
                </a:cxn>
                <a:cxn ang="0">
                  <a:pos x="connsiteX3" y="connsiteY3"/>
                </a:cxn>
              </a:cxnLst>
              <a:rect l="l" t="t" r="r" b="b"/>
              <a:pathLst>
                <a:path w="698555" h="1027626">
                  <a:moveTo>
                    <a:pt x="900" y="100"/>
                  </a:moveTo>
                  <a:lnTo>
                    <a:pt x="699456" y="100"/>
                  </a:lnTo>
                  <a:lnTo>
                    <a:pt x="699456" y="1027727"/>
                  </a:lnTo>
                  <a:lnTo>
                    <a:pt x="900" y="1027727"/>
                  </a:lnTo>
                  <a:close/>
                </a:path>
              </a:pathLst>
            </a:custGeom>
          </p:spPr>
        </p:pic>
        <p:pic>
          <p:nvPicPr>
            <p:cNvPr id="2369" name="Picture 2368">
              <a:extLst>
                <a:ext uri="{FF2B5EF4-FFF2-40B4-BE49-F238E27FC236}">
                  <a16:creationId xmlns:a16="http://schemas.microsoft.com/office/drawing/2014/main" id="{30733053-7872-4A06-A261-00A4885BF053}"/>
                </a:ext>
              </a:extLst>
            </p:cNvPr>
            <p:cNvPicPr>
              <a:picLocks noChangeAspect="1"/>
            </p:cNvPicPr>
            <p:nvPr/>
          </p:nvPicPr>
          <p:blipFill>
            <a:blip r:embed="rId38"/>
            <a:stretch>
              <a:fillRect/>
            </a:stretch>
          </p:blipFill>
          <p:spPr>
            <a:xfrm>
              <a:off x="4113781" y="4169701"/>
              <a:ext cx="600411" cy="917936"/>
            </a:xfrm>
            <a:custGeom>
              <a:avLst/>
              <a:gdLst>
                <a:gd name="connsiteX0" fmla="*/ 906 w 600411"/>
                <a:gd name="connsiteY0" fmla="*/ 162 h 917936"/>
                <a:gd name="connsiteX1" fmla="*/ 601317 w 600411"/>
                <a:gd name="connsiteY1" fmla="*/ 162 h 917936"/>
                <a:gd name="connsiteX2" fmla="*/ 601317 w 600411"/>
                <a:gd name="connsiteY2" fmla="*/ 918098 h 917936"/>
                <a:gd name="connsiteX3" fmla="*/ 906 w 600411"/>
                <a:gd name="connsiteY3" fmla="*/ 918098 h 917936"/>
              </a:gdLst>
              <a:ahLst/>
              <a:cxnLst>
                <a:cxn ang="0">
                  <a:pos x="connsiteX0" y="connsiteY0"/>
                </a:cxn>
                <a:cxn ang="0">
                  <a:pos x="connsiteX1" y="connsiteY1"/>
                </a:cxn>
                <a:cxn ang="0">
                  <a:pos x="connsiteX2" y="connsiteY2"/>
                </a:cxn>
                <a:cxn ang="0">
                  <a:pos x="connsiteX3" y="connsiteY3"/>
                </a:cxn>
              </a:cxnLst>
              <a:rect l="l" t="t" r="r" b="b"/>
              <a:pathLst>
                <a:path w="600411" h="917936">
                  <a:moveTo>
                    <a:pt x="906" y="162"/>
                  </a:moveTo>
                  <a:lnTo>
                    <a:pt x="601317" y="162"/>
                  </a:lnTo>
                  <a:lnTo>
                    <a:pt x="601317" y="918098"/>
                  </a:lnTo>
                  <a:lnTo>
                    <a:pt x="906" y="918098"/>
                  </a:lnTo>
                  <a:close/>
                </a:path>
              </a:pathLst>
            </a:custGeom>
          </p:spPr>
        </p:pic>
        <p:pic>
          <p:nvPicPr>
            <p:cNvPr id="2370" name="Picture 2369">
              <a:extLst>
                <a:ext uri="{FF2B5EF4-FFF2-40B4-BE49-F238E27FC236}">
                  <a16:creationId xmlns:a16="http://schemas.microsoft.com/office/drawing/2014/main" id="{D431D144-10EB-4229-99EB-F5CC2ABBE214}"/>
                </a:ext>
              </a:extLst>
            </p:cNvPr>
            <p:cNvPicPr>
              <a:picLocks noChangeAspect="1"/>
            </p:cNvPicPr>
            <p:nvPr/>
          </p:nvPicPr>
          <p:blipFill>
            <a:blip r:embed="rId39"/>
            <a:stretch>
              <a:fillRect/>
            </a:stretch>
          </p:blipFill>
          <p:spPr>
            <a:xfrm>
              <a:off x="3115020" y="3644342"/>
              <a:ext cx="421442" cy="704328"/>
            </a:xfrm>
            <a:custGeom>
              <a:avLst/>
              <a:gdLst>
                <a:gd name="connsiteX0" fmla="*/ 733 w 421442"/>
                <a:gd name="connsiteY0" fmla="*/ 71 h 704328"/>
                <a:gd name="connsiteX1" fmla="*/ 422176 w 421442"/>
                <a:gd name="connsiteY1" fmla="*/ 71 h 704328"/>
                <a:gd name="connsiteX2" fmla="*/ 422176 w 421442"/>
                <a:gd name="connsiteY2" fmla="*/ 704399 h 704328"/>
                <a:gd name="connsiteX3" fmla="*/ 733 w 421442"/>
                <a:gd name="connsiteY3" fmla="*/ 704399 h 704328"/>
              </a:gdLst>
              <a:ahLst/>
              <a:cxnLst>
                <a:cxn ang="0">
                  <a:pos x="connsiteX0" y="connsiteY0"/>
                </a:cxn>
                <a:cxn ang="0">
                  <a:pos x="connsiteX1" y="connsiteY1"/>
                </a:cxn>
                <a:cxn ang="0">
                  <a:pos x="connsiteX2" y="connsiteY2"/>
                </a:cxn>
                <a:cxn ang="0">
                  <a:pos x="connsiteX3" y="connsiteY3"/>
                </a:cxn>
              </a:cxnLst>
              <a:rect l="l" t="t" r="r" b="b"/>
              <a:pathLst>
                <a:path w="421442" h="704328">
                  <a:moveTo>
                    <a:pt x="733" y="71"/>
                  </a:moveTo>
                  <a:lnTo>
                    <a:pt x="422176" y="71"/>
                  </a:lnTo>
                  <a:lnTo>
                    <a:pt x="422176" y="704399"/>
                  </a:lnTo>
                  <a:lnTo>
                    <a:pt x="733" y="704399"/>
                  </a:lnTo>
                  <a:close/>
                </a:path>
              </a:pathLst>
            </a:custGeom>
          </p:spPr>
        </p:pic>
        <p:pic>
          <p:nvPicPr>
            <p:cNvPr id="2371" name="Picture 2370">
              <a:extLst>
                <a:ext uri="{FF2B5EF4-FFF2-40B4-BE49-F238E27FC236}">
                  <a16:creationId xmlns:a16="http://schemas.microsoft.com/office/drawing/2014/main" id="{FC565957-076B-4F5B-9A34-5549F5C28F26}"/>
                </a:ext>
              </a:extLst>
            </p:cNvPr>
            <p:cNvPicPr>
              <a:picLocks noChangeAspect="1"/>
            </p:cNvPicPr>
            <p:nvPr/>
          </p:nvPicPr>
          <p:blipFill>
            <a:blip r:embed="rId40"/>
            <a:stretch>
              <a:fillRect/>
            </a:stretch>
          </p:blipFill>
          <p:spPr>
            <a:xfrm>
              <a:off x="2676258" y="3829084"/>
              <a:ext cx="796699" cy="658142"/>
            </a:xfrm>
            <a:custGeom>
              <a:avLst/>
              <a:gdLst>
                <a:gd name="connsiteX0" fmla="*/ 657 w 796699"/>
                <a:gd name="connsiteY0" fmla="*/ 103 h 658142"/>
                <a:gd name="connsiteX1" fmla="*/ 797357 w 796699"/>
                <a:gd name="connsiteY1" fmla="*/ 103 h 658142"/>
                <a:gd name="connsiteX2" fmla="*/ 797357 w 796699"/>
                <a:gd name="connsiteY2" fmla="*/ 658246 h 658142"/>
                <a:gd name="connsiteX3" fmla="*/ 657 w 796699"/>
                <a:gd name="connsiteY3" fmla="*/ 658246 h 658142"/>
              </a:gdLst>
              <a:ahLst/>
              <a:cxnLst>
                <a:cxn ang="0">
                  <a:pos x="connsiteX0" y="connsiteY0"/>
                </a:cxn>
                <a:cxn ang="0">
                  <a:pos x="connsiteX1" y="connsiteY1"/>
                </a:cxn>
                <a:cxn ang="0">
                  <a:pos x="connsiteX2" y="connsiteY2"/>
                </a:cxn>
                <a:cxn ang="0">
                  <a:pos x="connsiteX3" y="connsiteY3"/>
                </a:cxn>
              </a:cxnLst>
              <a:rect l="l" t="t" r="r" b="b"/>
              <a:pathLst>
                <a:path w="796699" h="658142">
                  <a:moveTo>
                    <a:pt x="657" y="103"/>
                  </a:moveTo>
                  <a:lnTo>
                    <a:pt x="797357" y="103"/>
                  </a:lnTo>
                  <a:lnTo>
                    <a:pt x="797357" y="658246"/>
                  </a:lnTo>
                  <a:lnTo>
                    <a:pt x="657" y="658246"/>
                  </a:lnTo>
                  <a:close/>
                </a:path>
              </a:pathLst>
            </a:custGeom>
          </p:spPr>
        </p:pic>
        <p:pic>
          <p:nvPicPr>
            <p:cNvPr id="2372" name="Picture 2371">
              <a:extLst>
                <a:ext uri="{FF2B5EF4-FFF2-40B4-BE49-F238E27FC236}">
                  <a16:creationId xmlns:a16="http://schemas.microsoft.com/office/drawing/2014/main" id="{E3BC4C1A-3425-4466-87D4-6854E6323E05}"/>
                </a:ext>
              </a:extLst>
            </p:cNvPr>
            <p:cNvPicPr>
              <a:picLocks noChangeAspect="1"/>
            </p:cNvPicPr>
            <p:nvPr/>
          </p:nvPicPr>
          <p:blipFill>
            <a:blip r:embed="rId41"/>
            <a:stretch>
              <a:fillRect/>
            </a:stretch>
          </p:blipFill>
          <p:spPr>
            <a:xfrm>
              <a:off x="2976463" y="3788671"/>
              <a:ext cx="669689" cy="756287"/>
            </a:xfrm>
            <a:custGeom>
              <a:avLst/>
              <a:gdLst>
                <a:gd name="connsiteX0" fmla="*/ 709 w 669689"/>
                <a:gd name="connsiteY0" fmla="*/ 96 h 756287"/>
                <a:gd name="connsiteX1" fmla="*/ 670399 w 669689"/>
                <a:gd name="connsiteY1" fmla="*/ 96 h 756287"/>
                <a:gd name="connsiteX2" fmla="*/ 670399 w 669689"/>
                <a:gd name="connsiteY2" fmla="*/ 756383 h 756287"/>
                <a:gd name="connsiteX3" fmla="*/ 709 w 669689"/>
                <a:gd name="connsiteY3" fmla="*/ 756383 h 756287"/>
              </a:gdLst>
              <a:ahLst/>
              <a:cxnLst>
                <a:cxn ang="0">
                  <a:pos x="connsiteX0" y="connsiteY0"/>
                </a:cxn>
                <a:cxn ang="0">
                  <a:pos x="connsiteX1" y="connsiteY1"/>
                </a:cxn>
                <a:cxn ang="0">
                  <a:pos x="connsiteX2" y="connsiteY2"/>
                </a:cxn>
                <a:cxn ang="0">
                  <a:pos x="connsiteX3" y="connsiteY3"/>
                </a:cxn>
              </a:cxnLst>
              <a:rect l="l" t="t" r="r" b="b"/>
              <a:pathLst>
                <a:path w="669689" h="756287">
                  <a:moveTo>
                    <a:pt x="709" y="96"/>
                  </a:moveTo>
                  <a:lnTo>
                    <a:pt x="670399" y="96"/>
                  </a:lnTo>
                  <a:lnTo>
                    <a:pt x="670399" y="756383"/>
                  </a:lnTo>
                  <a:lnTo>
                    <a:pt x="709" y="756383"/>
                  </a:lnTo>
                  <a:close/>
                </a:path>
              </a:pathLst>
            </a:custGeom>
          </p:spPr>
        </p:pic>
        <p:pic>
          <p:nvPicPr>
            <p:cNvPr id="2373" name="Picture 2372">
              <a:extLst>
                <a:ext uri="{FF2B5EF4-FFF2-40B4-BE49-F238E27FC236}">
                  <a16:creationId xmlns:a16="http://schemas.microsoft.com/office/drawing/2014/main" id="{316483ED-C765-4621-87DF-AB0B0E371BA6}"/>
                </a:ext>
              </a:extLst>
            </p:cNvPr>
            <p:cNvPicPr>
              <a:picLocks noChangeAspect="1"/>
            </p:cNvPicPr>
            <p:nvPr/>
          </p:nvPicPr>
          <p:blipFill>
            <a:blip r:embed="rId42"/>
            <a:stretch>
              <a:fillRect/>
            </a:stretch>
          </p:blipFill>
          <p:spPr>
            <a:xfrm>
              <a:off x="3363267" y="3713620"/>
              <a:ext cx="565772" cy="889070"/>
            </a:xfrm>
            <a:custGeom>
              <a:avLst/>
              <a:gdLst>
                <a:gd name="connsiteX0" fmla="*/ 776 w 565772"/>
                <a:gd name="connsiteY0" fmla="*/ 83 h 889070"/>
                <a:gd name="connsiteX1" fmla="*/ 566548 w 565772"/>
                <a:gd name="connsiteY1" fmla="*/ 83 h 889070"/>
                <a:gd name="connsiteX2" fmla="*/ 566548 w 565772"/>
                <a:gd name="connsiteY2" fmla="*/ 889153 h 889070"/>
                <a:gd name="connsiteX3" fmla="*/ 776 w 565772"/>
                <a:gd name="connsiteY3" fmla="*/ 889153 h 889070"/>
              </a:gdLst>
              <a:ahLst/>
              <a:cxnLst>
                <a:cxn ang="0">
                  <a:pos x="connsiteX0" y="connsiteY0"/>
                </a:cxn>
                <a:cxn ang="0">
                  <a:pos x="connsiteX1" y="connsiteY1"/>
                </a:cxn>
                <a:cxn ang="0">
                  <a:pos x="connsiteX2" y="connsiteY2"/>
                </a:cxn>
                <a:cxn ang="0">
                  <a:pos x="connsiteX3" y="connsiteY3"/>
                </a:cxn>
              </a:cxnLst>
              <a:rect l="l" t="t" r="r" b="b"/>
              <a:pathLst>
                <a:path w="565772" h="889070">
                  <a:moveTo>
                    <a:pt x="776" y="83"/>
                  </a:moveTo>
                  <a:lnTo>
                    <a:pt x="566548" y="83"/>
                  </a:lnTo>
                  <a:lnTo>
                    <a:pt x="566548" y="889153"/>
                  </a:lnTo>
                  <a:lnTo>
                    <a:pt x="776" y="889153"/>
                  </a:lnTo>
                  <a:close/>
                </a:path>
              </a:pathLst>
            </a:custGeom>
          </p:spPr>
        </p:pic>
        <p:pic>
          <p:nvPicPr>
            <p:cNvPr id="2374" name="Picture 2373">
              <a:extLst>
                <a:ext uri="{FF2B5EF4-FFF2-40B4-BE49-F238E27FC236}">
                  <a16:creationId xmlns:a16="http://schemas.microsoft.com/office/drawing/2014/main" id="{11F406A8-8F0A-40A5-A21C-1D80E7021C92}"/>
                </a:ext>
              </a:extLst>
            </p:cNvPr>
            <p:cNvPicPr>
              <a:picLocks noChangeAspect="1"/>
            </p:cNvPicPr>
            <p:nvPr/>
          </p:nvPicPr>
          <p:blipFill>
            <a:blip r:embed="rId43"/>
            <a:stretch>
              <a:fillRect/>
            </a:stretch>
          </p:blipFill>
          <p:spPr>
            <a:xfrm>
              <a:off x="3784709" y="3725166"/>
              <a:ext cx="606184" cy="941028"/>
            </a:xfrm>
            <a:custGeom>
              <a:avLst/>
              <a:gdLst>
                <a:gd name="connsiteX0" fmla="*/ 849 w 606184"/>
                <a:gd name="connsiteY0" fmla="*/ 85 h 941028"/>
                <a:gd name="connsiteX1" fmla="*/ 607034 w 606184"/>
                <a:gd name="connsiteY1" fmla="*/ 85 h 941028"/>
                <a:gd name="connsiteX2" fmla="*/ 607034 w 606184"/>
                <a:gd name="connsiteY2" fmla="*/ 941114 h 941028"/>
                <a:gd name="connsiteX3" fmla="*/ 849 w 606184"/>
                <a:gd name="connsiteY3" fmla="*/ 941114 h 941028"/>
              </a:gdLst>
              <a:ahLst/>
              <a:cxnLst>
                <a:cxn ang="0">
                  <a:pos x="connsiteX0" y="connsiteY0"/>
                </a:cxn>
                <a:cxn ang="0">
                  <a:pos x="connsiteX1" y="connsiteY1"/>
                </a:cxn>
                <a:cxn ang="0">
                  <a:pos x="connsiteX2" y="connsiteY2"/>
                </a:cxn>
                <a:cxn ang="0">
                  <a:pos x="connsiteX3" y="connsiteY3"/>
                </a:cxn>
              </a:cxnLst>
              <a:rect l="l" t="t" r="r" b="b"/>
              <a:pathLst>
                <a:path w="606184" h="941028">
                  <a:moveTo>
                    <a:pt x="849" y="85"/>
                  </a:moveTo>
                  <a:lnTo>
                    <a:pt x="607034" y="85"/>
                  </a:lnTo>
                  <a:lnTo>
                    <a:pt x="607034" y="941114"/>
                  </a:lnTo>
                  <a:lnTo>
                    <a:pt x="849" y="941114"/>
                  </a:lnTo>
                  <a:close/>
                </a:path>
              </a:pathLst>
            </a:custGeom>
          </p:spPr>
        </p:pic>
        <p:pic>
          <p:nvPicPr>
            <p:cNvPr id="2375" name="Picture 2374">
              <a:extLst>
                <a:ext uri="{FF2B5EF4-FFF2-40B4-BE49-F238E27FC236}">
                  <a16:creationId xmlns:a16="http://schemas.microsoft.com/office/drawing/2014/main" id="{9A24B5D5-EAFE-4550-9E27-9235C328019F}"/>
                </a:ext>
              </a:extLst>
            </p:cNvPr>
            <p:cNvPicPr>
              <a:picLocks noChangeAspect="1"/>
            </p:cNvPicPr>
            <p:nvPr/>
          </p:nvPicPr>
          <p:blipFill>
            <a:blip r:embed="rId44"/>
            <a:stretch>
              <a:fillRect/>
            </a:stretch>
          </p:blipFill>
          <p:spPr>
            <a:xfrm>
              <a:off x="3784709" y="3875269"/>
              <a:ext cx="733194" cy="1085358"/>
            </a:xfrm>
            <a:custGeom>
              <a:avLst/>
              <a:gdLst>
                <a:gd name="connsiteX0" fmla="*/ 849 w 733194"/>
                <a:gd name="connsiteY0" fmla="*/ 111 h 1085358"/>
                <a:gd name="connsiteX1" fmla="*/ 734044 w 733194"/>
                <a:gd name="connsiteY1" fmla="*/ 111 h 1085358"/>
                <a:gd name="connsiteX2" fmla="*/ 734044 w 733194"/>
                <a:gd name="connsiteY2" fmla="*/ 1085469 h 1085358"/>
                <a:gd name="connsiteX3" fmla="*/ 849 w 733194"/>
                <a:gd name="connsiteY3" fmla="*/ 1085469 h 1085358"/>
              </a:gdLst>
              <a:ahLst/>
              <a:cxnLst>
                <a:cxn ang="0">
                  <a:pos x="connsiteX0" y="connsiteY0"/>
                </a:cxn>
                <a:cxn ang="0">
                  <a:pos x="connsiteX1" y="connsiteY1"/>
                </a:cxn>
                <a:cxn ang="0">
                  <a:pos x="connsiteX2" y="connsiteY2"/>
                </a:cxn>
                <a:cxn ang="0">
                  <a:pos x="connsiteX3" y="connsiteY3"/>
                </a:cxn>
              </a:cxnLst>
              <a:rect l="l" t="t" r="r" b="b"/>
              <a:pathLst>
                <a:path w="733194" h="1085358">
                  <a:moveTo>
                    <a:pt x="849" y="111"/>
                  </a:moveTo>
                  <a:lnTo>
                    <a:pt x="734044" y="111"/>
                  </a:lnTo>
                  <a:lnTo>
                    <a:pt x="734044" y="1085469"/>
                  </a:lnTo>
                  <a:lnTo>
                    <a:pt x="849" y="1085469"/>
                  </a:lnTo>
                  <a:close/>
                </a:path>
              </a:pathLst>
            </a:custGeom>
          </p:spPr>
        </p:pic>
        <p:pic>
          <p:nvPicPr>
            <p:cNvPr id="2376" name="Picture 2375">
              <a:extLst>
                <a:ext uri="{FF2B5EF4-FFF2-40B4-BE49-F238E27FC236}">
                  <a16:creationId xmlns:a16="http://schemas.microsoft.com/office/drawing/2014/main" id="{88C830CD-CC34-40C6-9B92-0F7915140072}"/>
                </a:ext>
              </a:extLst>
            </p:cNvPr>
            <p:cNvPicPr>
              <a:picLocks noChangeAspect="1"/>
            </p:cNvPicPr>
            <p:nvPr/>
          </p:nvPicPr>
          <p:blipFill>
            <a:blip r:embed="rId45"/>
            <a:stretch>
              <a:fillRect/>
            </a:stretch>
          </p:blipFill>
          <p:spPr>
            <a:xfrm>
              <a:off x="3952131" y="3944547"/>
              <a:ext cx="952575" cy="1235461"/>
            </a:xfrm>
            <a:custGeom>
              <a:avLst/>
              <a:gdLst>
                <a:gd name="connsiteX0" fmla="*/ 878 w 952575"/>
                <a:gd name="connsiteY0" fmla="*/ 123 h 1235461"/>
                <a:gd name="connsiteX1" fmla="*/ 953454 w 952575"/>
                <a:gd name="connsiteY1" fmla="*/ 123 h 1235461"/>
                <a:gd name="connsiteX2" fmla="*/ 953454 w 952575"/>
                <a:gd name="connsiteY2" fmla="*/ 1235584 h 1235461"/>
                <a:gd name="connsiteX3" fmla="*/ 878 w 952575"/>
                <a:gd name="connsiteY3" fmla="*/ 1235584 h 1235461"/>
              </a:gdLst>
              <a:ahLst/>
              <a:cxnLst>
                <a:cxn ang="0">
                  <a:pos x="connsiteX0" y="connsiteY0"/>
                </a:cxn>
                <a:cxn ang="0">
                  <a:pos x="connsiteX1" y="connsiteY1"/>
                </a:cxn>
                <a:cxn ang="0">
                  <a:pos x="connsiteX2" y="connsiteY2"/>
                </a:cxn>
                <a:cxn ang="0">
                  <a:pos x="connsiteX3" y="connsiteY3"/>
                </a:cxn>
              </a:cxnLst>
              <a:rect l="l" t="t" r="r" b="b"/>
              <a:pathLst>
                <a:path w="952575" h="1235461">
                  <a:moveTo>
                    <a:pt x="878" y="123"/>
                  </a:moveTo>
                  <a:lnTo>
                    <a:pt x="953454" y="123"/>
                  </a:lnTo>
                  <a:lnTo>
                    <a:pt x="953454" y="1235584"/>
                  </a:lnTo>
                  <a:lnTo>
                    <a:pt x="878" y="1235584"/>
                  </a:lnTo>
                  <a:close/>
                </a:path>
              </a:pathLst>
            </a:custGeom>
          </p:spPr>
        </p:pic>
        <p:pic>
          <p:nvPicPr>
            <p:cNvPr id="2377" name="Picture 2376">
              <a:extLst>
                <a:ext uri="{FF2B5EF4-FFF2-40B4-BE49-F238E27FC236}">
                  <a16:creationId xmlns:a16="http://schemas.microsoft.com/office/drawing/2014/main" id="{DB3C0D56-15D8-48C4-8AE0-CD49139A40BE}"/>
                </a:ext>
              </a:extLst>
            </p:cNvPr>
            <p:cNvPicPr>
              <a:picLocks noChangeAspect="1"/>
            </p:cNvPicPr>
            <p:nvPr/>
          </p:nvPicPr>
          <p:blipFill>
            <a:blip r:embed="rId46"/>
            <a:stretch>
              <a:fillRect/>
            </a:stretch>
          </p:blipFill>
          <p:spPr>
            <a:xfrm>
              <a:off x="2156671" y="5434029"/>
              <a:ext cx="1033400" cy="588864"/>
            </a:xfrm>
            <a:custGeom>
              <a:avLst/>
              <a:gdLst>
                <a:gd name="connsiteX0" fmla="*/ 567 w 1033400"/>
                <a:gd name="connsiteY0" fmla="*/ 381 h 588864"/>
                <a:gd name="connsiteX1" fmla="*/ 1033967 w 1033400"/>
                <a:gd name="connsiteY1" fmla="*/ 381 h 588864"/>
                <a:gd name="connsiteX2" fmla="*/ 1033967 w 1033400"/>
                <a:gd name="connsiteY2" fmla="*/ 589246 h 588864"/>
                <a:gd name="connsiteX3" fmla="*/ 567 w 1033400"/>
                <a:gd name="connsiteY3" fmla="*/ 589246 h 588864"/>
              </a:gdLst>
              <a:ahLst/>
              <a:cxnLst>
                <a:cxn ang="0">
                  <a:pos x="connsiteX0" y="connsiteY0"/>
                </a:cxn>
                <a:cxn ang="0">
                  <a:pos x="connsiteX1" y="connsiteY1"/>
                </a:cxn>
                <a:cxn ang="0">
                  <a:pos x="connsiteX2" y="connsiteY2"/>
                </a:cxn>
                <a:cxn ang="0">
                  <a:pos x="connsiteX3" y="connsiteY3"/>
                </a:cxn>
              </a:cxnLst>
              <a:rect l="l" t="t" r="r" b="b"/>
              <a:pathLst>
                <a:path w="1033400" h="588864">
                  <a:moveTo>
                    <a:pt x="567" y="381"/>
                  </a:moveTo>
                  <a:lnTo>
                    <a:pt x="1033967" y="381"/>
                  </a:lnTo>
                  <a:lnTo>
                    <a:pt x="1033967" y="589246"/>
                  </a:lnTo>
                  <a:lnTo>
                    <a:pt x="567" y="589246"/>
                  </a:lnTo>
                  <a:close/>
                </a:path>
              </a:pathLst>
            </a:custGeom>
          </p:spPr>
        </p:pic>
        <p:pic>
          <p:nvPicPr>
            <p:cNvPr id="2378" name="Picture 2377">
              <a:extLst>
                <a:ext uri="{FF2B5EF4-FFF2-40B4-BE49-F238E27FC236}">
                  <a16:creationId xmlns:a16="http://schemas.microsoft.com/office/drawing/2014/main" id="{55EC7F30-57FA-41A3-82BB-7E92A7E69C29}"/>
                </a:ext>
              </a:extLst>
            </p:cNvPr>
            <p:cNvPicPr>
              <a:picLocks noChangeAspect="1"/>
            </p:cNvPicPr>
            <p:nvPr/>
          </p:nvPicPr>
          <p:blipFill>
            <a:blip r:embed="rId47"/>
            <a:stretch>
              <a:fillRect/>
            </a:stretch>
          </p:blipFill>
          <p:spPr>
            <a:xfrm>
              <a:off x="2664711" y="4060011"/>
              <a:ext cx="508040" cy="842884"/>
            </a:xfrm>
            <a:custGeom>
              <a:avLst/>
              <a:gdLst>
                <a:gd name="connsiteX0" fmla="*/ 655 w 508040"/>
                <a:gd name="connsiteY0" fmla="*/ 143 h 842884"/>
                <a:gd name="connsiteX1" fmla="*/ 508696 w 508040"/>
                <a:gd name="connsiteY1" fmla="*/ 143 h 842884"/>
                <a:gd name="connsiteX2" fmla="*/ 508696 w 508040"/>
                <a:gd name="connsiteY2" fmla="*/ 843028 h 842884"/>
                <a:gd name="connsiteX3" fmla="*/ 655 w 508040"/>
                <a:gd name="connsiteY3" fmla="*/ 843028 h 842884"/>
              </a:gdLst>
              <a:ahLst/>
              <a:cxnLst>
                <a:cxn ang="0">
                  <a:pos x="connsiteX0" y="connsiteY0"/>
                </a:cxn>
                <a:cxn ang="0">
                  <a:pos x="connsiteX1" y="connsiteY1"/>
                </a:cxn>
                <a:cxn ang="0">
                  <a:pos x="connsiteX2" y="connsiteY2"/>
                </a:cxn>
                <a:cxn ang="0">
                  <a:pos x="connsiteX3" y="connsiteY3"/>
                </a:cxn>
              </a:cxnLst>
              <a:rect l="l" t="t" r="r" b="b"/>
              <a:pathLst>
                <a:path w="508040" h="842884">
                  <a:moveTo>
                    <a:pt x="655" y="143"/>
                  </a:moveTo>
                  <a:lnTo>
                    <a:pt x="508696" y="143"/>
                  </a:lnTo>
                  <a:lnTo>
                    <a:pt x="508696" y="843028"/>
                  </a:lnTo>
                  <a:lnTo>
                    <a:pt x="655" y="843028"/>
                  </a:lnTo>
                  <a:close/>
                </a:path>
              </a:pathLst>
            </a:custGeom>
          </p:spPr>
        </p:pic>
        <p:pic>
          <p:nvPicPr>
            <p:cNvPr id="2379" name="Picture 2378">
              <a:extLst>
                <a:ext uri="{FF2B5EF4-FFF2-40B4-BE49-F238E27FC236}">
                  <a16:creationId xmlns:a16="http://schemas.microsoft.com/office/drawing/2014/main" id="{DF01D65F-8B15-4874-9783-0137BCA81936}"/>
                </a:ext>
              </a:extLst>
            </p:cNvPr>
            <p:cNvPicPr>
              <a:picLocks noChangeAspect="1"/>
            </p:cNvPicPr>
            <p:nvPr/>
          </p:nvPicPr>
          <p:blipFill>
            <a:blip r:embed="rId48"/>
            <a:stretch>
              <a:fillRect/>
            </a:stretch>
          </p:blipFill>
          <p:spPr>
            <a:xfrm>
              <a:off x="2197083" y="4804752"/>
              <a:ext cx="952575" cy="479174"/>
            </a:xfrm>
            <a:custGeom>
              <a:avLst/>
              <a:gdLst>
                <a:gd name="connsiteX0" fmla="*/ 574 w 952575"/>
                <a:gd name="connsiteY0" fmla="*/ 272 h 479174"/>
                <a:gd name="connsiteX1" fmla="*/ 953150 w 952575"/>
                <a:gd name="connsiteY1" fmla="*/ 272 h 479174"/>
                <a:gd name="connsiteX2" fmla="*/ 953150 w 952575"/>
                <a:gd name="connsiteY2" fmla="*/ 479446 h 479174"/>
                <a:gd name="connsiteX3" fmla="*/ 574 w 952575"/>
                <a:gd name="connsiteY3" fmla="*/ 479446 h 479174"/>
              </a:gdLst>
              <a:ahLst/>
              <a:cxnLst>
                <a:cxn ang="0">
                  <a:pos x="connsiteX0" y="connsiteY0"/>
                </a:cxn>
                <a:cxn ang="0">
                  <a:pos x="connsiteX1" y="connsiteY1"/>
                </a:cxn>
                <a:cxn ang="0">
                  <a:pos x="connsiteX2" y="connsiteY2"/>
                </a:cxn>
                <a:cxn ang="0">
                  <a:pos x="connsiteX3" y="connsiteY3"/>
                </a:cxn>
              </a:cxnLst>
              <a:rect l="l" t="t" r="r" b="b"/>
              <a:pathLst>
                <a:path w="952575" h="479174">
                  <a:moveTo>
                    <a:pt x="574" y="272"/>
                  </a:moveTo>
                  <a:lnTo>
                    <a:pt x="953150" y="272"/>
                  </a:lnTo>
                  <a:lnTo>
                    <a:pt x="953150" y="479446"/>
                  </a:lnTo>
                  <a:lnTo>
                    <a:pt x="574" y="479446"/>
                  </a:lnTo>
                  <a:close/>
                </a:path>
              </a:pathLst>
            </a:custGeom>
          </p:spPr>
        </p:pic>
        <p:sp>
          <p:nvSpPr>
            <p:cNvPr id="2380" name="Freeform: Shape 2379">
              <a:extLst>
                <a:ext uri="{FF2B5EF4-FFF2-40B4-BE49-F238E27FC236}">
                  <a16:creationId xmlns:a16="http://schemas.microsoft.com/office/drawing/2014/main" id="{71D06683-8C59-4A67-A0EE-4C369F0C8F72}"/>
                </a:ext>
              </a:extLst>
            </p:cNvPr>
            <p:cNvSpPr/>
            <p:nvPr/>
          </p:nvSpPr>
          <p:spPr>
            <a:xfrm>
              <a:off x="2667367" y="5446751"/>
              <a:ext cx="379037" cy="177883"/>
            </a:xfrm>
            <a:custGeom>
              <a:avLst/>
              <a:gdLst>
                <a:gd name="connsiteX0" fmla="*/ 62609 w 379037"/>
                <a:gd name="connsiteY0" fmla="*/ 45550 h 177883"/>
                <a:gd name="connsiteX1" fmla="*/ 379038 w 379037"/>
                <a:gd name="connsiteY1" fmla="*/ 146697 h 177883"/>
                <a:gd name="connsiteX2" fmla="*/ 350691 w 379037"/>
                <a:gd name="connsiteY2" fmla="*/ 165459 h 177883"/>
                <a:gd name="connsiteX3" fmla="*/ 142799 w 379037"/>
                <a:gd name="connsiteY3" fmla="*/ 165402 h 177883"/>
                <a:gd name="connsiteX4" fmla="*/ 2972 w 379037"/>
                <a:gd name="connsiteY4" fmla="*/ 0 h 177883"/>
                <a:gd name="connsiteX5" fmla="*/ 62609 w 379037"/>
                <a:gd name="connsiteY5" fmla="*/ 45550 h 17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37" h="177883">
                  <a:moveTo>
                    <a:pt x="62609" y="45550"/>
                  </a:moveTo>
                  <a:cubicBezTo>
                    <a:pt x="144415" y="126260"/>
                    <a:pt x="265594" y="164998"/>
                    <a:pt x="379038" y="146697"/>
                  </a:cubicBezTo>
                  <a:cubicBezTo>
                    <a:pt x="377710" y="158878"/>
                    <a:pt x="362815" y="163554"/>
                    <a:pt x="350691" y="165459"/>
                  </a:cubicBezTo>
                  <a:cubicBezTo>
                    <a:pt x="281586" y="176313"/>
                    <a:pt x="209421" y="186936"/>
                    <a:pt x="142799" y="165402"/>
                  </a:cubicBezTo>
                  <a:cubicBezTo>
                    <a:pt x="84721" y="146639"/>
                    <a:pt x="-18850" y="67777"/>
                    <a:pt x="2972" y="0"/>
                  </a:cubicBezTo>
                  <a:cubicBezTo>
                    <a:pt x="28259" y="9757"/>
                    <a:pt x="43154" y="26326"/>
                    <a:pt x="62609" y="45550"/>
                  </a:cubicBezTo>
                  <a:close/>
                </a:path>
              </a:pathLst>
            </a:custGeom>
            <a:solidFill>
              <a:srgbClr val="DCDDDC"/>
            </a:solidFill>
            <a:ln w="5770" cap="flat">
              <a:noFill/>
              <a:prstDash val="solid"/>
              <a:miter/>
            </a:ln>
          </p:spPr>
          <p:txBody>
            <a:bodyPr rtlCol="0" anchor="ctr"/>
            <a:lstStyle/>
            <a:p>
              <a:endParaRPr lang="th-TH"/>
            </a:p>
          </p:txBody>
        </p:sp>
        <p:pic>
          <p:nvPicPr>
            <p:cNvPr id="2381" name="Picture 2380">
              <a:extLst>
                <a:ext uri="{FF2B5EF4-FFF2-40B4-BE49-F238E27FC236}">
                  <a16:creationId xmlns:a16="http://schemas.microsoft.com/office/drawing/2014/main" id="{0C7A2274-2AF5-4C15-AB4E-3ADCEAF297F6}"/>
                </a:ext>
              </a:extLst>
            </p:cNvPr>
            <p:cNvPicPr>
              <a:picLocks noChangeAspect="1"/>
            </p:cNvPicPr>
            <p:nvPr/>
          </p:nvPicPr>
          <p:blipFill>
            <a:blip r:embed="rId49"/>
            <a:stretch>
              <a:fillRect/>
            </a:stretch>
          </p:blipFill>
          <p:spPr>
            <a:xfrm>
              <a:off x="3934812" y="4885576"/>
              <a:ext cx="1189275" cy="617730"/>
            </a:xfrm>
            <a:custGeom>
              <a:avLst/>
              <a:gdLst>
                <a:gd name="connsiteX0" fmla="*/ 875 w 1189275"/>
                <a:gd name="connsiteY0" fmla="*/ 286 h 617730"/>
                <a:gd name="connsiteX1" fmla="*/ 1190151 w 1189275"/>
                <a:gd name="connsiteY1" fmla="*/ 286 h 617730"/>
                <a:gd name="connsiteX2" fmla="*/ 1190151 w 1189275"/>
                <a:gd name="connsiteY2" fmla="*/ 618016 h 617730"/>
                <a:gd name="connsiteX3" fmla="*/ 875 w 1189275"/>
                <a:gd name="connsiteY3" fmla="*/ 618016 h 617730"/>
              </a:gdLst>
              <a:ahLst/>
              <a:cxnLst>
                <a:cxn ang="0">
                  <a:pos x="connsiteX0" y="connsiteY0"/>
                </a:cxn>
                <a:cxn ang="0">
                  <a:pos x="connsiteX1" y="connsiteY1"/>
                </a:cxn>
                <a:cxn ang="0">
                  <a:pos x="connsiteX2" y="connsiteY2"/>
                </a:cxn>
                <a:cxn ang="0">
                  <a:pos x="connsiteX3" y="connsiteY3"/>
                </a:cxn>
              </a:cxnLst>
              <a:rect l="l" t="t" r="r" b="b"/>
              <a:pathLst>
                <a:path w="1189275" h="617730">
                  <a:moveTo>
                    <a:pt x="875" y="286"/>
                  </a:moveTo>
                  <a:lnTo>
                    <a:pt x="1190151" y="286"/>
                  </a:lnTo>
                  <a:lnTo>
                    <a:pt x="1190151" y="618016"/>
                  </a:lnTo>
                  <a:lnTo>
                    <a:pt x="875" y="618016"/>
                  </a:lnTo>
                  <a:close/>
                </a:path>
              </a:pathLst>
            </a:custGeom>
          </p:spPr>
        </p:pic>
        <p:pic>
          <p:nvPicPr>
            <p:cNvPr id="2382" name="Picture 2381">
              <a:extLst>
                <a:ext uri="{FF2B5EF4-FFF2-40B4-BE49-F238E27FC236}">
                  <a16:creationId xmlns:a16="http://schemas.microsoft.com/office/drawing/2014/main" id="{85FB95FB-EC7F-4093-9866-5F34F0812A69}"/>
                </a:ext>
              </a:extLst>
            </p:cNvPr>
            <p:cNvPicPr>
              <a:picLocks noChangeAspect="1"/>
            </p:cNvPicPr>
            <p:nvPr/>
          </p:nvPicPr>
          <p:blipFill>
            <a:blip r:embed="rId50"/>
            <a:stretch>
              <a:fillRect/>
            </a:stretch>
          </p:blipFill>
          <p:spPr>
            <a:xfrm>
              <a:off x="4079141" y="5139596"/>
              <a:ext cx="987214" cy="444535"/>
            </a:xfrm>
            <a:custGeom>
              <a:avLst/>
              <a:gdLst>
                <a:gd name="connsiteX0" fmla="*/ 900 w 987214"/>
                <a:gd name="connsiteY0" fmla="*/ 330 h 444535"/>
                <a:gd name="connsiteX1" fmla="*/ 988115 w 987214"/>
                <a:gd name="connsiteY1" fmla="*/ 330 h 444535"/>
                <a:gd name="connsiteX2" fmla="*/ 988115 w 987214"/>
                <a:gd name="connsiteY2" fmla="*/ 444865 h 444535"/>
                <a:gd name="connsiteX3" fmla="*/ 900 w 987214"/>
                <a:gd name="connsiteY3" fmla="*/ 444865 h 444535"/>
              </a:gdLst>
              <a:ahLst/>
              <a:cxnLst>
                <a:cxn ang="0">
                  <a:pos x="connsiteX0" y="connsiteY0"/>
                </a:cxn>
                <a:cxn ang="0">
                  <a:pos x="connsiteX1" y="connsiteY1"/>
                </a:cxn>
                <a:cxn ang="0">
                  <a:pos x="connsiteX2" y="connsiteY2"/>
                </a:cxn>
                <a:cxn ang="0">
                  <a:pos x="connsiteX3" y="connsiteY3"/>
                </a:cxn>
              </a:cxnLst>
              <a:rect l="l" t="t" r="r" b="b"/>
              <a:pathLst>
                <a:path w="987214" h="444535">
                  <a:moveTo>
                    <a:pt x="900" y="330"/>
                  </a:moveTo>
                  <a:lnTo>
                    <a:pt x="988115" y="330"/>
                  </a:lnTo>
                  <a:lnTo>
                    <a:pt x="988115" y="444865"/>
                  </a:lnTo>
                  <a:lnTo>
                    <a:pt x="900" y="444865"/>
                  </a:lnTo>
                  <a:close/>
                </a:path>
              </a:pathLst>
            </a:custGeom>
          </p:spPr>
        </p:pic>
        <p:sp>
          <p:nvSpPr>
            <p:cNvPr id="2383" name="Freeform: Shape 2382">
              <a:extLst>
                <a:ext uri="{FF2B5EF4-FFF2-40B4-BE49-F238E27FC236}">
                  <a16:creationId xmlns:a16="http://schemas.microsoft.com/office/drawing/2014/main" id="{3A2D9FFB-BE1D-483C-BCFA-2BD2CB09EE64}"/>
                </a:ext>
              </a:extLst>
            </p:cNvPr>
            <p:cNvSpPr/>
            <p:nvPr/>
          </p:nvSpPr>
          <p:spPr>
            <a:xfrm>
              <a:off x="3947946" y="5208580"/>
              <a:ext cx="686488" cy="244710"/>
            </a:xfrm>
            <a:custGeom>
              <a:avLst/>
              <a:gdLst>
                <a:gd name="connsiteX0" fmla="*/ 400831 w 686488"/>
                <a:gd name="connsiteY0" fmla="*/ 5973 h 244710"/>
                <a:gd name="connsiteX1" fmla="*/ 434720 w 686488"/>
                <a:gd name="connsiteY1" fmla="*/ 6666 h 244710"/>
                <a:gd name="connsiteX2" fmla="*/ 435989 w 686488"/>
                <a:gd name="connsiteY2" fmla="*/ 21214 h 244710"/>
                <a:gd name="connsiteX3" fmla="*/ 417919 w 686488"/>
                <a:gd name="connsiteY3" fmla="*/ 76232 h 244710"/>
                <a:gd name="connsiteX4" fmla="*/ 357359 w 686488"/>
                <a:gd name="connsiteY4" fmla="*/ 107812 h 244710"/>
                <a:gd name="connsiteX5" fmla="*/ 325837 w 686488"/>
                <a:gd name="connsiteY5" fmla="*/ 161329 h 244710"/>
                <a:gd name="connsiteX6" fmla="*/ 373870 w 686488"/>
                <a:gd name="connsiteY6" fmla="*/ 185403 h 244710"/>
                <a:gd name="connsiteX7" fmla="*/ 686488 w 686488"/>
                <a:gd name="connsiteY7" fmla="*/ 224084 h 244710"/>
                <a:gd name="connsiteX8" fmla="*/ 333631 w 686488"/>
                <a:gd name="connsiteY8" fmla="*/ 234187 h 244710"/>
                <a:gd name="connsiteX9" fmla="*/ 137343 w 686488"/>
                <a:gd name="connsiteY9" fmla="*/ 174954 h 244710"/>
                <a:gd name="connsiteX10" fmla="*/ 49475 w 686488"/>
                <a:gd name="connsiteY10" fmla="*/ 132290 h 244710"/>
                <a:gd name="connsiteX11" fmla="*/ 149524 w 686488"/>
                <a:gd name="connsiteY11" fmla="*/ 53890 h 244710"/>
                <a:gd name="connsiteX12" fmla="*/ 400831 w 686488"/>
                <a:gd name="connsiteY12" fmla="*/ 5973 h 24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488" h="244710">
                  <a:moveTo>
                    <a:pt x="400831" y="5973"/>
                  </a:moveTo>
                  <a:cubicBezTo>
                    <a:pt x="412088" y="315"/>
                    <a:pt x="428657" y="-4303"/>
                    <a:pt x="434720" y="6666"/>
                  </a:cubicBezTo>
                  <a:cubicBezTo>
                    <a:pt x="437086" y="10995"/>
                    <a:pt x="436567" y="16307"/>
                    <a:pt x="435989" y="21214"/>
                  </a:cubicBezTo>
                  <a:cubicBezTo>
                    <a:pt x="433680" y="40670"/>
                    <a:pt x="430793" y="61453"/>
                    <a:pt x="417919" y="76232"/>
                  </a:cubicBezTo>
                  <a:cubicBezTo>
                    <a:pt x="402851" y="93552"/>
                    <a:pt x="378200" y="98113"/>
                    <a:pt x="357359" y="107812"/>
                  </a:cubicBezTo>
                  <a:cubicBezTo>
                    <a:pt x="336518" y="117511"/>
                    <a:pt x="316600" y="140315"/>
                    <a:pt x="325837" y="161329"/>
                  </a:cubicBezTo>
                  <a:cubicBezTo>
                    <a:pt x="333400" y="178533"/>
                    <a:pt x="355223" y="183152"/>
                    <a:pt x="373870" y="185403"/>
                  </a:cubicBezTo>
                  <a:cubicBezTo>
                    <a:pt x="478076" y="198278"/>
                    <a:pt x="582282" y="211209"/>
                    <a:pt x="686488" y="224084"/>
                  </a:cubicBezTo>
                  <a:cubicBezTo>
                    <a:pt x="569523" y="241114"/>
                    <a:pt x="449960" y="255143"/>
                    <a:pt x="333631" y="234187"/>
                  </a:cubicBezTo>
                  <a:cubicBezTo>
                    <a:pt x="266315" y="222063"/>
                    <a:pt x="201656" y="198451"/>
                    <a:pt x="137343" y="174954"/>
                  </a:cubicBezTo>
                  <a:cubicBezTo>
                    <a:pt x="106629" y="163696"/>
                    <a:pt x="75396" y="152207"/>
                    <a:pt x="49475" y="132290"/>
                  </a:cubicBezTo>
                  <a:cubicBezTo>
                    <a:pt x="-83366" y="30162"/>
                    <a:pt x="86423" y="48752"/>
                    <a:pt x="149524" y="53890"/>
                  </a:cubicBezTo>
                  <a:cubicBezTo>
                    <a:pt x="235487" y="61049"/>
                    <a:pt x="323701" y="44711"/>
                    <a:pt x="400831" y="5973"/>
                  </a:cubicBezTo>
                  <a:close/>
                </a:path>
              </a:pathLst>
            </a:custGeom>
            <a:solidFill>
              <a:srgbClr val="E2E2E1"/>
            </a:solidFill>
            <a:ln w="5770" cap="flat">
              <a:noFill/>
              <a:prstDash val="solid"/>
              <a:miter/>
            </a:ln>
          </p:spPr>
          <p:txBody>
            <a:bodyPr rtlCol="0" anchor="ctr"/>
            <a:lstStyle/>
            <a:p>
              <a:endParaRPr lang="th-TH"/>
            </a:p>
          </p:txBody>
        </p:sp>
        <p:pic>
          <p:nvPicPr>
            <p:cNvPr id="2384" name="Picture 2383">
              <a:extLst>
                <a:ext uri="{FF2B5EF4-FFF2-40B4-BE49-F238E27FC236}">
                  <a16:creationId xmlns:a16="http://schemas.microsoft.com/office/drawing/2014/main" id="{94203245-B901-4C97-895B-0D0733988135}"/>
                </a:ext>
              </a:extLst>
            </p:cNvPr>
            <p:cNvPicPr>
              <a:picLocks noChangeAspect="1"/>
            </p:cNvPicPr>
            <p:nvPr/>
          </p:nvPicPr>
          <p:blipFill>
            <a:blip r:embed="rId51"/>
            <a:stretch>
              <a:fillRect/>
            </a:stretch>
          </p:blipFill>
          <p:spPr>
            <a:xfrm>
              <a:off x="3669245" y="5480214"/>
              <a:ext cx="1068039" cy="975668"/>
            </a:xfrm>
            <a:custGeom>
              <a:avLst/>
              <a:gdLst>
                <a:gd name="connsiteX0" fmla="*/ 829 w 1068039"/>
                <a:gd name="connsiteY0" fmla="*/ 389 h 975668"/>
                <a:gd name="connsiteX1" fmla="*/ 1068868 w 1068039"/>
                <a:gd name="connsiteY1" fmla="*/ 389 h 975668"/>
                <a:gd name="connsiteX2" fmla="*/ 1068868 w 1068039"/>
                <a:gd name="connsiteY2" fmla="*/ 976057 h 975668"/>
                <a:gd name="connsiteX3" fmla="*/ 829 w 1068039"/>
                <a:gd name="connsiteY3" fmla="*/ 976057 h 975668"/>
              </a:gdLst>
              <a:ahLst/>
              <a:cxnLst>
                <a:cxn ang="0">
                  <a:pos x="connsiteX0" y="connsiteY0"/>
                </a:cxn>
                <a:cxn ang="0">
                  <a:pos x="connsiteX1" y="connsiteY1"/>
                </a:cxn>
                <a:cxn ang="0">
                  <a:pos x="connsiteX2" y="connsiteY2"/>
                </a:cxn>
                <a:cxn ang="0">
                  <a:pos x="connsiteX3" y="connsiteY3"/>
                </a:cxn>
              </a:cxnLst>
              <a:rect l="l" t="t" r="r" b="b"/>
              <a:pathLst>
                <a:path w="1068039" h="975668">
                  <a:moveTo>
                    <a:pt x="829" y="389"/>
                  </a:moveTo>
                  <a:lnTo>
                    <a:pt x="1068868" y="389"/>
                  </a:lnTo>
                  <a:lnTo>
                    <a:pt x="1068868" y="976057"/>
                  </a:lnTo>
                  <a:lnTo>
                    <a:pt x="829" y="976057"/>
                  </a:lnTo>
                  <a:close/>
                </a:path>
              </a:pathLst>
            </a:custGeom>
          </p:spPr>
        </p:pic>
        <p:pic>
          <p:nvPicPr>
            <p:cNvPr id="2385" name="Picture 2384">
              <a:extLst>
                <a:ext uri="{FF2B5EF4-FFF2-40B4-BE49-F238E27FC236}">
                  <a16:creationId xmlns:a16="http://schemas.microsoft.com/office/drawing/2014/main" id="{89FF934D-FEBC-4F56-A862-2B3F6AC1E001}"/>
                </a:ext>
              </a:extLst>
            </p:cNvPr>
            <p:cNvPicPr>
              <a:picLocks noChangeAspect="1"/>
            </p:cNvPicPr>
            <p:nvPr/>
          </p:nvPicPr>
          <p:blipFill>
            <a:blip r:embed="rId52"/>
            <a:stretch>
              <a:fillRect/>
            </a:stretch>
          </p:blipFill>
          <p:spPr>
            <a:xfrm>
              <a:off x="4056049" y="5237740"/>
              <a:ext cx="877524" cy="750513"/>
            </a:xfrm>
            <a:custGeom>
              <a:avLst/>
              <a:gdLst>
                <a:gd name="connsiteX0" fmla="*/ 896 w 877524"/>
                <a:gd name="connsiteY0" fmla="*/ 347 h 750513"/>
                <a:gd name="connsiteX1" fmla="*/ 878420 w 877524"/>
                <a:gd name="connsiteY1" fmla="*/ 347 h 750513"/>
                <a:gd name="connsiteX2" fmla="*/ 878420 w 877524"/>
                <a:gd name="connsiteY2" fmla="*/ 750861 h 750513"/>
                <a:gd name="connsiteX3" fmla="*/ 896 w 877524"/>
                <a:gd name="connsiteY3" fmla="*/ 750861 h 750513"/>
              </a:gdLst>
              <a:ahLst/>
              <a:cxnLst>
                <a:cxn ang="0">
                  <a:pos x="connsiteX0" y="connsiteY0"/>
                </a:cxn>
                <a:cxn ang="0">
                  <a:pos x="connsiteX1" y="connsiteY1"/>
                </a:cxn>
                <a:cxn ang="0">
                  <a:pos x="connsiteX2" y="connsiteY2"/>
                </a:cxn>
                <a:cxn ang="0">
                  <a:pos x="connsiteX3" y="connsiteY3"/>
                </a:cxn>
              </a:cxnLst>
              <a:rect l="l" t="t" r="r" b="b"/>
              <a:pathLst>
                <a:path w="877524" h="750513">
                  <a:moveTo>
                    <a:pt x="896" y="347"/>
                  </a:moveTo>
                  <a:lnTo>
                    <a:pt x="878420" y="347"/>
                  </a:lnTo>
                  <a:lnTo>
                    <a:pt x="878420" y="750861"/>
                  </a:lnTo>
                  <a:lnTo>
                    <a:pt x="896" y="750861"/>
                  </a:lnTo>
                  <a:close/>
                </a:path>
              </a:pathLst>
            </a:custGeom>
          </p:spPr>
        </p:pic>
        <p:pic>
          <p:nvPicPr>
            <p:cNvPr id="2386" name="Picture 2385">
              <a:extLst>
                <a:ext uri="{FF2B5EF4-FFF2-40B4-BE49-F238E27FC236}">
                  <a16:creationId xmlns:a16="http://schemas.microsoft.com/office/drawing/2014/main" id="{64AA0EE8-99A8-4191-838A-AFA1316E12C6}"/>
                </a:ext>
              </a:extLst>
            </p:cNvPr>
            <p:cNvPicPr>
              <a:picLocks noChangeAspect="1"/>
            </p:cNvPicPr>
            <p:nvPr/>
          </p:nvPicPr>
          <p:blipFill>
            <a:blip r:embed="rId53"/>
            <a:stretch>
              <a:fillRect/>
            </a:stretch>
          </p:blipFill>
          <p:spPr>
            <a:xfrm>
              <a:off x="2653165" y="5341658"/>
              <a:ext cx="808245" cy="894843"/>
            </a:xfrm>
            <a:custGeom>
              <a:avLst/>
              <a:gdLst>
                <a:gd name="connsiteX0" fmla="*/ 653 w 808245"/>
                <a:gd name="connsiteY0" fmla="*/ 365 h 894843"/>
                <a:gd name="connsiteX1" fmla="*/ 808899 w 808245"/>
                <a:gd name="connsiteY1" fmla="*/ 365 h 894843"/>
                <a:gd name="connsiteX2" fmla="*/ 808899 w 808245"/>
                <a:gd name="connsiteY2" fmla="*/ 895208 h 894843"/>
                <a:gd name="connsiteX3" fmla="*/ 653 w 808245"/>
                <a:gd name="connsiteY3" fmla="*/ 895208 h 894843"/>
              </a:gdLst>
              <a:ahLst/>
              <a:cxnLst>
                <a:cxn ang="0">
                  <a:pos x="connsiteX0" y="connsiteY0"/>
                </a:cxn>
                <a:cxn ang="0">
                  <a:pos x="connsiteX1" y="connsiteY1"/>
                </a:cxn>
                <a:cxn ang="0">
                  <a:pos x="connsiteX2" y="connsiteY2"/>
                </a:cxn>
                <a:cxn ang="0">
                  <a:pos x="connsiteX3" y="connsiteY3"/>
                </a:cxn>
              </a:cxnLst>
              <a:rect l="l" t="t" r="r" b="b"/>
              <a:pathLst>
                <a:path w="808245" h="894843">
                  <a:moveTo>
                    <a:pt x="653" y="365"/>
                  </a:moveTo>
                  <a:lnTo>
                    <a:pt x="808899" y="365"/>
                  </a:lnTo>
                  <a:lnTo>
                    <a:pt x="808899" y="895208"/>
                  </a:lnTo>
                  <a:lnTo>
                    <a:pt x="653" y="895208"/>
                  </a:lnTo>
                  <a:close/>
                </a:path>
              </a:pathLst>
            </a:custGeom>
          </p:spPr>
        </p:pic>
        <p:pic>
          <p:nvPicPr>
            <p:cNvPr id="2387" name="Picture 2386">
              <a:extLst>
                <a:ext uri="{FF2B5EF4-FFF2-40B4-BE49-F238E27FC236}">
                  <a16:creationId xmlns:a16="http://schemas.microsoft.com/office/drawing/2014/main" id="{BF4D8C75-50C6-40B9-844C-9954240A8873}"/>
                </a:ext>
              </a:extLst>
            </p:cNvPr>
            <p:cNvPicPr>
              <a:picLocks noChangeAspect="1"/>
            </p:cNvPicPr>
            <p:nvPr/>
          </p:nvPicPr>
          <p:blipFill>
            <a:blip r:embed="rId54"/>
            <a:stretch>
              <a:fillRect/>
            </a:stretch>
          </p:blipFill>
          <p:spPr>
            <a:xfrm>
              <a:off x="3120793" y="5249287"/>
              <a:ext cx="917936" cy="663916"/>
            </a:xfrm>
            <a:custGeom>
              <a:avLst/>
              <a:gdLst>
                <a:gd name="connsiteX0" fmla="*/ 734 w 917936"/>
                <a:gd name="connsiteY0" fmla="*/ 349 h 663916"/>
                <a:gd name="connsiteX1" fmla="*/ 918671 w 917936"/>
                <a:gd name="connsiteY1" fmla="*/ 349 h 663916"/>
                <a:gd name="connsiteX2" fmla="*/ 918671 w 917936"/>
                <a:gd name="connsiteY2" fmla="*/ 664265 h 663916"/>
                <a:gd name="connsiteX3" fmla="*/ 734 w 917936"/>
                <a:gd name="connsiteY3" fmla="*/ 664265 h 663916"/>
              </a:gdLst>
              <a:ahLst/>
              <a:cxnLst>
                <a:cxn ang="0">
                  <a:pos x="connsiteX0" y="connsiteY0"/>
                </a:cxn>
                <a:cxn ang="0">
                  <a:pos x="connsiteX1" y="connsiteY1"/>
                </a:cxn>
                <a:cxn ang="0">
                  <a:pos x="connsiteX2" y="connsiteY2"/>
                </a:cxn>
                <a:cxn ang="0">
                  <a:pos x="connsiteX3" y="connsiteY3"/>
                </a:cxn>
              </a:cxnLst>
              <a:rect l="l" t="t" r="r" b="b"/>
              <a:pathLst>
                <a:path w="917936" h="663916">
                  <a:moveTo>
                    <a:pt x="734" y="349"/>
                  </a:moveTo>
                  <a:lnTo>
                    <a:pt x="918671" y="349"/>
                  </a:lnTo>
                  <a:lnTo>
                    <a:pt x="918671" y="664265"/>
                  </a:lnTo>
                  <a:lnTo>
                    <a:pt x="734" y="664265"/>
                  </a:lnTo>
                  <a:close/>
                </a:path>
              </a:pathLst>
            </a:custGeom>
          </p:spPr>
        </p:pic>
        <p:pic>
          <p:nvPicPr>
            <p:cNvPr id="2388" name="Picture 2387">
              <a:extLst>
                <a:ext uri="{FF2B5EF4-FFF2-40B4-BE49-F238E27FC236}">
                  <a16:creationId xmlns:a16="http://schemas.microsoft.com/office/drawing/2014/main" id="{050A6316-EA59-41E8-AF84-06AE125A50AC}"/>
                </a:ext>
              </a:extLst>
            </p:cNvPr>
            <p:cNvPicPr>
              <a:picLocks noChangeAspect="1"/>
            </p:cNvPicPr>
            <p:nvPr/>
          </p:nvPicPr>
          <p:blipFill>
            <a:blip r:embed="rId55"/>
            <a:stretch>
              <a:fillRect/>
            </a:stretch>
          </p:blipFill>
          <p:spPr>
            <a:xfrm>
              <a:off x="3594194" y="5266606"/>
              <a:ext cx="1039173" cy="508040"/>
            </a:xfrm>
            <a:custGeom>
              <a:avLst/>
              <a:gdLst>
                <a:gd name="connsiteX0" fmla="*/ 816 w 1039173"/>
                <a:gd name="connsiteY0" fmla="*/ 352 h 508040"/>
                <a:gd name="connsiteX1" fmla="*/ 1039989 w 1039173"/>
                <a:gd name="connsiteY1" fmla="*/ 352 h 508040"/>
                <a:gd name="connsiteX2" fmla="*/ 1039989 w 1039173"/>
                <a:gd name="connsiteY2" fmla="*/ 508392 h 508040"/>
                <a:gd name="connsiteX3" fmla="*/ 816 w 1039173"/>
                <a:gd name="connsiteY3" fmla="*/ 508392 h 508040"/>
              </a:gdLst>
              <a:ahLst/>
              <a:cxnLst>
                <a:cxn ang="0">
                  <a:pos x="connsiteX0" y="connsiteY0"/>
                </a:cxn>
                <a:cxn ang="0">
                  <a:pos x="connsiteX1" y="connsiteY1"/>
                </a:cxn>
                <a:cxn ang="0">
                  <a:pos x="connsiteX2" y="connsiteY2"/>
                </a:cxn>
                <a:cxn ang="0">
                  <a:pos x="connsiteX3" y="connsiteY3"/>
                </a:cxn>
              </a:cxnLst>
              <a:rect l="l" t="t" r="r" b="b"/>
              <a:pathLst>
                <a:path w="1039173" h="508040">
                  <a:moveTo>
                    <a:pt x="816" y="352"/>
                  </a:moveTo>
                  <a:lnTo>
                    <a:pt x="1039989" y="352"/>
                  </a:lnTo>
                  <a:lnTo>
                    <a:pt x="1039989" y="508392"/>
                  </a:lnTo>
                  <a:lnTo>
                    <a:pt x="816" y="508392"/>
                  </a:lnTo>
                  <a:close/>
                </a:path>
              </a:pathLst>
            </a:custGeom>
          </p:spPr>
        </p:pic>
        <p:pic>
          <p:nvPicPr>
            <p:cNvPr id="2389" name="Picture 2388">
              <a:extLst>
                <a:ext uri="{FF2B5EF4-FFF2-40B4-BE49-F238E27FC236}">
                  <a16:creationId xmlns:a16="http://schemas.microsoft.com/office/drawing/2014/main" id="{E635DCDB-EB09-4FB2-937A-0FCA68FE1A21}"/>
                </a:ext>
              </a:extLst>
            </p:cNvPr>
            <p:cNvPicPr>
              <a:picLocks noChangeAspect="1"/>
            </p:cNvPicPr>
            <p:nvPr/>
          </p:nvPicPr>
          <p:blipFill>
            <a:blip r:embed="rId56"/>
            <a:stretch>
              <a:fillRect/>
            </a:stretch>
          </p:blipFill>
          <p:spPr>
            <a:xfrm>
              <a:off x="2560794" y="5070318"/>
              <a:ext cx="715874" cy="531132"/>
            </a:xfrm>
            <a:custGeom>
              <a:avLst/>
              <a:gdLst>
                <a:gd name="connsiteX0" fmla="*/ 637 w 715874"/>
                <a:gd name="connsiteY0" fmla="*/ 318 h 531132"/>
                <a:gd name="connsiteX1" fmla="*/ 716512 w 715874"/>
                <a:gd name="connsiteY1" fmla="*/ 318 h 531132"/>
                <a:gd name="connsiteX2" fmla="*/ 716512 w 715874"/>
                <a:gd name="connsiteY2" fmla="*/ 531451 h 531132"/>
                <a:gd name="connsiteX3" fmla="*/ 637 w 715874"/>
                <a:gd name="connsiteY3" fmla="*/ 531451 h 531132"/>
              </a:gdLst>
              <a:ahLst/>
              <a:cxnLst>
                <a:cxn ang="0">
                  <a:pos x="connsiteX0" y="connsiteY0"/>
                </a:cxn>
                <a:cxn ang="0">
                  <a:pos x="connsiteX1" y="connsiteY1"/>
                </a:cxn>
                <a:cxn ang="0">
                  <a:pos x="connsiteX2" y="connsiteY2"/>
                </a:cxn>
                <a:cxn ang="0">
                  <a:pos x="connsiteX3" y="connsiteY3"/>
                </a:cxn>
              </a:cxnLst>
              <a:rect l="l" t="t" r="r" b="b"/>
              <a:pathLst>
                <a:path w="715874" h="531132">
                  <a:moveTo>
                    <a:pt x="637" y="318"/>
                  </a:moveTo>
                  <a:lnTo>
                    <a:pt x="716512" y="318"/>
                  </a:lnTo>
                  <a:lnTo>
                    <a:pt x="716512" y="531451"/>
                  </a:lnTo>
                  <a:lnTo>
                    <a:pt x="637" y="531451"/>
                  </a:lnTo>
                  <a:close/>
                </a:path>
              </a:pathLst>
            </a:custGeom>
          </p:spPr>
        </p:pic>
        <p:pic>
          <p:nvPicPr>
            <p:cNvPr id="2390" name="Picture 2389">
              <a:extLst>
                <a:ext uri="{FF2B5EF4-FFF2-40B4-BE49-F238E27FC236}">
                  <a16:creationId xmlns:a16="http://schemas.microsoft.com/office/drawing/2014/main" id="{C6DE7623-2B5B-4F26-AB4A-564EB04DC5CF}"/>
                </a:ext>
              </a:extLst>
            </p:cNvPr>
            <p:cNvPicPr>
              <a:picLocks noChangeAspect="1"/>
            </p:cNvPicPr>
            <p:nvPr/>
          </p:nvPicPr>
          <p:blipFill>
            <a:blip r:embed="rId57"/>
            <a:stretch>
              <a:fillRect/>
            </a:stretch>
          </p:blipFill>
          <p:spPr>
            <a:xfrm>
              <a:off x="2283681" y="4383309"/>
              <a:ext cx="912163" cy="687008"/>
            </a:xfrm>
            <a:custGeom>
              <a:avLst/>
              <a:gdLst>
                <a:gd name="connsiteX0" fmla="*/ 589 w 912163"/>
                <a:gd name="connsiteY0" fmla="*/ 199 h 687008"/>
                <a:gd name="connsiteX1" fmla="*/ 912752 w 912163"/>
                <a:gd name="connsiteY1" fmla="*/ 199 h 687008"/>
                <a:gd name="connsiteX2" fmla="*/ 912752 w 912163"/>
                <a:gd name="connsiteY2" fmla="*/ 687208 h 687008"/>
                <a:gd name="connsiteX3" fmla="*/ 589 w 912163"/>
                <a:gd name="connsiteY3" fmla="*/ 687208 h 687008"/>
              </a:gdLst>
              <a:ahLst/>
              <a:cxnLst>
                <a:cxn ang="0">
                  <a:pos x="connsiteX0" y="connsiteY0"/>
                </a:cxn>
                <a:cxn ang="0">
                  <a:pos x="connsiteX1" y="connsiteY1"/>
                </a:cxn>
                <a:cxn ang="0">
                  <a:pos x="connsiteX2" y="connsiteY2"/>
                </a:cxn>
                <a:cxn ang="0">
                  <a:pos x="connsiteX3" y="connsiteY3"/>
                </a:cxn>
              </a:cxnLst>
              <a:rect l="l" t="t" r="r" b="b"/>
              <a:pathLst>
                <a:path w="912163" h="687008">
                  <a:moveTo>
                    <a:pt x="589" y="199"/>
                  </a:moveTo>
                  <a:lnTo>
                    <a:pt x="912752" y="199"/>
                  </a:lnTo>
                  <a:lnTo>
                    <a:pt x="912752" y="687208"/>
                  </a:lnTo>
                  <a:lnTo>
                    <a:pt x="589" y="687208"/>
                  </a:lnTo>
                  <a:close/>
                </a:path>
              </a:pathLst>
            </a:custGeom>
          </p:spPr>
        </p:pic>
        <p:pic>
          <p:nvPicPr>
            <p:cNvPr id="2391" name="Picture 2390">
              <a:extLst>
                <a:ext uri="{FF2B5EF4-FFF2-40B4-BE49-F238E27FC236}">
                  <a16:creationId xmlns:a16="http://schemas.microsoft.com/office/drawing/2014/main" id="{96956427-740A-4002-A1D9-ACDC9FC1881D}"/>
                </a:ext>
              </a:extLst>
            </p:cNvPr>
            <p:cNvPicPr>
              <a:picLocks noChangeAspect="1"/>
            </p:cNvPicPr>
            <p:nvPr/>
          </p:nvPicPr>
          <p:blipFill>
            <a:blip r:embed="rId58"/>
            <a:stretch>
              <a:fillRect/>
            </a:stretch>
          </p:blipFill>
          <p:spPr>
            <a:xfrm>
              <a:off x="2555021" y="4423721"/>
              <a:ext cx="675462" cy="698555"/>
            </a:xfrm>
            <a:custGeom>
              <a:avLst/>
              <a:gdLst>
                <a:gd name="connsiteX0" fmla="*/ 636 w 675462"/>
                <a:gd name="connsiteY0" fmla="*/ 206 h 698555"/>
                <a:gd name="connsiteX1" fmla="*/ 676099 w 675462"/>
                <a:gd name="connsiteY1" fmla="*/ 206 h 698555"/>
                <a:gd name="connsiteX2" fmla="*/ 676099 w 675462"/>
                <a:gd name="connsiteY2" fmla="*/ 698761 h 698555"/>
                <a:gd name="connsiteX3" fmla="*/ 636 w 675462"/>
                <a:gd name="connsiteY3" fmla="*/ 698761 h 698555"/>
              </a:gdLst>
              <a:ahLst/>
              <a:cxnLst>
                <a:cxn ang="0">
                  <a:pos x="connsiteX0" y="connsiteY0"/>
                </a:cxn>
                <a:cxn ang="0">
                  <a:pos x="connsiteX1" y="connsiteY1"/>
                </a:cxn>
                <a:cxn ang="0">
                  <a:pos x="connsiteX2" y="connsiteY2"/>
                </a:cxn>
                <a:cxn ang="0">
                  <a:pos x="connsiteX3" y="connsiteY3"/>
                </a:cxn>
              </a:cxnLst>
              <a:rect l="l" t="t" r="r" b="b"/>
              <a:pathLst>
                <a:path w="675462" h="698555">
                  <a:moveTo>
                    <a:pt x="636" y="206"/>
                  </a:moveTo>
                  <a:lnTo>
                    <a:pt x="676099" y="206"/>
                  </a:lnTo>
                  <a:lnTo>
                    <a:pt x="676099" y="698761"/>
                  </a:lnTo>
                  <a:lnTo>
                    <a:pt x="636" y="698761"/>
                  </a:lnTo>
                  <a:close/>
                </a:path>
              </a:pathLst>
            </a:custGeom>
          </p:spPr>
        </p:pic>
        <p:pic>
          <p:nvPicPr>
            <p:cNvPr id="2392" name="Picture 2391">
              <a:extLst>
                <a:ext uri="{FF2B5EF4-FFF2-40B4-BE49-F238E27FC236}">
                  <a16:creationId xmlns:a16="http://schemas.microsoft.com/office/drawing/2014/main" id="{A2DC5869-03DB-4FC0-87CE-B8AD11EDDE66}"/>
                </a:ext>
              </a:extLst>
            </p:cNvPr>
            <p:cNvPicPr>
              <a:picLocks noChangeAspect="1"/>
            </p:cNvPicPr>
            <p:nvPr/>
          </p:nvPicPr>
          <p:blipFill>
            <a:blip r:embed="rId59"/>
            <a:stretch>
              <a:fillRect/>
            </a:stretch>
          </p:blipFill>
          <p:spPr>
            <a:xfrm>
              <a:off x="2895639" y="4163928"/>
              <a:ext cx="392576" cy="646596"/>
            </a:xfrm>
            <a:custGeom>
              <a:avLst/>
              <a:gdLst>
                <a:gd name="connsiteX0" fmla="*/ 695 w 392576"/>
                <a:gd name="connsiteY0" fmla="*/ 161 h 646596"/>
                <a:gd name="connsiteX1" fmla="*/ 393272 w 392576"/>
                <a:gd name="connsiteY1" fmla="*/ 161 h 646596"/>
                <a:gd name="connsiteX2" fmla="*/ 393272 w 392576"/>
                <a:gd name="connsiteY2" fmla="*/ 646757 h 646596"/>
                <a:gd name="connsiteX3" fmla="*/ 695 w 392576"/>
                <a:gd name="connsiteY3" fmla="*/ 646757 h 646596"/>
              </a:gdLst>
              <a:ahLst/>
              <a:cxnLst>
                <a:cxn ang="0">
                  <a:pos x="connsiteX0" y="connsiteY0"/>
                </a:cxn>
                <a:cxn ang="0">
                  <a:pos x="connsiteX1" y="connsiteY1"/>
                </a:cxn>
                <a:cxn ang="0">
                  <a:pos x="connsiteX2" y="connsiteY2"/>
                </a:cxn>
                <a:cxn ang="0">
                  <a:pos x="connsiteX3" y="connsiteY3"/>
                </a:cxn>
              </a:cxnLst>
              <a:rect l="l" t="t" r="r" b="b"/>
              <a:pathLst>
                <a:path w="392576" h="646596">
                  <a:moveTo>
                    <a:pt x="695" y="161"/>
                  </a:moveTo>
                  <a:lnTo>
                    <a:pt x="393272" y="161"/>
                  </a:lnTo>
                  <a:lnTo>
                    <a:pt x="393272" y="646757"/>
                  </a:lnTo>
                  <a:lnTo>
                    <a:pt x="695" y="646757"/>
                  </a:lnTo>
                  <a:close/>
                </a:path>
              </a:pathLst>
            </a:custGeom>
          </p:spPr>
        </p:pic>
        <p:pic>
          <p:nvPicPr>
            <p:cNvPr id="2393" name="Picture 2392">
              <a:extLst>
                <a:ext uri="{FF2B5EF4-FFF2-40B4-BE49-F238E27FC236}">
                  <a16:creationId xmlns:a16="http://schemas.microsoft.com/office/drawing/2014/main" id="{132068F1-A1E6-4A46-B2D2-F689C1AAB5DF}"/>
                </a:ext>
              </a:extLst>
            </p:cNvPr>
            <p:cNvPicPr>
              <a:picLocks noChangeAspect="1"/>
            </p:cNvPicPr>
            <p:nvPr/>
          </p:nvPicPr>
          <p:blipFill>
            <a:blip r:embed="rId60"/>
            <a:stretch>
              <a:fillRect/>
            </a:stretch>
          </p:blipFill>
          <p:spPr>
            <a:xfrm>
              <a:off x="3166978" y="4175475"/>
              <a:ext cx="727421" cy="825565"/>
            </a:xfrm>
            <a:custGeom>
              <a:avLst/>
              <a:gdLst>
                <a:gd name="connsiteX0" fmla="*/ 742 w 727421"/>
                <a:gd name="connsiteY0" fmla="*/ 163 h 825565"/>
                <a:gd name="connsiteX1" fmla="*/ 728164 w 727421"/>
                <a:gd name="connsiteY1" fmla="*/ 163 h 825565"/>
                <a:gd name="connsiteX2" fmla="*/ 728164 w 727421"/>
                <a:gd name="connsiteY2" fmla="*/ 825728 h 825565"/>
                <a:gd name="connsiteX3" fmla="*/ 742 w 727421"/>
                <a:gd name="connsiteY3" fmla="*/ 825728 h 825565"/>
              </a:gdLst>
              <a:ahLst/>
              <a:cxnLst>
                <a:cxn ang="0">
                  <a:pos x="connsiteX0" y="connsiteY0"/>
                </a:cxn>
                <a:cxn ang="0">
                  <a:pos x="connsiteX1" y="connsiteY1"/>
                </a:cxn>
                <a:cxn ang="0">
                  <a:pos x="connsiteX2" y="connsiteY2"/>
                </a:cxn>
                <a:cxn ang="0">
                  <a:pos x="connsiteX3" y="connsiteY3"/>
                </a:cxn>
              </a:cxnLst>
              <a:rect l="l" t="t" r="r" b="b"/>
              <a:pathLst>
                <a:path w="727421" h="825565">
                  <a:moveTo>
                    <a:pt x="742" y="163"/>
                  </a:moveTo>
                  <a:lnTo>
                    <a:pt x="728164" y="163"/>
                  </a:lnTo>
                  <a:lnTo>
                    <a:pt x="728164" y="825728"/>
                  </a:lnTo>
                  <a:lnTo>
                    <a:pt x="742" y="825728"/>
                  </a:lnTo>
                  <a:close/>
                </a:path>
              </a:pathLst>
            </a:custGeom>
          </p:spPr>
        </p:pic>
        <p:grpSp>
          <p:nvGrpSpPr>
            <p:cNvPr id="2394" name="Graphic 3">
              <a:extLst>
                <a:ext uri="{FF2B5EF4-FFF2-40B4-BE49-F238E27FC236}">
                  <a16:creationId xmlns:a16="http://schemas.microsoft.com/office/drawing/2014/main" id="{D83C6EA1-41BA-4311-B4B4-1762B346B66E}"/>
                </a:ext>
              </a:extLst>
            </p:cNvPr>
            <p:cNvGrpSpPr/>
            <p:nvPr/>
          </p:nvGrpSpPr>
          <p:grpSpPr>
            <a:xfrm>
              <a:off x="3974671" y="4407714"/>
              <a:ext cx="375810" cy="939716"/>
              <a:chOff x="3974671" y="4407714"/>
              <a:chExt cx="375810" cy="939716"/>
            </a:xfrm>
            <a:solidFill>
              <a:srgbClr val="EEEEEE"/>
            </a:solidFill>
          </p:grpSpPr>
          <p:pic>
            <p:nvPicPr>
              <p:cNvPr id="2433" name="Picture 2432">
                <a:extLst>
                  <a:ext uri="{FF2B5EF4-FFF2-40B4-BE49-F238E27FC236}">
                    <a16:creationId xmlns:a16="http://schemas.microsoft.com/office/drawing/2014/main" id="{456B1DE2-A0A1-4DF7-A95B-1B5EA63E5126}"/>
                  </a:ext>
                </a:extLst>
              </p:cNvPr>
              <p:cNvPicPr>
                <a:picLocks noChangeAspect="1"/>
              </p:cNvPicPr>
              <p:nvPr/>
            </p:nvPicPr>
            <p:blipFill>
              <a:blip r:embed="rId61"/>
              <a:stretch>
                <a:fillRect/>
              </a:stretch>
            </p:blipFill>
            <p:spPr>
              <a:xfrm>
                <a:off x="4021410" y="4441041"/>
                <a:ext cx="329071" cy="906389"/>
              </a:xfrm>
              <a:custGeom>
                <a:avLst/>
                <a:gdLst>
                  <a:gd name="connsiteX0" fmla="*/ 890 w 329071"/>
                  <a:gd name="connsiteY0" fmla="*/ 209 h 906389"/>
                  <a:gd name="connsiteX1" fmla="*/ 329962 w 329071"/>
                  <a:gd name="connsiteY1" fmla="*/ 209 h 906389"/>
                  <a:gd name="connsiteX2" fmla="*/ 329962 w 329071"/>
                  <a:gd name="connsiteY2" fmla="*/ 906599 h 906389"/>
                  <a:gd name="connsiteX3" fmla="*/ 890 w 329071"/>
                  <a:gd name="connsiteY3" fmla="*/ 906599 h 906389"/>
                </a:gdLst>
                <a:ahLst/>
                <a:cxnLst>
                  <a:cxn ang="0">
                    <a:pos x="connsiteX0" y="connsiteY0"/>
                  </a:cxn>
                  <a:cxn ang="0">
                    <a:pos x="connsiteX1" y="connsiteY1"/>
                  </a:cxn>
                  <a:cxn ang="0">
                    <a:pos x="connsiteX2" y="connsiteY2"/>
                  </a:cxn>
                  <a:cxn ang="0">
                    <a:pos x="connsiteX3" y="connsiteY3"/>
                  </a:cxn>
                </a:cxnLst>
                <a:rect l="l" t="t" r="r" b="b"/>
                <a:pathLst>
                  <a:path w="329071" h="906389">
                    <a:moveTo>
                      <a:pt x="890" y="209"/>
                    </a:moveTo>
                    <a:lnTo>
                      <a:pt x="329962" y="209"/>
                    </a:lnTo>
                    <a:lnTo>
                      <a:pt x="329962" y="906599"/>
                    </a:lnTo>
                    <a:lnTo>
                      <a:pt x="890" y="906599"/>
                    </a:lnTo>
                    <a:close/>
                  </a:path>
                </a:pathLst>
              </a:custGeom>
            </p:spPr>
          </p:pic>
          <p:sp>
            <p:nvSpPr>
              <p:cNvPr id="2434" name="Freeform: Shape 2433">
                <a:extLst>
                  <a:ext uri="{FF2B5EF4-FFF2-40B4-BE49-F238E27FC236}">
                    <a16:creationId xmlns:a16="http://schemas.microsoft.com/office/drawing/2014/main" id="{D97E0B47-F631-4577-BDA8-140D38AD9111}"/>
                  </a:ext>
                </a:extLst>
              </p:cNvPr>
              <p:cNvSpPr/>
              <p:nvPr/>
            </p:nvSpPr>
            <p:spPr>
              <a:xfrm>
                <a:off x="3974671" y="4407714"/>
                <a:ext cx="298550" cy="118732"/>
              </a:xfrm>
              <a:custGeom>
                <a:avLst/>
                <a:gdLst>
                  <a:gd name="connsiteX0" fmla="*/ 41224 w 298550"/>
                  <a:gd name="connsiteY0" fmla="*/ 118733 h 118732"/>
                  <a:gd name="connsiteX1" fmla="*/ 294378 w 298550"/>
                  <a:gd name="connsiteY1" fmla="*/ 83516 h 118732"/>
                  <a:gd name="connsiteX2" fmla="*/ 288548 w 298550"/>
                  <a:gd name="connsiteY2" fmla="*/ 59327 h 118732"/>
                  <a:gd name="connsiteX3" fmla="*/ 48383 w 298550"/>
                  <a:gd name="connsiteY3" fmla="*/ 8465 h 118732"/>
                  <a:gd name="connsiteX4" fmla="*/ 11031 w 298550"/>
                  <a:gd name="connsiteY4" fmla="*/ 26766 h 118732"/>
                  <a:gd name="connsiteX5" fmla="*/ 43130 w 298550"/>
                  <a:gd name="connsiteY5" fmla="*/ 105166 h 11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550" h="118732">
                    <a:moveTo>
                      <a:pt x="41224" y="118733"/>
                    </a:moveTo>
                    <a:cubicBezTo>
                      <a:pt x="94742" y="38832"/>
                      <a:pt x="221117" y="21281"/>
                      <a:pt x="294378" y="83516"/>
                    </a:cubicBezTo>
                    <a:cubicBezTo>
                      <a:pt x="303269" y="79071"/>
                      <a:pt x="296341" y="65504"/>
                      <a:pt x="288548" y="59327"/>
                    </a:cubicBezTo>
                    <a:cubicBezTo>
                      <a:pt x="222098" y="6617"/>
                      <a:pt x="130478" y="-12780"/>
                      <a:pt x="48383" y="8465"/>
                    </a:cubicBezTo>
                    <a:cubicBezTo>
                      <a:pt x="34816" y="11987"/>
                      <a:pt x="20960" y="16836"/>
                      <a:pt x="11031" y="26766"/>
                    </a:cubicBezTo>
                    <a:cubicBezTo>
                      <a:pt x="-14314" y="52226"/>
                      <a:pt x="7220" y="104819"/>
                      <a:pt x="43130" y="105166"/>
                    </a:cubicBezTo>
                  </a:path>
                </a:pathLst>
              </a:custGeom>
              <a:solidFill>
                <a:srgbClr val="EEEEEE"/>
              </a:solidFill>
              <a:ln w="5770" cap="flat">
                <a:noFill/>
                <a:prstDash val="solid"/>
                <a:miter/>
              </a:ln>
            </p:spPr>
            <p:txBody>
              <a:bodyPr rtlCol="0" anchor="ctr"/>
              <a:lstStyle/>
              <a:p>
                <a:endParaRPr lang="th-TH"/>
              </a:p>
            </p:txBody>
          </p:sp>
        </p:grpSp>
        <p:pic>
          <p:nvPicPr>
            <p:cNvPr id="2395" name="Picture 2394">
              <a:extLst>
                <a:ext uri="{FF2B5EF4-FFF2-40B4-BE49-F238E27FC236}">
                  <a16:creationId xmlns:a16="http://schemas.microsoft.com/office/drawing/2014/main" id="{3E311E83-9DC2-4AC6-8E01-20C5CD4D6556}"/>
                </a:ext>
              </a:extLst>
            </p:cNvPr>
            <p:cNvPicPr>
              <a:picLocks noChangeAspect="1"/>
            </p:cNvPicPr>
            <p:nvPr/>
          </p:nvPicPr>
          <p:blipFill>
            <a:blip r:embed="rId62"/>
            <a:stretch>
              <a:fillRect/>
            </a:stretch>
          </p:blipFill>
          <p:spPr>
            <a:xfrm>
              <a:off x="3686565" y="4279392"/>
              <a:ext cx="444535" cy="831338"/>
            </a:xfrm>
            <a:custGeom>
              <a:avLst/>
              <a:gdLst>
                <a:gd name="connsiteX0" fmla="*/ 832 w 444535"/>
                <a:gd name="connsiteY0" fmla="*/ 181 h 831338"/>
                <a:gd name="connsiteX1" fmla="*/ 445367 w 444535"/>
                <a:gd name="connsiteY1" fmla="*/ 181 h 831338"/>
                <a:gd name="connsiteX2" fmla="*/ 445367 w 444535"/>
                <a:gd name="connsiteY2" fmla="*/ 831519 h 831338"/>
                <a:gd name="connsiteX3" fmla="*/ 832 w 444535"/>
                <a:gd name="connsiteY3" fmla="*/ 831519 h 831338"/>
              </a:gdLst>
              <a:ahLst/>
              <a:cxnLst>
                <a:cxn ang="0">
                  <a:pos x="connsiteX0" y="connsiteY0"/>
                </a:cxn>
                <a:cxn ang="0">
                  <a:pos x="connsiteX1" y="connsiteY1"/>
                </a:cxn>
                <a:cxn ang="0">
                  <a:pos x="connsiteX2" y="connsiteY2"/>
                </a:cxn>
                <a:cxn ang="0">
                  <a:pos x="connsiteX3" y="connsiteY3"/>
                </a:cxn>
              </a:cxnLst>
              <a:rect l="l" t="t" r="r" b="b"/>
              <a:pathLst>
                <a:path w="444535" h="831338">
                  <a:moveTo>
                    <a:pt x="832" y="181"/>
                  </a:moveTo>
                  <a:lnTo>
                    <a:pt x="445367" y="181"/>
                  </a:lnTo>
                  <a:lnTo>
                    <a:pt x="445367" y="831519"/>
                  </a:lnTo>
                  <a:lnTo>
                    <a:pt x="832" y="831519"/>
                  </a:lnTo>
                  <a:close/>
                </a:path>
              </a:pathLst>
            </a:custGeom>
          </p:spPr>
        </p:pic>
        <p:pic>
          <p:nvPicPr>
            <p:cNvPr id="2396" name="Picture 2395">
              <a:extLst>
                <a:ext uri="{FF2B5EF4-FFF2-40B4-BE49-F238E27FC236}">
                  <a16:creationId xmlns:a16="http://schemas.microsoft.com/office/drawing/2014/main" id="{D2CC30C6-97F1-402B-89D8-4AB385DC1B36}"/>
                </a:ext>
              </a:extLst>
            </p:cNvPr>
            <p:cNvPicPr>
              <a:picLocks noChangeAspect="1"/>
            </p:cNvPicPr>
            <p:nvPr/>
          </p:nvPicPr>
          <p:blipFill>
            <a:blip r:embed="rId63"/>
            <a:stretch>
              <a:fillRect/>
            </a:stretch>
          </p:blipFill>
          <p:spPr>
            <a:xfrm>
              <a:off x="3830895" y="4954854"/>
              <a:ext cx="727421" cy="565772"/>
            </a:xfrm>
            <a:custGeom>
              <a:avLst/>
              <a:gdLst>
                <a:gd name="connsiteX0" fmla="*/ 857 w 727421"/>
                <a:gd name="connsiteY0" fmla="*/ 298 h 565772"/>
                <a:gd name="connsiteX1" fmla="*/ 728279 w 727421"/>
                <a:gd name="connsiteY1" fmla="*/ 298 h 565772"/>
                <a:gd name="connsiteX2" fmla="*/ 728279 w 727421"/>
                <a:gd name="connsiteY2" fmla="*/ 566070 h 565772"/>
                <a:gd name="connsiteX3" fmla="*/ 857 w 727421"/>
                <a:gd name="connsiteY3" fmla="*/ 566070 h 565772"/>
              </a:gdLst>
              <a:ahLst/>
              <a:cxnLst>
                <a:cxn ang="0">
                  <a:pos x="connsiteX0" y="connsiteY0"/>
                </a:cxn>
                <a:cxn ang="0">
                  <a:pos x="connsiteX1" y="connsiteY1"/>
                </a:cxn>
                <a:cxn ang="0">
                  <a:pos x="connsiteX2" y="connsiteY2"/>
                </a:cxn>
                <a:cxn ang="0">
                  <a:pos x="connsiteX3" y="connsiteY3"/>
                </a:cxn>
              </a:cxnLst>
              <a:rect l="l" t="t" r="r" b="b"/>
              <a:pathLst>
                <a:path w="727421" h="565772">
                  <a:moveTo>
                    <a:pt x="857" y="298"/>
                  </a:moveTo>
                  <a:lnTo>
                    <a:pt x="728279" y="298"/>
                  </a:lnTo>
                  <a:lnTo>
                    <a:pt x="728279" y="566070"/>
                  </a:lnTo>
                  <a:lnTo>
                    <a:pt x="857" y="566070"/>
                  </a:lnTo>
                  <a:close/>
                </a:path>
              </a:pathLst>
            </a:custGeom>
          </p:spPr>
        </p:pic>
        <p:pic>
          <p:nvPicPr>
            <p:cNvPr id="2397" name="Picture 2396">
              <a:extLst>
                <a:ext uri="{FF2B5EF4-FFF2-40B4-BE49-F238E27FC236}">
                  <a16:creationId xmlns:a16="http://schemas.microsoft.com/office/drawing/2014/main" id="{4DA2E2A8-CC68-44CF-B03C-A32FB95330B4}"/>
                </a:ext>
              </a:extLst>
            </p:cNvPr>
            <p:cNvPicPr>
              <a:picLocks noChangeAspect="1"/>
            </p:cNvPicPr>
            <p:nvPr/>
          </p:nvPicPr>
          <p:blipFill>
            <a:blip r:embed="rId64"/>
            <a:stretch>
              <a:fillRect/>
            </a:stretch>
          </p:blipFill>
          <p:spPr>
            <a:xfrm>
              <a:off x="3830895" y="5220421"/>
              <a:ext cx="508040" cy="282886"/>
            </a:xfrm>
            <a:custGeom>
              <a:avLst/>
              <a:gdLst>
                <a:gd name="connsiteX0" fmla="*/ 857 w 508040"/>
                <a:gd name="connsiteY0" fmla="*/ 344 h 282886"/>
                <a:gd name="connsiteX1" fmla="*/ 508898 w 508040"/>
                <a:gd name="connsiteY1" fmla="*/ 344 h 282886"/>
                <a:gd name="connsiteX2" fmla="*/ 508898 w 508040"/>
                <a:gd name="connsiteY2" fmla="*/ 283230 h 282886"/>
                <a:gd name="connsiteX3" fmla="*/ 857 w 508040"/>
                <a:gd name="connsiteY3" fmla="*/ 283230 h 282886"/>
              </a:gdLst>
              <a:ahLst/>
              <a:cxnLst>
                <a:cxn ang="0">
                  <a:pos x="connsiteX0" y="connsiteY0"/>
                </a:cxn>
                <a:cxn ang="0">
                  <a:pos x="connsiteX1" y="connsiteY1"/>
                </a:cxn>
                <a:cxn ang="0">
                  <a:pos x="connsiteX2" y="connsiteY2"/>
                </a:cxn>
                <a:cxn ang="0">
                  <a:pos x="connsiteX3" y="connsiteY3"/>
                </a:cxn>
              </a:cxnLst>
              <a:rect l="l" t="t" r="r" b="b"/>
              <a:pathLst>
                <a:path w="508040" h="282886">
                  <a:moveTo>
                    <a:pt x="857" y="344"/>
                  </a:moveTo>
                  <a:lnTo>
                    <a:pt x="508898" y="344"/>
                  </a:lnTo>
                  <a:lnTo>
                    <a:pt x="508898" y="283230"/>
                  </a:lnTo>
                  <a:lnTo>
                    <a:pt x="857" y="283230"/>
                  </a:lnTo>
                  <a:close/>
                </a:path>
              </a:pathLst>
            </a:custGeom>
          </p:spPr>
        </p:pic>
        <p:pic>
          <p:nvPicPr>
            <p:cNvPr id="2398" name="Picture 2397">
              <a:extLst>
                <a:ext uri="{FF2B5EF4-FFF2-40B4-BE49-F238E27FC236}">
                  <a16:creationId xmlns:a16="http://schemas.microsoft.com/office/drawing/2014/main" id="{80FBA400-ECAA-4FCF-90BC-C914822227CF}"/>
                </a:ext>
              </a:extLst>
            </p:cNvPr>
            <p:cNvPicPr>
              <a:picLocks noChangeAspect="1"/>
            </p:cNvPicPr>
            <p:nvPr/>
          </p:nvPicPr>
          <p:blipFill>
            <a:blip r:embed="rId65"/>
            <a:stretch>
              <a:fillRect/>
            </a:stretch>
          </p:blipFill>
          <p:spPr>
            <a:xfrm>
              <a:off x="2826360" y="4666195"/>
              <a:ext cx="594637" cy="646596"/>
            </a:xfrm>
            <a:custGeom>
              <a:avLst/>
              <a:gdLst>
                <a:gd name="connsiteX0" fmla="*/ 683 w 594637"/>
                <a:gd name="connsiteY0" fmla="*/ 248 h 646596"/>
                <a:gd name="connsiteX1" fmla="*/ 595321 w 594637"/>
                <a:gd name="connsiteY1" fmla="*/ 248 h 646596"/>
                <a:gd name="connsiteX2" fmla="*/ 595321 w 594637"/>
                <a:gd name="connsiteY2" fmla="*/ 646844 h 646596"/>
                <a:gd name="connsiteX3" fmla="*/ 683 w 594637"/>
                <a:gd name="connsiteY3" fmla="*/ 646844 h 646596"/>
              </a:gdLst>
              <a:ahLst/>
              <a:cxnLst>
                <a:cxn ang="0">
                  <a:pos x="connsiteX0" y="connsiteY0"/>
                </a:cxn>
                <a:cxn ang="0">
                  <a:pos x="connsiteX1" y="connsiteY1"/>
                </a:cxn>
                <a:cxn ang="0">
                  <a:pos x="connsiteX2" y="connsiteY2"/>
                </a:cxn>
                <a:cxn ang="0">
                  <a:pos x="connsiteX3" y="connsiteY3"/>
                </a:cxn>
              </a:cxnLst>
              <a:rect l="l" t="t" r="r" b="b"/>
              <a:pathLst>
                <a:path w="594637" h="646596">
                  <a:moveTo>
                    <a:pt x="683" y="248"/>
                  </a:moveTo>
                  <a:lnTo>
                    <a:pt x="595321" y="248"/>
                  </a:lnTo>
                  <a:lnTo>
                    <a:pt x="595321" y="646844"/>
                  </a:lnTo>
                  <a:lnTo>
                    <a:pt x="683" y="646844"/>
                  </a:lnTo>
                  <a:close/>
                </a:path>
              </a:pathLst>
            </a:custGeom>
          </p:spPr>
        </p:pic>
        <p:pic>
          <p:nvPicPr>
            <p:cNvPr id="2399" name="Picture 2398">
              <a:extLst>
                <a:ext uri="{FF2B5EF4-FFF2-40B4-BE49-F238E27FC236}">
                  <a16:creationId xmlns:a16="http://schemas.microsoft.com/office/drawing/2014/main" id="{19133122-8836-451B-814E-22CDC4628E20}"/>
                </a:ext>
              </a:extLst>
            </p:cNvPr>
            <p:cNvPicPr>
              <a:picLocks noChangeAspect="1"/>
            </p:cNvPicPr>
            <p:nvPr/>
          </p:nvPicPr>
          <p:blipFill>
            <a:blip r:embed="rId66"/>
            <a:stretch>
              <a:fillRect/>
            </a:stretch>
          </p:blipFill>
          <p:spPr>
            <a:xfrm>
              <a:off x="3045741" y="4712381"/>
              <a:ext cx="496493" cy="773606"/>
            </a:xfrm>
            <a:custGeom>
              <a:avLst/>
              <a:gdLst>
                <a:gd name="connsiteX0" fmla="*/ 721 w 496493"/>
                <a:gd name="connsiteY0" fmla="*/ 256 h 773606"/>
                <a:gd name="connsiteX1" fmla="*/ 497215 w 496493"/>
                <a:gd name="connsiteY1" fmla="*/ 256 h 773606"/>
                <a:gd name="connsiteX2" fmla="*/ 497215 w 496493"/>
                <a:gd name="connsiteY2" fmla="*/ 773862 h 773606"/>
                <a:gd name="connsiteX3" fmla="*/ 721 w 496493"/>
                <a:gd name="connsiteY3" fmla="*/ 773862 h 773606"/>
              </a:gdLst>
              <a:ahLst/>
              <a:cxnLst>
                <a:cxn ang="0">
                  <a:pos x="connsiteX0" y="connsiteY0"/>
                </a:cxn>
                <a:cxn ang="0">
                  <a:pos x="connsiteX1" y="connsiteY1"/>
                </a:cxn>
                <a:cxn ang="0">
                  <a:pos x="connsiteX2" y="connsiteY2"/>
                </a:cxn>
                <a:cxn ang="0">
                  <a:pos x="connsiteX3" y="connsiteY3"/>
                </a:cxn>
              </a:cxnLst>
              <a:rect l="l" t="t" r="r" b="b"/>
              <a:pathLst>
                <a:path w="496493" h="773606">
                  <a:moveTo>
                    <a:pt x="721" y="256"/>
                  </a:moveTo>
                  <a:lnTo>
                    <a:pt x="497215" y="256"/>
                  </a:lnTo>
                  <a:lnTo>
                    <a:pt x="497215" y="773862"/>
                  </a:lnTo>
                  <a:lnTo>
                    <a:pt x="721" y="773862"/>
                  </a:lnTo>
                  <a:close/>
                </a:path>
              </a:pathLst>
            </a:custGeom>
          </p:spPr>
        </p:pic>
        <p:pic>
          <p:nvPicPr>
            <p:cNvPr id="2400" name="Picture 2399">
              <a:extLst>
                <a:ext uri="{FF2B5EF4-FFF2-40B4-BE49-F238E27FC236}">
                  <a16:creationId xmlns:a16="http://schemas.microsoft.com/office/drawing/2014/main" id="{44D11E79-3F53-45D1-8DF9-308FD422D54F}"/>
                </a:ext>
              </a:extLst>
            </p:cNvPr>
            <p:cNvPicPr>
              <a:picLocks noChangeAspect="1"/>
            </p:cNvPicPr>
            <p:nvPr/>
          </p:nvPicPr>
          <p:blipFill>
            <a:blip r:embed="rId67"/>
            <a:stretch>
              <a:fillRect/>
            </a:stretch>
          </p:blipFill>
          <p:spPr>
            <a:xfrm>
              <a:off x="3640379" y="4614237"/>
              <a:ext cx="611957" cy="617730"/>
            </a:xfrm>
            <a:custGeom>
              <a:avLst/>
              <a:gdLst>
                <a:gd name="connsiteX0" fmla="*/ 824 w 611957"/>
                <a:gd name="connsiteY0" fmla="*/ 239 h 617730"/>
                <a:gd name="connsiteX1" fmla="*/ 612782 w 611957"/>
                <a:gd name="connsiteY1" fmla="*/ 239 h 617730"/>
                <a:gd name="connsiteX2" fmla="*/ 612782 w 611957"/>
                <a:gd name="connsiteY2" fmla="*/ 617969 h 617730"/>
                <a:gd name="connsiteX3" fmla="*/ 824 w 611957"/>
                <a:gd name="connsiteY3" fmla="*/ 617969 h 617730"/>
              </a:gdLst>
              <a:ahLst/>
              <a:cxnLst>
                <a:cxn ang="0">
                  <a:pos x="connsiteX0" y="connsiteY0"/>
                </a:cxn>
                <a:cxn ang="0">
                  <a:pos x="connsiteX1" y="connsiteY1"/>
                </a:cxn>
                <a:cxn ang="0">
                  <a:pos x="connsiteX2" y="connsiteY2"/>
                </a:cxn>
                <a:cxn ang="0">
                  <a:pos x="connsiteX3" y="connsiteY3"/>
                </a:cxn>
              </a:cxnLst>
              <a:rect l="l" t="t" r="r" b="b"/>
              <a:pathLst>
                <a:path w="611957" h="617730">
                  <a:moveTo>
                    <a:pt x="824" y="239"/>
                  </a:moveTo>
                  <a:lnTo>
                    <a:pt x="612782" y="239"/>
                  </a:lnTo>
                  <a:lnTo>
                    <a:pt x="612782" y="617969"/>
                  </a:lnTo>
                  <a:lnTo>
                    <a:pt x="824" y="617969"/>
                  </a:lnTo>
                  <a:close/>
                </a:path>
              </a:pathLst>
            </a:custGeom>
          </p:spPr>
        </p:pic>
        <p:pic>
          <p:nvPicPr>
            <p:cNvPr id="2401" name="Picture 2400">
              <a:extLst>
                <a:ext uri="{FF2B5EF4-FFF2-40B4-BE49-F238E27FC236}">
                  <a16:creationId xmlns:a16="http://schemas.microsoft.com/office/drawing/2014/main" id="{B2765D24-8907-4C59-B5F5-F4629D751191}"/>
                </a:ext>
              </a:extLst>
            </p:cNvPr>
            <p:cNvPicPr>
              <a:picLocks noChangeAspect="1"/>
            </p:cNvPicPr>
            <p:nvPr/>
          </p:nvPicPr>
          <p:blipFill>
            <a:blip r:embed="rId68"/>
            <a:stretch>
              <a:fillRect/>
            </a:stretch>
          </p:blipFill>
          <p:spPr>
            <a:xfrm>
              <a:off x="3496050" y="4723927"/>
              <a:ext cx="738967" cy="675462"/>
            </a:xfrm>
            <a:custGeom>
              <a:avLst/>
              <a:gdLst>
                <a:gd name="connsiteX0" fmla="*/ 799 w 738967"/>
                <a:gd name="connsiteY0" fmla="*/ 258 h 675462"/>
                <a:gd name="connsiteX1" fmla="*/ 739767 w 738967"/>
                <a:gd name="connsiteY1" fmla="*/ 258 h 675462"/>
                <a:gd name="connsiteX2" fmla="*/ 739767 w 738967"/>
                <a:gd name="connsiteY2" fmla="*/ 675720 h 675462"/>
                <a:gd name="connsiteX3" fmla="*/ 799 w 738967"/>
                <a:gd name="connsiteY3" fmla="*/ 675720 h 675462"/>
              </a:gdLst>
              <a:ahLst/>
              <a:cxnLst>
                <a:cxn ang="0">
                  <a:pos x="connsiteX0" y="connsiteY0"/>
                </a:cxn>
                <a:cxn ang="0">
                  <a:pos x="connsiteX1" y="connsiteY1"/>
                </a:cxn>
                <a:cxn ang="0">
                  <a:pos x="connsiteX2" y="connsiteY2"/>
                </a:cxn>
                <a:cxn ang="0">
                  <a:pos x="connsiteX3" y="connsiteY3"/>
                </a:cxn>
              </a:cxnLst>
              <a:rect l="l" t="t" r="r" b="b"/>
              <a:pathLst>
                <a:path w="738967" h="675462">
                  <a:moveTo>
                    <a:pt x="799" y="258"/>
                  </a:moveTo>
                  <a:lnTo>
                    <a:pt x="739767" y="258"/>
                  </a:lnTo>
                  <a:lnTo>
                    <a:pt x="739767" y="675720"/>
                  </a:lnTo>
                  <a:lnTo>
                    <a:pt x="799" y="675720"/>
                  </a:lnTo>
                  <a:close/>
                </a:path>
              </a:pathLst>
            </a:custGeom>
          </p:spPr>
        </p:pic>
        <p:pic>
          <p:nvPicPr>
            <p:cNvPr id="2402" name="Picture 2401">
              <a:extLst>
                <a:ext uri="{FF2B5EF4-FFF2-40B4-BE49-F238E27FC236}">
                  <a16:creationId xmlns:a16="http://schemas.microsoft.com/office/drawing/2014/main" id="{C88AF0B1-FD1E-42C3-BD62-924344A358C5}"/>
                </a:ext>
              </a:extLst>
            </p:cNvPr>
            <p:cNvPicPr>
              <a:picLocks noChangeAspect="1"/>
            </p:cNvPicPr>
            <p:nvPr/>
          </p:nvPicPr>
          <p:blipFill>
            <a:blip r:embed="rId69"/>
            <a:stretch>
              <a:fillRect/>
            </a:stretch>
          </p:blipFill>
          <p:spPr>
            <a:xfrm>
              <a:off x="3299762" y="5018359"/>
              <a:ext cx="369483" cy="542679"/>
            </a:xfrm>
            <a:custGeom>
              <a:avLst/>
              <a:gdLst>
                <a:gd name="connsiteX0" fmla="*/ 765 w 369483"/>
                <a:gd name="connsiteY0" fmla="*/ 309 h 542679"/>
                <a:gd name="connsiteX1" fmla="*/ 370249 w 369483"/>
                <a:gd name="connsiteY1" fmla="*/ 309 h 542679"/>
                <a:gd name="connsiteX2" fmla="*/ 370249 w 369483"/>
                <a:gd name="connsiteY2" fmla="*/ 542988 h 542679"/>
                <a:gd name="connsiteX3" fmla="*/ 765 w 369483"/>
                <a:gd name="connsiteY3" fmla="*/ 542988 h 542679"/>
              </a:gdLst>
              <a:ahLst/>
              <a:cxnLst>
                <a:cxn ang="0">
                  <a:pos x="connsiteX0" y="connsiteY0"/>
                </a:cxn>
                <a:cxn ang="0">
                  <a:pos x="connsiteX1" y="connsiteY1"/>
                </a:cxn>
                <a:cxn ang="0">
                  <a:pos x="connsiteX2" y="connsiteY2"/>
                </a:cxn>
                <a:cxn ang="0">
                  <a:pos x="connsiteX3" y="connsiteY3"/>
                </a:cxn>
              </a:cxnLst>
              <a:rect l="l" t="t" r="r" b="b"/>
              <a:pathLst>
                <a:path w="369483" h="542679">
                  <a:moveTo>
                    <a:pt x="765" y="309"/>
                  </a:moveTo>
                  <a:lnTo>
                    <a:pt x="370249" y="309"/>
                  </a:lnTo>
                  <a:lnTo>
                    <a:pt x="370249" y="542988"/>
                  </a:lnTo>
                  <a:lnTo>
                    <a:pt x="765" y="542988"/>
                  </a:lnTo>
                  <a:close/>
                </a:path>
              </a:pathLst>
            </a:custGeom>
          </p:spPr>
        </p:pic>
        <p:pic>
          <p:nvPicPr>
            <p:cNvPr id="2403" name="Picture 2402">
              <a:extLst>
                <a:ext uri="{FF2B5EF4-FFF2-40B4-BE49-F238E27FC236}">
                  <a16:creationId xmlns:a16="http://schemas.microsoft.com/office/drawing/2014/main" id="{26C38B9A-A2D7-4C0A-812A-C52E3D68F027}"/>
                </a:ext>
              </a:extLst>
            </p:cNvPr>
            <p:cNvPicPr>
              <a:picLocks noChangeAspect="1"/>
            </p:cNvPicPr>
            <p:nvPr/>
          </p:nvPicPr>
          <p:blipFill>
            <a:blip r:embed="rId70"/>
            <a:stretch>
              <a:fillRect/>
            </a:stretch>
          </p:blipFill>
          <p:spPr>
            <a:xfrm>
              <a:off x="3369040" y="4493000"/>
              <a:ext cx="484947" cy="565772"/>
            </a:xfrm>
            <a:custGeom>
              <a:avLst/>
              <a:gdLst>
                <a:gd name="connsiteX0" fmla="*/ 777 w 484947"/>
                <a:gd name="connsiteY0" fmla="*/ 218 h 565772"/>
                <a:gd name="connsiteX1" fmla="*/ 485725 w 484947"/>
                <a:gd name="connsiteY1" fmla="*/ 218 h 565772"/>
                <a:gd name="connsiteX2" fmla="*/ 485725 w 484947"/>
                <a:gd name="connsiteY2" fmla="*/ 565990 h 565772"/>
                <a:gd name="connsiteX3" fmla="*/ 777 w 484947"/>
                <a:gd name="connsiteY3" fmla="*/ 565990 h 565772"/>
              </a:gdLst>
              <a:ahLst/>
              <a:cxnLst>
                <a:cxn ang="0">
                  <a:pos x="connsiteX0" y="connsiteY0"/>
                </a:cxn>
                <a:cxn ang="0">
                  <a:pos x="connsiteX1" y="connsiteY1"/>
                </a:cxn>
                <a:cxn ang="0">
                  <a:pos x="connsiteX2" y="connsiteY2"/>
                </a:cxn>
                <a:cxn ang="0">
                  <a:pos x="connsiteX3" y="connsiteY3"/>
                </a:cxn>
              </a:cxnLst>
              <a:rect l="l" t="t" r="r" b="b"/>
              <a:pathLst>
                <a:path w="484947" h="565772">
                  <a:moveTo>
                    <a:pt x="777" y="218"/>
                  </a:moveTo>
                  <a:lnTo>
                    <a:pt x="485725" y="218"/>
                  </a:lnTo>
                  <a:lnTo>
                    <a:pt x="485725" y="565990"/>
                  </a:lnTo>
                  <a:lnTo>
                    <a:pt x="777" y="565990"/>
                  </a:lnTo>
                  <a:close/>
                </a:path>
              </a:pathLst>
            </a:custGeom>
          </p:spPr>
        </p:pic>
        <p:sp>
          <p:nvSpPr>
            <p:cNvPr id="2404" name="Freeform: Shape 2403">
              <a:extLst>
                <a:ext uri="{FF2B5EF4-FFF2-40B4-BE49-F238E27FC236}">
                  <a16:creationId xmlns:a16="http://schemas.microsoft.com/office/drawing/2014/main" id="{22A204B0-2218-433B-A024-DDD00420BC1C}"/>
                </a:ext>
              </a:extLst>
            </p:cNvPr>
            <p:cNvSpPr/>
            <p:nvPr/>
          </p:nvSpPr>
          <p:spPr>
            <a:xfrm>
              <a:off x="3512575" y="4793674"/>
              <a:ext cx="151887" cy="277234"/>
            </a:xfrm>
            <a:custGeom>
              <a:avLst/>
              <a:gdLst>
                <a:gd name="connsiteX0" fmla="*/ 24492 w 151887"/>
                <a:gd name="connsiteY0" fmla="*/ 264137 h 277234"/>
                <a:gd name="connsiteX1" fmla="*/ 15197 w 151887"/>
                <a:gd name="connsiteY1" fmla="*/ 139956 h 277234"/>
                <a:gd name="connsiteX2" fmla="*/ 46892 w 151887"/>
                <a:gd name="connsiteY2" fmla="*/ 81705 h 277234"/>
                <a:gd name="connsiteX3" fmla="*/ 48451 w 151887"/>
                <a:gd name="connsiteY3" fmla="*/ 4171 h 277234"/>
                <a:gd name="connsiteX4" fmla="*/ 94001 w 151887"/>
                <a:gd name="connsiteY4" fmla="*/ 39792 h 277234"/>
                <a:gd name="connsiteX5" fmla="*/ 70158 w 151887"/>
                <a:gd name="connsiteY5" fmla="*/ 107684 h 277234"/>
                <a:gd name="connsiteX6" fmla="*/ 85399 w 151887"/>
                <a:gd name="connsiteY6" fmla="*/ 196822 h 277234"/>
                <a:gd name="connsiteX7" fmla="*/ 145382 w 151887"/>
                <a:gd name="connsiteY7" fmla="*/ 96715 h 277234"/>
                <a:gd name="connsiteX8" fmla="*/ 151040 w 151887"/>
                <a:gd name="connsiteY8" fmla="*/ 230826 h 277234"/>
                <a:gd name="connsiteX9" fmla="*/ 145786 w 151887"/>
                <a:gd name="connsiteY9" fmla="*/ 251148 h 277234"/>
                <a:gd name="connsiteX10" fmla="*/ 128178 w 151887"/>
                <a:gd name="connsiteY10" fmla="*/ 261655 h 277234"/>
                <a:gd name="connsiteX11" fmla="*/ 5267 w 151887"/>
                <a:gd name="connsiteY11" fmla="*/ 257902 h 27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87" h="277234">
                  <a:moveTo>
                    <a:pt x="24492" y="264137"/>
                  </a:moveTo>
                  <a:cubicBezTo>
                    <a:pt x="-4201" y="230307"/>
                    <a:pt x="-8184" y="177713"/>
                    <a:pt x="15197" y="139956"/>
                  </a:cubicBezTo>
                  <a:cubicBezTo>
                    <a:pt x="26974" y="120905"/>
                    <a:pt x="45391" y="104047"/>
                    <a:pt x="46892" y="81705"/>
                  </a:cubicBezTo>
                  <a:cubicBezTo>
                    <a:pt x="48739" y="54513"/>
                    <a:pt x="26743" y="20567"/>
                    <a:pt x="48451" y="4171"/>
                  </a:cubicBezTo>
                  <a:cubicBezTo>
                    <a:pt x="67733" y="-10320"/>
                    <a:pt x="94925" y="15717"/>
                    <a:pt x="94001" y="39792"/>
                  </a:cubicBezTo>
                  <a:cubicBezTo>
                    <a:pt x="93077" y="63866"/>
                    <a:pt x="77374" y="84649"/>
                    <a:pt x="70158" y="107684"/>
                  </a:cubicBezTo>
                  <a:cubicBezTo>
                    <a:pt x="60805" y="137532"/>
                    <a:pt x="66636" y="171767"/>
                    <a:pt x="85399" y="196822"/>
                  </a:cubicBezTo>
                  <a:cubicBezTo>
                    <a:pt x="105374" y="163453"/>
                    <a:pt x="125350" y="130084"/>
                    <a:pt x="145382" y="96715"/>
                  </a:cubicBezTo>
                  <a:cubicBezTo>
                    <a:pt x="151271" y="141111"/>
                    <a:pt x="153176" y="186084"/>
                    <a:pt x="151040" y="230826"/>
                  </a:cubicBezTo>
                  <a:cubicBezTo>
                    <a:pt x="150694" y="237927"/>
                    <a:pt x="150116" y="245490"/>
                    <a:pt x="145786" y="251148"/>
                  </a:cubicBezTo>
                  <a:cubicBezTo>
                    <a:pt x="141572" y="256690"/>
                    <a:pt x="134702" y="259288"/>
                    <a:pt x="128178" y="261655"/>
                  </a:cubicBezTo>
                  <a:cubicBezTo>
                    <a:pt x="87304" y="276492"/>
                    <a:pt x="35519" y="289193"/>
                    <a:pt x="5267" y="257902"/>
                  </a:cubicBezTo>
                </a:path>
              </a:pathLst>
            </a:custGeom>
            <a:solidFill>
              <a:srgbClr val="CDC2BE"/>
            </a:solidFill>
            <a:ln w="5770" cap="flat">
              <a:noFill/>
              <a:prstDash val="solid"/>
              <a:miter/>
            </a:ln>
          </p:spPr>
          <p:txBody>
            <a:bodyPr rtlCol="0" anchor="ctr"/>
            <a:lstStyle/>
            <a:p>
              <a:endParaRPr lang="th-TH"/>
            </a:p>
          </p:txBody>
        </p:sp>
        <p:sp>
          <p:nvSpPr>
            <p:cNvPr id="2405" name="Freeform: Shape 2404">
              <a:extLst>
                <a:ext uri="{FF2B5EF4-FFF2-40B4-BE49-F238E27FC236}">
                  <a16:creationId xmlns:a16="http://schemas.microsoft.com/office/drawing/2014/main" id="{9513C55C-D160-4CB1-91D7-33C89FA646CC}"/>
                </a:ext>
              </a:extLst>
            </p:cNvPr>
            <p:cNvSpPr/>
            <p:nvPr/>
          </p:nvSpPr>
          <p:spPr>
            <a:xfrm>
              <a:off x="3318851" y="4637307"/>
              <a:ext cx="550463" cy="424056"/>
            </a:xfrm>
            <a:custGeom>
              <a:avLst/>
              <a:gdLst>
                <a:gd name="connsiteX0" fmla="*/ 180402 w 550463"/>
                <a:gd name="connsiteY0" fmla="*/ 193272 h 424056"/>
                <a:gd name="connsiteX1" fmla="*/ 59858 w 550463"/>
                <a:gd name="connsiteY1" fmla="*/ 90971 h 424056"/>
                <a:gd name="connsiteX2" fmla="*/ 741 w 550463"/>
                <a:gd name="connsiteY2" fmla="*/ 9223 h 424056"/>
                <a:gd name="connsiteX3" fmla="*/ 71405 w 550463"/>
                <a:gd name="connsiteY3" fmla="*/ 25676 h 424056"/>
                <a:gd name="connsiteX4" fmla="*/ 132369 w 550463"/>
                <a:gd name="connsiteY4" fmla="*/ 77577 h 424056"/>
                <a:gd name="connsiteX5" fmla="*/ 182076 w 550463"/>
                <a:gd name="connsiteY5" fmla="*/ 59392 h 424056"/>
                <a:gd name="connsiteX6" fmla="*/ 182423 w 550463"/>
                <a:gd name="connsiteY6" fmla="*/ 106847 h 424056"/>
                <a:gd name="connsiteX7" fmla="*/ 231783 w 550463"/>
                <a:gd name="connsiteY7" fmla="*/ 237206 h 424056"/>
                <a:gd name="connsiteX8" fmla="*/ 236518 w 550463"/>
                <a:gd name="connsiteY8" fmla="*/ 362830 h 424056"/>
                <a:gd name="connsiteX9" fmla="*/ 297771 w 550463"/>
                <a:gd name="connsiteY9" fmla="*/ 401684 h 424056"/>
                <a:gd name="connsiteX10" fmla="*/ 321730 w 550463"/>
                <a:gd name="connsiteY10" fmla="*/ 342162 h 424056"/>
                <a:gd name="connsiteX11" fmla="*/ 317111 w 550463"/>
                <a:gd name="connsiteY11" fmla="*/ 274039 h 424056"/>
                <a:gd name="connsiteX12" fmla="*/ 340550 w 550463"/>
                <a:gd name="connsiteY12" fmla="*/ 218270 h 424056"/>
                <a:gd name="connsiteX13" fmla="*/ 335528 w 550463"/>
                <a:gd name="connsiteY13" fmla="*/ 113717 h 424056"/>
                <a:gd name="connsiteX14" fmla="*/ 410983 w 550463"/>
                <a:gd name="connsiteY14" fmla="*/ 78212 h 424056"/>
                <a:gd name="connsiteX15" fmla="*/ 550463 w 550463"/>
                <a:gd name="connsiteY15" fmla="*/ 71111 h 424056"/>
                <a:gd name="connsiteX16" fmla="*/ 396608 w 550463"/>
                <a:gd name="connsiteY16" fmla="*/ 137907 h 424056"/>
                <a:gd name="connsiteX17" fmla="*/ 382002 w 550463"/>
                <a:gd name="connsiteY17" fmla="*/ 189115 h 424056"/>
                <a:gd name="connsiteX18" fmla="*/ 366588 w 550463"/>
                <a:gd name="connsiteY18" fmla="*/ 337428 h 424056"/>
                <a:gd name="connsiteX19" fmla="*/ 358101 w 550463"/>
                <a:gd name="connsiteY19" fmla="*/ 368488 h 424056"/>
                <a:gd name="connsiteX20" fmla="*/ 334777 w 550463"/>
                <a:gd name="connsiteY20" fmla="*/ 386673 h 424056"/>
                <a:gd name="connsiteX21" fmla="*/ 169260 w 550463"/>
                <a:gd name="connsiteY21" fmla="*/ 408207 h 424056"/>
                <a:gd name="connsiteX22" fmla="*/ 180402 w 550463"/>
                <a:gd name="connsiteY22" fmla="*/ 193272 h 42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63" h="424056">
                  <a:moveTo>
                    <a:pt x="180402" y="193272"/>
                  </a:moveTo>
                  <a:cubicBezTo>
                    <a:pt x="144320" y="154707"/>
                    <a:pt x="103792" y="120299"/>
                    <a:pt x="59858" y="90971"/>
                  </a:cubicBezTo>
                  <a:cubicBezTo>
                    <a:pt x="30126" y="71111"/>
                    <a:pt x="-5610" y="44381"/>
                    <a:pt x="741" y="9223"/>
                  </a:cubicBezTo>
                  <a:cubicBezTo>
                    <a:pt x="19446" y="-10753"/>
                    <a:pt x="53508" y="4951"/>
                    <a:pt x="71405" y="25676"/>
                  </a:cubicBezTo>
                  <a:cubicBezTo>
                    <a:pt x="89301" y="46402"/>
                    <a:pt x="105351" y="73478"/>
                    <a:pt x="132369" y="77577"/>
                  </a:cubicBezTo>
                  <a:cubicBezTo>
                    <a:pt x="144897" y="61990"/>
                    <a:pt x="167759" y="45363"/>
                    <a:pt x="182076" y="59392"/>
                  </a:cubicBezTo>
                  <a:cubicBezTo>
                    <a:pt x="193969" y="70996"/>
                    <a:pt x="185309" y="90509"/>
                    <a:pt x="182423" y="106847"/>
                  </a:cubicBezTo>
                  <a:cubicBezTo>
                    <a:pt x="174283" y="153437"/>
                    <a:pt x="220122" y="191367"/>
                    <a:pt x="231783" y="237206"/>
                  </a:cubicBezTo>
                  <a:cubicBezTo>
                    <a:pt x="242175" y="278022"/>
                    <a:pt x="224452" y="322418"/>
                    <a:pt x="236518" y="362830"/>
                  </a:cubicBezTo>
                  <a:cubicBezTo>
                    <a:pt x="244369" y="389098"/>
                    <a:pt x="272773" y="412826"/>
                    <a:pt x="297771" y="401684"/>
                  </a:cubicBezTo>
                  <a:cubicBezTo>
                    <a:pt x="318728" y="392331"/>
                    <a:pt x="324270" y="364909"/>
                    <a:pt x="321730" y="342162"/>
                  </a:cubicBezTo>
                  <a:cubicBezTo>
                    <a:pt x="319247" y="319358"/>
                    <a:pt x="311569" y="296265"/>
                    <a:pt x="317111" y="274039"/>
                  </a:cubicBezTo>
                  <a:cubicBezTo>
                    <a:pt x="321961" y="254410"/>
                    <a:pt x="336567" y="238129"/>
                    <a:pt x="340550" y="218270"/>
                  </a:cubicBezTo>
                  <a:cubicBezTo>
                    <a:pt x="347478" y="183457"/>
                    <a:pt x="320229" y="145701"/>
                    <a:pt x="335528" y="113717"/>
                  </a:cubicBezTo>
                  <a:cubicBezTo>
                    <a:pt x="348113" y="87392"/>
                    <a:pt x="381944" y="80810"/>
                    <a:pt x="410983" y="78212"/>
                  </a:cubicBezTo>
                  <a:cubicBezTo>
                    <a:pt x="457342" y="74056"/>
                    <a:pt x="503874" y="71689"/>
                    <a:pt x="550463" y="71111"/>
                  </a:cubicBezTo>
                  <a:cubicBezTo>
                    <a:pt x="521136" y="120992"/>
                    <a:pt x="430612" y="91144"/>
                    <a:pt x="396608" y="137907"/>
                  </a:cubicBezTo>
                  <a:cubicBezTo>
                    <a:pt x="386043" y="152455"/>
                    <a:pt x="383849" y="171276"/>
                    <a:pt x="382002" y="189115"/>
                  </a:cubicBezTo>
                  <a:cubicBezTo>
                    <a:pt x="376864" y="238533"/>
                    <a:pt x="371726" y="288010"/>
                    <a:pt x="366588" y="337428"/>
                  </a:cubicBezTo>
                  <a:cubicBezTo>
                    <a:pt x="365491" y="348224"/>
                    <a:pt x="364163" y="359482"/>
                    <a:pt x="358101" y="368488"/>
                  </a:cubicBezTo>
                  <a:cubicBezTo>
                    <a:pt x="352559" y="376744"/>
                    <a:pt x="343610" y="382055"/>
                    <a:pt x="334777" y="386673"/>
                  </a:cubicBezTo>
                  <a:cubicBezTo>
                    <a:pt x="300080" y="404744"/>
                    <a:pt x="199685" y="446945"/>
                    <a:pt x="169260" y="408207"/>
                  </a:cubicBezTo>
                  <a:cubicBezTo>
                    <a:pt x="146918" y="379515"/>
                    <a:pt x="178439" y="230509"/>
                    <a:pt x="180402" y="193272"/>
                  </a:cubicBezTo>
                  <a:close/>
                </a:path>
              </a:pathLst>
            </a:custGeom>
            <a:solidFill>
              <a:srgbClr val="CCC2BE">
                <a:alpha val="40000"/>
              </a:srgbClr>
            </a:solidFill>
            <a:ln w="5770" cap="flat">
              <a:noFill/>
              <a:prstDash val="solid"/>
              <a:miter/>
            </a:ln>
          </p:spPr>
          <p:txBody>
            <a:bodyPr rtlCol="0" anchor="ctr"/>
            <a:lstStyle/>
            <a:p>
              <a:endParaRPr lang="th-TH"/>
            </a:p>
          </p:txBody>
        </p:sp>
        <p:sp>
          <p:nvSpPr>
            <p:cNvPr id="2406" name="Freeform: Shape 2405">
              <a:extLst>
                <a:ext uri="{FF2B5EF4-FFF2-40B4-BE49-F238E27FC236}">
                  <a16:creationId xmlns:a16="http://schemas.microsoft.com/office/drawing/2014/main" id="{B91D43C6-3A6E-44AC-9EA8-73B0D676D65E}"/>
                </a:ext>
              </a:extLst>
            </p:cNvPr>
            <p:cNvSpPr/>
            <p:nvPr/>
          </p:nvSpPr>
          <p:spPr>
            <a:xfrm>
              <a:off x="3257183" y="4467329"/>
              <a:ext cx="298993" cy="191328"/>
            </a:xfrm>
            <a:custGeom>
              <a:avLst/>
              <a:gdLst>
                <a:gd name="connsiteX0" fmla="*/ 240222 w 298993"/>
                <a:gd name="connsiteY0" fmla="*/ 14837 h 191328"/>
                <a:gd name="connsiteX1" fmla="*/ 298993 w 298993"/>
                <a:gd name="connsiteY1" fmla="*/ 6640 h 191328"/>
                <a:gd name="connsiteX2" fmla="*/ 130185 w 298993"/>
                <a:gd name="connsiteY2" fmla="*/ 52998 h 191328"/>
                <a:gd name="connsiteX3" fmla="*/ 0 w 298993"/>
                <a:gd name="connsiteY3" fmla="*/ 185262 h 191328"/>
                <a:gd name="connsiteX4" fmla="*/ 240222 w 298993"/>
                <a:gd name="connsiteY4" fmla="*/ 14837 h 191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93" h="191328">
                  <a:moveTo>
                    <a:pt x="240222" y="14837"/>
                  </a:moveTo>
                  <a:cubicBezTo>
                    <a:pt x="260775" y="14491"/>
                    <a:pt x="285715" y="22343"/>
                    <a:pt x="298993" y="6640"/>
                  </a:cubicBezTo>
                  <a:cubicBezTo>
                    <a:pt x="240107" y="-11142"/>
                    <a:pt x="171752" y="7621"/>
                    <a:pt x="130185" y="52998"/>
                  </a:cubicBezTo>
                  <a:cubicBezTo>
                    <a:pt x="85327" y="101955"/>
                    <a:pt x="66969" y="161592"/>
                    <a:pt x="0" y="185262"/>
                  </a:cubicBezTo>
                  <a:cubicBezTo>
                    <a:pt x="152932" y="229542"/>
                    <a:pt x="119909" y="16974"/>
                    <a:pt x="240222" y="14837"/>
                  </a:cubicBezTo>
                  <a:close/>
                </a:path>
              </a:pathLst>
            </a:custGeom>
            <a:solidFill>
              <a:srgbClr val="CCC2BE">
                <a:alpha val="40000"/>
              </a:srgbClr>
            </a:solidFill>
            <a:ln w="5770" cap="flat">
              <a:noFill/>
              <a:prstDash val="solid"/>
              <a:miter/>
            </a:ln>
          </p:spPr>
          <p:txBody>
            <a:bodyPr rtlCol="0" anchor="ctr"/>
            <a:lstStyle/>
            <a:p>
              <a:endParaRPr lang="th-TH"/>
            </a:p>
          </p:txBody>
        </p:sp>
        <p:sp>
          <p:nvSpPr>
            <p:cNvPr id="2407" name="Freeform: Shape 2406">
              <a:extLst>
                <a:ext uri="{FF2B5EF4-FFF2-40B4-BE49-F238E27FC236}">
                  <a16:creationId xmlns:a16="http://schemas.microsoft.com/office/drawing/2014/main" id="{6007C3CE-FA52-4602-BABD-CD01D80F0012}"/>
                </a:ext>
              </a:extLst>
            </p:cNvPr>
            <p:cNvSpPr/>
            <p:nvPr/>
          </p:nvSpPr>
          <p:spPr>
            <a:xfrm>
              <a:off x="3190445" y="4359777"/>
              <a:ext cx="348700" cy="380277"/>
            </a:xfrm>
            <a:custGeom>
              <a:avLst/>
              <a:gdLst>
                <a:gd name="connsiteX0" fmla="*/ 190977 w 348700"/>
                <a:gd name="connsiteY0" fmla="*/ 380278 h 380277"/>
                <a:gd name="connsiteX1" fmla="*/ 0 w 348700"/>
                <a:gd name="connsiteY1" fmla="*/ 293911 h 380277"/>
                <a:gd name="connsiteX2" fmla="*/ 121641 w 348700"/>
                <a:gd name="connsiteY2" fmla="*/ 209969 h 380277"/>
                <a:gd name="connsiteX3" fmla="*/ 131109 w 348700"/>
                <a:gd name="connsiteY3" fmla="*/ 173944 h 380277"/>
                <a:gd name="connsiteX4" fmla="*/ 213781 w 348700"/>
                <a:gd name="connsiteY4" fmla="*/ 31751 h 380277"/>
                <a:gd name="connsiteX5" fmla="*/ 265740 w 348700"/>
                <a:gd name="connsiteY5" fmla="*/ 402 h 380277"/>
                <a:gd name="connsiteX6" fmla="*/ 199925 w 348700"/>
                <a:gd name="connsiteY6" fmla="*/ 180641 h 380277"/>
                <a:gd name="connsiteX7" fmla="*/ 232717 w 348700"/>
                <a:gd name="connsiteY7" fmla="*/ 157952 h 380277"/>
                <a:gd name="connsiteX8" fmla="*/ 348700 w 348700"/>
                <a:gd name="connsiteY8" fmla="*/ 104319 h 380277"/>
                <a:gd name="connsiteX9" fmla="*/ 223365 w 348700"/>
                <a:gd name="connsiteY9" fmla="*/ 176888 h 380277"/>
                <a:gd name="connsiteX10" fmla="*/ 190977 w 348700"/>
                <a:gd name="connsiteY10" fmla="*/ 380278 h 38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00" h="380277">
                  <a:moveTo>
                    <a:pt x="190977" y="380278"/>
                  </a:moveTo>
                  <a:cubicBezTo>
                    <a:pt x="139653" y="330801"/>
                    <a:pt x="71010" y="299742"/>
                    <a:pt x="0" y="293911"/>
                  </a:cubicBezTo>
                  <a:cubicBezTo>
                    <a:pt x="30194" y="253729"/>
                    <a:pt x="99992" y="255288"/>
                    <a:pt x="121641" y="209969"/>
                  </a:cubicBezTo>
                  <a:cubicBezTo>
                    <a:pt x="127010" y="198769"/>
                    <a:pt x="128453" y="186125"/>
                    <a:pt x="131109" y="173944"/>
                  </a:cubicBezTo>
                  <a:cubicBezTo>
                    <a:pt x="142886" y="119849"/>
                    <a:pt x="178853" y="74761"/>
                    <a:pt x="213781" y="31751"/>
                  </a:cubicBezTo>
                  <a:cubicBezTo>
                    <a:pt x="227175" y="15239"/>
                    <a:pt x="244783" y="-2946"/>
                    <a:pt x="265740" y="402"/>
                  </a:cubicBezTo>
                  <a:cubicBezTo>
                    <a:pt x="233872" y="56229"/>
                    <a:pt x="211472" y="117425"/>
                    <a:pt x="199925" y="180641"/>
                  </a:cubicBezTo>
                  <a:cubicBezTo>
                    <a:pt x="212742" y="188493"/>
                    <a:pt x="225385" y="171000"/>
                    <a:pt x="232717" y="157952"/>
                  </a:cubicBezTo>
                  <a:cubicBezTo>
                    <a:pt x="255290" y="117829"/>
                    <a:pt x="304362" y="95140"/>
                    <a:pt x="348700" y="104319"/>
                  </a:cubicBezTo>
                  <a:cubicBezTo>
                    <a:pt x="312849" y="134686"/>
                    <a:pt x="257542" y="139940"/>
                    <a:pt x="223365" y="176888"/>
                  </a:cubicBezTo>
                  <a:cubicBezTo>
                    <a:pt x="174235" y="230175"/>
                    <a:pt x="173773" y="314117"/>
                    <a:pt x="190977" y="380278"/>
                  </a:cubicBezTo>
                  <a:close/>
                </a:path>
              </a:pathLst>
            </a:custGeom>
            <a:solidFill>
              <a:srgbClr val="DA9C92">
                <a:alpha val="25000"/>
              </a:srgbClr>
            </a:solidFill>
            <a:ln w="5770" cap="flat">
              <a:noFill/>
              <a:prstDash val="solid"/>
              <a:miter/>
            </a:ln>
          </p:spPr>
          <p:txBody>
            <a:bodyPr rtlCol="0" anchor="ctr"/>
            <a:lstStyle/>
            <a:p>
              <a:endParaRPr lang="th-TH"/>
            </a:p>
          </p:txBody>
        </p:sp>
        <p:sp>
          <p:nvSpPr>
            <p:cNvPr id="2408" name="Freeform: Shape 2407">
              <a:extLst>
                <a:ext uri="{FF2B5EF4-FFF2-40B4-BE49-F238E27FC236}">
                  <a16:creationId xmlns:a16="http://schemas.microsoft.com/office/drawing/2014/main" id="{7060EC09-86EB-4605-A61B-54956D916B84}"/>
                </a:ext>
              </a:extLst>
            </p:cNvPr>
            <p:cNvSpPr/>
            <p:nvPr/>
          </p:nvSpPr>
          <p:spPr>
            <a:xfrm>
              <a:off x="3419844" y="4546568"/>
              <a:ext cx="411778" cy="253100"/>
            </a:xfrm>
            <a:custGeom>
              <a:avLst/>
              <a:gdLst>
                <a:gd name="connsiteX0" fmla="*/ 216579 w 411778"/>
                <a:gd name="connsiteY0" fmla="*/ 8629 h 253100"/>
                <a:gd name="connsiteX1" fmla="*/ 296249 w 411778"/>
                <a:gd name="connsiteY1" fmla="*/ 51466 h 253100"/>
                <a:gd name="connsiteX2" fmla="*/ 359177 w 411778"/>
                <a:gd name="connsiteY2" fmla="*/ 92745 h 253100"/>
                <a:gd name="connsiteX3" fmla="*/ 411193 w 411778"/>
                <a:gd name="connsiteY3" fmla="*/ 166988 h 253100"/>
                <a:gd name="connsiteX4" fmla="*/ 294575 w 411778"/>
                <a:gd name="connsiteY4" fmla="*/ 103887 h 253100"/>
                <a:gd name="connsiteX5" fmla="*/ 170971 w 411778"/>
                <a:gd name="connsiteY5" fmla="*/ 59145 h 253100"/>
                <a:gd name="connsiteX6" fmla="*/ 62608 w 411778"/>
                <a:gd name="connsiteY6" fmla="*/ 121091 h 253100"/>
                <a:gd name="connsiteX7" fmla="*/ 42576 w 411778"/>
                <a:gd name="connsiteY7" fmla="*/ 253066 h 253100"/>
                <a:gd name="connsiteX8" fmla="*/ 1066 w 411778"/>
                <a:gd name="connsiteY8" fmla="*/ 166757 h 253100"/>
                <a:gd name="connsiteX9" fmla="*/ 216579 w 411778"/>
                <a:gd name="connsiteY9" fmla="*/ 8629 h 25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778" h="253100">
                  <a:moveTo>
                    <a:pt x="216579" y="8629"/>
                  </a:moveTo>
                  <a:cubicBezTo>
                    <a:pt x="245272" y="18155"/>
                    <a:pt x="270963" y="34897"/>
                    <a:pt x="296249" y="51466"/>
                  </a:cubicBezTo>
                  <a:cubicBezTo>
                    <a:pt x="317206" y="65207"/>
                    <a:pt x="338221" y="78947"/>
                    <a:pt x="359177" y="92745"/>
                  </a:cubicBezTo>
                  <a:cubicBezTo>
                    <a:pt x="386022" y="110353"/>
                    <a:pt x="416389" y="135351"/>
                    <a:pt x="411193" y="166988"/>
                  </a:cubicBezTo>
                  <a:cubicBezTo>
                    <a:pt x="369280" y="152555"/>
                    <a:pt x="332563" y="126691"/>
                    <a:pt x="294575" y="103887"/>
                  </a:cubicBezTo>
                  <a:cubicBezTo>
                    <a:pt x="256588" y="81083"/>
                    <a:pt x="215251" y="60646"/>
                    <a:pt x="170971" y="59145"/>
                  </a:cubicBezTo>
                  <a:cubicBezTo>
                    <a:pt x="126691" y="57702"/>
                    <a:pt x="79004" y="79755"/>
                    <a:pt x="62608" y="121091"/>
                  </a:cubicBezTo>
                  <a:cubicBezTo>
                    <a:pt x="52967" y="145569"/>
                    <a:pt x="82699" y="255318"/>
                    <a:pt x="42576" y="253066"/>
                  </a:cubicBezTo>
                  <a:cubicBezTo>
                    <a:pt x="15615" y="251565"/>
                    <a:pt x="3318" y="185520"/>
                    <a:pt x="1066" y="166757"/>
                  </a:cubicBezTo>
                  <a:cubicBezTo>
                    <a:pt x="-12732" y="50485"/>
                    <a:pt x="110006" y="-26702"/>
                    <a:pt x="216579" y="8629"/>
                  </a:cubicBezTo>
                  <a:close/>
                </a:path>
              </a:pathLst>
            </a:custGeom>
            <a:solidFill>
              <a:srgbClr val="DA9C92">
                <a:alpha val="25000"/>
              </a:srgbClr>
            </a:solidFill>
            <a:ln w="5770" cap="flat">
              <a:noFill/>
              <a:prstDash val="solid"/>
              <a:miter/>
            </a:ln>
          </p:spPr>
          <p:txBody>
            <a:bodyPr rtlCol="0" anchor="ctr"/>
            <a:lstStyle/>
            <a:p>
              <a:endParaRPr lang="th-TH"/>
            </a:p>
          </p:txBody>
        </p:sp>
        <p:sp>
          <p:nvSpPr>
            <p:cNvPr id="2409" name="Freeform: Shape 2408">
              <a:extLst>
                <a:ext uri="{FF2B5EF4-FFF2-40B4-BE49-F238E27FC236}">
                  <a16:creationId xmlns:a16="http://schemas.microsoft.com/office/drawing/2014/main" id="{1484ECB4-DAC3-4941-9EF7-FE2B726AF479}"/>
                </a:ext>
              </a:extLst>
            </p:cNvPr>
            <p:cNvSpPr/>
            <p:nvPr/>
          </p:nvSpPr>
          <p:spPr>
            <a:xfrm>
              <a:off x="3544872" y="4580416"/>
              <a:ext cx="280267" cy="458151"/>
            </a:xfrm>
            <a:custGeom>
              <a:avLst/>
              <a:gdLst>
                <a:gd name="connsiteX0" fmla="*/ 64071 w 280267"/>
                <a:gd name="connsiteY0" fmla="*/ 212983 h 458151"/>
                <a:gd name="connsiteX1" fmla="*/ 36533 w 280267"/>
                <a:gd name="connsiteY1" fmla="*/ 144687 h 458151"/>
                <a:gd name="connsiteX2" fmla="*/ 12055 w 280267"/>
                <a:gd name="connsiteY2" fmla="*/ 47120 h 458151"/>
                <a:gd name="connsiteX3" fmla="*/ 91090 w 280267"/>
                <a:gd name="connsiteY3" fmla="*/ 5784 h 458151"/>
                <a:gd name="connsiteX4" fmla="*/ 117820 w 280267"/>
                <a:gd name="connsiteY4" fmla="*/ 98386 h 458151"/>
                <a:gd name="connsiteX5" fmla="*/ 159964 w 280267"/>
                <a:gd name="connsiteY5" fmla="*/ 180596 h 458151"/>
                <a:gd name="connsiteX6" fmla="*/ 162735 w 280267"/>
                <a:gd name="connsiteY6" fmla="*/ 91342 h 458151"/>
                <a:gd name="connsiteX7" fmla="*/ 179189 w 280267"/>
                <a:gd name="connsiteY7" fmla="*/ 52258 h 458151"/>
                <a:gd name="connsiteX8" fmla="*/ 217003 w 280267"/>
                <a:gd name="connsiteY8" fmla="*/ 62188 h 458151"/>
                <a:gd name="connsiteX9" fmla="*/ 259551 w 280267"/>
                <a:gd name="connsiteY9" fmla="*/ 90881 h 458151"/>
                <a:gd name="connsiteX10" fmla="*/ 279700 w 280267"/>
                <a:gd name="connsiteY10" fmla="*/ 113569 h 458151"/>
                <a:gd name="connsiteX11" fmla="*/ 228665 w 280267"/>
                <a:gd name="connsiteY11" fmla="*/ 155829 h 458151"/>
                <a:gd name="connsiteX12" fmla="*/ 141952 w 280267"/>
                <a:gd name="connsiteY12" fmla="*/ 244909 h 458151"/>
                <a:gd name="connsiteX13" fmla="*/ 119263 w 280267"/>
                <a:gd name="connsiteY13" fmla="*/ 370534 h 458151"/>
                <a:gd name="connsiteX14" fmla="*/ 9110 w 280267"/>
                <a:gd name="connsiteY14" fmla="*/ 423070 h 458151"/>
                <a:gd name="connsiteX15" fmla="*/ 64071 w 280267"/>
                <a:gd name="connsiteY15" fmla="*/ 212983 h 45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267" h="458151">
                  <a:moveTo>
                    <a:pt x="64071" y="212983"/>
                  </a:moveTo>
                  <a:cubicBezTo>
                    <a:pt x="66496" y="188043"/>
                    <a:pt x="49985" y="165817"/>
                    <a:pt x="36533" y="144687"/>
                  </a:cubicBezTo>
                  <a:cubicBezTo>
                    <a:pt x="18001" y="115590"/>
                    <a:pt x="3453" y="80546"/>
                    <a:pt x="12055" y="47120"/>
                  </a:cubicBezTo>
                  <a:cubicBezTo>
                    <a:pt x="20657" y="13693"/>
                    <a:pt x="61473" y="-11940"/>
                    <a:pt x="91090" y="5784"/>
                  </a:cubicBezTo>
                  <a:cubicBezTo>
                    <a:pt x="120129" y="23219"/>
                    <a:pt x="119147" y="64555"/>
                    <a:pt x="117820" y="98386"/>
                  </a:cubicBezTo>
                  <a:cubicBezTo>
                    <a:pt x="116492" y="132217"/>
                    <a:pt x="126422" y="175631"/>
                    <a:pt x="159964" y="180596"/>
                  </a:cubicBezTo>
                  <a:cubicBezTo>
                    <a:pt x="160888" y="150864"/>
                    <a:pt x="161811" y="121074"/>
                    <a:pt x="162735" y="91342"/>
                  </a:cubicBezTo>
                  <a:cubicBezTo>
                    <a:pt x="163197" y="76390"/>
                    <a:pt x="165564" y="58435"/>
                    <a:pt x="179189" y="52258"/>
                  </a:cubicBezTo>
                  <a:cubicBezTo>
                    <a:pt x="191659" y="46600"/>
                    <a:pt x="205687" y="54567"/>
                    <a:pt x="217003" y="62188"/>
                  </a:cubicBezTo>
                  <a:cubicBezTo>
                    <a:pt x="231205" y="71771"/>
                    <a:pt x="245349" y="81355"/>
                    <a:pt x="259551" y="90881"/>
                  </a:cubicBezTo>
                  <a:cubicBezTo>
                    <a:pt x="268153" y="96711"/>
                    <a:pt x="277448" y="103466"/>
                    <a:pt x="279700" y="113569"/>
                  </a:cubicBezTo>
                  <a:cubicBezTo>
                    <a:pt x="285011" y="137470"/>
                    <a:pt x="251873" y="148035"/>
                    <a:pt x="228665" y="155829"/>
                  </a:cubicBezTo>
                  <a:cubicBezTo>
                    <a:pt x="188137" y="169453"/>
                    <a:pt x="158059" y="205305"/>
                    <a:pt x="141952" y="244909"/>
                  </a:cubicBezTo>
                  <a:cubicBezTo>
                    <a:pt x="125787" y="284513"/>
                    <a:pt x="121745" y="327870"/>
                    <a:pt x="119263" y="370534"/>
                  </a:cubicBezTo>
                  <a:cubicBezTo>
                    <a:pt x="115452" y="434962"/>
                    <a:pt x="48946" y="500372"/>
                    <a:pt x="9110" y="423070"/>
                  </a:cubicBezTo>
                  <a:cubicBezTo>
                    <a:pt x="-27607" y="352175"/>
                    <a:pt x="58125" y="274237"/>
                    <a:pt x="64071" y="212983"/>
                  </a:cubicBezTo>
                  <a:close/>
                </a:path>
              </a:pathLst>
            </a:custGeom>
            <a:solidFill>
              <a:srgbClr val="DA9C92">
                <a:alpha val="25000"/>
              </a:srgbClr>
            </a:solidFill>
            <a:ln w="5770" cap="flat">
              <a:noFill/>
              <a:prstDash val="solid"/>
              <a:miter/>
            </a:ln>
          </p:spPr>
          <p:txBody>
            <a:bodyPr rtlCol="0" anchor="ctr"/>
            <a:lstStyle/>
            <a:p>
              <a:endParaRPr lang="th-TH"/>
            </a:p>
          </p:txBody>
        </p:sp>
        <p:sp>
          <p:nvSpPr>
            <p:cNvPr id="2410" name="Freeform: Shape 2409">
              <a:extLst>
                <a:ext uri="{FF2B5EF4-FFF2-40B4-BE49-F238E27FC236}">
                  <a16:creationId xmlns:a16="http://schemas.microsoft.com/office/drawing/2014/main" id="{E8CDB593-FC3B-4E0E-862C-EF1A44819498}"/>
                </a:ext>
              </a:extLst>
            </p:cNvPr>
            <p:cNvSpPr/>
            <p:nvPr/>
          </p:nvSpPr>
          <p:spPr>
            <a:xfrm>
              <a:off x="3482897" y="4631981"/>
              <a:ext cx="339596" cy="404340"/>
            </a:xfrm>
            <a:custGeom>
              <a:avLst/>
              <a:gdLst>
                <a:gd name="connsiteX0" fmla="*/ 1576 w 339596"/>
                <a:gd name="connsiteY0" fmla="*/ 148775 h 404340"/>
                <a:gd name="connsiteX1" fmla="*/ 25650 w 339596"/>
                <a:gd name="connsiteY1" fmla="*/ 84404 h 404340"/>
                <a:gd name="connsiteX2" fmla="*/ 87828 w 339596"/>
                <a:gd name="connsiteY2" fmla="*/ 249459 h 404340"/>
                <a:gd name="connsiteX3" fmla="*/ 96892 w 339596"/>
                <a:gd name="connsiteY3" fmla="*/ 270301 h 404340"/>
                <a:gd name="connsiteX4" fmla="*/ 131646 w 339596"/>
                <a:gd name="connsiteY4" fmla="*/ 236412 h 404340"/>
                <a:gd name="connsiteX5" fmla="*/ 113403 w 339596"/>
                <a:gd name="connsiteY5" fmla="*/ 0 h 404340"/>
                <a:gd name="connsiteX6" fmla="*/ 131589 w 339596"/>
                <a:gd name="connsiteY6" fmla="*/ 58367 h 404340"/>
                <a:gd name="connsiteX7" fmla="*/ 166978 w 339596"/>
                <a:gd name="connsiteY7" fmla="*/ 279480 h 404340"/>
                <a:gd name="connsiteX8" fmla="*/ 175118 w 339596"/>
                <a:gd name="connsiteY8" fmla="*/ 189880 h 404340"/>
                <a:gd name="connsiteX9" fmla="*/ 239547 w 339596"/>
                <a:gd name="connsiteY9" fmla="*/ 105938 h 404340"/>
                <a:gd name="connsiteX10" fmla="*/ 339596 w 339596"/>
                <a:gd name="connsiteY10" fmla="*/ 95893 h 404340"/>
                <a:gd name="connsiteX11" fmla="*/ 182623 w 339596"/>
                <a:gd name="connsiteY11" fmla="*/ 332247 h 404340"/>
                <a:gd name="connsiteX12" fmla="*/ 68661 w 339596"/>
                <a:gd name="connsiteY12" fmla="*/ 377220 h 404340"/>
                <a:gd name="connsiteX13" fmla="*/ 45857 w 339596"/>
                <a:gd name="connsiteY13" fmla="*/ 261583 h 404340"/>
                <a:gd name="connsiteX14" fmla="*/ 1576 w 339596"/>
                <a:gd name="connsiteY14" fmla="*/ 148775 h 40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596" h="404340">
                  <a:moveTo>
                    <a:pt x="1576" y="148775"/>
                  </a:moveTo>
                  <a:cubicBezTo>
                    <a:pt x="-3504" y="124643"/>
                    <a:pt x="3482" y="95258"/>
                    <a:pt x="25650" y="84404"/>
                  </a:cubicBezTo>
                  <a:cubicBezTo>
                    <a:pt x="67737" y="126894"/>
                    <a:pt x="78648" y="190342"/>
                    <a:pt x="87828" y="249459"/>
                  </a:cubicBezTo>
                  <a:cubicBezTo>
                    <a:pt x="89040" y="257138"/>
                    <a:pt x="90657" y="265624"/>
                    <a:pt x="96892" y="270301"/>
                  </a:cubicBezTo>
                  <a:cubicBezTo>
                    <a:pt x="112941" y="282193"/>
                    <a:pt x="130607" y="256329"/>
                    <a:pt x="131646" y="236412"/>
                  </a:cubicBezTo>
                  <a:cubicBezTo>
                    <a:pt x="135803" y="156742"/>
                    <a:pt x="89386" y="76033"/>
                    <a:pt x="113403" y="0"/>
                  </a:cubicBezTo>
                  <a:cubicBezTo>
                    <a:pt x="131589" y="11258"/>
                    <a:pt x="132108" y="37006"/>
                    <a:pt x="131589" y="58367"/>
                  </a:cubicBezTo>
                  <a:cubicBezTo>
                    <a:pt x="129741" y="133418"/>
                    <a:pt x="141807" y="208758"/>
                    <a:pt x="166978" y="279480"/>
                  </a:cubicBezTo>
                  <a:cubicBezTo>
                    <a:pt x="146483" y="255001"/>
                    <a:pt x="159993" y="217995"/>
                    <a:pt x="175118" y="189880"/>
                  </a:cubicBezTo>
                  <a:cubicBezTo>
                    <a:pt x="191976" y="158532"/>
                    <a:pt x="210854" y="126952"/>
                    <a:pt x="239547" y="105938"/>
                  </a:cubicBezTo>
                  <a:cubicBezTo>
                    <a:pt x="268298" y="84923"/>
                    <a:pt x="309403" y="77072"/>
                    <a:pt x="339596" y="95893"/>
                  </a:cubicBezTo>
                  <a:cubicBezTo>
                    <a:pt x="240471" y="123835"/>
                    <a:pt x="169980" y="230004"/>
                    <a:pt x="182623" y="332247"/>
                  </a:cubicBezTo>
                  <a:cubicBezTo>
                    <a:pt x="191630" y="404816"/>
                    <a:pt x="107803" y="427735"/>
                    <a:pt x="68661" y="377220"/>
                  </a:cubicBezTo>
                  <a:cubicBezTo>
                    <a:pt x="47935" y="350490"/>
                    <a:pt x="54863" y="293509"/>
                    <a:pt x="45857" y="261583"/>
                  </a:cubicBezTo>
                  <a:cubicBezTo>
                    <a:pt x="34945" y="222672"/>
                    <a:pt x="9832" y="187917"/>
                    <a:pt x="1576" y="148775"/>
                  </a:cubicBezTo>
                  <a:close/>
                </a:path>
              </a:pathLst>
            </a:custGeom>
            <a:solidFill>
              <a:srgbClr val="CC9F95">
                <a:alpha val="43000"/>
              </a:srgbClr>
            </a:solidFill>
            <a:ln w="5770" cap="flat">
              <a:noFill/>
              <a:prstDash val="solid"/>
              <a:miter/>
            </a:ln>
          </p:spPr>
          <p:txBody>
            <a:bodyPr rtlCol="0" anchor="ctr"/>
            <a:lstStyle/>
            <a:p>
              <a:endParaRPr lang="th-TH"/>
            </a:p>
          </p:txBody>
        </p:sp>
        <p:sp>
          <p:nvSpPr>
            <p:cNvPr id="2411" name="Freeform: Shape 2410">
              <a:extLst>
                <a:ext uri="{FF2B5EF4-FFF2-40B4-BE49-F238E27FC236}">
                  <a16:creationId xmlns:a16="http://schemas.microsoft.com/office/drawing/2014/main" id="{A4327706-AFE5-4D78-BF23-87C1FA4CCA67}"/>
                </a:ext>
              </a:extLst>
            </p:cNvPr>
            <p:cNvSpPr/>
            <p:nvPr/>
          </p:nvSpPr>
          <p:spPr>
            <a:xfrm>
              <a:off x="3458281" y="4291167"/>
              <a:ext cx="410686" cy="214669"/>
            </a:xfrm>
            <a:custGeom>
              <a:avLst/>
              <a:gdLst>
                <a:gd name="connsiteX0" fmla="*/ 84097 w 410686"/>
                <a:gd name="connsiteY0" fmla="*/ 156880 h 214669"/>
                <a:gd name="connsiteX1" fmla="*/ 217919 w 410686"/>
                <a:gd name="connsiteY1" fmla="*/ 37606 h 214669"/>
                <a:gd name="connsiteX2" fmla="*/ 410686 w 410686"/>
                <a:gd name="connsiteY2" fmla="*/ 3313 h 214669"/>
                <a:gd name="connsiteX3" fmla="*/ 308328 w 410686"/>
                <a:gd name="connsiteY3" fmla="*/ 24039 h 214669"/>
                <a:gd name="connsiteX4" fmla="*/ 241359 w 410686"/>
                <a:gd name="connsiteY4" fmla="*/ 106249 h 214669"/>
                <a:gd name="connsiteX5" fmla="*/ 242109 w 410686"/>
                <a:gd name="connsiteY5" fmla="*/ 214670 h 214669"/>
                <a:gd name="connsiteX6" fmla="*/ 46802 w 410686"/>
                <a:gd name="connsiteY6" fmla="*/ 190191 h 214669"/>
                <a:gd name="connsiteX7" fmla="*/ 84097 w 410686"/>
                <a:gd name="connsiteY7" fmla="*/ 156880 h 2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686" h="214669">
                  <a:moveTo>
                    <a:pt x="84097" y="156880"/>
                  </a:moveTo>
                  <a:cubicBezTo>
                    <a:pt x="143850" y="145276"/>
                    <a:pt x="170233" y="75363"/>
                    <a:pt x="217919" y="37606"/>
                  </a:cubicBezTo>
                  <a:cubicBezTo>
                    <a:pt x="270398" y="-4019"/>
                    <a:pt x="344006" y="-3153"/>
                    <a:pt x="410686" y="3313"/>
                  </a:cubicBezTo>
                  <a:cubicBezTo>
                    <a:pt x="381589" y="23058"/>
                    <a:pt x="341061" y="11165"/>
                    <a:pt x="308328" y="24039"/>
                  </a:cubicBezTo>
                  <a:cubicBezTo>
                    <a:pt x="274555" y="37317"/>
                    <a:pt x="256485" y="73284"/>
                    <a:pt x="241359" y="106249"/>
                  </a:cubicBezTo>
                  <a:cubicBezTo>
                    <a:pt x="225078" y="141812"/>
                    <a:pt x="211511" y="190307"/>
                    <a:pt x="242109" y="214670"/>
                  </a:cubicBezTo>
                  <a:cubicBezTo>
                    <a:pt x="179181" y="164558"/>
                    <a:pt x="113425" y="198389"/>
                    <a:pt x="46802" y="190191"/>
                  </a:cubicBezTo>
                  <a:cubicBezTo>
                    <a:pt x="-49898" y="178241"/>
                    <a:pt x="23767" y="168600"/>
                    <a:pt x="84097" y="156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2412" name="Freeform: Shape 2411">
              <a:extLst>
                <a:ext uri="{FF2B5EF4-FFF2-40B4-BE49-F238E27FC236}">
                  <a16:creationId xmlns:a16="http://schemas.microsoft.com/office/drawing/2014/main" id="{732CBB22-C56C-4CA7-9FB8-08D722336655}"/>
                </a:ext>
              </a:extLst>
            </p:cNvPr>
            <p:cNvSpPr/>
            <p:nvPr/>
          </p:nvSpPr>
          <p:spPr>
            <a:xfrm>
              <a:off x="3622279" y="4394491"/>
              <a:ext cx="323409" cy="300879"/>
            </a:xfrm>
            <a:custGeom>
              <a:avLst/>
              <a:gdLst>
                <a:gd name="connsiteX0" fmla="*/ 225270 w 323409"/>
                <a:gd name="connsiteY0" fmla="*/ 300880 h 300879"/>
                <a:gd name="connsiteX1" fmla="*/ 291430 w 323409"/>
                <a:gd name="connsiteY1" fmla="*/ 273803 h 300879"/>
                <a:gd name="connsiteX2" fmla="*/ 323125 w 323409"/>
                <a:gd name="connsiteY2" fmla="*/ 213012 h 300879"/>
                <a:gd name="connsiteX3" fmla="*/ 300436 w 323409"/>
                <a:gd name="connsiteY3" fmla="*/ 152509 h 300879"/>
                <a:gd name="connsiteX4" fmla="*/ 296107 w 323409"/>
                <a:gd name="connsiteY4" fmla="*/ 12509 h 300879"/>
                <a:gd name="connsiteX5" fmla="*/ 198598 w 323409"/>
                <a:gd name="connsiteY5" fmla="*/ 29194 h 300879"/>
                <a:gd name="connsiteX6" fmla="*/ 110614 w 323409"/>
                <a:gd name="connsiteY6" fmla="*/ 90736 h 300879"/>
                <a:gd name="connsiteX7" fmla="*/ 0 w 323409"/>
                <a:gd name="connsiteY7" fmla="*/ 86348 h 300879"/>
                <a:gd name="connsiteX8" fmla="*/ 225270 w 323409"/>
                <a:gd name="connsiteY8" fmla="*/ 300880 h 30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09" h="300879">
                  <a:moveTo>
                    <a:pt x="225270" y="300880"/>
                  </a:moveTo>
                  <a:cubicBezTo>
                    <a:pt x="248363" y="294471"/>
                    <a:pt x="271975" y="287775"/>
                    <a:pt x="291430" y="273803"/>
                  </a:cubicBezTo>
                  <a:cubicBezTo>
                    <a:pt x="310886" y="259832"/>
                    <a:pt x="325665" y="236855"/>
                    <a:pt x="323125" y="213012"/>
                  </a:cubicBezTo>
                  <a:cubicBezTo>
                    <a:pt x="320816" y="191478"/>
                    <a:pt x="305344" y="173581"/>
                    <a:pt x="300436" y="152509"/>
                  </a:cubicBezTo>
                  <a:cubicBezTo>
                    <a:pt x="289468" y="105342"/>
                    <a:pt x="330688" y="46340"/>
                    <a:pt x="296107" y="12509"/>
                  </a:cubicBezTo>
                  <a:cubicBezTo>
                    <a:pt x="270012" y="-13008"/>
                    <a:pt x="225443" y="4542"/>
                    <a:pt x="198598" y="29194"/>
                  </a:cubicBezTo>
                  <a:cubicBezTo>
                    <a:pt x="171694" y="53845"/>
                    <a:pt x="146870" y="86406"/>
                    <a:pt x="110614" y="90736"/>
                  </a:cubicBezTo>
                  <a:cubicBezTo>
                    <a:pt x="71183" y="95470"/>
                    <a:pt x="38334" y="71858"/>
                    <a:pt x="0" y="86348"/>
                  </a:cubicBezTo>
                  <a:cubicBezTo>
                    <a:pt x="8198" y="95354"/>
                    <a:pt x="256907" y="292047"/>
                    <a:pt x="225270" y="300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2413" name="Freeform: Shape 2412">
              <a:extLst>
                <a:ext uri="{FF2B5EF4-FFF2-40B4-BE49-F238E27FC236}">
                  <a16:creationId xmlns:a16="http://schemas.microsoft.com/office/drawing/2014/main" id="{EEE4A868-2C41-4936-A93E-F42E03F3C6FD}"/>
                </a:ext>
              </a:extLst>
            </p:cNvPr>
            <p:cNvSpPr/>
            <p:nvPr/>
          </p:nvSpPr>
          <p:spPr>
            <a:xfrm>
              <a:off x="3042698" y="4660443"/>
              <a:ext cx="382889" cy="479115"/>
            </a:xfrm>
            <a:custGeom>
              <a:avLst/>
              <a:gdLst>
                <a:gd name="connsiteX0" fmla="*/ 238155 w 382889"/>
                <a:gd name="connsiteY0" fmla="*/ 115405 h 479115"/>
                <a:gd name="connsiteX1" fmla="*/ 53933 w 382889"/>
                <a:gd name="connsiteY1" fmla="*/ 328898 h 479115"/>
                <a:gd name="connsiteX2" fmla="*/ 3187 w 382889"/>
                <a:gd name="connsiteY2" fmla="*/ 479116 h 479115"/>
                <a:gd name="connsiteX3" fmla="*/ 135508 w 382889"/>
                <a:gd name="connsiteY3" fmla="*/ 127645 h 479115"/>
                <a:gd name="connsiteX4" fmla="*/ 207788 w 382889"/>
                <a:gd name="connsiteY4" fmla="*/ 25632 h 479115"/>
                <a:gd name="connsiteX5" fmla="*/ 230881 w 382889"/>
                <a:gd name="connsiteY5" fmla="*/ 3117 h 479115"/>
                <a:gd name="connsiteX6" fmla="*/ 382889 w 382889"/>
                <a:gd name="connsiteY6" fmla="*/ 98144 h 479115"/>
                <a:gd name="connsiteX7" fmla="*/ 238155 w 382889"/>
                <a:gd name="connsiteY7" fmla="*/ 115405 h 47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889" h="479115">
                  <a:moveTo>
                    <a:pt x="238155" y="115405"/>
                  </a:moveTo>
                  <a:cubicBezTo>
                    <a:pt x="170898" y="181220"/>
                    <a:pt x="109183" y="252692"/>
                    <a:pt x="53933" y="328898"/>
                  </a:cubicBezTo>
                  <a:cubicBezTo>
                    <a:pt x="21892" y="373120"/>
                    <a:pt x="-9457" y="426003"/>
                    <a:pt x="3187" y="479116"/>
                  </a:cubicBezTo>
                  <a:cubicBezTo>
                    <a:pt x="-16846" y="352106"/>
                    <a:pt x="61207" y="232543"/>
                    <a:pt x="135508" y="127645"/>
                  </a:cubicBezTo>
                  <a:cubicBezTo>
                    <a:pt x="159582" y="93640"/>
                    <a:pt x="183714" y="59636"/>
                    <a:pt x="207788" y="25632"/>
                  </a:cubicBezTo>
                  <a:cubicBezTo>
                    <a:pt x="214081" y="16742"/>
                    <a:pt x="220894" y="7447"/>
                    <a:pt x="230881" y="3117"/>
                  </a:cubicBezTo>
                  <a:cubicBezTo>
                    <a:pt x="276778" y="-16743"/>
                    <a:pt x="361932" y="63447"/>
                    <a:pt x="382889" y="98144"/>
                  </a:cubicBezTo>
                  <a:cubicBezTo>
                    <a:pt x="343400" y="64890"/>
                    <a:pt x="272968" y="81401"/>
                    <a:pt x="238155" y="115405"/>
                  </a:cubicBezTo>
                  <a:close/>
                </a:path>
              </a:pathLst>
            </a:custGeom>
            <a:solidFill>
              <a:srgbClr val="DA9C92">
                <a:alpha val="25000"/>
              </a:srgbClr>
            </a:solidFill>
            <a:ln w="5770" cap="flat">
              <a:noFill/>
              <a:prstDash val="solid"/>
              <a:miter/>
            </a:ln>
          </p:spPr>
          <p:txBody>
            <a:bodyPr rtlCol="0" anchor="ctr"/>
            <a:lstStyle/>
            <a:p>
              <a:endParaRPr lang="th-TH"/>
            </a:p>
          </p:txBody>
        </p:sp>
        <p:sp>
          <p:nvSpPr>
            <p:cNvPr id="2414" name="Freeform: Shape 2413">
              <a:extLst>
                <a:ext uri="{FF2B5EF4-FFF2-40B4-BE49-F238E27FC236}">
                  <a16:creationId xmlns:a16="http://schemas.microsoft.com/office/drawing/2014/main" id="{8A67E88A-CA42-40A8-BBA4-023186C82686}"/>
                </a:ext>
              </a:extLst>
            </p:cNvPr>
            <p:cNvSpPr/>
            <p:nvPr/>
          </p:nvSpPr>
          <p:spPr>
            <a:xfrm>
              <a:off x="3351459" y="4765457"/>
              <a:ext cx="234218" cy="420691"/>
            </a:xfrm>
            <a:custGeom>
              <a:avLst/>
              <a:gdLst>
                <a:gd name="connsiteX0" fmla="*/ 167654 w 234218"/>
                <a:gd name="connsiteY0" fmla="*/ 119678 h 420691"/>
                <a:gd name="connsiteX1" fmla="*/ 177064 w 234218"/>
                <a:gd name="connsiteY1" fmla="*/ 169616 h 420691"/>
                <a:gd name="connsiteX2" fmla="*/ 156569 w 234218"/>
                <a:gd name="connsiteY2" fmla="*/ 208816 h 420691"/>
                <a:gd name="connsiteX3" fmla="*/ 0 w 234218"/>
                <a:gd name="connsiteY3" fmla="*/ 420692 h 420691"/>
                <a:gd name="connsiteX4" fmla="*/ 234218 w 234218"/>
                <a:gd name="connsiteY4" fmla="*/ 253789 h 420691"/>
                <a:gd name="connsiteX5" fmla="*/ 172907 w 234218"/>
                <a:gd name="connsiteY5" fmla="*/ 88156 h 420691"/>
                <a:gd name="connsiteX6" fmla="*/ 115060 w 234218"/>
                <a:gd name="connsiteY6" fmla="*/ 0 h 420691"/>
                <a:gd name="connsiteX7" fmla="*/ 167654 w 234218"/>
                <a:gd name="connsiteY7" fmla="*/ 119678 h 4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218" h="420691">
                  <a:moveTo>
                    <a:pt x="167654" y="119678"/>
                  </a:moveTo>
                  <a:cubicBezTo>
                    <a:pt x="173773" y="135728"/>
                    <a:pt x="180008" y="152701"/>
                    <a:pt x="177064" y="169616"/>
                  </a:cubicBezTo>
                  <a:cubicBezTo>
                    <a:pt x="174524" y="184280"/>
                    <a:pt x="165402" y="196808"/>
                    <a:pt x="156569" y="208816"/>
                  </a:cubicBezTo>
                  <a:cubicBezTo>
                    <a:pt x="104379" y="279422"/>
                    <a:pt x="52190" y="350086"/>
                    <a:pt x="0" y="420692"/>
                  </a:cubicBezTo>
                  <a:cubicBezTo>
                    <a:pt x="57674" y="342061"/>
                    <a:pt x="141097" y="282655"/>
                    <a:pt x="234218" y="253789"/>
                  </a:cubicBezTo>
                  <a:cubicBezTo>
                    <a:pt x="197270" y="207430"/>
                    <a:pt x="191208" y="144561"/>
                    <a:pt x="172907" y="88156"/>
                  </a:cubicBezTo>
                  <a:cubicBezTo>
                    <a:pt x="161880" y="54152"/>
                    <a:pt x="143464" y="21707"/>
                    <a:pt x="115060" y="0"/>
                  </a:cubicBezTo>
                  <a:cubicBezTo>
                    <a:pt x="128396" y="40528"/>
                    <a:pt x="152066" y="78920"/>
                    <a:pt x="167654" y="119678"/>
                  </a:cubicBezTo>
                  <a:close/>
                </a:path>
              </a:pathLst>
            </a:custGeom>
            <a:solidFill>
              <a:srgbClr val="DA9C92">
                <a:alpha val="25000"/>
              </a:srgbClr>
            </a:solidFill>
            <a:ln w="5770" cap="flat">
              <a:noFill/>
              <a:prstDash val="solid"/>
              <a:miter/>
            </a:ln>
          </p:spPr>
          <p:txBody>
            <a:bodyPr rtlCol="0" anchor="ctr"/>
            <a:lstStyle/>
            <a:p>
              <a:endParaRPr lang="th-TH"/>
            </a:p>
          </p:txBody>
        </p:sp>
        <p:sp>
          <p:nvSpPr>
            <p:cNvPr id="2415" name="Freeform: Shape 2414">
              <a:extLst>
                <a:ext uri="{FF2B5EF4-FFF2-40B4-BE49-F238E27FC236}">
                  <a16:creationId xmlns:a16="http://schemas.microsoft.com/office/drawing/2014/main" id="{247FAFD6-7869-40C8-8152-76DE98655A64}"/>
                </a:ext>
              </a:extLst>
            </p:cNvPr>
            <p:cNvSpPr/>
            <p:nvPr/>
          </p:nvSpPr>
          <p:spPr>
            <a:xfrm>
              <a:off x="2580864" y="4903766"/>
              <a:ext cx="587873" cy="577685"/>
            </a:xfrm>
            <a:custGeom>
              <a:avLst/>
              <a:gdLst>
                <a:gd name="connsiteX0" fmla="*/ 230398 w 587873"/>
                <a:gd name="connsiteY0" fmla="*/ 115769 h 577685"/>
                <a:gd name="connsiteX1" fmla="*/ 272139 w 587873"/>
                <a:gd name="connsiteY1" fmla="*/ 126507 h 577685"/>
                <a:gd name="connsiteX2" fmla="*/ 301120 w 587873"/>
                <a:gd name="connsiteY2" fmla="*/ 156065 h 577685"/>
                <a:gd name="connsiteX3" fmla="*/ 403016 w 587873"/>
                <a:gd name="connsiteY3" fmla="*/ 293814 h 577685"/>
                <a:gd name="connsiteX4" fmla="*/ 452493 w 587873"/>
                <a:gd name="connsiteY4" fmla="*/ 372271 h 577685"/>
                <a:gd name="connsiteX5" fmla="*/ 491693 w 587873"/>
                <a:gd name="connsiteY5" fmla="*/ 498531 h 577685"/>
                <a:gd name="connsiteX6" fmla="*/ 587874 w 587873"/>
                <a:gd name="connsiteY6" fmla="*/ 577681 h 577685"/>
                <a:gd name="connsiteX7" fmla="*/ 404691 w 587873"/>
                <a:gd name="connsiteY7" fmla="*/ 426251 h 577685"/>
                <a:gd name="connsiteX8" fmla="*/ 366415 w 587873"/>
                <a:gd name="connsiteY8" fmla="*/ 376947 h 577685"/>
                <a:gd name="connsiteX9" fmla="*/ 189755 w 587873"/>
                <a:gd name="connsiteY9" fmla="*/ 291735 h 577685"/>
                <a:gd name="connsiteX10" fmla="*/ 177054 w 587873"/>
                <a:gd name="connsiteY10" fmla="*/ 277129 h 577685"/>
                <a:gd name="connsiteX11" fmla="*/ 182770 w 587873"/>
                <a:gd name="connsiteY11" fmla="*/ 257269 h 577685"/>
                <a:gd name="connsiteX12" fmla="*/ 220238 w 587873"/>
                <a:gd name="connsiteY12" fmla="*/ 193649 h 577685"/>
                <a:gd name="connsiteX13" fmla="*/ 10498 w 587873"/>
                <a:gd name="connsiteY13" fmla="*/ 38697 h 577685"/>
                <a:gd name="connsiteX14" fmla="*/ 8015 w 587873"/>
                <a:gd name="connsiteY14" fmla="*/ 363 h 577685"/>
                <a:gd name="connsiteX15" fmla="*/ 230398 w 587873"/>
                <a:gd name="connsiteY15" fmla="*/ 115769 h 57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73" h="577685">
                  <a:moveTo>
                    <a:pt x="230398" y="115769"/>
                  </a:moveTo>
                  <a:cubicBezTo>
                    <a:pt x="244658" y="117962"/>
                    <a:pt x="259553" y="119348"/>
                    <a:pt x="272139" y="126507"/>
                  </a:cubicBezTo>
                  <a:cubicBezTo>
                    <a:pt x="284204" y="133377"/>
                    <a:pt x="292807" y="144865"/>
                    <a:pt x="301120" y="156065"/>
                  </a:cubicBezTo>
                  <a:cubicBezTo>
                    <a:pt x="335066" y="201962"/>
                    <a:pt x="369070" y="247917"/>
                    <a:pt x="403016" y="293814"/>
                  </a:cubicBezTo>
                  <a:cubicBezTo>
                    <a:pt x="421433" y="318754"/>
                    <a:pt x="440023" y="343925"/>
                    <a:pt x="452493" y="372271"/>
                  </a:cubicBezTo>
                  <a:cubicBezTo>
                    <a:pt x="470274" y="412626"/>
                    <a:pt x="474951" y="457714"/>
                    <a:pt x="491693" y="498531"/>
                  </a:cubicBezTo>
                  <a:cubicBezTo>
                    <a:pt x="508493" y="539347"/>
                    <a:pt x="543767" y="578143"/>
                    <a:pt x="587874" y="577681"/>
                  </a:cubicBezTo>
                  <a:cubicBezTo>
                    <a:pt x="505548" y="573236"/>
                    <a:pt x="449722" y="495298"/>
                    <a:pt x="404691" y="426251"/>
                  </a:cubicBezTo>
                  <a:cubicBezTo>
                    <a:pt x="393318" y="408758"/>
                    <a:pt x="381656" y="391207"/>
                    <a:pt x="366415" y="376947"/>
                  </a:cubicBezTo>
                  <a:cubicBezTo>
                    <a:pt x="318440" y="331974"/>
                    <a:pt x="244716" y="327818"/>
                    <a:pt x="189755" y="291735"/>
                  </a:cubicBezTo>
                  <a:cubicBezTo>
                    <a:pt x="184213" y="288098"/>
                    <a:pt x="178497" y="283595"/>
                    <a:pt x="177054" y="277129"/>
                  </a:cubicBezTo>
                  <a:cubicBezTo>
                    <a:pt x="175495" y="270201"/>
                    <a:pt x="179190" y="263331"/>
                    <a:pt x="182770" y="257269"/>
                  </a:cubicBezTo>
                  <a:cubicBezTo>
                    <a:pt x="195240" y="236082"/>
                    <a:pt x="207767" y="214894"/>
                    <a:pt x="220238" y="193649"/>
                  </a:cubicBezTo>
                  <a:cubicBezTo>
                    <a:pt x="139297" y="159760"/>
                    <a:pt x="66671" y="106127"/>
                    <a:pt x="10498" y="38697"/>
                  </a:cubicBezTo>
                  <a:cubicBezTo>
                    <a:pt x="857" y="27092"/>
                    <a:pt x="-6129" y="5616"/>
                    <a:pt x="8015" y="363"/>
                  </a:cubicBezTo>
                  <a:cubicBezTo>
                    <a:pt x="28741" y="-7316"/>
                    <a:pt x="189351" y="109418"/>
                    <a:pt x="230398" y="115769"/>
                  </a:cubicBezTo>
                  <a:close/>
                </a:path>
              </a:pathLst>
            </a:custGeom>
            <a:solidFill>
              <a:srgbClr val="DA9C92">
                <a:alpha val="25000"/>
              </a:srgbClr>
            </a:solidFill>
            <a:ln w="5770" cap="flat">
              <a:noFill/>
              <a:prstDash val="solid"/>
              <a:miter/>
            </a:ln>
          </p:spPr>
          <p:txBody>
            <a:bodyPr rtlCol="0" anchor="ctr"/>
            <a:lstStyle/>
            <a:p>
              <a:endParaRPr lang="th-TH"/>
            </a:p>
          </p:txBody>
        </p:sp>
        <p:sp>
          <p:nvSpPr>
            <p:cNvPr id="2416" name="Freeform: Shape 2415">
              <a:extLst>
                <a:ext uri="{FF2B5EF4-FFF2-40B4-BE49-F238E27FC236}">
                  <a16:creationId xmlns:a16="http://schemas.microsoft.com/office/drawing/2014/main" id="{8EE515D4-15A1-44E9-B5AF-1EC883366617}"/>
                </a:ext>
              </a:extLst>
            </p:cNvPr>
            <p:cNvSpPr/>
            <p:nvPr/>
          </p:nvSpPr>
          <p:spPr>
            <a:xfrm>
              <a:off x="2603143" y="5569177"/>
              <a:ext cx="184334" cy="412469"/>
            </a:xfrm>
            <a:custGeom>
              <a:avLst/>
              <a:gdLst>
                <a:gd name="connsiteX0" fmla="*/ 285 w 184334"/>
                <a:gd name="connsiteY0" fmla="*/ 198562 h 412469"/>
                <a:gd name="connsiteX1" fmla="*/ 15353 w 184334"/>
                <a:gd name="connsiteY1" fmla="*/ 344393 h 412469"/>
                <a:gd name="connsiteX2" fmla="*/ 16277 w 184334"/>
                <a:gd name="connsiteY2" fmla="*/ 388385 h 412469"/>
                <a:gd name="connsiteX3" fmla="*/ 48664 w 184334"/>
                <a:gd name="connsiteY3" fmla="*/ 411882 h 412469"/>
                <a:gd name="connsiteX4" fmla="*/ 67254 w 184334"/>
                <a:gd name="connsiteY4" fmla="*/ 355651 h 412469"/>
                <a:gd name="connsiteX5" fmla="*/ 184334 w 184334"/>
                <a:gd name="connsiteY5" fmla="*/ 24443 h 412469"/>
                <a:gd name="connsiteX6" fmla="*/ 285 w 184334"/>
                <a:gd name="connsiteY6" fmla="*/ 198562 h 41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34" h="412469">
                  <a:moveTo>
                    <a:pt x="285" y="198562"/>
                  </a:moveTo>
                  <a:cubicBezTo>
                    <a:pt x="-2601" y="247461"/>
                    <a:pt x="17431" y="295494"/>
                    <a:pt x="15353" y="344393"/>
                  </a:cubicBezTo>
                  <a:cubicBezTo>
                    <a:pt x="14718" y="359115"/>
                    <a:pt x="12120" y="374241"/>
                    <a:pt x="16277" y="388385"/>
                  </a:cubicBezTo>
                  <a:cubicBezTo>
                    <a:pt x="20433" y="402529"/>
                    <a:pt x="34347" y="415403"/>
                    <a:pt x="48664" y="411882"/>
                  </a:cubicBezTo>
                  <a:cubicBezTo>
                    <a:pt x="69794" y="406744"/>
                    <a:pt x="69621" y="377243"/>
                    <a:pt x="67254" y="355651"/>
                  </a:cubicBezTo>
                  <a:cubicBezTo>
                    <a:pt x="53398" y="229622"/>
                    <a:pt x="128911" y="128880"/>
                    <a:pt x="184334" y="24443"/>
                  </a:cubicBezTo>
                  <a:cubicBezTo>
                    <a:pt x="90693" y="-65792"/>
                    <a:pt x="5077" y="116872"/>
                    <a:pt x="285" y="198562"/>
                  </a:cubicBezTo>
                  <a:close/>
                </a:path>
              </a:pathLst>
            </a:custGeom>
            <a:solidFill>
              <a:srgbClr val="DA9C92">
                <a:alpha val="25000"/>
              </a:srgbClr>
            </a:solidFill>
            <a:ln w="5770" cap="flat">
              <a:noFill/>
              <a:prstDash val="solid"/>
              <a:miter/>
            </a:ln>
          </p:spPr>
          <p:txBody>
            <a:bodyPr rtlCol="0" anchor="ctr"/>
            <a:lstStyle/>
            <a:p>
              <a:endParaRPr lang="th-TH"/>
            </a:p>
          </p:txBody>
        </p:sp>
        <p:sp>
          <p:nvSpPr>
            <p:cNvPr id="2417" name="Freeform: Shape 2416">
              <a:extLst>
                <a:ext uri="{FF2B5EF4-FFF2-40B4-BE49-F238E27FC236}">
                  <a16:creationId xmlns:a16="http://schemas.microsoft.com/office/drawing/2014/main" id="{15B254FB-B8B2-4BF4-B847-C449EC2FBC1C}"/>
                </a:ext>
              </a:extLst>
            </p:cNvPr>
            <p:cNvSpPr/>
            <p:nvPr/>
          </p:nvSpPr>
          <p:spPr>
            <a:xfrm>
              <a:off x="2495386" y="4449606"/>
              <a:ext cx="352190" cy="509079"/>
            </a:xfrm>
            <a:custGeom>
              <a:avLst/>
              <a:gdLst>
                <a:gd name="connsiteX0" fmla="*/ 50367 w 352190"/>
                <a:gd name="connsiteY0" fmla="*/ 149179 h 509079"/>
                <a:gd name="connsiteX1" fmla="*/ 73864 w 352190"/>
                <a:gd name="connsiteY1" fmla="*/ 320527 h 509079"/>
                <a:gd name="connsiteX2" fmla="*/ 278985 w 352190"/>
                <a:gd name="connsiteY2" fmla="*/ 445343 h 509079"/>
                <a:gd name="connsiteX3" fmla="*/ 329097 w 352190"/>
                <a:gd name="connsiteY3" fmla="*/ 463702 h 509079"/>
                <a:gd name="connsiteX4" fmla="*/ 351554 w 352190"/>
                <a:gd name="connsiteY4" fmla="*/ 509079 h 509079"/>
                <a:gd name="connsiteX5" fmla="*/ 160231 w 352190"/>
                <a:gd name="connsiteY5" fmla="*/ 457583 h 509079"/>
                <a:gd name="connsiteX6" fmla="*/ 69361 w 352190"/>
                <a:gd name="connsiteY6" fmla="*/ 389459 h 509079"/>
                <a:gd name="connsiteX7" fmla="*/ 2103 w 352190"/>
                <a:gd name="connsiteY7" fmla="*/ 176775 h 509079"/>
                <a:gd name="connsiteX8" fmla="*/ 105270 w 352190"/>
                <a:gd name="connsiteY8" fmla="*/ 0 h 509079"/>
                <a:gd name="connsiteX9" fmla="*/ 50367 w 352190"/>
                <a:gd name="connsiteY9" fmla="*/ 149179 h 50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190" h="509079">
                  <a:moveTo>
                    <a:pt x="50367" y="149179"/>
                  </a:moveTo>
                  <a:cubicBezTo>
                    <a:pt x="38763" y="207026"/>
                    <a:pt x="43497" y="269954"/>
                    <a:pt x="73864" y="320527"/>
                  </a:cubicBezTo>
                  <a:cubicBezTo>
                    <a:pt x="116182" y="391018"/>
                    <a:pt x="199200" y="425599"/>
                    <a:pt x="278985" y="445343"/>
                  </a:cubicBezTo>
                  <a:cubicBezTo>
                    <a:pt x="296363" y="449616"/>
                    <a:pt x="314259" y="453657"/>
                    <a:pt x="329097" y="463702"/>
                  </a:cubicBezTo>
                  <a:cubicBezTo>
                    <a:pt x="343876" y="473748"/>
                    <a:pt x="355018" y="491529"/>
                    <a:pt x="351554" y="509079"/>
                  </a:cubicBezTo>
                  <a:cubicBezTo>
                    <a:pt x="284989" y="506424"/>
                    <a:pt x="219118" y="488700"/>
                    <a:pt x="160231" y="457583"/>
                  </a:cubicBezTo>
                  <a:cubicBezTo>
                    <a:pt x="126631" y="439801"/>
                    <a:pt x="95052" y="417517"/>
                    <a:pt x="69361" y="389459"/>
                  </a:cubicBezTo>
                  <a:cubicBezTo>
                    <a:pt x="17518" y="332824"/>
                    <a:pt x="-7769" y="252923"/>
                    <a:pt x="2103" y="176775"/>
                  </a:cubicBezTo>
                  <a:cubicBezTo>
                    <a:pt x="10994" y="107901"/>
                    <a:pt x="48924" y="40874"/>
                    <a:pt x="105270" y="0"/>
                  </a:cubicBezTo>
                  <a:cubicBezTo>
                    <a:pt x="90260" y="47571"/>
                    <a:pt x="60932" y="96470"/>
                    <a:pt x="50367" y="149179"/>
                  </a:cubicBezTo>
                  <a:close/>
                </a:path>
              </a:pathLst>
            </a:custGeom>
            <a:solidFill>
              <a:srgbClr val="DA9C92">
                <a:alpha val="25000"/>
              </a:srgbClr>
            </a:solidFill>
            <a:ln w="5770" cap="flat">
              <a:noFill/>
              <a:prstDash val="solid"/>
              <a:miter/>
            </a:ln>
          </p:spPr>
          <p:txBody>
            <a:bodyPr rtlCol="0" anchor="ctr"/>
            <a:lstStyle/>
            <a:p>
              <a:endParaRPr lang="th-TH"/>
            </a:p>
          </p:txBody>
        </p:sp>
        <p:sp>
          <p:nvSpPr>
            <p:cNvPr id="2418" name="Freeform: Shape 2417">
              <a:extLst>
                <a:ext uri="{FF2B5EF4-FFF2-40B4-BE49-F238E27FC236}">
                  <a16:creationId xmlns:a16="http://schemas.microsoft.com/office/drawing/2014/main" id="{77331C4A-2991-4DFA-A00E-2888DBAEF1E0}"/>
                </a:ext>
              </a:extLst>
            </p:cNvPr>
            <p:cNvSpPr/>
            <p:nvPr/>
          </p:nvSpPr>
          <p:spPr>
            <a:xfrm>
              <a:off x="2938908" y="5796863"/>
              <a:ext cx="722834" cy="451645"/>
            </a:xfrm>
            <a:custGeom>
              <a:avLst/>
              <a:gdLst>
                <a:gd name="connsiteX0" fmla="*/ 430795 w 722834"/>
                <a:gd name="connsiteY0" fmla="*/ 11693 h 451645"/>
                <a:gd name="connsiteX1" fmla="*/ 456139 w 722834"/>
                <a:gd name="connsiteY1" fmla="*/ 666 h 451645"/>
                <a:gd name="connsiteX2" fmla="*/ 490778 w 722834"/>
                <a:gd name="connsiteY2" fmla="*/ 4592 h 451645"/>
                <a:gd name="connsiteX3" fmla="*/ 692436 w 722834"/>
                <a:gd name="connsiteY3" fmla="*/ 57070 h 451645"/>
                <a:gd name="connsiteX4" fmla="*/ 721821 w 722834"/>
                <a:gd name="connsiteY4" fmla="*/ 87379 h 451645"/>
                <a:gd name="connsiteX5" fmla="*/ 687471 w 722834"/>
                <a:gd name="connsiteY5" fmla="*/ 99214 h 451645"/>
                <a:gd name="connsiteX6" fmla="*/ 494531 w 722834"/>
                <a:gd name="connsiteY6" fmla="*/ 210290 h 451645"/>
                <a:gd name="connsiteX7" fmla="*/ 338251 w 722834"/>
                <a:gd name="connsiteY7" fmla="*/ 378406 h 451645"/>
                <a:gd name="connsiteX8" fmla="*/ 223249 w 722834"/>
                <a:gd name="connsiteY8" fmla="*/ 427535 h 451645"/>
                <a:gd name="connsiteX9" fmla="*/ 102012 w 722834"/>
                <a:gd name="connsiteY9" fmla="*/ 451436 h 451645"/>
                <a:gd name="connsiteX10" fmla="*/ 0 w 722834"/>
                <a:gd name="connsiteY10" fmla="*/ 391568 h 451645"/>
                <a:gd name="connsiteX11" fmla="*/ 382012 w 722834"/>
                <a:gd name="connsiteY11" fmla="*/ 267907 h 451645"/>
                <a:gd name="connsiteX12" fmla="*/ 447018 w 722834"/>
                <a:gd name="connsiteY12" fmla="*/ 173400 h 451645"/>
                <a:gd name="connsiteX13" fmla="*/ 461624 w 722834"/>
                <a:gd name="connsiteY13" fmla="*/ 113474 h 451645"/>
                <a:gd name="connsiteX14" fmla="*/ 369542 w 722834"/>
                <a:gd name="connsiteY14" fmla="*/ 95519 h 451645"/>
                <a:gd name="connsiteX15" fmla="*/ 430795 w 722834"/>
                <a:gd name="connsiteY15" fmla="*/ 11693 h 4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2834" h="451645">
                  <a:moveTo>
                    <a:pt x="430795" y="11693"/>
                  </a:moveTo>
                  <a:cubicBezTo>
                    <a:pt x="438704" y="6901"/>
                    <a:pt x="447018" y="2282"/>
                    <a:pt x="456139" y="666"/>
                  </a:cubicBezTo>
                  <a:cubicBezTo>
                    <a:pt x="467686" y="-1355"/>
                    <a:pt x="479463" y="1590"/>
                    <a:pt x="490778" y="4592"/>
                  </a:cubicBezTo>
                  <a:cubicBezTo>
                    <a:pt x="557978" y="22085"/>
                    <a:pt x="625236" y="39577"/>
                    <a:pt x="692436" y="57070"/>
                  </a:cubicBezTo>
                  <a:cubicBezTo>
                    <a:pt x="707908" y="61111"/>
                    <a:pt x="727537" y="72427"/>
                    <a:pt x="721821" y="87379"/>
                  </a:cubicBezTo>
                  <a:cubicBezTo>
                    <a:pt x="717203" y="99503"/>
                    <a:pt x="700461" y="99618"/>
                    <a:pt x="687471" y="99214"/>
                  </a:cubicBezTo>
                  <a:cubicBezTo>
                    <a:pt x="610630" y="96732"/>
                    <a:pt x="543949" y="151404"/>
                    <a:pt x="494531" y="210290"/>
                  </a:cubicBezTo>
                  <a:cubicBezTo>
                    <a:pt x="445112" y="269177"/>
                    <a:pt x="403026" y="336954"/>
                    <a:pt x="338251" y="378406"/>
                  </a:cubicBezTo>
                  <a:cubicBezTo>
                    <a:pt x="303034" y="400921"/>
                    <a:pt x="262968" y="414430"/>
                    <a:pt x="223249" y="427535"/>
                  </a:cubicBezTo>
                  <a:cubicBezTo>
                    <a:pt x="183876" y="440525"/>
                    <a:pt x="143406" y="453457"/>
                    <a:pt x="102012" y="451436"/>
                  </a:cubicBezTo>
                  <a:cubicBezTo>
                    <a:pt x="60618" y="449415"/>
                    <a:pt x="17550" y="429152"/>
                    <a:pt x="0" y="391568"/>
                  </a:cubicBezTo>
                  <a:cubicBezTo>
                    <a:pt x="136882" y="425341"/>
                    <a:pt x="290911" y="375519"/>
                    <a:pt x="382012" y="267907"/>
                  </a:cubicBezTo>
                  <a:cubicBezTo>
                    <a:pt x="406721" y="238694"/>
                    <a:pt x="426927" y="205960"/>
                    <a:pt x="447018" y="173400"/>
                  </a:cubicBezTo>
                  <a:cubicBezTo>
                    <a:pt x="458218" y="155156"/>
                    <a:pt x="469822" y="133218"/>
                    <a:pt x="461624" y="113474"/>
                  </a:cubicBezTo>
                  <a:cubicBezTo>
                    <a:pt x="442746" y="68154"/>
                    <a:pt x="383339" y="113763"/>
                    <a:pt x="369542" y="95519"/>
                  </a:cubicBezTo>
                  <a:cubicBezTo>
                    <a:pt x="342177" y="59206"/>
                    <a:pt x="405046" y="27280"/>
                    <a:pt x="430795" y="11693"/>
                  </a:cubicBezTo>
                  <a:close/>
                </a:path>
              </a:pathLst>
            </a:custGeom>
            <a:solidFill>
              <a:srgbClr val="DA9C92">
                <a:alpha val="10000"/>
              </a:srgbClr>
            </a:solidFill>
            <a:ln w="5770" cap="flat">
              <a:noFill/>
              <a:prstDash val="solid"/>
              <a:miter/>
            </a:ln>
          </p:spPr>
          <p:txBody>
            <a:bodyPr rtlCol="0" anchor="ctr"/>
            <a:lstStyle/>
            <a:p>
              <a:endParaRPr lang="th-TH"/>
            </a:p>
          </p:txBody>
        </p:sp>
        <p:sp>
          <p:nvSpPr>
            <p:cNvPr id="2419" name="Freeform: Shape 2418">
              <a:extLst>
                <a:ext uri="{FF2B5EF4-FFF2-40B4-BE49-F238E27FC236}">
                  <a16:creationId xmlns:a16="http://schemas.microsoft.com/office/drawing/2014/main" id="{6B4D6162-8463-4269-886D-85CCAA5C6BF5}"/>
                </a:ext>
              </a:extLst>
            </p:cNvPr>
            <p:cNvSpPr/>
            <p:nvPr/>
          </p:nvSpPr>
          <p:spPr>
            <a:xfrm>
              <a:off x="2766387" y="5568648"/>
              <a:ext cx="648750" cy="370233"/>
            </a:xfrm>
            <a:custGeom>
              <a:avLst/>
              <a:gdLst>
                <a:gd name="connsiteX0" fmla="*/ 388322 w 648750"/>
                <a:gd name="connsiteY0" fmla="*/ 260576 h 370233"/>
                <a:gd name="connsiteX1" fmla="*/ 404487 w 648750"/>
                <a:gd name="connsiteY1" fmla="*/ 303298 h 370233"/>
                <a:gd name="connsiteX2" fmla="*/ 445419 w 648750"/>
                <a:gd name="connsiteY2" fmla="*/ 314093 h 370233"/>
                <a:gd name="connsiteX3" fmla="*/ 467992 w 648750"/>
                <a:gd name="connsiteY3" fmla="*/ 301796 h 370233"/>
                <a:gd name="connsiteX4" fmla="*/ 485716 w 648750"/>
                <a:gd name="connsiteY4" fmla="*/ 310110 h 370233"/>
                <a:gd name="connsiteX5" fmla="*/ 500841 w 648750"/>
                <a:gd name="connsiteY5" fmla="*/ 303182 h 370233"/>
                <a:gd name="connsiteX6" fmla="*/ 567233 w 648750"/>
                <a:gd name="connsiteY6" fmla="*/ 249722 h 370233"/>
                <a:gd name="connsiteX7" fmla="*/ 648750 w 648750"/>
                <a:gd name="connsiteY7" fmla="*/ 244584 h 370233"/>
                <a:gd name="connsiteX8" fmla="*/ 614227 w 648750"/>
                <a:gd name="connsiteY8" fmla="*/ 286382 h 370233"/>
                <a:gd name="connsiteX9" fmla="*/ 442763 w 648750"/>
                <a:gd name="connsiteY9" fmla="*/ 369574 h 370233"/>
                <a:gd name="connsiteX10" fmla="*/ 293642 w 648750"/>
                <a:gd name="connsiteY10" fmla="*/ 275702 h 370233"/>
                <a:gd name="connsiteX11" fmla="*/ 277361 w 648750"/>
                <a:gd name="connsiteY11" fmla="*/ 125079 h 370233"/>
                <a:gd name="connsiteX12" fmla="*/ 149370 w 648750"/>
                <a:gd name="connsiteY12" fmla="*/ 97022 h 370233"/>
                <a:gd name="connsiteX13" fmla="*/ 133 w 648750"/>
                <a:gd name="connsiteY13" fmla="*/ 23067 h 370233"/>
                <a:gd name="connsiteX14" fmla="*/ 39391 w 648750"/>
                <a:gd name="connsiteY14" fmla="*/ 148 h 370233"/>
                <a:gd name="connsiteX15" fmla="*/ 207968 w 648750"/>
                <a:gd name="connsiteY15" fmla="*/ 36576 h 370233"/>
                <a:gd name="connsiteX16" fmla="*/ 367943 w 648750"/>
                <a:gd name="connsiteY16" fmla="*/ 23875 h 370233"/>
                <a:gd name="connsiteX17" fmla="*/ 388322 w 648750"/>
                <a:gd name="connsiteY17" fmla="*/ 260576 h 37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750" h="370233">
                  <a:moveTo>
                    <a:pt x="388322" y="260576"/>
                  </a:moveTo>
                  <a:cubicBezTo>
                    <a:pt x="391439" y="275644"/>
                    <a:pt x="394846" y="291347"/>
                    <a:pt x="404487" y="303298"/>
                  </a:cubicBezTo>
                  <a:cubicBezTo>
                    <a:pt x="414186" y="315248"/>
                    <a:pt x="432198" y="322003"/>
                    <a:pt x="445419" y="314093"/>
                  </a:cubicBezTo>
                  <a:cubicBezTo>
                    <a:pt x="452982" y="309590"/>
                    <a:pt x="459274" y="300584"/>
                    <a:pt x="467992" y="301796"/>
                  </a:cubicBezTo>
                  <a:cubicBezTo>
                    <a:pt x="474516" y="302720"/>
                    <a:pt x="479192" y="309302"/>
                    <a:pt x="485716" y="310110"/>
                  </a:cubicBezTo>
                  <a:cubicBezTo>
                    <a:pt x="491373" y="310803"/>
                    <a:pt x="496511" y="306935"/>
                    <a:pt x="500841" y="303182"/>
                  </a:cubicBezTo>
                  <a:cubicBezTo>
                    <a:pt x="522375" y="284592"/>
                    <a:pt x="542293" y="263578"/>
                    <a:pt x="567233" y="249722"/>
                  </a:cubicBezTo>
                  <a:cubicBezTo>
                    <a:pt x="592115" y="235924"/>
                    <a:pt x="624041" y="230440"/>
                    <a:pt x="648750" y="244584"/>
                  </a:cubicBezTo>
                  <a:cubicBezTo>
                    <a:pt x="644074" y="262423"/>
                    <a:pt x="628833" y="275124"/>
                    <a:pt x="614227" y="286382"/>
                  </a:cubicBezTo>
                  <a:cubicBezTo>
                    <a:pt x="563192" y="325697"/>
                    <a:pt x="506845" y="363454"/>
                    <a:pt x="442763" y="369574"/>
                  </a:cubicBezTo>
                  <a:cubicBezTo>
                    <a:pt x="378681" y="375693"/>
                    <a:pt x="306169" y="338860"/>
                    <a:pt x="293642" y="275702"/>
                  </a:cubicBezTo>
                  <a:cubicBezTo>
                    <a:pt x="283596" y="225013"/>
                    <a:pt x="311019" y="164279"/>
                    <a:pt x="277361" y="125079"/>
                  </a:cubicBezTo>
                  <a:cubicBezTo>
                    <a:pt x="247976" y="90844"/>
                    <a:pt x="194401" y="99562"/>
                    <a:pt x="149370" y="97022"/>
                  </a:cubicBezTo>
                  <a:cubicBezTo>
                    <a:pt x="92389" y="93789"/>
                    <a:pt x="37197" y="66424"/>
                    <a:pt x="133" y="23067"/>
                  </a:cubicBezTo>
                  <a:cubicBezTo>
                    <a:pt x="-2003" y="5748"/>
                    <a:pt x="22013" y="-1123"/>
                    <a:pt x="39391" y="148"/>
                  </a:cubicBezTo>
                  <a:cubicBezTo>
                    <a:pt x="96776" y="4477"/>
                    <a:pt x="151506" y="25319"/>
                    <a:pt x="207968" y="36576"/>
                  </a:cubicBezTo>
                  <a:cubicBezTo>
                    <a:pt x="263159" y="47603"/>
                    <a:pt x="315695" y="44197"/>
                    <a:pt x="367943" y="23875"/>
                  </a:cubicBezTo>
                  <a:cubicBezTo>
                    <a:pt x="370079" y="103603"/>
                    <a:pt x="371695" y="180040"/>
                    <a:pt x="388322" y="260576"/>
                  </a:cubicBezTo>
                  <a:close/>
                </a:path>
              </a:pathLst>
            </a:custGeom>
            <a:solidFill>
              <a:srgbClr val="DA9C92">
                <a:alpha val="10000"/>
              </a:srgbClr>
            </a:solidFill>
            <a:ln w="5770" cap="flat">
              <a:noFill/>
              <a:prstDash val="solid"/>
              <a:miter/>
            </a:ln>
          </p:spPr>
          <p:txBody>
            <a:bodyPr rtlCol="0" anchor="ctr"/>
            <a:lstStyle/>
            <a:p>
              <a:endParaRPr lang="th-TH"/>
            </a:p>
          </p:txBody>
        </p:sp>
        <p:sp>
          <p:nvSpPr>
            <p:cNvPr id="2420" name="Freeform: Shape 2419">
              <a:extLst>
                <a:ext uri="{FF2B5EF4-FFF2-40B4-BE49-F238E27FC236}">
                  <a16:creationId xmlns:a16="http://schemas.microsoft.com/office/drawing/2014/main" id="{8AA50F97-54F1-4B95-B966-8C43249F1FEC}"/>
                </a:ext>
              </a:extLst>
            </p:cNvPr>
            <p:cNvSpPr/>
            <p:nvPr/>
          </p:nvSpPr>
          <p:spPr>
            <a:xfrm>
              <a:off x="3613717" y="5907508"/>
              <a:ext cx="693320" cy="711948"/>
            </a:xfrm>
            <a:custGeom>
              <a:avLst/>
              <a:gdLst>
                <a:gd name="connsiteX0" fmla="*/ 165998 w 693320"/>
                <a:gd name="connsiteY0" fmla="*/ 516353 h 711948"/>
                <a:gd name="connsiteX1" fmla="*/ 77033 w 693320"/>
                <a:gd name="connsiteY1" fmla="*/ 381550 h 711948"/>
                <a:gd name="connsiteX2" fmla="*/ 41585 w 693320"/>
                <a:gd name="connsiteY2" fmla="*/ 0 h 711948"/>
                <a:gd name="connsiteX3" fmla="*/ 108093 w 693320"/>
                <a:gd name="connsiteY3" fmla="*/ 280403 h 711948"/>
                <a:gd name="connsiteX4" fmla="*/ 198154 w 693320"/>
                <a:gd name="connsiteY4" fmla="*/ 452791 h 711948"/>
                <a:gd name="connsiteX5" fmla="*/ 505057 w 693320"/>
                <a:gd name="connsiteY5" fmla="*/ 533904 h 711948"/>
                <a:gd name="connsiteX6" fmla="*/ 693320 w 693320"/>
                <a:gd name="connsiteY6" fmla="*/ 535001 h 711948"/>
                <a:gd name="connsiteX7" fmla="*/ 632760 w 693320"/>
                <a:gd name="connsiteY7" fmla="*/ 564964 h 711948"/>
                <a:gd name="connsiteX8" fmla="*/ 387341 w 693320"/>
                <a:gd name="connsiteY8" fmla="*/ 554572 h 711948"/>
                <a:gd name="connsiteX9" fmla="*/ 265989 w 693320"/>
                <a:gd name="connsiteY9" fmla="*/ 569640 h 711948"/>
                <a:gd name="connsiteX10" fmla="*/ 103358 w 693320"/>
                <a:gd name="connsiteY10" fmla="*/ 711949 h 711948"/>
                <a:gd name="connsiteX11" fmla="*/ 165998 w 693320"/>
                <a:gd name="connsiteY11" fmla="*/ 516353 h 7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3320" h="711948">
                  <a:moveTo>
                    <a:pt x="165998" y="516353"/>
                  </a:moveTo>
                  <a:cubicBezTo>
                    <a:pt x="160225" y="461855"/>
                    <a:pt x="112249" y="423521"/>
                    <a:pt x="77033" y="381550"/>
                  </a:cubicBezTo>
                  <a:cubicBezTo>
                    <a:pt x="-10373" y="277459"/>
                    <a:pt x="-25095" y="118408"/>
                    <a:pt x="41585" y="0"/>
                  </a:cubicBezTo>
                  <a:cubicBezTo>
                    <a:pt x="57577" y="94796"/>
                    <a:pt x="79804" y="188552"/>
                    <a:pt x="108093" y="280403"/>
                  </a:cubicBezTo>
                  <a:cubicBezTo>
                    <a:pt x="127375" y="343043"/>
                    <a:pt x="150987" y="407298"/>
                    <a:pt x="198154" y="452791"/>
                  </a:cubicBezTo>
                  <a:cubicBezTo>
                    <a:pt x="276265" y="528189"/>
                    <a:pt x="396463" y="533269"/>
                    <a:pt x="505057" y="533904"/>
                  </a:cubicBezTo>
                  <a:cubicBezTo>
                    <a:pt x="567811" y="534251"/>
                    <a:pt x="630566" y="534597"/>
                    <a:pt x="693320" y="535001"/>
                  </a:cubicBezTo>
                  <a:cubicBezTo>
                    <a:pt x="691415" y="559999"/>
                    <a:pt x="657758" y="566003"/>
                    <a:pt x="632760" y="564964"/>
                  </a:cubicBezTo>
                  <a:cubicBezTo>
                    <a:pt x="550954" y="561500"/>
                    <a:pt x="469147" y="558036"/>
                    <a:pt x="387341" y="554572"/>
                  </a:cubicBezTo>
                  <a:cubicBezTo>
                    <a:pt x="346179" y="552840"/>
                    <a:pt x="302995" y="551512"/>
                    <a:pt x="265989" y="569640"/>
                  </a:cubicBezTo>
                  <a:cubicBezTo>
                    <a:pt x="199886" y="602085"/>
                    <a:pt x="172752" y="688568"/>
                    <a:pt x="103358" y="711949"/>
                  </a:cubicBezTo>
                  <a:cubicBezTo>
                    <a:pt x="77957" y="656757"/>
                    <a:pt x="173329" y="585747"/>
                    <a:pt x="165998" y="516353"/>
                  </a:cubicBezTo>
                  <a:close/>
                </a:path>
              </a:pathLst>
            </a:custGeom>
            <a:solidFill>
              <a:srgbClr val="DA9C92">
                <a:alpha val="25000"/>
              </a:srgbClr>
            </a:solidFill>
            <a:ln w="5770" cap="flat">
              <a:noFill/>
              <a:prstDash val="solid"/>
              <a:miter/>
            </a:ln>
          </p:spPr>
          <p:txBody>
            <a:bodyPr rtlCol="0" anchor="ctr"/>
            <a:lstStyle/>
            <a:p>
              <a:endParaRPr lang="th-TH"/>
            </a:p>
          </p:txBody>
        </p:sp>
        <p:sp>
          <p:nvSpPr>
            <p:cNvPr id="2421" name="Freeform: Shape 2420">
              <a:extLst>
                <a:ext uri="{FF2B5EF4-FFF2-40B4-BE49-F238E27FC236}">
                  <a16:creationId xmlns:a16="http://schemas.microsoft.com/office/drawing/2014/main" id="{1CDAC8BE-4D94-42AF-9744-A3AFC7D54E83}"/>
                </a:ext>
              </a:extLst>
            </p:cNvPr>
            <p:cNvSpPr/>
            <p:nvPr/>
          </p:nvSpPr>
          <p:spPr>
            <a:xfrm>
              <a:off x="3561199" y="5738538"/>
              <a:ext cx="932311" cy="411121"/>
            </a:xfrm>
            <a:custGeom>
              <a:avLst/>
              <a:gdLst>
                <a:gd name="connsiteX0" fmla="*/ 932312 w 932311"/>
                <a:gd name="connsiteY0" fmla="*/ 253778 h 411121"/>
                <a:gd name="connsiteX1" fmla="*/ 767083 w 932311"/>
                <a:gd name="connsiteY1" fmla="*/ 373976 h 411121"/>
                <a:gd name="connsiteX2" fmla="*/ 704733 w 932311"/>
                <a:gd name="connsiteY2" fmla="*/ 408153 h 411121"/>
                <a:gd name="connsiteX3" fmla="*/ 532980 w 932311"/>
                <a:gd name="connsiteY3" fmla="*/ 299675 h 411121"/>
                <a:gd name="connsiteX4" fmla="*/ 449269 w 932311"/>
                <a:gd name="connsiteY4" fmla="*/ 228549 h 411121"/>
                <a:gd name="connsiteX5" fmla="*/ 407125 w 932311"/>
                <a:gd name="connsiteY5" fmla="*/ 235708 h 411121"/>
                <a:gd name="connsiteX6" fmla="*/ 283579 w 932311"/>
                <a:gd name="connsiteY6" fmla="*/ 227799 h 411121"/>
                <a:gd name="connsiteX7" fmla="*/ 0 w 932311"/>
                <a:gd name="connsiteY7" fmla="*/ 106100 h 411121"/>
                <a:gd name="connsiteX8" fmla="*/ 158532 w 932311"/>
                <a:gd name="connsiteY8" fmla="*/ 150669 h 411121"/>
                <a:gd name="connsiteX9" fmla="*/ 289121 w 932311"/>
                <a:gd name="connsiteY9" fmla="*/ 174570 h 411121"/>
                <a:gd name="connsiteX10" fmla="*/ 409319 w 932311"/>
                <a:gd name="connsiteY10" fmla="*/ 126826 h 411121"/>
                <a:gd name="connsiteX11" fmla="*/ 529055 w 932311"/>
                <a:gd name="connsiteY11" fmla="*/ 1028 h 411121"/>
                <a:gd name="connsiteX12" fmla="*/ 626218 w 932311"/>
                <a:gd name="connsiteY12" fmla="*/ 125787 h 411121"/>
                <a:gd name="connsiteX13" fmla="*/ 932312 w 932311"/>
                <a:gd name="connsiteY13" fmla="*/ 253778 h 41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2311" h="411121">
                  <a:moveTo>
                    <a:pt x="932312" y="253778"/>
                  </a:moveTo>
                  <a:cubicBezTo>
                    <a:pt x="877235" y="293844"/>
                    <a:pt x="822159" y="333910"/>
                    <a:pt x="767083" y="373976"/>
                  </a:cubicBezTo>
                  <a:cubicBezTo>
                    <a:pt x="747801" y="388005"/>
                    <a:pt x="727883" y="402322"/>
                    <a:pt x="704733" y="408153"/>
                  </a:cubicBezTo>
                  <a:cubicBezTo>
                    <a:pt x="634358" y="425877"/>
                    <a:pt x="571776" y="360986"/>
                    <a:pt x="532980" y="299675"/>
                  </a:cubicBezTo>
                  <a:cubicBezTo>
                    <a:pt x="512543" y="267403"/>
                    <a:pt x="487430" y="230166"/>
                    <a:pt x="449269" y="228549"/>
                  </a:cubicBezTo>
                  <a:cubicBezTo>
                    <a:pt x="435010" y="227972"/>
                    <a:pt x="421096" y="232764"/>
                    <a:pt x="407125" y="235708"/>
                  </a:cubicBezTo>
                  <a:cubicBezTo>
                    <a:pt x="366424" y="244368"/>
                    <a:pt x="324049" y="237498"/>
                    <a:pt x="283579" y="227799"/>
                  </a:cubicBezTo>
                  <a:cubicBezTo>
                    <a:pt x="183068" y="203782"/>
                    <a:pt x="86713" y="162446"/>
                    <a:pt x="0" y="106100"/>
                  </a:cubicBezTo>
                  <a:cubicBezTo>
                    <a:pt x="52825" y="120937"/>
                    <a:pt x="105707" y="135832"/>
                    <a:pt x="158532" y="150669"/>
                  </a:cubicBezTo>
                  <a:cubicBezTo>
                    <a:pt x="201253" y="162677"/>
                    <a:pt x="244725" y="174801"/>
                    <a:pt x="289121" y="174570"/>
                  </a:cubicBezTo>
                  <a:cubicBezTo>
                    <a:pt x="333517" y="174339"/>
                    <a:pt x="379818" y="160022"/>
                    <a:pt x="409319" y="126826"/>
                  </a:cubicBezTo>
                  <a:cubicBezTo>
                    <a:pt x="440205" y="92013"/>
                    <a:pt x="464857" y="-11384"/>
                    <a:pt x="529055" y="1028"/>
                  </a:cubicBezTo>
                  <a:cubicBezTo>
                    <a:pt x="571949" y="9342"/>
                    <a:pt x="599199" y="94785"/>
                    <a:pt x="626218" y="125787"/>
                  </a:cubicBezTo>
                  <a:cubicBezTo>
                    <a:pt x="672114" y="178554"/>
                    <a:pt x="854662" y="310297"/>
                    <a:pt x="932312" y="253778"/>
                  </a:cubicBezTo>
                  <a:close/>
                </a:path>
              </a:pathLst>
            </a:custGeom>
            <a:solidFill>
              <a:srgbClr val="DA9C92">
                <a:alpha val="25000"/>
              </a:srgbClr>
            </a:solidFill>
            <a:ln w="5770" cap="flat">
              <a:noFill/>
              <a:prstDash val="solid"/>
              <a:miter/>
            </a:ln>
          </p:spPr>
          <p:txBody>
            <a:bodyPr rtlCol="0" anchor="ctr"/>
            <a:lstStyle/>
            <a:p>
              <a:endParaRPr lang="th-TH"/>
            </a:p>
          </p:txBody>
        </p:sp>
        <p:sp>
          <p:nvSpPr>
            <p:cNvPr id="2422" name="Freeform: Shape 2421">
              <a:extLst>
                <a:ext uri="{FF2B5EF4-FFF2-40B4-BE49-F238E27FC236}">
                  <a16:creationId xmlns:a16="http://schemas.microsoft.com/office/drawing/2014/main" id="{40C96C6E-4EB2-41B5-88FA-21CE0C0C4BF3}"/>
                </a:ext>
              </a:extLst>
            </p:cNvPr>
            <p:cNvSpPr/>
            <p:nvPr/>
          </p:nvSpPr>
          <p:spPr>
            <a:xfrm>
              <a:off x="4129569" y="4936345"/>
              <a:ext cx="648963" cy="888872"/>
            </a:xfrm>
            <a:custGeom>
              <a:avLst/>
              <a:gdLst>
                <a:gd name="connsiteX0" fmla="*/ 451059 w 648963"/>
                <a:gd name="connsiteY0" fmla="*/ 620327 h 888872"/>
                <a:gd name="connsiteX1" fmla="*/ 518778 w 648963"/>
                <a:gd name="connsiteY1" fmla="*/ 712755 h 888872"/>
                <a:gd name="connsiteX2" fmla="*/ 461335 w 648963"/>
                <a:gd name="connsiteY2" fmla="*/ 797852 h 888872"/>
                <a:gd name="connsiteX3" fmla="*/ 356148 w 648963"/>
                <a:gd name="connsiteY3" fmla="*/ 821291 h 888872"/>
                <a:gd name="connsiteX4" fmla="*/ 107497 w 648963"/>
                <a:gd name="connsiteY4" fmla="*/ 815345 h 888872"/>
                <a:gd name="connsiteX5" fmla="*/ 0 w 648963"/>
                <a:gd name="connsiteY5" fmla="*/ 829951 h 888872"/>
                <a:gd name="connsiteX6" fmla="*/ 270531 w 648963"/>
                <a:gd name="connsiteY6" fmla="*/ 888433 h 888872"/>
                <a:gd name="connsiteX7" fmla="*/ 476403 w 648963"/>
                <a:gd name="connsiteY7" fmla="*/ 822157 h 888872"/>
                <a:gd name="connsiteX8" fmla="*/ 567273 w 648963"/>
                <a:gd name="connsiteY8" fmla="*/ 756689 h 888872"/>
                <a:gd name="connsiteX9" fmla="*/ 588518 w 648963"/>
                <a:gd name="connsiteY9" fmla="*/ 651964 h 888872"/>
                <a:gd name="connsiteX10" fmla="*/ 535809 w 648963"/>
                <a:gd name="connsiteY10" fmla="*/ 597119 h 888872"/>
                <a:gd name="connsiteX11" fmla="*/ 340272 w 648963"/>
                <a:gd name="connsiteY11" fmla="*/ 452904 h 888872"/>
                <a:gd name="connsiteX12" fmla="*/ 648964 w 648963"/>
                <a:gd name="connsiteY12" fmla="*/ 140287 h 888872"/>
                <a:gd name="connsiteX13" fmla="*/ 304247 w 648963"/>
                <a:gd name="connsiteY13" fmla="*/ 6753 h 888872"/>
                <a:gd name="connsiteX14" fmla="*/ 381954 w 648963"/>
                <a:gd name="connsiteY14" fmla="*/ 44452 h 888872"/>
                <a:gd name="connsiteX15" fmla="*/ 396444 w 648963"/>
                <a:gd name="connsiteY15" fmla="*/ 152814 h 888872"/>
                <a:gd name="connsiteX16" fmla="*/ 195191 w 648963"/>
                <a:gd name="connsiteY16" fmla="*/ 522702 h 888872"/>
                <a:gd name="connsiteX17" fmla="*/ 451059 w 648963"/>
                <a:gd name="connsiteY17" fmla="*/ 620327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963" h="888872">
                  <a:moveTo>
                    <a:pt x="451059" y="620327"/>
                  </a:moveTo>
                  <a:cubicBezTo>
                    <a:pt x="483966" y="642496"/>
                    <a:pt x="517162" y="673094"/>
                    <a:pt x="518778" y="712755"/>
                  </a:cubicBezTo>
                  <a:cubicBezTo>
                    <a:pt x="520222" y="748896"/>
                    <a:pt x="493549" y="781399"/>
                    <a:pt x="461335" y="797852"/>
                  </a:cubicBezTo>
                  <a:cubicBezTo>
                    <a:pt x="429121" y="814306"/>
                    <a:pt x="392115" y="817943"/>
                    <a:pt x="356148" y="821291"/>
                  </a:cubicBezTo>
                  <a:cubicBezTo>
                    <a:pt x="273129" y="829027"/>
                    <a:pt x="188090" y="836533"/>
                    <a:pt x="107497" y="815345"/>
                  </a:cubicBezTo>
                  <a:cubicBezTo>
                    <a:pt x="69336" y="805300"/>
                    <a:pt x="17435" y="794562"/>
                    <a:pt x="0" y="829951"/>
                  </a:cubicBezTo>
                  <a:cubicBezTo>
                    <a:pt x="91158" y="809803"/>
                    <a:pt x="177410" y="882256"/>
                    <a:pt x="270531" y="888433"/>
                  </a:cubicBezTo>
                  <a:cubicBezTo>
                    <a:pt x="343504" y="893283"/>
                    <a:pt x="412206" y="857143"/>
                    <a:pt x="476403" y="822157"/>
                  </a:cubicBezTo>
                  <a:cubicBezTo>
                    <a:pt x="509368" y="804145"/>
                    <a:pt x="543141" y="785498"/>
                    <a:pt x="567273" y="756689"/>
                  </a:cubicBezTo>
                  <a:cubicBezTo>
                    <a:pt x="591405" y="727881"/>
                    <a:pt x="603991" y="686199"/>
                    <a:pt x="588518" y="651964"/>
                  </a:cubicBezTo>
                  <a:cubicBezTo>
                    <a:pt x="577953" y="628583"/>
                    <a:pt x="556477" y="612302"/>
                    <a:pt x="535809" y="597119"/>
                  </a:cubicBezTo>
                  <a:cubicBezTo>
                    <a:pt x="470630" y="549028"/>
                    <a:pt x="405451" y="500995"/>
                    <a:pt x="340272" y="452904"/>
                  </a:cubicBezTo>
                  <a:cubicBezTo>
                    <a:pt x="407529" y="320121"/>
                    <a:pt x="517104" y="209218"/>
                    <a:pt x="648964" y="140287"/>
                  </a:cubicBezTo>
                  <a:cubicBezTo>
                    <a:pt x="549088" y="60212"/>
                    <a:pt x="428370" y="-24827"/>
                    <a:pt x="304247" y="6753"/>
                  </a:cubicBezTo>
                  <a:cubicBezTo>
                    <a:pt x="321509" y="30307"/>
                    <a:pt x="358572" y="26901"/>
                    <a:pt x="381954" y="44452"/>
                  </a:cubicBezTo>
                  <a:cubicBezTo>
                    <a:pt x="413071" y="67775"/>
                    <a:pt x="407471" y="115462"/>
                    <a:pt x="396444" y="152814"/>
                  </a:cubicBezTo>
                  <a:cubicBezTo>
                    <a:pt x="353838" y="296393"/>
                    <a:pt x="261237" y="396269"/>
                    <a:pt x="195191" y="522702"/>
                  </a:cubicBezTo>
                  <a:cubicBezTo>
                    <a:pt x="285715" y="547585"/>
                    <a:pt x="370927" y="566348"/>
                    <a:pt x="451059" y="620327"/>
                  </a:cubicBezTo>
                  <a:close/>
                </a:path>
              </a:pathLst>
            </a:custGeom>
            <a:solidFill>
              <a:srgbClr val="DA9C92">
                <a:alpha val="10000"/>
              </a:srgbClr>
            </a:solidFill>
            <a:ln w="5770" cap="flat">
              <a:noFill/>
              <a:prstDash val="solid"/>
              <a:miter/>
            </a:ln>
          </p:spPr>
          <p:txBody>
            <a:bodyPr rtlCol="0" anchor="ctr"/>
            <a:lstStyle/>
            <a:p>
              <a:endParaRPr lang="th-TH"/>
            </a:p>
          </p:txBody>
        </p:sp>
        <p:sp>
          <p:nvSpPr>
            <p:cNvPr id="2423" name="Freeform: Shape 2422">
              <a:extLst>
                <a:ext uri="{FF2B5EF4-FFF2-40B4-BE49-F238E27FC236}">
                  <a16:creationId xmlns:a16="http://schemas.microsoft.com/office/drawing/2014/main" id="{395E30AE-9F12-4E97-A9F0-34219050CEC8}"/>
                </a:ext>
              </a:extLst>
            </p:cNvPr>
            <p:cNvSpPr/>
            <p:nvPr/>
          </p:nvSpPr>
          <p:spPr>
            <a:xfrm>
              <a:off x="3271651" y="5297134"/>
              <a:ext cx="780037" cy="451307"/>
            </a:xfrm>
            <a:custGeom>
              <a:avLst/>
              <a:gdLst>
                <a:gd name="connsiteX0" fmla="*/ 512854 w 780037"/>
                <a:gd name="connsiteY0" fmla="*/ 297872 h 451307"/>
                <a:gd name="connsiteX1" fmla="*/ 780038 w 780037"/>
                <a:gd name="connsiteY1" fmla="*/ 448032 h 451307"/>
                <a:gd name="connsiteX2" fmla="*/ 577110 w 780037"/>
                <a:gd name="connsiteY2" fmla="*/ 409063 h 451307"/>
                <a:gd name="connsiteX3" fmla="*/ 386883 w 780037"/>
                <a:gd name="connsiteY3" fmla="*/ 325525 h 451307"/>
                <a:gd name="connsiteX4" fmla="*/ 256352 w 780037"/>
                <a:gd name="connsiteY4" fmla="*/ 271546 h 451307"/>
                <a:gd name="connsiteX5" fmla="*/ 72072 w 780037"/>
                <a:gd name="connsiteY5" fmla="*/ 274317 h 451307"/>
                <a:gd name="connsiteX6" fmla="*/ 19478 w 780037"/>
                <a:gd name="connsiteY6" fmla="*/ 102218 h 451307"/>
                <a:gd name="connsiteX7" fmla="*/ 178241 w 780037"/>
                <a:gd name="connsiteY7" fmla="*/ 264214 h 451307"/>
                <a:gd name="connsiteX8" fmla="*/ 205202 w 780037"/>
                <a:gd name="connsiteY8" fmla="*/ 266350 h 451307"/>
                <a:gd name="connsiteX9" fmla="*/ 218653 w 780037"/>
                <a:gd name="connsiteY9" fmla="*/ 249492 h 451307"/>
                <a:gd name="connsiteX10" fmla="*/ 303115 w 780037"/>
                <a:gd name="connsiteY10" fmla="*/ 379 h 451307"/>
                <a:gd name="connsiteX11" fmla="*/ 342084 w 780037"/>
                <a:gd name="connsiteY11" fmla="*/ 24800 h 451307"/>
                <a:gd name="connsiteX12" fmla="*/ 332500 w 780037"/>
                <a:gd name="connsiteY12" fmla="*/ 78779 h 451307"/>
                <a:gd name="connsiteX13" fmla="*/ 383882 w 780037"/>
                <a:gd name="connsiteY13" fmla="*/ 157410 h 451307"/>
                <a:gd name="connsiteX14" fmla="*/ 512854 w 780037"/>
                <a:gd name="connsiteY14" fmla="*/ 297872 h 45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0037" h="451307">
                  <a:moveTo>
                    <a:pt x="512854" y="297872"/>
                  </a:moveTo>
                  <a:cubicBezTo>
                    <a:pt x="587444" y="372172"/>
                    <a:pt x="674850" y="451727"/>
                    <a:pt x="780038" y="448032"/>
                  </a:cubicBezTo>
                  <a:cubicBezTo>
                    <a:pt x="711337" y="460618"/>
                    <a:pt x="642116" y="434638"/>
                    <a:pt x="577110" y="409063"/>
                  </a:cubicBezTo>
                  <a:cubicBezTo>
                    <a:pt x="512624" y="383719"/>
                    <a:pt x="447964" y="358259"/>
                    <a:pt x="386883" y="325525"/>
                  </a:cubicBezTo>
                  <a:cubicBezTo>
                    <a:pt x="345086" y="303125"/>
                    <a:pt x="303461" y="276800"/>
                    <a:pt x="256352" y="271546"/>
                  </a:cubicBezTo>
                  <a:cubicBezTo>
                    <a:pt x="194810" y="264734"/>
                    <a:pt x="130439" y="294870"/>
                    <a:pt x="72072" y="274317"/>
                  </a:cubicBezTo>
                  <a:cubicBezTo>
                    <a:pt x="6315" y="251167"/>
                    <a:pt x="-22089" y="158218"/>
                    <a:pt x="19478" y="102218"/>
                  </a:cubicBezTo>
                  <a:cubicBezTo>
                    <a:pt x="46670" y="175191"/>
                    <a:pt x="105845" y="235579"/>
                    <a:pt x="178241" y="264214"/>
                  </a:cubicBezTo>
                  <a:cubicBezTo>
                    <a:pt x="186901" y="267620"/>
                    <a:pt x="196888" y="270564"/>
                    <a:pt x="205202" y="266350"/>
                  </a:cubicBezTo>
                  <a:cubicBezTo>
                    <a:pt x="211725" y="263002"/>
                    <a:pt x="215420" y="256074"/>
                    <a:pt x="218653" y="249492"/>
                  </a:cubicBezTo>
                  <a:cubicBezTo>
                    <a:pt x="257564" y="170631"/>
                    <a:pt x="286026" y="86631"/>
                    <a:pt x="303115" y="379"/>
                  </a:cubicBezTo>
                  <a:cubicBezTo>
                    <a:pt x="319626" y="-2219"/>
                    <a:pt x="337176" y="8808"/>
                    <a:pt x="342084" y="24800"/>
                  </a:cubicBezTo>
                  <a:cubicBezTo>
                    <a:pt x="348030" y="44313"/>
                    <a:pt x="329383" y="59612"/>
                    <a:pt x="332500" y="78779"/>
                  </a:cubicBezTo>
                  <a:cubicBezTo>
                    <a:pt x="336714" y="104759"/>
                    <a:pt x="368236" y="136742"/>
                    <a:pt x="383882" y="157410"/>
                  </a:cubicBezTo>
                  <a:cubicBezTo>
                    <a:pt x="422216" y="208098"/>
                    <a:pt x="467881" y="253129"/>
                    <a:pt x="512854" y="297872"/>
                  </a:cubicBezTo>
                  <a:close/>
                </a:path>
              </a:pathLst>
            </a:custGeom>
            <a:solidFill>
              <a:srgbClr val="DA9C92">
                <a:alpha val="10000"/>
              </a:srgbClr>
            </a:solidFill>
            <a:ln w="5770" cap="flat">
              <a:noFill/>
              <a:prstDash val="solid"/>
              <a:miter/>
            </a:ln>
          </p:spPr>
          <p:txBody>
            <a:bodyPr rtlCol="0" anchor="ctr"/>
            <a:lstStyle/>
            <a:p>
              <a:endParaRPr lang="th-TH"/>
            </a:p>
          </p:txBody>
        </p:sp>
        <p:sp>
          <p:nvSpPr>
            <p:cNvPr id="2424" name="Freeform: Shape 2423">
              <a:extLst>
                <a:ext uri="{FF2B5EF4-FFF2-40B4-BE49-F238E27FC236}">
                  <a16:creationId xmlns:a16="http://schemas.microsoft.com/office/drawing/2014/main" id="{40F00641-B834-479D-8309-80B4766FECCA}"/>
                </a:ext>
              </a:extLst>
            </p:cNvPr>
            <p:cNvSpPr/>
            <p:nvPr/>
          </p:nvSpPr>
          <p:spPr>
            <a:xfrm>
              <a:off x="3165799" y="5050941"/>
              <a:ext cx="337725" cy="371469"/>
            </a:xfrm>
            <a:custGeom>
              <a:avLst/>
              <a:gdLst>
                <a:gd name="connsiteX0" fmla="*/ 191837 w 337725"/>
                <a:gd name="connsiteY0" fmla="*/ 38218 h 371469"/>
                <a:gd name="connsiteX1" fmla="*/ 30362 w 337725"/>
                <a:gd name="connsiteY1" fmla="*/ 193863 h 371469"/>
                <a:gd name="connsiteX2" fmla="*/ 1669 w 337725"/>
                <a:gd name="connsiteY2" fmla="*/ 244725 h 371469"/>
                <a:gd name="connsiteX3" fmla="*/ 51895 w 337725"/>
                <a:gd name="connsiteY3" fmla="*/ 356436 h 371469"/>
                <a:gd name="connsiteX4" fmla="*/ 78221 w 337725"/>
                <a:gd name="connsiteY4" fmla="*/ 371331 h 371469"/>
                <a:gd name="connsiteX5" fmla="*/ 98658 w 337725"/>
                <a:gd name="connsiteY5" fmla="*/ 353434 h 371469"/>
                <a:gd name="connsiteX6" fmla="*/ 160374 w 337725"/>
                <a:gd name="connsiteY6" fmla="*/ 208470 h 371469"/>
                <a:gd name="connsiteX7" fmla="*/ 337726 w 337725"/>
                <a:gd name="connsiteY7" fmla="*/ 0 h 371469"/>
                <a:gd name="connsiteX8" fmla="*/ 191837 w 337725"/>
                <a:gd name="connsiteY8" fmla="*/ 38218 h 3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725" h="371469">
                  <a:moveTo>
                    <a:pt x="191837" y="38218"/>
                  </a:moveTo>
                  <a:cubicBezTo>
                    <a:pt x="124984" y="73031"/>
                    <a:pt x="76605" y="134342"/>
                    <a:pt x="30362" y="193863"/>
                  </a:cubicBezTo>
                  <a:cubicBezTo>
                    <a:pt x="18295" y="209393"/>
                    <a:pt x="5941" y="225558"/>
                    <a:pt x="1669" y="244725"/>
                  </a:cubicBezTo>
                  <a:cubicBezTo>
                    <a:pt x="-7568" y="286234"/>
                    <a:pt x="23261" y="324972"/>
                    <a:pt x="51895" y="356436"/>
                  </a:cubicBezTo>
                  <a:cubicBezTo>
                    <a:pt x="58997" y="364172"/>
                    <a:pt x="67829" y="372659"/>
                    <a:pt x="78221" y="371331"/>
                  </a:cubicBezTo>
                  <a:cubicBezTo>
                    <a:pt x="87516" y="370119"/>
                    <a:pt x="93924" y="361517"/>
                    <a:pt x="98658" y="353434"/>
                  </a:cubicBezTo>
                  <a:cubicBezTo>
                    <a:pt x="125388" y="308172"/>
                    <a:pt x="138840" y="256387"/>
                    <a:pt x="160374" y="208470"/>
                  </a:cubicBezTo>
                  <a:cubicBezTo>
                    <a:pt x="201190" y="117657"/>
                    <a:pt x="269833" y="66161"/>
                    <a:pt x="337726" y="0"/>
                  </a:cubicBezTo>
                  <a:cubicBezTo>
                    <a:pt x="289751" y="346"/>
                    <a:pt x="235194" y="15703"/>
                    <a:pt x="191837" y="38218"/>
                  </a:cubicBezTo>
                  <a:close/>
                </a:path>
              </a:pathLst>
            </a:custGeom>
            <a:solidFill>
              <a:srgbClr val="DA9C92">
                <a:alpha val="25000"/>
              </a:srgbClr>
            </a:solidFill>
            <a:ln w="5770" cap="flat">
              <a:noFill/>
              <a:prstDash val="solid"/>
              <a:miter/>
            </a:ln>
          </p:spPr>
          <p:txBody>
            <a:bodyPr rtlCol="0" anchor="ctr"/>
            <a:lstStyle/>
            <a:p>
              <a:endParaRPr lang="th-TH"/>
            </a:p>
          </p:txBody>
        </p:sp>
        <p:sp>
          <p:nvSpPr>
            <p:cNvPr id="2425" name="Freeform: Shape 2424">
              <a:extLst>
                <a:ext uri="{FF2B5EF4-FFF2-40B4-BE49-F238E27FC236}">
                  <a16:creationId xmlns:a16="http://schemas.microsoft.com/office/drawing/2014/main" id="{9C1D9B9E-1FA3-40CA-B600-5706518A3C41}"/>
                </a:ext>
              </a:extLst>
            </p:cNvPr>
            <p:cNvSpPr/>
            <p:nvPr/>
          </p:nvSpPr>
          <p:spPr>
            <a:xfrm>
              <a:off x="4262930" y="4199801"/>
              <a:ext cx="281154" cy="814076"/>
            </a:xfrm>
            <a:custGeom>
              <a:avLst/>
              <a:gdLst>
                <a:gd name="connsiteX0" fmla="*/ 62466 w 281154"/>
                <a:gd name="connsiteY0" fmla="*/ 750514 h 814076"/>
                <a:gd name="connsiteX1" fmla="*/ 82672 w 281154"/>
                <a:gd name="connsiteY1" fmla="*/ 548914 h 814076"/>
                <a:gd name="connsiteX2" fmla="*/ 281154 w 281154"/>
                <a:gd name="connsiteY2" fmla="*/ 0 h 814076"/>
                <a:gd name="connsiteX3" fmla="*/ 194556 w 281154"/>
                <a:gd name="connsiteY3" fmla="*/ 500246 h 814076"/>
                <a:gd name="connsiteX4" fmla="*/ 144387 w 281154"/>
                <a:gd name="connsiteY4" fmla="*/ 719166 h 814076"/>
                <a:gd name="connsiteX5" fmla="*/ 0 w 281154"/>
                <a:gd name="connsiteY5" fmla="*/ 814077 h 814076"/>
                <a:gd name="connsiteX6" fmla="*/ 62466 w 281154"/>
                <a:gd name="connsiteY6" fmla="*/ 750514 h 81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154" h="814076">
                  <a:moveTo>
                    <a:pt x="62466" y="750514"/>
                  </a:moveTo>
                  <a:cubicBezTo>
                    <a:pt x="94507" y="690069"/>
                    <a:pt x="84635" y="617327"/>
                    <a:pt x="82672" y="548914"/>
                  </a:cubicBezTo>
                  <a:cubicBezTo>
                    <a:pt x="77014" y="349797"/>
                    <a:pt x="149410" y="149468"/>
                    <a:pt x="281154" y="0"/>
                  </a:cubicBezTo>
                  <a:cubicBezTo>
                    <a:pt x="231563" y="162284"/>
                    <a:pt x="202408" y="330746"/>
                    <a:pt x="194556" y="500246"/>
                  </a:cubicBezTo>
                  <a:cubicBezTo>
                    <a:pt x="191035" y="576221"/>
                    <a:pt x="189938" y="658201"/>
                    <a:pt x="144387" y="719166"/>
                  </a:cubicBezTo>
                  <a:cubicBezTo>
                    <a:pt x="109171" y="766332"/>
                    <a:pt x="53171" y="792427"/>
                    <a:pt x="0" y="814077"/>
                  </a:cubicBezTo>
                  <a:cubicBezTo>
                    <a:pt x="26499" y="799586"/>
                    <a:pt x="48322" y="777244"/>
                    <a:pt x="62466" y="750514"/>
                  </a:cubicBezTo>
                  <a:close/>
                </a:path>
              </a:pathLst>
            </a:custGeom>
            <a:solidFill>
              <a:srgbClr val="DA9C92">
                <a:alpha val="10000"/>
              </a:srgbClr>
            </a:solidFill>
            <a:ln w="5770" cap="flat">
              <a:noFill/>
              <a:prstDash val="solid"/>
              <a:miter/>
            </a:ln>
          </p:spPr>
          <p:txBody>
            <a:bodyPr rtlCol="0" anchor="ctr"/>
            <a:lstStyle/>
            <a:p>
              <a:endParaRPr lang="th-TH"/>
            </a:p>
          </p:txBody>
        </p:sp>
        <p:sp>
          <p:nvSpPr>
            <p:cNvPr id="2426" name="Freeform: Shape 2425">
              <a:extLst>
                <a:ext uri="{FF2B5EF4-FFF2-40B4-BE49-F238E27FC236}">
                  <a16:creationId xmlns:a16="http://schemas.microsoft.com/office/drawing/2014/main" id="{E93A733D-C440-4EC8-820A-3817EECD0B92}"/>
                </a:ext>
              </a:extLst>
            </p:cNvPr>
            <p:cNvSpPr/>
            <p:nvPr/>
          </p:nvSpPr>
          <p:spPr>
            <a:xfrm>
              <a:off x="4749757" y="4550802"/>
              <a:ext cx="298325" cy="342766"/>
            </a:xfrm>
            <a:custGeom>
              <a:avLst/>
              <a:gdLst>
                <a:gd name="connsiteX0" fmla="*/ 71267 w 298325"/>
                <a:gd name="connsiteY0" fmla="*/ 215752 h 342766"/>
                <a:gd name="connsiteX1" fmla="*/ 98747 w 298325"/>
                <a:gd name="connsiteY1" fmla="*/ 157674 h 342766"/>
                <a:gd name="connsiteX2" fmla="*/ 107002 w 298325"/>
                <a:gd name="connsiteY2" fmla="*/ 104734 h 342766"/>
                <a:gd name="connsiteX3" fmla="*/ 180380 w 298325"/>
                <a:gd name="connsiteY3" fmla="*/ 12363 h 342766"/>
                <a:gd name="connsiteX4" fmla="*/ 298326 w 298325"/>
                <a:gd name="connsiteY4" fmla="*/ 14846 h 342766"/>
                <a:gd name="connsiteX5" fmla="*/ 189444 w 298325"/>
                <a:gd name="connsiteY5" fmla="*/ 237806 h 342766"/>
                <a:gd name="connsiteX6" fmla="*/ 40265 w 298325"/>
                <a:gd name="connsiteY6" fmla="*/ 342762 h 342766"/>
                <a:gd name="connsiteX7" fmla="*/ 71267 w 298325"/>
                <a:gd name="connsiteY7" fmla="*/ 215752 h 34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325" h="342766">
                  <a:moveTo>
                    <a:pt x="71267" y="215752"/>
                  </a:moveTo>
                  <a:cubicBezTo>
                    <a:pt x="82697" y="197509"/>
                    <a:pt x="93609" y="178515"/>
                    <a:pt x="98747" y="157674"/>
                  </a:cubicBezTo>
                  <a:cubicBezTo>
                    <a:pt x="103019" y="140297"/>
                    <a:pt x="103250" y="122227"/>
                    <a:pt x="107002" y="104734"/>
                  </a:cubicBezTo>
                  <a:cubicBezTo>
                    <a:pt x="115547" y="64899"/>
                    <a:pt x="143489" y="29683"/>
                    <a:pt x="180380" y="12363"/>
                  </a:cubicBezTo>
                  <a:cubicBezTo>
                    <a:pt x="217271" y="-4957"/>
                    <a:pt x="262186" y="-4033"/>
                    <a:pt x="298326" y="14846"/>
                  </a:cubicBezTo>
                  <a:cubicBezTo>
                    <a:pt x="269864" y="92899"/>
                    <a:pt x="240652" y="172396"/>
                    <a:pt x="189444" y="237806"/>
                  </a:cubicBezTo>
                  <a:cubicBezTo>
                    <a:pt x="159769" y="275736"/>
                    <a:pt x="93724" y="343340"/>
                    <a:pt x="40265" y="342762"/>
                  </a:cubicBezTo>
                  <a:cubicBezTo>
                    <a:pt x="-52857" y="341665"/>
                    <a:pt x="40553" y="264709"/>
                    <a:pt x="71267" y="215752"/>
                  </a:cubicBezTo>
                  <a:close/>
                </a:path>
              </a:pathLst>
            </a:custGeom>
            <a:solidFill>
              <a:srgbClr val="DA9C92">
                <a:alpha val="10000"/>
              </a:srgbClr>
            </a:solidFill>
            <a:ln w="5770" cap="flat">
              <a:noFill/>
              <a:prstDash val="solid"/>
              <a:miter/>
            </a:ln>
          </p:spPr>
          <p:txBody>
            <a:bodyPr rtlCol="0" anchor="ctr"/>
            <a:lstStyle/>
            <a:p>
              <a:endParaRPr lang="th-TH"/>
            </a:p>
          </p:txBody>
        </p:sp>
        <p:sp>
          <p:nvSpPr>
            <p:cNvPr id="2427" name="Freeform: Shape 2426">
              <a:extLst>
                <a:ext uri="{FF2B5EF4-FFF2-40B4-BE49-F238E27FC236}">
                  <a16:creationId xmlns:a16="http://schemas.microsoft.com/office/drawing/2014/main" id="{834BB0E8-E99E-4CAB-A5BB-4F63094F6B14}"/>
                </a:ext>
              </a:extLst>
            </p:cNvPr>
            <p:cNvSpPr/>
            <p:nvPr/>
          </p:nvSpPr>
          <p:spPr>
            <a:xfrm>
              <a:off x="4705098" y="4865391"/>
              <a:ext cx="491178" cy="1040789"/>
            </a:xfrm>
            <a:custGeom>
              <a:avLst/>
              <a:gdLst>
                <a:gd name="connsiteX0" fmla="*/ 423174 w 491178"/>
                <a:gd name="connsiteY0" fmla="*/ 90466 h 1040789"/>
                <a:gd name="connsiteX1" fmla="*/ 460065 w 491178"/>
                <a:gd name="connsiteY1" fmla="*/ 0 h 1040789"/>
                <a:gd name="connsiteX2" fmla="*/ 448461 w 491178"/>
                <a:gd name="connsiteY2" fmla="*/ 274688 h 1040789"/>
                <a:gd name="connsiteX3" fmla="*/ 300956 w 491178"/>
                <a:gd name="connsiteY3" fmla="*/ 521838 h 1040789"/>
                <a:gd name="connsiteX4" fmla="*/ 382993 w 491178"/>
                <a:gd name="connsiteY4" fmla="*/ 562366 h 1040789"/>
                <a:gd name="connsiteX5" fmla="*/ 258004 w 491178"/>
                <a:gd name="connsiteY5" fmla="*/ 692840 h 1040789"/>
                <a:gd name="connsiteX6" fmla="*/ 274399 w 491178"/>
                <a:gd name="connsiteY6" fmla="*/ 771932 h 1040789"/>
                <a:gd name="connsiteX7" fmla="*/ 269666 w 491178"/>
                <a:gd name="connsiteY7" fmla="*/ 864592 h 1040789"/>
                <a:gd name="connsiteX8" fmla="*/ 175159 w 491178"/>
                <a:gd name="connsiteY8" fmla="*/ 1040790 h 1040789"/>
                <a:gd name="connsiteX9" fmla="*/ 143752 w 491178"/>
                <a:gd name="connsiteY9" fmla="*/ 1025318 h 1040789"/>
                <a:gd name="connsiteX10" fmla="*/ 177295 w 491178"/>
                <a:gd name="connsiteY10" fmla="*/ 954134 h 1040789"/>
                <a:gd name="connsiteX11" fmla="*/ 159513 w 491178"/>
                <a:gd name="connsiteY11" fmla="*/ 776262 h 1040789"/>
                <a:gd name="connsiteX12" fmla="*/ 0 w 491178"/>
                <a:gd name="connsiteY12" fmla="*/ 695611 h 1040789"/>
                <a:gd name="connsiteX13" fmla="*/ 233699 w 491178"/>
                <a:gd name="connsiteY13" fmla="*/ 445459 h 1040789"/>
                <a:gd name="connsiteX14" fmla="*/ 423174 w 491178"/>
                <a:gd name="connsiteY14" fmla="*/ 90466 h 10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178" h="1040789">
                  <a:moveTo>
                    <a:pt x="423174" y="90466"/>
                  </a:moveTo>
                  <a:cubicBezTo>
                    <a:pt x="431892" y="58829"/>
                    <a:pt x="439455" y="25575"/>
                    <a:pt x="460065" y="0"/>
                  </a:cubicBezTo>
                  <a:cubicBezTo>
                    <a:pt x="512255" y="80651"/>
                    <a:pt x="492164" y="189130"/>
                    <a:pt x="448461" y="274688"/>
                  </a:cubicBezTo>
                  <a:cubicBezTo>
                    <a:pt x="404758" y="360189"/>
                    <a:pt x="340156" y="434201"/>
                    <a:pt x="300956" y="521838"/>
                  </a:cubicBezTo>
                  <a:cubicBezTo>
                    <a:pt x="324569" y="541582"/>
                    <a:pt x="352972" y="555554"/>
                    <a:pt x="382993" y="562366"/>
                  </a:cubicBezTo>
                  <a:cubicBezTo>
                    <a:pt x="382300" y="625294"/>
                    <a:pt x="271051" y="631240"/>
                    <a:pt x="258004" y="692840"/>
                  </a:cubicBezTo>
                  <a:cubicBezTo>
                    <a:pt x="252346" y="719454"/>
                    <a:pt x="268280" y="745376"/>
                    <a:pt x="274399" y="771932"/>
                  </a:cubicBezTo>
                  <a:cubicBezTo>
                    <a:pt x="281442" y="802299"/>
                    <a:pt x="275554" y="833994"/>
                    <a:pt x="269666" y="864592"/>
                  </a:cubicBezTo>
                  <a:cubicBezTo>
                    <a:pt x="252808" y="952056"/>
                    <a:pt x="248767" y="990621"/>
                    <a:pt x="175159" y="1040790"/>
                  </a:cubicBezTo>
                  <a:cubicBezTo>
                    <a:pt x="155761" y="1023066"/>
                    <a:pt x="135843" y="1050373"/>
                    <a:pt x="143752" y="1025318"/>
                  </a:cubicBezTo>
                  <a:cubicBezTo>
                    <a:pt x="151661" y="1000262"/>
                    <a:pt x="167018" y="978324"/>
                    <a:pt x="177295" y="954134"/>
                  </a:cubicBezTo>
                  <a:cubicBezTo>
                    <a:pt x="201600" y="896922"/>
                    <a:pt x="194672" y="827528"/>
                    <a:pt x="159513" y="776262"/>
                  </a:cubicBezTo>
                  <a:cubicBezTo>
                    <a:pt x="124354" y="724996"/>
                    <a:pt x="62120" y="693533"/>
                    <a:pt x="0" y="695611"/>
                  </a:cubicBezTo>
                  <a:cubicBezTo>
                    <a:pt x="58540" y="693648"/>
                    <a:pt x="192998" y="492799"/>
                    <a:pt x="233699" y="445459"/>
                  </a:cubicBezTo>
                  <a:cubicBezTo>
                    <a:pt x="321798" y="342927"/>
                    <a:pt x="387265" y="220882"/>
                    <a:pt x="423174" y="90466"/>
                  </a:cubicBezTo>
                  <a:close/>
                </a:path>
              </a:pathLst>
            </a:custGeom>
            <a:solidFill>
              <a:srgbClr val="DA9C92">
                <a:alpha val="10000"/>
              </a:srgbClr>
            </a:solidFill>
            <a:ln w="5770" cap="flat">
              <a:noFill/>
              <a:prstDash val="solid"/>
              <a:miter/>
            </a:ln>
          </p:spPr>
          <p:txBody>
            <a:bodyPr rtlCol="0" anchor="ctr"/>
            <a:lstStyle/>
            <a:p>
              <a:endParaRPr lang="th-TH"/>
            </a:p>
          </p:txBody>
        </p:sp>
        <p:sp>
          <p:nvSpPr>
            <p:cNvPr id="2428" name="Freeform: Shape 2427">
              <a:extLst>
                <a:ext uri="{FF2B5EF4-FFF2-40B4-BE49-F238E27FC236}">
                  <a16:creationId xmlns:a16="http://schemas.microsoft.com/office/drawing/2014/main" id="{C20A6B84-09AA-4184-993A-7429F8414D2D}"/>
                </a:ext>
              </a:extLst>
            </p:cNvPr>
            <p:cNvSpPr/>
            <p:nvPr/>
          </p:nvSpPr>
          <p:spPr>
            <a:xfrm>
              <a:off x="2685176" y="3923496"/>
              <a:ext cx="306729" cy="546212"/>
            </a:xfrm>
            <a:custGeom>
              <a:avLst/>
              <a:gdLst>
                <a:gd name="connsiteX0" fmla="*/ 234218 w 306729"/>
                <a:gd name="connsiteY0" fmla="*/ 345467 h 546212"/>
                <a:gd name="connsiteX1" fmla="*/ 299166 w 306729"/>
                <a:gd name="connsiteY1" fmla="*/ 216725 h 546212"/>
                <a:gd name="connsiteX2" fmla="*/ 282540 w 306729"/>
                <a:gd name="connsiteY2" fmla="*/ 154144 h 546212"/>
                <a:gd name="connsiteX3" fmla="*/ 306729 w 306729"/>
                <a:gd name="connsiteY3" fmla="*/ 0 h 546212"/>
                <a:gd name="connsiteX4" fmla="*/ 231389 w 306729"/>
                <a:gd name="connsiteY4" fmla="*/ 118119 h 546212"/>
                <a:gd name="connsiteX5" fmla="*/ 218400 w 306729"/>
                <a:gd name="connsiteY5" fmla="*/ 146062 h 546212"/>
                <a:gd name="connsiteX6" fmla="*/ 221575 w 306729"/>
                <a:gd name="connsiteY6" fmla="*/ 184222 h 546212"/>
                <a:gd name="connsiteX7" fmla="*/ 120717 w 306729"/>
                <a:gd name="connsiteY7" fmla="*/ 391942 h 546212"/>
                <a:gd name="connsiteX8" fmla="*/ 102647 w 306729"/>
                <a:gd name="connsiteY8" fmla="*/ 463125 h 546212"/>
                <a:gd name="connsiteX9" fmla="*/ 46994 w 306729"/>
                <a:gd name="connsiteY9" fmla="*/ 476692 h 546212"/>
                <a:gd name="connsiteX10" fmla="*/ 0 w 306729"/>
                <a:gd name="connsiteY10" fmla="*/ 504461 h 546212"/>
                <a:gd name="connsiteX11" fmla="*/ 177641 w 306729"/>
                <a:gd name="connsiteY11" fmla="*/ 530325 h 546212"/>
                <a:gd name="connsiteX12" fmla="*/ 234218 w 306729"/>
                <a:gd name="connsiteY12" fmla="*/ 345467 h 5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729" h="546212">
                  <a:moveTo>
                    <a:pt x="234218" y="345467"/>
                  </a:moveTo>
                  <a:cubicBezTo>
                    <a:pt x="252461" y="300206"/>
                    <a:pt x="300263" y="265509"/>
                    <a:pt x="299166" y="216725"/>
                  </a:cubicBezTo>
                  <a:cubicBezTo>
                    <a:pt x="298705" y="195076"/>
                    <a:pt x="288139" y="175101"/>
                    <a:pt x="282540" y="154144"/>
                  </a:cubicBezTo>
                  <a:cubicBezTo>
                    <a:pt x="268742" y="102878"/>
                    <a:pt x="284734" y="48322"/>
                    <a:pt x="306729" y="0"/>
                  </a:cubicBezTo>
                  <a:cubicBezTo>
                    <a:pt x="281616" y="39373"/>
                    <a:pt x="256503" y="78746"/>
                    <a:pt x="231389" y="118119"/>
                  </a:cubicBezTo>
                  <a:cubicBezTo>
                    <a:pt x="225847" y="126837"/>
                    <a:pt x="220132" y="135843"/>
                    <a:pt x="218400" y="146062"/>
                  </a:cubicBezTo>
                  <a:cubicBezTo>
                    <a:pt x="216206" y="158705"/>
                    <a:pt x="220362" y="171464"/>
                    <a:pt x="221575" y="184222"/>
                  </a:cubicBezTo>
                  <a:cubicBezTo>
                    <a:pt x="228964" y="262449"/>
                    <a:pt x="132090" y="314234"/>
                    <a:pt x="120717" y="391942"/>
                  </a:cubicBezTo>
                  <a:cubicBezTo>
                    <a:pt x="117080" y="416766"/>
                    <a:pt x="121237" y="446209"/>
                    <a:pt x="102647" y="463125"/>
                  </a:cubicBezTo>
                  <a:cubicBezTo>
                    <a:pt x="88214" y="476230"/>
                    <a:pt x="66449" y="475422"/>
                    <a:pt x="46994" y="476692"/>
                  </a:cubicBezTo>
                  <a:cubicBezTo>
                    <a:pt x="27538" y="477962"/>
                    <a:pt x="4618" y="485467"/>
                    <a:pt x="0" y="504461"/>
                  </a:cubicBezTo>
                  <a:cubicBezTo>
                    <a:pt x="56751" y="524436"/>
                    <a:pt x="125913" y="570391"/>
                    <a:pt x="177641" y="530325"/>
                  </a:cubicBezTo>
                  <a:cubicBezTo>
                    <a:pt x="229253" y="490259"/>
                    <a:pt x="212915" y="398350"/>
                    <a:pt x="234218" y="345467"/>
                  </a:cubicBezTo>
                  <a:close/>
                </a:path>
              </a:pathLst>
            </a:custGeom>
            <a:solidFill>
              <a:srgbClr val="DA9C92">
                <a:alpha val="25000"/>
              </a:srgbClr>
            </a:solidFill>
            <a:ln w="5770" cap="flat">
              <a:noFill/>
              <a:prstDash val="solid"/>
              <a:miter/>
            </a:ln>
          </p:spPr>
          <p:txBody>
            <a:bodyPr rtlCol="0" anchor="ctr"/>
            <a:lstStyle/>
            <a:p>
              <a:endParaRPr lang="th-TH"/>
            </a:p>
          </p:txBody>
        </p:sp>
        <p:sp>
          <p:nvSpPr>
            <p:cNvPr id="2429" name="Freeform: Shape 2428">
              <a:extLst>
                <a:ext uri="{FF2B5EF4-FFF2-40B4-BE49-F238E27FC236}">
                  <a16:creationId xmlns:a16="http://schemas.microsoft.com/office/drawing/2014/main" id="{5CF86B4A-D710-472D-945E-E9B169E5B000}"/>
                </a:ext>
              </a:extLst>
            </p:cNvPr>
            <p:cNvSpPr/>
            <p:nvPr/>
          </p:nvSpPr>
          <p:spPr>
            <a:xfrm>
              <a:off x="3035146" y="4007380"/>
              <a:ext cx="350720" cy="243415"/>
            </a:xfrm>
            <a:custGeom>
              <a:avLst/>
              <a:gdLst>
                <a:gd name="connsiteX0" fmla="*/ 338020 w 350720"/>
                <a:gd name="connsiteY0" fmla="*/ 220997 h 243415"/>
                <a:gd name="connsiteX1" fmla="*/ 246111 w 350720"/>
                <a:gd name="connsiteY1" fmla="*/ 236065 h 243415"/>
                <a:gd name="connsiteX2" fmla="*/ 222383 w 350720"/>
                <a:gd name="connsiteY2" fmla="*/ 243282 h 243415"/>
                <a:gd name="connsiteX3" fmla="*/ 202177 w 350720"/>
                <a:gd name="connsiteY3" fmla="*/ 231620 h 243415"/>
                <a:gd name="connsiteX4" fmla="*/ 0 w 350720"/>
                <a:gd name="connsiteY4" fmla="*/ 152412 h 243415"/>
                <a:gd name="connsiteX5" fmla="*/ 184338 w 350720"/>
                <a:gd name="connsiteY5" fmla="*/ 165113 h 243415"/>
                <a:gd name="connsiteX6" fmla="*/ 209394 w 350720"/>
                <a:gd name="connsiteY6" fmla="*/ 164247 h 243415"/>
                <a:gd name="connsiteX7" fmla="*/ 234853 w 350720"/>
                <a:gd name="connsiteY7" fmla="*/ 149641 h 243415"/>
                <a:gd name="connsiteX8" fmla="*/ 350721 w 350720"/>
                <a:gd name="connsiteY8" fmla="*/ 0 h 243415"/>
                <a:gd name="connsiteX9" fmla="*/ 338020 w 350720"/>
                <a:gd name="connsiteY9" fmla="*/ 220997 h 24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720" h="243415">
                  <a:moveTo>
                    <a:pt x="338020" y="220997"/>
                  </a:moveTo>
                  <a:cubicBezTo>
                    <a:pt x="306729" y="221690"/>
                    <a:pt x="274342" y="222672"/>
                    <a:pt x="246111" y="236065"/>
                  </a:cubicBezTo>
                  <a:cubicBezTo>
                    <a:pt x="238548" y="239645"/>
                    <a:pt x="230697" y="244263"/>
                    <a:pt x="222383" y="243282"/>
                  </a:cubicBezTo>
                  <a:cubicBezTo>
                    <a:pt x="214532" y="242358"/>
                    <a:pt x="208181" y="236701"/>
                    <a:pt x="202177" y="231620"/>
                  </a:cubicBezTo>
                  <a:cubicBezTo>
                    <a:pt x="146235" y="184049"/>
                    <a:pt x="72858" y="161303"/>
                    <a:pt x="0" y="152412"/>
                  </a:cubicBezTo>
                  <a:cubicBezTo>
                    <a:pt x="61427" y="156626"/>
                    <a:pt x="122911" y="160841"/>
                    <a:pt x="184338" y="165113"/>
                  </a:cubicBezTo>
                  <a:cubicBezTo>
                    <a:pt x="192709" y="165690"/>
                    <a:pt x="201253" y="166268"/>
                    <a:pt x="209394" y="164247"/>
                  </a:cubicBezTo>
                  <a:cubicBezTo>
                    <a:pt x="218977" y="161880"/>
                    <a:pt x="227348" y="156049"/>
                    <a:pt x="234853" y="149641"/>
                  </a:cubicBezTo>
                  <a:cubicBezTo>
                    <a:pt x="280577" y="110556"/>
                    <a:pt x="295703" y="13221"/>
                    <a:pt x="350721" y="0"/>
                  </a:cubicBezTo>
                  <a:cubicBezTo>
                    <a:pt x="346911" y="17204"/>
                    <a:pt x="309558" y="221690"/>
                    <a:pt x="338020" y="220997"/>
                  </a:cubicBezTo>
                  <a:close/>
                </a:path>
              </a:pathLst>
            </a:custGeom>
            <a:solidFill>
              <a:srgbClr val="DA9C92">
                <a:alpha val="25000"/>
              </a:srgbClr>
            </a:solidFill>
            <a:ln w="5770" cap="flat">
              <a:noFill/>
              <a:prstDash val="solid"/>
              <a:miter/>
            </a:ln>
          </p:spPr>
          <p:txBody>
            <a:bodyPr rtlCol="0" anchor="ctr"/>
            <a:lstStyle/>
            <a:p>
              <a:endParaRPr lang="th-TH"/>
            </a:p>
          </p:txBody>
        </p:sp>
        <p:sp>
          <p:nvSpPr>
            <p:cNvPr id="2430" name="Freeform: Shape 2429">
              <a:extLst>
                <a:ext uri="{FF2B5EF4-FFF2-40B4-BE49-F238E27FC236}">
                  <a16:creationId xmlns:a16="http://schemas.microsoft.com/office/drawing/2014/main" id="{DDCB7512-9BDA-4354-819C-3DF245C3B8FC}"/>
                </a:ext>
              </a:extLst>
            </p:cNvPr>
            <p:cNvSpPr/>
            <p:nvPr/>
          </p:nvSpPr>
          <p:spPr>
            <a:xfrm>
              <a:off x="3396317" y="3751040"/>
              <a:ext cx="579050" cy="443045"/>
            </a:xfrm>
            <a:custGeom>
              <a:avLst/>
              <a:gdLst>
                <a:gd name="connsiteX0" fmla="*/ 414399 w 579050"/>
                <a:gd name="connsiteY0" fmla="*/ 443045 h 443045"/>
                <a:gd name="connsiteX1" fmla="*/ 206045 w 579050"/>
                <a:gd name="connsiteY1" fmla="*/ 406501 h 443045"/>
                <a:gd name="connsiteX2" fmla="*/ 0 w 579050"/>
                <a:gd name="connsiteY2" fmla="*/ 437214 h 443045"/>
                <a:gd name="connsiteX3" fmla="*/ 248016 w 579050"/>
                <a:gd name="connsiteY3" fmla="*/ 363433 h 443045"/>
                <a:gd name="connsiteX4" fmla="*/ 349393 w 579050"/>
                <a:gd name="connsiteY4" fmla="*/ 231978 h 443045"/>
                <a:gd name="connsiteX5" fmla="*/ 399793 w 579050"/>
                <a:gd name="connsiteY5" fmla="*/ 135739 h 443045"/>
                <a:gd name="connsiteX6" fmla="*/ 409203 w 579050"/>
                <a:gd name="connsiteY6" fmla="*/ 110337 h 443045"/>
                <a:gd name="connsiteX7" fmla="*/ 405104 w 579050"/>
                <a:gd name="connsiteY7" fmla="*/ 85223 h 443045"/>
                <a:gd name="connsiteX8" fmla="*/ 347892 w 579050"/>
                <a:gd name="connsiteY8" fmla="*/ 1628 h 443045"/>
                <a:gd name="connsiteX9" fmla="*/ 579050 w 579050"/>
                <a:gd name="connsiteY9" fmla="*/ 11 h 443045"/>
                <a:gd name="connsiteX10" fmla="*/ 414399 w 579050"/>
                <a:gd name="connsiteY10" fmla="*/ 443045 h 44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050" h="443045">
                  <a:moveTo>
                    <a:pt x="414399" y="443045"/>
                  </a:moveTo>
                  <a:cubicBezTo>
                    <a:pt x="344601" y="432769"/>
                    <a:pt x="276189" y="414006"/>
                    <a:pt x="206045" y="406501"/>
                  </a:cubicBezTo>
                  <a:cubicBezTo>
                    <a:pt x="135901" y="398996"/>
                    <a:pt x="61946" y="403557"/>
                    <a:pt x="0" y="437214"/>
                  </a:cubicBezTo>
                  <a:cubicBezTo>
                    <a:pt x="73724" y="391202"/>
                    <a:pt x="174523" y="409792"/>
                    <a:pt x="248016" y="363433"/>
                  </a:cubicBezTo>
                  <a:cubicBezTo>
                    <a:pt x="295414" y="333528"/>
                    <a:pt x="323414" y="281627"/>
                    <a:pt x="349393" y="231978"/>
                  </a:cubicBezTo>
                  <a:cubicBezTo>
                    <a:pt x="366193" y="199879"/>
                    <a:pt x="382993" y="167838"/>
                    <a:pt x="399793" y="135739"/>
                  </a:cubicBezTo>
                  <a:cubicBezTo>
                    <a:pt x="404007" y="127714"/>
                    <a:pt x="408280" y="119401"/>
                    <a:pt x="409203" y="110337"/>
                  </a:cubicBezTo>
                  <a:cubicBezTo>
                    <a:pt x="410069" y="101850"/>
                    <a:pt x="407876" y="93306"/>
                    <a:pt x="405104" y="85223"/>
                  </a:cubicBezTo>
                  <a:cubicBezTo>
                    <a:pt x="394135" y="52836"/>
                    <a:pt x="374102" y="23566"/>
                    <a:pt x="347892" y="1628"/>
                  </a:cubicBezTo>
                  <a:cubicBezTo>
                    <a:pt x="404123" y="48737"/>
                    <a:pt x="518143" y="-855"/>
                    <a:pt x="579050" y="11"/>
                  </a:cubicBezTo>
                  <a:cubicBezTo>
                    <a:pt x="507867" y="139953"/>
                    <a:pt x="241492" y="247508"/>
                    <a:pt x="414399" y="443045"/>
                  </a:cubicBezTo>
                  <a:close/>
                </a:path>
              </a:pathLst>
            </a:custGeom>
            <a:solidFill>
              <a:srgbClr val="DA9C92">
                <a:alpha val="25000"/>
              </a:srgbClr>
            </a:solidFill>
            <a:ln w="5770" cap="flat">
              <a:noFill/>
              <a:prstDash val="solid"/>
              <a:miter/>
            </a:ln>
          </p:spPr>
          <p:txBody>
            <a:bodyPr rtlCol="0" anchor="ctr"/>
            <a:lstStyle/>
            <a:p>
              <a:endParaRPr lang="th-TH"/>
            </a:p>
          </p:txBody>
        </p:sp>
        <p:pic>
          <p:nvPicPr>
            <p:cNvPr id="2431" name="Picture 2430">
              <a:extLst>
                <a:ext uri="{FF2B5EF4-FFF2-40B4-BE49-F238E27FC236}">
                  <a16:creationId xmlns:a16="http://schemas.microsoft.com/office/drawing/2014/main" id="{8EF620C1-F94F-4C6F-9C39-47DC4260AA18}"/>
                </a:ext>
              </a:extLst>
            </p:cNvPr>
            <p:cNvPicPr>
              <a:picLocks noChangeAspect="1"/>
            </p:cNvPicPr>
            <p:nvPr/>
          </p:nvPicPr>
          <p:blipFill>
            <a:blip r:embed="rId71"/>
            <a:stretch>
              <a:fillRect/>
            </a:stretch>
          </p:blipFill>
          <p:spPr>
            <a:xfrm>
              <a:off x="4125327" y="4204341"/>
              <a:ext cx="265566" cy="819792"/>
            </a:xfrm>
            <a:custGeom>
              <a:avLst/>
              <a:gdLst>
                <a:gd name="connsiteX0" fmla="*/ 908 w 265566"/>
                <a:gd name="connsiteY0" fmla="*/ 168 h 819792"/>
                <a:gd name="connsiteX1" fmla="*/ 266475 w 265566"/>
                <a:gd name="connsiteY1" fmla="*/ 168 h 819792"/>
                <a:gd name="connsiteX2" fmla="*/ 266475 w 265566"/>
                <a:gd name="connsiteY2" fmla="*/ 819960 h 819792"/>
                <a:gd name="connsiteX3" fmla="*/ 908 w 265566"/>
                <a:gd name="connsiteY3" fmla="*/ 819960 h 819792"/>
              </a:gdLst>
              <a:ahLst/>
              <a:cxnLst>
                <a:cxn ang="0">
                  <a:pos x="connsiteX0" y="connsiteY0"/>
                </a:cxn>
                <a:cxn ang="0">
                  <a:pos x="connsiteX1" y="connsiteY1"/>
                </a:cxn>
                <a:cxn ang="0">
                  <a:pos x="connsiteX2" y="connsiteY2"/>
                </a:cxn>
                <a:cxn ang="0">
                  <a:pos x="connsiteX3" y="connsiteY3"/>
                </a:cxn>
              </a:cxnLst>
              <a:rect l="l" t="t" r="r" b="b"/>
              <a:pathLst>
                <a:path w="265566" h="819792">
                  <a:moveTo>
                    <a:pt x="908" y="168"/>
                  </a:moveTo>
                  <a:lnTo>
                    <a:pt x="266475" y="168"/>
                  </a:lnTo>
                  <a:lnTo>
                    <a:pt x="266475" y="819960"/>
                  </a:lnTo>
                  <a:lnTo>
                    <a:pt x="908" y="819960"/>
                  </a:lnTo>
                  <a:close/>
                </a:path>
              </a:pathLst>
            </a:custGeom>
          </p:spPr>
        </p:pic>
        <p:pic>
          <p:nvPicPr>
            <p:cNvPr id="2432" name="Picture 2431">
              <a:extLst>
                <a:ext uri="{FF2B5EF4-FFF2-40B4-BE49-F238E27FC236}">
                  <a16:creationId xmlns:a16="http://schemas.microsoft.com/office/drawing/2014/main" id="{45C49BCA-7C93-4A78-8563-F120D5463FAF}"/>
                </a:ext>
              </a:extLst>
            </p:cNvPr>
            <p:cNvPicPr>
              <a:picLocks noChangeAspect="1"/>
            </p:cNvPicPr>
            <p:nvPr/>
          </p:nvPicPr>
          <p:blipFill>
            <a:blip r:embed="rId72"/>
            <a:stretch>
              <a:fillRect/>
            </a:stretch>
          </p:blipFill>
          <p:spPr>
            <a:xfrm>
              <a:off x="3975224" y="4204341"/>
              <a:ext cx="311751" cy="167422"/>
            </a:xfrm>
            <a:custGeom>
              <a:avLst/>
              <a:gdLst>
                <a:gd name="connsiteX0" fmla="*/ 882 w 311751"/>
                <a:gd name="connsiteY0" fmla="*/ 168 h 167422"/>
                <a:gd name="connsiteX1" fmla="*/ 312634 w 311751"/>
                <a:gd name="connsiteY1" fmla="*/ 168 h 167422"/>
                <a:gd name="connsiteX2" fmla="*/ 312634 w 311751"/>
                <a:gd name="connsiteY2" fmla="*/ 167590 h 167422"/>
                <a:gd name="connsiteX3" fmla="*/ 882 w 311751"/>
                <a:gd name="connsiteY3" fmla="*/ 167590 h 167422"/>
              </a:gdLst>
              <a:ahLst/>
              <a:cxnLst>
                <a:cxn ang="0">
                  <a:pos x="connsiteX0" y="connsiteY0"/>
                </a:cxn>
                <a:cxn ang="0">
                  <a:pos x="connsiteX1" y="connsiteY1"/>
                </a:cxn>
                <a:cxn ang="0">
                  <a:pos x="connsiteX2" y="connsiteY2"/>
                </a:cxn>
                <a:cxn ang="0">
                  <a:pos x="connsiteX3" y="connsiteY3"/>
                </a:cxn>
              </a:cxnLst>
              <a:rect l="l" t="t" r="r" b="b"/>
              <a:pathLst>
                <a:path w="311751" h="167422">
                  <a:moveTo>
                    <a:pt x="882" y="168"/>
                  </a:moveTo>
                  <a:lnTo>
                    <a:pt x="312634" y="168"/>
                  </a:lnTo>
                  <a:lnTo>
                    <a:pt x="312634" y="167590"/>
                  </a:lnTo>
                  <a:lnTo>
                    <a:pt x="882" y="167590"/>
                  </a:lnTo>
                  <a:close/>
                </a:path>
              </a:pathLst>
            </a:custGeom>
          </p:spPr>
        </p:pic>
      </p:grpSp>
      <p:grpSp>
        <p:nvGrpSpPr>
          <p:cNvPr id="2435" name="Graphic 3339">
            <a:extLst>
              <a:ext uri="{FF2B5EF4-FFF2-40B4-BE49-F238E27FC236}">
                <a16:creationId xmlns:a16="http://schemas.microsoft.com/office/drawing/2014/main" id="{7BEF14A2-ABF4-49A3-94D1-2B32E23E6226}"/>
              </a:ext>
            </a:extLst>
          </p:cNvPr>
          <p:cNvGrpSpPr/>
          <p:nvPr/>
        </p:nvGrpSpPr>
        <p:grpSpPr>
          <a:xfrm rot="18515886">
            <a:off x="11433411" y="4237395"/>
            <a:ext cx="851899" cy="1627369"/>
            <a:chOff x="4830056" y="4928236"/>
            <a:chExt cx="1150845" cy="2198442"/>
          </a:xfrm>
        </p:grpSpPr>
        <p:pic>
          <p:nvPicPr>
            <p:cNvPr id="2436" name="Picture 2435">
              <a:extLst>
                <a:ext uri="{FF2B5EF4-FFF2-40B4-BE49-F238E27FC236}">
                  <a16:creationId xmlns:a16="http://schemas.microsoft.com/office/drawing/2014/main" id="{AD8C22B3-5E3D-449F-AF0E-4FC0EECD61EE}"/>
                </a:ext>
              </a:extLst>
            </p:cNvPr>
            <p:cNvPicPr>
              <a:picLocks noChangeAspect="1"/>
            </p:cNvPicPr>
            <p:nvPr/>
          </p:nvPicPr>
          <p:blipFill>
            <a:blip r:embed="rId6"/>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2437" name="Graphic 3339">
              <a:extLst>
                <a:ext uri="{FF2B5EF4-FFF2-40B4-BE49-F238E27FC236}">
                  <a16:creationId xmlns:a16="http://schemas.microsoft.com/office/drawing/2014/main" id="{7DEB9EA9-B6D7-4133-8C18-6368A6AD05DF}"/>
                </a:ext>
              </a:extLst>
            </p:cNvPr>
            <p:cNvGrpSpPr/>
            <p:nvPr/>
          </p:nvGrpSpPr>
          <p:grpSpPr>
            <a:xfrm>
              <a:off x="5406217" y="5705856"/>
              <a:ext cx="463040" cy="395485"/>
              <a:chOff x="5406217" y="5705856"/>
              <a:chExt cx="463040" cy="395485"/>
            </a:xfrm>
          </p:grpSpPr>
          <p:sp>
            <p:nvSpPr>
              <p:cNvPr id="2594" name="Freeform: Shape 2593">
                <a:extLst>
                  <a:ext uri="{FF2B5EF4-FFF2-40B4-BE49-F238E27FC236}">
                    <a16:creationId xmlns:a16="http://schemas.microsoft.com/office/drawing/2014/main" id="{1220ACA6-3D3D-4966-8E79-7A4F6E55F5A8}"/>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2595" name="Picture 2594">
                <a:extLst>
                  <a:ext uri="{FF2B5EF4-FFF2-40B4-BE49-F238E27FC236}">
                    <a16:creationId xmlns:a16="http://schemas.microsoft.com/office/drawing/2014/main" id="{BAC80AFF-2A9E-4758-9E10-84E6F2A172C8}"/>
                  </a:ext>
                </a:extLst>
              </p:cNvPr>
              <p:cNvPicPr>
                <a:picLocks noChangeAspect="1"/>
              </p:cNvPicPr>
              <p:nvPr/>
            </p:nvPicPr>
            <p:blipFill>
              <a:blip r:embed="rId7"/>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2596" name="Picture 2595">
                <a:extLst>
                  <a:ext uri="{FF2B5EF4-FFF2-40B4-BE49-F238E27FC236}">
                    <a16:creationId xmlns:a16="http://schemas.microsoft.com/office/drawing/2014/main" id="{D7A84505-0909-47AB-AFB7-41B37302B874}"/>
                  </a:ext>
                </a:extLst>
              </p:cNvPr>
              <p:cNvPicPr>
                <a:picLocks noChangeAspect="1"/>
              </p:cNvPicPr>
              <p:nvPr/>
            </p:nvPicPr>
            <p:blipFill>
              <a:blip r:embed="rId8"/>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2597" name="Graphic 3339">
                <a:extLst>
                  <a:ext uri="{FF2B5EF4-FFF2-40B4-BE49-F238E27FC236}">
                    <a16:creationId xmlns:a16="http://schemas.microsoft.com/office/drawing/2014/main" id="{5DD16FE3-2FC6-4C85-9C65-4B60983FAA06}"/>
                  </a:ext>
                </a:extLst>
              </p:cNvPr>
              <p:cNvGrpSpPr/>
              <p:nvPr/>
            </p:nvGrpSpPr>
            <p:grpSpPr>
              <a:xfrm>
                <a:off x="5461192" y="5756597"/>
                <a:ext cx="350643" cy="318893"/>
                <a:chOff x="5461192" y="5756597"/>
                <a:chExt cx="350643" cy="318893"/>
              </a:xfrm>
            </p:grpSpPr>
            <p:sp>
              <p:nvSpPr>
                <p:cNvPr id="2598" name="Freeform: Shape 2597">
                  <a:extLst>
                    <a:ext uri="{FF2B5EF4-FFF2-40B4-BE49-F238E27FC236}">
                      <a16:creationId xmlns:a16="http://schemas.microsoft.com/office/drawing/2014/main" id="{9C0240FB-E5A2-4C32-B3A2-423B31770D93}"/>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2599" name="Freeform: Shape 2598">
                  <a:extLst>
                    <a:ext uri="{FF2B5EF4-FFF2-40B4-BE49-F238E27FC236}">
                      <a16:creationId xmlns:a16="http://schemas.microsoft.com/office/drawing/2014/main" id="{B035934E-D38E-4767-AC0F-66A3CD519F69}"/>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2600" name="Freeform: Shape 2599">
                  <a:extLst>
                    <a:ext uri="{FF2B5EF4-FFF2-40B4-BE49-F238E27FC236}">
                      <a16:creationId xmlns:a16="http://schemas.microsoft.com/office/drawing/2014/main" id="{93600500-5F6E-46F7-83D2-087BFDB59702}"/>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2601" name="Freeform: Shape 2600">
                  <a:extLst>
                    <a:ext uri="{FF2B5EF4-FFF2-40B4-BE49-F238E27FC236}">
                      <a16:creationId xmlns:a16="http://schemas.microsoft.com/office/drawing/2014/main" id="{4E32C112-AED1-4F4B-B02E-C1F56ECD03DA}"/>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2602" name="Freeform: Shape 2601">
                  <a:extLst>
                    <a:ext uri="{FF2B5EF4-FFF2-40B4-BE49-F238E27FC236}">
                      <a16:creationId xmlns:a16="http://schemas.microsoft.com/office/drawing/2014/main" id="{A3E9A696-2650-4853-99A5-F125F2A23CE7}"/>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2603" name="Freeform: Shape 2602">
                  <a:extLst>
                    <a:ext uri="{FF2B5EF4-FFF2-40B4-BE49-F238E27FC236}">
                      <a16:creationId xmlns:a16="http://schemas.microsoft.com/office/drawing/2014/main" id="{D03D715E-5E38-40E3-A989-EDF1BEC19E33}"/>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2604" name="Freeform: Shape 2603">
                  <a:extLst>
                    <a:ext uri="{FF2B5EF4-FFF2-40B4-BE49-F238E27FC236}">
                      <a16:creationId xmlns:a16="http://schemas.microsoft.com/office/drawing/2014/main" id="{6B8903B2-2A89-494A-B0B1-AB0C866AEFF3}"/>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2605" name="Freeform: Shape 2604">
                  <a:extLst>
                    <a:ext uri="{FF2B5EF4-FFF2-40B4-BE49-F238E27FC236}">
                      <a16:creationId xmlns:a16="http://schemas.microsoft.com/office/drawing/2014/main" id="{F76CE81E-51A7-4B1E-A894-BEE7294998C4}"/>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2606" name="Freeform: Shape 2605">
                  <a:extLst>
                    <a:ext uri="{FF2B5EF4-FFF2-40B4-BE49-F238E27FC236}">
                      <a16:creationId xmlns:a16="http://schemas.microsoft.com/office/drawing/2014/main" id="{28220340-F758-4845-9F34-DF3D0E1559D0}"/>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2607" name="Freeform: Shape 2606">
                  <a:extLst>
                    <a:ext uri="{FF2B5EF4-FFF2-40B4-BE49-F238E27FC236}">
                      <a16:creationId xmlns:a16="http://schemas.microsoft.com/office/drawing/2014/main" id="{47A4675E-C78F-4C4C-9DE3-5F6F544CC9DB}"/>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2608" name="Freeform: Shape 2607">
                  <a:extLst>
                    <a:ext uri="{FF2B5EF4-FFF2-40B4-BE49-F238E27FC236}">
                      <a16:creationId xmlns:a16="http://schemas.microsoft.com/office/drawing/2014/main" id="{6BC45A6B-C64F-42FF-ABC4-183C65EF9869}"/>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2609" name="Freeform: Shape 2608">
                  <a:extLst>
                    <a:ext uri="{FF2B5EF4-FFF2-40B4-BE49-F238E27FC236}">
                      <a16:creationId xmlns:a16="http://schemas.microsoft.com/office/drawing/2014/main" id="{6103EF88-1B79-4DD8-BE4F-EE8C0DEC3E0D}"/>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2438" name="Graphic 3339">
              <a:extLst>
                <a:ext uri="{FF2B5EF4-FFF2-40B4-BE49-F238E27FC236}">
                  <a16:creationId xmlns:a16="http://schemas.microsoft.com/office/drawing/2014/main" id="{3B9AE0AA-A12D-4943-ACA2-A11C14186FF5}"/>
                </a:ext>
              </a:extLst>
            </p:cNvPr>
            <p:cNvGrpSpPr/>
            <p:nvPr/>
          </p:nvGrpSpPr>
          <p:grpSpPr>
            <a:xfrm>
              <a:off x="5318954" y="5399734"/>
              <a:ext cx="476606" cy="414474"/>
              <a:chOff x="5318954" y="5399734"/>
              <a:chExt cx="476606" cy="414474"/>
            </a:xfrm>
          </p:grpSpPr>
          <p:sp>
            <p:nvSpPr>
              <p:cNvPr id="2578" name="Freeform: Shape 2577">
                <a:extLst>
                  <a:ext uri="{FF2B5EF4-FFF2-40B4-BE49-F238E27FC236}">
                    <a16:creationId xmlns:a16="http://schemas.microsoft.com/office/drawing/2014/main" id="{3F934E14-AF5F-4E52-8A1A-FDC006D2EF46}"/>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2579" name="Picture 2578">
                <a:extLst>
                  <a:ext uri="{FF2B5EF4-FFF2-40B4-BE49-F238E27FC236}">
                    <a16:creationId xmlns:a16="http://schemas.microsoft.com/office/drawing/2014/main" id="{CED86AE9-F9A9-4440-BC28-2B41A3C68F40}"/>
                  </a:ext>
                </a:extLst>
              </p:cNvPr>
              <p:cNvPicPr>
                <a:picLocks noChangeAspect="1"/>
              </p:cNvPicPr>
              <p:nvPr/>
            </p:nvPicPr>
            <p:blipFill>
              <a:blip r:embed="rId9"/>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2580" name="Picture 2579">
                <a:extLst>
                  <a:ext uri="{FF2B5EF4-FFF2-40B4-BE49-F238E27FC236}">
                    <a16:creationId xmlns:a16="http://schemas.microsoft.com/office/drawing/2014/main" id="{EC083D96-1173-4498-A63C-D0B44B38B799}"/>
                  </a:ext>
                </a:extLst>
              </p:cNvPr>
              <p:cNvPicPr>
                <a:picLocks noChangeAspect="1"/>
              </p:cNvPicPr>
              <p:nvPr/>
            </p:nvPicPr>
            <p:blipFill>
              <a:blip r:embed="rId10"/>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2581" name="Graphic 3339">
                <a:extLst>
                  <a:ext uri="{FF2B5EF4-FFF2-40B4-BE49-F238E27FC236}">
                    <a16:creationId xmlns:a16="http://schemas.microsoft.com/office/drawing/2014/main" id="{9AAED22A-C7DD-4E5F-9FE8-C0C17BE8EF18}"/>
                  </a:ext>
                </a:extLst>
              </p:cNvPr>
              <p:cNvGrpSpPr/>
              <p:nvPr/>
            </p:nvGrpSpPr>
            <p:grpSpPr>
              <a:xfrm>
                <a:off x="5364163" y="5453208"/>
                <a:ext cx="370327" cy="333864"/>
                <a:chOff x="5364163" y="5453208"/>
                <a:chExt cx="370327" cy="333864"/>
              </a:xfrm>
              <a:solidFill>
                <a:srgbClr val="A0A58F"/>
              </a:solidFill>
            </p:grpSpPr>
            <p:sp>
              <p:nvSpPr>
                <p:cNvPr id="2582" name="Freeform: Shape 2581">
                  <a:extLst>
                    <a:ext uri="{FF2B5EF4-FFF2-40B4-BE49-F238E27FC236}">
                      <a16:creationId xmlns:a16="http://schemas.microsoft.com/office/drawing/2014/main" id="{D3B945A2-25CC-4BFA-92B7-362704B83B7D}"/>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2583" name="Freeform: Shape 2582">
                  <a:extLst>
                    <a:ext uri="{FF2B5EF4-FFF2-40B4-BE49-F238E27FC236}">
                      <a16:creationId xmlns:a16="http://schemas.microsoft.com/office/drawing/2014/main" id="{F04029B8-42B6-4FE6-A9B2-001A8C698E1A}"/>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2584" name="Freeform: Shape 2583">
                  <a:extLst>
                    <a:ext uri="{FF2B5EF4-FFF2-40B4-BE49-F238E27FC236}">
                      <a16:creationId xmlns:a16="http://schemas.microsoft.com/office/drawing/2014/main" id="{07582041-86B2-4702-8A75-343438F607F0}"/>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2585" name="Freeform: Shape 2584">
                  <a:extLst>
                    <a:ext uri="{FF2B5EF4-FFF2-40B4-BE49-F238E27FC236}">
                      <a16:creationId xmlns:a16="http://schemas.microsoft.com/office/drawing/2014/main" id="{CB9B2260-72B9-4A2F-90A0-C959E9CB5BD7}"/>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2586" name="Freeform: Shape 2585">
                  <a:extLst>
                    <a:ext uri="{FF2B5EF4-FFF2-40B4-BE49-F238E27FC236}">
                      <a16:creationId xmlns:a16="http://schemas.microsoft.com/office/drawing/2014/main" id="{16D8C5A1-8118-4329-ACFE-D99E66337302}"/>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2587" name="Freeform: Shape 2586">
                  <a:extLst>
                    <a:ext uri="{FF2B5EF4-FFF2-40B4-BE49-F238E27FC236}">
                      <a16:creationId xmlns:a16="http://schemas.microsoft.com/office/drawing/2014/main" id="{87C864F6-8935-470C-BDDE-B6FB2341E4D6}"/>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2588" name="Freeform: Shape 2587">
                  <a:extLst>
                    <a:ext uri="{FF2B5EF4-FFF2-40B4-BE49-F238E27FC236}">
                      <a16:creationId xmlns:a16="http://schemas.microsoft.com/office/drawing/2014/main" id="{FC3359A1-C789-42A6-9D66-71DC70CEB11F}"/>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2589" name="Freeform: Shape 2588">
                  <a:extLst>
                    <a:ext uri="{FF2B5EF4-FFF2-40B4-BE49-F238E27FC236}">
                      <a16:creationId xmlns:a16="http://schemas.microsoft.com/office/drawing/2014/main" id="{3757FD25-EE45-46D8-89DA-7791B6ADB0B4}"/>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2590" name="Freeform: Shape 2589">
                  <a:extLst>
                    <a:ext uri="{FF2B5EF4-FFF2-40B4-BE49-F238E27FC236}">
                      <a16:creationId xmlns:a16="http://schemas.microsoft.com/office/drawing/2014/main" id="{E17B4482-A536-4262-B5DA-F3DADD2B9D65}"/>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2591" name="Freeform: Shape 2590">
                  <a:extLst>
                    <a:ext uri="{FF2B5EF4-FFF2-40B4-BE49-F238E27FC236}">
                      <a16:creationId xmlns:a16="http://schemas.microsoft.com/office/drawing/2014/main" id="{2770FB7F-70DA-4FF8-B92F-E8B4918F341F}"/>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2592" name="Freeform: Shape 2591">
                  <a:extLst>
                    <a:ext uri="{FF2B5EF4-FFF2-40B4-BE49-F238E27FC236}">
                      <a16:creationId xmlns:a16="http://schemas.microsoft.com/office/drawing/2014/main" id="{6570D96A-F928-4100-8C05-BE799A8D598A}"/>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2593" name="Freeform: Shape 2592">
                  <a:extLst>
                    <a:ext uri="{FF2B5EF4-FFF2-40B4-BE49-F238E27FC236}">
                      <a16:creationId xmlns:a16="http://schemas.microsoft.com/office/drawing/2014/main" id="{482E703A-D015-4CD4-809A-D03E1DC26ED6}"/>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2439" name="Graphic 3339">
              <a:extLst>
                <a:ext uri="{FF2B5EF4-FFF2-40B4-BE49-F238E27FC236}">
                  <a16:creationId xmlns:a16="http://schemas.microsoft.com/office/drawing/2014/main" id="{A85BA386-ADE2-4C4D-8E02-C1BA9811CC61}"/>
                </a:ext>
              </a:extLst>
            </p:cNvPr>
            <p:cNvGrpSpPr/>
            <p:nvPr/>
          </p:nvGrpSpPr>
          <p:grpSpPr>
            <a:xfrm>
              <a:off x="5130193" y="6290496"/>
              <a:ext cx="438869" cy="517201"/>
              <a:chOff x="5130193" y="6290496"/>
              <a:chExt cx="438869" cy="517201"/>
            </a:xfrm>
          </p:grpSpPr>
          <p:grpSp>
            <p:nvGrpSpPr>
              <p:cNvPr id="2560" name="Graphic 3339">
                <a:extLst>
                  <a:ext uri="{FF2B5EF4-FFF2-40B4-BE49-F238E27FC236}">
                    <a16:creationId xmlns:a16="http://schemas.microsoft.com/office/drawing/2014/main" id="{1B0D8F31-9FEC-4A4D-918F-C96D77C516AA}"/>
                  </a:ext>
                </a:extLst>
              </p:cNvPr>
              <p:cNvGrpSpPr/>
              <p:nvPr/>
            </p:nvGrpSpPr>
            <p:grpSpPr>
              <a:xfrm>
                <a:off x="5130193" y="6290496"/>
                <a:ext cx="438869" cy="517201"/>
                <a:chOff x="5130193" y="6290496"/>
                <a:chExt cx="438869" cy="517201"/>
              </a:xfrm>
              <a:solidFill>
                <a:srgbClr val="FBFFFF"/>
              </a:solidFill>
            </p:grpSpPr>
            <p:sp>
              <p:nvSpPr>
                <p:cNvPr id="2576" name="Freeform: Shape 2575">
                  <a:extLst>
                    <a:ext uri="{FF2B5EF4-FFF2-40B4-BE49-F238E27FC236}">
                      <a16:creationId xmlns:a16="http://schemas.microsoft.com/office/drawing/2014/main" id="{32E2AF75-0A85-4C70-B7FE-0E1C4723204B}"/>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2577" name="Freeform: Shape 2576">
                  <a:extLst>
                    <a:ext uri="{FF2B5EF4-FFF2-40B4-BE49-F238E27FC236}">
                      <a16:creationId xmlns:a16="http://schemas.microsoft.com/office/drawing/2014/main" id="{C6B4E650-92C8-46AE-B894-282B9D03BFB3}"/>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2561" name="Picture 2560">
                <a:extLst>
                  <a:ext uri="{FF2B5EF4-FFF2-40B4-BE49-F238E27FC236}">
                    <a16:creationId xmlns:a16="http://schemas.microsoft.com/office/drawing/2014/main" id="{F7904393-43D2-47D6-ADB7-B83AF2FACC81}"/>
                  </a:ext>
                </a:extLst>
              </p:cNvPr>
              <p:cNvPicPr>
                <a:picLocks noChangeAspect="1"/>
              </p:cNvPicPr>
              <p:nvPr/>
            </p:nvPicPr>
            <p:blipFill>
              <a:blip r:embed="rId11"/>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2562" name="Picture 2561">
                <a:extLst>
                  <a:ext uri="{FF2B5EF4-FFF2-40B4-BE49-F238E27FC236}">
                    <a16:creationId xmlns:a16="http://schemas.microsoft.com/office/drawing/2014/main" id="{46F7D2F2-37AF-4CD3-AEF9-21C3AEFED1BC}"/>
                  </a:ext>
                </a:extLst>
              </p:cNvPr>
              <p:cNvPicPr>
                <a:picLocks noChangeAspect="1"/>
              </p:cNvPicPr>
              <p:nvPr/>
            </p:nvPicPr>
            <p:blipFill>
              <a:blip r:embed="rId12"/>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2563" name="Graphic 3339">
                <a:extLst>
                  <a:ext uri="{FF2B5EF4-FFF2-40B4-BE49-F238E27FC236}">
                    <a16:creationId xmlns:a16="http://schemas.microsoft.com/office/drawing/2014/main" id="{10983DD5-E671-4B32-A232-52C58B4F6F7F}"/>
                  </a:ext>
                </a:extLst>
              </p:cNvPr>
              <p:cNvGrpSpPr/>
              <p:nvPr/>
            </p:nvGrpSpPr>
            <p:grpSpPr>
              <a:xfrm>
                <a:off x="5195275" y="6340385"/>
                <a:ext cx="298443" cy="367021"/>
                <a:chOff x="5195275" y="6340385"/>
                <a:chExt cx="298443" cy="367021"/>
              </a:xfrm>
              <a:solidFill>
                <a:srgbClr val="A0BDAB"/>
              </a:solidFill>
            </p:grpSpPr>
            <p:sp>
              <p:nvSpPr>
                <p:cNvPr id="2564" name="Freeform: Shape 2563">
                  <a:extLst>
                    <a:ext uri="{FF2B5EF4-FFF2-40B4-BE49-F238E27FC236}">
                      <a16:creationId xmlns:a16="http://schemas.microsoft.com/office/drawing/2014/main" id="{F93F1672-6A95-4003-8B2A-E924AD100029}"/>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2565" name="Freeform: Shape 2564">
                  <a:extLst>
                    <a:ext uri="{FF2B5EF4-FFF2-40B4-BE49-F238E27FC236}">
                      <a16:creationId xmlns:a16="http://schemas.microsoft.com/office/drawing/2014/main" id="{04E520BA-7901-452B-8C23-1FB32BBE6ED4}"/>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2566" name="Freeform: Shape 2565">
                  <a:extLst>
                    <a:ext uri="{FF2B5EF4-FFF2-40B4-BE49-F238E27FC236}">
                      <a16:creationId xmlns:a16="http://schemas.microsoft.com/office/drawing/2014/main" id="{68493755-0549-4D9F-B3DC-264227DC00CD}"/>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2567" name="Freeform: Shape 2566">
                  <a:extLst>
                    <a:ext uri="{FF2B5EF4-FFF2-40B4-BE49-F238E27FC236}">
                      <a16:creationId xmlns:a16="http://schemas.microsoft.com/office/drawing/2014/main" id="{DC42078B-E3D6-44C3-848D-F4801C0F9C93}"/>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2568" name="Freeform: Shape 2567">
                  <a:extLst>
                    <a:ext uri="{FF2B5EF4-FFF2-40B4-BE49-F238E27FC236}">
                      <a16:creationId xmlns:a16="http://schemas.microsoft.com/office/drawing/2014/main" id="{F4D96D1D-E6B4-42D2-8820-9ED56023A789}"/>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2569" name="Freeform: Shape 2568">
                  <a:extLst>
                    <a:ext uri="{FF2B5EF4-FFF2-40B4-BE49-F238E27FC236}">
                      <a16:creationId xmlns:a16="http://schemas.microsoft.com/office/drawing/2014/main" id="{AC75D009-6B6C-4805-B996-4EE43DEA0A7D}"/>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2570" name="Freeform: Shape 2569">
                  <a:extLst>
                    <a:ext uri="{FF2B5EF4-FFF2-40B4-BE49-F238E27FC236}">
                      <a16:creationId xmlns:a16="http://schemas.microsoft.com/office/drawing/2014/main" id="{76439964-DF89-4695-B1AB-D09082C352F2}"/>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2571" name="Freeform: Shape 2570">
                  <a:extLst>
                    <a:ext uri="{FF2B5EF4-FFF2-40B4-BE49-F238E27FC236}">
                      <a16:creationId xmlns:a16="http://schemas.microsoft.com/office/drawing/2014/main" id="{A95461F7-04E4-4C82-B1BC-68B171496184}"/>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2572" name="Freeform: Shape 2571">
                  <a:extLst>
                    <a:ext uri="{FF2B5EF4-FFF2-40B4-BE49-F238E27FC236}">
                      <a16:creationId xmlns:a16="http://schemas.microsoft.com/office/drawing/2014/main" id="{C7D08CD3-EF1C-440F-A1E7-1790DF01B529}"/>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2573" name="Freeform: Shape 2572">
                  <a:extLst>
                    <a:ext uri="{FF2B5EF4-FFF2-40B4-BE49-F238E27FC236}">
                      <a16:creationId xmlns:a16="http://schemas.microsoft.com/office/drawing/2014/main" id="{4B71B148-AFA2-4467-8538-761EC6CFE467}"/>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2574" name="Freeform: Shape 2573">
                  <a:extLst>
                    <a:ext uri="{FF2B5EF4-FFF2-40B4-BE49-F238E27FC236}">
                      <a16:creationId xmlns:a16="http://schemas.microsoft.com/office/drawing/2014/main" id="{7DEC4399-E284-47C5-9F6B-28575606D978}"/>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2575" name="Freeform: Shape 2574">
                  <a:extLst>
                    <a:ext uri="{FF2B5EF4-FFF2-40B4-BE49-F238E27FC236}">
                      <a16:creationId xmlns:a16="http://schemas.microsoft.com/office/drawing/2014/main" id="{F6869A27-682D-4EEA-88D1-43895B95FB64}"/>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2440" name="Picture 2439">
              <a:extLst>
                <a:ext uri="{FF2B5EF4-FFF2-40B4-BE49-F238E27FC236}">
                  <a16:creationId xmlns:a16="http://schemas.microsoft.com/office/drawing/2014/main" id="{94E26BDC-1F45-4177-B87F-2043BC1AD0C3}"/>
                </a:ext>
              </a:extLst>
            </p:cNvPr>
            <p:cNvPicPr>
              <a:picLocks noChangeAspect="1"/>
            </p:cNvPicPr>
            <p:nvPr/>
          </p:nvPicPr>
          <p:blipFill>
            <a:blip r:embed="rId13"/>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2441" name="Picture 2440">
              <a:extLst>
                <a:ext uri="{FF2B5EF4-FFF2-40B4-BE49-F238E27FC236}">
                  <a16:creationId xmlns:a16="http://schemas.microsoft.com/office/drawing/2014/main" id="{41DE302B-FE43-4C60-AC9A-D6525C16A0C0}"/>
                </a:ext>
              </a:extLst>
            </p:cNvPr>
            <p:cNvPicPr>
              <a:picLocks noChangeAspect="1"/>
            </p:cNvPicPr>
            <p:nvPr/>
          </p:nvPicPr>
          <p:blipFill>
            <a:blip r:embed="rId14"/>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2442" name="Picture 2441">
              <a:extLst>
                <a:ext uri="{FF2B5EF4-FFF2-40B4-BE49-F238E27FC236}">
                  <a16:creationId xmlns:a16="http://schemas.microsoft.com/office/drawing/2014/main" id="{B996BA5A-89CC-4C83-9B52-ABCF065B3AA9}"/>
                </a:ext>
              </a:extLst>
            </p:cNvPr>
            <p:cNvPicPr>
              <a:picLocks noChangeAspect="1"/>
            </p:cNvPicPr>
            <p:nvPr/>
          </p:nvPicPr>
          <p:blipFill>
            <a:blip r:embed="rId15"/>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2443" name="Picture 2442">
              <a:extLst>
                <a:ext uri="{FF2B5EF4-FFF2-40B4-BE49-F238E27FC236}">
                  <a16:creationId xmlns:a16="http://schemas.microsoft.com/office/drawing/2014/main" id="{305A203B-9639-4B7F-A36A-FAECB77C39CD}"/>
                </a:ext>
              </a:extLst>
            </p:cNvPr>
            <p:cNvPicPr>
              <a:picLocks noChangeAspect="1"/>
            </p:cNvPicPr>
            <p:nvPr/>
          </p:nvPicPr>
          <p:blipFill>
            <a:blip r:embed="rId16"/>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2444" name="Graphic 3339">
              <a:extLst>
                <a:ext uri="{FF2B5EF4-FFF2-40B4-BE49-F238E27FC236}">
                  <a16:creationId xmlns:a16="http://schemas.microsoft.com/office/drawing/2014/main" id="{5CBCB644-C4AC-46D3-92B4-92D0CB9D6258}"/>
                </a:ext>
              </a:extLst>
            </p:cNvPr>
            <p:cNvGrpSpPr/>
            <p:nvPr/>
          </p:nvGrpSpPr>
          <p:grpSpPr>
            <a:xfrm>
              <a:off x="4955894" y="6032381"/>
              <a:ext cx="457741" cy="586476"/>
              <a:chOff x="4955894" y="6032381"/>
              <a:chExt cx="457741" cy="586476"/>
            </a:xfrm>
          </p:grpSpPr>
          <p:grpSp>
            <p:nvGrpSpPr>
              <p:cNvPr id="2541" name="Graphic 3339">
                <a:extLst>
                  <a:ext uri="{FF2B5EF4-FFF2-40B4-BE49-F238E27FC236}">
                    <a16:creationId xmlns:a16="http://schemas.microsoft.com/office/drawing/2014/main" id="{C4C32C83-1F04-4D17-A1C6-31E1328A9AB7}"/>
                  </a:ext>
                </a:extLst>
              </p:cNvPr>
              <p:cNvGrpSpPr/>
              <p:nvPr/>
            </p:nvGrpSpPr>
            <p:grpSpPr>
              <a:xfrm>
                <a:off x="4955894" y="6032381"/>
                <a:ext cx="457741" cy="586476"/>
                <a:chOff x="4955894" y="6032381"/>
                <a:chExt cx="457741" cy="586476"/>
              </a:xfrm>
              <a:solidFill>
                <a:srgbClr val="FBFFFF"/>
              </a:solidFill>
            </p:grpSpPr>
            <p:sp>
              <p:nvSpPr>
                <p:cNvPr id="2558" name="Freeform: Shape 2557">
                  <a:extLst>
                    <a:ext uri="{FF2B5EF4-FFF2-40B4-BE49-F238E27FC236}">
                      <a16:creationId xmlns:a16="http://schemas.microsoft.com/office/drawing/2014/main" id="{F13DCA02-93F1-43DD-98FF-22046EC0739C}"/>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2559" name="Freeform: Shape 2558">
                  <a:extLst>
                    <a:ext uri="{FF2B5EF4-FFF2-40B4-BE49-F238E27FC236}">
                      <a16:creationId xmlns:a16="http://schemas.microsoft.com/office/drawing/2014/main" id="{085DE5DB-70C1-415F-881A-BB03E6A819B6}"/>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2542" name="Graphic 3339">
                <a:extLst>
                  <a:ext uri="{FF2B5EF4-FFF2-40B4-BE49-F238E27FC236}">
                    <a16:creationId xmlns:a16="http://schemas.microsoft.com/office/drawing/2014/main" id="{AE0AFDF2-F175-4112-A227-14A4B756280D}"/>
                  </a:ext>
                </a:extLst>
              </p:cNvPr>
              <p:cNvGrpSpPr/>
              <p:nvPr/>
            </p:nvGrpSpPr>
            <p:grpSpPr>
              <a:xfrm>
                <a:off x="4958575" y="6036966"/>
                <a:ext cx="450606" cy="578081"/>
                <a:chOff x="4958575" y="6036966"/>
                <a:chExt cx="450606" cy="578081"/>
              </a:xfrm>
              <a:solidFill>
                <a:srgbClr val="A0BDAB"/>
              </a:solidFill>
            </p:grpSpPr>
            <p:pic>
              <p:nvPicPr>
                <p:cNvPr id="2543" name="Picture 2542">
                  <a:extLst>
                    <a:ext uri="{FF2B5EF4-FFF2-40B4-BE49-F238E27FC236}">
                      <a16:creationId xmlns:a16="http://schemas.microsoft.com/office/drawing/2014/main" id="{F376EFA0-381B-4F48-9173-B4C41045E0DF}"/>
                    </a:ext>
                  </a:extLst>
                </p:cNvPr>
                <p:cNvPicPr>
                  <a:picLocks noChangeAspect="1"/>
                </p:cNvPicPr>
                <p:nvPr/>
              </p:nvPicPr>
              <p:blipFill>
                <a:blip r:embed="rId17"/>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2544" name="Picture 2543">
                  <a:extLst>
                    <a:ext uri="{FF2B5EF4-FFF2-40B4-BE49-F238E27FC236}">
                      <a16:creationId xmlns:a16="http://schemas.microsoft.com/office/drawing/2014/main" id="{BB494011-54EB-4DC3-A07A-82D9AF341404}"/>
                    </a:ext>
                  </a:extLst>
                </p:cNvPr>
                <p:cNvPicPr>
                  <a:picLocks noChangeAspect="1"/>
                </p:cNvPicPr>
                <p:nvPr/>
              </p:nvPicPr>
              <p:blipFill>
                <a:blip r:embed="rId18"/>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2545" name="Graphic 3339">
                  <a:extLst>
                    <a:ext uri="{FF2B5EF4-FFF2-40B4-BE49-F238E27FC236}">
                      <a16:creationId xmlns:a16="http://schemas.microsoft.com/office/drawing/2014/main" id="{E9066C56-C4D4-4D04-97C6-4AF324229E06}"/>
                    </a:ext>
                  </a:extLst>
                </p:cNvPr>
                <p:cNvGrpSpPr/>
                <p:nvPr/>
              </p:nvGrpSpPr>
              <p:grpSpPr>
                <a:xfrm>
                  <a:off x="4980229" y="6072822"/>
                  <a:ext cx="378118" cy="496971"/>
                  <a:chOff x="4980229" y="6072822"/>
                  <a:chExt cx="378118" cy="496971"/>
                </a:xfrm>
                <a:solidFill>
                  <a:srgbClr val="A0BDAB"/>
                </a:solidFill>
              </p:grpSpPr>
              <p:sp>
                <p:nvSpPr>
                  <p:cNvPr id="2546" name="Freeform: Shape 2545">
                    <a:extLst>
                      <a:ext uri="{FF2B5EF4-FFF2-40B4-BE49-F238E27FC236}">
                        <a16:creationId xmlns:a16="http://schemas.microsoft.com/office/drawing/2014/main" id="{2C2BA7D2-8D98-409F-9E53-50282C9B7247}"/>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2547" name="Freeform: Shape 2546">
                    <a:extLst>
                      <a:ext uri="{FF2B5EF4-FFF2-40B4-BE49-F238E27FC236}">
                        <a16:creationId xmlns:a16="http://schemas.microsoft.com/office/drawing/2014/main" id="{D63A9F46-69E5-46D9-9E76-5B7DCCD14233}"/>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2548" name="Freeform: Shape 2547">
                    <a:extLst>
                      <a:ext uri="{FF2B5EF4-FFF2-40B4-BE49-F238E27FC236}">
                        <a16:creationId xmlns:a16="http://schemas.microsoft.com/office/drawing/2014/main" id="{0959AE97-0DA8-45B4-A2A3-6A8BCB0A3C76}"/>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2549" name="Freeform: Shape 2548">
                    <a:extLst>
                      <a:ext uri="{FF2B5EF4-FFF2-40B4-BE49-F238E27FC236}">
                        <a16:creationId xmlns:a16="http://schemas.microsoft.com/office/drawing/2014/main" id="{A781AF44-F0CE-434F-AC7F-828D8F110F93}"/>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2550" name="Freeform: Shape 2549">
                    <a:extLst>
                      <a:ext uri="{FF2B5EF4-FFF2-40B4-BE49-F238E27FC236}">
                        <a16:creationId xmlns:a16="http://schemas.microsoft.com/office/drawing/2014/main" id="{EE5371A7-D272-4B3E-A070-C63097A5EBBA}"/>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2551" name="Freeform: Shape 2550">
                    <a:extLst>
                      <a:ext uri="{FF2B5EF4-FFF2-40B4-BE49-F238E27FC236}">
                        <a16:creationId xmlns:a16="http://schemas.microsoft.com/office/drawing/2014/main" id="{E248B895-124D-4116-BD1D-E4F80DAE22B0}"/>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2552" name="Freeform: Shape 2551">
                    <a:extLst>
                      <a:ext uri="{FF2B5EF4-FFF2-40B4-BE49-F238E27FC236}">
                        <a16:creationId xmlns:a16="http://schemas.microsoft.com/office/drawing/2014/main" id="{B587EC70-6BAE-44FB-83BA-A96EE6C8532B}"/>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2553" name="Freeform: Shape 2552">
                    <a:extLst>
                      <a:ext uri="{FF2B5EF4-FFF2-40B4-BE49-F238E27FC236}">
                        <a16:creationId xmlns:a16="http://schemas.microsoft.com/office/drawing/2014/main" id="{785F7B70-EBB3-4531-A090-4F350CE8DFAD}"/>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2554" name="Freeform: Shape 2553">
                    <a:extLst>
                      <a:ext uri="{FF2B5EF4-FFF2-40B4-BE49-F238E27FC236}">
                        <a16:creationId xmlns:a16="http://schemas.microsoft.com/office/drawing/2014/main" id="{7348BAF2-B59B-45B9-A059-F315CC26F24B}"/>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2555" name="Freeform: Shape 2554">
                    <a:extLst>
                      <a:ext uri="{FF2B5EF4-FFF2-40B4-BE49-F238E27FC236}">
                        <a16:creationId xmlns:a16="http://schemas.microsoft.com/office/drawing/2014/main" id="{41E873B2-D330-48C0-9471-5ED0A53D8C79}"/>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2556" name="Freeform: Shape 2555">
                    <a:extLst>
                      <a:ext uri="{FF2B5EF4-FFF2-40B4-BE49-F238E27FC236}">
                        <a16:creationId xmlns:a16="http://schemas.microsoft.com/office/drawing/2014/main" id="{5570241C-D535-4ABF-BF05-2CFF76BFFA80}"/>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2557" name="Freeform: Shape 2556">
                    <a:extLst>
                      <a:ext uri="{FF2B5EF4-FFF2-40B4-BE49-F238E27FC236}">
                        <a16:creationId xmlns:a16="http://schemas.microsoft.com/office/drawing/2014/main" id="{89517256-D324-4487-9DFB-53895161E2AF}"/>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2445" name="Graphic 3339">
              <a:extLst>
                <a:ext uri="{FF2B5EF4-FFF2-40B4-BE49-F238E27FC236}">
                  <a16:creationId xmlns:a16="http://schemas.microsoft.com/office/drawing/2014/main" id="{9BA7E48B-701D-4C2A-81A7-30FB3A616E8B}"/>
                </a:ext>
              </a:extLst>
            </p:cNvPr>
            <p:cNvGrpSpPr/>
            <p:nvPr/>
          </p:nvGrpSpPr>
          <p:grpSpPr>
            <a:xfrm>
              <a:off x="4852700" y="5752331"/>
              <a:ext cx="455471" cy="582377"/>
              <a:chOff x="4852700" y="5752331"/>
              <a:chExt cx="455471" cy="582377"/>
            </a:xfrm>
          </p:grpSpPr>
          <p:grpSp>
            <p:nvGrpSpPr>
              <p:cNvPr id="2522" name="Graphic 3339">
                <a:extLst>
                  <a:ext uri="{FF2B5EF4-FFF2-40B4-BE49-F238E27FC236}">
                    <a16:creationId xmlns:a16="http://schemas.microsoft.com/office/drawing/2014/main" id="{A469E652-8468-4147-A208-D464A6FBBE02}"/>
                  </a:ext>
                </a:extLst>
              </p:cNvPr>
              <p:cNvGrpSpPr/>
              <p:nvPr/>
            </p:nvGrpSpPr>
            <p:grpSpPr>
              <a:xfrm>
                <a:off x="4852700" y="5752331"/>
                <a:ext cx="455471" cy="582377"/>
                <a:chOff x="4852700" y="5752331"/>
                <a:chExt cx="455471" cy="582377"/>
              </a:xfrm>
              <a:solidFill>
                <a:srgbClr val="FBFFFF"/>
              </a:solidFill>
            </p:grpSpPr>
            <p:sp>
              <p:nvSpPr>
                <p:cNvPr id="2539" name="Freeform: Shape 2538">
                  <a:extLst>
                    <a:ext uri="{FF2B5EF4-FFF2-40B4-BE49-F238E27FC236}">
                      <a16:creationId xmlns:a16="http://schemas.microsoft.com/office/drawing/2014/main" id="{23C73CE4-F5E9-4221-926F-EB7E0E7A99FF}"/>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2540" name="Freeform: Shape 2539">
                  <a:extLst>
                    <a:ext uri="{FF2B5EF4-FFF2-40B4-BE49-F238E27FC236}">
                      <a16:creationId xmlns:a16="http://schemas.microsoft.com/office/drawing/2014/main" id="{B6DC227D-CA29-45CC-B6D4-8F9EEFC75BEB}"/>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2523" name="Graphic 3339">
                <a:extLst>
                  <a:ext uri="{FF2B5EF4-FFF2-40B4-BE49-F238E27FC236}">
                    <a16:creationId xmlns:a16="http://schemas.microsoft.com/office/drawing/2014/main" id="{F283D676-73BD-4164-B632-463F375EFA9E}"/>
                  </a:ext>
                </a:extLst>
              </p:cNvPr>
              <p:cNvGrpSpPr/>
              <p:nvPr/>
            </p:nvGrpSpPr>
            <p:grpSpPr>
              <a:xfrm>
                <a:off x="4854817" y="5755337"/>
                <a:ext cx="447642" cy="578081"/>
                <a:chOff x="4854817" y="5755337"/>
                <a:chExt cx="447642" cy="578081"/>
              </a:xfrm>
              <a:solidFill>
                <a:srgbClr val="A0BDAB"/>
              </a:solidFill>
            </p:grpSpPr>
            <p:pic>
              <p:nvPicPr>
                <p:cNvPr id="2524" name="Picture 2523">
                  <a:extLst>
                    <a:ext uri="{FF2B5EF4-FFF2-40B4-BE49-F238E27FC236}">
                      <a16:creationId xmlns:a16="http://schemas.microsoft.com/office/drawing/2014/main" id="{F5765E15-C5BB-4E6A-813D-8F22525A74D5}"/>
                    </a:ext>
                  </a:extLst>
                </p:cNvPr>
                <p:cNvPicPr>
                  <a:picLocks noChangeAspect="1"/>
                </p:cNvPicPr>
                <p:nvPr/>
              </p:nvPicPr>
              <p:blipFill>
                <a:blip r:embed="rId19"/>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2525" name="Picture 2524">
                  <a:extLst>
                    <a:ext uri="{FF2B5EF4-FFF2-40B4-BE49-F238E27FC236}">
                      <a16:creationId xmlns:a16="http://schemas.microsoft.com/office/drawing/2014/main" id="{E824A76A-FB63-4C82-84CF-E1F3496706E3}"/>
                    </a:ext>
                  </a:extLst>
                </p:cNvPr>
                <p:cNvPicPr>
                  <a:picLocks noChangeAspect="1"/>
                </p:cNvPicPr>
                <p:nvPr/>
              </p:nvPicPr>
              <p:blipFill>
                <a:blip r:embed="rId20"/>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2526" name="Graphic 3339">
                  <a:extLst>
                    <a:ext uri="{FF2B5EF4-FFF2-40B4-BE49-F238E27FC236}">
                      <a16:creationId xmlns:a16="http://schemas.microsoft.com/office/drawing/2014/main" id="{13D7A535-591F-4C08-8F42-87614FD464CF}"/>
                    </a:ext>
                  </a:extLst>
                </p:cNvPr>
                <p:cNvGrpSpPr/>
                <p:nvPr/>
              </p:nvGrpSpPr>
              <p:grpSpPr>
                <a:xfrm>
                  <a:off x="4876974" y="5792646"/>
                  <a:ext cx="376005" cy="493503"/>
                  <a:chOff x="4876974" y="5792646"/>
                  <a:chExt cx="376005" cy="493503"/>
                </a:xfrm>
                <a:solidFill>
                  <a:srgbClr val="A0BDAB"/>
                </a:solidFill>
              </p:grpSpPr>
              <p:sp>
                <p:nvSpPr>
                  <p:cNvPr id="2527" name="Freeform: Shape 2526">
                    <a:extLst>
                      <a:ext uri="{FF2B5EF4-FFF2-40B4-BE49-F238E27FC236}">
                        <a16:creationId xmlns:a16="http://schemas.microsoft.com/office/drawing/2014/main" id="{5EB29165-B32A-49FB-BC2C-0B1EEB127322}"/>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2528" name="Freeform: Shape 2527">
                    <a:extLst>
                      <a:ext uri="{FF2B5EF4-FFF2-40B4-BE49-F238E27FC236}">
                        <a16:creationId xmlns:a16="http://schemas.microsoft.com/office/drawing/2014/main" id="{8A985B44-5894-4049-9746-87E6C2120DE5}"/>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2529" name="Freeform: Shape 2528">
                    <a:extLst>
                      <a:ext uri="{FF2B5EF4-FFF2-40B4-BE49-F238E27FC236}">
                        <a16:creationId xmlns:a16="http://schemas.microsoft.com/office/drawing/2014/main" id="{84EAAB71-2B6D-4DF0-8477-965B8A018B11}"/>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2530" name="Freeform: Shape 2529">
                    <a:extLst>
                      <a:ext uri="{FF2B5EF4-FFF2-40B4-BE49-F238E27FC236}">
                        <a16:creationId xmlns:a16="http://schemas.microsoft.com/office/drawing/2014/main" id="{1E066902-B4DE-4B50-A45F-84F55542297A}"/>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2531" name="Freeform: Shape 2530">
                    <a:extLst>
                      <a:ext uri="{FF2B5EF4-FFF2-40B4-BE49-F238E27FC236}">
                        <a16:creationId xmlns:a16="http://schemas.microsoft.com/office/drawing/2014/main" id="{C00E1131-0DD5-4C3B-9FD7-E9FD5113619E}"/>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2532" name="Freeform: Shape 2531">
                    <a:extLst>
                      <a:ext uri="{FF2B5EF4-FFF2-40B4-BE49-F238E27FC236}">
                        <a16:creationId xmlns:a16="http://schemas.microsoft.com/office/drawing/2014/main" id="{F256CD57-6E20-4C75-927E-3D3386C048EC}"/>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2533" name="Freeform: Shape 2532">
                    <a:extLst>
                      <a:ext uri="{FF2B5EF4-FFF2-40B4-BE49-F238E27FC236}">
                        <a16:creationId xmlns:a16="http://schemas.microsoft.com/office/drawing/2014/main" id="{64931883-D099-4ABE-A393-698A3B2D067F}"/>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2534" name="Freeform: Shape 2533">
                    <a:extLst>
                      <a:ext uri="{FF2B5EF4-FFF2-40B4-BE49-F238E27FC236}">
                        <a16:creationId xmlns:a16="http://schemas.microsoft.com/office/drawing/2014/main" id="{64D46C74-975E-4363-88B4-CBA09488E584}"/>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2535" name="Freeform: Shape 2534">
                    <a:extLst>
                      <a:ext uri="{FF2B5EF4-FFF2-40B4-BE49-F238E27FC236}">
                        <a16:creationId xmlns:a16="http://schemas.microsoft.com/office/drawing/2014/main" id="{DDA99486-2E80-4742-AEC9-9C0044D0FFCC}"/>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2536" name="Freeform: Shape 2535">
                    <a:extLst>
                      <a:ext uri="{FF2B5EF4-FFF2-40B4-BE49-F238E27FC236}">
                        <a16:creationId xmlns:a16="http://schemas.microsoft.com/office/drawing/2014/main" id="{F47F4565-67C0-4386-83A5-EC88EC49B16D}"/>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2537" name="Freeform: Shape 2536">
                    <a:extLst>
                      <a:ext uri="{FF2B5EF4-FFF2-40B4-BE49-F238E27FC236}">
                        <a16:creationId xmlns:a16="http://schemas.microsoft.com/office/drawing/2014/main" id="{4CC9CB4E-CB66-462F-B081-C02C97BD3399}"/>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2538" name="Freeform: Shape 2537">
                    <a:extLst>
                      <a:ext uri="{FF2B5EF4-FFF2-40B4-BE49-F238E27FC236}">
                        <a16:creationId xmlns:a16="http://schemas.microsoft.com/office/drawing/2014/main" id="{1A34C85D-7EE0-42A8-8C14-CDF9221E80F2}"/>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2446" name="Graphic 3339">
              <a:extLst>
                <a:ext uri="{FF2B5EF4-FFF2-40B4-BE49-F238E27FC236}">
                  <a16:creationId xmlns:a16="http://schemas.microsoft.com/office/drawing/2014/main" id="{493964C8-4D56-4193-A206-B1390C12702D}"/>
                </a:ext>
              </a:extLst>
            </p:cNvPr>
            <p:cNvGrpSpPr/>
            <p:nvPr/>
          </p:nvGrpSpPr>
          <p:grpSpPr>
            <a:xfrm>
              <a:off x="4830056" y="5301765"/>
              <a:ext cx="471265" cy="599974"/>
              <a:chOff x="4830056" y="5301765"/>
              <a:chExt cx="471265" cy="599974"/>
            </a:xfrm>
          </p:grpSpPr>
          <p:pic>
            <p:nvPicPr>
              <p:cNvPr id="2501" name="Picture 2500">
                <a:extLst>
                  <a:ext uri="{FF2B5EF4-FFF2-40B4-BE49-F238E27FC236}">
                    <a16:creationId xmlns:a16="http://schemas.microsoft.com/office/drawing/2014/main" id="{618A102E-602E-438B-ACBB-F99781627B26}"/>
                  </a:ext>
                </a:extLst>
              </p:cNvPr>
              <p:cNvPicPr>
                <a:picLocks noChangeAspect="1"/>
              </p:cNvPicPr>
              <p:nvPr/>
            </p:nvPicPr>
            <p:blipFill>
              <a:blip r:embed="rId21"/>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2502" name="Graphic 3339">
                <a:extLst>
                  <a:ext uri="{FF2B5EF4-FFF2-40B4-BE49-F238E27FC236}">
                    <a16:creationId xmlns:a16="http://schemas.microsoft.com/office/drawing/2014/main" id="{6BDE3B41-A094-439B-A943-59B3824DC254}"/>
                  </a:ext>
                </a:extLst>
              </p:cNvPr>
              <p:cNvGrpSpPr/>
              <p:nvPr/>
            </p:nvGrpSpPr>
            <p:grpSpPr>
              <a:xfrm>
                <a:off x="4830056" y="5318872"/>
                <a:ext cx="471265" cy="582867"/>
                <a:chOff x="4830056" y="5318872"/>
                <a:chExt cx="471265" cy="582867"/>
              </a:xfrm>
            </p:grpSpPr>
            <p:grpSp>
              <p:nvGrpSpPr>
                <p:cNvPr id="2503" name="Graphic 3339">
                  <a:extLst>
                    <a:ext uri="{FF2B5EF4-FFF2-40B4-BE49-F238E27FC236}">
                      <a16:creationId xmlns:a16="http://schemas.microsoft.com/office/drawing/2014/main" id="{58B0C04E-150C-4EA6-9536-56E3366F3B4F}"/>
                    </a:ext>
                  </a:extLst>
                </p:cNvPr>
                <p:cNvGrpSpPr/>
                <p:nvPr/>
              </p:nvGrpSpPr>
              <p:grpSpPr>
                <a:xfrm>
                  <a:off x="4830056" y="5318872"/>
                  <a:ext cx="471265" cy="582867"/>
                  <a:chOff x="4830056" y="5318872"/>
                  <a:chExt cx="471265" cy="582867"/>
                </a:xfrm>
                <a:solidFill>
                  <a:srgbClr val="FBFFFF"/>
                </a:solidFill>
              </p:grpSpPr>
              <p:sp>
                <p:nvSpPr>
                  <p:cNvPr id="2520" name="Freeform: Shape 2519">
                    <a:extLst>
                      <a:ext uri="{FF2B5EF4-FFF2-40B4-BE49-F238E27FC236}">
                        <a16:creationId xmlns:a16="http://schemas.microsoft.com/office/drawing/2014/main" id="{80809DBA-4B9C-4BD0-8A61-257EC6CA1124}"/>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2521" name="Freeform: Shape 2520">
                    <a:extLst>
                      <a:ext uri="{FF2B5EF4-FFF2-40B4-BE49-F238E27FC236}">
                        <a16:creationId xmlns:a16="http://schemas.microsoft.com/office/drawing/2014/main" id="{805E66B0-FC29-489B-A2B5-82102B33D8F5}"/>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2504" name="Graphic 3339">
                  <a:extLst>
                    <a:ext uri="{FF2B5EF4-FFF2-40B4-BE49-F238E27FC236}">
                      <a16:creationId xmlns:a16="http://schemas.microsoft.com/office/drawing/2014/main" id="{84BF96D6-CEDF-4A36-BDAD-EA9B80688AC0}"/>
                    </a:ext>
                  </a:extLst>
                </p:cNvPr>
                <p:cNvGrpSpPr/>
                <p:nvPr/>
              </p:nvGrpSpPr>
              <p:grpSpPr>
                <a:xfrm>
                  <a:off x="4831101" y="5322517"/>
                  <a:ext cx="465429" cy="578081"/>
                  <a:chOff x="4831101" y="5322517"/>
                  <a:chExt cx="465429" cy="578081"/>
                </a:xfrm>
                <a:solidFill>
                  <a:srgbClr val="A0BDAB"/>
                </a:solidFill>
              </p:grpSpPr>
              <p:pic>
                <p:nvPicPr>
                  <p:cNvPr id="2505" name="Picture 2504">
                    <a:extLst>
                      <a:ext uri="{FF2B5EF4-FFF2-40B4-BE49-F238E27FC236}">
                        <a16:creationId xmlns:a16="http://schemas.microsoft.com/office/drawing/2014/main" id="{02F3186A-B32E-4A9C-B710-B8B9E1134803}"/>
                      </a:ext>
                    </a:extLst>
                  </p:cNvPr>
                  <p:cNvPicPr>
                    <a:picLocks noChangeAspect="1"/>
                  </p:cNvPicPr>
                  <p:nvPr/>
                </p:nvPicPr>
                <p:blipFill>
                  <a:blip r:embed="rId22"/>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2506" name="Picture 2505">
                    <a:extLst>
                      <a:ext uri="{FF2B5EF4-FFF2-40B4-BE49-F238E27FC236}">
                        <a16:creationId xmlns:a16="http://schemas.microsoft.com/office/drawing/2014/main" id="{415055D3-015E-4A14-870D-BC42DE04F7E0}"/>
                      </a:ext>
                    </a:extLst>
                  </p:cNvPr>
                  <p:cNvPicPr>
                    <a:picLocks noChangeAspect="1"/>
                  </p:cNvPicPr>
                  <p:nvPr/>
                </p:nvPicPr>
                <p:blipFill>
                  <a:blip r:embed="rId23"/>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2507" name="Graphic 3339">
                    <a:extLst>
                      <a:ext uri="{FF2B5EF4-FFF2-40B4-BE49-F238E27FC236}">
                        <a16:creationId xmlns:a16="http://schemas.microsoft.com/office/drawing/2014/main" id="{17B498E2-8ECD-4D73-A7FF-CBAB5FA0CEB8}"/>
                      </a:ext>
                    </a:extLst>
                  </p:cNvPr>
                  <p:cNvGrpSpPr/>
                  <p:nvPr/>
                </p:nvGrpSpPr>
                <p:grpSpPr>
                  <a:xfrm>
                    <a:off x="4857171" y="5361427"/>
                    <a:ext cx="384936" cy="493859"/>
                    <a:chOff x="4857171" y="5361427"/>
                    <a:chExt cx="384936" cy="493859"/>
                  </a:xfrm>
                  <a:solidFill>
                    <a:srgbClr val="A0BDAB"/>
                  </a:solidFill>
                </p:grpSpPr>
                <p:sp>
                  <p:nvSpPr>
                    <p:cNvPr id="2508" name="Freeform: Shape 2507">
                      <a:extLst>
                        <a:ext uri="{FF2B5EF4-FFF2-40B4-BE49-F238E27FC236}">
                          <a16:creationId xmlns:a16="http://schemas.microsoft.com/office/drawing/2014/main" id="{435F17FA-5C4C-4273-BFB2-D921D8415760}"/>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2509" name="Freeform: Shape 2508">
                      <a:extLst>
                        <a:ext uri="{FF2B5EF4-FFF2-40B4-BE49-F238E27FC236}">
                          <a16:creationId xmlns:a16="http://schemas.microsoft.com/office/drawing/2014/main" id="{9E1EBAEC-D8D0-4CC4-8F46-5EC220FDF151}"/>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2510" name="Freeform: Shape 2509">
                      <a:extLst>
                        <a:ext uri="{FF2B5EF4-FFF2-40B4-BE49-F238E27FC236}">
                          <a16:creationId xmlns:a16="http://schemas.microsoft.com/office/drawing/2014/main" id="{6E952B1A-9F56-4F5B-8AEA-120B876F55EE}"/>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2511" name="Freeform: Shape 2510">
                      <a:extLst>
                        <a:ext uri="{FF2B5EF4-FFF2-40B4-BE49-F238E27FC236}">
                          <a16:creationId xmlns:a16="http://schemas.microsoft.com/office/drawing/2014/main" id="{C5D62096-F0DA-42FD-A2AE-95E9EC21A815}"/>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2512" name="Freeform: Shape 2511">
                      <a:extLst>
                        <a:ext uri="{FF2B5EF4-FFF2-40B4-BE49-F238E27FC236}">
                          <a16:creationId xmlns:a16="http://schemas.microsoft.com/office/drawing/2014/main" id="{BCA91EC8-3D55-4FB2-839A-FCD11F12BF82}"/>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2513" name="Freeform: Shape 2512">
                      <a:extLst>
                        <a:ext uri="{FF2B5EF4-FFF2-40B4-BE49-F238E27FC236}">
                          <a16:creationId xmlns:a16="http://schemas.microsoft.com/office/drawing/2014/main" id="{EA585340-4D85-4CD2-8A49-5C303ECCC227}"/>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2514" name="Freeform: Shape 2513">
                      <a:extLst>
                        <a:ext uri="{FF2B5EF4-FFF2-40B4-BE49-F238E27FC236}">
                          <a16:creationId xmlns:a16="http://schemas.microsoft.com/office/drawing/2014/main" id="{DBC7F733-EB71-4C4C-9AA5-556EB73A99F8}"/>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2515" name="Freeform: Shape 2514">
                      <a:extLst>
                        <a:ext uri="{FF2B5EF4-FFF2-40B4-BE49-F238E27FC236}">
                          <a16:creationId xmlns:a16="http://schemas.microsoft.com/office/drawing/2014/main" id="{79DA36DF-4335-4A21-8CA5-0C5881B442E9}"/>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2516" name="Freeform: Shape 2515">
                      <a:extLst>
                        <a:ext uri="{FF2B5EF4-FFF2-40B4-BE49-F238E27FC236}">
                          <a16:creationId xmlns:a16="http://schemas.microsoft.com/office/drawing/2014/main" id="{BA7E1FE6-4763-490A-9138-14B2546B9640}"/>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2517" name="Freeform: Shape 2516">
                      <a:extLst>
                        <a:ext uri="{FF2B5EF4-FFF2-40B4-BE49-F238E27FC236}">
                          <a16:creationId xmlns:a16="http://schemas.microsoft.com/office/drawing/2014/main" id="{270EEE02-D1FE-48F4-AA16-72C50DFF5D2E}"/>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2518" name="Freeform: Shape 2517">
                      <a:extLst>
                        <a:ext uri="{FF2B5EF4-FFF2-40B4-BE49-F238E27FC236}">
                          <a16:creationId xmlns:a16="http://schemas.microsoft.com/office/drawing/2014/main" id="{4F736C04-0D5B-4E8D-BE54-65CD54303D69}"/>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2519" name="Freeform: Shape 2518">
                      <a:extLst>
                        <a:ext uri="{FF2B5EF4-FFF2-40B4-BE49-F238E27FC236}">
                          <a16:creationId xmlns:a16="http://schemas.microsoft.com/office/drawing/2014/main" id="{1793C870-9A3E-4164-BEBB-D00684558AAC}"/>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2447" name="Freeform: Shape 2446">
              <a:extLst>
                <a:ext uri="{FF2B5EF4-FFF2-40B4-BE49-F238E27FC236}">
                  <a16:creationId xmlns:a16="http://schemas.microsoft.com/office/drawing/2014/main" id="{5F9E61C8-928F-43DC-8221-50885D37F1BD}"/>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2448" name="Graphic 3339">
              <a:extLst>
                <a:ext uri="{FF2B5EF4-FFF2-40B4-BE49-F238E27FC236}">
                  <a16:creationId xmlns:a16="http://schemas.microsoft.com/office/drawing/2014/main" id="{FBA29E65-2C64-43B3-B5EF-6101610D85AC}"/>
                </a:ext>
              </a:extLst>
            </p:cNvPr>
            <p:cNvGrpSpPr/>
            <p:nvPr/>
          </p:nvGrpSpPr>
          <p:grpSpPr>
            <a:xfrm>
              <a:off x="5471437" y="6449034"/>
              <a:ext cx="370564" cy="637371"/>
              <a:chOff x="5471437" y="6449034"/>
              <a:chExt cx="370564" cy="637371"/>
            </a:xfrm>
            <a:solidFill>
              <a:srgbClr val="93B79F"/>
            </a:solidFill>
          </p:grpSpPr>
          <p:pic>
            <p:nvPicPr>
              <p:cNvPr id="2487" name="Picture 2486">
                <a:extLst>
                  <a:ext uri="{FF2B5EF4-FFF2-40B4-BE49-F238E27FC236}">
                    <a16:creationId xmlns:a16="http://schemas.microsoft.com/office/drawing/2014/main" id="{4D7A2010-C6A0-4841-BB2F-E11CC21ECAC7}"/>
                  </a:ext>
                </a:extLst>
              </p:cNvPr>
              <p:cNvPicPr>
                <a:picLocks noChangeAspect="1"/>
              </p:cNvPicPr>
              <p:nvPr/>
            </p:nvPicPr>
            <p:blipFill>
              <a:blip r:embed="rId24"/>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2488" name="Picture 2487">
                <a:extLst>
                  <a:ext uri="{FF2B5EF4-FFF2-40B4-BE49-F238E27FC236}">
                    <a16:creationId xmlns:a16="http://schemas.microsoft.com/office/drawing/2014/main" id="{2ED2FD6B-596A-4391-A923-72E2AD3F075A}"/>
                  </a:ext>
                </a:extLst>
              </p:cNvPr>
              <p:cNvPicPr>
                <a:picLocks noChangeAspect="1"/>
              </p:cNvPicPr>
              <p:nvPr/>
            </p:nvPicPr>
            <p:blipFill>
              <a:blip r:embed="rId25"/>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2489" name="Graphic 3339">
                <a:extLst>
                  <a:ext uri="{FF2B5EF4-FFF2-40B4-BE49-F238E27FC236}">
                    <a16:creationId xmlns:a16="http://schemas.microsoft.com/office/drawing/2014/main" id="{0B025D12-CBFD-4E13-938A-7C3045D3EC1E}"/>
                  </a:ext>
                </a:extLst>
              </p:cNvPr>
              <p:cNvGrpSpPr/>
              <p:nvPr/>
            </p:nvGrpSpPr>
            <p:grpSpPr>
              <a:xfrm>
                <a:off x="5538032" y="6491531"/>
                <a:ext cx="256325" cy="514788"/>
                <a:chOff x="5538032" y="6491531"/>
                <a:chExt cx="256325" cy="514788"/>
              </a:xfrm>
              <a:solidFill>
                <a:srgbClr val="93B79F"/>
              </a:solidFill>
            </p:grpSpPr>
            <p:sp>
              <p:nvSpPr>
                <p:cNvPr id="2490" name="Freeform: Shape 2489">
                  <a:extLst>
                    <a:ext uri="{FF2B5EF4-FFF2-40B4-BE49-F238E27FC236}">
                      <a16:creationId xmlns:a16="http://schemas.microsoft.com/office/drawing/2014/main" id="{3D6B2C10-B06E-471E-BE44-86F39857A653}"/>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2491" name="Freeform: Shape 2490">
                  <a:extLst>
                    <a:ext uri="{FF2B5EF4-FFF2-40B4-BE49-F238E27FC236}">
                      <a16:creationId xmlns:a16="http://schemas.microsoft.com/office/drawing/2014/main" id="{5166AE8B-16A6-4AA8-A48C-FD71467F3C02}"/>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2492" name="Freeform: Shape 2491">
                  <a:extLst>
                    <a:ext uri="{FF2B5EF4-FFF2-40B4-BE49-F238E27FC236}">
                      <a16:creationId xmlns:a16="http://schemas.microsoft.com/office/drawing/2014/main" id="{CAEFB487-7549-4AA3-83BD-46D75AAC52FB}"/>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2493" name="Freeform: Shape 2492">
                  <a:extLst>
                    <a:ext uri="{FF2B5EF4-FFF2-40B4-BE49-F238E27FC236}">
                      <a16:creationId xmlns:a16="http://schemas.microsoft.com/office/drawing/2014/main" id="{E131FC46-EA03-406F-9336-98F6BBC266D8}"/>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2494" name="Freeform: Shape 2493">
                  <a:extLst>
                    <a:ext uri="{FF2B5EF4-FFF2-40B4-BE49-F238E27FC236}">
                      <a16:creationId xmlns:a16="http://schemas.microsoft.com/office/drawing/2014/main" id="{1848D391-DE8D-4F88-94F3-30E15BAB945D}"/>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2495" name="Freeform: Shape 2494">
                  <a:extLst>
                    <a:ext uri="{FF2B5EF4-FFF2-40B4-BE49-F238E27FC236}">
                      <a16:creationId xmlns:a16="http://schemas.microsoft.com/office/drawing/2014/main" id="{6EE5B4A2-B1AB-4836-A27F-2ECE2446FF3B}"/>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2496" name="Freeform: Shape 2495">
                  <a:extLst>
                    <a:ext uri="{FF2B5EF4-FFF2-40B4-BE49-F238E27FC236}">
                      <a16:creationId xmlns:a16="http://schemas.microsoft.com/office/drawing/2014/main" id="{7E17996D-0729-4973-AD32-A11DB305DA38}"/>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2497" name="Freeform: Shape 2496">
                  <a:extLst>
                    <a:ext uri="{FF2B5EF4-FFF2-40B4-BE49-F238E27FC236}">
                      <a16:creationId xmlns:a16="http://schemas.microsoft.com/office/drawing/2014/main" id="{295AC988-9E8F-4112-9C5F-0CE09CEB8A4E}"/>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2498" name="Freeform: Shape 2497">
                  <a:extLst>
                    <a:ext uri="{FF2B5EF4-FFF2-40B4-BE49-F238E27FC236}">
                      <a16:creationId xmlns:a16="http://schemas.microsoft.com/office/drawing/2014/main" id="{F8B81BFF-1008-41A9-9B03-291205B1199D}"/>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2499" name="Freeform: Shape 2498">
                  <a:extLst>
                    <a:ext uri="{FF2B5EF4-FFF2-40B4-BE49-F238E27FC236}">
                      <a16:creationId xmlns:a16="http://schemas.microsoft.com/office/drawing/2014/main" id="{9367727F-0E59-4782-90AF-C5F5BEC4DE84}"/>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2500" name="Freeform: Shape 2499">
                  <a:extLst>
                    <a:ext uri="{FF2B5EF4-FFF2-40B4-BE49-F238E27FC236}">
                      <a16:creationId xmlns:a16="http://schemas.microsoft.com/office/drawing/2014/main" id="{9A298BC1-950B-40AA-8C4C-1CFB5FF44B4B}"/>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2449" name="Graphic 3339">
              <a:extLst>
                <a:ext uri="{FF2B5EF4-FFF2-40B4-BE49-F238E27FC236}">
                  <a16:creationId xmlns:a16="http://schemas.microsoft.com/office/drawing/2014/main" id="{AE297D5F-C014-42D5-9E67-47397F38C39C}"/>
                </a:ext>
              </a:extLst>
            </p:cNvPr>
            <p:cNvGrpSpPr/>
            <p:nvPr/>
          </p:nvGrpSpPr>
          <p:grpSpPr>
            <a:xfrm>
              <a:off x="5555179" y="6094277"/>
              <a:ext cx="425723" cy="350034"/>
              <a:chOff x="5555179" y="6094277"/>
              <a:chExt cx="425723" cy="350034"/>
            </a:xfrm>
          </p:grpSpPr>
          <p:grpSp>
            <p:nvGrpSpPr>
              <p:cNvPr id="2469" name="Graphic 3339">
                <a:extLst>
                  <a:ext uri="{FF2B5EF4-FFF2-40B4-BE49-F238E27FC236}">
                    <a16:creationId xmlns:a16="http://schemas.microsoft.com/office/drawing/2014/main" id="{6C8D588A-045E-4087-BED3-D76DBF3097E7}"/>
                  </a:ext>
                </a:extLst>
              </p:cNvPr>
              <p:cNvGrpSpPr/>
              <p:nvPr/>
            </p:nvGrpSpPr>
            <p:grpSpPr>
              <a:xfrm>
                <a:off x="5555179" y="6094277"/>
                <a:ext cx="425723" cy="350034"/>
                <a:chOff x="5555179" y="6094277"/>
                <a:chExt cx="425723" cy="350034"/>
              </a:xfrm>
              <a:solidFill>
                <a:srgbClr val="FBFFFF"/>
              </a:solidFill>
            </p:grpSpPr>
            <p:sp>
              <p:nvSpPr>
                <p:cNvPr id="2485" name="Freeform: Shape 2484">
                  <a:extLst>
                    <a:ext uri="{FF2B5EF4-FFF2-40B4-BE49-F238E27FC236}">
                      <a16:creationId xmlns:a16="http://schemas.microsoft.com/office/drawing/2014/main" id="{6F956B0F-A417-411A-9FE3-33141FD24A5C}"/>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2486" name="Freeform: Shape 2485">
                  <a:extLst>
                    <a:ext uri="{FF2B5EF4-FFF2-40B4-BE49-F238E27FC236}">
                      <a16:creationId xmlns:a16="http://schemas.microsoft.com/office/drawing/2014/main" id="{87E3B87D-CF7C-4486-ABC8-56CDAD5B80E4}"/>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2470" name="Picture 2469">
                <a:extLst>
                  <a:ext uri="{FF2B5EF4-FFF2-40B4-BE49-F238E27FC236}">
                    <a16:creationId xmlns:a16="http://schemas.microsoft.com/office/drawing/2014/main" id="{62FC8CF3-D514-4EB3-A094-10436B4214C3}"/>
                  </a:ext>
                </a:extLst>
              </p:cNvPr>
              <p:cNvPicPr>
                <a:picLocks noChangeAspect="1"/>
              </p:cNvPicPr>
              <p:nvPr/>
            </p:nvPicPr>
            <p:blipFill>
              <a:blip r:embed="rId26"/>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2471" name="Picture 2470">
                <a:extLst>
                  <a:ext uri="{FF2B5EF4-FFF2-40B4-BE49-F238E27FC236}">
                    <a16:creationId xmlns:a16="http://schemas.microsoft.com/office/drawing/2014/main" id="{6E62D46C-339E-453F-8DE3-75B370FE9A30}"/>
                  </a:ext>
                </a:extLst>
              </p:cNvPr>
              <p:cNvPicPr>
                <a:picLocks noChangeAspect="1"/>
              </p:cNvPicPr>
              <p:nvPr/>
            </p:nvPicPr>
            <p:blipFill>
              <a:blip r:embed="rId27"/>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2472" name="Graphic 3339">
                <a:extLst>
                  <a:ext uri="{FF2B5EF4-FFF2-40B4-BE49-F238E27FC236}">
                    <a16:creationId xmlns:a16="http://schemas.microsoft.com/office/drawing/2014/main" id="{5420CD94-7996-4EE1-85EB-CE894A6DB735}"/>
                  </a:ext>
                </a:extLst>
              </p:cNvPr>
              <p:cNvGrpSpPr/>
              <p:nvPr/>
            </p:nvGrpSpPr>
            <p:grpSpPr>
              <a:xfrm>
                <a:off x="5590178" y="6138901"/>
                <a:ext cx="290463" cy="224858"/>
                <a:chOff x="5590178" y="6138901"/>
                <a:chExt cx="290463" cy="224858"/>
              </a:xfrm>
              <a:solidFill>
                <a:srgbClr val="A0BDAB"/>
              </a:solidFill>
            </p:grpSpPr>
            <p:sp>
              <p:nvSpPr>
                <p:cNvPr id="2473" name="Freeform: Shape 2472">
                  <a:extLst>
                    <a:ext uri="{FF2B5EF4-FFF2-40B4-BE49-F238E27FC236}">
                      <a16:creationId xmlns:a16="http://schemas.microsoft.com/office/drawing/2014/main" id="{33E69356-26B8-4640-ABF9-7C6105D904D9}"/>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2474" name="Freeform: Shape 2473">
                  <a:extLst>
                    <a:ext uri="{FF2B5EF4-FFF2-40B4-BE49-F238E27FC236}">
                      <a16:creationId xmlns:a16="http://schemas.microsoft.com/office/drawing/2014/main" id="{3F83E4A5-DF89-498A-8F65-7027E7A64B77}"/>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2475" name="Freeform: Shape 2474">
                  <a:extLst>
                    <a:ext uri="{FF2B5EF4-FFF2-40B4-BE49-F238E27FC236}">
                      <a16:creationId xmlns:a16="http://schemas.microsoft.com/office/drawing/2014/main" id="{DEDC8D66-7055-4A16-8AB4-D6EA5708AAF7}"/>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2476" name="Freeform: Shape 2475">
                  <a:extLst>
                    <a:ext uri="{FF2B5EF4-FFF2-40B4-BE49-F238E27FC236}">
                      <a16:creationId xmlns:a16="http://schemas.microsoft.com/office/drawing/2014/main" id="{93B6F007-FD00-4DD5-B580-4A9886408D41}"/>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2477" name="Freeform: Shape 2476">
                  <a:extLst>
                    <a:ext uri="{FF2B5EF4-FFF2-40B4-BE49-F238E27FC236}">
                      <a16:creationId xmlns:a16="http://schemas.microsoft.com/office/drawing/2014/main" id="{1796C7EB-8338-407B-AD86-A37F7C0C5A03}"/>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2478" name="Freeform: Shape 2477">
                  <a:extLst>
                    <a:ext uri="{FF2B5EF4-FFF2-40B4-BE49-F238E27FC236}">
                      <a16:creationId xmlns:a16="http://schemas.microsoft.com/office/drawing/2014/main" id="{74BB6661-5D78-48D0-A727-DD76668CB407}"/>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2479" name="Freeform: Shape 2478">
                  <a:extLst>
                    <a:ext uri="{FF2B5EF4-FFF2-40B4-BE49-F238E27FC236}">
                      <a16:creationId xmlns:a16="http://schemas.microsoft.com/office/drawing/2014/main" id="{F1F36F74-11BA-48A6-9E78-0E358B1A0E29}"/>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2480" name="Freeform: Shape 2479">
                  <a:extLst>
                    <a:ext uri="{FF2B5EF4-FFF2-40B4-BE49-F238E27FC236}">
                      <a16:creationId xmlns:a16="http://schemas.microsoft.com/office/drawing/2014/main" id="{969502B0-5256-447A-931C-69C5968E8B9A}"/>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2481" name="Freeform: Shape 2480">
                  <a:extLst>
                    <a:ext uri="{FF2B5EF4-FFF2-40B4-BE49-F238E27FC236}">
                      <a16:creationId xmlns:a16="http://schemas.microsoft.com/office/drawing/2014/main" id="{6A02A29F-1F40-4E3F-8BDB-403FBDA8069F}"/>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2482" name="Freeform: Shape 2481">
                  <a:extLst>
                    <a:ext uri="{FF2B5EF4-FFF2-40B4-BE49-F238E27FC236}">
                      <a16:creationId xmlns:a16="http://schemas.microsoft.com/office/drawing/2014/main" id="{7864032F-9741-4D75-A61E-01DA99603096}"/>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2483" name="Freeform: Shape 2482">
                  <a:extLst>
                    <a:ext uri="{FF2B5EF4-FFF2-40B4-BE49-F238E27FC236}">
                      <a16:creationId xmlns:a16="http://schemas.microsoft.com/office/drawing/2014/main" id="{CBC05B9A-3C05-4F2E-8D46-E16E9D771580}"/>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2484" name="Freeform: Shape 2483">
                  <a:extLst>
                    <a:ext uri="{FF2B5EF4-FFF2-40B4-BE49-F238E27FC236}">
                      <a16:creationId xmlns:a16="http://schemas.microsoft.com/office/drawing/2014/main" id="{9CE26AC4-E340-475B-9463-AC5654E49CA3}"/>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2450" name="Graphic 3339">
              <a:extLst>
                <a:ext uri="{FF2B5EF4-FFF2-40B4-BE49-F238E27FC236}">
                  <a16:creationId xmlns:a16="http://schemas.microsoft.com/office/drawing/2014/main" id="{D1DAC596-78C5-4080-9E72-B6B7C3EB59FA}"/>
                </a:ext>
              </a:extLst>
            </p:cNvPr>
            <p:cNvGrpSpPr/>
            <p:nvPr/>
          </p:nvGrpSpPr>
          <p:grpSpPr>
            <a:xfrm>
              <a:off x="5304010" y="5105829"/>
              <a:ext cx="420520" cy="308162"/>
              <a:chOff x="5304010" y="5105829"/>
              <a:chExt cx="420520" cy="308162"/>
            </a:xfrm>
          </p:grpSpPr>
          <p:grpSp>
            <p:nvGrpSpPr>
              <p:cNvPr id="2451" name="Graphic 3339">
                <a:extLst>
                  <a:ext uri="{FF2B5EF4-FFF2-40B4-BE49-F238E27FC236}">
                    <a16:creationId xmlns:a16="http://schemas.microsoft.com/office/drawing/2014/main" id="{FC7ECA72-EFF6-4B04-8EDE-C40C8F3E8135}"/>
                  </a:ext>
                </a:extLst>
              </p:cNvPr>
              <p:cNvGrpSpPr/>
              <p:nvPr/>
            </p:nvGrpSpPr>
            <p:grpSpPr>
              <a:xfrm>
                <a:off x="5304010" y="5105829"/>
                <a:ext cx="420520" cy="308162"/>
                <a:chOff x="5304010" y="5105829"/>
                <a:chExt cx="420520" cy="308162"/>
              </a:xfrm>
              <a:solidFill>
                <a:srgbClr val="FBFFFF"/>
              </a:solidFill>
            </p:grpSpPr>
            <p:sp>
              <p:nvSpPr>
                <p:cNvPr id="2467" name="Freeform: Shape 2466">
                  <a:extLst>
                    <a:ext uri="{FF2B5EF4-FFF2-40B4-BE49-F238E27FC236}">
                      <a16:creationId xmlns:a16="http://schemas.microsoft.com/office/drawing/2014/main" id="{0929843A-3652-4960-B1F2-B2A882054B06}"/>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2468" name="Freeform: Shape 2467">
                  <a:extLst>
                    <a:ext uri="{FF2B5EF4-FFF2-40B4-BE49-F238E27FC236}">
                      <a16:creationId xmlns:a16="http://schemas.microsoft.com/office/drawing/2014/main" id="{8C5248F4-38DB-4008-85A3-06483FF2D3C4}"/>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2452" name="Picture 2451">
                <a:extLst>
                  <a:ext uri="{FF2B5EF4-FFF2-40B4-BE49-F238E27FC236}">
                    <a16:creationId xmlns:a16="http://schemas.microsoft.com/office/drawing/2014/main" id="{8FCFA033-1782-47EF-81A8-DCCC851AE697}"/>
                  </a:ext>
                </a:extLst>
              </p:cNvPr>
              <p:cNvPicPr>
                <a:picLocks noChangeAspect="1"/>
              </p:cNvPicPr>
              <p:nvPr/>
            </p:nvPicPr>
            <p:blipFill>
              <a:blip r:embed="rId28"/>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2453" name="Picture 2452">
                <a:extLst>
                  <a:ext uri="{FF2B5EF4-FFF2-40B4-BE49-F238E27FC236}">
                    <a16:creationId xmlns:a16="http://schemas.microsoft.com/office/drawing/2014/main" id="{36C7A9F3-A666-464E-8A1F-7E121426181E}"/>
                  </a:ext>
                </a:extLst>
              </p:cNvPr>
              <p:cNvPicPr>
                <a:picLocks noChangeAspect="1"/>
              </p:cNvPicPr>
              <p:nvPr/>
            </p:nvPicPr>
            <p:blipFill>
              <a:blip r:embed="rId29"/>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2454" name="Graphic 3339">
                <a:extLst>
                  <a:ext uri="{FF2B5EF4-FFF2-40B4-BE49-F238E27FC236}">
                    <a16:creationId xmlns:a16="http://schemas.microsoft.com/office/drawing/2014/main" id="{69779ECF-8746-48BC-97E1-78AB250A8FC8}"/>
                  </a:ext>
                </a:extLst>
              </p:cNvPr>
              <p:cNvGrpSpPr/>
              <p:nvPr/>
            </p:nvGrpSpPr>
            <p:grpSpPr>
              <a:xfrm>
                <a:off x="5338135" y="5145017"/>
                <a:ext cx="287558" cy="197525"/>
                <a:chOff x="5338135" y="5145017"/>
                <a:chExt cx="287558" cy="197525"/>
              </a:xfrm>
              <a:solidFill>
                <a:srgbClr val="A0BDAB"/>
              </a:solidFill>
            </p:grpSpPr>
            <p:sp>
              <p:nvSpPr>
                <p:cNvPr id="2455" name="Freeform: Shape 2454">
                  <a:extLst>
                    <a:ext uri="{FF2B5EF4-FFF2-40B4-BE49-F238E27FC236}">
                      <a16:creationId xmlns:a16="http://schemas.microsoft.com/office/drawing/2014/main" id="{07635F33-99C6-4483-BEAC-3BE8EEBFEAE7}"/>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2456" name="Freeform: Shape 2455">
                  <a:extLst>
                    <a:ext uri="{FF2B5EF4-FFF2-40B4-BE49-F238E27FC236}">
                      <a16:creationId xmlns:a16="http://schemas.microsoft.com/office/drawing/2014/main" id="{1BD8DB62-57EC-4A5D-98EC-37BE55C8BD3E}"/>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2457" name="Freeform: Shape 2456">
                  <a:extLst>
                    <a:ext uri="{FF2B5EF4-FFF2-40B4-BE49-F238E27FC236}">
                      <a16:creationId xmlns:a16="http://schemas.microsoft.com/office/drawing/2014/main" id="{85DCE04F-3E63-4B0F-9FC1-DDEA96BBCFA7}"/>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2458" name="Freeform: Shape 2457">
                  <a:extLst>
                    <a:ext uri="{FF2B5EF4-FFF2-40B4-BE49-F238E27FC236}">
                      <a16:creationId xmlns:a16="http://schemas.microsoft.com/office/drawing/2014/main" id="{A8CCE1CD-0894-4CC8-B706-13D1B8F536EB}"/>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2459" name="Freeform: Shape 2458">
                  <a:extLst>
                    <a:ext uri="{FF2B5EF4-FFF2-40B4-BE49-F238E27FC236}">
                      <a16:creationId xmlns:a16="http://schemas.microsoft.com/office/drawing/2014/main" id="{A4574FA3-68FB-47C0-B9E5-E8DEBFB6D158}"/>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2460" name="Freeform: Shape 2459">
                  <a:extLst>
                    <a:ext uri="{FF2B5EF4-FFF2-40B4-BE49-F238E27FC236}">
                      <a16:creationId xmlns:a16="http://schemas.microsoft.com/office/drawing/2014/main" id="{F095A008-FCD3-4770-885F-000ED518C33B}"/>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2461" name="Freeform: Shape 2460">
                  <a:extLst>
                    <a:ext uri="{FF2B5EF4-FFF2-40B4-BE49-F238E27FC236}">
                      <a16:creationId xmlns:a16="http://schemas.microsoft.com/office/drawing/2014/main" id="{5B9D3A1B-A35D-4DC0-AFAE-536393D2F1F6}"/>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2462" name="Freeform: Shape 2461">
                  <a:extLst>
                    <a:ext uri="{FF2B5EF4-FFF2-40B4-BE49-F238E27FC236}">
                      <a16:creationId xmlns:a16="http://schemas.microsoft.com/office/drawing/2014/main" id="{7E43FBE3-CDC1-440D-A40F-E0D5FC9EF75A}"/>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2463" name="Freeform: Shape 2462">
                  <a:extLst>
                    <a:ext uri="{FF2B5EF4-FFF2-40B4-BE49-F238E27FC236}">
                      <a16:creationId xmlns:a16="http://schemas.microsoft.com/office/drawing/2014/main" id="{693BCBE2-D9AE-4AF0-A043-53142BB031F1}"/>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2464" name="Freeform: Shape 2463">
                  <a:extLst>
                    <a:ext uri="{FF2B5EF4-FFF2-40B4-BE49-F238E27FC236}">
                      <a16:creationId xmlns:a16="http://schemas.microsoft.com/office/drawing/2014/main" id="{64A27D38-1C35-4659-BEA2-74999088C11F}"/>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2465" name="Freeform: Shape 2464">
                  <a:extLst>
                    <a:ext uri="{FF2B5EF4-FFF2-40B4-BE49-F238E27FC236}">
                      <a16:creationId xmlns:a16="http://schemas.microsoft.com/office/drawing/2014/main" id="{52AABF8E-A608-42DE-8614-37D4C5030935}"/>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2466" name="Freeform: Shape 2465">
                  <a:extLst>
                    <a:ext uri="{FF2B5EF4-FFF2-40B4-BE49-F238E27FC236}">
                      <a16:creationId xmlns:a16="http://schemas.microsoft.com/office/drawing/2014/main" id="{59CD66A9-3DD3-456D-937C-B18CD8437C68}"/>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pic>
        <p:nvPicPr>
          <p:cNvPr id="2611" name="Graphic 2610">
            <a:extLst>
              <a:ext uri="{FF2B5EF4-FFF2-40B4-BE49-F238E27FC236}">
                <a16:creationId xmlns:a16="http://schemas.microsoft.com/office/drawing/2014/main" id="{446441B1-FDB4-4500-A57E-372304DCD155}"/>
              </a:ext>
            </a:extLst>
          </p:cNvPr>
          <p:cNvPicPr>
            <a:picLocks noChangeAspect="1"/>
          </p:cNvPicPr>
          <p:nvPr/>
        </p:nvPicPr>
        <p:blipFill>
          <a:blip r:embed="rId73">
            <a:extLst>
              <a:ext uri="{96DAC541-7B7A-43D3-8B79-37D633B846F1}">
                <asvg:svgBlip xmlns:asvg="http://schemas.microsoft.com/office/drawing/2016/SVG/main" r:embed="rId74"/>
              </a:ext>
            </a:extLst>
          </a:blip>
          <a:stretch>
            <a:fillRect/>
          </a:stretch>
        </p:blipFill>
        <p:spPr>
          <a:xfrm>
            <a:off x="5523609" y="2480273"/>
            <a:ext cx="2161213" cy="1854899"/>
          </a:xfrm>
          <a:prstGeom prst="rect">
            <a:avLst/>
          </a:prstGeom>
        </p:spPr>
      </p:pic>
      <p:grpSp>
        <p:nvGrpSpPr>
          <p:cNvPr id="2612" name="Group 2611">
            <a:extLst>
              <a:ext uri="{FF2B5EF4-FFF2-40B4-BE49-F238E27FC236}">
                <a16:creationId xmlns:a16="http://schemas.microsoft.com/office/drawing/2014/main" id="{87BC9932-566B-48A3-B255-CB9C9F135025}"/>
              </a:ext>
            </a:extLst>
          </p:cNvPr>
          <p:cNvGrpSpPr/>
          <p:nvPr/>
        </p:nvGrpSpPr>
        <p:grpSpPr>
          <a:xfrm rot="18734370">
            <a:off x="6685703" y="-963598"/>
            <a:ext cx="6568257" cy="5683112"/>
            <a:chOff x="6748097" y="1691727"/>
            <a:chExt cx="6568257" cy="5683112"/>
          </a:xfrm>
        </p:grpSpPr>
        <p:grpSp>
          <p:nvGrpSpPr>
            <p:cNvPr id="2613" name="Graphic 4">
              <a:extLst>
                <a:ext uri="{FF2B5EF4-FFF2-40B4-BE49-F238E27FC236}">
                  <a16:creationId xmlns:a16="http://schemas.microsoft.com/office/drawing/2014/main" id="{9978D831-983B-446C-A7EB-A25F32428509}"/>
                </a:ext>
              </a:extLst>
            </p:cNvPr>
            <p:cNvGrpSpPr/>
            <p:nvPr/>
          </p:nvGrpSpPr>
          <p:grpSpPr>
            <a:xfrm rot="5129528">
              <a:off x="9853094" y="5231611"/>
              <a:ext cx="1424357" cy="2786554"/>
              <a:chOff x="9284823" y="232527"/>
              <a:chExt cx="1269709" cy="2484007"/>
            </a:xfrm>
          </p:grpSpPr>
          <p:pic>
            <p:nvPicPr>
              <p:cNvPr id="3475" name="Picture 3474">
                <a:extLst>
                  <a:ext uri="{FF2B5EF4-FFF2-40B4-BE49-F238E27FC236}">
                    <a16:creationId xmlns:a16="http://schemas.microsoft.com/office/drawing/2014/main" id="{0018A7DE-A7CB-46D2-8514-0CAE80546B59}"/>
                  </a:ext>
                </a:extLst>
              </p:cNvPr>
              <p:cNvPicPr>
                <a:picLocks noChangeAspect="1"/>
              </p:cNvPicPr>
              <p:nvPr/>
            </p:nvPicPr>
            <p:blipFill>
              <a:blip r:embed="rId75"/>
              <a:stretch>
                <a:fillRect/>
              </a:stretch>
            </p:blipFill>
            <p:spPr>
              <a:xfrm>
                <a:off x="9513780" y="958145"/>
                <a:ext cx="389226" cy="1758389"/>
              </a:xfrm>
              <a:custGeom>
                <a:avLst/>
                <a:gdLst>
                  <a:gd name="connsiteX0" fmla="*/ 859 w 389226"/>
                  <a:gd name="connsiteY0" fmla="*/ 467 h 1758389"/>
                  <a:gd name="connsiteX1" fmla="*/ 390086 w 389226"/>
                  <a:gd name="connsiteY1" fmla="*/ 467 h 1758389"/>
                  <a:gd name="connsiteX2" fmla="*/ 390086 w 389226"/>
                  <a:gd name="connsiteY2" fmla="*/ 1758857 h 1758389"/>
                  <a:gd name="connsiteX3" fmla="*/ 859 w 389226"/>
                  <a:gd name="connsiteY3" fmla="*/ 1758857 h 1758389"/>
                </a:gdLst>
                <a:ahLst/>
                <a:cxnLst>
                  <a:cxn ang="0">
                    <a:pos x="connsiteX0" y="connsiteY0"/>
                  </a:cxn>
                  <a:cxn ang="0">
                    <a:pos x="connsiteX1" y="connsiteY1"/>
                  </a:cxn>
                  <a:cxn ang="0">
                    <a:pos x="connsiteX2" y="connsiteY2"/>
                  </a:cxn>
                  <a:cxn ang="0">
                    <a:pos x="connsiteX3" y="connsiteY3"/>
                  </a:cxn>
                </a:cxnLst>
                <a:rect l="l" t="t" r="r" b="b"/>
                <a:pathLst>
                  <a:path w="389226" h="1758389">
                    <a:moveTo>
                      <a:pt x="859" y="467"/>
                    </a:moveTo>
                    <a:lnTo>
                      <a:pt x="390086" y="467"/>
                    </a:lnTo>
                    <a:lnTo>
                      <a:pt x="390086" y="1758857"/>
                    </a:lnTo>
                    <a:lnTo>
                      <a:pt x="859" y="1758857"/>
                    </a:lnTo>
                    <a:close/>
                  </a:path>
                </a:pathLst>
              </a:custGeom>
            </p:spPr>
          </p:pic>
          <p:grpSp>
            <p:nvGrpSpPr>
              <p:cNvPr id="3476" name="Graphic 4">
                <a:extLst>
                  <a:ext uri="{FF2B5EF4-FFF2-40B4-BE49-F238E27FC236}">
                    <a16:creationId xmlns:a16="http://schemas.microsoft.com/office/drawing/2014/main" id="{E40618BE-F26E-4342-AFB2-E92D569EE832}"/>
                  </a:ext>
                </a:extLst>
              </p:cNvPr>
              <p:cNvGrpSpPr/>
              <p:nvPr/>
            </p:nvGrpSpPr>
            <p:grpSpPr>
              <a:xfrm>
                <a:off x="9312298" y="1397742"/>
                <a:ext cx="540338" cy="401055"/>
                <a:chOff x="9312298" y="1397742"/>
                <a:chExt cx="540338" cy="401055"/>
              </a:xfrm>
            </p:grpSpPr>
            <p:sp>
              <p:nvSpPr>
                <p:cNvPr id="3633" name="Freeform: Shape 3632">
                  <a:extLst>
                    <a:ext uri="{FF2B5EF4-FFF2-40B4-BE49-F238E27FC236}">
                      <a16:creationId xmlns:a16="http://schemas.microsoft.com/office/drawing/2014/main" id="{E497632D-ABDD-4AF6-B37E-4B577980D075}"/>
                    </a:ext>
                  </a:extLst>
                </p:cNvPr>
                <p:cNvSpPr/>
                <p:nvPr/>
              </p:nvSpPr>
              <p:spPr>
                <a:xfrm>
                  <a:off x="9313905" y="1397811"/>
                  <a:ext cx="537891" cy="400986"/>
                </a:xfrm>
                <a:custGeom>
                  <a:avLst/>
                  <a:gdLst>
                    <a:gd name="connsiteX0" fmla="*/ 526372 w 537891"/>
                    <a:gd name="connsiteY0" fmla="*/ 182128 h 400986"/>
                    <a:gd name="connsiteX1" fmla="*/ 307260 w 537891"/>
                    <a:gd name="connsiteY1" fmla="*/ 384114 h 400986"/>
                    <a:gd name="connsiteX2" fmla="*/ 47806 w 537891"/>
                    <a:gd name="connsiteY2" fmla="*/ 256493 h 400986"/>
                    <a:gd name="connsiteX3" fmla="*/ 0 w 537891"/>
                    <a:gd name="connsiteY3" fmla="*/ 196598 h 400986"/>
                    <a:gd name="connsiteX4" fmla="*/ 85538 w 537891"/>
                    <a:gd name="connsiteY4" fmla="*/ 136199 h 400986"/>
                    <a:gd name="connsiteX5" fmla="*/ 454938 w 537891"/>
                    <a:gd name="connsiteY5" fmla="*/ 17324 h 400986"/>
                    <a:gd name="connsiteX6" fmla="*/ 532233 w 537891"/>
                    <a:gd name="connsiteY6" fmla="*/ 128460 h 400986"/>
                    <a:gd name="connsiteX7" fmla="*/ 526372 w 537891"/>
                    <a:gd name="connsiteY7" fmla="*/ 182128 h 400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891" h="400986">
                      <a:moveTo>
                        <a:pt x="526372" y="182128"/>
                      </a:moveTo>
                      <a:cubicBezTo>
                        <a:pt x="526372" y="182128"/>
                        <a:pt x="540339" y="304162"/>
                        <a:pt x="307260" y="384114"/>
                      </a:cubicBezTo>
                      <a:cubicBezTo>
                        <a:pt x="95567" y="456739"/>
                        <a:pt x="55866" y="272383"/>
                        <a:pt x="47806" y="256493"/>
                      </a:cubicBezTo>
                      <a:cubicBezTo>
                        <a:pt x="39747" y="240603"/>
                        <a:pt x="50233" y="205939"/>
                        <a:pt x="0" y="196598"/>
                      </a:cubicBezTo>
                      <a:cubicBezTo>
                        <a:pt x="0" y="196598"/>
                        <a:pt x="31505" y="193392"/>
                        <a:pt x="85538" y="136199"/>
                      </a:cubicBezTo>
                      <a:cubicBezTo>
                        <a:pt x="234177" y="-21094"/>
                        <a:pt x="354975" y="-12348"/>
                        <a:pt x="454938" y="17324"/>
                      </a:cubicBezTo>
                      <a:cubicBezTo>
                        <a:pt x="554900" y="46997"/>
                        <a:pt x="540018" y="104603"/>
                        <a:pt x="532233" y="128460"/>
                      </a:cubicBezTo>
                      <a:cubicBezTo>
                        <a:pt x="524495" y="152272"/>
                        <a:pt x="526372" y="182128"/>
                        <a:pt x="526372" y="182128"/>
                      </a:cubicBezTo>
                      <a:close/>
                    </a:path>
                  </a:pathLst>
                </a:custGeom>
                <a:solidFill>
                  <a:srgbClr val="FBFFFF"/>
                </a:solidFill>
                <a:ln w="4577" cap="flat">
                  <a:noFill/>
                  <a:prstDash val="solid"/>
                  <a:miter/>
                </a:ln>
              </p:spPr>
              <p:txBody>
                <a:bodyPr rtlCol="0" anchor="ctr"/>
                <a:lstStyle/>
                <a:p>
                  <a:endParaRPr lang="th-TH"/>
                </a:p>
              </p:txBody>
            </p:sp>
            <p:pic>
              <p:nvPicPr>
                <p:cNvPr id="3634" name="Picture 3633">
                  <a:extLst>
                    <a:ext uri="{FF2B5EF4-FFF2-40B4-BE49-F238E27FC236}">
                      <a16:creationId xmlns:a16="http://schemas.microsoft.com/office/drawing/2014/main" id="{E10FB27C-9538-42CF-882F-652369730C27}"/>
                    </a:ext>
                  </a:extLst>
                </p:cNvPr>
                <p:cNvPicPr>
                  <a:picLocks noChangeAspect="1"/>
                </p:cNvPicPr>
                <p:nvPr/>
              </p:nvPicPr>
              <p:blipFill>
                <a:blip r:embed="rId76"/>
                <a:stretch>
                  <a:fillRect/>
                </a:stretch>
              </p:blipFill>
              <p:spPr>
                <a:xfrm>
                  <a:off x="9312298" y="1571749"/>
                  <a:ext cx="535759" cy="219798"/>
                </a:xfrm>
                <a:custGeom>
                  <a:avLst/>
                  <a:gdLst>
                    <a:gd name="connsiteX0" fmla="*/ 815 w 535759"/>
                    <a:gd name="connsiteY0" fmla="*/ 601 h 219798"/>
                    <a:gd name="connsiteX1" fmla="*/ 536575 w 535759"/>
                    <a:gd name="connsiteY1" fmla="*/ 601 h 219798"/>
                    <a:gd name="connsiteX2" fmla="*/ 536575 w 535759"/>
                    <a:gd name="connsiteY2" fmla="*/ 220400 h 219798"/>
                    <a:gd name="connsiteX3" fmla="*/ 815 w 535759"/>
                    <a:gd name="connsiteY3" fmla="*/ 220400 h 219798"/>
                  </a:gdLst>
                  <a:ahLst/>
                  <a:cxnLst>
                    <a:cxn ang="0">
                      <a:pos x="connsiteX0" y="connsiteY0"/>
                    </a:cxn>
                    <a:cxn ang="0">
                      <a:pos x="connsiteX1" y="connsiteY1"/>
                    </a:cxn>
                    <a:cxn ang="0">
                      <a:pos x="connsiteX2" y="connsiteY2"/>
                    </a:cxn>
                    <a:cxn ang="0">
                      <a:pos x="connsiteX3" y="connsiteY3"/>
                    </a:cxn>
                  </a:cxnLst>
                  <a:rect l="l" t="t" r="r" b="b"/>
                  <a:pathLst>
                    <a:path w="535759" h="219798">
                      <a:moveTo>
                        <a:pt x="815" y="601"/>
                      </a:moveTo>
                      <a:lnTo>
                        <a:pt x="536575" y="601"/>
                      </a:lnTo>
                      <a:lnTo>
                        <a:pt x="536575" y="220400"/>
                      </a:lnTo>
                      <a:lnTo>
                        <a:pt x="815" y="220400"/>
                      </a:lnTo>
                      <a:close/>
                    </a:path>
                  </a:pathLst>
                </a:custGeom>
              </p:spPr>
            </p:pic>
            <p:pic>
              <p:nvPicPr>
                <p:cNvPr id="3635" name="Picture 3634">
                  <a:extLst>
                    <a:ext uri="{FF2B5EF4-FFF2-40B4-BE49-F238E27FC236}">
                      <a16:creationId xmlns:a16="http://schemas.microsoft.com/office/drawing/2014/main" id="{75D9BD52-78A8-42DC-8F7C-97AF79E32308}"/>
                    </a:ext>
                  </a:extLst>
                </p:cNvPr>
                <p:cNvPicPr>
                  <a:picLocks noChangeAspect="1"/>
                </p:cNvPicPr>
                <p:nvPr/>
              </p:nvPicPr>
              <p:blipFill>
                <a:blip r:embed="rId77"/>
                <a:stretch>
                  <a:fillRect/>
                </a:stretch>
              </p:blipFill>
              <p:spPr>
                <a:xfrm>
                  <a:off x="9330614" y="1397742"/>
                  <a:ext cx="522022" cy="201482"/>
                </a:xfrm>
                <a:custGeom>
                  <a:avLst/>
                  <a:gdLst>
                    <a:gd name="connsiteX0" fmla="*/ 819 w 522022"/>
                    <a:gd name="connsiteY0" fmla="*/ 563 h 201482"/>
                    <a:gd name="connsiteX1" fmla="*/ 522841 w 522022"/>
                    <a:gd name="connsiteY1" fmla="*/ 563 h 201482"/>
                    <a:gd name="connsiteX2" fmla="*/ 522841 w 522022"/>
                    <a:gd name="connsiteY2" fmla="*/ 202045 h 201482"/>
                    <a:gd name="connsiteX3" fmla="*/ 819 w 522022"/>
                    <a:gd name="connsiteY3" fmla="*/ 202045 h 201482"/>
                  </a:gdLst>
                  <a:ahLst/>
                  <a:cxnLst>
                    <a:cxn ang="0">
                      <a:pos x="connsiteX0" y="connsiteY0"/>
                    </a:cxn>
                    <a:cxn ang="0">
                      <a:pos x="connsiteX1" y="connsiteY1"/>
                    </a:cxn>
                    <a:cxn ang="0">
                      <a:pos x="connsiteX2" y="connsiteY2"/>
                    </a:cxn>
                    <a:cxn ang="0">
                      <a:pos x="connsiteX3" y="connsiteY3"/>
                    </a:cxn>
                  </a:cxnLst>
                  <a:rect l="l" t="t" r="r" b="b"/>
                  <a:pathLst>
                    <a:path w="522022" h="201482">
                      <a:moveTo>
                        <a:pt x="819" y="563"/>
                      </a:moveTo>
                      <a:lnTo>
                        <a:pt x="522841" y="563"/>
                      </a:lnTo>
                      <a:lnTo>
                        <a:pt x="522841" y="202045"/>
                      </a:lnTo>
                      <a:lnTo>
                        <a:pt x="819" y="202045"/>
                      </a:lnTo>
                      <a:close/>
                    </a:path>
                  </a:pathLst>
                </a:custGeom>
              </p:spPr>
            </p:pic>
            <p:grpSp>
              <p:nvGrpSpPr>
                <p:cNvPr id="3636" name="Graphic 4">
                  <a:extLst>
                    <a:ext uri="{FF2B5EF4-FFF2-40B4-BE49-F238E27FC236}">
                      <a16:creationId xmlns:a16="http://schemas.microsoft.com/office/drawing/2014/main" id="{F7064B94-67F3-4B13-B35E-9575BD674630}"/>
                    </a:ext>
                  </a:extLst>
                </p:cNvPr>
                <p:cNvGrpSpPr/>
                <p:nvPr/>
              </p:nvGrpSpPr>
              <p:grpSpPr>
                <a:xfrm>
                  <a:off x="9367847" y="1439130"/>
                  <a:ext cx="428241" cy="322783"/>
                  <a:chOff x="9367847" y="1439130"/>
                  <a:chExt cx="428241" cy="322783"/>
                </a:xfrm>
              </p:grpSpPr>
              <p:sp>
                <p:nvSpPr>
                  <p:cNvPr id="3637" name="Freeform: Shape 3636">
                    <a:extLst>
                      <a:ext uri="{FF2B5EF4-FFF2-40B4-BE49-F238E27FC236}">
                        <a16:creationId xmlns:a16="http://schemas.microsoft.com/office/drawing/2014/main" id="{B1F15414-E637-4734-AA3B-77AEFE2310F3}"/>
                      </a:ext>
                    </a:extLst>
                  </p:cNvPr>
                  <p:cNvSpPr/>
                  <p:nvPr/>
                </p:nvSpPr>
                <p:spPr>
                  <a:xfrm>
                    <a:off x="9606970" y="1576367"/>
                    <a:ext cx="187927" cy="185546"/>
                  </a:xfrm>
                  <a:custGeom>
                    <a:avLst/>
                    <a:gdLst>
                      <a:gd name="connsiteX0" fmla="*/ 186051 w 187927"/>
                      <a:gd name="connsiteY0" fmla="*/ 0 h 185546"/>
                      <a:gd name="connsiteX1" fmla="*/ 178998 w 187927"/>
                      <a:gd name="connsiteY1" fmla="*/ 15020 h 185546"/>
                      <a:gd name="connsiteX2" fmla="*/ 170344 w 187927"/>
                      <a:gd name="connsiteY2" fmla="*/ 29215 h 185546"/>
                      <a:gd name="connsiteX3" fmla="*/ 150059 w 187927"/>
                      <a:gd name="connsiteY3" fmla="*/ 55637 h 185546"/>
                      <a:gd name="connsiteX4" fmla="*/ 128124 w 187927"/>
                      <a:gd name="connsiteY4" fmla="*/ 80822 h 185546"/>
                      <a:gd name="connsiteX5" fmla="*/ 105687 w 187927"/>
                      <a:gd name="connsiteY5" fmla="*/ 105595 h 185546"/>
                      <a:gd name="connsiteX6" fmla="*/ 82241 w 187927"/>
                      <a:gd name="connsiteY6" fmla="*/ 129315 h 185546"/>
                      <a:gd name="connsiteX7" fmla="*/ 57102 w 187927"/>
                      <a:gd name="connsiteY7" fmla="*/ 151249 h 185546"/>
                      <a:gd name="connsiteX8" fmla="*/ 29764 w 187927"/>
                      <a:gd name="connsiteY8" fmla="*/ 170390 h 185546"/>
                      <a:gd name="connsiteX9" fmla="*/ 0 w 187927"/>
                      <a:gd name="connsiteY9" fmla="*/ 185547 h 185546"/>
                      <a:gd name="connsiteX10" fmla="*/ 29856 w 187927"/>
                      <a:gd name="connsiteY10" fmla="*/ 170619 h 185546"/>
                      <a:gd name="connsiteX11" fmla="*/ 57376 w 187927"/>
                      <a:gd name="connsiteY11" fmla="*/ 151661 h 185546"/>
                      <a:gd name="connsiteX12" fmla="*/ 82745 w 187927"/>
                      <a:gd name="connsiteY12" fmla="*/ 129864 h 185546"/>
                      <a:gd name="connsiteX13" fmla="*/ 106419 w 187927"/>
                      <a:gd name="connsiteY13" fmla="*/ 106282 h 185546"/>
                      <a:gd name="connsiteX14" fmla="*/ 129040 w 187927"/>
                      <a:gd name="connsiteY14" fmla="*/ 81692 h 185546"/>
                      <a:gd name="connsiteX15" fmla="*/ 151203 w 187927"/>
                      <a:gd name="connsiteY15" fmla="*/ 56644 h 185546"/>
                      <a:gd name="connsiteX16" fmla="*/ 171809 w 187927"/>
                      <a:gd name="connsiteY16" fmla="*/ 30268 h 185546"/>
                      <a:gd name="connsiteX17" fmla="*/ 180647 w 187927"/>
                      <a:gd name="connsiteY17" fmla="*/ 15981 h 185546"/>
                      <a:gd name="connsiteX18" fmla="*/ 187928 w 187927"/>
                      <a:gd name="connsiteY18" fmla="*/ 824 h 185546"/>
                      <a:gd name="connsiteX19" fmla="*/ 186051 w 187927"/>
                      <a:gd name="connsiteY19" fmla="*/ 0 h 185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7927" h="185546">
                        <a:moveTo>
                          <a:pt x="186051" y="0"/>
                        </a:moveTo>
                        <a:cubicBezTo>
                          <a:pt x="183990" y="5129"/>
                          <a:pt x="181609" y="10120"/>
                          <a:pt x="178998" y="15020"/>
                        </a:cubicBezTo>
                        <a:cubicBezTo>
                          <a:pt x="176343" y="19874"/>
                          <a:pt x="173412" y="24590"/>
                          <a:pt x="170344" y="29215"/>
                        </a:cubicBezTo>
                        <a:cubicBezTo>
                          <a:pt x="164162" y="38419"/>
                          <a:pt x="157202" y="47119"/>
                          <a:pt x="150059" y="55637"/>
                        </a:cubicBezTo>
                        <a:cubicBezTo>
                          <a:pt x="142869" y="64108"/>
                          <a:pt x="135497" y="72442"/>
                          <a:pt x="128124" y="80822"/>
                        </a:cubicBezTo>
                        <a:cubicBezTo>
                          <a:pt x="120752" y="89202"/>
                          <a:pt x="113288" y="97444"/>
                          <a:pt x="105687" y="105595"/>
                        </a:cubicBezTo>
                        <a:cubicBezTo>
                          <a:pt x="98085" y="113746"/>
                          <a:pt x="90255" y="121622"/>
                          <a:pt x="82241" y="129315"/>
                        </a:cubicBezTo>
                        <a:cubicBezTo>
                          <a:pt x="74182" y="136962"/>
                          <a:pt x="65756" y="144289"/>
                          <a:pt x="57102" y="151249"/>
                        </a:cubicBezTo>
                        <a:cubicBezTo>
                          <a:pt x="48356" y="158118"/>
                          <a:pt x="39243" y="164528"/>
                          <a:pt x="29764" y="170390"/>
                        </a:cubicBezTo>
                        <a:cubicBezTo>
                          <a:pt x="20240" y="176114"/>
                          <a:pt x="10257" y="181197"/>
                          <a:pt x="0" y="185547"/>
                        </a:cubicBezTo>
                        <a:cubicBezTo>
                          <a:pt x="10303" y="181242"/>
                          <a:pt x="20286" y="176297"/>
                          <a:pt x="29856" y="170619"/>
                        </a:cubicBezTo>
                        <a:cubicBezTo>
                          <a:pt x="39381" y="164803"/>
                          <a:pt x="48585" y="158484"/>
                          <a:pt x="57376" y="151661"/>
                        </a:cubicBezTo>
                        <a:cubicBezTo>
                          <a:pt x="66123" y="144747"/>
                          <a:pt x="74594" y="137512"/>
                          <a:pt x="82745" y="129864"/>
                        </a:cubicBezTo>
                        <a:cubicBezTo>
                          <a:pt x="90850" y="122217"/>
                          <a:pt x="98772" y="114387"/>
                          <a:pt x="106419" y="106282"/>
                        </a:cubicBezTo>
                        <a:cubicBezTo>
                          <a:pt x="114066" y="98177"/>
                          <a:pt x="121622" y="89980"/>
                          <a:pt x="129040" y="81692"/>
                        </a:cubicBezTo>
                        <a:cubicBezTo>
                          <a:pt x="136458" y="73358"/>
                          <a:pt x="143922" y="65116"/>
                          <a:pt x="151203" y="56644"/>
                        </a:cubicBezTo>
                        <a:cubicBezTo>
                          <a:pt x="158484" y="48173"/>
                          <a:pt x="165490" y="39472"/>
                          <a:pt x="171809" y="30268"/>
                        </a:cubicBezTo>
                        <a:cubicBezTo>
                          <a:pt x="174969" y="25643"/>
                          <a:pt x="177945" y="20927"/>
                          <a:pt x="180647" y="15981"/>
                        </a:cubicBezTo>
                        <a:cubicBezTo>
                          <a:pt x="183349" y="11081"/>
                          <a:pt x="185776" y="5999"/>
                          <a:pt x="187928" y="824"/>
                        </a:cubicBezTo>
                        <a:lnTo>
                          <a:pt x="186051" y="0"/>
                        </a:lnTo>
                        <a:close/>
                      </a:path>
                    </a:pathLst>
                  </a:custGeom>
                  <a:solidFill>
                    <a:srgbClr val="A0A58F"/>
                  </a:solidFill>
                  <a:ln w="4577" cap="flat">
                    <a:noFill/>
                    <a:prstDash val="solid"/>
                    <a:miter/>
                  </a:ln>
                </p:spPr>
                <p:txBody>
                  <a:bodyPr rtlCol="0" anchor="ctr"/>
                  <a:lstStyle/>
                  <a:p>
                    <a:endParaRPr lang="th-TH"/>
                  </a:p>
                </p:txBody>
              </p:sp>
              <p:sp>
                <p:nvSpPr>
                  <p:cNvPr id="3638" name="Freeform: Shape 3637">
                    <a:extLst>
                      <a:ext uri="{FF2B5EF4-FFF2-40B4-BE49-F238E27FC236}">
                        <a16:creationId xmlns:a16="http://schemas.microsoft.com/office/drawing/2014/main" id="{99AC49F1-B2DD-40C8-98F9-EC9B263F37F3}"/>
                      </a:ext>
                    </a:extLst>
                  </p:cNvPr>
                  <p:cNvSpPr/>
                  <p:nvPr/>
                </p:nvSpPr>
                <p:spPr>
                  <a:xfrm>
                    <a:off x="9550052" y="1577329"/>
                    <a:ext cx="172541" cy="172083"/>
                  </a:xfrm>
                  <a:custGeom>
                    <a:avLst/>
                    <a:gdLst>
                      <a:gd name="connsiteX0" fmla="*/ 170619 w 172541"/>
                      <a:gd name="connsiteY0" fmla="*/ 0 h 172083"/>
                      <a:gd name="connsiteX1" fmla="*/ 164712 w 172541"/>
                      <a:gd name="connsiteY1" fmla="*/ 14149 h 172083"/>
                      <a:gd name="connsiteX2" fmla="*/ 157156 w 172541"/>
                      <a:gd name="connsiteY2" fmla="*/ 27566 h 172083"/>
                      <a:gd name="connsiteX3" fmla="*/ 138931 w 172541"/>
                      <a:gd name="connsiteY3" fmla="*/ 52431 h 172083"/>
                      <a:gd name="connsiteX4" fmla="*/ 118966 w 172541"/>
                      <a:gd name="connsiteY4" fmla="*/ 76059 h 172083"/>
                      <a:gd name="connsiteX5" fmla="*/ 98497 w 172541"/>
                      <a:gd name="connsiteY5" fmla="*/ 99230 h 172083"/>
                      <a:gd name="connsiteX6" fmla="*/ 76930 w 172541"/>
                      <a:gd name="connsiteY6" fmla="*/ 121347 h 172083"/>
                      <a:gd name="connsiteX7" fmla="*/ 53576 w 172541"/>
                      <a:gd name="connsiteY7" fmla="*/ 141587 h 172083"/>
                      <a:gd name="connsiteX8" fmla="*/ 27978 w 172541"/>
                      <a:gd name="connsiteY8" fmla="*/ 158896 h 172083"/>
                      <a:gd name="connsiteX9" fmla="*/ 0 w 172541"/>
                      <a:gd name="connsiteY9" fmla="*/ 172084 h 172083"/>
                      <a:gd name="connsiteX10" fmla="*/ 28116 w 172541"/>
                      <a:gd name="connsiteY10" fmla="*/ 159125 h 172083"/>
                      <a:gd name="connsiteX11" fmla="*/ 53896 w 172541"/>
                      <a:gd name="connsiteY11" fmla="*/ 141999 h 172083"/>
                      <a:gd name="connsiteX12" fmla="*/ 77433 w 172541"/>
                      <a:gd name="connsiteY12" fmla="*/ 121897 h 172083"/>
                      <a:gd name="connsiteX13" fmla="*/ 99230 w 172541"/>
                      <a:gd name="connsiteY13" fmla="*/ 99917 h 172083"/>
                      <a:gd name="connsiteX14" fmla="*/ 119928 w 172541"/>
                      <a:gd name="connsiteY14" fmla="*/ 76884 h 172083"/>
                      <a:gd name="connsiteX15" fmla="*/ 140122 w 172541"/>
                      <a:gd name="connsiteY15" fmla="*/ 53393 h 172083"/>
                      <a:gd name="connsiteX16" fmla="*/ 158667 w 172541"/>
                      <a:gd name="connsiteY16" fmla="*/ 28528 h 172083"/>
                      <a:gd name="connsiteX17" fmla="*/ 166406 w 172541"/>
                      <a:gd name="connsiteY17" fmla="*/ 15019 h 172083"/>
                      <a:gd name="connsiteX18" fmla="*/ 172542 w 172541"/>
                      <a:gd name="connsiteY18" fmla="*/ 687 h 172083"/>
                      <a:gd name="connsiteX19" fmla="*/ 170619 w 172541"/>
                      <a:gd name="connsiteY19" fmla="*/ 0 h 17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2541" h="172083">
                        <a:moveTo>
                          <a:pt x="170619" y="0"/>
                        </a:moveTo>
                        <a:cubicBezTo>
                          <a:pt x="168925" y="4854"/>
                          <a:pt x="166955" y="9570"/>
                          <a:pt x="164712" y="14149"/>
                        </a:cubicBezTo>
                        <a:cubicBezTo>
                          <a:pt x="162422" y="18729"/>
                          <a:pt x="159904" y="23216"/>
                          <a:pt x="157156" y="27566"/>
                        </a:cubicBezTo>
                        <a:cubicBezTo>
                          <a:pt x="151661" y="36267"/>
                          <a:pt x="145434" y="44463"/>
                          <a:pt x="138931" y="52431"/>
                        </a:cubicBezTo>
                        <a:cubicBezTo>
                          <a:pt x="132429" y="60399"/>
                          <a:pt x="125652" y="68229"/>
                          <a:pt x="118966" y="76059"/>
                        </a:cubicBezTo>
                        <a:cubicBezTo>
                          <a:pt x="112280" y="83890"/>
                          <a:pt x="105457" y="91629"/>
                          <a:pt x="98497" y="99230"/>
                        </a:cubicBezTo>
                        <a:cubicBezTo>
                          <a:pt x="91537" y="106831"/>
                          <a:pt x="84348" y="114204"/>
                          <a:pt x="76930" y="121347"/>
                        </a:cubicBezTo>
                        <a:cubicBezTo>
                          <a:pt x="69465" y="128491"/>
                          <a:pt x="61681" y="135222"/>
                          <a:pt x="53576" y="141587"/>
                        </a:cubicBezTo>
                        <a:cubicBezTo>
                          <a:pt x="45425" y="147906"/>
                          <a:pt x="36862" y="153676"/>
                          <a:pt x="27978" y="158896"/>
                        </a:cubicBezTo>
                        <a:cubicBezTo>
                          <a:pt x="19003" y="164025"/>
                          <a:pt x="9662" y="168375"/>
                          <a:pt x="0" y="172084"/>
                        </a:cubicBezTo>
                        <a:cubicBezTo>
                          <a:pt x="9662" y="168466"/>
                          <a:pt x="19095" y="164162"/>
                          <a:pt x="28116" y="159125"/>
                        </a:cubicBezTo>
                        <a:cubicBezTo>
                          <a:pt x="37045" y="153951"/>
                          <a:pt x="45700" y="148273"/>
                          <a:pt x="53896" y="141999"/>
                        </a:cubicBezTo>
                        <a:cubicBezTo>
                          <a:pt x="62047" y="135680"/>
                          <a:pt x="69923" y="128994"/>
                          <a:pt x="77433" y="121897"/>
                        </a:cubicBezTo>
                        <a:cubicBezTo>
                          <a:pt x="84943" y="114799"/>
                          <a:pt x="92224" y="107472"/>
                          <a:pt x="99230" y="99917"/>
                        </a:cubicBezTo>
                        <a:cubicBezTo>
                          <a:pt x="106236" y="92361"/>
                          <a:pt x="113150" y="84668"/>
                          <a:pt x="119928" y="76884"/>
                        </a:cubicBezTo>
                        <a:cubicBezTo>
                          <a:pt x="126705" y="69099"/>
                          <a:pt x="133528" y="61360"/>
                          <a:pt x="140122" y="53393"/>
                        </a:cubicBezTo>
                        <a:cubicBezTo>
                          <a:pt x="146716" y="45471"/>
                          <a:pt x="153081" y="37228"/>
                          <a:pt x="158667" y="28528"/>
                        </a:cubicBezTo>
                        <a:cubicBezTo>
                          <a:pt x="161461" y="24132"/>
                          <a:pt x="164070" y="19644"/>
                          <a:pt x="166406" y="15019"/>
                        </a:cubicBezTo>
                        <a:cubicBezTo>
                          <a:pt x="168741" y="10349"/>
                          <a:pt x="170802" y="5586"/>
                          <a:pt x="172542" y="687"/>
                        </a:cubicBezTo>
                        <a:lnTo>
                          <a:pt x="170619" y="0"/>
                        </a:lnTo>
                        <a:close/>
                      </a:path>
                    </a:pathLst>
                  </a:custGeom>
                  <a:solidFill>
                    <a:srgbClr val="A0A58F"/>
                  </a:solidFill>
                  <a:ln w="4577" cap="flat">
                    <a:noFill/>
                    <a:prstDash val="solid"/>
                    <a:miter/>
                  </a:ln>
                </p:spPr>
                <p:txBody>
                  <a:bodyPr rtlCol="0" anchor="ctr"/>
                  <a:lstStyle/>
                  <a:p>
                    <a:endParaRPr lang="th-TH"/>
                  </a:p>
                </p:txBody>
              </p:sp>
              <p:sp>
                <p:nvSpPr>
                  <p:cNvPr id="3639" name="Freeform: Shape 3638">
                    <a:extLst>
                      <a:ext uri="{FF2B5EF4-FFF2-40B4-BE49-F238E27FC236}">
                        <a16:creationId xmlns:a16="http://schemas.microsoft.com/office/drawing/2014/main" id="{D2754A98-FD40-47C4-B2AD-D748F9E93690}"/>
                      </a:ext>
                    </a:extLst>
                  </p:cNvPr>
                  <p:cNvSpPr/>
                  <p:nvPr/>
                </p:nvSpPr>
                <p:spPr>
                  <a:xfrm>
                    <a:off x="9481319" y="1584060"/>
                    <a:ext cx="175564" cy="148547"/>
                  </a:xfrm>
                  <a:custGeom>
                    <a:avLst/>
                    <a:gdLst>
                      <a:gd name="connsiteX0" fmla="*/ 173550 w 175564"/>
                      <a:gd name="connsiteY0" fmla="*/ 0 h 148547"/>
                      <a:gd name="connsiteX1" fmla="*/ 167917 w 175564"/>
                      <a:gd name="connsiteY1" fmla="*/ 13463 h 148547"/>
                      <a:gd name="connsiteX2" fmla="*/ 160545 w 175564"/>
                      <a:gd name="connsiteY2" fmla="*/ 26101 h 148547"/>
                      <a:gd name="connsiteX3" fmla="*/ 142182 w 175564"/>
                      <a:gd name="connsiteY3" fmla="*/ 48997 h 148547"/>
                      <a:gd name="connsiteX4" fmla="*/ 121805 w 175564"/>
                      <a:gd name="connsiteY4" fmla="*/ 70290 h 148547"/>
                      <a:gd name="connsiteX5" fmla="*/ 100878 w 175564"/>
                      <a:gd name="connsiteY5" fmla="*/ 90987 h 148547"/>
                      <a:gd name="connsiteX6" fmla="*/ 78715 w 175564"/>
                      <a:gd name="connsiteY6" fmla="*/ 110357 h 148547"/>
                      <a:gd name="connsiteX7" fmla="*/ 54675 w 175564"/>
                      <a:gd name="connsiteY7" fmla="*/ 127300 h 148547"/>
                      <a:gd name="connsiteX8" fmla="*/ 28345 w 175564"/>
                      <a:gd name="connsiteY8" fmla="*/ 140488 h 148547"/>
                      <a:gd name="connsiteX9" fmla="*/ 0 w 175564"/>
                      <a:gd name="connsiteY9" fmla="*/ 148547 h 148547"/>
                      <a:gd name="connsiteX10" fmla="*/ 28437 w 175564"/>
                      <a:gd name="connsiteY10" fmla="*/ 140717 h 148547"/>
                      <a:gd name="connsiteX11" fmla="*/ 54950 w 175564"/>
                      <a:gd name="connsiteY11" fmla="*/ 127758 h 148547"/>
                      <a:gd name="connsiteX12" fmla="*/ 79219 w 175564"/>
                      <a:gd name="connsiteY12" fmla="*/ 110953 h 148547"/>
                      <a:gd name="connsiteX13" fmla="*/ 101611 w 175564"/>
                      <a:gd name="connsiteY13" fmla="*/ 91720 h 148547"/>
                      <a:gd name="connsiteX14" fmla="*/ 122767 w 175564"/>
                      <a:gd name="connsiteY14" fmla="*/ 71160 h 148547"/>
                      <a:gd name="connsiteX15" fmla="*/ 143373 w 175564"/>
                      <a:gd name="connsiteY15" fmla="*/ 50050 h 148547"/>
                      <a:gd name="connsiteX16" fmla="*/ 162102 w 175564"/>
                      <a:gd name="connsiteY16" fmla="*/ 27154 h 148547"/>
                      <a:gd name="connsiteX17" fmla="*/ 169703 w 175564"/>
                      <a:gd name="connsiteY17" fmla="*/ 14424 h 148547"/>
                      <a:gd name="connsiteX18" fmla="*/ 175564 w 175564"/>
                      <a:gd name="connsiteY18" fmla="*/ 733 h 148547"/>
                      <a:gd name="connsiteX19" fmla="*/ 173550 w 175564"/>
                      <a:gd name="connsiteY19" fmla="*/ 0 h 148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5564" h="148547">
                        <a:moveTo>
                          <a:pt x="173550" y="0"/>
                        </a:moveTo>
                        <a:cubicBezTo>
                          <a:pt x="171947" y="4579"/>
                          <a:pt x="170069" y="9112"/>
                          <a:pt x="167917" y="13463"/>
                        </a:cubicBezTo>
                        <a:cubicBezTo>
                          <a:pt x="165673" y="17813"/>
                          <a:pt x="163201" y="22026"/>
                          <a:pt x="160545" y="26101"/>
                        </a:cubicBezTo>
                        <a:cubicBezTo>
                          <a:pt x="155095" y="34206"/>
                          <a:pt x="148822" y="41762"/>
                          <a:pt x="142182" y="48997"/>
                        </a:cubicBezTo>
                        <a:cubicBezTo>
                          <a:pt x="135542" y="56232"/>
                          <a:pt x="128628" y="63238"/>
                          <a:pt x="121805" y="70290"/>
                        </a:cubicBezTo>
                        <a:cubicBezTo>
                          <a:pt x="114936" y="77342"/>
                          <a:pt x="107976" y="84256"/>
                          <a:pt x="100878" y="90987"/>
                        </a:cubicBezTo>
                        <a:cubicBezTo>
                          <a:pt x="93735" y="97719"/>
                          <a:pt x="86363" y="104221"/>
                          <a:pt x="78715" y="110357"/>
                        </a:cubicBezTo>
                        <a:cubicBezTo>
                          <a:pt x="71068" y="116493"/>
                          <a:pt x="63009" y="122126"/>
                          <a:pt x="54675" y="127300"/>
                        </a:cubicBezTo>
                        <a:cubicBezTo>
                          <a:pt x="46295" y="132429"/>
                          <a:pt x="37457" y="136779"/>
                          <a:pt x="28345" y="140488"/>
                        </a:cubicBezTo>
                        <a:cubicBezTo>
                          <a:pt x="19187" y="144060"/>
                          <a:pt x="9662" y="146670"/>
                          <a:pt x="0" y="148547"/>
                        </a:cubicBezTo>
                        <a:cubicBezTo>
                          <a:pt x="9662" y="146761"/>
                          <a:pt x="19232" y="144243"/>
                          <a:pt x="28437" y="140717"/>
                        </a:cubicBezTo>
                        <a:cubicBezTo>
                          <a:pt x="37595" y="137099"/>
                          <a:pt x="46478" y="132795"/>
                          <a:pt x="54950" y="127758"/>
                        </a:cubicBezTo>
                        <a:cubicBezTo>
                          <a:pt x="63375" y="122630"/>
                          <a:pt x="71480" y="117043"/>
                          <a:pt x="79219" y="110953"/>
                        </a:cubicBezTo>
                        <a:cubicBezTo>
                          <a:pt x="86912" y="104817"/>
                          <a:pt x="94422" y="98406"/>
                          <a:pt x="101611" y="91720"/>
                        </a:cubicBezTo>
                        <a:cubicBezTo>
                          <a:pt x="108800" y="84989"/>
                          <a:pt x="115852" y="78166"/>
                          <a:pt x="122767" y="71160"/>
                        </a:cubicBezTo>
                        <a:cubicBezTo>
                          <a:pt x="129681" y="64154"/>
                          <a:pt x="136641" y="57239"/>
                          <a:pt x="143373" y="50050"/>
                        </a:cubicBezTo>
                        <a:cubicBezTo>
                          <a:pt x="150104" y="42861"/>
                          <a:pt x="156515" y="35305"/>
                          <a:pt x="162102" y="27154"/>
                        </a:cubicBezTo>
                        <a:cubicBezTo>
                          <a:pt x="164849" y="23033"/>
                          <a:pt x="167413" y="18820"/>
                          <a:pt x="169703" y="14424"/>
                        </a:cubicBezTo>
                        <a:cubicBezTo>
                          <a:pt x="171947" y="9982"/>
                          <a:pt x="173916" y="5449"/>
                          <a:pt x="175564" y="733"/>
                        </a:cubicBezTo>
                        <a:lnTo>
                          <a:pt x="173550" y="0"/>
                        </a:lnTo>
                        <a:close/>
                      </a:path>
                    </a:pathLst>
                  </a:custGeom>
                  <a:solidFill>
                    <a:srgbClr val="324B37"/>
                  </a:solidFill>
                  <a:ln w="4577" cap="flat">
                    <a:noFill/>
                    <a:prstDash val="solid"/>
                    <a:miter/>
                  </a:ln>
                </p:spPr>
                <p:txBody>
                  <a:bodyPr rtlCol="0" anchor="ctr"/>
                  <a:lstStyle/>
                  <a:p>
                    <a:endParaRPr lang="th-TH"/>
                  </a:p>
                </p:txBody>
              </p:sp>
              <p:sp>
                <p:nvSpPr>
                  <p:cNvPr id="3640" name="Freeform: Shape 3639">
                    <a:extLst>
                      <a:ext uri="{FF2B5EF4-FFF2-40B4-BE49-F238E27FC236}">
                        <a16:creationId xmlns:a16="http://schemas.microsoft.com/office/drawing/2014/main" id="{5EED218E-4AF2-458A-9637-F43667F510A8}"/>
                      </a:ext>
                    </a:extLst>
                  </p:cNvPr>
                  <p:cNvSpPr/>
                  <p:nvPr/>
                </p:nvSpPr>
                <p:spPr>
                  <a:xfrm>
                    <a:off x="9438320" y="1586121"/>
                    <a:ext cx="155416" cy="125285"/>
                  </a:xfrm>
                  <a:custGeom>
                    <a:avLst/>
                    <a:gdLst>
                      <a:gd name="connsiteX0" fmla="*/ 153493 w 155416"/>
                      <a:gd name="connsiteY0" fmla="*/ 0 h 125285"/>
                      <a:gd name="connsiteX1" fmla="*/ 140580 w 155416"/>
                      <a:gd name="connsiteY1" fmla="*/ 21201 h 125285"/>
                      <a:gd name="connsiteX2" fmla="*/ 123362 w 155416"/>
                      <a:gd name="connsiteY2" fmla="*/ 39243 h 125285"/>
                      <a:gd name="connsiteX3" fmla="*/ 104038 w 155416"/>
                      <a:gd name="connsiteY3" fmla="*/ 55179 h 125285"/>
                      <a:gd name="connsiteX4" fmla="*/ 83982 w 155416"/>
                      <a:gd name="connsiteY4" fmla="*/ 70244 h 125285"/>
                      <a:gd name="connsiteX5" fmla="*/ 42311 w 155416"/>
                      <a:gd name="connsiteY5" fmla="*/ 98223 h 125285"/>
                      <a:gd name="connsiteX6" fmla="*/ 21064 w 155416"/>
                      <a:gd name="connsiteY6" fmla="*/ 111594 h 125285"/>
                      <a:gd name="connsiteX7" fmla="*/ 0 w 155416"/>
                      <a:gd name="connsiteY7" fmla="*/ 125285 h 125285"/>
                      <a:gd name="connsiteX8" fmla="*/ 21201 w 155416"/>
                      <a:gd name="connsiteY8" fmla="*/ 111823 h 125285"/>
                      <a:gd name="connsiteX9" fmla="*/ 42632 w 155416"/>
                      <a:gd name="connsiteY9" fmla="*/ 98680 h 125285"/>
                      <a:gd name="connsiteX10" fmla="*/ 84668 w 155416"/>
                      <a:gd name="connsiteY10" fmla="*/ 71160 h 125285"/>
                      <a:gd name="connsiteX11" fmla="*/ 104908 w 155416"/>
                      <a:gd name="connsiteY11" fmla="*/ 56278 h 125285"/>
                      <a:gd name="connsiteX12" fmla="*/ 124461 w 155416"/>
                      <a:gd name="connsiteY12" fmla="*/ 40434 h 125285"/>
                      <a:gd name="connsiteX13" fmla="*/ 142045 w 155416"/>
                      <a:gd name="connsiteY13" fmla="*/ 22300 h 125285"/>
                      <a:gd name="connsiteX14" fmla="*/ 155416 w 155416"/>
                      <a:gd name="connsiteY14" fmla="*/ 824 h 125285"/>
                      <a:gd name="connsiteX15" fmla="*/ 153493 w 155416"/>
                      <a:gd name="connsiteY15" fmla="*/ 0 h 12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416" h="125285">
                        <a:moveTo>
                          <a:pt x="153493" y="0"/>
                        </a:moveTo>
                        <a:cubicBezTo>
                          <a:pt x="150104" y="7556"/>
                          <a:pt x="145708" y="14699"/>
                          <a:pt x="140580" y="21201"/>
                        </a:cubicBezTo>
                        <a:cubicBezTo>
                          <a:pt x="135451" y="27750"/>
                          <a:pt x="129590" y="33702"/>
                          <a:pt x="123362" y="39243"/>
                        </a:cubicBezTo>
                        <a:cubicBezTo>
                          <a:pt x="117135" y="44830"/>
                          <a:pt x="110586" y="50004"/>
                          <a:pt x="104038" y="55179"/>
                        </a:cubicBezTo>
                        <a:cubicBezTo>
                          <a:pt x="97444" y="60307"/>
                          <a:pt x="90804" y="65390"/>
                          <a:pt x="83982" y="70244"/>
                        </a:cubicBezTo>
                        <a:cubicBezTo>
                          <a:pt x="70427" y="80043"/>
                          <a:pt x="56415" y="89247"/>
                          <a:pt x="42311" y="98223"/>
                        </a:cubicBezTo>
                        <a:lnTo>
                          <a:pt x="21064" y="111594"/>
                        </a:lnTo>
                        <a:cubicBezTo>
                          <a:pt x="13966" y="116036"/>
                          <a:pt x="6869" y="120523"/>
                          <a:pt x="0" y="125285"/>
                        </a:cubicBezTo>
                        <a:cubicBezTo>
                          <a:pt x="6915" y="120569"/>
                          <a:pt x="14058" y="116219"/>
                          <a:pt x="21201" y="111823"/>
                        </a:cubicBezTo>
                        <a:lnTo>
                          <a:pt x="42632" y="98680"/>
                        </a:lnTo>
                        <a:cubicBezTo>
                          <a:pt x="56873" y="89843"/>
                          <a:pt x="70977" y="80822"/>
                          <a:pt x="84668" y="71160"/>
                        </a:cubicBezTo>
                        <a:cubicBezTo>
                          <a:pt x="91537" y="66398"/>
                          <a:pt x="98268" y="61361"/>
                          <a:pt x="104908" y="56278"/>
                        </a:cubicBezTo>
                        <a:cubicBezTo>
                          <a:pt x="111548" y="51149"/>
                          <a:pt x="118142" y="45974"/>
                          <a:pt x="124461" y="40434"/>
                        </a:cubicBezTo>
                        <a:cubicBezTo>
                          <a:pt x="130780" y="34893"/>
                          <a:pt x="136733" y="28894"/>
                          <a:pt x="142045" y="22300"/>
                        </a:cubicBezTo>
                        <a:cubicBezTo>
                          <a:pt x="147311" y="15706"/>
                          <a:pt x="151844" y="8517"/>
                          <a:pt x="155416" y="824"/>
                        </a:cubicBezTo>
                        <a:lnTo>
                          <a:pt x="153493" y="0"/>
                        </a:lnTo>
                        <a:close/>
                      </a:path>
                    </a:pathLst>
                  </a:custGeom>
                  <a:solidFill>
                    <a:srgbClr val="A0A58F"/>
                  </a:solidFill>
                  <a:ln w="4577" cap="flat">
                    <a:noFill/>
                    <a:prstDash val="solid"/>
                    <a:miter/>
                  </a:ln>
                </p:spPr>
                <p:txBody>
                  <a:bodyPr rtlCol="0" anchor="ctr"/>
                  <a:lstStyle/>
                  <a:p>
                    <a:endParaRPr lang="th-TH"/>
                  </a:p>
                </p:txBody>
              </p:sp>
              <p:sp>
                <p:nvSpPr>
                  <p:cNvPr id="3641" name="Freeform: Shape 3640">
                    <a:extLst>
                      <a:ext uri="{FF2B5EF4-FFF2-40B4-BE49-F238E27FC236}">
                        <a16:creationId xmlns:a16="http://schemas.microsoft.com/office/drawing/2014/main" id="{A7384DB0-F560-49A4-85D5-643B3D8DD5DE}"/>
                      </a:ext>
                    </a:extLst>
                  </p:cNvPr>
                  <p:cNvSpPr/>
                  <p:nvPr/>
                </p:nvSpPr>
                <p:spPr>
                  <a:xfrm>
                    <a:off x="9400222" y="1582778"/>
                    <a:ext cx="140808" cy="86270"/>
                  </a:xfrm>
                  <a:custGeom>
                    <a:avLst/>
                    <a:gdLst>
                      <a:gd name="connsiteX0" fmla="*/ 139435 w 140808"/>
                      <a:gd name="connsiteY0" fmla="*/ 0 h 86270"/>
                      <a:gd name="connsiteX1" fmla="*/ 106831 w 140808"/>
                      <a:gd name="connsiteY1" fmla="*/ 24773 h 86270"/>
                      <a:gd name="connsiteX2" fmla="*/ 89110 w 140808"/>
                      <a:gd name="connsiteY2" fmla="*/ 35259 h 86270"/>
                      <a:gd name="connsiteX3" fmla="*/ 71618 w 140808"/>
                      <a:gd name="connsiteY3" fmla="*/ 46158 h 86270"/>
                      <a:gd name="connsiteX4" fmla="*/ 54400 w 140808"/>
                      <a:gd name="connsiteY4" fmla="*/ 57468 h 86270"/>
                      <a:gd name="connsiteX5" fmla="*/ 37183 w 140808"/>
                      <a:gd name="connsiteY5" fmla="*/ 68733 h 86270"/>
                      <a:gd name="connsiteX6" fmla="*/ 19141 w 140808"/>
                      <a:gd name="connsiteY6" fmla="*/ 78624 h 86270"/>
                      <a:gd name="connsiteX7" fmla="*/ 0 w 140808"/>
                      <a:gd name="connsiteY7" fmla="*/ 86271 h 86270"/>
                      <a:gd name="connsiteX8" fmla="*/ 19232 w 140808"/>
                      <a:gd name="connsiteY8" fmla="*/ 78898 h 86270"/>
                      <a:gd name="connsiteX9" fmla="*/ 37412 w 140808"/>
                      <a:gd name="connsiteY9" fmla="*/ 69237 h 86270"/>
                      <a:gd name="connsiteX10" fmla="*/ 54812 w 140808"/>
                      <a:gd name="connsiteY10" fmla="*/ 58155 h 86270"/>
                      <a:gd name="connsiteX11" fmla="*/ 72167 w 140808"/>
                      <a:gd name="connsiteY11" fmla="*/ 47119 h 86270"/>
                      <a:gd name="connsiteX12" fmla="*/ 89797 w 140808"/>
                      <a:gd name="connsiteY12" fmla="*/ 36496 h 86270"/>
                      <a:gd name="connsiteX13" fmla="*/ 107656 w 140808"/>
                      <a:gd name="connsiteY13" fmla="*/ 26238 h 86270"/>
                      <a:gd name="connsiteX14" fmla="*/ 140809 w 140808"/>
                      <a:gd name="connsiteY14" fmla="*/ 1648 h 86270"/>
                      <a:gd name="connsiteX15" fmla="*/ 139435 w 140808"/>
                      <a:gd name="connsiteY15" fmla="*/ 0 h 8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0808" h="86270">
                        <a:moveTo>
                          <a:pt x="139435" y="0"/>
                        </a:moveTo>
                        <a:cubicBezTo>
                          <a:pt x="129361" y="9250"/>
                          <a:pt x="118554" y="17721"/>
                          <a:pt x="106831" y="24773"/>
                        </a:cubicBezTo>
                        <a:cubicBezTo>
                          <a:pt x="101016" y="28345"/>
                          <a:pt x="94971" y="31688"/>
                          <a:pt x="89110" y="35259"/>
                        </a:cubicBezTo>
                        <a:cubicBezTo>
                          <a:pt x="83249" y="38831"/>
                          <a:pt x="77388" y="42448"/>
                          <a:pt x="71618" y="46158"/>
                        </a:cubicBezTo>
                        <a:cubicBezTo>
                          <a:pt x="65802" y="49867"/>
                          <a:pt x="60078" y="53667"/>
                          <a:pt x="54400" y="57468"/>
                        </a:cubicBezTo>
                        <a:cubicBezTo>
                          <a:pt x="48676" y="61269"/>
                          <a:pt x="42998" y="65115"/>
                          <a:pt x="37183" y="68733"/>
                        </a:cubicBezTo>
                        <a:cubicBezTo>
                          <a:pt x="31367" y="72350"/>
                          <a:pt x="25369" y="75739"/>
                          <a:pt x="19141" y="78624"/>
                        </a:cubicBezTo>
                        <a:cubicBezTo>
                          <a:pt x="12913" y="81554"/>
                          <a:pt x="6503" y="84027"/>
                          <a:pt x="0" y="86271"/>
                        </a:cubicBezTo>
                        <a:cubicBezTo>
                          <a:pt x="6503" y="84119"/>
                          <a:pt x="12959" y="81692"/>
                          <a:pt x="19232" y="78898"/>
                        </a:cubicBezTo>
                        <a:cubicBezTo>
                          <a:pt x="25506" y="76059"/>
                          <a:pt x="31550" y="72762"/>
                          <a:pt x="37412" y="69237"/>
                        </a:cubicBezTo>
                        <a:cubicBezTo>
                          <a:pt x="43273" y="65665"/>
                          <a:pt x="49043" y="61910"/>
                          <a:pt x="54812" y="58155"/>
                        </a:cubicBezTo>
                        <a:cubicBezTo>
                          <a:pt x="60582" y="54446"/>
                          <a:pt x="66352" y="50691"/>
                          <a:pt x="72167" y="47119"/>
                        </a:cubicBezTo>
                        <a:cubicBezTo>
                          <a:pt x="77983" y="43502"/>
                          <a:pt x="83890" y="39976"/>
                          <a:pt x="89797" y="36496"/>
                        </a:cubicBezTo>
                        <a:cubicBezTo>
                          <a:pt x="95704" y="33015"/>
                          <a:pt x="101749" y="29764"/>
                          <a:pt x="107656" y="26238"/>
                        </a:cubicBezTo>
                        <a:cubicBezTo>
                          <a:pt x="119516" y="19232"/>
                          <a:pt x="130551" y="10807"/>
                          <a:pt x="140809" y="1648"/>
                        </a:cubicBezTo>
                        <a:lnTo>
                          <a:pt x="139435" y="0"/>
                        </a:lnTo>
                        <a:close/>
                      </a:path>
                    </a:pathLst>
                  </a:custGeom>
                  <a:solidFill>
                    <a:srgbClr val="A0A58F"/>
                  </a:solidFill>
                  <a:ln w="4577" cap="flat">
                    <a:noFill/>
                    <a:prstDash val="solid"/>
                    <a:miter/>
                  </a:ln>
                </p:spPr>
                <p:txBody>
                  <a:bodyPr rtlCol="0" anchor="ctr"/>
                  <a:lstStyle/>
                  <a:p>
                    <a:endParaRPr lang="th-TH"/>
                  </a:p>
                </p:txBody>
              </p:sp>
              <p:sp>
                <p:nvSpPr>
                  <p:cNvPr id="3642" name="Freeform: Shape 3641">
                    <a:extLst>
                      <a:ext uri="{FF2B5EF4-FFF2-40B4-BE49-F238E27FC236}">
                        <a16:creationId xmlns:a16="http://schemas.microsoft.com/office/drawing/2014/main" id="{C629DC97-08D9-47BD-B7B0-EBF8452FBF3C}"/>
                      </a:ext>
                    </a:extLst>
                  </p:cNvPr>
                  <p:cNvSpPr/>
                  <p:nvPr/>
                </p:nvSpPr>
                <p:spPr>
                  <a:xfrm>
                    <a:off x="9367847" y="1588456"/>
                    <a:ext cx="77387" cy="50782"/>
                  </a:xfrm>
                  <a:custGeom>
                    <a:avLst/>
                    <a:gdLst>
                      <a:gd name="connsiteX0" fmla="*/ 2748 w 77387"/>
                      <a:gd name="connsiteY0" fmla="*/ 46524 h 50782"/>
                      <a:gd name="connsiteX1" fmla="*/ 0 w 77387"/>
                      <a:gd name="connsiteY1" fmla="*/ 50371 h 50782"/>
                      <a:gd name="connsiteX2" fmla="*/ 962 w 77387"/>
                      <a:gd name="connsiteY2" fmla="*/ 50783 h 50782"/>
                      <a:gd name="connsiteX3" fmla="*/ 12501 w 77387"/>
                      <a:gd name="connsiteY3" fmla="*/ 42586 h 50782"/>
                      <a:gd name="connsiteX4" fmla="*/ 13417 w 77387"/>
                      <a:gd name="connsiteY4" fmla="*/ 42220 h 50782"/>
                      <a:gd name="connsiteX5" fmla="*/ 49272 w 77387"/>
                      <a:gd name="connsiteY5" fmla="*/ 19828 h 50782"/>
                      <a:gd name="connsiteX6" fmla="*/ 77388 w 77387"/>
                      <a:gd name="connsiteY6" fmla="*/ 916 h 50782"/>
                      <a:gd name="connsiteX7" fmla="*/ 76930 w 77387"/>
                      <a:gd name="connsiteY7" fmla="*/ 0 h 50782"/>
                      <a:gd name="connsiteX8" fmla="*/ 48630 w 77387"/>
                      <a:gd name="connsiteY8" fmla="*/ 19003 h 50782"/>
                      <a:gd name="connsiteX9" fmla="*/ 13005 w 77387"/>
                      <a:gd name="connsiteY9" fmla="*/ 41258 h 50782"/>
                      <a:gd name="connsiteX10" fmla="*/ 12089 w 77387"/>
                      <a:gd name="connsiteY10" fmla="*/ 41624 h 50782"/>
                      <a:gd name="connsiteX11" fmla="*/ 2748 w 77387"/>
                      <a:gd name="connsiteY11" fmla="*/ 46524 h 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87" h="50782">
                        <a:moveTo>
                          <a:pt x="2748" y="46524"/>
                        </a:moveTo>
                        <a:cubicBezTo>
                          <a:pt x="1557" y="47577"/>
                          <a:pt x="595" y="48814"/>
                          <a:pt x="0" y="50371"/>
                        </a:cubicBezTo>
                        <a:lnTo>
                          <a:pt x="962" y="50783"/>
                        </a:lnTo>
                        <a:cubicBezTo>
                          <a:pt x="2793" y="46341"/>
                          <a:pt x="7739" y="44418"/>
                          <a:pt x="12501" y="42586"/>
                        </a:cubicBezTo>
                        <a:lnTo>
                          <a:pt x="13417" y="42220"/>
                        </a:lnTo>
                        <a:cubicBezTo>
                          <a:pt x="26651" y="37045"/>
                          <a:pt x="38144" y="28253"/>
                          <a:pt x="49272" y="19828"/>
                        </a:cubicBezTo>
                        <a:cubicBezTo>
                          <a:pt x="58155" y="13050"/>
                          <a:pt x="67359" y="6090"/>
                          <a:pt x="77388" y="916"/>
                        </a:cubicBezTo>
                        <a:lnTo>
                          <a:pt x="76930" y="0"/>
                        </a:lnTo>
                        <a:cubicBezTo>
                          <a:pt x="66810" y="5174"/>
                          <a:pt x="57560" y="12226"/>
                          <a:pt x="48630" y="19003"/>
                        </a:cubicBezTo>
                        <a:cubicBezTo>
                          <a:pt x="37549" y="27429"/>
                          <a:pt x="26101" y="36129"/>
                          <a:pt x="13005" y="41258"/>
                        </a:cubicBezTo>
                        <a:lnTo>
                          <a:pt x="12089" y="41624"/>
                        </a:lnTo>
                        <a:cubicBezTo>
                          <a:pt x="8838" y="42861"/>
                          <a:pt x="5312" y="44234"/>
                          <a:pt x="2748" y="46524"/>
                        </a:cubicBezTo>
                        <a:close/>
                      </a:path>
                    </a:pathLst>
                  </a:custGeom>
                  <a:solidFill>
                    <a:srgbClr val="A0A58F"/>
                  </a:solidFill>
                  <a:ln w="4577" cap="flat">
                    <a:noFill/>
                    <a:prstDash val="solid"/>
                    <a:miter/>
                  </a:ln>
                </p:spPr>
                <p:txBody>
                  <a:bodyPr rtlCol="0" anchor="ctr"/>
                  <a:lstStyle/>
                  <a:p>
                    <a:endParaRPr lang="th-TH"/>
                  </a:p>
                </p:txBody>
              </p:sp>
              <p:sp>
                <p:nvSpPr>
                  <p:cNvPr id="3643" name="Freeform: Shape 3642">
                    <a:extLst>
                      <a:ext uri="{FF2B5EF4-FFF2-40B4-BE49-F238E27FC236}">
                        <a16:creationId xmlns:a16="http://schemas.microsoft.com/office/drawing/2014/main" id="{D17E16A2-652F-46E6-B7B9-C0B67EC19F37}"/>
                      </a:ext>
                    </a:extLst>
                  </p:cNvPr>
                  <p:cNvSpPr/>
                  <p:nvPr/>
                </p:nvSpPr>
                <p:spPr>
                  <a:xfrm>
                    <a:off x="9746726" y="1439130"/>
                    <a:ext cx="49362" cy="140442"/>
                  </a:xfrm>
                  <a:custGeom>
                    <a:avLst/>
                    <a:gdLst>
                      <a:gd name="connsiteX0" fmla="*/ 0 w 49362"/>
                      <a:gd name="connsiteY0" fmla="*/ 183 h 140442"/>
                      <a:gd name="connsiteX1" fmla="*/ 17675 w 49362"/>
                      <a:gd name="connsiteY1" fmla="*/ 35122 h 140442"/>
                      <a:gd name="connsiteX2" fmla="*/ 29077 w 49362"/>
                      <a:gd name="connsiteY2" fmla="*/ 53622 h 140442"/>
                      <a:gd name="connsiteX3" fmla="*/ 45791 w 49362"/>
                      <a:gd name="connsiteY3" fmla="*/ 118554 h 140442"/>
                      <a:gd name="connsiteX4" fmla="*/ 48310 w 49362"/>
                      <a:gd name="connsiteY4" fmla="*/ 140442 h 140442"/>
                      <a:gd name="connsiteX5" fmla="*/ 49363 w 49362"/>
                      <a:gd name="connsiteY5" fmla="*/ 140396 h 140442"/>
                      <a:gd name="connsiteX6" fmla="*/ 46845 w 49362"/>
                      <a:gd name="connsiteY6" fmla="*/ 118462 h 140442"/>
                      <a:gd name="connsiteX7" fmla="*/ 29993 w 49362"/>
                      <a:gd name="connsiteY7" fmla="*/ 53210 h 140442"/>
                      <a:gd name="connsiteX8" fmla="*/ 18545 w 49362"/>
                      <a:gd name="connsiteY8" fmla="*/ 34618 h 140442"/>
                      <a:gd name="connsiteX9" fmla="*/ 1053 w 49362"/>
                      <a:gd name="connsiteY9" fmla="*/ 0 h 140442"/>
                      <a:gd name="connsiteX10" fmla="*/ 0 w 49362"/>
                      <a:gd name="connsiteY10" fmla="*/ 183 h 14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362" h="140442">
                        <a:moveTo>
                          <a:pt x="0" y="183"/>
                        </a:moveTo>
                        <a:cubicBezTo>
                          <a:pt x="2976" y="13050"/>
                          <a:pt x="10440" y="24269"/>
                          <a:pt x="17675" y="35122"/>
                        </a:cubicBezTo>
                        <a:cubicBezTo>
                          <a:pt x="21659" y="41075"/>
                          <a:pt x="25735" y="47257"/>
                          <a:pt x="29077" y="53622"/>
                        </a:cubicBezTo>
                        <a:cubicBezTo>
                          <a:pt x="39564" y="73770"/>
                          <a:pt x="42723" y="96528"/>
                          <a:pt x="45791" y="118554"/>
                        </a:cubicBezTo>
                        <a:cubicBezTo>
                          <a:pt x="46799" y="125697"/>
                          <a:pt x="47806" y="133116"/>
                          <a:pt x="48310" y="140442"/>
                        </a:cubicBezTo>
                        <a:lnTo>
                          <a:pt x="49363" y="140396"/>
                        </a:lnTo>
                        <a:cubicBezTo>
                          <a:pt x="48859" y="133024"/>
                          <a:pt x="47852" y="125606"/>
                          <a:pt x="46845" y="118462"/>
                        </a:cubicBezTo>
                        <a:cubicBezTo>
                          <a:pt x="43777" y="96345"/>
                          <a:pt x="40571" y="73495"/>
                          <a:pt x="29993" y="53210"/>
                        </a:cubicBezTo>
                        <a:cubicBezTo>
                          <a:pt x="26650" y="46799"/>
                          <a:pt x="22529" y="40571"/>
                          <a:pt x="18545" y="34618"/>
                        </a:cubicBezTo>
                        <a:cubicBezTo>
                          <a:pt x="11356" y="23857"/>
                          <a:pt x="3938" y="12684"/>
                          <a:pt x="1053" y="0"/>
                        </a:cubicBezTo>
                        <a:lnTo>
                          <a:pt x="0" y="183"/>
                        </a:lnTo>
                        <a:close/>
                      </a:path>
                    </a:pathLst>
                  </a:custGeom>
                  <a:solidFill>
                    <a:srgbClr val="A0A58F"/>
                  </a:solidFill>
                  <a:ln w="4577" cap="flat">
                    <a:noFill/>
                    <a:prstDash val="solid"/>
                    <a:miter/>
                  </a:ln>
                </p:spPr>
                <p:txBody>
                  <a:bodyPr rtlCol="0" anchor="ctr"/>
                  <a:lstStyle/>
                  <a:p>
                    <a:endParaRPr lang="th-TH"/>
                  </a:p>
                </p:txBody>
              </p:sp>
              <p:sp>
                <p:nvSpPr>
                  <p:cNvPr id="3644" name="Freeform: Shape 3643">
                    <a:extLst>
                      <a:ext uri="{FF2B5EF4-FFF2-40B4-BE49-F238E27FC236}">
                        <a16:creationId xmlns:a16="http://schemas.microsoft.com/office/drawing/2014/main" id="{905FCFFE-824F-4463-80FC-F81897C33F96}"/>
                      </a:ext>
                    </a:extLst>
                  </p:cNvPr>
                  <p:cNvSpPr/>
                  <p:nvPr/>
                </p:nvSpPr>
                <p:spPr>
                  <a:xfrm>
                    <a:off x="9645985" y="1459874"/>
                    <a:ext cx="76700" cy="121118"/>
                  </a:xfrm>
                  <a:custGeom>
                    <a:avLst/>
                    <a:gdLst>
                      <a:gd name="connsiteX0" fmla="*/ 0 w 76700"/>
                      <a:gd name="connsiteY0" fmla="*/ 733 h 121118"/>
                      <a:gd name="connsiteX1" fmla="*/ 13554 w 76700"/>
                      <a:gd name="connsiteY1" fmla="*/ 15478 h 121118"/>
                      <a:gd name="connsiteX2" fmla="*/ 47852 w 76700"/>
                      <a:gd name="connsiteY2" fmla="*/ 55316 h 121118"/>
                      <a:gd name="connsiteX3" fmla="*/ 75647 w 76700"/>
                      <a:gd name="connsiteY3" fmla="*/ 121118 h 121118"/>
                      <a:gd name="connsiteX4" fmla="*/ 76701 w 76700"/>
                      <a:gd name="connsiteY4" fmla="*/ 121027 h 121118"/>
                      <a:gd name="connsiteX5" fmla="*/ 48722 w 76700"/>
                      <a:gd name="connsiteY5" fmla="*/ 54675 h 121118"/>
                      <a:gd name="connsiteX6" fmla="*/ 14378 w 76700"/>
                      <a:gd name="connsiteY6" fmla="*/ 14745 h 121118"/>
                      <a:gd name="connsiteX7" fmla="*/ 824 w 76700"/>
                      <a:gd name="connsiteY7" fmla="*/ 0 h 121118"/>
                      <a:gd name="connsiteX8" fmla="*/ 0 w 76700"/>
                      <a:gd name="connsiteY8" fmla="*/ 733 h 121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700" h="121118">
                        <a:moveTo>
                          <a:pt x="0" y="733"/>
                        </a:moveTo>
                        <a:cubicBezTo>
                          <a:pt x="4487" y="5678"/>
                          <a:pt x="9112" y="10669"/>
                          <a:pt x="13554" y="15478"/>
                        </a:cubicBezTo>
                        <a:cubicBezTo>
                          <a:pt x="25323" y="28116"/>
                          <a:pt x="37457" y="41166"/>
                          <a:pt x="47852" y="55316"/>
                        </a:cubicBezTo>
                        <a:cubicBezTo>
                          <a:pt x="64383" y="77800"/>
                          <a:pt x="73724" y="99963"/>
                          <a:pt x="75647" y="121118"/>
                        </a:cubicBezTo>
                        <a:lnTo>
                          <a:pt x="76701" y="121027"/>
                        </a:lnTo>
                        <a:cubicBezTo>
                          <a:pt x="74777" y="99642"/>
                          <a:pt x="65344" y="77342"/>
                          <a:pt x="48722" y="54675"/>
                        </a:cubicBezTo>
                        <a:cubicBezTo>
                          <a:pt x="38327" y="40526"/>
                          <a:pt x="26147" y="27429"/>
                          <a:pt x="14378" y="14745"/>
                        </a:cubicBezTo>
                        <a:cubicBezTo>
                          <a:pt x="9891" y="9937"/>
                          <a:pt x="5266" y="4946"/>
                          <a:pt x="824" y="0"/>
                        </a:cubicBezTo>
                        <a:lnTo>
                          <a:pt x="0" y="733"/>
                        </a:lnTo>
                        <a:close/>
                      </a:path>
                    </a:pathLst>
                  </a:custGeom>
                  <a:solidFill>
                    <a:srgbClr val="A0A58F"/>
                  </a:solidFill>
                  <a:ln w="4577" cap="flat">
                    <a:noFill/>
                    <a:prstDash val="solid"/>
                    <a:miter/>
                  </a:ln>
                </p:spPr>
                <p:txBody>
                  <a:bodyPr rtlCol="0" anchor="ctr"/>
                  <a:lstStyle/>
                  <a:p>
                    <a:endParaRPr lang="th-TH"/>
                  </a:p>
                </p:txBody>
              </p:sp>
              <p:sp>
                <p:nvSpPr>
                  <p:cNvPr id="3645" name="Freeform: Shape 3644">
                    <a:extLst>
                      <a:ext uri="{FF2B5EF4-FFF2-40B4-BE49-F238E27FC236}">
                        <a16:creationId xmlns:a16="http://schemas.microsoft.com/office/drawing/2014/main" id="{50D340D8-5AE3-43BB-87B4-7552819CE997}"/>
                      </a:ext>
                    </a:extLst>
                  </p:cNvPr>
                  <p:cNvSpPr/>
                  <p:nvPr/>
                </p:nvSpPr>
                <p:spPr>
                  <a:xfrm>
                    <a:off x="9564430" y="1466422"/>
                    <a:ext cx="91811" cy="116630"/>
                  </a:xfrm>
                  <a:custGeom>
                    <a:avLst/>
                    <a:gdLst>
                      <a:gd name="connsiteX0" fmla="*/ 0 w 91811"/>
                      <a:gd name="connsiteY0" fmla="*/ 595 h 116630"/>
                      <a:gd name="connsiteX1" fmla="*/ 29077 w 91811"/>
                      <a:gd name="connsiteY1" fmla="*/ 26284 h 116630"/>
                      <a:gd name="connsiteX2" fmla="*/ 41578 w 91811"/>
                      <a:gd name="connsiteY2" fmla="*/ 35214 h 116630"/>
                      <a:gd name="connsiteX3" fmla="*/ 90804 w 91811"/>
                      <a:gd name="connsiteY3" fmla="*/ 116631 h 116630"/>
                      <a:gd name="connsiteX4" fmla="*/ 91812 w 91811"/>
                      <a:gd name="connsiteY4" fmla="*/ 116448 h 116630"/>
                      <a:gd name="connsiteX5" fmla="*/ 42220 w 91811"/>
                      <a:gd name="connsiteY5" fmla="*/ 34389 h 116630"/>
                      <a:gd name="connsiteX6" fmla="*/ 29673 w 91811"/>
                      <a:gd name="connsiteY6" fmla="*/ 25414 h 116630"/>
                      <a:gd name="connsiteX7" fmla="*/ 870 w 91811"/>
                      <a:gd name="connsiteY7" fmla="*/ 0 h 116630"/>
                      <a:gd name="connsiteX8" fmla="*/ 0 w 91811"/>
                      <a:gd name="connsiteY8" fmla="*/ 595 h 11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811" h="116630">
                        <a:moveTo>
                          <a:pt x="0" y="595"/>
                        </a:moveTo>
                        <a:cubicBezTo>
                          <a:pt x="7372" y="11402"/>
                          <a:pt x="18408" y="19004"/>
                          <a:pt x="29077" y="26284"/>
                        </a:cubicBezTo>
                        <a:cubicBezTo>
                          <a:pt x="33244" y="29124"/>
                          <a:pt x="37549" y="32100"/>
                          <a:pt x="41578" y="35214"/>
                        </a:cubicBezTo>
                        <a:cubicBezTo>
                          <a:pt x="67267" y="55041"/>
                          <a:pt x="85218" y="84714"/>
                          <a:pt x="90804" y="116631"/>
                        </a:cubicBezTo>
                        <a:lnTo>
                          <a:pt x="91812" y="116448"/>
                        </a:lnTo>
                        <a:cubicBezTo>
                          <a:pt x="86179" y="84256"/>
                          <a:pt x="68092" y="54354"/>
                          <a:pt x="42220" y="34389"/>
                        </a:cubicBezTo>
                        <a:cubicBezTo>
                          <a:pt x="38190" y="31276"/>
                          <a:pt x="33840" y="28299"/>
                          <a:pt x="29673" y="25414"/>
                        </a:cubicBezTo>
                        <a:cubicBezTo>
                          <a:pt x="19095" y="18133"/>
                          <a:pt x="8105" y="10624"/>
                          <a:pt x="870" y="0"/>
                        </a:cubicBezTo>
                        <a:lnTo>
                          <a:pt x="0" y="595"/>
                        </a:lnTo>
                        <a:close/>
                      </a:path>
                    </a:pathLst>
                  </a:custGeom>
                  <a:solidFill>
                    <a:srgbClr val="A0A58F"/>
                  </a:solidFill>
                  <a:ln w="4577" cap="flat">
                    <a:noFill/>
                    <a:prstDash val="solid"/>
                    <a:miter/>
                  </a:ln>
                </p:spPr>
                <p:txBody>
                  <a:bodyPr rtlCol="0" anchor="ctr"/>
                  <a:lstStyle/>
                  <a:p>
                    <a:endParaRPr lang="th-TH"/>
                  </a:p>
                </p:txBody>
              </p:sp>
              <p:sp>
                <p:nvSpPr>
                  <p:cNvPr id="3646" name="Freeform: Shape 3645">
                    <a:extLst>
                      <a:ext uri="{FF2B5EF4-FFF2-40B4-BE49-F238E27FC236}">
                        <a16:creationId xmlns:a16="http://schemas.microsoft.com/office/drawing/2014/main" id="{376973B9-E0E5-424D-8ACA-EDDA21E3322C}"/>
                      </a:ext>
                    </a:extLst>
                  </p:cNvPr>
                  <p:cNvSpPr/>
                  <p:nvPr/>
                </p:nvSpPr>
                <p:spPr>
                  <a:xfrm>
                    <a:off x="9518547" y="1480571"/>
                    <a:ext cx="75876" cy="109166"/>
                  </a:xfrm>
                  <a:custGeom>
                    <a:avLst/>
                    <a:gdLst>
                      <a:gd name="connsiteX0" fmla="*/ 0 w 75876"/>
                      <a:gd name="connsiteY0" fmla="*/ 595 h 109166"/>
                      <a:gd name="connsiteX1" fmla="*/ 22804 w 75876"/>
                      <a:gd name="connsiteY1" fmla="*/ 22804 h 109166"/>
                      <a:gd name="connsiteX2" fmla="*/ 39106 w 75876"/>
                      <a:gd name="connsiteY2" fmla="*/ 37137 h 109166"/>
                      <a:gd name="connsiteX3" fmla="*/ 67725 w 75876"/>
                      <a:gd name="connsiteY3" fmla="*/ 85905 h 109166"/>
                      <a:gd name="connsiteX4" fmla="*/ 74823 w 75876"/>
                      <a:gd name="connsiteY4" fmla="*/ 109167 h 109166"/>
                      <a:gd name="connsiteX5" fmla="*/ 75876 w 75876"/>
                      <a:gd name="connsiteY5" fmla="*/ 109121 h 109166"/>
                      <a:gd name="connsiteX6" fmla="*/ 68687 w 75876"/>
                      <a:gd name="connsiteY6" fmla="*/ 85492 h 109166"/>
                      <a:gd name="connsiteX7" fmla="*/ 39884 w 75876"/>
                      <a:gd name="connsiteY7" fmla="*/ 36404 h 109166"/>
                      <a:gd name="connsiteX8" fmla="*/ 23445 w 75876"/>
                      <a:gd name="connsiteY8" fmla="*/ 21980 h 109166"/>
                      <a:gd name="connsiteX9" fmla="*/ 824 w 75876"/>
                      <a:gd name="connsiteY9" fmla="*/ 0 h 109166"/>
                      <a:gd name="connsiteX10" fmla="*/ 0 w 75876"/>
                      <a:gd name="connsiteY10" fmla="*/ 595 h 10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876" h="109166">
                        <a:moveTo>
                          <a:pt x="0" y="595"/>
                        </a:moveTo>
                        <a:cubicBezTo>
                          <a:pt x="6090" y="9387"/>
                          <a:pt x="14607" y="16210"/>
                          <a:pt x="22804" y="22804"/>
                        </a:cubicBezTo>
                        <a:cubicBezTo>
                          <a:pt x="28391" y="27291"/>
                          <a:pt x="34160" y="31916"/>
                          <a:pt x="39106" y="37137"/>
                        </a:cubicBezTo>
                        <a:cubicBezTo>
                          <a:pt x="52340" y="50966"/>
                          <a:pt x="60170" y="68733"/>
                          <a:pt x="67725" y="85905"/>
                        </a:cubicBezTo>
                        <a:cubicBezTo>
                          <a:pt x="70977" y="93323"/>
                          <a:pt x="74365" y="100970"/>
                          <a:pt x="74823" y="109167"/>
                        </a:cubicBezTo>
                        <a:lnTo>
                          <a:pt x="75876" y="109121"/>
                        </a:lnTo>
                        <a:cubicBezTo>
                          <a:pt x="75418" y="100741"/>
                          <a:pt x="71847" y="92636"/>
                          <a:pt x="68687" y="85492"/>
                        </a:cubicBezTo>
                        <a:cubicBezTo>
                          <a:pt x="61086" y="68229"/>
                          <a:pt x="53210" y="50416"/>
                          <a:pt x="39884" y="36404"/>
                        </a:cubicBezTo>
                        <a:cubicBezTo>
                          <a:pt x="34847" y="31138"/>
                          <a:pt x="29077" y="26467"/>
                          <a:pt x="23445" y="21980"/>
                        </a:cubicBezTo>
                        <a:cubicBezTo>
                          <a:pt x="15294" y="15432"/>
                          <a:pt x="6869" y="8655"/>
                          <a:pt x="824" y="0"/>
                        </a:cubicBezTo>
                        <a:lnTo>
                          <a:pt x="0" y="595"/>
                        </a:lnTo>
                        <a:close/>
                      </a:path>
                    </a:pathLst>
                  </a:custGeom>
                  <a:solidFill>
                    <a:srgbClr val="A0A58F"/>
                  </a:solidFill>
                  <a:ln w="4577" cap="flat">
                    <a:noFill/>
                    <a:prstDash val="solid"/>
                    <a:miter/>
                  </a:ln>
                </p:spPr>
                <p:txBody>
                  <a:bodyPr rtlCol="0" anchor="ctr"/>
                  <a:lstStyle/>
                  <a:p>
                    <a:endParaRPr lang="th-TH"/>
                  </a:p>
                </p:txBody>
              </p:sp>
              <p:sp>
                <p:nvSpPr>
                  <p:cNvPr id="3647" name="Freeform: Shape 3646">
                    <a:extLst>
                      <a:ext uri="{FF2B5EF4-FFF2-40B4-BE49-F238E27FC236}">
                        <a16:creationId xmlns:a16="http://schemas.microsoft.com/office/drawing/2014/main" id="{ACC37B82-E8F2-4A54-A11D-3927160F9685}"/>
                      </a:ext>
                    </a:extLst>
                  </p:cNvPr>
                  <p:cNvSpPr/>
                  <p:nvPr/>
                </p:nvSpPr>
                <p:spPr>
                  <a:xfrm>
                    <a:off x="9467673" y="1511572"/>
                    <a:ext cx="70427" cy="74365"/>
                  </a:xfrm>
                  <a:custGeom>
                    <a:avLst/>
                    <a:gdLst>
                      <a:gd name="connsiteX0" fmla="*/ 366 w 70427"/>
                      <a:gd name="connsiteY0" fmla="*/ 0 h 74365"/>
                      <a:gd name="connsiteX1" fmla="*/ 0 w 70427"/>
                      <a:gd name="connsiteY1" fmla="*/ 961 h 74365"/>
                      <a:gd name="connsiteX2" fmla="*/ 37045 w 70427"/>
                      <a:gd name="connsiteY2" fmla="*/ 20835 h 74365"/>
                      <a:gd name="connsiteX3" fmla="*/ 54629 w 70427"/>
                      <a:gd name="connsiteY3" fmla="*/ 46707 h 74365"/>
                      <a:gd name="connsiteX4" fmla="*/ 69511 w 70427"/>
                      <a:gd name="connsiteY4" fmla="*/ 74365 h 74365"/>
                      <a:gd name="connsiteX5" fmla="*/ 70427 w 70427"/>
                      <a:gd name="connsiteY5" fmla="*/ 73861 h 74365"/>
                      <a:gd name="connsiteX6" fmla="*/ 55499 w 70427"/>
                      <a:gd name="connsiteY6" fmla="*/ 46203 h 74365"/>
                      <a:gd name="connsiteX7" fmla="*/ 37732 w 70427"/>
                      <a:gd name="connsiteY7" fmla="*/ 20056 h 74365"/>
                      <a:gd name="connsiteX8" fmla="*/ 366 w 70427"/>
                      <a:gd name="connsiteY8" fmla="*/ 0 h 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427" h="74365">
                        <a:moveTo>
                          <a:pt x="366" y="0"/>
                        </a:moveTo>
                        <a:lnTo>
                          <a:pt x="0" y="961"/>
                        </a:lnTo>
                        <a:cubicBezTo>
                          <a:pt x="12547" y="5632"/>
                          <a:pt x="26742" y="10898"/>
                          <a:pt x="37045" y="20835"/>
                        </a:cubicBezTo>
                        <a:cubicBezTo>
                          <a:pt x="44601" y="28162"/>
                          <a:pt x="49729" y="37595"/>
                          <a:pt x="54629" y="46707"/>
                        </a:cubicBezTo>
                        <a:lnTo>
                          <a:pt x="69511" y="74365"/>
                        </a:lnTo>
                        <a:lnTo>
                          <a:pt x="70427" y="73861"/>
                        </a:lnTo>
                        <a:lnTo>
                          <a:pt x="55499" y="46203"/>
                        </a:lnTo>
                        <a:cubicBezTo>
                          <a:pt x="50554" y="36999"/>
                          <a:pt x="45425" y="27520"/>
                          <a:pt x="37732" y="20056"/>
                        </a:cubicBezTo>
                        <a:cubicBezTo>
                          <a:pt x="27292" y="10028"/>
                          <a:pt x="12959" y="4716"/>
                          <a:pt x="366" y="0"/>
                        </a:cubicBezTo>
                        <a:close/>
                      </a:path>
                    </a:pathLst>
                  </a:custGeom>
                  <a:solidFill>
                    <a:srgbClr val="A0A58F"/>
                  </a:solidFill>
                  <a:ln w="4577" cap="flat">
                    <a:noFill/>
                    <a:prstDash val="solid"/>
                    <a:miter/>
                  </a:ln>
                </p:spPr>
                <p:txBody>
                  <a:bodyPr rtlCol="0" anchor="ctr"/>
                  <a:lstStyle/>
                  <a:p>
                    <a:endParaRPr lang="th-TH"/>
                  </a:p>
                </p:txBody>
              </p:sp>
              <p:sp>
                <p:nvSpPr>
                  <p:cNvPr id="3648" name="Freeform: Shape 3647">
                    <a:extLst>
                      <a:ext uri="{FF2B5EF4-FFF2-40B4-BE49-F238E27FC236}">
                        <a16:creationId xmlns:a16="http://schemas.microsoft.com/office/drawing/2014/main" id="{BB4677FF-443B-44EB-B6DA-8E2186C1D8DE}"/>
                      </a:ext>
                    </a:extLst>
                  </p:cNvPr>
                  <p:cNvSpPr/>
                  <p:nvPr/>
                </p:nvSpPr>
                <p:spPr>
                  <a:xfrm>
                    <a:off x="9399581" y="1554249"/>
                    <a:ext cx="48309" cy="33336"/>
                  </a:xfrm>
                  <a:custGeom>
                    <a:avLst/>
                    <a:gdLst>
                      <a:gd name="connsiteX0" fmla="*/ 0 w 48309"/>
                      <a:gd name="connsiteY0" fmla="*/ 0 h 33336"/>
                      <a:gd name="connsiteX1" fmla="*/ 0 w 48309"/>
                      <a:gd name="connsiteY1" fmla="*/ 1054 h 33336"/>
                      <a:gd name="connsiteX2" fmla="*/ 47348 w 48309"/>
                      <a:gd name="connsiteY2" fmla="*/ 33337 h 33336"/>
                      <a:gd name="connsiteX3" fmla="*/ 48310 w 48309"/>
                      <a:gd name="connsiteY3" fmla="*/ 32970 h 33336"/>
                      <a:gd name="connsiteX4" fmla="*/ 0 w 48309"/>
                      <a:gd name="connsiteY4" fmla="*/ 0 h 33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09" h="33336">
                        <a:moveTo>
                          <a:pt x="0" y="0"/>
                        </a:moveTo>
                        <a:lnTo>
                          <a:pt x="0" y="1054"/>
                        </a:lnTo>
                        <a:cubicBezTo>
                          <a:pt x="20148" y="962"/>
                          <a:pt x="40022" y="14517"/>
                          <a:pt x="47348" y="33337"/>
                        </a:cubicBezTo>
                        <a:lnTo>
                          <a:pt x="48310" y="32970"/>
                        </a:lnTo>
                        <a:cubicBezTo>
                          <a:pt x="40846" y="13784"/>
                          <a:pt x="20514" y="-91"/>
                          <a:pt x="0" y="0"/>
                        </a:cubicBezTo>
                        <a:close/>
                      </a:path>
                    </a:pathLst>
                  </a:custGeom>
                  <a:solidFill>
                    <a:srgbClr val="A0A58F"/>
                  </a:solidFill>
                  <a:ln w="4577" cap="flat">
                    <a:noFill/>
                    <a:prstDash val="solid"/>
                    <a:miter/>
                  </a:ln>
                </p:spPr>
                <p:txBody>
                  <a:bodyPr rtlCol="0" anchor="ctr"/>
                  <a:lstStyle/>
                  <a:p>
                    <a:endParaRPr lang="th-TH"/>
                  </a:p>
                </p:txBody>
              </p:sp>
            </p:grpSp>
          </p:grpSp>
          <p:grpSp>
            <p:nvGrpSpPr>
              <p:cNvPr id="3477" name="Graphic 4">
                <a:extLst>
                  <a:ext uri="{FF2B5EF4-FFF2-40B4-BE49-F238E27FC236}">
                    <a16:creationId xmlns:a16="http://schemas.microsoft.com/office/drawing/2014/main" id="{57928E02-4EE2-47B8-9073-EDAC3DF446CD}"/>
                  </a:ext>
                </a:extLst>
              </p:cNvPr>
              <p:cNvGrpSpPr/>
              <p:nvPr/>
            </p:nvGrpSpPr>
            <p:grpSpPr>
              <a:xfrm>
                <a:off x="9297283" y="1733899"/>
                <a:ext cx="566307" cy="422449"/>
                <a:chOff x="9297283" y="1733899"/>
                <a:chExt cx="566307" cy="422449"/>
              </a:xfrm>
            </p:grpSpPr>
            <p:sp>
              <p:nvSpPr>
                <p:cNvPr id="3617" name="Freeform: Shape 3616">
                  <a:extLst>
                    <a:ext uri="{FF2B5EF4-FFF2-40B4-BE49-F238E27FC236}">
                      <a16:creationId xmlns:a16="http://schemas.microsoft.com/office/drawing/2014/main" id="{3195BF22-5951-4BCD-929F-84E86CA04FA2}"/>
                    </a:ext>
                  </a:extLst>
                </p:cNvPr>
                <p:cNvSpPr/>
                <p:nvPr/>
              </p:nvSpPr>
              <p:spPr>
                <a:xfrm>
                  <a:off x="9297283" y="1733899"/>
                  <a:ext cx="566307" cy="422449"/>
                </a:xfrm>
                <a:custGeom>
                  <a:avLst/>
                  <a:gdLst>
                    <a:gd name="connsiteX0" fmla="*/ 554992 w 566307"/>
                    <a:gd name="connsiteY0" fmla="*/ 194146 h 422449"/>
                    <a:gd name="connsiteX1" fmla="*/ 325852 w 566307"/>
                    <a:gd name="connsiteY1" fmla="*/ 405474 h 422449"/>
                    <a:gd name="connsiteX2" fmla="*/ 51012 w 566307"/>
                    <a:gd name="connsiteY2" fmla="*/ 268145 h 422449"/>
                    <a:gd name="connsiteX3" fmla="*/ 0 w 566307"/>
                    <a:gd name="connsiteY3" fmla="*/ 204404 h 422449"/>
                    <a:gd name="connsiteX4" fmla="*/ 89660 w 566307"/>
                    <a:gd name="connsiteY4" fmla="*/ 141395 h 422449"/>
                    <a:gd name="connsiteX5" fmla="*/ 478062 w 566307"/>
                    <a:gd name="connsiteY5" fmla="*/ 19315 h 422449"/>
                    <a:gd name="connsiteX6" fmla="*/ 560670 w 566307"/>
                    <a:gd name="connsiteY6" fmla="*/ 137457 h 422449"/>
                    <a:gd name="connsiteX7" fmla="*/ 554992 w 566307"/>
                    <a:gd name="connsiteY7" fmla="*/ 194146 h 422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6307" h="422449">
                      <a:moveTo>
                        <a:pt x="554992" y="194146"/>
                      </a:moveTo>
                      <a:cubicBezTo>
                        <a:pt x="554992" y="194146"/>
                        <a:pt x="570881" y="323187"/>
                        <a:pt x="325852" y="405474"/>
                      </a:cubicBezTo>
                      <a:cubicBezTo>
                        <a:pt x="103260" y="480205"/>
                        <a:pt x="59666" y="284997"/>
                        <a:pt x="51012" y="268145"/>
                      </a:cubicBezTo>
                      <a:cubicBezTo>
                        <a:pt x="42357" y="251294"/>
                        <a:pt x="53118" y="214753"/>
                        <a:pt x="0" y="204404"/>
                      </a:cubicBezTo>
                      <a:cubicBezTo>
                        <a:pt x="0" y="204404"/>
                        <a:pt x="33199" y="201290"/>
                        <a:pt x="89660" y="141395"/>
                      </a:cubicBezTo>
                      <a:cubicBezTo>
                        <a:pt x="244892" y="-23363"/>
                        <a:pt x="372376" y="-12968"/>
                        <a:pt x="478062" y="19315"/>
                      </a:cubicBezTo>
                      <a:cubicBezTo>
                        <a:pt x="583749" y="51598"/>
                        <a:pt x="568592" y="112363"/>
                        <a:pt x="560670" y="137457"/>
                      </a:cubicBezTo>
                      <a:cubicBezTo>
                        <a:pt x="552748" y="162551"/>
                        <a:pt x="554992" y="194146"/>
                        <a:pt x="554992" y="194146"/>
                      </a:cubicBezTo>
                      <a:close/>
                    </a:path>
                  </a:pathLst>
                </a:custGeom>
                <a:solidFill>
                  <a:srgbClr val="FBFFFF"/>
                </a:solidFill>
                <a:ln w="4577" cap="flat">
                  <a:noFill/>
                  <a:prstDash val="solid"/>
                  <a:miter/>
                </a:ln>
              </p:spPr>
              <p:txBody>
                <a:bodyPr rtlCol="0" anchor="ctr"/>
                <a:lstStyle/>
                <a:p>
                  <a:endParaRPr lang="th-TH"/>
                </a:p>
              </p:txBody>
            </p:sp>
            <p:pic>
              <p:nvPicPr>
                <p:cNvPr id="3618" name="Picture 3617">
                  <a:extLst>
                    <a:ext uri="{FF2B5EF4-FFF2-40B4-BE49-F238E27FC236}">
                      <a16:creationId xmlns:a16="http://schemas.microsoft.com/office/drawing/2014/main" id="{8C13542C-E508-4D44-9026-12648694950D}"/>
                    </a:ext>
                  </a:extLst>
                </p:cNvPr>
                <p:cNvPicPr>
                  <a:picLocks noChangeAspect="1"/>
                </p:cNvPicPr>
                <p:nvPr/>
              </p:nvPicPr>
              <p:blipFill>
                <a:blip r:embed="rId78"/>
                <a:stretch>
                  <a:fillRect/>
                </a:stretch>
              </p:blipFill>
              <p:spPr>
                <a:xfrm>
                  <a:off x="9298560" y="1919764"/>
                  <a:ext cx="554076" cy="228957"/>
                </a:xfrm>
                <a:custGeom>
                  <a:avLst/>
                  <a:gdLst>
                    <a:gd name="connsiteX0" fmla="*/ 812 w 554076"/>
                    <a:gd name="connsiteY0" fmla="*/ 677 h 228957"/>
                    <a:gd name="connsiteX1" fmla="*/ 554888 w 554076"/>
                    <a:gd name="connsiteY1" fmla="*/ 677 h 228957"/>
                    <a:gd name="connsiteX2" fmla="*/ 554888 w 554076"/>
                    <a:gd name="connsiteY2" fmla="*/ 229634 h 228957"/>
                    <a:gd name="connsiteX3" fmla="*/ 812 w 554076"/>
                    <a:gd name="connsiteY3" fmla="*/ 229634 h 228957"/>
                  </a:gdLst>
                  <a:ahLst/>
                  <a:cxnLst>
                    <a:cxn ang="0">
                      <a:pos x="connsiteX0" y="connsiteY0"/>
                    </a:cxn>
                    <a:cxn ang="0">
                      <a:pos x="connsiteX1" y="connsiteY1"/>
                    </a:cxn>
                    <a:cxn ang="0">
                      <a:pos x="connsiteX2" y="connsiteY2"/>
                    </a:cxn>
                    <a:cxn ang="0">
                      <a:pos x="connsiteX3" y="connsiteY3"/>
                    </a:cxn>
                  </a:cxnLst>
                  <a:rect l="l" t="t" r="r" b="b"/>
                  <a:pathLst>
                    <a:path w="554076" h="228957">
                      <a:moveTo>
                        <a:pt x="812" y="677"/>
                      </a:moveTo>
                      <a:lnTo>
                        <a:pt x="554888" y="677"/>
                      </a:lnTo>
                      <a:lnTo>
                        <a:pt x="554888" y="229634"/>
                      </a:lnTo>
                      <a:lnTo>
                        <a:pt x="812" y="229634"/>
                      </a:lnTo>
                      <a:close/>
                    </a:path>
                  </a:pathLst>
                </a:custGeom>
              </p:spPr>
            </p:pic>
            <p:pic>
              <p:nvPicPr>
                <p:cNvPr id="3619" name="Picture 3618">
                  <a:extLst>
                    <a:ext uri="{FF2B5EF4-FFF2-40B4-BE49-F238E27FC236}">
                      <a16:creationId xmlns:a16="http://schemas.microsoft.com/office/drawing/2014/main" id="{12DCD00A-BFED-40E3-9FD3-F9E06558AFAC}"/>
                    </a:ext>
                  </a:extLst>
                </p:cNvPr>
                <p:cNvPicPr>
                  <a:picLocks noChangeAspect="1"/>
                </p:cNvPicPr>
                <p:nvPr/>
              </p:nvPicPr>
              <p:blipFill>
                <a:blip r:embed="rId79"/>
                <a:stretch>
                  <a:fillRect/>
                </a:stretch>
              </p:blipFill>
              <p:spPr>
                <a:xfrm>
                  <a:off x="9316877" y="1736598"/>
                  <a:ext cx="544917" cy="206061"/>
                </a:xfrm>
                <a:custGeom>
                  <a:avLst/>
                  <a:gdLst>
                    <a:gd name="connsiteX0" fmla="*/ 816 w 544917"/>
                    <a:gd name="connsiteY0" fmla="*/ 637 h 206061"/>
                    <a:gd name="connsiteX1" fmla="*/ 545734 w 544917"/>
                    <a:gd name="connsiteY1" fmla="*/ 637 h 206061"/>
                    <a:gd name="connsiteX2" fmla="*/ 545734 w 544917"/>
                    <a:gd name="connsiteY2" fmla="*/ 206698 h 206061"/>
                    <a:gd name="connsiteX3" fmla="*/ 816 w 544917"/>
                    <a:gd name="connsiteY3" fmla="*/ 206698 h 206061"/>
                  </a:gdLst>
                  <a:ahLst/>
                  <a:cxnLst>
                    <a:cxn ang="0">
                      <a:pos x="connsiteX0" y="connsiteY0"/>
                    </a:cxn>
                    <a:cxn ang="0">
                      <a:pos x="connsiteX1" y="connsiteY1"/>
                    </a:cxn>
                    <a:cxn ang="0">
                      <a:pos x="connsiteX2" y="connsiteY2"/>
                    </a:cxn>
                    <a:cxn ang="0">
                      <a:pos x="connsiteX3" y="connsiteY3"/>
                    </a:cxn>
                  </a:cxnLst>
                  <a:rect l="l" t="t" r="r" b="b"/>
                  <a:pathLst>
                    <a:path w="544917" h="206061">
                      <a:moveTo>
                        <a:pt x="816" y="637"/>
                      </a:moveTo>
                      <a:lnTo>
                        <a:pt x="545734" y="637"/>
                      </a:lnTo>
                      <a:lnTo>
                        <a:pt x="545734" y="206698"/>
                      </a:lnTo>
                      <a:lnTo>
                        <a:pt x="816" y="206698"/>
                      </a:lnTo>
                      <a:close/>
                    </a:path>
                  </a:pathLst>
                </a:custGeom>
              </p:spPr>
            </p:pic>
            <p:grpSp>
              <p:nvGrpSpPr>
                <p:cNvPr id="3620" name="Graphic 4">
                  <a:extLst>
                    <a:ext uri="{FF2B5EF4-FFF2-40B4-BE49-F238E27FC236}">
                      <a16:creationId xmlns:a16="http://schemas.microsoft.com/office/drawing/2014/main" id="{B6BF8247-371E-4FAA-AFEF-FB9B9CD4E686}"/>
                    </a:ext>
                  </a:extLst>
                </p:cNvPr>
                <p:cNvGrpSpPr/>
                <p:nvPr/>
              </p:nvGrpSpPr>
              <p:grpSpPr>
                <a:xfrm>
                  <a:off x="9354568" y="1778261"/>
                  <a:ext cx="451091" cy="339817"/>
                  <a:chOff x="9354568" y="1778261"/>
                  <a:chExt cx="451091" cy="339817"/>
                </a:xfrm>
                <a:solidFill>
                  <a:srgbClr val="A0A58F"/>
                </a:solidFill>
              </p:grpSpPr>
              <p:sp>
                <p:nvSpPr>
                  <p:cNvPr id="3621" name="Freeform: Shape 3620">
                    <a:extLst>
                      <a:ext uri="{FF2B5EF4-FFF2-40B4-BE49-F238E27FC236}">
                        <a16:creationId xmlns:a16="http://schemas.microsoft.com/office/drawing/2014/main" id="{182714B1-8B8A-4EA7-B33B-A5B984D59565}"/>
                      </a:ext>
                    </a:extLst>
                  </p:cNvPr>
                  <p:cNvSpPr/>
                  <p:nvPr/>
                </p:nvSpPr>
                <p:spPr>
                  <a:xfrm>
                    <a:off x="9607840" y="1923786"/>
                    <a:ext cx="196490" cy="194292"/>
                  </a:xfrm>
                  <a:custGeom>
                    <a:avLst/>
                    <a:gdLst>
                      <a:gd name="connsiteX0" fmla="*/ 194522 w 196490"/>
                      <a:gd name="connsiteY0" fmla="*/ 0 h 194292"/>
                      <a:gd name="connsiteX1" fmla="*/ 187195 w 196490"/>
                      <a:gd name="connsiteY1" fmla="*/ 15798 h 194292"/>
                      <a:gd name="connsiteX2" fmla="*/ 178220 w 196490"/>
                      <a:gd name="connsiteY2" fmla="*/ 30726 h 194292"/>
                      <a:gd name="connsiteX3" fmla="*/ 157064 w 196490"/>
                      <a:gd name="connsiteY3" fmla="*/ 58430 h 194292"/>
                      <a:gd name="connsiteX4" fmla="*/ 134169 w 196490"/>
                      <a:gd name="connsiteY4" fmla="*/ 84852 h 194292"/>
                      <a:gd name="connsiteX5" fmla="*/ 110769 w 196490"/>
                      <a:gd name="connsiteY5" fmla="*/ 110769 h 194292"/>
                      <a:gd name="connsiteX6" fmla="*/ 86225 w 196490"/>
                      <a:gd name="connsiteY6" fmla="*/ 135634 h 194292"/>
                      <a:gd name="connsiteX7" fmla="*/ 59895 w 196490"/>
                      <a:gd name="connsiteY7" fmla="*/ 158576 h 194292"/>
                      <a:gd name="connsiteX8" fmla="*/ 31230 w 196490"/>
                      <a:gd name="connsiteY8" fmla="*/ 178541 h 194292"/>
                      <a:gd name="connsiteX9" fmla="*/ 0 w 196490"/>
                      <a:gd name="connsiteY9" fmla="*/ 194293 h 194292"/>
                      <a:gd name="connsiteX10" fmla="*/ 31367 w 196490"/>
                      <a:gd name="connsiteY10" fmla="*/ 178815 h 194292"/>
                      <a:gd name="connsiteX11" fmla="*/ 60216 w 196490"/>
                      <a:gd name="connsiteY11" fmla="*/ 159034 h 194292"/>
                      <a:gd name="connsiteX12" fmla="*/ 86729 w 196490"/>
                      <a:gd name="connsiteY12" fmla="*/ 136275 h 194292"/>
                      <a:gd name="connsiteX13" fmla="*/ 111502 w 196490"/>
                      <a:gd name="connsiteY13" fmla="*/ 111594 h 194292"/>
                      <a:gd name="connsiteX14" fmla="*/ 135130 w 196490"/>
                      <a:gd name="connsiteY14" fmla="*/ 85813 h 194292"/>
                      <a:gd name="connsiteX15" fmla="*/ 158255 w 196490"/>
                      <a:gd name="connsiteY15" fmla="*/ 59575 h 194292"/>
                      <a:gd name="connsiteX16" fmla="*/ 179731 w 196490"/>
                      <a:gd name="connsiteY16" fmla="*/ 31871 h 194292"/>
                      <a:gd name="connsiteX17" fmla="*/ 188935 w 196490"/>
                      <a:gd name="connsiteY17" fmla="*/ 16897 h 194292"/>
                      <a:gd name="connsiteX18" fmla="*/ 196491 w 196490"/>
                      <a:gd name="connsiteY18" fmla="*/ 962 h 194292"/>
                      <a:gd name="connsiteX19" fmla="*/ 194522 w 196490"/>
                      <a:gd name="connsiteY19" fmla="*/ 0 h 19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490" h="194292">
                        <a:moveTo>
                          <a:pt x="194522" y="0"/>
                        </a:moveTo>
                        <a:cubicBezTo>
                          <a:pt x="192370" y="5403"/>
                          <a:pt x="189943" y="10669"/>
                          <a:pt x="187195" y="15798"/>
                        </a:cubicBezTo>
                        <a:cubicBezTo>
                          <a:pt x="184448" y="20927"/>
                          <a:pt x="181426" y="25872"/>
                          <a:pt x="178220" y="30726"/>
                        </a:cubicBezTo>
                        <a:cubicBezTo>
                          <a:pt x="171764" y="40388"/>
                          <a:pt x="164574" y="49546"/>
                          <a:pt x="157064" y="58430"/>
                        </a:cubicBezTo>
                        <a:cubicBezTo>
                          <a:pt x="149555" y="67313"/>
                          <a:pt x="141862" y="76059"/>
                          <a:pt x="134169" y="84852"/>
                        </a:cubicBezTo>
                        <a:cubicBezTo>
                          <a:pt x="126476" y="93598"/>
                          <a:pt x="118691" y="102252"/>
                          <a:pt x="110769" y="110769"/>
                        </a:cubicBezTo>
                        <a:cubicBezTo>
                          <a:pt x="102847" y="119287"/>
                          <a:pt x="94651" y="127575"/>
                          <a:pt x="86225" y="135634"/>
                        </a:cubicBezTo>
                        <a:cubicBezTo>
                          <a:pt x="77800" y="143648"/>
                          <a:pt x="69008" y="151295"/>
                          <a:pt x="59895" y="158576"/>
                        </a:cubicBezTo>
                        <a:cubicBezTo>
                          <a:pt x="50737" y="165765"/>
                          <a:pt x="41166" y="172451"/>
                          <a:pt x="31230" y="178541"/>
                        </a:cubicBezTo>
                        <a:cubicBezTo>
                          <a:pt x="21201" y="184494"/>
                          <a:pt x="10761" y="189760"/>
                          <a:pt x="0" y="194293"/>
                        </a:cubicBezTo>
                        <a:cubicBezTo>
                          <a:pt x="10807" y="189851"/>
                          <a:pt x="21293" y="184677"/>
                          <a:pt x="31367" y="178815"/>
                        </a:cubicBezTo>
                        <a:cubicBezTo>
                          <a:pt x="41349" y="172771"/>
                          <a:pt x="50966" y="166177"/>
                          <a:pt x="60216" y="159034"/>
                        </a:cubicBezTo>
                        <a:cubicBezTo>
                          <a:pt x="69374" y="151799"/>
                          <a:pt x="78257" y="144243"/>
                          <a:pt x="86729" y="136275"/>
                        </a:cubicBezTo>
                        <a:cubicBezTo>
                          <a:pt x="95200" y="128262"/>
                          <a:pt x="103488" y="120065"/>
                          <a:pt x="111502" y="111594"/>
                        </a:cubicBezTo>
                        <a:cubicBezTo>
                          <a:pt x="119515" y="103122"/>
                          <a:pt x="127392" y="94514"/>
                          <a:pt x="135130" y="85813"/>
                        </a:cubicBezTo>
                        <a:cubicBezTo>
                          <a:pt x="142869" y="77113"/>
                          <a:pt x="150654" y="68458"/>
                          <a:pt x="158255" y="59575"/>
                        </a:cubicBezTo>
                        <a:cubicBezTo>
                          <a:pt x="165856" y="50691"/>
                          <a:pt x="173183" y="41579"/>
                          <a:pt x="179731" y="31871"/>
                        </a:cubicBezTo>
                        <a:cubicBezTo>
                          <a:pt x="182982" y="27017"/>
                          <a:pt x="186142" y="22026"/>
                          <a:pt x="188935" y="16897"/>
                        </a:cubicBezTo>
                        <a:cubicBezTo>
                          <a:pt x="191729" y="11723"/>
                          <a:pt x="194247" y="6411"/>
                          <a:pt x="196491" y="962"/>
                        </a:cubicBezTo>
                        <a:lnTo>
                          <a:pt x="194522" y="0"/>
                        </a:lnTo>
                        <a:close/>
                      </a:path>
                    </a:pathLst>
                  </a:custGeom>
                  <a:solidFill>
                    <a:srgbClr val="A0A58F"/>
                  </a:solidFill>
                  <a:ln w="4577" cap="flat">
                    <a:noFill/>
                    <a:prstDash val="solid"/>
                    <a:miter/>
                  </a:ln>
                </p:spPr>
                <p:txBody>
                  <a:bodyPr rtlCol="0" anchor="ctr"/>
                  <a:lstStyle/>
                  <a:p>
                    <a:endParaRPr lang="th-TH"/>
                  </a:p>
                </p:txBody>
              </p:sp>
              <p:sp>
                <p:nvSpPr>
                  <p:cNvPr id="3622" name="Freeform: Shape 3621">
                    <a:extLst>
                      <a:ext uri="{FF2B5EF4-FFF2-40B4-BE49-F238E27FC236}">
                        <a16:creationId xmlns:a16="http://schemas.microsoft.com/office/drawing/2014/main" id="{3283FFED-5956-4D20-8DD6-72C184EDA2E5}"/>
                      </a:ext>
                    </a:extLst>
                  </p:cNvPr>
                  <p:cNvSpPr/>
                  <p:nvPr/>
                </p:nvSpPr>
                <p:spPr>
                  <a:xfrm>
                    <a:off x="9547808" y="1924107"/>
                    <a:ext cx="180326" cy="180280"/>
                  </a:xfrm>
                  <a:custGeom>
                    <a:avLst/>
                    <a:gdLst>
                      <a:gd name="connsiteX0" fmla="*/ 178266 w 180326"/>
                      <a:gd name="connsiteY0" fmla="*/ 0 h 180280"/>
                      <a:gd name="connsiteX1" fmla="*/ 172176 w 180326"/>
                      <a:gd name="connsiteY1" fmla="*/ 14928 h 180280"/>
                      <a:gd name="connsiteX2" fmla="*/ 164345 w 180326"/>
                      <a:gd name="connsiteY2" fmla="*/ 29032 h 180280"/>
                      <a:gd name="connsiteX3" fmla="*/ 145342 w 180326"/>
                      <a:gd name="connsiteY3" fmla="*/ 55133 h 180280"/>
                      <a:gd name="connsiteX4" fmla="*/ 124507 w 180326"/>
                      <a:gd name="connsiteY4" fmla="*/ 79906 h 180280"/>
                      <a:gd name="connsiteX5" fmla="*/ 103122 w 180326"/>
                      <a:gd name="connsiteY5" fmla="*/ 104221 h 180280"/>
                      <a:gd name="connsiteX6" fmla="*/ 80593 w 180326"/>
                      <a:gd name="connsiteY6" fmla="*/ 127392 h 180280"/>
                      <a:gd name="connsiteX7" fmla="*/ 56186 w 180326"/>
                      <a:gd name="connsiteY7" fmla="*/ 148593 h 180280"/>
                      <a:gd name="connsiteX8" fmla="*/ 29352 w 180326"/>
                      <a:gd name="connsiteY8" fmla="*/ 166635 h 180280"/>
                      <a:gd name="connsiteX9" fmla="*/ 0 w 180326"/>
                      <a:gd name="connsiteY9" fmla="*/ 180281 h 180280"/>
                      <a:gd name="connsiteX10" fmla="*/ 29490 w 180326"/>
                      <a:gd name="connsiteY10" fmla="*/ 166864 h 180280"/>
                      <a:gd name="connsiteX11" fmla="*/ 56506 w 180326"/>
                      <a:gd name="connsiteY11" fmla="*/ 149005 h 180280"/>
                      <a:gd name="connsiteX12" fmla="*/ 81142 w 180326"/>
                      <a:gd name="connsiteY12" fmla="*/ 127987 h 180280"/>
                      <a:gd name="connsiteX13" fmla="*/ 103946 w 180326"/>
                      <a:gd name="connsiteY13" fmla="*/ 104954 h 180280"/>
                      <a:gd name="connsiteX14" fmla="*/ 125560 w 180326"/>
                      <a:gd name="connsiteY14" fmla="*/ 80822 h 180280"/>
                      <a:gd name="connsiteX15" fmla="*/ 146624 w 180326"/>
                      <a:gd name="connsiteY15" fmla="*/ 56186 h 180280"/>
                      <a:gd name="connsiteX16" fmla="*/ 165948 w 180326"/>
                      <a:gd name="connsiteY16" fmla="*/ 30085 h 180280"/>
                      <a:gd name="connsiteX17" fmla="*/ 174007 w 180326"/>
                      <a:gd name="connsiteY17" fmla="*/ 15890 h 180280"/>
                      <a:gd name="connsiteX18" fmla="*/ 180327 w 180326"/>
                      <a:gd name="connsiteY18" fmla="*/ 778 h 180280"/>
                      <a:gd name="connsiteX19" fmla="*/ 178266 w 180326"/>
                      <a:gd name="connsiteY19" fmla="*/ 0 h 18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0326" h="180280">
                        <a:moveTo>
                          <a:pt x="178266" y="0"/>
                        </a:moveTo>
                        <a:cubicBezTo>
                          <a:pt x="176526" y="5083"/>
                          <a:pt x="174465" y="10074"/>
                          <a:pt x="172176" y="14928"/>
                        </a:cubicBezTo>
                        <a:cubicBezTo>
                          <a:pt x="169840" y="19782"/>
                          <a:pt x="167184" y="24453"/>
                          <a:pt x="164345" y="29032"/>
                        </a:cubicBezTo>
                        <a:cubicBezTo>
                          <a:pt x="158667" y="38144"/>
                          <a:pt x="152165" y="46753"/>
                          <a:pt x="145342" y="55133"/>
                        </a:cubicBezTo>
                        <a:cubicBezTo>
                          <a:pt x="138565" y="63513"/>
                          <a:pt x="131513" y="71664"/>
                          <a:pt x="124507" y="79906"/>
                        </a:cubicBezTo>
                        <a:cubicBezTo>
                          <a:pt x="117501" y="88103"/>
                          <a:pt x="110403" y="96208"/>
                          <a:pt x="103122" y="104221"/>
                        </a:cubicBezTo>
                        <a:cubicBezTo>
                          <a:pt x="95887" y="112189"/>
                          <a:pt x="88332" y="119928"/>
                          <a:pt x="80593" y="127392"/>
                        </a:cubicBezTo>
                        <a:cubicBezTo>
                          <a:pt x="72808" y="134856"/>
                          <a:pt x="64657" y="141908"/>
                          <a:pt x="56186" y="148593"/>
                        </a:cubicBezTo>
                        <a:cubicBezTo>
                          <a:pt x="47669" y="155187"/>
                          <a:pt x="38694" y="161186"/>
                          <a:pt x="29352" y="166635"/>
                        </a:cubicBezTo>
                        <a:cubicBezTo>
                          <a:pt x="19965" y="171947"/>
                          <a:pt x="10120" y="176480"/>
                          <a:pt x="0" y="180281"/>
                        </a:cubicBezTo>
                        <a:cubicBezTo>
                          <a:pt x="10166" y="176572"/>
                          <a:pt x="20057" y="172084"/>
                          <a:pt x="29490" y="166864"/>
                        </a:cubicBezTo>
                        <a:cubicBezTo>
                          <a:pt x="38877" y="161506"/>
                          <a:pt x="47898" y="155554"/>
                          <a:pt x="56506" y="149005"/>
                        </a:cubicBezTo>
                        <a:cubicBezTo>
                          <a:pt x="65024" y="142411"/>
                          <a:pt x="73266" y="135405"/>
                          <a:pt x="81142" y="127987"/>
                        </a:cubicBezTo>
                        <a:cubicBezTo>
                          <a:pt x="88973" y="120569"/>
                          <a:pt x="96574" y="112876"/>
                          <a:pt x="103946" y="104954"/>
                        </a:cubicBezTo>
                        <a:cubicBezTo>
                          <a:pt x="111273" y="97032"/>
                          <a:pt x="118508" y="88973"/>
                          <a:pt x="125560" y="80822"/>
                        </a:cubicBezTo>
                        <a:cubicBezTo>
                          <a:pt x="132612" y="72671"/>
                          <a:pt x="139709" y="64520"/>
                          <a:pt x="146624" y="56186"/>
                        </a:cubicBezTo>
                        <a:cubicBezTo>
                          <a:pt x="153493" y="47852"/>
                          <a:pt x="160132" y="39243"/>
                          <a:pt x="165948" y="30085"/>
                        </a:cubicBezTo>
                        <a:cubicBezTo>
                          <a:pt x="168833" y="25506"/>
                          <a:pt x="171580" y="20789"/>
                          <a:pt x="174007" y="15890"/>
                        </a:cubicBezTo>
                        <a:cubicBezTo>
                          <a:pt x="176388" y="10990"/>
                          <a:pt x="178541" y="5953"/>
                          <a:pt x="180327" y="778"/>
                        </a:cubicBezTo>
                        <a:lnTo>
                          <a:pt x="178266" y="0"/>
                        </a:lnTo>
                        <a:close/>
                      </a:path>
                    </a:pathLst>
                  </a:custGeom>
                  <a:solidFill>
                    <a:srgbClr val="A0A58F"/>
                  </a:solidFill>
                  <a:ln w="4577" cap="flat">
                    <a:noFill/>
                    <a:prstDash val="solid"/>
                    <a:miter/>
                  </a:ln>
                </p:spPr>
                <p:txBody>
                  <a:bodyPr rtlCol="0" anchor="ctr"/>
                  <a:lstStyle/>
                  <a:p>
                    <a:endParaRPr lang="th-TH"/>
                  </a:p>
                </p:txBody>
              </p:sp>
              <p:sp>
                <p:nvSpPr>
                  <p:cNvPr id="3623" name="Freeform: Shape 3622">
                    <a:extLst>
                      <a:ext uri="{FF2B5EF4-FFF2-40B4-BE49-F238E27FC236}">
                        <a16:creationId xmlns:a16="http://schemas.microsoft.com/office/drawing/2014/main" id="{197AF491-0C1E-4290-8A34-76426BF78E28}"/>
                      </a:ext>
                    </a:extLst>
                  </p:cNvPr>
                  <p:cNvSpPr/>
                  <p:nvPr/>
                </p:nvSpPr>
                <p:spPr>
                  <a:xfrm>
                    <a:off x="9475137" y="1930609"/>
                    <a:ext cx="183669" cy="155324"/>
                  </a:xfrm>
                  <a:custGeom>
                    <a:avLst/>
                    <a:gdLst>
                      <a:gd name="connsiteX0" fmla="*/ 181609 w 183669"/>
                      <a:gd name="connsiteY0" fmla="*/ 0 h 155324"/>
                      <a:gd name="connsiteX1" fmla="*/ 175793 w 183669"/>
                      <a:gd name="connsiteY1" fmla="*/ 14196 h 155324"/>
                      <a:gd name="connsiteX2" fmla="*/ 168100 w 183669"/>
                      <a:gd name="connsiteY2" fmla="*/ 27475 h 155324"/>
                      <a:gd name="connsiteX3" fmla="*/ 148959 w 183669"/>
                      <a:gd name="connsiteY3" fmla="*/ 51470 h 155324"/>
                      <a:gd name="connsiteX4" fmla="*/ 127666 w 183669"/>
                      <a:gd name="connsiteY4" fmla="*/ 73770 h 155324"/>
                      <a:gd name="connsiteX5" fmla="*/ 105778 w 183669"/>
                      <a:gd name="connsiteY5" fmla="*/ 95475 h 155324"/>
                      <a:gd name="connsiteX6" fmla="*/ 82608 w 183669"/>
                      <a:gd name="connsiteY6" fmla="*/ 115761 h 155324"/>
                      <a:gd name="connsiteX7" fmla="*/ 57422 w 183669"/>
                      <a:gd name="connsiteY7" fmla="*/ 133436 h 155324"/>
                      <a:gd name="connsiteX8" fmla="*/ 29810 w 183669"/>
                      <a:gd name="connsiteY8" fmla="*/ 147082 h 155324"/>
                      <a:gd name="connsiteX9" fmla="*/ 0 w 183669"/>
                      <a:gd name="connsiteY9" fmla="*/ 155325 h 155324"/>
                      <a:gd name="connsiteX10" fmla="*/ 29902 w 183669"/>
                      <a:gd name="connsiteY10" fmla="*/ 147311 h 155324"/>
                      <a:gd name="connsiteX11" fmla="*/ 57697 w 183669"/>
                      <a:gd name="connsiteY11" fmla="*/ 133848 h 155324"/>
                      <a:gd name="connsiteX12" fmla="*/ 83111 w 183669"/>
                      <a:gd name="connsiteY12" fmla="*/ 116356 h 155324"/>
                      <a:gd name="connsiteX13" fmla="*/ 106511 w 183669"/>
                      <a:gd name="connsiteY13" fmla="*/ 96254 h 155324"/>
                      <a:gd name="connsiteX14" fmla="*/ 128628 w 183669"/>
                      <a:gd name="connsiteY14" fmla="*/ 74732 h 155324"/>
                      <a:gd name="connsiteX15" fmla="*/ 150150 w 183669"/>
                      <a:gd name="connsiteY15" fmla="*/ 52615 h 155324"/>
                      <a:gd name="connsiteX16" fmla="*/ 169657 w 183669"/>
                      <a:gd name="connsiteY16" fmla="*/ 28574 h 155324"/>
                      <a:gd name="connsiteX17" fmla="*/ 177579 w 183669"/>
                      <a:gd name="connsiteY17" fmla="*/ 15157 h 155324"/>
                      <a:gd name="connsiteX18" fmla="*/ 183669 w 183669"/>
                      <a:gd name="connsiteY18" fmla="*/ 779 h 155324"/>
                      <a:gd name="connsiteX19" fmla="*/ 181609 w 183669"/>
                      <a:gd name="connsiteY19" fmla="*/ 0 h 1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3669" h="155324">
                        <a:moveTo>
                          <a:pt x="181609" y="0"/>
                        </a:moveTo>
                        <a:cubicBezTo>
                          <a:pt x="179960" y="4854"/>
                          <a:pt x="178037" y="9571"/>
                          <a:pt x="175793" y="14196"/>
                        </a:cubicBezTo>
                        <a:cubicBezTo>
                          <a:pt x="173503" y="18775"/>
                          <a:pt x="170939" y="23170"/>
                          <a:pt x="168100" y="27475"/>
                        </a:cubicBezTo>
                        <a:cubicBezTo>
                          <a:pt x="162422" y="35992"/>
                          <a:pt x="155874" y="43914"/>
                          <a:pt x="148959" y="51470"/>
                        </a:cubicBezTo>
                        <a:cubicBezTo>
                          <a:pt x="142045" y="59025"/>
                          <a:pt x="134810" y="66352"/>
                          <a:pt x="127666" y="73770"/>
                        </a:cubicBezTo>
                        <a:cubicBezTo>
                          <a:pt x="120523" y="81143"/>
                          <a:pt x="113196" y="88378"/>
                          <a:pt x="105778" y="95475"/>
                        </a:cubicBezTo>
                        <a:cubicBezTo>
                          <a:pt x="98314" y="102527"/>
                          <a:pt x="90575" y="109304"/>
                          <a:pt x="82608" y="115761"/>
                        </a:cubicBezTo>
                        <a:cubicBezTo>
                          <a:pt x="74594" y="122171"/>
                          <a:pt x="66168" y="128079"/>
                          <a:pt x="57422" y="133436"/>
                        </a:cubicBezTo>
                        <a:cubicBezTo>
                          <a:pt x="48630" y="138748"/>
                          <a:pt x="39381" y="143281"/>
                          <a:pt x="29810" y="147082"/>
                        </a:cubicBezTo>
                        <a:cubicBezTo>
                          <a:pt x="20194" y="150791"/>
                          <a:pt x="10166" y="153447"/>
                          <a:pt x="0" y="155325"/>
                        </a:cubicBezTo>
                        <a:cubicBezTo>
                          <a:pt x="10166" y="153493"/>
                          <a:pt x="20240" y="150974"/>
                          <a:pt x="29902" y="147311"/>
                        </a:cubicBezTo>
                        <a:cubicBezTo>
                          <a:pt x="39518" y="143556"/>
                          <a:pt x="48859" y="139114"/>
                          <a:pt x="57697" y="133848"/>
                        </a:cubicBezTo>
                        <a:cubicBezTo>
                          <a:pt x="66535" y="128536"/>
                          <a:pt x="75006" y="122675"/>
                          <a:pt x="83111" y="116356"/>
                        </a:cubicBezTo>
                        <a:cubicBezTo>
                          <a:pt x="91171" y="109945"/>
                          <a:pt x="99001" y="103260"/>
                          <a:pt x="106511" y="96254"/>
                        </a:cubicBezTo>
                        <a:cubicBezTo>
                          <a:pt x="114020" y="89248"/>
                          <a:pt x="121393" y="82058"/>
                          <a:pt x="128628" y="74732"/>
                        </a:cubicBezTo>
                        <a:cubicBezTo>
                          <a:pt x="135863" y="67405"/>
                          <a:pt x="143098" y="60124"/>
                          <a:pt x="150150" y="52615"/>
                        </a:cubicBezTo>
                        <a:cubicBezTo>
                          <a:pt x="157156" y="45059"/>
                          <a:pt x="163842" y="37183"/>
                          <a:pt x="169657" y="28574"/>
                        </a:cubicBezTo>
                        <a:cubicBezTo>
                          <a:pt x="172542" y="24270"/>
                          <a:pt x="175198" y="19782"/>
                          <a:pt x="177579" y="15157"/>
                        </a:cubicBezTo>
                        <a:cubicBezTo>
                          <a:pt x="179914" y="10486"/>
                          <a:pt x="181929" y="5678"/>
                          <a:pt x="183669" y="779"/>
                        </a:cubicBezTo>
                        <a:lnTo>
                          <a:pt x="181609" y="0"/>
                        </a:lnTo>
                        <a:close/>
                      </a:path>
                    </a:pathLst>
                  </a:custGeom>
                  <a:solidFill>
                    <a:srgbClr val="A0A58F"/>
                  </a:solidFill>
                  <a:ln w="4577" cap="flat">
                    <a:noFill/>
                    <a:prstDash val="solid"/>
                    <a:miter/>
                  </a:ln>
                </p:spPr>
                <p:txBody>
                  <a:bodyPr rtlCol="0" anchor="ctr"/>
                  <a:lstStyle/>
                  <a:p>
                    <a:endParaRPr lang="th-TH"/>
                  </a:p>
                </p:txBody>
              </p:sp>
              <p:sp>
                <p:nvSpPr>
                  <p:cNvPr id="3624" name="Freeform: Shape 3623">
                    <a:extLst>
                      <a:ext uri="{FF2B5EF4-FFF2-40B4-BE49-F238E27FC236}">
                        <a16:creationId xmlns:a16="http://schemas.microsoft.com/office/drawing/2014/main" id="{27B34DE8-7389-4092-A9B7-2CACA571E0AA}"/>
                      </a:ext>
                    </a:extLst>
                  </p:cNvPr>
                  <p:cNvSpPr/>
                  <p:nvPr/>
                </p:nvSpPr>
                <p:spPr>
                  <a:xfrm>
                    <a:off x="9429620" y="1932166"/>
                    <a:ext cx="162650" cy="130917"/>
                  </a:xfrm>
                  <a:custGeom>
                    <a:avLst/>
                    <a:gdLst>
                      <a:gd name="connsiteX0" fmla="*/ 160682 w 162650"/>
                      <a:gd name="connsiteY0" fmla="*/ 0 h 130917"/>
                      <a:gd name="connsiteX1" fmla="*/ 147265 w 162650"/>
                      <a:gd name="connsiteY1" fmla="*/ 22255 h 130917"/>
                      <a:gd name="connsiteX2" fmla="*/ 129315 w 162650"/>
                      <a:gd name="connsiteY2" fmla="*/ 41166 h 130917"/>
                      <a:gd name="connsiteX3" fmla="*/ 109075 w 162650"/>
                      <a:gd name="connsiteY3" fmla="*/ 57835 h 130917"/>
                      <a:gd name="connsiteX4" fmla="*/ 88057 w 162650"/>
                      <a:gd name="connsiteY4" fmla="*/ 73587 h 130917"/>
                      <a:gd name="connsiteX5" fmla="*/ 44372 w 162650"/>
                      <a:gd name="connsiteY5" fmla="*/ 102710 h 130917"/>
                      <a:gd name="connsiteX6" fmla="*/ 22071 w 162650"/>
                      <a:gd name="connsiteY6" fmla="*/ 116631 h 130917"/>
                      <a:gd name="connsiteX7" fmla="*/ 0 w 162650"/>
                      <a:gd name="connsiteY7" fmla="*/ 130917 h 130917"/>
                      <a:gd name="connsiteX8" fmla="*/ 22209 w 162650"/>
                      <a:gd name="connsiteY8" fmla="*/ 116905 h 130917"/>
                      <a:gd name="connsiteX9" fmla="*/ 44692 w 162650"/>
                      <a:gd name="connsiteY9" fmla="*/ 103260 h 130917"/>
                      <a:gd name="connsiteX10" fmla="*/ 88743 w 162650"/>
                      <a:gd name="connsiteY10" fmla="*/ 74594 h 130917"/>
                      <a:gd name="connsiteX11" fmla="*/ 109945 w 162650"/>
                      <a:gd name="connsiteY11" fmla="*/ 59071 h 130917"/>
                      <a:gd name="connsiteX12" fmla="*/ 130414 w 162650"/>
                      <a:gd name="connsiteY12" fmla="*/ 42540 h 130917"/>
                      <a:gd name="connsiteX13" fmla="*/ 148776 w 162650"/>
                      <a:gd name="connsiteY13" fmla="*/ 23583 h 130917"/>
                      <a:gd name="connsiteX14" fmla="*/ 162651 w 162650"/>
                      <a:gd name="connsiteY14" fmla="*/ 1007 h 130917"/>
                      <a:gd name="connsiteX15" fmla="*/ 160682 w 162650"/>
                      <a:gd name="connsiteY15" fmla="*/ 0 h 13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650" h="130917">
                        <a:moveTo>
                          <a:pt x="160682" y="0"/>
                        </a:moveTo>
                        <a:cubicBezTo>
                          <a:pt x="157156" y="7968"/>
                          <a:pt x="152623" y="15432"/>
                          <a:pt x="147265" y="22255"/>
                        </a:cubicBezTo>
                        <a:cubicBezTo>
                          <a:pt x="141908" y="29123"/>
                          <a:pt x="135771" y="35351"/>
                          <a:pt x="129315" y="41166"/>
                        </a:cubicBezTo>
                        <a:cubicBezTo>
                          <a:pt x="122812" y="46982"/>
                          <a:pt x="115944" y="52431"/>
                          <a:pt x="109075" y="57835"/>
                        </a:cubicBezTo>
                        <a:cubicBezTo>
                          <a:pt x="102161" y="63192"/>
                          <a:pt x="95200" y="68504"/>
                          <a:pt x="88057" y="73587"/>
                        </a:cubicBezTo>
                        <a:cubicBezTo>
                          <a:pt x="73861" y="83798"/>
                          <a:pt x="59162" y="93369"/>
                          <a:pt x="44372" y="102710"/>
                        </a:cubicBezTo>
                        <a:lnTo>
                          <a:pt x="22071" y="116631"/>
                        </a:lnTo>
                        <a:cubicBezTo>
                          <a:pt x="14653" y="121256"/>
                          <a:pt x="7189" y="125926"/>
                          <a:pt x="0" y="130917"/>
                        </a:cubicBezTo>
                        <a:cubicBezTo>
                          <a:pt x="7235" y="126018"/>
                          <a:pt x="14745" y="121439"/>
                          <a:pt x="22209" y="116905"/>
                        </a:cubicBezTo>
                        <a:lnTo>
                          <a:pt x="44692" y="103260"/>
                        </a:lnTo>
                        <a:cubicBezTo>
                          <a:pt x="59620" y="94055"/>
                          <a:pt x="74411" y="84668"/>
                          <a:pt x="88743" y="74594"/>
                        </a:cubicBezTo>
                        <a:cubicBezTo>
                          <a:pt x="95933" y="69603"/>
                          <a:pt x="102985" y="64383"/>
                          <a:pt x="109945" y="59071"/>
                        </a:cubicBezTo>
                        <a:cubicBezTo>
                          <a:pt x="116859" y="53713"/>
                          <a:pt x="123820" y="48356"/>
                          <a:pt x="130414" y="42540"/>
                        </a:cubicBezTo>
                        <a:cubicBezTo>
                          <a:pt x="137008" y="36725"/>
                          <a:pt x="143281" y="30497"/>
                          <a:pt x="148776" y="23583"/>
                        </a:cubicBezTo>
                        <a:cubicBezTo>
                          <a:pt x="154271" y="16668"/>
                          <a:pt x="158988" y="9112"/>
                          <a:pt x="162651" y="1007"/>
                        </a:cubicBezTo>
                        <a:lnTo>
                          <a:pt x="160682" y="0"/>
                        </a:lnTo>
                        <a:close/>
                      </a:path>
                    </a:pathLst>
                  </a:custGeom>
                  <a:solidFill>
                    <a:srgbClr val="A0A58F"/>
                  </a:solidFill>
                  <a:ln w="4577" cap="flat">
                    <a:noFill/>
                    <a:prstDash val="solid"/>
                    <a:miter/>
                  </a:ln>
                </p:spPr>
                <p:txBody>
                  <a:bodyPr rtlCol="0" anchor="ctr"/>
                  <a:lstStyle/>
                  <a:p>
                    <a:endParaRPr lang="th-TH"/>
                  </a:p>
                </p:txBody>
              </p:sp>
              <p:sp>
                <p:nvSpPr>
                  <p:cNvPr id="3625" name="Freeform: Shape 3624">
                    <a:extLst>
                      <a:ext uri="{FF2B5EF4-FFF2-40B4-BE49-F238E27FC236}">
                        <a16:creationId xmlns:a16="http://schemas.microsoft.com/office/drawing/2014/main" id="{20423F01-11D1-4F3A-8011-C00EFE96DCC9}"/>
                      </a:ext>
                    </a:extLst>
                  </p:cNvPr>
                  <p:cNvSpPr/>
                  <p:nvPr/>
                </p:nvSpPr>
                <p:spPr>
                  <a:xfrm>
                    <a:off x="9389049" y="1928137"/>
                    <a:ext cx="147677" cy="89796"/>
                  </a:xfrm>
                  <a:custGeom>
                    <a:avLst/>
                    <a:gdLst>
                      <a:gd name="connsiteX0" fmla="*/ 146212 w 147677"/>
                      <a:gd name="connsiteY0" fmla="*/ 0 h 89796"/>
                      <a:gd name="connsiteX1" fmla="*/ 112098 w 147677"/>
                      <a:gd name="connsiteY1" fmla="*/ 25872 h 89796"/>
                      <a:gd name="connsiteX2" fmla="*/ 93506 w 147677"/>
                      <a:gd name="connsiteY2" fmla="*/ 36771 h 89796"/>
                      <a:gd name="connsiteX3" fmla="*/ 75144 w 147677"/>
                      <a:gd name="connsiteY3" fmla="*/ 48081 h 89796"/>
                      <a:gd name="connsiteX4" fmla="*/ 57056 w 147677"/>
                      <a:gd name="connsiteY4" fmla="*/ 59849 h 89796"/>
                      <a:gd name="connsiteX5" fmla="*/ 39014 w 147677"/>
                      <a:gd name="connsiteY5" fmla="*/ 71618 h 89796"/>
                      <a:gd name="connsiteX6" fmla="*/ 20102 w 147677"/>
                      <a:gd name="connsiteY6" fmla="*/ 81921 h 89796"/>
                      <a:gd name="connsiteX7" fmla="*/ 0 w 147677"/>
                      <a:gd name="connsiteY7" fmla="*/ 89797 h 89796"/>
                      <a:gd name="connsiteX8" fmla="*/ 20194 w 147677"/>
                      <a:gd name="connsiteY8" fmla="*/ 82150 h 89796"/>
                      <a:gd name="connsiteX9" fmla="*/ 39289 w 147677"/>
                      <a:gd name="connsiteY9" fmla="*/ 72076 h 89796"/>
                      <a:gd name="connsiteX10" fmla="*/ 57514 w 147677"/>
                      <a:gd name="connsiteY10" fmla="*/ 60536 h 89796"/>
                      <a:gd name="connsiteX11" fmla="*/ 75739 w 147677"/>
                      <a:gd name="connsiteY11" fmla="*/ 49043 h 89796"/>
                      <a:gd name="connsiteX12" fmla="*/ 94239 w 147677"/>
                      <a:gd name="connsiteY12" fmla="*/ 37961 h 89796"/>
                      <a:gd name="connsiteX13" fmla="*/ 112968 w 147677"/>
                      <a:gd name="connsiteY13" fmla="*/ 27292 h 89796"/>
                      <a:gd name="connsiteX14" fmla="*/ 147677 w 147677"/>
                      <a:gd name="connsiteY14" fmla="*/ 1603 h 89796"/>
                      <a:gd name="connsiteX15" fmla="*/ 146212 w 147677"/>
                      <a:gd name="connsiteY15" fmla="*/ 0 h 8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677" h="89796">
                        <a:moveTo>
                          <a:pt x="146212" y="0"/>
                        </a:moveTo>
                        <a:cubicBezTo>
                          <a:pt x="135680" y="9662"/>
                          <a:pt x="124370" y="18500"/>
                          <a:pt x="112098" y="25872"/>
                        </a:cubicBezTo>
                        <a:cubicBezTo>
                          <a:pt x="105961" y="29581"/>
                          <a:pt x="99688" y="33061"/>
                          <a:pt x="93506" y="36771"/>
                        </a:cubicBezTo>
                        <a:cubicBezTo>
                          <a:pt x="87324" y="40480"/>
                          <a:pt x="81234" y="44234"/>
                          <a:pt x="75144" y="48081"/>
                        </a:cubicBezTo>
                        <a:cubicBezTo>
                          <a:pt x="69054" y="51928"/>
                          <a:pt x="63055" y="55866"/>
                          <a:pt x="57056" y="59849"/>
                        </a:cubicBezTo>
                        <a:cubicBezTo>
                          <a:pt x="51058" y="63833"/>
                          <a:pt x="45105" y="67817"/>
                          <a:pt x="39014" y="71618"/>
                        </a:cubicBezTo>
                        <a:cubicBezTo>
                          <a:pt x="32924" y="75418"/>
                          <a:pt x="26651" y="78898"/>
                          <a:pt x="20102" y="81921"/>
                        </a:cubicBezTo>
                        <a:cubicBezTo>
                          <a:pt x="13554" y="84943"/>
                          <a:pt x="6823" y="87507"/>
                          <a:pt x="0" y="89797"/>
                        </a:cubicBezTo>
                        <a:cubicBezTo>
                          <a:pt x="6869" y="87553"/>
                          <a:pt x="13646" y="85126"/>
                          <a:pt x="20194" y="82150"/>
                        </a:cubicBezTo>
                        <a:cubicBezTo>
                          <a:pt x="26788" y="79219"/>
                          <a:pt x="33107" y="75831"/>
                          <a:pt x="39289" y="72076"/>
                        </a:cubicBezTo>
                        <a:cubicBezTo>
                          <a:pt x="45471" y="68367"/>
                          <a:pt x="51469" y="64429"/>
                          <a:pt x="57514" y="60536"/>
                        </a:cubicBezTo>
                        <a:cubicBezTo>
                          <a:pt x="63558" y="56644"/>
                          <a:pt x="69603" y="52798"/>
                          <a:pt x="75739" y="49043"/>
                        </a:cubicBezTo>
                        <a:cubicBezTo>
                          <a:pt x="81829" y="45288"/>
                          <a:pt x="88011" y="41579"/>
                          <a:pt x="94239" y="37961"/>
                        </a:cubicBezTo>
                        <a:cubicBezTo>
                          <a:pt x="100421" y="34344"/>
                          <a:pt x="106786" y="30955"/>
                          <a:pt x="112968" y="27292"/>
                        </a:cubicBezTo>
                        <a:cubicBezTo>
                          <a:pt x="125423" y="20011"/>
                          <a:pt x="136962" y="11219"/>
                          <a:pt x="147677" y="1603"/>
                        </a:cubicBezTo>
                        <a:lnTo>
                          <a:pt x="146212" y="0"/>
                        </a:lnTo>
                        <a:close/>
                      </a:path>
                    </a:pathLst>
                  </a:custGeom>
                  <a:solidFill>
                    <a:srgbClr val="A0A58F"/>
                  </a:solidFill>
                  <a:ln w="4577" cap="flat">
                    <a:noFill/>
                    <a:prstDash val="solid"/>
                    <a:miter/>
                  </a:ln>
                </p:spPr>
                <p:txBody>
                  <a:bodyPr rtlCol="0" anchor="ctr"/>
                  <a:lstStyle/>
                  <a:p>
                    <a:endParaRPr lang="th-TH"/>
                  </a:p>
                </p:txBody>
              </p:sp>
              <p:sp>
                <p:nvSpPr>
                  <p:cNvPr id="3626" name="Freeform: Shape 3625">
                    <a:extLst>
                      <a:ext uri="{FF2B5EF4-FFF2-40B4-BE49-F238E27FC236}">
                        <a16:creationId xmlns:a16="http://schemas.microsoft.com/office/drawing/2014/main" id="{F40FC4CD-0089-4FEF-8D69-9A13F1EF70A2}"/>
                      </a:ext>
                    </a:extLst>
                  </p:cNvPr>
                  <p:cNvSpPr/>
                  <p:nvPr/>
                </p:nvSpPr>
                <p:spPr>
                  <a:xfrm>
                    <a:off x="9354568" y="1933174"/>
                    <a:ext cx="81233" cy="52934"/>
                  </a:xfrm>
                  <a:custGeom>
                    <a:avLst/>
                    <a:gdLst>
                      <a:gd name="connsiteX0" fmla="*/ 2885 w 81233"/>
                      <a:gd name="connsiteY0" fmla="*/ 48493 h 52934"/>
                      <a:gd name="connsiteX1" fmla="*/ 0 w 81233"/>
                      <a:gd name="connsiteY1" fmla="*/ 52523 h 52934"/>
                      <a:gd name="connsiteX2" fmla="*/ 1007 w 81233"/>
                      <a:gd name="connsiteY2" fmla="*/ 52935 h 52934"/>
                      <a:gd name="connsiteX3" fmla="*/ 13096 w 81233"/>
                      <a:gd name="connsiteY3" fmla="*/ 44372 h 52934"/>
                      <a:gd name="connsiteX4" fmla="*/ 14104 w 81233"/>
                      <a:gd name="connsiteY4" fmla="*/ 44006 h 52934"/>
                      <a:gd name="connsiteX5" fmla="*/ 51744 w 81233"/>
                      <a:gd name="connsiteY5" fmla="*/ 20652 h 52934"/>
                      <a:gd name="connsiteX6" fmla="*/ 81234 w 81233"/>
                      <a:gd name="connsiteY6" fmla="*/ 962 h 52934"/>
                      <a:gd name="connsiteX7" fmla="*/ 80730 w 81233"/>
                      <a:gd name="connsiteY7" fmla="*/ 0 h 52934"/>
                      <a:gd name="connsiteX8" fmla="*/ 51057 w 81233"/>
                      <a:gd name="connsiteY8" fmla="*/ 19828 h 52934"/>
                      <a:gd name="connsiteX9" fmla="*/ 13692 w 81233"/>
                      <a:gd name="connsiteY9" fmla="*/ 42998 h 52934"/>
                      <a:gd name="connsiteX10" fmla="*/ 12730 w 81233"/>
                      <a:gd name="connsiteY10" fmla="*/ 43365 h 52934"/>
                      <a:gd name="connsiteX11" fmla="*/ 2885 w 81233"/>
                      <a:gd name="connsiteY11" fmla="*/ 48493 h 5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1233" h="52934">
                        <a:moveTo>
                          <a:pt x="2885" y="48493"/>
                        </a:moveTo>
                        <a:cubicBezTo>
                          <a:pt x="1648" y="49592"/>
                          <a:pt x="641" y="50920"/>
                          <a:pt x="0" y="52523"/>
                        </a:cubicBezTo>
                        <a:lnTo>
                          <a:pt x="1007" y="52935"/>
                        </a:lnTo>
                        <a:cubicBezTo>
                          <a:pt x="2885" y="48264"/>
                          <a:pt x="8059" y="46295"/>
                          <a:pt x="13096" y="44372"/>
                        </a:cubicBezTo>
                        <a:lnTo>
                          <a:pt x="14104" y="44006"/>
                        </a:lnTo>
                        <a:cubicBezTo>
                          <a:pt x="27978" y="38648"/>
                          <a:pt x="40067" y="29490"/>
                          <a:pt x="51744" y="20652"/>
                        </a:cubicBezTo>
                        <a:cubicBezTo>
                          <a:pt x="61086" y="13600"/>
                          <a:pt x="70702" y="6273"/>
                          <a:pt x="81234" y="962"/>
                        </a:cubicBezTo>
                        <a:lnTo>
                          <a:pt x="80730" y="0"/>
                        </a:lnTo>
                        <a:cubicBezTo>
                          <a:pt x="70107" y="5404"/>
                          <a:pt x="60445" y="12730"/>
                          <a:pt x="51057" y="19828"/>
                        </a:cubicBezTo>
                        <a:cubicBezTo>
                          <a:pt x="39472" y="28620"/>
                          <a:pt x="27429" y="37732"/>
                          <a:pt x="13692" y="42998"/>
                        </a:cubicBezTo>
                        <a:lnTo>
                          <a:pt x="12730" y="43365"/>
                        </a:lnTo>
                        <a:cubicBezTo>
                          <a:pt x="9296" y="44692"/>
                          <a:pt x="5586" y="46112"/>
                          <a:pt x="2885" y="48493"/>
                        </a:cubicBezTo>
                        <a:close/>
                      </a:path>
                    </a:pathLst>
                  </a:custGeom>
                  <a:solidFill>
                    <a:srgbClr val="A0A58F"/>
                  </a:solidFill>
                  <a:ln w="4577" cap="flat">
                    <a:noFill/>
                    <a:prstDash val="solid"/>
                    <a:miter/>
                  </a:ln>
                </p:spPr>
                <p:txBody>
                  <a:bodyPr rtlCol="0" anchor="ctr"/>
                  <a:lstStyle/>
                  <a:p>
                    <a:endParaRPr lang="th-TH"/>
                  </a:p>
                </p:txBody>
              </p:sp>
              <p:sp>
                <p:nvSpPr>
                  <p:cNvPr id="3627" name="Freeform: Shape 3626">
                    <a:extLst>
                      <a:ext uri="{FF2B5EF4-FFF2-40B4-BE49-F238E27FC236}">
                        <a16:creationId xmlns:a16="http://schemas.microsoft.com/office/drawing/2014/main" id="{AD63B368-3B0A-462B-AA5D-B4267DBCC901}"/>
                      </a:ext>
                    </a:extLst>
                  </p:cNvPr>
                  <p:cNvSpPr/>
                  <p:nvPr/>
                </p:nvSpPr>
                <p:spPr>
                  <a:xfrm>
                    <a:off x="9752266" y="1778261"/>
                    <a:ext cx="53392" cy="148867"/>
                  </a:xfrm>
                  <a:custGeom>
                    <a:avLst/>
                    <a:gdLst>
                      <a:gd name="connsiteX0" fmla="*/ 0 w 53392"/>
                      <a:gd name="connsiteY0" fmla="*/ 275 h 148867"/>
                      <a:gd name="connsiteX1" fmla="*/ 18958 w 53392"/>
                      <a:gd name="connsiteY1" fmla="*/ 37366 h 148867"/>
                      <a:gd name="connsiteX2" fmla="*/ 31138 w 53392"/>
                      <a:gd name="connsiteY2" fmla="*/ 57010 h 148867"/>
                      <a:gd name="connsiteX3" fmla="*/ 49409 w 53392"/>
                      <a:gd name="connsiteY3" fmla="*/ 125743 h 148867"/>
                      <a:gd name="connsiteX4" fmla="*/ 52294 w 53392"/>
                      <a:gd name="connsiteY4" fmla="*/ 148868 h 148867"/>
                      <a:gd name="connsiteX5" fmla="*/ 53393 w 53392"/>
                      <a:gd name="connsiteY5" fmla="*/ 148822 h 148867"/>
                      <a:gd name="connsiteX6" fmla="*/ 50508 w 53392"/>
                      <a:gd name="connsiteY6" fmla="*/ 125606 h 148867"/>
                      <a:gd name="connsiteX7" fmla="*/ 32146 w 53392"/>
                      <a:gd name="connsiteY7" fmla="*/ 56506 h 148867"/>
                      <a:gd name="connsiteX8" fmla="*/ 19874 w 53392"/>
                      <a:gd name="connsiteY8" fmla="*/ 36725 h 148867"/>
                      <a:gd name="connsiteX9" fmla="*/ 1099 w 53392"/>
                      <a:gd name="connsiteY9" fmla="*/ 0 h 148867"/>
                      <a:gd name="connsiteX10" fmla="*/ 0 w 53392"/>
                      <a:gd name="connsiteY10" fmla="*/ 275 h 14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392" h="148867">
                        <a:moveTo>
                          <a:pt x="0" y="275"/>
                        </a:moveTo>
                        <a:cubicBezTo>
                          <a:pt x="3251" y="13875"/>
                          <a:pt x="11219" y="25826"/>
                          <a:pt x="18958" y="37366"/>
                        </a:cubicBezTo>
                        <a:cubicBezTo>
                          <a:pt x="23216" y="43685"/>
                          <a:pt x="27612" y="50279"/>
                          <a:pt x="31138" y="57010"/>
                        </a:cubicBezTo>
                        <a:cubicBezTo>
                          <a:pt x="42403" y="78395"/>
                          <a:pt x="45975" y="102481"/>
                          <a:pt x="49409" y="125743"/>
                        </a:cubicBezTo>
                        <a:cubicBezTo>
                          <a:pt x="50508" y="133299"/>
                          <a:pt x="51699" y="141129"/>
                          <a:pt x="52294" y="148868"/>
                        </a:cubicBezTo>
                        <a:lnTo>
                          <a:pt x="53393" y="148822"/>
                        </a:lnTo>
                        <a:cubicBezTo>
                          <a:pt x="52798" y="141037"/>
                          <a:pt x="51653" y="133207"/>
                          <a:pt x="50508" y="125606"/>
                        </a:cubicBezTo>
                        <a:cubicBezTo>
                          <a:pt x="47028" y="102206"/>
                          <a:pt x="43456" y="78028"/>
                          <a:pt x="32146" y="56506"/>
                        </a:cubicBezTo>
                        <a:cubicBezTo>
                          <a:pt x="28574" y="49684"/>
                          <a:pt x="24132" y="43090"/>
                          <a:pt x="19874" y="36725"/>
                        </a:cubicBezTo>
                        <a:cubicBezTo>
                          <a:pt x="12181" y="25277"/>
                          <a:pt x="4259" y="13417"/>
                          <a:pt x="1099" y="0"/>
                        </a:cubicBezTo>
                        <a:lnTo>
                          <a:pt x="0" y="275"/>
                        </a:lnTo>
                        <a:close/>
                      </a:path>
                    </a:pathLst>
                  </a:custGeom>
                  <a:solidFill>
                    <a:srgbClr val="A0A58F"/>
                  </a:solidFill>
                  <a:ln w="4577" cap="flat">
                    <a:noFill/>
                    <a:prstDash val="solid"/>
                    <a:miter/>
                  </a:ln>
                </p:spPr>
                <p:txBody>
                  <a:bodyPr rtlCol="0" anchor="ctr"/>
                  <a:lstStyle/>
                  <a:p>
                    <a:endParaRPr lang="th-TH"/>
                  </a:p>
                </p:txBody>
              </p:sp>
              <p:sp>
                <p:nvSpPr>
                  <p:cNvPr id="3628" name="Freeform: Shape 3627">
                    <a:extLst>
                      <a:ext uri="{FF2B5EF4-FFF2-40B4-BE49-F238E27FC236}">
                        <a16:creationId xmlns:a16="http://schemas.microsoft.com/office/drawing/2014/main" id="{CC5FDA88-51A7-4AA8-883C-BEEABCBB56B2}"/>
                      </a:ext>
                    </a:extLst>
                  </p:cNvPr>
                  <p:cNvSpPr/>
                  <p:nvPr/>
                </p:nvSpPr>
                <p:spPr>
                  <a:xfrm>
                    <a:off x="9646259" y="1799280"/>
                    <a:ext cx="82012" cy="128674"/>
                  </a:xfrm>
                  <a:custGeom>
                    <a:avLst/>
                    <a:gdLst>
                      <a:gd name="connsiteX0" fmla="*/ 0 w 82012"/>
                      <a:gd name="connsiteY0" fmla="*/ 779 h 128674"/>
                      <a:gd name="connsiteX1" fmla="*/ 14470 w 82012"/>
                      <a:gd name="connsiteY1" fmla="*/ 16485 h 128674"/>
                      <a:gd name="connsiteX2" fmla="*/ 51011 w 82012"/>
                      <a:gd name="connsiteY2" fmla="*/ 58888 h 128674"/>
                      <a:gd name="connsiteX3" fmla="*/ 80913 w 82012"/>
                      <a:gd name="connsiteY3" fmla="*/ 128674 h 128674"/>
                      <a:gd name="connsiteX4" fmla="*/ 82012 w 82012"/>
                      <a:gd name="connsiteY4" fmla="*/ 128582 h 128674"/>
                      <a:gd name="connsiteX5" fmla="*/ 51881 w 82012"/>
                      <a:gd name="connsiteY5" fmla="*/ 58201 h 128674"/>
                      <a:gd name="connsiteX6" fmla="*/ 15248 w 82012"/>
                      <a:gd name="connsiteY6" fmla="*/ 15706 h 128674"/>
                      <a:gd name="connsiteX7" fmla="*/ 824 w 82012"/>
                      <a:gd name="connsiteY7" fmla="*/ 0 h 128674"/>
                      <a:gd name="connsiteX8" fmla="*/ 0 w 82012"/>
                      <a:gd name="connsiteY8" fmla="*/ 779 h 12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12" h="128674">
                        <a:moveTo>
                          <a:pt x="0" y="779"/>
                        </a:moveTo>
                        <a:cubicBezTo>
                          <a:pt x="4762" y="6044"/>
                          <a:pt x="9708" y="11356"/>
                          <a:pt x="14470" y="16485"/>
                        </a:cubicBezTo>
                        <a:cubicBezTo>
                          <a:pt x="26971" y="29948"/>
                          <a:pt x="39930" y="43868"/>
                          <a:pt x="51011" y="58888"/>
                        </a:cubicBezTo>
                        <a:cubicBezTo>
                          <a:pt x="68641" y="82791"/>
                          <a:pt x="78715" y="106282"/>
                          <a:pt x="80913" y="128674"/>
                        </a:cubicBezTo>
                        <a:lnTo>
                          <a:pt x="82012" y="128582"/>
                        </a:lnTo>
                        <a:cubicBezTo>
                          <a:pt x="79769" y="106007"/>
                          <a:pt x="69649" y="82333"/>
                          <a:pt x="51881" y="58201"/>
                        </a:cubicBezTo>
                        <a:cubicBezTo>
                          <a:pt x="40754" y="43136"/>
                          <a:pt x="27795" y="29169"/>
                          <a:pt x="15248" y="15706"/>
                        </a:cubicBezTo>
                        <a:cubicBezTo>
                          <a:pt x="10486" y="10578"/>
                          <a:pt x="5541" y="5266"/>
                          <a:pt x="824" y="0"/>
                        </a:cubicBezTo>
                        <a:lnTo>
                          <a:pt x="0" y="779"/>
                        </a:lnTo>
                        <a:close/>
                      </a:path>
                    </a:pathLst>
                  </a:custGeom>
                  <a:solidFill>
                    <a:srgbClr val="A0A58F"/>
                  </a:solidFill>
                  <a:ln w="4577" cap="flat">
                    <a:noFill/>
                    <a:prstDash val="solid"/>
                    <a:miter/>
                  </a:ln>
                </p:spPr>
                <p:txBody>
                  <a:bodyPr rtlCol="0" anchor="ctr"/>
                  <a:lstStyle/>
                  <a:p>
                    <a:endParaRPr lang="th-TH"/>
                  </a:p>
                </p:txBody>
              </p:sp>
              <p:sp>
                <p:nvSpPr>
                  <p:cNvPr id="3629" name="Freeform: Shape 3628">
                    <a:extLst>
                      <a:ext uri="{FF2B5EF4-FFF2-40B4-BE49-F238E27FC236}">
                        <a16:creationId xmlns:a16="http://schemas.microsoft.com/office/drawing/2014/main" id="{30AB3815-44FD-4567-A826-DE9A2B1987A6}"/>
                      </a:ext>
                    </a:extLst>
                  </p:cNvPr>
                  <p:cNvSpPr/>
                  <p:nvPr/>
                </p:nvSpPr>
                <p:spPr>
                  <a:xfrm>
                    <a:off x="9560309" y="1805416"/>
                    <a:ext cx="97947" cy="124094"/>
                  </a:xfrm>
                  <a:custGeom>
                    <a:avLst/>
                    <a:gdLst>
                      <a:gd name="connsiteX0" fmla="*/ 0 w 97947"/>
                      <a:gd name="connsiteY0" fmla="*/ 641 h 124094"/>
                      <a:gd name="connsiteX1" fmla="*/ 30909 w 97947"/>
                      <a:gd name="connsiteY1" fmla="*/ 28070 h 124094"/>
                      <a:gd name="connsiteX2" fmla="*/ 44189 w 97947"/>
                      <a:gd name="connsiteY2" fmla="*/ 37595 h 124094"/>
                      <a:gd name="connsiteX3" fmla="*/ 96849 w 97947"/>
                      <a:gd name="connsiteY3" fmla="*/ 124095 h 124094"/>
                      <a:gd name="connsiteX4" fmla="*/ 97948 w 97947"/>
                      <a:gd name="connsiteY4" fmla="*/ 123912 h 124094"/>
                      <a:gd name="connsiteX5" fmla="*/ 44876 w 97947"/>
                      <a:gd name="connsiteY5" fmla="*/ 36725 h 124094"/>
                      <a:gd name="connsiteX6" fmla="*/ 31550 w 97947"/>
                      <a:gd name="connsiteY6" fmla="*/ 27154 h 124094"/>
                      <a:gd name="connsiteX7" fmla="*/ 962 w 97947"/>
                      <a:gd name="connsiteY7" fmla="*/ 0 h 124094"/>
                      <a:gd name="connsiteX8" fmla="*/ 0 w 97947"/>
                      <a:gd name="connsiteY8" fmla="*/ 641 h 1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947" h="124094">
                        <a:moveTo>
                          <a:pt x="0" y="641"/>
                        </a:moveTo>
                        <a:cubicBezTo>
                          <a:pt x="7876" y="12135"/>
                          <a:pt x="19553" y="20240"/>
                          <a:pt x="30909" y="28070"/>
                        </a:cubicBezTo>
                        <a:cubicBezTo>
                          <a:pt x="35351" y="31138"/>
                          <a:pt x="39930" y="34298"/>
                          <a:pt x="44189" y="37595"/>
                        </a:cubicBezTo>
                        <a:cubicBezTo>
                          <a:pt x="71480" y="58796"/>
                          <a:pt x="90667" y="90301"/>
                          <a:pt x="96849" y="124095"/>
                        </a:cubicBezTo>
                        <a:lnTo>
                          <a:pt x="97948" y="123912"/>
                        </a:lnTo>
                        <a:cubicBezTo>
                          <a:pt x="91720" y="89889"/>
                          <a:pt x="72350" y="58109"/>
                          <a:pt x="44876" y="36725"/>
                        </a:cubicBezTo>
                        <a:cubicBezTo>
                          <a:pt x="40571" y="33382"/>
                          <a:pt x="35992" y="30222"/>
                          <a:pt x="31550" y="27154"/>
                        </a:cubicBezTo>
                        <a:cubicBezTo>
                          <a:pt x="20286" y="19370"/>
                          <a:pt x="8700" y="11356"/>
                          <a:pt x="962" y="0"/>
                        </a:cubicBezTo>
                        <a:lnTo>
                          <a:pt x="0" y="641"/>
                        </a:lnTo>
                        <a:close/>
                      </a:path>
                    </a:pathLst>
                  </a:custGeom>
                  <a:solidFill>
                    <a:srgbClr val="A0A58F"/>
                  </a:solidFill>
                  <a:ln w="4577" cap="flat">
                    <a:noFill/>
                    <a:prstDash val="solid"/>
                    <a:miter/>
                  </a:ln>
                </p:spPr>
                <p:txBody>
                  <a:bodyPr rtlCol="0" anchor="ctr"/>
                  <a:lstStyle/>
                  <a:p>
                    <a:endParaRPr lang="th-TH"/>
                  </a:p>
                </p:txBody>
              </p:sp>
              <p:sp>
                <p:nvSpPr>
                  <p:cNvPr id="3630" name="Freeform: Shape 3629">
                    <a:extLst>
                      <a:ext uri="{FF2B5EF4-FFF2-40B4-BE49-F238E27FC236}">
                        <a16:creationId xmlns:a16="http://schemas.microsoft.com/office/drawing/2014/main" id="{CFE5EA85-BC6C-41BD-A65B-AB700AB44FF4}"/>
                      </a:ext>
                    </a:extLst>
                  </p:cNvPr>
                  <p:cNvSpPr/>
                  <p:nvPr/>
                </p:nvSpPr>
                <p:spPr>
                  <a:xfrm>
                    <a:off x="9511999" y="1819931"/>
                    <a:ext cx="81050" cy="116035"/>
                  </a:xfrm>
                  <a:custGeom>
                    <a:avLst/>
                    <a:gdLst>
                      <a:gd name="connsiteX0" fmla="*/ 0 w 81050"/>
                      <a:gd name="connsiteY0" fmla="*/ 641 h 116035"/>
                      <a:gd name="connsiteX1" fmla="*/ 24269 w 81050"/>
                      <a:gd name="connsiteY1" fmla="*/ 24315 h 116035"/>
                      <a:gd name="connsiteX2" fmla="*/ 41624 w 81050"/>
                      <a:gd name="connsiteY2" fmla="*/ 39610 h 116035"/>
                      <a:gd name="connsiteX3" fmla="*/ 72259 w 81050"/>
                      <a:gd name="connsiteY3" fmla="*/ 91400 h 116035"/>
                      <a:gd name="connsiteX4" fmla="*/ 79952 w 81050"/>
                      <a:gd name="connsiteY4" fmla="*/ 116036 h 116035"/>
                      <a:gd name="connsiteX5" fmla="*/ 81051 w 81050"/>
                      <a:gd name="connsiteY5" fmla="*/ 115990 h 116035"/>
                      <a:gd name="connsiteX6" fmla="*/ 73266 w 81050"/>
                      <a:gd name="connsiteY6" fmla="*/ 90942 h 116035"/>
                      <a:gd name="connsiteX7" fmla="*/ 42403 w 81050"/>
                      <a:gd name="connsiteY7" fmla="*/ 38831 h 116035"/>
                      <a:gd name="connsiteX8" fmla="*/ 24956 w 81050"/>
                      <a:gd name="connsiteY8" fmla="*/ 23445 h 116035"/>
                      <a:gd name="connsiteX9" fmla="*/ 916 w 81050"/>
                      <a:gd name="connsiteY9" fmla="*/ 0 h 116035"/>
                      <a:gd name="connsiteX10" fmla="*/ 0 w 81050"/>
                      <a:gd name="connsiteY10" fmla="*/ 641 h 11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050" h="116035">
                        <a:moveTo>
                          <a:pt x="0" y="641"/>
                        </a:moveTo>
                        <a:cubicBezTo>
                          <a:pt x="6548" y="9982"/>
                          <a:pt x="15569" y="17263"/>
                          <a:pt x="24269" y="24315"/>
                        </a:cubicBezTo>
                        <a:cubicBezTo>
                          <a:pt x="30176" y="29123"/>
                          <a:pt x="36313" y="34069"/>
                          <a:pt x="41624" y="39610"/>
                        </a:cubicBezTo>
                        <a:cubicBezTo>
                          <a:pt x="55728" y="54354"/>
                          <a:pt x="64108" y="73220"/>
                          <a:pt x="72259" y="91400"/>
                        </a:cubicBezTo>
                        <a:cubicBezTo>
                          <a:pt x="75785" y="99276"/>
                          <a:pt x="79402" y="107381"/>
                          <a:pt x="79952" y="116036"/>
                        </a:cubicBezTo>
                        <a:lnTo>
                          <a:pt x="81051" y="115990"/>
                        </a:lnTo>
                        <a:cubicBezTo>
                          <a:pt x="80501" y="107106"/>
                          <a:pt x="76655" y="98543"/>
                          <a:pt x="73266" y="90942"/>
                        </a:cubicBezTo>
                        <a:cubicBezTo>
                          <a:pt x="65069" y="72625"/>
                          <a:pt x="56644" y="53713"/>
                          <a:pt x="42403" y="38831"/>
                        </a:cubicBezTo>
                        <a:cubicBezTo>
                          <a:pt x="37045" y="33245"/>
                          <a:pt x="30909" y="28253"/>
                          <a:pt x="24956" y="23445"/>
                        </a:cubicBezTo>
                        <a:cubicBezTo>
                          <a:pt x="16302" y="16439"/>
                          <a:pt x="7327" y="9204"/>
                          <a:pt x="916" y="0"/>
                        </a:cubicBezTo>
                        <a:lnTo>
                          <a:pt x="0" y="641"/>
                        </a:lnTo>
                        <a:close/>
                      </a:path>
                    </a:pathLst>
                  </a:custGeom>
                  <a:solidFill>
                    <a:srgbClr val="A0A58F"/>
                  </a:solidFill>
                  <a:ln w="4577" cap="flat">
                    <a:noFill/>
                    <a:prstDash val="solid"/>
                    <a:miter/>
                  </a:ln>
                </p:spPr>
                <p:txBody>
                  <a:bodyPr rtlCol="0" anchor="ctr"/>
                  <a:lstStyle/>
                  <a:p>
                    <a:endParaRPr lang="th-TH"/>
                  </a:p>
                </p:txBody>
              </p:sp>
              <p:sp>
                <p:nvSpPr>
                  <p:cNvPr id="3631" name="Freeform: Shape 3630">
                    <a:extLst>
                      <a:ext uri="{FF2B5EF4-FFF2-40B4-BE49-F238E27FC236}">
                        <a16:creationId xmlns:a16="http://schemas.microsoft.com/office/drawing/2014/main" id="{BE15E089-DCEE-49C6-B62F-07E312949B92}"/>
                      </a:ext>
                    </a:extLst>
                  </p:cNvPr>
                  <p:cNvSpPr/>
                  <p:nvPr/>
                </p:nvSpPr>
                <p:spPr>
                  <a:xfrm>
                    <a:off x="9458652" y="1852260"/>
                    <a:ext cx="74960" cy="79264"/>
                  </a:xfrm>
                  <a:custGeom>
                    <a:avLst/>
                    <a:gdLst>
                      <a:gd name="connsiteX0" fmla="*/ 366 w 74960"/>
                      <a:gd name="connsiteY0" fmla="*/ 0 h 79264"/>
                      <a:gd name="connsiteX1" fmla="*/ 0 w 74960"/>
                      <a:gd name="connsiteY1" fmla="*/ 1008 h 79264"/>
                      <a:gd name="connsiteX2" fmla="*/ 39243 w 74960"/>
                      <a:gd name="connsiteY2" fmla="*/ 22392 h 79264"/>
                      <a:gd name="connsiteX3" fmla="*/ 58018 w 74960"/>
                      <a:gd name="connsiteY3" fmla="*/ 49913 h 79264"/>
                      <a:gd name="connsiteX4" fmla="*/ 73999 w 74960"/>
                      <a:gd name="connsiteY4" fmla="*/ 79265 h 79264"/>
                      <a:gd name="connsiteX5" fmla="*/ 74961 w 74960"/>
                      <a:gd name="connsiteY5" fmla="*/ 78761 h 79264"/>
                      <a:gd name="connsiteX6" fmla="*/ 58979 w 74960"/>
                      <a:gd name="connsiteY6" fmla="*/ 49409 h 79264"/>
                      <a:gd name="connsiteX7" fmla="*/ 39976 w 74960"/>
                      <a:gd name="connsiteY7" fmla="*/ 21614 h 79264"/>
                      <a:gd name="connsiteX8" fmla="*/ 366 w 74960"/>
                      <a:gd name="connsiteY8" fmla="*/ 0 h 7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0" h="79264">
                        <a:moveTo>
                          <a:pt x="366" y="0"/>
                        </a:moveTo>
                        <a:lnTo>
                          <a:pt x="0" y="1008"/>
                        </a:lnTo>
                        <a:cubicBezTo>
                          <a:pt x="13280" y="6044"/>
                          <a:pt x="28299" y="11723"/>
                          <a:pt x="39243" y="22392"/>
                        </a:cubicBezTo>
                        <a:cubicBezTo>
                          <a:pt x="47303" y="30222"/>
                          <a:pt x="52752" y="40251"/>
                          <a:pt x="58018" y="49913"/>
                        </a:cubicBezTo>
                        <a:lnTo>
                          <a:pt x="73999" y="79265"/>
                        </a:lnTo>
                        <a:lnTo>
                          <a:pt x="74961" y="78761"/>
                        </a:lnTo>
                        <a:lnTo>
                          <a:pt x="58979" y="49409"/>
                        </a:lnTo>
                        <a:cubicBezTo>
                          <a:pt x="53668" y="39656"/>
                          <a:pt x="48173" y="29581"/>
                          <a:pt x="39976" y="21614"/>
                        </a:cubicBezTo>
                        <a:cubicBezTo>
                          <a:pt x="28894" y="10807"/>
                          <a:pt x="13737" y="5037"/>
                          <a:pt x="366" y="0"/>
                        </a:cubicBezTo>
                        <a:close/>
                      </a:path>
                    </a:pathLst>
                  </a:custGeom>
                  <a:solidFill>
                    <a:srgbClr val="A0A58F"/>
                  </a:solidFill>
                  <a:ln w="4577" cap="flat">
                    <a:noFill/>
                    <a:prstDash val="solid"/>
                    <a:miter/>
                  </a:ln>
                </p:spPr>
                <p:txBody>
                  <a:bodyPr rtlCol="0" anchor="ctr"/>
                  <a:lstStyle/>
                  <a:p>
                    <a:endParaRPr lang="th-TH"/>
                  </a:p>
                </p:txBody>
              </p:sp>
              <p:sp>
                <p:nvSpPr>
                  <p:cNvPr id="3632" name="Freeform: Shape 3631">
                    <a:extLst>
                      <a:ext uri="{FF2B5EF4-FFF2-40B4-BE49-F238E27FC236}">
                        <a16:creationId xmlns:a16="http://schemas.microsoft.com/office/drawing/2014/main" id="{6CB81584-B6F9-4E83-9733-39ABADD7E522}"/>
                      </a:ext>
                    </a:extLst>
                  </p:cNvPr>
                  <p:cNvSpPr/>
                  <p:nvPr/>
                </p:nvSpPr>
                <p:spPr>
                  <a:xfrm>
                    <a:off x="9387263" y="1896678"/>
                    <a:ext cx="51286" cy="35671"/>
                  </a:xfrm>
                  <a:custGeom>
                    <a:avLst/>
                    <a:gdLst>
                      <a:gd name="connsiteX0" fmla="*/ 0 w 51286"/>
                      <a:gd name="connsiteY0" fmla="*/ 0 h 35671"/>
                      <a:gd name="connsiteX1" fmla="*/ 0 w 51286"/>
                      <a:gd name="connsiteY1" fmla="*/ 1099 h 35671"/>
                      <a:gd name="connsiteX2" fmla="*/ 50279 w 51286"/>
                      <a:gd name="connsiteY2" fmla="*/ 35671 h 35671"/>
                      <a:gd name="connsiteX3" fmla="*/ 51286 w 51286"/>
                      <a:gd name="connsiteY3" fmla="*/ 35305 h 35671"/>
                      <a:gd name="connsiteX4" fmla="*/ 0 w 51286"/>
                      <a:gd name="connsiteY4" fmla="*/ 0 h 35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86" h="35671">
                        <a:moveTo>
                          <a:pt x="0" y="0"/>
                        </a:moveTo>
                        <a:lnTo>
                          <a:pt x="0" y="1099"/>
                        </a:lnTo>
                        <a:cubicBezTo>
                          <a:pt x="21247" y="1191"/>
                          <a:pt x="42357" y="15706"/>
                          <a:pt x="50279" y="35671"/>
                        </a:cubicBezTo>
                        <a:lnTo>
                          <a:pt x="51286" y="35305"/>
                        </a:lnTo>
                        <a:cubicBezTo>
                          <a:pt x="43227" y="14928"/>
                          <a:pt x="21659" y="92"/>
                          <a:pt x="0" y="0"/>
                        </a:cubicBezTo>
                        <a:close/>
                      </a:path>
                    </a:pathLst>
                  </a:custGeom>
                  <a:solidFill>
                    <a:srgbClr val="A0A58F"/>
                  </a:solidFill>
                  <a:ln w="4577" cap="flat">
                    <a:noFill/>
                    <a:prstDash val="solid"/>
                    <a:miter/>
                  </a:ln>
                </p:spPr>
                <p:txBody>
                  <a:bodyPr rtlCol="0" anchor="ctr"/>
                  <a:lstStyle/>
                  <a:p>
                    <a:endParaRPr lang="th-TH"/>
                  </a:p>
                </p:txBody>
              </p:sp>
            </p:grpSp>
          </p:grpSp>
          <p:grpSp>
            <p:nvGrpSpPr>
              <p:cNvPr id="3478" name="Graphic 4">
                <a:extLst>
                  <a:ext uri="{FF2B5EF4-FFF2-40B4-BE49-F238E27FC236}">
                    <a16:creationId xmlns:a16="http://schemas.microsoft.com/office/drawing/2014/main" id="{5FFAC914-1786-4612-BECB-38E3DEC4E71E}"/>
                  </a:ext>
                </a:extLst>
              </p:cNvPr>
              <p:cNvGrpSpPr/>
              <p:nvPr/>
            </p:nvGrpSpPr>
            <p:grpSpPr>
              <a:xfrm>
                <a:off x="9809997" y="735537"/>
                <a:ext cx="583119" cy="506182"/>
                <a:chOff x="9809997" y="735537"/>
                <a:chExt cx="583119" cy="506182"/>
              </a:xfrm>
            </p:grpSpPr>
            <p:grpSp>
              <p:nvGrpSpPr>
                <p:cNvPr id="3599" name="Graphic 4">
                  <a:extLst>
                    <a:ext uri="{FF2B5EF4-FFF2-40B4-BE49-F238E27FC236}">
                      <a16:creationId xmlns:a16="http://schemas.microsoft.com/office/drawing/2014/main" id="{D3766CB3-CEC7-4F7B-A96C-28E3819175BE}"/>
                    </a:ext>
                  </a:extLst>
                </p:cNvPr>
                <p:cNvGrpSpPr/>
                <p:nvPr/>
              </p:nvGrpSpPr>
              <p:grpSpPr>
                <a:xfrm>
                  <a:off x="9809997" y="735537"/>
                  <a:ext cx="583119" cy="506182"/>
                  <a:chOff x="9809997" y="735537"/>
                  <a:chExt cx="583119" cy="506182"/>
                </a:xfrm>
                <a:solidFill>
                  <a:srgbClr val="FBFFFF"/>
                </a:solidFill>
              </p:grpSpPr>
              <p:sp>
                <p:nvSpPr>
                  <p:cNvPr id="3615" name="Freeform: Shape 3614">
                    <a:extLst>
                      <a:ext uri="{FF2B5EF4-FFF2-40B4-BE49-F238E27FC236}">
                        <a16:creationId xmlns:a16="http://schemas.microsoft.com/office/drawing/2014/main" id="{384732C4-E2FA-47FB-90FA-AC4F731E50F5}"/>
                      </a:ext>
                    </a:extLst>
                  </p:cNvPr>
                  <p:cNvSpPr/>
                  <p:nvPr/>
                </p:nvSpPr>
                <p:spPr>
                  <a:xfrm>
                    <a:off x="9844779" y="775979"/>
                    <a:ext cx="548246" cy="465740"/>
                  </a:xfrm>
                  <a:custGeom>
                    <a:avLst/>
                    <a:gdLst>
                      <a:gd name="connsiteX0" fmla="*/ 261 w 548246"/>
                      <a:gd name="connsiteY0" fmla="*/ 406307 h 465740"/>
                      <a:gd name="connsiteX1" fmla="*/ 17112 w 548246"/>
                      <a:gd name="connsiteY1" fmla="*/ 434011 h 465740"/>
                      <a:gd name="connsiteX2" fmla="*/ 230591 w 548246"/>
                      <a:gd name="connsiteY2" fmla="*/ 435797 h 465740"/>
                      <a:gd name="connsiteX3" fmla="*/ 458450 w 548246"/>
                      <a:gd name="connsiteY3" fmla="*/ 293248 h 465740"/>
                      <a:gd name="connsiteX4" fmla="*/ 531624 w 548246"/>
                      <a:gd name="connsiteY4" fmla="*/ 146349 h 465740"/>
                      <a:gd name="connsiteX5" fmla="*/ 548246 w 548246"/>
                      <a:gd name="connsiteY5" fmla="*/ 0 h 465740"/>
                      <a:gd name="connsiteX6" fmla="*/ 261 w 548246"/>
                      <a:gd name="connsiteY6" fmla="*/ 406307 h 46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246" h="465740">
                        <a:moveTo>
                          <a:pt x="261" y="406307"/>
                        </a:moveTo>
                        <a:cubicBezTo>
                          <a:pt x="261" y="406307"/>
                          <a:pt x="-3448" y="424807"/>
                          <a:pt x="17112" y="434011"/>
                        </a:cubicBezTo>
                        <a:cubicBezTo>
                          <a:pt x="37672" y="443261"/>
                          <a:pt x="76137" y="499447"/>
                          <a:pt x="230591" y="435797"/>
                        </a:cubicBezTo>
                        <a:cubicBezTo>
                          <a:pt x="385046" y="372147"/>
                          <a:pt x="431387" y="315182"/>
                          <a:pt x="458450" y="293248"/>
                        </a:cubicBezTo>
                        <a:cubicBezTo>
                          <a:pt x="485512" y="271314"/>
                          <a:pt x="530525" y="190309"/>
                          <a:pt x="531624" y="146349"/>
                        </a:cubicBezTo>
                        <a:cubicBezTo>
                          <a:pt x="532723" y="102435"/>
                          <a:pt x="523565" y="22300"/>
                          <a:pt x="548246" y="0"/>
                        </a:cubicBezTo>
                        <a:cubicBezTo>
                          <a:pt x="548292" y="46"/>
                          <a:pt x="93355" y="299521"/>
                          <a:pt x="261" y="406307"/>
                        </a:cubicBezTo>
                        <a:close/>
                      </a:path>
                    </a:pathLst>
                  </a:custGeom>
                  <a:solidFill>
                    <a:srgbClr val="FBFFFF"/>
                  </a:solidFill>
                  <a:ln w="4577" cap="flat">
                    <a:noFill/>
                    <a:prstDash val="solid"/>
                    <a:miter/>
                  </a:ln>
                </p:spPr>
                <p:txBody>
                  <a:bodyPr rtlCol="0" anchor="ctr"/>
                  <a:lstStyle/>
                  <a:p>
                    <a:endParaRPr lang="th-TH"/>
                  </a:p>
                </p:txBody>
              </p:sp>
              <p:sp>
                <p:nvSpPr>
                  <p:cNvPr id="3616" name="Freeform: Shape 3615">
                    <a:extLst>
                      <a:ext uri="{FF2B5EF4-FFF2-40B4-BE49-F238E27FC236}">
                        <a16:creationId xmlns:a16="http://schemas.microsoft.com/office/drawing/2014/main" id="{21803B98-99D3-48CA-A44F-16DC33567030}"/>
                      </a:ext>
                    </a:extLst>
                  </p:cNvPr>
                  <p:cNvSpPr/>
                  <p:nvPr/>
                </p:nvSpPr>
                <p:spPr>
                  <a:xfrm>
                    <a:off x="9809997" y="735537"/>
                    <a:ext cx="583119" cy="448762"/>
                  </a:xfrm>
                  <a:custGeom>
                    <a:avLst/>
                    <a:gdLst>
                      <a:gd name="connsiteX0" fmla="*/ 46948 w 583119"/>
                      <a:gd name="connsiteY0" fmla="*/ 448627 h 448762"/>
                      <a:gd name="connsiteX1" fmla="*/ 2531 w 583119"/>
                      <a:gd name="connsiteY1" fmla="*/ 412956 h 448762"/>
                      <a:gd name="connsiteX2" fmla="*/ 179102 w 583119"/>
                      <a:gd name="connsiteY2" fmla="*/ 132346 h 448762"/>
                      <a:gd name="connsiteX3" fmla="*/ 505183 w 583119"/>
                      <a:gd name="connsiteY3" fmla="*/ 17364 h 448762"/>
                      <a:gd name="connsiteX4" fmla="*/ 583120 w 583119"/>
                      <a:gd name="connsiteY4" fmla="*/ 40488 h 448762"/>
                      <a:gd name="connsiteX5" fmla="*/ 46948 w 583119"/>
                      <a:gd name="connsiteY5" fmla="*/ 448627 h 448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19" h="448762">
                        <a:moveTo>
                          <a:pt x="46948" y="448627"/>
                        </a:moveTo>
                        <a:cubicBezTo>
                          <a:pt x="46948" y="448627"/>
                          <a:pt x="14162" y="452931"/>
                          <a:pt x="2531" y="412956"/>
                        </a:cubicBezTo>
                        <a:cubicBezTo>
                          <a:pt x="-9146" y="372980"/>
                          <a:pt x="14665" y="270682"/>
                          <a:pt x="179102" y="132346"/>
                        </a:cubicBezTo>
                        <a:cubicBezTo>
                          <a:pt x="343539" y="-5990"/>
                          <a:pt x="411173" y="-19041"/>
                          <a:pt x="505183" y="17364"/>
                        </a:cubicBezTo>
                        <a:cubicBezTo>
                          <a:pt x="505183" y="17364"/>
                          <a:pt x="557019" y="58988"/>
                          <a:pt x="583120" y="40488"/>
                        </a:cubicBezTo>
                        <a:cubicBezTo>
                          <a:pt x="583074" y="40488"/>
                          <a:pt x="276959" y="344589"/>
                          <a:pt x="46948" y="448627"/>
                        </a:cubicBezTo>
                        <a:close/>
                      </a:path>
                    </a:pathLst>
                  </a:custGeom>
                  <a:solidFill>
                    <a:srgbClr val="FBFFFF"/>
                  </a:solidFill>
                  <a:ln w="4577" cap="flat">
                    <a:noFill/>
                    <a:prstDash val="solid"/>
                    <a:miter/>
                  </a:ln>
                </p:spPr>
                <p:txBody>
                  <a:bodyPr rtlCol="0" anchor="ctr"/>
                  <a:lstStyle/>
                  <a:p>
                    <a:endParaRPr lang="th-TH"/>
                  </a:p>
                </p:txBody>
              </p:sp>
            </p:grpSp>
            <p:pic>
              <p:nvPicPr>
                <p:cNvPr id="3600" name="Picture 3599">
                  <a:extLst>
                    <a:ext uri="{FF2B5EF4-FFF2-40B4-BE49-F238E27FC236}">
                      <a16:creationId xmlns:a16="http://schemas.microsoft.com/office/drawing/2014/main" id="{D3594A6F-0FC8-4FE1-A19B-CDAA929276CC}"/>
                    </a:ext>
                  </a:extLst>
                </p:cNvPr>
                <p:cNvPicPr>
                  <a:picLocks noChangeAspect="1"/>
                </p:cNvPicPr>
                <p:nvPr/>
              </p:nvPicPr>
              <p:blipFill>
                <a:blip r:embed="rId80"/>
                <a:stretch>
                  <a:fillRect/>
                </a:stretch>
              </p:blipFill>
              <p:spPr>
                <a:xfrm>
                  <a:off x="9848057" y="774979"/>
                  <a:ext cx="544917" cy="462493"/>
                </a:xfrm>
                <a:custGeom>
                  <a:avLst/>
                  <a:gdLst>
                    <a:gd name="connsiteX0" fmla="*/ 932 w 544917"/>
                    <a:gd name="connsiteY0" fmla="*/ 427 h 462493"/>
                    <a:gd name="connsiteX1" fmla="*/ 545850 w 544917"/>
                    <a:gd name="connsiteY1" fmla="*/ 427 h 462493"/>
                    <a:gd name="connsiteX2" fmla="*/ 545850 w 544917"/>
                    <a:gd name="connsiteY2" fmla="*/ 462920 h 462493"/>
                    <a:gd name="connsiteX3" fmla="*/ 932 w 544917"/>
                    <a:gd name="connsiteY3" fmla="*/ 462920 h 462493"/>
                  </a:gdLst>
                  <a:ahLst/>
                  <a:cxnLst>
                    <a:cxn ang="0">
                      <a:pos x="connsiteX0" y="connsiteY0"/>
                    </a:cxn>
                    <a:cxn ang="0">
                      <a:pos x="connsiteX1" y="connsiteY1"/>
                    </a:cxn>
                    <a:cxn ang="0">
                      <a:pos x="connsiteX2" y="connsiteY2"/>
                    </a:cxn>
                    <a:cxn ang="0">
                      <a:pos x="connsiteX3" y="connsiteY3"/>
                    </a:cxn>
                  </a:cxnLst>
                  <a:rect l="l" t="t" r="r" b="b"/>
                  <a:pathLst>
                    <a:path w="544917" h="462493">
                      <a:moveTo>
                        <a:pt x="932" y="427"/>
                      </a:moveTo>
                      <a:lnTo>
                        <a:pt x="545850" y="427"/>
                      </a:lnTo>
                      <a:lnTo>
                        <a:pt x="545850" y="462920"/>
                      </a:lnTo>
                      <a:lnTo>
                        <a:pt x="932" y="462920"/>
                      </a:lnTo>
                      <a:close/>
                    </a:path>
                  </a:pathLst>
                </a:custGeom>
              </p:spPr>
            </p:pic>
            <p:pic>
              <p:nvPicPr>
                <p:cNvPr id="3601" name="Picture 3600">
                  <a:extLst>
                    <a:ext uri="{FF2B5EF4-FFF2-40B4-BE49-F238E27FC236}">
                      <a16:creationId xmlns:a16="http://schemas.microsoft.com/office/drawing/2014/main" id="{4D0D4E89-9763-4561-BD74-7A6849DEEDB2}"/>
                    </a:ext>
                  </a:extLst>
                </p:cNvPr>
                <p:cNvPicPr>
                  <a:picLocks noChangeAspect="1"/>
                </p:cNvPicPr>
                <p:nvPr/>
              </p:nvPicPr>
              <p:blipFill>
                <a:blip r:embed="rId81"/>
                <a:stretch>
                  <a:fillRect/>
                </a:stretch>
              </p:blipFill>
              <p:spPr>
                <a:xfrm>
                  <a:off x="9816003" y="738346"/>
                  <a:ext cx="576971" cy="444176"/>
                </a:xfrm>
                <a:custGeom>
                  <a:avLst/>
                  <a:gdLst>
                    <a:gd name="connsiteX0" fmla="*/ 925 w 576971"/>
                    <a:gd name="connsiteY0" fmla="*/ 419 h 444176"/>
                    <a:gd name="connsiteX1" fmla="*/ 577897 w 576971"/>
                    <a:gd name="connsiteY1" fmla="*/ 419 h 444176"/>
                    <a:gd name="connsiteX2" fmla="*/ 577897 w 576971"/>
                    <a:gd name="connsiteY2" fmla="*/ 444596 h 444176"/>
                    <a:gd name="connsiteX3" fmla="*/ 925 w 576971"/>
                    <a:gd name="connsiteY3" fmla="*/ 444596 h 444176"/>
                  </a:gdLst>
                  <a:ahLst/>
                  <a:cxnLst>
                    <a:cxn ang="0">
                      <a:pos x="connsiteX0" y="connsiteY0"/>
                    </a:cxn>
                    <a:cxn ang="0">
                      <a:pos x="connsiteX1" y="connsiteY1"/>
                    </a:cxn>
                    <a:cxn ang="0">
                      <a:pos x="connsiteX2" y="connsiteY2"/>
                    </a:cxn>
                    <a:cxn ang="0">
                      <a:pos x="connsiteX3" y="connsiteY3"/>
                    </a:cxn>
                  </a:cxnLst>
                  <a:rect l="l" t="t" r="r" b="b"/>
                  <a:pathLst>
                    <a:path w="576971" h="444176">
                      <a:moveTo>
                        <a:pt x="925" y="419"/>
                      </a:moveTo>
                      <a:lnTo>
                        <a:pt x="577897" y="419"/>
                      </a:lnTo>
                      <a:lnTo>
                        <a:pt x="577897" y="444596"/>
                      </a:lnTo>
                      <a:lnTo>
                        <a:pt x="925" y="444596"/>
                      </a:lnTo>
                      <a:close/>
                    </a:path>
                  </a:pathLst>
                </a:custGeom>
              </p:spPr>
            </p:pic>
            <p:grpSp>
              <p:nvGrpSpPr>
                <p:cNvPr id="3602" name="Graphic 4">
                  <a:extLst>
                    <a:ext uri="{FF2B5EF4-FFF2-40B4-BE49-F238E27FC236}">
                      <a16:creationId xmlns:a16="http://schemas.microsoft.com/office/drawing/2014/main" id="{1F9BFAFA-AA94-4F88-91D7-EA94996CCBC1}"/>
                    </a:ext>
                  </a:extLst>
                </p:cNvPr>
                <p:cNvGrpSpPr/>
                <p:nvPr/>
              </p:nvGrpSpPr>
              <p:grpSpPr>
                <a:xfrm>
                  <a:off x="9889207" y="848192"/>
                  <a:ext cx="409213" cy="342134"/>
                  <a:chOff x="9889207" y="848192"/>
                  <a:chExt cx="409213" cy="342134"/>
                </a:xfrm>
                <a:solidFill>
                  <a:srgbClr val="A0BDAB"/>
                </a:solidFill>
              </p:grpSpPr>
              <p:sp>
                <p:nvSpPr>
                  <p:cNvPr id="3603" name="Freeform: Shape 3602">
                    <a:extLst>
                      <a:ext uri="{FF2B5EF4-FFF2-40B4-BE49-F238E27FC236}">
                        <a16:creationId xmlns:a16="http://schemas.microsoft.com/office/drawing/2014/main" id="{BFFEE812-61EB-4105-9058-E8B6BB25F224}"/>
                      </a:ext>
                    </a:extLst>
                  </p:cNvPr>
                  <p:cNvSpPr/>
                  <p:nvPr/>
                </p:nvSpPr>
                <p:spPr>
                  <a:xfrm>
                    <a:off x="9893350" y="1171205"/>
                    <a:ext cx="184951" cy="19122"/>
                  </a:xfrm>
                  <a:custGeom>
                    <a:avLst/>
                    <a:gdLst>
                      <a:gd name="connsiteX0" fmla="*/ 3663 w 184951"/>
                      <a:gd name="connsiteY0" fmla="*/ 2381 h 19122"/>
                      <a:gd name="connsiteX1" fmla="*/ 184952 w 184951"/>
                      <a:gd name="connsiteY1" fmla="*/ 6090 h 19122"/>
                      <a:gd name="connsiteX2" fmla="*/ 0 w 184951"/>
                      <a:gd name="connsiteY2" fmla="*/ 0 h 19122"/>
                      <a:gd name="connsiteX3" fmla="*/ 3663 w 184951"/>
                      <a:gd name="connsiteY3" fmla="*/ 2381 h 19122"/>
                    </a:gdLst>
                    <a:ahLst/>
                    <a:cxnLst>
                      <a:cxn ang="0">
                        <a:pos x="connsiteX0" y="connsiteY0"/>
                      </a:cxn>
                      <a:cxn ang="0">
                        <a:pos x="connsiteX1" y="connsiteY1"/>
                      </a:cxn>
                      <a:cxn ang="0">
                        <a:pos x="connsiteX2" y="connsiteY2"/>
                      </a:cxn>
                      <a:cxn ang="0">
                        <a:pos x="connsiteX3" y="connsiteY3"/>
                      </a:cxn>
                    </a:cxnLst>
                    <a:rect l="l" t="t" r="r" b="b"/>
                    <a:pathLst>
                      <a:path w="184951" h="19122">
                        <a:moveTo>
                          <a:pt x="3663" y="2381"/>
                        </a:moveTo>
                        <a:cubicBezTo>
                          <a:pt x="66260" y="22529"/>
                          <a:pt x="129819" y="25368"/>
                          <a:pt x="184952" y="6090"/>
                        </a:cubicBezTo>
                        <a:cubicBezTo>
                          <a:pt x="129544" y="24773"/>
                          <a:pt x="62093" y="20606"/>
                          <a:pt x="0" y="0"/>
                        </a:cubicBezTo>
                        <a:lnTo>
                          <a:pt x="3663" y="2381"/>
                        </a:lnTo>
                        <a:close/>
                      </a:path>
                    </a:pathLst>
                  </a:custGeom>
                  <a:solidFill>
                    <a:srgbClr val="A0BDAB"/>
                  </a:solidFill>
                  <a:ln w="4577" cap="flat">
                    <a:noFill/>
                    <a:prstDash val="solid"/>
                    <a:miter/>
                  </a:ln>
                </p:spPr>
                <p:txBody>
                  <a:bodyPr rtlCol="0" anchor="ctr"/>
                  <a:lstStyle/>
                  <a:p>
                    <a:endParaRPr lang="th-TH"/>
                  </a:p>
                </p:txBody>
              </p:sp>
              <p:sp>
                <p:nvSpPr>
                  <p:cNvPr id="3604" name="Freeform: Shape 3603">
                    <a:extLst>
                      <a:ext uri="{FF2B5EF4-FFF2-40B4-BE49-F238E27FC236}">
                        <a16:creationId xmlns:a16="http://schemas.microsoft.com/office/drawing/2014/main" id="{11D68397-4647-407A-94B3-6AE8E61E9D24}"/>
                      </a:ext>
                    </a:extLst>
                  </p:cNvPr>
                  <p:cNvSpPr/>
                  <p:nvPr/>
                </p:nvSpPr>
                <p:spPr>
                  <a:xfrm>
                    <a:off x="9961579" y="1132511"/>
                    <a:ext cx="182158" cy="7787"/>
                  </a:xfrm>
                  <a:custGeom>
                    <a:avLst/>
                    <a:gdLst>
                      <a:gd name="connsiteX0" fmla="*/ 14653 w 182158"/>
                      <a:gd name="connsiteY0" fmla="*/ 2152 h 7787"/>
                      <a:gd name="connsiteX1" fmla="*/ 56873 w 182158"/>
                      <a:gd name="connsiteY1" fmla="*/ 4991 h 7787"/>
                      <a:gd name="connsiteX2" fmla="*/ 98909 w 182158"/>
                      <a:gd name="connsiteY2" fmla="*/ 6640 h 7787"/>
                      <a:gd name="connsiteX3" fmla="*/ 140854 w 182158"/>
                      <a:gd name="connsiteY3" fmla="*/ 7785 h 7787"/>
                      <a:gd name="connsiteX4" fmla="*/ 182158 w 182158"/>
                      <a:gd name="connsiteY4" fmla="*/ 5861 h 7787"/>
                      <a:gd name="connsiteX5" fmla="*/ 140763 w 182158"/>
                      <a:gd name="connsiteY5" fmla="*/ 7327 h 7787"/>
                      <a:gd name="connsiteX6" fmla="*/ 98772 w 182158"/>
                      <a:gd name="connsiteY6" fmla="*/ 5724 h 7787"/>
                      <a:gd name="connsiteX7" fmla="*/ 56690 w 182158"/>
                      <a:gd name="connsiteY7" fmla="*/ 3618 h 7787"/>
                      <a:gd name="connsiteX8" fmla="*/ 0 w 182158"/>
                      <a:gd name="connsiteY8" fmla="*/ 0 h 7787"/>
                      <a:gd name="connsiteX9" fmla="*/ 14653 w 182158"/>
                      <a:gd name="connsiteY9" fmla="*/ 2152 h 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158" h="7787">
                        <a:moveTo>
                          <a:pt x="14653" y="2152"/>
                        </a:moveTo>
                        <a:cubicBezTo>
                          <a:pt x="28803" y="3526"/>
                          <a:pt x="42861" y="4350"/>
                          <a:pt x="56873" y="4991"/>
                        </a:cubicBezTo>
                        <a:cubicBezTo>
                          <a:pt x="70885" y="5632"/>
                          <a:pt x="84897" y="6090"/>
                          <a:pt x="98909" y="6640"/>
                        </a:cubicBezTo>
                        <a:cubicBezTo>
                          <a:pt x="112921" y="7189"/>
                          <a:pt x="126934" y="7739"/>
                          <a:pt x="140854" y="7785"/>
                        </a:cubicBezTo>
                        <a:cubicBezTo>
                          <a:pt x="154775" y="7830"/>
                          <a:pt x="168604" y="7372"/>
                          <a:pt x="182158" y="5861"/>
                        </a:cubicBezTo>
                        <a:cubicBezTo>
                          <a:pt x="168558" y="7235"/>
                          <a:pt x="154683" y="7510"/>
                          <a:pt x="140763" y="7327"/>
                        </a:cubicBezTo>
                        <a:cubicBezTo>
                          <a:pt x="126796" y="7098"/>
                          <a:pt x="112784" y="6411"/>
                          <a:pt x="98772" y="5724"/>
                        </a:cubicBezTo>
                        <a:cubicBezTo>
                          <a:pt x="84760" y="5037"/>
                          <a:pt x="70702" y="4396"/>
                          <a:pt x="56690" y="3618"/>
                        </a:cubicBezTo>
                        <a:cubicBezTo>
                          <a:pt x="42632" y="2839"/>
                          <a:pt x="14104" y="1557"/>
                          <a:pt x="0" y="0"/>
                        </a:cubicBezTo>
                        <a:lnTo>
                          <a:pt x="14653" y="2152"/>
                        </a:lnTo>
                        <a:close/>
                      </a:path>
                    </a:pathLst>
                  </a:custGeom>
                  <a:solidFill>
                    <a:srgbClr val="A0BDAB"/>
                  </a:solidFill>
                  <a:ln w="4577" cap="flat">
                    <a:noFill/>
                    <a:prstDash val="solid"/>
                    <a:miter/>
                  </a:ln>
                </p:spPr>
                <p:txBody>
                  <a:bodyPr rtlCol="0" anchor="ctr"/>
                  <a:lstStyle/>
                  <a:p>
                    <a:endParaRPr lang="th-TH"/>
                  </a:p>
                </p:txBody>
              </p:sp>
              <p:sp>
                <p:nvSpPr>
                  <p:cNvPr id="3605" name="Freeform: Shape 3604">
                    <a:extLst>
                      <a:ext uri="{FF2B5EF4-FFF2-40B4-BE49-F238E27FC236}">
                        <a16:creationId xmlns:a16="http://schemas.microsoft.com/office/drawing/2014/main" id="{49A4B2E4-7224-4712-B981-2E3E6C35E09F}"/>
                      </a:ext>
                    </a:extLst>
                  </p:cNvPr>
                  <p:cNvSpPr/>
                  <p:nvPr/>
                </p:nvSpPr>
                <p:spPr>
                  <a:xfrm>
                    <a:off x="10051239" y="1074722"/>
                    <a:ext cx="163612" cy="26151"/>
                  </a:xfrm>
                  <a:custGeom>
                    <a:avLst/>
                    <a:gdLst>
                      <a:gd name="connsiteX0" fmla="*/ 0 w 163612"/>
                      <a:gd name="connsiteY0" fmla="*/ 1557 h 26151"/>
                      <a:gd name="connsiteX1" fmla="*/ 20056 w 163612"/>
                      <a:gd name="connsiteY1" fmla="*/ 13279 h 26151"/>
                      <a:gd name="connsiteX2" fmla="*/ 40983 w 163612"/>
                      <a:gd name="connsiteY2" fmla="*/ 22529 h 26151"/>
                      <a:gd name="connsiteX3" fmla="*/ 62505 w 163612"/>
                      <a:gd name="connsiteY3" fmla="*/ 26147 h 26151"/>
                      <a:gd name="connsiteX4" fmla="*/ 82974 w 163612"/>
                      <a:gd name="connsiteY4" fmla="*/ 23628 h 26151"/>
                      <a:gd name="connsiteX5" fmla="*/ 163613 w 163612"/>
                      <a:gd name="connsiteY5" fmla="*/ 10532 h 26151"/>
                      <a:gd name="connsiteX6" fmla="*/ 82653 w 163612"/>
                      <a:gd name="connsiteY6" fmla="*/ 22667 h 26151"/>
                      <a:gd name="connsiteX7" fmla="*/ 62276 w 163612"/>
                      <a:gd name="connsiteY7" fmla="*/ 24956 h 26151"/>
                      <a:gd name="connsiteX8" fmla="*/ 41166 w 163612"/>
                      <a:gd name="connsiteY8" fmla="*/ 21201 h 26151"/>
                      <a:gd name="connsiteX9" fmla="*/ 20560 w 163612"/>
                      <a:gd name="connsiteY9" fmla="*/ 11860 h 26151"/>
                      <a:gd name="connsiteX10" fmla="*/ 687 w 163612"/>
                      <a:gd name="connsiteY10" fmla="*/ 0 h 26151"/>
                      <a:gd name="connsiteX11" fmla="*/ 0 w 163612"/>
                      <a:gd name="connsiteY11" fmla="*/ 1557 h 2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612" h="26151">
                        <a:moveTo>
                          <a:pt x="0" y="1557"/>
                        </a:moveTo>
                        <a:cubicBezTo>
                          <a:pt x="6594" y="5587"/>
                          <a:pt x="13234" y="9662"/>
                          <a:pt x="20056" y="13279"/>
                        </a:cubicBezTo>
                        <a:cubicBezTo>
                          <a:pt x="26834" y="16943"/>
                          <a:pt x="33840" y="20148"/>
                          <a:pt x="40983" y="22529"/>
                        </a:cubicBezTo>
                        <a:cubicBezTo>
                          <a:pt x="48127" y="24819"/>
                          <a:pt x="55453" y="26238"/>
                          <a:pt x="62505" y="26147"/>
                        </a:cubicBezTo>
                        <a:cubicBezTo>
                          <a:pt x="69557" y="26009"/>
                          <a:pt x="76243" y="24681"/>
                          <a:pt x="82974" y="23628"/>
                        </a:cubicBezTo>
                        <a:lnTo>
                          <a:pt x="163613" y="10532"/>
                        </a:lnTo>
                        <a:lnTo>
                          <a:pt x="82653" y="22667"/>
                        </a:lnTo>
                        <a:cubicBezTo>
                          <a:pt x="75876" y="23628"/>
                          <a:pt x="69237" y="24911"/>
                          <a:pt x="62276" y="24956"/>
                        </a:cubicBezTo>
                        <a:cubicBezTo>
                          <a:pt x="55316" y="25002"/>
                          <a:pt x="48172" y="23537"/>
                          <a:pt x="41166" y="21201"/>
                        </a:cubicBezTo>
                        <a:cubicBezTo>
                          <a:pt x="34160" y="18820"/>
                          <a:pt x="27292" y="15569"/>
                          <a:pt x="20560" y="11860"/>
                        </a:cubicBezTo>
                        <a:cubicBezTo>
                          <a:pt x="13829" y="8197"/>
                          <a:pt x="7281" y="4121"/>
                          <a:pt x="687" y="0"/>
                        </a:cubicBezTo>
                        <a:lnTo>
                          <a:pt x="0" y="1557"/>
                        </a:lnTo>
                        <a:close/>
                      </a:path>
                    </a:pathLst>
                  </a:custGeom>
                  <a:solidFill>
                    <a:srgbClr val="A0BDAB"/>
                  </a:solidFill>
                  <a:ln w="4577" cap="flat">
                    <a:noFill/>
                    <a:prstDash val="solid"/>
                    <a:miter/>
                  </a:ln>
                </p:spPr>
                <p:txBody>
                  <a:bodyPr rtlCol="0" anchor="ctr"/>
                  <a:lstStyle/>
                  <a:p>
                    <a:endParaRPr lang="th-TH"/>
                  </a:p>
                </p:txBody>
              </p:sp>
              <p:sp>
                <p:nvSpPr>
                  <p:cNvPr id="3606" name="Freeform: Shape 3605">
                    <a:extLst>
                      <a:ext uri="{FF2B5EF4-FFF2-40B4-BE49-F238E27FC236}">
                        <a16:creationId xmlns:a16="http://schemas.microsoft.com/office/drawing/2014/main" id="{633AFE53-6C58-42BC-BB87-A493DC54017E}"/>
                      </a:ext>
                    </a:extLst>
                  </p:cNvPr>
                  <p:cNvSpPr/>
                  <p:nvPr/>
                </p:nvSpPr>
                <p:spPr>
                  <a:xfrm>
                    <a:off x="10102296" y="1035571"/>
                    <a:ext cx="156240" cy="10852"/>
                  </a:xfrm>
                  <a:custGeom>
                    <a:avLst/>
                    <a:gdLst>
                      <a:gd name="connsiteX0" fmla="*/ 0 w 156240"/>
                      <a:gd name="connsiteY0" fmla="*/ 1786 h 10852"/>
                      <a:gd name="connsiteX1" fmla="*/ 39518 w 156240"/>
                      <a:gd name="connsiteY1" fmla="*/ 7601 h 10852"/>
                      <a:gd name="connsiteX2" fmla="*/ 78532 w 156240"/>
                      <a:gd name="connsiteY2" fmla="*/ 9387 h 10852"/>
                      <a:gd name="connsiteX3" fmla="*/ 156240 w 156240"/>
                      <a:gd name="connsiteY3" fmla="*/ 10853 h 10852"/>
                      <a:gd name="connsiteX4" fmla="*/ 78395 w 156240"/>
                      <a:gd name="connsiteY4" fmla="*/ 8426 h 10852"/>
                      <a:gd name="connsiteX5" fmla="*/ 39335 w 156240"/>
                      <a:gd name="connsiteY5" fmla="*/ 6182 h 10852"/>
                      <a:gd name="connsiteX6" fmla="*/ 183 w 156240"/>
                      <a:gd name="connsiteY6" fmla="*/ 0 h 10852"/>
                      <a:gd name="connsiteX7" fmla="*/ 0 w 156240"/>
                      <a:gd name="connsiteY7" fmla="*/ 1786 h 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240" h="10852">
                        <a:moveTo>
                          <a:pt x="0" y="1786"/>
                        </a:moveTo>
                        <a:cubicBezTo>
                          <a:pt x="13234" y="5541"/>
                          <a:pt x="26468" y="6823"/>
                          <a:pt x="39518" y="7601"/>
                        </a:cubicBezTo>
                        <a:cubicBezTo>
                          <a:pt x="52568" y="8334"/>
                          <a:pt x="65573" y="8884"/>
                          <a:pt x="78532" y="9387"/>
                        </a:cubicBezTo>
                        <a:cubicBezTo>
                          <a:pt x="104496" y="10349"/>
                          <a:pt x="130414" y="10853"/>
                          <a:pt x="156240" y="10853"/>
                        </a:cubicBezTo>
                        <a:cubicBezTo>
                          <a:pt x="130368" y="10486"/>
                          <a:pt x="104404" y="9708"/>
                          <a:pt x="78395" y="8426"/>
                        </a:cubicBezTo>
                        <a:cubicBezTo>
                          <a:pt x="65390" y="7785"/>
                          <a:pt x="52385" y="7052"/>
                          <a:pt x="39335" y="6182"/>
                        </a:cubicBezTo>
                        <a:cubicBezTo>
                          <a:pt x="26330" y="5266"/>
                          <a:pt x="13188" y="3847"/>
                          <a:pt x="183" y="0"/>
                        </a:cubicBezTo>
                        <a:lnTo>
                          <a:pt x="0" y="1786"/>
                        </a:lnTo>
                        <a:close/>
                      </a:path>
                    </a:pathLst>
                  </a:custGeom>
                  <a:solidFill>
                    <a:srgbClr val="A0BDAB"/>
                  </a:solidFill>
                  <a:ln w="4577" cap="flat">
                    <a:noFill/>
                    <a:prstDash val="solid"/>
                    <a:miter/>
                  </a:ln>
                </p:spPr>
                <p:txBody>
                  <a:bodyPr rtlCol="0" anchor="ctr"/>
                  <a:lstStyle/>
                  <a:p>
                    <a:endParaRPr lang="th-TH"/>
                  </a:p>
                </p:txBody>
              </p:sp>
              <p:sp>
                <p:nvSpPr>
                  <p:cNvPr id="3607" name="Freeform: Shape 3606">
                    <a:extLst>
                      <a:ext uri="{FF2B5EF4-FFF2-40B4-BE49-F238E27FC236}">
                        <a16:creationId xmlns:a16="http://schemas.microsoft.com/office/drawing/2014/main" id="{469940B6-EE12-478E-9E00-833C26D67358}"/>
                      </a:ext>
                    </a:extLst>
                  </p:cNvPr>
                  <p:cNvSpPr/>
                  <p:nvPr/>
                </p:nvSpPr>
                <p:spPr>
                  <a:xfrm>
                    <a:off x="10166175" y="985564"/>
                    <a:ext cx="118462" cy="8769"/>
                  </a:xfrm>
                  <a:custGeom>
                    <a:avLst/>
                    <a:gdLst>
                      <a:gd name="connsiteX0" fmla="*/ 687 w 118462"/>
                      <a:gd name="connsiteY0" fmla="*/ 3437 h 8769"/>
                      <a:gd name="connsiteX1" fmla="*/ 14974 w 118462"/>
                      <a:gd name="connsiteY1" fmla="*/ 1651 h 8769"/>
                      <a:gd name="connsiteX2" fmla="*/ 29993 w 118462"/>
                      <a:gd name="connsiteY2" fmla="*/ 3116 h 8769"/>
                      <a:gd name="connsiteX3" fmla="*/ 45242 w 118462"/>
                      <a:gd name="connsiteY3" fmla="*/ 6276 h 8769"/>
                      <a:gd name="connsiteX4" fmla="*/ 52889 w 118462"/>
                      <a:gd name="connsiteY4" fmla="*/ 7650 h 8769"/>
                      <a:gd name="connsiteX5" fmla="*/ 60536 w 118462"/>
                      <a:gd name="connsiteY5" fmla="*/ 8474 h 8769"/>
                      <a:gd name="connsiteX6" fmla="*/ 90163 w 118462"/>
                      <a:gd name="connsiteY6" fmla="*/ 7055 h 8769"/>
                      <a:gd name="connsiteX7" fmla="*/ 118463 w 118462"/>
                      <a:gd name="connsiteY7" fmla="*/ 1285 h 8769"/>
                      <a:gd name="connsiteX8" fmla="*/ 90026 w 118462"/>
                      <a:gd name="connsiteY8" fmla="*/ 6597 h 8769"/>
                      <a:gd name="connsiteX9" fmla="*/ 60445 w 118462"/>
                      <a:gd name="connsiteY9" fmla="*/ 7558 h 8769"/>
                      <a:gd name="connsiteX10" fmla="*/ 30039 w 118462"/>
                      <a:gd name="connsiteY10" fmla="*/ 1743 h 8769"/>
                      <a:gd name="connsiteX11" fmla="*/ 14745 w 118462"/>
                      <a:gd name="connsiteY11" fmla="*/ 3 h 8769"/>
                      <a:gd name="connsiteX12" fmla="*/ 0 w 118462"/>
                      <a:gd name="connsiteY12" fmla="*/ 1605 h 8769"/>
                      <a:gd name="connsiteX13" fmla="*/ 687 w 118462"/>
                      <a:gd name="connsiteY13" fmla="*/ 3437 h 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462" h="8769">
                        <a:moveTo>
                          <a:pt x="687" y="3437"/>
                        </a:moveTo>
                        <a:cubicBezTo>
                          <a:pt x="5266" y="2292"/>
                          <a:pt x="10074" y="1697"/>
                          <a:pt x="14974" y="1651"/>
                        </a:cubicBezTo>
                        <a:cubicBezTo>
                          <a:pt x="19874" y="1605"/>
                          <a:pt x="24911" y="2201"/>
                          <a:pt x="29993" y="3116"/>
                        </a:cubicBezTo>
                        <a:cubicBezTo>
                          <a:pt x="35031" y="4032"/>
                          <a:pt x="40113" y="5223"/>
                          <a:pt x="45242" y="6276"/>
                        </a:cubicBezTo>
                        <a:cubicBezTo>
                          <a:pt x="47806" y="6780"/>
                          <a:pt x="50325" y="7283"/>
                          <a:pt x="52889" y="7650"/>
                        </a:cubicBezTo>
                        <a:cubicBezTo>
                          <a:pt x="55453" y="8016"/>
                          <a:pt x="57972" y="8337"/>
                          <a:pt x="60536" y="8474"/>
                        </a:cubicBezTo>
                        <a:cubicBezTo>
                          <a:pt x="70656" y="9207"/>
                          <a:pt x="80547" y="8520"/>
                          <a:pt x="90163" y="7055"/>
                        </a:cubicBezTo>
                        <a:cubicBezTo>
                          <a:pt x="99779" y="5589"/>
                          <a:pt x="109121" y="3437"/>
                          <a:pt x="118463" y="1285"/>
                        </a:cubicBezTo>
                        <a:cubicBezTo>
                          <a:pt x="109075" y="3300"/>
                          <a:pt x="99642" y="5314"/>
                          <a:pt x="90026" y="6597"/>
                        </a:cubicBezTo>
                        <a:cubicBezTo>
                          <a:pt x="80410" y="7925"/>
                          <a:pt x="70519" y="8428"/>
                          <a:pt x="60445" y="7558"/>
                        </a:cubicBezTo>
                        <a:cubicBezTo>
                          <a:pt x="50371" y="6780"/>
                          <a:pt x="40251" y="3758"/>
                          <a:pt x="30039" y="1743"/>
                        </a:cubicBezTo>
                        <a:cubicBezTo>
                          <a:pt x="24956" y="735"/>
                          <a:pt x="19782" y="48"/>
                          <a:pt x="14745" y="3"/>
                        </a:cubicBezTo>
                        <a:cubicBezTo>
                          <a:pt x="9708" y="-43"/>
                          <a:pt x="4762" y="506"/>
                          <a:pt x="0" y="1605"/>
                        </a:cubicBezTo>
                        <a:lnTo>
                          <a:pt x="687" y="3437"/>
                        </a:lnTo>
                        <a:close/>
                      </a:path>
                    </a:pathLst>
                  </a:custGeom>
                  <a:solidFill>
                    <a:srgbClr val="A0BDAB"/>
                  </a:solidFill>
                  <a:ln w="4577" cap="flat">
                    <a:noFill/>
                    <a:prstDash val="solid"/>
                    <a:miter/>
                  </a:ln>
                </p:spPr>
                <p:txBody>
                  <a:bodyPr rtlCol="0" anchor="ctr"/>
                  <a:lstStyle/>
                  <a:p>
                    <a:endParaRPr lang="th-TH"/>
                  </a:p>
                </p:txBody>
              </p:sp>
              <p:sp>
                <p:nvSpPr>
                  <p:cNvPr id="3608" name="Freeform: Shape 3607">
                    <a:extLst>
                      <a:ext uri="{FF2B5EF4-FFF2-40B4-BE49-F238E27FC236}">
                        <a16:creationId xmlns:a16="http://schemas.microsoft.com/office/drawing/2014/main" id="{848C5E66-E1BC-4BE7-A2EC-C26D62539042}"/>
                      </a:ext>
                    </a:extLst>
                  </p:cNvPr>
                  <p:cNvSpPr/>
                  <p:nvPr/>
                </p:nvSpPr>
                <p:spPr>
                  <a:xfrm>
                    <a:off x="10229367" y="930617"/>
                    <a:ext cx="69053" cy="9055"/>
                  </a:xfrm>
                  <a:custGeom>
                    <a:avLst/>
                    <a:gdLst>
                      <a:gd name="connsiteX0" fmla="*/ 0 w 69053"/>
                      <a:gd name="connsiteY0" fmla="*/ 46 h 9055"/>
                      <a:gd name="connsiteX1" fmla="*/ 5037 w 69053"/>
                      <a:gd name="connsiteY1" fmla="*/ 5312 h 9055"/>
                      <a:gd name="connsiteX2" fmla="*/ 9479 w 69053"/>
                      <a:gd name="connsiteY2" fmla="*/ 7418 h 9055"/>
                      <a:gd name="connsiteX3" fmla="*/ 18362 w 69053"/>
                      <a:gd name="connsiteY3" fmla="*/ 8746 h 9055"/>
                      <a:gd name="connsiteX4" fmla="*/ 35534 w 69053"/>
                      <a:gd name="connsiteY4" fmla="*/ 9021 h 9055"/>
                      <a:gd name="connsiteX5" fmla="*/ 69053 w 69053"/>
                      <a:gd name="connsiteY5" fmla="*/ 6044 h 9055"/>
                      <a:gd name="connsiteX6" fmla="*/ 35351 w 69053"/>
                      <a:gd name="connsiteY6" fmla="*/ 8059 h 9055"/>
                      <a:gd name="connsiteX7" fmla="*/ 18179 w 69053"/>
                      <a:gd name="connsiteY7" fmla="*/ 7327 h 9055"/>
                      <a:gd name="connsiteX8" fmla="*/ 9708 w 69053"/>
                      <a:gd name="connsiteY8" fmla="*/ 5815 h 9055"/>
                      <a:gd name="connsiteX9" fmla="*/ 2244 w 69053"/>
                      <a:gd name="connsiteY9" fmla="*/ 0 h 9055"/>
                      <a:gd name="connsiteX10" fmla="*/ 0 w 69053"/>
                      <a:gd name="connsiteY10" fmla="*/ 46 h 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053" h="9055">
                        <a:moveTo>
                          <a:pt x="0" y="46"/>
                        </a:moveTo>
                        <a:cubicBezTo>
                          <a:pt x="916" y="1557"/>
                          <a:pt x="3618" y="4350"/>
                          <a:pt x="5037" y="5312"/>
                        </a:cubicBezTo>
                        <a:cubicBezTo>
                          <a:pt x="6457" y="6273"/>
                          <a:pt x="7968" y="6915"/>
                          <a:pt x="9479" y="7418"/>
                        </a:cubicBezTo>
                        <a:cubicBezTo>
                          <a:pt x="12501" y="8334"/>
                          <a:pt x="15478" y="8609"/>
                          <a:pt x="18362" y="8746"/>
                        </a:cubicBezTo>
                        <a:cubicBezTo>
                          <a:pt x="24132" y="9021"/>
                          <a:pt x="29856" y="9112"/>
                          <a:pt x="35534" y="9021"/>
                        </a:cubicBezTo>
                        <a:cubicBezTo>
                          <a:pt x="46936" y="8838"/>
                          <a:pt x="58110" y="7830"/>
                          <a:pt x="69053" y="6044"/>
                        </a:cubicBezTo>
                        <a:cubicBezTo>
                          <a:pt x="58018" y="7510"/>
                          <a:pt x="46753" y="8197"/>
                          <a:pt x="35351" y="8059"/>
                        </a:cubicBezTo>
                        <a:cubicBezTo>
                          <a:pt x="29673" y="8013"/>
                          <a:pt x="23903" y="7739"/>
                          <a:pt x="18179" y="7327"/>
                        </a:cubicBezTo>
                        <a:cubicBezTo>
                          <a:pt x="15340" y="7143"/>
                          <a:pt x="12455" y="6777"/>
                          <a:pt x="9708" y="5815"/>
                        </a:cubicBezTo>
                        <a:cubicBezTo>
                          <a:pt x="6960" y="4900"/>
                          <a:pt x="3663" y="2473"/>
                          <a:pt x="2244" y="0"/>
                        </a:cubicBezTo>
                        <a:lnTo>
                          <a:pt x="0" y="46"/>
                        </a:lnTo>
                        <a:close/>
                      </a:path>
                    </a:pathLst>
                  </a:custGeom>
                  <a:solidFill>
                    <a:srgbClr val="A0BDAB"/>
                  </a:solidFill>
                  <a:ln w="4577" cap="flat">
                    <a:noFill/>
                    <a:prstDash val="solid"/>
                    <a:miter/>
                  </a:ln>
                </p:spPr>
                <p:txBody>
                  <a:bodyPr rtlCol="0" anchor="ctr"/>
                  <a:lstStyle/>
                  <a:p>
                    <a:endParaRPr lang="th-TH"/>
                  </a:p>
                </p:txBody>
              </p:sp>
              <p:sp>
                <p:nvSpPr>
                  <p:cNvPr id="3609" name="Freeform: Shape 3608">
                    <a:extLst>
                      <a:ext uri="{FF2B5EF4-FFF2-40B4-BE49-F238E27FC236}">
                        <a16:creationId xmlns:a16="http://schemas.microsoft.com/office/drawing/2014/main" id="{E39FF6A5-7BD6-4935-B40D-FA814FF53BD2}"/>
                      </a:ext>
                    </a:extLst>
                  </p:cNvPr>
                  <p:cNvSpPr/>
                  <p:nvPr/>
                </p:nvSpPr>
                <p:spPr>
                  <a:xfrm>
                    <a:off x="9889207" y="1034792"/>
                    <a:ext cx="36563" cy="132886"/>
                  </a:xfrm>
                  <a:custGeom>
                    <a:avLst/>
                    <a:gdLst>
                      <a:gd name="connsiteX0" fmla="*/ 2769 w 36563"/>
                      <a:gd name="connsiteY0" fmla="*/ 132841 h 132886"/>
                      <a:gd name="connsiteX1" fmla="*/ 2128 w 36563"/>
                      <a:gd name="connsiteY1" fmla="*/ 114936 h 132886"/>
                      <a:gd name="connsiteX2" fmla="*/ 5608 w 36563"/>
                      <a:gd name="connsiteY2" fmla="*/ 97902 h 132886"/>
                      <a:gd name="connsiteX3" fmla="*/ 14263 w 36563"/>
                      <a:gd name="connsiteY3" fmla="*/ 64337 h 132886"/>
                      <a:gd name="connsiteX4" fmla="*/ 22963 w 36563"/>
                      <a:gd name="connsiteY4" fmla="*/ 30772 h 132886"/>
                      <a:gd name="connsiteX5" fmla="*/ 28367 w 36563"/>
                      <a:gd name="connsiteY5" fmla="*/ 14516 h 132886"/>
                      <a:gd name="connsiteX6" fmla="*/ 36563 w 36563"/>
                      <a:gd name="connsiteY6" fmla="*/ 0 h 132886"/>
                      <a:gd name="connsiteX7" fmla="*/ 28138 w 36563"/>
                      <a:gd name="connsiteY7" fmla="*/ 14424 h 132886"/>
                      <a:gd name="connsiteX8" fmla="*/ 22505 w 36563"/>
                      <a:gd name="connsiteY8" fmla="*/ 30589 h 132886"/>
                      <a:gd name="connsiteX9" fmla="*/ 13393 w 36563"/>
                      <a:gd name="connsiteY9" fmla="*/ 63925 h 132886"/>
                      <a:gd name="connsiteX10" fmla="*/ 4326 w 36563"/>
                      <a:gd name="connsiteY10" fmla="*/ 97307 h 132886"/>
                      <a:gd name="connsiteX11" fmla="*/ 571 w 36563"/>
                      <a:gd name="connsiteY11" fmla="*/ 114433 h 132886"/>
                      <a:gd name="connsiteX12" fmla="*/ 983 w 36563"/>
                      <a:gd name="connsiteY12" fmla="*/ 132887 h 132886"/>
                      <a:gd name="connsiteX13" fmla="*/ 2769 w 36563"/>
                      <a:gd name="connsiteY13" fmla="*/ 132841 h 132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563" h="132886">
                        <a:moveTo>
                          <a:pt x="2769" y="132841"/>
                        </a:moveTo>
                        <a:cubicBezTo>
                          <a:pt x="1442" y="126796"/>
                          <a:pt x="1442" y="120752"/>
                          <a:pt x="2128" y="114936"/>
                        </a:cubicBezTo>
                        <a:cubicBezTo>
                          <a:pt x="2815" y="109121"/>
                          <a:pt x="4189" y="103489"/>
                          <a:pt x="5608" y="97902"/>
                        </a:cubicBezTo>
                        <a:lnTo>
                          <a:pt x="14263" y="64337"/>
                        </a:lnTo>
                        <a:cubicBezTo>
                          <a:pt x="17148" y="53164"/>
                          <a:pt x="19987" y="41945"/>
                          <a:pt x="22963" y="30772"/>
                        </a:cubicBezTo>
                        <a:cubicBezTo>
                          <a:pt x="24520" y="25231"/>
                          <a:pt x="26169" y="19736"/>
                          <a:pt x="28367" y="14516"/>
                        </a:cubicBezTo>
                        <a:cubicBezTo>
                          <a:pt x="30519" y="9296"/>
                          <a:pt x="33175" y="4350"/>
                          <a:pt x="36563" y="0"/>
                        </a:cubicBezTo>
                        <a:cubicBezTo>
                          <a:pt x="33129" y="4304"/>
                          <a:pt x="30382" y="9204"/>
                          <a:pt x="28138" y="14424"/>
                        </a:cubicBezTo>
                        <a:cubicBezTo>
                          <a:pt x="25894" y="19599"/>
                          <a:pt x="24154" y="25094"/>
                          <a:pt x="22505" y="30589"/>
                        </a:cubicBezTo>
                        <a:cubicBezTo>
                          <a:pt x="19392" y="41670"/>
                          <a:pt x="16415" y="52843"/>
                          <a:pt x="13393" y="63925"/>
                        </a:cubicBezTo>
                        <a:lnTo>
                          <a:pt x="4326" y="97307"/>
                        </a:lnTo>
                        <a:cubicBezTo>
                          <a:pt x="2815" y="102893"/>
                          <a:pt x="1350" y="108526"/>
                          <a:pt x="571" y="114433"/>
                        </a:cubicBezTo>
                        <a:cubicBezTo>
                          <a:pt x="-207" y="120340"/>
                          <a:pt x="-299" y="126567"/>
                          <a:pt x="983" y="132887"/>
                        </a:cubicBezTo>
                        <a:lnTo>
                          <a:pt x="2769" y="132841"/>
                        </a:lnTo>
                        <a:close/>
                      </a:path>
                    </a:pathLst>
                  </a:custGeom>
                  <a:solidFill>
                    <a:srgbClr val="A0BDAB"/>
                  </a:solidFill>
                  <a:ln w="4577" cap="flat">
                    <a:noFill/>
                    <a:prstDash val="solid"/>
                    <a:miter/>
                  </a:ln>
                </p:spPr>
                <p:txBody>
                  <a:bodyPr rtlCol="0" anchor="ctr"/>
                  <a:lstStyle/>
                  <a:p>
                    <a:endParaRPr lang="th-TH"/>
                  </a:p>
                </p:txBody>
              </p:sp>
              <p:sp>
                <p:nvSpPr>
                  <p:cNvPr id="3610" name="Freeform: Shape 3609">
                    <a:extLst>
                      <a:ext uri="{FF2B5EF4-FFF2-40B4-BE49-F238E27FC236}">
                        <a16:creationId xmlns:a16="http://schemas.microsoft.com/office/drawing/2014/main" id="{127CC015-24BC-4BD4-B4BD-BBF92B1B6A65}"/>
                      </a:ext>
                    </a:extLst>
                  </p:cNvPr>
                  <p:cNvSpPr/>
                  <p:nvPr/>
                </p:nvSpPr>
                <p:spPr>
                  <a:xfrm>
                    <a:off x="9961258" y="959007"/>
                    <a:ext cx="44967" cy="171763"/>
                  </a:xfrm>
                  <a:custGeom>
                    <a:avLst/>
                    <a:gdLst>
                      <a:gd name="connsiteX0" fmla="*/ 1832 w 44967"/>
                      <a:gd name="connsiteY0" fmla="*/ 171764 h 171763"/>
                      <a:gd name="connsiteX1" fmla="*/ 4625 w 44967"/>
                      <a:gd name="connsiteY1" fmla="*/ 125789 h 171763"/>
                      <a:gd name="connsiteX2" fmla="*/ 9021 w 44967"/>
                      <a:gd name="connsiteY2" fmla="*/ 103809 h 171763"/>
                      <a:gd name="connsiteX3" fmla="*/ 16851 w 44967"/>
                      <a:gd name="connsiteY3" fmla="*/ 83478 h 171763"/>
                      <a:gd name="connsiteX4" fmla="*/ 21568 w 44967"/>
                      <a:gd name="connsiteY4" fmla="*/ 73724 h 171763"/>
                      <a:gd name="connsiteX5" fmla="*/ 25735 w 44967"/>
                      <a:gd name="connsiteY5" fmla="*/ 63604 h 171763"/>
                      <a:gd name="connsiteX6" fmla="*/ 32420 w 44967"/>
                      <a:gd name="connsiteY6" fmla="*/ 42540 h 171763"/>
                      <a:gd name="connsiteX7" fmla="*/ 44967 w 44967"/>
                      <a:gd name="connsiteY7" fmla="*/ 0 h 171763"/>
                      <a:gd name="connsiteX8" fmla="*/ 32008 w 44967"/>
                      <a:gd name="connsiteY8" fmla="*/ 42311 h 171763"/>
                      <a:gd name="connsiteX9" fmla="*/ 25094 w 44967"/>
                      <a:gd name="connsiteY9" fmla="*/ 63238 h 171763"/>
                      <a:gd name="connsiteX10" fmla="*/ 20835 w 44967"/>
                      <a:gd name="connsiteY10" fmla="*/ 73221 h 171763"/>
                      <a:gd name="connsiteX11" fmla="*/ 16027 w 44967"/>
                      <a:gd name="connsiteY11" fmla="*/ 82882 h 171763"/>
                      <a:gd name="connsiteX12" fmla="*/ 7922 w 44967"/>
                      <a:gd name="connsiteY12" fmla="*/ 103260 h 171763"/>
                      <a:gd name="connsiteX13" fmla="*/ 3251 w 44967"/>
                      <a:gd name="connsiteY13" fmla="*/ 125285 h 171763"/>
                      <a:gd name="connsiteX14" fmla="*/ 0 w 44967"/>
                      <a:gd name="connsiteY14" fmla="*/ 171306 h 171763"/>
                      <a:gd name="connsiteX15" fmla="*/ 1832 w 44967"/>
                      <a:gd name="connsiteY15" fmla="*/ 171764 h 171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967" h="171763">
                        <a:moveTo>
                          <a:pt x="1832" y="171764"/>
                        </a:moveTo>
                        <a:cubicBezTo>
                          <a:pt x="2198" y="156286"/>
                          <a:pt x="2656" y="140809"/>
                          <a:pt x="4625" y="125789"/>
                        </a:cubicBezTo>
                        <a:cubicBezTo>
                          <a:pt x="5632" y="118279"/>
                          <a:pt x="7006" y="110907"/>
                          <a:pt x="9021" y="103809"/>
                        </a:cubicBezTo>
                        <a:cubicBezTo>
                          <a:pt x="11036" y="96712"/>
                          <a:pt x="13646" y="89934"/>
                          <a:pt x="16851" y="83478"/>
                        </a:cubicBezTo>
                        <a:cubicBezTo>
                          <a:pt x="18408" y="80227"/>
                          <a:pt x="20057" y="77021"/>
                          <a:pt x="21568" y="73724"/>
                        </a:cubicBezTo>
                        <a:cubicBezTo>
                          <a:pt x="23079" y="70427"/>
                          <a:pt x="24498" y="67039"/>
                          <a:pt x="25735" y="63604"/>
                        </a:cubicBezTo>
                        <a:cubicBezTo>
                          <a:pt x="28253" y="56736"/>
                          <a:pt x="30360" y="49638"/>
                          <a:pt x="32420" y="42540"/>
                        </a:cubicBezTo>
                        <a:lnTo>
                          <a:pt x="44967" y="0"/>
                        </a:lnTo>
                        <a:lnTo>
                          <a:pt x="32008" y="42311"/>
                        </a:lnTo>
                        <a:cubicBezTo>
                          <a:pt x="29856" y="49363"/>
                          <a:pt x="27704" y="56415"/>
                          <a:pt x="25094" y="63238"/>
                        </a:cubicBezTo>
                        <a:cubicBezTo>
                          <a:pt x="23812" y="66627"/>
                          <a:pt x="22392" y="69969"/>
                          <a:pt x="20835" y="73221"/>
                        </a:cubicBezTo>
                        <a:cubicBezTo>
                          <a:pt x="19278" y="76472"/>
                          <a:pt x="17630" y="79677"/>
                          <a:pt x="16027" y="82882"/>
                        </a:cubicBezTo>
                        <a:cubicBezTo>
                          <a:pt x="12730" y="89293"/>
                          <a:pt x="9982" y="96116"/>
                          <a:pt x="7922" y="103260"/>
                        </a:cubicBezTo>
                        <a:cubicBezTo>
                          <a:pt x="5816" y="110357"/>
                          <a:pt x="4304" y="117775"/>
                          <a:pt x="3251" y="125285"/>
                        </a:cubicBezTo>
                        <a:cubicBezTo>
                          <a:pt x="1099" y="140351"/>
                          <a:pt x="504" y="155874"/>
                          <a:pt x="0" y="171306"/>
                        </a:cubicBezTo>
                        <a:lnTo>
                          <a:pt x="1832" y="171764"/>
                        </a:lnTo>
                        <a:close/>
                      </a:path>
                    </a:pathLst>
                  </a:custGeom>
                  <a:solidFill>
                    <a:srgbClr val="A0BDAB"/>
                  </a:solidFill>
                  <a:ln w="4577" cap="flat">
                    <a:noFill/>
                    <a:prstDash val="solid"/>
                    <a:miter/>
                  </a:ln>
                </p:spPr>
                <p:txBody>
                  <a:bodyPr rtlCol="0" anchor="ctr"/>
                  <a:lstStyle/>
                  <a:p>
                    <a:endParaRPr lang="th-TH"/>
                  </a:p>
                </p:txBody>
              </p:sp>
              <p:sp>
                <p:nvSpPr>
                  <p:cNvPr id="3611" name="Freeform: Shape 3610">
                    <a:extLst>
                      <a:ext uri="{FF2B5EF4-FFF2-40B4-BE49-F238E27FC236}">
                        <a16:creationId xmlns:a16="http://schemas.microsoft.com/office/drawing/2014/main" id="{34F09F2D-02C1-46B4-AEAC-E9C277D032A1}"/>
                      </a:ext>
                    </a:extLst>
                  </p:cNvPr>
                  <p:cNvSpPr/>
                  <p:nvPr/>
                </p:nvSpPr>
                <p:spPr>
                  <a:xfrm>
                    <a:off x="10042251" y="918619"/>
                    <a:ext cx="29410" cy="159170"/>
                  </a:xfrm>
                  <a:custGeom>
                    <a:avLst/>
                    <a:gdLst>
                      <a:gd name="connsiteX0" fmla="*/ 3447 w 29410"/>
                      <a:gd name="connsiteY0" fmla="*/ 159171 h 159170"/>
                      <a:gd name="connsiteX1" fmla="*/ 1615 w 29410"/>
                      <a:gd name="connsiteY1" fmla="*/ 138061 h 159170"/>
                      <a:gd name="connsiteX2" fmla="*/ 1570 w 29410"/>
                      <a:gd name="connsiteY2" fmla="*/ 132841 h 159170"/>
                      <a:gd name="connsiteX3" fmla="*/ 1661 w 29410"/>
                      <a:gd name="connsiteY3" fmla="*/ 127621 h 159170"/>
                      <a:gd name="connsiteX4" fmla="*/ 1890 w 29410"/>
                      <a:gd name="connsiteY4" fmla="*/ 122446 h 159170"/>
                      <a:gd name="connsiteX5" fmla="*/ 2302 w 29410"/>
                      <a:gd name="connsiteY5" fmla="*/ 117318 h 159170"/>
                      <a:gd name="connsiteX6" fmla="*/ 4913 w 29410"/>
                      <a:gd name="connsiteY6" fmla="*/ 97078 h 159170"/>
                      <a:gd name="connsiteX7" fmla="*/ 6744 w 29410"/>
                      <a:gd name="connsiteY7" fmla="*/ 87141 h 159170"/>
                      <a:gd name="connsiteX8" fmla="*/ 8896 w 29410"/>
                      <a:gd name="connsiteY8" fmla="*/ 77296 h 159170"/>
                      <a:gd name="connsiteX9" fmla="*/ 18925 w 29410"/>
                      <a:gd name="connsiteY9" fmla="*/ 38556 h 159170"/>
                      <a:gd name="connsiteX10" fmla="*/ 29411 w 29410"/>
                      <a:gd name="connsiteY10" fmla="*/ 0 h 159170"/>
                      <a:gd name="connsiteX11" fmla="*/ 18512 w 29410"/>
                      <a:gd name="connsiteY11" fmla="*/ 38327 h 159170"/>
                      <a:gd name="connsiteX12" fmla="*/ 8026 w 29410"/>
                      <a:gd name="connsiteY12" fmla="*/ 76884 h 159170"/>
                      <a:gd name="connsiteX13" fmla="*/ 5737 w 29410"/>
                      <a:gd name="connsiteY13" fmla="*/ 86683 h 159170"/>
                      <a:gd name="connsiteX14" fmla="*/ 3768 w 29410"/>
                      <a:gd name="connsiteY14" fmla="*/ 96620 h 159170"/>
                      <a:gd name="connsiteX15" fmla="*/ 929 w 29410"/>
                      <a:gd name="connsiteY15" fmla="*/ 116860 h 159170"/>
                      <a:gd name="connsiteX16" fmla="*/ 471 w 29410"/>
                      <a:gd name="connsiteY16" fmla="*/ 122034 h 159170"/>
                      <a:gd name="connsiteX17" fmla="*/ 196 w 29410"/>
                      <a:gd name="connsiteY17" fmla="*/ 127254 h 159170"/>
                      <a:gd name="connsiteX18" fmla="*/ 59 w 29410"/>
                      <a:gd name="connsiteY18" fmla="*/ 132474 h 159170"/>
                      <a:gd name="connsiteX19" fmla="*/ 13 w 29410"/>
                      <a:gd name="connsiteY19" fmla="*/ 137740 h 159170"/>
                      <a:gd name="connsiteX20" fmla="*/ 1661 w 29410"/>
                      <a:gd name="connsiteY20" fmla="*/ 159079 h 159170"/>
                      <a:gd name="connsiteX21" fmla="*/ 3447 w 29410"/>
                      <a:gd name="connsiteY21" fmla="*/ 159171 h 159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410" h="159170">
                        <a:moveTo>
                          <a:pt x="3447" y="159171"/>
                        </a:moveTo>
                        <a:cubicBezTo>
                          <a:pt x="2440" y="152119"/>
                          <a:pt x="1753" y="145021"/>
                          <a:pt x="1615" y="138061"/>
                        </a:cubicBezTo>
                        <a:cubicBezTo>
                          <a:pt x="1524" y="136321"/>
                          <a:pt x="1615" y="134581"/>
                          <a:pt x="1570" y="132841"/>
                        </a:cubicBezTo>
                        <a:cubicBezTo>
                          <a:pt x="1570" y="131101"/>
                          <a:pt x="1570" y="129361"/>
                          <a:pt x="1661" y="127621"/>
                        </a:cubicBezTo>
                        <a:lnTo>
                          <a:pt x="1890" y="122446"/>
                        </a:lnTo>
                        <a:lnTo>
                          <a:pt x="2302" y="117318"/>
                        </a:lnTo>
                        <a:cubicBezTo>
                          <a:pt x="2898" y="110495"/>
                          <a:pt x="3768" y="103717"/>
                          <a:pt x="4913" y="97078"/>
                        </a:cubicBezTo>
                        <a:cubicBezTo>
                          <a:pt x="5416" y="93735"/>
                          <a:pt x="6149" y="90438"/>
                          <a:pt x="6744" y="87141"/>
                        </a:cubicBezTo>
                        <a:cubicBezTo>
                          <a:pt x="7477" y="83844"/>
                          <a:pt x="8118" y="80547"/>
                          <a:pt x="8896" y="77296"/>
                        </a:cubicBezTo>
                        <a:cubicBezTo>
                          <a:pt x="11873" y="64245"/>
                          <a:pt x="15490" y="51424"/>
                          <a:pt x="18925" y="38556"/>
                        </a:cubicBezTo>
                        <a:lnTo>
                          <a:pt x="29411" y="0"/>
                        </a:lnTo>
                        <a:lnTo>
                          <a:pt x="18512" y="38327"/>
                        </a:lnTo>
                        <a:cubicBezTo>
                          <a:pt x="14895" y="51103"/>
                          <a:pt x="11186" y="63879"/>
                          <a:pt x="8026" y="76884"/>
                        </a:cubicBezTo>
                        <a:cubicBezTo>
                          <a:pt x="7202" y="80135"/>
                          <a:pt x="6515" y="83432"/>
                          <a:pt x="5737" y="86683"/>
                        </a:cubicBezTo>
                        <a:cubicBezTo>
                          <a:pt x="5096" y="89980"/>
                          <a:pt x="4317" y="93277"/>
                          <a:pt x="3768" y="96620"/>
                        </a:cubicBezTo>
                        <a:cubicBezTo>
                          <a:pt x="2531" y="103260"/>
                          <a:pt x="1570" y="110037"/>
                          <a:pt x="929" y="116860"/>
                        </a:cubicBezTo>
                        <a:lnTo>
                          <a:pt x="471" y="122034"/>
                        </a:lnTo>
                        <a:lnTo>
                          <a:pt x="196" y="127254"/>
                        </a:lnTo>
                        <a:cubicBezTo>
                          <a:pt x="59" y="128994"/>
                          <a:pt x="59" y="130734"/>
                          <a:pt x="59" y="132474"/>
                        </a:cubicBezTo>
                        <a:cubicBezTo>
                          <a:pt x="59" y="134215"/>
                          <a:pt x="-33" y="135955"/>
                          <a:pt x="13" y="137740"/>
                        </a:cubicBezTo>
                        <a:cubicBezTo>
                          <a:pt x="105" y="144792"/>
                          <a:pt x="700" y="151936"/>
                          <a:pt x="1661" y="159079"/>
                        </a:cubicBezTo>
                        <a:lnTo>
                          <a:pt x="3447" y="159171"/>
                        </a:lnTo>
                        <a:close/>
                      </a:path>
                    </a:pathLst>
                  </a:custGeom>
                  <a:solidFill>
                    <a:srgbClr val="A0BDAB"/>
                  </a:solidFill>
                  <a:ln w="4577" cap="flat">
                    <a:noFill/>
                    <a:prstDash val="solid"/>
                    <a:miter/>
                  </a:ln>
                </p:spPr>
                <p:txBody>
                  <a:bodyPr rtlCol="0" anchor="ctr"/>
                  <a:lstStyle/>
                  <a:p>
                    <a:endParaRPr lang="th-TH"/>
                  </a:p>
                </p:txBody>
              </p:sp>
              <p:sp>
                <p:nvSpPr>
                  <p:cNvPr id="3612" name="Freeform: Shape 3611">
                    <a:extLst>
                      <a:ext uri="{FF2B5EF4-FFF2-40B4-BE49-F238E27FC236}">
                        <a16:creationId xmlns:a16="http://schemas.microsoft.com/office/drawing/2014/main" id="{672A5367-BE12-4B63-8F47-82181C7B347E}"/>
                      </a:ext>
                    </a:extLst>
                  </p:cNvPr>
                  <p:cNvSpPr/>
                  <p:nvPr/>
                </p:nvSpPr>
                <p:spPr>
                  <a:xfrm>
                    <a:off x="10095611" y="888855"/>
                    <a:ext cx="31870" cy="152073"/>
                  </a:xfrm>
                  <a:custGeom>
                    <a:avLst/>
                    <a:gdLst>
                      <a:gd name="connsiteX0" fmla="*/ 1831 w 31870"/>
                      <a:gd name="connsiteY0" fmla="*/ 152073 h 152073"/>
                      <a:gd name="connsiteX1" fmla="*/ 8197 w 31870"/>
                      <a:gd name="connsiteY1" fmla="*/ 113654 h 152073"/>
                      <a:gd name="connsiteX2" fmla="*/ 16027 w 31870"/>
                      <a:gd name="connsiteY2" fmla="*/ 75739 h 152073"/>
                      <a:gd name="connsiteX3" fmla="*/ 31871 w 31870"/>
                      <a:gd name="connsiteY3" fmla="*/ 0 h 152073"/>
                      <a:gd name="connsiteX4" fmla="*/ 15111 w 31870"/>
                      <a:gd name="connsiteY4" fmla="*/ 75373 h 152073"/>
                      <a:gd name="connsiteX5" fmla="*/ 6823 w 31870"/>
                      <a:gd name="connsiteY5" fmla="*/ 113105 h 152073"/>
                      <a:gd name="connsiteX6" fmla="*/ 0 w 31870"/>
                      <a:gd name="connsiteY6" fmla="*/ 151478 h 152073"/>
                      <a:gd name="connsiteX7" fmla="*/ 1831 w 31870"/>
                      <a:gd name="connsiteY7" fmla="*/ 152073 h 15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0" h="152073">
                        <a:moveTo>
                          <a:pt x="1831" y="152073"/>
                        </a:moveTo>
                        <a:cubicBezTo>
                          <a:pt x="3434" y="139114"/>
                          <a:pt x="5678" y="126338"/>
                          <a:pt x="8197" y="113654"/>
                        </a:cubicBezTo>
                        <a:cubicBezTo>
                          <a:pt x="10715" y="100970"/>
                          <a:pt x="13417" y="88377"/>
                          <a:pt x="16027" y="75739"/>
                        </a:cubicBezTo>
                        <a:lnTo>
                          <a:pt x="31871" y="0"/>
                        </a:lnTo>
                        <a:lnTo>
                          <a:pt x="15111" y="75373"/>
                        </a:lnTo>
                        <a:cubicBezTo>
                          <a:pt x="12318" y="87965"/>
                          <a:pt x="9479" y="100466"/>
                          <a:pt x="6823" y="113105"/>
                        </a:cubicBezTo>
                        <a:cubicBezTo>
                          <a:pt x="4167" y="125743"/>
                          <a:pt x="1740" y="138473"/>
                          <a:pt x="0" y="151478"/>
                        </a:cubicBezTo>
                        <a:lnTo>
                          <a:pt x="1831" y="152073"/>
                        </a:lnTo>
                        <a:close/>
                      </a:path>
                    </a:pathLst>
                  </a:custGeom>
                  <a:solidFill>
                    <a:srgbClr val="A0BDAB"/>
                  </a:solidFill>
                  <a:ln w="4577" cap="flat">
                    <a:noFill/>
                    <a:prstDash val="solid"/>
                    <a:miter/>
                  </a:ln>
                </p:spPr>
                <p:txBody>
                  <a:bodyPr rtlCol="0" anchor="ctr"/>
                  <a:lstStyle/>
                  <a:p>
                    <a:endParaRPr lang="th-TH"/>
                  </a:p>
                </p:txBody>
              </p:sp>
              <p:sp>
                <p:nvSpPr>
                  <p:cNvPr id="3613" name="Freeform: Shape 3612">
                    <a:extLst>
                      <a:ext uri="{FF2B5EF4-FFF2-40B4-BE49-F238E27FC236}">
                        <a16:creationId xmlns:a16="http://schemas.microsoft.com/office/drawing/2014/main" id="{E752B4F3-AF5F-4AF5-9B84-44CAAFF0C9BF}"/>
                      </a:ext>
                    </a:extLst>
                  </p:cNvPr>
                  <p:cNvSpPr/>
                  <p:nvPr/>
                </p:nvSpPr>
                <p:spPr>
                  <a:xfrm>
                    <a:off x="10155780" y="868203"/>
                    <a:ext cx="19415" cy="121942"/>
                  </a:xfrm>
                  <a:custGeom>
                    <a:avLst/>
                    <a:gdLst>
                      <a:gd name="connsiteX0" fmla="*/ 1878 w 19415"/>
                      <a:gd name="connsiteY0" fmla="*/ 121943 h 121942"/>
                      <a:gd name="connsiteX1" fmla="*/ 19416 w 19415"/>
                      <a:gd name="connsiteY1" fmla="*/ 0 h 121942"/>
                      <a:gd name="connsiteX2" fmla="*/ 0 w 19415"/>
                      <a:gd name="connsiteY2" fmla="*/ 121530 h 121942"/>
                      <a:gd name="connsiteX3" fmla="*/ 1878 w 19415"/>
                      <a:gd name="connsiteY3" fmla="*/ 121943 h 121942"/>
                    </a:gdLst>
                    <a:ahLst/>
                    <a:cxnLst>
                      <a:cxn ang="0">
                        <a:pos x="connsiteX0" y="connsiteY0"/>
                      </a:cxn>
                      <a:cxn ang="0">
                        <a:pos x="connsiteX1" y="connsiteY1"/>
                      </a:cxn>
                      <a:cxn ang="0">
                        <a:pos x="connsiteX2" y="connsiteY2"/>
                      </a:cxn>
                      <a:cxn ang="0">
                        <a:pos x="connsiteX3" y="connsiteY3"/>
                      </a:cxn>
                    </a:cxnLst>
                    <a:rect l="l" t="t" r="r" b="b"/>
                    <a:pathLst>
                      <a:path w="19415" h="121942">
                        <a:moveTo>
                          <a:pt x="1878" y="121943"/>
                        </a:moveTo>
                        <a:cubicBezTo>
                          <a:pt x="2061" y="79677"/>
                          <a:pt x="7968" y="38556"/>
                          <a:pt x="19416" y="0"/>
                        </a:cubicBezTo>
                        <a:cubicBezTo>
                          <a:pt x="7373" y="38236"/>
                          <a:pt x="824" y="79219"/>
                          <a:pt x="0" y="121530"/>
                        </a:cubicBezTo>
                        <a:lnTo>
                          <a:pt x="1878" y="121943"/>
                        </a:lnTo>
                        <a:close/>
                      </a:path>
                    </a:pathLst>
                  </a:custGeom>
                  <a:solidFill>
                    <a:srgbClr val="A0BDAB"/>
                  </a:solidFill>
                  <a:ln w="4577" cap="flat">
                    <a:noFill/>
                    <a:prstDash val="solid"/>
                    <a:miter/>
                  </a:ln>
                </p:spPr>
                <p:txBody>
                  <a:bodyPr rtlCol="0" anchor="ctr"/>
                  <a:lstStyle/>
                  <a:p>
                    <a:endParaRPr lang="th-TH"/>
                  </a:p>
                </p:txBody>
              </p:sp>
              <p:sp>
                <p:nvSpPr>
                  <p:cNvPr id="3614" name="Freeform: Shape 3613">
                    <a:extLst>
                      <a:ext uri="{FF2B5EF4-FFF2-40B4-BE49-F238E27FC236}">
                        <a16:creationId xmlns:a16="http://schemas.microsoft.com/office/drawing/2014/main" id="{8B4A9598-5F4B-4E6D-B56E-FCDB75BA7CE1}"/>
                      </a:ext>
                    </a:extLst>
                  </p:cNvPr>
                  <p:cNvSpPr/>
                  <p:nvPr/>
                </p:nvSpPr>
                <p:spPr>
                  <a:xfrm>
                    <a:off x="10217828" y="848192"/>
                    <a:ext cx="27200" cy="87782"/>
                  </a:xfrm>
                  <a:custGeom>
                    <a:avLst/>
                    <a:gdLst>
                      <a:gd name="connsiteX0" fmla="*/ 1832 w 27200"/>
                      <a:gd name="connsiteY0" fmla="*/ 87782 h 87782"/>
                      <a:gd name="connsiteX1" fmla="*/ 27200 w 27200"/>
                      <a:gd name="connsiteY1" fmla="*/ 0 h 87782"/>
                      <a:gd name="connsiteX2" fmla="*/ 0 w 27200"/>
                      <a:gd name="connsiteY2" fmla="*/ 87370 h 87782"/>
                      <a:gd name="connsiteX3" fmla="*/ 1832 w 27200"/>
                      <a:gd name="connsiteY3" fmla="*/ 87782 h 87782"/>
                    </a:gdLst>
                    <a:ahLst/>
                    <a:cxnLst>
                      <a:cxn ang="0">
                        <a:pos x="connsiteX0" y="connsiteY0"/>
                      </a:cxn>
                      <a:cxn ang="0">
                        <a:pos x="connsiteX1" y="connsiteY1"/>
                      </a:cxn>
                      <a:cxn ang="0">
                        <a:pos x="connsiteX2" y="connsiteY2"/>
                      </a:cxn>
                      <a:cxn ang="0">
                        <a:pos x="connsiteX3" y="connsiteY3"/>
                      </a:cxn>
                    </a:cxnLst>
                    <a:rect l="l" t="t" r="r" b="b"/>
                    <a:pathLst>
                      <a:path w="27200" h="87782">
                        <a:moveTo>
                          <a:pt x="1832" y="87782"/>
                        </a:moveTo>
                        <a:cubicBezTo>
                          <a:pt x="2839" y="55682"/>
                          <a:pt x="11585" y="25368"/>
                          <a:pt x="27200" y="0"/>
                        </a:cubicBezTo>
                        <a:cubicBezTo>
                          <a:pt x="11082" y="24956"/>
                          <a:pt x="1649" y="55133"/>
                          <a:pt x="0" y="87370"/>
                        </a:cubicBezTo>
                        <a:lnTo>
                          <a:pt x="1832" y="87782"/>
                        </a:lnTo>
                        <a:close/>
                      </a:path>
                    </a:pathLst>
                  </a:custGeom>
                  <a:solidFill>
                    <a:srgbClr val="A0BDAB"/>
                  </a:solidFill>
                  <a:ln w="4577" cap="flat">
                    <a:noFill/>
                    <a:prstDash val="solid"/>
                    <a:miter/>
                  </a:ln>
                </p:spPr>
                <p:txBody>
                  <a:bodyPr rtlCol="0" anchor="ctr"/>
                  <a:lstStyle/>
                  <a:p>
                    <a:endParaRPr lang="th-TH"/>
                  </a:p>
                </p:txBody>
              </p:sp>
            </p:grpSp>
          </p:grpSp>
          <p:pic>
            <p:nvPicPr>
              <p:cNvPr id="3479" name="Picture 3478">
                <a:extLst>
                  <a:ext uri="{FF2B5EF4-FFF2-40B4-BE49-F238E27FC236}">
                    <a16:creationId xmlns:a16="http://schemas.microsoft.com/office/drawing/2014/main" id="{779A1C10-DEC0-4C79-A50C-442D2311F3D1}"/>
                  </a:ext>
                </a:extLst>
              </p:cNvPr>
              <p:cNvPicPr>
                <a:picLocks noChangeAspect="1"/>
              </p:cNvPicPr>
              <p:nvPr/>
            </p:nvPicPr>
            <p:blipFill>
              <a:blip r:embed="rId82"/>
              <a:stretch>
                <a:fillRect/>
              </a:stretch>
            </p:blipFill>
            <p:spPr>
              <a:xfrm>
                <a:off x="9884690" y="1832760"/>
                <a:ext cx="73266" cy="50370"/>
              </a:xfrm>
              <a:custGeom>
                <a:avLst/>
                <a:gdLst>
                  <a:gd name="connsiteX0" fmla="*/ 940 w 73266"/>
                  <a:gd name="connsiteY0" fmla="*/ 658 h 50370"/>
                  <a:gd name="connsiteX1" fmla="*/ 74206 w 73266"/>
                  <a:gd name="connsiteY1" fmla="*/ 658 h 50370"/>
                  <a:gd name="connsiteX2" fmla="*/ 74206 w 73266"/>
                  <a:gd name="connsiteY2" fmla="*/ 51029 h 50370"/>
                  <a:gd name="connsiteX3" fmla="*/ 940 w 73266"/>
                  <a:gd name="connsiteY3" fmla="*/ 51029 h 50370"/>
                </a:gdLst>
                <a:ahLst/>
                <a:cxnLst>
                  <a:cxn ang="0">
                    <a:pos x="connsiteX0" y="connsiteY0"/>
                  </a:cxn>
                  <a:cxn ang="0">
                    <a:pos x="connsiteX1" y="connsiteY1"/>
                  </a:cxn>
                  <a:cxn ang="0">
                    <a:pos x="connsiteX2" y="connsiteY2"/>
                  </a:cxn>
                  <a:cxn ang="0">
                    <a:pos x="connsiteX3" y="connsiteY3"/>
                  </a:cxn>
                </a:cxnLst>
                <a:rect l="l" t="t" r="r" b="b"/>
                <a:pathLst>
                  <a:path w="73266" h="50370">
                    <a:moveTo>
                      <a:pt x="940" y="658"/>
                    </a:moveTo>
                    <a:lnTo>
                      <a:pt x="74206" y="658"/>
                    </a:lnTo>
                    <a:lnTo>
                      <a:pt x="74206" y="51029"/>
                    </a:lnTo>
                    <a:lnTo>
                      <a:pt x="940" y="51029"/>
                    </a:lnTo>
                    <a:close/>
                  </a:path>
                </a:pathLst>
              </a:custGeom>
            </p:spPr>
          </p:pic>
          <p:pic>
            <p:nvPicPr>
              <p:cNvPr id="3480" name="Picture 3479">
                <a:extLst>
                  <a:ext uri="{FF2B5EF4-FFF2-40B4-BE49-F238E27FC236}">
                    <a16:creationId xmlns:a16="http://schemas.microsoft.com/office/drawing/2014/main" id="{04B257AB-AA79-492D-B9BA-09B3445663D7}"/>
                  </a:ext>
                </a:extLst>
              </p:cNvPr>
              <p:cNvPicPr>
                <a:picLocks noChangeAspect="1"/>
              </p:cNvPicPr>
              <p:nvPr/>
            </p:nvPicPr>
            <p:blipFill>
              <a:blip r:embed="rId83"/>
              <a:stretch>
                <a:fillRect/>
              </a:stretch>
            </p:blipFill>
            <p:spPr>
              <a:xfrm>
                <a:off x="9861794" y="1503062"/>
                <a:ext cx="73266" cy="54949"/>
              </a:xfrm>
              <a:custGeom>
                <a:avLst/>
                <a:gdLst>
                  <a:gd name="connsiteX0" fmla="*/ 935 w 73266"/>
                  <a:gd name="connsiteY0" fmla="*/ 586 h 54949"/>
                  <a:gd name="connsiteX1" fmla="*/ 74201 w 73266"/>
                  <a:gd name="connsiteY1" fmla="*/ 586 h 54949"/>
                  <a:gd name="connsiteX2" fmla="*/ 74201 w 73266"/>
                  <a:gd name="connsiteY2" fmla="*/ 55536 h 54949"/>
                  <a:gd name="connsiteX3" fmla="*/ 935 w 73266"/>
                  <a:gd name="connsiteY3" fmla="*/ 55536 h 54949"/>
                </a:gdLst>
                <a:ahLst/>
                <a:cxnLst>
                  <a:cxn ang="0">
                    <a:pos x="connsiteX0" y="connsiteY0"/>
                  </a:cxn>
                  <a:cxn ang="0">
                    <a:pos x="connsiteX1" y="connsiteY1"/>
                  </a:cxn>
                  <a:cxn ang="0">
                    <a:pos x="connsiteX2" y="connsiteY2"/>
                  </a:cxn>
                  <a:cxn ang="0">
                    <a:pos x="connsiteX3" y="connsiteY3"/>
                  </a:cxn>
                </a:cxnLst>
                <a:rect l="l" t="t" r="r" b="b"/>
                <a:pathLst>
                  <a:path w="73266" h="54949">
                    <a:moveTo>
                      <a:pt x="935" y="586"/>
                    </a:moveTo>
                    <a:lnTo>
                      <a:pt x="74201" y="586"/>
                    </a:lnTo>
                    <a:lnTo>
                      <a:pt x="74201" y="55536"/>
                    </a:lnTo>
                    <a:lnTo>
                      <a:pt x="935" y="55536"/>
                    </a:lnTo>
                    <a:close/>
                  </a:path>
                </a:pathLst>
              </a:custGeom>
            </p:spPr>
          </p:pic>
          <p:pic>
            <p:nvPicPr>
              <p:cNvPr id="3481" name="Picture 3480">
                <a:extLst>
                  <a:ext uri="{FF2B5EF4-FFF2-40B4-BE49-F238E27FC236}">
                    <a16:creationId xmlns:a16="http://schemas.microsoft.com/office/drawing/2014/main" id="{A3B3E6B8-738A-4924-A44D-10B305111C43}"/>
                  </a:ext>
                </a:extLst>
              </p:cNvPr>
              <p:cNvPicPr>
                <a:picLocks noChangeAspect="1"/>
              </p:cNvPicPr>
              <p:nvPr/>
            </p:nvPicPr>
            <p:blipFill>
              <a:blip r:embed="rId84"/>
              <a:stretch>
                <a:fillRect/>
              </a:stretch>
            </p:blipFill>
            <p:spPr>
              <a:xfrm>
                <a:off x="9797686" y="1168785"/>
                <a:ext cx="73266" cy="50370"/>
              </a:xfrm>
              <a:custGeom>
                <a:avLst/>
                <a:gdLst>
                  <a:gd name="connsiteX0" fmla="*/ 921 w 73266"/>
                  <a:gd name="connsiteY0" fmla="*/ 513 h 50370"/>
                  <a:gd name="connsiteX1" fmla="*/ 74187 w 73266"/>
                  <a:gd name="connsiteY1" fmla="*/ 513 h 50370"/>
                  <a:gd name="connsiteX2" fmla="*/ 74187 w 73266"/>
                  <a:gd name="connsiteY2" fmla="*/ 50884 h 50370"/>
                  <a:gd name="connsiteX3" fmla="*/ 921 w 73266"/>
                  <a:gd name="connsiteY3" fmla="*/ 50884 h 50370"/>
                </a:gdLst>
                <a:ahLst/>
                <a:cxnLst>
                  <a:cxn ang="0">
                    <a:pos x="connsiteX0" y="connsiteY0"/>
                  </a:cxn>
                  <a:cxn ang="0">
                    <a:pos x="connsiteX1" y="connsiteY1"/>
                  </a:cxn>
                  <a:cxn ang="0">
                    <a:pos x="connsiteX2" y="connsiteY2"/>
                  </a:cxn>
                  <a:cxn ang="0">
                    <a:pos x="connsiteX3" y="connsiteY3"/>
                  </a:cxn>
                </a:cxnLst>
                <a:rect l="l" t="t" r="r" b="b"/>
                <a:pathLst>
                  <a:path w="73266" h="50370">
                    <a:moveTo>
                      <a:pt x="921" y="513"/>
                    </a:moveTo>
                    <a:lnTo>
                      <a:pt x="74187" y="513"/>
                    </a:lnTo>
                    <a:lnTo>
                      <a:pt x="74187" y="50884"/>
                    </a:lnTo>
                    <a:lnTo>
                      <a:pt x="921" y="50884"/>
                    </a:lnTo>
                    <a:close/>
                  </a:path>
                </a:pathLst>
              </a:custGeom>
            </p:spPr>
          </p:pic>
          <p:pic>
            <p:nvPicPr>
              <p:cNvPr id="3482" name="Picture 3481">
                <a:extLst>
                  <a:ext uri="{FF2B5EF4-FFF2-40B4-BE49-F238E27FC236}">
                    <a16:creationId xmlns:a16="http://schemas.microsoft.com/office/drawing/2014/main" id="{99CDDFA5-4EB2-4B78-9634-BE9E58D4D7C2}"/>
                  </a:ext>
                </a:extLst>
              </p:cNvPr>
              <p:cNvPicPr>
                <a:picLocks noChangeAspect="1"/>
              </p:cNvPicPr>
              <p:nvPr/>
            </p:nvPicPr>
            <p:blipFill>
              <a:blip r:embed="rId85"/>
              <a:stretch>
                <a:fillRect/>
              </a:stretch>
            </p:blipFill>
            <p:spPr>
              <a:xfrm>
                <a:off x="9770212" y="994778"/>
                <a:ext cx="22895" cy="82424"/>
              </a:xfrm>
              <a:custGeom>
                <a:avLst/>
                <a:gdLst>
                  <a:gd name="connsiteX0" fmla="*/ 915 w 22895"/>
                  <a:gd name="connsiteY0" fmla="*/ 475 h 82424"/>
                  <a:gd name="connsiteX1" fmla="*/ 23811 w 22895"/>
                  <a:gd name="connsiteY1" fmla="*/ 475 h 82424"/>
                  <a:gd name="connsiteX2" fmla="*/ 23811 w 22895"/>
                  <a:gd name="connsiteY2" fmla="*/ 82900 h 82424"/>
                  <a:gd name="connsiteX3" fmla="*/ 915 w 22895"/>
                  <a:gd name="connsiteY3" fmla="*/ 82900 h 82424"/>
                </a:gdLst>
                <a:ahLst/>
                <a:cxnLst>
                  <a:cxn ang="0">
                    <a:pos x="connsiteX0" y="connsiteY0"/>
                  </a:cxn>
                  <a:cxn ang="0">
                    <a:pos x="connsiteX1" y="connsiteY1"/>
                  </a:cxn>
                  <a:cxn ang="0">
                    <a:pos x="connsiteX2" y="connsiteY2"/>
                  </a:cxn>
                  <a:cxn ang="0">
                    <a:pos x="connsiteX3" y="connsiteY3"/>
                  </a:cxn>
                </a:cxnLst>
                <a:rect l="l" t="t" r="r" b="b"/>
                <a:pathLst>
                  <a:path w="22895" h="82424">
                    <a:moveTo>
                      <a:pt x="915" y="475"/>
                    </a:moveTo>
                    <a:lnTo>
                      <a:pt x="23811" y="475"/>
                    </a:lnTo>
                    <a:lnTo>
                      <a:pt x="23811" y="82900"/>
                    </a:lnTo>
                    <a:lnTo>
                      <a:pt x="915" y="82900"/>
                    </a:lnTo>
                    <a:close/>
                  </a:path>
                </a:pathLst>
              </a:custGeom>
            </p:spPr>
          </p:pic>
          <p:grpSp>
            <p:nvGrpSpPr>
              <p:cNvPr id="3483" name="Graphic 4">
                <a:extLst>
                  <a:ext uri="{FF2B5EF4-FFF2-40B4-BE49-F238E27FC236}">
                    <a16:creationId xmlns:a16="http://schemas.microsoft.com/office/drawing/2014/main" id="{25E596BF-8265-4C99-8E0B-DDE297084242}"/>
                  </a:ext>
                </a:extLst>
              </p:cNvPr>
              <p:cNvGrpSpPr/>
              <p:nvPr/>
            </p:nvGrpSpPr>
            <p:grpSpPr>
              <a:xfrm>
                <a:off x="9889156" y="1012924"/>
                <a:ext cx="646098" cy="549076"/>
                <a:chOff x="9889156" y="1012924"/>
                <a:chExt cx="646098" cy="549076"/>
              </a:xfrm>
            </p:grpSpPr>
            <p:grpSp>
              <p:nvGrpSpPr>
                <p:cNvPr id="3580" name="Graphic 4">
                  <a:extLst>
                    <a:ext uri="{FF2B5EF4-FFF2-40B4-BE49-F238E27FC236}">
                      <a16:creationId xmlns:a16="http://schemas.microsoft.com/office/drawing/2014/main" id="{D2866B02-69AA-4862-B763-BAFC4670A19D}"/>
                    </a:ext>
                  </a:extLst>
                </p:cNvPr>
                <p:cNvGrpSpPr/>
                <p:nvPr/>
              </p:nvGrpSpPr>
              <p:grpSpPr>
                <a:xfrm>
                  <a:off x="9889156" y="1012924"/>
                  <a:ext cx="646098" cy="549076"/>
                  <a:chOff x="9889156" y="1012924"/>
                  <a:chExt cx="646098" cy="549076"/>
                </a:xfrm>
                <a:solidFill>
                  <a:srgbClr val="FBFFFF"/>
                </a:solidFill>
              </p:grpSpPr>
              <p:sp>
                <p:nvSpPr>
                  <p:cNvPr id="3597" name="Freeform: Shape 3596">
                    <a:extLst>
                      <a:ext uri="{FF2B5EF4-FFF2-40B4-BE49-F238E27FC236}">
                        <a16:creationId xmlns:a16="http://schemas.microsoft.com/office/drawing/2014/main" id="{E07CDF69-9442-4F2C-ADF6-7F1965B3FAE6}"/>
                      </a:ext>
                    </a:extLst>
                  </p:cNvPr>
                  <p:cNvSpPr/>
                  <p:nvPr/>
                </p:nvSpPr>
                <p:spPr>
                  <a:xfrm>
                    <a:off x="9919894" y="1038684"/>
                    <a:ext cx="615360" cy="523315"/>
                  </a:xfrm>
                  <a:custGeom>
                    <a:avLst/>
                    <a:gdLst>
                      <a:gd name="connsiteX0" fmla="*/ 748 w 615360"/>
                      <a:gd name="connsiteY0" fmla="*/ 472705 h 523315"/>
                      <a:gd name="connsiteX1" fmla="*/ 15492 w 615360"/>
                      <a:gd name="connsiteY1" fmla="*/ 499309 h 523315"/>
                      <a:gd name="connsiteX2" fmla="*/ 238222 w 615360"/>
                      <a:gd name="connsiteY2" fmla="*/ 478887 h 523315"/>
                      <a:gd name="connsiteX3" fmla="*/ 491036 w 615360"/>
                      <a:gd name="connsiteY3" fmla="*/ 309321 h 523315"/>
                      <a:gd name="connsiteX4" fmla="*/ 582757 w 615360"/>
                      <a:gd name="connsiteY4" fmla="*/ 151432 h 523315"/>
                      <a:gd name="connsiteX5" fmla="*/ 615360 w 615360"/>
                      <a:gd name="connsiteY5" fmla="*/ 0 h 523315"/>
                      <a:gd name="connsiteX6" fmla="*/ 748 w 615360"/>
                      <a:gd name="connsiteY6" fmla="*/ 472705 h 52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5360" h="523315">
                        <a:moveTo>
                          <a:pt x="748" y="472705"/>
                        </a:moveTo>
                        <a:cubicBezTo>
                          <a:pt x="748" y="472705"/>
                          <a:pt x="-5022" y="491983"/>
                          <a:pt x="15492" y="499309"/>
                        </a:cubicBezTo>
                        <a:cubicBezTo>
                          <a:pt x="36007" y="506590"/>
                          <a:pt x="70351" y="560075"/>
                          <a:pt x="238222" y="478887"/>
                        </a:cubicBezTo>
                        <a:cubicBezTo>
                          <a:pt x="406139" y="397698"/>
                          <a:pt x="460448" y="334598"/>
                          <a:pt x="491036" y="309321"/>
                        </a:cubicBezTo>
                        <a:cubicBezTo>
                          <a:pt x="521579" y="284090"/>
                          <a:pt x="577033" y="196491"/>
                          <a:pt x="582757" y="151432"/>
                        </a:cubicBezTo>
                        <a:cubicBezTo>
                          <a:pt x="588481" y="106373"/>
                          <a:pt x="587244" y="25368"/>
                          <a:pt x="615360" y="0"/>
                        </a:cubicBezTo>
                        <a:cubicBezTo>
                          <a:pt x="615406" y="0"/>
                          <a:pt x="109090" y="353784"/>
                          <a:pt x="748" y="472705"/>
                        </a:cubicBezTo>
                        <a:close/>
                      </a:path>
                    </a:pathLst>
                  </a:custGeom>
                  <a:solidFill>
                    <a:srgbClr val="FBFFFF"/>
                  </a:solidFill>
                  <a:ln w="4577" cap="flat">
                    <a:noFill/>
                    <a:prstDash val="solid"/>
                    <a:miter/>
                  </a:ln>
                </p:spPr>
                <p:txBody>
                  <a:bodyPr rtlCol="0" anchor="ctr"/>
                  <a:lstStyle/>
                  <a:p>
                    <a:endParaRPr lang="th-TH"/>
                  </a:p>
                </p:txBody>
              </p:sp>
              <p:sp>
                <p:nvSpPr>
                  <p:cNvPr id="3598" name="Freeform: Shape 3597">
                    <a:extLst>
                      <a:ext uri="{FF2B5EF4-FFF2-40B4-BE49-F238E27FC236}">
                        <a16:creationId xmlns:a16="http://schemas.microsoft.com/office/drawing/2014/main" id="{547E0279-A74F-416D-9A69-5015FE25191A}"/>
                      </a:ext>
                    </a:extLst>
                  </p:cNvPr>
                  <p:cNvSpPr/>
                  <p:nvPr/>
                </p:nvSpPr>
                <p:spPr>
                  <a:xfrm>
                    <a:off x="9889156" y="1012924"/>
                    <a:ext cx="646098" cy="499778"/>
                  </a:xfrm>
                  <a:custGeom>
                    <a:avLst/>
                    <a:gdLst>
                      <a:gd name="connsiteX0" fmla="*/ 43712 w 646098"/>
                      <a:gd name="connsiteY0" fmla="*/ 499152 h 499778"/>
                      <a:gd name="connsiteX1" fmla="*/ 1034 w 646098"/>
                      <a:gd name="connsiteY1" fmla="*/ 467281 h 499778"/>
                      <a:gd name="connsiteX2" fmla="*/ 214651 w 646098"/>
                      <a:gd name="connsiteY2" fmla="*/ 161852 h 499778"/>
                      <a:gd name="connsiteX3" fmla="*/ 567154 w 646098"/>
                      <a:gd name="connsiteY3" fmla="*/ 10237 h 499778"/>
                      <a:gd name="connsiteX4" fmla="*/ 646098 w 646098"/>
                      <a:gd name="connsiteY4" fmla="*/ 25760 h 499778"/>
                      <a:gd name="connsiteX5" fmla="*/ 43712 w 646098"/>
                      <a:gd name="connsiteY5" fmla="*/ 499152 h 499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8" h="499778">
                        <a:moveTo>
                          <a:pt x="43712" y="499152"/>
                        </a:moveTo>
                        <a:cubicBezTo>
                          <a:pt x="43712" y="499152"/>
                          <a:pt x="9048" y="506982"/>
                          <a:pt x="1034" y="467281"/>
                        </a:cubicBezTo>
                        <a:cubicBezTo>
                          <a:pt x="-6979" y="427580"/>
                          <a:pt x="28555" y="320474"/>
                          <a:pt x="214651" y="161852"/>
                        </a:cubicBezTo>
                        <a:cubicBezTo>
                          <a:pt x="400793" y="3231"/>
                          <a:pt x="472777" y="-17192"/>
                          <a:pt x="567154" y="10237"/>
                        </a:cubicBezTo>
                        <a:cubicBezTo>
                          <a:pt x="567154" y="10237"/>
                          <a:pt x="616929" y="47420"/>
                          <a:pt x="646098" y="25760"/>
                        </a:cubicBezTo>
                        <a:cubicBezTo>
                          <a:pt x="646144" y="25760"/>
                          <a:pt x="294740" y="368738"/>
                          <a:pt x="43712" y="499152"/>
                        </a:cubicBezTo>
                        <a:close/>
                      </a:path>
                    </a:pathLst>
                  </a:custGeom>
                  <a:solidFill>
                    <a:srgbClr val="FBFFFF"/>
                  </a:solidFill>
                  <a:ln w="4577" cap="flat">
                    <a:noFill/>
                    <a:prstDash val="solid"/>
                    <a:miter/>
                  </a:ln>
                </p:spPr>
                <p:txBody>
                  <a:bodyPr rtlCol="0" anchor="ctr"/>
                  <a:lstStyle/>
                  <a:p>
                    <a:endParaRPr lang="th-TH"/>
                  </a:p>
                </p:txBody>
              </p:sp>
            </p:grpSp>
            <p:grpSp>
              <p:nvGrpSpPr>
                <p:cNvPr id="3581" name="Graphic 4">
                  <a:extLst>
                    <a:ext uri="{FF2B5EF4-FFF2-40B4-BE49-F238E27FC236}">
                      <a16:creationId xmlns:a16="http://schemas.microsoft.com/office/drawing/2014/main" id="{E12677EA-74D4-4A0E-A035-15071F8F1DBD}"/>
                    </a:ext>
                  </a:extLst>
                </p:cNvPr>
                <p:cNvGrpSpPr/>
                <p:nvPr/>
              </p:nvGrpSpPr>
              <p:grpSpPr>
                <a:xfrm>
                  <a:off x="9893848" y="1017673"/>
                  <a:ext cx="641079" cy="540338"/>
                  <a:chOff x="9893848" y="1017673"/>
                  <a:chExt cx="641079" cy="540338"/>
                </a:xfrm>
                <a:solidFill>
                  <a:srgbClr val="A0BDAB"/>
                </a:solidFill>
              </p:grpSpPr>
              <p:pic>
                <p:nvPicPr>
                  <p:cNvPr id="3582" name="Picture 3581">
                    <a:extLst>
                      <a:ext uri="{FF2B5EF4-FFF2-40B4-BE49-F238E27FC236}">
                        <a16:creationId xmlns:a16="http://schemas.microsoft.com/office/drawing/2014/main" id="{7D53FB07-CB8B-4A3C-95F8-1263E24B93B4}"/>
                      </a:ext>
                    </a:extLst>
                  </p:cNvPr>
                  <p:cNvPicPr>
                    <a:picLocks noChangeAspect="1"/>
                  </p:cNvPicPr>
                  <p:nvPr/>
                </p:nvPicPr>
                <p:blipFill>
                  <a:blip r:embed="rId86"/>
                  <a:stretch>
                    <a:fillRect/>
                  </a:stretch>
                </p:blipFill>
                <p:spPr>
                  <a:xfrm>
                    <a:off x="9925902" y="1040569"/>
                    <a:ext cx="609025" cy="517442"/>
                  </a:xfrm>
                  <a:custGeom>
                    <a:avLst/>
                    <a:gdLst>
                      <a:gd name="connsiteX0" fmla="*/ 949 w 609025"/>
                      <a:gd name="connsiteY0" fmla="*/ 485 h 517442"/>
                      <a:gd name="connsiteX1" fmla="*/ 609975 w 609025"/>
                      <a:gd name="connsiteY1" fmla="*/ 485 h 517442"/>
                      <a:gd name="connsiteX2" fmla="*/ 609975 w 609025"/>
                      <a:gd name="connsiteY2" fmla="*/ 517928 h 517442"/>
                      <a:gd name="connsiteX3" fmla="*/ 949 w 609025"/>
                      <a:gd name="connsiteY3" fmla="*/ 517928 h 517442"/>
                    </a:gdLst>
                    <a:ahLst/>
                    <a:cxnLst>
                      <a:cxn ang="0">
                        <a:pos x="connsiteX0" y="connsiteY0"/>
                      </a:cxn>
                      <a:cxn ang="0">
                        <a:pos x="connsiteX1" y="connsiteY1"/>
                      </a:cxn>
                      <a:cxn ang="0">
                        <a:pos x="connsiteX2" y="connsiteY2"/>
                      </a:cxn>
                      <a:cxn ang="0">
                        <a:pos x="connsiteX3" y="connsiteY3"/>
                      </a:cxn>
                    </a:cxnLst>
                    <a:rect l="l" t="t" r="r" b="b"/>
                    <a:pathLst>
                      <a:path w="609025" h="517442">
                        <a:moveTo>
                          <a:pt x="949" y="485"/>
                        </a:moveTo>
                        <a:lnTo>
                          <a:pt x="609975" y="485"/>
                        </a:lnTo>
                        <a:lnTo>
                          <a:pt x="609975" y="517928"/>
                        </a:lnTo>
                        <a:lnTo>
                          <a:pt x="949" y="517928"/>
                        </a:lnTo>
                        <a:close/>
                      </a:path>
                    </a:pathLst>
                  </a:custGeom>
                </p:spPr>
              </p:pic>
              <p:pic>
                <p:nvPicPr>
                  <p:cNvPr id="3583" name="Picture 3582">
                    <a:extLst>
                      <a:ext uri="{FF2B5EF4-FFF2-40B4-BE49-F238E27FC236}">
                        <a16:creationId xmlns:a16="http://schemas.microsoft.com/office/drawing/2014/main" id="{90FA7243-F38B-4819-A1FE-7980ADAB0840}"/>
                      </a:ext>
                    </a:extLst>
                  </p:cNvPr>
                  <p:cNvPicPr>
                    <a:picLocks noChangeAspect="1"/>
                  </p:cNvPicPr>
                  <p:nvPr/>
                </p:nvPicPr>
                <p:blipFill>
                  <a:blip r:embed="rId87"/>
                  <a:stretch>
                    <a:fillRect/>
                  </a:stretch>
                </p:blipFill>
                <p:spPr>
                  <a:xfrm>
                    <a:off x="9893848" y="1017673"/>
                    <a:ext cx="641079" cy="494547"/>
                  </a:xfrm>
                  <a:custGeom>
                    <a:avLst/>
                    <a:gdLst>
                      <a:gd name="connsiteX0" fmla="*/ 942 w 641079"/>
                      <a:gd name="connsiteY0" fmla="*/ 480 h 494547"/>
                      <a:gd name="connsiteX1" fmla="*/ 642022 w 641079"/>
                      <a:gd name="connsiteY1" fmla="*/ 480 h 494547"/>
                      <a:gd name="connsiteX2" fmla="*/ 642022 w 641079"/>
                      <a:gd name="connsiteY2" fmla="*/ 495027 h 494547"/>
                      <a:gd name="connsiteX3" fmla="*/ 942 w 641079"/>
                      <a:gd name="connsiteY3" fmla="*/ 495027 h 494547"/>
                    </a:gdLst>
                    <a:ahLst/>
                    <a:cxnLst>
                      <a:cxn ang="0">
                        <a:pos x="connsiteX0" y="connsiteY0"/>
                      </a:cxn>
                      <a:cxn ang="0">
                        <a:pos x="connsiteX1" y="connsiteY1"/>
                      </a:cxn>
                      <a:cxn ang="0">
                        <a:pos x="connsiteX2" y="connsiteY2"/>
                      </a:cxn>
                      <a:cxn ang="0">
                        <a:pos x="connsiteX3" y="connsiteY3"/>
                      </a:cxn>
                    </a:cxnLst>
                    <a:rect l="l" t="t" r="r" b="b"/>
                    <a:pathLst>
                      <a:path w="641079" h="494547">
                        <a:moveTo>
                          <a:pt x="942" y="480"/>
                        </a:moveTo>
                        <a:lnTo>
                          <a:pt x="642022" y="480"/>
                        </a:lnTo>
                        <a:lnTo>
                          <a:pt x="642022" y="495027"/>
                        </a:lnTo>
                        <a:lnTo>
                          <a:pt x="942" y="495027"/>
                        </a:lnTo>
                        <a:close/>
                      </a:path>
                    </a:pathLst>
                  </a:custGeom>
                </p:spPr>
              </p:pic>
              <p:grpSp>
                <p:nvGrpSpPr>
                  <p:cNvPr id="3584" name="Graphic 4">
                    <a:extLst>
                      <a:ext uri="{FF2B5EF4-FFF2-40B4-BE49-F238E27FC236}">
                        <a16:creationId xmlns:a16="http://schemas.microsoft.com/office/drawing/2014/main" id="{8EC90341-1DAC-44DF-9728-6DDC389646CC}"/>
                      </a:ext>
                    </a:extLst>
                  </p:cNvPr>
                  <p:cNvGrpSpPr/>
                  <p:nvPr/>
                </p:nvGrpSpPr>
                <p:grpSpPr>
                  <a:xfrm>
                    <a:off x="9945668" y="1063870"/>
                    <a:ext cx="537291" cy="449629"/>
                    <a:chOff x="9945668" y="1063870"/>
                    <a:chExt cx="537291" cy="449629"/>
                  </a:xfrm>
                  <a:solidFill>
                    <a:srgbClr val="A0BDAB"/>
                  </a:solidFill>
                </p:grpSpPr>
                <p:sp>
                  <p:nvSpPr>
                    <p:cNvPr id="3585" name="Freeform: Shape 3584">
                      <a:extLst>
                        <a:ext uri="{FF2B5EF4-FFF2-40B4-BE49-F238E27FC236}">
                          <a16:creationId xmlns:a16="http://schemas.microsoft.com/office/drawing/2014/main" id="{9182F273-FEE9-4B4A-A5A8-6E428A28E35B}"/>
                        </a:ext>
                      </a:extLst>
                    </p:cNvPr>
                    <p:cNvSpPr/>
                    <p:nvPr/>
                  </p:nvSpPr>
                  <p:spPr>
                    <a:xfrm>
                      <a:off x="9949628" y="1485837"/>
                      <a:ext cx="229460" cy="27661"/>
                    </a:xfrm>
                    <a:custGeom>
                      <a:avLst/>
                      <a:gdLst>
                        <a:gd name="connsiteX0" fmla="*/ 4259 w 229460"/>
                        <a:gd name="connsiteY0" fmla="*/ 17996 h 27661"/>
                        <a:gd name="connsiteX1" fmla="*/ 229461 w 229460"/>
                        <a:gd name="connsiteY1" fmla="*/ 0 h 27661"/>
                        <a:gd name="connsiteX2" fmla="*/ 0 w 229460"/>
                        <a:gd name="connsiteY2" fmla="*/ 15569 h 27661"/>
                        <a:gd name="connsiteX3" fmla="*/ 4259 w 229460"/>
                        <a:gd name="connsiteY3" fmla="*/ 17996 h 27661"/>
                      </a:gdLst>
                      <a:ahLst/>
                      <a:cxnLst>
                        <a:cxn ang="0">
                          <a:pos x="connsiteX0" y="connsiteY0"/>
                        </a:cxn>
                        <a:cxn ang="0">
                          <a:pos x="connsiteX1" y="connsiteY1"/>
                        </a:cxn>
                        <a:cxn ang="0">
                          <a:pos x="connsiteX2" y="connsiteY2"/>
                        </a:cxn>
                        <a:cxn ang="0">
                          <a:pos x="connsiteX3" y="connsiteY3"/>
                        </a:cxn>
                      </a:cxnLst>
                      <a:rect l="l" t="t" r="r" b="b"/>
                      <a:pathLst>
                        <a:path w="229460" h="27661">
                          <a:moveTo>
                            <a:pt x="4259" y="17996"/>
                          </a:moveTo>
                          <a:cubicBezTo>
                            <a:pt x="79631" y="34756"/>
                            <a:pt x="158438" y="30314"/>
                            <a:pt x="229461" y="0"/>
                          </a:cubicBezTo>
                          <a:cubicBezTo>
                            <a:pt x="158163" y="29673"/>
                            <a:pt x="74731" y="32970"/>
                            <a:pt x="0" y="15569"/>
                          </a:cubicBezTo>
                          <a:lnTo>
                            <a:pt x="4259" y="17996"/>
                          </a:lnTo>
                          <a:close/>
                        </a:path>
                      </a:pathLst>
                    </a:custGeom>
                    <a:solidFill>
                      <a:srgbClr val="A0BDAB"/>
                    </a:solidFill>
                    <a:ln w="4577" cap="flat">
                      <a:noFill/>
                      <a:prstDash val="solid"/>
                      <a:miter/>
                    </a:ln>
                  </p:spPr>
                  <p:txBody>
                    <a:bodyPr rtlCol="0" anchor="ctr"/>
                    <a:lstStyle/>
                    <a:p>
                      <a:endParaRPr lang="th-TH"/>
                    </a:p>
                  </p:txBody>
                </p:sp>
                <p:sp>
                  <p:nvSpPr>
                    <p:cNvPr id="3586" name="Freeform: Shape 3585">
                      <a:extLst>
                        <a:ext uri="{FF2B5EF4-FFF2-40B4-BE49-F238E27FC236}">
                          <a16:creationId xmlns:a16="http://schemas.microsoft.com/office/drawing/2014/main" id="{9189DF13-B621-4E8D-8D69-A7BB6EC60E86}"/>
                        </a:ext>
                      </a:extLst>
                    </p:cNvPr>
                    <p:cNvSpPr/>
                    <p:nvPr/>
                  </p:nvSpPr>
                  <p:spPr>
                    <a:xfrm>
                      <a:off x="10039333" y="1430293"/>
                      <a:ext cx="226072" cy="16255"/>
                    </a:xfrm>
                    <a:custGeom>
                      <a:avLst/>
                      <a:gdLst>
                        <a:gd name="connsiteX0" fmla="*/ 17996 w 226072"/>
                        <a:gd name="connsiteY0" fmla="*/ 16256 h 16255"/>
                        <a:gd name="connsiteX1" fmla="*/ 70198 w 226072"/>
                        <a:gd name="connsiteY1" fmla="*/ 14470 h 16255"/>
                        <a:gd name="connsiteX2" fmla="*/ 122309 w 226072"/>
                        <a:gd name="connsiteY2" fmla="*/ 11265 h 16255"/>
                        <a:gd name="connsiteX3" fmla="*/ 174374 w 226072"/>
                        <a:gd name="connsiteY3" fmla="*/ 7464 h 16255"/>
                        <a:gd name="connsiteX4" fmla="*/ 226072 w 226072"/>
                        <a:gd name="connsiteY4" fmla="*/ 0 h 16255"/>
                        <a:gd name="connsiteX5" fmla="*/ 174328 w 226072"/>
                        <a:gd name="connsiteY5" fmla="*/ 6914 h 16255"/>
                        <a:gd name="connsiteX6" fmla="*/ 122217 w 226072"/>
                        <a:gd name="connsiteY6" fmla="*/ 10166 h 16255"/>
                        <a:gd name="connsiteX7" fmla="*/ 70107 w 226072"/>
                        <a:gd name="connsiteY7" fmla="*/ 12822 h 16255"/>
                        <a:gd name="connsiteX8" fmla="*/ 0 w 226072"/>
                        <a:gd name="connsiteY8" fmla="*/ 15477 h 16255"/>
                        <a:gd name="connsiteX9" fmla="*/ 17996 w 226072"/>
                        <a:gd name="connsiteY9" fmla="*/ 16256 h 1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072" h="16255">
                          <a:moveTo>
                            <a:pt x="17996" y="16256"/>
                          </a:moveTo>
                          <a:cubicBezTo>
                            <a:pt x="35443" y="16164"/>
                            <a:pt x="52843" y="15432"/>
                            <a:pt x="70198" y="14470"/>
                          </a:cubicBezTo>
                          <a:cubicBezTo>
                            <a:pt x="87599" y="13508"/>
                            <a:pt x="104954" y="12363"/>
                            <a:pt x="122309" y="11265"/>
                          </a:cubicBezTo>
                          <a:cubicBezTo>
                            <a:pt x="139664" y="10166"/>
                            <a:pt x="157064" y="9112"/>
                            <a:pt x="174374" y="7464"/>
                          </a:cubicBezTo>
                          <a:cubicBezTo>
                            <a:pt x="191683" y="5815"/>
                            <a:pt x="208992" y="3526"/>
                            <a:pt x="226072" y="0"/>
                          </a:cubicBezTo>
                          <a:cubicBezTo>
                            <a:pt x="208992" y="3343"/>
                            <a:pt x="191683" y="5449"/>
                            <a:pt x="174328" y="6914"/>
                          </a:cubicBezTo>
                          <a:cubicBezTo>
                            <a:pt x="156973" y="8380"/>
                            <a:pt x="139618" y="9250"/>
                            <a:pt x="122217" y="10166"/>
                          </a:cubicBezTo>
                          <a:cubicBezTo>
                            <a:pt x="104817" y="11036"/>
                            <a:pt x="87462" y="11997"/>
                            <a:pt x="70107" y="12822"/>
                          </a:cubicBezTo>
                          <a:cubicBezTo>
                            <a:pt x="52752" y="13600"/>
                            <a:pt x="17355" y="15569"/>
                            <a:pt x="0" y="15477"/>
                          </a:cubicBezTo>
                          <a:lnTo>
                            <a:pt x="17996" y="16256"/>
                          </a:lnTo>
                          <a:close/>
                        </a:path>
                      </a:pathLst>
                    </a:custGeom>
                    <a:solidFill>
                      <a:srgbClr val="A0BDAB"/>
                    </a:solidFill>
                    <a:ln w="4577" cap="flat">
                      <a:noFill/>
                      <a:prstDash val="solid"/>
                      <a:miter/>
                    </a:ln>
                  </p:spPr>
                  <p:txBody>
                    <a:bodyPr rtlCol="0" anchor="ctr"/>
                    <a:lstStyle/>
                    <a:p>
                      <a:endParaRPr lang="th-TH"/>
                    </a:p>
                  </p:txBody>
                </p:sp>
                <p:sp>
                  <p:nvSpPr>
                    <p:cNvPr id="3587" name="Freeform: Shape 3586">
                      <a:extLst>
                        <a:ext uri="{FF2B5EF4-FFF2-40B4-BE49-F238E27FC236}">
                          <a16:creationId xmlns:a16="http://schemas.microsoft.com/office/drawing/2014/main" id="{B9818566-5C74-4653-B193-2E34B59D0EE7}"/>
                        </a:ext>
                      </a:extLst>
                    </p:cNvPr>
                    <p:cNvSpPr/>
                    <p:nvPr/>
                  </p:nvSpPr>
                  <p:spPr>
                    <a:xfrm>
                      <a:off x="10157978" y="1356568"/>
                      <a:ext cx="202535" cy="32028"/>
                    </a:xfrm>
                    <a:custGeom>
                      <a:avLst/>
                      <a:gdLst>
                        <a:gd name="connsiteX0" fmla="*/ 0 w 202535"/>
                        <a:gd name="connsiteY0" fmla="*/ 9433 h 32028"/>
                        <a:gd name="connsiteX1" fmla="*/ 23491 w 202535"/>
                        <a:gd name="connsiteY1" fmla="*/ 21201 h 32028"/>
                        <a:gd name="connsiteX2" fmla="*/ 48401 w 202535"/>
                        <a:gd name="connsiteY2" fmla="*/ 29856 h 32028"/>
                        <a:gd name="connsiteX3" fmla="*/ 74731 w 202535"/>
                        <a:gd name="connsiteY3" fmla="*/ 31596 h 32028"/>
                        <a:gd name="connsiteX4" fmla="*/ 100512 w 202535"/>
                        <a:gd name="connsiteY4" fmla="*/ 25964 h 32028"/>
                        <a:gd name="connsiteX5" fmla="*/ 202535 w 202535"/>
                        <a:gd name="connsiteY5" fmla="*/ 0 h 32028"/>
                        <a:gd name="connsiteX6" fmla="*/ 100283 w 202535"/>
                        <a:gd name="connsiteY6" fmla="*/ 24865 h 32028"/>
                        <a:gd name="connsiteX7" fmla="*/ 74640 w 202535"/>
                        <a:gd name="connsiteY7" fmla="*/ 30177 h 32028"/>
                        <a:gd name="connsiteX8" fmla="*/ 48814 w 202535"/>
                        <a:gd name="connsiteY8" fmla="*/ 28208 h 32028"/>
                        <a:gd name="connsiteX9" fmla="*/ 24315 w 202535"/>
                        <a:gd name="connsiteY9" fmla="*/ 19370 h 32028"/>
                        <a:gd name="connsiteX10" fmla="*/ 1053 w 202535"/>
                        <a:gd name="connsiteY10" fmla="*/ 7372 h 32028"/>
                        <a:gd name="connsiteX11" fmla="*/ 0 w 202535"/>
                        <a:gd name="connsiteY11" fmla="*/ 9433 h 32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535" h="32028">
                          <a:moveTo>
                            <a:pt x="0" y="9433"/>
                          </a:moveTo>
                          <a:cubicBezTo>
                            <a:pt x="7739" y="13554"/>
                            <a:pt x="15478" y="17630"/>
                            <a:pt x="23491" y="21201"/>
                          </a:cubicBezTo>
                          <a:cubicBezTo>
                            <a:pt x="31505" y="24819"/>
                            <a:pt x="39793" y="27887"/>
                            <a:pt x="48401" y="29856"/>
                          </a:cubicBezTo>
                          <a:cubicBezTo>
                            <a:pt x="57010" y="31779"/>
                            <a:pt x="65939" y="32603"/>
                            <a:pt x="74731" y="31596"/>
                          </a:cubicBezTo>
                          <a:cubicBezTo>
                            <a:pt x="83523" y="30589"/>
                            <a:pt x="91995" y="28070"/>
                            <a:pt x="100512" y="25964"/>
                          </a:cubicBezTo>
                          <a:lnTo>
                            <a:pt x="202535" y="0"/>
                          </a:lnTo>
                          <a:lnTo>
                            <a:pt x="100283" y="24865"/>
                          </a:lnTo>
                          <a:cubicBezTo>
                            <a:pt x="91766" y="26880"/>
                            <a:pt x="83295" y="29261"/>
                            <a:pt x="74640" y="30177"/>
                          </a:cubicBezTo>
                          <a:cubicBezTo>
                            <a:pt x="65985" y="31092"/>
                            <a:pt x="57239" y="30177"/>
                            <a:pt x="48814" y="28208"/>
                          </a:cubicBezTo>
                          <a:cubicBezTo>
                            <a:pt x="40388" y="26147"/>
                            <a:pt x="32237" y="23033"/>
                            <a:pt x="24315" y="19370"/>
                          </a:cubicBezTo>
                          <a:cubicBezTo>
                            <a:pt x="16393" y="15752"/>
                            <a:pt x="8746" y="11585"/>
                            <a:pt x="1053" y="7372"/>
                          </a:cubicBezTo>
                          <a:lnTo>
                            <a:pt x="0" y="9433"/>
                          </a:lnTo>
                          <a:close/>
                        </a:path>
                      </a:pathLst>
                    </a:custGeom>
                    <a:solidFill>
                      <a:srgbClr val="A0BDAB"/>
                    </a:solidFill>
                    <a:ln w="4577" cap="flat">
                      <a:noFill/>
                      <a:prstDash val="solid"/>
                      <a:miter/>
                    </a:ln>
                  </p:spPr>
                  <p:txBody>
                    <a:bodyPr rtlCol="0" anchor="ctr"/>
                    <a:lstStyle/>
                    <a:p>
                      <a:endParaRPr lang="th-TH"/>
                    </a:p>
                  </p:txBody>
                </p:sp>
                <p:sp>
                  <p:nvSpPr>
                    <p:cNvPr id="3588" name="Freeform: Shape 3587">
                      <a:extLst>
                        <a:ext uri="{FF2B5EF4-FFF2-40B4-BE49-F238E27FC236}">
                          <a16:creationId xmlns:a16="http://schemas.microsoft.com/office/drawing/2014/main" id="{D66A081F-82E3-4C6C-8BFE-B1ED2EE5B4CF}"/>
                        </a:ext>
                      </a:extLst>
                    </p:cNvPr>
                    <p:cNvSpPr/>
                    <p:nvPr/>
                  </p:nvSpPr>
                  <p:spPr>
                    <a:xfrm>
                      <a:off x="10226299" y="1303862"/>
                      <a:ext cx="193331" cy="10885"/>
                    </a:xfrm>
                    <a:custGeom>
                      <a:avLst/>
                      <a:gdLst>
                        <a:gd name="connsiteX0" fmla="*/ 0 w 193331"/>
                        <a:gd name="connsiteY0" fmla="*/ 8334 h 10885"/>
                        <a:gd name="connsiteX1" fmla="*/ 48447 w 193331"/>
                        <a:gd name="connsiteY1" fmla="*/ 10486 h 10885"/>
                        <a:gd name="connsiteX2" fmla="*/ 96803 w 193331"/>
                        <a:gd name="connsiteY2" fmla="*/ 7830 h 10885"/>
                        <a:gd name="connsiteX3" fmla="*/ 193331 w 193331"/>
                        <a:gd name="connsiteY3" fmla="*/ 0 h 10885"/>
                        <a:gd name="connsiteX4" fmla="*/ 96757 w 193331"/>
                        <a:gd name="connsiteY4" fmla="*/ 6731 h 10885"/>
                        <a:gd name="connsiteX5" fmla="*/ 48402 w 193331"/>
                        <a:gd name="connsiteY5" fmla="*/ 8838 h 10885"/>
                        <a:gd name="connsiteX6" fmla="*/ 412 w 193331"/>
                        <a:gd name="connsiteY6" fmla="*/ 6136 h 10885"/>
                        <a:gd name="connsiteX7" fmla="*/ 0 w 193331"/>
                        <a:gd name="connsiteY7" fmla="*/ 8334 h 1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331" h="10885">
                          <a:moveTo>
                            <a:pt x="0" y="8334"/>
                          </a:moveTo>
                          <a:cubicBezTo>
                            <a:pt x="16027" y="11265"/>
                            <a:pt x="32329" y="11173"/>
                            <a:pt x="48447" y="10486"/>
                          </a:cubicBezTo>
                          <a:cubicBezTo>
                            <a:pt x="64566" y="9754"/>
                            <a:pt x="80684" y="8838"/>
                            <a:pt x="96803" y="7830"/>
                          </a:cubicBezTo>
                          <a:cubicBezTo>
                            <a:pt x="129040" y="5770"/>
                            <a:pt x="161186" y="3160"/>
                            <a:pt x="193331" y="0"/>
                          </a:cubicBezTo>
                          <a:cubicBezTo>
                            <a:pt x="161186" y="2793"/>
                            <a:pt x="128948" y="5037"/>
                            <a:pt x="96757" y="6731"/>
                          </a:cubicBezTo>
                          <a:cubicBezTo>
                            <a:pt x="80639" y="7556"/>
                            <a:pt x="64520" y="8288"/>
                            <a:pt x="48402" y="8838"/>
                          </a:cubicBezTo>
                          <a:cubicBezTo>
                            <a:pt x="32329" y="9342"/>
                            <a:pt x="16119" y="9204"/>
                            <a:pt x="412" y="6136"/>
                          </a:cubicBezTo>
                          <a:lnTo>
                            <a:pt x="0" y="8334"/>
                          </a:lnTo>
                          <a:close/>
                        </a:path>
                      </a:pathLst>
                    </a:custGeom>
                    <a:solidFill>
                      <a:srgbClr val="A0BDAB"/>
                    </a:solidFill>
                    <a:ln w="4577" cap="flat">
                      <a:noFill/>
                      <a:prstDash val="solid"/>
                      <a:miter/>
                    </a:ln>
                  </p:spPr>
                  <p:txBody>
                    <a:bodyPr rtlCol="0" anchor="ctr"/>
                    <a:lstStyle/>
                    <a:p>
                      <a:endParaRPr lang="th-TH"/>
                    </a:p>
                  </p:txBody>
                </p:sp>
                <p:sp>
                  <p:nvSpPr>
                    <p:cNvPr id="3589" name="Freeform: Shape 3588">
                      <a:extLst>
                        <a:ext uri="{FF2B5EF4-FFF2-40B4-BE49-F238E27FC236}">
                          <a16:creationId xmlns:a16="http://schemas.microsoft.com/office/drawing/2014/main" id="{52A7D771-94B3-498E-8814-8CC9424AAEEA}"/>
                        </a:ext>
                      </a:extLst>
                    </p:cNvPr>
                    <p:cNvSpPr/>
                    <p:nvPr/>
                  </p:nvSpPr>
                  <p:spPr>
                    <a:xfrm>
                      <a:off x="10311975" y="1228032"/>
                      <a:ext cx="147493" cy="17217"/>
                    </a:xfrm>
                    <a:custGeom>
                      <a:avLst/>
                      <a:gdLst>
                        <a:gd name="connsiteX0" fmla="*/ 732 w 147493"/>
                        <a:gd name="connsiteY0" fmla="*/ 17218 h 17217"/>
                        <a:gd name="connsiteX1" fmla="*/ 18729 w 147493"/>
                        <a:gd name="connsiteY1" fmla="*/ 13280 h 17217"/>
                        <a:gd name="connsiteX2" fmla="*/ 37228 w 147493"/>
                        <a:gd name="connsiteY2" fmla="*/ 13234 h 17217"/>
                        <a:gd name="connsiteX3" fmla="*/ 55774 w 147493"/>
                        <a:gd name="connsiteY3" fmla="*/ 15157 h 17217"/>
                        <a:gd name="connsiteX4" fmla="*/ 65115 w 147493"/>
                        <a:gd name="connsiteY4" fmla="*/ 15890 h 17217"/>
                        <a:gd name="connsiteX5" fmla="*/ 74503 w 147493"/>
                        <a:gd name="connsiteY5" fmla="*/ 15981 h 17217"/>
                        <a:gd name="connsiteX6" fmla="*/ 111548 w 147493"/>
                        <a:gd name="connsiteY6" fmla="*/ 10578 h 17217"/>
                        <a:gd name="connsiteX7" fmla="*/ 147494 w 147493"/>
                        <a:gd name="connsiteY7" fmla="*/ 0 h 17217"/>
                        <a:gd name="connsiteX8" fmla="*/ 111456 w 147493"/>
                        <a:gd name="connsiteY8" fmla="*/ 10028 h 17217"/>
                        <a:gd name="connsiteX9" fmla="*/ 74503 w 147493"/>
                        <a:gd name="connsiteY9" fmla="*/ 14836 h 17217"/>
                        <a:gd name="connsiteX10" fmla="*/ 37365 w 147493"/>
                        <a:gd name="connsiteY10" fmla="*/ 11540 h 17217"/>
                        <a:gd name="connsiteX11" fmla="*/ 18545 w 147493"/>
                        <a:gd name="connsiteY11" fmla="*/ 11311 h 17217"/>
                        <a:gd name="connsiteX12" fmla="*/ 0 w 147493"/>
                        <a:gd name="connsiteY12" fmla="*/ 15111 h 17217"/>
                        <a:gd name="connsiteX13" fmla="*/ 732 w 147493"/>
                        <a:gd name="connsiteY13" fmla="*/ 17218 h 1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93" h="17217">
                          <a:moveTo>
                            <a:pt x="732" y="17218"/>
                          </a:moveTo>
                          <a:cubicBezTo>
                            <a:pt x="6548" y="15249"/>
                            <a:pt x="12638" y="13921"/>
                            <a:pt x="18729" y="13280"/>
                          </a:cubicBezTo>
                          <a:cubicBezTo>
                            <a:pt x="24864" y="12593"/>
                            <a:pt x="31047" y="12730"/>
                            <a:pt x="37228" y="13234"/>
                          </a:cubicBezTo>
                          <a:cubicBezTo>
                            <a:pt x="43410" y="13737"/>
                            <a:pt x="49592" y="14562"/>
                            <a:pt x="55774" y="15157"/>
                          </a:cubicBezTo>
                          <a:cubicBezTo>
                            <a:pt x="58888" y="15478"/>
                            <a:pt x="62001" y="15752"/>
                            <a:pt x="65115" y="15890"/>
                          </a:cubicBezTo>
                          <a:cubicBezTo>
                            <a:pt x="68229" y="15981"/>
                            <a:pt x="71389" y="16073"/>
                            <a:pt x="74503" y="15981"/>
                          </a:cubicBezTo>
                          <a:cubicBezTo>
                            <a:pt x="87004" y="15661"/>
                            <a:pt x="99413" y="13554"/>
                            <a:pt x="111548" y="10578"/>
                          </a:cubicBezTo>
                          <a:cubicBezTo>
                            <a:pt x="123683" y="7602"/>
                            <a:pt x="135588" y="3847"/>
                            <a:pt x="147494" y="0"/>
                          </a:cubicBezTo>
                          <a:cubicBezTo>
                            <a:pt x="135542" y="3618"/>
                            <a:pt x="123591" y="7235"/>
                            <a:pt x="111456" y="10028"/>
                          </a:cubicBezTo>
                          <a:cubicBezTo>
                            <a:pt x="99321" y="12822"/>
                            <a:pt x="86958" y="14699"/>
                            <a:pt x="74503" y="14836"/>
                          </a:cubicBezTo>
                          <a:cubicBezTo>
                            <a:pt x="62047" y="15157"/>
                            <a:pt x="49821" y="12730"/>
                            <a:pt x="37365" y="11540"/>
                          </a:cubicBezTo>
                          <a:cubicBezTo>
                            <a:pt x="31138" y="10944"/>
                            <a:pt x="24819" y="10715"/>
                            <a:pt x="18545" y="11311"/>
                          </a:cubicBezTo>
                          <a:cubicBezTo>
                            <a:pt x="12272" y="11906"/>
                            <a:pt x="6044" y="13142"/>
                            <a:pt x="0" y="15111"/>
                          </a:cubicBezTo>
                          <a:lnTo>
                            <a:pt x="732" y="17218"/>
                          </a:lnTo>
                          <a:close/>
                        </a:path>
                      </a:pathLst>
                    </a:custGeom>
                    <a:solidFill>
                      <a:srgbClr val="A0BDAB"/>
                    </a:solidFill>
                    <a:ln w="4577" cap="flat">
                      <a:noFill/>
                      <a:prstDash val="solid"/>
                      <a:miter/>
                    </a:ln>
                  </p:spPr>
                  <p:txBody>
                    <a:bodyPr rtlCol="0" anchor="ctr"/>
                    <a:lstStyle/>
                    <a:p>
                      <a:endParaRPr lang="th-TH"/>
                    </a:p>
                  </p:txBody>
                </p:sp>
                <p:sp>
                  <p:nvSpPr>
                    <p:cNvPr id="3590" name="Freeform: Shape 3589">
                      <a:extLst>
                        <a:ext uri="{FF2B5EF4-FFF2-40B4-BE49-F238E27FC236}">
                          <a16:creationId xmlns:a16="http://schemas.microsoft.com/office/drawing/2014/main" id="{A98EEF3F-8554-4A30-84AE-F28677DE05B0}"/>
                        </a:ext>
                      </a:extLst>
                    </p:cNvPr>
                    <p:cNvSpPr/>
                    <p:nvPr/>
                  </p:nvSpPr>
                  <p:spPr>
                    <a:xfrm>
                      <a:off x="10397788" y="1165160"/>
                      <a:ext cx="85171" cy="9682"/>
                    </a:xfrm>
                    <a:custGeom>
                      <a:avLst/>
                      <a:gdLst>
                        <a:gd name="connsiteX0" fmla="*/ 0 w 85171"/>
                        <a:gd name="connsiteY0" fmla="*/ 1191 h 9682"/>
                        <a:gd name="connsiteX1" fmla="*/ 5586 w 85171"/>
                        <a:gd name="connsiteY1" fmla="*/ 7006 h 9682"/>
                        <a:gd name="connsiteX2" fmla="*/ 10853 w 85171"/>
                        <a:gd name="connsiteY2" fmla="*/ 9021 h 9682"/>
                        <a:gd name="connsiteX3" fmla="*/ 21751 w 85171"/>
                        <a:gd name="connsiteY3" fmla="*/ 9570 h 9682"/>
                        <a:gd name="connsiteX4" fmla="*/ 43090 w 85171"/>
                        <a:gd name="connsiteY4" fmla="*/ 7785 h 9682"/>
                        <a:gd name="connsiteX5" fmla="*/ 85172 w 85171"/>
                        <a:gd name="connsiteY5" fmla="*/ 0 h 9682"/>
                        <a:gd name="connsiteX6" fmla="*/ 42952 w 85171"/>
                        <a:gd name="connsiteY6" fmla="*/ 6640 h 9682"/>
                        <a:gd name="connsiteX7" fmla="*/ 21659 w 85171"/>
                        <a:gd name="connsiteY7" fmla="*/ 7876 h 9682"/>
                        <a:gd name="connsiteX8" fmla="*/ 11265 w 85171"/>
                        <a:gd name="connsiteY8" fmla="*/ 7098 h 9682"/>
                        <a:gd name="connsiteX9" fmla="*/ 2656 w 85171"/>
                        <a:gd name="connsiteY9" fmla="*/ 962 h 9682"/>
                        <a:gd name="connsiteX10" fmla="*/ 0 w 85171"/>
                        <a:gd name="connsiteY10" fmla="*/ 1191 h 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171" h="9682">
                          <a:moveTo>
                            <a:pt x="0" y="1191"/>
                          </a:moveTo>
                          <a:cubicBezTo>
                            <a:pt x="961" y="2931"/>
                            <a:pt x="3938" y="5999"/>
                            <a:pt x="5586" y="7006"/>
                          </a:cubicBezTo>
                          <a:cubicBezTo>
                            <a:pt x="7235" y="8013"/>
                            <a:pt x="9067" y="8609"/>
                            <a:pt x="10853" y="9021"/>
                          </a:cubicBezTo>
                          <a:cubicBezTo>
                            <a:pt x="14470" y="9799"/>
                            <a:pt x="18179" y="9754"/>
                            <a:pt x="21751" y="9570"/>
                          </a:cubicBezTo>
                          <a:cubicBezTo>
                            <a:pt x="28894" y="9204"/>
                            <a:pt x="36038" y="8609"/>
                            <a:pt x="43090" y="7785"/>
                          </a:cubicBezTo>
                          <a:cubicBezTo>
                            <a:pt x="57285" y="6136"/>
                            <a:pt x="71343" y="3526"/>
                            <a:pt x="85172" y="0"/>
                          </a:cubicBezTo>
                          <a:cubicBezTo>
                            <a:pt x="71251" y="3114"/>
                            <a:pt x="57148" y="5358"/>
                            <a:pt x="42952" y="6640"/>
                          </a:cubicBezTo>
                          <a:cubicBezTo>
                            <a:pt x="35854" y="7281"/>
                            <a:pt x="28757" y="7693"/>
                            <a:pt x="21659" y="7876"/>
                          </a:cubicBezTo>
                          <a:cubicBezTo>
                            <a:pt x="18133" y="7968"/>
                            <a:pt x="14607" y="7922"/>
                            <a:pt x="11265" y="7098"/>
                          </a:cubicBezTo>
                          <a:cubicBezTo>
                            <a:pt x="7968" y="6319"/>
                            <a:pt x="4121" y="3801"/>
                            <a:pt x="2656" y="962"/>
                          </a:cubicBezTo>
                          <a:lnTo>
                            <a:pt x="0" y="1191"/>
                          </a:lnTo>
                          <a:close/>
                        </a:path>
                      </a:pathLst>
                    </a:custGeom>
                    <a:solidFill>
                      <a:srgbClr val="A0BDAB"/>
                    </a:solidFill>
                    <a:ln w="4577" cap="flat">
                      <a:noFill/>
                      <a:prstDash val="solid"/>
                      <a:miter/>
                    </a:ln>
                  </p:spPr>
                  <p:txBody>
                    <a:bodyPr rtlCol="0" anchor="ctr"/>
                    <a:lstStyle/>
                    <a:p>
                      <a:endParaRPr lang="th-TH"/>
                    </a:p>
                  </p:txBody>
                </p:sp>
                <p:sp>
                  <p:nvSpPr>
                    <p:cNvPr id="3591" name="Freeform: Shape 3590">
                      <a:extLst>
                        <a:ext uri="{FF2B5EF4-FFF2-40B4-BE49-F238E27FC236}">
                          <a16:creationId xmlns:a16="http://schemas.microsoft.com/office/drawing/2014/main" id="{37DBDD14-F8E4-4C27-96B5-EC6C80C397E9}"/>
                        </a:ext>
                      </a:extLst>
                    </p:cNvPr>
                    <p:cNvSpPr/>
                    <p:nvPr/>
                  </p:nvSpPr>
                  <p:spPr>
                    <a:xfrm>
                      <a:off x="9945668" y="1331108"/>
                      <a:ext cx="61152" cy="166406"/>
                    </a:xfrm>
                    <a:custGeom>
                      <a:avLst/>
                      <a:gdLst>
                        <a:gd name="connsiteX0" fmla="*/ 2677 w 61152"/>
                        <a:gd name="connsiteY0" fmla="*/ 166131 h 166406"/>
                        <a:gd name="connsiteX1" fmla="*/ 4096 w 61152"/>
                        <a:gd name="connsiteY1" fmla="*/ 144380 h 166406"/>
                        <a:gd name="connsiteX2" fmla="*/ 10553 w 61152"/>
                        <a:gd name="connsiteY2" fmla="*/ 123179 h 166406"/>
                        <a:gd name="connsiteX3" fmla="*/ 25481 w 61152"/>
                        <a:gd name="connsiteY3" fmla="*/ 81188 h 166406"/>
                        <a:gd name="connsiteX4" fmla="*/ 40455 w 61152"/>
                        <a:gd name="connsiteY4" fmla="*/ 39197 h 166406"/>
                        <a:gd name="connsiteX5" fmla="*/ 49155 w 61152"/>
                        <a:gd name="connsiteY5" fmla="*/ 18729 h 166406"/>
                        <a:gd name="connsiteX6" fmla="*/ 61152 w 61152"/>
                        <a:gd name="connsiteY6" fmla="*/ 0 h 166406"/>
                        <a:gd name="connsiteX7" fmla="*/ 48880 w 61152"/>
                        <a:gd name="connsiteY7" fmla="*/ 18591 h 166406"/>
                        <a:gd name="connsiteX8" fmla="*/ 39905 w 61152"/>
                        <a:gd name="connsiteY8" fmla="*/ 39014 h 166406"/>
                        <a:gd name="connsiteX9" fmla="*/ 24382 w 61152"/>
                        <a:gd name="connsiteY9" fmla="*/ 80822 h 166406"/>
                        <a:gd name="connsiteX10" fmla="*/ 8904 w 61152"/>
                        <a:gd name="connsiteY10" fmla="*/ 122630 h 166406"/>
                        <a:gd name="connsiteX11" fmla="*/ 2081 w 61152"/>
                        <a:gd name="connsiteY11" fmla="*/ 143968 h 166406"/>
                        <a:gd name="connsiteX12" fmla="*/ 341 w 61152"/>
                        <a:gd name="connsiteY12" fmla="*/ 166406 h 166406"/>
                        <a:gd name="connsiteX13" fmla="*/ 2677 w 61152"/>
                        <a:gd name="connsiteY13" fmla="*/ 166131 h 166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152" h="166406">
                          <a:moveTo>
                            <a:pt x="2677" y="166131"/>
                          </a:moveTo>
                          <a:cubicBezTo>
                            <a:pt x="1761" y="158942"/>
                            <a:pt x="2540" y="151569"/>
                            <a:pt x="4096" y="144380"/>
                          </a:cubicBezTo>
                          <a:cubicBezTo>
                            <a:pt x="5699" y="137191"/>
                            <a:pt x="8080" y="130185"/>
                            <a:pt x="10553" y="123179"/>
                          </a:cubicBezTo>
                          <a:lnTo>
                            <a:pt x="25481" y="81188"/>
                          </a:lnTo>
                          <a:cubicBezTo>
                            <a:pt x="30472" y="67176"/>
                            <a:pt x="35372" y="53164"/>
                            <a:pt x="40455" y="39197"/>
                          </a:cubicBezTo>
                          <a:cubicBezTo>
                            <a:pt x="43065" y="32237"/>
                            <a:pt x="45812" y="25323"/>
                            <a:pt x="49155" y="18729"/>
                          </a:cubicBezTo>
                          <a:cubicBezTo>
                            <a:pt x="52452" y="12089"/>
                            <a:pt x="56436" y="5724"/>
                            <a:pt x="61152" y="0"/>
                          </a:cubicBezTo>
                          <a:cubicBezTo>
                            <a:pt x="56344" y="5678"/>
                            <a:pt x="52315" y="11997"/>
                            <a:pt x="48880" y="18591"/>
                          </a:cubicBezTo>
                          <a:cubicBezTo>
                            <a:pt x="45446" y="25185"/>
                            <a:pt x="42561" y="32100"/>
                            <a:pt x="39905" y="39014"/>
                          </a:cubicBezTo>
                          <a:cubicBezTo>
                            <a:pt x="34639" y="52935"/>
                            <a:pt x="29556" y="66901"/>
                            <a:pt x="24382" y="80822"/>
                          </a:cubicBezTo>
                          <a:lnTo>
                            <a:pt x="8904" y="122630"/>
                          </a:lnTo>
                          <a:cubicBezTo>
                            <a:pt x="6340" y="129590"/>
                            <a:pt x="3822" y="136642"/>
                            <a:pt x="2081" y="143968"/>
                          </a:cubicBezTo>
                          <a:cubicBezTo>
                            <a:pt x="341" y="151249"/>
                            <a:pt x="-529" y="158850"/>
                            <a:pt x="341" y="166406"/>
                          </a:cubicBezTo>
                          <a:lnTo>
                            <a:pt x="2677" y="166131"/>
                          </a:lnTo>
                          <a:close/>
                        </a:path>
                      </a:pathLst>
                    </a:custGeom>
                    <a:solidFill>
                      <a:srgbClr val="A0BDAB"/>
                    </a:solidFill>
                    <a:ln w="4577" cap="flat">
                      <a:noFill/>
                      <a:prstDash val="solid"/>
                      <a:miter/>
                    </a:ln>
                  </p:spPr>
                  <p:txBody>
                    <a:bodyPr rtlCol="0" anchor="ctr"/>
                    <a:lstStyle/>
                    <a:p>
                      <a:endParaRPr lang="th-TH"/>
                    </a:p>
                  </p:txBody>
                </p:sp>
                <p:sp>
                  <p:nvSpPr>
                    <p:cNvPr id="3592" name="Freeform: Shape 3591">
                      <a:extLst>
                        <a:ext uri="{FF2B5EF4-FFF2-40B4-BE49-F238E27FC236}">
                          <a16:creationId xmlns:a16="http://schemas.microsoft.com/office/drawing/2014/main" id="{9B9349CE-8DFA-4766-8D7D-AB777A198B42}"/>
                        </a:ext>
                      </a:extLst>
                    </p:cNvPr>
                    <p:cNvSpPr/>
                    <p:nvPr/>
                  </p:nvSpPr>
                  <p:spPr>
                    <a:xfrm>
                      <a:off x="10039195" y="1228627"/>
                      <a:ext cx="77341" cy="214807"/>
                    </a:xfrm>
                    <a:custGeom>
                      <a:avLst/>
                      <a:gdLst>
                        <a:gd name="connsiteX0" fmla="*/ 2290 w 77341"/>
                        <a:gd name="connsiteY0" fmla="*/ 214808 h 214807"/>
                        <a:gd name="connsiteX1" fmla="*/ 11493 w 77341"/>
                        <a:gd name="connsiteY1" fmla="*/ 158393 h 214807"/>
                        <a:gd name="connsiteX2" fmla="*/ 19690 w 77341"/>
                        <a:gd name="connsiteY2" fmla="*/ 131055 h 214807"/>
                        <a:gd name="connsiteX3" fmla="*/ 31962 w 77341"/>
                        <a:gd name="connsiteY3" fmla="*/ 105274 h 214807"/>
                        <a:gd name="connsiteX4" fmla="*/ 39060 w 77341"/>
                        <a:gd name="connsiteY4" fmla="*/ 92773 h 214807"/>
                        <a:gd name="connsiteX5" fmla="*/ 45517 w 77341"/>
                        <a:gd name="connsiteY5" fmla="*/ 79952 h 214807"/>
                        <a:gd name="connsiteX6" fmla="*/ 56461 w 77341"/>
                        <a:gd name="connsiteY6" fmla="*/ 53438 h 214807"/>
                        <a:gd name="connsiteX7" fmla="*/ 77341 w 77341"/>
                        <a:gd name="connsiteY7" fmla="*/ 0 h 214807"/>
                        <a:gd name="connsiteX8" fmla="*/ 55957 w 77341"/>
                        <a:gd name="connsiteY8" fmla="*/ 53210 h 214807"/>
                        <a:gd name="connsiteX9" fmla="*/ 44738 w 77341"/>
                        <a:gd name="connsiteY9" fmla="*/ 79585 h 214807"/>
                        <a:gd name="connsiteX10" fmla="*/ 38190 w 77341"/>
                        <a:gd name="connsiteY10" fmla="*/ 92316 h 214807"/>
                        <a:gd name="connsiteX11" fmla="*/ 31001 w 77341"/>
                        <a:gd name="connsiteY11" fmla="*/ 104725 h 214807"/>
                        <a:gd name="connsiteX12" fmla="*/ 18362 w 77341"/>
                        <a:gd name="connsiteY12" fmla="*/ 130551 h 214807"/>
                        <a:gd name="connsiteX13" fmla="*/ 9799 w 77341"/>
                        <a:gd name="connsiteY13" fmla="*/ 157980 h 214807"/>
                        <a:gd name="connsiteX14" fmla="*/ 0 w 77341"/>
                        <a:gd name="connsiteY14" fmla="*/ 214487 h 214807"/>
                        <a:gd name="connsiteX15" fmla="*/ 2290 w 77341"/>
                        <a:gd name="connsiteY15" fmla="*/ 214808 h 21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7341" h="214807">
                          <a:moveTo>
                            <a:pt x="2290" y="214808"/>
                          </a:moveTo>
                          <a:cubicBezTo>
                            <a:pt x="4671" y="195896"/>
                            <a:pt x="7143" y="176938"/>
                            <a:pt x="11493" y="158393"/>
                          </a:cubicBezTo>
                          <a:cubicBezTo>
                            <a:pt x="13646" y="149097"/>
                            <a:pt x="16302" y="139939"/>
                            <a:pt x="19690" y="131055"/>
                          </a:cubicBezTo>
                          <a:cubicBezTo>
                            <a:pt x="23079" y="122126"/>
                            <a:pt x="27200" y="113563"/>
                            <a:pt x="31962" y="105274"/>
                          </a:cubicBezTo>
                          <a:cubicBezTo>
                            <a:pt x="34344" y="101107"/>
                            <a:pt x="36725" y="96986"/>
                            <a:pt x="39060" y="92773"/>
                          </a:cubicBezTo>
                          <a:cubicBezTo>
                            <a:pt x="41349" y="88561"/>
                            <a:pt x="43502" y="84302"/>
                            <a:pt x="45517" y="79952"/>
                          </a:cubicBezTo>
                          <a:cubicBezTo>
                            <a:pt x="49501" y="71251"/>
                            <a:pt x="52981" y="62322"/>
                            <a:pt x="56461" y="53438"/>
                          </a:cubicBezTo>
                          <a:lnTo>
                            <a:pt x="77341" y="0"/>
                          </a:lnTo>
                          <a:lnTo>
                            <a:pt x="55957" y="53210"/>
                          </a:lnTo>
                          <a:cubicBezTo>
                            <a:pt x="52385" y="62093"/>
                            <a:pt x="48814" y="70931"/>
                            <a:pt x="44738" y="79585"/>
                          </a:cubicBezTo>
                          <a:cubicBezTo>
                            <a:pt x="42723" y="83890"/>
                            <a:pt x="40525" y="88148"/>
                            <a:pt x="38190" y="92316"/>
                          </a:cubicBezTo>
                          <a:cubicBezTo>
                            <a:pt x="35854" y="96483"/>
                            <a:pt x="33382" y="100558"/>
                            <a:pt x="31001" y="104725"/>
                          </a:cubicBezTo>
                          <a:cubicBezTo>
                            <a:pt x="26101" y="112967"/>
                            <a:pt x="21842" y="121622"/>
                            <a:pt x="18362" y="130551"/>
                          </a:cubicBezTo>
                          <a:cubicBezTo>
                            <a:pt x="14882" y="139481"/>
                            <a:pt x="12089" y="148685"/>
                            <a:pt x="9799" y="157980"/>
                          </a:cubicBezTo>
                          <a:cubicBezTo>
                            <a:pt x="5266" y="176617"/>
                            <a:pt x="2610" y="195575"/>
                            <a:pt x="0" y="214487"/>
                          </a:cubicBezTo>
                          <a:lnTo>
                            <a:pt x="2290" y="214808"/>
                          </a:lnTo>
                          <a:close/>
                        </a:path>
                      </a:pathLst>
                    </a:custGeom>
                    <a:solidFill>
                      <a:srgbClr val="A0BDAB"/>
                    </a:solidFill>
                    <a:ln w="4577" cap="flat">
                      <a:noFill/>
                      <a:prstDash val="solid"/>
                      <a:miter/>
                    </a:ln>
                  </p:spPr>
                  <p:txBody>
                    <a:bodyPr rtlCol="0" anchor="ctr"/>
                    <a:lstStyle/>
                    <a:p>
                      <a:endParaRPr lang="th-TH"/>
                    </a:p>
                  </p:txBody>
                </p:sp>
                <p:sp>
                  <p:nvSpPr>
                    <p:cNvPr id="3593" name="Freeform: Shape 3592">
                      <a:extLst>
                        <a:ext uri="{FF2B5EF4-FFF2-40B4-BE49-F238E27FC236}">
                          <a16:creationId xmlns:a16="http://schemas.microsoft.com/office/drawing/2014/main" id="{EC16BCB8-8290-4934-B4D0-17A2EFF918BB}"/>
                        </a:ext>
                      </a:extLst>
                    </p:cNvPr>
                    <p:cNvSpPr/>
                    <p:nvPr/>
                  </p:nvSpPr>
                  <p:spPr>
                    <a:xfrm>
                      <a:off x="10148430" y="1171296"/>
                      <a:ext cx="54469" cy="197406"/>
                    </a:xfrm>
                    <a:custGeom>
                      <a:avLst/>
                      <a:gdLst>
                        <a:gd name="connsiteX0" fmla="*/ 2405 w 54469"/>
                        <a:gd name="connsiteY0" fmla="*/ 197269 h 197406"/>
                        <a:gd name="connsiteX1" fmla="*/ 2725 w 54469"/>
                        <a:gd name="connsiteY1" fmla="*/ 171718 h 197406"/>
                        <a:gd name="connsiteX2" fmla="*/ 3321 w 54469"/>
                        <a:gd name="connsiteY2" fmla="*/ 165353 h 197406"/>
                        <a:gd name="connsiteX3" fmla="*/ 4099 w 54469"/>
                        <a:gd name="connsiteY3" fmla="*/ 158988 h 197406"/>
                        <a:gd name="connsiteX4" fmla="*/ 5015 w 54469"/>
                        <a:gd name="connsiteY4" fmla="*/ 152669 h 197406"/>
                        <a:gd name="connsiteX5" fmla="*/ 6160 w 54469"/>
                        <a:gd name="connsiteY5" fmla="*/ 146349 h 197406"/>
                        <a:gd name="connsiteX6" fmla="*/ 11929 w 54469"/>
                        <a:gd name="connsiteY6" fmla="*/ 121347 h 197406"/>
                        <a:gd name="connsiteX7" fmla="*/ 15455 w 54469"/>
                        <a:gd name="connsiteY7" fmla="*/ 108984 h 197406"/>
                        <a:gd name="connsiteX8" fmla="*/ 19348 w 54469"/>
                        <a:gd name="connsiteY8" fmla="*/ 96757 h 197406"/>
                        <a:gd name="connsiteX9" fmla="*/ 36657 w 54469"/>
                        <a:gd name="connsiteY9" fmla="*/ 48310 h 197406"/>
                        <a:gd name="connsiteX10" fmla="*/ 54470 w 54469"/>
                        <a:gd name="connsiteY10" fmla="*/ 0 h 197406"/>
                        <a:gd name="connsiteX11" fmla="*/ 36107 w 54469"/>
                        <a:gd name="connsiteY11" fmla="*/ 48127 h 197406"/>
                        <a:gd name="connsiteX12" fmla="*/ 18249 w 54469"/>
                        <a:gd name="connsiteY12" fmla="*/ 96437 h 197406"/>
                        <a:gd name="connsiteX13" fmla="*/ 14219 w 54469"/>
                        <a:gd name="connsiteY13" fmla="*/ 108663 h 197406"/>
                        <a:gd name="connsiteX14" fmla="*/ 10556 w 54469"/>
                        <a:gd name="connsiteY14" fmla="*/ 121027 h 197406"/>
                        <a:gd name="connsiteX15" fmla="*/ 4465 w 54469"/>
                        <a:gd name="connsiteY15" fmla="*/ 146075 h 197406"/>
                        <a:gd name="connsiteX16" fmla="*/ 3275 w 54469"/>
                        <a:gd name="connsiteY16" fmla="*/ 152394 h 197406"/>
                        <a:gd name="connsiteX17" fmla="*/ 2268 w 54469"/>
                        <a:gd name="connsiteY17" fmla="*/ 158759 h 197406"/>
                        <a:gd name="connsiteX18" fmla="*/ 1443 w 54469"/>
                        <a:gd name="connsiteY18" fmla="*/ 165170 h 197406"/>
                        <a:gd name="connsiteX19" fmla="*/ 756 w 54469"/>
                        <a:gd name="connsiteY19" fmla="*/ 171581 h 197406"/>
                        <a:gd name="connsiteX20" fmla="*/ 161 w 54469"/>
                        <a:gd name="connsiteY20" fmla="*/ 197407 h 197406"/>
                        <a:gd name="connsiteX21" fmla="*/ 2405 w 54469"/>
                        <a:gd name="connsiteY21" fmla="*/ 197269 h 197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469" h="197406">
                          <a:moveTo>
                            <a:pt x="2405" y="197269"/>
                          </a:moveTo>
                          <a:cubicBezTo>
                            <a:pt x="2039" y="188752"/>
                            <a:pt x="2039" y="180235"/>
                            <a:pt x="2725" y="171718"/>
                          </a:cubicBezTo>
                          <a:cubicBezTo>
                            <a:pt x="2863" y="169612"/>
                            <a:pt x="3138" y="167459"/>
                            <a:pt x="3321" y="165353"/>
                          </a:cubicBezTo>
                          <a:cubicBezTo>
                            <a:pt x="3550" y="163246"/>
                            <a:pt x="3733" y="161094"/>
                            <a:pt x="4099" y="158988"/>
                          </a:cubicBezTo>
                          <a:lnTo>
                            <a:pt x="5015" y="152669"/>
                          </a:lnTo>
                          <a:lnTo>
                            <a:pt x="6160" y="146349"/>
                          </a:lnTo>
                          <a:cubicBezTo>
                            <a:pt x="7763" y="137970"/>
                            <a:pt x="9640" y="129590"/>
                            <a:pt x="11929" y="121347"/>
                          </a:cubicBezTo>
                          <a:cubicBezTo>
                            <a:pt x="12983" y="117180"/>
                            <a:pt x="14265" y="113105"/>
                            <a:pt x="15455" y="108984"/>
                          </a:cubicBezTo>
                          <a:cubicBezTo>
                            <a:pt x="16737" y="104908"/>
                            <a:pt x="17974" y="100787"/>
                            <a:pt x="19348" y="96757"/>
                          </a:cubicBezTo>
                          <a:cubicBezTo>
                            <a:pt x="24705" y="80456"/>
                            <a:pt x="30750" y="64383"/>
                            <a:pt x="36657" y="48310"/>
                          </a:cubicBezTo>
                          <a:lnTo>
                            <a:pt x="54470" y="0"/>
                          </a:lnTo>
                          <a:lnTo>
                            <a:pt x="36107" y="48127"/>
                          </a:lnTo>
                          <a:cubicBezTo>
                            <a:pt x="30017" y="64154"/>
                            <a:pt x="23790" y="80181"/>
                            <a:pt x="18249" y="96437"/>
                          </a:cubicBezTo>
                          <a:cubicBezTo>
                            <a:pt x="16829" y="100466"/>
                            <a:pt x="15547" y="104588"/>
                            <a:pt x="14219" y="108663"/>
                          </a:cubicBezTo>
                          <a:cubicBezTo>
                            <a:pt x="12983" y="112784"/>
                            <a:pt x="11655" y="116860"/>
                            <a:pt x="10556" y="121027"/>
                          </a:cubicBezTo>
                          <a:cubicBezTo>
                            <a:pt x="8175" y="129269"/>
                            <a:pt x="6160" y="137649"/>
                            <a:pt x="4465" y="146075"/>
                          </a:cubicBezTo>
                          <a:lnTo>
                            <a:pt x="3275" y="152394"/>
                          </a:lnTo>
                          <a:lnTo>
                            <a:pt x="2268" y="158759"/>
                          </a:lnTo>
                          <a:cubicBezTo>
                            <a:pt x="1901" y="160865"/>
                            <a:pt x="1672" y="163018"/>
                            <a:pt x="1443" y="165170"/>
                          </a:cubicBezTo>
                          <a:cubicBezTo>
                            <a:pt x="1214" y="167322"/>
                            <a:pt x="894" y="169428"/>
                            <a:pt x="756" y="171581"/>
                          </a:cubicBezTo>
                          <a:cubicBezTo>
                            <a:pt x="-22" y="180143"/>
                            <a:pt x="-159" y="188798"/>
                            <a:pt x="161" y="197407"/>
                          </a:cubicBezTo>
                          <a:lnTo>
                            <a:pt x="2405" y="197269"/>
                          </a:lnTo>
                          <a:close/>
                        </a:path>
                      </a:pathLst>
                    </a:custGeom>
                    <a:solidFill>
                      <a:srgbClr val="A0BDAB"/>
                    </a:solidFill>
                    <a:ln w="4577" cap="flat">
                      <a:noFill/>
                      <a:prstDash val="solid"/>
                      <a:miter/>
                    </a:ln>
                  </p:spPr>
                  <p:txBody>
                    <a:bodyPr rtlCol="0" anchor="ctr"/>
                    <a:lstStyle/>
                    <a:p>
                      <a:endParaRPr lang="th-TH"/>
                    </a:p>
                  </p:txBody>
                </p:sp>
                <p:sp>
                  <p:nvSpPr>
                    <p:cNvPr id="3594" name="Freeform: Shape 3593">
                      <a:extLst>
                        <a:ext uri="{FF2B5EF4-FFF2-40B4-BE49-F238E27FC236}">
                          <a16:creationId xmlns:a16="http://schemas.microsoft.com/office/drawing/2014/main" id="{1C24BBE3-EA7D-4907-8358-944EDF8FB160}"/>
                        </a:ext>
                      </a:extLst>
                    </p:cNvPr>
                    <p:cNvSpPr/>
                    <p:nvPr/>
                  </p:nvSpPr>
                  <p:spPr>
                    <a:xfrm>
                      <a:off x="10217690" y="1128069"/>
                      <a:ext cx="58475" cy="189118"/>
                    </a:xfrm>
                    <a:custGeom>
                      <a:avLst/>
                      <a:gdLst>
                        <a:gd name="connsiteX0" fmla="*/ 2198 w 58475"/>
                        <a:gd name="connsiteY0" fmla="*/ 189119 h 189118"/>
                        <a:gd name="connsiteX1" fmla="*/ 14882 w 58475"/>
                        <a:gd name="connsiteY1" fmla="*/ 141495 h 189118"/>
                        <a:gd name="connsiteX2" fmla="*/ 29352 w 58475"/>
                        <a:gd name="connsiteY2" fmla="*/ 94330 h 189118"/>
                        <a:gd name="connsiteX3" fmla="*/ 58475 w 58475"/>
                        <a:gd name="connsiteY3" fmla="*/ 0 h 189118"/>
                        <a:gd name="connsiteX4" fmla="*/ 28253 w 58475"/>
                        <a:gd name="connsiteY4" fmla="*/ 94010 h 189118"/>
                        <a:gd name="connsiteX5" fmla="*/ 13234 w 58475"/>
                        <a:gd name="connsiteY5" fmla="*/ 141038 h 189118"/>
                        <a:gd name="connsiteX6" fmla="*/ 0 w 58475"/>
                        <a:gd name="connsiteY6" fmla="*/ 188660 h 189118"/>
                        <a:gd name="connsiteX7" fmla="*/ 2198 w 58475"/>
                        <a:gd name="connsiteY7" fmla="*/ 189119 h 18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75" h="189118">
                          <a:moveTo>
                            <a:pt x="2198" y="189119"/>
                          </a:moveTo>
                          <a:cubicBezTo>
                            <a:pt x="5770" y="173092"/>
                            <a:pt x="10166" y="157248"/>
                            <a:pt x="14882" y="141495"/>
                          </a:cubicBezTo>
                          <a:cubicBezTo>
                            <a:pt x="19599" y="125743"/>
                            <a:pt x="24498" y="110037"/>
                            <a:pt x="29352" y="94330"/>
                          </a:cubicBezTo>
                          <a:lnTo>
                            <a:pt x="58475" y="0"/>
                          </a:lnTo>
                          <a:lnTo>
                            <a:pt x="28253" y="94010"/>
                          </a:lnTo>
                          <a:cubicBezTo>
                            <a:pt x="23216" y="109670"/>
                            <a:pt x="18133" y="125331"/>
                            <a:pt x="13234" y="141038"/>
                          </a:cubicBezTo>
                          <a:cubicBezTo>
                            <a:pt x="8334" y="156744"/>
                            <a:pt x="3755" y="172588"/>
                            <a:pt x="0" y="188660"/>
                          </a:cubicBezTo>
                          <a:lnTo>
                            <a:pt x="2198" y="189119"/>
                          </a:lnTo>
                          <a:close/>
                        </a:path>
                      </a:pathLst>
                    </a:custGeom>
                    <a:solidFill>
                      <a:srgbClr val="A0BDAB"/>
                    </a:solidFill>
                    <a:ln w="4577" cap="flat">
                      <a:noFill/>
                      <a:prstDash val="solid"/>
                      <a:miter/>
                    </a:ln>
                  </p:spPr>
                  <p:txBody>
                    <a:bodyPr rtlCol="0" anchor="ctr"/>
                    <a:lstStyle/>
                    <a:p>
                      <a:endParaRPr lang="th-TH"/>
                    </a:p>
                  </p:txBody>
                </p:sp>
                <p:sp>
                  <p:nvSpPr>
                    <p:cNvPr id="3595" name="Freeform: Shape 3594">
                      <a:extLst>
                        <a:ext uri="{FF2B5EF4-FFF2-40B4-BE49-F238E27FC236}">
                          <a16:creationId xmlns:a16="http://schemas.microsoft.com/office/drawing/2014/main" id="{2BFD947F-934B-4DB2-B42D-96830841BC6F}"/>
                        </a:ext>
                      </a:extLst>
                    </p:cNvPr>
                    <p:cNvSpPr/>
                    <p:nvPr/>
                  </p:nvSpPr>
                  <p:spPr>
                    <a:xfrm>
                      <a:off x="10298879" y="1096931"/>
                      <a:ext cx="39242" cy="150836"/>
                    </a:xfrm>
                    <a:custGeom>
                      <a:avLst/>
                      <a:gdLst>
                        <a:gd name="connsiteX0" fmla="*/ 2244 w 39242"/>
                        <a:gd name="connsiteY0" fmla="*/ 150837 h 150836"/>
                        <a:gd name="connsiteX1" fmla="*/ 39243 w 39242"/>
                        <a:gd name="connsiteY1" fmla="*/ 0 h 150836"/>
                        <a:gd name="connsiteX2" fmla="*/ 0 w 39242"/>
                        <a:gd name="connsiteY2" fmla="*/ 150608 h 150836"/>
                        <a:gd name="connsiteX3" fmla="*/ 2244 w 39242"/>
                        <a:gd name="connsiteY3" fmla="*/ 150837 h 150836"/>
                      </a:gdLst>
                      <a:ahLst/>
                      <a:cxnLst>
                        <a:cxn ang="0">
                          <a:pos x="connsiteX0" y="connsiteY0"/>
                        </a:cxn>
                        <a:cxn ang="0">
                          <a:pos x="connsiteX1" y="connsiteY1"/>
                        </a:cxn>
                        <a:cxn ang="0">
                          <a:pos x="connsiteX2" y="connsiteY2"/>
                        </a:cxn>
                        <a:cxn ang="0">
                          <a:pos x="connsiteX3" y="connsiteY3"/>
                        </a:cxn>
                      </a:cxnLst>
                      <a:rect l="l" t="t" r="r" b="b"/>
                      <a:pathLst>
                        <a:path w="39242" h="150836">
                          <a:moveTo>
                            <a:pt x="2244" y="150837"/>
                          </a:moveTo>
                          <a:cubicBezTo>
                            <a:pt x="7738" y="99276"/>
                            <a:pt x="20194" y="48401"/>
                            <a:pt x="39243" y="0"/>
                          </a:cubicBezTo>
                          <a:cubicBezTo>
                            <a:pt x="19507" y="48127"/>
                            <a:pt x="6228" y="98909"/>
                            <a:pt x="0" y="150608"/>
                          </a:cubicBezTo>
                          <a:lnTo>
                            <a:pt x="2244" y="150837"/>
                          </a:lnTo>
                          <a:close/>
                        </a:path>
                      </a:pathLst>
                    </a:custGeom>
                    <a:solidFill>
                      <a:srgbClr val="A0BDAB"/>
                    </a:solidFill>
                    <a:ln w="4577" cap="flat">
                      <a:noFill/>
                      <a:prstDash val="solid"/>
                      <a:miter/>
                    </a:ln>
                  </p:spPr>
                  <p:txBody>
                    <a:bodyPr rtlCol="0" anchor="ctr"/>
                    <a:lstStyle/>
                    <a:p>
                      <a:endParaRPr lang="th-TH"/>
                    </a:p>
                  </p:txBody>
                </p:sp>
                <p:sp>
                  <p:nvSpPr>
                    <p:cNvPr id="3596" name="Freeform: Shape 3595">
                      <a:extLst>
                        <a:ext uri="{FF2B5EF4-FFF2-40B4-BE49-F238E27FC236}">
                          <a16:creationId xmlns:a16="http://schemas.microsoft.com/office/drawing/2014/main" id="{FC8A177C-C6E8-4B6C-AEF0-08C1793834F1}"/>
                        </a:ext>
                      </a:extLst>
                    </p:cNvPr>
                    <p:cNvSpPr/>
                    <p:nvPr/>
                  </p:nvSpPr>
                  <p:spPr>
                    <a:xfrm>
                      <a:off x="10382814" y="1063870"/>
                      <a:ext cx="44692" cy="110219"/>
                    </a:xfrm>
                    <a:custGeom>
                      <a:avLst/>
                      <a:gdLst>
                        <a:gd name="connsiteX0" fmla="*/ 2244 w 44692"/>
                        <a:gd name="connsiteY0" fmla="*/ 110220 h 110219"/>
                        <a:gd name="connsiteX1" fmla="*/ 44692 w 44692"/>
                        <a:gd name="connsiteY1" fmla="*/ 0 h 110219"/>
                        <a:gd name="connsiteX2" fmla="*/ 0 w 44692"/>
                        <a:gd name="connsiteY2" fmla="*/ 109899 h 110219"/>
                        <a:gd name="connsiteX3" fmla="*/ 2244 w 44692"/>
                        <a:gd name="connsiteY3" fmla="*/ 110220 h 110219"/>
                      </a:gdLst>
                      <a:ahLst/>
                      <a:cxnLst>
                        <a:cxn ang="0">
                          <a:pos x="connsiteX0" y="connsiteY0"/>
                        </a:cxn>
                        <a:cxn ang="0">
                          <a:pos x="connsiteX1" y="connsiteY1"/>
                        </a:cxn>
                        <a:cxn ang="0">
                          <a:pos x="connsiteX2" y="connsiteY2"/>
                        </a:cxn>
                        <a:cxn ang="0">
                          <a:pos x="connsiteX3" y="connsiteY3"/>
                        </a:cxn>
                      </a:cxnLst>
                      <a:rect l="l" t="t" r="r" b="b"/>
                      <a:pathLst>
                        <a:path w="44692" h="110219">
                          <a:moveTo>
                            <a:pt x="2244" y="110220"/>
                          </a:moveTo>
                          <a:cubicBezTo>
                            <a:pt x="7510" y="70977"/>
                            <a:pt x="22163" y="32878"/>
                            <a:pt x="44692" y="0"/>
                          </a:cubicBezTo>
                          <a:cubicBezTo>
                            <a:pt x="21522" y="32420"/>
                            <a:pt x="6044" y="70381"/>
                            <a:pt x="0" y="109899"/>
                          </a:cubicBezTo>
                          <a:lnTo>
                            <a:pt x="2244" y="110220"/>
                          </a:lnTo>
                          <a:close/>
                        </a:path>
                      </a:pathLst>
                    </a:custGeom>
                    <a:solidFill>
                      <a:srgbClr val="A0BDAB"/>
                    </a:solidFill>
                    <a:ln w="4577" cap="flat">
                      <a:noFill/>
                      <a:prstDash val="solid"/>
                      <a:miter/>
                    </a:ln>
                  </p:spPr>
                  <p:txBody>
                    <a:bodyPr rtlCol="0" anchor="ctr"/>
                    <a:lstStyle/>
                    <a:p>
                      <a:endParaRPr lang="th-TH"/>
                    </a:p>
                  </p:txBody>
                </p:sp>
              </p:grpSp>
            </p:grpSp>
          </p:grpSp>
          <p:grpSp>
            <p:nvGrpSpPr>
              <p:cNvPr id="3484" name="Graphic 4">
                <a:extLst>
                  <a:ext uri="{FF2B5EF4-FFF2-40B4-BE49-F238E27FC236}">
                    <a16:creationId xmlns:a16="http://schemas.microsoft.com/office/drawing/2014/main" id="{F98E676C-BF6F-4F8A-803B-075EFA61FD54}"/>
                  </a:ext>
                </a:extLst>
              </p:cNvPr>
              <p:cNvGrpSpPr/>
              <p:nvPr/>
            </p:nvGrpSpPr>
            <p:grpSpPr>
              <a:xfrm>
                <a:off x="9912534" y="1350964"/>
                <a:ext cx="641997" cy="545789"/>
                <a:chOff x="9912534" y="1350964"/>
                <a:chExt cx="641997" cy="545789"/>
              </a:xfrm>
            </p:grpSpPr>
            <p:grpSp>
              <p:nvGrpSpPr>
                <p:cNvPr id="3561" name="Graphic 4">
                  <a:extLst>
                    <a:ext uri="{FF2B5EF4-FFF2-40B4-BE49-F238E27FC236}">
                      <a16:creationId xmlns:a16="http://schemas.microsoft.com/office/drawing/2014/main" id="{F646E861-E870-4111-8783-2F25904781E5}"/>
                    </a:ext>
                  </a:extLst>
                </p:cNvPr>
                <p:cNvGrpSpPr/>
                <p:nvPr/>
              </p:nvGrpSpPr>
              <p:grpSpPr>
                <a:xfrm>
                  <a:off x="9912534" y="1350964"/>
                  <a:ext cx="641997" cy="545789"/>
                  <a:chOff x="9912534" y="1350964"/>
                  <a:chExt cx="641997" cy="545789"/>
                </a:xfrm>
                <a:solidFill>
                  <a:srgbClr val="FBFFFF"/>
                </a:solidFill>
              </p:grpSpPr>
              <p:sp>
                <p:nvSpPr>
                  <p:cNvPr id="3578" name="Freeform: Shape 3577">
                    <a:extLst>
                      <a:ext uri="{FF2B5EF4-FFF2-40B4-BE49-F238E27FC236}">
                        <a16:creationId xmlns:a16="http://schemas.microsoft.com/office/drawing/2014/main" id="{B04C958E-AECD-4466-955E-FAF9DDA5BA3B}"/>
                      </a:ext>
                    </a:extLst>
                  </p:cNvPr>
                  <p:cNvSpPr/>
                  <p:nvPr/>
                </p:nvSpPr>
                <p:spPr>
                  <a:xfrm>
                    <a:off x="9943224" y="1376991"/>
                    <a:ext cx="611307" cy="519762"/>
                  </a:xfrm>
                  <a:custGeom>
                    <a:avLst/>
                    <a:gdLst>
                      <a:gd name="connsiteX0" fmla="*/ 725 w 611307"/>
                      <a:gd name="connsiteY0" fmla="*/ 469133 h 519762"/>
                      <a:gd name="connsiteX1" fmla="*/ 15470 w 611307"/>
                      <a:gd name="connsiteY1" fmla="*/ 495646 h 519762"/>
                      <a:gd name="connsiteX2" fmla="*/ 237146 w 611307"/>
                      <a:gd name="connsiteY2" fmla="*/ 475910 h 519762"/>
                      <a:gd name="connsiteX3" fmla="*/ 488358 w 611307"/>
                      <a:gd name="connsiteY3" fmla="*/ 307718 h 519762"/>
                      <a:gd name="connsiteX4" fmla="*/ 579254 w 611307"/>
                      <a:gd name="connsiteY4" fmla="*/ 150745 h 519762"/>
                      <a:gd name="connsiteX5" fmla="*/ 611308 w 611307"/>
                      <a:gd name="connsiteY5" fmla="*/ 0 h 519762"/>
                      <a:gd name="connsiteX6" fmla="*/ 725 w 611307"/>
                      <a:gd name="connsiteY6" fmla="*/ 469133 h 519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307" h="519762">
                        <a:moveTo>
                          <a:pt x="725" y="469133"/>
                        </a:moveTo>
                        <a:cubicBezTo>
                          <a:pt x="725" y="469133"/>
                          <a:pt x="-4953" y="488320"/>
                          <a:pt x="15470" y="495646"/>
                        </a:cubicBezTo>
                        <a:cubicBezTo>
                          <a:pt x="35893" y="502973"/>
                          <a:pt x="70237" y="556320"/>
                          <a:pt x="237146" y="475910"/>
                        </a:cubicBezTo>
                        <a:cubicBezTo>
                          <a:pt x="404056" y="395500"/>
                          <a:pt x="457998" y="332766"/>
                          <a:pt x="488358" y="307718"/>
                        </a:cubicBezTo>
                        <a:cubicBezTo>
                          <a:pt x="518718" y="282670"/>
                          <a:pt x="573667" y="195575"/>
                          <a:pt x="579254" y="150745"/>
                        </a:cubicBezTo>
                        <a:cubicBezTo>
                          <a:pt x="584840" y="105916"/>
                          <a:pt x="583375" y="25231"/>
                          <a:pt x="611308" y="0"/>
                        </a:cubicBezTo>
                        <a:cubicBezTo>
                          <a:pt x="611262" y="0"/>
                          <a:pt x="108243" y="350991"/>
                          <a:pt x="725" y="469133"/>
                        </a:cubicBezTo>
                        <a:close/>
                      </a:path>
                    </a:pathLst>
                  </a:custGeom>
                  <a:solidFill>
                    <a:srgbClr val="FBFFFF"/>
                  </a:solidFill>
                  <a:ln w="4577" cap="flat">
                    <a:noFill/>
                    <a:prstDash val="solid"/>
                    <a:miter/>
                  </a:ln>
                </p:spPr>
                <p:txBody>
                  <a:bodyPr rtlCol="0" anchor="ctr"/>
                  <a:lstStyle/>
                  <a:p>
                    <a:endParaRPr lang="th-TH"/>
                  </a:p>
                </p:txBody>
              </p:sp>
              <p:sp>
                <p:nvSpPr>
                  <p:cNvPr id="3579" name="Freeform: Shape 3578">
                    <a:extLst>
                      <a:ext uri="{FF2B5EF4-FFF2-40B4-BE49-F238E27FC236}">
                        <a16:creationId xmlns:a16="http://schemas.microsoft.com/office/drawing/2014/main" id="{AF7D9E73-7232-4C9E-9CB4-454C9E4F7601}"/>
                      </a:ext>
                    </a:extLst>
                  </p:cNvPr>
                  <p:cNvSpPr/>
                  <p:nvPr/>
                </p:nvSpPr>
                <p:spPr>
                  <a:xfrm>
                    <a:off x="9912534" y="1350964"/>
                    <a:ext cx="641951" cy="496497"/>
                  </a:xfrm>
                  <a:custGeom>
                    <a:avLst/>
                    <a:gdLst>
                      <a:gd name="connsiteX0" fmla="*/ 43596 w 641951"/>
                      <a:gd name="connsiteY0" fmla="*/ 495893 h 496497"/>
                      <a:gd name="connsiteX1" fmla="*/ 1056 w 641951"/>
                      <a:gd name="connsiteY1" fmla="*/ 464068 h 496497"/>
                      <a:gd name="connsiteX2" fmla="*/ 212886 w 641951"/>
                      <a:gd name="connsiteY2" fmla="*/ 160425 h 496497"/>
                      <a:gd name="connsiteX3" fmla="*/ 563328 w 641951"/>
                      <a:gd name="connsiteY3" fmla="*/ 10367 h 496497"/>
                      <a:gd name="connsiteX4" fmla="*/ 641952 w 641951"/>
                      <a:gd name="connsiteY4" fmla="*/ 26027 h 496497"/>
                      <a:gd name="connsiteX5" fmla="*/ 43596 w 641951"/>
                      <a:gd name="connsiteY5" fmla="*/ 495893 h 49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951" h="496497">
                        <a:moveTo>
                          <a:pt x="43596" y="495893"/>
                        </a:moveTo>
                        <a:cubicBezTo>
                          <a:pt x="43596" y="495893"/>
                          <a:pt x="9115" y="503586"/>
                          <a:pt x="1056" y="464068"/>
                        </a:cubicBezTo>
                        <a:cubicBezTo>
                          <a:pt x="-7004" y="424504"/>
                          <a:pt x="28027" y="317902"/>
                          <a:pt x="212886" y="160425"/>
                        </a:cubicBezTo>
                        <a:cubicBezTo>
                          <a:pt x="397747" y="2948"/>
                          <a:pt x="469364" y="-17200"/>
                          <a:pt x="563328" y="10367"/>
                        </a:cubicBezTo>
                        <a:cubicBezTo>
                          <a:pt x="563328" y="10367"/>
                          <a:pt x="612966" y="47504"/>
                          <a:pt x="641952" y="26027"/>
                        </a:cubicBezTo>
                        <a:cubicBezTo>
                          <a:pt x="641952" y="26027"/>
                          <a:pt x="293113" y="366670"/>
                          <a:pt x="43596" y="495893"/>
                        </a:cubicBezTo>
                        <a:close/>
                      </a:path>
                    </a:pathLst>
                  </a:custGeom>
                  <a:solidFill>
                    <a:srgbClr val="FBFFFF"/>
                  </a:solidFill>
                  <a:ln w="4577" cap="flat">
                    <a:noFill/>
                    <a:prstDash val="solid"/>
                    <a:miter/>
                  </a:ln>
                </p:spPr>
                <p:txBody>
                  <a:bodyPr rtlCol="0" anchor="ctr"/>
                  <a:lstStyle/>
                  <a:p>
                    <a:endParaRPr lang="th-TH"/>
                  </a:p>
                </p:txBody>
              </p:sp>
            </p:grpSp>
            <p:grpSp>
              <p:nvGrpSpPr>
                <p:cNvPr id="3562" name="Graphic 4">
                  <a:extLst>
                    <a:ext uri="{FF2B5EF4-FFF2-40B4-BE49-F238E27FC236}">
                      <a16:creationId xmlns:a16="http://schemas.microsoft.com/office/drawing/2014/main" id="{CF12A632-0F90-47B9-B296-7002CA91B33F}"/>
                    </a:ext>
                  </a:extLst>
                </p:cNvPr>
                <p:cNvGrpSpPr/>
                <p:nvPr/>
              </p:nvGrpSpPr>
              <p:grpSpPr>
                <a:xfrm>
                  <a:off x="9916744" y="1351951"/>
                  <a:ext cx="636500" cy="540338"/>
                  <a:chOff x="9916744" y="1351951"/>
                  <a:chExt cx="636500" cy="540338"/>
                </a:xfrm>
                <a:solidFill>
                  <a:srgbClr val="A0BDAB"/>
                </a:solidFill>
              </p:grpSpPr>
              <p:pic>
                <p:nvPicPr>
                  <p:cNvPr id="3563" name="Picture 3562">
                    <a:extLst>
                      <a:ext uri="{FF2B5EF4-FFF2-40B4-BE49-F238E27FC236}">
                        <a16:creationId xmlns:a16="http://schemas.microsoft.com/office/drawing/2014/main" id="{DD5CCFAD-F347-405B-89EC-C02E99F9BC65}"/>
                      </a:ext>
                    </a:extLst>
                  </p:cNvPr>
                  <p:cNvPicPr>
                    <a:picLocks noChangeAspect="1"/>
                  </p:cNvPicPr>
                  <p:nvPr/>
                </p:nvPicPr>
                <p:blipFill>
                  <a:blip r:embed="rId88"/>
                  <a:stretch>
                    <a:fillRect/>
                  </a:stretch>
                </p:blipFill>
                <p:spPr>
                  <a:xfrm>
                    <a:off x="9948798" y="1379426"/>
                    <a:ext cx="604446" cy="512863"/>
                  </a:xfrm>
                  <a:custGeom>
                    <a:avLst/>
                    <a:gdLst>
                      <a:gd name="connsiteX0" fmla="*/ 954 w 604446"/>
                      <a:gd name="connsiteY0" fmla="*/ 559 h 512863"/>
                      <a:gd name="connsiteX1" fmla="*/ 605401 w 604446"/>
                      <a:gd name="connsiteY1" fmla="*/ 559 h 512863"/>
                      <a:gd name="connsiteX2" fmla="*/ 605401 w 604446"/>
                      <a:gd name="connsiteY2" fmla="*/ 513423 h 512863"/>
                      <a:gd name="connsiteX3" fmla="*/ 954 w 604446"/>
                      <a:gd name="connsiteY3" fmla="*/ 513423 h 512863"/>
                    </a:gdLst>
                    <a:ahLst/>
                    <a:cxnLst>
                      <a:cxn ang="0">
                        <a:pos x="connsiteX0" y="connsiteY0"/>
                      </a:cxn>
                      <a:cxn ang="0">
                        <a:pos x="connsiteX1" y="connsiteY1"/>
                      </a:cxn>
                      <a:cxn ang="0">
                        <a:pos x="connsiteX2" y="connsiteY2"/>
                      </a:cxn>
                      <a:cxn ang="0">
                        <a:pos x="connsiteX3" y="connsiteY3"/>
                      </a:cxn>
                    </a:cxnLst>
                    <a:rect l="l" t="t" r="r" b="b"/>
                    <a:pathLst>
                      <a:path w="604446" h="512863">
                        <a:moveTo>
                          <a:pt x="954" y="559"/>
                        </a:moveTo>
                        <a:lnTo>
                          <a:pt x="605401" y="559"/>
                        </a:lnTo>
                        <a:lnTo>
                          <a:pt x="605401" y="513423"/>
                        </a:lnTo>
                        <a:lnTo>
                          <a:pt x="954" y="513423"/>
                        </a:lnTo>
                        <a:close/>
                      </a:path>
                    </a:pathLst>
                  </a:custGeom>
                </p:spPr>
              </p:pic>
              <p:pic>
                <p:nvPicPr>
                  <p:cNvPr id="3564" name="Picture 3563">
                    <a:extLst>
                      <a:ext uri="{FF2B5EF4-FFF2-40B4-BE49-F238E27FC236}">
                        <a16:creationId xmlns:a16="http://schemas.microsoft.com/office/drawing/2014/main" id="{2A6BA652-3787-4598-A9B5-0E3CACC4C9C9}"/>
                      </a:ext>
                    </a:extLst>
                  </p:cNvPr>
                  <p:cNvPicPr>
                    <a:picLocks noChangeAspect="1"/>
                  </p:cNvPicPr>
                  <p:nvPr/>
                </p:nvPicPr>
                <p:blipFill>
                  <a:blip r:embed="rId89"/>
                  <a:stretch>
                    <a:fillRect/>
                  </a:stretch>
                </p:blipFill>
                <p:spPr>
                  <a:xfrm>
                    <a:off x="9916744" y="1351951"/>
                    <a:ext cx="636500" cy="494547"/>
                  </a:xfrm>
                  <a:custGeom>
                    <a:avLst/>
                    <a:gdLst>
                      <a:gd name="connsiteX0" fmla="*/ 947 w 636500"/>
                      <a:gd name="connsiteY0" fmla="*/ 553 h 494547"/>
                      <a:gd name="connsiteX1" fmla="*/ 637448 w 636500"/>
                      <a:gd name="connsiteY1" fmla="*/ 553 h 494547"/>
                      <a:gd name="connsiteX2" fmla="*/ 637448 w 636500"/>
                      <a:gd name="connsiteY2" fmla="*/ 495100 h 494547"/>
                      <a:gd name="connsiteX3" fmla="*/ 947 w 636500"/>
                      <a:gd name="connsiteY3" fmla="*/ 495100 h 494547"/>
                    </a:gdLst>
                    <a:ahLst/>
                    <a:cxnLst>
                      <a:cxn ang="0">
                        <a:pos x="connsiteX0" y="connsiteY0"/>
                      </a:cxn>
                      <a:cxn ang="0">
                        <a:pos x="connsiteX1" y="connsiteY1"/>
                      </a:cxn>
                      <a:cxn ang="0">
                        <a:pos x="connsiteX2" y="connsiteY2"/>
                      </a:cxn>
                      <a:cxn ang="0">
                        <a:pos x="connsiteX3" y="connsiteY3"/>
                      </a:cxn>
                    </a:cxnLst>
                    <a:rect l="l" t="t" r="r" b="b"/>
                    <a:pathLst>
                      <a:path w="636500" h="494547">
                        <a:moveTo>
                          <a:pt x="947" y="553"/>
                        </a:moveTo>
                        <a:lnTo>
                          <a:pt x="637448" y="553"/>
                        </a:lnTo>
                        <a:lnTo>
                          <a:pt x="637448" y="495100"/>
                        </a:lnTo>
                        <a:lnTo>
                          <a:pt x="947" y="495100"/>
                        </a:lnTo>
                        <a:close/>
                      </a:path>
                    </a:pathLst>
                  </a:custGeom>
                </p:spPr>
              </p:pic>
              <p:grpSp>
                <p:nvGrpSpPr>
                  <p:cNvPr id="3565" name="Graphic 4">
                    <a:extLst>
                      <a:ext uri="{FF2B5EF4-FFF2-40B4-BE49-F238E27FC236}">
                        <a16:creationId xmlns:a16="http://schemas.microsoft.com/office/drawing/2014/main" id="{5D911687-4CA0-4300-84B6-7F839A31697E}"/>
                      </a:ext>
                    </a:extLst>
                  </p:cNvPr>
                  <p:cNvGrpSpPr/>
                  <p:nvPr/>
                </p:nvGrpSpPr>
                <p:grpSpPr>
                  <a:xfrm>
                    <a:off x="9968838" y="1401810"/>
                    <a:ext cx="533995" cy="446755"/>
                    <a:chOff x="9968838" y="1401810"/>
                    <a:chExt cx="533995" cy="446755"/>
                  </a:xfrm>
                  <a:solidFill>
                    <a:srgbClr val="A0BDAB"/>
                  </a:solidFill>
                </p:grpSpPr>
                <p:sp>
                  <p:nvSpPr>
                    <p:cNvPr id="3566" name="Freeform: Shape 3565">
                      <a:extLst>
                        <a:ext uri="{FF2B5EF4-FFF2-40B4-BE49-F238E27FC236}">
                          <a16:creationId xmlns:a16="http://schemas.microsoft.com/office/drawing/2014/main" id="{8F1042A9-D595-43F3-A240-664A2EF25ADB}"/>
                        </a:ext>
                      </a:extLst>
                    </p:cNvPr>
                    <p:cNvSpPr/>
                    <p:nvPr/>
                  </p:nvSpPr>
                  <p:spPr>
                    <a:xfrm>
                      <a:off x="9972752" y="1821351"/>
                      <a:ext cx="228361" cy="27214"/>
                    </a:xfrm>
                    <a:custGeom>
                      <a:avLst/>
                      <a:gdLst>
                        <a:gd name="connsiteX0" fmla="*/ 4259 w 228361"/>
                        <a:gd name="connsiteY0" fmla="*/ 17355 h 27214"/>
                        <a:gd name="connsiteX1" fmla="*/ 228362 w 228361"/>
                        <a:gd name="connsiteY1" fmla="*/ 0 h 27214"/>
                        <a:gd name="connsiteX2" fmla="*/ 0 w 228361"/>
                        <a:gd name="connsiteY2" fmla="*/ 14882 h 27214"/>
                        <a:gd name="connsiteX3" fmla="*/ 4259 w 228361"/>
                        <a:gd name="connsiteY3" fmla="*/ 17355 h 27214"/>
                      </a:gdLst>
                      <a:ahLst/>
                      <a:cxnLst>
                        <a:cxn ang="0">
                          <a:pos x="connsiteX0" y="connsiteY0"/>
                        </a:cxn>
                        <a:cxn ang="0">
                          <a:pos x="connsiteX1" y="connsiteY1"/>
                        </a:cxn>
                        <a:cxn ang="0">
                          <a:pos x="connsiteX2" y="connsiteY2"/>
                        </a:cxn>
                        <a:cxn ang="0">
                          <a:pos x="connsiteX3" y="connsiteY3"/>
                        </a:cxn>
                      </a:cxnLst>
                      <a:rect l="l" t="t" r="r" b="b"/>
                      <a:pathLst>
                        <a:path w="228361" h="27214">
                          <a:moveTo>
                            <a:pt x="4259" y="17355"/>
                          </a:moveTo>
                          <a:cubicBezTo>
                            <a:pt x="79357" y="34252"/>
                            <a:pt x="157751" y="30039"/>
                            <a:pt x="228362" y="0"/>
                          </a:cubicBezTo>
                          <a:cubicBezTo>
                            <a:pt x="157477" y="29352"/>
                            <a:pt x="74457" y="32420"/>
                            <a:pt x="0" y="14882"/>
                          </a:cubicBezTo>
                          <a:lnTo>
                            <a:pt x="4259" y="17355"/>
                          </a:lnTo>
                          <a:close/>
                        </a:path>
                      </a:pathLst>
                    </a:custGeom>
                    <a:solidFill>
                      <a:srgbClr val="A0BDAB"/>
                    </a:solidFill>
                    <a:ln w="4577" cap="flat">
                      <a:noFill/>
                      <a:prstDash val="solid"/>
                      <a:miter/>
                    </a:ln>
                  </p:spPr>
                  <p:txBody>
                    <a:bodyPr rtlCol="0" anchor="ctr"/>
                    <a:lstStyle/>
                    <a:p>
                      <a:endParaRPr lang="th-TH"/>
                    </a:p>
                  </p:txBody>
                </p:sp>
                <p:sp>
                  <p:nvSpPr>
                    <p:cNvPr id="3567" name="Freeform: Shape 3566">
                      <a:extLst>
                        <a:ext uri="{FF2B5EF4-FFF2-40B4-BE49-F238E27FC236}">
                          <a16:creationId xmlns:a16="http://schemas.microsoft.com/office/drawing/2014/main" id="{8C980991-2D4A-4F63-9D40-F0AC4430BED9}"/>
                        </a:ext>
                      </a:extLst>
                    </p:cNvPr>
                    <p:cNvSpPr/>
                    <p:nvPr/>
                  </p:nvSpPr>
                  <p:spPr>
                    <a:xfrm>
                      <a:off x="10061954" y="1766218"/>
                      <a:ext cx="224973" cy="15706"/>
                    </a:xfrm>
                    <a:custGeom>
                      <a:avLst/>
                      <a:gdLst>
                        <a:gd name="connsiteX0" fmla="*/ 17859 w 224973"/>
                        <a:gd name="connsiteY0" fmla="*/ 15706 h 15706"/>
                        <a:gd name="connsiteX1" fmla="*/ 69832 w 224973"/>
                        <a:gd name="connsiteY1" fmla="*/ 14058 h 15706"/>
                        <a:gd name="connsiteX2" fmla="*/ 121714 w 224973"/>
                        <a:gd name="connsiteY2" fmla="*/ 10990 h 15706"/>
                        <a:gd name="connsiteX3" fmla="*/ 173550 w 224973"/>
                        <a:gd name="connsiteY3" fmla="*/ 7327 h 15706"/>
                        <a:gd name="connsiteX4" fmla="*/ 224973 w 224973"/>
                        <a:gd name="connsiteY4" fmla="*/ 0 h 15706"/>
                        <a:gd name="connsiteX5" fmla="*/ 173504 w 224973"/>
                        <a:gd name="connsiteY5" fmla="*/ 6777 h 15706"/>
                        <a:gd name="connsiteX6" fmla="*/ 121668 w 224973"/>
                        <a:gd name="connsiteY6" fmla="*/ 9891 h 15706"/>
                        <a:gd name="connsiteX7" fmla="*/ 69786 w 224973"/>
                        <a:gd name="connsiteY7" fmla="*/ 12364 h 15706"/>
                        <a:gd name="connsiteX8" fmla="*/ 0 w 224973"/>
                        <a:gd name="connsiteY8" fmla="*/ 14836 h 15706"/>
                        <a:gd name="connsiteX9" fmla="*/ 17859 w 224973"/>
                        <a:gd name="connsiteY9" fmla="*/ 15706 h 1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973" h="15706">
                          <a:moveTo>
                            <a:pt x="17859" y="15706"/>
                          </a:moveTo>
                          <a:cubicBezTo>
                            <a:pt x="35214" y="15661"/>
                            <a:pt x="52523" y="15019"/>
                            <a:pt x="69832" y="14058"/>
                          </a:cubicBezTo>
                          <a:cubicBezTo>
                            <a:pt x="87141" y="13142"/>
                            <a:pt x="104404" y="12043"/>
                            <a:pt x="121714" y="10990"/>
                          </a:cubicBezTo>
                          <a:cubicBezTo>
                            <a:pt x="138977" y="9937"/>
                            <a:pt x="156286" y="8929"/>
                            <a:pt x="173550" y="7327"/>
                          </a:cubicBezTo>
                          <a:cubicBezTo>
                            <a:pt x="190813" y="5724"/>
                            <a:pt x="207985" y="3480"/>
                            <a:pt x="224973" y="0"/>
                          </a:cubicBezTo>
                          <a:cubicBezTo>
                            <a:pt x="207985" y="3297"/>
                            <a:pt x="190767" y="5312"/>
                            <a:pt x="173504" y="6777"/>
                          </a:cubicBezTo>
                          <a:cubicBezTo>
                            <a:pt x="156240" y="8197"/>
                            <a:pt x="138977" y="9021"/>
                            <a:pt x="121668" y="9891"/>
                          </a:cubicBezTo>
                          <a:cubicBezTo>
                            <a:pt x="104359" y="10715"/>
                            <a:pt x="87095" y="11631"/>
                            <a:pt x="69786" y="12364"/>
                          </a:cubicBezTo>
                          <a:cubicBezTo>
                            <a:pt x="52477" y="13096"/>
                            <a:pt x="17309" y="14974"/>
                            <a:pt x="0" y="14836"/>
                          </a:cubicBezTo>
                          <a:lnTo>
                            <a:pt x="17859" y="15706"/>
                          </a:lnTo>
                          <a:close/>
                        </a:path>
                      </a:pathLst>
                    </a:custGeom>
                    <a:solidFill>
                      <a:srgbClr val="A0BDAB"/>
                    </a:solidFill>
                    <a:ln w="4577" cap="flat">
                      <a:noFill/>
                      <a:prstDash val="solid"/>
                      <a:miter/>
                    </a:ln>
                  </p:spPr>
                  <p:txBody>
                    <a:bodyPr rtlCol="0" anchor="ctr"/>
                    <a:lstStyle/>
                    <a:p>
                      <a:endParaRPr lang="th-TH"/>
                    </a:p>
                  </p:txBody>
                </p:sp>
                <p:sp>
                  <p:nvSpPr>
                    <p:cNvPr id="3568" name="Freeform: Shape 3567">
                      <a:extLst>
                        <a:ext uri="{FF2B5EF4-FFF2-40B4-BE49-F238E27FC236}">
                          <a16:creationId xmlns:a16="http://schemas.microsoft.com/office/drawing/2014/main" id="{543B24E2-C6B5-4734-82FB-DBF911606266}"/>
                        </a:ext>
                      </a:extLst>
                    </p:cNvPr>
                    <p:cNvSpPr/>
                    <p:nvPr/>
                  </p:nvSpPr>
                  <p:spPr>
                    <a:xfrm>
                      <a:off x="10179775" y="1693181"/>
                      <a:ext cx="201574" cy="31561"/>
                    </a:xfrm>
                    <a:custGeom>
                      <a:avLst/>
                      <a:gdLst>
                        <a:gd name="connsiteX0" fmla="*/ 0 w 201574"/>
                        <a:gd name="connsiteY0" fmla="*/ 8838 h 31561"/>
                        <a:gd name="connsiteX1" fmla="*/ 23400 w 201574"/>
                        <a:gd name="connsiteY1" fmla="*/ 20652 h 31561"/>
                        <a:gd name="connsiteX2" fmla="*/ 48218 w 201574"/>
                        <a:gd name="connsiteY2" fmla="*/ 29352 h 31561"/>
                        <a:gd name="connsiteX3" fmla="*/ 74457 w 201574"/>
                        <a:gd name="connsiteY3" fmla="*/ 31138 h 31561"/>
                        <a:gd name="connsiteX4" fmla="*/ 100100 w 201574"/>
                        <a:gd name="connsiteY4" fmla="*/ 25598 h 31561"/>
                        <a:gd name="connsiteX5" fmla="*/ 201574 w 201574"/>
                        <a:gd name="connsiteY5" fmla="*/ 0 h 31561"/>
                        <a:gd name="connsiteX6" fmla="*/ 99825 w 201574"/>
                        <a:gd name="connsiteY6" fmla="*/ 24498 h 31561"/>
                        <a:gd name="connsiteX7" fmla="*/ 74320 w 201574"/>
                        <a:gd name="connsiteY7" fmla="*/ 29719 h 31561"/>
                        <a:gd name="connsiteX8" fmla="*/ 48631 w 201574"/>
                        <a:gd name="connsiteY8" fmla="*/ 27704 h 31561"/>
                        <a:gd name="connsiteX9" fmla="*/ 24224 w 201574"/>
                        <a:gd name="connsiteY9" fmla="*/ 18866 h 31561"/>
                        <a:gd name="connsiteX10" fmla="*/ 1053 w 201574"/>
                        <a:gd name="connsiteY10" fmla="*/ 6869 h 31561"/>
                        <a:gd name="connsiteX11" fmla="*/ 0 w 201574"/>
                        <a:gd name="connsiteY11" fmla="*/ 8838 h 3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574" h="31561">
                          <a:moveTo>
                            <a:pt x="0" y="8838"/>
                          </a:moveTo>
                          <a:cubicBezTo>
                            <a:pt x="7693" y="12959"/>
                            <a:pt x="15432" y="17080"/>
                            <a:pt x="23400" y="20652"/>
                          </a:cubicBezTo>
                          <a:cubicBezTo>
                            <a:pt x="31367" y="24269"/>
                            <a:pt x="39656" y="27337"/>
                            <a:pt x="48218" y="29352"/>
                          </a:cubicBezTo>
                          <a:cubicBezTo>
                            <a:pt x="56781" y="31276"/>
                            <a:pt x="65665" y="32146"/>
                            <a:pt x="74457" y="31138"/>
                          </a:cubicBezTo>
                          <a:cubicBezTo>
                            <a:pt x="83203" y="30131"/>
                            <a:pt x="91629" y="27704"/>
                            <a:pt x="100100" y="25598"/>
                          </a:cubicBezTo>
                          <a:lnTo>
                            <a:pt x="201574" y="0"/>
                          </a:lnTo>
                          <a:lnTo>
                            <a:pt x="99825" y="24498"/>
                          </a:lnTo>
                          <a:cubicBezTo>
                            <a:pt x="91354" y="26467"/>
                            <a:pt x="82928" y="28849"/>
                            <a:pt x="74320" y="29719"/>
                          </a:cubicBezTo>
                          <a:cubicBezTo>
                            <a:pt x="65711" y="30589"/>
                            <a:pt x="57010" y="29673"/>
                            <a:pt x="48631" y="27704"/>
                          </a:cubicBezTo>
                          <a:cubicBezTo>
                            <a:pt x="40251" y="25643"/>
                            <a:pt x="32100" y="22529"/>
                            <a:pt x="24224" y="18866"/>
                          </a:cubicBezTo>
                          <a:cubicBezTo>
                            <a:pt x="16348" y="15249"/>
                            <a:pt x="8700" y="11081"/>
                            <a:pt x="1053" y="6869"/>
                          </a:cubicBezTo>
                          <a:lnTo>
                            <a:pt x="0" y="8838"/>
                          </a:lnTo>
                          <a:close/>
                        </a:path>
                      </a:pathLst>
                    </a:custGeom>
                    <a:solidFill>
                      <a:srgbClr val="A0BDAB"/>
                    </a:solidFill>
                    <a:ln w="4577" cap="flat">
                      <a:noFill/>
                      <a:prstDash val="solid"/>
                      <a:miter/>
                    </a:ln>
                  </p:spPr>
                  <p:txBody>
                    <a:bodyPr rtlCol="0" anchor="ctr"/>
                    <a:lstStyle/>
                    <a:p>
                      <a:endParaRPr lang="th-TH"/>
                    </a:p>
                  </p:txBody>
                </p:sp>
                <p:sp>
                  <p:nvSpPr>
                    <p:cNvPr id="3569" name="Freeform: Shape 3568">
                      <a:extLst>
                        <a:ext uri="{FF2B5EF4-FFF2-40B4-BE49-F238E27FC236}">
                          <a16:creationId xmlns:a16="http://schemas.microsoft.com/office/drawing/2014/main" id="{4161343D-77C8-42B3-BE67-1114F0DCF98B}"/>
                        </a:ext>
                      </a:extLst>
                    </p:cNvPr>
                    <p:cNvSpPr/>
                    <p:nvPr/>
                  </p:nvSpPr>
                  <p:spPr>
                    <a:xfrm>
                      <a:off x="10247684" y="1640796"/>
                      <a:ext cx="192461" cy="10427"/>
                    </a:xfrm>
                    <a:custGeom>
                      <a:avLst/>
                      <a:gdLst>
                        <a:gd name="connsiteX0" fmla="*/ 0 w 192461"/>
                        <a:gd name="connsiteY0" fmla="*/ 7785 h 10427"/>
                        <a:gd name="connsiteX1" fmla="*/ 48264 w 192461"/>
                        <a:gd name="connsiteY1" fmla="*/ 10074 h 10427"/>
                        <a:gd name="connsiteX2" fmla="*/ 96391 w 192461"/>
                        <a:gd name="connsiteY2" fmla="*/ 7556 h 10427"/>
                        <a:gd name="connsiteX3" fmla="*/ 192461 w 192461"/>
                        <a:gd name="connsiteY3" fmla="*/ 0 h 10427"/>
                        <a:gd name="connsiteX4" fmla="*/ 96345 w 192461"/>
                        <a:gd name="connsiteY4" fmla="*/ 6456 h 10427"/>
                        <a:gd name="connsiteX5" fmla="*/ 48218 w 192461"/>
                        <a:gd name="connsiteY5" fmla="*/ 8426 h 10427"/>
                        <a:gd name="connsiteX6" fmla="*/ 458 w 192461"/>
                        <a:gd name="connsiteY6" fmla="*/ 5632 h 10427"/>
                        <a:gd name="connsiteX7" fmla="*/ 0 w 192461"/>
                        <a:gd name="connsiteY7" fmla="*/ 7785 h 1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461" h="10427">
                          <a:moveTo>
                            <a:pt x="0" y="7785"/>
                          </a:moveTo>
                          <a:cubicBezTo>
                            <a:pt x="15935" y="10761"/>
                            <a:pt x="32191" y="10715"/>
                            <a:pt x="48264" y="10074"/>
                          </a:cubicBezTo>
                          <a:cubicBezTo>
                            <a:pt x="64337" y="9387"/>
                            <a:pt x="80364" y="8517"/>
                            <a:pt x="96391" y="7556"/>
                          </a:cubicBezTo>
                          <a:cubicBezTo>
                            <a:pt x="128445" y="5586"/>
                            <a:pt x="160499" y="3068"/>
                            <a:pt x="192461" y="0"/>
                          </a:cubicBezTo>
                          <a:cubicBezTo>
                            <a:pt x="160453" y="2702"/>
                            <a:pt x="128399" y="4854"/>
                            <a:pt x="96345" y="6456"/>
                          </a:cubicBezTo>
                          <a:cubicBezTo>
                            <a:pt x="80318" y="7235"/>
                            <a:pt x="64245" y="7922"/>
                            <a:pt x="48218" y="8426"/>
                          </a:cubicBezTo>
                          <a:cubicBezTo>
                            <a:pt x="32191" y="8884"/>
                            <a:pt x="16119" y="8746"/>
                            <a:pt x="458" y="5632"/>
                          </a:cubicBezTo>
                          <a:lnTo>
                            <a:pt x="0" y="7785"/>
                          </a:lnTo>
                          <a:close/>
                        </a:path>
                      </a:pathLst>
                    </a:custGeom>
                    <a:solidFill>
                      <a:srgbClr val="A0BDAB"/>
                    </a:solidFill>
                    <a:ln w="4577" cap="flat">
                      <a:noFill/>
                      <a:prstDash val="solid"/>
                      <a:miter/>
                    </a:ln>
                  </p:spPr>
                  <p:txBody>
                    <a:bodyPr rtlCol="0" anchor="ctr"/>
                    <a:lstStyle/>
                    <a:p>
                      <a:endParaRPr lang="th-TH"/>
                    </a:p>
                  </p:txBody>
                </p:sp>
                <p:sp>
                  <p:nvSpPr>
                    <p:cNvPr id="3570" name="Freeform: Shape 3569">
                      <a:extLst>
                        <a:ext uri="{FF2B5EF4-FFF2-40B4-BE49-F238E27FC236}">
                          <a16:creationId xmlns:a16="http://schemas.microsoft.com/office/drawing/2014/main" id="{A27205BA-AD07-4822-AFBC-91DE2B7918B6}"/>
                        </a:ext>
                      </a:extLst>
                    </p:cNvPr>
                    <p:cNvSpPr/>
                    <p:nvPr/>
                  </p:nvSpPr>
                  <p:spPr>
                    <a:xfrm>
                      <a:off x="10332764" y="1565331"/>
                      <a:ext cx="146761" cy="16805"/>
                    </a:xfrm>
                    <a:custGeom>
                      <a:avLst/>
                      <a:gdLst>
                        <a:gd name="connsiteX0" fmla="*/ 733 w 146761"/>
                        <a:gd name="connsiteY0" fmla="*/ 16805 h 16805"/>
                        <a:gd name="connsiteX1" fmla="*/ 18637 w 146761"/>
                        <a:gd name="connsiteY1" fmla="*/ 12913 h 16805"/>
                        <a:gd name="connsiteX2" fmla="*/ 37046 w 146761"/>
                        <a:gd name="connsiteY2" fmla="*/ 12913 h 16805"/>
                        <a:gd name="connsiteX3" fmla="*/ 55545 w 146761"/>
                        <a:gd name="connsiteY3" fmla="*/ 14882 h 16805"/>
                        <a:gd name="connsiteX4" fmla="*/ 64841 w 146761"/>
                        <a:gd name="connsiteY4" fmla="*/ 15615 h 16805"/>
                        <a:gd name="connsiteX5" fmla="*/ 74182 w 146761"/>
                        <a:gd name="connsiteY5" fmla="*/ 15706 h 16805"/>
                        <a:gd name="connsiteX6" fmla="*/ 111044 w 146761"/>
                        <a:gd name="connsiteY6" fmla="*/ 10440 h 16805"/>
                        <a:gd name="connsiteX7" fmla="*/ 146762 w 146761"/>
                        <a:gd name="connsiteY7" fmla="*/ 0 h 16805"/>
                        <a:gd name="connsiteX8" fmla="*/ 110907 w 146761"/>
                        <a:gd name="connsiteY8" fmla="*/ 9891 h 16805"/>
                        <a:gd name="connsiteX9" fmla="*/ 74137 w 146761"/>
                        <a:gd name="connsiteY9" fmla="*/ 14607 h 16805"/>
                        <a:gd name="connsiteX10" fmla="*/ 37183 w 146761"/>
                        <a:gd name="connsiteY10" fmla="*/ 11219 h 16805"/>
                        <a:gd name="connsiteX11" fmla="*/ 18454 w 146761"/>
                        <a:gd name="connsiteY11" fmla="*/ 10944 h 16805"/>
                        <a:gd name="connsiteX12" fmla="*/ 0 w 146761"/>
                        <a:gd name="connsiteY12" fmla="*/ 14653 h 16805"/>
                        <a:gd name="connsiteX13" fmla="*/ 733 w 146761"/>
                        <a:gd name="connsiteY13" fmla="*/ 16805 h 16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761" h="16805">
                          <a:moveTo>
                            <a:pt x="733" y="16805"/>
                          </a:moveTo>
                          <a:cubicBezTo>
                            <a:pt x="6548" y="14836"/>
                            <a:pt x="12547" y="13554"/>
                            <a:pt x="18637" y="12913"/>
                          </a:cubicBezTo>
                          <a:cubicBezTo>
                            <a:pt x="24727" y="12272"/>
                            <a:pt x="30909" y="12409"/>
                            <a:pt x="37046" y="12913"/>
                          </a:cubicBezTo>
                          <a:cubicBezTo>
                            <a:pt x="43182" y="13417"/>
                            <a:pt x="49363" y="14241"/>
                            <a:pt x="55545" y="14882"/>
                          </a:cubicBezTo>
                          <a:cubicBezTo>
                            <a:pt x="58659" y="15203"/>
                            <a:pt x="61727" y="15478"/>
                            <a:pt x="64841" y="15615"/>
                          </a:cubicBezTo>
                          <a:cubicBezTo>
                            <a:pt x="67955" y="15752"/>
                            <a:pt x="71068" y="15844"/>
                            <a:pt x="74182" y="15706"/>
                          </a:cubicBezTo>
                          <a:cubicBezTo>
                            <a:pt x="86638" y="15386"/>
                            <a:pt x="99001" y="13371"/>
                            <a:pt x="111044" y="10440"/>
                          </a:cubicBezTo>
                          <a:cubicBezTo>
                            <a:pt x="123133" y="7510"/>
                            <a:pt x="134948" y="3755"/>
                            <a:pt x="146762" y="0"/>
                          </a:cubicBezTo>
                          <a:cubicBezTo>
                            <a:pt x="134902" y="3572"/>
                            <a:pt x="122996" y="7143"/>
                            <a:pt x="110907" y="9891"/>
                          </a:cubicBezTo>
                          <a:cubicBezTo>
                            <a:pt x="98818" y="12638"/>
                            <a:pt x="86500" y="14470"/>
                            <a:pt x="74137" y="14607"/>
                          </a:cubicBezTo>
                          <a:cubicBezTo>
                            <a:pt x="61773" y="14882"/>
                            <a:pt x="49547" y="12409"/>
                            <a:pt x="37183" y="11219"/>
                          </a:cubicBezTo>
                          <a:cubicBezTo>
                            <a:pt x="31001" y="10624"/>
                            <a:pt x="24682" y="10394"/>
                            <a:pt x="18454" y="10944"/>
                          </a:cubicBezTo>
                          <a:cubicBezTo>
                            <a:pt x="12181" y="11494"/>
                            <a:pt x="5999" y="12730"/>
                            <a:pt x="0" y="14653"/>
                          </a:cubicBezTo>
                          <a:lnTo>
                            <a:pt x="733" y="16805"/>
                          </a:lnTo>
                          <a:close/>
                        </a:path>
                      </a:pathLst>
                    </a:custGeom>
                    <a:solidFill>
                      <a:srgbClr val="A0BDAB"/>
                    </a:solidFill>
                    <a:ln w="4577" cap="flat">
                      <a:noFill/>
                      <a:prstDash val="solid"/>
                      <a:miter/>
                    </a:ln>
                  </p:spPr>
                  <p:txBody>
                    <a:bodyPr rtlCol="0" anchor="ctr"/>
                    <a:lstStyle/>
                    <a:p>
                      <a:endParaRPr lang="th-TH"/>
                    </a:p>
                  </p:txBody>
                </p:sp>
                <p:sp>
                  <p:nvSpPr>
                    <p:cNvPr id="3571" name="Freeform: Shape 3570">
                      <a:extLst>
                        <a:ext uri="{FF2B5EF4-FFF2-40B4-BE49-F238E27FC236}">
                          <a16:creationId xmlns:a16="http://schemas.microsoft.com/office/drawing/2014/main" id="{99B72D9A-66FB-4657-9950-A13D1B03EFDD}"/>
                        </a:ext>
                      </a:extLst>
                    </p:cNvPr>
                    <p:cNvSpPr/>
                    <p:nvPr/>
                  </p:nvSpPr>
                  <p:spPr>
                    <a:xfrm>
                      <a:off x="10417982" y="1502780"/>
                      <a:ext cx="84851" cy="9499"/>
                    </a:xfrm>
                    <a:custGeom>
                      <a:avLst/>
                      <a:gdLst>
                        <a:gd name="connsiteX0" fmla="*/ 0 w 84851"/>
                        <a:gd name="connsiteY0" fmla="*/ 1008 h 9499"/>
                        <a:gd name="connsiteX1" fmla="*/ 5586 w 84851"/>
                        <a:gd name="connsiteY1" fmla="*/ 6823 h 9499"/>
                        <a:gd name="connsiteX2" fmla="*/ 10853 w 84851"/>
                        <a:gd name="connsiteY2" fmla="*/ 8838 h 9499"/>
                        <a:gd name="connsiteX3" fmla="*/ 21705 w 84851"/>
                        <a:gd name="connsiteY3" fmla="*/ 9387 h 9499"/>
                        <a:gd name="connsiteX4" fmla="*/ 42952 w 84851"/>
                        <a:gd name="connsiteY4" fmla="*/ 7647 h 9499"/>
                        <a:gd name="connsiteX5" fmla="*/ 84851 w 84851"/>
                        <a:gd name="connsiteY5" fmla="*/ 0 h 9499"/>
                        <a:gd name="connsiteX6" fmla="*/ 42861 w 84851"/>
                        <a:gd name="connsiteY6" fmla="*/ 6503 h 9499"/>
                        <a:gd name="connsiteX7" fmla="*/ 21659 w 84851"/>
                        <a:gd name="connsiteY7" fmla="*/ 7693 h 9499"/>
                        <a:gd name="connsiteX8" fmla="*/ 11310 w 84851"/>
                        <a:gd name="connsiteY8" fmla="*/ 6915 h 9499"/>
                        <a:gd name="connsiteX9" fmla="*/ 2747 w 84851"/>
                        <a:gd name="connsiteY9" fmla="*/ 779 h 9499"/>
                        <a:gd name="connsiteX10" fmla="*/ 0 w 84851"/>
                        <a:gd name="connsiteY10" fmla="*/ 1008 h 9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851" h="9499">
                          <a:moveTo>
                            <a:pt x="0" y="1008"/>
                          </a:moveTo>
                          <a:cubicBezTo>
                            <a:pt x="961" y="2748"/>
                            <a:pt x="3938" y="5816"/>
                            <a:pt x="5586" y="6823"/>
                          </a:cubicBezTo>
                          <a:cubicBezTo>
                            <a:pt x="7235" y="7830"/>
                            <a:pt x="9021" y="8426"/>
                            <a:pt x="10853" y="8838"/>
                          </a:cubicBezTo>
                          <a:cubicBezTo>
                            <a:pt x="14470" y="9616"/>
                            <a:pt x="18133" y="9571"/>
                            <a:pt x="21705" y="9387"/>
                          </a:cubicBezTo>
                          <a:cubicBezTo>
                            <a:pt x="28802" y="9021"/>
                            <a:pt x="35900" y="8472"/>
                            <a:pt x="42952" y="7647"/>
                          </a:cubicBezTo>
                          <a:cubicBezTo>
                            <a:pt x="57056" y="6044"/>
                            <a:pt x="71068" y="3480"/>
                            <a:pt x="84851" y="0"/>
                          </a:cubicBezTo>
                          <a:cubicBezTo>
                            <a:pt x="71022" y="3068"/>
                            <a:pt x="56964" y="5266"/>
                            <a:pt x="42861" y="6503"/>
                          </a:cubicBezTo>
                          <a:cubicBezTo>
                            <a:pt x="35809" y="7143"/>
                            <a:pt x="28711" y="7510"/>
                            <a:pt x="21659" y="7693"/>
                          </a:cubicBezTo>
                          <a:cubicBezTo>
                            <a:pt x="18133" y="7785"/>
                            <a:pt x="14653" y="7693"/>
                            <a:pt x="11310" y="6915"/>
                          </a:cubicBezTo>
                          <a:cubicBezTo>
                            <a:pt x="8013" y="6136"/>
                            <a:pt x="4212" y="3618"/>
                            <a:pt x="2747" y="779"/>
                          </a:cubicBezTo>
                          <a:lnTo>
                            <a:pt x="0" y="1008"/>
                          </a:lnTo>
                          <a:close/>
                        </a:path>
                      </a:pathLst>
                    </a:custGeom>
                    <a:solidFill>
                      <a:srgbClr val="A0BDAB"/>
                    </a:solidFill>
                    <a:ln w="4577" cap="flat">
                      <a:noFill/>
                      <a:prstDash val="solid"/>
                      <a:miter/>
                    </a:ln>
                  </p:spPr>
                  <p:txBody>
                    <a:bodyPr rtlCol="0" anchor="ctr"/>
                    <a:lstStyle/>
                    <a:p>
                      <a:endParaRPr lang="th-TH"/>
                    </a:p>
                  </p:txBody>
                </p:sp>
                <p:sp>
                  <p:nvSpPr>
                    <p:cNvPr id="3572" name="Freeform: Shape 3571">
                      <a:extLst>
                        <a:ext uri="{FF2B5EF4-FFF2-40B4-BE49-F238E27FC236}">
                          <a16:creationId xmlns:a16="http://schemas.microsoft.com/office/drawing/2014/main" id="{C8CA6DC3-E551-4AB3-A51F-30FBCDD5FA4A}"/>
                        </a:ext>
                      </a:extLst>
                    </p:cNvPr>
                    <p:cNvSpPr/>
                    <p:nvPr/>
                  </p:nvSpPr>
                  <p:spPr>
                    <a:xfrm>
                      <a:off x="9968838" y="1666805"/>
                      <a:ext cx="60420" cy="165627"/>
                    </a:xfrm>
                    <a:custGeom>
                      <a:avLst/>
                      <a:gdLst>
                        <a:gd name="connsiteX0" fmla="*/ 2632 w 60420"/>
                        <a:gd name="connsiteY0" fmla="*/ 165353 h 165627"/>
                        <a:gd name="connsiteX1" fmla="*/ 4005 w 60420"/>
                        <a:gd name="connsiteY1" fmla="*/ 143693 h 165627"/>
                        <a:gd name="connsiteX2" fmla="*/ 10371 w 60420"/>
                        <a:gd name="connsiteY2" fmla="*/ 122584 h 165627"/>
                        <a:gd name="connsiteX3" fmla="*/ 25116 w 60420"/>
                        <a:gd name="connsiteY3" fmla="*/ 80776 h 165627"/>
                        <a:gd name="connsiteX4" fmla="*/ 39906 w 60420"/>
                        <a:gd name="connsiteY4" fmla="*/ 39014 h 165627"/>
                        <a:gd name="connsiteX5" fmla="*/ 48515 w 60420"/>
                        <a:gd name="connsiteY5" fmla="*/ 18637 h 165627"/>
                        <a:gd name="connsiteX6" fmla="*/ 60421 w 60420"/>
                        <a:gd name="connsiteY6" fmla="*/ 0 h 165627"/>
                        <a:gd name="connsiteX7" fmla="*/ 48286 w 60420"/>
                        <a:gd name="connsiteY7" fmla="*/ 18500 h 165627"/>
                        <a:gd name="connsiteX8" fmla="*/ 39402 w 60420"/>
                        <a:gd name="connsiteY8" fmla="*/ 38831 h 165627"/>
                        <a:gd name="connsiteX9" fmla="*/ 24062 w 60420"/>
                        <a:gd name="connsiteY9" fmla="*/ 80410 h 165627"/>
                        <a:gd name="connsiteX10" fmla="*/ 8768 w 60420"/>
                        <a:gd name="connsiteY10" fmla="*/ 122034 h 165627"/>
                        <a:gd name="connsiteX11" fmla="*/ 2036 w 60420"/>
                        <a:gd name="connsiteY11" fmla="*/ 143281 h 165627"/>
                        <a:gd name="connsiteX12" fmla="*/ 342 w 60420"/>
                        <a:gd name="connsiteY12" fmla="*/ 165627 h 165627"/>
                        <a:gd name="connsiteX13" fmla="*/ 2632 w 60420"/>
                        <a:gd name="connsiteY13" fmla="*/ 165353 h 16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420" h="165627">
                          <a:moveTo>
                            <a:pt x="2632" y="165353"/>
                          </a:moveTo>
                          <a:cubicBezTo>
                            <a:pt x="1716" y="158163"/>
                            <a:pt x="2449" y="150837"/>
                            <a:pt x="4005" y="143693"/>
                          </a:cubicBezTo>
                          <a:cubicBezTo>
                            <a:pt x="5562" y="136550"/>
                            <a:pt x="7944" y="129544"/>
                            <a:pt x="10371" y="122584"/>
                          </a:cubicBezTo>
                          <a:lnTo>
                            <a:pt x="25116" y="80776"/>
                          </a:lnTo>
                          <a:cubicBezTo>
                            <a:pt x="30061" y="66856"/>
                            <a:pt x="34915" y="52889"/>
                            <a:pt x="39906" y="39014"/>
                          </a:cubicBezTo>
                          <a:cubicBezTo>
                            <a:pt x="42470" y="32100"/>
                            <a:pt x="45218" y="25231"/>
                            <a:pt x="48515" y="18637"/>
                          </a:cubicBezTo>
                          <a:cubicBezTo>
                            <a:pt x="51812" y="12043"/>
                            <a:pt x="55704" y="5724"/>
                            <a:pt x="60421" y="0"/>
                          </a:cubicBezTo>
                          <a:cubicBezTo>
                            <a:pt x="55658" y="5632"/>
                            <a:pt x="51629" y="11906"/>
                            <a:pt x="48286" y="18500"/>
                          </a:cubicBezTo>
                          <a:cubicBezTo>
                            <a:pt x="44852" y="25048"/>
                            <a:pt x="42058" y="31917"/>
                            <a:pt x="39402" y="38831"/>
                          </a:cubicBezTo>
                          <a:cubicBezTo>
                            <a:pt x="34182" y="52660"/>
                            <a:pt x="29191" y="66581"/>
                            <a:pt x="24062" y="80410"/>
                          </a:cubicBezTo>
                          <a:lnTo>
                            <a:pt x="8768" y="122034"/>
                          </a:lnTo>
                          <a:cubicBezTo>
                            <a:pt x="6249" y="128994"/>
                            <a:pt x="3731" y="136001"/>
                            <a:pt x="2036" y="143281"/>
                          </a:cubicBezTo>
                          <a:cubicBezTo>
                            <a:pt x="342" y="150516"/>
                            <a:pt x="-528" y="158118"/>
                            <a:pt x="342" y="165627"/>
                          </a:cubicBezTo>
                          <a:lnTo>
                            <a:pt x="2632" y="165353"/>
                          </a:lnTo>
                          <a:close/>
                        </a:path>
                      </a:pathLst>
                    </a:custGeom>
                    <a:solidFill>
                      <a:srgbClr val="A0BDAB"/>
                    </a:solidFill>
                    <a:ln w="4577" cap="flat">
                      <a:noFill/>
                      <a:prstDash val="solid"/>
                      <a:miter/>
                    </a:ln>
                  </p:spPr>
                  <p:txBody>
                    <a:bodyPr rtlCol="0" anchor="ctr"/>
                    <a:lstStyle/>
                    <a:p>
                      <a:endParaRPr lang="th-TH"/>
                    </a:p>
                  </p:txBody>
                </p:sp>
                <p:sp>
                  <p:nvSpPr>
                    <p:cNvPr id="3573" name="Freeform: Shape 3572">
                      <a:extLst>
                        <a:ext uri="{FF2B5EF4-FFF2-40B4-BE49-F238E27FC236}">
                          <a16:creationId xmlns:a16="http://schemas.microsoft.com/office/drawing/2014/main" id="{4F501443-F623-40AB-A1E4-CA85F4F690D9}"/>
                        </a:ext>
                      </a:extLst>
                    </p:cNvPr>
                    <p:cNvSpPr/>
                    <p:nvPr/>
                  </p:nvSpPr>
                  <p:spPr>
                    <a:xfrm>
                      <a:off x="10061771" y="1565011"/>
                      <a:ext cx="76425" cy="213754"/>
                    </a:xfrm>
                    <a:custGeom>
                      <a:avLst/>
                      <a:gdLst>
                        <a:gd name="connsiteX0" fmla="*/ 2244 w 76425"/>
                        <a:gd name="connsiteY0" fmla="*/ 213754 h 213754"/>
                        <a:gd name="connsiteX1" fmla="*/ 11265 w 76425"/>
                        <a:gd name="connsiteY1" fmla="*/ 157568 h 213754"/>
                        <a:gd name="connsiteX2" fmla="*/ 19370 w 76425"/>
                        <a:gd name="connsiteY2" fmla="*/ 130368 h 213754"/>
                        <a:gd name="connsiteX3" fmla="*/ 31550 w 76425"/>
                        <a:gd name="connsiteY3" fmla="*/ 104725 h 213754"/>
                        <a:gd name="connsiteX4" fmla="*/ 38556 w 76425"/>
                        <a:gd name="connsiteY4" fmla="*/ 92315 h 213754"/>
                        <a:gd name="connsiteX5" fmla="*/ 44921 w 76425"/>
                        <a:gd name="connsiteY5" fmla="*/ 79540 h 213754"/>
                        <a:gd name="connsiteX6" fmla="*/ 55774 w 76425"/>
                        <a:gd name="connsiteY6" fmla="*/ 53164 h 213754"/>
                        <a:gd name="connsiteX7" fmla="*/ 76426 w 76425"/>
                        <a:gd name="connsiteY7" fmla="*/ 0 h 213754"/>
                        <a:gd name="connsiteX8" fmla="*/ 55270 w 76425"/>
                        <a:gd name="connsiteY8" fmla="*/ 52935 h 213754"/>
                        <a:gd name="connsiteX9" fmla="*/ 44189 w 76425"/>
                        <a:gd name="connsiteY9" fmla="*/ 79173 h 213754"/>
                        <a:gd name="connsiteX10" fmla="*/ 37686 w 76425"/>
                        <a:gd name="connsiteY10" fmla="*/ 91812 h 213754"/>
                        <a:gd name="connsiteX11" fmla="*/ 30543 w 76425"/>
                        <a:gd name="connsiteY11" fmla="*/ 104130 h 213754"/>
                        <a:gd name="connsiteX12" fmla="*/ 18042 w 76425"/>
                        <a:gd name="connsiteY12" fmla="*/ 129819 h 213754"/>
                        <a:gd name="connsiteX13" fmla="*/ 9616 w 76425"/>
                        <a:gd name="connsiteY13" fmla="*/ 157110 h 213754"/>
                        <a:gd name="connsiteX14" fmla="*/ 0 w 76425"/>
                        <a:gd name="connsiteY14" fmla="*/ 213388 h 213754"/>
                        <a:gd name="connsiteX15" fmla="*/ 2244 w 76425"/>
                        <a:gd name="connsiteY15" fmla="*/ 213754 h 21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425" h="213754">
                          <a:moveTo>
                            <a:pt x="2244" y="213754"/>
                          </a:moveTo>
                          <a:cubicBezTo>
                            <a:pt x="4579" y="194888"/>
                            <a:pt x="6960" y="176068"/>
                            <a:pt x="11265" y="157568"/>
                          </a:cubicBezTo>
                          <a:cubicBezTo>
                            <a:pt x="13371" y="148318"/>
                            <a:pt x="16027" y="139206"/>
                            <a:pt x="19370" y="130368"/>
                          </a:cubicBezTo>
                          <a:cubicBezTo>
                            <a:pt x="22712" y="121484"/>
                            <a:pt x="26788" y="112967"/>
                            <a:pt x="31550" y="104725"/>
                          </a:cubicBezTo>
                          <a:cubicBezTo>
                            <a:pt x="33885" y="100604"/>
                            <a:pt x="36267" y="96483"/>
                            <a:pt x="38556" y="92315"/>
                          </a:cubicBezTo>
                          <a:cubicBezTo>
                            <a:pt x="40846" y="88148"/>
                            <a:pt x="42952" y="83890"/>
                            <a:pt x="44921" y="79540"/>
                          </a:cubicBezTo>
                          <a:cubicBezTo>
                            <a:pt x="48905" y="70885"/>
                            <a:pt x="52340" y="62001"/>
                            <a:pt x="55774" y="53164"/>
                          </a:cubicBezTo>
                          <a:lnTo>
                            <a:pt x="76426" y="0"/>
                          </a:lnTo>
                          <a:lnTo>
                            <a:pt x="55270" y="52935"/>
                          </a:lnTo>
                          <a:cubicBezTo>
                            <a:pt x="51744" y="61773"/>
                            <a:pt x="48218" y="70564"/>
                            <a:pt x="44189" y="79173"/>
                          </a:cubicBezTo>
                          <a:cubicBezTo>
                            <a:pt x="42174" y="83478"/>
                            <a:pt x="40022" y="87690"/>
                            <a:pt x="37686" y="91812"/>
                          </a:cubicBezTo>
                          <a:cubicBezTo>
                            <a:pt x="35351" y="95933"/>
                            <a:pt x="32924" y="100008"/>
                            <a:pt x="30543" y="104130"/>
                          </a:cubicBezTo>
                          <a:cubicBezTo>
                            <a:pt x="25689" y="112326"/>
                            <a:pt x="21476" y="120935"/>
                            <a:pt x="18042" y="129819"/>
                          </a:cubicBezTo>
                          <a:cubicBezTo>
                            <a:pt x="14562" y="138702"/>
                            <a:pt x="11860" y="147860"/>
                            <a:pt x="9616" y="157110"/>
                          </a:cubicBezTo>
                          <a:cubicBezTo>
                            <a:pt x="5129" y="175656"/>
                            <a:pt x="2564" y="194568"/>
                            <a:pt x="0" y="213388"/>
                          </a:cubicBezTo>
                          <a:lnTo>
                            <a:pt x="2244" y="213754"/>
                          </a:lnTo>
                          <a:close/>
                        </a:path>
                      </a:pathLst>
                    </a:custGeom>
                    <a:solidFill>
                      <a:srgbClr val="A0BDAB"/>
                    </a:solidFill>
                    <a:ln w="4577" cap="flat">
                      <a:noFill/>
                      <a:prstDash val="solid"/>
                      <a:miter/>
                    </a:ln>
                  </p:spPr>
                  <p:txBody>
                    <a:bodyPr rtlCol="0" anchor="ctr"/>
                    <a:lstStyle/>
                    <a:p>
                      <a:endParaRPr lang="th-TH"/>
                    </a:p>
                  </p:txBody>
                </p:sp>
                <p:sp>
                  <p:nvSpPr>
                    <p:cNvPr id="3574" name="Freeform: Shape 3573">
                      <a:extLst>
                        <a:ext uri="{FF2B5EF4-FFF2-40B4-BE49-F238E27FC236}">
                          <a16:creationId xmlns:a16="http://schemas.microsoft.com/office/drawing/2014/main" id="{0C15A324-0DB0-4968-943C-AFA59BB51E8B}"/>
                        </a:ext>
                      </a:extLst>
                    </p:cNvPr>
                    <p:cNvSpPr/>
                    <p:nvPr/>
                  </p:nvSpPr>
                  <p:spPr>
                    <a:xfrm>
                      <a:off x="10170291" y="1508321"/>
                      <a:ext cx="53672" cy="196444"/>
                    </a:xfrm>
                    <a:custGeom>
                      <a:avLst/>
                      <a:gdLst>
                        <a:gd name="connsiteX0" fmla="*/ 2432 w 53672"/>
                        <a:gd name="connsiteY0" fmla="*/ 196216 h 196444"/>
                        <a:gd name="connsiteX1" fmla="*/ 2661 w 53672"/>
                        <a:gd name="connsiteY1" fmla="*/ 170802 h 196444"/>
                        <a:gd name="connsiteX2" fmla="*/ 3256 w 53672"/>
                        <a:gd name="connsiteY2" fmla="*/ 164483 h 196444"/>
                        <a:gd name="connsiteX3" fmla="*/ 3989 w 53672"/>
                        <a:gd name="connsiteY3" fmla="*/ 158163 h 196444"/>
                        <a:gd name="connsiteX4" fmla="*/ 4859 w 53672"/>
                        <a:gd name="connsiteY4" fmla="*/ 151844 h 196444"/>
                        <a:gd name="connsiteX5" fmla="*/ 5958 w 53672"/>
                        <a:gd name="connsiteY5" fmla="*/ 145571 h 196444"/>
                        <a:gd name="connsiteX6" fmla="*/ 11636 w 53672"/>
                        <a:gd name="connsiteY6" fmla="*/ 120706 h 196444"/>
                        <a:gd name="connsiteX7" fmla="*/ 15116 w 53672"/>
                        <a:gd name="connsiteY7" fmla="*/ 108434 h 196444"/>
                        <a:gd name="connsiteX8" fmla="*/ 18963 w 53672"/>
                        <a:gd name="connsiteY8" fmla="*/ 96254 h 196444"/>
                        <a:gd name="connsiteX9" fmla="*/ 36089 w 53672"/>
                        <a:gd name="connsiteY9" fmla="*/ 48035 h 196444"/>
                        <a:gd name="connsiteX10" fmla="*/ 53673 w 53672"/>
                        <a:gd name="connsiteY10" fmla="*/ 0 h 196444"/>
                        <a:gd name="connsiteX11" fmla="*/ 35539 w 53672"/>
                        <a:gd name="connsiteY11" fmla="*/ 47852 h 196444"/>
                        <a:gd name="connsiteX12" fmla="*/ 17910 w 53672"/>
                        <a:gd name="connsiteY12" fmla="*/ 95887 h 196444"/>
                        <a:gd name="connsiteX13" fmla="*/ 13926 w 53672"/>
                        <a:gd name="connsiteY13" fmla="*/ 108068 h 196444"/>
                        <a:gd name="connsiteX14" fmla="*/ 10308 w 53672"/>
                        <a:gd name="connsiteY14" fmla="*/ 120340 h 196444"/>
                        <a:gd name="connsiteX15" fmla="*/ 4310 w 53672"/>
                        <a:gd name="connsiteY15" fmla="*/ 145296 h 196444"/>
                        <a:gd name="connsiteX16" fmla="*/ 3119 w 53672"/>
                        <a:gd name="connsiteY16" fmla="*/ 151615 h 196444"/>
                        <a:gd name="connsiteX17" fmla="*/ 2157 w 53672"/>
                        <a:gd name="connsiteY17" fmla="*/ 157980 h 196444"/>
                        <a:gd name="connsiteX18" fmla="*/ 1333 w 53672"/>
                        <a:gd name="connsiteY18" fmla="*/ 164345 h 196444"/>
                        <a:gd name="connsiteX19" fmla="*/ 692 w 53672"/>
                        <a:gd name="connsiteY19" fmla="*/ 170756 h 196444"/>
                        <a:gd name="connsiteX20" fmla="*/ 142 w 53672"/>
                        <a:gd name="connsiteY20" fmla="*/ 196445 h 196444"/>
                        <a:gd name="connsiteX21" fmla="*/ 2432 w 53672"/>
                        <a:gd name="connsiteY21" fmla="*/ 196216 h 19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672" h="196444">
                          <a:moveTo>
                            <a:pt x="2432" y="196216"/>
                          </a:moveTo>
                          <a:cubicBezTo>
                            <a:pt x="2020" y="187745"/>
                            <a:pt x="2020" y="179273"/>
                            <a:pt x="2661" y="170802"/>
                          </a:cubicBezTo>
                          <a:cubicBezTo>
                            <a:pt x="2753" y="168695"/>
                            <a:pt x="3073" y="166589"/>
                            <a:pt x="3256" y="164483"/>
                          </a:cubicBezTo>
                          <a:cubicBezTo>
                            <a:pt x="3440" y="162376"/>
                            <a:pt x="3668" y="160270"/>
                            <a:pt x="3989" y="158163"/>
                          </a:cubicBezTo>
                          <a:lnTo>
                            <a:pt x="4859" y="151844"/>
                          </a:lnTo>
                          <a:lnTo>
                            <a:pt x="5958" y="145571"/>
                          </a:lnTo>
                          <a:cubicBezTo>
                            <a:pt x="7515" y="137191"/>
                            <a:pt x="9392" y="128903"/>
                            <a:pt x="11636" y="120706"/>
                          </a:cubicBezTo>
                          <a:cubicBezTo>
                            <a:pt x="12689" y="116585"/>
                            <a:pt x="13972" y="112510"/>
                            <a:pt x="15116" y="108434"/>
                          </a:cubicBezTo>
                          <a:cubicBezTo>
                            <a:pt x="16398" y="104359"/>
                            <a:pt x="17589" y="100283"/>
                            <a:pt x="18963" y="96254"/>
                          </a:cubicBezTo>
                          <a:cubicBezTo>
                            <a:pt x="24229" y="80043"/>
                            <a:pt x="30227" y="64062"/>
                            <a:pt x="36089" y="48035"/>
                          </a:cubicBezTo>
                          <a:lnTo>
                            <a:pt x="53673" y="0"/>
                          </a:lnTo>
                          <a:lnTo>
                            <a:pt x="35539" y="47852"/>
                          </a:lnTo>
                          <a:cubicBezTo>
                            <a:pt x="29495" y="63833"/>
                            <a:pt x="23359" y="79723"/>
                            <a:pt x="17910" y="95887"/>
                          </a:cubicBezTo>
                          <a:cubicBezTo>
                            <a:pt x="16490" y="99917"/>
                            <a:pt x="15254" y="103992"/>
                            <a:pt x="13926" y="108068"/>
                          </a:cubicBezTo>
                          <a:cubicBezTo>
                            <a:pt x="12689" y="112143"/>
                            <a:pt x="11407" y="116219"/>
                            <a:pt x="10308" y="120340"/>
                          </a:cubicBezTo>
                          <a:cubicBezTo>
                            <a:pt x="7973" y="128536"/>
                            <a:pt x="6004" y="136871"/>
                            <a:pt x="4310" y="145296"/>
                          </a:cubicBezTo>
                          <a:lnTo>
                            <a:pt x="3119" y="151615"/>
                          </a:lnTo>
                          <a:lnTo>
                            <a:pt x="2157" y="157980"/>
                          </a:lnTo>
                          <a:cubicBezTo>
                            <a:pt x="1791" y="160087"/>
                            <a:pt x="1562" y="162239"/>
                            <a:pt x="1333" y="164345"/>
                          </a:cubicBezTo>
                          <a:cubicBezTo>
                            <a:pt x="1104" y="166497"/>
                            <a:pt x="829" y="168604"/>
                            <a:pt x="692" y="170756"/>
                          </a:cubicBezTo>
                          <a:cubicBezTo>
                            <a:pt x="-41" y="179319"/>
                            <a:pt x="-132" y="187882"/>
                            <a:pt x="142" y="196445"/>
                          </a:cubicBezTo>
                          <a:lnTo>
                            <a:pt x="2432" y="196216"/>
                          </a:lnTo>
                          <a:close/>
                        </a:path>
                      </a:pathLst>
                    </a:custGeom>
                    <a:solidFill>
                      <a:srgbClr val="A0BDAB"/>
                    </a:solidFill>
                    <a:ln w="4577" cap="flat">
                      <a:noFill/>
                      <a:prstDash val="solid"/>
                      <a:miter/>
                    </a:ln>
                  </p:spPr>
                  <p:txBody>
                    <a:bodyPr rtlCol="0" anchor="ctr"/>
                    <a:lstStyle/>
                    <a:p>
                      <a:endParaRPr lang="th-TH"/>
                    </a:p>
                  </p:txBody>
                </p:sp>
                <p:sp>
                  <p:nvSpPr>
                    <p:cNvPr id="3575" name="Freeform: Shape 3574">
                      <a:extLst>
                        <a:ext uri="{FF2B5EF4-FFF2-40B4-BE49-F238E27FC236}">
                          <a16:creationId xmlns:a16="http://schemas.microsoft.com/office/drawing/2014/main" id="{51FFC20B-4618-4B53-9811-D677FF98D150}"/>
                        </a:ext>
                      </a:extLst>
                    </p:cNvPr>
                    <p:cNvSpPr/>
                    <p:nvPr/>
                  </p:nvSpPr>
                  <p:spPr>
                    <a:xfrm>
                      <a:off x="10239121" y="1465323"/>
                      <a:ext cx="57697" cy="188202"/>
                    </a:xfrm>
                    <a:custGeom>
                      <a:avLst/>
                      <a:gdLst>
                        <a:gd name="connsiteX0" fmla="*/ 2152 w 57697"/>
                        <a:gd name="connsiteY0" fmla="*/ 188203 h 188202"/>
                        <a:gd name="connsiteX1" fmla="*/ 14653 w 57697"/>
                        <a:gd name="connsiteY1" fmla="*/ 140809 h 188202"/>
                        <a:gd name="connsiteX2" fmla="*/ 28940 w 57697"/>
                        <a:gd name="connsiteY2" fmla="*/ 93872 h 188202"/>
                        <a:gd name="connsiteX3" fmla="*/ 57697 w 57697"/>
                        <a:gd name="connsiteY3" fmla="*/ 0 h 188202"/>
                        <a:gd name="connsiteX4" fmla="*/ 27887 w 57697"/>
                        <a:gd name="connsiteY4" fmla="*/ 93552 h 188202"/>
                        <a:gd name="connsiteX5" fmla="*/ 13050 w 57697"/>
                        <a:gd name="connsiteY5" fmla="*/ 140351 h 188202"/>
                        <a:gd name="connsiteX6" fmla="*/ 0 w 57697"/>
                        <a:gd name="connsiteY6" fmla="*/ 187745 h 188202"/>
                        <a:gd name="connsiteX7" fmla="*/ 2152 w 57697"/>
                        <a:gd name="connsiteY7" fmla="*/ 188203 h 18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697" h="188202">
                          <a:moveTo>
                            <a:pt x="2152" y="188203"/>
                          </a:moveTo>
                          <a:cubicBezTo>
                            <a:pt x="5678" y="172267"/>
                            <a:pt x="10028" y="156515"/>
                            <a:pt x="14653" y="140809"/>
                          </a:cubicBezTo>
                          <a:cubicBezTo>
                            <a:pt x="19278" y="125148"/>
                            <a:pt x="24178" y="109487"/>
                            <a:pt x="28940" y="93872"/>
                          </a:cubicBezTo>
                          <a:lnTo>
                            <a:pt x="57697" y="0"/>
                          </a:lnTo>
                          <a:lnTo>
                            <a:pt x="27887" y="93552"/>
                          </a:lnTo>
                          <a:cubicBezTo>
                            <a:pt x="22942" y="109167"/>
                            <a:pt x="17905" y="124690"/>
                            <a:pt x="13050" y="140351"/>
                          </a:cubicBezTo>
                          <a:cubicBezTo>
                            <a:pt x="8242" y="156011"/>
                            <a:pt x="3709" y="171764"/>
                            <a:pt x="0" y="187745"/>
                          </a:cubicBezTo>
                          <a:lnTo>
                            <a:pt x="2152" y="188203"/>
                          </a:lnTo>
                          <a:close/>
                        </a:path>
                      </a:pathLst>
                    </a:custGeom>
                    <a:solidFill>
                      <a:srgbClr val="A0BDAB"/>
                    </a:solidFill>
                    <a:ln w="4577" cap="flat">
                      <a:noFill/>
                      <a:prstDash val="solid"/>
                      <a:miter/>
                    </a:ln>
                  </p:spPr>
                  <p:txBody>
                    <a:bodyPr rtlCol="0" anchor="ctr"/>
                    <a:lstStyle/>
                    <a:p>
                      <a:endParaRPr lang="th-TH"/>
                    </a:p>
                  </p:txBody>
                </p:sp>
                <p:sp>
                  <p:nvSpPr>
                    <p:cNvPr id="3576" name="Freeform: Shape 3575">
                      <a:extLst>
                        <a:ext uri="{FF2B5EF4-FFF2-40B4-BE49-F238E27FC236}">
                          <a16:creationId xmlns:a16="http://schemas.microsoft.com/office/drawing/2014/main" id="{90C2BE50-F918-468D-B8BC-40BCF9E2B710}"/>
                        </a:ext>
                      </a:extLst>
                    </p:cNvPr>
                    <p:cNvSpPr/>
                    <p:nvPr/>
                  </p:nvSpPr>
                  <p:spPr>
                    <a:xfrm>
                      <a:off x="10319759" y="1434459"/>
                      <a:ext cx="38648" cy="150149"/>
                    </a:xfrm>
                    <a:custGeom>
                      <a:avLst/>
                      <a:gdLst>
                        <a:gd name="connsiteX0" fmla="*/ 2198 w 38648"/>
                        <a:gd name="connsiteY0" fmla="*/ 150150 h 150149"/>
                        <a:gd name="connsiteX1" fmla="*/ 38648 w 38648"/>
                        <a:gd name="connsiteY1" fmla="*/ 0 h 150149"/>
                        <a:gd name="connsiteX2" fmla="*/ 0 w 38648"/>
                        <a:gd name="connsiteY2" fmla="*/ 149875 h 150149"/>
                        <a:gd name="connsiteX3" fmla="*/ 2198 w 38648"/>
                        <a:gd name="connsiteY3" fmla="*/ 150150 h 150149"/>
                      </a:gdLst>
                      <a:ahLst/>
                      <a:cxnLst>
                        <a:cxn ang="0">
                          <a:pos x="connsiteX0" y="connsiteY0"/>
                        </a:cxn>
                        <a:cxn ang="0">
                          <a:pos x="connsiteX1" y="connsiteY1"/>
                        </a:cxn>
                        <a:cxn ang="0">
                          <a:pos x="connsiteX2" y="connsiteY2"/>
                        </a:cxn>
                        <a:cxn ang="0">
                          <a:pos x="connsiteX3" y="connsiteY3"/>
                        </a:cxn>
                      </a:cxnLst>
                      <a:rect l="l" t="t" r="r" b="b"/>
                      <a:pathLst>
                        <a:path w="38648" h="150149">
                          <a:moveTo>
                            <a:pt x="2198" y="150150"/>
                          </a:moveTo>
                          <a:cubicBezTo>
                            <a:pt x="7510" y="98818"/>
                            <a:pt x="19782" y="48173"/>
                            <a:pt x="38648" y="0"/>
                          </a:cubicBezTo>
                          <a:cubicBezTo>
                            <a:pt x="19095" y="47852"/>
                            <a:pt x="6045" y="98452"/>
                            <a:pt x="0" y="149875"/>
                          </a:cubicBezTo>
                          <a:lnTo>
                            <a:pt x="2198" y="150150"/>
                          </a:lnTo>
                          <a:close/>
                        </a:path>
                      </a:pathLst>
                    </a:custGeom>
                    <a:solidFill>
                      <a:srgbClr val="A0BDAB"/>
                    </a:solidFill>
                    <a:ln w="4577" cap="flat">
                      <a:noFill/>
                      <a:prstDash val="solid"/>
                      <a:miter/>
                    </a:ln>
                  </p:spPr>
                  <p:txBody>
                    <a:bodyPr rtlCol="0" anchor="ctr"/>
                    <a:lstStyle/>
                    <a:p>
                      <a:endParaRPr lang="th-TH"/>
                    </a:p>
                  </p:txBody>
                </p:sp>
                <p:sp>
                  <p:nvSpPr>
                    <p:cNvPr id="3577" name="Freeform: Shape 3576">
                      <a:extLst>
                        <a:ext uri="{FF2B5EF4-FFF2-40B4-BE49-F238E27FC236}">
                          <a16:creationId xmlns:a16="http://schemas.microsoft.com/office/drawing/2014/main" id="{A4345A93-4136-4495-925D-C818F919B7B7}"/>
                        </a:ext>
                      </a:extLst>
                    </p:cNvPr>
                    <p:cNvSpPr/>
                    <p:nvPr/>
                  </p:nvSpPr>
                  <p:spPr>
                    <a:xfrm>
                      <a:off x="10403100" y="1401810"/>
                      <a:ext cx="44188" cy="109624"/>
                    </a:xfrm>
                    <a:custGeom>
                      <a:avLst/>
                      <a:gdLst>
                        <a:gd name="connsiteX0" fmla="*/ 2198 w 44188"/>
                        <a:gd name="connsiteY0" fmla="*/ 109625 h 109624"/>
                        <a:gd name="connsiteX1" fmla="*/ 44188 w 44188"/>
                        <a:gd name="connsiteY1" fmla="*/ 0 h 109624"/>
                        <a:gd name="connsiteX2" fmla="*/ 0 w 44188"/>
                        <a:gd name="connsiteY2" fmla="*/ 109304 h 109624"/>
                        <a:gd name="connsiteX3" fmla="*/ 2198 w 44188"/>
                        <a:gd name="connsiteY3" fmla="*/ 109625 h 109624"/>
                      </a:gdLst>
                      <a:ahLst/>
                      <a:cxnLst>
                        <a:cxn ang="0">
                          <a:pos x="connsiteX0" y="connsiteY0"/>
                        </a:cxn>
                        <a:cxn ang="0">
                          <a:pos x="connsiteX1" y="connsiteY1"/>
                        </a:cxn>
                        <a:cxn ang="0">
                          <a:pos x="connsiteX2" y="connsiteY2"/>
                        </a:cxn>
                        <a:cxn ang="0">
                          <a:pos x="connsiteX3" y="connsiteY3"/>
                        </a:cxn>
                      </a:cxnLst>
                      <a:rect l="l" t="t" r="r" b="b"/>
                      <a:pathLst>
                        <a:path w="44188" h="109624">
                          <a:moveTo>
                            <a:pt x="2198" y="109625"/>
                          </a:moveTo>
                          <a:cubicBezTo>
                            <a:pt x="7327" y="70564"/>
                            <a:pt x="21796" y="32649"/>
                            <a:pt x="44188" y="0"/>
                          </a:cubicBezTo>
                          <a:cubicBezTo>
                            <a:pt x="21201" y="32237"/>
                            <a:pt x="5907" y="70015"/>
                            <a:pt x="0" y="109304"/>
                          </a:cubicBezTo>
                          <a:lnTo>
                            <a:pt x="2198" y="109625"/>
                          </a:lnTo>
                          <a:close/>
                        </a:path>
                      </a:pathLst>
                    </a:custGeom>
                    <a:solidFill>
                      <a:srgbClr val="A0BDAB"/>
                    </a:solidFill>
                    <a:ln w="4577" cap="flat">
                      <a:noFill/>
                      <a:prstDash val="solid"/>
                      <a:miter/>
                    </a:ln>
                  </p:spPr>
                  <p:txBody>
                    <a:bodyPr rtlCol="0" anchor="ctr"/>
                    <a:lstStyle/>
                    <a:p>
                      <a:endParaRPr lang="th-TH"/>
                    </a:p>
                  </p:txBody>
                </p:sp>
              </p:grpSp>
            </p:grpSp>
          </p:grpSp>
          <p:grpSp>
            <p:nvGrpSpPr>
              <p:cNvPr id="3485" name="Graphic 4">
                <a:extLst>
                  <a:ext uri="{FF2B5EF4-FFF2-40B4-BE49-F238E27FC236}">
                    <a16:creationId xmlns:a16="http://schemas.microsoft.com/office/drawing/2014/main" id="{2DE0F0DB-07D1-4135-8EA5-FA791907EE1B}"/>
                  </a:ext>
                </a:extLst>
              </p:cNvPr>
              <p:cNvGrpSpPr/>
              <p:nvPr/>
            </p:nvGrpSpPr>
            <p:grpSpPr>
              <a:xfrm>
                <a:off x="9761053" y="1813632"/>
                <a:ext cx="671352" cy="555843"/>
                <a:chOff x="9761053" y="1813632"/>
                <a:chExt cx="671352" cy="555843"/>
              </a:xfrm>
            </p:grpSpPr>
            <p:pic>
              <p:nvPicPr>
                <p:cNvPr id="3540" name="Picture 3539">
                  <a:extLst>
                    <a:ext uri="{FF2B5EF4-FFF2-40B4-BE49-F238E27FC236}">
                      <a16:creationId xmlns:a16="http://schemas.microsoft.com/office/drawing/2014/main" id="{EE044FCD-7B76-4B04-B45B-CB8A126EF75B}"/>
                    </a:ext>
                  </a:extLst>
                </p:cNvPr>
                <p:cNvPicPr>
                  <a:picLocks noChangeAspect="1"/>
                </p:cNvPicPr>
                <p:nvPr/>
              </p:nvPicPr>
              <p:blipFill>
                <a:blip r:embed="rId90"/>
                <a:stretch>
                  <a:fillRect/>
                </a:stretch>
              </p:blipFill>
              <p:spPr>
                <a:xfrm>
                  <a:off x="9761053" y="2299833"/>
                  <a:ext cx="68687" cy="50370"/>
                </a:xfrm>
                <a:custGeom>
                  <a:avLst/>
                  <a:gdLst>
                    <a:gd name="connsiteX0" fmla="*/ 913 w 68687"/>
                    <a:gd name="connsiteY0" fmla="*/ 760 h 50370"/>
                    <a:gd name="connsiteX1" fmla="*/ 69600 w 68687"/>
                    <a:gd name="connsiteY1" fmla="*/ 760 h 50370"/>
                    <a:gd name="connsiteX2" fmla="*/ 69600 w 68687"/>
                    <a:gd name="connsiteY2" fmla="*/ 51131 h 50370"/>
                    <a:gd name="connsiteX3" fmla="*/ 913 w 68687"/>
                    <a:gd name="connsiteY3" fmla="*/ 51131 h 50370"/>
                  </a:gdLst>
                  <a:ahLst/>
                  <a:cxnLst>
                    <a:cxn ang="0">
                      <a:pos x="connsiteX0" y="connsiteY0"/>
                    </a:cxn>
                    <a:cxn ang="0">
                      <a:pos x="connsiteX1" y="connsiteY1"/>
                    </a:cxn>
                    <a:cxn ang="0">
                      <a:pos x="connsiteX2" y="connsiteY2"/>
                    </a:cxn>
                    <a:cxn ang="0">
                      <a:pos x="connsiteX3" y="connsiteY3"/>
                    </a:cxn>
                  </a:cxnLst>
                  <a:rect l="l" t="t" r="r" b="b"/>
                  <a:pathLst>
                    <a:path w="68687" h="50370">
                      <a:moveTo>
                        <a:pt x="913" y="760"/>
                      </a:moveTo>
                      <a:lnTo>
                        <a:pt x="69600" y="760"/>
                      </a:lnTo>
                      <a:lnTo>
                        <a:pt x="69600" y="51131"/>
                      </a:lnTo>
                      <a:lnTo>
                        <a:pt x="913" y="51131"/>
                      </a:lnTo>
                      <a:close/>
                    </a:path>
                  </a:pathLst>
                </a:custGeom>
              </p:spPr>
            </p:pic>
            <p:grpSp>
              <p:nvGrpSpPr>
                <p:cNvPr id="3541" name="Graphic 4">
                  <a:extLst>
                    <a:ext uri="{FF2B5EF4-FFF2-40B4-BE49-F238E27FC236}">
                      <a16:creationId xmlns:a16="http://schemas.microsoft.com/office/drawing/2014/main" id="{6DA87CB4-EF35-406F-BC2E-8F3E7A6524E4}"/>
                    </a:ext>
                  </a:extLst>
                </p:cNvPr>
                <p:cNvGrpSpPr/>
                <p:nvPr/>
              </p:nvGrpSpPr>
              <p:grpSpPr>
                <a:xfrm>
                  <a:off x="9783702" y="1813632"/>
                  <a:ext cx="648703" cy="555843"/>
                  <a:chOff x="9783702" y="1813632"/>
                  <a:chExt cx="648703" cy="555843"/>
                </a:xfrm>
              </p:grpSpPr>
              <p:grpSp>
                <p:nvGrpSpPr>
                  <p:cNvPr id="3542" name="Graphic 4">
                    <a:extLst>
                      <a:ext uri="{FF2B5EF4-FFF2-40B4-BE49-F238E27FC236}">
                        <a16:creationId xmlns:a16="http://schemas.microsoft.com/office/drawing/2014/main" id="{C771E793-EB5E-4233-93E2-E4293155396D}"/>
                      </a:ext>
                    </a:extLst>
                  </p:cNvPr>
                  <p:cNvGrpSpPr/>
                  <p:nvPr/>
                </p:nvGrpSpPr>
                <p:grpSpPr>
                  <a:xfrm>
                    <a:off x="9783702" y="1813632"/>
                    <a:ext cx="648703" cy="555843"/>
                    <a:chOff x="9783702" y="1813632"/>
                    <a:chExt cx="648703" cy="555843"/>
                  </a:xfrm>
                  <a:solidFill>
                    <a:srgbClr val="FBFFFF"/>
                  </a:solidFill>
                </p:grpSpPr>
                <p:sp>
                  <p:nvSpPr>
                    <p:cNvPr id="3559" name="Freeform: Shape 3558">
                      <a:extLst>
                        <a:ext uri="{FF2B5EF4-FFF2-40B4-BE49-F238E27FC236}">
                          <a16:creationId xmlns:a16="http://schemas.microsoft.com/office/drawing/2014/main" id="{F9399435-4040-4517-B18E-337DA037DF7C}"/>
                        </a:ext>
                      </a:extLst>
                    </p:cNvPr>
                    <p:cNvSpPr/>
                    <p:nvPr/>
                  </p:nvSpPr>
                  <p:spPr>
                    <a:xfrm>
                      <a:off x="9817774" y="1847315"/>
                      <a:ext cx="614631" cy="522161"/>
                    </a:xfrm>
                    <a:custGeom>
                      <a:avLst/>
                      <a:gdLst>
                        <a:gd name="connsiteX0" fmla="*/ 523 w 614631"/>
                        <a:gd name="connsiteY0" fmla="*/ 465149 h 522161"/>
                        <a:gd name="connsiteX1" fmla="*/ 16962 w 614631"/>
                        <a:gd name="connsiteY1" fmla="*/ 493586 h 522161"/>
                        <a:gd name="connsiteX2" fmla="*/ 246469 w 614631"/>
                        <a:gd name="connsiteY2" fmla="*/ 482504 h 522161"/>
                        <a:gd name="connsiteX3" fmla="*/ 500199 w 614631"/>
                        <a:gd name="connsiteY3" fmla="*/ 317151 h 522161"/>
                        <a:gd name="connsiteX4" fmla="*/ 587844 w 614631"/>
                        <a:gd name="connsiteY4" fmla="*/ 156561 h 522161"/>
                        <a:gd name="connsiteX5" fmla="*/ 614632 w 614631"/>
                        <a:gd name="connsiteY5" fmla="*/ 0 h 522161"/>
                        <a:gd name="connsiteX6" fmla="*/ 523 w 614631"/>
                        <a:gd name="connsiteY6" fmla="*/ 465149 h 522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631" h="522161">
                          <a:moveTo>
                            <a:pt x="523" y="465149"/>
                          </a:moveTo>
                          <a:cubicBezTo>
                            <a:pt x="523" y="465149"/>
                            <a:pt x="-4560" y="485023"/>
                            <a:pt x="16962" y="493586"/>
                          </a:cubicBezTo>
                          <a:cubicBezTo>
                            <a:pt x="38530" y="502149"/>
                            <a:pt x="76491" y="559525"/>
                            <a:pt x="246469" y="482504"/>
                          </a:cubicBezTo>
                          <a:cubicBezTo>
                            <a:pt x="416447" y="405483"/>
                            <a:pt x="469748" y="342062"/>
                            <a:pt x="500199" y="317151"/>
                          </a:cubicBezTo>
                          <a:cubicBezTo>
                            <a:pt x="530650" y="292195"/>
                            <a:pt x="583997" y="203314"/>
                            <a:pt x="587844" y="156561"/>
                          </a:cubicBezTo>
                          <a:cubicBezTo>
                            <a:pt x="591690" y="109808"/>
                            <a:pt x="586699" y="25185"/>
                            <a:pt x="614632" y="0"/>
                          </a:cubicBezTo>
                          <a:cubicBezTo>
                            <a:pt x="614632" y="0"/>
                            <a:pt x="107171" y="346000"/>
                            <a:pt x="523" y="465149"/>
                          </a:cubicBezTo>
                          <a:close/>
                        </a:path>
                      </a:pathLst>
                    </a:custGeom>
                    <a:solidFill>
                      <a:srgbClr val="FBFFFF"/>
                    </a:solidFill>
                    <a:ln w="4577" cap="flat">
                      <a:noFill/>
                      <a:prstDash val="solid"/>
                      <a:miter/>
                    </a:ln>
                  </p:spPr>
                  <p:txBody>
                    <a:bodyPr rtlCol="0" anchor="ctr"/>
                    <a:lstStyle/>
                    <a:p>
                      <a:endParaRPr lang="th-TH"/>
                    </a:p>
                  </p:txBody>
                </p:sp>
                <p:sp>
                  <p:nvSpPr>
                    <p:cNvPr id="3560" name="Freeform: Shape 3559">
                      <a:extLst>
                        <a:ext uri="{FF2B5EF4-FFF2-40B4-BE49-F238E27FC236}">
                          <a16:creationId xmlns:a16="http://schemas.microsoft.com/office/drawing/2014/main" id="{C9084675-9B7D-4184-A069-55053368254A}"/>
                        </a:ext>
                      </a:extLst>
                    </p:cNvPr>
                    <p:cNvSpPr/>
                    <p:nvPr/>
                  </p:nvSpPr>
                  <p:spPr>
                    <a:xfrm>
                      <a:off x="9783702" y="1813632"/>
                      <a:ext cx="648703" cy="500538"/>
                    </a:xfrm>
                    <a:custGeom>
                      <a:avLst/>
                      <a:gdLst>
                        <a:gd name="connsiteX0" fmla="*/ 47280 w 648703"/>
                        <a:gd name="connsiteY0" fmla="*/ 500160 h 500538"/>
                        <a:gd name="connsiteX1" fmla="*/ 1671 w 648703"/>
                        <a:gd name="connsiteY1" fmla="*/ 464946 h 500538"/>
                        <a:gd name="connsiteX2" fmla="*/ 208648 w 648703"/>
                        <a:gd name="connsiteY2" fmla="*/ 155900 h 500538"/>
                        <a:gd name="connsiteX3" fmla="*/ 566325 w 648703"/>
                        <a:gd name="connsiteY3" fmla="*/ 13855 h 500538"/>
                        <a:gd name="connsiteX4" fmla="*/ 648704 w 648703"/>
                        <a:gd name="connsiteY4" fmla="*/ 33683 h 500538"/>
                        <a:gd name="connsiteX5" fmla="*/ 47280 w 648703"/>
                        <a:gd name="connsiteY5" fmla="*/ 500160 h 50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703" h="500538">
                          <a:moveTo>
                            <a:pt x="47280" y="500160"/>
                          </a:moveTo>
                          <a:cubicBezTo>
                            <a:pt x="47280" y="500160"/>
                            <a:pt x="11791" y="506754"/>
                            <a:pt x="1671" y="464946"/>
                          </a:cubicBezTo>
                          <a:cubicBezTo>
                            <a:pt x="-8449" y="423139"/>
                            <a:pt x="23377" y="312965"/>
                            <a:pt x="208648" y="155900"/>
                          </a:cubicBezTo>
                          <a:cubicBezTo>
                            <a:pt x="393921" y="-1119"/>
                            <a:pt x="467462" y="-19160"/>
                            <a:pt x="566325" y="13855"/>
                          </a:cubicBezTo>
                          <a:cubicBezTo>
                            <a:pt x="566325" y="13855"/>
                            <a:pt x="619535" y="54930"/>
                            <a:pt x="648704" y="33683"/>
                          </a:cubicBezTo>
                          <a:cubicBezTo>
                            <a:pt x="648704" y="33683"/>
                            <a:pt x="300964" y="375562"/>
                            <a:pt x="47280" y="500160"/>
                          </a:cubicBezTo>
                          <a:close/>
                        </a:path>
                      </a:pathLst>
                    </a:custGeom>
                    <a:solidFill>
                      <a:srgbClr val="FBFFFF"/>
                    </a:solidFill>
                    <a:ln w="4577" cap="flat">
                      <a:noFill/>
                      <a:prstDash val="solid"/>
                      <a:miter/>
                    </a:ln>
                  </p:spPr>
                  <p:txBody>
                    <a:bodyPr rtlCol="0" anchor="ctr"/>
                    <a:lstStyle/>
                    <a:p>
                      <a:endParaRPr lang="th-TH"/>
                    </a:p>
                  </p:txBody>
                </p:sp>
              </p:grpSp>
              <p:grpSp>
                <p:nvGrpSpPr>
                  <p:cNvPr id="3543" name="Graphic 4">
                    <a:extLst>
                      <a:ext uri="{FF2B5EF4-FFF2-40B4-BE49-F238E27FC236}">
                        <a16:creationId xmlns:a16="http://schemas.microsoft.com/office/drawing/2014/main" id="{6D743B51-020D-4C15-9D86-3E9FE9B5792F}"/>
                      </a:ext>
                    </a:extLst>
                  </p:cNvPr>
                  <p:cNvGrpSpPr/>
                  <p:nvPr/>
                </p:nvGrpSpPr>
                <p:grpSpPr>
                  <a:xfrm>
                    <a:off x="9788528" y="1819023"/>
                    <a:ext cx="641079" cy="549496"/>
                    <a:chOff x="9788528" y="1819023"/>
                    <a:chExt cx="641079" cy="549496"/>
                  </a:xfrm>
                  <a:solidFill>
                    <a:srgbClr val="A0BDAB"/>
                  </a:solidFill>
                </p:grpSpPr>
                <p:pic>
                  <p:nvPicPr>
                    <p:cNvPr id="3544" name="Picture 3543">
                      <a:extLst>
                        <a:ext uri="{FF2B5EF4-FFF2-40B4-BE49-F238E27FC236}">
                          <a16:creationId xmlns:a16="http://schemas.microsoft.com/office/drawing/2014/main" id="{4FFC49B2-A318-45BA-8851-02F9ECB1F9F6}"/>
                        </a:ext>
                      </a:extLst>
                    </p:cNvPr>
                    <p:cNvPicPr>
                      <a:picLocks noChangeAspect="1"/>
                    </p:cNvPicPr>
                    <p:nvPr/>
                  </p:nvPicPr>
                  <p:blipFill>
                    <a:blip r:embed="rId91"/>
                    <a:stretch>
                      <a:fillRect/>
                    </a:stretch>
                  </p:blipFill>
                  <p:spPr>
                    <a:xfrm>
                      <a:off x="9820582" y="1846498"/>
                      <a:ext cx="609025" cy="522021"/>
                    </a:xfrm>
                    <a:custGeom>
                      <a:avLst/>
                      <a:gdLst>
                        <a:gd name="connsiteX0" fmla="*/ 926 w 609025"/>
                        <a:gd name="connsiteY0" fmla="*/ 661 h 522021"/>
                        <a:gd name="connsiteX1" fmla="*/ 609952 w 609025"/>
                        <a:gd name="connsiteY1" fmla="*/ 661 h 522021"/>
                        <a:gd name="connsiteX2" fmla="*/ 609952 w 609025"/>
                        <a:gd name="connsiteY2" fmla="*/ 522683 h 522021"/>
                        <a:gd name="connsiteX3" fmla="*/ 926 w 609025"/>
                        <a:gd name="connsiteY3" fmla="*/ 522683 h 522021"/>
                      </a:gdLst>
                      <a:ahLst/>
                      <a:cxnLst>
                        <a:cxn ang="0">
                          <a:pos x="connsiteX0" y="connsiteY0"/>
                        </a:cxn>
                        <a:cxn ang="0">
                          <a:pos x="connsiteX1" y="connsiteY1"/>
                        </a:cxn>
                        <a:cxn ang="0">
                          <a:pos x="connsiteX2" y="connsiteY2"/>
                        </a:cxn>
                        <a:cxn ang="0">
                          <a:pos x="connsiteX3" y="connsiteY3"/>
                        </a:cxn>
                      </a:cxnLst>
                      <a:rect l="l" t="t" r="r" b="b"/>
                      <a:pathLst>
                        <a:path w="609025" h="522021">
                          <a:moveTo>
                            <a:pt x="926" y="661"/>
                          </a:moveTo>
                          <a:lnTo>
                            <a:pt x="609952" y="661"/>
                          </a:lnTo>
                          <a:lnTo>
                            <a:pt x="609952" y="522683"/>
                          </a:lnTo>
                          <a:lnTo>
                            <a:pt x="926" y="522683"/>
                          </a:lnTo>
                          <a:close/>
                        </a:path>
                      </a:pathLst>
                    </a:custGeom>
                  </p:spPr>
                </p:pic>
                <p:pic>
                  <p:nvPicPr>
                    <p:cNvPr id="3545" name="Picture 3544">
                      <a:extLst>
                        <a:ext uri="{FF2B5EF4-FFF2-40B4-BE49-F238E27FC236}">
                          <a16:creationId xmlns:a16="http://schemas.microsoft.com/office/drawing/2014/main" id="{71CEA61C-DE35-43AA-ABCF-09BFE08FB12F}"/>
                        </a:ext>
                      </a:extLst>
                    </p:cNvPr>
                    <p:cNvPicPr>
                      <a:picLocks noChangeAspect="1"/>
                    </p:cNvPicPr>
                    <p:nvPr/>
                  </p:nvPicPr>
                  <p:blipFill>
                    <a:blip r:embed="rId92"/>
                    <a:stretch>
                      <a:fillRect/>
                    </a:stretch>
                  </p:blipFill>
                  <p:spPr>
                    <a:xfrm>
                      <a:off x="9788528" y="1819023"/>
                      <a:ext cx="641079" cy="494547"/>
                    </a:xfrm>
                    <a:custGeom>
                      <a:avLst/>
                      <a:gdLst>
                        <a:gd name="connsiteX0" fmla="*/ 919 w 641079"/>
                        <a:gd name="connsiteY0" fmla="*/ 655 h 494547"/>
                        <a:gd name="connsiteX1" fmla="*/ 641999 w 641079"/>
                        <a:gd name="connsiteY1" fmla="*/ 655 h 494547"/>
                        <a:gd name="connsiteX2" fmla="*/ 641999 w 641079"/>
                        <a:gd name="connsiteY2" fmla="*/ 495202 h 494547"/>
                        <a:gd name="connsiteX3" fmla="*/ 919 w 641079"/>
                        <a:gd name="connsiteY3" fmla="*/ 495202 h 494547"/>
                      </a:gdLst>
                      <a:ahLst/>
                      <a:cxnLst>
                        <a:cxn ang="0">
                          <a:pos x="connsiteX0" y="connsiteY0"/>
                        </a:cxn>
                        <a:cxn ang="0">
                          <a:pos x="connsiteX1" y="connsiteY1"/>
                        </a:cxn>
                        <a:cxn ang="0">
                          <a:pos x="connsiteX2" y="connsiteY2"/>
                        </a:cxn>
                        <a:cxn ang="0">
                          <a:pos x="connsiteX3" y="connsiteY3"/>
                        </a:cxn>
                      </a:cxnLst>
                      <a:rect l="l" t="t" r="r" b="b"/>
                      <a:pathLst>
                        <a:path w="641079" h="494547">
                          <a:moveTo>
                            <a:pt x="919" y="655"/>
                          </a:moveTo>
                          <a:lnTo>
                            <a:pt x="641999" y="655"/>
                          </a:lnTo>
                          <a:lnTo>
                            <a:pt x="641999" y="495202"/>
                          </a:lnTo>
                          <a:lnTo>
                            <a:pt x="919" y="495202"/>
                          </a:lnTo>
                          <a:close/>
                        </a:path>
                      </a:pathLst>
                    </a:custGeom>
                  </p:spPr>
                </p:pic>
                <p:grpSp>
                  <p:nvGrpSpPr>
                    <p:cNvPr id="3546" name="Graphic 4">
                      <a:extLst>
                        <a:ext uri="{FF2B5EF4-FFF2-40B4-BE49-F238E27FC236}">
                          <a16:creationId xmlns:a16="http://schemas.microsoft.com/office/drawing/2014/main" id="{3870D490-96AE-44E5-8546-43687E42BE6E}"/>
                        </a:ext>
                      </a:extLst>
                    </p:cNvPr>
                    <p:cNvGrpSpPr/>
                    <p:nvPr/>
                  </p:nvGrpSpPr>
                  <p:grpSpPr>
                    <a:xfrm>
                      <a:off x="9843257" y="1868608"/>
                      <a:ext cx="540839" cy="452004"/>
                      <a:chOff x="9843257" y="1868608"/>
                      <a:chExt cx="540839" cy="452004"/>
                    </a:xfrm>
                    <a:solidFill>
                      <a:srgbClr val="A0BDAB"/>
                    </a:solidFill>
                  </p:grpSpPr>
                  <p:sp>
                    <p:nvSpPr>
                      <p:cNvPr id="3547" name="Freeform: Shape 3546">
                        <a:extLst>
                          <a:ext uri="{FF2B5EF4-FFF2-40B4-BE49-F238E27FC236}">
                            <a16:creationId xmlns:a16="http://schemas.microsoft.com/office/drawing/2014/main" id="{51114731-8453-4101-ADA9-24D215EED162}"/>
                          </a:ext>
                        </a:extLst>
                      </p:cNvPr>
                      <p:cNvSpPr/>
                      <p:nvPr/>
                    </p:nvSpPr>
                    <p:spPr>
                      <a:xfrm>
                        <a:off x="9847787" y="2297719"/>
                        <a:ext cx="236695" cy="22893"/>
                      </a:xfrm>
                      <a:custGeom>
                        <a:avLst/>
                        <a:gdLst>
                          <a:gd name="connsiteX0" fmla="*/ 4534 w 236695"/>
                          <a:gd name="connsiteY0" fmla="*/ 8425 h 22893"/>
                          <a:gd name="connsiteX1" fmla="*/ 236696 w 236695"/>
                          <a:gd name="connsiteY1" fmla="*/ 0 h 22893"/>
                          <a:gd name="connsiteX2" fmla="*/ 0 w 236695"/>
                          <a:gd name="connsiteY2" fmla="*/ 5724 h 22893"/>
                          <a:gd name="connsiteX3" fmla="*/ 4534 w 236695"/>
                          <a:gd name="connsiteY3" fmla="*/ 8425 h 22893"/>
                        </a:gdLst>
                        <a:ahLst/>
                        <a:cxnLst>
                          <a:cxn ang="0">
                            <a:pos x="connsiteX0" y="connsiteY0"/>
                          </a:cxn>
                          <a:cxn ang="0">
                            <a:pos x="connsiteX1" y="connsiteY1"/>
                          </a:cxn>
                          <a:cxn ang="0">
                            <a:pos x="connsiteX2" y="connsiteY2"/>
                          </a:cxn>
                          <a:cxn ang="0">
                            <a:pos x="connsiteX3" y="connsiteY3"/>
                          </a:cxn>
                        </a:cxnLst>
                        <a:rect l="l" t="t" r="r" b="b"/>
                        <a:pathLst>
                          <a:path w="236695" h="22893">
                            <a:moveTo>
                              <a:pt x="4534" y="8425"/>
                            </a:moveTo>
                            <a:cubicBezTo>
                              <a:pt x="83295" y="29398"/>
                              <a:pt x="164620" y="28390"/>
                              <a:pt x="236696" y="0"/>
                            </a:cubicBezTo>
                            <a:cubicBezTo>
                              <a:pt x="164300" y="27658"/>
                              <a:pt x="78166" y="27337"/>
                              <a:pt x="0" y="5724"/>
                            </a:cubicBezTo>
                            <a:lnTo>
                              <a:pt x="4534" y="8425"/>
                            </a:lnTo>
                            <a:close/>
                          </a:path>
                        </a:pathLst>
                      </a:custGeom>
                      <a:solidFill>
                        <a:srgbClr val="A0BDAB"/>
                      </a:solidFill>
                      <a:ln w="4577" cap="flat">
                        <a:noFill/>
                        <a:prstDash val="solid"/>
                        <a:miter/>
                      </a:ln>
                    </p:spPr>
                    <p:txBody>
                      <a:bodyPr rtlCol="0" anchor="ctr"/>
                      <a:lstStyle/>
                      <a:p>
                        <a:endParaRPr lang="th-TH"/>
                      </a:p>
                    </p:txBody>
                  </p:sp>
                  <p:sp>
                    <p:nvSpPr>
                      <p:cNvPr id="3548" name="Freeform: Shape 3547">
                        <a:extLst>
                          <a:ext uri="{FF2B5EF4-FFF2-40B4-BE49-F238E27FC236}">
                            <a16:creationId xmlns:a16="http://schemas.microsoft.com/office/drawing/2014/main" id="{92A0EC84-9CBC-483B-9A1C-D0292BC89B35}"/>
                          </a:ext>
                        </a:extLst>
                      </p:cNvPr>
                      <p:cNvSpPr/>
                      <p:nvPr/>
                    </p:nvSpPr>
                    <p:spPr>
                      <a:xfrm>
                        <a:off x="9938042" y="2243639"/>
                        <a:ext cx="233169" cy="8135"/>
                      </a:xfrm>
                      <a:custGeom>
                        <a:avLst/>
                        <a:gdLst>
                          <a:gd name="connsiteX0" fmla="*/ 18637 w 233169"/>
                          <a:gd name="connsiteY0" fmla="*/ 7464 h 8135"/>
                          <a:gd name="connsiteX1" fmla="*/ 72579 w 233169"/>
                          <a:gd name="connsiteY1" fmla="*/ 8013 h 8135"/>
                          <a:gd name="connsiteX2" fmla="*/ 126339 w 233169"/>
                          <a:gd name="connsiteY2" fmla="*/ 7052 h 8135"/>
                          <a:gd name="connsiteX3" fmla="*/ 180052 w 233169"/>
                          <a:gd name="connsiteY3" fmla="*/ 5449 h 8135"/>
                          <a:gd name="connsiteX4" fmla="*/ 233170 w 233169"/>
                          <a:gd name="connsiteY4" fmla="*/ 0 h 8135"/>
                          <a:gd name="connsiteX5" fmla="*/ 179960 w 233169"/>
                          <a:gd name="connsiteY5" fmla="*/ 4854 h 8135"/>
                          <a:gd name="connsiteX6" fmla="*/ 126201 w 233169"/>
                          <a:gd name="connsiteY6" fmla="*/ 5861 h 8135"/>
                          <a:gd name="connsiteX7" fmla="*/ 72396 w 233169"/>
                          <a:gd name="connsiteY7" fmla="*/ 6228 h 8135"/>
                          <a:gd name="connsiteX8" fmla="*/ 0 w 233169"/>
                          <a:gd name="connsiteY8" fmla="*/ 5769 h 8135"/>
                          <a:gd name="connsiteX9" fmla="*/ 18637 w 233169"/>
                          <a:gd name="connsiteY9" fmla="*/ 7464 h 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169" h="8135">
                            <a:moveTo>
                              <a:pt x="18637" y="7464"/>
                            </a:moveTo>
                            <a:cubicBezTo>
                              <a:pt x="36679" y="8197"/>
                              <a:pt x="54629" y="8242"/>
                              <a:pt x="72579" y="8013"/>
                            </a:cubicBezTo>
                            <a:cubicBezTo>
                              <a:pt x="90530" y="7784"/>
                              <a:pt x="108434" y="7372"/>
                              <a:pt x="126339" y="7052"/>
                            </a:cubicBezTo>
                            <a:cubicBezTo>
                              <a:pt x="144243" y="6731"/>
                              <a:pt x="162193" y="6411"/>
                              <a:pt x="180052" y="5449"/>
                            </a:cubicBezTo>
                            <a:cubicBezTo>
                              <a:pt x="197911" y="4487"/>
                              <a:pt x="215677" y="2930"/>
                              <a:pt x="233170" y="0"/>
                            </a:cubicBezTo>
                            <a:cubicBezTo>
                              <a:pt x="215632" y="2702"/>
                              <a:pt x="197819" y="4121"/>
                              <a:pt x="179960" y="4854"/>
                            </a:cubicBezTo>
                            <a:cubicBezTo>
                              <a:pt x="162102" y="5586"/>
                              <a:pt x="144151" y="5724"/>
                              <a:pt x="126201" y="5861"/>
                            </a:cubicBezTo>
                            <a:cubicBezTo>
                              <a:pt x="108251" y="5999"/>
                              <a:pt x="90346" y="6182"/>
                              <a:pt x="72396" y="6228"/>
                            </a:cubicBezTo>
                            <a:cubicBezTo>
                              <a:pt x="54446" y="6228"/>
                              <a:pt x="17996" y="6685"/>
                              <a:pt x="0" y="5769"/>
                            </a:cubicBezTo>
                            <a:lnTo>
                              <a:pt x="18637" y="7464"/>
                            </a:lnTo>
                            <a:close/>
                          </a:path>
                        </a:pathLst>
                      </a:custGeom>
                      <a:solidFill>
                        <a:srgbClr val="A0BDAB"/>
                      </a:solidFill>
                      <a:ln w="4577" cap="flat">
                        <a:noFill/>
                        <a:prstDash val="solid"/>
                        <a:miter/>
                      </a:ln>
                    </p:spPr>
                    <p:txBody>
                      <a:bodyPr rtlCol="0" anchor="ctr"/>
                      <a:lstStyle/>
                      <a:p>
                        <a:endParaRPr lang="th-TH"/>
                      </a:p>
                    </p:txBody>
                  </p:sp>
                  <p:sp>
                    <p:nvSpPr>
                      <p:cNvPr id="3549" name="Freeform: Shape 3548">
                        <a:extLst>
                          <a:ext uri="{FF2B5EF4-FFF2-40B4-BE49-F238E27FC236}">
                            <a16:creationId xmlns:a16="http://schemas.microsoft.com/office/drawing/2014/main" id="{DBF0D902-1F99-4EA9-AF8B-FB2AB61EB5A5}"/>
                          </a:ext>
                        </a:extLst>
                      </p:cNvPr>
                      <p:cNvSpPr/>
                      <p:nvPr/>
                    </p:nvSpPr>
                    <p:spPr>
                      <a:xfrm>
                        <a:off x="10057100" y="2169640"/>
                        <a:ext cx="209083" cy="28787"/>
                      </a:xfrm>
                      <a:custGeom>
                        <a:avLst/>
                        <a:gdLst>
                          <a:gd name="connsiteX0" fmla="*/ 0 w 209083"/>
                          <a:gd name="connsiteY0" fmla="*/ 2015 h 28787"/>
                          <a:gd name="connsiteX1" fmla="*/ 24865 w 209083"/>
                          <a:gd name="connsiteY1" fmla="*/ 15386 h 28787"/>
                          <a:gd name="connsiteX2" fmla="*/ 51012 w 209083"/>
                          <a:gd name="connsiteY2" fmla="*/ 25598 h 28787"/>
                          <a:gd name="connsiteX3" fmla="*/ 78349 w 209083"/>
                          <a:gd name="connsiteY3" fmla="*/ 28620 h 28787"/>
                          <a:gd name="connsiteX4" fmla="*/ 104771 w 209083"/>
                          <a:gd name="connsiteY4" fmla="*/ 23949 h 28787"/>
                          <a:gd name="connsiteX5" fmla="*/ 209084 w 209083"/>
                          <a:gd name="connsiteY5" fmla="*/ 1511 h 28787"/>
                          <a:gd name="connsiteX6" fmla="*/ 104404 w 209083"/>
                          <a:gd name="connsiteY6" fmla="*/ 22804 h 28787"/>
                          <a:gd name="connsiteX7" fmla="*/ 78120 w 209083"/>
                          <a:gd name="connsiteY7" fmla="*/ 27154 h 28787"/>
                          <a:gd name="connsiteX8" fmla="*/ 51332 w 209083"/>
                          <a:gd name="connsiteY8" fmla="*/ 23903 h 28787"/>
                          <a:gd name="connsiteX9" fmla="*/ 25598 w 209083"/>
                          <a:gd name="connsiteY9" fmla="*/ 13554 h 28787"/>
                          <a:gd name="connsiteX10" fmla="*/ 1008 w 209083"/>
                          <a:gd name="connsiteY10" fmla="*/ 0 h 28787"/>
                          <a:gd name="connsiteX11" fmla="*/ 0 w 209083"/>
                          <a:gd name="connsiteY11" fmla="*/ 2015 h 28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083" h="28787">
                            <a:moveTo>
                              <a:pt x="0" y="2015"/>
                            </a:moveTo>
                            <a:cubicBezTo>
                              <a:pt x="8197" y="6640"/>
                              <a:pt x="16393" y="11311"/>
                              <a:pt x="24865" y="15386"/>
                            </a:cubicBezTo>
                            <a:cubicBezTo>
                              <a:pt x="33290" y="19507"/>
                              <a:pt x="42036" y="23079"/>
                              <a:pt x="51012" y="25598"/>
                            </a:cubicBezTo>
                            <a:cubicBezTo>
                              <a:pt x="59987" y="28024"/>
                              <a:pt x="69282" y="29261"/>
                              <a:pt x="78349" y="28620"/>
                            </a:cubicBezTo>
                            <a:cubicBezTo>
                              <a:pt x="87416" y="27978"/>
                              <a:pt x="96070" y="25735"/>
                              <a:pt x="104771" y="23949"/>
                            </a:cubicBezTo>
                            <a:lnTo>
                              <a:pt x="209084" y="1511"/>
                            </a:lnTo>
                            <a:lnTo>
                              <a:pt x="104404" y="22804"/>
                            </a:lnTo>
                            <a:cubicBezTo>
                              <a:pt x="95658" y="24499"/>
                              <a:pt x="87004" y="26605"/>
                              <a:pt x="78120" y="27154"/>
                            </a:cubicBezTo>
                            <a:cubicBezTo>
                              <a:pt x="69237" y="27704"/>
                              <a:pt x="60124" y="26376"/>
                              <a:pt x="51332" y="23903"/>
                            </a:cubicBezTo>
                            <a:cubicBezTo>
                              <a:pt x="42495" y="21385"/>
                              <a:pt x="33932" y="17767"/>
                              <a:pt x="25598" y="13554"/>
                            </a:cubicBezTo>
                            <a:cubicBezTo>
                              <a:pt x="17263" y="9387"/>
                              <a:pt x="9112" y="4717"/>
                              <a:pt x="1008" y="0"/>
                            </a:cubicBezTo>
                            <a:lnTo>
                              <a:pt x="0" y="2015"/>
                            </a:lnTo>
                            <a:close/>
                          </a:path>
                        </a:pathLst>
                      </a:custGeom>
                      <a:solidFill>
                        <a:srgbClr val="A0BDAB"/>
                      </a:solidFill>
                      <a:ln w="4577" cap="flat">
                        <a:noFill/>
                        <a:prstDash val="solid"/>
                        <a:miter/>
                      </a:ln>
                    </p:spPr>
                    <p:txBody>
                      <a:bodyPr rtlCol="0" anchor="ctr"/>
                      <a:lstStyle/>
                      <a:p>
                        <a:endParaRPr lang="th-TH"/>
                      </a:p>
                    </p:txBody>
                  </p:sp>
                  <p:sp>
                    <p:nvSpPr>
                      <p:cNvPr id="3550" name="Freeform: Shape 3549">
                        <a:extLst>
                          <a:ext uri="{FF2B5EF4-FFF2-40B4-BE49-F238E27FC236}">
                            <a16:creationId xmlns:a16="http://schemas.microsoft.com/office/drawing/2014/main" id="{659CE529-8DED-45BB-914D-C1BDA7F5839E}"/>
                          </a:ext>
                        </a:extLst>
                      </p:cNvPr>
                      <p:cNvSpPr/>
                      <p:nvPr/>
                    </p:nvSpPr>
                    <p:spPr>
                      <a:xfrm>
                        <a:off x="10125375" y="2116294"/>
                        <a:ext cx="199650" cy="6822"/>
                      </a:xfrm>
                      <a:custGeom>
                        <a:avLst/>
                        <a:gdLst>
                          <a:gd name="connsiteX0" fmla="*/ 0 w 199650"/>
                          <a:gd name="connsiteY0" fmla="*/ 2335 h 6822"/>
                          <a:gd name="connsiteX1" fmla="*/ 50233 w 199650"/>
                          <a:gd name="connsiteY1" fmla="*/ 6823 h 6822"/>
                          <a:gd name="connsiteX2" fmla="*/ 100146 w 199650"/>
                          <a:gd name="connsiteY2" fmla="*/ 6228 h 6822"/>
                          <a:gd name="connsiteX3" fmla="*/ 199650 w 199650"/>
                          <a:gd name="connsiteY3" fmla="*/ 2473 h 6822"/>
                          <a:gd name="connsiteX4" fmla="*/ 100054 w 199650"/>
                          <a:gd name="connsiteY4" fmla="*/ 5037 h 6822"/>
                          <a:gd name="connsiteX5" fmla="*/ 50141 w 199650"/>
                          <a:gd name="connsiteY5" fmla="*/ 5037 h 6822"/>
                          <a:gd name="connsiteX6" fmla="*/ 366 w 199650"/>
                          <a:gd name="connsiteY6" fmla="*/ 0 h 6822"/>
                          <a:gd name="connsiteX7" fmla="*/ 0 w 199650"/>
                          <a:gd name="connsiteY7" fmla="*/ 2335 h 6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650" h="6822">
                            <a:moveTo>
                              <a:pt x="0" y="2335"/>
                            </a:moveTo>
                            <a:cubicBezTo>
                              <a:pt x="16714" y="6136"/>
                              <a:pt x="33611" y="6823"/>
                              <a:pt x="50233" y="6823"/>
                            </a:cubicBezTo>
                            <a:cubicBezTo>
                              <a:pt x="66901" y="6777"/>
                              <a:pt x="83523" y="6594"/>
                              <a:pt x="100146" y="6228"/>
                            </a:cubicBezTo>
                            <a:cubicBezTo>
                              <a:pt x="133390" y="5541"/>
                              <a:pt x="166543" y="4304"/>
                              <a:pt x="199650" y="2473"/>
                            </a:cubicBezTo>
                            <a:cubicBezTo>
                              <a:pt x="166497" y="3892"/>
                              <a:pt x="133299" y="4762"/>
                              <a:pt x="100054" y="5037"/>
                            </a:cubicBezTo>
                            <a:cubicBezTo>
                              <a:pt x="83432" y="5174"/>
                              <a:pt x="66764" y="5174"/>
                              <a:pt x="50141" y="5037"/>
                            </a:cubicBezTo>
                            <a:cubicBezTo>
                              <a:pt x="33519" y="4808"/>
                              <a:pt x="16760" y="3938"/>
                              <a:pt x="366" y="0"/>
                            </a:cubicBezTo>
                            <a:lnTo>
                              <a:pt x="0" y="2335"/>
                            </a:lnTo>
                            <a:close/>
                          </a:path>
                        </a:pathLst>
                      </a:custGeom>
                      <a:solidFill>
                        <a:srgbClr val="A0BDAB"/>
                      </a:solidFill>
                      <a:ln w="4577" cap="flat">
                        <a:noFill/>
                        <a:prstDash val="solid"/>
                        <a:miter/>
                      </a:ln>
                    </p:spPr>
                    <p:txBody>
                      <a:bodyPr rtlCol="0" anchor="ctr"/>
                      <a:lstStyle/>
                      <a:p>
                        <a:endParaRPr lang="th-TH"/>
                      </a:p>
                    </p:txBody>
                  </p:sp>
                  <p:sp>
                    <p:nvSpPr>
                      <p:cNvPr id="3551" name="Freeform: Shape 3550">
                        <a:extLst>
                          <a:ext uri="{FF2B5EF4-FFF2-40B4-BE49-F238E27FC236}">
                            <a16:creationId xmlns:a16="http://schemas.microsoft.com/office/drawing/2014/main" id="{89AC72E7-7273-4709-B5E3-EEF889DAB8D8}"/>
                          </a:ext>
                        </a:extLst>
                      </p:cNvPr>
                      <p:cNvSpPr/>
                      <p:nvPr/>
                    </p:nvSpPr>
                    <p:spPr>
                      <a:xfrm>
                        <a:off x="10210776" y="2041424"/>
                        <a:ext cx="151935" cy="13347"/>
                      </a:xfrm>
                      <a:custGeom>
                        <a:avLst/>
                        <a:gdLst>
                          <a:gd name="connsiteX0" fmla="*/ 870 w 151935"/>
                          <a:gd name="connsiteY0" fmla="*/ 11265 h 13347"/>
                          <a:gd name="connsiteX1" fmla="*/ 19324 w 151935"/>
                          <a:gd name="connsiteY1" fmla="*/ 7968 h 13347"/>
                          <a:gd name="connsiteX2" fmla="*/ 38465 w 151935"/>
                          <a:gd name="connsiteY2" fmla="*/ 8746 h 13347"/>
                          <a:gd name="connsiteX3" fmla="*/ 57743 w 151935"/>
                          <a:gd name="connsiteY3" fmla="*/ 11631 h 13347"/>
                          <a:gd name="connsiteX4" fmla="*/ 67451 w 151935"/>
                          <a:gd name="connsiteY4" fmla="*/ 12822 h 13347"/>
                          <a:gd name="connsiteX5" fmla="*/ 77159 w 151935"/>
                          <a:gd name="connsiteY5" fmla="*/ 13325 h 13347"/>
                          <a:gd name="connsiteX6" fmla="*/ 115257 w 151935"/>
                          <a:gd name="connsiteY6" fmla="*/ 9387 h 13347"/>
                          <a:gd name="connsiteX7" fmla="*/ 151936 w 151935"/>
                          <a:gd name="connsiteY7" fmla="*/ 0 h 13347"/>
                          <a:gd name="connsiteX8" fmla="*/ 115074 w 151935"/>
                          <a:gd name="connsiteY8" fmla="*/ 8792 h 13347"/>
                          <a:gd name="connsiteX9" fmla="*/ 77067 w 151935"/>
                          <a:gd name="connsiteY9" fmla="*/ 12135 h 13347"/>
                          <a:gd name="connsiteX10" fmla="*/ 38511 w 151935"/>
                          <a:gd name="connsiteY10" fmla="*/ 6960 h 13347"/>
                          <a:gd name="connsiteX11" fmla="*/ 19004 w 151935"/>
                          <a:gd name="connsiteY11" fmla="*/ 5861 h 13347"/>
                          <a:gd name="connsiteX12" fmla="*/ 0 w 151935"/>
                          <a:gd name="connsiteY12" fmla="*/ 8975 h 13347"/>
                          <a:gd name="connsiteX13" fmla="*/ 870 w 151935"/>
                          <a:gd name="connsiteY13" fmla="*/ 11265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935" h="13347">
                            <a:moveTo>
                              <a:pt x="870" y="11265"/>
                            </a:moveTo>
                            <a:cubicBezTo>
                              <a:pt x="6823" y="9479"/>
                              <a:pt x="13005" y="8380"/>
                              <a:pt x="19324" y="7968"/>
                            </a:cubicBezTo>
                            <a:cubicBezTo>
                              <a:pt x="25643" y="7556"/>
                              <a:pt x="32054" y="7968"/>
                              <a:pt x="38465" y="8746"/>
                            </a:cubicBezTo>
                            <a:cubicBezTo>
                              <a:pt x="44876" y="9525"/>
                              <a:pt x="51286" y="10669"/>
                              <a:pt x="57743" y="11631"/>
                            </a:cubicBezTo>
                            <a:cubicBezTo>
                              <a:pt x="60948" y="12089"/>
                              <a:pt x="64199" y="12501"/>
                              <a:pt x="67451" y="12822"/>
                            </a:cubicBezTo>
                            <a:cubicBezTo>
                              <a:pt x="70702" y="13096"/>
                              <a:pt x="73953" y="13325"/>
                              <a:pt x="77159" y="13325"/>
                            </a:cubicBezTo>
                            <a:cubicBezTo>
                              <a:pt x="90117" y="13554"/>
                              <a:pt x="102848" y="11951"/>
                              <a:pt x="115257" y="9387"/>
                            </a:cubicBezTo>
                            <a:cubicBezTo>
                              <a:pt x="127667" y="6823"/>
                              <a:pt x="139801" y="3434"/>
                              <a:pt x="151936" y="0"/>
                            </a:cubicBezTo>
                            <a:cubicBezTo>
                              <a:pt x="139755" y="3251"/>
                              <a:pt x="127529" y="6457"/>
                              <a:pt x="115074" y="8792"/>
                            </a:cubicBezTo>
                            <a:cubicBezTo>
                              <a:pt x="102664" y="11127"/>
                              <a:pt x="89934" y="12547"/>
                              <a:pt x="77067" y="12135"/>
                            </a:cubicBezTo>
                            <a:cubicBezTo>
                              <a:pt x="64199" y="11906"/>
                              <a:pt x="51424" y="8792"/>
                              <a:pt x="38511" y="6960"/>
                            </a:cubicBezTo>
                            <a:cubicBezTo>
                              <a:pt x="32054" y="6044"/>
                              <a:pt x="25506" y="5541"/>
                              <a:pt x="19004" y="5861"/>
                            </a:cubicBezTo>
                            <a:cubicBezTo>
                              <a:pt x="12547" y="6182"/>
                              <a:pt x="6136" y="7189"/>
                              <a:pt x="0" y="8975"/>
                            </a:cubicBezTo>
                            <a:lnTo>
                              <a:pt x="870" y="11265"/>
                            </a:lnTo>
                            <a:close/>
                          </a:path>
                        </a:pathLst>
                      </a:custGeom>
                      <a:solidFill>
                        <a:srgbClr val="A0BDAB"/>
                      </a:solidFill>
                      <a:ln w="4577" cap="flat">
                        <a:noFill/>
                        <a:prstDash val="solid"/>
                        <a:miter/>
                      </a:ln>
                    </p:spPr>
                    <p:txBody>
                      <a:bodyPr rtlCol="0" anchor="ctr"/>
                      <a:lstStyle/>
                      <a:p>
                        <a:endParaRPr lang="th-TH"/>
                      </a:p>
                    </p:txBody>
                  </p:sp>
                  <p:sp>
                    <p:nvSpPr>
                      <p:cNvPr id="3552" name="Freeform: Shape 3551">
                        <a:extLst>
                          <a:ext uri="{FF2B5EF4-FFF2-40B4-BE49-F238E27FC236}">
                            <a16:creationId xmlns:a16="http://schemas.microsoft.com/office/drawing/2014/main" id="{83D89614-C640-4AD1-8CBF-5CE23C0A12AD}"/>
                          </a:ext>
                        </a:extLst>
                      </p:cNvPr>
                      <p:cNvSpPr/>
                      <p:nvPr/>
                    </p:nvSpPr>
                    <p:spPr>
                      <a:xfrm>
                        <a:off x="10296040" y="1974020"/>
                        <a:ext cx="88056" cy="9898"/>
                      </a:xfrm>
                      <a:custGeom>
                        <a:avLst/>
                        <a:gdLst>
                          <a:gd name="connsiteX0" fmla="*/ 0 w 88056"/>
                          <a:gd name="connsiteY0" fmla="*/ 183 h 9898"/>
                          <a:gd name="connsiteX1" fmla="*/ 6044 w 88056"/>
                          <a:gd name="connsiteY1" fmla="*/ 6502 h 9898"/>
                          <a:gd name="connsiteX2" fmla="*/ 11585 w 88056"/>
                          <a:gd name="connsiteY2" fmla="*/ 8838 h 9898"/>
                          <a:gd name="connsiteX3" fmla="*/ 22850 w 88056"/>
                          <a:gd name="connsiteY3" fmla="*/ 9891 h 9898"/>
                          <a:gd name="connsiteX4" fmla="*/ 44875 w 88056"/>
                          <a:gd name="connsiteY4" fmla="*/ 8975 h 9898"/>
                          <a:gd name="connsiteX5" fmla="*/ 88057 w 88056"/>
                          <a:gd name="connsiteY5" fmla="*/ 2793 h 9898"/>
                          <a:gd name="connsiteX6" fmla="*/ 44692 w 88056"/>
                          <a:gd name="connsiteY6" fmla="*/ 7784 h 9898"/>
                          <a:gd name="connsiteX7" fmla="*/ 22712 w 88056"/>
                          <a:gd name="connsiteY7" fmla="*/ 8105 h 9898"/>
                          <a:gd name="connsiteX8" fmla="*/ 11951 w 88056"/>
                          <a:gd name="connsiteY8" fmla="*/ 6823 h 9898"/>
                          <a:gd name="connsiteX9" fmla="*/ 2793 w 88056"/>
                          <a:gd name="connsiteY9" fmla="*/ 0 h 9898"/>
                          <a:gd name="connsiteX10" fmla="*/ 0 w 88056"/>
                          <a:gd name="connsiteY10" fmla="*/ 183 h 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056" h="9898">
                            <a:moveTo>
                              <a:pt x="0" y="183"/>
                            </a:moveTo>
                            <a:cubicBezTo>
                              <a:pt x="1099" y="2015"/>
                              <a:pt x="4304" y="5403"/>
                              <a:pt x="6044" y="6502"/>
                            </a:cubicBezTo>
                            <a:cubicBezTo>
                              <a:pt x="7784" y="7601"/>
                              <a:pt x="9708" y="8334"/>
                              <a:pt x="11585" y="8838"/>
                            </a:cubicBezTo>
                            <a:cubicBezTo>
                              <a:pt x="15386" y="9799"/>
                              <a:pt x="19186" y="9937"/>
                              <a:pt x="22850" y="9891"/>
                            </a:cubicBezTo>
                            <a:cubicBezTo>
                              <a:pt x="30222" y="9845"/>
                              <a:pt x="37549" y="9524"/>
                              <a:pt x="44875" y="8975"/>
                            </a:cubicBezTo>
                            <a:cubicBezTo>
                              <a:pt x="59483" y="7876"/>
                              <a:pt x="73907" y="5815"/>
                              <a:pt x="88057" y="2793"/>
                            </a:cubicBezTo>
                            <a:cubicBezTo>
                              <a:pt x="73816" y="5403"/>
                              <a:pt x="59300" y="7098"/>
                              <a:pt x="44692" y="7784"/>
                            </a:cubicBezTo>
                            <a:cubicBezTo>
                              <a:pt x="37411" y="8151"/>
                              <a:pt x="30039" y="8242"/>
                              <a:pt x="22712" y="8105"/>
                            </a:cubicBezTo>
                            <a:cubicBezTo>
                              <a:pt x="19049" y="8059"/>
                              <a:pt x="15432" y="7830"/>
                              <a:pt x="11951" y="6823"/>
                            </a:cubicBezTo>
                            <a:cubicBezTo>
                              <a:pt x="8517" y="5861"/>
                              <a:pt x="4442" y="3068"/>
                              <a:pt x="2793" y="0"/>
                            </a:cubicBezTo>
                            <a:lnTo>
                              <a:pt x="0" y="183"/>
                            </a:lnTo>
                            <a:close/>
                          </a:path>
                        </a:pathLst>
                      </a:custGeom>
                      <a:solidFill>
                        <a:srgbClr val="A0BDAB"/>
                      </a:solidFill>
                      <a:ln w="4577" cap="flat">
                        <a:noFill/>
                        <a:prstDash val="solid"/>
                        <a:miter/>
                      </a:ln>
                    </p:spPr>
                    <p:txBody>
                      <a:bodyPr rtlCol="0" anchor="ctr"/>
                      <a:lstStyle/>
                      <a:p>
                        <a:endParaRPr lang="th-TH"/>
                      </a:p>
                    </p:txBody>
                  </p:sp>
                  <p:sp>
                    <p:nvSpPr>
                      <p:cNvPr id="3553" name="Freeform: Shape 3552">
                        <a:extLst>
                          <a:ext uri="{FF2B5EF4-FFF2-40B4-BE49-F238E27FC236}">
                            <a16:creationId xmlns:a16="http://schemas.microsoft.com/office/drawing/2014/main" id="{7524B217-9DE6-453C-8908-867B535365ED}"/>
                          </a:ext>
                        </a:extLst>
                      </p:cNvPr>
                      <p:cNvSpPr/>
                      <p:nvPr/>
                    </p:nvSpPr>
                    <p:spPr>
                      <a:xfrm>
                        <a:off x="9843257" y="2128245"/>
                        <a:ext cx="55908" cy="170939"/>
                      </a:xfrm>
                      <a:custGeom>
                        <a:avLst/>
                        <a:gdLst>
                          <a:gd name="connsiteX0" fmla="*/ 3019 w 55908"/>
                          <a:gd name="connsiteY0" fmla="*/ 170756 h 170939"/>
                          <a:gd name="connsiteX1" fmla="*/ 3523 w 55908"/>
                          <a:gd name="connsiteY1" fmla="*/ 148135 h 170939"/>
                          <a:gd name="connsiteX2" fmla="*/ 9247 w 55908"/>
                          <a:gd name="connsiteY2" fmla="*/ 126293 h 170939"/>
                          <a:gd name="connsiteX3" fmla="*/ 22755 w 55908"/>
                          <a:gd name="connsiteY3" fmla="*/ 83111 h 170939"/>
                          <a:gd name="connsiteX4" fmla="*/ 36309 w 55908"/>
                          <a:gd name="connsiteY4" fmla="*/ 39976 h 170939"/>
                          <a:gd name="connsiteX5" fmla="*/ 44369 w 55908"/>
                          <a:gd name="connsiteY5" fmla="*/ 19003 h 170939"/>
                          <a:gd name="connsiteX6" fmla="*/ 55908 w 55908"/>
                          <a:gd name="connsiteY6" fmla="*/ 0 h 170939"/>
                          <a:gd name="connsiteX7" fmla="*/ 44094 w 55908"/>
                          <a:gd name="connsiteY7" fmla="*/ 18866 h 170939"/>
                          <a:gd name="connsiteX8" fmla="*/ 35714 w 55908"/>
                          <a:gd name="connsiteY8" fmla="*/ 39747 h 170939"/>
                          <a:gd name="connsiteX9" fmla="*/ 21565 w 55908"/>
                          <a:gd name="connsiteY9" fmla="*/ 82699 h 170939"/>
                          <a:gd name="connsiteX10" fmla="*/ 7507 w 55908"/>
                          <a:gd name="connsiteY10" fmla="*/ 125652 h 170939"/>
                          <a:gd name="connsiteX11" fmla="*/ 1462 w 55908"/>
                          <a:gd name="connsiteY11" fmla="*/ 147586 h 170939"/>
                          <a:gd name="connsiteX12" fmla="*/ 684 w 55908"/>
                          <a:gd name="connsiteY12" fmla="*/ 170939 h 170939"/>
                          <a:gd name="connsiteX13" fmla="*/ 3019 w 55908"/>
                          <a:gd name="connsiteY13" fmla="*/ 170756 h 17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908" h="170939">
                            <a:moveTo>
                              <a:pt x="3019" y="170756"/>
                            </a:moveTo>
                            <a:cubicBezTo>
                              <a:pt x="1737" y="163201"/>
                              <a:pt x="2195" y="155553"/>
                              <a:pt x="3523" y="148135"/>
                            </a:cubicBezTo>
                            <a:cubicBezTo>
                              <a:pt x="4851" y="140717"/>
                              <a:pt x="7003" y="133482"/>
                              <a:pt x="9247" y="126293"/>
                            </a:cubicBezTo>
                            <a:lnTo>
                              <a:pt x="22755" y="83111"/>
                            </a:lnTo>
                            <a:cubicBezTo>
                              <a:pt x="27288" y="68733"/>
                              <a:pt x="31730" y="54309"/>
                              <a:pt x="36309" y="39976"/>
                            </a:cubicBezTo>
                            <a:cubicBezTo>
                              <a:pt x="38690" y="32832"/>
                              <a:pt x="41209" y="25735"/>
                              <a:pt x="44369" y="19003"/>
                            </a:cubicBezTo>
                            <a:cubicBezTo>
                              <a:pt x="47482" y="12226"/>
                              <a:pt x="51283" y="5770"/>
                              <a:pt x="55908" y="0"/>
                            </a:cubicBezTo>
                            <a:cubicBezTo>
                              <a:pt x="51191" y="5724"/>
                              <a:pt x="47299" y="12135"/>
                              <a:pt x="44094" y="18866"/>
                            </a:cubicBezTo>
                            <a:cubicBezTo>
                              <a:pt x="40843" y="25597"/>
                              <a:pt x="38187" y="32649"/>
                              <a:pt x="35714" y="39747"/>
                            </a:cubicBezTo>
                            <a:cubicBezTo>
                              <a:pt x="30906" y="54034"/>
                              <a:pt x="26281" y="68367"/>
                              <a:pt x="21565" y="82699"/>
                            </a:cubicBezTo>
                            <a:lnTo>
                              <a:pt x="7507" y="125652"/>
                            </a:lnTo>
                            <a:cubicBezTo>
                              <a:pt x="5171" y="132795"/>
                              <a:pt x="2882" y="140076"/>
                              <a:pt x="1462" y="147586"/>
                            </a:cubicBezTo>
                            <a:cubicBezTo>
                              <a:pt x="-3" y="155095"/>
                              <a:pt x="-553" y="163017"/>
                              <a:pt x="684" y="170939"/>
                            </a:cubicBezTo>
                            <a:lnTo>
                              <a:pt x="3019" y="170756"/>
                            </a:lnTo>
                            <a:close/>
                          </a:path>
                        </a:pathLst>
                      </a:custGeom>
                      <a:solidFill>
                        <a:srgbClr val="A0BDAB"/>
                      </a:solidFill>
                      <a:ln w="4577" cap="flat">
                        <a:noFill/>
                        <a:prstDash val="solid"/>
                        <a:miter/>
                      </a:ln>
                    </p:spPr>
                    <p:txBody>
                      <a:bodyPr rtlCol="0" anchor="ctr"/>
                      <a:lstStyle/>
                      <a:p>
                        <a:endParaRPr lang="th-TH"/>
                      </a:p>
                    </p:txBody>
                  </p:sp>
                  <p:sp>
                    <p:nvSpPr>
                      <p:cNvPr id="3554" name="Freeform: Shape 3553">
                        <a:extLst>
                          <a:ext uri="{FF2B5EF4-FFF2-40B4-BE49-F238E27FC236}">
                            <a16:creationId xmlns:a16="http://schemas.microsoft.com/office/drawing/2014/main" id="{CBCF5DDF-CD98-4581-9D0D-F6C47092BFA0}"/>
                          </a:ext>
                        </a:extLst>
                      </p:cNvPr>
                      <p:cNvSpPr/>
                      <p:nvPr/>
                    </p:nvSpPr>
                    <p:spPr>
                      <a:xfrm>
                        <a:off x="9937859" y="2026313"/>
                        <a:ext cx="70060" cy="220760"/>
                      </a:xfrm>
                      <a:custGeom>
                        <a:avLst/>
                        <a:gdLst>
                          <a:gd name="connsiteX0" fmla="*/ 2290 w 70060"/>
                          <a:gd name="connsiteY0" fmla="*/ 220760 h 220760"/>
                          <a:gd name="connsiteX1" fmla="*/ 9204 w 70060"/>
                          <a:gd name="connsiteY1" fmla="*/ 162285 h 220760"/>
                          <a:gd name="connsiteX2" fmla="*/ 16439 w 70060"/>
                          <a:gd name="connsiteY2" fmla="*/ 134123 h 220760"/>
                          <a:gd name="connsiteX3" fmla="*/ 27978 w 70060"/>
                          <a:gd name="connsiteY3" fmla="*/ 107793 h 220760"/>
                          <a:gd name="connsiteX4" fmla="*/ 34710 w 70060"/>
                          <a:gd name="connsiteY4" fmla="*/ 95109 h 220760"/>
                          <a:gd name="connsiteX5" fmla="*/ 40800 w 70060"/>
                          <a:gd name="connsiteY5" fmla="*/ 82012 h 220760"/>
                          <a:gd name="connsiteX6" fmla="*/ 50920 w 70060"/>
                          <a:gd name="connsiteY6" fmla="*/ 54812 h 220760"/>
                          <a:gd name="connsiteX7" fmla="*/ 70061 w 70060"/>
                          <a:gd name="connsiteY7" fmla="*/ 0 h 220760"/>
                          <a:gd name="connsiteX8" fmla="*/ 50371 w 70060"/>
                          <a:gd name="connsiteY8" fmla="*/ 54583 h 220760"/>
                          <a:gd name="connsiteX9" fmla="*/ 39976 w 70060"/>
                          <a:gd name="connsiteY9" fmla="*/ 81600 h 220760"/>
                          <a:gd name="connsiteX10" fmla="*/ 33794 w 70060"/>
                          <a:gd name="connsiteY10" fmla="*/ 94559 h 220760"/>
                          <a:gd name="connsiteX11" fmla="*/ 26925 w 70060"/>
                          <a:gd name="connsiteY11" fmla="*/ 107152 h 220760"/>
                          <a:gd name="connsiteX12" fmla="*/ 15065 w 70060"/>
                          <a:gd name="connsiteY12" fmla="*/ 133528 h 220760"/>
                          <a:gd name="connsiteX13" fmla="*/ 7510 w 70060"/>
                          <a:gd name="connsiteY13" fmla="*/ 161781 h 220760"/>
                          <a:gd name="connsiteX14" fmla="*/ 0 w 70060"/>
                          <a:gd name="connsiteY14" fmla="*/ 220348 h 220760"/>
                          <a:gd name="connsiteX15" fmla="*/ 2290 w 70060"/>
                          <a:gd name="connsiteY15" fmla="*/ 220760 h 22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0060" h="220760">
                            <a:moveTo>
                              <a:pt x="2290" y="220760"/>
                            </a:moveTo>
                            <a:cubicBezTo>
                              <a:pt x="3892" y="201116"/>
                              <a:pt x="5586" y="181471"/>
                              <a:pt x="9204" y="162285"/>
                            </a:cubicBezTo>
                            <a:cubicBezTo>
                              <a:pt x="11036" y="152714"/>
                              <a:pt x="13371" y="143281"/>
                              <a:pt x="16439" y="134123"/>
                            </a:cubicBezTo>
                            <a:cubicBezTo>
                              <a:pt x="19507" y="124965"/>
                              <a:pt x="23399" y="116219"/>
                              <a:pt x="27978" y="107793"/>
                            </a:cubicBezTo>
                            <a:cubicBezTo>
                              <a:pt x="30222" y="103580"/>
                              <a:pt x="32558" y="99367"/>
                              <a:pt x="34710" y="95109"/>
                            </a:cubicBezTo>
                            <a:cubicBezTo>
                              <a:pt x="36908" y="90850"/>
                              <a:pt x="38923" y="86454"/>
                              <a:pt x="40800" y="82012"/>
                            </a:cubicBezTo>
                            <a:cubicBezTo>
                              <a:pt x="44555" y="73129"/>
                              <a:pt x="47715" y="63970"/>
                              <a:pt x="50920" y="54812"/>
                            </a:cubicBezTo>
                            <a:lnTo>
                              <a:pt x="70061" y="0"/>
                            </a:lnTo>
                            <a:lnTo>
                              <a:pt x="50371" y="54583"/>
                            </a:lnTo>
                            <a:cubicBezTo>
                              <a:pt x="47073" y="63696"/>
                              <a:pt x="43822" y="72763"/>
                              <a:pt x="39976" y="81600"/>
                            </a:cubicBezTo>
                            <a:cubicBezTo>
                              <a:pt x="38053" y="85996"/>
                              <a:pt x="36038" y="90346"/>
                              <a:pt x="33794" y="94559"/>
                            </a:cubicBezTo>
                            <a:cubicBezTo>
                              <a:pt x="31550" y="98818"/>
                              <a:pt x="29215" y="102985"/>
                              <a:pt x="26925" y="107152"/>
                            </a:cubicBezTo>
                            <a:cubicBezTo>
                              <a:pt x="22255" y="115532"/>
                              <a:pt x="18225" y="124369"/>
                              <a:pt x="15065" y="133528"/>
                            </a:cubicBezTo>
                            <a:cubicBezTo>
                              <a:pt x="11860" y="142686"/>
                              <a:pt x="9387" y="152165"/>
                              <a:pt x="7510" y="161781"/>
                            </a:cubicBezTo>
                            <a:cubicBezTo>
                              <a:pt x="3663" y="181013"/>
                              <a:pt x="1786" y="200704"/>
                              <a:pt x="0" y="220348"/>
                            </a:cubicBezTo>
                            <a:lnTo>
                              <a:pt x="2290" y="220760"/>
                            </a:lnTo>
                            <a:close/>
                          </a:path>
                        </a:pathLst>
                      </a:custGeom>
                      <a:solidFill>
                        <a:srgbClr val="A0BDAB"/>
                      </a:solidFill>
                      <a:ln w="4577" cap="flat">
                        <a:noFill/>
                        <a:prstDash val="solid"/>
                        <a:miter/>
                      </a:ln>
                    </p:spPr>
                    <p:txBody>
                      <a:bodyPr rtlCol="0" anchor="ctr"/>
                      <a:lstStyle/>
                      <a:p>
                        <a:endParaRPr lang="th-TH"/>
                      </a:p>
                    </p:txBody>
                  </p:sp>
                  <p:sp>
                    <p:nvSpPr>
                      <p:cNvPr id="3555" name="Freeform: Shape 3554">
                        <a:extLst>
                          <a:ext uri="{FF2B5EF4-FFF2-40B4-BE49-F238E27FC236}">
                            <a16:creationId xmlns:a16="http://schemas.microsoft.com/office/drawing/2014/main" id="{59172FED-C130-4797-82DE-71D03E0D361B}"/>
                          </a:ext>
                        </a:extLst>
                      </p:cNvPr>
                      <p:cNvSpPr/>
                      <p:nvPr/>
                    </p:nvSpPr>
                    <p:spPr>
                      <a:xfrm>
                        <a:off x="10046741" y="1970448"/>
                        <a:ext cx="47862" cy="203542"/>
                      </a:xfrm>
                      <a:custGeom>
                        <a:avLst/>
                        <a:gdLst>
                          <a:gd name="connsiteX0" fmla="*/ 3124 w 47862"/>
                          <a:gd name="connsiteY0" fmla="*/ 203543 h 203542"/>
                          <a:gd name="connsiteX1" fmla="*/ 2300 w 47862"/>
                          <a:gd name="connsiteY1" fmla="*/ 176892 h 203542"/>
                          <a:gd name="connsiteX2" fmla="*/ 2621 w 47862"/>
                          <a:gd name="connsiteY2" fmla="*/ 170252 h 203542"/>
                          <a:gd name="connsiteX3" fmla="*/ 3124 w 47862"/>
                          <a:gd name="connsiteY3" fmla="*/ 163658 h 203542"/>
                          <a:gd name="connsiteX4" fmla="*/ 3765 w 47862"/>
                          <a:gd name="connsiteY4" fmla="*/ 157064 h 203542"/>
                          <a:gd name="connsiteX5" fmla="*/ 4635 w 47862"/>
                          <a:gd name="connsiteY5" fmla="*/ 150516 h 203542"/>
                          <a:gd name="connsiteX6" fmla="*/ 9443 w 47862"/>
                          <a:gd name="connsiteY6" fmla="*/ 124690 h 203542"/>
                          <a:gd name="connsiteX7" fmla="*/ 12512 w 47862"/>
                          <a:gd name="connsiteY7" fmla="*/ 111960 h 203542"/>
                          <a:gd name="connsiteX8" fmla="*/ 15992 w 47862"/>
                          <a:gd name="connsiteY8" fmla="*/ 99367 h 203542"/>
                          <a:gd name="connsiteX9" fmla="*/ 31652 w 47862"/>
                          <a:gd name="connsiteY9" fmla="*/ 49592 h 203542"/>
                          <a:gd name="connsiteX10" fmla="*/ 47862 w 47862"/>
                          <a:gd name="connsiteY10" fmla="*/ 0 h 203542"/>
                          <a:gd name="connsiteX11" fmla="*/ 31103 w 47862"/>
                          <a:gd name="connsiteY11" fmla="*/ 49363 h 203542"/>
                          <a:gd name="connsiteX12" fmla="*/ 14847 w 47862"/>
                          <a:gd name="connsiteY12" fmla="*/ 98955 h 203542"/>
                          <a:gd name="connsiteX13" fmla="*/ 11229 w 47862"/>
                          <a:gd name="connsiteY13" fmla="*/ 111548 h 203542"/>
                          <a:gd name="connsiteX14" fmla="*/ 7978 w 47862"/>
                          <a:gd name="connsiteY14" fmla="*/ 124278 h 203542"/>
                          <a:gd name="connsiteX15" fmla="*/ 2849 w 47862"/>
                          <a:gd name="connsiteY15" fmla="*/ 150150 h 203542"/>
                          <a:gd name="connsiteX16" fmla="*/ 1888 w 47862"/>
                          <a:gd name="connsiteY16" fmla="*/ 156698 h 203542"/>
                          <a:gd name="connsiteX17" fmla="*/ 1155 w 47862"/>
                          <a:gd name="connsiteY17" fmla="*/ 163292 h 203542"/>
                          <a:gd name="connsiteX18" fmla="*/ 606 w 47862"/>
                          <a:gd name="connsiteY18" fmla="*/ 169932 h 203542"/>
                          <a:gd name="connsiteX19" fmla="*/ 194 w 47862"/>
                          <a:gd name="connsiteY19" fmla="*/ 176617 h 203542"/>
                          <a:gd name="connsiteX20" fmla="*/ 743 w 47862"/>
                          <a:gd name="connsiteY20" fmla="*/ 203543 h 203542"/>
                          <a:gd name="connsiteX21" fmla="*/ 3124 w 47862"/>
                          <a:gd name="connsiteY21" fmla="*/ 203543 h 20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62" h="203542">
                            <a:moveTo>
                              <a:pt x="3124" y="203543"/>
                            </a:moveTo>
                            <a:cubicBezTo>
                              <a:pt x="2346" y="194659"/>
                              <a:pt x="1979" y="185730"/>
                              <a:pt x="2300" y="176892"/>
                            </a:cubicBezTo>
                            <a:cubicBezTo>
                              <a:pt x="2346" y="174694"/>
                              <a:pt x="2529" y="172496"/>
                              <a:pt x="2621" y="170252"/>
                            </a:cubicBezTo>
                            <a:cubicBezTo>
                              <a:pt x="2758" y="168055"/>
                              <a:pt x="2849" y="165857"/>
                              <a:pt x="3124" y="163658"/>
                            </a:cubicBezTo>
                            <a:lnTo>
                              <a:pt x="3765" y="157064"/>
                            </a:lnTo>
                            <a:lnTo>
                              <a:pt x="4635" y="150516"/>
                            </a:lnTo>
                            <a:cubicBezTo>
                              <a:pt x="5918" y="141816"/>
                              <a:pt x="7474" y="133207"/>
                              <a:pt x="9443" y="124690"/>
                            </a:cubicBezTo>
                            <a:cubicBezTo>
                              <a:pt x="10359" y="120431"/>
                              <a:pt x="11504" y="116219"/>
                              <a:pt x="12512" y="111960"/>
                            </a:cubicBezTo>
                            <a:cubicBezTo>
                              <a:pt x="13656" y="107747"/>
                              <a:pt x="14755" y="103534"/>
                              <a:pt x="15992" y="99367"/>
                            </a:cubicBezTo>
                            <a:cubicBezTo>
                              <a:pt x="20800" y="82608"/>
                              <a:pt x="26295" y="66123"/>
                              <a:pt x="31652" y="49592"/>
                            </a:cubicBezTo>
                            <a:lnTo>
                              <a:pt x="47862" y="0"/>
                            </a:lnTo>
                            <a:lnTo>
                              <a:pt x="31103" y="49363"/>
                            </a:lnTo>
                            <a:cubicBezTo>
                              <a:pt x="25516" y="65848"/>
                              <a:pt x="19838" y="82241"/>
                              <a:pt x="14847" y="98955"/>
                            </a:cubicBezTo>
                            <a:cubicBezTo>
                              <a:pt x="13565" y="103122"/>
                              <a:pt x="12420" y="107335"/>
                              <a:pt x="11229" y="111548"/>
                            </a:cubicBezTo>
                            <a:cubicBezTo>
                              <a:pt x="10130" y="115807"/>
                              <a:pt x="8940" y="119974"/>
                              <a:pt x="7978" y="124278"/>
                            </a:cubicBezTo>
                            <a:cubicBezTo>
                              <a:pt x="5872" y="132795"/>
                              <a:pt x="4223" y="141450"/>
                              <a:pt x="2849" y="150150"/>
                            </a:cubicBezTo>
                            <a:lnTo>
                              <a:pt x="1888" y="156698"/>
                            </a:lnTo>
                            <a:lnTo>
                              <a:pt x="1155" y="163292"/>
                            </a:lnTo>
                            <a:cubicBezTo>
                              <a:pt x="880" y="165490"/>
                              <a:pt x="743" y="167688"/>
                              <a:pt x="606" y="169932"/>
                            </a:cubicBezTo>
                            <a:cubicBezTo>
                              <a:pt x="468" y="172176"/>
                              <a:pt x="239" y="174374"/>
                              <a:pt x="194" y="176617"/>
                            </a:cubicBezTo>
                            <a:cubicBezTo>
                              <a:pt x="-219" y="185547"/>
                              <a:pt x="56" y="194522"/>
                              <a:pt x="743" y="203543"/>
                            </a:cubicBezTo>
                            <a:lnTo>
                              <a:pt x="3124" y="203543"/>
                            </a:lnTo>
                            <a:close/>
                          </a:path>
                        </a:pathLst>
                      </a:custGeom>
                      <a:solidFill>
                        <a:srgbClr val="A0BDAB"/>
                      </a:solidFill>
                      <a:ln w="4577" cap="flat">
                        <a:noFill/>
                        <a:prstDash val="solid"/>
                        <a:miter/>
                      </a:ln>
                    </p:spPr>
                    <p:txBody>
                      <a:bodyPr rtlCol="0" anchor="ctr"/>
                      <a:lstStyle/>
                      <a:p>
                        <a:endParaRPr lang="th-TH"/>
                      </a:p>
                    </p:txBody>
                  </p:sp>
                  <p:sp>
                    <p:nvSpPr>
                      <p:cNvPr id="3556" name="Freeform: Shape 3555">
                        <a:extLst>
                          <a:ext uri="{FF2B5EF4-FFF2-40B4-BE49-F238E27FC236}">
                            <a16:creationId xmlns:a16="http://schemas.microsoft.com/office/drawing/2014/main" id="{F7B5B795-6FB0-4BA0-9F19-3C3263802EDA}"/>
                          </a:ext>
                        </a:extLst>
                      </p:cNvPr>
                      <p:cNvSpPr/>
                      <p:nvPr/>
                    </p:nvSpPr>
                    <p:spPr>
                      <a:xfrm>
                        <a:off x="10116629" y="1928686"/>
                        <a:ext cx="51835" cy="194842"/>
                      </a:xfrm>
                      <a:custGeom>
                        <a:avLst/>
                        <a:gdLst>
                          <a:gd name="connsiteX0" fmla="*/ 2290 w 51835"/>
                          <a:gd name="connsiteY0" fmla="*/ 194842 h 194842"/>
                          <a:gd name="connsiteX1" fmla="*/ 13188 w 51835"/>
                          <a:gd name="connsiteY1" fmla="*/ 145708 h 194842"/>
                          <a:gd name="connsiteX2" fmla="*/ 26009 w 51835"/>
                          <a:gd name="connsiteY2" fmla="*/ 97124 h 194842"/>
                          <a:gd name="connsiteX3" fmla="*/ 51836 w 51835"/>
                          <a:gd name="connsiteY3" fmla="*/ 0 h 194842"/>
                          <a:gd name="connsiteX4" fmla="*/ 24911 w 51835"/>
                          <a:gd name="connsiteY4" fmla="*/ 96757 h 194842"/>
                          <a:gd name="connsiteX5" fmla="*/ 11540 w 51835"/>
                          <a:gd name="connsiteY5" fmla="*/ 145159 h 194842"/>
                          <a:gd name="connsiteX6" fmla="*/ 0 w 51835"/>
                          <a:gd name="connsiteY6" fmla="*/ 194247 h 194842"/>
                          <a:gd name="connsiteX7" fmla="*/ 2290 w 51835"/>
                          <a:gd name="connsiteY7" fmla="*/ 194842 h 19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35" h="194842">
                            <a:moveTo>
                              <a:pt x="2290" y="194842"/>
                            </a:moveTo>
                            <a:cubicBezTo>
                              <a:pt x="5266" y="178266"/>
                              <a:pt x="9067" y="161964"/>
                              <a:pt x="13188" y="145708"/>
                            </a:cubicBezTo>
                            <a:cubicBezTo>
                              <a:pt x="17309" y="129498"/>
                              <a:pt x="21705" y="113334"/>
                              <a:pt x="26009" y="97124"/>
                            </a:cubicBezTo>
                            <a:lnTo>
                              <a:pt x="51836" y="0"/>
                            </a:lnTo>
                            <a:lnTo>
                              <a:pt x="24911" y="96757"/>
                            </a:lnTo>
                            <a:cubicBezTo>
                              <a:pt x="20423" y="112876"/>
                              <a:pt x="15890" y="128994"/>
                              <a:pt x="11540" y="145159"/>
                            </a:cubicBezTo>
                            <a:cubicBezTo>
                              <a:pt x="7235" y="161369"/>
                              <a:pt x="3205" y="177671"/>
                              <a:pt x="0" y="194247"/>
                            </a:cubicBezTo>
                            <a:lnTo>
                              <a:pt x="2290" y="194842"/>
                            </a:lnTo>
                            <a:close/>
                          </a:path>
                        </a:pathLst>
                      </a:custGeom>
                      <a:solidFill>
                        <a:srgbClr val="A0BDAB"/>
                      </a:solidFill>
                      <a:ln w="4577" cap="flat">
                        <a:noFill/>
                        <a:prstDash val="solid"/>
                        <a:miter/>
                      </a:ln>
                    </p:spPr>
                    <p:txBody>
                      <a:bodyPr rtlCol="0" anchor="ctr"/>
                      <a:lstStyle/>
                      <a:p>
                        <a:endParaRPr lang="th-TH"/>
                      </a:p>
                    </p:txBody>
                  </p:sp>
                  <p:sp>
                    <p:nvSpPr>
                      <p:cNvPr id="3557" name="Freeform: Shape 3556">
                        <a:extLst>
                          <a:ext uri="{FF2B5EF4-FFF2-40B4-BE49-F238E27FC236}">
                            <a16:creationId xmlns:a16="http://schemas.microsoft.com/office/drawing/2014/main" id="{81447440-2899-45ED-8553-61F1649EA4D9}"/>
                          </a:ext>
                        </a:extLst>
                      </p:cNvPr>
                      <p:cNvSpPr/>
                      <p:nvPr/>
                    </p:nvSpPr>
                    <p:spPr>
                      <a:xfrm>
                        <a:off x="10197496" y="1899013"/>
                        <a:ext cx="33656" cy="155782"/>
                      </a:xfrm>
                      <a:custGeom>
                        <a:avLst/>
                        <a:gdLst>
                          <a:gd name="connsiteX0" fmla="*/ 2290 w 33656"/>
                          <a:gd name="connsiteY0" fmla="*/ 155782 h 155782"/>
                          <a:gd name="connsiteX1" fmla="*/ 33657 w 33656"/>
                          <a:gd name="connsiteY1" fmla="*/ 0 h 155782"/>
                          <a:gd name="connsiteX2" fmla="*/ 0 w 33656"/>
                          <a:gd name="connsiteY2" fmla="*/ 155416 h 155782"/>
                          <a:gd name="connsiteX3" fmla="*/ 2290 w 33656"/>
                          <a:gd name="connsiteY3" fmla="*/ 155782 h 155782"/>
                        </a:gdLst>
                        <a:ahLst/>
                        <a:cxnLst>
                          <a:cxn ang="0">
                            <a:pos x="connsiteX0" y="connsiteY0"/>
                          </a:cxn>
                          <a:cxn ang="0">
                            <a:pos x="connsiteX1" y="connsiteY1"/>
                          </a:cxn>
                          <a:cxn ang="0">
                            <a:pos x="connsiteX2" y="connsiteY2"/>
                          </a:cxn>
                          <a:cxn ang="0">
                            <a:pos x="connsiteX3" y="connsiteY3"/>
                          </a:cxn>
                        </a:cxnLst>
                        <a:rect l="l" t="t" r="r" b="b"/>
                        <a:pathLst>
                          <a:path w="33656" h="155782">
                            <a:moveTo>
                              <a:pt x="2290" y="155782"/>
                            </a:moveTo>
                            <a:cubicBezTo>
                              <a:pt x="5586" y="102206"/>
                              <a:pt x="16164" y="49684"/>
                              <a:pt x="33657" y="0"/>
                            </a:cubicBezTo>
                            <a:cubicBezTo>
                              <a:pt x="15432" y="49317"/>
                              <a:pt x="4075" y="101748"/>
                              <a:pt x="0" y="155416"/>
                            </a:cubicBezTo>
                            <a:lnTo>
                              <a:pt x="2290" y="155782"/>
                            </a:lnTo>
                            <a:close/>
                          </a:path>
                        </a:pathLst>
                      </a:custGeom>
                      <a:solidFill>
                        <a:srgbClr val="A0BDAB"/>
                      </a:solidFill>
                      <a:ln w="4577" cap="flat">
                        <a:noFill/>
                        <a:prstDash val="solid"/>
                        <a:miter/>
                      </a:ln>
                    </p:spPr>
                    <p:txBody>
                      <a:bodyPr rtlCol="0" anchor="ctr"/>
                      <a:lstStyle/>
                      <a:p>
                        <a:endParaRPr lang="th-TH"/>
                      </a:p>
                    </p:txBody>
                  </p:sp>
                  <p:sp>
                    <p:nvSpPr>
                      <p:cNvPr id="3558" name="Freeform: Shape 3557">
                        <a:extLst>
                          <a:ext uri="{FF2B5EF4-FFF2-40B4-BE49-F238E27FC236}">
                            <a16:creationId xmlns:a16="http://schemas.microsoft.com/office/drawing/2014/main" id="{03ED75FF-5A6C-4239-9DAC-78CEC4FF4971}"/>
                          </a:ext>
                        </a:extLst>
                      </p:cNvPr>
                      <p:cNvSpPr/>
                      <p:nvPr/>
                    </p:nvSpPr>
                    <p:spPr>
                      <a:xfrm>
                        <a:off x="10280928" y="1868608"/>
                        <a:ext cx="41166" cy="113104"/>
                      </a:xfrm>
                      <a:custGeom>
                        <a:avLst/>
                        <a:gdLst>
                          <a:gd name="connsiteX0" fmla="*/ 2290 w 41166"/>
                          <a:gd name="connsiteY0" fmla="*/ 113105 h 113104"/>
                          <a:gd name="connsiteX1" fmla="*/ 41166 w 41166"/>
                          <a:gd name="connsiteY1" fmla="*/ 0 h 113104"/>
                          <a:gd name="connsiteX2" fmla="*/ 0 w 41166"/>
                          <a:gd name="connsiteY2" fmla="*/ 112647 h 113104"/>
                          <a:gd name="connsiteX3" fmla="*/ 2290 w 41166"/>
                          <a:gd name="connsiteY3" fmla="*/ 113105 h 113104"/>
                        </a:gdLst>
                        <a:ahLst/>
                        <a:cxnLst>
                          <a:cxn ang="0">
                            <a:pos x="connsiteX0" y="connsiteY0"/>
                          </a:cxn>
                          <a:cxn ang="0">
                            <a:pos x="connsiteX1" y="connsiteY1"/>
                          </a:cxn>
                          <a:cxn ang="0">
                            <a:pos x="connsiteX2" y="connsiteY2"/>
                          </a:cxn>
                          <a:cxn ang="0">
                            <a:pos x="connsiteX3" y="connsiteY3"/>
                          </a:cxn>
                        </a:cxnLst>
                        <a:rect l="l" t="t" r="r" b="b"/>
                        <a:pathLst>
                          <a:path w="41166" h="113104">
                            <a:moveTo>
                              <a:pt x="2290" y="113105"/>
                            </a:moveTo>
                            <a:cubicBezTo>
                              <a:pt x="5907" y="72396"/>
                              <a:pt x="19324" y="33290"/>
                              <a:pt x="41166" y="0"/>
                            </a:cubicBezTo>
                            <a:cubicBezTo>
                              <a:pt x="18683" y="32787"/>
                              <a:pt x="4442" y="71709"/>
                              <a:pt x="0" y="112647"/>
                            </a:cubicBezTo>
                            <a:lnTo>
                              <a:pt x="2290" y="113105"/>
                            </a:lnTo>
                            <a:close/>
                          </a:path>
                        </a:pathLst>
                      </a:custGeom>
                      <a:solidFill>
                        <a:srgbClr val="A0BDAB"/>
                      </a:solidFill>
                      <a:ln w="4577" cap="flat">
                        <a:noFill/>
                        <a:prstDash val="solid"/>
                        <a:miter/>
                      </a:ln>
                    </p:spPr>
                    <p:txBody>
                      <a:bodyPr rtlCol="0" anchor="ctr"/>
                      <a:lstStyle/>
                      <a:p>
                        <a:endParaRPr lang="th-TH"/>
                      </a:p>
                    </p:txBody>
                  </p:sp>
                </p:grpSp>
              </p:grpSp>
            </p:grpSp>
          </p:grpSp>
          <p:sp>
            <p:nvSpPr>
              <p:cNvPr id="3486" name="Freeform: Shape 3485">
                <a:extLst>
                  <a:ext uri="{FF2B5EF4-FFF2-40B4-BE49-F238E27FC236}">
                    <a16:creationId xmlns:a16="http://schemas.microsoft.com/office/drawing/2014/main" id="{1897B7FA-E4BB-4B17-BA50-6B39DB46FCF1}"/>
                  </a:ext>
                </a:extLst>
              </p:cNvPr>
              <p:cNvSpPr/>
              <p:nvPr/>
            </p:nvSpPr>
            <p:spPr>
              <a:xfrm>
                <a:off x="9651778" y="232527"/>
                <a:ext cx="410596" cy="780313"/>
              </a:xfrm>
              <a:custGeom>
                <a:avLst/>
                <a:gdLst>
                  <a:gd name="connsiteX0" fmla="*/ 132451 w 410596"/>
                  <a:gd name="connsiteY0" fmla="*/ 778591 h 780313"/>
                  <a:gd name="connsiteX1" fmla="*/ 381830 w 410596"/>
                  <a:gd name="connsiteY1" fmla="*/ 517168 h 780313"/>
                  <a:gd name="connsiteX2" fmla="*/ 300642 w 410596"/>
                  <a:gd name="connsiteY2" fmla="*/ 123225 h 780313"/>
                  <a:gd name="connsiteX3" fmla="*/ 181768 w 410596"/>
                  <a:gd name="connsiteY3" fmla="*/ 23995 h 780313"/>
                  <a:gd name="connsiteX4" fmla="*/ 175815 w 410596"/>
                  <a:gd name="connsiteY4" fmla="*/ 0 h 780313"/>
                  <a:gd name="connsiteX5" fmla="*/ 162490 w 410596"/>
                  <a:gd name="connsiteY5" fmla="*/ 50600 h 780313"/>
                  <a:gd name="connsiteX6" fmla="*/ 14767 w 410596"/>
                  <a:gd name="connsiteY6" fmla="*/ 281434 h 780313"/>
                  <a:gd name="connsiteX7" fmla="*/ 42699 w 410596"/>
                  <a:gd name="connsiteY7" fmla="*/ 714392 h 780313"/>
                  <a:gd name="connsiteX8" fmla="*/ 132451 w 410596"/>
                  <a:gd name="connsiteY8" fmla="*/ 778591 h 78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0596" h="780313">
                    <a:moveTo>
                      <a:pt x="132451" y="778591"/>
                    </a:moveTo>
                    <a:cubicBezTo>
                      <a:pt x="132451" y="778591"/>
                      <a:pt x="288736" y="768380"/>
                      <a:pt x="381830" y="517168"/>
                    </a:cubicBezTo>
                    <a:cubicBezTo>
                      <a:pt x="380411" y="515520"/>
                      <a:pt x="486235" y="270994"/>
                      <a:pt x="300642" y="123225"/>
                    </a:cubicBezTo>
                    <a:cubicBezTo>
                      <a:pt x="300642" y="123225"/>
                      <a:pt x="184790" y="42494"/>
                      <a:pt x="181768" y="23995"/>
                    </a:cubicBezTo>
                    <a:cubicBezTo>
                      <a:pt x="178746" y="5541"/>
                      <a:pt x="175815" y="0"/>
                      <a:pt x="175815" y="0"/>
                    </a:cubicBezTo>
                    <a:cubicBezTo>
                      <a:pt x="175815" y="0"/>
                      <a:pt x="182775" y="35809"/>
                      <a:pt x="162490" y="50600"/>
                    </a:cubicBezTo>
                    <a:cubicBezTo>
                      <a:pt x="142204" y="65390"/>
                      <a:pt x="35831" y="126384"/>
                      <a:pt x="14767" y="281434"/>
                    </a:cubicBezTo>
                    <a:cubicBezTo>
                      <a:pt x="-6252" y="436163"/>
                      <a:pt x="-11060" y="599593"/>
                      <a:pt x="42699" y="714392"/>
                    </a:cubicBezTo>
                    <a:cubicBezTo>
                      <a:pt x="81347" y="796862"/>
                      <a:pt x="132451" y="778591"/>
                      <a:pt x="132451" y="778591"/>
                    </a:cubicBezTo>
                    <a:close/>
                  </a:path>
                </a:pathLst>
              </a:custGeom>
              <a:solidFill>
                <a:srgbClr val="E2E2E2"/>
              </a:solidFill>
              <a:ln w="4577" cap="flat">
                <a:noFill/>
                <a:prstDash val="solid"/>
                <a:miter/>
              </a:ln>
            </p:spPr>
            <p:txBody>
              <a:bodyPr rtlCol="0" anchor="ctr"/>
              <a:lstStyle/>
              <a:p>
                <a:endParaRPr lang="th-TH"/>
              </a:p>
            </p:txBody>
          </p:sp>
          <p:grpSp>
            <p:nvGrpSpPr>
              <p:cNvPr id="3487" name="Graphic 4">
                <a:extLst>
                  <a:ext uri="{FF2B5EF4-FFF2-40B4-BE49-F238E27FC236}">
                    <a16:creationId xmlns:a16="http://schemas.microsoft.com/office/drawing/2014/main" id="{CFE4ECAE-4571-4139-8E4E-B84266C4E8FA}"/>
                  </a:ext>
                </a:extLst>
              </p:cNvPr>
              <p:cNvGrpSpPr/>
              <p:nvPr/>
            </p:nvGrpSpPr>
            <p:grpSpPr>
              <a:xfrm>
                <a:off x="9655733" y="280432"/>
                <a:ext cx="402964" cy="723504"/>
                <a:chOff x="9655733" y="280432"/>
                <a:chExt cx="402964" cy="723504"/>
              </a:xfrm>
              <a:solidFill>
                <a:srgbClr val="93B79F"/>
              </a:solidFill>
            </p:grpSpPr>
            <p:pic>
              <p:nvPicPr>
                <p:cNvPr id="3526" name="Picture 3525">
                  <a:extLst>
                    <a:ext uri="{FF2B5EF4-FFF2-40B4-BE49-F238E27FC236}">
                      <a16:creationId xmlns:a16="http://schemas.microsoft.com/office/drawing/2014/main" id="{F9A8B3DD-6CCF-4287-AACE-C3E153EF038A}"/>
                    </a:ext>
                  </a:extLst>
                </p:cNvPr>
                <p:cNvPicPr>
                  <a:picLocks noChangeAspect="1"/>
                </p:cNvPicPr>
                <p:nvPr/>
              </p:nvPicPr>
              <p:blipFill>
                <a:blip r:embed="rId93"/>
                <a:stretch>
                  <a:fillRect/>
                </a:stretch>
              </p:blipFill>
              <p:spPr>
                <a:xfrm>
                  <a:off x="9779370" y="280432"/>
                  <a:ext cx="279327" cy="718924"/>
                </a:xfrm>
                <a:custGeom>
                  <a:avLst/>
                  <a:gdLst>
                    <a:gd name="connsiteX0" fmla="*/ 917 w 279327"/>
                    <a:gd name="connsiteY0" fmla="*/ 319 h 718924"/>
                    <a:gd name="connsiteX1" fmla="*/ 280245 w 279327"/>
                    <a:gd name="connsiteY1" fmla="*/ 319 h 718924"/>
                    <a:gd name="connsiteX2" fmla="*/ 280245 w 279327"/>
                    <a:gd name="connsiteY2" fmla="*/ 719244 h 718924"/>
                    <a:gd name="connsiteX3" fmla="*/ 917 w 279327"/>
                    <a:gd name="connsiteY3" fmla="*/ 719244 h 718924"/>
                  </a:gdLst>
                  <a:ahLst/>
                  <a:cxnLst>
                    <a:cxn ang="0">
                      <a:pos x="connsiteX0" y="connsiteY0"/>
                    </a:cxn>
                    <a:cxn ang="0">
                      <a:pos x="connsiteX1" y="connsiteY1"/>
                    </a:cxn>
                    <a:cxn ang="0">
                      <a:pos x="connsiteX2" y="connsiteY2"/>
                    </a:cxn>
                    <a:cxn ang="0">
                      <a:pos x="connsiteX3" y="connsiteY3"/>
                    </a:cxn>
                  </a:cxnLst>
                  <a:rect l="l" t="t" r="r" b="b"/>
                  <a:pathLst>
                    <a:path w="279327" h="718924">
                      <a:moveTo>
                        <a:pt x="917" y="319"/>
                      </a:moveTo>
                      <a:lnTo>
                        <a:pt x="280245" y="319"/>
                      </a:lnTo>
                      <a:lnTo>
                        <a:pt x="280245" y="719244"/>
                      </a:lnTo>
                      <a:lnTo>
                        <a:pt x="917" y="719244"/>
                      </a:lnTo>
                      <a:close/>
                    </a:path>
                  </a:pathLst>
                </a:custGeom>
              </p:spPr>
            </p:pic>
            <p:pic>
              <p:nvPicPr>
                <p:cNvPr id="3527" name="Picture 3526">
                  <a:extLst>
                    <a:ext uri="{FF2B5EF4-FFF2-40B4-BE49-F238E27FC236}">
                      <a16:creationId xmlns:a16="http://schemas.microsoft.com/office/drawing/2014/main" id="{B17C54A1-9924-4DDF-9C5D-E1B2A5934AD2}"/>
                    </a:ext>
                  </a:extLst>
                </p:cNvPr>
                <p:cNvPicPr>
                  <a:picLocks noChangeAspect="1"/>
                </p:cNvPicPr>
                <p:nvPr/>
              </p:nvPicPr>
              <p:blipFill>
                <a:blip r:embed="rId94"/>
                <a:stretch>
                  <a:fillRect/>
                </a:stretch>
              </p:blipFill>
              <p:spPr>
                <a:xfrm>
                  <a:off x="9655733" y="280432"/>
                  <a:ext cx="178586" cy="723504"/>
                </a:xfrm>
                <a:custGeom>
                  <a:avLst/>
                  <a:gdLst>
                    <a:gd name="connsiteX0" fmla="*/ 890 w 178586"/>
                    <a:gd name="connsiteY0" fmla="*/ 319 h 723504"/>
                    <a:gd name="connsiteX1" fmla="*/ 179477 w 178586"/>
                    <a:gd name="connsiteY1" fmla="*/ 319 h 723504"/>
                    <a:gd name="connsiteX2" fmla="*/ 179477 w 178586"/>
                    <a:gd name="connsiteY2" fmla="*/ 723823 h 723504"/>
                    <a:gd name="connsiteX3" fmla="*/ 890 w 178586"/>
                    <a:gd name="connsiteY3" fmla="*/ 723823 h 723504"/>
                  </a:gdLst>
                  <a:ahLst/>
                  <a:cxnLst>
                    <a:cxn ang="0">
                      <a:pos x="connsiteX0" y="connsiteY0"/>
                    </a:cxn>
                    <a:cxn ang="0">
                      <a:pos x="connsiteX1" y="connsiteY1"/>
                    </a:cxn>
                    <a:cxn ang="0">
                      <a:pos x="connsiteX2" y="connsiteY2"/>
                    </a:cxn>
                    <a:cxn ang="0">
                      <a:pos x="connsiteX3" y="connsiteY3"/>
                    </a:cxn>
                  </a:cxnLst>
                  <a:rect l="l" t="t" r="r" b="b"/>
                  <a:pathLst>
                    <a:path w="178586" h="723504">
                      <a:moveTo>
                        <a:pt x="890" y="319"/>
                      </a:moveTo>
                      <a:lnTo>
                        <a:pt x="179477" y="319"/>
                      </a:lnTo>
                      <a:lnTo>
                        <a:pt x="179477" y="723823"/>
                      </a:lnTo>
                      <a:lnTo>
                        <a:pt x="890" y="723823"/>
                      </a:lnTo>
                      <a:close/>
                    </a:path>
                  </a:pathLst>
                </a:custGeom>
              </p:spPr>
            </p:pic>
            <p:grpSp>
              <p:nvGrpSpPr>
                <p:cNvPr id="3528" name="Graphic 4">
                  <a:extLst>
                    <a:ext uri="{FF2B5EF4-FFF2-40B4-BE49-F238E27FC236}">
                      <a16:creationId xmlns:a16="http://schemas.microsoft.com/office/drawing/2014/main" id="{FEDCED23-5159-49B3-B45D-F10A54C986EA}"/>
                    </a:ext>
                  </a:extLst>
                </p:cNvPr>
                <p:cNvGrpSpPr/>
                <p:nvPr/>
              </p:nvGrpSpPr>
              <p:grpSpPr>
                <a:xfrm>
                  <a:off x="9710136" y="399024"/>
                  <a:ext cx="251076" cy="562959"/>
                  <a:chOff x="9710136" y="399024"/>
                  <a:chExt cx="251076" cy="562959"/>
                </a:xfrm>
                <a:solidFill>
                  <a:srgbClr val="93B79F"/>
                </a:solidFill>
              </p:grpSpPr>
              <p:sp>
                <p:nvSpPr>
                  <p:cNvPr id="3529" name="Freeform: Shape 3528">
                    <a:extLst>
                      <a:ext uri="{FF2B5EF4-FFF2-40B4-BE49-F238E27FC236}">
                        <a16:creationId xmlns:a16="http://schemas.microsoft.com/office/drawing/2014/main" id="{57B59E28-E5D1-424C-80D3-EC24988149E3}"/>
                      </a:ext>
                    </a:extLst>
                  </p:cNvPr>
                  <p:cNvSpPr/>
                  <p:nvPr/>
                </p:nvSpPr>
                <p:spPr>
                  <a:xfrm>
                    <a:off x="9794349" y="797776"/>
                    <a:ext cx="145708" cy="136412"/>
                  </a:xfrm>
                  <a:custGeom>
                    <a:avLst/>
                    <a:gdLst>
                      <a:gd name="connsiteX0" fmla="*/ 733 w 145708"/>
                      <a:gd name="connsiteY0" fmla="*/ 136413 h 136412"/>
                      <a:gd name="connsiteX1" fmla="*/ 23949 w 145708"/>
                      <a:gd name="connsiteY1" fmla="*/ 126064 h 136412"/>
                      <a:gd name="connsiteX2" fmla="*/ 45837 w 145708"/>
                      <a:gd name="connsiteY2" fmla="*/ 113196 h 136412"/>
                      <a:gd name="connsiteX3" fmla="*/ 48493 w 145708"/>
                      <a:gd name="connsiteY3" fmla="*/ 111456 h 136412"/>
                      <a:gd name="connsiteX4" fmla="*/ 51103 w 145708"/>
                      <a:gd name="connsiteY4" fmla="*/ 109625 h 136412"/>
                      <a:gd name="connsiteX5" fmla="*/ 56278 w 145708"/>
                      <a:gd name="connsiteY5" fmla="*/ 105916 h 136412"/>
                      <a:gd name="connsiteX6" fmla="*/ 66214 w 145708"/>
                      <a:gd name="connsiteY6" fmla="*/ 97994 h 136412"/>
                      <a:gd name="connsiteX7" fmla="*/ 75739 w 145708"/>
                      <a:gd name="connsiteY7" fmla="*/ 89614 h 136412"/>
                      <a:gd name="connsiteX8" fmla="*/ 80318 w 145708"/>
                      <a:gd name="connsiteY8" fmla="*/ 85218 h 136412"/>
                      <a:gd name="connsiteX9" fmla="*/ 82608 w 145708"/>
                      <a:gd name="connsiteY9" fmla="*/ 83020 h 136412"/>
                      <a:gd name="connsiteX10" fmla="*/ 84806 w 145708"/>
                      <a:gd name="connsiteY10" fmla="*/ 80730 h 136412"/>
                      <a:gd name="connsiteX11" fmla="*/ 89156 w 145708"/>
                      <a:gd name="connsiteY11" fmla="*/ 76105 h 136412"/>
                      <a:gd name="connsiteX12" fmla="*/ 93323 w 145708"/>
                      <a:gd name="connsiteY12" fmla="*/ 71343 h 136412"/>
                      <a:gd name="connsiteX13" fmla="*/ 97398 w 145708"/>
                      <a:gd name="connsiteY13" fmla="*/ 66443 h 136412"/>
                      <a:gd name="connsiteX14" fmla="*/ 101336 w 145708"/>
                      <a:gd name="connsiteY14" fmla="*/ 61452 h 136412"/>
                      <a:gd name="connsiteX15" fmla="*/ 105137 w 145708"/>
                      <a:gd name="connsiteY15" fmla="*/ 56369 h 136412"/>
                      <a:gd name="connsiteX16" fmla="*/ 108755 w 145708"/>
                      <a:gd name="connsiteY16" fmla="*/ 51149 h 136412"/>
                      <a:gd name="connsiteX17" fmla="*/ 115623 w 145708"/>
                      <a:gd name="connsiteY17" fmla="*/ 40480 h 136412"/>
                      <a:gd name="connsiteX18" fmla="*/ 129132 w 145708"/>
                      <a:gd name="connsiteY18" fmla="*/ 19049 h 136412"/>
                      <a:gd name="connsiteX19" fmla="*/ 145708 w 145708"/>
                      <a:gd name="connsiteY19" fmla="*/ 0 h 136412"/>
                      <a:gd name="connsiteX20" fmla="*/ 128903 w 145708"/>
                      <a:gd name="connsiteY20" fmla="*/ 18866 h 136412"/>
                      <a:gd name="connsiteX21" fmla="*/ 115166 w 145708"/>
                      <a:gd name="connsiteY21" fmla="*/ 40159 h 136412"/>
                      <a:gd name="connsiteX22" fmla="*/ 108205 w 145708"/>
                      <a:gd name="connsiteY22" fmla="*/ 50691 h 136412"/>
                      <a:gd name="connsiteX23" fmla="*/ 104542 w 145708"/>
                      <a:gd name="connsiteY23" fmla="*/ 55866 h 136412"/>
                      <a:gd name="connsiteX24" fmla="*/ 100741 w 145708"/>
                      <a:gd name="connsiteY24" fmla="*/ 60903 h 136412"/>
                      <a:gd name="connsiteX25" fmla="*/ 96757 w 145708"/>
                      <a:gd name="connsiteY25" fmla="*/ 65802 h 136412"/>
                      <a:gd name="connsiteX26" fmla="*/ 92682 w 145708"/>
                      <a:gd name="connsiteY26" fmla="*/ 70610 h 136412"/>
                      <a:gd name="connsiteX27" fmla="*/ 88469 w 145708"/>
                      <a:gd name="connsiteY27" fmla="*/ 75327 h 136412"/>
                      <a:gd name="connsiteX28" fmla="*/ 84073 w 145708"/>
                      <a:gd name="connsiteY28" fmla="*/ 79860 h 136412"/>
                      <a:gd name="connsiteX29" fmla="*/ 81875 w 145708"/>
                      <a:gd name="connsiteY29" fmla="*/ 82104 h 136412"/>
                      <a:gd name="connsiteX30" fmla="*/ 79585 w 145708"/>
                      <a:gd name="connsiteY30" fmla="*/ 84302 h 136412"/>
                      <a:gd name="connsiteX31" fmla="*/ 75006 w 145708"/>
                      <a:gd name="connsiteY31" fmla="*/ 88652 h 136412"/>
                      <a:gd name="connsiteX32" fmla="*/ 65436 w 145708"/>
                      <a:gd name="connsiteY32" fmla="*/ 96895 h 136412"/>
                      <a:gd name="connsiteX33" fmla="*/ 55453 w 145708"/>
                      <a:gd name="connsiteY33" fmla="*/ 104633 h 136412"/>
                      <a:gd name="connsiteX34" fmla="*/ 50279 w 145708"/>
                      <a:gd name="connsiteY34" fmla="*/ 108251 h 136412"/>
                      <a:gd name="connsiteX35" fmla="*/ 47669 w 145708"/>
                      <a:gd name="connsiteY35" fmla="*/ 110037 h 136412"/>
                      <a:gd name="connsiteX36" fmla="*/ 45013 w 145708"/>
                      <a:gd name="connsiteY36" fmla="*/ 111731 h 136412"/>
                      <a:gd name="connsiteX37" fmla="*/ 23125 w 145708"/>
                      <a:gd name="connsiteY37" fmla="*/ 124278 h 136412"/>
                      <a:gd name="connsiteX38" fmla="*/ 0 w 145708"/>
                      <a:gd name="connsiteY38" fmla="*/ 134306 h 136412"/>
                      <a:gd name="connsiteX39" fmla="*/ 733 w 145708"/>
                      <a:gd name="connsiteY39" fmla="*/ 136413 h 13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5708" h="136412">
                        <a:moveTo>
                          <a:pt x="733" y="136413"/>
                        </a:moveTo>
                        <a:cubicBezTo>
                          <a:pt x="8655" y="133299"/>
                          <a:pt x="16439" y="129956"/>
                          <a:pt x="23949" y="126064"/>
                        </a:cubicBezTo>
                        <a:cubicBezTo>
                          <a:pt x="31459" y="122126"/>
                          <a:pt x="38831" y="117959"/>
                          <a:pt x="45837" y="113196"/>
                        </a:cubicBezTo>
                        <a:lnTo>
                          <a:pt x="48493" y="111456"/>
                        </a:lnTo>
                        <a:lnTo>
                          <a:pt x="51103" y="109625"/>
                        </a:lnTo>
                        <a:cubicBezTo>
                          <a:pt x="52843" y="108388"/>
                          <a:pt x="54583" y="107198"/>
                          <a:pt x="56278" y="105916"/>
                        </a:cubicBezTo>
                        <a:cubicBezTo>
                          <a:pt x="59621" y="103305"/>
                          <a:pt x="63009" y="100787"/>
                          <a:pt x="66214" y="97994"/>
                        </a:cubicBezTo>
                        <a:cubicBezTo>
                          <a:pt x="69511" y="95338"/>
                          <a:pt x="72625" y="92453"/>
                          <a:pt x="75739" y="89614"/>
                        </a:cubicBezTo>
                        <a:cubicBezTo>
                          <a:pt x="77296" y="88194"/>
                          <a:pt x="78761" y="86683"/>
                          <a:pt x="80318" y="85218"/>
                        </a:cubicBezTo>
                        <a:lnTo>
                          <a:pt x="82608" y="83020"/>
                        </a:lnTo>
                        <a:cubicBezTo>
                          <a:pt x="83340" y="82287"/>
                          <a:pt x="84073" y="81509"/>
                          <a:pt x="84806" y="80730"/>
                        </a:cubicBezTo>
                        <a:lnTo>
                          <a:pt x="89156" y="76105"/>
                        </a:lnTo>
                        <a:lnTo>
                          <a:pt x="93323" y="71343"/>
                        </a:lnTo>
                        <a:cubicBezTo>
                          <a:pt x="94742" y="69786"/>
                          <a:pt x="96070" y="68092"/>
                          <a:pt x="97398" y="66443"/>
                        </a:cubicBezTo>
                        <a:cubicBezTo>
                          <a:pt x="98726" y="64795"/>
                          <a:pt x="100100" y="63192"/>
                          <a:pt x="101336" y="61452"/>
                        </a:cubicBezTo>
                        <a:lnTo>
                          <a:pt x="105137" y="56369"/>
                        </a:lnTo>
                        <a:cubicBezTo>
                          <a:pt x="106419" y="54675"/>
                          <a:pt x="107564" y="52889"/>
                          <a:pt x="108755" y="51149"/>
                        </a:cubicBezTo>
                        <a:cubicBezTo>
                          <a:pt x="111182" y="47669"/>
                          <a:pt x="113425" y="44097"/>
                          <a:pt x="115623" y="40480"/>
                        </a:cubicBezTo>
                        <a:cubicBezTo>
                          <a:pt x="120065" y="33290"/>
                          <a:pt x="124324" y="26009"/>
                          <a:pt x="129132" y="19049"/>
                        </a:cubicBezTo>
                        <a:cubicBezTo>
                          <a:pt x="133940" y="12135"/>
                          <a:pt x="139343" y="5541"/>
                          <a:pt x="145708" y="0"/>
                        </a:cubicBezTo>
                        <a:cubicBezTo>
                          <a:pt x="139252" y="5449"/>
                          <a:pt x="133757" y="11997"/>
                          <a:pt x="128903" y="18866"/>
                        </a:cubicBezTo>
                        <a:cubicBezTo>
                          <a:pt x="124003" y="25781"/>
                          <a:pt x="119653" y="33016"/>
                          <a:pt x="115166" y="40159"/>
                        </a:cubicBezTo>
                        <a:cubicBezTo>
                          <a:pt x="112922" y="43731"/>
                          <a:pt x="110632" y="47257"/>
                          <a:pt x="108205" y="50691"/>
                        </a:cubicBezTo>
                        <a:cubicBezTo>
                          <a:pt x="106969" y="52385"/>
                          <a:pt x="105824" y="54171"/>
                          <a:pt x="104542" y="55866"/>
                        </a:cubicBezTo>
                        <a:lnTo>
                          <a:pt x="100741" y="60903"/>
                        </a:lnTo>
                        <a:cubicBezTo>
                          <a:pt x="99459" y="62597"/>
                          <a:pt x="98085" y="64154"/>
                          <a:pt x="96757" y="65802"/>
                        </a:cubicBezTo>
                        <a:cubicBezTo>
                          <a:pt x="95429" y="67451"/>
                          <a:pt x="94101" y="69054"/>
                          <a:pt x="92682" y="70610"/>
                        </a:cubicBezTo>
                        <a:lnTo>
                          <a:pt x="88469" y="75327"/>
                        </a:lnTo>
                        <a:lnTo>
                          <a:pt x="84073" y="79860"/>
                        </a:lnTo>
                        <a:cubicBezTo>
                          <a:pt x="83340" y="80593"/>
                          <a:pt x="82608" y="81371"/>
                          <a:pt x="81875" y="82104"/>
                        </a:cubicBezTo>
                        <a:lnTo>
                          <a:pt x="79585" y="84302"/>
                        </a:lnTo>
                        <a:cubicBezTo>
                          <a:pt x="78074" y="85767"/>
                          <a:pt x="76563" y="87233"/>
                          <a:pt x="75006" y="88652"/>
                        </a:cubicBezTo>
                        <a:cubicBezTo>
                          <a:pt x="71847" y="91445"/>
                          <a:pt x="68733" y="94284"/>
                          <a:pt x="65436" y="96895"/>
                        </a:cubicBezTo>
                        <a:cubicBezTo>
                          <a:pt x="62231" y="99596"/>
                          <a:pt x="58796" y="102069"/>
                          <a:pt x="55453" y="104633"/>
                        </a:cubicBezTo>
                        <a:cubicBezTo>
                          <a:pt x="53759" y="105870"/>
                          <a:pt x="52019" y="107060"/>
                          <a:pt x="50279" y="108251"/>
                        </a:cubicBezTo>
                        <a:lnTo>
                          <a:pt x="47669" y="110037"/>
                        </a:lnTo>
                        <a:lnTo>
                          <a:pt x="45013" y="111731"/>
                        </a:lnTo>
                        <a:cubicBezTo>
                          <a:pt x="38007" y="116402"/>
                          <a:pt x="30634" y="120431"/>
                          <a:pt x="23125" y="124278"/>
                        </a:cubicBezTo>
                        <a:cubicBezTo>
                          <a:pt x="15615" y="128079"/>
                          <a:pt x="7876" y="131330"/>
                          <a:pt x="0" y="134306"/>
                        </a:cubicBezTo>
                        <a:lnTo>
                          <a:pt x="733" y="136413"/>
                        </a:lnTo>
                        <a:close/>
                      </a:path>
                    </a:pathLst>
                  </a:custGeom>
                  <a:solidFill>
                    <a:srgbClr val="93B79F"/>
                  </a:solidFill>
                  <a:ln w="4577" cap="flat">
                    <a:noFill/>
                    <a:prstDash val="solid"/>
                    <a:miter/>
                  </a:ln>
                </p:spPr>
                <p:txBody>
                  <a:bodyPr rtlCol="0" anchor="ctr"/>
                  <a:lstStyle/>
                  <a:p>
                    <a:endParaRPr lang="th-TH"/>
                  </a:p>
                </p:txBody>
              </p:sp>
              <p:sp>
                <p:nvSpPr>
                  <p:cNvPr id="3530" name="Freeform: Shape 3529">
                    <a:extLst>
                      <a:ext uri="{FF2B5EF4-FFF2-40B4-BE49-F238E27FC236}">
                        <a16:creationId xmlns:a16="http://schemas.microsoft.com/office/drawing/2014/main" id="{E0FA5075-5E4A-47C6-AA81-58D9FD40C301}"/>
                      </a:ext>
                    </a:extLst>
                  </p:cNvPr>
                  <p:cNvSpPr/>
                  <p:nvPr/>
                </p:nvSpPr>
                <p:spPr>
                  <a:xfrm>
                    <a:off x="9798882" y="702896"/>
                    <a:ext cx="153035" cy="145662"/>
                  </a:xfrm>
                  <a:custGeom>
                    <a:avLst/>
                    <a:gdLst>
                      <a:gd name="connsiteX0" fmla="*/ 1282 w 153035"/>
                      <a:gd name="connsiteY0" fmla="*/ 145662 h 145662"/>
                      <a:gd name="connsiteX1" fmla="*/ 84302 w 153035"/>
                      <a:gd name="connsiteY1" fmla="*/ 79998 h 145662"/>
                      <a:gd name="connsiteX2" fmla="*/ 120569 w 153035"/>
                      <a:gd name="connsiteY2" fmla="*/ 41533 h 145662"/>
                      <a:gd name="connsiteX3" fmla="*/ 135589 w 153035"/>
                      <a:gd name="connsiteY3" fmla="*/ 19782 h 145662"/>
                      <a:gd name="connsiteX4" fmla="*/ 153035 w 153035"/>
                      <a:gd name="connsiteY4" fmla="*/ 0 h 145662"/>
                      <a:gd name="connsiteX5" fmla="*/ 135359 w 153035"/>
                      <a:gd name="connsiteY5" fmla="*/ 19599 h 145662"/>
                      <a:gd name="connsiteX6" fmla="*/ 120111 w 153035"/>
                      <a:gd name="connsiteY6" fmla="*/ 41212 h 145662"/>
                      <a:gd name="connsiteX7" fmla="*/ 83523 w 153035"/>
                      <a:gd name="connsiteY7" fmla="*/ 79173 h 145662"/>
                      <a:gd name="connsiteX8" fmla="*/ 0 w 153035"/>
                      <a:gd name="connsiteY8" fmla="*/ 143831 h 145662"/>
                      <a:gd name="connsiteX9" fmla="*/ 1282 w 153035"/>
                      <a:gd name="connsiteY9" fmla="*/ 145662 h 14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035" h="145662">
                        <a:moveTo>
                          <a:pt x="1282" y="145662"/>
                        </a:moveTo>
                        <a:cubicBezTo>
                          <a:pt x="30314" y="125514"/>
                          <a:pt x="58018" y="103580"/>
                          <a:pt x="84302" y="79998"/>
                        </a:cubicBezTo>
                        <a:cubicBezTo>
                          <a:pt x="97398" y="68229"/>
                          <a:pt x="110403" y="56003"/>
                          <a:pt x="120569" y="41533"/>
                        </a:cubicBezTo>
                        <a:cubicBezTo>
                          <a:pt x="125697" y="34344"/>
                          <a:pt x="130460" y="26925"/>
                          <a:pt x="135589" y="19782"/>
                        </a:cubicBezTo>
                        <a:cubicBezTo>
                          <a:pt x="140717" y="12638"/>
                          <a:pt x="146349" y="5770"/>
                          <a:pt x="153035" y="0"/>
                        </a:cubicBezTo>
                        <a:cubicBezTo>
                          <a:pt x="146304" y="5678"/>
                          <a:pt x="140580" y="12501"/>
                          <a:pt x="135359" y="19599"/>
                        </a:cubicBezTo>
                        <a:cubicBezTo>
                          <a:pt x="130139" y="26696"/>
                          <a:pt x="125331" y="34115"/>
                          <a:pt x="120111" y="41212"/>
                        </a:cubicBezTo>
                        <a:cubicBezTo>
                          <a:pt x="109808" y="55545"/>
                          <a:pt x="96757" y="67542"/>
                          <a:pt x="83523" y="79173"/>
                        </a:cubicBezTo>
                        <a:cubicBezTo>
                          <a:pt x="57056" y="102435"/>
                          <a:pt x="29124" y="124049"/>
                          <a:pt x="0" y="143831"/>
                        </a:cubicBezTo>
                        <a:lnTo>
                          <a:pt x="1282" y="145662"/>
                        </a:lnTo>
                        <a:close/>
                      </a:path>
                    </a:pathLst>
                  </a:custGeom>
                  <a:solidFill>
                    <a:srgbClr val="93B79F"/>
                  </a:solidFill>
                  <a:ln w="4577" cap="flat">
                    <a:noFill/>
                    <a:prstDash val="solid"/>
                    <a:miter/>
                  </a:ln>
                </p:spPr>
                <p:txBody>
                  <a:bodyPr rtlCol="0" anchor="ctr"/>
                  <a:lstStyle/>
                  <a:p>
                    <a:endParaRPr lang="th-TH"/>
                  </a:p>
                </p:txBody>
              </p:sp>
              <p:sp>
                <p:nvSpPr>
                  <p:cNvPr id="3531" name="Freeform: Shape 3530">
                    <a:extLst>
                      <a:ext uri="{FF2B5EF4-FFF2-40B4-BE49-F238E27FC236}">
                        <a16:creationId xmlns:a16="http://schemas.microsoft.com/office/drawing/2014/main" id="{89553EBC-8020-48C0-A8E2-A96366FE5411}"/>
                      </a:ext>
                    </a:extLst>
                  </p:cNvPr>
                  <p:cNvSpPr/>
                  <p:nvPr/>
                </p:nvSpPr>
                <p:spPr>
                  <a:xfrm>
                    <a:off x="9805110" y="633202"/>
                    <a:ext cx="156102" cy="124918"/>
                  </a:xfrm>
                  <a:custGeom>
                    <a:avLst/>
                    <a:gdLst>
                      <a:gd name="connsiteX0" fmla="*/ 1511 w 156102"/>
                      <a:gd name="connsiteY0" fmla="*/ 124919 h 124918"/>
                      <a:gd name="connsiteX1" fmla="*/ 21659 w 156102"/>
                      <a:gd name="connsiteY1" fmla="*/ 110541 h 124918"/>
                      <a:gd name="connsiteX2" fmla="*/ 32329 w 156102"/>
                      <a:gd name="connsiteY2" fmla="*/ 104130 h 124918"/>
                      <a:gd name="connsiteX3" fmla="*/ 42952 w 156102"/>
                      <a:gd name="connsiteY3" fmla="*/ 97536 h 124918"/>
                      <a:gd name="connsiteX4" fmla="*/ 83798 w 156102"/>
                      <a:gd name="connsiteY4" fmla="*/ 68733 h 124918"/>
                      <a:gd name="connsiteX5" fmla="*/ 121622 w 156102"/>
                      <a:gd name="connsiteY5" fmla="*/ 36129 h 124918"/>
                      <a:gd name="connsiteX6" fmla="*/ 156103 w 156102"/>
                      <a:gd name="connsiteY6" fmla="*/ 0 h 124918"/>
                      <a:gd name="connsiteX7" fmla="*/ 121256 w 156102"/>
                      <a:gd name="connsiteY7" fmla="*/ 35717 h 124918"/>
                      <a:gd name="connsiteX8" fmla="*/ 83111 w 156102"/>
                      <a:gd name="connsiteY8" fmla="*/ 67863 h 124918"/>
                      <a:gd name="connsiteX9" fmla="*/ 42036 w 156102"/>
                      <a:gd name="connsiteY9" fmla="*/ 96116 h 124918"/>
                      <a:gd name="connsiteX10" fmla="*/ 31367 w 156102"/>
                      <a:gd name="connsiteY10" fmla="*/ 102573 h 124918"/>
                      <a:gd name="connsiteX11" fmla="*/ 20606 w 156102"/>
                      <a:gd name="connsiteY11" fmla="*/ 108892 h 124918"/>
                      <a:gd name="connsiteX12" fmla="*/ 0 w 156102"/>
                      <a:gd name="connsiteY12" fmla="*/ 123271 h 124918"/>
                      <a:gd name="connsiteX13" fmla="*/ 1511 w 156102"/>
                      <a:gd name="connsiteY13" fmla="*/ 124919 h 12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02" h="124918">
                        <a:moveTo>
                          <a:pt x="1511" y="124919"/>
                        </a:moveTo>
                        <a:cubicBezTo>
                          <a:pt x="7693" y="119470"/>
                          <a:pt x="14607" y="114891"/>
                          <a:pt x="21659" y="110541"/>
                        </a:cubicBezTo>
                        <a:lnTo>
                          <a:pt x="32329" y="104130"/>
                        </a:lnTo>
                        <a:cubicBezTo>
                          <a:pt x="35900" y="101978"/>
                          <a:pt x="39426" y="99780"/>
                          <a:pt x="42952" y="97536"/>
                        </a:cubicBezTo>
                        <a:cubicBezTo>
                          <a:pt x="57010" y="88561"/>
                          <a:pt x="70656" y="78990"/>
                          <a:pt x="83798" y="68733"/>
                        </a:cubicBezTo>
                        <a:cubicBezTo>
                          <a:pt x="96894" y="58476"/>
                          <a:pt x="109533" y="47577"/>
                          <a:pt x="121622" y="36129"/>
                        </a:cubicBezTo>
                        <a:cubicBezTo>
                          <a:pt x="133665" y="24636"/>
                          <a:pt x="145204" y="12593"/>
                          <a:pt x="156103" y="0"/>
                        </a:cubicBezTo>
                        <a:cubicBezTo>
                          <a:pt x="145067" y="12455"/>
                          <a:pt x="133390" y="24361"/>
                          <a:pt x="121256" y="35717"/>
                        </a:cubicBezTo>
                        <a:cubicBezTo>
                          <a:pt x="109075" y="47028"/>
                          <a:pt x="96299" y="57743"/>
                          <a:pt x="83111" y="67863"/>
                        </a:cubicBezTo>
                        <a:cubicBezTo>
                          <a:pt x="69877" y="77937"/>
                          <a:pt x="56186" y="87370"/>
                          <a:pt x="42036" y="96116"/>
                        </a:cubicBezTo>
                        <a:cubicBezTo>
                          <a:pt x="38510" y="98268"/>
                          <a:pt x="34939" y="100421"/>
                          <a:pt x="31367" y="102573"/>
                        </a:cubicBezTo>
                        <a:lnTo>
                          <a:pt x="20606" y="108892"/>
                        </a:lnTo>
                        <a:cubicBezTo>
                          <a:pt x="13463" y="113151"/>
                          <a:pt x="6365" y="117730"/>
                          <a:pt x="0" y="123271"/>
                        </a:cubicBezTo>
                        <a:lnTo>
                          <a:pt x="1511" y="124919"/>
                        </a:lnTo>
                        <a:close/>
                      </a:path>
                    </a:pathLst>
                  </a:custGeom>
                  <a:solidFill>
                    <a:srgbClr val="93B79F"/>
                  </a:solidFill>
                  <a:ln w="4577" cap="flat">
                    <a:noFill/>
                    <a:prstDash val="solid"/>
                    <a:miter/>
                  </a:ln>
                </p:spPr>
                <p:txBody>
                  <a:bodyPr rtlCol="0" anchor="ctr"/>
                  <a:lstStyle/>
                  <a:p>
                    <a:endParaRPr lang="th-TH"/>
                  </a:p>
                </p:txBody>
              </p:sp>
              <p:sp>
                <p:nvSpPr>
                  <p:cNvPr id="3532" name="Freeform: Shape 3531">
                    <a:extLst>
                      <a:ext uri="{FF2B5EF4-FFF2-40B4-BE49-F238E27FC236}">
                        <a16:creationId xmlns:a16="http://schemas.microsoft.com/office/drawing/2014/main" id="{2CB5C2F8-8FF2-4909-8196-A39CB447C2AC}"/>
                      </a:ext>
                    </a:extLst>
                  </p:cNvPr>
                  <p:cNvSpPr/>
                  <p:nvPr/>
                </p:nvSpPr>
                <p:spPr>
                  <a:xfrm>
                    <a:off x="9808498" y="562042"/>
                    <a:ext cx="122354" cy="111822"/>
                  </a:xfrm>
                  <a:custGeom>
                    <a:avLst/>
                    <a:gdLst>
                      <a:gd name="connsiteX0" fmla="*/ 1420 w 122354"/>
                      <a:gd name="connsiteY0" fmla="*/ 111823 h 111822"/>
                      <a:gd name="connsiteX1" fmla="*/ 32100 w 122354"/>
                      <a:gd name="connsiteY1" fmla="*/ 83569 h 111822"/>
                      <a:gd name="connsiteX2" fmla="*/ 64154 w 122354"/>
                      <a:gd name="connsiteY2" fmla="*/ 57331 h 111822"/>
                      <a:gd name="connsiteX3" fmla="*/ 82058 w 122354"/>
                      <a:gd name="connsiteY3" fmla="*/ 46753 h 111822"/>
                      <a:gd name="connsiteX4" fmla="*/ 98680 w 122354"/>
                      <a:gd name="connsiteY4" fmla="*/ 34160 h 111822"/>
                      <a:gd name="connsiteX5" fmla="*/ 111685 w 122354"/>
                      <a:gd name="connsiteY5" fmla="*/ 17904 h 111822"/>
                      <a:gd name="connsiteX6" fmla="*/ 122355 w 122354"/>
                      <a:gd name="connsiteY6" fmla="*/ 0 h 111822"/>
                      <a:gd name="connsiteX7" fmla="*/ 111456 w 122354"/>
                      <a:gd name="connsiteY7" fmla="*/ 17721 h 111822"/>
                      <a:gd name="connsiteX8" fmla="*/ 98268 w 122354"/>
                      <a:gd name="connsiteY8" fmla="*/ 33702 h 111822"/>
                      <a:gd name="connsiteX9" fmla="*/ 81600 w 122354"/>
                      <a:gd name="connsiteY9" fmla="*/ 45974 h 111822"/>
                      <a:gd name="connsiteX10" fmla="*/ 63513 w 122354"/>
                      <a:gd name="connsiteY10" fmla="*/ 56323 h 111822"/>
                      <a:gd name="connsiteX11" fmla="*/ 30909 w 122354"/>
                      <a:gd name="connsiteY11" fmla="*/ 82287 h 111822"/>
                      <a:gd name="connsiteX12" fmla="*/ 0 w 122354"/>
                      <a:gd name="connsiteY12" fmla="*/ 109991 h 111822"/>
                      <a:gd name="connsiteX13" fmla="*/ 1420 w 122354"/>
                      <a:gd name="connsiteY13" fmla="*/ 111823 h 11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354" h="111822">
                        <a:moveTo>
                          <a:pt x="1420" y="111823"/>
                        </a:moveTo>
                        <a:cubicBezTo>
                          <a:pt x="12455" y="103214"/>
                          <a:pt x="22163" y="93185"/>
                          <a:pt x="32100" y="83569"/>
                        </a:cubicBezTo>
                        <a:cubicBezTo>
                          <a:pt x="42036" y="73907"/>
                          <a:pt x="52294" y="64566"/>
                          <a:pt x="64154" y="57331"/>
                        </a:cubicBezTo>
                        <a:cubicBezTo>
                          <a:pt x="70061" y="53713"/>
                          <a:pt x="76151" y="50416"/>
                          <a:pt x="82058" y="46753"/>
                        </a:cubicBezTo>
                        <a:cubicBezTo>
                          <a:pt x="87965" y="43135"/>
                          <a:pt x="93735" y="39060"/>
                          <a:pt x="98680" y="34160"/>
                        </a:cubicBezTo>
                        <a:cubicBezTo>
                          <a:pt x="103672" y="29261"/>
                          <a:pt x="107885" y="23720"/>
                          <a:pt x="111685" y="17904"/>
                        </a:cubicBezTo>
                        <a:cubicBezTo>
                          <a:pt x="115486" y="12089"/>
                          <a:pt x="118920" y="6044"/>
                          <a:pt x="122355" y="0"/>
                        </a:cubicBezTo>
                        <a:cubicBezTo>
                          <a:pt x="118874" y="5999"/>
                          <a:pt x="115349" y="11997"/>
                          <a:pt x="111456" y="17721"/>
                        </a:cubicBezTo>
                        <a:cubicBezTo>
                          <a:pt x="107564" y="23445"/>
                          <a:pt x="103260" y="28940"/>
                          <a:pt x="98268" y="33702"/>
                        </a:cubicBezTo>
                        <a:cubicBezTo>
                          <a:pt x="93277" y="38510"/>
                          <a:pt x="87553" y="42449"/>
                          <a:pt x="81600" y="45974"/>
                        </a:cubicBezTo>
                        <a:cubicBezTo>
                          <a:pt x="75647" y="49500"/>
                          <a:pt x="69511" y="52752"/>
                          <a:pt x="63513" y="56323"/>
                        </a:cubicBezTo>
                        <a:cubicBezTo>
                          <a:pt x="51469" y="63421"/>
                          <a:pt x="40983" y="72762"/>
                          <a:pt x="30909" y="82287"/>
                        </a:cubicBezTo>
                        <a:cubicBezTo>
                          <a:pt x="20835" y="91812"/>
                          <a:pt x="10990" y="101657"/>
                          <a:pt x="0" y="109991"/>
                        </a:cubicBezTo>
                        <a:lnTo>
                          <a:pt x="1420" y="111823"/>
                        </a:lnTo>
                        <a:close/>
                      </a:path>
                    </a:pathLst>
                  </a:custGeom>
                  <a:solidFill>
                    <a:srgbClr val="93B79F"/>
                  </a:solidFill>
                  <a:ln w="4577" cap="flat">
                    <a:noFill/>
                    <a:prstDash val="solid"/>
                    <a:miter/>
                  </a:ln>
                </p:spPr>
                <p:txBody>
                  <a:bodyPr rtlCol="0" anchor="ctr"/>
                  <a:lstStyle/>
                  <a:p>
                    <a:endParaRPr lang="th-TH"/>
                  </a:p>
                </p:txBody>
              </p:sp>
              <p:sp>
                <p:nvSpPr>
                  <p:cNvPr id="3533" name="Freeform: Shape 3532">
                    <a:extLst>
                      <a:ext uri="{FF2B5EF4-FFF2-40B4-BE49-F238E27FC236}">
                        <a16:creationId xmlns:a16="http://schemas.microsoft.com/office/drawing/2014/main" id="{D02BDB1F-D1B7-4D56-A8F5-DBF0A09DF1D0}"/>
                      </a:ext>
                    </a:extLst>
                  </p:cNvPr>
                  <p:cNvSpPr/>
                  <p:nvPr/>
                </p:nvSpPr>
                <p:spPr>
                  <a:xfrm>
                    <a:off x="9823197" y="483784"/>
                    <a:ext cx="105824" cy="93597"/>
                  </a:xfrm>
                  <a:custGeom>
                    <a:avLst/>
                    <a:gdLst>
                      <a:gd name="connsiteX0" fmla="*/ 1145 w 105824"/>
                      <a:gd name="connsiteY0" fmla="*/ 93598 h 93597"/>
                      <a:gd name="connsiteX1" fmla="*/ 29398 w 105824"/>
                      <a:gd name="connsiteY1" fmla="*/ 72442 h 93597"/>
                      <a:gd name="connsiteX2" fmla="*/ 54400 w 105824"/>
                      <a:gd name="connsiteY2" fmla="*/ 47669 h 93597"/>
                      <a:gd name="connsiteX3" fmla="*/ 78899 w 105824"/>
                      <a:gd name="connsiteY3" fmla="*/ 22529 h 93597"/>
                      <a:gd name="connsiteX4" fmla="*/ 105824 w 105824"/>
                      <a:gd name="connsiteY4" fmla="*/ 0 h 93597"/>
                      <a:gd name="connsiteX5" fmla="*/ 78532 w 105824"/>
                      <a:gd name="connsiteY5" fmla="*/ 22117 h 93597"/>
                      <a:gd name="connsiteX6" fmla="*/ 53576 w 105824"/>
                      <a:gd name="connsiteY6" fmla="*/ 46890 h 93597"/>
                      <a:gd name="connsiteX7" fmla="*/ 28254 w 105824"/>
                      <a:gd name="connsiteY7" fmla="*/ 71160 h 93597"/>
                      <a:gd name="connsiteX8" fmla="*/ 0 w 105824"/>
                      <a:gd name="connsiteY8" fmla="*/ 91629 h 93597"/>
                      <a:gd name="connsiteX9" fmla="*/ 1145 w 105824"/>
                      <a:gd name="connsiteY9" fmla="*/ 93598 h 93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824" h="93597">
                        <a:moveTo>
                          <a:pt x="1145" y="93598"/>
                        </a:moveTo>
                        <a:cubicBezTo>
                          <a:pt x="11311" y="87599"/>
                          <a:pt x="20652" y="80318"/>
                          <a:pt x="29398" y="72442"/>
                        </a:cubicBezTo>
                        <a:cubicBezTo>
                          <a:pt x="38144" y="64566"/>
                          <a:pt x="46295" y="56140"/>
                          <a:pt x="54400" y="47669"/>
                        </a:cubicBezTo>
                        <a:cubicBezTo>
                          <a:pt x="62505" y="39198"/>
                          <a:pt x="70473" y="30634"/>
                          <a:pt x="78899" y="22529"/>
                        </a:cubicBezTo>
                        <a:cubicBezTo>
                          <a:pt x="87324" y="14424"/>
                          <a:pt x="96162" y="6686"/>
                          <a:pt x="105824" y="0"/>
                        </a:cubicBezTo>
                        <a:cubicBezTo>
                          <a:pt x="96071" y="6502"/>
                          <a:pt x="87095" y="14104"/>
                          <a:pt x="78532" y="22117"/>
                        </a:cubicBezTo>
                        <a:cubicBezTo>
                          <a:pt x="69969" y="30131"/>
                          <a:pt x="61818" y="38556"/>
                          <a:pt x="53576" y="46890"/>
                        </a:cubicBezTo>
                        <a:cubicBezTo>
                          <a:pt x="45379" y="55225"/>
                          <a:pt x="37091" y="63513"/>
                          <a:pt x="28254" y="71160"/>
                        </a:cubicBezTo>
                        <a:cubicBezTo>
                          <a:pt x="19461" y="78807"/>
                          <a:pt x="10120" y="85905"/>
                          <a:pt x="0" y="91629"/>
                        </a:cubicBezTo>
                        <a:lnTo>
                          <a:pt x="1145" y="93598"/>
                        </a:lnTo>
                        <a:close/>
                      </a:path>
                    </a:pathLst>
                  </a:custGeom>
                  <a:solidFill>
                    <a:srgbClr val="93B79F"/>
                  </a:solidFill>
                  <a:ln w="4577" cap="flat">
                    <a:noFill/>
                    <a:prstDash val="solid"/>
                    <a:miter/>
                  </a:ln>
                </p:spPr>
                <p:txBody>
                  <a:bodyPr rtlCol="0" anchor="ctr"/>
                  <a:lstStyle/>
                  <a:p>
                    <a:endParaRPr lang="th-TH"/>
                  </a:p>
                </p:txBody>
              </p:sp>
              <p:sp>
                <p:nvSpPr>
                  <p:cNvPr id="3534" name="Freeform: Shape 3533">
                    <a:extLst>
                      <a:ext uri="{FF2B5EF4-FFF2-40B4-BE49-F238E27FC236}">
                        <a16:creationId xmlns:a16="http://schemas.microsoft.com/office/drawing/2014/main" id="{AEF16DE3-637F-4B0F-8861-CF4180797DC7}"/>
                      </a:ext>
                    </a:extLst>
                  </p:cNvPr>
                  <p:cNvSpPr/>
                  <p:nvPr/>
                </p:nvSpPr>
                <p:spPr>
                  <a:xfrm>
                    <a:off x="9825487" y="399024"/>
                    <a:ext cx="87690" cy="94879"/>
                  </a:xfrm>
                  <a:custGeom>
                    <a:avLst/>
                    <a:gdLst>
                      <a:gd name="connsiteX0" fmla="*/ 1328 w 87690"/>
                      <a:gd name="connsiteY0" fmla="*/ 94880 h 94879"/>
                      <a:gd name="connsiteX1" fmla="*/ 27200 w 87690"/>
                      <a:gd name="connsiteY1" fmla="*/ 75281 h 94879"/>
                      <a:gd name="connsiteX2" fmla="*/ 51286 w 87690"/>
                      <a:gd name="connsiteY2" fmla="*/ 53484 h 94879"/>
                      <a:gd name="connsiteX3" fmla="*/ 61910 w 87690"/>
                      <a:gd name="connsiteY3" fmla="*/ 41212 h 94879"/>
                      <a:gd name="connsiteX4" fmla="*/ 71297 w 87690"/>
                      <a:gd name="connsiteY4" fmla="*/ 27978 h 94879"/>
                      <a:gd name="connsiteX5" fmla="*/ 87691 w 87690"/>
                      <a:gd name="connsiteY5" fmla="*/ 0 h 94879"/>
                      <a:gd name="connsiteX6" fmla="*/ 70794 w 87690"/>
                      <a:gd name="connsiteY6" fmla="*/ 27658 h 94879"/>
                      <a:gd name="connsiteX7" fmla="*/ 61223 w 87690"/>
                      <a:gd name="connsiteY7" fmla="*/ 40708 h 94879"/>
                      <a:gd name="connsiteX8" fmla="*/ 50462 w 87690"/>
                      <a:gd name="connsiteY8" fmla="*/ 52752 h 94879"/>
                      <a:gd name="connsiteX9" fmla="*/ 26147 w 87690"/>
                      <a:gd name="connsiteY9" fmla="*/ 73999 h 94879"/>
                      <a:gd name="connsiteX10" fmla="*/ 0 w 87690"/>
                      <a:gd name="connsiteY10" fmla="*/ 93094 h 94879"/>
                      <a:gd name="connsiteX11" fmla="*/ 1328 w 87690"/>
                      <a:gd name="connsiteY11" fmla="*/ 94880 h 9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690" h="94879">
                        <a:moveTo>
                          <a:pt x="1328" y="94880"/>
                        </a:moveTo>
                        <a:cubicBezTo>
                          <a:pt x="10028" y="88469"/>
                          <a:pt x="18775" y="82104"/>
                          <a:pt x="27200" y="75281"/>
                        </a:cubicBezTo>
                        <a:cubicBezTo>
                          <a:pt x="35626" y="68504"/>
                          <a:pt x="43777" y="61315"/>
                          <a:pt x="51286" y="53484"/>
                        </a:cubicBezTo>
                        <a:cubicBezTo>
                          <a:pt x="55041" y="49592"/>
                          <a:pt x="58567" y="45471"/>
                          <a:pt x="61910" y="41212"/>
                        </a:cubicBezTo>
                        <a:cubicBezTo>
                          <a:pt x="65253" y="36954"/>
                          <a:pt x="68321" y="32512"/>
                          <a:pt x="71297" y="27978"/>
                        </a:cubicBezTo>
                        <a:cubicBezTo>
                          <a:pt x="77205" y="18912"/>
                          <a:pt x="82470" y="9479"/>
                          <a:pt x="87691" y="0"/>
                        </a:cubicBezTo>
                        <a:cubicBezTo>
                          <a:pt x="82287" y="9341"/>
                          <a:pt x="76838" y="18683"/>
                          <a:pt x="70794" y="27658"/>
                        </a:cubicBezTo>
                        <a:cubicBezTo>
                          <a:pt x="67772" y="32146"/>
                          <a:pt x="64612" y="36496"/>
                          <a:pt x="61223" y="40708"/>
                        </a:cubicBezTo>
                        <a:cubicBezTo>
                          <a:pt x="57835" y="44876"/>
                          <a:pt x="54263" y="48905"/>
                          <a:pt x="50462" y="52752"/>
                        </a:cubicBezTo>
                        <a:cubicBezTo>
                          <a:pt x="42907" y="60399"/>
                          <a:pt x="34664" y="67405"/>
                          <a:pt x="26147" y="73999"/>
                        </a:cubicBezTo>
                        <a:cubicBezTo>
                          <a:pt x="17630" y="80593"/>
                          <a:pt x="8838" y="86820"/>
                          <a:pt x="0" y="93094"/>
                        </a:cubicBezTo>
                        <a:lnTo>
                          <a:pt x="1328" y="94880"/>
                        </a:lnTo>
                        <a:close/>
                      </a:path>
                    </a:pathLst>
                  </a:custGeom>
                  <a:solidFill>
                    <a:srgbClr val="93B79F"/>
                  </a:solidFill>
                  <a:ln w="4577" cap="flat">
                    <a:noFill/>
                    <a:prstDash val="solid"/>
                    <a:miter/>
                  </a:ln>
                </p:spPr>
                <p:txBody>
                  <a:bodyPr rtlCol="0" anchor="ctr"/>
                  <a:lstStyle/>
                  <a:p>
                    <a:endParaRPr lang="th-TH"/>
                  </a:p>
                </p:txBody>
              </p:sp>
              <p:sp>
                <p:nvSpPr>
                  <p:cNvPr id="3535" name="Freeform: Shape 3534">
                    <a:extLst>
                      <a:ext uri="{FF2B5EF4-FFF2-40B4-BE49-F238E27FC236}">
                        <a16:creationId xmlns:a16="http://schemas.microsoft.com/office/drawing/2014/main" id="{A9BD9993-DBD1-4A9D-B826-B5B10D2FC88B}"/>
                      </a:ext>
                    </a:extLst>
                  </p:cNvPr>
                  <p:cNvSpPr/>
                  <p:nvPr/>
                </p:nvSpPr>
                <p:spPr>
                  <a:xfrm>
                    <a:off x="9718839" y="845582"/>
                    <a:ext cx="63466" cy="116401"/>
                  </a:xfrm>
                  <a:custGeom>
                    <a:avLst/>
                    <a:gdLst>
                      <a:gd name="connsiteX0" fmla="*/ 63467 w 63466"/>
                      <a:gd name="connsiteY0" fmla="*/ 114753 h 116401"/>
                      <a:gd name="connsiteX1" fmla="*/ 41258 w 63466"/>
                      <a:gd name="connsiteY1" fmla="*/ 90163 h 116401"/>
                      <a:gd name="connsiteX2" fmla="*/ 23491 w 63466"/>
                      <a:gd name="connsiteY2" fmla="*/ 62139 h 116401"/>
                      <a:gd name="connsiteX3" fmla="*/ 10669 w 63466"/>
                      <a:gd name="connsiteY3" fmla="*/ 31459 h 116401"/>
                      <a:gd name="connsiteX4" fmla="*/ 8288 w 63466"/>
                      <a:gd name="connsiteY4" fmla="*/ 23491 h 116401"/>
                      <a:gd name="connsiteX5" fmla="*/ 6136 w 63466"/>
                      <a:gd name="connsiteY5" fmla="*/ 15432 h 116401"/>
                      <a:gd name="connsiteX6" fmla="*/ 0 w 63466"/>
                      <a:gd name="connsiteY6" fmla="*/ 0 h 116401"/>
                      <a:gd name="connsiteX7" fmla="*/ 5907 w 63466"/>
                      <a:gd name="connsiteY7" fmla="*/ 15523 h 116401"/>
                      <a:gd name="connsiteX8" fmla="*/ 7922 w 63466"/>
                      <a:gd name="connsiteY8" fmla="*/ 23628 h 116401"/>
                      <a:gd name="connsiteX9" fmla="*/ 10166 w 63466"/>
                      <a:gd name="connsiteY9" fmla="*/ 31642 h 116401"/>
                      <a:gd name="connsiteX10" fmla="*/ 22529 w 63466"/>
                      <a:gd name="connsiteY10" fmla="*/ 62643 h 116401"/>
                      <a:gd name="connsiteX11" fmla="*/ 39930 w 63466"/>
                      <a:gd name="connsiteY11" fmla="*/ 91171 h 116401"/>
                      <a:gd name="connsiteX12" fmla="*/ 61956 w 63466"/>
                      <a:gd name="connsiteY12" fmla="*/ 116402 h 116401"/>
                      <a:gd name="connsiteX13" fmla="*/ 63467 w 63466"/>
                      <a:gd name="connsiteY13" fmla="*/ 114753 h 116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466" h="116401">
                        <a:moveTo>
                          <a:pt x="63467" y="114753"/>
                        </a:moveTo>
                        <a:cubicBezTo>
                          <a:pt x="55407" y="107198"/>
                          <a:pt x="47989" y="98955"/>
                          <a:pt x="41258" y="90163"/>
                        </a:cubicBezTo>
                        <a:cubicBezTo>
                          <a:pt x="34572" y="81371"/>
                          <a:pt x="28665" y="71938"/>
                          <a:pt x="23491" y="62139"/>
                        </a:cubicBezTo>
                        <a:cubicBezTo>
                          <a:pt x="18317" y="52340"/>
                          <a:pt x="14104" y="42036"/>
                          <a:pt x="10669" y="31459"/>
                        </a:cubicBezTo>
                        <a:cubicBezTo>
                          <a:pt x="9754" y="28849"/>
                          <a:pt x="9067" y="26147"/>
                          <a:pt x="8288" y="23491"/>
                        </a:cubicBezTo>
                        <a:lnTo>
                          <a:pt x="6136" y="15432"/>
                        </a:lnTo>
                        <a:cubicBezTo>
                          <a:pt x="4671" y="10074"/>
                          <a:pt x="2885" y="4717"/>
                          <a:pt x="0" y="0"/>
                        </a:cubicBezTo>
                        <a:cubicBezTo>
                          <a:pt x="2839" y="4808"/>
                          <a:pt x="4533" y="10166"/>
                          <a:pt x="5907" y="15523"/>
                        </a:cubicBezTo>
                        <a:lnTo>
                          <a:pt x="7922" y="23628"/>
                        </a:lnTo>
                        <a:cubicBezTo>
                          <a:pt x="8700" y="26284"/>
                          <a:pt x="9341" y="29032"/>
                          <a:pt x="10166" y="31642"/>
                        </a:cubicBezTo>
                        <a:cubicBezTo>
                          <a:pt x="13417" y="42266"/>
                          <a:pt x="17492" y="52706"/>
                          <a:pt x="22529" y="62643"/>
                        </a:cubicBezTo>
                        <a:cubicBezTo>
                          <a:pt x="27567" y="72579"/>
                          <a:pt x="33336" y="82150"/>
                          <a:pt x="39930" y="91171"/>
                        </a:cubicBezTo>
                        <a:cubicBezTo>
                          <a:pt x="46570" y="100146"/>
                          <a:pt x="53942" y="108617"/>
                          <a:pt x="61956" y="116402"/>
                        </a:cubicBezTo>
                        <a:lnTo>
                          <a:pt x="63467" y="114753"/>
                        </a:lnTo>
                        <a:close/>
                      </a:path>
                    </a:pathLst>
                  </a:custGeom>
                  <a:solidFill>
                    <a:srgbClr val="93B79F"/>
                  </a:solidFill>
                  <a:ln w="4577" cap="flat">
                    <a:noFill/>
                    <a:prstDash val="solid"/>
                    <a:miter/>
                  </a:ln>
                </p:spPr>
                <p:txBody>
                  <a:bodyPr rtlCol="0" anchor="ctr"/>
                  <a:lstStyle/>
                  <a:p>
                    <a:endParaRPr lang="th-TH"/>
                  </a:p>
                </p:txBody>
              </p:sp>
              <p:sp>
                <p:nvSpPr>
                  <p:cNvPr id="3536" name="Freeform: Shape 3535">
                    <a:extLst>
                      <a:ext uri="{FF2B5EF4-FFF2-40B4-BE49-F238E27FC236}">
                        <a16:creationId xmlns:a16="http://schemas.microsoft.com/office/drawing/2014/main" id="{119AD6A3-3887-4F2B-9306-D75E7E438FB4}"/>
                      </a:ext>
                    </a:extLst>
                  </p:cNvPr>
                  <p:cNvSpPr/>
                  <p:nvPr/>
                </p:nvSpPr>
                <p:spPr>
                  <a:xfrm>
                    <a:off x="9736606" y="719656"/>
                    <a:ext cx="59666" cy="148135"/>
                  </a:xfrm>
                  <a:custGeom>
                    <a:avLst/>
                    <a:gdLst>
                      <a:gd name="connsiteX0" fmla="*/ 59666 w 59666"/>
                      <a:gd name="connsiteY0" fmla="*/ 146166 h 148135"/>
                      <a:gd name="connsiteX1" fmla="*/ 52156 w 59666"/>
                      <a:gd name="connsiteY1" fmla="*/ 140076 h 148135"/>
                      <a:gd name="connsiteX2" fmla="*/ 46295 w 59666"/>
                      <a:gd name="connsiteY2" fmla="*/ 132200 h 148135"/>
                      <a:gd name="connsiteX3" fmla="*/ 37183 w 59666"/>
                      <a:gd name="connsiteY3" fmla="*/ 114387 h 148135"/>
                      <a:gd name="connsiteX4" fmla="*/ 21659 w 59666"/>
                      <a:gd name="connsiteY4" fmla="*/ 77342 h 148135"/>
                      <a:gd name="connsiteX5" fmla="*/ 9250 w 59666"/>
                      <a:gd name="connsiteY5" fmla="*/ 39106 h 148135"/>
                      <a:gd name="connsiteX6" fmla="*/ 0 w 59666"/>
                      <a:gd name="connsiteY6" fmla="*/ 0 h 148135"/>
                      <a:gd name="connsiteX7" fmla="*/ 8700 w 59666"/>
                      <a:gd name="connsiteY7" fmla="*/ 39289 h 148135"/>
                      <a:gd name="connsiteX8" fmla="*/ 20606 w 59666"/>
                      <a:gd name="connsiteY8" fmla="*/ 77754 h 148135"/>
                      <a:gd name="connsiteX9" fmla="*/ 35626 w 59666"/>
                      <a:gd name="connsiteY9" fmla="*/ 115120 h 148135"/>
                      <a:gd name="connsiteX10" fmla="*/ 44601 w 59666"/>
                      <a:gd name="connsiteY10" fmla="*/ 133207 h 148135"/>
                      <a:gd name="connsiteX11" fmla="*/ 50599 w 59666"/>
                      <a:gd name="connsiteY11" fmla="*/ 141495 h 148135"/>
                      <a:gd name="connsiteX12" fmla="*/ 58567 w 59666"/>
                      <a:gd name="connsiteY12" fmla="*/ 148135 h 148135"/>
                      <a:gd name="connsiteX13" fmla="*/ 59666 w 59666"/>
                      <a:gd name="connsiteY13" fmla="*/ 146166 h 14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666" h="148135">
                        <a:moveTo>
                          <a:pt x="59666" y="146166"/>
                        </a:moveTo>
                        <a:cubicBezTo>
                          <a:pt x="56873" y="144563"/>
                          <a:pt x="54354" y="142457"/>
                          <a:pt x="52156" y="140076"/>
                        </a:cubicBezTo>
                        <a:cubicBezTo>
                          <a:pt x="49958" y="137649"/>
                          <a:pt x="47989" y="134993"/>
                          <a:pt x="46295" y="132200"/>
                        </a:cubicBezTo>
                        <a:cubicBezTo>
                          <a:pt x="42815" y="126568"/>
                          <a:pt x="40067" y="120431"/>
                          <a:pt x="37183" y="114387"/>
                        </a:cubicBezTo>
                        <a:cubicBezTo>
                          <a:pt x="31550" y="102252"/>
                          <a:pt x="26376" y="89889"/>
                          <a:pt x="21659" y="77342"/>
                        </a:cubicBezTo>
                        <a:cubicBezTo>
                          <a:pt x="17034" y="64795"/>
                          <a:pt x="12867" y="52019"/>
                          <a:pt x="9250" y="39106"/>
                        </a:cubicBezTo>
                        <a:cubicBezTo>
                          <a:pt x="5632" y="26193"/>
                          <a:pt x="2564" y="13142"/>
                          <a:pt x="0" y="0"/>
                        </a:cubicBezTo>
                        <a:cubicBezTo>
                          <a:pt x="2381" y="13188"/>
                          <a:pt x="5266" y="26284"/>
                          <a:pt x="8700" y="39289"/>
                        </a:cubicBezTo>
                        <a:cubicBezTo>
                          <a:pt x="12180" y="52248"/>
                          <a:pt x="16119" y="65070"/>
                          <a:pt x="20606" y="77754"/>
                        </a:cubicBezTo>
                        <a:cubicBezTo>
                          <a:pt x="25094" y="90392"/>
                          <a:pt x="30131" y="102847"/>
                          <a:pt x="35626" y="115120"/>
                        </a:cubicBezTo>
                        <a:cubicBezTo>
                          <a:pt x="38465" y="121210"/>
                          <a:pt x="41121" y="127392"/>
                          <a:pt x="44601" y="133207"/>
                        </a:cubicBezTo>
                        <a:cubicBezTo>
                          <a:pt x="46341" y="136138"/>
                          <a:pt x="48310" y="138931"/>
                          <a:pt x="50599" y="141495"/>
                        </a:cubicBezTo>
                        <a:cubicBezTo>
                          <a:pt x="52889" y="144060"/>
                          <a:pt x="55545" y="146304"/>
                          <a:pt x="58567" y="148135"/>
                        </a:cubicBezTo>
                        <a:lnTo>
                          <a:pt x="59666" y="146166"/>
                        </a:lnTo>
                        <a:close/>
                      </a:path>
                    </a:pathLst>
                  </a:custGeom>
                  <a:solidFill>
                    <a:srgbClr val="93B79F"/>
                  </a:solidFill>
                  <a:ln w="4577" cap="flat">
                    <a:noFill/>
                    <a:prstDash val="solid"/>
                    <a:miter/>
                  </a:ln>
                </p:spPr>
                <p:txBody>
                  <a:bodyPr rtlCol="0" anchor="ctr"/>
                  <a:lstStyle/>
                  <a:p>
                    <a:endParaRPr lang="th-TH"/>
                  </a:p>
                </p:txBody>
              </p:sp>
              <p:sp>
                <p:nvSpPr>
                  <p:cNvPr id="3537" name="Freeform: Shape 3536">
                    <a:extLst>
                      <a:ext uri="{FF2B5EF4-FFF2-40B4-BE49-F238E27FC236}">
                        <a16:creationId xmlns:a16="http://schemas.microsoft.com/office/drawing/2014/main" id="{55DB1231-54E6-486B-9155-223C06E2C593}"/>
                      </a:ext>
                    </a:extLst>
                  </p:cNvPr>
                  <p:cNvSpPr/>
                  <p:nvPr/>
                </p:nvSpPr>
                <p:spPr>
                  <a:xfrm>
                    <a:off x="9710136" y="559432"/>
                    <a:ext cx="95843" cy="190354"/>
                  </a:xfrm>
                  <a:custGeom>
                    <a:avLst/>
                    <a:gdLst>
                      <a:gd name="connsiteX0" fmla="*/ 95844 w 95843"/>
                      <a:gd name="connsiteY0" fmla="*/ 188752 h 190354"/>
                      <a:gd name="connsiteX1" fmla="*/ 57699 w 95843"/>
                      <a:gd name="connsiteY1" fmla="*/ 150104 h 190354"/>
                      <a:gd name="connsiteX2" fmla="*/ 42039 w 95843"/>
                      <a:gd name="connsiteY2" fmla="*/ 128033 h 190354"/>
                      <a:gd name="connsiteX3" fmla="*/ 30911 w 95843"/>
                      <a:gd name="connsiteY3" fmla="*/ 103397 h 190354"/>
                      <a:gd name="connsiteX4" fmla="*/ 17907 w 95843"/>
                      <a:gd name="connsiteY4" fmla="*/ 50554 h 190354"/>
                      <a:gd name="connsiteX5" fmla="*/ 8840 w 95843"/>
                      <a:gd name="connsiteY5" fmla="*/ 24865 h 190354"/>
                      <a:gd name="connsiteX6" fmla="*/ 2383 w 95843"/>
                      <a:gd name="connsiteY6" fmla="*/ 12867 h 190354"/>
                      <a:gd name="connsiteX7" fmla="*/ 185 w 95843"/>
                      <a:gd name="connsiteY7" fmla="*/ 6457 h 190354"/>
                      <a:gd name="connsiteX8" fmla="*/ 231 w 95843"/>
                      <a:gd name="connsiteY8" fmla="*/ 3068 h 190354"/>
                      <a:gd name="connsiteX9" fmla="*/ 1605 w 95843"/>
                      <a:gd name="connsiteY9" fmla="*/ 0 h 190354"/>
                      <a:gd name="connsiteX10" fmla="*/ 185 w 95843"/>
                      <a:gd name="connsiteY10" fmla="*/ 3068 h 190354"/>
                      <a:gd name="connsiteX11" fmla="*/ 94 w 95843"/>
                      <a:gd name="connsiteY11" fmla="*/ 6457 h 190354"/>
                      <a:gd name="connsiteX12" fmla="*/ 2246 w 95843"/>
                      <a:gd name="connsiteY12" fmla="*/ 12913 h 190354"/>
                      <a:gd name="connsiteX13" fmla="*/ 8565 w 95843"/>
                      <a:gd name="connsiteY13" fmla="*/ 24956 h 190354"/>
                      <a:gd name="connsiteX14" fmla="*/ 17357 w 95843"/>
                      <a:gd name="connsiteY14" fmla="*/ 50645 h 190354"/>
                      <a:gd name="connsiteX15" fmla="*/ 29858 w 95843"/>
                      <a:gd name="connsiteY15" fmla="*/ 103672 h 190354"/>
                      <a:gd name="connsiteX16" fmla="*/ 40802 w 95843"/>
                      <a:gd name="connsiteY16" fmla="*/ 128674 h 190354"/>
                      <a:gd name="connsiteX17" fmla="*/ 56371 w 95843"/>
                      <a:gd name="connsiteY17" fmla="*/ 151112 h 190354"/>
                      <a:gd name="connsiteX18" fmla="*/ 94287 w 95843"/>
                      <a:gd name="connsiteY18" fmla="*/ 190355 h 190354"/>
                      <a:gd name="connsiteX19" fmla="*/ 95844 w 95843"/>
                      <a:gd name="connsiteY19" fmla="*/ 188752 h 19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5843" h="190354">
                        <a:moveTo>
                          <a:pt x="95844" y="188752"/>
                        </a:moveTo>
                        <a:cubicBezTo>
                          <a:pt x="82564" y="176434"/>
                          <a:pt x="69284" y="163979"/>
                          <a:pt x="57699" y="150104"/>
                        </a:cubicBezTo>
                        <a:cubicBezTo>
                          <a:pt x="51884" y="143190"/>
                          <a:pt x="46618" y="135817"/>
                          <a:pt x="42039" y="128033"/>
                        </a:cubicBezTo>
                        <a:cubicBezTo>
                          <a:pt x="37460" y="120248"/>
                          <a:pt x="33750" y="111960"/>
                          <a:pt x="30911" y="103397"/>
                        </a:cubicBezTo>
                        <a:cubicBezTo>
                          <a:pt x="25187" y="86179"/>
                          <a:pt x="22532" y="68138"/>
                          <a:pt x="17907" y="50554"/>
                        </a:cubicBezTo>
                        <a:cubicBezTo>
                          <a:pt x="15571" y="41762"/>
                          <a:pt x="12778" y="33107"/>
                          <a:pt x="8840" y="24865"/>
                        </a:cubicBezTo>
                        <a:cubicBezTo>
                          <a:pt x="6962" y="20743"/>
                          <a:pt x="4490" y="16897"/>
                          <a:pt x="2383" y="12867"/>
                        </a:cubicBezTo>
                        <a:cubicBezTo>
                          <a:pt x="1376" y="10853"/>
                          <a:pt x="506" y="8746"/>
                          <a:pt x="185" y="6457"/>
                        </a:cubicBezTo>
                        <a:cubicBezTo>
                          <a:pt x="48" y="5358"/>
                          <a:pt x="2" y="4213"/>
                          <a:pt x="231" y="3068"/>
                        </a:cubicBezTo>
                        <a:cubicBezTo>
                          <a:pt x="460" y="1969"/>
                          <a:pt x="918" y="916"/>
                          <a:pt x="1605" y="0"/>
                        </a:cubicBezTo>
                        <a:cubicBezTo>
                          <a:pt x="918" y="916"/>
                          <a:pt x="460" y="1969"/>
                          <a:pt x="185" y="3068"/>
                        </a:cubicBezTo>
                        <a:cubicBezTo>
                          <a:pt x="-44" y="4167"/>
                          <a:pt x="-44" y="5358"/>
                          <a:pt x="94" y="6457"/>
                        </a:cubicBezTo>
                        <a:cubicBezTo>
                          <a:pt x="414" y="8700"/>
                          <a:pt x="1284" y="10853"/>
                          <a:pt x="2246" y="12913"/>
                        </a:cubicBezTo>
                        <a:cubicBezTo>
                          <a:pt x="4306" y="16989"/>
                          <a:pt x="6733" y="20835"/>
                          <a:pt x="8565" y="24956"/>
                        </a:cubicBezTo>
                        <a:cubicBezTo>
                          <a:pt x="12412" y="33199"/>
                          <a:pt x="15113" y="41853"/>
                          <a:pt x="17357" y="50645"/>
                        </a:cubicBezTo>
                        <a:cubicBezTo>
                          <a:pt x="21799" y="68229"/>
                          <a:pt x="24272" y="86271"/>
                          <a:pt x="29858" y="103672"/>
                        </a:cubicBezTo>
                        <a:cubicBezTo>
                          <a:pt x="32605" y="112372"/>
                          <a:pt x="36269" y="120752"/>
                          <a:pt x="40802" y="128674"/>
                        </a:cubicBezTo>
                        <a:cubicBezTo>
                          <a:pt x="45336" y="136596"/>
                          <a:pt x="50602" y="144060"/>
                          <a:pt x="56371" y="151112"/>
                        </a:cubicBezTo>
                        <a:cubicBezTo>
                          <a:pt x="67911" y="165261"/>
                          <a:pt x="81099" y="177854"/>
                          <a:pt x="94287" y="190355"/>
                        </a:cubicBezTo>
                        <a:lnTo>
                          <a:pt x="95844" y="188752"/>
                        </a:lnTo>
                        <a:close/>
                      </a:path>
                    </a:pathLst>
                  </a:custGeom>
                  <a:solidFill>
                    <a:srgbClr val="93B79F"/>
                  </a:solidFill>
                  <a:ln w="4577" cap="flat">
                    <a:noFill/>
                    <a:prstDash val="solid"/>
                    <a:miter/>
                  </a:ln>
                </p:spPr>
                <p:txBody>
                  <a:bodyPr rtlCol="0" anchor="ctr"/>
                  <a:lstStyle/>
                  <a:p>
                    <a:endParaRPr lang="th-TH"/>
                  </a:p>
                </p:txBody>
              </p:sp>
              <p:sp>
                <p:nvSpPr>
                  <p:cNvPr id="3538" name="Freeform: Shape 3537">
                    <a:extLst>
                      <a:ext uri="{FF2B5EF4-FFF2-40B4-BE49-F238E27FC236}">
                        <a16:creationId xmlns:a16="http://schemas.microsoft.com/office/drawing/2014/main" id="{1AEDFB0C-90C7-4190-95D6-19B4127E9D50}"/>
                      </a:ext>
                    </a:extLst>
                  </p:cNvPr>
                  <p:cNvSpPr/>
                  <p:nvPr/>
                </p:nvSpPr>
                <p:spPr>
                  <a:xfrm>
                    <a:off x="9750572" y="502467"/>
                    <a:ext cx="62734" cy="161643"/>
                  </a:xfrm>
                  <a:custGeom>
                    <a:avLst/>
                    <a:gdLst>
                      <a:gd name="connsiteX0" fmla="*/ 62734 w 62734"/>
                      <a:gd name="connsiteY0" fmla="*/ 160316 h 161643"/>
                      <a:gd name="connsiteX1" fmla="*/ 40892 w 62734"/>
                      <a:gd name="connsiteY1" fmla="*/ 123270 h 161643"/>
                      <a:gd name="connsiteX2" fmla="*/ 25643 w 62734"/>
                      <a:gd name="connsiteY2" fmla="*/ 82791 h 161643"/>
                      <a:gd name="connsiteX3" fmla="*/ 12272 w 62734"/>
                      <a:gd name="connsiteY3" fmla="*/ 41579 h 161643"/>
                      <a:gd name="connsiteX4" fmla="*/ 0 w 62734"/>
                      <a:gd name="connsiteY4" fmla="*/ 0 h 161643"/>
                      <a:gd name="connsiteX5" fmla="*/ 11723 w 62734"/>
                      <a:gd name="connsiteY5" fmla="*/ 41716 h 161643"/>
                      <a:gd name="connsiteX6" fmla="*/ 24590 w 62734"/>
                      <a:gd name="connsiteY6" fmla="*/ 83111 h 161643"/>
                      <a:gd name="connsiteX7" fmla="*/ 39335 w 62734"/>
                      <a:gd name="connsiteY7" fmla="*/ 123912 h 161643"/>
                      <a:gd name="connsiteX8" fmla="*/ 60903 w 62734"/>
                      <a:gd name="connsiteY8" fmla="*/ 161644 h 161643"/>
                      <a:gd name="connsiteX9" fmla="*/ 62734 w 62734"/>
                      <a:gd name="connsiteY9" fmla="*/ 160316 h 161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734" h="161643">
                        <a:moveTo>
                          <a:pt x="62734" y="160316"/>
                        </a:moveTo>
                        <a:cubicBezTo>
                          <a:pt x="53897" y="149005"/>
                          <a:pt x="46845" y="136367"/>
                          <a:pt x="40892" y="123270"/>
                        </a:cubicBezTo>
                        <a:cubicBezTo>
                          <a:pt x="34985" y="110128"/>
                          <a:pt x="30177" y="96483"/>
                          <a:pt x="25643" y="82791"/>
                        </a:cubicBezTo>
                        <a:lnTo>
                          <a:pt x="12272" y="41579"/>
                        </a:lnTo>
                        <a:cubicBezTo>
                          <a:pt x="7830" y="27841"/>
                          <a:pt x="3389" y="14058"/>
                          <a:pt x="0" y="0"/>
                        </a:cubicBezTo>
                        <a:cubicBezTo>
                          <a:pt x="3160" y="14104"/>
                          <a:pt x="7464" y="27933"/>
                          <a:pt x="11723" y="41716"/>
                        </a:cubicBezTo>
                        <a:lnTo>
                          <a:pt x="24590" y="83111"/>
                        </a:lnTo>
                        <a:cubicBezTo>
                          <a:pt x="28940" y="96895"/>
                          <a:pt x="33565" y="110632"/>
                          <a:pt x="39335" y="123912"/>
                        </a:cubicBezTo>
                        <a:cubicBezTo>
                          <a:pt x="45105" y="137191"/>
                          <a:pt x="52111" y="150058"/>
                          <a:pt x="60903" y="161644"/>
                        </a:cubicBezTo>
                        <a:lnTo>
                          <a:pt x="62734" y="160316"/>
                        </a:lnTo>
                        <a:close/>
                      </a:path>
                    </a:pathLst>
                  </a:custGeom>
                  <a:solidFill>
                    <a:srgbClr val="93B79F"/>
                  </a:solidFill>
                  <a:ln w="4577" cap="flat">
                    <a:noFill/>
                    <a:prstDash val="solid"/>
                    <a:miter/>
                  </a:ln>
                </p:spPr>
                <p:txBody>
                  <a:bodyPr rtlCol="0" anchor="ctr"/>
                  <a:lstStyle/>
                  <a:p>
                    <a:endParaRPr lang="th-TH"/>
                  </a:p>
                </p:txBody>
              </p:sp>
              <p:sp>
                <p:nvSpPr>
                  <p:cNvPr id="3539" name="Freeform: Shape 3538">
                    <a:extLst>
                      <a:ext uri="{FF2B5EF4-FFF2-40B4-BE49-F238E27FC236}">
                        <a16:creationId xmlns:a16="http://schemas.microsoft.com/office/drawing/2014/main" id="{D036A99B-65D9-4B35-B4CB-525DCB1FBDF3}"/>
                      </a:ext>
                    </a:extLst>
                  </p:cNvPr>
                  <p:cNvSpPr/>
                  <p:nvPr/>
                </p:nvSpPr>
                <p:spPr>
                  <a:xfrm>
                    <a:off x="9770766" y="415418"/>
                    <a:ext cx="49546" cy="110723"/>
                  </a:xfrm>
                  <a:custGeom>
                    <a:avLst/>
                    <a:gdLst>
                      <a:gd name="connsiteX0" fmla="*/ 49546 w 49546"/>
                      <a:gd name="connsiteY0" fmla="*/ 109075 h 110723"/>
                      <a:gd name="connsiteX1" fmla="*/ 32374 w 49546"/>
                      <a:gd name="connsiteY1" fmla="*/ 84760 h 110723"/>
                      <a:gd name="connsiteX2" fmla="*/ 21064 w 49546"/>
                      <a:gd name="connsiteY2" fmla="*/ 56781 h 110723"/>
                      <a:gd name="connsiteX3" fmla="*/ 0 w 49546"/>
                      <a:gd name="connsiteY3" fmla="*/ 0 h 110723"/>
                      <a:gd name="connsiteX4" fmla="*/ 20011 w 49546"/>
                      <a:gd name="connsiteY4" fmla="*/ 57194 h 110723"/>
                      <a:gd name="connsiteX5" fmla="*/ 30863 w 49546"/>
                      <a:gd name="connsiteY5" fmla="*/ 85538 h 110723"/>
                      <a:gd name="connsiteX6" fmla="*/ 47989 w 49546"/>
                      <a:gd name="connsiteY6" fmla="*/ 110724 h 110723"/>
                      <a:gd name="connsiteX7" fmla="*/ 49546 w 49546"/>
                      <a:gd name="connsiteY7" fmla="*/ 109075 h 11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46" h="110723">
                        <a:moveTo>
                          <a:pt x="49546" y="109075"/>
                        </a:moveTo>
                        <a:cubicBezTo>
                          <a:pt x="42265" y="102344"/>
                          <a:pt x="36770" y="93781"/>
                          <a:pt x="32374" y="84760"/>
                        </a:cubicBezTo>
                        <a:cubicBezTo>
                          <a:pt x="27978" y="75739"/>
                          <a:pt x="24590" y="66214"/>
                          <a:pt x="21064" y="56781"/>
                        </a:cubicBezTo>
                        <a:lnTo>
                          <a:pt x="0" y="0"/>
                        </a:lnTo>
                        <a:lnTo>
                          <a:pt x="20011" y="57194"/>
                        </a:lnTo>
                        <a:cubicBezTo>
                          <a:pt x="23354" y="66718"/>
                          <a:pt x="26559" y="76334"/>
                          <a:pt x="30863" y="85538"/>
                        </a:cubicBezTo>
                        <a:cubicBezTo>
                          <a:pt x="35122" y="94742"/>
                          <a:pt x="40571" y="103580"/>
                          <a:pt x="47989" y="110724"/>
                        </a:cubicBezTo>
                        <a:lnTo>
                          <a:pt x="49546" y="109075"/>
                        </a:lnTo>
                        <a:close/>
                      </a:path>
                    </a:pathLst>
                  </a:custGeom>
                  <a:solidFill>
                    <a:srgbClr val="93B79F"/>
                  </a:solidFill>
                  <a:ln w="4577" cap="flat">
                    <a:noFill/>
                    <a:prstDash val="solid"/>
                    <a:miter/>
                  </a:ln>
                </p:spPr>
                <p:txBody>
                  <a:bodyPr rtlCol="0" anchor="ctr"/>
                  <a:lstStyle/>
                  <a:p>
                    <a:endParaRPr lang="th-TH"/>
                  </a:p>
                </p:txBody>
              </p:sp>
            </p:grpSp>
          </p:grpSp>
          <p:grpSp>
            <p:nvGrpSpPr>
              <p:cNvPr id="3488" name="Graphic 4">
                <a:extLst>
                  <a:ext uri="{FF2B5EF4-FFF2-40B4-BE49-F238E27FC236}">
                    <a16:creationId xmlns:a16="http://schemas.microsoft.com/office/drawing/2014/main" id="{DAB6CA00-49E3-4C1C-A4B0-C9CA1D254AEE}"/>
                  </a:ext>
                </a:extLst>
              </p:cNvPr>
              <p:cNvGrpSpPr/>
              <p:nvPr/>
            </p:nvGrpSpPr>
            <p:grpSpPr>
              <a:xfrm>
                <a:off x="9333275" y="952832"/>
                <a:ext cx="479100" cy="393024"/>
                <a:chOff x="9333275" y="952832"/>
                <a:chExt cx="479100" cy="393024"/>
              </a:xfrm>
            </p:grpSpPr>
            <p:grpSp>
              <p:nvGrpSpPr>
                <p:cNvPr id="3508" name="Graphic 4">
                  <a:extLst>
                    <a:ext uri="{FF2B5EF4-FFF2-40B4-BE49-F238E27FC236}">
                      <a16:creationId xmlns:a16="http://schemas.microsoft.com/office/drawing/2014/main" id="{F4B6FDEC-A7F0-483D-A071-9FE137FEB158}"/>
                    </a:ext>
                  </a:extLst>
                </p:cNvPr>
                <p:cNvGrpSpPr/>
                <p:nvPr/>
              </p:nvGrpSpPr>
              <p:grpSpPr>
                <a:xfrm>
                  <a:off x="9333275" y="952832"/>
                  <a:ext cx="479100" cy="393024"/>
                  <a:chOff x="9333275" y="952832"/>
                  <a:chExt cx="479100" cy="393024"/>
                </a:xfrm>
                <a:solidFill>
                  <a:srgbClr val="FBFFFF"/>
                </a:solidFill>
              </p:grpSpPr>
              <p:sp>
                <p:nvSpPr>
                  <p:cNvPr id="3524" name="Freeform: Shape 3523">
                    <a:extLst>
                      <a:ext uri="{FF2B5EF4-FFF2-40B4-BE49-F238E27FC236}">
                        <a16:creationId xmlns:a16="http://schemas.microsoft.com/office/drawing/2014/main" id="{219900C8-C6C9-4B62-BB6C-D85836794CF5}"/>
                      </a:ext>
                    </a:extLst>
                  </p:cNvPr>
                  <p:cNvSpPr/>
                  <p:nvPr/>
                </p:nvSpPr>
                <p:spPr>
                  <a:xfrm>
                    <a:off x="9333275" y="1092947"/>
                    <a:ext cx="459497" cy="252909"/>
                  </a:xfrm>
                  <a:custGeom>
                    <a:avLst/>
                    <a:gdLst>
                      <a:gd name="connsiteX0" fmla="*/ 458647 w 459497"/>
                      <a:gd name="connsiteY0" fmla="*/ 105274 h 252909"/>
                      <a:gd name="connsiteX1" fmla="*/ 449443 w 459497"/>
                      <a:gd name="connsiteY1" fmla="*/ 139481 h 252909"/>
                      <a:gd name="connsiteX2" fmla="*/ 290363 w 459497"/>
                      <a:gd name="connsiteY2" fmla="*/ 247411 h 252909"/>
                      <a:gd name="connsiteX3" fmla="*/ 102893 w 459497"/>
                      <a:gd name="connsiteY3" fmla="*/ 228179 h 252909"/>
                      <a:gd name="connsiteX4" fmla="*/ 30314 w 459497"/>
                      <a:gd name="connsiteY4" fmla="*/ 127895 h 252909"/>
                      <a:gd name="connsiteX5" fmla="*/ 0 w 459497"/>
                      <a:gd name="connsiteY5" fmla="*/ 0 h 252909"/>
                      <a:gd name="connsiteX6" fmla="*/ 458647 w 459497"/>
                      <a:gd name="connsiteY6" fmla="*/ 105274 h 25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497" h="252909">
                        <a:moveTo>
                          <a:pt x="458647" y="105274"/>
                        </a:moveTo>
                        <a:cubicBezTo>
                          <a:pt x="458647" y="105274"/>
                          <a:pt x="463638" y="120661"/>
                          <a:pt x="449443" y="139481"/>
                        </a:cubicBezTo>
                        <a:cubicBezTo>
                          <a:pt x="435247" y="158301"/>
                          <a:pt x="413359" y="229736"/>
                          <a:pt x="290363" y="247411"/>
                        </a:cubicBezTo>
                        <a:cubicBezTo>
                          <a:pt x="167322" y="265086"/>
                          <a:pt x="125789" y="235093"/>
                          <a:pt x="102893" y="228179"/>
                        </a:cubicBezTo>
                        <a:cubicBezTo>
                          <a:pt x="79998" y="221264"/>
                          <a:pt x="36496" y="168238"/>
                          <a:pt x="30314" y="127895"/>
                        </a:cubicBezTo>
                        <a:cubicBezTo>
                          <a:pt x="24132" y="87553"/>
                          <a:pt x="21156" y="8426"/>
                          <a:pt x="0" y="0"/>
                        </a:cubicBezTo>
                        <a:cubicBezTo>
                          <a:pt x="0" y="0"/>
                          <a:pt x="376085" y="52294"/>
                          <a:pt x="458647" y="105274"/>
                        </a:cubicBezTo>
                        <a:close/>
                      </a:path>
                    </a:pathLst>
                  </a:custGeom>
                  <a:solidFill>
                    <a:srgbClr val="FBFFFF"/>
                  </a:solidFill>
                  <a:ln w="4577" cap="flat">
                    <a:noFill/>
                    <a:prstDash val="solid"/>
                    <a:miter/>
                  </a:ln>
                </p:spPr>
                <p:txBody>
                  <a:bodyPr rtlCol="0" anchor="ctr"/>
                  <a:lstStyle/>
                  <a:p>
                    <a:endParaRPr lang="th-TH"/>
                  </a:p>
                </p:txBody>
              </p:sp>
              <p:sp>
                <p:nvSpPr>
                  <p:cNvPr id="3525" name="Freeform: Shape 3524">
                    <a:extLst>
                      <a:ext uri="{FF2B5EF4-FFF2-40B4-BE49-F238E27FC236}">
                        <a16:creationId xmlns:a16="http://schemas.microsoft.com/office/drawing/2014/main" id="{6085E025-8A9B-45A3-85B0-4A6707746C35}"/>
                      </a:ext>
                    </a:extLst>
                  </p:cNvPr>
                  <p:cNvSpPr/>
                  <p:nvPr/>
                </p:nvSpPr>
                <p:spPr>
                  <a:xfrm>
                    <a:off x="9333275" y="952832"/>
                    <a:ext cx="479100" cy="254727"/>
                  </a:xfrm>
                  <a:custGeom>
                    <a:avLst/>
                    <a:gdLst>
                      <a:gd name="connsiteX0" fmla="*/ 449992 w 479100"/>
                      <a:gd name="connsiteY0" fmla="*/ 253083 h 254727"/>
                      <a:gd name="connsiteX1" fmla="*/ 478795 w 479100"/>
                      <a:gd name="connsiteY1" fmla="*/ 197767 h 254727"/>
                      <a:gd name="connsiteX2" fmla="*/ 312710 w 479100"/>
                      <a:gd name="connsiteY2" fmla="*/ 24492 h 254727"/>
                      <a:gd name="connsiteX3" fmla="*/ 55316 w 479100"/>
                      <a:gd name="connsiteY3" fmla="*/ 79762 h 254727"/>
                      <a:gd name="connsiteX4" fmla="*/ 0 w 479100"/>
                      <a:gd name="connsiteY4" fmla="*/ 140070 h 254727"/>
                      <a:gd name="connsiteX5" fmla="*/ 449992 w 479100"/>
                      <a:gd name="connsiteY5" fmla="*/ 253083 h 25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9100" h="254727">
                        <a:moveTo>
                          <a:pt x="449992" y="253083"/>
                        </a:moveTo>
                        <a:cubicBezTo>
                          <a:pt x="449992" y="253083"/>
                          <a:pt x="474994" y="240811"/>
                          <a:pt x="478795" y="197767"/>
                        </a:cubicBezTo>
                        <a:cubicBezTo>
                          <a:pt x="482596" y="154723"/>
                          <a:pt x="452328" y="71383"/>
                          <a:pt x="312710" y="24492"/>
                        </a:cubicBezTo>
                        <a:cubicBezTo>
                          <a:pt x="173091" y="-22398"/>
                          <a:pt x="120981" y="-876"/>
                          <a:pt x="55316" y="79762"/>
                        </a:cubicBezTo>
                        <a:cubicBezTo>
                          <a:pt x="55316" y="79762"/>
                          <a:pt x="21751" y="144282"/>
                          <a:pt x="0" y="140070"/>
                        </a:cubicBezTo>
                        <a:cubicBezTo>
                          <a:pt x="0" y="140115"/>
                          <a:pt x="265636" y="270758"/>
                          <a:pt x="449992" y="253083"/>
                        </a:cubicBezTo>
                        <a:close/>
                      </a:path>
                    </a:pathLst>
                  </a:custGeom>
                  <a:solidFill>
                    <a:srgbClr val="FBFFFF"/>
                  </a:solidFill>
                  <a:ln w="4577" cap="flat">
                    <a:noFill/>
                    <a:prstDash val="solid"/>
                    <a:miter/>
                  </a:ln>
                </p:spPr>
                <p:txBody>
                  <a:bodyPr rtlCol="0" anchor="ctr"/>
                  <a:lstStyle/>
                  <a:p>
                    <a:endParaRPr lang="th-TH"/>
                  </a:p>
                </p:txBody>
              </p:sp>
            </p:grpSp>
            <p:pic>
              <p:nvPicPr>
                <p:cNvPr id="3509" name="Picture 3508">
                  <a:extLst>
                    <a:ext uri="{FF2B5EF4-FFF2-40B4-BE49-F238E27FC236}">
                      <a16:creationId xmlns:a16="http://schemas.microsoft.com/office/drawing/2014/main" id="{F410C60D-3A28-45AF-B9D4-BF8EF7163672}"/>
                    </a:ext>
                  </a:extLst>
                </p:cNvPr>
                <p:cNvPicPr>
                  <a:picLocks noChangeAspect="1"/>
                </p:cNvPicPr>
                <p:nvPr/>
              </p:nvPicPr>
              <p:blipFill>
                <a:blip r:embed="rId95"/>
                <a:stretch>
                  <a:fillRect/>
                </a:stretch>
              </p:blipFill>
              <p:spPr>
                <a:xfrm>
                  <a:off x="9335193" y="1090940"/>
                  <a:ext cx="453334" cy="251852"/>
                </a:xfrm>
                <a:custGeom>
                  <a:avLst/>
                  <a:gdLst>
                    <a:gd name="connsiteX0" fmla="*/ 820 w 453334"/>
                    <a:gd name="connsiteY0" fmla="*/ 496 h 251852"/>
                    <a:gd name="connsiteX1" fmla="*/ 454155 w 453334"/>
                    <a:gd name="connsiteY1" fmla="*/ 496 h 251852"/>
                    <a:gd name="connsiteX2" fmla="*/ 454155 w 453334"/>
                    <a:gd name="connsiteY2" fmla="*/ 252349 h 251852"/>
                    <a:gd name="connsiteX3" fmla="*/ 820 w 453334"/>
                    <a:gd name="connsiteY3" fmla="*/ 252349 h 251852"/>
                  </a:gdLst>
                  <a:ahLst/>
                  <a:cxnLst>
                    <a:cxn ang="0">
                      <a:pos x="connsiteX0" y="connsiteY0"/>
                    </a:cxn>
                    <a:cxn ang="0">
                      <a:pos x="connsiteX1" y="connsiteY1"/>
                    </a:cxn>
                    <a:cxn ang="0">
                      <a:pos x="connsiteX2" y="connsiteY2"/>
                    </a:cxn>
                    <a:cxn ang="0">
                      <a:pos x="connsiteX3" y="connsiteY3"/>
                    </a:cxn>
                  </a:cxnLst>
                  <a:rect l="l" t="t" r="r" b="b"/>
                  <a:pathLst>
                    <a:path w="453334" h="251852">
                      <a:moveTo>
                        <a:pt x="820" y="496"/>
                      </a:moveTo>
                      <a:lnTo>
                        <a:pt x="454155" y="496"/>
                      </a:lnTo>
                      <a:lnTo>
                        <a:pt x="454155" y="252349"/>
                      </a:lnTo>
                      <a:lnTo>
                        <a:pt x="820" y="252349"/>
                      </a:lnTo>
                      <a:close/>
                    </a:path>
                  </a:pathLst>
                </a:custGeom>
              </p:spPr>
            </p:pic>
            <p:pic>
              <p:nvPicPr>
                <p:cNvPr id="3510" name="Picture 3509">
                  <a:extLst>
                    <a:ext uri="{FF2B5EF4-FFF2-40B4-BE49-F238E27FC236}">
                      <a16:creationId xmlns:a16="http://schemas.microsoft.com/office/drawing/2014/main" id="{241DC07E-B8B6-4017-86CB-32560488D045}"/>
                    </a:ext>
                  </a:extLst>
                </p:cNvPr>
                <p:cNvPicPr>
                  <a:picLocks noChangeAspect="1"/>
                </p:cNvPicPr>
                <p:nvPr/>
              </p:nvPicPr>
              <p:blipFill>
                <a:blip r:embed="rId96"/>
                <a:stretch>
                  <a:fillRect/>
                </a:stretch>
              </p:blipFill>
              <p:spPr>
                <a:xfrm>
                  <a:off x="9335193" y="958145"/>
                  <a:ext cx="476230" cy="251852"/>
                </a:xfrm>
                <a:custGeom>
                  <a:avLst/>
                  <a:gdLst>
                    <a:gd name="connsiteX0" fmla="*/ 820 w 476230"/>
                    <a:gd name="connsiteY0" fmla="*/ 467 h 251852"/>
                    <a:gd name="connsiteX1" fmla="*/ 477051 w 476230"/>
                    <a:gd name="connsiteY1" fmla="*/ 467 h 251852"/>
                    <a:gd name="connsiteX2" fmla="*/ 477051 w 476230"/>
                    <a:gd name="connsiteY2" fmla="*/ 252320 h 251852"/>
                    <a:gd name="connsiteX3" fmla="*/ 820 w 476230"/>
                    <a:gd name="connsiteY3" fmla="*/ 252320 h 251852"/>
                  </a:gdLst>
                  <a:ahLst/>
                  <a:cxnLst>
                    <a:cxn ang="0">
                      <a:pos x="connsiteX0" y="connsiteY0"/>
                    </a:cxn>
                    <a:cxn ang="0">
                      <a:pos x="connsiteX1" y="connsiteY1"/>
                    </a:cxn>
                    <a:cxn ang="0">
                      <a:pos x="connsiteX2" y="connsiteY2"/>
                    </a:cxn>
                    <a:cxn ang="0">
                      <a:pos x="connsiteX3" y="connsiteY3"/>
                    </a:cxn>
                  </a:cxnLst>
                  <a:rect l="l" t="t" r="r" b="b"/>
                  <a:pathLst>
                    <a:path w="476230" h="251852">
                      <a:moveTo>
                        <a:pt x="820" y="467"/>
                      </a:moveTo>
                      <a:lnTo>
                        <a:pt x="477051" y="467"/>
                      </a:lnTo>
                      <a:lnTo>
                        <a:pt x="477051" y="252320"/>
                      </a:lnTo>
                      <a:lnTo>
                        <a:pt x="820" y="252320"/>
                      </a:lnTo>
                      <a:close/>
                    </a:path>
                  </a:pathLst>
                </a:custGeom>
              </p:spPr>
            </p:pic>
            <p:grpSp>
              <p:nvGrpSpPr>
                <p:cNvPr id="3511" name="Graphic 4">
                  <a:extLst>
                    <a:ext uri="{FF2B5EF4-FFF2-40B4-BE49-F238E27FC236}">
                      <a16:creationId xmlns:a16="http://schemas.microsoft.com/office/drawing/2014/main" id="{2BBD789F-29AA-4E19-A452-F49D13DA12B1}"/>
                    </a:ext>
                  </a:extLst>
                </p:cNvPr>
                <p:cNvGrpSpPr/>
                <p:nvPr/>
              </p:nvGrpSpPr>
              <p:grpSpPr>
                <a:xfrm>
                  <a:off x="9423530" y="1065610"/>
                  <a:ext cx="332941" cy="244068"/>
                  <a:chOff x="9423530" y="1065610"/>
                  <a:chExt cx="332941" cy="244068"/>
                </a:xfrm>
                <a:solidFill>
                  <a:srgbClr val="A0BDAB"/>
                </a:solidFill>
              </p:grpSpPr>
              <p:sp>
                <p:nvSpPr>
                  <p:cNvPr id="3512" name="Freeform: Shape 3511">
                    <a:extLst>
                      <a:ext uri="{FF2B5EF4-FFF2-40B4-BE49-F238E27FC236}">
                        <a16:creationId xmlns:a16="http://schemas.microsoft.com/office/drawing/2014/main" id="{E37ED26B-02F9-4BE5-91D1-17F506964405}"/>
                      </a:ext>
                    </a:extLst>
                  </p:cNvPr>
                  <p:cNvSpPr/>
                  <p:nvPr/>
                </p:nvSpPr>
                <p:spPr>
                  <a:xfrm>
                    <a:off x="9617228" y="1211959"/>
                    <a:ext cx="137282" cy="97718"/>
                  </a:xfrm>
                  <a:custGeom>
                    <a:avLst/>
                    <a:gdLst>
                      <a:gd name="connsiteX0" fmla="*/ 134856 w 137282"/>
                      <a:gd name="connsiteY0" fmla="*/ 4030 h 97718"/>
                      <a:gd name="connsiteX1" fmla="*/ 0 w 137282"/>
                      <a:gd name="connsiteY1" fmla="*/ 97719 h 97718"/>
                      <a:gd name="connsiteX2" fmla="*/ 137283 w 137282"/>
                      <a:gd name="connsiteY2" fmla="*/ 0 h 97718"/>
                      <a:gd name="connsiteX3" fmla="*/ 134856 w 137282"/>
                      <a:gd name="connsiteY3" fmla="*/ 4030 h 97718"/>
                    </a:gdLst>
                    <a:ahLst/>
                    <a:cxnLst>
                      <a:cxn ang="0">
                        <a:pos x="connsiteX0" y="connsiteY0"/>
                      </a:cxn>
                      <a:cxn ang="0">
                        <a:pos x="connsiteX1" y="connsiteY1"/>
                      </a:cxn>
                      <a:cxn ang="0">
                        <a:pos x="connsiteX2" y="connsiteY2"/>
                      </a:cxn>
                      <a:cxn ang="0">
                        <a:pos x="connsiteX3" y="connsiteY3"/>
                      </a:cxn>
                    </a:cxnLst>
                    <a:rect l="l" t="t" r="r" b="b"/>
                    <a:pathLst>
                      <a:path w="137282" h="97718">
                        <a:moveTo>
                          <a:pt x="134856" y="4030"/>
                        </a:moveTo>
                        <a:cubicBezTo>
                          <a:pt x="90621" y="53897"/>
                          <a:pt x="43502" y="88194"/>
                          <a:pt x="0" y="97719"/>
                        </a:cubicBezTo>
                        <a:cubicBezTo>
                          <a:pt x="43639" y="87508"/>
                          <a:pt x="93460" y="50096"/>
                          <a:pt x="137283" y="0"/>
                        </a:cubicBezTo>
                        <a:lnTo>
                          <a:pt x="134856" y="4030"/>
                        </a:lnTo>
                        <a:close/>
                      </a:path>
                    </a:pathLst>
                  </a:custGeom>
                  <a:solidFill>
                    <a:srgbClr val="A0BDAB"/>
                  </a:solidFill>
                  <a:ln w="4577" cap="flat">
                    <a:noFill/>
                    <a:prstDash val="solid"/>
                    <a:miter/>
                  </a:ln>
                </p:spPr>
                <p:txBody>
                  <a:bodyPr rtlCol="0" anchor="ctr"/>
                  <a:lstStyle/>
                  <a:p>
                    <a:endParaRPr lang="th-TH"/>
                  </a:p>
                </p:txBody>
              </p:sp>
              <p:sp>
                <p:nvSpPr>
                  <p:cNvPr id="3513" name="Freeform: Shape 3512">
                    <a:extLst>
                      <a:ext uri="{FF2B5EF4-FFF2-40B4-BE49-F238E27FC236}">
                        <a16:creationId xmlns:a16="http://schemas.microsoft.com/office/drawing/2014/main" id="{F506C84C-D44B-4951-B413-224CDC5E5524}"/>
                      </a:ext>
                    </a:extLst>
                  </p:cNvPr>
                  <p:cNvSpPr/>
                  <p:nvPr/>
                </p:nvSpPr>
                <p:spPr>
                  <a:xfrm>
                    <a:off x="9563560" y="1209899"/>
                    <a:ext cx="135221" cy="96161"/>
                  </a:xfrm>
                  <a:custGeom>
                    <a:avLst/>
                    <a:gdLst>
                      <a:gd name="connsiteX0" fmla="*/ 124644 w 135221"/>
                      <a:gd name="connsiteY0" fmla="*/ 9296 h 96161"/>
                      <a:gd name="connsiteX1" fmla="*/ 93460 w 135221"/>
                      <a:gd name="connsiteY1" fmla="*/ 32970 h 96161"/>
                      <a:gd name="connsiteX2" fmla="*/ 62276 w 135221"/>
                      <a:gd name="connsiteY2" fmla="*/ 55453 h 96161"/>
                      <a:gd name="connsiteX3" fmla="*/ 31092 w 135221"/>
                      <a:gd name="connsiteY3" fmla="*/ 77387 h 96161"/>
                      <a:gd name="connsiteX4" fmla="*/ 0 w 135221"/>
                      <a:gd name="connsiteY4" fmla="*/ 96162 h 96161"/>
                      <a:gd name="connsiteX5" fmla="*/ 31092 w 135221"/>
                      <a:gd name="connsiteY5" fmla="*/ 76884 h 96161"/>
                      <a:gd name="connsiteX6" fmla="*/ 62230 w 135221"/>
                      <a:gd name="connsiteY6" fmla="*/ 54492 h 96161"/>
                      <a:gd name="connsiteX7" fmla="*/ 93368 w 135221"/>
                      <a:gd name="connsiteY7" fmla="*/ 31550 h 96161"/>
                      <a:gd name="connsiteX8" fmla="*/ 135222 w 135221"/>
                      <a:gd name="connsiteY8" fmla="*/ 0 h 96161"/>
                      <a:gd name="connsiteX9" fmla="*/ 124644 w 135221"/>
                      <a:gd name="connsiteY9" fmla="*/ 9296 h 96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221" h="96161">
                        <a:moveTo>
                          <a:pt x="124644" y="9296"/>
                        </a:moveTo>
                        <a:cubicBezTo>
                          <a:pt x="114249" y="17630"/>
                          <a:pt x="103855" y="25414"/>
                          <a:pt x="93460" y="32970"/>
                        </a:cubicBezTo>
                        <a:cubicBezTo>
                          <a:pt x="83065" y="40525"/>
                          <a:pt x="72671" y="47943"/>
                          <a:pt x="62276" y="55453"/>
                        </a:cubicBezTo>
                        <a:cubicBezTo>
                          <a:pt x="51881" y="62917"/>
                          <a:pt x="41487" y="70427"/>
                          <a:pt x="31092" y="77387"/>
                        </a:cubicBezTo>
                        <a:cubicBezTo>
                          <a:pt x="20698" y="84348"/>
                          <a:pt x="10303" y="90850"/>
                          <a:pt x="0" y="96162"/>
                        </a:cubicBezTo>
                        <a:cubicBezTo>
                          <a:pt x="10303" y="90667"/>
                          <a:pt x="20698" y="84027"/>
                          <a:pt x="31092" y="76884"/>
                        </a:cubicBezTo>
                        <a:cubicBezTo>
                          <a:pt x="41487" y="69740"/>
                          <a:pt x="51881" y="62093"/>
                          <a:pt x="62230" y="54492"/>
                        </a:cubicBezTo>
                        <a:cubicBezTo>
                          <a:pt x="72625" y="46845"/>
                          <a:pt x="83020" y="39289"/>
                          <a:pt x="93368" y="31550"/>
                        </a:cubicBezTo>
                        <a:cubicBezTo>
                          <a:pt x="103763" y="23811"/>
                          <a:pt x="124873" y="8425"/>
                          <a:pt x="135222" y="0"/>
                        </a:cubicBezTo>
                        <a:lnTo>
                          <a:pt x="124644" y="9296"/>
                        </a:lnTo>
                        <a:close/>
                      </a:path>
                    </a:pathLst>
                  </a:custGeom>
                  <a:solidFill>
                    <a:srgbClr val="A0BDAB"/>
                  </a:solidFill>
                  <a:ln w="4577" cap="flat">
                    <a:noFill/>
                    <a:prstDash val="solid"/>
                    <a:miter/>
                  </a:ln>
                </p:spPr>
                <p:txBody>
                  <a:bodyPr rtlCol="0" anchor="ctr"/>
                  <a:lstStyle/>
                  <a:p>
                    <a:endParaRPr lang="th-TH"/>
                  </a:p>
                </p:txBody>
              </p:sp>
              <p:sp>
                <p:nvSpPr>
                  <p:cNvPr id="3514" name="Freeform: Shape 3513">
                    <a:extLst>
                      <a:ext uri="{FF2B5EF4-FFF2-40B4-BE49-F238E27FC236}">
                        <a16:creationId xmlns:a16="http://schemas.microsoft.com/office/drawing/2014/main" id="{E155ED66-F79C-4D60-8FC4-DF71DBAD4375}"/>
                      </a:ext>
                    </a:extLst>
                  </p:cNvPr>
                  <p:cNvSpPr/>
                  <p:nvPr/>
                </p:nvSpPr>
                <p:spPr>
                  <a:xfrm>
                    <a:off x="9504123" y="1201106"/>
                    <a:ext cx="120935" cy="90850"/>
                  </a:xfrm>
                  <a:custGeom>
                    <a:avLst/>
                    <a:gdLst>
                      <a:gd name="connsiteX0" fmla="*/ 120935 w 120935"/>
                      <a:gd name="connsiteY0" fmla="*/ 1099 h 90850"/>
                      <a:gd name="connsiteX1" fmla="*/ 107427 w 120935"/>
                      <a:gd name="connsiteY1" fmla="*/ 21980 h 90850"/>
                      <a:gd name="connsiteX2" fmla="*/ 92957 w 120935"/>
                      <a:gd name="connsiteY2" fmla="*/ 40983 h 90850"/>
                      <a:gd name="connsiteX3" fmla="*/ 77342 w 120935"/>
                      <a:gd name="connsiteY3" fmla="*/ 55041 h 90850"/>
                      <a:gd name="connsiteX4" fmla="*/ 61773 w 120935"/>
                      <a:gd name="connsiteY4" fmla="*/ 62872 h 90850"/>
                      <a:gd name="connsiteX5" fmla="*/ 0 w 120935"/>
                      <a:gd name="connsiteY5" fmla="*/ 90850 h 90850"/>
                      <a:gd name="connsiteX6" fmla="*/ 61910 w 120935"/>
                      <a:gd name="connsiteY6" fmla="*/ 61864 h 90850"/>
                      <a:gd name="connsiteX7" fmla="*/ 77388 w 120935"/>
                      <a:gd name="connsiteY7" fmla="*/ 53851 h 90850"/>
                      <a:gd name="connsiteX8" fmla="*/ 92682 w 120935"/>
                      <a:gd name="connsiteY8" fmla="*/ 39839 h 90850"/>
                      <a:gd name="connsiteX9" fmla="*/ 106923 w 120935"/>
                      <a:gd name="connsiteY9" fmla="*/ 20927 h 90850"/>
                      <a:gd name="connsiteX10" fmla="*/ 120294 w 120935"/>
                      <a:gd name="connsiteY10" fmla="*/ 0 h 90850"/>
                      <a:gd name="connsiteX11" fmla="*/ 120935 w 120935"/>
                      <a:gd name="connsiteY11" fmla="*/ 1099 h 9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935" h="90850">
                        <a:moveTo>
                          <a:pt x="120935" y="1099"/>
                        </a:moveTo>
                        <a:cubicBezTo>
                          <a:pt x="116493" y="8151"/>
                          <a:pt x="112052" y="15203"/>
                          <a:pt x="107427" y="21980"/>
                        </a:cubicBezTo>
                        <a:cubicBezTo>
                          <a:pt x="102802" y="28757"/>
                          <a:pt x="97994" y="35259"/>
                          <a:pt x="92957" y="40983"/>
                        </a:cubicBezTo>
                        <a:cubicBezTo>
                          <a:pt x="87920" y="46707"/>
                          <a:pt x="82608" y="51653"/>
                          <a:pt x="77342" y="55041"/>
                        </a:cubicBezTo>
                        <a:cubicBezTo>
                          <a:pt x="72076" y="58430"/>
                          <a:pt x="66901" y="60491"/>
                          <a:pt x="61773" y="62872"/>
                        </a:cubicBezTo>
                        <a:lnTo>
                          <a:pt x="0" y="90850"/>
                        </a:lnTo>
                        <a:lnTo>
                          <a:pt x="61910" y="61864"/>
                        </a:lnTo>
                        <a:cubicBezTo>
                          <a:pt x="67085" y="59392"/>
                          <a:pt x="72213" y="57285"/>
                          <a:pt x="77388" y="53851"/>
                        </a:cubicBezTo>
                        <a:cubicBezTo>
                          <a:pt x="82562" y="50416"/>
                          <a:pt x="87736" y="45517"/>
                          <a:pt x="92682" y="39839"/>
                        </a:cubicBezTo>
                        <a:cubicBezTo>
                          <a:pt x="97627" y="34115"/>
                          <a:pt x="102344" y="27658"/>
                          <a:pt x="106923" y="20927"/>
                        </a:cubicBezTo>
                        <a:cubicBezTo>
                          <a:pt x="111502" y="14196"/>
                          <a:pt x="115898" y="7098"/>
                          <a:pt x="120294" y="0"/>
                        </a:cubicBezTo>
                        <a:lnTo>
                          <a:pt x="120935" y="1099"/>
                        </a:lnTo>
                        <a:close/>
                      </a:path>
                    </a:pathLst>
                  </a:custGeom>
                  <a:solidFill>
                    <a:srgbClr val="A0BDAB"/>
                  </a:solidFill>
                  <a:ln w="4577" cap="flat">
                    <a:noFill/>
                    <a:prstDash val="solid"/>
                    <a:miter/>
                  </a:ln>
                </p:spPr>
                <p:txBody>
                  <a:bodyPr rtlCol="0" anchor="ctr"/>
                  <a:lstStyle/>
                  <a:p>
                    <a:endParaRPr lang="th-TH"/>
                  </a:p>
                </p:txBody>
              </p:sp>
              <p:sp>
                <p:nvSpPr>
                  <p:cNvPr id="3515" name="Freeform: Shape 3514">
                    <a:extLst>
                      <a:ext uri="{FF2B5EF4-FFF2-40B4-BE49-F238E27FC236}">
                        <a16:creationId xmlns:a16="http://schemas.microsoft.com/office/drawing/2014/main" id="{C09BE543-F775-4BE9-9D3A-8232ADB2EEDA}"/>
                      </a:ext>
                    </a:extLst>
                  </p:cNvPr>
                  <p:cNvSpPr/>
                  <p:nvPr/>
                </p:nvSpPr>
                <p:spPr>
                  <a:xfrm>
                    <a:off x="9466803" y="1189796"/>
                    <a:ext cx="115439" cy="87782"/>
                  </a:xfrm>
                  <a:custGeom>
                    <a:avLst/>
                    <a:gdLst>
                      <a:gd name="connsiteX0" fmla="*/ 115440 w 115439"/>
                      <a:gd name="connsiteY0" fmla="*/ 1603 h 87782"/>
                      <a:gd name="connsiteX1" fmla="*/ 86683 w 115439"/>
                      <a:gd name="connsiteY1" fmla="*/ 26651 h 87782"/>
                      <a:gd name="connsiteX2" fmla="*/ 57789 w 115439"/>
                      <a:gd name="connsiteY2" fmla="*/ 47715 h 87782"/>
                      <a:gd name="connsiteX3" fmla="*/ 0 w 115439"/>
                      <a:gd name="connsiteY3" fmla="*/ 87782 h 87782"/>
                      <a:gd name="connsiteX4" fmla="*/ 57789 w 115439"/>
                      <a:gd name="connsiteY4" fmla="*/ 46799 h 87782"/>
                      <a:gd name="connsiteX5" fmla="*/ 86683 w 115439"/>
                      <a:gd name="connsiteY5" fmla="*/ 25277 h 87782"/>
                      <a:gd name="connsiteX6" fmla="*/ 115165 w 115439"/>
                      <a:gd name="connsiteY6" fmla="*/ 0 h 87782"/>
                      <a:gd name="connsiteX7" fmla="*/ 115440 w 115439"/>
                      <a:gd name="connsiteY7" fmla="*/ 1603 h 8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439" h="87782">
                        <a:moveTo>
                          <a:pt x="115440" y="1603"/>
                        </a:moveTo>
                        <a:cubicBezTo>
                          <a:pt x="106007" y="11723"/>
                          <a:pt x="96299" y="19461"/>
                          <a:pt x="86683" y="26651"/>
                        </a:cubicBezTo>
                        <a:cubicBezTo>
                          <a:pt x="77067" y="33794"/>
                          <a:pt x="67405" y="40800"/>
                          <a:pt x="57789" y="47715"/>
                        </a:cubicBezTo>
                        <a:cubicBezTo>
                          <a:pt x="38510" y="61544"/>
                          <a:pt x="19232" y="74869"/>
                          <a:pt x="0" y="87782"/>
                        </a:cubicBezTo>
                        <a:cubicBezTo>
                          <a:pt x="19278" y="74594"/>
                          <a:pt x="38510" y="60903"/>
                          <a:pt x="57789" y="46799"/>
                        </a:cubicBezTo>
                        <a:cubicBezTo>
                          <a:pt x="67405" y="39747"/>
                          <a:pt x="77067" y="32558"/>
                          <a:pt x="86683" y="25277"/>
                        </a:cubicBezTo>
                        <a:cubicBezTo>
                          <a:pt x="96299" y="17950"/>
                          <a:pt x="105916" y="10074"/>
                          <a:pt x="115165" y="0"/>
                        </a:cubicBezTo>
                        <a:lnTo>
                          <a:pt x="115440" y="1603"/>
                        </a:lnTo>
                        <a:close/>
                      </a:path>
                    </a:pathLst>
                  </a:custGeom>
                  <a:solidFill>
                    <a:srgbClr val="A0BDAB"/>
                  </a:solidFill>
                  <a:ln w="4577" cap="flat">
                    <a:noFill/>
                    <a:prstDash val="solid"/>
                    <a:miter/>
                  </a:ln>
                </p:spPr>
                <p:txBody>
                  <a:bodyPr rtlCol="0" anchor="ctr"/>
                  <a:lstStyle/>
                  <a:p>
                    <a:endParaRPr lang="th-TH"/>
                  </a:p>
                </p:txBody>
              </p:sp>
              <p:sp>
                <p:nvSpPr>
                  <p:cNvPr id="3516" name="Freeform: Shape 3515">
                    <a:extLst>
                      <a:ext uri="{FF2B5EF4-FFF2-40B4-BE49-F238E27FC236}">
                        <a16:creationId xmlns:a16="http://schemas.microsoft.com/office/drawing/2014/main" id="{9C255001-A9AA-47D0-A717-0871CC178A1E}"/>
                      </a:ext>
                    </a:extLst>
                  </p:cNvPr>
                  <p:cNvSpPr/>
                  <p:nvPr/>
                </p:nvSpPr>
                <p:spPr>
                  <a:xfrm>
                    <a:off x="9439969" y="1176379"/>
                    <a:ext cx="88469" cy="58704"/>
                  </a:xfrm>
                  <a:custGeom>
                    <a:avLst/>
                    <a:gdLst>
                      <a:gd name="connsiteX0" fmla="*/ 88148 w 88469"/>
                      <a:gd name="connsiteY0" fmla="*/ 2152 h 58704"/>
                      <a:gd name="connsiteX1" fmla="*/ 77250 w 88469"/>
                      <a:gd name="connsiteY1" fmla="*/ 7601 h 58704"/>
                      <a:gd name="connsiteX2" fmla="*/ 66214 w 88469"/>
                      <a:gd name="connsiteY2" fmla="*/ 16439 h 58704"/>
                      <a:gd name="connsiteX3" fmla="*/ 55224 w 88469"/>
                      <a:gd name="connsiteY3" fmla="*/ 26925 h 58704"/>
                      <a:gd name="connsiteX4" fmla="*/ 49684 w 88469"/>
                      <a:gd name="connsiteY4" fmla="*/ 32008 h 58704"/>
                      <a:gd name="connsiteX5" fmla="*/ 44097 w 88469"/>
                      <a:gd name="connsiteY5" fmla="*/ 36587 h 58704"/>
                      <a:gd name="connsiteX6" fmla="*/ 21797 w 88469"/>
                      <a:gd name="connsiteY6" fmla="*/ 50004 h 58704"/>
                      <a:gd name="connsiteX7" fmla="*/ 0 w 88469"/>
                      <a:gd name="connsiteY7" fmla="*/ 58705 h 58704"/>
                      <a:gd name="connsiteX8" fmla="*/ 21888 w 88469"/>
                      <a:gd name="connsiteY8" fmla="*/ 49500 h 58704"/>
                      <a:gd name="connsiteX9" fmla="*/ 44097 w 88469"/>
                      <a:gd name="connsiteY9" fmla="*/ 35671 h 58704"/>
                      <a:gd name="connsiteX10" fmla="*/ 66077 w 88469"/>
                      <a:gd name="connsiteY10" fmla="*/ 15111 h 58704"/>
                      <a:gd name="connsiteX11" fmla="*/ 77296 w 88469"/>
                      <a:gd name="connsiteY11" fmla="*/ 5861 h 58704"/>
                      <a:gd name="connsiteX12" fmla="*/ 88469 w 88469"/>
                      <a:gd name="connsiteY12" fmla="*/ 0 h 58704"/>
                      <a:gd name="connsiteX13" fmla="*/ 88148 w 88469"/>
                      <a:gd name="connsiteY13" fmla="*/ 2152 h 5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469" h="58704">
                        <a:moveTo>
                          <a:pt x="88148" y="2152"/>
                        </a:moveTo>
                        <a:cubicBezTo>
                          <a:pt x="84577" y="3343"/>
                          <a:pt x="80959" y="5174"/>
                          <a:pt x="77250" y="7601"/>
                        </a:cubicBezTo>
                        <a:cubicBezTo>
                          <a:pt x="73587" y="9982"/>
                          <a:pt x="69878" y="13050"/>
                          <a:pt x="66214" y="16439"/>
                        </a:cubicBezTo>
                        <a:cubicBezTo>
                          <a:pt x="62551" y="19827"/>
                          <a:pt x="58888" y="23445"/>
                          <a:pt x="55224" y="26925"/>
                        </a:cubicBezTo>
                        <a:cubicBezTo>
                          <a:pt x="53393" y="28665"/>
                          <a:pt x="51561" y="30405"/>
                          <a:pt x="49684" y="32008"/>
                        </a:cubicBezTo>
                        <a:cubicBezTo>
                          <a:pt x="47806" y="33611"/>
                          <a:pt x="45975" y="35168"/>
                          <a:pt x="44097" y="36587"/>
                        </a:cubicBezTo>
                        <a:cubicBezTo>
                          <a:pt x="36633" y="42311"/>
                          <a:pt x="29169" y="46616"/>
                          <a:pt x="21797" y="50004"/>
                        </a:cubicBezTo>
                        <a:cubicBezTo>
                          <a:pt x="14470" y="53438"/>
                          <a:pt x="7189" y="56094"/>
                          <a:pt x="0" y="58705"/>
                        </a:cubicBezTo>
                        <a:cubicBezTo>
                          <a:pt x="7235" y="55911"/>
                          <a:pt x="14516" y="53072"/>
                          <a:pt x="21888" y="49500"/>
                        </a:cubicBezTo>
                        <a:cubicBezTo>
                          <a:pt x="29215" y="45929"/>
                          <a:pt x="36679" y="41487"/>
                          <a:pt x="44097" y="35671"/>
                        </a:cubicBezTo>
                        <a:cubicBezTo>
                          <a:pt x="51515" y="29947"/>
                          <a:pt x="58705" y="22071"/>
                          <a:pt x="66077" y="15111"/>
                        </a:cubicBezTo>
                        <a:cubicBezTo>
                          <a:pt x="69741" y="11631"/>
                          <a:pt x="73541" y="8425"/>
                          <a:pt x="77296" y="5861"/>
                        </a:cubicBezTo>
                        <a:cubicBezTo>
                          <a:pt x="81051" y="3297"/>
                          <a:pt x="84806" y="1328"/>
                          <a:pt x="88469" y="0"/>
                        </a:cubicBezTo>
                        <a:lnTo>
                          <a:pt x="88148" y="2152"/>
                        </a:lnTo>
                        <a:close/>
                      </a:path>
                    </a:pathLst>
                  </a:custGeom>
                  <a:solidFill>
                    <a:srgbClr val="A0BDAB"/>
                  </a:solidFill>
                  <a:ln w="4577" cap="flat">
                    <a:noFill/>
                    <a:prstDash val="solid"/>
                    <a:miter/>
                  </a:ln>
                </p:spPr>
                <p:txBody>
                  <a:bodyPr rtlCol="0" anchor="ctr"/>
                  <a:lstStyle/>
                  <a:p>
                    <a:endParaRPr lang="th-TH"/>
                  </a:p>
                </p:txBody>
              </p:sp>
              <p:sp>
                <p:nvSpPr>
                  <p:cNvPr id="3517" name="Freeform: Shape 3516">
                    <a:extLst>
                      <a:ext uri="{FF2B5EF4-FFF2-40B4-BE49-F238E27FC236}">
                        <a16:creationId xmlns:a16="http://schemas.microsoft.com/office/drawing/2014/main" id="{C520DE65-29AA-4329-8D9A-60E50C6620F9}"/>
                      </a:ext>
                    </a:extLst>
                  </p:cNvPr>
                  <p:cNvSpPr/>
                  <p:nvPr/>
                </p:nvSpPr>
                <p:spPr>
                  <a:xfrm>
                    <a:off x="9423530" y="1155361"/>
                    <a:ext cx="50782" cy="39975"/>
                  </a:xfrm>
                  <a:custGeom>
                    <a:avLst/>
                    <a:gdLst>
                      <a:gd name="connsiteX0" fmla="*/ 50783 w 50782"/>
                      <a:gd name="connsiteY0" fmla="*/ 0 h 39975"/>
                      <a:gd name="connsiteX1" fmla="*/ 47669 w 50782"/>
                      <a:gd name="connsiteY1" fmla="*/ 7418 h 39975"/>
                      <a:gd name="connsiteX2" fmla="*/ 44601 w 50782"/>
                      <a:gd name="connsiteY2" fmla="*/ 11585 h 39975"/>
                      <a:gd name="connsiteX3" fmla="*/ 38144 w 50782"/>
                      <a:gd name="connsiteY3" fmla="*/ 17263 h 39975"/>
                      <a:gd name="connsiteX4" fmla="*/ 25368 w 50782"/>
                      <a:gd name="connsiteY4" fmla="*/ 26055 h 39975"/>
                      <a:gd name="connsiteX5" fmla="*/ 0 w 50782"/>
                      <a:gd name="connsiteY5" fmla="*/ 39976 h 39975"/>
                      <a:gd name="connsiteX6" fmla="*/ 25414 w 50782"/>
                      <a:gd name="connsiteY6" fmla="*/ 25094 h 39975"/>
                      <a:gd name="connsiteX7" fmla="*/ 38144 w 50782"/>
                      <a:gd name="connsiteY7" fmla="*/ 15844 h 39975"/>
                      <a:gd name="connsiteX8" fmla="*/ 44280 w 50782"/>
                      <a:gd name="connsiteY8" fmla="*/ 10211 h 39975"/>
                      <a:gd name="connsiteX9" fmla="*/ 49134 w 50782"/>
                      <a:gd name="connsiteY9" fmla="*/ 1099 h 39975"/>
                      <a:gd name="connsiteX10" fmla="*/ 50783 w 50782"/>
                      <a:gd name="connsiteY10" fmla="*/ 0 h 3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782" h="39975">
                        <a:moveTo>
                          <a:pt x="50783" y="0"/>
                        </a:moveTo>
                        <a:cubicBezTo>
                          <a:pt x="50279" y="1877"/>
                          <a:pt x="48630" y="5816"/>
                          <a:pt x="47669" y="7418"/>
                        </a:cubicBezTo>
                        <a:cubicBezTo>
                          <a:pt x="46707" y="9021"/>
                          <a:pt x="45654" y="10395"/>
                          <a:pt x="44601" y="11585"/>
                        </a:cubicBezTo>
                        <a:cubicBezTo>
                          <a:pt x="42449" y="13966"/>
                          <a:pt x="40251" y="15706"/>
                          <a:pt x="38144" y="17263"/>
                        </a:cubicBezTo>
                        <a:cubicBezTo>
                          <a:pt x="33885" y="20377"/>
                          <a:pt x="29627" y="23354"/>
                          <a:pt x="25368" y="26055"/>
                        </a:cubicBezTo>
                        <a:cubicBezTo>
                          <a:pt x="16851" y="31550"/>
                          <a:pt x="8380" y="36175"/>
                          <a:pt x="0" y="39976"/>
                        </a:cubicBezTo>
                        <a:cubicBezTo>
                          <a:pt x="8425" y="35809"/>
                          <a:pt x="16897" y="30863"/>
                          <a:pt x="25414" y="25094"/>
                        </a:cubicBezTo>
                        <a:cubicBezTo>
                          <a:pt x="29673" y="22209"/>
                          <a:pt x="33931" y="19141"/>
                          <a:pt x="38144" y="15844"/>
                        </a:cubicBezTo>
                        <a:cubicBezTo>
                          <a:pt x="40251" y="14241"/>
                          <a:pt x="42357" y="12455"/>
                          <a:pt x="44280" y="10211"/>
                        </a:cubicBezTo>
                        <a:cubicBezTo>
                          <a:pt x="46203" y="8013"/>
                          <a:pt x="48402" y="4121"/>
                          <a:pt x="49134" y="1099"/>
                        </a:cubicBezTo>
                        <a:lnTo>
                          <a:pt x="50783" y="0"/>
                        </a:lnTo>
                        <a:close/>
                      </a:path>
                    </a:pathLst>
                  </a:custGeom>
                  <a:solidFill>
                    <a:srgbClr val="A0BDAB"/>
                  </a:solidFill>
                  <a:ln w="4577" cap="flat">
                    <a:noFill/>
                    <a:prstDash val="solid"/>
                    <a:miter/>
                  </a:ln>
                </p:spPr>
                <p:txBody>
                  <a:bodyPr rtlCol="0" anchor="ctr"/>
                  <a:lstStyle/>
                  <a:p>
                    <a:endParaRPr lang="th-TH"/>
                  </a:p>
                </p:txBody>
              </p:sp>
              <p:sp>
                <p:nvSpPr>
                  <p:cNvPr id="3518" name="Freeform: Shape 3517">
                    <a:extLst>
                      <a:ext uri="{FF2B5EF4-FFF2-40B4-BE49-F238E27FC236}">
                        <a16:creationId xmlns:a16="http://schemas.microsoft.com/office/drawing/2014/main" id="{A1531AE2-D217-4A1F-8CC8-42BB2ACA1205}"/>
                      </a:ext>
                    </a:extLst>
                  </p:cNvPr>
                  <p:cNvSpPr/>
                  <p:nvPr/>
                </p:nvSpPr>
                <p:spPr>
                  <a:xfrm>
                    <a:off x="9713664" y="1101236"/>
                    <a:ext cx="42807" cy="106739"/>
                  </a:xfrm>
                  <a:custGeom>
                    <a:avLst/>
                    <a:gdLst>
                      <a:gd name="connsiteX0" fmla="*/ 41441 w 42807"/>
                      <a:gd name="connsiteY0" fmla="*/ 106740 h 106739"/>
                      <a:gd name="connsiteX1" fmla="*/ 39701 w 42807"/>
                      <a:gd name="connsiteY1" fmla="*/ 89797 h 106739"/>
                      <a:gd name="connsiteX2" fmla="*/ 35031 w 42807"/>
                      <a:gd name="connsiteY2" fmla="*/ 75693 h 106739"/>
                      <a:gd name="connsiteX3" fmla="*/ 24453 w 42807"/>
                      <a:gd name="connsiteY3" fmla="*/ 48768 h 106739"/>
                      <a:gd name="connsiteX4" fmla="*/ 13875 w 42807"/>
                      <a:gd name="connsiteY4" fmla="*/ 21888 h 106739"/>
                      <a:gd name="connsiteX5" fmla="*/ 7876 w 42807"/>
                      <a:gd name="connsiteY5" fmla="*/ 9433 h 106739"/>
                      <a:gd name="connsiteX6" fmla="*/ 0 w 42807"/>
                      <a:gd name="connsiteY6" fmla="*/ 0 h 106739"/>
                      <a:gd name="connsiteX7" fmla="*/ 8013 w 42807"/>
                      <a:gd name="connsiteY7" fmla="*/ 9204 h 106739"/>
                      <a:gd name="connsiteX8" fmla="*/ 14195 w 42807"/>
                      <a:gd name="connsiteY8" fmla="*/ 21476 h 106739"/>
                      <a:gd name="connsiteX9" fmla="*/ 25094 w 42807"/>
                      <a:gd name="connsiteY9" fmla="*/ 47989 h 106739"/>
                      <a:gd name="connsiteX10" fmla="*/ 35946 w 42807"/>
                      <a:gd name="connsiteY10" fmla="*/ 74548 h 106739"/>
                      <a:gd name="connsiteX11" fmla="*/ 40846 w 42807"/>
                      <a:gd name="connsiteY11" fmla="*/ 88606 h 106739"/>
                      <a:gd name="connsiteX12" fmla="*/ 42769 w 42807"/>
                      <a:gd name="connsiteY12" fmla="*/ 106007 h 106739"/>
                      <a:gd name="connsiteX13" fmla="*/ 41441 w 42807"/>
                      <a:gd name="connsiteY13" fmla="*/ 106740 h 10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807" h="106739">
                        <a:moveTo>
                          <a:pt x="41441" y="106740"/>
                        </a:moveTo>
                        <a:cubicBezTo>
                          <a:pt x="41716" y="100466"/>
                          <a:pt x="40938" y="94834"/>
                          <a:pt x="39701" y="89797"/>
                        </a:cubicBezTo>
                        <a:cubicBezTo>
                          <a:pt x="38465" y="84714"/>
                          <a:pt x="36771" y="80181"/>
                          <a:pt x="35031" y="75693"/>
                        </a:cubicBezTo>
                        <a:lnTo>
                          <a:pt x="24453" y="48768"/>
                        </a:lnTo>
                        <a:cubicBezTo>
                          <a:pt x="20927" y="39793"/>
                          <a:pt x="17447" y="30772"/>
                          <a:pt x="13875" y="21888"/>
                        </a:cubicBezTo>
                        <a:cubicBezTo>
                          <a:pt x="12043" y="17492"/>
                          <a:pt x="10120" y="13188"/>
                          <a:pt x="7876" y="9433"/>
                        </a:cubicBezTo>
                        <a:cubicBezTo>
                          <a:pt x="5632" y="5632"/>
                          <a:pt x="3022" y="2381"/>
                          <a:pt x="0" y="0"/>
                        </a:cubicBezTo>
                        <a:cubicBezTo>
                          <a:pt x="3068" y="2335"/>
                          <a:pt x="5724" y="5495"/>
                          <a:pt x="8013" y="9204"/>
                        </a:cubicBezTo>
                        <a:cubicBezTo>
                          <a:pt x="10349" y="12913"/>
                          <a:pt x="12318" y="17126"/>
                          <a:pt x="14195" y="21476"/>
                        </a:cubicBezTo>
                        <a:cubicBezTo>
                          <a:pt x="17905" y="30222"/>
                          <a:pt x="21476" y="39152"/>
                          <a:pt x="25094" y="47989"/>
                        </a:cubicBezTo>
                        <a:lnTo>
                          <a:pt x="35946" y="74548"/>
                        </a:lnTo>
                        <a:cubicBezTo>
                          <a:pt x="37732" y="78990"/>
                          <a:pt x="39518" y="83478"/>
                          <a:pt x="40846" y="88606"/>
                        </a:cubicBezTo>
                        <a:cubicBezTo>
                          <a:pt x="42174" y="93689"/>
                          <a:pt x="42998" y="99459"/>
                          <a:pt x="42769" y="106007"/>
                        </a:cubicBezTo>
                        <a:lnTo>
                          <a:pt x="41441" y="106740"/>
                        </a:lnTo>
                        <a:close/>
                      </a:path>
                    </a:pathLst>
                  </a:custGeom>
                  <a:solidFill>
                    <a:srgbClr val="A0BDAB"/>
                  </a:solidFill>
                  <a:ln w="4577" cap="flat">
                    <a:noFill/>
                    <a:prstDash val="solid"/>
                    <a:miter/>
                  </a:ln>
                </p:spPr>
                <p:txBody>
                  <a:bodyPr rtlCol="0" anchor="ctr"/>
                  <a:lstStyle/>
                  <a:p>
                    <a:endParaRPr lang="th-TH"/>
                  </a:p>
                </p:txBody>
              </p:sp>
              <p:sp>
                <p:nvSpPr>
                  <p:cNvPr id="3519" name="Freeform: Shape 3518">
                    <a:extLst>
                      <a:ext uri="{FF2B5EF4-FFF2-40B4-BE49-F238E27FC236}">
                        <a16:creationId xmlns:a16="http://schemas.microsoft.com/office/drawing/2014/main" id="{CE57F9EF-365E-4136-8DCD-C3580616C0B0}"/>
                      </a:ext>
                    </a:extLst>
                  </p:cNvPr>
                  <p:cNvSpPr/>
                  <p:nvPr/>
                </p:nvSpPr>
                <p:spPr>
                  <a:xfrm>
                    <a:off x="9644245" y="1070693"/>
                    <a:ext cx="54537" cy="138335"/>
                  </a:xfrm>
                  <a:custGeom>
                    <a:avLst/>
                    <a:gdLst>
                      <a:gd name="connsiteX0" fmla="*/ 53255 w 54537"/>
                      <a:gd name="connsiteY0" fmla="*/ 138336 h 138335"/>
                      <a:gd name="connsiteX1" fmla="*/ 45562 w 54537"/>
                      <a:gd name="connsiteY1" fmla="*/ 96940 h 138335"/>
                      <a:gd name="connsiteX2" fmla="*/ 39564 w 54537"/>
                      <a:gd name="connsiteY2" fmla="*/ 78670 h 138335"/>
                      <a:gd name="connsiteX3" fmla="*/ 31230 w 54537"/>
                      <a:gd name="connsiteY3" fmla="*/ 63650 h 138335"/>
                      <a:gd name="connsiteX4" fmla="*/ 26513 w 54537"/>
                      <a:gd name="connsiteY4" fmla="*/ 56919 h 138335"/>
                      <a:gd name="connsiteX5" fmla="*/ 22163 w 54537"/>
                      <a:gd name="connsiteY5" fmla="*/ 49592 h 138335"/>
                      <a:gd name="connsiteX6" fmla="*/ 14562 w 54537"/>
                      <a:gd name="connsiteY6" fmla="*/ 33336 h 138335"/>
                      <a:gd name="connsiteX7" fmla="*/ 0 w 54537"/>
                      <a:gd name="connsiteY7" fmla="*/ 0 h 138335"/>
                      <a:gd name="connsiteX8" fmla="*/ 14836 w 54537"/>
                      <a:gd name="connsiteY8" fmla="*/ 32924 h 138335"/>
                      <a:gd name="connsiteX9" fmla="*/ 22575 w 54537"/>
                      <a:gd name="connsiteY9" fmla="*/ 48951 h 138335"/>
                      <a:gd name="connsiteX10" fmla="*/ 26971 w 54537"/>
                      <a:gd name="connsiteY10" fmla="*/ 56140 h 138335"/>
                      <a:gd name="connsiteX11" fmla="*/ 31733 w 54537"/>
                      <a:gd name="connsiteY11" fmla="*/ 62734 h 138335"/>
                      <a:gd name="connsiteX12" fmla="*/ 40296 w 54537"/>
                      <a:gd name="connsiteY12" fmla="*/ 77662 h 138335"/>
                      <a:gd name="connsiteX13" fmla="*/ 46478 w 54537"/>
                      <a:gd name="connsiteY13" fmla="*/ 95841 h 138335"/>
                      <a:gd name="connsiteX14" fmla="*/ 54537 w 54537"/>
                      <a:gd name="connsiteY14" fmla="*/ 137054 h 138335"/>
                      <a:gd name="connsiteX15" fmla="*/ 53255 w 54537"/>
                      <a:gd name="connsiteY15" fmla="*/ 138336 h 138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537" h="138335">
                        <a:moveTo>
                          <a:pt x="53255" y="138336"/>
                        </a:moveTo>
                        <a:cubicBezTo>
                          <a:pt x="51057" y="124095"/>
                          <a:pt x="48859" y="109899"/>
                          <a:pt x="45562" y="96940"/>
                        </a:cubicBezTo>
                        <a:cubicBezTo>
                          <a:pt x="43914" y="90438"/>
                          <a:pt x="41945" y="84302"/>
                          <a:pt x="39564" y="78670"/>
                        </a:cubicBezTo>
                        <a:cubicBezTo>
                          <a:pt x="37183" y="73037"/>
                          <a:pt x="34389" y="68046"/>
                          <a:pt x="31230" y="63650"/>
                        </a:cubicBezTo>
                        <a:cubicBezTo>
                          <a:pt x="29673" y="61406"/>
                          <a:pt x="28070" y="59208"/>
                          <a:pt x="26513" y="56919"/>
                        </a:cubicBezTo>
                        <a:cubicBezTo>
                          <a:pt x="24956" y="54629"/>
                          <a:pt x="23537" y="52156"/>
                          <a:pt x="22163" y="49592"/>
                        </a:cubicBezTo>
                        <a:cubicBezTo>
                          <a:pt x="19416" y="44463"/>
                          <a:pt x="16988" y="38877"/>
                          <a:pt x="14562" y="33336"/>
                        </a:cubicBezTo>
                        <a:lnTo>
                          <a:pt x="0" y="0"/>
                        </a:lnTo>
                        <a:lnTo>
                          <a:pt x="14836" y="32924"/>
                        </a:lnTo>
                        <a:cubicBezTo>
                          <a:pt x="17309" y="38419"/>
                          <a:pt x="19782" y="43914"/>
                          <a:pt x="22575" y="48951"/>
                        </a:cubicBezTo>
                        <a:cubicBezTo>
                          <a:pt x="23949" y="51469"/>
                          <a:pt x="25414" y="53896"/>
                          <a:pt x="26971" y="56140"/>
                        </a:cubicBezTo>
                        <a:cubicBezTo>
                          <a:pt x="28528" y="58384"/>
                          <a:pt x="30131" y="60536"/>
                          <a:pt x="31733" y="62734"/>
                        </a:cubicBezTo>
                        <a:cubicBezTo>
                          <a:pt x="34984" y="67084"/>
                          <a:pt x="37869" y="72076"/>
                          <a:pt x="40296" y="77662"/>
                        </a:cubicBezTo>
                        <a:cubicBezTo>
                          <a:pt x="42723" y="83249"/>
                          <a:pt x="44738" y="89385"/>
                          <a:pt x="46478" y="95841"/>
                        </a:cubicBezTo>
                        <a:cubicBezTo>
                          <a:pt x="49912" y="108800"/>
                          <a:pt x="52248" y="122950"/>
                          <a:pt x="54537" y="137054"/>
                        </a:cubicBezTo>
                        <a:lnTo>
                          <a:pt x="53255" y="138336"/>
                        </a:lnTo>
                        <a:close/>
                      </a:path>
                    </a:pathLst>
                  </a:custGeom>
                  <a:solidFill>
                    <a:srgbClr val="A0BDAB"/>
                  </a:solidFill>
                  <a:ln w="4577" cap="flat">
                    <a:noFill/>
                    <a:prstDash val="solid"/>
                    <a:miter/>
                  </a:ln>
                </p:spPr>
                <p:txBody>
                  <a:bodyPr rtlCol="0" anchor="ctr"/>
                  <a:lstStyle/>
                  <a:p>
                    <a:endParaRPr lang="th-TH"/>
                  </a:p>
                </p:txBody>
              </p:sp>
              <p:sp>
                <p:nvSpPr>
                  <p:cNvPr id="3520" name="Freeform: Shape 3519">
                    <a:extLst>
                      <a:ext uri="{FF2B5EF4-FFF2-40B4-BE49-F238E27FC236}">
                        <a16:creationId xmlns:a16="http://schemas.microsoft.com/office/drawing/2014/main" id="{0E90E964-E038-4DFF-B4AD-B63904AEC05A}"/>
                      </a:ext>
                    </a:extLst>
                  </p:cNvPr>
                  <p:cNvSpPr/>
                  <p:nvPr/>
                </p:nvSpPr>
                <p:spPr>
                  <a:xfrm>
                    <a:off x="9590623" y="1065610"/>
                    <a:ext cx="40113" cy="135267"/>
                  </a:xfrm>
                  <a:custGeom>
                    <a:avLst/>
                    <a:gdLst>
                      <a:gd name="connsiteX0" fmla="*/ 38785 w 40113"/>
                      <a:gd name="connsiteY0" fmla="*/ 135268 h 135267"/>
                      <a:gd name="connsiteX1" fmla="*/ 37595 w 40113"/>
                      <a:gd name="connsiteY1" fmla="*/ 114662 h 135267"/>
                      <a:gd name="connsiteX2" fmla="*/ 37000 w 40113"/>
                      <a:gd name="connsiteY2" fmla="*/ 109762 h 135267"/>
                      <a:gd name="connsiteX3" fmla="*/ 36313 w 40113"/>
                      <a:gd name="connsiteY3" fmla="*/ 104954 h 135267"/>
                      <a:gd name="connsiteX4" fmla="*/ 35534 w 40113"/>
                      <a:gd name="connsiteY4" fmla="*/ 100237 h 135267"/>
                      <a:gd name="connsiteX5" fmla="*/ 34618 w 40113"/>
                      <a:gd name="connsiteY5" fmla="*/ 95658 h 135267"/>
                      <a:gd name="connsiteX6" fmla="*/ 30177 w 40113"/>
                      <a:gd name="connsiteY6" fmla="*/ 78120 h 135267"/>
                      <a:gd name="connsiteX7" fmla="*/ 27567 w 40113"/>
                      <a:gd name="connsiteY7" fmla="*/ 69786 h 135267"/>
                      <a:gd name="connsiteX8" fmla="*/ 24773 w 40113"/>
                      <a:gd name="connsiteY8" fmla="*/ 61727 h 135267"/>
                      <a:gd name="connsiteX9" fmla="*/ 12547 w 40113"/>
                      <a:gd name="connsiteY9" fmla="*/ 30680 h 135267"/>
                      <a:gd name="connsiteX10" fmla="*/ 0 w 40113"/>
                      <a:gd name="connsiteY10" fmla="*/ 0 h 135267"/>
                      <a:gd name="connsiteX11" fmla="*/ 12822 w 40113"/>
                      <a:gd name="connsiteY11" fmla="*/ 30268 h 135267"/>
                      <a:gd name="connsiteX12" fmla="*/ 25368 w 40113"/>
                      <a:gd name="connsiteY12" fmla="*/ 60903 h 135267"/>
                      <a:gd name="connsiteX13" fmla="*/ 28253 w 40113"/>
                      <a:gd name="connsiteY13" fmla="*/ 68870 h 135267"/>
                      <a:gd name="connsiteX14" fmla="*/ 30955 w 40113"/>
                      <a:gd name="connsiteY14" fmla="*/ 77113 h 135267"/>
                      <a:gd name="connsiteX15" fmla="*/ 35580 w 40113"/>
                      <a:gd name="connsiteY15" fmla="*/ 94559 h 135267"/>
                      <a:gd name="connsiteX16" fmla="*/ 36541 w 40113"/>
                      <a:gd name="connsiteY16" fmla="*/ 99138 h 135267"/>
                      <a:gd name="connsiteX17" fmla="*/ 37366 w 40113"/>
                      <a:gd name="connsiteY17" fmla="*/ 103855 h 135267"/>
                      <a:gd name="connsiteX18" fmla="*/ 38098 w 40113"/>
                      <a:gd name="connsiteY18" fmla="*/ 108663 h 135267"/>
                      <a:gd name="connsiteX19" fmla="*/ 38740 w 40113"/>
                      <a:gd name="connsiteY19" fmla="*/ 113563 h 135267"/>
                      <a:gd name="connsiteX20" fmla="*/ 40113 w 40113"/>
                      <a:gd name="connsiteY20" fmla="*/ 134260 h 135267"/>
                      <a:gd name="connsiteX21" fmla="*/ 38785 w 40113"/>
                      <a:gd name="connsiteY21" fmla="*/ 135268 h 13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113" h="135267">
                        <a:moveTo>
                          <a:pt x="38785" y="135268"/>
                        </a:moveTo>
                        <a:cubicBezTo>
                          <a:pt x="38694" y="128170"/>
                          <a:pt x="38327" y="121256"/>
                          <a:pt x="37595" y="114662"/>
                        </a:cubicBezTo>
                        <a:cubicBezTo>
                          <a:pt x="37457" y="113013"/>
                          <a:pt x="37183" y="111410"/>
                          <a:pt x="37000" y="109762"/>
                        </a:cubicBezTo>
                        <a:cubicBezTo>
                          <a:pt x="36771" y="108159"/>
                          <a:pt x="36587" y="106511"/>
                          <a:pt x="36313" y="104954"/>
                        </a:cubicBezTo>
                        <a:lnTo>
                          <a:pt x="35534" y="100237"/>
                        </a:lnTo>
                        <a:lnTo>
                          <a:pt x="34618" y="95658"/>
                        </a:lnTo>
                        <a:cubicBezTo>
                          <a:pt x="33336" y="89614"/>
                          <a:pt x="31871" y="83752"/>
                          <a:pt x="30177" y="78120"/>
                        </a:cubicBezTo>
                        <a:cubicBezTo>
                          <a:pt x="29398" y="75281"/>
                          <a:pt x="28437" y="72579"/>
                          <a:pt x="27567" y="69786"/>
                        </a:cubicBezTo>
                        <a:cubicBezTo>
                          <a:pt x="26651" y="67084"/>
                          <a:pt x="25735" y="64337"/>
                          <a:pt x="24773" y="61727"/>
                        </a:cubicBezTo>
                        <a:cubicBezTo>
                          <a:pt x="20927" y="51057"/>
                          <a:pt x="16714" y="40937"/>
                          <a:pt x="12547" y="30680"/>
                        </a:cubicBezTo>
                        <a:lnTo>
                          <a:pt x="0" y="0"/>
                        </a:lnTo>
                        <a:lnTo>
                          <a:pt x="12822" y="30268"/>
                        </a:lnTo>
                        <a:cubicBezTo>
                          <a:pt x="17080" y="40342"/>
                          <a:pt x="21430" y="50371"/>
                          <a:pt x="25368" y="60903"/>
                        </a:cubicBezTo>
                        <a:cubicBezTo>
                          <a:pt x="26376" y="63513"/>
                          <a:pt x="27292" y="66214"/>
                          <a:pt x="28253" y="68870"/>
                        </a:cubicBezTo>
                        <a:cubicBezTo>
                          <a:pt x="29169" y="71618"/>
                          <a:pt x="30085" y="74319"/>
                          <a:pt x="30955" y="77113"/>
                        </a:cubicBezTo>
                        <a:cubicBezTo>
                          <a:pt x="32695" y="82653"/>
                          <a:pt x="34206" y="88515"/>
                          <a:pt x="35580" y="94559"/>
                        </a:cubicBezTo>
                        <a:lnTo>
                          <a:pt x="36541" y="99138"/>
                        </a:lnTo>
                        <a:lnTo>
                          <a:pt x="37366" y="103855"/>
                        </a:lnTo>
                        <a:cubicBezTo>
                          <a:pt x="37640" y="105412"/>
                          <a:pt x="37915" y="107014"/>
                          <a:pt x="38098" y="108663"/>
                        </a:cubicBezTo>
                        <a:cubicBezTo>
                          <a:pt x="38327" y="110311"/>
                          <a:pt x="38602" y="111868"/>
                          <a:pt x="38740" y="113563"/>
                        </a:cubicBezTo>
                        <a:cubicBezTo>
                          <a:pt x="39518" y="120157"/>
                          <a:pt x="39976" y="127117"/>
                          <a:pt x="40113" y="134260"/>
                        </a:cubicBezTo>
                        <a:lnTo>
                          <a:pt x="38785" y="135268"/>
                        </a:lnTo>
                        <a:close/>
                      </a:path>
                    </a:pathLst>
                  </a:custGeom>
                  <a:solidFill>
                    <a:srgbClr val="A0BDAB"/>
                  </a:solidFill>
                  <a:ln w="4577" cap="flat">
                    <a:noFill/>
                    <a:prstDash val="solid"/>
                    <a:miter/>
                  </a:ln>
                </p:spPr>
                <p:txBody>
                  <a:bodyPr rtlCol="0" anchor="ctr"/>
                  <a:lstStyle/>
                  <a:p>
                    <a:endParaRPr lang="th-TH"/>
                  </a:p>
                </p:txBody>
              </p:sp>
              <p:sp>
                <p:nvSpPr>
                  <p:cNvPr id="3521" name="Freeform: Shape 3520">
                    <a:extLst>
                      <a:ext uri="{FF2B5EF4-FFF2-40B4-BE49-F238E27FC236}">
                        <a16:creationId xmlns:a16="http://schemas.microsoft.com/office/drawing/2014/main" id="{19AFB240-1286-4183-936A-8C3ED65835A2}"/>
                      </a:ext>
                    </a:extLst>
                  </p:cNvPr>
                  <p:cNvSpPr/>
                  <p:nvPr/>
                </p:nvSpPr>
                <p:spPr>
                  <a:xfrm>
                    <a:off x="9545244" y="1065747"/>
                    <a:ext cx="42311" cy="126567"/>
                  </a:xfrm>
                  <a:custGeom>
                    <a:avLst/>
                    <a:gdLst>
                      <a:gd name="connsiteX0" fmla="*/ 41029 w 42311"/>
                      <a:gd name="connsiteY0" fmla="*/ 126567 h 126567"/>
                      <a:gd name="connsiteX1" fmla="*/ 31596 w 42311"/>
                      <a:gd name="connsiteY1" fmla="*/ 93964 h 126567"/>
                      <a:gd name="connsiteX2" fmla="*/ 21110 w 42311"/>
                      <a:gd name="connsiteY2" fmla="*/ 62597 h 126567"/>
                      <a:gd name="connsiteX3" fmla="*/ 0 w 42311"/>
                      <a:gd name="connsiteY3" fmla="*/ 0 h 126567"/>
                      <a:gd name="connsiteX4" fmla="*/ 21705 w 42311"/>
                      <a:gd name="connsiteY4" fmla="*/ 61818 h 126567"/>
                      <a:gd name="connsiteX5" fmla="*/ 32512 w 42311"/>
                      <a:gd name="connsiteY5" fmla="*/ 92819 h 126567"/>
                      <a:gd name="connsiteX6" fmla="*/ 42311 w 42311"/>
                      <a:gd name="connsiteY6" fmla="*/ 125102 h 126567"/>
                      <a:gd name="connsiteX7" fmla="*/ 41029 w 42311"/>
                      <a:gd name="connsiteY7" fmla="*/ 126567 h 12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311" h="126567">
                        <a:moveTo>
                          <a:pt x="41029" y="126567"/>
                        </a:moveTo>
                        <a:cubicBezTo>
                          <a:pt x="38236" y="115303"/>
                          <a:pt x="35030" y="104542"/>
                          <a:pt x="31596" y="93964"/>
                        </a:cubicBezTo>
                        <a:cubicBezTo>
                          <a:pt x="28162" y="83432"/>
                          <a:pt x="24590" y="73037"/>
                          <a:pt x="21110" y="62597"/>
                        </a:cubicBezTo>
                        <a:lnTo>
                          <a:pt x="0" y="0"/>
                        </a:lnTo>
                        <a:lnTo>
                          <a:pt x="21705" y="61818"/>
                        </a:lnTo>
                        <a:cubicBezTo>
                          <a:pt x="25323" y="72121"/>
                          <a:pt x="28986" y="82379"/>
                          <a:pt x="32512" y="92819"/>
                        </a:cubicBezTo>
                        <a:cubicBezTo>
                          <a:pt x="36038" y="103259"/>
                          <a:pt x="39381" y="113883"/>
                          <a:pt x="42311" y="125102"/>
                        </a:cubicBezTo>
                        <a:lnTo>
                          <a:pt x="41029" y="126567"/>
                        </a:lnTo>
                        <a:close/>
                      </a:path>
                    </a:pathLst>
                  </a:custGeom>
                  <a:solidFill>
                    <a:srgbClr val="A0BDAB"/>
                  </a:solidFill>
                  <a:ln w="4577" cap="flat">
                    <a:noFill/>
                    <a:prstDash val="solid"/>
                    <a:miter/>
                  </a:ln>
                </p:spPr>
                <p:txBody>
                  <a:bodyPr rtlCol="0" anchor="ctr"/>
                  <a:lstStyle/>
                  <a:p>
                    <a:endParaRPr lang="th-TH"/>
                  </a:p>
                </p:txBody>
              </p:sp>
              <p:sp>
                <p:nvSpPr>
                  <p:cNvPr id="3522" name="Freeform: Shape 3521">
                    <a:extLst>
                      <a:ext uri="{FF2B5EF4-FFF2-40B4-BE49-F238E27FC236}">
                        <a16:creationId xmlns:a16="http://schemas.microsoft.com/office/drawing/2014/main" id="{AC533B4E-818C-4C5B-8B11-95E75C6C44B2}"/>
                      </a:ext>
                    </a:extLst>
                  </p:cNvPr>
                  <p:cNvSpPr/>
                  <p:nvPr/>
                </p:nvSpPr>
                <p:spPr>
                  <a:xfrm>
                    <a:off x="9507099" y="1070280"/>
                    <a:ext cx="29352" cy="104725"/>
                  </a:xfrm>
                  <a:custGeom>
                    <a:avLst/>
                    <a:gdLst>
                      <a:gd name="connsiteX0" fmla="*/ 28024 w 29352"/>
                      <a:gd name="connsiteY0" fmla="*/ 104725 h 104725"/>
                      <a:gd name="connsiteX1" fmla="*/ 0 w 29352"/>
                      <a:gd name="connsiteY1" fmla="*/ 0 h 104725"/>
                      <a:gd name="connsiteX2" fmla="*/ 29352 w 29352"/>
                      <a:gd name="connsiteY2" fmla="*/ 103443 h 104725"/>
                      <a:gd name="connsiteX3" fmla="*/ 28024 w 29352"/>
                      <a:gd name="connsiteY3" fmla="*/ 104725 h 104725"/>
                    </a:gdLst>
                    <a:ahLst/>
                    <a:cxnLst>
                      <a:cxn ang="0">
                        <a:pos x="connsiteX0" y="connsiteY0"/>
                      </a:cxn>
                      <a:cxn ang="0">
                        <a:pos x="connsiteX1" y="connsiteY1"/>
                      </a:cxn>
                      <a:cxn ang="0">
                        <a:pos x="connsiteX2" y="connsiteY2"/>
                      </a:cxn>
                      <a:cxn ang="0">
                        <a:pos x="connsiteX3" y="connsiteY3"/>
                      </a:cxn>
                    </a:cxnLst>
                    <a:rect l="l" t="t" r="r" b="b"/>
                    <a:pathLst>
                      <a:path w="29352" h="104725">
                        <a:moveTo>
                          <a:pt x="28024" y="104725"/>
                        </a:moveTo>
                        <a:cubicBezTo>
                          <a:pt x="22712" y="65482"/>
                          <a:pt x="13279" y="30131"/>
                          <a:pt x="0" y="0"/>
                        </a:cubicBezTo>
                        <a:cubicBezTo>
                          <a:pt x="13692" y="29581"/>
                          <a:pt x="23582" y="64474"/>
                          <a:pt x="29352" y="103443"/>
                        </a:cubicBezTo>
                        <a:lnTo>
                          <a:pt x="28024" y="104725"/>
                        </a:lnTo>
                        <a:close/>
                      </a:path>
                    </a:pathLst>
                  </a:custGeom>
                  <a:solidFill>
                    <a:srgbClr val="A0BDAB"/>
                  </a:solidFill>
                  <a:ln w="4577" cap="flat">
                    <a:noFill/>
                    <a:prstDash val="solid"/>
                    <a:miter/>
                  </a:ln>
                </p:spPr>
                <p:txBody>
                  <a:bodyPr rtlCol="0" anchor="ctr"/>
                  <a:lstStyle/>
                  <a:p>
                    <a:endParaRPr lang="th-TH"/>
                  </a:p>
                </p:txBody>
              </p:sp>
              <p:sp>
                <p:nvSpPr>
                  <p:cNvPr id="3523" name="Freeform: Shape 3522">
                    <a:extLst>
                      <a:ext uri="{FF2B5EF4-FFF2-40B4-BE49-F238E27FC236}">
                        <a16:creationId xmlns:a16="http://schemas.microsoft.com/office/drawing/2014/main" id="{9F783869-4F38-423A-BD65-855EB47A40EB}"/>
                      </a:ext>
                    </a:extLst>
                  </p:cNvPr>
                  <p:cNvSpPr/>
                  <p:nvPr/>
                </p:nvSpPr>
                <p:spPr>
                  <a:xfrm>
                    <a:off x="9452562" y="1086399"/>
                    <a:ext cx="30955" cy="69099"/>
                  </a:xfrm>
                  <a:custGeom>
                    <a:avLst/>
                    <a:gdLst>
                      <a:gd name="connsiteX0" fmla="*/ 29673 w 30955"/>
                      <a:gd name="connsiteY0" fmla="*/ 69099 h 69099"/>
                      <a:gd name="connsiteX1" fmla="*/ 0 w 30955"/>
                      <a:gd name="connsiteY1" fmla="*/ 0 h 69099"/>
                      <a:gd name="connsiteX2" fmla="*/ 30955 w 30955"/>
                      <a:gd name="connsiteY2" fmla="*/ 67771 h 69099"/>
                      <a:gd name="connsiteX3" fmla="*/ 29673 w 30955"/>
                      <a:gd name="connsiteY3" fmla="*/ 69099 h 69099"/>
                    </a:gdLst>
                    <a:ahLst/>
                    <a:cxnLst>
                      <a:cxn ang="0">
                        <a:pos x="connsiteX0" y="connsiteY0"/>
                      </a:cxn>
                      <a:cxn ang="0">
                        <a:pos x="connsiteX1" y="connsiteY1"/>
                      </a:cxn>
                      <a:cxn ang="0">
                        <a:pos x="connsiteX2" y="connsiteY2"/>
                      </a:cxn>
                      <a:cxn ang="0">
                        <a:pos x="connsiteX3" y="connsiteY3"/>
                      </a:cxn>
                    </a:cxnLst>
                    <a:rect l="l" t="t" r="r" b="b"/>
                    <a:pathLst>
                      <a:path w="30955" h="69099">
                        <a:moveTo>
                          <a:pt x="29673" y="69099"/>
                        </a:moveTo>
                        <a:cubicBezTo>
                          <a:pt x="25002" y="39747"/>
                          <a:pt x="14745" y="15844"/>
                          <a:pt x="0" y="0"/>
                        </a:cubicBezTo>
                        <a:cubicBezTo>
                          <a:pt x="15066" y="15203"/>
                          <a:pt x="25826" y="38602"/>
                          <a:pt x="30955" y="67771"/>
                        </a:cubicBezTo>
                        <a:lnTo>
                          <a:pt x="29673" y="69099"/>
                        </a:lnTo>
                        <a:close/>
                      </a:path>
                    </a:pathLst>
                  </a:custGeom>
                  <a:solidFill>
                    <a:srgbClr val="A0BDAB"/>
                  </a:solidFill>
                  <a:ln w="4577" cap="flat">
                    <a:noFill/>
                    <a:prstDash val="solid"/>
                    <a:miter/>
                  </a:ln>
                </p:spPr>
                <p:txBody>
                  <a:bodyPr rtlCol="0" anchor="ctr"/>
                  <a:lstStyle/>
                  <a:p>
                    <a:endParaRPr lang="th-TH"/>
                  </a:p>
                </p:txBody>
              </p:sp>
            </p:grpSp>
          </p:grpSp>
          <p:grpSp>
            <p:nvGrpSpPr>
              <p:cNvPr id="3489" name="Graphic 4">
                <a:extLst>
                  <a:ext uri="{FF2B5EF4-FFF2-40B4-BE49-F238E27FC236}">
                    <a16:creationId xmlns:a16="http://schemas.microsoft.com/office/drawing/2014/main" id="{91F96A34-D7A5-44BC-8F7C-5196AF7D11C4}"/>
                  </a:ext>
                </a:extLst>
              </p:cNvPr>
              <p:cNvGrpSpPr/>
              <p:nvPr/>
            </p:nvGrpSpPr>
            <p:grpSpPr>
              <a:xfrm>
                <a:off x="9284823" y="2138948"/>
                <a:ext cx="469227" cy="353299"/>
                <a:chOff x="9284823" y="2138948"/>
                <a:chExt cx="469227" cy="353299"/>
              </a:xfrm>
            </p:grpSpPr>
            <p:grpSp>
              <p:nvGrpSpPr>
                <p:cNvPr id="3490" name="Graphic 4">
                  <a:extLst>
                    <a:ext uri="{FF2B5EF4-FFF2-40B4-BE49-F238E27FC236}">
                      <a16:creationId xmlns:a16="http://schemas.microsoft.com/office/drawing/2014/main" id="{79EA03BF-D47B-4B02-A611-124C361183C3}"/>
                    </a:ext>
                  </a:extLst>
                </p:cNvPr>
                <p:cNvGrpSpPr/>
                <p:nvPr/>
              </p:nvGrpSpPr>
              <p:grpSpPr>
                <a:xfrm>
                  <a:off x="9285011" y="2138948"/>
                  <a:ext cx="469039" cy="353299"/>
                  <a:chOff x="9285011" y="2138948"/>
                  <a:chExt cx="469039" cy="353299"/>
                </a:xfrm>
                <a:solidFill>
                  <a:srgbClr val="FBFFFF"/>
                </a:solidFill>
              </p:grpSpPr>
              <p:sp>
                <p:nvSpPr>
                  <p:cNvPr id="3506" name="Freeform: Shape 3505">
                    <a:extLst>
                      <a:ext uri="{FF2B5EF4-FFF2-40B4-BE49-F238E27FC236}">
                        <a16:creationId xmlns:a16="http://schemas.microsoft.com/office/drawing/2014/main" id="{50CD0832-50D2-4F34-AB72-3922B7CF4D55}"/>
                      </a:ext>
                    </a:extLst>
                  </p:cNvPr>
                  <p:cNvSpPr/>
                  <p:nvPr/>
                </p:nvSpPr>
                <p:spPr>
                  <a:xfrm>
                    <a:off x="9285011" y="2257194"/>
                    <a:ext cx="452256" cy="235054"/>
                  </a:xfrm>
                  <a:custGeom>
                    <a:avLst/>
                    <a:gdLst>
                      <a:gd name="connsiteX0" fmla="*/ 451137 w 452256"/>
                      <a:gd name="connsiteY0" fmla="*/ 111594 h 235054"/>
                      <a:gd name="connsiteX1" fmla="*/ 443444 w 452256"/>
                      <a:gd name="connsiteY1" fmla="*/ 141862 h 235054"/>
                      <a:gd name="connsiteX2" fmla="*/ 292424 w 452256"/>
                      <a:gd name="connsiteY2" fmla="*/ 232483 h 235054"/>
                      <a:gd name="connsiteX3" fmla="*/ 108938 w 452256"/>
                      <a:gd name="connsiteY3" fmla="*/ 208168 h 235054"/>
                      <a:gd name="connsiteX4" fmla="*/ 34389 w 452256"/>
                      <a:gd name="connsiteY4" fmla="*/ 115669 h 235054"/>
                      <a:gd name="connsiteX5" fmla="*/ 0 w 452256"/>
                      <a:gd name="connsiteY5" fmla="*/ 0 h 235054"/>
                      <a:gd name="connsiteX6" fmla="*/ 451137 w 452256"/>
                      <a:gd name="connsiteY6" fmla="*/ 111594 h 23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2256" h="235054">
                        <a:moveTo>
                          <a:pt x="451137" y="111594"/>
                        </a:moveTo>
                        <a:cubicBezTo>
                          <a:pt x="451137" y="111594"/>
                          <a:pt x="456586" y="125560"/>
                          <a:pt x="443444" y="141862"/>
                        </a:cubicBezTo>
                        <a:cubicBezTo>
                          <a:pt x="430302" y="158164"/>
                          <a:pt x="411710" y="221310"/>
                          <a:pt x="292424" y="232483"/>
                        </a:cubicBezTo>
                        <a:cubicBezTo>
                          <a:pt x="173137" y="243656"/>
                          <a:pt x="131513" y="215220"/>
                          <a:pt x="108938" y="208168"/>
                        </a:cubicBezTo>
                        <a:cubicBezTo>
                          <a:pt x="86363" y="201116"/>
                          <a:pt x="41945" y="151982"/>
                          <a:pt x="34389" y="115669"/>
                        </a:cubicBezTo>
                        <a:cubicBezTo>
                          <a:pt x="26834" y="79311"/>
                          <a:pt x="20973" y="8380"/>
                          <a:pt x="0" y="0"/>
                        </a:cubicBezTo>
                        <a:cubicBezTo>
                          <a:pt x="46" y="0"/>
                          <a:pt x="368667" y="60994"/>
                          <a:pt x="451137" y="111594"/>
                        </a:cubicBezTo>
                        <a:close/>
                      </a:path>
                    </a:pathLst>
                  </a:custGeom>
                  <a:solidFill>
                    <a:srgbClr val="FBFFFF"/>
                  </a:solidFill>
                  <a:ln w="4577" cap="flat">
                    <a:noFill/>
                    <a:prstDash val="solid"/>
                    <a:miter/>
                  </a:ln>
                </p:spPr>
                <p:txBody>
                  <a:bodyPr rtlCol="0" anchor="ctr"/>
                  <a:lstStyle/>
                  <a:p>
                    <a:endParaRPr lang="th-TH"/>
                  </a:p>
                </p:txBody>
              </p:sp>
              <p:sp>
                <p:nvSpPr>
                  <p:cNvPr id="3507" name="Freeform: Shape 3506">
                    <a:extLst>
                      <a:ext uri="{FF2B5EF4-FFF2-40B4-BE49-F238E27FC236}">
                        <a16:creationId xmlns:a16="http://schemas.microsoft.com/office/drawing/2014/main" id="{866EDACD-3E5F-4414-B6D4-2310674A5BDA}"/>
                      </a:ext>
                    </a:extLst>
                  </p:cNvPr>
                  <p:cNvSpPr/>
                  <p:nvPr/>
                </p:nvSpPr>
                <p:spPr>
                  <a:xfrm>
                    <a:off x="9285011" y="2138948"/>
                    <a:ext cx="469039" cy="236827"/>
                  </a:xfrm>
                  <a:custGeom>
                    <a:avLst/>
                    <a:gdLst>
                      <a:gd name="connsiteX0" fmla="*/ 442986 w 469039"/>
                      <a:gd name="connsiteY0" fmla="*/ 236387 h 236827"/>
                      <a:gd name="connsiteX1" fmla="*/ 468950 w 469039"/>
                      <a:gd name="connsiteY1" fmla="*/ 187940 h 236827"/>
                      <a:gd name="connsiteX2" fmla="*/ 300483 w 469039"/>
                      <a:gd name="connsiteY2" fmla="*/ 26571 h 236827"/>
                      <a:gd name="connsiteX3" fmla="*/ 51653 w 469039"/>
                      <a:gd name="connsiteY3" fmla="*/ 66318 h 236827"/>
                      <a:gd name="connsiteX4" fmla="*/ 0 w 469039"/>
                      <a:gd name="connsiteY4" fmla="*/ 118200 h 236827"/>
                      <a:gd name="connsiteX5" fmla="*/ 442986 w 469039"/>
                      <a:gd name="connsiteY5" fmla="*/ 236387 h 23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039" h="236827">
                        <a:moveTo>
                          <a:pt x="442986" y="236387"/>
                        </a:moveTo>
                        <a:cubicBezTo>
                          <a:pt x="442986" y="236387"/>
                          <a:pt x="466889" y="226313"/>
                          <a:pt x="468950" y="187940"/>
                        </a:cubicBezTo>
                        <a:cubicBezTo>
                          <a:pt x="471010" y="149567"/>
                          <a:pt x="438361" y="73782"/>
                          <a:pt x="300483" y="26571"/>
                        </a:cubicBezTo>
                        <a:cubicBezTo>
                          <a:pt x="162605" y="-20686"/>
                          <a:pt x="112647" y="-3377"/>
                          <a:pt x="51653" y="66318"/>
                        </a:cubicBezTo>
                        <a:cubicBezTo>
                          <a:pt x="51653" y="66318"/>
                          <a:pt x="21339" y="122825"/>
                          <a:pt x="0" y="118200"/>
                        </a:cubicBezTo>
                        <a:cubicBezTo>
                          <a:pt x="46" y="118245"/>
                          <a:pt x="263942" y="245225"/>
                          <a:pt x="442986" y="236387"/>
                        </a:cubicBezTo>
                        <a:close/>
                      </a:path>
                    </a:pathLst>
                  </a:custGeom>
                  <a:solidFill>
                    <a:srgbClr val="FBFFFF"/>
                  </a:solidFill>
                  <a:ln w="4577" cap="flat">
                    <a:noFill/>
                    <a:prstDash val="solid"/>
                    <a:miter/>
                  </a:ln>
                </p:spPr>
                <p:txBody>
                  <a:bodyPr rtlCol="0" anchor="ctr"/>
                  <a:lstStyle/>
                  <a:p>
                    <a:endParaRPr lang="th-TH"/>
                  </a:p>
                </p:txBody>
              </p:sp>
            </p:grpSp>
            <p:pic>
              <p:nvPicPr>
                <p:cNvPr id="3491" name="Picture 3490">
                  <a:extLst>
                    <a:ext uri="{FF2B5EF4-FFF2-40B4-BE49-F238E27FC236}">
                      <a16:creationId xmlns:a16="http://schemas.microsoft.com/office/drawing/2014/main" id="{9FE6ADD5-86FA-4CD3-AC82-3841A99C4B9D}"/>
                    </a:ext>
                  </a:extLst>
                </p:cNvPr>
                <p:cNvPicPr>
                  <a:picLocks noChangeAspect="1"/>
                </p:cNvPicPr>
                <p:nvPr/>
              </p:nvPicPr>
              <p:blipFill>
                <a:blip r:embed="rId97"/>
                <a:stretch>
                  <a:fillRect/>
                </a:stretch>
              </p:blipFill>
              <p:spPr>
                <a:xfrm>
                  <a:off x="9284823" y="2254041"/>
                  <a:ext cx="448755" cy="238115"/>
                </a:xfrm>
                <a:custGeom>
                  <a:avLst/>
                  <a:gdLst>
                    <a:gd name="connsiteX0" fmla="*/ 809 w 448755"/>
                    <a:gd name="connsiteY0" fmla="*/ 750 h 238115"/>
                    <a:gd name="connsiteX1" fmla="*/ 449565 w 448755"/>
                    <a:gd name="connsiteY1" fmla="*/ 750 h 238115"/>
                    <a:gd name="connsiteX2" fmla="*/ 449565 w 448755"/>
                    <a:gd name="connsiteY2" fmla="*/ 238865 h 238115"/>
                    <a:gd name="connsiteX3" fmla="*/ 809 w 448755"/>
                    <a:gd name="connsiteY3" fmla="*/ 238865 h 238115"/>
                  </a:gdLst>
                  <a:ahLst/>
                  <a:cxnLst>
                    <a:cxn ang="0">
                      <a:pos x="connsiteX0" y="connsiteY0"/>
                    </a:cxn>
                    <a:cxn ang="0">
                      <a:pos x="connsiteX1" y="connsiteY1"/>
                    </a:cxn>
                    <a:cxn ang="0">
                      <a:pos x="connsiteX2" y="connsiteY2"/>
                    </a:cxn>
                    <a:cxn ang="0">
                      <a:pos x="connsiteX3" y="connsiteY3"/>
                    </a:cxn>
                  </a:cxnLst>
                  <a:rect l="l" t="t" r="r" b="b"/>
                  <a:pathLst>
                    <a:path w="448755" h="238115">
                      <a:moveTo>
                        <a:pt x="809" y="750"/>
                      </a:moveTo>
                      <a:lnTo>
                        <a:pt x="449565" y="750"/>
                      </a:lnTo>
                      <a:lnTo>
                        <a:pt x="449565" y="238865"/>
                      </a:lnTo>
                      <a:lnTo>
                        <a:pt x="809" y="238865"/>
                      </a:lnTo>
                      <a:close/>
                    </a:path>
                  </a:pathLst>
                </a:custGeom>
              </p:spPr>
            </p:pic>
            <p:pic>
              <p:nvPicPr>
                <p:cNvPr id="3492" name="Picture 3491">
                  <a:extLst>
                    <a:ext uri="{FF2B5EF4-FFF2-40B4-BE49-F238E27FC236}">
                      <a16:creationId xmlns:a16="http://schemas.microsoft.com/office/drawing/2014/main" id="{215D9421-0AB2-4950-873B-564EB25CF03C}"/>
                    </a:ext>
                  </a:extLst>
                </p:cNvPr>
                <p:cNvPicPr>
                  <a:picLocks noChangeAspect="1"/>
                </p:cNvPicPr>
                <p:nvPr/>
              </p:nvPicPr>
              <p:blipFill>
                <a:blip r:embed="rId98"/>
                <a:stretch>
                  <a:fillRect/>
                </a:stretch>
              </p:blipFill>
              <p:spPr>
                <a:xfrm>
                  <a:off x="9284823" y="2144142"/>
                  <a:ext cx="467072" cy="233536"/>
                </a:xfrm>
                <a:custGeom>
                  <a:avLst/>
                  <a:gdLst>
                    <a:gd name="connsiteX0" fmla="*/ 809 w 467072"/>
                    <a:gd name="connsiteY0" fmla="*/ 726 h 233536"/>
                    <a:gd name="connsiteX1" fmla="*/ 467882 w 467072"/>
                    <a:gd name="connsiteY1" fmla="*/ 726 h 233536"/>
                    <a:gd name="connsiteX2" fmla="*/ 467882 w 467072"/>
                    <a:gd name="connsiteY2" fmla="*/ 234262 h 233536"/>
                    <a:gd name="connsiteX3" fmla="*/ 809 w 467072"/>
                    <a:gd name="connsiteY3" fmla="*/ 234262 h 233536"/>
                  </a:gdLst>
                  <a:ahLst/>
                  <a:cxnLst>
                    <a:cxn ang="0">
                      <a:pos x="connsiteX0" y="connsiteY0"/>
                    </a:cxn>
                    <a:cxn ang="0">
                      <a:pos x="connsiteX1" y="connsiteY1"/>
                    </a:cxn>
                    <a:cxn ang="0">
                      <a:pos x="connsiteX2" y="connsiteY2"/>
                    </a:cxn>
                    <a:cxn ang="0">
                      <a:pos x="connsiteX3" y="connsiteY3"/>
                    </a:cxn>
                  </a:cxnLst>
                  <a:rect l="l" t="t" r="r" b="b"/>
                  <a:pathLst>
                    <a:path w="467072" h="233536">
                      <a:moveTo>
                        <a:pt x="809" y="726"/>
                      </a:moveTo>
                      <a:lnTo>
                        <a:pt x="467882" y="726"/>
                      </a:lnTo>
                      <a:lnTo>
                        <a:pt x="467882" y="234262"/>
                      </a:lnTo>
                      <a:lnTo>
                        <a:pt x="809" y="234262"/>
                      </a:lnTo>
                      <a:close/>
                    </a:path>
                  </a:pathLst>
                </a:custGeom>
              </p:spPr>
            </p:pic>
            <p:grpSp>
              <p:nvGrpSpPr>
                <p:cNvPr id="3493" name="Graphic 4">
                  <a:extLst>
                    <a:ext uri="{FF2B5EF4-FFF2-40B4-BE49-F238E27FC236}">
                      <a16:creationId xmlns:a16="http://schemas.microsoft.com/office/drawing/2014/main" id="{EE37E852-9B22-4705-BD74-02D1F5E4BC73}"/>
                    </a:ext>
                  </a:extLst>
                </p:cNvPr>
                <p:cNvGrpSpPr/>
                <p:nvPr/>
              </p:nvGrpSpPr>
              <p:grpSpPr>
                <a:xfrm>
                  <a:off x="9376869" y="2240846"/>
                  <a:ext cx="324981" cy="221081"/>
                  <a:chOff x="9376869" y="2240846"/>
                  <a:chExt cx="324981" cy="221081"/>
                </a:xfrm>
                <a:solidFill>
                  <a:srgbClr val="A0BDAB"/>
                </a:solidFill>
              </p:grpSpPr>
              <p:sp>
                <p:nvSpPr>
                  <p:cNvPr id="3494" name="Freeform: Shape 3493">
                    <a:extLst>
                      <a:ext uri="{FF2B5EF4-FFF2-40B4-BE49-F238E27FC236}">
                        <a16:creationId xmlns:a16="http://schemas.microsoft.com/office/drawing/2014/main" id="{BB090C7B-8298-4048-9B73-72FF967D50DD}"/>
                      </a:ext>
                    </a:extLst>
                  </p:cNvPr>
                  <p:cNvSpPr/>
                  <p:nvPr/>
                </p:nvSpPr>
                <p:spPr>
                  <a:xfrm>
                    <a:off x="9570062" y="2379640"/>
                    <a:ext cx="130139" cy="82287"/>
                  </a:xfrm>
                  <a:custGeom>
                    <a:avLst/>
                    <a:gdLst>
                      <a:gd name="connsiteX0" fmla="*/ 127895 w 130139"/>
                      <a:gd name="connsiteY0" fmla="*/ 3526 h 82287"/>
                      <a:gd name="connsiteX1" fmla="*/ 0 w 130139"/>
                      <a:gd name="connsiteY1" fmla="*/ 82287 h 82287"/>
                      <a:gd name="connsiteX2" fmla="*/ 130139 w 130139"/>
                      <a:gd name="connsiteY2" fmla="*/ 0 h 82287"/>
                      <a:gd name="connsiteX3" fmla="*/ 127895 w 130139"/>
                      <a:gd name="connsiteY3" fmla="*/ 3526 h 82287"/>
                    </a:gdLst>
                    <a:ahLst/>
                    <a:cxnLst>
                      <a:cxn ang="0">
                        <a:pos x="connsiteX0" y="connsiteY0"/>
                      </a:cxn>
                      <a:cxn ang="0">
                        <a:pos x="connsiteX1" y="connsiteY1"/>
                      </a:cxn>
                      <a:cxn ang="0">
                        <a:pos x="connsiteX2" y="connsiteY2"/>
                      </a:cxn>
                      <a:cxn ang="0">
                        <a:pos x="connsiteX3" y="connsiteY3"/>
                      </a:cxn>
                    </a:cxnLst>
                    <a:rect l="l" t="t" r="r" b="b"/>
                    <a:pathLst>
                      <a:path w="130139" h="82287">
                        <a:moveTo>
                          <a:pt x="127895" y="3526"/>
                        </a:moveTo>
                        <a:cubicBezTo>
                          <a:pt x="86637" y="46524"/>
                          <a:pt x="42036" y="75419"/>
                          <a:pt x="0" y="82287"/>
                        </a:cubicBezTo>
                        <a:cubicBezTo>
                          <a:pt x="42174" y="74777"/>
                          <a:pt x="89293" y="43182"/>
                          <a:pt x="130139" y="0"/>
                        </a:cubicBezTo>
                        <a:lnTo>
                          <a:pt x="127895" y="3526"/>
                        </a:lnTo>
                        <a:close/>
                      </a:path>
                    </a:pathLst>
                  </a:custGeom>
                  <a:solidFill>
                    <a:srgbClr val="A0BDAB"/>
                  </a:solidFill>
                  <a:ln w="4577" cap="flat">
                    <a:noFill/>
                    <a:prstDash val="solid"/>
                    <a:miter/>
                  </a:ln>
                </p:spPr>
                <p:txBody>
                  <a:bodyPr rtlCol="0" anchor="ctr"/>
                  <a:lstStyle/>
                  <a:p>
                    <a:endParaRPr lang="th-TH"/>
                  </a:p>
                </p:txBody>
              </p:sp>
              <p:sp>
                <p:nvSpPr>
                  <p:cNvPr id="3495" name="Freeform: Shape 3494">
                    <a:extLst>
                      <a:ext uri="{FF2B5EF4-FFF2-40B4-BE49-F238E27FC236}">
                        <a16:creationId xmlns:a16="http://schemas.microsoft.com/office/drawing/2014/main" id="{040A68D2-1AE5-4B59-BD67-A59D6E8F6A63}"/>
                      </a:ext>
                    </a:extLst>
                  </p:cNvPr>
                  <p:cNvSpPr/>
                  <p:nvPr/>
                </p:nvSpPr>
                <p:spPr>
                  <a:xfrm>
                    <a:off x="9517677" y="2375610"/>
                    <a:ext cx="128215" cy="81004"/>
                  </a:xfrm>
                  <a:custGeom>
                    <a:avLst/>
                    <a:gdLst>
                      <a:gd name="connsiteX0" fmla="*/ 118142 w 128215"/>
                      <a:gd name="connsiteY0" fmla="*/ 8013 h 81004"/>
                      <a:gd name="connsiteX1" fmla="*/ 88652 w 128215"/>
                      <a:gd name="connsiteY1" fmla="*/ 28025 h 81004"/>
                      <a:gd name="connsiteX2" fmla="*/ 59117 w 128215"/>
                      <a:gd name="connsiteY2" fmla="*/ 46936 h 81004"/>
                      <a:gd name="connsiteX3" fmla="*/ 29581 w 128215"/>
                      <a:gd name="connsiteY3" fmla="*/ 65390 h 81004"/>
                      <a:gd name="connsiteX4" fmla="*/ 0 w 128215"/>
                      <a:gd name="connsiteY4" fmla="*/ 81005 h 81004"/>
                      <a:gd name="connsiteX5" fmla="*/ 29581 w 128215"/>
                      <a:gd name="connsiteY5" fmla="*/ 64932 h 81004"/>
                      <a:gd name="connsiteX6" fmla="*/ 59117 w 128215"/>
                      <a:gd name="connsiteY6" fmla="*/ 46066 h 81004"/>
                      <a:gd name="connsiteX7" fmla="*/ 88606 w 128215"/>
                      <a:gd name="connsiteY7" fmla="*/ 26696 h 81004"/>
                      <a:gd name="connsiteX8" fmla="*/ 128216 w 128215"/>
                      <a:gd name="connsiteY8" fmla="*/ 0 h 81004"/>
                      <a:gd name="connsiteX9" fmla="*/ 118142 w 128215"/>
                      <a:gd name="connsiteY9" fmla="*/ 8013 h 81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215" h="81004">
                        <a:moveTo>
                          <a:pt x="118142" y="8013"/>
                        </a:moveTo>
                        <a:cubicBezTo>
                          <a:pt x="108342" y="15066"/>
                          <a:pt x="98497" y="21660"/>
                          <a:pt x="88652" y="28025"/>
                        </a:cubicBezTo>
                        <a:cubicBezTo>
                          <a:pt x="78807" y="34389"/>
                          <a:pt x="68962" y="40663"/>
                          <a:pt x="59117" y="46936"/>
                        </a:cubicBezTo>
                        <a:cubicBezTo>
                          <a:pt x="49272" y="53210"/>
                          <a:pt x="39426" y="59529"/>
                          <a:pt x="29581" y="65390"/>
                        </a:cubicBezTo>
                        <a:cubicBezTo>
                          <a:pt x="19736" y="71252"/>
                          <a:pt x="9845" y="76655"/>
                          <a:pt x="0" y="81005"/>
                        </a:cubicBezTo>
                        <a:cubicBezTo>
                          <a:pt x="9845" y="76472"/>
                          <a:pt x="19736" y="70931"/>
                          <a:pt x="29581" y="64932"/>
                        </a:cubicBezTo>
                        <a:cubicBezTo>
                          <a:pt x="39426" y="58934"/>
                          <a:pt x="49272" y="52477"/>
                          <a:pt x="59117" y="46066"/>
                        </a:cubicBezTo>
                        <a:cubicBezTo>
                          <a:pt x="68962" y="39610"/>
                          <a:pt x="78807" y="33245"/>
                          <a:pt x="88606" y="26696"/>
                        </a:cubicBezTo>
                        <a:cubicBezTo>
                          <a:pt x="98452" y="20194"/>
                          <a:pt x="118462" y="7189"/>
                          <a:pt x="128216" y="0"/>
                        </a:cubicBezTo>
                        <a:lnTo>
                          <a:pt x="118142" y="8013"/>
                        </a:lnTo>
                        <a:close/>
                      </a:path>
                    </a:pathLst>
                  </a:custGeom>
                  <a:solidFill>
                    <a:srgbClr val="A0BDAB"/>
                  </a:solidFill>
                  <a:ln w="4577" cap="flat">
                    <a:noFill/>
                    <a:prstDash val="solid"/>
                    <a:miter/>
                  </a:ln>
                </p:spPr>
                <p:txBody>
                  <a:bodyPr rtlCol="0" anchor="ctr"/>
                  <a:lstStyle/>
                  <a:p>
                    <a:endParaRPr lang="th-TH"/>
                  </a:p>
                </p:txBody>
              </p:sp>
              <p:sp>
                <p:nvSpPr>
                  <p:cNvPr id="3496" name="Freeform: Shape 3495">
                    <a:extLst>
                      <a:ext uri="{FF2B5EF4-FFF2-40B4-BE49-F238E27FC236}">
                        <a16:creationId xmlns:a16="http://schemas.microsoft.com/office/drawing/2014/main" id="{F56B19B7-D346-4676-AA13-BBE34E4D5B24}"/>
                      </a:ext>
                    </a:extLst>
                  </p:cNvPr>
                  <p:cNvSpPr/>
                  <p:nvPr/>
                </p:nvSpPr>
                <p:spPr>
                  <a:xfrm>
                    <a:off x="9459064" y="2365078"/>
                    <a:ext cx="114569" cy="76746"/>
                  </a:xfrm>
                  <a:custGeom>
                    <a:avLst/>
                    <a:gdLst>
                      <a:gd name="connsiteX0" fmla="*/ 114570 w 114569"/>
                      <a:gd name="connsiteY0" fmla="*/ 962 h 76746"/>
                      <a:gd name="connsiteX1" fmla="*/ 102161 w 114569"/>
                      <a:gd name="connsiteY1" fmla="*/ 19141 h 76746"/>
                      <a:gd name="connsiteX2" fmla="*/ 88744 w 114569"/>
                      <a:gd name="connsiteY2" fmla="*/ 35626 h 76746"/>
                      <a:gd name="connsiteX3" fmla="*/ 74045 w 114569"/>
                      <a:gd name="connsiteY3" fmla="*/ 47623 h 76746"/>
                      <a:gd name="connsiteX4" fmla="*/ 59162 w 114569"/>
                      <a:gd name="connsiteY4" fmla="*/ 54034 h 76746"/>
                      <a:gd name="connsiteX5" fmla="*/ 0 w 114569"/>
                      <a:gd name="connsiteY5" fmla="*/ 76746 h 76746"/>
                      <a:gd name="connsiteX6" fmla="*/ 59254 w 114569"/>
                      <a:gd name="connsiteY6" fmla="*/ 53164 h 76746"/>
                      <a:gd name="connsiteX7" fmla="*/ 74045 w 114569"/>
                      <a:gd name="connsiteY7" fmla="*/ 46570 h 76746"/>
                      <a:gd name="connsiteX8" fmla="*/ 88423 w 114569"/>
                      <a:gd name="connsiteY8" fmla="*/ 34618 h 76746"/>
                      <a:gd name="connsiteX9" fmla="*/ 101565 w 114569"/>
                      <a:gd name="connsiteY9" fmla="*/ 18225 h 76746"/>
                      <a:gd name="connsiteX10" fmla="*/ 113792 w 114569"/>
                      <a:gd name="connsiteY10" fmla="*/ 0 h 76746"/>
                      <a:gd name="connsiteX11" fmla="*/ 114570 w 114569"/>
                      <a:gd name="connsiteY11" fmla="*/ 962 h 7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9" h="76746">
                        <a:moveTo>
                          <a:pt x="114570" y="962"/>
                        </a:moveTo>
                        <a:cubicBezTo>
                          <a:pt x="110495" y="7098"/>
                          <a:pt x="106419" y="13280"/>
                          <a:pt x="102161" y="19141"/>
                        </a:cubicBezTo>
                        <a:cubicBezTo>
                          <a:pt x="97902" y="25048"/>
                          <a:pt x="93460" y="30634"/>
                          <a:pt x="88744" y="35626"/>
                        </a:cubicBezTo>
                        <a:cubicBezTo>
                          <a:pt x="84027" y="40526"/>
                          <a:pt x="79082" y="44784"/>
                          <a:pt x="74045" y="47623"/>
                        </a:cubicBezTo>
                        <a:cubicBezTo>
                          <a:pt x="69008" y="50462"/>
                          <a:pt x="64108" y="52111"/>
                          <a:pt x="59162" y="54034"/>
                        </a:cubicBezTo>
                        <a:lnTo>
                          <a:pt x="0" y="76746"/>
                        </a:lnTo>
                        <a:lnTo>
                          <a:pt x="59254" y="53164"/>
                        </a:lnTo>
                        <a:cubicBezTo>
                          <a:pt x="64199" y="51149"/>
                          <a:pt x="69145" y="49455"/>
                          <a:pt x="74045" y="46570"/>
                        </a:cubicBezTo>
                        <a:cubicBezTo>
                          <a:pt x="78990" y="43685"/>
                          <a:pt x="83798" y="39472"/>
                          <a:pt x="88423" y="34618"/>
                        </a:cubicBezTo>
                        <a:cubicBezTo>
                          <a:pt x="93002" y="29673"/>
                          <a:pt x="97398" y="24086"/>
                          <a:pt x="101565" y="18225"/>
                        </a:cubicBezTo>
                        <a:cubicBezTo>
                          <a:pt x="105778" y="12364"/>
                          <a:pt x="109762" y="6182"/>
                          <a:pt x="113792" y="0"/>
                        </a:cubicBezTo>
                        <a:lnTo>
                          <a:pt x="114570" y="962"/>
                        </a:lnTo>
                        <a:close/>
                      </a:path>
                    </a:pathLst>
                  </a:custGeom>
                  <a:solidFill>
                    <a:srgbClr val="A0BDAB"/>
                  </a:solidFill>
                  <a:ln w="4577" cap="flat">
                    <a:noFill/>
                    <a:prstDash val="solid"/>
                    <a:miter/>
                  </a:ln>
                </p:spPr>
                <p:txBody>
                  <a:bodyPr rtlCol="0" anchor="ctr"/>
                  <a:lstStyle/>
                  <a:p>
                    <a:endParaRPr lang="th-TH"/>
                  </a:p>
                </p:txBody>
              </p:sp>
              <p:sp>
                <p:nvSpPr>
                  <p:cNvPr id="3497" name="Freeform: Shape 3496">
                    <a:extLst>
                      <a:ext uri="{FF2B5EF4-FFF2-40B4-BE49-F238E27FC236}">
                        <a16:creationId xmlns:a16="http://schemas.microsoft.com/office/drawing/2014/main" id="{4EAF04FC-F86B-4B24-829E-9CAF7DBCC6D8}"/>
                      </a:ext>
                    </a:extLst>
                  </p:cNvPr>
                  <p:cNvSpPr/>
                  <p:nvPr/>
                </p:nvSpPr>
                <p:spPr>
                  <a:xfrm>
                    <a:off x="9422156" y="2353264"/>
                    <a:ext cx="109304" cy="74227"/>
                  </a:xfrm>
                  <a:custGeom>
                    <a:avLst/>
                    <a:gdLst>
                      <a:gd name="connsiteX0" fmla="*/ 109304 w 109304"/>
                      <a:gd name="connsiteY0" fmla="*/ 1465 h 74227"/>
                      <a:gd name="connsiteX1" fmla="*/ 82195 w 109304"/>
                      <a:gd name="connsiteY1" fmla="*/ 22804 h 74227"/>
                      <a:gd name="connsiteX2" fmla="*/ 54812 w 109304"/>
                      <a:gd name="connsiteY2" fmla="*/ 40571 h 74227"/>
                      <a:gd name="connsiteX3" fmla="*/ 0 w 109304"/>
                      <a:gd name="connsiteY3" fmla="*/ 74228 h 74227"/>
                      <a:gd name="connsiteX4" fmla="*/ 54766 w 109304"/>
                      <a:gd name="connsiteY4" fmla="*/ 39701 h 74227"/>
                      <a:gd name="connsiteX5" fmla="*/ 82104 w 109304"/>
                      <a:gd name="connsiteY5" fmla="*/ 21522 h 74227"/>
                      <a:gd name="connsiteX6" fmla="*/ 108892 w 109304"/>
                      <a:gd name="connsiteY6" fmla="*/ 0 h 74227"/>
                      <a:gd name="connsiteX7" fmla="*/ 109304 w 109304"/>
                      <a:gd name="connsiteY7" fmla="*/ 1465 h 74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304" h="74227">
                        <a:moveTo>
                          <a:pt x="109304" y="1465"/>
                        </a:moveTo>
                        <a:cubicBezTo>
                          <a:pt x="100512" y="10166"/>
                          <a:pt x="91308" y="16760"/>
                          <a:pt x="82195" y="22804"/>
                        </a:cubicBezTo>
                        <a:cubicBezTo>
                          <a:pt x="73083" y="28849"/>
                          <a:pt x="63970" y="34756"/>
                          <a:pt x="54812" y="40571"/>
                        </a:cubicBezTo>
                        <a:cubicBezTo>
                          <a:pt x="36541" y="52202"/>
                          <a:pt x="18271" y="63421"/>
                          <a:pt x="0" y="74228"/>
                        </a:cubicBezTo>
                        <a:cubicBezTo>
                          <a:pt x="18271" y="63146"/>
                          <a:pt x="36541" y="51607"/>
                          <a:pt x="54766" y="39701"/>
                        </a:cubicBezTo>
                        <a:cubicBezTo>
                          <a:pt x="63879" y="33748"/>
                          <a:pt x="72992" y="27704"/>
                          <a:pt x="82104" y="21522"/>
                        </a:cubicBezTo>
                        <a:cubicBezTo>
                          <a:pt x="91171" y="15340"/>
                          <a:pt x="100283" y="8654"/>
                          <a:pt x="108892" y="0"/>
                        </a:cubicBezTo>
                        <a:lnTo>
                          <a:pt x="109304" y="1465"/>
                        </a:lnTo>
                        <a:close/>
                      </a:path>
                    </a:pathLst>
                  </a:custGeom>
                  <a:solidFill>
                    <a:srgbClr val="A0BDAB"/>
                  </a:solidFill>
                  <a:ln w="4577" cap="flat">
                    <a:noFill/>
                    <a:prstDash val="solid"/>
                    <a:miter/>
                  </a:ln>
                </p:spPr>
                <p:txBody>
                  <a:bodyPr rtlCol="0" anchor="ctr"/>
                  <a:lstStyle/>
                  <a:p>
                    <a:endParaRPr lang="th-TH"/>
                  </a:p>
                </p:txBody>
              </p:sp>
              <p:sp>
                <p:nvSpPr>
                  <p:cNvPr id="3498" name="Freeform: Shape 3497">
                    <a:extLst>
                      <a:ext uri="{FF2B5EF4-FFF2-40B4-BE49-F238E27FC236}">
                        <a16:creationId xmlns:a16="http://schemas.microsoft.com/office/drawing/2014/main" id="{E9CA6EB3-BE48-4650-B599-4AB6C891F0E8}"/>
                      </a:ext>
                    </a:extLst>
                  </p:cNvPr>
                  <p:cNvSpPr/>
                  <p:nvPr/>
                </p:nvSpPr>
                <p:spPr>
                  <a:xfrm>
                    <a:off x="9394544" y="2339343"/>
                    <a:ext cx="83981" cy="49179"/>
                  </a:xfrm>
                  <a:custGeom>
                    <a:avLst/>
                    <a:gdLst>
                      <a:gd name="connsiteX0" fmla="*/ 83707 w 83981"/>
                      <a:gd name="connsiteY0" fmla="*/ 1832 h 49179"/>
                      <a:gd name="connsiteX1" fmla="*/ 73312 w 83981"/>
                      <a:gd name="connsiteY1" fmla="*/ 6319 h 49179"/>
                      <a:gd name="connsiteX2" fmla="*/ 62917 w 83981"/>
                      <a:gd name="connsiteY2" fmla="*/ 13829 h 49179"/>
                      <a:gd name="connsiteX3" fmla="*/ 52614 w 83981"/>
                      <a:gd name="connsiteY3" fmla="*/ 22804 h 49179"/>
                      <a:gd name="connsiteX4" fmla="*/ 47394 w 83981"/>
                      <a:gd name="connsiteY4" fmla="*/ 27154 h 49179"/>
                      <a:gd name="connsiteX5" fmla="*/ 42128 w 83981"/>
                      <a:gd name="connsiteY5" fmla="*/ 31047 h 49179"/>
                      <a:gd name="connsiteX6" fmla="*/ 20927 w 83981"/>
                      <a:gd name="connsiteY6" fmla="*/ 42220 h 49179"/>
                      <a:gd name="connsiteX7" fmla="*/ 0 w 83981"/>
                      <a:gd name="connsiteY7" fmla="*/ 49180 h 49179"/>
                      <a:gd name="connsiteX8" fmla="*/ 20973 w 83981"/>
                      <a:gd name="connsiteY8" fmla="*/ 41762 h 49179"/>
                      <a:gd name="connsiteX9" fmla="*/ 42082 w 83981"/>
                      <a:gd name="connsiteY9" fmla="*/ 30222 h 49179"/>
                      <a:gd name="connsiteX10" fmla="*/ 62734 w 83981"/>
                      <a:gd name="connsiteY10" fmla="*/ 12638 h 49179"/>
                      <a:gd name="connsiteX11" fmla="*/ 73312 w 83981"/>
                      <a:gd name="connsiteY11" fmla="*/ 4808 h 49179"/>
                      <a:gd name="connsiteX12" fmla="*/ 83982 w 83981"/>
                      <a:gd name="connsiteY12" fmla="*/ 0 h 49179"/>
                      <a:gd name="connsiteX13" fmla="*/ 83707 w 83981"/>
                      <a:gd name="connsiteY13" fmla="*/ 1832 h 49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981" h="49179">
                        <a:moveTo>
                          <a:pt x="83707" y="1832"/>
                        </a:moveTo>
                        <a:cubicBezTo>
                          <a:pt x="80272" y="2793"/>
                          <a:pt x="76792" y="4259"/>
                          <a:pt x="73312" y="6319"/>
                        </a:cubicBezTo>
                        <a:cubicBezTo>
                          <a:pt x="69832" y="8334"/>
                          <a:pt x="66352" y="10944"/>
                          <a:pt x="62917" y="13829"/>
                        </a:cubicBezTo>
                        <a:cubicBezTo>
                          <a:pt x="59483" y="16714"/>
                          <a:pt x="56049" y="19828"/>
                          <a:pt x="52614" y="22804"/>
                        </a:cubicBezTo>
                        <a:cubicBezTo>
                          <a:pt x="50874" y="24315"/>
                          <a:pt x="49134" y="25781"/>
                          <a:pt x="47394" y="27154"/>
                        </a:cubicBezTo>
                        <a:cubicBezTo>
                          <a:pt x="45654" y="28528"/>
                          <a:pt x="43868" y="29856"/>
                          <a:pt x="42128" y="31047"/>
                        </a:cubicBezTo>
                        <a:cubicBezTo>
                          <a:pt x="35076" y="35901"/>
                          <a:pt x="27933" y="39472"/>
                          <a:pt x="20927" y="42220"/>
                        </a:cubicBezTo>
                        <a:cubicBezTo>
                          <a:pt x="13875" y="45013"/>
                          <a:pt x="6915" y="47120"/>
                          <a:pt x="0" y="49180"/>
                        </a:cubicBezTo>
                        <a:cubicBezTo>
                          <a:pt x="6960" y="46936"/>
                          <a:pt x="13966" y="44692"/>
                          <a:pt x="20973" y="41762"/>
                        </a:cubicBezTo>
                        <a:cubicBezTo>
                          <a:pt x="27978" y="38831"/>
                          <a:pt x="35076" y="35168"/>
                          <a:pt x="42082" y="30222"/>
                        </a:cubicBezTo>
                        <a:cubicBezTo>
                          <a:pt x="49089" y="25369"/>
                          <a:pt x="55820" y="18591"/>
                          <a:pt x="62734" y="12638"/>
                        </a:cubicBezTo>
                        <a:cubicBezTo>
                          <a:pt x="66214" y="9662"/>
                          <a:pt x="69740" y="6915"/>
                          <a:pt x="73312" y="4808"/>
                        </a:cubicBezTo>
                        <a:cubicBezTo>
                          <a:pt x="76884" y="2656"/>
                          <a:pt x="80456" y="1053"/>
                          <a:pt x="83982" y="0"/>
                        </a:cubicBezTo>
                        <a:lnTo>
                          <a:pt x="83707" y="1832"/>
                        </a:lnTo>
                        <a:close/>
                      </a:path>
                    </a:pathLst>
                  </a:custGeom>
                  <a:solidFill>
                    <a:srgbClr val="A0BDAB"/>
                  </a:solidFill>
                  <a:ln w="4577" cap="flat">
                    <a:noFill/>
                    <a:prstDash val="solid"/>
                    <a:miter/>
                  </a:ln>
                </p:spPr>
                <p:txBody>
                  <a:bodyPr rtlCol="0" anchor="ctr"/>
                  <a:lstStyle/>
                  <a:p>
                    <a:endParaRPr lang="th-TH"/>
                  </a:p>
                </p:txBody>
              </p:sp>
              <p:sp>
                <p:nvSpPr>
                  <p:cNvPr id="3499" name="Freeform: Shape 3498">
                    <a:extLst>
                      <a:ext uri="{FF2B5EF4-FFF2-40B4-BE49-F238E27FC236}">
                        <a16:creationId xmlns:a16="http://schemas.microsoft.com/office/drawing/2014/main" id="{ACBC0318-B802-4B99-847E-1F12F7D94647}"/>
                      </a:ext>
                    </a:extLst>
                  </p:cNvPr>
                  <p:cNvSpPr/>
                  <p:nvPr/>
                </p:nvSpPr>
                <p:spPr>
                  <a:xfrm>
                    <a:off x="9376869" y="2318371"/>
                    <a:ext cx="48035" cy="33839"/>
                  </a:xfrm>
                  <a:custGeom>
                    <a:avLst/>
                    <a:gdLst>
                      <a:gd name="connsiteX0" fmla="*/ 48035 w 48035"/>
                      <a:gd name="connsiteY0" fmla="*/ 0 h 33839"/>
                      <a:gd name="connsiteX1" fmla="*/ 45288 w 48035"/>
                      <a:gd name="connsiteY1" fmla="*/ 6503 h 33839"/>
                      <a:gd name="connsiteX2" fmla="*/ 42449 w 48035"/>
                      <a:gd name="connsiteY2" fmla="*/ 10120 h 33839"/>
                      <a:gd name="connsiteX3" fmla="*/ 36358 w 48035"/>
                      <a:gd name="connsiteY3" fmla="*/ 14928 h 33839"/>
                      <a:gd name="connsiteX4" fmla="*/ 24224 w 48035"/>
                      <a:gd name="connsiteY4" fmla="*/ 22346 h 33839"/>
                      <a:gd name="connsiteX5" fmla="*/ 0 w 48035"/>
                      <a:gd name="connsiteY5" fmla="*/ 33840 h 33839"/>
                      <a:gd name="connsiteX6" fmla="*/ 24178 w 48035"/>
                      <a:gd name="connsiteY6" fmla="*/ 21476 h 33839"/>
                      <a:gd name="connsiteX7" fmla="*/ 36221 w 48035"/>
                      <a:gd name="connsiteY7" fmla="*/ 13692 h 33839"/>
                      <a:gd name="connsiteX8" fmla="*/ 41991 w 48035"/>
                      <a:gd name="connsiteY8" fmla="*/ 8884 h 33839"/>
                      <a:gd name="connsiteX9" fmla="*/ 46387 w 48035"/>
                      <a:gd name="connsiteY9" fmla="*/ 916 h 33839"/>
                      <a:gd name="connsiteX10" fmla="*/ 48035 w 48035"/>
                      <a:gd name="connsiteY10" fmla="*/ 0 h 3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035" h="33839">
                        <a:moveTo>
                          <a:pt x="48035" y="0"/>
                        </a:moveTo>
                        <a:cubicBezTo>
                          <a:pt x="47623" y="1649"/>
                          <a:pt x="46158" y="5129"/>
                          <a:pt x="45288" y="6503"/>
                        </a:cubicBezTo>
                        <a:cubicBezTo>
                          <a:pt x="44418" y="7922"/>
                          <a:pt x="43456" y="9113"/>
                          <a:pt x="42449" y="10120"/>
                        </a:cubicBezTo>
                        <a:cubicBezTo>
                          <a:pt x="40434" y="12181"/>
                          <a:pt x="38373" y="13646"/>
                          <a:pt x="36358" y="14928"/>
                        </a:cubicBezTo>
                        <a:cubicBezTo>
                          <a:pt x="32329" y="17584"/>
                          <a:pt x="28253" y="20057"/>
                          <a:pt x="24224" y="22346"/>
                        </a:cubicBezTo>
                        <a:cubicBezTo>
                          <a:pt x="16119" y="26925"/>
                          <a:pt x="8013" y="30772"/>
                          <a:pt x="0" y="33840"/>
                        </a:cubicBezTo>
                        <a:cubicBezTo>
                          <a:pt x="8059" y="30451"/>
                          <a:pt x="16119" y="26330"/>
                          <a:pt x="24178" y="21476"/>
                        </a:cubicBezTo>
                        <a:cubicBezTo>
                          <a:pt x="28207" y="19049"/>
                          <a:pt x="32237" y="16439"/>
                          <a:pt x="36221" y="13692"/>
                        </a:cubicBezTo>
                        <a:cubicBezTo>
                          <a:pt x="38236" y="12318"/>
                          <a:pt x="40205" y="10853"/>
                          <a:pt x="41991" y="8884"/>
                        </a:cubicBezTo>
                        <a:cubicBezTo>
                          <a:pt x="43777" y="6960"/>
                          <a:pt x="45746" y="3572"/>
                          <a:pt x="46387" y="916"/>
                        </a:cubicBezTo>
                        <a:lnTo>
                          <a:pt x="48035" y="0"/>
                        </a:lnTo>
                        <a:close/>
                      </a:path>
                    </a:pathLst>
                  </a:custGeom>
                  <a:solidFill>
                    <a:srgbClr val="A0BDAB"/>
                  </a:solidFill>
                  <a:ln w="4577" cap="flat">
                    <a:noFill/>
                    <a:prstDash val="solid"/>
                    <a:miter/>
                  </a:ln>
                </p:spPr>
                <p:txBody>
                  <a:bodyPr rtlCol="0" anchor="ctr"/>
                  <a:lstStyle/>
                  <a:p>
                    <a:endParaRPr lang="th-TH"/>
                  </a:p>
                </p:txBody>
              </p:sp>
              <p:sp>
                <p:nvSpPr>
                  <p:cNvPr id="3500" name="Freeform: Shape 3499">
                    <a:extLst>
                      <a:ext uri="{FF2B5EF4-FFF2-40B4-BE49-F238E27FC236}">
                        <a16:creationId xmlns:a16="http://schemas.microsoft.com/office/drawing/2014/main" id="{2953CEA1-83CD-4745-B50C-98E5EAEEE4EB}"/>
                      </a:ext>
                    </a:extLst>
                  </p:cNvPr>
                  <p:cNvSpPr/>
                  <p:nvPr/>
                </p:nvSpPr>
                <p:spPr>
                  <a:xfrm>
                    <a:off x="9656104" y="2278944"/>
                    <a:ext cx="45745" cy="97169"/>
                  </a:xfrm>
                  <a:custGeom>
                    <a:avLst/>
                    <a:gdLst>
                      <a:gd name="connsiteX0" fmla="*/ 44509 w 45745"/>
                      <a:gd name="connsiteY0" fmla="*/ 97170 h 97169"/>
                      <a:gd name="connsiteX1" fmla="*/ 42174 w 45745"/>
                      <a:gd name="connsiteY1" fmla="*/ 81921 h 97169"/>
                      <a:gd name="connsiteX2" fmla="*/ 37045 w 45745"/>
                      <a:gd name="connsiteY2" fmla="*/ 69099 h 97169"/>
                      <a:gd name="connsiteX3" fmla="*/ 25735 w 45745"/>
                      <a:gd name="connsiteY3" fmla="*/ 44601 h 97169"/>
                      <a:gd name="connsiteX4" fmla="*/ 14379 w 45745"/>
                      <a:gd name="connsiteY4" fmla="*/ 20102 h 97169"/>
                      <a:gd name="connsiteX5" fmla="*/ 8059 w 45745"/>
                      <a:gd name="connsiteY5" fmla="*/ 8746 h 97169"/>
                      <a:gd name="connsiteX6" fmla="*/ 0 w 45745"/>
                      <a:gd name="connsiteY6" fmla="*/ 0 h 97169"/>
                      <a:gd name="connsiteX7" fmla="*/ 8197 w 45745"/>
                      <a:gd name="connsiteY7" fmla="*/ 8563 h 97169"/>
                      <a:gd name="connsiteX8" fmla="*/ 14653 w 45745"/>
                      <a:gd name="connsiteY8" fmla="*/ 19782 h 97169"/>
                      <a:gd name="connsiteX9" fmla="*/ 26284 w 45745"/>
                      <a:gd name="connsiteY9" fmla="*/ 43914 h 97169"/>
                      <a:gd name="connsiteX10" fmla="*/ 37870 w 45745"/>
                      <a:gd name="connsiteY10" fmla="*/ 68092 h 97169"/>
                      <a:gd name="connsiteX11" fmla="*/ 43181 w 45745"/>
                      <a:gd name="connsiteY11" fmla="*/ 80868 h 97169"/>
                      <a:gd name="connsiteX12" fmla="*/ 45746 w 45745"/>
                      <a:gd name="connsiteY12" fmla="*/ 96528 h 97169"/>
                      <a:gd name="connsiteX13" fmla="*/ 44509 w 45745"/>
                      <a:gd name="connsiteY13" fmla="*/ 97170 h 9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745" h="97169">
                        <a:moveTo>
                          <a:pt x="44509" y="97170"/>
                        </a:moveTo>
                        <a:cubicBezTo>
                          <a:pt x="44509" y="91537"/>
                          <a:pt x="43594" y="86500"/>
                          <a:pt x="42174" y="81921"/>
                        </a:cubicBezTo>
                        <a:cubicBezTo>
                          <a:pt x="40800" y="77342"/>
                          <a:pt x="38923" y="73220"/>
                          <a:pt x="37045" y="69099"/>
                        </a:cubicBezTo>
                        <a:lnTo>
                          <a:pt x="25735" y="44601"/>
                        </a:lnTo>
                        <a:cubicBezTo>
                          <a:pt x="21934" y="36450"/>
                          <a:pt x="18225" y="28208"/>
                          <a:pt x="14379" y="20102"/>
                        </a:cubicBezTo>
                        <a:cubicBezTo>
                          <a:pt x="12455" y="16119"/>
                          <a:pt x="10395" y="12181"/>
                          <a:pt x="8059" y="8746"/>
                        </a:cubicBezTo>
                        <a:cubicBezTo>
                          <a:pt x="5724" y="5266"/>
                          <a:pt x="3068" y="2244"/>
                          <a:pt x="0" y="0"/>
                        </a:cubicBezTo>
                        <a:cubicBezTo>
                          <a:pt x="3114" y="2198"/>
                          <a:pt x="5816" y="5129"/>
                          <a:pt x="8197" y="8563"/>
                        </a:cubicBezTo>
                        <a:cubicBezTo>
                          <a:pt x="10578" y="11951"/>
                          <a:pt x="12684" y="15798"/>
                          <a:pt x="14653" y="19782"/>
                        </a:cubicBezTo>
                        <a:cubicBezTo>
                          <a:pt x="18591" y="27750"/>
                          <a:pt x="22392" y="35855"/>
                          <a:pt x="26284" y="43914"/>
                        </a:cubicBezTo>
                        <a:lnTo>
                          <a:pt x="37870" y="68092"/>
                        </a:lnTo>
                        <a:cubicBezTo>
                          <a:pt x="39793" y="72121"/>
                          <a:pt x="41716" y="76243"/>
                          <a:pt x="43181" y="80868"/>
                        </a:cubicBezTo>
                        <a:cubicBezTo>
                          <a:pt x="44647" y="85493"/>
                          <a:pt x="45700" y="90667"/>
                          <a:pt x="45746" y="96528"/>
                        </a:cubicBezTo>
                        <a:lnTo>
                          <a:pt x="44509" y="97170"/>
                        </a:lnTo>
                        <a:close/>
                      </a:path>
                    </a:pathLst>
                  </a:custGeom>
                  <a:solidFill>
                    <a:srgbClr val="A0BDAB"/>
                  </a:solidFill>
                  <a:ln w="4577" cap="flat">
                    <a:noFill/>
                    <a:prstDash val="solid"/>
                    <a:miter/>
                  </a:ln>
                </p:spPr>
                <p:txBody>
                  <a:bodyPr rtlCol="0" anchor="ctr"/>
                  <a:lstStyle/>
                  <a:p>
                    <a:endParaRPr lang="th-TH"/>
                  </a:p>
                </p:txBody>
              </p:sp>
              <p:sp>
                <p:nvSpPr>
                  <p:cNvPr id="3501" name="Freeform: Shape 3500">
                    <a:extLst>
                      <a:ext uri="{FF2B5EF4-FFF2-40B4-BE49-F238E27FC236}">
                        <a16:creationId xmlns:a16="http://schemas.microsoft.com/office/drawing/2014/main" id="{44179018-4EDA-4427-84E4-3B4A0255BF66}"/>
                      </a:ext>
                    </a:extLst>
                  </p:cNvPr>
                  <p:cNvSpPr/>
                  <p:nvPr/>
                </p:nvSpPr>
                <p:spPr>
                  <a:xfrm>
                    <a:off x="9587417" y="2248951"/>
                    <a:ext cx="58384" cy="125926"/>
                  </a:xfrm>
                  <a:custGeom>
                    <a:avLst/>
                    <a:gdLst>
                      <a:gd name="connsiteX0" fmla="*/ 57102 w 58384"/>
                      <a:gd name="connsiteY0" fmla="*/ 125926 h 125926"/>
                      <a:gd name="connsiteX1" fmla="*/ 48035 w 58384"/>
                      <a:gd name="connsiteY1" fmla="*/ 88561 h 125926"/>
                      <a:gd name="connsiteX2" fmla="*/ 41533 w 58384"/>
                      <a:gd name="connsiteY2" fmla="*/ 71984 h 125926"/>
                      <a:gd name="connsiteX3" fmla="*/ 32832 w 58384"/>
                      <a:gd name="connsiteY3" fmla="*/ 58201 h 125926"/>
                      <a:gd name="connsiteX4" fmla="*/ 27978 w 58384"/>
                      <a:gd name="connsiteY4" fmla="*/ 51973 h 125926"/>
                      <a:gd name="connsiteX5" fmla="*/ 23445 w 58384"/>
                      <a:gd name="connsiteY5" fmla="*/ 45242 h 125926"/>
                      <a:gd name="connsiteX6" fmla="*/ 15432 w 58384"/>
                      <a:gd name="connsiteY6" fmla="*/ 30406 h 125926"/>
                      <a:gd name="connsiteX7" fmla="*/ 0 w 58384"/>
                      <a:gd name="connsiteY7" fmla="*/ 0 h 125926"/>
                      <a:gd name="connsiteX8" fmla="*/ 15706 w 58384"/>
                      <a:gd name="connsiteY8" fmla="*/ 30039 h 125926"/>
                      <a:gd name="connsiteX9" fmla="*/ 23857 w 58384"/>
                      <a:gd name="connsiteY9" fmla="*/ 44692 h 125926"/>
                      <a:gd name="connsiteX10" fmla="*/ 28437 w 58384"/>
                      <a:gd name="connsiteY10" fmla="*/ 51286 h 125926"/>
                      <a:gd name="connsiteX11" fmla="*/ 33336 w 58384"/>
                      <a:gd name="connsiteY11" fmla="*/ 57377 h 125926"/>
                      <a:gd name="connsiteX12" fmla="*/ 42220 w 58384"/>
                      <a:gd name="connsiteY12" fmla="*/ 71023 h 125926"/>
                      <a:gd name="connsiteX13" fmla="*/ 48951 w 58384"/>
                      <a:gd name="connsiteY13" fmla="*/ 87553 h 125926"/>
                      <a:gd name="connsiteX14" fmla="*/ 58384 w 58384"/>
                      <a:gd name="connsiteY14" fmla="*/ 124736 h 125926"/>
                      <a:gd name="connsiteX15" fmla="*/ 57102 w 58384"/>
                      <a:gd name="connsiteY15" fmla="*/ 125926 h 12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84" h="125926">
                        <a:moveTo>
                          <a:pt x="57102" y="125926"/>
                        </a:moveTo>
                        <a:cubicBezTo>
                          <a:pt x="54446" y="113105"/>
                          <a:pt x="51744" y="100329"/>
                          <a:pt x="48035" y="88561"/>
                        </a:cubicBezTo>
                        <a:cubicBezTo>
                          <a:pt x="46158" y="82699"/>
                          <a:pt x="44051" y="77113"/>
                          <a:pt x="41533" y="71984"/>
                        </a:cubicBezTo>
                        <a:cubicBezTo>
                          <a:pt x="39014" y="66855"/>
                          <a:pt x="36084" y="62276"/>
                          <a:pt x="32832" y="58201"/>
                        </a:cubicBezTo>
                        <a:cubicBezTo>
                          <a:pt x="31230" y="56140"/>
                          <a:pt x="29581" y="54125"/>
                          <a:pt x="27978" y="51973"/>
                        </a:cubicBezTo>
                        <a:cubicBezTo>
                          <a:pt x="26376" y="49867"/>
                          <a:pt x="24865" y="47623"/>
                          <a:pt x="23445" y="45242"/>
                        </a:cubicBezTo>
                        <a:cubicBezTo>
                          <a:pt x="20606" y="40525"/>
                          <a:pt x="17996" y="35443"/>
                          <a:pt x="15432" y="30406"/>
                        </a:cubicBezTo>
                        <a:lnTo>
                          <a:pt x="0" y="0"/>
                        </a:lnTo>
                        <a:lnTo>
                          <a:pt x="15706" y="30039"/>
                        </a:lnTo>
                        <a:cubicBezTo>
                          <a:pt x="18317" y="35031"/>
                          <a:pt x="20927" y="40067"/>
                          <a:pt x="23857" y="44692"/>
                        </a:cubicBezTo>
                        <a:cubicBezTo>
                          <a:pt x="25323" y="47028"/>
                          <a:pt x="26834" y="49226"/>
                          <a:pt x="28437" y="51286"/>
                        </a:cubicBezTo>
                        <a:cubicBezTo>
                          <a:pt x="30039" y="53347"/>
                          <a:pt x="31688" y="55362"/>
                          <a:pt x="33336" y="57377"/>
                        </a:cubicBezTo>
                        <a:cubicBezTo>
                          <a:pt x="36633" y="61406"/>
                          <a:pt x="39656" y="65940"/>
                          <a:pt x="42220" y="71023"/>
                        </a:cubicBezTo>
                        <a:cubicBezTo>
                          <a:pt x="44830" y="76105"/>
                          <a:pt x="47028" y="81692"/>
                          <a:pt x="48951" y="87553"/>
                        </a:cubicBezTo>
                        <a:cubicBezTo>
                          <a:pt x="52798" y="99276"/>
                          <a:pt x="55591" y="112006"/>
                          <a:pt x="58384" y="124736"/>
                        </a:cubicBezTo>
                        <a:lnTo>
                          <a:pt x="57102" y="125926"/>
                        </a:lnTo>
                        <a:close/>
                      </a:path>
                    </a:pathLst>
                  </a:custGeom>
                  <a:solidFill>
                    <a:srgbClr val="A0BDAB"/>
                  </a:solidFill>
                  <a:ln w="4577" cap="flat">
                    <a:noFill/>
                    <a:prstDash val="solid"/>
                    <a:miter/>
                  </a:ln>
                </p:spPr>
                <p:txBody>
                  <a:bodyPr rtlCol="0" anchor="ctr"/>
                  <a:lstStyle/>
                  <a:p>
                    <a:endParaRPr lang="th-TH"/>
                  </a:p>
                </p:txBody>
              </p:sp>
              <p:sp>
                <p:nvSpPr>
                  <p:cNvPr id="3502" name="Freeform: Shape 3501">
                    <a:extLst>
                      <a:ext uri="{FF2B5EF4-FFF2-40B4-BE49-F238E27FC236}">
                        <a16:creationId xmlns:a16="http://schemas.microsoft.com/office/drawing/2014/main" id="{309E4814-2774-4D9D-8F4B-052DC8D28691}"/>
                      </a:ext>
                    </a:extLst>
                  </p:cNvPr>
                  <p:cNvSpPr/>
                  <p:nvPr/>
                </p:nvSpPr>
                <p:spPr>
                  <a:xfrm>
                    <a:off x="9534895" y="2242540"/>
                    <a:ext cx="44234" cy="122446"/>
                  </a:xfrm>
                  <a:custGeom>
                    <a:avLst/>
                    <a:gdLst>
                      <a:gd name="connsiteX0" fmla="*/ 42952 w 44234"/>
                      <a:gd name="connsiteY0" fmla="*/ 122446 h 122446"/>
                      <a:gd name="connsiteX1" fmla="*/ 40983 w 44234"/>
                      <a:gd name="connsiteY1" fmla="*/ 103992 h 122446"/>
                      <a:gd name="connsiteX2" fmla="*/ 40205 w 44234"/>
                      <a:gd name="connsiteY2" fmla="*/ 99596 h 122446"/>
                      <a:gd name="connsiteX3" fmla="*/ 39335 w 44234"/>
                      <a:gd name="connsiteY3" fmla="*/ 95292 h 122446"/>
                      <a:gd name="connsiteX4" fmla="*/ 38373 w 44234"/>
                      <a:gd name="connsiteY4" fmla="*/ 91033 h 122446"/>
                      <a:gd name="connsiteX5" fmla="*/ 37320 w 44234"/>
                      <a:gd name="connsiteY5" fmla="*/ 86912 h 122446"/>
                      <a:gd name="connsiteX6" fmla="*/ 32329 w 44234"/>
                      <a:gd name="connsiteY6" fmla="*/ 71068 h 122446"/>
                      <a:gd name="connsiteX7" fmla="*/ 29490 w 44234"/>
                      <a:gd name="connsiteY7" fmla="*/ 63513 h 122446"/>
                      <a:gd name="connsiteX8" fmla="*/ 26467 w 44234"/>
                      <a:gd name="connsiteY8" fmla="*/ 56186 h 122446"/>
                      <a:gd name="connsiteX9" fmla="*/ 13371 w 44234"/>
                      <a:gd name="connsiteY9" fmla="*/ 27933 h 122446"/>
                      <a:gd name="connsiteX10" fmla="*/ 0 w 44234"/>
                      <a:gd name="connsiteY10" fmla="*/ 0 h 122446"/>
                      <a:gd name="connsiteX11" fmla="*/ 13646 w 44234"/>
                      <a:gd name="connsiteY11" fmla="*/ 27567 h 122446"/>
                      <a:gd name="connsiteX12" fmla="*/ 27017 w 44234"/>
                      <a:gd name="connsiteY12" fmla="*/ 55454 h 122446"/>
                      <a:gd name="connsiteX13" fmla="*/ 30131 w 44234"/>
                      <a:gd name="connsiteY13" fmla="*/ 62734 h 122446"/>
                      <a:gd name="connsiteX14" fmla="*/ 33061 w 44234"/>
                      <a:gd name="connsiteY14" fmla="*/ 70244 h 122446"/>
                      <a:gd name="connsiteX15" fmla="*/ 38236 w 44234"/>
                      <a:gd name="connsiteY15" fmla="*/ 86042 h 122446"/>
                      <a:gd name="connsiteX16" fmla="*/ 39335 w 44234"/>
                      <a:gd name="connsiteY16" fmla="*/ 90163 h 122446"/>
                      <a:gd name="connsiteX17" fmla="*/ 40342 w 44234"/>
                      <a:gd name="connsiteY17" fmla="*/ 94422 h 122446"/>
                      <a:gd name="connsiteX18" fmla="*/ 41258 w 44234"/>
                      <a:gd name="connsiteY18" fmla="*/ 98726 h 122446"/>
                      <a:gd name="connsiteX19" fmla="*/ 42082 w 44234"/>
                      <a:gd name="connsiteY19" fmla="*/ 103122 h 122446"/>
                      <a:gd name="connsiteX20" fmla="*/ 44234 w 44234"/>
                      <a:gd name="connsiteY20" fmla="*/ 121668 h 122446"/>
                      <a:gd name="connsiteX21" fmla="*/ 42952 w 44234"/>
                      <a:gd name="connsiteY21" fmla="*/ 122446 h 12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234" h="122446">
                        <a:moveTo>
                          <a:pt x="42952" y="122446"/>
                        </a:moveTo>
                        <a:cubicBezTo>
                          <a:pt x="42586" y="116081"/>
                          <a:pt x="41991" y="109899"/>
                          <a:pt x="40983" y="103992"/>
                        </a:cubicBezTo>
                        <a:cubicBezTo>
                          <a:pt x="40754" y="102481"/>
                          <a:pt x="40479" y="101062"/>
                          <a:pt x="40205" y="99596"/>
                        </a:cubicBezTo>
                        <a:cubicBezTo>
                          <a:pt x="39930" y="98131"/>
                          <a:pt x="39655" y="96666"/>
                          <a:pt x="39335" y="95292"/>
                        </a:cubicBezTo>
                        <a:lnTo>
                          <a:pt x="38373" y="91033"/>
                        </a:lnTo>
                        <a:lnTo>
                          <a:pt x="37320" y="86912"/>
                        </a:lnTo>
                        <a:cubicBezTo>
                          <a:pt x="35854" y="81463"/>
                          <a:pt x="34206" y="76151"/>
                          <a:pt x="32329" y="71068"/>
                        </a:cubicBezTo>
                        <a:cubicBezTo>
                          <a:pt x="31459" y="68504"/>
                          <a:pt x="30451" y="66031"/>
                          <a:pt x="29490" y="63513"/>
                        </a:cubicBezTo>
                        <a:cubicBezTo>
                          <a:pt x="28482" y="61086"/>
                          <a:pt x="27521" y="58567"/>
                          <a:pt x="26467" y="56186"/>
                        </a:cubicBezTo>
                        <a:cubicBezTo>
                          <a:pt x="22346" y="46524"/>
                          <a:pt x="17813" y="37274"/>
                          <a:pt x="13371" y="27933"/>
                        </a:cubicBezTo>
                        <a:lnTo>
                          <a:pt x="0" y="0"/>
                        </a:lnTo>
                        <a:lnTo>
                          <a:pt x="13646" y="27567"/>
                        </a:lnTo>
                        <a:cubicBezTo>
                          <a:pt x="18179" y="36771"/>
                          <a:pt x="22804" y="45883"/>
                          <a:pt x="27017" y="55454"/>
                        </a:cubicBezTo>
                        <a:cubicBezTo>
                          <a:pt x="28116" y="57835"/>
                          <a:pt x="29123" y="60307"/>
                          <a:pt x="30131" y="62734"/>
                        </a:cubicBezTo>
                        <a:cubicBezTo>
                          <a:pt x="31092" y="65207"/>
                          <a:pt x="32145" y="67680"/>
                          <a:pt x="33061" y="70244"/>
                        </a:cubicBezTo>
                        <a:cubicBezTo>
                          <a:pt x="34984" y="75281"/>
                          <a:pt x="36679" y="80593"/>
                          <a:pt x="38236" y="86042"/>
                        </a:cubicBezTo>
                        <a:lnTo>
                          <a:pt x="39335" y="90163"/>
                        </a:lnTo>
                        <a:lnTo>
                          <a:pt x="40342" y="94422"/>
                        </a:lnTo>
                        <a:cubicBezTo>
                          <a:pt x="40708" y="95842"/>
                          <a:pt x="40983" y="97261"/>
                          <a:pt x="41258" y="98726"/>
                        </a:cubicBezTo>
                        <a:cubicBezTo>
                          <a:pt x="41533" y="100192"/>
                          <a:pt x="41853" y="101611"/>
                          <a:pt x="42082" y="103122"/>
                        </a:cubicBezTo>
                        <a:cubicBezTo>
                          <a:pt x="43090" y="109075"/>
                          <a:pt x="43777" y="115303"/>
                          <a:pt x="44234" y="121668"/>
                        </a:cubicBezTo>
                        <a:lnTo>
                          <a:pt x="42952" y="122446"/>
                        </a:lnTo>
                        <a:close/>
                      </a:path>
                    </a:pathLst>
                  </a:custGeom>
                  <a:solidFill>
                    <a:srgbClr val="A0BDAB"/>
                  </a:solidFill>
                  <a:ln w="4577" cap="flat">
                    <a:noFill/>
                    <a:prstDash val="solid"/>
                    <a:miter/>
                  </a:ln>
                </p:spPr>
                <p:txBody>
                  <a:bodyPr rtlCol="0" anchor="ctr"/>
                  <a:lstStyle/>
                  <a:p>
                    <a:endParaRPr lang="th-TH"/>
                  </a:p>
                </p:txBody>
              </p:sp>
              <p:sp>
                <p:nvSpPr>
                  <p:cNvPr id="3503" name="Freeform: Shape 3502">
                    <a:extLst>
                      <a:ext uri="{FF2B5EF4-FFF2-40B4-BE49-F238E27FC236}">
                        <a16:creationId xmlns:a16="http://schemas.microsoft.com/office/drawing/2014/main" id="{E39FC5A3-469C-4B97-A208-0152690CEB1D}"/>
                      </a:ext>
                    </a:extLst>
                  </p:cNvPr>
                  <p:cNvSpPr/>
                  <p:nvPr/>
                </p:nvSpPr>
                <p:spPr>
                  <a:xfrm>
                    <a:off x="9490660" y="2240846"/>
                    <a:ext cx="45974" cy="114844"/>
                  </a:xfrm>
                  <a:custGeom>
                    <a:avLst/>
                    <a:gdLst>
                      <a:gd name="connsiteX0" fmla="*/ 44784 w 45974"/>
                      <a:gd name="connsiteY0" fmla="*/ 114845 h 114844"/>
                      <a:gd name="connsiteX1" fmla="*/ 34344 w 45974"/>
                      <a:gd name="connsiteY1" fmla="*/ 85309 h 114844"/>
                      <a:gd name="connsiteX2" fmla="*/ 22942 w 45974"/>
                      <a:gd name="connsiteY2" fmla="*/ 56827 h 114844"/>
                      <a:gd name="connsiteX3" fmla="*/ 0 w 45974"/>
                      <a:gd name="connsiteY3" fmla="*/ 0 h 114844"/>
                      <a:gd name="connsiteX4" fmla="*/ 23491 w 45974"/>
                      <a:gd name="connsiteY4" fmla="*/ 56186 h 114844"/>
                      <a:gd name="connsiteX5" fmla="*/ 35214 w 45974"/>
                      <a:gd name="connsiteY5" fmla="*/ 84348 h 114844"/>
                      <a:gd name="connsiteX6" fmla="*/ 45975 w 45974"/>
                      <a:gd name="connsiteY6" fmla="*/ 113608 h 114844"/>
                      <a:gd name="connsiteX7" fmla="*/ 44784 w 45974"/>
                      <a:gd name="connsiteY7" fmla="*/ 114845 h 11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74" h="114844">
                        <a:moveTo>
                          <a:pt x="44784" y="114845"/>
                        </a:moveTo>
                        <a:cubicBezTo>
                          <a:pt x="41670" y="104634"/>
                          <a:pt x="38098" y="94880"/>
                          <a:pt x="34344" y="85309"/>
                        </a:cubicBezTo>
                        <a:cubicBezTo>
                          <a:pt x="30589" y="75739"/>
                          <a:pt x="26742" y="66306"/>
                          <a:pt x="22942" y="56827"/>
                        </a:cubicBezTo>
                        <a:lnTo>
                          <a:pt x="0" y="0"/>
                        </a:lnTo>
                        <a:lnTo>
                          <a:pt x="23491" y="56186"/>
                        </a:lnTo>
                        <a:cubicBezTo>
                          <a:pt x="27383" y="65573"/>
                          <a:pt x="31367" y="74869"/>
                          <a:pt x="35214" y="84348"/>
                        </a:cubicBezTo>
                        <a:cubicBezTo>
                          <a:pt x="39060" y="93827"/>
                          <a:pt x="42723" y="103489"/>
                          <a:pt x="45975" y="113608"/>
                        </a:cubicBezTo>
                        <a:lnTo>
                          <a:pt x="44784" y="114845"/>
                        </a:lnTo>
                        <a:close/>
                      </a:path>
                    </a:pathLst>
                  </a:custGeom>
                  <a:solidFill>
                    <a:srgbClr val="A0BDAB"/>
                  </a:solidFill>
                  <a:ln w="4577" cap="flat">
                    <a:noFill/>
                    <a:prstDash val="solid"/>
                    <a:miter/>
                  </a:ln>
                </p:spPr>
                <p:txBody>
                  <a:bodyPr rtlCol="0" anchor="ctr"/>
                  <a:lstStyle/>
                  <a:p>
                    <a:endParaRPr lang="th-TH"/>
                  </a:p>
                </p:txBody>
              </p:sp>
              <p:sp>
                <p:nvSpPr>
                  <p:cNvPr id="3504" name="Freeform: Shape 3503">
                    <a:extLst>
                      <a:ext uri="{FF2B5EF4-FFF2-40B4-BE49-F238E27FC236}">
                        <a16:creationId xmlns:a16="http://schemas.microsoft.com/office/drawing/2014/main" id="{443B9967-550C-4574-9B0F-F881B3DA47CE}"/>
                      </a:ext>
                    </a:extLst>
                  </p:cNvPr>
                  <p:cNvSpPr/>
                  <p:nvPr/>
                </p:nvSpPr>
                <p:spPr>
                  <a:xfrm>
                    <a:off x="9453661" y="2243456"/>
                    <a:ext cx="32511" cy="94834"/>
                  </a:xfrm>
                  <a:custGeom>
                    <a:avLst/>
                    <a:gdLst>
                      <a:gd name="connsiteX0" fmla="*/ 31275 w 32511"/>
                      <a:gd name="connsiteY0" fmla="*/ 94834 h 94834"/>
                      <a:gd name="connsiteX1" fmla="*/ 0 w 32511"/>
                      <a:gd name="connsiteY1" fmla="*/ 0 h 94834"/>
                      <a:gd name="connsiteX2" fmla="*/ 32512 w 32511"/>
                      <a:gd name="connsiteY2" fmla="*/ 93735 h 94834"/>
                      <a:gd name="connsiteX3" fmla="*/ 31275 w 32511"/>
                      <a:gd name="connsiteY3" fmla="*/ 94834 h 94834"/>
                    </a:gdLst>
                    <a:ahLst/>
                    <a:cxnLst>
                      <a:cxn ang="0">
                        <a:pos x="connsiteX0" y="connsiteY0"/>
                      </a:cxn>
                      <a:cxn ang="0">
                        <a:pos x="connsiteX1" y="connsiteY1"/>
                      </a:cxn>
                      <a:cxn ang="0">
                        <a:pos x="connsiteX2" y="connsiteY2"/>
                      </a:cxn>
                      <a:cxn ang="0">
                        <a:pos x="connsiteX3" y="connsiteY3"/>
                      </a:cxn>
                    </a:cxnLst>
                    <a:rect l="l" t="t" r="r" b="b"/>
                    <a:pathLst>
                      <a:path w="32511" h="94834">
                        <a:moveTo>
                          <a:pt x="31275" y="94834"/>
                        </a:moveTo>
                        <a:cubicBezTo>
                          <a:pt x="24636" y="59483"/>
                          <a:pt x="14058" y="27521"/>
                          <a:pt x="0" y="0"/>
                        </a:cubicBezTo>
                        <a:cubicBezTo>
                          <a:pt x="14424" y="27017"/>
                          <a:pt x="25414" y="58613"/>
                          <a:pt x="32512" y="93735"/>
                        </a:cubicBezTo>
                        <a:lnTo>
                          <a:pt x="31275" y="94834"/>
                        </a:lnTo>
                        <a:close/>
                      </a:path>
                    </a:pathLst>
                  </a:custGeom>
                  <a:solidFill>
                    <a:srgbClr val="A0BDAB"/>
                  </a:solidFill>
                  <a:ln w="4577" cap="flat">
                    <a:noFill/>
                    <a:prstDash val="solid"/>
                    <a:miter/>
                  </a:ln>
                </p:spPr>
                <p:txBody>
                  <a:bodyPr rtlCol="0" anchor="ctr"/>
                  <a:lstStyle/>
                  <a:p>
                    <a:endParaRPr lang="th-TH"/>
                  </a:p>
                </p:txBody>
              </p:sp>
              <p:sp>
                <p:nvSpPr>
                  <p:cNvPr id="3505" name="Freeform: Shape 3504">
                    <a:extLst>
                      <a:ext uri="{FF2B5EF4-FFF2-40B4-BE49-F238E27FC236}">
                        <a16:creationId xmlns:a16="http://schemas.microsoft.com/office/drawing/2014/main" id="{A8D104C5-9641-4ECE-B834-9CD5CD77DB39}"/>
                      </a:ext>
                    </a:extLst>
                  </p:cNvPr>
                  <p:cNvSpPr/>
                  <p:nvPr/>
                </p:nvSpPr>
                <p:spPr>
                  <a:xfrm>
                    <a:off x="9401138" y="2255866"/>
                    <a:ext cx="32740" cy="62963"/>
                  </a:xfrm>
                  <a:custGeom>
                    <a:avLst/>
                    <a:gdLst>
                      <a:gd name="connsiteX0" fmla="*/ 31505 w 32740"/>
                      <a:gd name="connsiteY0" fmla="*/ 62963 h 62963"/>
                      <a:gd name="connsiteX1" fmla="*/ 0 w 32740"/>
                      <a:gd name="connsiteY1" fmla="*/ 0 h 62963"/>
                      <a:gd name="connsiteX2" fmla="*/ 32741 w 32740"/>
                      <a:gd name="connsiteY2" fmla="*/ 61818 h 62963"/>
                      <a:gd name="connsiteX3" fmla="*/ 31505 w 32740"/>
                      <a:gd name="connsiteY3" fmla="*/ 62963 h 62963"/>
                    </a:gdLst>
                    <a:ahLst/>
                    <a:cxnLst>
                      <a:cxn ang="0">
                        <a:pos x="connsiteX0" y="connsiteY0"/>
                      </a:cxn>
                      <a:cxn ang="0">
                        <a:pos x="connsiteX1" y="connsiteY1"/>
                      </a:cxn>
                      <a:cxn ang="0">
                        <a:pos x="connsiteX2" y="connsiteY2"/>
                      </a:cxn>
                      <a:cxn ang="0">
                        <a:pos x="connsiteX3" y="connsiteY3"/>
                      </a:cxn>
                    </a:cxnLst>
                    <a:rect l="l" t="t" r="r" b="b"/>
                    <a:pathLst>
                      <a:path w="32740" h="62963">
                        <a:moveTo>
                          <a:pt x="31505" y="62963"/>
                        </a:moveTo>
                        <a:cubicBezTo>
                          <a:pt x="25826" y="36496"/>
                          <a:pt x="14928" y="14745"/>
                          <a:pt x="0" y="0"/>
                        </a:cubicBezTo>
                        <a:cubicBezTo>
                          <a:pt x="15294" y="14195"/>
                          <a:pt x="26605" y="35534"/>
                          <a:pt x="32741" y="61818"/>
                        </a:cubicBezTo>
                        <a:lnTo>
                          <a:pt x="31505" y="62963"/>
                        </a:lnTo>
                        <a:close/>
                      </a:path>
                    </a:pathLst>
                  </a:custGeom>
                  <a:solidFill>
                    <a:srgbClr val="A0BDAB"/>
                  </a:solidFill>
                  <a:ln w="4577" cap="flat">
                    <a:noFill/>
                    <a:prstDash val="solid"/>
                    <a:miter/>
                  </a:ln>
                </p:spPr>
                <p:txBody>
                  <a:bodyPr rtlCol="0" anchor="ctr"/>
                  <a:lstStyle/>
                  <a:p>
                    <a:endParaRPr lang="th-TH"/>
                  </a:p>
                </p:txBody>
              </p:sp>
            </p:grpSp>
          </p:grpSp>
        </p:grpSp>
        <p:grpSp>
          <p:nvGrpSpPr>
            <p:cNvPr id="2614" name="Graphic 3512">
              <a:extLst>
                <a:ext uri="{FF2B5EF4-FFF2-40B4-BE49-F238E27FC236}">
                  <a16:creationId xmlns:a16="http://schemas.microsoft.com/office/drawing/2014/main" id="{E5E1783F-1788-4FCA-BD5D-03490E96FA07}"/>
                </a:ext>
              </a:extLst>
            </p:cNvPr>
            <p:cNvGrpSpPr/>
            <p:nvPr/>
          </p:nvGrpSpPr>
          <p:grpSpPr>
            <a:xfrm flipH="1" flipV="1">
              <a:off x="8370871" y="5966153"/>
              <a:ext cx="1384102" cy="1408686"/>
              <a:chOff x="4692675" y="4122640"/>
              <a:chExt cx="2271848" cy="2312200"/>
            </a:xfrm>
          </p:grpSpPr>
          <p:grpSp>
            <p:nvGrpSpPr>
              <p:cNvPr id="3413" name="Graphic 3512">
                <a:extLst>
                  <a:ext uri="{FF2B5EF4-FFF2-40B4-BE49-F238E27FC236}">
                    <a16:creationId xmlns:a16="http://schemas.microsoft.com/office/drawing/2014/main" id="{DB23CCD7-8FCF-4FF9-8A10-5E6E0F915D51}"/>
                  </a:ext>
                </a:extLst>
              </p:cNvPr>
              <p:cNvGrpSpPr/>
              <p:nvPr/>
            </p:nvGrpSpPr>
            <p:grpSpPr>
              <a:xfrm>
                <a:off x="4692675" y="4122640"/>
                <a:ext cx="2271848" cy="2312200"/>
                <a:chOff x="4692675" y="4122640"/>
                <a:chExt cx="2271848" cy="2312200"/>
              </a:xfrm>
              <a:solidFill>
                <a:srgbClr val="938F50"/>
              </a:solidFill>
            </p:grpSpPr>
            <p:pic>
              <p:nvPicPr>
                <p:cNvPr id="3432" name="Picture 3431">
                  <a:extLst>
                    <a:ext uri="{FF2B5EF4-FFF2-40B4-BE49-F238E27FC236}">
                      <a16:creationId xmlns:a16="http://schemas.microsoft.com/office/drawing/2014/main" id="{FF27FEC6-E8D9-4746-BC07-8988AA89A022}"/>
                    </a:ext>
                  </a:extLst>
                </p:cNvPr>
                <p:cNvPicPr>
                  <a:picLocks noChangeAspect="1"/>
                </p:cNvPicPr>
                <p:nvPr/>
              </p:nvPicPr>
              <p:blipFill>
                <a:blip r:embed="rId99"/>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3433" name="Picture 3432">
                  <a:extLst>
                    <a:ext uri="{FF2B5EF4-FFF2-40B4-BE49-F238E27FC236}">
                      <a16:creationId xmlns:a16="http://schemas.microsoft.com/office/drawing/2014/main" id="{3879BAC4-D60F-41FC-AC10-6AD39817EF7A}"/>
                    </a:ext>
                  </a:extLst>
                </p:cNvPr>
                <p:cNvPicPr>
                  <a:picLocks noChangeAspect="1"/>
                </p:cNvPicPr>
                <p:nvPr/>
              </p:nvPicPr>
              <p:blipFill>
                <a:blip r:embed="rId100"/>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3434" name="Picture 3433">
                  <a:extLst>
                    <a:ext uri="{FF2B5EF4-FFF2-40B4-BE49-F238E27FC236}">
                      <a16:creationId xmlns:a16="http://schemas.microsoft.com/office/drawing/2014/main" id="{E63A0CEA-3F42-49DB-984F-5913F949EB18}"/>
                    </a:ext>
                  </a:extLst>
                </p:cNvPr>
                <p:cNvPicPr>
                  <a:picLocks noChangeAspect="1"/>
                </p:cNvPicPr>
                <p:nvPr/>
              </p:nvPicPr>
              <p:blipFill>
                <a:blip r:embed="rId101"/>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3435" name="Picture 3434">
                  <a:extLst>
                    <a:ext uri="{FF2B5EF4-FFF2-40B4-BE49-F238E27FC236}">
                      <a16:creationId xmlns:a16="http://schemas.microsoft.com/office/drawing/2014/main" id="{B7EB4A21-244A-46AB-B5E6-1DB3BFE37737}"/>
                    </a:ext>
                  </a:extLst>
                </p:cNvPr>
                <p:cNvPicPr>
                  <a:picLocks noChangeAspect="1"/>
                </p:cNvPicPr>
                <p:nvPr/>
              </p:nvPicPr>
              <p:blipFill>
                <a:blip r:embed="rId102"/>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3436" name="Picture 3435">
                  <a:extLst>
                    <a:ext uri="{FF2B5EF4-FFF2-40B4-BE49-F238E27FC236}">
                      <a16:creationId xmlns:a16="http://schemas.microsoft.com/office/drawing/2014/main" id="{4477A28B-FA59-4392-9E14-317B8E43A7F1}"/>
                    </a:ext>
                  </a:extLst>
                </p:cNvPr>
                <p:cNvPicPr>
                  <a:picLocks noChangeAspect="1"/>
                </p:cNvPicPr>
                <p:nvPr/>
              </p:nvPicPr>
              <p:blipFill>
                <a:blip r:embed="rId103"/>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3437" name="Picture 3436">
                  <a:extLst>
                    <a:ext uri="{FF2B5EF4-FFF2-40B4-BE49-F238E27FC236}">
                      <a16:creationId xmlns:a16="http://schemas.microsoft.com/office/drawing/2014/main" id="{D5EBE9DC-C57C-4180-BE69-E84A3F97E867}"/>
                    </a:ext>
                  </a:extLst>
                </p:cNvPr>
                <p:cNvPicPr>
                  <a:picLocks noChangeAspect="1"/>
                </p:cNvPicPr>
                <p:nvPr/>
              </p:nvPicPr>
              <p:blipFill>
                <a:blip r:embed="rId104"/>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3438" name="Picture 3437">
                  <a:extLst>
                    <a:ext uri="{FF2B5EF4-FFF2-40B4-BE49-F238E27FC236}">
                      <a16:creationId xmlns:a16="http://schemas.microsoft.com/office/drawing/2014/main" id="{79D25098-0D69-4C53-BC65-9E84D9E28DC5}"/>
                    </a:ext>
                  </a:extLst>
                </p:cNvPr>
                <p:cNvPicPr>
                  <a:picLocks noChangeAspect="1"/>
                </p:cNvPicPr>
                <p:nvPr/>
              </p:nvPicPr>
              <p:blipFill>
                <a:blip r:embed="rId105"/>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3439" name="Picture 3438">
                  <a:extLst>
                    <a:ext uri="{FF2B5EF4-FFF2-40B4-BE49-F238E27FC236}">
                      <a16:creationId xmlns:a16="http://schemas.microsoft.com/office/drawing/2014/main" id="{1A770252-2533-441B-9965-CAE688C8D1C3}"/>
                    </a:ext>
                  </a:extLst>
                </p:cNvPr>
                <p:cNvPicPr>
                  <a:picLocks noChangeAspect="1"/>
                </p:cNvPicPr>
                <p:nvPr/>
              </p:nvPicPr>
              <p:blipFill>
                <a:blip r:embed="rId106"/>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3440" name="Picture 3439">
                  <a:extLst>
                    <a:ext uri="{FF2B5EF4-FFF2-40B4-BE49-F238E27FC236}">
                      <a16:creationId xmlns:a16="http://schemas.microsoft.com/office/drawing/2014/main" id="{BC9B1F23-DCE1-4345-A0AD-7B50051F39A2}"/>
                    </a:ext>
                  </a:extLst>
                </p:cNvPr>
                <p:cNvPicPr>
                  <a:picLocks noChangeAspect="1"/>
                </p:cNvPicPr>
                <p:nvPr/>
              </p:nvPicPr>
              <p:blipFill>
                <a:blip r:embed="rId107"/>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3441" name="Picture 3440">
                  <a:extLst>
                    <a:ext uri="{FF2B5EF4-FFF2-40B4-BE49-F238E27FC236}">
                      <a16:creationId xmlns:a16="http://schemas.microsoft.com/office/drawing/2014/main" id="{D691C9CA-6F97-4667-8A6C-DBE56E2091B9}"/>
                    </a:ext>
                  </a:extLst>
                </p:cNvPr>
                <p:cNvPicPr>
                  <a:picLocks noChangeAspect="1"/>
                </p:cNvPicPr>
                <p:nvPr/>
              </p:nvPicPr>
              <p:blipFill>
                <a:blip r:embed="rId108"/>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3442" name="Picture 3441">
                  <a:extLst>
                    <a:ext uri="{FF2B5EF4-FFF2-40B4-BE49-F238E27FC236}">
                      <a16:creationId xmlns:a16="http://schemas.microsoft.com/office/drawing/2014/main" id="{F5773CA9-165A-4371-BF18-BF09647544E4}"/>
                    </a:ext>
                  </a:extLst>
                </p:cNvPr>
                <p:cNvPicPr>
                  <a:picLocks noChangeAspect="1"/>
                </p:cNvPicPr>
                <p:nvPr/>
              </p:nvPicPr>
              <p:blipFill>
                <a:blip r:embed="rId109"/>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3443" name="Picture 3442">
                  <a:extLst>
                    <a:ext uri="{FF2B5EF4-FFF2-40B4-BE49-F238E27FC236}">
                      <a16:creationId xmlns:a16="http://schemas.microsoft.com/office/drawing/2014/main" id="{7296ABB3-D869-41FD-8EB1-86847C88078B}"/>
                    </a:ext>
                  </a:extLst>
                </p:cNvPr>
                <p:cNvPicPr>
                  <a:picLocks noChangeAspect="1"/>
                </p:cNvPicPr>
                <p:nvPr/>
              </p:nvPicPr>
              <p:blipFill>
                <a:blip r:embed="rId110"/>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3444" name="Picture 3443">
                  <a:extLst>
                    <a:ext uri="{FF2B5EF4-FFF2-40B4-BE49-F238E27FC236}">
                      <a16:creationId xmlns:a16="http://schemas.microsoft.com/office/drawing/2014/main" id="{C628FC3B-0D8C-4CDC-A22D-72FB8B55AC0A}"/>
                    </a:ext>
                  </a:extLst>
                </p:cNvPr>
                <p:cNvPicPr>
                  <a:picLocks noChangeAspect="1"/>
                </p:cNvPicPr>
                <p:nvPr/>
              </p:nvPicPr>
              <p:blipFill>
                <a:blip r:embed="rId111"/>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3445" name="Picture 3444">
                  <a:extLst>
                    <a:ext uri="{FF2B5EF4-FFF2-40B4-BE49-F238E27FC236}">
                      <a16:creationId xmlns:a16="http://schemas.microsoft.com/office/drawing/2014/main" id="{E90CDEE1-76EA-4114-A099-202DEE7525E1}"/>
                    </a:ext>
                  </a:extLst>
                </p:cNvPr>
                <p:cNvPicPr>
                  <a:picLocks noChangeAspect="1"/>
                </p:cNvPicPr>
                <p:nvPr/>
              </p:nvPicPr>
              <p:blipFill>
                <a:blip r:embed="rId112"/>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3446" name="Picture 3445">
                  <a:extLst>
                    <a:ext uri="{FF2B5EF4-FFF2-40B4-BE49-F238E27FC236}">
                      <a16:creationId xmlns:a16="http://schemas.microsoft.com/office/drawing/2014/main" id="{02730B2A-3FDB-4F35-A522-8316F896F06D}"/>
                    </a:ext>
                  </a:extLst>
                </p:cNvPr>
                <p:cNvPicPr>
                  <a:picLocks noChangeAspect="1"/>
                </p:cNvPicPr>
                <p:nvPr/>
              </p:nvPicPr>
              <p:blipFill>
                <a:blip r:embed="rId113"/>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3447" name="Picture 3446">
                  <a:extLst>
                    <a:ext uri="{FF2B5EF4-FFF2-40B4-BE49-F238E27FC236}">
                      <a16:creationId xmlns:a16="http://schemas.microsoft.com/office/drawing/2014/main" id="{3E9E24FE-4249-4822-904F-F0700A352B40}"/>
                    </a:ext>
                  </a:extLst>
                </p:cNvPr>
                <p:cNvPicPr>
                  <a:picLocks noChangeAspect="1"/>
                </p:cNvPicPr>
                <p:nvPr/>
              </p:nvPicPr>
              <p:blipFill>
                <a:blip r:embed="rId114"/>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3448" name="Picture 3447">
                  <a:extLst>
                    <a:ext uri="{FF2B5EF4-FFF2-40B4-BE49-F238E27FC236}">
                      <a16:creationId xmlns:a16="http://schemas.microsoft.com/office/drawing/2014/main" id="{FA4307ED-871C-4916-AA41-33DC5E40686E}"/>
                    </a:ext>
                  </a:extLst>
                </p:cNvPr>
                <p:cNvPicPr>
                  <a:picLocks noChangeAspect="1"/>
                </p:cNvPicPr>
                <p:nvPr/>
              </p:nvPicPr>
              <p:blipFill>
                <a:blip r:embed="rId115"/>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3449" name="Picture 3448">
                  <a:extLst>
                    <a:ext uri="{FF2B5EF4-FFF2-40B4-BE49-F238E27FC236}">
                      <a16:creationId xmlns:a16="http://schemas.microsoft.com/office/drawing/2014/main" id="{9CC106B4-8DC8-465E-97D3-368EE93FCB91}"/>
                    </a:ext>
                  </a:extLst>
                </p:cNvPr>
                <p:cNvPicPr>
                  <a:picLocks noChangeAspect="1"/>
                </p:cNvPicPr>
                <p:nvPr/>
              </p:nvPicPr>
              <p:blipFill>
                <a:blip r:embed="rId116"/>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3450" name="Picture 3449">
                  <a:extLst>
                    <a:ext uri="{FF2B5EF4-FFF2-40B4-BE49-F238E27FC236}">
                      <a16:creationId xmlns:a16="http://schemas.microsoft.com/office/drawing/2014/main" id="{E180DAE1-5E07-4E7F-8BC2-799302592E41}"/>
                    </a:ext>
                  </a:extLst>
                </p:cNvPr>
                <p:cNvPicPr>
                  <a:picLocks noChangeAspect="1"/>
                </p:cNvPicPr>
                <p:nvPr/>
              </p:nvPicPr>
              <p:blipFill>
                <a:blip r:embed="rId117"/>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3451" name="Picture 3450">
                  <a:extLst>
                    <a:ext uri="{FF2B5EF4-FFF2-40B4-BE49-F238E27FC236}">
                      <a16:creationId xmlns:a16="http://schemas.microsoft.com/office/drawing/2014/main" id="{C9BCAF09-6EF7-4341-9C84-6A01FC7E4AA5}"/>
                    </a:ext>
                  </a:extLst>
                </p:cNvPr>
                <p:cNvPicPr>
                  <a:picLocks noChangeAspect="1"/>
                </p:cNvPicPr>
                <p:nvPr/>
              </p:nvPicPr>
              <p:blipFill>
                <a:blip r:embed="rId118"/>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3452" name="Picture 3451">
                  <a:extLst>
                    <a:ext uri="{FF2B5EF4-FFF2-40B4-BE49-F238E27FC236}">
                      <a16:creationId xmlns:a16="http://schemas.microsoft.com/office/drawing/2014/main" id="{59A6848C-3944-4008-9238-78CFF690DC9C}"/>
                    </a:ext>
                  </a:extLst>
                </p:cNvPr>
                <p:cNvPicPr>
                  <a:picLocks noChangeAspect="1"/>
                </p:cNvPicPr>
                <p:nvPr/>
              </p:nvPicPr>
              <p:blipFill>
                <a:blip r:embed="rId119"/>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3453" name="Picture 3452">
                  <a:extLst>
                    <a:ext uri="{FF2B5EF4-FFF2-40B4-BE49-F238E27FC236}">
                      <a16:creationId xmlns:a16="http://schemas.microsoft.com/office/drawing/2014/main" id="{CC5175D1-41C8-48B4-A585-C4FF779002D4}"/>
                    </a:ext>
                  </a:extLst>
                </p:cNvPr>
                <p:cNvPicPr>
                  <a:picLocks noChangeAspect="1"/>
                </p:cNvPicPr>
                <p:nvPr/>
              </p:nvPicPr>
              <p:blipFill>
                <a:blip r:embed="rId120"/>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3454" name="Picture 3453">
                  <a:extLst>
                    <a:ext uri="{FF2B5EF4-FFF2-40B4-BE49-F238E27FC236}">
                      <a16:creationId xmlns:a16="http://schemas.microsoft.com/office/drawing/2014/main" id="{C1DAFCF4-3C8A-4F97-9264-E0BE1D5CD50A}"/>
                    </a:ext>
                  </a:extLst>
                </p:cNvPr>
                <p:cNvPicPr>
                  <a:picLocks noChangeAspect="1"/>
                </p:cNvPicPr>
                <p:nvPr/>
              </p:nvPicPr>
              <p:blipFill>
                <a:blip r:embed="rId121"/>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3455" name="Picture 3454">
                  <a:extLst>
                    <a:ext uri="{FF2B5EF4-FFF2-40B4-BE49-F238E27FC236}">
                      <a16:creationId xmlns:a16="http://schemas.microsoft.com/office/drawing/2014/main" id="{9D4038BE-157D-4A3D-88A2-8DC91AA27EF0}"/>
                    </a:ext>
                  </a:extLst>
                </p:cNvPr>
                <p:cNvPicPr>
                  <a:picLocks noChangeAspect="1"/>
                </p:cNvPicPr>
                <p:nvPr/>
              </p:nvPicPr>
              <p:blipFill>
                <a:blip r:embed="rId122"/>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3456" name="Picture 3455">
                  <a:extLst>
                    <a:ext uri="{FF2B5EF4-FFF2-40B4-BE49-F238E27FC236}">
                      <a16:creationId xmlns:a16="http://schemas.microsoft.com/office/drawing/2014/main" id="{C2750693-65AD-4C88-93A9-BBE4C09A6E15}"/>
                    </a:ext>
                  </a:extLst>
                </p:cNvPr>
                <p:cNvPicPr>
                  <a:picLocks noChangeAspect="1"/>
                </p:cNvPicPr>
                <p:nvPr/>
              </p:nvPicPr>
              <p:blipFill>
                <a:blip r:embed="rId123"/>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3457" name="Graphic 3512">
                  <a:extLst>
                    <a:ext uri="{FF2B5EF4-FFF2-40B4-BE49-F238E27FC236}">
                      <a16:creationId xmlns:a16="http://schemas.microsoft.com/office/drawing/2014/main" id="{BE654F1B-E54F-46C4-8906-DBD06BD85463}"/>
                    </a:ext>
                  </a:extLst>
                </p:cNvPr>
                <p:cNvGrpSpPr/>
                <p:nvPr/>
              </p:nvGrpSpPr>
              <p:grpSpPr>
                <a:xfrm>
                  <a:off x="5088130" y="4659329"/>
                  <a:ext cx="1028989" cy="1004778"/>
                  <a:chOff x="5088130" y="4659329"/>
                  <a:chExt cx="1028989" cy="1004778"/>
                </a:xfrm>
                <a:solidFill>
                  <a:srgbClr val="938F50"/>
                </a:solidFill>
              </p:grpSpPr>
              <p:pic>
                <p:nvPicPr>
                  <p:cNvPr id="3458" name="Picture 3457">
                    <a:extLst>
                      <a:ext uri="{FF2B5EF4-FFF2-40B4-BE49-F238E27FC236}">
                        <a16:creationId xmlns:a16="http://schemas.microsoft.com/office/drawing/2014/main" id="{3BE14977-8FA1-49B8-9CC1-CCB3D33F07E6}"/>
                      </a:ext>
                    </a:extLst>
                  </p:cNvPr>
                  <p:cNvPicPr>
                    <a:picLocks noChangeAspect="1"/>
                  </p:cNvPicPr>
                  <p:nvPr/>
                </p:nvPicPr>
                <p:blipFill>
                  <a:blip r:embed="rId124"/>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3459" name="Freeform: Shape 3458">
                    <a:extLst>
                      <a:ext uri="{FF2B5EF4-FFF2-40B4-BE49-F238E27FC236}">
                        <a16:creationId xmlns:a16="http://schemas.microsoft.com/office/drawing/2014/main" id="{6F369DF5-96B9-4AE1-9F48-0028B06AA70D}"/>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3460" name="Picture 3459">
                    <a:extLst>
                      <a:ext uri="{FF2B5EF4-FFF2-40B4-BE49-F238E27FC236}">
                        <a16:creationId xmlns:a16="http://schemas.microsoft.com/office/drawing/2014/main" id="{AEBFC1DC-05C6-483C-A13C-F3D041554440}"/>
                      </a:ext>
                    </a:extLst>
                  </p:cNvPr>
                  <p:cNvPicPr>
                    <a:picLocks noChangeAspect="1"/>
                  </p:cNvPicPr>
                  <p:nvPr/>
                </p:nvPicPr>
                <p:blipFill>
                  <a:blip r:embed="rId125"/>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3461" name="Picture 3460">
                    <a:extLst>
                      <a:ext uri="{FF2B5EF4-FFF2-40B4-BE49-F238E27FC236}">
                        <a16:creationId xmlns:a16="http://schemas.microsoft.com/office/drawing/2014/main" id="{87ED9331-1B25-4297-8D97-6654DFA2B849}"/>
                      </a:ext>
                    </a:extLst>
                  </p:cNvPr>
                  <p:cNvPicPr>
                    <a:picLocks noChangeAspect="1"/>
                  </p:cNvPicPr>
                  <p:nvPr/>
                </p:nvPicPr>
                <p:blipFill>
                  <a:blip r:embed="rId126"/>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3462" name="Freeform: Shape 3461">
                    <a:extLst>
                      <a:ext uri="{FF2B5EF4-FFF2-40B4-BE49-F238E27FC236}">
                        <a16:creationId xmlns:a16="http://schemas.microsoft.com/office/drawing/2014/main" id="{BD407D6A-8403-4E6E-923B-4B6E27429CC6}"/>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3463" name="Picture 3462">
                    <a:extLst>
                      <a:ext uri="{FF2B5EF4-FFF2-40B4-BE49-F238E27FC236}">
                        <a16:creationId xmlns:a16="http://schemas.microsoft.com/office/drawing/2014/main" id="{154A4063-B4FC-4E4B-8D41-EC590B681534}"/>
                      </a:ext>
                    </a:extLst>
                  </p:cNvPr>
                  <p:cNvPicPr>
                    <a:picLocks noChangeAspect="1"/>
                  </p:cNvPicPr>
                  <p:nvPr/>
                </p:nvPicPr>
                <p:blipFill>
                  <a:blip r:embed="rId127"/>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3464" name="Picture 3463">
                    <a:extLst>
                      <a:ext uri="{FF2B5EF4-FFF2-40B4-BE49-F238E27FC236}">
                        <a16:creationId xmlns:a16="http://schemas.microsoft.com/office/drawing/2014/main" id="{180F775A-21EC-4142-A2B4-A39738A80639}"/>
                      </a:ext>
                    </a:extLst>
                  </p:cNvPr>
                  <p:cNvPicPr>
                    <a:picLocks noChangeAspect="1"/>
                  </p:cNvPicPr>
                  <p:nvPr/>
                </p:nvPicPr>
                <p:blipFill>
                  <a:blip r:embed="rId128"/>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3465" name="Picture 3464">
                    <a:extLst>
                      <a:ext uri="{FF2B5EF4-FFF2-40B4-BE49-F238E27FC236}">
                        <a16:creationId xmlns:a16="http://schemas.microsoft.com/office/drawing/2014/main" id="{154F0078-CB13-4C57-88FE-8BC20B6AD70B}"/>
                      </a:ext>
                    </a:extLst>
                  </p:cNvPr>
                  <p:cNvPicPr>
                    <a:picLocks noChangeAspect="1"/>
                  </p:cNvPicPr>
                  <p:nvPr/>
                </p:nvPicPr>
                <p:blipFill>
                  <a:blip r:embed="rId129"/>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3466" name="Picture 3465">
                    <a:extLst>
                      <a:ext uri="{FF2B5EF4-FFF2-40B4-BE49-F238E27FC236}">
                        <a16:creationId xmlns:a16="http://schemas.microsoft.com/office/drawing/2014/main" id="{9211B558-4B9E-4F9C-8B62-5A84F9AC7191}"/>
                      </a:ext>
                    </a:extLst>
                  </p:cNvPr>
                  <p:cNvPicPr>
                    <a:picLocks noChangeAspect="1"/>
                  </p:cNvPicPr>
                  <p:nvPr/>
                </p:nvPicPr>
                <p:blipFill>
                  <a:blip r:embed="rId130"/>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3467" name="Picture 3466">
                    <a:extLst>
                      <a:ext uri="{FF2B5EF4-FFF2-40B4-BE49-F238E27FC236}">
                        <a16:creationId xmlns:a16="http://schemas.microsoft.com/office/drawing/2014/main" id="{66746EB2-EEB1-41D8-8B80-2758E3CAF24F}"/>
                      </a:ext>
                    </a:extLst>
                  </p:cNvPr>
                  <p:cNvPicPr>
                    <a:picLocks noChangeAspect="1"/>
                  </p:cNvPicPr>
                  <p:nvPr/>
                </p:nvPicPr>
                <p:blipFill>
                  <a:blip r:embed="rId131"/>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3468" name="Picture 3467">
                    <a:extLst>
                      <a:ext uri="{FF2B5EF4-FFF2-40B4-BE49-F238E27FC236}">
                        <a16:creationId xmlns:a16="http://schemas.microsoft.com/office/drawing/2014/main" id="{6B047533-692B-4519-9DDD-3AC7FFA2FA0F}"/>
                      </a:ext>
                    </a:extLst>
                  </p:cNvPr>
                  <p:cNvPicPr>
                    <a:picLocks noChangeAspect="1"/>
                  </p:cNvPicPr>
                  <p:nvPr/>
                </p:nvPicPr>
                <p:blipFill>
                  <a:blip r:embed="rId132"/>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3469" name="Picture 3468">
                    <a:extLst>
                      <a:ext uri="{FF2B5EF4-FFF2-40B4-BE49-F238E27FC236}">
                        <a16:creationId xmlns:a16="http://schemas.microsoft.com/office/drawing/2014/main" id="{88AD9C50-70AA-4724-940A-B2974E28736D}"/>
                      </a:ext>
                    </a:extLst>
                  </p:cNvPr>
                  <p:cNvPicPr>
                    <a:picLocks noChangeAspect="1"/>
                  </p:cNvPicPr>
                  <p:nvPr/>
                </p:nvPicPr>
                <p:blipFill>
                  <a:blip r:embed="rId133"/>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3470" name="Picture 3469">
                    <a:extLst>
                      <a:ext uri="{FF2B5EF4-FFF2-40B4-BE49-F238E27FC236}">
                        <a16:creationId xmlns:a16="http://schemas.microsoft.com/office/drawing/2014/main" id="{1618A357-AF69-4850-942B-299C5E9E0D8C}"/>
                      </a:ext>
                    </a:extLst>
                  </p:cNvPr>
                  <p:cNvPicPr>
                    <a:picLocks noChangeAspect="1"/>
                  </p:cNvPicPr>
                  <p:nvPr/>
                </p:nvPicPr>
                <p:blipFill>
                  <a:blip r:embed="rId134"/>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3471" name="Picture 3470">
                    <a:extLst>
                      <a:ext uri="{FF2B5EF4-FFF2-40B4-BE49-F238E27FC236}">
                        <a16:creationId xmlns:a16="http://schemas.microsoft.com/office/drawing/2014/main" id="{ACDBF532-FF90-4E94-BE13-4EEC3C44A62D}"/>
                      </a:ext>
                    </a:extLst>
                  </p:cNvPr>
                  <p:cNvPicPr>
                    <a:picLocks noChangeAspect="1"/>
                  </p:cNvPicPr>
                  <p:nvPr/>
                </p:nvPicPr>
                <p:blipFill>
                  <a:blip r:embed="rId135"/>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3472" name="Picture 3471">
                    <a:extLst>
                      <a:ext uri="{FF2B5EF4-FFF2-40B4-BE49-F238E27FC236}">
                        <a16:creationId xmlns:a16="http://schemas.microsoft.com/office/drawing/2014/main" id="{7D102332-A6C7-4E34-BE1C-7EFA9041FF02}"/>
                      </a:ext>
                    </a:extLst>
                  </p:cNvPr>
                  <p:cNvPicPr>
                    <a:picLocks noChangeAspect="1"/>
                  </p:cNvPicPr>
                  <p:nvPr/>
                </p:nvPicPr>
                <p:blipFill>
                  <a:blip r:embed="rId136"/>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3473" name="Picture 3472">
                    <a:extLst>
                      <a:ext uri="{FF2B5EF4-FFF2-40B4-BE49-F238E27FC236}">
                        <a16:creationId xmlns:a16="http://schemas.microsoft.com/office/drawing/2014/main" id="{AD41C5CD-A974-4483-BA1A-D8DA17008A62}"/>
                      </a:ext>
                    </a:extLst>
                  </p:cNvPr>
                  <p:cNvPicPr>
                    <a:picLocks noChangeAspect="1"/>
                  </p:cNvPicPr>
                  <p:nvPr/>
                </p:nvPicPr>
                <p:blipFill>
                  <a:blip r:embed="rId137"/>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3474" name="Picture 3473">
                    <a:extLst>
                      <a:ext uri="{FF2B5EF4-FFF2-40B4-BE49-F238E27FC236}">
                        <a16:creationId xmlns:a16="http://schemas.microsoft.com/office/drawing/2014/main" id="{2B1E540F-91C8-4673-B36A-7A21FCBCFCD9}"/>
                      </a:ext>
                    </a:extLst>
                  </p:cNvPr>
                  <p:cNvPicPr>
                    <a:picLocks noChangeAspect="1"/>
                  </p:cNvPicPr>
                  <p:nvPr/>
                </p:nvPicPr>
                <p:blipFill>
                  <a:blip r:embed="rId138"/>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3414" name="Freeform: Shape 3413">
                <a:extLst>
                  <a:ext uri="{FF2B5EF4-FFF2-40B4-BE49-F238E27FC236}">
                    <a16:creationId xmlns:a16="http://schemas.microsoft.com/office/drawing/2014/main" id="{9864B82E-74CA-4374-8762-79EEF0F90140}"/>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3415" name="Freeform: Shape 3414">
                <a:extLst>
                  <a:ext uri="{FF2B5EF4-FFF2-40B4-BE49-F238E27FC236}">
                    <a16:creationId xmlns:a16="http://schemas.microsoft.com/office/drawing/2014/main" id="{C0ED73E5-861E-46D4-8244-C38C4D0BECD4}"/>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3416" name="Freeform: Shape 3415">
                <a:extLst>
                  <a:ext uri="{FF2B5EF4-FFF2-40B4-BE49-F238E27FC236}">
                    <a16:creationId xmlns:a16="http://schemas.microsoft.com/office/drawing/2014/main" id="{093FCC3E-91FE-42C7-A9F6-D7F3708DC89A}"/>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3417" name="Freeform: Shape 3416">
                <a:extLst>
                  <a:ext uri="{FF2B5EF4-FFF2-40B4-BE49-F238E27FC236}">
                    <a16:creationId xmlns:a16="http://schemas.microsoft.com/office/drawing/2014/main" id="{9CEB150A-A648-48AF-88D6-D0F8C4848528}"/>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3418" name="Freeform: Shape 3417">
                <a:extLst>
                  <a:ext uri="{FF2B5EF4-FFF2-40B4-BE49-F238E27FC236}">
                    <a16:creationId xmlns:a16="http://schemas.microsoft.com/office/drawing/2014/main" id="{07F48540-5B37-42E3-B80E-CD4EB87455D6}"/>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3419" name="Freeform: Shape 3418">
                <a:extLst>
                  <a:ext uri="{FF2B5EF4-FFF2-40B4-BE49-F238E27FC236}">
                    <a16:creationId xmlns:a16="http://schemas.microsoft.com/office/drawing/2014/main" id="{447B9DDC-BBA4-42DB-83C6-4BBE31A569A7}"/>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3420" name="Freeform: Shape 3419">
                <a:extLst>
                  <a:ext uri="{FF2B5EF4-FFF2-40B4-BE49-F238E27FC236}">
                    <a16:creationId xmlns:a16="http://schemas.microsoft.com/office/drawing/2014/main" id="{EC04C9B9-1587-40E8-8D7F-8B2AC7A589FA}"/>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3421" name="Freeform: Shape 3420">
                <a:extLst>
                  <a:ext uri="{FF2B5EF4-FFF2-40B4-BE49-F238E27FC236}">
                    <a16:creationId xmlns:a16="http://schemas.microsoft.com/office/drawing/2014/main" id="{06983402-57B6-4C1C-9B00-EBCDD36938B2}"/>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3422" name="Freeform: Shape 3421">
                <a:extLst>
                  <a:ext uri="{FF2B5EF4-FFF2-40B4-BE49-F238E27FC236}">
                    <a16:creationId xmlns:a16="http://schemas.microsoft.com/office/drawing/2014/main" id="{B2DBB49B-0980-44E4-9379-D5A5781940D3}"/>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3423" name="Freeform: Shape 3422">
                <a:extLst>
                  <a:ext uri="{FF2B5EF4-FFF2-40B4-BE49-F238E27FC236}">
                    <a16:creationId xmlns:a16="http://schemas.microsoft.com/office/drawing/2014/main" id="{36561B5A-B833-42E3-BC02-EFF711B20C0A}"/>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3424" name="Freeform: Shape 3423">
                <a:extLst>
                  <a:ext uri="{FF2B5EF4-FFF2-40B4-BE49-F238E27FC236}">
                    <a16:creationId xmlns:a16="http://schemas.microsoft.com/office/drawing/2014/main" id="{C193C03B-D0C6-4A0F-A43D-B7A82E474312}"/>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3425" name="Freeform: Shape 3424">
                <a:extLst>
                  <a:ext uri="{FF2B5EF4-FFF2-40B4-BE49-F238E27FC236}">
                    <a16:creationId xmlns:a16="http://schemas.microsoft.com/office/drawing/2014/main" id="{29D5E209-B0E1-4E4F-8474-3D42F741E5C6}"/>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3426" name="Freeform: Shape 3425">
                <a:extLst>
                  <a:ext uri="{FF2B5EF4-FFF2-40B4-BE49-F238E27FC236}">
                    <a16:creationId xmlns:a16="http://schemas.microsoft.com/office/drawing/2014/main" id="{C0951C0E-5D60-4366-B8BE-A64467A551F1}"/>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3427" name="Freeform: Shape 3426">
                <a:extLst>
                  <a:ext uri="{FF2B5EF4-FFF2-40B4-BE49-F238E27FC236}">
                    <a16:creationId xmlns:a16="http://schemas.microsoft.com/office/drawing/2014/main" id="{677AEF01-FE43-4956-A73F-4B32D6416D0F}"/>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3428" name="Freeform: Shape 3427">
                <a:extLst>
                  <a:ext uri="{FF2B5EF4-FFF2-40B4-BE49-F238E27FC236}">
                    <a16:creationId xmlns:a16="http://schemas.microsoft.com/office/drawing/2014/main" id="{3EC181C4-00E5-480F-93A3-C72DEAF33A41}"/>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3429" name="Freeform: Shape 3428">
                <a:extLst>
                  <a:ext uri="{FF2B5EF4-FFF2-40B4-BE49-F238E27FC236}">
                    <a16:creationId xmlns:a16="http://schemas.microsoft.com/office/drawing/2014/main" id="{A6A7121C-5843-404C-A26B-9FD4CA4C6191}"/>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3430" name="Freeform: Shape 3429">
                <a:extLst>
                  <a:ext uri="{FF2B5EF4-FFF2-40B4-BE49-F238E27FC236}">
                    <a16:creationId xmlns:a16="http://schemas.microsoft.com/office/drawing/2014/main" id="{4A8479BB-0DCC-4F66-9800-BE3D71E6965E}"/>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3431" name="Freeform: Shape 3430">
                <a:extLst>
                  <a:ext uri="{FF2B5EF4-FFF2-40B4-BE49-F238E27FC236}">
                    <a16:creationId xmlns:a16="http://schemas.microsoft.com/office/drawing/2014/main" id="{90F176CF-FDD3-4721-99B1-11707C778BB2}"/>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2615" name="Group 2614">
              <a:extLst>
                <a:ext uri="{FF2B5EF4-FFF2-40B4-BE49-F238E27FC236}">
                  <a16:creationId xmlns:a16="http://schemas.microsoft.com/office/drawing/2014/main" id="{3E29EF77-7D7F-451B-A182-FEC2FA0E3B07}"/>
                </a:ext>
              </a:extLst>
            </p:cNvPr>
            <p:cNvGrpSpPr/>
            <p:nvPr/>
          </p:nvGrpSpPr>
          <p:grpSpPr>
            <a:xfrm>
              <a:off x="6748097" y="1691727"/>
              <a:ext cx="6568257" cy="4910624"/>
              <a:chOff x="6748097" y="1691727"/>
              <a:chExt cx="6568257" cy="4910624"/>
            </a:xfrm>
          </p:grpSpPr>
          <p:grpSp>
            <p:nvGrpSpPr>
              <p:cNvPr id="2616" name="Graphic 3339">
                <a:extLst>
                  <a:ext uri="{FF2B5EF4-FFF2-40B4-BE49-F238E27FC236}">
                    <a16:creationId xmlns:a16="http://schemas.microsoft.com/office/drawing/2014/main" id="{B299483F-E23C-4963-887C-0A79A7BAE8CC}"/>
                  </a:ext>
                </a:extLst>
              </p:cNvPr>
              <p:cNvGrpSpPr/>
              <p:nvPr/>
            </p:nvGrpSpPr>
            <p:grpSpPr>
              <a:xfrm rot="5400000" flipH="1">
                <a:off x="10656160" y="3470543"/>
                <a:ext cx="1150845" cy="2198442"/>
                <a:chOff x="4830056" y="4928236"/>
                <a:chExt cx="1150845" cy="2198442"/>
              </a:xfrm>
            </p:grpSpPr>
            <p:pic>
              <p:nvPicPr>
                <p:cNvPr id="3239" name="Picture 3238">
                  <a:extLst>
                    <a:ext uri="{FF2B5EF4-FFF2-40B4-BE49-F238E27FC236}">
                      <a16:creationId xmlns:a16="http://schemas.microsoft.com/office/drawing/2014/main" id="{8AD0B95D-869D-4EF0-B157-B26A949969A2}"/>
                    </a:ext>
                  </a:extLst>
                </p:cNvPr>
                <p:cNvPicPr>
                  <a:picLocks noChangeAspect="1"/>
                </p:cNvPicPr>
                <p:nvPr/>
              </p:nvPicPr>
              <p:blipFill>
                <a:blip r:embed="rId6"/>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3240" name="Graphic 3339">
                  <a:extLst>
                    <a:ext uri="{FF2B5EF4-FFF2-40B4-BE49-F238E27FC236}">
                      <a16:creationId xmlns:a16="http://schemas.microsoft.com/office/drawing/2014/main" id="{A4B9CB69-C396-49D3-8A46-E14B522C81BE}"/>
                    </a:ext>
                  </a:extLst>
                </p:cNvPr>
                <p:cNvGrpSpPr/>
                <p:nvPr/>
              </p:nvGrpSpPr>
              <p:grpSpPr>
                <a:xfrm>
                  <a:off x="5406217" y="5705856"/>
                  <a:ext cx="463040" cy="395485"/>
                  <a:chOff x="5406217" y="5705856"/>
                  <a:chExt cx="463040" cy="395485"/>
                </a:xfrm>
              </p:grpSpPr>
              <p:sp>
                <p:nvSpPr>
                  <p:cNvPr id="3397" name="Freeform: Shape 3396">
                    <a:extLst>
                      <a:ext uri="{FF2B5EF4-FFF2-40B4-BE49-F238E27FC236}">
                        <a16:creationId xmlns:a16="http://schemas.microsoft.com/office/drawing/2014/main" id="{BDB935B9-2EF7-49D6-9BD5-D8E4214AE71F}"/>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3398" name="Picture 3397">
                    <a:extLst>
                      <a:ext uri="{FF2B5EF4-FFF2-40B4-BE49-F238E27FC236}">
                        <a16:creationId xmlns:a16="http://schemas.microsoft.com/office/drawing/2014/main" id="{A60C16F9-2904-43C1-AA79-F1D20FF72F50}"/>
                      </a:ext>
                    </a:extLst>
                  </p:cNvPr>
                  <p:cNvPicPr>
                    <a:picLocks noChangeAspect="1"/>
                  </p:cNvPicPr>
                  <p:nvPr/>
                </p:nvPicPr>
                <p:blipFill>
                  <a:blip r:embed="rId7"/>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3399" name="Picture 3398">
                    <a:extLst>
                      <a:ext uri="{FF2B5EF4-FFF2-40B4-BE49-F238E27FC236}">
                        <a16:creationId xmlns:a16="http://schemas.microsoft.com/office/drawing/2014/main" id="{3FB353C3-E521-4871-9BE4-7FCC9E13AD5C}"/>
                      </a:ext>
                    </a:extLst>
                  </p:cNvPr>
                  <p:cNvPicPr>
                    <a:picLocks noChangeAspect="1"/>
                  </p:cNvPicPr>
                  <p:nvPr/>
                </p:nvPicPr>
                <p:blipFill>
                  <a:blip r:embed="rId8"/>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3400" name="Graphic 3339">
                    <a:extLst>
                      <a:ext uri="{FF2B5EF4-FFF2-40B4-BE49-F238E27FC236}">
                        <a16:creationId xmlns:a16="http://schemas.microsoft.com/office/drawing/2014/main" id="{1A6EA13F-4B4D-4ADC-BC89-AF73DDE2D55B}"/>
                      </a:ext>
                    </a:extLst>
                  </p:cNvPr>
                  <p:cNvGrpSpPr/>
                  <p:nvPr/>
                </p:nvGrpSpPr>
                <p:grpSpPr>
                  <a:xfrm>
                    <a:off x="5461192" y="5756597"/>
                    <a:ext cx="350643" cy="318893"/>
                    <a:chOff x="5461192" y="5756597"/>
                    <a:chExt cx="350643" cy="318893"/>
                  </a:xfrm>
                </p:grpSpPr>
                <p:sp>
                  <p:nvSpPr>
                    <p:cNvPr id="3401" name="Freeform: Shape 3400">
                      <a:extLst>
                        <a:ext uri="{FF2B5EF4-FFF2-40B4-BE49-F238E27FC236}">
                          <a16:creationId xmlns:a16="http://schemas.microsoft.com/office/drawing/2014/main" id="{571A6A70-C5A0-4EE5-B61C-C446A08DD8CB}"/>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3402" name="Freeform: Shape 3401">
                      <a:extLst>
                        <a:ext uri="{FF2B5EF4-FFF2-40B4-BE49-F238E27FC236}">
                          <a16:creationId xmlns:a16="http://schemas.microsoft.com/office/drawing/2014/main" id="{D779C33C-FFC3-4B33-9F1C-A7B9FB414676}"/>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3403" name="Freeform: Shape 3402">
                      <a:extLst>
                        <a:ext uri="{FF2B5EF4-FFF2-40B4-BE49-F238E27FC236}">
                          <a16:creationId xmlns:a16="http://schemas.microsoft.com/office/drawing/2014/main" id="{140FC29B-26EF-48A4-BA0D-9454DC12F964}"/>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3404" name="Freeform: Shape 3403">
                      <a:extLst>
                        <a:ext uri="{FF2B5EF4-FFF2-40B4-BE49-F238E27FC236}">
                          <a16:creationId xmlns:a16="http://schemas.microsoft.com/office/drawing/2014/main" id="{9994F0ED-3A02-4EF4-BC1B-17EBA88DB2DA}"/>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3405" name="Freeform: Shape 3404">
                      <a:extLst>
                        <a:ext uri="{FF2B5EF4-FFF2-40B4-BE49-F238E27FC236}">
                          <a16:creationId xmlns:a16="http://schemas.microsoft.com/office/drawing/2014/main" id="{C9365BB7-54C3-4E56-875E-98AD301C3B4E}"/>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3406" name="Freeform: Shape 3405">
                      <a:extLst>
                        <a:ext uri="{FF2B5EF4-FFF2-40B4-BE49-F238E27FC236}">
                          <a16:creationId xmlns:a16="http://schemas.microsoft.com/office/drawing/2014/main" id="{616FFEF4-9B8F-4D47-A2CE-C8C0D8EB4291}"/>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3407" name="Freeform: Shape 3406">
                      <a:extLst>
                        <a:ext uri="{FF2B5EF4-FFF2-40B4-BE49-F238E27FC236}">
                          <a16:creationId xmlns:a16="http://schemas.microsoft.com/office/drawing/2014/main" id="{685F45E3-04A9-422B-9277-F337D31E95AE}"/>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3408" name="Freeform: Shape 3407">
                      <a:extLst>
                        <a:ext uri="{FF2B5EF4-FFF2-40B4-BE49-F238E27FC236}">
                          <a16:creationId xmlns:a16="http://schemas.microsoft.com/office/drawing/2014/main" id="{E402E6A1-EAF2-4C09-BC38-6EC8CBBD75B5}"/>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3409" name="Freeform: Shape 3408">
                      <a:extLst>
                        <a:ext uri="{FF2B5EF4-FFF2-40B4-BE49-F238E27FC236}">
                          <a16:creationId xmlns:a16="http://schemas.microsoft.com/office/drawing/2014/main" id="{A1807E5B-4DEE-4724-8C93-E31D58DF5DE3}"/>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3410" name="Freeform: Shape 3409">
                      <a:extLst>
                        <a:ext uri="{FF2B5EF4-FFF2-40B4-BE49-F238E27FC236}">
                          <a16:creationId xmlns:a16="http://schemas.microsoft.com/office/drawing/2014/main" id="{317C36F2-5DBB-4027-BCFD-A6183F8F0A44}"/>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3411" name="Freeform: Shape 3410">
                      <a:extLst>
                        <a:ext uri="{FF2B5EF4-FFF2-40B4-BE49-F238E27FC236}">
                          <a16:creationId xmlns:a16="http://schemas.microsoft.com/office/drawing/2014/main" id="{6878AF56-52DD-4E63-94FC-2881C56BAE52}"/>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3412" name="Freeform: Shape 3411">
                      <a:extLst>
                        <a:ext uri="{FF2B5EF4-FFF2-40B4-BE49-F238E27FC236}">
                          <a16:creationId xmlns:a16="http://schemas.microsoft.com/office/drawing/2014/main" id="{62FAA05D-55EA-40F0-B4F9-6563B199FD74}"/>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3241" name="Graphic 3339">
                  <a:extLst>
                    <a:ext uri="{FF2B5EF4-FFF2-40B4-BE49-F238E27FC236}">
                      <a16:creationId xmlns:a16="http://schemas.microsoft.com/office/drawing/2014/main" id="{9F33CD42-1EBC-4928-9ED8-482A1882B621}"/>
                    </a:ext>
                  </a:extLst>
                </p:cNvPr>
                <p:cNvGrpSpPr/>
                <p:nvPr/>
              </p:nvGrpSpPr>
              <p:grpSpPr>
                <a:xfrm>
                  <a:off x="5318954" y="5399734"/>
                  <a:ext cx="476606" cy="414474"/>
                  <a:chOff x="5318954" y="5399734"/>
                  <a:chExt cx="476606" cy="414474"/>
                </a:xfrm>
              </p:grpSpPr>
              <p:sp>
                <p:nvSpPr>
                  <p:cNvPr id="3381" name="Freeform: Shape 3380">
                    <a:extLst>
                      <a:ext uri="{FF2B5EF4-FFF2-40B4-BE49-F238E27FC236}">
                        <a16:creationId xmlns:a16="http://schemas.microsoft.com/office/drawing/2014/main" id="{B977BD2A-8904-4304-9070-4C15192EEC7E}"/>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3382" name="Picture 3381">
                    <a:extLst>
                      <a:ext uri="{FF2B5EF4-FFF2-40B4-BE49-F238E27FC236}">
                        <a16:creationId xmlns:a16="http://schemas.microsoft.com/office/drawing/2014/main" id="{2E98F718-7D08-4600-855E-FFD22CAC04BB}"/>
                      </a:ext>
                    </a:extLst>
                  </p:cNvPr>
                  <p:cNvPicPr>
                    <a:picLocks noChangeAspect="1"/>
                  </p:cNvPicPr>
                  <p:nvPr/>
                </p:nvPicPr>
                <p:blipFill>
                  <a:blip r:embed="rId9"/>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3383" name="Picture 3382">
                    <a:extLst>
                      <a:ext uri="{FF2B5EF4-FFF2-40B4-BE49-F238E27FC236}">
                        <a16:creationId xmlns:a16="http://schemas.microsoft.com/office/drawing/2014/main" id="{552AD76F-77B1-4FA7-B1DE-5BACD2A7F291}"/>
                      </a:ext>
                    </a:extLst>
                  </p:cNvPr>
                  <p:cNvPicPr>
                    <a:picLocks noChangeAspect="1"/>
                  </p:cNvPicPr>
                  <p:nvPr/>
                </p:nvPicPr>
                <p:blipFill>
                  <a:blip r:embed="rId10"/>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3384" name="Graphic 3339">
                    <a:extLst>
                      <a:ext uri="{FF2B5EF4-FFF2-40B4-BE49-F238E27FC236}">
                        <a16:creationId xmlns:a16="http://schemas.microsoft.com/office/drawing/2014/main" id="{837CCE75-1DAB-4051-B614-13790785AA13}"/>
                      </a:ext>
                    </a:extLst>
                  </p:cNvPr>
                  <p:cNvGrpSpPr/>
                  <p:nvPr/>
                </p:nvGrpSpPr>
                <p:grpSpPr>
                  <a:xfrm>
                    <a:off x="5364163" y="5453208"/>
                    <a:ext cx="370327" cy="333864"/>
                    <a:chOff x="5364163" y="5453208"/>
                    <a:chExt cx="370327" cy="333864"/>
                  </a:xfrm>
                  <a:solidFill>
                    <a:srgbClr val="A0A58F"/>
                  </a:solidFill>
                </p:grpSpPr>
                <p:sp>
                  <p:nvSpPr>
                    <p:cNvPr id="3385" name="Freeform: Shape 3384">
                      <a:extLst>
                        <a:ext uri="{FF2B5EF4-FFF2-40B4-BE49-F238E27FC236}">
                          <a16:creationId xmlns:a16="http://schemas.microsoft.com/office/drawing/2014/main" id="{44C67633-37C0-4778-B489-D3C6034B7EC6}"/>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3386" name="Freeform: Shape 3385">
                      <a:extLst>
                        <a:ext uri="{FF2B5EF4-FFF2-40B4-BE49-F238E27FC236}">
                          <a16:creationId xmlns:a16="http://schemas.microsoft.com/office/drawing/2014/main" id="{B45C0391-5830-411C-A995-73D53CC6FCBC}"/>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3387" name="Freeform: Shape 3386">
                      <a:extLst>
                        <a:ext uri="{FF2B5EF4-FFF2-40B4-BE49-F238E27FC236}">
                          <a16:creationId xmlns:a16="http://schemas.microsoft.com/office/drawing/2014/main" id="{DAF47F77-ADDA-4D84-997C-E11C6664BAE9}"/>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3388" name="Freeform: Shape 3387">
                      <a:extLst>
                        <a:ext uri="{FF2B5EF4-FFF2-40B4-BE49-F238E27FC236}">
                          <a16:creationId xmlns:a16="http://schemas.microsoft.com/office/drawing/2014/main" id="{8A5250A3-C2CE-479D-9DE8-34F49F566B7C}"/>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3389" name="Freeform: Shape 3388">
                      <a:extLst>
                        <a:ext uri="{FF2B5EF4-FFF2-40B4-BE49-F238E27FC236}">
                          <a16:creationId xmlns:a16="http://schemas.microsoft.com/office/drawing/2014/main" id="{04347C57-BAF5-4EA2-BA7C-43F645060524}"/>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3390" name="Freeform: Shape 3389">
                      <a:extLst>
                        <a:ext uri="{FF2B5EF4-FFF2-40B4-BE49-F238E27FC236}">
                          <a16:creationId xmlns:a16="http://schemas.microsoft.com/office/drawing/2014/main" id="{CB8F14B8-4A01-4612-9BAC-370ABF51551C}"/>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3391" name="Freeform: Shape 3390">
                      <a:extLst>
                        <a:ext uri="{FF2B5EF4-FFF2-40B4-BE49-F238E27FC236}">
                          <a16:creationId xmlns:a16="http://schemas.microsoft.com/office/drawing/2014/main" id="{0237EF22-0527-46B1-AA1D-CB20CA604525}"/>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3392" name="Freeform: Shape 3391">
                      <a:extLst>
                        <a:ext uri="{FF2B5EF4-FFF2-40B4-BE49-F238E27FC236}">
                          <a16:creationId xmlns:a16="http://schemas.microsoft.com/office/drawing/2014/main" id="{FD3CAF37-F86E-42AF-8FEB-C4E5D7D52021}"/>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3393" name="Freeform: Shape 3392">
                      <a:extLst>
                        <a:ext uri="{FF2B5EF4-FFF2-40B4-BE49-F238E27FC236}">
                          <a16:creationId xmlns:a16="http://schemas.microsoft.com/office/drawing/2014/main" id="{431D5792-BF35-4495-8ACF-96FDF8914128}"/>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3394" name="Freeform: Shape 3393">
                      <a:extLst>
                        <a:ext uri="{FF2B5EF4-FFF2-40B4-BE49-F238E27FC236}">
                          <a16:creationId xmlns:a16="http://schemas.microsoft.com/office/drawing/2014/main" id="{E0263669-D851-4236-9CD3-438D32637AA8}"/>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3395" name="Freeform: Shape 3394">
                      <a:extLst>
                        <a:ext uri="{FF2B5EF4-FFF2-40B4-BE49-F238E27FC236}">
                          <a16:creationId xmlns:a16="http://schemas.microsoft.com/office/drawing/2014/main" id="{038226F3-6D97-4248-8FAE-23BB6D4811FF}"/>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3396" name="Freeform: Shape 3395">
                      <a:extLst>
                        <a:ext uri="{FF2B5EF4-FFF2-40B4-BE49-F238E27FC236}">
                          <a16:creationId xmlns:a16="http://schemas.microsoft.com/office/drawing/2014/main" id="{892F73BF-E8A1-4E92-9798-DF4BE54BDFC0}"/>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3242" name="Graphic 3339">
                  <a:extLst>
                    <a:ext uri="{FF2B5EF4-FFF2-40B4-BE49-F238E27FC236}">
                      <a16:creationId xmlns:a16="http://schemas.microsoft.com/office/drawing/2014/main" id="{7B7EBABB-55F2-4F90-A3B0-0C371401F2FA}"/>
                    </a:ext>
                  </a:extLst>
                </p:cNvPr>
                <p:cNvGrpSpPr/>
                <p:nvPr/>
              </p:nvGrpSpPr>
              <p:grpSpPr>
                <a:xfrm>
                  <a:off x="5130193" y="6290496"/>
                  <a:ext cx="438869" cy="517201"/>
                  <a:chOff x="5130193" y="6290496"/>
                  <a:chExt cx="438869" cy="517201"/>
                </a:xfrm>
              </p:grpSpPr>
              <p:grpSp>
                <p:nvGrpSpPr>
                  <p:cNvPr id="3363" name="Graphic 3339">
                    <a:extLst>
                      <a:ext uri="{FF2B5EF4-FFF2-40B4-BE49-F238E27FC236}">
                        <a16:creationId xmlns:a16="http://schemas.microsoft.com/office/drawing/2014/main" id="{9853EFCC-78A4-49CB-BAC6-6BCF37B70363}"/>
                      </a:ext>
                    </a:extLst>
                  </p:cNvPr>
                  <p:cNvGrpSpPr/>
                  <p:nvPr/>
                </p:nvGrpSpPr>
                <p:grpSpPr>
                  <a:xfrm>
                    <a:off x="5130193" y="6290496"/>
                    <a:ext cx="438869" cy="517201"/>
                    <a:chOff x="5130193" y="6290496"/>
                    <a:chExt cx="438869" cy="517201"/>
                  </a:xfrm>
                  <a:solidFill>
                    <a:srgbClr val="FBFFFF"/>
                  </a:solidFill>
                </p:grpSpPr>
                <p:sp>
                  <p:nvSpPr>
                    <p:cNvPr id="3379" name="Freeform: Shape 3378">
                      <a:extLst>
                        <a:ext uri="{FF2B5EF4-FFF2-40B4-BE49-F238E27FC236}">
                          <a16:creationId xmlns:a16="http://schemas.microsoft.com/office/drawing/2014/main" id="{9233BFDA-A634-444E-8253-B1210AF388C4}"/>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3380" name="Freeform: Shape 3379">
                      <a:extLst>
                        <a:ext uri="{FF2B5EF4-FFF2-40B4-BE49-F238E27FC236}">
                          <a16:creationId xmlns:a16="http://schemas.microsoft.com/office/drawing/2014/main" id="{7ADB4727-E60E-46F7-B6F8-CC44858021FA}"/>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3364" name="Picture 3363">
                    <a:extLst>
                      <a:ext uri="{FF2B5EF4-FFF2-40B4-BE49-F238E27FC236}">
                        <a16:creationId xmlns:a16="http://schemas.microsoft.com/office/drawing/2014/main" id="{DEA95CBE-D4E6-4894-92EA-9E4A9B9108B5}"/>
                      </a:ext>
                    </a:extLst>
                  </p:cNvPr>
                  <p:cNvPicPr>
                    <a:picLocks noChangeAspect="1"/>
                  </p:cNvPicPr>
                  <p:nvPr/>
                </p:nvPicPr>
                <p:blipFill>
                  <a:blip r:embed="rId11"/>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3365" name="Picture 3364">
                    <a:extLst>
                      <a:ext uri="{FF2B5EF4-FFF2-40B4-BE49-F238E27FC236}">
                        <a16:creationId xmlns:a16="http://schemas.microsoft.com/office/drawing/2014/main" id="{01349DE7-7CA7-4522-9D61-7F978C40B78B}"/>
                      </a:ext>
                    </a:extLst>
                  </p:cNvPr>
                  <p:cNvPicPr>
                    <a:picLocks noChangeAspect="1"/>
                  </p:cNvPicPr>
                  <p:nvPr/>
                </p:nvPicPr>
                <p:blipFill>
                  <a:blip r:embed="rId12"/>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3366" name="Graphic 3339">
                    <a:extLst>
                      <a:ext uri="{FF2B5EF4-FFF2-40B4-BE49-F238E27FC236}">
                        <a16:creationId xmlns:a16="http://schemas.microsoft.com/office/drawing/2014/main" id="{9D448A6B-A3D8-4E66-B59C-B5F45C803962}"/>
                      </a:ext>
                    </a:extLst>
                  </p:cNvPr>
                  <p:cNvGrpSpPr/>
                  <p:nvPr/>
                </p:nvGrpSpPr>
                <p:grpSpPr>
                  <a:xfrm>
                    <a:off x="5195275" y="6340385"/>
                    <a:ext cx="298443" cy="367021"/>
                    <a:chOff x="5195275" y="6340385"/>
                    <a:chExt cx="298443" cy="367021"/>
                  </a:xfrm>
                  <a:solidFill>
                    <a:srgbClr val="A0BDAB"/>
                  </a:solidFill>
                </p:grpSpPr>
                <p:sp>
                  <p:nvSpPr>
                    <p:cNvPr id="3367" name="Freeform: Shape 3366">
                      <a:extLst>
                        <a:ext uri="{FF2B5EF4-FFF2-40B4-BE49-F238E27FC236}">
                          <a16:creationId xmlns:a16="http://schemas.microsoft.com/office/drawing/2014/main" id="{BCF2AE1C-34D3-4EB5-835A-62A592DE4315}"/>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3368" name="Freeform: Shape 3367">
                      <a:extLst>
                        <a:ext uri="{FF2B5EF4-FFF2-40B4-BE49-F238E27FC236}">
                          <a16:creationId xmlns:a16="http://schemas.microsoft.com/office/drawing/2014/main" id="{BA08CAFC-A5E3-4170-A0F9-7D836164BC46}"/>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3369" name="Freeform: Shape 3368">
                      <a:extLst>
                        <a:ext uri="{FF2B5EF4-FFF2-40B4-BE49-F238E27FC236}">
                          <a16:creationId xmlns:a16="http://schemas.microsoft.com/office/drawing/2014/main" id="{85D88C46-3ABB-4C18-83AE-C7287865EC38}"/>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3370" name="Freeform: Shape 3369">
                      <a:extLst>
                        <a:ext uri="{FF2B5EF4-FFF2-40B4-BE49-F238E27FC236}">
                          <a16:creationId xmlns:a16="http://schemas.microsoft.com/office/drawing/2014/main" id="{8929AA3A-F5F9-4BEE-BDB8-0126A357FBF0}"/>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3371" name="Freeform: Shape 3370">
                      <a:extLst>
                        <a:ext uri="{FF2B5EF4-FFF2-40B4-BE49-F238E27FC236}">
                          <a16:creationId xmlns:a16="http://schemas.microsoft.com/office/drawing/2014/main" id="{3A2AA731-0081-46C8-886C-E8353711CD0A}"/>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3372" name="Freeform: Shape 3371">
                      <a:extLst>
                        <a:ext uri="{FF2B5EF4-FFF2-40B4-BE49-F238E27FC236}">
                          <a16:creationId xmlns:a16="http://schemas.microsoft.com/office/drawing/2014/main" id="{24ACF7A4-BDC5-40F1-8C1F-D90A65D387A3}"/>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3373" name="Freeform: Shape 3372">
                      <a:extLst>
                        <a:ext uri="{FF2B5EF4-FFF2-40B4-BE49-F238E27FC236}">
                          <a16:creationId xmlns:a16="http://schemas.microsoft.com/office/drawing/2014/main" id="{50095F35-F7AD-465C-8744-D46DE4E275BE}"/>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3374" name="Freeform: Shape 3373">
                      <a:extLst>
                        <a:ext uri="{FF2B5EF4-FFF2-40B4-BE49-F238E27FC236}">
                          <a16:creationId xmlns:a16="http://schemas.microsoft.com/office/drawing/2014/main" id="{32EC5D34-D931-4A4B-B926-3EFC346456B8}"/>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3375" name="Freeform: Shape 3374">
                      <a:extLst>
                        <a:ext uri="{FF2B5EF4-FFF2-40B4-BE49-F238E27FC236}">
                          <a16:creationId xmlns:a16="http://schemas.microsoft.com/office/drawing/2014/main" id="{B1AB4C33-3D17-4047-8CBB-B4AD4434625A}"/>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3376" name="Freeform: Shape 3375">
                      <a:extLst>
                        <a:ext uri="{FF2B5EF4-FFF2-40B4-BE49-F238E27FC236}">
                          <a16:creationId xmlns:a16="http://schemas.microsoft.com/office/drawing/2014/main" id="{90259EF8-652C-4933-9938-2262766CC7E7}"/>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3377" name="Freeform: Shape 3376">
                      <a:extLst>
                        <a:ext uri="{FF2B5EF4-FFF2-40B4-BE49-F238E27FC236}">
                          <a16:creationId xmlns:a16="http://schemas.microsoft.com/office/drawing/2014/main" id="{5D85C910-FB2E-4E87-91E5-CB62868E1B10}"/>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3378" name="Freeform: Shape 3377">
                      <a:extLst>
                        <a:ext uri="{FF2B5EF4-FFF2-40B4-BE49-F238E27FC236}">
                          <a16:creationId xmlns:a16="http://schemas.microsoft.com/office/drawing/2014/main" id="{EC60CCE7-F740-486B-ACE9-C7829B3C7A78}"/>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3243" name="Picture 3242">
                  <a:extLst>
                    <a:ext uri="{FF2B5EF4-FFF2-40B4-BE49-F238E27FC236}">
                      <a16:creationId xmlns:a16="http://schemas.microsoft.com/office/drawing/2014/main" id="{3F79A785-8986-424A-A914-2245552E3677}"/>
                    </a:ext>
                  </a:extLst>
                </p:cNvPr>
                <p:cNvPicPr>
                  <a:picLocks noChangeAspect="1"/>
                </p:cNvPicPr>
                <p:nvPr/>
              </p:nvPicPr>
              <p:blipFill>
                <a:blip r:embed="rId13"/>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3244" name="Picture 3243">
                  <a:extLst>
                    <a:ext uri="{FF2B5EF4-FFF2-40B4-BE49-F238E27FC236}">
                      <a16:creationId xmlns:a16="http://schemas.microsoft.com/office/drawing/2014/main" id="{2728865C-0689-45FF-9839-A9A8ADA4ACCD}"/>
                    </a:ext>
                  </a:extLst>
                </p:cNvPr>
                <p:cNvPicPr>
                  <a:picLocks noChangeAspect="1"/>
                </p:cNvPicPr>
                <p:nvPr/>
              </p:nvPicPr>
              <p:blipFill>
                <a:blip r:embed="rId14"/>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3245" name="Picture 3244">
                  <a:extLst>
                    <a:ext uri="{FF2B5EF4-FFF2-40B4-BE49-F238E27FC236}">
                      <a16:creationId xmlns:a16="http://schemas.microsoft.com/office/drawing/2014/main" id="{AD92FE83-5C48-40EA-BB1F-39FA2863E300}"/>
                    </a:ext>
                  </a:extLst>
                </p:cNvPr>
                <p:cNvPicPr>
                  <a:picLocks noChangeAspect="1"/>
                </p:cNvPicPr>
                <p:nvPr/>
              </p:nvPicPr>
              <p:blipFill>
                <a:blip r:embed="rId15"/>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3246" name="Picture 3245">
                  <a:extLst>
                    <a:ext uri="{FF2B5EF4-FFF2-40B4-BE49-F238E27FC236}">
                      <a16:creationId xmlns:a16="http://schemas.microsoft.com/office/drawing/2014/main" id="{40B73796-359D-449E-9A3F-278B3EC5A5FC}"/>
                    </a:ext>
                  </a:extLst>
                </p:cNvPr>
                <p:cNvPicPr>
                  <a:picLocks noChangeAspect="1"/>
                </p:cNvPicPr>
                <p:nvPr/>
              </p:nvPicPr>
              <p:blipFill>
                <a:blip r:embed="rId16"/>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3247" name="Graphic 3339">
                  <a:extLst>
                    <a:ext uri="{FF2B5EF4-FFF2-40B4-BE49-F238E27FC236}">
                      <a16:creationId xmlns:a16="http://schemas.microsoft.com/office/drawing/2014/main" id="{A5661FE6-0792-4345-A0DA-46A2BB6E360D}"/>
                    </a:ext>
                  </a:extLst>
                </p:cNvPr>
                <p:cNvGrpSpPr/>
                <p:nvPr/>
              </p:nvGrpSpPr>
              <p:grpSpPr>
                <a:xfrm>
                  <a:off x="4955894" y="6032381"/>
                  <a:ext cx="457741" cy="586476"/>
                  <a:chOff x="4955894" y="6032381"/>
                  <a:chExt cx="457741" cy="586476"/>
                </a:xfrm>
              </p:grpSpPr>
              <p:grpSp>
                <p:nvGrpSpPr>
                  <p:cNvPr id="3344" name="Graphic 3339">
                    <a:extLst>
                      <a:ext uri="{FF2B5EF4-FFF2-40B4-BE49-F238E27FC236}">
                        <a16:creationId xmlns:a16="http://schemas.microsoft.com/office/drawing/2014/main" id="{7E840DDD-36E4-49B5-A271-A72DC4D438F7}"/>
                      </a:ext>
                    </a:extLst>
                  </p:cNvPr>
                  <p:cNvGrpSpPr/>
                  <p:nvPr/>
                </p:nvGrpSpPr>
                <p:grpSpPr>
                  <a:xfrm>
                    <a:off x="4955894" y="6032381"/>
                    <a:ext cx="457741" cy="586476"/>
                    <a:chOff x="4955894" y="6032381"/>
                    <a:chExt cx="457741" cy="586476"/>
                  </a:xfrm>
                  <a:solidFill>
                    <a:srgbClr val="FBFFFF"/>
                  </a:solidFill>
                </p:grpSpPr>
                <p:sp>
                  <p:nvSpPr>
                    <p:cNvPr id="3361" name="Freeform: Shape 3360">
                      <a:extLst>
                        <a:ext uri="{FF2B5EF4-FFF2-40B4-BE49-F238E27FC236}">
                          <a16:creationId xmlns:a16="http://schemas.microsoft.com/office/drawing/2014/main" id="{45F7C4EC-B523-41C1-AD0D-0087CDAABBE0}"/>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3362" name="Freeform: Shape 3361">
                      <a:extLst>
                        <a:ext uri="{FF2B5EF4-FFF2-40B4-BE49-F238E27FC236}">
                          <a16:creationId xmlns:a16="http://schemas.microsoft.com/office/drawing/2014/main" id="{037A4076-2D8A-4E3F-9A8E-73FEFD538D71}"/>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3345" name="Graphic 3339">
                    <a:extLst>
                      <a:ext uri="{FF2B5EF4-FFF2-40B4-BE49-F238E27FC236}">
                        <a16:creationId xmlns:a16="http://schemas.microsoft.com/office/drawing/2014/main" id="{5730EE7A-FF68-4D31-939B-7089344289A8}"/>
                      </a:ext>
                    </a:extLst>
                  </p:cNvPr>
                  <p:cNvGrpSpPr/>
                  <p:nvPr/>
                </p:nvGrpSpPr>
                <p:grpSpPr>
                  <a:xfrm>
                    <a:off x="4958575" y="6036966"/>
                    <a:ext cx="450606" cy="578081"/>
                    <a:chOff x="4958575" y="6036966"/>
                    <a:chExt cx="450606" cy="578081"/>
                  </a:xfrm>
                  <a:solidFill>
                    <a:srgbClr val="A0BDAB"/>
                  </a:solidFill>
                </p:grpSpPr>
                <p:pic>
                  <p:nvPicPr>
                    <p:cNvPr id="3346" name="Picture 3345">
                      <a:extLst>
                        <a:ext uri="{FF2B5EF4-FFF2-40B4-BE49-F238E27FC236}">
                          <a16:creationId xmlns:a16="http://schemas.microsoft.com/office/drawing/2014/main" id="{F5E0EF64-860F-4DD7-BE35-80252CE18158}"/>
                        </a:ext>
                      </a:extLst>
                    </p:cNvPr>
                    <p:cNvPicPr>
                      <a:picLocks noChangeAspect="1"/>
                    </p:cNvPicPr>
                    <p:nvPr/>
                  </p:nvPicPr>
                  <p:blipFill>
                    <a:blip r:embed="rId17"/>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3347" name="Picture 3346">
                      <a:extLst>
                        <a:ext uri="{FF2B5EF4-FFF2-40B4-BE49-F238E27FC236}">
                          <a16:creationId xmlns:a16="http://schemas.microsoft.com/office/drawing/2014/main" id="{BDCF6718-4C9B-42C9-97E7-6E87ED9E42AE}"/>
                        </a:ext>
                      </a:extLst>
                    </p:cNvPr>
                    <p:cNvPicPr>
                      <a:picLocks noChangeAspect="1"/>
                    </p:cNvPicPr>
                    <p:nvPr/>
                  </p:nvPicPr>
                  <p:blipFill>
                    <a:blip r:embed="rId18"/>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3348" name="Graphic 3339">
                      <a:extLst>
                        <a:ext uri="{FF2B5EF4-FFF2-40B4-BE49-F238E27FC236}">
                          <a16:creationId xmlns:a16="http://schemas.microsoft.com/office/drawing/2014/main" id="{CA44172A-C1D2-4868-88CD-9AE599DDEF69}"/>
                        </a:ext>
                      </a:extLst>
                    </p:cNvPr>
                    <p:cNvGrpSpPr/>
                    <p:nvPr/>
                  </p:nvGrpSpPr>
                  <p:grpSpPr>
                    <a:xfrm>
                      <a:off x="4980229" y="6072822"/>
                      <a:ext cx="378118" cy="496971"/>
                      <a:chOff x="4980229" y="6072822"/>
                      <a:chExt cx="378118" cy="496971"/>
                    </a:xfrm>
                    <a:solidFill>
                      <a:srgbClr val="A0BDAB"/>
                    </a:solidFill>
                  </p:grpSpPr>
                  <p:sp>
                    <p:nvSpPr>
                      <p:cNvPr id="3349" name="Freeform: Shape 3348">
                        <a:extLst>
                          <a:ext uri="{FF2B5EF4-FFF2-40B4-BE49-F238E27FC236}">
                            <a16:creationId xmlns:a16="http://schemas.microsoft.com/office/drawing/2014/main" id="{C4361665-8493-46ED-8EA7-B657EE8D049E}"/>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3350" name="Freeform: Shape 3349">
                        <a:extLst>
                          <a:ext uri="{FF2B5EF4-FFF2-40B4-BE49-F238E27FC236}">
                            <a16:creationId xmlns:a16="http://schemas.microsoft.com/office/drawing/2014/main" id="{F04F1790-B793-4EE0-AB18-AF43BC0E3312}"/>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3351" name="Freeform: Shape 3350">
                        <a:extLst>
                          <a:ext uri="{FF2B5EF4-FFF2-40B4-BE49-F238E27FC236}">
                            <a16:creationId xmlns:a16="http://schemas.microsoft.com/office/drawing/2014/main" id="{1E300D6E-55E5-4791-9CA3-5360EC652E80}"/>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3352" name="Freeform: Shape 3351">
                        <a:extLst>
                          <a:ext uri="{FF2B5EF4-FFF2-40B4-BE49-F238E27FC236}">
                            <a16:creationId xmlns:a16="http://schemas.microsoft.com/office/drawing/2014/main" id="{3633E9E4-A1D8-4205-BA4A-6F977791C0EA}"/>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3353" name="Freeform: Shape 3352">
                        <a:extLst>
                          <a:ext uri="{FF2B5EF4-FFF2-40B4-BE49-F238E27FC236}">
                            <a16:creationId xmlns:a16="http://schemas.microsoft.com/office/drawing/2014/main" id="{3D59AE57-EAFB-48F2-A3BB-699A42168183}"/>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3354" name="Freeform: Shape 3353">
                        <a:extLst>
                          <a:ext uri="{FF2B5EF4-FFF2-40B4-BE49-F238E27FC236}">
                            <a16:creationId xmlns:a16="http://schemas.microsoft.com/office/drawing/2014/main" id="{83678981-DF16-496F-A65B-85D9A5C6980D}"/>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3355" name="Freeform: Shape 3354">
                        <a:extLst>
                          <a:ext uri="{FF2B5EF4-FFF2-40B4-BE49-F238E27FC236}">
                            <a16:creationId xmlns:a16="http://schemas.microsoft.com/office/drawing/2014/main" id="{7A4D35B7-10FB-472B-AEE6-9972E8F33FD2}"/>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3356" name="Freeform: Shape 3355">
                        <a:extLst>
                          <a:ext uri="{FF2B5EF4-FFF2-40B4-BE49-F238E27FC236}">
                            <a16:creationId xmlns:a16="http://schemas.microsoft.com/office/drawing/2014/main" id="{B0D1469E-02CF-409D-B69E-8D9E7EAB4631}"/>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3357" name="Freeform: Shape 3356">
                        <a:extLst>
                          <a:ext uri="{FF2B5EF4-FFF2-40B4-BE49-F238E27FC236}">
                            <a16:creationId xmlns:a16="http://schemas.microsoft.com/office/drawing/2014/main" id="{0459C907-69AF-4675-941C-9E4173C2D1E0}"/>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3358" name="Freeform: Shape 3357">
                        <a:extLst>
                          <a:ext uri="{FF2B5EF4-FFF2-40B4-BE49-F238E27FC236}">
                            <a16:creationId xmlns:a16="http://schemas.microsoft.com/office/drawing/2014/main" id="{ED92F8CE-0AFD-4B53-A3AB-70BEB52E0C3E}"/>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3359" name="Freeform: Shape 3358">
                        <a:extLst>
                          <a:ext uri="{FF2B5EF4-FFF2-40B4-BE49-F238E27FC236}">
                            <a16:creationId xmlns:a16="http://schemas.microsoft.com/office/drawing/2014/main" id="{56E82295-18DC-4885-8810-9AD486E745EB}"/>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3360" name="Freeform: Shape 3359">
                        <a:extLst>
                          <a:ext uri="{FF2B5EF4-FFF2-40B4-BE49-F238E27FC236}">
                            <a16:creationId xmlns:a16="http://schemas.microsoft.com/office/drawing/2014/main" id="{0DA95B45-1993-4192-B785-67AE029924A5}"/>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3248" name="Graphic 3339">
                  <a:extLst>
                    <a:ext uri="{FF2B5EF4-FFF2-40B4-BE49-F238E27FC236}">
                      <a16:creationId xmlns:a16="http://schemas.microsoft.com/office/drawing/2014/main" id="{A1FA3C8B-4DFE-405B-B677-C6047C088A28}"/>
                    </a:ext>
                  </a:extLst>
                </p:cNvPr>
                <p:cNvGrpSpPr/>
                <p:nvPr/>
              </p:nvGrpSpPr>
              <p:grpSpPr>
                <a:xfrm>
                  <a:off x="4852700" y="5752331"/>
                  <a:ext cx="455471" cy="582377"/>
                  <a:chOff x="4852700" y="5752331"/>
                  <a:chExt cx="455471" cy="582377"/>
                </a:xfrm>
              </p:grpSpPr>
              <p:grpSp>
                <p:nvGrpSpPr>
                  <p:cNvPr id="3325" name="Graphic 3339">
                    <a:extLst>
                      <a:ext uri="{FF2B5EF4-FFF2-40B4-BE49-F238E27FC236}">
                        <a16:creationId xmlns:a16="http://schemas.microsoft.com/office/drawing/2014/main" id="{1DEACD1B-2669-41B0-99F5-35E89ADF13B9}"/>
                      </a:ext>
                    </a:extLst>
                  </p:cNvPr>
                  <p:cNvGrpSpPr/>
                  <p:nvPr/>
                </p:nvGrpSpPr>
                <p:grpSpPr>
                  <a:xfrm>
                    <a:off x="4852700" y="5752331"/>
                    <a:ext cx="455471" cy="582377"/>
                    <a:chOff x="4852700" y="5752331"/>
                    <a:chExt cx="455471" cy="582377"/>
                  </a:xfrm>
                  <a:solidFill>
                    <a:srgbClr val="FBFFFF"/>
                  </a:solidFill>
                </p:grpSpPr>
                <p:sp>
                  <p:nvSpPr>
                    <p:cNvPr id="3342" name="Freeform: Shape 3341">
                      <a:extLst>
                        <a:ext uri="{FF2B5EF4-FFF2-40B4-BE49-F238E27FC236}">
                          <a16:creationId xmlns:a16="http://schemas.microsoft.com/office/drawing/2014/main" id="{5413C3D2-473D-4E84-BD6A-59E67A73DCA4}"/>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3343" name="Freeform: Shape 3342">
                      <a:extLst>
                        <a:ext uri="{FF2B5EF4-FFF2-40B4-BE49-F238E27FC236}">
                          <a16:creationId xmlns:a16="http://schemas.microsoft.com/office/drawing/2014/main" id="{0D1A9CC7-B7EE-4FCE-889D-009797228CD1}"/>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3326" name="Graphic 3339">
                    <a:extLst>
                      <a:ext uri="{FF2B5EF4-FFF2-40B4-BE49-F238E27FC236}">
                        <a16:creationId xmlns:a16="http://schemas.microsoft.com/office/drawing/2014/main" id="{091F0AAF-4531-43D5-B2F5-6B294B74BE0A}"/>
                      </a:ext>
                    </a:extLst>
                  </p:cNvPr>
                  <p:cNvGrpSpPr/>
                  <p:nvPr/>
                </p:nvGrpSpPr>
                <p:grpSpPr>
                  <a:xfrm>
                    <a:off x="4854817" y="5755337"/>
                    <a:ext cx="447642" cy="578081"/>
                    <a:chOff x="4854817" y="5755337"/>
                    <a:chExt cx="447642" cy="578081"/>
                  </a:xfrm>
                  <a:solidFill>
                    <a:srgbClr val="A0BDAB"/>
                  </a:solidFill>
                </p:grpSpPr>
                <p:pic>
                  <p:nvPicPr>
                    <p:cNvPr id="3327" name="Picture 3326">
                      <a:extLst>
                        <a:ext uri="{FF2B5EF4-FFF2-40B4-BE49-F238E27FC236}">
                          <a16:creationId xmlns:a16="http://schemas.microsoft.com/office/drawing/2014/main" id="{96DD54DC-BFA5-4719-8057-86DC9CBAFC5F}"/>
                        </a:ext>
                      </a:extLst>
                    </p:cNvPr>
                    <p:cNvPicPr>
                      <a:picLocks noChangeAspect="1"/>
                    </p:cNvPicPr>
                    <p:nvPr/>
                  </p:nvPicPr>
                  <p:blipFill>
                    <a:blip r:embed="rId19"/>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3328" name="Picture 3327">
                      <a:extLst>
                        <a:ext uri="{FF2B5EF4-FFF2-40B4-BE49-F238E27FC236}">
                          <a16:creationId xmlns:a16="http://schemas.microsoft.com/office/drawing/2014/main" id="{BE3D1479-7B54-4491-A52B-B163CF50E146}"/>
                        </a:ext>
                      </a:extLst>
                    </p:cNvPr>
                    <p:cNvPicPr>
                      <a:picLocks noChangeAspect="1"/>
                    </p:cNvPicPr>
                    <p:nvPr/>
                  </p:nvPicPr>
                  <p:blipFill>
                    <a:blip r:embed="rId20"/>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3329" name="Graphic 3339">
                      <a:extLst>
                        <a:ext uri="{FF2B5EF4-FFF2-40B4-BE49-F238E27FC236}">
                          <a16:creationId xmlns:a16="http://schemas.microsoft.com/office/drawing/2014/main" id="{578C5394-7CBC-49B3-B8E0-94F3413EE9BD}"/>
                        </a:ext>
                      </a:extLst>
                    </p:cNvPr>
                    <p:cNvGrpSpPr/>
                    <p:nvPr/>
                  </p:nvGrpSpPr>
                  <p:grpSpPr>
                    <a:xfrm>
                      <a:off x="4876974" y="5792646"/>
                      <a:ext cx="376005" cy="493503"/>
                      <a:chOff x="4876974" y="5792646"/>
                      <a:chExt cx="376005" cy="493503"/>
                    </a:xfrm>
                    <a:solidFill>
                      <a:srgbClr val="A0BDAB"/>
                    </a:solidFill>
                  </p:grpSpPr>
                  <p:sp>
                    <p:nvSpPr>
                      <p:cNvPr id="3330" name="Freeform: Shape 3329">
                        <a:extLst>
                          <a:ext uri="{FF2B5EF4-FFF2-40B4-BE49-F238E27FC236}">
                            <a16:creationId xmlns:a16="http://schemas.microsoft.com/office/drawing/2014/main" id="{2A4B745C-DB58-45D9-A37F-7E700446821A}"/>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3331" name="Freeform: Shape 3330">
                        <a:extLst>
                          <a:ext uri="{FF2B5EF4-FFF2-40B4-BE49-F238E27FC236}">
                            <a16:creationId xmlns:a16="http://schemas.microsoft.com/office/drawing/2014/main" id="{CBA04975-5458-438E-BD62-8F6AB1F9DE86}"/>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3332" name="Freeform: Shape 3331">
                        <a:extLst>
                          <a:ext uri="{FF2B5EF4-FFF2-40B4-BE49-F238E27FC236}">
                            <a16:creationId xmlns:a16="http://schemas.microsoft.com/office/drawing/2014/main" id="{4AE85974-D047-4371-802E-B875D52A6AF4}"/>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3333" name="Freeform: Shape 3332">
                        <a:extLst>
                          <a:ext uri="{FF2B5EF4-FFF2-40B4-BE49-F238E27FC236}">
                            <a16:creationId xmlns:a16="http://schemas.microsoft.com/office/drawing/2014/main" id="{48165C33-6105-434E-83EB-79113DE3ED7D}"/>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3334" name="Freeform: Shape 3333">
                        <a:extLst>
                          <a:ext uri="{FF2B5EF4-FFF2-40B4-BE49-F238E27FC236}">
                            <a16:creationId xmlns:a16="http://schemas.microsoft.com/office/drawing/2014/main" id="{E6779F49-CB0F-4D26-A107-8FBA3B6BE174}"/>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3335" name="Freeform: Shape 3334">
                        <a:extLst>
                          <a:ext uri="{FF2B5EF4-FFF2-40B4-BE49-F238E27FC236}">
                            <a16:creationId xmlns:a16="http://schemas.microsoft.com/office/drawing/2014/main" id="{EFBEF61C-3C61-4357-B111-70E862C0F67A}"/>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3336" name="Freeform: Shape 3335">
                        <a:extLst>
                          <a:ext uri="{FF2B5EF4-FFF2-40B4-BE49-F238E27FC236}">
                            <a16:creationId xmlns:a16="http://schemas.microsoft.com/office/drawing/2014/main" id="{BA8C2E0F-8D45-4422-AE15-EC705A7BE6DB}"/>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3337" name="Freeform: Shape 3336">
                        <a:extLst>
                          <a:ext uri="{FF2B5EF4-FFF2-40B4-BE49-F238E27FC236}">
                            <a16:creationId xmlns:a16="http://schemas.microsoft.com/office/drawing/2014/main" id="{3E71B6B1-6504-4A93-82D4-A55B7F1867E1}"/>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3338" name="Freeform: Shape 3337">
                        <a:extLst>
                          <a:ext uri="{FF2B5EF4-FFF2-40B4-BE49-F238E27FC236}">
                            <a16:creationId xmlns:a16="http://schemas.microsoft.com/office/drawing/2014/main" id="{FD12ECD9-83BD-44F6-B0C0-B03F1F01D744}"/>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3339" name="Freeform: Shape 3338">
                        <a:extLst>
                          <a:ext uri="{FF2B5EF4-FFF2-40B4-BE49-F238E27FC236}">
                            <a16:creationId xmlns:a16="http://schemas.microsoft.com/office/drawing/2014/main" id="{BB36F657-B151-4616-A0D2-B11BDA67EF74}"/>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3340" name="Freeform: Shape 3339">
                        <a:extLst>
                          <a:ext uri="{FF2B5EF4-FFF2-40B4-BE49-F238E27FC236}">
                            <a16:creationId xmlns:a16="http://schemas.microsoft.com/office/drawing/2014/main" id="{BEF11CF6-4455-4590-AF13-5C12C402F3EC}"/>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3341" name="Freeform: Shape 3340">
                        <a:extLst>
                          <a:ext uri="{FF2B5EF4-FFF2-40B4-BE49-F238E27FC236}">
                            <a16:creationId xmlns:a16="http://schemas.microsoft.com/office/drawing/2014/main" id="{ED135E76-D645-4F45-A383-5229104ED0DF}"/>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3249" name="Graphic 3339">
                  <a:extLst>
                    <a:ext uri="{FF2B5EF4-FFF2-40B4-BE49-F238E27FC236}">
                      <a16:creationId xmlns:a16="http://schemas.microsoft.com/office/drawing/2014/main" id="{42FE236B-A081-4C74-8D19-C43A62972319}"/>
                    </a:ext>
                  </a:extLst>
                </p:cNvPr>
                <p:cNvGrpSpPr/>
                <p:nvPr/>
              </p:nvGrpSpPr>
              <p:grpSpPr>
                <a:xfrm>
                  <a:off x="4830056" y="5301765"/>
                  <a:ext cx="471265" cy="599974"/>
                  <a:chOff x="4830056" y="5301765"/>
                  <a:chExt cx="471265" cy="599974"/>
                </a:xfrm>
              </p:grpSpPr>
              <p:pic>
                <p:nvPicPr>
                  <p:cNvPr id="3304" name="Picture 3303">
                    <a:extLst>
                      <a:ext uri="{FF2B5EF4-FFF2-40B4-BE49-F238E27FC236}">
                        <a16:creationId xmlns:a16="http://schemas.microsoft.com/office/drawing/2014/main" id="{1708A3A8-969F-4DEA-A5CC-D8DFF93C2C8A}"/>
                      </a:ext>
                    </a:extLst>
                  </p:cNvPr>
                  <p:cNvPicPr>
                    <a:picLocks noChangeAspect="1"/>
                  </p:cNvPicPr>
                  <p:nvPr/>
                </p:nvPicPr>
                <p:blipFill>
                  <a:blip r:embed="rId21"/>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3305" name="Graphic 3339">
                    <a:extLst>
                      <a:ext uri="{FF2B5EF4-FFF2-40B4-BE49-F238E27FC236}">
                        <a16:creationId xmlns:a16="http://schemas.microsoft.com/office/drawing/2014/main" id="{63EFF3F8-100D-4B44-80A1-173BCA7B5CA6}"/>
                      </a:ext>
                    </a:extLst>
                  </p:cNvPr>
                  <p:cNvGrpSpPr/>
                  <p:nvPr/>
                </p:nvGrpSpPr>
                <p:grpSpPr>
                  <a:xfrm>
                    <a:off x="4830056" y="5318872"/>
                    <a:ext cx="471265" cy="582867"/>
                    <a:chOff x="4830056" y="5318872"/>
                    <a:chExt cx="471265" cy="582867"/>
                  </a:xfrm>
                </p:grpSpPr>
                <p:grpSp>
                  <p:nvGrpSpPr>
                    <p:cNvPr id="3306" name="Graphic 3339">
                      <a:extLst>
                        <a:ext uri="{FF2B5EF4-FFF2-40B4-BE49-F238E27FC236}">
                          <a16:creationId xmlns:a16="http://schemas.microsoft.com/office/drawing/2014/main" id="{327FF105-5FB8-4CD1-A069-4A46761CE35C}"/>
                        </a:ext>
                      </a:extLst>
                    </p:cNvPr>
                    <p:cNvGrpSpPr/>
                    <p:nvPr/>
                  </p:nvGrpSpPr>
                  <p:grpSpPr>
                    <a:xfrm>
                      <a:off x="4830056" y="5318872"/>
                      <a:ext cx="471265" cy="582867"/>
                      <a:chOff x="4830056" y="5318872"/>
                      <a:chExt cx="471265" cy="582867"/>
                    </a:xfrm>
                    <a:solidFill>
                      <a:srgbClr val="FBFFFF"/>
                    </a:solidFill>
                  </p:grpSpPr>
                  <p:sp>
                    <p:nvSpPr>
                      <p:cNvPr id="3323" name="Freeform: Shape 3322">
                        <a:extLst>
                          <a:ext uri="{FF2B5EF4-FFF2-40B4-BE49-F238E27FC236}">
                            <a16:creationId xmlns:a16="http://schemas.microsoft.com/office/drawing/2014/main" id="{FBC2A3AA-9C03-4C88-B77C-375EA36B9B7C}"/>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3324" name="Freeform: Shape 3323">
                        <a:extLst>
                          <a:ext uri="{FF2B5EF4-FFF2-40B4-BE49-F238E27FC236}">
                            <a16:creationId xmlns:a16="http://schemas.microsoft.com/office/drawing/2014/main" id="{2D01DF8C-81A0-4CE8-9378-1D3DD9BFB5A5}"/>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3307" name="Graphic 3339">
                      <a:extLst>
                        <a:ext uri="{FF2B5EF4-FFF2-40B4-BE49-F238E27FC236}">
                          <a16:creationId xmlns:a16="http://schemas.microsoft.com/office/drawing/2014/main" id="{75FA64D2-B0E5-4936-B567-EF0CDBB2C224}"/>
                        </a:ext>
                      </a:extLst>
                    </p:cNvPr>
                    <p:cNvGrpSpPr/>
                    <p:nvPr/>
                  </p:nvGrpSpPr>
                  <p:grpSpPr>
                    <a:xfrm>
                      <a:off x="4831101" y="5322517"/>
                      <a:ext cx="465429" cy="578081"/>
                      <a:chOff x="4831101" y="5322517"/>
                      <a:chExt cx="465429" cy="578081"/>
                    </a:xfrm>
                    <a:solidFill>
                      <a:srgbClr val="A0BDAB"/>
                    </a:solidFill>
                  </p:grpSpPr>
                  <p:pic>
                    <p:nvPicPr>
                      <p:cNvPr id="3308" name="Picture 3307">
                        <a:extLst>
                          <a:ext uri="{FF2B5EF4-FFF2-40B4-BE49-F238E27FC236}">
                            <a16:creationId xmlns:a16="http://schemas.microsoft.com/office/drawing/2014/main" id="{AC0221D9-1AFA-4138-B73C-8FD9DDFDA584}"/>
                          </a:ext>
                        </a:extLst>
                      </p:cNvPr>
                      <p:cNvPicPr>
                        <a:picLocks noChangeAspect="1"/>
                      </p:cNvPicPr>
                      <p:nvPr/>
                    </p:nvPicPr>
                    <p:blipFill>
                      <a:blip r:embed="rId22"/>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3309" name="Picture 3308">
                        <a:extLst>
                          <a:ext uri="{FF2B5EF4-FFF2-40B4-BE49-F238E27FC236}">
                            <a16:creationId xmlns:a16="http://schemas.microsoft.com/office/drawing/2014/main" id="{28D214D7-2900-4867-BF52-41A8921EE099}"/>
                          </a:ext>
                        </a:extLst>
                      </p:cNvPr>
                      <p:cNvPicPr>
                        <a:picLocks noChangeAspect="1"/>
                      </p:cNvPicPr>
                      <p:nvPr/>
                    </p:nvPicPr>
                    <p:blipFill>
                      <a:blip r:embed="rId23"/>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3310" name="Graphic 3339">
                        <a:extLst>
                          <a:ext uri="{FF2B5EF4-FFF2-40B4-BE49-F238E27FC236}">
                            <a16:creationId xmlns:a16="http://schemas.microsoft.com/office/drawing/2014/main" id="{1B4908A4-854D-411D-8996-5FCEE3CD963C}"/>
                          </a:ext>
                        </a:extLst>
                      </p:cNvPr>
                      <p:cNvGrpSpPr/>
                      <p:nvPr/>
                    </p:nvGrpSpPr>
                    <p:grpSpPr>
                      <a:xfrm>
                        <a:off x="4857171" y="5361427"/>
                        <a:ext cx="384936" cy="493859"/>
                        <a:chOff x="4857171" y="5361427"/>
                        <a:chExt cx="384936" cy="493859"/>
                      </a:xfrm>
                      <a:solidFill>
                        <a:srgbClr val="A0BDAB"/>
                      </a:solidFill>
                    </p:grpSpPr>
                    <p:sp>
                      <p:nvSpPr>
                        <p:cNvPr id="3311" name="Freeform: Shape 3310">
                          <a:extLst>
                            <a:ext uri="{FF2B5EF4-FFF2-40B4-BE49-F238E27FC236}">
                              <a16:creationId xmlns:a16="http://schemas.microsoft.com/office/drawing/2014/main" id="{E5064C47-3228-42C1-8C5C-5E5BA5084618}"/>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3312" name="Freeform: Shape 3311">
                          <a:extLst>
                            <a:ext uri="{FF2B5EF4-FFF2-40B4-BE49-F238E27FC236}">
                              <a16:creationId xmlns:a16="http://schemas.microsoft.com/office/drawing/2014/main" id="{9344E12E-60E4-4E01-90C8-F97C35EAD087}"/>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3313" name="Freeform: Shape 3312">
                          <a:extLst>
                            <a:ext uri="{FF2B5EF4-FFF2-40B4-BE49-F238E27FC236}">
                              <a16:creationId xmlns:a16="http://schemas.microsoft.com/office/drawing/2014/main" id="{B63DF65C-F448-4083-83DD-1AD01154129D}"/>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3314" name="Freeform: Shape 3313">
                          <a:extLst>
                            <a:ext uri="{FF2B5EF4-FFF2-40B4-BE49-F238E27FC236}">
                              <a16:creationId xmlns:a16="http://schemas.microsoft.com/office/drawing/2014/main" id="{E88D19A9-FA0A-45A8-B74C-8E0636656BA0}"/>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3315" name="Freeform: Shape 3314">
                          <a:extLst>
                            <a:ext uri="{FF2B5EF4-FFF2-40B4-BE49-F238E27FC236}">
                              <a16:creationId xmlns:a16="http://schemas.microsoft.com/office/drawing/2014/main" id="{EB49690D-A429-4BB6-AD0E-4B72D4BA4FBA}"/>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3316" name="Freeform: Shape 3315">
                          <a:extLst>
                            <a:ext uri="{FF2B5EF4-FFF2-40B4-BE49-F238E27FC236}">
                              <a16:creationId xmlns:a16="http://schemas.microsoft.com/office/drawing/2014/main" id="{4371334A-3DCD-4288-A57C-3AAD59A48480}"/>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3317" name="Freeform: Shape 3316">
                          <a:extLst>
                            <a:ext uri="{FF2B5EF4-FFF2-40B4-BE49-F238E27FC236}">
                              <a16:creationId xmlns:a16="http://schemas.microsoft.com/office/drawing/2014/main" id="{BEAD6993-39BA-41E6-B34C-97AFF29B4342}"/>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3318" name="Freeform: Shape 3317">
                          <a:extLst>
                            <a:ext uri="{FF2B5EF4-FFF2-40B4-BE49-F238E27FC236}">
                              <a16:creationId xmlns:a16="http://schemas.microsoft.com/office/drawing/2014/main" id="{65C6854F-5FCE-42C4-A063-6B333161679E}"/>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3319" name="Freeform: Shape 3318">
                          <a:extLst>
                            <a:ext uri="{FF2B5EF4-FFF2-40B4-BE49-F238E27FC236}">
                              <a16:creationId xmlns:a16="http://schemas.microsoft.com/office/drawing/2014/main" id="{1191CE48-01ED-46ED-962F-BEB36FEE7D6E}"/>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3320" name="Freeform: Shape 3319">
                          <a:extLst>
                            <a:ext uri="{FF2B5EF4-FFF2-40B4-BE49-F238E27FC236}">
                              <a16:creationId xmlns:a16="http://schemas.microsoft.com/office/drawing/2014/main" id="{CBCCB313-C6BB-45A9-AEFA-FFECC12131D8}"/>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3321" name="Freeform: Shape 3320">
                          <a:extLst>
                            <a:ext uri="{FF2B5EF4-FFF2-40B4-BE49-F238E27FC236}">
                              <a16:creationId xmlns:a16="http://schemas.microsoft.com/office/drawing/2014/main" id="{BA7F0FE5-1AE7-4FF9-9690-1BBFE480DD65}"/>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3322" name="Freeform: Shape 3321">
                          <a:extLst>
                            <a:ext uri="{FF2B5EF4-FFF2-40B4-BE49-F238E27FC236}">
                              <a16:creationId xmlns:a16="http://schemas.microsoft.com/office/drawing/2014/main" id="{1F8BE50E-E54D-4409-8872-94ABFFD38965}"/>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3250" name="Freeform: Shape 3249">
                  <a:extLst>
                    <a:ext uri="{FF2B5EF4-FFF2-40B4-BE49-F238E27FC236}">
                      <a16:creationId xmlns:a16="http://schemas.microsoft.com/office/drawing/2014/main" id="{3283A582-A669-417E-A7AE-BD1328B1FE88}"/>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3251" name="Graphic 3339">
                  <a:extLst>
                    <a:ext uri="{FF2B5EF4-FFF2-40B4-BE49-F238E27FC236}">
                      <a16:creationId xmlns:a16="http://schemas.microsoft.com/office/drawing/2014/main" id="{F5020DDB-7938-41F7-9372-27EA41931B52}"/>
                    </a:ext>
                  </a:extLst>
                </p:cNvPr>
                <p:cNvGrpSpPr/>
                <p:nvPr/>
              </p:nvGrpSpPr>
              <p:grpSpPr>
                <a:xfrm>
                  <a:off x="5471437" y="6449034"/>
                  <a:ext cx="370564" cy="637371"/>
                  <a:chOff x="5471437" y="6449034"/>
                  <a:chExt cx="370564" cy="637371"/>
                </a:xfrm>
                <a:solidFill>
                  <a:srgbClr val="93B79F"/>
                </a:solidFill>
              </p:grpSpPr>
              <p:pic>
                <p:nvPicPr>
                  <p:cNvPr id="3290" name="Picture 3289">
                    <a:extLst>
                      <a:ext uri="{FF2B5EF4-FFF2-40B4-BE49-F238E27FC236}">
                        <a16:creationId xmlns:a16="http://schemas.microsoft.com/office/drawing/2014/main" id="{A83B45C1-9E8F-4B9F-BC41-27DFEEC2C239}"/>
                      </a:ext>
                    </a:extLst>
                  </p:cNvPr>
                  <p:cNvPicPr>
                    <a:picLocks noChangeAspect="1"/>
                  </p:cNvPicPr>
                  <p:nvPr/>
                </p:nvPicPr>
                <p:blipFill>
                  <a:blip r:embed="rId24"/>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3291" name="Picture 3290">
                    <a:extLst>
                      <a:ext uri="{FF2B5EF4-FFF2-40B4-BE49-F238E27FC236}">
                        <a16:creationId xmlns:a16="http://schemas.microsoft.com/office/drawing/2014/main" id="{440151C1-3EF6-4F80-9486-AC175B48E1B3}"/>
                      </a:ext>
                    </a:extLst>
                  </p:cNvPr>
                  <p:cNvPicPr>
                    <a:picLocks noChangeAspect="1"/>
                  </p:cNvPicPr>
                  <p:nvPr/>
                </p:nvPicPr>
                <p:blipFill>
                  <a:blip r:embed="rId25"/>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3292" name="Graphic 3339">
                    <a:extLst>
                      <a:ext uri="{FF2B5EF4-FFF2-40B4-BE49-F238E27FC236}">
                        <a16:creationId xmlns:a16="http://schemas.microsoft.com/office/drawing/2014/main" id="{13C4D4DC-80A8-4D45-90EE-C691C760F21E}"/>
                      </a:ext>
                    </a:extLst>
                  </p:cNvPr>
                  <p:cNvGrpSpPr/>
                  <p:nvPr/>
                </p:nvGrpSpPr>
                <p:grpSpPr>
                  <a:xfrm>
                    <a:off x="5538032" y="6491531"/>
                    <a:ext cx="256325" cy="514788"/>
                    <a:chOff x="5538032" y="6491531"/>
                    <a:chExt cx="256325" cy="514788"/>
                  </a:xfrm>
                  <a:solidFill>
                    <a:srgbClr val="93B79F"/>
                  </a:solidFill>
                </p:grpSpPr>
                <p:sp>
                  <p:nvSpPr>
                    <p:cNvPr id="3293" name="Freeform: Shape 3292">
                      <a:extLst>
                        <a:ext uri="{FF2B5EF4-FFF2-40B4-BE49-F238E27FC236}">
                          <a16:creationId xmlns:a16="http://schemas.microsoft.com/office/drawing/2014/main" id="{F0FD397E-6541-40BD-A09F-90EFC9EFC28C}"/>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3294" name="Freeform: Shape 3293">
                      <a:extLst>
                        <a:ext uri="{FF2B5EF4-FFF2-40B4-BE49-F238E27FC236}">
                          <a16:creationId xmlns:a16="http://schemas.microsoft.com/office/drawing/2014/main" id="{35503C41-EB9E-46F3-ACA3-5C19833CECEB}"/>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3295" name="Freeform: Shape 3294">
                      <a:extLst>
                        <a:ext uri="{FF2B5EF4-FFF2-40B4-BE49-F238E27FC236}">
                          <a16:creationId xmlns:a16="http://schemas.microsoft.com/office/drawing/2014/main" id="{B6218BC7-6619-4539-BC49-7ED8396BF4F8}"/>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3296" name="Freeform: Shape 3295">
                      <a:extLst>
                        <a:ext uri="{FF2B5EF4-FFF2-40B4-BE49-F238E27FC236}">
                          <a16:creationId xmlns:a16="http://schemas.microsoft.com/office/drawing/2014/main" id="{6F1E9892-CAA9-406C-AB87-003B42052286}"/>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3297" name="Freeform: Shape 3296">
                      <a:extLst>
                        <a:ext uri="{FF2B5EF4-FFF2-40B4-BE49-F238E27FC236}">
                          <a16:creationId xmlns:a16="http://schemas.microsoft.com/office/drawing/2014/main" id="{99F0DA46-BF30-453D-96B0-DD79C902CC99}"/>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3298" name="Freeform: Shape 3297">
                      <a:extLst>
                        <a:ext uri="{FF2B5EF4-FFF2-40B4-BE49-F238E27FC236}">
                          <a16:creationId xmlns:a16="http://schemas.microsoft.com/office/drawing/2014/main" id="{1F2B6BA9-B5FB-4CF0-8BBB-6DD9BB110C13}"/>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3299" name="Freeform: Shape 3298">
                      <a:extLst>
                        <a:ext uri="{FF2B5EF4-FFF2-40B4-BE49-F238E27FC236}">
                          <a16:creationId xmlns:a16="http://schemas.microsoft.com/office/drawing/2014/main" id="{62AD10CC-4271-4BCF-BB31-37E1C2017952}"/>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3300" name="Freeform: Shape 3299">
                      <a:extLst>
                        <a:ext uri="{FF2B5EF4-FFF2-40B4-BE49-F238E27FC236}">
                          <a16:creationId xmlns:a16="http://schemas.microsoft.com/office/drawing/2014/main" id="{7D68FDF7-D5A7-4F7C-8982-9269CF17C00F}"/>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3301" name="Freeform: Shape 3300">
                      <a:extLst>
                        <a:ext uri="{FF2B5EF4-FFF2-40B4-BE49-F238E27FC236}">
                          <a16:creationId xmlns:a16="http://schemas.microsoft.com/office/drawing/2014/main" id="{2D40BAC9-7BF3-4635-AE3C-B83388318B4C}"/>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3302" name="Freeform: Shape 3301">
                      <a:extLst>
                        <a:ext uri="{FF2B5EF4-FFF2-40B4-BE49-F238E27FC236}">
                          <a16:creationId xmlns:a16="http://schemas.microsoft.com/office/drawing/2014/main" id="{E73739DE-876C-49C8-A960-22F60A504CCC}"/>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3303" name="Freeform: Shape 3302">
                      <a:extLst>
                        <a:ext uri="{FF2B5EF4-FFF2-40B4-BE49-F238E27FC236}">
                          <a16:creationId xmlns:a16="http://schemas.microsoft.com/office/drawing/2014/main" id="{995D4A69-4370-44C7-8E0A-551289AA162B}"/>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3252" name="Graphic 3339">
                  <a:extLst>
                    <a:ext uri="{FF2B5EF4-FFF2-40B4-BE49-F238E27FC236}">
                      <a16:creationId xmlns:a16="http://schemas.microsoft.com/office/drawing/2014/main" id="{9FFD2919-9D3A-4F8C-B4AE-EF7D563CD110}"/>
                    </a:ext>
                  </a:extLst>
                </p:cNvPr>
                <p:cNvGrpSpPr/>
                <p:nvPr/>
              </p:nvGrpSpPr>
              <p:grpSpPr>
                <a:xfrm>
                  <a:off x="5555179" y="6094277"/>
                  <a:ext cx="425723" cy="350034"/>
                  <a:chOff x="5555179" y="6094277"/>
                  <a:chExt cx="425723" cy="350034"/>
                </a:xfrm>
              </p:grpSpPr>
              <p:grpSp>
                <p:nvGrpSpPr>
                  <p:cNvPr id="3272" name="Graphic 3339">
                    <a:extLst>
                      <a:ext uri="{FF2B5EF4-FFF2-40B4-BE49-F238E27FC236}">
                        <a16:creationId xmlns:a16="http://schemas.microsoft.com/office/drawing/2014/main" id="{4AE0F9F2-C9FA-4B5F-98B4-1256222FFAFE}"/>
                      </a:ext>
                    </a:extLst>
                  </p:cNvPr>
                  <p:cNvGrpSpPr/>
                  <p:nvPr/>
                </p:nvGrpSpPr>
                <p:grpSpPr>
                  <a:xfrm>
                    <a:off x="5555179" y="6094277"/>
                    <a:ext cx="425723" cy="350034"/>
                    <a:chOff x="5555179" y="6094277"/>
                    <a:chExt cx="425723" cy="350034"/>
                  </a:xfrm>
                  <a:solidFill>
                    <a:srgbClr val="FBFFFF"/>
                  </a:solidFill>
                </p:grpSpPr>
                <p:sp>
                  <p:nvSpPr>
                    <p:cNvPr id="3288" name="Freeform: Shape 3287">
                      <a:extLst>
                        <a:ext uri="{FF2B5EF4-FFF2-40B4-BE49-F238E27FC236}">
                          <a16:creationId xmlns:a16="http://schemas.microsoft.com/office/drawing/2014/main" id="{D92FD843-5C85-41AB-BE5C-D63D6C68638A}"/>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3289" name="Freeform: Shape 3288">
                      <a:extLst>
                        <a:ext uri="{FF2B5EF4-FFF2-40B4-BE49-F238E27FC236}">
                          <a16:creationId xmlns:a16="http://schemas.microsoft.com/office/drawing/2014/main" id="{EACB5022-3285-44D5-97C8-F5993829921C}"/>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3273" name="Picture 3272">
                    <a:extLst>
                      <a:ext uri="{FF2B5EF4-FFF2-40B4-BE49-F238E27FC236}">
                        <a16:creationId xmlns:a16="http://schemas.microsoft.com/office/drawing/2014/main" id="{826A3A4F-02EF-4E42-A8A9-2468E7FD0ABD}"/>
                      </a:ext>
                    </a:extLst>
                  </p:cNvPr>
                  <p:cNvPicPr>
                    <a:picLocks noChangeAspect="1"/>
                  </p:cNvPicPr>
                  <p:nvPr/>
                </p:nvPicPr>
                <p:blipFill>
                  <a:blip r:embed="rId26"/>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3274" name="Picture 3273">
                    <a:extLst>
                      <a:ext uri="{FF2B5EF4-FFF2-40B4-BE49-F238E27FC236}">
                        <a16:creationId xmlns:a16="http://schemas.microsoft.com/office/drawing/2014/main" id="{6C993A80-8D19-4134-8DDF-C50DDCE1D569}"/>
                      </a:ext>
                    </a:extLst>
                  </p:cNvPr>
                  <p:cNvPicPr>
                    <a:picLocks noChangeAspect="1"/>
                  </p:cNvPicPr>
                  <p:nvPr/>
                </p:nvPicPr>
                <p:blipFill>
                  <a:blip r:embed="rId27"/>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3275" name="Graphic 3339">
                    <a:extLst>
                      <a:ext uri="{FF2B5EF4-FFF2-40B4-BE49-F238E27FC236}">
                        <a16:creationId xmlns:a16="http://schemas.microsoft.com/office/drawing/2014/main" id="{2294D4B2-5202-491C-8AD0-88BF093583AD}"/>
                      </a:ext>
                    </a:extLst>
                  </p:cNvPr>
                  <p:cNvGrpSpPr/>
                  <p:nvPr/>
                </p:nvGrpSpPr>
                <p:grpSpPr>
                  <a:xfrm>
                    <a:off x="5590178" y="6138901"/>
                    <a:ext cx="290463" cy="224858"/>
                    <a:chOff x="5590178" y="6138901"/>
                    <a:chExt cx="290463" cy="224858"/>
                  </a:xfrm>
                  <a:solidFill>
                    <a:srgbClr val="A0BDAB"/>
                  </a:solidFill>
                </p:grpSpPr>
                <p:sp>
                  <p:nvSpPr>
                    <p:cNvPr id="3276" name="Freeform: Shape 3275">
                      <a:extLst>
                        <a:ext uri="{FF2B5EF4-FFF2-40B4-BE49-F238E27FC236}">
                          <a16:creationId xmlns:a16="http://schemas.microsoft.com/office/drawing/2014/main" id="{5FA56B1B-61C0-4521-9C56-183155595B0B}"/>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3277" name="Freeform: Shape 3276">
                      <a:extLst>
                        <a:ext uri="{FF2B5EF4-FFF2-40B4-BE49-F238E27FC236}">
                          <a16:creationId xmlns:a16="http://schemas.microsoft.com/office/drawing/2014/main" id="{F3BC1C16-0557-4D9C-953A-BC3A6B86CB8B}"/>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3278" name="Freeform: Shape 3277">
                      <a:extLst>
                        <a:ext uri="{FF2B5EF4-FFF2-40B4-BE49-F238E27FC236}">
                          <a16:creationId xmlns:a16="http://schemas.microsoft.com/office/drawing/2014/main" id="{D8F0C7F5-BE37-45DE-842B-BCD11A90D543}"/>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3279" name="Freeform: Shape 3278">
                      <a:extLst>
                        <a:ext uri="{FF2B5EF4-FFF2-40B4-BE49-F238E27FC236}">
                          <a16:creationId xmlns:a16="http://schemas.microsoft.com/office/drawing/2014/main" id="{40117BD2-6D38-4679-B81B-0F671EF062C5}"/>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3280" name="Freeform: Shape 3279">
                      <a:extLst>
                        <a:ext uri="{FF2B5EF4-FFF2-40B4-BE49-F238E27FC236}">
                          <a16:creationId xmlns:a16="http://schemas.microsoft.com/office/drawing/2014/main" id="{49E04FBA-A459-4C46-9E33-39E921B244F3}"/>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3281" name="Freeform: Shape 3280">
                      <a:extLst>
                        <a:ext uri="{FF2B5EF4-FFF2-40B4-BE49-F238E27FC236}">
                          <a16:creationId xmlns:a16="http://schemas.microsoft.com/office/drawing/2014/main" id="{DB7404B2-9298-4BB4-B58B-CF1DFE933249}"/>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3282" name="Freeform: Shape 3281">
                      <a:extLst>
                        <a:ext uri="{FF2B5EF4-FFF2-40B4-BE49-F238E27FC236}">
                          <a16:creationId xmlns:a16="http://schemas.microsoft.com/office/drawing/2014/main" id="{1B8E34E6-BFF4-48F0-9B48-7B9D8120E280}"/>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3283" name="Freeform: Shape 3282">
                      <a:extLst>
                        <a:ext uri="{FF2B5EF4-FFF2-40B4-BE49-F238E27FC236}">
                          <a16:creationId xmlns:a16="http://schemas.microsoft.com/office/drawing/2014/main" id="{1A8E2198-FD6D-4589-A86F-8EC1DB65320F}"/>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3284" name="Freeform: Shape 3283">
                      <a:extLst>
                        <a:ext uri="{FF2B5EF4-FFF2-40B4-BE49-F238E27FC236}">
                          <a16:creationId xmlns:a16="http://schemas.microsoft.com/office/drawing/2014/main" id="{8636950A-3DCF-41A4-93F5-B5638BF0FBBC}"/>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3285" name="Freeform: Shape 3284">
                      <a:extLst>
                        <a:ext uri="{FF2B5EF4-FFF2-40B4-BE49-F238E27FC236}">
                          <a16:creationId xmlns:a16="http://schemas.microsoft.com/office/drawing/2014/main" id="{498ED2E5-10E1-4F6F-832F-3FC003912C5A}"/>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3286" name="Freeform: Shape 3285">
                      <a:extLst>
                        <a:ext uri="{FF2B5EF4-FFF2-40B4-BE49-F238E27FC236}">
                          <a16:creationId xmlns:a16="http://schemas.microsoft.com/office/drawing/2014/main" id="{CB8490C0-91F8-4541-BF32-2D6B086C932B}"/>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3287" name="Freeform: Shape 3286">
                      <a:extLst>
                        <a:ext uri="{FF2B5EF4-FFF2-40B4-BE49-F238E27FC236}">
                          <a16:creationId xmlns:a16="http://schemas.microsoft.com/office/drawing/2014/main" id="{41C56EDB-6CC4-423D-9990-717EA0BAEA28}"/>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3253" name="Graphic 3339">
                  <a:extLst>
                    <a:ext uri="{FF2B5EF4-FFF2-40B4-BE49-F238E27FC236}">
                      <a16:creationId xmlns:a16="http://schemas.microsoft.com/office/drawing/2014/main" id="{1818714B-7193-4E52-925A-38E146394063}"/>
                    </a:ext>
                  </a:extLst>
                </p:cNvPr>
                <p:cNvGrpSpPr/>
                <p:nvPr/>
              </p:nvGrpSpPr>
              <p:grpSpPr>
                <a:xfrm>
                  <a:off x="5304010" y="5105829"/>
                  <a:ext cx="420520" cy="308162"/>
                  <a:chOff x="5304010" y="5105829"/>
                  <a:chExt cx="420520" cy="308162"/>
                </a:xfrm>
              </p:grpSpPr>
              <p:grpSp>
                <p:nvGrpSpPr>
                  <p:cNvPr id="3254" name="Graphic 3339">
                    <a:extLst>
                      <a:ext uri="{FF2B5EF4-FFF2-40B4-BE49-F238E27FC236}">
                        <a16:creationId xmlns:a16="http://schemas.microsoft.com/office/drawing/2014/main" id="{199D2711-5978-409E-9663-89ED4DF5B0E3}"/>
                      </a:ext>
                    </a:extLst>
                  </p:cNvPr>
                  <p:cNvGrpSpPr/>
                  <p:nvPr/>
                </p:nvGrpSpPr>
                <p:grpSpPr>
                  <a:xfrm>
                    <a:off x="5304010" y="5105829"/>
                    <a:ext cx="420520" cy="308162"/>
                    <a:chOff x="5304010" y="5105829"/>
                    <a:chExt cx="420520" cy="308162"/>
                  </a:xfrm>
                  <a:solidFill>
                    <a:srgbClr val="FBFFFF"/>
                  </a:solidFill>
                </p:grpSpPr>
                <p:sp>
                  <p:nvSpPr>
                    <p:cNvPr id="3270" name="Freeform: Shape 3269">
                      <a:extLst>
                        <a:ext uri="{FF2B5EF4-FFF2-40B4-BE49-F238E27FC236}">
                          <a16:creationId xmlns:a16="http://schemas.microsoft.com/office/drawing/2014/main" id="{13BC1511-7F0B-45B6-99B5-578556BC826E}"/>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3271" name="Freeform: Shape 3270">
                      <a:extLst>
                        <a:ext uri="{FF2B5EF4-FFF2-40B4-BE49-F238E27FC236}">
                          <a16:creationId xmlns:a16="http://schemas.microsoft.com/office/drawing/2014/main" id="{E4DC9408-B5EA-4DBD-BC40-72160575EF29}"/>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3255" name="Picture 3254">
                    <a:extLst>
                      <a:ext uri="{FF2B5EF4-FFF2-40B4-BE49-F238E27FC236}">
                        <a16:creationId xmlns:a16="http://schemas.microsoft.com/office/drawing/2014/main" id="{20D17DF3-0360-4C99-AA96-ADBF63D4479B}"/>
                      </a:ext>
                    </a:extLst>
                  </p:cNvPr>
                  <p:cNvPicPr>
                    <a:picLocks noChangeAspect="1"/>
                  </p:cNvPicPr>
                  <p:nvPr/>
                </p:nvPicPr>
                <p:blipFill>
                  <a:blip r:embed="rId28"/>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3256" name="Picture 3255">
                    <a:extLst>
                      <a:ext uri="{FF2B5EF4-FFF2-40B4-BE49-F238E27FC236}">
                        <a16:creationId xmlns:a16="http://schemas.microsoft.com/office/drawing/2014/main" id="{9464B018-9D86-47C5-A4FD-4C58FB354D92}"/>
                      </a:ext>
                    </a:extLst>
                  </p:cNvPr>
                  <p:cNvPicPr>
                    <a:picLocks noChangeAspect="1"/>
                  </p:cNvPicPr>
                  <p:nvPr/>
                </p:nvPicPr>
                <p:blipFill>
                  <a:blip r:embed="rId29"/>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3257" name="Graphic 3339">
                    <a:extLst>
                      <a:ext uri="{FF2B5EF4-FFF2-40B4-BE49-F238E27FC236}">
                        <a16:creationId xmlns:a16="http://schemas.microsoft.com/office/drawing/2014/main" id="{2DB403E9-24A7-4755-B532-F07381FB70A3}"/>
                      </a:ext>
                    </a:extLst>
                  </p:cNvPr>
                  <p:cNvGrpSpPr/>
                  <p:nvPr/>
                </p:nvGrpSpPr>
                <p:grpSpPr>
                  <a:xfrm>
                    <a:off x="5338135" y="5145017"/>
                    <a:ext cx="287558" cy="197525"/>
                    <a:chOff x="5338135" y="5145017"/>
                    <a:chExt cx="287558" cy="197525"/>
                  </a:xfrm>
                  <a:solidFill>
                    <a:srgbClr val="A0BDAB"/>
                  </a:solidFill>
                </p:grpSpPr>
                <p:sp>
                  <p:nvSpPr>
                    <p:cNvPr id="3258" name="Freeform: Shape 3257">
                      <a:extLst>
                        <a:ext uri="{FF2B5EF4-FFF2-40B4-BE49-F238E27FC236}">
                          <a16:creationId xmlns:a16="http://schemas.microsoft.com/office/drawing/2014/main" id="{399A5831-FDD8-410A-AA5E-F17F9C1E4712}"/>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3259" name="Freeform: Shape 3258">
                      <a:extLst>
                        <a:ext uri="{FF2B5EF4-FFF2-40B4-BE49-F238E27FC236}">
                          <a16:creationId xmlns:a16="http://schemas.microsoft.com/office/drawing/2014/main" id="{67F8D69F-BAE6-4C03-B601-D6F1AA2349EF}"/>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3260" name="Freeform: Shape 3259">
                      <a:extLst>
                        <a:ext uri="{FF2B5EF4-FFF2-40B4-BE49-F238E27FC236}">
                          <a16:creationId xmlns:a16="http://schemas.microsoft.com/office/drawing/2014/main" id="{EB7EFD6F-0184-48ED-80F6-A8B49B2643C0}"/>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3261" name="Freeform: Shape 3260">
                      <a:extLst>
                        <a:ext uri="{FF2B5EF4-FFF2-40B4-BE49-F238E27FC236}">
                          <a16:creationId xmlns:a16="http://schemas.microsoft.com/office/drawing/2014/main" id="{4114372D-2BBF-4D15-AEDF-62007392B424}"/>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3262" name="Freeform: Shape 3261">
                      <a:extLst>
                        <a:ext uri="{FF2B5EF4-FFF2-40B4-BE49-F238E27FC236}">
                          <a16:creationId xmlns:a16="http://schemas.microsoft.com/office/drawing/2014/main" id="{FF5CA75F-9FFD-4860-83B5-A8BCEA226E0E}"/>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3263" name="Freeform: Shape 3262">
                      <a:extLst>
                        <a:ext uri="{FF2B5EF4-FFF2-40B4-BE49-F238E27FC236}">
                          <a16:creationId xmlns:a16="http://schemas.microsoft.com/office/drawing/2014/main" id="{C92D2FC8-E6AE-412D-AC5A-C481EE23E83B}"/>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3264" name="Freeform: Shape 3263">
                      <a:extLst>
                        <a:ext uri="{FF2B5EF4-FFF2-40B4-BE49-F238E27FC236}">
                          <a16:creationId xmlns:a16="http://schemas.microsoft.com/office/drawing/2014/main" id="{8081BEA1-E877-4238-898F-5963506BE135}"/>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3265" name="Freeform: Shape 3264">
                      <a:extLst>
                        <a:ext uri="{FF2B5EF4-FFF2-40B4-BE49-F238E27FC236}">
                          <a16:creationId xmlns:a16="http://schemas.microsoft.com/office/drawing/2014/main" id="{3E068C23-94D5-4D8E-8E29-25FB9CA29B50}"/>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3266" name="Freeform: Shape 3265">
                      <a:extLst>
                        <a:ext uri="{FF2B5EF4-FFF2-40B4-BE49-F238E27FC236}">
                          <a16:creationId xmlns:a16="http://schemas.microsoft.com/office/drawing/2014/main" id="{BE135510-9540-4D30-90DF-197ECCCBD3B0}"/>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3267" name="Freeform: Shape 3266">
                      <a:extLst>
                        <a:ext uri="{FF2B5EF4-FFF2-40B4-BE49-F238E27FC236}">
                          <a16:creationId xmlns:a16="http://schemas.microsoft.com/office/drawing/2014/main" id="{F57A1B12-DD01-4C87-B9B1-C52D6752F0D1}"/>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3268" name="Freeform: Shape 3267">
                      <a:extLst>
                        <a:ext uri="{FF2B5EF4-FFF2-40B4-BE49-F238E27FC236}">
                          <a16:creationId xmlns:a16="http://schemas.microsoft.com/office/drawing/2014/main" id="{0A82F487-3D6B-49B6-BF8B-19E1E971290C}"/>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3269" name="Freeform: Shape 3268">
                      <a:extLst>
                        <a:ext uri="{FF2B5EF4-FFF2-40B4-BE49-F238E27FC236}">
                          <a16:creationId xmlns:a16="http://schemas.microsoft.com/office/drawing/2014/main" id="{96605DB5-E4FC-49A4-AD8F-8D6FE89B22FF}"/>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grpSp>
            <p:nvGrpSpPr>
              <p:cNvPr id="2617" name="Graphic 3512">
                <a:extLst>
                  <a:ext uri="{FF2B5EF4-FFF2-40B4-BE49-F238E27FC236}">
                    <a16:creationId xmlns:a16="http://schemas.microsoft.com/office/drawing/2014/main" id="{7F865625-4CDB-4A86-9BC5-EE548251AE22}"/>
                  </a:ext>
                </a:extLst>
              </p:cNvPr>
              <p:cNvGrpSpPr/>
              <p:nvPr/>
            </p:nvGrpSpPr>
            <p:grpSpPr>
              <a:xfrm flipV="1">
                <a:off x="10640053" y="4485580"/>
                <a:ext cx="1262840" cy="1285270"/>
                <a:chOff x="4692675" y="4122640"/>
                <a:chExt cx="2271848" cy="2312200"/>
              </a:xfrm>
            </p:grpSpPr>
            <p:grpSp>
              <p:nvGrpSpPr>
                <p:cNvPr id="3177" name="Graphic 3512">
                  <a:extLst>
                    <a:ext uri="{FF2B5EF4-FFF2-40B4-BE49-F238E27FC236}">
                      <a16:creationId xmlns:a16="http://schemas.microsoft.com/office/drawing/2014/main" id="{5CA567D8-1294-4512-A4DF-FE08ED6C4DD5}"/>
                    </a:ext>
                  </a:extLst>
                </p:cNvPr>
                <p:cNvGrpSpPr/>
                <p:nvPr/>
              </p:nvGrpSpPr>
              <p:grpSpPr>
                <a:xfrm>
                  <a:off x="4692675" y="4122640"/>
                  <a:ext cx="2271848" cy="2312200"/>
                  <a:chOff x="4692675" y="4122640"/>
                  <a:chExt cx="2271848" cy="2312200"/>
                </a:xfrm>
                <a:solidFill>
                  <a:srgbClr val="938F50"/>
                </a:solidFill>
              </p:grpSpPr>
              <p:pic>
                <p:nvPicPr>
                  <p:cNvPr id="3196" name="Picture 3195">
                    <a:extLst>
                      <a:ext uri="{FF2B5EF4-FFF2-40B4-BE49-F238E27FC236}">
                        <a16:creationId xmlns:a16="http://schemas.microsoft.com/office/drawing/2014/main" id="{7C437983-1B9F-466B-A1D2-7CFE2B79A887}"/>
                      </a:ext>
                    </a:extLst>
                  </p:cNvPr>
                  <p:cNvPicPr>
                    <a:picLocks noChangeAspect="1"/>
                  </p:cNvPicPr>
                  <p:nvPr/>
                </p:nvPicPr>
                <p:blipFill>
                  <a:blip r:embed="rId99"/>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3197" name="Picture 3196">
                    <a:extLst>
                      <a:ext uri="{FF2B5EF4-FFF2-40B4-BE49-F238E27FC236}">
                        <a16:creationId xmlns:a16="http://schemas.microsoft.com/office/drawing/2014/main" id="{BEE5F05F-A952-4CA6-8935-7060D0C54A97}"/>
                      </a:ext>
                    </a:extLst>
                  </p:cNvPr>
                  <p:cNvPicPr>
                    <a:picLocks noChangeAspect="1"/>
                  </p:cNvPicPr>
                  <p:nvPr/>
                </p:nvPicPr>
                <p:blipFill>
                  <a:blip r:embed="rId100"/>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3198" name="Picture 3197">
                    <a:extLst>
                      <a:ext uri="{FF2B5EF4-FFF2-40B4-BE49-F238E27FC236}">
                        <a16:creationId xmlns:a16="http://schemas.microsoft.com/office/drawing/2014/main" id="{B02E1F00-7400-4691-BEBD-57F7A8D8531F}"/>
                      </a:ext>
                    </a:extLst>
                  </p:cNvPr>
                  <p:cNvPicPr>
                    <a:picLocks noChangeAspect="1"/>
                  </p:cNvPicPr>
                  <p:nvPr/>
                </p:nvPicPr>
                <p:blipFill>
                  <a:blip r:embed="rId101"/>
                  <a:stretch>
                    <a:fillRect/>
                  </a:stretch>
                </p:blipFill>
                <p:spPr>
                  <a:xfrm>
                    <a:off x="5559602" y="5677020"/>
                    <a:ext cx="529271" cy="757820"/>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3199" name="Picture 3198">
                    <a:extLst>
                      <a:ext uri="{FF2B5EF4-FFF2-40B4-BE49-F238E27FC236}">
                        <a16:creationId xmlns:a16="http://schemas.microsoft.com/office/drawing/2014/main" id="{7E0D352A-878E-45D7-9B87-5488E17624DB}"/>
                      </a:ext>
                    </a:extLst>
                  </p:cNvPr>
                  <p:cNvPicPr>
                    <a:picLocks noChangeAspect="1"/>
                  </p:cNvPicPr>
                  <p:nvPr/>
                </p:nvPicPr>
                <p:blipFill>
                  <a:blip r:embed="rId102"/>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3200" name="Picture 3199">
                    <a:extLst>
                      <a:ext uri="{FF2B5EF4-FFF2-40B4-BE49-F238E27FC236}">
                        <a16:creationId xmlns:a16="http://schemas.microsoft.com/office/drawing/2014/main" id="{DB178079-0635-439B-9942-9BEA038DA289}"/>
                      </a:ext>
                    </a:extLst>
                  </p:cNvPr>
                  <p:cNvPicPr>
                    <a:picLocks noChangeAspect="1"/>
                  </p:cNvPicPr>
                  <p:nvPr/>
                </p:nvPicPr>
                <p:blipFill>
                  <a:blip r:embed="rId103"/>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3201" name="Picture 3200">
                    <a:extLst>
                      <a:ext uri="{FF2B5EF4-FFF2-40B4-BE49-F238E27FC236}">
                        <a16:creationId xmlns:a16="http://schemas.microsoft.com/office/drawing/2014/main" id="{496489A4-E93C-47C2-A48A-05FC0CFCCA8A}"/>
                      </a:ext>
                    </a:extLst>
                  </p:cNvPr>
                  <p:cNvPicPr>
                    <a:picLocks noChangeAspect="1"/>
                  </p:cNvPicPr>
                  <p:nvPr/>
                </p:nvPicPr>
                <p:blipFill>
                  <a:blip r:embed="rId104"/>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3202" name="Picture 3201">
                    <a:extLst>
                      <a:ext uri="{FF2B5EF4-FFF2-40B4-BE49-F238E27FC236}">
                        <a16:creationId xmlns:a16="http://schemas.microsoft.com/office/drawing/2014/main" id="{8F34C4DA-2FA1-4F66-A1EA-54DEDAD93742}"/>
                      </a:ext>
                    </a:extLst>
                  </p:cNvPr>
                  <p:cNvPicPr>
                    <a:picLocks noChangeAspect="1"/>
                  </p:cNvPicPr>
                  <p:nvPr/>
                </p:nvPicPr>
                <p:blipFill>
                  <a:blip r:embed="rId105"/>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3203" name="Picture 3202">
                    <a:extLst>
                      <a:ext uri="{FF2B5EF4-FFF2-40B4-BE49-F238E27FC236}">
                        <a16:creationId xmlns:a16="http://schemas.microsoft.com/office/drawing/2014/main" id="{51DAEB64-24F4-46A8-BA64-BB2360D2C8F4}"/>
                      </a:ext>
                    </a:extLst>
                  </p:cNvPr>
                  <p:cNvPicPr>
                    <a:picLocks noChangeAspect="1"/>
                  </p:cNvPicPr>
                  <p:nvPr/>
                </p:nvPicPr>
                <p:blipFill>
                  <a:blip r:embed="rId106"/>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3204" name="Picture 3203">
                    <a:extLst>
                      <a:ext uri="{FF2B5EF4-FFF2-40B4-BE49-F238E27FC236}">
                        <a16:creationId xmlns:a16="http://schemas.microsoft.com/office/drawing/2014/main" id="{D14DF4BF-04BF-4864-8995-890C9EB419C3}"/>
                      </a:ext>
                    </a:extLst>
                  </p:cNvPr>
                  <p:cNvPicPr>
                    <a:picLocks noChangeAspect="1"/>
                  </p:cNvPicPr>
                  <p:nvPr/>
                </p:nvPicPr>
                <p:blipFill>
                  <a:blip r:embed="rId107"/>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3205" name="Picture 3204">
                    <a:extLst>
                      <a:ext uri="{FF2B5EF4-FFF2-40B4-BE49-F238E27FC236}">
                        <a16:creationId xmlns:a16="http://schemas.microsoft.com/office/drawing/2014/main" id="{0F32D8C6-0796-41B8-9BE2-0A07AB620460}"/>
                      </a:ext>
                    </a:extLst>
                  </p:cNvPr>
                  <p:cNvPicPr>
                    <a:picLocks noChangeAspect="1"/>
                  </p:cNvPicPr>
                  <p:nvPr/>
                </p:nvPicPr>
                <p:blipFill>
                  <a:blip r:embed="rId108"/>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3206" name="Picture 3205">
                    <a:extLst>
                      <a:ext uri="{FF2B5EF4-FFF2-40B4-BE49-F238E27FC236}">
                        <a16:creationId xmlns:a16="http://schemas.microsoft.com/office/drawing/2014/main" id="{A3453604-1CFF-40CD-99BD-B2032A8A4E7A}"/>
                      </a:ext>
                    </a:extLst>
                  </p:cNvPr>
                  <p:cNvPicPr>
                    <a:picLocks noChangeAspect="1"/>
                  </p:cNvPicPr>
                  <p:nvPr/>
                </p:nvPicPr>
                <p:blipFill>
                  <a:blip r:embed="rId109"/>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3207" name="Picture 3206">
                    <a:extLst>
                      <a:ext uri="{FF2B5EF4-FFF2-40B4-BE49-F238E27FC236}">
                        <a16:creationId xmlns:a16="http://schemas.microsoft.com/office/drawing/2014/main" id="{9EC20F5F-FA82-4C10-A044-7BCEDEDE65C7}"/>
                      </a:ext>
                    </a:extLst>
                  </p:cNvPr>
                  <p:cNvPicPr>
                    <a:picLocks noChangeAspect="1"/>
                  </p:cNvPicPr>
                  <p:nvPr/>
                </p:nvPicPr>
                <p:blipFill>
                  <a:blip r:embed="rId110"/>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3208" name="Picture 3207">
                    <a:extLst>
                      <a:ext uri="{FF2B5EF4-FFF2-40B4-BE49-F238E27FC236}">
                        <a16:creationId xmlns:a16="http://schemas.microsoft.com/office/drawing/2014/main" id="{E8702249-3A69-4DD0-8603-30A9816C6755}"/>
                      </a:ext>
                    </a:extLst>
                  </p:cNvPr>
                  <p:cNvPicPr>
                    <a:picLocks noChangeAspect="1"/>
                  </p:cNvPicPr>
                  <p:nvPr/>
                </p:nvPicPr>
                <p:blipFill>
                  <a:blip r:embed="rId111"/>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3209" name="Picture 3208">
                    <a:extLst>
                      <a:ext uri="{FF2B5EF4-FFF2-40B4-BE49-F238E27FC236}">
                        <a16:creationId xmlns:a16="http://schemas.microsoft.com/office/drawing/2014/main" id="{63DB48F4-5613-4E52-9CE2-26D411543F67}"/>
                      </a:ext>
                    </a:extLst>
                  </p:cNvPr>
                  <p:cNvPicPr>
                    <a:picLocks noChangeAspect="1"/>
                  </p:cNvPicPr>
                  <p:nvPr/>
                </p:nvPicPr>
                <p:blipFill>
                  <a:blip r:embed="rId112"/>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3210" name="Picture 3209">
                    <a:extLst>
                      <a:ext uri="{FF2B5EF4-FFF2-40B4-BE49-F238E27FC236}">
                        <a16:creationId xmlns:a16="http://schemas.microsoft.com/office/drawing/2014/main" id="{760174EA-5F21-4F99-9ABA-7458E89CD9D9}"/>
                      </a:ext>
                    </a:extLst>
                  </p:cNvPr>
                  <p:cNvPicPr>
                    <a:picLocks noChangeAspect="1"/>
                  </p:cNvPicPr>
                  <p:nvPr/>
                </p:nvPicPr>
                <p:blipFill>
                  <a:blip r:embed="rId113"/>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3211" name="Picture 3210">
                    <a:extLst>
                      <a:ext uri="{FF2B5EF4-FFF2-40B4-BE49-F238E27FC236}">
                        <a16:creationId xmlns:a16="http://schemas.microsoft.com/office/drawing/2014/main" id="{13329C1A-0DAF-4F2E-B7C2-5DFD2AFE6B5F}"/>
                      </a:ext>
                    </a:extLst>
                  </p:cNvPr>
                  <p:cNvPicPr>
                    <a:picLocks noChangeAspect="1"/>
                  </p:cNvPicPr>
                  <p:nvPr/>
                </p:nvPicPr>
                <p:blipFill>
                  <a:blip r:embed="rId114"/>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3212" name="Picture 3211">
                    <a:extLst>
                      <a:ext uri="{FF2B5EF4-FFF2-40B4-BE49-F238E27FC236}">
                        <a16:creationId xmlns:a16="http://schemas.microsoft.com/office/drawing/2014/main" id="{D0424FD8-9E83-4762-8AF2-0CFD5DCAA145}"/>
                      </a:ext>
                    </a:extLst>
                  </p:cNvPr>
                  <p:cNvPicPr>
                    <a:picLocks noChangeAspect="1"/>
                  </p:cNvPicPr>
                  <p:nvPr/>
                </p:nvPicPr>
                <p:blipFill>
                  <a:blip r:embed="rId115"/>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3213" name="Picture 3212">
                    <a:extLst>
                      <a:ext uri="{FF2B5EF4-FFF2-40B4-BE49-F238E27FC236}">
                        <a16:creationId xmlns:a16="http://schemas.microsoft.com/office/drawing/2014/main" id="{DAAA4B26-64DC-4A1F-AFCF-DD69F09B0DEE}"/>
                      </a:ext>
                    </a:extLst>
                  </p:cNvPr>
                  <p:cNvPicPr>
                    <a:picLocks noChangeAspect="1"/>
                  </p:cNvPicPr>
                  <p:nvPr/>
                </p:nvPicPr>
                <p:blipFill>
                  <a:blip r:embed="rId116"/>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3214" name="Picture 3213">
                    <a:extLst>
                      <a:ext uri="{FF2B5EF4-FFF2-40B4-BE49-F238E27FC236}">
                        <a16:creationId xmlns:a16="http://schemas.microsoft.com/office/drawing/2014/main" id="{4719CCFE-A3DE-4315-B693-B0F55C41AAFD}"/>
                      </a:ext>
                    </a:extLst>
                  </p:cNvPr>
                  <p:cNvPicPr>
                    <a:picLocks noChangeAspect="1"/>
                  </p:cNvPicPr>
                  <p:nvPr/>
                </p:nvPicPr>
                <p:blipFill>
                  <a:blip r:embed="rId117"/>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3215" name="Picture 3214">
                    <a:extLst>
                      <a:ext uri="{FF2B5EF4-FFF2-40B4-BE49-F238E27FC236}">
                        <a16:creationId xmlns:a16="http://schemas.microsoft.com/office/drawing/2014/main" id="{E2AD342B-8A92-453F-9CFF-947726959DED}"/>
                      </a:ext>
                    </a:extLst>
                  </p:cNvPr>
                  <p:cNvPicPr>
                    <a:picLocks noChangeAspect="1"/>
                  </p:cNvPicPr>
                  <p:nvPr/>
                </p:nvPicPr>
                <p:blipFill>
                  <a:blip r:embed="rId118"/>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3216" name="Picture 3215">
                    <a:extLst>
                      <a:ext uri="{FF2B5EF4-FFF2-40B4-BE49-F238E27FC236}">
                        <a16:creationId xmlns:a16="http://schemas.microsoft.com/office/drawing/2014/main" id="{9D2F055F-822F-4223-AB2C-665D3A2DA492}"/>
                      </a:ext>
                    </a:extLst>
                  </p:cNvPr>
                  <p:cNvPicPr>
                    <a:picLocks noChangeAspect="1"/>
                  </p:cNvPicPr>
                  <p:nvPr/>
                </p:nvPicPr>
                <p:blipFill>
                  <a:blip r:embed="rId119"/>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3217" name="Picture 3216">
                    <a:extLst>
                      <a:ext uri="{FF2B5EF4-FFF2-40B4-BE49-F238E27FC236}">
                        <a16:creationId xmlns:a16="http://schemas.microsoft.com/office/drawing/2014/main" id="{19D56AE9-6F63-4605-8BBC-9EA03084B54F}"/>
                      </a:ext>
                    </a:extLst>
                  </p:cNvPr>
                  <p:cNvPicPr>
                    <a:picLocks noChangeAspect="1"/>
                  </p:cNvPicPr>
                  <p:nvPr/>
                </p:nvPicPr>
                <p:blipFill>
                  <a:blip r:embed="rId120"/>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3218" name="Picture 3217">
                    <a:extLst>
                      <a:ext uri="{FF2B5EF4-FFF2-40B4-BE49-F238E27FC236}">
                        <a16:creationId xmlns:a16="http://schemas.microsoft.com/office/drawing/2014/main" id="{CAA10293-9856-4C46-AC06-84E0B7E9F0F3}"/>
                      </a:ext>
                    </a:extLst>
                  </p:cNvPr>
                  <p:cNvPicPr>
                    <a:picLocks noChangeAspect="1"/>
                  </p:cNvPicPr>
                  <p:nvPr/>
                </p:nvPicPr>
                <p:blipFill>
                  <a:blip r:embed="rId121"/>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3219" name="Picture 3218">
                    <a:extLst>
                      <a:ext uri="{FF2B5EF4-FFF2-40B4-BE49-F238E27FC236}">
                        <a16:creationId xmlns:a16="http://schemas.microsoft.com/office/drawing/2014/main" id="{32F608FC-20C9-4792-98EC-FF670D150870}"/>
                      </a:ext>
                    </a:extLst>
                  </p:cNvPr>
                  <p:cNvPicPr>
                    <a:picLocks noChangeAspect="1"/>
                  </p:cNvPicPr>
                  <p:nvPr/>
                </p:nvPicPr>
                <p:blipFill>
                  <a:blip r:embed="rId122"/>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3220" name="Picture 3219">
                    <a:extLst>
                      <a:ext uri="{FF2B5EF4-FFF2-40B4-BE49-F238E27FC236}">
                        <a16:creationId xmlns:a16="http://schemas.microsoft.com/office/drawing/2014/main" id="{CA2BC1F9-FE5F-4242-91DE-A230D487D3D4}"/>
                      </a:ext>
                    </a:extLst>
                  </p:cNvPr>
                  <p:cNvPicPr>
                    <a:picLocks noChangeAspect="1"/>
                  </p:cNvPicPr>
                  <p:nvPr/>
                </p:nvPicPr>
                <p:blipFill>
                  <a:blip r:embed="rId123"/>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3221" name="Graphic 3512">
                    <a:extLst>
                      <a:ext uri="{FF2B5EF4-FFF2-40B4-BE49-F238E27FC236}">
                        <a16:creationId xmlns:a16="http://schemas.microsoft.com/office/drawing/2014/main" id="{FADF5A5D-272A-4ACC-807E-BB9551478F0C}"/>
                      </a:ext>
                    </a:extLst>
                  </p:cNvPr>
                  <p:cNvGrpSpPr/>
                  <p:nvPr/>
                </p:nvGrpSpPr>
                <p:grpSpPr>
                  <a:xfrm>
                    <a:off x="5088130" y="4659329"/>
                    <a:ext cx="1028989" cy="1004778"/>
                    <a:chOff x="5088130" y="4659329"/>
                    <a:chExt cx="1028989" cy="1004778"/>
                  </a:xfrm>
                  <a:solidFill>
                    <a:srgbClr val="938F50"/>
                  </a:solidFill>
                </p:grpSpPr>
                <p:pic>
                  <p:nvPicPr>
                    <p:cNvPr id="3222" name="Picture 3221">
                      <a:extLst>
                        <a:ext uri="{FF2B5EF4-FFF2-40B4-BE49-F238E27FC236}">
                          <a16:creationId xmlns:a16="http://schemas.microsoft.com/office/drawing/2014/main" id="{E52DB40A-CDEA-4C7B-ADB7-1975686E7E96}"/>
                        </a:ext>
                      </a:extLst>
                    </p:cNvPr>
                    <p:cNvPicPr>
                      <a:picLocks noChangeAspect="1"/>
                    </p:cNvPicPr>
                    <p:nvPr/>
                  </p:nvPicPr>
                  <p:blipFill>
                    <a:blip r:embed="rId124"/>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3223" name="Freeform: Shape 3222">
                      <a:extLst>
                        <a:ext uri="{FF2B5EF4-FFF2-40B4-BE49-F238E27FC236}">
                          <a16:creationId xmlns:a16="http://schemas.microsoft.com/office/drawing/2014/main" id="{D9BA4736-3CD5-410C-9DEF-A20E8B5891CA}"/>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3224" name="Picture 3223">
                      <a:extLst>
                        <a:ext uri="{FF2B5EF4-FFF2-40B4-BE49-F238E27FC236}">
                          <a16:creationId xmlns:a16="http://schemas.microsoft.com/office/drawing/2014/main" id="{E54B7F4F-C0D6-4E7E-AD70-1AA08B152035}"/>
                        </a:ext>
                      </a:extLst>
                    </p:cNvPr>
                    <p:cNvPicPr>
                      <a:picLocks noChangeAspect="1"/>
                    </p:cNvPicPr>
                    <p:nvPr/>
                  </p:nvPicPr>
                  <p:blipFill>
                    <a:blip r:embed="rId125"/>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3225" name="Picture 3224">
                      <a:extLst>
                        <a:ext uri="{FF2B5EF4-FFF2-40B4-BE49-F238E27FC236}">
                          <a16:creationId xmlns:a16="http://schemas.microsoft.com/office/drawing/2014/main" id="{7C6D7EF1-E5EB-4816-BC5C-B8A73448253A}"/>
                        </a:ext>
                      </a:extLst>
                    </p:cNvPr>
                    <p:cNvPicPr>
                      <a:picLocks noChangeAspect="1"/>
                    </p:cNvPicPr>
                    <p:nvPr/>
                  </p:nvPicPr>
                  <p:blipFill>
                    <a:blip r:embed="rId126"/>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3226" name="Freeform: Shape 3225">
                      <a:extLst>
                        <a:ext uri="{FF2B5EF4-FFF2-40B4-BE49-F238E27FC236}">
                          <a16:creationId xmlns:a16="http://schemas.microsoft.com/office/drawing/2014/main" id="{98DA58C8-488C-41A8-8A66-80533670CB25}"/>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3227" name="Picture 3226">
                      <a:extLst>
                        <a:ext uri="{FF2B5EF4-FFF2-40B4-BE49-F238E27FC236}">
                          <a16:creationId xmlns:a16="http://schemas.microsoft.com/office/drawing/2014/main" id="{D2BD44D3-7553-41D7-88B6-2005EC2547F0}"/>
                        </a:ext>
                      </a:extLst>
                    </p:cNvPr>
                    <p:cNvPicPr>
                      <a:picLocks noChangeAspect="1"/>
                    </p:cNvPicPr>
                    <p:nvPr/>
                  </p:nvPicPr>
                  <p:blipFill>
                    <a:blip r:embed="rId127"/>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3228" name="Picture 3227">
                      <a:extLst>
                        <a:ext uri="{FF2B5EF4-FFF2-40B4-BE49-F238E27FC236}">
                          <a16:creationId xmlns:a16="http://schemas.microsoft.com/office/drawing/2014/main" id="{03E3D2C7-6E08-485A-B20E-005D38EA80E3}"/>
                        </a:ext>
                      </a:extLst>
                    </p:cNvPr>
                    <p:cNvPicPr>
                      <a:picLocks noChangeAspect="1"/>
                    </p:cNvPicPr>
                    <p:nvPr/>
                  </p:nvPicPr>
                  <p:blipFill>
                    <a:blip r:embed="rId128"/>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3229" name="Picture 3228">
                      <a:extLst>
                        <a:ext uri="{FF2B5EF4-FFF2-40B4-BE49-F238E27FC236}">
                          <a16:creationId xmlns:a16="http://schemas.microsoft.com/office/drawing/2014/main" id="{A8AE9C69-C5CC-478A-BCA4-2CE9ABB2D951}"/>
                        </a:ext>
                      </a:extLst>
                    </p:cNvPr>
                    <p:cNvPicPr>
                      <a:picLocks noChangeAspect="1"/>
                    </p:cNvPicPr>
                    <p:nvPr/>
                  </p:nvPicPr>
                  <p:blipFill>
                    <a:blip r:embed="rId129"/>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3230" name="Picture 3229">
                      <a:extLst>
                        <a:ext uri="{FF2B5EF4-FFF2-40B4-BE49-F238E27FC236}">
                          <a16:creationId xmlns:a16="http://schemas.microsoft.com/office/drawing/2014/main" id="{B3A0EF32-8136-49B0-94A8-A355BC76615A}"/>
                        </a:ext>
                      </a:extLst>
                    </p:cNvPr>
                    <p:cNvPicPr>
                      <a:picLocks noChangeAspect="1"/>
                    </p:cNvPicPr>
                    <p:nvPr/>
                  </p:nvPicPr>
                  <p:blipFill>
                    <a:blip r:embed="rId130"/>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3231" name="Picture 3230">
                      <a:extLst>
                        <a:ext uri="{FF2B5EF4-FFF2-40B4-BE49-F238E27FC236}">
                          <a16:creationId xmlns:a16="http://schemas.microsoft.com/office/drawing/2014/main" id="{A94162CD-47A0-4B2F-9B14-2B0780E9B2D0}"/>
                        </a:ext>
                      </a:extLst>
                    </p:cNvPr>
                    <p:cNvPicPr>
                      <a:picLocks noChangeAspect="1"/>
                    </p:cNvPicPr>
                    <p:nvPr/>
                  </p:nvPicPr>
                  <p:blipFill>
                    <a:blip r:embed="rId131"/>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3232" name="Picture 3231">
                      <a:extLst>
                        <a:ext uri="{FF2B5EF4-FFF2-40B4-BE49-F238E27FC236}">
                          <a16:creationId xmlns:a16="http://schemas.microsoft.com/office/drawing/2014/main" id="{CC79D395-034B-4EC2-A27B-C48FB248479D}"/>
                        </a:ext>
                      </a:extLst>
                    </p:cNvPr>
                    <p:cNvPicPr>
                      <a:picLocks noChangeAspect="1"/>
                    </p:cNvPicPr>
                    <p:nvPr/>
                  </p:nvPicPr>
                  <p:blipFill>
                    <a:blip r:embed="rId132"/>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3233" name="Picture 3232">
                      <a:extLst>
                        <a:ext uri="{FF2B5EF4-FFF2-40B4-BE49-F238E27FC236}">
                          <a16:creationId xmlns:a16="http://schemas.microsoft.com/office/drawing/2014/main" id="{68D926E7-A4E7-4357-8929-47275B257B28}"/>
                        </a:ext>
                      </a:extLst>
                    </p:cNvPr>
                    <p:cNvPicPr>
                      <a:picLocks noChangeAspect="1"/>
                    </p:cNvPicPr>
                    <p:nvPr/>
                  </p:nvPicPr>
                  <p:blipFill>
                    <a:blip r:embed="rId133"/>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3234" name="Picture 3233">
                      <a:extLst>
                        <a:ext uri="{FF2B5EF4-FFF2-40B4-BE49-F238E27FC236}">
                          <a16:creationId xmlns:a16="http://schemas.microsoft.com/office/drawing/2014/main" id="{D3C93116-75C3-4728-B878-9EF2A4687A33}"/>
                        </a:ext>
                      </a:extLst>
                    </p:cNvPr>
                    <p:cNvPicPr>
                      <a:picLocks noChangeAspect="1"/>
                    </p:cNvPicPr>
                    <p:nvPr/>
                  </p:nvPicPr>
                  <p:blipFill>
                    <a:blip r:embed="rId134"/>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3235" name="Picture 3234">
                      <a:extLst>
                        <a:ext uri="{FF2B5EF4-FFF2-40B4-BE49-F238E27FC236}">
                          <a16:creationId xmlns:a16="http://schemas.microsoft.com/office/drawing/2014/main" id="{7761D0F2-54B7-4EBB-84DA-6F60C37767FB}"/>
                        </a:ext>
                      </a:extLst>
                    </p:cNvPr>
                    <p:cNvPicPr>
                      <a:picLocks noChangeAspect="1"/>
                    </p:cNvPicPr>
                    <p:nvPr/>
                  </p:nvPicPr>
                  <p:blipFill>
                    <a:blip r:embed="rId135"/>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3236" name="Picture 3235">
                      <a:extLst>
                        <a:ext uri="{FF2B5EF4-FFF2-40B4-BE49-F238E27FC236}">
                          <a16:creationId xmlns:a16="http://schemas.microsoft.com/office/drawing/2014/main" id="{301847B1-236F-47BA-B8C5-29A6C2359098}"/>
                        </a:ext>
                      </a:extLst>
                    </p:cNvPr>
                    <p:cNvPicPr>
                      <a:picLocks noChangeAspect="1"/>
                    </p:cNvPicPr>
                    <p:nvPr/>
                  </p:nvPicPr>
                  <p:blipFill>
                    <a:blip r:embed="rId136"/>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3237" name="Picture 3236">
                      <a:extLst>
                        <a:ext uri="{FF2B5EF4-FFF2-40B4-BE49-F238E27FC236}">
                          <a16:creationId xmlns:a16="http://schemas.microsoft.com/office/drawing/2014/main" id="{A0F2167D-042D-47A8-AC79-69BC7186A856}"/>
                        </a:ext>
                      </a:extLst>
                    </p:cNvPr>
                    <p:cNvPicPr>
                      <a:picLocks noChangeAspect="1"/>
                    </p:cNvPicPr>
                    <p:nvPr/>
                  </p:nvPicPr>
                  <p:blipFill>
                    <a:blip r:embed="rId137"/>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3238" name="Picture 3237">
                      <a:extLst>
                        <a:ext uri="{FF2B5EF4-FFF2-40B4-BE49-F238E27FC236}">
                          <a16:creationId xmlns:a16="http://schemas.microsoft.com/office/drawing/2014/main" id="{BE0A35F4-6B82-40DA-BFB0-AF592628D3EA}"/>
                        </a:ext>
                      </a:extLst>
                    </p:cNvPr>
                    <p:cNvPicPr>
                      <a:picLocks noChangeAspect="1"/>
                    </p:cNvPicPr>
                    <p:nvPr/>
                  </p:nvPicPr>
                  <p:blipFill>
                    <a:blip r:embed="rId138"/>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3178" name="Freeform: Shape 3177">
                  <a:extLst>
                    <a:ext uri="{FF2B5EF4-FFF2-40B4-BE49-F238E27FC236}">
                      <a16:creationId xmlns:a16="http://schemas.microsoft.com/office/drawing/2014/main" id="{96D479FE-5BB6-4BBE-8D9A-0EBB85A4D39E}"/>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3179" name="Freeform: Shape 3178">
                  <a:extLst>
                    <a:ext uri="{FF2B5EF4-FFF2-40B4-BE49-F238E27FC236}">
                      <a16:creationId xmlns:a16="http://schemas.microsoft.com/office/drawing/2014/main" id="{440E6F88-14EE-414A-AE67-2AA93A7B5796}"/>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3180" name="Freeform: Shape 3179">
                  <a:extLst>
                    <a:ext uri="{FF2B5EF4-FFF2-40B4-BE49-F238E27FC236}">
                      <a16:creationId xmlns:a16="http://schemas.microsoft.com/office/drawing/2014/main" id="{4685A57D-4760-40D3-9A49-1E01BDFAE8E2}"/>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3181" name="Freeform: Shape 3180">
                  <a:extLst>
                    <a:ext uri="{FF2B5EF4-FFF2-40B4-BE49-F238E27FC236}">
                      <a16:creationId xmlns:a16="http://schemas.microsoft.com/office/drawing/2014/main" id="{19A7A8A3-207D-4ED3-BF47-165C3C8806AB}"/>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3182" name="Freeform: Shape 3181">
                  <a:extLst>
                    <a:ext uri="{FF2B5EF4-FFF2-40B4-BE49-F238E27FC236}">
                      <a16:creationId xmlns:a16="http://schemas.microsoft.com/office/drawing/2014/main" id="{9FF81AD6-6567-4653-A99D-00903F06881D}"/>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3183" name="Freeform: Shape 3182">
                  <a:extLst>
                    <a:ext uri="{FF2B5EF4-FFF2-40B4-BE49-F238E27FC236}">
                      <a16:creationId xmlns:a16="http://schemas.microsoft.com/office/drawing/2014/main" id="{6E4A9E4C-C6C2-4BA8-A547-1AA892D6A585}"/>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3184" name="Freeform: Shape 3183">
                  <a:extLst>
                    <a:ext uri="{FF2B5EF4-FFF2-40B4-BE49-F238E27FC236}">
                      <a16:creationId xmlns:a16="http://schemas.microsoft.com/office/drawing/2014/main" id="{BAFF9F27-A3A6-457A-B76F-823181305E0B}"/>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3185" name="Freeform: Shape 3184">
                  <a:extLst>
                    <a:ext uri="{FF2B5EF4-FFF2-40B4-BE49-F238E27FC236}">
                      <a16:creationId xmlns:a16="http://schemas.microsoft.com/office/drawing/2014/main" id="{90F17EF0-253D-4DDD-A60A-FE174499C16E}"/>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3186" name="Freeform: Shape 3185">
                  <a:extLst>
                    <a:ext uri="{FF2B5EF4-FFF2-40B4-BE49-F238E27FC236}">
                      <a16:creationId xmlns:a16="http://schemas.microsoft.com/office/drawing/2014/main" id="{1C27BE4D-E092-4E03-A24B-83B878AC75AE}"/>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3187" name="Freeform: Shape 3186">
                  <a:extLst>
                    <a:ext uri="{FF2B5EF4-FFF2-40B4-BE49-F238E27FC236}">
                      <a16:creationId xmlns:a16="http://schemas.microsoft.com/office/drawing/2014/main" id="{5530DAA0-F19A-41AF-944A-796990419B39}"/>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3188" name="Freeform: Shape 3187">
                  <a:extLst>
                    <a:ext uri="{FF2B5EF4-FFF2-40B4-BE49-F238E27FC236}">
                      <a16:creationId xmlns:a16="http://schemas.microsoft.com/office/drawing/2014/main" id="{2EEADB58-FCF8-46BA-8524-C639EC6F4AB8}"/>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3189" name="Freeform: Shape 3188">
                  <a:extLst>
                    <a:ext uri="{FF2B5EF4-FFF2-40B4-BE49-F238E27FC236}">
                      <a16:creationId xmlns:a16="http://schemas.microsoft.com/office/drawing/2014/main" id="{D0413FD5-C239-4780-AF65-990C0139BCE6}"/>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3190" name="Freeform: Shape 3189">
                  <a:extLst>
                    <a:ext uri="{FF2B5EF4-FFF2-40B4-BE49-F238E27FC236}">
                      <a16:creationId xmlns:a16="http://schemas.microsoft.com/office/drawing/2014/main" id="{CC2A5C93-4F03-4B63-882D-A521238007AF}"/>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3191" name="Freeform: Shape 3190">
                  <a:extLst>
                    <a:ext uri="{FF2B5EF4-FFF2-40B4-BE49-F238E27FC236}">
                      <a16:creationId xmlns:a16="http://schemas.microsoft.com/office/drawing/2014/main" id="{7032D08F-3ED7-4BD8-A584-AA32450EE4F0}"/>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3192" name="Freeform: Shape 3191">
                  <a:extLst>
                    <a:ext uri="{FF2B5EF4-FFF2-40B4-BE49-F238E27FC236}">
                      <a16:creationId xmlns:a16="http://schemas.microsoft.com/office/drawing/2014/main" id="{F1EC76F9-5EED-48EC-B0C9-70BA62DCA456}"/>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3193" name="Freeform: Shape 3192">
                  <a:extLst>
                    <a:ext uri="{FF2B5EF4-FFF2-40B4-BE49-F238E27FC236}">
                      <a16:creationId xmlns:a16="http://schemas.microsoft.com/office/drawing/2014/main" id="{A37A123C-D2F5-44B9-AC3F-465DEB88067E}"/>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3194" name="Freeform: Shape 3193">
                  <a:extLst>
                    <a:ext uri="{FF2B5EF4-FFF2-40B4-BE49-F238E27FC236}">
                      <a16:creationId xmlns:a16="http://schemas.microsoft.com/office/drawing/2014/main" id="{849BC48E-DD9B-4267-9C83-95194E6190B8}"/>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3195" name="Freeform: Shape 3194">
                  <a:extLst>
                    <a:ext uri="{FF2B5EF4-FFF2-40B4-BE49-F238E27FC236}">
                      <a16:creationId xmlns:a16="http://schemas.microsoft.com/office/drawing/2014/main" id="{494B280C-9631-4E29-BDCA-2602C3FB165C}"/>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2618" name="Graphic 3512">
                <a:extLst>
                  <a:ext uri="{FF2B5EF4-FFF2-40B4-BE49-F238E27FC236}">
                    <a16:creationId xmlns:a16="http://schemas.microsoft.com/office/drawing/2014/main" id="{34F510A2-6354-4BBD-B4DF-15814178FD7C}"/>
                  </a:ext>
                </a:extLst>
              </p:cNvPr>
              <p:cNvGrpSpPr/>
              <p:nvPr/>
            </p:nvGrpSpPr>
            <p:grpSpPr>
              <a:xfrm>
                <a:off x="9770200" y="3878502"/>
                <a:ext cx="1357238" cy="1381344"/>
                <a:chOff x="4692675" y="4122640"/>
                <a:chExt cx="2271848" cy="2312200"/>
              </a:xfrm>
            </p:grpSpPr>
            <p:grpSp>
              <p:nvGrpSpPr>
                <p:cNvPr id="3115" name="Graphic 3512">
                  <a:extLst>
                    <a:ext uri="{FF2B5EF4-FFF2-40B4-BE49-F238E27FC236}">
                      <a16:creationId xmlns:a16="http://schemas.microsoft.com/office/drawing/2014/main" id="{4978D940-4723-4102-9244-8DC243A10896}"/>
                    </a:ext>
                  </a:extLst>
                </p:cNvPr>
                <p:cNvGrpSpPr/>
                <p:nvPr/>
              </p:nvGrpSpPr>
              <p:grpSpPr>
                <a:xfrm>
                  <a:off x="4692675" y="4122640"/>
                  <a:ext cx="2271848" cy="2312200"/>
                  <a:chOff x="4692675" y="4122640"/>
                  <a:chExt cx="2271848" cy="2312200"/>
                </a:xfrm>
                <a:solidFill>
                  <a:srgbClr val="938F50"/>
                </a:solidFill>
              </p:grpSpPr>
              <p:pic>
                <p:nvPicPr>
                  <p:cNvPr id="3134" name="Picture 3133">
                    <a:extLst>
                      <a:ext uri="{FF2B5EF4-FFF2-40B4-BE49-F238E27FC236}">
                        <a16:creationId xmlns:a16="http://schemas.microsoft.com/office/drawing/2014/main" id="{147BBA85-EFF4-4880-BFB3-B8D9D4B2D0A8}"/>
                      </a:ext>
                    </a:extLst>
                  </p:cNvPr>
                  <p:cNvPicPr>
                    <a:picLocks noChangeAspect="1"/>
                  </p:cNvPicPr>
                  <p:nvPr/>
                </p:nvPicPr>
                <p:blipFill>
                  <a:blip r:embed="rId99"/>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3135" name="Picture 3134">
                    <a:extLst>
                      <a:ext uri="{FF2B5EF4-FFF2-40B4-BE49-F238E27FC236}">
                        <a16:creationId xmlns:a16="http://schemas.microsoft.com/office/drawing/2014/main" id="{66EBD700-BCC0-4D11-8FAE-4C762E8FBD87}"/>
                      </a:ext>
                    </a:extLst>
                  </p:cNvPr>
                  <p:cNvPicPr>
                    <a:picLocks noChangeAspect="1"/>
                  </p:cNvPicPr>
                  <p:nvPr/>
                </p:nvPicPr>
                <p:blipFill>
                  <a:blip r:embed="rId100"/>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3136" name="Picture 3135">
                    <a:extLst>
                      <a:ext uri="{FF2B5EF4-FFF2-40B4-BE49-F238E27FC236}">
                        <a16:creationId xmlns:a16="http://schemas.microsoft.com/office/drawing/2014/main" id="{C8BFC1B0-483C-493C-B4C3-A95FA6210C22}"/>
                      </a:ext>
                    </a:extLst>
                  </p:cNvPr>
                  <p:cNvPicPr>
                    <a:picLocks noChangeAspect="1"/>
                  </p:cNvPicPr>
                  <p:nvPr/>
                </p:nvPicPr>
                <p:blipFill>
                  <a:blip r:embed="rId101"/>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3137" name="Picture 3136">
                    <a:extLst>
                      <a:ext uri="{FF2B5EF4-FFF2-40B4-BE49-F238E27FC236}">
                        <a16:creationId xmlns:a16="http://schemas.microsoft.com/office/drawing/2014/main" id="{0E0F4ACF-A033-4FD9-BCAC-4DDA3A03342E}"/>
                      </a:ext>
                    </a:extLst>
                  </p:cNvPr>
                  <p:cNvPicPr>
                    <a:picLocks noChangeAspect="1"/>
                  </p:cNvPicPr>
                  <p:nvPr/>
                </p:nvPicPr>
                <p:blipFill>
                  <a:blip r:embed="rId102"/>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3138" name="Picture 3137">
                    <a:extLst>
                      <a:ext uri="{FF2B5EF4-FFF2-40B4-BE49-F238E27FC236}">
                        <a16:creationId xmlns:a16="http://schemas.microsoft.com/office/drawing/2014/main" id="{3252763E-25CE-4745-969A-ADA161F968F5}"/>
                      </a:ext>
                    </a:extLst>
                  </p:cNvPr>
                  <p:cNvPicPr>
                    <a:picLocks noChangeAspect="1"/>
                  </p:cNvPicPr>
                  <p:nvPr/>
                </p:nvPicPr>
                <p:blipFill>
                  <a:blip r:embed="rId103"/>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3139" name="Picture 3138">
                    <a:extLst>
                      <a:ext uri="{FF2B5EF4-FFF2-40B4-BE49-F238E27FC236}">
                        <a16:creationId xmlns:a16="http://schemas.microsoft.com/office/drawing/2014/main" id="{296E1582-FE3B-4B48-AD32-415915071B33}"/>
                      </a:ext>
                    </a:extLst>
                  </p:cNvPr>
                  <p:cNvPicPr>
                    <a:picLocks noChangeAspect="1"/>
                  </p:cNvPicPr>
                  <p:nvPr/>
                </p:nvPicPr>
                <p:blipFill>
                  <a:blip r:embed="rId104"/>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3140" name="Picture 3139">
                    <a:extLst>
                      <a:ext uri="{FF2B5EF4-FFF2-40B4-BE49-F238E27FC236}">
                        <a16:creationId xmlns:a16="http://schemas.microsoft.com/office/drawing/2014/main" id="{137360C9-7CF3-4689-AF4C-4FB7943CE691}"/>
                      </a:ext>
                    </a:extLst>
                  </p:cNvPr>
                  <p:cNvPicPr>
                    <a:picLocks noChangeAspect="1"/>
                  </p:cNvPicPr>
                  <p:nvPr/>
                </p:nvPicPr>
                <p:blipFill>
                  <a:blip r:embed="rId105"/>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3141" name="Picture 3140">
                    <a:extLst>
                      <a:ext uri="{FF2B5EF4-FFF2-40B4-BE49-F238E27FC236}">
                        <a16:creationId xmlns:a16="http://schemas.microsoft.com/office/drawing/2014/main" id="{5602D44D-06EF-4266-B4B2-021C3DB89809}"/>
                      </a:ext>
                    </a:extLst>
                  </p:cNvPr>
                  <p:cNvPicPr>
                    <a:picLocks noChangeAspect="1"/>
                  </p:cNvPicPr>
                  <p:nvPr/>
                </p:nvPicPr>
                <p:blipFill>
                  <a:blip r:embed="rId106"/>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3142" name="Picture 3141">
                    <a:extLst>
                      <a:ext uri="{FF2B5EF4-FFF2-40B4-BE49-F238E27FC236}">
                        <a16:creationId xmlns:a16="http://schemas.microsoft.com/office/drawing/2014/main" id="{666F4D75-20F4-4194-A78B-2C0D0E5204E3}"/>
                      </a:ext>
                    </a:extLst>
                  </p:cNvPr>
                  <p:cNvPicPr>
                    <a:picLocks noChangeAspect="1"/>
                  </p:cNvPicPr>
                  <p:nvPr/>
                </p:nvPicPr>
                <p:blipFill>
                  <a:blip r:embed="rId107"/>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3143" name="Picture 3142">
                    <a:extLst>
                      <a:ext uri="{FF2B5EF4-FFF2-40B4-BE49-F238E27FC236}">
                        <a16:creationId xmlns:a16="http://schemas.microsoft.com/office/drawing/2014/main" id="{C9D43A31-C3C0-452F-A43A-8C1969FECC27}"/>
                      </a:ext>
                    </a:extLst>
                  </p:cNvPr>
                  <p:cNvPicPr>
                    <a:picLocks noChangeAspect="1"/>
                  </p:cNvPicPr>
                  <p:nvPr/>
                </p:nvPicPr>
                <p:blipFill>
                  <a:blip r:embed="rId108"/>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3144" name="Picture 3143">
                    <a:extLst>
                      <a:ext uri="{FF2B5EF4-FFF2-40B4-BE49-F238E27FC236}">
                        <a16:creationId xmlns:a16="http://schemas.microsoft.com/office/drawing/2014/main" id="{BC518CEA-D4EC-4B5D-BDC8-D052A33880E6}"/>
                      </a:ext>
                    </a:extLst>
                  </p:cNvPr>
                  <p:cNvPicPr>
                    <a:picLocks noChangeAspect="1"/>
                  </p:cNvPicPr>
                  <p:nvPr/>
                </p:nvPicPr>
                <p:blipFill>
                  <a:blip r:embed="rId109"/>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3145" name="Picture 3144">
                    <a:extLst>
                      <a:ext uri="{FF2B5EF4-FFF2-40B4-BE49-F238E27FC236}">
                        <a16:creationId xmlns:a16="http://schemas.microsoft.com/office/drawing/2014/main" id="{BC70EE23-F1DA-4BEE-9576-FD3E4CFCE66A}"/>
                      </a:ext>
                    </a:extLst>
                  </p:cNvPr>
                  <p:cNvPicPr>
                    <a:picLocks noChangeAspect="1"/>
                  </p:cNvPicPr>
                  <p:nvPr/>
                </p:nvPicPr>
                <p:blipFill>
                  <a:blip r:embed="rId110"/>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3146" name="Picture 3145">
                    <a:extLst>
                      <a:ext uri="{FF2B5EF4-FFF2-40B4-BE49-F238E27FC236}">
                        <a16:creationId xmlns:a16="http://schemas.microsoft.com/office/drawing/2014/main" id="{FBE20101-2D12-408F-A762-BDC9199927E6}"/>
                      </a:ext>
                    </a:extLst>
                  </p:cNvPr>
                  <p:cNvPicPr>
                    <a:picLocks noChangeAspect="1"/>
                  </p:cNvPicPr>
                  <p:nvPr/>
                </p:nvPicPr>
                <p:blipFill>
                  <a:blip r:embed="rId111"/>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3147" name="Picture 3146">
                    <a:extLst>
                      <a:ext uri="{FF2B5EF4-FFF2-40B4-BE49-F238E27FC236}">
                        <a16:creationId xmlns:a16="http://schemas.microsoft.com/office/drawing/2014/main" id="{BE17630B-E9B1-4113-AC54-13C9CC06084F}"/>
                      </a:ext>
                    </a:extLst>
                  </p:cNvPr>
                  <p:cNvPicPr>
                    <a:picLocks noChangeAspect="1"/>
                  </p:cNvPicPr>
                  <p:nvPr/>
                </p:nvPicPr>
                <p:blipFill>
                  <a:blip r:embed="rId112"/>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3148" name="Picture 3147">
                    <a:extLst>
                      <a:ext uri="{FF2B5EF4-FFF2-40B4-BE49-F238E27FC236}">
                        <a16:creationId xmlns:a16="http://schemas.microsoft.com/office/drawing/2014/main" id="{75D61260-C64D-4D39-9DCF-5A428A9D679B}"/>
                      </a:ext>
                    </a:extLst>
                  </p:cNvPr>
                  <p:cNvPicPr>
                    <a:picLocks noChangeAspect="1"/>
                  </p:cNvPicPr>
                  <p:nvPr/>
                </p:nvPicPr>
                <p:blipFill>
                  <a:blip r:embed="rId113"/>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3149" name="Picture 3148">
                    <a:extLst>
                      <a:ext uri="{FF2B5EF4-FFF2-40B4-BE49-F238E27FC236}">
                        <a16:creationId xmlns:a16="http://schemas.microsoft.com/office/drawing/2014/main" id="{0BB9616E-025F-40BC-887A-BDEDE4734D5A}"/>
                      </a:ext>
                    </a:extLst>
                  </p:cNvPr>
                  <p:cNvPicPr>
                    <a:picLocks noChangeAspect="1"/>
                  </p:cNvPicPr>
                  <p:nvPr/>
                </p:nvPicPr>
                <p:blipFill>
                  <a:blip r:embed="rId114"/>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3150" name="Picture 3149">
                    <a:extLst>
                      <a:ext uri="{FF2B5EF4-FFF2-40B4-BE49-F238E27FC236}">
                        <a16:creationId xmlns:a16="http://schemas.microsoft.com/office/drawing/2014/main" id="{E1522248-8CF2-43E7-99FB-0C3F05CAB85E}"/>
                      </a:ext>
                    </a:extLst>
                  </p:cNvPr>
                  <p:cNvPicPr>
                    <a:picLocks noChangeAspect="1"/>
                  </p:cNvPicPr>
                  <p:nvPr/>
                </p:nvPicPr>
                <p:blipFill>
                  <a:blip r:embed="rId115"/>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3151" name="Picture 3150">
                    <a:extLst>
                      <a:ext uri="{FF2B5EF4-FFF2-40B4-BE49-F238E27FC236}">
                        <a16:creationId xmlns:a16="http://schemas.microsoft.com/office/drawing/2014/main" id="{7BDA5EAC-1AF0-4350-AE1C-A6B81B03FC3D}"/>
                      </a:ext>
                    </a:extLst>
                  </p:cNvPr>
                  <p:cNvPicPr>
                    <a:picLocks noChangeAspect="1"/>
                  </p:cNvPicPr>
                  <p:nvPr/>
                </p:nvPicPr>
                <p:blipFill>
                  <a:blip r:embed="rId116"/>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3152" name="Picture 3151">
                    <a:extLst>
                      <a:ext uri="{FF2B5EF4-FFF2-40B4-BE49-F238E27FC236}">
                        <a16:creationId xmlns:a16="http://schemas.microsoft.com/office/drawing/2014/main" id="{F89A6BC2-505D-4725-973E-A42CCC32CCB5}"/>
                      </a:ext>
                    </a:extLst>
                  </p:cNvPr>
                  <p:cNvPicPr>
                    <a:picLocks noChangeAspect="1"/>
                  </p:cNvPicPr>
                  <p:nvPr/>
                </p:nvPicPr>
                <p:blipFill>
                  <a:blip r:embed="rId117"/>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3153" name="Picture 3152">
                    <a:extLst>
                      <a:ext uri="{FF2B5EF4-FFF2-40B4-BE49-F238E27FC236}">
                        <a16:creationId xmlns:a16="http://schemas.microsoft.com/office/drawing/2014/main" id="{748EBD26-4AEC-4C4B-905B-678783C3288C}"/>
                      </a:ext>
                    </a:extLst>
                  </p:cNvPr>
                  <p:cNvPicPr>
                    <a:picLocks noChangeAspect="1"/>
                  </p:cNvPicPr>
                  <p:nvPr/>
                </p:nvPicPr>
                <p:blipFill>
                  <a:blip r:embed="rId118"/>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3154" name="Picture 3153">
                    <a:extLst>
                      <a:ext uri="{FF2B5EF4-FFF2-40B4-BE49-F238E27FC236}">
                        <a16:creationId xmlns:a16="http://schemas.microsoft.com/office/drawing/2014/main" id="{1B33AAA1-0C24-4FBE-B4EE-F5AB18DA3873}"/>
                      </a:ext>
                    </a:extLst>
                  </p:cNvPr>
                  <p:cNvPicPr>
                    <a:picLocks noChangeAspect="1"/>
                  </p:cNvPicPr>
                  <p:nvPr/>
                </p:nvPicPr>
                <p:blipFill>
                  <a:blip r:embed="rId119"/>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3155" name="Picture 3154">
                    <a:extLst>
                      <a:ext uri="{FF2B5EF4-FFF2-40B4-BE49-F238E27FC236}">
                        <a16:creationId xmlns:a16="http://schemas.microsoft.com/office/drawing/2014/main" id="{3EF91222-6ECA-4005-AA56-36D8680B1ECD}"/>
                      </a:ext>
                    </a:extLst>
                  </p:cNvPr>
                  <p:cNvPicPr>
                    <a:picLocks noChangeAspect="1"/>
                  </p:cNvPicPr>
                  <p:nvPr/>
                </p:nvPicPr>
                <p:blipFill>
                  <a:blip r:embed="rId120"/>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3156" name="Picture 3155">
                    <a:extLst>
                      <a:ext uri="{FF2B5EF4-FFF2-40B4-BE49-F238E27FC236}">
                        <a16:creationId xmlns:a16="http://schemas.microsoft.com/office/drawing/2014/main" id="{74B3816F-1B30-4123-88F9-B8302AE84F1E}"/>
                      </a:ext>
                    </a:extLst>
                  </p:cNvPr>
                  <p:cNvPicPr>
                    <a:picLocks noChangeAspect="1"/>
                  </p:cNvPicPr>
                  <p:nvPr/>
                </p:nvPicPr>
                <p:blipFill>
                  <a:blip r:embed="rId121"/>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3157" name="Picture 3156">
                    <a:extLst>
                      <a:ext uri="{FF2B5EF4-FFF2-40B4-BE49-F238E27FC236}">
                        <a16:creationId xmlns:a16="http://schemas.microsoft.com/office/drawing/2014/main" id="{9EC21AD8-6424-4529-B92B-1BB4382601E3}"/>
                      </a:ext>
                    </a:extLst>
                  </p:cNvPr>
                  <p:cNvPicPr>
                    <a:picLocks noChangeAspect="1"/>
                  </p:cNvPicPr>
                  <p:nvPr/>
                </p:nvPicPr>
                <p:blipFill>
                  <a:blip r:embed="rId122"/>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3158" name="Picture 3157">
                    <a:extLst>
                      <a:ext uri="{FF2B5EF4-FFF2-40B4-BE49-F238E27FC236}">
                        <a16:creationId xmlns:a16="http://schemas.microsoft.com/office/drawing/2014/main" id="{D1D0EF36-872D-421E-ABAE-76DEEFA7133B}"/>
                      </a:ext>
                    </a:extLst>
                  </p:cNvPr>
                  <p:cNvPicPr>
                    <a:picLocks noChangeAspect="1"/>
                  </p:cNvPicPr>
                  <p:nvPr/>
                </p:nvPicPr>
                <p:blipFill>
                  <a:blip r:embed="rId123"/>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3159" name="Graphic 3512">
                    <a:extLst>
                      <a:ext uri="{FF2B5EF4-FFF2-40B4-BE49-F238E27FC236}">
                        <a16:creationId xmlns:a16="http://schemas.microsoft.com/office/drawing/2014/main" id="{829A7AFC-A62D-48B6-A5CE-674D7893A927}"/>
                      </a:ext>
                    </a:extLst>
                  </p:cNvPr>
                  <p:cNvGrpSpPr/>
                  <p:nvPr/>
                </p:nvGrpSpPr>
                <p:grpSpPr>
                  <a:xfrm>
                    <a:off x="5088130" y="4659329"/>
                    <a:ext cx="1028989" cy="1004778"/>
                    <a:chOff x="5088130" y="4659329"/>
                    <a:chExt cx="1028989" cy="1004778"/>
                  </a:xfrm>
                  <a:solidFill>
                    <a:srgbClr val="938F50"/>
                  </a:solidFill>
                </p:grpSpPr>
                <p:pic>
                  <p:nvPicPr>
                    <p:cNvPr id="3160" name="Picture 3159">
                      <a:extLst>
                        <a:ext uri="{FF2B5EF4-FFF2-40B4-BE49-F238E27FC236}">
                          <a16:creationId xmlns:a16="http://schemas.microsoft.com/office/drawing/2014/main" id="{F8CF0001-DCE5-4978-8B08-5CAF5BCFB471}"/>
                        </a:ext>
                      </a:extLst>
                    </p:cNvPr>
                    <p:cNvPicPr>
                      <a:picLocks noChangeAspect="1"/>
                    </p:cNvPicPr>
                    <p:nvPr/>
                  </p:nvPicPr>
                  <p:blipFill>
                    <a:blip r:embed="rId124"/>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3161" name="Freeform: Shape 3160">
                      <a:extLst>
                        <a:ext uri="{FF2B5EF4-FFF2-40B4-BE49-F238E27FC236}">
                          <a16:creationId xmlns:a16="http://schemas.microsoft.com/office/drawing/2014/main" id="{A5E44ECF-167A-4B24-99A7-1DF859A040F4}"/>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3162" name="Picture 3161">
                      <a:extLst>
                        <a:ext uri="{FF2B5EF4-FFF2-40B4-BE49-F238E27FC236}">
                          <a16:creationId xmlns:a16="http://schemas.microsoft.com/office/drawing/2014/main" id="{840BCCC2-C234-458B-A6F2-BD31084EE394}"/>
                        </a:ext>
                      </a:extLst>
                    </p:cNvPr>
                    <p:cNvPicPr>
                      <a:picLocks noChangeAspect="1"/>
                    </p:cNvPicPr>
                    <p:nvPr/>
                  </p:nvPicPr>
                  <p:blipFill>
                    <a:blip r:embed="rId125"/>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3163" name="Picture 3162">
                      <a:extLst>
                        <a:ext uri="{FF2B5EF4-FFF2-40B4-BE49-F238E27FC236}">
                          <a16:creationId xmlns:a16="http://schemas.microsoft.com/office/drawing/2014/main" id="{1D5B8CF1-BC41-4408-AF1E-61FF1D277C17}"/>
                        </a:ext>
                      </a:extLst>
                    </p:cNvPr>
                    <p:cNvPicPr>
                      <a:picLocks noChangeAspect="1"/>
                    </p:cNvPicPr>
                    <p:nvPr/>
                  </p:nvPicPr>
                  <p:blipFill>
                    <a:blip r:embed="rId126"/>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3164" name="Freeform: Shape 3163">
                      <a:extLst>
                        <a:ext uri="{FF2B5EF4-FFF2-40B4-BE49-F238E27FC236}">
                          <a16:creationId xmlns:a16="http://schemas.microsoft.com/office/drawing/2014/main" id="{5C69A431-015E-4BAF-B04F-4F2E60B4D5BA}"/>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3165" name="Picture 3164">
                      <a:extLst>
                        <a:ext uri="{FF2B5EF4-FFF2-40B4-BE49-F238E27FC236}">
                          <a16:creationId xmlns:a16="http://schemas.microsoft.com/office/drawing/2014/main" id="{E0FC17F6-0210-41A6-913B-E465CB805455}"/>
                        </a:ext>
                      </a:extLst>
                    </p:cNvPr>
                    <p:cNvPicPr>
                      <a:picLocks noChangeAspect="1"/>
                    </p:cNvPicPr>
                    <p:nvPr/>
                  </p:nvPicPr>
                  <p:blipFill>
                    <a:blip r:embed="rId127"/>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3166" name="Picture 3165">
                      <a:extLst>
                        <a:ext uri="{FF2B5EF4-FFF2-40B4-BE49-F238E27FC236}">
                          <a16:creationId xmlns:a16="http://schemas.microsoft.com/office/drawing/2014/main" id="{231953C3-720D-4390-AFCB-A4AB019F86BF}"/>
                        </a:ext>
                      </a:extLst>
                    </p:cNvPr>
                    <p:cNvPicPr>
                      <a:picLocks noChangeAspect="1"/>
                    </p:cNvPicPr>
                    <p:nvPr/>
                  </p:nvPicPr>
                  <p:blipFill>
                    <a:blip r:embed="rId128"/>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3167" name="Picture 3166">
                      <a:extLst>
                        <a:ext uri="{FF2B5EF4-FFF2-40B4-BE49-F238E27FC236}">
                          <a16:creationId xmlns:a16="http://schemas.microsoft.com/office/drawing/2014/main" id="{B0060E3E-6A29-4E62-9093-8AF88EEB65B3}"/>
                        </a:ext>
                      </a:extLst>
                    </p:cNvPr>
                    <p:cNvPicPr>
                      <a:picLocks noChangeAspect="1"/>
                    </p:cNvPicPr>
                    <p:nvPr/>
                  </p:nvPicPr>
                  <p:blipFill>
                    <a:blip r:embed="rId129"/>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3168" name="Picture 3167">
                      <a:extLst>
                        <a:ext uri="{FF2B5EF4-FFF2-40B4-BE49-F238E27FC236}">
                          <a16:creationId xmlns:a16="http://schemas.microsoft.com/office/drawing/2014/main" id="{EE953D11-C12D-443B-9B4B-2ED8C5D5573D}"/>
                        </a:ext>
                      </a:extLst>
                    </p:cNvPr>
                    <p:cNvPicPr>
                      <a:picLocks noChangeAspect="1"/>
                    </p:cNvPicPr>
                    <p:nvPr/>
                  </p:nvPicPr>
                  <p:blipFill>
                    <a:blip r:embed="rId130"/>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3169" name="Picture 3168">
                      <a:extLst>
                        <a:ext uri="{FF2B5EF4-FFF2-40B4-BE49-F238E27FC236}">
                          <a16:creationId xmlns:a16="http://schemas.microsoft.com/office/drawing/2014/main" id="{830B23E4-DABD-4CBA-A908-B1410FB5631C}"/>
                        </a:ext>
                      </a:extLst>
                    </p:cNvPr>
                    <p:cNvPicPr>
                      <a:picLocks noChangeAspect="1"/>
                    </p:cNvPicPr>
                    <p:nvPr/>
                  </p:nvPicPr>
                  <p:blipFill>
                    <a:blip r:embed="rId131"/>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3170" name="Picture 3169">
                      <a:extLst>
                        <a:ext uri="{FF2B5EF4-FFF2-40B4-BE49-F238E27FC236}">
                          <a16:creationId xmlns:a16="http://schemas.microsoft.com/office/drawing/2014/main" id="{E9FC4ED3-3FC1-4BF1-ACCE-822A3D4AFDD7}"/>
                        </a:ext>
                      </a:extLst>
                    </p:cNvPr>
                    <p:cNvPicPr>
                      <a:picLocks noChangeAspect="1"/>
                    </p:cNvPicPr>
                    <p:nvPr/>
                  </p:nvPicPr>
                  <p:blipFill>
                    <a:blip r:embed="rId132"/>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3171" name="Picture 3170">
                      <a:extLst>
                        <a:ext uri="{FF2B5EF4-FFF2-40B4-BE49-F238E27FC236}">
                          <a16:creationId xmlns:a16="http://schemas.microsoft.com/office/drawing/2014/main" id="{ABA7ACE8-1500-47D4-A12D-4AC606F64540}"/>
                        </a:ext>
                      </a:extLst>
                    </p:cNvPr>
                    <p:cNvPicPr>
                      <a:picLocks noChangeAspect="1"/>
                    </p:cNvPicPr>
                    <p:nvPr/>
                  </p:nvPicPr>
                  <p:blipFill>
                    <a:blip r:embed="rId133"/>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3172" name="Picture 3171">
                      <a:extLst>
                        <a:ext uri="{FF2B5EF4-FFF2-40B4-BE49-F238E27FC236}">
                          <a16:creationId xmlns:a16="http://schemas.microsoft.com/office/drawing/2014/main" id="{CD128834-2ECD-45B6-A6B7-B4108B5DBDFE}"/>
                        </a:ext>
                      </a:extLst>
                    </p:cNvPr>
                    <p:cNvPicPr>
                      <a:picLocks noChangeAspect="1"/>
                    </p:cNvPicPr>
                    <p:nvPr/>
                  </p:nvPicPr>
                  <p:blipFill>
                    <a:blip r:embed="rId134"/>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3173" name="Picture 3172">
                      <a:extLst>
                        <a:ext uri="{FF2B5EF4-FFF2-40B4-BE49-F238E27FC236}">
                          <a16:creationId xmlns:a16="http://schemas.microsoft.com/office/drawing/2014/main" id="{BD5449B7-3AFB-44D9-8F0C-84BDE1653B0B}"/>
                        </a:ext>
                      </a:extLst>
                    </p:cNvPr>
                    <p:cNvPicPr>
                      <a:picLocks noChangeAspect="1"/>
                    </p:cNvPicPr>
                    <p:nvPr/>
                  </p:nvPicPr>
                  <p:blipFill>
                    <a:blip r:embed="rId135"/>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3174" name="Picture 3173">
                      <a:extLst>
                        <a:ext uri="{FF2B5EF4-FFF2-40B4-BE49-F238E27FC236}">
                          <a16:creationId xmlns:a16="http://schemas.microsoft.com/office/drawing/2014/main" id="{746F421A-9206-4D65-B1D7-E2ACAE781075}"/>
                        </a:ext>
                      </a:extLst>
                    </p:cNvPr>
                    <p:cNvPicPr>
                      <a:picLocks noChangeAspect="1"/>
                    </p:cNvPicPr>
                    <p:nvPr/>
                  </p:nvPicPr>
                  <p:blipFill>
                    <a:blip r:embed="rId136"/>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3175" name="Picture 3174">
                      <a:extLst>
                        <a:ext uri="{FF2B5EF4-FFF2-40B4-BE49-F238E27FC236}">
                          <a16:creationId xmlns:a16="http://schemas.microsoft.com/office/drawing/2014/main" id="{CACD0D3A-BA93-46DC-A935-1F01E21F48BD}"/>
                        </a:ext>
                      </a:extLst>
                    </p:cNvPr>
                    <p:cNvPicPr>
                      <a:picLocks noChangeAspect="1"/>
                    </p:cNvPicPr>
                    <p:nvPr/>
                  </p:nvPicPr>
                  <p:blipFill>
                    <a:blip r:embed="rId137"/>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3176" name="Picture 3175">
                      <a:extLst>
                        <a:ext uri="{FF2B5EF4-FFF2-40B4-BE49-F238E27FC236}">
                          <a16:creationId xmlns:a16="http://schemas.microsoft.com/office/drawing/2014/main" id="{67385EC4-E40D-4E44-83ED-8D310AEBF054}"/>
                        </a:ext>
                      </a:extLst>
                    </p:cNvPr>
                    <p:cNvPicPr>
                      <a:picLocks noChangeAspect="1"/>
                    </p:cNvPicPr>
                    <p:nvPr/>
                  </p:nvPicPr>
                  <p:blipFill>
                    <a:blip r:embed="rId138"/>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3116" name="Freeform: Shape 3115">
                  <a:extLst>
                    <a:ext uri="{FF2B5EF4-FFF2-40B4-BE49-F238E27FC236}">
                      <a16:creationId xmlns:a16="http://schemas.microsoft.com/office/drawing/2014/main" id="{F342FA36-695A-4CD0-BAB6-B2A2C4903FC6}"/>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3117" name="Freeform: Shape 3116">
                  <a:extLst>
                    <a:ext uri="{FF2B5EF4-FFF2-40B4-BE49-F238E27FC236}">
                      <a16:creationId xmlns:a16="http://schemas.microsoft.com/office/drawing/2014/main" id="{89AFE32B-48EA-4F99-8303-0E9640C96A0C}"/>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3118" name="Freeform: Shape 3117">
                  <a:extLst>
                    <a:ext uri="{FF2B5EF4-FFF2-40B4-BE49-F238E27FC236}">
                      <a16:creationId xmlns:a16="http://schemas.microsoft.com/office/drawing/2014/main" id="{8D7FCACC-1E2F-4C33-B679-06E9C41720AB}"/>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3119" name="Freeform: Shape 3118">
                  <a:extLst>
                    <a:ext uri="{FF2B5EF4-FFF2-40B4-BE49-F238E27FC236}">
                      <a16:creationId xmlns:a16="http://schemas.microsoft.com/office/drawing/2014/main" id="{BB6E6FAA-367A-479A-98FB-C46C9141E4E4}"/>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3120" name="Freeform: Shape 3119">
                  <a:extLst>
                    <a:ext uri="{FF2B5EF4-FFF2-40B4-BE49-F238E27FC236}">
                      <a16:creationId xmlns:a16="http://schemas.microsoft.com/office/drawing/2014/main" id="{975EE9E2-C29F-4C78-A42C-E1C52CC2570F}"/>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3121" name="Freeform: Shape 3120">
                  <a:extLst>
                    <a:ext uri="{FF2B5EF4-FFF2-40B4-BE49-F238E27FC236}">
                      <a16:creationId xmlns:a16="http://schemas.microsoft.com/office/drawing/2014/main" id="{CC32785D-788D-43B3-9A50-43CBD7B21255}"/>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3122" name="Freeform: Shape 3121">
                  <a:extLst>
                    <a:ext uri="{FF2B5EF4-FFF2-40B4-BE49-F238E27FC236}">
                      <a16:creationId xmlns:a16="http://schemas.microsoft.com/office/drawing/2014/main" id="{47148496-0DF0-4CF3-B72D-8769C8531903}"/>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3123" name="Freeform: Shape 3122">
                  <a:extLst>
                    <a:ext uri="{FF2B5EF4-FFF2-40B4-BE49-F238E27FC236}">
                      <a16:creationId xmlns:a16="http://schemas.microsoft.com/office/drawing/2014/main" id="{8605C889-6234-469B-920D-C9C2114FD7A8}"/>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3124" name="Freeform: Shape 3123">
                  <a:extLst>
                    <a:ext uri="{FF2B5EF4-FFF2-40B4-BE49-F238E27FC236}">
                      <a16:creationId xmlns:a16="http://schemas.microsoft.com/office/drawing/2014/main" id="{5ED9373B-83BD-4A5F-89A1-56A45F88550B}"/>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3125" name="Freeform: Shape 3124">
                  <a:extLst>
                    <a:ext uri="{FF2B5EF4-FFF2-40B4-BE49-F238E27FC236}">
                      <a16:creationId xmlns:a16="http://schemas.microsoft.com/office/drawing/2014/main" id="{694EC2B2-76DC-4626-89E4-5C74690B3DA4}"/>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3126" name="Freeform: Shape 3125">
                  <a:extLst>
                    <a:ext uri="{FF2B5EF4-FFF2-40B4-BE49-F238E27FC236}">
                      <a16:creationId xmlns:a16="http://schemas.microsoft.com/office/drawing/2014/main" id="{56E79166-0F86-4236-BFA3-6C6F158A1D0B}"/>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3127" name="Freeform: Shape 3126">
                  <a:extLst>
                    <a:ext uri="{FF2B5EF4-FFF2-40B4-BE49-F238E27FC236}">
                      <a16:creationId xmlns:a16="http://schemas.microsoft.com/office/drawing/2014/main" id="{A23D7EFE-698B-44CA-B82F-16CDA39D9C5C}"/>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3128" name="Freeform: Shape 3127">
                  <a:extLst>
                    <a:ext uri="{FF2B5EF4-FFF2-40B4-BE49-F238E27FC236}">
                      <a16:creationId xmlns:a16="http://schemas.microsoft.com/office/drawing/2014/main" id="{61420F90-F1CF-4FE2-A22B-1D835F805D87}"/>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3129" name="Freeform: Shape 3128">
                  <a:extLst>
                    <a:ext uri="{FF2B5EF4-FFF2-40B4-BE49-F238E27FC236}">
                      <a16:creationId xmlns:a16="http://schemas.microsoft.com/office/drawing/2014/main" id="{33F3344E-194C-46E9-BB9B-0B790F74C36C}"/>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3130" name="Freeform: Shape 3129">
                  <a:extLst>
                    <a:ext uri="{FF2B5EF4-FFF2-40B4-BE49-F238E27FC236}">
                      <a16:creationId xmlns:a16="http://schemas.microsoft.com/office/drawing/2014/main" id="{7039411C-4D0D-4BE3-A1BC-686B44EE9FB3}"/>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3131" name="Freeform: Shape 3130">
                  <a:extLst>
                    <a:ext uri="{FF2B5EF4-FFF2-40B4-BE49-F238E27FC236}">
                      <a16:creationId xmlns:a16="http://schemas.microsoft.com/office/drawing/2014/main" id="{8A181023-8BB6-4C2F-A3FD-4628A4DD24FA}"/>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3132" name="Freeform: Shape 3131">
                  <a:extLst>
                    <a:ext uri="{FF2B5EF4-FFF2-40B4-BE49-F238E27FC236}">
                      <a16:creationId xmlns:a16="http://schemas.microsoft.com/office/drawing/2014/main" id="{5F78055C-17FF-42FA-ABC2-E1EB25194A5F}"/>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3133" name="Freeform: Shape 3132">
                  <a:extLst>
                    <a:ext uri="{FF2B5EF4-FFF2-40B4-BE49-F238E27FC236}">
                      <a16:creationId xmlns:a16="http://schemas.microsoft.com/office/drawing/2014/main" id="{E3558FDA-CD4E-4882-9D9B-244296B5662F}"/>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2619" name="Graphic 3512">
                <a:extLst>
                  <a:ext uri="{FF2B5EF4-FFF2-40B4-BE49-F238E27FC236}">
                    <a16:creationId xmlns:a16="http://schemas.microsoft.com/office/drawing/2014/main" id="{B2C01470-8420-4B5E-B57B-033CC56C67F5}"/>
                  </a:ext>
                </a:extLst>
              </p:cNvPr>
              <p:cNvGrpSpPr/>
              <p:nvPr/>
            </p:nvGrpSpPr>
            <p:grpSpPr>
              <a:xfrm>
                <a:off x="7745547" y="3871429"/>
                <a:ext cx="1447906" cy="1473622"/>
                <a:chOff x="4692675" y="4122640"/>
                <a:chExt cx="2271848" cy="2312200"/>
              </a:xfrm>
            </p:grpSpPr>
            <p:grpSp>
              <p:nvGrpSpPr>
                <p:cNvPr id="3053" name="Graphic 3512">
                  <a:extLst>
                    <a:ext uri="{FF2B5EF4-FFF2-40B4-BE49-F238E27FC236}">
                      <a16:creationId xmlns:a16="http://schemas.microsoft.com/office/drawing/2014/main" id="{6A8146AA-5CB1-4A0D-93A8-2571B8B5AF29}"/>
                    </a:ext>
                  </a:extLst>
                </p:cNvPr>
                <p:cNvGrpSpPr/>
                <p:nvPr/>
              </p:nvGrpSpPr>
              <p:grpSpPr>
                <a:xfrm>
                  <a:off x="4692675" y="4122640"/>
                  <a:ext cx="2271848" cy="2312200"/>
                  <a:chOff x="4692675" y="4122640"/>
                  <a:chExt cx="2271848" cy="2312200"/>
                </a:xfrm>
                <a:solidFill>
                  <a:srgbClr val="938F50"/>
                </a:solidFill>
              </p:grpSpPr>
              <p:pic>
                <p:nvPicPr>
                  <p:cNvPr id="3072" name="Picture 3071">
                    <a:extLst>
                      <a:ext uri="{FF2B5EF4-FFF2-40B4-BE49-F238E27FC236}">
                        <a16:creationId xmlns:a16="http://schemas.microsoft.com/office/drawing/2014/main" id="{72CE41F7-2AF5-4226-8E80-F45E21E8F618}"/>
                      </a:ext>
                    </a:extLst>
                  </p:cNvPr>
                  <p:cNvPicPr>
                    <a:picLocks noChangeAspect="1"/>
                  </p:cNvPicPr>
                  <p:nvPr/>
                </p:nvPicPr>
                <p:blipFill>
                  <a:blip r:embed="rId99"/>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3073" name="Picture 3072">
                    <a:extLst>
                      <a:ext uri="{FF2B5EF4-FFF2-40B4-BE49-F238E27FC236}">
                        <a16:creationId xmlns:a16="http://schemas.microsoft.com/office/drawing/2014/main" id="{100A263C-E6C9-436B-A32C-60AE6EE7E135}"/>
                      </a:ext>
                    </a:extLst>
                  </p:cNvPr>
                  <p:cNvPicPr>
                    <a:picLocks noChangeAspect="1"/>
                  </p:cNvPicPr>
                  <p:nvPr/>
                </p:nvPicPr>
                <p:blipFill>
                  <a:blip r:embed="rId100"/>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3074" name="Picture 3073">
                    <a:extLst>
                      <a:ext uri="{FF2B5EF4-FFF2-40B4-BE49-F238E27FC236}">
                        <a16:creationId xmlns:a16="http://schemas.microsoft.com/office/drawing/2014/main" id="{84FAF2D6-A276-4171-98D3-C81FF6C48C70}"/>
                      </a:ext>
                    </a:extLst>
                  </p:cNvPr>
                  <p:cNvPicPr>
                    <a:picLocks noChangeAspect="1"/>
                  </p:cNvPicPr>
                  <p:nvPr/>
                </p:nvPicPr>
                <p:blipFill>
                  <a:blip r:embed="rId101"/>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3075" name="Picture 3074">
                    <a:extLst>
                      <a:ext uri="{FF2B5EF4-FFF2-40B4-BE49-F238E27FC236}">
                        <a16:creationId xmlns:a16="http://schemas.microsoft.com/office/drawing/2014/main" id="{6F081002-A225-4B82-A1F4-BD8918166863}"/>
                      </a:ext>
                    </a:extLst>
                  </p:cNvPr>
                  <p:cNvPicPr>
                    <a:picLocks noChangeAspect="1"/>
                  </p:cNvPicPr>
                  <p:nvPr/>
                </p:nvPicPr>
                <p:blipFill>
                  <a:blip r:embed="rId102"/>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3076" name="Picture 3075">
                    <a:extLst>
                      <a:ext uri="{FF2B5EF4-FFF2-40B4-BE49-F238E27FC236}">
                        <a16:creationId xmlns:a16="http://schemas.microsoft.com/office/drawing/2014/main" id="{F19C39D8-2214-4808-98E1-7463B38FB4E2}"/>
                      </a:ext>
                    </a:extLst>
                  </p:cNvPr>
                  <p:cNvPicPr>
                    <a:picLocks noChangeAspect="1"/>
                  </p:cNvPicPr>
                  <p:nvPr/>
                </p:nvPicPr>
                <p:blipFill>
                  <a:blip r:embed="rId103"/>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3077" name="Picture 3076">
                    <a:extLst>
                      <a:ext uri="{FF2B5EF4-FFF2-40B4-BE49-F238E27FC236}">
                        <a16:creationId xmlns:a16="http://schemas.microsoft.com/office/drawing/2014/main" id="{A3AA7DC6-59B0-4129-B7B2-EA4B3AB0C1D5}"/>
                      </a:ext>
                    </a:extLst>
                  </p:cNvPr>
                  <p:cNvPicPr>
                    <a:picLocks noChangeAspect="1"/>
                  </p:cNvPicPr>
                  <p:nvPr/>
                </p:nvPicPr>
                <p:blipFill>
                  <a:blip r:embed="rId104"/>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3078" name="Picture 3077">
                    <a:extLst>
                      <a:ext uri="{FF2B5EF4-FFF2-40B4-BE49-F238E27FC236}">
                        <a16:creationId xmlns:a16="http://schemas.microsoft.com/office/drawing/2014/main" id="{00E3AE9C-0E87-43D9-B726-2AE642DD026F}"/>
                      </a:ext>
                    </a:extLst>
                  </p:cNvPr>
                  <p:cNvPicPr>
                    <a:picLocks noChangeAspect="1"/>
                  </p:cNvPicPr>
                  <p:nvPr/>
                </p:nvPicPr>
                <p:blipFill>
                  <a:blip r:embed="rId105"/>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3079" name="Picture 3078">
                    <a:extLst>
                      <a:ext uri="{FF2B5EF4-FFF2-40B4-BE49-F238E27FC236}">
                        <a16:creationId xmlns:a16="http://schemas.microsoft.com/office/drawing/2014/main" id="{5024CF0E-E4BD-4879-B207-F3742ECC4E35}"/>
                      </a:ext>
                    </a:extLst>
                  </p:cNvPr>
                  <p:cNvPicPr>
                    <a:picLocks noChangeAspect="1"/>
                  </p:cNvPicPr>
                  <p:nvPr/>
                </p:nvPicPr>
                <p:blipFill>
                  <a:blip r:embed="rId106"/>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3080" name="Picture 3079">
                    <a:extLst>
                      <a:ext uri="{FF2B5EF4-FFF2-40B4-BE49-F238E27FC236}">
                        <a16:creationId xmlns:a16="http://schemas.microsoft.com/office/drawing/2014/main" id="{9AE1FC30-6A15-4C1D-B7AB-CA9858DF3EEA}"/>
                      </a:ext>
                    </a:extLst>
                  </p:cNvPr>
                  <p:cNvPicPr>
                    <a:picLocks noChangeAspect="1"/>
                  </p:cNvPicPr>
                  <p:nvPr/>
                </p:nvPicPr>
                <p:blipFill>
                  <a:blip r:embed="rId107"/>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3081" name="Picture 3080">
                    <a:extLst>
                      <a:ext uri="{FF2B5EF4-FFF2-40B4-BE49-F238E27FC236}">
                        <a16:creationId xmlns:a16="http://schemas.microsoft.com/office/drawing/2014/main" id="{789462BA-630C-409D-9F3A-B0D6F1097867}"/>
                      </a:ext>
                    </a:extLst>
                  </p:cNvPr>
                  <p:cNvPicPr>
                    <a:picLocks noChangeAspect="1"/>
                  </p:cNvPicPr>
                  <p:nvPr/>
                </p:nvPicPr>
                <p:blipFill>
                  <a:blip r:embed="rId108"/>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3082" name="Picture 3081">
                    <a:extLst>
                      <a:ext uri="{FF2B5EF4-FFF2-40B4-BE49-F238E27FC236}">
                        <a16:creationId xmlns:a16="http://schemas.microsoft.com/office/drawing/2014/main" id="{CD636D23-64BD-479B-88FF-ECB085D9491A}"/>
                      </a:ext>
                    </a:extLst>
                  </p:cNvPr>
                  <p:cNvPicPr>
                    <a:picLocks noChangeAspect="1"/>
                  </p:cNvPicPr>
                  <p:nvPr/>
                </p:nvPicPr>
                <p:blipFill>
                  <a:blip r:embed="rId109"/>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3083" name="Picture 3082">
                    <a:extLst>
                      <a:ext uri="{FF2B5EF4-FFF2-40B4-BE49-F238E27FC236}">
                        <a16:creationId xmlns:a16="http://schemas.microsoft.com/office/drawing/2014/main" id="{30E59058-60D2-45AD-B8E2-CEDACBE8E299}"/>
                      </a:ext>
                    </a:extLst>
                  </p:cNvPr>
                  <p:cNvPicPr>
                    <a:picLocks noChangeAspect="1"/>
                  </p:cNvPicPr>
                  <p:nvPr/>
                </p:nvPicPr>
                <p:blipFill>
                  <a:blip r:embed="rId110"/>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3084" name="Picture 3083">
                    <a:extLst>
                      <a:ext uri="{FF2B5EF4-FFF2-40B4-BE49-F238E27FC236}">
                        <a16:creationId xmlns:a16="http://schemas.microsoft.com/office/drawing/2014/main" id="{5453079D-7974-40F6-A0CE-99F37501EE57}"/>
                      </a:ext>
                    </a:extLst>
                  </p:cNvPr>
                  <p:cNvPicPr>
                    <a:picLocks noChangeAspect="1"/>
                  </p:cNvPicPr>
                  <p:nvPr/>
                </p:nvPicPr>
                <p:blipFill>
                  <a:blip r:embed="rId111"/>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3085" name="Picture 3084">
                    <a:extLst>
                      <a:ext uri="{FF2B5EF4-FFF2-40B4-BE49-F238E27FC236}">
                        <a16:creationId xmlns:a16="http://schemas.microsoft.com/office/drawing/2014/main" id="{A337DD8F-335C-4B82-B2D1-2CAA9C13766A}"/>
                      </a:ext>
                    </a:extLst>
                  </p:cNvPr>
                  <p:cNvPicPr>
                    <a:picLocks noChangeAspect="1"/>
                  </p:cNvPicPr>
                  <p:nvPr/>
                </p:nvPicPr>
                <p:blipFill>
                  <a:blip r:embed="rId112"/>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3086" name="Picture 3085">
                    <a:extLst>
                      <a:ext uri="{FF2B5EF4-FFF2-40B4-BE49-F238E27FC236}">
                        <a16:creationId xmlns:a16="http://schemas.microsoft.com/office/drawing/2014/main" id="{58B42DC0-0776-4141-827B-1DBCDD019F65}"/>
                      </a:ext>
                    </a:extLst>
                  </p:cNvPr>
                  <p:cNvPicPr>
                    <a:picLocks noChangeAspect="1"/>
                  </p:cNvPicPr>
                  <p:nvPr/>
                </p:nvPicPr>
                <p:blipFill>
                  <a:blip r:embed="rId113"/>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3087" name="Picture 3086">
                    <a:extLst>
                      <a:ext uri="{FF2B5EF4-FFF2-40B4-BE49-F238E27FC236}">
                        <a16:creationId xmlns:a16="http://schemas.microsoft.com/office/drawing/2014/main" id="{78D691D6-D667-4E87-B2DD-6F718D2DE34C}"/>
                      </a:ext>
                    </a:extLst>
                  </p:cNvPr>
                  <p:cNvPicPr>
                    <a:picLocks noChangeAspect="1"/>
                  </p:cNvPicPr>
                  <p:nvPr/>
                </p:nvPicPr>
                <p:blipFill>
                  <a:blip r:embed="rId114"/>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3088" name="Picture 3087">
                    <a:extLst>
                      <a:ext uri="{FF2B5EF4-FFF2-40B4-BE49-F238E27FC236}">
                        <a16:creationId xmlns:a16="http://schemas.microsoft.com/office/drawing/2014/main" id="{8A0E6EFD-F326-4BCB-A37D-F6305A3FF811}"/>
                      </a:ext>
                    </a:extLst>
                  </p:cNvPr>
                  <p:cNvPicPr>
                    <a:picLocks noChangeAspect="1"/>
                  </p:cNvPicPr>
                  <p:nvPr/>
                </p:nvPicPr>
                <p:blipFill>
                  <a:blip r:embed="rId115"/>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3089" name="Picture 3088">
                    <a:extLst>
                      <a:ext uri="{FF2B5EF4-FFF2-40B4-BE49-F238E27FC236}">
                        <a16:creationId xmlns:a16="http://schemas.microsoft.com/office/drawing/2014/main" id="{537ADF82-4411-447D-BF8D-764F0B62C95C}"/>
                      </a:ext>
                    </a:extLst>
                  </p:cNvPr>
                  <p:cNvPicPr>
                    <a:picLocks noChangeAspect="1"/>
                  </p:cNvPicPr>
                  <p:nvPr/>
                </p:nvPicPr>
                <p:blipFill>
                  <a:blip r:embed="rId116"/>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3090" name="Picture 3089">
                    <a:extLst>
                      <a:ext uri="{FF2B5EF4-FFF2-40B4-BE49-F238E27FC236}">
                        <a16:creationId xmlns:a16="http://schemas.microsoft.com/office/drawing/2014/main" id="{1735B93D-F7F0-4222-B735-9F3DA27D83AB}"/>
                      </a:ext>
                    </a:extLst>
                  </p:cNvPr>
                  <p:cNvPicPr>
                    <a:picLocks noChangeAspect="1"/>
                  </p:cNvPicPr>
                  <p:nvPr/>
                </p:nvPicPr>
                <p:blipFill>
                  <a:blip r:embed="rId117"/>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3091" name="Picture 3090">
                    <a:extLst>
                      <a:ext uri="{FF2B5EF4-FFF2-40B4-BE49-F238E27FC236}">
                        <a16:creationId xmlns:a16="http://schemas.microsoft.com/office/drawing/2014/main" id="{CCD7A58F-C9A6-4ADB-8A8F-1BD85FC2FCB4}"/>
                      </a:ext>
                    </a:extLst>
                  </p:cNvPr>
                  <p:cNvPicPr>
                    <a:picLocks noChangeAspect="1"/>
                  </p:cNvPicPr>
                  <p:nvPr/>
                </p:nvPicPr>
                <p:blipFill>
                  <a:blip r:embed="rId118"/>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3092" name="Picture 3091">
                    <a:extLst>
                      <a:ext uri="{FF2B5EF4-FFF2-40B4-BE49-F238E27FC236}">
                        <a16:creationId xmlns:a16="http://schemas.microsoft.com/office/drawing/2014/main" id="{2A1AB3A3-3DDB-441F-BE7F-2E891A795E15}"/>
                      </a:ext>
                    </a:extLst>
                  </p:cNvPr>
                  <p:cNvPicPr>
                    <a:picLocks noChangeAspect="1"/>
                  </p:cNvPicPr>
                  <p:nvPr/>
                </p:nvPicPr>
                <p:blipFill>
                  <a:blip r:embed="rId119"/>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3093" name="Picture 3092">
                    <a:extLst>
                      <a:ext uri="{FF2B5EF4-FFF2-40B4-BE49-F238E27FC236}">
                        <a16:creationId xmlns:a16="http://schemas.microsoft.com/office/drawing/2014/main" id="{F9BA3E3B-E55F-44D3-9E2F-0757EB386B77}"/>
                      </a:ext>
                    </a:extLst>
                  </p:cNvPr>
                  <p:cNvPicPr>
                    <a:picLocks noChangeAspect="1"/>
                  </p:cNvPicPr>
                  <p:nvPr/>
                </p:nvPicPr>
                <p:blipFill>
                  <a:blip r:embed="rId120"/>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3094" name="Picture 3093">
                    <a:extLst>
                      <a:ext uri="{FF2B5EF4-FFF2-40B4-BE49-F238E27FC236}">
                        <a16:creationId xmlns:a16="http://schemas.microsoft.com/office/drawing/2014/main" id="{0EC5CBA3-7DDE-440A-9352-163A5B4D6A41}"/>
                      </a:ext>
                    </a:extLst>
                  </p:cNvPr>
                  <p:cNvPicPr>
                    <a:picLocks noChangeAspect="1"/>
                  </p:cNvPicPr>
                  <p:nvPr/>
                </p:nvPicPr>
                <p:blipFill>
                  <a:blip r:embed="rId121"/>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3095" name="Picture 3094">
                    <a:extLst>
                      <a:ext uri="{FF2B5EF4-FFF2-40B4-BE49-F238E27FC236}">
                        <a16:creationId xmlns:a16="http://schemas.microsoft.com/office/drawing/2014/main" id="{124CC635-B652-400C-9586-202C50C2A119}"/>
                      </a:ext>
                    </a:extLst>
                  </p:cNvPr>
                  <p:cNvPicPr>
                    <a:picLocks noChangeAspect="1"/>
                  </p:cNvPicPr>
                  <p:nvPr/>
                </p:nvPicPr>
                <p:blipFill>
                  <a:blip r:embed="rId122"/>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3096" name="Picture 3095">
                    <a:extLst>
                      <a:ext uri="{FF2B5EF4-FFF2-40B4-BE49-F238E27FC236}">
                        <a16:creationId xmlns:a16="http://schemas.microsoft.com/office/drawing/2014/main" id="{A26C7CCF-7577-4C00-BD40-47C456EB34AF}"/>
                      </a:ext>
                    </a:extLst>
                  </p:cNvPr>
                  <p:cNvPicPr>
                    <a:picLocks noChangeAspect="1"/>
                  </p:cNvPicPr>
                  <p:nvPr/>
                </p:nvPicPr>
                <p:blipFill>
                  <a:blip r:embed="rId123"/>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3097" name="Graphic 3512">
                    <a:extLst>
                      <a:ext uri="{FF2B5EF4-FFF2-40B4-BE49-F238E27FC236}">
                        <a16:creationId xmlns:a16="http://schemas.microsoft.com/office/drawing/2014/main" id="{4C937A86-4FD7-48BA-AD7E-DEBA7EFCB0B5}"/>
                      </a:ext>
                    </a:extLst>
                  </p:cNvPr>
                  <p:cNvGrpSpPr/>
                  <p:nvPr/>
                </p:nvGrpSpPr>
                <p:grpSpPr>
                  <a:xfrm>
                    <a:off x="5088130" y="4659329"/>
                    <a:ext cx="1028989" cy="1004778"/>
                    <a:chOff x="5088130" y="4659329"/>
                    <a:chExt cx="1028989" cy="1004778"/>
                  </a:xfrm>
                  <a:solidFill>
                    <a:srgbClr val="938F50"/>
                  </a:solidFill>
                </p:grpSpPr>
                <p:pic>
                  <p:nvPicPr>
                    <p:cNvPr id="3098" name="Picture 3097">
                      <a:extLst>
                        <a:ext uri="{FF2B5EF4-FFF2-40B4-BE49-F238E27FC236}">
                          <a16:creationId xmlns:a16="http://schemas.microsoft.com/office/drawing/2014/main" id="{7BAB3E0A-82A7-4091-A32F-819190B18FF1}"/>
                        </a:ext>
                      </a:extLst>
                    </p:cNvPr>
                    <p:cNvPicPr>
                      <a:picLocks noChangeAspect="1"/>
                    </p:cNvPicPr>
                    <p:nvPr/>
                  </p:nvPicPr>
                  <p:blipFill>
                    <a:blip r:embed="rId124"/>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3099" name="Freeform: Shape 3098">
                      <a:extLst>
                        <a:ext uri="{FF2B5EF4-FFF2-40B4-BE49-F238E27FC236}">
                          <a16:creationId xmlns:a16="http://schemas.microsoft.com/office/drawing/2014/main" id="{8B519FC5-4831-4A0B-9FEA-A1869E611B5E}"/>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3100" name="Picture 3099">
                      <a:extLst>
                        <a:ext uri="{FF2B5EF4-FFF2-40B4-BE49-F238E27FC236}">
                          <a16:creationId xmlns:a16="http://schemas.microsoft.com/office/drawing/2014/main" id="{604F90F1-2AB8-4268-8EB0-EA98F087A1F7}"/>
                        </a:ext>
                      </a:extLst>
                    </p:cNvPr>
                    <p:cNvPicPr>
                      <a:picLocks noChangeAspect="1"/>
                    </p:cNvPicPr>
                    <p:nvPr/>
                  </p:nvPicPr>
                  <p:blipFill>
                    <a:blip r:embed="rId125"/>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3101" name="Picture 3100">
                      <a:extLst>
                        <a:ext uri="{FF2B5EF4-FFF2-40B4-BE49-F238E27FC236}">
                          <a16:creationId xmlns:a16="http://schemas.microsoft.com/office/drawing/2014/main" id="{C032717F-863C-4B21-8E5B-38EDFDA4B011}"/>
                        </a:ext>
                      </a:extLst>
                    </p:cNvPr>
                    <p:cNvPicPr>
                      <a:picLocks noChangeAspect="1"/>
                    </p:cNvPicPr>
                    <p:nvPr/>
                  </p:nvPicPr>
                  <p:blipFill>
                    <a:blip r:embed="rId126"/>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3102" name="Freeform: Shape 3101">
                      <a:extLst>
                        <a:ext uri="{FF2B5EF4-FFF2-40B4-BE49-F238E27FC236}">
                          <a16:creationId xmlns:a16="http://schemas.microsoft.com/office/drawing/2014/main" id="{3D946D19-3681-49BF-9C32-377EA178BE9C}"/>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3103" name="Picture 3102">
                      <a:extLst>
                        <a:ext uri="{FF2B5EF4-FFF2-40B4-BE49-F238E27FC236}">
                          <a16:creationId xmlns:a16="http://schemas.microsoft.com/office/drawing/2014/main" id="{7CF0E4F6-9D5C-4588-AFE5-B373AC481FF0}"/>
                        </a:ext>
                      </a:extLst>
                    </p:cNvPr>
                    <p:cNvPicPr>
                      <a:picLocks noChangeAspect="1"/>
                    </p:cNvPicPr>
                    <p:nvPr/>
                  </p:nvPicPr>
                  <p:blipFill>
                    <a:blip r:embed="rId127"/>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3104" name="Picture 3103">
                      <a:extLst>
                        <a:ext uri="{FF2B5EF4-FFF2-40B4-BE49-F238E27FC236}">
                          <a16:creationId xmlns:a16="http://schemas.microsoft.com/office/drawing/2014/main" id="{F12028A5-DC24-40FD-9DD2-2E64B777E521}"/>
                        </a:ext>
                      </a:extLst>
                    </p:cNvPr>
                    <p:cNvPicPr>
                      <a:picLocks noChangeAspect="1"/>
                    </p:cNvPicPr>
                    <p:nvPr/>
                  </p:nvPicPr>
                  <p:blipFill>
                    <a:blip r:embed="rId128"/>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3105" name="Picture 3104">
                      <a:extLst>
                        <a:ext uri="{FF2B5EF4-FFF2-40B4-BE49-F238E27FC236}">
                          <a16:creationId xmlns:a16="http://schemas.microsoft.com/office/drawing/2014/main" id="{105D76F3-DDAA-42E1-B443-3B7EE7F1604F}"/>
                        </a:ext>
                      </a:extLst>
                    </p:cNvPr>
                    <p:cNvPicPr>
                      <a:picLocks noChangeAspect="1"/>
                    </p:cNvPicPr>
                    <p:nvPr/>
                  </p:nvPicPr>
                  <p:blipFill>
                    <a:blip r:embed="rId129"/>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3106" name="Picture 3105">
                      <a:extLst>
                        <a:ext uri="{FF2B5EF4-FFF2-40B4-BE49-F238E27FC236}">
                          <a16:creationId xmlns:a16="http://schemas.microsoft.com/office/drawing/2014/main" id="{16D53E85-EA5F-4D0E-8ABD-9E140B293C62}"/>
                        </a:ext>
                      </a:extLst>
                    </p:cNvPr>
                    <p:cNvPicPr>
                      <a:picLocks noChangeAspect="1"/>
                    </p:cNvPicPr>
                    <p:nvPr/>
                  </p:nvPicPr>
                  <p:blipFill>
                    <a:blip r:embed="rId130"/>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3107" name="Picture 3106">
                      <a:extLst>
                        <a:ext uri="{FF2B5EF4-FFF2-40B4-BE49-F238E27FC236}">
                          <a16:creationId xmlns:a16="http://schemas.microsoft.com/office/drawing/2014/main" id="{F8C93311-A058-4BA9-8627-94E0C3C36FBB}"/>
                        </a:ext>
                      </a:extLst>
                    </p:cNvPr>
                    <p:cNvPicPr>
                      <a:picLocks noChangeAspect="1"/>
                    </p:cNvPicPr>
                    <p:nvPr/>
                  </p:nvPicPr>
                  <p:blipFill>
                    <a:blip r:embed="rId131"/>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3108" name="Picture 3107">
                      <a:extLst>
                        <a:ext uri="{FF2B5EF4-FFF2-40B4-BE49-F238E27FC236}">
                          <a16:creationId xmlns:a16="http://schemas.microsoft.com/office/drawing/2014/main" id="{20CC0099-FA8F-41F7-9B2F-1E1AAF086CD3}"/>
                        </a:ext>
                      </a:extLst>
                    </p:cNvPr>
                    <p:cNvPicPr>
                      <a:picLocks noChangeAspect="1"/>
                    </p:cNvPicPr>
                    <p:nvPr/>
                  </p:nvPicPr>
                  <p:blipFill>
                    <a:blip r:embed="rId132"/>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3109" name="Picture 3108">
                      <a:extLst>
                        <a:ext uri="{FF2B5EF4-FFF2-40B4-BE49-F238E27FC236}">
                          <a16:creationId xmlns:a16="http://schemas.microsoft.com/office/drawing/2014/main" id="{C2C71F44-86FC-433A-A964-B148C62222E2}"/>
                        </a:ext>
                      </a:extLst>
                    </p:cNvPr>
                    <p:cNvPicPr>
                      <a:picLocks noChangeAspect="1"/>
                    </p:cNvPicPr>
                    <p:nvPr/>
                  </p:nvPicPr>
                  <p:blipFill>
                    <a:blip r:embed="rId133"/>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3110" name="Picture 3109">
                      <a:extLst>
                        <a:ext uri="{FF2B5EF4-FFF2-40B4-BE49-F238E27FC236}">
                          <a16:creationId xmlns:a16="http://schemas.microsoft.com/office/drawing/2014/main" id="{20275C2F-8803-4EB3-9FAE-3A68064A1AD0}"/>
                        </a:ext>
                      </a:extLst>
                    </p:cNvPr>
                    <p:cNvPicPr>
                      <a:picLocks noChangeAspect="1"/>
                    </p:cNvPicPr>
                    <p:nvPr/>
                  </p:nvPicPr>
                  <p:blipFill>
                    <a:blip r:embed="rId134"/>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3111" name="Picture 3110">
                      <a:extLst>
                        <a:ext uri="{FF2B5EF4-FFF2-40B4-BE49-F238E27FC236}">
                          <a16:creationId xmlns:a16="http://schemas.microsoft.com/office/drawing/2014/main" id="{8C124577-A9F3-4654-A158-316601007182}"/>
                        </a:ext>
                      </a:extLst>
                    </p:cNvPr>
                    <p:cNvPicPr>
                      <a:picLocks noChangeAspect="1"/>
                    </p:cNvPicPr>
                    <p:nvPr/>
                  </p:nvPicPr>
                  <p:blipFill>
                    <a:blip r:embed="rId135"/>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3112" name="Picture 3111">
                      <a:extLst>
                        <a:ext uri="{FF2B5EF4-FFF2-40B4-BE49-F238E27FC236}">
                          <a16:creationId xmlns:a16="http://schemas.microsoft.com/office/drawing/2014/main" id="{85B0EA28-A313-4BD2-8B5F-3D08C5988088}"/>
                        </a:ext>
                      </a:extLst>
                    </p:cNvPr>
                    <p:cNvPicPr>
                      <a:picLocks noChangeAspect="1"/>
                    </p:cNvPicPr>
                    <p:nvPr/>
                  </p:nvPicPr>
                  <p:blipFill>
                    <a:blip r:embed="rId136"/>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3113" name="Picture 3112">
                      <a:extLst>
                        <a:ext uri="{FF2B5EF4-FFF2-40B4-BE49-F238E27FC236}">
                          <a16:creationId xmlns:a16="http://schemas.microsoft.com/office/drawing/2014/main" id="{AD81CE9F-54E2-41C8-9FF9-EE1E5D4036A9}"/>
                        </a:ext>
                      </a:extLst>
                    </p:cNvPr>
                    <p:cNvPicPr>
                      <a:picLocks noChangeAspect="1"/>
                    </p:cNvPicPr>
                    <p:nvPr/>
                  </p:nvPicPr>
                  <p:blipFill>
                    <a:blip r:embed="rId137"/>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3114" name="Picture 3113">
                      <a:extLst>
                        <a:ext uri="{FF2B5EF4-FFF2-40B4-BE49-F238E27FC236}">
                          <a16:creationId xmlns:a16="http://schemas.microsoft.com/office/drawing/2014/main" id="{6BC55215-1D3A-4FFE-9E08-0EB42B6269C0}"/>
                        </a:ext>
                      </a:extLst>
                    </p:cNvPr>
                    <p:cNvPicPr>
                      <a:picLocks noChangeAspect="1"/>
                    </p:cNvPicPr>
                    <p:nvPr/>
                  </p:nvPicPr>
                  <p:blipFill>
                    <a:blip r:embed="rId138"/>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3054" name="Freeform: Shape 3053">
                  <a:extLst>
                    <a:ext uri="{FF2B5EF4-FFF2-40B4-BE49-F238E27FC236}">
                      <a16:creationId xmlns:a16="http://schemas.microsoft.com/office/drawing/2014/main" id="{B9715C47-0C4D-4B85-AEC2-AFC6BD3A8BD7}"/>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3055" name="Freeform: Shape 3054">
                  <a:extLst>
                    <a:ext uri="{FF2B5EF4-FFF2-40B4-BE49-F238E27FC236}">
                      <a16:creationId xmlns:a16="http://schemas.microsoft.com/office/drawing/2014/main" id="{6A3DC0E1-74F3-4A4F-AE95-72FC55143DAE}"/>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3056" name="Freeform: Shape 3055">
                  <a:extLst>
                    <a:ext uri="{FF2B5EF4-FFF2-40B4-BE49-F238E27FC236}">
                      <a16:creationId xmlns:a16="http://schemas.microsoft.com/office/drawing/2014/main" id="{53DB0C47-2086-423C-9E63-242D8747DD62}"/>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3057" name="Freeform: Shape 3056">
                  <a:extLst>
                    <a:ext uri="{FF2B5EF4-FFF2-40B4-BE49-F238E27FC236}">
                      <a16:creationId xmlns:a16="http://schemas.microsoft.com/office/drawing/2014/main" id="{D21765FB-9CA6-4BE6-9EC1-8A29448432CD}"/>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3058" name="Freeform: Shape 3057">
                  <a:extLst>
                    <a:ext uri="{FF2B5EF4-FFF2-40B4-BE49-F238E27FC236}">
                      <a16:creationId xmlns:a16="http://schemas.microsoft.com/office/drawing/2014/main" id="{A6BD24F3-85D1-40A1-B385-DE52EE8EA26E}"/>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3059" name="Freeform: Shape 3058">
                  <a:extLst>
                    <a:ext uri="{FF2B5EF4-FFF2-40B4-BE49-F238E27FC236}">
                      <a16:creationId xmlns:a16="http://schemas.microsoft.com/office/drawing/2014/main" id="{ED6E9A90-5F44-42D0-BC46-65563E31D95E}"/>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3060" name="Freeform: Shape 3059">
                  <a:extLst>
                    <a:ext uri="{FF2B5EF4-FFF2-40B4-BE49-F238E27FC236}">
                      <a16:creationId xmlns:a16="http://schemas.microsoft.com/office/drawing/2014/main" id="{895F296F-D4BA-483D-89E7-FAF8BCA86EA3}"/>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3061" name="Freeform: Shape 3060">
                  <a:extLst>
                    <a:ext uri="{FF2B5EF4-FFF2-40B4-BE49-F238E27FC236}">
                      <a16:creationId xmlns:a16="http://schemas.microsoft.com/office/drawing/2014/main" id="{809D9D29-5F8B-4574-AD41-9F0FF141CA28}"/>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3062" name="Freeform: Shape 3061">
                  <a:extLst>
                    <a:ext uri="{FF2B5EF4-FFF2-40B4-BE49-F238E27FC236}">
                      <a16:creationId xmlns:a16="http://schemas.microsoft.com/office/drawing/2014/main" id="{AE9C77DE-2564-4AE2-9D04-D12F30A7813C}"/>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3063" name="Freeform: Shape 3062">
                  <a:extLst>
                    <a:ext uri="{FF2B5EF4-FFF2-40B4-BE49-F238E27FC236}">
                      <a16:creationId xmlns:a16="http://schemas.microsoft.com/office/drawing/2014/main" id="{CBCB8BAB-C6D9-4CA5-830C-F3CC50F4B613}"/>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3064" name="Freeform: Shape 3063">
                  <a:extLst>
                    <a:ext uri="{FF2B5EF4-FFF2-40B4-BE49-F238E27FC236}">
                      <a16:creationId xmlns:a16="http://schemas.microsoft.com/office/drawing/2014/main" id="{B57C50E4-1B54-425D-9D77-57C26B38BFC3}"/>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3065" name="Freeform: Shape 3064">
                  <a:extLst>
                    <a:ext uri="{FF2B5EF4-FFF2-40B4-BE49-F238E27FC236}">
                      <a16:creationId xmlns:a16="http://schemas.microsoft.com/office/drawing/2014/main" id="{4530B6E4-A9D5-4F8A-91B8-639DD9BA0948}"/>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3066" name="Freeform: Shape 3065">
                  <a:extLst>
                    <a:ext uri="{FF2B5EF4-FFF2-40B4-BE49-F238E27FC236}">
                      <a16:creationId xmlns:a16="http://schemas.microsoft.com/office/drawing/2014/main" id="{3B8FC220-0F1E-48B0-819B-A76190739C28}"/>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3067" name="Freeform: Shape 3066">
                  <a:extLst>
                    <a:ext uri="{FF2B5EF4-FFF2-40B4-BE49-F238E27FC236}">
                      <a16:creationId xmlns:a16="http://schemas.microsoft.com/office/drawing/2014/main" id="{B2FA3D13-FBD3-4356-8D97-00071387F479}"/>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3068" name="Freeform: Shape 3067">
                  <a:extLst>
                    <a:ext uri="{FF2B5EF4-FFF2-40B4-BE49-F238E27FC236}">
                      <a16:creationId xmlns:a16="http://schemas.microsoft.com/office/drawing/2014/main" id="{21750B7B-3163-432F-9C2F-3711B6B6B619}"/>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3069" name="Freeform: Shape 3068">
                  <a:extLst>
                    <a:ext uri="{FF2B5EF4-FFF2-40B4-BE49-F238E27FC236}">
                      <a16:creationId xmlns:a16="http://schemas.microsoft.com/office/drawing/2014/main" id="{3424AA99-5A03-4E09-BD5D-0D02583EE7A5}"/>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3070" name="Freeform: Shape 3069">
                  <a:extLst>
                    <a:ext uri="{FF2B5EF4-FFF2-40B4-BE49-F238E27FC236}">
                      <a16:creationId xmlns:a16="http://schemas.microsoft.com/office/drawing/2014/main" id="{23F2CC6F-1ACC-47EC-84E3-BC765FF83DA0}"/>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3071" name="Freeform: Shape 3070">
                  <a:extLst>
                    <a:ext uri="{FF2B5EF4-FFF2-40B4-BE49-F238E27FC236}">
                      <a16:creationId xmlns:a16="http://schemas.microsoft.com/office/drawing/2014/main" id="{DB7F9973-C344-49C8-AF87-205E432C0932}"/>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2620" name="Group 2619">
                <a:extLst>
                  <a:ext uri="{FF2B5EF4-FFF2-40B4-BE49-F238E27FC236}">
                    <a16:creationId xmlns:a16="http://schemas.microsoft.com/office/drawing/2014/main" id="{FA9A246D-444E-48A5-90AF-AE57D665C762}"/>
                  </a:ext>
                </a:extLst>
              </p:cNvPr>
              <p:cNvGrpSpPr/>
              <p:nvPr/>
            </p:nvGrpSpPr>
            <p:grpSpPr>
              <a:xfrm>
                <a:off x="10347313" y="4835386"/>
                <a:ext cx="2969041" cy="1757669"/>
                <a:chOff x="7911029" y="2295855"/>
                <a:chExt cx="2969041" cy="1757669"/>
              </a:xfrm>
            </p:grpSpPr>
            <p:grpSp>
              <p:nvGrpSpPr>
                <p:cNvPr id="2836" name="Graphic 4">
                  <a:extLst>
                    <a:ext uri="{FF2B5EF4-FFF2-40B4-BE49-F238E27FC236}">
                      <a16:creationId xmlns:a16="http://schemas.microsoft.com/office/drawing/2014/main" id="{96C33E2D-09ED-476C-8A54-ED1280EED505}"/>
                    </a:ext>
                  </a:extLst>
                </p:cNvPr>
                <p:cNvGrpSpPr/>
                <p:nvPr/>
              </p:nvGrpSpPr>
              <p:grpSpPr>
                <a:xfrm rot="5129528">
                  <a:off x="8383632" y="1823252"/>
                  <a:ext cx="1757669" cy="2702875"/>
                  <a:chOff x="8098059" y="-1181099"/>
                  <a:chExt cx="1566832" cy="2409413"/>
                </a:xfrm>
              </p:grpSpPr>
              <p:grpSp>
                <p:nvGrpSpPr>
                  <p:cNvPr id="2921" name="Graphic 4">
                    <a:extLst>
                      <a:ext uri="{FF2B5EF4-FFF2-40B4-BE49-F238E27FC236}">
                        <a16:creationId xmlns:a16="http://schemas.microsoft.com/office/drawing/2014/main" id="{C3C2DD69-9A6C-4DA9-AEE5-7BAE1896D4B0}"/>
                      </a:ext>
                    </a:extLst>
                  </p:cNvPr>
                  <p:cNvGrpSpPr/>
                  <p:nvPr/>
                </p:nvGrpSpPr>
                <p:grpSpPr>
                  <a:xfrm>
                    <a:off x="8098059" y="-621390"/>
                    <a:ext cx="783621" cy="592284"/>
                    <a:chOff x="8098059" y="-621390"/>
                    <a:chExt cx="783621" cy="592284"/>
                  </a:xfrm>
                </p:grpSpPr>
                <p:grpSp>
                  <p:nvGrpSpPr>
                    <p:cNvPr id="3028" name="Graphic 4">
                      <a:extLst>
                        <a:ext uri="{FF2B5EF4-FFF2-40B4-BE49-F238E27FC236}">
                          <a16:creationId xmlns:a16="http://schemas.microsoft.com/office/drawing/2014/main" id="{6799A6B6-BC68-4942-943B-22C69F02B051}"/>
                        </a:ext>
                      </a:extLst>
                    </p:cNvPr>
                    <p:cNvGrpSpPr/>
                    <p:nvPr/>
                  </p:nvGrpSpPr>
                  <p:grpSpPr>
                    <a:xfrm>
                      <a:off x="8098059" y="-412710"/>
                      <a:ext cx="257154" cy="239987"/>
                      <a:chOff x="8098059" y="-412710"/>
                      <a:chExt cx="257154" cy="239987"/>
                    </a:xfrm>
                  </p:grpSpPr>
                  <p:sp>
                    <p:nvSpPr>
                      <p:cNvPr id="3048" name="Freeform: Shape 3047">
                        <a:extLst>
                          <a:ext uri="{FF2B5EF4-FFF2-40B4-BE49-F238E27FC236}">
                            <a16:creationId xmlns:a16="http://schemas.microsoft.com/office/drawing/2014/main" id="{AD101414-0500-4F44-97BF-935E73D07787}"/>
                          </a:ext>
                        </a:extLst>
                      </p:cNvPr>
                      <p:cNvSpPr/>
                      <p:nvPr/>
                    </p:nvSpPr>
                    <p:spPr>
                      <a:xfrm>
                        <a:off x="8101310" y="-405552"/>
                        <a:ext cx="253830" cy="232828"/>
                      </a:xfrm>
                      <a:custGeom>
                        <a:avLst/>
                        <a:gdLst>
                          <a:gd name="connsiteX0" fmla="*/ 253495 w 253830"/>
                          <a:gd name="connsiteY0" fmla="*/ 114180 h 232828"/>
                          <a:gd name="connsiteX1" fmla="*/ 194103 w 253830"/>
                          <a:gd name="connsiteY1" fmla="*/ 209747 h 232828"/>
                          <a:gd name="connsiteX2" fmla="*/ 132880 w 253830"/>
                          <a:gd name="connsiteY2" fmla="*/ 232826 h 232828"/>
                          <a:gd name="connsiteX3" fmla="*/ 79991 w 253830"/>
                          <a:gd name="connsiteY3" fmla="*/ 198986 h 232828"/>
                          <a:gd name="connsiteX4" fmla="*/ 122211 w 253830"/>
                          <a:gd name="connsiteY4" fmla="*/ 210800 h 232828"/>
                          <a:gd name="connsiteX5" fmla="*/ 148357 w 253830"/>
                          <a:gd name="connsiteY5" fmla="*/ 172473 h 232828"/>
                          <a:gd name="connsiteX6" fmla="*/ 131140 w 253830"/>
                          <a:gd name="connsiteY6" fmla="*/ 130161 h 232828"/>
                          <a:gd name="connsiteX7" fmla="*/ 118868 w 253830"/>
                          <a:gd name="connsiteY7" fmla="*/ 127002 h 232828"/>
                          <a:gd name="connsiteX8" fmla="*/ 110167 w 253830"/>
                          <a:gd name="connsiteY8" fmla="*/ 112761 h 232828"/>
                          <a:gd name="connsiteX9" fmla="*/ 88279 w 253830"/>
                          <a:gd name="connsiteY9" fmla="*/ 119354 h 232828"/>
                          <a:gd name="connsiteX10" fmla="*/ 67078 w 253830"/>
                          <a:gd name="connsiteY10" fmla="*/ 130115 h 232828"/>
                          <a:gd name="connsiteX11" fmla="*/ 51600 w 253830"/>
                          <a:gd name="connsiteY11" fmla="*/ 92429 h 232828"/>
                          <a:gd name="connsiteX12" fmla="*/ 38504 w 253830"/>
                          <a:gd name="connsiteY12" fmla="*/ 75898 h 232828"/>
                          <a:gd name="connsiteX13" fmla="*/ 18768 w 253830"/>
                          <a:gd name="connsiteY13" fmla="*/ 78188 h 232828"/>
                          <a:gd name="connsiteX14" fmla="*/ 818 w 253830"/>
                          <a:gd name="connsiteY14" fmla="*/ 73014 h 232828"/>
                          <a:gd name="connsiteX15" fmla="*/ 6129 w 253830"/>
                          <a:gd name="connsiteY15" fmla="*/ 56941 h 232828"/>
                          <a:gd name="connsiteX16" fmla="*/ 253495 w 253830"/>
                          <a:gd name="connsiteY16" fmla="*/ 114180 h 23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3830" h="232828">
                            <a:moveTo>
                              <a:pt x="253495" y="114180"/>
                            </a:moveTo>
                            <a:cubicBezTo>
                              <a:pt x="257387" y="153744"/>
                              <a:pt x="226890" y="187721"/>
                              <a:pt x="194103" y="209747"/>
                            </a:cubicBezTo>
                            <a:cubicBezTo>
                              <a:pt x="175832" y="222019"/>
                              <a:pt x="155226" y="232597"/>
                              <a:pt x="132880" y="232826"/>
                            </a:cubicBezTo>
                            <a:cubicBezTo>
                              <a:pt x="110534" y="233055"/>
                              <a:pt x="86493" y="220279"/>
                              <a:pt x="79991" y="198986"/>
                            </a:cubicBezTo>
                            <a:cubicBezTo>
                              <a:pt x="86905" y="213685"/>
                              <a:pt x="107878" y="218035"/>
                              <a:pt x="122211" y="210800"/>
                            </a:cubicBezTo>
                            <a:cubicBezTo>
                              <a:pt x="136543" y="203565"/>
                              <a:pt x="144786" y="188042"/>
                              <a:pt x="148357" y="172473"/>
                            </a:cubicBezTo>
                            <a:cubicBezTo>
                              <a:pt x="152112" y="156125"/>
                              <a:pt x="147900" y="133779"/>
                              <a:pt x="131140" y="130161"/>
                            </a:cubicBezTo>
                            <a:cubicBezTo>
                              <a:pt x="126973" y="129245"/>
                              <a:pt x="122256" y="129612"/>
                              <a:pt x="118868" y="127002"/>
                            </a:cubicBezTo>
                            <a:cubicBezTo>
                              <a:pt x="114380" y="123521"/>
                              <a:pt x="114426" y="116515"/>
                              <a:pt x="110167" y="112761"/>
                            </a:cubicBezTo>
                            <a:cubicBezTo>
                              <a:pt x="103711" y="107037"/>
                              <a:pt x="93866" y="113035"/>
                              <a:pt x="88279" y="119354"/>
                            </a:cubicBezTo>
                            <a:cubicBezTo>
                              <a:pt x="82738" y="125674"/>
                              <a:pt x="75137" y="133275"/>
                              <a:pt x="67078" y="130115"/>
                            </a:cubicBezTo>
                            <a:cubicBezTo>
                              <a:pt x="61903" y="117569"/>
                              <a:pt x="56775" y="104976"/>
                              <a:pt x="51600" y="92429"/>
                            </a:cubicBezTo>
                            <a:cubicBezTo>
                              <a:pt x="48853" y="85744"/>
                              <a:pt x="45373" y="78325"/>
                              <a:pt x="38504" y="75898"/>
                            </a:cubicBezTo>
                            <a:cubicBezTo>
                              <a:pt x="32093" y="73609"/>
                              <a:pt x="25316" y="76585"/>
                              <a:pt x="18768" y="78188"/>
                            </a:cubicBezTo>
                            <a:cubicBezTo>
                              <a:pt x="12265" y="79837"/>
                              <a:pt x="3657" y="79150"/>
                              <a:pt x="818" y="73014"/>
                            </a:cubicBezTo>
                            <a:cubicBezTo>
                              <a:pt x="-1747" y="67473"/>
                              <a:pt x="2191" y="61428"/>
                              <a:pt x="6129" y="56941"/>
                            </a:cubicBezTo>
                            <a:cubicBezTo>
                              <a:pt x="83425" y="-30750"/>
                              <a:pt x="240215" y="-21271"/>
                              <a:pt x="253495" y="114180"/>
                            </a:cubicBezTo>
                            <a:close/>
                          </a:path>
                        </a:pathLst>
                      </a:custGeom>
                      <a:solidFill>
                        <a:srgbClr val="A2A2A2"/>
                      </a:solidFill>
                      <a:ln w="4577" cap="flat">
                        <a:noFill/>
                        <a:prstDash val="solid"/>
                        <a:miter/>
                      </a:ln>
                    </p:spPr>
                    <p:txBody>
                      <a:bodyPr rtlCol="0" anchor="ctr"/>
                      <a:lstStyle/>
                      <a:p>
                        <a:endParaRPr lang="th-TH"/>
                      </a:p>
                    </p:txBody>
                  </p:sp>
                  <p:sp>
                    <p:nvSpPr>
                      <p:cNvPr id="3049" name="Freeform: Shape 3048">
                        <a:extLst>
                          <a:ext uri="{FF2B5EF4-FFF2-40B4-BE49-F238E27FC236}">
                            <a16:creationId xmlns:a16="http://schemas.microsoft.com/office/drawing/2014/main" id="{E18EE2BF-F939-4CAC-B296-9A0EB041ABC5}"/>
                          </a:ext>
                        </a:extLst>
                      </p:cNvPr>
                      <p:cNvSpPr/>
                      <p:nvPr/>
                    </p:nvSpPr>
                    <p:spPr>
                      <a:xfrm>
                        <a:off x="8105209" y="-305607"/>
                        <a:ext cx="239709" cy="118012"/>
                      </a:xfrm>
                      <a:custGeom>
                        <a:avLst/>
                        <a:gdLst>
                          <a:gd name="connsiteX0" fmla="*/ 174956 w 239709"/>
                          <a:gd name="connsiteY0" fmla="*/ 102383 h 118012"/>
                          <a:gd name="connsiteX1" fmla="*/ 207147 w 239709"/>
                          <a:gd name="connsiteY1" fmla="*/ 75870 h 118012"/>
                          <a:gd name="connsiteX2" fmla="*/ 225235 w 239709"/>
                          <a:gd name="connsiteY2" fmla="*/ 58882 h 118012"/>
                          <a:gd name="connsiteX3" fmla="*/ 238972 w 239709"/>
                          <a:gd name="connsiteY3" fmla="*/ 30033 h 118012"/>
                          <a:gd name="connsiteX4" fmla="*/ 201240 w 239709"/>
                          <a:gd name="connsiteY4" fmla="*/ 22890 h 118012"/>
                          <a:gd name="connsiteX5" fmla="*/ 167354 w 239709"/>
                          <a:gd name="connsiteY5" fmla="*/ 50364 h 118012"/>
                          <a:gd name="connsiteX6" fmla="*/ 143360 w 239709"/>
                          <a:gd name="connsiteY6" fmla="*/ 55814 h 118012"/>
                          <a:gd name="connsiteX7" fmla="*/ 53654 w 239709"/>
                          <a:gd name="connsiteY7" fmla="*/ 25454 h 118012"/>
                          <a:gd name="connsiteX8" fmla="*/ 29614 w 239709"/>
                          <a:gd name="connsiteY8" fmla="*/ 5626 h 118012"/>
                          <a:gd name="connsiteX9" fmla="*/ 78 w 239709"/>
                          <a:gd name="connsiteY9" fmla="*/ 2421 h 118012"/>
                          <a:gd name="connsiteX10" fmla="*/ 15922 w 239709"/>
                          <a:gd name="connsiteY10" fmla="*/ 71703 h 118012"/>
                          <a:gd name="connsiteX11" fmla="*/ 174956 w 239709"/>
                          <a:gd name="connsiteY11" fmla="*/ 102383 h 118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9709" h="118012">
                            <a:moveTo>
                              <a:pt x="174956" y="102383"/>
                            </a:moveTo>
                            <a:cubicBezTo>
                              <a:pt x="186770" y="94965"/>
                              <a:pt x="197027" y="85395"/>
                              <a:pt x="207147" y="75870"/>
                            </a:cubicBezTo>
                            <a:cubicBezTo>
                              <a:pt x="213192" y="70192"/>
                              <a:pt x="219190" y="64560"/>
                              <a:pt x="225235" y="58882"/>
                            </a:cubicBezTo>
                            <a:cubicBezTo>
                              <a:pt x="233432" y="51189"/>
                              <a:pt x="242361" y="40931"/>
                              <a:pt x="238972" y="30033"/>
                            </a:cubicBezTo>
                            <a:cubicBezTo>
                              <a:pt x="234576" y="15929"/>
                              <a:pt x="213558" y="15013"/>
                              <a:pt x="201240" y="22890"/>
                            </a:cubicBezTo>
                            <a:cubicBezTo>
                              <a:pt x="188922" y="30766"/>
                              <a:pt x="180497" y="43862"/>
                              <a:pt x="167354" y="50364"/>
                            </a:cubicBezTo>
                            <a:cubicBezTo>
                              <a:pt x="160028" y="54028"/>
                              <a:pt x="151648" y="55356"/>
                              <a:pt x="143360" y="55814"/>
                            </a:cubicBezTo>
                            <a:cubicBezTo>
                              <a:pt x="111306" y="57599"/>
                              <a:pt x="78336" y="46472"/>
                              <a:pt x="53654" y="25454"/>
                            </a:cubicBezTo>
                            <a:cubicBezTo>
                              <a:pt x="45732" y="18723"/>
                              <a:pt x="38543" y="10938"/>
                              <a:pt x="29614" y="5626"/>
                            </a:cubicBezTo>
                            <a:cubicBezTo>
                              <a:pt x="20685" y="314"/>
                              <a:pt x="9145" y="-2204"/>
                              <a:pt x="78" y="2421"/>
                            </a:cubicBezTo>
                            <a:cubicBezTo>
                              <a:pt x="-609" y="26278"/>
                              <a:pt x="3101" y="51143"/>
                              <a:pt x="15922" y="71703"/>
                            </a:cubicBezTo>
                            <a:cubicBezTo>
                              <a:pt x="46465" y="120608"/>
                              <a:pt x="129668" y="130682"/>
                              <a:pt x="174956" y="102383"/>
                            </a:cubicBezTo>
                            <a:close/>
                          </a:path>
                        </a:pathLst>
                      </a:custGeom>
                      <a:solidFill>
                        <a:srgbClr val="E8E6E2"/>
                      </a:solidFill>
                      <a:ln w="4577" cap="flat">
                        <a:noFill/>
                        <a:prstDash val="solid"/>
                        <a:miter/>
                      </a:ln>
                    </p:spPr>
                    <p:txBody>
                      <a:bodyPr rtlCol="0" anchor="ctr"/>
                      <a:lstStyle/>
                      <a:p>
                        <a:endParaRPr lang="th-TH"/>
                      </a:p>
                    </p:txBody>
                  </p:sp>
                  <p:sp>
                    <p:nvSpPr>
                      <p:cNvPr id="3050" name="Freeform: Shape 3049">
                        <a:extLst>
                          <a:ext uri="{FF2B5EF4-FFF2-40B4-BE49-F238E27FC236}">
                            <a16:creationId xmlns:a16="http://schemas.microsoft.com/office/drawing/2014/main" id="{5B2058F2-135B-488B-BE39-B05114985EB9}"/>
                          </a:ext>
                        </a:extLst>
                      </p:cNvPr>
                      <p:cNvSpPr/>
                      <p:nvPr/>
                    </p:nvSpPr>
                    <p:spPr>
                      <a:xfrm>
                        <a:off x="8098059" y="-349954"/>
                        <a:ext cx="256380" cy="118130"/>
                      </a:xfrm>
                      <a:custGeom>
                        <a:avLst/>
                        <a:gdLst>
                          <a:gd name="connsiteX0" fmla="*/ 69047 w 256380"/>
                          <a:gd name="connsiteY0" fmla="*/ 94621 h 118130"/>
                          <a:gd name="connsiteX1" fmla="*/ 82372 w 256380"/>
                          <a:gd name="connsiteY1" fmla="*/ 94346 h 118130"/>
                          <a:gd name="connsiteX2" fmla="*/ 96064 w 256380"/>
                          <a:gd name="connsiteY2" fmla="*/ 102039 h 118130"/>
                          <a:gd name="connsiteX3" fmla="*/ 153807 w 256380"/>
                          <a:gd name="connsiteY3" fmla="*/ 117699 h 118130"/>
                          <a:gd name="connsiteX4" fmla="*/ 224234 w 256380"/>
                          <a:gd name="connsiteY4" fmla="*/ 95491 h 118130"/>
                          <a:gd name="connsiteX5" fmla="*/ 244565 w 256380"/>
                          <a:gd name="connsiteY5" fmla="*/ 88072 h 118130"/>
                          <a:gd name="connsiteX6" fmla="*/ 251983 w 256380"/>
                          <a:gd name="connsiteY6" fmla="*/ 78822 h 118130"/>
                          <a:gd name="connsiteX7" fmla="*/ 253586 w 256380"/>
                          <a:gd name="connsiteY7" fmla="*/ 50707 h 118130"/>
                          <a:gd name="connsiteX8" fmla="*/ 201842 w 256380"/>
                          <a:gd name="connsiteY8" fmla="*/ 43014 h 118130"/>
                          <a:gd name="connsiteX9" fmla="*/ 147991 w 256380"/>
                          <a:gd name="connsiteY9" fmla="*/ 59086 h 118130"/>
                          <a:gd name="connsiteX10" fmla="*/ 134437 w 256380"/>
                          <a:gd name="connsiteY10" fmla="*/ 28315 h 118130"/>
                          <a:gd name="connsiteX11" fmla="*/ 103940 w 256380"/>
                          <a:gd name="connsiteY11" fmla="*/ 21171 h 118130"/>
                          <a:gd name="connsiteX12" fmla="*/ 77610 w 256380"/>
                          <a:gd name="connsiteY12" fmla="*/ 36007 h 118130"/>
                          <a:gd name="connsiteX13" fmla="*/ 70741 w 256380"/>
                          <a:gd name="connsiteY13" fmla="*/ 25384 h 118130"/>
                          <a:gd name="connsiteX14" fmla="*/ 35573 w 256380"/>
                          <a:gd name="connsiteY14" fmla="*/ 61 h 118130"/>
                          <a:gd name="connsiteX15" fmla="*/ 680 w 256380"/>
                          <a:gd name="connsiteY15" fmla="*/ 22682 h 118130"/>
                          <a:gd name="connsiteX16" fmla="*/ 69047 w 256380"/>
                          <a:gd name="connsiteY16" fmla="*/ 94621 h 11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380" h="118130">
                            <a:moveTo>
                              <a:pt x="69047" y="94621"/>
                            </a:moveTo>
                            <a:cubicBezTo>
                              <a:pt x="73488" y="94804"/>
                              <a:pt x="77976" y="93567"/>
                              <a:pt x="82372" y="94346"/>
                            </a:cubicBezTo>
                            <a:cubicBezTo>
                              <a:pt x="87546" y="95307"/>
                              <a:pt x="91759" y="98925"/>
                              <a:pt x="96064" y="102039"/>
                            </a:cubicBezTo>
                            <a:cubicBezTo>
                              <a:pt x="112594" y="114128"/>
                              <a:pt x="133658" y="119806"/>
                              <a:pt x="153807" y="117699"/>
                            </a:cubicBezTo>
                            <a:cubicBezTo>
                              <a:pt x="178488" y="115089"/>
                              <a:pt x="200239" y="101489"/>
                              <a:pt x="224234" y="95491"/>
                            </a:cubicBezTo>
                            <a:cubicBezTo>
                              <a:pt x="231332" y="93705"/>
                              <a:pt x="238887" y="92514"/>
                              <a:pt x="244565" y="88072"/>
                            </a:cubicBezTo>
                            <a:cubicBezTo>
                              <a:pt x="247725" y="85600"/>
                              <a:pt x="250106" y="82303"/>
                              <a:pt x="251983" y="78822"/>
                            </a:cubicBezTo>
                            <a:cubicBezTo>
                              <a:pt x="256563" y="70260"/>
                              <a:pt x="258303" y="59453"/>
                              <a:pt x="253586" y="50707"/>
                            </a:cubicBezTo>
                            <a:cubicBezTo>
                              <a:pt x="244474" y="33718"/>
                              <a:pt x="219151" y="35137"/>
                              <a:pt x="201842" y="43014"/>
                            </a:cubicBezTo>
                            <a:cubicBezTo>
                              <a:pt x="184487" y="50890"/>
                              <a:pt x="166949" y="63024"/>
                              <a:pt x="147991" y="59086"/>
                            </a:cubicBezTo>
                            <a:cubicBezTo>
                              <a:pt x="145106" y="48188"/>
                              <a:pt x="141992" y="36832"/>
                              <a:pt x="134437" y="28315"/>
                            </a:cubicBezTo>
                            <a:cubicBezTo>
                              <a:pt x="126881" y="19797"/>
                              <a:pt x="113373" y="15218"/>
                              <a:pt x="103940" y="21171"/>
                            </a:cubicBezTo>
                            <a:cubicBezTo>
                              <a:pt x="94781" y="26941"/>
                              <a:pt x="87180" y="41594"/>
                              <a:pt x="77610" y="36007"/>
                            </a:cubicBezTo>
                            <a:cubicBezTo>
                              <a:pt x="73901" y="33810"/>
                              <a:pt x="72435" y="29322"/>
                              <a:pt x="70741" y="25384"/>
                            </a:cubicBezTo>
                            <a:cubicBezTo>
                              <a:pt x="64697" y="11555"/>
                              <a:pt x="50684" y="1023"/>
                              <a:pt x="35573" y="61"/>
                            </a:cubicBezTo>
                            <a:cubicBezTo>
                              <a:pt x="20462" y="-855"/>
                              <a:pt x="5259" y="8578"/>
                              <a:pt x="680" y="22682"/>
                            </a:cubicBezTo>
                            <a:cubicBezTo>
                              <a:pt x="-6601" y="45074"/>
                              <a:pt x="46472" y="93567"/>
                              <a:pt x="69047" y="94621"/>
                            </a:cubicBezTo>
                            <a:close/>
                          </a:path>
                        </a:pathLst>
                      </a:custGeom>
                      <a:solidFill>
                        <a:srgbClr val="D8D6D0"/>
                      </a:solidFill>
                      <a:ln w="4577" cap="flat">
                        <a:noFill/>
                        <a:prstDash val="solid"/>
                        <a:miter/>
                      </a:ln>
                    </p:spPr>
                    <p:txBody>
                      <a:bodyPr rtlCol="0" anchor="ctr"/>
                      <a:lstStyle/>
                      <a:p>
                        <a:endParaRPr lang="th-TH"/>
                      </a:p>
                    </p:txBody>
                  </p:sp>
                  <p:sp>
                    <p:nvSpPr>
                      <p:cNvPr id="3051" name="Freeform: Shape 3050">
                        <a:extLst>
                          <a:ext uri="{FF2B5EF4-FFF2-40B4-BE49-F238E27FC236}">
                            <a16:creationId xmlns:a16="http://schemas.microsoft.com/office/drawing/2014/main" id="{61EF101D-BFA1-41CE-9F01-E1EE30220C59}"/>
                          </a:ext>
                        </a:extLst>
                      </p:cNvPr>
                      <p:cNvSpPr/>
                      <p:nvPr/>
                    </p:nvSpPr>
                    <p:spPr>
                      <a:xfrm>
                        <a:off x="8107622" y="-365223"/>
                        <a:ext cx="244571" cy="96042"/>
                      </a:xfrm>
                      <a:custGeom>
                        <a:avLst/>
                        <a:gdLst>
                          <a:gd name="connsiteX0" fmla="*/ 160132 w 244571"/>
                          <a:gd name="connsiteY0" fmla="*/ 91847 h 96042"/>
                          <a:gd name="connsiteX1" fmla="*/ 121439 w 244571"/>
                          <a:gd name="connsiteY1" fmla="*/ 88413 h 96042"/>
                          <a:gd name="connsiteX2" fmla="*/ 110128 w 244571"/>
                          <a:gd name="connsiteY2" fmla="*/ 65838 h 96042"/>
                          <a:gd name="connsiteX3" fmla="*/ 91583 w 244571"/>
                          <a:gd name="connsiteY3" fmla="*/ 50635 h 96042"/>
                          <a:gd name="connsiteX4" fmla="*/ 62322 w 244571"/>
                          <a:gd name="connsiteY4" fmla="*/ 58877 h 96042"/>
                          <a:gd name="connsiteX5" fmla="*/ 55270 w 244571"/>
                          <a:gd name="connsiteY5" fmla="*/ 50269 h 96042"/>
                          <a:gd name="connsiteX6" fmla="*/ 0 w 244571"/>
                          <a:gd name="connsiteY6" fmla="*/ 37722 h 96042"/>
                          <a:gd name="connsiteX7" fmla="*/ 62963 w 244571"/>
                          <a:gd name="connsiteY7" fmla="*/ 3012 h 96042"/>
                          <a:gd name="connsiteX8" fmla="*/ 244572 w 244571"/>
                          <a:gd name="connsiteY8" fmla="*/ 69181 h 96042"/>
                          <a:gd name="connsiteX9" fmla="*/ 160132 w 244571"/>
                          <a:gd name="connsiteY9" fmla="*/ 91847 h 9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4571" h="96042">
                            <a:moveTo>
                              <a:pt x="160132" y="91847"/>
                            </a:moveTo>
                            <a:cubicBezTo>
                              <a:pt x="147723" y="97525"/>
                              <a:pt x="131101" y="98395"/>
                              <a:pt x="121439" y="88413"/>
                            </a:cubicBezTo>
                            <a:cubicBezTo>
                              <a:pt x="115532" y="82277"/>
                              <a:pt x="113563" y="73577"/>
                              <a:pt x="110128" y="65838"/>
                            </a:cubicBezTo>
                            <a:cubicBezTo>
                              <a:pt x="106694" y="58099"/>
                              <a:pt x="100054" y="50269"/>
                              <a:pt x="91583" y="50635"/>
                            </a:cubicBezTo>
                            <a:cubicBezTo>
                              <a:pt x="81005" y="51047"/>
                              <a:pt x="71663" y="64143"/>
                              <a:pt x="62322" y="58877"/>
                            </a:cubicBezTo>
                            <a:cubicBezTo>
                              <a:pt x="59025" y="57046"/>
                              <a:pt x="57285" y="53428"/>
                              <a:pt x="55270" y="50269"/>
                            </a:cubicBezTo>
                            <a:cubicBezTo>
                              <a:pt x="43914" y="32593"/>
                              <a:pt x="17355" y="26549"/>
                              <a:pt x="0" y="37722"/>
                            </a:cubicBezTo>
                            <a:cubicBezTo>
                              <a:pt x="11494" y="15879"/>
                              <a:pt x="38236" y="7087"/>
                              <a:pt x="62963" y="3012"/>
                            </a:cubicBezTo>
                            <a:cubicBezTo>
                              <a:pt x="116264" y="-5780"/>
                              <a:pt x="228362" y="1409"/>
                              <a:pt x="244572" y="69181"/>
                            </a:cubicBezTo>
                            <a:cubicBezTo>
                              <a:pt x="208580" y="70234"/>
                              <a:pt x="194064" y="76416"/>
                              <a:pt x="160132" y="91847"/>
                            </a:cubicBezTo>
                            <a:close/>
                          </a:path>
                        </a:pathLst>
                      </a:custGeom>
                      <a:solidFill>
                        <a:srgbClr val="C6C5C2"/>
                      </a:solidFill>
                      <a:ln w="4577" cap="flat">
                        <a:noFill/>
                        <a:prstDash val="solid"/>
                        <a:miter/>
                      </a:ln>
                    </p:spPr>
                    <p:txBody>
                      <a:bodyPr rtlCol="0" anchor="ctr"/>
                      <a:lstStyle/>
                      <a:p>
                        <a:endParaRPr lang="th-TH"/>
                      </a:p>
                    </p:txBody>
                  </p:sp>
                  <p:sp>
                    <p:nvSpPr>
                      <p:cNvPr id="3052" name="Freeform: Shape 3051">
                        <a:extLst>
                          <a:ext uri="{FF2B5EF4-FFF2-40B4-BE49-F238E27FC236}">
                            <a16:creationId xmlns:a16="http://schemas.microsoft.com/office/drawing/2014/main" id="{683E0036-DEEA-4845-A6A9-A15328486983}"/>
                          </a:ext>
                        </a:extLst>
                      </p:cNvPr>
                      <p:cNvSpPr/>
                      <p:nvPr/>
                    </p:nvSpPr>
                    <p:spPr>
                      <a:xfrm>
                        <a:off x="8104137" y="-412710"/>
                        <a:ext cx="251076" cy="231375"/>
                      </a:xfrm>
                      <a:custGeom>
                        <a:avLst/>
                        <a:gdLst>
                          <a:gd name="connsiteX0" fmla="*/ 180561 w 251076"/>
                          <a:gd name="connsiteY0" fmla="*/ 129078 h 231375"/>
                          <a:gd name="connsiteX1" fmla="*/ 181843 w 251076"/>
                          <a:gd name="connsiteY1" fmla="*/ 110212 h 231375"/>
                          <a:gd name="connsiteX2" fmla="*/ 172135 w 251076"/>
                          <a:gd name="connsiteY2" fmla="*/ 72708 h 231375"/>
                          <a:gd name="connsiteX3" fmla="*/ 140631 w 251076"/>
                          <a:gd name="connsiteY3" fmla="*/ 52377 h 231375"/>
                          <a:gd name="connsiteX4" fmla="*/ 131930 w 251076"/>
                          <a:gd name="connsiteY4" fmla="*/ 54850 h 231375"/>
                          <a:gd name="connsiteX5" fmla="*/ 112836 w 251076"/>
                          <a:gd name="connsiteY5" fmla="*/ 88232 h 231375"/>
                          <a:gd name="connsiteX6" fmla="*/ 93832 w 251076"/>
                          <a:gd name="connsiteY6" fmla="*/ 75090 h 231375"/>
                          <a:gd name="connsiteX7" fmla="*/ 41859 w 251076"/>
                          <a:gd name="connsiteY7" fmla="*/ 74357 h 231375"/>
                          <a:gd name="connsiteX8" fmla="*/ 13056 w 251076"/>
                          <a:gd name="connsiteY8" fmla="*/ 120789 h 231375"/>
                          <a:gd name="connsiteX9" fmla="*/ 5867 w 251076"/>
                          <a:gd name="connsiteY9" fmla="*/ 121385 h 231375"/>
                          <a:gd name="connsiteX10" fmla="*/ 30182 w 251076"/>
                          <a:gd name="connsiteY10" fmla="*/ 37495 h 231375"/>
                          <a:gd name="connsiteX11" fmla="*/ 117964 w 251076"/>
                          <a:gd name="connsiteY11" fmla="*/ 3243 h 231375"/>
                          <a:gd name="connsiteX12" fmla="*/ 148553 w 251076"/>
                          <a:gd name="connsiteY12" fmla="*/ 862 h 231375"/>
                          <a:gd name="connsiteX13" fmla="*/ 207166 w 251076"/>
                          <a:gd name="connsiteY13" fmla="*/ 28245 h 231375"/>
                          <a:gd name="connsiteX14" fmla="*/ 238258 w 251076"/>
                          <a:gd name="connsiteY14" fmla="*/ 63367 h 231375"/>
                          <a:gd name="connsiteX15" fmla="*/ 249019 w 251076"/>
                          <a:gd name="connsiteY15" fmla="*/ 97344 h 231375"/>
                          <a:gd name="connsiteX16" fmla="*/ 245905 w 251076"/>
                          <a:gd name="connsiteY16" fmla="*/ 159575 h 231375"/>
                          <a:gd name="connsiteX17" fmla="*/ 149285 w 251076"/>
                          <a:gd name="connsiteY17" fmla="*/ 231376 h 231375"/>
                          <a:gd name="connsiteX18" fmla="*/ 180698 w 251076"/>
                          <a:gd name="connsiteY18" fmla="*/ 200512 h 231375"/>
                          <a:gd name="connsiteX19" fmla="*/ 180561 w 251076"/>
                          <a:gd name="connsiteY19" fmla="*/ 129078 h 23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1076" h="231375">
                            <a:moveTo>
                              <a:pt x="180561" y="129078"/>
                            </a:moveTo>
                            <a:cubicBezTo>
                              <a:pt x="183125" y="123262"/>
                              <a:pt x="182530" y="116577"/>
                              <a:pt x="181843" y="110212"/>
                            </a:cubicBezTo>
                            <a:cubicBezTo>
                              <a:pt x="180424" y="97344"/>
                              <a:pt x="178546" y="84110"/>
                              <a:pt x="172135" y="72708"/>
                            </a:cubicBezTo>
                            <a:cubicBezTo>
                              <a:pt x="165725" y="61306"/>
                              <a:pt x="153681" y="52011"/>
                              <a:pt x="140631" y="52377"/>
                            </a:cubicBezTo>
                            <a:cubicBezTo>
                              <a:pt x="137563" y="52469"/>
                              <a:pt x="134403" y="53110"/>
                              <a:pt x="131930" y="54850"/>
                            </a:cubicBezTo>
                            <a:cubicBezTo>
                              <a:pt x="120712" y="62543"/>
                              <a:pt x="126481" y="86537"/>
                              <a:pt x="112836" y="88232"/>
                            </a:cubicBezTo>
                            <a:cubicBezTo>
                              <a:pt x="104959" y="89193"/>
                              <a:pt x="99556" y="80676"/>
                              <a:pt x="93832" y="75090"/>
                            </a:cubicBezTo>
                            <a:cubicBezTo>
                              <a:pt x="80232" y="61810"/>
                              <a:pt x="56878" y="63413"/>
                              <a:pt x="41859" y="74357"/>
                            </a:cubicBezTo>
                            <a:cubicBezTo>
                              <a:pt x="26839" y="85301"/>
                              <a:pt x="18643" y="103068"/>
                              <a:pt x="13056" y="120789"/>
                            </a:cubicBezTo>
                            <a:cubicBezTo>
                              <a:pt x="10675" y="120973"/>
                              <a:pt x="8294" y="121202"/>
                              <a:pt x="5867" y="121385"/>
                            </a:cubicBezTo>
                            <a:cubicBezTo>
                              <a:pt x="-8741" y="92902"/>
                              <a:pt x="5638" y="57231"/>
                              <a:pt x="30182" y="37495"/>
                            </a:cubicBezTo>
                            <a:cubicBezTo>
                              <a:pt x="54726" y="17805"/>
                              <a:pt x="86917" y="10249"/>
                              <a:pt x="117964" y="3243"/>
                            </a:cubicBezTo>
                            <a:cubicBezTo>
                              <a:pt x="127992" y="999"/>
                              <a:pt x="138387" y="-1290"/>
                              <a:pt x="148553" y="862"/>
                            </a:cubicBezTo>
                            <a:cubicBezTo>
                              <a:pt x="169205" y="5212"/>
                              <a:pt x="189673" y="16293"/>
                              <a:pt x="207166" y="28245"/>
                            </a:cubicBezTo>
                            <a:cubicBezTo>
                              <a:pt x="220079" y="37037"/>
                              <a:pt x="228688" y="51049"/>
                              <a:pt x="238258" y="63367"/>
                            </a:cubicBezTo>
                            <a:cubicBezTo>
                              <a:pt x="245722" y="72937"/>
                              <a:pt x="247645" y="85438"/>
                              <a:pt x="249019" y="97344"/>
                            </a:cubicBezTo>
                            <a:cubicBezTo>
                              <a:pt x="251492" y="118271"/>
                              <a:pt x="253003" y="139976"/>
                              <a:pt x="245905" y="159575"/>
                            </a:cubicBezTo>
                            <a:cubicBezTo>
                              <a:pt x="233542" y="193735"/>
                              <a:pt x="184453" y="222813"/>
                              <a:pt x="149285" y="231376"/>
                            </a:cubicBezTo>
                            <a:cubicBezTo>
                              <a:pt x="159405" y="217959"/>
                              <a:pt x="176989" y="217776"/>
                              <a:pt x="180698" y="200512"/>
                            </a:cubicBezTo>
                            <a:cubicBezTo>
                              <a:pt x="186834" y="172167"/>
                              <a:pt x="168426" y="156690"/>
                              <a:pt x="180561" y="129078"/>
                            </a:cubicBezTo>
                            <a:close/>
                          </a:path>
                        </a:pathLst>
                      </a:custGeom>
                      <a:solidFill>
                        <a:srgbClr val="CCB68F">
                          <a:alpha val="32000"/>
                        </a:srgbClr>
                      </a:solidFill>
                      <a:ln w="4577" cap="flat">
                        <a:noFill/>
                        <a:prstDash val="solid"/>
                        <a:miter/>
                      </a:ln>
                    </p:spPr>
                    <p:txBody>
                      <a:bodyPr rtlCol="0" anchor="ctr"/>
                      <a:lstStyle/>
                      <a:p>
                        <a:endParaRPr lang="th-TH"/>
                      </a:p>
                    </p:txBody>
                  </p:sp>
                </p:grpSp>
                <p:grpSp>
                  <p:nvGrpSpPr>
                    <p:cNvPr id="3029" name="Graphic 4">
                      <a:extLst>
                        <a:ext uri="{FF2B5EF4-FFF2-40B4-BE49-F238E27FC236}">
                          <a16:creationId xmlns:a16="http://schemas.microsoft.com/office/drawing/2014/main" id="{FCCC3DBE-1F8D-4F1C-A862-827609B7CFC2}"/>
                        </a:ext>
                      </a:extLst>
                    </p:cNvPr>
                    <p:cNvGrpSpPr/>
                    <p:nvPr/>
                  </p:nvGrpSpPr>
                  <p:grpSpPr>
                    <a:xfrm>
                      <a:off x="8169349" y="-621390"/>
                      <a:ext cx="712331" cy="592284"/>
                      <a:chOff x="8169349" y="-621390"/>
                      <a:chExt cx="712331" cy="592284"/>
                    </a:xfrm>
                  </p:grpSpPr>
                  <p:grpSp>
                    <p:nvGrpSpPr>
                      <p:cNvPr id="3030" name="Graphic 4">
                        <a:extLst>
                          <a:ext uri="{FF2B5EF4-FFF2-40B4-BE49-F238E27FC236}">
                            <a16:creationId xmlns:a16="http://schemas.microsoft.com/office/drawing/2014/main" id="{4A1A9E0E-FE08-43B6-A8CB-E2FE82CB51C4}"/>
                          </a:ext>
                        </a:extLst>
                      </p:cNvPr>
                      <p:cNvGrpSpPr/>
                      <p:nvPr/>
                    </p:nvGrpSpPr>
                    <p:grpSpPr>
                      <a:xfrm>
                        <a:off x="8169349" y="-270390"/>
                        <a:ext cx="440899" cy="241284"/>
                        <a:chOff x="8169349" y="-270390"/>
                        <a:chExt cx="440899" cy="241284"/>
                      </a:xfrm>
                    </p:grpSpPr>
                    <p:sp>
                      <p:nvSpPr>
                        <p:cNvPr id="3043" name="Freeform: Shape 3042">
                          <a:extLst>
                            <a:ext uri="{FF2B5EF4-FFF2-40B4-BE49-F238E27FC236}">
                              <a16:creationId xmlns:a16="http://schemas.microsoft.com/office/drawing/2014/main" id="{5ABFCB5C-ED6F-473A-B7EF-B976D3A77087}"/>
                            </a:ext>
                          </a:extLst>
                        </p:cNvPr>
                        <p:cNvSpPr/>
                        <p:nvPr/>
                      </p:nvSpPr>
                      <p:spPr>
                        <a:xfrm>
                          <a:off x="8550220" y="-270390"/>
                          <a:ext cx="60028" cy="29480"/>
                        </a:xfrm>
                        <a:custGeom>
                          <a:avLst/>
                          <a:gdLst>
                            <a:gd name="connsiteX0" fmla="*/ 54193 w 60028"/>
                            <a:gd name="connsiteY0" fmla="*/ 9241 h 29480"/>
                            <a:gd name="connsiteX1" fmla="*/ 663 w 60028"/>
                            <a:gd name="connsiteY1" fmla="*/ 29480 h 29480"/>
                            <a:gd name="connsiteX2" fmla="*/ 1900 w 60028"/>
                            <a:gd name="connsiteY2" fmla="*/ 7363 h 29480"/>
                            <a:gd name="connsiteX3" fmla="*/ 23147 w 60028"/>
                            <a:gd name="connsiteY3" fmla="*/ 8874 h 29480"/>
                            <a:gd name="connsiteX4" fmla="*/ 43753 w 60028"/>
                            <a:gd name="connsiteY4" fmla="*/ 128 h 29480"/>
                            <a:gd name="connsiteX5" fmla="*/ 60009 w 60028"/>
                            <a:gd name="connsiteY5" fmla="*/ 11622 h 2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28" h="29480">
                              <a:moveTo>
                                <a:pt x="54193" y="9241"/>
                              </a:moveTo>
                              <a:cubicBezTo>
                                <a:pt x="36335" y="15972"/>
                                <a:pt x="18522" y="22703"/>
                                <a:pt x="663" y="29480"/>
                              </a:cubicBezTo>
                              <a:cubicBezTo>
                                <a:pt x="-527" y="22108"/>
                                <a:pt x="-115" y="14507"/>
                                <a:pt x="1900" y="7363"/>
                              </a:cubicBezTo>
                              <a:cubicBezTo>
                                <a:pt x="7211" y="12858"/>
                                <a:pt x="16278" y="11896"/>
                                <a:pt x="23147" y="8874"/>
                              </a:cubicBezTo>
                              <a:cubicBezTo>
                                <a:pt x="30015" y="5852"/>
                                <a:pt x="36243" y="1136"/>
                                <a:pt x="43753" y="128"/>
                              </a:cubicBezTo>
                              <a:cubicBezTo>
                                <a:pt x="51217" y="-879"/>
                                <a:pt x="60513" y="4158"/>
                                <a:pt x="60009" y="11622"/>
                              </a:cubicBezTo>
                            </a:path>
                          </a:pathLst>
                        </a:custGeom>
                        <a:solidFill>
                          <a:srgbClr val="2B553C"/>
                        </a:solidFill>
                        <a:ln w="4577" cap="flat">
                          <a:noFill/>
                          <a:prstDash val="solid"/>
                          <a:miter/>
                        </a:ln>
                      </p:spPr>
                      <p:txBody>
                        <a:bodyPr rtlCol="0" anchor="ctr"/>
                        <a:lstStyle/>
                        <a:p>
                          <a:endParaRPr lang="th-TH"/>
                        </a:p>
                      </p:txBody>
                    </p:sp>
                    <p:sp>
                      <p:nvSpPr>
                        <p:cNvPr id="3044" name="Freeform: Shape 3043">
                          <a:extLst>
                            <a:ext uri="{FF2B5EF4-FFF2-40B4-BE49-F238E27FC236}">
                              <a16:creationId xmlns:a16="http://schemas.microsoft.com/office/drawing/2014/main" id="{82258E46-8AEB-45D9-8607-8D86F67715A6}"/>
                            </a:ext>
                          </a:extLst>
                        </p:cNvPr>
                        <p:cNvSpPr/>
                        <p:nvPr/>
                      </p:nvSpPr>
                      <p:spPr>
                        <a:xfrm>
                          <a:off x="8169349" y="-250068"/>
                          <a:ext cx="388311" cy="220962"/>
                        </a:xfrm>
                        <a:custGeom>
                          <a:avLst/>
                          <a:gdLst>
                            <a:gd name="connsiteX0" fmla="*/ 367705 w 388311"/>
                            <a:gd name="connsiteY0" fmla="*/ 42449 h 220962"/>
                            <a:gd name="connsiteX1" fmla="*/ 348335 w 388311"/>
                            <a:gd name="connsiteY1" fmla="*/ 56964 h 220962"/>
                            <a:gd name="connsiteX2" fmla="*/ 128949 w 388311"/>
                            <a:gd name="connsiteY2" fmla="*/ 186600 h 220962"/>
                            <a:gd name="connsiteX3" fmla="*/ 67085 w 388311"/>
                            <a:gd name="connsiteY3" fmla="*/ 217875 h 220962"/>
                            <a:gd name="connsiteX4" fmla="*/ 0 w 388311"/>
                            <a:gd name="connsiteY4" fmla="*/ 206702 h 220962"/>
                            <a:gd name="connsiteX5" fmla="*/ 62460 w 388311"/>
                            <a:gd name="connsiteY5" fmla="*/ 188935 h 220962"/>
                            <a:gd name="connsiteX6" fmla="*/ 110403 w 388311"/>
                            <a:gd name="connsiteY6" fmla="*/ 151157 h 220962"/>
                            <a:gd name="connsiteX7" fmla="*/ 388311 w 388311"/>
                            <a:gd name="connsiteY7" fmla="*/ 0 h 220962"/>
                            <a:gd name="connsiteX8" fmla="*/ 367705 w 388311"/>
                            <a:gd name="connsiteY8" fmla="*/ 42449 h 22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8311" h="220962">
                              <a:moveTo>
                                <a:pt x="367705" y="42449"/>
                              </a:moveTo>
                              <a:cubicBezTo>
                                <a:pt x="362897" y="48997"/>
                                <a:pt x="355479" y="53072"/>
                                <a:pt x="348335" y="56964"/>
                              </a:cubicBezTo>
                              <a:cubicBezTo>
                                <a:pt x="273650" y="97627"/>
                                <a:pt x="200475" y="140854"/>
                                <a:pt x="128949" y="186600"/>
                              </a:cubicBezTo>
                              <a:cubicBezTo>
                                <a:pt x="109442" y="199055"/>
                                <a:pt x="89660" y="211923"/>
                                <a:pt x="67085" y="217875"/>
                              </a:cubicBezTo>
                              <a:cubicBezTo>
                                <a:pt x="44509" y="223828"/>
                                <a:pt x="18271" y="221722"/>
                                <a:pt x="0" y="206702"/>
                              </a:cubicBezTo>
                              <a:cubicBezTo>
                                <a:pt x="21980" y="206015"/>
                                <a:pt x="43639" y="199834"/>
                                <a:pt x="62460" y="188935"/>
                              </a:cubicBezTo>
                              <a:cubicBezTo>
                                <a:pt x="80135" y="178678"/>
                                <a:pt x="95063" y="164528"/>
                                <a:pt x="110403" y="151157"/>
                              </a:cubicBezTo>
                              <a:cubicBezTo>
                                <a:pt x="189073" y="82379"/>
                                <a:pt x="285830" y="26971"/>
                                <a:pt x="388311" y="0"/>
                              </a:cubicBezTo>
                              <a:cubicBezTo>
                                <a:pt x="376589" y="12409"/>
                                <a:pt x="377459" y="29169"/>
                                <a:pt x="367705" y="42449"/>
                              </a:cubicBezTo>
                              <a:close/>
                            </a:path>
                          </a:pathLst>
                        </a:custGeom>
                        <a:solidFill>
                          <a:srgbClr val="33443A"/>
                        </a:solidFill>
                        <a:ln w="4577" cap="flat">
                          <a:noFill/>
                          <a:prstDash val="solid"/>
                          <a:miter/>
                        </a:ln>
                      </p:spPr>
                      <p:txBody>
                        <a:bodyPr rtlCol="0" anchor="ctr"/>
                        <a:lstStyle/>
                        <a:p>
                          <a:endParaRPr lang="th-TH"/>
                        </a:p>
                      </p:txBody>
                    </p:sp>
                    <p:sp>
                      <p:nvSpPr>
                        <p:cNvPr id="3045" name="Freeform: Shape 3044">
                          <a:extLst>
                            <a:ext uri="{FF2B5EF4-FFF2-40B4-BE49-F238E27FC236}">
                              <a16:creationId xmlns:a16="http://schemas.microsoft.com/office/drawing/2014/main" id="{C4D07278-2784-4F94-B212-CEDF1FCDF8F0}"/>
                            </a:ext>
                          </a:extLst>
                        </p:cNvPr>
                        <p:cNvSpPr/>
                        <p:nvPr/>
                      </p:nvSpPr>
                      <p:spPr>
                        <a:xfrm>
                          <a:off x="8173012" y="-265313"/>
                          <a:ext cx="377108" cy="224960"/>
                        </a:xfrm>
                        <a:custGeom>
                          <a:avLst/>
                          <a:gdLst>
                            <a:gd name="connsiteX0" fmla="*/ 155095 w 377108"/>
                            <a:gd name="connsiteY0" fmla="*/ 143141 h 224960"/>
                            <a:gd name="connsiteX1" fmla="*/ 0 w 377108"/>
                            <a:gd name="connsiteY1" fmla="*/ 224924 h 224960"/>
                            <a:gd name="connsiteX2" fmla="*/ 132291 w 377108"/>
                            <a:gd name="connsiteY2" fmla="*/ 38049 h 224960"/>
                            <a:gd name="connsiteX3" fmla="*/ 342566 w 377108"/>
                            <a:gd name="connsiteY3" fmla="*/ 6728 h 224960"/>
                            <a:gd name="connsiteX4" fmla="*/ 314083 w 377108"/>
                            <a:gd name="connsiteY4" fmla="*/ 43498 h 224960"/>
                            <a:gd name="connsiteX5" fmla="*/ 155095 w 377108"/>
                            <a:gd name="connsiteY5" fmla="*/ 143141 h 22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7108" h="224960">
                              <a:moveTo>
                                <a:pt x="155095" y="143141"/>
                              </a:moveTo>
                              <a:cubicBezTo>
                                <a:pt x="110174" y="175515"/>
                                <a:pt x="56278" y="226527"/>
                                <a:pt x="0" y="224924"/>
                              </a:cubicBezTo>
                              <a:cubicBezTo>
                                <a:pt x="58934" y="183483"/>
                                <a:pt x="80914" y="88237"/>
                                <a:pt x="132291" y="38049"/>
                              </a:cubicBezTo>
                              <a:cubicBezTo>
                                <a:pt x="192049" y="-20335"/>
                                <a:pt x="257485" y="5537"/>
                                <a:pt x="342566" y="6728"/>
                              </a:cubicBezTo>
                              <a:cubicBezTo>
                                <a:pt x="428104" y="7919"/>
                                <a:pt x="329790" y="35027"/>
                                <a:pt x="314083" y="43498"/>
                              </a:cubicBezTo>
                              <a:cubicBezTo>
                                <a:pt x="258996" y="73309"/>
                                <a:pt x="205832" y="106599"/>
                                <a:pt x="155095" y="143141"/>
                              </a:cubicBezTo>
                              <a:close/>
                            </a:path>
                          </a:pathLst>
                        </a:custGeom>
                        <a:solidFill>
                          <a:srgbClr val="3E6E53"/>
                        </a:solidFill>
                        <a:ln w="4577" cap="flat">
                          <a:noFill/>
                          <a:prstDash val="solid"/>
                          <a:miter/>
                        </a:ln>
                      </p:spPr>
                      <p:txBody>
                        <a:bodyPr rtlCol="0" anchor="ctr"/>
                        <a:lstStyle/>
                        <a:p>
                          <a:endParaRPr lang="th-TH"/>
                        </a:p>
                      </p:txBody>
                    </p:sp>
                    <p:sp>
                      <p:nvSpPr>
                        <p:cNvPr id="3046" name="Freeform: Shape 3045">
                          <a:extLst>
                            <a:ext uri="{FF2B5EF4-FFF2-40B4-BE49-F238E27FC236}">
                              <a16:creationId xmlns:a16="http://schemas.microsoft.com/office/drawing/2014/main" id="{557E42A2-77FD-4C84-9804-8F10318BAAC3}"/>
                            </a:ext>
                          </a:extLst>
                        </p:cNvPr>
                        <p:cNvSpPr/>
                        <p:nvPr/>
                      </p:nvSpPr>
                      <p:spPr>
                        <a:xfrm>
                          <a:off x="8182583" y="-251991"/>
                          <a:ext cx="371023" cy="209816"/>
                        </a:xfrm>
                        <a:custGeom>
                          <a:avLst/>
                          <a:gdLst>
                            <a:gd name="connsiteX0" fmla="*/ 40113 w 371023"/>
                            <a:gd name="connsiteY0" fmla="*/ 194156 h 209816"/>
                            <a:gd name="connsiteX1" fmla="*/ 77296 w 371023"/>
                            <a:gd name="connsiteY1" fmla="*/ 176114 h 209816"/>
                            <a:gd name="connsiteX2" fmla="*/ 92957 w 371023"/>
                            <a:gd name="connsiteY2" fmla="*/ 139939 h 209816"/>
                            <a:gd name="connsiteX3" fmla="*/ 62093 w 371023"/>
                            <a:gd name="connsiteY3" fmla="*/ 119150 h 209816"/>
                            <a:gd name="connsiteX4" fmla="*/ 143006 w 371023"/>
                            <a:gd name="connsiteY4" fmla="*/ 122676 h 209816"/>
                            <a:gd name="connsiteX5" fmla="*/ 153218 w 371023"/>
                            <a:gd name="connsiteY5" fmla="*/ 121531 h 209816"/>
                            <a:gd name="connsiteX6" fmla="*/ 164300 w 371023"/>
                            <a:gd name="connsiteY6" fmla="*/ 102069 h 209816"/>
                            <a:gd name="connsiteX7" fmla="*/ 181792 w 371023"/>
                            <a:gd name="connsiteY7" fmla="*/ 92865 h 209816"/>
                            <a:gd name="connsiteX8" fmla="*/ 107885 w 371023"/>
                            <a:gd name="connsiteY8" fmla="*/ 60949 h 209816"/>
                            <a:gd name="connsiteX9" fmla="*/ 182799 w 371023"/>
                            <a:gd name="connsiteY9" fmla="*/ 74549 h 209816"/>
                            <a:gd name="connsiteX10" fmla="*/ 249014 w 371023"/>
                            <a:gd name="connsiteY10" fmla="*/ 52523 h 209816"/>
                            <a:gd name="connsiteX11" fmla="*/ 157110 w 371023"/>
                            <a:gd name="connsiteY11" fmla="*/ 19004 h 209816"/>
                            <a:gd name="connsiteX12" fmla="*/ 250708 w 371023"/>
                            <a:gd name="connsiteY12" fmla="*/ 38786 h 209816"/>
                            <a:gd name="connsiteX13" fmla="*/ 325165 w 371023"/>
                            <a:gd name="connsiteY13" fmla="*/ 14013 h 209816"/>
                            <a:gd name="connsiteX14" fmla="*/ 288852 w 371023"/>
                            <a:gd name="connsiteY14" fmla="*/ 0 h 209816"/>
                            <a:gd name="connsiteX15" fmla="*/ 370086 w 371023"/>
                            <a:gd name="connsiteY15" fmla="*/ 2473 h 209816"/>
                            <a:gd name="connsiteX16" fmla="*/ 360058 w 371023"/>
                            <a:gd name="connsiteY16" fmla="*/ 15386 h 209816"/>
                            <a:gd name="connsiteX17" fmla="*/ 289173 w 371023"/>
                            <a:gd name="connsiteY17" fmla="*/ 54996 h 209816"/>
                            <a:gd name="connsiteX18" fmla="*/ 256936 w 371023"/>
                            <a:gd name="connsiteY18" fmla="*/ 79357 h 209816"/>
                            <a:gd name="connsiteX19" fmla="*/ 214258 w 371023"/>
                            <a:gd name="connsiteY19" fmla="*/ 92774 h 209816"/>
                            <a:gd name="connsiteX20" fmla="*/ 0 w 371023"/>
                            <a:gd name="connsiteY20" fmla="*/ 209817 h 209816"/>
                            <a:gd name="connsiteX21" fmla="*/ 40113 w 371023"/>
                            <a:gd name="connsiteY21" fmla="*/ 194156 h 209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23" h="209816">
                              <a:moveTo>
                                <a:pt x="40113" y="194156"/>
                              </a:moveTo>
                              <a:cubicBezTo>
                                <a:pt x="53210" y="189577"/>
                                <a:pt x="66626" y="184860"/>
                                <a:pt x="77296" y="176114"/>
                              </a:cubicBezTo>
                              <a:cubicBezTo>
                                <a:pt x="87920" y="167368"/>
                                <a:pt x="95429" y="153630"/>
                                <a:pt x="92957" y="139939"/>
                              </a:cubicBezTo>
                              <a:cubicBezTo>
                                <a:pt x="90438" y="126247"/>
                                <a:pt x="75281" y="114708"/>
                                <a:pt x="62093" y="119150"/>
                              </a:cubicBezTo>
                              <a:cubicBezTo>
                                <a:pt x="89064" y="120340"/>
                                <a:pt x="116035" y="121531"/>
                                <a:pt x="143006" y="122676"/>
                              </a:cubicBezTo>
                              <a:cubicBezTo>
                                <a:pt x="146487" y="122813"/>
                                <a:pt x="150104" y="122950"/>
                                <a:pt x="153218" y="121531"/>
                              </a:cubicBezTo>
                              <a:cubicBezTo>
                                <a:pt x="160270" y="118325"/>
                                <a:pt x="161644" y="109304"/>
                                <a:pt x="164300" y="102069"/>
                              </a:cubicBezTo>
                              <a:cubicBezTo>
                                <a:pt x="166955" y="94834"/>
                                <a:pt x="175747" y="87782"/>
                                <a:pt x="181792" y="92865"/>
                              </a:cubicBezTo>
                              <a:cubicBezTo>
                                <a:pt x="159537" y="77525"/>
                                <a:pt x="134260" y="66581"/>
                                <a:pt x="107885" y="60949"/>
                              </a:cubicBezTo>
                              <a:cubicBezTo>
                                <a:pt x="133024" y="57423"/>
                                <a:pt x="157797" y="69145"/>
                                <a:pt x="182799" y="74549"/>
                              </a:cubicBezTo>
                              <a:cubicBezTo>
                                <a:pt x="207801" y="79952"/>
                                <a:pt x="239397" y="75602"/>
                                <a:pt x="249014" y="52523"/>
                              </a:cubicBezTo>
                              <a:cubicBezTo>
                                <a:pt x="218562" y="40892"/>
                                <a:pt x="187928" y="29719"/>
                                <a:pt x="157110" y="19004"/>
                              </a:cubicBezTo>
                              <a:cubicBezTo>
                                <a:pt x="188203" y="11631"/>
                                <a:pt x="218562" y="38877"/>
                                <a:pt x="250708" y="38786"/>
                              </a:cubicBezTo>
                              <a:cubicBezTo>
                                <a:pt x="277267" y="38694"/>
                                <a:pt x="299521" y="20240"/>
                                <a:pt x="325165" y="14013"/>
                              </a:cubicBezTo>
                              <a:cubicBezTo>
                                <a:pt x="315320" y="5083"/>
                                <a:pt x="302086" y="-45"/>
                                <a:pt x="288852" y="0"/>
                              </a:cubicBezTo>
                              <a:cubicBezTo>
                                <a:pt x="315915" y="825"/>
                                <a:pt x="343023" y="1649"/>
                                <a:pt x="370086" y="2473"/>
                              </a:cubicBezTo>
                              <a:cubicBezTo>
                                <a:pt x="373704" y="7831"/>
                                <a:pt x="366102" y="13326"/>
                                <a:pt x="360058" y="15386"/>
                              </a:cubicBezTo>
                              <a:cubicBezTo>
                                <a:pt x="334231" y="24316"/>
                                <a:pt x="310145" y="37778"/>
                                <a:pt x="289173" y="54996"/>
                              </a:cubicBezTo>
                              <a:cubicBezTo>
                                <a:pt x="278732" y="63559"/>
                                <a:pt x="268979" y="73129"/>
                                <a:pt x="256936" y="79357"/>
                              </a:cubicBezTo>
                              <a:cubicBezTo>
                                <a:pt x="243702" y="86180"/>
                                <a:pt x="228591" y="88515"/>
                                <a:pt x="214258" y="92774"/>
                              </a:cubicBezTo>
                              <a:cubicBezTo>
                                <a:pt x="137970" y="115532"/>
                                <a:pt x="82287" y="207481"/>
                                <a:pt x="0" y="209817"/>
                              </a:cubicBezTo>
                              <a:cubicBezTo>
                                <a:pt x="11951" y="203360"/>
                                <a:pt x="26559" y="198872"/>
                                <a:pt x="40113" y="194156"/>
                              </a:cubicBezTo>
                              <a:close/>
                            </a:path>
                          </a:pathLst>
                        </a:custGeom>
                        <a:solidFill>
                          <a:srgbClr val="3D6254"/>
                        </a:solidFill>
                        <a:ln w="4577" cap="flat">
                          <a:noFill/>
                          <a:prstDash val="solid"/>
                          <a:miter/>
                        </a:ln>
                      </p:spPr>
                      <p:txBody>
                        <a:bodyPr rtlCol="0" anchor="ctr"/>
                        <a:lstStyle/>
                        <a:p>
                          <a:endParaRPr lang="th-TH"/>
                        </a:p>
                      </p:txBody>
                    </p:sp>
                    <p:sp>
                      <p:nvSpPr>
                        <p:cNvPr id="3047" name="Freeform: Shape 3046">
                          <a:extLst>
                            <a:ext uri="{FF2B5EF4-FFF2-40B4-BE49-F238E27FC236}">
                              <a16:creationId xmlns:a16="http://schemas.microsoft.com/office/drawing/2014/main" id="{076A09F7-7E3F-4E97-B5D7-8AEF0701246B}"/>
                            </a:ext>
                          </a:extLst>
                        </p:cNvPr>
                        <p:cNvSpPr/>
                        <p:nvPr/>
                      </p:nvSpPr>
                      <p:spPr>
                        <a:xfrm>
                          <a:off x="8171913" y="-238191"/>
                          <a:ext cx="202306" cy="203877"/>
                        </a:xfrm>
                        <a:custGeom>
                          <a:avLst/>
                          <a:gdLst>
                            <a:gd name="connsiteX0" fmla="*/ 25094 w 202306"/>
                            <a:gd name="connsiteY0" fmla="*/ 175043 h 203877"/>
                            <a:gd name="connsiteX1" fmla="*/ 116310 w 202306"/>
                            <a:gd name="connsiteY1" fmla="*/ 25626 h 203877"/>
                            <a:gd name="connsiteX2" fmla="*/ 161140 w 202306"/>
                            <a:gd name="connsiteY2" fmla="*/ 166 h 203877"/>
                            <a:gd name="connsiteX3" fmla="*/ 202306 w 202306"/>
                            <a:gd name="connsiteY3" fmla="*/ 26633 h 203877"/>
                            <a:gd name="connsiteX4" fmla="*/ 159400 w 202306"/>
                            <a:gd name="connsiteY4" fmla="*/ 21963 h 203877"/>
                            <a:gd name="connsiteX5" fmla="*/ 126613 w 202306"/>
                            <a:gd name="connsiteY5" fmla="*/ 46369 h 203877"/>
                            <a:gd name="connsiteX6" fmla="*/ 115669 w 202306"/>
                            <a:gd name="connsiteY6" fmla="*/ 86071 h 203877"/>
                            <a:gd name="connsiteX7" fmla="*/ 102298 w 202306"/>
                            <a:gd name="connsiteY7" fmla="*/ 94588 h 203877"/>
                            <a:gd name="connsiteX8" fmla="*/ 35763 w 202306"/>
                            <a:gd name="connsiteY8" fmla="*/ 190292 h 203877"/>
                            <a:gd name="connsiteX9" fmla="*/ 0 w 202306"/>
                            <a:gd name="connsiteY9" fmla="*/ 202564 h 203877"/>
                            <a:gd name="connsiteX10" fmla="*/ 25094 w 202306"/>
                            <a:gd name="connsiteY10" fmla="*/ 175043 h 203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306" h="203877">
                              <a:moveTo>
                                <a:pt x="25094" y="175043"/>
                              </a:moveTo>
                              <a:cubicBezTo>
                                <a:pt x="62368" y="129893"/>
                                <a:pt x="76059" y="68258"/>
                                <a:pt x="116310" y="25626"/>
                              </a:cubicBezTo>
                              <a:cubicBezTo>
                                <a:pt x="128308" y="12942"/>
                                <a:pt x="143465" y="1814"/>
                                <a:pt x="161140" y="166"/>
                              </a:cubicBezTo>
                              <a:cubicBezTo>
                                <a:pt x="178815" y="-1483"/>
                                <a:pt x="198781" y="9279"/>
                                <a:pt x="202306" y="26633"/>
                              </a:cubicBezTo>
                              <a:cubicBezTo>
                                <a:pt x="188340" y="22512"/>
                                <a:pt x="173595" y="19582"/>
                                <a:pt x="159400" y="21963"/>
                              </a:cubicBezTo>
                              <a:cubicBezTo>
                                <a:pt x="145159" y="24344"/>
                                <a:pt x="131467" y="32998"/>
                                <a:pt x="126613" y="46369"/>
                              </a:cubicBezTo>
                              <a:cubicBezTo>
                                <a:pt x="121851" y="59466"/>
                                <a:pt x="125423" y="76134"/>
                                <a:pt x="115669" y="86071"/>
                              </a:cubicBezTo>
                              <a:cubicBezTo>
                                <a:pt x="111960" y="89826"/>
                                <a:pt x="106877" y="91932"/>
                                <a:pt x="102298" y="94588"/>
                              </a:cubicBezTo>
                              <a:cubicBezTo>
                                <a:pt x="68000" y="114278"/>
                                <a:pt x="63101" y="161993"/>
                                <a:pt x="35763" y="190292"/>
                              </a:cubicBezTo>
                              <a:cubicBezTo>
                                <a:pt x="26009" y="200366"/>
                                <a:pt x="13463" y="206777"/>
                                <a:pt x="0" y="202564"/>
                              </a:cubicBezTo>
                              <a:cubicBezTo>
                                <a:pt x="7693" y="193268"/>
                                <a:pt x="17172" y="184614"/>
                                <a:pt x="25094" y="175043"/>
                              </a:cubicBezTo>
                              <a:close/>
                            </a:path>
                          </a:pathLst>
                        </a:custGeom>
                        <a:solidFill>
                          <a:srgbClr val="215745">
                            <a:alpha val="12000"/>
                          </a:srgbClr>
                        </a:solidFill>
                        <a:ln w="4577" cap="flat">
                          <a:noFill/>
                          <a:prstDash val="solid"/>
                          <a:miter/>
                        </a:ln>
                      </p:spPr>
                      <p:txBody>
                        <a:bodyPr rtlCol="0" anchor="ctr"/>
                        <a:lstStyle/>
                        <a:p>
                          <a:endParaRPr lang="th-TH"/>
                        </a:p>
                      </p:txBody>
                    </p:sp>
                  </p:grpSp>
                  <p:sp>
                    <p:nvSpPr>
                      <p:cNvPr id="3031" name="Freeform: Shape 3030">
                        <a:extLst>
                          <a:ext uri="{FF2B5EF4-FFF2-40B4-BE49-F238E27FC236}">
                            <a16:creationId xmlns:a16="http://schemas.microsoft.com/office/drawing/2014/main" id="{7C3A2A05-E7FB-48E5-A902-E255EEAF0018}"/>
                          </a:ext>
                        </a:extLst>
                      </p:cNvPr>
                      <p:cNvSpPr/>
                      <p:nvPr/>
                    </p:nvSpPr>
                    <p:spPr>
                      <a:xfrm>
                        <a:off x="8326230" y="-368347"/>
                        <a:ext cx="164531" cy="83935"/>
                      </a:xfrm>
                      <a:custGeom>
                        <a:avLst/>
                        <a:gdLst>
                          <a:gd name="connsiteX0" fmla="*/ 48859 w 164531"/>
                          <a:gd name="connsiteY0" fmla="*/ 67268 h 83935"/>
                          <a:gd name="connsiteX1" fmla="*/ 100833 w 164531"/>
                          <a:gd name="connsiteY1" fmla="*/ 60307 h 83935"/>
                          <a:gd name="connsiteX2" fmla="*/ 131742 w 164531"/>
                          <a:gd name="connsiteY2" fmla="*/ 69008 h 83935"/>
                          <a:gd name="connsiteX3" fmla="*/ 160819 w 164531"/>
                          <a:gd name="connsiteY3" fmla="*/ 61177 h 83935"/>
                          <a:gd name="connsiteX4" fmla="*/ 155874 w 164531"/>
                          <a:gd name="connsiteY4" fmla="*/ 30222 h 83935"/>
                          <a:gd name="connsiteX5" fmla="*/ 123408 w 164531"/>
                          <a:gd name="connsiteY5" fmla="*/ 20515 h 83935"/>
                          <a:gd name="connsiteX6" fmla="*/ 65390 w 164531"/>
                          <a:gd name="connsiteY6" fmla="*/ 28711 h 83935"/>
                          <a:gd name="connsiteX7" fmla="*/ 0 w 164531"/>
                          <a:gd name="connsiteY7" fmla="*/ 0 h 83935"/>
                          <a:gd name="connsiteX8" fmla="*/ 25414 w 164531"/>
                          <a:gd name="connsiteY8" fmla="*/ 83936 h 83935"/>
                          <a:gd name="connsiteX9" fmla="*/ 48859 w 164531"/>
                          <a:gd name="connsiteY9" fmla="*/ 67268 h 8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31" h="83935">
                            <a:moveTo>
                              <a:pt x="48859" y="67268"/>
                            </a:moveTo>
                            <a:cubicBezTo>
                              <a:pt x="65711" y="62230"/>
                              <a:pt x="83340" y="57148"/>
                              <a:pt x="100833" y="60307"/>
                            </a:cubicBezTo>
                            <a:cubicBezTo>
                              <a:pt x="111365" y="62185"/>
                              <a:pt x="121210" y="66993"/>
                              <a:pt x="131742" y="69008"/>
                            </a:cubicBezTo>
                            <a:cubicBezTo>
                              <a:pt x="142228" y="71022"/>
                              <a:pt x="154500" y="69466"/>
                              <a:pt x="160819" y="61177"/>
                            </a:cubicBezTo>
                            <a:cubicBezTo>
                              <a:pt x="167688" y="52156"/>
                              <a:pt x="164437" y="38098"/>
                              <a:pt x="155874" y="30222"/>
                            </a:cubicBezTo>
                            <a:cubicBezTo>
                              <a:pt x="147311" y="22346"/>
                              <a:pt x="134947" y="19873"/>
                              <a:pt x="123408" y="20515"/>
                            </a:cubicBezTo>
                            <a:cubicBezTo>
                              <a:pt x="103809" y="21614"/>
                              <a:pt x="85035" y="30772"/>
                              <a:pt x="65390" y="28711"/>
                            </a:cubicBezTo>
                            <a:cubicBezTo>
                              <a:pt x="41670" y="26193"/>
                              <a:pt x="22575" y="7968"/>
                              <a:pt x="0" y="0"/>
                            </a:cubicBezTo>
                            <a:cubicBezTo>
                              <a:pt x="14974" y="26651"/>
                              <a:pt x="19828" y="54995"/>
                              <a:pt x="25414" y="83936"/>
                            </a:cubicBezTo>
                            <a:cubicBezTo>
                              <a:pt x="31046" y="77342"/>
                              <a:pt x="39381" y="70107"/>
                              <a:pt x="48859" y="67268"/>
                            </a:cubicBezTo>
                            <a:close/>
                          </a:path>
                        </a:pathLst>
                      </a:custGeom>
                      <a:solidFill>
                        <a:srgbClr val="4B7955"/>
                      </a:solidFill>
                      <a:ln w="4577" cap="flat">
                        <a:noFill/>
                        <a:prstDash val="solid"/>
                        <a:miter/>
                      </a:ln>
                    </p:spPr>
                    <p:txBody>
                      <a:bodyPr rtlCol="0" anchor="ctr"/>
                      <a:lstStyle/>
                      <a:p>
                        <a:endParaRPr lang="th-TH"/>
                      </a:p>
                    </p:txBody>
                  </p:sp>
                  <p:sp>
                    <p:nvSpPr>
                      <p:cNvPr id="3032" name="Freeform: Shape 3031">
                        <a:extLst>
                          <a:ext uri="{FF2B5EF4-FFF2-40B4-BE49-F238E27FC236}">
                            <a16:creationId xmlns:a16="http://schemas.microsoft.com/office/drawing/2014/main" id="{C741C025-020D-44AF-B521-7483EEF36DB3}"/>
                          </a:ext>
                        </a:extLst>
                      </p:cNvPr>
                      <p:cNvSpPr/>
                      <p:nvPr/>
                    </p:nvSpPr>
                    <p:spPr>
                      <a:xfrm>
                        <a:off x="8314141" y="-383687"/>
                        <a:ext cx="176211" cy="78486"/>
                      </a:xfrm>
                      <a:custGeom>
                        <a:avLst/>
                        <a:gdLst>
                          <a:gd name="connsiteX0" fmla="*/ 0 w 176211"/>
                          <a:gd name="connsiteY0" fmla="*/ 0 h 78486"/>
                          <a:gd name="connsiteX1" fmla="*/ 48035 w 176211"/>
                          <a:gd name="connsiteY1" fmla="*/ 36450 h 78486"/>
                          <a:gd name="connsiteX2" fmla="*/ 109304 w 176211"/>
                          <a:gd name="connsiteY2" fmla="*/ 39518 h 78486"/>
                          <a:gd name="connsiteX3" fmla="*/ 142823 w 176211"/>
                          <a:gd name="connsiteY3" fmla="*/ 36038 h 78486"/>
                          <a:gd name="connsiteX4" fmla="*/ 158622 w 176211"/>
                          <a:gd name="connsiteY4" fmla="*/ 36221 h 78486"/>
                          <a:gd name="connsiteX5" fmla="*/ 176114 w 176211"/>
                          <a:gd name="connsiteY5" fmla="*/ 56232 h 78486"/>
                          <a:gd name="connsiteX6" fmla="*/ 162834 w 176211"/>
                          <a:gd name="connsiteY6" fmla="*/ 78486 h 78486"/>
                          <a:gd name="connsiteX7" fmla="*/ 158164 w 176211"/>
                          <a:gd name="connsiteY7" fmla="*/ 49638 h 78486"/>
                          <a:gd name="connsiteX8" fmla="*/ 129132 w 176211"/>
                          <a:gd name="connsiteY8" fmla="*/ 42220 h 78486"/>
                          <a:gd name="connsiteX9" fmla="*/ 107610 w 176211"/>
                          <a:gd name="connsiteY9" fmla="*/ 54629 h 78486"/>
                          <a:gd name="connsiteX10" fmla="*/ 35672 w 176211"/>
                          <a:gd name="connsiteY10" fmla="*/ 70015 h 78486"/>
                          <a:gd name="connsiteX11" fmla="*/ 0 w 176211"/>
                          <a:gd name="connsiteY11" fmla="*/ 0 h 7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211" h="78486">
                            <a:moveTo>
                              <a:pt x="0" y="0"/>
                            </a:moveTo>
                            <a:cubicBezTo>
                              <a:pt x="14150" y="14470"/>
                              <a:pt x="29032" y="29444"/>
                              <a:pt x="48035" y="36450"/>
                            </a:cubicBezTo>
                            <a:cubicBezTo>
                              <a:pt x="67496" y="43639"/>
                              <a:pt x="88835" y="41624"/>
                              <a:pt x="109304" y="39518"/>
                            </a:cubicBezTo>
                            <a:cubicBezTo>
                              <a:pt x="120477" y="38373"/>
                              <a:pt x="131650" y="37183"/>
                              <a:pt x="142823" y="36038"/>
                            </a:cubicBezTo>
                            <a:cubicBezTo>
                              <a:pt x="148090" y="35488"/>
                              <a:pt x="153447" y="34939"/>
                              <a:pt x="158622" y="36221"/>
                            </a:cubicBezTo>
                            <a:cubicBezTo>
                              <a:pt x="167780" y="38511"/>
                              <a:pt x="175198" y="46936"/>
                              <a:pt x="176114" y="56232"/>
                            </a:cubicBezTo>
                            <a:cubicBezTo>
                              <a:pt x="177030" y="65527"/>
                              <a:pt x="171443" y="74915"/>
                              <a:pt x="162834" y="78486"/>
                            </a:cubicBezTo>
                            <a:cubicBezTo>
                              <a:pt x="167597" y="69374"/>
                              <a:pt x="165444" y="57239"/>
                              <a:pt x="158164" y="49638"/>
                            </a:cubicBezTo>
                            <a:cubicBezTo>
                              <a:pt x="150883" y="42037"/>
                              <a:pt x="139068" y="39197"/>
                              <a:pt x="129132" y="42220"/>
                            </a:cubicBezTo>
                            <a:cubicBezTo>
                              <a:pt x="121118" y="44647"/>
                              <a:pt x="114707" y="50279"/>
                              <a:pt x="107610" y="54629"/>
                            </a:cubicBezTo>
                            <a:cubicBezTo>
                              <a:pt x="85035" y="68504"/>
                              <a:pt x="59346" y="61269"/>
                              <a:pt x="35672" y="70015"/>
                            </a:cubicBezTo>
                            <a:cubicBezTo>
                              <a:pt x="25735" y="52019"/>
                              <a:pt x="2427" y="20377"/>
                              <a:pt x="0" y="0"/>
                            </a:cubicBezTo>
                            <a:close/>
                          </a:path>
                        </a:pathLst>
                      </a:custGeom>
                      <a:solidFill>
                        <a:srgbClr val="2B553C"/>
                      </a:solidFill>
                      <a:ln w="4577" cap="flat">
                        <a:noFill/>
                        <a:prstDash val="solid"/>
                        <a:miter/>
                      </a:ln>
                    </p:spPr>
                    <p:txBody>
                      <a:bodyPr rtlCol="0" anchor="ctr"/>
                      <a:lstStyle/>
                      <a:p>
                        <a:endParaRPr lang="th-TH"/>
                      </a:p>
                    </p:txBody>
                  </p:sp>
                  <p:sp>
                    <p:nvSpPr>
                      <p:cNvPr id="3033" name="Freeform: Shape 3032">
                        <a:extLst>
                          <a:ext uri="{FF2B5EF4-FFF2-40B4-BE49-F238E27FC236}">
                            <a16:creationId xmlns:a16="http://schemas.microsoft.com/office/drawing/2014/main" id="{9485CF91-C416-4C12-A078-C04C3DE9EFEB}"/>
                          </a:ext>
                        </a:extLst>
                      </p:cNvPr>
                      <p:cNvSpPr/>
                      <p:nvPr/>
                    </p:nvSpPr>
                    <p:spPr>
                      <a:xfrm>
                        <a:off x="8468077" y="-336980"/>
                        <a:ext cx="118228" cy="66534"/>
                      </a:xfrm>
                      <a:custGeom>
                        <a:avLst/>
                        <a:gdLst>
                          <a:gd name="connsiteX0" fmla="*/ 12791 w 118228"/>
                          <a:gd name="connsiteY0" fmla="*/ 19873 h 66534"/>
                          <a:gd name="connsiteX1" fmla="*/ 88209 w 118228"/>
                          <a:gd name="connsiteY1" fmla="*/ 43227 h 66534"/>
                          <a:gd name="connsiteX2" fmla="*/ 114128 w 118228"/>
                          <a:gd name="connsiteY2" fmla="*/ 66535 h 66534"/>
                          <a:gd name="connsiteX3" fmla="*/ 110922 w 118228"/>
                          <a:gd name="connsiteY3" fmla="*/ 33016 h 66534"/>
                          <a:gd name="connsiteX4" fmla="*/ 80242 w 118228"/>
                          <a:gd name="connsiteY4" fmla="*/ 13692 h 66534"/>
                          <a:gd name="connsiteX5" fmla="*/ 1023 w 118228"/>
                          <a:gd name="connsiteY5" fmla="*/ 0 h 66534"/>
                          <a:gd name="connsiteX6" fmla="*/ 11692 w 118228"/>
                          <a:gd name="connsiteY6" fmla="*/ 19553 h 6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28" h="66534">
                            <a:moveTo>
                              <a:pt x="12791" y="19873"/>
                            </a:moveTo>
                            <a:cubicBezTo>
                              <a:pt x="39030" y="22621"/>
                              <a:pt x="64856" y="30589"/>
                              <a:pt x="88209" y="43227"/>
                            </a:cubicBezTo>
                            <a:cubicBezTo>
                              <a:pt x="98604" y="48859"/>
                              <a:pt x="109045" y="55957"/>
                              <a:pt x="114128" y="66535"/>
                            </a:cubicBezTo>
                            <a:cubicBezTo>
                              <a:pt x="121134" y="56873"/>
                              <a:pt x="118569" y="42540"/>
                              <a:pt x="110922" y="33016"/>
                            </a:cubicBezTo>
                            <a:cubicBezTo>
                              <a:pt x="103321" y="23445"/>
                              <a:pt x="91781" y="17813"/>
                              <a:pt x="80242" y="13692"/>
                            </a:cubicBezTo>
                            <a:cubicBezTo>
                              <a:pt x="54873" y="4579"/>
                              <a:pt x="27811" y="1282"/>
                              <a:pt x="1023" y="0"/>
                            </a:cubicBezTo>
                            <a:cubicBezTo>
                              <a:pt x="-2412" y="7647"/>
                              <a:pt x="3221" y="17996"/>
                              <a:pt x="11692" y="19553"/>
                            </a:cubicBezTo>
                          </a:path>
                        </a:pathLst>
                      </a:custGeom>
                      <a:solidFill>
                        <a:srgbClr val="3E6E53"/>
                      </a:solidFill>
                      <a:ln w="4577" cap="flat">
                        <a:noFill/>
                        <a:prstDash val="solid"/>
                        <a:miter/>
                      </a:ln>
                    </p:spPr>
                    <p:txBody>
                      <a:bodyPr rtlCol="0" anchor="ctr"/>
                      <a:lstStyle/>
                      <a:p>
                        <a:endParaRPr lang="th-TH"/>
                      </a:p>
                    </p:txBody>
                  </p:sp>
                  <p:sp>
                    <p:nvSpPr>
                      <p:cNvPr id="3034" name="Freeform: Shape 3033">
                        <a:extLst>
                          <a:ext uri="{FF2B5EF4-FFF2-40B4-BE49-F238E27FC236}">
                            <a16:creationId xmlns:a16="http://schemas.microsoft.com/office/drawing/2014/main" id="{2167F7FD-A1E0-4289-8CD0-814D5E29B973}"/>
                          </a:ext>
                        </a:extLst>
                      </p:cNvPr>
                      <p:cNvSpPr/>
                      <p:nvPr/>
                    </p:nvSpPr>
                    <p:spPr>
                      <a:xfrm>
                        <a:off x="8473495" y="-336797"/>
                        <a:ext cx="112700" cy="83111"/>
                      </a:xfrm>
                      <a:custGeom>
                        <a:avLst/>
                        <a:gdLst>
                          <a:gd name="connsiteX0" fmla="*/ 93781 w 112700"/>
                          <a:gd name="connsiteY0" fmla="*/ 73953 h 83111"/>
                          <a:gd name="connsiteX1" fmla="*/ 95338 w 112700"/>
                          <a:gd name="connsiteY1" fmla="*/ 41945 h 83111"/>
                          <a:gd name="connsiteX2" fmla="*/ 68138 w 112700"/>
                          <a:gd name="connsiteY2" fmla="*/ 20515 h 83111"/>
                          <a:gd name="connsiteX3" fmla="*/ 45288 w 112700"/>
                          <a:gd name="connsiteY3" fmla="*/ 12593 h 83111"/>
                          <a:gd name="connsiteX4" fmla="*/ 0 w 112700"/>
                          <a:gd name="connsiteY4" fmla="*/ 0 h 83111"/>
                          <a:gd name="connsiteX5" fmla="*/ 101565 w 112700"/>
                          <a:gd name="connsiteY5" fmla="*/ 33702 h 83111"/>
                          <a:gd name="connsiteX6" fmla="*/ 111914 w 112700"/>
                          <a:gd name="connsiteY6" fmla="*/ 44097 h 83111"/>
                          <a:gd name="connsiteX7" fmla="*/ 109716 w 112700"/>
                          <a:gd name="connsiteY7" fmla="*/ 60261 h 83111"/>
                          <a:gd name="connsiteX8" fmla="*/ 89431 w 112700"/>
                          <a:gd name="connsiteY8" fmla="*/ 83111 h 8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700" h="83111">
                            <a:moveTo>
                              <a:pt x="93781" y="73953"/>
                            </a:moveTo>
                            <a:cubicBezTo>
                              <a:pt x="101794" y="65802"/>
                              <a:pt x="101382" y="51927"/>
                              <a:pt x="95338" y="41945"/>
                            </a:cubicBezTo>
                            <a:cubicBezTo>
                              <a:pt x="89293" y="31962"/>
                              <a:pt x="78853" y="25368"/>
                              <a:pt x="68138" y="20515"/>
                            </a:cubicBezTo>
                            <a:cubicBezTo>
                              <a:pt x="60765" y="17172"/>
                              <a:pt x="53118" y="14516"/>
                              <a:pt x="45288" y="12593"/>
                            </a:cubicBezTo>
                            <a:cubicBezTo>
                              <a:pt x="30039" y="8792"/>
                              <a:pt x="13783" y="7601"/>
                              <a:pt x="0" y="0"/>
                            </a:cubicBezTo>
                            <a:cubicBezTo>
                              <a:pt x="35763" y="2839"/>
                              <a:pt x="70977" y="14516"/>
                              <a:pt x="101565" y="33702"/>
                            </a:cubicBezTo>
                            <a:cubicBezTo>
                              <a:pt x="105778" y="36358"/>
                              <a:pt x="110220" y="39472"/>
                              <a:pt x="111914" y="44097"/>
                            </a:cubicBezTo>
                            <a:cubicBezTo>
                              <a:pt x="113883" y="49409"/>
                              <a:pt x="111777" y="55133"/>
                              <a:pt x="109716" y="60261"/>
                            </a:cubicBezTo>
                            <a:cubicBezTo>
                              <a:pt x="105732" y="70152"/>
                              <a:pt x="100146" y="81417"/>
                              <a:pt x="89431" y="83111"/>
                            </a:cubicBezTo>
                          </a:path>
                        </a:pathLst>
                      </a:custGeom>
                      <a:solidFill>
                        <a:srgbClr val="2B553C"/>
                      </a:solidFill>
                      <a:ln w="4577" cap="flat">
                        <a:noFill/>
                        <a:prstDash val="solid"/>
                        <a:miter/>
                      </a:ln>
                    </p:spPr>
                    <p:txBody>
                      <a:bodyPr rtlCol="0" anchor="ctr"/>
                      <a:lstStyle/>
                      <a:p>
                        <a:endParaRPr lang="th-TH"/>
                      </a:p>
                    </p:txBody>
                  </p:sp>
                  <p:sp>
                    <p:nvSpPr>
                      <p:cNvPr id="3035" name="Freeform: Shape 3034">
                        <a:extLst>
                          <a:ext uri="{FF2B5EF4-FFF2-40B4-BE49-F238E27FC236}">
                            <a16:creationId xmlns:a16="http://schemas.microsoft.com/office/drawing/2014/main" id="{F35F70B8-3C84-4E4B-B03B-4BD0EB198A5A}"/>
                          </a:ext>
                        </a:extLst>
                      </p:cNvPr>
                      <p:cNvSpPr/>
                      <p:nvPr/>
                    </p:nvSpPr>
                    <p:spPr>
                      <a:xfrm>
                        <a:off x="8564987" y="-329012"/>
                        <a:ext cx="43093" cy="76801"/>
                      </a:xfrm>
                      <a:custGeom>
                        <a:avLst/>
                        <a:gdLst>
                          <a:gd name="connsiteX0" fmla="*/ 0 w 43093"/>
                          <a:gd name="connsiteY0" fmla="*/ 63879 h 76801"/>
                          <a:gd name="connsiteX1" fmla="*/ 18545 w 43093"/>
                          <a:gd name="connsiteY1" fmla="*/ 35214 h 76801"/>
                          <a:gd name="connsiteX2" fmla="*/ 7235 w 43093"/>
                          <a:gd name="connsiteY2" fmla="*/ 0 h 76801"/>
                          <a:gd name="connsiteX3" fmla="*/ 28665 w 43093"/>
                          <a:gd name="connsiteY3" fmla="*/ 8838 h 76801"/>
                          <a:gd name="connsiteX4" fmla="*/ 41945 w 43093"/>
                          <a:gd name="connsiteY4" fmla="*/ 49272 h 76801"/>
                          <a:gd name="connsiteX5" fmla="*/ 30497 w 43093"/>
                          <a:gd name="connsiteY5" fmla="*/ 73999 h 76801"/>
                          <a:gd name="connsiteX6" fmla="*/ 7968 w 43093"/>
                          <a:gd name="connsiteY6" fmla="*/ 67222 h 7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93" h="76801">
                            <a:moveTo>
                              <a:pt x="0" y="63879"/>
                            </a:moveTo>
                            <a:cubicBezTo>
                              <a:pt x="11997" y="60765"/>
                              <a:pt x="18774" y="47577"/>
                              <a:pt x="18545" y="35214"/>
                            </a:cubicBezTo>
                            <a:cubicBezTo>
                              <a:pt x="18317" y="22850"/>
                              <a:pt x="12730" y="11219"/>
                              <a:pt x="7235" y="0"/>
                            </a:cubicBezTo>
                            <a:cubicBezTo>
                              <a:pt x="9524" y="7739"/>
                              <a:pt x="20881" y="6319"/>
                              <a:pt x="28665" y="8838"/>
                            </a:cubicBezTo>
                            <a:cubicBezTo>
                              <a:pt x="43593" y="13737"/>
                              <a:pt x="44601" y="34115"/>
                              <a:pt x="41945" y="49272"/>
                            </a:cubicBezTo>
                            <a:cubicBezTo>
                              <a:pt x="40342" y="58476"/>
                              <a:pt x="38007" y="68412"/>
                              <a:pt x="30497" y="73999"/>
                            </a:cubicBezTo>
                            <a:cubicBezTo>
                              <a:pt x="23033" y="79585"/>
                              <a:pt x="9067" y="76563"/>
                              <a:pt x="7968" y="67222"/>
                            </a:cubicBezTo>
                          </a:path>
                        </a:pathLst>
                      </a:custGeom>
                      <a:solidFill>
                        <a:srgbClr val="4B7955"/>
                      </a:solidFill>
                      <a:ln w="4577" cap="flat">
                        <a:noFill/>
                        <a:prstDash val="solid"/>
                        <a:miter/>
                      </a:ln>
                    </p:spPr>
                    <p:txBody>
                      <a:bodyPr rtlCol="0" anchor="ctr"/>
                      <a:lstStyle/>
                      <a:p>
                        <a:endParaRPr lang="th-TH"/>
                      </a:p>
                    </p:txBody>
                  </p:sp>
                  <p:sp>
                    <p:nvSpPr>
                      <p:cNvPr id="3036" name="Freeform: Shape 3035">
                        <a:extLst>
                          <a:ext uri="{FF2B5EF4-FFF2-40B4-BE49-F238E27FC236}">
                            <a16:creationId xmlns:a16="http://schemas.microsoft.com/office/drawing/2014/main" id="{944FE0C7-C230-44A5-8582-9215C5A275BD}"/>
                          </a:ext>
                        </a:extLst>
                      </p:cNvPr>
                      <p:cNvSpPr/>
                      <p:nvPr/>
                    </p:nvSpPr>
                    <p:spPr>
                      <a:xfrm>
                        <a:off x="8567688" y="-325487"/>
                        <a:ext cx="40570" cy="76655"/>
                      </a:xfrm>
                      <a:custGeom>
                        <a:avLst/>
                        <a:gdLst>
                          <a:gd name="connsiteX0" fmla="*/ 4533 w 40570"/>
                          <a:gd name="connsiteY0" fmla="*/ 67314 h 76655"/>
                          <a:gd name="connsiteX1" fmla="*/ 31001 w 40570"/>
                          <a:gd name="connsiteY1" fmla="*/ 47212 h 76655"/>
                          <a:gd name="connsiteX2" fmla="*/ 18637 w 40570"/>
                          <a:gd name="connsiteY2" fmla="*/ 15845 h 76655"/>
                          <a:gd name="connsiteX3" fmla="*/ 0 w 40570"/>
                          <a:gd name="connsiteY3" fmla="*/ 1466 h 76655"/>
                          <a:gd name="connsiteX4" fmla="*/ 36954 w 40570"/>
                          <a:gd name="connsiteY4" fmla="*/ 18226 h 76655"/>
                          <a:gd name="connsiteX5" fmla="*/ 32695 w 40570"/>
                          <a:gd name="connsiteY5" fmla="*/ 59804 h 76655"/>
                          <a:gd name="connsiteX6" fmla="*/ 9204 w 40570"/>
                          <a:gd name="connsiteY6" fmla="*/ 76656 h 76655"/>
                          <a:gd name="connsiteX7" fmla="*/ 7602 w 40570"/>
                          <a:gd name="connsiteY7" fmla="*/ 66124 h 7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70" h="76655">
                            <a:moveTo>
                              <a:pt x="4533" y="67314"/>
                            </a:moveTo>
                            <a:cubicBezTo>
                              <a:pt x="16576" y="67223"/>
                              <a:pt x="27887" y="58660"/>
                              <a:pt x="31001" y="47212"/>
                            </a:cubicBezTo>
                            <a:cubicBezTo>
                              <a:pt x="34115" y="35764"/>
                              <a:pt x="28894" y="22393"/>
                              <a:pt x="18637" y="15845"/>
                            </a:cubicBezTo>
                            <a:cubicBezTo>
                              <a:pt x="11860" y="11494"/>
                              <a:pt x="2518" y="9068"/>
                              <a:pt x="0" y="1466"/>
                            </a:cubicBezTo>
                            <a:cubicBezTo>
                              <a:pt x="13737" y="-3571"/>
                              <a:pt x="30497" y="4946"/>
                              <a:pt x="36954" y="18226"/>
                            </a:cubicBezTo>
                            <a:cubicBezTo>
                              <a:pt x="43410" y="31505"/>
                              <a:pt x="40754" y="47715"/>
                              <a:pt x="32695" y="59804"/>
                            </a:cubicBezTo>
                            <a:cubicBezTo>
                              <a:pt x="27246" y="68001"/>
                              <a:pt x="19004" y="74824"/>
                              <a:pt x="9204" y="76656"/>
                            </a:cubicBezTo>
                            <a:cubicBezTo>
                              <a:pt x="8655" y="73130"/>
                              <a:pt x="8105" y="69650"/>
                              <a:pt x="7602" y="66124"/>
                            </a:cubicBezTo>
                          </a:path>
                        </a:pathLst>
                      </a:custGeom>
                      <a:solidFill>
                        <a:srgbClr val="2B553C"/>
                      </a:solidFill>
                      <a:ln w="4577" cap="flat">
                        <a:noFill/>
                        <a:prstDash val="solid"/>
                        <a:miter/>
                      </a:ln>
                    </p:spPr>
                    <p:txBody>
                      <a:bodyPr rtlCol="0" anchor="ctr"/>
                      <a:lstStyle/>
                      <a:p>
                        <a:endParaRPr lang="th-TH"/>
                      </a:p>
                    </p:txBody>
                  </p:sp>
                  <p:sp>
                    <p:nvSpPr>
                      <p:cNvPr id="3037" name="Freeform: Shape 3036">
                        <a:extLst>
                          <a:ext uri="{FF2B5EF4-FFF2-40B4-BE49-F238E27FC236}">
                            <a16:creationId xmlns:a16="http://schemas.microsoft.com/office/drawing/2014/main" id="{048DD225-0B56-41A5-9251-2E5AA73E27D0}"/>
                          </a:ext>
                        </a:extLst>
                      </p:cNvPr>
                      <p:cNvSpPr/>
                      <p:nvPr/>
                    </p:nvSpPr>
                    <p:spPr>
                      <a:xfrm>
                        <a:off x="8601851" y="-298286"/>
                        <a:ext cx="274670" cy="161094"/>
                      </a:xfrm>
                      <a:custGeom>
                        <a:avLst/>
                        <a:gdLst>
                          <a:gd name="connsiteX0" fmla="*/ 271266 w 274670"/>
                          <a:gd name="connsiteY0" fmla="*/ 161094 h 161094"/>
                          <a:gd name="connsiteX1" fmla="*/ 270625 w 274670"/>
                          <a:gd name="connsiteY1" fmla="*/ 140442 h 161094"/>
                          <a:gd name="connsiteX2" fmla="*/ 251988 w 274670"/>
                          <a:gd name="connsiteY2" fmla="*/ 127437 h 161094"/>
                          <a:gd name="connsiteX3" fmla="*/ 205006 w 274670"/>
                          <a:gd name="connsiteY3" fmla="*/ 104313 h 161094"/>
                          <a:gd name="connsiteX4" fmla="*/ 129679 w 274670"/>
                          <a:gd name="connsiteY4" fmla="*/ 68687 h 161094"/>
                          <a:gd name="connsiteX5" fmla="*/ 53574 w 274670"/>
                          <a:gd name="connsiteY5" fmla="*/ 39701 h 161094"/>
                          <a:gd name="connsiteX6" fmla="*/ 4211 w 274670"/>
                          <a:gd name="connsiteY6" fmla="*/ 0 h 161094"/>
                          <a:gd name="connsiteX7" fmla="*/ 36539 w 274670"/>
                          <a:gd name="connsiteY7" fmla="*/ 51332 h 161094"/>
                          <a:gd name="connsiteX8" fmla="*/ 116033 w 274670"/>
                          <a:gd name="connsiteY8" fmla="*/ 86500 h 161094"/>
                          <a:gd name="connsiteX9" fmla="*/ 271266 w 274670"/>
                          <a:gd name="connsiteY9" fmla="*/ 161094 h 16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670" h="161094">
                            <a:moveTo>
                              <a:pt x="271266" y="161094"/>
                            </a:moveTo>
                            <a:cubicBezTo>
                              <a:pt x="276487" y="155782"/>
                              <a:pt x="275250" y="146487"/>
                              <a:pt x="270625" y="140442"/>
                            </a:cubicBezTo>
                            <a:cubicBezTo>
                              <a:pt x="266000" y="134398"/>
                              <a:pt x="258857" y="130780"/>
                              <a:pt x="251988" y="127437"/>
                            </a:cubicBezTo>
                            <a:cubicBezTo>
                              <a:pt x="236327" y="119745"/>
                              <a:pt x="220667" y="112006"/>
                              <a:pt x="205006" y="104313"/>
                            </a:cubicBezTo>
                            <a:cubicBezTo>
                              <a:pt x="180096" y="92041"/>
                              <a:pt x="155139" y="79769"/>
                              <a:pt x="129679" y="68687"/>
                            </a:cubicBezTo>
                            <a:cubicBezTo>
                              <a:pt x="104769" y="57835"/>
                              <a:pt x="79355" y="48173"/>
                              <a:pt x="53574" y="39701"/>
                            </a:cubicBezTo>
                            <a:cubicBezTo>
                              <a:pt x="29900" y="31917"/>
                              <a:pt x="14239" y="20927"/>
                              <a:pt x="4211" y="0"/>
                            </a:cubicBezTo>
                            <a:cubicBezTo>
                              <a:pt x="-7741" y="34847"/>
                              <a:pt x="6592" y="37274"/>
                              <a:pt x="36539" y="51332"/>
                            </a:cubicBezTo>
                            <a:cubicBezTo>
                              <a:pt x="63007" y="63696"/>
                              <a:pt x="88696" y="76060"/>
                              <a:pt x="116033" y="86500"/>
                            </a:cubicBezTo>
                            <a:cubicBezTo>
                              <a:pt x="169655" y="107015"/>
                              <a:pt x="225612" y="124827"/>
                              <a:pt x="271266" y="161094"/>
                            </a:cubicBezTo>
                            <a:close/>
                          </a:path>
                        </a:pathLst>
                      </a:custGeom>
                      <a:solidFill>
                        <a:srgbClr val="3E6E53"/>
                      </a:solidFill>
                      <a:ln w="4577" cap="flat">
                        <a:noFill/>
                        <a:prstDash val="solid"/>
                        <a:miter/>
                      </a:ln>
                    </p:spPr>
                    <p:txBody>
                      <a:bodyPr rtlCol="0" anchor="ctr"/>
                      <a:lstStyle/>
                      <a:p>
                        <a:endParaRPr lang="th-TH"/>
                      </a:p>
                    </p:txBody>
                  </p:sp>
                  <p:sp>
                    <p:nvSpPr>
                      <p:cNvPr id="3038" name="Freeform: Shape 3037">
                        <a:extLst>
                          <a:ext uri="{FF2B5EF4-FFF2-40B4-BE49-F238E27FC236}">
                            <a16:creationId xmlns:a16="http://schemas.microsoft.com/office/drawing/2014/main" id="{1226FD8B-B89F-45B4-BA58-1927A586CEA4}"/>
                          </a:ext>
                        </a:extLst>
                      </p:cNvPr>
                      <p:cNvSpPr/>
                      <p:nvPr/>
                    </p:nvSpPr>
                    <p:spPr>
                      <a:xfrm>
                        <a:off x="8593011" y="-306116"/>
                        <a:ext cx="288668" cy="152380"/>
                      </a:xfrm>
                      <a:custGeom>
                        <a:avLst/>
                        <a:gdLst>
                          <a:gd name="connsiteX0" fmla="*/ 28070 w 288668"/>
                          <a:gd name="connsiteY0" fmla="*/ 44830 h 152380"/>
                          <a:gd name="connsiteX1" fmla="*/ 4350 w 288668"/>
                          <a:gd name="connsiteY1" fmla="*/ 16897 h 152380"/>
                          <a:gd name="connsiteX2" fmla="*/ 0 w 288668"/>
                          <a:gd name="connsiteY2" fmla="*/ 0 h 152380"/>
                          <a:gd name="connsiteX3" fmla="*/ 126476 w 288668"/>
                          <a:gd name="connsiteY3" fmla="*/ 73541 h 152380"/>
                          <a:gd name="connsiteX4" fmla="*/ 288669 w 288668"/>
                          <a:gd name="connsiteY4" fmla="*/ 150562 h 152380"/>
                          <a:gd name="connsiteX5" fmla="*/ 172313 w 288668"/>
                          <a:gd name="connsiteY5" fmla="*/ 103305 h 152380"/>
                          <a:gd name="connsiteX6" fmla="*/ 28070 w 288668"/>
                          <a:gd name="connsiteY6" fmla="*/ 44830 h 15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668" h="152380">
                            <a:moveTo>
                              <a:pt x="28070" y="44830"/>
                            </a:moveTo>
                            <a:cubicBezTo>
                              <a:pt x="16851" y="38556"/>
                              <a:pt x="4762" y="29490"/>
                              <a:pt x="4350" y="16897"/>
                            </a:cubicBezTo>
                            <a:cubicBezTo>
                              <a:pt x="4167" y="10715"/>
                              <a:pt x="5861" y="2381"/>
                              <a:pt x="0" y="0"/>
                            </a:cubicBezTo>
                            <a:cubicBezTo>
                              <a:pt x="33748" y="35809"/>
                              <a:pt x="80135" y="57010"/>
                              <a:pt x="126476" y="73541"/>
                            </a:cubicBezTo>
                            <a:cubicBezTo>
                              <a:pt x="165215" y="87370"/>
                              <a:pt x="256249" y="127941"/>
                              <a:pt x="288669" y="150562"/>
                            </a:cubicBezTo>
                            <a:cubicBezTo>
                              <a:pt x="263804" y="162331"/>
                              <a:pt x="198689" y="113517"/>
                              <a:pt x="172313" y="103305"/>
                            </a:cubicBezTo>
                            <a:cubicBezTo>
                              <a:pt x="123957" y="84577"/>
                              <a:pt x="73587" y="70381"/>
                              <a:pt x="28070" y="44830"/>
                            </a:cubicBezTo>
                            <a:close/>
                          </a:path>
                        </a:pathLst>
                      </a:custGeom>
                      <a:solidFill>
                        <a:srgbClr val="2B553C"/>
                      </a:solidFill>
                      <a:ln w="4577" cap="flat">
                        <a:noFill/>
                        <a:prstDash val="solid"/>
                        <a:miter/>
                      </a:ln>
                    </p:spPr>
                    <p:txBody>
                      <a:bodyPr rtlCol="0" anchor="ctr"/>
                      <a:lstStyle/>
                      <a:p>
                        <a:endParaRPr lang="th-TH"/>
                      </a:p>
                    </p:txBody>
                  </p:sp>
                  <p:sp>
                    <p:nvSpPr>
                      <p:cNvPr id="3039" name="Freeform: Shape 3038">
                        <a:extLst>
                          <a:ext uri="{FF2B5EF4-FFF2-40B4-BE49-F238E27FC236}">
                            <a16:creationId xmlns:a16="http://schemas.microsoft.com/office/drawing/2014/main" id="{83DDAC08-7D02-454D-9462-D44181F0E1E9}"/>
                          </a:ext>
                        </a:extLst>
                      </p:cNvPr>
                      <p:cNvSpPr/>
                      <p:nvPr/>
                    </p:nvSpPr>
                    <p:spPr>
                      <a:xfrm>
                        <a:off x="8311898" y="-371278"/>
                        <a:ext cx="44703" cy="133812"/>
                      </a:xfrm>
                      <a:custGeom>
                        <a:avLst/>
                        <a:gdLst>
                          <a:gd name="connsiteX0" fmla="*/ 28665 w 44703"/>
                          <a:gd name="connsiteY0" fmla="*/ 118966 h 133812"/>
                          <a:gd name="connsiteX1" fmla="*/ 42586 w 44703"/>
                          <a:gd name="connsiteY1" fmla="*/ 53484 h 133812"/>
                          <a:gd name="connsiteX2" fmla="*/ 0 w 44703"/>
                          <a:gd name="connsiteY2" fmla="*/ 0 h 133812"/>
                          <a:gd name="connsiteX3" fmla="*/ 21568 w 44703"/>
                          <a:gd name="connsiteY3" fmla="*/ 27383 h 133812"/>
                          <a:gd name="connsiteX4" fmla="*/ 28894 w 44703"/>
                          <a:gd name="connsiteY4" fmla="*/ 58567 h 133812"/>
                          <a:gd name="connsiteX5" fmla="*/ 22529 w 44703"/>
                          <a:gd name="connsiteY5" fmla="*/ 65482 h 133812"/>
                          <a:gd name="connsiteX6" fmla="*/ 24086 w 44703"/>
                          <a:gd name="connsiteY6" fmla="*/ 90759 h 133812"/>
                          <a:gd name="connsiteX7" fmla="*/ 7739 w 44703"/>
                          <a:gd name="connsiteY7" fmla="*/ 131421 h 133812"/>
                          <a:gd name="connsiteX8" fmla="*/ 21430 w 44703"/>
                          <a:gd name="connsiteY8" fmla="*/ 125239 h 133812"/>
                          <a:gd name="connsiteX9" fmla="*/ 33199 w 44703"/>
                          <a:gd name="connsiteY9" fmla="*/ 112738 h 13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03" h="133812">
                            <a:moveTo>
                              <a:pt x="28665" y="118966"/>
                            </a:moveTo>
                            <a:cubicBezTo>
                              <a:pt x="42815" y="100833"/>
                              <a:pt x="48035" y="76151"/>
                              <a:pt x="42586" y="53484"/>
                            </a:cubicBezTo>
                            <a:cubicBezTo>
                              <a:pt x="37137" y="30818"/>
                              <a:pt x="21064" y="10669"/>
                              <a:pt x="0" y="0"/>
                            </a:cubicBezTo>
                            <a:cubicBezTo>
                              <a:pt x="2885" y="11310"/>
                              <a:pt x="13371" y="18866"/>
                              <a:pt x="21568" y="27383"/>
                            </a:cubicBezTo>
                            <a:cubicBezTo>
                              <a:pt x="29719" y="35900"/>
                              <a:pt x="35946" y="49500"/>
                              <a:pt x="28894" y="58567"/>
                            </a:cubicBezTo>
                            <a:cubicBezTo>
                              <a:pt x="26971" y="61040"/>
                              <a:pt x="24269" y="62826"/>
                              <a:pt x="22529" y="65482"/>
                            </a:cubicBezTo>
                            <a:cubicBezTo>
                              <a:pt x="17767" y="72717"/>
                              <a:pt x="22255" y="82241"/>
                              <a:pt x="24086" y="90759"/>
                            </a:cubicBezTo>
                            <a:cubicBezTo>
                              <a:pt x="27337" y="106099"/>
                              <a:pt x="20652" y="122813"/>
                              <a:pt x="7739" y="131421"/>
                            </a:cubicBezTo>
                            <a:cubicBezTo>
                              <a:pt x="10669" y="137237"/>
                              <a:pt x="19507" y="131375"/>
                              <a:pt x="21430" y="125239"/>
                            </a:cubicBezTo>
                            <a:cubicBezTo>
                              <a:pt x="23354" y="119103"/>
                              <a:pt x="26925" y="110724"/>
                              <a:pt x="33199" y="112738"/>
                            </a:cubicBezTo>
                          </a:path>
                        </a:pathLst>
                      </a:custGeom>
                      <a:solidFill>
                        <a:srgbClr val="4B7955"/>
                      </a:solidFill>
                      <a:ln w="4577" cap="flat">
                        <a:noFill/>
                        <a:prstDash val="solid"/>
                        <a:miter/>
                      </a:ln>
                    </p:spPr>
                    <p:txBody>
                      <a:bodyPr rtlCol="0" anchor="ctr"/>
                      <a:lstStyle/>
                      <a:p>
                        <a:endParaRPr lang="th-TH"/>
                      </a:p>
                    </p:txBody>
                  </p:sp>
                  <p:sp>
                    <p:nvSpPr>
                      <p:cNvPr id="3040" name="Freeform: Shape 3039">
                        <a:extLst>
                          <a:ext uri="{FF2B5EF4-FFF2-40B4-BE49-F238E27FC236}">
                            <a16:creationId xmlns:a16="http://schemas.microsoft.com/office/drawing/2014/main" id="{FC6A4F1C-B048-4D1D-AEDE-798BE820FA92}"/>
                          </a:ext>
                        </a:extLst>
                      </p:cNvPr>
                      <p:cNvSpPr/>
                      <p:nvPr/>
                    </p:nvSpPr>
                    <p:spPr>
                      <a:xfrm>
                        <a:off x="8405724" y="-621390"/>
                        <a:ext cx="177310" cy="291692"/>
                      </a:xfrm>
                      <a:custGeom>
                        <a:avLst/>
                        <a:gdLst>
                          <a:gd name="connsiteX0" fmla="*/ 176938 w 177310"/>
                          <a:gd name="connsiteY0" fmla="*/ 238665 h 291692"/>
                          <a:gd name="connsiteX1" fmla="*/ 154180 w 177310"/>
                          <a:gd name="connsiteY1" fmla="*/ 123179 h 291692"/>
                          <a:gd name="connsiteX2" fmla="*/ 0 w 177310"/>
                          <a:gd name="connsiteY2" fmla="*/ 0 h 291692"/>
                          <a:gd name="connsiteX3" fmla="*/ 25460 w 177310"/>
                          <a:gd name="connsiteY3" fmla="*/ 115623 h 291692"/>
                          <a:gd name="connsiteX4" fmla="*/ 95338 w 177310"/>
                          <a:gd name="connsiteY4" fmla="*/ 250799 h 291692"/>
                          <a:gd name="connsiteX5" fmla="*/ 176938 w 177310"/>
                          <a:gd name="connsiteY5" fmla="*/ 238665 h 29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310" h="291692">
                            <a:moveTo>
                              <a:pt x="176938" y="238665"/>
                            </a:moveTo>
                            <a:cubicBezTo>
                              <a:pt x="174557" y="199376"/>
                              <a:pt x="171855" y="158850"/>
                              <a:pt x="154180" y="123179"/>
                            </a:cubicBezTo>
                            <a:cubicBezTo>
                              <a:pt x="124644" y="63467"/>
                              <a:pt x="60216" y="29673"/>
                              <a:pt x="0" y="0"/>
                            </a:cubicBezTo>
                            <a:cubicBezTo>
                              <a:pt x="19416" y="34985"/>
                              <a:pt x="18225" y="76609"/>
                              <a:pt x="25460" y="115623"/>
                            </a:cubicBezTo>
                            <a:cubicBezTo>
                              <a:pt x="34802" y="165856"/>
                              <a:pt x="59895" y="213205"/>
                              <a:pt x="95338" y="250799"/>
                            </a:cubicBezTo>
                            <a:cubicBezTo>
                              <a:pt x="137512" y="295400"/>
                              <a:pt x="181838" y="319029"/>
                              <a:pt x="176938" y="238665"/>
                            </a:cubicBezTo>
                            <a:close/>
                          </a:path>
                        </a:pathLst>
                      </a:custGeom>
                      <a:solidFill>
                        <a:srgbClr val="4B7955"/>
                      </a:solidFill>
                      <a:ln w="4577" cap="flat">
                        <a:noFill/>
                        <a:prstDash val="solid"/>
                        <a:miter/>
                      </a:ln>
                    </p:spPr>
                    <p:txBody>
                      <a:bodyPr rtlCol="0" anchor="ctr"/>
                      <a:lstStyle/>
                      <a:p>
                        <a:endParaRPr lang="th-TH"/>
                      </a:p>
                    </p:txBody>
                  </p:sp>
                  <p:sp>
                    <p:nvSpPr>
                      <p:cNvPr id="3041" name="Freeform: Shape 3040">
                        <a:extLst>
                          <a:ext uri="{FF2B5EF4-FFF2-40B4-BE49-F238E27FC236}">
                            <a16:creationId xmlns:a16="http://schemas.microsoft.com/office/drawing/2014/main" id="{4B678CFD-B650-4F2A-853E-77AF15DEA1B9}"/>
                          </a:ext>
                        </a:extLst>
                      </p:cNvPr>
                      <p:cNvSpPr/>
                      <p:nvPr/>
                    </p:nvSpPr>
                    <p:spPr>
                      <a:xfrm>
                        <a:off x="8415478" y="-620658"/>
                        <a:ext cx="154500" cy="284044"/>
                      </a:xfrm>
                      <a:custGeom>
                        <a:avLst/>
                        <a:gdLst>
                          <a:gd name="connsiteX0" fmla="*/ 149600 w 154500"/>
                          <a:gd name="connsiteY0" fmla="*/ 225752 h 284044"/>
                          <a:gd name="connsiteX1" fmla="*/ 59437 w 154500"/>
                          <a:gd name="connsiteY1" fmla="*/ 76243 h 284044"/>
                          <a:gd name="connsiteX2" fmla="*/ 0 w 154500"/>
                          <a:gd name="connsiteY2" fmla="*/ 0 h 284044"/>
                          <a:gd name="connsiteX3" fmla="*/ 42586 w 154500"/>
                          <a:gd name="connsiteY3" fmla="*/ 55316 h 284044"/>
                          <a:gd name="connsiteX4" fmla="*/ 83020 w 154500"/>
                          <a:gd name="connsiteY4" fmla="*/ 140076 h 284044"/>
                          <a:gd name="connsiteX5" fmla="*/ 42952 w 154500"/>
                          <a:gd name="connsiteY5" fmla="*/ 137557 h 284044"/>
                          <a:gd name="connsiteX6" fmla="*/ 58567 w 154500"/>
                          <a:gd name="connsiteY6" fmla="*/ 159171 h 284044"/>
                          <a:gd name="connsiteX7" fmla="*/ 57743 w 154500"/>
                          <a:gd name="connsiteY7" fmla="*/ 167047 h 284044"/>
                          <a:gd name="connsiteX8" fmla="*/ 77983 w 154500"/>
                          <a:gd name="connsiteY8" fmla="*/ 176114 h 284044"/>
                          <a:gd name="connsiteX9" fmla="*/ 99550 w 154500"/>
                          <a:gd name="connsiteY9" fmla="*/ 183257 h 284044"/>
                          <a:gd name="connsiteX10" fmla="*/ 70748 w 154500"/>
                          <a:gd name="connsiteY10" fmla="*/ 206931 h 284044"/>
                          <a:gd name="connsiteX11" fmla="*/ 100787 w 154500"/>
                          <a:gd name="connsiteY11" fmla="*/ 230102 h 284044"/>
                          <a:gd name="connsiteX12" fmla="*/ 110586 w 154500"/>
                          <a:gd name="connsiteY12" fmla="*/ 244343 h 284044"/>
                          <a:gd name="connsiteX13" fmla="*/ 154500 w 154500"/>
                          <a:gd name="connsiteY13" fmla="*/ 284044 h 284044"/>
                          <a:gd name="connsiteX14" fmla="*/ 149600 w 154500"/>
                          <a:gd name="connsiteY14" fmla="*/ 225752 h 28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500" h="284044">
                            <a:moveTo>
                              <a:pt x="149600" y="225752"/>
                            </a:moveTo>
                            <a:cubicBezTo>
                              <a:pt x="143006" y="167505"/>
                              <a:pt x="99734" y="119973"/>
                              <a:pt x="59437" y="76243"/>
                            </a:cubicBezTo>
                            <a:cubicBezTo>
                              <a:pt x="37503" y="52477"/>
                              <a:pt x="15569" y="28208"/>
                              <a:pt x="0" y="0"/>
                            </a:cubicBezTo>
                            <a:cubicBezTo>
                              <a:pt x="18500" y="14653"/>
                              <a:pt x="33290" y="33840"/>
                              <a:pt x="42586" y="55316"/>
                            </a:cubicBezTo>
                            <a:cubicBezTo>
                              <a:pt x="55179" y="84348"/>
                              <a:pt x="59025" y="119058"/>
                              <a:pt x="83020" y="140076"/>
                            </a:cubicBezTo>
                            <a:cubicBezTo>
                              <a:pt x="69649" y="139252"/>
                              <a:pt x="56323" y="138427"/>
                              <a:pt x="42952" y="137557"/>
                            </a:cubicBezTo>
                            <a:cubicBezTo>
                              <a:pt x="52523" y="139618"/>
                              <a:pt x="59804" y="149646"/>
                              <a:pt x="58567" y="159171"/>
                            </a:cubicBezTo>
                            <a:cubicBezTo>
                              <a:pt x="58247" y="161781"/>
                              <a:pt x="57331" y="164391"/>
                              <a:pt x="57743" y="167047"/>
                            </a:cubicBezTo>
                            <a:cubicBezTo>
                              <a:pt x="58979" y="175015"/>
                              <a:pt x="69878" y="176846"/>
                              <a:pt x="77983" y="176114"/>
                            </a:cubicBezTo>
                            <a:cubicBezTo>
                              <a:pt x="86088" y="175427"/>
                              <a:pt x="96620" y="175702"/>
                              <a:pt x="99550" y="183257"/>
                            </a:cubicBezTo>
                            <a:cubicBezTo>
                              <a:pt x="93277" y="194247"/>
                              <a:pt x="82837" y="202810"/>
                              <a:pt x="70748" y="206931"/>
                            </a:cubicBezTo>
                            <a:cubicBezTo>
                              <a:pt x="77021" y="217967"/>
                              <a:pt x="91812" y="221035"/>
                              <a:pt x="100787" y="230102"/>
                            </a:cubicBezTo>
                            <a:cubicBezTo>
                              <a:pt x="104862" y="234223"/>
                              <a:pt x="107564" y="239397"/>
                              <a:pt x="110586" y="244343"/>
                            </a:cubicBezTo>
                            <a:cubicBezTo>
                              <a:pt x="120202" y="260324"/>
                              <a:pt x="135497" y="281892"/>
                              <a:pt x="154500" y="284044"/>
                            </a:cubicBezTo>
                            <a:cubicBezTo>
                              <a:pt x="152623" y="265041"/>
                              <a:pt x="151799" y="245121"/>
                              <a:pt x="149600" y="225752"/>
                            </a:cubicBezTo>
                            <a:close/>
                          </a:path>
                        </a:pathLst>
                      </a:custGeom>
                      <a:solidFill>
                        <a:srgbClr val="45524E">
                          <a:alpha val="38000"/>
                        </a:srgbClr>
                      </a:solidFill>
                      <a:ln w="4577" cap="flat">
                        <a:noFill/>
                        <a:prstDash val="solid"/>
                        <a:miter/>
                      </a:ln>
                    </p:spPr>
                    <p:txBody>
                      <a:bodyPr rtlCol="0" anchor="ctr"/>
                      <a:lstStyle/>
                      <a:p>
                        <a:endParaRPr lang="th-TH"/>
                      </a:p>
                    </p:txBody>
                  </p:sp>
                  <p:sp>
                    <p:nvSpPr>
                      <p:cNvPr id="3042" name="Freeform: Shape 3041">
                        <a:extLst>
                          <a:ext uri="{FF2B5EF4-FFF2-40B4-BE49-F238E27FC236}">
                            <a16:creationId xmlns:a16="http://schemas.microsoft.com/office/drawing/2014/main" id="{7AB491C2-D1F8-4B88-820E-AE8585C69489}"/>
                          </a:ext>
                        </a:extLst>
                      </p:cNvPr>
                      <p:cNvSpPr/>
                      <p:nvPr/>
                    </p:nvSpPr>
                    <p:spPr>
                      <a:xfrm>
                        <a:off x="8408060" y="-618872"/>
                        <a:ext cx="173412" cy="302843"/>
                      </a:xfrm>
                      <a:custGeom>
                        <a:avLst/>
                        <a:gdLst>
                          <a:gd name="connsiteX0" fmla="*/ 59987 w 173412"/>
                          <a:gd name="connsiteY0" fmla="*/ 50416 h 302843"/>
                          <a:gd name="connsiteX1" fmla="*/ 120981 w 173412"/>
                          <a:gd name="connsiteY1" fmla="*/ 122629 h 302843"/>
                          <a:gd name="connsiteX2" fmla="*/ 153218 w 173412"/>
                          <a:gd name="connsiteY2" fmla="*/ 183624 h 302843"/>
                          <a:gd name="connsiteX3" fmla="*/ 173412 w 173412"/>
                          <a:gd name="connsiteY3" fmla="*/ 302773 h 302843"/>
                          <a:gd name="connsiteX4" fmla="*/ 157110 w 173412"/>
                          <a:gd name="connsiteY4" fmla="*/ 283586 h 302843"/>
                          <a:gd name="connsiteX5" fmla="*/ 163658 w 173412"/>
                          <a:gd name="connsiteY5" fmla="*/ 256432 h 302843"/>
                          <a:gd name="connsiteX6" fmla="*/ 154408 w 173412"/>
                          <a:gd name="connsiteY6" fmla="*/ 206428 h 302843"/>
                          <a:gd name="connsiteX7" fmla="*/ 125331 w 173412"/>
                          <a:gd name="connsiteY7" fmla="*/ 150287 h 302843"/>
                          <a:gd name="connsiteX8" fmla="*/ 101382 w 173412"/>
                          <a:gd name="connsiteY8" fmla="*/ 123362 h 302843"/>
                          <a:gd name="connsiteX9" fmla="*/ 72854 w 173412"/>
                          <a:gd name="connsiteY9" fmla="*/ 68824 h 302843"/>
                          <a:gd name="connsiteX10" fmla="*/ 40754 w 173412"/>
                          <a:gd name="connsiteY10" fmla="*/ 46112 h 302843"/>
                          <a:gd name="connsiteX11" fmla="*/ 0 w 173412"/>
                          <a:gd name="connsiteY11" fmla="*/ 0 h 302843"/>
                          <a:gd name="connsiteX12" fmla="*/ 59987 w 173412"/>
                          <a:gd name="connsiteY12" fmla="*/ 50416 h 30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2" h="302843">
                            <a:moveTo>
                              <a:pt x="59987" y="50416"/>
                            </a:moveTo>
                            <a:cubicBezTo>
                              <a:pt x="85905" y="68824"/>
                              <a:pt x="103763" y="96070"/>
                              <a:pt x="120981" y="122629"/>
                            </a:cubicBezTo>
                            <a:cubicBezTo>
                              <a:pt x="133573" y="142045"/>
                              <a:pt x="146304" y="161735"/>
                              <a:pt x="153218" y="183624"/>
                            </a:cubicBezTo>
                            <a:cubicBezTo>
                              <a:pt x="165490" y="222272"/>
                              <a:pt x="158850" y="264857"/>
                              <a:pt x="173412" y="302773"/>
                            </a:cubicBezTo>
                            <a:cubicBezTo>
                              <a:pt x="164025" y="303826"/>
                              <a:pt x="156973" y="292973"/>
                              <a:pt x="157110" y="283586"/>
                            </a:cubicBezTo>
                            <a:cubicBezTo>
                              <a:pt x="157293" y="274199"/>
                              <a:pt x="161873" y="265590"/>
                              <a:pt x="163658" y="256432"/>
                            </a:cubicBezTo>
                            <a:cubicBezTo>
                              <a:pt x="166910" y="239718"/>
                              <a:pt x="160591" y="222546"/>
                              <a:pt x="154408" y="206428"/>
                            </a:cubicBezTo>
                            <a:cubicBezTo>
                              <a:pt x="146853" y="186692"/>
                              <a:pt x="139023" y="166543"/>
                              <a:pt x="125331" y="150287"/>
                            </a:cubicBezTo>
                            <a:cubicBezTo>
                              <a:pt x="117592" y="141083"/>
                              <a:pt x="108113" y="133299"/>
                              <a:pt x="101382" y="123362"/>
                            </a:cubicBezTo>
                            <a:cubicBezTo>
                              <a:pt x="89843" y="106190"/>
                              <a:pt x="87278" y="83707"/>
                              <a:pt x="72854" y="68824"/>
                            </a:cubicBezTo>
                            <a:cubicBezTo>
                              <a:pt x="63742" y="59391"/>
                              <a:pt x="51012" y="54309"/>
                              <a:pt x="40754" y="46112"/>
                            </a:cubicBezTo>
                            <a:cubicBezTo>
                              <a:pt x="24453" y="33061"/>
                              <a:pt x="15752" y="11494"/>
                              <a:pt x="0" y="0"/>
                            </a:cubicBezTo>
                            <a:cubicBezTo>
                              <a:pt x="8334" y="25140"/>
                              <a:pt x="39564" y="35855"/>
                              <a:pt x="59987" y="50416"/>
                            </a:cubicBezTo>
                            <a:close/>
                          </a:path>
                        </a:pathLst>
                      </a:custGeom>
                      <a:solidFill>
                        <a:srgbClr val="3E6E53"/>
                      </a:solidFill>
                      <a:ln w="4577" cap="flat">
                        <a:noFill/>
                        <a:prstDash val="solid"/>
                        <a:miter/>
                      </a:ln>
                    </p:spPr>
                    <p:txBody>
                      <a:bodyPr rtlCol="0" anchor="ctr"/>
                      <a:lstStyle/>
                      <a:p>
                        <a:endParaRPr lang="th-TH"/>
                      </a:p>
                    </p:txBody>
                  </p:sp>
                </p:grpSp>
              </p:grpSp>
              <p:grpSp>
                <p:nvGrpSpPr>
                  <p:cNvPr id="2922" name="Graphic 4">
                    <a:extLst>
                      <a:ext uri="{FF2B5EF4-FFF2-40B4-BE49-F238E27FC236}">
                        <a16:creationId xmlns:a16="http://schemas.microsoft.com/office/drawing/2014/main" id="{C944DA89-2A0A-4050-B155-BDC97A0D9BAA}"/>
                      </a:ext>
                    </a:extLst>
                  </p:cNvPr>
                  <p:cNvGrpSpPr/>
                  <p:nvPr/>
                </p:nvGrpSpPr>
                <p:grpSpPr>
                  <a:xfrm>
                    <a:off x="9090013" y="-452420"/>
                    <a:ext cx="400032" cy="828048"/>
                    <a:chOff x="9090013" y="-452420"/>
                    <a:chExt cx="400032" cy="828048"/>
                  </a:xfrm>
                </p:grpSpPr>
                <p:sp>
                  <p:nvSpPr>
                    <p:cNvPr id="3013" name="Freeform: Shape 3012">
                      <a:extLst>
                        <a:ext uri="{FF2B5EF4-FFF2-40B4-BE49-F238E27FC236}">
                          <a16:creationId xmlns:a16="http://schemas.microsoft.com/office/drawing/2014/main" id="{5114347D-B096-494E-B200-147062C6AA27}"/>
                        </a:ext>
                      </a:extLst>
                    </p:cNvPr>
                    <p:cNvSpPr/>
                    <p:nvPr/>
                  </p:nvSpPr>
                  <p:spPr>
                    <a:xfrm>
                      <a:off x="9090013" y="-452420"/>
                      <a:ext cx="304073" cy="825023"/>
                    </a:xfrm>
                    <a:custGeom>
                      <a:avLst/>
                      <a:gdLst>
                        <a:gd name="connsiteX0" fmla="*/ 125624 w 304073"/>
                        <a:gd name="connsiteY0" fmla="*/ 825024 h 825023"/>
                        <a:gd name="connsiteX1" fmla="*/ 304073 w 304073"/>
                        <a:gd name="connsiteY1" fmla="*/ 0 h 825023"/>
                        <a:gd name="connsiteX2" fmla="*/ 6429 w 304073"/>
                        <a:gd name="connsiteY2" fmla="*/ 351357 h 825023"/>
                        <a:gd name="connsiteX3" fmla="*/ 125624 w 304073"/>
                        <a:gd name="connsiteY3" fmla="*/ 825024 h 825023"/>
                      </a:gdLst>
                      <a:ahLst/>
                      <a:cxnLst>
                        <a:cxn ang="0">
                          <a:pos x="connsiteX0" y="connsiteY0"/>
                        </a:cxn>
                        <a:cxn ang="0">
                          <a:pos x="connsiteX1" y="connsiteY1"/>
                        </a:cxn>
                        <a:cxn ang="0">
                          <a:pos x="connsiteX2" y="connsiteY2"/>
                        </a:cxn>
                        <a:cxn ang="0">
                          <a:pos x="connsiteX3" y="connsiteY3"/>
                        </a:cxn>
                      </a:cxnLst>
                      <a:rect l="l" t="t" r="r" b="b"/>
                      <a:pathLst>
                        <a:path w="304073" h="825023">
                          <a:moveTo>
                            <a:pt x="125624" y="825024"/>
                          </a:moveTo>
                          <a:cubicBezTo>
                            <a:pt x="143345" y="796541"/>
                            <a:pt x="243125" y="111182"/>
                            <a:pt x="304073" y="0"/>
                          </a:cubicBezTo>
                          <a:cubicBezTo>
                            <a:pt x="304073" y="0"/>
                            <a:pt x="46313" y="141633"/>
                            <a:pt x="6429" y="351357"/>
                          </a:cubicBezTo>
                          <a:cubicBezTo>
                            <a:pt x="-33501" y="561036"/>
                            <a:pt x="125624" y="825024"/>
                            <a:pt x="125624" y="825024"/>
                          </a:cubicBezTo>
                          <a:close/>
                        </a:path>
                      </a:pathLst>
                    </a:custGeom>
                    <a:solidFill>
                      <a:srgbClr val="7A8683"/>
                    </a:solidFill>
                    <a:ln w="4577" cap="flat">
                      <a:noFill/>
                      <a:prstDash val="solid"/>
                      <a:miter/>
                    </a:ln>
                  </p:spPr>
                  <p:txBody>
                    <a:bodyPr rtlCol="0" anchor="ctr"/>
                    <a:lstStyle/>
                    <a:p>
                      <a:endParaRPr lang="th-TH"/>
                    </a:p>
                  </p:txBody>
                </p:sp>
                <p:sp>
                  <p:nvSpPr>
                    <p:cNvPr id="3014" name="Freeform: Shape 3013">
                      <a:extLst>
                        <a:ext uri="{FF2B5EF4-FFF2-40B4-BE49-F238E27FC236}">
                          <a16:creationId xmlns:a16="http://schemas.microsoft.com/office/drawing/2014/main" id="{2C489977-6467-4601-A96C-E1612698045D}"/>
                        </a:ext>
                      </a:extLst>
                    </p:cNvPr>
                    <p:cNvSpPr/>
                    <p:nvPr/>
                  </p:nvSpPr>
                  <p:spPr>
                    <a:xfrm>
                      <a:off x="9213751" y="-449627"/>
                      <a:ext cx="276293" cy="825255"/>
                    </a:xfrm>
                    <a:custGeom>
                      <a:avLst/>
                      <a:gdLst>
                        <a:gd name="connsiteX0" fmla="*/ 170398 w 276293"/>
                        <a:gd name="connsiteY0" fmla="*/ 0 h 825255"/>
                        <a:gd name="connsiteX1" fmla="*/ 1840 w 276293"/>
                        <a:gd name="connsiteY1" fmla="*/ 822230 h 825255"/>
                        <a:gd name="connsiteX2" fmla="*/ 266239 w 276293"/>
                        <a:gd name="connsiteY2" fmla="*/ 420640 h 825255"/>
                        <a:gd name="connsiteX3" fmla="*/ 170398 w 276293"/>
                        <a:gd name="connsiteY3" fmla="*/ 0 h 825255"/>
                      </a:gdLst>
                      <a:ahLst/>
                      <a:cxnLst>
                        <a:cxn ang="0">
                          <a:pos x="connsiteX0" y="connsiteY0"/>
                        </a:cxn>
                        <a:cxn ang="0">
                          <a:pos x="connsiteX1" y="connsiteY1"/>
                        </a:cxn>
                        <a:cxn ang="0">
                          <a:pos x="connsiteX2" y="connsiteY2"/>
                        </a:cxn>
                        <a:cxn ang="0">
                          <a:pos x="connsiteX3" y="connsiteY3"/>
                        </a:cxn>
                      </a:cxnLst>
                      <a:rect l="l" t="t" r="r" b="b"/>
                      <a:pathLst>
                        <a:path w="276293" h="825255">
                          <a:moveTo>
                            <a:pt x="170398" y="0"/>
                          </a:moveTo>
                          <a:cubicBezTo>
                            <a:pt x="170398" y="0"/>
                            <a:pt x="-20644" y="687833"/>
                            <a:pt x="1840" y="822230"/>
                          </a:cubicBezTo>
                          <a:cubicBezTo>
                            <a:pt x="6236" y="848606"/>
                            <a:pt x="216235" y="701478"/>
                            <a:pt x="266239" y="420640"/>
                          </a:cubicBezTo>
                          <a:cubicBezTo>
                            <a:pt x="297423" y="245808"/>
                            <a:pt x="253463" y="159812"/>
                            <a:pt x="170398" y="0"/>
                          </a:cubicBezTo>
                          <a:close/>
                        </a:path>
                      </a:pathLst>
                    </a:custGeom>
                    <a:solidFill>
                      <a:srgbClr val="577667"/>
                    </a:solidFill>
                    <a:ln w="4577" cap="flat">
                      <a:noFill/>
                      <a:prstDash val="solid"/>
                      <a:miter/>
                    </a:ln>
                  </p:spPr>
                  <p:txBody>
                    <a:bodyPr rtlCol="0" anchor="ctr"/>
                    <a:lstStyle/>
                    <a:p>
                      <a:endParaRPr lang="th-TH"/>
                    </a:p>
                  </p:txBody>
                </p:sp>
                <p:sp>
                  <p:nvSpPr>
                    <p:cNvPr id="3015" name="Freeform: Shape 3014">
                      <a:extLst>
                        <a:ext uri="{FF2B5EF4-FFF2-40B4-BE49-F238E27FC236}">
                          <a16:creationId xmlns:a16="http://schemas.microsoft.com/office/drawing/2014/main" id="{63910D93-443C-44EB-9682-B063CA441C4F}"/>
                        </a:ext>
                      </a:extLst>
                    </p:cNvPr>
                    <p:cNvSpPr/>
                    <p:nvPr/>
                  </p:nvSpPr>
                  <p:spPr>
                    <a:xfrm>
                      <a:off x="9112464" y="-44373"/>
                      <a:ext cx="108835" cy="391241"/>
                    </a:xfrm>
                    <a:custGeom>
                      <a:avLst/>
                      <a:gdLst>
                        <a:gd name="connsiteX0" fmla="*/ 93007 w 108835"/>
                        <a:gd name="connsiteY0" fmla="*/ 316464 h 391241"/>
                        <a:gd name="connsiteX1" fmla="*/ 40851 w 108835"/>
                        <a:gd name="connsiteY1" fmla="*/ 185135 h 391241"/>
                        <a:gd name="connsiteX2" fmla="*/ 4034 w 108835"/>
                        <a:gd name="connsiteY2" fmla="*/ 0 h 391241"/>
                        <a:gd name="connsiteX3" fmla="*/ 8797 w 108835"/>
                        <a:gd name="connsiteY3" fmla="*/ 112647 h 391241"/>
                        <a:gd name="connsiteX4" fmla="*/ 19970 w 108835"/>
                        <a:gd name="connsiteY4" fmla="*/ 147448 h 391241"/>
                        <a:gd name="connsiteX5" fmla="*/ 108072 w 108835"/>
                        <a:gd name="connsiteY5" fmla="*/ 391242 h 391241"/>
                        <a:gd name="connsiteX6" fmla="*/ 93007 w 108835"/>
                        <a:gd name="connsiteY6" fmla="*/ 316464 h 39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835" h="391241">
                          <a:moveTo>
                            <a:pt x="93007" y="316464"/>
                          </a:moveTo>
                          <a:cubicBezTo>
                            <a:pt x="75606" y="272688"/>
                            <a:pt x="58205" y="228911"/>
                            <a:pt x="40851" y="185135"/>
                          </a:cubicBezTo>
                          <a:cubicBezTo>
                            <a:pt x="17360" y="125926"/>
                            <a:pt x="-6635" y="63009"/>
                            <a:pt x="4034" y="0"/>
                          </a:cubicBezTo>
                          <a:cubicBezTo>
                            <a:pt x="-2651" y="37366"/>
                            <a:pt x="-1003" y="76105"/>
                            <a:pt x="8797" y="112647"/>
                          </a:cubicBezTo>
                          <a:cubicBezTo>
                            <a:pt x="11956" y="124415"/>
                            <a:pt x="15940" y="135909"/>
                            <a:pt x="19970" y="147448"/>
                          </a:cubicBezTo>
                          <a:cubicBezTo>
                            <a:pt x="45933" y="222271"/>
                            <a:pt x="64570" y="328050"/>
                            <a:pt x="108072" y="391242"/>
                          </a:cubicBezTo>
                          <a:cubicBezTo>
                            <a:pt x="110637" y="371826"/>
                            <a:pt x="107019" y="331850"/>
                            <a:pt x="93007" y="316464"/>
                          </a:cubicBezTo>
                          <a:close/>
                        </a:path>
                      </a:pathLst>
                    </a:custGeom>
                    <a:solidFill>
                      <a:srgbClr val="577667"/>
                    </a:solidFill>
                    <a:ln w="4577" cap="flat">
                      <a:noFill/>
                      <a:prstDash val="solid"/>
                      <a:miter/>
                    </a:ln>
                  </p:spPr>
                  <p:txBody>
                    <a:bodyPr rtlCol="0" anchor="ctr"/>
                    <a:lstStyle/>
                    <a:p>
                      <a:endParaRPr lang="th-TH"/>
                    </a:p>
                  </p:txBody>
                </p:sp>
                <p:sp>
                  <p:nvSpPr>
                    <p:cNvPr id="3016" name="Freeform: Shape 3015">
                      <a:extLst>
                        <a:ext uri="{FF2B5EF4-FFF2-40B4-BE49-F238E27FC236}">
                          <a16:creationId xmlns:a16="http://schemas.microsoft.com/office/drawing/2014/main" id="{0CE75144-90CD-4388-82C6-35D1A8370C49}"/>
                        </a:ext>
                      </a:extLst>
                    </p:cNvPr>
                    <p:cNvSpPr/>
                    <p:nvPr/>
                  </p:nvSpPr>
                  <p:spPr>
                    <a:xfrm>
                      <a:off x="9148298" y="-165399"/>
                      <a:ext cx="109696" cy="326813"/>
                    </a:xfrm>
                    <a:custGeom>
                      <a:avLst/>
                      <a:gdLst>
                        <a:gd name="connsiteX0" fmla="*/ 1629 w 109696"/>
                        <a:gd name="connsiteY0" fmla="*/ 41808 h 326813"/>
                        <a:gd name="connsiteX1" fmla="*/ 4513 w 109696"/>
                        <a:gd name="connsiteY1" fmla="*/ 0 h 326813"/>
                        <a:gd name="connsiteX2" fmla="*/ 58089 w 109696"/>
                        <a:gd name="connsiteY2" fmla="*/ 212014 h 326813"/>
                        <a:gd name="connsiteX3" fmla="*/ 109696 w 109696"/>
                        <a:gd name="connsiteY3" fmla="*/ 326813 h 326813"/>
                        <a:gd name="connsiteX4" fmla="*/ 1629 w 109696"/>
                        <a:gd name="connsiteY4" fmla="*/ 41808 h 326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96" h="326813">
                          <a:moveTo>
                            <a:pt x="1629" y="41808"/>
                          </a:moveTo>
                          <a:cubicBezTo>
                            <a:pt x="-524" y="27841"/>
                            <a:pt x="-1394" y="12913"/>
                            <a:pt x="4513" y="0"/>
                          </a:cubicBezTo>
                          <a:cubicBezTo>
                            <a:pt x="7444" y="73449"/>
                            <a:pt x="25852" y="146166"/>
                            <a:pt x="58089" y="212014"/>
                          </a:cubicBezTo>
                          <a:cubicBezTo>
                            <a:pt x="76818" y="250204"/>
                            <a:pt x="95318" y="286837"/>
                            <a:pt x="109696" y="326813"/>
                          </a:cubicBezTo>
                          <a:cubicBezTo>
                            <a:pt x="105896" y="226988"/>
                            <a:pt x="17106" y="141862"/>
                            <a:pt x="1629" y="41808"/>
                          </a:cubicBezTo>
                          <a:close/>
                        </a:path>
                      </a:pathLst>
                    </a:custGeom>
                    <a:solidFill>
                      <a:srgbClr val="577667"/>
                    </a:solidFill>
                    <a:ln w="4577" cap="flat">
                      <a:noFill/>
                      <a:prstDash val="solid"/>
                      <a:miter/>
                    </a:ln>
                  </p:spPr>
                  <p:txBody>
                    <a:bodyPr rtlCol="0" anchor="ctr"/>
                    <a:lstStyle/>
                    <a:p>
                      <a:endParaRPr lang="th-TH"/>
                    </a:p>
                  </p:txBody>
                </p:sp>
                <p:sp>
                  <p:nvSpPr>
                    <p:cNvPr id="3017" name="Freeform: Shape 3016">
                      <a:extLst>
                        <a:ext uri="{FF2B5EF4-FFF2-40B4-BE49-F238E27FC236}">
                          <a16:creationId xmlns:a16="http://schemas.microsoft.com/office/drawing/2014/main" id="{A2CDDEE3-23AC-4C6D-AE5B-087ABF15E3F2}"/>
                        </a:ext>
                      </a:extLst>
                    </p:cNvPr>
                    <p:cNvSpPr/>
                    <p:nvPr/>
                  </p:nvSpPr>
                  <p:spPr>
                    <a:xfrm>
                      <a:off x="9198648" y="-236971"/>
                      <a:ext cx="103122" cy="258721"/>
                    </a:xfrm>
                    <a:custGeom>
                      <a:avLst/>
                      <a:gdLst>
                        <a:gd name="connsiteX0" fmla="*/ 0 w 103122"/>
                        <a:gd name="connsiteY0" fmla="*/ 0 h 258721"/>
                        <a:gd name="connsiteX1" fmla="*/ 11585 w 103122"/>
                        <a:gd name="connsiteY1" fmla="*/ 18546 h 258721"/>
                        <a:gd name="connsiteX2" fmla="*/ 103122 w 103122"/>
                        <a:gd name="connsiteY2" fmla="*/ 258721 h 258721"/>
                        <a:gd name="connsiteX3" fmla="*/ 0 w 103122"/>
                        <a:gd name="connsiteY3" fmla="*/ 0 h 258721"/>
                      </a:gdLst>
                      <a:ahLst/>
                      <a:cxnLst>
                        <a:cxn ang="0">
                          <a:pos x="connsiteX0" y="connsiteY0"/>
                        </a:cxn>
                        <a:cxn ang="0">
                          <a:pos x="connsiteX1" y="connsiteY1"/>
                        </a:cxn>
                        <a:cxn ang="0">
                          <a:pos x="connsiteX2" y="connsiteY2"/>
                        </a:cxn>
                        <a:cxn ang="0">
                          <a:pos x="connsiteX3" y="connsiteY3"/>
                        </a:cxn>
                      </a:cxnLst>
                      <a:rect l="l" t="t" r="r" b="b"/>
                      <a:pathLst>
                        <a:path w="103122" h="258721">
                          <a:moveTo>
                            <a:pt x="0" y="0"/>
                          </a:moveTo>
                          <a:cubicBezTo>
                            <a:pt x="3984" y="6090"/>
                            <a:pt x="7830" y="12318"/>
                            <a:pt x="11585" y="18546"/>
                          </a:cubicBezTo>
                          <a:cubicBezTo>
                            <a:pt x="35854" y="59163"/>
                            <a:pt x="91354" y="212793"/>
                            <a:pt x="103122" y="258721"/>
                          </a:cubicBezTo>
                          <a:cubicBezTo>
                            <a:pt x="71022" y="216364"/>
                            <a:pt x="21659" y="48539"/>
                            <a:pt x="0" y="0"/>
                          </a:cubicBezTo>
                          <a:close/>
                        </a:path>
                      </a:pathLst>
                    </a:custGeom>
                    <a:solidFill>
                      <a:srgbClr val="577667"/>
                    </a:solidFill>
                    <a:ln w="4577" cap="flat">
                      <a:noFill/>
                      <a:prstDash val="solid"/>
                      <a:miter/>
                    </a:ln>
                  </p:spPr>
                  <p:txBody>
                    <a:bodyPr rtlCol="0" anchor="ctr"/>
                    <a:lstStyle/>
                    <a:p>
                      <a:endParaRPr lang="th-TH"/>
                    </a:p>
                  </p:txBody>
                </p:sp>
                <p:sp>
                  <p:nvSpPr>
                    <p:cNvPr id="3018" name="Freeform: Shape 3017">
                      <a:extLst>
                        <a:ext uri="{FF2B5EF4-FFF2-40B4-BE49-F238E27FC236}">
                          <a16:creationId xmlns:a16="http://schemas.microsoft.com/office/drawing/2014/main" id="{0AA42A14-880D-4785-B46D-A82BFC61BB1A}"/>
                        </a:ext>
                      </a:extLst>
                    </p:cNvPr>
                    <p:cNvSpPr/>
                    <p:nvPr/>
                  </p:nvSpPr>
                  <p:spPr>
                    <a:xfrm>
                      <a:off x="9254193" y="-325166"/>
                      <a:ext cx="68137" cy="126292"/>
                    </a:xfrm>
                    <a:custGeom>
                      <a:avLst/>
                      <a:gdLst>
                        <a:gd name="connsiteX0" fmla="*/ 0 w 68137"/>
                        <a:gd name="connsiteY0" fmla="*/ 0 h 126292"/>
                        <a:gd name="connsiteX1" fmla="*/ 35534 w 68137"/>
                        <a:gd name="connsiteY1" fmla="*/ 50920 h 126292"/>
                        <a:gd name="connsiteX2" fmla="*/ 68137 w 68137"/>
                        <a:gd name="connsiteY2" fmla="*/ 126293 h 126292"/>
                        <a:gd name="connsiteX3" fmla="*/ 42036 w 68137"/>
                        <a:gd name="connsiteY3" fmla="*/ 53164 h 126292"/>
                        <a:gd name="connsiteX4" fmla="*/ 0 w 68137"/>
                        <a:gd name="connsiteY4" fmla="*/ 0 h 12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37" h="126292">
                          <a:moveTo>
                            <a:pt x="0" y="0"/>
                          </a:moveTo>
                          <a:cubicBezTo>
                            <a:pt x="1053" y="30314"/>
                            <a:pt x="16622" y="27337"/>
                            <a:pt x="35534" y="50920"/>
                          </a:cubicBezTo>
                          <a:cubicBezTo>
                            <a:pt x="52706" y="72396"/>
                            <a:pt x="61314" y="100008"/>
                            <a:pt x="68137" y="126293"/>
                          </a:cubicBezTo>
                          <a:cubicBezTo>
                            <a:pt x="65161" y="100375"/>
                            <a:pt x="54400" y="75968"/>
                            <a:pt x="42036" y="53164"/>
                          </a:cubicBezTo>
                          <a:cubicBezTo>
                            <a:pt x="33290" y="36999"/>
                            <a:pt x="504" y="14287"/>
                            <a:pt x="0" y="0"/>
                          </a:cubicBezTo>
                          <a:close/>
                        </a:path>
                      </a:pathLst>
                    </a:custGeom>
                    <a:solidFill>
                      <a:srgbClr val="577667"/>
                    </a:solidFill>
                    <a:ln w="4577" cap="flat">
                      <a:noFill/>
                      <a:prstDash val="solid"/>
                      <a:miter/>
                    </a:ln>
                  </p:spPr>
                  <p:txBody>
                    <a:bodyPr rtlCol="0" anchor="ctr"/>
                    <a:lstStyle/>
                    <a:p>
                      <a:endParaRPr lang="th-TH"/>
                    </a:p>
                  </p:txBody>
                </p:sp>
                <p:sp>
                  <p:nvSpPr>
                    <p:cNvPr id="3019" name="Freeform: Shape 3018">
                      <a:extLst>
                        <a:ext uri="{FF2B5EF4-FFF2-40B4-BE49-F238E27FC236}">
                          <a16:creationId xmlns:a16="http://schemas.microsoft.com/office/drawing/2014/main" id="{144CC993-1BB1-434A-9E71-2998B294C347}"/>
                        </a:ext>
                      </a:extLst>
                    </p:cNvPr>
                    <p:cNvSpPr/>
                    <p:nvPr/>
                  </p:nvSpPr>
                  <p:spPr>
                    <a:xfrm>
                      <a:off x="9313905" y="-389045"/>
                      <a:ext cx="42998" cy="97489"/>
                    </a:xfrm>
                    <a:custGeom>
                      <a:avLst/>
                      <a:gdLst>
                        <a:gd name="connsiteX0" fmla="*/ 42998 w 42998"/>
                        <a:gd name="connsiteY0" fmla="*/ 87919 h 97489"/>
                        <a:gd name="connsiteX1" fmla="*/ 0 w 42998"/>
                        <a:gd name="connsiteY1" fmla="*/ 0 h 97489"/>
                        <a:gd name="connsiteX2" fmla="*/ 37183 w 42998"/>
                        <a:gd name="connsiteY2" fmla="*/ 97490 h 97489"/>
                      </a:gdLst>
                      <a:ahLst/>
                      <a:cxnLst>
                        <a:cxn ang="0">
                          <a:pos x="connsiteX0" y="connsiteY0"/>
                        </a:cxn>
                        <a:cxn ang="0">
                          <a:pos x="connsiteX1" y="connsiteY1"/>
                        </a:cxn>
                        <a:cxn ang="0">
                          <a:pos x="connsiteX2" y="connsiteY2"/>
                        </a:cxn>
                      </a:cxnLst>
                      <a:rect l="l" t="t" r="r" b="b"/>
                      <a:pathLst>
                        <a:path w="42998" h="97489">
                          <a:moveTo>
                            <a:pt x="42998" y="87919"/>
                          </a:moveTo>
                          <a:cubicBezTo>
                            <a:pt x="39197" y="54812"/>
                            <a:pt x="23766" y="23262"/>
                            <a:pt x="0" y="0"/>
                          </a:cubicBezTo>
                          <a:cubicBezTo>
                            <a:pt x="24819" y="25643"/>
                            <a:pt x="38556" y="61727"/>
                            <a:pt x="37183" y="97490"/>
                          </a:cubicBezTo>
                        </a:path>
                      </a:pathLst>
                    </a:custGeom>
                    <a:solidFill>
                      <a:srgbClr val="577667"/>
                    </a:solidFill>
                    <a:ln w="4577" cap="flat">
                      <a:noFill/>
                      <a:prstDash val="solid"/>
                      <a:miter/>
                    </a:ln>
                  </p:spPr>
                  <p:txBody>
                    <a:bodyPr rtlCol="0" anchor="ctr"/>
                    <a:lstStyle/>
                    <a:p>
                      <a:endParaRPr lang="th-TH"/>
                    </a:p>
                  </p:txBody>
                </p:sp>
                <p:sp>
                  <p:nvSpPr>
                    <p:cNvPr id="3020" name="Freeform: Shape 3019">
                      <a:extLst>
                        <a:ext uri="{FF2B5EF4-FFF2-40B4-BE49-F238E27FC236}">
                          <a16:creationId xmlns:a16="http://schemas.microsoft.com/office/drawing/2014/main" id="{0067BEBA-3859-4CFF-A30A-FFAD8CD601EE}"/>
                        </a:ext>
                      </a:extLst>
                    </p:cNvPr>
                    <p:cNvSpPr/>
                    <p:nvPr/>
                  </p:nvSpPr>
                  <p:spPr>
                    <a:xfrm>
                      <a:off x="9238899" y="178401"/>
                      <a:ext cx="129131" cy="137923"/>
                    </a:xfrm>
                    <a:custGeom>
                      <a:avLst/>
                      <a:gdLst>
                        <a:gd name="connsiteX0" fmla="*/ 129132 w 129131"/>
                        <a:gd name="connsiteY0" fmla="*/ 0 h 137923"/>
                        <a:gd name="connsiteX1" fmla="*/ 0 w 129131"/>
                        <a:gd name="connsiteY1" fmla="*/ 137924 h 137923"/>
                        <a:gd name="connsiteX2" fmla="*/ 129132 w 129131"/>
                        <a:gd name="connsiteY2" fmla="*/ 0 h 137923"/>
                      </a:gdLst>
                      <a:ahLst/>
                      <a:cxnLst>
                        <a:cxn ang="0">
                          <a:pos x="connsiteX0" y="connsiteY0"/>
                        </a:cxn>
                        <a:cxn ang="0">
                          <a:pos x="connsiteX1" y="connsiteY1"/>
                        </a:cxn>
                        <a:cxn ang="0">
                          <a:pos x="connsiteX2" y="connsiteY2"/>
                        </a:cxn>
                      </a:cxnLst>
                      <a:rect l="l" t="t" r="r" b="b"/>
                      <a:pathLst>
                        <a:path w="129131" h="137923">
                          <a:moveTo>
                            <a:pt x="129132" y="0"/>
                          </a:moveTo>
                          <a:cubicBezTo>
                            <a:pt x="88835" y="48859"/>
                            <a:pt x="44051" y="92590"/>
                            <a:pt x="0" y="137924"/>
                          </a:cubicBezTo>
                          <a:cubicBezTo>
                            <a:pt x="49592" y="98314"/>
                            <a:pt x="88973" y="48768"/>
                            <a:pt x="129132" y="0"/>
                          </a:cubicBezTo>
                          <a:close/>
                        </a:path>
                      </a:pathLst>
                    </a:custGeom>
                    <a:solidFill>
                      <a:srgbClr val="435E4F"/>
                    </a:solidFill>
                    <a:ln w="4577" cap="flat">
                      <a:noFill/>
                      <a:prstDash val="solid"/>
                      <a:miter/>
                    </a:ln>
                  </p:spPr>
                  <p:txBody>
                    <a:bodyPr rtlCol="0" anchor="ctr"/>
                    <a:lstStyle/>
                    <a:p>
                      <a:endParaRPr lang="th-TH"/>
                    </a:p>
                  </p:txBody>
                </p:sp>
                <p:sp>
                  <p:nvSpPr>
                    <p:cNvPr id="3021" name="Freeform: Shape 3020">
                      <a:extLst>
                        <a:ext uri="{FF2B5EF4-FFF2-40B4-BE49-F238E27FC236}">
                          <a16:creationId xmlns:a16="http://schemas.microsoft.com/office/drawing/2014/main" id="{F8311C2C-BAAE-4B20-A492-1D662BB93A8A}"/>
                        </a:ext>
                      </a:extLst>
                    </p:cNvPr>
                    <p:cNvSpPr/>
                    <p:nvPr/>
                  </p:nvSpPr>
                  <p:spPr>
                    <a:xfrm>
                      <a:off x="9276356" y="-31460"/>
                      <a:ext cx="196674" cy="186233"/>
                    </a:xfrm>
                    <a:custGeom>
                      <a:avLst/>
                      <a:gdLst>
                        <a:gd name="connsiteX0" fmla="*/ 128216 w 196674"/>
                        <a:gd name="connsiteY0" fmla="*/ 102802 h 186233"/>
                        <a:gd name="connsiteX1" fmla="*/ 154729 w 196674"/>
                        <a:gd name="connsiteY1" fmla="*/ 66123 h 186233"/>
                        <a:gd name="connsiteX2" fmla="*/ 196674 w 196674"/>
                        <a:gd name="connsiteY2" fmla="*/ 0 h 186233"/>
                        <a:gd name="connsiteX3" fmla="*/ 162834 w 196674"/>
                        <a:gd name="connsiteY3" fmla="*/ 50599 h 186233"/>
                        <a:gd name="connsiteX4" fmla="*/ 101749 w 196674"/>
                        <a:gd name="connsiteY4" fmla="*/ 110311 h 186233"/>
                        <a:gd name="connsiteX5" fmla="*/ 0 w 196674"/>
                        <a:gd name="connsiteY5" fmla="*/ 186234 h 186233"/>
                        <a:gd name="connsiteX6" fmla="*/ 128216 w 196674"/>
                        <a:gd name="connsiteY6" fmla="*/ 102802 h 18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674" h="186233">
                          <a:moveTo>
                            <a:pt x="128216" y="102802"/>
                          </a:moveTo>
                          <a:cubicBezTo>
                            <a:pt x="138473" y="91720"/>
                            <a:pt x="146624" y="78853"/>
                            <a:pt x="154729" y="66123"/>
                          </a:cubicBezTo>
                          <a:cubicBezTo>
                            <a:pt x="168696" y="44097"/>
                            <a:pt x="182662" y="22071"/>
                            <a:pt x="196674" y="0"/>
                          </a:cubicBezTo>
                          <a:cubicBezTo>
                            <a:pt x="179136" y="10761"/>
                            <a:pt x="173091" y="32787"/>
                            <a:pt x="162834" y="50599"/>
                          </a:cubicBezTo>
                          <a:cubicBezTo>
                            <a:pt x="148547" y="75464"/>
                            <a:pt x="124782" y="93231"/>
                            <a:pt x="101749" y="110311"/>
                          </a:cubicBezTo>
                          <a:cubicBezTo>
                            <a:pt x="67817" y="135451"/>
                            <a:pt x="32832" y="159766"/>
                            <a:pt x="0" y="186234"/>
                          </a:cubicBezTo>
                          <a:cubicBezTo>
                            <a:pt x="40617" y="156286"/>
                            <a:pt x="93598" y="140442"/>
                            <a:pt x="128216" y="102802"/>
                          </a:cubicBezTo>
                          <a:close/>
                        </a:path>
                      </a:pathLst>
                    </a:custGeom>
                    <a:solidFill>
                      <a:srgbClr val="435E4F"/>
                    </a:solidFill>
                    <a:ln w="4577" cap="flat">
                      <a:noFill/>
                      <a:prstDash val="solid"/>
                      <a:miter/>
                    </a:ln>
                  </p:spPr>
                  <p:txBody>
                    <a:bodyPr rtlCol="0" anchor="ctr"/>
                    <a:lstStyle/>
                    <a:p>
                      <a:endParaRPr lang="th-TH"/>
                    </a:p>
                  </p:txBody>
                </p:sp>
                <p:sp>
                  <p:nvSpPr>
                    <p:cNvPr id="3022" name="Freeform: Shape 3021">
                      <a:extLst>
                        <a:ext uri="{FF2B5EF4-FFF2-40B4-BE49-F238E27FC236}">
                          <a16:creationId xmlns:a16="http://schemas.microsoft.com/office/drawing/2014/main" id="{1CD7E909-88B8-4BE8-8CB2-0BE3CEE7C4F1}"/>
                        </a:ext>
                      </a:extLst>
                    </p:cNvPr>
                    <p:cNvSpPr/>
                    <p:nvPr/>
                  </p:nvSpPr>
                  <p:spPr>
                    <a:xfrm>
                      <a:off x="9319721" y="-164758"/>
                      <a:ext cx="160315" cy="160229"/>
                    </a:xfrm>
                    <a:custGeom>
                      <a:avLst/>
                      <a:gdLst>
                        <a:gd name="connsiteX0" fmla="*/ 96940 w 160315"/>
                        <a:gd name="connsiteY0" fmla="*/ 102023 h 160229"/>
                        <a:gd name="connsiteX1" fmla="*/ 160315 w 160315"/>
                        <a:gd name="connsiteY1" fmla="*/ 0 h 160229"/>
                        <a:gd name="connsiteX2" fmla="*/ 84851 w 160315"/>
                        <a:gd name="connsiteY2" fmla="*/ 100695 h 160229"/>
                        <a:gd name="connsiteX3" fmla="*/ 37274 w 160315"/>
                        <a:gd name="connsiteY3" fmla="*/ 143464 h 160229"/>
                        <a:gd name="connsiteX4" fmla="*/ 0 w 160315"/>
                        <a:gd name="connsiteY4" fmla="*/ 157751 h 160229"/>
                        <a:gd name="connsiteX5" fmla="*/ 96940 w 160315"/>
                        <a:gd name="connsiteY5" fmla="*/ 102023 h 16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5" h="160229">
                          <a:moveTo>
                            <a:pt x="96940" y="102023"/>
                          </a:moveTo>
                          <a:cubicBezTo>
                            <a:pt x="120477" y="69466"/>
                            <a:pt x="132108" y="28620"/>
                            <a:pt x="160315" y="0"/>
                          </a:cubicBezTo>
                          <a:cubicBezTo>
                            <a:pt x="135817" y="34023"/>
                            <a:pt x="110632" y="67634"/>
                            <a:pt x="84851" y="100695"/>
                          </a:cubicBezTo>
                          <a:cubicBezTo>
                            <a:pt x="71572" y="117684"/>
                            <a:pt x="57239" y="135268"/>
                            <a:pt x="37274" y="143464"/>
                          </a:cubicBezTo>
                          <a:cubicBezTo>
                            <a:pt x="24773" y="148593"/>
                            <a:pt x="11814" y="151524"/>
                            <a:pt x="0" y="157751"/>
                          </a:cubicBezTo>
                          <a:cubicBezTo>
                            <a:pt x="33474" y="171077"/>
                            <a:pt x="78532" y="127529"/>
                            <a:pt x="96940" y="102023"/>
                          </a:cubicBezTo>
                          <a:close/>
                        </a:path>
                      </a:pathLst>
                    </a:custGeom>
                    <a:solidFill>
                      <a:srgbClr val="435E4F"/>
                    </a:solidFill>
                    <a:ln w="4577" cap="flat">
                      <a:noFill/>
                      <a:prstDash val="solid"/>
                      <a:miter/>
                    </a:ln>
                  </p:spPr>
                  <p:txBody>
                    <a:bodyPr rtlCol="0" anchor="ctr"/>
                    <a:lstStyle/>
                    <a:p>
                      <a:endParaRPr lang="th-TH"/>
                    </a:p>
                  </p:txBody>
                </p:sp>
                <p:sp>
                  <p:nvSpPr>
                    <p:cNvPr id="3023" name="Freeform: Shape 3022">
                      <a:extLst>
                        <a:ext uri="{FF2B5EF4-FFF2-40B4-BE49-F238E27FC236}">
                          <a16:creationId xmlns:a16="http://schemas.microsoft.com/office/drawing/2014/main" id="{FD5F3E82-E19F-4798-A55E-342982C9E309}"/>
                        </a:ext>
                      </a:extLst>
                    </p:cNvPr>
                    <p:cNvSpPr/>
                    <p:nvPr/>
                  </p:nvSpPr>
                  <p:spPr>
                    <a:xfrm>
                      <a:off x="9319858" y="-276947"/>
                      <a:ext cx="133508" cy="133573"/>
                    </a:xfrm>
                    <a:custGeom>
                      <a:avLst/>
                      <a:gdLst>
                        <a:gd name="connsiteX0" fmla="*/ 125102 w 133508"/>
                        <a:gd name="connsiteY0" fmla="*/ 17172 h 133573"/>
                        <a:gd name="connsiteX1" fmla="*/ 133161 w 133508"/>
                        <a:gd name="connsiteY1" fmla="*/ 0 h 133573"/>
                        <a:gd name="connsiteX2" fmla="*/ 0 w 133508"/>
                        <a:gd name="connsiteY2" fmla="*/ 133574 h 133573"/>
                        <a:gd name="connsiteX3" fmla="*/ 125102 w 133508"/>
                        <a:gd name="connsiteY3" fmla="*/ 17172 h 133573"/>
                      </a:gdLst>
                      <a:ahLst/>
                      <a:cxnLst>
                        <a:cxn ang="0">
                          <a:pos x="connsiteX0" y="connsiteY0"/>
                        </a:cxn>
                        <a:cxn ang="0">
                          <a:pos x="connsiteX1" y="connsiteY1"/>
                        </a:cxn>
                        <a:cxn ang="0">
                          <a:pos x="connsiteX2" y="connsiteY2"/>
                        </a:cxn>
                        <a:cxn ang="0">
                          <a:pos x="connsiteX3" y="connsiteY3"/>
                        </a:cxn>
                      </a:cxnLst>
                      <a:rect l="l" t="t" r="r" b="b"/>
                      <a:pathLst>
                        <a:path w="133508" h="133573">
                          <a:moveTo>
                            <a:pt x="125102" y="17172"/>
                          </a:moveTo>
                          <a:cubicBezTo>
                            <a:pt x="129773" y="12455"/>
                            <a:pt x="134902" y="6411"/>
                            <a:pt x="133161" y="0"/>
                          </a:cubicBezTo>
                          <a:cubicBezTo>
                            <a:pt x="98223" y="38556"/>
                            <a:pt x="37045" y="97032"/>
                            <a:pt x="0" y="133574"/>
                          </a:cubicBezTo>
                          <a:cubicBezTo>
                            <a:pt x="36221" y="125423"/>
                            <a:pt x="92499" y="49913"/>
                            <a:pt x="125102" y="17172"/>
                          </a:cubicBezTo>
                          <a:close/>
                        </a:path>
                      </a:pathLst>
                    </a:custGeom>
                    <a:solidFill>
                      <a:srgbClr val="435E4F"/>
                    </a:solidFill>
                    <a:ln w="4577" cap="flat">
                      <a:noFill/>
                      <a:prstDash val="solid"/>
                      <a:miter/>
                    </a:ln>
                  </p:spPr>
                  <p:txBody>
                    <a:bodyPr rtlCol="0" anchor="ctr"/>
                    <a:lstStyle/>
                    <a:p>
                      <a:endParaRPr lang="th-TH"/>
                    </a:p>
                  </p:txBody>
                </p:sp>
                <p:sp>
                  <p:nvSpPr>
                    <p:cNvPr id="3024" name="Freeform: Shape 3023">
                      <a:extLst>
                        <a:ext uri="{FF2B5EF4-FFF2-40B4-BE49-F238E27FC236}">
                          <a16:creationId xmlns:a16="http://schemas.microsoft.com/office/drawing/2014/main" id="{6743B08D-F18D-4326-B808-3282BF701853}"/>
                        </a:ext>
                      </a:extLst>
                    </p:cNvPr>
                    <p:cNvSpPr/>
                    <p:nvPr/>
                  </p:nvSpPr>
                  <p:spPr>
                    <a:xfrm>
                      <a:off x="9352816" y="-353098"/>
                      <a:ext cx="54457" cy="55569"/>
                    </a:xfrm>
                    <a:custGeom>
                      <a:avLst/>
                      <a:gdLst>
                        <a:gd name="connsiteX0" fmla="*/ 5003 w 54457"/>
                        <a:gd name="connsiteY0" fmla="*/ 39014 h 55569"/>
                        <a:gd name="connsiteX1" fmla="*/ 54458 w 54457"/>
                        <a:gd name="connsiteY1" fmla="*/ 0 h 55569"/>
                        <a:gd name="connsiteX2" fmla="*/ 17183 w 54457"/>
                        <a:gd name="connsiteY2" fmla="*/ 47852 h 55569"/>
                        <a:gd name="connsiteX3" fmla="*/ 7384 w 54457"/>
                        <a:gd name="connsiteY3" fmla="*/ 55499 h 55569"/>
                        <a:gd name="connsiteX4" fmla="*/ 515 w 54457"/>
                        <a:gd name="connsiteY4" fmla="*/ 48035 h 55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57" h="55569">
                          <a:moveTo>
                            <a:pt x="5003" y="39014"/>
                          </a:moveTo>
                          <a:cubicBezTo>
                            <a:pt x="21488" y="26009"/>
                            <a:pt x="37973" y="13005"/>
                            <a:pt x="54458" y="0"/>
                          </a:cubicBezTo>
                          <a:cubicBezTo>
                            <a:pt x="42048" y="15935"/>
                            <a:pt x="29593" y="31917"/>
                            <a:pt x="17183" y="47852"/>
                          </a:cubicBezTo>
                          <a:cubicBezTo>
                            <a:pt x="14573" y="51195"/>
                            <a:pt x="11551" y="54812"/>
                            <a:pt x="7384" y="55499"/>
                          </a:cubicBezTo>
                          <a:cubicBezTo>
                            <a:pt x="3171" y="56186"/>
                            <a:pt x="-1591" y="51698"/>
                            <a:pt x="515" y="48035"/>
                          </a:cubicBezTo>
                        </a:path>
                      </a:pathLst>
                    </a:custGeom>
                    <a:solidFill>
                      <a:srgbClr val="435E4F"/>
                    </a:solidFill>
                    <a:ln w="4577" cap="flat">
                      <a:noFill/>
                      <a:prstDash val="solid"/>
                      <a:miter/>
                    </a:ln>
                  </p:spPr>
                  <p:txBody>
                    <a:bodyPr rtlCol="0" anchor="ctr"/>
                    <a:lstStyle/>
                    <a:p>
                      <a:endParaRPr lang="th-TH"/>
                    </a:p>
                  </p:txBody>
                </p:sp>
                <p:sp>
                  <p:nvSpPr>
                    <p:cNvPr id="3025" name="Freeform: Shape 3024">
                      <a:extLst>
                        <a:ext uri="{FF2B5EF4-FFF2-40B4-BE49-F238E27FC236}">
                          <a16:creationId xmlns:a16="http://schemas.microsoft.com/office/drawing/2014/main" id="{585DF7D7-9E79-4C88-9FD1-3BFA10696C85}"/>
                        </a:ext>
                      </a:extLst>
                    </p:cNvPr>
                    <p:cNvSpPr/>
                    <p:nvPr/>
                  </p:nvSpPr>
                  <p:spPr>
                    <a:xfrm>
                      <a:off x="9224615" y="-418397"/>
                      <a:ext cx="204638" cy="748475"/>
                    </a:xfrm>
                    <a:custGeom>
                      <a:avLst/>
                      <a:gdLst>
                        <a:gd name="connsiteX0" fmla="*/ 78713 w 204638"/>
                        <a:gd name="connsiteY0" fmla="*/ 280381 h 748475"/>
                        <a:gd name="connsiteX1" fmla="*/ 168601 w 204638"/>
                        <a:gd name="connsiteY1" fmla="*/ 0 h 748475"/>
                        <a:gd name="connsiteX2" fmla="*/ 142042 w 204638"/>
                        <a:gd name="connsiteY2" fmla="*/ 184448 h 748475"/>
                        <a:gd name="connsiteX3" fmla="*/ 143782 w 204638"/>
                        <a:gd name="connsiteY3" fmla="*/ 213251 h 748475"/>
                        <a:gd name="connsiteX4" fmla="*/ 106920 w 204638"/>
                        <a:gd name="connsiteY4" fmla="*/ 265270 h 748475"/>
                        <a:gd name="connsiteX5" fmla="*/ 118734 w 204638"/>
                        <a:gd name="connsiteY5" fmla="*/ 333041 h 748475"/>
                        <a:gd name="connsiteX6" fmla="*/ 204639 w 204638"/>
                        <a:gd name="connsiteY6" fmla="*/ 304833 h 748475"/>
                        <a:gd name="connsiteX7" fmla="*/ 107424 w 204638"/>
                        <a:gd name="connsiteY7" fmla="*/ 444222 h 748475"/>
                        <a:gd name="connsiteX8" fmla="*/ 84574 w 204638"/>
                        <a:gd name="connsiteY8" fmla="*/ 489281 h 748475"/>
                        <a:gd name="connsiteX9" fmla="*/ 101746 w 204638"/>
                        <a:gd name="connsiteY9" fmla="*/ 533424 h 748475"/>
                        <a:gd name="connsiteX10" fmla="*/ 59938 w 204638"/>
                        <a:gd name="connsiteY10" fmla="*/ 583886 h 748475"/>
                        <a:gd name="connsiteX11" fmla="*/ 73905 w 204638"/>
                        <a:gd name="connsiteY11" fmla="*/ 642820 h 748475"/>
                        <a:gd name="connsiteX12" fmla="*/ 103028 w 204638"/>
                        <a:gd name="connsiteY12" fmla="*/ 635768 h 748475"/>
                        <a:gd name="connsiteX13" fmla="*/ 23809 w 204638"/>
                        <a:gd name="connsiteY13" fmla="*/ 748369 h 748475"/>
                        <a:gd name="connsiteX14" fmla="*/ 15291 w 204638"/>
                        <a:gd name="connsiteY14" fmla="*/ 614429 h 748475"/>
                        <a:gd name="connsiteX15" fmla="*/ 78713 w 204638"/>
                        <a:gd name="connsiteY15" fmla="*/ 280381 h 74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4638" h="748475">
                          <a:moveTo>
                            <a:pt x="78713" y="280381"/>
                          </a:moveTo>
                          <a:cubicBezTo>
                            <a:pt x="101105" y="184677"/>
                            <a:pt x="127160" y="89247"/>
                            <a:pt x="168601" y="0"/>
                          </a:cubicBezTo>
                          <a:cubicBezTo>
                            <a:pt x="140897" y="56873"/>
                            <a:pt x="131510" y="122355"/>
                            <a:pt x="142042" y="184448"/>
                          </a:cubicBezTo>
                          <a:cubicBezTo>
                            <a:pt x="143645" y="193972"/>
                            <a:pt x="145751" y="203772"/>
                            <a:pt x="143782" y="213251"/>
                          </a:cubicBezTo>
                          <a:cubicBezTo>
                            <a:pt x="139478" y="234269"/>
                            <a:pt x="117681" y="246678"/>
                            <a:pt x="106920" y="265270"/>
                          </a:cubicBezTo>
                          <a:cubicBezTo>
                            <a:pt x="94373" y="286929"/>
                            <a:pt x="99685" y="317105"/>
                            <a:pt x="118734" y="333041"/>
                          </a:cubicBezTo>
                          <a:cubicBezTo>
                            <a:pt x="148270" y="326813"/>
                            <a:pt x="177118" y="317289"/>
                            <a:pt x="204639" y="304833"/>
                          </a:cubicBezTo>
                          <a:cubicBezTo>
                            <a:pt x="172219" y="351312"/>
                            <a:pt x="139844" y="397790"/>
                            <a:pt x="107424" y="444222"/>
                          </a:cubicBezTo>
                          <a:cubicBezTo>
                            <a:pt x="97716" y="458143"/>
                            <a:pt x="87733" y="472659"/>
                            <a:pt x="84574" y="489281"/>
                          </a:cubicBezTo>
                          <a:cubicBezTo>
                            <a:pt x="81369" y="505949"/>
                            <a:pt x="86818" y="525456"/>
                            <a:pt x="101746" y="533424"/>
                          </a:cubicBezTo>
                          <a:cubicBezTo>
                            <a:pt x="85261" y="548077"/>
                            <a:pt x="68181" y="563463"/>
                            <a:pt x="59938" y="583886"/>
                          </a:cubicBezTo>
                          <a:cubicBezTo>
                            <a:pt x="51696" y="604309"/>
                            <a:pt x="55313" y="631280"/>
                            <a:pt x="73905" y="642820"/>
                          </a:cubicBezTo>
                          <a:cubicBezTo>
                            <a:pt x="83612" y="640484"/>
                            <a:pt x="93320" y="638103"/>
                            <a:pt x="103028" y="635768"/>
                          </a:cubicBezTo>
                          <a:cubicBezTo>
                            <a:pt x="94877" y="664525"/>
                            <a:pt x="63647" y="751941"/>
                            <a:pt x="23809" y="748369"/>
                          </a:cubicBezTo>
                          <a:cubicBezTo>
                            <a:pt x="-21433" y="744293"/>
                            <a:pt x="10896" y="644560"/>
                            <a:pt x="15291" y="614429"/>
                          </a:cubicBezTo>
                          <a:cubicBezTo>
                            <a:pt x="31776" y="502240"/>
                            <a:pt x="52932" y="390784"/>
                            <a:pt x="78713" y="280381"/>
                          </a:cubicBezTo>
                          <a:close/>
                        </a:path>
                      </a:pathLst>
                    </a:custGeom>
                    <a:solidFill>
                      <a:srgbClr val="2E7653">
                        <a:alpha val="16000"/>
                      </a:srgbClr>
                    </a:solidFill>
                    <a:ln w="4577" cap="flat">
                      <a:noFill/>
                      <a:prstDash val="solid"/>
                      <a:miter/>
                    </a:ln>
                  </p:spPr>
                  <p:txBody>
                    <a:bodyPr rtlCol="0" anchor="ctr"/>
                    <a:lstStyle/>
                    <a:p>
                      <a:endParaRPr lang="th-TH"/>
                    </a:p>
                  </p:txBody>
                </p:sp>
                <p:sp>
                  <p:nvSpPr>
                    <p:cNvPr id="3026" name="Freeform: Shape 3025">
                      <a:extLst>
                        <a:ext uri="{FF2B5EF4-FFF2-40B4-BE49-F238E27FC236}">
                          <a16:creationId xmlns:a16="http://schemas.microsoft.com/office/drawing/2014/main" id="{5FE125C8-396C-44AE-BAA4-7B0C9E5E1B90}"/>
                        </a:ext>
                      </a:extLst>
                    </p:cNvPr>
                    <p:cNvSpPr/>
                    <p:nvPr/>
                  </p:nvSpPr>
                  <p:spPr>
                    <a:xfrm>
                      <a:off x="9141049" y="-149510"/>
                      <a:ext cx="133742" cy="405482"/>
                    </a:xfrm>
                    <a:custGeom>
                      <a:avLst/>
                      <a:gdLst>
                        <a:gd name="connsiteX0" fmla="*/ 15196 w 133742"/>
                        <a:gd name="connsiteY0" fmla="*/ 291279 h 405482"/>
                        <a:gd name="connsiteX1" fmla="*/ 4023 w 133742"/>
                        <a:gd name="connsiteY1" fmla="*/ 227034 h 405482"/>
                        <a:gd name="connsiteX2" fmla="*/ 42168 w 133742"/>
                        <a:gd name="connsiteY2" fmla="*/ 253089 h 405482"/>
                        <a:gd name="connsiteX3" fmla="*/ 79670 w 133742"/>
                        <a:gd name="connsiteY3" fmla="*/ 241641 h 405482"/>
                        <a:gd name="connsiteX4" fmla="*/ 52516 w 133742"/>
                        <a:gd name="connsiteY4" fmla="*/ 191316 h 405482"/>
                        <a:gd name="connsiteX5" fmla="*/ 58057 w 133742"/>
                        <a:gd name="connsiteY5" fmla="*/ 181288 h 405482"/>
                        <a:gd name="connsiteX6" fmla="*/ 44823 w 133742"/>
                        <a:gd name="connsiteY6" fmla="*/ 144106 h 405482"/>
                        <a:gd name="connsiteX7" fmla="*/ 4802 w 133742"/>
                        <a:gd name="connsiteY7" fmla="*/ 46616 h 405482"/>
                        <a:gd name="connsiteX8" fmla="*/ 23530 w 133742"/>
                        <a:gd name="connsiteY8" fmla="*/ 13096 h 405482"/>
                        <a:gd name="connsiteX9" fmla="*/ 38870 w 133742"/>
                        <a:gd name="connsiteY9" fmla="*/ 23537 h 405482"/>
                        <a:gd name="connsiteX10" fmla="*/ 83563 w 133742"/>
                        <a:gd name="connsiteY10" fmla="*/ 73358 h 405482"/>
                        <a:gd name="connsiteX11" fmla="*/ 110671 w 133742"/>
                        <a:gd name="connsiteY11" fmla="*/ 80456 h 405482"/>
                        <a:gd name="connsiteX12" fmla="*/ 75229 w 133742"/>
                        <a:gd name="connsiteY12" fmla="*/ 0 h 405482"/>
                        <a:gd name="connsiteX13" fmla="*/ 112320 w 133742"/>
                        <a:gd name="connsiteY13" fmla="*/ 21980 h 405482"/>
                        <a:gd name="connsiteX14" fmla="*/ 133430 w 133742"/>
                        <a:gd name="connsiteY14" fmla="*/ 90301 h 405482"/>
                        <a:gd name="connsiteX15" fmla="*/ 118456 w 133742"/>
                        <a:gd name="connsiteY15" fmla="*/ 162697 h 405482"/>
                        <a:gd name="connsiteX16" fmla="*/ 60667 w 133742"/>
                        <a:gd name="connsiteY16" fmla="*/ 405483 h 405482"/>
                        <a:gd name="connsiteX17" fmla="*/ 15196 w 133742"/>
                        <a:gd name="connsiteY17" fmla="*/ 291279 h 40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3742" h="405482">
                          <a:moveTo>
                            <a:pt x="15196" y="291279"/>
                          </a:moveTo>
                          <a:cubicBezTo>
                            <a:pt x="5076" y="271085"/>
                            <a:pt x="-6188" y="247274"/>
                            <a:pt x="4023" y="227034"/>
                          </a:cubicBezTo>
                          <a:cubicBezTo>
                            <a:pt x="18677" y="232071"/>
                            <a:pt x="28613" y="245579"/>
                            <a:pt x="42168" y="253089"/>
                          </a:cubicBezTo>
                          <a:cubicBezTo>
                            <a:pt x="55722" y="260553"/>
                            <a:pt x="78205" y="257073"/>
                            <a:pt x="79670" y="241641"/>
                          </a:cubicBezTo>
                          <a:cubicBezTo>
                            <a:pt x="81548" y="221585"/>
                            <a:pt x="45877" y="210412"/>
                            <a:pt x="52516" y="191316"/>
                          </a:cubicBezTo>
                          <a:cubicBezTo>
                            <a:pt x="53753" y="187699"/>
                            <a:pt x="56500" y="184768"/>
                            <a:pt x="58057" y="181288"/>
                          </a:cubicBezTo>
                          <a:cubicBezTo>
                            <a:pt x="63873" y="168558"/>
                            <a:pt x="53432" y="155004"/>
                            <a:pt x="44823" y="144106"/>
                          </a:cubicBezTo>
                          <a:cubicBezTo>
                            <a:pt x="22798" y="116173"/>
                            <a:pt x="8740" y="82012"/>
                            <a:pt x="4802" y="46616"/>
                          </a:cubicBezTo>
                          <a:cubicBezTo>
                            <a:pt x="3153" y="31962"/>
                            <a:pt x="8877" y="11448"/>
                            <a:pt x="23530" y="13096"/>
                          </a:cubicBezTo>
                          <a:cubicBezTo>
                            <a:pt x="29850" y="13783"/>
                            <a:pt x="34658" y="18820"/>
                            <a:pt x="38870" y="23537"/>
                          </a:cubicBezTo>
                          <a:cubicBezTo>
                            <a:pt x="53753" y="40159"/>
                            <a:pt x="68635" y="56736"/>
                            <a:pt x="83563" y="73358"/>
                          </a:cubicBezTo>
                          <a:cubicBezTo>
                            <a:pt x="90752" y="81371"/>
                            <a:pt x="104398" y="89293"/>
                            <a:pt x="110671" y="80456"/>
                          </a:cubicBezTo>
                          <a:cubicBezTo>
                            <a:pt x="98857" y="53622"/>
                            <a:pt x="87043" y="26788"/>
                            <a:pt x="75229" y="0"/>
                          </a:cubicBezTo>
                          <a:cubicBezTo>
                            <a:pt x="88463" y="5816"/>
                            <a:pt x="102017" y="11860"/>
                            <a:pt x="112320" y="21980"/>
                          </a:cubicBezTo>
                          <a:cubicBezTo>
                            <a:pt x="129858" y="39197"/>
                            <a:pt x="135170" y="65711"/>
                            <a:pt x="133430" y="90301"/>
                          </a:cubicBezTo>
                          <a:cubicBezTo>
                            <a:pt x="131644" y="114891"/>
                            <a:pt x="123722" y="138611"/>
                            <a:pt x="118456" y="162697"/>
                          </a:cubicBezTo>
                          <a:cubicBezTo>
                            <a:pt x="100552" y="244343"/>
                            <a:pt x="106092" y="332400"/>
                            <a:pt x="60667" y="405483"/>
                          </a:cubicBezTo>
                          <a:cubicBezTo>
                            <a:pt x="46334" y="366835"/>
                            <a:pt x="33650" y="328141"/>
                            <a:pt x="15196" y="291279"/>
                          </a:cubicBezTo>
                          <a:close/>
                        </a:path>
                      </a:pathLst>
                    </a:custGeom>
                    <a:solidFill>
                      <a:srgbClr val="2E7653">
                        <a:alpha val="12000"/>
                      </a:srgbClr>
                    </a:solidFill>
                    <a:ln w="4577" cap="flat">
                      <a:noFill/>
                      <a:prstDash val="solid"/>
                      <a:miter/>
                    </a:ln>
                  </p:spPr>
                  <p:txBody>
                    <a:bodyPr rtlCol="0" anchor="ctr"/>
                    <a:lstStyle/>
                    <a:p>
                      <a:endParaRPr lang="th-TH"/>
                    </a:p>
                  </p:txBody>
                </p:sp>
                <p:sp>
                  <p:nvSpPr>
                    <p:cNvPr id="3027" name="Freeform: Shape 3026">
                      <a:extLst>
                        <a:ext uri="{FF2B5EF4-FFF2-40B4-BE49-F238E27FC236}">
                          <a16:creationId xmlns:a16="http://schemas.microsoft.com/office/drawing/2014/main" id="{2B92BE5D-5E8C-46DE-8B79-7C608C3D1F4E}"/>
                        </a:ext>
                      </a:extLst>
                    </p:cNvPr>
                    <p:cNvSpPr/>
                    <p:nvPr/>
                  </p:nvSpPr>
                  <p:spPr>
                    <a:xfrm>
                      <a:off x="9108870" y="-420549"/>
                      <a:ext cx="260900" cy="413679"/>
                    </a:xfrm>
                    <a:custGeom>
                      <a:avLst/>
                      <a:gdLst>
                        <a:gd name="connsiteX0" fmla="*/ 53694 w 260900"/>
                        <a:gd name="connsiteY0" fmla="*/ 212701 h 413679"/>
                        <a:gd name="connsiteX1" fmla="*/ 96463 w 260900"/>
                        <a:gd name="connsiteY1" fmla="*/ 143602 h 413679"/>
                        <a:gd name="connsiteX2" fmla="*/ 149078 w 260900"/>
                        <a:gd name="connsiteY2" fmla="*/ 78029 h 413679"/>
                        <a:gd name="connsiteX3" fmla="*/ 199448 w 260900"/>
                        <a:gd name="connsiteY3" fmla="*/ 36084 h 413679"/>
                        <a:gd name="connsiteX4" fmla="*/ 223901 w 260900"/>
                        <a:gd name="connsiteY4" fmla="*/ 29169 h 413679"/>
                        <a:gd name="connsiteX5" fmla="*/ 260901 w 260900"/>
                        <a:gd name="connsiteY5" fmla="*/ 0 h 413679"/>
                        <a:gd name="connsiteX6" fmla="*/ 251193 w 260900"/>
                        <a:gd name="connsiteY6" fmla="*/ 47898 h 413679"/>
                        <a:gd name="connsiteX7" fmla="*/ 209202 w 260900"/>
                        <a:gd name="connsiteY7" fmla="*/ 63238 h 413679"/>
                        <a:gd name="connsiteX8" fmla="*/ 208927 w 260900"/>
                        <a:gd name="connsiteY8" fmla="*/ 143098 h 413679"/>
                        <a:gd name="connsiteX9" fmla="*/ 159015 w 260900"/>
                        <a:gd name="connsiteY9" fmla="*/ 112372 h 413679"/>
                        <a:gd name="connsiteX10" fmla="*/ 141110 w 260900"/>
                        <a:gd name="connsiteY10" fmla="*/ 144792 h 413679"/>
                        <a:gd name="connsiteX11" fmla="*/ 158374 w 260900"/>
                        <a:gd name="connsiteY11" fmla="*/ 181654 h 413679"/>
                        <a:gd name="connsiteX12" fmla="*/ 164555 w 260900"/>
                        <a:gd name="connsiteY12" fmla="*/ 220760 h 413679"/>
                        <a:gd name="connsiteX13" fmla="*/ 110384 w 260900"/>
                        <a:gd name="connsiteY13" fmla="*/ 208534 h 413679"/>
                        <a:gd name="connsiteX14" fmla="*/ 93258 w 260900"/>
                        <a:gd name="connsiteY14" fmla="*/ 277267 h 413679"/>
                        <a:gd name="connsiteX15" fmla="*/ 108644 w 260900"/>
                        <a:gd name="connsiteY15" fmla="*/ 296087 h 413679"/>
                        <a:gd name="connsiteX16" fmla="*/ 108095 w 260900"/>
                        <a:gd name="connsiteY16" fmla="*/ 318754 h 413679"/>
                        <a:gd name="connsiteX17" fmla="*/ 72194 w 260900"/>
                        <a:gd name="connsiteY17" fmla="*/ 286883 h 413679"/>
                        <a:gd name="connsiteX18" fmla="*/ 17382 w 260900"/>
                        <a:gd name="connsiteY18" fmla="*/ 324066 h 413679"/>
                        <a:gd name="connsiteX19" fmla="*/ 37530 w 260900"/>
                        <a:gd name="connsiteY19" fmla="*/ 413680 h 413679"/>
                        <a:gd name="connsiteX20" fmla="*/ 6758 w 260900"/>
                        <a:gd name="connsiteY20" fmla="*/ 370178 h 413679"/>
                        <a:gd name="connsiteX21" fmla="*/ 1172 w 260900"/>
                        <a:gd name="connsiteY21" fmla="*/ 316648 h 413679"/>
                        <a:gd name="connsiteX22" fmla="*/ 53694 w 260900"/>
                        <a:gd name="connsiteY22" fmla="*/ 212701 h 41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0900" h="413679">
                          <a:moveTo>
                            <a:pt x="53694" y="212701"/>
                          </a:moveTo>
                          <a:cubicBezTo>
                            <a:pt x="61983" y="186783"/>
                            <a:pt x="79383" y="164849"/>
                            <a:pt x="96463" y="143602"/>
                          </a:cubicBezTo>
                          <a:cubicBezTo>
                            <a:pt x="114002" y="121759"/>
                            <a:pt x="131540" y="99871"/>
                            <a:pt x="149078" y="78029"/>
                          </a:cubicBezTo>
                          <a:cubicBezTo>
                            <a:pt x="162953" y="60719"/>
                            <a:pt x="178201" y="42449"/>
                            <a:pt x="199448" y="36084"/>
                          </a:cubicBezTo>
                          <a:cubicBezTo>
                            <a:pt x="207599" y="33657"/>
                            <a:pt x="216345" y="33061"/>
                            <a:pt x="223901" y="29169"/>
                          </a:cubicBezTo>
                          <a:cubicBezTo>
                            <a:pt x="238005" y="21888"/>
                            <a:pt x="245652" y="4304"/>
                            <a:pt x="260901" y="0"/>
                          </a:cubicBezTo>
                          <a:cubicBezTo>
                            <a:pt x="260442" y="16439"/>
                            <a:pt x="259710" y="33748"/>
                            <a:pt x="251193" y="47898"/>
                          </a:cubicBezTo>
                          <a:cubicBezTo>
                            <a:pt x="242675" y="62047"/>
                            <a:pt x="223489" y="71297"/>
                            <a:pt x="209202" y="63238"/>
                          </a:cubicBezTo>
                          <a:cubicBezTo>
                            <a:pt x="189008" y="83295"/>
                            <a:pt x="229442" y="123408"/>
                            <a:pt x="208927" y="143098"/>
                          </a:cubicBezTo>
                          <a:cubicBezTo>
                            <a:pt x="190244" y="135314"/>
                            <a:pt x="178934" y="108663"/>
                            <a:pt x="159015" y="112372"/>
                          </a:cubicBezTo>
                          <a:cubicBezTo>
                            <a:pt x="145552" y="114845"/>
                            <a:pt x="138821" y="131330"/>
                            <a:pt x="141110" y="144792"/>
                          </a:cubicBezTo>
                          <a:cubicBezTo>
                            <a:pt x="143400" y="158255"/>
                            <a:pt x="151825" y="169703"/>
                            <a:pt x="158374" y="181654"/>
                          </a:cubicBezTo>
                          <a:cubicBezTo>
                            <a:pt x="164922" y="193606"/>
                            <a:pt x="169821" y="208122"/>
                            <a:pt x="164555" y="220760"/>
                          </a:cubicBezTo>
                          <a:cubicBezTo>
                            <a:pt x="145873" y="220898"/>
                            <a:pt x="127144" y="216685"/>
                            <a:pt x="110384" y="208534"/>
                          </a:cubicBezTo>
                          <a:cubicBezTo>
                            <a:pt x="86298" y="220531"/>
                            <a:pt x="77552" y="255608"/>
                            <a:pt x="93258" y="277267"/>
                          </a:cubicBezTo>
                          <a:cubicBezTo>
                            <a:pt x="98021" y="283861"/>
                            <a:pt x="104477" y="289127"/>
                            <a:pt x="108644" y="296087"/>
                          </a:cubicBezTo>
                          <a:cubicBezTo>
                            <a:pt x="112765" y="303048"/>
                            <a:pt x="113910" y="312984"/>
                            <a:pt x="108095" y="318754"/>
                          </a:cubicBezTo>
                          <a:cubicBezTo>
                            <a:pt x="92892" y="312847"/>
                            <a:pt x="87946" y="291142"/>
                            <a:pt x="72194" y="286883"/>
                          </a:cubicBezTo>
                          <a:cubicBezTo>
                            <a:pt x="49940" y="280884"/>
                            <a:pt x="37576" y="312847"/>
                            <a:pt x="17382" y="324066"/>
                          </a:cubicBezTo>
                          <a:cubicBezTo>
                            <a:pt x="31302" y="351632"/>
                            <a:pt x="38308" y="382679"/>
                            <a:pt x="37530" y="413680"/>
                          </a:cubicBezTo>
                          <a:cubicBezTo>
                            <a:pt x="37667" y="408322"/>
                            <a:pt x="10330" y="379657"/>
                            <a:pt x="6758" y="370178"/>
                          </a:cubicBezTo>
                          <a:cubicBezTo>
                            <a:pt x="485" y="353418"/>
                            <a:pt x="-1530" y="334323"/>
                            <a:pt x="1172" y="316648"/>
                          </a:cubicBezTo>
                          <a:cubicBezTo>
                            <a:pt x="7399" y="275481"/>
                            <a:pt x="41056" y="252173"/>
                            <a:pt x="53694" y="212701"/>
                          </a:cubicBezTo>
                          <a:close/>
                        </a:path>
                      </a:pathLst>
                    </a:custGeom>
                    <a:solidFill>
                      <a:srgbClr val="859F8A">
                        <a:alpha val="36000"/>
                      </a:srgbClr>
                    </a:solidFill>
                    <a:ln w="4577" cap="flat">
                      <a:noFill/>
                      <a:prstDash val="solid"/>
                      <a:miter/>
                    </a:ln>
                  </p:spPr>
                  <p:txBody>
                    <a:bodyPr rtlCol="0" anchor="ctr"/>
                    <a:lstStyle/>
                    <a:p>
                      <a:endParaRPr lang="th-TH"/>
                    </a:p>
                  </p:txBody>
                </p:sp>
              </p:grpSp>
              <p:grpSp>
                <p:nvGrpSpPr>
                  <p:cNvPr id="2923" name="Graphic 4">
                    <a:extLst>
                      <a:ext uri="{FF2B5EF4-FFF2-40B4-BE49-F238E27FC236}">
                        <a16:creationId xmlns:a16="http://schemas.microsoft.com/office/drawing/2014/main" id="{AEEBEDA4-F1E4-496F-A4DB-7CAF92FE79E8}"/>
                      </a:ext>
                    </a:extLst>
                  </p:cNvPr>
                  <p:cNvGrpSpPr/>
                  <p:nvPr/>
                </p:nvGrpSpPr>
                <p:grpSpPr>
                  <a:xfrm>
                    <a:off x="8422463" y="-1181099"/>
                    <a:ext cx="671650" cy="841279"/>
                    <a:chOff x="8422463" y="-1181099"/>
                    <a:chExt cx="671650" cy="841279"/>
                  </a:xfrm>
                </p:grpSpPr>
                <p:grpSp>
                  <p:nvGrpSpPr>
                    <p:cNvPr id="2988" name="Graphic 4">
                      <a:extLst>
                        <a:ext uri="{FF2B5EF4-FFF2-40B4-BE49-F238E27FC236}">
                          <a16:creationId xmlns:a16="http://schemas.microsoft.com/office/drawing/2014/main" id="{24155D4A-16F0-493E-859B-7457E5B22B2D}"/>
                        </a:ext>
                      </a:extLst>
                    </p:cNvPr>
                    <p:cNvGrpSpPr/>
                    <p:nvPr/>
                  </p:nvGrpSpPr>
                  <p:grpSpPr>
                    <a:xfrm>
                      <a:off x="8422463" y="-1181099"/>
                      <a:ext cx="671650" cy="574870"/>
                      <a:chOff x="8422463" y="-1181099"/>
                      <a:chExt cx="671650" cy="574870"/>
                    </a:xfrm>
                  </p:grpSpPr>
                  <p:sp>
                    <p:nvSpPr>
                      <p:cNvPr id="2993" name="Freeform: Shape 2992">
                        <a:extLst>
                          <a:ext uri="{FF2B5EF4-FFF2-40B4-BE49-F238E27FC236}">
                            <a16:creationId xmlns:a16="http://schemas.microsoft.com/office/drawing/2014/main" id="{310A1681-A78E-426B-BCD8-875D0A2901E7}"/>
                          </a:ext>
                        </a:extLst>
                      </p:cNvPr>
                      <p:cNvSpPr/>
                      <p:nvPr/>
                    </p:nvSpPr>
                    <p:spPr>
                      <a:xfrm>
                        <a:off x="8437679" y="-1086502"/>
                        <a:ext cx="334717" cy="199062"/>
                      </a:xfrm>
                      <a:custGeom>
                        <a:avLst/>
                        <a:gdLst>
                          <a:gd name="connsiteX0" fmla="*/ 190958 w 334717"/>
                          <a:gd name="connsiteY0" fmla="*/ 122638 h 199062"/>
                          <a:gd name="connsiteX1" fmla="*/ 100566 w 334717"/>
                          <a:gd name="connsiteY1" fmla="*/ 72451 h 199062"/>
                          <a:gd name="connsiteX2" fmla="*/ 8 w 334717"/>
                          <a:gd name="connsiteY2" fmla="*/ 54959 h 199062"/>
                          <a:gd name="connsiteX3" fmla="*/ 13516 w 334717"/>
                          <a:gd name="connsiteY3" fmla="*/ 38428 h 199062"/>
                          <a:gd name="connsiteX4" fmla="*/ 106198 w 334717"/>
                          <a:gd name="connsiteY4" fmla="*/ 2711 h 199062"/>
                          <a:gd name="connsiteX5" fmla="*/ 135276 w 334717"/>
                          <a:gd name="connsiteY5" fmla="*/ 1016 h 199062"/>
                          <a:gd name="connsiteX6" fmla="*/ 156111 w 334717"/>
                          <a:gd name="connsiteY6" fmla="*/ 11319 h 199062"/>
                          <a:gd name="connsiteX7" fmla="*/ 227179 w 334717"/>
                          <a:gd name="connsiteY7" fmla="*/ 73870 h 199062"/>
                          <a:gd name="connsiteX8" fmla="*/ 323662 w 334717"/>
                          <a:gd name="connsiteY8" fmla="*/ 169895 h 199062"/>
                          <a:gd name="connsiteX9" fmla="*/ 334697 w 334717"/>
                          <a:gd name="connsiteY9" fmla="*/ 188120 h 199062"/>
                          <a:gd name="connsiteX10" fmla="*/ 321280 w 334717"/>
                          <a:gd name="connsiteY10" fmla="*/ 198698 h 199062"/>
                          <a:gd name="connsiteX11" fmla="*/ 190958 w 334717"/>
                          <a:gd name="connsiteY11" fmla="*/ 122638 h 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717" h="199062">
                            <a:moveTo>
                              <a:pt x="190958" y="122638"/>
                            </a:moveTo>
                            <a:cubicBezTo>
                              <a:pt x="161056" y="105466"/>
                              <a:pt x="132116" y="86417"/>
                              <a:pt x="100566" y="72451"/>
                            </a:cubicBezTo>
                            <a:cubicBezTo>
                              <a:pt x="69015" y="58530"/>
                              <a:pt x="34122" y="49830"/>
                              <a:pt x="8" y="54959"/>
                            </a:cubicBezTo>
                            <a:cubicBezTo>
                              <a:pt x="-267" y="47449"/>
                              <a:pt x="6968" y="42137"/>
                              <a:pt x="13516" y="38428"/>
                            </a:cubicBezTo>
                            <a:cubicBezTo>
                              <a:pt x="42456" y="22126"/>
                              <a:pt x="73778" y="10037"/>
                              <a:pt x="106198" y="2711"/>
                            </a:cubicBezTo>
                            <a:cubicBezTo>
                              <a:pt x="115768" y="558"/>
                              <a:pt x="125751" y="-1182"/>
                              <a:pt x="135276" y="1016"/>
                            </a:cubicBezTo>
                            <a:cubicBezTo>
                              <a:pt x="142877" y="2802"/>
                              <a:pt x="149654" y="6923"/>
                              <a:pt x="156111" y="11319"/>
                            </a:cubicBezTo>
                            <a:cubicBezTo>
                              <a:pt x="182212" y="29132"/>
                              <a:pt x="204787" y="51570"/>
                              <a:pt x="227179" y="73870"/>
                            </a:cubicBezTo>
                            <a:cubicBezTo>
                              <a:pt x="259324" y="105879"/>
                              <a:pt x="291470" y="137887"/>
                              <a:pt x="323662" y="169895"/>
                            </a:cubicBezTo>
                            <a:cubicBezTo>
                              <a:pt x="328836" y="175024"/>
                              <a:pt x="334331" y="180885"/>
                              <a:pt x="334697" y="188120"/>
                            </a:cubicBezTo>
                            <a:cubicBezTo>
                              <a:pt x="335155" y="196591"/>
                              <a:pt x="327874" y="200300"/>
                              <a:pt x="321280" y="198698"/>
                            </a:cubicBezTo>
                            <a:cubicBezTo>
                              <a:pt x="322425" y="167697"/>
                              <a:pt x="216738" y="137429"/>
                              <a:pt x="190958" y="122638"/>
                            </a:cubicBezTo>
                            <a:close/>
                          </a:path>
                        </a:pathLst>
                      </a:custGeom>
                      <a:solidFill>
                        <a:srgbClr val="EAE7E8"/>
                      </a:solidFill>
                      <a:ln w="4577" cap="flat">
                        <a:noFill/>
                        <a:prstDash val="solid"/>
                        <a:miter/>
                      </a:ln>
                    </p:spPr>
                    <p:txBody>
                      <a:bodyPr rtlCol="0" anchor="ctr"/>
                      <a:lstStyle/>
                      <a:p>
                        <a:endParaRPr lang="th-TH"/>
                      </a:p>
                    </p:txBody>
                  </p:sp>
                  <p:sp>
                    <p:nvSpPr>
                      <p:cNvPr id="2994" name="Freeform: Shape 2993">
                        <a:extLst>
                          <a:ext uri="{FF2B5EF4-FFF2-40B4-BE49-F238E27FC236}">
                            <a16:creationId xmlns:a16="http://schemas.microsoft.com/office/drawing/2014/main" id="{3D7B6FE4-22A5-4C45-992F-554FEC9A9365}"/>
                          </a:ext>
                        </a:extLst>
                      </p:cNvPr>
                      <p:cNvSpPr/>
                      <p:nvPr/>
                    </p:nvSpPr>
                    <p:spPr>
                      <a:xfrm>
                        <a:off x="8422463" y="-1052218"/>
                        <a:ext cx="344051" cy="156230"/>
                      </a:xfrm>
                      <a:custGeom>
                        <a:avLst/>
                        <a:gdLst>
                          <a:gd name="connsiteX0" fmla="*/ 344052 w 344051"/>
                          <a:gd name="connsiteY0" fmla="*/ 156216 h 156230"/>
                          <a:gd name="connsiteX1" fmla="*/ 160245 w 344051"/>
                          <a:gd name="connsiteY1" fmla="*/ 88949 h 156230"/>
                          <a:gd name="connsiteX2" fmla="*/ 75348 w 344051"/>
                          <a:gd name="connsiteY2" fmla="*/ 55475 h 156230"/>
                          <a:gd name="connsiteX3" fmla="*/ 2723 w 344051"/>
                          <a:gd name="connsiteY3" fmla="*/ 32305 h 156230"/>
                          <a:gd name="connsiteX4" fmla="*/ 52818 w 344051"/>
                          <a:gd name="connsiteY4" fmla="*/ 1991 h 156230"/>
                          <a:gd name="connsiteX5" fmla="*/ 173250 w 344051"/>
                          <a:gd name="connsiteY5" fmla="*/ 41371 h 156230"/>
                          <a:gd name="connsiteX6" fmla="*/ 344052 w 344051"/>
                          <a:gd name="connsiteY6" fmla="*/ 156216 h 15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051" h="156230">
                            <a:moveTo>
                              <a:pt x="344052" y="156216"/>
                            </a:moveTo>
                            <a:cubicBezTo>
                              <a:pt x="303298" y="157178"/>
                              <a:pt x="239464" y="107723"/>
                              <a:pt x="160245" y="88949"/>
                            </a:cubicBezTo>
                            <a:cubicBezTo>
                              <a:pt x="130664" y="81943"/>
                              <a:pt x="103738" y="66419"/>
                              <a:pt x="75348" y="55475"/>
                            </a:cubicBezTo>
                            <a:cubicBezTo>
                              <a:pt x="62480" y="50530"/>
                              <a:pt x="9408" y="41646"/>
                              <a:pt x="2723" y="32305"/>
                            </a:cubicBezTo>
                            <a:cubicBezTo>
                              <a:pt x="-11656" y="12340"/>
                              <a:pt x="34731" y="5379"/>
                              <a:pt x="52818" y="1991"/>
                            </a:cubicBezTo>
                            <a:cubicBezTo>
                              <a:pt x="104563" y="-7763"/>
                              <a:pt x="126772" y="20399"/>
                              <a:pt x="173250" y="41371"/>
                            </a:cubicBezTo>
                            <a:cubicBezTo>
                              <a:pt x="272846" y="86247"/>
                              <a:pt x="289011" y="134465"/>
                              <a:pt x="344052" y="156216"/>
                            </a:cubicBezTo>
                            <a:close/>
                          </a:path>
                        </a:pathLst>
                      </a:custGeom>
                      <a:solidFill>
                        <a:srgbClr val="C2BFC0"/>
                      </a:solidFill>
                      <a:ln w="4577" cap="flat">
                        <a:noFill/>
                        <a:prstDash val="solid"/>
                        <a:miter/>
                      </a:ln>
                    </p:spPr>
                    <p:txBody>
                      <a:bodyPr rtlCol="0" anchor="ctr"/>
                      <a:lstStyle/>
                      <a:p>
                        <a:endParaRPr lang="th-TH"/>
                      </a:p>
                    </p:txBody>
                  </p:sp>
                  <p:sp>
                    <p:nvSpPr>
                      <p:cNvPr id="2995" name="Freeform: Shape 2994">
                        <a:extLst>
                          <a:ext uri="{FF2B5EF4-FFF2-40B4-BE49-F238E27FC236}">
                            <a16:creationId xmlns:a16="http://schemas.microsoft.com/office/drawing/2014/main" id="{0B39D5C1-3BA2-4A6C-B937-871B1AF0E88E}"/>
                          </a:ext>
                        </a:extLst>
                      </p:cNvPr>
                      <p:cNvSpPr/>
                      <p:nvPr/>
                    </p:nvSpPr>
                    <p:spPr>
                      <a:xfrm>
                        <a:off x="8564210" y="-1158173"/>
                        <a:ext cx="236409" cy="274607"/>
                      </a:xfrm>
                      <a:custGeom>
                        <a:avLst/>
                        <a:gdLst>
                          <a:gd name="connsiteX0" fmla="*/ 149782 w 236409"/>
                          <a:gd name="connsiteY0" fmla="*/ 224165 h 274607"/>
                          <a:gd name="connsiteX1" fmla="*/ 228 w 236409"/>
                          <a:gd name="connsiteY1" fmla="*/ 16868 h 274607"/>
                          <a:gd name="connsiteX2" fmla="*/ 1327 w 236409"/>
                          <a:gd name="connsiteY2" fmla="*/ 7892 h 274607"/>
                          <a:gd name="connsiteX3" fmla="*/ 8562 w 236409"/>
                          <a:gd name="connsiteY3" fmla="*/ 3268 h 274607"/>
                          <a:gd name="connsiteX4" fmla="*/ 100099 w 236409"/>
                          <a:gd name="connsiteY4" fmla="*/ 22729 h 274607"/>
                          <a:gd name="connsiteX5" fmla="*/ 213753 w 236409"/>
                          <a:gd name="connsiteY5" fmla="*/ 112297 h 274607"/>
                          <a:gd name="connsiteX6" fmla="*/ 236282 w 236409"/>
                          <a:gd name="connsiteY6" fmla="*/ 223433 h 274607"/>
                          <a:gd name="connsiteX7" fmla="*/ 207205 w 236409"/>
                          <a:gd name="connsiteY7" fmla="*/ 271972 h 274607"/>
                          <a:gd name="connsiteX8" fmla="*/ 192185 w 236409"/>
                          <a:gd name="connsiteY8" fmla="*/ 245825 h 274607"/>
                          <a:gd name="connsiteX9" fmla="*/ 149782 w 236409"/>
                          <a:gd name="connsiteY9" fmla="*/ 224165 h 274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09" h="274607">
                            <a:moveTo>
                              <a:pt x="149782" y="224165"/>
                            </a:moveTo>
                            <a:cubicBezTo>
                              <a:pt x="68549" y="187349"/>
                              <a:pt x="9523" y="105566"/>
                              <a:pt x="228" y="16868"/>
                            </a:cubicBezTo>
                            <a:cubicBezTo>
                              <a:pt x="-93" y="13800"/>
                              <a:pt x="-322" y="10457"/>
                              <a:pt x="1327" y="7892"/>
                            </a:cubicBezTo>
                            <a:cubicBezTo>
                              <a:pt x="2884" y="5420"/>
                              <a:pt x="5768" y="4183"/>
                              <a:pt x="8562" y="3268"/>
                            </a:cubicBezTo>
                            <a:cubicBezTo>
                              <a:pt x="39013" y="-6761"/>
                              <a:pt x="71525" y="8167"/>
                              <a:pt x="100099" y="22729"/>
                            </a:cubicBezTo>
                            <a:cubicBezTo>
                              <a:pt x="143784" y="44938"/>
                              <a:pt x="189896" y="69482"/>
                              <a:pt x="213753" y="112297"/>
                            </a:cubicBezTo>
                            <a:cubicBezTo>
                              <a:pt x="232299" y="145633"/>
                              <a:pt x="234497" y="185288"/>
                              <a:pt x="236282" y="223433"/>
                            </a:cubicBezTo>
                            <a:cubicBezTo>
                              <a:pt x="237244" y="244268"/>
                              <a:pt x="233215" y="285388"/>
                              <a:pt x="207205" y="271972"/>
                            </a:cubicBezTo>
                            <a:cubicBezTo>
                              <a:pt x="201344" y="268949"/>
                              <a:pt x="197635" y="251228"/>
                              <a:pt x="192185" y="245825"/>
                            </a:cubicBezTo>
                            <a:cubicBezTo>
                              <a:pt x="181287" y="234926"/>
                              <a:pt x="163520" y="230347"/>
                              <a:pt x="149782" y="224165"/>
                            </a:cubicBezTo>
                            <a:close/>
                          </a:path>
                        </a:pathLst>
                      </a:custGeom>
                      <a:solidFill>
                        <a:srgbClr val="F6F3F4"/>
                      </a:solidFill>
                      <a:ln w="4577" cap="flat">
                        <a:noFill/>
                        <a:prstDash val="solid"/>
                        <a:miter/>
                      </a:ln>
                    </p:spPr>
                    <p:txBody>
                      <a:bodyPr rtlCol="0" anchor="ctr"/>
                      <a:lstStyle/>
                      <a:p>
                        <a:endParaRPr lang="th-TH"/>
                      </a:p>
                    </p:txBody>
                  </p:sp>
                  <p:sp>
                    <p:nvSpPr>
                      <p:cNvPr id="2996" name="Freeform: Shape 2995">
                        <a:extLst>
                          <a:ext uri="{FF2B5EF4-FFF2-40B4-BE49-F238E27FC236}">
                            <a16:creationId xmlns:a16="http://schemas.microsoft.com/office/drawing/2014/main" id="{A6D08A0A-F883-4FED-897F-AC999E7B77FC}"/>
                          </a:ext>
                        </a:extLst>
                      </p:cNvPr>
                      <p:cNvSpPr/>
                      <p:nvPr/>
                    </p:nvSpPr>
                    <p:spPr>
                      <a:xfrm>
                        <a:off x="8570699" y="-1150601"/>
                        <a:ext cx="216548" cy="262934"/>
                      </a:xfrm>
                      <a:custGeom>
                        <a:avLst/>
                        <a:gdLst>
                          <a:gd name="connsiteX0" fmla="*/ 169074 w 216548"/>
                          <a:gd name="connsiteY0" fmla="*/ 96574 h 262934"/>
                          <a:gd name="connsiteX1" fmla="*/ 115864 w 216548"/>
                          <a:gd name="connsiteY1" fmla="*/ 56369 h 262934"/>
                          <a:gd name="connsiteX2" fmla="*/ 470 w 216548"/>
                          <a:gd name="connsiteY2" fmla="*/ 0 h 262934"/>
                          <a:gd name="connsiteX3" fmla="*/ 49054 w 216548"/>
                          <a:gd name="connsiteY3" fmla="*/ 77204 h 262934"/>
                          <a:gd name="connsiteX4" fmla="*/ 109362 w 216548"/>
                          <a:gd name="connsiteY4" fmla="*/ 132108 h 262934"/>
                          <a:gd name="connsiteX5" fmla="*/ 176629 w 216548"/>
                          <a:gd name="connsiteY5" fmla="*/ 223508 h 262934"/>
                          <a:gd name="connsiteX6" fmla="*/ 207630 w 216548"/>
                          <a:gd name="connsiteY6" fmla="*/ 262934 h 262934"/>
                          <a:gd name="connsiteX7" fmla="*/ 169074 w 216548"/>
                          <a:gd name="connsiteY7" fmla="*/ 96574 h 26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48" h="262934">
                            <a:moveTo>
                              <a:pt x="169074" y="96574"/>
                            </a:moveTo>
                            <a:cubicBezTo>
                              <a:pt x="153871" y="80272"/>
                              <a:pt x="135005" y="67817"/>
                              <a:pt x="115864" y="56369"/>
                            </a:cubicBezTo>
                            <a:cubicBezTo>
                              <a:pt x="79048" y="34389"/>
                              <a:pt x="40446" y="15523"/>
                              <a:pt x="470" y="0"/>
                            </a:cubicBezTo>
                            <a:cubicBezTo>
                              <a:pt x="-4018" y="31550"/>
                              <a:pt x="24510" y="56919"/>
                              <a:pt x="49054" y="77204"/>
                            </a:cubicBezTo>
                            <a:cubicBezTo>
                              <a:pt x="70027" y="94513"/>
                              <a:pt x="90129" y="112876"/>
                              <a:pt x="109362" y="132108"/>
                            </a:cubicBezTo>
                            <a:cubicBezTo>
                              <a:pt x="136241" y="159034"/>
                              <a:pt x="161793" y="188477"/>
                              <a:pt x="176629" y="223508"/>
                            </a:cubicBezTo>
                            <a:cubicBezTo>
                              <a:pt x="183315" y="239306"/>
                              <a:pt x="189955" y="257760"/>
                              <a:pt x="207630" y="262934"/>
                            </a:cubicBezTo>
                            <a:cubicBezTo>
                              <a:pt x="232037" y="217234"/>
                              <a:pt x="202089" y="131971"/>
                              <a:pt x="169074" y="96574"/>
                            </a:cubicBezTo>
                            <a:close/>
                          </a:path>
                        </a:pathLst>
                      </a:custGeom>
                      <a:solidFill>
                        <a:srgbClr val="EAE7E8"/>
                      </a:solidFill>
                      <a:ln w="4577" cap="flat">
                        <a:noFill/>
                        <a:prstDash val="solid"/>
                        <a:miter/>
                      </a:ln>
                    </p:spPr>
                    <p:txBody>
                      <a:bodyPr rtlCol="0" anchor="ctr"/>
                      <a:lstStyle/>
                      <a:p>
                        <a:endParaRPr lang="th-TH"/>
                      </a:p>
                    </p:txBody>
                  </p:sp>
                  <p:sp>
                    <p:nvSpPr>
                      <p:cNvPr id="2997" name="Freeform: Shape 2996">
                        <a:extLst>
                          <a:ext uri="{FF2B5EF4-FFF2-40B4-BE49-F238E27FC236}">
                            <a16:creationId xmlns:a16="http://schemas.microsoft.com/office/drawing/2014/main" id="{2789B047-0CF9-4D5F-B910-DB6C7D84FA81}"/>
                          </a:ext>
                        </a:extLst>
                      </p:cNvPr>
                      <p:cNvSpPr/>
                      <p:nvPr/>
                    </p:nvSpPr>
                    <p:spPr>
                      <a:xfrm>
                        <a:off x="8568330" y="-1149960"/>
                        <a:ext cx="193514" cy="201390"/>
                      </a:xfrm>
                      <a:custGeom>
                        <a:avLst/>
                        <a:gdLst>
                          <a:gd name="connsiteX0" fmla="*/ 37366 w 193514"/>
                          <a:gd name="connsiteY0" fmla="*/ 44143 h 201390"/>
                          <a:gd name="connsiteX1" fmla="*/ 0 w 193514"/>
                          <a:gd name="connsiteY1" fmla="*/ 0 h 201390"/>
                          <a:gd name="connsiteX2" fmla="*/ 25460 w 193514"/>
                          <a:gd name="connsiteY2" fmla="*/ 10166 h 201390"/>
                          <a:gd name="connsiteX3" fmla="*/ 193515 w 193514"/>
                          <a:gd name="connsiteY3" fmla="*/ 201391 h 201390"/>
                          <a:gd name="connsiteX4" fmla="*/ 37366 w 193514"/>
                          <a:gd name="connsiteY4" fmla="*/ 44143 h 20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14" h="201390">
                            <a:moveTo>
                              <a:pt x="37366" y="44143"/>
                            </a:moveTo>
                            <a:cubicBezTo>
                              <a:pt x="20698" y="32924"/>
                              <a:pt x="870" y="20057"/>
                              <a:pt x="0" y="0"/>
                            </a:cubicBezTo>
                            <a:cubicBezTo>
                              <a:pt x="9067" y="1420"/>
                              <a:pt x="17447" y="5678"/>
                              <a:pt x="25460" y="10166"/>
                            </a:cubicBezTo>
                            <a:cubicBezTo>
                              <a:pt x="97994" y="50645"/>
                              <a:pt x="166589" y="121576"/>
                              <a:pt x="193515" y="201391"/>
                            </a:cubicBezTo>
                            <a:cubicBezTo>
                              <a:pt x="134856" y="159354"/>
                              <a:pt x="99871" y="86225"/>
                              <a:pt x="37366" y="44143"/>
                            </a:cubicBezTo>
                            <a:close/>
                          </a:path>
                        </a:pathLst>
                      </a:custGeom>
                      <a:solidFill>
                        <a:srgbClr val="EAE7E8"/>
                      </a:solidFill>
                      <a:ln w="4577" cap="flat">
                        <a:noFill/>
                        <a:prstDash val="solid"/>
                        <a:miter/>
                      </a:ln>
                    </p:spPr>
                    <p:txBody>
                      <a:bodyPr rtlCol="0" anchor="ctr"/>
                      <a:lstStyle/>
                      <a:p>
                        <a:endParaRPr lang="th-TH"/>
                      </a:p>
                    </p:txBody>
                  </p:sp>
                  <p:sp>
                    <p:nvSpPr>
                      <p:cNvPr id="2998" name="Freeform: Shape 2997">
                        <a:extLst>
                          <a:ext uri="{FF2B5EF4-FFF2-40B4-BE49-F238E27FC236}">
                            <a16:creationId xmlns:a16="http://schemas.microsoft.com/office/drawing/2014/main" id="{38554305-517A-4A23-A5BE-59F990386962}"/>
                          </a:ext>
                        </a:extLst>
                      </p:cNvPr>
                      <p:cNvSpPr/>
                      <p:nvPr/>
                    </p:nvSpPr>
                    <p:spPr>
                      <a:xfrm>
                        <a:off x="8792250" y="-1181099"/>
                        <a:ext cx="209151" cy="287524"/>
                      </a:xfrm>
                      <a:custGeom>
                        <a:avLst/>
                        <a:gdLst>
                          <a:gd name="connsiteX0" fmla="*/ 17126 w 209151"/>
                          <a:gd name="connsiteY0" fmla="*/ 270948 h 287524"/>
                          <a:gd name="connsiteX1" fmla="*/ 26513 w 209151"/>
                          <a:gd name="connsiteY1" fmla="*/ 236055 h 287524"/>
                          <a:gd name="connsiteX2" fmla="*/ 35580 w 209151"/>
                          <a:gd name="connsiteY2" fmla="*/ 148410 h 287524"/>
                          <a:gd name="connsiteX3" fmla="*/ 41624 w 209151"/>
                          <a:gd name="connsiteY3" fmla="*/ 108526 h 287524"/>
                          <a:gd name="connsiteX4" fmla="*/ 178083 w 209151"/>
                          <a:gd name="connsiteY4" fmla="*/ 0 h 287524"/>
                          <a:gd name="connsiteX5" fmla="*/ 207756 w 209151"/>
                          <a:gd name="connsiteY5" fmla="*/ 99230 h 287524"/>
                          <a:gd name="connsiteX6" fmla="*/ 176572 w 209151"/>
                          <a:gd name="connsiteY6" fmla="*/ 162926 h 287524"/>
                          <a:gd name="connsiteX7" fmla="*/ 123133 w 209151"/>
                          <a:gd name="connsiteY7" fmla="*/ 230377 h 287524"/>
                          <a:gd name="connsiteX8" fmla="*/ 0 w 209151"/>
                          <a:gd name="connsiteY8" fmla="*/ 287524 h 287524"/>
                          <a:gd name="connsiteX9" fmla="*/ 17126 w 209151"/>
                          <a:gd name="connsiteY9" fmla="*/ 270948 h 28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151" h="287524">
                            <a:moveTo>
                              <a:pt x="17126" y="270948"/>
                            </a:moveTo>
                            <a:cubicBezTo>
                              <a:pt x="23811" y="260782"/>
                              <a:pt x="25277" y="248144"/>
                              <a:pt x="26513" y="236055"/>
                            </a:cubicBezTo>
                            <a:cubicBezTo>
                              <a:pt x="29535" y="206840"/>
                              <a:pt x="32558" y="177625"/>
                              <a:pt x="35580" y="148410"/>
                            </a:cubicBezTo>
                            <a:cubicBezTo>
                              <a:pt x="36953" y="135039"/>
                              <a:pt x="38373" y="121622"/>
                              <a:pt x="41624" y="108526"/>
                            </a:cubicBezTo>
                            <a:cubicBezTo>
                              <a:pt x="56735" y="47898"/>
                              <a:pt x="115577" y="1053"/>
                              <a:pt x="178083" y="0"/>
                            </a:cubicBezTo>
                            <a:cubicBezTo>
                              <a:pt x="198277" y="29123"/>
                              <a:pt x="214029" y="64337"/>
                              <a:pt x="207756" y="99230"/>
                            </a:cubicBezTo>
                            <a:cubicBezTo>
                              <a:pt x="203543" y="122675"/>
                              <a:pt x="189897" y="143190"/>
                              <a:pt x="176572" y="162926"/>
                            </a:cubicBezTo>
                            <a:cubicBezTo>
                              <a:pt x="160499" y="186737"/>
                              <a:pt x="144197" y="210824"/>
                              <a:pt x="123133" y="230377"/>
                            </a:cubicBezTo>
                            <a:cubicBezTo>
                              <a:pt x="90209" y="261011"/>
                              <a:pt x="44555" y="281754"/>
                              <a:pt x="0" y="287524"/>
                            </a:cubicBezTo>
                            <a:cubicBezTo>
                              <a:pt x="5541" y="283128"/>
                              <a:pt x="12913" y="277359"/>
                              <a:pt x="17126" y="270948"/>
                            </a:cubicBezTo>
                            <a:close/>
                          </a:path>
                        </a:pathLst>
                      </a:custGeom>
                      <a:solidFill>
                        <a:srgbClr val="EAE7E8"/>
                      </a:solidFill>
                      <a:ln w="4577" cap="flat">
                        <a:noFill/>
                        <a:prstDash val="solid"/>
                        <a:miter/>
                      </a:ln>
                    </p:spPr>
                    <p:txBody>
                      <a:bodyPr rtlCol="0" anchor="ctr"/>
                      <a:lstStyle/>
                      <a:p>
                        <a:endParaRPr lang="th-TH"/>
                      </a:p>
                    </p:txBody>
                  </p:sp>
                  <p:sp>
                    <p:nvSpPr>
                      <p:cNvPr id="2999" name="Freeform: Shape 2998">
                        <a:extLst>
                          <a:ext uri="{FF2B5EF4-FFF2-40B4-BE49-F238E27FC236}">
                            <a16:creationId xmlns:a16="http://schemas.microsoft.com/office/drawing/2014/main" id="{4B4CF17A-B5D3-455A-B63A-7330FD2BC297}"/>
                          </a:ext>
                        </a:extLst>
                      </p:cNvPr>
                      <p:cNvSpPr/>
                      <p:nvPr/>
                    </p:nvSpPr>
                    <p:spPr>
                      <a:xfrm>
                        <a:off x="8814321" y="-1099515"/>
                        <a:ext cx="279792" cy="210472"/>
                      </a:xfrm>
                      <a:custGeom>
                        <a:avLst/>
                        <a:gdLst>
                          <a:gd name="connsiteX0" fmla="*/ 197911 w 279792"/>
                          <a:gd name="connsiteY0" fmla="*/ 132766 h 210472"/>
                          <a:gd name="connsiteX1" fmla="*/ 279740 w 279792"/>
                          <a:gd name="connsiteY1" fmla="*/ 520 h 210472"/>
                          <a:gd name="connsiteX2" fmla="*/ 198826 w 279792"/>
                          <a:gd name="connsiteY2" fmla="*/ 38848 h 210472"/>
                          <a:gd name="connsiteX3" fmla="*/ 142961 w 279792"/>
                          <a:gd name="connsiteY3" fmla="*/ 113396 h 210472"/>
                          <a:gd name="connsiteX4" fmla="*/ 112830 w 279792"/>
                          <a:gd name="connsiteY4" fmla="*/ 142336 h 210472"/>
                          <a:gd name="connsiteX5" fmla="*/ 56736 w 279792"/>
                          <a:gd name="connsiteY5" fmla="*/ 182495 h 210472"/>
                          <a:gd name="connsiteX6" fmla="*/ 0 w 279792"/>
                          <a:gd name="connsiteY6" fmla="*/ 206765 h 210472"/>
                          <a:gd name="connsiteX7" fmla="*/ 197911 w 279792"/>
                          <a:gd name="connsiteY7" fmla="*/ 132766 h 2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792" h="210472">
                            <a:moveTo>
                              <a:pt x="197911" y="132766"/>
                            </a:moveTo>
                            <a:cubicBezTo>
                              <a:pt x="240085" y="99293"/>
                              <a:pt x="281480" y="54325"/>
                              <a:pt x="279740" y="520"/>
                            </a:cubicBezTo>
                            <a:cubicBezTo>
                              <a:pt x="248922" y="-3418"/>
                              <a:pt x="219433" y="15540"/>
                              <a:pt x="198826" y="38848"/>
                            </a:cubicBezTo>
                            <a:cubicBezTo>
                              <a:pt x="178266" y="62110"/>
                              <a:pt x="163567" y="90134"/>
                              <a:pt x="142961" y="113396"/>
                            </a:cubicBezTo>
                            <a:cubicBezTo>
                              <a:pt x="133711" y="123837"/>
                              <a:pt x="123362" y="133224"/>
                              <a:pt x="112830" y="142336"/>
                            </a:cubicBezTo>
                            <a:cubicBezTo>
                              <a:pt x="95475" y="157310"/>
                              <a:pt x="77113" y="171826"/>
                              <a:pt x="56736" y="182495"/>
                            </a:cubicBezTo>
                            <a:cubicBezTo>
                              <a:pt x="39564" y="191516"/>
                              <a:pt x="11631" y="194447"/>
                              <a:pt x="0" y="206765"/>
                            </a:cubicBezTo>
                            <a:cubicBezTo>
                              <a:pt x="66901" y="224990"/>
                              <a:pt x="148364" y="172147"/>
                              <a:pt x="197911" y="132766"/>
                            </a:cubicBezTo>
                            <a:close/>
                          </a:path>
                        </a:pathLst>
                      </a:custGeom>
                      <a:solidFill>
                        <a:srgbClr val="E1DEDF"/>
                      </a:solidFill>
                      <a:ln w="4577" cap="flat">
                        <a:noFill/>
                        <a:prstDash val="solid"/>
                        <a:miter/>
                      </a:ln>
                    </p:spPr>
                    <p:txBody>
                      <a:bodyPr rtlCol="0" anchor="ctr"/>
                      <a:lstStyle/>
                      <a:p>
                        <a:endParaRPr lang="th-TH"/>
                      </a:p>
                    </p:txBody>
                  </p:sp>
                  <p:sp>
                    <p:nvSpPr>
                      <p:cNvPr id="3000" name="Freeform: Shape 2999">
                        <a:extLst>
                          <a:ext uri="{FF2B5EF4-FFF2-40B4-BE49-F238E27FC236}">
                            <a16:creationId xmlns:a16="http://schemas.microsoft.com/office/drawing/2014/main" id="{199C19A9-8EC5-41AD-B2C9-76C723DE7E74}"/>
                          </a:ext>
                        </a:extLst>
                      </p:cNvPr>
                      <p:cNvSpPr/>
                      <p:nvPr/>
                    </p:nvSpPr>
                    <p:spPr>
                      <a:xfrm>
                        <a:off x="8831539" y="-1102795"/>
                        <a:ext cx="262189" cy="207847"/>
                      </a:xfrm>
                      <a:custGeom>
                        <a:avLst/>
                        <a:gdLst>
                          <a:gd name="connsiteX0" fmla="*/ 97902 w 262189"/>
                          <a:gd name="connsiteY0" fmla="*/ 178678 h 207847"/>
                          <a:gd name="connsiteX1" fmla="*/ 178999 w 262189"/>
                          <a:gd name="connsiteY1" fmla="*/ 98452 h 207847"/>
                          <a:gd name="connsiteX2" fmla="*/ 194385 w 262189"/>
                          <a:gd name="connsiteY2" fmla="*/ 68229 h 207847"/>
                          <a:gd name="connsiteX3" fmla="*/ 222638 w 262189"/>
                          <a:gd name="connsiteY3" fmla="*/ 41945 h 207847"/>
                          <a:gd name="connsiteX4" fmla="*/ 262110 w 262189"/>
                          <a:gd name="connsiteY4" fmla="*/ 0 h 207847"/>
                          <a:gd name="connsiteX5" fmla="*/ 222958 w 262189"/>
                          <a:gd name="connsiteY5" fmla="*/ 115532 h 207847"/>
                          <a:gd name="connsiteX6" fmla="*/ 111868 w 262189"/>
                          <a:gd name="connsiteY6" fmla="*/ 186417 h 207847"/>
                          <a:gd name="connsiteX7" fmla="*/ 0 w 262189"/>
                          <a:gd name="connsiteY7" fmla="*/ 207847 h 207847"/>
                          <a:gd name="connsiteX8" fmla="*/ 97902 w 262189"/>
                          <a:gd name="connsiteY8" fmla="*/ 178678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189" h="207847">
                            <a:moveTo>
                              <a:pt x="97902" y="178678"/>
                            </a:moveTo>
                            <a:cubicBezTo>
                              <a:pt x="132291" y="160957"/>
                              <a:pt x="162239" y="133299"/>
                              <a:pt x="178999" y="98452"/>
                            </a:cubicBezTo>
                            <a:cubicBezTo>
                              <a:pt x="183898" y="88240"/>
                              <a:pt x="187699" y="77387"/>
                              <a:pt x="194385" y="68229"/>
                            </a:cubicBezTo>
                            <a:cubicBezTo>
                              <a:pt x="201940" y="57789"/>
                              <a:pt x="212701" y="50187"/>
                              <a:pt x="222638" y="41945"/>
                            </a:cubicBezTo>
                            <a:cubicBezTo>
                              <a:pt x="237429" y="29627"/>
                              <a:pt x="250754" y="15523"/>
                              <a:pt x="262110" y="0"/>
                            </a:cubicBezTo>
                            <a:cubicBezTo>
                              <a:pt x="263392" y="41533"/>
                              <a:pt x="249197" y="83340"/>
                              <a:pt x="222958" y="115532"/>
                            </a:cubicBezTo>
                            <a:cubicBezTo>
                              <a:pt x="194843" y="150058"/>
                              <a:pt x="154225" y="172679"/>
                              <a:pt x="111868" y="186417"/>
                            </a:cubicBezTo>
                            <a:cubicBezTo>
                              <a:pt x="76472" y="197865"/>
                              <a:pt x="37045" y="206428"/>
                              <a:pt x="0" y="207847"/>
                            </a:cubicBezTo>
                            <a:cubicBezTo>
                              <a:pt x="32741" y="197040"/>
                              <a:pt x="66306" y="194934"/>
                              <a:pt x="97902" y="178678"/>
                            </a:cubicBezTo>
                            <a:close/>
                          </a:path>
                        </a:pathLst>
                      </a:custGeom>
                      <a:solidFill>
                        <a:srgbClr val="F5F2F3"/>
                      </a:solidFill>
                      <a:ln w="4577" cap="flat">
                        <a:noFill/>
                        <a:prstDash val="solid"/>
                        <a:miter/>
                      </a:ln>
                    </p:spPr>
                    <p:txBody>
                      <a:bodyPr rtlCol="0" anchor="ctr"/>
                      <a:lstStyle/>
                      <a:p>
                        <a:endParaRPr lang="th-TH"/>
                      </a:p>
                    </p:txBody>
                  </p:sp>
                  <p:sp>
                    <p:nvSpPr>
                      <p:cNvPr id="3001" name="Freeform: Shape 3000">
                        <a:extLst>
                          <a:ext uri="{FF2B5EF4-FFF2-40B4-BE49-F238E27FC236}">
                            <a16:creationId xmlns:a16="http://schemas.microsoft.com/office/drawing/2014/main" id="{13132E84-78C8-413C-A81F-87D70A5A724E}"/>
                          </a:ext>
                        </a:extLst>
                      </p:cNvPr>
                      <p:cNvSpPr/>
                      <p:nvPr/>
                    </p:nvSpPr>
                    <p:spPr>
                      <a:xfrm>
                        <a:off x="8791654" y="-1049586"/>
                        <a:ext cx="256752" cy="163832"/>
                      </a:xfrm>
                      <a:custGeom>
                        <a:avLst/>
                        <a:gdLst>
                          <a:gd name="connsiteX0" fmla="*/ 201803 w 256752"/>
                          <a:gd name="connsiteY0" fmla="*/ 63558 h 163832"/>
                          <a:gd name="connsiteX1" fmla="*/ 218242 w 256752"/>
                          <a:gd name="connsiteY1" fmla="*/ 32832 h 163832"/>
                          <a:gd name="connsiteX2" fmla="*/ 256752 w 256752"/>
                          <a:gd name="connsiteY2" fmla="*/ 0 h 163832"/>
                          <a:gd name="connsiteX3" fmla="*/ 211739 w 256752"/>
                          <a:gd name="connsiteY3" fmla="*/ 35626 h 163832"/>
                          <a:gd name="connsiteX4" fmla="*/ 159217 w 256752"/>
                          <a:gd name="connsiteY4" fmla="*/ 103305 h 163832"/>
                          <a:gd name="connsiteX5" fmla="*/ 85218 w 256752"/>
                          <a:gd name="connsiteY5" fmla="*/ 142457 h 163832"/>
                          <a:gd name="connsiteX6" fmla="*/ 161506 w 256752"/>
                          <a:gd name="connsiteY6" fmla="*/ 68870 h 163832"/>
                          <a:gd name="connsiteX7" fmla="*/ 77204 w 256752"/>
                          <a:gd name="connsiteY7" fmla="*/ 127529 h 163832"/>
                          <a:gd name="connsiteX8" fmla="*/ 0 w 256752"/>
                          <a:gd name="connsiteY8" fmla="*/ 161094 h 163832"/>
                          <a:gd name="connsiteX9" fmla="*/ 201803 w 256752"/>
                          <a:gd name="connsiteY9" fmla="*/ 63558 h 16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752" h="163832">
                            <a:moveTo>
                              <a:pt x="201803" y="63558"/>
                            </a:moveTo>
                            <a:cubicBezTo>
                              <a:pt x="207572" y="53484"/>
                              <a:pt x="211922" y="42586"/>
                              <a:pt x="218242" y="32832"/>
                            </a:cubicBezTo>
                            <a:cubicBezTo>
                              <a:pt x="227583" y="18500"/>
                              <a:pt x="241137" y="6915"/>
                              <a:pt x="256752" y="0"/>
                            </a:cubicBezTo>
                            <a:cubicBezTo>
                              <a:pt x="237978" y="5220"/>
                              <a:pt x="223737" y="20331"/>
                              <a:pt x="211739" y="35626"/>
                            </a:cubicBezTo>
                            <a:cubicBezTo>
                              <a:pt x="194110" y="58109"/>
                              <a:pt x="178998" y="82653"/>
                              <a:pt x="159217" y="103305"/>
                            </a:cubicBezTo>
                            <a:cubicBezTo>
                              <a:pt x="139435" y="123957"/>
                              <a:pt x="113746" y="140809"/>
                              <a:pt x="85218" y="142457"/>
                            </a:cubicBezTo>
                            <a:cubicBezTo>
                              <a:pt x="114616" y="122538"/>
                              <a:pt x="140534" y="97536"/>
                              <a:pt x="161506" y="68870"/>
                            </a:cubicBezTo>
                            <a:cubicBezTo>
                              <a:pt x="148227" y="87004"/>
                              <a:pt x="98222" y="117089"/>
                              <a:pt x="77204" y="127529"/>
                            </a:cubicBezTo>
                            <a:cubicBezTo>
                              <a:pt x="53896" y="139114"/>
                              <a:pt x="13371" y="136138"/>
                              <a:pt x="0" y="161094"/>
                            </a:cubicBezTo>
                            <a:cubicBezTo>
                              <a:pt x="60399" y="177900"/>
                              <a:pt x="173091" y="113883"/>
                              <a:pt x="201803" y="63558"/>
                            </a:cubicBezTo>
                            <a:close/>
                          </a:path>
                        </a:pathLst>
                      </a:custGeom>
                      <a:solidFill>
                        <a:srgbClr val="838288"/>
                      </a:solidFill>
                      <a:ln w="4577" cap="flat">
                        <a:noFill/>
                        <a:prstDash val="solid"/>
                        <a:miter/>
                      </a:ln>
                    </p:spPr>
                    <p:txBody>
                      <a:bodyPr rtlCol="0" anchor="ctr"/>
                      <a:lstStyle/>
                      <a:p>
                        <a:endParaRPr lang="th-TH"/>
                      </a:p>
                    </p:txBody>
                  </p:sp>
                  <p:sp>
                    <p:nvSpPr>
                      <p:cNvPr id="3002" name="Freeform: Shape 3001">
                        <a:extLst>
                          <a:ext uri="{FF2B5EF4-FFF2-40B4-BE49-F238E27FC236}">
                            <a16:creationId xmlns:a16="http://schemas.microsoft.com/office/drawing/2014/main" id="{4A01E608-673A-46BF-A147-7801063BB09C}"/>
                          </a:ext>
                        </a:extLst>
                      </p:cNvPr>
                      <p:cNvSpPr/>
                      <p:nvPr/>
                    </p:nvSpPr>
                    <p:spPr>
                      <a:xfrm>
                        <a:off x="8573138" y="-1084021"/>
                        <a:ext cx="187424" cy="185729"/>
                      </a:xfrm>
                      <a:custGeom>
                        <a:avLst/>
                        <a:gdLst>
                          <a:gd name="connsiteX0" fmla="*/ 85951 w 187424"/>
                          <a:gd name="connsiteY0" fmla="*/ 107015 h 185729"/>
                          <a:gd name="connsiteX1" fmla="*/ 0 w 187424"/>
                          <a:gd name="connsiteY1" fmla="*/ 0 h 185729"/>
                          <a:gd name="connsiteX2" fmla="*/ 111731 w 187424"/>
                          <a:gd name="connsiteY2" fmla="*/ 150104 h 185729"/>
                          <a:gd name="connsiteX3" fmla="*/ 187424 w 187424"/>
                          <a:gd name="connsiteY3" fmla="*/ 185730 h 185729"/>
                          <a:gd name="connsiteX4" fmla="*/ 85951 w 187424"/>
                          <a:gd name="connsiteY4" fmla="*/ 107015 h 18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424" h="185729">
                            <a:moveTo>
                              <a:pt x="85951" y="107015"/>
                            </a:moveTo>
                            <a:cubicBezTo>
                              <a:pt x="53027" y="75144"/>
                              <a:pt x="25781" y="37869"/>
                              <a:pt x="0" y="0"/>
                            </a:cubicBezTo>
                            <a:cubicBezTo>
                              <a:pt x="12181" y="62872"/>
                              <a:pt x="58338" y="114662"/>
                              <a:pt x="111731" y="150104"/>
                            </a:cubicBezTo>
                            <a:cubicBezTo>
                              <a:pt x="134718" y="165353"/>
                              <a:pt x="160407" y="179502"/>
                              <a:pt x="187424" y="185730"/>
                            </a:cubicBezTo>
                            <a:cubicBezTo>
                              <a:pt x="172130" y="156057"/>
                              <a:pt x="112189" y="132429"/>
                              <a:pt x="85951" y="107015"/>
                            </a:cubicBezTo>
                            <a:close/>
                          </a:path>
                        </a:pathLst>
                      </a:custGeom>
                      <a:solidFill>
                        <a:srgbClr val="838288"/>
                      </a:solidFill>
                      <a:ln w="4577" cap="flat">
                        <a:noFill/>
                        <a:prstDash val="solid"/>
                        <a:miter/>
                      </a:ln>
                    </p:spPr>
                    <p:txBody>
                      <a:bodyPr rtlCol="0" anchor="ctr"/>
                      <a:lstStyle/>
                      <a:p>
                        <a:endParaRPr lang="th-TH"/>
                      </a:p>
                    </p:txBody>
                  </p:sp>
                  <p:sp>
                    <p:nvSpPr>
                      <p:cNvPr id="3003" name="Freeform: Shape 3002">
                        <a:extLst>
                          <a:ext uri="{FF2B5EF4-FFF2-40B4-BE49-F238E27FC236}">
                            <a16:creationId xmlns:a16="http://schemas.microsoft.com/office/drawing/2014/main" id="{0584B65F-684C-4C25-BEB5-F6F80E358ADD}"/>
                          </a:ext>
                        </a:extLst>
                      </p:cNvPr>
                      <p:cNvSpPr/>
                      <p:nvPr/>
                    </p:nvSpPr>
                    <p:spPr>
                      <a:xfrm>
                        <a:off x="8740780" y="-1110168"/>
                        <a:ext cx="105640" cy="209312"/>
                      </a:xfrm>
                      <a:custGeom>
                        <a:avLst/>
                        <a:gdLst>
                          <a:gd name="connsiteX0" fmla="*/ 0 w 105640"/>
                          <a:gd name="connsiteY0" fmla="*/ 13921 h 209312"/>
                          <a:gd name="connsiteX1" fmla="*/ 36450 w 105640"/>
                          <a:gd name="connsiteY1" fmla="*/ 40525 h 209312"/>
                          <a:gd name="connsiteX2" fmla="*/ 46249 w 105640"/>
                          <a:gd name="connsiteY2" fmla="*/ 9250 h 209312"/>
                          <a:gd name="connsiteX3" fmla="*/ 47303 w 105640"/>
                          <a:gd name="connsiteY3" fmla="*/ 62139 h 209312"/>
                          <a:gd name="connsiteX4" fmla="*/ 51973 w 105640"/>
                          <a:gd name="connsiteY4" fmla="*/ 73816 h 209312"/>
                          <a:gd name="connsiteX5" fmla="*/ 62368 w 105640"/>
                          <a:gd name="connsiteY5" fmla="*/ 69420 h 209312"/>
                          <a:gd name="connsiteX6" fmla="*/ 64154 w 105640"/>
                          <a:gd name="connsiteY6" fmla="*/ 57239 h 209312"/>
                          <a:gd name="connsiteX7" fmla="*/ 62872 w 105640"/>
                          <a:gd name="connsiteY7" fmla="*/ 6548 h 209312"/>
                          <a:gd name="connsiteX8" fmla="*/ 61727 w 105640"/>
                          <a:gd name="connsiteY8" fmla="*/ 82012 h 209312"/>
                          <a:gd name="connsiteX9" fmla="*/ 73495 w 105640"/>
                          <a:gd name="connsiteY9" fmla="*/ 7922 h 209312"/>
                          <a:gd name="connsiteX10" fmla="*/ 78670 w 105640"/>
                          <a:gd name="connsiteY10" fmla="*/ 78944 h 209312"/>
                          <a:gd name="connsiteX11" fmla="*/ 88332 w 105640"/>
                          <a:gd name="connsiteY11" fmla="*/ 37412 h 209312"/>
                          <a:gd name="connsiteX12" fmla="*/ 105641 w 105640"/>
                          <a:gd name="connsiteY12" fmla="*/ 0 h 209312"/>
                          <a:gd name="connsiteX13" fmla="*/ 92316 w 105640"/>
                          <a:gd name="connsiteY13" fmla="*/ 108480 h 209312"/>
                          <a:gd name="connsiteX14" fmla="*/ 70931 w 105640"/>
                          <a:gd name="connsiteY14" fmla="*/ 209313 h 209312"/>
                          <a:gd name="connsiteX15" fmla="*/ 52431 w 105640"/>
                          <a:gd name="connsiteY15" fmla="*/ 115120 h 209312"/>
                          <a:gd name="connsiteX16" fmla="*/ 0 w 105640"/>
                          <a:gd name="connsiteY16" fmla="*/ 13921 h 20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640" h="209312">
                            <a:moveTo>
                              <a:pt x="0" y="13921"/>
                            </a:moveTo>
                            <a:cubicBezTo>
                              <a:pt x="15432" y="17218"/>
                              <a:pt x="21064" y="44189"/>
                              <a:pt x="36450" y="40525"/>
                            </a:cubicBezTo>
                            <a:cubicBezTo>
                              <a:pt x="42128" y="31047"/>
                              <a:pt x="45517" y="20240"/>
                              <a:pt x="46249" y="9250"/>
                            </a:cubicBezTo>
                            <a:cubicBezTo>
                              <a:pt x="46616" y="26880"/>
                              <a:pt x="46936" y="44509"/>
                              <a:pt x="47303" y="62139"/>
                            </a:cubicBezTo>
                            <a:cubicBezTo>
                              <a:pt x="47394" y="66581"/>
                              <a:pt x="47990" y="71847"/>
                              <a:pt x="51973" y="73816"/>
                            </a:cubicBezTo>
                            <a:cubicBezTo>
                              <a:pt x="55683" y="75647"/>
                              <a:pt x="60399" y="73083"/>
                              <a:pt x="62368" y="69420"/>
                            </a:cubicBezTo>
                            <a:cubicBezTo>
                              <a:pt x="64337" y="65756"/>
                              <a:pt x="64245" y="61360"/>
                              <a:pt x="64154" y="57239"/>
                            </a:cubicBezTo>
                            <a:cubicBezTo>
                              <a:pt x="63742" y="40342"/>
                              <a:pt x="63284" y="23445"/>
                              <a:pt x="62872" y="6548"/>
                            </a:cubicBezTo>
                            <a:cubicBezTo>
                              <a:pt x="62505" y="31688"/>
                              <a:pt x="62139" y="56873"/>
                              <a:pt x="61727" y="82012"/>
                            </a:cubicBezTo>
                            <a:cubicBezTo>
                              <a:pt x="73450" y="59437"/>
                              <a:pt x="77662" y="33016"/>
                              <a:pt x="73495" y="7922"/>
                            </a:cubicBezTo>
                            <a:cubicBezTo>
                              <a:pt x="79769" y="30955"/>
                              <a:pt x="81554" y="55224"/>
                              <a:pt x="78670" y="78944"/>
                            </a:cubicBezTo>
                            <a:cubicBezTo>
                              <a:pt x="88744" y="68412"/>
                              <a:pt x="88103" y="52019"/>
                              <a:pt x="88332" y="37412"/>
                            </a:cubicBezTo>
                            <a:cubicBezTo>
                              <a:pt x="88561" y="22850"/>
                              <a:pt x="92178" y="5632"/>
                              <a:pt x="105641" y="0"/>
                            </a:cubicBezTo>
                            <a:cubicBezTo>
                              <a:pt x="93506" y="34664"/>
                              <a:pt x="88927" y="71893"/>
                              <a:pt x="92316" y="108480"/>
                            </a:cubicBezTo>
                            <a:cubicBezTo>
                              <a:pt x="95201" y="139618"/>
                              <a:pt x="105229" y="191316"/>
                              <a:pt x="70931" y="209313"/>
                            </a:cubicBezTo>
                            <a:cubicBezTo>
                              <a:pt x="54767" y="188111"/>
                              <a:pt x="59346" y="141587"/>
                              <a:pt x="52431" y="115120"/>
                            </a:cubicBezTo>
                            <a:cubicBezTo>
                              <a:pt x="42861" y="78258"/>
                              <a:pt x="30909" y="38694"/>
                              <a:pt x="0" y="13921"/>
                            </a:cubicBezTo>
                            <a:close/>
                          </a:path>
                        </a:pathLst>
                      </a:custGeom>
                      <a:solidFill>
                        <a:srgbClr val="B2ADAC"/>
                      </a:solidFill>
                      <a:ln w="4577" cap="flat">
                        <a:noFill/>
                        <a:prstDash val="solid"/>
                        <a:miter/>
                      </a:ln>
                    </p:spPr>
                    <p:txBody>
                      <a:bodyPr rtlCol="0" anchor="ctr"/>
                      <a:lstStyle/>
                      <a:p>
                        <a:endParaRPr lang="th-TH"/>
                      </a:p>
                    </p:txBody>
                  </p:sp>
                  <p:sp>
                    <p:nvSpPr>
                      <p:cNvPr id="3004" name="Freeform: Shape 3003">
                        <a:extLst>
                          <a:ext uri="{FF2B5EF4-FFF2-40B4-BE49-F238E27FC236}">
                            <a16:creationId xmlns:a16="http://schemas.microsoft.com/office/drawing/2014/main" id="{49ABC559-ABBA-4E69-9032-3C088634F134}"/>
                          </a:ext>
                        </a:extLst>
                      </p:cNvPr>
                      <p:cNvSpPr/>
                      <p:nvPr/>
                    </p:nvSpPr>
                    <p:spPr>
                      <a:xfrm>
                        <a:off x="8765278" y="-1039924"/>
                        <a:ext cx="97303" cy="156011"/>
                      </a:xfrm>
                      <a:custGeom>
                        <a:avLst/>
                        <a:gdLst>
                          <a:gd name="connsiteX0" fmla="*/ 10211 w 97303"/>
                          <a:gd name="connsiteY0" fmla="*/ 0 h 156011"/>
                          <a:gd name="connsiteX1" fmla="*/ 42311 w 97303"/>
                          <a:gd name="connsiteY1" fmla="*/ 82974 h 156011"/>
                          <a:gd name="connsiteX2" fmla="*/ 52843 w 97303"/>
                          <a:gd name="connsiteY2" fmla="*/ 24498 h 156011"/>
                          <a:gd name="connsiteX3" fmla="*/ 63375 w 97303"/>
                          <a:gd name="connsiteY3" fmla="*/ 85447 h 156011"/>
                          <a:gd name="connsiteX4" fmla="*/ 51378 w 97303"/>
                          <a:gd name="connsiteY4" fmla="*/ 140030 h 156011"/>
                          <a:gd name="connsiteX5" fmla="*/ 95887 w 97303"/>
                          <a:gd name="connsiteY5" fmla="*/ 127346 h 156011"/>
                          <a:gd name="connsiteX6" fmla="*/ 86500 w 97303"/>
                          <a:gd name="connsiteY6" fmla="*/ 141129 h 156011"/>
                          <a:gd name="connsiteX7" fmla="*/ 0 w 97303"/>
                          <a:gd name="connsiteY7" fmla="*/ 156011 h 156011"/>
                          <a:gd name="connsiteX8" fmla="*/ 10211 w 97303"/>
                          <a:gd name="connsiteY8" fmla="*/ 0 h 156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03" h="156011">
                            <a:moveTo>
                              <a:pt x="10211" y="0"/>
                            </a:moveTo>
                            <a:cubicBezTo>
                              <a:pt x="26834" y="24727"/>
                              <a:pt x="34710" y="54171"/>
                              <a:pt x="42311" y="82974"/>
                            </a:cubicBezTo>
                            <a:cubicBezTo>
                              <a:pt x="51698" y="65161"/>
                              <a:pt x="55407" y="44463"/>
                              <a:pt x="52843" y="24498"/>
                            </a:cubicBezTo>
                            <a:cubicBezTo>
                              <a:pt x="50599" y="45105"/>
                              <a:pt x="61910" y="64795"/>
                              <a:pt x="63375" y="85447"/>
                            </a:cubicBezTo>
                            <a:cubicBezTo>
                              <a:pt x="64749" y="104175"/>
                              <a:pt x="58018" y="122446"/>
                              <a:pt x="51378" y="140030"/>
                            </a:cubicBezTo>
                            <a:cubicBezTo>
                              <a:pt x="65527" y="133757"/>
                              <a:pt x="80547" y="129498"/>
                              <a:pt x="95887" y="127346"/>
                            </a:cubicBezTo>
                            <a:cubicBezTo>
                              <a:pt x="100512" y="132200"/>
                              <a:pt x="92865" y="139068"/>
                              <a:pt x="86500" y="141129"/>
                            </a:cubicBezTo>
                            <a:cubicBezTo>
                              <a:pt x="58567" y="150150"/>
                              <a:pt x="29352" y="155187"/>
                              <a:pt x="0" y="156011"/>
                            </a:cubicBezTo>
                            <a:cubicBezTo>
                              <a:pt x="66855" y="152806"/>
                              <a:pt x="24361" y="37137"/>
                              <a:pt x="10211" y="0"/>
                            </a:cubicBezTo>
                            <a:close/>
                          </a:path>
                        </a:pathLst>
                      </a:custGeom>
                      <a:solidFill>
                        <a:srgbClr val="838288"/>
                      </a:solidFill>
                      <a:ln w="4577" cap="flat">
                        <a:noFill/>
                        <a:prstDash val="solid"/>
                        <a:miter/>
                      </a:ln>
                    </p:spPr>
                    <p:txBody>
                      <a:bodyPr rtlCol="0" anchor="ctr"/>
                      <a:lstStyle/>
                      <a:p>
                        <a:endParaRPr lang="th-TH"/>
                      </a:p>
                    </p:txBody>
                  </p:sp>
                  <p:sp>
                    <p:nvSpPr>
                      <p:cNvPr id="3005" name="Freeform: Shape 3004">
                        <a:extLst>
                          <a:ext uri="{FF2B5EF4-FFF2-40B4-BE49-F238E27FC236}">
                            <a16:creationId xmlns:a16="http://schemas.microsoft.com/office/drawing/2014/main" id="{8A6E1427-B25E-42F7-98E0-AFF2D807EA4C}"/>
                          </a:ext>
                        </a:extLst>
                      </p:cNvPr>
                      <p:cNvSpPr/>
                      <p:nvPr/>
                    </p:nvSpPr>
                    <p:spPr>
                      <a:xfrm>
                        <a:off x="8711107" y="-919813"/>
                        <a:ext cx="158987" cy="312251"/>
                      </a:xfrm>
                      <a:custGeom>
                        <a:avLst/>
                        <a:gdLst>
                          <a:gd name="connsiteX0" fmla="*/ 66031 w 158987"/>
                          <a:gd name="connsiteY0" fmla="*/ 52706 h 312251"/>
                          <a:gd name="connsiteX1" fmla="*/ 82150 w 158987"/>
                          <a:gd name="connsiteY1" fmla="*/ 82516 h 312251"/>
                          <a:gd name="connsiteX2" fmla="*/ 122950 w 158987"/>
                          <a:gd name="connsiteY2" fmla="*/ 196170 h 312251"/>
                          <a:gd name="connsiteX3" fmla="*/ 139572 w 158987"/>
                          <a:gd name="connsiteY3" fmla="*/ 312252 h 312251"/>
                          <a:gd name="connsiteX4" fmla="*/ 158988 w 158987"/>
                          <a:gd name="connsiteY4" fmla="*/ 311427 h 312251"/>
                          <a:gd name="connsiteX5" fmla="*/ 138840 w 158987"/>
                          <a:gd name="connsiteY5" fmla="*/ 165490 h 312251"/>
                          <a:gd name="connsiteX6" fmla="*/ 125194 w 158987"/>
                          <a:gd name="connsiteY6" fmla="*/ 127941 h 312251"/>
                          <a:gd name="connsiteX7" fmla="*/ 121347 w 158987"/>
                          <a:gd name="connsiteY7" fmla="*/ 20377 h 312251"/>
                          <a:gd name="connsiteX8" fmla="*/ 0 w 158987"/>
                          <a:gd name="connsiteY8" fmla="*/ 0 h 312251"/>
                          <a:gd name="connsiteX9" fmla="*/ 66031 w 158987"/>
                          <a:gd name="connsiteY9" fmla="*/ 52706 h 3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7" h="312251">
                            <a:moveTo>
                              <a:pt x="66031" y="52706"/>
                            </a:moveTo>
                            <a:cubicBezTo>
                              <a:pt x="72900" y="61681"/>
                              <a:pt x="77571" y="72167"/>
                              <a:pt x="82150" y="82516"/>
                            </a:cubicBezTo>
                            <a:cubicBezTo>
                              <a:pt x="98497" y="119378"/>
                              <a:pt x="114937" y="156652"/>
                              <a:pt x="122950" y="196170"/>
                            </a:cubicBezTo>
                            <a:cubicBezTo>
                              <a:pt x="130734" y="234544"/>
                              <a:pt x="140442" y="273054"/>
                              <a:pt x="139572" y="312252"/>
                            </a:cubicBezTo>
                            <a:cubicBezTo>
                              <a:pt x="148822" y="308268"/>
                              <a:pt x="149326" y="308634"/>
                              <a:pt x="158988" y="311427"/>
                            </a:cubicBezTo>
                            <a:cubicBezTo>
                              <a:pt x="133848" y="268704"/>
                              <a:pt x="151982" y="213296"/>
                              <a:pt x="138840" y="165490"/>
                            </a:cubicBezTo>
                            <a:cubicBezTo>
                              <a:pt x="135314" y="152623"/>
                              <a:pt x="129544" y="140534"/>
                              <a:pt x="125194" y="127941"/>
                            </a:cubicBezTo>
                            <a:cubicBezTo>
                              <a:pt x="113242" y="93552"/>
                              <a:pt x="111868" y="55545"/>
                              <a:pt x="121347" y="20377"/>
                            </a:cubicBezTo>
                            <a:cubicBezTo>
                              <a:pt x="77479" y="30818"/>
                              <a:pt x="40434" y="11082"/>
                              <a:pt x="0" y="0"/>
                            </a:cubicBezTo>
                            <a:cubicBezTo>
                              <a:pt x="17126" y="22209"/>
                              <a:pt x="48402" y="29627"/>
                              <a:pt x="66031" y="52706"/>
                            </a:cubicBezTo>
                            <a:close/>
                          </a:path>
                        </a:pathLst>
                      </a:custGeom>
                      <a:solidFill>
                        <a:srgbClr val="EAE7E8"/>
                      </a:solidFill>
                      <a:ln w="4577" cap="flat">
                        <a:noFill/>
                        <a:prstDash val="solid"/>
                        <a:miter/>
                      </a:ln>
                    </p:spPr>
                    <p:txBody>
                      <a:bodyPr rtlCol="0" anchor="ctr"/>
                      <a:lstStyle/>
                      <a:p>
                        <a:endParaRPr lang="th-TH"/>
                      </a:p>
                    </p:txBody>
                  </p:sp>
                  <p:sp>
                    <p:nvSpPr>
                      <p:cNvPr id="3006" name="Freeform: Shape 3005">
                        <a:extLst>
                          <a:ext uri="{FF2B5EF4-FFF2-40B4-BE49-F238E27FC236}">
                            <a16:creationId xmlns:a16="http://schemas.microsoft.com/office/drawing/2014/main" id="{CE24013D-46DB-48CB-B4CE-13FF772B56A2}"/>
                          </a:ext>
                        </a:extLst>
                      </p:cNvPr>
                      <p:cNvSpPr/>
                      <p:nvPr/>
                    </p:nvSpPr>
                    <p:spPr>
                      <a:xfrm>
                        <a:off x="8781168" y="-903359"/>
                        <a:ext cx="99825" cy="297131"/>
                      </a:xfrm>
                      <a:custGeom>
                        <a:avLst/>
                        <a:gdLst>
                          <a:gd name="connsiteX0" fmla="*/ 61132 w 99825"/>
                          <a:gd name="connsiteY0" fmla="*/ 121150 h 297131"/>
                          <a:gd name="connsiteX1" fmla="*/ 76197 w 99825"/>
                          <a:gd name="connsiteY1" fmla="*/ 192401 h 297131"/>
                          <a:gd name="connsiteX2" fmla="*/ 99825 w 99825"/>
                          <a:gd name="connsiteY2" fmla="*/ 296164 h 297131"/>
                          <a:gd name="connsiteX3" fmla="*/ 80593 w 99825"/>
                          <a:gd name="connsiteY3" fmla="*/ 281007 h 297131"/>
                          <a:gd name="connsiteX4" fmla="*/ 50371 w 99825"/>
                          <a:gd name="connsiteY4" fmla="*/ 159156 h 297131"/>
                          <a:gd name="connsiteX5" fmla="*/ 37870 w 99825"/>
                          <a:gd name="connsiteY5" fmla="*/ 81036 h 297131"/>
                          <a:gd name="connsiteX6" fmla="*/ 0 w 99825"/>
                          <a:gd name="connsiteY6" fmla="*/ 12807 h 297131"/>
                          <a:gd name="connsiteX7" fmla="*/ 37183 w 99825"/>
                          <a:gd name="connsiteY7" fmla="*/ 627 h 297131"/>
                          <a:gd name="connsiteX8" fmla="*/ 48402 w 99825"/>
                          <a:gd name="connsiteY8" fmla="*/ 21645 h 297131"/>
                          <a:gd name="connsiteX9" fmla="*/ 61132 w 99825"/>
                          <a:gd name="connsiteY9" fmla="*/ 121150 h 29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825" h="297131">
                            <a:moveTo>
                              <a:pt x="61132" y="121150"/>
                            </a:moveTo>
                            <a:cubicBezTo>
                              <a:pt x="65390" y="145053"/>
                              <a:pt x="70794" y="168727"/>
                              <a:pt x="76197" y="192401"/>
                            </a:cubicBezTo>
                            <a:cubicBezTo>
                              <a:pt x="84073" y="226974"/>
                              <a:pt x="91949" y="261592"/>
                              <a:pt x="99825" y="296164"/>
                            </a:cubicBezTo>
                            <a:cubicBezTo>
                              <a:pt x="91537" y="300423"/>
                              <a:pt x="83707" y="289754"/>
                              <a:pt x="80593" y="281007"/>
                            </a:cubicBezTo>
                            <a:cubicBezTo>
                              <a:pt x="66443" y="241535"/>
                              <a:pt x="56324" y="200643"/>
                              <a:pt x="50371" y="159156"/>
                            </a:cubicBezTo>
                            <a:cubicBezTo>
                              <a:pt x="46616" y="133055"/>
                              <a:pt x="44509" y="106588"/>
                              <a:pt x="37870" y="81036"/>
                            </a:cubicBezTo>
                            <a:cubicBezTo>
                              <a:pt x="31230" y="55485"/>
                              <a:pt x="19645" y="30437"/>
                              <a:pt x="0" y="12807"/>
                            </a:cubicBezTo>
                            <a:cubicBezTo>
                              <a:pt x="1008" y="13723"/>
                              <a:pt x="28986" y="-3449"/>
                              <a:pt x="37183" y="627"/>
                            </a:cubicBezTo>
                            <a:cubicBezTo>
                              <a:pt x="46982" y="5526"/>
                              <a:pt x="44830" y="12532"/>
                              <a:pt x="48402" y="21645"/>
                            </a:cubicBezTo>
                            <a:cubicBezTo>
                              <a:pt x="59392" y="49669"/>
                              <a:pt x="55820" y="91248"/>
                              <a:pt x="61132" y="121150"/>
                            </a:cubicBezTo>
                            <a:close/>
                          </a:path>
                        </a:pathLst>
                      </a:custGeom>
                      <a:solidFill>
                        <a:srgbClr val="C2BFC0"/>
                      </a:solidFill>
                      <a:ln w="4577" cap="flat">
                        <a:noFill/>
                        <a:prstDash val="solid"/>
                        <a:miter/>
                      </a:ln>
                    </p:spPr>
                    <p:txBody>
                      <a:bodyPr rtlCol="0" anchor="ctr"/>
                      <a:lstStyle/>
                      <a:p>
                        <a:endParaRPr lang="th-TH"/>
                      </a:p>
                    </p:txBody>
                  </p:sp>
                  <p:sp>
                    <p:nvSpPr>
                      <p:cNvPr id="3007" name="Freeform: Shape 3006">
                        <a:extLst>
                          <a:ext uri="{FF2B5EF4-FFF2-40B4-BE49-F238E27FC236}">
                            <a16:creationId xmlns:a16="http://schemas.microsoft.com/office/drawing/2014/main" id="{F5F5509F-EEC2-4BAD-A6E8-408A55A97763}"/>
                          </a:ext>
                        </a:extLst>
                      </p:cNvPr>
                      <p:cNvSpPr/>
                      <p:nvPr/>
                    </p:nvSpPr>
                    <p:spPr>
                      <a:xfrm>
                        <a:off x="8805163" y="-901863"/>
                        <a:ext cx="75830" cy="294713"/>
                      </a:xfrm>
                      <a:custGeom>
                        <a:avLst/>
                        <a:gdLst>
                          <a:gd name="connsiteX0" fmla="*/ 27246 w 75830"/>
                          <a:gd name="connsiteY0" fmla="*/ 2427 h 294713"/>
                          <a:gd name="connsiteX1" fmla="*/ 75831 w 75830"/>
                          <a:gd name="connsiteY1" fmla="*/ 294713 h 294713"/>
                          <a:gd name="connsiteX2" fmla="*/ 0 w 75830"/>
                          <a:gd name="connsiteY2" fmla="*/ 0 h 294713"/>
                        </a:gdLst>
                        <a:ahLst/>
                        <a:cxnLst>
                          <a:cxn ang="0">
                            <a:pos x="connsiteX0" y="connsiteY0"/>
                          </a:cxn>
                          <a:cxn ang="0">
                            <a:pos x="connsiteX1" y="connsiteY1"/>
                          </a:cxn>
                          <a:cxn ang="0">
                            <a:pos x="connsiteX2" y="connsiteY2"/>
                          </a:cxn>
                        </a:cxnLst>
                        <a:rect l="l" t="t" r="r" b="b"/>
                        <a:pathLst>
                          <a:path w="75830" h="294713">
                            <a:moveTo>
                              <a:pt x="27246" y="2427"/>
                            </a:moveTo>
                            <a:lnTo>
                              <a:pt x="75831" y="294713"/>
                            </a:lnTo>
                            <a:lnTo>
                              <a:pt x="0" y="0"/>
                            </a:lnTo>
                            <a:close/>
                          </a:path>
                        </a:pathLst>
                      </a:custGeom>
                      <a:solidFill>
                        <a:srgbClr val="EAE7E8"/>
                      </a:solidFill>
                      <a:ln w="4577" cap="flat">
                        <a:noFill/>
                        <a:prstDash val="solid"/>
                        <a:miter/>
                      </a:ln>
                    </p:spPr>
                    <p:txBody>
                      <a:bodyPr rtlCol="0" anchor="ctr"/>
                      <a:lstStyle/>
                      <a:p>
                        <a:endParaRPr lang="th-TH"/>
                      </a:p>
                    </p:txBody>
                  </p:sp>
                  <p:sp>
                    <p:nvSpPr>
                      <p:cNvPr id="3008" name="Freeform: Shape 3007">
                        <a:extLst>
                          <a:ext uri="{FF2B5EF4-FFF2-40B4-BE49-F238E27FC236}">
                            <a16:creationId xmlns:a16="http://schemas.microsoft.com/office/drawing/2014/main" id="{C5978F5B-9FB7-4B34-9F19-000FC1D3611F}"/>
                          </a:ext>
                        </a:extLst>
                      </p:cNvPr>
                      <p:cNvSpPr/>
                      <p:nvPr/>
                    </p:nvSpPr>
                    <p:spPr>
                      <a:xfrm>
                        <a:off x="8707581" y="-919080"/>
                        <a:ext cx="146853" cy="45882"/>
                      </a:xfrm>
                      <a:custGeom>
                        <a:avLst/>
                        <a:gdLst>
                          <a:gd name="connsiteX0" fmla="*/ 93827 w 146853"/>
                          <a:gd name="connsiteY0" fmla="*/ 27887 h 45882"/>
                          <a:gd name="connsiteX1" fmla="*/ 106236 w 146853"/>
                          <a:gd name="connsiteY1" fmla="*/ 45883 h 45882"/>
                          <a:gd name="connsiteX2" fmla="*/ 119836 w 146853"/>
                          <a:gd name="connsiteY2" fmla="*/ 34710 h 45882"/>
                          <a:gd name="connsiteX3" fmla="*/ 120615 w 146853"/>
                          <a:gd name="connsiteY3" fmla="*/ 44463 h 45882"/>
                          <a:gd name="connsiteX4" fmla="*/ 146853 w 146853"/>
                          <a:gd name="connsiteY4" fmla="*/ 11356 h 45882"/>
                          <a:gd name="connsiteX5" fmla="*/ 105916 w 146853"/>
                          <a:gd name="connsiteY5" fmla="*/ 15569 h 45882"/>
                          <a:gd name="connsiteX6" fmla="*/ 95933 w 146853"/>
                          <a:gd name="connsiteY6" fmla="*/ 5816 h 45882"/>
                          <a:gd name="connsiteX7" fmla="*/ 80181 w 146853"/>
                          <a:gd name="connsiteY7" fmla="*/ 16393 h 45882"/>
                          <a:gd name="connsiteX8" fmla="*/ 55316 w 146853"/>
                          <a:gd name="connsiteY8" fmla="*/ 15569 h 45882"/>
                          <a:gd name="connsiteX9" fmla="*/ 0 w 146853"/>
                          <a:gd name="connsiteY9" fmla="*/ 0 h 45882"/>
                          <a:gd name="connsiteX10" fmla="*/ 79448 w 146853"/>
                          <a:gd name="connsiteY10" fmla="*/ 37869 h 45882"/>
                          <a:gd name="connsiteX11" fmla="*/ 93827 w 146853"/>
                          <a:gd name="connsiteY11" fmla="*/ 27887 h 4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853" h="45882">
                            <a:moveTo>
                              <a:pt x="93827" y="27887"/>
                            </a:moveTo>
                            <a:cubicBezTo>
                              <a:pt x="100879" y="30634"/>
                              <a:pt x="104267" y="38556"/>
                              <a:pt x="106236" y="45883"/>
                            </a:cubicBezTo>
                            <a:cubicBezTo>
                              <a:pt x="104908" y="38831"/>
                              <a:pt x="113197" y="32054"/>
                              <a:pt x="119836" y="34710"/>
                            </a:cubicBezTo>
                            <a:cubicBezTo>
                              <a:pt x="120111" y="37961"/>
                              <a:pt x="120340" y="41212"/>
                              <a:pt x="120615" y="44463"/>
                            </a:cubicBezTo>
                            <a:cubicBezTo>
                              <a:pt x="129361" y="33428"/>
                              <a:pt x="138107" y="22392"/>
                              <a:pt x="146853" y="11356"/>
                            </a:cubicBezTo>
                            <a:cubicBezTo>
                              <a:pt x="133116" y="11127"/>
                              <a:pt x="119332" y="12547"/>
                              <a:pt x="105916" y="15569"/>
                            </a:cubicBezTo>
                            <a:cubicBezTo>
                              <a:pt x="110312" y="10944"/>
                              <a:pt x="102023" y="3892"/>
                              <a:pt x="95933" y="5816"/>
                            </a:cubicBezTo>
                            <a:cubicBezTo>
                              <a:pt x="89889" y="7739"/>
                              <a:pt x="85859" y="13554"/>
                              <a:pt x="80181" y="16393"/>
                            </a:cubicBezTo>
                            <a:cubicBezTo>
                              <a:pt x="72580" y="20148"/>
                              <a:pt x="63467" y="17904"/>
                              <a:pt x="55316" y="15569"/>
                            </a:cubicBezTo>
                            <a:cubicBezTo>
                              <a:pt x="36862" y="10349"/>
                              <a:pt x="18454" y="5083"/>
                              <a:pt x="0" y="0"/>
                            </a:cubicBezTo>
                            <a:cubicBezTo>
                              <a:pt x="27887" y="9799"/>
                              <a:pt x="56415" y="18362"/>
                              <a:pt x="79448" y="37869"/>
                            </a:cubicBezTo>
                            <a:cubicBezTo>
                              <a:pt x="80822" y="31550"/>
                              <a:pt x="86454" y="25002"/>
                              <a:pt x="93827" y="27887"/>
                            </a:cubicBezTo>
                            <a:close/>
                          </a:path>
                        </a:pathLst>
                      </a:custGeom>
                      <a:solidFill>
                        <a:srgbClr val="838288"/>
                      </a:solidFill>
                      <a:ln w="4577" cap="flat">
                        <a:noFill/>
                        <a:prstDash val="solid"/>
                        <a:miter/>
                      </a:ln>
                    </p:spPr>
                    <p:txBody>
                      <a:bodyPr rtlCol="0" anchor="ctr"/>
                      <a:lstStyle/>
                      <a:p>
                        <a:endParaRPr lang="th-TH"/>
                      </a:p>
                    </p:txBody>
                  </p:sp>
                  <p:sp>
                    <p:nvSpPr>
                      <p:cNvPr id="3009" name="Freeform: Shape 3008">
                        <a:extLst>
                          <a:ext uri="{FF2B5EF4-FFF2-40B4-BE49-F238E27FC236}">
                            <a16:creationId xmlns:a16="http://schemas.microsoft.com/office/drawing/2014/main" id="{D0E6B556-9BE2-4016-8221-04E4E074D177}"/>
                          </a:ext>
                        </a:extLst>
                      </p:cNvPr>
                      <p:cNvSpPr/>
                      <p:nvPr/>
                    </p:nvSpPr>
                    <p:spPr>
                      <a:xfrm>
                        <a:off x="8853473" y="-1157836"/>
                        <a:ext cx="118976" cy="223872"/>
                      </a:xfrm>
                      <a:custGeom>
                        <a:avLst/>
                        <a:gdLst>
                          <a:gd name="connsiteX0" fmla="*/ 14745 w 118976"/>
                          <a:gd name="connsiteY0" fmla="*/ 69191 h 223872"/>
                          <a:gd name="connsiteX1" fmla="*/ 99367 w 118976"/>
                          <a:gd name="connsiteY1" fmla="*/ 0 h 223872"/>
                          <a:gd name="connsiteX2" fmla="*/ 118462 w 118976"/>
                          <a:gd name="connsiteY2" fmla="*/ 72854 h 223872"/>
                          <a:gd name="connsiteX3" fmla="*/ 79769 w 118976"/>
                          <a:gd name="connsiteY3" fmla="*/ 140992 h 223872"/>
                          <a:gd name="connsiteX4" fmla="*/ 0 w 118976"/>
                          <a:gd name="connsiteY4" fmla="*/ 223828 h 223872"/>
                          <a:gd name="connsiteX5" fmla="*/ 14745 w 118976"/>
                          <a:gd name="connsiteY5" fmla="*/ 69191 h 22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76" h="223872">
                            <a:moveTo>
                              <a:pt x="14745" y="69191"/>
                            </a:moveTo>
                            <a:cubicBezTo>
                              <a:pt x="29123" y="34985"/>
                              <a:pt x="68458" y="20515"/>
                              <a:pt x="99367" y="0"/>
                            </a:cubicBezTo>
                            <a:cubicBezTo>
                              <a:pt x="110311" y="22987"/>
                              <a:pt x="121530" y="47577"/>
                              <a:pt x="118462" y="72854"/>
                            </a:cubicBezTo>
                            <a:cubicBezTo>
                              <a:pt x="115211" y="99184"/>
                              <a:pt x="97123" y="120935"/>
                              <a:pt x="79769" y="140992"/>
                            </a:cubicBezTo>
                            <a:cubicBezTo>
                              <a:pt x="64566" y="158576"/>
                              <a:pt x="20881" y="225843"/>
                              <a:pt x="0" y="223828"/>
                            </a:cubicBezTo>
                            <a:cubicBezTo>
                              <a:pt x="31230" y="173458"/>
                              <a:pt x="-6731" y="120248"/>
                              <a:pt x="14745" y="69191"/>
                            </a:cubicBezTo>
                            <a:close/>
                          </a:path>
                        </a:pathLst>
                      </a:custGeom>
                      <a:solidFill>
                        <a:srgbClr val="EAE7E8"/>
                      </a:solidFill>
                      <a:ln w="4577" cap="flat">
                        <a:noFill/>
                        <a:prstDash val="solid"/>
                        <a:miter/>
                      </a:ln>
                    </p:spPr>
                    <p:txBody>
                      <a:bodyPr rtlCol="0" anchor="ctr"/>
                      <a:lstStyle/>
                      <a:p>
                        <a:endParaRPr lang="th-TH"/>
                      </a:p>
                    </p:txBody>
                  </p:sp>
                  <p:sp>
                    <p:nvSpPr>
                      <p:cNvPr id="3010" name="Freeform: Shape 3009">
                        <a:extLst>
                          <a:ext uri="{FF2B5EF4-FFF2-40B4-BE49-F238E27FC236}">
                            <a16:creationId xmlns:a16="http://schemas.microsoft.com/office/drawing/2014/main" id="{8AD07953-E374-469E-B8D5-8B2AB9C048B9}"/>
                          </a:ext>
                        </a:extLst>
                      </p:cNvPr>
                      <p:cNvSpPr/>
                      <p:nvPr/>
                    </p:nvSpPr>
                    <p:spPr>
                      <a:xfrm>
                        <a:off x="8851457" y="-1173772"/>
                        <a:ext cx="118325" cy="257485"/>
                      </a:xfrm>
                      <a:custGeom>
                        <a:avLst/>
                        <a:gdLst>
                          <a:gd name="connsiteX0" fmla="*/ 24362 w 118325"/>
                          <a:gd name="connsiteY0" fmla="*/ 191362 h 257485"/>
                          <a:gd name="connsiteX1" fmla="*/ 62689 w 118325"/>
                          <a:gd name="connsiteY1" fmla="*/ 79265 h 257485"/>
                          <a:gd name="connsiteX2" fmla="*/ 118326 w 118325"/>
                          <a:gd name="connsiteY2" fmla="*/ 0 h 257485"/>
                          <a:gd name="connsiteX3" fmla="*/ 60766 w 118325"/>
                          <a:gd name="connsiteY3" fmla="*/ 135863 h 257485"/>
                          <a:gd name="connsiteX4" fmla="*/ 37641 w 118325"/>
                          <a:gd name="connsiteY4" fmla="*/ 182753 h 257485"/>
                          <a:gd name="connsiteX5" fmla="*/ 1 w 118325"/>
                          <a:gd name="connsiteY5" fmla="*/ 257485 h 257485"/>
                          <a:gd name="connsiteX6" fmla="*/ 24362 w 118325"/>
                          <a:gd name="connsiteY6" fmla="*/ 191362 h 25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25" h="257485">
                            <a:moveTo>
                              <a:pt x="24362" y="191362"/>
                            </a:moveTo>
                            <a:cubicBezTo>
                              <a:pt x="36176" y="153676"/>
                              <a:pt x="49455" y="116448"/>
                              <a:pt x="62689" y="79265"/>
                            </a:cubicBezTo>
                            <a:cubicBezTo>
                              <a:pt x="73862" y="47944"/>
                              <a:pt x="87920" y="13371"/>
                              <a:pt x="118326" y="0"/>
                            </a:cubicBezTo>
                            <a:cubicBezTo>
                              <a:pt x="104405" y="47257"/>
                              <a:pt x="82517" y="91674"/>
                              <a:pt x="60766" y="135863"/>
                            </a:cubicBezTo>
                            <a:cubicBezTo>
                              <a:pt x="53073" y="151478"/>
                              <a:pt x="45380" y="167139"/>
                              <a:pt x="37641" y="182753"/>
                            </a:cubicBezTo>
                            <a:cubicBezTo>
                              <a:pt x="30452" y="183257"/>
                              <a:pt x="5358" y="248510"/>
                              <a:pt x="1" y="257485"/>
                            </a:cubicBezTo>
                            <a:cubicBezTo>
                              <a:pt x="-137" y="237062"/>
                              <a:pt x="17859" y="212197"/>
                              <a:pt x="24362" y="191362"/>
                            </a:cubicBezTo>
                            <a:close/>
                          </a:path>
                        </a:pathLst>
                      </a:custGeom>
                      <a:solidFill>
                        <a:srgbClr val="EAE7E8"/>
                      </a:solidFill>
                      <a:ln w="4577" cap="flat">
                        <a:noFill/>
                        <a:prstDash val="solid"/>
                        <a:miter/>
                      </a:ln>
                    </p:spPr>
                    <p:txBody>
                      <a:bodyPr rtlCol="0" anchor="ctr"/>
                      <a:lstStyle/>
                      <a:p>
                        <a:endParaRPr lang="th-TH"/>
                      </a:p>
                    </p:txBody>
                  </p:sp>
                  <p:sp>
                    <p:nvSpPr>
                      <p:cNvPr id="3011" name="Freeform: Shape 3010">
                        <a:extLst>
                          <a:ext uri="{FF2B5EF4-FFF2-40B4-BE49-F238E27FC236}">
                            <a16:creationId xmlns:a16="http://schemas.microsoft.com/office/drawing/2014/main" id="{B19525CA-6901-4816-8E6B-E647A7C898B6}"/>
                          </a:ext>
                        </a:extLst>
                      </p:cNvPr>
                      <p:cNvSpPr/>
                      <p:nvPr/>
                    </p:nvSpPr>
                    <p:spPr>
                      <a:xfrm>
                        <a:off x="8823113" y="-1102704"/>
                        <a:ext cx="252585" cy="207820"/>
                      </a:xfrm>
                      <a:custGeom>
                        <a:avLst/>
                        <a:gdLst>
                          <a:gd name="connsiteX0" fmla="*/ 163155 w 252585"/>
                          <a:gd name="connsiteY0" fmla="*/ 114478 h 207820"/>
                          <a:gd name="connsiteX1" fmla="*/ 187012 w 252585"/>
                          <a:gd name="connsiteY1" fmla="*/ 77891 h 207820"/>
                          <a:gd name="connsiteX2" fmla="*/ 227217 w 252585"/>
                          <a:gd name="connsiteY2" fmla="*/ 44189 h 207820"/>
                          <a:gd name="connsiteX3" fmla="*/ 252585 w 252585"/>
                          <a:gd name="connsiteY3" fmla="*/ 0 h 207820"/>
                          <a:gd name="connsiteX4" fmla="*/ 201711 w 252585"/>
                          <a:gd name="connsiteY4" fmla="*/ 43456 h 207820"/>
                          <a:gd name="connsiteX5" fmla="*/ 113883 w 252585"/>
                          <a:gd name="connsiteY5" fmla="*/ 144243 h 207820"/>
                          <a:gd name="connsiteX6" fmla="*/ 0 w 252585"/>
                          <a:gd name="connsiteY6" fmla="*/ 207710 h 207820"/>
                          <a:gd name="connsiteX7" fmla="*/ 163155 w 252585"/>
                          <a:gd name="connsiteY7" fmla="*/ 114478 h 20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585" h="207820">
                            <a:moveTo>
                              <a:pt x="163155" y="114478"/>
                            </a:moveTo>
                            <a:cubicBezTo>
                              <a:pt x="170894" y="102115"/>
                              <a:pt x="177396" y="88881"/>
                              <a:pt x="187012" y="77891"/>
                            </a:cubicBezTo>
                            <a:cubicBezTo>
                              <a:pt x="198551" y="64703"/>
                              <a:pt x="213937" y="55591"/>
                              <a:pt x="227217" y="44189"/>
                            </a:cubicBezTo>
                            <a:cubicBezTo>
                              <a:pt x="240496" y="32787"/>
                              <a:pt x="252356" y="17538"/>
                              <a:pt x="252585" y="0"/>
                            </a:cubicBezTo>
                            <a:cubicBezTo>
                              <a:pt x="232208" y="9570"/>
                              <a:pt x="216364" y="26422"/>
                              <a:pt x="201711" y="43456"/>
                            </a:cubicBezTo>
                            <a:cubicBezTo>
                              <a:pt x="172634" y="77250"/>
                              <a:pt x="146120" y="113425"/>
                              <a:pt x="113883" y="144243"/>
                            </a:cubicBezTo>
                            <a:cubicBezTo>
                              <a:pt x="82058" y="174694"/>
                              <a:pt x="43868" y="199651"/>
                              <a:pt x="0" y="207710"/>
                            </a:cubicBezTo>
                            <a:cubicBezTo>
                              <a:pt x="64474" y="210274"/>
                              <a:pt x="129635" y="167780"/>
                              <a:pt x="163155" y="114478"/>
                            </a:cubicBezTo>
                            <a:close/>
                          </a:path>
                        </a:pathLst>
                      </a:custGeom>
                      <a:solidFill>
                        <a:srgbClr val="EAE7E8"/>
                      </a:solidFill>
                      <a:ln w="4577" cap="flat">
                        <a:noFill/>
                        <a:prstDash val="solid"/>
                        <a:miter/>
                      </a:ln>
                    </p:spPr>
                    <p:txBody>
                      <a:bodyPr rtlCol="0" anchor="ctr"/>
                      <a:lstStyle/>
                      <a:p>
                        <a:endParaRPr lang="th-TH"/>
                      </a:p>
                    </p:txBody>
                  </p:sp>
                  <p:sp>
                    <p:nvSpPr>
                      <p:cNvPr id="3012" name="Freeform: Shape 3011">
                        <a:extLst>
                          <a:ext uri="{FF2B5EF4-FFF2-40B4-BE49-F238E27FC236}">
                            <a16:creationId xmlns:a16="http://schemas.microsoft.com/office/drawing/2014/main" id="{B956280A-479F-466B-A0A0-0586969F6114}"/>
                          </a:ext>
                        </a:extLst>
                      </p:cNvPr>
                      <p:cNvSpPr/>
                      <p:nvPr/>
                    </p:nvSpPr>
                    <p:spPr>
                      <a:xfrm>
                        <a:off x="8760882" y="-1120104"/>
                        <a:ext cx="69101" cy="234406"/>
                      </a:xfrm>
                      <a:custGeom>
                        <a:avLst/>
                        <a:gdLst>
                          <a:gd name="connsiteX0" fmla="*/ 33977 w 69101"/>
                          <a:gd name="connsiteY0" fmla="*/ 73678 h 234406"/>
                          <a:gd name="connsiteX1" fmla="*/ 31459 w 69101"/>
                          <a:gd name="connsiteY1" fmla="*/ 48905 h 234406"/>
                          <a:gd name="connsiteX2" fmla="*/ 41579 w 69101"/>
                          <a:gd name="connsiteY2" fmla="*/ 82425 h 234406"/>
                          <a:gd name="connsiteX3" fmla="*/ 41533 w 69101"/>
                          <a:gd name="connsiteY3" fmla="*/ 0 h 234406"/>
                          <a:gd name="connsiteX4" fmla="*/ 59941 w 69101"/>
                          <a:gd name="connsiteY4" fmla="*/ 38327 h 234406"/>
                          <a:gd name="connsiteX5" fmla="*/ 67909 w 69101"/>
                          <a:gd name="connsiteY5" fmla="*/ 58888 h 234406"/>
                          <a:gd name="connsiteX6" fmla="*/ 66306 w 69101"/>
                          <a:gd name="connsiteY6" fmla="*/ 94834 h 234406"/>
                          <a:gd name="connsiteX7" fmla="*/ 41991 w 69101"/>
                          <a:gd name="connsiteY7" fmla="*/ 234406 h 234406"/>
                          <a:gd name="connsiteX8" fmla="*/ 37915 w 69101"/>
                          <a:gd name="connsiteY8" fmla="*/ 183761 h 234406"/>
                          <a:gd name="connsiteX9" fmla="*/ 36450 w 69101"/>
                          <a:gd name="connsiteY9" fmla="*/ 121347 h 234406"/>
                          <a:gd name="connsiteX10" fmla="*/ 0 w 69101"/>
                          <a:gd name="connsiteY10" fmla="*/ 26834 h 234406"/>
                          <a:gd name="connsiteX11" fmla="*/ 33977 w 69101"/>
                          <a:gd name="connsiteY11" fmla="*/ 73678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101" h="234406">
                            <a:moveTo>
                              <a:pt x="33977" y="73678"/>
                            </a:moveTo>
                            <a:cubicBezTo>
                              <a:pt x="33153" y="65436"/>
                              <a:pt x="32329" y="57148"/>
                              <a:pt x="31459" y="48905"/>
                            </a:cubicBezTo>
                            <a:cubicBezTo>
                              <a:pt x="34847" y="60078"/>
                              <a:pt x="38190" y="71251"/>
                              <a:pt x="41579" y="82425"/>
                            </a:cubicBezTo>
                            <a:cubicBezTo>
                              <a:pt x="48585" y="55545"/>
                              <a:pt x="48585" y="26880"/>
                              <a:pt x="41533" y="0"/>
                            </a:cubicBezTo>
                            <a:cubicBezTo>
                              <a:pt x="47669" y="12776"/>
                              <a:pt x="53805" y="25552"/>
                              <a:pt x="59941" y="38327"/>
                            </a:cubicBezTo>
                            <a:cubicBezTo>
                              <a:pt x="63147" y="44967"/>
                              <a:pt x="66352" y="51698"/>
                              <a:pt x="67909" y="58888"/>
                            </a:cubicBezTo>
                            <a:cubicBezTo>
                              <a:pt x="70473" y="70702"/>
                              <a:pt x="68412" y="82928"/>
                              <a:pt x="66306" y="94834"/>
                            </a:cubicBezTo>
                            <a:cubicBezTo>
                              <a:pt x="58201" y="141358"/>
                              <a:pt x="50096" y="187882"/>
                              <a:pt x="41991" y="234406"/>
                            </a:cubicBezTo>
                            <a:cubicBezTo>
                              <a:pt x="43822" y="224012"/>
                              <a:pt x="36908" y="197865"/>
                              <a:pt x="37915" y="183761"/>
                            </a:cubicBezTo>
                            <a:cubicBezTo>
                              <a:pt x="39381" y="163063"/>
                              <a:pt x="42586" y="141724"/>
                              <a:pt x="36450" y="121347"/>
                            </a:cubicBezTo>
                            <a:cubicBezTo>
                              <a:pt x="26468" y="88240"/>
                              <a:pt x="5220" y="62688"/>
                              <a:pt x="0" y="26834"/>
                            </a:cubicBezTo>
                            <a:cubicBezTo>
                              <a:pt x="11997" y="41853"/>
                              <a:pt x="22804" y="57972"/>
                              <a:pt x="33977" y="73678"/>
                            </a:cubicBezTo>
                            <a:close/>
                          </a:path>
                        </a:pathLst>
                      </a:custGeom>
                      <a:solidFill>
                        <a:srgbClr val="EAE7E8"/>
                      </a:solidFill>
                      <a:ln w="4577" cap="flat">
                        <a:noFill/>
                        <a:prstDash val="solid"/>
                        <a:miter/>
                      </a:ln>
                    </p:spPr>
                    <p:txBody>
                      <a:bodyPr rtlCol="0" anchor="ctr"/>
                      <a:lstStyle/>
                      <a:p>
                        <a:endParaRPr lang="th-TH"/>
                      </a:p>
                    </p:txBody>
                  </p:sp>
                </p:grpSp>
                <p:sp>
                  <p:nvSpPr>
                    <p:cNvPr id="2989" name="Freeform: Shape 2988">
                      <a:extLst>
                        <a:ext uri="{FF2B5EF4-FFF2-40B4-BE49-F238E27FC236}">
                          <a16:creationId xmlns:a16="http://schemas.microsoft.com/office/drawing/2014/main" id="{0DDA35D5-4DB3-4ED4-A930-51BA9FF95F34}"/>
                        </a:ext>
                      </a:extLst>
                    </p:cNvPr>
                    <p:cNvSpPr/>
                    <p:nvPr/>
                  </p:nvSpPr>
                  <p:spPr>
                    <a:xfrm>
                      <a:off x="8837904" y="-729870"/>
                      <a:ext cx="48407" cy="142160"/>
                    </a:xfrm>
                    <a:custGeom>
                      <a:avLst/>
                      <a:gdLst>
                        <a:gd name="connsiteX0" fmla="*/ 13280 w 48407"/>
                        <a:gd name="connsiteY0" fmla="*/ 134993 h 142160"/>
                        <a:gd name="connsiteX1" fmla="*/ 32191 w 48407"/>
                        <a:gd name="connsiteY1" fmla="*/ 142137 h 142160"/>
                        <a:gd name="connsiteX2" fmla="*/ 48081 w 48407"/>
                        <a:gd name="connsiteY2" fmla="*/ 132062 h 142160"/>
                        <a:gd name="connsiteX3" fmla="*/ 47532 w 48407"/>
                        <a:gd name="connsiteY3" fmla="*/ 122721 h 142160"/>
                        <a:gd name="connsiteX4" fmla="*/ 22529 w 48407"/>
                        <a:gd name="connsiteY4" fmla="*/ 0 h 142160"/>
                        <a:gd name="connsiteX5" fmla="*/ 19324 w 48407"/>
                        <a:gd name="connsiteY5" fmla="*/ 82653 h 142160"/>
                        <a:gd name="connsiteX6" fmla="*/ 0 w 48407"/>
                        <a:gd name="connsiteY6" fmla="*/ 43319 h 142160"/>
                        <a:gd name="connsiteX7" fmla="*/ 13280 w 48407"/>
                        <a:gd name="connsiteY7" fmla="*/ 134993 h 14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07" h="142160">
                          <a:moveTo>
                            <a:pt x="13280" y="134993"/>
                          </a:moveTo>
                          <a:cubicBezTo>
                            <a:pt x="19187" y="138336"/>
                            <a:pt x="25414" y="141770"/>
                            <a:pt x="32191" y="142137"/>
                          </a:cubicBezTo>
                          <a:cubicBezTo>
                            <a:pt x="38969" y="142503"/>
                            <a:pt x="46524" y="138702"/>
                            <a:pt x="48081" y="132062"/>
                          </a:cubicBezTo>
                          <a:cubicBezTo>
                            <a:pt x="48814" y="128994"/>
                            <a:pt x="48173" y="125789"/>
                            <a:pt x="47532" y="122721"/>
                          </a:cubicBezTo>
                          <a:cubicBezTo>
                            <a:pt x="39197" y="81829"/>
                            <a:pt x="30863" y="40938"/>
                            <a:pt x="22529" y="0"/>
                          </a:cubicBezTo>
                          <a:cubicBezTo>
                            <a:pt x="13966" y="26559"/>
                            <a:pt x="12867" y="55499"/>
                            <a:pt x="19324" y="82653"/>
                          </a:cubicBezTo>
                          <a:cubicBezTo>
                            <a:pt x="4030" y="82470"/>
                            <a:pt x="1557" y="53668"/>
                            <a:pt x="0" y="43319"/>
                          </a:cubicBezTo>
                          <a:cubicBezTo>
                            <a:pt x="1008" y="53805"/>
                            <a:pt x="7922" y="131925"/>
                            <a:pt x="13280" y="134993"/>
                          </a:cubicBezTo>
                          <a:close/>
                        </a:path>
                      </a:pathLst>
                    </a:custGeom>
                    <a:solidFill>
                      <a:srgbClr val="666822"/>
                    </a:solidFill>
                    <a:ln w="4577" cap="flat">
                      <a:noFill/>
                      <a:prstDash val="solid"/>
                      <a:miter/>
                    </a:ln>
                  </p:spPr>
                  <p:txBody>
                    <a:bodyPr rtlCol="0" anchor="ctr"/>
                    <a:lstStyle/>
                    <a:p>
                      <a:endParaRPr lang="th-TH"/>
                    </a:p>
                  </p:txBody>
                </p:sp>
                <p:sp>
                  <p:nvSpPr>
                    <p:cNvPr id="2990" name="Freeform: Shape 2989">
                      <a:extLst>
                        <a:ext uri="{FF2B5EF4-FFF2-40B4-BE49-F238E27FC236}">
                          <a16:creationId xmlns:a16="http://schemas.microsoft.com/office/drawing/2014/main" id="{BA303224-A6C2-46E7-AE86-F121CC4D3195}"/>
                        </a:ext>
                      </a:extLst>
                    </p:cNvPr>
                    <p:cNvSpPr/>
                    <p:nvPr/>
                  </p:nvSpPr>
                  <p:spPr>
                    <a:xfrm>
                      <a:off x="8845642" y="-622810"/>
                      <a:ext cx="59402" cy="282990"/>
                    </a:xfrm>
                    <a:custGeom>
                      <a:avLst/>
                      <a:gdLst>
                        <a:gd name="connsiteX0" fmla="*/ 12913 w 59402"/>
                        <a:gd name="connsiteY0" fmla="*/ 14012 h 282990"/>
                        <a:gd name="connsiteX1" fmla="*/ 0 w 59402"/>
                        <a:gd name="connsiteY1" fmla="*/ 274153 h 282990"/>
                        <a:gd name="connsiteX2" fmla="*/ 15065 w 59402"/>
                        <a:gd name="connsiteY2" fmla="*/ 282991 h 282990"/>
                        <a:gd name="connsiteX3" fmla="*/ 24865 w 59402"/>
                        <a:gd name="connsiteY3" fmla="*/ 0 h 282990"/>
                        <a:gd name="connsiteX4" fmla="*/ 12913 w 59402"/>
                        <a:gd name="connsiteY4" fmla="*/ 14012 h 282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02" h="282990">
                          <a:moveTo>
                            <a:pt x="12913" y="14012"/>
                          </a:moveTo>
                          <a:cubicBezTo>
                            <a:pt x="12913" y="14012"/>
                            <a:pt x="79173" y="105412"/>
                            <a:pt x="0" y="274153"/>
                          </a:cubicBezTo>
                          <a:lnTo>
                            <a:pt x="15065" y="282991"/>
                          </a:lnTo>
                          <a:cubicBezTo>
                            <a:pt x="15065" y="282991"/>
                            <a:pt x="107930" y="126980"/>
                            <a:pt x="24865" y="0"/>
                          </a:cubicBezTo>
                          <a:lnTo>
                            <a:pt x="12913" y="14012"/>
                          </a:lnTo>
                          <a:close/>
                        </a:path>
                      </a:pathLst>
                    </a:custGeom>
                    <a:solidFill>
                      <a:srgbClr val="666822"/>
                    </a:solidFill>
                    <a:ln w="4577" cap="flat">
                      <a:noFill/>
                      <a:prstDash val="solid"/>
                      <a:miter/>
                    </a:ln>
                  </p:spPr>
                  <p:txBody>
                    <a:bodyPr rtlCol="0" anchor="ctr"/>
                    <a:lstStyle/>
                    <a:p>
                      <a:endParaRPr lang="th-TH"/>
                    </a:p>
                  </p:txBody>
                </p:sp>
                <p:sp>
                  <p:nvSpPr>
                    <p:cNvPr id="2991" name="Freeform: Shape 2990">
                      <a:extLst>
                        <a:ext uri="{FF2B5EF4-FFF2-40B4-BE49-F238E27FC236}">
                          <a16:creationId xmlns:a16="http://schemas.microsoft.com/office/drawing/2014/main" id="{4875AE74-75DA-4112-AAEB-04508F1BC17C}"/>
                        </a:ext>
                      </a:extLst>
                    </p:cNvPr>
                    <p:cNvSpPr/>
                    <p:nvPr/>
                  </p:nvSpPr>
                  <p:spPr>
                    <a:xfrm>
                      <a:off x="8840193" y="-626107"/>
                      <a:ext cx="49398" cy="113974"/>
                    </a:xfrm>
                    <a:custGeom>
                      <a:avLst/>
                      <a:gdLst>
                        <a:gd name="connsiteX0" fmla="*/ 0 w 49398"/>
                        <a:gd name="connsiteY0" fmla="*/ 9937 h 113974"/>
                        <a:gd name="connsiteX1" fmla="*/ 16256 w 49398"/>
                        <a:gd name="connsiteY1" fmla="*/ 39335 h 113974"/>
                        <a:gd name="connsiteX2" fmla="*/ 25323 w 49398"/>
                        <a:gd name="connsiteY2" fmla="*/ 41945 h 113974"/>
                        <a:gd name="connsiteX3" fmla="*/ 34939 w 49398"/>
                        <a:gd name="connsiteY3" fmla="*/ 56644 h 113974"/>
                        <a:gd name="connsiteX4" fmla="*/ 48630 w 49398"/>
                        <a:gd name="connsiteY4" fmla="*/ 102527 h 113974"/>
                        <a:gd name="connsiteX5" fmla="*/ 45608 w 49398"/>
                        <a:gd name="connsiteY5" fmla="*/ 113975 h 113974"/>
                        <a:gd name="connsiteX6" fmla="*/ 37778 w 49398"/>
                        <a:gd name="connsiteY6" fmla="*/ 2793 h 113974"/>
                        <a:gd name="connsiteX7" fmla="*/ 26971 w 49398"/>
                        <a:gd name="connsiteY7" fmla="*/ 21614 h 113974"/>
                        <a:gd name="connsiteX8" fmla="*/ 7647 w 49398"/>
                        <a:gd name="connsiteY8" fmla="*/ 19919 h 113974"/>
                        <a:gd name="connsiteX9" fmla="*/ 5449 w 49398"/>
                        <a:gd name="connsiteY9" fmla="*/ 0 h 11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398" h="113974">
                          <a:moveTo>
                            <a:pt x="0" y="9937"/>
                          </a:moveTo>
                          <a:cubicBezTo>
                            <a:pt x="11723" y="11906"/>
                            <a:pt x="5816" y="33748"/>
                            <a:pt x="16256" y="39335"/>
                          </a:cubicBezTo>
                          <a:cubicBezTo>
                            <a:pt x="19049" y="40800"/>
                            <a:pt x="22392" y="40709"/>
                            <a:pt x="25323" y="41945"/>
                          </a:cubicBezTo>
                          <a:cubicBezTo>
                            <a:pt x="30909" y="44326"/>
                            <a:pt x="33199" y="50828"/>
                            <a:pt x="34939" y="56644"/>
                          </a:cubicBezTo>
                          <a:cubicBezTo>
                            <a:pt x="39518" y="71938"/>
                            <a:pt x="44051" y="87233"/>
                            <a:pt x="48630" y="102527"/>
                          </a:cubicBezTo>
                          <a:cubicBezTo>
                            <a:pt x="49913" y="106831"/>
                            <a:pt x="50004" y="113196"/>
                            <a:pt x="45608" y="113975"/>
                          </a:cubicBezTo>
                          <a:cubicBezTo>
                            <a:pt x="38419" y="77433"/>
                            <a:pt x="35763" y="40022"/>
                            <a:pt x="37778" y="2793"/>
                          </a:cubicBezTo>
                          <a:cubicBezTo>
                            <a:pt x="35397" y="9754"/>
                            <a:pt x="32741" y="17080"/>
                            <a:pt x="26971" y="21614"/>
                          </a:cubicBezTo>
                          <a:cubicBezTo>
                            <a:pt x="21201" y="26147"/>
                            <a:pt x="11311" y="26284"/>
                            <a:pt x="7647" y="19919"/>
                          </a:cubicBezTo>
                          <a:cubicBezTo>
                            <a:pt x="4259" y="14058"/>
                            <a:pt x="7647" y="6365"/>
                            <a:pt x="5449" y="0"/>
                          </a:cubicBezTo>
                        </a:path>
                      </a:pathLst>
                    </a:custGeom>
                    <a:solidFill>
                      <a:srgbClr val="213F00">
                        <a:alpha val="50000"/>
                      </a:srgbClr>
                    </a:solidFill>
                    <a:ln w="4577" cap="flat">
                      <a:noFill/>
                      <a:prstDash val="solid"/>
                      <a:miter/>
                    </a:ln>
                  </p:spPr>
                  <p:txBody>
                    <a:bodyPr rtlCol="0" anchor="ctr"/>
                    <a:lstStyle/>
                    <a:p>
                      <a:endParaRPr lang="th-TH"/>
                    </a:p>
                  </p:txBody>
                </p:sp>
                <p:sp>
                  <p:nvSpPr>
                    <p:cNvPr id="2992" name="Freeform: Shape 2991">
                      <a:extLst>
                        <a:ext uri="{FF2B5EF4-FFF2-40B4-BE49-F238E27FC236}">
                          <a16:creationId xmlns:a16="http://schemas.microsoft.com/office/drawing/2014/main" id="{FE93A503-07EA-446D-95C5-78C1111F4C4E}"/>
                        </a:ext>
                      </a:extLst>
                    </p:cNvPr>
                    <p:cNvSpPr/>
                    <p:nvPr/>
                  </p:nvSpPr>
                  <p:spPr>
                    <a:xfrm>
                      <a:off x="8854894" y="-520558"/>
                      <a:ext cx="41702" cy="172770"/>
                    </a:xfrm>
                    <a:custGeom>
                      <a:avLst/>
                      <a:gdLst>
                        <a:gd name="connsiteX0" fmla="*/ 35624 w 41702"/>
                        <a:gd name="connsiteY0" fmla="*/ 0 h 172770"/>
                        <a:gd name="connsiteX1" fmla="*/ 21245 w 41702"/>
                        <a:gd name="connsiteY1" fmla="*/ 117180 h 172770"/>
                        <a:gd name="connsiteX2" fmla="*/ 10622 w 41702"/>
                        <a:gd name="connsiteY2" fmla="*/ 147632 h 172770"/>
                        <a:gd name="connsiteX3" fmla="*/ 685 w 41702"/>
                        <a:gd name="connsiteY3" fmla="*/ 172771 h 172770"/>
                        <a:gd name="connsiteX4" fmla="*/ 21795 w 41702"/>
                        <a:gd name="connsiteY4" fmla="*/ 95658 h 172770"/>
                        <a:gd name="connsiteX5" fmla="*/ 35624 w 41702"/>
                        <a:gd name="connsiteY5" fmla="*/ 0 h 17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2" h="172770">
                          <a:moveTo>
                            <a:pt x="35624" y="0"/>
                          </a:moveTo>
                          <a:cubicBezTo>
                            <a:pt x="49041" y="38098"/>
                            <a:pt x="38463" y="80639"/>
                            <a:pt x="21245" y="117180"/>
                          </a:cubicBezTo>
                          <a:cubicBezTo>
                            <a:pt x="16621" y="126980"/>
                            <a:pt x="11446" y="136871"/>
                            <a:pt x="10622" y="147632"/>
                          </a:cubicBezTo>
                          <a:cubicBezTo>
                            <a:pt x="9706" y="159537"/>
                            <a:pt x="11721" y="166498"/>
                            <a:pt x="685" y="172771"/>
                          </a:cubicBezTo>
                          <a:cubicBezTo>
                            <a:pt x="-3940" y="152852"/>
                            <a:pt x="16163" y="118096"/>
                            <a:pt x="21795" y="95658"/>
                          </a:cubicBezTo>
                          <a:cubicBezTo>
                            <a:pt x="29579" y="64337"/>
                            <a:pt x="34250" y="32237"/>
                            <a:pt x="35624" y="0"/>
                          </a:cubicBezTo>
                          <a:close/>
                        </a:path>
                      </a:pathLst>
                    </a:custGeom>
                    <a:solidFill>
                      <a:srgbClr val="213F00">
                        <a:alpha val="50000"/>
                      </a:srgbClr>
                    </a:solidFill>
                    <a:ln w="4577" cap="flat">
                      <a:noFill/>
                      <a:prstDash val="solid"/>
                      <a:miter/>
                    </a:ln>
                  </p:spPr>
                  <p:txBody>
                    <a:bodyPr rtlCol="0" anchor="ctr"/>
                    <a:lstStyle/>
                    <a:p>
                      <a:endParaRPr lang="th-TH"/>
                    </a:p>
                  </p:txBody>
                </p:sp>
              </p:grpSp>
              <p:grpSp>
                <p:nvGrpSpPr>
                  <p:cNvPr id="2924" name="Graphic 4">
                    <a:extLst>
                      <a:ext uri="{FF2B5EF4-FFF2-40B4-BE49-F238E27FC236}">
                        <a16:creationId xmlns:a16="http://schemas.microsoft.com/office/drawing/2014/main" id="{4184F7CB-3973-400A-8FB7-DFDCF527351F}"/>
                      </a:ext>
                    </a:extLst>
                  </p:cNvPr>
                  <p:cNvGrpSpPr/>
                  <p:nvPr/>
                </p:nvGrpSpPr>
                <p:grpSpPr>
                  <a:xfrm>
                    <a:off x="8367932" y="-815478"/>
                    <a:ext cx="1296959" cy="2043793"/>
                    <a:chOff x="8367932" y="-815478"/>
                    <a:chExt cx="1296959" cy="2043793"/>
                  </a:xfrm>
                </p:grpSpPr>
                <p:grpSp>
                  <p:nvGrpSpPr>
                    <p:cNvPr id="2925" name="Graphic 4">
                      <a:extLst>
                        <a:ext uri="{FF2B5EF4-FFF2-40B4-BE49-F238E27FC236}">
                          <a16:creationId xmlns:a16="http://schemas.microsoft.com/office/drawing/2014/main" id="{DDDADB13-8367-4150-BAAD-075BCB1BE03A}"/>
                        </a:ext>
                      </a:extLst>
                    </p:cNvPr>
                    <p:cNvGrpSpPr/>
                    <p:nvPr/>
                  </p:nvGrpSpPr>
                  <p:grpSpPr>
                    <a:xfrm>
                      <a:off x="8800703" y="-426804"/>
                      <a:ext cx="261871" cy="443012"/>
                      <a:chOff x="8800703" y="-426804"/>
                      <a:chExt cx="261871" cy="443012"/>
                    </a:xfrm>
                  </p:grpSpPr>
                  <p:grpSp>
                    <p:nvGrpSpPr>
                      <p:cNvPr id="2977" name="Graphic 4">
                        <a:extLst>
                          <a:ext uri="{FF2B5EF4-FFF2-40B4-BE49-F238E27FC236}">
                            <a16:creationId xmlns:a16="http://schemas.microsoft.com/office/drawing/2014/main" id="{D58DC98C-64D7-44ED-A6FC-8370F5E20C2C}"/>
                          </a:ext>
                        </a:extLst>
                      </p:cNvPr>
                      <p:cNvGrpSpPr/>
                      <p:nvPr/>
                    </p:nvGrpSpPr>
                    <p:grpSpPr>
                      <a:xfrm>
                        <a:off x="8800703" y="-426804"/>
                        <a:ext cx="261871" cy="443012"/>
                        <a:chOff x="8800703" y="-426804"/>
                        <a:chExt cx="261871" cy="443012"/>
                      </a:xfrm>
                    </p:grpSpPr>
                    <p:sp>
                      <p:nvSpPr>
                        <p:cNvPr id="2984" name="Freeform: Shape 2983">
                          <a:extLst>
                            <a:ext uri="{FF2B5EF4-FFF2-40B4-BE49-F238E27FC236}">
                              <a16:creationId xmlns:a16="http://schemas.microsoft.com/office/drawing/2014/main" id="{CF574E6E-7436-45CD-B7EE-CABAF06D2664}"/>
                            </a:ext>
                          </a:extLst>
                        </p:cNvPr>
                        <p:cNvSpPr/>
                        <p:nvPr/>
                      </p:nvSpPr>
                      <p:spPr>
                        <a:xfrm>
                          <a:off x="8936774" y="-105642"/>
                          <a:ext cx="58927" cy="120797"/>
                        </a:xfrm>
                        <a:custGeom>
                          <a:avLst/>
                          <a:gdLst>
                            <a:gd name="connsiteX0" fmla="*/ 50181 w 58927"/>
                            <a:gd name="connsiteY0" fmla="*/ 88240 h 120797"/>
                            <a:gd name="connsiteX1" fmla="*/ 21241 w 58927"/>
                            <a:gd name="connsiteY1" fmla="*/ 0 h 120797"/>
                            <a:gd name="connsiteX2" fmla="*/ 1184 w 58927"/>
                            <a:gd name="connsiteY2" fmla="*/ 412 h 120797"/>
                            <a:gd name="connsiteX3" fmla="*/ 58332 w 58927"/>
                            <a:gd name="connsiteY3" fmla="*/ 120798 h 120797"/>
                            <a:gd name="connsiteX4" fmla="*/ 50868 w 58927"/>
                            <a:gd name="connsiteY4" fmla="*/ 91125 h 120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7" h="120797">
                              <a:moveTo>
                                <a:pt x="50181" y="88240"/>
                              </a:moveTo>
                              <a:cubicBezTo>
                                <a:pt x="29392" y="64200"/>
                                <a:pt x="18722" y="31688"/>
                                <a:pt x="21241" y="0"/>
                              </a:cubicBezTo>
                              <a:cubicBezTo>
                                <a:pt x="14555" y="137"/>
                                <a:pt x="7870" y="275"/>
                                <a:pt x="1184" y="412"/>
                              </a:cubicBezTo>
                              <a:cubicBezTo>
                                <a:pt x="-5685" y="46982"/>
                                <a:pt x="17852" y="96666"/>
                                <a:pt x="58332" y="120798"/>
                              </a:cubicBezTo>
                              <a:cubicBezTo>
                                <a:pt x="60255" y="110449"/>
                                <a:pt x="57462" y="99321"/>
                                <a:pt x="50868" y="91125"/>
                              </a:cubicBezTo>
                            </a:path>
                          </a:pathLst>
                        </a:custGeom>
                        <a:solidFill>
                          <a:srgbClr val="49684F"/>
                        </a:solidFill>
                        <a:ln w="4577" cap="flat">
                          <a:noFill/>
                          <a:prstDash val="solid"/>
                          <a:miter/>
                        </a:ln>
                      </p:spPr>
                      <p:txBody>
                        <a:bodyPr rtlCol="0" anchor="ctr"/>
                        <a:lstStyle/>
                        <a:p>
                          <a:endParaRPr lang="th-TH"/>
                        </a:p>
                      </p:txBody>
                    </p:sp>
                    <p:sp>
                      <p:nvSpPr>
                        <p:cNvPr id="2985" name="Freeform: Shape 2984">
                          <a:extLst>
                            <a:ext uri="{FF2B5EF4-FFF2-40B4-BE49-F238E27FC236}">
                              <a16:creationId xmlns:a16="http://schemas.microsoft.com/office/drawing/2014/main" id="{4C46DE52-E8E7-4E61-AA0F-69E257713A2A}"/>
                            </a:ext>
                          </a:extLst>
                        </p:cNvPr>
                        <p:cNvSpPr/>
                        <p:nvPr/>
                      </p:nvSpPr>
                      <p:spPr>
                        <a:xfrm>
                          <a:off x="8934759" y="-102879"/>
                          <a:ext cx="64278" cy="119088"/>
                        </a:xfrm>
                        <a:custGeom>
                          <a:avLst/>
                          <a:gdLst>
                            <a:gd name="connsiteX0" fmla="*/ 61903 w 64278"/>
                            <a:gd name="connsiteY0" fmla="*/ 107320 h 119088"/>
                            <a:gd name="connsiteX1" fmla="*/ 16845 w 64278"/>
                            <a:gd name="connsiteY1" fmla="*/ 20774 h 119088"/>
                            <a:gd name="connsiteX2" fmla="*/ 13319 w 64278"/>
                            <a:gd name="connsiteY2" fmla="*/ 5709 h 119088"/>
                            <a:gd name="connsiteX3" fmla="*/ 85 w 64278"/>
                            <a:gd name="connsiteY3" fmla="*/ 1038 h 119088"/>
                            <a:gd name="connsiteX4" fmla="*/ 60713 w 64278"/>
                            <a:gd name="connsiteY4" fmla="*/ 119088 h 119088"/>
                            <a:gd name="connsiteX5" fmla="*/ 63369 w 64278"/>
                            <a:gd name="connsiteY5" fmla="*/ 108785 h 11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278" h="119088">
                              <a:moveTo>
                                <a:pt x="61903" y="107320"/>
                              </a:moveTo>
                              <a:cubicBezTo>
                                <a:pt x="36672" y="85569"/>
                                <a:pt x="20187" y="53927"/>
                                <a:pt x="16845" y="20774"/>
                              </a:cubicBezTo>
                              <a:cubicBezTo>
                                <a:pt x="16295" y="15600"/>
                                <a:pt x="16020" y="10150"/>
                                <a:pt x="13319" y="5709"/>
                              </a:cubicBezTo>
                              <a:cubicBezTo>
                                <a:pt x="10617" y="1267"/>
                                <a:pt x="4527" y="-1664"/>
                                <a:pt x="85" y="1038"/>
                              </a:cubicBezTo>
                              <a:cubicBezTo>
                                <a:pt x="-1609" y="47241"/>
                                <a:pt x="22202" y="93537"/>
                                <a:pt x="60713" y="119088"/>
                              </a:cubicBezTo>
                              <a:cubicBezTo>
                                <a:pt x="64056" y="117028"/>
                                <a:pt x="65292" y="112219"/>
                                <a:pt x="63369" y="108785"/>
                              </a:cubicBezTo>
                            </a:path>
                          </a:pathLst>
                        </a:custGeom>
                        <a:solidFill>
                          <a:srgbClr val="304640"/>
                        </a:solidFill>
                        <a:ln w="4577" cap="flat">
                          <a:noFill/>
                          <a:prstDash val="solid"/>
                          <a:miter/>
                        </a:ln>
                      </p:spPr>
                      <p:txBody>
                        <a:bodyPr rtlCol="0" anchor="ctr"/>
                        <a:lstStyle/>
                        <a:p>
                          <a:endParaRPr lang="th-TH"/>
                        </a:p>
                      </p:txBody>
                    </p:sp>
                    <p:sp>
                      <p:nvSpPr>
                        <p:cNvPr id="2986" name="Freeform: Shape 2985">
                          <a:extLst>
                            <a:ext uri="{FF2B5EF4-FFF2-40B4-BE49-F238E27FC236}">
                              <a16:creationId xmlns:a16="http://schemas.microsoft.com/office/drawing/2014/main" id="{14E27318-F4A6-4E90-BF63-7A5C0FD6A40B}"/>
                            </a:ext>
                          </a:extLst>
                        </p:cNvPr>
                        <p:cNvSpPr/>
                        <p:nvPr/>
                      </p:nvSpPr>
                      <p:spPr>
                        <a:xfrm>
                          <a:off x="8800703" y="-401526"/>
                          <a:ext cx="164824" cy="304175"/>
                        </a:xfrm>
                        <a:custGeom>
                          <a:avLst/>
                          <a:gdLst>
                            <a:gd name="connsiteX0" fmla="*/ 155342 w 164824"/>
                            <a:gd name="connsiteY0" fmla="*/ 95821 h 304175"/>
                            <a:gd name="connsiteX1" fmla="*/ 164684 w 164824"/>
                            <a:gd name="connsiteY1" fmla="*/ 20266 h 304175"/>
                            <a:gd name="connsiteX2" fmla="*/ 162531 w 164824"/>
                            <a:gd name="connsiteY2" fmla="*/ 12206 h 304175"/>
                            <a:gd name="connsiteX3" fmla="*/ 156578 w 164824"/>
                            <a:gd name="connsiteY3" fmla="*/ 8268 h 304175"/>
                            <a:gd name="connsiteX4" fmla="*/ 25569 w 164824"/>
                            <a:gd name="connsiteY4" fmla="*/ 42337 h 304175"/>
                            <a:gd name="connsiteX5" fmla="*/ 1803 w 164824"/>
                            <a:gd name="connsiteY5" fmla="*/ 146604 h 304175"/>
                            <a:gd name="connsiteX6" fmla="*/ 44756 w 164824"/>
                            <a:gd name="connsiteY6" fmla="*/ 246750 h 304175"/>
                            <a:gd name="connsiteX7" fmla="*/ 151358 w 164824"/>
                            <a:gd name="connsiteY7" fmla="*/ 280498 h 304175"/>
                            <a:gd name="connsiteX8" fmla="*/ 155342 w 164824"/>
                            <a:gd name="connsiteY8" fmla="*/ 95821 h 30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24" h="304175">
                              <a:moveTo>
                                <a:pt x="155342" y="95821"/>
                              </a:moveTo>
                              <a:cubicBezTo>
                                <a:pt x="158685" y="70636"/>
                                <a:pt x="165920" y="45680"/>
                                <a:pt x="164684" y="20266"/>
                              </a:cubicBezTo>
                              <a:cubicBezTo>
                                <a:pt x="164546" y="17472"/>
                                <a:pt x="164225" y="14450"/>
                                <a:pt x="162531" y="12206"/>
                              </a:cubicBezTo>
                              <a:cubicBezTo>
                                <a:pt x="161066" y="10283"/>
                                <a:pt x="158776" y="9184"/>
                                <a:pt x="156578" y="8268"/>
                              </a:cubicBezTo>
                              <a:cubicBezTo>
                                <a:pt x="111886" y="-10735"/>
                                <a:pt x="55288" y="4010"/>
                                <a:pt x="25569" y="42337"/>
                              </a:cubicBezTo>
                              <a:cubicBezTo>
                                <a:pt x="3131" y="71277"/>
                                <a:pt x="-3692" y="110337"/>
                                <a:pt x="1803" y="146604"/>
                              </a:cubicBezTo>
                              <a:cubicBezTo>
                                <a:pt x="7298" y="182825"/>
                                <a:pt x="24104" y="216528"/>
                                <a:pt x="44756" y="246750"/>
                              </a:cubicBezTo>
                              <a:cubicBezTo>
                                <a:pt x="66690" y="278850"/>
                                <a:pt x="128096" y="336959"/>
                                <a:pt x="151358" y="280498"/>
                              </a:cubicBezTo>
                              <a:cubicBezTo>
                                <a:pt x="172880" y="228159"/>
                                <a:pt x="147924" y="151687"/>
                                <a:pt x="155342" y="95821"/>
                              </a:cubicBezTo>
                              <a:close/>
                            </a:path>
                          </a:pathLst>
                        </a:custGeom>
                        <a:solidFill>
                          <a:srgbClr val="4C5E59"/>
                        </a:solidFill>
                        <a:ln w="4577" cap="flat">
                          <a:noFill/>
                          <a:prstDash val="solid"/>
                          <a:miter/>
                        </a:ln>
                      </p:spPr>
                      <p:txBody>
                        <a:bodyPr rtlCol="0" anchor="ctr"/>
                        <a:lstStyle/>
                        <a:p>
                          <a:endParaRPr lang="th-TH"/>
                        </a:p>
                      </p:txBody>
                    </p:sp>
                    <p:sp>
                      <p:nvSpPr>
                        <p:cNvPr id="2987" name="Freeform: Shape 2986">
                          <a:extLst>
                            <a:ext uri="{FF2B5EF4-FFF2-40B4-BE49-F238E27FC236}">
                              <a16:creationId xmlns:a16="http://schemas.microsoft.com/office/drawing/2014/main" id="{96499EB5-5307-4043-8CCE-77DF6B2F1A98}"/>
                            </a:ext>
                          </a:extLst>
                        </p:cNvPr>
                        <p:cNvSpPr/>
                        <p:nvPr/>
                      </p:nvSpPr>
                      <p:spPr>
                        <a:xfrm>
                          <a:off x="8941104" y="-426804"/>
                          <a:ext cx="121470" cy="328462"/>
                        </a:xfrm>
                        <a:custGeom>
                          <a:avLst/>
                          <a:gdLst>
                            <a:gd name="connsiteX0" fmla="*/ 7203 w 121470"/>
                            <a:gd name="connsiteY0" fmla="*/ 227793 h 328462"/>
                            <a:gd name="connsiteX1" fmla="*/ 24741 w 121470"/>
                            <a:gd name="connsiteY1" fmla="*/ 53236 h 328462"/>
                            <a:gd name="connsiteX2" fmla="*/ 57711 w 121470"/>
                            <a:gd name="connsiteY2" fmla="*/ 2225 h 328462"/>
                            <a:gd name="connsiteX3" fmla="*/ 110737 w 121470"/>
                            <a:gd name="connsiteY3" fmla="*/ 25304 h 328462"/>
                            <a:gd name="connsiteX4" fmla="*/ 121132 w 121470"/>
                            <a:gd name="connsiteY4" fmla="*/ 86481 h 328462"/>
                            <a:gd name="connsiteX5" fmla="*/ 34952 w 121470"/>
                            <a:gd name="connsiteY5" fmla="*/ 312233 h 328462"/>
                            <a:gd name="connsiteX6" fmla="*/ 22131 w 121470"/>
                            <a:gd name="connsiteY6" fmla="*/ 324642 h 328462"/>
                            <a:gd name="connsiteX7" fmla="*/ 7203 w 121470"/>
                            <a:gd name="connsiteY7" fmla="*/ 227793 h 32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470" h="328462">
                              <a:moveTo>
                                <a:pt x="7203" y="227793"/>
                              </a:moveTo>
                              <a:cubicBezTo>
                                <a:pt x="5005" y="169180"/>
                                <a:pt x="10958" y="110247"/>
                                <a:pt x="24741" y="53236"/>
                              </a:cubicBezTo>
                              <a:cubicBezTo>
                                <a:pt x="29686" y="32722"/>
                                <a:pt x="38020" y="9780"/>
                                <a:pt x="57711" y="2225"/>
                              </a:cubicBezTo>
                              <a:cubicBezTo>
                                <a:pt x="77309" y="-5285"/>
                                <a:pt x="100205" y="7170"/>
                                <a:pt x="110737" y="25304"/>
                              </a:cubicBezTo>
                              <a:cubicBezTo>
                                <a:pt x="121315" y="43437"/>
                                <a:pt x="122185" y="65554"/>
                                <a:pt x="121132" y="86481"/>
                              </a:cubicBezTo>
                              <a:cubicBezTo>
                                <a:pt x="117011" y="168264"/>
                                <a:pt x="86376" y="248491"/>
                                <a:pt x="34952" y="312233"/>
                              </a:cubicBezTo>
                              <a:cubicBezTo>
                                <a:pt x="31197" y="316903"/>
                                <a:pt x="27213" y="321528"/>
                                <a:pt x="22131" y="324642"/>
                              </a:cubicBezTo>
                              <a:cubicBezTo>
                                <a:pt x="-17250" y="348728"/>
                                <a:pt x="8119" y="252017"/>
                                <a:pt x="7203" y="227793"/>
                              </a:cubicBezTo>
                              <a:close/>
                            </a:path>
                          </a:pathLst>
                        </a:custGeom>
                        <a:solidFill>
                          <a:srgbClr val="737977"/>
                        </a:solidFill>
                        <a:ln w="4577" cap="flat">
                          <a:noFill/>
                          <a:prstDash val="solid"/>
                          <a:miter/>
                        </a:ln>
                      </p:spPr>
                      <p:txBody>
                        <a:bodyPr rtlCol="0" anchor="ctr"/>
                        <a:lstStyle/>
                        <a:p>
                          <a:endParaRPr lang="th-TH"/>
                        </a:p>
                      </p:txBody>
                    </p:sp>
                  </p:grpSp>
                  <p:sp>
                    <p:nvSpPr>
                      <p:cNvPr id="2978" name="Freeform: Shape 2977">
                        <a:extLst>
                          <a:ext uri="{FF2B5EF4-FFF2-40B4-BE49-F238E27FC236}">
                            <a16:creationId xmlns:a16="http://schemas.microsoft.com/office/drawing/2014/main" id="{F4DF5950-4F5D-41E8-B7DE-9534C2AE571F}"/>
                          </a:ext>
                        </a:extLst>
                      </p:cNvPr>
                      <p:cNvSpPr/>
                      <p:nvPr/>
                    </p:nvSpPr>
                    <p:spPr>
                      <a:xfrm>
                        <a:off x="8824010" y="-390070"/>
                        <a:ext cx="143774" cy="298368"/>
                      </a:xfrm>
                      <a:custGeom>
                        <a:avLst/>
                        <a:gdLst>
                          <a:gd name="connsiteX0" fmla="*/ 51305 w 143774"/>
                          <a:gd name="connsiteY0" fmla="*/ 7528 h 298368"/>
                          <a:gd name="connsiteX1" fmla="*/ 22914 w 143774"/>
                          <a:gd name="connsiteY1" fmla="*/ 42970 h 298368"/>
                          <a:gd name="connsiteX2" fmla="*/ 2995 w 143774"/>
                          <a:gd name="connsiteY2" fmla="*/ 67881 h 298368"/>
                          <a:gd name="connsiteX3" fmla="*/ 3224 w 143774"/>
                          <a:gd name="connsiteY3" fmla="*/ 125349 h 298368"/>
                          <a:gd name="connsiteX4" fmla="*/ 20350 w 143774"/>
                          <a:gd name="connsiteY4" fmla="*/ 83083 h 298368"/>
                          <a:gd name="connsiteX5" fmla="*/ 27219 w 143774"/>
                          <a:gd name="connsiteY5" fmla="*/ 71681 h 298368"/>
                          <a:gd name="connsiteX6" fmla="*/ 36514 w 143774"/>
                          <a:gd name="connsiteY6" fmla="*/ 67057 h 298368"/>
                          <a:gd name="connsiteX7" fmla="*/ 85282 w 143774"/>
                          <a:gd name="connsiteY7" fmla="*/ 67789 h 298368"/>
                          <a:gd name="connsiteX8" fmla="*/ 97279 w 143774"/>
                          <a:gd name="connsiteY8" fmla="*/ 118572 h 298368"/>
                          <a:gd name="connsiteX9" fmla="*/ 96364 w 143774"/>
                          <a:gd name="connsiteY9" fmla="*/ 127730 h 298368"/>
                          <a:gd name="connsiteX10" fmla="*/ 94486 w 143774"/>
                          <a:gd name="connsiteY10" fmla="*/ 132950 h 298368"/>
                          <a:gd name="connsiteX11" fmla="*/ 87984 w 143774"/>
                          <a:gd name="connsiteY11" fmla="*/ 133866 h 298368"/>
                          <a:gd name="connsiteX12" fmla="*/ 46680 w 143774"/>
                          <a:gd name="connsiteY12" fmla="*/ 120266 h 298368"/>
                          <a:gd name="connsiteX13" fmla="*/ 67698 w 143774"/>
                          <a:gd name="connsiteY13" fmla="*/ 146871 h 298368"/>
                          <a:gd name="connsiteX14" fmla="*/ 106667 w 143774"/>
                          <a:gd name="connsiteY14" fmla="*/ 230349 h 298368"/>
                          <a:gd name="connsiteX15" fmla="*/ 104835 w 143774"/>
                          <a:gd name="connsiteY15" fmla="*/ 235569 h 298368"/>
                          <a:gd name="connsiteX16" fmla="*/ 99890 w 143774"/>
                          <a:gd name="connsiteY16" fmla="*/ 237217 h 298368"/>
                          <a:gd name="connsiteX17" fmla="*/ 41963 w 143774"/>
                          <a:gd name="connsiteY17" fmla="*/ 212261 h 298368"/>
                          <a:gd name="connsiteX18" fmla="*/ 5834 w 143774"/>
                          <a:gd name="connsiteY18" fmla="*/ 158410 h 298368"/>
                          <a:gd name="connsiteX19" fmla="*/ 27493 w 143774"/>
                          <a:gd name="connsiteY19" fmla="*/ 198707 h 298368"/>
                          <a:gd name="connsiteX20" fmla="*/ 67744 w 143774"/>
                          <a:gd name="connsiteY20" fmla="*/ 259609 h 298368"/>
                          <a:gd name="connsiteX21" fmla="*/ 123976 w 143774"/>
                          <a:gd name="connsiteY21" fmla="*/ 297708 h 298368"/>
                          <a:gd name="connsiteX22" fmla="*/ 118618 w 143774"/>
                          <a:gd name="connsiteY22" fmla="*/ 217985 h 298368"/>
                          <a:gd name="connsiteX23" fmla="*/ 131898 w 143774"/>
                          <a:gd name="connsiteY23" fmla="*/ 159921 h 298368"/>
                          <a:gd name="connsiteX24" fmla="*/ 51305 w 143774"/>
                          <a:gd name="connsiteY24" fmla="*/ 7528 h 29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3774" h="298368">
                            <a:moveTo>
                              <a:pt x="51305" y="7528"/>
                            </a:moveTo>
                            <a:cubicBezTo>
                              <a:pt x="36056" y="12931"/>
                              <a:pt x="22502" y="26806"/>
                              <a:pt x="22914" y="42970"/>
                            </a:cubicBezTo>
                            <a:cubicBezTo>
                              <a:pt x="11558" y="43978"/>
                              <a:pt x="5422" y="56708"/>
                              <a:pt x="2995" y="67881"/>
                            </a:cubicBezTo>
                            <a:cubicBezTo>
                              <a:pt x="-1081" y="86747"/>
                              <a:pt x="-989" y="106529"/>
                              <a:pt x="3224" y="125349"/>
                            </a:cubicBezTo>
                            <a:cubicBezTo>
                              <a:pt x="8948" y="111245"/>
                              <a:pt x="14626" y="97141"/>
                              <a:pt x="20350" y="83083"/>
                            </a:cubicBezTo>
                            <a:cubicBezTo>
                              <a:pt x="22044" y="78916"/>
                              <a:pt x="23830" y="74612"/>
                              <a:pt x="27219" y="71681"/>
                            </a:cubicBezTo>
                            <a:cubicBezTo>
                              <a:pt x="29874" y="69392"/>
                              <a:pt x="33217" y="68201"/>
                              <a:pt x="36514" y="67057"/>
                            </a:cubicBezTo>
                            <a:cubicBezTo>
                              <a:pt x="52587" y="61516"/>
                              <a:pt x="71865" y="57349"/>
                              <a:pt x="85282" y="67789"/>
                            </a:cubicBezTo>
                            <a:cubicBezTo>
                              <a:pt x="99615" y="79008"/>
                              <a:pt x="99111" y="100438"/>
                              <a:pt x="97279" y="118572"/>
                            </a:cubicBezTo>
                            <a:cubicBezTo>
                              <a:pt x="96959" y="121640"/>
                              <a:pt x="96684" y="124662"/>
                              <a:pt x="96364" y="127730"/>
                            </a:cubicBezTo>
                            <a:cubicBezTo>
                              <a:pt x="96180" y="129608"/>
                              <a:pt x="95906" y="131668"/>
                              <a:pt x="94486" y="132950"/>
                            </a:cubicBezTo>
                            <a:cubicBezTo>
                              <a:pt x="92792" y="134507"/>
                              <a:pt x="90227" y="134278"/>
                              <a:pt x="87984" y="133866"/>
                            </a:cubicBezTo>
                            <a:cubicBezTo>
                              <a:pt x="73651" y="131439"/>
                              <a:pt x="59639" y="126860"/>
                              <a:pt x="46680" y="120266"/>
                            </a:cubicBezTo>
                            <a:cubicBezTo>
                              <a:pt x="45215" y="132126"/>
                              <a:pt x="57899" y="140002"/>
                              <a:pt x="67698" y="146871"/>
                            </a:cubicBezTo>
                            <a:cubicBezTo>
                              <a:pt x="94028" y="165325"/>
                              <a:pt x="109414" y="198340"/>
                              <a:pt x="106667" y="230349"/>
                            </a:cubicBezTo>
                            <a:cubicBezTo>
                              <a:pt x="106484" y="232226"/>
                              <a:pt x="106209" y="234241"/>
                              <a:pt x="104835" y="235569"/>
                            </a:cubicBezTo>
                            <a:cubicBezTo>
                              <a:pt x="103553" y="236805"/>
                              <a:pt x="101630" y="237080"/>
                              <a:pt x="99890" y="237217"/>
                            </a:cubicBezTo>
                            <a:cubicBezTo>
                              <a:pt x="78230" y="238774"/>
                              <a:pt x="57258" y="227647"/>
                              <a:pt x="41963" y="212261"/>
                            </a:cubicBezTo>
                            <a:cubicBezTo>
                              <a:pt x="26669" y="196875"/>
                              <a:pt x="16137" y="177505"/>
                              <a:pt x="5834" y="158410"/>
                            </a:cubicBezTo>
                            <a:cubicBezTo>
                              <a:pt x="10505" y="172972"/>
                              <a:pt x="19068" y="185931"/>
                              <a:pt x="27493" y="198707"/>
                            </a:cubicBezTo>
                            <a:cubicBezTo>
                              <a:pt x="40910" y="218992"/>
                              <a:pt x="54327" y="239278"/>
                              <a:pt x="67744" y="259609"/>
                            </a:cubicBezTo>
                            <a:cubicBezTo>
                              <a:pt x="81069" y="279758"/>
                              <a:pt x="100347" y="302562"/>
                              <a:pt x="123976" y="297708"/>
                            </a:cubicBezTo>
                            <a:cubicBezTo>
                              <a:pt x="124846" y="271057"/>
                              <a:pt x="116787" y="244590"/>
                              <a:pt x="118618" y="217985"/>
                            </a:cubicBezTo>
                            <a:cubicBezTo>
                              <a:pt x="119992" y="198157"/>
                              <a:pt x="126769" y="179154"/>
                              <a:pt x="131898" y="159921"/>
                            </a:cubicBezTo>
                            <a:cubicBezTo>
                              <a:pt x="149985" y="91646"/>
                              <a:pt x="162486" y="-31670"/>
                              <a:pt x="51305" y="7528"/>
                            </a:cubicBezTo>
                            <a:close/>
                          </a:path>
                        </a:pathLst>
                      </a:custGeom>
                      <a:solidFill>
                        <a:srgbClr val="485954"/>
                      </a:solidFill>
                      <a:ln w="4577" cap="flat">
                        <a:noFill/>
                        <a:prstDash val="solid"/>
                        <a:miter/>
                      </a:ln>
                    </p:spPr>
                    <p:txBody>
                      <a:bodyPr rtlCol="0" anchor="ctr"/>
                      <a:lstStyle/>
                      <a:p>
                        <a:endParaRPr lang="th-TH"/>
                      </a:p>
                    </p:txBody>
                  </p:sp>
                  <p:sp>
                    <p:nvSpPr>
                      <p:cNvPr id="2979" name="Freeform: Shape 2978">
                        <a:extLst>
                          <a:ext uri="{FF2B5EF4-FFF2-40B4-BE49-F238E27FC236}">
                            <a16:creationId xmlns:a16="http://schemas.microsoft.com/office/drawing/2014/main" id="{AE2B56BE-DC71-4548-965A-5B647DE1460F}"/>
                          </a:ext>
                        </a:extLst>
                      </p:cNvPr>
                      <p:cNvSpPr/>
                      <p:nvPr/>
                    </p:nvSpPr>
                    <p:spPr>
                      <a:xfrm>
                        <a:off x="8959522" y="-423442"/>
                        <a:ext cx="92793" cy="306947"/>
                      </a:xfrm>
                      <a:custGeom>
                        <a:avLst/>
                        <a:gdLst>
                          <a:gd name="connsiteX0" fmla="*/ 42819 w 92793"/>
                          <a:gd name="connsiteY0" fmla="*/ 223333 h 306947"/>
                          <a:gd name="connsiteX1" fmla="*/ 73316 w 92793"/>
                          <a:gd name="connsiteY1" fmla="*/ 171405 h 306947"/>
                          <a:gd name="connsiteX2" fmla="*/ 82886 w 92793"/>
                          <a:gd name="connsiteY2" fmla="*/ 104779 h 306947"/>
                          <a:gd name="connsiteX3" fmla="*/ 85038 w 92793"/>
                          <a:gd name="connsiteY3" fmla="*/ 50974 h 306947"/>
                          <a:gd name="connsiteX4" fmla="*/ 83527 w 92793"/>
                          <a:gd name="connsiteY4" fmla="*/ 37557 h 306947"/>
                          <a:gd name="connsiteX5" fmla="*/ 68920 w 92793"/>
                          <a:gd name="connsiteY5" fmla="*/ 24873 h 306947"/>
                          <a:gd name="connsiteX6" fmla="*/ 34943 w 92793"/>
                          <a:gd name="connsiteY6" fmla="*/ 11960 h 306947"/>
                          <a:gd name="connsiteX7" fmla="*/ 5224 w 92793"/>
                          <a:gd name="connsiteY7" fmla="*/ 53264 h 306947"/>
                          <a:gd name="connsiteX8" fmla="*/ 57563 w 92793"/>
                          <a:gd name="connsiteY8" fmla="*/ 8 h 306947"/>
                          <a:gd name="connsiteX9" fmla="*/ 70294 w 92793"/>
                          <a:gd name="connsiteY9" fmla="*/ 3443 h 306947"/>
                          <a:gd name="connsiteX10" fmla="*/ 76155 w 92793"/>
                          <a:gd name="connsiteY10" fmla="*/ 10403 h 306947"/>
                          <a:gd name="connsiteX11" fmla="*/ 92777 w 92793"/>
                          <a:gd name="connsiteY11" fmla="*/ 101848 h 306947"/>
                          <a:gd name="connsiteX12" fmla="*/ 84031 w 92793"/>
                          <a:gd name="connsiteY12" fmla="*/ 172962 h 306947"/>
                          <a:gd name="connsiteX13" fmla="*/ 68370 w 92793"/>
                          <a:gd name="connsiteY13" fmla="*/ 203780 h 306947"/>
                          <a:gd name="connsiteX14" fmla="*/ 5178 w 92793"/>
                          <a:gd name="connsiteY14" fmla="*/ 306948 h 306947"/>
                          <a:gd name="connsiteX15" fmla="*/ 42819 w 92793"/>
                          <a:gd name="connsiteY15" fmla="*/ 223333 h 30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793" h="306947">
                            <a:moveTo>
                              <a:pt x="42819" y="223333"/>
                            </a:moveTo>
                            <a:cubicBezTo>
                              <a:pt x="54587" y="206985"/>
                              <a:pt x="66447" y="190317"/>
                              <a:pt x="73316" y="171405"/>
                            </a:cubicBezTo>
                            <a:cubicBezTo>
                              <a:pt x="81009" y="150204"/>
                              <a:pt x="81970" y="127308"/>
                              <a:pt x="82886" y="104779"/>
                            </a:cubicBezTo>
                            <a:cubicBezTo>
                              <a:pt x="83619" y="86829"/>
                              <a:pt x="84306" y="68924"/>
                              <a:pt x="85038" y="50974"/>
                            </a:cubicBezTo>
                            <a:cubicBezTo>
                              <a:pt x="85221" y="46441"/>
                              <a:pt x="85359" y="41724"/>
                              <a:pt x="83527" y="37557"/>
                            </a:cubicBezTo>
                            <a:cubicBezTo>
                              <a:pt x="80871" y="31513"/>
                              <a:pt x="74689" y="27987"/>
                              <a:pt x="68920" y="24873"/>
                            </a:cubicBezTo>
                            <a:cubicBezTo>
                              <a:pt x="58205" y="19057"/>
                              <a:pt x="47077" y="13150"/>
                              <a:pt x="34943" y="11960"/>
                            </a:cubicBezTo>
                            <a:cubicBezTo>
                              <a:pt x="22808" y="10769"/>
                              <a:pt x="10810" y="42457"/>
                              <a:pt x="5224" y="53264"/>
                            </a:cubicBezTo>
                            <a:cubicBezTo>
                              <a:pt x="17542" y="36504"/>
                              <a:pt x="36774" y="-633"/>
                              <a:pt x="57563" y="8"/>
                            </a:cubicBezTo>
                            <a:cubicBezTo>
                              <a:pt x="62051" y="146"/>
                              <a:pt x="66676" y="832"/>
                              <a:pt x="70294" y="3443"/>
                            </a:cubicBezTo>
                            <a:cubicBezTo>
                              <a:pt x="72766" y="5228"/>
                              <a:pt x="74552" y="7793"/>
                              <a:pt x="76155" y="10403"/>
                            </a:cubicBezTo>
                            <a:cubicBezTo>
                              <a:pt x="92594" y="37191"/>
                              <a:pt x="92914" y="70435"/>
                              <a:pt x="92777" y="101848"/>
                            </a:cubicBezTo>
                            <a:cubicBezTo>
                              <a:pt x="92640" y="125843"/>
                              <a:pt x="92411" y="150479"/>
                              <a:pt x="84031" y="172962"/>
                            </a:cubicBezTo>
                            <a:cubicBezTo>
                              <a:pt x="80001" y="183769"/>
                              <a:pt x="74186" y="193797"/>
                              <a:pt x="68370" y="203780"/>
                            </a:cubicBezTo>
                            <a:cubicBezTo>
                              <a:pt x="49687" y="235971"/>
                              <a:pt x="31875" y="282175"/>
                              <a:pt x="5178" y="306948"/>
                            </a:cubicBezTo>
                            <a:cubicBezTo>
                              <a:pt x="-14833" y="282358"/>
                              <a:pt x="28623" y="243069"/>
                              <a:pt x="42819" y="223333"/>
                            </a:cubicBezTo>
                            <a:close/>
                          </a:path>
                        </a:pathLst>
                      </a:custGeom>
                      <a:solidFill>
                        <a:srgbClr val="4A645A"/>
                      </a:solidFill>
                      <a:ln w="4577" cap="flat">
                        <a:noFill/>
                        <a:prstDash val="solid"/>
                        <a:miter/>
                      </a:ln>
                    </p:spPr>
                    <p:txBody>
                      <a:bodyPr rtlCol="0" anchor="ctr"/>
                      <a:lstStyle/>
                      <a:p>
                        <a:endParaRPr lang="th-TH"/>
                      </a:p>
                    </p:txBody>
                  </p:sp>
                  <p:sp>
                    <p:nvSpPr>
                      <p:cNvPr id="2980" name="Freeform: Shape 2979">
                        <a:extLst>
                          <a:ext uri="{FF2B5EF4-FFF2-40B4-BE49-F238E27FC236}">
                            <a16:creationId xmlns:a16="http://schemas.microsoft.com/office/drawing/2014/main" id="{DC14F629-74E3-45BB-A9A4-36ABEC8E2F02}"/>
                          </a:ext>
                        </a:extLst>
                      </p:cNvPr>
                      <p:cNvSpPr/>
                      <p:nvPr/>
                    </p:nvSpPr>
                    <p:spPr>
                      <a:xfrm>
                        <a:off x="8944002" y="-424264"/>
                        <a:ext cx="108996" cy="264405"/>
                      </a:xfrm>
                      <a:custGeom>
                        <a:avLst/>
                        <a:gdLst>
                          <a:gd name="connsiteX0" fmla="*/ 74732 w 108996"/>
                          <a:gd name="connsiteY0" fmla="*/ 69563 h 264405"/>
                          <a:gd name="connsiteX1" fmla="*/ 44555 w 108996"/>
                          <a:gd name="connsiteY1" fmla="*/ 96763 h 264405"/>
                          <a:gd name="connsiteX2" fmla="*/ 15386 w 108996"/>
                          <a:gd name="connsiteY2" fmla="*/ 124879 h 264405"/>
                          <a:gd name="connsiteX3" fmla="*/ 89980 w 108996"/>
                          <a:gd name="connsiteY3" fmla="*/ 74829 h 264405"/>
                          <a:gd name="connsiteX4" fmla="*/ 101153 w 108996"/>
                          <a:gd name="connsiteY4" fmla="*/ 112241 h 264405"/>
                          <a:gd name="connsiteX5" fmla="*/ 67176 w 108996"/>
                          <a:gd name="connsiteY5" fmla="*/ 160871 h 264405"/>
                          <a:gd name="connsiteX6" fmla="*/ 9433 w 108996"/>
                          <a:gd name="connsiteY6" fmla="*/ 208540 h 264405"/>
                          <a:gd name="connsiteX7" fmla="*/ 68550 w 108996"/>
                          <a:gd name="connsiteY7" fmla="*/ 171907 h 264405"/>
                          <a:gd name="connsiteX8" fmla="*/ 91995 w 108996"/>
                          <a:gd name="connsiteY8" fmla="*/ 167145 h 264405"/>
                          <a:gd name="connsiteX9" fmla="*/ 0 w 108996"/>
                          <a:gd name="connsiteY9" fmla="*/ 264406 h 264405"/>
                          <a:gd name="connsiteX10" fmla="*/ 43639 w 108996"/>
                          <a:gd name="connsiteY10" fmla="*/ 240090 h 264405"/>
                          <a:gd name="connsiteX11" fmla="*/ 69191 w 108996"/>
                          <a:gd name="connsiteY11" fmla="*/ 219026 h 264405"/>
                          <a:gd name="connsiteX12" fmla="*/ 99688 w 108996"/>
                          <a:gd name="connsiteY12" fmla="*/ 143974 h 264405"/>
                          <a:gd name="connsiteX13" fmla="*/ 108846 w 108996"/>
                          <a:gd name="connsiteY13" fmla="*/ 73089 h 264405"/>
                          <a:gd name="connsiteX14" fmla="*/ 81967 w 108996"/>
                          <a:gd name="connsiteY14" fmla="*/ 8661 h 264405"/>
                          <a:gd name="connsiteX15" fmla="*/ 63284 w 108996"/>
                          <a:gd name="connsiteY15" fmla="*/ 6 h 264405"/>
                          <a:gd name="connsiteX16" fmla="*/ 39656 w 108996"/>
                          <a:gd name="connsiteY16" fmla="*/ 17727 h 264405"/>
                          <a:gd name="connsiteX17" fmla="*/ 13142 w 108996"/>
                          <a:gd name="connsiteY17" fmla="*/ 74005 h 264405"/>
                          <a:gd name="connsiteX18" fmla="*/ 54354 w 108996"/>
                          <a:gd name="connsiteY18" fmla="*/ 18551 h 264405"/>
                          <a:gd name="connsiteX19" fmla="*/ 74732 w 108996"/>
                          <a:gd name="connsiteY19" fmla="*/ 69563 h 26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996" h="264405">
                            <a:moveTo>
                              <a:pt x="74732" y="69563"/>
                            </a:moveTo>
                            <a:cubicBezTo>
                              <a:pt x="66947" y="80736"/>
                              <a:pt x="55591" y="88750"/>
                              <a:pt x="44555" y="96763"/>
                            </a:cubicBezTo>
                            <a:cubicBezTo>
                              <a:pt x="33565" y="104731"/>
                              <a:pt x="22392" y="113248"/>
                              <a:pt x="15386" y="124879"/>
                            </a:cubicBezTo>
                            <a:cubicBezTo>
                              <a:pt x="40251" y="108211"/>
                              <a:pt x="65116" y="91543"/>
                              <a:pt x="89980" y="74829"/>
                            </a:cubicBezTo>
                            <a:cubicBezTo>
                              <a:pt x="95887" y="86598"/>
                              <a:pt x="101978" y="99099"/>
                              <a:pt x="101153" y="112241"/>
                            </a:cubicBezTo>
                            <a:cubicBezTo>
                              <a:pt x="99871" y="132572"/>
                              <a:pt x="82883" y="147912"/>
                              <a:pt x="67176" y="160871"/>
                            </a:cubicBezTo>
                            <a:cubicBezTo>
                              <a:pt x="47944" y="176761"/>
                              <a:pt x="28711" y="192650"/>
                              <a:pt x="9433" y="208540"/>
                            </a:cubicBezTo>
                            <a:cubicBezTo>
                              <a:pt x="29124" y="196314"/>
                              <a:pt x="48860" y="184133"/>
                              <a:pt x="68550" y="171907"/>
                            </a:cubicBezTo>
                            <a:cubicBezTo>
                              <a:pt x="75693" y="167465"/>
                              <a:pt x="84714" y="162978"/>
                              <a:pt x="91995" y="167145"/>
                            </a:cubicBezTo>
                            <a:cubicBezTo>
                              <a:pt x="71664" y="207578"/>
                              <a:pt x="39243" y="241876"/>
                              <a:pt x="0" y="264406"/>
                            </a:cubicBezTo>
                            <a:cubicBezTo>
                              <a:pt x="15157" y="257445"/>
                              <a:pt x="29764" y="249294"/>
                              <a:pt x="43639" y="240090"/>
                            </a:cubicBezTo>
                            <a:cubicBezTo>
                              <a:pt x="52843" y="233954"/>
                              <a:pt x="61818" y="227314"/>
                              <a:pt x="69191" y="219026"/>
                            </a:cubicBezTo>
                            <a:cubicBezTo>
                              <a:pt x="87324" y="198603"/>
                              <a:pt x="93827" y="170625"/>
                              <a:pt x="99688" y="143974"/>
                            </a:cubicBezTo>
                            <a:cubicBezTo>
                              <a:pt x="104817" y="120620"/>
                              <a:pt x="109945" y="96992"/>
                              <a:pt x="108846" y="73089"/>
                            </a:cubicBezTo>
                            <a:cubicBezTo>
                              <a:pt x="107747" y="49232"/>
                              <a:pt x="99642" y="24733"/>
                              <a:pt x="81967" y="8661"/>
                            </a:cubicBezTo>
                            <a:cubicBezTo>
                              <a:pt x="76746" y="3898"/>
                              <a:pt x="70290" y="-177"/>
                              <a:pt x="63284" y="6"/>
                            </a:cubicBezTo>
                            <a:cubicBezTo>
                              <a:pt x="53027" y="281"/>
                              <a:pt x="45334" y="9210"/>
                              <a:pt x="39656" y="17727"/>
                            </a:cubicBezTo>
                            <a:cubicBezTo>
                              <a:pt x="28162" y="35082"/>
                              <a:pt x="19187" y="54086"/>
                              <a:pt x="13142" y="74005"/>
                            </a:cubicBezTo>
                            <a:cubicBezTo>
                              <a:pt x="16210" y="63839"/>
                              <a:pt x="43410" y="20475"/>
                              <a:pt x="54354" y="18551"/>
                            </a:cubicBezTo>
                            <a:cubicBezTo>
                              <a:pt x="84577" y="13377"/>
                              <a:pt x="87920" y="50697"/>
                              <a:pt x="74732" y="69563"/>
                            </a:cubicBezTo>
                            <a:close/>
                          </a:path>
                        </a:pathLst>
                      </a:custGeom>
                      <a:solidFill>
                        <a:srgbClr val="808584"/>
                      </a:solidFill>
                      <a:ln w="4577" cap="flat">
                        <a:noFill/>
                        <a:prstDash val="solid"/>
                        <a:miter/>
                      </a:ln>
                    </p:spPr>
                    <p:txBody>
                      <a:bodyPr rtlCol="0" anchor="ctr"/>
                      <a:lstStyle/>
                      <a:p>
                        <a:endParaRPr lang="th-TH"/>
                      </a:p>
                    </p:txBody>
                  </p:sp>
                  <p:sp>
                    <p:nvSpPr>
                      <p:cNvPr id="2981" name="Freeform: Shape 2980">
                        <a:extLst>
                          <a:ext uri="{FF2B5EF4-FFF2-40B4-BE49-F238E27FC236}">
                            <a16:creationId xmlns:a16="http://schemas.microsoft.com/office/drawing/2014/main" id="{AB23F7A8-CA22-4CA3-BE64-0B51DB3A69F1}"/>
                          </a:ext>
                        </a:extLst>
                      </p:cNvPr>
                      <p:cNvSpPr/>
                      <p:nvPr/>
                    </p:nvSpPr>
                    <p:spPr>
                      <a:xfrm>
                        <a:off x="8940716" y="-390556"/>
                        <a:ext cx="31039" cy="277129"/>
                      </a:xfrm>
                      <a:custGeom>
                        <a:avLst/>
                        <a:gdLst>
                          <a:gd name="connsiteX0" fmla="*/ 9194 w 31039"/>
                          <a:gd name="connsiteY0" fmla="*/ 217097 h 277129"/>
                          <a:gd name="connsiteX1" fmla="*/ 29021 w 31039"/>
                          <a:gd name="connsiteY1" fmla="*/ 150608 h 277129"/>
                          <a:gd name="connsiteX2" fmla="*/ 30578 w 31039"/>
                          <a:gd name="connsiteY2" fmla="*/ 103534 h 277129"/>
                          <a:gd name="connsiteX3" fmla="*/ 25083 w 31039"/>
                          <a:gd name="connsiteY3" fmla="*/ 0 h 277129"/>
                          <a:gd name="connsiteX4" fmla="*/ 15055 w 31039"/>
                          <a:gd name="connsiteY4" fmla="*/ 144609 h 277129"/>
                          <a:gd name="connsiteX5" fmla="*/ 2966 w 31039"/>
                          <a:gd name="connsiteY5" fmla="*/ 176801 h 277129"/>
                          <a:gd name="connsiteX6" fmla="*/ 1730 w 31039"/>
                          <a:gd name="connsiteY6" fmla="*/ 243107 h 277129"/>
                          <a:gd name="connsiteX7" fmla="*/ 3973 w 31039"/>
                          <a:gd name="connsiteY7" fmla="*/ 277130 h 277129"/>
                          <a:gd name="connsiteX8" fmla="*/ 9194 w 31039"/>
                          <a:gd name="connsiteY8" fmla="*/ 217097 h 27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039" h="277129">
                            <a:moveTo>
                              <a:pt x="9194" y="217097"/>
                            </a:moveTo>
                            <a:cubicBezTo>
                              <a:pt x="14780" y="194659"/>
                              <a:pt x="25175" y="173458"/>
                              <a:pt x="29021" y="150608"/>
                            </a:cubicBezTo>
                            <a:cubicBezTo>
                              <a:pt x="31631" y="135085"/>
                              <a:pt x="31173" y="119241"/>
                              <a:pt x="30578" y="103534"/>
                            </a:cubicBezTo>
                            <a:cubicBezTo>
                              <a:pt x="29250" y="69008"/>
                              <a:pt x="27418" y="34481"/>
                              <a:pt x="25083" y="0"/>
                            </a:cubicBezTo>
                            <a:cubicBezTo>
                              <a:pt x="5072" y="44509"/>
                              <a:pt x="30303" y="98268"/>
                              <a:pt x="15055" y="144609"/>
                            </a:cubicBezTo>
                            <a:cubicBezTo>
                              <a:pt x="11483" y="155508"/>
                              <a:pt x="5713" y="165673"/>
                              <a:pt x="2966" y="176801"/>
                            </a:cubicBezTo>
                            <a:cubicBezTo>
                              <a:pt x="-2346" y="198323"/>
                              <a:pt x="4065" y="221035"/>
                              <a:pt x="1730" y="243107"/>
                            </a:cubicBezTo>
                            <a:cubicBezTo>
                              <a:pt x="310" y="256249"/>
                              <a:pt x="-2208" y="265407"/>
                              <a:pt x="3973" y="277130"/>
                            </a:cubicBezTo>
                            <a:cubicBezTo>
                              <a:pt x="13544" y="262980"/>
                              <a:pt x="4294" y="236787"/>
                              <a:pt x="9194" y="217097"/>
                            </a:cubicBezTo>
                            <a:close/>
                          </a:path>
                        </a:pathLst>
                      </a:custGeom>
                      <a:solidFill>
                        <a:srgbClr val="183F34">
                          <a:alpha val="50000"/>
                        </a:srgbClr>
                      </a:solidFill>
                      <a:ln w="4577" cap="flat">
                        <a:noFill/>
                        <a:prstDash val="solid"/>
                        <a:miter/>
                      </a:ln>
                    </p:spPr>
                    <p:txBody>
                      <a:bodyPr rtlCol="0" anchor="ctr"/>
                      <a:lstStyle/>
                      <a:p>
                        <a:endParaRPr lang="th-TH"/>
                      </a:p>
                    </p:txBody>
                  </p:sp>
                  <p:sp>
                    <p:nvSpPr>
                      <p:cNvPr id="2982" name="Freeform: Shape 2981">
                        <a:extLst>
                          <a:ext uri="{FF2B5EF4-FFF2-40B4-BE49-F238E27FC236}">
                            <a16:creationId xmlns:a16="http://schemas.microsoft.com/office/drawing/2014/main" id="{7874451F-5BFD-4BBD-8230-C47FC9663FF4}"/>
                          </a:ext>
                        </a:extLst>
                      </p:cNvPr>
                      <p:cNvSpPr/>
                      <p:nvPr/>
                    </p:nvSpPr>
                    <p:spPr>
                      <a:xfrm>
                        <a:off x="8806638" y="-388570"/>
                        <a:ext cx="157835" cy="160161"/>
                      </a:xfrm>
                      <a:custGeom>
                        <a:avLst/>
                        <a:gdLst>
                          <a:gd name="connsiteX0" fmla="*/ 132144 w 157835"/>
                          <a:gd name="connsiteY0" fmla="*/ 5616 h 160161"/>
                          <a:gd name="connsiteX1" fmla="*/ 108836 w 157835"/>
                          <a:gd name="connsiteY1" fmla="*/ 1265 h 160161"/>
                          <a:gd name="connsiteX2" fmla="*/ 55214 w 157835"/>
                          <a:gd name="connsiteY2" fmla="*/ 6119 h 160161"/>
                          <a:gd name="connsiteX3" fmla="*/ 15513 w 157835"/>
                          <a:gd name="connsiteY3" fmla="*/ 52277 h 160161"/>
                          <a:gd name="connsiteX4" fmla="*/ 4157 w 157835"/>
                          <a:gd name="connsiteY4" fmla="*/ 115057 h 160161"/>
                          <a:gd name="connsiteX5" fmla="*/ 72386 w 157835"/>
                          <a:gd name="connsiteY5" fmla="*/ 29061 h 160161"/>
                          <a:gd name="connsiteX6" fmla="*/ 94961 w 157835"/>
                          <a:gd name="connsiteY6" fmla="*/ 25535 h 160161"/>
                          <a:gd name="connsiteX7" fmla="*/ 109248 w 157835"/>
                          <a:gd name="connsiteY7" fmla="*/ 41653 h 160161"/>
                          <a:gd name="connsiteX8" fmla="*/ 109431 w 157835"/>
                          <a:gd name="connsiteY8" fmla="*/ 58642 h 160161"/>
                          <a:gd name="connsiteX9" fmla="*/ 122345 w 157835"/>
                          <a:gd name="connsiteY9" fmla="*/ 62717 h 160161"/>
                          <a:gd name="connsiteX10" fmla="*/ 133426 w 157835"/>
                          <a:gd name="connsiteY10" fmla="*/ 95000 h 160161"/>
                          <a:gd name="connsiteX11" fmla="*/ 124817 w 157835"/>
                          <a:gd name="connsiteY11" fmla="*/ 160162 h 160161"/>
                          <a:gd name="connsiteX12" fmla="*/ 130221 w 157835"/>
                          <a:gd name="connsiteY12" fmla="*/ 153201 h 160161"/>
                          <a:gd name="connsiteX13" fmla="*/ 132144 w 157835"/>
                          <a:gd name="connsiteY13" fmla="*/ 5616 h 16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835" h="160161">
                            <a:moveTo>
                              <a:pt x="132144" y="5616"/>
                            </a:moveTo>
                            <a:cubicBezTo>
                              <a:pt x="124771" y="2685"/>
                              <a:pt x="116712" y="1952"/>
                              <a:pt x="108836" y="1265"/>
                            </a:cubicBezTo>
                            <a:cubicBezTo>
                              <a:pt x="90748" y="-337"/>
                              <a:pt x="71608" y="-1803"/>
                              <a:pt x="55214" y="6119"/>
                            </a:cubicBezTo>
                            <a:cubicBezTo>
                              <a:pt x="36623" y="15094"/>
                              <a:pt x="25541" y="34235"/>
                              <a:pt x="15513" y="52277"/>
                            </a:cubicBezTo>
                            <a:cubicBezTo>
                              <a:pt x="4752" y="71738"/>
                              <a:pt x="-6192" y="95412"/>
                              <a:pt x="4157" y="115057"/>
                            </a:cubicBezTo>
                            <a:cubicBezTo>
                              <a:pt x="19863" y="81080"/>
                              <a:pt x="38226" y="44355"/>
                              <a:pt x="72386" y="29061"/>
                            </a:cubicBezTo>
                            <a:cubicBezTo>
                              <a:pt x="79484" y="25901"/>
                              <a:pt x="87406" y="23795"/>
                              <a:pt x="94961" y="25535"/>
                            </a:cubicBezTo>
                            <a:cubicBezTo>
                              <a:pt x="102517" y="27321"/>
                              <a:pt x="109340" y="33915"/>
                              <a:pt x="109248" y="41653"/>
                            </a:cubicBezTo>
                            <a:cubicBezTo>
                              <a:pt x="109157" y="47515"/>
                              <a:pt x="105585" y="54200"/>
                              <a:pt x="109431" y="58642"/>
                            </a:cubicBezTo>
                            <a:cubicBezTo>
                              <a:pt x="112453" y="62122"/>
                              <a:pt x="117949" y="61389"/>
                              <a:pt x="122345" y="62717"/>
                            </a:cubicBezTo>
                            <a:cubicBezTo>
                              <a:pt x="134250" y="66335"/>
                              <a:pt x="135029" y="82682"/>
                              <a:pt x="133426" y="95000"/>
                            </a:cubicBezTo>
                            <a:cubicBezTo>
                              <a:pt x="130541" y="116705"/>
                              <a:pt x="127702" y="138456"/>
                              <a:pt x="124817" y="160162"/>
                            </a:cubicBezTo>
                            <a:cubicBezTo>
                              <a:pt x="127931" y="159933"/>
                              <a:pt x="129442" y="156269"/>
                              <a:pt x="130221" y="153201"/>
                            </a:cubicBezTo>
                            <a:cubicBezTo>
                              <a:pt x="139928" y="116339"/>
                              <a:pt x="186040" y="27092"/>
                              <a:pt x="132144" y="5616"/>
                            </a:cubicBezTo>
                            <a:close/>
                          </a:path>
                        </a:pathLst>
                      </a:custGeom>
                      <a:solidFill>
                        <a:srgbClr val="183F34">
                          <a:alpha val="50000"/>
                        </a:srgbClr>
                      </a:solidFill>
                      <a:ln w="4577" cap="flat">
                        <a:noFill/>
                        <a:prstDash val="solid"/>
                        <a:miter/>
                      </a:ln>
                    </p:spPr>
                    <p:txBody>
                      <a:bodyPr rtlCol="0" anchor="ctr"/>
                      <a:lstStyle/>
                      <a:p>
                        <a:endParaRPr lang="th-TH"/>
                      </a:p>
                    </p:txBody>
                  </p:sp>
                  <p:sp>
                    <p:nvSpPr>
                      <p:cNvPr id="2983" name="Freeform: Shape 2982">
                        <a:extLst>
                          <a:ext uri="{FF2B5EF4-FFF2-40B4-BE49-F238E27FC236}">
                            <a16:creationId xmlns:a16="http://schemas.microsoft.com/office/drawing/2014/main" id="{EA179634-ECD7-4A7D-A584-C36646F7AED4}"/>
                          </a:ext>
                        </a:extLst>
                      </p:cNvPr>
                      <p:cNvSpPr/>
                      <p:nvPr/>
                    </p:nvSpPr>
                    <p:spPr>
                      <a:xfrm>
                        <a:off x="8808868" y="-323243"/>
                        <a:ext cx="146674" cy="237246"/>
                      </a:xfrm>
                      <a:custGeom>
                        <a:avLst/>
                        <a:gdLst>
                          <a:gd name="connsiteX0" fmla="*/ 47856 w 146674"/>
                          <a:gd name="connsiteY0" fmla="*/ 180053 h 237246"/>
                          <a:gd name="connsiteX1" fmla="*/ 13925 w 146674"/>
                          <a:gd name="connsiteY1" fmla="*/ 108481 h 237246"/>
                          <a:gd name="connsiteX2" fmla="*/ 6369 w 146674"/>
                          <a:gd name="connsiteY2" fmla="*/ 22256 h 237246"/>
                          <a:gd name="connsiteX3" fmla="*/ 34119 w 146674"/>
                          <a:gd name="connsiteY3" fmla="*/ 115212 h 237246"/>
                          <a:gd name="connsiteX4" fmla="*/ 48680 w 146674"/>
                          <a:gd name="connsiteY4" fmla="*/ 141909 h 237246"/>
                          <a:gd name="connsiteX5" fmla="*/ 68050 w 146674"/>
                          <a:gd name="connsiteY5" fmla="*/ 165033 h 237246"/>
                          <a:gd name="connsiteX6" fmla="*/ 101157 w 146674"/>
                          <a:gd name="connsiteY6" fmla="*/ 165400 h 237246"/>
                          <a:gd name="connsiteX7" fmla="*/ 115582 w 146674"/>
                          <a:gd name="connsiteY7" fmla="*/ 146305 h 237246"/>
                          <a:gd name="connsiteX8" fmla="*/ 77300 w 146674"/>
                          <a:gd name="connsiteY8" fmla="*/ 108206 h 237246"/>
                          <a:gd name="connsiteX9" fmla="*/ 76201 w 146674"/>
                          <a:gd name="connsiteY9" fmla="*/ 93965 h 237246"/>
                          <a:gd name="connsiteX10" fmla="*/ 57472 w 146674"/>
                          <a:gd name="connsiteY10" fmla="*/ 82426 h 237246"/>
                          <a:gd name="connsiteX11" fmla="*/ 126297 w 146674"/>
                          <a:gd name="connsiteY11" fmla="*/ 107244 h 237246"/>
                          <a:gd name="connsiteX12" fmla="*/ 83482 w 146674"/>
                          <a:gd name="connsiteY12" fmla="*/ 24912 h 237246"/>
                          <a:gd name="connsiteX13" fmla="*/ 56969 w 146674"/>
                          <a:gd name="connsiteY13" fmla="*/ 322 h 237246"/>
                          <a:gd name="connsiteX14" fmla="*/ 79635 w 146674"/>
                          <a:gd name="connsiteY14" fmla="*/ 8427 h 237246"/>
                          <a:gd name="connsiteX15" fmla="*/ 124053 w 146674"/>
                          <a:gd name="connsiteY15" fmla="*/ 50829 h 237246"/>
                          <a:gd name="connsiteX16" fmla="*/ 136920 w 146674"/>
                          <a:gd name="connsiteY16" fmla="*/ 108435 h 237246"/>
                          <a:gd name="connsiteX17" fmla="*/ 146674 w 146674"/>
                          <a:gd name="connsiteY17" fmla="*/ 237246 h 237246"/>
                          <a:gd name="connsiteX18" fmla="*/ 47856 w 146674"/>
                          <a:gd name="connsiteY18" fmla="*/ 180053 h 23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6674" h="237246">
                            <a:moveTo>
                              <a:pt x="47856" y="180053"/>
                            </a:moveTo>
                            <a:cubicBezTo>
                              <a:pt x="28395" y="161736"/>
                              <a:pt x="22167" y="133895"/>
                              <a:pt x="13925" y="108481"/>
                            </a:cubicBezTo>
                            <a:cubicBezTo>
                              <a:pt x="4766" y="80182"/>
                              <a:pt x="-7780" y="48403"/>
                              <a:pt x="6369" y="22256"/>
                            </a:cubicBezTo>
                            <a:cubicBezTo>
                              <a:pt x="2065" y="54905"/>
                              <a:pt x="18366" y="86318"/>
                              <a:pt x="34119" y="115212"/>
                            </a:cubicBezTo>
                            <a:cubicBezTo>
                              <a:pt x="38973" y="124096"/>
                              <a:pt x="43826" y="132979"/>
                              <a:pt x="48680" y="141909"/>
                            </a:cubicBezTo>
                            <a:cubicBezTo>
                              <a:pt x="53580" y="150884"/>
                              <a:pt x="58983" y="160362"/>
                              <a:pt x="68050" y="165033"/>
                            </a:cubicBezTo>
                            <a:cubicBezTo>
                              <a:pt x="78079" y="170208"/>
                              <a:pt x="90259" y="168330"/>
                              <a:pt x="101157" y="165400"/>
                            </a:cubicBezTo>
                            <a:cubicBezTo>
                              <a:pt x="110407" y="162927"/>
                              <a:pt x="121626" y="153677"/>
                              <a:pt x="115582" y="146305"/>
                            </a:cubicBezTo>
                            <a:cubicBezTo>
                              <a:pt x="98547" y="138154"/>
                              <a:pt x="79269" y="126935"/>
                              <a:pt x="77300" y="108206"/>
                            </a:cubicBezTo>
                            <a:cubicBezTo>
                              <a:pt x="76796" y="103444"/>
                              <a:pt x="77529" y="98544"/>
                              <a:pt x="76201" y="93965"/>
                            </a:cubicBezTo>
                            <a:cubicBezTo>
                              <a:pt x="73957" y="86272"/>
                              <a:pt x="65394" y="80960"/>
                              <a:pt x="57472" y="82426"/>
                            </a:cubicBezTo>
                            <a:cubicBezTo>
                              <a:pt x="82429" y="77801"/>
                              <a:pt x="102669" y="116449"/>
                              <a:pt x="126297" y="107244"/>
                            </a:cubicBezTo>
                            <a:cubicBezTo>
                              <a:pt x="122313" y="75236"/>
                              <a:pt x="112285" y="39427"/>
                              <a:pt x="83482" y="24912"/>
                            </a:cubicBezTo>
                            <a:cubicBezTo>
                              <a:pt x="71897" y="19050"/>
                              <a:pt x="55458" y="13189"/>
                              <a:pt x="56969" y="322"/>
                            </a:cubicBezTo>
                            <a:cubicBezTo>
                              <a:pt x="65074" y="-1327"/>
                              <a:pt x="72858" y="3664"/>
                              <a:pt x="79635" y="8427"/>
                            </a:cubicBezTo>
                            <a:cubicBezTo>
                              <a:pt x="96532" y="20287"/>
                              <a:pt x="114025" y="32788"/>
                              <a:pt x="124053" y="50829"/>
                            </a:cubicBezTo>
                            <a:cubicBezTo>
                              <a:pt x="133715" y="68184"/>
                              <a:pt x="135409" y="88653"/>
                              <a:pt x="136920" y="108435"/>
                            </a:cubicBezTo>
                            <a:cubicBezTo>
                              <a:pt x="140172" y="151387"/>
                              <a:pt x="143423" y="194294"/>
                              <a:pt x="146674" y="237246"/>
                            </a:cubicBezTo>
                            <a:cubicBezTo>
                              <a:pt x="145346" y="220120"/>
                              <a:pt x="62143" y="193515"/>
                              <a:pt x="47856" y="180053"/>
                            </a:cubicBezTo>
                            <a:close/>
                          </a:path>
                        </a:pathLst>
                      </a:custGeom>
                      <a:solidFill>
                        <a:srgbClr val="183F34">
                          <a:alpha val="50000"/>
                        </a:srgbClr>
                      </a:solidFill>
                      <a:ln w="4577" cap="flat">
                        <a:noFill/>
                        <a:prstDash val="solid"/>
                        <a:miter/>
                      </a:ln>
                    </p:spPr>
                    <p:txBody>
                      <a:bodyPr rtlCol="0" anchor="ctr"/>
                      <a:lstStyle/>
                      <a:p>
                        <a:endParaRPr lang="th-TH"/>
                      </a:p>
                    </p:txBody>
                  </p:sp>
                </p:grpSp>
                <p:grpSp>
                  <p:nvGrpSpPr>
                    <p:cNvPr id="2926" name="Graphic 4">
                      <a:extLst>
                        <a:ext uri="{FF2B5EF4-FFF2-40B4-BE49-F238E27FC236}">
                          <a16:creationId xmlns:a16="http://schemas.microsoft.com/office/drawing/2014/main" id="{58B0DA4C-0A99-48E2-BCF0-4C0045AE83F6}"/>
                        </a:ext>
                      </a:extLst>
                    </p:cNvPr>
                    <p:cNvGrpSpPr/>
                    <p:nvPr/>
                  </p:nvGrpSpPr>
                  <p:grpSpPr>
                    <a:xfrm>
                      <a:off x="8367932" y="-815478"/>
                      <a:ext cx="1296959" cy="2043793"/>
                      <a:chOff x="8367932" y="-815478"/>
                      <a:chExt cx="1296959" cy="2043793"/>
                    </a:xfrm>
                  </p:grpSpPr>
                  <p:pic>
                    <p:nvPicPr>
                      <p:cNvPr id="2927" name="Picture 2926">
                        <a:extLst>
                          <a:ext uri="{FF2B5EF4-FFF2-40B4-BE49-F238E27FC236}">
                            <a16:creationId xmlns:a16="http://schemas.microsoft.com/office/drawing/2014/main" id="{91655714-8128-48CF-B3C7-C6C883E5E4DB}"/>
                          </a:ext>
                        </a:extLst>
                      </p:cNvPr>
                      <p:cNvPicPr>
                        <a:picLocks noChangeAspect="1"/>
                      </p:cNvPicPr>
                      <p:nvPr/>
                    </p:nvPicPr>
                    <p:blipFill>
                      <a:blip r:embed="rId139"/>
                      <a:stretch>
                        <a:fillRect/>
                      </a:stretch>
                    </p:blipFill>
                    <p:spPr>
                      <a:xfrm>
                        <a:off x="8712430" y="-502600"/>
                        <a:ext cx="952461" cy="1730914"/>
                      </a:xfrm>
                      <a:custGeom>
                        <a:avLst/>
                        <a:gdLst>
                          <a:gd name="connsiteX0" fmla="*/ 684 w 952461"/>
                          <a:gd name="connsiteY0" fmla="*/ 148 h 1730914"/>
                          <a:gd name="connsiteX1" fmla="*/ 953146 w 952461"/>
                          <a:gd name="connsiteY1" fmla="*/ 148 h 1730914"/>
                          <a:gd name="connsiteX2" fmla="*/ 953146 w 952461"/>
                          <a:gd name="connsiteY2" fmla="*/ 1731063 h 1730914"/>
                          <a:gd name="connsiteX3" fmla="*/ 684 w 952461"/>
                          <a:gd name="connsiteY3" fmla="*/ 1731063 h 1730914"/>
                        </a:gdLst>
                        <a:ahLst/>
                        <a:cxnLst>
                          <a:cxn ang="0">
                            <a:pos x="connsiteX0" y="connsiteY0"/>
                          </a:cxn>
                          <a:cxn ang="0">
                            <a:pos x="connsiteX1" y="connsiteY1"/>
                          </a:cxn>
                          <a:cxn ang="0">
                            <a:pos x="connsiteX2" y="connsiteY2"/>
                          </a:cxn>
                          <a:cxn ang="0">
                            <a:pos x="connsiteX3" y="connsiteY3"/>
                          </a:cxn>
                        </a:cxnLst>
                        <a:rect l="l" t="t" r="r" b="b"/>
                        <a:pathLst>
                          <a:path w="952461" h="1730914">
                            <a:moveTo>
                              <a:pt x="684" y="148"/>
                            </a:moveTo>
                            <a:lnTo>
                              <a:pt x="953146" y="148"/>
                            </a:lnTo>
                            <a:lnTo>
                              <a:pt x="953146" y="1731063"/>
                            </a:lnTo>
                            <a:lnTo>
                              <a:pt x="684" y="1731063"/>
                            </a:lnTo>
                            <a:close/>
                          </a:path>
                        </a:pathLst>
                      </a:custGeom>
                    </p:spPr>
                  </p:pic>
                  <p:grpSp>
                    <p:nvGrpSpPr>
                      <p:cNvPr id="2928" name="Graphic 4">
                        <a:extLst>
                          <a:ext uri="{FF2B5EF4-FFF2-40B4-BE49-F238E27FC236}">
                            <a16:creationId xmlns:a16="http://schemas.microsoft.com/office/drawing/2014/main" id="{ECB635ED-1C05-4DCE-9F09-B396090A628C}"/>
                          </a:ext>
                        </a:extLst>
                      </p:cNvPr>
                      <p:cNvGrpSpPr/>
                      <p:nvPr/>
                    </p:nvGrpSpPr>
                    <p:grpSpPr>
                      <a:xfrm>
                        <a:off x="8367932" y="-812869"/>
                        <a:ext cx="407544" cy="398336"/>
                        <a:chOff x="8367932" y="-812869"/>
                        <a:chExt cx="407544" cy="398336"/>
                      </a:xfrm>
                    </p:grpSpPr>
                    <p:sp>
                      <p:nvSpPr>
                        <p:cNvPr id="2967" name="Freeform: Shape 2966">
                          <a:extLst>
                            <a:ext uri="{FF2B5EF4-FFF2-40B4-BE49-F238E27FC236}">
                              <a16:creationId xmlns:a16="http://schemas.microsoft.com/office/drawing/2014/main" id="{07C5E39C-21F1-4BE4-A679-7F4682829CE8}"/>
                            </a:ext>
                          </a:extLst>
                        </p:cNvPr>
                        <p:cNvSpPr/>
                        <p:nvPr/>
                      </p:nvSpPr>
                      <p:spPr>
                        <a:xfrm>
                          <a:off x="8370602" y="-808952"/>
                          <a:ext cx="367567" cy="325302"/>
                        </a:xfrm>
                        <a:custGeom>
                          <a:avLst/>
                          <a:gdLst>
                            <a:gd name="connsiteX0" fmla="*/ 72717 w 367567"/>
                            <a:gd name="connsiteY0" fmla="*/ 127575 h 325302"/>
                            <a:gd name="connsiteX1" fmla="*/ 0 w 367567"/>
                            <a:gd name="connsiteY1" fmla="*/ 0 h 325302"/>
                            <a:gd name="connsiteX2" fmla="*/ 111090 w 367567"/>
                            <a:gd name="connsiteY2" fmla="*/ 24040 h 325302"/>
                            <a:gd name="connsiteX3" fmla="*/ 199284 w 367567"/>
                            <a:gd name="connsiteY3" fmla="*/ 69191 h 325302"/>
                            <a:gd name="connsiteX4" fmla="*/ 250570 w 367567"/>
                            <a:gd name="connsiteY4" fmla="*/ 98635 h 325302"/>
                            <a:gd name="connsiteX5" fmla="*/ 286700 w 367567"/>
                            <a:gd name="connsiteY5" fmla="*/ 121530 h 325302"/>
                            <a:gd name="connsiteX6" fmla="*/ 348610 w 367567"/>
                            <a:gd name="connsiteY6" fmla="*/ 224057 h 325302"/>
                            <a:gd name="connsiteX7" fmla="*/ 367568 w 367567"/>
                            <a:gd name="connsiteY7" fmla="*/ 325302 h 325302"/>
                            <a:gd name="connsiteX8" fmla="*/ 325485 w 367567"/>
                            <a:gd name="connsiteY8" fmla="*/ 306894 h 325302"/>
                            <a:gd name="connsiteX9" fmla="*/ 290317 w 367567"/>
                            <a:gd name="connsiteY9" fmla="*/ 284181 h 325302"/>
                            <a:gd name="connsiteX10" fmla="*/ 214533 w 367567"/>
                            <a:gd name="connsiteY10" fmla="*/ 245488 h 325302"/>
                            <a:gd name="connsiteX11" fmla="*/ 72717 w 367567"/>
                            <a:gd name="connsiteY11" fmla="*/ 127575 h 3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567" h="325302">
                              <a:moveTo>
                                <a:pt x="72717" y="127575"/>
                              </a:moveTo>
                              <a:cubicBezTo>
                                <a:pt x="40251" y="90301"/>
                                <a:pt x="12180" y="47852"/>
                                <a:pt x="0" y="0"/>
                              </a:cubicBezTo>
                              <a:cubicBezTo>
                                <a:pt x="38007" y="1832"/>
                                <a:pt x="75693" y="10028"/>
                                <a:pt x="111090" y="24040"/>
                              </a:cubicBezTo>
                              <a:cubicBezTo>
                                <a:pt x="141816" y="36221"/>
                                <a:pt x="170619" y="52752"/>
                                <a:pt x="199284" y="69191"/>
                              </a:cubicBezTo>
                              <a:cubicBezTo>
                                <a:pt x="216364" y="78990"/>
                                <a:pt x="233490" y="88790"/>
                                <a:pt x="250570" y="98635"/>
                              </a:cubicBezTo>
                              <a:cubicBezTo>
                                <a:pt x="262934" y="105732"/>
                                <a:pt x="275390" y="112876"/>
                                <a:pt x="286700" y="121530"/>
                              </a:cubicBezTo>
                              <a:cubicBezTo>
                                <a:pt x="319212" y="146304"/>
                                <a:pt x="341787" y="183715"/>
                                <a:pt x="348610" y="224057"/>
                              </a:cubicBezTo>
                              <a:cubicBezTo>
                                <a:pt x="354380" y="258218"/>
                                <a:pt x="349801" y="295584"/>
                                <a:pt x="367568" y="325302"/>
                              </a:cubicBezTo>
                              <a:cubicBezTo>
                                <a:pt x="363721" y="318846"/>
                                <a:pt x="333270" y="311198"/>
                                <a:pt x="325485" y="306894"/>
                              </a:cubicBezTo>
                              <a:cubicBezTo>
                                <a:pt x="313168" y="300163"/>
                                <a:pt x="302315" y="291279"/>
                                <a:pt x="290317" y="284181"/>
                              </a:cubicBezTo>
                              <a:cubicBezTo>
                                <a:pt x="266002" y="269803"/>
                                <a:pt x="239031" y="259958"/>
                                <a:pt x="214533" y="245488"/>
                              </a:cubicBezTo>
                              <a:cubicBezTo>
                                <a:pt x="161415" y="214029"/>
                                <a:pt x="113242" y="174145"/>
                                <a:pt x="72717" y="127575"/>
                              </a:cubicBezTo>
                              <a:close/>
                            </a:path>
                          </a:pathLst>
                        </a:custGeom>
                        <a:solidFill>
                          <a:srgbClr val="42504B"/>
                        </a:solidFill>
                        <a:ln w="4577" cap="flat">
                          <a:noFill/>
                          <a:prstDash val="solid"/>
                          <a:miter/>
                        </a:ln>
                      </p:spPr>
                      <p:txBody>
                        <a:bodyPr rtlCol="0" anchor="ctr"/>
                        <a:lstStyle/>
                        <a:p>
                          <a:endParaRPr lang="th-TH"/>
                        </a:p>
                      </p:txBody>
                    </p:sp>
                    <p:sp>
                      <p:nvSpPr>
                        <p:cNvPr id="2968" name="Freeform: Shape 2967">
                          <a:extLst>
                            <a:ext uri="{FF2B5EF4-FFF2-40B4-BE49-F238E27FC236}">
                              <a16:creationId xmlns:a16="http://schemas.microsoft.com/office/drawing/2014/main" id="{B16CCA8F-098A-463E-8F9C-6F94D15F2070}"/>
                            </a:ext>
                          </a:extLst>
                        </p:cNvPr>
                        <p:cNvSpPr/>
                        <p:nvPr/>
                      </p:nvSpPr>
                      <p:spPr>
                        <a:xfrm>
                          <a:off x="8367932" y="-812869"/>
                          <a:ext cx="333055" cy="262868"/>
                        </a:xfrm>
                        <a:custGeom>
                          <a:avLst/>
                          <a:gdLst>
                            <a:gd name="connsiteX0" fmla="*/ 136382 w 333055"/>
                            <a:gd name="connsiteY0" fmla="*/ 40505 h 262868"/>
                            <a:gd name="connsiteX1" fmla="*/ 255164 w 333055"/>
                            <a:gd name="connsiteY1" fmla="*/ 112031 h 262868"/>
                            <a:gd name="connsiteX2" fmla="*/ 278335 w 333055"/>
                            <a:gd name="connsiteY2" fmla="*/ 128012 h 262868"/>
                            <a:gd name="connsiteX3" fmla="*/ 301139 w 333055"/>
                            <a:gd name="connsiteY3" fmla="*/ 170965 h 262868"/>
                            <a:gd name="connsiteX4" fmla="*/ 333055 w 333055"/>
                            <a:gd name="connsiteY4" fmla="*/ 262868 h 262868"/>
                            <a:gd name="connsiteX5" fmla="*/ 256126 w 333055"/>
                            <a:gd name="connsiteY5" fmla="*/ 222297 h 262868"/>
                            <a:gd name="connsiteX6" fmla="*/ 236619 w 333055"/>
                            <a:gd name="connsiteY6" fmla="*/ 208468 h 262868"/>
                            <a:gd name="connsiteX7" fmla="*/ 223935 w 333055"/>
                            <a:gd name="connsiteY7" fmla="*/ 160433 h 262868"/>
                            <a:gd name="connsiteX8" fmla="*/ 177456 w 333055"/>
                            <a:gd name="connsiteY8" fmla="*/ 92890 h 262868"/>
                            <a:gd name="connsiteX9" fmla="*/ 172328 w 333055"/>
                            <a:gd name="connsiteY9" fmla="*/ 89364 h 262868"/>
                            <a:gd name="connsiteX10" fmla="*/ 151584 w 333055"/>
                            <a:gd name="connsiteY10" fmla="*/ 115465 h 262868"/>
                            <a:gd name="connsiteX11" fmla="*/ 141785 w 333055"/>
                            <a:gd name="connsiteY11" fmla="*/ 83549 h 262868"/>
                            <a:gd name="connsiteX12" fmla="*/ 105060 w 333055"/>
                            <a:gd name="connsiteY12" fmla="*/ 34140 h 262868"/>
                            <a:gd name="connsiteX13" fmla="*/ 43654 w 333055"/>
                            <a:gd name="connsiteY13" fmla="*/ 38444 h 262868"/>
                            <a:gd name="connsiteX14" fmla="*/ 16683 w 333055"/>
                            <a:gd name="connsiteY14" fmla="*/ 15594 h 262868"/>
                            <a:gd name="connsiteX15" fmla="*/ 34541 w 333055"/>
                            <a:gd name="connsiteY15" fmla="*/ 58409 h 262868"/>
                            <a:gd name="connsiteX16" fmla="*/ 29733 w 333055"/>
                            <a:gd name="connsiteY16" fmla="*/ 4147 h 262868"/>
                            <a:gd name="connsiteX17" fmla="*/ 136382 w 333055"/>
                            <a:gd name="connsiteY17" fmla="*/ 40505 h 26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055" h="262868">
                              <a:moveTo>
                                <a:pt x="136382" y="40505"/>
                              </a:moveTo>
                              <a:cubicBezTo>
                                <a:pt x="177273" y="62027"/>
                                <a:pt x="215234" y="88769"/>
                                <a:pt x="255164" y="112031"/>
                              </a:cubicBezTo>
                              <a:cubicBezTo>
                                <a:pt x="263315" y="116748"/>
                                <a:pt x="271603" y="121418"/>
                                <a:pt x="278335" y="128012"/>
                              </a:cubicBezTo>
                              <a:cubicBezTo>
                                <a:pt x="290012" y="139460"/>
                                <a:pt x="295781" y="155487"/>
                                <a:pt x="301139" y="170965"/>
                              </a:cubicBezTo>
                              <a:cubicBezTo>
                                <a:pt x="311763" y="201599"/>
                                <a:pt x="322432" y="232234"/>
                                <a:pt x="333055" y="262868"/>
                              </a:cubicBezTo>
                              <a:cubicBezTo>
                                <a:pt x="307412" y="249359"/>
                                <a:pt x="281769" y="235805"/>
                                <a:pt x="256126" y="222297"/>
                              </a:cubicBezTo>
                              <a:cubicBezTo>
                                <a:pt x="249028" y="218542"/>
                                <a:pt x="241748" y="214650"/>
                                <a:pt x="236619" y="208468"/>
                              </a:cubicBezTo>
                              <a:cubicBezTo>
                                <a:pt x="225904" y="195555"/>
                                <a:pt x="227552" y="176826"/>
                                <a:pt x="223935" y="160433"/>
                              </a:cubicBezTo>
                              <a:cubicBezTo>
                                <a:pt x="217936" y="133370"/>
                                <a:pt x="197238" y="112352"/>
                                <a:pt x="177456" y="92890"/>
                              </a:cubicBezTo>
                              <a:cubicBezTo>
                                <a:pt x="175945" y="91425"/>
                                <a:pt x="174343" y="89868"/>
                                <a:pt x="172328" y="89364"/>
                              </a:cubicBezTo>
                              <a:cubicBezTo>
                                <a:pt x="160376" y="86388"/>
                                <a:pt x="163902" y="115099"/>
                                <a:pt x="151584" y="115465"/>
                              </a:cubicBezTo>
                              <a:cubicBezTo>
                                <a:pt x="142655" y="108276"/>
                                <a:pt x="143342" y="94859"/>
                                <a:pt x="141785" y="83549"/>
                              </a:cubicBezTo>
                              <a:cubicBezTo>
                                <a:pt x="138808" y="62347"/>
                                <a:pt x="124521" y="43069"/>
                                <a:pt x="105060" y="34140"/>
                              </a:cubicBezTo>
                              <a:cubicBezTo>
                                <a:pt x="85599" y="25211"/>
                                <a:pt x="61650" y="26905"/>
                                <a:pt x="43654" y="38444"/>
                              </a:cubicBezTo>
                              <a:cubicBezTo>
                                <a:pt x="37426" y="24478"/>
                                <a:pt x="30237" y="22646"/>
                                <a:pt x="16683" y="15594"/>
                              </a:cubicBezTo>
                              <a:cubicBezTo>
                                <a:pt x="15859" y="35193"/>
                                <a:pt x="20117" y="45084"/>
                                <a:pt x="34541" y="58409"/>
                              </a:cubicBezTo>
                              <a:cubicBezTo>
                                <a:pt x="16179" y="41375"/>
                                <a:pt x="-30345" y="-15727"/>
                                <a:pt x="29733" y="4147"/>
                              </a:cubicBezTo>
                              <a:cubicBezTo>
                                <a:pt x="65496" y="15915"/>
                                <a:pt x="103229" y="23058"/>
                                <a:pt x="136382" y="40505"/>
                              </a:cubicBezTo>
                              <a:close/>
                            </a:path>
                          </a:pathLst>
                        </a:custGeom>
                        <a:solidFill>
                          <a:srgbClr val="245D41"/>
                        </a:solidFill>
                        <a:ln w="4577" cap="flat">
                          <a:noFill/>
                          <a:prstDash val="solid"/>
                          <a:miter/>
                        </a:ln>
                      </p:spPr>
                      <p:txBody>
                        <a:bodyPr rtlCol="0" anchor="ctr"/>
                        <a:lstStyle/>
                        <a:p>
                          <a:endParaRPr lang="th-TH"/>
                        </a:p>
                      </p:txBody>
                    </p:sp>
                    <p:sp>
                      <p:nvSpPr>
                        <p:cNvPr id="2969" name="Freeform: Shape 2968">
                          <a:extLst>
                            <a:ext uri="{FF2B5EF4-FFF2-40B4-BE49-F238E27FC236}">
                              <a16:creationId xmlns:a16="http://schemas.microsoft.com/office/drawing/2014/main" id="{5BF9F453-ED21-4878-B0B3-7C7EE8BCADD5}"/>
                            </a:ext>
                          </a:extLst>
                        </p:cNvPr>
                        <p:cNvSpPr/>
                        <p:nvPr/>
                      </p:nvSpPr>
                      <p:spPr>
                        <a:xfrm>
                          <a:off x="8375090" y="-810829"/>
                          <a:ext cx="352502" cy="313671"/>
                        </a:xfrm>
                        <a:custGeom>
                          <a:avLst/>
                          <a:gdLst>
                            <a:gd name="connsiteX0" fmla="*/ 214395 w 352502"/>
                            <a:gd name="connsiteY0" fmla="*/ 187516 h 313671"/>
                            <a:gd name="connsiteX1" fmla="*/ 157706 w 352502"/>
                            <a:gd name="connsiteY1" fmla="*/ 120889 h 313671"/>
                            <a:gd name="connsiteX2" fmla="*/ 116219 w 352502"/>
                            <a:gd name="connsiteY2" fmla="*/ 94376 h 313671"/>
                            <a:gd name="connsiteX3" fmla="*/ 0 w 352502"/>
                            <a:gd name="connsiteY3" fmla="*/ 0 h 313671"/>
                            <a:gd name="connsiteX4" fmla="*/ 109304 w 352502"/>
                            <a:gd name="connsiteY4" fmla="*/ 94376 h 313671"/>
                            <a:gd name="connsiteX5" fmla="*/ 271543 w 352502"/>
                            <a:gd name="connsiteY5" fmla="*/ 248785 h 313671"/>
                            <a:gd name="connsiteX6" fmla="*/ 352502 w 352502"/>
                            <a:gd name="connsiteY6" fmla="*/ 313671 h 313671"/>
                            <a:gd name="connsiteX7" fmla="*/ 214395 w 352502"/>
                            <a:gd name="connsiteY7" fmla="*/ 187516 h 3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502" h="313671">
                              <a:moveTo>
                                <a:pt x="214395" y="187516"/>
                              </a:moveTo>
                              <a:cubicBezTo>
                                <a:pt x="195072" y="165582"/>
                                <a:pt x="180235" y="139481"/>
                                <a:pt x="157706" y="120889"/>
                              </a:cubicBezTo>
                              <a:cubicBezTo>
                                <a:pt x="145021" y="110449"/>
                                <a:pt x="130368" y="102710"/>
                                <a:pt x="116219" y="94376"/>
                              </a:cubicBezTo>
                              <a:cubicBezTo>
                                <a:pt x="73037" y="68962"/>
                                <a:pt x="33748" y="37045"/>
                                <a:pt x="0" y="0"/>
                              </a:cubicBezTo>
                              <a:cubicBezTo>
                                <a:pt x="20240" y="44418"/>
                                <a:pt x="69557" y="65985"/>
                                <a:pt x="109304" y="94376"/>
                              </a:cubicBezTo>
                              <a:cubicBezTo>
                                <a:pt x="170115" y="137878"/>
                                <a:pt x="212701" y="202627"/>
                                <a:pt x="271543" y="248785"/>
                              </a:cubicBezTo>
                              <a:cubicBezTo>
                                <a:pt x="298926" y="270261"/>
                                <a:pt x="328416" y="288211"/>
                                <a:pt x="352502" y="313671"/>
                              </a:cubicBezTo>
                              <a:cubicBezTo>
                                <a:pt x="326997" y="259820"/>
                                <a:pt x="253135" y="231521"/>
                                <a:pt x="214395" y="187516"/>
                              </a:cubicBezTo>
                              <a:close/>
                            </a:path>
                          </a:pathLst>
                        </a:custGeom>
                        <a:solidFill>
                          <a:srgbClr val="153629"/>
                        </a:solidFill>
                        <a:ln w="4577" cap="flat">
                          <a:noFill/>
                          <a:prstDash val="solid"/>
                          <a:miter/>
                        </a:ln>
                      </p:spPr>
                      <p:txBody>
                        <a:bodyPr rtlCol="0" anchor="ctr"/>
                        <a:lstStyle/>
                        <a:p>
                          <a:endParaRPr lang="th-TH"/>
                        </a:p>
                      </p:txBody>
                    </p:sp>
                    <p:sp>
                      <p:nvSpPr>
                        <p:cNvPr id="2970" name="Freeform: Shape 2969">
                          <a:extLst>
                            <a:ext uri="{FF2B5EF4-FFF2-40B4-BE49-F238E27FC236}">
                              <a16:creationId xmlns:a16="http://schemas.microsoft.com/office/drawing/2014/main" id="{6B9C0342-AA65-4065-9CE3-373A666DCA42}"/>
                            </a:ext>
                          </a:extLst>
                        </p:cNvPr>
                        <p:cNvSpPr/>
                        <p:nvPr/>
                      </p:nvSpPr>
                      <p:spPr>
                        <a:xfrm>
                          <a:off x="8516448" y="-664526"/>
                          <a:ext cx="32173" cy="55361"/>
                        </a:xfrm>
                        <a:custGeom>
                          <a:avLst/>
                          <a:gdLst>
                            <a:gd name="connsiteX0" fmla="*/ 29124 w 32173"/>
                            <a:gd name="connsiteY0" fmla="*/ 0 h 55361"/>
                            <a:gd name="connsiteX1" fmla="*/ 0 w 32173"/>
                            <a:gd name="connsiteY1" fmla="*/ 36221 h 55361"/>
                            <a:gd name="connsiteX2" fmla="*/ 20377 w 32173"/>
                            <a:gd name="connsiteY2" fmla="*/ 55362 h 55361"/>
                            <a:gd name="connsiteX3" fmla="*/ 26284 w 32173"/>
                            <a:gd name="connsiteY3" fmla="*/ 45333 h 55361"/>
                            <a:gd name="connsiteX4" fmla="*/ 28574 w 32173"/>
                            <a:gd name="connsiteY4" fmla="*/ 3755 h 55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73" h="55361">
                              <a:moveTo>
                                <a:pt x="29124" y="0"/>
                              </a:moveTo>
                              <a:cubicBezTo>
                                <a:pt x="33519" y="17401"/>
                                <a:pt x="17950" y="36816"/>
                                <a:pt x="0" y="36221"/>
                              </a:cubicBezTo>
                              <a:cubicBezTo>
                                <a:pt x="4946" y="44280"/>
                                <a:pt x="12043" y="50966"/>
                                <a:pt x="20377" y="55362"/>
                              </a:cubicBezTo>
                              <a:cubicBezTo>
                                <a:pt x="20331" y="51378"/>
                                <a:pt x="23812" y="48447"/>
                                <a:pt x="26284" y="45333"/>
                              </a:cubicBezTo>
                              <a:cubicBezTo>
                                <a:pt x="35305" y="34069"/>
                                <a:pt x="32191" y="17721"/>
                                <a:pt x="28574" y="3755"/>
                              </a:cubicBezTo>
                            </a:path>
                          </a:pathLst>
                        </a:custGeom>
                        <a:solidFill>
                          <a:srgbClr val="18352B"/>
                        </a:solidFill>
                        <a:ln w="4577" cap="flat">
                          <a:noFill/>
                          <a:prstDash val="solid"/>
                          <a:miter/>
                        </a:ln>
                      </p:spPr>
                      <p:txBody>
                        <a:bodyPr rtlCol="0" anchor="ctr"/>
                        <a:lstStyle/>
                        <a:p>
                          <a:endParaRPr lang="th-TH"/>
                        </a:p>
                      </p:txBody>
                    </p:sp>
                    <p:sp>
                      <p:nvSpPr>
                        <p:cNvPr id="2971" name="Freeform: Shape 2970">
                          <a:extLst>
                            <a:ext uri="{FF2B5EF4-FFF2-40B4-BE49-F238E27FC236}">
                              <a16:creationId xmlns:a16="http://schemas.microsoft.com/office/drawing/2014/main" id="{9CADE893-4E6D-4547-BB34-A7A7C3B20D55}"/>
                            </a:ext>
                          </a:extLst>
                        </p:cNvPr>
                        <p:cNvSpPr/>
                        <p:nvPr/>
                      </p:nvSpPr>
                      <p:spPr>
                        <a:xfrm>
                          <a:off x="8401740" y="-760642"/>
                          <a:ext cx="330110" cy="265864"/>
                        </a:xfrm>
                        <a:custGeom>
                          <a:avLst/>
                          <a:gdLst>
                            <a:gd name="connsiteX0" fmla="*/ 72671 w 330110"/>
                            <a:gd name="connsiteY0" fmla="*/ 97444 h 265864"/>
                            <a:gd name="connsiteX1" fmla="*/ 85813 w 330110"/>
                            <a:gd name="connsiteY1" fmla="*/ 101199 h 265864"/>
                            <a:gd name="connsiteX2" fmla="*/ 107014 w 330110"/>
                            <a:gd name="connsiteY2" fmla="*/ 79998 h 265864"/>
                            <a:gd name="connsiteX3" fmla="*/ 92636 w 330110"/>
                            <a:gd name="connsiteY3" fmla="*/ 108434 h 265864"/>
                            <a:gd name="connsiteX4" fmla="*/ 103626 w 330110"/>
                            <a:gd name="connsiteY4" fmla="*/ 124003 h 265864"/>
                            <a:gd name="connsiteX5" fmla="*/ 118142 w 330110"/>
                            <a:gd name="connsiteY5" fmla="*/ 111594 h 265864"/>
                            <a:gd name="connsiteX6" fmla="*/ 119332 w 330110"/>
                            <a:gd name="connsiteY6" fmla="*/ 134444 h 265864"/>
                            <a:gd name="connsiteX7" fmla="*/ 143602 w 330110"/>
                            <a:gd name="connsiteY7" fmla="*/ 147357 h 265864"/>
                            <a:gd name="connsiteX8" fmla="*/ 159629 w 330110"/>
                            <a:gd name="connsiteY8" fmla="*/ 136779 h 265864"/>
                            <a:gd name="connsiteX9" fmla="*/ 164849 w 330110"/>
                            <a:gd name="connsiteY9" fmla="*/ 165032 h 265864"/>
                            <a:gd name="connsiteX10" fmla="*/ 191225 w 330110"/>
                            <a:gd name="connsiteY10" fmla="*/ 180510 h 265864"/>
                            <a:gd name="connsiteX11" fmla="*/ 203176 w 330110"/>
                            <a:gd name="connsiteY11" fmla="*/ 155966 h 265864"/>
                            <a:gd name="connsiteX12" fmla="*/ 212976 w 330110"/>
                            <a:gd name="connsiteY12" fmla="*/ 173091 h 265864"/>
                            <a:gd name="connsiteX13" fmla="*/ 215677 w 330110"/>
                            <a:gd name="connsiteY13" fmla="*/ 193835 h 265864"/>
                            <a:gd name="connsiteX14" fmla="*/ 224515 w 330110"/>
                            <a:gd name="connsiteY14" fmla="*/ 202169 h 265864"/>
                            <a:gd name="connsiteX15" fmla="*/ 274382 w 330110"/>
                            <a:gd name="connsiteY15" fmla="*/ 220348 h 265864"/>
                            <a:gd name="connsiteX16" fmla="*/ 330110 w 330110"/>
                            <a:gd name="connsiteY16" fmla="*/ 265865 h 265864"/>
                            <a:gd name="connsiteX17" fmla="*/ 130277 w 330110"/>
                            <a:gd name="connsiteY17" fmla="*/ 153310 h 265864"/>
                            <a:gd name="connsiteX18" fmla="*/ 81005 w 330110"/>
                            <a:gd name="connsiteY18" fmla="*/ 118142 h 265864"/>
                            <a:gd name="connsiteX19" fmla="*/ 0 w 330110"/>
                            <a:gd name="connsiteY19" fmla="*/ 0 h 265864"/>
                            <a:gd name="connsiteX20" fmla="*/ 51836 w 330110"/>
                            <a:gd name="connsiteY20" fmla="*/ 44692 h 265864"/>
                            <a:gd name="connsiteX21" fmla="*/ 43777 w 330110"/>
                            <a:gd name="connsiteY21" fmla="*/ 72579 h 265864"/>
                            <a:gd name="connsiteX22" fmla="*/ 72671 w 330110"/>
                            <a:gd name="connsiteY22" fmla="*/ 97444 h 26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0110" h="265864">
                              <a:moveTo>
                                <a:pt x="72671" y="97444"/>
                              </a:moveTo>
                              <a:cubicBezTo>
                                <a:pt x="76609" y="100008"/>
                                <a:pt x="81280" y="102481"/>
                                <a:pt x="85813" y="101199"/>
                              </a:cubicBezTo>
                              <a:cubicBezTo>
                                <a:pt x="95887" y="98314"/>
                                <a:pt x="96574" y="79814"/>
                                <a:pt x="107014" y="79998"/>
                              </a:cubicBezTo>
                              <a:cubicBezTo>
                                <a:pt x="110495" y="90484"/>
                                <a:pt x="95017" y="97673"/>
                                <a:pt x="92636" y="108434"/>
                              </a:cubicBezTo>
                              <a:cubicBezTo>
                                <a:pt x="91125" y="115440"/>
                                <a:pt x="96528" y="123133"/>
                                <a:pt x="103626" y="124003"/>
                              </a:cubicBezTo>
                              <a:cubicBezTo>
                                <a:pt x="110724" y="124873"/>
                                <a:pt x="117913" y="118783"/>
                                <a:pt x="118142" y="111594"/>
                              </a:cubicBezTo>
                              <a:cubicBezTo>
                                <a:pt x="125010" y="116860"/>
                                <a:pt x="125606" y="128491"/>
                                <a:pt x="119332" y="134444"/>
                              </a:cubicBezTo>
                              <a:cubicBezTo>
                                <a:pt x="127438" y="138748"/>
                                <a:pt x="135497" y="143052"/>
                                <a:pt x="143602" y="147357"/>
                              </a:cubicBezTo>
                              <a:cubicBezTo>
                                <a:pt x="146624" y="141358"/>
                                <a:pt x="152943" y="137191"/>
                                <a:pt x="159629" y="136779"/>
                              </a:cubicBezTo>
                              <a:cubicBezTo>
                                <a:pt x="154363" y="145617"/>
                                <a:pt x="157797" y="157522"/>
                                <a:pt x="164849" y="165032"/>
                              </a:cubicBezTo>
                              <a:cubicBezTo>
                                <a:pt x="171901" y="172542"/>
                                <a:pt x="181700" y="176617"/>
                                <a:pt x="191225" y="180510"/>
                              </a:cubicBezTo>
                              <a:cubicBezTo>
                                <a:pt x="195209" y="172313"/>
                                <a:pt x="199193" y="164162"/>
                                <a:pt x="203176" y="155966"/>
                              </a:cubicBezTo>
                              <a:cubicBezTo>
                                <a:pt x="209999" y="157751"/>
                                <a:pt x="212793" y="165994"/>
                                <a:pt x="212976" y="173091"/>
                              </a:cubicBezTo>
                              <a:cubicBezTo>
                                <a:pt x="213205" y="180143"/>
                                <a:pt x="212106" y="187745"/>
                                <a:pt x="215677" y="193835"/>
                              </a:cubicBezTo>
                              <a:cubicBezTo>
                                <a:pt x="217738" y="197361"/>
                                <a:pt x="221127" y="199925"/>
                                <a:pt x="224515" y="202169"/>
                              </a:cubicBezTo>
                              <a:cubicBezTo>
                                <a:pt x="239398" y="212060"/>
                                <a:pt x="256661" y="218333"/>
                                <a:pt x="274382" y="220348"/>
                              </a:cubicBezTo>
                              <a:cubicBezTo>
                                <a:pt x="289722" y="238985"/>
                                <a:pt x="308771" y="254554"/>
                                <a:pt x="330110" y="265865"/>
                              </a:cubicBezTo>
                              <a:cubicBezTo>
                                <a:pt x="262431" y="230239"/>
                                <a:pt x="194659" y="194568"/>
                                <a:pt x="130277" y="153310"/>
                              </a:cubicBezTo>
                              <a:cubicBezTo>
                                <a:pt x="113288" y="142411"/>
                                <a:pt x="96483" y="131147"/>
                                <a:pt x="81005" y="118142"/>
                              </a:cubicBezTo>
                              <a:cubicBezTo>
                                <a:pt x="44005" y="87004"/>
                                <a:pt x="15157" y="45929"/>
                                <a:pt x="0" y="0"/>
                              </a:cubicBezTo>
                              <a:cubicBezTo>
                                <a:pt x="4259" y="24361"/>
                                <a:pt x="27154" y="44051"/>
                                <a:pt x="51836" y="44692"/>
                              </a:cubicBezTo>
                              <a:cubicBezTo>
                                <a:pt x="38556" y="57148"/>
                                <a:pt x="34344" y="57285"/>
                                <a:pt x="43777" y="72579"/>
                              </a:cubicBezTo>
                              <a:cubicBezTo>
                                <a:pt x="47257" y="78166"/>
                                <a:pt x="66077" y="97627"/>
                                <a:pt x="72671" y="97444"/>
                              </a:cubicBezTo>
                              <a:close/>
                            </a:path>
                          </a:pathLst>
                        </a:custGeom>
                        <a:solidFill>
                          <a:srgbClr val="163A2E"/>
                        </a:solidFill>
                        <a:ln w="4577" cap="flat">
                          <a:noFill/>
                          <a:prstDash val="solid"/>
                          <a:miter/>
                        </a:ln>
                      </p:spPr>
                      <p:txBody>
                        <a:bodyPr rtlCol="0" anchor="ctr"/>
                        <a:lstStyle/>
                        <a:p>
                          <a:endParaRPr lang="th-TH"/>
                        </a:p>
                      </p:txBody>
                    </p:sp>
                    <p:sp>
                      <p:nvSpPr>
                        <p:cNvPr id="2972" name="Freeform: Shape 2971">
                          <a:extLst>
                            <a:ext uri="{FF2B5EF4-FFF2-40B4-BE49-F238E27FC236}">
                              <a16:creationId xmlns:a16="http://schemas.microsoft.com/office/drawing/2014/main" id="{E178CB9C-7240-4B7D-BD0D-1C9528E8C6E6}"/>
                            </a:ext>
                          </a:extLst>
                        </p:cNvPr>
                        <p:cNvSpPr/>
                        <p:nvPr/>
                      </p:nvSpPr>
                      <p:spPr>
                        <a:xfrm>
                          <a:off x="8560866" y="-733167"/>
                          <a:ext cx="140519" cy="194292"/>
                        </a:xfrm>
                        <a:custGeom>
                          <a:avLst/>
                          <a:gdLst>
                            <a:gd name="connsiteX0" fmla="*/ 65665 w 140519"/>
                            <a:gd name="connsiteY0" fmla="*/ 55362 h 194292"/>
                            <a:gd name="connsiteX1" fmla="*/ 68275 w 140519"/>
                            <a:gd name="connsiteY1" fmla="*/ 95292 h 194292"/>
                            <a:gd name="connsiteX2" fmla="*/ 78258 w 140519"/>
                            <a:gd name="connsiteY2" fmla="*/ 85218 h 194292"/>
                            <a:gd name="connsiteX3" fmla="*/ 84165 w 140519"/>
                            <a:gd name="connsiteY3" fmla="*/ 71251 h 194292"/>
                            <a:gd name="connsiteX4" fmla="*/ 98726 w 140519"/>
                            <a:gd name="connsiteY4" fmla="*/ 76655 h 194292"/>
                            <a:gd name="connsiteX5" fmla="*/ 98177 w 140519"/>
                            <a:gd name="connsiteY5" fmla="*/ 83844 h 194292"/>
                            <a:gd name="connsiteX6" fmla="*/ 89339 w 140519"/>
                            <a:gd name="connsiteY6" fmla="*/ 126064 h 194292"/>
                            <a:gd name="connsiteX7" fmla="*/ 85126 w 140519"/>
                            <a:gd name="connsiteY7" fmla="*/ 148456 h 194292"/>
                            <a:gd name="connsiteX8" fmla="*/ 106282 w 140519"/>
                            <a:gd name="connsiteY8" fmla="*/ 98955 h 194292"/>
                            <a:gd name="connsiteX9" fmla="*/ 116356 w 140519"/>
                            <a:gd name="connsiteY9" fmla="*/ 90255 h 194292"/>
                            <a:gd name="connsiteX10" fmla="*/ 122171 w 140519"/>
                            <a:gd name="connsiteY10" fmla="*/ 101749 h 194292"/>
                            <a:gd name="connsiteX11" fmla="*/ 138382 w 140519"/>
                            <a:gd name="connsiteY11" fmla="*/ 194293 h 194292"/>
                            <a:gd name="connsiteX12" fmla="*/ 129956 w 140519"/>
                            <a:gd name="connsiteY12" fmla="*/ 101840 h 194292"/>
                            <a:gd name="connsiteX13" fmla="*/ 119515 w 140519"/>
                            <a:gd name="connsiteY13" fmla="*/ 84485 h 194292"/>
                            <a:gd name="connsiteX14" fmla="*/ 0 w 140519"/>
                            <a:gd name="connsiteY14" fmla="*/ 0 h 194292"/>
                            <a:gd name="connsiteX15" fmla="*/ 2198 w 140519"/>
                            <a:gd name="connsiteY15" fmla="*/ 74777 h 194292"/>
                            <a:gd name="connsiteX16" fmla="*/ 8288 w 140519"/>
                            <a:gd name="connsiteY16" fmla="*/ 26971 h 194292"/>
                            <a:gd name="connsiteX17" fmla="*/ 10761 w 140519"/>
                            <a:gd name="connsiteY17" fmla="*/ 18546 h 194292"/>
                            <a:gd name="connsiteX18" fmla="*/ 65665 w 140519"/>
                            <a:gd name="connsiteY18" fmla="*/ 55362 h 19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519" h="194292">
                              <a:moveTo>
                                <a:pt x="65665" y="55362"/>
                              </a:moveTo>
                              <a:cubicBezTo>
                                <a:pt x="68458" y="68412"/>
                                <a:pt x="67405" y="81967"/>
                                <a:pt x="68275" y="95292"/>
                              </a:cubicBezTo>
                              <a:cubicBezTo>
                                <a:pt x="73404" y="95841"/>
                                <a:pt x="77021" y="90255"/>
                                <a:pt x="78258" y="85218"/>
                              </a:cubicBezTo>
                              <a:cubicBezTo>
                                <a:pt x="79494" y="80227"/>
                                <a:pt x="80089" y="74411"/>
                                <a:pt x="84165" y="71251"/>
                              </a:cubicBezTo>
                              <a:cubicBezTo>
                                <a:pt x="89064" y="67405"/>
                                <a:pt x="97536" y="70565"/>
                                <a:pt x="98726" y="76655"/>
                              </a:cubicBezTo>
                              <a:cubicBezTo>
                                <a:pt x="99184" y="79036"/>
                                <a:pt x="98680" y="81463"/>
                                <a:pt x="98177" y="83844"/>
                              </a:cubicBezTo>
                              <a:cubicBezTo>
                                <a:pt x="95246" y="97902"/>
                                <a:pt x="92270" y="111960"/>
                                <a:pt x="89339" y="126064"/>
                              </a:cubicBezTo>
                              <a:cubicBezTo>
                                <a:pt x="87782" y="133482"/>
                                <a:pt x="86225" y="140946"/>
                                <a:pt x="85126" y="148456"/>
                              </a:cubicBezTo>
                              <a:cubicBezTo>
                                <a:pt x="92178" y="131971"/>
                                <a:pt x="99230" y="115440"/>
                                <a:pt x="106282" y="98955"/>
                              </a:cubicBezTo>
                              <a:cubicBezTo>
                                <a:pt x="108205" y="94513"/>
                                <a:pt x="111639" y="89156"/>
                                <a:pt x="116356" y="90255"/>
                              </a:cubicBezTo>
                              <a:cubicBezTo>
                                <a:pt x="120889" y="91262"/>
                                <a:pt x="121943" y="97124"/>
                                <a:pt x="122171" y="101749"/>
                              </a:cubicBezTo>
                              <a:cubicBezTo>
                                <a:pt x="123591" y="133116"/>
                                <a:pt x="129040" y="164300"/>
                                <a:pt x="138382" y="194293"/>
                              </a:cubicBezTo>
                              <a:cubicBezTo>
                                <a:pt x="141129" y="163063"/>
                                <a:pt x="143556" y="130093"/>
                                <a:pt x="129956" y="101840"/>
                              </a:cubicBezTo>
                              <a:cubicBezTo>
                                <a:pt x="127025" y="95750"/>
                                <a:pt x="123408" y="90026"/>
                                <a:pt x="119515" y="84485"/>
                              </a:cubicBezTo>
                              <a:cubicBezTo>
                                <a:pt x="90988" y="43685"/>
                                <a:pt x="47944" y="13280"/>
                                <a:pt x="0" y="0"/>
                              </a:cubicBezTo>
                              <a:cubicBezTo>
                                <a:pt x="733" y="24911"/>
                                <a:pt x="1465" y="49867"/>
                                <a:pt x="2198" y="74777"/>
                              </a:cubicBezTo>
                              <a:cubicBezTo>
                                <a:pt x="4213" y="58842"/>
                                <a:pt x="6228" y="42907"/>
                                <a:pt x="8288" y="26971"/>
                              </a:cubicBezTo>
                              <a:cubicBezTo>
                                <a:pt x="8655" y="24040"/>
                                <a:pt x="9067" y="20972"/>
                                <a:pt x="10761" y="18546"/>
                              </a:cubicBezTo>
                              <a:cubicBezTo>
                                <a:pt x="25506" y="-2885"/>
                                <a:pt x="63009" y="42952"/>
                                <a:pt x="65665" y="55362"/>
                              </a:cubicBezTo>
                              <a:close/>
                            </a:path>
                          </a:pathLst>
                        </a:custGeom>
                        <a:solidFill>
                          <a:srgbClr val="163A2E"/>
                        </a:solidFill>
                        <a:ln w="4577" cap="flat">
                          <a:noFill/>
                          <a:prstDash val="solid"/>
                          <a:miter/>
                        </a:ln>
                      </p:spPr>
                      <p:txBody>
                        <a:bodyPr rtlCol="0" anchor="ctr"/>
                        <a:lstStyle/>
                        <a:p>
                          <a:endParaRPr lang="th-TH"/>
                        </a:p>
                      </p:txBody>
                    </p:sp>
                    <p:sp>
                      <p:nvSpPr>
                        <p:cNvPr id="2973" name="Freeform: Shape 2972">
                          <a:extLst>
                            <a:ext uri="{FF2B5EF4-FFF2-40B4-BE49-F238E27FC236}">
                              <a16:creationId xmlns:a16="http://schemas.microsoft.com/office/drawing/2014/main" id="{DCC01611-8456-45CA-9CC3-4979E589ED74}"/>
                            </a:ext>
                          </a:extLst>
                        </p:cNvPr>
                        <p:cNvSpPr/>
                        <p:nvPr/>
                      </p:nvSpPr>
                      <p:spPr>
                        <a:xfrm>
                          <a:off x="8374723" y="-808082"/>
                          <a:ext cx="87598" cy="22280"/>
                        </a:xfrm>
                        <a:custGeom>
                          <a:avLst/>
                          <a:gdLst>
                            <a:gd name="connsiteX0" fmla="*/ 46570 w 87598"/>
                            <a:gd name="connsiteY0" fmla="*/ 12409 h 22280"/>
                            <a:gd name="connsiteX1" fmla="*/ 0 w 87598"/>
                            <a:gd name="connsiteY1" fmla="*/ 0 h 22280"/>
                            <a:gd name="connsiteX2" fmla="*/ 44235 w 87598"/>
                            <a:gd name="connsiteY2" fmla="*/ 6182 h 22280"/>
                            <a:gd name="connsiteX3" fmla="*/ 87599 w 87598"/>
                            <a:gd name="connsiteY3" fmla="*/ 20560 h 22280"/>
                            <a:gd name="connsiteX4" fmla="*/ 46570 w 87598"/>
                            <a:gd name="connsiteY4" fmla="*/ 12409 h 22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98" h="22280">
                              <a:moveTo>
                                <a:pt x="46570" y="12409"/>
                              </a:moveTo>
                              <a:cubicBezTo>
                                <a:pt x="30772" y="8655"/>
                                <a:pt x="12959" y="9799"/>
                                <a:pt x="0" y="0"/>
                              </a:cubicBezTo>
                              <a:cubicBezTo>
                                <a:pt x="7098" y="5358"/>
                                <a:pt x="34619" y="4030"/>
                                <a:pt x="44235" y="6182"/>
                              </a:cubicBezTo>
                              <a:cubicBezTo>
                                <a:pt x="58796" y="9479"/>
                                <a:pt x="74594" y="13371"/>
                                <a:pt x="87599" y="20560"/>
                              </a:cubicBezTo>
                              <a:cubicBezTo>
                                <a:pt x="76838" y="26559"/>
                                <a:pt x="58064" y="15157"/>
                                <a:pt x="46570" y="12409"/>
                              </a:cubicBezTo>
                              <a:close/>
                            </a:path>
                          </a:pathLst>
                        </a:custGeom>
                        <a:solidFill>
                          <a:srgbClr val="929292"/>
                        </a:solidFill>
                        <a:ln w="4577" cap="flat">
                          <a:noFill/>
                          <a:prstDash val="solid"/>
                          <a:miter/>
                        </a:ln>
                      </p:spPr>
                      <p:txBody>
                        <a:bodyPr rtlCol="0" anchor="ctr"/>
                        <a:lstStyle/>
                        <a:p>
                          <a:endParaRPr lang="th-TH"/>
                        </a:p>
                      </p:txBody>
                    </p:sp>
                    <p:sp>
                      <p:nvSpPr>
                        <p:cNvPr id="2974" name="Freeform: Shape 2973">
                          <a:extLst>
                            <a:ext uri="{FF2B5EF4-FFF2-40B4-BE49-F238E27FC236}">
                              <a16:creationId xmlns:a16="http://schemas.microsoft.com/office/drawing/2014/main" id="{5E71B067-C768-43CE-84F5-066DF2219537}"/>
                            </a:ext>
                          </a:extLst>
                        </p:cNvPr>
                        <p:cNvSpPr/>
                        <p:nvPr/>
                      </p:nvSpPr>
                      <p:spPr>
                        <a:xfrm>
                          <a:off x="8524736" y="-754918"/>
                          <a:ext cx="204310" cy="254645"/>
                        </a:xfrm>
                        <a:custGeom>
                          <a:avLst/>
                          <a:gdLst>
                            <a:gd name="connsiteX0" fmla="*/ 53714 w 204310"/>
                            <a:gd name="connsiteY0" fmla="*/ 30085 h 254645"/>
                            <a:gd name="connsiteX1" fmla="*/ 109213 w 204310"/>
                            <a:gd name="connsiteY1" fmla="*/ 70290 h 254645"/>
                            <a:gd name="connsiteX2" fmla="*/ 167597 w 204310"/>
                            <a:gd name="connsiteY2" fmla="*/ 128491 h 254645"/>
                            <a:gd name="connsiteX3" fmla="*/ 178266 w 204310"/>
                            <a:gd name="connsiteY3" fmla="*/ 161323 h 254645"/>
                            <a:gd name="connsiteX4" fmla="*/ 203406 w 204310"/>
                            <a:gd name="connsiteY4" fmla="*/ 254646 h 254645"/>
                            <a:gd name="connsiteX5" fmla="*/ 181517 w 204310"/>
                            <a:gd name="connsiteY5" fmla="*/ 121530 h 254645"/>
                            <a:gd name="connsiteX6" fmla="*/ 48768 w 204310"/>
                            <a:gd name="connsiteY6" fmla="*/ 21568 h 254645"/>
                            <a:gd name="connsiteX7" fmla="*/ 0 w 204310"/>
                            <a:gd name="connsiteY7" fmla="*/ 0 h 254645"/>
                            <a:gd name="connsiteX8" fmla="*/ 53714 w 204310"/>
                            <a:gd name="connsiteY8" fmla="*/ 30085 h 25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10" h="254645">
                              <a:moveTo>
                                <a:pt x="53714" y="30085"/>
                              </a:moveTo>
                              <a:cubicBezTo>
                                <a:pt x="76655" y="36770"/>
                                <a:pt x="102573" y="47348"/>
                                <a:pt x="109213" y="70290"/>
                              </a:cubicBezTo>
                              <a:cubicBezTo>
                                <a:pt x="134947" y="81554"/>
                                <a:pt x="156240" y="102756"/>
                                <a:pt x="167597" y="128491"/>
                              </a:cubicBezTo>
                              <a:cubicBezTo>
                                <a:pt x="172267" y="139023"/>
                                <a:pt x="175244" y="150196"/>
                                <a:pt x="178266" y="161323"/>
                              </a:cubicBezTo>
                              <a:cubicBezTo>
                                <a:pt x="186646" y="192415"/>
                                <a:pt x="195026" y="223554"/>
                                <a:pt x="203406" y="254646"/>
                              </a:cubicBezTo>
                              <a:cubicBezTo>
                                <a:pt x="206016" y="209084"/>
                                <a:pt x="204184" y="161140"/>
                                <a:pt x="181517" y="121530"/>
                              </a:cubicBezTo>
                              <a:cubicBezTo>
                                <a:pt x="153539" y="72671"/>
                                <a:pt x="99642" y="45746"/>
                                <a:pt x="48768" y="21568"/>
                              </a:cubicBezTo>
                              <a:cubicBezTo>
                                <a:pt x="33886" y="14516"/>
                                <a:pt x="16027" y="2381"/>
                                <a:pt x="0" y="0"/>
                              </a:cubicBezTo>
                              <a:cubicBezTo>
                                <a:pt x="9021" y="17950"/>
                                <a:pt x="35672" y="24865"/>
                                <a:pt x="53714" y="30085"/>
                              </a:cubicBezTo>
                              <a:close/>
                            </a:path>
                          </a:pathLst>
                        </a:custGeom>
                        <a:solidFill>
                          <a:srgbClr val="296347"/>
                        </a:solidFill>
                        <a:ln w="4577" cap="flat">
                          <a:noFill/>
                          <a:prstDash val="solid"/>
                          <a:miter/>
                        </a:ln>
                      </p:spPr>
                      <p:txBody>
                        <a:bodyPr rtlCol="0" anchor="ctr"/>
                        <a:lstStyle/>
                        <a:p>
                          <a:endParaRPr lang="th-TH"/>
                        </a:p>
                      </p:txBody>
                    </p:sp>
                    <p:sp>
                      <p:nvSpPr>
                        <p:cNvPr id="2975" name="Freeform: Shape 2974">
                          <a:extLst>
                            <a:ext uri="{FF2B5EF4-FFF2-40B4-BE49-F238E27FC236}">
                              <a16:creationId xmlns:a16="http://schemas.microsoft.com/office/drawing/2014/main" id="{BA90CFAF-37A6-4C9F-A25E-628B0A9CF5EA}"/>
                            </a:ext>
                          </a:extLst>
                        </p:cNvPr>
                        <p:cNvSpPr/>
                        <p:nvPr/>
                      </p:nvSpPr>
                      <p:spPr>
                        <a:xfrm>
                          <a:off x="8727821" y="-499493"/>
                          <a:ext cx="47654" cy="84960"/>
                        </a:xfrm>
                        <a:custGeom>
                          <a:avLst/>
                          <a:gdLst>
                            <a:gd name="connsiteX0" fmla="*/ 47211 w 47654"/>
                            <a:gd name="connsiteY0" fmla="*/ 73861 h 84960"/>
                            <a:gd name="connsiteX1" fmla="*/ 45104 w 47654"/>
                            <a:gd name="connsiteY1" fmla="*/ 82104 h 84960"/>
                            <a:gd name="connsiteX2" fmla="*/ 37595 w 47654"/>
                            <a:gd name="connsiteY2" fmla="*/ 84348 h 84960"/>
                            <a:gd name="connsiteX3" fmla="*/ 25002 w 47654"/>
                            <a:gd name="connsiteY3" fmla="*/ 62276 h 84960"/>
                            <a:gd name="connsiteX4" fmla="*/ 0 w 47654"/>
                            <a:gd name="connsiteY4" fmla="*/ 0 h 84960"/>
                            <a:gd name="connsiteX5" fmla="*/ 47211 w 47654"/>
                            <a:gd name="connsiteY5" fmla="*/ 73861 h 8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 h="84960">
                              <a:moveTo>
                                <a:pt x="47211" y="73861"/>
                              </a:moveTo>
                              <a:cubicBezTo>
                                <a:pt x="48493" y="76426"/>
                                <a:pt x="46753" y="79769"/>
                                <a:pt x="45104" y="82104"/>
                              </a:cubicBezTo>
                              <a:cubicBezTo>
                                <a:pt x="43456" y="84485"/>
                                <a:pt x="40067" y="85813"/>
                                <a:pt x="37595" y="84348"/>
                              </a:cubicBezTo>
                              <a:cubicBezTo>
                                <a:pt x="44143" y="81692"/>
                                <a:pt x="26238" y="69237"/>
                                <a:pt x="25002" y="62276"/>
                              </a:cubicBezTo>
                              <a:cubicBezTo>
                                <a:pt x="20927" y="38785"/>
                                <a:pt x="5083" y="20927"/>
                                <a:pt x="0" y="0"/>
                              </a:cubicBezTo>
                              <a:cubicBezTo>
                                <a:pt x="19736" y="17309"/>
                                <a:pt x="33931" y="46799"/>
                                <a:pt x="47211" y="73861"/>
                              </a:cubicBezTo>
                              <a:close/>
                            </a:path>
                          </a:pathLst>
                        </a:custGeom>
                        <a:solidFill>
                          <a:srgbClr val="296347"/>
                        </a:solidFill>
                        <a:ln w="4577" cap="flat">
                          <a:noFill/>
                          <a:prstDash val="solid"/>
                          <a:miter/>
                        </a:ln>
                      </p:spPr>
                      <p:txBody>
                        <a:bodyPr rtlCol="0" anchor="ctr"/>
                        <a:lstStyle/>
                        <a:p>
                          <a:endParaRPr lang="th-TH"/>
                        </a:p>
                      </p:txBody>
                    </p:sp>
                    <p:sp>
                      <p:nvSpPr>
                        <p:cNvPr id="2976" name="Freeform: Shape 2975">
                          <a:extLst>
                            <a:ext uri="{FF2B5EF4-FFF2-40B4-BE49-F238E27FC236}">
                              <a16:creationId xmlns:a16="http://schemas.microsoft.com/office/drawing/2014/main" id="{022854AC-3532-4F15-8F70-70DA0478A4CD}"/>
                            </a:ext>
                          </a:extLst>
                        </p:cNvPr>
                        <p:cNvSpPr/>
                        <p:nvPr/>
                      </p:nvSpPr>
                      <p:spPr>
                        <a:xfrm>
                          <a:off x="8715686" y="-505904"/>
                          <a:ext cx="58384" cy="88191"/>
                        </a:xfrm>
                        <a:custGeom>
                          <a:avLst/>
                          <a:gdLst>
                            <a:gd name="connsiteX0" fmla="*/ 21568 w 58384"/>
                            <a:gd name="connsiteY0" fmla="*/ 26055 h 88191"/>
                            <a:gd name="connsiteX1" fmla="*/ 58384 w 58384"/>
                            <a:gd name="connsiteY1" fmla="*/ 79173 h 88191"/>
                            <a:gd name="connsiteX2" fmla="*/ 56736 w 58384"/>
                            <a:gd name="connsiteY2" fmla="*/ 86134 h 88191"/>
                            <a:gd name="connsiteX3" fmla="*/ 50371 w 58384"/>
                            <a:gd name="connsiteY3" fmla="*/ 87324 h 88191"/>
                            <a:gd name="connsiteX4" fmla="*/ 32832 w 58384"/>
                            <a:gd name="connsiteY4" fmla="*/ 57377 h 88191"/>
                            <a:gd name="connsiteX5" fmla="*/ 32054 w 58384"/>
                            <a:gd name="connsiteY5" fmla="*/ 49638 h 88191"/>
                            <a:gd name="connsiteX6" fmla="*/ 22667 w 58384"/>
                            <a:gd name="connsiteY6" fmla="*/ 37503 h 88191"/>
                            <a:gd name="connsiteX7" fmla="*/ 16210 w 58384"/>
                            <a:gd name="connsiteY7" fmla="*/ 23445 h 88191"/>
                            <a:gd name="connsiteX8" fmla="*/ 0 w 58384"/>
                            <a:gd name="connsiteY8" fmla="*/ 0 h 88191"/>
                            <a:gd name="connsiteX9" fmla="*/ 21568 w 58384"/>
                            <a:gd name="connsiteY9" fmla="*/ 26055 h 8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84" h="88191">
                              <a:moveTo>
                                <a:pt x="21568" y="26055"/>
                              </a:moveTo>
                              <a:cubicBezTo>
                                <a:pt x="31825" y="40892"/>
                                <a:pt x="58292" y="61132"/>
                                <a:pt x="58384" y="79173"/>
                              </a:cubicBezTo>
                              <a:cubicBezTo>
                                <a:pt x="58384" y="81600"/>
                                <a:pt x="58201" y="84210"/>
                                <a:pt x="56736" y="86134"/>
                              </a:cubicBezTo>
                              <a:cubicBezTo>
                                <a:pt x="55270" y="88103"/>
                                <a:pt x="52202" y="88973"/>
                                <a:pt x="50371" y="87324"/>
                              </a:cubicBezTo>
                              <a:cubicBezTo>
                                <a:pt x="50508" y="78441"/>
                                <a:pt x="32695" y="66260"/>
                                <a:pt x="32832" y="57377"/>
                              </a:cubicBezTo>
                              <a:cubicBezTo>
                                <a:pt x="32878" y="54767"/>
                                <a:pt x="32924" y="52111"/>
                                <a:pt x="32054" y="49638"/>
                              </a:cubicBezTo>
                              <a:cubicBezTo>
                                <a:pt x="30406" y="44738"/>
                                <a:pt x="25735" y="41624"/>
                                <a:pt x="22667" y="37503"/>
                              </a:cubicBezTo>
                              <a:cubicBezTo>
                                <a:pt x="19599" y="33336"/>
                                <a:pt x="18179" y="28253"/>
                                <a:pt x="16210" y="23445"/>
                              </a:cubicBezTo>
                              <a:cubicBezTo>
                                <a:pt x="12593" y="14562"/>
                                <a:pt x="6960" y="6594"/>
                                <a:pt x="0" y="0"/>
                              </a:cubicBezTo>
                              <a:cubicBezTo>
                                <a:pt x="7922" y="8059"/>
                                <a:pt x="15157" y="16805"/>
                                <a:pt x="21568" y="26055"/>
                              </a:cubicBezTo>
                              <a:close/>
                            </a:path>
                          </a:pathLst>
                        </a:custGeom>
                        <a:solidFill>
                          <a:srgbClr val="142D28"/>
                        </a:solidFill>
                        <a:ln w="4577" cap="flat">
                          <a:noFill/>
                          <a:prstDash val="solid"/>
                          <a:miter/>
                        </a:ln>
                      </p:spPr>
                      <p:txBody>
                        <a:bodyPr rtlCol="0" anchor="ctr"/>
                        <a:lstStyle/>
                        <a:p>
                          <a:endParaRPr lang="th-TH"/>
                        </a:p>
                      </p:txBody>
                    </p:sp>
                  </p:grpSp>
                  <p:grpSp>
                    <p:nvGrpSpPr>
                      <p:cNvPr id="2929" name="Graphic 4">
                        <a:extLst>
                          <a:ext uri="{FF2B5EF4-FFF2-40B4-BE49-F238E27FC236}">
                            <a16:creationId xmlns:a16="http://schemas.microsoft.com/office/drawing/2014/main" id="{14B26C7B-FED6-481E-88E2-BF264255DF7D}"/>
                          </a:ext>
                        </a:extLst>
                      </p:cNvPr>
                      <p:cNvGrpSpPr/>
                      <p:nvPr/>
                    </p:nvGrpSpPr>
                    <p:grpSpPr>
                      <a:xfrm>
                        <a:off x="8665865" y="-815478"/>
                        <a:ext cx="299751" cy="394791"/>
                        <a:chOff x="8665865" y="-815478"/>
                        <a:chExt cx="299751" cy="394791"/>
                      </a:xfrm>
                    </p:grpSpPr>
                    <p:sp>
                      <p:nvSpPr>
                        <p:cNvPr id="2962" name="Freeform: Shape 2961">
                          <a:extLst>
                            <a:ext uri="{FF2B5EF4-FFF2-40B4-BE49-F238E27FC236}">
                              <a16:creationId xmlns:a16="http://schemas.microsoft.com/office/drawing/2014/main" id="{3B86B22C-1EC2-41D9-A174-38646828029B}"/>
                            </a:ext>
                          </a:extLst>
                        </p:cNvPr>
                        <p:cNvSpPr/>
                        <p:nvPr/>
                      </p:nvSpPr>
                      <p:spPr>
                        <a:xfrm>
                          <a:off x="8720404" y="-815478"/>
                          <a:ext cx="235366" cy="181541"/>
                        </a:xfrm>
                        <a:custGeom>
                          <a:avLst/>
                          <a:gdLst>
                            <a:gd name="connsiteX0" fmla="*/ 13645 w 235366"/>
                            <a:gd name="connsiteY0" fmla="*/ 99208 h 181541"/>
                            <a:gd name="connsiteX1" fmla="*/ 40707 w 235366"/>
                            <a:gd name="connsiteY1" fmla="*/ 68849 h 181541"/>
                            <a:gd name="connsiteX2" fmla="*/ 102526 w 235366"/>
                            <a:gd name="connsiteY2" fmla="*/ 26308 h 181541"/>
                            <a:gd name="connsiteX3" fmla="*/ 159445 w 235366"/>
                            <a:gd name="connsiteY3" fmla="*/ 14952 h 181541"/>
                            <a:gd name="connsiteX4" fmla="*/ 197543 w 235366"/>
                            <a:gd name="connsiteY4" fmla="*/ 1490 h 181541"/>
                            <a:gd name="connsiteX5" fmla="*/ 235367 w 235366"/>
                            <a:gd name="connsiteY5" fmla="*/ 9320 h 181541"/>
                            <a:gd name="connsiteX6" fmla="*/ 88331 w 235366"/>
                            <a:gd name="connsiteY6" fmla="*/ 132087 h 181541"/>
                            <a:gd name="connsiteX7" fmla="*/ 148684 w 235366"/>
                            <a:gd name="connsiteY7" fmla="*/ 87761 h 181541"/>
                            <a:gd name="connsiteX8" fmla="*/ 164985 w 235366"/>
                            <a:gd name="connsiteY8" fmla="*/ 42564 h 181541"/>
                            <a:gd name="connsiteX9" fmla="*/ 137740 w 235366"/>
                            <a:gd name="connsiteY9" fmla="*/ 28049 h 181541"/>
                            <a:gd name="connsiteX10" fmla="*/ 69877 w 235366"/>
                            <a:gd name="connsiteY10" fmla="*/ 56119 h 181541"/>
                            <a:gd name="connsiteX11" fmla="*/ 22803 w 235366"/>
                            <a:gd name="connsiteY11" fmla="*/ 108504 h 181541"/>
                            <a:gd name="connsiteX12" fmla="*/ 9936 w 235366"/>
                            <a:gd name="connsiteY12" fmla="*/ 181541 h 181541"/>
                            <a:gd name="connsiteX13" fmla="*/ 13645 w 235366"/>
                            <a:gd name="connsiteY13" fmla="*/ 99208 h 18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366" h="181541">
                              <a:moveTo>
                                <a:pt x="13645" y="99208"/>
                              </a:moveTo>
                              <a:cubicBezTo>
                                <a:pt x="20559" y="87486"/>
                                <a:pt x="30725" y="78099"/>
                                <a:pt x="40707" y="68849"/>
                              </a:cubicBezTo>
                              <a:cubicBezTo>
                                <a:pt x="59207" y="51723"/>
                                <a:pt x="78531" y="34139"/>
                                <a:pt x="102526" y="26308"/>
                              </a:cubicBezTo>
                              <a:cubicBezTo>
                                <a:pt x="120934" y="20310"/>
                                <a:pt x="140853" y="20493"/>
                                <a:pt x="159445" y="14952"/>
                              </a:cubicBezTo>
                              <a:cubicBezTo>
                                <a:pt x="172358" y="11106"/>
                                <a:pt x="184401" y="4558"/>
                                <a:pt x="197543" y="1490"/>
                              </a:cubicBezTo>
                              <a:cubicBezTo>
                                <a:pt x="210685" y="-1578"/>
                                <a:pt x="225980" y="-342"/>
                                <a:pt x="235367" y="9320"/>
                              </a:cubicBezTo>
                              <a:cubicBezTo>
                                <a:pt x="190171" y="54562"/>
                                <a:pt x="140899" y="95682"/>
                                <a:pt x="88331" y="132087"/>
                              </a:cubicBezTo>
                              <a:cubicBezTo>
                                <a:pt x="110310" y="120135"/>
                                <a:pt x="130688" y="105161"/>
                                <a:pt x="148684" y="87761"/>
                              </a:cubicBezTo>
                              <a:cubicBezTo>
                                <a:pt x="161047" y="75763"/>
                                <a:pt x="173045" y="57767"/>
                                <a:pt x="164985" y="42564"/>
                              </a:cubicBezTo>
                              <a:cubicBezTo>
                                <a:pt x="159949" y="33040"/>
                                <a:pt x="148455" y="28644"/>
                                <a:pt x="137740" y="28049"/>
                              </a:cubicBezTo>
                              <a:cubicBezTo>
                                <a:pt x="112783" y="26629"/>
                                <a:pt x="89888" y="41145"/>
                                <a:pt x="69877" y="56119"/>
                              </a:cubicBezTo>
                              <a:cubicBezTo>
                                <a:pt x="50827" y="70360"/>
                                <a:pt x="31824" y="86478"/>
                                <a:pt x="22803" y="108504"/>
                              </a:cubicBezTo>
                              <a:cubicBezTo>
                                <a:pt x="13187" y="131903"/>
                                <a:pt x="17354" y="157867"/>
                                <a:pt x="9936" y="181541"/>
                              </a:cubicBezTo>
                              <a:cubicBezTo>
                                <a:pt x="-9709" y="170185"/>
                                <a:pt x="4258" y="115006"/>
                                <a:pt x="13645" y="99208"/>
                              </a:cubicBezTo>
                              <a:close/>
                            </a:path>
                          </a:pathLst>
                        </a:custGeom>
                        <a:solidFill>
                          <a:srgbClr val="7A7D7C"/>
                        </a:solidFill>
                        <a:ln w="4577" cap="flat">
                          <a:noFill/>
                          <a:prstDash val="solid"/>
                          <a:miter/>
                        </a:ln>
                      </p:spPr>
                      <p:txBody>
                        <a:bodyPr rtlCol="0" anchor="ctr"/>
                        <a:lstStyle/>
                        <a:p>
                          <a:endParaRPr lang="th-TH"/>
                        </a:p>
                      </p:txBody>
                    </p:sp>
                    <p:sp>
                      <p:nvSpPr>
                        <p:cNvPr id="2963" name="Freeform: Shape 2962">
                          <a:extLst>
                            <a:ext uri="{FF2B5EF4-FFF2-40B4-BE49-F238E27FC236}">
                              <a16:creationId xmlns:a16="http://schemas.microsoft.com/office/drawing/2014/main" id="{E0C4C106-298D-46F9-8434-D3B67F8861D8}"/>
                            </a:ext>
                          </a:extLst>
                        </p:cNvPr>
                        <p:cNvSpPr/>
                        <p:nvPr/>
                      </p:nvSpPr>
                      <p:spPr>
                        <a:xfrm>
                          <a:off x="8731415" y="-791199"/>
                          <a:ext cx="161176" cy="155455"/>
                        </a:xfrm>
                        <a:custGeom>
                          <a:avLst/>
                          <a:gdLst>
                            <a:gd name="connsiteX0" fmla="*/ 3366 w 161176"/>
                            <a:gd name="connsiteY0" fmla="*/ 119667 h 155455"/>
                            <a:gd name="connsiteX1" fmla="*/ 13486 w 161176"/>
                            <a:gd name="connsiteY1" fmla="*/ 76303 h 155455"/>
                            <a:gd name="connsiteX2" fmla="*/ 29788 w 161176"/>
                            <a:gd name="connsiteY2" fmla="*/ 51896 h 155455"/>
                            <a:gd name="connsiteX3" fmla="*/ 111846 w 161176"/>
                            <a:gd name="connsiteY3" fmla="*/ 2304 h 155455"/>
                            <a:gd name="connsiteX4" fmla="*/ 147564 w 161176"/>
                            <a:gd name="connsiteY4" fmla="*/ 4731 h 155455"/>
                            <a:gd name="connsiteX5" fmla="*/ 158325 w 161176"/>
                            <a:gd name="connsiteY5" fmla="*/ 45623 h 155455"/>
                            <a:gd name="connsiteX6" fmla="*/ 123157 w 161176"/>
                            <a:gd name="connsiteY6" fmla="*/ 72960 h 155455"/>
                            <a:gd name="connsiteX7" fmla="*/ 132452 w 161176"/>
                            <a:gd name="connsiteY7" fmla="*/ 50980 h 155455"/>
                            <a:gd name="connsiteX8" fmla="*/ 124668 w 161176"/>
                            <a:gd name="connsiteY8" fmla="*/ 29596 h 155455"/>
                            <a:gd name="connsiteX9" fmla="*/ 104840 w 161176"/>
                            <a:gd name="connsiteY9" fmla="*/ 35274 h 155455"/>
                            <a:gd name="connsiteX10" fmla="*/ 106260 w 161176"/>
                            <a:gd name="connsiteY10" fmla="*/ 50934 h 155455"/>
                            <a:gd name="connsiteX11" fmla="*/ 93896 w 161176"/>
                            <a:gd name="connsiteY11" fmla="*/ 73098 h 155455"/>
                            <a:gd name="connsiteX12" fmla="*/ 82494 w 161176"/>
                            <a:gd name="connsiteY12" fmla="*/ 57162 h 155455"/>
                            <a:gd name="connsiteX13" fmla="*/ 65414 w 161176"/>
                            <a:gd name="connsiteY13" fmla="*/ 56246 h 155455"/>
                            <a:gd name="connsiteX14" fmla="*/ 66192 w 161176"/>
                            <a:gd name="connsiteY14" fmla="*/ 78821 h 155455"/>
                            <a:gd name="connsiteX15" fmla="*/ 31070 w 161176"/>
                            <a:gd name="connsiteY15" fmla="*/ 94436 h 155455"/>
                            <a:gd name="connsiteX16" fmla="*/ 27544 w 161176"/>
                            <a:gd name="connsiteY16" fmla="*/ 105335 h 155455"/>
                            <a:gd name="connsiteX17" fmla="*/ 10098 w 161176"/>
                            <a:gd name="connsiteY17" fmla="*/ 154103 h 155455"/>
                            <a:gd name="connsiteX18" fmla="*/ 3366 w 161176"/>
                            <a:gd name="connsiteY18" fmla="*/ 119667 h 155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176" h="155455">
                              <a:moveTo>
                                <a:pt x="3366" y="119667"/>
                              </a:moveTo>
                              <a:cubicBezTo>
                                <a:pt x="5290" y="104877"/>
                                <a:pt x="7305" y="89857"/>
                                <a:pt x="13486" y="76303"/>
                              </a:cubicBezTo>
                              <a:cubicBezTo>
                                <a:pt x="17562" y="67374"/>
                                <a:pt x="23332" y="59314"/>
                                <a:pt x="29788" y="51896"/>
                              </a:cubicBezTo>
                              <a:cubicBezTo>
                                <a:pt x="51127" y="27398"/>
                                <a:pt x="80250" y="9814"/>
                                <a:pt x="111846" y="2304"/>
                              </a:cubicBezTo>
                              <a:cubicBezTo>
                                <a:pt x="123752" y="-535"/>
                                <a:pt x="137123" y="-1771"/>
                                <a:pt x="147564" y="4731"/>
                              </a:cubicBezTo>
                              <a:cubicBezTo>
                                <a:pt x="160614" y="12836"/>
                                <a:pt x="164461" y="31519"/>
                                <a:pt x="158325" y="45623"/>
                              </a:cubicBezTo>
                              <a:cubicBezTo>
                                <a:pt x="152188" y="59726"/>
                                <a:pt x="138085" y="69159"/>
                                <a:pt x="123157" y="72960"/>
                              </a:cubicBezTo>
                              <a:cubicBezTo>
                                <a:pt x="127186" y="66046"/>
                                <a:pt x="131262" y="58902"/>
                                <a:pt x="132452" y="50980"/>
                              </a:cubicBezTo>
                              <a:cubicBezTo>
                                <a:pt x="133643" y="43058"/>
                                <a:pt x="131307" y="34083"/>
                                <a:pt x="124668" y="29596"/>
                              </a:cubicBezTo>
                              <a:cubicBezTo>
                                <a:pt x="118028" y="25108"/>
                                <a:pt x="107084" y="27581"/>
                                <a:pt x="104840" y="35274"/>
                              </a:cubicBezTo>
                              <a:cubicBezTo>
                                <a:pt x="103329" y="40357"/>
                                <a:pt x="105710" y="45668"/>
                                <a:pt x="106260" y="50934"/>
                              </a:cubicBezTo>
                              <a:cubicBezTo>
                                <a:pt x="107176" y="59910"/>
                                <a:pt x="102001" y="69159"/>
                                <a:pt x="93896" y="73098"/>
                              </a:cubicBezTo>
                              <a:cubicBezTo>
                                <a:pt x="89454" y="68289"/>
                                <a:pt x="87119" y="61787"/>
                                <a:pt x="82494" y="57162"/>
                              </a:cubicBezTo>
                              <a:cubicBezTo>
                                <a:pt x="77869" y="52537"/>
                                <a:pt x="69031" y="50797"/>
                                <a:pt x="65414" y="56246"/>
                              </a:cubicBezTo>
                              <a:cubicBezTo>
                                <a:pt x="61155" y="62703"/>
                                <a:pt x="68436" y="71449"/>
                                <a:pt x="66192" y="78821"/>
                              </a:cubicBezTo>
                              <a:cubicBezTo>
                                <a:pt x="62300" y="91735"/>
                                <a:pt x="39267" y="83721"/>
                                <a:pt x="31070" y="94436"/>
                              </a:cubicBezTo>
                              <a:cubicBezTo>
                                <a:pt x="28735" y="97504"/>
                                <a:pt x="28185" y="101534"/>
                                <a:pt x="27544" y="105335"/>
                              </a:cubicBezTo>
                              <a:cubicBezTo>
                                <a:pt x="25896" y="115363"/>
                                <a:pt x="20172" y="149020"/>
                                <a:pt x="10098" y="154103"/>
                              </a:cubicBezTo>
                              <a:cubicBezTo>
                                <a:pt x="-6525" y="162482"/>
                                <a:pt x="2084" y="129604"/>
                                <a:pt x="3366" y="119667"/>
                              </a:cubicBezTo>
                              <a:close/>
                            </a:path>
                          </a:pathLst>
                        </a:custGeom>
                        <a:solidFill>
                          <a:srgbClr val="2B674C"/>
                        </a:solidFill>
                        <a:ln w="4577" cap="flat">
                          <a:noFill/>
                          <a:prstDash val="solid"/>
                          <a:miter/>
                        </a:ln>
                      </p:spPr>
                      <p:txBody>
                        <a:bodyPr rtlCol="0" anchor="ctr"/>
                        <a:lstStyle/>
                        <a:p>
                          <a:endParaRPr lang="th-TH"/>
                        </a:p>
                      </p:txBody>
                    </p:sp>
                    <p:sp>
                      <p:nvSpPr>
                        <p:cNvPr id="2964" name="Freeform: Shape 2963">
                          <a:extLst>
                            <a:ext uri="{FF2B5EF4-FFF2-40B4-BE49-F238E27FC236}">
                              <a16:creationId xmlns:a16="http://schemas.microsoft.com/office/drawing/2014/main" id="{AC52CC2F-F593-45EB-8EA2-F956223D0A4E}"/>
                            </a:ext>
                          </a:extLst>
                        </p:cNvPr>
                        <p:cNvSpPr/>
                        <p:nvPr/>
                      </p:nvSpPr>
                      <p:spPr>
                        <a:xfrm>
                          <a:off x="8729558" y="-767140"/>
                          <a:ext cx="138888" cy="137232"/>
                        </a:xfrm>
                        <a:custGeom>
                          <a:avLst/>
                          <a:gdLst>
                            <a:gd name="connsiteX0" fmla="*/ 25325 w 138888"/>
                            <a:gd name="connsiteY0" fmla="*/ 92861 h 137232"/>
                            <a:gd name="connsiteX1" fmla="*/ 25600 w 138888"/>
                            <a:gd name="connsiteY1" fmla="*/ 73857 h 137232"/>
                            <a:gd name="connsiteX2" fmla="*/ 34072 w 138888"/>
                            <a:gd name="connsiteY2" fmla="*/ 57601 h 137232"/>
                            <a:gd name="connsiteX3" fmla="*/ 55914 w 138888"/>
                            <a:gd name="connsiteY3" fmla="*/ 49359 h 137232"/>
                            <a:gd name="connsiteX4" fmla="*/ 64431 w 138888"/>
                            <a:gd name="connsiteY4" fmla="*/ 20144 h 137232"/>
                            <a:gd name="connsiteX5" fmla="*/ 78260 w 138888"/>
                            <a:gd name="connsiteY5" fmla="*/ 23166 h 137232"/>
                            <a:gd name="connsiteX6" fmla="*/ 104361 w 138888"/>
                            <a:gd name="connsiteY6" fmla="*/ 38689 h 137232"/>
                            <a:gd name="connsiteX7" fmla="*/ 100469 w 138888"/>
                            <a:gd name="connsiteY7" fmla="*/ 18266 h 137232"/>
                            <a:gd name="connsiteX8" fmla="*/ 110681 w 138888"/>
                            <a:gd name="connsiteY8" fmla="*/ 1232 h 137232"/>
                            <a:gd name="connsiteX9" fmla="*/ 133210 w 138888"/>
                            <a:gd name="connsiteY9" fmla="*/ 9566 h 137232"/>
                            <a:gd name="connsiteX10" fmla="*/ 138888 w 138888"/>
                            <a:gd name="connsiteY10" fmla="*/ 34706 h 137232"/>
                            <a:gd name="connsiteX11" fmla="*/ 134080 w 138888"/>
                            <a:gd name="connsiteY11" fmla="*/ 51877 h 137232"/>
                            <a:gd name="connsiteX12" fmla="*/ 121304 w 138888"/>
                            <a:gd name="connsiteY12" fmla="*/ 58380 h 137232"/>
                            <a:gd name="connsiteX13" fmla="*/ 50144 w 138888"/>
                            <a:gd name="connsiteY13" fmla="*/ 105728 h 137232"/>
                            <a:gd name="connsiteX14" fmla="*/ 4628 w 138888"/>
                            <a:gd name="connsiteY14" fmla="*/ 137233 h 137232"/>
                            <a:gd name="connsiteX15" fmla="*/ 3 w 138888"/>
                            <a:gd name="connsiteY15" fmla="*/ 128257 h 137232"/>
                            <a:gd name="connsiteX16" fmla="*/ 10810 w 138888"/>
                            <a:gd name="connsiteY16" fmla="*/ 119969 h 137232"/>
                            <a:gd name="connsiteX17" fmla="*/ 25325 w 138888"/>
                            <a:gd name="connsiteY17" fmla="*/ 92861 h 137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888" h="137232">
                              <a:moveTo>
                                <a:pt x="25325" y="92861"/>
                              </a:moveTo>
                              <a:cubicBezTo>
                                <a:pt x="25921" y="86541"/>
                                <a:pt x="25005" y="80176"/>
                                <a:pt x="25600" y="73857"/>
                              </a:cubicBezTo>
                              <a:cubicBezTo>
                                <a:pt x="26150" y="67538"/>
                                <a:pt x="28623" y="60852"/>
                                <a:pt x="34072" y="57601"/>
                              </a:cubicBezTo>
                              <a:cubicBezTo>
                                <a:pt x="40849" y="53526"/>
                                <a:pt x="50877" y="55495"/>
                                <a:pt x="55914" y="49359"/>
                              </a:cubicBezTo>
                              <a:cubicBezTo>
                                <a:pt x="62646" y="41116"/>
                                <a:pt x="54769" y="24586"/>
                                <a:pt x="64431" y="20144"/>
                              </a:cubicBezTo>
                              <a:cubicBezTo>
                                <a:pt x="68873" y="18083"/>
                                <a:pt x="74002" y="20648"/>
                                <a:pt x="78260" y="23166"/>
                              </a:cubicBezTo>
                              <a:cubicBezTo>
                                <a:pt x="86961" y="28341"/>
                                <a:pt x="95661" y="33515"/>
                                <a:pt x="104361" y="38689"/>
                              </a:cubicBezTo>
                              <a:cubicBezTo>
                                <a:pt x="102255" y="32050"/>
                                <a:pt x="100103" y="25227"/>
                                <a:pt x="100469" y="18266"/>
                              </a:cubicBezTo>
                              <a:cubicBezTo>
                                <a:pt x="100835" y="11306"/>
                                <a:pt x="104316" y="4071"/>
                                <a:pt x="110681" y="1232"/>
                              </a:cubicBezTo>
                              <a:cubicBezTo>
                                <a:pt x="118648" y="-2340"/>
                                <a:pt x="128402" y="2285"/>
                                <a:pt x="133210" y="9566"/>
                              </a:cubicBezTo>
                              <a:cubicBezTo>
                                <a:pt x="138018" y="16847"/>
                                <a:pt x="138888" y="26005"/>
                                <a:pt x="138888" y="34706"/>
                              </a:cubicBezTo>
                              <a:cubicBezTo>
                                <a:pt x="138888" y="40796"/>
                                <a:pt x="138293" y="47436"/>
                                <a:pt x="134080" y="51877"/>
                              </a:cubicBezTo>
                              <a:cubicBezTo>
                                <a:pt x="130737" y="55357"/>
                                <a:pt x="125838" y="56731"/>
                                <a:pt x="121304" y="58380"/>
                              </a:cubicBezTo>
                              <a:cubicBezTo>
                                <a:pt x="94379" y="68042"/>
                                <a:pt x="74414" y="90617"/>
                                <a:pt x="50144" y="105728"/>
                              </a:cubicBezTo>
                              <a:cubicBezTo>
                                <a:pt x="34392" y="115573"/>
                                <a:pt x="16213" y="122717"/>
                                <a:pt x="4628" y="137233"/>
                              </a:cubicBezTo>
                              <a:cubicBezTo>
                                <a:pt x="4673" y="137187"/>
                                <a:pt x="-135" y="129677"/>
                                <a:pt x="3" y="128257"/>
                              </a:cubicBezTo>
                              <a:cubicBezTo>
                                <a:pt x="323" y="124411"/>
                                <a:pt x="8703" y="122717"/>
                                <a:pt x="10810" y="119969"/>
                              </a:cubicBezTo>
                              <a:cubicBezTo>
                                <a:pt x="17495" y="110948"/>
                                <a:pt x="24181" y="104950"/>
                                <a:pt x="25325" y="92861"/>
                              </a:cubicBezTo>
                              <a:close/>
                            </a:path>
                          </a:pathLst>
                        </a:custGeom>
                        <a:solidFill>
                          <a:srgbClr val="16382C"/>
                        </a:solidFill>
                        <a:ln w="4577" cap="flat">
                          <a:noFill/>
                          <a:prstDash val="solid"/>
                          <a:miter/>
                        </a:ln>
                      </p:spPr>
                      <p:txBody>
                        <a:bodyPr rtlCol="0" anchor="ctr"/>
                        <a:lstStyle/>
                        <a:p>
                          <a:endParaRPr lang="th-TH"/>
                        </a:p>
                      </p:txBody>
                    </p:sp>
                    <p:sp>
                      <p:nvSpPr>
                        <p:cNvPr id="2965" name="Freeform: Shape 2964">
                          <a:extLst>
                            <a:ext uri="{FF2B5EF4-FFF2-40B4-BE49-F238E27FC236}">
                              <a16:creationId xmlns:a16="http://schemas.microsoft.com/office/drawing/2014/main" id="{3CFE552F-9C10-4B3C-A258-D6B9407CB260}"/>
                            </a:ext>
                          </a:extLst>
                        </p:cNvPr>
                        <p:cNvSpPr/>
                        <p:nvPr/>
                      </p:nvSpPr>
                      <p:spPr>
                        <a:xfrm>
                          <a:off x="8665865" y="-804371"/>
                          <a:ext cx="299751" cy="383684"/>
                        </a:xfrm>
                        <a:custGeom>
                          <a:avLst/>
                          <a:gdLst>
                            <a:gd name="connsiteX0" fmla="*/ 71939 w 299751"/>
                            <a:gd name="connsiteY0" fmla="*/ 163153 h 383684"/>
                            <a:gd name="connsiteX1" fmla="*/ 217189 w 299751"/>
                            <a:gd name="connsiteY1" fmla="*/ 62870 h 383684"/>
                            <a:gd name="connsiteX2" fmla="*/ 251441 w 299751"/>
                            <a:gd name="connsiteY2" fmla="*/ 20742 h 383684"/>
                            <a:gd name="connsiteX3" fmla="*/ 299751 w 299751"/>
                            <a:gd name="connsiteY3" fmla="*/ 319 h 383684"/>
                            <a:gd name="connsiteX4" fmla="*/ 165582 w 299751"/>
                            <a:gd name="connsiteY4" fmla="*/ 158757 h 383684"/>
                            <a:gd name="connsiteX5" fmla="*/ 117639 w 299751"/>
                            <a:gd name="connsiteY5" fmla="*/ 236328 h 383684"/>
                            <a:gd name="connsiteX6" fmla="*/ 88698 w 299751"/>
                            <a:gd name="connsiteY6" fmla="*/ 295536 h 383684"/>
                            <a:gd name="connsiteX7" fmla="*/ 97399 w 299751"/>
                            <a:gd name="connsiteY7" fmla="*/ 358911 h 383684"/>
                            <a:gd name="connsiteX8" fmla="*/ 107610 w 299751"/>
                            <a:gd name="connsiteY8" fmla="*/ 383685 h 383684"/>
                            <a:gd name="connsiteX9" fmla="*/ 60628 w 299751"/>
                            <a:gd name="connsiteY9" fmla="*/ 319989 h 383684"/>
                            <a:gd name="connsiteX10" fmla="*/ 4625 w 299751"/>
                            <a:gd name="connsiteY10" fmla="*/ 291644 h 383684"/>
                            <a:gd name="connsiteX11" fmla="*/ 71939 w 299751"/>
                            <a:gd name="connsiteY11" fmla="*/ 163153 h 38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751" h="383684">
                              <a:moveTo>
                                <a:pt x="71939" y="163153"/>
                              </a:moveTo>
                              <a:cubicBezTo>
                                <a:pt x="118142" y="126337"/>
                                <a:pt x="178358" y="107379"/>
                                <a:pt x="217189" y="62870"/>
                              </a:cubicBezTo>
                              <a:cubicBezTo>
                                <a:pt x="229095" y="49224"/>
                                <a:pt x="238619" y="33518"/>
                                <a:pt x="251441" y="20742"/>
                              </a:cubicBezTo>
                              <a:cubicBezTo>
                                <a:pt x="264263" y="7966"/>
                                <a:pt x="281801" y="-1925"/>
                                <a:pt x="299751" y="319"/>
                              </a:cubicBezTo>
                              <a:cubicBezTo>
                                <a:pt x="240955" y="37959"/>
                                <a:pt x="202307" y="99366"/>
                                <a:pt x="165582" y="158757"/>
                              </a:cubicBezTo>
                              <a:cubicBezTo>
                                <a:pt x="149601" y="184629"/>
                                <a:pt x="133620" y="210456"/>
                                <a:pt x="117639" y="236328"/>
                              </a:cubicBezTo>
                              <a:cubicBezTo>
                                <a:pt x="106054" y="255102"/>
                                <a:pt x="94285" y="274197"/>
                                <a:pt x="88698" y="295536"/>
                              </a:cubicBezTo>
                              <a:cubicBezTo>
                                <a:pt x="83066" y="316875"/>
                                <a:pt x="84394" y="341098"/>
                                <a:pt x="97399" y="358911"/>
                              </a:cubicBezTo>
                              <a:cubicBezTo>
                                <a:pt x="102940" y="366467"/>
                                <a:pt x="110862" y="374893"/>
                                <a:pt x="107610" y="383685"/>
                              </a:cubicBezTo>
                              <a:cubicBezTo>
                                <a:pt x="108297" y="381853"/>
                                <a:pt x="66307" y="323286"/>
                                <a:pt x="60628" y="319989"/>
                              </a:cubicBezTo>
                              <a:cubicBezTo>
                                <a:pt x="40846" y="308541"/>
                                <a:pt x="16852" y="316738"/>
                                <a:pt x="4625" y="291644"/>
                              </a:cubicBezTo>
                              <a:cubicBezTo>
                                <a:pt x="-16805" y="247638"/>
                                <a:pt x="41487" y="187423"/>
                                <a:pt x="71939" y="163153"/>
                              </a:cubicBezTo>
                              <a:close/>
                            </a:path>
                          </a:pathLst>
                        </a:custGeom>
                        <a:solidFill>
                          <a:srgbClr val="21573D"/>
                        </a:solidFill>
                        <a:ln w="4577" cap="flat">
                          <a:noFill/>
                          <a:prstDash val="solid"/>
                          <a:miter/>
                        </a:ln>
                      </p:spPr>
                      <p:txBody>
                        <a:bodyPr rtlCol="0" anchor="ctr"/>
                        <a:lstStyle/>
                        <a:p>
                          <a:endParaRPr lang="th-TH"/>
                        </a:p>
                      </p:txBody>
                    </p:sp>
                    <p:sp>
                      <p:nvSpPr>
                        <p:cNvPr id="2966" name="Freeform: Shape 2965">
                          <a:extLst>
                            <a:ext uri="{FF2B5EF4-FFF2-40B4-BE49-F238E27FC236}">
                              <a16:creationId xmlns:a16="http://schemas.microsoft.com/office/drawing/2014/main" id="{B6BF91E5-C552-4206-9CAA-F112693BF871}"/>
                            </a:ext>
                          </a:extLst>
                        </p:cNvPr>
                        <p:cNvSpPr/>
                        <p:nvPr/>
                      </p:nvSpPr>
                      <p:spPr>
                        <a:xfrm>
                          <a:off x="8671585" y="-799794"/>
                          <a:ext cx="280430" cy="374161"/>
                        </a:xfrm>
                        <a:custGeom>
                          <a:avLst/>
                          <a:gdLst>
                            <a:gd name="connsiteX0" fmla="*/ 29585 w 280430"/>
                            <a:gd name="connsiteY0" fmla="*/ 295584 h 374161"/>
                            <a:gd name="connsiteX1" fmla="*/ 50 w 280430"/>
                            <a:gd name="connsiteY1" fmla="*/ 263392 h 374161"/>
                            <a:gd name="connsiteX2" fmla="*/ 36225 w 280430"/>
                            <a:gd name="connsiteY2" fmla="*/ 289173 h 374161"/>
                            <a:gd name="connsiteX3" fmla="*/ 68050 w 280430"/>
                            <a:gd name="connsiteY3" fmla="*/ 265590 h 374161"/>
                            <a:gd name="connsiteX4" fmla="*/ 27616 w 280430"/>
                            <a:gd name="connsiteY4" fmla="*/ 240405 h 374161"/>
                            <a:gd name="connsiteX5" fmla="*/ 18092 w 280430"/>
                            <a:gd name="connsiteY5" fmla="*/ 219890 h 374161"/>
                            <a:gd name="connsiteX6" fmla="*/ 29448 w 280430"/>
                            <a:gd name="connsiteY6" fmla="*/ 202535 h 374161"/>
                            <a:gd name="connsiteX7" fmla="*/ 48131 w 280430"/>
                            <a:gd name="connsiteY7" fmla="*/ 246083 h 374161"/>
                            <a:gd name="connsiteX8" fmla="*/ 69378 w 280430"/>
                            <a:gd name="connsiteY8" fmla="*/ 248968 h 374161"/>
                            <a:gd name="connsiteX9" fmla="*/ 74461 w 280430"/>
                            <a:gd name="connsiteY9" fmla="*/ 205649 h 374161"/>
                            <a:gd name="connsiteX10" fmla="*/ 72813 w 280430"/>
                            <a:gd name="connsiteY10" fmla="*/ 160362 h 374161"/>
                            <a:gd name="connsiteX11" fmla="*/ 78491 w 280430"/>
                            <a:gd name="connsiteY11" fmla="*/ 202535 h 374161"/>
                            <a:gd name="connsiteX12" fmla="*/ 103905 w 280430"/>
                            <a:gd name="connsiteY12" fmla="*/ 192232 h 374161"/>
                            <a:gd name="connsiteX13" fmla="*/ 109903 w 280430"/>
                            <a:gd name="connsiteY13" fmla="*/ 162514 h 374161"/>
                            <a:gd name="connsiteX14" fmla="*/ 121626 w 280430"/>
                            <a:gd name="connsiteY14" fmla="*/ 135222 h 374161"/>
                            <a:gd name="connsiteX15" fmla="*/ 125930 w 280430"/>
                            <a:gd name="connsiteY15" fmla="*/ 162697 h 374161"/>
                            <a:gd name="connsiteX16" fmla="*/ 151253 w 280430"/>
                            <a:gd name="connsiteY16" fmla="*/ 144701 h 374161"/>
                            <a:gd name="connsiteX17" fmla="*/ 280431 w 280430"/>
                            <a:gd name="connsiteY17" fmla="*/ 0 h 374161"/>
                            <a:gd name="connsiteX18" fmla="*/ 231571 w 280430"/>
                            <a:gd name="connsiteY18" fmla="*/ 46570 h 374161"/>
                            <a:gd name="connsiteX19" fmla="*/ 109858 w 280430"/>
                            <a:gd name="connsiteY19" fmla="*/ 219158 h 374161"/>
                            <a:gd name="connsiteX20" fmla="*/ 78903 w 280430"/>
                            <a:gd name="connsiteY20" fmla="*/ 314999 h 374161"/>
                            <a:gd name="connsiteX21" fmla="*/ 101707 w 280430"/>
                            <a:gd name="connsiteY21" fmla="*/ 374162 h 374161"/>
                            <a:gd name="connsiteX22" fmla="*/ 70614 w 280430"/>
                            <a:gd name="connsiteY22" fmla="*/ 319807 h 374161"/>
                            <a:gd name="connsiteX23" fmla="*/ 29585 w 280430"/>
                            <a:gd name="connsiteY23" fmla="*/ 295584 h 37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0430" h="374161">
                              <a:moveTo>
                                <a:pt x="29585" y="295584"/>
                              </a:moveTo>
                              <a:cubicBezTo>
                                <a:pt x="14795" y="290363"/>
                                <a:pt x="-1003" y="279007"/>
                                <a:pt x="50" y="263392"/>
                              </a:cubicBezTo>
                              <a:cubicBezTo>
                                <a:pt x="9529" y="275206"/>
                                <a:pt x="21297" y="286700"/>
                                <a:pt x="36225" y="289173"/>
                              </a:cubicBezTo>
                              <a:cubicBezTo>
                                <a:pt x="51199" y="291645"/>
                                <a:pt x="68875" y="280701"/>
                                <a:pt x="68050" y="265590"/>
                              </a:cubicBezTo>
                              <a:cubicBezTo>
                                <a:pt x="51703" y="270307"/>
                                <a:pt x="37278" y="254417"/>
                                <a:pt x="27616" y="240405"/>
                              </a:cubicBezTo>
                              <a:cubicBezTo>
                                <a:pt x="23266" y="234131"/>
                                <a:pt x="18824" y="227492"/>
                                <a:pt x="18092" y="219890"/>
                              </a:cubicBezTo>
                              <a:cubicBezTo>
                                <a:pt x="17359" y="212289"/>
                                <a:pt x="21893" y="203634"/>
                                <a:pt x="29448" y="202535"/>
                              </a:cubicBezTo>
                              <a:cubicBezTo>
                                <a:pt x="25876" y="219020"/>
                                <a:pt x="33752" y="237337"/>
                                <a:pt x="48131" y="246083"/>
                              </a:cubicBezTo>
                              <a:cubicBezTo>
                                <a:pt x="54496" y="249930"/>
                                <a:pt x="62555" y="251990"/>
                                <a:pt x="69378" y="248968"/>
                              </a:cubicBezTo>
                              <a:cubicBezTo>
                                <a:pt x="84260" y="242420"/>
                                <a:pt x="81192" y="220486"/>
                                <a:pt x="74461" y="205649"/>
                              </a:cubicBezTo>
                              <a:cubicBezTo>
                                <a:pt x="67775" y="190859"/>
                                <a:pt x="60724" y="171214"/>
                                <a:pt x="72813" y="160362"/>
                              </a:cubicBezTo>
                              <a:cubicBezTo>
                                <a:pt x="77208" y="173916"/>
                                <a:pt x="79132" y="188294"/>
                                <a:pt x="78491" y="202535"/>
                              </a:cubicBezTo>
                              <a:cubicBezTo>
                                <a:pt x="87374" y="207527"/>
                                <a:pt x="99051" y="201207"/>
                                <a:pt x="103905" y="192232"/>
                              </a:cubicBezTo>
                              <a:cubicBezTo>
                                <a:pt x="108759" y="183257"/>
                                <a:pt x="108850" y="172634"/>
                                <a:pt x="109903" y="162514"/>
                              </a:cubicBezTo>
                              <a:cubicBezTo>
                                <a:pt x="110957" y="152394"/>
                                <a:pt x="113613" y="141495"/>
                                <a:pt x="121626" y="135222"/>
                              </a:cubicBezTo>
                              <a:cubicBezTo>
                                <a:pt x="110453" y="140534"/>
                                <a:pt x="113658" y="161048"/>
                                <a:pt x="125930" y="162697"/>
                              </a:cubicBezTo>
                              <a:cubicBezTo>
                                <a:pt x="136783" y="164162"/>
                                <a:pt x="145117" y="153768"/>
                                <a:pt x="151253" y="144701"/>
                              </a:cubicBezTo>
                              <a:cubicBezTo>
                                <a:pt x="187566" y="90988"/>
                                <a:pt x="231113" y="42174"/>
                                <a:pt x="280431" y="0"/>
                              </a:cubicBezTo>
                              <a:cubicBezTo>
                                <a:pt x="261015" y="11631"/>
                                <a:pt x="245904" y="29078"/>
                                <a:pt x="231571" y="46570"/>
                              </a:cubicBezTo>
                              <a:cubicBezTo>
                                <a:pt x="186879" y="101062"/>
                                <a:pt x="146170" y="158759"/>
                                <a:pt x="109858" y="219158"/>
                              </a:cubicBezTo>
                              <a:cubicBezTo>
                                <a:pt x="92228" y="248464"/>
                                <a:pt x="75056" y="281022"/>
                                <a:pt x="78903" y="314999"/>
                              </a:cubicBezTo>
                              <a:cubicBezTo>
                                <a:pt x="81284" y="336155"/>
                                <a:pt x="91587" y="355479"/>
                                <a:pt x="101707" y="374162"/>
                              </a:cubicBezTo>
                              <a:cubicBezTo>
                                <a:pt x="92091" y="356349"/>
                                <a:pt x="82337" y="336246"/>
                                <a:pt x="70614" y="319807"/>
                              </a:cubicBezTo>
                              <a:cubicBezTo>
                                <a:pt x="60037" y="304925"/>
                                <a:pt x="47032" y="301765"/>
                                <a:pt x="29585" y="295584"/>
                              </a:cubicBezTo>
                              <a:close/>
                            </a:path>
                          </a:pathLst>
                        </a:custGeom>
                        <a:solidFill>
                          <a:srgbClr val="16382C"/>
                        </a:solidFill>
                        <a:ln w="4577" cap="flat">
                          <a:noFill/>
                          <a:prstDash val="solid"/>
                          <a:miter/>
                        </a:ln>
                      </p:spPr>
                      <p:txBody>
                        <a:bodyPr rtlCol="0" anchor="ctr"/>
                        <a:lstStyle/>
                        <a:p>
                          <a:endParaRPr lang="th-TH"/>
                        </a:p>
                      </p:txBody>
                    </p:sp>
                  </p:grpSp>
                  <p:sp>
                    <p:nvSpPr>
                      <p:cNvPr id="2930" name="Freeform: Shape 2929">
                        <a:extLst>
                          <a:ext uri="{FF2B5EF4-FFF2-40B4-BE49-F238E27FC236}">
                            <a16:creationId xmlns:a16="http://schemas.microsoft.com/office/drawing/2014/main" id="{40D463DE-9730-4275-8C26-086C09D09EC7}"/>
                          </a:ext>
                        </a:extLst>
                      </p:cNvPr>
                      <p:cNvSpPr/>
                      <p:nvPr/>
                    </p:nvSpPr>
                    <p:spPr>
                      <a:xfrm>
                        <a:off x="8727546" y="-477330"/>
                        <a:ext cx="73861" cy="112646"/>
                      </a:xfrm>
                      <a:custGeom>
                        <a:avLst/>
                        <a:gdLst>
                          <a:gd name="connsiteX0" fmla="*/ 31916 w 73861"/>
                          <a:gd name="connsiteY0" fmla="*/ 48310 h 112646"/>
                          <a:gd name="connsiteX1" fmla="*/ 20377 w 73861"/>
                          <a:gd name="connsiteY1" fmla="*/ 29169 h 112646"/>
                          <a:gd name="connsiteX2" fmla="*/ 0 w 73861"/>
                          <a:gd name="connsiteY2" fmla="*/ 0 h 112646"/>
                          <a:gd name="connsiteX3" fmla="*/ 23582 w 73861"/>
                          <a:gd name="connsiteY3" fmla="*/ 29581 h 112646"/>
                          <a:gd name="connsiteX4" fmla="*/ 37595 w 73861"/>
                          <a:gd name="connsiteY4" fmla="*/ 49180 h 112646"/>
                          <a:gd name="connsiteX5" fmla="*/ 47073 w 73861"/>
                          <a:gd name="connsiteY5" fmla="*/ 54446 h 112646"/>
                          <a:gd name="connsiteX6" fmla="*/ 57239 w 73861"/>
                          <a:gd name="connsiteY6" fmla="*/ 77296 h 112646"/>
                          <a:gd name="connsiteX7" fmla="*/ 73862 w 73861"/>
                          <a:gd name="connsiteY7" fmla="*/ 112647 h 112646"/>
                          <a:gd name="connsiteX8" fmla="*/ 31916 w 73861"/>
                          <a:gd name="connsiteY8" fmla="*/ 48310 h 112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861" h="112646">
                            <a:moveTo>
                              <a:pt x="31916" y="48310"/>
                            </a:moveTo>
                            <a:cubicBezTo>
                              <a:pt x="28070" y="41945"/>
                              <a:pt x="24224" y="35580"/>
                              <a:pt x="20377" y="29169"/>
                            </a:cubicBezTo>
                            <a:cubicBezTo>
                              <a:pt x="14241" y="19003"/>
                              <a:pt x="8059" y="8746"/>
                              <a:pt x="0" y="0"/>
                            </a:cubicBezTo>
                            <a:cubicBezTo>
                              <a:pt x="9570" y="8334"/>
                              <a:pt x="17584" y="18408"/>
                              <a:pt x="23582" y="29581"/>
                            </a:cubicBezTo>
                            <a:cubicBezTo>
                              <a:pt x="27429" y="36770"/>
                              <a:pt x="30772" y="44784"/>
                              <a:pt x="37595" y="49180"/>
                            </a:cubicBezTo>
                            <a:cubicBezTo>
                              <a:pt x="40617" y="51149"/>
                              <a:pt x="44189" y="52248"/>
                              <a:pt x="47073" y="54446"/>
                            </a:cubicBezTo>
                            <a:cubicBezTo>
                              <a:pt x="53851" y="59575"/>
                              <a:pt x="55270" y="69008"/>
                              <a:pt x="57239" y="77296"/>
                            </a:cubicBezTo>
                            <a:cubicBezTo>
                              <a:pt x="60307" y="90072"/>
                              <a:pt x="65985" y="102161"/>
                              <a:pt x="73862" y="112647"/>
                            </a:cubicBezTo>
                            <a:cubicBezTo>
                              <a:pt x="58659" y="92361"/>
                              <a:pt x="45013" y="69969"/>
                              <a:pt x="31916" y="48310"/>
                            </a:cubicBezTo>
                            <a:close/>
                          </a:path>
                        </a:pathLst>
                      </a:custGeom>
                      <a:solidFill>
                        <a:srgbClr val="16382C"/>
                      </a:solidFill>
                      <a:ln w="4577" cap="flat">
                        <a:noFill/>
                        <a:prstDash val="solid"/>
                        <a:miter/>
                      </a:ln>
                    </p:spPr>
                    <p:txBody>
                      <a:bodyPr rtlCol="0" anchor="ctr"/>
                      <a:lstStyle/>
                      <a:p>
                        <a:endParaRPr lang="th-TH"/>
                      </a:p>
                    </p:txBody>
                  </p:sp>
                  <p:sp>
                    <p:nvSpPr>
                      <p:cNvPr id="2931" name="Freeform: Shape 2930">
                        <a:extLst>
                          <a:ext uri="{FF2B5EF4-FFF2-40B4-BE49-F238E27FC236}">
                            <a16:creationId xmlns:a16="http://schemas.microsoft.com/office/drawing/2014/main" id="{5482E010-1A53-4703-83BC-7DC0743763EC}"/>
                          </a:ext>
                        </a:extLst>
                      </p:cNvPr>
                      <p:cNvSpPr/>
                      <p:nvPr/>
                    </p:nvSpPr>
                    <p:spPr>
                      <a:xfrm>
                        <a:off x="8929669" y="-97628"/>
                        <a:ext cx="29689" cy="36541"/>
                      </a:xfrm>
                      <a:custGeom>
                        <a:avLst/>
                        <a:gdLst>
                          <a:gd name="connsiteX0" fmla="*/ 0 w 29689"/>
                          <a:gd name="connsiteY0" fmla="*/ 0 h 36541"/>
                          <a:gd name="connsiteX1" fmla="*/ 13600 w 29689"/>
                          <a:gd name="connsiteY1" fmla="*/ 9296 h 36541"/>
                          <a:gd name="connsiteX2" fmla="*/ 26330 w 29689"/>
                          <a:gd name="connsiteY2" fmla="*/ 20469 h 36541"/>
                          <a:gd name="connsiteX3" fmla="*/ 28254 w 29689"/>
                          <a:gd name="connsiteY3" fmla="*/ 36542 h 36541"/>
                          <a:gd name="connsiteX4" fmla="*/ 5174 w 29689"/>
                          <a:gd name="connsiteY4" fmla="*/ 17309 h 36541"/>
                          <a:gd name="connsiteX5" fmla="*/ 14928 w 29689"/>
                          <a:gd name="connsiteY5" fmla="*/ 21843 h 36541"/>
                          <a:gd name="connsiteX6" fmla="*/ 641 w 29689"/>
                          <a:gd name="connsiteY6" fmla="*/ 3846 h 3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89" h="36541">
                            <a:moveTo>
                              <a:pt x="0" y="0"/>
                            </a:moveTo>
                            <a:cubicBezTo>
                              <a:pt x="4534" y="3068"/>
                              <a:pt x="9067" y="6182"/>
                              <a:pt x="13600" y="9296"/>
                            </a:cubicBezTo>
                            <a:cubicBezTo>
                              <a:pt x="18271" y="12501"/>
                              <a:pt x="23079" y="15798"/>
                              <a:pt x="26330" y="20469"/>
                            </a:cubicBezTo>
                            <a:cubicBezTo>
                              <a:pt x="29581" y="25140"/>
                              <a:pt x="30955" y="31550"/>
                              <a:pt x="28254" y="36542"/>
                            </a:cubicBezTo>
                            <a:cubicBezTo>
                              <a:pt x="20561" y="30131"/>
                              <a:pt x="12867" y="23720"/>
                              <a:pt x="5174" y="17309"/>
                            </a:cubicBezTo>
                            <a:cubicBezTo>
                              <a:pt x="8059" y="19461"/>
                              <a:pt x="11402" y="21018"/>
                              <a:pt x="14928" y="21843"/>
                            </a:cubicBezTo>
                            <a:cubicBezTo>
                              <a:pt x="14104" y="13783"/>
                              <a:pt x="8288" y="6457"/>
                              <a:pt x="641" y="3846"/>
                            </a:cubicBezTo>
                          </a:path>
                        </a:pathLst>
                      </a:custGeom>
                      <a:solidFill>
                        <a:srgbClr val="41514C"/>
                      </a:solidFill>
                      <a:ln w="4577" cap="flat">
                        <a:noFill/>
                        <a:prstDash val="solid"/>
                        <a:miter/>
                      </a:ln>
                    </p:spPr>
                    <p:txBody>
                      <a:bodyPr rtlCol="0" anchor="ctr"/>
                      <a:lstStyle/>
                      <a:p>
                        <a:endParaRPr lang="th-TH"/>
                      </a:p>
                    </p:txBody>
                  </p:sp>
                  <p:grpSp>
                    <p:nvGrpSpPr>
                      <p:cNvPr id="2932" name="Graphic 4">
                        <a:extLst>
                          <a:ext uri="{FF2B5EF4-FFF2-40B4-BE49-F238E27FC236}">
                            <a16:creationId xmlns:a16="http://schemas.microsoft.com/office/drawing/2014/main" id="{D0D96378-C090-4E41-8694-793391121921}"/>
                          </a:ext>
                        </a:extLst>
                      </p:cNvPr>
                      <p:cNvGrpSpPr/>
                      <p:nvPr/>
                    </p:nvGrpSpPr>
                    <p:grpSpPr>
                      <a:xfrm>
                        <a:off x="8412920" y="-147484"/>
                        <a:ext cx="544178" cy="380927"/>
                        <a:chOff x="8412920" y="-147484"/>
                        <a:chExt cx="544178" cy="380927"/>
                      </a:xfrm>
                    </p:grpSpPr>
                    <p:grpSp>
                      <p:nvGrpSpPr>
                        <p:cNvPr id="2933" name="Graphic 4">
                          <a:extLst>
                            <a:ext uri="{FF2B5EF4-FFF2-40B4-BE49-F238E27FC236}">
                              <a16:creationId xmlns:a16="http://schemas.microsoft.com/office/drawing/2014/main" id="{FAA98BA0-BDF9-4776-A9B3-16B017531166}"/>
                            </a:ext>
                          </a:extLst>
                        </p:cNvPr>
                        <p:cNvGrpSpPr/>
                        <p:nvPr/>
                      </p:nvGrpSpPr>
                      <p:grpSpPr>
                        <a:xfrm>
                          <a:off x="8412920" y="-147484"/>
                          <a:ext cx="544178" cy="380927"/>
                          <a:chOff x="8412920" y="-147484"/>
                          <a:chExt cx="544178" cy="380927"/>
                        </a:xfrm>
                      </p:grpSpPr>
                      <p:grpSp>
                        <p:nvGrpSpPr>
                          <p:cNvPr id="2940" name="Graphic 4">
                            <a:extLst>
                              <a:ext uri="{FF2B5EF4-FFF2-40B4-BE49-F238E27FC236}">
                                <a16:creationId xmlns:a16="http://schemas.microsoft.com/office/drawing/2014/main" id="{24A952B6-77D6-4925-84C0-67EE0682A613}"/>
                              </a:ext>
                            </a:extLst>
                          </p:cNvPr>
                          <p:cNvGrpSpPr/>
                          <p:nvPr/>
                        </p:nvGrpSpPr>
                        <p:grpSpPr>
                          <a:xfrm>
                            <a:off x="8412920" y="-147484"/>
                            <a:ext cx="544178" cy="380927"/>
                            <a:chOff x="8412920" y="-147484"/>
                            <a:chExt cx="544178" cy="380927"/>
                          </a:xfrm>
                        </p:grpSpPr>
                        <p:sp>
                          <p:nvSpPr>
                            <p:cNvPr id="2942" name="Freeform: Shape 2941">
                              <a:extLst>
                                <a:ext uri="{FF2B5EF4-FFF2-40B4-BE49-F238E27FC236}">
                                  <a16:creationId xmlns:a16="http://schemas.microsoft.com/office/drawing/2014/main" id="{47C5302C-6197-4A2F-B163-1A376CEE5E83}"/>
                                </a:ext>
                              </a:extLst>
                            </p:cNvPr>
                            <p:cNvSpPr/>
                            <p:nvPr/>
                          </p:nvSpPr>
                          <p:spPr>
                            <a:xfrm>
                              <a:off x="8874075" y="-111411"/>
                              <a:ext cx="82886" cy="47073"/>
                            </a:xfrm>
                            <a:custGeom>
                              <a:avLst/>
                              <a:gdLst>
                                <a:gd name="connsiteX0" fmla="*/ 76063 w 82886"/>
                                <a:gd name="connsiteY0" fmla="*/ 47074 h 47073"/>
                                <a:gd name="connsiteX1" fmla="*/ 82886 w 82886"/>
                                <a:gd name="connsiteY1" fmla="*/ 38511 h 47073"/>
                                <a:gd name="connsiteX2" fmla="*/ 56923 w 82886"/>
                                <a:gd name="connsiteY2" fmla="*/ 22804 h 47073"/>
                                <a:gd name="connsiteX3" fmla="*/ 50603 w 82886"/>
                                <a:gd name="connsiteY3" fmla="*/ 16622 h 47073"/>
                                <a:gd name="connsiteX4" fmla="*/ 42636 w 82886"/>
                                <a:gd name="connsiteY4" fmla="*/ 13096 h 47073"/>
                                <a:gd name="connsiteX5" fmla="*/ 462 w 82886"/>
                                <a:gd name="connsiteY5" fmla="*/ 0 h 47073"/>
                                <a:gd name="connsiteX6" fmla="*/ 33157 w 82886"/>
                                <a:gd name="connsiteY6" fmla="*/ 15432 h 47073"/>
                                <a:gd name="connsiteX7" fmla="*/ 76063 w 82886"/>
                                <a:gd name="connsiteY7" fmla="*/ 47074 h 4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86" h="47073">
                                  <a:moveTo>
                                    <a:pt x="76063" y="47074"/>
                                  </a:moveTo>
                                  <a:cubicBezTo>
                                    <a:pt x="77803" y="43822"/>
                                    <a:pt x="80093" y="40892"/>
                                    <a:pt x="82886" y="38511"/>
                                  </a:cubicBezTo>
                                  <a:cubicBezTo>
                                    <a:pt x="73041" y="35763"/>
                                    <a:pt x="63928" y="30268"/>
                                    <a:pt x="56923" y="22804"/>
                                  </a:cubicBezTo>
                                  <a:cubicBezTo>
                                    <a:pt x="54908" y="20652"/>
                                    <a:pt x="53030" y="18317"/>
                                    <a:pt x="50603" y="16622"/>
                                  </a:cubicBezTo>
                                  <a:cubicBezTo>
                                    <a:pt x="48222" y="14974"/>
                                    <a:pt x="45383" y="14012"/>
                                    <a:pt x="42636" y="13096"/>
                                  </a:cubicBezTo>
                                  <a:cubicBezTo>
                                    <a:pt x="29402" y="8655"/>
                                    <a:pt x="14062" y="1099"/>
                                    <a:pt x="462" y="0"/>
                                  </a:cubicBezTo>
                                  <a:cubicBezTo>
                                    <a:pt x="-3797" y="17492"/>
                                    <a:pt x="22533" y="12409"/>
                                    <a:pt x="33157" y="15432"/>
                                  </a:cubicBezTo>
                                  <a:cubicBezTo>
                                    <a:pt x="39201" y="17126"/>
                                    <a:pt x="81329" y="37274"/>
                                    <a:pt x="76063" y="47074"/>
                                  </a:cubicBezTo>
                                  <a:close/>
                                </a:path>
                              </a:pathLst>
                            </a:custGeom>
                            <a:solidFill>
                              <a:srgbClr val="25483B"/>
                            </a:solidFill>
                            <a:ln w="4577" cap="flat">
                              <a:noFill/>
                              <a:prstDash val="solid"/>
                              <a:miter/>
                            </a:ln>
                          </p:spPr>
                          <p:txBody>
                            <a:bodyPr rtlCol="0" anchor="ctr"/>
                            <a:lstStyle/>
                            <a:p>
                              <a:endParaRPr lang="th-TH"/>
                            </a:p>
                          </p:txBody>
                        </p:sp>
                        <p:sp>
                          <p:nvSpPr>
                            <p:cNvPr id="2943" name="Freeform: Shape 2942">
                              <a:extLst>
                                <a:ext uri="{FF2B5EF4-FFF2-40B4-BE49-F238E27FC236}">
                                  <a16:creationId xmlns:a16="http://schemas.microsoft.com/office/drawing/2014/main" id="{ABAD0EC8-A717-470E-AA46-B66ABFD1E13B}"/>
                                </a:ext>
                              </a:extLst>
                            </p:cNvPr>
                            <p:cNvSpPr/>
                            <p:nvPr/>
                          </p:nvSpPr>
                          <p:spPr>
                            <a:xfrm>
                              <a:off x="8879574" y="-114203"/>
                              <a:ext cx="77525" cy="45068"/>
                            </a:xfrm>
                            <a:custGeom>
                              <a:avLst/>
                              <a:gdLst>
                                <a:gd name="connsiteX0" fmla="*/ 77525 w 77525"/>
                                <a:gd name="connsiteY0" fmla="*/ 41806 h 45068"/>
                                <a:gd name="connsiteX1" fmla="*/ 70839 w 77525"/>
                                <a:gd name="connsiteY1" fmla="*/ 44782 h 45068"/>
                                <a:gd name="connsiteX2" fmla="*/ 64429 w 77525"/>
                                <a:gd name="connsiteY2" fmla="*/ 39745 h 45068"/>
                                <a:gd name="connsiteX3" fmla="*/ 0 w 77525"/>
                                <a:gd name="connsiteY3" fmla="*/ 4623 h 45068"/>
                                <a:gd name="connsiteX4" fmla="*/ 77525 w 77525"/>
                                <a:gd name="connsiteY4" fmla="*/ 41806 h 45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25" h="45068">
                                  <a:moveTo>
                                    <a:pt x="77525" y="41806"/>
                                  </a:moveTo>
                                  <a:cubicBezTo>
                                    <a:pt x="76976" y="44508"/>
                                    <a:pt x="73495" y="45652"/>
                                    <a:pt x="70839" y="44782"/>
                                  </a:cubicBezTo>
                                  <a:cubicBezTo>
                                    <a:pt x="68229" y="43912"/>
                                    <a:pt x="66306" y="41760"/>
                                    <a:pt x="64429" y="39745"/>
                                  </a:cubicBezTo>
                                  <a:cubicBezTo>
                                    <a:pt x="46661" y="20467"/>
                                    <a:pt x="24453" y="11538"/>
                                    <a:pt x="0" y="4623"/>
                                  </a:cubicBezTo>
                                  <a:cubicBezTo>
                                    <a:pt x="5037" y="-14792"/>
                                    <a:pt x="68275" y="32648"/>
                                    <a:pt x="77525" y="41806"/>
                                  </a:cubicBezTo>
                                  <a:close/>
                                </a:path>
                              </a:pathLst>
                            </a:custGeom>
                            <a:solidFill>
                              <a:srgbClr val="6D7875"/>
                            </a:solidFill>
                            <a:ln w="4577" cap="flat">
                              <a:noFill/>
                              <a:prstDash val="solid"/>
                              <a:miter/>
                            </a:ln>
                          </p:spPr>
                          <p:txBody>
                            <a:bodyPr rtlCol="0" anchor="ctr"/>
                            <a:lstStyle/>
                            <a:p>
                              <a:endParaRPr lang="th-TH"/>
                            </a:p>
                          </p:txBody>
                        </p:sp>
                        <p:sp>
                          <p:nvSpPr>
                            <p:cNvPr id="2944" name="Freeform: Shape 2943">
                              <a:extLst>
                                <a:ext uri="{FF2B5EF4-FFF2-40B4-BE49-F238E27FC236}">
                                  <a16:creationId xmlns:a16="http://schemas.microsoft.com/office/drawing/2014/main" id="{C9A83F86-765C-4D4F-8EF0-43A65C52C435}"/>
                                </a:ext>
                              </a:extLst>
                            </p:cNvPr>
                            <p:cNvSpPr/>
                            <p:nvPr/>
                          </p:nvSpPr>
                          <p:spPr>
                            <a:xfrm>
                              <a:off x="8858798" y="-115076"/>
                              <a:ext cx="91065" cy="47578"/>
                            </a:xfrm>
                            <a:custGeom>
                              <a:avLst/>
                              <a:gdLst>
                                <a:gd name="connsiteX0" fmla="*/ 38359 w 91065"/>
                                <a:gd name="connsiteY0" fmla="*/ 18409 h 47578"/>
                                <a:gd name="connsiteX1" fmla="*/ 47014 w 91065"/>
                                <a:gd name="connsiteY1" fmla="*/ 18913 h 47578"/>
                                <a:gd name="connsiteX2" fmla="*/ 58508 w 91065"/>
                                <a:gd name="connsiteY2" fmla="*/ 24911 h 47578"/>
                                <a:gd name="connsiteX3" fmla="*/ 91065 w 91065"/>
                                <a:gd name="connsiteY3" fmla="*/ 47578 h 47578"/>
                                <a:gd name="connsiteX4" fmla="*/ 39138 w 91065"/>
                                <a:gd name="connsiteY4" fmla="*/ 10579 h 47578"/>
                                <a:gd name="connsiteX5" fmla="*/ 24530 w 91065"/>
                                <a:gd name="connsiteY5" fmla="*/ 4305 h 47578"/>
                                <a:gd name="connsiteX6" fmla="*/ 19860 w 91065"/>
                                <a:gd name="connsiteY6" fmla="*/ 734 h 47578"/>
                                <a:gd name="connsiteX7" fmla="*/ 4062 w 91065"/>
                                <a:gd name="connsiteY7" fmla="*/ 7465 h 47578"/>
                                <a:gd name="connsiteX8" fmla="*/ 38359 w 91065"/>
                                <a:gd name="connsiteY8" fmla="*/ 18409 h 47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065" h="47578">
                                  <a:moveTo>
                                    <a:pt x="38359" y="18409"/>
                                  </a:moveTo>
                                  <a:cubicBezTo>
                                    <a:pt x="41244" y="18317"/>
                                    <a:pt x="44175" y="18226"/>
                                    <a:pt x="47014" y="18913"/>
                                  </a:cubicBezTo>
                                  <a:cubicBezTo>
                                    <a:pt x="51273" y="19874"/>
                                    <a:pt x="54936" y="22439"/>
                                    <a:pt x="58508" y="24911"/>
                                  </a:cubicBezTo>
                                  <a:cubicBezTo>
                                    <a:pt x="69360" y="32467"/>
                                    <a:pt x="80213" y="40022"/>
                                    <a:pt x="91065" y="47578"/>
                                  </a:cubicBezTo>
                                  <a:cubicBezTo>
                                    <a:pt x="78106" y="30315"/>
                                    <a:pt x="59698" y="17218"/>
                                    <a:pt x="39138" y="10579"/>
                                  </a:cubicBezTo>
                                  <a:cubicBezTo>
                                    <a:pt x="34055" y="8930"/>
                                    <a:pt x="28697" y="7602"/>
                                    <a:pt x="24530" y="4305"/>
                                  </a:cubicBezTo>
                                  <a:cubicBezTo>
                                    <a:pt x="22974" y="3069"/>
                                    <a:pt x="21645" y="1558"/>
                                    <a:pt x="19860" y="734"/>
                                  </a:cubicBezTo>
                                  <a:cubicBezTo>
                                    <a:pt x="14319" y="-1877"/>
                                    <a:pt x="8274" y="2977"/>
                                    <a:pt x="4062" y="7465"/>
                                  </a:cubicBezTo>
                                  <a:cubicBezTo>
                                    <a:pt x="-13248" y="25736"/>
                                    <a:pt x="29842" y="18638"/>
                                    <a:pt x="38359" y="18409"/>
                                  </a:cubicBezTo>
                                  <a:close/>
                                </a:path>
                              </a:pathLst>
                            </a:custGeom>
                            <a:solidFill>
                              <a:srgbClr val="394844"/>
                            </a:solidFill>
                            <a:ln w="4577" cap="flat">
                              <a:noFill/>
                              <a:prstDash val="solid"/>
                              <a:miter/>
                            </a:ln>
                          </p:spPr>
                          <p:txBody>
                            <a:bodyPr rtlCol="0" anchor="ctr"/>
                            <a:lstStyle/>
                            <a:p>
                              <a:endParaRPr lang="th-TH"/>
                            </a:p>
                          </p:txBody>
                        </p:sp>
                        <p:sp>
                          <p:nvSpPr>
                            <p:cNvPr id="2945" name="Freeform: Shape 2944">
                              <a:extLst>
                                <a:ext uri="{FF2B5EF4-FFF2-40B4-BE49-F238E27FC236}">
                                  <a16:creationId xmlns:a16="http://schemas.microsoft.com/office/drawing/2014/main" id="{BD717971-96AF-45E8-B3F7-5175914392E8}"/>
                                </a:ext>
                              </a:extLst>
                            </p:cNvPr>
                            <p:cNvSpPr/>
                            <p:nvPr/>
                          </p:nvSpPr>
                          <p:spPr>
                            <a:xfrm>
                              <a:off x="8412920" y="-147484"/>
                              <a:ext cx="465692" cy="380927"/>
                            </a:xfrm>
                            <a:custGeom>
                              <a:avLst/>
                              <a:gdLst>
                                <a:gd name="connsiteX0" fmla="*/ 465692 w 465692"/>
                                <a:gd name="connsiteY0" fmla="*/ 39369 h 380927"/>
                                <a:gd name="connsiteX1" fmla="*/ 41343 w 465692"/>
                                <a:gd name="connsiteY1" fmla="*/ 380927 h 380927"/>
                                <a:gd name="connsiteX2" fmla="*/ 1871 w 465692"/>
                                <a:gd name="connsiteY2" fmla="*/ 246667 h 380927"/>
                                <a:gd name="connsiteX3" fmla="*/ 215076 w 465692"/>
                                <a:gd name="connsiteY3" fmla="*/ 16794 h 380927"/>
                                <a:gd name="connsiteX4" fmla="*/ 320900 w 465692"/>
                                <a:gd name="connsiteY4" fmla="*/ 3743 h 380927"/>
                                <a:gd name="connsiteX5" fmla="*/ 465692 w 465692"/>
                                <a:gd name="connsiteY5" fmla="*/ 39369 h 3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692" h="380927">
                                  <a:moveTo>
                                    <a:pt x="465692" y="39369"/>
                                  </a:moveTo>
                                  <a:cubicBezTo>
                                    <a:pt x="465692" y="39369"/>
                                    <a:pt x="57096" y="329137"/>
                                    <a:pt x="41343" y="380927"/>
                                  </a:cubicBezTo>
                                  <a:cubicBezTo>
                                    <a:pt x="41343" y="380927"/>
                                    <a:pt x="-10355" y="368564"/>
                                    <a:pt x="1871" y="246667"/>
                                  </a:cubicBezTo>
                                  <a:cubicBezTo>
                                    <a:pt x="14097" y="124770"/>
                                    <a:pt x="145061" y="23754"/>
                                    <a:pt x="215076" y="16794"/>
                                  </a:cubicBezTo>
                                  <a:cubicBezTo>
                                    <a:pt x="285091" y="9834"/>
                                    <a:pt x="305697" y="11024"/>
                                    <a:pt x="320900" y="3743"/>
                                  </a:cubicBezTo>
                                  <a:cubicBezTo>
                                    <a:pt x="336148" y="-3492"/>
                                    <a:pt x="432035" y="-4270"/>
                                    <a:pt x="465692" y="39369"/>
                                  </a:cubicBezTo>
                                  <a:close/>
                                </a:path>
                              </a:pathLst>
                            </a:custGeom>
                            <a:solidFill>
                              <a:srgbClr val="46554E"/>
                            </a:solidFill>
                            <a:ln w="4577" cap="flat">
                              <a:noFill/>
                              <a:prstDash val="solid"/>
                              <a:miter/>
                            </a:ln>
                          </p:spPr>
                          <p:txBody>
                            <a:bodyPr rtlCol="0" anchor="ctr"/>
                            <a:lstStyle/>
                            <a:p>
                              <a:endParaRPr lang="th-TH"/>
                            </a:p>
                          </p:txBody>
                        </p:sp>
                        <p:sp>
                          <p:nvSpPr>
                            <p:cNvPr id="2946" name="Freeform: Shape 2945">
                              <a:extLst>
                                <a:ext uri="{FF2B5EF4-FFF2-40B4-BE49-F238E27FC236}">
                                  <a16:creationId xmlns:a16="http://schemas.microsoft.com/office/drawing/2014/main" id="{96E70190-CDF4-4718-8C5E-BC5BCB10386B}"/>
                                </a:ext>
                              </a:extLst>
                            </p:cNvPr>
                            <p:cNvSpPr/>
                            <p:nvPr/>
                          </p:nvSpPr>
                          <p:spPr>
                            <a:xfrm>
                              <a:off x="8593744" y="-143372"/>
                              <a:ext cx="265361" cy="68441"/>
                            </a:xfrm>
                            <a:custGeom>
                              <a:avLst/>
                              <a:gdLst>
                                <a:gd name="connsiteX0" fmla="*/ 160957 w 265361"/>
                                <a:gd name="connsiteY0" fmla="*/ 52109 h 68441"/>
                                <a:gd name="connsiteX1" fmla="*/ 0 w 265361"/>
                                <a:gd name="connsiteY1" fmla="*/ 28160 h 68441"/>
                                <a:gd name="connsiteX2" fmla="*/ 46890 w 265361"/>
                                <a:gd name="connsiteY2" fmla="*/ 19963 h 68441"/>
                                <a:gd name="connsiteX3" fmla="*/ 159949 w 265361"/>
                                <a:gd name="connsiteY3" fmla="*/ 1464 h 68441"/>
                                <a:gd name="connsiteX4" fmla="*/ 265361 w 265361"/>
                                <a:gd name="connsiteY4" fmla="*/ 32281 h 68441"/>
                                <a:gd name="connsiteX5" fmla="*/ 230331 w 265361"/>
                                <a:gd name="connsiteY5" fmla="*/ 24314 h 68441"/>
                                <a:gd name="connsiteX6" fmla="*/ 144380 w 265361"/>
                                <a:gd name="connsiteY6" fmla="*/ 19734 h 68441"/>
                                <a:gd name="connsiteX7" fmla="*/ 227446 w 265361"/>
                                <a:gd name="connsiteY7" fmla="*/ 65114 h 68441"/>
                                <a:gd name="connsiteX8" fmla="*/ 160957 w 265361"/>
                                <a:gd name="connsiteY8" fmla="*/ 52109 h 6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361" h="68441">
                                  <a:moveTo>
                                    <a:pt x="160957" y="52109"/>
                                  </a:moveTo>
                                  <a:cubicBezTo>
                                    <a:pt x="108526" y="36586"/>
                                    <a:pt x="54171" y="20925"/>
                                    <a:pt x="0" y="28160"/>
                                  </a:cubicBezTo>
                                  <a:cubicBezTo>
                                    <a:pt x="12959" y="18544"/>
                                    <a:pt x="30726" y="20192"/>
                                    <a:pt x="46890" y="19963"/>
                                  </a:cubicBezTo>
                                  <a:cubicBezTo>
                                    <a:pt x="85126" y="19506"/>
                                    <a:pt x="121988" y="6226"/>
                                    <a:pt x="159949" y="1464"/>
                                  </a:cubicBezTo>
                                  <a:cubicBezTo>
                                    <a:pt x="197911" y="-3299"/>
                                    <a:pt x="241092" y="2700"/>
                                    <a:pt x="265361" y="32281"/>
                                  </a:cubicBezTo>
                                  <a:cubicBezTo>
                                    <a:pt x="253685" y="29625"/>
                                    <a:pt x="242008" y="26969"/>
                                    <a:pt x="230331" y="24314"/>
                                  </a:cubicBezTo>
                                  <a:cubicBezTo>
                                    <a:pt x="202032" y="17857"/>
                                    <a:pt x="172221" y="11446"/>
                                    <a:pt x="144380" y="19734"/>
                                  </a:cubicBezTo>
                                  <a:cubicBezTo>
                                    <a:pt x="159263" y="15338"/>
                                    <a:pt x="218379" y="54444"/>
                                    <a:pt x="227446" y="65114"/>
                                  </a:cubicBezTo>
                                  <a:cubicBezTo>
                                    <a:pt x="215037" y="76195"/>
                                    <a:pt x="175381" y="56413"/>
                                    <a:pt x="160957" y="52109"/>
                                  </a:cubicBezTo>
                                  <a:close/>
                                </a:path>
                              </a:pathLst>
                            </a:custGeom>
                            <a:solidFill>
                              <a:srgbClr val="45524E"/>
                            </a:solidFill>
                            <a:ln w="4577" cap="flat">
                              <a:noFill/>
                              <a:prstDash val="solid"/>
                              <a:miter/>
                            </a:ln>
                          </p:spPr>
                          <p:txBody>
                            <a:bodyPr rtlCol="0" anchor="ctr"/>
                            <a:lstStyle/>
                            <a:p>
                              <a:endParaRPr lang="th-TH"/>
                            </a:p>
                          </p:txBody>
                        </p:sp>
                        <p:sp>
                          <p:nvSpPr>
                            <p:cNvPr id="2947" name="Freeform: Shape 2946">
                              <a:extLst>
                                <a:ext uri="{FF2B5EF4-FFF2-40B4-BE49-F238E27FC236}">
                                  <a16:creationId xmlns:a16="http://schemas.microsoft.com/office/drawing/2014/main" id="{D891458B-6A16-4C28-A2F1-6B981B37088D}"/>
                                </a:ext>
                              </a:extLst>
                            </p:cNvPr>
                            <p:cNvSpPr/>
                            <p:nvPr/>
                          </p:nvSpPr>
                          <p:spPr>
                            <a:xfrm>
                              <a:off x="8547907" y="-106786"/>
                              <a:ext cx="203680" cy="89521"/>
                            </a:xfrm>
                            <a:custGeom>
                              <a:avLst/>
                              <a:gdLst>
                                <a:gd name="connsiteX0" fmla="*/ 109121 w 203680"/>
                                <a:gd name="connsiteY0" fmla="*/ 63238 h 89521"/>
                                <a:gd name="connsiteX1" fmla="*/ 0 w 203680"/>
                                <a:gd name="connsiteY1" fmla="*/ 25780 h 89521"/>
                                <a:gd name="connsiteX2" fmla="*/ 52385 w 203680"/>
                                <a:gd name="connsiteY2" fmla="*/ 1511 h 89521"/>
                                <a:gd name="connsiteX3" fmla="*/ 110907 w 203680"/>
                                <a:gd name="connsiteY3" fmla="*/ 2701 h 89521"/>
                                <a:gd name="connsiteX4" fmla="*/ 203680 w 203680"/>
                                <a:gd name="connsiteY4" fmla="*/ 35534 h 89521"/>
                                <a:gd name="connsiteX5" fmla="*/ 165536 w 203680"/>
                                <a:gd name="connsiteY5" fmla="*/ 36083 h 89521"/>
                                <a:gd name="connsiteX6" fmla="*/ 127621 w 203680"/>
                                <a:gd name="connsiteY6" fmla="*/ 26147 h 89521"/>
                                <a:gd name="connsiteX7" fmla="*/ 120523 w 203680"/>
                                <a:gd name="connsiteY7" fmla="*/ 27887 h 89521"/>
                                <a:gd name="connsiteX8" fmla="*/ 118462 w 203680"/>
                                <a:gd name="connsiteY8" fmla="*/ 41029 h 89521"/>
                                <a:gd name="connsiteX9" fmla="*/ 129086 w 203680"/>
                                <a:gd name="connsiteY9" fmla="*/ 50828 h 89521"/>
                                <a:gd name="connsiteX10" fmla="*/ 191134 w 203680"/>
                                <a:gd name="connsiteY10" fmla="*/ 89522 h 89521"/>
                                <a:gd name="connsiteX11" fmla="*/ 109121 w 203680"/>
                                <a:gd name="connsiteY11" fmla="*/ 63238 h 8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680" h="89521">
                                  <a:moveTo>
                                    <a:pt x="109121" y="63238"/>
                                  </a:moveTo>
                                  <a:cubicBezTo>
                                    <a:pt x="72351" y="50874"/>
                                    <a:pt x="38785" y="24544"/>
                                    <a:pt x="0" y="25780"/>
                                  </a:cubicBezTo>
                                  <a:cubicBezTo>
                                    <a:pt x="13875" y="11997"/>
                                    <a:pt x="33016" y="4350"/>
                                    <a:pt x="52385" y="1511"/>
                                  </a:cubicBezTo>
                                  <a:cubicBezTo>
                                    <a:pt x="71755" y="-1328"/>
                                    <a:pt x="91491" y="275"/>
                                    <a:pt x="110907" y="2701"/>
                                  </a:cubicBezTo>
                                  <a:cubicBezTo>
                                    <a:pt x="143922" y="6868"/>
                                    <a:pt x="178129" y="14241"/>
                                    <a:pt x="203680" y="35534"/>
                                  </a:cubicBezTo>
                                  <a:cubicBezTo>
                                    <a:pt x="192507" y="42448"/>
                                    <a:pt x="177991" y="40250"/>
                                    <a:pt x="165536" y="36083"/>
                                  </a:cubicBezTo>
                                  <a:cubicBezTo>
                                    <a:pt x="153081" y="31916"/>
                                    <a:pt x="140763" y="25964"/>
                                    <a:pt x="127621" y="26147"/>
                                  </a:cubicBezTo>
                                  <a:cubicBezTo>
                                    <a:pt x="125148" y="26192"/>
                                    <a:pt x="122584" y="26467"/>
                                    <a:pt x="120523" y="27887"/>
                                  </a:cubicBezTo>
                                  <a:cubicBezTo>
                                    <a:pt x="116493" y="30634"/>
                                    <a:pt x="116127" y="36725"/>
                                    <a:pt x="118462" y="41029"/>
                                  </a:cubicBezTo>
                                  <a:cubicBezTo>
                                    <a:pt x="120752" y="45333"/>
                                    <a:pt x="124965" y="48172"/>
                                    <a:pt x="129086" y="50828"/>
                                  </a:cubicBezTo>
                                  <a:cubicBezTo>
                                    <a:pt x="144014" y="60490"/>
                                    <a:pt x="184356" y="75372"/>
                                    <a:pt x="191134" y="89522"/>
                                  </a:cubicBezTo>
                                  <a:cubicBezTo>
                                    <a:pt x="165032" y="75876"/>
                                    <a:pt x="136779" y="72488"/>
                                    <a:pt x="109121" y="63238"/>
                                  </a:cubicBezTo>
                                  <a:close/>
                                </a:path>
                              </a:pathLst>
                            </a:custGeom>
                            <a:solidFill>
                              <a:srgbClr val="45524E"/>
                            </a:solidFill>
                            <a:ln w="4577" cap="flat">
                              <a:noFill/>
                              <a:prstDash val="solid"/>
                              <a:miter/>
                            </a:ln>
                          </p:spPr>
                          <p:txBody>
                            <a:bodyPr rtlCol="0" anchor="ctr"/>
                            <a:lstStyle/>
                            <a:p>
                              <a:endParaRPr lang="th-TH"/>
                            </a:p>
                          </p:txBody>
                        </p:sp>
                        <p:sp>
                          <p:nvSpPr>
                            <p:cNvPr id="2948" name="Freeform: Shape 2947">
                              <a:extLst>
                                <a:ext uri="{FF2B5EF4-FFF2-40B4-BE49-F238E27FC236}">
                                  <a16:creationId xmlns:a16="http://schemas.microsoft.com/office/drawing/2014/main" id="{201AD8D2-BD9A-4C8F-81AD-A9AF2F7D64F0}"/>
                                </a:ext>
                              </a:extLst>
                            </p:cNvPr>
                            <p:cNvSpPr/>
                            <p:nvPr/>
                          </p:nvSpPr>
                          <p:spPr>
                            <a:xfrm>
                              <a:off x="8461269" y="-58623"/>
                              <a:ext cx="262247" cy="83257"/>
                            </a:xfrm>
                            <a:custGeom>
                              <a:avLst/>
                              <a:gdLst>
                                <a:gd name="connsiteX0" fmla="*/ 130597 w 262247"/>
                                <a:gd name="connsiteY0" fmla="*/ 13838 h 83257"/>
                                <a:gd name="connsiteX1" fmla="*/ 101703 w 262247"/>
                                <a:gd name="connsiteY1" fmla="*/ 2481 h 83257"/>
                                <a:gd name="connsiteX2" fmla="*/ 0 w 262247"/>
                                <a:gd name="connsiteY2" fmla="*/ 60545 h 83257"/>
                                <a:gd name="connsiteX3" fmla="*/ 123637 w 262247"/>
                                <a:gd name="connsiteY3" fmla="*/ 78312 h 83257"/>
                                <a:gd name="connsiteX4" fmla="*/ 136916 w 262247"/>
                                <a:gd name="connsiteY4" fmla="*/ 83257 h 83257"/>
                                <a:gd name="connsiteX5" fmla="*/ 145113 w 262247"/>
                                <a:gd name="connsiteY5" fmla="*/ 74145 h 83257"/>
                                <a:gd name="connsiteX6" fmla="*/ 141404 w 262247"/>
                                <a:gd name="connsiteY6" fmla="*/ 69841 h 83257"/>
                                <a:gd name="connsiteX7" fmla="*/ 90988 w 262247"/>
                                <a:gd name="connsiteY7" fmla="*/ 33620 h 83257"/>
                                <a:gd name="connsiteX8" fmla="*/ 132475 w 262247"/>
                                <a:gd name="connsiteY8" fmla="*/ 40488 h 83257"/>
                                <a:gd name="connsiteX9" fmla="*/ 169703 w 262247"/>
                                <a:gd name="connsiteY9" fmla="*/ 62193 h 83257"/>
                                <a:gd name="connsiteX10" fmla="*/ 262247 w 262247"/>
                                <a:gd name="connsiteY10" fmla="*/ 53768 h 83257"/>
                                <a:gd name="connsiteX11" fmla="*/ 130597 w 262247"/>
                                <a:gd name="connsiteY11" fmla="*/ 13838 h 8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247" h="83257">
                                  <a:moveTo>
                                    <a:pt x="130597" y="13838"/>
                                  </a:moveTo>
                                  <a:cubicBezTo>
                                    <a:pt x="121118" y="9625"/>
                                    <a:pt x="111731" y="5137"/>
                                    <a:pt x="101703" y="2481"/>
                                  </a:cubicBezTo>
                                  <a:cubicBezTo>
                                    <a:pt x="59895" y="-8646"/>
                                    <a:pt x="11723" y="18875"/>
                                    <a:pt x="0" y="60545"/>
                                  </a:cubicBezTo>
                                  <a:cubicBezTo>
                                    <a:pt x="39610" y="74420"/>
                                    <a:pt x="86592" y="58576"/>
                                    <a:pt x="123637" y="78312"/>
                                  </a:cubicBezTo>
                                  <a:cubicBezTo>
                                    <a:pt x="127850" y="80556"/>
                                    <a:pt x="132154" y="83303"/>
                                    <a:pt x="136916" y="83257"/>
                                  </a:cubicBezTo>
                                  <a:cubicBezTo>
                                    <a:pt x="141679" y="83212"/>
                                    <a:pt x="146716" y="78632"/>
                                    <a:pt x="145113" y="74145"/>
                                  </a:cubicBezTo>
                                  <a:cubicBezTo>
                                    <a:pt x="144472" y="72359"/>
                                    <a:pt x="142961" y="71031"/>
                                    <a:pt x="141404" y="69841"/>
                                  </a:cubicBezTo>
                                  <a:cubicBezTo>
                                    <a:pt x="124370" y="57065"/>
                                    <a:pt x="97078" y="53997"/>
                                    <a:pt x="90988" y="33620"/>
                                  </a:cubicBezTo>
                                  <a:cubicBezTo>
                                    <a:pt x="104771" y="29544"/>
                                    <a:pt x="119745" y="33849"/>
                                    <a:pt x="132475" y="40488"/>
                                  </a:cubicBezTo>
                                  <a:cubicBezTo>
                                    <a:pt x="145205" y="47128"/>
                                    <a:pt x="156698" y="56057"/>
                                    <a:pt x="169703" y="62193"/>
                                  </a:cubicBezTo>
                                  <a:cubicBezTo>
                                    <a:pt x="191271" y="72359"/>
                                    <a:pt x="248556" y="79960"/>
                                    <a:pt x="262247" y="53768"/>
                                  </a:cubicBezTo>
                                  <a:cubicBezTo>
                                    <a:pt x="218791" y="38794"/>
                                    <a:pt x="173550" y="32887"/>
                                    <a:pt x="130597" y="13838"/>
                                  </a:cubicBezTo>
                                  <a:close/>
                                </a:path>
                              </a:pathLst>
                            </a:custGeom>
                            <a:solidFill>
                              <a:srgbClr val="45524E"/>
                            </a:solidFill>
                            <a:ln w="4577" cap="flat">
                              <a:noFill/>
                              <a:prstDash val="solid"/>
                              <a:miter/>
                            </a:ln>
                          </p:spPr>
                          <p:txBody>
                            <a:bodyPr rtlCol="0" anchor="ctr"/>
                            <a:lstStyle/>
                            <a:p>
                              <a:endParaRPr lang="th-TH"/>
                            </a:p>
                          </p:txBody>
                        </p:sp>
                        <p:sp>
                          <p:nvSpPr>
                            <p:cNvPr id="2949" name="Freeform: Shape 2948">
                              <a:extLst>
                                <a:ext uri="{FF2B5EF4-FFF2-40B4-BE49-F238E27FC236}">
                                  <a16:creationId xmlns:a16="http://schemas.microsoft.com/office/drawing/2014/main" id="{9D9C9F31-BD21-498D-9E11-ABEBA4E253EE}"/>
                                </a:ext>
                              </a:extLst>
                            </p:cNvPr>
                            <p:cNvSpPr/>
                            <p:nvPr/>
                          </p:nvSpPr>
                          <p:spPr>
                            <a:xfrm>
                              <a:off x="8470222" y="-61811"/>
                              <a:ext cx="162353" cy="75870"/>
                            </a:xfrm>
                            <a:custGeom>
                              <a:avLst/>
                              <a:gdLst>
                                <a:gd name="connsiteX0" fmla="*/ 618 w 162353"/>
                                <a:gd name="connsiteY0" fmla="*/ 65519 h 75870"/>
                                <a:gd name="connsiteX1" fmla="*/ 11699 w 162353"/>
                                <a:gd name="connsiteY1" fmla="*/ 37540 h 75870"/>
                                <a:gd name="connsiteX2" fmla="*/ 71823 w 162353"/>
                                <a:gd name="connsiteY2" fmla="*/ 3792 h 75870"/>
                                <a:gd name="connsiteX3" fmla="*/ 89362 w 162353"/>
                                <a:gd name="connsiteY3" fmla="*/ 175 h 75870"/>
                                <a:gd name="connsiteX4" fmla="*/ 102275 w 162353"/>
                                <a:gd name="connsiteY4" fmla="*/ 5853 h 75870"/>
                                <a:gd name="connsiteX5" fmla="*/ 157820 w 162353"/>
                                <a:gd name="connsiteY5" fmla="*/ 39830 h 75870"/>
                                <a:gd name="connsiteX6" fmla="*/ 162353 w 162353"/>
                                <a:gd name="connsiteY6" fmla="*/ 45004 h 75870"/>
                                <a:gd name="connsiteX7" fmla="*/ 138770 w 162353"/>
                                <a:gd name="connsiteY7" fmla="*/ 42028 h 75870"/>
                                <a:gd name="connsiteX8" fmla="*/ 117935 w 162353"/>
                                <a:gd name="connsiteY8" fmla="*/ 28886 h 75870"/>
                                <a:gd name="connsiteX9" fmla="*/ 79745 w 162353"/>
                                <a:gd name="connsiteY9" fmla="*/ 23528 h 75870"/>
                                <a:gd name="connsiteX10" fmla="*/ 54056 w 162353"/>
                                <a:gd name="connsiteY10" fmla="*/ 35342 h 75870"/>
                                <a:gd name="connsiteX11" fmla="*/ 66237 w 162353"/>
                                <a:gd name="connsiteY11" fmla="*/ 54849 h 75870"/>
                                <a:gd name="connsiteX12" fmla="*/ 90781 w 162353"/>
                                <a:gd name="connsiteY12" fmla="*/ 60344 h 75870"/>
                                <a:gd name="connsiteX13" fmla="*/ 107770 w 162353"/>
                                <a:gd name="connsiteY13" fmla="*/ 75868 h 75870"/>
                                <a:gd name="connsiteX14" fmla="*/ 618 w 162353"/>
                                <a:gd name="connsiteY14" fmla="*/ 65519 h 7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353" h="75870">
                                  <a:moveTo>
                                    <a:pt x="618" y="65519"/>
                                  </a:moveTo>
                                  <a:cubicBezTo>
                                    <a:pt x="-2038" y="55353"/>
                                    <a:pt x="4281" y="44959"/>
                                    <a:pt x="11699" y="37540"/>
                                  </a:cubicBezTo>
                                  <a:cubicBezTo>
                                    <a:pt x="28093" y="21147"/>
                                    <a:pt x="50301" y="12263"/>
                                    <a:pt x="71823" y="3792"/>
                                  </a:cubicBezTo>
                                  <a:cubicBezTo>
                                    <a:pt x="77456" y="1594"/>
                                    <a:pt x="83409" y="-650"/>
                                    <a:pt x="89362" y="175"/>
                                  </a:cubicBezTo>
                                  <a:cubicBezTo>
                                    <a:pt x="94032" y="861"/>
                                    <a:pt x="98245" y="3380"/>
                                    <a:pt x="102275" y="5853"/>
                                  </a:cubicBezTo>
                                  <a:cubicBezTo>
                                    <a:pt x="120774" y="17163"/>
                                    <a:pt x="139320" y="28519"/>
                                    <a:pt x="157820" y="39830"/>
                                  </a:cubicBezTo>
                                  <a:cubicBezTo>
                                    <a:pt x="159834" y="41066"/>
                                    <a:pt x="162078" y="42623"/>
                                    <a:pt x="162353" y="45004"/>
                                  </a:cubicBezTo>
                                  <a:cubicBezTo>
                                    <a:pt x="154889" y="48484"/>
                                    <a:pt x="145960" y="46103"/>
                                    <a:pt x="138770" y="42028"/>
                                  </a:cubicBezTo>
                                  <a:cubicBezTo>
                                    <a:pt x="131581" y="37998"/>
                                    <a:pt x="125354" y="32412"/>
                                    <a:pt x="117935" y="28886"/>
                                  </a:cubicBezTo>
                                  <a:cubicBezTo>
                                    <a:pt x="106213" y="23345"/>
                                    <a:pt x="92704" y="23391"/>
                                    <a:pt x="79745" y="23528"/>
                                  </a:cubicBezTo>
                                  <a:cubicBezTo>
                                    <a:pt x="69626" y="23666"/>
                                    <a:pt x="56895" y="25635"/>
                                    <a:pt x="54056" y="35342"/>
                                  </a:cubicBezTo>
                                  <a:cubicBezTo>
                                    <a:pt x="51721" y="43402"/>
                                    <a:pt x="58498" y="51598"/>
                                    <a:pt x="66237" y="54849"/>
                                  </a:cubicBezTo>
                                  <a:cubicBezTo>
                                    <a:pt x="73976" y="58101"/>
                                    <a:pt x="82630" y="58146"/>
                                    <a:pt x="90781" y="60344"/>
                                  </a:cubicBezTo>
                                  <a:cubicBezTo>
                                    <a:pt x="98840" y="62497"/>
                                    <a:pt x="106442" y="67488"/>
                                    <a:pt x="107770" y="75868"/>
                                  </a:cubicBezTo>
                                  <a:cubicBezTo>
                                    <a:pt x="97421" y="76097"/>
                                    <a:pt x="-985" y="59383"/>
                                    <a:pt x="618" y="65519"/>
                                  </a:cubicBezTo>
                                  <a:close/>
                                </a:path>
                              </a:pathLst>
                            </a:custGeom>
                            <a:solidFill>
                              <a:srgbClr val="3E4F49"/>
                            </a:solidFill>
                            <a:ln w="4577" cap="flat">
                              <a:noFill/>
                              <a:prstDash val="solid"/>
                              <a:miter/>
                            </a:ln>
                          </p:spPr>
                          <p:txBody>
                            <a:bodyPr rtlCol="0" anchor="ctr"/>
                            <a:lstStyle/>
                            <a:p>
                              <a:endParaRPr lang="th-TH"/>
                            </a:p>
                          </p:txBody>
                        </p:sp>
                        <p:sp>
                          <p:nvSpPr>
                            <p:cNvPr id="2950" name="Freeform: Shape 2949">
                              <a:extLst>
                                <a:ext uri="{FF2B5EF4-FFF2-40B4-BE49-F238E27FC236}">
                                  <a16:creationId xmlns:a16="http://schemas.microsoft.com/office/drawing/2014/main" id="{3A233E47-F09E-497D-A661-30B8DF54BC57}"/>
                                </a:ext>
                              </a:extLst>
                            </p:cNvPr>
                            <p:cNvSpPr/>
                            <p:nvPr/>
                          </p:nvSpPr>
                          <p:spPr>
                            <a:xfrm>
                              <a:off x="8526430" y="-77888"/>
                              <a:ext cx="275023" cy="65094"/>
                            </a:xfrm>
                            <a:custGeom>
                              <a:avLst/>
                              <a:gdLst>
                                <a:gd name="connsiteX0" fmla="*/ 103214 w 275023"/>
                                <a:gd name="connsiteY0" fmla="*/ 41025 h 65094"/>
                                <a:gd name="connsiteX1" fmla="*/ 80730 w 275023"/>
                                <a:gd name="connsiteY1" fmla="*/ 32370 h 65094"/>
                                <a:gd name="connsiteX2" fmla="*/ 61910 w 275023"/>
                                <a:gd name="connsiteY2" fmla="*/ 19640 h 65094"/>
                                <a:gd name="connsiteX3" fmla="*/ 0 w 275023"/>
                                <a:gd name="connsiteY3" fmla="*/ 13321 h 65094"/>
                                <a:gd name="connsiteX4" fmla="*/ 59437 w 275023"/>
                                <a:gd name="connsiteY4" fmla="*/ 4392 h 65094"/>
                                <a:gd name="connsiteX5" fmla="*/ 79585 w 275023"/>
                                <a:gd name="connsiteY5" fmla="*/ 12176 h 65094"/>
                                <a:gd name="connsiteX6" fmla="*/ 97948 w 275023"/>
                                <a:gd name="connsiteY6" fmla="*/ 10848 h 65094"/>
                                <a:gd name="connsiteX7" fmla="*/ 146899 w 275023"/>
                                <a:gd name="connsiteY7" fmla="*/ 33424 h 65094"/>
                                <a:gd name="connsiteX8" fmla="*/ 197865 w 275023"/>
                                <a:gd name="connsiteY8" fmla="*/ 40292 h 65094"/>
                                <a:gd name="connsiteX9" fmla="*/ 178541 w 275023"/>
                                <a:gd name="connsiteY9" fmla="*/ 27242 h 65094"/>
                                <a:gd name="connsiteX10" fmla="*/ 205237 w 275023"/>
                                <a:gd name="connsiteY10" fmla="*/ 17946 h 65094"/>
                                <a:gd name="connsiteX11" fmla="*/ 235780 w 275023"/>
                                <a:gd name="connsiteY11" fmla="*/ 23441 h 65094"/>
                                <a:gd name="connsiteX12" fmla="*/ 265132 w 275023"/>
                                <a:gd name="connsiteY12" fmla="*/ 13275 h 65094"/>
                                <a:gd name="connsiteX13" fmla="*/ 244023 w 275023"/>
                                <a:gd name="connsiteY13" fmla="*/ 8742 h 65094"/>
                                <a:gd name="connsiteX14" fmla="*/ 275023 w 275023"/>
                                <a:gd name="connsiteY14" fmla="*/ 8009 h 65094"/>
                                <a:gd name="connsiteX15" fmla="*/ 237612 w 275023"/>
                                <a:gd name="connsiteY15" fmla="*/ 35438 h 65094"/>
                                <a:gd name="connsiteX16" fmla="*/ 183532 w 275023"/>
                                <a:gd name="connsiteY16" fmla="*/ 64882 h 65094"/>
                                <a:gd name="connsiteX17" fmla="*/ 103214 w 275023"/>
                                <a:gd name="connsiteY17" fmla="*/ 41025 h 6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023" h="65094">
                                  <a:moveTo>
                                    <a:pt x="103214" y="41025"/>
                                  </a:moveTo>
                                  <a:cubicBezTo>
                                    <a:pt x="95521" y="38690"/>
                                    <a:pt x="87736" y="36309"/>
                                    <a:pt x="80730" y="32370"/>
                                  </a:cubicBezTo>
                                  <a:cubicBezTo>
                                    <a:pt x="74136" y="28661"/>
                                    <a:pt x="68367" y="23624"/>
                                    <a:pt x="61910" y="19640"/>
                                  </a:cubicBezTo>
                                  <a:cubicBezTo>
                                    <a:pt x="43685" y="8284"/>
                                    <a:pt x="20148" y="5903"/>
                                    <a:pt x="0" y="13321"/>
                                  </a:cubicBezTo>
                                  <a:cubicBezTo>
                                    <a:pt x="16119" y="-279"/>
                                    <a:pt x="40067" y="-3851"/>
                                    <a:pt x="59437" y="4392"/>
                                  </a:cubicBezTo>
                                  <a:cubicBezTo>
                                    <a:pt x="66077" y="7231"/>
                                    <a:pt x="72396" y="11398"/>
                                    <a:pt x="79585" y="12176"/>
                                  </a:cubicBezTo>
                                  <a:cubicBezTo>
                                    <a:pt x="85676" y="12863"/>
                                    <a:pt x="91812" y="11032"/>
                                    <a:pt x="97948" y="10848"/>
                                  </a:cubicBezTo>
                                  <a:cubicBezTo>
                                    <a:pt x="116219" y="10207"/>
                                    <a:pt x="131650" y="23258"/>
                                    <a:pt x="146899" y="33424"/>
                                  </a:cubicBezTo>
                                  <a:cubicBezTo>
                                    <a:pt x="162102" y="43589"/>
                                    <a:pt x="183166" y="51191"/>
                                    <a:pt x="197865" y="40292"/>
                                  </a:cubicBezTo>
                                  <a:cubicBezTo>
                                    <a:pt x="193698" y="33424"/>
                                    <a:pt x="186463" y="28524"/>
                                    <a:pt x="178541" y="27242"/>
                                  </a:cubicBezTo>
                                  <a:cubicBezTo>
                                    <a:pt x="181288" y="17122"/>
                                    <a:pt x="195117" y="15153"/>
                                    <a:pt x="205237" y="17946"/>
                                  </a:cubicBezTo>
                                  <a:cubicBezTo>
                                    <a:pt x="215357" y="20739"/>
                                    <a:pt x="225660" y="26189"/>
                                    <a:pt x="235780" y="23441"/>
                                  </a:cubicBezTo>
                                  <a:cubicBezTo>
                                    <a:pt x="246083" y="20602"/>
                                    <a:pt x="255104" y="9612"/>
                                    <a:pt x="265132" y="13275"/>
                                  </a:cubicBezTo>
                                  <a:cubicBezTo>
                                    <a:pt x="258081" y="11764"/>
                                    <a:pt x="251029" y="10253"/>
                                    <a:pt x="244023" y="8742"/>
                                  </a:cubicBezTo>
                                  <a:cubicBezTo>
                                    <a:pt x="254371" y="8513"/>
                                    <a:pt x="264675" y="8284"/>
                                    <a:pt x="275023" y="8009"/>
                                  </a:cubicBezTo>
                                  <a:cubicBezTo>
                                    <a:pt x="270124" y="23350"/>
                                    <a:pt x="252814" y="30310"/>
                                    <a:pt x="237612" y="35438"/>
                                  </a:cubicBezTo>
                                  <a:cubicBezTo>
                                    <a:pt x="219387" y="41620"/>
                                    <a:pt x="200383" y="63051"/>
                                    <a:pt x="183532" y="64882"/>
                                  </a:cubicBezTo>
                                  <a:cubicBezTo>
                                    <a:pt x="161552" y="67355"/>
                                    <a:pt x="124507" y="47482"/>
                                    <a:pt x="103214" y="41025"/>
                                  </a:cubicBezTo>
                                  <a:close/>
                                </a:path>
                              </a:pathLst>
                            </a:custGeom>
                            <a:solidFill>
                              <a:srgbClr val="3E4D48"/>
                            </a:solidFill>
                            <a:ln w="4577" cap="flat">
                              <a:noFill/>
                              <a:prstDash val="solid"/>
                              <a:miter/>
                            </a:ln>
                          </p:spPr>
                          <p:txBody>
                            <a:bodyPr rtlCol="0" anchor="ctr"/>
                            <a:lstStyle/>
                            <a:p>
                              <a:endParaRPr lang="th-TH"/>
                            </a:p>
                          </p:txBody>
                        </p:sp>
                        <p:sp>
                          <p:nvSpPr>
                            <p:cNvPr id="2951" name="Freeform: Shape 2950">
                              <a:extLst>
                                <a:ext uri="{FF2B5EF4-FFF2-40B4-BE49-F238E27FC236}">
                                  <a16:creationId xmlns:a16="http://schemas.microsoft.com/office/drawing/2014/main" id="{DC399BF8-99A4-436A-BE34-231B265D4E8B}"/>
                                </a:ext>
                              </a:extLst>
                            </p:cNvPr>
                            <p:cNvSpPr/>
                            <p:nvPr/>
                          </p:nvSpPr>
                          <p:spPr>
                            <a:xfrm>
                              <a:off x="8428140" y="11094"/>
                              <a:ext cx="205854" cy="85397"/>
                            </a:xfrm>
                            <a:custGeom>
                              <a:avLst/>
                              <a:gdLst>
                                <a:gd name="connsiteX0" fmla="*/ 127184 w 205854"/>
                                <a:gd name="connsiteY0" fmla="*/ 4794 h 85397"/>
                                <a:gd name="connsiteX1" fmla="*/ 91147 w 205854"/>
                                <a:gd name="connsiteY1" fmla="*/ 1314 h 85397"/>
                                <a:gd name="connsiteX2" fmla="*/ 56620 w 205854"/>
                                <a:gd name="connsiteY2" fmla="*/ 77 h 85397"/>
                                <a:gd name="connsiteX3" fmla="*/ 19300 w 205854"/>
                                <a:gd name="connsiteY3" fmla="*/ 13128 h 85397"/>
                                <a:gd name="connsiteX4" fmla="*/ 15820 w 205854"/>
                                <a:gd name="connsiteY4" fmla="*/ 34925 h 85397"/>
                                <a:gd name="connsiteX5" fmla="*/ 4235 w 205854"/>
                                <a:gd name="connsiteY5" fmla="*/ 65605 h 85397"/>
                                <a:gd name="connsiteX6" fmla="*/ 68 w 205854"/>
                                <a:gd name="connsiteY6" fmla="*/ 73389 h 85397"/>
                                <a:gd name="connsiteX7" fmla="*/ 18934 w 205854"/>
                                <a:gd name="connsiteY7" fmla="*/ 85387 h 85397"/>
                                <a:gd name="connsiteX8" fmla="*/ 77501 w 205854"/>
                                <a:gd name="connsiteY8" fmla="*/ 81952 h 85397"/>
                                <a:gd name="connsiteX9" fmla="*/ 120270 w 205854"/>
                                <a:gd name="connsiteY9" fmla="*/ 65651 h 85397"/>
                                <a:gd name="connsiteX10" fmla="*/ 103968 w 205854"/>
                                <a:gd name="connsiteY10" fmla="*/ 46006 h 85397"/>
                                <a:gd name="connsiteX11" fmla="*/ 125582 w 205854"/>
                                <a:gd name="connsiteY11" fmla="*/ 44861 h 85397"/>
                                <a:gd name="connsiteX12" fmla="*/ 124025 w 205854"/>
                                <a:gd name="connsiteY12" fmla="*/ 33230 h 85397"/>
                                <a:gd name="connsiteX13" fmla="*/ 151271 w 205854"/>
                                <a:gd name="connsiteY13" fmla="*/ 39870 h 85397"/>
                                <a:gd name="connsiteX14" fmla="*/ 205854 w 205854"/>
                                <a:gd name="connsiteY14" fmla="*/ 47746 h 85397"/>
                                <a:gd name="connsiteX15" fmla="*/ 127184 w 205854"/>
                                <a:gd name="connsiteY15" fmla="*/ 4794 h 8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854" h="85397">
                                  <a:moveTo>
                                    <a:pt x="127184" y="4794"/>
                                  </a:moveTo>
                                  <a:cubicBezTo>
                                    <a:pt x="115371" y="2321"/>
                                    <a:pt x="103236" y="1772"/>
                                    <a:pt x="91147" y="1314"/>
                                  </a:cubicBezTo>
                                  <a:cubicBezTo>
                                    <a:pt x="79653" y="856"/>
                                    <a:pt x="68114" y="444"/>
                                    <a:pt x="56620" y="77"/>
                                  </a:cubicBezTo>
                                  <a:cubicBezTo>
                                    <a:pt x="42700" y="-381"/>
                                    <a:pt x="25894" y="856"/>
                                    <a:pt x="19300" y="13128"/>
                                  </a:cubicBezTo>
                                  <a:cubicBezTo>
                                    <a:pt x="15820" y="19676"/>
                                    <a:pt x="16461" y="27506"/>
                                    <a:pt x="15820" y="34925"/>
                                  </a:cubicBezTo>
                                  <a:cubicBezTo>
                                    <a:pt x="14858" y="45960"/>
                                    <a:pt x="10829" y="56721"/>
                                    <a:pt x="4235" y="65605"/>
                                  </a:cubicBezTo>
                                  <a:cubicBezTo>
                                    <a:pt x="2449" y="67986"/>
                                    <a:pt x="434" y="70459"/>
                                    <a:pt x="68" y="73389"/>
                                  </a:cubicBezTo>
                                  <a:cubicBezTo>
                                    <a:pt x="-986" y="81769"/>
                                    <a:pt x="10462" y="85295"/>
                                    <a:pt x="18934" y="85387"/>
                                  </a:cubicBezTo>
                                  <a:cubicBezTo>
                                    <a:pt x="38487" y="85524"/>
                                    <a:pt x="58085" y="84379"/>
                                    <a:pt x="77501" y="81952"/>
                                  </a:cubicBezTo>
                                  <a:cubicBezTo>
                                    <a:pt x="92933" y="80029"/>
                                    <a:pt x="109372" y="76732"/>
                                    <a:pt x="120270" y="65651"/>
                                  </a:cubicBezTo>
                                  <a:cubicBezTo>
                                    <a:pt x="111341" y="63682"/>
                                    <a:pt x="104243" y="55164"/>
                                    <a:pt x="103968" y="46006"/>
                                  </a:cubicBezTo>
                                  <a:cubicBezTo>
                                    <a:pt x="111157" y="45640"/>
                                    <a:pt x="118393" y="45228"/>
                                    <a:pt x="125582" y="44861"/>
                                  </a:cubicBezTo>
                                  <a:cubicBezTo>
                                    <a:pt x="126086" y="40923"/>
                                    <a:pt x="125536" y="36894"/>
                                    <a:pt x="124025" y="33230"/>
                                  </a:cubicBezTo>
                                  <a:cubicBezTo>
                                    <a:pt x="133412" y="31994"/>
                                    <a:pt x="142433" y="36436"/>
                                    <a:pt x="151271" y="39870"/>
                                  </a:cubicBezTo>
                                  <a:cubicBezTo>
                                    <a:pt x="167206" y="46052"/>
                                    <a:pt x="189095" y="52005"/>
                                    <a:pt x="205854" y="47746"/>
                                  </a:cubicBezTo>
                                  <a:cubicBezTo>
                                    <a:pt x="203107" y="25950"/>
                                    <a:pt x="145547" y="8640"/>
                                    <a:pt x="127184" y="4794"/>
                                  </a:cubicBezTo>
                                  <a:close/>
                                </a:path>
                              </a:pathLst>
                            </a:custGeom>
                            <a:solidFill>
                              <a:srgbClr val="3E4D48"/>
                            </a:solidFill>
                            <a:ln w="4577" cap="flat">
                              <a:noFill/>
                              <a:prstDash val="solid"/>
                              <a:miter/>
                            </a:ln>
                          </p:spPr>
                          <p:txBody>
                            <a:bodyPr rtlCol="0" anchor="ctr"/>
                            <a:lstStyle/>
                            <a:p>
                              <a:endParaRPr lang="th-TH"/>
                            </a:p>
                          </p:txBody>
                        </p:sp>
                        <p:sp>
                          <p:nvSpPr>
                            <p:cNvPr id="2952" name="Freeform: Shape 2951">
                              <a:extLst>
                                <a:ext uri="{FF2B5EF4-FFF2-40B4-BE49-F238E27FC236}">
                                  <a16:creationId xmlns:a16="http://schemas.microsoft.com/office/drawing/2014/main" id="{03BF0620-D72C-40FB-AD46-288006A28B96}"/>
                                </a:ext>
                              </a:extLst>
                            </p:cNvPr>
                            <p:cNvSpPr/>
                            <p:nvPr/>
                          </p:nvSpPr>
                          <p:spPr>
                            <a:xfrm>
                              <a:off x="8428327" y="-13784"/>
                              <a:ext cx="295052" cy="122396"/>
                            </a:xfrm>
                            <a:custGeom>
                              <a:avLst/>
                              <a:gdLst>
                                <a:gd name="connsiteX0" fmla="*/ 40956 w 295052"/>
                                <a:gd name="connsiteY0" fmla="*/ 118645 h 122396"/>
                                <a:gd name="connsiteX1" fmla="*/ 15725 w 295052"/>
                                <a:gd name="connsiteY1" fmla="*/ 121942 h 122396"/>
                                <a:gd name="connsiteX2" fmla="*/ 64 w 295052"/>
                                <a:gd name="connsiteY2" fmla="*/ 104679 h 122396"/>
                                <a:gd name="connsiteX3" fmla="*/ 19983 w 295052"/>
                                <a:gd name="connsiteY3" fmla="*/ 90484 h 122396"/>
                                <a:gd name="connsiteX4" fmla="*/ 46176 w 295052"/>
                                <a:gd name="connsiteY4" fmla="*/ 96345 h 122396"/>
                                <a:gd name="connsiteX5" fmla="*/ 117336 w 295052"/>
                                <a:gd name="connsiteY5" fmla="*/ 83936 h 122396"/>
                                <a:gd name="connsiteX6" fmla="*/ 84504 w 295052"/>
                                <a:gd name="connsiteY6" fmla="*/ 64795 h 122396"/>
                                <a:gd name="connsiteX7" fmla="*/ 125029 w 295052"/>
                                <a:gd name="connsiteY7" fmla="*/ 70748 h 122396"/>
                                <a:gd name="connsiteX8" fmla="*/ 120084 w 295052"/>
                                <a:gd name="connsiteY8" fmla="*/ 51195 h 122396"/>
                                <a:gd name="connsiteX9" fmla="*/ 151542 w 295052"/>
                                <a:gd name="connsiteY9" fmla="*/ 53988 h 122396"/>
                                <a:gd name="connsiteX10" fmla="*/ 182131 w 295052"/>
                                <a:gd name="connsiteY10" fmla="*/ 65436 h 122396"/>
                                <a:gd name="connsiteX11" fmla="*/ 199715 w 295052"/>
                                <a:gd name="connsiteY11" fmla="*/ 44006 h 122396"/>
                                <a:gd name="connsiteX12" fmla="*/ 186298 w 295052"/>
                                <a:gd name="connsiteY12" fmla="*/ 27475 h 122396"/>
                                <a:gd name="connsiteX13" fmla="*/ 295052 w 295052"/>
                                <a:gd name="connsiteY13" fmla="*/ 0 h 122396"/>
                                <a:gd name="connsiteX14" fmla="*/ 228838 w 295052"/>
                                <a:gd name="connsiteY14" fmla="*/ 53347 h 122396"/>
                                <a:gd name="connsiteX15" fmla="*/ 166928 w 295052"/>
                                <a:gd name="connsiteY15" fmla="*/ 102802 h 122396"/>
                                <a:gd name="connsiteX16" fmla="*/ 120770 w 295052"/>
                                <a:gd name="connsiteY16" fmla="*/ 108342 h 122396"/>
                                <a:gd name="connsiteX17" fmla="*/ 40956 w 295052"/>
                                <a:gd name="connsiteY17" fmla="*/ 118645 h 12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5052" h="122396">
                                  <a:moveTo>
                                    <a:pt x="40956" y="118645"/>
                                  </a:moveTo>
                                  <a:cubicBezTo>
                                    <a:pt x="32714" y="120889"/>
                                    <a:pt x="24151" y="123454"/>
                                    <a:pt x="15725" y="121942"/>
                                  </a:cubicBezTo>
                                  <a:cubicBezTo>
                                    <a:pt x="7299" y="120431"/>
                                    <a:pt x="-806" y="113196"/>
                                    <a:pt x="64" y="104679"/>
                                  </a:cubicBezTo>
                                  <a:cubicBezTo>
                                    <a:pt x="980" y="95750"/>
                                    <a:pt x="11054" y="90346"/>
                                    <a:pt x="19983" y="90484"/>
                                  </a:cubicBezTo>
                                  <a:cubicBezTo>
                                    <a:pt x="28959" y="90575"/>
                                    <a:pt x="37384" y="94422"/>
                                    <a:pt x="46176" y="96345"/>
                                  </a:cubicBezTo>
                                  <a:cubicBezTo>
                                    <a:pt x="70033" y="101657"/>
                                    <a:pt x="94532" y="92728"/>
                                    <a:pt x="117336" y="83936"/>
                                  </a:cubicBezTo>
                                  <a:cubicBezTo>
                                    <a:pt x="106392" y="77571"/>
                                    <a:pt x="95448" y="71160"/>
                                    <a:pt x="84504" y="64795"/>
                                  </a:cubicBezTo>
                                  <a:cubicBezTo>
                                    <a:pt x="97463" y="58109"/>
                                    <a:pt x="114543" y="60582"/>
                                    <a:pt x="125029" y="70748"/>
                                  </a:cubicBezTo>
                                  <a:cubicBezTo>
                                    <a:pt x="123381" y="64245"/>
                                    <a:pt x="121732" y="57743"/>
                                    <a:pt x="120084" y="51195"/>
                                  </a:cubicBezTo>
                                  <a:cubicBezTo>
                                    <a:pt x="129425" y="45379"/>
                                    <a:pt x="141743" y="48905"/>
                                    <a:pt x="151542" y="53988"/>
                                  </a:cubicBezTo>
                                  <a:cubicBezTo>
                                    <a:pt x="161341" y="59025"/>
                                    <a:pt x="171141" y="65619"/>
                                    <a:pt x="182131" y="65436"/>
                                  </a:cubicBezTo>
                                  <a:cubicBezTo>
                                    <a:pt x="193167" y="65299"/>
                                    <a:pt x="204569" y="53896"/>
                                    <a:pt x="199715" y="44006"/>
                                  </a:cubicBezTo>
                                  <a:cubicBezTo>
                                    <a:pt x="196555" y="37549"/>
                                    <a:pt x="187901" y="34481"/>
                                    <a:pt x="186298" y="27475"/>
                                  </a:cubicBezTo>
                                  <a:cubicBezTo>
                                    <a:pt x="224259" y="33519"/>
                                    <a:pt x="264510" y="23354"/>
                                    <a:pt x="295052" y="0"/>
                                  </a:cubicBezTo>
                                  <a:cubicBezTo>
                                    <a:pt x="272981" y="17767"/>
                                    <a:pt x="250864" y="35534"/>
                                    <a:pt x="228838" y="53347"/>
                                  </a:cubicBezTo>
                                  <a:cubicBezTo>
                                    <a:pt x="209239" y="69191"/>
                                    <a:pt x="189274" y="91033"/>
                                    <a:pt x="166928" y="102802"/>
                                  </a:cubicBezTo>
                                  <a:cubicBezTo>
                                    <a:pt x="151863" y="110724"/>
                                    <a:pt x="137347" y="108388"/>
                                    <a:pt x="120770" y="108342"/>
                                  </a:cubicBezTo>
                                  <a:cubicBezTo>
                                    <a:pt x="93845" y="108297"/>
                                    <a:pt x="67011" y="111639"/>
                                    <a:pt x="40956" y="118645"/>
                                  </a:cubicBezTo>
                                  <a:close/>
                                </a:path>
                              </a:pathLst>
                            </a:custGeom>
                            <a:solidFill>
                              <a:srgbClr val="4D5854"/>
                            </a:solidFill>
                            <a:ln w="4577" cap="flat">
                              <a:noFill/>
                              <a:prstDash val="solid"/>
                              <a:miter/>
                            </a:ln>
                          </p:spPr>
                          <p:txBody>
                            <a:bodyPr rtlCol="0" anchor="ctr"/>
                            <a:lstStyle/>
                            <a:p>
                              <a:endParaRPr lang="th-TH"/>
                            </a:p>
                          </p:txBody>
                        </p:sp>
                        <p:sp>
                          <p:nvSpPr>
                            <p:cNvPr id="2953" name="Freeform: Shape 2952">
                              <a:extLst>
                                <a:ext uri="{FF2B5EF4-FFF2-40B4-BE49-F238E27FC236}">
                                  <a16:creationId xmlns:a16="http://schemas.microsoft.com/office/drawing/2014/main" id="{DA106438-BDA2-47AC-A78F-884311553718}"/>
                                </a:ext>
                              </a:extLst>
                            </p:cNvPr>
                            <p:cNvSpPr/>
                            <p:nvPr/>
                          </p:nvSpPr>
                          <p:spPr>
                            <a:xfrm>
                              <a:off x="8538474" y="10054"/>
                              <a:ext cx="143419" cy="109414"/>
                            </a:xfrm>
                            <a:custGeom>
                              <a:avLst/>
                              <a:gdLst>
                                <a:gd name="connsiteX0" fmla="*/ 0 w 143419"/>
                                <a:gd name="connsiteY0" fmla="*/ 76078 h 109414"/>
                                <a:gd name="connsiteX1" fmla="*/ 6777 w 143419"/>
                                <a:gd name="connsiteY1" fmla="*/ 53091 h 109414"/>
                                <a:gd name="connsiteX2" fmla="*/ 687 w 143419"/>
                                <a:gd name="connsiteY2" fmla="*/ 42696 h 109414"/>
                                <a:gd name="connsiteX3" fmla="*/ 16393 w 143419"/>
                                <a:gd name="connsiteY3" fmla="*/ 44528 h 109414"/>
                                <a:gd name="connsiteX4" fmla="*/ 31917 w 143419"/>
                                <a:gd name="connsiteY4" fmla="*/ 51076 h 109414"/>
                                <a:gd name="connsiteX5" fmla="*/ 23812 w 143419"/>
                                <a:gd name="connsiteY5" fmla="*/ 41872 h 109414"/>
                                <a:gd name="connsiteX6" fmla="*/ 30909 w 143419"/>
                                <a:gd name="connsiteY6" fmla="*/ 31843 h 109414"/>
                                <a:gd name="connsiteX7" fmla="*/ 41166 w 143419"/>
                                <a:gd name="connsiteY7" fmla="*/ 32530 h 109414"/>
                                <a:gd name="connsiteX8" fmla="*/ 74136 w 143419"/>
                                <a:gd name="connsiteY8" fmla="*/ 40635 h 109414"/>
                                <a:gd name="connsiteX9" fmla="*/ 84577 w 143419"/>
                                <a:gd name="connsiteY9" fmla="*/ 41414 h 109414"/>
                                <a:gd name="connsiteX10" fmla="*/ 93186 w 143419"/>
                                <a:gd name="connsiteY10" fmla="*/ 26394 h 109414"/>
                                <a:gd name="connsiteX11" fmla="*/ 83432 w 143419"/>
                                <a:gd name="connsiteY11" fmla="*/ 10642 h 109414"/>
                                <a:gd name="connsiteX12" fmla="*/ 123133 w 143419"/>
                                <a:gd name="connsiteY12" fmla="*/ 11054 h 109414"/>
                                <a:gd name="connsiteX13" fmla="*/ 143419 w 143419"/>
                                <a:gd name="connsiteY13" fmla="*/ 110 h 109414"/>
                                <a:gd name="connsiteX14" fmla="*/ 128537 w 143419"/>
                                <a:gd name="connsiteY14" fmla="*/ 23280 h 109414"/>
                                <a:gd name="connsiteX15" fmla="*/ 103443 w 143419"/>
                                <a:gd name="connsiteY15" fmla="*/ 37155 h 109414"/>
                                <a:gd name="connsiteX16" fmla="*/ 77113 w 143419"/>
                                <a:gd name="connsiteY16" fmla="*/ 62753 h 109414"/>
                                <a:gd name="connsiteX17" fmla="*/ 14012 w 143419"/>
                                <a:gd name="connsiteY17" fmla="*/ 109414 h 109414"/>
                                <a:gd name="connsiteX18" fmla="*/ 20148 w 143419"/>
                                <a:gd name="connsiteY18" fmla="*/ 94532 h 109414"/>
                                <a:gd name="connsiteX19" fmla="*/ 35763 w 143419"/>
                                <a:gd name="connsiteY19" fmla="*/ 86289 h 109414"/>
                                <a:gd name="connsiteX20" fmla="*/ 46387 w 143419"/>
                                <a:gd name="connsiteY20" fmla="*/ 73834 h 109414"/>
                                <a:gd name="connsiteX21" fmla="*/ 57331 w 143419"/>
                                <a:gd name="connsiteY21" fmla="*/ 68293 h 109414"/>
                                <a:gd name="connsiteX22" fmla="*/ 0 w 143419"/>
                                <a:gd name="connsiteY22" fmla="*/ 76078 h 10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19" h="109414">
                                  <a:moveTo>
                                    <a:pt x="0" y="76078"/>
                                  </a:moveTo>
                                  <a:cubicBezTo>
                                    <a:pt x="8472" y="72598"/>
                                    <a:pt x="11997" y="60600"/>
                                    <a:pt x="6777" y="53091"/>
                                  </a:cubicBezTo>
                                  <a:cubicBezTo>
                                    <a:pt x="4442" y="49702"/>
                                    <a:pt x="549" y="46817"/>
                                    <a:pt x="687" y="42696"/>
                                  </a:cubicBezTo>
                                  <a:cubicBezTo>
                                    <a:pt x="4442" y="38208"/>
                                    <a:pt x="11814" y="40864"/>
                                    <a:pt x="16393" y="44528"/>
                                  </a:cubicBezTo>
                                  <a:cubicBezTo>
                                    <a:pt x="20973" y="48145"/>
                                    <a:pt x="26284" y="52770"/>
                                    <a:pt x="31917" y="51076"/>
                                  </a:cubicBezTo>
                                  <a:cubicBezTo>
                                    <a:pt x="27567" y="50297"/>
                                    <a:pt x="24040" y="46268"/>
                                    <a:pt x="23812" y="41872"/>
                                  </a:cubicBezTo>
                                  <a:cubicBezTo>
                                    <a:pt x="23583" y="37476"/>
                                    <a:pt x="26696" y="33080"/>
                                    <a:pt x="30909" y="31843"/>
                                  </a:cubicBezTo>
                                  <a:cubicBezTo>
                                    <a:pt x="34252" y="30882"/>
                                    <a:pt x="37824" y="31706"/>
                                    <a:pt x="41166" y="32530"/>
                                  </a:cubicBezTo>
                                  <a:cubicBezTo>
                                    <a:pt x="52156" y="35232"/>
                                    <a:pt x="63147" y="37934"/>
                                    <a:pt x="74136" y="40635"/>
                                  </a:cubicBezTo>
                                  <a:cubicBezTo>
                                    <a:pt x="77571" y="41460"/>
                                    <a:pt x="81188" y="42330"/>
                                    <a:pt x="84577" y="41414"/>
                                  </a:cubicBezTo>
                                  <a:cubicBezTo>
                                    <a:pt x="90667" y="39765"/>
                                    <a:pt x="94056" y="32622"/>
                                    <a:pt x="93186" y="26394"/>
                                  </a:cubicBezTo>
                                  <a:cubicBezTo>
                                    <a:pt x="92316" y="20121"/>
                                    <a:pt x="88148" y="14809"/>
                                    <a:pt x="83432" y="10642"/>
                                  </a:cubicBezTo>
                                  <a:cubicBezTo>
                                    <a:pt x="95979" y="5697"/>
                                    <a:pt x="110953" y="16778"/>
                                    <a:pt x="123133" y="11054"/>
                                  </a:cubicBezTo>
                                  <a:cubicBezTo>
                                    <a:pt x="130277" y="7711"/>
                                    <a:pt x="135634" y="-1080"/>
                                    <a:pt x="143419" y="110"/>
                                  </a:cubicBezTo>
                                  <a:cubicBezTo>
                                    <a:pt x="143510" y="9680"/>
                                    <a:pt x="136504" y="17969"/>
                                    <a:pt x="128537" y="23280"/>
                                  </a:cubicBezTo>
                                  <a:cubicBezTo>
                                    <a:pt x="120569" y="28592"/>
                                    <a:pt x="111411" y="31843"/>
                                    <a:pt x="103443" y="37155"/>
                                  </a:cubicBezTo>
                                  <a:cubicBezTo>
                                    <a:pt x="93232" y="43978"/>
                                    <a:pt x="85493" y="53778"/>
                                    <a:pt x="77113" y="62753"/>
                                  </a:cubicBezTo>
                                  <a:cubicBezTo>
                                    <a:pt x="59163" y="81985"/>
                                    <a:pt x="37641" y="97875"/>
                                    <a:pt x="14012" y="109414"/>
                                  </a:cubicBezTo>
                                  <a:cubicBezTo>
                                    <a:pt x="11219" y="104240"/>
                                    <a:pt x="15157" y="97737"/>
                                    <a:pt x="20148" y="94532"/>
                                  </a:cubicBezTo>
                                  <a:cubicBezTo>
                                    <a:pt x="25094" y="91327"/>
                                    <a:pt x="31093" y="89907"/>
                                    <a:pt x="35763" y="86289"/>
                                  </a:cubicBezTo>
                                  <a:cubicBezTo>
                                    <a:pt x="40067" y="82901"/>
                                    <a:pt x="42769" y="77955"/>
                                    <a:pt x="46387" y="73834"/>
                                  </a:cubicBezTo>
                                  <a:cubicBezTo>
                                    <a:pt x="49546" y="70262"/>
                                    <a:pt x="52935" y="67836"/>
                                    <a:pt x="57331" y="68293"/>
                                  </a:cubicBezTo>
                                  <a:cubicBezTo>
                                    <a:pt x="39518" y="77635"/>
                                    <a:pt x="16439" y="69347"/>
                                    <a:pt x="0" y="76078"/>
                                  </a:cubicBezTo>
                                  <a:close/>
                                </a:path>
                              </a:pathLst>
                            </a:custGeom>
                            <a:solidFill>
                              <a:srgbClr val="646C69"/>
                            </a:solidFill>
                            <a:ln w="4577" cap="flat">
                              <a:noFill/>
                              <a:prstDash val="solid"/>
                              <a:miter/>
                            </a:ln>
                          </p:spPr>
                          <p:txBody>
                            <a:bodyPr rtlCol="0" anchor="ctr"/>
                            <a:lstStyle/>
                            <a:p>
                              <a:endParaRPr lang="th-TH"/>
                            </a:p>
                          </p:txBody>
                        </p:sp>
                        <p:sp>
                          <p:nvSpPr>
                            <p:cNvPr id="2954" name="Freeform: Shape 2953">
                              <a:extLst>
                                <a:ext uri="{FF2B5EF4-FFF2-40B4-BE49-F238E27FC236}">
                                  <a16:creationId xmlns:a16="http://schemas.microsoft.com/office/drawing/2014/main" id="{CC0414AC-8CC7-4A0A-87AA-8BB9F83105E6}"/>
                                </a:ext>
                              </a:extLst>
                            </p:cNvPr>
                            <p:cNvSpPr/>
                            <p:nvPr/>
                          </p:nvSpPr>
                          <p:spPr>
                            <a:xfrm>
                              <a:off x="8459187" y="-117318"/>
                              <a:ext cx="425286" cy="338889"/>
                            </a:xfrm>
                            <a:custGeom>
                              <a:avLst/>
                              <a:gdLst>
                                <a:gd name="connsiteX0" fmla="*/ 28916 w 425286"/>
                                <a:gd name="connsiteY0" fmla="*/ 299934 h 338889"/>
                                <a:gd name="connsiteX1" fmla="*/ 126544 w 425286"/>
                                <a:gd name="connsiteY1" fmla="*/ 213113 h 338889"/>
                                <a:gd name="connsiteX2" fmla="*/ 238916 w 425286"/>
                                <a:gd name="connsiteY2" fmla="*/ 113792 h 338889"/>
                                <a:gd name="connsiteX3" fmla="*/ 267536 w 425286"/>
                                <a:gd name="connsiteY3" fmla="*/ 90621 h 338889"/>
                                <a:gd name="connsiteX4" fmla="*/ 322211 w 425286"/>
                                <a:gd name="connsiteY4" fmla="*/ 59987 h 338889"/>
                                <a:gd name="connsiteX5" fmla="*/ 376107 w 425286"/>
                                <a:gd name="connsiteY5" fmla="*/ 20515 h 338889"/>
                                <a:gd name="connsiteX6" fmla="*/ 425287 w 425286"/>
                                <a:gd name="connsiteY6" fmla="*/ 0 h 338889"/>
                                <a:gd name="connsiteX7" fmla="*/ 386181 w 425286"/>
                                <a:gd name="connsiteY7" fmla="*/ 34481 h 338889"/>
                                <a:gd name="connsiteX8" fmla="*/ 113539 w 425286"/>
                                <a:gd name="connsiteY8" fmla="*/ 246953 h 338889"/>
                                <a:gd name="connsiteX9" fmla="*/ 31023 w 425286"/>
                                <a:gd name="connsiteY9" fmla="*/ 319258 h 338889"/>
                                <a:gd name="connsiteX10" fmla="*/ 251 w 425286"/>
                                <a:gd name="connsiteY10" fmla="*/ 333865 h 338889"/>
                                <a:gd name="connsiteX11" fmla="*/ 28916 w 425286"/>
                                <a:gd name="connsiteY11" fmla="*/ 299934 h 33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286" h="338889">
                                  <a:moveTo>
                                    <a:pt x="28916" y="299934"/>
                                  </a:moveTo>
                                  <a:cubicBezTo>
                                    <a:pt x="61291" y="270810"/>
                                    <a:pt x="93894" y="241962"/>
                                    <a:pt x="126544" y="213113"/>
                                  </a:cubicBezTo>
                                  <a:cubicBezTo>
                                    <a:pt x="164001" y="180006"/>
                                    <a:pt x="201458" y="146899"/>
                                    <a:pt x="238916" y="113792"/>
                                  </a:cubicBezTo>
                                  <a:cubicBezTo>
                                    <a:pt x="248120" y="105641"/>
                                    <a:pt x="257370" y="97490"/>
                                    <a:pt x="267536" y="90621"/>
                                  </a:cubicBezTo>
                                  <a:cubicBezTo>
                                    <a:pt x="284845" y="78944"/>
                                    <a:pt x="304535" y="71206"/>
                                    <a:pt x="322211" y="59987"/>
                                  </a:cubicBezTo>
                                  <a:cubicBezTo>
                                    <a:pt x="341031" y="48081"/>
                                    <a:pt x="357241" y="32375"/>
                                    <a:pt x="376107" y="20515"/>
                                  </a:cubicBezTo>
                                  <a:cubicBezTo>
                                    <a:pt x="391218" y="10990"/>
                                    <a:pt x="407886" y="4030"/>
                                    <a:pt x="425287" y="0"/>
                                  </a:cubicBezTo>
                                  <a:cubicBezTo>
                                    <a:pt x="417273" y="15706"/>
                                    <a:pt x="401201" y="25277"/>
                                    <a:pt x="386181" y="34481"/>
                                  </a:cubicBezTo>
                                  <a:cubicBezTo>
                                    <a:pt x="287684" y="94513"/>
                                    <a:pt x="200360" y="170939"/>
                                    <a:pt x="113539" y="246953"/>
                                  </a:cubicBezTo>
                                  <a:cubicBezTo>
                                    <a:pt x="86018" y="271039"/>
                                    <a:pt x="58498" y="295126"/>
                                    <a:pt x="31023" y="319258"/>
                                  </a:cubicBezTo>
                                  <a:cubicBezTo>
                                    <a:pt x="25436" y="324157"/>
                                    <a:pt x="4876" y="349480"/>
                                    <a:pt x="251" y="333865"/>
                                  </a:cubicBezTo>
                                  <a:cubicBezTo>
                                    <a:pt x="-2771" y="323654"/>
                                    <a:pt x="22368" y="305841"/>
                                    <a:pt x="28916" y="299934"/>
                                  </a:cubicBezTo>
                                  <a:close/>
                                </a:path>
                              </a:pathLst>
                            </a:custGeom>
                            <a:solidFill>
                              <a:srgbClr val="506A60"/>
                            </a:solidFill>
                            <a:ln w="4577" cap="flat">
                              <a:noFill/>
                              <a:prstDash val="solid"/>
                              <a:miter/>
                            </a:ln>
                          </p:spPr>
                          <p:txBody>
                            <a:bodyPr rtlCol="0" anchor="ctr"/>
                            <a:lstStyle/>
                            <a:p>
                              <a:endParaRPr lang="th-TH"/>
                            </a:p>
                          </p:txBody>
                        </p:sp>
                        <p:sp>
                          <p:nvSpPr>
                            <p:cNvPr id="2955" name="Freeform: Shape 2954">
                              <a:extLst>
                                <a:ext uri="{FF2B5EF4-FFF2-40B4-BE49-F238E27FC236}">
                                  <a16:creationId xmlns:a16="http://schemas.microsoft.com/office/drawing/2014/main" id="{1884433C-95D9-4925-8A47-9635CCA3D0F9}"/>
                                </a:ext>
                              </a:extLst>
                            </p:cNvPr>
                            <p:cNvSpPr/>
                            <p:nvPr/>
                          </p:nvSpPr>
                          <p:spPr>
                            <a:xfrm>
                              <a:off x="8446982" y="-118967"/>
                              <a:ext cx="434835" cy="346228"/>
                            </a:xfrm>
                            <a:custGeom>
                              <a:avLst/>
                              <a:gdLst>
                                <a:gd name="connsiteX0" fmla="*/ 257348 w 434835"/>
                                <a:gd name="connsiteY0" fmla="*/ 131788 h 346228"/>
                                <a:gd name="connsiteX1" fmla="*/ 296545 w 434835"/>
                                <a:gd name="connsiteY1" fmla="*/ 100970 h 346228"/>
                                <a:gd name="connsiteX2" fmla="*/ 366423 w 434835"/>
                                <a:gd name="connsiteY2" fmla="*/ 57010 h 346228"/>
                                <a:gd name="connsiteX3" fmla="*/ 434835 w 434835"/>
                                <a:gd name="connsiteY3" fmla="*/ 0 h 346228"/>
                                <a:gd name="connsiteX4" fmla="*/ 260049 w 434835"/>
                                <a:gd name="connsiteY4" fmla="*/ 145479 h 346228"/>
                                <a:gd name="connsiteX5" fmla="*/ 112051 w 434835"/>
                                <a:gd name="connsiteY5" fmla="*/ 276214 h 346228"/>
                                <a:gd name="connsiteX6" fmla="*/ 0 w 434835"/>
                                <a:gd name="connsiteY6" fmla="*/ 346229 h 346228"/>
                                <a:gd name="connsiteX7" fmla="*/ 128903 w 434835"/>
                                <a:gd name="connsiteY7" fmla="*/ 238298 h 346228"/>
                                <a:gd name="connsiteX8" fmla="*/ 257348 w 434835"/>
                                <a:gd name="connsiteY8" fmla="*/ 131788 h 34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835" h="346228">
                                  <a:moveTo>
                                    <a:pt x="257348" y="131788"/>
                                  </a:moveTo>
                                  <a:cubicBezTo>
                                    <a:pt x="270123" y="121164"/>
                                    <a:pt x="282945" y="110540"/>
                                    <a:pt x="296545" y="100970"/>
                                  </a:cubicBezTo>
                                  <a:cubicBezTo>
                                    <a:pt x="319029" y="85126"/>
                                    <a:pt x="343481" y="72259"/>
                                    <a:pt x="366423" y="57010"/>
                                  </a:cubicBezTo>
                                  <a:cubicBezTo>
                                    <a:pt x="391196" y="40571"/>
                                    <a:pt x="414229" y="21430"/>
                                    <a:pt x="434835" y="0"/>
                                  </a:cubicBezTo>
                                  <a:cubicBezTo>
                                    <a:pt x="393302" y="63971"/>
                                    <a:pt x="320402" y="98772"/>
                                    <a:pt x="260049" y="145479"/>
                                  </a:cubicBezTo>
                                  <a:cubicBezTo>
                                    <a:pt x="207985" y="185776"/>
                                    <a:pt x="164254" y="236101"/>
                                    <a:pt x="112051" y="276214"/>
                                  </a:cubicBezTo>
                                  <a:cubicBezTo>
                                    <a:pt x="79265" y="301445"/>
                                    <a:pt x="38831" y="331942"/>
                                    <a:pt x="0" y="346229"/>
                                  </a:cubicBezTo>
                                  <a:cubicBezTo>
                                    <a:pt x="35076" y="305612"/>
                                    <a:pt x="87461" y="272642"/>
                                    <a:pt x="128903" y="238298"/>
                                  </a:cubicBezTo>
                                  <a:cubicBezTo>
                                    <a:pt x="171764" y="202764"/>
                                    <a:pt x="214533" y="167276"/>
                                    <a:pt x="257348" y="131788"/>
                                  </a:cubicBezTo>
                                  <a:close/>
                                </a:path>
                              </a:pathLst>
                            </a:custGeom>
                            <a:solidFill>
                              <a:srgbClr val="25483B"/>
                            </a:solidFill>
                            <a:ln w="4577" cap="flat">
                              <a:noFill/>
                              <a:prstDash val="solid"/>
                              <a:miter/>
                            </a:ln>
                          </p:spPr>
                          <p:txBody>
                            <a:bodyPr rtlCol="0" anchor="ctr"/>
                            <a:lstStyle/>
                            <a:p>
                              <a:endParaRPr lang="th-TH"/>
                            </a:p>
                          </p:txBody>
                        </p:sp>
                        <p:sp>
                          <p:nvSpPr>
                            <p:cNvPr id="2956" name="Freeform: Shape 2955">
                              <a:extLst>
                                <a:ext uri="{FF2B5EF4-FFF2-40B4-BE49-F238E27FC236}">
                                  <a16:creationId xmlns:a16="http://schemas.microsoft.com/office/drawing/2014/main" id="{D3D49FB7-A3D0-4D41-BBDC-BBB6CBD70353}"/>
                                </a:ext>
                              </a:extLst>
                            </p:cNvPr>
                            <p:cNvSpPr/>
                            <p:nvPr/>
                          </p:nvSpPr>
                          <p:spPr>
                            <a:xfrm>
                              <a:off x="8455179" y="-94469"/>
                              <a:ext cx="407681" cy="316299"/>
                            </a:xfrm>
                            <a:custGeom>
                              <a:avLst/>
                              <a:gdLst>
                                <a:gd name="connsiteX0" fmla="*/ 142686 w 407681"/>
                                <a:gd name="connsiteY0" fmla="*/ 216410 h 316299"/>
                                <a:gd name="connsiteX1" fmla="*/ 232529 w 407681"/>
                                <a:gd name="connsiteY1" fmla="*/ 139160 h 316299"/>
                                <a:gd name="connsiteX2" fmla="*/ 407681 w 407681"/>
                                <a:gd name="connsiteY2" fmla="*/ 0 h 316299"/>
                                <a:gd name="connsiteX3" fmla="*/ 334918 w 407681"/>
                                <a:gd name="connsiteY3" fmla="*/ 56552 h 316299"/>
                                <a:gd name="connsiteX4" fmla="*/ 307306 w 407681"/>
                                <a:gd name="connsiteY4" fmla="*/ 79540 h 316299"/>
                                <a:gd name="connsiteX5" fmla="*/ 278458 w 407681"/>
                                <a:gd name="connsiteY5" fmla="*/ 95200 h 316299"/>
                                <a:gd name="connsiteX6" fmla="*/ 236787 w 407681"/>
                                <a:gd name="connsiteY6" fmla="*/ 128765 h 316299"/>
                                <a:gd name="connsiteX7" fmla="*/ 105824 w 407681"/>
                                <a:gd name="connsiteY7" fmla="*/ 241824 h 316299"/>
                                <a:gd name="connsiteX8" fmla="*/ 21843 w 407681"/>
                                <a:gd name="connsiteY8" fmla="*/ 299109 h 316299"/>
                                <a:gd name="connsiteX9" fmla="*/ 0 w 407681"/>
                                <a:gd name="connsiteY9" fmla="*/ 316281 h 316299"/>
                                <a:gd name="connsiteX10" fmla="*/ 73175 w 407681"/>
                                <a:gd name="connsiteY10" fmla="*/ 270902 h 316299"/>
                                <a:gd name="connsiteX11" fmla="*/ 142686 w 407681"/>
                                <a:gd name="connsiteY11" fmla="*/ 216410 h 31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7681" h="316299">
                                  <a:moveTo>
                                    <a:pt x="142686" y="216410"/>
                                  </a:moveTo>
                                  <a:cubicBezTo>
                                    <a:pt x="172725" y="190767"/>
                                    <a:pt x="201345" y="163429"/>
                                    <a:pt x="232529" y="139160"/>
                                  </a:cubicBezTo>
                                  <a:cubicBezTo>
                                    <a:pt x="291508" y="93185"/>
                                    <a:pt x="359921" y="57560"/>
                                    <a:pt x="407681" y="0"/>
                                  </a:cubicBezTo>
                                  <a:cubicBezTo>
                                    <a:pt x="381992" y="16897"/>
                                    <a:pt x="357631" y="35809"/>
                                    <a:pt x="334918" y="56552"/>
                                  </a:cubicBezTo>
                                  <a:cubicBezTo>
                                    <a:pt x="326081" y="64657"/>
                                    <a:pt x="317380" y="73083"/>
                                    <a:pt x="307306" y="79540"/>
                                  </a:cubicBezTo>
                                  <a:cubicBezTo>
                                    <a:pt x="298102" y="85447"/>
                                    <a:pt x="287936" y="89660"/>
                                    <a:pt x="278458" y="95200"/>
                                  </a:cubicBezTo>
                                  <a:cubicBezTo>
                                    <a:pt x="263026" y="104221"/>
                                    <a:pt x="249838" y="116539"/>
                                    <a:pt x="236787" y="128765"/>
                                  </a:cubicBezTo>
                                  <a:cubicBezTo>
                                    <a:pt x="194613" y="168146"/>
                                    <a:pt x="152119" y="207389"/>
                                    <a:pt x="105824" y="241824"/>
                                  </a:cubicBezTo>
                                  <a:cubicBezTo>
                                    <a:pt x="78624" y="262064"/>
                                    <a:pt x="50233" y="280564"/>
                                    <a:pt x="21843" y="299109"/>
                                  </a:cubicBezTo>
                                  <a:cubicBezTo>
                                    <a:pt x="14150" y="304146"/>
                                    <a:pt x="3847" y="308863"/>
                                    <a:pt x="0" y="316281"/>
                                  </a:cubicBezTo>
                                  <a:cubicBezTo>
                                    <a:pt x="19507" y="317197"/>
                                    <a:pt x="56324" y="283037"/>
                                    <a:pt x="73175" y="270902"/>
                                  </a:cubicBezTo>
                                  <a:cubicBezTo>
                                    <a:pt x="97032" y="253776"/>
                                    <a:pt x="120477" y="235734"/>
                                    <a:pt x="142686" y="216410"/>
                                  </a:cubicBezTo>
                                  <a:close/>
                                </a:path>
                              </a:pathLst>
                            </a:custGeom>
                            <a:solidFill>
                              <a:srgbClr val="243631"/>
                            </a:solidFill>
                            <a:ln w="4577" cap="flat">
                              <a:noFill/>
                              <a:prstDash val="solid"/>
                              <a:miter/>
                            </a:ln>
                          </p:spPr>
                          <p:txBody>
                            <a:bodyPr rtlCol="0" anchor="ctr"/>
                            <a:lstStyle/>
                            <a:p>
                              <a:endParaRPr lang="th-TH"/>
                            </a:p>
                          </p:txBody>
                        </p:sp>
                        <p:sp>
                          <p:nvSpPr>
                            <p:cNvPr id="2957" name="Freeform: Shape 2956">
                              <a:extLst>
                                <a:ext uri="{FF2B5EF4-FFF2-40B4-BE49-F238E27FC236}">
                                  <a16:creationId xmlns:a16="http://schemas.microsoft.com/office/drawing/2014/main" id="{162D220C-51D0-4BC8-BE5D-41FF0DB1E6A8}"/>
                                </a:ext>
                              </a:extLst>
                            </p:cNvPr>
                            <p:cNvSpPr/>
                            <p:nvPr/>
                          </p:nvSpPr>
                          <p:spPr>
                            <a:xfrm>
                              <a:off x="8452615" y="47"/>
                              <a:ext cx="188706" cy="55679"/>
                            </a:xfrm>
                            <a:custGeom>
                              <a:avLst/>
                              <a:gdLst>
                                <a:gd name="connsiteX0" fmla="*/ 115440 w 188706"/>
                                <a:gd name="connsiteY0" fmla="*/ 17306 h 55679"/>
                                <a:gd name="connsiteX1" fmla="*/ 98589 w 188706"/>
                                <a:gd name="connsiteY1" fmla="*/ 7553 h 55679"/>
                                <a:gd name="connsiteX2" fmla="*/ 73450 w 188706"/>
                                <a:gd name="connsiteY2" fmla="*/ 684 h 55679"/>
                                <a:gd name="connsiteX3" fmla="*/ 0 w 188706"/>
                                <a:gd name="connsiteY3" fmla="*/ 19459 h 55679"/>
                                <a:gd name="connsiteX4" fmla="*/ 60033 w 188706"/>
                                <a:gd name="connsiteY4" fmla="*/ 7370 h 55679"/>
                                <a:gd name="connsiteX5" fmla="*/ 119058 w 188706"/>
                                <a:gd name="connsiteY5" fmla="*/ 20603 h 55679"/>
                                <a:gd name="connsiteX6" fmla="*/ 134032 w 188706"/>
                                <a:gd name="connsiteY6" fmla="*/ 30632 h 55679"/>
                                <a:gd name="connsiteX7" fmla="*/ 152028 w 188706"/>
                                <a:gd name="connsiteY7" fmla="*/ 40065 h 55679"/>
                                <a:gd name="connsiteX8" fmla="*/ 184860 w 188706"/>
                                <a:gd name="connsiteY8" fmla="*/ 55680 h 55679"/>
                                <a:gd name="connsiteX9" fmla="*/ 188706 w 188706"/>
                                <a:gd name="connsiteY9" fmla="*/ 52154 h 55679"/>
                                <a:gd name="connsiteX10" fmla="*/ 115440 w 188706"/>
                                <a:gd name="connsiteY10" fmla="*/ 17306 h 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06" h="55679">
                                  <a:moveTo>
                                    <a:pt x="115440" y="17306"/>
                                  </a:moveTo>
                                  <a:cubicBezTo>
                                    <a:pt x="109854" y="14009"/>
                                    <a:pt x="104450" y="10346"/>
                                    <a:pt x="98589" y="7553"/>
                                  </a:cubicBezTo>
                                  <a:cubicBezTo>
                                    <a:pt x="90713" y="3798"/>
                                    <a:pt x="82104" y="1692"/>
                                    <a:pt x="73450" y="684"/>
                                  </a:cubicBezTo>
                                  <a:cubicBezTo>
                                    <a:pt x="47760" y="-2292"/>
                                    <a:pt x="21064" y="4531"/>
                                    <a:pt x="0" y="19459"/>
                                  </a:cubicBezTo>
                                  <a:cubicBezTo>
                                    <a:pt x="19599" y="13597"/>
                                    <a:pt x="39610" y="8331"/>
                                    <a:pt x="60033" y="7370"/>
                                  </a:cubicBezTo>
                                  <a:cubicBezTo>
                                    <a:pt x="80456" y="6362"/>
                                    <a:pt x="101565" y="9934"/>
                                    <a:pt x="119058" y="20603"/>
                                  </a:cubicBezTo>
                                  <a:cubicBezTo>
                                    <a:pt x="124186" y="23717"/>
                                    <a:pt x="128949" y="27426"/>
                                    <a:pt x="134032" y="30632"/>
                                  </a:cubicBezTo>
                                  <a:cubicBezTo>
                                    <a:pt x="139801" y="34249"/>
                                    <a:pt x="145937" y="37134"/>
                                    <a:pt x="152028" y="40065"/>
                                  </a:cubicBezTo>
                                  <a:cubicBezTo>
                                    <a:pt x="162972" y="45285"/>
                                    <a:pt x="173916" y="50505"/>
                                    <a:pt x="184860" y="55680"/>
                                  </a:cubicBezTo>
                                  <a:cubicBezTo>
                                    <a:pt x="187012" y="52383"/>
                                    <a:pt x="187745" y="55909"/>
                                    <a:pt x="188706" y="52154"/>
                                  </a:cubicBezTo>
                                  <a:cubicBezTo>
                                    <a:pt x="164758" y="40797"/>
                                    <a:pt x="138977" y="31273"/>
                                    <a:pt x="115440" y="17306"/>
                                  </a:cubicBezTo>
                                  <a:close/>
                                </a:path>
                              </a:pathLst>
                            </a:custGeom>
                            <a:solidFill>
                              <a:srgbClr val="21302C"/>
                            </a:solidFill>
                            <a:ln w="4577" cap="flat">
                              <a:noFill/>
                              <a:prstDash val="solid"/>
                              <a:miter/>
                            </a:ln>
                          </p:spPr>
                          <p:txBody>
                            <a:bodyPr rtlCol="0" anchor="ctr"/>
                            <a:lstStyle/>
                            <a:p>
                              <a:endParaRPr lang="th-TH"/>
                            </a:p>
                          </p:txBody>
                        </p:sp>
                        <p:sp>
                          <p:nvSpPr>
                            <p:cNvPr id="2958" name="Freeform: Shape 2957">
                              <a:extLst>
                                <a:ext uri="{FF2B5EF4-FFF2-40B4-BE49-F238E27FC236}">
                                  <a16:creationId xmlns:a16="http://schemas.microsoft.com/office/drawing/2014/main" id="{A932CAE1-B85D-4DCC-A59D-A8B6D02514CF}"/>
                                </a:ext>
                              </a:extLst>
                            </p:cNvPr>
                            <p:cNvSpPr/>
                            <p:nvPr/>
                          </p:nvSpPr>
                          <p:spPr>
                            <a:xfrm>
                              <a:off x="8525194" y="-72649"/>
                              <a:ext cx="174785" cy="52838"/>
                            </a:xfrm>
                            <a:custGeom>
                              <a:avLst/>
                              <a:gdLst>
                                <a:gd name="connsiteX0" fmla="*/ 131101 w 174785"/>
                                <a:gd name="connsiteY0" fmla="*/ 43937 h 52838"/>
                                <a:gd name="connsiteX1" fmla="*/ 84348 w 174785"/>
                                <a:gd name="connsiteY1" fmla="*/ 21820 h 52838"/>
                                <a:gd name="connsiteX2" fmla="*/ 75418 w 174785"/>
                                <a:gd name="connsiteY2" fmla="*/ 16599 h 52838"/>
                                <a:gd name="connsiteX3" fmla="*/ 0 w 174785"/>
                                <a:gd name="connsiteY3" fmla="*/ 710 h 52838"/>
                                <a:gd name="connsiteX4" fmla="*/ 30543 w 174785"/>
                                <a:gd name="connsiteY4" fmla="*/ 69 h 52838"/>
                                <a:gd name="connsiteX5" fmla="*/ 51424 w 174785"/>
                                <a:gd name="connsiteY5" fmla="*/ 1855 h 52838"/>
                                <a:gd name="connsiteX6" fmla="*/ 70564 w 174785"/>
                                <a:gd name="connsiteY6" fmla="*/ 12341 h 52838"/>
                                <a:gd name="connsiteX7" fmla="*/ 138977 w 174785"/>
                                <a:gd name="connsiteY7" fmla="*/ 39953 h 52838"/>
                                <a:gd name="connsiteX8" fmla="*/ 174786 w 174785"/>
                                <a:gd name="connsiteY8" fmla="*/ 52362 h 52838"/>
                                <a:gd name="connsiteX9" fmla="*/ 131101 w 174785"/>
                                <a:gd name="connsiteY9" fmla="*/ 43937 h 5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785" h="52838">
                                  <a:moveTo>
                                    <a:pt x="131101" y="43937"/>
                                  </a:moveTo>
                                  <a:cubicBezTo>
                                    <a:pt x="114158" y="40228"/>
                                    <a:pt x="99138" y="30841"/>
                                    <a:pt x="84348" y="21820"/>
                                  </a:cubicBezTo>
                                  <a:cubicBezTo>
                                    <a:pt x="81417" y="20034"/>
                                    <a:pt x="78486" y="18248"/>
                                    <a:pt x="75418" y="16599"/>
                                  </a:cubicBezTo>
                                  <a:cubicBezTo>
                                    <a:pt x="52568" y="4327"/>
                                    <a:pt x="25918" y="1351"/>
                                    <a:pt x="0" y="710"/>
                                  </a:cubicBezTo>
                                  <a:cubicBezTo>
                                    <a:pt x="10166" y="481"/>
                                    <a:pt x="20377" y="298"/>
                                    <a:pt x="30543" y="69"/>
                                  </a:cubicBezTo>
                                  <a:cubicBezTo>
                                    <a:pt x="37549" y="-69"/>
                                    <a:pt x="44738" y="-206"/>
                                    <a:pt x="51424" y="1855"/>
                                  </a:cubicBezTo>
                                  <a:cubicBezTo>
                                    <a:pt x="58384" y="4007"/>
                                    <a:pt x="64429" y="8357"/>
                                    <a:pt x="70564" y="12341"/>
                                  </a:cubicBezTo>
                                  <a:cubicBezTo>
                                    <a:pt x="91354" y="25758"/>
                                    <a:pt x="114707" y="35191"/>
                                    <a:pt x="138977" y="39953"/>
                                  </a:cubicBezTo>
                                  <a:cubicBezTo>
                                    <a:pt x="151112" y="42334"/>
                                    <a:pt x="165307" y="43891"/>
                                    <a:pt x="174786" y="52362"/>
                                  </a:cubicBezTo>
                                  <a:cubicBezTo>
                                    <a:pt x="164803" y="54927"/>
                                    <a:pt x="142319" y="46410"/>
                                    <a:pt x="131101" y="43937"/>
                                  </a:cubicBezTo>
                                  <a:close/>
                                </a:path>
                              </a:pathLst>
                            </a:custGeom>
                            <a:solidFill>
                              <a:srgbClr val="2A3835"/>
                            </a:solidFill>
                            <a:ln w="4577" cap="flat">
                              <a:noFill/>
                              <a:prstDash val="solid"/>
                              <a:miter/>
                            </a:ln>
                          </p:spPr>
                          <p:txBody>
                            <a:bodyPr rtlCol="0" anchor="ctr"/>
                            <a:lstStyle/>
                            <a:p>
                              <a:endParaRPr lang="th-TH"/>
                            </a:p>
                          </p:txBody>
                        </p:sp>
                        <p:sp>
                          <p:nvSpPr>
                            <p:cNvPr id="2959" name="Freeform: Shape 2958">
                              <a:extLst>
                                <a:ext uri="{FF2B5EF4-FFF2-40B4-BE49-F238E27FC236}">
                                  <a16:creationId xmlns:a16="http://schemas.microsoft.com/office/drawing/2014/main" id="{1E73F049-EA0F-4576-B584-1E6EC0EE5DB0}"/>
                                </a:ext>
                              </a:extLst>
                            </p:cNvPr>
                            <p:cNvSpPr/>
                            <p:nvPr/>
                          </p:nvSpPr>
                          <p:spPr>
                            <a:xfrm>
                              <a:off x="8585410" y="-107218"/>
                              <a:ext cx="190538" cy="37522"/>
                            </a:xfrm>
                            <a:custGeom>
                              <a:avLst/>
                              <a:gdLst>
                                <a:gd name="connsiteX0" fmla="*/ 152028 w 190538"/>
                                <a:gd name="connsiteY0" fmla="*/ 28318 h 37522"/>
                                <a:gd name="connsiteX1" fmla="*/ 102481 w 190538"/>
                                <a:gd name="connsiteY1" fmla="*/ 12658 h 37522"/>
                                <a:gd name="connsiteX2" fmla="*/ 79906 w 190538"/>
                                <a:gd name="connsiteY2" fmla="*/ 6064 h 37522"/>
                                <a:gd name="connsiteX3" fmla="*/ 45105 w 190538"/>
                                <a:gd name="connsiteY3" fmla="*/ 2492 h 37522"/>
                                <a:gd name="connsiteX4" fmla="*/ 0 w 190538"/>
                                <a:gd name="connsiteY4" fmla="*/ 340 h 37522"/>
                                <a:gd name="connsiteX5" fmla="*/ 46204 w 190538"/>
                                <a:gd name="connsiteY5" fmla="*/ 19 h 37522"/>
                                <a:gd name="connsiteX6" fmla="*/ 66947 w 190538"/>
                                <a:gd name="connsiteY6" fmla="*/ 935 h 37522"/>
                                <a:gd name="connsiteX7" fmla="*/ 83890 w 190538"/>
                                <a:gd name="connsiteY7" fmla="*/ 4965 h 37522"/>
                                <a:gd name="connsiteX8" fmla="*/ 190538 w 190538"/>
                                <a:gd name="connsiteY8" fmla="*/ 37522 h 37522"/>
                                <a:gd name="connsiteX9" fmla="*/ 152028 w 190538"/>
                                <a:gd name="connsiteY9" fmla="*/ 28318 h 3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38" h="37522">
                                  <a:moveTo>
                                    <a:pt x="152028" y="28318"/>
                                  </a:moveTo>
                                  <a:cubicBezTo>
                                    <a:pt x="135359" y="23602"/>
                                    <a:pt x="118920" y="18107"/>
                                    <a:pt x="102481" y="12658"/>
                                  </a:cubicBezTo>
                                  <a:cubicBezTo>
                                    <a:pt x="95017" y="10185"/>
                                    <a:pt x="87553" y="7712"/>
                                    <a:pt x="79906" y="6064"/>
                                  </a:cubicBezTo>
                                  <a:cubicBezTo>
                                    <a:pt x="68504" y="3637"/>
                                    <a:pt x="56781" y="3041"/>
                                    <a:pt x="45105" y="2492"/>
                                  </a:cubicBezTo>
                                  <a:cubicBezTo>
                                    <a:pt x="30085" y="1759"/>
                                    <a:pt x="15066" y="1072"/>
                                    <a:pt x="0" y="340"/>
                                  </a:cubicBezTo>
                                  <a:cubicBezTo>
                                    <a:pt x="15386" y="248"/>
                                    <a:pt x="30818" y="111"/>
                                    <a:pt x="46204" y="19"/>
                                  </a:cubicBezTo>
                                  <a:cubicBezTo>
                                    <a:pt x="53118" y="-27"/>
                                    <a:pt x="60078" y="-72"/>
                                    <a:pt x="66947" y="935"/>
                                  </a:cubicBezTo>
                                  <a:cubicBezTo>
                                    <a:pt x="72717" y="1805"/>
                                    <a:pt x="78303" y="3362"/>
                                    <a:pt x="83890" y="4965"/>
                                  </a:cubicBezTo>
                                  <a:cubicBezTo>
                                    <a:pt x="116722" y="14306"/>
                                    <a:pt x="161552" y="19664"/>
                                    <a:pt x="190538" y="37522"/>
                                  </a:cubicBezTo>
                                  <a:cubicBezTo>
                                    <a:pt x="177625" y="35736"/>
                                    <a:pt x="164620" y="31890"/>
                                    <a:pt x="152028" y="28318"/>
                                  </a:cubicBezTo>
                                  <a:close/>
                                </a:path>
                              </a:pathLst>
                            </a:custGeom>
                            <a:solidFill>
                              <a:srgbClr val="2A3835"/>
                            </a:solidFill>
                            <a:ln w="4577" cap="flat">
                              <a:noFill/>
                              <a:prstDash val="solid"/>
                              <a:miter/>
                            </a:ln>
                          </p:spPr>
                          <p:txBody>
                            <a:bodyPr rtlCol="0" anchor="ctr"/>
                            <a:lstStyle/>
                            <a:p>
                              <a:endParaRPr lang="th-TH"/>
                            </a:p>
                          </p:txBody>
                        </p:sp>
                        <p:sp>
                          <p:nvSpPr>
                            <p:cNvPr id="2960" name="Freeform: Shape 2959">
                              <a:extLst>
                                <a:ext uri="{FF2B5EF4-FFF2-40B4-BE49-F238E27FC236}">
                                  <a16:creationId xmlns:a16="http://schemas.microsoft.com/office/drawing/2014/main" id="{AAEB6C14-5FB2-48B4-8E53-FA569D5AE227}"/>
                                </a:ext>
                              </a:extLst>
                            </p:cNvPr>
                            <p:cNvSpPr/>
                            <p:nvPr/>
                          </p:nvSpPr>
                          <p:spPr>
                            <a:xfrm>
                              <a:off x="8719533" y="-129224"/>
                              <a:ext cx="119698" cy="28115"/>
                            </a:xfrm>
                            <a:custGeom>
                              <a:avLst/>
                              <a:gdLst>
                                <a:gd name="connsiteX0" fmla="*/ 77021 w 119698"/>
                                <a:gd name="connsiteY0" fmla="*/ 15157 h 28115"/>
                                <a:gd name="connsiteX1" fmla="*/ 0 w 119698"/>
                                <a:gd name="connsiteY1" fmla="*/ 0 h 28115"/>
                                <a:gd name="connsiteX2" fmla="*/ 104267 w 119698"/>
                                <a:gd name="connsiteY2" fmla="*/ 20102 h 28115"/>
                                <a:gd name="connsiteX3" fmla="*/ 119699 w 119698"/>
                                <a:gd name="connsiteY3" fmla="*/ 28116 h 28115"/>
                                <a:gd name="connsiteX4" fmla="*/ 77021 w 119698"/>
                                <a:gd name="connsiteY4" fmla="*/ 15157 h 2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698" h="28115">
                                  <a:moveTo>
                                    <a:pt x="77021" y="15157"/>
                                  </a:moveTo>
                                  <a:cubicBezTo>
                                    <a:pt x="51378" y="9891"/>
                                    <a:pt x="25689" y="4808"/>
                                    <a:pt x="0" y="0"/>
                                  </a:cubicBezTo>
                                  <a:cubicBezTo>
                                    <a:pt x="35443" y="1603"/>
                                    <a:pt x="70015" y="10853"/>
                                    <a:pt x="104267" y="20102"/>
                                  </a:cubicBezTo>
                                  <a:cubicBezTo>
                                    <a:pt x="110403" y="21751"/>
                                    <a:pt x="115715" y="23583"/>
                                    <a:pt x="119699" y="28116"/>
                                  </a:cubicBezTo>
                                  <a:cubicBezTo>
                                    <a:pt x="106602" y="26788"/>
                                    <a:pt x="90988" y="18042"/>
                                    <a:pt x="77021" y="15157"/>
                                  </a:cubicBezTo>
                                  <a:close/>
                                </a:path>
                              </a:pathLst>
                            </a:custGeom>
                            <a:solidFill>
                              <a:srgbClr val="2A3835"/>
                            </a:solidFill>
                            <a:ln w="4577" cap="flat">
                              <a:noFill/>
                              <a:prstDash val="solid"/>
                              <a:miter/>
                            </a:ln>
                          </p:spPr>
                          <p:txBody>
                            <a:bodyPr rtlCol="0" anchor="ctr"/>
                            <a:lstStyle/>
                            <a:p>
                              <a:endParaRPr lang="th-TH"/>
                            </a:p>
                          </p:txBody>
                        </p:sp>
                        <p:sp>
                          <p:nvSpPr>
                            <p:cNvPr id="2961" name="Freeform: Shape 2960">
                              <a:extLst>
                                <a:ext uri="{FF2B5EF4-FFF2-40B4-BE49-F238E27FC236}">
                                  <a16:creationId xmlns:a16="http://schemas.microsoft.com/office/drawing/2014/main" id="{FD8EC5D3-F994-473C-9810-7FC0DC575F9E}"/>
                                </a:ext>
                              </a:extLst>
                            </p:cNvPr>
                            <p:cNvSpPr/>
                            <p:nvPr/>
                          </p:nvSpPr>
                          <p:spPr>
                            <a:xfrm>
                              <a:off x="8436518" y="-124141"/>
                              <a:ext cx="425243" cy="340742"/>
                            </a:xfrm>
                            <a:custGeom>
                              <a:avLst/>
                              <a:gdLst>
                                <a:gd name="connsiteX0" fmla="*/ 165972 w 425243"/>
                                <a:gd name="connsiteY0" fmla="*/ 208442 h 340742"/>
                                <a:gd name="connsiteX1" fmla="*/ 192623 w 425243"/>
                                <a:gd name="connsiteY1" fmla="*/ 182250 h 340742"/>
                                <a:gd name="connsiteX2" fmla="*/ 202056 w 425243"/>
                                <a:gd name="connsiteY2" fmla="*/ 175473 h 340742"/>
                                <a:gd name="connsiteX3" fmla="*/ 208741 w 425243"/>
                                <a:gd name="connsiteY3" fmla="*/ 166360 h 340742"/>
                                <a:gd name="connsiteX4" fmla="*/ 258425 w 425243"/>
                                <a:gd name="connsiteY4" fmla="*/ 122217 h 340742"/>
                                <a:gd name="connsiteX5" fmla="*/ 324227 w 425243"/>
                                <a:gd name="connsiteY5" fmla="*/ 77387 h 340742"/>
                                <a:gd name="connsiteX6" fmla="*/ 413017 w 425243"/>
                                <a:gd name="connsiteY6" fmla="*/ 13463 h 340742"/>
                                <a:gd name="connsiteX7" fmla="*/ 425243 w 425243"/>
                                <a:gd name="connsiteY7" fmla="*/ 0 h 340742"/>
                                <a:gd name="connsiteX8" fmla="*/ 369195 w 425243"/>
                                <a:gd name="connsiteY8" fmla="*/ 10349 h 340742"/>
                                <a:gd name="connsiteX9" fmla="*/ 370797 w 425243"/>
                                <a:gd name="connsiteY9" fmla="*/ 30131 h 340742"/>
                                <a:gd name="connsiteX10" fmla="*/ 348222 w 425243"/>
                                <a:gd name="connsiteY10" fmla="*/ 35900 h 340742"/>
                                <a:gd name="connsiteX11" fmla="*/ 288464 w 425243"/>
                                <a:gd name="connsiteY11" fmla="*/ 26742 h 340742"/>
                                <a:gd name="connsiteX12" fmla="*/ 306140 w 425243"/>
                                <a:gd name="connsiteY12" fmla="*/ 47715 h 340742"/>
                                <a:gd name="connsiteX13" fmla="*/ 320884 w 425243"/>
                                <a:gd name="connsiteY13" fmla="*/ 69786 h 340742"/>
                                <a:gd name="connsiteX14" fmla="*/ 266072 w 425243"/>
                                <a:gd name="connsiteY14" fmla="*/ 75831 h 340742"/>
                                <a:gd name="connsiteX15" fmla="*/ 250182 w 425243"/>
                                <a:gd name="connsiteY15" fmla="*/ 89705 h 340742"/>
                                <a:gd name="connsiteX16" fmla="*/ 218358 w 425243"/>
                                <a:gd name="connsiteY16" fmla="*/ 88286 h 340742"/>
                                <a:gd name="connsiteX17" fmla="*/ 241940 w 425243"/>
                                <a:gd name="connsiteY17" fmla="*/ 103580 h 340742"/>
                                <a:gd name="connsiteX18" fmla="*/ 246702 w 425243"/>
                                <a:gd name="connsiteY18" fmla="*/ 108022 h 340742"/>
                                <a:gd name="connsiteX19" fmla="*/ 238506 w 425243"/>
                                <a:gd name="connsiteY19" fmla="*/ 120615 h 340742"/>
                                <a:gd name="connsiteX20" fmla="*/ 221517 w 425243"/>
                                <a:gd name="connsiteY20" fmla="*/ 123179 h 340742"/>
                                <a:gd name="connsiteX21" fmla="*/ 193768 w 425243"/>
                                <a:gd name="connsiteY21" fmla="*/ 170848 h 340742"/>
                                <a:gd name="connsiteX22" fmla="*/ 133048 w 425243"/>
                                <a:gd name="connsiteY22" fmla="*/ 189393 h 340742"/>
                                <a:gd name="connsiteX23" fmla="*/ 154570 w 425243"/>
                                <a:gd name="connsiteY23" fmla="*/ 202032 h 340742"/>
                                <a:gd name="connsiteX24" fmla="*/ 66101 w 425243"/>
                                <a:gd name="connsiteY24" fmla="*/ 283403 h 340742"/>
                                <a:gd name="connsiteX25" fmla="*/ 1260 w 425243"/>
                                <a:gd name="connsiteY25" fmla="*/ 309504 h 340742"/>
                                <a:gd name="connsiteX26" fmla="*/ 22874 w 425243"/>
                                <a:gd name="connsiteY26" fmla="*/ 338582 h 340742"/>
                                <a:gd name="connsiteX27" fmla="*/ 66742 w 425243"/>
                                <a:gd name="connsiteY27" fmla="*/ 297140 h 340742"/>
                                <a:gd name="connsiteX28" fmla="*/ 165972 w 425243"/>
                                <a:gd name="connsiteY28" fmla="*/ 208442 h 340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5243" h="340742">
                                  <a:moveTo>
                                    <a:pt x="165972" y="208442"/>
                                  </a:moveTo>
                                  <a:cubicBezTo>
                                    <a:pt x="174306" y="199147"/>
                                    <a:pt x="182274" y="189210"/>
                                    <a:pt x="192623" y="182250"/>
                                  </a:cubicBezTo>
                                  <a:cubicBezTo>
                                    <a:pt x="195828" y="180098"/>
                                    <a:pt x="199308" y="178174"/>
                                    <a:pt x="202056" y="175473"/>
                                  </a:cubicBezTo>
                                  <a:cubicBezTo>
                                    <a:pt x="204757" y="172817"/>
                                    <a:pt x="206681" y="169520"/>
                                    <a:pt x="208741" y="166360"/>
                                  </a:cubicBezTo>
                                  <a:cubicBezTo>
                                    <a:pt x="221105" y="147769"/>
                                    <a:pt x="240017" y="134764"/>
                                    <a:pt x="258425" y="122217"/>
                                  </a:cubicBezTo>
                                  <a:cubicBezTo>
                                    <a:pt x="280359" y="107289"/>
                                    <a:pt x="302293" y="92315"/>
                                    <a:pt x="324227" y="77387"/>
                                  </a:cubicBezTo>
                                  <a:cubicBezTo>
                                    <a:pt x="354358" y="56827"/>
                                    <a:pt x="384535" y="36267"/>
                                    <a:pt x="413017" y="13463"/>
                                  </a:cubicBezTo>
                                  <a:cubicBezTo>
                                    <a:pt x="417779" y="9616"/>
                                    <a:pt x="422633" y="5541"/>
                                    <a:pt x="425243" y="0"/>
                                  </a:cubicBezTo>
                                  <a:cubicBezTo>
                                    <a:pt x="407522" y="7189"/>
                                    <a:pt x="388335" y="10715"/>
                                    <a:pt x="369195" y="10349"/>
                                  </a:cubicBezTo>
                                  <a:cubicBezTo>
                                    <a:pt x="376704" y="13005"/>
                                    <a:pt x="376704" y="24773"/>
                                    <a:pt x="370797" y="30131"/>
                                  </a:cubicBezTo>
                                  <a:cubicBezTo>
                                    <a:pt x="364890" y="35488"/>
                                    <a:pt x="356190" y="36038"/>
                                    <a:pt x="348222" y="35900"/>
                                  </a:cubicBezTo>
                                  <a:cubicBezTo>
                                    <a:pt x="328028" y="35534"/>
                                    <a:pt x="307880" y="32466"/>
                                    <a:pt x="288464" y="26742"/>
                                  </a:cubicBezTo>
                                  <a:cubicBezTo>
                                    <a:pt x="285030" y="36313"/>
                                    <a:pt x="296752" y="43822"/>
                                    <a:pt x="306140" y="47715"/>
                                  </a:cubicBezTo>
                                  <a:cubicBezTo>
                                    <a:pt x="315527" y="51607"/>
                                    <a:pt x="326425" y="61269"/>
                                    <a:pt x="320884" y="69786"/>
                                  </a:cubicBezTo>
                                  <a:cubicBezTo>
                                    <a:pt x="302614" y="71801"/>
                                    <a:pt x="284343" y="73816"/>
                                    <a:pt x="266072" y="75831"/>
                                  </a:cubicBezTo>
                                  <a:cubicBezTo>
                                    <a:pt x="257876" y="76746"/>
                                    <a:pt x="246794" y="82150"/>
                                    <a:pt x="250182" y="89705"/>
                                  </a:cubicBezTo>
                                  <a:cubicBezTo>
                                    <a:pt x="239559" y="89247"/>
                                    <a:pt x="228935" y="88744"/>
                                    <a:pt x="218358" y="88286"/>
                                  </a:cubicBezTo>
                                  <a:cubicBezTo>
                                    <a:pt x="226234" y="93369"/>
                                    <a:pt x="234064" y="98497"/>
                                    <a:pt x="241940" y="103580"/>
                                  </a:cubicBezTo>
                                  <a:cubicBezTo>
                                    <a:pt x="243772" y="104771"/>
                                    <a:pt x="245695" y="106053"/>
                                    <a:pt x="246702" y="108022"/>
                                  </a:cubicBezTo>
                                  <a:cubicBezTo>
                                    <a:pt x="249358" y="113151"/>
                                    <a:pt x="244046" y="119103"/>
                                    <a:pt x="238506" y="120615"/>
                                  </a:cubicBezTo>
                                  <a:cubicBezTo>
                                    <a:pt x="232965" y="122126"/>
                                    <a:pt x="226921" y="121256"/>
                                    <a:pt x="221517" y="123179"/>
                                  </a:cubicBezTo>
                                  <a:cubicBezTo>
                                    <a:pt x="203613" y="129498"/>
                                    <a:pt x="207093" y="157339"/>
                                    <a:pt x="193768" y="170848"/>
                                  </a:cubicBezTo>
                                  <a:cubicBezTo>
                                    <a:pt x="178610" y="186234"/>
                                    <a:pt x="149945" y="175976"/>
                                    <a:pt x="133048" y="189393"/>
                                  </a:cubicBezTo>
                                  <a:cubicBezTo>
                                    <a:pt x="140237" y="193606"/>
                                    <a:pt x="147381" y="197819"/>
                                    <a:pt x="154570" y="202032"/>
                                  </a:cubicBezTo>
                                  <a:cubicBezTo>
                                    <a:pt x="125081" y="229140"/>
                                    <a:pt x="95591" y="256294"/>
                                    <a:pt x="66101" y="283403"/>
                                  </a:cubicBezTo>
                                  <a:cubicBezTo>
                                    <a:pt x="48105" y="299934"/>
                                    <a:pt x="26812" y="315823"/>
                                    <a:pt x="1260" y="309504"/>
                                  </a:cubicBezTo>
                                  <a:cubicBezTo>
                                    <a:pt x="-2952" y="326996"/>
                                    <a:pt x="3184" y="347511"/>
                                    <a:pt x="22874" y="338582"/>
                                  </a:cubicBezTo>
                                  <a:cubicBezTo>
                                    <a:pt x="38901" y="331301"/>
                                    <a:pt x="53509" y="308817"/>
                                    <a:pt x="66742" y="297140"/>
                                  </a:cubicBezTo>
                                  <a:cubicBezTo>
                                    <a:pt x="99895" y="267742"/>
                                    <a:pt x="136162" y="241595"/>
                                    <a:pt x="165972" y="208442"/>
                                  </a:cubicBezTo>
                                  <a:close/>
                                </a:path>
                              </a:pathLst>
                            </a:custGeom>
                            <a:solidFill>
                              <a:srgbClr val="435750">
                                <a:alpha val="36000"/>
                              </a:srgbClr>
                            </a:solidFill>
                            <a:ln w="4577" cap="flat">
                              <a:noFill/>
                              <a:prstDash val="solid"/>
                              <a:miter/>
                            </a:ln>
                          </p:spPr>
                          <p:txBody>
                            <a:bodyPr rtlCol="0" anchor="ctr"/>
                            <a:lstStyle/>
                            <a:p>
                              <a:endParaRPr lang="th-TH"/>
                            </a:p>
                          </p:txBody>
                        </p:sp>
                      </p:grpSp>
                      <p:sp>
                        <p:nvSpPr>
                          <p:cNvPr id="2941" name="Freeform: Shape 2940">
                            <a:extLst>
                              <a:ext uri="{FF2B5EF4-FFF2-40B4-BE49-F238E27FC236}">
                                <a16:creationId xmlns:a16="http://schemas.microsoft.com/office/drawing/2014/main" id="{F1E8D702-16F6-4D15-A7F4-DB4B014494ED}"/>
                              </a:ext>
                            </a:extLst>
                          </p:cNvPr>
                          <p:cNvSpPr/>
                          <p:nvPr/>
                        </p:nvSpPr>
                        <p:spPr>
                          <a:xfrm>
                            <a:off x="8764637" y="-120319"/>
                            <a:ext cx="153675" cy="76495"/>
                          </a:xfrm>
                          <a:custGeom>
                            <a:avLst/>
                            <a:gdLst>
                              <a:gd name="connsiteX0" fmla="*/ 129361 w 153675"/>
                              <a:gd name="connsiteY0" fmla="*/ 1810 h 76495"/>
                              <a:gd name="connsiteX1" fmla="*/ 153676 w 153675"/>
                              <a:gd name="connsiteY1" fmla="*/ 22279 h 76495"/>
                              <a:gd name="connsiteX2" fmla="*/ 137008 w 153675"/>
                              <a:gd name="connsiteY2" fmla="*/ 15639 h 76495"/>
                              <a:gd name="connsiteX3" fmla="*/ 97627 w 153675"/>
                              <a:gd name="connsiteY3" fmla="*/ 11472 h 76495"/>
                              <a:gd name="connsiteX4" fmla="*/ 73633 w 153675"/>
                              <a:gd name="connsiteY4" fmla="*/ 28964 h 76495"/>
                              <a:gd name="connsiteX5" fmla="*/ 0 w 153675"/>
                              <a:gd name="connsiteY5" fmla="*/ 76496 h 76495"/>
                              <a:gd name="connsiteX6" fmla="*/ 56507 w 153675"/>
                              <a:gd name="connsiteY6" fmla="*/ 32811 h 76495"/>
                              <a:gd name="connsiteX7" fmla="*/ 129361 w 153675"/>
                              <a:gd name="connsiteY7" fmla="*/ 1810 h 7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675" h="76495">
                                <a:moveTo>
                                  <a:pt x="129361" y="1810"/>
                                </a:moveTo>
                                <a:cubicBezTo>
                                  <a:pt x="139068" y="6481"/>
                                  <a:pt x="143144" y="20035"/>
                                  <a:pt x="153676" y="22279"/>
                                </a:cubicBezTo>
                                <a:cubicBezTo>
                                  <a:pt x="147860" y="24751"/>
                                  <a:pt x="142045" y="19394"/>
                                  <a:pt x="137008" y="15639"/>
                                </a:cubicBezTo>
                                <a:cubicBezTo>
                                  <a:pt x="125881" y="7350"/>
                                  <a:pt x="110220" y="5702"/>
                                  <a:pt x="97627" y="11472"/>
                                </a:cubicBezTo>
                                <a:cubicBezTo>
                                  <a:pt x="88606" y="15593"/>
                                  <a:pt x="81509" y="22965"/>
                                  <a:pt x="73633" y="28964"/>
                                </a:cubicBezTo>
                                <a:cubicBezTo>
                                  <a:pt x="50416" y="46594"/>
                                  <a:pt x="18545" y="52913"/>
                                  <a:pt x="0" y="76496"/>
                                </a:cubicBezTo>
                                <a:cubicBezTo>
                                  <a:pt x="17263" y="59599"/>
                                  <a:pt x="35443" y="44625"/>
                                  <a:pt x="56507" y="32811"/>
                                </a:cubicBezTo>
                                <a:cubicBezTo>
                                  <a:pt x="73495" y="23286"/>
                                  <a:pt x="109533" y="-7761"/>
                                  <a:pt x="129361" y="1810"/>
                                </a:cubicBezTo>
                                <a:close/>
                              </a:path>
                            </a:pathLst>
                          </a:custGeom>
                          <a:solidFill>
                            <a:srgbClr val="79807E"/>
                          </a:solidFill>
                          <a:ln w="4577" cap="flat">
                            <a:noFill/>
                            <a:prstDash val="solid"/>
                            <a:miter/>
                          </a:ln>
                        </p:spPr>
                        <p:txBody>
                          <a:bodyPr rtlCol="0" anchor="ctr"/>
                          <a:lstStyle/>
                          <a:p>
                            <a:endParaRPr lang="th-TH"/>
                          </a:p>
                        </p:txBody>
                      </p:sp>
                    </p:grpSp>
                    <p:grpSp>
                      <p:nvGrpSpPr>
                        <p:cNvPr id="2934" name="Graphic 4">
                          <a:extLst>
                            <a:ext uri="{FF2B5EF4-FFF2-40B4-BE49-F238E27FC236}">
                              <a16:creationId xmlns:a16="http://schemas.microsoft.com/office/drawing/2014/main" id="{03A818A8-D1C7-4386-8199-12CBA3795EE8}"/>
                            </a:ext>
                          </a:extLst>
                        </p:cNvPr>
                        <p:cNvGrpSpPr/>
                        <p:nvPr/>
                      </p:nvGrpSpPr>
                      <p:grpSpPr>
                        <a:xfrm>
                          <a:off x="8421161" y="9614"/>
                          <a:ext cx="168095" cy="216272"/>
                          <a:chOff x="8421161" y="9614"/>
                          <a:chExt cx="168095" cy="216272"/>
                        </a:xfrm>
                      </p:grpSpPr>
                      <p:sp>
                        <p:nvSpPr>
                          <p:cNvPr id="2935" name="Freeform: Shape 2934">
                            <a:extLst>
                              <a:ext uri="{FF2B5EF4-FFF2-40B4-BE49-F238E27FC236}">
                                <a16:creationId xmlns:a16="http://schemas.microsoft.com/office/drawing/2014/main" id="{C2965FED-3CD0-43F2-8C36-7CCE9468C45D}"/>
                              </a:ext>
                            </a:extLst>
                          </p:cNvPr>
                          <p:cNvSpPr/>
                          <p:nvPr/>
                        </p:nvSpPr>
                        <p:spPr>
                          <a:xfrm>
                            <a:off x="8421161" y="9614"/>
                            <a:ext cx="33743" cy="216272"/>
                          </a:xfrm>
                          <a:custGeom>
                            <a:avLst/>
                            <a:gdLst>
                              <a:gd name="connsiteX0" fmla="*/ 14694 w 33743"/>
                              <a:gd name="connsiteY0" fmla="*/ 173778 h 216272"/>
                              <a:gd name="connsiteX1" fmla="*/ 6589 w 33743"/>
                              <a:gd name="connsiteY1" fmla="*/ 85309 h 216272"/>
                              <a:gd name="connsiteX2" fmla="*/ 14053 w 33743"/>
                              <a:gd name="connsiteY2" fmla="*/ 55682 h 216272"/>
                              <a:gd name="connsiteX3" fmla="*/ 33744 w 33743"/>
                              <a:gd name="connsiteY3" fmla="*/ 0 h 216272"/>
                              <a:gd name="connsiteX4" fmla="*/ 9337 w 33743"/>
                              <a:gd name="connsiteY4" fmla="*/ 181059 h 216272"/>
                              <a:gd name="connsiteX5" fmla="*/ 28249 w 33743"/>
                              <a:gd name="connsiteY5" fmla="*/ 216273 h 216272"/>
                              <a:gd name="connsiteX6" fmla="*/ 14694 w 33743"/>
                              <a:gd name="connsiteY6" fmla="*/ 173778 h 21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43" h="216272">
                                <a:moveTo>
                                  <a:pt x="14694" y="173778"/>
                                </a:moveTo>
                                <a:cubicBezTo>
                                  <a:pt x="8284" y="144655"/>
                                  <a:pt x="1827" y="114707"/>
                                  <a:pt x="6589" y="85309"/>
                                </a:cubicBezTo>
                                <a:cubicBezTo>
                                  <a:pt x="8238" y="75235"/>
                                  <a:pt x="11123" y="65436"/>
                                  <a:pt x="14053" y="55682"/>
                                </a:cubicBezTo>
                                <a:cubicBezTo>
                                  <a:pt x="19686" y="36816"/>
                                  <a:pt x="25318" y="17813"/>
                                  <a:pt x="33744" y="0"/>
                                </a:cubicBezTo>
                                <a:cubicBezTo>
                                  <a:pt x="87" y="53072"/>
                                  <a:pt x="-9071" y="120981"/>
                                  <a:pt x="9337" y="181059"/>
                                </a:cubicBezTo>
                                <a:cubicBezTo>
                                  <a:pt x="13183" y="193560"/>
                                  <a:pt x="18312" y="207710"/>
                                  <a:pt x="28249" y="216273"/>
                                </a:cubicBezTo>
                                <a:cubicBezTo>
                                  <a:pt x="36995" y="204825"/>
                                  <a:pt x="17442" y="186234"/>
                                  <a:pt x="14694" y="173778"/>
                                </a:cubicBezTo>
                                <a:close/>
                              </a:path>
                            </a:pathLst>
                          </a:custGeom>
                          <a:solidFill>
                            <a:srgbClr val="6B7D76"/>
                          </a:solidFill>
                          <a:ln w="4577" cap="flat">
                            <a:noFill/>
                            <a:prstDash val="solid"/>
                            <a:miter/>
                          </a:ln>
                        </p:spPr>
                        <p:txBody>
                          <a:bodyPr rtlCol="0" anchor="ctr"/>
                          <a:lstStyle/>
                          <a:p>
                            <a:endParaRPr lang="th-TH"/>
                          </a:p>
                        </p:txBody>
                      </p:sp>
                      <p:sp>
                        <p:nvSpPr>
                          <p:cNvPr id="2936" name="Freeform: Shape 2935">
                            <a:extLst>
                              <a:ext uri="{FF2B5EF4-FFF2-40B4-BE49-F238E27FC236}">
                                <a16:creationId xmlns:a16="http://schemas.microsoft.com/office/drawing/2014/main" id="{05C74CC8-F660-41CD-8024-F1CCE81DBC96}"/>
                              </a:ext>
                            </a:extLst>
                          </p:cNvPr>
                          <p:cNvSpPr/>
                          <p:nvPr/>
                        </p:nvSpPr>
                        <p:spPr>
                          <a:xfrm>
                            <a:off x="8466974" y="104707"/>
                            <a:ext cx="113719" cy="98315"/>
                          </a:xfrm>
                          <a:custGeom>
                            <a:avLst/>
                            <a:gdLst>
                              <a:gd name="connsiteX0" fmla="*/ 87161 w 113719"/>
                              <a:gd name="connsiteY0" fmla="*/ 1756 h 98315"/>
                              <a:gd name="connsiteX1" fmla="*/ 18977 w 113719"/>
                              <a:gd name="connsiteY1" fmla="*/ 8441 h 98315"/>
                              <a:gd name="connsiteX2" fmla="*/ 13574 w 113719"/>
                              <a:gd name="connsiteY2" fmla="*/ 20622 h 98315"/>
                              <a:gd name="connsiteX3" fmla="*/ 23373 w 113719"/>
                              <a:gd name="connsiteY3" fmla="*/ 22545 h 98315"/>
                              <a:gd name="connsiteX4" fmla="*/ 18931 w 113719"/>
                              <a:gd name="connsiteY4" fmla="*/ 32482 h 98315"/>
                              <a:gd name="connsiteX5" fmla="*/ 9590 w 113719"/>
                              <a:gd name="connsiteY5" fmla="*/ 39900 h 98315"/>
                              <a:gd name="connsiteX6" fmla="*/ 8949 w 113719"/>
                              <a:gd name="connsiteY6" fmla="*/ 47135 h 98315"/>
                              <a:gd name="connsiteX7" fmla="*/ 1988 w 113719"/>
                              <a:gd name="connsiteY7" fmla="*/ 98284 h 98315"/>
                              <a:gd name="connsiteX8" fmla="*/ 17054 w 113719"/>
                              <a:gd name="connsiteY8" fmla="*/ 86516 h 98315"/>
                              <a:gd name="connsiteX9" fmla="*/ 48925 w 113719"/>
                              <a:gd name="connsiteY9" fmla="*/ 49287 h 98315"/>
                              <a:gd name="connsiteX10" fmla="*/ 67241 w 113719"/>
                              <a:gd name="connsiteY10" fmla="*/ 34084 h 98315"/>
                              <a:gd name="connsiteX11" fmla="*/ 85054 w 113719"/>
                              <a:gd name="connsiteY11" fmla="*/ 26437 h 98315"/>
                              <a:gd name="connsiteX12" fmla="*/ 113720 w 113719"/>
                              <a:gd name="connsiteY12" fmla="*/ 1435 h 98315"/>
                              <a:gd name="connsiteX13" fmla="*/ 87161 w 113719"/>
                              <a:gd name="connsiteY13" fmla="*/ 1756 h 9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3719" h="98315">
                                <a:moveTo>
                                  <a:pt x="87161" y="1756"/>
                                </a:moveTo>
                                <a:cubicBezTo>
                                  <a:pt x="63990" y="2030"/>
                                  <a:pt x="38988" y="-3190"/>
                                  <a:pt x="18977" y="8441"/>
                                </a:cubicBezTo>
                                <a:cubicBezTo>
                                  <a:pt x="14581" y="11006"/>
                                  <a:pt x="10231" y="16775"/>
                                  <a:pt x="13574" y="20622"/>
                                </a:cubicBezTo>
                                <a:cubicBezTo>
                                  <a:pt x="17054" y="19935"/>
                                  <a:pt x="21450" y="19569"/>
                                  <a:pt x="23373" y="22545"/>
                                </a:cubicBezTo>
                                <a:cubicBezTo>
                                  <a:pt x="25571" y="25933"/>
                                  <a:pt x="22411" y="30375"/>
                                  <a:pt x="18931" y="32482"/>
                                </a:cubicBezTo>
                                <a:cubicBezTo>
                                  <a:pt x="15451" y="34588"/>
                                  <a:pt x="11147" y="36145"/>
                                  <a:pt x="9590" y="39900"/>
                                </a:cubicBezTo>
                                <a:cubicBezTo>
                                  <a:pt x="8628" y="42144"/>
                                  <a:pt x="8949" y="44662"/>
                                  <a:pt x="8949" y="47135"/>
                                </a:cubicBezTo>
                                <a:cubicBezTo>
                                  <a:pt x="9086" y="64673"/>
                                  <a:pt x="-5109" y="82257"/>
                                  <a:pt x="1988" y="98284"/>
                                </a:cubicBezTo>
                                <a:cubicBezTo>
                                  <a:pt x="8674" y="98833"/>
                                  <a:pt x="13390" y="92148"/>
                                  <a:pt x="17054" y="86516"/>
                                </a:cubicBezTo>
                                <a:cubicBezTo>
                                  <a:pt x="26029" y="72824"/>
                                  <a:pt x="37523" y="61010"/>
                                  <a:pt x="48925" y="49287"/>
                                </a:cubicBezTo>
                                <a:cubicBezTo>
                                  <a:pt x="54465" y="43563"/>
                                  <a:pt x="60189" y="37748"/>
                                  <a:pt x="67241" y="34084"/>
                                </a:cubicBezTo>
                                <a:cubicBezTo>
                                  <a:pt x="72965" y="31108"/>
                                  <a:pt x="79422" y="29643"/>
                                  <a:pt x="85054" y="26437"/>
                                </a:cubicBezTo>
                                <a:cubicBezTo>
                                  <a:pt x="95724" y="20347"/>
                                  <a:pt x="104607" y="9220"/>
                                  <a:pt x="113720" y="1435"/>
                                </a:cubicBezTo>
                                <a:cubicBezTo>
                                  <a:pt x="106713" y="-1908"/>
                                  <a:pt x="95769" y="1618"/>
                                  <a:pt x="87161" y="1756"/>
                                </a:cubicBezTo>
                                <a:close/>
                              </a:path>
                            </a:pathLst>
                          </a:custGeom>
                          <a:solidFill>
                            <a:srgbClr val="4D5854"/>
                          </a:solidFill>
                          <a:ln w="4577" cap="flat">
                            <a:noFill/>
                            <a:prstDash val="solid"/>
                            <a:miter/>
                          </a:ln>
                        </p:spPr>
                        <p:txBody>
                          <a:bodyPr rtlCol="0" anchor="ctr"/>
                          <a:lstStyle/>
                          <a:p>
                            <a:endParaRPr lang="th-TH"/>
                          </a:p>
                        </p:txBody>
                      </p:sp>
                      <p:sp>
                        <p:nvSpPr>
                          <p:cNvPr id="2937" name="Freeform: Shape 2936">
                            <a:extLst>
                              <a:ext uri="{FF2B5EF4-FFF2-40B4-BE49-F238E27FC236}">
                                <a16:creationId xmlns:a16="http://schemas.microsoft.com/office/drawing/2014/main" id="{8D142AD3-B510-4909-8C65-36A3FFC43890}"/>
                              </a:ext>
                            </a:extLst>
                          </p:cNvPr>
                          <p:cNvSpPr/>
                          <p:nvPr/>
                        </p:nvSpPr>
                        <p:spPr>
                          <a:xfrm>
                            <a:off x="8481137" y="103409"/>
                            <a:ext cx="91771" cy="80095"/>
                          </a:xfrm>
                          <a:custGeom>
                            <a:avLst/>
                            <a:gdLst>
                              <a:gd name="connsiteX0" fmla="*/ 52483 w 91771"/>
                              <a:gd name="connsiteY0" fmla="*/ 42343 h 80095"/>
                              <a:gd name="connsiteX1" fmla="*/ 91772 w 91771"/>
                              <a:gd name="connsiteY1" fmla="*/ 765 h 80095"/>
                              <a:gd name="connsiteX2" fmla="*/ 67136 w 91771"/>
                              <a:gd name="connsiteY2" fmla="*/ 7175 h 80095"/>
                              <a:gd name="connsiteX3" fmla="*/ 52666 w 91771"/>
                              <a:gd name="connsiteY3" fmla="*/ 9328 h 80095"/>
                              <a:gd name="connsiteX4" fmla="*/ 32884 w 91771"/>
                              <a:gd name="connsiteY4" fmla="*/ 12396 h 80095"/>
                              <a:gd name="connsiteX5" fmla="*/ 23405 w 91771"/>
                              <a:gd name="connsiteY5" fmla="*/ 16471 h 80095"/>
                              <a:gd name="connsiteX6" fmla="*/ 21574 w 91771"/>
                              <a:gd name="connsiteY6" fmla="*/ 25858 h 80095"/>
                              <a:gd name="connsiteX7" fmla="*/ 26199 w 91771"/>
                              <a:gd name="connsiteY7" fmla="*/ 30117 h 80095"/>
                              <a:gd name="connsiteX8" fmla="*/ 25145 w 91771"/>
                              <a:gd name="connsiteY8" fmla="*/ 43213 h 80095"/>
                              <a:gd name="connsiteX9" fmla="*/ 13927 w 91771"/>
                              <a:gd name="connsiteY9" fmla="*/ 51959 h 80095"/>
                              <a:gd name="connsiteX10" fmla="*/ 6875 w 91771"/>
                              <a:gd name="connsiteY10" fmla="*/ 80075 h 80095"/>
                              <a:gd name="connsiteX11" fmla="*/ 52483 w 91771"/>
                              <a:gd name="connsiteY11" fmla="*/ 42343 h 8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771" h="80095">
                                <a:moveTo>
                                  <a:pt x="52483" y="42343"/>
                                </a:moveTo>
                                <a:cubicBezTo>
                                  <a:pt x="67182" y="30025"/>
                                  <a:pt x="82156" y="17341"/>
                                  <a:pt x="91772" y="765"/>
                                </a:cubicBezTo>
                                <a:cubicBezTo>
                                  <a:pt x="83621" y="-2258"/>
                                  <a:pt x="75424" y="4474"/>
                                  <a:pt x="67136" y="7175"/>
                                </a:cubicBezTo>
                                <a:cubicBezTo>
                                  <a:pt x="62465" y="8686"/>
                                  <a:pt x="57520" y="8870"/>
                                  <a:pt x="52666" y="9328"/>
                                </a:cubicBezTo>
                                <a:cubicBezTo>
                                  <a:pt x="46026" y="9923"/>
                                  <a:pt x="39387" y="10930"/>
                                  <a:pt x="32884" y="12396"/>
                                </a:cubicBezTo>
                                <a:cubicBezTo>
                                  <a:pt x="29496" y="13174"/>
                                  <a:pt x="25970" y="14136"/>
                                  <a:pt x="23405" y="16471"/>
                                </a:cubicBezTo>
                                <a:cubicBezTo>
                                  <a:pt x="20841" y="18806"/>
                                  <a:pt x="19605" y="22973"/>
                                  <a:pt x="21574" y="25858"/>
                                </a:cubicBezTo>
                                <a:cubicBezTo>
                                  <a:pt x="22764" y="27598"/>
                                  <a:pt x="24825" y="28560"/>
                                  <a:pt x="26199" y="30117"/>
                                </a:cubicBezTo>
                                <a:cubicBezTo>
                                  <a:pt x="29358" y="33689"/>
                                  <a:pt x="28168" y="39504"/>
                                  <a:pt x="25145" y="43213"/>
                                </a:cubicBezTo>
                                <a:cubicBezTo>
                                  <a:pt x="22123" y="46877"/>
                                  <a:pt x="17773" y="49166"/>
                                  <a:pt x="13927" y="51959"/>
                                </a:cubicBezTo>
                                <a:cubicBezTo>
                                  <a:pt x="8386" y="56035"/>
                                  <a:pt x="-9793" y="78106"/>
                                  <a:pt x="6875" y="80075"/>
                                </a:cubicBezTo>
                                <a:cubicBezTo>
                                  <a:pt x="15712" y="81037"/>
                                  <a:pt x="45568" y="48113"/>
                                  <a:pt x="52483" y="42343"/>
                                </a:cubicBezTo>
                                <a:close/>
                              </a:path>
                            </a:pathLst>
                          </a:custGeom>
                          <a:solidFill>
                            <a:srgbClr val="646C69"/>
                          </a:solidFill>
                          <a:ln w="4577" cap="flat">
                            <a:noFill/>
                            <a:prstDash val="solid"/>
                            <a:miter/>
                          </a:ln>
                        </p:spPr>
                        <p:txBody>
                          <a:bodyPr rtlCol="0" anchor="ctr"/>
                          <a:lstStyle/>
                          <a:p>
                            <a:endParaRPr lang="th-TH"/>
                          </a:p>
                        </p:txBody>
                      </p:sp>
                      <p:sp>
                        <p:nvSpPr>
                          <p:cNvPr id="2938" name="Freeform: Shape 2937">
                            <a:extLst>
                              <a:ext uri="{FF2B5EF4-FFF2-40B4-BE49-F238E27FC236}">
                                <a16:creationId xmlns:a16="http://schemas.microsoft.com/office/drawing/2014/main" id="{A6673E84-B6BF-4CF4-9CBA-7F95638F3A48}"/>
                              </a:ext>
                            </a:extLst>
                          </p:cNvPr>
                          <p:cNvSpPr/>
                          <p:nvPr/>
                        </p:nvSpPr>
                        <p:spPr>
                          <a:xfrm>
                            <a:off x="8438511" y="77598"/>
                            <a:ext cx="150745" cy="15127"/>
                          </a:xfrm>
                          <a:custGeom>
                            <a:avLst/>
                            <a:gdLst>
                              <a:gd name="connsiteX0" fmla="*/ 85950 w 150745"/>
                              <a:gd name="connsiteY0" fmla="*/ 11052 h 15127"/>
                              <a:gd name="connsiteX1" fmla="*/ 38510 w 150745"/>
                              <a:gd name="connsiteY1" fmla="*/ 1390 h 15127"/>
                              <a:gd name="connsiteX2" fmla="*/ 0 w 150745"/>
                              <a:gd name="connsiteY2" fmla="*/ 11235 h 15127"/>
                              <a:gd name="connsiteX3" fmla="*/ 29902 w 150745"/>
                              <a:gd name="connsiteY3" fmla="*/ 7939 h 15127"/>
                              <a:gd name="connsiteX4" fmla="*/ 24040 w 150745"/>
                              <a:gd name="connsiteY4" fmla="*/ 7160 h 15127"/>
                              <a:gd name="connsiteX5" fmla="*/ 123316 w 150745"/>
                              <a:gd name="connsiteY5" fmla="*/ 9999 h 15127"/>
                              <a:gd name="connsiteX6" fmla="*/ 150745 w 150745"/>
                              <a:gd name="connsiteY6" fmla="*/ 15128 h 15127"/>
                              <a:gd name="connsiteX7" fmla="*/ 85950 w 150745"/>
                              <a:gd name="connsiteY7" fmla="*/ 1105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745" h="15127">
                                <a:moveTo>
                                  <a:pt x="85950" y="11052"/>
                                </a:moveTo>
                                <a:cubicBezTo>
                                  <a:pt x="69786" y="10274"/>
                                  <a:pt x="54354" y="4596"/>
                                  <a:pt x="38510" y="1390"/>
                                </a:cubicBezTo>
                                <a:cubicBezTo>
                                  <a:pt x="24636" y="-1403"/>
                                  <a:pt x="7327" y="-853"/>
                                  <a:pt x="0" y="11235"/>
                                </a:cubicBezTo>
                                <a:cubicBezTo>
                                  <a:pt x="9982" y="10137"/>
                                  <a:pt x="19965" y="9038"/>
                                  <a:pt x="29902" y="7939"/>
                                </a:cubicBezTo>
                                <a:cubicBezTo>
                                  <a:pt x="28299" y="6611"/>
                                  <a:pt x="25918" y="6290"/>
                                  <a:pt x="24040" y="7160"/>
                                </a:cubicBezTo>
                                <a:cubicBezTo>
                                  <a:pt x="57148" y="8122"/>
                                  <a:pt x="90209" y="9038"/>
                                  <a:pt x="123316" y="9999"/>
                                </a:cubicBezTo>
                                <a:cubicBezTo>
                                  <a:pt x="132932" y="10274"/>
                                  <a:pt x="142228" y="13067"/>
                                  <a:pt x="150745" y="15128"/>
                                </a:cubicBezTo>
                                <a:cubicBezTo>
                                  <a:pt x="134031" y="2215"/>
                                  <a:pt x="105778" y="12014"/>
                                  <a:pt x="85950" y="11052"/>
                                </a:cubicBezTo>
                                <a:close/>
                              </a:path>
                            </a:pathLst>
                          </a:custGeom>
                          <a:solidFill>
                            <a:srgbClr val="21302C"/>
                          </a:solidFill>
                          <a:ln w="4577" cap="flat">
                            <a:noFill/>
                            <a:prstDash val="solid"/>
                            <a:miter/>
                          </a:ln>
                        </p:spPr>
                        <p:txBody>
                          <a:bodyPr rtlCol="0" anchor="ctr"/>
                          <a:lstStyle/>
                          <a:p>
                            <a:endParaRPr lang="th-TH"/>
                          </a:p>
                        </p:txBody>
                      </p:sp>
                      <p:sp>
                        <p:nvSpPr>
                          <p:cNvPr id="2939" name="Freeform: Shape 2938">
                            <a:extLst>
                              <a:ext uri="{FF2B5EF4-FFF2-40B4-BE49-F238E27FC236}">
                                <a16:creationId xmlns:a16="http://schemas.microsoft.com/office/drawing/2014/main" id="{E997CB97-1906-4988-B954-89B2FAF6D6E7}"/>
                              </a:ext>
                            </a:extLst>
                          </p:cNvPr>
                          <p:cNvSpPr/>
                          <p:nvPr/>
                        </p:nvSpPr>
                        <p:spPr>
                          <a:xfrm>
                            <a:off x="8434298" y="135427"/>
                            <a:ext cx="95429" cy="12931"/>
                          </a:xfrm>
                          <a:custGeom>
                            <a:avLst/>
                            <a:gdLst>
                              <a:gd name="connsiteX0" fmla="*/ 46433 w 95429"/>
                              <a:gd name="connsiteY0" fmla="*/ 801 h 12931"/>
                              <a:gd name="connsiteX1" fmla="*/ 0 w 95429"/>
                              <a:gd name="connsiteY1" fmla="*/ 8723 h 12931"/>
                              <a:gd name="connsiteX2" fmla="*/ 43136 w 95429"/>
                              <a:gd name="connsiteY2" fmla="*/ 4281 h 12931"/>
                              <a:gd name="connsiteX3" fmla="*/ 83799 w 95429"/>
                              <a:gd name="connsiteY3" fmla="*/ 9272 h 12931"/>
                              <a:gd name="connsiteX4" fmla="*/ 95429 w 95429"/>
                              <a:gd name="connsiteY4" fmla="*/ 12203 h 12931"/>
                              <a:gd name="connsiteX5" fmla="*/ 46433 w 95429"/>
                              <a:gd name="connsiteY5" fmla="*/ 801 h 1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429" h="12931">
                                <a:moveTo>
                                  <a:pt x="46433" y="801"/>
                                </a:moveTo>
                                <a:cubicBezTo>
                                  <a:pt x="30497" y="-1077"/>
                                  <a:pt x="13371" y="-115"/>
                                  <a:pt x="0" y="8723"/>
                                </a:cubicBezTo>
                                <a:cubicBezTo>
                                  <a:pt x="14379" y="7257"/>
                                  <a:pt x="28757" y="5792"/>
                                  <a:pt x="43136" y="4281"/>
                                </a:cubicBezTo>
                                <a:cubicBezTo>
                                  <a:pt x="57010" y="2861"/>
                                  <a:pt x="72076" y="1717"/>
                                  <a:pt x="83799" y="9272"/>
                                </a:cubicBezTo>
                                <a:cubicBezTo>
                                  <a:pt x="87965" y="11928"/>
                                  <a:pt x="90988" y="14126"/>
                                  <a:pt x="95429" y="12203"/>
                                </a:cubicBezTo>
                                <a:cubicBezTo>
                                  <a:pt x="86729" y="2724"/>
                                  <a:pt x="59758" y="2358"/>
                                  <a:pt x="46433" y="801"/>
                                </a:cubicBezTo>
                                <a:close/>
                              </a:path>
                            </a:pathLst>
                          </a:custGeom>
                          <a:solidFill>
                            <a:srgbClr val="21302C"/>
                          </a:solidFill>
                          <a:ln w="4577" cap="flat">
                            <a:noFill/>
                            <a:prstDash val="solid"/>
                            <a:miter/>
                          </a:ln>
                        </p:spPr>
                        <p:txBody>
                          <a:bodyPr rtlCol="0" anchor="ctr"/>
                          <a:lstStyle/>
                          <a:p>
                            <a:endParaRPr lang="th-TH"/>
                          </a:p>
                        </p:txBody>
                      </p:sp>
                    </p:grpSp>
                  </p:grpSp>
                </p:grpSp>
              </p:grpSp>
            </p:grpSp>
            <p:grpSp>
              <p:nvGrpSpPr>
                <p:cNvPr id="2837" name="Graphic 3512">
                  <a:extLst>
                    <a:ext uri="{FF2B5EF4-FFF2-40B4-BE49-F238E27FC236}">
                      <a16:creationId xmlns:a16="http://schemas.microsoft.com/office/drawing/2014/main" id="{91AA1868-2776-4974-8ADB-58037FB7BCA2}"/>
                    </a:ext>
                  </a:extLst>
                </p:cNvPr>
                <p:cNvGrpSpPr/>
                <p:nvPr/>
              </p:nvGrpSpPr>
              <p:grpSpPr>
                <a:xfrm>
                  <a:off x="8382844" y="3094962"/>
                  <a:ext cx="925152" cy="941584"/>
                  <a:chOff x="4692675" y="4122640"/>
                  <a:chExt cx="2271848" cy="2312200"/>
                </a:xfrm>
              </p:grpSpPr>
              <p:grpSp>
                <p:nvGrpSpPr>
                  <p:cNvPr id="2859" name="Graphic 3512">
                    <a:extLst>
                      <a:ext uri="{FF2B5EF4-FFF2-40B4-BE49-F238E27FC236}">
                        <a16:creationId xmlns:a16="http://schemas.microsoft.com/office/drawing/2014/main" id="{63AA2C10-4274-4367-A9DC-5C9F3495DB9E}"/>
                      </a:ext>
                    </a:extLst>
                  </p:cNvPr>
                  <p:cNvGrpSpPr/>
                  <p:nvPr/>
                </p:nvGrpSpPr>
                <p:grpSpPr>
                  <a:xfrm>
                    <a:off x="4692675" y="4122640"/>
                    <a:ext cx="2271848" cy="2312200"/>
                    <a:chOff x="4692675" y="4122640"/>
                    <a:chExt cx="2271848" cy="2312200"/>
                  </a:xfrm>
                  <a:solidFill>
                    <a:srgbClr val="938F50"/>
                  </a:solidFill>
                </p:grpSpPr>
                <p:pic>
                  <p:nvPicPr>
                    <p:cNvPr id="2878" name="Picture 2877">
                      <a:extLst>
                        <a:ext uri="{FF2B5EF4-FFF2-40B4-BE49-F238E27FC236}">
                          <a16:creationId xmlns:a16="http://schemas.microsoft.com/office/drawing/2014/main" id="{4CAA7F91-1EF6-4887-8F5A-F24B128CD0F9}"/>
                        </a:ext>
                      </a:extLst>
                    </p:cNvPr>
                    <p:cNvPicPr>
                      <a:picLocks noChangeAspect="1"/>
                    </p:cNvPicPr>
                    <p:nvPr/>
                  </p:nvPicPr>
                  <p:blipFill>
                    <a:blip r:embed="rId99"/>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2879" name="Picture 2878">
                      <a:extLst>
                        <a:ext uri="{FF2B5EF4-FFF2-40B4-BE49-F238E27FC236}">
                          <a16:creationId xmlns:a16="http://schemas.microsoft.com/office/drawing/2014/main" id="{B44F8E8F-9F7D-476A-97D6-0BE594C49C25}"/>
                        </a:ext>
                      </a:extLst>
                    </p:cNvPr>
                    <p:cNvPicPr>
                      <a:picLocks noChangeAspect="1"/>
                    </p:cNvPicPr>
                    <p:nvPr/>
                  </p:nvPicPr>
                  <p:blipFill>
                    <a:blip r:embed="rId100"/>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2880" name="Picture 2879">
                      <a:extLst>
                        <a:ext uri="{FF2B5EF4-FFF2-40B4-BE49-F238E27FC236}">
                          <a16:creationId xmlns:a16="http://schemas.microsoft.com/office/drawing/2014/main" id="{E8B5E53C-F011-4A04-A064-D8790D8952F2}"/>
                        </a:ext>
                      </a:extLst>
                    </p:cNvPr>
                    <p:cNvPicPr>
                      <a:picLocks noChangeAspect="1"/>
                    </p:cNvPicPr>
                    <p:nvPr/>
                  </p:nvPicPr>
                  <p:blipFill>
                    <a:blip r:embed="rId101"/>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2881" name="Picture 2880">
                      <a:extLst>
                        <a:ext uri="{FF2B5EF4-FFF2-40B4-BE49-F238E27FC236}">
                          <a16:creationId xmlns:a16="http://schemas.microsoft.com/office/drawing/2014/main" id="{8D9627D2-CE46-4385-A907-E73C9403571A}"/>
                        </a:ext>
                      </a:extLst>
                    </p:cNvPr>
                    <p:cNvPicPr>
                      <a:picLocks noChangeAspect="1"/>
                    </p:cNvPicPr>
                    <p:nvPr/>
                  </p:nvPicPr>
                  <p:blipFill>
                    <a:blip r:embed="rId102"/>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2882" name="Picture 2881">
                      <a:extLst>
                        <a:ext uri="{FF2B5EF4-FFF2-40B4-BE49-F238E27FC236}">
                          <a16:creationId xmlns:a16="http://schemas.microsoft.com/office/drawing/2014/main" id="{0FC0DC62-7C2F-44CE-BBCC-A0EBAFEDCA7B}"/>
                        </a:ext>
                      </a:extLst>
                    </p:cNvPr>
                    <p:cNvPicPr>
                      <a:picLocks noChangeAspect="1"/>
                    </p:cNvPicPr>
                    <p:nvPr/>
                  </p:nvPicPr>
                  <p:blipFill>
                    <a:blip r:embed="rId103"/>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2883" name="Picture 2882">
                      <a:extLst>
                        <a:ext uri="{FF2B5EF4-FFF2-40B4-BE49-F238E27FC236}">
                          <a16:creationId xmlns:a16="http://schemas.microsoft.com/office/drawing/2014/main" id="{7F2B913B-D034-45FC-97D4-B84976E38E7C}"/>
                        </a:ext>
                      </a:extLst>
                    </p:cNvPr>
                    <p:cNvPicPr>
                      <a:picLocks noChangeAspect="1"/>
                    </p:cNvPicPr>
                    <p:nvPr/>
                  </p:nvPicPr>
                  <p:blipFill>
                    <a:blip r:embed="rId104"/>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2884" name="Picture 2883">
                      <a:extLst>
                        <a:ext uri="{FF2B5EF4-FFF2-40B4-BE49-F238E27FC236}">
                          <a16:creationId xmlns:a16="http://schemas.microsoft.com/office/drawing/2014/main" id="{ED79535A-27D8-4E55-8553-B8F45D32626F}"/>
                        </a:ext>
                      </a:extLst>
                    </p:cNvPr>
                    <p:cNvPicPr>
                      <a:picLocks noChangeAspect="1"/>
                    </p:cNvPicPr>
                    <p:nvPr/>
                  </p:nvPicPr>
                  <p:blipFill>
                    <a:blip r:embed="rId105"/>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2885" name="Picture 2884">
                      <a:extLst>
                        <a:ext uri="{FF2B5EF4-FFF2-40B4-BE49-F238E27FC236}">
                          <a16:creationId xmlns:a16="http://schemas.microsoft.com/office/drawing/2014/main" id="{2BCCED66-DC20-4A90-8194-C97E63B25244}"/>
                        </a:ext>
                      </a:extLst>
                    </p:cNvPr>
                    <p:cNvPicPr>
                      <a:picLocks noChangeAspect="1"/>
                    </p:cNvPicPr>
                    <p:nvPr/>
                  </p:nvPicPr>
                  <p:blipFill>
                    <a:blip r:embed="rId106"/>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2886" name="Picture 2885">
                      <a:extLst>
                        <a:ext uri="{FF2B5EF4-FFF2-40B4-BE49-F238E27FC236}">
                          <a16:creationId xmlns:a16="http://schemas.microsoft.com/office/drawing/2014/main" id="{D34E0542-18C0-4AF5-81CC-426DAB6C52EB}"/>
                        </a:ext>
                      </a:extLst>
                    </p:cNvPr>
                    <p:cNvPicPr>
                      <a:picLocks noChangeAspect="1"/>
                    </p:cNvPicPr>
                    <p:nvPr/>
                  </p:nvPicPr>
                  <p:blipFill>
                    <a:blip r:embed="rId107"/>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2887" name="Picture 2886">
                      <a:extLst>
                        <a:ext uri="{FF2B5EF4-FFF2-40B4-BE49-F238E27FC236}">
                          <a16:creationId xmlns:a16="http://schemas.microsoft.com/office/drawing/2014/main" id="{26DD32FC-9A41-45C8-8B9D-DA12BEB74299}"/>
                        </a:ext>
                      </a:extLst>
                    </p:cNvPr>
                    <p:cNvPicPr>
                      <a:picLocks noChangeAspect="1"/>
                    </p:cNvPicPr>
                    <p:nvPr/>
                  </p:nvPicPr>
                  <p:blipFill>
                    <a:blip r:embed="rId108"/>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2888" name="Picture 2887">
                      <a:extLst>
                        <a:ext uri="{FF2B5EF4-FFF2-40B4-BE49-F238E27FC236}">
                          <a16:creationId xmlns:a16="http://schemas.microsoft.com/office/drawing/2014/main" id="{C01CB1B7-9050-4FC1-A01C-1A7FE41E2DC0}"/>
                        </a:ext>
                      </a:extLst>
                    </p:cNvPr>
                    <p:cNvPicPr>
                      <a:picLocks noChangeAspect="1"/>
                    </p:cNvPicPr>
                    <p:nvPr/>
                  </p:nvPicPr>
                  <p:blipFill>
                    <a:blip r:embed="rId109"/>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2889" name="Picture 2888">
                      <a:extLst>
                        <a:ext uri="{FF2B5EF4-FFF2-40B4-BE49-F238E27FC236}">
                          <a16:creationId xmlns:a16="http://schemas.microsoft.com/office/drawing/2014/main" id="{46A731C2-0FA7-4325-B176-C8911F54545D}"/>
                        </a:ext>
                      </a:extLst>
                    </p:cNvPr>
                    <p:cNvPicPr>
                      <a:picLocks noChangeAspect="1"/>
                    </p:cNvPicPr>
                    <p:nvPr/>
                  </p:nvPicPr>
                  <p:blipFill>
                    <a:blip r:embed="rId110"/>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2890" name="Picture 2889">
                      <a:extLst>
                        <a:ext uri="{FF2B5EF4-FFF2-40B4-BE49-F238E27FC236}">
                          <a16:creationId xmlns:a16="http://schemas.microsoft.com/office/drawing/2014/main" id="{663AEE26-76DB-4DE0-92C8-C600F6A3A4AD}"/>
                        </a:ext>
                      </a:extLst>
                    </p:cNvPr>
                    <p:cNvPicPr>
                      <a:picLocks noChangeAspect="1"/>
                    </p:cNvPicPr>
                    <p:nvPr/>
                  </p:nvPicPr>
                  <p:blipFill>
                    <a:blip r:embed="rId111"/>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2891" name="Picture 2890">
                      <a:extLst>
                        <a:ext uri="{FF2B5EF4-FFF2-40B4-BE49-F238E27FC236}">
                          <a16:creationId xmlns:a16="http://schemas.microsoft.com/office/drawing/2014/main" id="{6415C281-0E77-46E4-A7F8-9375A54EFCBD}"/>
                        </a:ext>
                      </a:extLst>
                    </p:cNvPr>
                    <p:cNvPicPr>
                      <a:picLocks noChangeAspect="1"/>
                    </p:cNvPicPr>
                    <p:nvPr/>
                  </p:nvPicPr>
                  <p:blipFill>
                    <a:blip r:embed="rId112"/>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2892" name="Picture 2891">
                      <a:extLst>
                        <a:ext uri="{FF2B5EF4-FFF2-40B4-BE49-F238E27FC236}">
                          <a16:creationId xmlns:a16="http://schemas.microsoft.com/office/drawing/2014/main" id="{94510843-02B5-4A74-A8C7-544237F07465}"/>
                        </a:ext>
                      </a:extLst>
                    </p:cNvPr>
                    <p:cNvPicPr>
                      <a:picLocks noChangeAspect="1"/>
                    </p:cNvPicPr>
                    <p:nvPr/>
                  </p:nvPicPr>
                  <p:blipFill>
                    <a:blip r:embed="rId113"/>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2893" name="Picture 2892">
                      <a:extLst>
                        <a:ext uri="{FF2B5EF4-FFF2-40B4-BE49-F238E27FC236}">
                          <a16:creationId xmlns:a16="http://schemas.microsoft.com/office/drawing/2014/main" id="{64BEC434-CC03-466B-85D5-357913FED3E5}"/>
                        </a:ext>
                      </a:extLst>
                    </p:cNvPr>
                    <p:cNvPicPr>
                      <a:picLocks noChangeAspect="1"/>
                    </p:cNvPicPr>
                    <p:nvPr/>
                  </p:nvPicPr>
                  <p:blipFill>
                    <a:blip r:embed="rId114"/>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2894" name="Picture 2893">
                      <a:extLst>
                        <a:ext uri="{FF2B5EF4-FFF2-40B4-BE49-F238E27FC236}">
                          <a16:creationId xmlns:a16="http://schemas.microsoft.com/office/drawing/2014/main" id="{B316C0A8-CD6A-43F3-B386-9F69609E05D3}"/>
                        </a:ext>
                      </a:extLst>
                    </p:cNvPr>
                    <p:cNvPicPr>
                      <a:picLocks noChangeAspect="1"/>
                    </p:cNvPicPr>
                    <p:nvPr/>
                  </p:nvPicPr>
                  <p:blipFill>
                    <a:blip r:embed="rId115"/>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2895" name="Picture 2894">
                      <a:extLst>
                        <a:ext uri="{FF2B5EF4-FFF2-40B4-BE49-F238E27FC236}">
                          <a16:creationId xmlns:a16="http://schemas.microsoft.com/office/drawing/2014/main" id="{342F4CF5-D5B4-4CDE-8E52-25B13987279F}"/>
                        </a:ext>
                      </a:extLst>
                    </p:cNvPr>
                    <p:cNvPicPr>
                      <a:picLocks noChangeAspect="1"/>
                    </p:cNvPicPr>
                    <p:nvPr/>
                  </p:nvPicPr>
                  <p:blipFill>
                    <a:blip r:embed="rId116"/>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2896" name="Picture 2895">
                      <a:extLst>
                        <a:ext uri="{FF2B5EF4-FFF2-40B4-BE49-F238E27FC236}">
                          <a16:creationId xmlns:a16="http://schemas.microsoft.com/office/drawing/2014/main" id="{BE5A251D-083E-4482-849B-9E2F04176F8F}"/>
                        </a:ext>
                      </a:extLst>
                    </p:cNvPr>
                    <p:cNvPicPr>
                      <a:picLocks noChangeAspect="1"/>
                    </p:cNvPicPr>
                    <p:nvPr/>
                  </p:nvPicPr>
                  <p:blipFill>
                    <a:blip r:embed="rId117"/>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2897" name="Picture 2896">
                      <a:extLst>
                        <a:ext uri="{FF2B5EF4-FFF2-40B4-BE49-F238E27FC236}">
                          <a16:creationId xmlns:a16="http://schemas.microsoft.com/office/drawing/2014/main" id="{377F66C6-2768-4611-86AD-FF7997801FF7}"/>
                        </a:ext>
                      </a:extLst>
                    </p:cNvPr>
                    <p:cNvPicPr>
                      <a:picLocks noChangeAspect="1"/>
                    </p:cNvPicPr>
                    <p:nvPr/>
                  </p:nvPicPr>
                  <p:blipFill>
                    <a:blip r:embed="rId118"/>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2898" name="Picture 2897">
                      <a:extLst>
                        <a:ext uri="{FF2B5EF4-FFF2-40B4-BE49-F238E27FC236}">
                          <a16:creationId xmlns:a16="http://schemas.microsoft.com/office/drawing/2014/main" id="{820C2053-70CA-4B5E-9DEF-E2E1037EE25B}"/>
                        </a:ext>
                      </a:extLst>
                    </p:cNvPr>
                    <p:cNvPicPr>
                      <a:picLocks noChangeAspect="1"/>
                    </p:cNvPicPr>
                    <p:nvPr/>
                  </p:nvPicPr>
                  <p:blipFill>
                    <a:blip r:embed="rId119"/>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2899" name="Picture 2898">
                      <a:extLst>
                        <a:ext uri="{FF2B5EF4-FFF2-40B4-BE49-F238E27FC236}">
                          <a16:creationId xmlns:a16="http://schemas.microsoft.com/office/drawing/2014/main" id="{C1B5A356-C948-4E30-8148-76FF06172025}"/>
                        </a:ext>
                      </a:extLst>
                    </p:cNvPr>
                    <p:cNvPicPr>
                      <a:picLocks noChangeAspect="1"/>
                    </p:cNvPicPr>
                    <p:nvPr/>
                  </p:nvPicPr>
                  <p:blipFill>
                    <a:blip r:embed="rId120"/>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2900" name="Picture 2899">
                      <a:extLst>
                        <a:ext uri="{FF2B5EF4-FFF2-40B4-BE49-F238E27FC236}">
                          <a16:creationId xmlns:a16="http://schemas.microsoft.com/office/drawing/2014/main" id="{62385D72-42D7-4C9F-AEE8-A1F987EF1AB5}"/>
                        </a:ext>
                      </a:extLst>
                    </p:cNvPr>
                    <p:cNvPicPr>
                      <a:picLocks noChangeAspect="1"/>
                    </p:cNvPicPr>
                    <p:nvPr/>
                  </p:nvPicPr>
                  <p:blipFill>
                    <a:blip r:embed="rId121"/>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2901" name="Picture 2900">
                      <a:extLst>
                        <a:ext uri="{FF2B5EF4-FFF2-40B4-BE49-F238E27FC236}">
                          <a16:creationId xmlns:a16="http://schemas.microsoft.com/office/drawing/2014/main" id="{B47FBE7E-79E9-4566-B4F6-E0DE4E64AE95}"/>
                        </a:ext>
                      </a:extLst>
                    </p:cNvPr>
                    <p:cNvPicPr>
                      <a:picLocks noChangeAspect="1"/>
                    </p:cNvPicPr>
                    <p:nvPr/>
                  </p:nvPicPr>
                  <p:blipFill>
                    <a:blip r:embed="rId122"/>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2902" name="Picture 2901">
                      <a:extLst>
                        <a:ext uri="{FF2B5EF4-FFF2-40B4-BE49-F238E27FC236}">
                          <a16:creationId xmlns:a16="http://schemas.microsoft.com/office/drawing/2014/main" id="{3D04D751-954E-4B34-92D6-67044C1DE251}"/>
                        </a:ext>
                      </a:extLst>
                    </p:cNvPr>
                    <p:cNvPicPr>
                      <a:picLocks noChangeAspect="1"/>
                    </p:cNvPicPr>
                    <p:nvPr/>
                  </p:nvPicPr>
                  <p:blipFill>
                    <a:blip r:embed="rId123"/>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2903" name="Graphic 3512">
                      <a:extLst>
                        <a:ext uri="{FF2B5EF4-FFF2-40B4-BE49-F238E27FC236}">
                          <a16:creationId xmlns:a16="http://schemas.microsoft.com/office/drawing/2014/main" id="{58970044-1B8B-4912-9202-5A523D5BAE17}"/>
                        </a:ext>
                      </a:extLst>
                    </p:cNvPr>
                    <p:cNvGrpSpPr/>
                    <p:nvPr/>
                  </p:nvGrpSpPr>
                  <p:grpSpPr>
                    <a:xfrm>
                      <a:off x="5088130" y="4659329"/>
                      <a:ext cx="1028989" cy="1004778"/>
                      <a:chOff x="5088130" y="4659329"/>
                      <a:chExt cx="1028989" cy="1004778"/>
                    </a:xfrm>
                    <a:solidFill>
                      <a:srgbClr val="938F50"/>
                    </a:solidFill>
                  </p:grpSpPr>
                  <p:pic>
                    <p:nvPicPr>
                      <p:cNvPr id="2904" name="Picture 2903">
                        <a:extLst>
                          <a:ext uri="{FF2B5EF4-FFF2-40B4-BE49-F238E27FC236}">
                            <a16:creationId xmlns:a16="http://schemas.microsoft.com/office/drawing/2014/main" id="{412234AE-69D1-4938-BA1A-FDACD170D66A}"/>
                          </a:ext>
                        </a:extLst>
                      </p:cNvPr>
                      <p:cNvPicPr>
                        <a:picLocks noChangeAspect="1"/>
                      </p:cNvPicPr>
                      <p:nvPr/>
                    </p:nvPicPr>
                    <p:blipFill>
                      <a:blip r:embed="rId124"/>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2905" name="Freeform: Shape 2904">
                        <a:extLst>
                          <a:ext uri="{FF2B5EF4-FFF2-40B4-BE49-F238E27FC236}">
                            <a16:creationId xmlns:a16="http://schemas.microsoft.com/office/drawing/2014/main" id="{F058A374-0F06-4763-A152-52CFD4A0BFAF}"/>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2906" name="Picture 2905">
                        <a:extLst>
                          <a:ext uri="{FF2B5EF4-FFF2-40B4-BE49-F238E27FC236}">
                            <a16:creationId xmlns:a16="http://schemas.microsoft.com/office/drawing/2014/main" id="{DCB8B84C-2406-4EB9-82B7-4AB81B402DF0}"/>
                          </a:ext>
                        </a:extLst>
                      </p:cNvPr>
                      <p:cNvPicPr>
                        <a:picLocks noChangeAspect="1"/>
                      </p:cNvPicPr>
                      <p:nvPr/>
                    </p:nvPicPr>
                    <p:blipFill>
                      <a:blip r:embed="rId125"/>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2907" name="Picture 2906">
                        <a:extLst>
                          <a:ext uri="{FF2B5EF4-FFF2-40B4-BE49-F238E27FC236}">
                            <a16:creationId xmlns:a16="http://schemas.microsoft.com/office/drawing/2014/main" id="{2E37770F-7773-4A2C-9D73-24DBBDF5C9E6}"/>
                          </a:ext>
                        </a:extLst>
                      </p:cNvPr>
                      <p:cNvPicPr>
                        <a:picLocks noChangeAspect="1"/>
                      </p:cNvPicPr>
                      <p:nvPr/>
                    </p:nvPicPr>
                    <p:blipFill>
                      <a:blip r:embed="rId126"/>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2908" name="Freeform: Shape 2907">
                        <a:extLst>
                          <a:ext uri="{FF2B5EF4-FFF2-40B4-BE49-F238E27FC236}">
                            <a16:creationId xmlns:a16="http://schemas.microsoft.com/office/drawing/2014/main" id="{66138CC7-F298-4E4A-8CDB-9C37F77551FB}"/>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2909" name="Picture 2908">
                        <a:extLst>
                          <a:ext uri="{FF2B5EF4-FFF2-40B4-BE49-F238E27FC236}">
                            <a16:creationId xmlns:a16="http://schemas.microsoft.com/office/drawing/2014/main" id="{8223F0B0-C620-4C85-9608-11D382570304}"/>
                          </a:ext>
                        </a:extLst>
                      </p:cNvPr>
                      <p:cNvPicPr>
                        <a:picLocks noChangeAspect="1"/>
                      </p:cNvPicPr>
                      <p:nvPr/>
                    </p:nvPicPr>
                    <p:blipFill>
                      <a:blip r:embed="rId127"/>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2910" name="Picture 2909">
                        <a:extLst>
                          <a:ext uri="{FF2B5EF4-FFF2-40B4-BE49-F238E27FC236}">
                            <a16:creationId xmlns:a16="http://schemas.microsoft.com/office/drawing/2014/main" id="{DC85BDE2-C05F-4A09-B0C1-8E79DAFDE7E2}"/>
                          </a:ext>
                        </a:extLst>
                      </p:cNvPr>
                      <p:cNvPicPr>
                        <a:picLocks noChangeAspect="1"/>
                      </p:cNvPicPr>
                      <p:nvPr/>
                    </p:nvPicPr>
                    <p:blipFill>
                      <a:blip r:embed="rId128"/>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2911" name="Picture 2910">
                        <a:extLst>
                          <a:ext uri="{FF2B5EF4-FFF2-40B4-BE49-F238E27FC236}">
                            <a16:creationId xmlns:a16="http://schemas.microsoft.com/office/drawing/2014/main" id="{0E96EC09-04A8-4E7D-9144-1ED86929341C}"/>
                          </a:ext>
                        </a:extLst>
                      </p:cNvPr>
                      <p:cNvPicPr>
                        <a:picLocks noChangeAspect="1"/>
                      </p:cNvPicPr>
                      <p:nvPr/>
                    </p:nvPicPr>
                    <p:blipFill>
                      <a:blip r:embed="rId129"/>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2912" name="Picture 2911">
                        <a:extLst>
                          <a:ext uri="{FF2B5EF4-FFF2-40B4-BE49-F238E27FC236}">
                            <a16:creationId xmlns:a16="http://schemas.microsoft.com/office/drawing/2014/main" id="{6E6BE914-F18A-4F6A-946A-5E763C1CCAEA}"/>
                          </a:ext>
                        </a:extLst>
                      </p:cNvPr>
                      <p:cNvPicPr>
                        <a:picLocks noChangeAspect="1"/>
                      </p:cNvPicPr>
                      <p:nvPr/>
                    </p:nvPicPr>
                    <p:blipFill>
                      <a:blip r:embed="rId130"/>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2913" name="Picture 2912">
                        <a:extLst>
                          <a:ext uri="{FF2B5EF4-FFF2-40B4-BE49-F238E27FC236}">
                            <a16:creationId xmlns:a16="http://schemas.microsoft.com/office/drawing/2014/main" id="{16EF09FD-81E6-46DE-9889-20193131A370}"/>
                          </a:ext>
                        </a:extLst>
                      </p:cNvPr>
                      <p:cNvPicPr>
                        <a:picLocks noChangeAspect="1"/>
                      </p:cNvPicPr>
                      <p:nvPr/>
                    </p:nvPicPr>
                    <p:blipFill>
                      <a:blip r:embed="rId131"/>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2914" name="Picture 2913">
                        <a:extLst>
                          <a:ext uri="{FF2B5EF4-FFF2-40B4-BE49-F238E27FC236}">
                            <a16:creationId xmlns:a16="http://schemas.microsoft.com/office/drawing/2014/main" id="{1C8EED87-8130-497E-AFD7-9F2A14D251A0}"/>
                          </a:ext>
                        </a:extLst>
                      </p:cNvPr>
                      <p:cNvPicPr>
                        <a:picLocks noChangeAspect="1"/>
                      </p:cNvPicPr>
                      <p:nvPr/>
                    </p:nvPicPr>
                    <p:blipFill>
                      <a:blip r:embed="rId132"/>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2915" name="Picture 2914">
                        <a:extLst>
                          <a:ext uri="{FF2B5EF4-FFF2-40B4-BE49-F238E27FC236}">
                            <a16:creationId xmlns:a16="http://schemas.microsoft.com/office/drawing/2014/main" id="{34C666A1-28EC-48D1-A844-8F99E5BD9547}"/>
                          </a:ext>
                        </a:extLst>
                      </p:cNvPr>
                      <p:cNvPicPr>
                        <a:picLocks noChangeAspect="1"/>
                      </p:cNvPicPr>
                      <p:nvPr/>
                    </p:nvPicPr>
                    <p:blipFill>
                      <a:blip r:embed="rId133"/>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2916" name="Picture 2915">
                        <a:extLst>
                          <a:ext uri="{FF2B5EF4-FFF2-40B4-BE49-F238E27FC236}">
                            <a16:creationId xmlns:a16="http://schemas.microsoft.com/office/drawing/2014/main" id="{FB4DDC93-ADC9-4EB6-B46A-887E1CB5054A}"/>
                          </a:ext>
                        </a:extLst>
                      </p:cNvPr>
                      <p:cNvPicPr>
                        <a:picLocks noChangeAspect="1"/>
                      </p:cNvPicPr>
                      <p:nvPr/>
                    </p:nvPicPr>
                    <p:blipFill>
                      <a:blip r:embed="rId134"/>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2917" name="Picture 2916">
                        <a:extLst>
                          <a:ext uri="{FF2B5EF4-FFF2-40B4-BE49-F238E27FC236}">
                            <a16:creationId xmlns:a16="http://schemas.microsoft.com/office/drawing/2014/main" id="{7F2CBE04-005C-4FE5-96CC-9E4EA27F2316}"/>
                          </a:ext>
                        </a:extLst>
                      </p:cNvPr>
                      <p:cNvPicPr>
                        <a:picLocks noChangeAspect="1"/>
                      </p:cNvPicPr>
                      <p:nvPr/>
                    </p:nvPicPr>
                    <p:blipFill>
                      <a:blip r:embed="rId135"/>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2918" name="Picture 2917">
                        <a:extLst>
                          <a:ext uri="{FF2B5EF4-FFF2-40B4-BE49-F238E27FC236}">
                            <a16:creationId xmlns:a16="http://schemas.microsoft.com/office/drawing/2014/main" id="{4D918256-A9BB-42AB-9C3F-79861AB59758}"/>
                          </a:ext>
                        </a:extLst>
                      </p:cNvPr>
                      <p:cNvPicPr>
                        <a:picLocks noChangeAspect="1"/>
                      </p:cNvPicPr>
                      <p:nvPr/>
                    </p:nvPicPr>
                    <p:blipFill>
                      <a:blip r:embed="rId136"/>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2919" name="Picture 2918">
                        <a:extLst>
                          <a:ext uri="{FF2B5EF4-FFF2-40B4-BE49-F238E27FC236}">
                            <a16:creationId xmlns:a16="http://schemas.microsoft.com/office/drawing/2014/main" id="{12802B75-1CE1-4171-8C78-3725D47A7E1C}"/>
                          </a:ext>
                        </a:extLst>
                      </p:cNvPr>
                      <p:cNvPicPr>
                        <a:picLocks noChangeAspect="1"/>
                      </p:cNvPicPr>
                      <p:nvPr/>
                    </p:nvPicPr>
                    <p:blipFill>
                      <a:blip r:embed="rId137"/>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2920" name="Picture 2919">
                        <a:extLst>
                          <a:ext uri="{FF2B5EF4-FFF2-40B4-BE49-F238E27FC236}">
                            <a16:creationId xmlns:a16="http://schemas.microsoft.com/office/drawing/2014/main" id="{5CE52CC7-FB0C-4F2D-8D29-96148DD2FC7E}"/>
                          </a:ext>
                        </a:extLst>
                      </p:cNvPr>
                      <p:cNvPicPr>
                        <a:picLocks noChangeAspect="1"/>
                      </p:cNvPicPr>
                      <p:nvPr/>
                    </p:nvPicPr>
                    <p:blipFill>
                      <a:blip r:embed="rId138"/>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2860" name="Freeform: Shape 2859">
                    <a:extLst>
                      <a:ext uri="{FF2B5EF4-FFF2-40B4-BE49-F238E27FC236}">
                        <a16:creationId xmlns:a16="http://schemas.microsoft.com/office/drawing/2014/main" id="{773FF756-EB4C-4C0C-9D35-42BB1C066325}"/>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2861" name="Freeform: Shape 2860">
                    <a:extLst>
                      <a:ext uri="{FF2B5EF4-FFF2-40B4-BE49-F238E27FC236}">
                        <a16:creationId xmlns:a16="http://schemas.microsoft.com/office/drawing/2014/main" id="{48FCC7C3-01EE-4F8A-B307-8AB4F7845319}"/>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2862" name="Freeform: Shape 2861">
                    <a:extLst>
                      <a:ext uri="{FF2B5EF4-FFF2-40B4-BE49-F238E27FC236}">
                        <a16:creationId xmlns:a16="http://schemas.microsoft.com/office/drawing/2014/main" id="{5486330B-70AD-4EC8-9260-635C18CD6244}"/>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2863" name="Freeform: Shape 2862">
                    <a:extLst>
                      <a:ext uri="{FF2B5EF4-FFF2-40B4-BE49-F238E27FC236}">
                        <a16:creationId xmlns:a16="http://schemas.microsoft.com/office/drawing/2014/main" id="{257320BA-A55A-4278-A6DC-216F19EC7EDB}"/>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2864" name="Freeform: Shape 2863">
                    <a:extLst>
                      <a:ext uri="{FF2B5EF4-FFF2-40B4-BE49-F238E27FC236}">
                        <a16:creationId xmlns:a16="http://schemas.microsoft.com/office/drawing/2014/main" id="{AF5BC9AC-9D48-4BF7-812B-6C1134E98388}"/>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2865" name="Freeform: Shape 2864">
                    <a:extLst>
                      <a:ext uri="{FF2B5EF4-FFF2-40B4-BE49-F238E27FC236}">
                        <a16:creationId xmlns:a16="http://schemas.microsoft.com/office/drawing/2014/main" id="{EE265507-6A08-4220-85DF-B7E339F46071}"/>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2866" name="Freeform: Shape 2865">
                    <a:extLst>
                      <a:ext uri="{FF2B5EF4-FFF2-40B4-BE49-F238E27FC236}">
                        <a16:creationId xmlns:a16="http://schemas.microsoft.com/office/drawing/2014/main" id="{75DCC10B-C5B3-49DB-B31D-5F3FDE1ED3DC}"/>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2867" name="Freeform: Shape 2866">
                    <a:extLst>
                      <a:ext uri="{FF2B5EF4-FFF2-40B4-BE49-F238E27FC236}">
                        <a16:creationId xmlns:a16="http://schemas.microsoft.com/office/drawing/2014/main" id="{87E5C74B-3863-48A6-B16D-004B2045ACD3}"/>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2868" name="Freeform: Shape 2867">
                    <a:extLst>
                      <a:ext uri="{FF2B5EF4-FFF2-40B4-BE49-F238E27FC236}">
                        <a16:creationId xmlns:a16="http://schemas.microsoft.com/office/drawing/2014/main" id="{8C635DE9-14C3-4FF0-B6FB-B96775C064BF}"/>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2869" name="Freeform: Shape 2868">
                    <a:extLst>
                      <a:ext uri="{FF2B5EF4-FFF2-40B4-BE49-F238E27FC236}">
                        <a16:creationId xmlns:a16="http://schemas.microsoft.com/office/drawing/2014/main" id="{9A096779-C03C-4E30-B09E-C208BBD51AF5}"/>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2870" name="Freeform: Shape 2869">
                    <a:extLst>
                      <a:ext uri="{FF2B5EF4-FFF2-40B4-BE49-F238E27FC236}">
                        <a16:creationId xmlns:a16="http://schemas.microsoft.com/office/drawing/2014/main" id="{58D4348F-B484-4A5D-ABB0-F6051D7085FA}"/>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2871" name="Freeform: Shape 2870">
                    <a:extLst>
                      <a:ext uri="{FF2B5EF4-FFF2-40B4-BE49-F238E27FC236}">
                        <a16:creationId xmlns:a16="http://schemas.microsoft.com/office/drawing/2014/main" id="{5873C9B9-0302-4BA0-98F5-45033D3D4069}"/>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2872" name="Freeform: Shape 2871">
                    <a:extLst>
                      <a:ext uri="{FF2B5EF4-FFF2-40B4-BE49-F238E27FC236}">
                        <a16:creationId xmlns:a16="http://schemas.microsoft.com/office/drawing/2014/main" id="{FA609044-3035-4978-8FC6-6B3E6C244AE2}"/>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2873" name="Freeform: Shape 2872">
                    <a:extLst>
                      <a:ext uri="{FF2B5EF4-FFF2-40B4-BE49-F238E27FC236}">
                        <a16:creationId xmlns:a16="http://schemas.microsoft.com/office/drawing/2014/main" id="{243EAB25-262C-488D-8405-3DF7F24430D7}"/>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2874" name="Freeform: Shape 2873">
                    <a:extLst>
                      <a:ext uri="{FF2B5EF4-FFF2-40B4-BE49-F238E27FC236}">
                        <a16:creationId xmlns:a16="http://schemas.microsoft.com/office/drawing/2014/main" id="{C690EDF2-2794-4B7C-8AC0-F4859B80BA2F}"/>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2875" name="Freeform: Shape 2874">
                    <a:extLst>
                      <a:ext uri="{FF2B5EF4-FFF2-40B4-BE49-F238E27FC236}">
                        <a16:creationId xmlns:a16="http://schemas.microsoft.com/office/drawing/2014/main" id="{4FE24E69-0B29-42A9-B2FA-2AE600886F88}"/>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2876" name="Freeform: Shape 2875">
                    <a:extLst>
                      <a:ext uri="{FF2B5EF4-FFF2-40B4-BE49-F238E27FC236}">
                        <a16:creationId xmlns:a16="http://schemas.microsoft.com/office/drawing/2014/main" id="{8A2D5D02-2A51-4A8C-892D-7D927C576F29}"/>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2877" name="Freeform: Shape 2876">
                    <a:extLst>
                      <a:ext uri="{FF2B5EF4-FFF2-40B4-BE49-F238E27FC236}">
                        <a16:creationId xmlns:a16="http://schemas.microsoft.com/office/drawing/2014/main" id="{52562331-90DF-4A22-8919-D7101F60FDDF}"/>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2838" name="Graphic 4">
                  <a:extLst>
                    <a:ext uri="{FF2B5EF4-FFF2-40B4-BE49-F238E27FC236}">
                      <a16:creationId xmlns:a16="http://schemas.microsoft.com/office/drawing/2014/main" id="{F50C2E1D-AF55-47DB-9D7E-E17E99836578}"/>
                    </a:ext>
                  </a:extLst>
                </p:cNvPr>
                <p:cNvGrpSpPr/>
                <p:nvPr/>
              </p:nvGrpSpPr>
              <p:grpSpPr>
                <a:xfrm rot="7853471">
                  <a:off x="10104080" y="2235910"/>
                  <a:ext cx="665401" cy="886578"/>
                  <a:chOff x="8094246" y="2638689"/>
                  <a:chExt cx="1625594" cy="2165933"/>
                </a:xfrm>
              </p:grpSpPr>
              <p:pic>
                <p:nvPicPr>
                  <p:cNvPr id="2839" name="Picture 2838">
                    <a:extLst>
                      <a:ext uri="{FF2B5EF4-FFF2-40B4-BE49-F238E27FC236}">
                        <a16:creationId xmlns:a16="http://schemas.microsoft.com/office/drawing/2014/main" id="{1E4DAC91-EABA-47B8-9AE1-61C45EF3D0BF}"/>
                      </a:ext>
                    </a:extLst>
                  </p:cNvPr>
                  <p:cNvPicPr>
                    <a:picLocks noChangeAspect="1"/>
                  </p:cNvPicPr>
                  <p:nvPr/>
                </p:nvPicPr>
                <p:blipFill>
                  <a:blip r:embed="rId140"/>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2840" name="Picture 2839">
                    <a:extLst>
                      <a:ext uri="{FF2B5EF4-FFF2-40B4-BE49-F238E27FC236}">
                        <a16:creationId xmlns:a16="http://schemas.microsoft.com/office/drawing/2014/main" id="{70F5B155-AC86-421E-A65D-5FAEF79D0807}"/>
                      </a:ext>
                    </a:extLst>
                  </p:cNvPr>
                  <p:cNvPicPr>
                    <a:picLocks noChangeAspect="1"/>
                  </p:cNvPicPr>
                  <p:nvPr/>
                </p:nvPicPr>
                <p:blipFill>
                  <a:blip r:embed="rId141"/>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2841" name="Picture 2840">
                    <a:extLst>
                      <a:ext uri="{FF2B5EF4-FFF2-40B4-BE49-F238E27FC236}">
                        <a16:creationId xmlns:a16="http://schemas.microsoft.com/office/drawing/2014/main" id="{FA0FC15F-468D-41AA-839E-D13A5DC5FB90}"/>
                      </a:ext>
                    </a:extLst>
                  </p:cNvPr>
                  <p:cNvPicPr>
                    <a:picLocks noChangeAspect="1"/>
                  </p:cNvPicPr>
                  <p:nvPr/>
                </p:nvPicPr>
                <p:blipFill>
                  <a:blip r:embed="rId142"/>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2842" name="Picture 2841">
                    <a:extLst>
                      <a:ext uri="{FF2B5EF4-FFF2-40B4-BE49-F238E27FC236}">
                        <a16:creationId xmlns:a16="http://schemas.microsoft.com/office/drawing/2014/main" id="{DFA38516-690E-428A-B1E5-D5D45F00B292}"/>
                      </a:ext>
                    </a:extLst>
                  </p:cNvPr>
                  <p:cNvPicPr>
                    <a:picLocks noChangeAspect="1"/>
                  </p:cNvPicPr>
                  <p:nvPr/>
                </p:nvPicPr>
                <p:blipFill>
                  <a:blip r:embed="rId143"/>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2843" name="Graphic 4">
                    <a:extLst>
                      <a:ext uri="{FF2B5EF4-FFF2-40B4-BE49-F238E27FC236}">
                        <a16:creationId xmlns:a16="http://schemas.microsoft.com/office/drawing/2014/main" id="{5D3FDC52-B34A-4616-AA85-5313CF85EB1F}"/>
                      </a:ext>
                    </a:extLst>
                  </p:cNvPr>
                  <p:cNvGrpSpPr/>
                  <p:nvPr/>
                </p:nvGrpSpPr>
                <p:grpSpPr>
                  <a:xfrm>
                    <a:off x="8126300" y="3059970"/>
                    <a:ext cx="851720" cy="769295"/>
                    <a:chOff x="8126300" y="3059970"/>
                    <a:chExt cx="851720" cy="769295"/>
                  </a:xfrm>
                  <a:solidFill>
                    <a:srgbClr val="F2D5D0">
                      <a:alpha val="32000"/>
                    </a:srgbClr>
                  </a:solidFill>
                </p:grpSpPr>
                <p:pic>
                  <p:nvPicPr>
                    <p:cNvPr id="2857" name="Picture 2856">
                      <a:extLst>
                        <a:ext uri="{FF2B5EF4-FFF2-40B4-BE49-F238E27FC236}">
                          <a16:creationId xmlns:a16="http://schemas.microsoft.com/office/drawing/2014/main" id="{F606D6C9-4AB6-4B1C-A93E-02804B97189F}"/>
                        </a:ext>
                      </a:extLst>
                    </p:cNvPr>
                    <p:cNvPicPr>
                      <a:picLocks noChangeAspect="1"/>
                    </p:cNvPicPr>
                    <p:nvPr/>
                  </p:nvPicPr>
                  <p:blipFill>
                    <a:blip r:embed="rId144"/>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2858" name="Freeform: Shape 2857">
                      <a:extLst>
                        <a:ext uri="{FF2B5EF4-FFF2-40B4-BE49-F238E27FC236}">
                          <a16:creationId xmlns:a16="http://schemas.microsoft.com/office/drawing/2014/main" id="{FB28A273-B16C-4557-8399-60AE2B5E02F6}"/>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2844" name="Picture 2843">
                    <a:extLst>
                      <a:ext uri="{FF2B5EF4-FFF2-40B4-BE49-F238E27FC236}">
                        <a16:creationId xmlns:a16="http://schemas.microsoft.com/office/drawing/2014/main" id="{6F312F7C-31CA-4732-810C-46AF7E8AD883}"/>
                      </a:ext>
                    </a:extLst>
                  </p:cNvPr>
                  <p:cNvPicPr>
                    <a:picLocks noChangeAspect="1"/>
                  </p:cNvPicPr>
                  <p:nvPr/>
                </p:nvPicPr>
                <p:blipFill>
                  <a:blip r:embed="rId145"/>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2845" name="Picture 2844">
                    <a:extLst>
                      <a:ext uri="{FF2B5EF4-FFF2-40B4-BE49-F238E27FC236}">
                        <a16:creationId xmlns:a16="http://schemas.microsoft.com/office/drawing/2014/main" id="{7CE87F93-6665-42EB-8B9E-8ADE82EAC03D}"/>
                      </a:ext>
                    </a:extLst>
                  </p:cNvPr>
                  <p:cNvPicPr>
                    <a:picLocks noChangeAspect="1"/>
                  </p:cNvPicPr>
                  <p:nvPr/>
                </p:nvPicPr>
                <p:blipFill>
                  <a:blip r:embed="rId146"/>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2846" name="Picture 2845">
                    <a:extLst>
                      <a:ext uri="{FF2B5EF4-FFF2-40B4-BE49-F238E27FC236}">
                        <a16:creationId xmlns:a16="http://schemas.microsoft.com/office/drawing/2014/main" id="{C82E9D80-C35C-4F4A-B082-97F8B701CBDC}"/>
                      </a:ext>
                    </a:extLst>
                  </p:cNvPr>
                  <p:cNvPicPr>
                    <a:picLocks noChangeAspect="1"/>
                  </p:cNvPicPr>
                  <p:nvPr/>
                </p:nvPicPr>
                <p:blipFill>
                  <a:blip r:embed="rId147"/>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2847" name="Picture 2846">
                    <a:extLst>
                      <a:ext uri="{FF2B5EF4-FFF2-40B4-BE49-F238E27FC236}">
                        <a16:creationId xmlns:a16="http://schemas.microsoft.com/office/drawing/2014/main" id="{A01A8115-D3B3-4C9A-AAA6-279919C23CA1}"/>
                      </a:ext>
                    </a:extLst>
                  </p:cNvPr>
                  <p:cNvPicPr>
                    <a:picLocks noChangeAspect="1"/>
                  </p:cNvPicPr>
                  <p:nvPr/>
                </p:nvPicPr>
                <p:blipFill>
                  <a:blip r:embed="rId148"/>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2848" name="Picture 2847">
                    <a:extLst>
                      <a:ext uri="{FF2B5EF4-FFF2-40B4-BE49-F238E27FC236}">
                        <a16:creationId xmlns:a16="http://schemas.microsoft.com/office/drawing/2014/main" id="{5D37725E-87CF-43E4-B336-40FEC999A2B9}"/>
                      </a:ext>
                    </a:extLst>
                  </p:cNvPr>
                  <p:cNvPicPr>
                    <a:picLocks noChangeAspect="1"/>
                  </p:cNvPicPr>
                  <p:nvPr/>
                </p:nvPicPr>
                <p:blipFill>
                  <a:blip r:embed="rId149"/>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2849" name="Picture 2848">
                    <a:extLst>
                      <a:ext uri="{FF2B5EF4-FFF2-40B4-BE49-F238E27FC236}">
                        <a16:creationId xmlns:a16="http://schemas.microsoft.com/office/drawing/2014/main" id="{FF8AF772-2FB2-41D0-863F-A9D65268F6F7}"/>
                      </a:ext>
                    </a:extLst>
                  </p:cNvPr>
                  <p:cNvPicPr>
                    <a:picLocks noChangeAspect="1"/>
                  </p:cNvPicPr>
                  <p:nvPr/>
                </p:nvPicPr>
                <p:blipFill>
                  <a:blip r:embed="rId150"/>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2850" name="Picture 2849">
                    <a:extLst>
                      <a:ext uri="{FF2B5EF4-FFF2-40B4-BE49-F238E27FC236}">
                        <a16:creationId xmlns:a16="http://schemas.microsoft.com/office/drawing/2014/main" id="{4377B3AC-511A-46DF-AAC2-22E851AF328F}"/>
                      </a:ext>
                    </a:extLst>
                  </p:cNvPr>
                  <p:cNvPicPr>
                    <a:picLocks noChangeAspect="1"/>
                  </p:cNvPicPr>
                  <p:nvPr/>
                </p:nvPicPr>
                <p:blipFill>
                  <a:blip r:embed="rId151"/>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2851" name="Graphic 4">
                    <a:extLst>
                      <a:ext uri="{FF2B5EF4-FFF2-40B4-BE49-F238E27FC236}">
                        <a16:creationId xmlns:a16="http://schemas.microsoft.com/office/drawing/2014/main" id="{29F77BFC-3CB0-4336-AD3D-13826FC0A71B}"/>
                      </a:ext>
                    </a:extLst>
                  </p:cNvPr>
                  <p:cNvGrpSpPr/>
                  <p:nvPr/>
                </p:nvGrpSpPr>
                <p:grpSpPr>
                  <a:xfrm>
                    <a:off x="8945966" y="3252294"/>
                    <a:ext cx="406296" cy="636500"/>
                    <a:chOff x="8945966" y="3252294"/>
                    <a:chExt cx="406296" cy="636500"/>
                  </a:xfrm>
                  <a:solidFill>
                    <a:srgbClr val="EDCBC3">
                      <a:alpha val="26000"/>
                    </a:srgbClr>
                  </a:solidFill>
                </p:grpSpPr>
                <p:pic>
                  <p:nvPicPr>
                    <p:cNvPr id="2852" name="Picture 2851">
                      <a:extLst>
                        <a:ext uri="{FF2B5EF4-FFF2-40B4-BE49-F238E27FC236}">
                          <a16:creationId xmlns:a16="http://schemas.microsoft.com/office/drawing/2014/main" id="{C23FC1AF-9F23-4918-9C7A-EED9C8F19F3F}"/>
                        </a:ext>
                      </a:extLst>
                    </p:cNvPr>
                    <p:cNvPicPr>
                      <a:picLocks noChangeAspect="1"/>
                    </p:cNvPicPr>
                    <p:nvPr/>
                  </p:nvPicPr>
                  <p:blipFill>
                    <a:blip r:embed="rId152"/>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2853" name="Freeform: Shape 2852">
                      <a:extLst>
                        <a:ext uri="{FF2B5EF4-FFF2-40B4-BE49-F238E27FC236}">
                          <a16:creationId xmlns:a16="http://schemas.microsoft.com/office/drawing/2014/main" id="{92165625-5655-46DE-8E59-82DB9051E5EA}"/>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2854" name="Freeform: Shape 2853">
                      <a:extLst>
                        <a:ext uri="{FF2B5EF4-FFF2-40B4-BE49-F238E27FC236}">
                          <a16:creationId xmlns:a16="http://schemas.microsoft.com/office/drawing/2014/main" id="{E7E72325-F92A-4EDE-B95E-C7AF5FBE65B3}"/>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2855" name="Freeform: Shape 2854">
                      <a:extLst>
                        <a:ext uri="{FF2B5EF4-FFF2-40B4-BE49-F238E27FC236}">
                          <a16:creationId xmlns:a16="http://schemas.microsoft.com/office/drawing/2014/main" id="{E91EB176-DA22-4C64-B752-42DC7272D76E}"/>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2856" name="Freeform: Shape 2855">
                      <a:extLst>
                        <a:ext uri="{FF2B5EF4-FFF2-40B4-BE49-F238E27FC236}">
                          <a16:creationId xmlns:a16="http://schemas.microsoft.com/office/drawing/2014/main" id="{0EA0C2E7-1BC5-4458-AB6F-8A3E7ACF8A9A}"/>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grpSp>
            <p:nvGrpSpPr>
              <p:cNvPr id="2621" name="Graphic 4">
                <a:extLst>
                  <a:ext uri="{FF2B5EF4-FFF2-40B4-BE49-F238E27FC236}">
                    <a16:creationId xmlns:a16="http://schemas.microsoft.com/office/drawing/2014/main" id="{B9C3592E-FFB9-473A-9C78-25BDBFE0086B}"/>
                  </a:ext>
                </a:extLst>
              </p:cNvPr>
              <p:cNvGrpSpPr/>
              <p:nvPr/>
            </p:nvGrpSpPr>
            <p:grpSpPr>
              <a:xfrm rot="5129528">
                <a:off x="11186575" y="3299083"/>
                <a:ext cx="1364025" cy="673041"/>
                <a:chOff x="6746544" y="-193104"/>
                <a:chExt cx="1215927" cy="599966"/>
              </a:xfrm>
            </p:grpSpPr>
            <p:grpSp>
              <p:nvGrpSpPr>
                <p:cNvPr id="2734" name="Graphic 4">
                  <a:extLst>
                    <a:ext uri="{FF2B5EF4-FFF2-40B4-BE49-F238E27FC236}">
                      <a16:creationId xmlns:a16="http://schemas.microsoft.com/office/drawing/2014/main" id="{72859907-7773-4B77-B622-DF7D6D6A3B3D}"/>
                    </a:ext>
                  </a:extLst>
                </p:cNvPr>
                <p:cNvGrpSpPr/>
                <p:nvPr/>
              </p:nvGrpSpPr>
              <p:grpSpPr>
                <a:xfrm>
                  <a:off x="6746544" y="-193104"/>
                  <a:ext cx="837041" cy="453557"/>
                  <a:chOff x="6746544" y="-193104"/>
                  <a:chExt cx="837041" cy="453557"/>
                </a:xfrm>
              </p:grpSpPr>
              <p:grpSp>
                <p:nvGrpSpPr>
                  <p:cNvPr id="2739" name="Graphic 4">
                    <a:extLst>
                      <a:ext uri="{FF2B5EF4-FFF2-40B4-BE49-F238E27FC236}">
                        <a16:creationId xmlns:a16="http://schemas.microsoft.com/office/drawing/2014/main" id="{79736287-3FB3-4AC5-AF55-2B9E2F9DC6E4}"/>
                      </a:ext>
                    </a:extLst>
                  </p:cNvPr>
                  <p:cNvGrpSpPr/>
                  <p:nvPr/>
                </p:nvGrpSpPr>
                <p:grpSpPr>
                  <a:xfrm>
                    <a:off x="7070481" y="51971"/>
                    <a:ext cx="137248" cy="116676"/>
                    <a:chOff x="7070481" y="51971"/>
                    <a:chExt cx="137248" cy="116676"/>
                  </a:xfrm>
                </p:grpSpPr>
                <p:grpSp>
                  <p:nvGrpSpPr>
                    <p:cNvPr id="2826" name="Graphic 4">
                      <a:extLst>
                        <a:ext uri="{FF2B5EF4-FFF2-40B4-BE49-F238E27FC236}">
                          <a16:creationId xmlns:a16="http://schemas.microsoft.com/office/drawing/2014/main" id="{36B51D02-A0B3-483A-AB2F-4C441BCBBD52}"/>
                        </a:ext>
                      </a:extLst>
                    </p:cNvPr>
                    <p:cNvGrpSpPr/>
                    <p:nvPr/>
                  </p:nvGrpSpPr>
                  <p:grpSpPr>
                    <a:xfrm>
                      <a:off x="7135471" y="51971"/>
                      <a:ext cx="72258" cy="65206"/>
                      <a:chOff x="7135471" y="51971"/>
                      <a:chExt cx="72258" cy="65206"/>
                    </a:xfrm>
                  </p:grpSpPr>
                  <p:sp>
                    <p:nvSpPr>
                      <p:cNvPr id="2834" name="Freeform: Shape 2833">
                        <a:extLst>
                          <a:ext uri="{FF2B5EF4-FFF2-40B4-BE49-F238E27FC236}">
                            <a16:creationId xmlns:a16="http://schemas.microsoft.com/office/drawing/2014/main" id="{3D20600A-CE92-4AE6-BA28-07EA4B4F7FE1}"/>
                          </a:ext>
                        </a:extLst>
                      </p:cNvPr>
                      <p:cNvSpPr/>
                      <p:nvPr/>
                    </p:nvSpPr>
                    <p:spPr>
                      <a:xfrm>
                        <a:off x="7139775" y="54078"/>
                        <a:ext cx="64857" cy="63100"/>
                      </a:xfrm>
                      <a:custGeom>
                        <a:avLst/>
                        <a:gdLst>
                          <a:gd name="connsiteX0" fmla="*/ 0 w 64857"/>
                          <a:gd name="connsiteY0" fmla="*/ 35351 h 63100"/>
                          <a:gd name="connsiteX1" fmla="*/ 12913 w 64857"/>
                          <a:gd name="connsiteY1" fmla="*/ 63101 h 63100"/>
                          <a:gd name="connsiteX2" fmla="*/ 61681 w 64857"/>
                          <a:gd name="connsiteY2" fmla="*/ 7235 h 63100"/>
                          <a:gd name="connsiteX3" fmla="*/ 64841 w 64857"/>
                          <a:gd name="connsiteY3" fmla="*/ 0 h 63100"/>
                          <a:gd name="connsiteX4" fmla="*/ 0 w 64857"/>
                          <a:gd name="connsiteY4" fmla="*/ 35351 h 63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57" h="63100">
                            <a:moveTo>
                              <a:pt x="0" y="35351"/>
                            </a:moveTo>
                            <a:cubicBezTo>
                              <a:pt x="7830" y="42815"/>
                              <a:pt x="16439" y="52889"/>
                              <a:pt x="12913" y="63101"/>
                            </a:cubicBezTo>
                            <a:cubicBezTo>
                              <a:pt x="29169" y="44464"/>
                              <a:pt x="45425" y="25872"/>
                              <a:pt x="61681" y="7235"/>
                            </a:cubicBezTo>
                            <a:cubicBezTo>
                              <a:pt x="63696" y="4946"/>
                              <a:pt x="65024" y="3022"/>
                              <a:pt x="64841" y="0"/>
                            </a:cubicBezTo>
                            <a:cubicBezTo>
                              <a:pt x="55270" y="16897"/>
                              <a:pt x="17904" y="27521"/>
                              <a:pt x="0" y="35351"/>
                            </a:cubicBezTo>
                            <a:close/>
                          </a:path>
                        </a:pathLst>
                      </a:custGeom>
                      <a:solidFill>
                        <a:srgbClr val="B6B6B6"/>
                      </a:solidFill>
                      <a:ln w="4577" cap="flat">
                        <a:noFill/>
                        <a:prstDash val="solid"/>
                        <a:miter/>
                      </a:ln>
                    </p:spPr>
                    <p:txBody>
                      <a:bodyPr rtlCol="0" anchor="ctr"/>
                      <a:lstStyle/>
                      <a:p>
                        <a:endParaRPr lang="th-TH"/>
                      </a:p>
                    </p:txBody>
                  </p:sp>
                  <p:sp>
                    <p:nvSpPr>
                      <p:cNvPr id="2835" name="Freeform: Shape 2834">
                        <a:extLst>
                          <a:ext uri="{FF2B5EF4-FFF2-40B4-BE49-F238E27FC236}">
                            <a16:creationId xmlns:a16="http://schemas.microsoft.com/office/drawing/2014/main" id="{2BEC595F-D3E0-422D-8017-0563225F6C95}"/>
                          </a:ext>
                        </a:extLst>
                      </p:cNvPr>
                      <p:cNvSpPr/>
                      <p:nvPr/>
                    </p:nvSpPr>
                    <p:spPr>
                      <a:xfrm>
                        <a:off x="7135471" y="51971"/>
                        <a:ext cx="72258" cy="61272"/>
                      </a:xfrm>
                      <a:custGeom>
                        <a:avLst/>
                        <a:gdLst>
                          <a:gd name="connsiteX0" fmla="*/ 0 w 72258"/>
                          <a:gd name="connsiteY0" fmla="*/ 35763 h 61272"/>
                          <a:gd name="connsiteX1" fmla="*/ 15798 w 72258"/>
                          <a:gd name="connsiteY1" fmla="*/ 36542 h 61272"/>
                          <a:gd name="connsiteX2" fmla="*/ 23674 w 72258"/>
                          <a:gd name="connsiteY2" fmla="*/ 41808 h 61272"/>
                          <a:gd name="connsiteX3" fmla="*/ 37274 w 72258"/>
                          <a:gd name="connsiteY3" fmla="*/ 35351 h 61272"/>
                          <a:gd name="connsiteX4" fmla="*/ 72259 w 72258"/>
                          <a:gd name="connsiteY4" fmla="*/ 0 h 61272"/>
                          <a:gd name="connsiteX5" fmla="*/ 44738 w 72258"/>
                          <a:gd name="connsiteY5" fmla="*/ 37183 h 61272"/>
                          <a:gd name="connsiteX6" fmla="*/ 16806 w 72258"/>
                          <a:gd name="connsiteY6" fmla="*/ 60903 h 61272"/>
                          <a:gd name="connsiteX7" fmla="*/ 0 w 72258"/>
                          <a:gd name="connsiteY7" fmla="*/ 35763 h 6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258" h="61272">
                            <a:moveTo>
                              <a:pt x="0" y="35763"/>
                            </a:moveTo>
                            <a:cubicBezTo>
                              <a:pt x="4900" y="33153"/>
                              <a:pt x="11219" y="33474"/>
                              <a:pt x="15798" y="36542"/>
                            </a:cubicBezTo>
                            <a:cubicBezTo>
                              <a:pt x="18454" y="38327"/>
                              <a:pt x="20606" y="40938"/>
                              <a:pt x="23674" y="41808"/>
                            </a:cubicBezTo>
                            <a:cubicBezTo>
                              <a:pt x="28757" y="43181"/>
                              <a:pt x="33565" y="39106"/>
                              <a:pt x="37274" y="35351"/>
                            </a:cubicBezTo>
                            <a:cubicBezTo>
                              <a:pt x="48951" y="23583"/>
                              <a:pt x="60628" y="11768"/>
                              <a:pt x="72259" y="0"/>
                            </a:cubicBezTo>
                            <a:cubicBezTo>
                              <a:pt x="61406" y="10944"/>
                              <a:pt x="54309" y="25048"/>
                              <a:pt x="44738" y="37183"/>
                            </a:cubicBezTo>
                            <a:cubicBezTo>
                              <a:pt x="40251" y="42861"/>
                              <a:pt x="24727" y="64337"/>
                              <a:pt x="16806" y="60903"/>
                            </a:cubicBezTo>
                            <a:cubicBezTo>
                              <a:pt x="14287" y="59712"/>
                              <a:pt x="9845" y="30451"/>
                              <a:pt x="0" y="35763"/>
                            </a:cubicBezTo>
                            <a:close/>
                          </a:path>
                        </a:pathLst>
                      </a:custGeom>
                      <a:solidFill>
                        <a:srgbClr val="909090"/>
                      </a:solidFill>
                      <a:ln w="4577" cap="flat">
                        <a:noFill/>
                        <a:prstDash val="solid"/>
                        <a:miter/>
                      </a:ln>
                    </p:spPr>
                    <p:txBody>
                      <a:bodyPr rtlCol="0" anchor="ctr"/>
                      <a:lstStyle/>
                      <a:p>
                        <a:endParaRPr lang="th-TH"/>
                      </a:p>
                    </p:txBody>
                  </p:sp>
                </p:grpSp>
                <p:sp>
                  <p:nvSpPr>
                    <p:cNvPr id="2827" name="Freeform: Shape 2826">
                      <a:extLst>
                        <a:ext uri="{FF2B5EF4-FFF2-40B4-BE49-F238E27FC236}">
                          <a16:creationId xmlns:a16="http://schemas.microsoft.com/office/drawing/2014/main" id="{4A51D8FC-43B1-4DCB-91D1-B24A93EE7313}"/>
                        </a:ext>
                      </a:extLst>
                    </p:cNvPr>
                    <p:cNvSpPr/>
                    <p:nvPr/>
                  </p:nvSpPr>
                  <p:spPr>
                    <a:xfrm>
                      <a:off x="7074591" y="74638"/>
                      <a:ext cx="95645" cy="82737"/>
                    </a:xfrm>
                    <a:custGeom>
                      <a:avLst/>
                      <a:gdLst>
                        <a:gd name="connsiteX0" fmla="*/ 94079 w 95645"/>
                        <a:gd name="connsiteY0" fmla="*/ 65986 h 82737"/>
                        <a:gd name="connsiteX1" fmla="*/ 95636 w 95645"/>
                        <a:gd name="connsiteY1" fmla="*/ 60811 h 82737"/>
                        <a:gd name="connsiteX2" fmla="*/ 94537 w 95645"/>
                        <a:gd name="connsiteY2" fmla="*/ 55225 h 82737"/>
                        <a:gd name="connsiteX3" fmla="*/ 62391 w 95645"/>
                        <a:gd name="connsiteY3" fmla="*/ 11814 h 82737"/>
                        <a:gd name="connsiteX4" fmla="*/ 30291 w 95645"/>
                        <a:gd name="connsiteY4" fmla="*/ 0 h 82737"/>
                        <a:gd name="connsiteX5" fmla="*/ 1122 w 95645"/>
                        <a:gd name="connsiteY5" fmla="*/ 15707 h 82737"/>
                        <a:gd name="connsiteX6" fmla="*/ 23 w 95645"/>
                        <a:gd name="connsiteY6" fmla="*/ 18683 h 82737"/>
                        <a:gd name="connsiteX7" fmla="*/ 11837 w 95645"/>
                        <a:gd name="connsiteY7" fmla="*/ 22942 h 82737"/>
                        <a:gd name="connsiteX8" fmla="*/ 23606 w 95645"/>
                        <a:gd name="connsiteY8" fmla="*/ 12822 h 82737"/>
                        <a:gd name="connsiteX9" fmla="*/ 39678 w 95645"/>
                        <a:gd name="connsiteY9" fmla="*/ 13738 h 82737"/>
                        <a:gd name="connsiteX10" fmla="*/ 52363 w 95645"/>
                        <a:gd name="connsiteY10" fmla="*/ 24590 h 82737"/>
                        <a:gd name="connsiteX11" fmla="*/ 54790 w 95645"/>
                        <a:gd name="connsiteY11" fmla="*/ 28208 h 82737"/>
                        <a:gd name="connsiteX12" fmla="*/ 49386 w 95645"/>
                        <a:gd name="connsiteY12" fmla="*/ 37229 h 82737"/>
                        <a:gd name="connsiteX13" fmla="*/ 36336 w 95645"/>
                        <a:gd name="connsiteY13" fmla="*/ 55087 h 82737"/>
                        <a:gd name="connsiteX14" fmla="*/ 47600 w 95645"/>
                        <a:gd name="connsiteY14" fmla="*/ 71435 h 82737"/>
                        <a:gd name="connsiteX15" fmla="*/ 58224 w 95645"/>
                        <a:gd name="connsiteY15" fmla="*/ 67130 h 82737"/>
                        <a:gd name="connsiteX16" fmla="*/ 68756 w 95645"/>
                        <a:gd name="connsiteY16" fmla="*/ 62506 h 82737"/>
                        <a:gd name="connsiteX17" fmla="*/ 72007 w 95645"/>
                        <a:gd name="connsiteY17" fmla="*/ 80181 h 82737"/>
                        <a:gd name="connsiteX18" fmla="*/ 94079 w 95645"/>
                        <a:gd name="connsiteY18" fmla="*/ 65986 h 8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645" h="82737">
                          <a:moveTo>
                            <a:pt x="94079" y="65986"/>
                          </a:moveTo>
                          <a:cubicBezTo>
                            <a:pt x="94857" y="64337"/>
                            <a:pt x="95544" y="62597"/>
                            <a:pt x="95636" y="60811"/>
                          </a:cubicBezTo>
                          <a:cubicBezTo>
                            <a:pt x="95727" y="58934"/>
                            <a:pt x="95178" y="57056"/>
                            <a:pt x="94537" y="55225"/>
                          </a:cubicBezTo>
                          <a:cubicBezTo>
                            <a:pt x="88629" y="37916"/>
                            <a:pt x="77227" y="22530"/>
                            <a:pt x="62391" y="11814"/>
                          </a:cubicBezTo>
                          <a:cubicBezTo>
                            <a:pt x="53004" y="5037"/>
                            <a:pt x="41876" y="46"/>
                            <a:pt x="30291" y="0"/>
                          </a:cubicBezTo>
                          <a:cubicBezTo>
                            <a:pt x="18706" y="-46"/>
                            <a:pt x="6709" y="5541"/>
                            <a:pt x="1122" y="15707"/>
                          </a:cubicBezTo>
                          <a:cubicBezTo>
                            <a:pt x="618" y="16622"/>
                            <a:pt x="160" y="17630"/>
                            <a:pt x="23" y="18683"/>
                          </a:cubicBezTo>
                          <a:cubicBezTo>
                            <a:pt x="-481" y="23858"/>
                            <a:pt x="7396" y="25689"/>
                            <a:pt x="11837" y="22942"/>
                          </a:cubicBezTo>
                          <a:cubicBezTo>
                            <a:pt x="16279" y="20194"/>
                            <a:pt x="19027" y="15249"/>
                            <a:pt x="23606" y="12822"/>
                          </a:cubicBezTo>
                          <a:cubicBezTo>
                            <a:pt x="28551" y="10212"/>
                            <a:pt x="34779" y="11128"/>
                            <a:pt x="39678" y="13738"/>
                          </a:cubicBezTo>
                          <a:cubicBezTo>
                            <a:pt x="44624" y="16394"/>
                            <a:pt x="48516" y="20515"/>
                            <a:pt x="52363" y="24590"/>
                          </a:cubicBezTo>
                          <a:cubicBezTo>
                            <a:pt x="53370" y="25643"/>
                            <a:pt x="54378" y="26788"/>
                            <a:pt x="54790" y="28208"/>
                          </a:cubicBezTo>
                          <a:cubicBezTo>
                            <a:pt x="55797" y="31825"/>
                            <a:pt x="52317" y="34939"/>
                            <a:pt x="49386" y="37229"/>
                          </a:cubicBezTo>
                          <a:cubicBezTo>
                            <a:pt x="43433" y="41854"/>
                            <a:pt x="37664" y="47669"/>
                            <a:pt x="36336" y="55087"/>
                          </a:cubicBezTo>
                          <a:cubicBezTo>
                            <a:pt x="34962" y="62506"/>
                            <a:pt x="40045" y="71389"/>
                            <a:pt x="47600" y="71435"/>
                          </a:cubicBezTo>
                          <a:cubicBezTo>
                            <a:pt x="51493" y="71435"/>
                            <a:pt x="54973" y="69283"/>
                            <a:pt x="58224" y="67130"/>
                          </a:cubicBezTo>
                          <a:cubicBezTo>
                            <a:pt x="61429" y="64978"/>
                            <a:pt x="64864" y="62689"/>
                            <a:pt x="68756" y="62506"/>
                          </a:cubicBezTo>
                          <a:cubicBezTo>
                            <a:pt x="84829" y="61727"/>
                            <a:pt x="69122" y="76701"/>
                            <a:pt x="72007" y="80181"/>
                          </a:cubicBezTo>
                          <a:cubicBezTo>
                            <a:pt x="79700" y="89477"/>
                            <a:pt x="91789" y="70794"/>
                            <a:pt x="94079" y="65986"/>
                          </a:cubicBezTo>
                          <a:close/>
                        </a:path>
                      </a:pathLst>
                    </a:custGeom>
                    <a:solidFill>
                      <a:srgbClr val="4C686A"/>
                    </a:solidFill>
                    <a:ln w="4577" cap="flat">
                      <a:noFill/>
                      <a:prstDash val="solid"/>
                      <a:miter/>
                    </a:ln>
                  </p:spPr>
                  <p:txBody>
                    <a:bodyPr rtlCol="0" anchor="ctr"/>
                    <a:lstStyle/>
                    <a:p>
                      <a:endParaRPr lang="th-TH"/>
                    </a:p>
                  </p:txBody>
                </p:sp>
                <p:sp>
                  <p:nvSpPr>
                    <p:cNvPr id="2828" name="Freeform: Shape 2827">
                      <a:extLst>
                        <a:ext uri="{FF2B5EF4-FFF2-40B4-BE49-F238E27FC236}">
                          <a16:creationId xmlns:a16="http://schemas.microsoft.com/office/drawing/2014/main" id="{1844A3AF-E272-4353-ABDD-37FEEF4A8CB3}"/>
                        </a:ext>
                      </a:extLst>
                    </p:cNvPr>
                    <p:cNvSpPr/>
                    <p:nvPr/>
                  </p:nvSpPr>
                  <p:spPr>
                    <a:xfrm>
                      <a:off x="7090005" y="90912"/>
                      <a:ext cx="70321" cy="77735"/>
                    </a:xfrm>
                    <a:custGeom>
                      <a:avLst/>
                      <a:gdLst>
                        <a:gd name="connsiteX0" fmla="*/ 42581 w 70321"/>
                        <a:gd name="connsiteY0" fmla="*/ 77735 h 77735"/>
                        <a:gd name="connsiteX1" fmla="*/ 56914 w 70321"/>
                        <a:gd name="connsiteY1" fmla="*/ 73065 h 77735"/>
                        <a:gd name="connsiteX2" fmla="*/ 68636 w 70321"/>
                        <a:gd name="connsiteY2" fmla="*/ 61663 h 77735"/>
                        <a:gd name="connsiteX3" fmla="*/ 67308 w 70321"/>
                        <a:gd name="connsiteY3" fmla="*/ 46094 h 77735"/>
                        <a:gd name="connsiteX4" fmla="*/ 40475 w 70321"/>
                        <a:gd name="connsiteY4" fmla="*/ 37256 h 77735"/>
                        <a:gd name="connsiteX5" fmla="*/ 49770 w 70321"/>
                        <a:gd name="connsiteY5" fmla="*/ 13490 h 77735"/>
                        <a:gd name="connsiteX6" fmla="*/ 30675 w 70321"/>
                        <a:gd name="connsiteY6" fmla="*/ 897 h 77735"/>
                        <a:gd name="connsiteX7" fmla="*/ 14557 w 70321"/>
                        <a:gd name="connsiteY7" fmla="*/ 23564 h 77735"/>
                        <a:gd name="connsiteX8" fmla="*/ 41 w 70321"/>
                        <a:gd name="connsiteY8" fmla="*/ 38996 h 77735"/>
                        <a:gd name="connsiteX9" fmla="*/ 865 w 70321"/>
                        <a:gd name="connsiteY9" fmla="*/ 44445 h 77735"/>
                        <a:gd name="connsiteX10" fmla="*/ 42581 w 70321"/>
                        <a:gd name="connsiteY10" fmla="*/ 77735 h 7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321" h="77735">
                          <a:moveTo>
                            <a:pt x="42581" y="77735"/>
                          </a:moveTo>
                          <a:cubicBezTo>
                            <a:pt x="47664" y="77735"/>
                            <a:pt x="52564" y="75629"/>
                            <a:pt x="56914" y="73065"/>
                          </a:cubicBezTo>
                          <a:cubicBezTo>
                            <a:pt x="61676" y="70226"/>
                            <a:pt x="66210" y="66608"/>
                            <a:pt x="68636" y="61663"/>
                          </a:cubicBezTo>
                          <a:cubicBezTo>
                            <a:pt x="71109" y="56717"/>
                            <a:pt x="71018" y="50215"/>
                            <a:pt x="67308" y="46094"/>
                          </a:cubicBezTo>
                          <a:cubicBezTo>
                            <a:pt x="60852" y="38996"/>
                            <a:pt x="48397" y="42613"/>
                            <a:pt x="40475" y="37256"/>
                          </a:cubicBezTo>
                          <a:cubicBezTo>
                            <a:pt x="46473" y="30799"/>
                            <a:pt x="51144" y="22190"/>
                            <a:pt x="49770" y="13490"/>
                          </a:cubicBezTo>
                          <a:cubicBezTo>
                            <a:pt x="48397" y="4790"/>
                            <a:pt x="38735" y="-2629"/>
                            <a:pt x="30675" y="897"/>
                          </a:cubicBezTo>
                          <a:cubicBezTo>
                            <a:pt x="22021" y="4652"/>
                            <a:pt x="21105" y="16741"/>
                            <a:pt x="14557" y="23564"/>
                          </a:cubicBezTo>
                          <a:cubicBezTo>
                            <a:pt x="9520" y="28830"/>
                            <a:pt x="728" y="31761"/>
                            <a:pt x="41" y="38996"/>
                          </a:cubicBezTo>
                          <a:cubicBezTo>
                            <a:pt x="-142" y="40828"/>
                            <a:pt x="316" y="42659"/>
                            <a:pt x="865" y="44445"/>
                          </a:cubicBezTo>
                          <a:cubicBezTo>
                            <a:pt x="6040" y="61617"/>
                            <a:pt x="23486" y="77644"/>
                            <a:pt x="42581" y="77735"/>
                          </a:cubicBezTo>
                          <a:close/>
                        </a:path>
                      </a:pathLst>
                    </a:custGeom>
                    <a:solidFill>
                      <a:srgbClr val="798D8D"/>
                    </a:solidFill>
                    <a:ln w="4577" cap="flat">
                      <a:noFill/>
                      <a:prstDash val="solid"/>
                      <a:miter/>
                    </a:ln>
                  </p:spPr>
                  <p:txBody>
                    <a:bodyPr rtlCol="0" anchor="ctr"/>
                    <a:lstStyle/>
                    <a:p>
                      <a:endParaRPr lang="th-TH"/>
                    </a:p>
                  </p:txBody>
                </p:sp>
                <p:sp>
                  <p:nvSpPr>
                    <p:cNvPr id="2829" name="Freeform: Shape 2828">
                      <a:extLst>
                        <a:ext uri="{FF2B5EF4-FFF2-40B4-BE49-F238E27FC236}">
                          <a16:creationId xmlns:a16="http://schemas.microsoft.com/office/drawing/2014/main" id="{DBA46219-5A07-4C0C-8C3A-00B94EBFC6A5}"/>
                        </a:ext>
                      </a:extLst>
                    </p:cNvPr>
                    <p:cNvSpPr/>
                    <p:nvPr/>
                  </p:nvSpPr>
                  <p:spPr>
                    <a:xfrm>
                      <a:off x="7070481" y="75714"/>
                      <a:ext cx="68194" cy="41875"/>
                    </a:xfrm>
                    <a:custGeom>
                      <a:avLst/>
                      <a:gdLst>
                        <a:gd name="connsiteX0" fmla="*/ 34034 w 68194"/>
                        <a:gd name="connsiteY0" fmla="*/ 22598 h 41875"/>
                        <a:gd name="connsiteX1" fmla="*/ 7567 w 68194"/>
                        <a:gd name="connsiteY1" fmla="*/ 41876 h 41875"/>
                        <a:gd name="connsiteX2" fmla="*/ 561 w 68194"/>
                        <a:gd name="connsiteY2" fmla="*/ 22552 h 41875"/>
                        <a:gd name="connsiteX3" fmla="*/ 13978 w 68194"/>
                        <a:gd name="connsiteY3" fmla="*/ 5792 h 41875"/>
                        <a:gd name="connsiteX4" fmla="*/ 68195 w 68194"/>
                        <a:gd name="connsiteY4" fmla="*/ 14859 h 41875"/>
                        <a:gd name="connsiteX5" fmla="*/ 34034 w 68194"/>
                        <a:gd name="connsiteY5" fmla="*/ 22598 h 4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94" h="41875">
                          <a:moveTo>
                            <a:pt x="34034" y="22598"/>
                          </a:moveTo>
                          <a:cubicBezTo>
                            <a:pt x="25059" y="28871"/>
                            <a:pt x="17595" y="37434"/>
                            <a:pt x="7567" y="41876"/>
                          </a:cubicBezTo>
                          <a:cubicBezTo>
                            <a:pt x="1293" y="38075"/>
                            <a:pt x="-1225" y="29650"/>
                            <a:pt x="561" y="22552"/>
                          </a:cubicBezTo>
                          <a:cubicBezTo>
                            <a:pt x="2347" y="15454"/>
                            <a:pt x="7704" y="9639"/>
                            <a:pt x="13978" y="5792"/>
                          </a:cubicBezTo>
                          <a:cubicBezTo>
                            <a:pt x="30966" y="-4602"/>
                            <a:pt x="55648" y="-664"/>
                            <a:pt x="68195" y="14859"/>
                          </a:cubicBezTo>
                          <a:cubicBezTo>
                            <a:pt x="59403" y="20766"/>
                            <a:pt x="45436" y="14676"/>
                            <a:pt x="34034" y="22598"/>
                          </a:cubicBezTo>
                          <a:close/>
                        </a:path>
                      </a:pathLst>
                    </a:custGeom>
                    <a:solidFill>
                      <a:srgbClr val="798D8D"/>
                    </a:solidFill>
                    <a:ln w="4577" cap="flat">
                      <a:noFill/>
                      <a:prstDash val="solid"/>
                      <a:miter/>
                    </a:ln>
                  </p:spPr>
                  <p:txBody>
                    <a:bodyPr rtlCol="0" anchor="ctr"/>
                    <a:lstStyle/>
                    <a:p>
                      <a:endParaRPr lang="th-TH"/>
                    </a:p>
                  </p:txBody>
                </p:sp>
                <p:sp>
                  <p:nvSpPr>
                    <p:cNvPr id="2830" name="Freeform: Shape 2829">
                      <a:extLst>
                        <a:ext uri="{FF2B5EF4-FFF2-40B4-BE49-F238E27FC236}">
                          <a16:creationId xmlns:a16="http://schemas.microsoft.com/office/drawing/2014/main" id="{80595E51-2DF4-4962-AAB9-6238A675BB60}"/>
                        </a:ext>
                      </a:extLst>
                    </p:cNvPr>
                    <p:cNvSpPr/>
                    <p:nvPr/>
                  </p:nvSpPr>
                  <p:spPr>
                    <a:xfrm>
                      <a:off x="7072234" y="90299"/>
                      <a:ext cx="43586" cy="67633"/>
                    </a:xfrm>
                    <a:custGeom>
                      <a:avLst/>
                      <a:gdLst>
                        <a:gd name="connsiteX0" fmla="*/ 14285 w 43586"/>
                        <a:gd name="connsiteY0" fmla="*/ 19278 h 67633"/>
                        <a:gd name="connsiteX1" fmla="*/ 11813 w 43586"/>
                        <a:gd name="connsiteY1" fmla="*/ 20377 h 67633"/>
                        <a:gd name="connsiteX2" fmla="*/ 9248 w 43586"/>
                        <a:gd name="connsiteY2" fmla="*/ 18820 h 67633"/>
                        <a:gd name="connsiteX3" fmla="*/ 3708 w 43586"/>
                        <a:gd name="connsiteY3" fmla="*/ 7922 h 67633"/>
                        <a:gd name="connsiteX4" fmla="*/ 594 w 43586"/>
                        <a:gd name="connsiteY4" fmla="*/ 23720 h 67633"/>
                        <a:gd name="connsiteX5" fmla="*/ 37960 w 43586"/>
                        <a:gd name="connsiteY5" fmla="*/ 67634 h 67633"/>
                        <a:gd name="connsiteX6" fmla="*/ 33609 w 43586"/>
                        <a:gd name="connsiteY6" fmla="*/ 42082 h 67633"/>
                        <a:gd name="connsiteX7" fmla="*/ 40432 w 43586"/>
                        <a:gd name="connsiteY7" fmla="*/ 0 h 67633"/>
                        <a:gd name="connsiteX8" fmla="*/ 14285 w 43586"/>
                        <a:gd name="connsiteY8" fmla="*/ 19278 h 6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586" h="67633">
                          <a:moveTo>
                            <a:pt x="14285" y="19278"/>
                          </a:moveTo>
                          <a:cubicBezTo>
                            <a:pt x="13553" y="19828"/>
                            <a:pt x="12729" y="20423"/>
                            <a:pt x="11813" y="20377"/>
                          </a:cubicBezTo>
                          <a:cubicBezTo>
                            <a:pt x="10805" y="20331"/>
                            <a:pt x="9935" y="19599"/>
                            <a:pt x="9248" y="18820"/>
                          </a:cubicBezTo>
                          <a:cubicBezTo>
                            <a:pt x="6501" y="15752"/>
                            <a:pt x="4578" y="11952"/>
                            <a:pt x="3708" y="7922"/>
                          </a:cubicBezTo>
                          <a:cubicBezTo>
                            <a:pt x="-1" y="12089"/>
                            <a:pt x="-688" y="18271"/>
                            <a:pt x="594" y="23720"/>
                          </a:cubicBezTo>
                          <a:cubicBezTo>
                            <a:pt x="4166" y="38785"/>
                            <a:pt x="22391" y="64108"/>
                            <a:pt x="37960" y="67634"/>
                          </a:cubicBezTo>
                          <a:cubicBezTo>
                            <a:pt x="39608" y="59529"/>
                            <a:pt x="34342" y="50600"/>
                            <a:pt x="33609" y="42082"/>
                          </a:cubicBezTo>
                          <a:cubicBezTo>
                            <a:pt x="32556" y="29261"/>
                            <a:pt x="50690" y="7372"/>
                            <a:pt x="40432" y="0"/>
                          </a:cubicBezTo>
                          <a:cubicBezTo>
                            <a:pt x="31366" y="5724"/>
                            <a:pt x="22894" y="12822"/>
                            <a:pt x="14285" y="19278"/>
                          </a:cubicBezTo>
                          <a:close/>
                        </a:path>
                      </a:pathLst>
                    </a:custGeom>
                    <a:solidFill>
                      <a:srgbClr val="A6A6A6"/>
                    </a:solidFill>
                    <a:ln w="4577" cap="flat">
                      <a:noFill/>
                      <a:prstDash val="solid"/>
                      <a:miter/>
                    </a:ln>
                  </p:spPr>
                  <p:txBody>
                    <a:bodyPr rtlCol="0" anchor="ctr"/>
                    <a:lstStyle/>
                    <a:p>
                      <a:endParaRPr lang="th-TH"/>
                    </a:p>
                  </p:txBody>
                </p:sp>
                <p:sp>
                  <p:nvSpPr>
                    <p:cNvPr id="2831" name="Freeform: Shape 2830">
                      <a:extLst>
                        <a:ext uri="{FF2B5EF4-FFF2-40B4-BE49-F238E27FC236}">
                          <a16:creationId xmlns:a16="http://schemas.microsoft.com/office/drawing/2014/main" id="{57C477B1-C88A-407C-B8F7-F13E70C0ED04}"/>
                        </a:ext>
                      </a:extLst>
                    </p:cNvPr>
                    <p:cNvSpPr/>
                    <p:nvPr/>
                  </p:nvSpPr>
                  <p:spPr>
                    <a:xfrm>
                      <a:off x="7096954" y="89520"/>
                      <a:ext cx="42820" cy="76901"/>
                    </a:xfrm>
                    <a:custGeom>
                      <a:avLst/>
                      <a:gdLst>
                        <a:gd name="connsiteX0" fmla="*/ 26885 w 42820"/>
                        <a:gd name="connsiteY0" fmla="*/ 74548 h 76901"/>
                        <a:gd name="connsiteX1" fmla="*/ 9256 w 42820"/>
                        <a:gd name="connsiteY1" fmla="*/ 65573 h 76901"/>
                        <a:gd name="connsiteX2" fmla="*/ 1929 w 42820"/>
                        <a:gd name="connsiteY2" fmla="*/ 30177 h 76901"/>
                        <a:gd name="connsiteX3" fmla="*/ 24504 w 42820"/>
                        <a:gd name="connsiteY3" fmla="*/ 0 h 76901"/>
                        <a:gd name="connsiteX4" fmla="*/ 26473 w 42820"/>
                        <a:gd name="connsiteY4" fmla="*/ 8655 h 76901"/>
                        <a:gd name="connsiteX5" fmla="*/ 18231 w 42820"/>
                        <a:gd name="connsiteY5" fmla="*/ 34435 h 76901"/>
                        <a:gd name="connsiteX6" fmla="*/ 19788 w 42820"/>
                        <a:gd name="connsiteY6" fmla="*/ 60719 h 76901"/>
                        <a:gd name="connsiteX7" fmla="*/ 36731 w 42820"/>
                        <a:gd name="connsiteY7" fmla="*/ 71480 h 76901"/>
                        <a:gd name="connsiteX8" fmla="*/ 42821 w 42820"/>
                        <a:gd name="connsiteY8" fmla="*/ 75235 h 76901"/>
                        <a:gd name="connsiteX9" fmla="*/ 26885 w 42820"/>
                        <a:gd name="connsiteY9" fmla="*/ 74548 h 76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20" h="76901">
                          <a:moveTo>
                            <a:pt x="26885" y="74548"/>
                          </a:moveTo>
                          <a:cubicBezTo>
                            <a:pt x="20475" y="72671"/>
                            <a:pt x="14110" y="70107"/>
                            <a:pt x="9256" y="65573"/>
                          </a:cubicBezTo>
                          <a:cubicBezTo>
                            <a:pt x="-86" y="56919"/>
                            <a:pt x="-2009" y="42265"/>
                            <a:pt x="1929" y="30177"/>
                          </a:cubicBezTo>
                          <a:cubicBezTo>
                            <a:pt x="5867" y="18088"/>
                            <a:pt x="14751" y="8197"/>
                            <a:pt x="24504" y="0"/>
                          </a:cubicBezTo>
                          <a:cubicBezTo>
                            <a:pt x="27160" y="1694"/>
                            <a:pt x="27114" y="5587"/>
                            <a:pt x="26473" y="8655"/>
                          </a:cubicBezTo>
                          <a:cubicBezTo>
                            <a:pt x="24642" y="17492"/>
                            <a:pt x="20612" y="25735"/>
                            <a:pt x="18231" y="34435"/>
                          </a:cubicBezTo>
                          <a:cubicBezTo>
                            <a:pt x="15850" y="43135"/>
                            <a:pt x="15209" y="52981"/>
                            <a:pt x="19788" y="60719"/>
                          </a:cubicBezTo>
                          <a:cubicBezTo>
                            <a:pt x="23314" y="66718"/>
                            <a:pt x="29816" y="70839"/>
                            <a:pt x="36731" y="71480"/>
                          </a:cubicBezTo>
                          <a:cubicBezTo>
                            <a:pt x="39936" y="71801"/>
                            <a:pt x="41951" y="71938"/>
                            <a:pt x="42821" y="75235"/>
                          </a:cubicBezTo>
                          <a:cubicBezTo>
                            <a:pt x="37784" y="78395"/>
                            <a:pt x="33342" y="76426"/>
                            <a:pt x="26885" y="74548"/>
                          </a:cubicBezTo>
                          <a:close/>
                        </a:path>
                      </a:pathLst>
                    </a:custGeom>
                    <a:solidFill>
                      <a:srgbClr val="7C9093"/>
                    </a:solidFill>
                    <a:ln w="4577" cap="flat">
                      <a:noFill/>
                      <a:prstDash val="solid"/>
                      <a:miter/>
                    </a:ln>
                  </p:spPr>
                  <p:txBody>
                    <a:bodyPr rtlCol="0" anchor="ctr"/>
                    <a:lstStyle/>
                    <a:p>
                      <a:endParaRPr lang="th-TH"/>
                    </a:p>
                  </p:txBody>
                </p:sp>
                <p:sp>
                  <p:nvSpPr>
                    <p:cNvPr id="2832" name="Freeform: Shape 2831">
                      <a:extLst>
                        <a:ext uri="{FF2B5EF4-FFF2-40B4-BE49-F238E27FC236}">
                          <a16:creationId xmlns:a16="http://schemas.microsoft.com/office/drawing/2014/main" id="{1E135DD1-B275-4E38-804F-499F1C49BE3A}"/>
                        </a:ext>
                      </a:extLst>
                    </p:cNvPr>
                    <p:cNvSpPr/>
                    <p:nvPr/>
                  </p:nvSpPr>
                  <p:spPr>
                    <a:xfrm>
                      <a:off x="7071486" y="84454"/>
                      <a:ext cx="51272" cy="36479"/>
                    </a:xfrm>
                    <a:custGeom>
                      <a:avLst/>
                      <a:gdLst>
                        <a:gd name="connsiteX0" fmla="*/ 47591 w 51272"/>
                        <a:gd name="connsiteY0" fmla="*/ 5387 h 36479"/>
                        <a:gd name="connsiteX1" fmla="*/ 14164 w 51272"/>
                        <a:gd name="connsiteY1" fmla="*/ 36479 h 36479"/>
                        <a:gd name="connsiteX2" fmla="*/ 2990 w 51272"/>
                        <a:gd name="connsiteY2" fmla="*/ 25993 h 36479"/>
                        <a:gd name="connsiteX3" fmla="*/ 472 w 51272"/>
                        <a:gd name="connsiteY3" fmla="*/ 24390 h 36479"/>
                        <a:gd name="connsiteX4" fmla="*/ 14 w 51272"/>
                        <a:gd name="connsiteY4" fmla="*/ 22009 h 36479"/>
                        <a:gd name="connsiteX5" fmla="*/ 10317 w 51272"/>
                        <a:gd name="connsiteY5" fmla="*/ 7402 h 36479"/>
                        <a:gd name="connsiteX6" fmla="*/ 28176 w 51272"/>
                        <a:gd name="connsiteY6" fmla="*/ 2273 h 36479"/>
                        <a:gd name="connsiteX7" fmla="*/ 40539 w 51272"/>
                        <a:gd name="connsiteY7" fmla="*/ 213 h 36479"/>
                        <a:gd name="connsiteX8" fmla="*/ 51255 w 51272"/>
                        <a:gd name="connsiteY8" fmla="*/ 5066 h 3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272" h="36479">
                          <a:moveTo>
                            <a:pt x="47591" y="5387"/>
                          </a:moveTo>
                          <a:cubicBezTo>
                            <a:pt x="33442" y="11706"/>
                            <a:pt x="21490" y="22833"/>
                            <a:pt x="14164" y="36479"/>
                          </a:cubicBezTo>
                          <a:cubicBezTo>
                            <a:pt x="11828" y="31809"/>
                            <a:pt x="7799" y="28008"/>
                            <a:pt x="2990" y="25993"/>
                          </a:cubicBezTo>
                          <a:cubicBezTo>
                            <a:pt x="2075" y="25581"/>
                            <a:pt x="1021" y="25215"/>
                            <a:pt x="472" y="24390"/>
                          </a:cubicBezTo>
                          <a:cubicBezTo>
                            <a:pt x="14" y="23703"/>
                            <a:pt x="-32" y="22833"/>
                            <a:pt x="14" y="22009"/>
                          </a:cubicBezTo>
                          <a:cubicBezTo>
                            <a:pt x="289" y="15782"/>
                            <a:pt x="4868" y="10424"/>
                            <a:pt x="10317" y="7402"/>
                          </a:cubicBezTo>
                          <a:cubicBezTo>
                            <a:pt x="15766" y="4380"/>
                            <a:pt x="22040" y="3326"/>
                            <a:pt x="28176" y="2273"/>
                          </a:cubicBezTo>
                          <a:cubicBezTo>
                            <a:pt x="32297" y="1586"/>
                            <a:pt x="36418" y="899"/>
                            <a:pt x="40539" y="213"/>
                          </a:cubicBezTo>
                          <a:cubicBezTo>
                            <a:pt x="45027" y="-520"/>
                            <a:pt x="51667" y="533"/>
                            <a:pt x="51255" y="5066"/>
                          </a:cubicBezTo>
                        </a:path>
                      </a:pathLst>
                    </a:custGeom>
                    <a:solidFill>
                      <a:srgbClr val="7C9093"/>
                    </a:solidFill>
                    <a:ln w="4577" cap="flat">
                      <a:noFill/>
                      <a:prstDash val="solid"/>
                      <a:miter/>
                    </a:ln>
                  </p:spPr>
                  <p:txBody>
                    <a:bodyPr rtlCol="0" anchor="ctr"/>
                    <a:lstStyle/>
                    <a:p>
                      <a:endParaRPr lang="th-TH"/>
                    </a:p>
                  </p:txBody>
                </p:sp>
                <p:sp>
                  <p:nvSpPr>
                    <p:cNvPr id="2833" name="Freeform: Shape 2832">
                      <a:extLst>
                        <a:ext uri="{FF2B5EF4-FFF2-40B4-BE49-F238E27FC236}">
                          <a16:creationId xmlns:a16="http://schemas.microsoft.com/office/drawing/2014/main" id="{0A4AF9BB-EE05-4265-A8DC-5848037763E1}"/>
                        </a:ext>
                      </a:extLst>
                    </p:cNvPr>
                    <p:cNvSpPr/>
                    <p:nvPr/>
                  </p:nvSpPr>
                  <p:spPr>
                    <a:xfrm>
                      <a:off x="7082948" y="75644"/>
                      <a:ext cx="63283" cy="30590"/>
                    </a:xfrm>
                    <a:custGeom>
                      <a:avLst/>
                      <a:gdLst>
                        <a:gd name="connsiteX0" fmla="*/ 44830 w 63283"/>
                        <a:gd name="connsiteY0" fmla="*/ 17494 h 30590"/>
                        <a:gd name="connsiteX1" fmla="*/ 29856 w 63283"/>
                        <a:gd name="connsiteY1" fmla="*/ 4718 h 30590"/>
                        <a:gd name="connsiteX2" fmla="*/ 9296 w 63283"/>
                        <a:gd name="connsiteY2" fmla="*/ 9480 h 30590"/>
                        <a:gd name="connsiteX3" fmla="*/ 0 w 63283"/>
                        <a:gd name="connsiteY3" fmla="*/ 10854 h 30590"/>
                        <a:gd name="connsiteX4" fmla="*/ 26513 w 63283"/>
                        <a:gd name="connsiteY4" fmla="*/ 551 h 30590"/>
                        <a:gd name="connsiteX5" fmla="*/ 63284 w 63283"/>
                        <a:gd name="connsiteY5" fmla="*/ 30590 h 30590"/>
                        <a:gd name="connsiteX6" fmla="*/ 44830 w 63283"/>
                        <a:gd name="connsiteY6" fmla="*/ 17494 h 30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283" h="30590">
                          <a:moveTo>
                            <a:pt x="44830" y="17494"/>
                          </a:moveTo>
                          <a:cubicBezTo>
                            <a:pt x="44097" y="10442"/>
                            <a:pt x="36954" y="5405"/>
                            <a:pt x="29856" y="4718"/>
                          </a:cubicBezTo>
                          <a:cubicBezTo>
                            <a:pt x="22804" y="4031"/>
                            <a:pt x="15844" y="6641"/>
                            <a:pt x="9296" y="9480"/>
                          </a:cubicBezTo>
                          <a:cubicBezTo>
                            <a:pt x="6319" y="10763"/>
                            <a:pt x="2976" y="12091"/>
                            <a:pt x="0" y="10854"/>
                          </a:cubicBezTo>
                          <a:cubicBezTo>
                            <a:pt x="4991" y="2062"/>
                            <a:pt x="16576" y="-1464"/>
                            <a:pt x="26513" y="551"/>
                          </a:cubicBezTo>
                          <a:cubicBezTo>
                            <a:pt x="40251" y="3344"/>
                            <a:pt x="58567" y="17540"/>
                            <a:pt x="63284" y="30590"/>
                          </a:cubicBezTo>
                          <a:cubicBezTo>
                            <a:pt x="49088" y="28804"/>
                            <a:pt x="46524" y="33384"/>
                            <a:pt x="44830" y="17494"/>
                          </a:cubicBezTo>
                          <a:close/>
                        </a:path>
                      </a:pathLst>
                    </a:custGeom>
                    <a:solidFill>
                      <a:srgbClr val="4C686A"/>
                    </a:solidFill>
                    <a:ln w="4577" cap="flat">
                      <a:noFill/>
                      <a:prstDash val="solid"/>
                      <a:miter/>
                    </a:ln>
                  </p:spPr>
                  <p:txBody>
                    <a:bodyPr rtlCol="0" anchor="ctr"/>
                    <a:lstStyle/>
                    <a:p>
                      <a:endParaRPr lang="th-TH"/>
                    </a:p>
                  </p:txBody>
                </p:sp>
              </p:grpSp>
              <p:sp>
                <p:nvSpPr>
                  <p:cNvPr id="2740" name="Freeform: Shape 2739">
                    <a:extLst>
                      <a:ext uri="{FF2B5EF4-FFF2-40B4-BE49-F238E27FC236}">
                        <a16:creationId xmlns:a16="http://schemas.microsoft.com/office/drawing/2014/main" id="{604400CE-CC56-49AA-A928-0970FB9B46A3}"/>
                      </a:ext>
                    </a:extLst>
                  </p:cNvPr>
                  <p:cNvSpPr/>
                  <p:nvPr/>
                </p:nvSpPr>
                <p:spPr>
                  <a:xfrm>
                    <a:off x="6855181" y="-41030"/>
                    <a:ext cx="82103" cy="74365"/>
                  </a:xfrm>
                  <a:custGeom>
                    <a:avLst/>
                    <a:gdLst>
                      <a:gd name="connsiteX0" fmla="*/ 49180 w 82103"/>
                      <a:gd name="connsiteY0" fmla="*/ 10211 h 74365"/>
                      <a:gd name="connsiteX1" fmla="*/ 0 w 82103"/>
                      <a:gd name="connsiteY1" fmla="*/ 0 h 74365"/>
                      <a:gd name="connsiteX2" fmla="*/ 21156 w 82103"/>
                      <a:gd name="connsiteY2" fmla="*/ 74365 h 74365"/>
                      <a:gd name="connsiteX3" fmla="*/ 82104 w 82103"/>
                      <a:gd name="connsiteY3" fmla="*/ 6640 h 74365"/>
                      <a:gd name="connsiteX4" fmla="*/ 49180 w 82103"/>
                      <a:gd name="connsiteY4" fmla="*/ 10211 h 74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103" h="74365">
                        <a:moveTo>
                          <a:pt x="49180" y="10211"/>
                        </a:moveTo>
                        <a:cubicBezTo>
                          <a:pt x="32512" y="8242"/>
                          <a:pt x="15615" y="6228"/>
                          <a:pt x="0" y="0"/>
                        </a:cubicBezTo>
                        <a:cubicBezTo>
                          <a:pt x="16073" y="20606"/>
                          <a:pt x="18912" y="48310"/>
                          <a:pt x="21156" y="74365"/>
                        </a:cubicBezTo>
                        <a:cubicBezTo>
                          <a:pt x="19782" y="58613"/>
                          <a:pt x="69191" y="-3389"/>
                          <a:pt x="82104" y="6640"/>
                        </a:cubicBezTo>
                        <a:cubicBezTo>
                          <a:pt x="73175" y="13096"/>
                          <a:pt x="59758" y="11494"/>
                          <a:pt x="49180" y="10211"/>
                        </a:cubicBezTo>
                        <a:close/>
                      </a:path>
                    </a:pathLst>
                  </a:custGeom>
                  <a:solidFill>
                    <a:srgbClr val="808080"/>
                  </a:solidFill>
                  <a:ln w="4577" cap="flat">
                    <a:noFill/>
                    <a:prstDash val="solid"/>
                    <a:miter/>
                  </a:ln>
                </p:spPr>
                <p:txBody>
                  <a:bodyPr rtlCol="0" anchor="ctr"/>
                  <a:lstStyle/>
                  <a:p>
                    <a:endParaRPr lang="th-TH"/>
                  </a:p>
                </p:txBody>
              </p:sp>
              <p:sp>
                <p:nvSpPr>
                  <p:cNvPr id="2741" name="Freeform: Shape 2740">
                    <a:extLst>
                      <a:ext uri="{FF2B5EF4-FFF2-40B4-BE49-F238E27FC236}">
                        <a16:creationId xmlns:a16="http://schemas.microsoft.com/office/drawing/2014/main" id="{950CCF56-07D3-486F-A89C-373431168C5D}"/>
                      </a:ext>
                    </a:extLst>
                  </p:cNvPr>
                  <p:cNvSpPr/>
                  <p:nvPr/>
                </p:nvSpPr>
                <p:spPr>
                  <a:xfrm>
                    <a:off x="6845748" y="-50188"/>
                    <a:ext cx="78165" cy="58567"/>
                  </a:xfrm>
                  <a:custGeom>
                    <a:avLst/>
                    <a:gdLst>
                      <a:gd name="connsiteX0" fmla="*/ 0 w 78165"/>
                      <a:gd name="connsiteY0" fmla="*/ 0 h 58567"/>
                      <a:gd name="connsiteX1" fmla="*/ 24911 w 78165"/>
                      <a:gd name="connsiteY1" fmla="*/ 45013 h 58567"/>
                      <a:gd name="connsiteX2" fmla="*/ 29444 w 78165"/>
                      <a:gd name="connsiteY2" fmla="*/ 58567 h 58567"/>
                      <a:gd name="connsiteX3" fmla="*/ 36358 w 78165"/>
                      <a:gd name="connsiteY3" fmla="*/ 32329 h 58567"/>
                      <a:gd name="connsiteX4" fmla="*/ 53164 w 78165"/>
                      <a:gd name="connsiteY4" fmla="*/ 29306 h 58567"/>
                      <a:gd name="connsiteX5" fmla="*/ 78166 w 78165"/>
                      <a:gd name="connsiteY5" fmla="*/ 22484 h 58567"/>
                      <a:gd name="connsiteX6" fmla="*/ 42357 w 78165"/>
                      <a:gd name="connsiteY6" fmla="*/ 15203 h 58567"/>
                      <a:gd name="connsiteX7" fmla="*/ 0 w 78165"/>
                      <a:gd name="connsiteY7" fmla="*/ 0 h 5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165" h="58567">
                        <a:moveTo>
                          <a:pt x="0" y="0"/>
                        </a:moveTo>
                        <a:cubicBezTo>
                          <a:pt x="13325" y="11173"/>
                          <a:pt x="19416" y="28528"/>
                          <a:pt x="24911" y="45013"/>
                        </a:cubicBezTo>
                        <a:cubicBezTo>
                          <a:pt x="26422" y="49546"/>
                          <a:pt x="27933" y="54034"/>
                          <a:pt x="29444" y="58567"/>
                        </a:cubicBezTo>
                        <a:cubicBezTo>
                          <a:pt x="37366" y="53484"/>
                          <a:pt x="29947" y="39243"/>
                          <a:pt x="36358" y="32329"/>
                        </a:cubicBezTo>
                        <a:cubicBezTo>
                          <a:pt x="40388" y="27979"/>
                          <a:pt x="47257" y="29123"/>
                          <a:pt x="53164" y="29306"/>
                        </a:cubicBezTo>
                        <a:cubicBezTo>
                          <a:pt x="61544" y="29581"/>
                          <a:pt x="71938" y="27566"/>
                          <a:pt x="78166" y="22484"/>
                        </a:cubicBezTo>
                        <a:cubicBezTo>
                          <a:pt x="68641" y="16302"/>
                          <a:pt x="53438" y="17630"/>
                          <a:pt x="42357" y="15203"/>
                        </a:cubicBezTo>
                        <a:cubicBezTo>
                          <a:pt x="27704" y="11952"/>
                          <a:pt x="13417" y="6869"/>
                          <a:pt x="0" y="0"/>
                        </a:cubicBezTo>
                        <a:close/>
                      </a:path>
                    </a:pathLst>
                  </a:custGeom>
                  <a:solidFill>
                    <a:srgbClr val="527172"/>
                  </a:solidFill>
                  <a:ln w="4577" cap="flat">
                    <a:noFill/>
                    <a:prstDash val="solid"/>
                    <a:miter/>
                  </a:ln>
                </p:spPr>
                <p:txBody>
                  <a:bodyPr rtlCol="0" anchor="ctr"/>
                  <a:lstStyle/>
                  <a:p>
                    <a:endParaRPr lang="th-TH"/>
                  </a:p>
                </p:txBody>
              </p:sp>
              <p:sp>
                <p:nvSpPr>
                  <p:cNvPr id="2742" name="Freeform: Shape 2741">
                    <a:extLst>
                      <a:ext uri="{FF2B5EF4-FFF2-40B4-BE49-F238E27FC236}">
                        <a16:creationId xmlns:a16="http://schemas.microsoft.com/office/drawing/2014/main" id="{5D705875-8DBD-4227-A93C-FF6F4CCCADEF}"/>
                      </a:ext>
                    </a:extLst>
                  </p:cNvPr>
                  <p:cNvSpPr/>
                  <p:nvPr/>
                </p:nvSpPr>
                <p:spPr>
                  <a:xfrm>
                    <a:off x="6843596" y="-49364"/>
                    <a:ext cx="71205" cy="32969"/>
                  </a:xfrm>
                  <a:custGeom>
                    <a:avLst/>
                    <a:gdLst>
                      <a:gd name="connsiteX0" fmla="*/ 0 w 71205"/>
                      <a:gd name="connsiteY0" fmla="*/ 0 h 32969"/>
                      <a:gd name="connsiteX1" fmla="*/ 24086 w 71205"/>
                      <a:gd name="connsiteY1" fmla="*/ 32970 h 32969"/>
                      <a:gd name="connsiteX2" fmla="*/ 71206 w 71205"/>
                      <a:gd name="connsiteY2" fmla="*/ 19965 h 32969"/>
                      <a:gd name="connsiteX3" fmla="*/ 0 w 71205"/>
                      <a:gd name="connsiteY3" fmla="*/ 0 h 32969"/>
                    </a:gdLst>
                    <a:ahLst/>
                    <a:cxnLst>
                      <a:cxn ang="0">
                        <a:pos x="connsiteX0" y="connsiteY0"/>
                      </a:cxn>
                      <a:cxn ang="0">
                        <a:pos x="connsiteX1" y="connsiteY1"/>
                      </a:cxn>
                      <a:cxn ang="0">
                        <a:pos x="connsiteX2" y="connsiteY2"/>
                      </a:cxn>
                      <a:cxn ang="0">
                        <a:pos x="connsiteX3" y="connsiteY3"/>
                      </a:cxn>
                    </a:cxnLst>
                    <a:rect l="l" t="t" r="r" b="b"/>
                    <a:pathLst>
                      <a:path w="71205" h="32969">
                        <a:moveTo>
                          <a:pt x="0" y="0"/>
                        </a:moveTo>
                        <a:cubicBezTo>
                          <a:pt x="8013" y="10990"/>
                          <a:pt x="16027" y="21980"/>
                          <a:pt x="24086" y="32970"/>
                        </a:cubicBezTo>
                        <a:cubicBezTo>
                          <a:pt x="36725" y="23079"/>
                          <a:pt x="55591" y="20148"/>
                          <a:pt x="71206" y="19965"/>
                        </a:cubicBezTo>
                        <a:cubicBezTo>
                          <a:pt x="54125" y="23491"/>
                          <a:pt x="11494" y="15706"/>
                          <a:pt x="0" y="0"/>
                        </a:cubicBezTo>
                        <a:close/>
                      </a:path>
                    </a:pathLst>
                  </a:custGeom>
                  <a:solidFill>
                    <a:srgbClr val="415658"/>
                  </a:solidFill>
                  <a:ln w="4577" cap="flat">
                    <a:noFill/>
                    <a:prstDash val="solid"/>
                    <a:miter/>
                  </a:ln>
                </p:spPr>
                <p:txBody>
                  <a:bodyPr rtlCol="0" anchor="ctr"/>
                  <a:lstStyle/>
                  <a:p>
                    <a:endParaRPr lang="th-TH"/>
                  </a:p>
                </p:txBody>
              </p:sp>
              <p:sp>
                <p:nvSpPr>
                  <p:cNvPr id="2743" name="Freeform: Shape 2742">
                    <a:extLst>
                      <a:ext uri="{FF2B5EF4-FFF2-40B4-BE49-F238E27FC236}">
                        <a16:creationId xmlns:a16="http://schemas.microsoft.com/office/drawing/2014/main" id="{0F9A409E-E0AA-4536-8F25-187B7B60390C}"/>
                      </a:ext>
                    </a:extLst>
                  </p:cNvPr>
                  <p:cNvSpPr/>
                  <p:nvPr/>
                </p:nvSpPr>
                <p:spPr>
                  <a:xfrm>
                    <a:off x="6826311" y="-57272"/>
                    <a:ext cx="49397" cy="86261"/>
                  </a:xfrm>
                  <a:custGeom>
                    <a:avLst/>
                    <a:gdLst>
                      <a:gd name="connsiteX0" fmla="*/ 20765 w 49397"/>
                      <a:gd name="connsiteY0" fmla="*/ 7359 h 86261"/>
                      <a:gd name="connsiteX1" fmla="*/ 11836 w 49397"/>
                      <a:gd name="connsiteY1" fmla="*/ 582 h 86261"/>
                      <a:gd name="connsiteX2" fmla="*/ 1579 w 49397"/>
                      <a:gd name="connsiteY2" fmla="*/ 3100 h 86261"/>
                      <a:gd name="connsiteX3" fmla="*/ 22 w 49397"/>
                      <a:gd name="connsiteY3" fmla="*/ 10747 h 86261"/>
                      <a:gd name="connsiteX4" fmla="*/ 34457 w 49397"/>
                      <a:gd name="connsiteY4" fmla="*/ 79206 h 86261"/>
                      <a:gd name="connsiteX5" fmla="*/ 47782 w 49397"/>
                      <a:gd name="connsiteY5" fmla="*/ 56951 h 86261"/>
                      <a:gd name="connsiteX6" fmla="*/ 20765 w 49397"/>
                      <a:gd name="connsiteY6" fmla="*/ 7359 h 8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97" h="86261">
                        <a:moveTo>
                          <a:pt x="20765" y="7359"/>
                        </a:moveTo>
                        <a:cubicBezTo>
                          <a:pt x="18201" y="4566"/>
                          <a:pt x="15408" y="1818"/>
                          <a:pt x="11836" y="582"/>
                        </a:cubicBezTo>
                        <a:cubicBezTo>
                          <a:pt x="8264" y="-655"/>
                          <a:pt x="3777" y="32"/>
                          <a:pt x="1579" y="3100"/>
                        </a:cubicBezTo>
                        <a:cubicBezTo>
                          <a:pt x="68" y="5252"/>
                          <a:pt x="-70" y="8092"/>
                          <a:pt x="22" y="10747"/>
                        </a:cubicBezTo>
                        <a:cubicBezTo>
                          <a:pt x="984" y="36757"/>
                          <a:pt x="18110" y="58966"/>
                          <a:pt x="34457" y="79206"/>
                        </a:cubicBezTo>
                        <a:cubicBezTo>
                          <a:pt x="51766" y="100636"/>
                          <a:pt x="50530" y="67391"/>
                          <a:pt x="47782" y="56951"/>
                        </a:cubicBezTo>
                        <a:cubicBezTo>
                          <a:pt x="42883" y="38543"/>
                          <a:pt x="33587" y="21325"/>
                          <a:pt x="20765" y="7359"/>
                        </a:cubicBezTo>
                        <a:close/>
                      </a:path>
                    </a:pathLst>
                  </a:custGeom>
                  <a:solidFill>
                    <a:srgbClr val="9C9C9C"/>
                  </a:solidFill>
                  <a:ln w="4577" cap="flat">
                    <a:noFill/>
                    <a:prstDash val="solid"/>
                    <a:miter/>
                  </a:ln>
                </p:spPr>
                <p:txBody>
                  <a:bodyPr rtlCol="0" anchor="ctr"/>
                  <a:lstStyle/>
                  <a:p>
                    <a:endParaRPr lang="th-TH"/>
                  </a:p>
                </p:txBody>
              </p:sp>
              <p:sp>
                <p:nvSpPr>
                  <p:cNvPr id="2744" name="Freeform: Shape 2743">
                    <a:extLst>
                      <a:ext uri="{FF2B5EF4-FFF2-40B4-BE49-F238E27FC236}">
                        <a16:creationId xmlns:a16="http://schemas.microsoft.com/office/drawing/2014/main" id="{0EB5877E-5319-456E-B9E6-4BC30240FE44}"/>
                      </a:ext>
                    </a:extLst>
                  </p:cNvPr>
                  <p:cNvSpPr/>
                  <p:nvPr/>
                </p:nvSpPr>
                <p:spPr>
                  <a:xfrm>
                    <a:off x="6829855" y="-57219"/>
                    <a:ext cx="48233" cy="83787"/>
                  </a:xfrm>
                  <a:custGeom>
                    <a:avLst/>
                    <a:gdLst>
                      <a:gd name="connsiteX0" fmla="*/ 17862 w 48233"/>
                      <a:gd name="connsiteY0" fmla="*/ 28828 h 83787"/>
                      <a:gd name="connsiteX1" fmla="*/ 2247 w 48233"/>
                      <a:gd name="connsiteY1" fmla="*/ 9550 h 83787"/>
                      <a:gd name="connsiteX2" fmla="*/ 416 w 48233"/>
                      <a:gd name="connsiteY2" fmla="*/ 2269 h 83787"/>
                      <a:gd name="connsiteX3" fmla="*/ 11360 w 48233"/>
                      <a:gd name="connsiteY3" fmla="*/ 2452 h 83787"/>
                      <a:gd name="connsiteX4" fmla="*/ 29814 w 48233"/>
                      <a:gd name="connsiteY4" fmla="*/ 21776 h 83787"/>
                      <a:gd name="connsiteX5" fmla="*/ 46070 w 48233"/>
                      <a:gd name="connsiteY5" fmla="*/ 52365 h 83787"/>
                      <a:gd name="connsiteX6" fmla="*/ 47993 w 48233"/>
                      <a:gd name="connsiteY6" fmla="*/ 73887 h 83787"/>
                      <a:gd name="connsiteX7" fmla="*/ 21617 w 48233"/>
                      <a:gd name="connsiteY7" fmla="*/ 71780 h 83787"/>
                      <a:gd name="connsiteX8" fmla="*/ 17862 w 48233"/>
                      <a:gd name="connsiteY8" fmla="*/ 28828 h 83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33" h="83787">
                        <a:moveTo>
                          <a:pt x="17862" y="28828"/>
                        </a:moveTo>
                        <a:cubicBezTo>
                          <a:pt x="13146" y="22051"/>
                          <a:pt x="7056" y="16281"/>
                          <a:pt x="2247" y="9550"/>
                        </a:cubicBezTo>
                        <a:cubicBezTo>
                          <a:pt x="691" y="7397"/>
                          <a:pt x="-729" y="4650"/>
                          <a:pt x="416" y="2269"/>
                        </a:cubicBezTo>
                        <a:cubicBezTo>
                          <a:pt x="2247" y="-1486"/>
                          <a:pt x="7971" y="25"/>
                          <a:pt x="11360" y="2452"/>
                        </a:cubicBezTo>
                        <a:cubicBezTo>
                          <a:pt x="18641" y="7626"/>
                          <a:pt x="24502" y="14587"/>
                          <a:pt x="29814" y="21776"/>
                        </a:cubicBezTo>
                        <a:cubicBezTo>
                          <a:pt x="36728" y="31117"/>
                          <a:pt x="43002" y="41146"/>
                          <a:pt x="46070" y="52365"/>
                        </a:cubicBezTo>
                        <a:cubicBezTo>
                          <a:pt x="47993" y="59325"/>
                          <a:pt x="48634" y="66652"/>
                          <a:pt x="47993" y="73887"/>
                        </a:cubicBezTo>
                        <a:cubicBezTo>
                          <a:pt x="46436" y="91013"/>
                          <a:pt x="25967" y="82999"/>
                          <a:pt x="21617" y="71780"/>
                        </a:cubicBezTo>
                        <a:cubicBezTo>
                          <a:pt x="15802" y="56806"/>
                          <a:pt x="29356" y="45267"/>
                          <a:pt x="17862" y="28828"/>
                        </a:cubicBezTo>
                        <a:close/>
                      </a:path>
                    </a:pathLst>
                  </a:custGeom>
                  <a:solidFill>
                    <a:srgbClr val="81999B"/>
                  </a:solidFill>
                  <a:ln w="4577" cap="flat">
                    <a:noFill/>
                    <a:prstDash val="solid"/>
                    <a:miter/>
                  </a:ln>
                </p:spPr>
                <p:txBody>
                  <a:bodyPr rtlCol="0" anchor="ctr"/>
                  <a:lstStyle/>
                  <a:p>
                    <a:endParaRPr lang="th-TH"/>
                  </a:p>
                </p:txBody>
              </p:sp>
              <p:sp>
                <p:nvSpPr>
                  <p:cNvPr id="2745" name="Freeform: Shape 2744">
                    <a:extLst>
                      <a:ext uri="{FF2B5EF4-FFF2-40B4-BE49-F238E27FC236}">
                        <a16:creationId xmlns:a16="http://schemas.microsoft.com/office/drawing/2014/main" id="{83E346A2-1D2B-4F70-B8FF-FD5FE60065A0}"/>
                      </a:ext>
                    </a:extLst>
                  </p:cNvPr>
                  <p:cNvSpPr/>
                  <p:nvPr/>
                </p:nvSpPr>
                <p:spPr>
                  <a:xfrm>
                    <a:off x="6830229" y="-45930"/>
                    <a:ext cx="35181" cy="64612"/>
                  </a:xfrm>
                  <a:custGeom>
                    <a:avLst/>
                    <a:gdLst>
                      <a:gd name="connsiteX0" fmla="*/ 9017 w 35181"/>
                      <a:gd name="connsiteY0" fmla="*/ 37686 h 64612"/>
                      <a:gd name="connsiteX1" fmla="*/ 591 w 35181"/>
                      <a:gd name="connsiteY1" fmla="*/ 19278 h 64612"/>
                      <a:gd name="connsiteX2" fmla="*/ 4438 w 35181"/>
                      <a:gd name="connsiteY2" fmla="*/ 0 h 64612"/>
                      <a:gd name="connsiteX3" fmla="*/ 21930 w 35181"/>
                      <a:gd name="connsiteY3" fmla="*/ 26330 h 64612"/>
                      <a:gd name="connsiteX4" fmla="*/ 33882 w 35181"/>
                      <a:gd name="connsiteY4" fmla="*/ 63696 h 64612"/>
                      <a:gd name="connsiteX5" fmla="*/ 9017 w 35181"/>
                      <a:gd name="connsiteY5" fmla="*/ 37686 h 6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81" h="64612">
                        <a:moveTo>
                          <a:pt x="9017" y="37686"/>
                        </a:moveTo>
                        <a:cubicBezTo>
                          <a:pt x="5399" y="31962"/>
                          <a:pt x="2011" y="25918"/>
                          <a:pt x="591" y="19278"/>
                        </a:cubicBezTo>
                        <a:cubicBezTo>
                          <a:pt x="-782" y="12638"/>
                          <a:pt x="133" y="5220"/>
                          <a:pt x="4438" y="0"/>
                        </a:cubicBezTo>
                        <a:cubicBezTo>
                          <a:pt x="12177" y="7235"/>
                          <a:pt x="17351" y="16760"/>
                          <a:pt x="21930" y="26330"/>
                        </a:cubicBezTo>
                        <a:cubicBezTo>
                          <a:pt x="24494" y="31779"/>
                          <a:pt x="39651" y="58659"/>
                          <a:pt x="33882" y="63696"/>
                        </a:cubicBezTo>
                        <a:cubicBezTo>
                          <a:pt x="26876" y="69832"/>
                          <a:pt x="12589" y="43364"/>
                          <a:pt x="9017" y="37686"/>
                        </a:cubicBezTo>
                        <a:close/>
                      </a:path>
                    </a:pathLst>
                  </a:custGeom>
                  <a:solidFill>
                    <a:srgbClr val="888A8A"/>
                  </a:solidFill>
                  <a:ln w="4577" cap="flat">
                    <a:noFill/>
                    <a:prstDash val="solid"/>
                    <a:miter/>
                  </a:ln>
                </p:spPr>
                <p:txBody>
                  <a:bodyPr rtlCol="0" anchor="ctr"/>
                  <a:lstStyle/>
                  <a:p>
                    <a:endParaRPr lang="th-TH"/>
                  </a:p>
                </p:txBody>
              </p:sp>
              <p:grpSp>
                <p:nvGrpSpPr>
                  <p:cNvPr id="2746" name="Graphic 4">
                    <a:extLst>
                      <a:ext uri="{FF2B5EF4-FFF2-40B4-BE49-F238E27FC236}">
                        <a16:creationId xmlns:a16="http://schemas.microsoft.com/office/drawing/2014/main" id="{C7125D47-7150-48AF-9BD1-734ACE888397}"/>
                      </a:ext>
                    </a:extLst>
                  </p:cNvPr>
                  <p:cNvGrpSpPr/>
                  <p:nvPr/>
                </p:nvGrpSpPr>
                <p:grpSpPr>
                  <a:xfrm>
                    <a:off x="6746544" y="-19352"/>
                    <a:ext cx="159472" cy="126546"/>
                    <a:chOff x="6746544" y="-19352"/>
                    <a:chExt cx="159472" cy="126546"/>
                  </a:xfrm>
                </p:grpSpPr>
                <p:sp>
                  <p:nvSpPr>
                    <p:cNvPr id="2810" name="Freeform: Shape 2809">
                      <a:extLst>
                        <a:ext uri="{FF2B5EF4-FFF2-40B4-BE49-F238E27FC236}">
                          <a16:creationId xmlns:a16="http://schemas.microsoft.com/office/drawing/2014/main" id="{687A8C0C-068B-4764-8CE9-CC1F4C579845}"/>
                        </a:ext>
                      </a:extLst>
                    </p:cNvPr>
                    <p:cNvSpPr/>
                    <p:nvPr/>
                  </p:nvSpPr>
                  <p:spPr>
                    <a:xfrm>
                      <a:off x="6766758" y="47117"/>
                      <a:ext cx="32013" cy="53163"/>
                    </a:xfrm>
                    <a:custGeom>
                      <a:avLst/>
                      <a:gdLst>
                        <a:gd name="connsiteX0" fmla="*/ 29536 w 32013"/>
                        <a:gd name="connsiteY0" fmla="*/ 7189 h 53163"/>
                        <a:gd name="connsiteX1" fmla="*/ 22163 w 32013"/>
                        <a:gd name="connsiteY1" fmla="*/ 30863 h 53163"/>
                        <a:gd name="connsiteX2" fmla="*/ 19187 w 32013"/>
                        <a:gd name="connsiteY2" fmla="*/ 36175 h 53163"/>
                        <a:gd name="connsiteX3" fmla="*/ 2107 w 32013"/>
                        <a:gd name="connsiteY3" fmla="*/ 53164 h 53163"/>
                        <a:gd name="connsiteX4" fmla="*/ 3755 w 32013"/>
                        <a:gd name="connsiteY4" fmla="*/ 32649 h 53163"/>
                        <a:gd name="connsiteX5" fmla="*/ 8426 w 32013"/>
                        <a:gd name="connsiteY5" fmla="*/ 24544 h 53163"/>
                        <a:gd name="connsiteX6" fmla="*/ 29307 w 32013"/>
                        <a:gd name="connsiteY6" fmla="*/ 0 h 53163"/>
                        <a:gd name="connsiteX7" fmla="*/ 31596 w 32013"/>
                        <a:gd name="connsiteY7" fmla="*/ 7464 h 5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13" h="53163">
                          <a:moveTo>
                            <a:pt x="29536" y="7189"/>
                          </a:moveTo>
                          <a:cubicBezTo>
                            <a:pt x="30543" y="15569"/>
                            <a:pt x="26284" y="23537"/>
                            <a:pt x="22163" y="30863"/>
                          </a:cubicBezTo>
                          <a:cubicBezTo>
                            <a:pt x="21156" y="32649"/>
                            <a:pt x="20194" y="34389"/>
                            <a:pt x="19187" y="36175"/>
                          </a:cubicBezTo>
                          <a:cubicBezTo>
                            <a:pt x="15111" y="43410"/>
                            <a:pt x="10166" y="51332"/>
                            <a:pt x="2107" y="53164"/>
                          </a:cubicBezTo>
                          <a:cubicBezTo>
                            <a:pt x="-1923" y="47211"/>
                            <a:pt x="504" y="39060"/>
                            <a:pt x="3755" y="32649"/>
                          </a:cubicBezTo>
                          <a:cubicBezTo>
                            <a:pt x="5175" y="29856"/>
                            <a:pt x="6732" y="27154"/>
                            <a:pt x="8426" y="24544"/>
                          </a:cubicBezTo>
                          <a:cubicBezTo>
                            <a:pt x="14241" y="15478"/>
                            <a:pt x="21568" y="7464"/>
                            <a:pt x="29307" y="0"/>
                          </a:cubicBezTo>
                          <a:cubicBezTo>
                            <a:pt x="31642" y="1603"/>
                            <a:pt x="32650" y="4854"/>
                            <a:pt x="31596" y="7464"/>
                          </a:cubicBezTo>
                        </a:path>
                      </a:pathLst>
                    </a:custGeom>
                    <a:solidFill>
                      <a:srgbClr val="566D71"/>
                    </a:solidFill>
                    <a:ln w="4577" cap="flat">
                      <a:noFill/>
                      <a:prstDash val="solid"/>
                      <a:miter/>
                    </a:ln>
                  </p:spPr>
                  <p:txBody>
                    <a:bodyPr rtlCol="0" anchor="ctr"/>
                    <a:lstStyle/>
                    <a:p>
                      <a:endParaRPr lang="th-TH"/>
                    </a:p>
                  </p:txBody>
                </p:sp>
                <p:sp>
                  <p:nvSpPr>
                    <p:cNvPr id="2811" name="Freeform: Shape 2810">
                      <a:extLst>
                        <a:ext uri="{FF2B5EF4-FFF2-40B4-BE49-F238E27FC236}">
                          <a16:creationId xmlns:a16="http://schemas.microsoft.com/office/drawing/2014/main" id="{6C16D4A8-9B5A-4D58-B3D9-88F07F25821F}"/>
                        </a:ext>
                      </a:extLst>
                    </p:cNvPr>
                    <p:cNvSpPr/>
                    <p:nvPr/>
                  </p:nvSpPr>
                  <p:spPr>
                    <a:xfrm>
                      <a:off x="6754663" y="13115"/>
                      <a:ext cx="87882" cy="92541"/>
                    </a:xfrm>
                    <a:custGeom>
                      <a:avLst/>
                      <a:gdLst>
                        <a:gd name="connsiteX0" fmla="*/ 86094 w 87882"/>
                        <a:gd name="connsiteY0" fmla="*/ 45954 h 92541"/>
                        <a:gd name="connsiteX1" fmla="*/ 80187 w 87882"/>
                        <a:gd name="connsiteY1" fmla="*/ 81854 h 92541"/>
                        <a:gd name="connsiteX2" fmla="*/ 68098 w 87882"/>
                        <a:gd name="connsiteY2" fmla="*/ 91562 h 92541"/>
                        <a:gd name="connsiteX3" fmla="*/ 53170 w 87882"/>
                        <a:gd name="connsiteY3" fmla="*/ 89455 h 92541"/>
                        <a:gd name="connsiteX4" fmla="*/ 73501 w 87882"/>
                        <a:gd name="connsiteY4" fmla="*/ 74161 h 92541"/>
                        <a:gd name="connsiteX5" fmla="*/ 69975 w 87882"/>
                        <a:gd name="connsiteY5" fmla="*/ 48976 h 92541"/>
                        <a:gd name="connsiteX6" fmla="*/ 59077 w 87882"/>
                        <a:gd name="connsiteY6" fmla="*/ 41970 h 92541"/>
                        <a:gd name="connsiteX7" fmla="*/ 50010 w 87882"/>
                        <a:gd name="connsiteY7" fmla="*/ 31163 h 92541"/>
                        <a:gd name="connsiteX8" fmla="*/ 35998 w 87882"/>
                        <a:gd name="connsiteY8" fmla="*/ 38307 h 92541"/>
                        <a:gd name="connsiteX9" fmla="*/ 31098 w 87882"/>
                        <a:gd name="connsiteY9" fmla="*/ 26950 h 92541"/>
                        <a:gd name="connsiteX10" fmla="*/ 26428 w 87882"/>
                        <a:gd name="connsiteY10" fmla="*/ 15411 h 92541"/>
                        <a:gd name="connsiteX11" fmla="*/ 21024 w 87882"/>
                        <a:gd name="connsiteY11" fmla="*/ 16418 h 92541"/>
                        <a:gd name="connsiteX12" fmla="*/ 189 w 87882"/>
                        <a:gd name="connsiteY12" fmla="*/ 36521 h 92541"/>
                        <a:gd name="connsiteX13" fmla="*/ 13056 w 87882"/>
                        <a:gd name="connsiteY13" fmla="*/ 2635 h 92541"/>
                        <a:gd name="connsiteX14" fmla="*/ 34212 w 87882"/>
                        <a:gd name="connsiteY14" fmla="*/ 483 h 92541"/>
                        <a:gd name="connsiteX15" fmla="*/ 86094 w 87882"/>
                        <a:gd name="connsiteY15" fmla="*/ 45954 h 9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7882" h="92541">
                          <a:moveTo>
                            <a:pt x="86094" y="45954"/>
                          </a:moveTo>
                          <a:cubicBezTo>
                            <a:pt x="89849" y="57951"/>
                            <a:pt x="87605" y="71689"/>
                            <a:pt x="80187" y="81854"/>
                          </a:cubicBezTo>
                          <a:cubicBezTo>
                            <a:pt x="77119" y="86113"/>
                            <a:pt x="73043" y="89822"/>
                            <a:pt x="68098" y="91562"/>
                          </a:cubicBezTo>
                          <a:cubicBezTo>
                            <a:pt x="63152" y="93302"/>
                            <a:pt x="57245" y="92798"/>
                            <a:pt x="53170" y="89455"/>
                          </a:cubicBezTo>
                          <a:cubicBezTo>
                            <a:pt x="62007" y="88448"/>
                            <a:pt x="70067" y="82358"/>
                            <a:pt x="73501" y="74161"/>
                          </a:cubicBezTo>
                          <a:cubicBezTo>
                            <a:pt x="76890" y="65965"/>
                            <a:pt x="75516" y="55936"/>
                            <a:pt x="69975" y="48976"/>
                          </a:cubicBezTo>
                          <a:cubicBezTo>
                            <a:pt x="65945" y="52044"/>
                            <a:pt x="60725" y="46732"/>
                            <a:pt x="59077" y="41970"/>
                          </a:cubicBezTo>
                          <a:cubicBezTo>
                            <a:pt x="57428" y="37208"/>
                            <a:pt x="55047" y="30980"/>
                            <a:pt x="50010" y="31163"/>
                          </a:cubicBezTo>
                          <a:cubicBezTo>
                            <a:pt x="44607" y="31346"/>
                            <a:pt x="41310" y="39268"/>
                            <a:pt x="35998" y="38307"/>
                          </a:cubicBezTo>
                          <a:cubicBezTo>
                            <a:pt x="31510" y="37482"/>
                            <a:pt x="30732" y="31484"/>
                            <a:pt x="31098" y="26950"/>
                          </a:cubicBezTo>
                          <a:cubicBezTo>
                            <a:pt x="31464" y="22417"/>
                            <a:pt x="30869" y="16418"/>
                            <a:pt x="26428" y="15411"/>
                          </a:cubicBezTo>
                          <a:cubicBezTo>
                            <a:pt x="24596" y="14999"/>
                            <a:pt x="22718" y="15686"/>
                            <a:pt x="21024" y="16418"/>
                          </a:cubicBezTo>
                          <a:cubicBezTo>
                            <a:pt x="12095" y="20494"/>
                            <a:pt x="4585" y="27729"/>
                            <a:pt x="189" y="36521"/>
                          </a:cubicBezTo>
                          <a:cubicBezTo>
                            <a:pt x="-773" y="23745"/>
                            <a:pt x="1700" y="8588"/>
                            <a:pt x="13056" y="2635"/>
                          </a:cubicBezTo>
                          <a:cubicBezTo>
                            <a:pt x="19421" y="-708"/>
                            <a:pt x="27023" y="-158"/>
                            <a:pt x="34212" y="483"/>
                          </a:cubicBezTo>
                          <a:cubicBezTo>
                            <a:pt x="58573" y="2772"/>
                            <a:pt x="78813" y="22783"/>
                            <a:pt x="86094" y="45954"/>
                          </a:cubicBezTo>
                          <a:close/>
                        </a:path>
                      </a:pathLst>
                    </a:custGeom>
                    <a:solidFill>
                      <a:srgbClr val="6A8084"/>
                    </a:solidFill>
                    <a:ln w="4577" cap="flat">
                      <a:noFill/>
                      <a:prstDash val="solid"/>
                      <a:miter/>
                    </a:ln>
                  </p:spPr>
                  <p:txBody>
                    <a:bodyPr rtlCol="0" anchor="ctr"/>
                    <a:lstStyle/>
                    <a:p>
                      <a:endParaRPr lang="th-TH"/>
                    </a:p>
                  </p:txBody>
                </p:sp>
                <p:sp>
                  <p:nvSpPr>
                    <p:cNvPr id="2812" name="Freeform: Shape 2811">
                      <a:extLst>
                        <a:ext uri="{FF2B5EF4-FFF2-40B4-BE49-F238E27FC236}">
                          <a16:creationId xmlns:a16="http://schemas.microsoft.com/office/drawing/2014/main" id="{6A6539F6-1022-4F5D-8801-8E58F6FC586E}"/>
                        </a:ext>
                      </a:extLst>
                    </p:cNvPr>
                    <p:cNvSpPr/>
                    <p:nvPr/>
                  </p:nvSpPr>
                  <p:spPr>
                    <a:xfrm>
                      <a:off x="6783426" y="43779"/>
                      <a:ext cx="51561" cy="62357"/>
                    </a:xfrm>
                    <a:custGeom>
                      <a:avLst/>
                      <a:gdLst>
                        <a:gd name="connsiteX0" fmla="*/ 44555 w 51561"/>
                        <a:gd name="connsiteY0" fmla="*/ 52106 h 62357"/>
                        <a:gd name="connsiteX1" fmla="*/ 44418 w 51561"/>
                        <a:gd name="connsiteY1" fmla="*/ 15610 h 62357"/>
                        <a:gd name="connsiteX2" fmla="*/ 30818 w 51561"/>
                        <a:gd name="connsiteY2" fmla="*/ 3842 h 62357"/>
                        <a:gd name="connsiteX3" fmla="*/ 26788 w 51561"/>
                        <a:gd name="connsiteY3" fmla="*/ 133 h 62357"/>
                        <a:gd name="connsiteX4" fmla="*/ 21018 w 51561"/>
                        <a:gd name="connsiteY4" fmla="*/ 5536 h 62357"/>
                        <a:gd name="connsiteX5" fmla="*/ 23399 w 51561"/>
                        <a:gd name="connsiteY5" fmla="*/ 14237 h 62357"/>
                        <a:gd name="connsiteX6" fmla="*/ 23857 w 51561"/>
                        <a:gd name="connsiteY6" fmla="*/ 31637 h 62357"/>
                        <a:gd name="connsiteX7" fmla="*/ 0 w 51561"/>
                        <a:gd name="connsiteY7" fmla="*/ 58563 h 62357"/>
                        <a:gd name="connsiteX8" fmla="*/ 44555 w 51561"/>
                        <a:gd name="connsiteY8" fmla="*/ 52106 h 6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561" h="62357">
                          <a:moveTo>
                            <a:pt x="44555" y="52106"/>
                          </a:moveTo>
                          <a:cubicBezTo>
                            <a:pt x="53942" y="42444"/>
                            <a:pt x="53897" y="25181"/>
                            <a:pt x="44418" y="15610"/>
                          </a:cubicBezTo>
                          <a:cubicBezTo>
                            <a:pt x="40205" y="11352"/>
                            <a:pt x="34527" y="8558"/>
                            <a:pt x="30818" y="3842"/>
                          </a:cubicBezTo>
                          <a:cubicBezTo>
                            <a:pt x="29673" y="2377"/>
                            <a:pt x="28574" y="637"/>
                            <a:pt x="26788" y="133"/>
                          </a:cubicBezTo>
                          <a:cubicBezTo>
                            <a:pt x="23857" y="-691"/>
                            <a:pt x="21110" y="2468"/>
                            <a:pt x="21018" y="5536"/>
                          </a:cubicBezTo>
                          <a:cubicBezTo>
                            <a:pt x="20881" y="8558"/>
                            <a:pt x="22392" y="11398"/>
                            <a:pt x="23399" y="14237"/>
                          </a:cubicBezTo>
                          <a:cubicBezTo>
                            <a:pt x="25368" y="19777"/>
                            <a:pt x="25552" y="26005"/>
                            <a:pt x="23857" y="31637"/>
                          </a:cubicBezTo>
                          <a:cubicBezTo>
                            <a:pt x="20148" y="44138"/>
                            <a:pt x="9067" y="50595"/>
                            <a:pt x="0" y="58563"/>
                          </a:cubicBezTo>
                          <a:cubicBezTo>
                            <a:pt x="11173" y="65889"/>
                            <a:pt x="34939" y="61997"/>
                            <a:pt x="44555" y="52106"/>
                          </a:cubicBezTo>
                          <a:close/>
                        </a:path>
                      </a:pathLst>
                    </a:custGeom>
                    <a:solidFill>
                      <a:srgbClr val="787C7E"/>
                    </a:solidFill>
                    <a:ln w="4577" cap="flat">
                      <a:noFill/>
                      <a:prstDash val="solid"/>
                      <a:miter/>
                    </a:ln>
                  </p:spPr>
                  <p:txBody>
                    <a:bodyPr rtlCol="0" anchor="ctr"/>
                    <a:lstStyle/>
                    <a:p>
                      <a:endParaRPr lang="th-TH"/>
                    </a:p>
                  </p:txBody>
                </p:sp>
                <p:sp>
                  <p:nvSpPr>
                    <p:cNvPr id="2813" name="Freeform: Shape 2812">
                      <a:extLst>
                        <a:ext uri="{FF2B5EF4-FFF2-40B4-BE49-F238E27FC236}">
                          <a16:creationId xmlns:a16="http://schemas.microsoft.com/office/drawing/2014/main" id="{7394EADD-D64B-4BEE-A416-1448E9C66349}"/>
                        </a:ext>
                      </a:extLst>
                    </p:cNvPr>
                    <p:cNvSpPr/>
                    <p:nvPr/>
                  </p:nvSpPr>
                  <p:spPr>
                    <a:xfrm>
                      <a:off x="6764102" y="45469"/>
                      <a:ext cx="52938" cy="58887"/>
                    </a:xfrm>
                    <a:custGeom>
                      <a:avLst/>
                      <a:gdLst>
                        <a:gd name="connsiteX0" fmla="*/ 47806 w 52938"/>
                        <a:gd name="connsiteY0" fmla="*/ 42678 h 58887"/>
                        <a:gd name="connsiteX1" fmla="*/ 40159 w 52938"/>
                        <a:gd name="connsiteY1" fmla="*/ 0 h 58887"/>
                        <a:gd name="connsiteX2" fmla="*/ 33931 w 52938"/>
                        <a:gd name="connsiteY2" fmla="*/ 10257 h 58887"/>
                        <a:gd name="connsiteX3" fmla="*/ 0 w 52938"/>
                        <a:gd name="connsiteY3" fmla="*/ 58888 h 58887"/>
                        <a:gd name="connsiteX4" fmla="*/ 47806 w 52938"/>
                        <a:gd name="connsiteY4" fmla="*/ 42678 h 58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38" h="58887">
                          <a:moveTo>
                            <a:pt x="47806" y="42678"/>
                          </a:moveTo>
                          <a:cubicBezTo>
                            <a:pt x="56827" y="29352"/>
                            <a:pt x="53759" y="8655"/>
                            <a:pt x="40159" y="0"/>
                          </a:cubicBezTo>
                          <a:cubicBezTo>
                            <a:pt x="36267" y="1511"/>
                            <a:pt x="34985" y="6228"/>
                            <a:pt x="33931" y="10257"/>
                          </a:cubicBezTo>
                          <a:cubicBezTo>
                            <a:pt x="28437" y="30680"/>
                            <a:pt x="15707" y="45608"/>
                            <a:pt x="0" y="58888"/>
                          </a:cubicBezTo>
                          <a:cubicBezTo>
                            <a:pt x="16943" y="58842"/>
                            <a:pt x="37137" y="58476"/>
                            <a:pt x="47806" y="42678"/>
                          </a:cubicBezTo>
                          <a:close/>
                        </a:path>
                      </a:pathLst>
                    </a:custGeom>
                    <a:solidFill>
                      <a:srgbClr val="A7B0B0"/>
                    </a:solidFill>
                    <a:ln w="4577" cap="flat">
                      <a:noFill/>
                      <a:prstDash val="solid"/>
                      <a:miter/>
                    </a:ln>
                  </p:spPr>
                  <p:txBody>
                    <a:bodyPr rtlCol="0" anchor="ctr"/>
                    <a:lstStyle/>
                    <a:p>
                      <a:endParaRPr lang="th-TH"/>
                    </a:p>
                  </p:txBody>
                </p:sp>
                <p:sp>
                  <p:nvSpPr>
                    <p:cNvPr id="2814" name="Freeform: Shape 2813">
                      <a:extLst>
                        <a:ext uri="{FF2B5EF4-FFF2-40B4-BE49-F238E27FC236}">
                          <a16:creationId xmlns:a16="http://schemas.microsoft.com/office/drawing/2014/main" id="{3E3759D2-79B9-4237-AAF8-65A23FD72C65}"/>
                        </a:ext>
                      </a:extLst>
                    </p:cNvPr>
                    <p:cNvSpPr/>
                    <p:nvPr/>
                  </p:nvSpPr>
                  <p:spPr>
                    <a:xfrm>
                      <a:off x="6766346" y="51468"/>
                      <a:ext cx="32557" cy="52660"/>
                    </a:xfrm>
                    <a:custGeom>
                      <a:avLst/>
                      <a:gdLst>
                        <a:gd name="connsiteX0" fmla="*/ 32558 w 32557"/>
                        <a:gd name="connsiteY0" fmla="*/ 0 h 52660"/>
                        <a:gd name="connsiteX1" fmla="*/ 20606 w 32557"/>
                        <a:gd name="connsiteY1" fmla="*/ 35534 h 52660"/>
                        <a:gd name="connsiteX2" fmla="*/ 0 w 32557"/>
                        <a:gd name="connsiteY2" fmla="*/ 52660 h 52660"/>
                        <a:gd name="connsiteX3" fmla="*/ 32558 w 32557"/>
                        <a:gd name="connsiteY3" fmla="*/ 0 h 52660"/>
                      </a:gdLst>
                      <a:ahLst/>
                      <a:cxnLst>
                        <a:cxn ang="0">
                          <a:pos x="connsiteX0" y="connsiteY0"/>
                        </a:cxn>
                        <a:cxn ang="0">
                          <a:pos x="connsiteX1" y="connsiteY1"/>
                        </a:cxn>
                        <a:cxn ang="0">
                          <a:pos x="connsiteX2" y="connsiteY2"/>
                        </a:cxn>
                        <a:cxn ang="0">
                          <a:pos x="connsiteX3" y="connsiteY3"/>
                        </a:cxn>
                      </a:cxnLst>
                      <a:rect l="l" t="t" r="r" b="b"/>
                      <a:pathLst>
                        <a:path w="32557" h="52660">
                          <a:moveTo>
                            <a:pt x="32558" y="0"/>
                          </a:moveTo>
                          <a:cubicBezTo>
                            <a:pt x="31596" y="12593"/>
                            <a:pt x="27475" y="24910"/>
                            <a:pt x="20606" y="35534"/>
                          </a:cubicBezTo>
                          <a:cubicBezTo>
                            <a:pt x="15752" y="43044"/>
                            <a:pt x="8792" y="50599"/>
                            <a:pt x="0" y="52660"/>
                          </a:cubicBezTo>
                          <a:cubicBezTo>
                            <a:pt x="4762" y="34481"/>
                            <a:pt x="31001" y="20972"/>
                            <a:pt x="32558" y="0"/>
                          </a:cubicBezTo>
                          <a:close/>
                        </a:path>
                      </a:pathLst>
                    </a:custGeom>
                    <a:solidFill>
                      <a:srgbClr val="7A7A7A"/>
                    </a:solidFill>
                    <a:ln w="4577" cap="flat">
                      <a:noFill/>
                      <a:prstDash val="solid"/>
                      <a:miter/>
                    </a:ln>
                  </p:spPr>
                  <p:txBody>
                    <a:bodyPr rtlCol="0" anchor="ctr"/>
                    <a:lstStyle/>
                    <a:p>
                      <a:endParaRPr lang="th-TH"/>
                    </a:p>
                  </p:txBody>
                </p:sp>
                <p:sp>
                  <p:nvSpPr>
                    <p:cNvPr id="2815" name="Freeform: Shape 2814">
                      <a:extLst>
                        <a:ext uri="{FF2B5EF4-FFF2-40B4-BE49-F238E27FC236}">
                          <a16:creationId xmlns:a16="http://schemas.microsoft.com/office/drawing/2014/main" id="{DFADBBC5-FB6C-4F52-AD6A-FD3E47C16FDE}"/>
                        </a:ext>
                      </a:extLst>
                    </p:cNvPr>
                    <p:cNvSpPr/>
                    <p:nvPr/>
                  </p:nvSpPr>
                  <p:spPr>
                    <a:xfrm>
                      <a:off x="6768178" y="46756"/>
                      <a:ext cx="51815" cy="60437"/>
                    </a:xfrm>
                    <a:custGeom>
                      <a:avLst/>
                      <a:gdLst>
                        <a:gd name="connsiteX0" fmla="*/ 34939 w 51815"/>
                        <a:gd name="connsiteY0" fmla="*/ 36170 h 60437"/>
                        <a:gd name="connsiteX1" fmla="*/ 37732 w 51815"/>
                        <a:gd name="connsiteY1" fmla="*/ 27241 h 60437"/>
                        <a:gd name="connsiteX2" fmla="*/ 33290 w 51815"/>
                        <a:gd name="connsiteY2" fmla="*/ 12633 h 60437"/>
                        <a:gd name="connsiteX3" fmla="*/ 38511 w 51815"/>
                        <a:gd name="connsiteY3" fmla="*/ 86 h 60437"/>
                        <a:gd name="connsiteX4" fmla="*/ 47898 w 51815"/>
                        <a:gd name="connsiteY4" fmla="*/ 6451 h 60437"/>
                        <a:gd name="connsiteX5" fmla="*/ 40571 w 51815"/>
                        <a:gd name="connsiteY5" fmla="*/ 48946 h 60437"/>
                        <a:gd name="connsiteX6" fmla="*/ 0 w 51815"/>
                        <a:gd name="connsiteY6" fmla="*/ 57738 h 60437"/>
                        <a:gd name="connsiteX7" fmla="*/ 34939 w 51815"/>
                        <a:gd name="connsiteY7" fmla="*/ 36170 h 60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15" h="60437">
                          <a:moveTo>
                            <a:pt x="34939" y="36170"/>
                          </a:moveTo>
                          <a:cubicBezTo>
                            <a:pt x="36496" y="33423"/>
                            <a:pt x="37732" y="30400"/>
                            <a:pt x="37732" y="27241"/>
                          </a:cubicBezTo>
                          <a:cubicBezTo>
                            <a:pt x="37778" y="22112"/>
                            <a:pt x="34664" y="17579"/>
                            <a:pt x="33290" y="12633"/>
                          </a:cubicBezTo>
                          <a:cubicBezTo>
                            <a:pt x="31917" y="7688"/>
                            <a:pt x="33474" y="956"/>
                            <a:pt x="38511" y="86"/>
                          </a:cubicBezTo>
                          <a:cubicBezTo>
                            <a:pt x="42494" y="-600"/>
                            <a:pt x="45929" y="2925"/>
                            <a:pt x="47898" y="6451"/>
                          </a:cubicBezTo>
                          <a:cubicBezTo>
                            <a:pt x="55362" y="20006"/>
                            <a:pt x="51744" y="38276"/>
                            <a:pt x="40571" y="48946"/>
                          </a:cubicBezTo>
                          <a:cubicBezTo>
                            <a:pt x="30909" y="58196"/>
                            <a:pt x="12226" y="64194"/>
                            <a:pt x="0" y="57738"/>
                          </a:cubicBezTo>
                          <a:cubicBezTo>
                            <a:pt x="14012" y="54166"/>
                            <a:pt x="27246" y="49953"/>
                            <a:pt x="34939" y="36170"/>
                          </a:cubicBezTo>
                          <a:close/>
                        </a:path>
                      </a:pathLst>
                    </a:custGeom>
                    <a:solidFill>
                      <a:srgbClr val="7C9093"/>
                    </a:solidFill>
                    <a:ln w="4577" cap="flat">
                      <a:noFill/>
                      <a:prstDash val="solid"/>
                      <a:miter/>
                    </a:ln>
                  </p:spPr>
                  <p:txBody>
                    <a:bodyPr rtlCol="0" anchor="ctr"/>
                    <a:lstStyle/>
                    <a:p>
                      <a:endParaRPr lang="th-TH"/>
                    </a:p>
                  </p:txBody>
                </p:sp>
                <p:sp>
                  <p:nvSpPr>
                    <p:cNvPr id="2816" name="Freeform: Shape 2815">
                      <a:extLst>
                        <a:ext uri="{FF2B5EF4-FFF2-40B4-BE49-F238E27FC236}">
                          <a16:creationId xmlns:a16="http://schemas.microsoft.com/office/drawing/2014/main" id="{5097AF1C-DD4C-474F-9FE0-37ACC6C3D7FE}"/>
                        </a:ext>
                      </a:extLst>
                    </p:cNvPr>
                    <p:cNvSpPr/>
                    <p:nvPr/>
                  </p:nvSpPr>
                  <p:spPr>
                    <a:xfrm>
                      <a:off x="6764879" y="44691"/>
                      <a:ext cx="43274" cy="56781"/>
                    </a:xfrm>
                    <a:custGeom>
                      <a:avLst/>
                      <a:gdLst>
                        <a:gd name="connsiteX0" fmla="*/ 8519 w 43274"/>
                        <a:gd name="connsiteY0" fmla="*/ 25826 h 56781"/>
                        <a:gd name="connsiteX1" fmla="*/ 18959 w 43274"/>
                        <a:gd name="connsiteY1" fmla="*/ 16943 h 56781"/>
                        <a:gd name="connsiteX2" fmla="*/ 43274 w 43274"/>
                        <a:gd name="connsiteY2" fmla="*/ 0 h 56781"/>
                        <a:gd name="connsiteX3" fmla="*/ 7236 w 43274"/>
                        <a:gd name="connsiteY3" fmla="*/ 34893 h 56781"/>
                        <a:gd name="connsiteX4" fmla="*/ 3985 w 43274"/>
                        <a:gd name="connsiteY4" fmla="*/ 56781 h 56781"/>
                        <a:gd name="connsiteX5" fmla="*/ 8519 w 43274"/>
                        <a:gd name="connsiteY5" fmla="*/ 25826 h 5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 h="56781">
                          <a:moveTo>
                            <a:pt x="8519" y="25826"/>
                          </a:moveTo>
                          <a:cubicBezTo>
                            <a:pt x="11403" y="22255"/>
                            <a:pt x="15204" y="19553"/>
                            <a:pt x="18959" y="16943"/>
                          </a:cubicBezTo>
                          <a:cubicBezTo>
                            <a:pt x="27064" y="11310"/>
                            <a:pt x="35169" y="5632"/>
                            <a:pt x="43274" y="0"/>
                          </a:cubicBezTo>
                          <a:cubicBezTo>
                            <a:pt x="34620" y="14607"/>
                            <a:pt x="12731" y="18820"/>
                            <a:pt x="7236" y="34893"/>
                          </a:cubicBezTo>
                          <a:cubicBezTo>
                            <a:pt x="4855" y="41899"/>
                            <a:pt x="5679" y="49638"/>
                            <a:pt x="3985" y="56781"/>
                          </a:cubicBezTo>
                          <a:cubicBezTo>
                            <a:pt x="-4807" y="51012"/>
                            <a:pt x="2886" y="32878"/>
                            <a:pt x="8519" y="25826"/>
                          </a:cubicBezTo>
                          <a:close/>
                        </a:path>
                      </a:pathLst>
                    </a:custGeom>
                    <a:solidFill>
                      <a:srgbClr val="7A7A7A"/>
                    </a:solidFill>
                    <a:ln w="4577" cap="flat">
                      <a:noFill/>
                      <a:prstDash val="solid"/>
                      <a:miter/>
                    </a:ln>
                  </p:spPr>
                  <p:txBody>
                    <a:bodyPr rtlCol="0" anchor="ctr"/>
                    <a:lstStyle/>
                    <a:p>
                      <a:endParaRPr lang="th-TH"/>
                    </a:p>
                  </p:txBody>
                </p:sp>
                <p:sp>
                  <p:nvSpPr>
                    <p:cNvPr id="2817" name="Freeform: Shape 2816">
                      <a:extLst>
                        <a:ext uri="{FF2B5EF4-FFF2-40B4-BE49-F238E27FC236}">
                          <a16:creationId xmlns:a16="http://schemas.microsoft.com/office/drawing/2014/main" id="{20F0C7EE-6C8C-4C60-8358-E249FA98743F}"/>
                        </a:ext>
                      </a:extLst>
                    </p:cNvPr>
                    <p:cNvSpPr/>
                    <p:nvPr/>
                  </p:nvSpPr>
                  <p:spPr>
                    <a:xfrm>
                      <a:off x="6754979" y="25250"/>
                      <a:ext cx="54136" cy="75764"/>
                    </a:xfrm>
                    <a:custGeom>
                      <a:avLst/>
                      <a:gdLst>
                        <a:gd name="connsiteX0" fmla="*/ 10269 w 54136"/>
                        <a:gd name="connsiteY0" fmla="*/ 59188 h 75764"/>
                        <a:gd name="connsiteX1" fmla="*/ 54137 w 54136"/>
                        <a:gd name="connsiteY1" fmla="*/ 18754 h 75764"/>
                        <a:gd name="connsiteX2" fmla="*/ 41315 w 54136"/>
                        <a:gd name="connsiteY2" fmla="*/ 12755 h 75764"/>
                        <a:gd name="connsiteX3" fmla="*/ 27303 w 54136"/>
                        <a:gd name="connsiteY3" fmla="*/ 254 h 75764"/>
                        <a:gd name="connsiteX4" fmla="*/ 9856 w 54136"/>
                        <a:gd name="connsiteY4" fmla="*/ 7169 h 75764"/>
                        <a:gd name="connsiteX5" fmla="*/ 5140 w 54136"/>
                        <a:gd name="connsiteY5" fmla="*/ 17472 h 75764"/>
                        <a:gd name="connsiteX6" fmla="*/ 57 w 54136"/>
                        <a:gd name="connsiteY6" fmla="*/ 38948 h 75764"/>
                        <a:gd name="connsiteX7" fmla="*/ 10269 w 54136"/>
                        <a:gd name="connsiteY7" fmla="*/ 75764 h 75764"/>
                        <a:gd name="connsiteX8" fmla="*/ 10269 w 54136"/>
                        <a:gd name="connsiteY8" fmla="*/ 59188 h 75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6" h="75764">
                          <a:moveTo>
                            <a:pt x="10269" y="59188"/>
                          </a:moveTo>
                          <a:cubicBezTo>
                            <a:pt x="16908" y="39910"/>
                            <a:pt x="36232" y="28508"/>
                            <a:pt x="54137" y="18754"/>
                          </a:cubicBezTo>
                          <a:cubicBezTo>
                            <a:pt x="52855" y="13488"/>
                            <a:pt x="46169" y="10328"/>
                            <a:pt x="41315" y="12755"/>
                          </a:cubicBezTo>
                          <a:cubicBezTo>
                            <a:pt x="39438" y="6436"/>
                            <a:pt x="33805" y="1399"/>
                            <a:pt x="27303" y="254"/>
                          </a:cubicBezTo>
                          <a:cubicBezTo>
                            <a:pt x="20801" y="-890"/>
                            <a:pt x="13795" y="1903"/>
                            <a:pt x="9856" y="7169"/>
                          </a:cubicBezTo>
                          <a:cubicBezTo>
                            <a:pt x="7613" y="10191"/>
                            <a:pt x="6376" y="13854"/>
                            <a:pt x="5140" y="17472"/>
                          </a:cubicBezTo>
                          <a:cubicBezTo>
                            <a:pt x="2805" y="24478"/>
                            <a:pt x="423" y="31576"/>
                            <a:pt x="57" y="38948"/>
                          </a:cubicBezTo>
                          <a:cubicBezTo>
                            <a:pt x="-630" y="52044"/>
                            <a:pt x="5003" y="64133"/>
                            <a:pt x="10269" y="75764"/>
                          </a:cubicBezTo>
                          <a:cubicBezTo>
                            <a:pt x="8025" y="70361"/>
                            <a:pt x="8391" y="64683"/>
                            <a:pt x="10269" y="59188"/>
                          </a:cubicBezTo>
                          <a:close/>
                        </a:path>
                      </a:pathLst>
                    </a:custGeom>
                    <a:solidFill>
                      <a:srgbClr val="81999B"/>
                    </a:solidFill>
                    <a:ln w="4577" cap="flat">
                      <a:noFill/>
                      <a:prstDash val="solid"/>
                      <a:miter/>
                    </a:ln>
                  </p:spPr>
                  <p:txBody>
                    <a:bodyPr rtlCol="0" anchor="ctr"/>
                    <a:lstStyle/>
                    <a:p>
                      <a:endParaRPr lang="th-TH"/>
                    </a:p>
                  </p:txBody>
                </p:sp>
                <p:sp>
                  <p:nvSpPr>
                    <p:cNvPr id="2818" name="Freeform: Shape 2817">
                      <a:extLst>
                        <a:ext uri="{FF2B5EF4-FFF2-40B4-BE49-F238E27FC236}">
                          <a16:creationId xmlns:a16="http://schemas.microsoft.com/office/drawing/2014/main" id="{4CE22571-2AE2-432F-A5EE-F663B879C600}"/>
                        </a:ext>
                      </a:extLst>
                    </p:cNvPr>
                    <p:cNvSpPr/>
                    <p:nvPr/>
                  </p:nvSpPr>
                  <p:spPr>
                    <a:xfrm>
                      <a:off x="6748940" y="20167"/>
                      <a:ext cx="53571" cy="79473"/>
                    </a:xfrm>
                    <a:custGeom>
                      <a:avLst/>
                      <a:gdLst>
                        <a:gd name="connsiteX0" fmla="*/ 8157 w 53571"/>
                        <a:gd name="connsiteY0" fmla="*/ 55387 h 79473"/>
                        <a:gd name="connsiteX1" fmla="*/ 8019 w 53571"/>
                        <a:gd name="connsiteY1" fmla="*/ 47099 h 79473"/>
                        <a:gd name="connsiteX2" fmla="*/ 12919 w 53571"/>
                        <a:gd name="connsiteY2" fmla="*/ 38353 h 79473"/>
                        <a:gd name="connsiteX3" fmla="*/ 32884 w 53571"/>
                        <a:gd name="connsiteY3" fmla="*/ 21685 h 79473"/>
                        <a:gd name="connsiteX4" fmla="*/ 53536 w 53571"/>
                        <a:gd name="connsiteY4" fmla="*/ 15045 h 79473"/>
                        <a:gd name="connsiteX5" fmla="*/ 43141 w 53571"/>
                        <a:gd name="connsiteY5" fmla="*/ 941 h 79473"/>
                        <a:gd name="connsiteX6" fmla="*/ 24779 w 53571"/>
                        <a:gd name="connsiteY6" fmla="*/ 3002 h 79473"/>
                        <a:gd name="connsiteX7" fmla="*/ 189 w 53571"/>
                        <a:gd name="connsiteY7" fmla="*/ 39864 h 79473"/>
                        <a:gd name="connsiteX8" fmla="*/ 12827 w 53571"/>
                        <a:gd name="connsiteY8" fmla="*/ 79474 h 79473"/>
                        <a:gd name="connsiteX9" fmla="*/ 8157 w 53571"/>
                        <a:gd name="connsiteY9" fmla="*/ 55387 h 7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71" h="79473">
                          <a:moveTo>
                            <a:pt x="8157" y="55387"/>
                          </a:moveTo>
                          <a:cubicBezTo>
                            <a:pt x="7745" y="52640"/>
                            <a:pt x="7424" y="49801"/>
                            <a:pt x="8019" y="47099"/>
                          </a:cubicBezTo>
                          <a:cubicBezTo>
                            <a:pt x="8752" y="43802"/>
                            <a:pt x="10858" y="41055"/>
                            <a:pt x="12919" y="38353"/>
                          </a:cubicBezTo>
                          <a:cubicBezTo>
                            <a:pt x="18322" y="31347"/>
                            <a:pt x="24367" y="24020"/>
                            <a:pt x="32884" y="21685"/>
                          </a:cubicBezTo>
                          <a:cubicBezTo>
                            <a:pt x="40028" y="19670"/>
                            <a:pt x="49049" y="20952"/>
                            <a:pt x="53536" y="15045"/>
                          </a:cubicBezTo>
                          <a:cubicBezTo>
                            <a:pt x="54040" y="8772"/>
                            <a:pt x="49140" y="2910"/>
                            <a:pt x="43141" y="941"/>
                          </a:cubicBezTo>
                          <a:cubicBezTo>
                            <a:pt x="37143" y="-1028"/>
                            <a:pt x="30503" y="300"/>
                            <a:pt x="24779" y="3002"/>
                          </a:cubicBezTo>
                          <a:cubicBezTo>
                            <a:pt x="10813" y="9642"/>
                            <a:pt x="1517" y="24478"/>
                            <a:pt x="189" y="39864"/>
                          </a:cubicBezTo>
                          <a:cubicBezTo>
                            <a:pt x="-1047" y="53922"/>
                            <a:pt x="3852" y="68667"/>
                            <a:pt x="12827" y="79474"/>
                          </a:cubicBezTo>
                          <a:cubicBezTo>
                            <a:pt x="12553" y="72284"/>
                            <a:pt x="9347" y="63309"/>
                            <a:pt x="8157" y="55387"/>
                          </a:cubicBezTo>
                          <a:close/>
                        </a:path>
                      </a:pathLst>
                    </a:custGeom>
                    <a:solidFill>
                      <a:srgbClr val="787C7E"/>
                    </a:solidFill>
                    <a:ln w="4577" cap="flat">
                      <a:noFill/>
                      <a:prstDash val="solid"/>
                      <a:miter/>
                    </a:ln>
                  </p:spPr>
                  <p:txBody>
                    <a:bodyPr rtlCol="0" anchor="ctr"/>
                    <a:lstStyle/>
                    <a:p>
                      <a:endParaRPr lang="th-TH"/>
                    </a:p>
                  </p:txBody>
                </p:sp>
                <p:sp>
                  <p:nvSpPr>
                    <p:cNvPr id="2819" name="Freeform: Shape 2818">
                      <a:extLst>
                        <a:ext uri="{FF2B5EF4-FFF2-40B4-BE49-F238E27FC236}">
                          <a16:creationId xmlns:a16="http://schemas.microsoft.com/office/drawing/2014/main" id="{56034110-D3AA-4EA6-A2BD-5A20CC8AACE1}"/>
                        </a:ext>
                      </a:extLst>
                    </p:cNvPr>
                    <p:cNvSpPr/>
                    <p:nvPr/>
                  </p:nvSpPr>
                  <p:spPr>
                    <a:xfrm>
                      <a:off x="6746544" y="14334"/>
                      <a:ext cx="74111" cy="85443"/>
                    </a:xfrm>
                    <a:custGeom>
                      <a:avLst/>
                      <a:gdLst>
                        <a:gd name="connsiteX0" fmla="*/ 21 w 74111"/>
                        <a:gd name="connsiteY0" fmla="*/ 42125 h 85443"/>
                        <a:gd name="connsiteX1" fmla="*/ 5561 w 74111"/>
                        <a:gd name="connsiteY1" fmla="*/ 20282 h 85443"/>
                        <a:gd name="connsiteX2" fmla="*/ 12934 w 74111"/>
                        <a:gd name="connsiteY2" fmla="*/ 14055 h 85443"/>
                        <a:gd name="connsiteX3" fmla="*/ 22046 w 74111"/>
                        <a:gd name="connsiteY3" fmla="*/ 3614 h 85443"/>
                        <a:gd name="connsiteX4" fmla="*/ 43889 w 74111"/>
                        <a:gd name="connsiteY4" fmla="*/ 684 h 85443"/>
                        <a:gd name="connsiteX5" fmla="*/ 72096 w 74111"/>
                        <a:gd name="connsiteY5" fmla="*/ 12040 h 85443"/>
                        <a:gd name="connsiteX6" fmla="*/ 73791 w 74111"/>
                        <a:gd name="connsiteY6" fmla="*/ 18405 h 85443"/>
                        <a:gd name="connsiteX7" fmla="*/ 67197 w 74111"/>
                        <a:gd name="connsiteY7" fmla="*/ 20878 h 85443"/>
                        <a:gd name="connsiteX8" fmla="*/ 60557 w 74111"/>
                        <a:gd name="connsiteY8" fmla="*/ 17123 h 85443"/>
                        <a:gd name="connsiteX9" fmla="*/ 12567 w 74111"/>
                        <a:gd name="connsiteY9" fmla="*/ 26968 h 85443"/>
                        <a:gd name="connsiteX10" fmla="*/ 5149 w 74111"/>
                        <a:gd name="connsiteY10" fmla="*/ 53664 h 85443"/>
                        <a:gd name="connsiteX11" fmla="*/ 14536 w 74111"/>
                        <a:gd name="connsiteY11" fmla="*/ 85444 h 85443"/>
                        <a:gd name="connsiteX12" fmla="*/ 21 w 74111"/>
                        <a:gd name="connsiteY12" fmla="*/ 42125 h 8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11" h="85443">
                          <a:moveTo>
                            <a:pt x="21" y="42125"/>
                          </a:moveTo>
                          <a:cubicBezTo>
                            <a:pt x="-117" y="34432"/>
                            <a:pt x="295" y="25915"/>
                            <a:pt x="5561" y="20282"/>
                          </a:cubicBezTo>
                          <a:cubicBezTo>
                            <a:pt x="7759" y="17947"/>
                            <a:pt x="10598" y="16299"/>
                            <a:pt x="12934" y="14055"/>
                          </a:cubicBezTo>
                          <a:cubicBezTo>
                            <a:pt x="16277" y="10849"/>
                            <a:pt x="18383" y="6453"/>
                            <a:pt x="22046" y="3614"/>
                          </a:cubicBezTo>
                          <a:cubicBezTo>
                            <a:pt x="28045" y="-965"/>
                            <a:pt x="36379" y="-232"/>
                            <a:pt x="43889" y="684"/>
                          </a:cubicBezTo>
                          <a:cubicBezTo>
                            <a:pt x="54192" y="1966"/>
                            <a:pt x="65594" y="3889"/>
                            <a:pt x="72096" y="12040"/>
                          </a:cubicBezTo>
                          <a:cubicBezTo>
                            <a:pt x="73516" y="13872"/>
                            <a:pt x="74706" y="16299"/>
                            <a:pt x="73791" y="18405"/>
                          </a:cubicBezTo>
                          <a:cubicBezTo>
                            <a:pt x="72783" y="20786"/>
                            <a:pt x="69669" y="21565"/>
                            <a:pt x="67197" y="20878"/>
                          </a:cubicBezTo>
                          <a:cubicBezTo>
                            <a:pt x="64724" y="20237"/>
                            <a:pt x="62663" y="18542"/>
                            <a:pt x="60557" y="17123"/>
                          </a:cubicBezTo>
                          <a:cubicBezTo>
                            <a:pt x="45446" y="7049"/>
                            <a:pt x="22504" y="11765"/>
                            <a:pt x="12567" y="26968"/>
                          </a:cubicBezTo>
                          <a:cubicBezTo>
                            <a:pt x="7485" y="34798"/>
                            <a:pt x="5745" y="44323"/>
                            <a:pt x="5149" y="53664"/>
                          </a:cubicBezTo>
                          <a:cubicBezTo>
                            <a:pt x="4600" y="61998"/>
                            <a:pt x="12476" y="77476"/>
                            <a:pt x="14536" y="85444"/>
                          </a:cubicBezTo>
                          <a:cubicBezTo>
                            <a:pt x="7668" y="75232"/>
                            <a:pt x="250" y="54168"/>
                            <a:pt x="21" y="42125"/>
                          </a:cubicBezTo>
                          <a:close/>
                        </a:path>
                      </a:pathLst>
                    </a:custGeom>
                    <a:solidFill>
                      <a:srgbClr val="566D71"/>
                    </a:solidFill>
                    <a:ln w="4577" cap="flat">
                      <a:noFill/>
                      <a:prstDash val="solid"/>
                      <a:miter/>
                    </a:ln>
                  </p:spPr>
                  <p:txBody>
                    <a:bodyPr rtlCol="0" anchor="ctr"/>
                    <a:lstStyle/>
                    <a:p>
                      <a:endParaRPr lang="th-TH"/>
                    </a:p>
                  </p:txBody>
                </p:sp>
                <p:sp>
                  <p:nvSpPr>
                    <p:cNvPr id="2820" name="Freeform: Shape 2819">
                      <a:extLst>
                        <a:ext uri="{FF2B5EF4-FFF2-40B4-BE49-F238E27FC236}">
                          <a16:creationId xmlns:a16="http://schemas.microsoft.com/office/drawing/2014/main" id="{DA27F719-22C4-4D64-A96E-9998AF53E834}"/>
                        </a:ext>
                      </a:extLst>
                    </p:cNvPr>
                    <p:cNvSpPr/>
                    <p:nvPr/>
                  </p:nvSpPr>
                  <p:spPr>
                    <a:xfrm>
                      <a:off x="6813964" y="27518"/>
                      <a:ext cx="28436" cy="53622"/>
                    </a:xfrm>
                    <a:custGeom>
                      <a:avLst/>
                      <a:gdLst>
                        <a:gd name="connsiteX0" fmla="*/ 19925 w 28436"/>
                        <a:gd name="connsiteY0" fmla="*/ 53622 h 53622"/>
                        <a:gd name="connsiteX1" fmla="*/ 24092 w 28436"/>
                        <a:gd name="connsiteY1" fmla="*/ 40709 h 53622"/>
                        <a:gd name="connsiteX2" fmla="*/ 16673 w 28436"/>
                        <a:gd name="connsiteY2" fmla="*/ 28345 h 53622"/>
                        <a:gd name="connsiteX3" fmla="*/ 3760 w 28436"/>
                        <a:gd name="connsiteY3" fmla="*/ 12456 h 53622"/>
                        <a:gd name="connsiteX4" fmla="*/ 5 w 28436"/>
                        <a:gd name="connsiteY4" fmla="*/ 5129 h 53622"/>
                        <a:gd name="connsiteX5" fmla="*/ 5134 w 28436"/>
                        <a:gd name="connsiteY5" fmla="*/ 138 h 53622"/>
                        <a:gd name="connsiteX6" fmla="*/ 23817 w 28436"/>
                        <a:gd name="connsiteY6" fmla="*/ 24682 h 53622"/>
                        <a:gd name="connsiteX7" fmla="*/ 22306 w 28436"/>
                        <a:gd name="connsiteY7" fmla="*/ 52432 h 5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36" h="53622">
                          <a:moveTo>
                            <a:pt x="19925" y="53622"/>
                          </a:moveTo>
                          <a:cubicBezTo>
                            <a:pt x="24092" y="51104"/>
                            <a:pt x="25328" y="45426"/>
                            <a:pt x="24092" y="40709"/>
                          </a:cubicBezTo>
                          <a:cubicBezTo>
                            <a:pt x="22855" y="35993"/>
                            <a:pt x="19741" y="32100"/>
                            <a:pt x="16673" y="28345"/>
                          </a:cubicBezTo>
                          <a:cubicBezTo>
                            <a:pt x="12369" y="23034"/>
                            <a:pt x="8065" y="17768"/>
                            <a:pt x="3760" y="12456"/>
                          </a:cubicBezTo>
                          <a:cubicBezTo>
                            <a:pt x="1974" y="10304"/>
                            <a:pt x="143" y="7923"/>
                            <a:pt x="5" y="5129"/>
                          </a:cubicBezTo>
                          <a:cubicBezTo>
                            <a:pt x="-132" y="2336"/>
                            <a:pt x="2432" y="-686"/>
                            <a:pt x="5134" y="138"/>
                          </a:cubicBezTo>
                          <a:cubicBezTo>
                            <a:pt x="9392" y="9525"/>
                            <a:pt x="18139" y="16073"/>
                            <a:pt x="23817" y="24682"/>
                          </a:cubicBezTo>
                          <a:cubicBezTo>
                            <a:pt x="29495" y="33291"/>
                            <a:pt x="30960" y="46799"/>
                            <a:pt x="22306" y="52432"/>
                          </a:cubicBezTo>
                        </a:path>
                      </a:pathLst>
                    </a:custGeom>
                    <a:solidFill>
                      <a:srgbClr val="566D71"/>
                    </a:solidFill>
                    <a:ln w="4577" cap="flat">
                      <a:noFill/>
                      <a:prstDash val="solid"/>
                      <a:miter/>
                    </a:ln>
                  </p:spPr>
                  <p:txBody>
                    <a:bodyPr rtlCol="0" anchor="ctr"/>
                    <a:lstStyle/>
                    <a:p>
                      <a:endParaRPr lang="th-TH"/>
                    </a:p>
                  </p:txBody>
                </p:sp>
                <p:sp>
                  <p:nvSpPr>
                    <p:cNvPr id="2821" name="Freeform: Shape 2820">
                      <a:extLst>
                        <a:ext uri="{FF2B5EF4-FFF2-40B4-BE49-F238E27FC236}">
                          <a16:creationId xmlns:a16="http://schemas.microsoft.com/office/drawing/2014/main" id="{16812551-DBF6-496A-B1EF-54D1B1DB61E9}"/>
                        </a:ext>
                      </a:extLst>
                    </p:cNvPr>
                    <p:cNvSpPr/>
                    <p:nvPr/>
                  </p:nvSpPr>
                  <p:spPr>
                    <a:xfrm>
                      <a:off x="6797988" y="-19352"/>
                      <a:ext cx="107197" cy="55801"/>
                    </a:xfrm>
                    <a:custGeom>
                      <a:avLst/>
                      <a:gdLst>
                        <a:gd name="connsiteX0" fmla="*/ 35900 w 107197"/>
                        <a:gd name="connsiteY0" fmla="*/ 44353 h 55801"/>
                        <a:gd name="connsiteX1" fmla="*/ 66810 w 107197"/>
                        <a:gd name="connsiteY1" fmla="*/ 16512 h 55801"/>
                        <a:gd name="connsiteX2" fmla="*/ 107198 w 107197"/>
                        <a:gd name="connsiteY2" fmla="*/ 12162 h 55801"/>
                        <a:gd name="connsiteX3" fmla="*/ 98864 w 107197"/>
                        <a:gd name="connsiteY3" fmla="*/ 1493 h 55801"/>
                        <a:gd name="connsiteX4" fmla="*/ 84622 w 107197"/>
                        <a:gd name="connsiteY4" fmla="*/ 165 h 55801"/>
                        <a:gd name="connsiteX5" fmla="*/ 55774 w 107197"/>
                        <a:gd name="connsiteY5" fmla="*/ 5019 h 55801"/>
                        <a:gd name="connsiteX6" fmla="*/ 0 w 107197"/>
                        <a:gd name="connsiteY6" fmla="*/ 33867 h 55801"/>
                        <a:gd name="connsiteX7" fmla="*/ 29993 w 107197"/>
                        <a:gd name="connsiteY7" fmla="*/ 55801 h 55801"/>
                        <a:gd name="connsiteX8" fmla="*/ 35900 w 107197"/>
                        <a:gd name="connsiteY8" fmla="*/ 44353 h 55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197" h="55801">
                          <a:moveTo>
                            <a:pt x="35900" y="44353"/>
                          </a:moveTo>
                          <a:cubicBezTo>
                            <a:pt x="44601" y="33455"/>
                            <a:pt x="54537" y="23152"/>
                            <a:pt x="66810" y="16512"/>
                          </a:cubicBezTo>
                          <a:cubicBezTo>
                            <a:pt x="79082" y="9872"/>
                            <a:pt x="94101" y="7308"/>
                            <a:pt x="107198" y="12162"/>
                          </a:cubicBezTo>
                          <a:cubicBezTo>
                            <a:pt x="107243" y="7354"/>
                            <a:pt x="103351" y="3233"/>
                            <a:pt x="98864" y="1493"/>
                          </a:cubicBezTo>
                          <a:cubicBezTo>
                            <a:pt x="94376" y="-248"/>
                            <a:pt x="89431" y="-110"/>
                            <a:pt x="84622" y="165"/>
                          </a:cubicBezTo>
                          <a:cubicBezTo>
                            <a:pt x="74869" y="760"/>
                            <a:pt x="65024" y="1767"/>
                            <a:pt x="55774" y="5019"/>
                          </a:cubicBezTo>
                          <a:cubicBezTo>
                            <a:pt x="35946" y="12025"/>
                            <a:pt x="20377" y="28784"/>
                            <a:pt x="0" y="33867"/>
                          </a:cubicBezTo>
                          <a:cubicBezTo>
                            <a:pt x="9479" y="31486"/>
                            <a:pt x="24910" y="50077"/>
                            <a:pt x="29993" y="55801"/>
                          </a:cubicBezTo>
                          <a:cubicBezTo>
                            <a:pt x="31092" y="51680"/>
                            <a:pt x="33153" y="47833"/>
                            <a:pt x="35900" y="44353"/>
                          </a:cubicBezTo>
                          <a:close/>
                        </a:path>
                      </a:pathLst>
                    </a:custGeom>
                    <a:solidFill>
                      <a:srgbClr val="81999B"/>
                    </a:solidFill>
                    <a:ln w="4577" cap="flat">
                      <a:noFill/>
                      <a:prstDash val="solid"/>
                      <a:miter/>
                    </a:ln>
                  </p:spPr>
                  <p:txBody>
                    <a:bodyPr rtlCol="0" anchor="ctr"/>
                    <a:lstStyle/>
                    <a:p>
                      <a:endParaRPr lang="th-TH"/>
                    </a:p>
                  </p:txBody>
                </p:sp>
                <p:sp>
                  <p:nvSpPr>
                    <p:cNvPr id="2822" name="Freeform: Shape 2821">
                      <a:extLst>
                        <a:ext uri="{FF2B5EF4-FFF2-40B4-BE49-F238E27FC236}">
                          <a16:creationId xmlns:a16="http://schemas.microsoft.com/office/drawing/2014/main" id="{F071CD90-DED9-4B38-8D2F-D1DB777C861B}"/>
                        </a:ext>
                      </a:extLst>
                    </p:cNvPr>
                    <p:cNvSpPr/>
                    <p:nvPr/>
                  </p:nvSpPr>
                  <p:spPr>
                    <a:xfrm>
                      <a:off x="6798950" y="-14964"/>
                      <a:ext cx="107066" cy="57732"/>
                    </a:xfrm>
                    <a:custGeom>
                      <a:avLst/>
                      <a:gdLst>
                        <a:gd name="connsiteX0" fmla="*/ 0 w 107066"/>
                        <a:gd name="connsiteY0" fmla="*/ 29937 h 57732"/>
                        <a:gd name="connsiteX1" fmla="*/ 23720 w 107066"/>
                        <a:gd name="connsiteY1" fmla="*/ 37264 h 57732"/>
                        <a:gd name="connsiteX2" fmla="*/ 32283 w 107066"/>
                        <a:gd name="connsiteY2" fmla="*/ 33646 h 57732"/>
                        <a:gd name="connsiteX3" fmla="*/ 67588 w 107066"/>
                        <a:gd name="connsiteY3" fmla="*/ 11025 h 57732"/>
                        <a:gd name="connsiteX4" fmla="*/ 102527 w 107066"/>
                        <a:gd name="connsiteY4" fmla="*/ 1134 h 57732"/>
                        <a:gd name="connsiteX5" fmla="*/ 105916 w 107066"/>
                        <a:gd name="connsiteY5" fmla="*/ 8369 h 57732"/>
                        <a:gd name="connsiteX6" fmla="*/ 100970 w 107066"/>
                        <a:gd name="connsiteY6" fmla="*/ 7682 h 57732"/>
                        <a:gd name="connsiteX7" fmla="*/ 71343 w 107066"/>
                        <a:gd name="connsiteY7" fmla="*/ 15971 h 57732"/>
                        <a:gd name="connsiteX8" fmla="*/ 45562 w 107066"/>
                        <a:gd name="connsiteY8" fmla="*/ 36348 h 57732"/>
                        <a:gd name="connsiteX9" fmla="*/ 32054 w 107066"/>
                        <a:gd name="connsiteY9" fmla="*/ 57732 h 57732"/>
                        <a:gd name="connsiteX10" fmla="*/ 0 w 107066"/>
                        <a:gd name="connsiteY10" fmla="*/ 29937 h 57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066" h="57732">
                          <a:moveTo>
                            <a:pt x="0" y="29937"/>
                          </a:moveTo>
                          <a:cubicBezTo>
                            <a:pt x="7922" y="26686"/>
                            <a:pt x="15203" y="37767"/>
                            <a:pt x="23720" y="37264"/>
                          </a:cubicBezTo>
                          <a:cubicBezTo>
                            <a:pt x="26834" y="37080"/>
                            <a:pt x="29627" y="35340"/>
                            <a:pt x="32283" y="33646"/>
                          </a:cubicBezTo>
                          <a:cubicBezTo>
                            <a:pt x="44051" y="26090"/>
                            <a:pt x="55820" y="18535"/>
                            <a:pt x="67588" y="11025"/>
                          </a:cubicBezTo>
                          <a:cubicBezTo>
                            <a:pt x="78120" y="4248"/>
                            <a:pt x="90621" y="-2804"/>
                            <a:pt x="102527" y="1134"/>
                          </a:cubicBezTo>
                          <a:cubicBezTo>
                            <a:pt x="105732" y="2187"/>
                            <a:pt x="108800" y="6675"/>
                            <a:pt x="105916" y="8369"/>
                          </a:cubicBezTo>
                          <a:cubicBezTo>
                            <a:pt x="104404" y="9239"/>
                            <a:pt x="102573" y="8323"/>
                            <a:pt x="100970" y="7682"/>
                          </a:cubicBezTo>
                          <a:cubicBezTo>
                            <a:pt x="91033" y="3744"/>
                            <a:pt x="80226" y="9972"/>
                            <a:pt x="71343" y="15971"/>
                          </a:cubicBezTo>
                          <a:cubicBezTo>
                            <a:pt x="62231" y="22107"/>
                            <a:pt x="53072" y="28334"/>
                            <a:pt x="45562" y="36348"/>
                          </a:cubicBezTo>
                          <a:cubicBezTo>
                            <a:pt x="39655" y="42621"/>
                            <a:pt x="35580" y="50039"/>
                            <a:pt x="32054" y="57732"/>
                          </a:cubicBezTo>
                          <a:cubicBezTo>
                            <a:pt x="20331" y="51138"/>
                            <a:pt x="13051" y="36897"/>
                            <a:pt x="0" y="29937"/>
                          </a:cubicBezTo>
                          <a:close/>
                        </a:path>
                      </a:pathLst>
                    </a:custGeom>
                    <a:solidFill>
                      <a:srgbClr val="81999B"/>
                    </a:solidFill>
                    <a:ln w="4577" cap="flat">
                      <a:noFill/>
                      <a:prstDash val="solid"/>
                      <a:miter/>
                    </a:ln>
                  </p:spPr>
                  <p:txBody>
                    <a:bodyPr rtlCol="0" anchor="ctr"/>
                    <a:lstStyle/>
                    <a:p>
                      <a:endParaRPr lang="th-TH"/>
                    </a:p>
                  </p:txBody>
                </p:sp>
                <p:sp>
                  <p:nvSpPr>
                    <p:cNvPr id="2823" name="Freeform: Shape 2822">
                      <a:extLst>
                        <a:ext uri="{FF2B5EF4-FFF2-40B4-BE49-F238E27FC236}">
                          <a16:creationId xmlns:a16="http://schemas.microsoft.com/office/drawing/2014/main" id="{765D243B-56F8-471E-B98D-BA97E2A5EDA9}"/>
                        </a:ext>
                      </a:extLst>
                    </p:cNvPr>
                    <p:cNvSpPr/>
                    <p:nvPr/>
                  </p:nvSpPr>
                  <p:spPr>
                    <a:xfrm>
                      <a:off x="6801560" y="-14658"/>
                      <a:ext cx="97306" cy="39801"/>
                    </a:xfrm>
                    <a:custGeom>
                      <a:avLst/>
                      <a:gdLst>
                        <a:gd name="connsiteX0" fmla="*/ 45059 w 97306"/>
                        <a:gd name="connsiteY0" fmla="*/ 23678 h 39801"/>
                        <a:gd name="connsiteX1" fmla="*/ 27795 w 97306"/>
                        <a:gd name="connsiteY1" fmla="*/ 39064 h 39801"/>
                        <a:gd name="connsiteX2" fmla="*/ 0 w 97306"/>
                        <a:gd name="connsiteY2" fmla="*/ 28807 h 39801"/>
                        <a:gd name="connsiteX3" fmla="*/ 31871 w 97306"/>
                        <a:gd name="connsiteY3" fmla="*/ 26563 h 39801"/>
                        <a:gd name="connsiteX4" fmla="*/ 59941 w 97306"/>
                        <a:gd name="connsiteY4" fmla="*/ 8750 h 39801"/>
                        <a:gd name="connsiteX5" fmla="*/ 97307 w 97306"/>
                        <a:gd name="connsiteY5" fmla="*/ 279 h 39801"/>
                        <a:gd name="connsiteX6" fmla="*/ 45059 w 97306"/>
                        <a:gd name="connsiteY6" fmla="*/ 23678 h 39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306" h="39801">
                          <a:moveTo>
                            <a:pt x="45059" y="23678"/>
                          </a:moveTo>
                          <a:cubicBezTo>
                            <a:pt x="39884" y="29539"/>
                            <a:pt x="35305" y="36774"/>
                            <a:pt x="27795" y="39064"/>
                          </a:cubicBezTo>
                          <a:cubicBezTo>
                            <a:pt x="17950" y="42086"/>
                            <a:pt x="8059" y="35263"/>
                            <a:pt x="0" y="28807"/>
                          </a:cubicBezTo>
                          <a:cubicBezTo>
                            <a:pt x="9753" y="34073"/>
                            <a:pt x="22026" y="31646"/>
                            <a:pt x="31871" y="26563"/>
                          </a:cubicBezTo>
                          <a:cubicBezTo>
                            <a:pt x="41716" y="21480"/>
                            <a:pt x="50187" y="14016"/>
                            <a:pt x="59941" y="8750"/>
                          </a:cubicBezTo>
                          <a:cubicBezTo>
                            <a:pt x="70977" y="2751"/>
                            <a:pt x="84760" y="-1095"/>
                            <a:pt x="97307" y="279"/>
                          </a:cubicBezTo>
                          <a:cubicBezTo>
                            <a:pt x="80135" y="10307"/>
                            <a:pt x="60719" y="5957"/>
                            <a:pt x="45059" y="23678"/>
                          </a:cubicBezTo>
                          <a:close/>
                        </a:path>
                      </a:pathLst>
                    </a:custGeom>
                    <a:solidFill>
                      <a:srgbClr val="7E8F8F"/>
                    </a:solidFill>
                    <a:ln w="4577" cap="flat">
                      <a:noFill/>
                      <a:prstDash val="solid"/>
                      <a:miter/>
                    </a:ln>
                  </p:spPr>
                  <p:txBody>
                    <a:bodyPr rtlCol="0" anchor="ctr"/>
                    <a:lstStyle/>
                    <a:p>
                      <a:endParaRPr lang="th-TH"/>
                    </a:p>
                  </p:txBody>
                </p:sp>
                <p:sp>
                  <p:nvSpPr>
                    <p:cNvPr id="2824" name="Freeform: Shape 2823">
                      <a:extLst>
                        <a:ext uri="{FF2B5EF4-FFF2-40B4-BE49-F238E27FC236}">
                          <a16:creationId xmlns:a16="http://schemas.microsoft.com/office/drawing/2014/main" id="{478C8F80-80F2-4BDF-9181-51C03D001615}"/>
                        </a:ext>
                      </a:extLst>
                    </p:cNvPr>
                    <p:cNvSpPr/>
                    <p:nvPr/>
                  </p:nvSpPr>
                  <p:spPr>
                    <a:xfrm>
                      <a:off x="6828207" y="-9194"/>
                      <a:ext cx="74460" cy="54113"/>
                    </a:xfrm>
                    <a:custGeom>
                      <a:avLst/>
                      <a:gdLst>
                        <a:gd name="connsiteX0" fmla="*/ 28211 w 74460"/>
                        <a:gd name="connsiteY0" fmla="*/ 18443 h 54113"/>
                        <a:gd name="connsiteX1" fmla="*/ 8109 w 74460"/>
                        <a:gd name="connsiteY1" fmla="*/ 45826 h 54113"/>
                        <a:gd name="connsiteX2" fmla="*/ 4262 w 74460"/>
                        <a:gd name="connsiteY2" fmla="*/ 54114 h 54113"/>
                        <a:gd name="connsiteX3" fmla="*/ 49 w 74460"/>
                        <a:gd name="connsiteY3" fmla="*/ 47291 h 54113"/>
                        <a:gd name="connsiteX4" fmla="*/ 3896 w 74460"/>
                        <a:gd name="connsiteY4" fmla="*/ 39415 h 54113"/>
                        <a:gd name="connsiteX5" fmla="*/ 36316 w 74460"/>
                        <a:gd name="connsiteY5" fmla="*/ 7086 h 54113"/>
                        <a:gd name="connsiteX6" fmla="*/ 74460 w 74460"/>
                        <a:gd name="connsiteY6" fmla="*/ 1408 h 54113"/>
                        <a:gd name="connsiteX7" fmla="*/ 28211 w 74460"/>
                        <a:gd name="connsiteY7" fmla="*/ 18443 h 5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460" h="54113">
                          <a:moveTo>
                            <a:pt x="28211" y="18443"/>
                          </a:moveTo>
                          <a:cubicBezTo>
                            <a:pt x="18870" y="25403"/>
                            <a:pt x="9574" y="34286"/>
                            <a:pt x="8109" y="45826"/>
                          </a:cubicBezTo>
                          <a:cubicBezTo>
                            <a:pt x="7697" y="49031"/>
                            <a:pt x="7330" y="53152"/>
                            <a:pt x="4262" y="54114"/>
                          </a:cubicBezTo>
                          <a:cubicBezTo>
                            <a:pt x="1377" y="53610"/>
                            <a:pt x="-317" y="50222"/>
                            <a:pt x="49" y="47291"/>
                          </a:cubicBezTo>
                          <a:cubicBezTo>
                            <a:pt x="370" y="44360"/>
                            <a:pt x="2156" y="41796"/>
                            <a:pt x="3896" y="39415"/>
                          </a:cubicBezTo>
                          <a:cubicBezTo>
                            <a:pt x="12963" y="27005"/>
                            <a:pt x="23037" y="14779"/>
                            <a:pt x="36316" y="7086"/>
                          </a:cubicBezTo>
                          <a:cubicBezTo>
                            <a:pt x="47993" y="309"/>
                            <a:pt x="61364" y="-1660"/>
                            <a:pt x="74460" y="1408"/>
                          </a:cubicBezTo>
                          <a:cubicBezTo>
                            <a:pt x="57563" y="-57"/>
                            <a:pt x="41353" y="8643"/>
                            <a:pt x="28211" y="18443"/>
                          </a:cubicBezTo>
                          <a:close/>
                        </a:path>
                      </a:pathLst>
                    </a:custGeom>
                    <a:solidFill>
                      <a:srgbClr val="9D9D9D"/>
                    </a:solidFill>
                    <a:ln w="4577" cap="flat">
                      <a:noFill/>
                      <a:prstDash val="solid"/>
                      <a:miter/>
                    </a:ln>
                  </p:spPr>
                  <p:txBody>
                    <a:bodyPr rtlCol="0" anchor="ctr"/>
                    <a:lstStyle/>
                    <a:p>
                      <a:endParaRPr lang="th-TH"/>
                    </a:p>
                  </p:txBody>
                </p:sp>
                <p:sp>
                  <p:nvSpPr>
                    <p:cNvPr id="2825" name="Freeform: Shape 2824">
                      <a:extLst>
                        <a:ext uri="{FF2B5EF4-FFF2-40B4-BE49-F238E27FC236}">
                          <a16:creationId xmlns:a16="http://schemas.microsoft.com/office/drawing/2014/main" id="{2CFCD0CF-F638-4A78-AEBF-896E8680B710}"/>
                        </a:ext>
                      </a:extLst>
                    </p:cNvPr>
                    <p:cNvSpPr/>
                    <p:nvPr/>
                  </p:nvSpPr>
                  <p:spPr>
                    <a:xfrm>
                      <a:off x="6791028" y="8424"/>
                      <a:ext cx="43456" cy="44738"/>
                    </a:xfrm>
                    <a:custGeom>
                      <a:avLst/>
                      <a:gdLst>
                        <a:gd name="connsiteX0" fmla="*/ 43456 w 43456"/>
                        <a:gd name="connsiteY0" fmla="*/ 22575 h 44738"/>
                        <a:gd name="connsiteX1" fmla="*/ 30268 w 43456"/>
                        <a:gd name="connsiteY1" fmla="*/ 19370 h 44738"/>
                        <a:gd name="connsiteX2" fmla="*/ 22117 w 43456"/>
                        <a:gd name="connsiteY2" fmla="*/ 9799 h 44738"/>
                        <a:gd name="connsiteX3" fmla="*/ 27337 w 43456"/>
                        <a:gd name="connsiteY3" fmla="*/ 0 h 44738"/>
                        <a:gd name="connsiteX4" fmla="*/ 0 w 43456"/>
                        <a:gd name="connsiteY4" fmla="*/ 5037 h 44738"/>
                        <a:gd name="connsiteX5" fmla="*/ 42540 w 43456"/>
                        <a:gd name="connsiteY5" fmla="*/ 44738 h 44738"/>
                        <a:gd name="connsiteX6" fmla="*/ 43456 w 43456"/>
                        <a:gd name="connsiteY6" fmla="*/ 22575 h 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456" h="44738">
                          <a:moveTo>
                            <a:pt x="43456" y="22575"/>
                          </a:moveTo>
                          <a:cubicBezTo>
                            <a:pt x="39518" y="25506"/>
                            <a:pt x="34115" y="22392"/>
                            <a:pt x="30268" y="19370"/>
                          </a:cubicBezTo>
                          <a:cubicBezTo>
                            <a:pt x="26925" y="16760"/>
                            <a:pt x="23399" y="13875"/>
                            <a:pt x="22117" y="9799"/>
                          </a:cubicBezTo>
                          <a:cubicBezTo>
                            <a:pt x="20835" y="5724"/>
                            <a:pt x="23125" y="321"/>
                            <a:pt x="27337" y="0"/>
                          </a:cubicBezTo>
                          <a:cubicBezTo>
                            <a:pt x="19507" y="5541"/>
                            <a:pt x="9250" y="7418"/>
                            <a:pt x="0" y="5037"/>
                          </a:cubicBezTo>
                          <a:cubicBezTo>
                            <a:pt x="19690" y="14470"/>
                            <a:pt x="26925" y="33565"/>
                            <a:pt x="42540" y="44738"/>
                          </a:cubicBezTo>
                          <a:cubicBezTo>
                            <a:pt x="42494" y="41121"/>
                            <a:pt x="39976" y="25185"/>
                            <a:pt x="43456" y="22575"/>
                          </a:cubicBezTo>
                          <a:close/>
                        </a:path>
                      </a:pathLst>
                    </a:custGeom>
                    <a:noFill/>
                    <a:ln w="4577" cap="flat">
                      <a:noFill/>
                      <a:prstDash val="solid"/>
                      <a:miter/>
                    </a:ln>
                  </p:spPr>
                  <p:txBody>
                    <a:bodyPr rtlCol="0" anchor="ctr"/>
                    <a:lstStyle/>
                    <a:p>
                      <a:endParaRPr lang="th-TH"/>
                    </a:p>
                  </p:txBody>
                </p:sp>
              </p:grpSp>
              <p:grpSp>
                <p:nvGrpSpPr>
                  <p:cNvPr id="2747" name="Graphic 4">
                    <a:extLst>
                      <a:ext uri="{FF2B5EF4-FFF2-40B4-BE49-F238E27FC236}">
                        <a16:creationId xmlns:a16="http://schemas.microsoft.com/office/drawing/2014/main" id="{4263C873-C1EE-4484-BAB9-2C3626E350A3}"/>
                      </a:ext>
                    </a:extLst>
                  </p:cNvPr>
                  <p:cNvGrpSpPr/>
                  <p:nvPr/>
                </p:nvGrpSpPr>
                <p:grpSpPr>
                  <a:xfrm>
                    <a:off x="6751876" y="-127438"/>
                    <a:ext cx="199742" cy="97088"/>
                    <a:chOff x="6751876" y="-127438"/>
                    <a:chExt cx="199742" cy="97088"/>
                  </a:xfrm>
                </p:grpSpPr>
                <p:sp>
                  <p:nvSpPr>
                    <p:cNvPr id="2805" name="Freeform: Shape 2804">
                      <a:extLst>
                        <a:ext uri="{FF2B5EF4-FFF2-40B4-BE49-F238E27FC236}">
                          <a16:creationId xmlns:a16="http://schemas.microsoft.com/office/drawing/2014/main" id="{93ED4D93-F8CF-4DEF-885A-B7359217B650}"/>
                        </a:ext>
                      </a:extLst>
                    </p:cNvPr>
                    <p:cNvSpPr/>
                    <p:nvPr/>
                  </p:nvSpPr>
                  <p:spPr>
                    <a:xfrm>
                      <a:off x="6751876" y="-126660"/>
                      <a:ext cx="154500" cy="96074"/>
                    </a:xfrm>
                    <a:custGeom>
                      <a:avLst/>
                      <a:gdLst>
                        <a:gd name="connsiteX0" fmla="*/ 91583 w 154500"/>
                        <a:gd name="connsiteY0" fmla="*/ 73037 h 96074"/>
                        <a:gd name="connsiteX1" fmla="*/ 75006 w 154500"/>
                        <a:gd name="connsiteY1" fmla="*/ 69420 h 96074"/>
                        <a:gd name="connsiteX2" fmla="*/ 63742 w 154500"/>
                        <a:gd name="connsiteY2" fmla="*/ 62139 h 96074"/>
                        <a:gd name="connsiteX3" fmla="*/ 0 w 154500"/>
                        <a:gd name="connsiteY3" fmla="*/ 0 h 96074"/>
                        <a:gd name="connsiteX4" fmla="*/ 73129 w 154500"/>
                        <a:gd name="connsiteY4" fmla="*/ 52385 h 96074"/>
                        <a:gd name="connsiteX5" fmla="*/ 115028 w 154500"/>
                        <a:gd name="connsiteY5" fmla="*/ 78990 h 96074"/>
                        <a:gd name="connsiteX6" fmla="*/ 154500 w 154500"/>
                        <a:gd name="connsiteY6" fmla="*/ 92728 h 96074"/>
                        <a:gd name="connsiteX7" fmla="*/ 91583 w 154500"/>
                        <a:gd name="connsiteY7" fmla="*/ 73037 h 9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00" h="96074">
                          <a:moveTo>
                            <a:pt x="91583" y="73037"/>
                          </a:moveTo>
                          <a:cubicBezTo>
                            <a:pt x="86042" y="71847"/>
                            <a:pt x="80226" y="71572"/>
                            <a:pt x="75006" y="69420"/>
                          </a:cubicBezTo>
                          <a:cubicBezTo>
                            <a:pt x="70839" y="67725"/>
                            <a:pt x="67268" y="64932"/>
                            <a:pt x="63742" y="62139"/>
                          </a:cubicBezTo>
                          <a:cubicBezTo>
                            <a:pt x="40571" y="43548"/>
                            <a:pt x="2702" y="21385"/>
                            <a:pt x="0" y="0"/>
                          </a:cubicBezTo>
                          <a:cubicBezTo>
                            <a:pt x="7922" y="6960"/>
                            <a:pt x="52752" y="41304"/>
                            <a:pt x="73129" y="52385"/>
                          </a:cubicBezTo>
                          <a:cubicBezTo>
                            <a:pt x="94101" y="63787"/>
                            <a:pt x="93781" y="68092"/>
                            <a:pt x="115028" y="78990"/>
                          </a:cubicBezTo>
                          <a:cubicBezTo>
                            <a:pt x="127712" y="85493"/>
                            <a:pt x="141175" y="88881"/>
                            <a:pt x="154500" y="92728"/>
                          </a:cubicBezTo>
                          <a:cubicBezTo>
                            <a:pt x="141083" y="105870"/>
                            <a:pt x="106786" y="76288"/>
                            <a:pt x="91583" y="73037"/>
                          </a:cubicBezTo>
                          <a:close/>
                        </a:path>
                      </a:pathLst>
                    </a:custGeom>
                    <a:solidFill>
                      <a:srgbClr val="888A8A"/>
                    </a:solidFill>
                    <a:ln w="4577" cap="flat">
                      <a:noFill/>
                      <a:prstDash val="solid"/>
                      <a:miter/>
                    </a:ln>
                  </p:spPr>
                  <p:txBody>
                    <a:bodyPr rtlCol="0" anchor="ctr"/>
                    <a:lstStyle/>
                    <a:p>
                      <a:endParaRPr lang="th-TH"/>
                    </a:p>
                  </p:txBody>
                </p:sp>
                <p:grpSp>
                  <p:nvGrpSpPr>
                    <p:cNvPr id="2806" name="Graphic 4">
                      <a:extLst>
                        <a:ext uri="{FF2B5EF4-FFF2-40B4-BE49-F238E27FC236}">
                          <a16:creationId xmlns:a16="http://schemas.microsoft.com/office/drawing/2014/main" id="{C70092E6-590C-474C-9090-71B246CA8607}"/>
                        </a:ext>
                      </a:extLst>
                    </p:cNvPr>
                    <p:cNvGrpSpPr/>
                    <p:nvPr/>
                  </p:nvGrpSpPr>
                  <p:grpSpPr>
                    <a:xfrm>
                      <a:off x="6753158" y="-127438"/>
                      <a:ext cx="198459" cy="97088"/>
                      <a:chOff x="6753158" y="-127438"/>
                      <a:chExt cx="198459" cy="97088"/>
                    </a:xfrm>
                  </p:grpSpPr>
                  <p:sp>
                    <p:nvSpPr>
                      <p:cNvPr id="2807" name="Freeform: Shape 2806">
                        <a:extLst>
                          <a:ext uri="{FF2B5EF4-FFF2-40B4-BE49-F238E27FC236}">
                            <a16:creationId xmlns:a16="http://schemas.microsoft.com/office/drawing/2014/main" id="{D5322699-5DF2-4CEB-9881-FD46E81C89A1}"/>
                          </a:ext>
                        </a:extLst>
                      </p:cNvPr>
                      <p:cNvSpPr/>
                      <p:nvPr/>
                    </p:nvSpPr>
                    <p:spPr>
                      <a:xfrm>
                        <a:off x="6753158" y="-127438"/>
                        <a:ext cx="184814" cy="97088"/>
                      </a:xfrm>
                      <a:custGeom>
                        <a:avLst/>
                        <a:gdLst>
                          <a:gd name="connsiteX0" fmla="*/ 141587 w 184814"/>
                          <a:gd name="connsiteY0" fmla="*/ 94651 h 97088"/>
                          <a:gd name="connsiteX1" fmla="*/ 92819 w 184814"/>
                          <a:gd name="connsiteY1" fmla="*/ 72167 h 97088"/>
                          <a:gd name="connsiteX2" fmla="*/ 0 w 184814"/>
                          <a:gd name="connsiteY2" fmla="*/ 0 h 97088"/>
                          <a:gd name="connsiteX3" fmla="*/ 87370 w 184814"/>
                          <a:gd name="connsiteY3" fmla="*/ 46112 h 97088"/>
                          <a:gd name="connsiteX4" fmla="*/ 101382 w 184814"/>
                          <a:gd name="connsiteY4" fmla="*/ 50325 h 97088"/>
                          <a:gd name="connsiteX5" fmla="*/ 110769 w 184814"/>
                          <a:gd name="connsiteY5" fmla="*/ 58796 h 97088"/>
                          <a:gd name="connsiteX6" fmla="*/ 184814 w 184814"/>
                          <a:gd name="connsiteY6" fmla="*/ 90209 h 97088"/>
                          <a:gd name="connsiteX7" fmla="*/ 141587 w 184814"/>
                          <a:gd name="connsiteY7" fmla="*/ 94651 h 9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814" h="97088">
                            <a:moveTo>
                              <a:pt x="141587" y="94651"/>
                            </a:moveTo>
                            <a:cubicBezTo>
                              <a:pt x="124049" y="90667"/>
                              <a:pt x="108068" y="81692"/>
                              <a:pt x="92819" y="72167"/>
                            </a:cubicBezTo>
                            <a:cubicBezTo>
                              <a:pt x="59529" y="51332"/>
                              <a:pt x="28391" y="27109"/>
                              <a:pt x="0" y="0"/>
                            </a:cubicBezTo>
                            <a:cubicBezTo>
                              <a:pt x="23766" y="23491"/>
                              <a:pt x="54583" y="39747"/>
                              <a:pt x="87370" y="46112"/>
                            </a:cubicBezTo>
                            <a:cubicBezTo>
                              <a:pt x="92178" y="47028"/>
                              <a:pt x="97169" y="47806"/>
                              <a:pt x="101382" y="50325"/>
                            </a:cubicBezTo>
                            <a:cubicBezTo>
                              <a:pt x="105000" y="52477"/>
                              <a:pt x="107839" y="55728"/>
                              <a:pt x="110769" y="58796"/>
                            </a:cubicBezTo>
                            <a:cubicBezTo>
                              <a:pt x="131330" y="80043"/>
                              <a:pt x="156698" y="86683"/>
                              <a:pt x="184814" y="90209"/>
                            </a:cubicBezTo>
                            <a:cubicBezTo>
                              <a:pt x="174969" y="99688"/>
                              <a:pt x="154042" y="97490"/>
                              <a:pt x="141587" y="94651"/>
                            </a:cubicBezTo>
                            <a:close/>
                          </a:path>
                        </a:pathLst>
                      </a:custGeom>
                      <a:solidFill>
                        <a:srgbClr val="A7A7A7"/>
                      </a:solidFill>
                      <a:ln w="4577" cap="flat">
                        <a:noFill/>
                        <a:prstDash val="solid"/>
                        <a:miter/>
                      </a:ln>
                    </p:spPr>
                    <p:txBody>
                      <a:bodyPr rtlCol="0" anchor="ctr"/>
                      <a:lstStyle/>
                      <a:p>
                        <a:endParaRPr lang="th-TH"/>
                      </a:p>
                    </p:txBody>
                  </p:sp>
                  <p:sp>
                    <p:nvSpPr>
                      <p:cNvPr id="2808" name="Freeform: Shape 2807">
                        <a:extLst>
                          <a:ext uri="{FF2B5EF4-FFF2-40B4-BE49-F238E27FC236}">
                            <a16:creationId xmlns:a16="http://schemas.microsoft.com/office/drawing/2014/main" id="{E4FFDD07-5692-446E-A480-AE171761345B}"/>
                          </a:ext>
                        </a:extLst>
                      </p:cNvPr>
                      <p:cNvSpPr/>
                      <p:nvPr/>
                    </p:nvSpPr>
                    <p:spPr>
                      <a:xfrm>
                        <a:off x="6756547" y="-127118"/>
                        <a:ext cx="176555" cy="93573"/>
                      </a:xfrm>
                      <a:custGeom>
                        <a:avLst/>
                        <a:gdLst>
                          <a:gd name="connsiteX0" fmla="*/ 122217 w 176555"/>
                          <a:gd name="connsiteY0" fmla="*/ 77204 h 93573"/>
                          <a:gd name="connsiteX1" fmla="*/ 23491 w 176555"/>
                          <a:gd name="connsiteY1" fmla="*/ 21247 h 93573"/>
                          <a:gd name="connsiteX2" fmla="*/ 0 w 176555"/>
                          <a:gd name="connsiteY2" fmla="*/ 0 h 93573"/>
                          <a:gd name="connsiteX3" fmla="*/ 38190 w 176555"/>
                          <a:gd name="connsiteY3" fmla="*/ 25506 h 93573"/>
                          <a:gd name="connsiteX4" fmla="*/ 83295 w 176555"/>
                          <a:gd name="connsiteY4" fmla="*/ 37961 h 93573"/>
                          <a:gd name="connsiteX5" fmla="*/ 141083 w 176555"/>
                          <a:gd name="connsiteY5" fmla="*/ 66764 h 93573"/>
                          <a:gd name="connsiteX6" fmla="*/ 171397 w 176555"/>
                          <a:gd name="connsiteY6" fmla="*/ 91171 h 93573"/>
                          <a:gd name="connsiteX7" fmla="*/ 122217 w 176555"/>
                          <a:gd name="connsiteY7" fmla="*/ 77204 h 9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555" h="93573">
                            <a:moveTo>
                              <a:pt x="122217" y="77204"/>
                            </a:moveTo>
                            <a:cubicBezTo>
                              <a:pt x="89293" y="58567"/>
                              <a:pt x="56415" y="39884"/>
                              <a:pt x="23491" y="21247"/>
                            </a:cubicBezTo>
                            <a:cubicBezTo>
                              <a:pt x="14104" y="15935"/>
                              <a:pt x="4121" y="9937"/>
                              <a:pt x="0" y="0"/>
                            </a:cubicBezTo>
                            <a:cubicBezTo>
                              <a:pt x="8700" y="12959"/>
                              <a:pt x="23354" y="20698"/>
                              <a:pt x="38190" y="25506"/>
                            </a:cubicBezTo>
                            <a:cubicBezTo>
                              <a:pt x="53027" y="30360"/>
                              <a:pt x="68596" y="32787"/>
                              <a:pt x="83295" y="37961"/>
                            </a:cubicBezTo>
                            <a:cubicBezTo>
                              <a:pt x="103626" y="45150"/>
                              <a:pt x="121714" y="57331"/>
                              <a:pt x="141083" y="66764"/>
                            </a:cubicBezTo>
                            <a:cubicBezTo>
                              <a:pt x="149784" y="70977"/>
                              <a:pt x="190813" y="77891"/>
                              <a:pt x="171397" y="91171"/>
                            </a:cubicBezTo>
                            <a:cubicBezTo>
                              <a:pt x="158850" y="99734"/>
                              <a:pt x="132704" y="83111"/>
                              <a:pt x="122217" y="77204"/>
                            </a:cubicBezTo>
                            <a:close/>
                          </a:path>
                        </a:pathLst>
                      </a:custGeom>
                      <a:solidFill>
                        <a:srgbClr val="577375"/>
                      </a:solidFill>
                      <a:ln w="4577" cap="flat">
                        <a:noFill/>
                        <a:prstDash val="solid"/>
                        <a:miter/>
                      </a:ln>
                    </p:spPr>
                    <p:txBody>
                      <a:bodyPr rtlCol="0" anchor="ctr"/>
                      <a:lstStyle/>
                      <a:p>
                        <a:endParaRPr lang="th-TH"/>
                      </a:p>
                    </p:txBody>
                  </p:sp>
                  <p:sp>
                    <p:nvSpPr>
                      <p:cNvPr id="2809" name="Freeform: Shape 2808">
                        <a:extLst>
                          <a:ext uri="{FF2B5EF4-FFF2-40B4-BE49-F238E27FC236}">
                            <a16:creationId xmlns:a16="http://schemas.microsoft.com/office/drawing/2014/main" id="{B803B430-0ECC-431C-BC2E-2C726759C7E4}"/>
                          </a:ext>
                        </a:extLst>
                      </p:cNvPr>
                      <p:cNvSpPr/>
                      <p:nvPr/>
                    </p:nvSpPr>
                    <p:spPr>
                      <a:xfrm>
                        <a:off x="6805956" y="-99322"/>
                        <a:ext cx="145662" cy="64521"/>
                      </a:xfrm>
                      <a:custGeom>
                        <a:avLst/>
                        <a:gdLst>
                          <a:gd name="connsiteX0" fmla="*/ 122034 w 145662"/>
                          <a:gd name="connsiteY0" fmla="*/ 64474 h 64521"/>
                          <a:gd name="connsiteX1" fmla="*/ 110678 w 145662"/>
                          <a:gd name="connsiteY1" fmla="*/ 60353 h 64521"/>
                          <a:gd name="connsiteX2" fmla="*/ 15157 w 145662"/>
                          <a:gd name="connsiteY2" fmla="*/ 7739 h 64521"/>
                          <a:gd name="connsiteX3" fmla="*/ 0 w 145662"/>
                          <a:gd name="connsiteY3" fmla="*/ 0 h 64521"/>
                          <a:gd name="connsiteX4" fmla="*/ 40113 w 145662"/>
                          <a:gd name="connsiteY4" fmla="*/ 13417 h 64521"/>
                          <a:gd name="connsiteX5" fmla="*/ 99093 w 145662"/>
                          <a:gd name="connsiteY5" fmla="*/ 42952 h 64521"/>
                          <a:gd name="connsiteX6" fmla="*/ 124553 w 145662"/>
                          <a:gd name="connsiteY6" fmla="*/ 48905 h 64521"/>
                          <a:gd name="connsiteX7" fmla="*/ 145662 w 145662"/>
                          <a:gd name="connsiteY7" fmla="*/ 42449 h 64521"/>
                          <a:gd name="connsiteX8" fmla="*/ 122034 w 145662"/>
                          <a:gd name="connsiteY8" fmla="*/ 64474 h 6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662" h="64521">
                            <a:moveTo>
                              <a:pt x="122034" y="64474"/>
                            </a:moveTo>
                            <a:cubicBezTo>
                              <a:pt x="117959" y="64886"/>
                              <a:pt x="114158" y="62551"/>
                              <a:pt x="110678" y="60353"/>
                            </a:cubicBezTo>
                            <a:cubicBezTo>
                              <a:pt x="79998" y="40846"/>
                              <a:pt x="47532" y="24269"/>
                              <a:pt x="15157" y="7739"/>
                            </a:cubicBezTo>
                            <a:cubicBezTo>
                              <a:pt x="10120" y="5174"/>
                              <a:pt x="5037" y="2564"/>
                              <a:pt x="0" y="0"/>
                            </a:cubicBezTo>
                            <a:cubicBezTo>
                              <a:pt x="11951" y="7647"/>
                              <a:pt x="26605" y="9112"/>
                              <a:pt x="40113" y="13417"/>
                            </a:cubicBezTo>
                            <a:cubicBezTo>
                              <a:pt x="61086" y="20102"/>
                              <a:pt x="79173" y="33565"/>
                              <a:pt x="99093" y="42952"/>
                            </a:cubicBezTo>
                            <a:cubicBezTo>
                              <a:pt x="107106" y="46707"/>
                              <a:pt x="115761" y="49867"/>
                              <a:pt x="124553" y="48905"/>
                            </a:cubicBezTo>
                            <a:cubicBezTo>
                              <a:pt x="131834" y="48127"/>
                              <a:pt x="138794" y="44738"/>
                              <a:pt x="145662" y="42449"/>
                            </a:cubicBezTo>
                            <a:cubicBezTo>
                              <a:pt x="144747" y="50050"/>
                              <a:pt x="130048" y="63650"/>
                              <a:pt x="122034" y="64474"/>
                            </a:cubicBezTo>
                            <a:close/>
                          </a:path>
                        </a:pathLst>
                      </a:custGeom>
                      <a:solidFill>
                        <a:srgbClr val="4F676A"/>
                      </a:solidFill>
                      <a:ln w="4577" cap="flat">
                        <a:noFill/>
                        <a:prstDash val="solid"/>
                        <a:miter/>
                      </a:ln>
                    </p:spPr>
                    <p:txBody>
                      <a:bodyPr rtlCol="0" anchor="ctr"/>
                      <a:lstStyle/>
                      <a:p>
                        <a:endParaRPr lang="th-TH"/>
                      </a:p>
                    </p:txBody>
                  </p:sp>
                </p:grpSp>
              </p:grpSp>
              <p:sp>
                <p:nvSpPr>
                  <p:cNvPr id="2748" name="Freeform: Shape 2747">
                    <a:extLst>
                      <a:ext uri="{FF2B5EF4-FFF2-40B4-BE49-F238E27FC236}">
                        <a16:creationId xmlns:a16="http://schemas.microsoft.com/office/drawing/2014/main" id="{D335FFA9-5AAA-4B37-84F6-19CAC4AD13B6}"/>
                      </a:ext>
                    </a:extLst>
                  </p:cNvPr>
                  <p:cNvSpPr/>
                  <p:nvPr/>
                </p:nvSpPr>
                <p:spPr>
                  <a:xfrm>
                    <a:off x="6839817" y="-15957"/>
                    <a:ext cx="79426" cy="154520"/>
                  </a:xfrm>
                  <a:custGeom>
                    <a:avLst/>
                    <a:gdLst>
                      <a:gd name="connsiteX0" fmla="*/ 57172 w 79426"/>
                      <a:gd name="connsiteY0" fmla="*/ 15910 h 154520"/>
                      <a:gd name="connsiteX1" fmla="*/ 48288 w 79426"/>
                      <a:gd name="connsiteY1" fmla="*/ 23557 h 154520"/>
                      <a:gd name="connsiteX2" fmla="*/ 41649 w 79426"/>
                      <a:gd name="connsiteY2" fmla="*/ 40225 h 154520"/>
                      <a:gd name="connsiteX3" fmla="*/ 116 w 79426"/>
                      <a:gd name="connsiteY3" fmla="*/ 154521 h 154520"/>
                      <a:gd name="connsiteX4" fmla="*/ 13166 w 79426"/>
                      <a:gd name="connsiteY4" fmla="*/ 90596 h 154520"/>
                      <a:gd name="connsiteX5" fmla="*/ 25164 w 79426"/>
                      <a:gd name="connsiteY5" fmla="*/ 64861 h 154520"/>
                      <a:gd name="connsiteX6" fmla="*/ 29926 w 79426"/>
                      <a:gd name="connsiteY6" fmla="*/ 42469 h 154520"/>
                      <a:gd name="connsiteX7" fmla="*/ 37069 w 79426"/>
                      <a:gd name="connsiteY7" fmla="*/ 16368 h 154520"/>
                      <a:gd name="connsiteX8" fmla="*/ 40046 w 79426"/>
                      <a:gd name="connsiteY8" fmla="*/ 10919 h 154520"/>
                      <a:gd name="connsiteX9" fmla="*/ 47006 w 79426"/>
                      <a:gd name="connsiteY9" fmla="*/ 7576 h 154520"/>
                      <a:gd name="connsiteX10" fmla="*/ 71825 w 79426"/>
                      <a:gd name="connsiteY10" fmla="*/ 570 h 154520"/>
                      <a:gd name="connsiteX11" fmla="*/ 79427 w 79426"/>
                      <a:gd name="connsiteY11" fmla="*/ 3317 h 154520"/>
                      <a:gd name="connsiteX12" fmla="*/ 57172 w 79426"/>
                      <a:gd name="connsiteY12" fmla="*/ 15910 h 15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426" h="154520">
                        <a:moveTo>
                          <a:pt x="57172" y="15910"/>
                        </a:moveTo>
                        <a:cubicBezTo>
                          <a:pt x="53875" y="18062"/>
                          <a:pt x="50670" y="20443"/>
                          <a:pt x="48288" y="23557"/>
                        </a:cubicBezTo>
                        <a:cubicBezTo>
                          <a:pt x="44625" y="28365"/>
                          <a:pt x="43251" y="34410"/>
                          <a:pt x="41649" y="40225"/>
                        </a:cubicBezTo>
                        <a:cubicBezTo>
                          <a:pt x="30888" y="79377"/>
                          <a:pt x="7259" y="114545"/>
                          <a:pt x="116" y="154521"/>
                        </a:cubicBezTo>
                        <a:cubicBezTo>
                          <a:pt x="-800" y="132586"/>
                          <a:pt x="3733" y="110423"/>
                          <a:pt x="13166" y="90596"/>
                        </a:cubicBezTo>
                        <a:cubicBezTo>
                          <a:pt x="17242" y="82033"/>
                          <a:pt x="22233" y="73836"/>
                          <a:pt x="25164" y="64861"/>
                        </a:cubicBezTo>
                        <a:cubicBezTo>
                          <a:pt x="27545" y="57580"/>
                          <a:pt x="28506" y="49979"/>
                          <a:pt x="29926" y="42469"/>
                        </a:cubicBezTo>
                        <a:cubicBezTo>
                          <a:pt x="31620" y="33631"/>
                          <a:pt x="34047" y="24885"/>
                          <a:pt x="37069" y="16368"/>
                        </a:cubicBezTo>
                        <a:cubicBezTo>
                          <a:pt x="37756" y="14399"/>
                          <a:pt x="38535" y="12384"/>
                          <a:pt x="40046" y="10919"/>
                        </a:cubicBezTo>
                        <a:cubicBezTo>
                          <a:pt x="41878" y="9087"/>
                          <a:pt x="44488" y="8309"/>
                          <a:pt x="47006" y="7576"/>
                        </a:cubicBezTo>
                        <a:cubicBezTo>
                          <a:pt x="55294" y="5241"/>
                          <a:pt x="63537" y="2905"/>
                          <a:pt x="71825" y="570"/>
                        </a:cubicBezTo>
                        <a:cubicBezTo>
                          <a:pt x="75489" y="-483"/>
                          <a:pt x="78007" y="-346"/>
                          <a:pt x="79427" y="3317"/>
                        </a:cubicBezTo>
                        <a:cubicBezTo>
                          <a:pt x="73382" y="8675"/>
                          <a:pt x="64315" y="11285"/>
                          <a:pt x="57172" y="15910"/>
                        </a:cubicBezTo>
                        <a:close/>
                      </a:path>
                    </a:pathLst>
                  </a:custGeom>
                  <a:solidFill>
                    <a:srgbClr val="7A7A7A"/>
                  </a:solidFill>
                  <a:ln w="4577" cap="flat">
                    <a:noFill/>
                    <a:prstDash val="solid"/>
                    <a:miter/>
                  </a:ln>
                </p:spPr>
                <p:txBody>
                  <a:bodyPr rtlCol="0" anchor="ctr"/>
                  <a:lstStyle/>
                  <a:p>
                    <a:endParaRPr lang="th-TH"/>
                  </a:p>
                </p:txBody>
              </p:sp>
              <p:sp>
                <p:nvSpPr>
                  <p:cNvPr id="2749" name="Freeform: Shape 2748">
                    <a:extLst>
                      <a:ext uri="{FF2B5EF4-FFF2-40B4-BE49-F238E27FC236}">
                        <a16:creationId xmlns:a16="http://schemas.microsoft.com/office/drawing/2014/main" id="{95EA4CB0-38B2-4F32-AFD7-6CC1FBE0B3FF}"/>
                      </a:ext>
                    </a:extLst>
                  </p:cNvPr>
                  <p:cNvSpPr/>
                  <p:nvPr/>
                </p:nvSpPr>
                <p:spPr>
                  <a:xfrm>
                    <a:off x="6844146" y="-5180"/>
                    <a:ext cx="78302" cy="134173"/>
                  </a:xfrm>
                  <a:custGeom>
                    <a:avLst/>
                    <a:gdLst>
                      <a:gd name="connsiteX0" fmla="*/ 33610 w 78302"/>
                      <a:gd name="connsiteY0" fmla="*/ 32151 h 134173"/>
                      <a:gd name="connsiteX1" fmla="*/ 39105 w 78302"/>
                      <a:gd name="connsiteY1" fmla="*/ 19466 h 134173"/>
                      <a:gd name="connsiteX2" fmla="*/ 78303 w 78302"/>
                      <a:gd name="connsiteY2" fmla="*/ 326 h 134173"/>
                      <a:gd name="connsiteX3" fmla="*/ 53575 w 78302"/>
                      <a:gd name="connsiteY3" fmla="*/ 34623 h 134173"/>
                      <a:gd name="connsiteX4" fmla="*/ 40113 w 78302"/>
                      <a:gd name="connsiteY4" fmla="*/ 75469 h 134173"/>
                      <a:gd name="connsiteX5" fmla="*/ 320 w 78302"/>
                      <a:gd name="connsiteY5" fmla="*/ 134174 h 134173"/>
                      <a:gd name="connsiteX6" fmla="*/ 13691 w 78302"/>
                      <a:gd name="connsiteY6" fmla="*/ 86642 h 134173"/>
                      <a:gd name="connsiteX7" fmla="*/ 33610 w 78302"/>
                      <a:gd name="connsiteY7" fmla="*/ 32151 h 13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302" h="134173">
                        <a:moveTo>
                          <a:pt x="33610" y="32151"/>
                        </a:moveTo>
                        <a:cubicBezTo>
                          <a:pt x="35213" y="27800"/>
                          <a:pt x="36770" y="23450"/>
                          <a:pt x="39105" y="19466"/>
                        </a:cubicBezTo>
                        <a:cubicBezTo>
                          <a:pt x="46844" y="6141"/>
                          <a:pt x="63008" y="-1735"/>
                          <a:pt x="78303" y="326"/>
                        </a:cubicBezTo>
                        <a:cubicBezTo>
                          <a:pt x="66214" y="8064"/>
                          <a:pt x="58658" y="21207"/>
                          <a:pt x="53575" y="34623"/>
                        </a:cubicBezTo>
                        <a:cubicBezTo>
                          <a:pt x="48492" y="48040"/>
                          <a:pt x="45516" y="62190"/>
                          <a:pt x="40113" y="75469"/>
                        </a:cubicBezTo>
                        <a:cubicBezTo>
                          <a:pt x="31366" y="96900"/>
                          <a:pt x="16484" y="117735"/>
                          <a:pt x="320" y="134174"/>
                        </a:cubicBezTo>
                        <a:cubicBezTo>
                          <a:pt x="-1970" y="119200"/>
                          <a:pt x="8608" y="100609"/>
                          <a:pt x="13691" y="86642"/>
                        </a:cubicBezTo>
                        <a:cubicBezTo>
                          <a:pt x="20331" y="68463"/>
                          <a:pt x="26970" y="50284"/>
                          <a:pt x="33610" y="32151"/>
                        </a:cubicBezTo>
                        <a:close/>
                      </a:path>
                    </a:pathLst>
                  </a:custGeom>
                  <a:solidFill>
                    <a:srgbClr val="81999B"/>
                  </a:solidFill>
                  <a:ln w="4577" cap="flat">
                    <a:noFill/>
                    <a:prstDash val="solid"/>
                    <a:miter/>
                  </a:ln>
                </p:spPr>
                <p:txBody>
                  <a:bodyPr rtlCol="0" anchor="ctr"/>
                  <a:lstStyle/>
                  <a:p>
                    <a:endParaRPr lang="th-TH"/>
                  </a:p>
                </p:txBody>
              </p:sp>
              <p:sp>
                <p:nvSpPr>
                  <p:cNvPr id="2750" name="Freeform: Shape 2749">
                    <a:extLst>
                      <a:ext uri="{FF2B5EF4-FFF2-40B4-BE49-F238E27FC236}">
                        <a16:creationId xmlns:a16="http://schemas.microsoft.com/office/drawing/2014/main" id="{B5EF29C8-2A83-440A-B819-7A9743A82013}"/>
                      </a:ext>
                    </a:extLst>
                  </p:cNvPr>
                  <p:cNvSpPr/>
                  <p:nvPr/>
                </p:nvSpPr>
                <p:spPr>
                  <a:xfrm>
                    <a:off x="6839748" y="9523"/>
                    <a:ext cx="59988" cy="126521"/>
                  </a:xfrm>
                  <a:custGeom>
                    <a:avLst/>
                    <a:gdLst>
                      <a:gd name="connsiteX0" fmla="*/ 1238 w 59988"/>
                      <a:gd name="connsiteY0" fmla="*/ 116448 h 126521"/>
                      <a:gd name="connsiteX1" fmla="*/ 37734 w 59988"/>
                      <a:gd name="connsiteY1" fmla="*/ 21568 h 126521"/>
                      <a:gd name="connsiteX2" fmla="*/ 59989 w 59988"/>
                      <a:gd name="connsiteY2" fmla="*/ 0 h 126521"/>
                      <a:gd name="connsiteX3" fmla="*/ 46480 w 59988"/>
                      <a:gd name="connsiteY3" fmla="*/ 31321 h 126521"/>
                      <a:gd name="connsiteX4" fmla="*/ 38055 w 59988"/>
                      <a:gd name="connsiteY4" fmla="*/ 56873 h 126521"/>
                      <a:gd name="connsiteX5" fmla="*/ 24455 w 59988"/>
                      <a:gd name="connsiteY5" fmla="*/ 84485 h 126521"/>
                      <a:gd name="connsiteX6" fmla="*/ 6871 w 59988"/>
                      <a:gd name="connsiteY6" fmla="*/ 116722 h 126521"/>
                      <a:gd name="connsiteX7" fmla="*/ 2 w 59988"/>
                      <a:gd name="connsiteY7" fmla="*/ 126522 h 126521"/>
                      <a:gd name="connsiteX8" fmla="*/ 1238 w 59988"/>
                      <a:gd name="connsiteY8" fmla="*/ 116448 h 12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988" h="126521">
                        <a:moveTo>
                          <a:pt x="1238" y="116448"/>
                        </a:moveTo>
                        <a:cubicBezTo>
                          <a:pt x="5772" y="82562"/>
                          <a:pt x="18364" y="49775"/>
                          <a:pt x="37734" y="21568"/>
                        </a:cubicBezTo>
                        <a:cubicBezTo>
                          <a:pt x="43641" y="12959"/>
                          <a:pt x="50556" y="4487"/>
                          <a:pt x="59989" y="0"/>
                        </a:cubicBezTo>
                        <a:cubicBezTo>
                          <a:pt x="54631" y="10074"/>
                          <a:pt x="50098" y="20560"/>
                          <a:pt x="46480" y="31321"/>
                        </a:cubicBezTo>
                        <a:cubicBezTo>
                          <a:pt x="43641" y="39838"/>
                          <a:pt x="41306" y="48493"/>
                          <a:pt x="38055" y="56873"/>
                        </a:cubicBezTo>
                        <a:cubicBezTo>
                          <a:pt x="34345" y="66443"/>
                          <a:pt x="29400" y="75464"/>
                          <a:pt x="24455" y="84485"/>
                        </a:cubicBezTo>
                        <a:cubicBezTo>
                          <a:pt x="18593" y="95246"/>
                          <a:pt x="12732" y="105961"/>
                          <a:pt x="6871" y="116722"/>
                        </a:cubicBezTo>
                        <a:cubicBezTo>
                          <a:pt x="4856" y="120385"/>
                          <a:pt x="2978" y="123866"/>
                          <a:pt x="2" y="126522"/>
                        </a:cubicBezTo>
                        <a:cubicBezTo>
                          <a:pt x="-44" y="123133"/>
                          <a:pt x="735" y="119882"/>
                          <a:pt x="1238" y="116448"/>
                        </a:cubicBezTo>
                        <a:close/>
                      </a:path>
                    </a:pathLst>
                  </a:custGeom>
                  <a:solidFill>
                    <a:srgbClr val="577375"/>
                  </a:solidFill>
                  <a:ln w="4577" cap="flat">
                    <a:noFill/>
                    <a:prstDash val="solid"/>
                    <a:miter/>
                  </a:ln>
                </p:spPr>
                <p:txBody>
                  <a:bodyPr rtlCol="0" anchor="ctr"/>
                  <a:lstStyle/>
                  <a:p>
                    <a:endParaRPr lang="th-TH"/>
                  </a:p>
                </p:txBody>
              </p:sp>
              <p:sp>
                <p:nvSpPr>
                  <p:cNvPr id="2751" name="Freeform: Shape 2750">
                    <a:extLst>
                      <a:ext uri="{FF2B5EF4-FFF2-40B4-BE49-F238E27FC236}">
                        <a16:creationId xmlns:a16="http://schemas.microsoft.com/office/drawing/2014/main" id="{A6B59731-4144-485C-B475-67E051284107}"/>
                      </a:ext>
                    </a:extLst>
                  </p:cNvPr>
                  <p:cNvSpPr/>
                  <p:nvPr/>
                </p:nvSpPr>
                <p:spPr>
                  <a:xfrm>
                    <a:off x="6843871" y="-4404"/>
                    <a:ext cx="72762" cy="133031"/>
                  </a:xfrm>
                  <a:custGeom>
                    <a:avLst/>
                    <a:gdLst>
                      <a:gd name="connsiteX0" fmla="*/ 11402 w 72762"/>
                      <a:gd name="connsiteY0" fmla="*/ 111830 h 133031"/>
                      <a:gd name="connsiteX1" fmla="*/ 30131 w 72762"/>
                      <a:gd name="connsiteY1" fmla="*/ 54133 h 133031"/>
                      <a:gd name="connsiteX2" fmla="*/ 40571 w 72762"/>
                      <a:gd name="connsiteY2" fmla="*/ 16950 h 133031"/>
                      <a:gd name="connsiteX3" fmla="*/ 72762 w 72762"/>
                      <a:gd name="connsiteY3" fmla="*/ 877 h 133031"/>
                      <a:gd name="connsiteX4" fmla="*/ 36313 w 72762"/>
                      <a:gd name="connsiteY4" fmla="*/ 67092 h 133031"/>
                      <a:gd name="connsiteX5" fmla="*/ 0 w 72762"/>
                      <a:gd name="connsiteY5" fmla="*/ 133031 h 133031"/>
                      <a:gd name="connsiteX6" fmla="*/ 11402 w 72762"/>
                      <a:gd name="connsiteY6" fmla="*/ 111830 h 13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62" h="133031">
                        <a:moveTo>
                          <a:pt x="11402" y="111830"/>
                        </a:moveTo>
                        <a:cubicBezTo>
                          <a:pt x="20057" y="93468"/>
                          <a:pt x="26376" y="74052"/>
                          <a:pt x="30131" y="54133"/>
                        </a:cubicBezTo>
                        <a:cubicBezTo>
                          <a:pt x="32558" y="41403"/>
                          <a:pt x="34069" y="28123"/>
                          <a:pt x="40571" y="16950"/>
                        </a:cubicBezTo>
                        <a:cubicBezTo>
                          <a:pt x="47074" y="5731"/>
                          <a:pt x="60353" y="-2832"/>
                          <a:pt x="72762" y="877"/>
                        </a:cubicBezTo>
                        <a:cubicBezTo>
                          <a:pt x="63467" y="-1916"/>
                          <a:pt x="39381" y="59719"/>
                          <a:pt x="36313" y="67092"/>
                        </a:cubicBezTo>
                        <a:cubicBezTo>
                          <a:pt x="26834" y="89850"/>
                          <a:pt x="17538" y="115264"/>
                          <a:pt x="0" y="133031"/>
                        </a:cubicBezTo>
                        <a:cubicBezTo>
                          <a:pt x="4121" y="126117"/>
                          <a:pt x="7968" y="119111"/>
                          <a:pt x="11402" y="111830"/>
                        </a:cubicBezTo>
                        <a:close/>
                      </a:path>
                    </a:pathLst>
                  </a:custGeom>
                  <a:solidFill>
                    <a:srgbClr val="7C9093"/>
                  </a:solidFill>
                  <a:ln w="4577" cap="flat">
                    <a:noFill/>
                    <a:prstDash val="solid"/>
                    <a:miter/>
                  </a:ln>
                </p:spPr>
                <p:txBody>
                  <a:bodyPr rtlCol="0" anchor="ctr"/>
                  <a:lstStyle/>
                  <a:p>
                    <a:endParaRPr lang="th-TH"/>
                  </a:p>
                </p:txBody>
              </p:sp>
              <p:sp>
                <p:nvSpPr>
                  <p:cNvPr id="2752" name="Freeform: Shape 2751">
                    <a:extLst>
                      <a:ext uri="{FF2B5EF4-FFF2-40B4-BE49-F238E27FC236}">
                        <a16:creationId xmlns:a16="http://schemas.microsoft.com/office/drawing/2014/main" id="{A1CD909D-E1E4-4F0B-9D68-3AA1EF9048F8}"/>
                      </a:ext>
                    </a:extLst>
                  </p:cNvPr>
                  <p:cNvSpPr/>
                  <p:nvPr/>
                </p:nvSpPr>
                <p:spPr>
                  <a:xfrm>
                    <a:off x="6882473" y="-6413"/>
                    <a:ext cx="102160" cy="78945"/>
                  </a:xfrm>
                  <a:custGeom>
                    <a:avLst/>
                    <a:gdLst>
                      <a:gd name="connsiteX0" fmla="*/ 9982 w 102160"/>
                      <a:gd name="connsiteY0" fmla="*/ 45838 h 78945"/>
                      <a:gd name="connsiteX1" fmla="*/ 30085 w 102160"/>
                      <a:gd name="connsiteY1" fmla="*/ 5176 h 78945"/>
                      <a:gd name="connsiteX2" fmla="*/ 51012 w 102160"/>
                      <a:gd name="connsiteY2" fmla="*/ 322 h 78945"/>
                      <a:gd name="connsiteX3" fmla="*/ 75922 w 102160"/>
                      <a:gd name="connsiteY3" fmla="*/ 11449 h 78945"/>
                      <a:gd name="connsiteX4" fmla="*/ 102161 w 102160"/>
                      <a:gd name="connsiteY4" fmla="*/ 14517 h 78945"/>
                      <a:gd name="connsiteX5" fmla="*/ 87645 w 102160"/>
                      <a:gd name="connsiteY5" fmla="*/ 19737 h 78945"/>
                      <a:gd name="connsiteX6" fmla="*/ 26101 w 102160"/>
                      <a:gd name="connsiteY6" fmla="*/ 40756 h 78945"/>
                      <a:gd name="connsiteX7" fmla="*/ 0 w 102160"/>
                      <a:gd name="connsiteY7" fmla="*/ 78946 h 78945"/>
                      <a:gd name="connsiteX8" fmla="*/ 9982 w 102160"/>
                      <a:gd name="connsiteY8" fmla="*/ 45838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60" h="78945">
                        <a:moveTo>
                          <a:pt x="9982" y="45838"/>
                        </a:moveTo>
                        <a:cubicBezTo>
                          <a:pt x="14012" y="30910"/>
                          <a:pt x="17401" y="14013"/>
                          <a:pt x="30085" y="5176"/>
                        </a:cubicBezTo>
                        <a:cubicBezTo>
                          <a:pt x="36084" y="963"/>
                          <a:pt x="43777" y="-777"/>
                          <a:pt x="51012" y="322"/>
                        </a:cubicBezTo>
                        <a:cubicBezTo>
                          <a:pt x="60033" y="1741"/>
                          <a:pt x="67771" y="7282"/>
                          <a:pt x="75922" y="11449"/>
                        </a:cubicBezTo>
                        <a:cubicBezTo>
                          <a:pt x="84027" y="15662"/>
                          <a:pt x="93964" y="18547"/>
                          <a:pt x="102161" y="14517"/>
                        </a:cubicBezTo>
                        <a:cubicBezTo>
                          <a:pt x="99093" y="18867"/>
                          <a:pt x="92957" y="19463"/>
                          <a:pt x="87645" y="19737"/>
                        </a:cubicBezTo>
                        <a:cubicBezTo>
                          <a:pt x="65482" y="20974"/>
                          <a:pt x="41808" y="25049"/>
                          <a:pt x="26101" y="40756"/>
                        </a:cubicBezTo>
                        <a:cubicBezTo>
                          <a:pt x="15020" y="51837"/>
                          <a:pt x="9937" y="67131"/>
                          <a:pt x="0" y="78946"/>
                        </a:cubicBezTo>
                        <a:cubicBezTo>
                          <a:pt x="824" y="67910"/>
                          <a:pt x="7052" y="56737"/>
                          <a:pt x="9982" y="45838"/>
                        </a:cubicBezTo>
                        <a:close/>
                      </a:path>
                    </a:pathLst>
                  </a:custGeom>
                  <a:solidFill>
                    <a:srgbClr val="757D7D"/>
                  </a:solidFill>
                  <a:ln w="4577" cap="flat">
                    <a:noFill/>
                    <a:prstDash val="solid"/>
                    <a:miter/>
                  </a:ln>
                </p:spPr>
                <p:txBody>
                  <a:bodyPr rtlCol="0" anchor="ctr"/>
                  <a:lstStyle/>
                  <a:p>
                    <a:endParaRPr lang="th-TH"/>
                  </a:p>
                </p:txBody>
              </p:sp>
              <p:sp>
                <p:nvSpPr>
                  <p:cNvPr id="2753" name="Freeform: Shape 2752">
                    <a:extLst>
                      <a:ext uri="{FF2B5EF4-FFF2-40B4-BE49-F238E27FC236}">
                        <a16:creationId xmlns:a16="http://schemas.microsoft.com/office/drawing/2014/main" id="{56E4EDFD-8D22-49E6-AE3B-59FBF6349780}"/>
                      </a:ext>
                    </a:extLst>
                  </p:cNvPr>
                  <p:cNvSpPr/>
                  <p:nvPr/>
                </p:nvSpPr>
                <p:spPr>
                  <a:xfrm>
                    <a:off x="6904728" y="-3224"/>
                    <a:ext cx="53575" cy="38482"/>
                  </a:xfrm>
                  <a:custGeom>
                    <a:avLst/>
                    <a:gdLst>
                      <a:gd name="connsiteX0" fmla="*/ 4259 w 53575"/>
                      <a:gd name="connsiteY0" fmla="*/ 17053 h 38482"/>
                      <a:gd name="connsiteX1" fmla="*/ 0 w 53575"/>
                      <a:gd name="connsiteY1" fmla="*/ 38483 h 38482"/>
                      <a:gd name="connsiteX2" fmla="*/ 53576 w 53575"/>
                      <a:gd name="connsiteY2" fmla="*/ 9131 h 38482"/>
                      <a:gd name="connsiteX3" fmla="*/ 4259 w 53575"/>
                      <a:gd name="connsiteY3" fmla="*/ 17053 h 38482"/>
                    </a:gdLst>
                    <a:ahLst/>
                    <a:cxnLst>
                      <a:cxn ang="0">
                        <a:pos x="connsiteX0" y="connsiteY0"/>
                      </a:cxn>
                      <a:cxn ang="0">
                        <a:pos x="connsiteX1" y="connsiteY1"/>
                      </a:cxn>
                      <a:cxn ang="0">
                        <a:pos x="connsiteX2" y="connsiteY2"/>
                      </a:cxn>
                      <a:cxn ang="0">
                        <a:pos x="connsiteX3" y="connsiteY3"/>
                      </a:cxn>
                    </a:cxnLst>
                    <a:rect l="l" t="t" r="r" b="b"/>
                    <a:pathLst>
                      <a:path w="53575" h="38482">
                        <a:moveTo>
                          <a:pt x="4259" y="17053"/>
                        </a:moveTo>
                        <a:cubicBezTo>
                          <a:pt x="1557" y="23830"/>
                          <a:pt x="778" y="31202"/>
                          <a:pt x="0" y="38483"/>
                        </a:cubicBezTo>
                        <a:cubicBezTo>
                          <a:pt x="2381" y="16091"/>
                          <a:pt x="38602" y="13527"/>
                          <a:pt x="53576" y="9131"/>
                        </a:cubicBezTo>
                        <a:cubicBezTo>
                          <a:pt x="38327" y="-4195"/>
                          <a:pt x="12593" y="-4057"/>
                          <a:pt x="4259" y="17053"/>
                        </a:cubicBezTo>
                        <a:close/>
                      </a:path>
                    </a:pathLst>
                  </a:custGeom>
                  <a:solidFill>
                    <a:srgbClr val="7A7A7A"/>
                  </a:solidFill>
                  <a:ln w="4577" cap="flat">
                    <a:noFill/>
                    <a:prstDash val="solid"/>
                    <a:miter/>
                  </a:ln>
                </p:spPr>
                <p:txBody>
                  <a:bodyPr rtlCol="0" anchor="ctr"/>
                  <a:lstStyle/>
                  <a:p>
                    <a:endParaRPr lang="th-TH"/>
                  </a:p>
                </p:txBody>
              </p:sp>
              <p:sp>
                <p:nvSpPr>
                  <p:cNvPr id="2754" name="Freeform: Shape 2753">
                    <a:extLst>
                      <a:ext uri="{FF2B5EF4-FFF2-40B4-BE49-F238E27FC236}">
                        <a16:creationId xmlns:a16="http://schemas.microsoft.com/office/drawing/2014/main" id="{8C214603-911F-49C1-AB01-C7299F6102CC}"/>
                      </a:ext>
                    </a:extLst>
                  </p:cNvPr>
                  <p:cNvSpPr/>
                  <p:nvPr/>
                </p:nvSpPr>
                <p:spPr>
                  <a:xfrm>
                    <a:off x="6874551" y="-81968"/>
                    <a:ext cx="184539" cy="92515"/>
                  </a:xfrm>
                  <a:custGeom>
                    <a:avLst/>
                    <a:gdLst>
                      <a:gd name="connsiteX0" fmla="*/ 113563 w 184539"/>
                      <a:gd name="connsiteY0" fmla="*/ 92316 h 92515"/>
                      <a:gd name="connsiteX1" fmla="*/ 82882 w 184539"/>
                      <a:gd name="connsiteY1" fmla="*/ 87645 h 92515"/>
                      <a:gd name="connsiteX2" fmla="*/ 0 w 184539"/>
                      <a:gd name="connsiteY2" fmla="*/ 58339 h 92515"/>
                      <a:gd name="connsiteX3" fmla="*/ 35946 w 184539"/>
                      <a:gd name="connsiteY3" fmla="*/ 57698 h 92515"/>
                      <a:gd name="connsiteX4" fmla="*/ 67268 w 184539"/>
                      <a:gd name="connsiteY4" fmla="*/ 38007 h 92515"/>
                      <a:gd name="connsiteX5" fmla="*/ 100054 w 184539"/>
                      <a:gd name="connsiteY5" fmla="*/ 16623 h 92515"/>
                      <a:gd name="connsiteX6" fmla="*/ 145067 w 184539"/>
                      <a:gd name="connsiteY6" fmla="*/ 46 h 92515"/>
                      <a:gd name="connsiteX7" fmla="*/ 184539 w 184539"/>
                      <a:gd name="connsiteY7" fmla="*/ 22393 h 92515"/>
                      <a:gd name="connsiteX8" fmla="*/ 166452 w 184539"/>
                      <a:gd name="connsiteY8" fmla="*/ 27246 h 92515"/>
                      <a:gd name="connsiteX9" fmla="*/ 141816 w 184539"/>
                      <a:gd name="connsiteY9" fmla="*/ 20149 h 92515"/>
                      <a:gd name="connsiteX10" fmla="*/ 107015 w 184539"/>
                      <a:gd name="connsiteY10" fmla="*/ 35260 h 92515"/>
                      <a:gd name="connsiteX11" fmla="*/ 44830 w 184539"/>
                      <a:gd name="connsiteY11" fmla="*/ 68596 h 92515"/>
                      <a:gd name="connsiteX12" fmla="*/ 122630 w 184539"/>
                      <a:gd name="connsiteY12" fmla="*/ 76426 h 92515"/>
                      <a:gd name="connsiteX13" fmla="*/ 141816 w 184539"/>
                      <a:gd name="connsiteY13" fmla="*/ 64338 h 92515"/>
                      <a:gd name="connsiteX14" fmla="*/ 163933 w 184539"/>
                      <a:gd name="connsiteY14" fmla="*/ 55683 h 92515"/>
                      <a:gd name="connsiteX15" fmla="*/ 184494 w 184539"/>
                      <a:gd name="connsiteY15" fmla="*/ 49822 h 92515"/>
                      <a:gd name="connsiteX16" fmla="*/ 113563 w 184539"/>
                      <a:gd name="connsiteY16" fmla="*/ 92316 h 9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539" h="92515">
                        <a:moveTo>
                          <a:pt x="113563" y="92316"/>
                        </a:moveTo>
                        <a:cubicBezTo>
                          <a:pt x="103168" y="92820"/>
                          <a:pt x="92957" y="90210"/>
                          <a:pt x="82882" y="87645"/>
                        </a:cubicBezTo>
                        <a:cubicBezTo>
                          <a:pt x="54400" y="80364"/>
                          <a:pt x="25506" y="72946"/>
                          <a:pt x="0" y="58339"/>
                        </a:cubicBezTo>
                        <a:cubicBezTo>
                          <a:pt x="11036" y="63880"/>
                          <a:pt x="24498" y="62460"/>
                          <a:pt x="35946" y="57698"/>
                        </a:cubicBezTo>
                        <a:cubicBezTo>
                          <a:pt x="47348" y="52935"/>
                          <a:pt x="57239" y="45243"/>
                          <a:pt x="67268" y="38007"/>
                        </a:cubicBezTo>
                        <a:cubicBezTo>
                          <a:pt x="77845" y="30406"/>
                          <a:pt x="88790" y="23263"/>
                          <a:pt x="100054" y="16623"/>
                        </a:cubicBezTo>
                        <a:cubicBezTo>
                          <a:pt x="113975" y="8380"/>
                          <a:pt x="128949" y="779"/>
                          <a:pt x="145067" y="46"/>
                        </a:cubicBezTo>
                        <a:cubicBezTo>
                          <a:pt x="161186" y="-686"/>
                          <a:pt x="178770" y="7281"/>
                          <a:pt x="184539" y="22393"/>
                        </a:cubicBezTo>
                        <a:cubicBezTo>
                          <a:pt x="178953" y="19096"/>
                          <a:pt x="172771" y="25690"/>
                          <a:pt x="166452" y="27246"/>
                        </a:cubicBezTo>
                        <a:cubicBezTo>
                          <a:pt x="158026" y="29307"/>
                          <a:pt x="150333" y="21981"/>
                          <a:pt x="141816" y="20149"/>
                        </a:cubicBezTo>
                        <a:cubicBezTo>
                          <a:pt x="128994" y="17356"/>
                          <a:pt x="117318" y="27109"/>
                          <a:pt x="107015" y="35260"/>
                        </a:cubicBezTo>
                        <a:cubicBezTo>
                          <a:pt x="88469" y="49913"/>
                          <a:pt x="67313" y="61270"/>
                          <a:pt x="44830" y="68596"/>
                        </a:cubicBezTo>
                        <a:cubicBezTo>
                          <a:pt x="71068" y="64750"/>
                          <a:pt x="98223" y="86730"/>
                          <a:pt x="122630" y="76426"/>
                        </a:cubicBezTo>
                        <a:cubicBezTo>
                          <a:pt x="129590" y="73496"/>
                          <a:pt x="135314" y="68184"/>
                          <a:pt x="141816" y="64338"/>
                        </a:cubicBezTo>
                        <a:cubicBezTo>
                          <a:pt x="148685" y="60308"/>
                          <a:pt x="156332" y="57973"/>
                          <a:pt x="163933" y="55683"/>
                        </a:cubicBezTo>
                        <a:cubicBezTo>
                          <a:pt x="170756" y="53622"/>
                          <a:pt x="177579" y="51287"/>
                          <a:pt x="184494" y="49822"/>
                        </a:cubicBezTo>
                        <a:cubicBezTo>
                          <a:pt x="179228" y="66948"/>
                          <a:pt x="132108" y="95155"/>
                          <a:pt x="113563" y="92316"/>
                        </a:cubicBezTo>
                        <a:close/>
                      </a:path>
                    </a:pathLst>
                  </a:custGeom>
                  <a:solidFill>
                    <a:srgbClr val="6E7372"/>
                  </a:solidFill>
                  <a:ln w="4577" cap="flat">
                    <a:noFill/>
                    <a:prstDash val="solid"/>
                    <a:miter/>
                  </a:ln>
                </p:spPr>
                <p:txBody>
                  <a:bodyPr rtlCol="0" anchor="ctr"/>
                  <a:lstStyle/>
                  <a:p>
                    <a:endParaRPr lang="th-TH"/>
                  </a:p>
                </p:txBody>
              </p:sp>
              <p:sp>
                <p:nvSpPr>
                  <p:cNvPr id="2755" name="Freeform: Shape 2754">
                    <a:extLst>
                      <a:ext uri="{FF2B5EF4-FFF2-40B4-BE49-F238E27FC236}">
                        <a16:creationId xmlns:a16="http://schemas.microsoft.com/office/drawing/2014/main" id="{8491A21F-797B-4B84-B547-39B2341C494E}"/>
                      </a:ext>
                    </a:extLst>
                  </p:cNvPr>
                  <p:cNvSpPr/>
                  <p:nvPr/>
                </p:nvSpPr>
                <p:spPr>
                  <a:xfrm>
                    <a:off x="6908712" y="-59013"/>
                    <a:ext cx="159479" cy="65520"/>
                  </a:xfrm>
                  <a:custGeom>
                    <a:avLst/>
                    <a:gdLst>
                      <a:gd name="connsiteX0" fmla="*/ 51424 w 159479"/>
                      <a:gd name="connsiteY0" fmla="*/ 60020 h 65520"/>
                      <a:gd name="connsiteX1" fmla="*/ 0 w 159479"/>
                      <a:gd name="connsiteY1" fmla="*/ 41612 h 65520"/>
                      <a:gd name="connsiteX2" fmla="*/ 28894 w 159479"/>
                      <a:gd name="connsiteY2" fmla="*/ 36208 h 65520"/>
                      <a:gd name="connsiteX3" fmla="*/ 48768 w 159479"/>
                      <a:gd name="connsiteY3" fmla="*/ 32499 h 65520"/>
                      <a:gd name="connsiteX4" fmla="*/ 63284 w 159479"/>
                      <a:gd name="connsiteY4" fmla="*/ 36346 h 65520"/>
                      <a:gd name="connsiteX5" fmla="*/ 94193 w 159479"/>
                      <a:gd name="connsiteY5" fmla="*/ 24211 h 65520"/>
                      <a:gd name="connsiteX6" fmla="*/ 145388 w 159479"/>
                      <a:gd name="connsiteY6" fmla="*/ 33 h 65520"/>
                      <a:gd name="connsiteX7" fmla="*/ 153355 w 159479"/>
                      <a:gd name="connsiteY7" fmla="*/ 28699 h 65520"/>
                      <a:gd name="connsiteX8" fmla="*/ 133940 w 159479"/>
                      <a:gd name="connsiteY8" fmla="*/ 39917 h 65520"/>
                      <a:gd name="connsiteX9" fmla="*/ 107014 w 159479"/>
                      <a:gd name="connsiteY9" fmla="*/ 58142 h 65520"/>
                      <a:gd name="connsiteX10" fmla="*/ 51424 w 159479"/>
                      <a:gd name="connsiteY10" fmla="*/ 60020 h 6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479" h="65520">
                        <a:moveTo>
                          <a:pt x="51424" y="60020"/>
                        </a:moveTo>
                        <a:cubicBezTo>
                          <a:pt x="34252" y="53884"/>
                          <a:pt x="17996" y="44680"/>
                          <a:pt x="0" y="41612"/>
                        </a:cubicBezTo>
                        <a:cubicBezTo>
                          <a:pt x="9799" y="40925"/>
                          <a:pt x="19507" y="39093"/>
                          <a:pt x="28894" y="36208"/>
                        </a:cubicBezTo>
                        <a:cubicBezTo>
                          <a:pt x="35397" y="34239"/>
                          <a:pt x="42036" y="31675"/>
                          <a:pt x="48768" y="32499"/>
                        </a:cubicBezTo>
                        <a:cubicBezTo>
                          <a:pt x="53759" y="33095"/>
                          <a:pt x="58338" y="35522"/>
                          <a:pt x="63284" y="36346"/>
                        </a:cubicBezTo>
                        <a:cubicBezTo>
                          <a:pt x="74548" y="38177"/>
                          <a:pt x="85355" y="31446"/>
                          <a:pt x="94193" y="24211"/>
                        </a:cubicBezTo>
                        <a:cubicBezTo>
                          <a:pt x="106740" y="13908"/>
                          <a:pt x="128353" y="-791"/>
                          <a:pt x="145388" y="33"/>
                        </a:cubicBezTo>
                        <a:cubicBezTo>
                          <a:pt x="162330" y="857"/>
                          <a:pt x="162697" y="18396"/>
                          <a:pt x="153355" y="28699"/>
                        </a:cubicBezTo>
                        <a:cubicBezTo>
                          <a:pt x="147998" y="34606"/>
                          <a:pt x="140671" y="36392"/>
                          <a:pt x="133940" y="39917"/>
                        </a:cubicBezTo>
                        <a:cubicBezTo>
                          <a:pt x="124003" y="45092"/>
                          <a:pt x="116448" y="52373"/>
                          <a:pt x="107014" y="58142"/>
                        </a:cubicBezTo>
                        <a:cubicBezTo>
                          <a:pt x="89705" y="68720"/>
                          <a:pt x="69923" y="66614"/>
                          <a:pt x="51424" y="60020"/>
                        </a:cubicBezTo>
                        <a:close/>
                      </a:path>
                    </a:pathLst>
                  </a:custGeom>
                  <a:solidFill>
                    <a:srgbClr val="6B7E7C"/>
                  </a:solidFill>
                  <a:ln w="4577" cap="flat">
                    <a:noFill/>
                    <a:prstDash val="solid"/>
                    <a:miter/>
                  </a:ln>
                </p:spPr>
                <p:txBody>
                  <a:bodyPr rtlCol="0" anchor="ctr"/>
                  <a:lstStyle/>
                  <a:p>
                    <a:endParaRPr lang="th-TH"/>
                  </a:p>
                </p:txBody>
              </p:sp>
              <p:sp>
                <p:nvSpPr>
                  <p:cNvPr id="2756" name="Freeform: Shape 2755">
                    <a:extLst>
                      <a:ext uri="{FF2B5EF4-FFF2-40B4-BE49-F238E27FC236}">
                        <a16:creationId xmlns:a16="http://schemas.microsoft.com/office/drawing/2014/main" id="{2E418533-66C3-4BE7-B946-32B36D12EFBC}"/>
                      </a:ext>
                    </a:extLst>
                  </p:cNvPr>
                  <p:cNvSpPr/>
                  <p:nvPr/>
                </p:nvSpPr>
                <p:spPr>
                  <a:xfrm>
                    <a:off x="6929501" y="-55463"/>
                    <a:ext cx="132241" cy="57828"/>
                  </a:xfrm>
                  <a:custGeom>
                    <a:avLst/>
                    <a:gdLst>
                      <a:gd name="connsiteX0" fmla="*/ 122721 w 132241"/>
                      <a:gd name="connsiteY0" fmla="*/ 28995 h 57828"/>
                      <a:gd name="connsiteX1" fmla="*/ 106923 w 132241"/>
                      <a:gd name="connsiteY1" fmla="*/ 32979 h 57828"/>
                      <a:gd name="connsiteX2" fmla="*/ 68138 w 132241"/>
                      <a:gd name="connsiteY2" fmla="*/ 56149 h 57828"/>
                      <a:gd name="connsiteX3" fmla="*/ 33382 w 132241"/>
                      <a:gd name="connsiteY3" fmla="*/ 52486 h 57828"/>
                      <a:gd name="connsiteX4" fmla="*/ 0 w 132241"/>
                      <a:gd name="connsiteY4" fmla="*/ 40077 h 57828"/>
                      <a:gd name="connsiteX5" fmla="*/ 22438 w 132241"/>
                      <a:gd name="connsiteY5" fmla="*/ 43557 h 57828"/>
                      <a:gd name="connsiteX6" fmla="*/ 61361 w 132241"/>
                      <a:gd name="connsiteY6" fmla="*/ 43419 h 57828"/>
                      <a:gd name="connsiteX7" fmla="*/ 86363 w 132241"/>
                      <a:gd name="connsiteY7" fmla="*/ 27713 h 57828"/>
                      <a:gd name="connsiteX8" fmla="*/ 125697 w 132241"/>
                      <a:gd name="connsiteY8" fmla="*/ 330 h 57828"/>
                      <a:gd name="connsiteX9" fmla="*/ 122721 w 132241"/>
                      <a:gd name="connsiteY9" fmla="*/ 28995 h 5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241" h="57828">
                        <a:moveTo>
                          <a:pt x="122721" y="28995"/>
                        </a:moveTo>
                        <a:cubicBezTo>
                          <a:pt x="117959" y="31697"/>
                          <a:pt x="112235" y="31605"/>
                          <a:pt x="106923" y="32979"/>
                        </a:cubicBezTo>
                        <a:cubicBezTo>
                          <a:pt x="92270" y="36825"/>
                          <a:pt x="82516" y="51433"/>
                          <a:pt x="68138" y="56149"/>
                        </a:cubicBezTo>
                        <a:cubicBezTo>
                          <a:pt x="56827" y="59859"/>
                          <a:pt x="44418" y="56882"/>
                          <a:pt x="33382" y="52486"/>
                        </a:cubicBezTo>
                        <a:cubicBezTo>
                          <a:pt x="22346" y="48090"/>
                          <a:pt x="11677" y="42275"/>
                          <a:pt x="0" y="40077"/>
                        </a:cubicBezTo>
                        <a:cubicBezTo>
                          <a:pt x="7464" y="41221"/>
                          <a:pt x="14974" y="42412"/>
                          <a:pt x="22438" y="43557"/>
                        </a:cubicBezTo>
                        <a:cubicBezTo>
                          <a:pt x="35397" y="45572"/>
                          <a:pt x="48951" y="47541"/>
                          <a:pt x="61361" y="43419"/>
                        </a:cubicBezTo>
                        <a:cubicBezTo>
                          <a:pt x="70748" y="40306"/>
                          <a:pt x="78670" y="33941"/>
                          <a:pt x="86363" y="27713"/>
                        </a:cubicBezTo>
                        <a:cubicBezTo>
                          <a:pt x="93460" y="21943"/>
                          <a:pt x="115898" y="-3150"/>
                          <a:pt x="125697" y="330"/>
                        </a:cubicBezTo>
                        <a:cubicBezTo>
                          <a:pt x="137970" y="4588"/>
                          <a:pt x="130643" y="24507"/>
                          <a:pt x="122721" y="28995"/>
                        </a:cubicBezTo>
                        <a:close/>
                      </a:path>
                    </a:pathLst>
                  </a:custGeom>
                  <a:solidFill>
                    <a:srgbClr val="7C9093"/>
                  </a:solidFill>
                  <a:ln w="4577" cap="flat">
                    <a:noFill/>
                    <a:prstDash val="solid"/>
                    <a:miter/>
                  </a:ln>
                </p:spPr>
                <p:txBody>
                  <a:bodyPr rtlCol="0" anchor="ctr"/>
                  <a:lstStyle/>
                  <a:p>
                    <a:endParaRPr lang="th-TH"/>
                  </a:p>
                </p:txBody>
              </p:sp>
              <p:sp>
                <p:nvSpPr>
                  <p:cNvPr id="2757" name="Freeform: Shape 2756">
                    <a:extLst>
                      <a:ext uri="{FF2B5EF4-FFF2-40B4-BE49-F238E27FC236}">
                        <a16:creationId xmlns:a16="http://schemas.microsoft.com/office/drawing/2014/main" id="{70F72F38-E10F-424D-9BDD-C1FD8F997AC6}"/>
                      </a:ext>
                    </a:extLst>
                  </p:cNvPr>
                  <p:cNvSpPr/>
                  <p:nvPr/>
                </p:nvSpPr>
                <p:spPr>
                  <a:xfrm>
                    <a:off x="6989625" y="-70898"/>
                    <a:ext cx="72456" cy="44155"/>
                  </a:xfrm>
                  <a:custGeom>
                    <a:avLst/>
                    <a:gdLst>
                      <a:gd name="connsiteX0" fmla="*/ 37366 w 72456"/>
                      <a:gd name="connsiteY0" fmla="*/ 26663 h 44155"/>
                      <a:gd name="connsiteX1" fmla="*/ 0 w 72456"/>
                      <a:gd name="connsiteY1" fmla="*/ 44155 h 44155"/>
                      <a:gd name="connsiteX2" fmla="*/ 12822 w 72456"/>
                      <a:gd name="connsiteY2" fmla="*/ 30555 h 44155"/>
                      <a:gd name="connsiteX3" fmla="*/ 17767 w 72456"/>
                      <a:gd name="connsiteY3" fmla="*/ 19245 h 44155"/>
                      <a:gd name="connsiteX4" fmla="*/ 9799 w 72456"/>
                      <a:gd name="connsiteY4" fmla="*/ 11643 h 44155"/>
                      <a:gd name="connsiteX5" fmla="*/ 40342 w 72456"/>
                      <a:gd name="connsiteY5" fmla="*/ 699 h 44155"/>
                      <a:gd name="connsiteX6" fmla="*/ 61956 w 72456"/>
                      <a:gd name="connsiteY6" fmla="*/ 2623 h 44155"/>
                      <a:gd name="connsiteX7" fmla="*/ 72213 w 72456"/>
                      <a:gd name="connsiteY7" fmla="*/ 25610 h 44155"/>
                      <a:gd name="connsiteX8" fmla="*/ 62734 w 72456"/>
                      <a:gd name="connsiteY8" fmla="*/ 11689 h 44155"/>
                      <a:gd name="connsiteX9" fmla="*/ 37366 w 72456"/>
                      <a:gd name="connsiteY9" fmla="*/ 26663 h 4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56" h="44155">
                        <a:moveTo>
                          <a:pt x="37366" y="26663"/>
                        </a:moveTo>
                        <a:cubicBezTo>
                          <a:pt x="25552" y="33852"/>
                          <a:pt x="13509" y="41133"/>
                          <a:pt x="0" y="44155"/>
                        </a:cubicBezTo>
                        <a:cubicBezTo>
                          <a:pt x="4717" y="40080"/>
                          <a:pt x="9021" y="35501"/>
                          <a:pt x="12822" y="30555"/>
                        </a:cubicBezTo>
                        <a:cubicBezTo>
                          <a:pt x="15386" y="27258"/>
                          <a:pt x="17859" y="23458"/>
                          <a:pt x="17767" y="19245"/>
                        </a:cubicBezTo>
                        <a:cubicBezTo>
                          <a:pt x="17676" y="15032"/>
                          <a:pt x="13921" y="10728"/>
                          <a:pt x="9799" y="11643"/>
                        </a:cubicBezTo>
                        <a:cubicBezTo>
                          <a:pt x="17447" y="3676"/>
                          <a:pt x="29352" y="1936"/>
                          <a:pt x="40342" y="699"/>
                        </a:cubicBezTo>
                        <a:cubicBezTo>
                          <a:pt x="47669" y="-125"/>
                          <a:pt x="55499" y="-903"/>
                          <a:pt x="61956" y="2623"/>
                        </a:cubicBezTo>
                        <a:cubicBezTo>
                          <a:pt x="69969" y="6973"/>
                          <a:pt x="73449" y="17093"/>
                          <a:pt x="72213" y="25610"/>
                        </a:cubicBezTo>
                        <a:cubicBezTo>
                          <a:pt x="69191" y="20756"/>
                          <a:pt x="66764" y="15719"/>
                          <a:pt x="62734" y="11689"/>
                        </a:cubicBezTo>
                        <a:cubicBezTo>
                          <a:pt x="53942" y="15627"/>
                          <a:pt x="45654" y="21626"/>
                          <a:pt x="37366" y="26663"/>
                        </a:cubicBezTo>
                        <a:close/>
                      </a:path>
                    </a:pathLst>
                  </a:custGeom>
                  <a:solidFill>
                    <a:srgbClr val="586B6A"/>
                  </a:solidFill>
                  <a:ln w="4577" cap="flat">
                    <a:noFill/>
                    <a:prstDash val="solid"/>
                    <a:miter/>
                  </a:ln>
                </p:spPr>
                <p:txBody>
                  <a:bodyPr rtlCol="0" anchor="ctr"/>
                  <a:lstStyle/>
                  <a:p>
                    <a:endParaRPr lang="th-TH"/>
                  </a:p>
                </p:txBody>
              </p:sp>
              <p:sp>
                <p:nvSpPr>
                  <p:cNvPr id="2758" name="Freeform: Shape 2757">
                    <a:extLst>
                      <a:ext uri="{FF2B5EF4-FFF2-40B4-BE49-F238E27FC236}">
                        <a16:creationId xmlns:a16="http://schemas.microsoft.com/office/drawing/2014/main" id="{85854D47-6514-4446-BC7A-181A44B86E50}"/>
                      </a:ext>
                    </a:extLst>
                  </p:cNvPr>
                  <p:cNvSpPr/>
                  <p:nvPr/>
                </p:nvSpPr>
                <p:spPr>
                  <a:xfrm>
                    <a:off x="6932569" y="-63411"/>
                    <a:ext cx="82093" cy="45097"/>
                  </a:xfrm>
                  <a:custGeom>
                    <a:avLst/>
                    <a:gdLst>
                      <a:gd name="connsiteX0" fmla="*/ 30543 w 82093"/>
                      <a:gd name="connsiteY0" fmla="*/ 43812 h 45097"/>
                      <a:gd name="connsiteX1" fmla="*/ 66398 w 82093"/>
                      <a:gd name="connsiteY1" fmla="*/ 36943 h 45097"/>
                      <a:gd name="connsiteX2" fmla="*/ 81005 w 82093"/>
                      <a:gd name="connsiteY2" fmla="*/ 6354 h 45097"/>
                      <a:gd name="connsiteX3" fmla="*/ 76426 w 82093"/>
                      <a:gd name="connsiteY3" fmla="*/ 585 h 45097"/>
                      <a:gd name="connsiteX4" fmla="*/ 61864 w 82093"/>
                      <a:gd name="connsiteY4" fmla="*/ 9148 h 45097"/>
                      <a:gd name="connsiteX5" fmla="*/ 0 w 82093"/>
                      <a:gd name="connsiteY5" fmla="*/ 38546 h 45097"/>
                      <a:gd name="connsiteX6" fmla="*/ 30543 w 82093"/>
                      <a:gd name="connsiteY6" fmla="*/ 43812 h 4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93" h="45097">
                        <a:moveTo>
                          <a:pt x="30543" y="43812"/>
                        </a:moveTo>
                        <a:cubicBezTo>
                          <a:pt x="42815" y="43399"/>
                          <a:pt x="55637" y="42850"/>
                          <a:pt x="66398" y="36943"/>
                        </a:cubicBezTo>
                        <a:cubicBezTo>
                          <a:pt x="77159" y="31036"/>
                          <a:pt x="85080" y="17939"/>
                          <a:pt x="81005" y="6354"/>
                        </a:cubicBezTo>
                        <a:cubicBezTo>
                          <a:pt x="80181" y="3973"/>
                          <a:pt x="78715" y="1638"/>
                          <a:pt x="76426" y="585"/>
                        </a:cubicBezTo>
                        <a:cubicBezTo>
                          <a:pt x="70839" y="-1934"/>
                          <a:pt x="65527" y="4202"/>
                          <a:pt x="61864" y="9148"/>
                        </a:cubicBezTo>
                        <a:cubicBezTo>
                          <a:pt x="46158" y="30257"/>
                          <a:pt x="24453" y="35340"/>
                          <a:pt x="0" y="38546"/>
                        </a:cubicBezTo>
                        <a:cubicBezTo>
                          <a:pt x="2244" y="48711"/>
                          <a:pt x="22484" y="44086"/>
                          <a:pt x="30543" y="43812"/>
                        </a:cubicBezTo>
                        <a:close/>
                      </a:path>
                    </a:pathLst>
                  </a:custGeom>
                  <a:solidFill>
                    <a:srgbClr val="577375"/>
                  </a:solidFill>
                  <a:ln w="4577" cap="flat">
                    <a:noFill/>
                    <a:prstDash val="solid"/>
                    <a:miter/>
                  </a:ln>
                </p:spPr>
                <p:txBody>
                  <a:bodyPr rtlCol="0" anchor="ctr"/>
                  <a:lstStyle/>
                  <a:p>
                    <a:endParaRPr lang="th-TH"/>
                  </a:p>
                </p:txBody>
              </p:sp>
              <p:sp>
                <p:nvSpPr>
                  <p:cNvPr id="2759" name="Freeform: Shape 2758">
                    <a:extLst>
                      <a:ext uri="{FF2B5EF4-FFF2-40B4-BE49-F238E27FC236}">
                        <a16:creationId xmlns:a16="http://schemas.microsoft.com/office/drawing/2014/main" id="{336BFC87-0FB5-467B-8BDE-DEE00574D0C1}"/>
                      </a:ext>
                    </a:extLst>
                  </p:cNvPr>
                  <p:cNvSpPr/>
                  <p:nvPr/>
                </p:nvSpPr>
                <p:spPr>
                  <a:xfrm>
                    <a:off x="6923319" y="-70474"/>
                    <a:ext cx="86087" cy="51676"/>
                  </a:xfrm>
                  <a:custGeom>
                    <a:avLst/>
                    <a:gdLst>
                      <a:gd name="connsiteX0" fmla="*/ 73358 w 86087"/>
                      <a:gd name="connsiteY0" fmla="*/ 33886 h 51676"/>
                      <a:gd name="connsiteX1" fmla="*/ 52568 w 86087"/>
                      <a:gd name="connsiteY1" fmla="*/ 43868 h 51676"/>
                      <a:gd name="connsiteX2" fmla="*/ 7922 w 86087"/>
                      <a:gd name="connsiteY2" fmla="*/ 51470 h 51676"/>
                      <a:gd name="connsiteX3" fmla="*/ 0 w 86087"/>
                      <a:gd name="connsiteY3" fmla="*/ 48631 h 51676"/>
                      <a:gd name="connsiteX4" fmla="*/ 55865 w 86087"/>
                      <a:gd name="connsiteY4" fmla="*/ 23674 h 51676"/>
                      <a:gd name="connsiteX5" fmla="*/ 64245 w 86087"/>
                      <a:gd name="connsiteY5" fmla="*/ 8700 h 51676"/>
                      <a:gd name="connsiteX6" fmla="*/ 86088 w 86087"/>
                      <a:gd name="connsiteY6" fmla="*/ 0 h 51676"/>
                      <a:gd name="connsiteX7" fmla="*/ 73358 w 86087"/>
                      <a:gd name="connsiteY7" fmla="*/ 33886 h 5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087" h="51676">
                        <a:moveTo>
                          <a:pt x="73358" y="33886"/>
                        </a:moveTo>
                        <a:cubicBezTo>
                          <a:pt x="69145" y="40617"/>
                          <a:pt x="60399" y="42540"/>
                          <a:pt x="52568" y="43868"/>
                        </a:cubicBezTo>
                        <a:cubicBezTo>
                          <a:pt x="37686" y="46387"/>
                          <a:pt x="22804" y="48951"/>
                          <a:pt x="7922" y="51470"/>
                        </a:cubicBezTo>
                        <a:cubicBezTo>
                          <a:pt x="4854" y="51973"/>
                          <a:pt x="549" y="51744"/>
                          <a:pt x="0" y="48631"/>
                        </a:cubicBezTo>
                        <a:cubicBezTo>
                          <a:pt x="19736" y="49134"/>
                          <a:pt x="38923" y="33748"/>
                          <a:pt x="55865" y="23674"/>
                        </a:cubicBezTo>
                        <a:cubicBezTo>
                          <a:pt x="62047" y="20011"/>
                          <a:pt x="60536" y="14836"/>
                          <a:pt x="64245" y="8700"/>
                        </a:cubicBezTo>
                        <a:cubicBezTo>
                          <a:pt x="68550" y="1557"/>
                          <a:pt x="78258" y="3847"/>
                          <a:pt x="86088" y="0"/>
                        </a:cubicBezTo>
                        <a:cubicBezTo>
                          <a:pt x="82974" y="9433"/>
                          <a:pt x="78532" y="25552"/>
                          <a:pt x="73358" y="33886"/>
                        </a:cubicBezTo>
                        <a:close/>
                      </a:path>
                    </a:pathLst>
                  </a:custGeom>
                  <a:solidFill>
                    <a:srgbClr val="5F7A7C"/>
                  </a:solidFill>
                  <a:ln w="4577" cap="flat">
                    <a:noFill/>
                    <a:prstDash val="solid"/>
                    <a:miter/>
                  </a:ln>
                </p:spPr>
                <p:txBody>
                  <a:bodyPr rtlCol="0" anchor="ctr"/>
                  <a:lstStyle/>
                  <a:p>
                    <a:endParaRPr lang="th-TH"/>
                  </a:p>
                </p:txBody>
              </p:sp>
              <p:sp>
                <p:nvSpPr>
                  <p:cNvPr id="2760" name="Freeform: Shape 2759">
                    <a:extLst>
                      <a:ext uri="{FF2B5EF4-FFF2-40B4-BE49-F238E27FC236}">
                        <a16:creationId xmlns:a16="http://schemas.microsoft.com/office/drawing/2014/main" id="{F4DF638D-8136-499A-B7D9-595D48CEA6D2}"/>
                      </a:ext>
                    </a:extLst>
                  </p:cNvPr>
                  <p:cNvSpPr/>
                  <p:nvPr/>
                </p:nvSpPr>
                <p:spPr>
                  <a:xfrm>
                    <a:off x="6996082" y="-23463"/>
                    <a:ext cx="70002" cy="118616"/>
                  </a:xfrm>
                  <a:custGeom>
                    <a:avLst/>
                    <a:gdLst>
                      <a:gd name="connsiteX0" fmla="*/ 66260 w 70002"/>
                      <a:gd name="connsiteY0" fmla="*/ 21356 h 118616"/>
                      <a:gd name="connsiteX1" fmla="*/ 48310 w 70002"/>
                      <a:gd name="connsiteY1" fmla="*/ 40726 h 118616"/>
                      <a:gd name="connsiteX2" fmla="*/ 27154 w 70002"/>
                      <a:gd name="connsiteY2" fmla="*/ 83861 h 118616"/>
                      <a:gd name="connsiteX3" fmla="*/ 25323 w 70002"/>
                      <a:gd name="connsiteY3" fmla="*/ 95950 h 118616"/>
                      <a:gd name="connsiteX4" fmla="*/ 0 w 70002"/>
                      <a:gd name="connsiteY4" fmla="*/ 118617 h 118616"/>
                      <a:gd name="connsiteX5" fmla="*/ 15340 w 70002"/>
                      <a:gd name="connsiteY5" fmla="*/ 95950 h 118616"/>
                      <a:gd name="connsiteX6" fmla="*/ 18225 w 70002"/>
                      <a:gd name="connsiteY6" fmla="*/ 85143 h 118616"/>
                      <a:gd name="connsiteX7" fmla="*/ 10990 w 70002"/>
                      <a:gd name="connsiteY7" fmla="*/ 52128 h 118616"/>
                      <a:gd name="connsiteX8" fmla="*/ 23812 w 70002"/>
                      <a:gd name="connsiteY8" fmla="*/ 31293 h 118616"/>
                      <a:gd name="connsiteX9" fmla="*/ 56507 w 70002"/>
                      <a:gd name="connsiteY9" fmla="*/ 17 h 118616"/>
                      <a:gd name="connsiteX10" fmla="*/ 66260 w 70002"/>
                      <a:gd name="connsiteY10" fmla="*/ 21356 h 118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02" h="118616">
                        <a:moveTo>
                          <a:pt x="66260" y="21356"/>
                        </a:moveTo>
                        <a:cubicBezTo>
                          <a:pt x="62185" y="29186"/>
                          <a:pt x="54583" y="34498"/>
                          <a:pt x="48310" y="40726"/>
                        </a:cubicBezTo>
                        <a:cubicBezTo>
                          <a:pt x="36725" y="52219"/>
                          <a:pt x="29123" y="67651"/>
                          <a:pt x="27154" y="83861"/>
                        </a:cubicBezTo>
                        <a:cubicBezTo>
                          <a:pt x="26651" y="87937"/>
                          <a:pt x="26467" y="92058"/>
                          <a:pt x="25323" y="95950"/>
                        </a:cubicBezTo>
                        <a:cubicBezTo>
                          <a:pt x="21980" y="107215"/>
                          <a:pt x="10990" y="114542"/>
                          <a:pt x="0" y="118617"/>
                        </a:cubicBezTo>
                        <a:cubicBezTo>
                          <a:pt x="6502" y="112115"/>
                          <a:pt x="11768" y="104376"/>
                          <a:pt x="15340" y="95950"/>
                        </a:cubicBezTo>
                        <a:cubicBezTo>
                          <a:pt x="16806" y="92516"/>
                          <a:pt x="18042" y="88898"/>
                          <a:pt x="18225" y="85143"/>
                        </a:cubicBezTo>
                        <a:cubicBezTo>
                          <a:pt x="18775" y="73787"/>
                          <a:pt x="9754" y="63438"/>
                          <a:pt x="10990" y="52128"/>
                        </a:cubicBezTo>
                        <a:cubicBezTo>
                          <a:pt x="11860" y="43840"/>
                          <a:pt x="17996" y="37246"/>
                          <a:pt x="23812" y="31293"/>
                        </a:cubicBezTo>
                        <a:cubicBezTo>
                          <a:pt x="30360" y="24562"/>
                          <a:pt x="46707" y="658"/>
                          <a:pt x="56507" y="17"/>
                        </a:cubicBezTo>
                        <a:cubicBezTo>
                          <a:pt x="65482" y="-578"/>
                          <a:pt x="75647" y="14396"/>
                          <a:pt x="66260" y="21356"/>
                        </a:cubicBezTo>
                        <a:close/>
                      </a:path>
                    </a:pathLst>
                  </a:custGeom>
                  <a:solidFill>
                    <a:srgbClr val="909090"/>
                  </a:solidFill>
                  <a:ln w="4577" cap="flat">
                    <a:noFill/>
                    <a:prstDash val="solid"/>
                    <a:miter/>
                  </a:ln>
                </p:spPr>
                <p:txBody>
                  <a:bodyPr rtlCol="0" anchor="ctr"/>
                  <a:lstStyle/>
                  <a:p>
                    <a:endParaRPr lang="th-TH"/>
                  </a:p>
                </p:txBody>
              </p:sp>
              <p:sp>
                <p:nvSpPr>
                  <p:cNvPr id="2761" name="Freeform: Shape 2760">
                    <a:extLst>
                      <a:ext uri="{FF2B5EF4-FFF2-40B4-BE49-F238E27FC236}">
                        <a16:creationId xmlns:a16="http://schemas.microsoft.com/office/drawing/2014/main" id="{40340923-C9CC-4024-9DD1-F62ECA4FD02E}"/>
                      </a:ext>
                    </a:extLst>
                  </p:cNvPr>
                  <p:cNvSpPr/>
                  <p:nvPr/>
                </p:nvSpPr>
                <p:spPr>
                  <a:xfrm>
                    <a:off x="7002767" y="-30206"/>
                    <a:ext cx="72234" cy="122154"/>
                  </a:xfrm>
                  <a:custGeom>
                    <a:avLst/>
                    <a:gdLst>
                      <a:gd name="connsiteX0" fmla="*/ 13325 w 72234"/>
                      <a:gd name="connsiteY0" fmla="*/ 100357 h 122154"/>
                      <a:gd name="connsiteX1" fmla="*/ 15203 w 72234"/>
                      <a:gd name="connsiteY1" fmla="*/ 75126 h 122154"/>
                      <a:gd name="connsiteX2" fmla="*/ 64429 w 72234"/>
                      <a:gd name="connsiteY2" fmla="*/ 1173 h 122154"/>
                      <a:gd name="connsiteX3" fmla="*/ 69420 w 72234"/>
                      <a:gd name="connsiteY3" fmla="*/ 166 h 122154"/>
                      <a:gd name="connsiteX4" fmla="*/ 70748 w 72234"/>
                      <a:gd name="connsiteY4" fmla="*/ 10835 h 122154"/>
                      <a:gd name="connsiteX5" fmla="*/ 45242 w 72234"/>
                      <a:gd name="connsiteY5" fmla="*/ 46644 h 122154"/>
                      <a:gd name="connsiteX6" fmla="*/ 31871 w 72234"/>
                      <a:gd name="connsiteY6" fmla="*/ 61664 h 122154"/>
                      <a:gd name="connsiteX7" fmla="*/ 19004 w 72234"/>
                      <a:gd name="connsiteY7" fmla="*/ 104021 h 122154"/>
                      <a:gd name="connsiteX8" fmla="*/ 0 w 72234"/>
                      <a:gd name="connsiteY8" fmla="*/ 122154 h 122154"/>
                      <a:gd name="connsiteX9" fmla="*/ 13325 w 72234"/>
                      <a:gd name="connsiteY9" fmla="*/ 100357 h 12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234" h="122154">
                        <a:moveTo>
                          <a:pt x="13325" y="100357"/>
                        </a:moveTo>
                        <a:cubicBezTo>
                          <a:pt x="15340" y="92161"/>
                          <a:pt x="14699" y="83552"/>
                          <a:pt x="15203" y="75126"/>
                        </a:cubicBezTo>
                        <a:cubicBezTo>
                          <a:pt x="17126" y="44171"/>
                          <a:pt x="36587" y="14911"/>
                          <a:pt x="64429" y="1173"/>
                        </a:cubicBezTo>
                        <a:cubicBezTo>
                          <a:pt x="65985" y="395"/>
                          <a:pt x="67771" y="-338"/>
                          <a:pt x="69420" y="166"/>
                        </a:cubicBezTo>
                        <a:cubicBezTo>
                          <a:pt x="73358" y="1311"/>
                          <a:pt x="72534" y="7172"/>
                          <a:pt x="70748" y="10835"/>
                        </a:cubicBezTo>
                        <a:cubicBezTo>
                          <a:pt x="64245" y="24023"/>
                          <a:pt x="55591" y="36204"/>
                          <a:pt x="45242" y="46644"/>
                        </a:cubicBezTo>
                        <a:cubicBezTo>
                          <a:pt x="40525" y="51406"/>
                          <a:pt x="35397" y="55940"/>
                          <a:pt x="31871" y="61664"/>
                        </a:cubicBezTo>
                        <a:cubicBezTo>
                          <a:pt x="24132" y="74302"/>
                          <a:pt x="25460" y="90696"/>
                          <a:pt x="19004" y="104021"/>
                        </a:cubicBezTo>
                        <a:cubicBezTo>
                          <a:pt x="15111" y="112034"/>
                          <a:pt x="8197" y="118857"/>
                          <a:pt x="0" y="122154"/>
                        </a:cubicBezTo>
                        <a:cubicBezTo>
                          <a:pt x="5907" y="115789"/>
                          <a:pt x="11219" y="108966"/>
                          <a:pt x="13325" y="100357"/>
                        </a:cubicBezTo>
                        <a:close/>
                      </a:path>
                    </a:pathLst>
                  </a:custGeom>
                  <a:solidFill>
                    <a:srgbClr val="7C9093"/>
                  </a:solidFill>
                  <a:ln w="4577" cap="flat">
                    <a:noFill/>
                    <a:prstDash val="solid"/>
                    <a:miter/>
                  </a:ln>
                </p:spPr>
                <p:txBody>
                  <a:bodyPr rtlCol="0" anchor="ctr"/>
                  <a:lstStyle/>
                  <a:p>
                    <a:endParaRPr lang="th-TH"/>
                  </a:p>
                </p:txBody>
              </p:sp>
              <p:sp>
                <p:nvSpPr>
                  <p:cNvPr id="2762" name="Freeform: Shape 2761">
                    <a:extLst>
                      <a:ext uri="{FF2B5EF4-FFF2-40B4-BE49-F238E27FC236}">
                        <a16:creationId xmlns:a16="http://schemas.microsoft.com/office/drawing/2014/main" id="{4672B919-7E46-45B2-9A72-BF4AB3DDEE6B}"/>
                      </a:ext>
                    </a:extLst>
                  </p:cNvPr>
                  <p:cNvSpPr/>
                  <p:nvPr/>
                </p:nvSpPr>
                <p:spPr>
                  <a:xfrm>
                    <a:off x="6998051" y="-30773"/>
                    <a:ext cx="77069" cy="125193"/>
                  </a:xfrm>
                  <a:custGeom>
                    <a:avLst/>
                    <a:gdLst>
                      <a:gd name="connsiteX0" fmla="*/ 27475 w 77069"/>
                      <a:gd name="connsiteY0" fmla="*/ 96254 h 125193"/>
                      <a:gd name="connsiteX1" fmla="*/ 30864 w 77069"/>
                      <a:gd name="connsiteY1" fmla="*/ 60353 h 125193"/>
                      <a:gd name="connsiteX2" fmla="*/ 38648 w 77069"/>
                      <a:gd name="connsiteY2" fmla="*/ 43410 h 125193"/>
                      <a:gd name="connsiteX3" fmla="*/ 73312 w 77069"/>
                      <a:gd name="connsiteY3" fmla="*/ 0 h 125193"/>
                      <a:gd name="connsiteX4" fmla="*/ 75510 w 77069"/>
                      <a:gd name="connsiteY4" fmla="*/ 13279 h 125193"/>
                      <a:gd name="connsiteX5" fmla="*/ 49363 w 77069"/>
                      <a:gd name="connsiteY5" fmla="*/ 50554 h 125193"/>
                      <a:gd name="connsiteX6" fmla="*/ 33290 w 77069"/>
                      <a:gd name="connsiteY6" fmla="*/ 69649 h 125193"/>
                      <a:gd name="connsiteX7" fmla="*/ 29444 w 77069"/>
                      <a:gd name="connsiteY7" fmla="*/ 95796 h 125193"/>
                      <a:gd name="connsiteX8" fmla="*/ 0 w 77069"/>
                      <a:gd name="connsiteY8" fmla="*/ 125194 h 125193"/>
                      <a:gd name="connsiteX9" fmla="*/ 27475 w 77069"/>
                      <a:gd name="connsiteY9" fmla="*/ 96254 h 12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69" h="125193">
                        <a:moveTo>
                          <a:pt x="27475" y="96254"/>
                        </a:moveTo>
                        <a:cubicBezTo>
                          <a:pt x="31092" y="84760"/>
                          <a:pt x="27979" y="72076"/>
                          <a:pt x="30864" y="60353"/>
                        </a:cubicBezTo>
                        <a:cubicBezTo>
                          <a:pt x="32375" y="54309"/>
                          <a:pt x="35397" y="48722"/>
                          <a:pt x="38648" y="43410"/>
                        </a:cubicBezTo>
                        <a:cubicBezTo>
                          <a:pt x="48310" y="27566"/>
                          <a:pt x="59987" y="12913"/>
                          <a:pt x="73312" y="0"/>
                        </a:cubicBezTo>
                        <a:cubicBezTo>
                          <a:pt x="78258" y="1374"/>
                          <a:pt x="77571" y="8609"/>
                          <a:pt x="75510" y="13279"/>
                        </a:cubicBezTo>
                        <a:cubicBezTo>
                          <a:pt x="69328" y="27246"/>
                          <a:pt x="60399" y="40022"/>
                          <a:pt x="49363" y="50554"/>
                        </a:cubicBezTo>
                        <a:cubicBezTo>
                          <a:pt x="43319" y="56369"/>
                          <a:pt x="36358" y="61818"/>
                          <a:pt x="33290" y="69649"/>
                        </a:cubicBezTo>
                        <a:cubicBezTo>
                          <a:pt x="30039" y="77891"/>
                          <a:pt x="31688" y="87233"/>
                          <a:pt x="29444" y="95796"/>
                        </a:cubicBezTo>
                        <a:cubicBezTo>
                          <a:pt x="25735" y="109899"/>
                          <a:pt x="12364" y="119058"/>
                          <a:pt x="0" y="125194"/>
                        </a:cubicBezTo>
                        <a:cubicBezTo>
                          <a:pt x="11310" y="118279"/>
                          <a:pt x="23308" y="109487"/>
                          <a:pt x="27475" y="96254"/>
                        </a:cubicBezTo>
                        <a:close/>
                      </a:path>
                    </a:pathLst>
                  </a:custGeom>
                  <a:solidFill>
                    <a:srgbClr val="586B6A"/>
                  </a:solidFill>
                  <a:ln w="4577" cap="flat">
                    <a:noFill/>
                    <a:prstDash val="solid"/>
                    <a:miter/>
                  </a:ln>
                </p:spPr>
                <p:txBody>
                  <a:bodyPr rtlCol="0" anchor="ctr"/>
                  <a:lstStyle/>
                  <a:p>
                    <a:endParaRPr lang="th-TH"/>
                  </a:p>
                </p:txBody>
              </p:sp>
              <p:sp>
                <p:nvSpPr>
                  <p:cNvPr id="2763" name="Freeform: Shape 2762">
                    <a:extLst>
                      <a:ext uri="{FF2B5EF4-FFF2-40B4-BE49-F238E27FC236}">
                        <a16:creationId xmlns:a16="http://schemas.microsoft.com/office/drawing/2014/main" id="{C775696A-57B1-49F8-A629-67E79002F95B}"/>
                      </a:ext>
                    </a:extLst>
                  </p:cNvPr>
                  <p:cNvSpPr/>
                  <p:nvPr/>
                </p:nvSpPr>
                <p:spPr>
                  <a:xfrm>
                    <a:off x="6956060" y="-26560"/>
                    <a:ext cx="96253" cy="62734"/>
                  </a:xfrm>
                  <a:custGeom>
                    <a:avLst/>
                    <a:gdLst>
                      <a:gd name="connsiteX0" fmla="*/ 61910 w 96253"/>
                      <a:gd name="connsiteY0" fmla="*/ 33886 h 62734"/>
                      <a:gd name="connsiteX1" fmla="*/ 53805 w 96253"/>
                      <a:gd name="connsiteY1" fmla="*/ 48081 h 62734"/>
                      <a:gd name="connsiteX2" fmla="*/ 49592 w 96253"/>
                      <a:gd name="connsiteY2" fmla="*/ 62734 h 62734"/>
                      <a:gd name="connsiteX3" fmla="*/ 30818 w 96253"/>
                      <a:gd name="connsiteY3" fmla="*/ 45333 h 62734"/>
                      <a:gd name="connsiteX4" fmla="*/ 0 w 96253"/>
                      <a:gd name="connsiteY4" fmla="*/ 41624 h 62734"/>
                      <a:gd name="connsiteX5" fmla="*/ 33840 w 96253"/>
                      <a:gd name="connsiteY5" fmla="*/ 35443 h 62734"/>
                      <a:gd name="connsiteX6" fmla="*/ 46387 w 96253"/>
                      <a:gd name="connsiteY6" fmla="*/ 32191 h 62734"/>
                      <a:gd name="connsiteX7" fmla="*/ 57743 w 96253"/>
                      <a:gd name="connsiteY7" fmla="*/ 25048 h 62734"/>
                      <a:gd name="connsiteX8" fmla="*/ 96253 w 96253"/>
                      <a:gd name="connsiteY8" fmla="*/ 0 h 62734"/>
                      <a:gd name="connsiteX9" fmla="*/ 61910 w 96253"/>
                      <a:gd name="connsiteY9" fmla="*/ 33886 h 62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253" h="62734">
                        <a:moveTo>
                          <a:pt x="61910" y="33886"/>
                        </a:moveTo>
                        <a:cubicBezTo>
                          <a:pt x="59208" y="38602"/>
                          <a:pt x="56507" y="43364"/>
                          <a:pt x="53805" y="48081"/>
                        </a:cubicBezTo>
                        <a:cubicBezTo>
                          <a:pt x="51241" y="52568"/>
                          <a:pt x="48539" y="57606"/>
                          <a:pt x="49592" y="62734"/>
                        </a:cubicBezTo>
                        <a:cubicBezTo>
                          <a:pt x="44189" y="56049"/>
                          <a:pt x="38511" y="49180"/>
                          <a:pt x="30818" y="45333"/>
                        </a:cubicBezTo>
                        <a:cubicBezTo>
                          <a:pt x="21476" y="40663"/>
                          <a:pt x="10486" y="41075"/>
                          <a:pt x="0" y="41624"/>
                        </a:cubicBezTo>
                        <a:cubicBezTo>
                          <a:pt x="11265" y="39564"/>
                          <a:pt x="22529" y="37503"/>
                          <a:pt x="33840" y="35443"/>
                        </a:cubicBezTo>
                        <a:cubicBezTo>
                          <a:pt x="38098" y="34664"/>
                          <a:pt x="42403" y="33886"/>
                          <a:pt x="46387" y="32191"/>
                        </a:cubicBezTo>
                        <a:cubicBezTo>
                          <a:pt x="50508" y="30405"/>
                          <a:pt x="54171" y="27704"/>
                          <a:pt x="57743" y="25048"/>
                        </a:cubicBezTo>
                        <a:cubicBezTo>
                          <a:pt x="67542" y="17813"/>
                          <a:pt x="86042" y="6548"/>
                          <a:pt x="96253" y="0"/>
                        </a:cubicBezTo>
                        <a:cubicBezTo>
                          <a:pt x="90117" y="11448"/>
                          <a:pt x="68733" y="21980"/>
                          <a:pt x="61910" y="33886"/>
                        </a:cubicBezTo>
                        <a:close/>
                      </a:path>
                    </a:pathLst>
                  </a:custGeom>
                  <a:solidFill>
                    <a:srgbClr val="405758"/>
                  </a:solidFill>
                  <a:ln w="4577" cap="flat">
                    <a:noFill/>
                    <a:prstDash val="solid"/>
                    <a:miter/>
                  </a:ln>
                </p:spPr>
                <p:txBody>
                  <a:bodyPr rtlCol="0" anchor="ctr"/>
                  <a:lstStyle/>
                  <a:p>
                    <a:endParaRPr lang="th-TH"/>
                  </a:p>
                </p:txBody>
              </p:sp>
              <p:sp>
                <p:nvSpPr>
                  <p:cNvPr id="2764" name="Freeform: Shape 2763">
                    <a:extLst>
                      <a:ext uri="{FF2B5EF4-FFF2-40B4-BE49-F238E27FC236}">
                        <a16:creationId xmlns:a16="http://schemas.microsoft.com/office/drawing/2014/main" id="{25DA9E5F-C595-441E-BA68-CECE50B4B86B}"/>
                      </a:ext>
                    </a:extLst>
                  </p:cNvPr>
                  <p:cNvSpPr/>
                  <p:nvPr/>
                </p:nvSpPr>
                <p:spPr>
                  <a:xfrm>
                    <a:off x="6948039" y="9391"/>
                    <a:ext cx="64360" cy="65859"/>
                  </a:xfrm>
                  <a:custGeom>
                    <a:avLst/>
                    <a:gdLst>
                      <a:gd name="connsiteX0" fmla="*/ 45249 w 64360"/>
                      <a:gd name="connsiteY0" fmla="*/ 61034 h 65859"/>
                      <a:gd name="connsiteX1" fmla="*/ 59536 w 64360"/>
                      <a:gd name="connsiteY1" fmla="*/ 53661 h 65859"/>
                      <a:gd name="connsiteX2" fmla="*/ 57109 w 64360"/>
                      <a:gd name="connsiteY2" fmla="*/ 20325 h 65859"/>
                      <a:gd name="connsiteX3" fmla="*/ 15760 w 64360"/>
                      <a:gd name="connsiteY3" fmla="*/ 360 h 65859"/>
                      <a:gd name="connsiteX4" fmla="*/ 3579 w 64360"/>
                      <a:gd name="connsiteY4" fmla="*/ 5947 h 65859"/>
                      <a:gd name="connsiteX5" fmla="*/ 832 w 64360"/>
                      <a:gd name="connsiteY5" fmla="*/ 18494 h 65859"/>
                      <a:gd name="connsiteX6" fmla="*/ 20705 w 64360"/>
                      <a:gd name="connsiteY6" fmla="*/ 26003 h 65859"/>
                      <a:gd name="connsiteX7" fmla="*/ 38518 w 64360"/>
                      <a:gd name="connsiteY7" fmla="*/ 36169 h 65859"/>
                      <a:gd name="connsiteX8" fmla="*/ 20980 w 64360"/>
                      <a:gd name="connsiteY8" fmla="*/ 59019 h 65859"/>
                      <a:gd name="connsiteX9" fmla="*/ 45249 w 64360"/>
                      <a:gd name="connsiteY9" fmla="*/ 61034 h 6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60" h="65859">
                        <a:moveTo>
                          <a:pt x="45249" y="61034"/>
                        </a:moveTo>
                        <a:cubicBezTo>
                          <a:pt x="50424" y="59385"/>
                          <a:pt x="55781" y="57599"/>
                          <a:pt x="59536" y="53661"/>
                        </a:cubicBezTo>
                        <a:cubicBezTo>
                          <a:pt x="67916" y="44915"/>
                          <a:pt x="64253" y="30125"/>
                          <a:pt x="57109" y="20325"/>
                        </a:cubicBezTo>
                        <a:cubicBezTo>
                          <a:pt x="47631" y="7320"/>
                          <a:pt x="31695" y="-1975"/>
                          <a:pt x="15760" y="360"/>
                        </a:cubicBezTo>
                        <a:cubicBezTo>
                          <a:pt x="11272" y="1001"/>
                          <a:pt x="6739" y="2696"/>
                          <a:pt x="3579" y="5947"/>
                        </a:cubicBezTo>
                        <a:cubicBezTo>
                          <a:pt x="420" y="9244"/>
                          <a:pt x="-1046" y="14372"/>
                          <a:pt x="832" y="18494"/>
                        </a:cubicBezTo>
                        <a:cubicBezTo>
                          <a:pt x="3946" y="25317"/>
                          <a:pt x="13196" y="25866"/>
                          <a:pt x="20705" y="26003"/>
                        </a:cubicBezTo>
                        <a:cubicBezTo>
                          <a:pt x="28215" y="26141"/>
                          <a:pt x="37694" y="28705"/>
                          <a:pt x="38518" y="36169"/>
                        </a:cubicBezTo>
                        <a:cubicBezTo>
                          <a:pt x="39846" y="48258"/>
                          <a:pt x="21255" y="48441"/>
                          <a:pt x="20980" y="59019"/>
                        </a:cubicBezTo>
                        <a:cubicBezTo>
                          <a:pt x="20797" y="71520"/>
                          <a:pt x="37465" y="63552"/>
                          <a:pt x="45249" y="61034"/>
                        </a:cubicBezTo>
                        <a:close/>
                      </a:path>
                    </a:pathLst>
                  </a:custGeom>
                  <a:solidFill>
                    <a:srgbClr val="5B7477"/>
                  </a:solidFill>
                  <a:ln w="4577" cap="flat">
                    <a:noFill/>
                    <a:prstDash val="solid"/>
                    <a:miter/>
                  </a:ln>
                </p:spPr>
                <p:txBody>
                  <a:bodyPr rtlCol="0" anchor="ctr"/>
                  <a:lstStyle/>
                  <a:p>
                    <a:endParaRPr lang="th-TH"/>
                  </a:p>
                </p:txBody>
              </p:sp>
              <p:sp>
                <p:nvSpPr>
                  <p:cNvPr id="2765" name="Freeform: Shape 2764">
                    <a:extLst>
                      <a:ext uri="{FF2B5EF4-FFF2-40B4-BE49-F238E27FC236}">
                        <a16:creationId xmlns:a16="http://schemas.microsoft.com/office/drawing/2014/main" id="{8E674682-654C-4EC8-8DFC-76C894CC3117}"/>
                      </a:ext>
                    </a:extLst>
                  </p:cNvPr>
                  <p:cNvSpPr/>
                  <p:nvPr/>
                </p:nvSpPr>
                <p:spPr>
                  <a:xfrm>
                    <a:off x="6945620" y="24863"/>
                    <a:ext cx="50386" cy="45104"/>
                  </a:xfrm>
                  <a:custGeom>
                    <a:avLst/>
                    <a:gdLst>
                      <a:gd name="connsiteX0" fmla="*/ 10944 w 50386"/>
                      <a:gd name="connsiteY0" fmla="*/ 45105 h 45104"/>
                      <a:gd name="connsiteX1" fmla="*/ 39197 w 50386"/>
                      <a:gd name="connsiteY1" fmla="*/ 39289 h 45104"/>
                      <a:gd name="connsiteX2" fmla="*/ 48905 w 50386"/>
                      <a:gd name="connsiteY2" fmla="*/ 14607 h 45104"/>
                      <a:gd name="connsiteX3" fmla="*/ 29902 w 50386"/>
                      <a:gd name="connsiteY3" fmla="*/ 2564 h 45104"/>
                      <a:gd name="connsiteX4" fmla="*/ 0 w 50386"/>
                      <a:gd name="connsiteY4" fmla="*/ 4304 h 45104"/>
                      <a:gd name="connsiteX5" fmla="*/ 10715 w 50386"/>
                      <a:gd name="connsiteY5" fmla="*/ 19416 h 45104"/>
                      <a:gd name="connsiteX6" fmla="*/ 14104 w 50386"/>
                      <a:gd name="connsiteY6" fmla="*/ 25368 h 45104"/>
                      <a:gd name="connsiteX7" fmla="*/ 9296 w 50386"/>
                      <a:gd name="connsiteY7" fmla="*/ 44006 h 4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86" h="45104">
                        <a:moveTo>
                          <a:pt x="10944" y="45105"/>
                        </a:moveTo>
                        <a:cubicBezTo>
                          <a:pt x="20652" y="44738"/>
                          <a:pt x="30818" y="44235"/>
                          <a:pt x="39197" y="39289"/>
                        </a:cubicBezTo>
                        <a:cubicBezTo>
                          <a:pt x="47577" y="34344"/>
                          <a:pt x="53210" y="23354"/>
                          <a:pt x="48905" y="14607"/>
                        </a:cubicBezTo>
                        <a:cubicBezTo>
                          <a:pt x="45471" y="7647"/>
                          <a:pt x="37366" y="4625"/>
                          <a:pt x="29902" y="2564"/>
                        </a:cubicBezTo>
                        <a:cubicBezTo>
                          <a:pt x="19919" y="-229"/>
                          <a:pt x="8197" y="-2061"/>
                          <a:pt x="0" y="4304"/>
                        </a:cubicBezTo>
                        <a:cubicBezTo>
                          <a:pt x="3572" y="9342"/>
                          <a:pt x="7143" y="14379"/>
                          <a:pt x="10715" y="19416"/>
                        </a:cubicBezTo>
                        <a:cubicBezTo>
                          <a:pt x="12043" y="21293"/>
                          <a:pt x="13417" y="23216"/>
                          <a:pt x="14104" y="25368"/>
                        </a:cubicBezTo>
                        <a:cubicBezTo>
                          <a:pt x="16210" y="31642"/>
                          <a:pt x="12684" y="38282"/>
                          <a:pt x="9296" y="44006"/>
                        </a:cubicBezTo>
                      </a:path>
                    </a:pathLst>
                  </a:custGeom>
                  <a:solidFill>
                    <a:srgbClr val="757D7D"/>
                  </a:solidFill>
                  <a:ln w="4577" cap="flat">
                    <a:noFill/>
                    <a:prstDash val="solid"/>
                    <a:miter/>
                  </a:ln>
                </p:spPr>
                <p:txBody>
                  <a:bodyPr rtlCol="0" anchor="ctr"/>
                  <a:lstStyle/>
                  <a:p>
                    <a:endParaRPr lang="th-TH"/>
                  </a:p>
                </p:txBody>
              </p:sp>
              <p:sp>
                <p:nvSpPr>
                  <p:cNvPr id="2766" name="Freeform: Shape 2765">
                    <a:extLst>
                      <a:ext uri="{FF2B5EF4-FFF2-40B4-BE49-F238E27FC236}">
                        <a16:creationId xmlns:a16="http://schemas.microsoft.com/office/drawing/2014/main" id="{EF34FB54-3E49-4677-9C41-601276571852}"/>
                      </a:ext>
                    </a:extLst>
                  </p:cNvPr>
                  <p:cNvSpPr/>
                  <p:nvPr/>
                </p:nvSpPr>
                <p:spPr>
                  <a:xfrm>
                    <a:off x="6942222" y="26636"/>
                    <a:ext cx="41270" cy="45758"/>
                  </a:xfrm>
                  <a:custGeom>
                    <a:avLst/>
                    <a:gdLst>
                      <a:gd name="connsiteX0" fmla="*/ 8022 w 41270"/>
                      <a:gd name="connsiteY0" fmla="*/ 39622 h 45758"/>
                      <a:gd name="connsiteX1" fmla="*/ 22859 w 41270"/>
                      <a:gd name="connsiteY1" fmla="*/ 45025 h 45758"/>
                      <a:gd name="connsiteX2" fmla="*/ 37512 w 41270"/>
                      <a:gd name="connsiteY2" fmla="*/ 37653 h 45758"/>
                      <a:gd name="connsiteX3" fmla="*/ 41221 w 41270"/>
                      <a:gd name="connsiteY3" fmla="*/ 32387 h 45758"/>
                      <a:gd name="connsiteX4" fmla="*/ 39664 w 41270"/>
                      <a:gd name="connsiteY4" fmla="*/ 26892 h 45758"/>
                      <a:gd name="connsiteX5" fmla="*/ 19928 w 41270"/>
                      <a:gd name="connsiteY5" fmla="*/ 2211 h 45758"/>
                      <a:gd name="connsiteX6" fmla="*/ 1199 w 41270"/>
                      <a:gd name="connsiteY6" fmla="*/ 5233 h 45758"/>
                      <a:gd name="connsiteX7" fmla="*/ 9 w 41270"/>
                      <a:gd name="connsiteY7" fmla="*/ 12559 h 45758"/>
                      <a:gd name="connsiteX8" fmla="*/ 11732 w 41270"/>
                      <a:gd name="connsiteY8" fmla="*/ 45758 h 45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270" h="45758">
                        <a:moveTo>
                          <a:pt x="8022" y="39622"/>
                        </a:moveTo>
                        <a:cubicBezTo>
                          <a:pt x="11274" y="44110"/>
                          <a:pt x="17364" y="45850"/>
                          <a:pt x="22859" y="45025"/>
                        </a:cubicBezTo>
                        <a:cubicBezTo>
                          <a:pt x="28308" y="44201"/>
                          <a:pt x="33253" y="41179"/>
                          <a:pt x="37512" y="37653"/>
                        </a:cubicBezTo>
                        <a:cubicBezTo>
                          <a:pt x="39206" y="36234"/>
                          <a:pt x="40901" y="34585"/>
                          <a:pt x="41221" y="32387"/>
                        </a:cubicBezTo>
                        <a:cubicBezTo>
                          <a:pt x="41496" y="30464"/>
                          <a:pt x="40580" y="28632"/>
                          <a:pt x="39664" y="26892"/>
                        </a:cubicBezTo>
                        <a:cubicBezTo>
                          <a:pt x="34765" y="17367"/>
                          <a:pt x="29315" y="7293"/>
                          <a:pt x="19928" y="2211"/>
                        </a:cubicBezTo>
                        <a:cubicBezTo>
                          <a:pt x="13746" y="-1178"/>
                          <a:pt x="4405" y="-1041"/>
                          <a:pt x="1199" y="5233"/>
                        </a:cubicBezTo>
                        <a:cubicBezTo>
                          <a:pt x="55" y="7477"/>
                          <a:pt x="-37" y="10041"/>
                          <a:pt x="9" y="12559"/>
                        </a:cubicBezTo>
                        <a:cubicBezTo>
                          <a:pt x="284" y="24465"/>
                          <a:pt x="4451" y="36279"/>
                          <a:pt x="11732" y="45758"/>
                        </a:cubicBezTo>
                      </a:path>
                    </a:pathLst>
                  </a:custGeom>
                  <a:solidFill>
                    <a:srgbClr val="7C9093"/>
                  </a:solidFill>
                  <a:ln w="4577" cap="flat">
                    <a:noFill/>
                    <a:prstDash val="solid"/>
                    <a:miter/>
                  </a:ln>
                </p:spPr>
                <p:txBody>
                  <a:bodyPr rtlCol="0" anchor="ctr"/>
                  <a:lstStyle/>
                  <a:p>
                    <a:endParaRPr lang="th-TH"/>
                  </a:p>
                </p:txBody>
              </p:sp>
              <p:sp>
                <p:nvSpPr>
                  <p:cNvPr id="2767" name="Freeform: Shape 2766">
                    <a:extLst>
                      <a:ext uri="{FF2B5EF4-FFF2-40B4-BE49-F238E27FC236}">
                        <a16:creationId xmlns:a16="http://schemas.microsoft.com/office/drawing/2014/main" id="{E38F5809-8141-4B31-B660-BB75C08ABFC5}"/>
                      </a:ext>
                    </a:extLst>
                  </p:cNvPr>
                  <p:cNvSpPr/>
                  <p:nvPr/>
                </p:nvSpPr>
                <p:spPr>
                  <a:xfrm>
                    <a:off x="6949649" y="5804"/>
                    <a:ext cx="62421" cy="73821"/>
                  </a:xfrm>
                  <a:custGeom>
                    <a:avLst/>
                    <a:gdLst>
                      <a:gd name="connsiteX0" fmla="*/ 23949 w 62421"/>
                      <a:gd name="connsiteY0" fmla="*/ 697 h 73821"/>
                      <a:gd name="connsiteX1" fmla="*/ 54858 w 62421"/>
                      <a:gd name="connsiteY1" fmla="*/ 23821 h 73821"/>
                      <a:gd name="connsiteX2" fmla="*/ 62414 w 62421"/>
                      <a:gd name="connsiteY2" fmla="*/ 46442 h 73821"/>
                      <a:gd name="connsiteX3" fmla="*/ 53347 w 62421"/>
                      <a:gd name="connsiteY3" fmla="*/ 67964 h 73821"/>
                      <a:gd name="connsiteX4" fmla="*/ 30818 w 62421"/>
                      <a:gd name="connsiteY4" fmla="*/ 73505 h 73821"/>
                      <a:gd name="connsiteX5" fmla="*/ 8426 w 62421"/>
                      <a:gd name="connsiteY5" fmla="*/ 65583 h 73821"/>
                      <a:gd name="connsiteX6" fmla="*/ 45059 w 62421"/>
                      <a:gd name="connsiteY6" fmla="*/ 59584 h 73821"/>
                      <a:gd name="connsiteX7" fmla="*/ 54583 w 62421"/>
                      <a:gd name="connsiteY7" fmla="*/ 49281 h 73821"/>
                      <a:gd name="connsiteX8" fmla="*/ 49638 w 62421"/>
                      <a:gd name="connsiteY8" fmla="*/ 28355 h 73821"/>
                      <a:gd name="connsiteX9" fmla="*/ 32054 w 62421"/>
                      <a:gd name="connsiteY9" fmla="*/ 7474 h 73821"/>
                      <a:gd name="connsiteX10" fmla="*/ 0 w 62421"/>
                      <a:gd name="connsiteY10" fmla="*/ 11045 h 73821"/>
                      <a:gd name="connsiteX11" fmla="*/ 23949 w 62421"/>
                      <a:gd name="connsiteY11" fmla="*/ 697 h 7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21" h="73821">
                        <a:moveTo>
                          <a:pt x="23949" y="697"/>
                        </a:moveTo>
                        <a:cubicBezTo>
                          <a:pt x="36816" y="3627"/>
                          <a:pt x="47760" y="12694"/>
                          <a:pt x="54858" y="23821"/>
                        </a:cubicBezTo>
                        <a:cubicBezTo>
                          <a:pt x="59162" y="30598"/>
                          <a:pt x="62276" y="38383"/>
                          <a:pt x="62414" y="46442"/>
                        </a:cubicBezTo>
                        <a:cubicBezTo>
                          <a:pt x="62597" y="54502"/>
                          <a:pt x="59529" y="62790"/>
                          <a:pt x="53347" y="67964"/>
                        </a:cubicBezTo>
                        <a:cubicBezTo>
                          <a:pt x="47211" y="73047"/>
                          <a:pt x="38739" y="74558"/>
                          <a:pt x="30818" y="73505"/>
                        </a:cubicBezTo>
                        <a:cubicBezTo>
                          <a:pt x="22941" y="72498"/>
                          <a:pt x="15523" y="69201"/>
                          <a:pt x="8426" y="65583"/>
                        </a:cubicBezTo>
                        <a:cubicBezTo>
                          <a:pt x="19278" y="73047"/>
                          <a:pt x="34206" y="67094"/>
                          <a:pt x="45059" y="59584"/>
                        </a:cubicBezTo>
                        <a:cubicBezTo>
                          <a:pt x="48997" y="56883"/>
                          <a:pt x="52935" y="53723"/>
                          <a:pt x="54583" y="49281"/>
                        </a:cubicBezTo>
                        <a:cubicBezTo>
                          <a:pt x="57148" y="42321"/>
                          <a:pt x="53347" y="34765"/>
                          <a:pt x="49638" y="28355"/>
                        </a:cubicBezTo>
                        <a:cubicBezTo>
                          <a:pt x="45059" y="20341"/>
                          <a:pt x="40067" y="11961"/>
                          <a:pt x="32054" y="7474"/>
                        </a:cubicBezTo>
                        <a:cubicBezTo>
                          <a:pt x="20606" y="1063"/>
                          <a:pt x="10395" y="7703"/>
                          <a:pt x="0" y="11045"/>
                        </a:cubicBezTo>
                        <a:cubicBezTo>
                          <a:pt x="4304" y="1383"/>
                          <a:pt x="14241" y="-1501"/>
                          <a:pt x="23949" y="697"/>
                        </a:cubicBezTo>
                        <a:close/>
                      </a:path>
                    </a:pathLst>
                  </a:custGeom>
                  <a:solidFill>
                    <a:srgbClr val="415658"/>
                  </a:solidFill>
                  <a:ln w="4577" cap="flat">
                    <a:noFill/>
                    <a:prstDash val="solid"/>
                    <a:miter/>
                  </a:ln>
                </p:spPr>
                <p:txBody>
                  <a:bodyPr rtlCol="0" anchor="ctr"/>
                  <a:lstStyle/>
                  <a:p>
                    <a:endParaRPr lang="th-TH"/>
                  </a:p>
                </p:txBody>
              </p:sp>
              <p:sp>
                <p:nvSpPr>
                  <p:cNvPr id="2768" name="Freeform: Shape 2767">
                    <a:extLst>
                      <a:ext uri="{FF2B5EF4-FFF2-40B4-BE49-F238E27FC236}">
                        <a16:creationId xmlns:a16="http://schemas.microsoft.com/office/drawing/2014/main" id="{3E2ACD63-5DB4-4773-A2CB-3F7C54541756}"/>
                      </a:ext>
                    </a:extLst>
                  </p:cNvPr>
                  <p:cNvSpPr/>
                  <p:nvPr/>
                </p:nvSpPr>
                <p:spPr>
                  <a:xfrm>
                    <a:off x="6923731" y="-114388"/>
                    <a:ext cx="84851" cy="70319"/>
                  </a:xfrm>
                  <a:custGeom>
                    <a:avLst/>
                    <a:gdLst>
                      <a:gd name="connsiteX0" fmla="*/ 13783 w 84851"/>
                      <a:gd name="connsiteY0" fmla="*/ 50096 h 70319"/>
                      <a:gd name="connsiteX1" fmla="*/ 73862 w 84851"/>
                      <a:gd name="connsiteY1" fmla="*/ 18500 h 70319"/>
                      <a:gd name="connsiteX2" fmla="*/ 62505 w 84851"/>
                      <a:gd name="connsiteY2" fmla="*/ 0 h 70319"/>
                      <a:gd name="connsiteX3" fmla="*/ 84851 w 84851"/>
                      <a:gd name="connsiteY3" fmla="*/ 21980 h 70319"/>
                      <a:gd name="connsiteX4" fmla="*/ 62047 w 84851"/>
                      <a:gd name="connsiteY4" fmla="*/ 35534 h 70319"/>
                      <a:gd name="connsiteX5" fmla="*/ 41121 w 84851"/>
                      <a:gd name="connsiteY5" fmla="*/ 49775 h 70319"/>
                      <a:gd name="connsiteX6" fmla="*/ 21064 w 84851"/>
                      <a:gd name="connsiteY6" fmla="*/ 67176 h 70319"/>
                      <a:gd name="connsiteX7" fmla="*/ 0 w 84851"/>
                      <a:gd name="connsiteY7" fmla="*/ 66855 h 70319"/>
                      <a:gd name="connsiteX8" fmla="*/ 13783 w 84851"/>
                      <a:gd name="connsiteY8" fmla="*/ 50096 h 70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851" h="70319">
                        <a:moveTo>
                          <a:pt x="13783" y="50096"/>
                        </a:moveTo>
                        <a:cubicBezTo>
                          <a:pt x="26330" y="29948"/>
                          <a:pt x="50187" y="17447"/>
                          <a:pt x="73862" y="18500"/>
                        </a:cubicBezTo>
                        <a:cubicBezTo>
                          <a:pt x="69008" y="13096"/>
                          <a:pt x="65161" y="6777"/>
                          <a:pt x="62505" y="0"/>
                        </a:cubicBezTo>
                        <a:cubicBezTo>
                          <a:pt x="71892" y="4945"/>
                          <a:pt x="79769" y="12684"/>
                          <a:pt x="84851" y="21980"/>
                        </a:cubicBezTo>
                        <a:cubicBezTo>
                          <a:pt x="77250" y="26513"/>
                          <a:pt x="69649" y="31001"/>
                          <a:pt x="62047" y="35534"/>
                        </a:cubicBezTo>
                        <a:cubicBezTo>
                          <a:pt x="54766" y="39839"/>
                          <a:pt x="47486" y="44189"/>
                          <a:pt x="41121" y="49775"/>
                        </a:cubicBezTo>
                        <a:cubicBezTo>
                          <a:pt x="34435" y="55637"/>
                          <a:pt x="28803" y="62872"/>
                          <a:pt x="21064" y="67176"/>
                        </a:cubicBezTo>
                        <a:cubicBezTo>
                          <a:pt x="14516" y="70839"/>
                          <a:pt x="5587" y="71984"/>
                          <a:pt x="0" y="66855"/>
                        </a:cubicBezTo>
                        <a:cubicBezTo>
                          <a:pt x="5678" y="62093"/>
                          <a:pt x="9845" y="56415"/>
                          <a:pt x="13783" y="50096"/>
                        </a:cubicBezTo>
                        <a:close/>
                      </a:path>
                    </a:pathLst>
                  </a:custGeom>
                  <a:solidFill>
                    <a:srgbClr val="757C7C"/>
                  </a:solidFill>
                  <a:ln w="4577" cap="flat">
                    <a:noFill/>
                    <a:prstDash val="solid"/>
                    <a:miter/>
                  </a:ln>
                </p:spPr>
                <p:txBody>
                  <a:bodyPr rtlCol="0" anchor="ctr"/>
                  <a:lstStyle/>
                  <a:p>
                    <a:endParaRPr lang="th-TH"/>
                  </a:p>
                </p:txBody>
              </p:sp>
              <p:sp>
                <p:nvSpPr>
                  <p:cNvPr id="2769" name="Freeform: Shape 2768">
                    <a:extLst>
                      <a:ext uri="{FF2B5EF4-FFF2-40B4-BE49-F238E27FC236}">
                        <a16:creationId xmlns:a16="http://schemas.microsoft.com/office/drawing/2014/main" id="{2724597C-05E4-4F3F-B371-36835BC8D667}"/>
                      </a:ext>
                    </a:extLst>
                  </p:cNvPr>
                  <p:cNvSpPr/>
                  <p:nvPr/>
                </p:nvSpPr>
                <p:spPr>
                  <a:xfrm>
                    <a:off x="6941441" y="-118863"/>
                    <a:ext cx="118473" cy="71822"/>
                  </a:xfrm>
                  <a:custGeom>
                    <a:avLst/>
                    <a:gdLst>
                      <a:gd name="connsiteX0" fmla="*/ 40354 w 118473"/>
                      <a:gd name="connsiteY0" fmla="*/ 39460 h 71822"/>
                      <a:gd name="connsiteX1" fmla="*/ 61876 w 118473"/>
                      <a:gd name="connsiteY1" fmla="*/ 28333 h 71822"/>
                      <a:gd name="connsiteX2" fmla="*/ 50382 w 118473"/>
                      <a:gd name="connsiteY2" fmla="*/ 6536 h 71822"/>
                      <a:gd name="connsiteX3" fmla="*/ 52122 w 118473"/>
                      <a:gd name="connsiteY3" fmla="*/ 125 h 71822"/>
                      <a:gd name="connsiteX4" fmla="*/ 78086 w 118473"/>
                      <a:gd name="connsiteY4" fmla="*/ 24166 h 71822"/>
                      <a:gd name="connsiteX5" fmla="*/ 90724 w 118473"/>
                      <a:gd name="connsiteY5" fmla="*/ 29203 h 71822"/>
                      <a:gd name="connsiteX6" fmla="*/ 100020 w 118473"/>
                      <a:gd name="connsiteY6" fmla="*/ 37079 h 71822"/>
                      <a:gd name="connsiteX7" fmla="*/ 118474 w 118473"/>
                      <a:gd name="connsiteY7" fmla="*/ 60249 h 71822"/>
                      <a:gd name="connsiteX8" fmla="*/ 98509 w 118473"/>
                      <a:gd name="connsiteY8" fmla="*/ 40422 h 71822"/>
                      <a:gd name="connsiteX9" fmla="*/ 68973 w 118473"/>
                      <a:gd name="connsiteY9" fmla="*/ 38911 h 71822"/>
                      <a:gd name="connsiteX10" fmla="*/ 36461 w 118473"/>
                      <a:gd name="connsiteY10" fmla="*/ 53655 h 71822"/>
                      <a:gd name="connsiteX11" fmla="*/ 11 w 118473"/>
                      <a:gd name="connsiteY11" fmla="*/ 67622 h 71822"/>
                      <a:gd name="connsiteX12" fmla="*/ 40354 w 118473"/>
                      <a:gd name="connsiteY12" fmla="*/ 39460 h 7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473" h="71822">
                        <a:moveTo>
                          <a:pt x="40354" y="39460"/>
                        </a:moveTo>
                        <a:cubicBezTo>
                          <a:pt x="47222" y="35202"/>
                          <a:pt x="54183" y="30897"/>
                          <a:pt x="61876" y="28333"/>
                        </a:cubicBezTo>
                        <a:cubicBezTo>
                          <a:pt x="58029" y="21052"/>
                          <a:pt x="54228" y="13817"/>
                          <a:pt x="50382" y="6536"/>
                        </a:cubicBezTo>
                        <a:cubicBezTo>
                          <a:pt x="49054" y="3972"/>
                          <a:pt x="49420" y="-836"/>
                          <a:pt x="52122" y="125"/>
                        </a:cubicBezTo>
                        <a:cubicBezTo>
                          <a:pt x="57388" y="10978"/>
                          <a:pt x="66867" y="19724"/>
                          <a:pt x="78086" y="24166"/>
                        </a:cubicBezTo>
                        <a:cubicBezTo>
                          <a:pt x="82299" y="25814"/>
                          <a:pt x="86786" y="26913"/>
                          <a:pt x="90724" y="29203"/>
                        </a:cubicBezTo>
                        <a:cubicBezTo>
                          <a:pt x="94250" y="31218"/>
                          <a:pt x="97227" y="34103"/>
                          <a:pt x="100020" y="37079"/>
                        </a:cubicBezTo>
                        <a:cubicBezTo>
                          <a:pt x="106843" y="44222"/>
                          <a:pt x="113025" y="52007"/>
                          <a:pt x="118474" y="60249"/>
                        </a:cubicBezTo>
                        <a:cubicBezTo>
                          <a:pt x="110872" y="54709"/>
                          <a:pt x="106568" y="45321"/>
                          <a:pt x="98509" y="40422"/>
                        </a:cubicBezTo>
                        <a:cubicBezTo>
                          <a:pt x="89854" y="35156"/>
                          <a:pt x="78773" y="36300"/>
                          <a:pt x="68973" y="38911"/>
                        </a:cubicBezTo>
                        <a:cubicBezTo>
                          <a:pt x="57434" y="42024"/>
                          <a:pt x="46398" y="47061"/>
                          <a:pt x="36461" y="53655"/>
                        </a:cubicBezTo>
                        <a:cubicBezTo>
                          <a:pt x="31012" y="57319"/>
                          <a:pt x="1431" y="81359"/>
                          <a:pt x="11" y="67622"/>
                        </a:cubicBezTo>
                        <a:cubicBezTo>
                          <a:pt x="-721" y="59334"/>
                          <a:pt x="33897" y="43490"/>
                          <a:pt x="40354" y="39460"/>
                        </a:cubicBezTo>
                        <a:close/>
                      </a:path>
                    </a:pathLst>
                  </a:custGeom>
                  <a:solidFill>
                    <a:srgbClr val="3E5352"/>
                  </a:solidFill>
                  <a:ln w="4577" cap="flat">
                    <a:noFill/>
                    <a:prstDash val="solid"/>
                    <a:miter/>
                  </a:ln>
                </p:spPr>
                <p:txBody>
                  <a:bodyPr rtlCol="0" anchor="ctr"/>
                  <a:lstStyle/>
                  <a:p>
                    <a:endParaRPr lang="th-TH"/>
                  </a:p>
                </p:txBody>
              </p:sp>
              <p:sp>
                <p:nvSpPr>
                  <p:cNvPr id="2770" name="Freeform: Shape 2769">
                    <a:extLst>
                      <a:ext uri="{FF2B5EF4-FFF2-40B4-BE49-F238E27FC236}">
                        <a16:creationId xmlns:a16="http://schemas.microsoft.com/office/drawing/2014/main" id="{D3D890BD-9532-4EF0-8375-871B242A2088}"/>
                      </a:ext>
                    </a:extLst>
                  </p:cNvPr>
                  <p:cNvSpPr/>
                  <p:nvPr/>
                </p:nvSpPr>
                <p:spPr>
                  <a:xfrm>
                    <a:off x="6927624" y="-112097"/>
                    <a:ext cx="104358" cy="65869"/>
                  </a:xfrm>
                  <a:custGeom>
                    <a:avLst/>
                    <a:gdLst>
                      <a:gd name="connsiteX0" fmla="*/ 13142 w 104358"/>
                      <a:gd name="connsiteY0" fmla="*/ 64564 h 65869"/>
                      <a:gd name="connsiteX1" fmla="*/ 22300 w 104358"/>
                      <a:gd name="connsiteY1" fmla="*/ 59115 h 65869"/>
                      <a:gd name="connsiteX2" fmla="*/ 55270 w 104358"/>
                      <a:gd name="connsiteY2" fmla="*/ 34342 h 65869"/>
                      <a:gd name="connsiteX3" fmla="*/ 76380 w 104358"/>
                      <a:gd name="connsiteY3" fmla="*/ 22299 h 65869"/>
                      <a:gd name="connsiteX4" fmla="*/ 104359 w 104358"/>
                      <a:gd name="connsiteY4" fmla="*/ 26466 h 65869"/>
                      <a:gd name="connsiteX5" fmla="*/ 67954 w 104358"/>
                      <a:gd name="connsiteY5" fmla="*/ 3021 h 65869"/>
                      <a:gd name="connsiteX6" fmla="*/ 60307 w 104358"/>
                      <a:gd name="connsiteY6" fmla="*/ 640 h 65869"/>
                      <a:gd name="connsiteX7" fmla="*/ 60353 w 104358"/>
                      <a:gd name="connsiteY7" fmla="*/ 7646 h 65869"/>
                      <a:gd name="connsiteX8" fmla="*/ 64154 w 104358"/>
                      <a:gd name="connsiteY8" fmla="*/ 14285 h 65869"/>
                      <a:gd name="connsiteX9" fmla="*/ 59712 w 104358"/>
                      <a:gd name="connsiteY9" fmla="*/ 22299 h 65869"/>
                      <a:gd name="connsiteX10" fmla="*/ 0 w 104358"/>
                      <a:gd name="connsiteY10" fmla="*/ 64564 h 65869"/>
                      <a:gd name="connsiteX11" fmla="*/ 13142 w 104358"/>
                      <a:gd name="connsiteY11" fmla="*/ 64564 h 6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58" h="65869">
                        <a:moveTo>
                          <a:pt x="13142" y="64564"/>
                        </a:moveTo>
                        <a:cubicBezTo>
                          <a:pt x="16485" y="63282"/>
                          <a:pt x="19278" y="60993"/>
                          <a:pt x="22300" y="59115"/>
                        </a:cubicBezTo>
                        <a:cubicBezTo>
                          <a:pt x="33016" y="52430"/>
                          <a:pt x="44051" y="40112"/>
                          <a:pt x="55270" y="34342"/>
                        </a:cubicBezTo>
                        <a:cubicBezTo>
                          <a:pt x="63009" y="30358"/>
                          <a:pt x="68824" y="26603"/>
                          <a:pt x="76380" y="22299"/>
                        </a:cubicBezTo>
                        <a:cubicBezTo>
                          <a:pt x="83981" y="17995"/>
                          <a:pt x="96070" y="23718"/>
                          <a:pt x="104359" y="26466"/>
                        </a:cubicBezTo>
                        <a:cubicBezTo>
                          <a:pt x="91583" y="19643"/>
                          <a:pt x="78715" y="12728"/>
                          <a:pt x="67954" y="3021"/>
                        </a:cubicBezTo>
                        <a:cubicBezTo>
                          <a:pt x="65802" y="1052"/>
                          <a:pt x="62643" y="-1100"/>
                          <a:pt x="60307" y="640"/>
                        </a:cubicBezTo>
                        <a:cubicBezTo>
                          <a:pt x="58247" y="2196"/>
                          <a:pt x="58934" y="5493"/>
                          <a:pt x="60353" y="7646"/>
                        </a:cubicBezTo>
                        <a:cubicBezTo>
                          <a:pt x="61818" y="9798"/>
                          <a:pt x="63879" y="11721"/>
                          <a:pt x="64154" y="14285"/>
                        </a:cubicBezTo>
                        <a:cubicBezTo>
                          <a:pt x="64520" y="17445"/>
                          <a:pt x="62001" y="20147"/>
                          <a:pt x="59712" y="22299"/>
                        </a:cubicBezTo>
                        <a:cubicBezTo>
                          <a:pt x="41579" y="39104"/>
                          <a:pt x="21385" y="52338"/>
                          <a:pt x="0" y="64564"/>
                        </a:cubicBezTo>
                        <a:cubicBezTo>
                          <a:pt x="3434" y="66304"/>
                          <a:pt x="8655" y="66304"/>
                          <a:pt x="13142" y="64564"/>
                        </a:cubicBezTo>
                        <a:close/>
                      </a:path>
                    </a:pathLst>
                  </a:custGeom>
                  <a:solidFill>
                    <a:srgbClr val="547274"/>
                  </a:solidFill>
                  <a:ln w="4577" cap="flat">
                    <a:noFill/>
                    <a:prstDash val="solid"/>
                    <a:miter/>
                  </a:ln>
                </p:spPr>
                <p:txBody>
                  <a:bodyPr rtlCol="0" anchor="ctr"/>
                  <a:lstStyle/>
                  <a:p>
                    <a:endParaRPr lang="th-TH"/>
                  </a:p>
                </p:txBody>
              </p:sp>
              <p:sp>
                <p:nvSpPr>
                  <p:cNvPr id="2771" name="Freeform: Shape 2770">
                    <a:extLst>
                      <a:ext uri="{FF2B5EF4-FFF2-40B4-BE49-F238E27FC236}">
                        <a16:creationId xmlns:a16="http://schemas.microsoft.com/office/drawing/2014/main" id="{B9AC5EA2-B5BD-4CDB-AC31-707559711BEE}"/>
                      </a:ext>
                    </a:extLst>
                  </p:cNvPr>
                  <p:cNvSpPr/>
                  <p:nvPr/>
                </p:nvSpPr>
                <p:spPr>
                  <a:xfrm>
                    <a:off x="6863119" y="-10941"/>
                    <a:ext cx="35335" cy="44322"/>
                  </a:xfrm>
                  <a:custGeom>
                    <a:avLst/>
                    <a:gdLst>
                      <a:gd name="connsiteX0" fmla="*/ 2823 w 35335"/>
                      <a:gd name="connsiteY0" fmla="*/ 42445 h 44322"/>
                      <a:gd name="connsiteX1" fmla="*/ 16149 w 35335"/>
                      <a:gd name="connsiteY1" fmla="*/ 18771 h 44322"/>
                      <a:gd name="connsiteX2" fmla="*/ 35335 w 35335"/>
                      <a:gd name="connsiteY2" fmla="*/ 775 h 44322"/>
                      <a:gd name="connsiteX3" fmla="*/ 9097 w 35335"/>
                      <a:gd name="connsiteY3" fmla="*/ 4484 h 44322"/>
                      <a:gd name="connsiteX4" fmla="*/ 671 w 35335"/>
                      <a:gd name="connsiteY4" fmla="*/ 12818 h 44322"/>
                      <a:gd name="connsiteX5" fmla="*/ 259 w 35335"/>
                      <a:gd name="connsiteY5" fmla="*/ 21427 h 44322"/>
                      <a:gd name="connsiteX6" fmla="*/ 2457 w 35335"/>
                      <a:gd name="connsiteY6" fmla="*/ 44322 h 4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35" h="44322">
                        <a:moveTo>
                          <a:pt x="2823" y="42445"/>
                        </a:moveTo>
                        <a:cubicBezTo>
                          <a:pt x="9143" y="35897"/>
                          <a:pt x="12073" y="26922"/>
                          <a:pt x="16149" y="18771"/>
                        </a:cubicBezTo>
                        <a:cubicBezTo>
                          <a:pt x="20224" y="10620"/>
                          <a:pt x="26406" y="2515"/>
                          <a:pt x="35335" y="775"/>
                        </a:cubicBezTo>
                        <a:cubicBezTo>
                          <a:pt x="26498" y="-1011"/>
                          <a:pt x="17110" y="317"/>
                          <a:pt x="9097" y="4484"/>
                        </a:cubicBezTo>
                        <a:cubicBezTo>
                          <a:pt x="5479" y="6361"/>
                          <a:pt x="1999" y="9017"/>
                          <a:pt x="671" y="12818"/>
                        </a:cubicBezTo>
                        <a:cubicBezTo>
                          <a:pt x="-290" y="15565"/>
                          <a:pt x="-16" y="18542"/>
                          <a:pt x="259" y="21427"/>
                        </a:cubicBezTo>
                        <a:cubicBezTo>
                          <a:pt x="992" y="29074"/>
                          <a:pt x="1724" y="36721"/>
                          <a:pt x="2457" y="44322"/>
                        </a:cubicBezTo>
                      </a:path>
                    </a:pathLst>
                  </a:custGeom>
                  <a:solidFill>
                    <a:srgbClr val="415658"/>
                  </a:solidFill>
                  <a:ln w="4577" cap="flat">
                    <a:noFill/>
                    <a:prstDash val="solid"/>
                    <a:miter/>
                  </a:ln>
                </p:spPr>
                <p:txBody>
                  <a:bodyPr rtlCol="0" anchor="ctr"/>
                  <a:lstStyle/>
                  <a:p>
                    <a:endParaRPr lang="th-TH"/>
                  </a:p>
                </p:txBody>
              </p:sp>
              <p:sp>
                <p:nvSpPr>
                  <p:cNvPr id="2772" name="Freeform: Shape 2771">
                    <a:extLst>
                      <a:ext uri="{FF2B5EF4-FFF2-40B4-BE49-F238E27FC236}">
                        <a16:creationId xmlns:a16="http://schemas.microsoft.com/office/drawing/2014/main" id="{456FE7CB-16F5-4F50-8EDE-AE98B9320520}"/>
                      </a:ext>
                    </a:extLst>
                  </p:cNvPr>
                  <p:cNvSpPr/>
                  <p:nvPr/>
                </p:nvSpPr>
                <p:spPr>
                  <a:xfrm>
                    <a:off x="6941315" y="-141598"/>
                    <a:ext cx="61681" cy="67278"/>
                  </a:xfrm>
                  <a:custGeom>
                    <a:avLst/>
                    <a:gdLst>
                      <a:gd name="connsiteX0" fmla="*/ 59071 w 61681"/>
                      <a:gd name="connsiteY0" fmla="*/ 49511 h 67278"/>
                      <a:gd name="connsiteX1" fmla="*/ 49684 w 61681"/>
                      <a:gd name="connsiteY1" fmla="*/ 29180 h 67278"/>
                      <a:gd name="connsiteX2" fmla="*/ 61681 w 61681"/>
                      <a:gd name="connsiteY2" fmla="*/ 37422 h 67278"/>
                      <a:gd name="connsiteX3" fmla="*/ 47394 w 61681"/>
                      <a:gd name="connsiteY3" fmla="*/ 8344 h 67278"/>
                      <a:gd name="connsiteX4" fmla="*/ 3297 w 61681"/>
                      <a:gd name="connsiteY4" fmla="*/ 2117 h 67278"/>
                      <a:gd name="connsiteX5" fmla="*/ 27475 w 61681"/>
                      <a:gd name="connsiteY5" fmla="*/ 9215 h 67278"/>
                      <a:gd name="connsiteX6" fmla="*/ 34618 w 61681"/>
                      <a:gd name="connsiteY6" fmla="*/ 14984 h 67278"/>
                      <a:gd name="connsiteX7" fmla="*/ 35992 w 61681"/>
                      <a:gd name="connsiteY7" fmla="*/ 32751 h 67278"/>
                      <a:gd name="connsiteX8" fmla="*/ 30405 w 61681"/>
                      <a:gd name="connsiteY8" fmla="*/ 47359 h 67278"/>
                      <a:gd name="connsiteX9" fmla="*/ 20194 w 61681"/>
                      <a:gd name="connsiteY9" fmla="*/ 53861 h 67278"/>
                      <a:gd name="connsiteX10" fmla="*/ 0 w 61681"/>
                      <a:gd name="connsiteY10" fmla="*/ 67278 h 67278"/>
                      <a:gd name="connsiteX11" fmla="*/ 59071 w 61681"/>
                      <a:gd name="connsiteY11" fmla="*/ 49511 h 67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681" h="67278">
                        <a:moveTo>
                          <a:pt x="59071" y="49511"/>
                        </a:moveTo>
                        <a:cubicBezTo>
                          <a:pt x="53576" y="44199"/>
                          <a:pt x="50142" y="36827"/>
                          <a:pt x="49684" y="29180"/>
                        </a:cubicBezTo>
                        <a:cubicBezTo>
                          <a:pt x="53668" y="31927"/>
                          <a:pt x="57697" y="34675"/>
                          <a:pt x="61681" y="37422"/>
                        </a:cubicBezTo>
                        <a:cubicBezTo>
                          <a:pt x="59300" y="26707"/>
                          <a:pt x="55728" y="15534"/>
                          <a:pt x="47394" y="8344"/>
                        </a:cubicBezTo>
                        <a:cubicBezTo>
                          <a:pt x="35717" y="-1730"/>
                          <a:pt x="18362" y="-1134"/>
                          <a:pt x="3297" y="2117"/>
                        </a:cubicBezTo>
                        <a:cubicBezTo>
                          <a:pt x="11723" y="2758"/>
                          <a:pt x="20057" y="5185"/>
                          <a:pt x="27475" y="9215"/>
                        </a:cubicBezTo>
                        <a:cubicBezTo>
                          <a:pt x="30177" y="10680"/>
                          <a:pt x="32878" y="12420"/>
                          <a:pt x="34618" y="14984"/>
                        </a:cubicBezTo>
                        <a:cubicBezTo>
                          <a:pt x="38053" y="20021"/>
                          <a:pt x="37091" y="26753"/>
                          <a:pt x="35992" y="32751"/>
                        </a:cubicBezTo>
                        <a:cubicBezTo>
                          <a:pt x="35030" y="37926"/>
                          <a:pt x="33931" y="43421"/>
                          <a:pt x="30405" y="47359"/>
                        </a:cubicBezTo>
                        <a:cubicBezTo>
                          <a:pt x="27704" y="50381"/>
                          <a:pt x="23857" y="52167"/>
                          <a:pt x="20194" y="53861"/>
                        </a:cubicBezTo>
                        <a:cubicBezTo>
                          <a:pt x="12867" y="57296"/>
                          <a:pt x="5129" y="61142"/>
                          <a:pt x="0" y="67278"/>
                        </a:cubicBezTo>
                        <a:cubicBezTo>
                          <a:pt x="17859" y="55097"/>
                          <a:pt x="37915" y="51709"/>
                          <a:pt x="59071" y="49511"/>
                        </a:cubicBezTo>
                        <a:close/>
                      </a:path>
                    </a:pathLst>
                  </a:custGeom>
                  <a:solidFill>
                    <a:srgbClr val="414E4C"/>
                  </a:solidFill>
                  <a:ln w="4577" cap="flat">
                    <a:noFill/>
                    <a:prstDash val="solid"/>
                    <a:miter/>
                  </a:ln>
                </p:spPr>
                <p:txBody>
                  <a:bodyPr rtlCol="0" anchor="ctr"/>
                  <a:lstStyle/>
                  <a:p>
                    <a:endParaRPr lang="th-TH"/>
                  </a:p>
                </p:txBody>
              </p:sp>
              <p:sp>
                <p:nvSpPr>
                  <p:cNvPr id="2773" name="Freeform: Shape 2772">
                    <a:extLst>
                      <a:ext uri="{FF2B5EF4-FFF2-40B4-BE49-F238E27FC236}">
                        <a16:creationId xmlns:a16="http://schemas.microsoft.com/office/drawing/2014/main" id="{8D77099A-B932-49BB-9B3D-2F98559AA3FB}"/>
                      </a:ext>
                    </a:extLst>
                  </p:cNvPr>
                  <p:cNvSpPr/>
                  <p:nvPr/>
                </p:nvSpPr>
                <p:spPr>
                  <a:xfrm>
                    <a:off x="6919885" y="-139487"/>
                    <a:ext cx="68368" cy="62214"/>
                  </a:xfrm>
                  <a:custGeom>
                    <a:avLst/>
                    <a:gdLst>
                      <a:gd name="connsiteX0" fmla="*/ 35122 w 68368"/>
                      <a:gd name="connsiteY0" fmla="*/ 59442 h 62214"/>
                      <a:gd name="connsiteX1" fmla="*/ 63925 w 68368"/>
                      <a:gd name="connsiteY1" fmla="*/ 41172 h 62214"/>
                      <a:gd name="connsiteX2" fmla="*/ 62231 w 68368"/>
                      <a:gd name="connsiteY2" fmla="*/ 8522 h 62214"/>
                      <a:gd name="connsiteX3" fmla="*/ 37915 w 68368"/>
                      <a:gd name="connsiteY3" fmla="*/ 97 h 62214"/>
                      <a:gd name="connsiteX4" fmla="*/ 12684 w 68368"/>
                      <a:gd name="connsiteY4" fmla="*/ 8019 h 62214"/>
                      <a:gd name="connsiteX5" fmla="*/ 0 w 68368"/>
                      <a:gd name="connsiteY5" fmla="*/ 14567 h 62214"/>
                      <a:gd name="connsiteX6" fmla="*/ 19919 w 68368"/>
                      <a:gd name="connsiteY6" fmla="*/ 12369 h 62214"/>
                      <a:gd name="connsiteX7" fmla="*/ 38877 w 68368"/>
                      <a:gd name="connsiteY7" fmla="*/ 16994 h 62214"/>
                      <a:gd name="connsiteX8" fmla="*/ 39976 w 68368"/>
                      <a:gd name="connsiteY8" fmla="*/ 34578 h 62214"/>
                      <a:gd name="connsiteX9" fmla="*/ 32374 w 68368"/>
                      <a:gd name="connsiteY9" fmla="*/ 39019 h 62214"/>
                      <a:gd name="connsiteX10" fmla="*/ 26605 w 68368"/>
                      <a:gd name="connsiteY10" fmla="*/ 50742 h 62214"/>
                      <a:gd name="connsiteX11" fmla="*/ 17355 w 68368"/>
                      <a:gd name="connsiteY11" fmla="*/ 58252 h 62214"/>
                      <a:gd name="connsiteX12" fmla="*/ 35122 w 68368"/>
                      <a:gd name="connsiteY12" fmla="*/ 59442 h 6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368" h="62214">
                        <a:moveTo>
                          <a:pt x="35122" y="59442"/>
                        </a:moveTo>
                        <a:cubicBezTo>
                          <a:pt x="46616" y="57153"/>
                          <a:pt x="57789" y="51108"/>
                          <a:pt x="63925" y="41172"/>
                        </a:cubicBezTo>
                        <a:cubicBezTo>
                          <a:pt x="70107" y="31235"/>
                          <a:pt x="70107" y="17177"/>
                          <a:pt x="62231" y="8522"/>
                        </a:cubicBezTo>
                        <a:cubicBezTo>
                          <a:pt x="56232" y="1974"/>
                          <a:pt x="46799" y="-544"/>
                          <a:pt x="37915" y="97"/>
                        </a:cubicBezTo>
                        <a:cubicBezTo>
                          <a:pt x="29077" y="738"/>
                          <a:pt x="20652" y="4172"/>
                          <a:pt x="12684" y="8019"/>
                        </a:cubicBezTo>
                        <a:cubicBezTo>
                          <a:pt x="8380" y="10079"/>
                          <a:pt x="4167" y="12277"/>
                          <a:pt x="0" y="14567"/>
                        </a:cubicBezTo>
                        <a:cubicBezTo>
                          <a:pt x="6686" y="14704"/>
                          <a:pt x="13234" y="12964"/>
                          <a:pt x="19919" y="12369"/>
                        </a:cubicBezTo>
                        <a:cubicBezTo>
                          <a:pt x="26559" y="11773"/>
                          <a:pt x="33840" y="12598"/>
                          <a:pt x="38877" y="16994"/>
                        </a:cubicBezTo>
                        <a:cubicBezTo>
                          <a:pt x="43868" y="21435"/>
                          <a:pt x="45150" y="30365"/>
                          <a:pt x="39976" y="34578"/>
                        </a:cubicBezTo>
                        <a:cubicBezTo>
                          <a:pt x="37686" y="36455"/>
                          <a:pt x="34618" y="37142"/>
                          <a:pt x="32374" y="39019"/>
                        </a:cubicBezTo>
                        <a:cubicBezTo>
                          <a:pt x="28986" y="41858"/>
                          <a:pt x="28162" y="46621"/>
                          <a:pt x="26605" y="50742"/>
                        </a:cubicBezTo>
                        <a:cubicBezTo>
                          <a:pt x="24911" y="55184"/>
                          <a:pt x="22071" y="57885"/>
                          <a:pt x="17355" y="58252"/>
                        </a:cubicBezTo>
                        <a:cubicBezTo>
                          <a:pt x="21110" y="65533"/>
                          <a:pt x="28208" y="60816"/>
                          <a:pt x="35122" y="59442"/>
                        </a:cubicBezTo>
                        <a:close/>
                      </a:path>
                    </a:pathLst>
                  </a:custGeom>
                  <a:solidFill>
                    <a:srgbClr val="5F7A7D"/>
                  </a:solidFill>
                  <a:ln w="4577" cap="flat">
                    <a:noFill/>
                    <a:prstDash val="solid"/>
                    <a:miter/>
                  </a:ln>
                </p:spPr>
                <p:txBody>
                  <a:bodyPr rtlCol="0" anchor="ctr"/>
                  <a:lstStyle/>
                  <a:p>
                    <a:endParaRPr lang="th-TH"/>
                  </a:p>
                </p:txBody>
              </p:sp>
              <p:sp>
                <p:nvSpPr>
                  <p:cNvPr id="2774" name="Freeform: Shape 2773">
                    <a:extLst>
                      <a:ext uri="{FF2B5EF4-FFF2-40B4-BE49-F238E27FC236}">
                        <a16:creationId xmlns:a16="http://schemas.microsoft.com/office/drawing/2014/main" id="{2C482444-A8BE-4EC7-9192-97590AE9FD1C}"/>
                      </a:ext>
                    </a:extLst>
                  </p:cNvPr>
                  <p:cNvSpPr/>
                  <p:nvPr/>
                </p:nvSpPr>
                <p:spPr>
                  <a:xfrm>
                    <a:off x="6920022" y="-131438"/>
                    <a:ext cx="54099" cy="51882"/>
                  </a:xfrm>
                  <a:custGeom>
                    <a:avLst/>
                    <a:gdLst>
                      <a:gd name="connsiteX0" fmla="*/ 36770 w 54099"/>
                      <a:gd name="connsiteY0" fmla="*/ 38573 h 51882"/>
                      <a:gd name="connsiteX1" fmla="*/ 40617 w 54099"/>
                      <a:gd name="connsiteY1" fmla="*/ 33581 h 51882"/>
                      <a:gd name="connsiteX2" fmla="*/ 50462 w 54099"/>
                      <a:gd name="connsiteY2" fmla="*/ 32803 h 51882"/>
                      <a:gd name="connsiteX3" fmla="*/ 53072 w 54099"/>
                      <a:gd name="connsiteY3" fmla="*/ 19569 h 51882"/>
                      <a:gd name="connsiteX4" fmla="*/ 37457 w 54099"/>
                      <a:gd name="connsiteY4" fmla="*/ 62 h 51882"/>
                      <a:gd name="connsiteX5" fmla="*/ 29398 w 54099"/>
                      <a:gd name="connsiteY5" fmla="*/ 1161 h 51882"/>
                      <a:gd name="connsiteX6" fmla="*/ 0 w 54099"/>
                      <a:gd name="connsiteY6" fmla="*/ 8808 h 51882"/>
                      <a:gd name="connsiteX7" fmla="*/ 20606 w 54099"/>
                      <a:gd name="connsiteY7" fmla="*/ 23599 h 51882"/>
                      <a:gd name="connsiteX8" fmla="*/ 18088 w 54099"/>
                      <a:gd name="connsiteY8" fmla="*/ 35688 h 51882"/>
                      <a:gd name="connsiteX9" fmla="*/ 36770 w 54099"/>
                      <a:gd name="connsiteY9" fmla="*/ 38573 h 5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99" h="51882">
                        <a:moveTo>
                          <a:pt x="36770" y="38573"/>
                        </a:moveTo>
                        <a:cubicBezTo>
                          <a:pt x="37778" y="36695"/>
                          <a:pt x="38739" y="34589"/>
                          <a:pt x="40617" y="33581"/>
                        </a:cubicBezTo>
                        <a:cubicBezTo>
                          <a:pt x="43593" y="32070"/>
                          <a:pt x="47348" y="34039"/>
                          <a:pt x="50462" y="32803"/>
                        </a:cubicBezTo>
                        <a:cubicBezTo>
                          <a:pt x="55087" y="30971"/>
                          <a:pt x="54492" y="24331"/>
                          <a:pt x="53072" y="19569"/>
                        </a:cubicBezTo>
                        <a:cubicBezTo>
                          <a:pt x="50554" y="11098"/>
                          <a:pt x="46249" y="1024"/>
                          <a:pt x="37457" y="62"/>
                        </a:cubicBezTo>
                        <a:cubicBezTo>
                          <a:pt x="34756" y="-213"/>
                          <a:pt x="32054" y="474"/>
                          <a:pt x="29398" y="1161"/>
                        </a:cubicBezTo>
                        <a:cubicBezTo>
                          <a:pt x="19599" y="3725"/>
                          <a:pt x="9799" y="6290"/>
                          <a:pt x="0" y="8808"/>
                        </a:cubicBezTo>
                        <a:cubicBezTo>
                          <a:pt x="5678" y="15402"/>
                          <a:pt x="18500" y="15127"/>
                          <a:pt x="20606" y="23599"/>
                        </a:cubicBezTo>
                        <a:cubicBezTo>
                          <a:pt x="21614" y="27674"/>
                          <a:pt x="19370" y="31704"/>
                          <a:pt x="18088" y="35688"/>
                        </a:cubicBezTo>
                        <a:cubicBezTo>
                          <a:pt x="10532" y="58675"/>
                          <a:pt x="28253" y="54920"/>
                          <a:pt x="36770" y="38573"/>
                        </a:cubicBezTo>
                        <a:close/>
                      </a:path>
                    </a:pathLst>
                  </a:custGeom>
                  <a:solidFill>
                    <a:srgbClr val="6B8386"/>
                  </a:solidFill>
                  <a:ln w="4577" cap="flat">
                    <a:noFill/>
                    <a:prstDash val="solid"/>
                    <a:miter/>
                  </a:ln>
                </p:spPr>
                <p:txBody>
                  <a:bodyPr rtlCol="0" anchor="ctr"/>
                  <a:lstStyle/>
                  <a:p>
                    <a:endParaRPr lang="th-TH"/>
                  </a:p>
                </p:txBody>
              </p:sp>
              <p:sp>
                <p:nvSpPr>
                  <p:cNvPr id="2775" name="Freeform: Shape 2774">
                    <a:extLst>
                      <a:ext uri="{FF2B5EF4-FFF2-40B4-BE49-F238E27FC236}">
                        <a16:creationId xmlns:a16="http://schemas.microsoft.com/office/drawing/2014/main" id="{5FBE9327-D5F5-4BEF-822C-CAF9DFB8C7BB}"/>
                      </a:ext>
                    </a:extLst>
                  </p:cNvPr>
                  <p:cNvSpPr/>
                  <p:nvPr/>
                </p:nvSpPr>
                <p:spPr>
                  <a:xfrm>
                    <a:off x="6914115" y="-126178"/>
                    <a:ext cx="33150" cy="47552"/>
                  </a:xfrm>
                  <a:custGeom>
                    <a:avLst/>
                    <a:gdLst>
                      <a:gd name="connsiteX0" fmla="*/ 0 w 33150"/>
                      <a:gd name="connsiteY0" fmla="*/ 4463 h 47552"/>
                      <a:gd name="connsiteX1" fmla="*/ 366 w 33150"/>
                      <a:gd name="connsiteY1" fmla="*/ 1899 h 47552"/>
                      <a:gd name="connsiteX2" fmla="*/ 10440 w 33150"/>
                      <a:gd name="connsiteY2" fmla="*/ 3135 h 47552"/>
                      <a:gd name="connsiteX3" fmla="*/ 32924 w 33150"/>
                      <a:gd name="connsiteY3" fmla="*/ 12522 h 47552"/>
                      <a:gd name="connsiteX4" fmla="*/ 29490 w 33150"/>
                      <a:gd name="connsiteY4" fmla="*/ 22001 h 47552"/>
                      <a:gd name="connsiteX5" fmla="*/ 28116 w 33150"/>
                      <a:gd name="connsiteY5" fmla="*/ 24932 h 47552"/>
                      <a:gd name="connsiteX6" fmla="*/ 24498 w 33150"/>
                      <a:gd name="connsiteY6" fmla="*/ 47553 h 47552"/>
                      <a:gd name="connsiteX7" fmla="*/ 0 w 33150"/>
                      <a:gd name="connsiteY7" fmla="*/ 4463 h 4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150" h="47552">
                        <a:moveTo>
                          <a:pt x="0" y="4463"/>
                        </a:moveTo>
                        <a:cubicBezTo>
                          <a:pt x="0" y="3593"/>
                          <a:pt x="0" y="2723"/>
                          <a:pt x="366" y="1899"/>
                        </a:cubicBezTo>
                        <a:cubicBezTo>
                          <a:pt x="2015" y="-1719"/>
                          <a:pt x="7464" y="479"/>
                          <a:pt x="10440" y="3135"/>
                        </a:cubicBezTo>
                        <a:cubicBezTo>
                          <a:pt x="15935" y="8035"/>
                          <a:pt x="27383" y="7623"/>
                          <a:pt x="32924" y="12522"/>
                        </a:cubicBezTo>
                        <a:cubicBezTo>
                          <a:pt x="34206" y="13667"/>
                          <a:pt x="29627" y="20307"/>
                          <a:pt x="29490" y="22001"/>
                        </a:cubicBezTo>
                        <a:cubicBezTo>
                          <a:pt x="29398" y="23100"/>
                          <a:pt x="28711" y="24016"/>
                          <a:pt x="28116" y="24932"/>
                        </a:cubicBezTo>
                        <a:cubicBezTo>
                          <a:pt x="23583" y="31663"/>
                          <a:pt x="23399" y="39906"/>
                          <a:pt x="24498" y="47553"/>
                        </a:cubicBezTo>
                        <a:cubicBezTo>
                          <a:pt x="8700" y="47370"/>
                          <a:pt x="137" y="17468"/>
                          <a:pt x="0" y="4463"/>
                        </a:cubicBezTo>
                        <a:close/>
                      </a:path>
                    </a:pathLst>
                  </a:custGeom>
                  <a:solidFill>
                    <a:srgbClr val="808B8C"/>
                  </a:solidFill>
                  <a:ln w="4577" cap="flat">
                    <a:noFill/>
                    <a:prstDash val="solid"/>
                    <a:miter/>
                  </a:ln>
                </p:spPr>
                <p:txBody>
                  <a:bodyPr rtlCol="0" anchor="ctr"/>
                  <a:lstStyle/>
                  <a:p>
                    <a:endParaRPr lang="th-TH"/>
                  </a:p>
                </p:txBody>
              </p:sp>
              <p:sp>
                <p:nvSpPr>
                  <p:cNvPr id="2776" name="Freeform: Shape 2775">
                    <a:extLst>
                      <a:ext uri="{FF2B5EF4-FFF2-40B4-BE49-F238E27FC236}">
                        <a16:creationId xmlns:a16="http://schemas.microsoft.com/office/drawing/2014/main" id="{774316BF-97C8-4AAC-AA97-9F06B7C9146A}"/>
                      </a:ext>
                    </a:extLst>
                  </p:cNvPr>
                  <p:cNvSpPr/>
                  <p:nvPr/>
                </p:nvSpPr>
                <p:spPr>
                  <a:xfrm>
                    <a:off x="6940125" y="-174191"/>
                    <a:ext cx="123664" cy="104129"/>
                  </a:xfrm>
                  <a:custGeom>
                    <a:avLst/>
                    <a:gdLst>
                      <a:gd name="connsiteX0" fmla="*/ 81646 w 123664"/>
                      <a:gd name="connsiteY0" fmla="*/ 77800 h 104129"/>
                      <a:gd name="connsiteX1" fmla="*/ 67405 w 123664"/>
                      <a:gd name="connsiteY1" fmla="*/ 72992 h 104129"/>
                      <a:gd name="connsiteX2" fmla="*/ 54080 w 123664"/>
                      <a:gd name="connsiteY2" fmla="*/ 61177 h 104129"/>
                      <a:gd name="connsiteX3" fmla="*/ 0 w 123664"/>
                      <a:gd name="connsiteY3" fmla="*/ 0 h 104129"/>
                      <a:gd name="connsiteX4" fmla="*/ 71251 w 123664"/>
                      <a:gd name="connsiteY4" fmla="*/ 50691 h 104129"/>
                      <a:gd name="connsiteX5" fmla="*/ 93872 w 123664"/>
                      <a:gd name="connsiteY5" fmla="*/ 69099 h 104129"/>
                      <a:gd name="connsiteX6" fmla="*/ 111639 w 123664"/>
                      <a:gd name="connsiteY6" fmla="*/ 83707 h 104129"/>
                      <a:gd name="connsiteX7" fmla="*/ 113608 w 123664"/>
                      <a:gd name="connsiteY7" fmla="*/ 101382 h 104129"/>
                      <a:gd name="connsiteX8" fmla="*/ 81646 w 123664"/>
                      <a:gd name="connsiteY8" fmla="*/ 77800 h 1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664" h="104129">
                        <a:moveTo>
                          <a:pt x="81646" y="77800"/>
                        </a:moveTo>
                        <a:cubicBezTo>
                          <a:pt x="76884" y="76197"/>
                          <a:pt x="71847" y="75327"/>
                          <a:pt x="67405" y="72992"/>
                        </a:cubicBezTo>
                        <a:cubicBezTo>
                          <a:pt x="62093" y="70244"/>
                          <a:pt x="58018" y="65665"/>
                          <a:pt x="54080" y="61177"/>
                        </a:cubicBezTo>
                        <a:cubicBezTo>
                          <a:pt x="36038" y="40800"/>
                          <a:pt x="18042" y="20377"/>
                          <a:pt x="0" y="0"/>
                        </a:cubicBezTo>
                        <a:cubicBezTo>
                          <a:pt x="24636" y="15661"/>
                          <a:pt x="48402" y="32558"/>
                          <a:pt x="71251" y="50691"/>
                        </a:cubicBezTo>
                        <a:cubicBezTo>
                          <a:pt x="78853" y="56736"/>
                          <a:pt x="86363" y="62917"/>
                          <a:pt x="93872" y="69099"/>
                        </a:cubicBezTo>
                        <a:cubicBezTo>
                          <a:pt x="99780" y="73953"/>
                          <a:pt x="105732" y="78853"/>
                          <a:pt x="111639" y="83707"/>
                        </a:cubicBezTo>
                        <a:cubicBezTo>
                          <a:pt x="120431" y="90942"/>
                          <a:pt x="132612" y="111502"/>
                          <a:pt x="113608" y="101382"/>
                        </a:cubicBezTo>
                        <a:cubicBezTo>
                          <a:pt x="101749" y="95063"/>
                          <a:pt x="95750" y="82562"/>
                          <a:pt x="81646" y="77800"/>
                        </a:cubicBezTo>
                        <a:close/>
                      </a:path>
                    </a:pathLst>
                  </a:custGeom>
                  <a:solidFill>
                    <a:srgbClr val="586B6A"/>
                  </a:solidFill>
                  <a:ln w="4577" cap="flat">
                    <a:noFill/>
                    <a:prstDash val="solid"/>
                    <a:miter/>
                  </a:ln>
                </p:spPr>
                <p:txBody>
                  <a:bodyPr rtlCol="0" anchor="ctr"/>
                  <a:lstStyle/>
                  <a:p>
                    <a:endParaRPr lang="th-TH"/>
                  </a:p>
                </p:txBody>
              </p:sp>
              <p:sp>
                <p:nvSpPr>
                  <p:cNvPr id="2777" name="Freeform: Shape 2776">
                    <a:extLst>
                      <a:ext uri="{FF2B5EF4-FFF2-40B4-BE49-F238E27FC236}">
                        <a16:creationId xmlns:a16="http://schemas.microsoft.com/office/drawing/2014/main" id="{3C121F3E-E273-4429-8382-6D95886807EF}"/>
                      </a:ext>
                    </a:extLst>
                  </p:cNvPr>
                  <p:cNvSpPr/>
                  <p:nvPr/>
                </p:nvSpPr>
                <p:spPr>
                  <a:xfrm>
                    <a:off x="6943284" y="-168101"/>
                    <a:ext cx="105635" cy="87095"/>
                  </a:xfrm>
                  <a:custGeom>
                    <a:avLst/>
                    <a:gdLst>
                      <a:gd name="connsiteX0" fmla="*/ 63925 w 105635"/>
                      <a:gd name="connsiteY0" fmla="*/ 67176 h 87095"/>
                      <a:gd name="connsiteX1" fmla="*/ 23812 w 105635"/>
                      <a:gd name="connsiteY1" fmla="*/ 28940 h 87095"/>
                      <a:gd name="connsiteX2" fmla="*/ 0 w 105635"/>
                      <a:gd name="connsiteY2" fmla="*/ 0 h 87095"/>
                      <a:gd name="connsiteX3" fmla="*/ 37870 w 105635"/>
                      <a:gd name="connsiteY3" fmla="*/ 40846 h 87095"/>
                      <a:gd name="connsiteX4" fmla="*/ 79769 w 105635"/>
                      <a:gd name="connsiteY4" fmla="*/ 62872 h 87095"/>
                      <a:gd name="connsiteX5" fmla="*/ 105274 w 105635"/>
                      <a:gd name="connsiteY5" fmla="*/ 87095 h 87095"/>
                      <a:gd name="connsiteX6" fmla="*/ 63925 w 105635"/>
                      <a:gd name="connsiteY6" fmla="*/ 67176 h 8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5" h="87095">
                        <a:moveTo>
                          <a:pt x="63925" y="67176"/>
                        </a:moveTo>
                        <a:cubicBezTo>
                          <a:pt x="47806" y="57926"/>
                          <a:pt x="35626" y="43273"/>
                          <a:pt x="23812" y="28940"/>
                        </a:cubicBezTo>
                        <a:cubicBezTo>
                          <a:pt x="15890" y="19278"/>
                          <a:pt x="7968" y="9662"/>
                          <a:pt x="0" y="0"/>
                        </a:cubicBezTo>
                        <a:cubicBezTo>
                          <a:pt x="11219" y="14882"/>
                          <a:pt x="22712" y="30039"/>
                          <a:pt x="37870" y="40846"/>
                        </a:cubicBezTo>
                        <a:cubicBezTo>
                          <a:pt x="50737" y="50004"/>
                          <a:pt x="65711" y="55637"/>
                          <a:pt x="79769" y="62872"/>
                        </a:cubicBezTo>
                        <a:cubicBezTo>
                          <a:pt x="87874" y="66993"/>
                          <a:pt x="108617" y="76197"/>
                          <a:pt x="105274" y="87095"/>
                        </a:cubicBezTo>
                        <a:cubicBezTo>
                          <a:pt x="91858" y="79952"/>
                          <a:pt x="77159" y="74732"/>
                          <a:pt x="63925" y="67176"/>
                        </a:cubicBezTo>
                        <a:close/>
                      </a:path>
                    </a:pathLst>
                  </a:custGeom>
                  <a:solidFill>
                    <a:srgbClr val="7C9093"/>
                  </a:solidFill>
                  <a:ln w="4577" cap="flat">
                    <a:noFill/>
                    <a:prstDash val="solid"/>
                    <a:miter/>
                  </a:ln>
                </p:spPr>
                <p:txBody>
                  <a:bodyPr rtlCol="0" anchor="ctr"/>
                  <a:lstStyle/>
                  <a:p>
                    <a:endParaRPr lang="th-TH"/>
                  </a:p>
                </p:txBody>
              </p:sp>
              <p:sp>
                <p:nvSpPr>
                  <p:cNvPr id="2778" name="Freeform: Shape 2777">
                    <a:extLst>
                      <a:ext uri="{FF2B5EF4-FFF2-40B4-BE49-F238E27FC236}">
                        <a16:creationId xmlns:a16="http://schemas.microsoft.com/office/drawing/2014/main" id="{B1E9162D-68F3-4F4C-8545-09C40E4F7A9B}"/>
                      </a:ext>
                    </a:extLst>
                  </p:cNvPr>
                  <p:cNvSpPr/>
                  <p:nvPr/>
                </p:nvSpPr>
                <p:spPr>
                  <a:xfrm>
                    <a:off x="7068982" y="-43686"/>
                    <a:ext cx="185409" cy="65206"/>
                  </a:xfrm>
                  <a:custGeom>
                    <a:avLst/>
                    <a:gdLst>
                      <a:gd name="connsiteX0" fmla="*/ 0 w 185409"/>
                      <a:gd name="connsiteY0" fmla="*/ 18729 h 65206"/>
                      <a:gd name="connsiteX1" fmla="*/ 11585 w 185409"/>
                      <a:gd name="connsiteY1" fmla="*/ 0 h 65206"/>
                      <a:gd name="connsiteX2" fmla="*/ 76609 w 185409"/>
                      <a:gd name="connsiteY2" fmla="*/ 1557 h 65206"/>
                      <a:gd name="connsiteX3" fmla="*/ 152989 w 185409"/>
                      <a:gd name="connsiteY3" fmla="*/ 34710 h 65206"/>
                      <a:gd name="connsiteX4" fmla="*/ 185409 w 185409"/>
                      <a:gd name="connsiteY4" fmla="*/ 65207 h 65206"/>
                      <a:gd name="connsiteX5" fmla="*/ 97719 w 185409"/>
                      <a:gd name="connsiteY5" fmla="*/ 20377 h 65206"/>
                      <a:gd name="connsiteX6" fmla="*/ 48264 w 185409"/>
                      <a:gd name="connsiteY6" fmla="*/ 13875 h 65206"/>
                      <a:gd name="connsiteX7" fmla="*/ 0 w 185409"/>
                      <a:gd name="connsiteY7" fmla="*/ 18729 h 65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09" h="65206">
                        <a:moveTo>
                          <a:pt x="0" y="18729"/>
                        </a:moveTo>
                        <a:cubicBezTo>
                          <a:pt x="5815" y="14058"/>
                          <a:pt x="9982" y="7327"/>
                          <a:pt x="11585" y="0"/>
                        </a:cubicBezTo>
                        <a:cubicBezTo>
                          <a:pt x="32375" y="6640"/>
                          <a:pt x="54812" y="962"/>
                          <a:pt x="76609" y="1557"/>
                        </a:cubicBezTo>
                        <a:cubicBezTo>
                          <a:pt x="105046" y="2381"/>
                          <a:pt x="132978" y="14516"/>
                          <a:pt x="152989" y="34710"/>
                        </a:cubicBezTo>
                        <a:cubicBezTo>
                          <a:pt x="162651" y="44463"/>
                          <a:pt x="171947" y="60765"/>
                          <a:pt x="185409" y="65207"/>
                        </a:cubicBezTo>
                        <a:cubicBezTo>
                          <a:pt x="161644" y="42952"/>
                          <a:pt x="129086" y="28162"/>
                          <a:pt x="97719" y="20377"/>
                        </a:cubicBezTo>
                        <a:cubicBezTo>
                          <a:pt x="81554" y="16348"/>
                          <a:pt x="64932" y="14104"/>
                          <a:pt x="48264" y="13875"/>
                        </a:cubicBezTo>
                        <a:cubicBezTo>
                          <a:pt x="37183" y="13692"/>
                          <a:pt x="9021" y="11494"/>
                          <a:pt x="0" y="18729"/>
                        </a:cubicBezTo>
                        <a:close/>
                      </a:path>
                    </a:pathLst>
                  </a:custGeom>
                  <a:solidFill>
                    <a:srgbClr val="8D9496"/>
                  </a:solidFill>
                  <a:ln w="4577" cap="flat">
                    <a:noFill/>
                    <a:prstDash val="solid"/>
                    <a:miter/>
                  </a:ln>
                </p:spPr>
                <p:txBody>
                  <a:bodyPr rtlCol="0" anchor="ctr"/>
                  <a:lstStyle/>
                  <a:p>
                    <a:endParaRPr lang="th-TH"/>
                  </a:p>
                </p:txBody>
              </p:sp>
              <p:sp>
                <p:nvSpPr>
                  <p:cNvPr id="2779" name="Freeform: Shape 2778">
                    <a:extLst>
                      <a:ext uri="{FF2B5EF4-FFF2-40B4-BE49-F238E27FC236}">
                        <a16:creationId xmlns:a16="http://schemas.microsoft.com/office/drawing/2014/main" id="{BCB77F67-6EB9-4A1B-8857-DC4940519F26}"/>
                      </a:ext>
                    </a:extLst>
                  </p:cNvPr>
                  <p:cNvSpPr/>
                  <p:nvPr/>
                </p:nvSpPr>
                <p:spPr>
                  <a:xfrm>
                    <a:off x="7063624" y="-70331"/>
                    <a:ext cx="184081" cy="79439"/>
                  </a:xfrm>
                  <a:custGeom>
                    <a:avLst/>
                    <a:gdLst>
                      <a:gd name="connsiteX0" fmla="*/ 46753 w 184081"/>
                      <a:gd name="connsiteY0" fmla="*/ 29392 h 79439"/>
                      <a:gd name="connsiteX1" fmla="*/ 29306 w 184081"/>
                      <a:gd name="connsiteY1" fmla="*/ 31361 h 79439"/>
                      <a:gd name="connsiteX2" fmla="*/ 14195 w 184081"/>
                      <a:gd name="connsiteY2" fmla="*/ 38871 h 79439"/>
                      <a:gd name="connsiteX3" fmla="*/ 0 w 184081"/>
                      <a:gd name="connsiteY3" fmla="*/ 33514 h 79439"/>
                      <a:gd name="connsiteX4" fmla="*/ 12959 w 184081"/>
                      <a:gd name="connsiteY4" fmla="*/ 9565 h 79439"/>
                      <a:gd name="connsiteX5" fmla="*/ 15203 w 184081"/>
                      <a:gd name="connsiteY5" fmla="*/ 3200 h 79439"/>
                      <a:gd name="connsiteX6" fmla="*/ 30222 w 184081"/>
                      <a:gd name="connsiteY6" fmla="*/ 1047 h 79439"/>
                      <a:gd name="connsiteX7" fmla="*/ 106236 w 184081"/>
                      <a:gd name="connsiteY7" fmla="*/ 19868 h 79439"/>
                      <a:gd name="connsiteX8" fmla="*/ 142595 w 184081"/>
                      <a:gd name="connsiteY8" fmla="*/ 33376 h 79439"/>
                      <a:gd name="connsiteX9" fmla="*/ 184082 w 184081"/>
                      <a:gd name="connsiteY9" fmla="*/ 78984 h 79439"/>
                      <a:gd name="connsiteX10" fmla="*/ 121851 w 184081"/>
                      <a:gd name="connsiteY10" fmla="*/ 46015 h 79439"/>
                      <a:gd name="connsiteX11" fmla="*/ 46753 w 184081"/>
                      <a:gd name="connsiteY11" fmla="*/ 29392 h 7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081" h="79439">
                        <a:moveTo>
                          <a:pt x="46753" y="29392"/>
                        </a:moveTo>
                        <a:cubicBezTo>
                          <a:pt x="40846" y="29163"/>
                          <a:pt x="34801" y="29209"/>
                          <a:pt x="29306" y="31361"/>
                        </a:cubicBezTo>
                        <a:cubicBezTo>
                          <a:pt x="24040" y="33376"/>
                          <a:pt x="19599" y="37223"/>
                          <a:pt x="14195" y="38871"/>
                        </a:cubicBezTo>
                        <a:cubicBezTo>
                          <a:pt x="8792" y="40565"/>
                          <a:pt x="1557" y="38917"/>
                          <a:pt x="0" y="33514"/>
                        </a:cubicBezTo>
                        <a:cubicBezTo>
                          <a:pt x="6411" y="26965"/>
                          <a:pt x="10990" y="18540"/>
                          <a:pt x="12959" y="9565"/>
                        </a:cubicBezTo>
                        <a:cubicBezTo>
                          <a:pt x="13463" y="7367"/>
                          <a:pt x="13829" y="5031"/>
                          <a:pt x="15203" y="3200"/>
                        </a:cubicBezTo>
                        <a:cubicBezTo>
                          <a:pt x="18408" y="-1105"/>
                          <a:pt x="25002" y="-235"/>
                          <a:pt x="30222" y="1047"/>
                        </a:cubicBezTo>
                        <a:cubicBezTo>
                          <a:pt x="55545" y="7321"/>
                          <a:pt x="80913" y="13594"/>
                          <a:pt x="106236" y="19868"/>
                        </a:cubicBezTo>
                        <a:cubicBezTo>
                          <a:pt x="118829" y="22981"/>
                          <a:pt x="131742" y="26233"/>
                          <a:pt x="142595" y="33376"/>
                        </a:cubicBezTo>
                        <a:cubicBezTo>
                          <a:pt x="159400" y="44458"/>
                          <a:pt x="171580" y="63598"/>
                          <a:pt x="184082" y="78984"/>
                        </a:cubicBezTo>
                        <a:cubicBezTo>
                          <a:pt x="176297" y="83655"/>
                          <a:pt x="133528" y="50914"/>
                          <a:pt x="121851" y="46015"/>
                        </a:cubicBezTo>
                        <a:cubicBezTo>
                          <a:pt x="98039" y="36124"/>
                          <a:pt x="72488" y="30354"/>
                          <a:pt x="46753" y="29392"/>
                        </a:cubicBezTo>
                        <a:close/>
                      </a:path>
                    </a:pathLst>
                  </a:custGeom>
                  <a:solidFill>
                    <a:srgbClr val="7C898C"/>
                  </a:solidFill>
                  <a:ln w="4577" cap="flat">
                    <a:noFill/>
                    <a:prstDash val="solid"/>
                    <a:miter/>
                  </a:ln>
                </p:spPr>
                <p:txBody>
                  <a:bodyPr rtlCol="0" anchor="ctr"/>
                  <a:lstStyle/>
                  <a:p>
                    <a:endParaRPr lang="th-TH"/>
                  </a:p>
                </p:txBody>
              </p:sp>
              <p:sp>
                <p:nvSpPr>
                  <p:cNvPr id="2780" name="Freeform: Shape 2779">
                    <a:extLst>
                      <a:ext uri="{FF2B5EF4-FFF2-40B4-BE49-F238E27FC236}">
                        <a16:creationId xmlns:a16="http://schemas.microsoft.com/office/drawing/2014/main" id="{BD9D7A39-1B04-4F76-BD85-5C1735B32B41}"/>
                      </a:ext>
                    </a:extLst>
                  </p:cNvPr>
                  <p:cNvSpPr/>
                  <p:nvPr/>
                </p:nvSpPr>
                <p:spPr>
                  <a:xfrm>
                    <a:off x="7053092" y="-80249"/>
                    <a:ext cx="195620" cy="87620"/>
                  </a:xfrm>
                  <a:custGeom>
                    <a:avLst/>
                    <a:gdLst>
                      <a:gd name="connsiteX0" fmla="*/ 133345 w 195620"/>
                      <a:gd name="connsiteY0" fmla="*/ 43752 h 87620"/>
                      <a:gd name="connsiteX1" fmla="*/ 52202 w 195620"/>
                      <a:gd name="connsiteY1" fmla="*/ 25756 h 87620"/>
                      <a:gd name="connsiteX2" fmla="*/ 20652 w 195620"/>
                      <a:gd name="connsiteY2" fmla="*/ 33495 h 87620"/>
                      <a:gd name="connsiteX3" fmla="*/ 15706 w 195620"/>
                      <a:gd name="connsiteY3" fmla="*/ 45401 h 87620"/>
                      <a:gd name="connsiteX4" fmla="*/ 5037 w 195620"/>
                      <a:gd name="connsiteY4" fmla="*/ 49934 h 87620"/>
                      <a:gd name="connsiteX5" fmla="*/ 17034 w 195620"/>
                      <a:gd name="connsiteY5" fmla="*/ 34823 h 87620"/>
                      <a:gd name="connsiteX6" fmla="*/ 0 w 195620"/>
                      <a:gd name="connsiteY6" fmla="*/ 14171 h 87620"/>
                      <a:gd name="connsiteX7" fmla="*/ 13051 w 195620"/>
                      <a:gd name="connsiteY7" fmla="*/ 8676 h 87620"/>
                      <a:gd name="connsiteX8" fmla="*/ 9250 w 195620"/>
                      <a:gd name="connsiteY8" fmla="*/ 2219 h 87620"/>
                      <a:gd name="connsiteX9" fmla="*/ 19736 w 195620"/>
                      <a:gd name="connsiteY9" fmla="*/ 708 h 87620"/>
                      <a:gd name="connsiteX10" fmla="*/ 174603 w 195620"/>
                      <a:gd name="connsiteY10" fmla="*/ 37982 h 87620"/>
                      <a:gd name="connsiteX11" fmla="*/ 195621 w 195620"/>
                      <a:gd name="connsiteY11" fmla="*/ 87620 h 87620"/>
                      <a:gd name="connsiteX12" fmla="*/ 133345 w 195620"/>
                      <a:gd name="connsiteY12" fmla="*/ 43752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20" h="87620">
                        <a:moveTo>
                          <a:pt x="133345" y="43752"/>
                        </a:moveTo>
                        <a:cubicBezTo>
                          <a:pt x="107472" y="33678"/>
                          <a:pt x="79723" y="29694"/>
                          <a:pt x="52202" y="25756"/>
                        </a:cubicBezTo>
                        <a:cubicBezTo>
                          <a:pt x="40800" y="24107"/>
                          <a:pt x="26696" y="23695"/>
                          <a:pt x="20652" y="33495"/>
                        </a:cubicBezTo>
                        <a:cubicBezTo>
                          <a:pt x="18362" y="37158"/>
                          <a:pt x="17813" y="41646"/>
                          <a:pt x="15706" y="45401"/>
                        </a:cubicBezTo>
                        <a:cubicBezTo>
                          <a:pt x="13600" y="49155"/>
                          <a:pt x="8746" y="52178"/>
                          <a:pt x="5037" y="49934"/>
                        </a:cubicBezTo>
                        <a:cubicBezTo>
                          <a:pt x="10074" y="45858"/>
                          <a:pt x="14195" y="40684"/>
                          <a:pt x="17034" y="34823"/>
                        </a:cubicBezTo>
                        <a:cubicBezTo>
                          <a:pt x="11356" y="27954"/>
                          <a:pt x="5678" y="21039"/>
                          <a:pt x="0" y="14171"/>
                        </a:cubicBezTo>
                        <a:cubicBezTo>
                          <a:pt x="4350" y="12339"/>
                          <a:pt x="8700" y="10507"/>
                          <a:pt x="13051" y="8676"/>
                        </a:cubicBezTo>
                        <a:cubicBezTo>
                          <a:pt x="11768" y="6524"/>
                          <a:pt x="10486" y="4371"/>
                          <a:pt x="9250" y="2219"/>
                        </a:cubicBezTo>
                        <a:cubicBezTo>
                          <a:pt x="11539" y="-757"/>
                          <a:pt x="16119" y="-162"/>
                          <a:pt x="19736" y="708"/>
                        </a:cubicBezTo>
                        <a:cubicBezTo>
                          <a:pt x="71343" y="13118"/>
                          <a:pt x="122996" y="25573"/>
                          <a:pt x="174603" y="37982"/>
                        </a:cubicBezTo>
                        <a:cubicBezTo>
                          <a:pt x="176388" y="56390"/>
                          <a:pt x="184036" y="73333"/>
                          <a:pt x="195621" y="87620"/>
                        </a:cubicBezTo>
                        <a:cubicBezTo>
                          <a:pt x="173595" y="74112"/>
                          <a:pt x="159354" y="53872"/>
                          <a:pt x="133345" y="43752"/>
                        </a:cubicBezTo>
                        <a:close/>
                      </a:path>
                    </a:pathLst>
                  </a:custGeom>
                  <a:solidFill>
                    <a:srgbClr val="577375"/>
                  </a:solidFill>
                  <a:ln w="4577" cap="flat">
                    <a:noFill/>
                    <a:prstDash val="solid"/>
                    <a:miter/>
                  </a:ln>
                </p:spPr>
                <p:txBody>
                  <a:bodyPr rtlCol="0" anchor="ctr"/>
                  <a:lstStyle/>
                  <a:p>
                    <a:endParaRPr lang="th-TH"/>
                  </a:p>
                </p:txBody>
              </p:sp>
              <p:sp>
                <p:nvSpPr>
                  <p:cNvPr id="2781" name="Freeform: Shape 2780">
                    <a:extLst>
                      <a:ext uri="{FF2B5EF4-FFF2-40B4-BE49-F238E27FC236}">
                        <a16:creationId xmlns:a16="http://schemas.microsoft.com/office/drawing/2014/main" id="{E6D2534B-4319-459F-A46F-B978570BFAE5}"/>
                      </a:ext>
                    </a:extLst>
                  </p:cNvPr>
                  <p:cNvSpPr/>
                  <p:nvPr/>
                </p:nvSpPr>
                <p:spPr>
                  <a:xfrm>
                    <a:off x="7187639" y="-183470"/>
                    <a:ext cx="62000" cy="106223"/>
                  </a:xfrm>
                  <a:custGeom>
                    <a:avLst/>
                    <a:gdLst>
                      <a:gd name="connsiteX0" fmla="*/ 33 w 62000"/>
                      <a:gd name="connsiteY0" fmla="*/ 102236 h 106223"/>
                      <a:gd name="connsiteX1" fmla="*/ 20548 w 62000"/>
                      <a:gd name="connsiteY1" fmla="*/ 84240 h 106223"/>
                      <a:gd name="connsiteX2" fmla="*/ 15236 w 62000"/>
                      <a:gd name="connsiteY2" fmla="*/ 52552 h 106223"/>
                      <a:gd name="connsiteX3" fmla="*/ 18808 w 62000"/>
                      <a:gd name="connsiteY3" fmla="*/ 46416 h 106223"/>
                      <a:gd name="connsiteX4" fmla="*/ 28882 w 62000"/>
                      <a:gd name="connsiteY4" fmla="*/ 48751 h 106223"/>
                      <a:gd name="connsiteX5" fmla="*/ 42207 w 62000"/>
                      <a:gd name="connsiteY5" fmla="*/ 40417 h 106223"/>
                      <a:gd name="connsiteX6" fmla="*/ 42070 w 62000"/>
                      <a:gd name="connsiteY6" fmla="*/ 31305 h 106223"/>
                      <a:gd name="connsiteX7" fmla="*/ 46970 w 62000"/>
                      <a:gd name="connsiteY7" fmla="*/ 24482 h 106223"/>
                      <a:gd name="connsiteX8" fmla="*/ 38956 w 62000"/>
                      <a:gd name="connsiteY8" fmla="*/ 16972 h 106223"/>
                      <a:gd name="connsiteX9" fmla="*/ 15603 w 62000"/>
                      <a:gd name="connsiteY9" fmla="*/ 29 h 106223"/>
                      <a:gd name="connsiteX10" fmla="*/ 58692 w 62000"/>
                      <a:gd name="connsiteY10" fmla="*/ 27550 h 106223"/>
                      <a:gd name="connsiteX11" fmla="*/ 48114 w 62000"/>
                      <a:gd name="connsiteY11" fmla="*/ 77554 h 106223"/>
                      <a:gd name="connsiteX12" fmla="*/ 36346 w 62000"/>
                      <a:gd name="connsiteY12" fmla="*/ 67572 h 106223"/>
                      <a:gd name="connsiteX13" fmla="*/ 31172 w 62000"/>
                      <a:gd name="connsiteY13" fmla="*/ 67846 h 106223"/>
                      <a:gd name="connsiteX14" fmla="*/ 30439 w 62000"/>
                      <a:gd name="connsiteY14" fmla="*/ 70365 h 106223"/>
                      <a:gd name="connsiteX15" fmla="*/ 26684 w 62000"/>
                      <a:gd name="connsiteY15" fmla="*/ 97977 h 106223"/>
                      <a:gd name="connsiteX16" fmla="*/ 12901 w 62000"/>
                      <a:gd name="connsiteY16" fmla="*/ 106219 h 106223"/>
                      <a:gd name="connsiteX17" fmla="*/ 33 w 62000"/>
                      <a:gd name="connsiteY17" fmla="*/ 102236 h 10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000" h="106223">
                        <a:moveTo>
                          <a:pt x="33" y="102236"/>
                        </a:moveTo>
                        <a:cubicBezTo>
                          <a:pt x="8688" y="98435"/>
                          <a:pt x="18350" y="93444"/>
                          <a:pt x="20548" y="84240"/>
                        </a:cubicBezTo>
                        <a:cubicBezTo>
                          <a:pt x="23021" y="73708"/>
                          <a:pt x="14137" y="63313"/>
                          <a:pt x="15236" y="52552"/>
                        </a:cubicBezTo>
                        <a:cubicBezTo>
                          <a:pt x="15511" y="50079"/>
                          <a:pt x="16518" y="47378"/>
                          <a:pt x="18808" y="46416"/>
                        </a:cubicBezTo>
                        <a:cubicBezTo>
                          <a:pt x="22059" y="44996"/>
                          <a:pt x="25493" y="47744"/>
                          <a:pt x="28882" y="48751"/>
                        </a:cubicBezTo>
                        <a:cubicBezTo>
                          <a:pt x="34560" y="50446"/>
                          <a:pt x="41246" y="46233"/>
                          <a:pt x="42207" y="40417"/>
                        </a:cubicBezTo>
                        <a:cubicBezTo>
                          <a:pt x="42711" y="37395"/>
                          <a:pt x="41887" y="34327"/>
                          <a:pt x="42070" y="31305"/>
                        </a:cubicBezTo>
                        <a:cubicBezTo>
                          <a:pt x="42253" y="28237"/>
                          <a:pt x="43947" y="24848"/>
                          <a:pt x="46970" y="24482"/>
                        </a:cubicBezTo>
                        <a:cubicBezTo>
                          <a:pt x="46512" y="20681"/>
                          <a:pt x="42390" y="18621"/>
                          <a:pt x="38956" y="16972"/>
                        </a:cubicBezTo>
                        <a:cubicBezTo>
                          <a:pt x="30256" y="12805"/>
                          <a:pt x="22288" y="7035"/>
                          <a:pt x="15603" y="29"/>
                        </a:cubicBezTo>
                        <a:cubicBezTo>
                          <a:pt x="33690" y="-658"/>
                          <a:pt x="51686" y="10836"/>
                          <a:pt x="58692" y="27550"/>
                        </a:cubicBezTo>
                        <a:cubicBezTo>
                          <a:pt x="65698" y="44264"/>
                          <a:pt x="61302" y="65099"/>
                          <a:pt x="48114" y="77554"/>
                        </a:cubicBezTo>
                        <a:cubicBezTo>
                          <a:pt x="45275" y="73158"/>
                          <a:pt x="41108" y="69678"/>
                          <a:pt x="36346" y="67572"/>
                        </a:cubicBezTo>
                        <a:cubicBezTo>
                          <a:pt x="34652" y="66839"/>
                          <a:pt x="32362" y="66381"/>
                          <a:pt x="31172" y="67846"/>
                        </a:cubicBezTo>
                        <a:cubicBezTo>
                          <a:pt x="30622" y="68533"/>
                          <a:pt x="30485" y="69495"/>
                          <a:pt x="30439" y="70365"/>
                        </a:cubicBezTo>
                        <a:cubicBezTo>
                          <a:pt x="29844" y="81446"/>
                          <a:pt x="34011" y="88819"/>
                          <a:pt x="26684" y="97977"/>
                        </a:cubicBezTo>
                        <a:cubicBezTo>
                          <a:pt x="23708" y="101686"/>
                          <a:pt x="17800" y="105716"/>
                          <a:pt x="12901" y="106219"/>
                        </a:cubicBezTo>
                        <a:cubicBezTo>
                          <a:pt x="10840" y="106357"/>
                          <a:pt x="-699" y="102556"/>
                          <a:pt x="33" y="102236"/>
                        </a:cubicBezTo>
                        <a:close/>
                      </a:path>
                    </a:pathLst>
                  </a:custGeom>
                  <a:solidFill>
                    <a:srgbClr val="536161"/>
                  </a:solidFill>
                  <a:ln w="4577" cap="flat">
                    <a:noFill/>
                    <a:prstDash val="solid"/>
                    <a:miter/>
                  </a:ln>
                </p:spPr>
                <p:txBody>
                  <a:bodyPr rtlCol="0" anchor="ctr"/>
                  <a:lstStyle/>
                  <a:p>
                    <a:endParaRPr lang="th-TH"/>
                  </a:p>
                </p:txBody>
              </p:sp>
              <p:sp>
                <p:nvSpPr>
                  <p:cNvPr id="2782" name="Freeform: Shape 2781">
                    <a:extLst>
                      <a:ext uri="{FF2B5EF4-FFF2-40B4-BE49-F238E27FC236}">
                        <a16:creationId xmlns:a16="http://schemas.microsoft.com/office/drawing/2014/main" id="{AEA10ABD-A555-4118-A889-9D10A296FBDF}"/>
                      </a:ext>
                    </a:extLst>
                  </p:cNvPr>
                  <p:cNvSpPr/>
                  <p:nvPr/>
                </p:nvSpPr>
                <p:spPr>
                  <a:xfrm>
                    <a:off x="7150305" y="-190887"/>
                    <a:ext cx="88649" cy="116942"/>
                  </a:xfrm>
                  <a:custGeom>
                    <a:avLst/>
                    <a:gdLst>
                      <a:gd name="connsiteX0" fmla="*/ 64934 w 88649"/>
                      <a:gd name="connsiteY0" fmla="*/ 87901 h 116942"/>
                      <a:gd name="connsiteX1" fmla="*/ 64751 w 88649"/>
                      <a:gd name="connsiteY1" fmla="*/ 75491 h 116942"/>
                      <a:gd name="connsiteX2" fmla="*/ 62507 w 88649"/>
                      <a:gd name="connsiteY2" fmla="*/ 60609 h 116942"/>
                      <a:gd name="connsiteX3" fmla="*/ 79816 w 88649"/>
                      <a:gd name="connsiteY3" fmla="*/ 61891 h 116942"/>
                      <a:gd name="connsiteX4" fmla="*/ 86776 w 88649"/>
                      <a:gd name="connsiteY4" fmla="*/ 52687 h 116942"/>
                      <a:gd name="connsiteX5" fmla="*/ 86502 w 88649"/>
                      <a:gd name="connsiteY5" fmla="*/ 27593 h 116942"/>
                      <a:gd name="connsiteX6" fmla="*/ 66445 w 88649"/>
                      <a:gd name="connsiteY6" fmla="*/ 7903 h 116942"/>
                      <a:gd name="connsiteX7" fmla="*/ 38787 w 88649"/>
                      <a:gd name="connsiteY7" fmla="*/ 210 h 116942"/>
                      <a:gd name="connsiteX8" fmla="*/ 32697 w 88649"/>
                      <a:gd name="connsiteY8" fmla="*/ 2042 h 116942"/>
                      <a:gd name="connsiteX9" fmla="*/ 33567 w 88649"/>
                      <a:gd name="connsiteY9" fmla="*/ 5522 h 116942"/>
                      <a:gd name="connsiteX10" fmla="*/ 65071 w 88649"/>
                      <a:gd name="connsiteY10" fmla="*/ 35424 h 116942"/>
                      <a:gd name="connsiteX11" fmla="*/ 66537 w 88649"/>
                      <a:gd name="connsiteY11" fmla="*/ 40644 h 116942"/>
                      <a:gd name="connsiteX12" fmla="*/ 57836 w 88649"/>
                      <a:gd name="connsiteY12" fmla="*/ 39866 h 116942"/>
                      <a:gd name="connsiteX13" fmla="*/ 50006 w 88649"/>
                      <a:gd name="connsiteY13" fmla="*/ 41194 h 116942"/>
                      <a:gd name="connsiteX14" fmla="*/ 53578 w 88649"/>
                      <a:gd name="connsiteY14" fmla="*/ 46002 h 116942"/>
                      <a:gd name="connsiteX15" fmla="*/ 50968 w 88649"/>
                      <a:gd name="connsiteY15" fmla="*/ 51405 h 116942"/>
                      <a:gd name="connsiteX16" fmla="*/ 44557 w 88649"/>
                      <a:gd name="connsiteY16" fmla="*/ 50214 h 116942"/>
                      <a:gd name="connsiteX17" fmla="*/ 49685 w 88649"/>
                      <a:gd name="connsiteY17" fmla="*/ 69035 h 116942"/>
                      <a:gd name="connsiteX18" fmla="*/ 50281 w 88649"/>
                      <a:gd name="connsiteY18" fmla="*/ 74209 h 116942"/>
                      <a:gd name="connsiteX19" fmla="*/ 47625 w 88649"/>
                      <a:gd name="connsiteY19" fmla="*/ 79109 h 116942"/>
                      <a:gd name="connsiteX20" fmla="*/ 25966 w 88649"/>
                      <a:gd name="connsiteY20" fmla="*/ 102096 h 116942"/>
                      <a:gd name="connsiteX21" fmla="*/ 23172 w 88649"/>
                      <a:gd name="connsiteY21" fmla="*/ 103516 h 116942"/>
                      <a:gd name="connsiteX22" fmla="*/ 20700 w 88649"/>
                      <a:gd name="connsiteY22" fmla="*/ 102096 h 116942"/>
                      <a:gd name="connsiteX23" fmla="*/ 2612 w 88649"/>
                      <a:gd name="connsiteY23" fmla="*/ 53053 h 116942"/>
                      <a:gd name="connsiteX24" fmla="*/ 2 w 88649"/>
                      <a:gd name="connsiteY24" fmla="*/ 87305 h 116942"/>
                      <a:gd name="connsiteX25" fmla="*/ 3299 w 88649"/>
                      <a:gd name="connsiteY25" fmla="*/ 105164 h 116942"/>
                      <a:gd name="connsiteX26" fmla="*/ 64934 w 88649"/>
                      <a:gd name="connsiteY26" fmla="*/ 87901 h 11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649" h="116942">
                        <a:moveTo>
                          <a:pt x="64934" y="87901"/>
                        </a:moveTo>
                        <a:cubicBezTo>
                          <a:pt x="65941" y="83825"/>
                          <a:pt x="66170" y="79429"/>
                          <a:pt x="64751" y="75491"/>
                        </a:cubicBezTo>
                        <a:cubicBezTo>
                          <a:pt x="62873" y="70408"/>
                          <a:pt x="58523" y="64227"/>
                          <a:pt x="62507" y="60609"/>
                        </a:cubicBezTo>
                        <a:cubicBezTo>
                          <a:pt x="66949" y="56534"/>
                          <a:pt x="73955" y="63357"/>
                          <a:pt x="79816" y="61891"/>
                        </a:cubicBezTo>
                        <a:cubicBezTo>
                          <a:pt x="83708" y="60884"/>
                          <a:pt x="85678" y="56579"/>
                          <a:pt x="86776" y="52687"/>
                        </a:cubicBezTo>
                        <a:cubicBezTo>
                          <a:pt x="89020" y="44491"/>
                          <a:pt x="89616" y="35515"/>
                          <a:pt x="86502" y="27593"/>
                        </a:cubicBezTo>
                        <a:cubicBezTo>
                          <a:pt x="82976" y="18664"/>
                          <a:pt x="75100" y="11979"/>
                          <a:pt x="66445" y="7903"/>
                        </a:cubicBezTo>
                        <a:cubicBezTo>
                          <a:pt x="57745" y="3828"/>
                          <a:pt x="48220" y="1996"/>
                          <a:pt x="38787" y="210"/>
                        </a:cubicBezTo>
                        <a:cubicBezTo>
                          <a:pt x="36497" y="-202"/>
                          <a:pt x="33384" y="-202"/>
                          <a:pt x="32697" y="2042"/>
                        </a:cubicBezTo>
                        <a:cubicBezTo>
                          <a:pt x="32331" y="3232"/>
                          <a:pt x="32926" y="4469"/>
                          <a:pt x="33567" y="5522"/>
                        </a:cubicBezTo>
                        <a:cubicBezTo>
                          <a:pt x="41077" y="17977"/>
                          <a:pt x="56050" y="24022"/>
                          <a:pt x="65071" y="35424"/>
                        </a:cubicBezTo>
                        <a:cubicBezTo>
                          <a:pt x="66262" y="36935"/>
                          <a:pt x="67361" y="38950"/>
                          <a:pt x="66537" y="40644"/>
                        </a:cubicBezTo>
                        <a:cubicBezTo>
                          <a:pt x="65071" y="43620"/>
                          <a:pt x="60584" y="41743"/>
                          <a:pt x="57836" y="39866"/>
                        </a:cubicBezTo>
                        <a:cubicBezTo>
                          <a:pt x="55089" y="37988"/>
                          <a:pt x="49731" y="37897"/>
                          <a:pt x="50006" y="41194"/>
                        </a:cubicBezTo>
                        <a:cubicBezTo>
                          <a:pt x="50189" y="43208"/>
                          <a:pt x="52708" y="44170"/>
                          <a:pt x="53578" y="46002"/>
                        </a:cubicBezTo>
                        <a:cubicBezTo>
                          <a:pt x="54585" y="48016"/>
                          <a:pt x="53074" y="50627"/>
                          <a:pt x="50968" y="51405"/>
                        </a:cubicBezTo>
                        <a:cubicBezTo>
                          <a:pt x="48861" y="52183"/>
                          <a:pt x="46434" y="51451"/>
                          <a:pt x="44557" y="50214"/>
                        </a:cubicBezTo>
                        <a:cubicBezTo>
                          <a:pt x="46251" y="56488"/>
                          <a:pt x="47991" y="62761"/>
                          <a:pt x="49685" y="69035"/>
                        </a:cubicBezTo>
                        <a:cubicBezTo>
                          <a:pt x="50143" y="70729"/>
                          <a:pt x="50601" y="72469"/>
                          <a:pt x="50281" y="74209"/>
                        </a:cubicBezTo>
                        <a:cubicBezTo>
                          <a:pt x="49960" y="76041"/>
                          <a:pt x="48770" y="77643"/>
                          <a:pt x="47625" y="79109"/>
                        </a:cubicBezTo>
                        <a:cubicBezTo>
                          <a:pt x="41122" y="87397"/>
                          <a:pt x="33842" y="95090"/>
                          <a:pt x="25966" y="102096"/>
                        </a:cubicBezTo>
                        <a:cubicBezTo>
                          <a:pt x="25187" y="102783"/>
                          <a:pt x="24271" y="103561"/>
                          <a:pt x="23172" y="103516"/>
                        </a:cubicBezTo>
                        <a:cubicBezTo>
                          <a:pt x="22211" y="103470"/>
                          <a:pt x="21386" y="102783"/>
                          <a:pt x="20700" y="102096"/>
                        </a:cubicBezTo>
                        <a:cubicBezTo>
                          <a:pt x="7924" y="89732"/>
                          <a:pt x="4901" y="70683"/>
                          <a:pt x="2612" y="53053"/>
                        </a:cubicBezTo>
                        <a:cubicBezTo>
                          <a:pt x="826" y="64364"/>
                          <a:pt x="-44" y="75858"/>
                          <a:pt x="2" y="87305"/>
                        </a:cubicBezTo>
                        <a:cubicBezTo>
                          <a:pt x="48" y="93441"/>
                          <a:pt x="414" y="99761"/>
                          <a:pt x="3299" y="105164"/>
                        </a:cubicBezTo>
                        <a:cubicBezTo>
                          <a:pt x="17036" y="130807"/>
                          <a:pt x="59622" y="109743"/>
                          <a:pt x="64934" y="87901"/>
                        </a:cubicBezTo>
                        <a:close/>
                      </a:path>
                    </a:pathLst>
                  </a:custGeom>
                  <a:solidFill>
                    <a:srgbClr val="577375"/>
                  </a:solidFill>
                  <a:ln w="4577" cap="flat">
                    <a:noFill/>
                    <a:prstDash val="solid"/>
                    <a:miter/>
                  </a:ln>
                </p:spPr>
                <p:txBody>
                  <a:bodyPr rtlCol="0" anchor="ctr"/>
                  <a:lstStyle/>
                  <a:p>
                    <a:endParaRPr lang="th-TH"/>
                  </a:p>
                </p:txBody>
              </p:sp>
              <p:sp>
                <p:nvSpPr>
                  <p:cNvPr id="2783" name="Freeform: Shape 2782">
                    <a:extLst>
                      <a:ext uri="{FF2B5EF4-FFF2-40B4-BE49-F238E27FC236}">
                        <a16:creationId xmlns:a16="http://schemas.microsoft.com/office/drawing/2014/main" id="{2EDC077F-A01C-46EA-B566-B5D7A9017CD1}"/>
                      </a:ext>
                    </a:extLst>
                  </p:cNvPr>
                  <p:cNvSpPr/>
                  <p:nvPr/>
                </p:nvSpPr>
                <p:spPr>
                  <a:xfrm>
                    <a:off x="7146603" y="-184719"/>
                    <a:ext cx="78392" cy="107142"/>
                  </a:xfrm>
                  <a:custGeom>
                    <a:avLst/>
                    <a:gdLst>
                      <a:gd name="connsiteX0" fmla="*/ 60531 w 78392"/>
                      <a:gd name="connsiteY0" fmla="*/ 52336 h 107142"/>
                      <a:gd name="connsiteX1" fmla="*/ 59753 w 78392"/>
                      <a:gd name="connsiteY1" fmla="*/ 46703 h 107142"/>
                      <a:gd name="connsiteX2" fmla="*/ 62866 w 78392"/>
                      <a:gd name="connsiteY2" fmla="*/ 44643 h 107142"/>
                      <a:gd name="connsiteX3" fmla="*/ 73627 w 78392"/>
                      <a:gd name="connsiteY3" fmla="*/ 38415 h 107142"/>
                      <a:gd name="connsiteX4" fmla="*/ 78390 w 78392"/>
                      <a:gd name="connsiteY4" fmla="*/ 30722 h 107142"/>
                      <a:gd name="connsiteX5" fmla="*/ 76237 w 78392"/>
                      <a:gd name="connsiteY5" fmla="*/ 25365 h 107142"/>
                      <a:gd name="connsiteX6" fmla="*/ 53937 w 78392"/>
                      <a:gd name="connsiteY6" fmla="*/ 3842 h 107142"/>
                      <a:gd name="connsiteX7" fmla="*/ 45328 w 78392"/>
                      <a:gd name="connsiteY7" fmla="*/ 225 h 107142"/>
                      <a:gd name="connsiteX8" fmla="*/ 22066 w 78392"/>
                      <a:gd name="connsiteY8" fmla="*/ 11398 h 107142"/>
                      <a:gd name="connsiteX9" fmla="*/ 10618 w 78392"/>
                      <a:gd name="connsiteY9" fmla="*/ 25319 h 107142"/>
                      <a:gd name="connsiteX10" fmla="*/ 15976 w 78392"/>
                      <a:gd name="connsiteY10" fmla="*/ 105866 h 107142"/>
                      <a:gd name="connsiteX11" fmla="*/ 60531 w 78392"/>
                      <a:gd name="connsiteY11" fmla="*/ 52336 h 10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392" h="107142">
                        <a:moveTo>
                          <a:pt x="60531" y="52336"/>
                        </a:moveTo>
                        <a:cubicBezTo>
                          <a:pt x="59798" y="50504"/>
                          <a:pt x="58745" y="48398"/>
                          <a:pt x="59753" y="46703"/>
                        </a:cubicBezTo>
                        <a:cubicBezTo>
                          <a:pt x="60394" y="45604"/>
                          <a:pt x="61722" y="45101"/>
                          <a:pt x="62866" y="44643"/>
                        </a:cubicBezTo>
                        <a:cubicBezTo>
                          <a:pt x="66759" y="43086"/>
                          <a:pt x="70376" y="40979"/>
                          <a:pt x="73627" y="38415"/>
                        </a:cubicBezTo>
                        <a:cubicBezTo>
                          <a:pt x="76100" y="36446"/>
                          <a:pt x="78481" y="33836"/>
                          <a:pt x="78390" y="30722"/>
                        </a:cubicBezTo>
                        <a:cubicBezTo>
                          <a:pt x="78344" y="28753"/>
                          <a:pt x="77291" y="27013"/>
                          <a:pt x="76237" y="25365"/>
                        </a:cubicBezTo>
                        <a:cubicBezTo>
                          <a:pt x="70514" y="16664"/>
                          <a:pt x="62820" y="9246"/>
                          <a:pt x="53937" y="3842"/>
                        </a:cubicBezTo>
                        <a:cubicBezTo>
                          <a:pt x="51281" y="2194"/>
                          <a:pt x="48442" y="729"/>
                          <a:pt x="45328" y="225"/>
                        </a:cubicBezTo>
                        <a:cubicBezTo>
                          <a:pt x="36490" y="-1286"/>
                          <a:pt x="28385" y="5079"/>
                          <a:pt x="22066" y="11398"/>
                        </a:cubicBezTo>
                        <a:cubicBezTo>
                          <a:pt x="17808" y="15657"/>
                          <a:pt x="13732" y="20144"/>
                          <a:pt x="10618" y="25319"/>
                        </a:cubicBezTo>
                        <a:cubicBezTo>
                          <a:pt x="269" y="42536"/>
                          <a:pt x="-9026" y="96570"/>
                          <a:pt x="15976" y="105866"/>
                        </a:cubicBezTo>
                        <a:cubicBezTo>
                          <a:pt x="40429" y="114932"/>
                          <a:pt x="69140" y="73445"/>
                          <a:pt x="60531" y="52336"/>
                        </a:cubicBezTo>
                        <a:close/>
                      </a:path>
                    </a:pathLst>
                  </a:custGeom>
                  <a:solidFill>
                    <a:srgbClr val="7C9093"/>
                  </a:solidFill>
                  <a:ln w="4577" cap="flat">
                    <a:noFill/>
                    <a:prstDash val="solid"/>
                    <a:miter/>
                  </a:ln>
                </p:spPr>
                <p:txBody>
                  <a:bodyPr rtlCol="0" anchor="ctr"/>
                  <a:lstStyle/>
                  <a:p>
                    <a:endParaRPr lang="th-TH"/>
                  </a:p>
                </p:txBody>
              </p:sp>
              <p:sp>
                <p:nvSpPr>
                  <p:cNvPr id="2784" name="Freeform: Shape 2783">
                    <a:extLst>
                      <a:ext uri="{FF2B5EF4-FFF2-40B4-BE49-F238E27FC236}">
                        <a16:creationId xmlns:a16="http://schemas.microsoft.com/office/drawing/2014/main" id="{CB5EA8B9-2741-4482-B615-E72B5E02EACB}"/>
                      </a:ext>
                    </a:extLst>
                  </p:cNvPr>
                  <p:cNvSpPr/>
                  <p:nvPr/>
                </p:nvSpPr>
                <p:spPr>
                  <a:xfrm>
                    <a:off x="7150227" y="-171261"/>
                    <a:ext cx="61990" cy="87095"/>
                  </a:xfrm>
                  <a:custGeom>
                    <a:avLst/>
                    <a:gdLst>
                      <a:gd name="connsiteX0" fmla="*/ 17298 w 61990"/>
                      <a:gd name="connsiteY0" fmla="*/ 87095 h 87095"/>
                      <a:gd name="connsiteX1" fmla="*/ 3560 w 61990"/>
                      <a:gd name="connsiteY1" fmla="*/ 41166 h 87095"/>
                      <a:gd name="connsiteX2" fmla="*/ 21648 w 61990"/>
                      <a:gd name="connsiteY2" fmla="*/ 65161 h 87095"/>
                      <a:gd name="connsiteX3" fmla="*/ 31127 w 61990"/>
                      <a:gd name="connsiteY3" fmla="*/ 69282 h 87095"/>
                      <a:gd name="connsiteX4" fmla="*/ 14092 w 61990"/>
                      <a:gd name="connsiteY4" fmla="*/ 45196 h 87095"/>
                      <a:gd name="connsiteX5" fmla="*/ 43719 w 61990"/>
                      <a:gd name="connsiteY5" fmla="*/ 60582 h 87095"/>
                      <a:gd name="connsiteX6" fmla="*/ 46421 w 61990"/>
                      <a:gd name="connsiteY6" fmla="*/ 61040 h 87095"/>
                      <a:gd name="connsiteX7" fmla="*/ 47429 w 61990"/>
                      <a:gd name="connsiteY7" fmla="*/ 56278 h 87095"/>
                      <a:gd name="connsiteX8" fmla="*/ 42575 w 61990"/>
                      <a:gd name="connsiteY8" fmla="*/ 53484 h 87095"/>
                      <a:gd name="connsiteX9" fmla="*/ 15191 w 61990"/>
                      <a:gd name="connsiteY9" fmla="*/ 34939 h 87095"/>
                      <a:gd name="connsiteX10" fmla="*/ 54252 w 61990"/>
                      <a:gd name="connsiteY10" fmla="*/ 49958 h 87095"/>
                      <a:gd name="connsiteX11" fmla="*/ 22747 w 61990"/>
                      <a:gd name="connsiteY11" fmla="*/ 33702 h 87095"/>
                      <a:gd name="connsiteX12" fmla="*/ 39232 w 61990"/>
                      <a:gd name="connsiteY12" fmla="*/ 29902 h 87095"/>
                      <a:gd name="connsiteX13" fmla="*/ 56862 w 61990"/>
                      <a:gd name="connsiteY13" fmla="*/ 32695 h 87095"/>
                      <a:gd name="connsiteX14" fmla="*/ 13955 w 61990"/>
                      <a:gd name="connsiteY14" fmla="*/ 28162 h 87095"/>
                      <a:gd name="connsiteX15" fmla="*/ 61990 w 61990"/>
                      <a:gd name="connsiteY15" fmla="*/ 16027 h 87095"/>
                      <a:gd name="connsiteX16" fmla="*/ 41018 w 61990"/>
                      <a:gd name="connsiteY16" fmla="*/ 9525 h 87095"/>
                      <a:gd name="connsiteX17" fmla="*/ 20778 w 61990"/>
                      <a:gd name="connsiteY17" fmla="*/ 20240 h 87095"/>
                      <a:gd name="connsiteX18" fmla="*/ 47337 w 61990"/>
                      <a:gd name="connsiteY18" fmla="*/ 6640 h 87095"/>
                      <a:gd name="connsiteX19" fmla="*/ 32226 w 61990"/>
                      <a:gd name="connsiteY19" fmla="*/ 6548 h 87095"/>
                      <a:gd name="connsiteX20" fmla="*/ 18122 w 61990"/>
                      <a:gd name="connsiteY20" fmla="*/ 15432 h 87095"/>
                      <a:gd name="connsiteX21" fmla="*/ 37812 w 61990"/>
                      <a:gd name="connsiteY21" fmla="*/ 0 h 87095"/>
                      <a:gd name="connsiteX22" fmla="*/ 17298 w 61990"/>
                      <a:gd name="connsiteY22" fmla="*/ 87095 h 8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990" h="87095">
                        <a:moveTo>
                          <a:pt x="17298" y="87095"/>
                        </a:moveTo>
                        <a:cubicBezTo>
                          <a:pt x="6537" y="74640"/>
                          <a:pt x="1408" y="57468"/>
                          <a:pt x="3560" y="41166"/>
                        </a:cubicBezTo>
                        <a:cubicBezTo>
                          <a:pt x="9605" y="49180"/>
                          <a:pt x="15604" y="57148"/>
                          <a:pt x="21648" y="65161"/>
                        </a:cubicBezTo>
                        <a:cubicBezTo>
                          <a:pt x="23983" y="68229"/>
                          <a:pt x="28059" y="71618"/>
                          <a:pt x="31127" y="69282"/>
                        </a:cubicBezTo>
                        <a:cubicBezTo>
                          <a:pt x="25678" y="61086"/>
                          <a:pt x="19999" y="53072"/>
                          <a:pt x="14092" y="45196"/>
                        </a:cubicBezTo>
                        <a:cubicBezTo>
                          <a:pt x="23434" y="51286"/>
                          <a:pt x="33371" y="56461"/>
                          <a:pt x="43719" y="60582"/>
                        </a:cubicBezTo>
                        <a:cubicBezTo>
                          <a:pt x="44589" y="60948"/>
                          <a:pt x="45551" y="61269"/>
                          <a:pt x="46421" y="61040"/>
                        </a:cubicBezTo>
                        <a:cubicBezTo>
                          <a:pt x="48253" y="60536"/>
                          <a:pt x="48573" y="57835"/>
                          <a:pt x="47429" y="56278"/>
                        </a:cubicBezTo>
                        <a:cubicBezTo>
                          <a:pt x="46284" y="54767"/>
                          <a:pt x="44361" y="54125"/>
                          <a:pt x="42575" y="53484"/>
                        </a:cubicBezTo>
                        <a:cubicBezTo>
                          <a:pt x="32088" y="49729"/>
                          <a:pt x="22564" y="43273"/>
                          <a:pt x="15191" y="34939"/>
                        </a:cubicBezTo>
                        <a:cubicBezTo>
                          <a:pt x="29570" y="33474"/>
                          <a:pt x="44498" y="39243"/>
                          <a:pt x="54252" y="49958"/>
                        </a:cubicBezTo>
                        <a:cubicBezTo>
                          <a:pt x="47291" y="40067"/>
                          <a:pt x="34515" y="36542"/>
                          <a:pt x="22747" y="33702"/>
                        </a:cubicBezTo>
                        <a:cubicBezTo>
                          <a:pt x="26090" y="28711"/>
                          <a:pt x="33371" y="28482"/>
                          <a:pt x="39232" y="29902"/>
                        </a:cubicBezTo>
                        <a:cubicBezTo>
                          <a:pt x="45093" y="31321"/>
                          <a:pt x="51000" y="33931"/>
                          <a:pt x="56862" y="32695"/>
                        </a:cubicBezTo>
                        <a:cubicBezTo>
                          <a:pt x="42987" y="28711"/>
                          <a:pt x="28379" y="27154"/>
                          <a:pt x="13955" y="28162"/>
                        </a:cubicBezTo>
                        <a:cubicBezTo>
                          <a:pt x="28196" y="19278"/>
                          <a:pt x="45231" y="14974"/>
                          <a:pt x="61990" y="16027"/>
                        </a:cubicBezTo>
                        <a:cubicBezTo>
                          <a:pt x="57228" y="9937"/>
                          <a:pt x="48573" y="8013"/>
                          <a:pt x="41018" y="9525"/>
                        </a:cubicBezTo>
                        <a:cubicBezTo>
                          <a:pt x="33462" y="11036"/>
                          <a:pt x="26822" y="15478"/>
                          <a:pt x="20778" y="20240"/>
                        </a:cubicBezTo>
                        <a:cubicBezTo>
                          <a:pt x="24075" y="9662"/>
                          <a:pt x="36851" y="3160"/>
                          <a:pt x="47337" y="6640"/>
                        </a:cubicBezTo>
                        <a:cubicBezTo>
                          <a:pt x="44132" y="2015"/>
                          <a:pt x="36851" y="3343"/>
                          <a:pt x="32226" y="6548"/>
                        </a:cubicBezTo>
                        <a:cubicBezTo>
                          <a:pt x="27601" y="9754"/>
                          <a:pt x="23663" y="14378"/>
                          <a:pt x="18122" y="15432"/>
                        </a:cubicBezTo>
                        <a:cubicBezTo>
                          <a:pt x="20686" y="6731"/>
                          <a:pt x="28883" y="595"/>
                          <a:pt x="37812" y="0"/>
                        </a:cubicBezTo>
                        <a:cubicBezTo>
                          <a:pt x="-2164" y="16119"/>
                          <a:pt x="-12787" y="52202"/>
                          <a:pt x="17298" y="87095"/>
                        </a:cubicBezTo>
                        <a:close/>
                      </a:path>
                    </a:pathLst>
                  </a:custGeom>
                  <a:solidFill>
                    <a:srgbClr val="8D9496"/>
                  </a:solidFill>
                  <a:ln w="4577" cap="flat">
                    <a:noFill/>
                    <a:prstDash val="solid"/>
                    <a:miter/>
                  </a:ln>
                </p:spPr>
                <p:txBody>
                  <a:bodyPr rtlCol="0" anchor="ctr"/>
                  <a:lstStyle/>
                  <a:p>
                    <a:endParaRPr lang="th-TH"/>
                  </a:p>
                </p:txBody>
              </p:sp>
              <p:sp>
                <p:nvSpPr>
                  <p:cNvPr id="2785" name="Freeform: Shape 2784">
                    <a:extLst>
                      <a:ext uri="{FF2B5EF4-FFF2-40B4-BE49-F238E27FC236}">
                        <a16:creationId xmlns:a16="http://schemas.microsoft.com/office/drawing/2014/main" id="{80F3522B-A1AA-40C9-AC88-BAEBA2C70349}"/>
                      </a:ext>
                    </a:extLst>
                  </p:cNvPr>
                  <p:cNvSpPr/>
                  <p:nvPr/>
                </p:nvSpPr>
                <p:spPr>
                  <a:xfrm>
                    <a:off x="7247428" y="-124978"/>
                    <a:ext cx="70659" cy="107210"/>
                  </a:xfrm>
                  <a:custGeom>
                    <a:avLst/>
                    <a:gdLst>
                      <a:gd name="connsiteX0" fmla="*/ 5635 w 70659"/>
                      <a:gd name="connsiteY0" fmla="*/ 15536 h 107210"/>
                      <a:gd name="connsiteX1" fmla="*/ 1011 w 70659"/>
                      <a:gd name="connsiteY1" fmla="*/ 2897 h 107210"/>
                      <a:gd name="connsiteX2" fmla="*/ 5819 w 70659"/>
                      <a:gd name="connsiteY2" fmla="*/ 287 h 107210"/>
                      <a:gd name="connsiteX3" fmla="*/ 23723 w 70659"/>
                      <a:gd name="connsiteY3" fmla="*/ 6469 h 107210"/>
                      <a:gd name="connsiteX4" fmla="*/ 34164 w 70659"/>
                      <a:gd name="connsiteY4" fmla="*/ 23000 h 107210"/>
                      <a:gd name="connsiteX5" fmla="*/ 70659 w 70659"/>
                      <a:gd name="connsiteY5" fmla="*/ 107210 h 107210"/>
                      <a:gd name="connsiteX6" fmla="*/ 5635 w 70659"/>
                      <a:gd name="connsiteY6" fmla="*/ 15536 h 1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59" h="107210">
                        <a:moveTo>
                          <a:pt x="5635" y="15536"/>
                        </a:moveTo>
                        <a:cubicBezTo>
                          <a:pt x="2110" y="12101"/>
                          <a:pt x="-1920" y="6835"/>
                          <a:pt x="1011" y="2897"/>
                        </a:cubicBezTo>
                        <a:cubicBezTo>
                          <a:pt x="2110" y="1386"/>
                          <a:pt x="3987" y="653"/>
                          <a:pt x="5819" y="287"/>
                        </a:cubicBezTo>
                        <a:cubicBezTo>
                          <a:pt x="12275" y="-949"/>
                          <a:pt x="18961" y="1936"/>
                          <a:pt x="23723" y="6469"/>
                        </a:cubicBezTo>
                        <a:cubicBezTo>
                          <a:pt x="28440" y="11002"/>
                          <a:pt x="31508" y="17001"/>
                          <a:pt x="34164" y="23000"/>
                        </a:cubicBezTo>
                        <a:cubicBezTo>
                          <a:pt x="46344" y="50932"/>
                          <a:pt x="51061" y="82941"/>
                          <a:pt x="70659" y="107210"/>
                        </a:cubicBezTo>
                        <a:cubicBezTo>
                          <a:pt x="48450" y="76942"/>
                          <a:pt x="27844" y="45666"/>
                          <a:pt x="5635" y="15536"/>
                        </a:cubicBezTo>
                        <a:close/>
                      </a:path>
                    </a:pathLst>
                  </a:custGeom>
                  <a:solidFill>
                    <a:srgbClr val="A4A4A4"/>
                  </a:solidFill>
                  <a:ln w="4577" cap="flat">
                    <a:noFill/>
                    <a:prstDash val="solid"/>
                    <a:miter/>
                  </a:ln>
                </p:spPr>
                <p:txBody>
                  <a:bodyPr rtlCol="0" anchor="ctr"/>
                  <a:lstStyle/>
                  <a:p>
                    <a:endParaRPr lang="th-TH"/>
                  </a:p>
                </p:txBody>
              </p:sp>
              <p:sp>
                <p:nvSpPr>
                  <p:cNvPr id="2786" name="Freeform: Shape 2785">
                    <a:extLst>
                      <a:ext uri="{FF2B5EF4-FFF2-40B4-BE49-F238E27FC236}">
                        <a16:creationId xmlns:a16="http://schemas.microsoft.com/office/drawing/2014/main" id="{69420F11-AB02-4CAD-AD50-0191B233544D}"/>
                      </a:ext>
                    </a:extLst>
                  </p:cNvPr>
                  <p:cNvSpPr/>
                  <p:nvPr/>
                </p:nvSpPr>
                <p:spPr>
                  <a:xfrm>
                    <a:off x="7245141" y="-191346"/>
                    <a:ext cx="61406" cy="159153"/>
                  </a:xfrm>
                  <a:custGeom>
                    <a:avLst/>
                    <a:gdLst>
                      <a:gd name="connsiteX0" fmla="*/ 30680 w 61406"/>
                      <a:gd name="connsiteY0" fmla="*/ 99396 h 159153"/>
                      <a:gd name="connsiteX1" fmla="*/ 10028 w 61406"/>
                      <a:gd name="connsiteY1" fmla="*/ 71005 h 159153"/>
                      <a:gd name="connsiteX2" fmla="*/ 5037 w 61406"/>
                      <a:gd name="connsiteY2" fmla="*/ 69540 h 159153"/>
                      <a:gd name="connsiteX3" fmla="*/ 9204 w 61406"/>
                      <a:gd name="connsiteY3" fmla="*/ 55986 h 159153"/>
                      <a:gd name="connsiteX4" fmla="*/ 25643 w 61406"/>
                      <a:gd name="connsiteY4" fmla="*/ 50537 h 159153"/>
                      <a:gd name="connsiteX5" fmla="*/ 31047 w 61406"/>
                      <a:gd name="connsiteY5" fmla="*/ 35151 h 159153"/>
                      <a:gd name="connsiteX6" fmla="*/ 23216 w 61406"/>
                      <a:gd name="connsiteY6" fmla="*/ 20040 h 159153"/>
                      <a:gd name="connsiteX7" fmla="*/ 0 w 61406"/>
                      <a:gd name="connsiteY7" fmla="*/ 1631 h 159153"/>
                      <a:gd name="connsiteX8" fmla="*/ 28482 w 61406"/>
                      <a:gd name="connsiteY8" fmla="*/ 13537 h 159153"/>
                      <a:gd name="connsiteX9" fmla="*/ 47257 w 61406"/>
                      <a:gd name="connsiteY9" fmla="*/ 48155 h 159153"/>
                      <a:gd name="connsiteX10" fmla="*/ 42403 w 61406"/>
                      <a:gd name="connsiteY10" fmla="*/ 71234 h 159153"/>
                      <a:gd name="connsiteX11" fmla="*/ 61406 w 61406"/>
                      <a:gd name="connsiteY11" fmla="*/ 159154 h 159153"/>
                      <a:gd name="connsiteX12" fmla="*/ 30680 w 61406"/>
                      <a:gd name="connsiteY12" fmla="*/ 99396 h 15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406" h="159153">
                        <a:moveTo>
                          <a:pt x="30680" y="99396"/>
                        </a:moveTo>
                        <a:cubicBezTo>
                          <a:pt x="26788" y="87719"/>
                          <a:pt x="21980" y="73753"/>
                          <a:pt x="10028" y="71005"/>
                        </a:cubicBezTo>
                        <a:cubicBezTo>
                          <a:pt x="8334" y="70593"/>
                          <a:pt x="6502" y="70456"/>
                          <a:pt x="5037" y="69540"/>
                        </a:cubicBezTo>
                        <a:cubicBezTo>
                          <a:pt x="137" y="66426"/>
                          <a:pt x="3846" y="58275"/>
                          <a:pt x="9204" y="55986"/>
                        </a:cubicBezTo>
                        <a:cubicBezTo>
                          <a:pt x="14516" y="53696"/>
                          <a:pt x="20927" y="53925"/>
                          <a:pt x="25643" y="50537"/>
                        </a:cubicBezTo>
                        <a:cubicBezTo>
                          <a:pt x="30268" y="47148"/>
                          <a:pt x="32008" y="40783"/>
                          <a:pt x="31047" y="35151"/>
                        </a:cubicBezTo>
                        <a:cubicBezTo>
                          <a:pt x="30085" y="29518"/>
                          <a:pt x="26880" y="24481"/>
                          <a:pt x="23216" y="20040"/>
                        </a:cubicBezTo>
                        <a:cubicBezTo>
                          <a:pt x="16851" y="12392"/>
                          <a:pt x="8884" y="6073"/>
                          <a:pt x="0" y="1631"/>
                        </a:cubicBezTo>
                        <a:cubicBezTo>
                          <a:pt x="9754" y="-3772"/>
                          <a:pt x="21018" y="5295"/>
                          <a:pt x="28482" y="13537"/>
                        </a:cubicBezTo>
                        <a:cubicBezTo>
                          <a:pt x="37503" y="23520"/>
                          <a:pt x="47028" y="34739"/>
                          <a:pt x="47257" y="48155"/>
                        </a:cubicBezTo>
                        <a:cubicBezTo>
                          <a:pt x="47394" y="56032"/>
                          <a:pt x="44280" y="63541"/>
                          <a:pt x="42403" y="71234"/>
                        </a:cubicBezTo>
                        <a:cubicBezTo>
                          <a:pt x="35122" y="101457"/>
                          <a:pt x="47806" y="132641"/>
                          <a:pt x="61406" y="159154"/>
                        </a:cubicBezTo>
                        <a:cubicBezTo>
                          <a:pt x="49455" y="139738"/>
                          <a:pt x="37915" y="121238"/>
                          <a:pt x="30680" y="99396"/>
                        </a:cubicBezTo>
                        <a:close/>
                      </a:path>
                    </a:pathLst>
                  </a:custGeom>
                  <a:solidFill>
                    <a:srgbClr val="516A6C"/>
                  </a:solidFill>
                  <a:ln w="4577" cap="flat">
                    <a:noFill/>
                    <a:prstDash val="solid"/>
                    <a:miter/>
                  </a:ln>
                </p:spPr>
                <p:txBody>
                  <a:bodyPr rtlCol="0" anchor="ctr"/>
                  <a:lstStyle/>
                  <a:p>
                    <a:endParaRPr lang="th-TH"/>
                  </a:p>
                </p:txBody>
              </p:sp>
              <p:sp>
                <p:nvSpPr>
                  <p:cNvPr id="2787" name="Freeform: Shape 2786">
                    <a:extLst>
                      <a:ext uri="{FF2B5EF4-FFF2-40B4-BE49-F238E27FC236}">
                        <a16:creationId xmlns:a16="http://schemas.microsoft.com/office/drawing/2014/main" id="{1BAC5EFE-8FF4-4F22-8579-28F4BF938F54}"/>
                      </a:ext>
                    </a:extLst>
                  </p:cNvPr>
                  <p:cNvSpPr/>
                  <p:nvPr/>
                </p:nvSpPr>
                <p:spPr>
                  <a:xfrm>
                    <a:off x="7225653" y="-193104"/>
                    <a:ext cx="55132" cy="68589"/>
                  </a:xfrm>
                  <a:custGeom>
                    <a:avLst/>
                    <a:gdLst>
                      <a:gd name="connsiteX0" fmla="*/ 49756 w 55132"/>
                      <a:gd name="connsiteY0" fmla="*/ 58339 h 68589"/>
                      <a:gd name="connsiteX1" fmla="*/ 54244 w 55132"/>
                      <a:gd name="connsiteY1" fmla="*/ 35535 h 68589"/>
                      <a:gd name="connsiteX2" fmla="*/ 42475 w 55132"/>
                      <a:gd name="connsiteY2" fmla="*/ 16623 h 68589"/>
                      <a:gd name="connsiteX3" fmla="*/ 32768 w 55132"/>
                      <a:gd name="connsiteY3" fmla="*/ 5083 h 68589"/>
                      <a:gd name="connsiteX4" fmla="*/ 24983 w 55132"/>
                      <a:gd name="connsiteY4" fmla="*/ 1 h 68589"/>
                      <a:gd name="connsiteX5" fmla="*/ 19763 w 55132"/>
                      <a:gd name="connsiteY5" fmla="*/ 2015 h 68589"/>
                      <a:gd name="connsiteX6" fmla="*/ 4606 w 55132"/>
                      <a:gd name="connsiteY6" fmla="*/ 11174 h 68589"/>
                      <a:gd name="connsiteX7" fmla="*/ 27 w 55132"/>
                      <a:gd name="connsiteY7" fmla="*/ 16348 h 68589"/>
                      <a:gd name="connsiteX8" fmla="*/ 4469 w 55132"/>
                      <a:gd name="connsiteY8" fmla="*/ 23034 h 68589"/>
                      <a:gd name="connsiteX9" fmla="*/ 20999 w 55132"/>
                      <a:gd name="connsiteY9" fmla="*/ 57286 h 68589"/>
                      <a:gd name="connsiteX10" fmla="*/ 30203 w 55132"/>
                      <a:gd name="connsiteY10" fmla="*/ 68459 h 68589"/>
                      <a:gd name="connsiteX11" fmla="*/ 49756 w 55132"/>
                      <a:gd name="connsiteY11" fmla="*/ 58339 h 6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132" h="68589">
                        <a:moveTo>
                          <a:pt x="49756" y="58339"/>
                        </a:moveTo>
                        <a:cubicBezTo>
                          <a:pt x="54656" y="51974"/>
                          <a:pt x="56350" y="43274"/>
                          <a:pt x="54244" y="35535"/>
                        </a:cubicBezTo>
                        <a:cubicBezTo>
                          <a:pt x="52275" y="28300"/>
                          <a:pt x="47284" y="22347"/>
                          <a:pt x="42475" y="16623"/>
                        </a:cubicBezTo>
                        <a:cubicBezTo>
                          <a:pt x="39224" y="12776"/>
                          <a:pt x="35973" y="8930"/>
                          <a:pt x="32768" y="5083"/>
                        </a:cubicBezTo>
                        <a:cubicBezTo>
                          <a:pt x="30707" y="2611"/>
                          <a:pt x="28189" y="-45"/>
                          <a:pt x="24983" y="1"/>
                        </a:cubicBezTo>
                        <a:cubicBezTo>
                          <a:pt x="23106" y="46"/>
                          <a:pt x="21366" y="1054"/>
                          <a:pt x="19763" y="2015"/>
                        </a:cubicBezTo>
                        <a:cubicBezTo>
                          <a:pt x="14726" y="5083"/>
                          <a:pt x="9643" y="8106"/>
                          <a:pt x="4606" y="11174"/>
                        </a:cubicBezTo>
                        <a:cubicBezTo>
                          <a:pt x="2545" y="12410"/>
                          <a:pt x="302" y="13967"/>
                          <a:pt x="27" y="16348"/>
                        </a:cubicBezTo>
                        <a:cubicBezTo>
                          <a:pt x="-294" y="19141"/>
                          <a:pt x="2316" y="21248"/>
                          <a:pt x="4469" y="23034"/>
                        </a:cubicBezTo>
                        <a:cubicBezTo>
                          <a:pt x="16603" y="33062"/>
                          <a:pt x="16145" y="44052"/>
                          <a:pt x="20999" y="57286"/>
                        </a:cubicBezTo>
                        <a:cubicBezTo>
                          <a:pt x="23884" y="65208"/>
                          <a:pt x="20221" y="66993"/>
                          <a:pt x="30203" y="68459"/>
                        </a:cubicBezTo>
                        <a:cubicBezTo>
                          <a:pt x="37072" y="69558"/>
                          <a:pt x="45818" y="63513"/>
                          <a:pt x="49756" y="58339"/>
                        </a:cubicBezTo>
                        <a:close/>
                      </a:path>
                    </a:pathLst>
                  </a:custGeom>
                  <a:solidFill>
                    <a:srgbClr val="6E8B8C"/>
                  </a:solidFill>
                  <a:ln w="4577" cap="flat">
                    <a:noFill/>
                    <a:prstDash val="solid"/>
                    <a:miter/>
                  </a:ln>
                </p:spPr>
                <p:txBody>
                  <a:bodyPr rtlCol="0" anchor="ctr"/>
                  <a:lstStyle/>
                  <a:p>
                    <a:endParaRPr lang="th-TH"/>
                  </a:p>
                </p:txBody>
              </p:sp>
              <p:sp>
                <p:nvSpPr>
                  <p:cNvPr id="2788" name="Freeform: Shape 2787">
                    <a:extLst>
                      <a:ext uri="{FF2B5EF4-FFF2-40B4-BE49-F238E27FC236}">
                        <a16:creationId xmlns:a16="http://schemas.microsoft.com/office/drawing/2014/main" id="{28A901BC-BC09-4DBD-947F-38B500843452}"/>
                      </a:ext>
                    </a:extLst>
                  </p:cNvPr>
                  <p:cNvSpPr/>
                  <p:nvPr/>
                </p:nvSpPr>
                <p:spPr>
                  <a:xfrm>
                    <a:off x="7252695" y="-187288"/>
                    <a:ext cx="28441" cy="56815"/>
                  </a:xfrm>
                  <a:custGeom>
                    <a:avLst/>
                    <a:gdLst>
                      <a:gd name="connsiteX0" fmla="*/ 4627 w 28441"/>
                      <a:gd name="connsiteY0" fmla="*/ 4808 h 56815"/>
                      <a:gd name="connsiteX1" fmla="*/ 6412 w 28441"/>
                      <a:gd name="connsiteY1" fmla="*/ 0 h 56815"/>
                      <a:gd name="connsiteX2" fmla="*/ 23447 w 28441"/>
                      <a:gd name="connsiteY2" fmla="*/ 19141 h 56815"/>
                      <a:gd name="connsiteX3" fmla="*/ 9389 w 28441"/>
                      <a:gd name="connsiteY3" fmla="*/ 54583 h 56815"/>
                      <a:gd name="connsiteX4" fmla="*/ 1330 w 28441"/>
                      <a:gd name="connsiteY4" fmla="*/ 34985 h 56815"/>
                      <a:gd name="connsiteX5" fmla="*/ 8427 w 28441"/>
                      <a:gd name="connsiteY5" fmla="*/ 23170 h 56815"/>
                      <a:gd name="connsiteX6" fmla="*/ 4627 w 28441"/>
                      <a:gd name="connsiteY6" fmla="*/ 4808 h 56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41" h="56815">
                        <a:moveTo>
                          <a:pt x="4627" y="4808"/>
                        </a:moveTo>
                        <a:cubicBezTo>
                          <a:pt x="4260" y="2931"/>
                          <a:pt x="4489" y="275"/>
                          <a:pt x="6412" y="0"/>
                        </a:cubicBezTo>
                        <a:cubicBezTo>
                          <a:pt x="14151" y="3984"/>
                          <a:pt x="19463" y="11448"/>
                          <a:pt x="23447" y="19141"/>
                        </a:cubicBezTo>
                        <a:cubicBezTo>
                          <a:pt x="30087" y="32008"/>
                          <a:pt x="33933" y="65756"/>
                          <a:pt x="9389" y="54583"/>
                        </a:cubicBezTo>
                        <a:cubicBezTo>
                          <a:pt x="-1418" y="49684"/>
                          <a:pt x="-960" y="42815"/>
                          <a:pt x="1330" y="34985"/>
                        </a:cubicBezTo>
                        <a:cubicBezTo>
                          <a:pt x="2520" y="30955"/>
                          <a:pt x="7374" y="28894"/>
                          <a:pt x="8427" y="23170"/>
                        </a:cubicBezTo>
                        <a:cubicBezTo>
                          <a:pt x="9481" y="17309"/>
                          <a:pt x="5726" y="10349"/>
                          <a:pt x="4627" y="4808"/>
                        </a:cubicBezTo>
                        <a:close/>
                      </a:path>
                    </a:pathLst>
                  </a:custGeom>
                  <a:solidFill>
                    <a:srgbClr val="577375"/>
                  </a:solidFill>
                  <a:ln w="4577" cap="flat">
                    <a:noFill/>
                    <a:prstDash val="solid"/>
                    <a:miter/>
                  </a:ln>
                </p:spPr>
                <p:txBody>
                  <a:bodyPr rtlCol="0" anchor="ctr"/>
                  <a:lstStyle/>
                  <a:p>
                    <a:endParaRPr lang="th-TH"/>
                  </a:p>
                </p:txBody>
              </p:sp>
              <p:sp>
                <p:nvSpPr>
                  <p:cNvPr id="2789" name="Freeform: Shape 2788">
                    <a:extLst>
                      <a:ext uri="{FF2B5EF4-FFF2-40B4-BE49-F238E27FC236}">
                        <a16:creationId xmlns:a16="http://schemas.microsoft.com/office/drawing/2014/main" id="{E2CFD984-E3FC-4EB5-8202-CA271512B89E}"/>
                      </a:ext>
                    </a:extLst>
                  </p:cNvPr>
                  <p:cNvSpPr/>
                  <p:nvPr/>
                </p:nvSpPr>
                <p:spPr>
                  <a:xfrm>
                    <a:off x="7216737" y="-113418"/>
                    <a:ext cx="112980" cy="154262"/>
                  </a:xfrm>
                  <a:custGeom>
                    <a:avLst/>
                    <a:gdLst>
                      <a:gd name="connsiteX0" fmla="*/ 46446 w 112980"/>
                      <a:gd name="connsiteY0" fmla="*/ 131184 h 154262"/>
                      <a:gd name="connsiteX1" fmla="*/ 32617 w 112980"/>
                      <a:gd name="connsiteY1" fmla="*/ 120011 h 154262"/>
                      <a:gd name="connsiteX2" fmla="*/ 15628 w 112980"/>
                      <a:gd name="connsiteY2" fmla="*/ 72846 h 154262"/>
                      <a:gd name="connsiteX3" fmla="*/ 6836 w 112980"/>
                      <a:gd name="connsiteY3" fmla="*/ 22750 h 154262"/>
                      <a:gd name="connsiteX4" fmla="*/ 59 w 112980"/>
                      <a:gd name="connsiteY4" fmla="*/ 4937 h 154262"/>
                      <a:gd name="connsiteX5" fmla="*/ 1479 w 112980"/>
                      <a:gd name="connsiteY5" fmla="*/ 404 h 154262"/>
                      <a:gd name="connsiteX6" fmla="*/ 5050 w 112980"/>
                      <a:gd name="connsiteY6" fmla="*/ 358 h 154262"/>
                      <a:gd name="connsiteX7" fmla="*/ 38798 w 112980"/>
                      <a:gd name="connsiteY7" fmla="*/ 26963 h 154262"/>
                      <a:gd name="connsiteX8" fmla="*/ 51483 w 112980"/>
                      <a:gd name="connsiteY8" fmla="*/ 27604 h 154262"/>
                      <a:gd name="connsiteX9" fmla="*/ 66411 w 112980"/>
                      <a:gd name="connsiteY9" fmla="*/ 39097 h 154262"/>
                      <a:gd name="connsiteX10" fmla="*/ 110416 w 112980"/>
                      <a:gd name="connsiteY10" fmla="*/ 120881 h 154262"/>
                      <a:gd name="connsiteX11" fmla="*/ 112981 w 112980"/>
                      <a:gd name="connsiteY11" fmla="*/ 149088 h 154262"/>
                      <a:gd name="connsiteX12" fmla="*/ 33258 w 112980"/>
                      <a:gd name="connsiteY12" fmla="*/ 40334 h 154262"/>
                      <a:gd name="connsiteX13" fmla="*/ 24237 w 112980"/>
                      <a:gd name="connsiteY13" fmla="*/ 49858 h 154262"/>
                      <a:gd name="connsiteX14" fmla="*/ 26526 w 112980"/>
                      <a:gd name="connsiteY14" fmla="*/ 63733 h 154262"/>
                      <a:gd name="connsiteX15" fmla="*/ 79599 w 112980"/>
                      <a:gd name="connsiteY15" fmla="*/ 154263 h 154262"/>
                      <a:gd name="connsiteX16" fmla="*/ 46446 w 112980"/>
                      <a:gd name="connsiteY16" fmla="*/ 131184 h 15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2980" h="154262">
                        <a:moveTo>
                          <a:pt x="46446" y="131184"/>
                        </a:moveTo>
                        <a:cubicBezTo>
                          <a:pt x="41592" y="127750"/>
                          <a:pt x="36692" y="124315"/>
                          <a:pt x="32617" y="120011"/>
                        </a:cubicBezTo>
                        <a:cubicBezTo>
                          <a:pt x="20894" y="107647"/>
                          <a:pt x="17276" y="89789"/>
                          <a:pt x="15628" y="72846"/>
                        </a:cubicBezTo>
                        <a:cubicBezTo>
                          <a:pt x="13980" y="55903"/>
                          <a:pt x="13659" y="38365"/>
                          <a:pt x="6836" y="22750"/>
                        </a:cubicBezTo>
                        <a:cubicBezTo>
                          <a:pt x="4272" y="16889"/>
                          <a:pt x="792" y="11302"/>
                          <a:pt x="59" y="4937"/>
                        </a:cubicBezTo>
                        <a:cubicBezTo>
                          <a:pt x="-124" y="3289"/>
                          <a:pt x="59" y="1274"/>
                          <a:pt x="1479" y="404"/>
                        </a:cubicBezTo>
                        <a:cubicBezTo>
                          <a:pt x="2532" y="-237"/>
                          <a:pt x="3860" y="-8"/>
                          <a:pt x="5050" y="358"/>
                        </a:cubicBezTo>
                        <a:cubicBezTo>
                          <a:pt x="19017" y="4617"/>
                          <a:pt x="24420" y="24490"/>
                          <a:pt x="38798" y="26963"/>
                        </a:cubicBezTo>
                        <a:cubicBezTo>
                          <a:pt x="42966" y="27695"/>
                          <a:pt x="47316" y="26734"/>
                          <a:pt x="51483" y="27604"/>
                        </a:cubicBezTo>
                        <a:cubicBezTo>
                          <a:pt x="57756" y="28978"/>
                          <a:pt x="62290" y="34198"/>
                          <a:pt x="66411" y="39097"/>
                        </a:cubicBezTo>
                        <a:cubicBezTo>
                          <a:pt x="86513" y="63275"/>
                          <a:pt x="107531" y="89560"/>
                          <a:pt x="110416" y="120881"/>
                        </a:cubicBezTo>
                        <a:cubicBezTo>
                          <a:pt x="111286" y="130314"/>
                          <a:pt x="110462" y="139976"/>
                          <a:pt x="112981" y="149088"/>
                        </a:cubicBezTo>
                        <a:cubicBezTo>
                          <a:pt x="92191" y="109021"/>
                          <a:pt x="65220" y="72205"/>
                          <a:pt x="33258" y="40334"/>
                        </a:cubicBezTo>
                        <a:cubicBezTo>
                          <a:pt x="28541" y="40517"/>
                          <a:pt x="24924" y="45188"/>
                          <a:pt x="24237" y="49858"/>
                        </a:cubicBezTo>
                        <a:cubicBezTo>
                          <a:pt x="23550" y="54529"/>
                          <a:pt x="25061" y="59246"/>
                          <a:pt x="26526" y="63733"/>
                        </a:cubicBezTo>
                        <a:cubicBezTo>
                          <a:pt x="37745" y="97939"/>
                          <a:pt x="50567" y="131413"/>
                          <a:pt x="79599" y="154263"/>
                        </a:cubicBezTo>
                        <a:cubicBezTo>
                          <a:pt x="68242" y="147119"/>
                          <a:pt x="57436" y="138923"/>
                          <a:pt x="46446" y="131184"/>
                        </a:cubicBezTo>
                        <a:close/>
                      </a:path>
                    </a:pathLst>
                  </a:custGeom>
                  <a:solidFill>
                    <a:srgbClr val="949E9F"/>
                  </a:solidFill>
                  <a:ln w="4577" cap="flat">
                    <a:noFill/>
                    <a:prstDash val="solid"/>
                    <a:miter/>
                  </a:ln>
                </p:spPr>
                <p:txBody>
                  <a:bodyPr rtlCol="0" anchor="ctr"/>
                  <a:lstStyle/>
                  <a:p>
                    <a:endParaRPr lang="th-TH"/>
                  </a:p>
                </p:txBody>
              </p:sp>
              <p:sp>
                <p:nvSpPr>
                  <p:cNvPr id="2790" name="Freeform: Shape 2789">
                    <a:extLst>
                      <a:ext uri="{FF2B5EF4-FFF2-40B4-BE49-F238E27FC236}">
                        <a16:creationId xmlns:a16="http://schemas.microsoft.com/office/drawing/2014/main" id="{325CFECB-8A93-4485-9ECF-50CE1B50536C}"/>
                      </a:ext>
                    </a:extLst>
                  </p:cNvPr>
                  <p:cNvSpPr/>
                  <p:nvPr/>
                </p:nvSpPr>
                <p:spPr>
                  <a:xfrm>
                    <a:off x="7234440" y="-87893"/>
                    <a:ext cx="67769" cy="122236"/>
                  </a:xfrm>
                  <a:custGeom>
                    <a:avLst/>
                    <a:gdLst>
                      <a:gd name="connsiteX0" fmla="*/ 12624 w 67769"/>
                      <a:gd name="connsiteY0" fmla="*/ 63210 h 122236"/>
                      <a:gd name="connsiteX1" fmla="*/ 7542 w 67769"/>
                      <a:gd name="connsiteY1" fmla="*/ 28821 h 122236"/>
                      <a:gd name="connsiteX2" fmla="*/ 32 w 67769"/>
                      <a:gd name="connsiteY2" fmla="*/ 3315 h 122236"/>
                      <a:gd name="connsiteX3" fmla="*/ 1497 w 67769"/>
                      <a:gd name="connsiteY3" fmla="*/ 18 h 122236"/>
                      <a:gd name="connsiteX4" fmla="*/ 3100 w 67769"/>
                      <a:gd name="connsiteY4" fmla="*/ 476 h 122236"/>
                      <a:gd name="connsiteX5" fmla="*/ 16700 w 67769"/>
                      <a:gd name="connsiteY5" fmla="*/ 32850 h 122236"/>
                      <a:gd name="connsiteX6" fmla="*/ 17295 w 67769"/>
                      <a:gd name="connsiteY6" fmla="*/ 52358 h 122236"/>
                      <a:gd name="connsiteX7" fmla="*/ 27644 w 67769"/>
                      <a:gd name="connsiteY7" fmla="*/ 68156 h 122236"/>
                      <a:gd name="connsiteX8" fmla="*/ 40328 w 67769"/>
                      <a:gd name="connsiteY8" fmla="*/ 72139 h 122236"/>
                      <a:gd name="connsiteX9" fmla="*/ 58965 w 67769"/>
                      <a:gd name="connsiteY9" fmla="*/ 122144 h 122236"/>
                      <a:gd name="connsiteX10" fmla="*/ 12624 w 67769"/>
                      <a:gd name="connsiteY10" fmla="*/ 63210 h 12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769" h="122236">
                        <a:moveTo>
                          <a:pt x="12624" y="63210"/>
                        </a:moveTo>
                        <a:cubicBezTo>
                          <a:pt x="10243" y="51854"/>
                          <a:pt x="10564" y="40040"/>
                          <a:pt x="7542" y="28821"/>
                        </a:cubicBezTo>
                        <a:cubicBezTo>
                          <a:pt x="5206" y="20258"/>
                          <a:pt x="948" y="12153"/>
                          <a:pt x="32" y="3315"/>
                        </a:cubicBezTo>
                        <a:cubicBezTo>
                          <a:pt x="-106" y="1987"/>
                          <a:pt x="169" y="201"/>
                          <a:pt x="1497" y="18"/>
                        </a:cubicBezTo>
                        <a:cubicBezTo>
                          <a:pt x="2047" y="-74"/>
                          <a:pt x="2596" y="201"/>
                          <a:pt x="3100" y="476"/>
                        </a:cubicBezTo>
                        <a:cubicBezTo>
                          <a:pt x="13907" y="6383"/>
                          <a:pt x="16792" y="20533"/>
                          <a:pt x="16700" y="32850"/>
                        </a:cubicBezTo>
                        <a:cubicBezTo>
                          <a:pt x="16654" y="39353"/>
                          <a:pt x="16105" y="45947"/>
                          <a:pt x="17295" y="52358"/>
                        </a:cubicBezTo>
                        <a:cubicBezTo>
                          <a:pt x="18532" y="58768"/>
                          <a:pt x="21874" y="65179"/>
                          <a:pt x="27644" y="68156"/>
                        </a:cubicBezTo>
                        <a:cubicBezTo>
                          <a:pt x="31582" y="70216"/>
                          <a:pt x="36207" y="70491"/>
                          <a:pt x="40328" y="72139"/>
                        </a:cubicBezTo>
                        <a:cubicBezTo>
                          <a:pt x="50998" y="76352"/>
                          <a:pt x="83143" y="119305"/>
                          <a:pt x="58965" y="122144"/>
                        </a:cubicBezTo>
                        <a:cubicBezTo>
                          <a:pt x="38680" y="124571"/>
                          <a:pt x="15830" y="78550"/>
                          <a:pt x="12624" y="63210"/>
                        </a:cubicBezTo>
                        <a:close/>
                      </a:path>
                    </a:pathLst>
                  </a:custGeom>
                  <a:solidFill>
                    <a:srgbClr val="999E9D"/>
                  </a:solidFill>
                  <a:ln w="4577" cap="flat">
                    <a:noFill/>
                    <a:prstDash val="solid"/>
                    <a:miter/>
                  </a:ln>
                </p:spPr>
                <p:txBody>
                  <a:bodyPr rtlCol="0" anchor="ctr"/>
                  <a:lstStyle/>
                  <a:p>
                    <a:endParaRPr lang="th-TH"/>
                  </a:p>
                </p:txBody>
              </p:sp>
              <p:sp>
                <p:nvSpPr>
                  <p:cNvPr id="2791" name="Freeform: Shape 2790">
                    <a:extLst>
                      <a:ext uri="{FF2B5EF4-FFF2-40B4-BE49-F238E27FC236}">
                        <a16:creationId xmlns:a16="http://schemas.microsoft.com/office/drawing/2014/main" id="{F7C5F057-EFC2-46AF-898F-BF8D348CA825}"/>
                      </a:ext>
                    </a:extLst>
                  </p:cNvPr>
                  <p:cNvSpPr/>
                  <p:nvPr/>
                </p:nvSpPr>
                <p:spPr>
                  <a:xfrm>
                    <a:off x="7221925" y="-106008"/>
                    <a:ext cx="105567" cy="145859"/>
                  </a:xfrm>
                  <a:custGeom>
                    <a:avLst/>
                    <a:gdLst>
                      <a:gd name="connsiteX0" fmla="*/ 78715 w 105567"/>
                      <a:gd name="connsiteY0" fmla="*/ 127941 h 145859"/>
                      <a:gd name="connsiteX1" fmla="*/ 54263 w 105567"/>
                      <a:gd name="connsiteY1" fmla="*/ 100054 h 145859"/>
                      <a:gd name="connsiteX2" fmla="*/ 31688 w 105567"/>
                      <a:gd name="connsiteY2" fmla="*/ 76792 h 145859"/>
                      <a:gd name="connsiteX3" fmla="*/ 26559 w 105567"/>
                      <a:gd name="connsiteY3" fmla="*/ 34389 h 145859"/>
                      <a:gd name="connsiteX4" fmla="*/ 0 w 105567"/>
                      <a:gd name="connsiteY4" fmla="*/ 0 h 145859"/>
                      <a:gd name="connsiteX5" fmla="*/ 30405 w 105567"/>
                      <a:gd name="connsiteY5" fmla="*/ 23445 h 145859"/>
                      <a:gd name="connsiteX6" fmla="*/ 68412 w 105567"/>
                      <a:gd name="connsiteY6" fmla="*/ 57239 h 145859"/>
                      <a:gd name="connsiteX7" fmla="*/ 105274 w 105567"/>
                      <a:gd name="connsiteY7" fmla="*/ 135909 h 145859"/>
                      <a:gd name="connsiteX8" fmla="*/ 105320 w 105567"/>
                      <a:gd name="connsiteY8" fmla="*/ 138702 h 145859"/>
                      <a:gd name="connsiteX9" fmla="*/ 103214 w 105567"/>
                      <a:gd name="connsiteY9" fmla="*/ 140305 h 145859"/>
                      <a:gd name="connsiteX10" fmla="*/ 78715 w 105567"/>
                      <a:gd name="connsiteY10" fmla="*/ 127941 h 14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567" h="145859">
                        <a:moveTo>
                          <a:pt x="78715" y="127941"/>
                        </a:moveTo>
                        <a:cubicBezTo>
                          <a:pt x="76334" y="115486"/>
                          <a:pt x="66398" y="103717"/>
                          <a:pt x="54263" y="100054"/>
                        </a:cubicBezTo>
                        <a:cubicBezTo>
                          <a:pt x="44326" y="97032"/>
                          <a:pt x="31733" y="102298"/>
                          <a:pt x="31688" y="76792"/>
                        </a:cubicBezTo>
                        <a:cubicBezTo>
                          <a:pt x="1877" y="33016"/>
                          <a:pt x="32924" y="47486"/>
                          <a:pt x="26559" y="34389"/>
                        </a:cubicBezTo>
                        <a:cubicBezTo>
                          <a:pt x="20194" y="21293"/>
                          <a:pt x="10440" y="10166"/>
                          <a:pt x="0" y="0"/>
                        </a:cubicBezTo>
                        <a:cubicBezTo>
                          <a:pt x="10120" y="7830"/>
                          <a:pt x="20286" y="15661"/>
                          <a:pt x="30405" y="23445"/>
                        </a:cubicBezTo>
                        <a:cubicBezTo>
                          <a:pt x="43868" y="33840"/>
                          <a:pt x="57422" y="44280"/>
                          <a:pt x="68412" y="57239"/>
                        </a:cubicBezTo>
                        <a:cubicBezTo>
                          <a:pt x="87324" y="79494"/>
                          <a:pt x="97627" y="107747"/>
                          <a:pt x="105274" y="135909"/>
                        </a:cubicBezTo>
                        <a:cubicBezTo>
                          <a:pt x="105503" y="136825"/>
                          <a:pt x="105778" y="137832"/>
                          <a:pt x="105320" y="138702"/>
                        </a:cubicBezTo>
                        <a:cubicBezTo>
                          <a:pt x="104908" y="139481"/>
                          <a:pt x="104038" y="139939"/>
                          <a:pt x="103214" y="140305"/>
                        </a:cubicBezTo>
                        <a:cubicBezTo>
                          <a:pt x="82745" y="149417"/>
                          <a:pt x="82608" y="148639"/>
                          <a:pt x="78715" y="127941"/>
                        </a:cubicBezTo>
                        <a:close/>
                      </a:path>
                    </a:pathLst>
                  </a:custGeom>
                  <a:solidFill>
                    <a:srgbClr val="577375"/>
                  </a:solidFill>
                  <a:ln w="4577" cap="flat">
                    <a:noFill/>
                    <a:prstDash val="solid"/>
                    <a:miter/>
                  </a:ln>
                </p:spPr>
                <p:txBody>
                  <a:bodyPr rtlCol="0" anchor="ctr"/>
                  <a:lstStyle/>
                  <a:p>
                    <a:endParaRPr lang="th-TH"/>
                  </a:p>
                </p:txBody>
              </p:sp>
              <p:sp>
                <p:nvSpPr>
                  <p:cNvPr id="2792" name="Freeform: Shape 2791">
                    <a:extLst>
                      <a:ext uri="{FF2B5EF4-FFF2-40B4-BE49-F238E27FC236}">
                        <a16:creationId xmlns:a16="http://schemas.microsoft.com/office/drawing/2014/main" id="{F86FB18C-7C5A-4F0B-8583-303CA07CED88}"/>
                      </a:ext>
                    </a:extLst>
                  </p:cNvPr>
                  <p:cNvSpPr/>
                  <p:nvPr/>
                </p:nvSpPr>
                <p:spPr>
                  <a:xfrm>
                    <a:off x="7243312" y="-79495"/>
                    <a:ext cx="80430" cy="114801"/>
                  </a:xfrm>
                  <a:custGeom>
                    <a:avLst/>
                    <a:gdLst>
                      <a:gd name="connsiteX0" fmla="*/ 61220 w 80430"/>
                      <a:gd name="connsiteY0" fmla="*/ 93323 h 114801"/>
                      <a:gd name="connsiteX1" fmla="*/ 44689 w 80430"/>
                      <a:gd name="connsiteY1" fmla="*/ 66123 h 114801"/>
                      <a:gd name="connsiteX2" fmla="*/ 1279 w 80430"/>
                      <a:gd name="connsiteY2" fmla="*/ 4945 h 114801"/>
                      <a:gd name="connsiteX3" fmla="*/ 501 w 80430"/>
                      <a:gd name="connsiteY3" fmla="*/ 0 h 114801"/>
                      <a:gd name="connsiteX4" fmla="*/ 78392 w 80430"/>
                      <a:gd name="connsiteY4" fmla="*/ 102206 h 114801"/>
                      <a:gd name="connsiteX5" fmla="*/ 80315 w 80430"/>
                      <a:gd name="connsiteY5" fmla="*/ 107518 h 114801"/>
                      <a:gd name="connsiteX6" fmla="*/ 65341 w 80430"/>
                      <a:gd name="connsiteY6" fmla="*/ 113471 h 114801"/>
                      <a:gd name="connsiteX7" fmla="*/ 61220 w 80430"/>
                      <a:gd name="connsiteY7" fmla="*/ 93323 h 11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0" h="114801">
                        <a:moveTo>
                          <a:pt x="61220" y="93323"/>
                        </a:moveTo>
                        <a:cubicBezTo>
                          <a:pt x="58244" y="83066"/>
                          <a:pt x="51283" y="74503"/>
                          <a:pt x="44689" y="66123"/>
                        </a:cubicBezTo>
                        <a:cubicBezTo>
                          <a:pt x="29166" y="46478"/>
                          <a:pt x="14696" y="26055"/>
                          <a:pt x="1279" y="4945"/>
                        </a:cubicBezTo>
                        <a:cubicBezTo>
                          <a:pt x="317" y="3434"/>
                          <a:pt x="-598" y="1420"/>
                          <a:pt x="501" y="0"/>
                        </a:cubicBezTo>
                        <a:cubicBezTo>
                          <a:pt x="26464" y="34069"/>
                          <a:pt x="52428" y="68138"/>
                          <a:pt x="78392" y="102206"/>
                        </a:cubicBezTo>
                        <a:cubicBezTo>
                          <a:pt x="79582" y="103763"/>
                          <a:pt x="80819" y="105641"/>
                          <a:pt x="80315" y="107518"/>
                        </a:cubicBezTo>
                        <a:cubicBezTo>
                          <a:pt x="78712" y="113379"/>
                          <a:pt x="69875" y="116860"/>
                          <a:pt x="65341" y="113471"/>
                        </a:cubicBezTo>
                        <a:cubicBezTo>
                          <a:pt x="61495" y="110678"/>
                          <a:pt x="62502" y="97765"/>
                          <a:pt x="61220" y="93323"/>
                        </a:cubicBezTo>
                        <a:close/>
                      </a:path>
                    </a:pathLst>
                  </a:custGeom>
                  <a:solidFill>
                    <a:srgbClr val="6E7372"/>
                  </a:solidFill>
                  <a:ln w="4577" cap="flat">
                    <a:noFill/>
                    <a:prstDash val="solid"/>
                    <a:miter/>
                  </a:ln>
                </p:spPr>
                <p:txBody>
                  <a:bodyPr rtlCol="0" anchor="ctr"/>
                  <a:lstStyle/>
                  <a:p>
                    <a:endParaRPr lang="th-TH"/>
                  </a:p>
                </p:txBody>
              </p:sp>
              <p:sp>
                <p:nvSpPr>
                  <p:cNvPr id="2793" name="Freeform: Shape 2792">
                    <a:extLst>
                      <a:ext uri="{FF2B5EF4-FFF2-40B4-BE49-F238E27FC236}">
                        <a16:creationId xmlns:a16="http://schemas.microsoft.com/office/drawing/2014/main" id="{2D6E1DF6-C823-45D2-B989-33FD044AD5DB}"/>
                      </a:ext>
                    </a:extLst>
                  </p:cNvPr>
                  <p:cNvSpPr/>
                  <p:nvPr/>
                </p:nvSpPr>
                <p:spPr>
                  <a:xfrm>
                    <a:off x="7219727" y="-112877"/>
                    <a:ext cx="60536" cy="138473"/>
                  </a:xfrm>
                  <a:custGeom>
                    <a:avLst/>
                    <a:gdLst>
                      <a:gd name="connsiteX0" fmla="*/ 9983 w 60536"/>
                      <a:gd name="connsiteY0" fmla="*/ 93552 h 138473"/>
                      <a:gd name="connsiteX1" fmla="*/ 6594 w 60536"/>
                      <a:gd name="connsiteY1" fmla="*/ 52431 h 138473"/>
                      <a:gd name="connsiteX2" fmla="*/ 0 w 60536"/>
                      <a:gd name="connsiteY2" fmla="*/ 0 h 138473"/>
                      <a:gd name="connsiteX3" fmla="*/ 18179 w 60536"/>
                      <a:gd name="connsiteY3" fmla="*/ 53255 h 138473"/>
                      <a:gd name="connsiteX4" fmla="*/ 25414 w 60536"/>
                      <a:gd name="connsiteY4" fmla="*/ 99047 h 138473"/>
                      <a:gd name="connsiteX5" fmla="*/ 60536 w 60536"/>
                      <a:gd name="connsiteY5" fmla="*/ 138473 h 138473"/>
                      <a:gd name="connsiteX6" fmla="*/ 9983 w 60536"/>
                      <a:gd name="connsiteY6" fmla="*/ 93552 h 13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36" h="138473">
                        <a:moveTo>
                          <a:pt x="9983" y="93552"/>
                        </a:moveTo>
                        <a:cubicBezTo>
                          <a:pt x="5358" y="80547"/>
                          <a:pt x="7235" y="66214"/>
                          <a:pt x="6594" y="52431"/>
                        </a:cubicBezTo>
                        <a:cubicBezTo>
                          <a:pt x="5724" y="34206"/>
                          <a:pt x="9570" y="15569"/>
                          <a:pt x="0" y="0"/>
                        </a:cubicBezTo>
                        <a:cubicBezTo>
                          <a:pt x="14791" y="13737"/>
                          <a:pt x="15294" y="33290"/>
                          <a:pt x="18179" y="53255"/>
                        </a:cubicBezTo>
                        <a:cubicBezTo>
                          <a:pt x="20377" y="68641"/>
                          <a:pt x="18683" y="85035"/>
                          <a:pt x="25414" y="99047"/>
                        </a:cubicBezTo>
                        <a:cubicBezTo>
                          <a:pt x="33245" y="115349"/>
                          <a:pt x="54675" y="122217"/>
                          <a:pt x="60536" y="138473"/>
                        </a:cubicBezTo>
                        <a:cubicBezTo>
                          <a:pt x="41258" y="129727"/>
                          <a:pt x="17492" y="114662"/>
                          <a:pt x="9983" y="93552"/>
                        </a:cubicBezTo>
                        <a:close/>
                      </a:path>
                    </a:pathLst>
                  </a:custGeom>
                  <a:solidFill>
                    <a:srgbClr val="A7A7A7"/>
                  </a:solidFill>
                  <a:ln w="4577" cap="flat">
                    <a:noFill/>
                    <a:prstDash val="solid"/>
                    <a:miter/>
                  </a:ln>
                </p:spPr>
                <p:txBody>
                  <a:bodyPr rtlCol="0" anchor="ctr"/>
                  <a:lstStyle/>
                  <a:p>
                    <a:endParaRPr lang="th-TH"/>
                  </a:p>
                </p:txBody>
              </p:sp>
              <p:sp>
                <p:nvSpPr>
                  <p:cNvPr id="2794" name="Freeform: Shape 2793">
                    <a:extLst>
                      <a:ext uri="{FF2B5EF4-FFF2-40B4-BE49-F238E27FC236}">
                        <a16:creationId xmlns:a16="http://schemas.microsoft.com/office/drawing/2014/main" id="{AB116790-573D-486C-B3DC-576CA1860EB6}"/>
                      </a:ext>
                    </a:extLst>
                  </p:cNvPr>
                  <p:cNvSpPr/>
                  <p:nvPr/>
                </p:nvSpPr>
                <p:spPr>
                  <a:xfrm>
                    <a:off x="7183414" y="-3254"/>
                    <a:ext cx="113505" cy="50426"/>
                  </a:xfrm>
                  <a:custGeom>
                    <a:avLst/>
                    <a:gdLst>
                      <a:gd name="connsiteX0" fmla="*/ 73678 w 113505"/>
                      <a:gd name="connsiteY0" fmla="*/ 44786 h 50426"/>
                      <a:gd name="connsiteX1" fmla="*/ 48264 w 113505"/>
                      <a:gd name="connsiteY1" fmla="*/ 47350 h 50426"/>
                      <a:gd name="connsiteX2" fmla="*/ 35626 w 113505"/>
                      <a:gd name="connsiteY2" fmla="*/ 50235 h 50426"/>
                      <a:gd name="connsiteX3" fmla="*/ 0 w 113505"/>
                      <a:gd name="connsiteY3" fmla="*/ 38421 h 50426"/>
                      <a:gd name="connsiteX4" fmla="*/ 29719 w 113505"/>
                      <a:gd name="connsiteY4" fmla="*/ 6138 h 50426"/>
                      <a:gd name="connsiteX5" fmla="*/ 42449 w 113505"/>
                      <a:gd name="connsiteY5" fmla="*/ 2 h 50426"/>
                      <a:gd name="connsiteX6" fmla="*/ 58476 w 113505"/>
                      <a:gd name="connsiteY6" fmla="*/ 8657 h 50426"/>
                      <a:gd name="connsiteX7" fmla="*/ 113334 w 113505"/>
                      <a:gd name="connsiteY7" fmla="*/ 35994 h 50426"/>
                      <a:gd name="connsiteX8" fmla="*/ 73678 w 113505"/>
                      <a:gd name="connsiteY8" fmla="*/ 44786 h 5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5" h="50426">
                        <a:moveTo>
                          <a:pt x="73678" y="44786"/>
                        </a:moveTo>
                        <a:cubicBezTo>
                          <a:pt x="65161" y="44969"/>
                          <a:pt x="56552" y="45381"/>
                          <a:pt x="48264" y="47350"/>
                        </a:cubicBezTo>
                        <a:cubicBezTo>
                          <a:pt x="44051" y="48358"/>
                          <a:pt x="39930" y="49777"/>
                          <a:pt x="35626" y="50235"/>
                        </a:cubicBezTo>
                        <a:cubicBezTo>
                          <a:pt x="22942" y="51655"/>
                          <a:pt x="10944" y="44924"/>
                          <a:pt x="0" y="38421"/>
                        </a:cubicBezTo>
                        <a:cubicBezTo>
                          <a:pt x="13875" y="33155"/>
                          <a:pt x="19141" y="16533"/>
                          <a:pt x="29719" y="6138"/>
                        </a:cubicBezTo>
                        <a:cubicBezTo>
                          <a:pt x="33199" y="2750"/>
                          <a:pt x="37595" y="-89"/>
                          <a:pt x="42449" y="2"/>
                        </a:cubicBezTo>
                        <a:cubicBezTo>
                          <a:pt x="48630" y="140"/>
                          <a:pt x="53576" y="4856"/>
                          <a:pt x="58476" y="8657"/>
                        </a:cubicBezTo>
                        <a:cubicBezTo>
                          <a:pt x="66398" y="14884"/>
                          <a:pt x="111685" y="28576"/>
                          <a:pt x="113334" y="35994"/>
                        </a:cubicBezTo>
                        <a:cubicBezTo>
                          <a:pt x="116310" y="49045"/>
                          <a:pt x="79723" y="44695"/>
                          <a:pt x="73678" y="44786"/>
                        </a:cubicBezTo>
                        <a:close/>
                      </a:path>
                    </a:pathLst>
                  </a:custGeom>
                  <a:solidFill>
                    <a:srgbClr val="8D9496"/>
                  </a:solidFill>
                  <a:ln w="4577" cap="flat">
                    <a:noFill/>
                    <a:prstDash val="solid"/>
                    <a:miter/>
                  </a:ln>
                </p:spPr>
                <p:txBody>
                  <a:bodyPr rtlCol="0" anchor="ctr"/>
                  <a:lstStyle/>
                  <a:p>
                    <a:endParaRPr lang="th-TH"/>
                  </a:p>
                </p:txBody>
              </p:sp>
              <p:sp>
                <p:nvSpPr>
                  <p:cNvPr id="2795" name="Freeform: Shape 2794">
                    <a:extLst>
                      <a:ext uri="{FF2B5EF4-FFF2-40B4-BE49-F238E27FC236}">
                        <a16:creationId xmlns:a16="http://schemas.microsoft.com/office/drawing/2014/main" id="{4A80C2B1-C8F5-4565-8806-91EE39C59C32}"/>
                      </a:ext>
                    </a:extLst>
                  </p:cNvPr>
                  <p:cNvSpPr/>
                  <p:nvPr/>
                </p:nvSpPr>
                <p:spPr>
                  <a:xfrm>
                    <a:off x="7201319" y="-4010"/>
                    <a:ext cx="89946" cy="44271"/>
                  </a:xfrm>
                  <a:custGeom>
                    <a:avLst/>
                    <a:gdLst>
                      <a:gd name="connsiteX0" fmla="*/ 64291 w 89946"/>
                      <a:gd name="connsiteY0" fmla="*/ 41283 h 44271"/>
                      <a:gd name="connsiteX1" fmla="*/ 33153 w 89946"/>
                      <a:gd name="connsiteY1" fmla="*/ 29652 h 44271"/>
                      <a:gd name="connsiteX2" fmla="*/ 0 w 89946"/>
                      <a:gd name="connsiteY2" fmla="*/ 28553 h 44271"/>
                      <a:gd name="connsiteX3" fmla="*/ 22209 w 89946"/>
                      <a:gd name="connsiteY3" fmla="*/ 666 h 44271"/>
                      <a:gd name="connsiteX4" fmla="*/ 41945 w 89946"/>
                      <a:gd name="connsiteY4" fmla="*/ 5932 h 44271"/>
                      <a:gd name="connsiteX5" fmla="*/ 89293 w 89946"/>
                      <a:gd name="connsiteY5" fmla="*/ 34918 h 44271"/>
                      <a:gd name="connsiteX6" fmla="*/ 64291 w 89946"/>
                      <a:gd name="connsiteY6" fmla="*/ 41283 h 4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46" h="44271">
                        <a:moveTo>
                          <a:pt x="64291" y="41283"/>
                        </a:moveTo>
                        <a:cubicBezTo>
                          <a:pt x="53805" y="37757"/>
                          <a:pt x="43960" y="32171"/>
                          <a:pt x="33153" y="29652"/>
                        </a:cubicBezTo>
                        <a:cubicBezTo>
                          <a:pt x="22346" y="27134"/>
                          <a:pt x="11082" y="27866"/>
                          <a:pt x="0" y="28553"/>
                        </a:cubicBezTo>
                        <a:cubicBezTo>
                          <a:pt x="10440" y="22325"/>
                          <a:pt x="10669" y="4513"/>
                          <a:pt x="22209" y="666"/>
                        </a:cubicBezTo>
                        <a:cubicBezTo>
                          <a:pt x="28894" y="-1578"/>
                          <a:pt x="35946" y="2269"/>
                          <a:pt x="41945" y="5932"/>
                        </a:cubicBezTo>
                        <a:cubicBezTo>
                          <a:pt x="50462" y="11152"/>
                          <a:pt x="86317" y="26126"/>
                          <a:pt x="89293" y="34918"/>
                        </a:cubicBezTo>
                        <a:cubicBezTo>
                          <a:pt x="93918" y="48472"/>
                          <a:pt x="72762" y="44122"/>
                          <a:pt x="64291" y="41283"/>
                        </a:cubicBezTo>
                        <a:close/>
                      </a:path>
                    </a:pathLst>
                  </a:custGeom>
                  <a:solidFill>
                    <a:srgbClr val="7C898C"/>
                  </a:solidFill>
                  <a:ln w="4577" cap="flat">
                    <a:noFill/>
                    <a:prstDash val="solid"/>
                    <a:miter/>
                  </a:ln>
                </p:spPr>
                <p:txBody>
                  <a:bodyPr rtlCol="0" anchor="ctr"/>
                  <a:lstStyle/>
                  <a:p>
                    <a:endParaRPr lang="th-TH"/>
                  </a:p>
                </p:txBody>
              </p:sp>
              <p:sp>
                <p:nvSpPr>
                  <p:cNvPr id="2796" name="Freeform: Shape 2795">
                    <a:extLst>
                      <a:ext uri="{FF2B5EF4-FFF2-40B4-BE49-F238E27FC236}">
                        <a16:creationId xmlns:a16="http://schemas.microsoft.com/office/drawing/2014/main" id="{D9FA6AFB-7911-4F2C-B220-718AB4312CFA}"/>
                      </a:ext>
                    </a:extLst>
                  </p:cNvPr>
                  <p:cNvSpPr/>
                  <p:nvPr/>
                </p:nvSpPr>
                <p:spPr>
                  <a:xfrm>
                    <a:off x="7168853" y="33138"/>
                    <a:ext cx="140075" cy="65678"/>
                  </a:xfrm>
                  <a:custGeom>
                    <a:avLst/>
                    <a:gdLst>
                      <a:gd name="connsiteX0" fmla="*/ 40113 w 140075"/>
                      <a:gd name="connsiteY0" fmla="*/ 15262 h 65678"/>
                      <a:gd name="connsiteX1" fmla="*/ 0 w 140075"/>
                      <a:gd name="connsiteY1" fmla="*/ 65678 h 65678"/>
                      <a:gd name="connsiteX2" fmla="*/ 75006 w 140075"/>
                      <a:gd name="connsiteY2" fmla="*/ 13567 h 65678"/>
                      <a:gd name="connsiteX3" fmla="*/ 95658 w 140075"/>
                      <a:gd name="connsiteY3" fmla="*/ 13476 h 65678"/>
                      <a:gd name="connsiteX4" fmla="*/ 140076 w 140075"/>
                      <a:gd name="connsiteY4" fmla="*/ 1295 h 65678"/>
                      <a:gd name="connsiteX5" fmla="*/ 92911 w 140075"/>
                      <a:gd name="connsiteY5" fmla="*/ 7202 h 65678"/>
                      <a:gd name="connsiteX6" fmla="*/ 40113 w 140075"/>
                      <a:gd name="connsiteY6" fmla="*/ 15262 h 6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075" h="65678">
                        <a:moveTo>
                          <a:pt x="40113" y="15262"/>
                        </a:moveTo>
                        <a:cubicBezTo>
                          <a:pt x="21842" y="26801"/>
                          <a:pt x="15111" y="50201"/>
                          <a:pt x="0" y="65678"/>
                        </a:cubicBezTo>
                        <a:cubicBezTo>
                          <a:pt x="29123" y="55375"/>
                          <a:pt x="44418" y="17963"/>
                          <a:pt x="75006" y="13567"/>
                        </a:cubicBezTo>
                        <a:cubicBezTo>
                          <a:pt x="81829" y="12606"/>
                          <a:pt x="88744" y="13430"/>
                          <a:pt x="95658" y="13476"/>
                        </a:cubicBezTo>
                        <a:cubicBezTo>
                          <a:pt x="110724" y="13567"/>
                          <a:pt x="127621" y="9950"/>
                          <a:pt x="140076" y="1295"/>
                        </a:cubicBezTo>
                        <a:cubicBezTo>
                          <a:pt x="129040" y="-3650"/>
                          <a:pt x="105961" y="7157"/>
                          <a:pt x="92911" y="7202"/>
                        </a:cubicBezTo>
                        <a:cubicBezTo>
                          <a:pt x="75098" y="7294"/>
                          <a:pt x="55911" y="5279"/>
                          <a:pt x="40113" y="15262"/>
                        </a:cubicBezTo>
                        <a:close/>
                      </a:path>
                    </a:pathLst>
                  </a:custGeom>
                  <a:solidFill>
                    <a:srgbClr val="7A7A7A"/>
                  </a:solidFill>
                  <a:ln w="4577" cap="flat">
                    <a:noFill/>
                    <a:prstDash val="solid"/>
                    <a:miter/>
                  </a:ln>
                </p:spPr>
                <p:txBody>
                  <a:bodyPr rtlCol="0" anchor="ctr"/>
                  <a:lstStyle/>
                  <a:p>
                    <a:endParaRPr lang="th-TH"/>
                  </a:p>
                </p:txBody>
              </p:sp>
              <p:sp>
                <p:nvSpPr>
                  <p:cNvPr id="2797" name="Freeform: Shape 2796">
                    <a:extLst>
                      <a:ext uri="{FF2B5EF4-FFF2-40B4-BE49-F238E27FC236}">
                        <a16:creationId xmlns:a16="http://schemas.microsoft.com/office/drawing/2014/main" id="{FC7036D7-48A9-492A-9409-63C5D54CFC78}"/>
                      </a:ext>
                    </a:extLst>
                  </p:cNvPr>
                  <p:cNvSpPr/>
                  <p:nvPr/>
                </p:nvSpPr>
                <p:spPr>
                  <a:xfrm>
                    <a:off x="7131807" y="38137"/>
                    <a:ext cx="166360" cy="88702"/>
                  </a:xfrm>
                  <a:custGeom>
                    <a:avLst/>
                    <a:gdLst>
                      <a:gd name="connsiteX0" fmla="*/ 121256 w 166360"/>
                      <a:gd name="connsiteY0" fmla="*/ 5912 h 88702"/>
                      <a:gd name="connsiteX1" fmla="*/ 106373 w 166360"/>
                      <a:gd name="connsiteY1" fmla="*/ 7835 h 88702"/>
                      <a:gd name="connsiteX2" fmla="*/ 93735 w 166360"/>
                      <a:gd name="connsiteY2" fmla="*/ 14063 h 88702"/>
                      <a:gd name="connsiteX3" fmla="*/ 0 w 166360"/>
                      <a:gd name="connsiteY3" fmla="*/ 88703 h 88702"/>
                      <a:gd name="connsiteX4" fmla="*/ 57377 w 166360"/>
                      <a:gd name="connsiteY4" fmla="*/ 63930 h 88702"/>
                      <a:gd name="connsiteX5" fmla="*/ 120248 w 166360"/>
                      <a:gd name="connsiteY5" fmla="*/ 18550 h 88702"/>
                      <a:gd name="connsiteX6" fmla="*/ 146533 w 166360"/>
                      <a:gd name="connsiteY6" fmla="*/ 15299 h 88702"/>
                      <a:gd name="connsiteX7" fmla="*/ 166360 w 166360"/>
                      <a:gd name="connsiteY7" fmla="*/ 325 h 88702"/>
                      <a:gd name="connsiteX8" fmla="*/ 121256 w 166360"/>
                      <a:gd name="connsiteY8" fmla="*/ 5912 h 8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360" h="88702">
                        <a:moveTo>
                          <a:pt x="121256" y="5912"/>
                        </a:moveTo>
                        <a:cubicBezTo>
                          <a:pt x="116264" y="6232"/>
                          <a:pt x="111182" y="6416"/>
                          <a:pt x="106373" y="7835"/>
                        </a:cubicBezTo>
                        <a:cubicBezTo>
                          <a:pt x="101840" y="9163"/>
                          <a:pt x="97719" y="11544"/>
                          <a:pt x="93735" y="14063"/>
                        </a:cubicBezTo>
                        <a:cubicBezTo>
                          <a:pt x="59941" y="35539"/>
                          <a:pt x="34847" y="69012"/>
                          <a:pt x="0" y="88703"/>
                        </a:cubicBezTo>
                        <a:cubicBezTo>
                          <a:pt x="20881" y="85772"/>
                          <a:pt x="40938" y="77118"/>
                          <a:pt x="57377" y="63930"/>
                        </a:cubicBezTo>
                        <a:cubicBezTo>
                          <a:pt x="77845" y="47536"/>
                          <a:pt x="94513" y="23450"/>
                          <a:pt x="120248" y="18550"/>
                        </a:cubicBezTo>
                        <a:cubicBezTo>
                          <a:pt x="128949" y="16902"/>
                          <a:pt x="138015" y="17634"/>
                          <a:pt x="146533" y="15299"/>
                        </a:cubicBezTo>
                        <a:cubicBezTo>
                          <a:pt x="154638" y="13055"/>
                          <a:pt x="162788" y="7835"/>
                          <a:pt x="166360" y="325"/>
                        </a:cubicBezTo>
                        <a:cubicBezTo>
                          <a:pt x="152989" y="-1506"/>
                          <a:pt x="135359" y="4950"/>
                          <a:pt x="121256" y="5912"/>
                        </a:cubicBezTo>
                        <a:close/>
                      </a:path>
                    </a:pathLst>
                  </a:custGeom>
                  <a:solidFill>
                    <a:srgbClr val="939393"/>
                  </a:solidFill>
                  <a:ln w="4577" cap="flat">
                    <a:noFill/>
                    <a:prstDash val="solid"/>
                    <a:miter/>
                  </a:ln>
                </p:spPr>
                <p:txBody>
                  <a:bodyPr rtlCol="0" anchor="ctr"/>
                  <a:lstStyle/>
                  <a:p>
                    <a:endParaRPr lang="th-TH"/>
                  </a:p>
                </p:txBody>
              </p:sp>
              <p:sp>
                <p:nvSpPr>
                  <p:cNvPr id="2798" name="Freeform: Shape 2797">
                    <a:extLst>
                      <a:ext uri="{FF2B5EF4-FFF2-40B4-BE49-F238E27FC236}">
                        <a16:creationId xmlns:a16="http://schemas.microsoft.com/office/drawing/2014/main" id="{6567458F-706B-4706-AC6B-A93904F8B5A0}"/>
                      </a:ext>
                    </a:extLst>
                  </p:cNvPr>
                  <p:cNvSpPr/>
                  <p:nvPr/>
                </p:nvSpPr>
                <p:spPr>
                  <a:xfrm>
                    <a:off x="7181491" y="38528"/>
                    <a:ext cx="123322" cy="67157"/>
                  </a:xfrm>
                  <a:custGeom>
                    <a:avLst/>
                    <a:gdLst>
                      <a:gd name="connsiteX0" fmla="*/ 48127 w 123322"/>
                      <a:gd name="connsiteY0" fmla="*/ 22465 h 67157"/>
                      <a:gd name="connsiteX1" fmla="*/ 0 w 123322"/>
                      <a:gd name="connsiteY1" fmla="*/ 67157 h 67157"/>
                      <a:gd name="connsiteX2" fmla="*/ 44143 w 123322"/>
                      <a:gd name="connsiteY2" fmla="*/ 46276 h 67157"/>
                      <a:gd name="connsiteX3" fmla="*/ 50737 w 123322"/>
                      <a:gd name="connsiteY3" fmla="*/ 43162 h 67157"/>
                      <a:gd name="connsiteX4" fmla="*/ 75647 w 123322"/>
                      <a:gd name="connsiteY4" fmla="*/ 31989 h 67157"/>
                      <a:gd name="connsiteX5" fmla="*/ 109167 w 123322"/>
                      <a:gd name="connsiteY5" fmla="*/ 25991 h 67157"/>
                      <a:gd name="connsiteX6" fmla="*/ 114616 w 123322"/>
                      <a:gd name="connsiteY6" fmla="*/ 26265 h 67157"/>
                      <a:gd name="connsiteX7" fmla="*/ 121576 w 123322"/>
                      <a:gd name="connsiteY7" fmla="*/ 14726 h 67157"/>
                      <a:gd name="connsiteX8" fmla="*/ 123133 w 123322"/>
                      <a:gd name="connsiteY8" fmla="*/ 4331 h 67157"/>
                      <a:gd name="connsiteX9" fmla="*/ 122996 w 123322"/>
                      <a:gd name="connsiteY9" fmla="*/ 485 h 67157"/>
                      <a:gd name="connsiteX10" fmla="*/ 89568 w 123322"/>
                      <a:gd name="connsiteY10" fmla="*/ 10925 h 67157"/>
                      <a:gd name="connsiteX11" fmla="*/ 48127 w 123322"/>
                      <a:gd name="connsiteY11" fmla="*/ 22465 h 6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322" h="67157">
                        <a:moveTo>
                          <a:pt x="48127" y="22465"/>
                        </a:moveTo>
                        <a:cubicBezTo>
                          <a:pt x="32420" y="33409"/>
                          <a:pt x="17309" y="58960"/>
                          <a:pt x="0" y="67157"/>
                        </a:cubicBezTo>
                        <a:cubicBezTo>
                          <a:pt x="11906" y="61525"/>
                          <a:pt x="32191" y="51954"/>
                          <a:pt x="44143" y="46276"/>
                        </a:cubicBezTo>
                        <a:cubicBezTo>
                          <a:pt x="46341" y="45223"/>
                          <a:pt x="48539" y="44170"/>
                          <a:pt x="50737" y="43162"/>
                        </a:cubicBezTo>
                        <a:cubicBezTo>
                          <a:pt x="58934" y="39270"/>
                          <a:pt x="67176" y="35378"/>
                          <a:pt x="75647" y="31989"/>
                        </a:cubicBezTo>
                        <a:cubicBezTo>
                          <a:pt x="86317" y="27731"/>
                          <a:pt x="97810" y="24205"/>
                          <a:pt x="109167" y="25991"/>
                        </a:cubicBezTo>
                        <a:cubicBezTo>
                          <a:pt x="110952" y="26265"/>
                          <a:pt x="112830" y="26678"/>
                          <a:pt x="114616" y="26265"/>
                        </a:cubicBezTo>
                        <a:cubicBezTo>
                          <a:pt x="119287" y="25212"/>
                          <a:pt x="120889" y="19442"/>
                          <a:pt x="121576" y="14726"/>
                        </a:cubicBezTo>
                        <a:cubicBezTo>
                          <a:pt x="122080" y="11246"/>
                          <a:pt x="122629" y="7766"/>
                          <a:pt x="123133" y="4331"/>
                        </a:cubicBezTo>
                        <a:cubicBezTo>
                          <a:pt x="123316" y="3049"/>
                          <a:pt x="123499" y="1675"/>
                          <a:pt x="122996" y="485"/>
                        </a:cubicBezTo>
                        <a:cubicBezTo>
                          <a:pt x="121622" y="-2583"/>
                          <a:pt x="95155" y="9872"/>
                          <a:pt x="89568" y="10925"/>
                        </a:cubicBezTo>
                        <a:cubicBezTo>
                          <a:pt x="75373" y="13490"/>
                          <a:pt x="60353" y="13902"/>
                          <a:pt x="48127" y="22465"/>
                        </a:cubicBezTo>
                        <a:close/>
                      </a:path>
                    </a:pathLst>
                  </a:custGeom>
                  <a:solidFill>
                    <a:srgbClr val="8E8E8E"/>
                  </a:solidFill>
                  <a:ln w="4577" cap="flat">
                    <a:noFill/>
                    <a:prstDash val="solid"/>
                    <a:miter/>
                  </a:ln>
                </p:spPr>
                <p:txBody>
                  <a:bodyPr rtlCol="0" anchor="ctr"/>
                  <a:lstStyle/>
                  <a:p>
                    <a:endParaRPr lang="th-TH"/>
                  </a:p>
                </p:txBody>
              </p:sp>
              <p:sp>
                <p:nvSpPr>
                  <p:cNvPr id="2799" name="Freeform: Shape 2798">
                    <a:extLst>
                      <a:ext uri="{FF2B5EF4-FFF2-40B4-BE49-F238E27FC236}">
                        <a16:creationId xmlns:a16="http://schemas.microsoft.com/office/drawing/2014/main" id="{BBA88EFE-06A0-4FED-8D7C-434C28175D75}"/>
                      </a:ext>
                    </a:extLst>
                  </p:cNvPr>
                  <p:cNvSpPr/>
                  <p:nvPr/>
                </p:nvSpPr>
                <p:spPr>
                  <a:xfrm>
                    <a:off x="7299633" y="-17814"/>
                    <a:ext cx="283952" cy="276900"/>
                  </a:xfrm>
                  <a:custGeom>
                    <a:avLst/>
                    <a:gdLst>
                      <a:gd name="connsiteX0" fmla="*/ 18225 w 283952"/>
                      <a:gd name="connsiteY0" fmla="*/ 59392 h 276900"/>
                      <a:gd name="connsiteX1" fmla="*/ 0 w 283952"/>
                      <a:gd name="connsiteY1" fmla="*/ 48310 h 276900"/>
                      <a:gd name="connsiteX2" fmla="*/ 25368 w 283952"/>
                      <a:gd name="connsiteY2" fmla="*/ 31321 h 276900"/>
                      <a:gd name="connsiteX3" fmla="*/ 19553 w 283952"/>
                      <a:gd name="connsiteY3" fmla="*/ 0 h 276900"/>
                      <a:gd name="connsiteX4" fmla="*/ 72717 w 283952"/>
                      <a:gd name="connsiteY4" fmla="*/ 47165 h 276900"/>
                      <a:gd name="connsiteX5" fmla="*/ 259546 w 283952"/>
                      <a:gd name="connsiteY5" fmla="*/ 225523 h 276900"/>
                      <a:gd name="connsiteX6" fmla="*/ 283953 w 283952"/>
                      <a:gd name="connsiteY6" fmla="*/ 276901 h 276900"/>
                      <a:gd name="connsiteX7" fmla="*/ 261103 w 283952"/>
                      <a:gd name="connsiteY7" fmla="*/ 251441 h 276900"/>
                      <a:gd name="connsiteX8" fmla="*/ 60078 w 283952"/>
                      <a:gd name="connsiteY8" fmla="*/ 59666 h 276900"/>
                      <a:gd name="connsiteX9" fmla="*/ 45791 w 283952"/>
                      <a:gd name="connsiteY9" fmla="*/ 53026 h 276900"/>
                      <a:gd name="connsiteX10" fmla="*/ 19690 w 283952"/>
                      <a:gd name="connsiteY10" fmla="*/ 71755 h 276900"/>
                      <a:gd name="connsiteX11" fmla="*/ 18225 w 283952"/>
                      <a:gd name="connsiteY11" fmla="*/ 59392 h 27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3952" h="276900">
                        <a:moveTo>
                          <a:pt x="18225" y="59392"/>
                        </a:moveTo>
                        <a:cubicBezTo>
                          <a:pt x="14104" y="53439"/>
                          <a:pt x="6823" y="50737"/>
                          <a:pt x="0" y="48310"/>
                        </a:cubicBezTo>
                        <a:cubicBezTo>
                          <a:pt x="10944" y="49821"/>
                          <a:pt x="21797" y="41808"/>
                          <a:pt x="25368" y="31321"/>
                        </a:cubicBezTo>
                        <a:cubicBezTo>
                          <a:pt x="28894" y="20881"/>
                          <a:pt x="25964" y="8975"/>
                          <a:pt x="19553" y="0"/>
                        </a:cubicBezTo>
                        <a:cubicBezTo>
                          <a:pt x="29993" y="21659"/>
                          <a:pt x="52340" y="34481"/>
                          <a:pt x="72717" y="47165"/>
                        </a:cubicBezTo>
                        <a:cubicBezTo>
                          <a:pt x="146258" y="93048"/>
                          <a:pt x="210274" y="154180"/>
                          <a:pt x="259546" y="225523"/>
                        </a:cubicBezTo>
                        <a:cubicBezTo>
                          <a:pt x="270398" y="241275"/>
                          <a:pt x="280793" y="258035"/>
                          <a:pt x="283953" y="276901"/>
                        </a:cubicBezTo>
                        <a:cubicBezTo>
                          <a:pt x="272413" y="274291"/>
                          <a:pt x="266323" y="262018"/>
                          <a:pt x="261103" y="251441"/>
                        </a:cubicBezTo>
                        <a:cubicBezTo>
                          <a:pt x="219616" y="167368"/>
                          <a:pt x="138107" y="111594"/>
                          <a:pt x="60078" y="59666"/>
                        </a:cubicBezTo>
                        <a:cubicBezTo>
                          <a:pt x="55682" y="56736"/>
                          <a:pt x="51057" y="53713"/>
                          <a:pt x="45791" y="53026"/>
                        </a:cubicBezTo>
                        <a:cubicBezTo>
                          <a:pt x="35076" y="51607"/>
                          <a:pt x="21614" y="61452"/>
                          <a:pt x="19690" y="71755"/>
                        </a:cubicBezTo>
                        <a:cubicBezTo>
                          <a:pt x="21110" y="67817"/>
                          <a:pt x="20744" y="63101"/>
                          <a:pt x="18225" y="59392"/>
                        </a:cubicBezTo>
                        <a:close/>
                      </a:path>
                    </a:pathLst>
                  </a:custGeom>
                  <a:solidFill>
                    <a:srgbClr val="4B5152"/>
                  </a:solidFill>
                  <a:ln w="4577" cap="flat">
                    <a:noFill/>
                    <a:prstDash val="solid"/>
                    <a:miter/>
                  </a:ln>
                </p:spPr>
                <p:txBody>
                  <a:bodyPr rtlCol="0" anchor="ctr"/>
                  <a:lstStyle/>
                  <a:p>
                    <a:endParaRPr lang="th-TH"/>
                  </a:p>
                </p:txBody>
              </p:sp>
              <p:sp>
                <p:nvSpPr>
                  <p:cNvPr id="2800" name="Freeform: Shape 2799">
                    <a:extLst>
                      <a:ext uri="{FF2B5EF4-FFF2-40B4-BE49-F238E27FC236}">
                        <a16:creationId xmlns:a16="http://schemas.microsoft.com/office/drawing/2014/main" id="{6E4F0DD6-6EC7-40F0-BB75-0EC7228B517D}"/>
                      </a:ext>
                    </a:extLst>
                  </p:cNvPr>
                  <p:cNvSpPr/>
                  <p:nvPr/>
                </p:nvSpPr>
                <p:spPr>
                  <a:xfrm>
                    <a:off x="7311355" y="30086"/>
                    <a:ext cx="261606" cy="220397"/>
                  </a:xfrm>
                  <a:custGeom>
                    <a:avLst/>
                    <a:gdLst>
                      <a:gd name="connsiteX0" fmla="*/ 217051 w 261606"/>
                      <a:gd name="connsiteY0" fmla="*/ 152940 h 220397"/>
                      <a:gd name="connsiteX1" fmla="*/ 180052 w 261606"/>
                      <a:gd name="connsiteY1" fmla="*/ 109392 h 220397"/>
                      <a:gd name="connsiteX2" fmla="*/ 150654 w 261606"/>
                      <a:gd name="connsiteY2" fmla="*/ 83795 h 220397"/>
                      <a:gd name="connsiteX3" fmla="*/ 79219 w 261606"/>
                      <a:gd name="connsiteY3" fmla="*/ 25365 h 220397"/>
                      <a:gd name="connsiteX4" fmla="*/ 41121 w 261606"/>
                      <a:gd name="connsiteY4" fmla="*/ 1874 h 220397"/>
                      <a:gd name="connsiteX5" fmla="*/ 0 w 261606"/>
                      <a:gd name="connsiteY5" fmla="*/ 12223 h 220397"/>
                      <a:gd name="connsiteX6" fmla="*/ 5541 w 261606"/>
                      <a:gd name="connsiteY6" fmla="*/ 24220 h 220397"/>
                      <a:gd name="connsiteX7" fmla="*/ 67176 w 261606"/>
                      <a:gd name="connsiteY7" fmla="*/ 43361 h 220397"/>
                      <a:gd name="connsiteX8" fmla="*/ 171718 w 261606"/>
                      <a:gd name="connsiteY8" fmla="*/ 132563 h 220397"/>
                      <a:gd name="connsiteX9" fmla="*/ 219478 w 261606"/>
                      <a:gd name="connsiteY9" fmla="*/ 180827 h 220397"/>
                      <a:gd name="connsiteX10" fmla="*/ 261606 w 261606"/>
                      <a:gd name="connsiteY10" fmla="*/ 220345 h 220397"/>
                      <a:gd name="connsiteX11" fmla="*/ 217051 w 261606"/>
                      <a:gd name="connsiteY11" fmla="*/ 152940 h 22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06" h="220397">
                        <a:moveTo>
                          <a:pt x="217051" y="152940"/>
                        </a:moveTo>
                        <a:cubicBezTo>
                          <a:pt x="205374" y="137875"/>
                          <a:pt x="193652" y="122763"/>
                          <a:pt x="180052" y="109392"/>
                        </a:cubicBezTo>
                        <a:cubicBezTo>
                          <a:pt x="170802" y="100280"/>
                          <a:pt x="160728" y="92037"/>
                          <a:pt x="150654" y="83795"/>
                        </a:cubicBezTo>
                        <a:cubicBezTo>
                          <a:pt x="126842" y="64334"/>
                          <a:pt x="103031" y="44827"/>
                          <a:pt x="79219" y="25365"/>
                        </a:cubicBezTo>
                        <a:cubicBezTo>
                          <a:pt x="67588" y="15841"/>
                          <a:pt x="55545" y="6087"/>
                          <a:pt x="41121" y="1874"/>
                        </a:cubicBezTo>
                        <a:cubicBezTo>
                          <a:pt x="26696" y="-2339"/>
                          <a:pt x="9158" y="317"/>
                          <a:pt x="0" y="12223"/>
                        </a:cubicBezTo>
                        <a:cubicBezTo>
                          <a:pt x="1832" y="16207"/>
                          <a:pt x="3709" y="20237"/>
                          <a:pt x="5541" y="24220"/>
                        </a:cubicBezTo>
                        <a:cubicBezTo>
                          <a:pt x="26513" y="15886"/>
                          <a:pt x="49226" y="29715"/>
                          <a:pt x="67176" y="43361"/>
                        </a:cubicBezTo>
                        <a:cubicBezTo>
                          <a:pt x="103672" y="71111"/>
                          <a:pt x="138611" y="100921"/>
                          <a:pt x="171718" y="132563"/>
                        </a:cubicBezTo>
                        <a:cubicBezTo>
                          <a:pt x="188065" y="148223"/>
                          <a:pt x="204001" y="164296"/>
                          <a:pt x="219478" y="180827"/>
                        </a:cubicBezTo>
                        <a:cubicBezTo>
                          <a:pt x="228316" y="190260"/>
                          <a:pt x="247823" y="221856"/>
                          <a:pt x="261606" y="220345"/>
                        </a:cubicBezTo>
                        <a:cubicBezTo>
                          <a:pt x="256661" y="196991"/>
                          <a:pt x="231750" y="171852"/>
                          <a:pt x="217051" y="152940"/>
                        </a:cubicBezTo>
                        <a:close/>
                      </a:path>
                    </a:pathLst>
                  </a:custGeom>
                  <a:solidFill>
                    <a:srgbClr val="577375"/>
                  </a:solidFill>
                  <a:ln w="4577" cap="flat">
                    <a:noFill/>
                    <a:prstDash val="solid"/>
                    <a:miter/>
                  </a:ln>
                </p:spPr>
                <p:txBody>
                  <a:bodyPr rtlCol="0" anchor="ctr"/>
                  <a:lstStyle/>
                  <a:p>
                    <a:endParaRPr lang="th-TH"/>
                  </a:p>
                </p:txBody>
              </p:sp>
              <p:sp>
                <p:nvSpPr>
                  <p:cNvPr id="2801" name="Freeform: Shape 2800">
                    <a:extLst>
                      <a:ext uri="{FF2B5EF4-FFF2-40B4-BE49-F238E27FC236}">
                        <a16:creationId xmlns:a16="http://schemas.microsoft.com/office/drawing/2014/main" id="{9D6EC249-7A2E-48F8-BEEB-AE1EC6B6DE38}"/>
                      </a:ext>
                    </a:extLst>
                  </p:cNvPr>
                  <p:cNvSpPr/>
                  <p:nvPr/>
                </p:nvSpPr>
                <p:spPr>
                  <a:xfrm>
                    <a:off x="7300503" y="42445"/>
                    <a:ext cx="272357" cy="218007"/>
                  </a:xfrm>
                  <a:custGeom>
                    <a:avLst/>
                    <a:gdLst>
                      <a:gd name="connsiteX0" fmla="*/ 78899 w 272357"/>
                      <a:gd name="connsiteY0" fmla="*/ 21707 h 218007"/>
                      <a:gd name="connsiteX1" fmla="*/ 47623 w 272357"/>
                      <a:gd name="connsiteY1" fmla="*/ 2611 h 218007"/>
                      <a:gd name="connsiteX2" fmla="*/ 12409 w 272357"/>
                      <a:gd name="connsiteY2" fmla="*/ 6092 h 218007"/>
                      <a:gd name="connsiteX3" fmla="*/ 12684 w 272357"/>
                      <a:gd name="connsiteY3" fmla="*/ 19692 h 218007"/>
                      <a:gd name="connsiteX4" fmla="*/ 0 w 272357"/>
                      <a:gd name="connsiteY4" fmla="*/ 27522 h 218007"/>
                      <a:gd name="connsiteX5" fmla="*/ 77296 w 272357"/>
                      <a:gd name="connsiteY5" fmla="*/ 47212 h 218007"/>
                      <a:gd name="connsiteX6" fmla="*/ 240863 w 272357"/>
                      <a:gd name="connsiteY6" fmla="*/ 194294 h 218007"/>
                      <a:gd name="connsiteX7" fmla="*/ 270673 w 272357"/>
                      <a:gd name="connsiteY7" fmla="*/ 215725 h 218007"/>
                      <a:gd name="connsiteX8" fmla="*/ 252356 w 272357"/>
                      <a:gd name="connsiteY8" fmla="*/ 178908 h 218007"/>
                      <a:gd name="connsiteX9" fmla="*/ 175198 w 272357"/>
                      <a:gd name="connsiteY9" fmla="*/ 99415 h 218007"/>
                      <a:gd name="connsiteX10" fmla="*/ 78899 w 272357"/>
                      <a:gd name="connsiteY10" fmla="*/ 21707 h 21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357" h="218007">
                        <a:moveTo>
                          <a:pt x="78899" y="21707"/>
                        </a:moveTo>
                        <a:cubicBezTo>
                          <a:pt x="69191" y="14242"/>
                          <a:pt x="59208" y="6595"/>
                          <a:pt x="47623" y="2611"/>
                        </a:cubicBezTo>
                        <a:cubicBezTo>
                          <a:pt x="36038" y="-1372"/>
                          <a:pt x="22255" y="-1235"/>
                          <a:pt x="12409" y="6092"/>
                        </a:cubicBezTo>
                        <a:cubicBezTo>
                          <a:pt x="16348" y="9251"/>
                          <a:pt x="15798" y="15754"/>
                          <a:pt x="12684" y="19692"/>
                        </a:cubicBezTo>
                        <a:cubicBezTo>
                          <a:pt x="9570" y="23630"/>
                          <a:pt x="4671" y="25690"/>
                          <a:pt x="0" y="27522"/>
                        </a:cubicBezTo>
                        <a:cubicBezTo>
                          <a:pt x="25094" y="15067"/>
                          <a:pt x="54492" y="30911"/>
                          <a:pt x="77296" y="47212"/>
                        </a:cubicBezTo>
                        <a:cubicBezTo>
                          <a:pt x="137054" y="89936"/>
                          <a:pt x="192049" y="139390"/>
                          <a:pt x="240863" y="194294"/>
                        </a:cubicBezTo>
                        <a:cubicBezTo>
                          <a:pt x="245991" y="200064"/>
                          <a:pt x="262659" y="225707"/>
                          <a:pt x="270673" y="215725"/>
                        </a:cubicBezTo>
                        <a:cubicBezTo>
                          <a:pt x="278412" y="206108"/>
                          <a:pt x="257256" y="185044"/>
                          <a:pt x="252356" y="178908"/>
                        </a:cubicBezTo>
                        <a:cubicBezTo>
                          <a:pt x="229278" y="149968"/>
                          <a:pt x="202902" y="123867"/>
                          <a:pt x="175198" y="99415"/>
                        </a:cubicBezTo>
                        <a:cubicBezTo>
                          <a:pt x="144243" y="72031"/>
                          <a:pt x="111548" y="46846"/>
                          <a:pt x="78899" y="21707"/>
                        </a:cubicBezTo>
                        <a:close/>
                      </a:path>
                    </a:pathLst>
                  </a:custGeom>
                  <a:solidFill>
                    <a:srgbClr val="7C898C"/>
                  </a:solidFill>
                  <a:ln w="4577" cap="flat">
                    <a:noFill/>
                    <a:prstDash val="solid"/>
                    <a:miter/>
                  </a:ln>
                </p:spPr>
                <p:txBody>
                  <a:bodyPr rtlCol="0" anchor="ctr"/>
                  <a:lstStyle/>
                  <a:p>
                    <a:endParaRPr lang="th-TH"/>
                  </a:p>
                </p:txBody>
              </p:sp>
              <p:sp>
                <p:nvSpPr>
                  <p:cNvPr id="2802" name="Freeform: Shape 2801">
                    <a:extLst>
                      <a:ext uri="{FF2B5EF4-FFF2-40B4-BE49-F238E27FC236}">
                        <a16:creationId xmlns:a16="http://schemas.microsoft.com/office/drawing/2014/main" id="{0AD67C6A-B7A7-4955-A9EA-5116E173EA4C}"/>
                      </a:ext>
                    </a:extLst>
                  </p:cNvPr>
                  <p:cNvSpPr/>
                  <p:nvPr/>
                </p:nvSpPr>
                <p:spPr>
                  <a:xfrm>
                    <a:off x="7278523" y="15567"/>
                    <a:ext cx="72579" cy="57012"/>
                  </a:xfrm>
                  <a:custGeom>
                    <a:avLst/>
                    <a:gdLst>
                      <a:gd name="connsiteX0" fmla="*/ 20148 w 72579"/>
                      <a:gd name="connsiteY0" fmla="*/ 37732 h 57012"/>
                      <a:gd name="connsiteX1" fmla="*/ 20744 w 72579"/>
                      <a:gd name="connsiteY1" fmla="*/ 23674 h 57012"/>
                      <a:gd name="connsiteX2" fmla="*/ 28849 w 72579"/>
                      <a:gd name="connsiteY2" fmla="*/ 13096 h 57012"/>
                      <a:gd name="connsiteX3" fmla="*/ 41716 w 72579"/>
                      <a:gd name="connsiteY3" fmla="*/ 12455 h 57012"/>
                      <a:gd name="connsiteX4" fmla="*/ 46204 w 72579"/>
                      <a:gd name="connsiteY4" fmla="*/ 0 h 57012"/>
                      <a:gd name="connsiteX5" fmla="*/ 72579 w 72579"/>
                      <a:gd name="connsiteY5" fmla="*/ 22255 h 57012"/>
                      <a:gd name="connsiteX6" fmla="*/ 44692 w 72579"/>
                      <a:gd name="connsiteY6" fmla="*/ 33840 h 57012"/>
                      <a:gd name="connsiteX7" fmla="*/ 37503 w 72579"/>
                      <a:gd name="connsiteY7" fmla="*/ 52843 h 57012"/>
                      <a:gd name="connsiteX8" fmla="*/ 19965 w 72579"/>
                      <a:gd name="connsiteY8" fmla="*/ 56369 h 57012"/>
                      <a:gd name="connsiteX9" fmla="*/ 0 w 72579"/>
                      <a:gd name="connsiteY9" fmla="*/ 48264 h 57012"/>
                      <a:gd name="connsiteX10" fmla="*/ 20148 w 72579"/>
                      <a:gd name="connsiteY10" fmla="*/ 37732 h 5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579" h="57012">
                        <a:moveTo>
                          <a:pt x="20148" y="37732"/>
                        </a:moveTo>
                        <a:cubicBezTo>
                          <a:pt x="20652" y="33061"/>
                          <a:pt x="19965" y="28299"/>
                          <a:pt x="20744" y="23674"/>
                        </a:cubicBezTo>
                        <a:cubicBezTo>
                          <a:pt x="21522" y="19049"/>
                          <a:pt x="24270" y="14195"/>
                          <a:pt x="28849" y="13096"/>
                        </a:cubicBezTo>
                        <a:cubicBezTo>
                          <a:pt x="33061" y="12089"/>
                          <a:pt x="37870" y="14470"/>
                          <a:pt x="41716" y="12455"/>
                        </a:cubicBezTo>
                        <a:cubicBezTo>
                          <a:pt x="45837" y="10303"/>
                          <a:pt x="46295" y="4671"/>
                          <a:pt x="46204" y="0"/>
                        </a:cubicBezTo>
                        <a:cubicBezTo>
                          <a:pt x="54996" y="7418"/>
                          <a:pt x="63788" y="14837"/>
                          <a:pt x="72579" y="22255"/>
                        </a:cubicBezTo>
                        <a:cubicBezTo>
                          <a:pt x="62688" y="25277"/>
                          <a:pt x="50096" y="25002"/>
                          <a:pt x="44692" y="33840"/>
                        </a:cubicBezTo>
                        <a:cubicBezTo>
                          <a:pt x="41121" y="39655"/>
                          <a:pt x="42128" y="47806"/>
                          <a:pt x="37503" y="52843"/>
                        </a:cubicBezTo>
                        <a:cubicBezTo>
                          <a:pt x="33290" y="57468"/>
                          <a:pt x="26101" y="57560"/>
                          <a:pt x="19965" y="56369"/>
                        </a:cubicBezTo>
                        <a:cubicBezTo>
                          <a:pt x="12868" y="54950"/>
                          <a:pt x="6044" y="52202"/>
                          <a:pt x="0" y="48264"/>
                        </a:cubicBezTo>
                        <a:cubicBezTo>
                          <a:pt x="9479" y="51607"/>
                          <a:pt x="18866" y="49730"/>
                          <a:pt x="20148" y="37732"/>
                        </a:cubicBezTo>
                        <a:close/>
                      </a:path>
                    </a:pathLst>
                  </a:custGeom>
                  <a:solidFill>
                    <a:srgbClr val="616D70"/>
                  </a:solidFill>
                  <a:ln w="4577" cap="flat">
                    <a:noFill/>
                    <a:prstDash val="solid"/>
                    <a:miter/>
                  </a:ln>
                </p:spPr>
                <p:txBody>
                  <a:bodyPr rtlCol="0" anchor="ctr"/>
                  <a:lstStyle/>
                  <a:p>
                    <a:endParaRPr lang="th-TH"/>
                  </a:p>
                </p:txBody>
              </p:sp>
              <p:sp>
                <p:nvSpPr>
                  <p:cNvPr id="2803" name="Freeform: Shape 2802">
                    <a:extLst>
                      <a:ext uri="{FF2B5EF4-FFF2-40B4-BE49-F238E27FC236}">
                        <a16:creationId xmlns:a16="http://schemas.microsoft.com/office/drawing/2014/main" id="{87A0BC1A-CA78-4BBF-B71B-F426109F657F}"/>
                      </a:ext>
                    </a:extLst>
                  </p:cNvPr>
                  <p:cNvSpPr/>
                  <p:nvPr/>
                </p:nvSpPr>
                <p:spPr>
                  <a:xfrm>
                    <a:off x="7320010" y="57866"/>
                    <a:ext cx="210045" cy="161976"/>
                  </a:xfrm>
                  <a:custGeom>
                    <a:avLst/>
                    <a:gdLst>
                      <a:gd name="connsiteX0" fmla="*/ 0 w 210045"/>
                      <a:gd name="connsiteY0" fmla="*/ 6514 h 161976"/>
                      <a:gd name="connsiteX1" fmla="*/ 22255 w 210045"/>
                      <a:gd name="connsiteY1" fmla="*/ 791 h 161976"/>
                      <a:gd name="connsiteX2" fmla="*/ 43410 w 210045"/>
                      <a:gd name="connsiteY2" fmla="*/ 12284 h 161976"/>
                      <a:gd name="connsiteX3" fmla="*/ 210045 w 210045"/>
                      <a:gd name="connsiteY3" fmla="*/ 161976 h 161976"/>
                      <a:gd name="connsiteX4" fmla="*/ 170161 w 210045"/>
                      <a:gd name="connsiteY4" fmla="*/ 120810 h 161976"/>
                      <a:gd name="connsiteX5" fmla="*/ 118462 w 210045"/>
                      <a:gd name="connsiteY5" fmla="*/ 75522 h 161976"/>
                      <a:gd name="connsiteX6" fmla="*/ 0 w 210045"/>
                      <a:gd name="connsiteY6" fmla="*/ 6514 h 161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45" h="161976">
                        <a:moveTo>
                          <a:pt x="0" y="6514"/>
                        </a:moveTo>
                        <a:cubicBezTo>
                          <a:pt x="5220" y="333"/>
                          <a:pt x="14424" y="-1133"/>
                          <a:pt x="22255" y="791"/>
                        </a:cubicBezTo>
                        <a:cubicBezTo>
                          <a:pt x="30085" y="2760"/>
                          <a:pt x="36862" y="7522"/>
                          <a:pt x="43410" y="12284"/>
                        </a:cubicBezTo>
                        <a:cubicBezTo>
                          <a:pt x="103397" y="56107"/>
                          <a:pt x="161140" y="105928"/>
                          <a:pt x="210045" y="161976"/>
                        </a:cubicBezTo>
                        <a:cubicBezTo>
                          <a:pt x="194934" y="153413"/>
                          <a:pt x="182708" y="133311"/>
                          <a:pt x="170161" y="120810"/>
                        </a:cubicBezTo>
                        <a:cubicBezTo>
                          <a:pt x="153905" y="104646"/>
                          <a:pt x="136642" y="89488"/>
                          <a:pt x="118462" y="75522"/>
                        </a:cubicBezTo>
                        <a:cubicBezTo>
                          <a:pt x="82150" y="47635"/>
                          <a:pt x="42220" y="24282"/>
                          <a:pt x="0" y="6514"/>
                        </a:cubicBezTo>
                        <a:close/>
                      </a:path>
                    </a:pathLst>
                  </a:custGeom>
                  <a:solidFill>
                    <a:srgbClr val="7C9093"/>
                  </a:solidFill>
                  <a:ln w="4577" cap="flat">
                    <a:noFill/>
                    <a:prstDash val="solid"/>
                    <a:miter/>
                  </a:ln>
                </p:spPr>
                <p:txBody>
                  <a:bodyPr rtlCol="0" anchor="ctr"/>
                  <a:lstStyle/>
                  <a:p>
                    <a:endParaRPr lang="th-TH"/>
                  </a:p>
                </p:txBody>
              </p:sp>
              <p:sp>
                <p:nvSpPr>
                  <p:cNvPr id="2804" name="Freeform: Shape 2803">
                    <a:extLst>
                      <a:ext uri="{FF2B5EF4-FFF2-40B4-BE49-F238E27FC236}">
                        <a16:creationId xmlns:a16="http://schemas.microsoft.com/office/drawing/2014/main" id="{721222FD-7B90-4143-9809-7D9BB34DEEAE}"/>
                      </a:ext>
                    </a:extLst>
                  </p:cNvPr>
                  <p:cNvSpPr/>
                  <p:nvPr/>
                </p:nvSpPr>
                <p:spPr>
                  <a:xfrm>
                    <a:off x="7128510" y="72394"/>
                    <a:ext cx="65344" cy="57124"/>
                  </a:xfrm>
                  <a:custGeom>
                    <a:avLst/>
                    <a:gdLst>
                      <a:gd name="connsiteX0" fmla="*/ 43868 w 65344"/>
                      <a:gd name="connsiteY0" fmla="*/ 23079 h 57124"/>
                      <a:gd name="connsiteX1" fmla="*/ 65344 w 65344"/>
                      <a:gd name="connsiteY1" fmla="*/ 0 h 57124"/>
                      <a:gd name="connsiteX2" fmla="*/ 53347 w 65344"/>
                      <a:gd name="connsiteY2" fmla="*/ 16714 h 57124"/>
                      <a:gd name="connsiteX3" fmla="*/ 45791 w 65344"/>
                      <a:gd name="connsiteY3" fmla="*/ 31596 h 57124"/>
                      <a:gd name="connsiteX4" fmla="*/ 0 w 65344"/>
                      <a:gd name="connsiteY4" fmla="*/ 54675 h 57124"/>
                      <a:gd name="connsiteX5" fmla="*/ 43868 w 65344"/>
                      <a:gd name="connsiteY5" fmla="*/ 23079 h 5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44" h="57124">
                        <a:moveTo>
                          <a:pt x="43868" y="23079"/>
                        </a:moveTo>
                        <a:cubicBezTo>
                          <a:pt x="51057" y="15386"/>
                          <a:pt x="58201" y="7693"/>
                          <a:pt x="65344" y="0"/>
                        </a:cubicBezTo>
                        <a:cubicBezTo>
                          <a:pt x="60628" y="4991"/>
                          <a:pt x="56552" y="10624"/>
                          <a:pt x="53347" y="16714"/>
                        </a:cubicBezTo>
                        <a:cubicBezTo>
                          <a:pt x="50737" y="21614"/>
                          <a:pt x="48676" y="26834"/>
                          <a:pt x="45791" y="31596"/>
                        </a:cubicBezTo>
                        <a:cubicBezTo>
                          <a:pt x="40708" y="39976"/>
                          <a:pt x="9479" y="64978"/>
                          <a:pt x="0" y="54675"/>
                        </a:cubicBezTo>
                        <a:cubicBezTo>
                          <a:pt x="12043" y="47486"/>
                          <a:pt x="34298" y="33336"/>
                          <a:pt x="43868" y="23079"/>
                        </a:cubicBezTo>
                        <a:close/>
                      </a:path>
                    </a:pathLst>
                  </a:custGeom>
                  <a:solidFill>
                    <a:srgbClr val="A6A6A6"/>
                  </a:solidFill>
                  <a:ln w="4577" cap="flat">
                    <a:noFill/>
                    <a:prstDash val="solid"/>
                    <a:miter/>
                  </a:ln>
                </p:spPr>
                <p:txBody>
                  <a:bodyPr rtlCol="0" anchor="ctr"/>
                  <a:lstStyle/>
                  <a:p>
                    <a:endParaRPr lang="th-TH"/>
                  </a:p>
                </p:txBody>
              </p:sp>
            </p:grpSp>
            <p:sp>
              <p:nvSpPr>
                <p:cNvPr id="2735" name="Freeform: Shape 2734">
                  <a:extLst>
                    <a:ext uri="{FF2B5EF4-FFF2-40B4-BE49-F238E27FC236}">
                      <a16:creationId xmlns:a16="http://schemas.microsoft.com/office/drawing/2014/main" id="{CBC19B4E-DF5B-439E-A447-F0E9072ED2BD}"/>
                    </a:ext>
                  </a:extLst>
                </p:cNvPr>
                <p:cNvSpPr/>
                <p:nvPr/>
              </p:nvSpPr>
              <p:spPr>
                <a:xfrm>
                  <a:off x="7535678" y="179913"/>
                  <a:ext cx="84174" cy="132611"/>
                </a:xfrm>
                <a:custGeom>
                  <a:avLst/>
                  <a:gdLst>
                    <a:gd name="connsiteX0" fmla="*/ 21807 w 84174"/>
                    <a:gd name="connsiteY0" fmla="*/ 17996 h 132611"/>
                    <a:gd name="connsiteX1" fmla="*/ 33850 w 84174"/>
                    <a:gd name="connsiteY1" fmla="*/ 22850 h 132611"/>
                    <a:gd name="connsiteX2" fmla="*/ 48411 w 84174"/>
                    <a:gd name="connsiteY2" fmla="*/ 44601 h 132611"/>
                    <a:gd name="connsiteX3" fmla="*/ 51937 w 84174"/>
                    <a:gd name="connsiteY3" fmla="*/ 71251 h 132611"/>
                    <a:gd name="connsiteX4" fmla="*/ 84174 w 84174"/>
                    <a:gd name="connsiteY4" fmla="*/ 132612 h 132611"/>
                    <a:gd name="connsiteX5" fmla="*/ 48869 w 84174"/>
                    <a:gd name="connsiteY5" fmla="*/ 109441 h 132611"/>
                    <a:gd name="connsiteX6" fmla="*/ 10404 w 84174"/>
                    <a:gd name="connsiteY6" fmla="*/ 54812 h 132611"/>
                    <a:gd name="connsiteX7" fmla="*/ 3215 w 84174"/>
                    <a:gd name="connsiteY7" fmla="*/ 0 h 132611"/>
                    <a:gd name="connsiteX8" fmla="*/ 21807 w 84174"/>
                    <a:gd name="connsiteY8" fmla="*/ 17996 h 1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74" h="132611">
                      <a:moveTo>
                        <a:pt x="21807" y="17996"/>
                      </a:moveTo>
                      <a:cubicBezTo>
                        <a:pt x="25790" y="19736"/>
                        <a:pt x="30095" y="20743"/>
                        <a:pt x="33850" y="22850"/>
                      </a:cubicBezTo>
                      <a:cubicBezTo>
                        <a:pt x="41680" y="27246"/>
                        <a:pt x="46259" y="35855"/>
                        <a:pt x="48411" y="44601"/>
                      </a:cubicBezTo>
                      <a:cubicBezTo>
                        <a:pt x="50564" y="53301"/>
                        <a:pt x="50655" y="62368"/>
                        <a:pt x="51937" y="71251"/>
                      </a:cubicBezTo>
                      <a:cubicBezTo>
                        <a:pt x="55280" y="94559"/>
                        <a:pt x="66865" y="116631"/>
                        <a:pt x="84174" y="132612"/>
                      </a:cubicBezTo>
                      <a:cubicBezTo>
                        <a:pt x="69979" y="130551"/>
                        <a:pt x="58898" y="119699"/>
                        <a:pt x="48869" y="109441"/>
                      </a:cubicBezTo>
                      <a:cubicBezTo>
                        <a:pt x="31789" y="91949"/>
                        <a:pt x="13381" y="79219"/>
                        <a:pt x="10404" y="54812"/>
                      </a:cubicBezTo>
                      <a:cubicBezTo>
                        <a:pt x="8573" y="39793"/>
                        <a:pt x="-6447" y="11356"/>
                        <a:pt x="3215" y="0"/>
                      </a:cubicBezTo>
                      <a:cubicBezTo>
                        <a:pt x="7336" y="7601"/>
                        <a:pt x="13701" y="14424"/>
                        <a:pt x="21807" y="17996"/>
                      </a:cubicBezTo>
                      <a:close/>
                    </a:path>
                  </a:pathLst>
                </a:custGeom>
                <a:solidFill>
                  <a:srgbClr val="616D70"/>
                </a:solidFill>
                <a:ln w="4577" cap="flat">
                  <a:noFill/>
                  <a:prstDash val="solid"/>
                  <a:miter/>
                </a:ln>
              </p:spPr>
              <p:txBody>
                <a:bodyPr rtlCol="0" anchor="ctr"/>
                <a:lstStyle/>
                <a:p>
                  <a:endParaRPr lang="th-TH"/>
                </a:p>
              </p:txBody>
            </p:sp>
            <p:sp>
              <p:nvSpPr>
                <p:cNvPr id="2736" name="Freeform: Shape 2735">
                  <a:extLst>
                    <a:ext uri="{FF2B5EF4-FFF2-40B4-BE49-F238E27FC236}">
                      <a16:creationId xmlns:a16="http://schemas.microsoft.com/office/drawing/2014/main" id="{4DD87231-7EED-43B5-B771-93AF8F772218}"/>
                    </a:ext>
                  </a:extLst>
                </p:cNvPr>
                <p:cNvSpPr/>
                <p:nvPr/>
              </p:nvSpPr>
              <p:spPr>
                <a:xfrm>
                  <a:off x="7527949" y="180050"/>
                  <a:ext cx="434522" cy="226811"/>
                </a:xfrm>
                <a:custGeom>
                  <a:avLst/>
                  <a:gdLst>
                    <a:gd name="connsiteX0" fmla="*/ 345634 w 434522"/>
                    <a:gd name="connsiteY0" fmla="*/ 226439 h 226811"/>
                    <a:gd name="connsiteX1" fmla="*/ 224607 w 434522"/>
                    <a:gd name="connsiteY1" fmla="*/ 196720 h 226811"/>
                    <a:gd name="connsiteX2" fmla="*/ 117363 w 434522"/>
                    <a:gd name="connsiteY2" fmla="*/ 145250 h 226811"/>
                    <a:gd name="connsiteX3" fmla="*/ 69832 w 434522"/>
                    <a:gd name="connsiteY3" fmla="*/ 115577 h 226811"/>
                    <a:gd name="connsiteX4" fmla="*/ 0 w 434522"/>
                    <a:gd name="connsiteY4" fmla="*/ 0 h 226811"/>
                    <a:gd name="connsiteX5" fmla="*/ 182937 w 434522"/>
                    <a:gd name="connsiteY5" fmla="*/ 143831 h 226811"/>
                    <a:gd name="connsiteX6" fmla="*/ 288761 w 434522"/>
                    <a:gd name="connsiteY6" fmla="*/ 179960 h 226811"/>
                    <a:gd name="connsiteX7" fmla="*/ 359279 w 434522"/>
                    <a:gd name="connsiteY7" fmla="*/ 192278 h 226811"/>
                    <a:gd name="connsiteX8" fmla="*/ 414000 w 434522"/>
                    <a:gd name="connsiteY8" fmla="*/ 166131 h 226811"/>
                    <a:gd name="connsiteX9" fmla="*/ 434515 w 434522"/>
                    <a:gd name="connsiteY9" fmla="*/ 166131 h 226811"/>
                    <a:gd name="connsiteX10" fmla="*/ 345634 w 434522"/>
                    <a:gd name="connsiteY10" fmla="*/ 226439 h 22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4522" h="226811">
                      <a:moveTo>
                        <a:pt x="345634" y="226439"/>
                      </a:moveTo>
                      <a:cubicBezTo>
                        <a:pt x="303780" y="229461"/>
                        <a:pt x="263026" y="213617"/>
                        <a:pt x="224607" y="196720"/>
                      </a:cubicBezTo>
                      <a:cubicBezTo>
                        <a:pt x="188294" y="180739"/>
                        <a:pt x="152531" y="163567"/>
                        <a:pt x="117363" y="145250"/>
                      </a:cubicBezTo>
                      <a:cubicBezTo>
                        <a:pt x="100787" y="136596"/>
                        <a:pt x="84165" y="127621"/>
                        <a:pt x="69832" y="115577"/>
                      </a:cubicBezTo>
                      <a:cubicBezTo>
                        <a:pt x="34985" y="86317"/>
                        <a:pt x="16851" y="42266"/>
                        <a:pt x="0" y="0"/>
                      </a:cubicBezTo>
                      <a:cubicBezTo>
                        <a:pt x="47348" y="62505"/>
                        <a:pt x="111044" y="112555"/>
                        <a:pt x="182937" y="143831"/>
                      </a:cubicBezTo>
                      <a:cubicBezTo>
                        <a:pt x="217143" y="158713"/>
                        <a:pt x="252998" y="169337"/>
                        <a:pt x="288761" y="179960"/>
                      </a:cubicBezTo>
                      <a:cubicBezTo>
                        <a:pt x="311748" y="186783"/>
                        <a:pt x="335331" y="193652"/>
                        <a:pt x="359279" y="192278"/>
                      </a:cubicBezTo>
                      <a:cubicBezTo>
                        <a:pt x="380756" y="191042"/>
                        <a:pt x="399851" y="182250"/>
                        <a:pt x="414000" y="166131"/>
                      </a:cubicBezTo>
                      <a:cubicBezTo>
                        <a:pt x="422014" y="157019"/>
                        <a:pt x="434881" y="139755"/>
                        <a:pt x="434515" y="166131"/>
                      </a:cubicBezTo>
                      <a:cubicBezTo>
                        <a:pt x="434011" y="201803"/>
                        <a:pt x="373017" y="224469"/>
                        <a:pt x="345634" y="226439"/>
                      </a:cubicBezTo>
                      <a:close/>
                    </a:path>
                  </a:pathLst>
                </a:custGeom>
                <a:solidFill>
                  <a:srgbClr val="7C898C"/>
                </a:solidFill>
                <a:ln w="4577" cap="flat">
                  <a:noFill/>
                  <a:prstDash val="solid"/>
                  <a:miter/>
                </a:ln>
              </p:spPr>
              <p:txBody>
                <a:bodyPr rtlCol="0" anchor="ctr"/>
                <a:lstStyle/>
                <a:p>
                  <a:endParaRPr lang="th-TH"/>
                </a:p>
              </p:txBody>
            </p:sp>
            <p:sp>
              <p:nvSpPr>
                <p:cNvPr id="2737" name="Freeform: Shape 2736">
                  <a:extLst>
                    <a:ext uri="{FF2B5EF4-FFF2-40B4-BE49-F238E27FC236}">
                      <a16:creationId xmlns:a16="http://schemas.microsoft.com/office/drawing/2014/main" id="{043BD6B6-0A8C-42D3-80BC-B0AB45423F3D}"/>
                    </a:ext>
                  </a:extLst>
                </p:cNvPr>
                <p:cNvSpPr/>
                <p:nvPr/>
              </p:nvSpPr>
              <p:spPr>
                <a:xfrm>
                  <a:off x="7522683" y="175333"/>
                  <a:ext cx="435462" cy="214362"/>
                </a:xfrm>
                <a:custGeom>
                  <a:avLst/>
                  <a:gdLst>
                    <a:gd name="connsiteX0" fmla="*/ 388311 w 435462"/>
                    <a:gd name="connsiteY0" fmla="*/ 208855 h 214362"/>
                    <a:gd name="connsiteX1" fmla="*/ 186692 w 435462"/>
                    <a:gd name="connsiteY1" fmla="*/ 162102 h 214362"/>
                    <a:gd name="connsiteX2" fmla="*/ 131742 w 435462"/>
                    <a:gd name="connsiteY2" fmla="*/ 133848 h 214362"/>
                    <a:gd name="connsiteX3" fmla="*/ 69924 w 435462"/>
                    <a:gd name="connsiteY3" fmla="*/ 97307 h 214362"/>
                    <a:gd name="connsiteX4" fmla="*/ 0 w 435462"/>
                    <a:gd name="connsiteY4" fmla="*/ 0 h 214362"/>
                    <a:gd name="connsiteX5" fmla="*/ 17950 w 435462"/>
                    <a:gd name="connsiteY5" fmla="*/ 15844 h 214362"/>
                    <a:gd name="connsiteX6" fmla="*/ 185364 w 435462"/>
                    <a:gd name="connsiteY6" fmla="*/ 150883 h 214362"/>
                    <a:gd name="connsiteX7" fmla="*/ 393623 w 435462"/>
                    <a:gd name="connsiteY7" fmla="*/ 168009 h 214362"/>
                    <a:gd name="connsiteX8" fmla="*/ 433690 w 435462"/>
                    <a:gd name="connsiteY8" fmla="*/ 173458 h 214362"/>
                    <a:gd name="connsiteX9" fmla="*/ 388311 w 435462"/>
                    <a:gd name="connsiteY9" fmla="*/ 208855 h 21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5462" h="214362">
                      <a:moveTo>
                        <a:pt x="388311" y="208855"/>
                      </a:moveTo>
                      <a:cubicBezTo>
                        <a:pt x="320174" y="227766"/>
                        <a:pt x="249563" y="194476"/>
                        <a:pt x="186692" y="162102"/>
                      </a:cubicBezTo>
                      <a:cubicBezTo>
                        <a:pt x="168375" y="152669"/>
                        <a:pt x="150059" y="143236"/>
                        <a:pt x="131742" y="133848"/>
                      </a:cubicBezTo>
                      <a:cubicBezTo>
                        <a:pt x="110403" y="122858"/>
                        <a:pt x="88973" y="111823"/>
                        <a:pt x="69924" y="97307"/>
                      </a:cubicBezTo>
                      <a:cubicBezTo>
                        <a:pt x="37686" y="72762"/>
                        <a:pt x="13005" y="38373"/>
                        <a:pt x="0" y="0"/>
                      </a:cubicBezTo>
                      <a:cubicBezTo>
                        <a:pt x="6594" y="4533"/>
                        <a:pt x="12272" y="10212"/>
                        <a:pt x="17950" y="15844"/>
                      </a:cubicBezTo>
                      <a:cubicBezTo>
                        <a:pt x="68870" y="66718"/>
                        <a:pt x="121347" y="117913"/>
                        <a:pt x="185364" y="150883"/>
                      </a:cubicBezTo>
                      <a:cubicBezTo>
                        <a:pt x="249334" y="183898"/>
                        <a:pt x="327592" y="196674"/>
                        <a:pt x="393623" y="168009"/>
                      </a:cubicBezTo>
                      <a:cubicBezTo>
                        <a:pt x="408917" y="161369"/>
                        <a:pt x="443673" y="139526"/>
                        <a:pt x="433690" y="173458"/>
                      </a:cubicBezTo>
                      <a:cubicBezTo>
                        <a:pt x="428333" y="191729"/>
                        <a:pt x="405117" y="204184"/>
                        <a:pt x="388311" y="208855"/>
                      </a:cubicBezTo>
                      <a:close/>
                    </a:path>
                  </a:pathLst>
                </a:custGeom>
                <a:solidFill>
                  <a:srgbClr val="577375"/>
                </a:solidFill>
                <a:ln w="4577" cap="flat">
                  <a:noFill/>
                  <a:prstDash val="solid"/>
                  <a:miter/>
                </a:ln>
              </p:spPr>
              <p:txBody>
                <a:bodyPr rtlCol="0" anchor="ctr"/>
                <a:lstStyle/>
                <a:p>
                  <a:endParaRPr lang="th-TH"/>
                </a:p>
              </p:txBody>
            </p:sp>
            <p:sp>
              <p:nvSpPr>
                <p:cNvPr id="2738" name="Freeform: Shape 2737">
                  <a:extLst>
                    <a:ext uri="{FF2B5EF4-FFF2-40B4-BE49-F238E27FC236}">
                      <a16:creationId xmlns:a16="http://schemas.microsoft.com/office/drawing/2014/main" id="{29C1021B-BABE-4BDB-8B47-6D09CD14C0EB}"/>
                    </a:ext>
                  </a:extLst>
                </p:cNvPr>
                <p:cNvSpPr/>
                <p:nvPr/>
              </p:nvSpPr>
              <p:spPr>
                <a:xfrm>
                  <a:off x="7532539" y="186232"/>
                  <a:ext cx="411611" cy="189349"/>
                </a:xfrm>
                <a:custGeom>
                  <a:avLst/>
                  <a:gdLst>
                    <a:gd name="connsiteX0" fmla="*/ 370533 w 411611"/>
                    <a:gd name="connsiteY0" fmla="*/ 186737 h 189349"/>
                    <a:gd name="connsiteX1" fmla="*/ 302854 w 411611"/>
                    <a:gd name="connsiteY1" fmla="*/ 184448 h 189349"/>
                    <a:gd name="connsiteX2" fmla="*/ 9789 w 411611"/>
                    <a:gd name="connsiteY2" fmla="*/ 24361 h 189349"/>
                    <a:gd name="connsiteX3" fmla="*/ 859 w 411611"/>
                    <a:gd name="connsiteY3" fmla="*/ 0 h 189349"/>
                    <a:gd name="connsiteX4" fmla="*/ 195931 w 411611"/>
                    <a:gd name="connsiteY4" fmla="*/ 132246 h 189349"/>
                    <a:gd name="connsiteX5" fmla="*/ 276707 w 411611"/>
                    <a:gd name="connsiteY5" fmla="*/ 159446 h 189349"/>
                    <a:gd name="connsiteX6" fmla="*/ 385461 w 411611"/>
                    <a:gd name="connsiteY6" fmla="*/ 151341 h 189349"/>
                    <a:gd name="connsiteX7" fmla="*/ 370533 w 411611"/>
                    <a:gd name="connsiteY7" fmla="*/ 186737 h 1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1611" h="189349">
                      <a:moveTo>
                        <a:pt x="370533" y="186737"/>
                      </a:moveTo>
                      <a:cubicBezTo>
                        <a:pt x="348370" y="191774"/>
                        <a:pt x="325200" y="188706"/>
                        <a:pt x="302854" y="184448"/>
                      </a:cubicBezTo>
                      <a:cubicBezTo>
                        <a:pt x="191489" y="163109"/>
                        <a:pt x="84154" y="109991"/>
                        <a:pt x="9789" y="24361"/>
                      </a:cubicBezTo>
                      <a:cubicBezTo>
                        <a:pt x="3836" y="17492"/>
                        <a:pt x="-2300" y="8517"/>
                        <a:pt x="859" y="0"/>
                      </a:cubicBezTo>
                      <a:cubicBezTo>
                        <a:pt x="57961" y="54492"/>
                        <a:pt x="124176" y="99367"/>
                        <a:pt x="195931" y="132246"/>
                      </a:cubicBezTo>
                      <a:cubicBezTo>
                        <a:pt x="221849" y="144106"/>
                        <a:pt x="248637" y="154454"/>
                        <a:pt x="276707" y="159446"/>
                      </a:cubicBezTo>
                      <a:cubicBezTo>
                        <a:pt x="313890" y="166040"/>
                        <a:pt x="349515" y="161552"/>
                        <a:pt x="385461" y="151341"/>
                      </a:cubicBezTo>
                      <a:cubicBezTo>
                        <a:pt x="437801" y="136413"/>
                        <a:pt x="400298" y="179960"/>
                        <a:pt x="370533" y="186737"/>
                      </a:cubicBezTo>
                      <a:close/>
                    </a:path>
                  </a:pathLst>
                </a:custGeom>
                <a:solidFill>
                  <a:srgbClr val="686E6F"/>
                </a:solidFill>
                <a:ln w="4577" cap="flat">
                  <a:noFill/>
                  <a:prstDash val="solid"/>
                  <a:miter/>
                </a:ln>
              </p:spPr>
              <p:txBody>
                <a:bodyPr rtlCol="0" anchor="ctr"/>
                <a:lstStyle/>
                <a:p>
                  <a:endParaRPr lang="th-TH"/>
                </a:p>
              </p:txBody>
            </p:sp>
          </p:grpSp>
          <p:grpSp>
            <p:nvGrpSpPr>
              <p:cNvPr id="2622" name="Graphic 4">
                <a:extLst>
                  <a:ext uri="{FF2B5EF4-FFF2-40B4-BE49-F238E27FC236}">
                    <a16:creationId xmlns:a16="http://schemas.microsoft.com/office/drawing/2014/main" id="{FA05552F-1EB4-4FAC-BFC1-51618963A7AE}"/>
                  </a:ext>
                </a:extLst>
              </p:cNvPr>
              <p:cNvGrpSpPr/>
              <p:nvPr/>
            </p:nvGrpSpPr>
            <p:grpSpPr>
              <a:xfrm rot="5129528">
                <a:off x="9843792" y="2453859"/>
                <a:ext cx="2796563" cy="1272300"/>
                <a:chOff x="5579296" y="58336"/>
                <a:chExt cx="2492929" cy="1134161"/>
              </a:xfrm>
            </p:grpSpPr>
            <p:sp>
              <p:nvSpPr>
                <p:cNvPr id="2718" name="Freeform: Shape 2717">
                  <a:extLst>
                    <a:ext uri="{FF2B5EF4-FFF2-40B4-BE49-F238E27FC236}">
                      <a16:creationId xmlns:a16="http://schemas.microsoft.com/office/drawing/2014/main" id="{CBC07345-C321-46CE-BB1C-52BE9AD539F8}"/>
                    </a:ext>
                  </a:extLst>
                </p:cNvPr>
                <p:cNvSpPr/>
                <p:nvPr/>
              </p:nvSpPr>
              <p:spPr>
                <a:xfrm>
                  <a:off x="6310172" y="489737"/>
                  <a:ext cx="631225" cy="535530"/>
                </a:xfrm>
                <a:custGeom>
                  <a:avLst/>
                  <a:gdLst>
                    <a:gd name="connsiteX0" fmla="*/ 0 w 631225"/>
                    <a:gd name="connsiteY0" fmla="*/ 535530 h 535530"/>
                    <a:gd name="connsiteX1" fmla="*/ 629037 w 631225"/>
                    <a:gd name="connsiteY1" fmla="*/ 0 h 535530"/>
                    <a:gd name="connsiteX2" fmla="*/ 0 w 631225"/>
                    <a:gd name="connsiteY2" fmla="*/ 535530 h 535530"/>
                  </a:gdLst>
                  <a:ahLst/>
                  <a:cxnLst>
                    <a:cxn ang="0">
                      <a:pos x="connsiteX0" y="connsiteY0"/>
                    </a:cxn>
                    <a:cxn ang="0">
                      <a:pos x="connsiteX1" y="connsiteY1"/>
                    </a:cxn>
                    <a:cxn ang="0">
                      <a:pos x="connsiteX2" y="connsiteY2"/>
                    </a:cxn>
                  </a:cxnLst>
                  <a:rect l="l" t="t" r="r" b="b"/>
                  <a:pathLst>
                    <a:path w="631225" h="535530">
                      <a:moveTo>
                        <a:pt x="0" y="535530"/>
                      </a:moveTo>
                      <a:cubicBezTo>
                        <a:pt x="105458" y="340093"/>
                        <a:pt x="412077" y="65756"/>
                        <a:pt x="629037" y="0"/>
                      </a:cubicBezTo>
                      <a:cubicBezTo>
                        <a:pt x="671256" y="271726"/>
                        <a:pt x="89843" y="369079"/>
                        <a:pt x="0" y="535530"/>
                      </a:cubicBezTo>
                      <a:close/>
                    </a:path>
                  </a:pathLst>
                </a:custGeom>
                <a:solidFill>
                  <a:srgbClr val="80A0A1"/>
                </a:solidFill>
                <a:ln w="4577" cap="flat">
                  <a:noFill/>
                  <a:prstDash val="solid"/>
                  <a:miter/>
                </a:ln>
              </p:spPr>
              <p:txBody>
                <a:bodyPr rtlCol="0" anchor="ctr"/>
                <a:lstStyle/>
                <a:p>
                  <a:endParaRPr lang="th-TH"/>
                </a:p>
              </p:txBody>
            </p:sp>
            <p:sp>
              <p:nvSpPr>
                <p:cNvPr id="2719" name="Freeform: Shape 2718">
                  <a:extLst>
                    <a:ext uri="{FF2B5EF4-FFF2-40B4-BE49-F238E27FC236}">
                      <a16:creationId xmlns:a16="http://schemas.microsoft.com/office/drawing/2014/main" id="{CE3E7474-8D15-454C-BB1F-25E2B9203D5B}"/>
                    </a:ext>
                  </a:extLst>
                </p:cNvPr>
                <p:cNvSpPr/>
                <p:nvPr/>
              </p:nvSpPr>
              <p:spPr>
                <a:xfrm>
                  <a:off x="6031806" y="110081"/>
                  <a:ext cx="788985" cy="452273"/>
                </a:xfrm>
                <a:custGeom>
                  <a:avLst/>
                  <a:gdLst>
                    <a:gd name="connsiteX0" fmla="*/ 349892 w 788985"/>
                    <a:gd name="connsiteY0" fmla="*/ 380069 h 452273"/>
                    <a:gd name="connsiteX1" fmla="*/ 0 w 788985"/>
                    <a:gd name="connsiteY1" fmla="*/ 0 h 452273"/>
                    <a:gd name="connsiteX2" fmla="*/ 788986 w 788985"/>
                    <a:gd name="connsiteY2" fmla="*/ 378695 h 452273"/>
                    <a:gd name="connsiteX3" fmla="*/ 349892 w 788985"/>
                    <a:gd name="connsiteY3" fmla="*/ 380069 h 452273"/>
                  </a:gdLst>
                  <a:ahLst/>
                  <a:cxnLst>
                    <a:cxn ang="0">
                      <a:pos x="connsiteX0" y="connsiteY0"/>
                    </a:cxn>
                    <a:cxn ang="0">
                      <a:pos x="connsiteX1" y="connsiteY1"/>
                    </a:cxn>
                    <a:cxn ang="0">
                      <a:pos x="connsiteX2" y="connsiteY2"/>
                    </a:cxn>
                    <a:cxn ang="0">
                      <a:pos x="connsiteX3" y="connsiteY3"/>
                    </a:cxn>
                  </a:cxnLst>
                  <a:rect l="l" t="t" r="r" b="b"/>
                  <a:pathLst>
                    <a:path w="788985" h="452273">
                      <a:moveTo>
                        <a:pt x="349892" y="380069"/>
                      </a:moveTo>
                      <a:cubicBezTo>
                        <a:pt x="190446" y="304421"/>
                        <a:pt x="62231" y="165170"/>
                        <a:pt x="0" y="0"/>
                      </a:cubicBezTo>
                      <a:cubicBezTo>
                        <a:pt x="60490" y="160545"/>
                        <a:pt x="639981" y="307352"/>
                        <a:pt x="788986" y="378695"/>
                      </a:cubicBezTo>
                      <a:cubicBezTo>
                        <a:pt x="727259" y="514558"/>
                        <a:pt x="455350" y="430073"/>
                        <a:pt x="349892" y="380069"/>
                      </a:cubicBezTo>
                      <a:close/>
                    </a:path>
                  </a:pathLst>
                </a:custGeom>
                <a:solidFill>
                  <a:srgbClr val="A6BBC9"/>
                </a:solidFill>
                <a:ln w="4577" cap="flat">
                  <a:noFill/>
                  <a:prstDash val="solid"/>
                  <a:miter/>
                </a:ln>
              </p:spPr>
              <p:txBody>
                <a:bodyPr rtlCol="0" anchor="ctr"/>
                <a:lstStyle/>
                <a:p>
                  <a:endParaRPr lang="th-TH"/>
                </a:p>
              </p:txBody>
            </p:sp>
            <p:sp>
              <p:nvSpPr>
                <p:cNvPr id="2720" name="Freeform: Shape 2719">
                  <a:extLst>
                    <a:ext uri="{FF2B5EF4-FFF2-40B4-BE49-F238E27FC236}">
                      <a16:creationId xmlns:a16="http://schemas.microsoft.com/office/drawing/2014/main" id="{D619CECB-8DE2-4423-93CE-093C79E04EAA}"/>
                    </a:ext>
                  </a:extLst>
                </p:cNvPr>
                <p:cNvSpPr/>
                <p:nvPr/>
              </p:nvSpPr>
              <p:spPr>
                <a:xfrm>
                  <a:off x="5930928" y="773827"/>
                  <a:ext cx="291828" cy="349342"/>
                </a:xfrm>
                <a:custGeom>
                  <a:avLst/>
                  <a:gdLst>
                    <a:gd name="connsiteX0" fmla="*/ 112418 w 291828"/>
                    <a:gd name="connsiteY0" fmla="*/ 195758 h 349342"/>
                    <a:gd name="connsiteX1" fmla="*/ 90621 w 291828"/>
                    <a:gd name="connsiteY1" fmla="*/ 245579 h 349342"/>
                    <a:gd name="connsiteX2" fmla="*/ 0 w 291828"/>
                    <a:gd name="connsiteY2" fmla="*/ 349343 h 349342"/>
                    <a:gd name="connsiteX3" fmla="*/ 291829 w 291828"/>
                    <a:gd name="connsiteY3" fmla="*/ 0 h 349342"/>
                    <a:gd name="connsiteX4" fmla="*/ 112418 w 291828"/>
                    <a:gd name="connsiteY4" fmla="*/ 195758 h 349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28" h="349342">
                      <a:moveTo>
                        <a:pt x="112418" y="195758"/>
                      </a:moveTo>
                      <a:cubicBezTo>
                        <a:pt x="105046" y="211694"/>
                        <a:pt x="98085" y="228774"/>
                        <a:pt x="90621" y="245579"/>
                      </a:cubicBezTo>
                      <a:cubicBezTo>
                        <a:pt x="70198" y="291554"/>
                        <a:pt x="46066" y="335514"/>
                        <a:pt x="0" y="349343"/>
                      </a:cubicBezTo>
                      <a:cubicBezTo>
                        <a:pt x="120844" y="313030"/>
                        <a:pt x="278778" y="115944"/>
                        <a:pt x="291829" y="0"/>
                      </a:cubicBezTo>
                      <a:cubicBezTo>
                        <a:pt x="214121" y="41350"/>
                        <a:pt x="149784" y="114845"/>
                        <a:pt x="112418" y="195758"/>
                      </a:cubicBezTo>
                      <a:close/>
                    </a:path>
                  </a:pathLst>
                </a:custGeom>
                <a:solidFill>
                  <a:srgbClr val="80A0A1"/>
                </a:solidFill>
                <a:ln w="4577" cap="flat">
                  <a:noFill/>
                  <a:prstDash val="solid"/>
                  <a:miter/>
                </a:ln>
              </p:spPr>
              <p:txBody>
                <a:bodyPr rtlCol="0" anchor="ctr"/>
                <a:lstStyle/>
                <a:p>
                  <a:endParaRPr lang="th-TH"/>
                </a:p>
              </p:txBody>
            </p:sp>
            <p:sp>
              <p:nvSpPr>
                <p:cNvPr id="2721" name="Freeform: Shape 2720">
                  <a:extLst>
                    <a:ext uri="{FF2B5EF4-FFF2-40B4-BE49-F238E27FC236}">
                      <a16:creationId xmlns:a16="http://schemas.microsoft.com/office/drawing/2014/main" id="{51B84140-6CCE-42E5-8ECB-8B6F7459AB85}"/>
                    </a:ext>
                  </a:extLst>
                </p:cNvPr>
                <p:cNvSpPr/>
                <p:nvPr/>
              </p:nvSpPr>
              <p:spPr>
                <a:xfrm>
                  <a:off x="5767223" y="484196"/>
                  <a:ext cx="623816" cy="217612"/>
                </a:xfrm>
                <a:custGeom>
                  <a:avLst/>
                  <a:gdLst>
                    <a:gd name="connsiteX0" fmla="*/ 460478 w 623816"/>
                    <a:gd name="connsiteY0" fmla="*/ 215677 h 217612"/>
                    <a:gd name="connsiteX1" fmla="*/ 222363 w 623816"/>
                    <a:gd name="connsiteY1" fmla="*/ 165261 h 217612"/>
                    <a:gd name="connsiteX2" fmla="*/ 0 w 623816"/>
                    <a:gd name="connsiteY2" fmla="*/ 0 h 217612"/>
                    <a:gd name="connsiteX3" fmla="*/ 142503 w 623816"/>
                    <a:gd name="connsiteY3" fmla="*/ 76380 h 217612"/>
                    <a:gd name="connsiteX4" fmla="*/ 298148 w 623816"/>
                    <a:gd name="connsiteY4" fmla="*/ 129590 h 217612"/>
                    <a:gd name="connsiteX5" fmla="*/ 402690 w 623816"/>
                    <a:gd name="connsiteY5" fmla="*/ 114066 h 217612"/>
                    <a:gd name="connsiteX6" fmla="*/ 623816 w 623816"/>
                    <a:gd name="connsiteY6" fmla="*/ 145433 h 217612"/>
                    <a:gd name="connsiteX7" fmla="*/ 460478 w 623816"/>
                    <a:gd name="connsiteY7" fmla="*/ 215677 h 21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3816" h="217612">
                      <a:moveTo>
                        <a:pt x="460478" y="215677"/>
                      </a:moveTo>
                      <a:cubicBezTo>
                        <a:pt x="378970" y="225431"/>
                        <a:pt x="298148" y="196720"/>
                        <a:pt x="222363" y="165261"/>
                      </a:cubicBezTo>
                      <a:cubicBezTo>
                        <a:pt x="135222" y="129132"/>
                        <a:pt x="44051" y="83386"/>
                        <a:pt x="0" y="0"/>
                      </a:cubicBezTo>
                      <a:cubicBezTo>
                        <a:pt x="47486" y="25460"/>
                        <a:pt x="94971" y="50920"/>
                        <a:pt x="142503" y="76380"/>
                      </a:cubicBezTo>
                      <a:cubicBezTo>
                        <a:pt x="191362" y="102573"/>
                        <a:pt x="242740" y="129406"/>
                        <a:pt x="298148" y="129590"/>
                      </a:cubicBezTo>
                      <a:cubicBezTo>
                        <a:pt x="333407" y="129727"/>
                        <a:pt x="367751" y="118920"/>
                        <a:pt x="402690" y="114066"/>
                      </a:cubicBezTo>
                      <a:cubicBezTo>
                        <a:pt x="472750" y="104313"/>
                        <a:pt x="561632" y="113608"/>
                        <a:pt x="623816" y="145433"/>
                      </a:cubicBezTo>
                      <a:cubicBezTo>
                        <a:pt x="587000" y="186234"/>
                        <a:pt x="515565" y="209129"/>
                        <a:pt x="460478" y="215677"/>
                      </a:cubicBezTo>
                      <a:close/>
                    </a:path>
                  </a:pathLst>
                </a:custGeom>
                <a:solidFill>
                  <a:srgbClr val="80A0A1"/>
                </a:solidFill>
                <a:ln w="4577" cap="flat">
                  <a:noFill/>
                  <a:prstDash val="solid"/>
                  <a:miter/>
                </a:ln>
              </p:spPr>
              <p:txBody>
                <a:bodyPr rtlCol="0" anchor="ctr"/>
                <a:lstStyle/>
                <a:p>
                  <a:endParaRPr lang="th-TH"/>
                </a:p>
              </p:txBody>
            </p:sp>
            <p:sp>
              <p:nvSpPr>
                <p:cNvPr id="2722" name="Freeform: Shape 2721">
                  <a:extLst>
                    <a:ext uri="{FF2B5EF4-FFF2-40B4-BE49-F238E27FC236}">
                      <a16:creationId xmlns:a16="http://schemas.microsoft.com/office/drawing/2014/main" id="{4A724572-5EC6-4E2C-8BB0-E82713E286A6}"/>
                    </a:ext>
                  </a:extLst>
                </p:cNvPr>
                <p:cNvSpPr/>
                <p:nvPr/>
              </p:nvSpPr>
              <p:spPr>
                <a:xfrm>
                  <a:off x="5654760" y="808116"/>
                  <a:ext cx="423936" cy="112171"/>
                </a:xfrm>
                <a:custGeom>
                  <a:avLst/>
                  <a:gdLst>
                    <a:gd name="connsiteX0" fmla="*/ 0 w 423936"/>
                    <a:gd name="connsiteY0" fmla="*/ 77030 h 112171"/>
                    <a:gd name="connsiteX1" fmla="*/ 184127 w 423936"/>
                    <a:gd name="connsiteY1" fmla="*/ 33070 h 112171"/>
                    <a:gd name="connsiteX2" fmla="*/ 423937 w 423936"/>
                    <a:gd name="connsiteY2" fmla="*/ 2435 h 112171"/>
                    <a:gd name="connsiteX3" fmla="*/ 0 w 423936"/>
                    <a:gd name="connsiteY3" fmla="*/ 77030 h 112171"/>
                  </a:gdLst>
                  <a:ahLst/>
                  <a:cxnLst>
                    <a:cxn ang="0">
                      <a:pos x="connsiteX0" y="connsiteY0"/>
                    </a:cxn>
                    <a:cxn ang="0">
                      <a:pos x="connsiteX1" y="connsiteY1"/>
                    </a:cxn>
                    <a:cxn ang="0">
                      <a:pos x="connsiteX2" y="connsiteY2"/>
                    </a:cxn>
                    <a:cxn ang="0">
                      <a:pos x="connsiteX3" y="connsiteY3"/>
                    </a:cxn>
                  </a:cxnLst>
                  <a:rect l="l" t="t" r="r" b="b"/>
                  <a:pathLst>
                    <a:path w="423936" h="112171">
                      <a:moveTo>
                        <a:pt x="0" y="77030"/>
                      </a:moveTo>
                      <a:cubicBezTo>
                        <a:pt x="61360" y="62376"/>
                        <a:pt x="122721" y="47723"/>
                        <a:pt x="184127" y="33070"/>
                      </a:cubicBezTo>
                      <a:cubicBezTo>
                        <a:pt x="261515" y="14570"/>
                        <a:pt x="344031" y="-7410"/>
                        <a:pt x="423937" y="2435"/>
                      </a:cubicBezTo>
                      <a:cubicBezTo>
                        <a:pt x="339498" y="123645"/>
                        <a:pt x="125835" y="137978"/>
                        <a:pt x="0" y="77030"/>
                      </a:cubicBezTo>
                      <a:close/>
                    </a:path>
                  </a:pathLst>
                </a:custGeom>
                <a:solidFill>
                  <a:srgbClr val="A6BBC9"/>
                </a:solidFill>
                <a:ln w="4577" cap="flat">
                  <a:noFill/>
                  <a:prstDash val="solid"/>
                  <a:miter/>
                </a:ln>
              </p:spPr>
              <p:txBody>
                <a:bodyPr rtlCol="0" anchor="ctr"/>
                <a:lstStyle/>
                <a:p>
                  <a:endParaRPr lang="th-TH"/>
                </a:p>
              </p:txBody>
            </p:sp>
            <p:sp>
              <p:nvSpPr>
                <p:cNvPr id="2723" name="Freeform: Shape 2722">
                  <a:extLst>
                    <a:ext uri="{FF2B5EF4-FFF2-40B4-BE49-F238E27FC236}">
                      <a16:creationId xmlns:a16="http://schemas.microsoft.com/office/drawing/2014/main" id="{8D36E937-3883-4714-B220-E864BE85DAEE}"/>
                    </a:ext>
                  </a:extLst>
                </p:cNvPr>
                <p:cNvSpPr/>
                <p:nvPr/>
              </p:nvSpPr>
              <p:spPr>
                <a:xfrm>
                  <a:off x="6304815" y="58336"/>
                  <a:ext cx="727127" cy="398221"/>
                </a:xfrm>
                <a:custGeom>
                  <a:avLst/>
                  <a:gdLst>
                    <a:gd name="connsiteX0" fmla="*/ 529028 w 727127"/>
                    <a:gd name="connsiteY0" fmla="*/ 397149 h 398221"/>
                    <a:gd name="connsiteX1" fmla="*/ 331988 w 727127"/>
                    <a:gd name="connsiteY1" fmla="*/ 295675 h 398221"/>
                    <a:gd name="connsiteX2" fmla="*/ 246312 w 727127"/>
                    <a:gd name="connsiteY2" fmla="*/ 222546 h 398221"/>
                    <a:gd name="connsiteX3" fmla="*/ 168650 w 727127"/>
                    <a:gd name="connsiteY3" fmla="*/ 118096 h 398221"/>
                    <a:gd name="connsiteX4" fmla="*/ 0 w 727127"/>
                    <a:gd name="connsiteY4" fmla="*/ 0 h 398221"/>
                    <a:gd name="connsiteX5" fmla="*/ 295217 w 727127"/>
                    <a:gd name="connsiteY5" fmla="*/ 152302 h 398221"/>
                    <a:gd name="connsiteX6" fmla="*/ 389914 w 727127"/>
                    <a:gd name="connsiteY6" fmla="*/ 221401 h 398221"/>
                    <a:gd name="connsiteX7" fmla="*/ 679682 w 727127"/>
                    <a:gd name="connsiteY7" fmla="*/ 318845 h 398221"/>
                    <a:gd name="connsiteX8" fmla="*/ 529028 w 727127"/>
                    <a:gd name="connsiteY8" fmla="*/ 397149 h 39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127" h="398221">
                      <a:moveTo>
                        <a:pt x="529028" y="397149"/>
                      </a:moveTo>
                      <a:cubicBezTo>
                        <a:pt x="455258" y="385793"/>
                        <a:pt x="392020" y="340047"/>
                        <a:pt x="331988" y="295675"/>
                      </a:cubicBezTo>
                      <a:cubicBezTo>
                        <a:pt x="301720" y="273329"/>
                        <a:pt x="271223" y="250754"/>
                        <a:pt x="246312" y="222546"/>
                      </a:cubicBezTo>
                      <a:cubicBezTo>
                        <a:pt x="217555" y="190034"/>
                        <a:pt x="197086" y="150928"/>
                        <a:pt x="168650" y="118096"/>
                      </a:cubicBezTo>
                      <a:cubicBezTo>
                        <a:pt x="123454" y="65894"/>
                        <a:pt x="60994" y="32374"/>
                        <a:pt x="0" y="0"/>
                      </a:cubicBezTo>
                      <a:cubicBezTo>
                        <a:pt x="102298" y="43090"/>
                        <a:pt x="205649" y="86775"/>
                        <a:pt x="295217" y="152302"/>
                      </a:cubicBezTo>
                      <a:cubicBezTo>
                        <a:pt x="326767" y="175381"/>
                        <a:pt x="356486" y="201116"/>
                        <a:pt x="389914" y="221401"/>
                      </a:cubicBezTo>
                      <a:cubicBezTo>
                        <a:pt x="477330" y="274474"/>
                        <a:pt x="582696" y="286517"/>
                        <a:pt x="679682" y="318845"/>
                      </a:cubicBezTo>
                      <a:cubicBezTo>
                        <a:pt x="829923" y="369033"/>
                        <a:pt x="579857" y="404979"/>
                        <a:pt x="529028" y="397149"/>
                      </a:cubicBezTo>
                      <a:close/>
                    </a:path>
                  </a:pathLst>
                </a:custGeom>
                <a:solidFill>
                  <a:srgbClr val="80A0A1"/>
                </a:solidFill>
                <a:ln w="4577" cap="flat">
                  <a:noFill/>
                  <a:prstDash val="solid"/>
                  <a:miter/>
                </a:ln>
              </p:spPr>
              <p:txBody>
                <a:bodyPr rtlCol="0" anchor="ctr"/>
                <a:lstStyle/>
                <a:p>
                  <a:endParaRPr lang="th-TH"/>
                </a:p>
              </p:txBody>
            </p:sp>
            <p:sp>
              <p:nvSpPr>
                <p:cNvPr id="2724" name="Freeform: Shape 2723">
                  <a:extLst>
                    <a:ext uri="{FF2B5EF4-FFF2-40B4-BE49-F238E27FC236}">
                      <a16:creationId xmlns:a16="http://schemas.microsoft.com/office/drawing/2014/main" id="{2CBE2596-6350-47A1-A0C7-0143B479F15D}"/>
                    </a:ext>
                  </a:extLst>
                </p:cNvPr>
                <p:cNvSpPr/>
                <p:nvPr/>
              </p:nvSpPr>
              <p:spPr>
                <a:xfrm>
                  <a:off x="6102279" y="655868"/>
                  <a:ext cx="451915" cy="471056"/>
                </a:xfrm>
                <a:custGeom>
                  <a:avLst/>
                  <a:gdLst>
                    <a:gd name="connsiteX0" fmla="*/ 359463 w 451915"/>
                    <a:gd name="connsiteY0" fmla="*/ 67268 h 471056"/>
                    <a:gd name="connsiteX1" fmla="*/ 246083 w 451915"/>
                    <a:gd name="connsiteY1" fmla="*/ 251074 h 471056"/>
                    <a:gd name="connsiteX2" fmla="*/ 112052 w 451915"/>
                    <a:gd name="connsiteY2" fmla="*/ 380572 h 471056"/>
                    <a:gd name="connsiteX3" fmla="*/ 0 w 451915"/>
                    <a:gd name="connsiteY3" fmla="*/ 471056 h 471056"/>
                    <a:gd name="connsiteX4" fmla="*/ 128491 w 451915"/>
                    <a:gd name="connsiteY4" fmla="*/ 247090 h 471056"/>
                    <a:gd name="connsiteX5" fmla="*/ 266231 w 451915"/>
                    <a:gd name="connsiteY5" fmla="*/ 80226 h 471056"/>
                    <a:gd name="connsiteX6" fmla="*/ 451915 w 451915"/>
                    <a:gd name="connsiteY6" fmla="*/ 0 h 471056"/>
                    <a:gd name="connsiteX7" fmla="*/ 359463 w 451915"/>
                    <a:gd name="connsiteY7" fmla="*/ 67268 h 471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915" h="471056">
                      <a:moveTo>
                        <a:pt x="359463" y="67268"/>
                      </a:moveTo>
                      <a:cubicBezTo>
                        <a:pt x="311977" y="121530"/>
                        <a:pt x="288211" y="192553"/>
                        <a:pt x="246083" y="251074"/>
                      </a:cubicBezTo>
                      <a:cubicBezTo>
                        <a:pt x="209633" y="301628"/>
                        <a:pt x="160545" y="341421"/>
                        <a:pt x="112052" y="380572"/>
                      </a:cubicBezTo>
                      <a:cubicBezTo>
                        <a:pt x="74686" y="410749"/>
                        <a:pt x="37366" y="440880"/>
                        <a:pt x="0" y="471056"/>
                      </a:cubicBezTo>
                      <a:cubicBezTo>
                        <a:pt x="42815" y="396416"/>
                        <a:pt x="85676" y="321776"/>
                        <a:pt x="128491" y="247090"/>
                      </a:cubicBezTo>
                      <a:cubicBezTo>
                        <a:pt x="164803" y="183807"/>
                        <a:pt x="203726" y="117821"/>
                        <a:pt x="266231" y="80226"/>
                      </a:cubicBezTo>
                      <a:cubicBezTo>
                        <a:pt x="324569" y="45196"/>
                        <a:pt x="393989" y="36404"/>
                        <a:pt x="451915" y="0"/>
                      </a:cubicBezTo>
                      <a:cubicBezTo>
                        <a:pt x="416931" y="14516"/>
                        <a:pt x="384831" y="38282"/>
                        <a:pt x="359463" y="67268"/>
                      </a:cubicBezTo>
                      <a:close/>
                    </a:path>
                  </a:pathLst>
                </a:custGeom>
                <a:solidFill>
                  <a:srgbClr val="A6BBC9"/>
                </a:solidFill>
                <a:ln w="4577" cap="flat">
                  <a:noFill/>
                  <a:prstDash val="solid"/>
                  <a:miter/>
                </a:ln>
              </p:spPr>
              <p:txBody>
                <a:bodyPr rtlCol="0" anchor="ctr"/>
                <a:lstStyle/>
                <a:p>
                  <a:endParaRPr lang="th-TH"/>
                </a:p>
              </p:txBody>
            </p:sp>
            <p:grpSp>
              <p:nvGrpSpPr>
                <p:cNvPr id="2725" name="Graphic 4">
                  <a:extLst>
                    <a:ext uri="{FF2B5EF4-FFF2-40B4-BE49-F238E27FC236}">
                      <a16:creationId xmlns:a16="http://schemas.microsoft.com/office/drawing/2014/main" id="{894DFC6C-5248-4822-860C-1B8EDD03ECD4}"/>
                    </a:ext>
                  </a:extLst>
                </p:cNvPr>
                <p:cNvGrpSpPr/>
                <p:nvPr/>
              </p:nvGrpSpPr>
              <p:grpSpPr>
                <a:xfrm>
                  <a:off x="6869377" y="323231"/>
                  <a:ext cx="364025" cy="661328"/>
                  <a:chOff x="6869377" y="323231"/>
                  <a:chExt cx="364025" cy="661328"/>
                </a:xfrm>
              </p:grpSpPr>
              <p:sp>
                <p:nvSpPr>
                  <p:cNvPr id="2732" name="Freeform: Shape 2731">
                    <a:extLst>
                      <a:ext uri="{FF2B5EF4-FFF2-40B4-BE49-F238E27FC236}">
                        <a16:creationId xmlns:a16="http://schemas.microsoft.com/office/drawing/2014/main" id="{E980E515-3243-4EC3-83F6-3E75CBAF137D}"/>
                      </a:ext>
                    </a:extLst>
                  </p:cNvPr>
                  <p:cNvSpPr/>
                  <p:nvPr/>
                </p:nvSpPr>
                <p:spPr>
                  <a:xfrm>
                    <a:off x="6869377" y="329811"/>
                    <a:ext cx="364025" cy="654747"/>
                  </a:xfrm>
                  <a:custGeom>
                    <a:avLst/>
                    <a:gdLst>
                      <a:gd name="connsiteX0" fmla="*/ 0 w 364025"/>
                      <a:gd name="connsiteY0" fmla="*/ 654748 h 654747"/>
                      <a:gd name="connsiteX1" fmla="*/ 236375 w 364025"/>
                      <a:gd name="connsiteY1" fmla="*/ 319463 h 654747"/>
                      <a:gd name="connsiteX2" fmla="*/ 349068 w 364025"/>
                      <a:gd name="connsiteY2" fmla="*/ 103236 h 654747"/>
                      <a:gd name="connsiteX3" fmla="*/ 275802 w 364025"/>
                      <a:gd name="connsiteY3" fmla="*/ 12432 h 654747"/>
                      <a:gd name="connsiteX4" fmla="*/ 146349 w 364025"/>
                      <a:gd name="connsiteY4" fmla="*/ 181998 h 654747"/>
                      <a:gd name="connsiteX5" fmla="*/ 0 w 364025"/>
                      <a:gd name="connsiteY5" fmla="*/ 654748 h 65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025" h="654747">
                        <a:moveTo>
                          <a:pt x="0" y="654748"/>
                        </a:moveTo>
                        <a:cubicBezTo>
                          <a:pt x="60353" y="531798"/>
                          <a:pt x="161964" y="434445"/>
                          <a:pt x="236375" y="319463"/>
                        </a:cubicBezTo>
                        <a:cubicBezTo>
                          <a:pt x="280564" y="251188"/>
                          <a:pt x="314907" y="177052"/>
                          <a:pt x="349068" y="103236"/>
                        </a:cubicBezTo>
                        <a:cubicBezTo>
                          <a:pt x="384648" y="26444"/>
                          <a:pt x="355387" y="-24842"/>
                          <a:pt x="275802" y="12432"/>
                        </a:cubicBezTo>
                        <a:cubicBezTo>
                          <a:pt x="228682" y="34503"/>
                          <a:pt x="167413" y="140282"/>
                          <a:pt x="146349" y="181998"/>
                        </a:cubicBezTo>
                        <a:cubicBezTo>
                          <a:pt x="71206" y="330728"/>
                          <a:pt x="102252" y="517374"/>
                          <a:pt x="0" y="654748"/>
                        </a:cubicBezTo>
                        <a:close/>
                      </a:path>
                    </a:pathLst>
                  </a:custGeom>
                  <a:solidFill>
                    <a:srgbClr val="80A0A1"/>
                  </a:solidFill>
                  <a:ln w="4577" cap="flat">
                    <a:noFill/>
                    <a:prstDash val="solid"/>
                    <a:miter/>
                  </a:ln>
                </p:spPr>
                <p:txBody>
                  <a:bodyPr rtlCol="0" anchor="ctr"/>
                  <a:lstStyle/>
                  <a:p>
                    <a:endParaRPr lang="th-TH"/>
                  </a:p>
                </p:txBody>
              </p:sp>
              <p:sp>
                <p:nvSpPr>
                  <p:cNvPr id="2733" name="Freeform: Shape 2732">
                    <a:extLst>
                      <a:ext uri="{FF2B5EF4-FFF2-40B4-BE49-F238E27FC236}">
                        <a16:creationId xmlns:a16="http://schemas.microsoft.com/office/drawing/2014/main" id="{0809CDE4-17DB-4F96-A42C-6614C351B078}"/>
                      </a:ext>
                    </a:extLst>
                  </p:cNvPr>
                  <p:cNvSpPr/>
                  <p:nvPr/>
                </p:nvSpPr>
                <p:spPr>
                  <a:xfrm>
                    <a:off x="7022168" y="323231"/>
                    <a:ext cx="200796" cy="400088"/>
                  </a:xfrm>
                  <a:custGeom>
                    <a:avLst/>
                    <a:gdLst>
                      <a:gd name="connsiteX0" fmla="*/ 144945 w 200796"/>
                      <a:gd name="connsiteY0" fmla="*/ 171727 h 400088"/>
                      <a:gd name="connsiteX1" fmla="*/ 5831 w 200796"/>
                      <a:gd name="connsiteY1" fmla="*/ 400089 h 400088"/>
                      <a:gd name="connsiteX2" fmla="*/ 71633 w 200796"/>
                      <a:gd name="connsiteY2" fmla="*/ 63430 h 400088"/>
                      <a:gd name="connsiteX3" fmla="*/ 193026 w 200796"/>
                      <a:gd name="connsiteY3" fmla="*/ 20249 h 400088"/>
                      <a:gd name="connsiteX4" fmla="*/ 144945 w 200796"/>
                      <a:gd name="connsiteY4" fmla="*/ 171727 h 40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96" h="400088">
                        <a:moveTo>
                          <a:pt x="144945" y="171727"/>
                        </a:moveTo>
                        <a:cubicBezTo>
                          <a:pt x="98558" y="247832"/>
                          <a:pt x="52217" y="323937"/>
                          <a:pt x="5831" y="400089"/>
                        </a:cubicBezTo>
                        <a:cubicBezTo>
                          <a:pt x="-12074" y="284786"/>
                          <a:pt x="11646" y="163484"/>
                          <a:pt x="71633" y="63430"/>
                        </a:cubicBezTo>
                        <a:cubicBezTo>
                          <a:pt x="93842" y="26385"/>
                          <a:pt x="152088" y="-30809"/>
                          <a:pt x="193026" y="20249"/>
                        </a:cubicBezTo>
                        <a:cubicBezTo>
                          <a:pt x="221829" y="56195"/>
                          <a:pt x="162575" y="142787"/>
                          <a:pt x="144945" y="171727"/>
                        </a:cubicBezTo>
                        <a:close/>
                      </a:path>
                    </a:pathLst>
                  </a:custGeom>
                  <a:solidFill>
                    <a:srgbClr val="5E7A8E"/>
                  </a:solidFill>
                  <a:ln w="4577" cap="flat">
                    <a:noFill/>
                    <a:prstDash val="solid"/>
                    <a:miter/>
                  </a:ln>
                </p:spPr>
                <p:txBody>
                  <a:bodyPr rtlCol="0" anchor="ctr"/>
                  <a:lstStyle/>
                  <a:p>
                    <a:endParaRPr lang="th-TH"/>
                  </a:p>
                </p:txBody>
              </p:sp>
            </p:grpSp>
            <p:sp>
              <p:nvSpPr>
                <p:cNvPr id="2726" name="Freeform: Shape 2725">
                  <a:extLst>
                    <a:ext uri="{FF2B5EF4-FFF2-40B4-BE49-F238E27FC236}">
                      <a16:creationId xmlns:a16="http://schemas.microsoft.com/office/drawing/2014/main" id="{26B965C1-6F8A-4392-A343-B899357E832E}"/>
                    </a:ext>
                  </a:extLst>
                </p:cNvPr>
                <p:cNvSpPr/>
                <p:nvPr/>
              </p:nvSpPr>
              <p:spPr>
                <a:xfrm>
                  <a:off x="6621508" y="286835"/>
                  <a:ext cx="400308" cy="186386"/>
                </a:xfrm>
                <a:custGeom>
                  <a:avLst/>
                  <a:gdLst>
                    <a:gd name="connsiteX0" fmla="*/ 236513 w 400308"/>
                    <a:gd name="connsiteY0" fmla="*/ 179731 h 186386"/>
                    <a:gd name="connsiteX1" fmla="*/ 102161 w 400308"/>
                    <a:gd name="connsiteY1" fmla="*/ 90850 h 186386"/>
                    <a:gd name="connsiteX2" fmla="*/ 0 w 400308"/>
                    <a:gd name="connsiteY2" fmla="*/ 0 h 186386"/>
                    <a:gd name="connsiteX3" fmla="*/ 400308 w 400308"/>
                    <a:gd name="connsiteY3" fmla="*/ 114707 h 186386"/>
                    <a:gd name="connsiteX4" fmla="*/ 236513 w 400308"/>
                    <a:gd name="connsiteY4" fmla="*/ 179731 h 186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308" h="186386">
                      <a:moveTo>
                        <a:pt x="236513" y="179731"/>
                      </a:moveTo>
                      <a:cubicBezTo>
                        <a:pt x="184768" y="163796"/>
                        <a:pt x="142640" y="126842"/>
                        <a:pt x="102161" y="90850"/>
                      </a:cubicBezTo>
                      <a:cubicBezTo>
                        <a:pt x="68092" y="60582"/>
                        <a:pt x="34069" y="30268"/>
                        <a:pt x="0" y="0"/>
                      </a:cubicBezTo>
                      <a:cubicBezTo>
                        <a:pt x="99276" y="88286"/>
                        <a:pt x="283403" y="84119"/>
                        <a:pt x="400308" y="114707"/>
                      </a:cubicBezTo>
                      <a:cubicBezTo>
                        <a:pt x="373108" y="175976"/>
                        <a:pt x="299155" y="199055"/>
                        <a:pt x="236513" y="179731"/>
                      </a:cubicBezTo>
                      <a:close/>
                    </a:path>
                  </a:pathLst>
                </a:custGeom>
                <a:solidFill>
                  <a:srgbClr val="5E7A8E"/>
                </a:solidFill>
                <a:ln w="4577" cap="flat">
                  <a:noFill/>
                  <a:prstDash val="solid"/>
                  <a:miter/>
                </a:ln>
              </p:spPr>
              <p:txBody>
                <a:bodyPr rtlCol="0" anchor="ctr"/>
                <a:lstStyle/>
                <a:p>
                  <a:endParaRPr lang="th-TH"/>
                </a:p>
              </p:txBody>
            </p:sp>
            <p:sp>
              <p:nvSpPr>
                <p:cNvPr id="2727" name="Freeform: Shape 2726">
                  <a:extLst>
                    <a:ext uri="{FF2B5EF4-FFF2-40B4-BE49-F238E27FC236}">
                      <a16:creationId xmlns:a16="http://schemas.microsoft.com/office/drawing/2014/main" id="{3C7A4E4C-AEAF-473C-B9F5-0052D04F8DF6}"/>
                    </a:ext>
                  </a:extLst>
                </p:cNvPr>
                <p:cNvSpPr/>
                <p:nvPr/>
              </p:nvSpPr>
              <p:spPr>
                <a:xfrm>
                  <a:off x="6556805" y="510185"/>
                  <a:ext cx="385499" cy="313096"/>
                </a:xfrm>
                <a:custGeom>
                  <a:avLst/>
                  <a:gdLst>
                    <a:gd name="connsiteX0" fmla="*/ 146853 w 385499"/>
                    <a:gd name="connsiteY0" fmla="*/ 229664 h 313096"/>
                    <a:gd name="connsiteX1" fmla="*/ 0 w 385499"/>
                    <a:gd name="connsiteY1" fmla="*/ 313096 h 313096"/>
                    <a:gd name="connsiteX2" fmla="*/ 334460 w 385499"/>
                    <a:gd name="connsiteY2" fmla="*/ 661 h 313096"/>
                    <a:gd name="connsiteX3" fmla="*/ 146853 w 385499"/>
                    <a:gd name="connsiteY3" fmla="*/ 229664 h 313096"/>
                  </a:gdLst>
                  <a:ahLst/>
                  <a:cxnLst>
                    <a:cxn ang="0">
                      <a:pos x="connsiteX0" y="connsiteY0"/>
                    </a:cxn>
                    <a:cxn ang="0">
                      <a:pos x="connsiteX1" y="connsiteY1"/>
                    </a:cxn>
                    <a:cxn ang="0">
                      <a:pos x="connsiteX2" y="connsiteY2"/>
                    </a:cxn>
                    <a:cxn ang="0">
                      <a:pos x="connsiteX3" y="connsiteY3"/>
                    </a:cxn>
                  </a:cxnLst>
                  <a:rect l="l" t="t" r="r" b="b"/>
                  <a:pathLst>
                    <a:path w="385499" h="313096">
                      <a:moveTo>
                        <a:pt x="146853" y="229664"/>
                      </a:moveTo>
                      <a:cubicBezTo>
                        <a:pt x="97902" y="257460"/>
                        <a:pt x="48951" y="285301"/>
                        <a:pt x="0" y="313096"/>
                      </a:cubicBezTo>
                      <a:cubicBezTo>
                        <a:pt x="94101" y="259658"/>
                        <a:pt x="190721" y="12476"/>
                        <a:pt x="334460" y="661"/>
                      </a:cubicBezTo>
                      <a:cubicBezTo>
                        <a:pt x="506453" y="-13488"/>
                        <a:pt x="192370" y="203792"/>
                        <a:pt x="146853" y="229664"/>
                      </a:cubicBezTo>
                      <a:close/>
                    </a:path>
                  </a:pathLst>
                </a:custGeom>
                <a:solidFill>
                  <a:srgbClr val="5E7A8E"/>
                </a:solidFill>
                <a:ln w="4577" cap="flat">
                  <a:noFill/>
                  <a:prstDash val="solid"/>
                  <a:miter/>
                </a:ln>
              </p:spPr>
              <p:txBody>
                <a:bodyPr rtlCol="0" anchor="ctr"/>
                <a:lstStyle/>
                <a:p>
                  <a:endParaRPr lang="th-TH"/>
                </a:p>
              </p:txBody>
            </p:sp>
            <p:sp>
              <p:nvSpPr>
                <p:cNvPr id="2728" name="Freeform: Shape 2727">
                  <a:extLst>
                    <a:ext uri="{FF2B5EF4-FFF2-40B4-BE49-F238E27FC236}">
                      <a16:creationId xmlns:a16="http://schemas.microsoft.com/office/drawing/2014/main" id="{D1606F9B-09DC-44AA-8B6D-1BB404C700B0}"/>
                    </a:ext>
                  </a:extLst>
                </p:cNvPr>
                <p:cNvSpPr/>
                <p:nvPr/>
              </p:nvSpPr>
              <p:spPr>
                <a:xfrm>
                  <a:off x="6238417" y="313166"/>
                  <a:ext cx="543727" cy="233292"/>
                </a:xfrm>
                <a:custGeom>
                  <a:avLst/>
                  <a:gdLst>
                    <a:gd name="connsiteX0" fmla="*/ 147448 w 543727"/>
                    <a:gd name="connsiteY0" fmla="*/ 176526 h 233292"/>
                    <a:gd name="connsiteX1" fmla="*/ 86088 w 543727"/>
                    <a:gd name="connsiteY1" fmla="*/ 133161 h 233292"/>
                    <a:gd name="connsiteX2" fmla="*/ 0 w 543727"/>
                    <a:gd name="connsiteY2" fmla="*/ 0 h 233292"/>
                    <a:gd name="connsiteX3" fmla="*/ 156927 w 543727"/>
                    <a:gd name="connsiteY3" fmla="*/ 93643 h 233292"/>
                    <a:gd name="connsiteX4" fmla="*/ 342428 w 543727"/>
                    <a:gd name="connsiteY4" fmla="*/ 166543 h 233292"/>
                    <a:gd name="connsiteX5" fmla="*/ 543727 w 543727"/>
                    <a:gd name="connsiteY5" fmla="*/ 156927 h 233292"/>
                    <a:gd name="connsiteX6" fmla="*/ 147448 w 543727"/>
                    <a:gd name="connsiteY6" fmla="*/ 176526 h 233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727" h="233292">
                      <a:moveTo>
                        <a:pt x="147448" y="176526"/>
                      </a:moveTo>
                      <a:cubicBezTo>
                        <a:pt x="125423" y="164483"/>
                        <a:pt x="104359" y="150425"/>
                        <a:pt x="86088" y="133161"/>
                      </a:cubicBezTo>
                      <a:cubicBezTo>
                        <a:pt x="47440" y="96666"/>
                        <a:pt x="23308" y="47760"/>
                        <a:pt x="0" y="0"/>
                      </a:cubicBezTo>
                      <a:cubicBezTo>
                        <a:pt x="52294" y="31230"/>
                        <a:pt x="104633" y="62414"/>
                        <a:pt x="156927" y="93643"/>
                      </a:cubicBezTo>
                      <a:cubicBezTo>
                        <a:pt x="214579" y="128033"/>
                        <a:pt x="275344" y="163430"/>
                        <a:pt x="342428" y="166543"/>
                      </a:cubicBezTo>
                      <a:cubicBezTo>
                        <a:pt x="409146" y="169611"/>
                        <a:pt x="482870" y="133711"/>
                        <a:pt x="543727" y="156927"/>
                      </a:cubicBezTo>
                      <a:cubicBezTo>
                        <a:pt x="520053" y="288944"/>
                        <a:pt x="224149" y="218517"/>
                        <a:pt x="147448" y="176526"/>
                      </a:cubicBezTo>
                      <a:close/>
                    </a:path>
                  </a:pathLst>
                </a:custGeom>
                <a:solidFill>
                  <a:srgbClr val="80A0A1"/>
                </a:solidFill>
                <a:ln w="4577" cap="flat">
                  <a:noFill/>
                  <a:prstDash val="solid"/>
                  <a:miter/>
                </a:ln>
              </p:spPr>
              <p:txBody>
                <a:bodyPr rtlCol="0" anchor="ctr"/>
                <a:lstStyle/>
                <a:p>
                  <a:endParaRPr lang="th-TH"/>
                </a:p>
              </p:txBody>
            </p:sp>
            <p:sp>
              <p:nvSpPr>
                <p:cNvPr id="2729" name="Freeform: Shape 2728">
                  <a:extLst>
                    <a:ext uri="{FF2B5EF4-FFF2-40B4-BE49-F238E27FC236}">
                      <a16:creationId xmlns:a16="http://schemas.microsoft.com/office/drawing/2014/main" id="{826E728D-84F4-4CCA-AB77-5AC1A2613033}"/>
                    </a:ext>
                  </a:extLst>
                </p:cNvPr>
                <p:cNvSpPr/>
                <p:nvPr/>
              </p:nvSpPr>
              <p:spPr>
                <a:xfrm>
                  <a:off x="6210438" y="693097"/>
                  <a:ext cx="275481" cy="342473"/>
                </a:xfrm>
                <a:custGeom>
                  <a:avLst/>
                  <a:gdLst>
                    <a:gd name="connsiteX0" fmla="*/ 237566 w 275481"/>
                    <a:gd name="connsiteY0" fmla="*/ 54309 h 342473"/>
                    <a:gd name="connsiteX1" fmla="*/ 177533 w 275481"/>
                    <a:gd name="connsiteY1" fmla="*/ 169337 h 342473"/>
                    <a:gd name="connsiteX2" fmla="*/ 0 w 275481"/>
                    <a:gd name="connsiteY2" fmla="*/ 342474 h 342473"/>
                    <a:gd name="connsiteX3" fmla="*/ 172771 w 275481"/>
                    <a:gd name="connsiteY3" fmla="*/ 95704 h 342473"/>
                    <a:gd name="connsiteX4" fmla="*/ 275481 w 275481"/>
                    <a:gd name="connsiteY4" fmla="*/ 0 h 342473"/>
                    <a:gd name="connsiteX5" fmla="*/ 237566 w 275481"/>
                    <a:gd name="connsiteY5" fmla="*/ 54309 h 342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481" h="342473">
                      <a:moveTo>
                        <a:pt x="237566" y="54309"/>
                      </a:moveTo>
                      <a:cubicBezTo>
                        <a:pt x="215174" y="91308"/>
                        <a:pt x="200063" y="132383"/>
                        <a:pt x="177533" y="169337"/>
                      </a:cubicBezTo>
                      <a:cubicBezTo>
                        <a:pt x="134260" y="240405"/>
                        <a:pt x="66352" y="292286"/>
                        <a:pt x="0" y="342474"/>
                      </a:cubicBezTo>
                      <a:cubicBezTo>
                        <a:pt x="14470" y="241458"/>
                        <a:pt x="108068" y="174603"/>
                        <a:pt x="172771" y="95704"/>
                      </a:cubicBezTo>
                      <a:cubicBezTo>
                        <a:pt x="203680" y="58018"/>
                        <a:pt x="228774" y="18317"/>
                        <a:pt x="275481" y="0"/>
                      </a:cubicBezTo>
                      <a:cubicBezTo>
                        <a:pt x="266094" y="15706"/>
                        <a:pt x="248785" y="35809"/>
                        <a:pt x="237566" y="54309"/>
                      </a:cubicBezTo>
                      <a:close/>
                    </a:path>
                  </a:pathLst>
                </a:custGeom>
                <a:solidFill>
                  <a:srgbClr val="80A0A1"/>
                </a:solidFill>
                <a:ln w="4577" cap="flat">
                  <a:noFill/>
                  <a:prstDash val="solid"/>
                  <a:miter/>
                </a:ln>
              </p:spPr>
              <p:txBody>
                <a:bodyPr rtlCol="0" anchor="ctr"/>
                <a:lstStyle/>
                <a:p>
                  <a:endParaRPr lang="th-TH"/>
                </a:p>
              </p:txBody>
            </p:sp>
            <p:sp>
              <p:nvSpPr>
                <p:cNvPr id="2730" name="Freeform: Shape 2729">
                  <a:extLst>
                    <a:ext uri="{FF2B5EF4-FFF2-40B4-BE49-F238E27FC236}">
                      <a16:creationId xmlns:a16="http://schemas.microsoft.com/office/drawing/2014/main" id="{2EE04E85-1A30-4744-A862-19240ADCF882}"/>
                    </a:ext>
                  </a:extLst>
                </p:cNvPr>
                <p:cNvSpPr/>
                <p:nvPr/>
              </p:nvSpPr>
              <p:spPr>
                <a:xfrm>
                  <a:off x="5579296" y="964563"/>
                  <a:ext cx="237657" cy="227934"/>
                </a:xfrm>
                <a:custGeom>
                  <a:avLst/>
                  <a:gdLst>
                    <a:gd name="connsiteX0" fmla="*/ 0 w 237657"/>
                    <a:gd name="connsiteY0" fmla="*/ 227935 h 227934"/>
                    <a:gd name="connsiteX1" fmla="*/ 237657 w 237657"/>
                    <a:gd name="connsiteY1" fmla="*/ 1038 h 227934"/>
                    <a:gd name="connsiteX2" fmla="*/ 0 w 237657"/>
                    <a:gd name="connsiteY2" fmla="*/ 227935 h 227934"/>
                  </a:gdLst>
                  <a:ahLst/>
                  <a:cxnLst>
                    <a:cxn ang="0">
                      <a:pos x="connsiteX0" y="connsiteY0"/>
                    </a:cxn>
                    <a:cxn ang="0">
                      <a:pos x="connsiteX1" y="connsiteY1"/>
                    </a:cxn>
                    <a:cxn ang="0">
                      <a:pos x="connsiteX2" y="connsiteY2"/>
                    </a:cxn>
                  </a:cxnLst>
                  <a:rect l="l" t="t" r="r" b="b"/>
                  <a:pathLst>
                    <a:path w="237657" h="227934">
                      <a:moveTo>
                        <a:pt x="0" y="227935"/>
                      </a:moveTo>
                      <a:cubicBezTo>
                        <a:pt x="64200" y="153615"/>
                        <a:pt x="233261" y="110984"/>
                        <a:pt x="237657" y="1038"/>
                      </a:cubicBezTo>
                      <a:cubicBezTo>
                        <a:pt x="134306" y="-15218"/>
                        <a:pt x="55408" y="163827"/>
                        <a:pt x="0" y="227935"/>
                      </a:cubicBezTo>
                      <a:close/>
                    </a:path>
                  </a:pathLst>
                </a:custGeom>
                <a:solidFill>
                  <a:srgbClr val="A6BBC9"/>
                </a:solidFill>
                <a:ln w="4577" cap="flat">
                  <a:noFill/>
                  <a:prstDash val="solid"/>
                  <a:miter/>
                </a:ln>
              </p:spPr>
              <p:txBody>
                <a:bodyPr rtlCol="0" anchor="ctr"/>
                <a:lstStyle/>
                <a:p>
                  <a:endParaRPr lang="th-TH"/>
                </a:p>
              </p:txBody>
            </p:sp>
            <p:sp>
              <p:nvSpPr>
                <p:cNvPr id="2731" name="Freeform: Shape 2730">
                  <a:extLst>
                    <a:ext uri="{FF2B5EF4-FFF2-40B4-BE49-F238E27FC236}">
                      <a16:creationId xmlns:a16="http://schemas.microsoft.com/office/drawing/2014/main" id="{28CEB895-7530-42A0-B162-76F3840BBE03}"/>
                    </a:ext>
                  </a:extLst>
                </p:cNvPr>
                <p:cNvSpPr/>
                <p:nvPr/>
              </p:nvSpPr>
              <p:spPr>
                <a:xfrm>
                  <a:off x="5678068" y="202787"/>
                  <a:ext cx="2394157" cy="899456"/>
                </a:xfrm>
                <a:custGeom>
                  <a:avLst/>
                  <a:gdLst>
                    <a:gd name="connsiteX0" fmla="*/ 2370117 w 2394157"/>
                    <a:gd name="connsiteY0" fmla="*/ 244548 h 899456"/>
                    <a:gd name="connsiteX1" fmla="*/ 2262691 w 2394157"/>
                    <a:gd name="connsiteY1" fmla="*/ 124574 h 899456"/>
                    <a:gd name="connsiteX2" fmla="*/ 2117395 w 2394157"/>
                    <a:gd name="connsiteY2" fmla="*/ 50896 h 899456"/>
                    <a:gd name="connsiteX3" fmla="*/ 1955797 w 2394157"/>
                    <a:gd name="connsiteY3" fmla="*/ 22826 h 899456"/>
                    <a:gd name="connsiteX4" fmla="*/ 1873510 w 2394157"/>
                    <a:gd name="connsiteY4" fmla="*/ 25482 h 899456"/>
                    <a:gd name="connsiteX5" fmla="*/ 1791772 w 2394157"/>
                    <a:gd name="connsiteY5" fmla="*/ 38028 h 899456"/>
                    <a:gd name="connsiteX6" fmla="*/ 1633059 w 2394157"/>
                    <a:gd name="connsiteY6" fmla="*/ 86201 h 899456"/>
                    <a:gd name="connsiteX7" fmla="*/ 1481856 w 2394157"/>
                    <a:gd name="connsiteY7" fmla="*/ 156399 h 899456"/>
                    <a:gd name="connsiteX8" fmla="*/ 1193004 w 2394157"/>
                    <a:gd name="connsiteY8" fmla="*/ 326194 h 899456"/>
                    <a:gd name="connsiteX9" fmla="*/ 1046608 w 2394157"/>
                    <a:gd name="connsiteY9" fmla="*/ 408893 h 899456"/>
                    <a:gd name="connsiteX10" fmla="*/ 893345 w 2394157"/>
                    <a:gd name="connsiteY10" fmla="*/ 478450 h 899456"/>
                    <a:gd name="connsiteX11" fmla="*/ 732800 w 2394157"/>
                    <a:gd name="connsiteY11" fmla="*/ 528454 h 899456"/>
                    <a:gd name="connsiteX12" fmla="*/ 652665 w 2394157"/>
                    <a:gd name="connsiteY12" fmla="*/ 552632 h 899456"/>
                    <a:gd name="connsiteX13" fmla="*/ 632929 w 2394157"/>
                    <a:gd name="connsiteY13" fmla="*/ 559455 h 899456"/>
                    <a:gd name="connsiteX14" fmla="*/ 612918 w 2394157"/>
                    <a:gd name="connsiteY14" fmla="*/ 566186 h 899456"/>
                    <a:gd name="connsiteX15" fmla="*/ 572118 w 2394157"/>
                    <a:gd name="connsiteY15" fmla="*/ 576947 h 899456"/>
                    <a:gd name="connsiteX16" fmla="*/ 489648 w 2394157"/>
                    <a:gd name="connsiteY16" fmla="*/ 592791 h 899456"/>
                    <a:gd name="connsiteX17" fmla="*/ 408963 w 2394157"/>
                    <a:gd name="connsiteY17" fmla="*/ 613764 h 899456"/>
                    <a:gd name="connsiteX18" fmla="*/ 370910 w 2394157"/>
                    <a:gd name="connsiteY18" fmla="*/ 630523 h 899456"/>
                    <a:gd name="connsiteX19" fmla="*/ 352640 w 2394157"/>
                    <a:gd name="connsiteY19" fmla="*/ 640689 h 899456"/>
                    <a:gd name="connsiteX20" fmla="*/ 334323 w 2394157"/>
                    <a:gd name="connsiteY20" fmla="*/ 650900 h 899456"/>
                    <a:gd name="connsiteX21" fmla="*/ 260919 w 2394157"/>
                    <a:gd name="connsiteY21" fmla="*/ 691518 h 899456"/>
                    <a:gd name="connsiteX22" fmla="*/ 189256 w 2394157"/>
                    <a:gd name="connsiteY22" fmla="*/ 734928 h 899456"/>
                    <a:gd name="connsiteX23" fmla="*/ 154821 w 2394157"/>
                    <a:gd name="connsiteY23" fmla="*/ 758739 h 899456"/>
                    <a:gd name="connsiteX24" fmla="*/ 121530 w 2394157"/>
                    <a:gd name="connsiteY24" fmla="*/ 784153 h 899456"/>
                    <a:gd name="connsiteX25" fmla="*/ 0 w 2394157"/>
                    <a:gd name="connsiteY25" fmla="*/ 899456 h 899456"/>
                    <a:gd name="connsiteX26" fmla="*/ 120431 w 2394157"/>
                    <a:gd name="connsiteY26" fmla="*/ 782826 h 899456"/>
                    <a:gd name="connsiteX27" fmla="*/ 153539 w 2394157"/>
                    <a:gd name="connsiteY27" fmla="*/ 756999 h 899456"/>
                    <a:gd name="connsiteX28" fmla="*/ 187836 w 2394157"/>
                    <a:gd name="connsiteY28" fmla="*/ 732776 h 899456"/>
                    <a:gd name="connsiteX29" fmla="*/ 259179 w 2394157"/>
                    <a:gd name="connsiteY29" fmla="*/ 688541 h 899456"/>
                    <a:gd name="connsiteX30" fmla="*/ 332171 w 2394157"/>
                    <a:gd name="connsiteY30" fmla="*/ 647191 h 899456"/>
                    <a:gd name="connsiteX31" fmla="*/ 350396 w 2394157"/>
                    <a:gd name="connsiteY31" fmla="*/ 636797 h 899456"/>
                    <a:gd name="connsiteX32" fmla="*/ 368667 w 2394157"/>
                    <a:gd name="connsiteY32" fmla="*/ 626356 h 899456"/>
                    <a:gd name="connsiteX33" fmla="*/ 407131 w 2394157"/>
                    <a:gd name="connsiteY33" fmla="*/ 608910 h 899456"/>
                    <a:gd name="connsiteX34" fmla="*/ 488457 w 2394157"/>
                    <a:gd name="connsiteY34" fmla="*/ 586884 h 899456"/>
                    <a:gd name="connsiteX35" fmla="*/ 570561 w 2394157"/>
                    <a:gd name="connsiteY35" fmla="*/ 570216 h 899456"/>
                    <a:gd name="connsiteX36" fmla="*/ 610720 w 2394157"/>
                    <a:gd name="connsiteY36" fmla="*/ 559180 h 899456"/>
                    <a:gd name="connsiteX37" fmla="*/ 630365 w 2394157"/>
                    <a:gd name="connsiteY37" fmla="*/ 552312 h 899456"/>
                    <a:gd name="connsiteX38" fmla="*/ 650192 w 2394157"/>
                    <a:gd name="connsiteY38" fmla="*/ 545260 h 899456"/>
                    <a:gd name="connsiteX39" fmla="*/ 730419 w 2394157"/>
                    <a:gd name="connsiteY39" fmla="*/ 520120 h 899456"/>
                    <a:gd name="connsiteX40" fmla="*/ 889590 w 2394157"/>
                    <a:gd name="connsiteY40" fmla="*/ 468742 h 899456"/>
                    <a:gd name="connsiteX41" fmla="*/ 1040976 w 2394157"/>
                    <a:gd name="connsiteY41" fmla="*/ 398132 h 899456"/>
                    <a:gd name="connsiteX42" fmla="*/ 1185814 w 2394157"/>
                    <a:gd name="connsiteY42" fmla="*/ 314288 h 899456"/>
                    <a:gd name="connsiteX43" fmla="*/ 1473659 w 2394157"/>
                    <a:gd name="connsiteY43" fmla="*/ 141059 h 899456"/>
                    <a:gd name="connsiteX44" fmla="*/ 1625916 w 2394157"/>
                    <a:gd name="connsiteY44" fmla="*/ 68434 h 899456"/>
                    <a:gd name="connsiteX45" fmla="*/ 1787376 w 2394157"/>
                    <a:gd name="connsiteY45" fmla="*/ 17605 h 899456"/>
                    <a:gd name="connsiteX46" fmla="*/ 1871220 w 2394157"/>
                    <a:gd name="connsiteY46" fmla="*/ 3868 h 899456"/>
                    <a:gd name="connsiteX47" fmla="*/ 1956438 w 2394157"/>
                    <a:gd name="connsiteY47" fmla="*/ 205 h 899456"/>
                    <a:gd name="connsiteX48" fmla="*/ 2124676 w 2394157"/>
                    <a:gd name="connsiteY48" fmla="*/ 27634 h 899456"/>
                    <a:gd name="connsiteX49" fmla="*/ 2278077 w 2394157"/>
                    <a:gd name="connsiteY49" fmla="*/ 103510 h 899456"/>
                    <a:gd name="connsiteX50" fmla="*/ 2394158 w 2394157"/>
                    <a:gd name="connsiteY50" fmla="*/ 230581 h 899456"/>
                    <a:gd name="connsiteX51" fmla="*/ 2370117 w 2394157"/>
                    <a:gd name="connsiteY51" fmla="*/ 244548 h 89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394157" h="899456">
                      <a:moveTo>
                        <a:pt x="2370117" y="244548"/>
                      </a:moveTo>
                      <a:cubicBezTo>
                        <a:pt x="2343467" y="197657"/>
                        <a:pt x="2306239" y="156949"/>
                        <a:pt x="2262691" y="124574"/>
                      </a:cubicBezTo>
                      <a:cubicBezTo>
                        <a:pt x="2219097" y="92108"/>
                        <a:pt x="2169460" y="67655"/>
                        <a:pt x="2117395" y="50896"/>
                      </a:cubicBezTo>
                      <a:cubicBezTo>
                        <a:pt x="2065284" y="34090"/>
                        <a:pt x="2010655" y="24795"/>
                        <a:pt x="1955797" y="22826"/>
                      </a:cubicBezTo>
                      <a:cubicBezTo>
                        <a:pt x="1928322" y="21864"/>
                        <a:pt x="1900893" y="22688"/>
                        <a:pt x="1873510" y="25482"/>
                      </a:cubicBezTo>
                      <a:cubicBezTo>
                        <a:pt x="1846081" y="28092"/>
                        <a:pt x="1818789" y="32442"/>
                        <a:pt x="1791772" y="38028"/>
                      </a:cubicBezTo>
                      <a:cubicBezTo>
                        <a:pt x="1737647" y="49156"/>
                        <a:pt x="1684666" y="65961"/>
                        <a:pt x="1633059" y="86201"/>
                      </a:cubicBezTo>
                      <a:cubicBezTo>
                        <a:pt x="1581452" y="106532"/>
                        <a:pt x="1531127" y="130436"/>
                        <a:pt x="1481856" y="156399"/>
                      </a:cubicBezTo>
                      <a:cubicBezTo>
                        <a:pt x="1383267" y="208281"/>
                        <a:pt x="1289120" y="268725"/>
                        <a:pt x="1193004" y="326194"/>
                      </a:cubicBezTo>
                      <a:cubicBezTo>
                        <a:pt x="1144923" y="354905"/>
                        <a:pt x="1096384" y="382975"/>
                        <a:pt x="1046608" y="408893"/>
                      </a:cubicBezTo>
                      <a:cubicBezTo>
                        <a:pt x="996833" y="434765"/>
                        <a:pt x="945867" y="458577"/>
                        <a:pt x="893345" y="478450"/>
                      </a:cubicBezTo>
                      <a:cubicBezTo>
                        <a:pt x="840868" y="498690"/>
                        <a:pt x="786559" y="513343"/>
                        <a:pt x="732800" y="528454"/>
                      </a:cubicBezTo>
                      <a:cubicBezTo>
                        <a:pt x="705920" y="536056"/>
                        <a:pt x="679087" y="543794"/>
                        <a:pt x="652665" y="552632"/>
                      </a:cubicBezTo>
                      <a:cubicBezTo>
                        <a:pt x="646025" y="554830"/>
                        <a:pt x="639477" y="557120"/>
                        <a:pt x="632929" y="559455"/>
                      </a:cubicBezTo>
                      <a:cubicBezTo>
                        <a:pt x="626335" y="561790"/>
                        <a:pt x="619604" y="564080"/>
                        <a:pt x="612918" y="566186"/>
                      </a:cubicBezTo>
                      <a:cubicBezTo>
                        <a:pt x="599455" y="570353"/>
                        <a:pt x="585810" y="573879"/>
                        <a:pt x="572118" y="576947"/>
                      </a:cubicBezTo>
                      <a:cubicBezTo>
                        <a:pt x="544689" y="583129"/>
                        <a:pt x="517031" y="587525"/>
                        <a:pt x="489648" y="592791"/>
                      </a:cubicBezTo>
                      <a:cubicBezTo>
                        <a:pt x="462264" y="598011"/>
                        <a:pt x="435064" y="604193"/>
                        <a:pt x="408963" y="613764"/>
                      </a:cubicBezTo>
                      <a:cubicBezTo>
                        <a:pt x="395913" y="618526"/>
                        <a:pt x="383183" y="624067"/>
                        <a:pt x="370910" y="630523"/>
                      </a:cubicBezTo>
                      <a:cubicBezTo>
                        <a:pt x="364820" y="633820"/>
                        <a:pt x="358730" y="637255"/>
                        <a:pt x="352640" y="640689"/>
                      </a:cubicBezTo>
                      <a:lnTo>
                        <a:pt x="334323" y="650900"/>
                      </a:lnTo>
                      <a:cubicBezTo>
                        <a:pt x="309825" y="664455"/>
                        <a:pt x="285235" y="677734"/>
                        <a:pt x="260919" y="691518"/>
                      </a:cubicBezTo>
                      <a:cubicBezTo>
                        <a:pt x="236604" y="705255"/>
                        <a:pt x="212610" y="719588"/>
                        <a:pt x="189256" y="734928"/>
                      </a:cubicBezTo>
                      <a:cubicBezTo>
                        <a:pt x="177625" y="742621"/>
                        <a:pt x="166131" y="750543"/>
                        <a:pt x="154821" y="758739"/>
                      </a:cubicBezTo>
                      <a:cubicBezTo>
                        <a:pt x="143510" y="766936"/>
                        <a:pt x="132429" y="775453"/>
                        <a:pt x="121530" y="784153"/>
                      </a:cubicBezTo>
                      <a:cubicBezTo>
                        <a:pt x="77937" y="819092"/>
                        <a:pt x="37732" y="858198"/>
                        <a:pt x="0" y="899456"/>
                      </a:cubicBezTo>
                      <a:cubicBezTo>
                        <a:pt x="37274" y="857786"/>
                        <a:pt x="77113" y="818268"/>
                        <a:pt x="120431" y="782826"/>
                      </a:cubicBezTo>
                      <a:cubicBezTo>
                        <a:pt x="131284" y="773988"/>
                        <a:pt x="142320" y="765379"/>
                        <a:pt x="153539" y="756999"/>
                      </a:cubicBezTo>
                      <a:cubicBezTo>
                        <a:pt x="164803" y="748665"/>
                        <a:pt x="176251" y="740606"/>
                        <a:pt x="187836" y="732776"/>
                      </a:cubicBezTo>
                      <a:cubicBezTo>
                        <a:pt x="211098" y="717161"/>
                        <a:pt x="234956" y="702553"/>
                        <a:pt x="259179" y="688541"/>
                      </a:cubicBezTo>
                      <a:cubicBezTo>
                        <a:pt x="283403" y="674483"/>
                        <a:pt x="307856" y="660975"/>
                        <a:pt x="332171" y="647191"/>
                      </a:cubicBezTo>
                      <a:lnTo>
                        <a:pt x="350396" y="636797"/>
                      </a:lnTo>
                      <a:cubicBezTo>
                        <a:pt x="356440" y="633271"/>
                        <a:pt x="362485" y="629791"/>
                        <a:pt x="368667" y="626356"/>
                      </a:cubicBezTo>
                      <a:cubicBezTo>
                        <a:pt x="381076" y="619671"/>
                        <a:pt x="393989" y="613901"/>
                        <a:pt x="407131" y="608910"/>
                      </a:cubicBezTo>
                      <a:cubicBezTo>
                        <a:pt x="433507" y="598973"/>
                        <a:pt x="460982" y="592425"/>
                        <a:pt x="488457" y="586884"/>
                      </a:cubicBezTo>
                      <a:cubicBezTo>
                        <a:pt x="515932" y="581343"/>
                        <a:pt x="543498" y="576627"/>
                        <a:pt x="570561" y="570216"/>
                      </a:cubicBezTo>
                      <a:cubicBezTo>
                        <a:pt x="584115" y="567011"/>
                        <a:pt x="597532" y="563393"/>
                        <a:pt x="610720" y="559180"/>
                      </a:cubicBezTo>
                      <a:cubicBezTo>
                        <a:pt x="617314" y="557028"/>
                        <a:pt x="623816" y="554739"/>
                        <a:pt x="630365" y="552312"/>
                      </a:cubicBezTo>
                      <a:cubicBezTo>
                        <a:pt x="636958" y="549885"/>
                        <a:pt x="643552" y="547504"/>
                        <a:pt x="650192" y="545260"/>
                      </a:cubicBezTo>
                      <a:cubicBezTo>
                        <a:pt x="676705" y="536056"/>
                        <a:pt x="703585" y="527996"/>
                        <a:pt x="730419" y="520120"/>
                      </a:cubicBezTo>
                      <a:cubicBezTo>
                        <a:pt x="784132" y="504414"/>
                        <a:pt x="837891" y="489303"/>
                        <a:pt x="889590" y="468742"/>
                      </a:cubicBezTo>
                      <a:cubicBezTo>
                        <a:pt x="941471" y="448503"/>
                        <a:pt x="991796" y="424371"/>
                        <a:pt x="1040976" y="398132"/>
                      </a:cubicBezTo>
                      <a:cubicBezTo>
                        <a:pt x="1090156" y="371894"/>
                        <a:pt x="1138191" y="343457"/>
                        <a:pt x="1185814" y="314288"/>
                      </a:cubicBezTo>
                      <a:cubicBezTo>
                        <a:pt x="1281060" y="255995"/>
                        <a:pt x="1374750" y="194452"/>
                        <a:pt x="1473659" y="141059"/>
                      </a:cubicBezTo>
                      <a:cubicBezTo>
                        <a:pt x="1523068" y="114363"/>
                        <a:pt x="1573713" y="89681"/>
                        <a:pt x="1625916" y="68434"/>
                      </a:cubicBezTo>
                      <a:cubicBezTo>
                        <a:pt x="1678163" y="47324"/>
                        <a:pt x="1732014" y="29603"/>
                        <a:pt x="1787376" y="17605"/>
                      </a:cubicBezTo>
                      <a:cubicBezTo>
                        <a:pt x="1815034" y="11607"/>
                        <a:pt x="1843013" y="6844"/>
                        <a:pt x="1871220" y="3868"/>
                      </a:cubicBezTo>
                      <a:cubicBezTo>
                        <a:pt x="1899428" y="708"/>
                        <a:pt x="1928001" y="-528"/>
                        <a:pt x="1956438" y="205"/>
                      </a:cubicBezTo>
                      <a:cubicBezTo>
                        <a:pt x="2013357" y="1670"/>
                        <a:pt x="2070138" y="10691"/>
                        <a:pt x="2124676" y="27634"/>
                      </a:cubicBezTo>
                      <a:cubicBezTo>
                        <a:pt x="2179167" y="44577"/>
                        <a:pt x="2231507" y="69625"/>
                        <a:pt x="2278077" y="103510"/>
                      </a:cubicBezTo>
                      <a:cubicBezTo>
                        <a:pt x="2324555" y="137350"/>
                        <a:pt x="2364943" y="180440"/>
                        <a:pt x="2394158" y="230581"/>
                      </a:cubicBezTo>
                      <a:lnTo>
                        <a:pt x="2370117" y="244548"/>
                      </a:lnTo>
                      <a:close/>
                    </a:path>
                  </a:pathLst>
                </a:custGeom>
                <a:solidFill>
                  <a:srgbClr val="7D859E"/>
                </a:solidFill>
                <a:ln w="4577" cap="flat">
                  <a:noFill/>
                  <a:prstDash val="solid"/>
                  <a:miter/>
                </a:ln>
              </p:spPr>
              <p:txBody>
                <a:bodyPr rtlCol="0" anchor="ctr"/>
                <a:lstStyle/>
                <a:p>
                  <a:endParaRPr lang="th-TH"/>
                </a:p>
              </p:txBody>
            </p:sp>
          </p:grpSp>
          <p:grpSp>
            <p:nvGrpSpPr>
              <p:cNvPr id="2623" name="Graphic 4">
                <a:extLst>
                  <a:ext uri="{FF2B5EF4-FFF2-40B4-BE49-F238E27FC236}">
                    <a16:creationId xmlns:a16="http://schemas.microsoft.com/office/drawing/2014/main" id="{9F9B9ECA-983D-45BA-B033-9CDF2665CC8E}"/>
                  </a:ext>
                </a:extLst>
              </p:cNvPr>
              <p:cNvGrpSpPr/>
              <p:nvPr/>
            </p:nvGrpSpPr>
            <p:grpSpPr>
              <a:xfrm rot="5129528">
                <a:off x="11706844" y="3253243"/>
                <a:ext cx="992237" cy="1662239"/>
                <a:chOff x="7334480" y="-899710"/>
                <a:chExt cx="884506" cy="1481763"/>
              </a:xfrm>
            </p:grpSpPr>
            <p:sp>
              <p:nvSpPr>
                <p:cNvPr id="2708" name="Freeform: Shape 2707">
                  <a:extLst>
                    <a:ext uri="{FF2B5EF4-FFF2-40B4-BE49-F238E27FC236}">
                      <a16:creationId xmlns:a16="http://schemas.microsoft.com/office/drawing/2014/main" id="{C61335F8-DDE8-45D0-8BD6-785AF2005652}"/>
                    </a:ext>
                  </a:extLst>
                </p:cNvPr>
                <p:cNvSpPr/>
                <p:nvPr/>
              </p:nvSpPr>
              <p:spPr>
                <a:xfrm>
                  <a:off x="7334480" y="-106741"/>
                  <a:ext cx="620619" cy="349151"/>
                </a:xfrm>
                <a:custGeom>
                  <a:avLst/>
                  <a:gdLst>
                    <a:gd name="connsiteX0" fmla="*/ 482138 w 620619"/>
                    <a:gd name="connsiteY0" fmla="*/ 175106 h 349151"/>
                    <a:gd name="connsiteX1" fmla="*/ 318846 w 620619"/>
                    <a:gd name="connsiteY1" fmla="*/ 107381 h 349151"/>
                    <a:gd name="connsiteX2" fmla="*/ 0 w 620619"/>
                    <a:gd name="connsiteY2" fmla="*/ 0 h 349151"/>
                    <a:gd name="connsiteX3" fmla="*/ 385381 w 620619"/>
                    <a:gd name="connsiteY3" fmla="*/ 219341 h 349151"/>
                    <a:gd name="connsiteX4" fmla="*/ 458280 w 620619"/>
                    <a:gd name="connsiteY4" fmla="*/ 248189 h 349151"/>
                    <a:gd name="connsiteX5" fmla="*/ 617131 w 620619"/>
                    <a:gd name="connsiteY5" fmla="*/ 329011 h 349151"/>
                    <a:gd name="connsiteX6" fmla="*/ 482138 w 620619"/>
                    <a:gd name="connsiteY6" fmla="*/ 175106 h 349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0619" h="349151">
                      <a:moveTo>
                        <a:pt x="482138" y="175106"/>
                      </a:moveTo>
                      <a:cubicBezTo>
                        <a:pt x="431172" y="145296"/>
                        <a:pt x="374803" y="126247"/>
                        <a:pt x="318846" y="107381"/>
                      </a:cubicBezTo>
                      <a:cubicBezTo>
                        <a:pt x="212564" y="71572"/>
                        <a:pt x="106282" y="35763"/>
                        <a:pt x="0" y="0"/>
                      </a:cubicBezTo>
                      <a:cubicBezTo>
                        <a:pt x="111456" y="98681"/>
                        <a:pt x="243610" y="173916"/>
                        <a:pt x="385381" y="219341"/>
                      </a:cubicBezTo>
                      <a:cubicBezTo>
                        <a:pt x="410337" y="227354"/>
                        <a:pt x="435888" y="234544"/>
                        <a:pt x="458280" y="248189"/>
                      </a:cubicBezTo>
                      <a:cubicBezTo>
                        <a:pt x="484794" y="264308"/>
                        <a:pt x="579628" y="399301"/>
                        <a:pt x="617131" y="329011"/>
                      </a:cubicBezTo>
                      <a:cubicBezTo>
                        <a:pt x="643186" y="280152"/>
                        <a:pt x="515840" y="194842"/>
                        <a:pt x="482138" y="175106"/>
                      </a:cubicBezTo>
                      <a:close/>
                    </a:path>
                  </a:pathLst>
                </a:custGeom>
                <a:solidFill>
                  <a:srgbClr val="5E7A8E"/>
                </a:solidFill>
                <a:ln w="4577" cap="flat">
                  <a:noFill/>
                  <a:prstDash val="solid"/>
                  <a:miter/>
                </a:ln>
              </p:spPr>
              <p:txBody>
                <a:bodyPr rtlCol="0" anchor="ctr"/>
                <a:lstStyle/>
                <a:p>
                  <a:endParaRPr lang="th-TH"/>
                </a:p>
              </p:txBody>
            </p:sp>
            <p:sp>
              <p:nvSpPr>
                <p:cNvPr id="2709" name="Freeform: Shape 2708">
                  <a:extLst>
                    <a:ext uri="{FF2B5EF4-FFF2-40B4-BE49-F238E27FC236}">
                      <a16:creationId xmlns:a16="http://schemas.microsoft.com/office/drawing/2014/main" id="{EF8266E7-9414-433A-9409-192DA9CC815A}"/>
                    </a:ext>
                  </a:extLst>
                </p:cNvPr>
                <p:cNvSpPr/>
                <p:nvPr/>
              </p:nvSpPr>
              <p:spPr>
                <a:xfrm>
                  <a:off x="7357559" y="-91355"/>
                  <a:ext cx="594006" cy="326390"/>
                </a:xfrm>
                <a:custGeom>
                  <a:avLst/>
                  <a:gdLst>
                    <a:gd name="connsiteX0" fmla="*/ 214075 w 594006"/>
                    <a:gd name="connsiteY0" fmla="*/ 128628 h 326390"/>
                    <a:gd name="connsiteX1" fmla="*/ 377275 w 594006"/>
                    <a:gd name="connsiteY1" fmla="*/ 176846 h 326390"/>
                    <a:gd name="connsiteX2" fmla="*/ 594006 w 594006"/>
                    <a:gd name="connsiteY2" fmla="*/ 312938 h 326390"/>
                    <a:gd name="connsiteX3" fmla="*/ 495967 w 594006"/>
                    <a:gd name="connsiteY3" fmla="*/ 308268 h 326390"/>
                    <a:gd name="connsiteX4" fmla="*/ 402232 w 594006"/>
                    <a:gd name="connsiteY4" fmla="*/ 262476 h 326390"/>
                    <a:gd name="connsiteX5" fmla="*/ 0 w 594006"/>
                    <a:gd name="connsiteY5" fmla="*/ 0 h 326390"/>
                    <a:gd name="connsiteX6" fmla="*/ 214075 w 594006"/>
                    <a:gd name="connsiteY6" fmla="*/ 128628 h 32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006" h="326390">
                      <a:moveTo>
                        <a:pt x="214075" y="128628"/>
                      </a:moveTo>
                      <a:cubicBezTo>
                        <a:pt x="267880" y="146578"/>
                        <a:pt x="324295" y="156515"/>
                        <a:pt x="377275" y="176846"/>
                      </a:cubicBezTo>
                      <a:cubicBezTo>
                        <a:pt x="457227" y="207527"/>
                        <a:pt x="526235" y="260599"/>
                        <a:pt x="594006" y="312938"/>
                      </a:cubicBezTo>
                      <a:cubicBezTo>
                        <a:pt x="569141" y="337620"/>
                        <a:pt x="527471" y="323654"/>
                        <a:pt x="495967" y="308268"/>
                      </a:cubicBezTo>
                      <a:cubicBezTo>
                        <a:pt x="464737" y="293019"/>
                        <a:pt x="433461" y="277771"/>
                        <a:pt x="402232" y="262476"/>
                      </a:cubicBezTo>
                      <a:cubicBezTo>
                        <a:pt x="259088" y="192599"/>
                        <a:pt x="108709" y="119790"/>
                        <a:pt x="0" y="0"/>
                      </a:cubicBezTo>
                      <a:cubicBezTo>
                        <a:pt x="61910" y="57148"/>
                        <a:pt x="133986" y="101886"/>
                        <a:pt x="214075" y="128628"/>
                      </a:cubicBezTo>
                      <a:close/>
                    </a:path>
                  </a:pathLst>
                </a:custGeom>
                <a:solidFill>
                  <a:srgbClr val="80A0A1"/>
                </a:solidFill>
                <a:ln w="4577" cap="flat">
                  <a:noFill/>
                  <a:prstDash val="solid"/>
                  <a:miter/>
                </a:ln>
              </p:spPr>
              <p:txBody>
                <a:bodyPr rtlCol="0" anchor="ctr"/>
                <a:lstStyle/>
                <a:p>
                  <a:endParaRPr lang="th-TH"/>
                </a:p>
              </p:txBody>
            </p:sp>
            <p:sp>
              <p:nvSpPr>
                <p:cNvPr id="2710" name="Freeform: Shape 2709">
                  <a:extLst>
                    <a:ext uri="{FF2B5EF4-FFF2-40B4-BE49-F238E27FC236}">
                      <a16:creationId xmlns:a16="http://schemas.microsoft.com/office/drawing/2014/main" id="{11E70CE0-3366-4034-A1AE-18D86AD5A471}"/>
                    </a:ext>
                  </a:extLst>
                </p:cNvPr>
                <p:cNvSpPr/>
                <p:nvPr/>
              </p:nvSpPr>
              <p:spPr>
                <a:xfrm>
                  <a:off x="7910004" y="-504668"/>
                  <a:ext cx="308983" cy="651918"/>
                </a:xfrm>
                <a:custGeom>
                  <a:avLst/>
                  <a:gdLst>
                    <a:gd name="connsiteX0" fmla="*/ 2822 w 308983"/>
                    <a:gd name="connsiteY0" fmla="*/ 419449 h 651918"/>
                    <a:gd name="connsiteX1" fmla="*/ 25718 w 308983"/>
                    <a:gd name="connsiteY1" fmla="*/ 364957 h 651918"/>
                    <a:gd name="connsiteX2" fmla="*/ 308983 w 308983"/>
                    <a:gd name="connsiteY2" fmla="*/ 0 h 651918"/>
                    <a:gd name="connsiteX3" fmla="*/ 159520 w 308983"/>
                    <a:gd name="connsiteY3" fmla="*/ 387487 h 651918"/>
                    <a:gd name="connsiteX4" fmla="*/ 143264 w 308983"/>
                    <a:gd name="connsiteY4" fmla="*/ 458967 h 651918"/>
                    <a:gd name="connsiteX5" fmla="*/ 59420 w 308983"/>
                    <a:gd name="connsiteY5" fmla="*/ 650238 h 651918"/>
                    <a:gd name="connsiteX6" fmla="*/ 2822 w 308983"/>
                    <a:gd name="connsiteY6" fmla="*/ 419449 h 65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983" h="651918">
                      <a:moveTo>
                        <a:pt x="2822" y="419449"/>
                      </a:moveTo>
                      <a:cubicBezTo>
                        <a:pt x="7172" y="400171"/>
                        <a:pt x="16422" y="382404"/>
                        <a:pt x="25718" y="364957"/>
                      </a:cubicBezTo>
                      <a:cubicBezTo>
                        <a:pt x="98663" y="227812"/>
                        <a:pt x="183744" y="91903"/>
                        <a:pt x="308983" y="0"/>
                      </a:cubicBezTo>
                      <a:cubicBezTo>
                        <a:pt x="223536" y="110403"/>
                        <a:pt x="190429" y="251349"/>
                        <a:pt x="159520" y="387487"/>
                      </a:cubicBezTo>
                      <a:cubicBezTo>
                        <a:pt x="154117" y="411298"/>
                        <a:pt x="148713" y="435156"/>
                        <a:pt x="143264" y="458967"/>
                      </a:cubicBezTo>
                      <a:cubicBezTo>
                        <a:pt x="134014" y="499767"/>
                        <a:pt x="119636" y="670615"/>
                        <a:pt x="59420" y="650238"/>
                      </a:cubicBezTo>
                      <a:cubicBezTo>
                        <a:pt x="7035" y="632471"/>
                        <a:pt x="-6748" y="461806"/>
                        <a:pt x="2822" y="419449"/>
                      </a:cubicBezTo>
                      <a:close/>
                    </a:path>
                  </a:pathLst>
                </a:custGeom>
                <a:solidFill>
                  <a:srgbClr val="80A0A1"/>
                </a:solidFill>
                <a:ln w="4577" cap="flat">
                  <a:noFill/>
                  <a:prstDash val="solid"/>
                  <a:miter/>
                </a:ln>
              </p:spPr>
              <p:txBody>
                <a:bodyPr rtlCol="0" anchor="ctr"/>
                <a:lstStyle/>
                <a:p>
                  <a:endParaRPr lang="th-TH"/>
                </a:p>
              </p:txBody>
            </p:sp>
            <p:sp>
              <p:nvSpPr>
                <p:cNvPr id="2711" name="Freeform: Shape 2710">
                  <a:extLst>
                    <a:ext uri="{FF2B5EF4-FFF2-40B4-BE49-F238E27FC236}">
                      <a16:creationId xmlns:a16="http://schemas.microsoft.com/office/drawing/2014/main" id="{DFC018D0-164C-4186-B7A7-B5CD0D7EE09A}"/>
                    </a:ext>
                  </a:extLst>
                </p:cNvPr>
                <p:cNvSpPr/>
                <p:nvPr/>
              </p:nvSpPr>
              <p:spPr>
                <a:xfrm>
                  <a:off x="7902580" y="-311520"/>
                  <a:ext cx="150275" cy="451365"/>
                </a:xfrm>
                <a:custGeom>
                  <a:avLst/>
                  <a:gdLst>
                    <a:gd name="connsiteX0" fmla="*/ 2690 w 150275"/>
                    <a:gd name="connsiteY0" fmla="*/ 366423 h 451365"/>
                    <a:gd name="connsiteX1" fmla="*/ 3972 w 150275"/>
                    <a:gd name="connsiteY1" fmla="*/ 285555 h 451365"/>
                    <a:gd name="connsiteX2" fmla="*/ 150276 w 150275"/>
                    <a:gd name="connsiteY2" fmla="*/ 0 h 451365"/>
                    <a:gd name="connsiteX3" fmla="*/ 109201 w 150275"/>
                    <a:gd name="connsiteY3" fmla="*/ 92270 h 451365"/>
                    <a:gd name="connsiteX4" fmla="*/ 105995 w 150275"/>
                    <a:gd name="connsiteY4" fmla="*/ 120248 h 451365"/>
                    <a:gd name="connsiteX5" fmla="*/ 119962 w 150275"/>
                    <a:gd name="connsiteY5" fmla="*/ 150471 h 451365"/>
                    <a:gd name="connsiteX6" fmla="*/ 118817 w 150275"/>
                    <a:gd name="connsiteY6" fmla="*/ 191408 h 451365"/>
                    <a:gd name="connsiteX7" fmla="*/ 76048 w 150275"/>
                    <a:gd name="connsiteY7" fmla="*/ 394905 h 451365"/>
                    <a:gd name="connsiteX8" fmla="*/ 51778 w 150275"/>
                    <a:gd name="connsiteY8" fmla="*/ 451366 h 451365"/>
                    <a:gd name="connsiteX9" fmla="*/ 2690 w 150275"/>
                    <a:gd name="connsiteY9" fmla="*/ 366423 h 451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75" h="451365">
                      <a:moveTo>
                        <a:pt x="2690" y="366423"/>
                      </a:moveTo>
                      <a:cubicBezTo>
                        <a:pt x="-1889" y="339726"/>
                        <a:pt x="-58" y="312343"/>
                        <a:pt x="3972" y="285555"/>
                      </a:cubicBezTo>
                      <a:cubicBezTo>
                        <a:pt x="20136" y="177900"/>
                        <a:pt x="72338" y="75968"/>
                        <a:pt x="150276" y="0"/>
                      </a:cubicBezTo>
                      <a:cubicBezTo>
                        <a:pt x="128067" y="25689"/>
                        <a:pt x="118313" y="59529"/>
                        <a:pt x="109201" y="92270"/>
                      </a:cubicBezTo>
                      <a:cubicBezTo>
                        <a:pt x="106636" y="101382"/>
                        <a:pt x="104072" y="110953"/>
                        <a:pt x="105995" y="120248"/>
                      </a:cubicBezTo>
                      <a:cubicBezTo>
                        <a:pt x="108239" y="131147"/>
                        <a:pt x="116344" y="139939"/>
                        <a:pt x="119962" y="150471"/>
                      </a:cubicBezTo>
                      <a:cubicBezTo>
                        <a:pt x="124449" y="163567"/>
                        <a:pt x="121656" y="177900"/>
                        <a:pt x="118817" y="191408"/>
                      </a:cubicBezTo>
                      <a:cubicBezTo>
                        <a:pt x="104576" y="259225"/>
                        <a:pt x="90289" y="327042"/>
                        <a:pt x="76048" y="394905"/>
                      </a:cubicBezTo>
                      <a:cubicBezTo>
                        <a:pt x="71468" y="416793"/>
                        <a:pt x="66935" y="435156"/>
                        <a:pt x="51778" y="451366"/>
                      </a:cubicBezTo>
                      <a:cubicBezTo>
                        <a:pt x="23204" y="433599"/>
                        <a:pt x="8505" y="400537"/>
                        <a:pt x="2690" y="366423"/>
                      </a:cubicBezTo>
                      <a:close/>
                    </a:path>
                  </a:pathLst>
                </a:custGeom>
                <a:solidFill>
                  <a:srgbClr val="5E7A8E"/>
                </a:solidFill>
                <a:ln w="4577" cap="flat">
                  <a:noFill/>
                  <a:prstDash val="solid"/>
                  <a:miter/>
                </a:ln>
              </p:spPr>
              <p:txBody>
                <a:bodyPr rtlCol="0" anchor="ctr"/>
                <a:lstStyle/>
                <a:p>
                  <a:endParaRPr lang="th-TH"/>
                </a:p>
              </p:txBody>
            </p:sp>
            <p:grpSp>
              <p:nvGrpSpPr>
                <p:cNvPr id="2712" name="Graphic 4">
                  <a:extLst>
                    <a:ext uri="{FF2B5EF4-FFF2-40B4-BE49-F238E27FC236}">
                      <a16:creationId xmlns:a16="http://schemas.microsoft.com/office/drawing/2014/main" id="{28C04F84-3D40-4B91-AFBC-16F27A593393}"/>
                    </a:ext>
                  </a:extLst>
                </p:cNvPr>
                <p:cNvGrpSpPr/>
                <p:nvPr/>
              </p:nvGrpSpPr>
              <p:grpSpPr>
                <a:xfrm>
                  <a:off x="7398817" y="-388266"/>
                  <a:ext cx="547665" cy="484473"/>
                  <a:chOff x="7398817" y="-388266"/>
                  <a:chExt cx="547665" cy="484473"/>
                </a:xfrm>
              </p:grpSpPr>
              <p:sp>
                <p:nvSpPr>
                  <p:cNvPr id="2716" name="Freeform: Shape 2715">
                    <a:extLst>
                      <a:ext uri="{FF2B5EF4-FFF2-40B4-BE49-F238E27FC236}">
                        <a16:creationId xmlns:a16="http://schemas.microsoft.com/office/drawing/2014/main" id="{8B4C18C6-49C5-4E74-95A1-110657E2D2EF}"/>
                      </a:ext>
                    </a:extLst>
                  </p:cNvPr>
                  <p:cNvSpPr/>
                  <p:nvPr/>
                </p:nvSpPr>
                <p:spPr>
                  <a:xfrm>
                    <a:off x="7398817" y="-388266"/>
                    <a:ext cx="547665" cy="484473"/>
                  </a:xfrm>
                  <a:custGeom>
                    <a:avLst/>
                    <a:gdLst>
                      <a:gd name="connsiteX0" fmla="*/ 189073 w 547665"/>
                      <a:gd name="connsiteY0" fmla="*/ 322417 h 484473"/>
                      <a:gd name="connsiteX1" fmla="*/ 59300 w 547665"/>
                      <a:gd name="connsiteY1" fmla="*/ 153081 h 484473"/>
                      <a:gd name="connsiteX2" fmla="*/ 0 w 547665"/>
                      <a:gd name="connsiteY2" fmla="*/ 0 h 484473"/>
                      <a:gd name="connsiteX3" fmla="*/ 90255 w 547665"/>
                      <a:gd name="connsiteY3" fmla="*/ 106236 h 484473"/>
                      <a:gd name="connsiteX4" fmla="*/ 143785 w 547665"/>
                      <a:gd name="connsiteY4" fmla="*/ 151661 h 484473"/>
                      <a:gd name="connsiteX5" fmla="*/ 298697 w 547665"/>
                      <a:gd name="connsiteY5" fmla="*/ 243152 h 484473"/>
                      <a:gd name="connsiteX6" fmla="*/ 385701 w 547665"/>
                      <a:gd name="connsiteY6" fmla="*/ 277679 h 484473"/>
                      <a:gd name="connsiteX7" fmla="*/ 547665 w 547665"/>
                      <a:gd name="connsiteY7" fmla="*/ 484473 h 484473"/>
                      <a:gd name="connsiteX8" fmla="*/ 413496 w 547665"/>
                      <a:gd name="connsiteY8" fmla="*/ 368758 h 484473"/>
                      <a:gd name="connsiteX9" fmla="*/ 189073 w 547665"/>
                      <a:gd name="connsiteY9" fmla="*/ 322417 h 48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665" h="484473">
                        <a:moveTo>
                          <a:pt x="189073" y="322417"/>
                        </a:moveTo>
                        <a:cubicBezTo>
                          <a:pt x="120386" y="301307"/>
                          <a:pt x="86866" y="224195"/>
                          <a:pt x="59300" y="153081"/>
                        </a:cubicBezTo>
                        <a:cubicBezTo>
                          <a:pt x="39518" y="102069"/>
                          <a:pt x="19782" y="51012"/>
                          <a:pt x="0" y="0"/>
                        </a:cubicBezTo>
                        <a:cubicBezTo>
                          <a:pt x="45379" y="11952"/>
                          <a:pt x="60353" y="69420"/>
                          <a:pt x="90255" y="106236"/>
                        </a:cubicBezTo>
                        <a:cubicBezTo>
                          <a:pt x="105274" y="124736"/>
                          <a:pt x="124644" y="138290"/>
                          <a:pt x="143785" y="151661"/>
                        </a:cubicBezTo>
                        <a:cubicBezTo>
                          <a:pt x="193102" y="186096"/>
                          <a:pt x="242740" y="220715"/>
                          <a:pt x="298697" y="243152"/>
                        </a:cubicBezTo>
                        <a:cubicBezTo>
                          <a:pt x="327683" y="254783"/>
                          <a:pt x="358226" y="263072"/>
                          <a:pt x="385701" y="277679"/>
                        </a:cubicBezTo>
                        <a:cubicBezTo>
                          <a:pt x="462676" y="318662"/>
                          <a:pt x="508605" y="404018"/>
                          <a:pt x="547665" y="484473"/>
                        </a:cubicBezTo>
                        <a:cubicBezTo>
                          <a:pt x="499081" y="450862"/>
                          <a:pt x="464828" y="399301"/>
                          <a:pt x="413496" y="368758"/>
                        </a:cubicBezTo>
                        <a:cubicBezTo>
                          <a:pt x="342291" y="326355"/>
                          <a:pt x="265041" y="345771"/>
                          <a:pt x="189073" y="322417"/>
                        </a:cubicBezTo>
                        <a:close/>
                      </a:path>
                    </a:pathLst>
                  </a:custGeom>
                  <a:solidFill>
                    <a:srgbClr val="5E7A8E"/>
                  </a:solidFill>
                  <a:ln w="4577" cap="flat">
                    <a:noFill/>
                    <a:prstDash val="solid"/>
                    <a:miter/>
                  </a:ln>
                </p:spPr>
                <p:txBody>
                  <a:bodyPr rtlCol="0" anchor="ctr"/>
                  <a:lstStyle/>
                  <a:p>
                    <a:endParaRPr lang="th-TH"/>
                  </a:p>
                </p:txBody>
              </p:sp>
              <p:sp>
                <p:nvSpPr>
                  <p:cNvPr id="2717" name="Freeform: Shape 2716">
                    <a:extLst>
                      <a:ext uri="{FF2B5EF4-FFF2-40B4-BE49-F238E27FC236}">
                        <a16:creationId xmlns:a16="http://schemas.microsoft.com/office/drawing/2014/main" id="{02B7D855-C409-43FF-B77D-520C5D2FB8D6}"/>
                      </a:ext>
                    </a:extLst>
                  </p:cNvPr>
                  <p:cNvSpPr/>
                  <p:nvPr/>
                </p:nvSpPr>
                <p:spPr>
                  <a:xfrm>
                    <a:off x="7414478" y="-352549"/>
                    <a:ext cx="508009" cy="384876"/>
                  </a:xfrm>
                  <a:custGeom>
                    <a:avLst/>
                    <a:gdLst>
                      <a:gd name="connsiteX0" fmla="*/ 100421 w 508009"/>
                      <a:gd name="connsiteY0" fmla="*/ 112693 h 384876"/>
                      <a:gd name="connsiteX1" fmla="*/ 229919 w 508009"/>
                      <a:gd name="connsiteY1" fmla="*/ 199330 h 384876"/>
                      <a:gd name="connsiteX2" fmla="*/ 508010 w 508009"/>
                      <a:gd name="connsiteY2" fmla="*/ 384877 h 384876"/>
                      <a:gd name="connsiteX3" fmla="*/ 187287 w 508009"/>
                      <a:gd name="connsiteY3" fmla="*/ 144426 h 384876"/>
                      <a:gd name="connsiteX4" fmla="*/ 39701 w 508009"/>
                      <a:gd name="connsiteY4" fmla="*/ 38785 h 384876"/>
                      <a:gd name="connsiteX5" fmla="*/ 0 w 508009"/>
                      <a:gd name="connsiteY5" fmla="*/ 0 h 384876"/>
                      <a:gd name="connsiteX6" fmla="*/ 100421 w 508009"/>
                      <a:gd name="connsiteY6" fmla="*/ 112693 h 38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009" h="384876">
                        <a:moveTo>
                          <a:pt x="100421" y="112693"/>
                        </a:moveTo>
                        <a:cubicBezTo>
                          <a:pt x="134718" y="152119"/>
                          <a:pt x="183578" y="175106"/>
                          <a:pt x="229919" y="199330"/>
                        </a:cubicBezTo>
                        <a:cubicBezTo>
                          <a:pt x="328828" y="251120"/>
                          <a:pt x="422243" y="313396"/>
                          <a:pt x="508010" y="384877"/>
                        </a:cubicBezTo>
                        <a:cubicBezTo>
                          <a:pt x="430622" y="274611"/>
                          <a:pt x="301582" y="215632"/>
                          <a:pt x="187287" y="144426"/>
                        </a:cubicBezTo>
                        <a:cubicBezTo>
                          <a:pt x="135909" y="112418"/>
                          <a:pt x="86592" y="77113"/>
                          <a:pt x="39701" y="38785"/>
                        </a:cubicBezTo>
                        <a:cubicBezTo>
                          <a:pt x="24590" y="26422"/>
                          <a:pt x="10074" y="15615"/>
                          <a:pt x="0" y="0"/>
                        </a:cubicBezTo>
                        <a:cubicBezTo>
                          <a:pt x="47669" y="9754"/>
                          <a:pt x="68687" y="76288"/>
                          <a:pt x="100421" y="112693"/>
                        </a:cubicBezTo>
                        <a:close/>
                      </a:path>
                    </a:pathLst>
                  </a:custGeom>
                  <a:solidFill>
                    <a:srgbClr val="A6BBC9"/>
                  </a:solidFill>
                  <a:ln w="4577" cap="flat">
                    <a:noFill/>
                    <a:prstDash val="solid"/>
                    <a:miter/>
                  </a:ln>
                </p:spPr>
                <p:txBody>
                  <a:bodyPr rtlCol="0" anchor="ctr"/>
                  <a:lstStyle/>
                  <a:p>
                    <a:endParaRPr lang="th-TH"/>
                  </a:p>
                </p:txBody>
              </p:sp>
            </p:grpSp>
            <p:sp>
              <p:nvSpPr>
                <p:cNvPr id="2713" name="Freeform: Shape 2712">
                  <a:extLst>
                    <a:ext uri="{FF2B5EF4-FFF2-40B4-BE49-F238E27FC236}">
                      <a16:creationId xmlns:a16="http://schemas.microsoft.com/office/drawing/2014/main" id="{5E17B765-47B7-406A-8A01-601828CDDB1F}"/>
                    </a:ext>
                  </a:extLst>
                </p:cNvPr>
                <p:cNvSpPr/>
                <p:nvPr/>
              </p:nvSpPr>
              <p:spPr>
                <a:xfrm>
                  <a:off x="7671074" y="-779187"/>
                  <a:ext cx="155022" cy="710224"/>
                </a:xfrm>
                <a:custGeom>
                  <a:avLst/>
                  <a:gdLst>
                    <a:gd name="connsiteX0" fmla="*/ 54007 w 155022"/>
                    <a:gd name="connsiteY0" fmla="*/ 523258 h 710224"/>
                    <a:gd name="connsiteX1" fmla="*/ 13298 w 155022"/>
                    <a:gd name="connsiteY1" fmla="*/ 440925 h 710224"/>
                    <a:gd name="connsiteX2" fmla="*/ 26120 w 155022"/>
                    <a:gd name="connsiteY2" fmla="*/ 214853 h 710224"/>
                    <a:gd name="connsiteX3" fmla="*/ 109689 w 155022"/>
                    <a:gd name="connsiteY3" fmla="*/ 0 h 710224"/>
                    <a:gd name="connsiteX4" fmla="*/ 89861 w 155022"/>
                    <a:gd name="connsiteY4" fmla="*/ 149646 h 710224"/>
                    <a:gd name="connsiteX5" fmla="*/ 107079 w 155022"/>
                    <a:gd name="connsiteY5" fmla="*/ 263575 h 710224"/>
                    <a:gd name="connsiteX6" fmla="*/ 124663 w 155022"/>
                    <a:gd name="connsiteY6" fmla="*/ 386342 h 710224"/>
                    <a:gd name="connsiteX7" fmla="*/ 155023 w 155022"/>
                    <a:gd name="connsiteY7" fmla="*/ 710225 h 710224"/>
                    <a:gd name="connsiteX8" fmla="*/ 54007 w 155022"/>
                    <a:gd name="connsiteY8" fmla="*/ 523258 h 71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22" h="710224">
                      <a:moveTo>
                        <a:pt x="54007" y="523258"/>
                      </a:moveTo>
                      <a:cubicBezTo>
                        <a:pt x="38621" y="496699"/>
                        <a:pt x="23143" y="469957"/>
                        <a:pt x="13298" y="440925"/>
                      </a:cubicBezTo>
                      <a:cubicBezTo>
                        <a:pt x="-11383" y="368117"/>
                        <a:pt x="1438" y="287662"/>
                        <a:pt x="26120" y="214853"/>
                      </a:cubicBezTo>
                      <a:cubicBezTo>
                        <a:pt x="50756" y="142045"/>
                        <a:pt x="86793" y="73404"/>
                        <a:pt x="109689" y="0"/>
                      </a:cubicBezTo>
                      <a:cubicBezTo>
                        <a:pt x="81069" y="35534"/>
                        <a:pt x="85420" y="104221"/>
                        <a:pt x="89861" y="149646"/>
                      </a:cubicBezTo>
                      <a:cubicBezTo>
                        <a:pt x="94303" y="195071"/>
                        <a:pt x="97554" y="218974"/>
                        <a:pt x="107079" y="263575"/>
                      </a:cubicBezTo>
                      <a:cubicBezTo>
                        <a:pt x="115688" y="304009"/>
                        <a:pt x="120267" y="345221"/>
                        <a:pt x="124663" y="386342"/>
                      </a:cubicBezTo>
                      <a:cubicBezTo>
                        <a:pt x="136156" y="493494"/>
                        <a:pt x="152229" y="602890"/>
                        <a:pt x="155023" y="710225"/>
                      </a:cubicBezTo>
                      <a:cubicBezTo>
                        <a:pt x="126082" y="645567"/>
                        <a:pt x="89587" y="584756"/>
                        <a:pt x="54007" y="523258"/>
                      </a:cubicBezTo>
                      <a:close/>
                    </a:path>
                  </a:pathLst>
                </a:custGeom>
                <a:solidFill>
                  <a:srgbClr val="5E7A8E"/>
                </a:solidFill>
                <a:ln w="4577" cap="flat">
                  <a:noFill/>
                  <a:prstDash val="solid"/>
                  <a:miter/>
                </a:ln>
              </p:spPr>
              <p:txBody>
                <a:bodyPr rtlCol="0" anchor="ctr"/>
                <a:lstStyle/>
                <a:p>
                  <a:endParaRPr lang="th-TH"/>
                </a:p>
              </p:txBody>
            </p:sp>
            <p:sp>
              <p:nvSpPr>
                <p:cNvPr id="2714" name="Freeform: Shape 2713">
                  <a:extLst>
                    <a:ext uri="{FF2B5EF4-FFF2-40B4-BE49-F238E27FC236}">
                      <a16:creationId xmlns:a16="http://schemas.microsoft.com/office/drawing/2014/main" id="{63CEEDD4-0A12-42A1-86A8-24D1F6EFA2F1}"/>
                    </a:ext>
                  </a:extLst>
                </p:cNvPr>
                <p:cNvSpPr/>
                <p:nvPr/>
              </p:nvSpPr>
              <p:spPr>
                <a:xfrm>
                  <a:off x="7365939" y="-899710"/>
                  <a:ext cx="324157" cy="640530"/>
                </a:xfrm>
                <a:custGeom>
                  <a:avLst/>
                  <a:gdLst>
                    <a:gd name="connsiteX0" fmla="*/ 55316 w 324157"/>
                    <a:gd name="connsiteY0" fmla="*/ 321685 h 640530"/>
                    <a:gd name="connsiteX1" fmla="*/ 0 w 324157"/>
                    <a:gd name="connsiteY1" fmla="*/ 0 h 640530"/>
                    <a:gd name="connsiteX2" fmla="*/ 34939 w 324157"/>
                    <a:gd name="connsiteY2" fmla="*/ 113059 h 640530"/>
                    <a:gd name="connsiteX3" fmla="*/ 94239 w 324157"/>
                    <a:gd name="connsiteY3" fmla="*/ 219249 h 640530"/>
                    <a:gd name="connsiteX4" fmla="*/ 211190 w 324157"/>
                    <a:gd name="connsiteY4" fmla="*/ 402277 h 640530"/>
                    <a:gd name="connsiteX5" fmla="*/ 324157 w 324157"/>
                    <a:gd name="connsiteY5" fmla="*/ 640530 h 640530"/>
                    <a:gd name="connsiteX6" fmla="*/ 55316 w 324157"/>
                    <a:gd name="connsiteY6" fmla="*/ 321685 h 640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157" h="640530">
                      <a:moveTo>
                        <a:pt x="55316" y="321685"/>
                      </a:moveTo>
                      <a:cubicBezTo>
                        <a:pt x="7372" y="223050"/>
                        <a:pt x="3251" y="109625"/>
                        <a:pt x="0" y="0"/>
                      </a:cubicBezTo>
                      <a:cubicBezTo>
                        <a:pt x="21842" y="33107"/>
                        <a:pt x="22896" y="75281"/>
                        <a:pt x="34939" y="113059"/>
                      </a:cubicBezTo>
                      <a:cubicBezTo>
                        <a:pt x="47302" y="151844"/>
                        <a:pt x="71160" y="185730"/>
                        <a:pt x="94239" y="219249"/>
                      </a:cubicBezTo>
                      <a:cubicBezTo>
                        <a:pt x="135314" y="278915"/>
                        <a:pt x="174969" y="339543"/>
                        <a:pt x="211190" y="402277"/>
                      </a:cubicBezTo>
                      <a:cubicBezTo>
                        <a:pt x="253639" y="475818"/>
                        <a:pt x="304146" y="558106"/>
                        <a:pt x="324157" y="640530"/>
                      </a:cubicBezTo>
                      <a:cubicBezTo>
                        <a:pt x="231338" y="573812"/>
                        <a:pt x="104679" y="423296"/>
                        <a:pt x="55316" y="321685"/>
                      </a:cubicBezTo>
                      <a:close/>
                    </a:path>
                  </a:pathLst>
                </a:custGeom>
                <a:solidFill>
                  <a:srgbClr val="A6BBC9"/>
                </a:solidFill>
                <a:ln w="4577" cap="flat">
                  <a:noFill/>
                  <a:prstDash val="solid"/>
                  <a:miter/>
                </a:ln>
              </p:spPr>
              <p:txBody>
                <a:bodyPr rtlCol="0" anchor="ctr"/>
                <a:lstStyle/>
                <a:p>
                  <a:endParaRPr lang="th-TH"/>
                </a:p>
              </p:txBody>
            </p:sp>
            <p:sp>
              <p:nvSpPr>
                <p:cNvPr id="2715" name="Freeform: Shape 2714">
                  <a:extLst>
                    <a:ext uri="{FF2B5EF4-FFF2-40B4-BE49-F238E27FC236}">
                      <a16:creationId xmlns:a16="http://schemas.microsoft.com/office/drawing/2014/main" id="{CAB8C24F-BD96-48EE-B441-C19A2202C6D6}"/>
                    </a:ext>
                  </a:extLst>
                </p:cNvPr>
                <p:cNvSpPr/>
                <p:nvPr/>
              </p:nvSpPr>
              <p:spPr>
                <a:xfrm>
                  <a:off x="7609458" y="-350809"/>
                  <a:ext cx="552244" cy="932862"/>
                </a:xfrm>
                <a:custGeom>
                  <a:avLst/>
                  <a:gdLst>
                    <a:gd name="connsiteX0" fmla="*/ 537133 w 552244"/>
                    <a:gd name="connsiteY0" fmla="*/ 932862 h 932862"/>
                    <a:gd name="connsiteX1" fmla="*/ 438911 w 552244"/>
                    <a:gd name="connsiteY1" fmla="*/ 832304 h 932862"/>
                    <a:gd name="connsiteX2" fmla="*/ 380527 w 552244"/>
                    <a:gd name="connsiteY2" fmla="*/ 705142 h 932862"/>
                    <a:gd name="connsiteX3" fmla="*/ 366560 w 552244"/>
                    <a:gd name="connsiteY3" fmla="*/ 637279 h 932862"/>
                    <a:gd name="connsiteX4" fmla="*/ 360516 w 552244"/>
                    <a:gd name="connsiteY4" fmla="*/ 603714 h 932862"/>
                    <a:gd name="connsiteX5" fmla="*/ 353464 w 552244"/>
                    <a:gd name="connsiteY5" fmla="*/ 570561 h 932862"/>
                    <a:gd name="connsiteX6" fmla="*/ 313305 w 552244"/>
                    <a:gd name="connsiteY6" fmla="*/ 440880 h 932862"/>
                    <a:gd name="connsiteX7" fmla="*/ 255791 w 552244"/>
                    <a:gd name="connsiteY7" fmla="*/ 317518 h 932862"/>
                    <a:gd name="connsiteX8" fmla="*/ 183532 w 552244"/>
                    <a:gd name="connsiteY8" fmla="*/ 201848 h 932862"/>
                    <a:gd name="connsiteX9" fmla="*/ 0 w 552244"/>
                    <a:gd name="connsiteY9" fmla="*/ 0 h 932862"/>
                    <a:gd name="connsiteX10" fmla="*/ 188890 w 552244"/>
                    <a:gd name="connsiteY10" fmla="*/ 198002 h 932862"/>
                    <a:gd name="connsiteX11" fmla="*/ 264445 w 552244"/>
                    <a:gd name="connsiteY11" fmla="*/ 312709 h 932862"/>
                    <a:gd name="connsiteX12" fmla="*/ 325577 w 552244"/>
                    <a:gd name="connsiteY12" fmla="*/ 435980 h 932862"/>
                    <a:gd name="connsiteX13" fmla="*/ 369537 w 552244"/>
                    <a:gd name="connsiteY13" fmla="*/ 566669 h 932862"/>
                    <a:gd name="connsiteX14" fmla="*/ 377504 w 552244"/>
                    <a:gd name="connsiteY14" fmla="*/ 600279 h 932862"/>
                    <a:gd name="connsiteX15" fmla="*/ 384419 w 552244"/>
                    <a:gd name="connsiteY15" fmla="*/ 633936 h 932862"/>
                    <a:gd name="connsiteX16" fmla="*/ 399622 w 552244"/>
                    <a:gd name="connsiteY16" fmla="*/ 699830 h 932862"/>
                    <a:gd name="connsiteX17" fmla="*/ 457823 w 552244"/>
                    <a:gd name="connsiteY17" fmla="*/ 819025 h 932862"/>
                    <a:gd name="connsiteX18" fmla="*/ 552244 w 552244"/>
                    <a:gd name="connsiteY18" fmla="*/ 911203 h 932862"/>
                    <a:gd name="connsiteX19" fmla="*/ 537133 w 552244"/>
                    <a:gd name="connsiteY19" fmla="*/ 932862 h 93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244" h="932862">
                      <a:moveTo>
                        <a:pt x="537133" y="932862"/>
                      </a:moveTo>
                      <a:cubicBezTo>
                        <a:pt x="498714" y="905388"/>
                        <a:pt x="465424" y="871044"/>
                        <a:pt x="438911" y="832304"/>
                      </a:cubicBezTo>
                      <a:cubicBezTo>
                        <a:pt x="412352" y="793565"/>
                        <a:pt x="392524" y="750338"/>
                        <a:pt x="380527" y="705142"/>
                      </a:cubicBezTo>
                      <a:cubicBezTo>
                        <a:pt x="374574" y="682521"/>
                        <a:pt x="370498" y="659808"/>
                        <a:pt x="366560" y="637279"/>
                      </a:cubicBezTo>
                      <a:cubicBezTo>
                        <a:pt x="364591" y="626014"/>
                        <a:pt x="362668" y="614841"/>
                        <a:pt x="360516" y="603714"/>
                      </a:cubicBezTo>
                      <a:cubicBezTo>
                        <a:pt x="358318" y="592632"/>
                        <a:pt x="356074" y="581551"/>
                        <a:pt x="353464" y="570561"/>
                      </a:cubicBezTo>
                      <a:cubicBezTo>
                        <a:pt x="343252" y="526509"/>
                        <a:pt x="329744" y="483145"/>
                        <a:pt x="313305" y="440880"/>
                      </a:cubicBezTo>
                      <a:cubicBezTo>
                        <a:pt x="296820" y="398614"/>
                        <a:pt x="277496" y="357448"/>
                        <a:pt x="255791" y="317518"/>
                      </a:cubicBezTo>
                      <a:cubicBezTo>
                        <a:pt x="233994" y="277633"/>
                        <a:pt x="209999" y="238894"/>
                        <a:pt x="183532" y="201848"/>
                      </a:cubicBezTo>
                      <a:cubicBezTo>
                        <a:pt x="130918" y="127575"/>
                        <a:pt x="68962" y="59758"/>
                        <a:pt x="0" y="0"/>
                      </a:cubicBezTo>
                      <a:cubicBezTo>
                        <a:pt x="70427" y="58109"/>
                        <a:pt x="134169" y="124553"/>
                        <a:pt x="188890" y="198002"/>
                      </a:cubicBezTo>
                      <a:cubicBezTo>
                        <a:pt x="216410" y="234589"/>
                        <a:pt x="241504" y="273008"/>
                        <a:pt x="264445" y="312709"/>
                      </a:cubicBezTo>
                      <a:cubicBezTo>
                        <a:pt x="287341" y="352411"/>
                        <a:pt x="307856" y="393577"/>
                        <a:pt x="325577" y="435980"/>
                      </a:cubicBezTo>
                      <a:cubicBezTo>
                        <a:pt x="343252" y="478383"/>
                        <a:pt x="358043" y="522068"/>
                        <a:pt x="369537" y="566669"/>
                      </a:cubicBezTo>
                      <a:cubicBezTo>
                        <a:pt x="372467" y="577796"/>
                        <a:pt x="374986" y="589061"/>
                        <a:pt x="377504" y="600279"/>
                      </a:cubicBezTo>
                      <a:cubicBezTo>
                        <a:pt x="379931" y="611544"/>
                        <a:pt x="382175" y="622763"/>
                        <a:pt x="384419" y="633936"/>
                      </a:cubicBezTo>
                      <a:cubicBezTo>
                        <a:pt x="388861" y="656282"/>
                        <a:pt x="393394" y="678445"/>
                        <a:pt x="399622" y="699830"/>
                      </a:cubicBezTo>
                      <a:cubicBezTo>
                        <a:pt x="412077" y="742553"/>
                        <a:pt x="431904" y="783079"/>
                        <a:pt x="457823" y="819025"/>
                      </a:cubicBezTo>
                      <a:cubicBezTo>
                        <a:pt x="483740" y="854971"/>
                        <a:pt x="515794" y="886430"/>
                        <a:pt x="552244" y="911203"/>
                      </a:cubicBezTo>
                      <a:lnTo>
                        <a:pt x="537133" y="932862"/>
                      </a:lnTo>
                      <a:close/>
                    </a:path>
                  </a:pathLst>
                </a:custGeom>
                <a:solidFill>
                  <a:srgbClr val="7D859E"/>
                </a:solidFill>
                <a:ln w="4577" cap="flat">
                  <a:noFill/>
                  <a:prstDash val="solid"/>
                  <a:miter/>
                </a:ln>
              </p:spPr>
              <p:txBody>
                <a:bodyPr rtlCol="0" anchor="ctr"/>
                <a:lstStyle/>
                <a:p>
                  <a:endParaRPr lang="th-TH"/>
                </a:p>
              </p:txBody>
            </p:sp>
          </p:grpSp>
          <p:grpSp>
            <p:nvGrpSpPr>
              <p:cNvPr id="2624" name="Graphic 4">
                <a:extLst>
                  <a:ext uri="{FF2B5EF4-FFF2-40B4-BE49-F238E27FC236}">
                    <a16:creationId xmlns:a16="http://schemas.microsoft.com/office/drawing/2014/main" id="{22859F86-4ADA-49E8-87F6-EE6BF97715ED}"/>
                  </a:ext>
                </a:extLst>
              </p:cNvPr>
              <p:cNvGrpSpPr/>
              <p:nvPr/>
            </p:nvGrpSpPr>
            <p:grpSpPr>
              <a:xfrm rot="5129528">
                <a:off x="7051173" y="4475687"/>
                <a:ext cx="1823588" cy="2429739"/>
                <a:chOff x="8094246" y="2638689"/>
                <a:chExt cx="1625594" cy="2165933"/>
              </a:xfrm>
            </p:grpSpPr>
            <p:pic>
              <p:nvPicPr>
                <p:cNvPr id="2688" name="Picture 2687">
                  <a:extLst>
                    <a:ext uri="{FF2B5EF4-FFF2-40B4-BE49-F238E27FC236}">
                      <a16:creationId xmlns:a16="http://schemas.microsoft.com/office/drawing/2014/main" id="{7AF048A0-6D89-4F09-BECE-12C4E03047A3}"/>
                    </a:ext>
                  </a:extLst>
                </p:cNvPr>
                <p:cNvPicPr>
                  <a:picLocks noChangeAspect="1"/>
                </p:cNvPicPr>
                <p:nvPr/>
              </p:nvPicPr>
              <p:blipFill>
                <a:blip r:embed="rId140"/>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2689" name="Picture 2688">
                  <a:extLst>
                    <a:ext uri="{FF2B5EF4-FFF2-40B4-BE49-F238E27FC236}">
                      <a16:creationId xmlns:a16="http://schemas.microsoft.com/office/drawing/2014/main" id="{FC3D80A3-2AA2-4166-8071-1C0554828C6D}"/>
                    </a:ext>
                  </a:extLst>
                </p:cNvPr>
                <p:cNvPicPr>
                  <a:picLocks noChangeAspect="1"/>
                </p:cNvPicPr>
                <p:nvPr/>
              </p:nvPicPr>
              <p:blipFill>
                <a:blip r:embed="rId141"/>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2690" name="Picture 2689">
                  <a:extLst>
                    <a:ext uri="{FF2B5EF4-FFF2-40B4-BE49-F238E27FC236}">
                      <a16:creationId xmlns:a16="http://schemas.microsoft.com/office/drawing/2014/main" id="{FD38FD69-CF1D-4BF1-8CC9-8D7F1104FEEA}"/>
                    </a:ext>
                  </a:extLst>
                </p:cNvPr>
                <p:cNvPicPr>
                  <a:picLocks noChangeAspect="1"/>
                </p:cNvPicPr>
                <p:nvPr/>
              </p:nvPicPr>
              <p:blipFill>
                <a:blip r:embed="rId142"/>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2691" name="Picture 2690">
                  <a:extLst>
                    <a:ext uri="{FF2B5EF4-FFF2-40B4-BE49-F238E27FC236}">
                      <a16:creationId xmlns:a16="http://schemas.microsoft.com/office/drawing/2014/main" id="{9F251350-9E5A-43BE-AF0E-EFA96C59BB72}"/>
                    </a:ext>
                  </a:extLst>
                </p:cNvPr>
                <p:cNvPicPr>
                  <a:picLocks noChangeAspect="1"/>
                </p:cNvPicPr>
                <p:nvPr/>
              </p:nvPicPr>
              <p:blipFill>
                <a:blip r:embed="rId143"/>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2692" name="Graphic 4">
                  <a:extLst>
                    <a:ext uri="{FF2B5EF4-FFF2-40B4-BE49-F238E27FC236}">
                      <a16:creationId xmlns:a16="http://schemas.microsoft.com/office/drawing/2014/main" id="{0BCEC0F5-F9C5-4D8A-B3E1-47908F225F45}"/>
                    </a:ext>
                  </a:extLst>
                </p:cNvPr>
                <p:cNvGrpSpPr/>
                <p:nvPr/>
              </p:nvGrpSpPr>
              <p:grpSpPr>
                <a:xfrm>
                  <a:off x="8126300" y="3059970"/>
                  <a:ext cx="851720" cy="769295"/>
                  <a:chOff x="8126300" y="3059970"/>
                  <a:chExt cx="851720" cy="769295"/>
                </a:xfrm>
                <a:solidFill>
                  <a:srgbClr val="F2D5D0">
                    <a:alpha val="32000"/>
                  </a:srgbClr>
                </a:solidFill>
              </p:grpSpPr>
              <p:pic>
                <p:nvPicPr>
                  <p:cNvPr id="2706" name="Picture 2705">
                    <a:extLst>
                      <a:ext uri="{FF2B5EF4-FFF2-40B4-BE49-F238E27FC236}">
                        <a16:creationId xmlns:a16="http://schemas.microsoft.com/office/drawing/2014/main" id="{75DCF595-0053-4A9B-981A-323043EC54C0}"/>
                      </a:ext>
                    </a:extLst>
                  </p:cNvPr>
                  <p:cNvPicPr>
                    <a:picLocks noChangeAspect="1"/>
                  </p:cNvPicPr>
                  <p:nvPr/>
                </p:nvPicPr>
                <p:blipFill>
                  <a:blip r:embed="rId144"/>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2707" name="Freeform: Shape 2706">
                    <a:extLst>
                      <a:ext uri="{FF2B5EF4-FFF2-40B4-BE49-F238E27FC236}">
                        <a16:creationId xmlns:a16="http://schemas.microsoft.com/office/drawing/2014/main" id="{419F5F43-FE49-4C24-B69C-07C69486AC02}"/>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2693" name="Picture 2692">
                  <a:extLst>
                    <a:ext uri="{FF2B5EF4-FFF2-40B4-BE49-F238E27FC236}">
                      <a16:creationId xmlns:a16="http://schemas.microsoft.com/office/drawing/2014/main" id="{8EE288FE-722F-4122-8D20-F5D921C379B9}"/>
                    </a:ext>
                  </a:extLst>
                </p:cNvPr>
                <p:cNvPicPr>
                  <a:picLocks noChangeAspect="1"/>
                </p:cNvPicPr>
                <p:nvPr/>
              </p:nvPicPr>
              <p:blipFill>
                <a:blip r:embed="rId145"/>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2694" name="Picture 2693">
                  <a:extLst>
                    <a:ext uri="{FF2B5EF4-FFF2-40B4-BE49-F238E27FC236}">
                      <a16:creationId xmlns:a16="http://schemas.microsoft.com/office/drawing/2014/main" id="{A9D6F2CC-F0BF-4B98-BABF-E32CDD5C2521}"/>
                    </a:ext>
                  </a:extLst>
                </p:cNvPr>
                <p:cNvPicPr>
                  <a:picLocks noChangeAspect="1"/>
                </p:cNvPicPr>
                <p:nvPr/>
              </p:nvPicPr>
              <p:blipFill>
                <a:blip r:embed="rId146"/>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2695" name="Picture 2694">
                  <a:extLst>
                    <a:ext uri="{FF2B5EF4-FFF2-40B4-BE49-F238E27FC236}">
                      <a16:creationId xmlns:a16="http://schemas.microsoft.com/office/drawing/2014/main" id="{C845A787-3551-4A81-9EBA-03D3BC4ED2D9}"/>
                    </a:ext>
                  </a:extLst>
                </p:cNvPr>
                <p:cNvPicPr>
                  <a:picLocks noChangeAspect="1"/>
                </p:cNvPicPr>
                <p:nvPr/>
              </p:nvPicPr>
              <p:blipFill>
                <a:blip r:embed="rId147"/>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2696" name="Picture 2695">
                  <a:extLst>
                    <a:ext uri="{FF2B5EF4-FFF2-40B4-BE49-F238E27FC236}">
                      <a16:creationId xmlns:a16="http://schemas.microsoft.com/office/drawing/2014/main" id="{F19B0D0D-1581-4060-98F4-9EE7509F207A}"/>
                    </a:ext>
                  </a:extLst>
                </p:cNvPr>
                <p:cNvPicPr>
                  <a:picLocks noChangeAspect="1"/>
                </p:cNvPicPr>
                <p:nvPr/>
              </p:nvPicPr>
              <p:blipFill>
                <a:blip r:embed="rId148"/>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2697" name="Picture 2696">
                  <a:extLst>
                    <a:ext uri="{FF2B5EF4-FFF2-40B4-BE49-F238E27FC236}">
                      <a16:creationId xmlns:a16="http://schemas.microsoft.com/office/drawing/2014/main" id="{4B0C48F3-B9B9-4446-9F0F-2FF625479E2C}"/>
                    </a:ext>
                  </a:extLst>
                </p:cNvPr>
                <p:cNvPicPr>
                  <a:picLocks noChangeAspect="1"/>
                </p:cNvPicPr>
                <p:nvPr/>
              </p:nvPicPr>
              <p:blipFill>
                <a:blip r:embed="rId149"/>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2698" name="Picture 2697">
                  <a:extLst>
                    <a:ext uri="{FF2B5EF4-FFF2-40B4-BE49-F238E27FC236}">
                      <a16:creationId xmlns:a16="http://schemas.microsoft.com/office/drawing/2014/main" id="{BF57D30F-405D-4C79-BE0E-C26FB3E26426}"/>
                    </a:ext>
                  </a:extLst>
                </p:cNvPr>
                <p:cNvPicPr>
                  <a:picLocks noChangeAspect="1"/>
                </p:cNvPicPr>
                <p:nvPr/>
              </p:nvPicPr>
              <p:blipFill>
                <a:blip r:embed="rId150"/>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2699" name="Picture 2698">
                  <a:extLst>
                    <a:ext uri="{FF2B5EF4-FFF2-40B4-BE49-F238E27FC236}">
                      <a16:creationId xmlns:a16="http://schemas.microsoft.com/office/drawing/2014/main" id="{EDA49591-C1F8-419D-8FB0-41319A1CF7D4}"/>
                    </a:ext>
                  </a:extLst>
                </p:cNvPr>
                <p:cNvPicPr>
                  <a:picLocks noChangeAspect="1"/>
                </p:cNvPicPr>
                <p:nvPr/>
              </p:nvPicPr>
              <p:blipFill>
                <a:blip r:embed="rId151"/>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2700" name="Graphic 4">
                  <a:extLst>
                    <a:ext uri="{FF2B5EF4-FFF2-40B4-BE49-F238E27FC236}">
                      <a16:creationId xmlns:a16="http://schemas.microsoft.com/office/drawing/2014/main" id="{7F73A7EF-9852-407F-9836-53BB81D4C091}"/>
                    </a:ext>
                  </a:extLst>
                </p:cNvPr>
                <p:cNvGrpSpPr/>
                <p:nvPr/>
              </p:nvGrpSpPr>
              <p:grpSpPr>
                <a:xfrm>
                  <a:off x="8945966" y="3252294"/>
                  <a:ext cx="406296" cy="636500"/>
                  <a:chOff x="8945966" y="3252294"/>
                  <a:chExt cx="406296" cy="636500"/>
                </a:xfrm>
                <a:solidFill>
                  <a:srgbClr val="EDCBC3">
                    <a:alpha val="26000"/>
                  </a:srgbClr>
                </a:solidFill>
              </p:grpSpPr>
              <p:pic>
                <p:nvPicPr>
                  <p:cNvPr id="2701" name="Picture 2700">
                    <a:extLst>
                      <a:ext uri="{FF2B5EF4-FFF2-40B4-BE49-F238E27FC236}">
                        <a16:creationId xmlns:a16="http://schemas.microsoft.com/office/drawing/2014/main" id="{C15A0E49-7A5A-469D-BC9A-80AA08FBD580}"/>
                      </a:ext>
                    </a:extLst>
                  </p:cNvPr>
                  <p:cNvPicPr>
                    <a:picLocks noChangeAspect="1"/>
                  </p:cNvPicPr>
                  <p:nvPr/>
                </p:nvPicPr>
                <p:blipFill>
                  <a:blip r:embed="rId152"/>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2702" name="Freeform: Shape 2701">
                    <a:extLst>
                      <a:ext uri="{FF2B5EF4-FFF2-40B4-BE49-F238E27FC236}">
                        <a16:creationId xmlns:a16="http://schemas.microsoft.com/office/drawing/2014/main" id="{F593ACA4-8A26-4213-AC4D-B6189820456A}"/>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2703" name="Freeform: Shape 2702">
                    <a:extLst>
                      <a:ext uri="{FF2B5EF4-FFF2-40B4-BE49-F238E27FC236}">
                        <a16:creationId xmlns:a16="http://schemas.microsoft.com/office/drawing/2014/main" id="{5D1A5A90-E90F-4BE4-A297-F947515856B2}"/>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2704" name="Freeform: Shape 2703">
                    <a:extLst>
                      <a:ext uri="{FF2B5EF4-FFF2-40B4-BE49-F238E27FC236}">
                        <a16:creationId xmlns:a16="http://schemas.microsoft.com/office/drawing/2014/main" id="{1E7BD29D-67D2-43A2-9F75-E9C2AC8C0647}"/>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2705" name="Freeform: Shape 2704">
                    <a:extLst>
                      <a:ext uri="{FF2B5EF4-FFF2-40B4-BE49-F238E27FC236}">
                        <a16:creationId xmlns:a16="http://schemas.microsoft.com/office/drawing/2014/main" id="{61219830-A773-4EDA-98A6-E7D11CFAB996}"/>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nvGrpSpPr>
              <p:cNvPr id="2625" name="Graphic 3512">
                <a:extLst>
                  <a:ext uri="{FF2B5EF4-FFF2-40B4-BE49-F238E27FC236}">
                    <a16:creationId xmlns:a16="http://schemas.microsoft.com/office/drawing/2014/main" id="{FBF381AB-8E46-4FEC-9280-84F7B9583E90}"/>
                  </a:ext>
                </a:extLst>
              </p:cNvPr>
              <p:cNvGrpSpPr/>
              <p:nvPr/>
            </p:nvGrpSpPr>
            <p:grpSpPr>
              <a:xfrm>
                <a:off x="8634698" y="4394433"/>
                <a:ext cx="2163923" cy="2202358"/>
                <a:chOff x="4692675" y="4122640"/>
                <a:chExt cx="2271848" cy="2312200"/>
              </a:xfrm>
            </p:grpSpPr>
            <p:grpSp>
              <p:nvGrpSpPr>
                <p:cNvPr id="2626" name="Graphic 3512">
                  <a:extLst>
                    <a:ext uri="{FF2B5EF4-FFF2-40B4-BE49-F238E27FC236}">
                      <a16:creationId xmlns:a16="http://schemas.microsoft.com/office/drawing/2014/main" id="{409C6464-019D-4795-AEED-CE376A83631E}"/>
                    </a:ext>
                  </a:extLst>
                </p:cNvPr>
                <p:cNvGrpSpPr/>
                <p:nvPr/>
              </p:nvGrpSpPr>
              <p:grpSpPr>
                <a:xfrm>
                  <a:off x="4692675" y="4122640"/>
                  <a:ext cx="2271848" cy="2312200"/>
                  <a:chOff x="4692675" y="4122640"/>
                  <a:chExt cx="2271848" cy="2312200"/>
                </a:xfrm>
                <a:solidFill>
                  <a:srgbClr val="938F50"/>
                </a:solidFill>
              </p:grpSpPr>
              <p:pic>
                <p:nvPicPr>
                  <p:cNvPr id="2645" name="Picture 2644">
                    <a:extLst>
                      <a:ext uri="{FF2B5EF4-FFF2-40B4-BE49-F238E27FC236}">
                        <a16:creationId xmlns:a16="http://schemas.microsoft.com/office/drawing/2014/main" id="{B03C0570-57A4-4312-B9BB-582DC98092AE}"/>
                      </a:ext>
                    </a:extLst>
                  </p:cNvPr>
                  <p:cNvPicPr>
                    <a:picLocks noChangeAspect="1"/>
                  </p:cNvPicPr>
                  <p:nvPr/>
                </p:nvPicPr>
                <p:blipFill>
                  <a:blip r:embed="rId99"/>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2646" name="Picture 2645">
                    <a:extLst>
                      <a:ext uri="{FF2B5EF4-FFF2-40B4-BE49-F238E27FC236}">
                        <a16:creationId xmlns:a16="http://schemas.microsoft.com/office/drawing/2014/main" id="{3C486E39-AE88-42E0-A89E-AA5501D0AFA4}"/>
                      </a:ext>
                    </a:extLst>
                  </p:cNvPr>
                  <p:cNvPicPr>
                    <a:picLocks noChangeAspect="1"/>
                  </p:cNvPicPr>
                  <p:nvPr/>
                </p:nvPicPr>
                <p:blipFill>
                  <a:blip r:embed="rId100"/>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2647" name="Picture 2646">
                    <a:extLst>
                      <a:ext uri="{FF2B5EF4-FFF2-40B4-BE49-F238E27FC236}">
                        <a16:creationId xmlns:a16="http://schemas.microsoft.com/office/drawing/2014/main" id="{E46748B6-F86C-4CB8-AFE5-9D591F19B09C}"/>
                      </a:ext>
                    </a:extLst>
                  </p:cNvPr>
                  <p:cNvPicPr>
                    <a:picLocks noChangeAspect="1"/>
                  </p:cNvPicPr>
                  <p:nvPr/>
                </p:nvPicPr>
                <p:blipFill>
                  <a:blip r:embed="rId101"/>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2648" name="Picture 2647">
                    <a:extLst>
                      <a:ext uri="{FF2B5EF4-FFF2-40B4-BE49-F238E27FC236}">
                        <a16:creationId xmlns:a16="http://schemas.microsoft.com/office/drawing/2014/main" id="{704CF1C3-FDC7-4742-87E8-D4D5194D2C8D}"/>
                      </a:ext>
                    </a:extLst>
                  </p:cNvPr>
                  <p:cNvPicPr>
                    <a:picLocks noChangeAspect="1"/>
                  </p:cNvPicPr>
                  <p:nvPr/>
                </p:nvPicPr>
                <p:blipFill>
                  <a:blip r:embed="rId102"/>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2649" name="Picture 2648">
                    <a:extLst>
                      <a:ext uri="{FF2B5EF4-FFF2-40B4-BE49-F238E27FC236}">
                        <a16:creationId xmlns:a16="http://schemas.microsoft.com/office/drawing/2014/main" id="{0300C3F7-E7B7-4192-954A-C1F0689406C5}"/>
                      </a:ext>
                    </a:extLst>
                  </p:cNvPr>
                  <p:cNvPicPr>
                    <a:picLocks noChangeAspect="1"/>
                  </p:cNvPicPr>
                  <p:nvPr/>
                </p:nvPicPr>
                <p:blipFill>
                  <a:blip r:embed="rId103"/>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2650" name="Picture 2649">
                    <a:extLst>
                      <a:ext uri="{FF2B5EF4-FFF2-40B4-BE49-F238E27FC236}">
                        <a16:creationId xmlns:a16="http://schemas.microsoft.com/office/drawing/2014/main" id="{1212D402-D9D5-4B5D-9662-0338E8B16C2D}"/>
                      </a:ext>
                    </a:extLst>
                  </p:cNvPr>
                  <p:cNvPicPr>
                    <a:picLocks noChangeAspect="1"/>
                  </p:cNvPicPr>
                  <p:nvPr/>
                </p:nvPicPr>
                <p:blipFill>
                  <a:blip r:embed="rId104"/>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2651" name="Picture 2650">
                    <a:extLst>
                      <a:ext uri="{FF2B5EF4-FFF2-40B4-BE49-F238E27FC236}">
                        <a16:creationId xmlns:a16="http://schemas.microsoft.com/office/drawing/2014/main" id="{1E420A3B-9247-4C9A-9CD0-B4EB8B2F45E6}"/>
                      </a:ext>
                    </a:extLst>
                  </p:cNvPr>
                  <p:cNvPicPr>
                    <a:picLocks noChangeAspect="1"/>
                  </p:cNvPicPr>
                  <p:nvPr/>
                </p:nvPicPr>
                <p:blipFill>
                  <a:blip r:embed="rId105"/>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2652" name="Picture 2651">
                    <a:extLst>
                      <a:ext uri="{FF2B5EF4-FFF2-40B4-BE49-F238E27FC236}">
                        <a16:creationId xmlns:a16="http://schemas.microsoft.com/office/drawing/2014/main" id="{57CFCE68-2CEC-49E9-BE40-F1871E35433B}"/>
                      </a:ext>
                    </a:extLst>
                  </p:cNvPr>
                  <p:cNvPicPr>
                    <a:picLocks noChangeAspect="1"/>
                  </p:cNvPicPr>
                  <p:nvPr/>
                </p:nvPicPr>
                <p:blipFill>
                  <a:blip r:embed="rId106"/>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2653" name="Picture 2652">
                    <a:extLst>
                      <a:ext uri="{FF2B5EF4-FFF2-40B4-BE49-F238E27FC236}">
                        <a16:creationId xmlns:a16="http://schemas.microsoft.com/office/drawing/2014/main" id="{2AB9E9D6-2A0A-4AEA-8CB9-92C23048BA99}"/>
                      </a:ext>
                    </a:extLst>
                  </p:cNvPr>
                  <p:cNvPicPr>
                    <a:picLocks noChangeAspect="1"/>
                  </p:cNvPicPr>
                  <p:nvPr/>
                </p:nvPicPr>
                <p:blipFill>
                  <a:blip r:embed="rId107"/>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2654" name="Picture 2653">
                    <a:extLst>
                      <a:ext uri="{FF2B5EF4-FFF2-40B4-BE49-F238E27FC236}">
                        <a16:creationId xmlns:a16="http://schemas.microsoft.com/office/drawing/2014/main" id="{7E22C84A-210A-4EDC-ACB3-DDBE27B759EA}"/>
                      </a:ext>
                    </a:extLst>
                  </p:cNvPr>
                  <p:cNvPicPr>
                    <a:picLocks noChangeAspect="1"/>
                  </p:cNvPicPr>
                  <p:nvPr/>
                </p:nvPicPr>
                <p:blipFill>
                  <a:blip r:embed="rId108"/>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2655" name="Picture 2654">
                    <a:extLst>
                      <a:ext uri="{FF2B5EF4-FFF2-40B4-BE49-F238E27FC236}">
                        <a16:creationId xmlns:a16="http://schemas.microsoft.com/office/drawing/2014/main" id="{D5F7D454-0B5A-434C-81C1-B0BEF7F02AEB}"/>
                      </a:ext>
                    </a:extLst>
                  </p:cNvPr>
                  <p:cNvPicPr>
                    <a:picLocks noChangeAspect="1"/>
                  </p:cNvPicPr>
                  <p:nvPr/>
                </p:nvPicPr>
                <p:blipFill>
                  <a:blip r:embed="rId109"/>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2656" name="Picture 2655">
                    <a:extLst>
                      <a:ext uri="{FF2B5EF4-FFF2-40B4-BE49-F238E27FC236}">
                        <a16:creationId xmlns:a16="http://schemas.microsoft.com/office/drawing/2014/main" id="{3CD93132-E900-4B7F-A1D2-C0593A526FD9}"/>
                      </a:ext>
                    </a:extLst>
                  </p:cNvPr>
                  <p:cNvPicPr>
                    <a:picLocks noChangeAspect="1"/>
                  </p:cNvPicPr>
                  <p:nvPr/>
                </p:nvPicPr>
                <p:blipFill>
                  <a:blip r:embed="rId110"/>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2657" name="Picture 2656">
                    <a:extLst>
                      <a:ext uri="{FF2B5EF4-FFF2-40B4-BE49-F238E27FC236}">
                        <a16:creationId xmlns:a16="http://schemas.microsoft.com/office/drawing/2014/main" id="{0C2E5376-4472-4BBE-8FF8-05FE8AEDFFED}"/>
                      </a:ext>
                    </a:extLst>
                  </p:cNvPr>
                  <p:cNvPicPr>
                    <a:picLocks noChangeAspect="1"/>
                  </p:cNvPicPr>
                  <p:nvPr/>
                </p:nvPicPr>
                <p:blipFill>
                  <a:blip r:embed="rId111"/>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2658" name="Picture 2657">
                    <a:extLst>
                      <a:ext uri="{FF2B5EF4-FFF2-40B4-BE49-F238E27FC236}">
                        <a16:creationId xmlns:a16="http://schemas.microsoft.com/office/drawing/2014/main" id="{707436DC-F065-468A-A50A-FE4F9F4AAFDF}"/>
                      </a:ext>
                    </a:extLst>
                  </p:cNvPr>
                  <p:cNvPicPr>
                    <a:picLocks noChangeAspect="1"/>
                  </p:cNvPicPr>
                  <p:nvPr/>
                </p:nvPicPr>
                <p:blipFill>
                  <a:blip r:embed="rId112"/>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2659" name="Picture 2658">
                    <a:extLst>
                      <a:ext uri="{FF2B5EF4-FFF2-40B4-BE49-F238E27FC236}">
                        <a16:creationId xmlns:a16="http://schemas.microsoft.com/office/drawing/2014/main" id="{50F72243-DFC0-4978-BA4F-D92053FC4E65}"/>
                      </a:ext>
                    </a:extLst>
                  </p:cNvPr>
                  <p:cNvPicPr>
                    <a:picLocks noChangeAspect="1"/>
                  </p:cNvPicPr>
                  <p:nvPr/>
                </p:nvPicPr>
                <p:blipFill>
                  <a:blip r:embed="rId113"/>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2660" name="Picture 2659">
                    <a:extLst>
                      <a:ext uri="{FF2B5EF4-FFF2-40B4-BE49-F238E27FC236}">
                        <a16:creationId xmlns:a16="http://schemas.microsoft.com/office/drawing/2014/main" id="{4595002C-B6FC-42A4-A255-1265353DF600}"/>
                      </a:ext>
                    </a:extLst>
                  </p:cNvPr>
                  <p:cNvPicPr>
                    <a:picLocks noChangeAspect="1"/>
                  </p:cNvPicPr>
                  <p:nvPr/>
                </p:nvPicPr>
                <p:blipFill>
                  <a:blip r:embed="rId114"/>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2661" name="Picture 2660">
                    <a:extLst>
                      <a:ext uri="{FF2B5EF4-FFF2-40B4-BE49-F238E27FC236}">
                        <a16:creationId xmlns:a16="http://schemas.microsoft.com/office/drawing/2014/main" id="{46E72D3B-D080-49AC-AA47-5413236A7578}"/>
                      </a:ext>
                    </a:extLst>
                  </p:cNvPr>
                  <p:cNvPicPr>
                    <a:picLocks noChangeAspect="1"/>
                  </p:cNvPicPr>
                  <p:nvPr/>
                </p:nvPicPr>
                <p:blipFill>
                  <a:blip r:embed="rId115"/>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2662" name="Picture 2661">
                    <a:extLst>
                      <a:ext uri="{FF2B5EF4-FFF2-40B4-BE49-F238E27FC236}">
                        <a16:creationId xmlns:a16="http://schemas.microsoft.com/office/drawing/2014/main" id="{1D1E02C2-F38B-4A81-9AD8-3A72AFBFF068}"/>
                      </a:ext>
                    </a:extLst>
                  </p:cNvPr>
                  <p:cNvPicPr>
                    <a:picLocks noChangeAspect="1"/>
                  </p:cNvPicPr>
                  <p:nvPr/>
                </p:nvPicPr>
                <p:blipFill>
                  <a:blip r:embed="rId116"/>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2663" name="Picture 2662">
                    <a:extLst>
                      <a:ext uri="{FF2B5EF4-FFF2-40B4-BE49-F238E27FC236}">
                        <a16:creationId xmlns:a16="http://schemas.microsoft.com/office/drawing/2014/main" id="{FD9507FD-48D4-48FC-A71B-C42FBD27E223}"/>
                      </a:ext>
                    </a:extLst>
                  </p:cNvPr>
                  <p:cNvPicPr>
                    <a:picLocks noChangeAspect="1"/>
                  </p:cNvPicPr>
                  <p:nvPr/>
                </p:nvPicPr>
                <p:blipFill>
                  <a:blip r:embed="rId117"/>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2664" name="Picture 2663">
                    <a:extLst>
                      <a:ext uri="{FF2B5EF4-FFF2-40B4-BE49-F238E27FC236}">
                        <a16:creationId xmlns:a16="http://schemas.microsoft.com/office/drawing/2014/main" id="{E02F806F-6378-4790-A21E-5A9A8AE4A34D}"/>
                      </a:ext>
                    </a:extLst>
                  </p:cNvPr>
                  <p:cNvPicPr>
                    <a:picLocks noChangeAspect="1"/>
                  </p:cNvPicPr>
                  <p:nvPr/>
                </p:nvPicPr>
                <p:blipFill>
                  <a:blip r:embed="rId118"/>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2665" name="Picture 2664">
                    <a:extLst>
                      <a:ext uri="{FF2B5EF4-FFF2-40B4-BE49-F238E27FC236}">
                        <a16:creationId xmlns:a16="http://schemas.microsoft.com/office/drawing/2014/main" id="{F227B994-FE61-4C6E-BF8C-7D7B6FC2F160}"/>
                      </a:ext>
                    </a:extLst>
                  </p:cNvPr>
                  <p:cNvPicPr>
                    <a:picLocks noChangeAspect="1"/>
                  </p:cNvPicPr>
                  <p:nvPr/>
                </p:nvPicPr>
                <p:blipFill>
                  <a:blip r:embed="rId119"/>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2666" name="Picture 2665">
                    <a:extLst>
                      <a:ext uri="{FF2B5EF4-FFF2-40B4-BE49-F238E27FC236}">
                        <a16:creationId xmlns:a16="http://schemas.microsoft.com/office/drawing/2014/main" id="{A112022E-1033-4C28-A5EF-F40FC0251996}"/>
                      </a:ext>
                    </a:extLst>
                  </p:cNvPr>
                  <p:cNvPicPr>
                    <a:picLocks noChangeAspect="1"/>
                  </p:cNvPicPr>
                  <p:nvPr/>
                </p:nvPicPr>
                <p:blipFill>
                  <a:blip r:embed="rId120"/>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2667" name="Picture 2666">
                    <a:extLst>
                      <a:ext uri="{FF2B5EF4-FFF2-40B4-BE49-F238E27FC236}">
                        <a16:creationId xmlns:a16="http://schemas.microsoft.com/office/drawing/2014/main" id="{1EC40490-3810-40B5-82AF-EAEBEF089F1F}"/>
                      </a:ext>
                    </a:extLst>
                  </p:cNvPr>
                  <p:cNvPicPr>
                    <a:picLocks noChangeAspect="1"/>
                  </p:cNvPicPr>
                  <p:nvPr/>
                </p:nvPicPr>
                <p:blipFill>
                  <a:blip r:embed="rId121"/>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2668" name="Picture 2667">
                    <a:extLst>
                      <a:ext uri="{FF2B5EF4-FFF2-40B4-BE49-F238E27FC236}">
                        <a16:creationId xmlns:a16="http://schemas.microsoft.com/office/drawing/2014/main" id="{7B354D3E-E4A3-40DD-8463-0AA63AFAF174}"/>
                      </a:ext>
                    </a:extLst>
                  </p:cNvPr>
                  <p:cNvPicPr>
                    <a:picLocks noChangeAspect="1"/>
                  </p:cNvPicPr>
                  <p:nvPr/>
                </p:nvPicPr>
                <p:blipFill>
                  <a:blip r:embed="rId122"/>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2669" name="Picture 2668">
                    <a:extLst>
                      <a:ext uri="{FF2B5EF4-FFF2-40B4-BE49-F238E27FC236}">
                        <a16:creationId xmlns:a16="http://schemas.microsoft.com/office/drawing/2014/main" id="{3ED5C8FE-A234-4E65-B715-2A4B60169DF3}"/>
                      </a:ext>
                    </a:extLst>
                  </p:cNvPr>
                  <p:cNvPicPr>
                    <a:picLocks noChangeAspect="1"/>
                  </p:cNvPicPr>
                  <p:nvPr/>
                </p:nvPicPr>
                <p:blipFill>
                  <a:blip r:embed="rId123"/>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2670" name="Graphic 3512">
                    <a:extLst>
                      <a:ext uri="{FF2B5EF4-FFF2-40B4-BE49-F238E27FC236}">
                        <a16:creationId xmlns:a16="http://schemas.microsoft.com/office/drawing/2014/main" id="{C9FA04C8-A90C-4D95-9896-739C67EBE5D2}"/>
                      </a:ext>
                    </a:extLst>
                  </p:cNvPr>
                  <p:cNvGrpSpPr/>
                  <p:nvPr/>
                </p:nvGrpSpPr>
                <p:grpSpPr>
                  <a:xfrm>
                    <a:off x="5088130" y="4659329"/>
                    <a:ext cx="1028989" cy="1004778"/>
                    <a:chOff x="5088130" y="4659329"/>
                    <a:chExt cx="1028989" cy="1004778"/>
                  </a:xfrm>
                  <a:solidFill>
                    <a:srgbClr val="938F50"/>
                  </a:solidFill>
                </p:grpSpPr>
                <p:pic>
                  <p:nvPicPr>
                    <p:cNvPr id="2671" name="Picture 2670">
                      <a:extLst>
                        <a:ext uri="{FF2B5EF4-FFF2-40B4-BE49-F238E27FC236}">
                          <a16:creationId xmlns:a16="http://schemas.microsoft.com/office/drawing/2014/main" id="{CF8795D9-7FA3-4D18-AA63-046712EDE3F2}"/>
                        </a:ext>
                      </a:extLst>
                    </p:cNvPr>
                    <p:cNvPicPr>
                      <a:picLocks noChangeAspect="1"/>
                    </p:cNvPicPr>
                    <p:nvPr/>
                  </p:nvPicPr>
                  <p:blipFill>
                    <a:blip r:embed="rId124"/>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2672" name="Freeform: Shape 2671">
                      <a:extLst>
                        <a:ext uri="{FF2B5EF4-FFF2-40B4-BE49-F238E27FC236}">
                          <a16:creationId xmlns:a16="http://schemas.microsoft.com/office/drawing/2014/main" id="{1B84D2CB-D975-4359-BDFF-FA29EADDF8D7}"/>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2673" name="Picture 2672">
                      <a:extLst>
                        <a:ext uri="{FF2B5EF4-FFF2-40B4-BE49-F238E27FC236}">
                          <a16:creationId xmlns:a16="http://schemas.microsoft.com/office/drawing/2014/main" id="{0AEC57AB-7D3E-499E-995A-70DF2A4488D1}"/>
                        </a:ext>
                      </a:extLst>
                    </p:cNvPr>
                    <p:cNvPicPr>
                      <a:picLocks noChangeAspect="1"/>
                    </p:cNvPicPr>
                    <p:nvPr/>
                  </p:nvPicPr>
                  <p:blipFill>
                    <a:blip r:embed="rId125"/>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2674" name="Picture 2673">
                      <a:extLst>
                        <a:ext uri="{FF2B5EF4-FFF2-40B4-BE49-F238E27FC236}">
                          <a16:creationId xmlns:a16="http://schemas.microsoft.com/office/drawing/2014/main" id="{4BABBD3B-BBFC-49A3-BCAF-5A62406863E4}"/>
                        </a:ext>
                      </a:extLst>
                    </p:cNvPr>
                    <p:cNvPicPr>
                      <a:picLocks noChangeAspect="1"/>
                    </p:cNvPicPr>
                    <p:nvPr/>
                  </p:nvPicPr>
                  <p:blipFill>
                    <a:blip r:embed="rId126"/>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2675" name="Freeform: Shape 2674">
                      <a:extLst>
                        <a:ext uri="{FF2B5EF4-FFF2-40B4-BE49-F238E27FC236}">
                          <a16:creationId xmlns:a16="http://schemas.microsoft.com/office/drawing/2014/main" id="{94DBB610-9577-48E1-A4E6-875A2980A706}"/>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2676" name="Picture 2675">
                      <a:extLst>
                        <a:ext uri="{FF2B5EF4-FFF2-40B4-BE49-F238E27FC236}">
                          <a16:creationId xmlns:a16="http://schemas.microsoft.com/office/drawing/2014/main" id="{D1566DEC-EBC2-41AE-8D65-5BB22CBEA795}"/>
                        </a:ext>
                      </a:extLst>
                    </p:cNvPr>
                    <p:cNvPicPr>
                      <a:picLocks noChangeAspect="1"/>
                    </p:cNvPicPr>
                    <p:nvPr/>
                  </p:nvPicPr>
                  <p:blipFill>
                    <a:blip r:embed="rId127"/>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2677" name="Picture 2676">
                      <a:extLst>
                        <a:ext uri="{FF2B5EF4-FFF2-40B4-BE49-F238E27FC236}">
                          <a16:creationId xmlns:a16="http://schemas.microsoft.com/office/drawing/2014/main" id="{C7AD8FB1-9009-48AE-B2F2-F555D89F9AB3}"/>
                        </a:ext>
                      </a:extLst>
                    </p:cNvPr>
                    <p:cNvPicPr>
                      <a:picLocks noChangeAspect="1"/>
                    </p:cNvPicPr>
                    <p:nvPr/>
                  </p:nvPicPr>
                  <p:blipFill>
                    <a:blip r:embed="rId128"/>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2678" name="Picture 2677">
                      <a:extLst>
                        <a:ext uri="{FF2B5EF4-FFF2-40B4-BE49-F238E27FC236}">
                          <a16:creationId xmlns:a16="http://schemas.microsoft.com/office/drawing/2014/main" id="{0CD6B5C5-6693-4931-A9B5-B01C4334923E}"/>
                        </a:ext>
                      </a:extLst>
                    </p:cNvPr>
                    <p:cNvPicPr>
                      <a:picLocks noChangeAspect="1"/>
                    </p:cNvPicPr>
                    <p:nvPr/>
                  </p:nvPicPr>
                  <p:blipFill>
                    <a:blip r:embed="rId129"/>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2679" name="Picture 2678">
                      <a:extLst>
                        <a:ext uri="{FF2B5EF4-FFF2-40B4-BE49-F238E27FC236}">
                          <a16:creationId xmlns:a16="http://schemas.microsoft.com/office/drawing/2014/main" id="{99615074-6F94-479D-B8EC-B5AF2B803E98}"/>
                        </a:ext>
                      </a:extLst>
                    </p:cNvPr>
                    <p:cNvPicPr>
                      <a:picLocks noChangeAspect="1"/>
                    </p:cNvPicPr>
                    <p:nvPr/>
                  </p:nvPicPr>
                  <p:blipFill>
                    <a:blip r:embed="rId130"/>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2680" name="Picture 2679">
                      <a:extLst>
                        <a:ext uri="{FF2B5EF4-FFF2-40B4-BE49-F238E27FC236}">
                          <a16:creationId xmlns:a16="http://schemas.microsoft.com/office/drawing/2014/main" id="{2559046A-B390-4078-BDAD-E2E00C325054}"/>
                        </a:ext>
                      </a:extLst>
                    </p:cNvPr>
                    <p:cNvPicPr>
                      <a:picLocks noChangeAspect="1"/>
                    </p:cNvPicPr>
                    <p:nvPr/>
                  </p:nvPicPr>
                  <p:blipFill>
                    <a:blip r:embed="rId131"/>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2681" name="Picture 2680">
                      <a:extLst>
                        <a:ext uri="{FF2B5EF4-FFF2-40B4-BE49-F238E27FC236}">
                          <a16:creationId xmlns:a16="http://schemas.microsoft.com/office/drawing/2014/main" id="{BBEF7CFB-E69B-44E3-8BB0-0B64F26465A7}"/>
                        </a:ext>
                      </a:extLst>
                    </p:cNvPr>
                    <p:cNvPicPr>
                      <a:picLocks noChangeAspect="1"/>
                    </p:cNvPicPr>
                    <p:nvPr/>
                  </p:nvPicPr>
                  <p:blipFill>
                    <a:blip r:embed="rId132"/>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2682" name="Picture 2681">
                      <a:extLst>
                        <a:ext uri="{FF2B5EF4-FFF2-40B4-BE49-F238E27FC236}">
                          <a16:creationId xmlns:a16="http://schemas.microsoft.com/office/drawing/2014/main" id="{6EBDD791-6E6E-4A8C-8EA7-DBF430BE899A}"/>
                        </a:ext>
                      </a:extLst>
                    </p:cNvPr>
                    <p:cNvPicPr>
                      <a:picLocks noChangeAspect="1"/>
                    </p:cNvPicPr>
                    <p:nvPr/>
                  </p:nvPicPr>
                  <p:blipFill>
                    <a:blip r:embed="rId133"/>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2683" name="Picture 2682">
                      <a:extLst>
                        <a:ext uri="{FF2B5EF4-FFF2-40B4-BE49-F238E27FC236}">
                          <a16:creationId xmlns:a16="http://schemas.microsoft.com/office/drawing/2014/main" id="{849077C0-08C1-4007-8F77-2D3C2FC1D0D8}"/>
                        </a:ext>
                      </a:extLst>
                    </p:cNvPr>
                    <p:cNvPicPr>
                      <a:picLocks noChangeAspect="1"/>
                    </p:cNvPicPr>
                    <p:nvPr/>
                  </p:nvPicPr>
                  <p:blipFill>
                    <a:blip r:embed="rId134"/>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2684" name="Picture 2683">
                      <a:extLst>
                        <a:ext uri="{FF2B5EF4-FFF2-40B4-BE49-F238E27FC236}">
                          <a16:creationId xmlns:a16="http://schemas.microsoft.com/office/drawing/2014/main" id="{6910CE73-3AA0-4285-9D41-50034B1F0884}"/>
                        </a:ext>
                      </a:extLst>
                    </p:cNvPr>
                    <p:cNvPicPr>
                      <a:picLocks noChangeAspect="1"/>
                    </p:cNvPicPr>
                    <p:nvPr/>
                  </p:nvPicPr>
                  <p:blipFill>
                    <a:blip r:embed="rId135"/>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2685" name="Picture 2684">
                      <a:extLst>
                        <a:ext uri="{FF2B5EF4-FFF2-40B4-BE49-F238E27FC236}">
                          <a16:creationId xmlns:a16="http://schemas.microsoft.com/office/drawing/2014/main" id="{3FCFAF9C-642E-4BFF-81E6-69968604F6E8}"/>
                        </a:ext>
                      </a:extLst>
                    </p:cNvPr>
                    <p:cNvPicPr>
                      <a:picLocks noChangeAspect="1"/>
                    </p:cNvPicPr>
                    <p:nvPr/>
                  </p:nvPicPr>
                  <p:blipFill>
                    <a:blip r:embed="rId136"/>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2686" name="Picture 2685">
                      <a:extLst>
                        <a:ext uri="{FF2B5EF4-FFF2-40B4-BE49-F238E27FC236}">
                          <a16:creationId xmlns:a16="http://schemas.microsoft.com/office/drawing/2014/main" id="{E647B9BC-8770-4369-863A-2A3B4EB8147C}"/>
                        </a:ext>
                      </a:extLst>
                    </p:cNvPr>
                    <p:cNvPicPr>
                      <a:picLocks noChangeAspect="1"/>
                    </p:cNvPicPr>
                    <p:nvPr/>
                  </p:nvPicPr>
                  <p:blipFill>
                    <a:blip r:embed="rId137"/>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2687" name="Picture 2686">
                      <a:extLst>
                        <a:ext uri="{FF2B5EF4-FFF2-40B4-BE49-F238E27FC236}">
                          <a16:creationId xmlns:a16="http://schemas.microsoft.com/office/drawing/2014/main" id="{8C2654A0-E041-4718-A4D6-ABA72774B5F7}"/>
                        </a:ext>
                      </a:extLst>
                    </p:cNvPr>
                    <p:cNvPicPr>
                      <a:picLocks noChangeAspect="1"/>
                    </p:cNvPicPr>
                    <p:nvPr/>
                  </p:nvPicPr>
                  <p:blipFill>
                    <a:blip r:embed="rId138"/>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2627" name="Freeform: Shape 2626">
                  <a:extLst>
                    <a:ext uri="{FF2B5EF4-FFF2-40B4-BE49-F238E27FC236}">
                      <a16:creationId xmlns:a16="http://schemas.microsoft.com/office/drawing/2014/main" id="{E196FECA-CB33-4B5E-9F61-98D20287F3EA}"/>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2628" name="Freeform: Shape 2627">
                  <a:extLst>
                    <a:ext uri="{FF2B5EF4-FFF2-40B4-BE49-F238E27FC236}">
                      <a16:creationId xmlns:a16="http://schemas.microsoft.com/office/drawing/2014/main" id="{F72D2DA1-A48A-4F77-B2CC-7C28E5AAC217}"/>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2629" name="Freeform: Shape 2628">
                  <a:extLst>
                    <a:ext uri="{FF2B5EF4-FFF2-40B4-BE49-F238E27FC236}">
                      <a16:creationId xmlns:a16="http://schemas.microsoft.com/office/drawing/2014/main" id="{08F73FA0-FC22-47A3-A9B7-754547E2D09C}"/>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2630" name="Freeform: Shape 2629">
                  <a:extLst>
                    <a:ext uri="{FF2B5EF4-FFF2-40B4-BE49-F238E27FC236}">
                      <a16:creationId xmlns:a16="http://schemas.microsoft.com/office/drawing/2014/main" id="{9138AA2E-5C6C-4067-823E-F4DE4445A439}"/>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2631" name="Freeform: Shape 2630">
                  <a:extLst>
                    <a:ext uri="{FF2B5EF4-FFF2-40B4-BE49-F238E27FC236}">
                      <a16:creationId xmlns:a16="http://schemas.microsoft.com/office/drawing/2014/main" id="{6EC389F5-115E-42D5-9162-B8F32DDF0845}"/>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2632" name="Freeform: Shape 2631">
                  <a:extLst>
                    <a:ext uri="{FF2B5EF4-FFF2-40B4-BE49-F238E27FC236}">
                      <a16:creationId xmlns:a16="http://schemas.microsoft.com/office/drawing/2014/main" id="{3C03FFA8-F79C-4453-B7AE-3F44D275F667}"/>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2633" name="Freeform: Shape 2632">
                  <a:extLst>
                    <a:ext uri="{FF2B5EF4-FFF2-40B4-BE49-F238E27FC236}">
                      <a16:creationId xmlns:a16="http://schemas.microsoft.com/office/drawing/2014/main" id="{88B95844-5FBF-47F5-A20A-902FD8F6D16D}"/>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2634" name="Freeform: Shape 2633">
                  <a:extLst>
                    <a:ext uri="{FF2B5EF4-FFF2-40B4-BE49-F238E27FC236}">
                      <a16:creationId xmlns:a16="http://schemas.microsoft.com/office/drawing/2014/main" id="{EDB23F67-557D-427C-9A4A-02A56A79FE68}"/>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2635" name="Freeform: Shape 2634">
                  <a:extLst>
                    <a:ext uri="{FF2B5EF4-FFF2-40B4-BE49-F238E27FC236}">
                      <a16:creationId xmlns:a16="http://schemas.microsoft.com/office/drawing/2014/main" id="{7F7AC06E-A684-449B-9901-EE2798EB5FF7}"/>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2636" name="Freeform: Shape 2635">
                  <a:extLst>
                    <a:ext uri="{FF2B5EF4-FFF2-40B4-BE49-F238E27FC236}">
                      <a16:creationId xmlns:a16="http://schemas.microsoft.com/office/drawing/2014/main" id="{BE30CEF8-641D-4524-9EF6-60670760092D}"/>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2637" name="Freeform: Shape 2636">
                  <a:extLst>
                    <a:ext uri="{FF2B5EF4-FFF2-40B4-BE49-F238E27FC236}">
                      <a16:creationId xmlns:a16="http://schemas.microsoft.com/office/drawing/2014/main" id="{FBBF4FC2-ED7D-41F9-B131-14883405ADE1}"/>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2638" name="Freeform: Shape 2637">
                  <a:extLst>
                    <a:ext uri="{FF2B5EF4-FFF2-40B4-BE49-F238E27FC236}">
                      <a16:creationId xmlns:a16="http://schemas.microsoft.com/office/drawing/2014/main" id="{97C28369-A80E-4DF5-B4A9-EF53D38C03F4}"/>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2639" name="Freeform: Shape 2638">
                  <a:extLst>
                    <a:ext uri="{FF2B5EF4-FFF2-40B4-BE49-F238E27FC236}">
                      <a16:creationId xmlns:a16="http://schemas.microsoft.com/office/drawing/2014/main" id="{392377F0-FA94-4F93-89BF-D4C22B1B2818}"/>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2640" name="Freeform: Shape 2639">
                  <a:extLst>
                    <a:ext uri="{FF2B5EF4-FFF2-40B4-BE49-F238E27FC236}">
                      <a16:creationId xmlns:a16="http://schemas.microsoft.com/office/drawing/2014/main" id="{F0A8359B-F957-48BF-B697-1891E2BD34D3}"/>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2641" name="Freeform: Shape 2640">
                  <a:extLst>
                    <a:ext uri="{FF2B5EF4-FFF2-40B4-BE49-F238E27FC236}">
                      <a16:creationId xmlns:a16="http://schemas.microsoft.com/office/drawing/2014/main" id="{95F2EDB3-C8DA-4C36-B654-23C3FD01D1F0}"/>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2642" name="Freeform: Shape 2641">
                  <a:extLst>
                    <a:ext uri="{FF2B5EF4-FFF2-40B4-BE49-F238E27FC236}">
                      <a16:creationId xmlns:a16="http://schemas.microsoft.com/office/drawing/2014/main" id="{A582D036-82F2-4878-A880-14A736D94CAB}"/>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2643" name="Freeform: Shape 2642">
                  <a:extLst>
                    <a:ext uri="{FF2B5EF4-FFF2-40B4-BE49-F238E27FC236}">
                      <a16:creationId xmlns:a16="http://schemas.microsoft.com/office/drawing/2014/main" id="{903E4429-92B2-4DBE-BA49-A31D9C6B20C2}"/>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2644" name="Freeform: Shape 2643">
                  <a:extLst>
                    <a:ext uri="{FF2B5EF4-FFF2-40B4-BE49-F238E27FC236}">
                      <a16:creationId xmlns:a16="http://schemas.microsoft.com/office/drawing/2014/main" id="{438E4D9F-2112-4B96-BFFB-94DC3FBD713E}"/>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grpSp>
      <p:pic>
        <p:nvPicPr>
          <p:cNvPr id="5122" name="Picture 2">
            <a:extLst>
              <a:ext uri="{FF2B5EF4-FFF2-40B4-BE49-F238E27FC236}">
                <a16:creationId xmlns:a16="http://schemas.microsoft.com/office/drawing/2014/main" id="{EF7C8045-0703-4B03-BA95-45A1DE05B702}"/>
              </a:ext>
            </a:extLst>
          </p:cNvPr>
          <p:cNvPicPr>
            <a:picLocks noChangeAspect="1" noChangeArrowheads="1"/>
          </p:cNvPicPr>
          <p:nvPr/>
        </p:nvPicPr>
        <p:blipFill>
          <a:blip r:embed="rId153">
            <a:extLst>
              <a:ext uri="{28A0092B-C50C-407E-A947-70E740481C1C}">
                <a14:useLocalDpi xmlns:a14="http://schemas.microsoft.com/office/drawing/2010/main" val="0"/>
              </a:ext>
            </a:extLst>
          </a:blip>
          <a:srcRect/>
          <a:stretch>
            <a:fillRect/>
          </a:stretch>
        </p:blipFill>
        <p:spPr bwMode="auto">
          <a:xfrm>
            <a:off x="1103822" y="1724114"/>
            <a:ext cx="9753600" cy="4753657"/>
          </a:xfrm>
          <a:prstGeom prst="rect">
            <a:avLst/>
          </a:prstGeom>
          <a:noFill/>
          <a:extLst>
            <a:ext uri="{909E8E84-426E-40DD-AFC4-6F175D3DCCD1}">
              <a14:hiddenFill xmlns:a14="http://schemas.microsoft.com/office/drawing/2010/main">
                <a:solidFill>
                  <a:srgbClr val="FFFFFF"/>
                </a:solidFill>
              </a14:hiddenFill>
            </a:ext>
          </a:extLst>
        </p:spPr>
      </p:pic>
      <p:sp>
        <p:nvSpPr>
          <p:cNvPr id="1474" name="TextBox 1473">
            <a:extLst>
              <a:ext uri="{FF2B5EF4-FFF2-40B4-BE49-F238E27FC236}">
                <a16:creationId xmlns:a16="http://schemas.microsoft.com/office/drawing/2014/main" id="{3C12A4D2-DCA6-4576-96DE-E7E449FA927A}"/>
              </a:ext>
            </a:extLst>
          </p:cNvPr>
          <p:cNvSpPr txBox="1"/>
          <p:nvPr/>
        </p:nvSpPr>
        <p:spPr>
          <a:xfrm>
            <a:off x="1224332" y="455241"/>
            <a:ext cx="6515100" cy="954107"/>
          </a:xfrm>
          <a:prstGeom prst="rect">
            <a:avLst/>
          </a:prstGeom>
          <a:noFill/>
        </p:spPr>
        <p:txBody>
          <a:bodyPr wrap="square">
            <a:spAutoFit/>
          </a:bodyPr>
          <a:lstStyle/>
          <a:p>
            <a:pPr algn="l"/>
            <a:r>
              <a:rPr lang="en-US" b="1" i="0" dirty="0">
                <a:solidFill>
                  <a:schemeClr val="accent2">
                    <a:lumMod val="75000"/>
                  </a:schemeClr>
                </a:solidFill>
                <a:effectLst/>
                <a:latin typeface="Roboto" panose="02000000000000000000" pitchFamily="2" charset="0"/>
              </a:rPr>
              <a:t>Stand-up Reception : </a:t>
            </a:r>
            <a:r>
              <a:rPr lang="fr-FR" dirty="0" err="1">
                <a:solidFill>
                  <a:schemeClr val="accent2">
                    <a:lumMod val="75000"/>
                  </a:schemeClr>
                </a:solidFill>
                <a:latin typeface="Roboto" panose="02000000000000000000" pitchFamily="2" charset="0"/>
              </a:rPr>
              <a:t>p</a:t>
            </a:r>
            <a:r>
              <a:rPr lang="fr-FR" b="0" i="0" dirty="0" err="1">
                <a:solidFill>
                  <a:schemeClr val="accent2">
                    <a:lumMod val="75000"/>
                  </a:schemeClr>
                </a:solidFill>
                <a:effectLst/>
                <a:latin typeface="Roboto" panose="02000000000000000000" pitchFamily="2" charset="0"/>
              </a:rPr>
              <a:t>opular</a:t>
            </a:r>
            <a:r>
              <a:rPr lang="fr-FR" b="0" i="0" dirty="0">
                <a:solidFill>
                  <a:schemeClr val="accent2">
                    <a:lumMod val="75000"/>
                  </a:schemeClr>
                </a:solidFill>
                <a:effectLst/>
                <a:latin typeface="Roboto" panose="02000000000000000000" pitchFamily="2" charset="0"/>
              </a:rPr>
              <a:t> </a:t>
            </a:r>
            <a:r>
              <a:rPr lang="fr-FR" b="0" i="0" dirty="0" err="1">
                <a:solidFill>
                  <a:schemeClr val="accent2">
                    <a:lumMod val="75000"/>
                  </a:schemeClr>
                </a:solidFill>
                <a:effectLst/>
                <a:latin typeface="Roboto" panose="02000000000000000000" pitchFamily="2" charset="0"/>
              </a:rPr>
              <a:t>during</a:t>
            </a:r>
            <a:r>
              <a:rPr lang="fr-FR" b="0" i="0" dirty="0">
                <a:solidFill>
                  <a:schemeClr val="accent2">
                    <a:lumMod val="75000"/>
                  </a:schemeClr>
                </a:solidFill>
                <a:effectLst/>
                <a:latin typeface="Roboto" panose="02000000000000000000" pitchFamily="2" charset="0"/>
              </a:rPr>
              <a:t> dance parties, cocktail parties, etc.</a:t>
            </a:r>
            <a:endParaRPr lang="en-US" b="0" i="0" dirty="0">
              <a:solidFill>
                <a:schemeClr val="accent2">
                  <a:lumMod val="75000"/>
                </a:schemeClr>
              </a:solidFill>
              <a:effectLst/>
              <a:latin typeface="Roboto" panose="02000000000000000000" pitchFamily="2" charset="0"/>
            </a:endParaRPr>
          </a:p>
        </p:txBody>
      </p:sp>
    </p:spTree>
    <p:extLst>
      <p:ext uri="{BB962C8B-B14F-4D97-AF65-F5344CB8AC3E}">
        <p14:creationId xmlns:p14="http://schemas.microsoft.com/office/powerpoint/2010/main" val="272816020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C406226-721A-44A3-8291-7B7B8302D48E}"/>
              </a:ext>
            </a:extLst>
          </p:cNvPr>
          <p:cNvSpPr/>
          <p:nvPr/>
        </p:nvSpPr>
        <p:spPr>
          <a:xfrm>
            <a:off x="4789714" y="1981200"/>
            <a:ext cx="7402286" cy="2492828"/>
          </a:xfrm>
          <a:prstGeom prst="rect">
            <a:avLst/>
          </a:prstGeom>
          <a:solidFill>
            <a:srgbClr val="CED9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
        <p:nvSpPr>
          <p:cNvPr id="5" name="Rectangle 4">
            <a:extLst>
              <a:ext uri="{FF2B5EF4-FFF2-40B4-BE49-F238E27FC236}">
                <a16:creationId xmlns:a16="http://schemas.microsoft.com/office/drawing/2014/main" id="{9A65C949-AFEB-43A5-9D2F-C191AC320B75}"/>
              </a:ext>
            </a:extLst>
          </p:cNvPr>
          <p:cNvSpPr/>
          <p:nvPr/>
        </p:nvSpPr>
        <p:spPr>
          <a:xfrm>
            <a:off x="903514" y="2481942"/>
            <a:ext cx="7282543" cy="3461658"/>
          </a:xfrm>
          <a:prstGeom prst="rect">
            <a:avLst/>
          </a:prstGeom>
          <a:noFill/>
          <a:ln>
            <a:solidFill>
              <a:srgbClr val="728C8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
        <p:nvSpPr>
          <p:cNvPr id="6" name="Rectangle 5">
            <a:extLst>
              <a:ext uri="{FF2B5EF4-FFF2-40B4-BE49-F238E27FC236}">
                <a16:creationId xmlns:a16="http://schemas.microsoft.com/office/drawing/2014/main" id="{474A758E-C5CA-4FD4-9037-7254A6686EBD}"/>
              </a:ext>
            </a:extLst>
          </p:cNvPr>
          <p:cNvSpPr/>
          <p:nvPr/>
        </p:nvSpPr>
        <p:spPr>
          <a:xfrm>
            <a:off x="-1276213" y="139234"/>
            <a:ext cx="5205175" cy="1111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solidFill>
                  <a:srgbClr val="728C86"/>
                </a:solidFill>
                <a:effectLst>
                  <a:outerShdw blurRad="38100" dist="38100" dir="2700000" algn="tl">
                    <a:srgbClr val="000000">
                      <a:alpha val="43137"/>
                    </a:srgbClr>
                  </a:outerShdw>
                </a:effectLst>
                <a:latin typeface="DB Helvethaica X" panose="02000506090000020004" pitchFamily="2" charset="-34"/>
                <a:cs typeface="DB Helvethaica X" panose="02000506090000020004" pitchFamily="2" charset="-34"/>
              </a:rPr>
              <a:t>Cocktail</a:t>
            </a:r>
            <a:endParaRPr lang="th-TH" sz="5400" b="1" dirty="0">
              <a:solidFill>
                <a:srgbClr val="728C86"/>
              </a:solidFill>
              <a:effectLst>
                <a:outerShdw blurRad="38100" dist="38100" dir="2700000" algn="tl">
                  <a:srgbClr val="000000">
                    <a:alpha val="43137"/>
                  </a:srgbClr>
                </a:outerShdw>
              </a:effectLst>
              <a:latin typeface="DB Helvethaica X" panose="02000506090000020004" pitchFamily="2" charset="-34"/>
              <a:cs typeface="DB Helvethaica X" panose="02000506090000020004" pitchFamily="2" charset="-34"/>
            </a:endParaRPr>
          </a:p>
        </p:txBody>
      </p:sp>
      <p:sp>
        <p:nvSpPr>
          <p:cNvPr id="7" name="TextBox 6">
            <a:extLst>
              <a:ext uri="{FF2B5EF4-FFF2-40B4-BE49-F238E27FC236}">
                <a16:creationId xmlns:a16="http://schemas.microsoft.com/office/drawing/2014/main" id="{3D7E1D86-D475-4685-876E-AE0B118A9DD3}"/>
              </a:ext>
            </a:extLst>
          </p:cNvPr>
          <p:cNvSpPr txBox="1"/>
          <p:nvPr/>
        </p:nvSpPr>
        <p:spPr>
          <a:xfrm>
            <a:off x="9876611" y="1458144"/>
            <a:ext cx="2201368" cy="4708981"/>
          </a:xfrm>
          <a:prstGeom prst="rect">
            <a:avLst/>
          </a:prstGeom>
          <a:noFill/>
        </p:spPr>
        <p:txBody>
          <a:bodyPr wrap="square">
            <a:spAutoFit/>
          </a:bodyPr>
          <a:lstStyle>
            <a:defPPr>
              <a:defRPr lang="th-TH"/>
            </a:defPPr>
            <a:lvl1pPr marL="0" algn="l" defTabSz="914400" rtl="0" eaLnBrk="1" latinLnBrk="0" hangingPunct="1">
              <a:defRPr sz="2800" kern="1200">
                <a:solidFill>
                  <a:schemeClr val="tx1"/>
                </a:solidFill>
                <a:latin typeface="+mn-lt"/>
                <a:ea typeface="+mn-ea"/>
                <a:cs typeface="+mn-cs"/>
              </a:defRPr>
            </a:lvl1pPr>
            <a:lvl2pPr marL="457200" algn="l" defTabSz="914400" rtl="0" eaLnBrk="1" latinLnBrk="0" hangingPunct="1">
              <a:defRPr sz="2800" kern="1200">
                <a:solidFill>
                  <a:schemeClr val="tx1"/>
                </a:solidFill>
                <a:latin typeface="+mn-lt"/>
                <a:ea typeface="+mn-ea"/>
                <a:cs typeface="+mn-cs"/>
              </a:defRPr>
            </a:lvl2pPr>
            <a:lvl3pPr marL="914400" algn="l" defTabSz="914400" rtl="0" eaLnBrk="1" latinLnBrk="0" hangingPunct="1">
              <a:defRPr sz="2800" kern="1200">
                <a:solidFill>
                  <a:schemeClr val="tx1"/>
                </a:solidFill>
                <a:latin typeface="+mn-lt"/>
                <a:ea typeface="+mn-ea"/>
                <a:cs typeface="+mn-cs"/>
              </a:defRPr>
            </a:lvl3pPr>
            <a:lvl4pPr marL="1371600" algn="l" defTabSz="914400" rtl="0" eaLnBrk="1" latinLnBrk="0" hangingPunct="1">
              <a:defRPr sz="2800" kern="1200">
                <a:solidFill>
                  <a:schemeClr val="tx1"/>
                </a:solidFill>
                <a:latin typeface="+mn-lt"/>
                <a:ea typeface="+mn-ea"/>
                <a:cs typeface="+mn-cs"/>
              </a:defRPr>
            </a:lvl4pPr>
            <a:lvl5pPr marL="1828800" algn="l" defTabSz="914400" rtl="0" eaLnBrk="1" latinLnBrk="0" hangingPunct="1">
              <a:defRPr sz="2800" kern="1200">
                <a:solidFill>
                  <a:schemeClr val="tx1"/>
                </a:solidFill>
                <a:latin typeface="+mn-lt"/>
                <a:ea typeface="+mn-ea"/>
                <a:cs typeface="+mn-cs"/>
              </a:defRPr>
            </a:lvl5pPr>
            <a:lvl6pPr marL="2286000" algn="l" defTabSz="914400" rtl="0" eaLnBrk="1" latinLnBrk="0" hangingPunct="1">
              <a:defRPr sz="2800" kern="1200">
                <a:solidFill>
                  <a:schemeClr val="tx1"/>
                </a:solidFill>
                <a:latin typeface="+mn-lt"/>
                <a:ea typeface="+mn-ea"/>
                <a:cs typeface="+mn-cs"/>
              </a:defRPr>
            </a:lvl6pPr>
            <a:lvl7pPr marL="2743200" algn="l" defTabSz="914400" rtl="0" eaLnBrk="1" latinLnBrk="0" hangingPunct="1">
              <a:defRPr sz="2800" kern="1200">
                <a:solidFill>
                  <a:schemeClr val="tx1"/>
                </a:solidFill>
                <a:latin typeface="+mn-lt"/>
                <a:ea typeface="+mn-ea"/>
                <a:cs typeface="+mn-cs"/>
              </a:defRPr>
            </a:lvl7pPr>
            <a:lvl8pPr marL="3200400" algn="l" defTabSz="914400" rtl="0" eaLnBrk="1" latinLnBrk="0" hangingPunct="1">
              <a:defRPr sz="2800" kern="1200">
                <a:solidFill>
                  <a:schemeClr val="tx1"/>
                </a:solidFill>
                <a:latin typeface="+mn-lt"/>
                <a:ea typeface="+mn-ea"/>
                <a:cs typeface="+mn-cs"/>
              </a:defRPr>
            </a:lvl8pPr>
            <a:lvl9pPr marL="3657600" algn="l" defTabSz="914400" rtl="0" eaLnBrk="1" latinLnBrk="0" hangingPunct="1">
              <a:defRPr sz="2800" kern="1200">
                <a:solidFill>
                  <a:schemeClr val="tx1"/>
                </a:solidFill>
                <a:latin typeface="+mn-lt"/>
                <a:ea typeface="+mn-ea"/>
                <a:cs typeface="+mn-cs"/>
              </a:defRPr>
            </a:lvl9pPr>
          </a:lstStyle>
          <a:p>
            <a:r>
              <a:rPr lang="en-US" sz="2000" b="0" i="0" dirty="0">
                <a:solidFill>
                  <a:schemeClr val="accent2">
                    <a:lumMod val="75000"/>
                  </a:schemeClr>
                </a:solidFill>
                <a:effectLst/>
                <a:latin typeface="Roboto" panose="02000000000000000000" pitchFamily="2" charset="0"/>
              </a:rPr>
              <a:t>Unlike the other seated arrangements, cocktail style is just standing and roaming! No chairs, no tables! The style was similar in cocktail parties, Christmas parties, weddings, and other social events.</a:t>
            </a:r>
            <a:endParaRPr lang="en-US" sz="3200" dirty="0">
              <a:solidFill>
                <a:schemeClr val="accent2">
                  <a:lumMod val="75000"/>
                </a:schemeClr>
              </a:solidFill>
            </a:endParaRPr>
          </a:p>
        </p:txBody>
      </p:sp>
      <p:grpSp>
        <p:nvGrpSpPr>
          <p:cNvPr id="8" name="Graphic 3339">
            <a:extLst>
              <a:ext uri="{FF2B5EF4-FFF2-40B4-BE49-F238E27FC236}">
                <a16:creationId xmlns:a16="http://schemas.microsoft.com/office/drawing/2014/main" id="{1765A2B2-DF0A-400F-ACCA-49FBBB663DF5}"/>
              </a:ext>
            </a:extLst>
          </p:cNvPr>
          <p:cNvGrpSpPr/>
          <p:nvPr/>
        </p:nvGrpSpPr>
        <p:grpSpPr>
          <a:xfrm rot="2456189">
            <a:off x="6780743" y="5104476"/>
            <a:ext cx="1113331" cy="2126779"/>
            <a:chOff x="4830056" y="4928236"/>
            <a:chExt cx="1150845" cy="2198442"/>
          </a:xfrm>
        </p:grpSpPr>
        <p:pic>
          <p:nvPicPr>
            <p:cNvPr id="9" name="Picture 8">
              <a:extLst>
                <a:ext uri="{FF2B5EF4-FFF2-40B4-BE49-F238E27FC236}">
                  <a16:creationId xmlns:a16="http://schemas.microsoft.com/office/drawing/2014/main" id="{F85C3B57-80DF-4A06-BFF7-F84AD67BA411}"/>
                </a:ext>
              </a:extLst>
            </p:cNvPr>
            <p:cNvPicPr>
              <a:picLocks noChangeAspect="1"/>
            </p:cNvPicPr>
            <p:nvPr/>
          </p:nvPicPr>
          <p:blipFill>
            <a:blip r:embed="rId2"/>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10" name="Graphic 3339">
              <a:extLst>
                <a:ext uri="{FF2B5EF4-FFF2-40B4-BE49-F238E27FC236}">
                  <a16:creationId xmlns:a16="http://schemas.microsoft.com/office/drawing/2014/main" id="{C1CE4FEE-2F32-4ED2-BC84-816302847EE8}"/>
                </a:ext>
              </a:extLst>
            </p:cNvPr>
            <p:cNvGrpSpPr/>
            <p:nvPr/>
          </p:nvGrpSpPr>
          <p:grpSpPr>
            <a:xfrm>
              <a:off x="5406217" y="5705856"/>
              <a:ext cx="463040" cy="395485"/>
              <a:chOff x="5406217" y="5705856"/>
              <a:chExt cx="463040" cy="395485"/>
            </a:xfrm>
          </p:grpSpPr>
          <p:sp>
            <p:nvSpPr>
              <p:cNvPr id="167" name="Freeform: Shape 166">
                <a:extLst>
                  <a:ext uri="{FF2B5EF4-FFF2-40B4-BE49-F238E27FC236}">
                    <a16:creationId xmlns:a16="http://schemas.microsoft.com/office/drawing/2014/main" id="{A0D093F6-43C7-446D-BCA9-F407250CC635}"/>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168" name="Picture 167">
                <a:extLst>
                  <a:ext uri="{FF2B5EF4-FFF2-40B4-BE49-F238E27FC236}">
                    <a16:creationId xmlns:a16="http://schemas.microsoft.com/office/drawing/2014/main" id="{A45053D7-E0FC-4411-B0FA-C4B3E802D679}"/>
                  </a:ext>
                </a:extLst>
              </p:cNvPr>
              <p:cNvPicPr>
                <a:picLocks noChangeAspect="1"/>
              </p:cNvPicPr>
              <p:nvPr/>
            </p:nvPicPr>
            <p:blipFill>
              <a:blip r:embed="rId3"/>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169" name="Picture 168">
                <a:extLst>
                  <a:ext uri="{FF2B5EF4-FFF2-40B4-BE49-F238E27FC236}">
                    <a16:creationId xmlns:a16="http://schemas.microsoft.com/office/drawing/2014/main" id="{423EDBFE-9FB8-474B-9F62-A7523435050D}"/>
                  </a:ext>
                </a:extLst>
              </p:cNvPr>
              <p:cNvPicPr>
                <a:picLocks noChangeAspect="1"/>
              </p:cNvPicPr>
              <p:nvPr/>
            </p:nvPicPr>
            <p:blipFill>
              <a:blip r:embed="rId4"/>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170" name="Graphic 3339">
                <a:extLst>
                  <a:ext uri="{FF2B5EF4-FFF2-40B4-BE49-F238E27FC236}">
                    <a16:creationId xmlns:a16="http://schemas.microsoft.com/office/drawing/2014/main" id="{ADCE91A8-3D90-4CDB-9BCD-C8C3703ACFFC}"/>
                  </a:ext>
                </a:extLst>
              </p:cNvPr>
              <p:cNvGrpSpPr/>
              <p:nvPr/>
            </p:nvGrpSpPr>
            <p:grpSpPr>
              <a:xfrm>
                <a:off x="5461192" y="5756597"/>
                <a:ext cx="350643" cy="318893"/>
                <a:chOff x="5461192" y="5756597"/>
                <a:chExt cx="350643" cy="318893"/>
              </a:xfrm>
            </p:grpSpPr>
            <p:sp>
              <p:nvSpPr>
                <p:cNvPr id="171" name="Freeform: Shape 170">
                  <a:extLst>
                    <a:ext uri="{FF2B5EF4-FFF2-40B4-BE49-F238E27FC236}">
                      <a16:creationId xmlns:a16="http://schemas.microsoft.com/office/drawing/2014/main" id="{56925AAC-EFC9-4009-804F-03784C9E720C}"/>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172" name="Freeform: Shape 171">
                  <a:extLst>
                    <a:ext uri="{FF2B5EF4-FFF2-40B4-BE49-F238E27FC236}">
                      <a16:creationId xmlns:a16="http://schemas.microsoft.com/office/drawing/2014/main" id="{56A0F2E7-8923-4214-B496-878AF03935B1}"/>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173" name="Freeform: Shape 172">
                  <a:extLst>
                    <a:ext uri="{FF2B5EF4-FFF2-40B4-BE49-F238E27FC236}">
                      <a16:creationId xmlns:a16="http://schemas.microsoft.com/office/drawing/2014/main" id="{2852A32B-2C9C-4632-9BC4-9E506D464702}"/>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174" name="Freeform: Shape 173">
                  <a:extLst>
                    <a:ext uri="{FF2B5EF4-FFF2-40B4-BE49-F238E27FC236}">
                      <a16:creationId xmlns:a16="http://schemas.microsoft.com/office/drawing/2014/main" id="{9CC7A17B-126E-48F0-8796-B4FEE5F5302F}"/>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175" name="Freeform: Shape 174">
                  <a:extLst>
                    <a:ext uri="{FF2B5EF4-FFF2-40B4-BE49-F238E27FC236}">
                      <a16:creationId xmlns:a16="http://schemas.microsoft.com/office/drawing/2014/main" id="{F69DF7EE-DAC8-494D-9EA1-8925D3ABC927}"/>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176" name="Freeform: Shape 175">
                  <a:extLst>
                    <a:ext uri="{FF2B5EF4-FFF2-40B4-BE49-F238E27FC236}">
                      <a16:creationId xmlns:a16="http://schemas.microsoft.com/office/drawing/2014/main" id="{A7826F01-FBC4-443D-BF6E-EC491A4EBD8F}"/>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177" name="Freeform: Shape 176">
                  <a:extLst>
                    <a:ext uri="{FF2B5EF4-FFF2-40B4-BE49-F238E27FC236}">
                      <a16:creationId xmlns:a16="http://schemas.microsoft.com/office/drawing/2014/main" id="{32C82580-7DD8-41DF-9D13-66E330AD8B91}"/>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178" name="Freeform: Shape 177">
                  <a:extLst>
                    <a:ext uri="{FF2B5EF4-FFF2-40B4-BE49-F238E27FC236}">
                      <a16:creationId xmlns:a16="http://schemas.microsoft.com/office/drawing/2014/main" id="{474E4FBB-762D-4090-A90B-361BE108F2C2}"/>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179" name="Freeform: Shape 178">
                  <a:extLst>
                    <a:ext uri="{FF2B5EF4-FFF2-40B4-BE49-F238E27FC236}">
                      <a16:creationId xmlns:a16="http://schemas.microsoft.com/office/drawing/2014/main" id="{0D037E14-F3CE-4BFB-868C-CBFD20459543}"/>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180" name="Freeform: Shape 179">
                  <a:extLst>
                    <a:ext uri="{FF2B5EF4-FFF2-40B4-BE49-F238E27FC236}">
                      <a16:creationId xmlns:a16="http://schemas.microsoft.com/office/drawing/2014/main" id="{CCDAB364-47AE-46EC-BDD3-713CAA5C8A5E}"/>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181" name="Freeform: Shape 180">
                  <a:extLst>
                    <a:ext uri="{FF2B5EF4-FFF2-40B4-BE49-F238E27FC236}">
                      <a16:creationId xmlns:a16="http://schemas.microsoft.com/office/drawing/2014/main" id="{7605E3ED-682F-4921-9D2E-A173129BD335}"/>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182" name="Freeform: Shape 181">
                  <a:extLst>
                    <a:ext uri="{FF2B5EF4-FFF2-40B4-BE49-F238E27FC236}">
                      <a16:creationId xmlns:a16="http://schemas.microsoft.com/office/drawing/2014/main" id="{3B7E9A01-F372-4CFF-B5DB-997101B78A21}"/>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11" name="Graphic 3339">
              <a:extLst>
                <a:ext uri="{FF2B5EF4-FFF2-40B4-BE49-F238E27FC236}">
                  <a16:creationId xmlns:a16="http://schemas.microsoft.com/office/drawing/2014/main" id="{B37F4695-9134-4C08-BBEC-856D16333208}"/>
                </a:ext>
              </a:extLst>
            </p:cNvPr>
            <p:cNvGrpSpPr/>
            <p:nvPr/>
          </p:nvGrpSpPr>
          <p:grpSpPr>
            <a:xfrm>
              <a:off x="5318954" y="5399734"/>
              <a:ext cx="476606" cy="414474"/>
              <a:chOff x="5318954" y="5399734"/>
              <a:chExt cx="476606" cy="414474"/>
            </a:xfrm>
          </p:grpSpPr>
          <p:sp>
            <p:nvSpPr>
              <p:cNvPr id="151" name="Freeform: Shape 150">
                <a:extLst>
                  <a:ext uri="{FF2B5EF4-FFF2-40B4-BE49-F238E27FC236}">
                    <a16:creationId xmlns:a16="http://schemas.microsoft.com/office/drawing/2014/main" id="{635D6B47-C98F-48F5-AB88-1E01BBCA7326}"/>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152" name="Picture 151">
                <a:extLst>
                  <a:ext uri="{FF2B5EF4-FFF2-40B4-BE49-F238E27FC236}">
                    <a16:creationId xmlns:a16="http://schemas.microsoft.com/office/drawing/2014/main" id="{40EE4E88-0752-490A-9979-DF195C4686C0}"/>
                  </a:ext>
                </a:extLst>
              </p:cNvPr>
              <p:cNvPicPr>
                <a:picLocks noChangeAspect="1"/>
              </p:cNvPicPr>
              <p:nvPr/>
            </p:nvPicPr>
            <p:blipFill>
              <a:blip r:embed="rId5"/>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153" name="Picture 152">
                <a:extLst>
                  <a:ext uri="{FF2B5EF4-FFF2-40B4-BE49-F238E27FC236}">
                    <a16:creationId xmlns:a16="http://schemas.microsoft.com/office/drawing/2014/main" id="{658A2F53-0CDB-4048-A822-38882AD02121}"/>
                  </a:ext>
                </a:extLst>
              </p:cNvPr>
              <p:cNvPicPr>
                <a:picLocks noChangeAspect="1"/>
              </p:cNvPicPr>
              <p:nvPr/>
            </p:nvPicPr>
            <p:blipFill>
              <a:blip r:embed="rId6"/>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154" name="Graphic 3339">
                <a:extLst>
                  <a:ext uri="{FF2B5EF4-FFF2-40B4-BE49-F238E27FC236}">
                    <a16:creationId xmlns:a16="http://schemas.microsoft.com/office/drawing/2014/main" id="{DD5CA7BC-F0CF-4E29-9812-2A10AD1D3A50}"/>
                  </a:ext>
                </a:extLst>
              </p:cNvPr>
              <p:cNvGrpSpPr/>
              <p:nvPr/>
            </p:nvGrpSpPr>
            <p:grpSpPr>
              <a:xfrm>
                <a:off x="5364163" y="5453208"/>
                <a:ext cx="370327" cy="333864"/>
                <a:chOff x="5364163" y="5453208"/>
                <a:chExt cx="370327" cy="333864"/>
              </a:xfrm>
              <a:solidFill>
                <a:srgbClr val="A0A58F"/>
              </a:solidFill>
            </p:grpSpPr>
            <p:sp>
              <p:nvSpPr>
                <p:cNvPr id="155" name="Freeform: Shape 154">
                  <a:extLst>
                    <a:ext uri="{FF2B5EF4-FFF2-40B4-BE49-F238E27FC236}">
                      <a16:creationId xmlns:a16="http://schemas.microsoft.com/office/drawing/2014/main" id="{4B6E3167-9DE5-4007-9CFD-EE73036D895F}"/>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156" name="Freeform: Shape 155">
                  <a:extLst>
                    <a:ext uri="{FF2B5EF4-FFF2-40B4-BE49-F238E27FC236}">
                      <a16:creationId xmlns:a16="http://schemas.microsoft.com/office/drawing/2014/main" id="{C69A4E49-0E19-4CF5-9D84-979FDCA92BF5}"/>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157" name="Freeform: Shape 156">
                  <a:extLst>
                    <a:ext uri="{FF2B5EF4-FFF2-40B4-BE49-F238E27FC236}">
                      <a16:creationId xmlns:a16="http://schemas.microsoft.com/office/drawing/2014/main" id="{5E296BB0-31D3-4877-A34A-A69A1C40E413}"/>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158" name="Freeform: Shape 157">
                  <a:extLst>
                    <a:ext uri="{FF2B5EF4-FFF2-40B4-BE49-F238E27FC236}">
                      <a16:creationId xmlns:a16="http://schemas.microsoft.com/office/drawing/2014/main" id="{206032C0-94C3-429E-A65A-0989B2717084}"/>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159" name="Freeform: Shape 158">
                  <a:extLst>
                    <a:ext uri="{FF2B5EF4-FFF2-40B4-BE49-F238E27FC236}">
                      <a16:creationId xmlns:a16="http://schemas.microsoft.com/office/drawing/2014/main" id="{1680FFB2-1AA4-40F6-8ECF-78F294FAEBD4}"/>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160" name="Freeform: Shape 159">
                  <a:extLst>
                    <a:ext uri="{FF2B5EF4-FFF2-40B4-BE49-F238E27FC236}">
                      <a16:creationId xmlns:a16="http://schemas.microsoft.com/office/drawing/2014/main" id="{9B69164B-EA0E-4DE4-A577-F5D904F2ED75}"/>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161" name="Freeform: Shape 160">
                  <a:extLst>
                    <a:ext uri="{FF2B5EF4-FFF2-40B4-BE49-F238E27FC236}">
                      <a16:creationId xmlns:a16="http://schemas.microsoft.com/office/drawing/2014/main" id="{097BF8C4-6795-4465-9795-0E5CC7595253}"/>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162" name="Freeform: Shape 161">
                  <a:extLst>
                    <a:ext uri="{FF2B5EF4-FFF2-40B4-BE49-F238E27FC236}">
                      <a16:creationId xmlns:a16="http://schemas.microsoft.com/office/drawing/2014/main" id="{91CDF286-F5D2-4B67-A2F1-046F26F679BA}"/>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163" name="Freeform: Shape 162">
                  <a:extLst>
                    <a:ext uri="{FF2B5EF4-FFF2-40B4-BE49-F238E27FC236}">
                      <a16:creationId xmlns:a16="http://schemas.microsoft.com/office/drawing/2014/main" id="{967C3C7D-65CE-4653-937C-33461BE36D97}"/>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164" name="Freeform: Shape 163">
                  <a:extLst>
                    <a:ext uri="{FF2B5EF4-FFF2-40B4-BE49-F238E27FC236}">
                      <a16:creationId xmlns:a16="http://schemas.microsoft.com/office/drawing/2014/main" id="{4BFFA385-F147-4D46-A43D-64BDCA973A28}"/>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165" name="Freeform: Shape 164">
                  <a:extLst>
                    <a:ext uri="{FF2B5EF4-FFF2-40B4-BE49-F238E27FC236}">
                      <a16:creationId xmlns:a16="http://schemas.microsoft.com/office/drawing/2014/main" id="{E0DC338A-B347-45D4-90B8-CB753C64EC26}"/>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166" name="Freeform: Shape 165">
                  <a:extLst>
                    <a:ext uri="{FF2B5EF4-FFF2-40B4-BE49-F238E27FC236}">
                      <a16:creationId xmlns:a16="http://schemas.microsoft.com/office/drawing/2014/main" id="{653C66BF-EC2F-49D2-91AD-3B4FFA39A309}"/>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12" name="Graphic 3339">
              <a:extLst>
                <a:ext uri="{FF2B5EF4-FFF2-40B4-BE49-F238E27FC236}">
                  <a16:creationId xmlns:a16="http://schemas.microsoft.com/office/drawing/2014/main" id="{2E97CC2C-3C5B-4B8B-9A9D-B79A4FBA8C30}"/>
                </a:ext>
              </a:extLst>
            </p:cNvPr>
            <p:cNvGrpSpPr/>
            <p:nvPr/>
          </p:nvGrpSpPr>
          <p:grpSpPr>
            <a:xfrm>
              <a:off x="5130193" y="6290496"/>
              <a:ext cx="438869" cy="517201"/>
              <a:chOff x="5130193" y="6290496"/>
              <a:chExt cx="438869" cy="517201"/>
            </a:xfrm>
          </p:grpSpPr>
          <p:grpSp>
            <p:nvGrpSpPr>
              <p:cNvPr id="133" name="Graphic 3339">
                <a:extLst>
                  <a:ext uri="{FF2B5EF4-FFF2-40B4-BE49-F238E27FC236}">
                    <a16:creationId xmlns:a16="http://schemas.microsoft.com/office/drawing/2014/main" id="{E5FAB2A9-8501-494D-ADAA-718542496CB6}"/>
                  </a:ext>
                </a:extLst>
              </p:cNvPr>
              <p:cNvGrpSpPr/>
              <p:nvPr/>
            </p:nvGrpSpPr>
            <p:grpSpPr>
              <a:xfrm>
                <a:off x="5130193" y="6290496"/>
                <a:ext cx="438869" cy="517201"/>
                <a:chOff x="5130193" y="6290496"/>
                <a:chExt cx="438869" cy="517201"/>
              </a:xfrm>
              <a:solidFill>
                <a:srgbClr val="FBFFFF"/>
              </a:solidFill>
            </p:grpSpPr>
            <p:sp>
              <p:nvSpPr>
                <p:cNvPr id="149" name="Freeform: Shape 148">
                  <a:extLst>
                    <a:ext uri="{FF2B5EF4-FFF2-40B4-BE49-F238E27FC236}">
                      <a16:creationId xmlns:a16="http://schemas.microsoft.com/office/drawing/2014/main" id="{5547D903-8595-4814-A3FB-7C77749E2C15}"/>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150" name="Freeform: Shape 149">
                  <a:extLst>
                    <a:ext uri="{FF2B5EF4-FFF2-40B4-BE49-F238E27FC236}">
                      <a16:creationId xmlns:a16="http://schemas.microsoft.com/office/drawing/2014/main" id="{CCD5B272-7DDF-49FD-8D52-CB57C36C767A}"/>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134" name="Picture 133">
                <a:extLst>
                  <a:ext uri="{FF2B5EF4-FFF2-40B4-BE49-F238E27FC236}">
                    <a16:creationId xmlns:a16="http://schemas.microsoft.com/office/drawing/2014/main" id="{B0597871-CBD7-4521-8240-C4102B651297}"/>
                  </a:ext>
                </a:extLst>
              </p:cNvPr>
              <p:cNvPicPr>
                <a:picLocks noChangeAspect="1"/>
              </p:cNvPicPr>
              <p:nvPr/>
            </p:nvPicPr>
            <p:blipFill>
              <a:blip r:embed="rId7"/>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135" name="Picture 134">
                <a:extLst>
                  <a:ext uri="{FF2B5EF4-FFF2-40B4-BE49-F238E27FC236}">
                    <a16:creationId xmlns:a16="http://schemas.microsoft.com/office/drawing/2014/main" id="{16374798-DD00-49C0-9EB8-002E8200A64D}"/>
                  </a:ext>
                </a:extLst>
              </p:cNvPr>
              <p:cNvPicPr>
                <a:picLocks noChangeAspect="1"/>
              </p:cNvPicPr>
              <p:nvPr/>
            </p:nvPicPr>
            <p:blipFill>
              <a:blip r:embed="rId8"/>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136" name="Graphic 3339">
                <a:extLst>
                  <a:ext uri="{FF2B5EF4-FFF2-40B4-BE49-F238E27FC236}">
                    <a16:creationId xmlns:a16="http://schemas.microsoft.com/office/drawing/2014/main" id="{0986C192-90F2-455F-BB18-A6CC4ABB44B8}"/>
                  </a:ext>
                </a:extLst>
              </p:cNvPr>
              <p:cNvGrpSpPr/>
              <p:nvPr/>
            </p:nvGrpSpPr>
            <p:grpSpPr>
              <a:xfrm>
                <a:off x="5195275" y="6340385"/>
                <a:ext cx="298443" cy="367021"/>
                <a:chOff x="5195275" y="6340385"/>
                <a:chExt cx="298443" cy="367021"/>
              </a:xfrm>
              <a:solidFill>
                <a:srgbClr val="A0BDAB"/>
              </a:solidFill>
            </p:grpSpPr>
            <p:sp>
              <p:nvSpPr>
                <p:cNvPr id="137" name="Freeform: Shape 136">
                  <a:extLst>
                    <a:ext uri="{FF2B5EF4-FFF2-40B4-BE49-F238E27FC236}">
                      <a16:creationId xmlns:a16="http://schemas.microsoft.com/office/drawing/2014/main" id="{DCBC01B6-D9F0-46F3-B614-C5E0D591E691}"/>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138" name="Freeform: Shape 137">
                  <a:extLst>
                    <a:ext uri="{FF2B5EF4-FFF2-40B4-BE49-F238E27FC236}">
                      <a16:creationId xmlns:a16="http://schemas.microsoft.com/office/drawing/2014/main" id="{5CEEECB8-C6E3-4FC7-AFE0-81DFF3C505DF}"/>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139" name="Freeform: Shape 138">
                  <a:extLst>
                    <a:ext uri="{FF2B5EF4-FFF2-40B4-BE49-F238E27FC236}">
                      <a16:creationId xmlns:a16="http://schemas.microsoft.com/office/drawing/2014/main" id="{7374768B-1C30-4C93-AF06-F3F1D47585C3}"/>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140" name="Freeform: Shape 139">
                  <a:extLst>
                    <a:ext uri="{FF2B5EF4-FFF2-40B4-BE49-F238E27FC236}">
                      <a16:creationId xmlns:a16="http://schemas.microsoft.com/office/drawing/2014/main" id="{DBD87B99-F7B1-4E25-8F7E-7026F3E3527F}"/>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141" name="Freeform: Shape 140">
                  <a:extLst>
                    <a:ext uri="{FF2B5EF4-FFF2-40B4-BE49-F238E27FC236}">
                      <a16:creationId xmlns:a16="http://schemas.microsoft.com/office/drawing/2014/main" id="{F512E62F-4262-4934-95DC-89FA2180E908}"/>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142" name="Freeform: Shape 141">
                  <a:extLst>
                    <a:ext uri="{FF2B5EF4-FFF2-40B4-BE49-F238E27FC236}">
                      <a16:creationId xmlns:a16="http://schemas.microsoft.com/office/drawing/2014/main" id="{5FE6129A-B571-4AB5-BD8B-A969203DF3BB}"/>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143" name="Freeform: Shape 142">
                  <a:extLst>
                    <a:ext uri="{FF2B5EF4-FFF2-40B4-BE49-F238E27FC236}">
                      <a16:creationId xmlns:a16="http://schemas.microsoft.com/office/drawing/2014/main" id="{B43FECB6-76EC-49B1-BAE2-2587E2D9A5FB}"/>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144" name="Freeform: Shape 143">
                  <a:extLst>
                    <a:ext uri="{FF2B5EF4-FFF2-40B4-BE49-F238E27FC236}">
                      <a16:creationId xmlns:a16="http://schemas.microsoft.com/office/drawing/2014/main" id="{148CBCF0-89BD-477D-AFD9-56B38FE97F2E}"/>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145" name="Freeform: Shape 144">
                  <a:extLst>
                    <a:ext uri="{FF2B5EF4-FFF2-40B4-BE49-F238E27FC236}">
                      <a16:creationId xmlns:a16="http://schemas.microsoft.com/office/drawing/2014/main" id="{57BC6E6C-F9F4-45FE-AB20-84301AE69498}"/>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146" name="Freeform: Shape 145">
                  <a:extLst>
                    <a:ext uri="{FF2B5EF4-FFF2-40B4-BE49-F238E27FC236}">
                      <a16:creationId xmlns:a16="http://schemas.microsoft.com/office/drawing/2014/main" id="{C2996A96-B43F-4441-A60D-CAFCE702EFED}"/>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147" name="Freeform: Shape 146">
                  <a:extLst>
                    <a:ext uri="{FF2B5EF4-FFF2-40B4-BE49-F238E27FC236}">
                      <a16:creationId xmlns:a16="http://schemas.microsoft.com/office/drawing/2014/main" id="{C31251AE-480B-4173-91D2-E2137681DB86}"/>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148" name="Freeform: Shape 147">
                  <a:extLst>
                    <a:ext uri="{FF2B5EF4-FFF2-40B4-BE49-F238E27FC236}">
                      <a16:creationId xmlns:a16="http://schemas.microsoft.com/office/drawing/2014/main" id="{A100EC0E-C380-483C-8220-2998BFA29912}"/>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13" name="Picture 12">
              <a:extLst>
                <a:ext uri="{FF2B5EF4-FFF2-40B4-BE49-F238E27FC236}">
                  <a16:creationId xmlns:a16="http://schemas.microsoft.com/office/drawing/2014/main" id="{8CF6870F-9093-48E0-B002-936BF428B7A8}"/>
                </a:ext>
              </a:extLst>
            </p:cNvPr>
            <p:cNvPicPr>
              <a:picLocks noChangeAspect="1"/>
            </p:cNvPicPr>
            <p:nvPr/>
          </p:nvPicPr>
          <p:blipFill>
            <a:blip r:embed="rId9"/>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14" name="Picture 13">
              <a:extLst>
                <a:ext uri="{FF2B5EF4-FFF2-40B4-BE49-F238E27FC236}">
                  <a16:creationId xmlns:a16="http://schemas.microsoft.com/office/drawing/2014/main" id="{D835F54C-E3F5-492F-B99D-E6F5C1312102}"/>
                </a:ext>
              </a:extLst>
            </p:cNvPr>
            <p:cNvPicPr>
              <a:picLocks noChangeAspect="1"/>
            </p:cNvPicPr>
            <p:nvPr/>
          </p:nvPicPr>
          <p:blipFill>
            <a:blip r:embed="rId10"/>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15" name="Picture 14">
              <a:extLst>
                <a:ext uri="{FF2B5EF4-FFF2-40B4-BE49-F238E27FC236}">
                  <a16:creationId xmlns:a16="http://schemas.microsoft.com/office/drawing/2014/main" id="{D32B58FD-7738-4AFE-A73C-C02DF548E40D}"/>
                </a:ext>
              </a:extLst>
            </p:cNvPr>
            <p:cNvPicPr>
              <a:picLocks noChangeAspect="1"/>
            </p:cNvPicPr>
            <p:nvPr/>
          </p:nvPicPr>
          <p:blipFill>
            <a:blip r:embed="rId11"/>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16" name="Picture 15">
              <a:extLst>
                <a:ext uri="{FF2B5EF4-FFF2-40B4-BE49-F238E27FC236}">
                  <a16:creationId xmlns:a16="http://schemas.microsoft.com/office/drawing/2014/main" id="{1BCF821C-1DD2-453E-86C5-3E173398B0C3}"/>
                </a:ext>
              </a:extLst>
            </p:cNvPr>
            <p:cNvPicPr>
              <a:picLocks noChangeAspect="1"/>
            </p:cNvPicPr>
            <p:nvPr/>
          </p:nvPicPr>
          <p:blipFill>
            <a:blip r:embed="rId12"/>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17" name="Graphic 3339">
              <a:extLst>
                <a:ext uri="{FF2B5EF4-FFF2-40B4-BE49-F238E27FC236}">
                  <a16:creationId xmlns:a16="http://schemas.microsoft.com/office/drawing/2014/main" id="{70F3ED3C-CDFE-4CF5-84CF-D72FD3AAFE9C}"/>
                </a:ext>
              </a:extLst>
            </p:cNvPr>
            <p:cNvGrpSpPr/>
            <p:nvPr/>
          </p:nvGrpSpPr>
          <p:grpSpPr>
            <a:xfrm>
              <a:off x="4955894" y="6032381"/>
              <a:ext cx="457741" cy="586476"/>
              <a:chOff x="4955894" y="6032381"/>
              <a:chExt cx="457741" cy="586476"/>
            </a:xfrm>
          </p:grpSpPr>
          <p:grpSp>
            <p:nvGrpSpPr>
              <p:cNvPr id="114" name="Graphic 3339">
                <a:extLst>
                  <a:ext uri="{FF2B5EF4-FFF2-40B4-BE49-F238E27FC236}">
                    <a16:creationId xmlns:a16="http://schemas.microsoft.com/office/drawing/2014/main" id="{D87E9FED-3D5A-477E-A388-EFCE536F7A79}"/>
                  </a:ext>
                </a:extLst>
              </p:cNvPr>
              <p:cNvGrpSpPr/>
              <p:nvPr/>
            </p:nvGrpSpPr>
            <p:grpSpPr>
              <a:xfrm>
                <a:off x="4955894" y="6032381"/>
                <a:ext cx="457741" cy="586476"/>
                <a:chOff x="4955894" y="6032381"/>
                <a:chExt cx="457741" cy="586476"/>
              </a:xfrm>
              <a:solidFill>
                <a:srgbClr val="FBFFFF"/>
              </a:solidFill>
            </p:grpSpPr>
            <p:sp>
              <p:nvSpPr>
                <p:cNvPr id="131" name="Freeform: Shape 130">
                  <a:extLst>
                    <a:ext uri="{FF2B5EF4-FFF2-40B4-BE49-F238E27FC236}">
                      <a16:creationId xmlns:a16="http://schemas.microsoft.com/office/drawing/2014/main" id="{39F3C00F-9E48-47DF-875E-53D9D8352156}"/>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132" name="Freeform: Shape 131">
                  <a:extLst>
                    <a:ext uri="{FF2B5EF4-FFF2-40B4-BE49-F238E27FC236}">
                      <a16:creationId xmlns:a16="http://schemas.microsoft.com/office/drawing/2014/main" id="{B669C394-A985-4B13-84E4-344849AB020F}"/>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115" name="Graphic 3339">
                <a:extLst>
                  <a:ext uri="{FF2B5EF4-FFF2-40B4-BE49-F238E27FC236}">
                    <a16:creationId xmlns:a16="http://schemas.microsoft.com/office/drawing/2014/main" id="{A9F4B0F7-E1FD-4352-B90C-C57C81FF2EDC}"/>
                  </a:ext>
                </a:extLst>
              </p:cNvPr>
              <p:cNvGrpSpPr/>
              <p:nvPr/>
            </p:nvGrpSpPr>
            <p:grpSpPr>
              <a:xfrm>
                <a:off x="4958575" y="6036966"/>
                <a:ext cx="450606" cy="578081"/>
                <a:chOff x="4958575" y="6036966"/>
                <a:chExt cx="450606" cy="578081"/>
              </a:xfrm>
              <a:solidFill>
                <a:srgbClr val="A0BDAB"/>
              </a:solidFill>
            </p:grpSpPr>
            <p:pic>
              <p:nvPicPr>
                <p:cNvPr id="116" name="Picture 115">
                  <a:extLst>
                    <a:ext uri="{FF2B5EF4-FFF2-40B4-BE49-F238E27FC236}">
                      <a16:creationId xmlns:a16="http://schemas.microsoft.com/office/drawing/2014/main" id="{72939517-E28A-439E-81A9-A20DAC543139}"/>
                    </a:ext>
                  </a:extLst>
                </p:cNvPr>
                <p:cNvPicPr>
                  <a:picLocks noChangeAspect="1"/>
                </p:cNvPicPr>
                <p:nvPr/>
              </p:nvPicPr>
              <p:blipFill>
                <a:blip r:embed="rId13"/>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117" name="Picture 116">
                  <a:extLst>
                    <a:ext uri="{FF2B5EF4-FFF2-40B4-BE49-F238E27FC236}">
                      <a16:creationId xmlns:a16="http://schemas.microsoft.com/office/drawing/2014/main" id="{118F3132-0BC2-4CB9-AB4E-75FD24B9B6E6}"/>
                    </a:ext>
                  </a:extLst>
                </p:cNvPr>
                <p:cNvPicPr>
                  <a:picLocks noChangeAspect="1"/>
                </p:cNvPicPr>
                <p:nvPr/>
              </p:nvPicPr>
              <p:blipFill>
                <a:blip r:embed="rId14"/>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118" name="Graphic 3339">
                  <a:extLst>
                    <a:ext uri="{FF2B5EF4-FFF2-40B4-BE49-F238E27FC236}">
                      <a16:creationId xmlns:a16="http://schemas.microsoft.com/office/drawing/2014/main" id="{968B4E9E-8162-4DB5-92AB-6CAA412FFE3E}"/>
                    </a:ext>
                  </a:extLst>
                </p:cNvPr>
                <p:cNvGrpSpPr/>
                <p:nvPr/>
              </p:nvGrpSpPr>
              <p:grpSpPr>
                <a:xfrm>
                  <a:off x="4980229" y="6072822"/>
                  <a:ext cx="378118" cy="496971"/>
                  <a:chOff x="4980229" y="6072822"/>
                  <a:chExt cx="378118" cy="496971"/>
                </a:xfrm>
                <a:solidFill>
                  <a:srgbClr val="A0BDAB"/>
                </a:solidFill>
              </p:grpSpPr>
              <p:sp>
                <p:nvSpPr>
                  <p:cNvPr id="119" name="Freeform: Shape 118">
                    <a:extLst>
                      <a:ext uri="{FF2B5EF4-FFF2-40B4-BE49-F238E27FC236}">
                        <a16:creationId xmlns:a16="http://schemas.microsoft.com/office/drawing/2014/main" id="{BEA4E07B-F305-421A-BE8C-15F4B75F3D3B}"/>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120" name="Freeform: Shape 119">
                    <a:extLst>
                      <a:ext uri="{FF2B5EF4-FFF2-40B4-BE49-F238E27FC236}">
                        <a16:creationId xmlns:a16="http://schemas.microsoft.com/office/drawing/2014/main" id="{AA14AA1A-7A5E-4373-837D-7391CC033438}"/>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121" name="Freeform: Shape 120">
                    <a:extLst>
                      <a:ext uri="{FF2B5EF4-FFF2-40B4-BE49-F238E27FC236}">
                        <a16:creationId xmlns:a16="http://schemas.microsoft.com/office/drawing/2014/main" id="{B96C695C-7954-435F-B954-9F55F7511103}"/>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122" name="Freeform: Shape 121">
                    <a:extLst>
                      <a:ext uri="{FF2B5EF4-FFF2-40B4-BE49-F238E27FC236}">
                        <a16:creationId xmlns:a16="http://schemas.microsoft.com/office/drawing/2014/main" id="{1CED4A49-79E4-4C9D-A5F5-99C60D241BAF}"/>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123" name="Freeform: Shape 122">
                    <a:extLst>
                      <a:ext uri="{FF2B5EF4-FFF2-40B4-BE49-F238E27FC236}">
                        <a16:creationId xmlns:a16="http://schemas.microsoft.com/office/drawing/2014/main" id="{88CDBFAD-7879-4D63-8507-4FF95796B080}"/>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124" name="Freeform: Shape 123">
                    <a:extLst>
                      <a:ext uri="{FF2B5EF4-FFF2-40B4-BE49-F238E27FC236}">
                        <a16:creationId xmlns:a16="http://schemas.microsoft.com/office/drawing/2014/main" id="{15717149-7476-4654-AC00-AD85A4C528C5}"/>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125" name="Freeform: Shape 124">
                    <a:extLst>
                      <a:ext uri="{FF2B5EF4-FFF2-40B4-BE49-F238E27FC236}">
                        <a16:creationId xmlns:a16="http://schemas.microsoft.com/office/drawing/2014/main" id="{DC80EE69-A53E-4DCD-A3F9-6A8A08F19B31}"/>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126" name="Freeform: Shape 125">
                    <a:extLst>
                      <a:ext uri="{FF2B5EF4-FFF2-40B4-BE49-F238E27FC236}">
                        <a16:creationId xmlns:a16="http://schemas.microsoft.com/office/drawing/2014/main" id="{A25C8FBD-5E05-4E97-8288-635610E44EFF}"/>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127" name="Freeform: Shape 126">
                    <a:extLst>
                      <a:ext uri="{FF2B5EF4-FFF2-40B4-BE49-F238E27FC236}">
                        <a16:creationId xmlns:a16="http://schemas.microsoft.com/office/drawing/2014/main" id="{A9A6BBFF-87E6-40C9-8C05-7BF9EE25E00D}"/>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128" name="Freeform: Shape 127">
                    <a:extLst>
                      <a:ext uri="{FF2B5EF4-FFF2-40B4-BE49-F238E27FC236}">
                        <a16:creationId xmlns:a16="http://schemas.microsoft.com/office/drawing/2014/main" id="{A5B90F27-E0F5-4773-B480-E136E6BA6AFF}"/>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129" name="Freeform: Shape 128">
                    <a:extLst>
                      <a:ext uri="{FF2B5EF4-FFF2-40B4-BE49-F238E27FC236}">
                        <a16:creationId xmlns:a16="http://schemas.microsoft.com/office/drawing/2014/main" id="{0C3759B4-055B-477A-8508-350B28E00294}"/>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130" name="Freeform: Shape 129">
                    <a:extLst>
                      <a:ext uri="{FF2B5EF4-FFF2-40B4-BE49-F238E27FC236}">
                        <a16:creationId xmlns:a16="http://schemas.microsoft.com/office/drawing/2014/main" id="{DAD3FFF2-2898-4BD4-8D8F-BD3B95D9EFF5}"/>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18" name="Graphic 3339">
              <a:extLst>
                <a:ext uri="{FF2B5EF4-FFF2-40B4-BE49-F238E27FC236}">
                  <a16:creationId xmlns:a16="http://schemas.microsoft.com/office/drawing/2014/main" id="{12B31C41-9885-4613-A935-7EB4040CDE9B}"/>
                </a:ext>
              </a:extLst>
            </p:cNvPr>
            <p:cNvGrpSpPr/>
            <p:nvPr/>
          </p:nvGrpSpPr>
          <p:grpSpPr>
            <a:xfrm>
              <a:off x="4852700" y="5752331"/>
              <a:ext cx="455471" cy="582377"/>
              <a:chOff x="4852700" y="5752331"/>
              <a:chExt cx="455471" cy="582377"/>
            </a:xfrm>
          </p:grpSpPr>
          <p:grpSp>
            <p:nvGrpSpPr>
              <p:cNvPr id="95" name="Graphic 3339">
                <a:extLst>
                  <a:ext uri="{FF2B5EF4-FFF2-40B4-BE49-F238E27FC236}">
                    <a16:creationId xmlns:a16="http://schemas.microsoft.com/office/drawing/2014/main" id="{57B82E9D-8C57-4D86-BFD0-836870B5A1DE}"/>
                  </a:ext>
                </a:extLst>
              </p:cNvPr>
              <p:cNvGrpSpPr/>
              <p:nvPr/>
            </p:nvGrpSpPr>
            <p:grpSpPr>
              <a:xfrm>
                <a:off x="4852700" y="5752331"/>
                <a:ext cx="455471" cy="582377"/>
                <a:chOff x="4852700" y="5752331"/>
                <a:chExt cx="455471" cy="582377"/>
              </a:xfrm>
              <a:solidFill>
                <a:srgbClr val="FBFFFF"/>
              </a:solidFill>
            </p:grpSpPr>
            <p:sp>
              <p:nvSpPr>
                <p:cNvPr id="112" name="Freeform: Shape 111">
                  <a:extLst>
                    <a:ext uri="{FF2B5EF4-FFF2-40B4-BE49-F238E27FC236}">
                      <a16:creationId xmlns:a16="http://schemas.microsoft.com/office/drawing/2014/main" id="{1888FD99-15D5-45EB-A3A6-81B0033E6442}"/>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113" name="Freeform: Shape 112">
                  <a:extLst>
                    <a:ext uri="{FF2B5EF4-FFF2-40B4-BE49-F238E27FC236}">
                      <a16:creationId xmlns:a16="http://schemas.microsoft.com/office/drawing/2014/main" id="{D9AA6392-7E00-474E-9954-65AA3E446487}"/>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96" name="Graphic 3339">
                <a:extLst>
                  <a:ext uri="{FF2B5EF4-FFF2-40B4-BE49-F238E27FC236}">
                    <a16:creationId xmlns:a16="http://schemas.microsoft.com/office/drawing/2014/main" id="{72E91741-BDAF-4226-BC40-7B4302321E60}"/>
                  </a:ext>
                </a:extLst>
              </p:cNvPr>
              <p:cNvGrpSpPr/>
              <p:nvPr/>
            </p:nvGrpSpPr>
            <p:grpSpPr>
              <a:xfrm>
                <a:off x="4854817" y="5755337"/>
                <a:ext cx="447642" cy="578081"/>
                <a:chOff x="4854817" y="5755337"/>
                <a:chExt cx="447642" cy="578081"/>
              </a:xfrm>
              <a:solidFill>
                <a:srgbClr val="A0BDAB"/>
              </a:solidFill>
            </p:grpSpPr>
            <p:pic>
              <p:nvPicPr>
                <p:cNvPr id="97" name="Picture 96">
                  <a:extLst>
                    <a:ext uri="{FF2B5EF4-FFF2-40B4-BE49-F238E27FC236}">
                      <a16:creationId xmlns:a16="http://schemas.microsoft.com/office/drawing/2014/main" id="{45E11EE4-CDFA-4C71-BF9F-9605E5CAD97E}"/>
                    </a:ext>
                  </a:extLst>
                </p:cNvPr>
                <p:cNvPicPr>
                  <a:picLocks noChangeAspect="1"/>
                </p:cNvPicPr>
                <p:nvPr/>
              </p:nvPicPr>
              <p:blipFill>
                <a:blip r:embed="rId15"/>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98" name="Picture 97">
                  <a:extLst>
                    <a:ext uri="{FF2B5EF4-FFF2-40B4-BE49-F238E27FC236}">
                      <a16:creationId xmlns:a16="http://schemas.microsoft.com/office/drawing/2014/main" id="{DD57CBFF-BDF7-40DF-92AA-1DB8A5E97C7F}"/>
                    </a:ext>
                  </a:extLst>
                </p:cNvPr>
                <p:cNvPicPr>
                  <a:picLocks noChangeAspect="1"/>
                </p:cNvPicPr>
                <p:nvPr/>
              </p:nvPicPr>
              <p:blipFill>
                <a:blip r:embed="rId16"/>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99" name="Graphic 3339">
                  <a:extLst>
                    <a:ext uri="{FF2B5EF4-FFF2-40B4-BE49-F238E27FC236}">
                      <a16:creationId xmlns:a16="http://schemas.microsoft.com/office/drawing/2014/main" id="{422B5156-2F11-4E32-98CA-5638CE2E7AA6}"/>
                    </a:ext>
                  </a:extLst>
                </p:cNvPr>
                <p:cNvGrpSpPr/>
                <p:nvPr/>
              </p:nvGrpSpPr>
              <p:grpSpPr>
                <a:xfrm>
                  <a:off x="4876974" y="5792646"/>
                  <a:ext cx="376005" cy="493503"/>
                  <a:chOff x="4876974" y="5792646"/>
                  <a:chExt cx="376005" cy="493503"/>
                </a:xfrm>
                <a:solidFill>
                  <a:srgbClr val="A0BDAB"/>
                </a:solidFill>
              </p:grpSpPr>
              <p:sp>
                <p:nvSpPr>
                  <p:cNvPr id="100" name="Freeform: Shape 99">
                    <a:extLst>
                      <a:ext uri="{FF2B5EF4-FFF2-40B4-BE49-F238E27FC236}">
                        <a16:creationId xmlns:a16="http://schemas.microsoft.com/office/drawing/2014/main" id="{3D158F5D-36E9-4C0E-A5F6-82E93411DE21}"/>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101" name="Freeform: Shape 100">
                    <a:extLst>
                      <a:ext uri="{FF2B5EF4-FFF2-40B4-BE49-F238E27FC236}">
                        <a16:creationId xmlns:a16="http://schemas.microsoft.com/office/drawing/2014/main" id="{6E07902E-66C1-46A9-B6C5-61C4D5395CAE}"/>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102" name="Freeform: Shape 101">
                    <a:extLst>
                      <a:ext uri="{FF2B5EF4-FFF2-40B4-BE49-F238E27FC236}">
                        <a16:creationId xmlns:a16="http://schemas.microsoft.com/office/drawing/2014/main" id="{F66DD0BD-1069-4CFB-AF09-376E984BEE4E}"/>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103" name="Freeform: Shape 102">
                    <a:extLst>
                      <a:ext uri="{FF2B5EF4-FFF2-40B4-BE49-F238E27FC236}">
                        <a16:creationId xmlns:a16="http://schemas.microsoft.com/office/drawing/2014/main" id="{644C6525-D0AB-45A4-85D4-3EA92EC7D2DF}"/>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104" name="Freeform: Shape 103">
                    <a:extLst>
                      <a:ext uri="{FF2B5EF4-FFF2-40B4-BE49-F238E27FC236}">
                        <a16:creationId xmlns:a16="http://schemas.microsoft.com/office/drawing/2014/main" id="{DACC7306-9407-4935-AEB6-E118EC5BDED8}"/>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105" name="Freeform: Shape 104">
                    <a:extLst>
                      <a:ext uri="{FF2B5EF4-FFF2-40B4-BE49-F238E27FC236}">
                        <a16:creationId xmlns:a16="http://schemas.microsoft.com/office/drawing/2014/main" id="{4BE9327A-699E-4D6E-9CA5-71D8CA4520FD}"/>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106" name="Freeform: Shape 105">
                    <a:extLst>
                      <a:ext uri="{FF2B5EF4-FFF2-40B4-BE49-F238E27FC236}">
                        <a16:creationId xmlns:a16="http://schemas.microsoft.com/office/drawing/2014/main" id="{44C40F40-918D-4108-A169-D73E430E37C6}"/>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107" name="Freeform: Shape 106">
                    <a:extLst>
                      <a:ext uri="{FF2B5EF4-FFF2-40B4-BE49-F238E27FC236}">
                        <a16:creationId xmlns:a16="http://schemas.microsoft.com/office/drawing/2014/main" id="{9A8FACBF-A492-4D54-BFA4-B57F33BE923E}"/>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108" name="Freeform: Shape 107">
                    <a:extLst>
                      <a:ext uri="{FF2B5EF4-FFF2-40B4-BE49-F238E27FC236}">
                        <a16:creationId xmlns:a16="http://schemas.microsoft.com/office/drawing/2014/main" id="{B8AF4A38-6F83-4A19-AB36-7784D51BF0D0}"/>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109" name="Freeform: Shape 108">
                    <a:extLst>
                      <a:ext uri="{FF2B5EF4-FFF2-40B4-BE49-F238E27FC236}">
                        <a16:creationId xmlns:a16="http://schemas.microsoft.com/office/drawing/2014/main" id="{6B1EDC8E-3542-40AC-B611-2B39F660FCA5}"/>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110" name="Freeform: Shape 109">
                    <a:extLst>
                      <a:ext uri="{FF2B5EF4-FFF2-40B4-BE49-F238E27FC236}">
                        <a16:creationId xmlns:a16="http://schemas.microsoft.com/office/drawing/2014/main" id="{2AE31437-BA59-49D8-BC46-F941F9AA1466}"/>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111" name="Freeform: Shape 110">
                    <a:extLst>
                      <a:ext uri="{FF2B5EF4-FFF2-40B4-BE49-F238E27FC236}">
                        <a16:creationId xmlns:a16="http://schemas.microsoft.com/office/drawing/2014/main" id="{BD8796F3-4767-4E85-9C66-3F1F6FE555E5}"/>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19" name="Graphic 3339">
              <a:extLst>
                <a:ext uri="{FF2B5EF4-FFF2-40B4-BE49-F238E27FC236}">
                  <a16:creationId xmlns:a16="http://schemas.microsoft.com/office/drawing/2014/main" id="{5B1AF330-D335-4929-837A-519B13DA7653}"/>
                </a:ext>
              </a:extLst>
            </p:cNvPr>
            <p:cNvGrpSpPr/>
            <p:nvPr/>
          </p:nvGrpSpPr>
          <p:grpSpPr>
            <a:xfrm>
              <a:off x="4830056" y="5301765"/>
              <a:ext cx="471265" cy="599974"/>
              <a:chOff x="4830056" y="5301765"/>
              <a:chExt cx="471265" cy="599974"/>
            </a:xfrm>
          </p:grpSpPr>
          <p:pic>
            <p:nvPicPr>
              <p:cNvPr id="74" name="Picture 73">
                <a:extLst>
                  <a:ext uri="{FF2B5EF4-FFF2-40B4-BE49-F238E27FC236}">
                    <a16:creationId xmlns:a16="http://schemas.microsoft.com/office/drawing/2014/main" id="{DF6C887E-AE11-4798-AB3F-7C952993E4A3}"/>
                  </a:ext>
                </a:extLst>
              </p:cNvPr>
              <p:cNvPicPr>
                <a:picLocks noChangeAspect="1"/>
              </p:cNvPicPr>
              <p:nvPr/>
            </p:nvPicPr>
            <p:blipFill>
              <a:blip r:embed="rId17"/>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75" name="Graphic 3339">
                <a:extLst>
                  <a:ext uri="{FF2B5EF4-FFF2-40B4-BE49-F238E27FC236}">
                    <a16:creationId xmlns:a16="http://schemas.microsoft.com/office/drawing/2014/main" id="{62971FE7-0F64-4868-9495-9444F2129EB4}"/>
                  </a:ext>
                </a:extLst>
              </p:cNvPr>
              <p:cNvGrpSpPr/>
              <p:nvPr/>
            </p:nvGrpSpPr>
            <p:grpSpPr>
              <a:xfrm>
                <a:off x="4830056" y="5318872"/>
                <a:ext cx="471265" cy="582867"/>
                <a:chOff x="4830056" y="5318872"/>
                <a:chExt cx="471265" cy="582867"/>
              </a:xfrm>
            </p:grpSpPr>
            <p:grpSp>
              <p:nvGrpSpPr>
                <p:cNvPr id="76" name="Graphic 3339">
                  <a:extLst>
                    <a:ext uri="{FF2B5EF4-FFF2-40B4-BE49-F238E27FC236}">
                      <a16:creationId xmlns:a16="http://schemas.microsoft.com/office/drawing/2014/main" id="{D0C510C2-2C88-41CD-ADEC-D600116792F5}"/>
                    </a:ext>
                  </a:extLst>
                </p:cNvPr>
                <p:cNvGrpSpPr/>
                <p:nvPr/>
              </p:nvGrpSpPr>
              <p:grpSpPr>
                <a:xfrm>
                  <a:off x="4830056" y="5318872"/>
                  <a:ext cx="471265" cy="582867"/>
                  <a:chOff x="4830056" y="5318872"/>
                  <a:chExt cx="471265" cy="582867"/>
                </a:xfrm>
                <a:solidFill>
                  <a:srgbClr val="FBFFFF"/>
                </a:solidFill>
              </p:grpSpPr>
              <p:sp>
                <p:nvSpPr>
                  <p:cNvPr id="93" name="Freeform: Shape 92">
                    <a:extLst>
                      <a:ext uri="{FF2B5EF4-FFF2-40B4-BE49-F238E27FC236}">
                        <a16:creationId xmlns:a16="http://schemas.microsoft.com/office/drawing/2014/main" id="{7ABE68D4-2DFE-4638-8138-F5E64C4FEBF7}"/>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94" name="Freeform: Shape 93">
                    <a:extLst>
                      <a:ext uri="{FF2B5EF4-FFF2-40B4-BE49-F238E27FC236}">
                        <a16:creationId xmlns:a16="http://schemas.microsoft.com/office/drawing/2014/main" id="{FBC79FDE-C7F3-4B7C-9A59-6A26962FDD87}"/>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77" name="Graphic 3339">
                  <a:extLst>
                    <a:ext uri="{FF2B5EF4-FFF2-40B4-BE49-F238E27FC236}">
                      <a16:creationId xmlns:a16="http://schemas.microsoft.com/office/drawing/2014/main" id="{4B5B578F-8F79-4C2A-A547-73C7C047E482}"/>
                    </a:ext>
                  </a:extLst>
                </p:cNvPr>
                <p:cNvGrpSpPr/>
                <p:nvPr/>
              </p:nvGrpSpPr>
              <p:grpSpPr>
                <a:xfrm>
                  <a:off x="4831101" y="5322517"/>
                  <a:ext cx="465429" cy="578081"/>
                  <a:chOff x="4831101" y="5322517"/>
                  <a:chExt cx="465429" cy="578081"/>
                </a:xfrm>
                <a:solidFill>
                  <a:srgbClr val="A0BDAB"/>
                </a:solidFill>
              </p:grpSpPr>
              <p:pic>
                <p:nvPicPr>
                  <p:cNvPr id="78" name="Picture 77">
                    <a:extLst>
                      <a:ext uri="{FF2B5EF4-FFF2-40B4-BE49-F238E27FC236}">
                        <a16:creationId xmlns:a16="http://schemas.microsoft.com/office/drawing/2014/main" id="{5EB9272D-FE70-4795-8918-60AE30C893C0}"/>
                      </a:ext>
                    </a:extLst>
                  </p:cNvPr>
                  <p:cNvPicPr>
                    <a:picLocks noChangeAspect="1"/>
                  </p:cNvPicPr>
                  <p:nvPr/>
                </p:nvPicPr>
                <p:blipFill>
                  <a:blip r:embed="rId18"/>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79" name="Picture 78">
                    <a:extLst>
                      <a:ext uri="{FF2B5EF4-FFF2-40B4-BE49-F238E27FC236}">
                        <a16:creationId xmlns:a16="http://schemas.microsoft.com/office/drawing/2014/main" id="{4975ED09-FA09-452A-A27A-184AF2BD552D}"/>
                      </a:ext>
                    </a:extLst>
                  </p:cNvPr>
                  <p:cNvPicPr>
                    <a:picLocks noChangeAspect="1"/>
                  </p:cNvPicPr>
                  <p:nvPr/>
                </p:nvPicPr>
                <p:blipFill>
                  <a:blip r:embed="rId19"/>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80" name="Graphic 3339">
                    <a:extLst>
                      <a:ext uri="{FF2B5EF4-FFF2-40B4-BE49-F238E27FC236}">
                        <a16:creationId xmlns:a16="http://schemas.microsoft.com/office/drawing/2014/main" id="{B85D4F4F-C226-4114-9ADF-B27206D4EBF7}"/>
                      </a:ext>
                    </a:extLst>
                  </p:cNvPr>
                  <p:cNvGrpSpPr/>
                  <p:nvPr/>
                </p:nvGrpSpPr>
                <p:grpSpPr>
                  <a:xfrm>
                    <a:off x="4857171" y="5361427"/>
                    <a:ext cx="384936" cy="493859"/>
                    <a:chOff x="4857171" y="5361427"/>
                    <a:chExt cx="384936" cy="493859"/>
                  </a:xfrm>
                  <a:solidFill>
                    <a:srgbClr val="A0BDAB"/>
                  </a:solidFill>
                </p:grpSpPr>
                <p:sp>
                  <p:nvSpPr>
                    <p:cNvPr id="81" name="Freeform: Shape 80">
                      <a:extLst>
                        <a:ext uri="{FF2B5EF4-FFF2-40B4-BE49-F238E27FC236}">
                          <a16:creationId xmlns:a16="http://schemas.microsoft.com/office/drawing/2014/main" id="{2CB52FCD-20B8-4E7E-81BC-A997274630E1}"/>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82" name="Freeform: Shape 81">
                      <a:extLst>
                        <a:ext uri="{FF2B5EF4-FFF2-40B4-BE49-F238E27FC236}">
                          <a16:creationId xmlns:a16="http://schemas.microsoft.com/office/drawing/2014/main" id="{6ED1B3E1-1903-4B72-8527-F322A29C2F06}"/>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83" name="Freeform: Shape 82">
                      <a:extLst>
                        <a:ext uri="{FF2B5EF4-FFF2-40B4-BE49-F238E27FC236}">
                          <a16:creationId xmlns:a16="http://schemas.microsoft.com/office/drawing/2014/main" id="{7192A5FE-76FD-485C-BA79-6D032F436156}"/>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84" name="Freeform: Shape 83">
                      <a:extLst>
                        <a:ext uri="{FF2B5EF4-FFF2-40B4-BE49-F238E27FC236}">
                          <a16:creationId xmlns:a16="http://schemas.microsoft.com/office/drawing/2014/main" id="{4A0E7431-0596-4D41-AF7E-EC2C805766A6}"/>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85" name="Freeform: Shape 84">
                      <a:extLst>
                        <a:ext uri="{FF2B5EF4-FFF2-40B4-BE49-F238E27FC236}">
                          <a16:creationId xmlns:a16="http://schemas.microsoft.com/office/drawing/2014/main" id="{666B7D00-B85C-4831-B9EA-ABE269936E6A}"/>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86" name="Freeform: Shape 85">
                      <a:extLst>
                        <a:ext uri="{FF2B5EF4-FFF2-40B4-BE49-F238E27FC236}">
                          <a16:creationId xmlns:a16="http://schemas.microsoft.com/office/drawing/2014/main" id="{53942BB6-3C79-49A2-8A48-C40B6A7153BF}"/>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87" name="Freeform: Shape 86">
                      <a:extLst>
                        <a:ext uri="{FF2B5EF4-FFF2-40B4-BE49-F238E27FC236}">
                          <a16:creationId xmlns:a16="http://schemas.microsoft.com/office/drawing/2014/main" id="{322BD16A-EE1D-498E-9D21-C16C272F40F7}"/>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88" name="Freeform: Shape 87">
                      <a:extLst>
                        <a:ext uri="{FF2B5EF4-FFF2-40B4-BE49-F238E27FC236}">
                          <a16:creationId xmlns:a16="http://schemas.microsoft.com/office/drawing/2014/main" id="{9623802D-3548-40DC-BE11-9D596D97CF2A}"/>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89" name="Freeform: Shape 88">
                      <a:extLst>
                        <a:ext uri="{FF2B5EF4-FFF2-40B4-BE49-F238E27FC236}">
                          <a16:creationId xmlns:a16="http://schemas.microsoft.com/office/drawing/2014/main" id="{BB12B348-53C6-4C70-933A-A59C06CECBCC}"/>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90" name="Freeform: Shape 89">
                      <a:extLst>
                        <a:ext uri="{FF2B5EF4-FFF2-40B4-BE49-F238E27FC236}">
                          <a16:creationId xmlns:a16="http://schemas.microsoft.com/office/drawing/2014/main" id="{AF49CBA3-EAA2-404B-9466-D1600EBC0DBE}"/>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91" name="Freeform: Shape 90">
                      <a:extLst>
                        <a:ext uri="{FF2B5EF4-FFF2-40B4-BE49-F238E27FC236}">
                          <a16:creationId xmlns:a16="http://schemas.microsoft.com/office/drawing/2014/main" id="{C5409B0D-F005-45EF-8C56-F465C05A04F1}"/>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92" name="Freeform: Shape 91">
                      <a:extLst>
                        <a:ext uri="{FF2B5EF4-FFF2-40B4-BE49-F238E27FC236}">
                          <a16:creationId xmlns:a16="http://schemas.microsoft.com/office/drawing/2014/main" id="{8BF68AB0-F655-45C5-AE89-05A04C119C14}"/>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20" name="Freeform: Shape 19">
              <a:extLst>
                <a:ext uri="{FF2B5EF4-FFF2-40B4-BE49-F238E27FC236}">
                  <a16:creationId xmlns:a16="http://schemas.microsoft.com/office/drawing/2014/main" id="{16E8746B-9401-48BF-9C4B-1BE795A473BA}"/>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21" name="Graphic 3339">
              <a:extLst>
                <a:ext uri="{FF2B5EF4-FFF2-40B4-BE49-F238E27FC236}">
                  <a16:creationId xmlns:a16="http://schemas.microsoft.com/office/drawing/2014/main" id="{74C5780A-5184-447C-A32D-E5B588CB13D5}"/>
                </a:ext>
              </a:extLst>
            </p:cNvPr>
            <p:cNvGrpSpPr/>
            <p:nvPr/>
          </p:nvGrpSpPr>
          <p:grpSpPr>
            <a:xfrm>
              <a:off x="5471437" y="6449034"/>
              <a:ext cx="370564" cy="637371"/>
              <a:chOff x="5471437" y="6449034"/>
              <a:chExt cx="370564" cy="637371"/>
            </a:xfrm>
            <a:solidFill>
              <a:srgbClr val="93B79F"/>
            </a:solidFill>
          </p:grpSpPr>
          <p:pic>
            <p:nvPicPr>
              <p:cNvPr id="60" name="Picture 59">
                <a:extLst>
                  <a:ext uri="{FF2B5EF4-FFF2-40B4-BE49-F238E27FC236}">
                    <a16:creationId xmlns:a16="http://schemas.microsoft.com/office/drawing/2014/main" id="{2690F2F0-3E98-441D-B2DE-EE45BF8C6CED}"/>
                  </a:ext>
                </a:extLst>
              </p:cNvPr>
              <p:cNvPicPr>
                <a:picLocks noChangeAspect="1"/>
              </p:cNvPicPr>
              <p:nvPr/>
            </p:nvPicPr>
            <p:blipFill>
              <a:blip r:embed="rId20"/>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61" name="Picture 60">
                <a:extLst>
                  <a:ext uri="{FF2B5EF4-FFF2-40B4-BE49-F238E27FC236}">
                    <a16:creationId xmlns:a16="http://schemas.microsoft.com/office/drawing/2014/main" id="{02D8039A-E4CC-40B6-A1D0-3A7235589702}"/>
                  </a:ext>
                </a:extLst>
              </p:cNvPr>
              <p:cNvPicPr>
                <a:picLocks noChangeAspect="1"/>
              </p:cNvPicPr>
              <p:nvPr/>
            </p:nvPicPr>
            <p:blipFill>
              <a:blip r:embed="rId21"/>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62" name="Graphic 3339">
                <a:extLst>
                  <a:ext uri="{FF2B5EF4-FFF2-40B4-BE49-F238E27FC236}">
                    <a16:creationId xmlns:a16="http://schemas.microsoft.com/office/drawing/2014/main" id="{8135DA61-575F-4ED8-AD4A-6202AF847CBB}"/>
                  </a:ext>
                </a:extLst>
              </p:cNvPr>
              <p:cNvGrpSpPr/>
              <p:nvPr/>
            </p:nvGrpSpPr>
            <p:grpSpPr>
              <a:xfrm>
                <a:off x="5538032" y="6491531"/>
                <a:ext cx="256325" cy="514788"/>
                <a:chOff x="5538032" y="6491531"/>
                <a:chExt cx="256325" cy="514788"/>
              </a:xfrm>
              <a:solidFill>
                <a:srgbClr val="93B79F"/>
              </a:solidFill>
            </p:grpSpPr>
            <p:sp>
              <p:nvSpPr>
                <p:cNvPr id="63" name="Freeform: Shape 62">
                  <a:extLst>
                    <a:ext uri="{FF2B5EF4-FFF2-40B4-BE49-F238E27FC236}">
                      <a16:creationId xmlns:a16="http://schemas.microsoft.com/office/drawing/2014/main" id="{2AECAEC5-413E-404E-A9EE-6A671B4135E1}"/>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64" name="Freeform: Shape 63">
                  <a:extLst>
                    <a:ext uri="{FF2B5EF4-FFF2-40B4-BE49-F238E27FC236}">
                      <a16:creationId xmlns:a16="http://schemas.microsoft.com/office/drawing/2014/main" id="{7DBA128D-8E15-46E1-9D29-26BA64ABC365}"/>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65" name="Freeform: Shape 64">
                  <a:extLst>
                    <a:ext uri="{FF2B5EF4-FFF2-40B4-BE49-F238E27FC236}">
                      <a16:creationId xmlns:a16="http://schemas.microsoft.com/office/drawing/2014/main" id="{CCC61997-EBE5-4CC7-A67B-8870809F29DA}"/>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66" name="Freeform: Shape 65">
                  <a:extLst>
                    <a:ext uri="{FF2B5EF4-FFF2-40B4-BE49-F238E27FC236}">
                      <a16:creationId xmlns:a16="http://schemas.microsoft.com/office/drawing/2014/main" id="{B6368BB0-7FC2-4E7C-8E7C-E8B32948F708}"/>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67" name="Freeform: Shape 66">
                  <a:extLst>
                    <a:ext uri="{FF2B5EF4-FFF2-40B4-BE49-F238E27FC236}">
                      <a16:creationId xmlns:a16="http://schemas.microsoft.com/office/drawing/2014/main" id="{28698BF8-2707-4918-95BE-0F9D5C9E29A5}"/>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68" name="Freeform: Shape 67">
                  <a:extLst>
                    <a:ext uri="{FF2B5EF4-FFF2-40B4-BE49-F238E27FC236}">
                      <a16:creationId xmlns:a16="http://schemas.microsoft.com/office/drawing/2014/main" id="{ADEA2D98-CCB7-4953-9364-FDE7BD2263BD}"/>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69" name="Freeform: Shape 68">
                  <a:extLst>
                    <a:ext uri="{FF2B5EF4-FFF2-40B4-BE49-F238E27FC236}">
                      <a16:creationId xmlns:a16="http://schemas.microsoft.com/office/drawing/2014/main" id="{6FFF1969-A588-464B-AADA-E8A9D90863C3}"/>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70" name="Freeform: Shape 69">
                  <a:extLst>
                    <a:ext uri="{FF2B5EF4-FFF2-40B4-BE49-F238E27FC236}">
                      <a16:creationId xmlns:a16="http://schemas.microsoft.com/office/drawing/2014/main" id="{75588E0D-85FB-423A-8C5D-B3E2648F31FB}"/>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71" name="Freeform: Shape 70">
                  <a:extLst>
                    <a:ext uri="{FF2B5EF4-FFF2-40B4-BE49-F238E27FC236}">
                      <a16:creationId xmlns:a16="http://schemas.microsoft.com/office/drawing/2014/main" id="{732F8D00-C8CC-41F7-8D04-2386B7E589CF}"/>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72" name="Freeform: Shape 71">
                  <a:extLst>
                    <a:ext uri="{FF2B5EF4-FFF2-40B4-BE49-F238E27FC236}">
                      <a16:creationId xmlns:a16="http://schemas.microsoft.com/office/drawing/2014/main" id="{705BE79D-8F18-411D-A753-358D73D81EA7}"/>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73" name="Freeform: Shape 72">
                  <a:extLst>
                    <a:ext uri="{FF2B5EF4-FFF2-40B4-BE49-F238E27FC236}">
                      <a16:creationId xmlns:a16="http://schemas.microsoft.com/office/drawing/2014/main" id="{44D145AF-430E-4099-8CB1-E1F3738D0845}"/>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22" name="Graphic 3339">
              <a:extLst>
                <a:ext uri="{FF2B5EF4-FFF2-40B4-BE49-F238E27FC236}">
                  <a16:creationId xmlns:a16="http://schemas.microsoft.com/office/drawing/2014/main" id="{46EE1991-81E5-489A-B4CE-EC1A4E3A20BE}"/>
                </a:ext>
              </a:extLst>
            </p:cNvPr>
            <p:cNvGrpSpPr/>
            <p:nvPr/>
          </p:nvGrpSpPr>
          <p:grpSpPr>
            <a:xfrm>
              <a:off x="5555179" y="6094277"/>
              <a:ext cx="425723" cy="350034"/>
              <a:chOff x="5555179" y="6094277"/>
              <a:chExt cx="425723" cy="350034"/>
            </a:xfrm>
          </p:grpSpPr>
          <p:grpSp>
            <p:nvGrpSpPr>
              <p:cNvPr id="42" name="Graphic 3339">
                <a:extLst>
                  <a:ext uri="{FF2B5EF4-FFF2-40B4-BE49-F238E27FC236}">
                    <a16:creationId xmlns:a16="http://schemas.microsoft.com/office/drawing/2014/main" id="{C6C44598-FC31-4075-B985-0F27BA935C30}"/>
                  </a:ext>
                </a:extLst>
              </p:cNvPr>
              <p:cNvGrpSpPr/>
              <p:nvPr/>
            </p:nvGrpSpPr>
            <p:grpSpPr>
              <a:xfrm>
                <a:off x="5555179" y="6094277"/>
                <a:ext cx="425723" cy="350034"/>
                <a:chOff x="5555179" y="6094277"/>
                <a:chExt cx="425723" cy="350034"/>
              </a:xfrm>
              <a:solidFill>
                <a:srgbClr val="FBFFFF"/>
              </a:solidFill>
            </p:grpSpPr>
            <p:sp>
              <p:nvSpPr>
                <p:cNvPr id="58" name="Freeform: Shape 57">
                  <a:extLst>
                    <a:ext uri="{FF2B5EF4-FFF2-40B4-BE49-F238E27FC236}">
                      <a16:creationId xmlns:a16="http://schemas.microsoft.com/office/drawing/2014/main" id="{14462742-1FBE-46E9-8AD0-7DB387BD13A0}"/>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59" name="Freeform: Shape 58">
                  <a:extLst>
                    <a:ext uri="{FF2B5EF4-FFF2-40B4-BE49-F238E27FC236}">
                      <a16:creationId xmlns:a16="http://schemas.microsoft.com/office/drawing/2014/main" id="{B2BC23B1-7C0B-46A5-B245-C4B1E122EC54}"/>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43" name="Picture 42">
                <a:extLst>
                  <a:ext uri="{FF2B5EF4-FFF2-40B4-BE49-F238E27FC236}">
                    <a16:creationId xmlns:a16="http://schemas.microsoft.com/office/drawing/2014/main" id="{8A99EE24-6446-421F-AC35-5EBF79589FCE}"/>
                  </a:ext>
                </a:extLst>
              </p:cNvPr>
              <p:cNvPicPr>
                <a:picLocks noChangeAspect="1"/>
              </p:cNvPicPr>
              <p:nvPr/>
            </p:nvPicPr>
            <p:blipFill>
              <a:blip r:embed="rId22"/>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44" name="Picture 43">
                <a:extLst>
                  <a:ext uri="{FF2B5EF4-FFF2-40B4-BE49-F238E27FC236}">
                    <a16:creationId xmlns:a16="http://schemas.microsoft.com/office/drawing/2014/main" id="{0EEC9823-9DA9-4107-AE35-93A4C6D420B2}"/>
                  </a:ext>
                </a:extLst>
              </p:cNvPr>
              <p:cNvPicPr>
                <a:picLocks noChangeAspect="1"/>
              </p:cNvPicPr>
              <p:nvPr/>
            </p:nvPicPr>
            <p:blipFill>
              <a:blip r:embed="rId23"/>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45" name="Graphic 3339">
                <a:extLst>
                  <a:ext uri="{FF2B5EF4-FFF2-40B4-BE49-F238E27FC236}">
                    <a16:creationId xmlns:a16="http://schemas.microsoft.com/office/drawing/2014/main" id="{E37527FC-590D-414F-9D85-D9D689B5D77F}"/>
                  </a:ext>
                </a:extLst>
              </p:cNvPr>
              <p:cNvGrpSpPr/>
              <p:nvPr/>
            </p:nvGrpSpPr>
            <p:grpSpPr>
              <a:xfrm>
                <a:off x="5590178" y="6138901"/>
                <a:ext cx="290463" cy="224858"/>
                <a:chOff x="5590178" y="6138901"/>
                <a:chExt cx="290463" cy="224858"/>
              </a:xfrm>
              <a:solidFill>
                <a:srgbClr val="A0BDAB"/>
              </a:solidFill>
            </p:grpSpPr>
            <p:sp>
              <p:nvSpPr>
                <p:cNvPr id="46" name="Freeform: Shape 45">
                  <a:extLst>
                    <a:ext uri="{FF2B5EF4-FFF2-40B4-BE49-F238E27FC236}">
                      <a16:creationId xmlns:a16="http://schemas.microsoft.com/office/drawing/2014/main" id="{2E3C1BFE-91EC-42ED-B503-6713693AB379}"/>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47" name="Freeform: Shape 46">
                  <a:extLst>
                    <a:ext uri="{FF2B5EF4-FFF2-40B4-BE49-F238E27FC236}">
                      <a16:creationId xmlns:a16="http://schemas.microsoft.com/office/drawing/2014/main" id="{EB6EB358-129F-493D-AEC1-2207AB03FE03}"/>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48" name="Freeform: Shape 47">
                  <a:extLst>
                    <a:ext uri="{FF2B5EF4-FFF2-40B4-BE49-F238E27FC236}">
                      <a16:creationId xmlns:a16="http://schemas.microsoft.com/office/drawing/2014/main" id="{F10B4D73-5B3C-4F18-ABBE-44890D962798}"/>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49" name="Freeform: Shape 48">
                  <a:extLst>
                    <a:ext uri="{FF2B5EF4-FFF2-40B4-BE49-F238E27FC236}">
                      <a16:creationId xmlns:a16="http://schemas.microsoft.com/office/drawing/2014/main" id="{E9F0D446-DA02-443E-A429-78A057AF5357}"/>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50" name="Freeform: Shape 49">
                  <a:extLst>
                    <a:ext uri="{FF2B5EF4-FFF2-40B4-BE49-F238E27FC236}">
                      <a16:creationId xmlns:a16="http://schemas.microsoft.com/office/drawing/2014/main" id="{3EC3DC73-63F2-4471-9BD0-0E59C7D91A2C}"/>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51" name="Freeform: Shape 50">
                  <a:extLst>
                    <a:ext uri="{FF2B5EF4-FFF2-40B4-BE49-F238E27FC236}">
                      <a16:creationId xmlns:a16="http://schemas.microsoft.com/office/drawing/2014/main" id="{26E2CA0E-2BA6-4091-934F-C235FB5AD2C9}"/>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52" name="Freeform: Shape 51">
                  <a:extLst>
                    <a:ext uri="{FF2B5EF4-FFF2-40B4-BE49-F238E27FC236}">
                      <a16:creationId xmlns:a16="http://schemas.microsoft.com/office/drawing/2014/main" id="{54681560-EE02-47E2-A052-CB84FC744D5D}"/>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53" name="Freeform: Shape 52">
                  <a:extLst>
                    <a:ext uri="{FF2B5EF4-FFF2-40B4-BE49-F238E27FC236}">
                      <a16:creationId xmlns:a16="http://schemas.microsoft.com/office/drawing/2014/main" id="{61B72B2F-8B64-4032-879E-7DC6B267BAFD}"/>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54" name="Freeform: Shape 53">
                  <a:extLst>
                    <a:ext uri="{FF2B5EF4-FFF2-40B4-BE49-F238E27FC236}">
                      <a16:creationId xmlns:a16="http://schemas.microsoft.com/office/drawing/2014/main" id="{DFF32FD2-E85B-44D8-BD7C-EDBDC2638AE5}"/>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55" name="Freeform: Shape 54">
                  <a:extLst>
                    <a:ext uri="{FF2B5EF4-FFF2-40B4-BE49-F238E27FC236}">
                      <a16:creationId xmlns:a16="http://schemas.microsoft.com/office/drawing/2014/main" id="{154CA404-CA4B-43AE-BC23-91A62A653628}"/>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56" name="Freeform: Shape 55">
                  <a:extLst>
                    <a:ext uri="{FF2B5EF4-FFF2-40B4-BE49-F238E27FC236}">
                      <a16:creationId xmlns:a16="http://schemas.microsoft.com/office/drawing/2014/main" id="{9947AC8C-79FE-4B31-B9F1-8065DD54D20C}"/>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57" name="Freeform: Shape 56">
                  <a:extLst>
                    <a:ext uri="{FF2B5EF4-FFF2-40B4-BE49-F238E27FC236}">
                      <a16:creationId xmlns:a16="http://schemas.microsoft.com/office/drawing/2014/main" id="{97F638CD-1D8E-4F8F-BBE8-342A2B5D9A9D}"/>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23" name="Graphic 3339">
              <a:extLst>
                <a:ext uri="{FF2B5EF4-FFF2-40B4-BE49-F238E27FC236}">
                  <a16:creationId xmlns:a16="http://schemas.microsoft.com/office/drawing/2014/main" id="{6EA70036-3EB3-4165-923B-11E7F131979C}"/>
                </a:ext>
              </a:extLst>
            </p:cNvPr>
            <p:cNvGrpSpPr/>
            <p:nvPr/>
          </p:nvGrpSpPr>
          <p:grpSpPr>
            <a:xfrm>
              <a:off x="5304010" y="5105829"/>
              <a:ext cx="420520" cy="308162"/>
              <a:chOff x="5304010" y="5105829"/>
              <a:chExt cx="420520" cy="308162"/>
            </a:xfrm>
          </p:grpSpPr>
          <p:grpSp>
            <p:nvGrpSpPr>
              <p:cNvPr id="24" name="Graphic 3339">
                <a:extLst>
                  <a:ext uri="{FF2B5EF4-FFF2-40B4-BE49-F238E27FC236}">
                    <a16:creationId xmlns:a16="http://schemas.microsoft.com/office/drawing/2014/main" id="{FD0C78FA-EA57-489D-9771-EF20DFC91461}"/>
                  </a:ext>
                </a:extLst>
              </p:cNvPr>
              <p:cNvGrpSpPr/>
              <p:nvPr/>
            </p:nvGrpSpPr>
            <p:grpSpPr>
              <a:xfrm>
                <a:off x="5304010" y="5105829"/>
                <a:ext cx="420520" cy="308162"/>
                <a:chOff x="5304010" y="5105829"/>
                <a:chExt cx="420520" cy="308162"/>
              </a:xfrm>
              <a:solidFill>
                <a:srgbClr val="FBFFFF"/>
              </a:solidFill>
            </p:grpSpPr>
            <p:sp>
              <p:nvSpPr>
                <p:cNvPr id="40" name="Freeform: Shape 39">
                  <a:extLst>
                    <a:ext uri="{FF2B5EF4-FFF2-40B4-BE49-F238E27FC236}">
                      <a16:creationId xmlns:a16="http://schemas.microsoft.com/office/drawing/2014/main" id="{BC30083D-CCAE-4CE4-A868-3B83294FF36C}"/>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41" name="Freeform: Shape 40">
                  <a:extLst>
                    <a:ext uri="{FF2B5EF4-FFF2-40B4-BE49-F238E27FC236}">
                      <a16:creationId xmlns:a16="http://schemas.microsoft.com/office/drawing/2014/main" id="{8C421C8E-4F81-4DAD-93B1-AACBE3E406BE}"/>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25" name="Picture 24">
                <a:extLst>
                  <a:ext uri="{FF2B5EF4-FFF2-40B4-BE49-F238E27FC236}">
                    <a16:creationId xmlns:a16="http://schemas.microsoft.com/office/drawing/2014/main" id="{950540F8-8426-46D2-8FDD-269CC1765F76}"/>
                  </a:ext>
                </a:extLst>
              </p:cNvPr>
              <p:cNvPicPr>
                <a:picLocks noChangeAspect="1"/>
              </p:cNvPicPr>
              <p:nvPr/>
            </p:nvPicPr>
            <p:blipFill>
              <a:blip r:embed="rId24"/>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26" name="Picture 25">
                <a:extLst>
                  <a:ext uri="{FF2B5EF4-FFF2-40B4-BE49-F238E27FC236}">
                    <a16:creationId xmlns:a16="http://schemas.microsoft.com/office/drawing/2014/main" id="{9DEE55CA-8068-4206-AC38-1F104BAFD278}"/>
                  </a:ext>
                </a:extLst>
              </p:cNvPr>
              <p:cNvPicPr>
                <a:picLocks noChangeAspect="1"/>
              </p:cNvPicPr>
              <p:nvPr/>
            </p:nvPicPr>
            <p:blipFill>
              <a:blip r:embed="rId25"/>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27" name="Graphic 3339">
                <a:extLst>
                  <a:ext uri="{FF2B5EF4-FFF2-40B4-BE49-F238E27FC236}">
                    <a16:creationId xmlns:a16="http://schemas.microsoft.com/office/drawing/2014/main" id="{DA12C384-85BD-4C26-B109-D050E079FF36}"/>
                  </a:ext>
                </a:extLst>
              </p:cNvPr>
              <p:cNvGrpSpPr/>
              <p:nvPr/>
            </p:nvGrpSpPr>
            <p:grpSpPr>
              <a:xfrm>
                <a:off x="5338135" y="5145017"/>
                <a:ext cx="287558" cy="197525"/>
                <a:chOff x="5338135" y="5145017"/>
                <a:chExt cx="287558" cy="197525"/>
              </a:xfrm>
              <a:solidFill>
                <a:srgbClr val="A0BDAB"/>
              </a:solidFill>
            </p:grpSpPr>
            <p:sp>
              <p:nvSpPr>
                <p:cNvPr id="28" name="Freeform: Shape 27">
                  <a:extLst>
                    <a:ext uri="{FF2B5EF4-FFF2-40B4-BE49-F238E27FC236}">
                      <a16:creationId xmlns:a16="http://schemas.microsoft.com/office/drawing/2014/main" id="{B5150B63-422D-4C8E-8F65-000BF246D636}"/>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29" name="Freeform: Shape 28">
                  <a:extLst>
                    <a:ext uri="{FF2B5EF4-FFF2-40B4-BE49-F238E27FC236}">
                      <a16:creationId xmlns:a16="http://schemas.microsoft.com/office/drawing/2014/main" id="{B0524823-A35E-40F8-9752-FC980031D140}"/>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30" name="Freeform: Shape 29">
                  <a:extLst>
                    <a:ext uri="{FF2B5EF4-FFF2-40B4-BE49-F238E27FC236}">
                      <a16:creationId xmlns:a16="http://schemas.microsoft.com/office/drawing/2014/main" id="{F18AEF24-C5F8-40BF-AC06-F28403E4F4EC}"/>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31" name="Freeform: Shape 30">
                  <a:extLst>
                    <a:ext uri="{FF2B5EF4-FFF2-40B4-BE49-F238E27FC236}">
                      <a16:creationId xmlns:a16="http://schemas.microsoft.com/office/drawing/2014/main" id="{FB74F105-9AC5-460A-8C94-1D834A08710D}"/>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32" name="Freeform: Shape 31">
                  <a:extLst>
                    <a:ext uri="{FF2B5EF4-FFF2-40B4-BE49-F238E27FC236}">
                      <a16:creationId xmlns:a16="http://schemas.microsoft.com/office/drawing/2014/main" id="{8FDBFC54-F518-4EFD-A7F1-7A209431C951}"/>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33" name="Freeform: Shape 32">
                  <a:extLst>
                    <a:ext uri="{FF2B5EF4-FFF2-40B4-BE49-F238E27FC236}">
                      <a16:creationId xmlns:a16="http://schemas.microsoft.com/office/drawing/2014/main" id="{03CE9D7A-901B-4E2D-8F1E-76D993EE160F}"/>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34" name="Freeform: Shape 33">
                  <a:extLst>
                    <a:ext uri="{FF2B5EF4-FFF2-40B4-BE49-F238E27FC236}">
                      <a16:creationId xmlns:a16="http://schemas.microsoft.com/office/drawing/2014/main" id="{76FFD18F-83B4-4070-9B24-D596AC90FAAF}"/>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35" name="Freeform: Shape 34">
                  <a:extLst>
                    <a:ext uri="{FF2B5EF4-FFF2-40B4-BE49-F238E27FC236}">
                      <a16:creationId xmlns:a16="http://schemas.microsoft.com/office/drawing/2014/main" id="{02E73C99-6233-48D0-8F25-F2009EB87947}"/>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36" name="Freeform: Shape 35">
                  <a:extLst>
                    <a:ext uri="{FF2B5EF4-FFF2-40B4-BE49-F238E27FC236}">
                      <a16:creationId xmlns:a16="http://schemas.microsoft.com/office/drawing/2014/main" id="{4E33857F-2DE2-41A6-BFA0-495BF08CA180}"/>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37" name="Freeform: Shape 36">
                  <a:extLst>
                    <a:ext uri="{FF2B5EF4-FFF2-40B4-BE49-F238E27FC236}">
                      <a16:creationId xmlns:a16="http://schemas.microsoft.com/office/drawing/2014/main" id="{29C6FC6D-0970-4E0F-BD7F-40F293AABA00}"/>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38" name="Freeform: Shape 37">
                  <a:extLst>
                    <a:ext uri="{FF2B5EF4-FFF2-40B4-BE49-F238E27FC236}">
                      <a16:creationId xmlns:a16="http://schemas.microsoft.com/office/drawing/2014/main" id="{1307A80A-0659-4596-82C6-7522506DD478}"/>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39" name="Freeform: Shape 38">
                  <a:extLst>
                    <a:ext uri="{FF2B5EF4-FFF2-40B4-BE49-F238E27FC236}">
                      <a16:creationId xmlns:a16="http://schemas.microsoft.com/office/drawing/2014/main" id="{93604875-FFBA-4139-AD1F-82946C4FAD4E}"/>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pic>
        <p:nvPicPr>
          <p:cNvPr id="6146" name="Picture 2">
            <a:extLst>
              <a:ext uri="{FF2B5EF4-FFF2-40B4-BE49-F238E27FC236}">
                <a16:creationId xmlns:a16="http://schemas.microsoft.com/office/drawing/2014/main" id="{7E6E18CE-544C-4D68-89D3-F82AFBEDCD39}"/>
              </a:ext>
            </a:extLst>
          </p:cNvPr>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12090" y="1408479"/>
            <a:ext cx="9753600" cy="5486400"/>
          </a:xfrm>
          <a:prstGeom prst="rect">
            <a:avLst/>
          </a:prstGeom>
          <a:noFill/>
          <a:extLst>
            <a:ext uri="{909E8E84-426E-40DD-AFC4-6F175D3DCCD1}">
              <a14:hiddenFill xmlns:a14="http://schemas.microsoft.com/office/drawing/2010/main">
                <a:solidFill>
                  <a:srgbClr val="FFFFFF"/>
                </a:solidFill>
              </a14:hiddenFill>
            </a:ext>
          </a:extLst>
        </p:spPr>
      </p:pic>
      <p:pic>
        <p:nvPicPr>
          <p:cNvPr id="1219" name="Graphic 1218">
            <a:extLst>
              <a:ext uri="{FF2B5EF4-FFF2-40B4-BE49-F238E27FC236}">
                <a16:creationId xmlns:a16="http://schemas.microsoft.com/office/drawing/2014/main" id="{57DF7FF5-A292-4CF6-A62C-F65C106E9142}"/>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9876611" y="392847"/>
            <a:ext cx="1997995" cy="1714814"/>
          </a:xfrm>
          <a:prstGeom prst="rect">
            <a:avLst/>
          </a:prstGeom>
        </p:spPr>
      </p:pic>
    </p:spTree>
    <p:extLst>
      <p:ext uri="{BB962C8B-B14F-4D97-AF65-F5344CB8AC3E}">
        <p14:creationId xmlns:p14="http://schemas.microsoft.com/office/powerpoint/2010/main" val="348386064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CED9D7"/>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0C9BAB1-9B5B-4964-AED7-47146835F3F7}"/>
              </a:ext>
            </a:extLst>
          </p:cNvPr>
          <p:cNvSpPr/>
          <p:nvPr/>
        </p:nvSpPr>
        <p:spPr>
          <a:xfrm>
            <a:off x="-391886" y="-250372"/>
            <a:ext cx="4495800" cy="4439177"/>
          </a:xfrm>
          <a:prstGeom prst="rect">
            <a:avLst/>
          </a:prstGeom>
          <a:noFill/>
          <a:ln w="28575">
            <a:solidFill>
              <a:srgbClr val="728C8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
        <p:nvSpPr>
          <p:cNvPr id="1612" name="Rectangle 1611">
            <a:extLst>
              <a:ext uri="{FF2B5EF4-FFF2-40B4-BE49-F238E27FC236}">
                <a16:creationId xmlns:a16="http://schemas.microsoft.com/office/drawing/2014/main" id="{823859A9-4D22-42F3-9F2E-A305D6D2E32E}"/>
              </a:ext>
            </a:extLst>
          </p:cNvPr>
          <p:cNvSpPr/>
          <p:nvPr/>
        </p:nvSpPr>
        <p:spPr>
          <a:xfrm>
            <a:off x="2941460" y="1044037"/>
            <a:ext cx="9250055" cy="47909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grpSp>
        <p:nvGrpSpPr>
          <p:cNvPr id="1436" name="Graphic 3339">
            <a:extLst>
              <a:ext uri="{FF2B5EF4-FFF2-40B4-BE49-F238E27FC236}">
                <a16:creationId xmlns:a16="http://schemas.microsoft.com/office/drawing/2014/main" id="{5DF2D1AE-29F9-46F2-9361-B50C4B32642E}"/>
              </a:ext>
            </a:extLst>
          </p:cNvPr>
          <p:cNvGrpSpPr/>
          <p:nvPr/>
        </p:nvGrpSpPr>
        <p:grpSpPr>
          <a:xfrm rot="17013674">
            <a:off x="4072932" y="3619023"/>
            <a:ext cx="1805838" cy="3449665"/>
            <a:chOff x="4830056" y="4928236"/>
            <a:chExt cx="1150845" cy="2198442"/>
          </a:xfrm>
        </p:grpSpPr>
        <p:pic>
          <p:nvPicPr>
            <p:cNvPr id="1437" name="Picture 1436">
              <a:extLst>
                <a:ext uri="{FF2B5EF4-FFF2-40B4-BE49-F238E27FC236}">
                  <a16:creationId xmlns:a16="http://schemas.microsoft.com/office/drawing/2014/main" id="{DF9270C5-F516-4C84-AED7-93866133A8B4}"/>
                </a:ext>
              </a:extLst>
            </p:cNvPr>
            <p:cNvPicPr>
              <a:picLocks noChangeAspect="1"/>
            </p:cNvPicPr>
            <p:nvPr/>
          </p:nvPicPr>
          <p:blipFill>
            <a:blip r:embed="rId2"/>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1438" name="Graphic 3339">
              <a:extLst>
                <a:ext uri="{FF2B5EF4-FFF2-40B4-BE49-F238E27FC236}">
                  <a16:creationId xmlns:a16="http://schemas.microsoft.com/office/drawing/2014/main" id="{15354E07-EE2B-4212-8C91-680141CA0B83}"/>
                </a:ext>
              </a:extLst>
            </p:cNvPr>
            <p:cNvGrpSpPr/>
            <p:nvPr/>
          </p:nvGrpSpPr>
          <p:grpSpPr>
            <a:xfrm>
              <a:off x="5406217" y="5705856"/>
              <a:ext cx="463040" cy="395485"/>
              <a:chOff x="5406217" y="5705856"/>
              <a:chExt cx="463040" cy="395485"/>
            </a:xfrm>
          </p:grpSpPr>
          <p:sp>
            <p:nvSpPr>
              <p:cNvPr id="1595" name="Freeform: Shape 1594">
                <a:extLst>
                  <a:ext uri="{FF2B5EF4-FFF2-40B4-BE49-F238E27FC236}">
                    <a16:creationId xmlns:a16="http://schemas.microsoft.com/office/drawing/2014/main" id="{DF2D1485-AC85-4A49-A6DD-6F5C2DB81D91}"/>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1596" name="Picture 1595">
                <a:extLst>
                  <a:ext uri="{FF2B5EF4-FFF2-40B4-BE49-F238E27FC236}">
                    <a16:creationId xmlns:a16="http://schemas.microsoft.com/office/drawing/2014/main" id="{1397B212-B550-46D8-9FF3-52CF51BA29D4}"/>
                  </a:ext>
                </a:extLst>
              </p:cNvPr>
              <p:cNvPicPr>
                <a:picLocks noChangeAspect="1"/>
              </p:cNvPicPr>
              <p:nvPr/>
            </p:nvPicPr>
            <p:blipFill>
              <a:blip r:embed="rId3"/>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1597" name="Picture 1596">
                <a:extLst>
                  <a:ext uri="{FF2B5EF4-FFF2-40B4-BE49-F238E27FC236}">
                    <a16:creationId xmlns:a16="http://schemas.microsoft.com/office/drawing/2014/main" id="{2FD3F2C4-89B4-4CB4-B6B8-D5D24A10EFF3}"/>
                  </a:ext>
                </a:extLst>
              </p:cNvPr>
              <p:cNvPicPr>
                <a:picLocks noChangeAspect="1"/>
              </p:cNvPicPr>
              <p:nvPr/>
            </p:nvPicPr>
            <p:blipFill>
              <a:blip r:embed="rId4"/>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1598" name="Graphic 3339">
                <a:extLst>
                  <a:ext uri="{FF2B5EF4-FFF2-40B4-BE49-F238E27FC236}">
                    <a16:creationId xmlns:a16="http://schemas.microsoft.com/office/drawing/2014/main" id="{3CF411C8-5264-4421-836B-55CC0BE69839}"/>
                  </a:ext>
                </a:extLst>
              </p:cNvPr>
              <p:cNvGrpSpPr/>
              <p:nvPr/>
            </p:nvGrpSpPr>
            <p:grpSpPr>
              <a:xfrm>
                <a:off x="5461192" y="5756597"/>
                <a:ext cx="350643" cy="318893"/>
                <a:chOff x="5461192" y="5756597"/>
                <a:chExt cx="350643" cy="318893"/>
              </a:xfrm>
            </p:grpSpPr>
            <p:sp>
              <p:nvSpPr>
                <p:cNvPr id="1599" name="Freeform: Shape 1598">
                  <a:extLst>
                    <a:ext uri="{FF2B5EF4-FFF2-40B4-BE49-F238E27FC236}">
                      <a16:creationId xmlns:a16="http://schemas.microsoft.com/office/drawing/2014/main" id="{B0C57475-5175-45DE-A6C0-5998FC8C35E2}"/>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1600" name="Freeform: Shape 1599">
                  <a:extLst>
                    <a:ext uri="{FF2B5EF4-FFF2-40B4-BE49-F238E27FC236}">
                      <a16:creationId xmlns:a16="http://schemas.microsoft.com/office/drawing/2014/main" id="{82AEEEAA-254D-41C4-A669-88631913288C}"/>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1601" name="Freeform: Shape 1600">
                  <a:extLst>
                    <a:ext uri="{FF2B5EF4-FFF2-40B4-BE49-F238E27FC236}">
                      <a16:creationId xmlns:a16="http://schemas.microsoft.com/office/drawing/2014/main" id="{21AD9074-A4BA-487A-9595-E210578C2AF4}"/>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1602" name="Freeform: Shape 1601">
                  <a:extLst>
                    <a:ext uri="{FF2B5EF4-FFF2-40B4-BE49-F238E27FC236}">
                      <a16:creationId xmlns:a16="http://schemas.microsoft.com/office/drawing/2014/main" id="{65C957BA-2B43-4F2C-9491-6B44ACED0BEA}"/>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1603" name="Freeform: Shape 1602">
                  <a:extLst>
                    <a:ext uri="{FF2B5EF4-FFF2-40B4-BE49-F238E27FC236}">
                      <a16:creationId xmlns:a16="http://schemas.microsoft.com/office/drawing/2014/main" id="{F00EE502-9C45-4B11-A63F-A475E57CC922}"/>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1604" name="Freeform: Shape 1603">
                  <a:extLst>
                    <a:ext uri="{FF2B5EF4-FFF2-40B4-BE49-F238E27FC236}">
                      <a16:creationId xmlns:a16="http://schemas.microsoft.com/office/drawing/2014/main" id="{BB3D86BC-3FF8-4491-B327-4895B9CCDAF4}"/>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1605" name="Freeform: Shape 1604">
                  <a:extLst>
                    <a:ext uri="{FF2B5EF4-FFF2-40B4-BE49-F238E27FC236}">
                      <a16:creationId xmlns:a16="http://schemas.microsoft.com/office/drawing/2014/main" id="{97576841-0988-461E-9FAD-7FBA8D6122E4}"/>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1606" name="Freeform: Shape 1605">
                  <a:extLst>
                    <a:ext uri="{FF2B5EF4-FFF2-40B4-BE49-F238E27FC236}">
                      <a16:creationId xmlns:a16="http://schemas.microsoft.com/office/drawing/2014/main" id="{BC4EAF61-DDC8-4EC5-90A1-6FEAE35CA5DB}"/>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1607" name="Freeform: Shape 1606">
                  <a:extLst>
                    <a:ext uri="{FF2B5EF4-FFF2-40B4-BE49-F238E27FC236}">
                      <a16:creationId xmlns:a16="http://schemas.microsoft.com/office/drawing/2014/main" id="{22B70372-D38D-4034-B059-B4186BAB4C9A}"/>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1608" name="Freeform: Shape 1607">
                  <a:extLst>
                    <a:ext uri="{FF2B5EF4-FFF2-40B4-BE49-F238E27FC236}">
                      <a16:creationId xmlns:a16="http://schemas.microsoft.com/office/drawing/2014/main" id="{A7FB1E63-F5F1-43DC-8229-3C9B433DC780}"/>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1609" name="Freeform: Shape 1608">
                  <a:extLst>
                    <a:ext uri="{FF2B5EF4-FFF2-40B4-BE49-F238E27FC236}">
                      <a16:creationId xmlns:a16="http://schemas.microsoft.com/office/drawing/2014/main" id="{797202A3-C6AE-4DEE-880C-02140E6B2DFD}"/>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1610" name="Freeform: Shape 1609">
                  <a:extLst>
                    <a:ext uri="{FF2B5EF4-FFF2-40B4-BE49-F238E27FC236}">
                      <a16:creationId xmlns:a16="http://schemas.microsoft.com/office/drawing/2014/main" id="{2DD28F42-6F7F-4797-87B2-55BF5354829B}"/>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1439" name="Graphic 3339">
              <a:extLst>
                <a:ext uri="{FF2B5EF4-FFF2-40B4-BE49-F238E27FC236}">
                  <a16:creationId xmlns:a16="http://schemas.microsoft.com/office/drawing/2014/main" id="{4E9D95DD-D441-459F-8866-1A7899B3FB74}"/>
                </a:ext>
              </a:extLst>
            </p:cNvPr>
            <p:cNvGrpSpPr/>
            <p:nvPr/>
          </p:nvGrpSpPr>
          <p:grpSpPr>
            <a:xfrm>
              <a:off x="5318954" y="5399734"/>
              <a:ext cx="476606" cy="414474"/>
              <a:chOff x="5318954" y="5399734"/>
              <a:chExt cx="476606" cy="414474"/>
            </a:xfrm>
          </p:grpSpPr>
          <p:sp>
            <p:nvSpPr>
              <p:cNvPr id="1579" name="Freeform: Shape 1578">
                <a:extLst>
                  <a:ext uri="{FF2B5EF4-FFF2-40B4-BE49-F238E27FC236}">
                    <a16:creationId xmlns:a16="http://schemas.microsoft.com/office/drawing/2014/main" id="{A6803A44-F237-4567-BA15-484C295E6882}"/>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1580" name="Picture 1579">
                <a:extLst>
                  <a:ext uri="{FF2B5EF4-FFF2-40B4-BE49-F238E27FC236}">
                    <a16:creationId xmlns:a16="http://schemas.microsoft.com/office/drawing/2014/main" id="{C07F70BD-64E2-489F-A89E-D8BBEFC77E4F}"/>
                  </a:ext>
                </a:extLst>
              </p:cNvPr>
              <p:cNvPicPr>
                <a:picLocks noChangeAspect="1"/>
              </p:cNvPicPr>
              <p:nvPr/>
            </p:nvPicPr>
            <p:blipFill>
              <a:blip r:embed="rId5"/>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1581" name="Picture 1580">
                <a:extLst>
                  <a:ext uri="{FF2B5EF4-FFF2-40B4-BE49-F238E27FC236}">
                    <a16:creationId xmlns:a16="http://schemas.microsoft.com/office/drawing/2014/main" id="{B602A06E-8399-499A-B135-3E6EBE5AFC6F}"/>
                  </a:ext>
                </a:extLst>
              </p:cNvPr>
              <p:cNvPicPr>
                <a:picLocks noChangeAspect="1"/>
              </p:cNvPicPr>
              <p:nvPr/>
            </p:nvPicPr>
            <p:blipFill>
              <a:blip r:embed="rId6"/>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1582" name="Graphic 3339">
                <a:extLst>
                  <a:ext uri="{FF2B5EF4-FFF2-40B4-BE49-F238E27FC236}">
                    <a16:creationId xmlns:a16="http://schemas.microsoft.com/office/drawing/2014/main" id="{0D7FCE91-7DB6-4CE1-8DB1-976CE00BEA62}"/>
                  </a:ext>
                </a:extLst>
              </p:cNvPr>
              <p:cNvGrpSpPr/>
              <p:nvPr/>
            </p:nvGrpSpPr>
            <p:grpSpPr>
              <a:xfrm>
                <a:off x="5364163" y="5453208"/>
                <a:ext cx="370327" cy="333864"/>
                <a:chOff x="5364163" y="5453208"/>
                <a:chExt cx="370327" cy="333864"/>
              </a:xfrm>
              <a:solidFill>
                <a:srgbClr val="A0A58F"/>
              </a:solidFill>
            </p:grpSpPr>
            <p:sp>
              <p:nvSpPr>
                <p:cNvPr id="1583" name="Freeform: Shape 1582">
                  <a:extLst>
                    <a:ext uri="{FF2B5EF4-FFF2-40B4-BE49-F238E27FC236}">
                      <a16:creationId xmlns:a16="http://schemas.microsoft.com/office/drawing/2014/main" id="{E4227289-0E65-4FF7-97D9-A25AE46B44BA}"/>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1584" name="Freeform: Shape 1583">
                  <a:extLst>
                    <a:ext uri="{FF2B5EF4-FFF2-40B4-BE49-F238E27FC236}">
                      <a16:creationId xmlns:a16="http://schemas.microsoft.com/office/drawing/2014/main" id="{B9B4BB47-5664-4402-87F2-A039C67BEA28}"/>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1585" name="Freeform: Shape 1584">
                  <a:extLst>
                    <a:ext uri="{FF2B5EF4-FFF2-40B4-BE49-F238E27FC236}">
                      <a16:creationId xmlns:a16="http://schemas.microsoft.com/office/drawing/2014/main" id="{0E31652E-ACC8-46F2-9741-9164F33EA42B}"/>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1586" name="Freeform: Shape 1585">
                  <a:extLst>
                    <a:ext uri="{FF2B5EF4-FFF2-40B4-BE49-F238E27FC236}">
                      <a16:creationId xmlns:a16="http://schemas.microsoft.com/office/drawing/2014/main" id="{4116CCDC-3200-4A68-9F8C-9B4F03B7FF09}"/>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1587" name="Freeform: Shape 1586">
                  <a:extLst>
                    <a:ext uri="{FF2B5EF4-FFF2-40B4-BE49-F238E27FC236}">
                      <a16:creationId xmlns:a16="http://schemas.microsoft.com/office/drawing/2014/main" id="{8E76539D-1335-46E3-933D-C0FE49DFA3C6}"/>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1588" name="Freeform: Shape 1587">
                  <a:extLst>
                    <a:ext uri="{FF2B5EF4-FFF2-40B4-BE49-F238E27FC236}">
                      <a16:creationId xmlns:a16="http://schemas.microsoft.com/office/drawing/2014/main" id="{C6E5EF72-53F9-48AA-8503-E67E856E3357}"/>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1589" name="Freeform: Shape 1588">
                  <a:extLst>
                    <a:ext uri="{FF2B5EF4-FFF2-40B4-BE49-F238E27FC236}">
                      <a16:creationId xmlns:a16="http://schemas.microsoft.com/office/drawing/2014/main" id="{E37B6554-8858-4FF2-9CF7-E1903C25D575}"/>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1590" name="Freeform: Shape 1589">
                  <a:extLst>
                    <a:ext uri="{FF2B5EF4-FFF2-40B4-BE49-F238E27FC236}">
                      <a16:creationId xmlns:a16="http://schemas.microsoft.com/office/drawing/2014/main" id="{CAC632A0-B600-4B29-B7F5-99321A40CF62}"/>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1591" name="Freeform: Shape 1590">
                  <a:extLst>
                    <a:ext uri="{FF2B5EF4-FFF2-40B4-BE49-F238E27FC236}">
                      <a16:creationId xmlns:a16="http://schemas.microsoft.com/office/drawing/2014/main" id="{936D0FFB-3BCA-45B0-B9CA-8096533130E2}"/>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1592" name="Freeform: Shape 1591">
                  <a:extLst>
                    <a:ext uri="{FF2B5EF4-FFF2-40B4-BE49-F238E27FC236}">
                      <a16:creationId xmlns:a16="http://schemas.microsoft.com/office/drawing/2014/main" id="{F126DDD9-6607-4D4D-86ED-CFB2C23882A7}"/>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1593" name="Freeform: Shape 1592">
                  <a:extLst>
                    <a:ext uri="{FF2B5EF4-FFF2-40B4-BE49-F238E27FC236}">
                      <a16:creationId xmlns:a16="http://schemas.microsoft.com/office/drawing/2014/main" id="{6D70B331-A43D-4767-9899-16E1EA915A57}"/>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1594" name="Freeform: Shape 1593">
                  <a:extLst>
                    <a:ext uri="{FF2B5EF4-FFF2-40B4-BE49-F238E27FC236}">
                      <a16:creationId xmlns:a16="http://schemas.microsoft.com/office/drawing/2014/main" id="{BEA9426A-9561-40F6-B7CF-7053A082F3FC}"/>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1440" name="Graphic 3339">
              <a:extLst>
                <a:ext uri="{FF2B5EF4-FFF2-40B4-BE49-F238E27FC236}">
                  <a16:creationId xmlns:a16="http://schemas.microsoft.com/office/drawing/2014/main" id="{64CDCFC6-A38A-43D8-93DA-39E288ED0E6D}"/>
                </a:ext>
              </a:extLst>
            </p:cNvPr>
            <p:cNvGrpSpPr/>
            <p:nvPr/>
          </p:nvGrpSpPr>
          <p:grpSpPr>
            <a:xfrm>
              <a:off x="5130193" y="6290496"/>
              <a:ext cx="438869" cy="517201"/>
              <a:chOff x="5130193" y="6290496"/>
              <a:chExt cx="438869" cy="517201"/>
            </a:xfrm>
          </p:grpSpPr>
          <p:grpSp>
            <p:nvGrpSpPr>
              <p:cNvPr id="1561" name="Graphic 3339">
                <a:extLst>
                  <a:ext uri="{FF2B5EF4-FFF2-40B4-BE49-F238E27FC236}">
                    <a16:creationId xmlns:a16="http://schemas.microsoft.com/office/drawing/2014/main" id="{4FFE56B4-4EEA-4538-9F15-DC1435A06ED7}"/>
                  </a:ext>
                </a:extLst>
              </p:cNvPr>
              <p:cNvGrpSpPr/>
              <p:nvPr/>
            </p:nvGrpSpPr>
            <p:grpSpPr>
              <a:xfrm>
                <a:off x="5130193" y="6290496"/>
                <a:ext cx="438869" cy="517201"/>
                <a:chOff x="5130193" y="6290496"/>
                <a:chExt cx="438869" cy="517201"/>
              </a:xfrm>
              <a:solidFill>
                <a:srgbClr val="FBFFFF"/>
              </a:solidFill>
            </p:grpSpPr>
            <p:sp>
              <p:nvSpPr>
                <p:cNvPr id="1577" name="Freeform: Shape 1576">
                  <a:extLst>
                    <a:ext uri="{FF2B5EF4-FFF2-40B4-BE49-F238E27FC236}">
                      <a16:creationId xmlns:a16="http://schemas.microsoft.com/office/drawing/2014/main" id="{B356BDCD-72D0-4D31-BA4B-87E4685B37A3}"/>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1578" name="Freeform: Shape 1577">
                  <a:extLst>
                    <a:ext uri="{FF2B5EF4-FFF2-40B4-BE49-F238E27FC236}">
                      <a16:creationId xmlns:a16="http://schemas.microsoft.com/office/drawing/2014/main" id="{F005A73C-82C9-49A9-B35E-C65BA5C82CD4}"/>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1562" name="Picture 1561">
                <a:extLst>
                  <a:ext uri="{FF2B5EF4-FFF2-40B4-BE49-F238E27FC236}">
                    <a16:creationId xmlns:a16="http://schemas.microsoft.com/office/drawing/2014/main" id="{BF43FE76-9377-43A3-B02D-A6994B6D8E0D}"/>
                  </a:ext>
                </a:extLst>
              </p:cNvPr>
              <p:cNvPicPr>
                <a:picLocks noChangeAspect="1"/>
              </p:cNvPicPr>
              <p:nvPr/>
            </p:nvPicPr>
            <p:blipFill>
              <a:blip r:embed="rId7"/>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1563" name="Picture 1562">
                <a:extLst>
                  <a:ext uri="{FF2B5EF4-FFF2-40B4-BE49-F238E27FC236}">
                    <a16:creationId xmlns:a16="http://schemas.microsoft.com/office/drawing/2014/main" id="{AF444B4A-1B6B-4A5A-BBE4-2E4A4D727563}"/>
                  </a:ext>
                </a:extLst>
              </p:cNvPr>
              <p:cNvPicPr>
                <a:picLocks noChangeAspect="1"/>
              </p:cNvPicPr>
              <p:nvPr/>
            </p:nvPicPr>
            <p:blipFill>
              <a:blip r:embed="rId8"/>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1564" name="Graphic 3339">
                <a:extLst>
                  <a:ext uri="{FF2B5EF4-FFF2-40B4-BE49-F238E27FC236}">
                    <a16:creationId xmlns:a16="http://schemas.microsoft.com/office/drawing/2014/main" id="{B0165CF7-0A9F-4F4D-88AB-7CFE2BBA23DC}"/>
                  </a:ext>
                </a:extLst>
              </p:cNvPr>
              <p:cNvGrpSpPr/>
              <p:nvPr/>
            </p:nvGrpSpPr>
            <p:grpSpPr>
              <a:xfrm>
                <a:off x="5195275" y="6340385"/>
                <a:ext cx="298443" cy="367021"/>
                <a:chOff x="5195275" y="6340385"/>
                <a:chExt cx="298443" cy="367021"/>
              </a:xfrm>
              <a:solidFill>
                <a:srgbClr val="A0BDAB"/>
              </a:solidFill>
            </p:grpSpPr>
            <p:sp>
              <p:nvSpPr>
                <p:cNvPr id="1565" name="Freeform: Shape 1564">
                  <a:extLst>
                    <a:ext uri="{FF2B5EF4-FFF2-40B4-BE49-F238E27FC236}">
                      <a16:creationId xmlns:a16="http://schemas.microsoft.com/office/drawing/2014/main" id="{91B37344-CC8D-4FAF-9C26-8788CAFA6DB9}"/>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1566" name="Freeform: Shape 1565">
                  <a:extLst>
                    <a:ext uri="{FF2B5EF4-FFF2-40B4-BE49-F238E27FC236}">
                      <a16:creationId xmlns:a16="http://schemas.microsoft.com/office/drawing/2014/main" id="{6CD8E4C4-70F7-4A91-A08E-2EE5CEC3F3BE}"/>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1567" name="Freeform: Shape 1566">
                  <a:extLst>
                    <a:ext uri="{FF2B5EF4-FFF2-40B4-BE49-F238E27FC236}">
                      <a16:creationId xmlns:a16="http://schemas.microsoft.com/office/drawing/2014/main" id="{99F29BF4-D342-4AEA-B8BD-41ADE486120A}"/>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1568" name="Freeform: Shape 1567">
                  <a:extLst>
                    <a:ext uri="{FF2B5EF4-FFF2-40B4-BE49-F238E27FC236}">
                      <a16:creationId xmlns:a16="http://schemas.microsoft.com/office/drawing/2014/main" id="{C60099DF-17EF-49FA-9505-A1CEAA658675}"/>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1569" name="Freeform: Shape 1568">
                  <a:extLst>
                    <a:ext uri="{FF2B5EF4-FFF2-40B4-BE49-F238E27FC236}">
                      <a16:creationId xmlns:a16="http://schemas.microsoft.com/office/drawing/2014/main" id="{5B33D096-4606-4FD7-B87B-46298D543FBE}"/>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1570" name="Freeform: Shape 1569">
                  <a:extLst>
                    <a:ext uri="{FF2B5EF4-FFF2-40B4-BE49-F238E27FC236}">
                      <a16:creationId xmlns:a16="http://schemas.microsoft.com/office/drawing/2014/main" id="{DB2F7B66-FC9B-45E6-A44E-2792A6EAD83B}"/>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1571" name="Freeform: Shape 1570">
                  <a:extLst>
                    <a:ext uri="{FF2B5EF4-FFF2-40B4-BE49-F238E27FC236}">
                      <a16:creationId xmlns:a16="http://schemas.microsoft.com/office/drawing/2014/main" id="{D8043876-B5EA-4B79-B247-C46124759004}"/>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1572" name="Freeform: Shape 1571">
                  <a:extLst>
                    <a:ext uri="{FF2B5EF4-FFF2-40B4-BE49-F238E27FC236}">
                      <a16:creationId xmlns:a16="http://schemas.microsoft.com/office/drawing/2014/main" id="{98C1DBEF-9D30-4019-8EA4-F6C6341B32FD}"/>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1573" name="Freeform: Shape 1572">
                  <a:extLst>
                    <a:ext uri="{FF2B5EF4-FFF2-40B4-BE49-F238E27FC236}">
                      <a16:creationId xmlns:a16="http://schemas.microsoft.com/office/drawing/2014/main" id="{BCFA3F20-17E1-4855-AA54-6DBAFE3BF38E}"/>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1574" name="Freeform: Shape 1573">
                  <a:extLst>
                    <a:ext uri="{FF2B5EF4-FFF2-40B4-BE49-F238E27FC236}">
                      <a16:creationId xmlns:a16="http://schemas.microsoft.com/office/drawing/2014/main" id="{EDFCDC74-B12D-4164-A0E7-F25D08ED3711}"/>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1575" name="Freeform: Shape 1574">
                  <a:extLst>
                    <a:ext uri="{FF2B5EF4-FFF2-40B4-BE49-F238E27FC236}">
                      <a16:creationId xmlns:a16="http://schemas.microsoft.com/office/drawing/2014/main" id="{DC54C157-6ACB-497C-A8D6-C4F8876CEA12}"/>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1576" name="Freeform: Shape 1575">
                  <a:extLst>
                    <a:ext uri="{FF2B5EF4-FFF2-40B4-BE49-F238E27FC236}">
                      <a16:creationId xmlns:a16="http://schemas.microsoft.com/office/drawing/2014/main" id="{1CEBA72E-9706-435B-B52C-6B6123FC9DA7}"/>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1441" name="Picture 1440">
              <a:extLst>
                <a:ext uri="{FF2B5EF4-FFF2-40B4-BE49-F238E27FC236}">
                  <a16:creationId xmlns:a16="http://schemas.microsoft.com/office/drawing/2014/main" id="{078C1930-0588-4DDA-AC34-75108D099737}"/>
                </a:ext>
              </a:extLst>
            </p:cNvPr>
            <p:cNvPicPr>
              <a:picLocks noChangeAspect="1"/>
            </p:cNvPicPr>
            <p:nvPr/>
          </p:nvPicPr>
          <p:blipFill>
            <a:blip r:embed="rId9"/>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1442" name="Picture 1441">
              <a:extLst>
                <a:ext uri="{FF2B5EF4-FFF2-40B4-BE49-F238E27FC236}">
                  <a16:creationId xmlns:a16="http://schemas.microsoft.com/office/drawing/2014/main" id="{E6736BA5-F3A0-4C99-B58F-241FDA05589E}"/>
                </a:ext>
              </a:extLst>
            </p:cNvPr>
            <p:cNvPicPr>
              <a:picLocks noChangeAspect="1"/>
            </p:cNvPicPr>
            <p:nvPr/>
          </p:nvPicPr>
          <p:blipFill>
            <a:blip r:embed="rId10"/>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1443" name="Picture 1442">
              <a:extLst>
                <a:ext uri="{FF2B5EF4-FFF2-40B4-BE49-F238E27FC236}">
                  <a16:creationId xmlns:a16="http://schemas.microsoft.com/office/drawing/2014/main" id="{92910069-DAD2-4594-8751-E1CA4ECF575A}"/>
                </a:ext>
              </a:extLst>
            </p:cNvPr>
            <p:cNvPicPr>
              <a:picLocks noChangeAspect="1"/>
            </p:cNvPicPr>
            <p:nvPr/>
          </p:nvPicPr>
          <p:blipFill>
            <a:blip r:embed="rId11"/>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1444" name="Picture 1443">
              <a:extLst>
                <a:ext uri="{FF2B5EF4-FFF2-40B4-BE49-F238E27FC236}">
                  <a16:creationId xmlns:a16="http://schemas.microsoft.com/office/drawing/2014/main" id="{76A678F9-94BC-4395-99C3-019AA7F63A8A}"/>
                </a:ext>
              </a:extLst>
            </p:cNvPr>
            <p:cNvPicPr>
              <a:picLocks noChangeAspect="1"/>
            </p:cNvPicPr>
            <p:nvPr/>
          </p:nvPicPr>
          <p:blipFill>
            <a:blip r:embed="rId12"/>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1445" name="Graphic 3339">
              <a:extLst>
                <a:ext uri="{FF2B5EF4-FFF2-40B4-BE49-F238E27FC236}">
                  <a16:creationId xmlns:a16="http://schemas.microsoft.com/office/drawing/2014/main" id="{0FFA48D3-0488-41E7-9ACB-15268E600939}"/>
                </a:ext>
              </a:extLst>
            </p:cNvPr>
            <p:cNvGrpSpPr/>
            <p:nvPr/>
          </p:nvGrpSpPr>
          <p:grpSpPr>
            <a:xfrm>
              <a:off x="4955894" y="6032381"/>
              <a:ext cx="457741" cy="586476"/>
              <a:chOff x="4955894" y="6032381"/>
              <a:chExt cx="457741" cy="586476"/>
            </a:xfrm>
          </p:grpSpPr>
          <p:grpSp>
            <p:nvGrpSpPr>
              <p:cNvPr id="1542" name="Graphic 3339">
                <a:extLst>
                  <a:ext uri="{FF2B5EF4-FFF2-40B4-BE49-F238E27FC236}">
                    <a16:creationId xmlns:a16="http://schemas.microsoft.com/office/drawing/2014/main" id="{96E6F3FC-437B-483E-BBFE-CBDF9F68A8AC}"/>
                  </a:ext>
                </a:extLst>
              </p:cNvPr>
              <p:cNvGrpSpPr/>
              <p:nvPr/>
            </p:nvGrpSpPr>
            <p:grpSpPr>
              <a:xfrm>
                <a:off x="4955894" y="6032381"/>
                <a:ext cx="457741" cy="586476"/>
                <a:chOff x="4955894" y="6032381"/>
                <a:chExt cx="457741" cy="586476"/>
              </a:xfrm>
              <a:solidFill>
                <a:srgbClr val="FBFFFF"/>
              </a:solidFill>
            </p:grpSpPr>
            <p:sp>
              <p:nvSpPr>
                <p:cNvPr id="1559" name="Freeform: Shape 1558">
                  <a:extLst>
                    <a:ext uri="{FF2B5EF4-FFF2-40B4-BE49-F238E27FC236}">
                      <a16:creationId xmlns:a16="http://schemas.microsoft.com/office/drawing/2014/main" id="{93AFEE68-CEFF-495C-9CAE-B60E34BE35CE}"/>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1560" name="Freeform: Shape 1559">
                  <a:extLst>
                    <a:ext uri="{FF2B5EF4-FFF2-40B4-BE49-F238E27FC236}">
                      <a16:creationId xmlns:a16="http://schemas.microsoft.com/office/drawing/2014/main" id="{1F16EB3A-68A7-4E00-B64F-1ED525FFD315}"/>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1543" name="Graphic 3339">
                <a:extLst>
                  <a:ext uri="{FF2B5EF4-FFF2-40B4-BE49-F238E27FC236}">
                    <a16:creationId xmlns:a16="http://schemas.microsoft.com/office/drawing/2014/main" id="{02F75A4A-A42C-4612-BADA-3A2993975AE3}"/>
                  </a:ext>
                </a:extLst>
              </p:cNvPr>
              <p:cNvGrpSpPr/>
              <p:nvPr/>
            </p:nvGrpSpPr>
            <p:grpSpPr>
              <a:xfrm>
                <a:off x="4958575" y="6036966"/>
                <a:ext cx="450606" cy="578081"/>
                <a:chOff x="4958575" y="6036966"/>
                <a:chExt cx="450606" cy="578081"/>
              </a:xfrm>
              <a:solidFill>
                <a:srgbClr val="A0BDAB"/>
              </a:solidFill>
            </p:grpSpPr>
            <p:pic>
              <p:nvPicPr>
                <p:cNvPr id="1544" name="Picture 1543">
                  <a:extLst>
                    <a:ext uri="{FF2B5EF4-FFF2-40B4-BE49-F238E27FC236}">
                      <a16:creationId xmlns:a16="http://schemas.microsoft.com/office/drawing/2014/main" id="{FADD2B57-11FE-48F8-9955-63660D2DED0B}"/>
                    </a:ext>
                  </a:extLst>
                </p:cNvPr>
                <p:cNvPicPr>
                  <a:picLocks noChangeAspect="1"/>
                </p:cNvPicPr>
                <p:nvPr/>
              </p:nvPicPr>
              <p:blipFill>
                <a:blip r:embed="rId13"/>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1545" name="Picture 1544">
                  <a:extLst>
                    <a:ext uri="{FF2B5EF4-FFF2-40B4-BE49-F238E27FC236}">
                      <a16:creationId xmlns:a16="http://schemas.microsoft.com/office/drawing/2014/main" id="{D63CFE58-797A-44A8-A674-AF41E95BDFB4}"/>
                    </a:ext>
                  </a:extLst>
                </p:cNvPr>
                <p:cNvPicPr>
                  <a:picLocks noChangeAspect="1"/>
                </p:cNvPicPr>
                <p:nvPr/>
              </p:nvPicPr>
              <p:blipFill>
                <a:blip r:embed="rId14"/>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1546" name="Graphic 3339">
                  <a:extLst>
                    <a:ext uri="{FF2B5EF4-FFF2-40B4-BE49-F238E27FC236}">
                      <a16:creationId xmlns:a16="http://schemas.microsoft.com/office/drawing/2014/main" id="{2AFB15D2-9DC8-4AFC-8EF8-89B968AD5A5A}"/>
                    </a:ext>
                  </a:extLst>
                </p:cNvPr>
                <p:cNvGrpSpPr/>
                <p:nvPr/>
              </p:nvGrpSpPr>
              <p:grpSpPr>
                <a:xfrm>
                  <a:off x="4980229" y="6072822"/>
                  <a:ext cx="378118" cy="496971"/>
                  <a:chOff x="4980229" y="6072822"/>
                  <a:chExt cx="378118" cy="496971"/>
                </a:xfrm>
                <a:solidFill>
                  <a:srgbClr val="A0BDAB"/>
                </a:solidFill>
              </p:grpSpPr>
              <p:sp>
                <p:nvSpPr>
                  <p:cNvPr id="1547" name="Freeform: Shape 1546">
                    <a:extLst>
                      <a:ext uri="{FF2B5EF4-FFF2-40B4-BE49-F238E27FC236}">
                        <a16:creationId xmlns:a16="http://schemas.microsoft.com/office/drawing/2014/main" id="{59060C17-124F-4D0F-922C-7A7DA136C841}"/>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1548" name="Freeform: Shape 1547">
                    <a:extLst>
                      <a:ext uri="{FF2B5EF4-FFF2-40B4-BE49-F238E27FC236}">
                        <a16:creationId xmlns:a16="http://schemas.microsoft.com/office/drawing/2014/main" id="{EDDE0CEA-37CC-4F05-958E-8F609114F720}"/>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1549" name="Freeform: Shape 1548">
                    <a:extLst>
                      <a:ext uri="{FF2B5EF4-FFF2-40B4-BE49-F238E27FC236}">
                        <a16:creationId xmlns:a16="http://schemas.microsoft.com/office/drawing/2014/main" id="{E96767C6-19A7-47BE-A61C-522FD8899068}"/>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1550" name="Freeform: Shape 1549">
                    <a:extLst>
                      <a:ext uri="{FF2B5EF4-FFF2-40B4-BE49-F238E27FC236}">
                        <a16:creationId xmlns:a16="http://schemas.microsoft.com/office/drawing/2014/main" id="{382C3D47-08B7-49BD-8AD9-182BDCA93DA1}"/>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1551" name="Freeform: Shape 1550">
                    <a:extLst>
                      <a:ext uri="{FF2B5EF4-FFF2-40B4-BE49-F238E27FC236}">
                        <a16:creationId xmlns:a16="http://schemas.microsoft.com/office/drawing/2014/main" id="{4A0D2F39-AFA9-4C3A-8C86-E4477A835DA9}"/>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1552" name="Freeform: Shape 1551">
                    <a:extLst>
                      <a:ext uri="{FF2B5EF4-FFF2-40B4-BE49-F238E27FC236}">
                        <a16:creationId xmlns:a16="http://schemas.microsoft.com/office/drawing/2014/main" id="{80A9D607-0216-478F-BCD1-6D7CC5E8764B}"/>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1553" name="Freeform: Shape 1552">
                    <a:extLst>
                      <a:ext uri="{FF2B5EF4-FFF2-40B4-BE49-F238E27FC236}">
                        <a16:creationId xmlns:a16="http://schemas.microsoft.com/office/drawing/2014/main" id="{F8293644-BE9C-45A4-8992-3DEC3123FDB2}"/>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1554" name="Freeform: Shape 1553">
                    <a:extLst>
                      <a:ext uri="{FF2B5EF4-FFF2-40B4-BE49-F238E27FC236}">
                        <a16:creationId xmlns:a16="http://schemas.microsoft.com/office/drawing/2014/main" id="{F41AC370-36A5-4097-86B3-7CADBD51201B}"/>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1555" name="Freeform: Shape 1554">
                    <a:extLst>
                      <a:ext uri="{FF2B5EF4-FFF2-40B4-BE49-F238E27FC236}">
                        <a16:creationId xmlns:a16="http://schemas.microsoft.com/office/drawing/2014/main" id="{A7F6242B-DD0F-4E5F-B559-06A695368123}"/>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1556" name="Freeform: Shape 1555">
                    <a:extLst>
                      <a:ext uri="{FF2B5EF4-FFF2-40B4-BE49-F238E27FC236}">
                        <a16:creationId xmlns:a16="http://schemas.microsoft.com/office/drawing/2014/main" id="{E9E7D321-6694-4804-9F34-E22EA33F0665}"/>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1557" name="Freeform: Shape 1556">
                    <a:extLst>
                      <a:ext uri="{FF2B5EF4-FFF2-40B4-BE49-F238E27FC236}">
                        <a16:creationId xmlns:a16="http://schemas.microsoft.com/office/drawing/2014/main" id="{BCA744D5-EDE5-4685-9110-E36CCBCF3A1C}"/>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1558" name="Freeform: Shape 1557">
                    <a:extLst>
                      <a:ext uri="{FF2B5EF4-FFF2-40B4-BE49-F238E27FC236}">
                        <a16:creationId xmlns:a16="http://schemas.microsoft.com/office/drawing/2014/main" id="{FE1529AE-04DF-458D-985D-78BC22312C8E}"/>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1446" name="Graphic 3339">
              <a:extLst>
                <a:ext uri="{FF2B5EF4-FFF2-40B4-BE49-F238E27FC236}">
                  <a16:creationId xmlns:a16="http://schemas.microsoft.com/office/drawing/2014/main" id="{38010BD5-4CE1-4E1E-A2E6-6EBEDDF0B381}"/>
                </a:ext>
              </a:extLst>
            </p:cNvPr>
            <p:cNvGrpSpPr/>
            <p:nvPr/>
          </p:nvGrpSpPr>
          <p:grpSpPr>
            <a:xfrm>
              <a:off x="4852700" y="5752331"/>
              <a:ext cx="455471" cy="582377"/>
              <a:chOff x="4852700" y="5752331"/>
              <a:chExt cx="455471" cy="582377"/>
            </a:xfrm>
          </p:grpSpPr>
          <p:grpSp>
            <p:nvGrpSpPr>
              <p:cNvPr id="1523" name="Graphic 3339">
                <a:extLst>
                  <a:ext uri="{FF2B5EF4-FFF2-40B4-BE49-F238E27FC236}">
                    <a16:creationId xmlns:a16="http://schemas.microsoft.com/office/drawing/2014/main" id="{D0E81B14-C8A1-444D-83D7-C0F6D40595D9}"/>
                  </a:ext>
                </a:extLst>
              </p:cNvPr>
              <p:cNvGrpSpPr/>
              <p:nvPr/>
            </p:nvGrpSpPr>
            <p:grpSpPr>
              <a:xfrm>
                <a:off x="4852700" y="5752331"/>
                <a:ext cx="455471" cy="582377"/>
                <a:chOff x="4852700" y="5752331"/>
                <a:chExt cx="455471" cy="582377"/>
              </a:xfrm>
              <a:solidFill>
                <a:srgbClr val="FBFFFF"/>
              </a:solidFill>
            </p:grpSpPr>
            <p:sp>
              <p:nvSpPr>
                <p:cNvPr id="1540" name="Freeform: Shape 1539">
                  <a:extLst>
                    <a:ext uri="{FF2B5EF4-FFF2-40B4-BE49-F238E27FC236}">
                      <a16:creationId xmlns:a16="http://schemas.microsoft.com/office/drawing/2014/main" id="{53E07C73-B783-45FE-BEBD-63BF654DE211}"/>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1541" name="Freeform: Shape 1540">
                  <a:extLst>
                    <a:ext uri="{FF2B5EF4-FFF2-40B4-BE49-F238E27FC236}">
                      <a16:creationId xmlns:a16="http://schemas.microsoft.com/office/drawing/2014/main" id="{79BD5865-5288-4A1C-B814-EB50D36D8B76}"/>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1524" name="Graphic 3339">
                <a:extLst>
                  <a:ext uri="{FF2B5EF4-FFF2-40B4-BE49-F238E27FC236}">
                    <a16:creationId xmlns:a16="http://schemas.microsoft.com/office/drawing/2014/main" id="{BFDB4DBA-2DA3-4DA7-8D21-117541B6EDA2}"/>
                  </a:ext>
                </a:extLst>
              </p:cNvPr>
              <p:cNvGrpSpPr/>
              <p:nvPr/>
            </p:nvGrpSpPr>
            <p:grpSpPr>
              <a:xfrm>
                <a:off x="4854817" y="5755337"/>
                <a:ext cx="447642" cy="578081"/>
                <a:chOff x="4854817" y="5755337"/>
                <a:chExt cx="447642" cy="578081"/>
              </a:xfrm>
              <a:solidFill>
                <a:srgbClr val="A0BDAB"/>
              </a:solidFill>
            </p:grpSpPr>
            <p:pic>
              <p:nvPicPr>
                <p:cNvPr id="1525" name="Picture 1524">
                  <a:extLst>
                    <a:ext uri="{FF2B5EF4-FFF2-40B4-BE49-F238E27FC236}">
                      <a16:creationId xmlns:a16="http://schemas.microsoft.com/office/drawing/2014/main" id="{CA7C7A2B-30D6-48BC-9543-CAE204D29F7B}"/>
                    </a:ext>
                  </a:extLst>
                </p:cNvPr>
                <p:cNvPicPr>
                  <a:picLocks noChangeAspect="1"/>
                </p:cNvPicPr>
                <p:nvPr/>
              </p:nvPicPr>
              <p:blipFill>
                <a:blip r:embed="rId15"/>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1526" name="Picture 1525">
                  <a:extLst>
                    <a:ext uri="{FF2B5EF4-FFF2-40B4-BE49-F238E27FC236}">
                      <a16:creationId xmlns:a16="http://schemas.microsoft.com/office/drawing/2014/main" id="{47D6AF05-997E-4A5F-A6E9-E7F806FF7653}"/>
                    </a:ext>
                  </a:extLst>
                </p:cNvPr>
                <p:cNvPicPr>
                  <a:picLocks noChangeAspect="1"/>
                </p:cNvPicPr>
                <p:nvPr/>
              </p:nvPicPr>
              <p:blipFill>
                <a:blip r:embed="rId16"/>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1527" name="Graphic 3339">
                  <a:extLst>
                    <a:ext uri="{FF2B5EF4-FFF2-40B4-BE49-F238E27FC236}">
                      <a16:creationId xmlns:a16="http://schemas.microsoft.com/office/drawing/2014/main" id="{9BFDA338-9CC8-42D9-A63F-98AA636799D6}"/>
                    </a:ext>
                  </a:extLst>
                </p:cNvPr>
                <p:cNvGrpSpPr/>
                <p:nvPr/>
              </p:nvGrpSpPr>
              <p:grpSpPr>
                <a:xfrm>
                  <a:off x="4876974" y="5792646"/>
                  <a:ext cx="376005" cy="493503"/>
                  <a:chOff x="4876974" y="5792646"/>
                  <a:chExt cx="376005" cy="493503"/>
                </a:xfrm>
                <a:solidFill>
                  <a:srgbClr val="A0BDAB"/>
                </a:solidFill>
              </p:grpSpPr>
              <p:sp>
                <p:nvSpPr>
                  <p:cNvPr id="1528" name="Freeform: Shape 1527">
                    <a:extLst>
                      <a:ext uri="{FF2B5EF4-FFF2-40B4-BE49-F238E27FC236}">
                        <a16:creationId xmlns:a16="http://schemas.microsoft.com/office/drawing/2014/main" id="{E687A374-FB52-4D0A-8509-BF92ED193FA0}"/>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1529" name="Freeform: Shape 1528">
                    <a:extLst>
                      <a:ext uri="{FF2B5EF4-FFF2-40B4-BE49-F238E27FC236}">
                        <a16:creationId xmlns:a16="http://schemas.microsoft.com/office/drawing/2014/main" id="{9F5C92F8-1060-470A-B2EA-D317AFD6F409}"/>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1530" name="Freeform: Shape 1529">
                    <a:extLst>
                      <a:ext uri="{FF2B5EF4-FFF2-40B4-BE49-F238E27FC236}">
                        <a16:creationId xmlns:a16="http://schemas.microsoft.com/office/drawing/2014/main" id="{8E4BEC76-BD35-47B5-A2C9-8DD42316B58F}"/>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1531" name="Freeform: Shape 1530">
                    <a:extLst>
                      <a:ext uri="{FF2B5EF4-FFF2-40B4-BE49-F238E27FC236}">
                        <a16:creationId xmlns:a16="http://schemas.microsoft.com/office/drawing/2014/main" id="{B5381A71-F428-48CD-A3AB-646F87276F2B}"/>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1532" name="Freeform: Shape 1531">
                    <a:extLst>
                      <a:ext uri="{FF2B5EF4-FFF2-40B4-BE49-F238E27FC236}">
                        <a16:creationId xmlns:a16="http://schemas.microsoft.com/office/drawing/2014/main" id="{5819CE29-5AB3-4250-9C66-9354F334D993}"/>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1533" name="Freeform: Shape 1532">
                    <a:extLst>
                      <a:ext uri="{FF2B5EF4-FFF2-40B4-BE49-F238E27FC236}">
                        <a16:creationId xmlns:a16="http://schemas.microsoft.com/office/drawing/2014/main" id="{54103C11-E4B0-4631-98B6-7194510B5A5E}"/>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1534" name="Freeform: Shape 1533">
                    <a:extLst>
                      <a:ext uri="{FF2B5EF4-FFF2-40B4-BE49-F238E27FC236}">
                        <a16:creationId xmlns:a16="http://schemas.microsoft.com/office/drawing/2014/main" id="{9BC1EB3F-F1FC-4D8C-BA62-4438F4DE543A}"/>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1535" name="Freeform: Shape 1534">
                    <a:extLst>
                      <a:ext uri="{FF2B5EF4-FFF2-40B4-BE49-F238E27FC236}">
                        <a16:creationId xmlns:a16="http://schemas.microsoft.com/office/drawing/2014/main" id="{90DC82BF-7851-456B-BC8F-1EE41B70E4DD}"/>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1536" name="Freeform: Shape 1535">
                    <a:extLst>
                      <a:ext uri="{FF2B5EF4-FFF2-40B4-BE49-F238E27FC236}">
                        <a16:creationId xmlns:a16="http://schemas.microsoft.com/office/drawing/2014/main" id="{CFBB310A-C6FC-4BD5-95AE-D09CDCCC43D6}"/>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1537" name="Freeform: Shape 1536">
                    <a:extLst>
                      <a:ext uri="{FF2B5EF4-FFF2-40B4-BE49-F238E27FC236}">
                        <a16:creationId xmlns:a16="http://schemas.microsoft.com/office/drawing/2014/main" id="{7ED6CE1F-EB80-42C7-B755-51BE4289A73C}"/>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1538" name="Freeform: Shape 1537">
                    <a:extLst>
                      <a:ext uri="{FF2B5EF4-FFF2-40B4-BE49-F238E27FC236}">
                        <a16:creationId xmlns:a16="http://schemas.microsoft.com/office/drawing/2014/main" id="{54D02241-618C-4573-995B-6E98A8B01CD7}"/>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1539" name="Freeform: Shape 1538">
                    <a:extLst>
                      <a:ext uri="{FF2B5EF4-FFF2-40B4-BE49-F238E27FC236}">
                        <a16:creationId xmlns:a16="http://schemas.microsoft.com/office/drawing/2014/main" id="{F14B527E-828B-4ACC-B6B0-9AD43CE37305}"/>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1447" name="Graphic 3339">
              <a:extLst>
                <a:ext uri="{FF2B5EF4-FFF2-40B4-BE49-F238E27FC236}">
                  <a16:creationId xmlns:a16="http://schemas.microsoft.com/office/drawing/2014/main" id="{5A7B30F5-4D0E-45FC-84FB-D39ADF747158}"/>
                </a:ext>
              </a:extLst>
            </p:cNvPr>
            <p:cNvGrpSpPr/>
            <p:nvPr/>
          </p:nvGrpSpPr>
          <p:grpSpPr>
            <a:xfrm>
              <a:off x="4830056" y="5301765"/>
              <a:ext cx="471265" cy="599974"/>
              <a:chOff x="4830056" y="5301765"/>
              <a:chExt cx="471265" cy="599974"/>
            </a:xfrm>
          </p:grpSpPr>
          <p:pic>
            <p:nvPicPr>
              <p:cNvPr id="1502" name="Picture 1501">
                <a:extLst>
                  <a:ext uri="{FF2B5EF4-FFF2-40B4-BE49-F238E27FC236}">
                    <a16:creationId xmlns:a16="http://schemas.microsoft.com/office/drawing/2014/main" id="{69B9C66E-88CB-4B33-B200-BDFB71ABA7CD}"/>
                  </a:ext>
                </a:extLst>
              </p:cNvPr>
              <p:cNvPicPr>
                <a:picLocks noChangeAspect="1"/>
              </p:cNvPicPr>
              <p:nvPr/>
            </p:nvPicPr>
            <p:blipFill>
              <a:blip r:embed="rId17"/>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1503" name="Graphic 3339">
                <a:extLst>
                  <a:ext uri="{FF2B5EF4-FFF2-40B4-BE49-F238E27FC236}">
                    <a16:creationId xmlns:a16="http://schemas.microsoft.com/office/drawing/2014/main" id="{C8DEF477-31EE-482B-8D56-134C2531E4EE}"/>
                  </a:ext>
                </a:extLst>
              </p:cNvPr>
              <p:cNvGrpSpPr/>
              <p:nvPr/>
            </p:nvGrpSpPr>
            <p:grpSpPr>
              <a:xfrm>
                <a:off x="4830056" y="5318872"/>
                <a:ext cx="471265" cy="582867"/>
                <a:chOff x="4830056" y="5318872"/>
                <a:chExt cx="471265" cy="582867"/>
              </a:xfrm>
            </p:grpSpPr>
            <p:grpSp>
              <p:nvGrpSpPr>
                <p:cNvPr id="1504" name="Graphic 3339">
                  <a:extLst>
                    <a:ext uri="{FF2B5EF4-FFF2-40B4-BE49-F238E27FC236}">
                      <a16:creationId xmlns:a16="http://schemas.microsoft.com/office/drawing/2014/main" id="{6C611926-EFE4-478E-B0EC-40696F44592F}"/>
                    </a:ext>
                  </a:extLst>
                </p:cNvPr>
                <p:cNvGrpSpPr/>
                <p:nvPr/>
              </p:nvGrpSpPr>
              <p:grpSpPr>
                <a:xfrm>
                  <a:off x="4830056" y="5318872"/>
                  <a:ext cx="471265" cy="582867"/>
                  <a:chOff x="4830056" y="5318872"/>
                  <a:chExt cx="471265" cy="582867"/>
                </a:xfrm>
                <a:solidFill>
                  <a:srgbClr val="FBFFFF"/>
                </a:solidFill>
              </p:grpSpPr>
              <p:sp>
                <p:nvSpPr>
                  <p:cNvPr id="1521" name="Freeform: Shape 1520">
                    <a:extLst>
                      <a:ext uri="{FF2B5EF4-FFF2-40B4-BE49-F238E27FC236}">
                        <a16:creationId xmlns:a16="http://schemas.microsoft.com/office/drawing/2014/main" id="{9211E971-20E9-4BF9-98F5-EB599A9CE0F8}"/>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1522" name="Freeform: Shape 1521">
                    <a:extLst>
                      <a:ext uri="{FF2B5EF4-FFF2-40B4-BE49-F238E27FC236}">
                        <a16:creationId xmlns:a16="http://schemas.microsoft.com/office/drawing/2014/main" id="{6CF1A103-59CD-44EC-A196-E76B5A9B3FC3}"/>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1505" name="Graphic 3339">
                  <a:extLst>
                    <a:ext uri="{FF2B5EF4-FFF2-40B4-BE49-F238E27FC236}">
                      <a16:creationId xmlns:a16="http://schemas.microsoft.com/office/drawing/2014/main" id="{6D5636AA-983A-47FD-BD4D-2FD90E42498D}"/>
                    </a:ext>
                  </a:extLst>
                </p:cNvPr>
                <p:cNvGrpSpPr/>
                <p:nvPr/>
              </p:nvGrpSpPr>
              <p:grpSpPr>
                <a:xfrm>
                  <a:off x="4831101" y="5322517"/>
                  <a:ext cx="465429" cy="578081"/>
                  <a:chOff x="4831101" y="5322517"/>
                  <a:chExt cx="465429" cy="578081"/>
                </a:xfrm>
                <a:solidFill>
                  <a:srgbClr val="A0BDAB"/>
                </a:solidFill>
              </p:grpSpPr>
              <p:pic>
                <p:nvPicPr>
                  <p:cNvPr id="1506" name="Picture 1505">
                    <a:extLst>
                      <a:ext uri="{FF2B5EF4-FFF2-40B4-BE49-F238E27FC236}">
                        <a16:creationId xmlns:a16="http://schemas.microsoft.com/office/drawing/2014/main" id="{2C098A2F-A742-4B7C-902C-D7A7C5C22485}"/>
                      </a:ext>
                    </a:extLst>
                  </p:cNvPr>
                  <p:cNvPicPr>
                    <a:picLocks noChangeAspect="1"/>
                  </p:cNvPicPr>
                  <p:nvPr/>
                </p:nvPicPr>
                <p:blipFill>
                  <a:blip r:embed="rId18"/>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1507" name="Picture 1506">
                    <a:extLst>
                      <a:ext uri="{FF2B5EF4-FFF2-40B4-BE49-F238E27FC236}">
                        <a16:creationId xmlns:a16="http://schemas.microsoft.com/office/drawing/2014/main" id="{AA76E46B-ED47-4B5A-882D-8A009E743160}"/>
                      </a:ext>
                    </a:extLst>
                  </p:cNvPr>
                  <p:cNvPicPr>
                    <a:picLocks noChangeAspect="1"/>
                  </p:cNvPicPr>
                  <p:nvPr/>
                </p:nvPicPr>
                <p:blipFill>
                  <a:blip r:embed="rId19"/>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1508" name="Graphic 3339">
                    <a:extLst>
                      <a:ext uri="{FF2B5EF4-FFF2-40B4-BE49-F238E27FC236}">
                        <a16:creationId xmlns:a16="http://schemas.microsoft.com/office/drawing/2014/main" id="{A9261B35-3322-469C-B7D6-74DD6A5EE6E0}"/>
                      </a:ext>
                    </a:extLst>
                  </p:cNvPr>
                  <p:cNvGrpSpPr/>
                  <p:nvPr/>
                </p:nvGrpSpPr>
                <p:grpSpPr>
                  <a:xfrm>
                    <a:off x="4857171" y="5361427"/>
                    <a:ext cx="384936" cy="493859"/>
                    <a:chOff x="4857171" y="5361427"/>
                    <a:chExt cx="384936" cy="493859"/>
                  </a:xfrm>
                  <a:solidFill>
                    <a:srgbClr val="A0BDAB"/>
                  </a:solidFill>
                </p:grpSpPr>
                <p:sp>
                  <p:nvSpPr>
                    <p:cNvPr id="1509" name="Freeform: Shape 1508">
                      <a:extLst>
                        <a:ext uri="{FF2B5EF4-FFF2-40B4-BE49-F238E27FC236}">
                          <a16:creationId xmlns:a16="http://schemas.microsoft.com/office/drawing/2014/main" id="{51B81C84-5EBD-4C6D-95D7-117E3CF585F3}"/>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1510" name="Freeform: Shape 1509">
                      <a:extLst>
                        <a:ext uri="{FF2B5EF4-FFF2-40B4-BE49-F238E27FC236}">
                          <a16:creationId xmlns:a16="http://schemas.microsoft.com/office/drawing/2014/main" id="{1A5BCEC2-1ABF-41BA-A806-7D53B14CFA93}"/>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1511" name="Freeform: Shape 1510">
                      <a:extLst>
                        <a:ext uri="{FF2B5EF4-FFF2-40B4-BE49-F238E27FC236}">
                          <a16:creationId xmlns:a16="http://schemas.microsoft.com/office/drawing/2014/main" id="{6DB8C66C-47CE-4B46-80D0-EFF49363116E}"/>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1512" name="Freeform: Shape 1511">
                      <a:extLst>
                        <a:ext uri="{FF2B5EF4-FFF2-40B4-BE49-F238E27FC236}">
                          <a16:creationId xmlns:a16="http://schemas.microsoft.com/office/drawing/2014/main" id="{C809D2C3-1FCC-45BD-A6E9-6DD129A90B22}"/>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1513" name="Freeform: Shape 1512">
                      <a:extLst>
                        <a:ext uri="{FF2B5EF4-FFF2-40B4-BE49-F238E27FC236}">
                          <a16:creationId xmlns:a16="http://schemas.microsoft.com/office/drawing/2014/main" id="{A87F66E2-32B7-4BDE-B1E8-7591C822832E}"/>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1514" name="Freeform: Shape 1513">
                      <a:extLst>
                        <a:ext uri="{FF2B5EF4-FFF2-40B4-BE49-F238E27FC236}">
                          <a16:creationId xmlns:a16="http://schemas.microsoft.com/office/drawing/2014/main" id="{C8A6EC2D-52FF-4991-974C-CE79143D1017}"/>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1515" name="Freeform: Shape 1514">
                      <a:extLst>
                        <a:ext uri="{FF2B5EF4-FFF2-40B4-BE49-F238E27FC236}">
                          <a16:creationId xmlns:a16="http://schemas.microsoft.com/office/drawing/2014/main" id="{9DE9C539-3B0A-4E46-A2C3-8C8B93C13312}"/>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1516" name="Freeform: Shape 1515">
                      <a:extLst>
                        <a:ext uri="{FF2B5EF4-FFF2-40B4-BE49-F238E27FC236}">
                          <a16:creationId xmlns:a16="http://schemas.microsoft.com/office/drawing/2014/main" id="{466F9BEE-42FE-4DFC-8AA5-7D8F32E8B716}"/>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1517" name="Freeform: Shape 1516">
                      <a:extLst>
                        <a:ext uri="{FF2B5EF4-FFF2-40B4-BE49-F238E27FC236}">
                          <a16:creationId xmlns:a16="http://schemas.microsoft.com/office/drawing/2014/main" id="{FE1A3714-E6A0-4DDE-A690-2011B3146390}"/>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1518" name="Freeform: Shape 1517">
                      <a:extLst>
                        <a:ext uri="{FF2B5EF4-FFF2-40B4-BE49-F238E27FC236}">
                          <a16:creationId xmlns:a16="http://schemas.microsoft.com/office/drawing/2014/main" id="{3F300808-5841-4333-8F30-9D48521ECEF3}"/>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1519" name="Freeform: Shape 1518">
                      <a:extLst>
                        <a:ext uri="{FF2B5EF4-FFF2-40B4-BE49-F238E27FC236}">
                          <a16:creationId xmlns:a16="http://schemas.microsoft.com/office/drawing/2014/main" id="{5EA2909E-0BFA-4CF2-B3B3-26F4B036AB74}"/>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1520" name="Freeform: Shape 1519">
                      <a:extLst>
                        <a:ext uri="{FF2B5EF4-FFF2-40B4-BE49-F238E27FC236}">
                          <a16:creationId xmlns:a16="http://schemas.microsoft.com/office/drawing/2014/main" id="{A5CF09B4-7062-4151-B10B-26EB725F5F8F}"/>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1448" name="Freeform: Shape 1447">
              <a:extLst>
                <a:ext uri="{FF2B5EF4-FFF2-40B4-BE49-F238E27FC236}">
                  <a16:creationId xmlns:a16="http://schemas.microsoft.com/office/drawing/2014/main" id="{244B190B-953C-408E-917A-52D76E660F7B}"/>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1449" name="Graphic 3339">
              <a:extLst>
                <a:ext uri="{FF2B5EF4-FFF2-40B4-BE49-F238E27FC236}">
                  <a16:creationId xmlns:a16="http://schemas.microsoft.com/office/drawing/2014/main" id="{62FF0C0B-360A-49B2-B105-7DF87DF86F09}"/>
                </a:ext>
              </a:extLst>
            </p:cNvPr>
            <p:cNvGrpSpPr/>
            <p:nvPr/>
          </p:nvGrpSpPr>
          <p:grpSpPr>
            <a:xfrm>
              <a:off x="5471437" y="6449034"/>
              <a:ext cx="370564" cy="637371"/>
              <a:chOff x="5471437" y="6449034"/>
              <a:chExt cx="370564" cy="637371"/>
            </a:xfrm>
            <a:solidFill>
              <a:srgbClr val="93B79F"/>
            </a:solidFill>
          </p:grpSpPr>
          <p:pic>
            <p:nvPicPr>
              <p:cNvPr id="1488" name="Picture 1487">
                <a:extLst>
                  <a:ext uri="{FF2B5EF4-FFF2-40B4-BE49-F238E27FC236}">
                    <a16:creationId xmlns:a16="http://schemas.microsoft.com/office/drawing/2014/main" id="{CD1E33A6-8200-453B-B5B1-8A575B2C487F}"/>
                  </a:ext>
                </a:extLst>
              </p:cNvPr>
              <p:cNvPicPr>
                <a:picLocks noChangeAspect="1"/>
              </p:cNvPicPr>
              <p:nvPr/>
            </p:nvPicPr>
            <p:blipFill>
              <a:blip r:embed="rId20"/>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1489" name="Picture 1488">
                <a:extLst>
                  <a:ext uri="{FF2B5EF4-FFF2-40B4-BE49-F238E27FC236}">
                    <a16:creationId xmlns:a16="http://schemas.microsoft.com/office/drawing/2014/main" id="{8C8FAB2E-ED81-4911-A1C6-EFE33CE9D760}"/>
                  </a:ext>
                </a:extLst>
              </p:cNvPr>
              <p:cNvPicPr>
                <a:picLocks noChangeAspect="1"/>
              </p:cNvPicPr>
              <p:nvPr/>
            </p:nvPicPr>
            <p:blipFill>
              <a:blip r:embed="rId21"/>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1490" name="Graphic 3339">
                <a:extLst>
                  <a:ext uri="{FF2B5EF4-FFF2-40B4-BE49-F238E27FC236}">
                    <a16:creationId xmlns:a16="http://schemas.microsoft.com/office/drawing/2014/main" id="{DB4B2DE7-0A89-471F-8D65-B19B0DA25E1A}"/>
                  </a:ext>
                </a:extLst>
              </p:cNvPr>
              <p:cNvGrpSpPr/>
              <p:nvPr/>
            </p:nvGrpSpPr>
            <p:grpSpPr>
              <a:xfrm>
                <a:off x="5538032" y="6491531"/>
                <a:ext cx="256325" cy="514788"/>
                <a:chOff x="5538032" y="6491531"/>
                <a:chExt cx="256325" cy="514788"/>
              </a:xfrm>
              <a:solidFill>
                <a:srgbClr val="93B79F"/>
              </a:solidFill>
            </p:grpSpPr>
            <p:sp>
              <p:nvSpPr>
                <p:cNvPr id="1491" name="Freeform: Shape 1490">
                  <a:extLst>
                    <a:ext uri="{FF2B5EF4-FFF2-40B4-BE49-F238E27FC236}">
                      <a16:creationId xmlns:a16="http://schemas.microsoft.com/office/drawing/2014/main" id="{A9066330-ACD6-4046-84BE-31795CEC919C}"/>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1492" name="Freeform: Shape 1491">
                  <a:extLst>
                    <a:ext uri="{FF2B5EF4-FFF2-40B4-BE49-F238E27FC236}">
                      <a16:creationId xmlns:a16="http://schemas.microsoft.com/office/drawing/2014/main" id="{A49B4F8C-1BED-4BB5-A64E-AA6406B758BF}"/>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1493" name="Freeform: Shape 1492">
                  <a:extLst>
                    <a:ext uri="{FF2B5EF4-FFF2-40B4-BE49-F238E27FC236}">
                      <a16:creationId xmlns:a16="http://schemas.microsoft.com/office/drawing/2014/main" id="{DA250DFF-7B83-4725-AC8C-BA086AF803E1}"/>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1494" name="Freeform: Shape 1493">
                  <a:extLst>
                    <a:ext uri="{FF2B5EF4-FFF2-40B4-BE49-F238E27FC236}">
                      <a16:creationId xmlns:a16="http://schemas.microsoft.com/office/drawing/2014/main" id="{E8AE5F84-4272-4C7B-B9DA-6C2CD0B10075}"/>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1495" name="Freeform: Shape 1494">
                  <a:extLst>
                    <a:ext uri="{FF2B5EF4-FFF2-40B4-BE49-F238E27FC236}">
                      <a16:creationId xmlns:a16="http://schemas.microsoft.com/office/drawing/2014/main" id="{AE2114B9-37BA-4C35-B849-BAEFF4A98F8C}"/>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1496" name="Freeform: Shape 1495">
                  <a:extLst>
                    <a:ext uri="{FF2B5EF4-FFF2-40B4-BE49-F238E27FC236}">
                      <a16:creationId xmlns:a16="http://schemas.microsoft.com/office/drawing/2014/main" id="{29D287A2-7CF8-489C-8DC7-2604EBBE2E4C}"/>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1497" name="Freeform: Shape 1496">
                  <a:extLst>
                    <a:ext uri="{FF2B5EF4-FFF2-40B4-BE49-F238E27FC236}">
                      <a16:creationId xmlns:a16="http://schemas.microsoft.com/office/drawing/2014/main" id="{0DBA97BD-4571-4F67-8220-E4D849036E33}"/>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1498" name="Freeform: Shape 1497">
                  <a:extLst>
                    <a:ext uri="{FF2B5EF4-FFF2-40B4-BE49-F238E27FC236}">
                      <a16:creationId xmlns:a16="http://schemas.microsoft.com/office/drawing/2014/main" id="{9203798A-3323-41A9-BC57-27653A99291E}"/>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1499" name="Freeform: Shape 1498">
                  <a:extLst>
                    <a:ext uri="{FF2B5EF4-FFF2-40B4-BE49-F238E27FC236}">
                      <a16:creationId xmlns:a16="http://schemas.microsoft.com/office/drawing/2014/main" id="{BD3784A7-0D48-4DA1-861B-1322FAB86C1E}"/>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1500" name="Freeform: Shape 1499">
                  <a:extLst>
                    <a:ext uri="{FF2B5EF4-FFF2-40B4-BE49-F238E27FC236}">
                      <a16:creationId xmlns:a16="http://schemas.microsoft.com/office/drawing/2014/main" id="{62DAEE11-F1DE-4297-B9B3-571D2E130E3E}"/>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1501" name="Freeform: Shape 1500">
                  <a:extLst>
                    <a:ext uri="{FF2B5EF4-FFF2-40B4-BE49-F238E27FC236}">
                      <a16:creationId xmlns:a16="http://schemas.microsoft.com/office/drawing/2014/main" id="{DE2045B7-8D39-4C35-A786-51657AE1D13D}"/>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1450" name="Graphic 3339">
              <a:extLst>
                <a:ext uri="{FF2B5EF4-FFF2-40B4-BE49-F238E27FC236}">
                  <a16:creationId xmlns:a16="http://schemas.microsoft.com/office/drawing/2014/main" id="{0B5785D6-C8AE-413E-BEF7-3457F340B09F}"/>
                </a:ext>
              </a:extLst>
            </p:cNvPr>
            <p:cNvGrpSpPr/>
            <p:nvPr/>
          </p:nvGrpSpPr>
          <p:grpSpPr>
            <a:xfrm>
              <a:off x="5555179" y="6094277"/>
              <a:ext cx="425723" cy="350034"/>
              <a:chOff x="5555179" y="6094277"/>
              <a:chExt cx="425723" cy="350034"/>
            </a:xfrm>
          </p:grpSpPr>
          <p:grpSp>
            <p:nvGrpSpPr>
              <p:cNvPr id="1470" name="Graphic 3339">
                <a:extLst>
                  <a:ext uri="{FF2B5EF4-FFF2-40B4-BE49-F238E27FC236}">
                    <a16:creationId xmlns:a16="http://schemas.microsoft.com/office/drawing/2014/main" id="{0392A8E7-55DE-4423-A878-7CE7D178EAF6}"/>
                  </a:ext>
                </a:extLst>
              </p:cNvPr>
              <p:cNvGrpSpPr/>
              <p:nvPr/>
            </p:nvGrpSpPr>
            <p:grpSpPr>
              <a:xfrm>
                <a:off x="5555179" y="6094277"/>
                <a:ext cx="425723" cy="350034"/>
                <a:chOff x="5555179" y="6094277"/>
                <a:chExt cx="425723" cy="350034"/>
              </a:xfrm>
              <a:solidFill>
                <a:srgbClr val="FBFFFF"/>
              </a:solidFill>
            </p:grpSpPr>
            <p:sp>
              <p:nvSpPr>
                <p:cNvPr id="1486" name="Freeform: Shape 1485">
                  <a:extLst>
                    <a:ext uri="{FF2B5EF4-FFF2-40B4-BE49-F238E27FC236}">
                      <a16:creationId xmlns:a16="http://schemas.microsoft.com/office/drawing/2014/main" id="{89757BDC-3711-4B06-9E3A-6B8FB19B4CCE}"/>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1487" name="Freeform: Shape 1486">
                  <a:extLst>
                    <a:ext uri="{FF2B5EF4-FFF2-40B4-BE49-F238E27FC236}">
                      <a16:creationId xmlns:a16="http://schemas.microsoft.com/office/drawing/2014/main" id="{8543D7FE-9AD7-4ACA-A018-8DEADC296E78}"/>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1471" name="Picture 1470">
                <a:extLst>
                  <a:ext uri="{FF2B5EF4-FFF2-40B4-BE49-F238E27FC236}">
                    <a16:creationId xmlns:a16="http://schemas.microsoft.com/office/drawing/2014/main" id="{880BD22D-014C-4862-AC4B-BBCA63AC0471}"/>
                  </a:ext>
                </a:extLst>
              </p:cNvPr>
              <p:cNvPicPr>
                <a:picLocks noChangeAspect="1"/>
              </p:cNvPicPr>
              <p:nvPr/>
            </p:nvPicPr>
            <p:blipFill>
              <a:blip r:embed="rId22"/>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1472" name="Picture 1471">
                <a:extLst>
                  <a:ext uri="{FF2B5EF4-FFF2-40B4-BE49-F238E27FC236}">
                    <a16:creationId xmlns:a16="http://schemas.microsoft.com/office/drawing/2014/main" id="{1937308D-383C-49C8-B7B9-9FA548EB9CC1}"/>
                  </a:ext>
                </a:extLst>
              </p:cNvPr>
              <p:cNvPicPr>
                <a:picLocks noChangeAspect="1"/>
              </p:cNvPicPr>
              <p:nvPr/>
            </p:nvPicPr>
            <p:blipFill>
              <a:blip r:embed="rId23"/>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1473" name="Graphic 3339">
                <a:extLst>
                  <a:ext uri="{FF2B5EF4-FFF2-40B4-BE49-F238E27FC236}">
                    <a16:creationId xmlns:a16="http://schemas.microsoft.com/office/drawing/2014/main" id="{A35E15C1-A4BE-4374-A557-35ADAE47CF74}"/>
                  </a:ext>
                </a:extLst>
              </p:cNvPr>
              <p:cNvGrpSpPr/>
              <p:nvPr/>
            </p:nvGrpSpPr>
            <p:grpSpPr>
              <a:xfrm>
                <a:off x="5590178" y="6138901"/>
                <a:ext cx="290463" cy="224858"/>
                <a:chOff x="5590178" y="6138901"/>
                <a:chExt cx="290463" cy="224858"/>
              </a:xfrm>
              <a:solidFill>
                <a:srgbClr val="A0BDAB"/>
              </a:solidFill>
            </p:grpSpPr>
            <p:sp>
              <p:nvSpPr>
                <p:cNvPr id="1474" name="Freeform: Shape 1473">
                  <a:extLst>
                    <a:ext uri="{FF2B5EF4-FFF2-40B4-BE49-F238E27FC236}">
                      <a16:creationId xmlns:a16="http://schemas.microsoft.com/office/drawing/2014/main" id="{44B5D391-64A4-43E9-8DA9-70F8308C9C7B}"/>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1475" name="Freeform: Shape 1474">
                  <a:extLst>
                    <a:ext uri="{FF2B5EF4-FFF2-40B4-BE49-F238E27FC236}">
                      <a16:creationId xmlns:a16="http://schemas.microsoft.com/office/drawing/2014/main" id="{6AAECFA2-25E7-4044-A837-E421DC325C5A}"/>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1476" name="Freeform: Shape 1475">
                  <a:extLst>
                    <a:ext uri="{FF2B5EF4-FFF2-40B4-BE49-F238E27FC236}">
                      <a16:creationId xmlns:a16="http://schemas.microsoft.com/office/drawing/2014/main" id="{0707088C-2090-4CA6-B986-7FC0EF285294}"/>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1477" name="Freeform: Shape 1476">
                  <a:extLst>
                    <a:ext uri="{FF2B5EF4-FFF2-40B4-BE49-F238E27FC236}">
                      <a16:creationId xmlns:a16="http://schemas.microsoft.com/office/drawing/2014/main" id="{F7A0B5AD-54DA-4C9B-BDB9-3986E009C93B}"/>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1478" name="Freeform: Shape 1477">
                  <a:extLst>
                    <a:ext uri="{FF2B5EF4-FFF2-40B4-BE49-F238E27FC236}">
                      <a16:creationId xmlns:a16="http://schemas.microsoft.com/office/drawing/2014/main" id="{8748F0E8-34DE-45CA-996A-398B4408E061}"/>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1479" name="Freeform: Shape 1478">
                  <a:extLst>
                    <a:ext uri="{FF2B5EF4-FFF2-40B4-BE49-F238E27FC236}">
                      <a16:creationId xmlns:a16="http://schemas.microsoft.com/office/drawing/2014/main" id="{5B0F5790-6F30-4D27-9D10-9965835E83FF}"/>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1480" name="Freeform: Shape 1479">
                  <a:extLst>
                    <a:ext uri="{FF2B5EF4-FFF2-40B4-BE49-F238E27FC236}">
                      <a16:creationId xmlns:a16="http://schemas.microsoft.com/office/drawing/2014/main" id="{2303F80A-81B4-40E7-8297-0A0707883447}"/>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1481" name="Freeform: Shape 1480">
                  <a:extLst>
                    <a:ext uri="{FF2B5EF4-FFF2-40B4-BE49-F238E27FC236}">
                      <a16:creationId xmlns:a16="http://schemas.microsoft.com/office/drawing/2014/main" id="{8DE40B4C-4D9F-46E0-A784-858D4ABC3D09}"/>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1482" name="Freeform: Shape 1481">
                  <a:extLst>
                    <a:ext uri="{FF2B5EF4-FFF2-40B4-BE49-F238E27FC236}">
                      <a16:creationId xmlns:a16="http://schemas.microsoft.com/office/drawing/2014/main" id="{936C0F21-8BCB-4796-BFDB-3FF48E539EE1}"/>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1483" name="Freeform: Shape 1482">
                  <a:extLst>
                    <a:ext uri="{FF2B5EF4-FFF2-40B4-BE49-F238E27FC236}">
                      <a16:creationId xmlns:a16="http://schemas.microsoft.com/office/drawing/2014/main" id="{996734FE-D2D0-411A-A9E9-198BF6039C94}"/>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1484" name="Freeform: Shape 1483">
                  <a:extLst>
                    <a:ext uri="{FF2B5EF4-FFF2-40B4-BE49-F238E27FC236}">
                      <a16:creationId xmlns:a16="http://schemas.microsoft.com/office/drawing/2014/main" id="{D435E09C-A0E4-404D-8730-8A558456723C}"/>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1485" name="Freeform: Shape 1484">
                  <a:extLst>
                    <a:ext uri="{FF2B5EF4-FFF2-40B4-BE49-F238E27FC236}">
                      <a16:creationId xmlns:a16="http://schemas.microsoft.com/office/drawing/2014/main" id="{E0094104-26C5-426A-B3F0-D852B3C39258}"/>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1451" name="Graphic 3339">
              <a:extLst>
                <a:ext uri="{FF2B5EF4-FFF2-40B4-BE49-F238E27FC236}">
                  <a16:creationId xmlns:a16="http://schemas.microsoft.com/office/drawing/2014/main" id="{5D709CE9-9F8C-490E-9F32-E948050A3AC2}"/>
                </a:ext>
              </a:extLst>
            </p:cNvPr>
            <p:cNvGrpSpPr/>
            <p:nvPr/>
          </p:nvGrpSpPr>
          <p:grpSpPr>
            <a:xfrm>
              <a:off x="5304010" y="5105829"/>
              <a:ext cx="420520" cy="308162"/>
              <a:chOff x="5304010" y="5105829"/>
              <a:chExt cx="420520" cy="308162"/>
            </a:xfrm>
          </p:grpSpPr>
          <p:grpSp>
            <p:nvGrpSpPr>
              <p:cNvPr id="1452" name="Graphic 3339">
                <a:extLst>
                  <a:ext uri="{FF2B5EF4-FFF2-40B4-BE49-F238E27FC236}">
                    <a16:creationId xmlns:a16="http://schemas.microsoft.com/office/drawing/2014/main" id="{BDB844C8-4138-444C-85EC-43CCC5EC0665}"/>
                  </a:ext>
                </a:extLst>
              </p:cNvPr>
              <p:cNvGrpSpPr/>
              <p:nvPr/>
            </p:nvGrpSpPr>
            <p:grpSpPr>
              <a:xfrm>
                <a:off x="5304010" y="5105829"/>
                <a:ext cx="420520" cy="308162"/>
                <a:chOff x="5304010" y="5105829"/>
                <a:chExt cx="420520" cy="308162"/>
              </a:xfrm>
              <a:solidFill>
                <a:srgbClr val="FBFFFF"/>
              </a:solidFill>
            </p:grpSpPr>
            <p:sp>
              <p:nvSpPr>
                <p:cNvPr id="1468" name="Freeform: Shape 1467">
                  <a:extLst>
                    <a:ext uri="{FF2B5EF4-FFF2-40B4-BE49-F238E27FC236}">
                      <a16:creationId xmlns:a16="http://schemas.microsoft.com/office/drawing/2014/main" id="{3846057C-3EF6-41CE-80FB-E0D9459900C1}"/>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1469" name="Freeform: Shape 1468">
                  <a:extLst>
                    <a:ext uri="{FF2B5EF4-FFF2-40B4-BE49-F238E27FC236}">
                      <a16:creationId xmlns:a16="http://schemas.microsoft.com/office/drawing/2014/main" id="{F762446D-EE13-435B-ACA8-185B415F503A}"/>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1453" name="Picture 1452">
                <a:extLst>
                  <a:ext uri="{FF2B5EF4-FFF2-40B4-BE49-F238E27FC236}">
                    <a16:creationId xmlns:a16="http://schemas.microsoft.com/office/drawing/2014/main" id="{44497E68-67D9-468F-BD0C-9F156ED45A7F}"/>
                  </a:ext>
                </a:extLst>
              </p:cNvPr>
              <p:cNvPicPr>
                <a:picLocks noChangeAspect="1"/>
              </p:cNvPicPr>
              <p:nvPr/>
            </p:nvPicPr>
            <p:blipFill>
              <a:blip r:embed="rId24"/>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1454" name="Picture 1453">
                <a:extLst>
                  <a:ext uri="{FF2B5EF4-FFF2-40B4-BE49-F238E27FC236}">
                    <a16:creationId xmlns:a16="http://schemas.microsoft.com/office/drawing/2014/main" id="{F6BA5EEC-55B4-4685-BEAA-8A0B6385697E}"/>
                  </a:ext>
                </a:extLst>
              </p:cNvPr>
              <p:cNvPicPr>
                <a:picLocks noChangeAspect="1"/>
              </p:cNvPicPr>
              <p:nvPr/>
            </p:nvPicPr>
            <p:blipFill>
              <a:blip r:embed="rId25"/>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1455" name="Graphic 3339">
                <a:extLst>
                  <a:ext uri="{FF2B5EF4-FFF2-40B4-BE49-F238E27FC236}">
                    <a16:creationId xmlns:a16="http://schemas.microsoft.com/office/drawing/2014/main" id="{610E57D0-717E-4B27-BEEC-825C438BCDBF}"/>
                  </a:ext>
                </a:extLst>
              </p:cNvPr>
              <p:cNvGrpSpPr/>
              <p:nvPr/>
            </p:nvGrpSpPr>
            <p:grpSpPr>
              <a:xfrm>
                <a:off x="5338135" y="5145017"/>
                <a:ext cx="287558" cy="197525"/>
                <a:chOff x="5338135" y="5145017"/>
                <a:chExt cx="287558" cy="197525"/>
              </a:xfrm>
              <a:solidFill>
                <a:srgbClr val="A0BDAB"/>
              </a:solidFill>
            </p:grpSpPr>
            <p:sp>
              <p:nvSpPr>
                <p:cNvPr id="1456" name="Freeform: Shape 1455">
                  <a:extLst>
                    <a:ext uri="{FF2B5EF4-FFF2-40B4-BE49-F238E27FC236}">
                      <a16:creationId xmlns:a16="http://schemas.microsoft.com/office/drawing/2014/main" id="{F9C49B48-FD84-4C1B-A84E-0E9341CFCC71}"/>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1457" name="Freeform: Shape 1456">
                  <a:extLst>
                    <a:ext uri="{FF2B5EF4-FFF2-40B4-BE49-F238E27FC236}">
                      <a16:creationId xmlns:a16="http://schemas.microsoft.com/office/drawing/2014/main" id="{54DF3969-92FA-42D2-BFFC-FCC95EE00423}"/>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1458" name="Freeform: Shape 1457">
                  <a:extLst>
                    <a:ext uri="{FF2B5EF4-FFF2-40B4-BE49-F238E27FC236}">
                      <a16:creationId xmlns:a16="http://schemas.microsoft.com/office/drawing/2014/main" id="{99E2C0E9-67CA-4D9B-835D-B868D26E3B8F}"/>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1459" name="Freeform: Shape 1458">
                  <a:extLst>
                    <a:ext uri="{FF2B5EF4-FFF2-40B4-BE49-F238E27FC236}">
                      <a16:creationId xmlns:a16="http://schemas.microsoft.com/office/drawing/2014/main" id="{BE205B53-C2F0-4CB8-92A4-79FD93C3A6F5}"/>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1460" name="Freeform: Shape 1459">
                  <a:extLst>
                    <a:ext uri="{FF2B5EF4-FFF2-40B4-BE49-F238E27FC236}">
                      <a16:creationId xmlns:a16="http://schemas.microsoft.com/office/drawing/2014/main" id="{BEC62269-F6E0-4CB4-AB49-A640CF85EBEA}"/>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1461" name="Freeform: Shape 1460">
                  <a:extLst>
                    <a:ext uri="{FF2B5EF4-FFF2-40B4-BE49-F238E27FC236}">
                      <a16:creationId xmlns:a16="http://schemas.microsoft.com/office/drawing/2014/main" id="{87B1C1D7-17CE-480A-A95B-2B6122DAC362}"/>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1462" name="Freeform: Shape 1461">
                  <a:extLst>
                    <a:ext uri="{FF2B5EF4-FFF2-40B4-BE49-F238E27FC236}">
                      <a16:creationId xmlns:a16="http://schemas.microsoft.com/office/drawing/2014/main" id="{743241C3-39F9-4F28-857F-3889BBB4DB00}"/>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1463" name="Freeform: Shape 1462">
                  <a:extLst>
                    <a:ext uri="{FF2B5EF4-FFF2-40B4-BE49-F238E27FC236}">
                      <a16:creationId xmlns:a16="http://schemas.microsoft.com/office/drawing/2014/main" id="{59EB4AE4-7F07-4A25-8EA1-5629C6328C43}"/>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1464" name="Freeform: Shape 1463">
                  <a:extLst>
                    <a:ext uri="{FF2B5EF4-FFF2-40B4-BE49-F238E27FC236}">
                      <a16:creationId xmlns:a16="http://schemas.microsoft.com/office/drawing/2014/main" id="{5660EEAA-25C1-43A4-8EDC-39D647B2F1F7}"/>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1465" name="Freeform: Shape 1464">
                  <a:extLst>
                    <a:ext uri="{FF2B5EF4-FFF2-40B4-BE49-F238E27FC236}">
                      <a16:creationId xmlns:a16="http://schemas.microsoft.com/office/drawing/2014/main" id="{54F5A237-8347-411E-A2DA-E50C1D445C68}"/>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1466" name="Freeform: Shape 1465">
                  <a:extLst>
                    <a:ext uri="{FF2B5EF4-FFF2-40B4-BE49-F238E27FC236}">
                      <a16:creationId xmlns:a16="http://schemas.microsoft.com/office/drawing/2014/main" id="{51E85079-40CC-4525-9698-69474870CA4B}"/>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1467" name="Freeform: Shape 1466">
                  <a:extLst>
                    <a:ext uri="{FF2B5EF4-FFF2-40B4-BE49-F238E27FC236}">
                      <a16:creationId xmlns:a16="http://schemas.microsoft.com/office/drawing/2014/main" id="{D4E94B74-1B34-4447-8D2E-A09E32D7CC13}"/>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sp>
        <p:nvSpPr>
          <p:cNvPr id="1613" name="Rectangle 1612">
            <a:extLst>
              <a:ext uri="{FF2B5EF4-FFF2-40B4-BE49-F238E27FC236}">
                <a16:creationId xmlns:a16="http://schemas.microsoft.com/office/drawing/2014/main" id="{EE9FA9AB-E7EC-4A49-99FA-9C383CDADC1B}"/>
              </a:ext>
            </a:extLst>
          </p:cNvPr>
          <p:cNvSpPr/>
          <p:nvPr/>
        </p:nvSpPr>
        <p:spPr>
          <a:xfrm>
            <a:off x="5613596" y="1462790"/>
            <a:ext cx="5341213" cy="11661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b="1" dirty="0">
                <a:solidFill>
                  <a:srgbClr val="728C86"/>
                </a:solidFill>
                <a:latin typeface="Signatura Monoline Script" panose="02000506000000020004" pitchFamily="2" charset="0"/>
                <a:cs typeface="DB Helvethaica X" panose="02000506090000020004" pitchFamily="2" charset="-34"/>
              </a:rPr>
              <a:t>Events</a:t>
            </a:r>
            <a:endParaRPr lang="th-TH" sz="8000" b="1" dirty="0">
              <a:solidFill>
                <a:srgbClr val="728C86"/>
              </a:solidFill>
              <a:latin typeface="Signatura Monoline Script" panose="02000506000000020004" pitchFamily="2" charset="0"/>
              <a:cs typeface="DB Helvethaica X" panose="02000506090000020004" pitchFamily="2" charset="-34"/>
            </a:endParaRPr>
          </a:p>
        </p:txBody>
      </p:sp>
      <p:sp>
        <p:nvSpPr>
          <p:cNvPr id="1614" name="TextBox 1613">
            <a:extLst>
              <a:ext uri="{FF2B5EF4-FFF2-40B4-BE49-F238E27FC236}">
                <a16:creationId xmlns:a16="http://schemas.microsoft.com/office/drawing/2014/main" id="{D808B912-1C25-4F8F-94A4-543FD5EFEF8D}"/>
              </a:ext>
            </a:extLst>
          </p:cNvPr>
          <p:cNvSpPr txBox="1"/>
          <p:nvPr/>
        </p:nvSpPr>
        <p:spPr>
          <a:xfrm>
            <a:off x="6182757" y="2673233"/>
            <a:ext cx="4770050" cy="2677656"/>
          </a:xfrm>
          <a:prstGeom prst="rect">
            <a:avLst/>
          </a:prstGeom>
          <a:noFill/>
        </p:spPr>
        <p:txBody>
          <a:bodyPr wrap="square">
            <a:spAutoFit/>
          </a:bodyPr>
          <a:lstStyle>
            <a:defPPr>
              <a:defRPr lang="th-TH"/>
            </a:defPPr>
            <a:lvl1pPr marL="0" algn="l" defTabSz="914400" rtl="0" eaLnBrk="1" latinLnBrk="0" hangingPunct="1">
              <a:defRPr sz="2800" kern="1200">
                <a:solidFill>
                  <a:schemeClr val="tx1"/>
                </a:solidFill>
                <a:latin typeface="+mn-lt"/>
                <a:ea typeface="+mn-ea"/>
                <a:cs typeface="+mn-cs"/>
              </a:defRPr>
            </a:lvl1pPr>
            <a:lvl2pPr marL="457200" algn="l" defTabSz="914400" rtl="0" eaLnBrk="1" latinLnBrk="0" hangingPunct="1">
              <a:defRPr sz="2800" kern="1200">
                <a:solidFill>
                  <a:schemeClr val="tx1"/>
                </a:solidFill>
                <a:latin typeface="+mn-lt"/>
                <a:ea typeface="+mn-ea"/>
                <a:cs typeface="+mn-cs"/>
              </a:defRPr>
            </a:lvl2pPr>
            <a:lvl3pPr marL="914400" algn="l" defTabSz="914400" rtl="0" eaLnBrk="1" latinLnBrk="0" hangingPunct="1">
              <a:defRPr sz="2800" kern="1200">
                <a:solidFill>
                  <a:schemeClr val="tx1"/>
                </a:solidFill>
                <a:latin typeface="+mn-lt"/>
                <a:ea typeface="+mn-ea"/>
                <a:cs typeface="+mn-cs"/>
              </a:defRPr>
            </a:lvl3pPr>
            <a:lvl4pPr marL="1371600" algn="l" defTabSz="914400" rtl="0" eaLnBrk="1" latinLnBrk="0" hangingPunct="1">
              <a:defRPr sz="2800" kern="1200">
                <a:solidFill>
                  <a:schemeClr val="tx1"/>
                </a:solidFill>
                <a:latin typeface="+mn-lt"/>
                <a:ea typeface="+mn-ea"/>
                <a:cs typeface="+mn-cs"/>
              </a:defRPr>
            </a:lvl4pPr>
            <a:lvl5pPr marL="1828800" algn="l" defTabSz="914400" rtl="0" eaLnBrk="1" latinLnBrk="0" hangingPunct="1">
              <a:defRPr sz="2800" kern="1200">
                <a:solidFill>
                  <a:schemeClr val="tx1"/>
                </a:solidFill>
                <a:latin typeface="+mn-lt"/>
                <a:ea typeface="+mn-ea"/>
                <a:cs typeface="+mn-cs"/>
              </a:defRPr>
            </a:lvl5pPr>
            <a:lvl6pPr marL="2286000" algn="l" defTabSz="914400" rtl="0" eaLnBrk="1" latinLnBrk="0" hangingPunct="1">
              <a:defRPr sz="2800" kern="1200">
                <a:solidFill>
                  <a:schemeClr val="tx1"/>
                </a:solidFill>
                <a:latin typeface="+mn-lt"/>
                <a:ea typeface="+mn-ea"/>
                <a:cs typeface="+mn-cs"/>
              </a:defRPr>
            </a:lvl6pPr>
            <a:lvl7pPr marL="2743200" algn="l" defTabSz="914400" rtl="0" eaLnBrk="1" latinLnBrk="0" hangingPunct="1">
              <a:defRPr sz="2800" kern="1200">
                <a:solidFill>
                  <a:schemeClr val="tx1"/>
                </a:solidFill>
                <a:latin typeface="+mn-lt"/>
                <a:ea typeface="+mn-ea"/>
                <a:cs typeface="+mn-cs"/>
              </a:defRPr>
            </a:lvl7pPr>
            <a:lvl8pPr marL="3200400" algn="l" defTabSz="914400" rtl="0" eaLnBrk="1" latinLnBrk="0" hangingPunct="1">
              <a:defRPr sz="2800" kern="1200">
                <a:solidFill>
                  <a:schemeClr val="tx1"/>
                </a:solidFill>
                <a:latin typeface="+mn-lt"/>
                <a:ea typeface="+mn-ea"/>
                <a:cs typeface="+mn-cs"/>
              </a:defRPr>
            </a:lvl8pPr>
            <a:lvl9pPr marL="3657600" algn="l" defTabSz="914400" rtl="0" eaLnBrk="1" latinLnBrk="0" hangingPunct="1">
              <a:defRPr sz="2800" kern="1200">
                <a:solidFill>
                  <a:schemeClr val="tx1"/>
                </a:solidFill>
                <a:latin typeface="+mn-lt"/>
                <a:ea typeface="+mn-ea"/>
                <a:cs typeface="+mn-cs"/>
              </a:defRPr>
            </a:lvl9pPr>
          </a:lstStyle>
          <a:p>
            <a:r>
              <a:rPr lang="en-US" sz="2400" dirty="0">
                <a:solidFill>
                  <a:srgbClr val="728C86"/>
                </a:solidFill>
              </a:rPr>
              <a:t>Today, banquets are implemented for events such as training sessions and formal business dinners, as they strengthen bonds between businesspersons and their partners. This article looks at different types of banquet services and their benefits.</a:t>
            </a:r>
          </a:p>
        </p:txBody>
      </p:sp>
      <p:grpSp>
        <p:nvGrpSpPr>
          <p:cNvPr id="2255" name="Group 2254">
            <a:extLst>
              <a:ext uri="{FF2B5EF4-FFF2-40B4-BE49-F238E27FC236}">
                <a16:creationId xmlns:a16="http://schemas.microsoft.com/office/drawing/2014/main" id="{CF9688E1-D233-4D61-805E-A38C0C2A6480}"/>
              </a:ext>
            </a:extLst>
          </p:cNvPr>
          <p:cNvGrpSpPr/>
          <p:nvPr/>
        </p:nvGrpSpPr>
        <p:grpSpPr>
          <a:xfrm rot="3064425">
            <a:off x="-839011" y="802445"/>
            <a:ext cx="6157191" cy="4988698"/>
            <a:chOff x="-717544" y="2977026"/>
            <a:chExt cx="5877498" cy="4762084"/>
          </a:xfrm>
        </p:grpSpPr>
        <p:grpSp>
          <p:nvGrpSpPr>
            <p:cNvPr id="2256" name="Group 2255">
              <a:extLst>
                <a:ext uri="{FF2B5EF4-FFF2-40B4-BE49-F238E27FC236}">
                  <a16:creationId xmlns:a16="http://schemas.microsoft.com/office/drawing/2014/main" id="{A84C8AFA-612C-408B-8ACE-6F5AEE029C49}"/>
                </a:ext>
              </a:extLst>
            </p:cNvPr>
            <p:cNvGrpSpPr/>
            <p:nvPr/>
          </p:nvGrpSpPr>
          <p:grpSpPr>
            <a:xfrm>
              <a:off x="-717544" y="3225422"/>
              <a:ext cx="1757669" cy="2969040"/>
              <a:chOff x="3855010" y="1472416"/>
              <a:chExt cx="1757669" cy="2969040"/>
            </a:xfrm>
          </p:grpSpPr>
          <p:grpSp>
            <p:nvGrpSpPr>
              <p:cNvPr id="2742" name="Graphic 4">
                <a:extLst>
                  <a:ext uri="{FF2B5EF4-FFF2-40B4-BE49-F238E27FC236}">
                    <a16:creationId xmlns:a16="http://schemas.microsoft.com/office/drawing/2014/main" id="{C6EB6580-F5C0-4BE5-B4B0-980F0945519C}"/>
                  </a:ext>
                </a:extLst>
              </p:cNvPr>
              <p:cNvGrpSpPr/>
              <p:nvPr/>
            </p:nvGrpSpPr>
            <p:grpSpPr>
              <a:xfrm rot="21329528">
                <a:off x="3855010" y="1738581"/>
                <a:ext cx="1757669" cy="2702875"/>
                <a:chOff x="8098059" y="-1181099"/>
                <a:chExt cx="1566832" cy="2409413"/>
              </a:xfrm>
            </p:grpSpPr>
            <p:grpSp>
              <p:nvGrpSpPr>
                <p:cNvPr id="2764" name="Graphic 4">
                  <a:extLst>
                    <a:ext uri="{FF2B5EF4-FFF2-40B4-BE49-F238E27FC236}">
                      <a16:creationId xmlns:a16="http://schemas.microsoft.com/office/drawing/2014/main" id="{AE688573-CE67-4CF9-BC7C-2554C5F5CAF2}"/>
                    </a:ext>
                  </a:extLst>
                </p:cNvPr>
                <p:cNvGrpSpPr/>
                <p:nvPr/>
              </p:nvGrpSpPr>
              <p:grpSpPr>
                <a:xfrm>
                  <a:off x="8098059" y="-621390"/>
                  <a:ext cx="783621" cy="592284"/>
                  <a:chOff x="8098059" y="-621390"/>
                  <a:chExt cx="783621" cy="592284"/>
                </a:xfrm>
              </p:grpSpPr>
              <p:grpSp>
                <p:nvGrpSpPr>
                  <p:cNvPr id="2871" name="Graphic 4">
                    <a:extLst>
                      <a:ext uri="{FF2B5EF4-FFF2-40B4-BE49-F238E27FC236}">
                        <a16:creationId xmlns:a16="http://schemas.microsoft.com/office/drawing/2014/main" id="{E09F146B-409E-4850-8C06-B90FE1847B22}"/>
                      </a:ext>
                    </a:extLst>
                  </p:cNvPr>
                  <p:cNvGrpSpPr/>
                  <p:nvPr/>
                </p:nvGrpSpPr>
                <p:grpSpPr>
                  <a:xfrm>
                    <a:off x="8098059" y="-412710"/>
                    <a:ext cx="257154" cy="239987"/>
                    <a:chOff x="8098059" y="-412710"/>
                    <a:chExt cx="257154" cy="239987"/>
                  </a:xfrm>
                </p:grpSpPr>
                <p:sp>
                  <p:nvSpPr>
                    <p:cNvPr id="2891" name="Freeform: Shape 2890">
                      <a:extLst>
                        <a:ext uri="{FF2B5EF4-FFF2-40B4-BE49-F238E27FC236}">
                          <a16:creationId xmlns:a16="http://schemas.microsoft.com/office/drawing/2014/main" id="{86A8EB29-6B33-49CB-8D4B-F160F68F421D}"/>
                        </a:ext>
                      </a:extLst>
                    </p:cNvPr>
                    <p:cNvSpPr/>
                    <p:nvPr/>
                  </p:nvSpPr>
                  <p:spPr>
                    <a:xfrm>
                      <a:off x="8101310" y="-405552"/>
                      <a:ext cx="253830" cy="232828"/>
                    </a:xfrm>
                    <a:custGeom>
                      <a:avLst/>
                      <a:gdLst>
                        <a:gd name="connsiteX0" fmla="*/ 253495 w 253830"/>
                        <a:gd name="connsiteY0" fmla="*/ 114180 h 232828"/>
                        <a:gd name="connsiteX1" fmla="*/ 194103 w 253830"/>
                        <a:gd name="connsiteY1" fmla="*/ 209747 h 232828"/>
                        <a:gd name="connsiteX2" fmla="*/ 132880 w 253830"/>
                        <a:gd name="connsiteY2" fmla="*/ 232826 h 232828"/>
                        <a:gd name="connsiteX3" fmla="*/ 79991 w 253830"/>
                        <a:gd name="connsiteY3" fmla="*/ 198986 h 232828"/>
                        <a:gd name="connsiteX4" fmla="*/ 122211 w 253830"/>
                        <a:gd name="connsiteY4" fmla="*/ 210800 h 232828"/>
                        <a:gd name="connsiteX5" fmla="*/ 148357 w 253830"/>
                        <a:gd name="connsiteY5" fmla="*/ 172473 h 232828"/>
                        <a:gd name="connsiteX6" fmla="*/ 131140 w 253830"/>
                        <a:gd name="connsiteY6" fmla="*/ 130161 h 232828"/>
                        <a:gd name="connsiteX7" fmla="*/ 118868 w 253830"/>
                        <a:gd name="connsiteY7" fmla="*/ 127002 h 232828"/>
                        <a:gd name="connsiteX8" fmla="*/ 110167 w 253830"/>
                        <a:gd name="connsiteY8" fmla="*/ 112761 h 232828"/>
                        <a:gd name="connsiteX9" fmla="*/ 88279 w 253830"/>
                        <a:gd name="connsiteY9" fmla="*/ 119354 h 232828"/>
                        <a:gd name="connsiteX10" fmla="*/ 67078 w 253830"/>
                        <a:gd name="connsiteY10" fmla="*/ 130115 h 232828"/>
                        <a:gd name="connsiteX11" fmla="*/ 51600 w 253830"/>
                        <a:gd name="connsiteY11" fmla="*/ 92429 h 232828"/>
                        <a:gd name="connsiteX12" fmla="*/ 38504 w 253830"/>
                        <a:gd name="connsiteY12" fmla="*/ 75898 h 232828"/>
                        <a:gd name="connsiteX13" fmla="*/ 18768 w 253830"/>
                        <a:gd name="connsiteY13" fmla="*/ 78188 h 232828"/>
                        <a:gd name="connsiteX14" fmla="*/ 818 w 253830"/>
                        <a:gd name="connsiteY14" fmla="*/ 73014 h 232828"/>
                        <a:gd name="connsiteX15" fmla="*/ 6129 w 253830"/>
                        <a:gd name="connsiteY15" fmla="*/ 56941 h 232828"/>
                        <a:gd name="connsiteX16" fmla="*/ 253495 w 253830"/>
                        <a:gd name="connsiteY16" fmla="*/ 114180 h 23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3830" h="232828">
                          <a:moveTo>
                            <a:pt x="253495" y="114180"/>
                          </a:moveTo>
                          <a:cubicBezTo>
                            <a:pt x="257387" y="153744"/>
                            <a:pt x="226890" y="187721"/>
                            <a:pt x="194103" y="209747"/>
                          </a:cubicBezTo>
                          <a:cubicBezTo>
                            <a:pt x="175832" y="222019"/>
                            <a:pt x="155226" y="232597"/>
                            <a:pt x="132880" y="232826"/>
                          </a:cubicBezTo>
                          <a:cubicBezTo>
                            <a:pt x="110534" y="233055"/>
                            <a:pt x="86493" y="220279"/>
                            <a:pt x="79991" y="198986"/>
                          </a:cubicBezTo>
                          <a:cubicBezTo>
                            <a:pt x="86905" y="213685"/>
                            <a:pt x="107878" y="218035"/>
                            <a:pt x="122211" y="210800"/>
                          </a:cubicBezTo>
                          <a:cubicBezTo>
                            <a:pt x="136543" y="203565"/>
                            <a:pt x="144786" y="188042"/>
                            <a:pt x="148357" y="172473"/>
                          </a:cubicBezTo>
                          <a:cubicBezTo>
                            <a:pt x="152112" y="156125"/>
                            <a:pt x="147900" y="133779"/>
                            <a:pt x="131140" y="130161"/>
                          </a:cubicBezTo>
                          <a:cubicBezTo>
                            <a:pt x="126973" y="129245"/>
                            <a:pt x="122256" y="129612"/>
                            <a:pt x="118868" y="127002"/>
                          </a:cubicBezTo>
                          <a:cubicBezTo>
                            <a:pt x="114380" y="123521"/>
                            <a:pt x="114426" y="116515"/>
                            <a:pt x="110167" y="112761"/>
                          </a:cubicBezTo>
                          <a:cubicBezTo>
                            <a:pt x="103711" y="107037"/>
                            <a:pt x="93866" y="113035"/>
                            <a:pt x="88279" y="119354"/>
                          </a:cubicBezTo>
                          <a:cubicBezTo>
                            <a:pt x="82738" y="125674"/>
                            <a:pt x="75137" y="133275"/>
                            <a:pt x="67078" y="130115"/>
                          </a:cubicBezTo>
                          <a:cubicBezTo>
                            <a:pt x="61903" y="117569"/>
                            <a:pt x="56775" y="104976"/>
                            <a:pt x="51600" y="92429"/>
                          </a:cubicBezTo>
                          <a:cubicBezTo>
                            <a:pt x="48853" y="85744"/>
                            <a:pt x="45373" y="78325"/>
                            <a:pt x="38504" y="75898"/>
                          </a:cubicBezTo>
                          <a:cubicBezTo>
                            <a:pt x="32093" y="73609"/>
                            <a:pt x="25316" y="76585"/>
                            <a:pt x="18768" y="78188"/>
                          </a:cubicBezTo>
                          <a:cubicBezTo>
                            <a:pt x="12265" y="79837"/>
                            <a:pt x="3657" y="79150"/>
                            <a:pt x="818" y="73014"/>
                          </a:cubicBezTo>
                          <a:cubicBezTo>
                            <a:pt x="-1747" y="67473"/>
                            <a:pt x="2191" y="61428"/>
                            <a:pt x="6129" y="56941"/>
                          </a:cubicBezTo>
                          <a:cubicBezTo>
                            <a:pt x="83425" y="-30750"/>
                            <a:pt x="240215" y="-21271"/>
                            <a:pt x="253495" y="114180"/>
                          </a:cubicBezTo>
                          <a:close/>
                        </a:path>
                      </a:pathLst>
                    </a:custGeom>
                    <a:solidFill>
                      <a:srgbClr val="A2A2A2"/>
                    </a:solidFill>
                    <a:ln w="4577" cap="flat">
                      <a:noFill/>
                      <a:prstDash val="solid"/>
                      <a:miter/>
                    </a:ln>
                  </p:spPr>
                  <p:txBody>
                    <a:bodyPr rtlCol="0" anchor="ctr"/>
                    <a:lstStyle/>
                    <a:p>
                      <a:endParaRPr lang="th-TH"/>
                    </a:p>
                  </p:txBody>
                </p:sp>
                <p:sp>
                  <p:nvSpPr>
                    <p:cNvPr id="2892" name="Freeform: Shape 2891">
                      <a:extLst>
                        <a:ext uri="{FF2B5EF4-FFF2-40B4-BE49-F238E27FC236}">
                          <a16:creationId xmlns:a16="http://schemas.microsoft.com/office/drawing/2014/main" id="{25C2CC58-A8D1-47F3-A628-30A3929E5017}"/>
                        </a:ext>
                      </a:extLst>
                    </p:cNvPr>
                    <p:cNvSpPr/>
                    <p:nvPr/>
                  </p:nvSpPr>
                  <p:spPr>
                    <a:xfrm>
                      <a:off x="8105209" y="-305607"/>
                      <a:ext cx="239709" cy="118012"/>
                    </a:xfrm>
                    <a:custGeom>
                      <a:avLst/>
                      <a:gdLst>
                        <a:gd name="connsiteX0" fmla="*/ 174956 w 239709"/>
                        <a:gd name="connsiteY0" fmla="*/ 102383 h 118012"/>
                        <a:gd name="connsiteX1" fmla="*/ 207147 w 239709"/>
                        <a:gd name="connsiteY1" fmla="*/ 75870 h 118012"/>
                        <a:gd name="connsiteX2" fmla="*/ 225235 w 239709"/>
                        <a:gd name="connsiteY2" fmla="*/ 58882 h 118012"/>
                        <a:gd name="connsiteX3" fmla="*/ 238972 w 239709"/>
                        <a:gd name="connsiteY3" fmla="*/ 30033 h 118012"/>
                        <a:gd name="connsiteX4" fmla="*/ 201240 w 239709"/>
                        <a:gd name="connsiteY4" fmla="*/ 22890 h 118012"/>
                        <a:gd name="connsiteX5" fmla="*/ 167354 w 239709"/>
                        <a:gd name="connsiteY5" fmla="*/ 50364 h 118012"/>
                        <a:gd name="connsiteX6" fmla="*/ 143360 w 239709"/>
                        <a:gd name="connsiteY6" fmla="*/ 55814 h 118012"/>
                        <a:gd name="connsiteX7" fmla="*/ 53654 w 239709"/>
                        <a:gd name="connsiteY7" fmla="*/ 25454 h 118012"/>
                        <a:gd name="connsiteX8" fmla="*/ 29614 w 239709"/>
                        <a:gd name="connsiteY8" fmla="*/ 5626 h 118012"/>
                        <a:gd name="connsiteX9" fmla="*/ 78 w 239709"/>
                        <a:gd name="connsiteY9" fmla="*/ 2421 h 118012"/>
                        <a:gd name="connsiteX10" fmla="*/ 15922 w 239709"/>
                        <a:gd name="connsiteY10" fmla="*/ 71703 h 118012"/>
                        <a:gd name="connsiteX11" fmla="*/ 174956 w 239709"/>
                        <a:gd name="connsiteY11" fmla="*/ 102383 h 118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9709" h="118012">
                          <a:moveTo>
                            <a:pt x="174956" y="102383"/>
                          </a:moveTo>
                          <a:cubicBezTo>
                            <a:pt x="186770" y="94965"/>
                            <a:pt x="197027" y="85395"/>
                            <a:pt x="207147" y="75870"/>
                          </a:cubicBezTo>
                          <a:cubicBezTo>
                            <a:pt x="213192" y="70192"/>
                            <a:pt x="219190" y="64560"/>
                            <a:pt x="225235" y="58882"/>
                          </a:cubicBezTo>
                          <a:cubicBezTo>
                            <a:pt x="233432" y="51189"/>
                            <a:pt x="242361" y="40931"/>
                            <a:pt x="238972" y="30033"/>
                          </a:cubicBezTo>
                          <a:cubicBezTo>
                            <a:pt x="234576" y="15929"/>
                            <a:pt x="213558" y="15013"/>
                            <a:pt x="201240" y="22890"/>
                          </a:cubicBezTo>
                          <a:cubicBezTo>
                            <a:pt x="188922" y="30766"/>
                            <a:pt x="180497" y="43862"/>
                            <a:pt x="167354" y="50364"/>
                          </a:cubicBezTo>
                          <a:cubicBezTo>
                            <a:pt x="160028" y="54028"/>
                            <a:pt x="151648" y="55356"/>
                            <a:pt x="143360" y="55814"/>
                          </a:cubicBezTo>
                          <a:cubicBezTo>
                            <a:pt x="111306" y="57599"/>
                            <a:pt x="78336" y="46472"/>
                            <a:pt x="53654" y="25454"/>
                          </a:cubicBezTo>
                          <a:cubicBezTo>
                            <a:pt x="45732" y="18723"/>
                            <a:pt x="38543" y="10938"/>
                            <a:pt x="29614" y="5626"/>
                          </a:cubicBezTo>
                          <a:cubicBezTo>
                            <a:pt x="20685" y="314"/>
                            <a:pt x="9145" y="-2204"/>
                            <a:pt x="78" y="2421"/>
                          </a:cubicBezTo>
                          <a:cubicBezTo>
                            <a:pt x="-609" y="26278"/>
                            <a:pt x="3101" y="51143"/>
                            <a:pt x="15922" y="71703"/>
                          </a:cubicBezTo>
                          <a:cubicBezTo>
                            <a:pt x="46465" y="120608"/>
                            <a:pt x="129668" y="130682"/>
                            <a:pt x="174956" y="102383"/>
                          </a:cubicBezTo>
                          <a:close/>
                        </a:path>
                      </a:pathLst>
                    </a:custGeom>
                    <a:solidFill>
                      <a:srgbClr val="E8E6E2"/>
                    </a:solidFill>
                    <a:ln w="4577" cap="flat">
                      <a:noFill/>
                      <a:prstDash val="solid"/>
                      <a:miter/>
                    </a:ln>
                  </p:spPr>
                  <p:txBody>
                    <a:bodyPr rtlCol="0" anchor="ctr"/>
                    <a:lstStyle/>
                    <a:p>
                      <a:endParaRPr lang="th-TH"/>
                    </a:p>
                  </p:txBody>
                </p:sp>
                <p:sp>
                  <p:nvSpPr>
                    <p:cNvPr id="2893" name="Freeform: Shape 2892">
                      <a:extLst>
                        <a:ext uri="{FF2B5EF4-FFF2-40B4-BE49-F238E27FC236}">
                          <a16:creationId xmlns:a16="http://schemas.microsoft.com/office/drawing/2014/main" id="{662F8ED5-2432-4100-8D5E-66F881233A6C}"/>
                        </a:ext>
                      </a:extLst>
                    </p:cNvPr>
                    <p:cNvSpPr/>
                    <p:nvPr/>
                  </p:nvSpPr>
                  <p:spPr>
                    <a:xfrm>
                      <a:off x="8098059" y="-349954"/>
                      <a:ext cx="256380" cy="118130"/>
                    </a:xfrm>
                    <a:custGeom>
                      <a:avLst/>
                      <a:gdLst>
                        <a:gd name="connsiteX0" fmla="*/ 69047 w 256380"/>
                        <a:gd name="connsiteY0" fmla="*/ 94621 h 118130"/>
                        <a:gd name="connsiteX1" fmla="*/ 82372 w 256380"/>
                        <a:gd name="connsiteY1" fmla="*/ 94346 h 118130"/>
                        <a:gd name="connsiteX2" fmla="*/ 96064 w 256380"/>
                        <a:gd name="connsiteY2" fmla="*/ 102039 h 118130"/>
                        <a:gd name="connsiteX3" fmla="*/ 153807 w 256380"/>
                        <a:gd name="connsiteY3" fmla="*/ 117699 h 118130"/>
                        <a:gd name="connsiteX4" fmla="*/ 224234 w 256380"/>
                        <a:gd name="connsiteY4" fmla="*/ 95491 h 118130"/>
                        <a:gd name="connsiteX5" fmla="*/ 244565 w 256380"/>
                        <a:gd name="connsiteY5" fmla="*/ 88072 h 118130"/>
                        <a:gd name="connsiteX6" fmla="*/ 251983 w 256380"/>
                        <a:gd name="connsiteY6" fmla="*/ 78822 h 118130"/>
                        <a:gd name="connsiteX7" fmla="*/ 253586 w 256380"/>
                        <a:gd name="connsiteY7" fmla="*/ 50707 h 118130"/>
                        <a:gd name="connsiteX8" fmla="*/ 201842 w 256380"/>
                        <a:gd name="connsiteY8" fmla="*/ 43014 h 118130"/>
                        <a:gd name="connsiteX9" fmla="*/ 147991 w 256380"/>
                        <a:gd name="connsiteY9" fmla="*/ 59086 h 118130"/>
                        <a:gd name="connsiteX10" fmla="*/ 134437 w 256380"/>
                        <a:gd name="connsiteY10" fmla="*/ 28315 h 118130"/>
                        <a:gd name="connsiteX11" fmla="*/ 103940 w 256380"/>
                        <a:gd name="connsiteY11" fmla="*/ 21171 h 118130"/>
                        <a:gd name="connsiteX12" fmla="*/ 77610 w 256380"/>
                        <a:gd name="connsiteY12" fmla="*/ 36007 h 118130"/>
                        <a:gd name="connsiteX13" fmla="*/ 70741 w 256380"/>
                        <a:gd name="connsiteY13" fmla="*/ 25384 h 118130"/>
                        <a:gd name="connsiteX14" fmla="*/ 35573 w 256380"/>
                        <a:gd name="connsiteY14" fmla="*/ 61 h 118130"/>
                        <a:gd name="connsiteX15" fmla="*/ 680 w 256380"/>
                        <a:gd name="connsiteY15" fmla="*/ 22682 h 118130"/>
                        <a:gd name="connsiteX16" fmla="*/ 69047 w 256380"/>
                        <a:gd name="connsiteY16" fmla="*/ 94621 h 11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380" h="118130">
                          <a:moveTo>
                            <a:pt x="69047" y="94621"/>
                          </a:moveTo>
                          <a:cubicBezTo>
                            <a:pt x="73488" y="94804"/>
                            <a:pt x="77976" y="93567"/>
                            <a:pt x="82372" y="94346"/>
                          </a:cubicBezTo>
                          <a:cubicBezTo>
                            <a:pt x="87546" y="95307"/>
                            <a:pt x="91759" y="98925"/>
                            <a:pt x="96064" y="102039"/>
                          </a:cubicBezTo>
                          <a:cubicBezTo>
                            <a:pt x="112594" y="114128"/>
                            <a:pt x="133658" y="119806"/>
                            <a:pt x="153807" y="117699"/>
                          </a:cubicBezTo>
                          <a:cubicBezTo>
                            <a:pt x="178488" y="115089"/>
                            <a:pt x="200239" y="101489"/>
                            <a:pt x="224234" y="95491"/>
                          </a:cubicBezTo>
                          <a:cubicBezTo>
                            <a:pt x="231332" y="93705"/>
                            <a:pt x="238887" y="92514"/>
                            <a:pt x="244565" y="88072"/>
                          </a:cubicBezTo>
                          <a:cubicBezTo>
                            <a:pt x="247725" y="85600"/>
                            <a:pt x="250106" y="82303"/>
                            <a:pt x="251983" y="78822"/>
                          </a:cubicBezTo>
                          <a:cubicBezTo>
                            <a:pt x="256563" y="70260"/>
                            <a:pt x="258303" y="59453"/>
                            <a:pt x="253586" y="50707"/>
                          </a:cubicBezTo>
                          <a:cubicBezTo>
                            <a:pt x="244474" y="33718"/>
                            <a:pt x="219151" y="35137"/>
                            <a:pt x="201842" y="43014"/>
                          </a:cubicBezTo>
                          <a:cubicBezTo>
                            <a:pt x="184487" y="50890"/>
                            <a:pt x="166949" y="63024"/>
                            <a:pt x="147991" y="59086"/>
                          </a:cubicBezTo>
                          <a:cubicBezTo>
                            <a:pt x="145106" y="48188"/>
                            <a:pt x="141992" y="36832"/>
                            <a:pt x="134437" y="28315"/>
                          </a:cubicBezTo>
                          <a:cubicBezTo>
                            <a:pt x="126881" y="19797"/>
                            <a:pt x="113373" y="15218"/>
                            <a:pt x="103940" y="21171"/>
                          </a:cubicBezTo>
                          <a:cubicBezTo>
                            <a:pt x="94781" y="26941"/>
                            <a:pt x="87180" y="41594"/>
                            <a:pt x="77610" y="36007"/>
                          </a:cubicBezTo>
                          <a:cubicBezTo>
                            <a:pt x="73901" y="33810"/>
                            <a:pt x="72435" y="29322"/>
                            <a:pt x="70741" y="25384"/>
                          </a:cubicBezTo>
                          <a:cubicBezTo>
                            <a:pt x="64697" y="11555"/>
                            <a:pt x="50684" y="1023"/>
                            <a:pt x="35573" y="61"/>
                          </a:cubicBezTo>
                          <a:cubicBezTo>
                            <a:pt x="20462" y="-855"/>
                            <a:pt x="5259" y="8578"/>
                            <a:pt x="680" y="22682"/>
                          </a:cubicBezTo>
                          <a:cubicBezTo>
                            <a:pt x="-6601" y="45074"/>
                            <a:pt x="46472" y="93567"/>
                            <a:pt x="69047" y="94621"/>
                          </a:cubicBezTo>
                          <a:close/>
                        </a:path>
                      </a:pathLst>
                    </a:custGeom>
                    <a:solidFill>
                      <a:srgbClr val="D8D6D0"/>
                    </a:solidFill>
                    <a:ln w="4577" cap="flat">
                      <a:noFill/>
                      <a:prstDash val="solid"/>
                      <a:miter/>
                    </a:ln>
                  </p:spPr>
                  <p:txBody>
                    <a:bodyPr rtlCol="0" anchor="ctr"/>
                    <a:lstStyle/>
                    <a:p>
                      <a:endParaRPr lang="th-TH"/>
                    </a:p>
                  </p:txBody>
                </p:sp>
                <p:sp>
                  <p:nvSpPr>
                    <p:cNvPr id="2894" name="Freeform: Shape 2893">
                      <a:extLst>
                        <a:ext uri="{FF2B5EF4-FFF2-40B4-BE49-F238E27FC236}">
                          <a16:creationId xmlns:a16="http://schemas.microsoft.com/office/drawing/2014/main" id="{DB75CA7D-8540-4A02-90D2-47BEDAA388F7}"/>
                        </a:ext>
                      </a:extLst>
                    </p:cNvPr>
                    <p:cNvSpPr/>
                    <p:nvPr/>
                  </p:nvSpPr>
                  <p:spPr>
                    <a:xfrm>
                      <a:off x="8107622" y="-365223"/>
                      <a:ext cx="244571" cy="96042"/>
                    </a:xfrm>
                    <a:custGeom>
                      <a:avLst/>
                      <a:gdLst>
                        <a:gd name="connsiteX0" fmla="*/ 160132 w 244571"/>
                        <a:gd name="connsiteY0" fmla="*/ 91847 h 96042"/>
                        <a:gd name="connsiteX1" fmla="*/ 121439 w 244571"/>
                        <a:gd name="connsiteY1" fmla="*/ 88413 h 96042"/>
                        <a:gd name="connsiteX2" fmla="*/ 110128 w 244571"/>
                        <a:gd name="connsiteY2" fmla="*/ 65838 h 96042"/>
                        <a:gd name="connsiteX3" fmla="*/ 91583 w 244571"/>
                        <a:gd name="connsiteY3" fmla="*/ 50635 h 96042"/>
                        <a:gd name="connsiteX4" fmla="*/ 62322 w 244571"/>
                        <a:gd name="connsiteY4" fmla="*/ 58877 h 96042"/>
                        <a:gd name="connsiteX5" fmla="*/ 55270 w 244571"/>
                        <a:gd name="connsiteY5" fmla="*/ 50269 h 96042"/>
                        <a:gd name="connsiteX6" fmla="*/ 0 w 244571"/>
                        <a:gd name="connsiteY6" fmla="*/ 37722 h 96042"/>
                        <a:gd name="connsiteX7" fmla="*/ 62963 w 244571"/>
                        <a:gd name="connsiteY7" fmla="*/ 3012 h 96042"/>
                        <a:gd name="connsiteX8" fmla="*/ 244572 w 244571"/>
                        <a:gd name="connsiteY8" fmla="*/ 69181 h 96042"/>
                        <a:gd name="connsiteX9" fmla="*/ 160132 w 244571"/>
                        <a:gd name="connsiteY9" fmla="*/ 91847 h 9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4571" h="96042">
                          <a:moveTo>
                            <a:pt x="160132" y="91847"/>
                          </a:moveTo>
                          <a:cubicBezTo>
                            <a:pt x="147723" y="97525"/>
                            <a:pt x="131101" y="98395"/>
                            <a:pt x="121439" y="88413"/>
                          </a:cubicBezTo>
                          <a:cubicBezTo>
                            <a:pt x="115532" y="82277"/>
                            <a:pt x="113563" y="73577"/>
                            <a:pt x="110128" y="65838"/>
                          </a:cubicBezTo>
                          <a:cubicBezTo>
                            <a:pt x="106694" y="58099"/>
                            <a:pt x="100054" y="50269"/>
                            <a:pt x="91583" y="50635"/>
                          </a:cubicBezTo>
                          <a:cubicBezTo>
                            <a:pt x="81005" y="51047"/>
                            <a:pt x="71663" y="64143"/>
                            <a:pt x="62322" y="58877"/>
                          </a:cubicBezTo>
                          <a:cubicBezTo>
                            <a:pt x="59025" y="57046"/>
                            <a:pt x="57285" y="53428"/>
                            <a:pt x="55270" y="50269"/>
                          </a:cubicBezTo>
                          <a:cubicBezTo>
                            <a:pt x="43914" y="32593"/>
                            <a:pt x="17355" y="26549"/>
                            <a:pt x="0" y="37722"/>
                          </a:cubicBezTo>
                          <a:cubicBezTo>
                            <a:pt x="11494" y="15879"/>
                            <a:pt x="38236" y="7087"/>
                            <a:pt x="62963" y="3012"/>
                          </a:cubicBezTo>
                          <a:cubicBezTo>
                            <a:pt x="116264" y="-5780"/>
                            <a:pt x="228362" y="1409"/>
                            <a:pt x="244572" y="69181"/>
                          </a:cubicBezTo>
                          <a:cubicBezTo>
                            <a:pt x="208580" y="70234"/>
                            <a:pt x="194064" y="76416"/>
                            <a:pt x="160132" y="91847"/>
                          </a:cubicBezTo>
                          <a:close/>
                        </a:path>
                      </a:pathLst>
                    </a:custGeom>
                    <a:solidFill>
                      <a:srgbClr val="C6C5C2"/>
                    </a:solidFill>
                    <a:ln w="4577" cap="flat">
                      <a:noFill/>
                      <a:prstDash val="solid"/>
                      <a:miter/>
                    </a:ln>
                  </p:spPr>
                  <p:txBody>
                    <a:bodyPr rtlCol="0" anchor="ctr"/>
                    <a:lstStyle/>
                    <a:p>
                      <a:endParaRPr lang="th-TH"/>
                    </a:p>
                  </p:txBody>
                </p:sp>
                <p:sp>
                  <p:nvSpPr>
                    <p:cNvPr id="2895" name="Freeform: Shape 2894">
                      <a:extLst>
                        <a:ext uri="{FF2B5EF4-FFF2-40B4-BE49-F238E27FC236}">
                          <a16:creationId xmlns:a16="http://schemas.microsoft.com/office/drawing/2014/main" id="{3D3FE2CD-5BB0-4647-AA43-AC33D2A535C6}"/>
                        </a:ext>
                      </a:extLst>
                    </p:cNvPr>
                    <p:cNvSpPr/>
                    <p:nvPr/>
                  </p:nvSpPr>
                  <p:spPr>
                    <a:xfrm>
                      <a:off x="8104137" y="-412710"/>
                      <a:ext cx="251076" cy="231375"/>
                    </a:xfrm>
                    <a:custGeom>
                      <a:avLst/>
                      <a:gdLst>
                        <a:gd name="connsiteX0" fmla="*/ 180561 w 251076"/>
                        <a:gd name="connsiteY0" fmla="*/ 129078 h 231375"/>
                        <a:gd name="connsiteX1" fmla="*/ 181843 w 251076"/>
                        <a:gd name="connsiteY1" fmla="*/ 110212 h 231375"/>
                        <a:gd name="connsiteX2" fmla="*/ 172135 w 251076"/>
                        <a:gd name="connsiteY2" fmla="*/ 72708 h 231375"/>
                        <a:gd name="connsiteX3" fmla="*/ 140631 w 251076"/>
                        <a:gd name="connsiteY3" fmla="*/ 52377 h 231375"/>
                        <a:gd name="connsiteX4" fmla="*/ 131930 w 251076"/>
                        <a:gd name="connsiteY4" fmla="*/ 54850 h 231375"/>
                        <a:gd name="connsiteX5" fmla="*/ 112836 w 251076"/>
                        <a:gd name="connsiteY5" fmla="*/ 88232 h 231375"/>
                        <a:gd name="connsiteX6" fmla="*/ 93832 w 251076"/>
                        <a:gd name="connsiteY6" fmla="*/ 75090 h 231375"/>
                        <a:gd name="connsiteX7" fmla="*/ 41859 w 251076"/>
                        <a:gd name="connsiteY7" fmla="*/ 74357 h 231375"/>
                        <a:gd name="connsiteX8" fmla="*/ 13056 w 251076"/>
                        <a:gd name="connsiteY8" fmla="*/ 120789 h 231375"/>
                        <a:gd name="connsiteX9" fmla="*/ 5867 w 251076"/>
                        <a:gd name="connsiteY9" fmla="*/ 121385 h 231375"/>
                        <a:gd name="connsiteX10" fmla="*/ 30182 w 251076"/>
                        <a:gd name="connsiteY10" fmla="*/ 37495 h 231375"/>
                        <a:gd name="connsiteX11" fmla="*/ 117964 w 251076"/>
                        <a:gd name="connsiteY11" fmla="*/ 3243 h 231375"/>
                        <a:gd name="connsiteX12" fmla="*/ 148553 w 251076"/>
                        <a:gd name="connsiteY12" fmla="*/ 862 h 231375"/>
                        <a:gd name="connsiteX13" fmla="*/ 207166 w 251076"/>
                        <a:gd name="connsiteY13" fmla="*/ 28245 h 231375"/>
                        <a:gd name="connsiteX14" fmla="*/ 238258 w 251076"/>
                        <a:gd name="connsiteY14" fmla="*/ 63367 h 231375"/>
                        <a:gd name="connsiteX15" fmla="*/ 249019 w 251076"/>
                        <a:gd name="connsiteY15" fmla="*/ 97344 h 231375"/>
                        <a:gd name="connsiteX16" fmla="*/ 245905 w 251076"/>
                        <a:gd name="connsiteY16" fmla="*/ 159575 h 231375"/>
                        <a:gd name="connsiteX17" fmla="*/ 149285 w 251076"/>
                        <a:gd name="connsiteY17" fmla="*/ 231376 h 231375"/>
                        <a:gd name="connsiteX18" fmla="*/ 180698 w 251076"/>
                        <a:gd name="connsiteY18" fmla="*/ 200512 h 231375"/>
                        <a:gd name="connsiteX19" fmla="*/ 180561 w 251076"/>
                        <a:gd name="connsiteY19" fmla="*/ 129078 h 23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1076" h="231375">
                          <a:moveTo>
                            <a:pt x="180561" y="129078"/>
                          </a:moveTo>
                          <a:cubicBezTo>
                            <a:pt x="183125" y="123262"/>
                            <a:pt x="182530" y="116577"/>
                            <a:pt x="181843" y="110212"/>
                          </a:cubicBezTo>
                          <a:cubicBezTo>
                            <a:pt x="180424" y="97344"/>
                            <a:pt x="178546" y="84110"/>
                            <a:pt x="172135" y="72708"/>
                          </a:cubicBezTo>
                          <a:cubicBezTo>
                            <a:pt x="165725" y="61306"/>
                            <a:pt x="153681" y="52011"/>
                            <a:pt x="140631" y="52377"/>
                          </a:cubicBezTo>
                          <a:cubicBezTo>
                            <a:pt x="137563" y="52469"/>
                            <a:pt x="134403" y="53110"/>
                            <a:pt x="131930" y="54850"/>
                          </a:cubicBezTo>
                          <a:cubicBezTo>
                            <a:pt x="120712" y="62543"/>
                            <a:pt x="126481" y="86537"/>
                            <a:pt x="112836" y="88232"/>
                          </a:cubicBezTo>
                          <a:cubicBezTo>
                            <a:pt x="104959" y="89193"/>
                            <a:pt x="99556" y="80676"/>
                            <a:pt x="93832" y="75090"/>
                          </a:cubicBezTo>
                          <a:cubicBezTo>
                            <a:pt x="80232" y="61810"/>
                            <a:pt x="56878" y="63413"/>
                            <a:pt x="41859" y="74357"/>
                          </a:cubicBezTo>
                          <a:cubicBezTo>
                            <a:pt x="26839" y="85301"/>
                            <a:pt x="18643" y="103068"/>
                            <a:pt x="13056" y="120789"/>
                          </a:cubicBezTo>
                          <a:cubicBezTo>
                            <a:pt x="10675" y="120973"/>
                            <a:pt x="8294" y="121202"/>
                            <a:pt x="5867" y="121385"/>
                          </a:cubicBezTo>
                          <a:cubicBezTo>
                            <a:pt x="-8741" y="92902"/>
                            <a:pt x="5638" y="57231"/>
                            <a:pt x="30182" y="37495"/>
                          </a:cubicBezTo>
                          <a:cubicBezTo>
                            <a:pt x="54726" y="17805"/>
                            <a:pt x="86917" y="10249"/>
                            <a:pt x="117964" y="3243"/>
                          </a:cubicBezTo>
                          <a:cubicBezTo>
                            <a:pt x="127992" y="999"/>
                            <a:pt x="138387" y="-1290"/>
                            <a:pt x="148553" y="862"/>
                          </a:cubicBezTo>
                          <a:cubicBezTo>
                            <a:pt x="169205" y="5212"/>
                            <a:pt x="189673" y="16293"/>
                            <a:pt x="207166" y="28245"/>
                          </a:cubicBezTo>
                          <a:cubicBezTo>
                            <a:pt x="220079" y="37037"/>
                            <a:pt x="228688" y="51049"/>
                            <a:pt x="238258" y="63367"/>
                          </a:cubicBezTo>
                          <a:cubicBezTo>
                            <a:pt x="245722" y="72937"/>
                            <a:pt x="247645" y="85438"/>
                            <a:pt x="249019" y="97344"/>
                          </a:cubicBezTo>
                          <a:cubicBezTo>
                            <a:pt x="251492" y="118271"/>
                            <a:pt x="253003" y="139976"/>
                            <a:pt x="245905" y="159575"/>
                          </a:cubicBezTo>
                          <a:cubicBezTo>
                            <a:pt x="233542" y="193735"/>
                            <a:pt x="184453" y="222813"/>
                            <a:pt x="149285" y="231376"/>
                          </a:cubicBezTo>
                          <a:cubicBezTo>
                            <a:pt x="159405" y="217959"/>
                            <a:pt x="176989" y="217776"/>
                            <a:pt x="180698" y="200512"/>
                          </a:cubicBezTo>
                          <a:cubicBezTo>
                            <a:pt x="186834" y="172167"/>
                            <a:pt x="168426" y="156690"/>
                            <a:pt x="180561" y="129078"/>
                          </a:cubicBezTo>
                          <a:close/>
                        </a:path>
                      </a:pathLst>
                    </a:custGeom>
                    <a:solidFill>
                      <a:srgbClr val="CCB68F">
                        <a:alpha val="32000"/>
                      </a:srgbClr>
                    </a:solidFill>
                    <a:ln w="4577" cap="flat">
                      <a:noFill/>
                      <a:prstDash val="solid"/>
                      <a:miter/>
                    </a:ln>
                  </p:spPr>
                  <p:txBody>
                    <a:bodyPr rtlCol="0" anchor="ctr"/>
                    <a:lstStyle/>
                    <a:p>
                      <a:endParaRPr lang="th-TH"/>
                    </a:p>
                  </p:txBody>
                </p:sp>
              </p:grpSp>
              <p:grpSp>
                <p:nvGrpSpPr>
                  <p:cNvPr id="2872" name="Graphic 4">
                    <a:extLst>
                      <a:ext uri="{FF2B5EF4-FFF2-40B4-BE49-F238E27FC236}">
                        <a16:creationId xmlns:a16="http://schemas.microsoft.com/office/drawing/2014/main" id="{E41A79A5-1AC6-418C-A87A-31075FEF59D7}"/>
                      </a:ext>
                    </a:extLst>
                  </p:cNvPr>
                  <p:cNvGrpSpPr/>
                  <p:nvPr/>
                </p:nvGrpSpPr>
                <p:grpSpPr>
                  <a:xfrm>
                    <a:off x="8169349" y="-621390"/>
                    <a:ext cx="712331" cy="592284"/>
                    <a:chOff x="8169349" y="-621390"/>
                    <a:chExt cx="712331" cy="592284"/>
                  </a:xfrm>
                </p:grpSpPr>
                <p:grpSp>
                  <p:nvGrpSpPr>
                    <p:cNvPr id="2873" name="Graphic 4">
                      <a:extLst>
                        <a:ext uri="{FF2B5EF4-FFF2-40B4-BE49-F238E27FC236}">
                          <a16:creationId xmlns:a16="http://schemas.microsoft.com/office/drawing/2014/main" id="{B316B013-FCC1-4BFD-931E-34C5914397F3}"/>
                        </a:ext>
                      </a:extLst>
                    </p:cNvPr>
                    <p:cNvGrpSpPr/>
                    <p:nvPr/>
                  </p:nvGrpSpPr>
                  <p:grpSpPr>
                    <a:xfrm>
                      <a:off x="8169349" y="-270390"/>
                      <a:ext cx="440899" cy="241284"/>
                      <a:chOff x="8169349" y="-270390"/>
                      <a:chExt cx="440899" cy="241284"/>
                    </a:xfrm>
                  </p:grpSpPr>
                  <p:sp>
                    <p:nvSpPr>
                      <p:cNvPr id="2886" name="Freeform: Shape 2885">
                        <a:extLst>
                          <a:ext uri="{FF2B5EF4-FFF2-40B4-BE49-F238E27FC236}">
                            <a16:creationId xmlns:a16="http://schemas.microsoft.com/office/drawing/2014/main" id="{7EE673A4-21BF-4ED4-BFFE-C8CB871E863E}"/>
                          </a:ext>
                        </a:extLst>
                      </p:cNvPr>
                      <p:cNvSpPr/>
                      <p:nvPr/>
                    </p:nvSpPr>
                    <p:spPr>
                      <a:xfrm>
                        <a:off x="8550220" y="-270390"/>
                        <a:ext cx="60028" cy="29480"/>
                      </a:xfrm>
                      <a:custGeom>
                        <a:avLst/>
                        <a:gdLst>
                          <a:gd name="connsiteX0" fmla="*/ 54193 w 60028"/>
                          <a:gd name="connsiteY0" fmla="*/ 9241 h 29480"/>
                          <a:gd name="connsiteX1" fmla="*/ 663 w 60028"/>
                          <a:gd name="connsiteY1" fmla="*/ 29480 h 29480"/>
                          <a:gd name="connsiteX2" fmla="*/ 1900 w 60028"/>
                          <a:gd name="connsiteY2" fmla="*/ 7363 h 29480"/>
                          <a:gd name="connsiteX3" fmla="*/ 23147 w 60028"/>
                          <a:gd name="connsiteY3" fmla="*/ 8874 h 29480"/>
                          <a:gd name="connsiteX4" fmla="*/ 43753 w 60028"/>
                          <a:gd name="connsiteY4" fmla="*/ 128 h 29480"/>
                          <a:gd name="connsiteX5" fmla="*/ 60009 w 60028"/>
                          <a:gd name="connsiteY5" fmla="*/ 11622 h 2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28" h="29480">
                            <a:moveTo>
                              <a:pt x="54193" y="9241"/>
                            </a:moveTo>
                            <a:cubicBezTo>
                              <a:pt x="36335" y="15972"/>
                              <a:pt x="18522" y="22703"/>
                              <a:pt x="663" y="29480"/>
                            </a:cubicBezTo>
                            <a:cubicBezTo>
                              <a:pt x="-527" y="22108"/>
                              <a:pt x="-115" y="14507"/>
                              <a:pt x="1900" y="7363"/>
                            </a:cubicBezTo>
                            <a:cubicBezTo>
                              <a:pt x="7211" y="12858"/>
                              <a:pt x="16278" y="11896"/>
                              <a:pt x="23147" y="8874"/>
                            </a:cubicBezTo>
                            <a:cubicBezTo>
                              <a:pt x="30015" y="5852"/>
                              <a:pt x="36243" y="1136"/>
                              <a:pt x="43753" y="128"/>
                            </a:cubicBezTo>
                            <a:cubicBezTo>
                              <a:pt x="51217" y="-879"/>
                              <a:pt x="60513" y="4158"/>
                              <a:pt x="60009" y="11622"/>
                            </a:cubicBezTo>
                          </a:path>
                        </a:pathLst>
                      </a:custGeom>
                      <a:solidFill>
                        <a:srgbClr val="2B553C"/>
                      </a:solidFill>
                      <a:ln w="4577" cap="flat">
                        <a:noFill/>
                        <a:prstDash val="solid"/>
                        <a:miter/>
                      </a:ln>
                    </p:spPr>
                    <p:txBody>
                      <a:bodyPr rtlCol="0" anchor="ctr"/>
                      <a:lstStyle/>
                      <a:p>
                        <a:endParaRPr lang="th-TH"/>
                      </a:p>
                    </p:txBody>
                  </p:sp>
                  <p:sp>
                    <p:nvSpPr>
                      <p:cNvPr id="2887" name="Freeform: Shape 2886">
                        <a:extLst>
                          <a:ext uri="{FF2B5EF4-FFF2-40B4-BE49-F238E27FC236}">
                            <a16:creationId xmlns:a16="http://schemas.microsoft.com/office/drawing/2014/main" id="{FAC936FD-8FDB-4A66-B516-46FE93A2FC78}"/>
                          </a:ext>
                        </a:extLst>
                      </p:cNvPr>
                      <p:cNvSpPr/>
                      <p:nvPr/>
                    </p:nvSpPr>
                    <p:spPr>
                      <a:xfrm>
                        <a:off x="8169349" y="-250068"/>
                        <a:ext cx="388311" cy="220962"/>
                      </a:xfrm>
                      <a:custGeom>
                        <a:avLst/>
                        <a:gdLst>
                          <a:gd name="connsiteX0" fmla="*/ 367705 w 388311"/>
                          <a:gd name="connsiteY0" fmla="*/ 42449 h 220962"/>
                          <a:gd name="connsiteX1" fmla="*/ 348335 w 388311"/>
                          <a:gd name="connsiteY1" fmla="*/ 56964 h 220962"/>
                          <a:gd name="connsiteX2" fmla="*/ 128949 w 388311"/>
                          <a:gd name="connsiteY2" fmla="*/ 186600 h 220962"/>
                          <a:gd name="connsiteX3" fmla="*/ 67085 w 388311"/>
                          <a:gd name="connsiteY3" fmla="*/ 217875 h 220962"/>
                          <a:gd name="connsiteX4" fmla="*/ 0 w 388311"/>
                          <a:gd name="connsiteY4" fmla="*/ 206702 h 220962"/>
                          <a:gd name="connsiteX5" fmla="*/ 62460 w 388311"/>
                          <a:gd name="connsiteY5" fmla="*/ 188935 h 220962"/>
                          <a:gd name="connsiteX6" fmla="*/ 110403 w 388311"/>
                          <a:gd name="connsiteY6" fmla="*/ 151157 h 220962"/>
                          <a:gd name="connsiteX7" fmla="*/ 388311 w 388311"/>
                          <a:gd name="connsiteY7" fmla="*/ 0 h 220962"/>
                          <a:gd name="connsiteX8" fmla="*/ 367705 w 388311"/>
                          <a:gd name="connsiteY8" fmla="*/ 42449 h 22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8311" h="220962">
                            <a:moveTo>
                              <a:pt x="367705" y="42449"/>
                            </a:moveTo>
                            <a:cubicBezTo>
                              <a:pt x="362897" y="48997"/>
                              <a:pt x="355479" y="53072"/>
                              <a:pt x="348335" y="56964"/>
                            </a:cubicBezTo>
                            <a:cubicBezTo>
                              <a:pt x="273650" y="97627"/>
                              <a:pt x="200475" y="140854"/>
                              <a:pt x="128949" y="186600"/>
                            </a:cubicBezTo>
                            <a:cubicBezTo>
                              <a:pt x="109442" y="199055"/>
                              <a:pt x="89660" y="211923"/>
                              <a:pt x="67085" y="217875"/>
                            </a:cubicBezTo>
                            <a:cubicBezTo>
                              <a:pt x="44509" y="223828"/>
                              <a:pt x="18271" y="221722"/>
                              <a:pt x="0" y="206702"/>
                            </a:cubicBezTo>
                            <a:cubicBezTo>
                              <a:pt x="21980" y="206015"/>
                              <a:pt x="43639" y="199834"/>
                              <a:pt x="62460" y="188935"/>
                            </a:cubicBezTo>
                            <a:cubicBezTo>
                              <a:pt x="80135" y="178678"/>
                              <a:pt x="95063" y="164528"/>
                              <a:pt x="110403" y="151157"/>
                            </a:cubicBezTo>
                            <a:cubicBezTo>
                              <a:pt x="189073" y="82379"/>
                              <a:pt x="285830" y="26971"/>
                              <a:pt x="388311" y="0"/>
                            </a:cubicBezTo>
                            <a:cubicBezTo>
                              <a:pt x="376589" y="12409"/>
                              <a:pt x="377459" y="29169"/>
                              <a:pt x="367705" y="42449"/>
                            </a:cubicBezTo>
                            <a:close/>
                          </a:path>
                        </a:pathLst>
                      </a:custGeom>
                      <a:solidFill>
                        <a:srgbClr val="33443A"/>
                      </a:solidFill>
                      <a:ln w="4577" cap="flat">
                        <a:noFill/>
                        <a:prstDash val="solid"/>
                        <a:miter/>
                      </a:ln>
                    </p:spPr>
                    <p:txBody>
                      <a:bodyPr rtlCol="0" anchor="ctr"/>
                      <a:lstStyle/>
                      <a:p>
                        <a:endParaRPr lang="th-TH"/>
                      </a:p>
                    </p:txBody>
                  </p:sp>
                  <p:sp>
                    <p:nvSpPr>
                      <p:cNvPr id="2888" name="Freeform: Shape 2887">
                        <a:extLst>
                          <a:ext uri="{FF2B5EF4-FFF2-40B4-BE49-F238E27FC236}">
                            <a16:creationId xmlns:a16="http://schemas.microsoft.com/office/drawing/2014/main" id="{76E507E6-E91F-4110-A6DB-234637E32C1D}"/>
                          </a:ext>
                        </a:extLst>
                      </p:cNvPr>
                      <p:cNvSpPr/>
                      <p:nvPr/>
                    </p:nvSpPr>
                    <p:spPr>
                      <a:xfrm>
                        <a:off x="8173012" y="-265313"/>
                        <a:ext cx="377108" cy="224960"/>
                      </a:xfrm>
                      <a:custGeom>
                        <a:avLst/>
                        <a:gdLst>
                          <a:gd name="connsiteX0" fmla="*/ 155095 w 377108"/>
                          <a:gd name="connsiteY0" fmla="*/ 143141 h 224960"/>
                          <a:gd name="connsiteX1" fmla="*/ 0 w 377108"/>
                          <a:gd name="connsiteY1" fmla="*/ 224924 h 224960"/>
                          <a:gd name="connsiteX2" fmla="*/ 132291 w 377108"/>
                          <a:gd name="connsiteY2" fmla="*/ 38049 h 224960"/>
                          <a:gd name="connsiteX3" fmla="*/ 342566 w 377108"/>
                          <a:gd name="connsiteY3" fmla="*/ 6728 h 224960"/>
                          <a:gd name="connsiteX4" fmla="*/ 314083 w 377108"/>
                          <a:gd name="connsiteY4" fmla="*/ 43498 h 224960"/>
                          <a:gd name="connsiteX5" fmla="*/ 155095 w 377108"/>
                          <a:gd name="connsiteY5" fmla="*/ 143141 h 22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7108" h="224960">
                            <a:moveTo>
                              <a:pt x="155095" y="143141"/>
                            </a:moveTo>
                            <a:cubicBezTo>
                              <a:pt x="110174" y="175515"/>
                              <a:pt x="56278" y="226527"/>
                              <a:pt x="0" y="224924"/>
                            </a:cubicBezTo>
                            <a:cubicBezTo>
                              <a:pt x="58934" y="183483"/>
                              <a:pt x="80914" y="88237"/>
                              <a:pt x="132291" y="38049"/>
                            </a:cubicBezTo>
                            <a:cubicBezTo>
                              <a:pt x="192049" y="-20335"/>
                              <a:pt x="257485" y="5537"/>
                              <a:pt x="342566" y="6728"/>
                            </a:cubicBezTo>
                            <a:cubicBezTo>
                              <a:pt x="428104" y="7919"/>
                              <a:pt x="329790" y="35027"/>
                              <a:pt x="314083" y="43498"/>
                            </a:cubicBezTo>
                            <a:cubicBezTo>
                              <a:pt x="258996" y="73309"/>
                              <a:pt x="205832" y="106599"/>
                              <a:pt x="155095" y="143141"/>
                            </a:cubicBezTo>
                            <a:close/>
                          </a:path>
                        </a:pathLst>
                      </a:custGeom>
                      <a:solidFill>
                        <a:srgbClr val="3E6E53"/>
                      </a:solidFill>
                      <a:ln w="4577" cap="flat">
                        <a:noFill/>
                        <a:prstDash val="solid"/>
                        <a:miter/>
                      </a:ln>
                    </p:spPr>
                    <p:txBody>
                      <a:bodyPr rtlCol="0" anchor="ctr"/>
                      <a:lstStyle/>
                      <a:p>
                        <a:endParaRPr lang="th-TH"/>
                      </a:p>
                    </p:txBody>
                  </p:sp>
                  <p:sp>
                    <p:nvSpPr>
                      <p:cNvPr id="2889" name="Freeform: Shape 2888">
                        <a:extLst>
                          <a:ext uri="{FF2B5EF4-FFF2-40B4-BE49-F238E27FC236}">
                            <a16:creationId xmlns:a16="http://schemas.microsoft.com/office/drawing/2014/main" id="{58766DE8-F490-42AA-B74E-58A6285A9817}"/>
                          </a:ext>
                        </a:extLst>
                      </p:cNvPr>
                      <p:cNvSpPr/>
                      <p:nvPr/>
                    </p:nvSpPr>
                    <p:spPr>
                      <a:xfrm>
                        <a:off x="8182583" y="-251991"/>
                        <a:ext cx="371023" cy="209816"/>
                      </a:xfrm>
                      <a:custGeom>
                        <a:avLst/>
                        <a:gdLst>
                          <a:gd name="connsiteX0" fmla="*/ 40113 w 371023"/>
                          <a:gd name="connsiteY0" fmla="*/ 194156 h 209816"/>
                          <a:gd name="connsiteX1" fmla="*/ 77296 w 371023"/>
                          <a:gd name="connsiteY1" fmla="*/ 176114 h 209816"/>
                          <a:gd name="connsiteX2" fmla="*/ 92957 w 371023"/>
                          <a:gd name="connsiteY2" fmla="*/ 139939 h 209816"/>
                          <a:gd name="connsiteX3" fmla="*/ 62093 w 371023"/>
                          <a:gd name="connsiteY3" fmla="*/ 119150 h 209816"/>
                          <a:gd name="connsiteX4" fmla="*/ 143006 w 371023"/>
                          <a:gd name="connsiteY4" fmla="*/ 122676 h 209816"/>
                          <a:gd name="connsiteX5" fmla="*/ 153218 w 371023"/>
                          <a:gd name="connsiteY5" fmla="*/ 121531 h 209816"/>
                          <a:gd name="connsiteX6" fmla="*/ 164300 w 371023"/>
                          <a:gd name="connsiteY6" fmla="*/ 102069 h 209816"/>
                          <a:gd name="connsiteX7" fmla="*/ 181792 w 371023"/>
                          <a:gd name="connsiteY7" fmla="*/ 92865 h 209816"/>
                          <a:gd name="connsiteX8" fmla="*/ 107885 w 371023"/>
                          <a:gd name="connsiteY8" fmla="*/ 60949 h 209816"/>
                          <a:gd name="connsiteX9" fmla="*/ 182799 w 371023"/>
                          <a:gd name="connsiteY9" fmla="*/ 74549 h 209816"/>
                          <a:gd name="connsiteX10" fmla="*/ 249014 w 371023"/>
                          <a:gd name="connsiteY10" fmla="*/ 52523 h 209816"/>
                          <a:gd name="connsiteX11" fmla="*/ 157110 w 371023"/>
                          <a:gd name="connsiteY11" fmla="*/ 19004 h 209816"/>
                          <a:gd name="connsiteX12" fmla="*/ 250708 w 371023"/>
                          <a:gd name="connsiteY12" fmla="*/ 38786 h 209816"/>
                          <a:gd name="connsiteX13" fmla="*/ 325165 w 371023"/>
                          <a:gd name="connsiteY13" fmla="*/ 14013 h 209816"/>
                          <a:gd name="connsiteX14" fmla="*/ 288852 w 371023"/>
                          <a:gd name="connsiteY14" fmla="*/ 0 h 209816"/>
                          <a:gd name="connsiteX15" fmla="*/ 370086 w 371023"/>
                          <a:gd name="connsiteY15" fmla="*/ 2473 h 209816"/>
                          <a:gd name="connsiteX16" fmla="*/ 360058 w 371023"/>
                          <a:gd name="connsiteY16" fmla="*/ 15386 h 209816"/>
                          <a:gd name="connsiteX17" fmla="*/ 289173 w 371023"/>
                          <a:gd name="connsiteY17" fmla="*/ 54996 h 209816"/>
                          <a:gd name="connsiteX18" fmla="*/ 256936 w 371023"/>
                          <a:gd name="connsiteY18" fmla="*/ 79357 h 209816"/>
                          <a:gd name="connsiteX19" fmla="*/ 214258 w 371023"/>
                          <a:gd name="connsiteY19" fmla="*/ 92774 h 209816"/>
                          <a:gd name="connsiteX20" fmla="*/ 0 w 371023"/>
                          <a:gd name="connsiteY20" fmla="*/ 209817 h 209816"/>
                          <a:gd name="connsiteX21" fmla="*/ 40113 w 371023"/>
                          <a:gd name="connsiteY21" fmla="*/ 194156 h 209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23" h="209816">
                            <a:moveTo>
                              <a:pt x="40113" y="194156"/>
                            </a:moveTo>
                            <a:cubicBezTo>
                              <a:pt x="53210" y="189577"/>
                              <a:pt x="66626" y="184860"/>
                              <a:pt x="77296" y="176114"/>
                            </a:cubicBezTo>
                            <a:cubicBezTo>
                              <a:pt x="87920" y="167368"/>
                              <a:pt x="95429" y="153630"/>
                              <a:pt x="92957" y="139939"/>
                            </a:cubicBezTo>
                            <a:cubicBezTo>
                              <a:pt x="90438" y="126247"/>
                              <a:pt x="75281" y="114708"/>
                              <a:pt x="62093" y="119150"/>
                            </a:cubicBezTo>
                            <a:cubicBezTo>
                              <a:pt x="89064" y="120340"/>
                              <a:pt x="116035" y="121531"/>
                              <a:pt x="143006" y="122676"/>
                            </a:cubicBezTo>
                            <a:cubicBezTo>
                              <a:pt x="146487" y="122813"/>
                              <a:pt x="150104" y="122950"/>
                              <a:pt x="153218" y="121531"/>
                            </a:cubicBezTo>
                            <a:cubicBezTo>
                              <a:pt x="160270" y="118325"/>
                              <a:pt x="161644" y="109304"/>
                              <a:pt x="164300" y="102069"/>
                            </a:cubicBezTo>
                            <a:cubicBezTo>
                              <a:pt x="166955" y="94834"/>
                              <a:pt x="175747" y="87782"/>
                              <a:pt x="181792" y="92865"/>
                            </a:cubicBezTo>
                            <a:cubicBezTo>
                              <a:pt x="159537" y="77525"/>
                              <a:pt x="134260" y="66581"/>
                              <a:pt x="107885" y="60949"/>
                            </a:cubicBezTo>
                            <a:cubicBezTo>
                              <a:pt x="133024" y="57423"/>
                              <a:pt x="157797" y="69145"/>
                              <a:pt x="182799" y="74549"/>
                            </a:cubicBezTo>
                            <a:cubicBezTo>
                              <a:pt x="207801" y="79952"/>
                              <a:pt x="239397" y="75602"/>
                              <a:pt x="249014" y="52523"/>
                            </a:cubicBezTo>
                            <a:cubicBezTo>
                              <a:pt x="218562" y="40892"/>
                              <a:pt x="187928" y="29719"/>
                              <a:pt x="157110" y="19004"/>
                            </a:cubicBezTo>
                            <a:cubicBezTo>
                              <a:pt x="188203" y="11631"/>
                              <a:pt x="218562" y="38877"/>
                              <a:pt x="250708" y="38786"/>
                            </a:cubicBezTo>
                            <a:cubicBezTo>
                              <a:pt x="277267" y="38694"/>
                              <a:pt x="299521" y="20240"/>
                              <a:pt x="325165" y="14013"/>
                            </a:cubicBezTo>
                            <a:cubicBezTo>
                              <a:pt x="315320" y="5083"/>
                              <a:pt x="302086" y="-45"/>
                              <a:pt x="288852" y="0"/>
                            </a:cubicBezTo>
                            <a:cubicBezTo>
                              <a:pt x="315915" y="825"/>
                              <a:pt x="343023" y="1649"/>
                              <a:pt x="370086" y="2473"/>
                            </a:cubicBezTo>
                            <a:cubicBezTo>
                              <a:pt x="373704" y="7831"/>
                              <a:pt x="366102" y="13326"/>
                              <a:pt x="360058" y="15386"/>
                            </a:cubicBezTo>
                            <a:cubicBezTo>
                              <a:pt x="334231" y="24316"/>
                              <a:pt x="310145" y="37778"/>
                              <a:pt x="289173" y="54996"/>
                            </a:cubicBezTo>
                            <a:cubicBezTo>
                              <a:pt x="278732" y="63559"/>
                              <a:pt x="268979" y="73129"/>
                              <a:pt x="256936" y="79357"/>
                            </a:cubicBezTo>
                            <a:cubicBezTo>
                              <a:pt x="243702" y="86180"/>
                              <a:pt x="228591" y="88515"/>
                              <a:pt x="214258" y="92774"/>
                            </a:cubicBezTo>
                            <a:cubicBezTo>
                              <a:pt x="137970" y="115532"/>
                              <a:pt x="82287" y="207481"/>
                              <a:pt x="0" y="209817"/>
                            </a:cubicBezTo>
                            <a:cubicBezTo>
                              <a:pt x="11951" y="203360"/>
                              <a:pt x="26559" y="198872"/>
                              <a:pt x="40113" y="194156"/>
                            </a:cubicBezTo>
                            <a:close/>
                          </a:path>
                        </a:pathLst>
                      </a:custGeom>
                      <a:solidFill>
                        <a:srgbClr val="3D6254"/>
                      </a:solidFill>
                      <a:ln w="4577" cap="flat">
                        <a:noFill/>
                        <a:prstDash val="solid"/>
                        <a:miter/>
                      </a:ln>
                    </p:spPr>
                    <p:txBody>
                      <a:bodyPr rtlCol="0" anchor="ctr"/>
                      <a:lstStyle/>
                      <a:p>
                        <a:endParaRPr lang="th-TH"/>
                      </a:p>
                    </p:txBody>
                  </p:sp>
                  <p:sp>
                    <p:nvSpPr>
                      <p:cNvPr id="2890" name="Freeform: Shape 2889">
                        <a:extLst>
                          <a:ext uri="{FF2B5EF4-FFF2-40B4-BE49-F238E27FC236}">
                            <a16:creationId xmlns:a16="http://schemas.microsoft.com/office/drawing/2014/main" id="{58D773E9-6D70-47FD-AF2A-012ACCF30655}"/>
                          </a:ext>
                        </a:extLst>
                      </p:cNvPr>
                      <p:cNvSpPr/>
                      <p:nvPr/>
                    </p:nvSpPr>
                    <p:spPr>
                      <a:xfrm>
                        <a:off x="8171913" y="-238191"/>
                        <a:ext cx="202306" cy="203877"/>
                      </a:xfrm>
                      <a:custGeom>
                        <a:avLst/>
                        <a:gdLst>
                          <a:gd name="connsiteX0" fmla="*/ 25094 w 202306"/>
                          <a:gd name="connsiteY0" fmla="*/ 175043 h 203877"/>
                          <a:gd name="connsiteX1" fmla="*/ 116310 w 202306"/>
                          <a:gd name="connsiteY1" fmla="*/ 25626 h 203877"/>
                          <a:gd name="connsiteX2" fmla="*/ 161140 w 202306"/>
                          <a:gd name="connsiteY2" fmla="*/ 166 h 203877"/>
                          <a:gd name="connsiteX3" fmla="*/ 202306 w 202306"/>
                          <a:gd name="connsiteY3" fmla="*/ 26633 h 203877"/>
                          <a:gd name="connsiteX4" fmla="*/ 159400 w 202306"/>
                          <a:gd name="connsiteY4" fmla="*/ 21963 h 203877"/>
                          <a:gd name="connsiteX5" fmla="*/ 126613 w 202306"/>
                          <a:gd name="connsiteY5" fmla="*/ 46369 h 203877"/>
                          <a:gd name="connsiteX6" fmla="*/ 115669 w 202306"/>
                          <a:gd name="connsiteY6" fmla="*/ 86071 h 203877"/>
                          <a:gd name="connsiteX7" fmla="*/ 102298 w 202306"/>
                          <a:gd name="connsiteY7" fmla="*/ 94588 h 203877"/>
                          <a:gd name="connsiteX8" fmla="*/ 35763 w 202306"/>
                          <a:gd name="connsiteY8" fmla="*/ 190292 h 203877"/>
                          <a:gd name="connsiteX9" fmla="*/ 0 w 202306"/>
                          <a:gd name="connsiteY9" fmla="*/ 202564 h 203877"/>
                          <a:gd name="connsiteX10" fmla="*/ 25094 w 202306"/>
                          <a:gd name="connsiteY10" fmla="*/ 175043 h 203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306" h="203877">
                            <a:moveTo>
                              <a:pt x="25094" y="175043"/>
                            </a:moveTo>
                            <a:cubicBezTo>
                              <a:pt x="62368" y="129893"/>
                              <a:pt x="76059" y="68258"/>
                              <a:pt x="116310" y="25626"/>
                            </a:cubicBezTo>
                            <a:cubicBezTo>
                              <a:pt x="128308" y="12942"/>
                              <a:pt x="143465" y="1814"/>
                              <a:pt x="161140" y="166"/>
                            </a:cubicBezTo>
                            <a:cubicBezTo>
                              <a:pt x="178815" y="-1483"/>
                              <a:pt x="198781" y="9279"/>
                              <a:pt x="202306" y="26633"/>
                            </a:cubicBezTo>
                            <a:cubicBezTo>
                              <a:pt x="188340" y="22512"/>
                              <a:pt x="173595" y="19582"/>
                              <a:pt x="159400" y="21963"/>
                            </a:cubicBezTo>
                            <a:cubicBezTo>
                              <a:pt x="145159" y="24344"/>
                              <a:pt x="131467" y="32998"/>
                              <a:pt x="126613" y="46369"/>
                            </a:cubicBezTo>
                            <a:cubicBezTo>
                              <a:pt x="121851" y="59466"/>
                              <a:pt x="125423" y="76134"/>
                              <a:pt x="115669" y="86071"/>
                            </a:cubicBezTo>
                            <a:cubicBezTo>
                              <a:pt x="111960" y="89826"/>
                              <a:pt x="106877" y="91932"/>
                              <a:pt x="102298" y="94588"/>
                            </a:cubicBezTo>
                            <a:cubicBezTo>
                              <a:pt x="68000" y="114278"/>
                              <a:pt x="63101" y="161993"/>
                              <a:pt x="35763" y="190292"/>
                            </a:cubicBezTo>
                            <a:cubicBezTo>
                              <a:pt x="26009" y="200366"/>
                              <a:pt x="13463" y="206777"/>
                              <a:pt x="0" y="202564"/>
                            </a:cubicBezTo>
                            <a:cubicBezTo>
                              <a:pt x="7693" y="193268"/>
                              <a:pt x="17172" y="184614"/>
                              <a:pt x="25094" y="175043"/>
                            </a:cubicBezTo>
                            <a:close/>
                          </a:path>
                        </a:pathLst>
                      </a:custGeom>
                      <a:solidFill>
                        <a:srgbClr val="215745">
                          <a:alpha val="12000"/>
                        </a:srgbClr>
                      </a:solidFill>
                      <a:ln w="4577" cap="flat">
                        <a:noFill/>
                        <a:prstDash val="solid"/>
                        <a:miter/>
                      </a:ln>
                    </p:spPr>
                    <p:txBody>
                      <a:bodyPr rtlCol="0" anchor="ctr"/>
                      <a:lstStyle/>
                      <a:p>
                        <a:endParaRPr lang="th-TH"/>
                      </a:p>
                    </p:txBody>
                  </p:sp>
                </p:grpSp>
                <p:sp>
                  <p:nvSpPr>
                    <p:cNvPr id="2874" name="Freeform: Shape 2873">
                      <a:extLst>
                        <a:ext uri="{FF2B5EF4-FFF2-40B4-BE49-F238E27FC236}">
                          <a16:creationId xmlns:a16="http://schemas.microsoft.com/office/drawing/2014/main" id="{BC1CECF9-E221-4E30-BA50-91D82EB83188}"/>
                        </a:ext>
                      </a:extLst>
                    </p:cNvPr>
                    <p:cNvSpPr/>
                    <p:nvPr/>
                  </p:nvSpPr>
                  <p:spPr>
                    <a:xfrm>
                      <a:off x="8326230" y="-368347"/>
                      <a:ext cx="164531" cy="83935"/>
                    </a:xfrm>
                    <a:custGeom>
                      <a:avLst/>
                      <a:gdLst>
                        <a:gd name="connsiteX0" fmla="*/ 48859 w 164531"/>
                        <a:gd name="connsiteY0" fmla="*/ 67268 h 83935"/>
                        <a:gd name="connsiteX1" fmla="*/ 100833 w 164531"/>
                        <a:gd name="connsiteY1" fmla="*/ 60307 h 83935"/>
                        <a:gd name="connsiteX2" fmla="*/ 131742 w 164531"/>
                        <a:gd name="connsiteY2" fmla="*/ 69008 h 83935"/>
                        <a:gd name="connsiteX3" fmla="*/ 160819 w 164531"/>
                        <a:gd name="connsiteY3" fmla="*/ 61177 h 83935"/>
                        <a:gd name="connsiteX4" fmla="*/ 155874 w 164531"/>
                        <a:gd name="connsiteY4" fmla="*/ 30222 h 83935"/>
                        <a:gd name="connsiteX5" fmla="*/ 123408 w 164531"/>
                        <a:gd name="connsiteY5" fmla="*/ 20515 h 83935"/>
                        <a:gd name="connsiteX6" fmla="*/ 65390 w 164531"/>
                        <a:gd name="connsiteY6" fmla="*/ 28711 h 83935"/>
                        <a:gd name="connsiteX7" fmla="*/ 0 w 164531"/>
                        <a:gd name="connsiteY7" fmla="*/ 0 h 83935"/>
                        <a:gd name="connsiteX8" fmla="*/ 25414 w 164531"/>
                        <a:gd name="connsiteY8" fmla="*/ 83936 h 83935"/>
                        <a:gd name="connsiteX9" fmla="*/ 48859 w 164531"/>
                        <a:gd name="connsiteY9" fmla="*/ 67268 h 8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31" h="83935">
                          <a:moveTo>
                            <a:pt x="48859" y="67268"/>
                          </a:moveTo>
                          <a:cubicBezTo>
                            <a:pt x="65711" y="62230"/>
                            <a:pt x="83340" y="57148"/>
                            <a:pt x="100833" y="60307"/>
                          </a:cubicBezTo>
                          <a:cubicBezTo>
                            <a:pt x="111365" y="62185"/>
                            <a:pt x="121210" y="66993"/>
                            <a:pt x="131742" y="69008"/>
                          </a:cubicBezTo>
                          <a:cubicBezTo>
                            <a:pt x="142228" y="71022"/>
                            <a:pt x="154500" y="69466"/>
                            <a:pt x="160819" y="61177"/>
                          </a:cubicBezTo>
                          <a:cubicBezTo>
                            <a:pt x="167688" y="52156"/>
                            <a:pt x="164437" y="38098"/>
                            <a:pt x="155874" y="30222"/>
                          </a:cubicBezTo>
                          <a:cubicBezTo>
                            <a:pt x="147311" y="22346"/>
                            <a:pt x="134947" y="19873"/>
                            <a:pt x="123408" y="20515"/>
                          </a:cubicBezTo>
                          <a:cubicBezTo>
                            <a:pt x="103809" y="21614"/>
                            <a:pt x="85035" y="30772"/>
                            <a:pt x="65390" y="28711"/>
                          </a:cubicBezTo>
                          <a:cubicBezTo>
                            <a:pt x="41670" y="26193"/>
                            <a:pt x="22575" y="7968"/>
                            <a:pt x="0" y="0"/>
                          </a:cubicBezTo>
                          <a:cubicBezTo>
                            <a:pt x="14974" y="26651"/>
                            <a:pt x="19828" y="54995"/>
                            <a:pt x="25414" y="83936"/>
                          </a:cubicBezTo>
                          <a:cubicBezTo>
                            <a:pt x="31046" y="77342"/>
                            <a:pt x="39381" y="70107"/>
                            <a:pt x="48859" y="67268"/>
                          </a:cubicBezTo>
                          <a:close/>
                        </a:path>
                      </a:pathLst>
                    </a:custGeom>
                    <a:solidFill>
                      <a:srgbClr val="4B7955"/>
                    </a:solidFill>
                    <a:ln w="4577" cap="flat">
                      <a:noFill/>
                      <a:prstDash val="solid"/>
                      <a:miter/>
                    </a:ln>
                  </p:spPr>
                  <p:txBody>
                    <a:bodyPr rtlCol="0" anchor="ctr"/>
                    <a:lstStyle/>
                    <a:p>
                      <a:endParaRPr lang="th-TH"/>
                    </a:p>
                  </p:txBody>
                </p:sp>
                <p:sp>
                  <p:nvSpPr>
                    <p:cNvPr id="2875" name="Freeform: Shape 2874">
                      <a:extLst>
                        <a:ext uri="{FF2B5EF4-FFF2-40B4-BE49-F238E27FC236}">
                          <a16:creationId xmlns:a16="http://schemas.microsoft.com/office/drawing/2014/main" id="{EF3D5085-1137-4380-8B35-AAB1147BDFB6}"/>
                        </a:ext>
                      </a:extLst>
                    </p:cNvPr>
                    <p:cNvSpPr/>
                    <p:nvPr/>
                  </p:nvSpPr>
                  <p:spPr>
                    <a:xfrm>
                      <a:off x="8314141" y="-383687"/>
                      <a:ext cx="176211" cy="78486"/>
                    </a:xfrm>
                    <a:custGeom>
                      <a:avLst/>
                      <a:gdLst>
                        <a:gd name="connsiteX0" fmla="*/ 0 w 176211"/>
                        <a:gd name="connsiteY0" fmla="*/ 0 h 78486"/>
                        <a:gd name="connsiteX1" fmla="*/ 48035 w 176211"/>
                        <a:gd name="connsiteY1" fmla="*/ 36450 h 78486"/>
                        <a:gd name="connsiteX2" fmla="*/ 109304 w 176211"/>
                        <a:gd name="connsiteY2" fmla="*/ 39518 h 78486"/>
                        <a:gd name="connsiteX3" fmla="*/ 142823 w 176211"/>
                        <a:gd name="connsiteY3" fmla="*/ 36038 h 78486"/>
                        <a:gd name="connsiteX4" fmla="*/ 158622 w 176211"/>
                        <a:gd name="connsiteY4" fmla="*/ 36221 h 78486"/>
                        <a:gd name="connsiteX5" fmla="*/ 176114 w 176211"/>
                        <a:gd name="connsiteY5" fmla="*/ 56232 h 78486"/>
                        <a:gd name="connsiteX6" fmla="*/ 162834 w 176211"/>
                        <a:gd name="connsiteY6" fmla="*/ 78486 h 78486"/>
                        <a:gd name="connsiteX7" fmla="*/ 158164 w 176211"/>
                        <a:gd name="connsiteY7" fmla="*/ 49638 h 78486"/>
                        <a:gd name="connsiteX8" fmla="*/ 129132 w 176211"/>
                        <a:gd name="connsiteY8" fmla="*/ 42220 h 78486"/>
                        <a:gd name="connsiteX9" fmla="*/ 107610 w 176211"/>
                        <a:gd name="connsiteY9" fmla="*/ 54629 h 78486"/>
                        <a:gd name="connsiteX10" fmla="*/ 35672 w 176211"/>
                        <a:gd name="connsiteY10" fmla="*/ 70015 h 78486"/>
                        <a:gd name="connsiteX11" fmla="*/ 0 w 176211"/>
                        <a:gd name="connsiteY11" fmla="*/ 0 h 7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211" h="78486">
                          <a:moveTo>
                            <a:pt x="0" y="0"/>
                          </a:moveTo>
                          <a:cubicBezTo>
                            <a:pt x="14150" y="14470"/>
                            <a:pt x="29032" y="29444"/>
                            <a:pt x="48035" y="36450"/>
                          </a:cubicBezTo>
                          <a:cubicBezTo>
                            <a:pt x="67496" y="43639"/>
                            <a:pt x="88835" y="41624"/>
                            <a:pt x="109304" y="39518"/>
                          </a:cubicBezTo>
                          <a:cubicBezTo>
                            <a:pt x="120477" y="38373"/>
                            <a:pt x="131650" y="37183"/>
                            <a:pt x="142823" y="36038"/>
                          </a:cubicBezTo>
                          <a:cubicBezTo>
                            <a:pt x="148090" y="35488"/>
                            <a:pt x="153447" y="34939"/>
                            <a:pt x="158622" y="36221"/>
                          </a:cubicBezTo>
                          <a:cubicBezTo>
                            <a:pt x="167780" y="38511"/>
                            <a:pt x="175198" y="46936"/>
                            <a:pt x="176114" y="56232"/>
                          </a:cubicBezTo>
                          <a:cubicBezTo>
                            <a:pt x="177030" y="65527"/>
                            <a:pt x="171443" y="74915"/>
                            <a:pt x="162834" y="78486"/>
                          </a:cubicBezTo>
                          <a:cubicBezTo>
                            <a:pt x="167597" y="69374"/>
                            <a:pt x="165444" y="57239"/>
                            <a:pt x="158164" y="49638"/>
                          </a:cubicBezTo>
                          <a:cubicBezTo>
                            <a:pt x="150883" y="42037"/>
                            <a:pt x="139068" y="39197"/>
                            <a:pt x="129132" y="42220"/>
                          </a:cubicBezTo>
                          <a:cubicBezTo>
                            <a:pt x="121118" y="44647"/>
                            <a:pt x="114707" y="50279"/>
                            <a:pt x="107610" y="54629"/>
                          </a:cubicBezTo>
                          <a:cubicBezTo>
                            <a:pt x="85035" y="68504"/>
                            <a:pt x="59346" y="61269"/>
                            <a:pt x="35672" y="70015"/>
                          </a:cubicBezTo>
                          <a:cubicBezTo>
                            <a:pt x="25735" y="52019"/>
                            <a:pt x="2427" y="20377"/>
                            <a:pt x="0" y="0"/>
                          </a:cubicBezTo>
                          <a:close/>
                        </a:path>
                      </a:pathLst>
                    </a:custGeom>
                    <a:solidFill>
                      <a:srgbClr val="2B553C"/>
                    </a:solidFill>
                    <a:ln w="4577" cap="flat">
                      <a:noFill/>
                      <a:prstDash val="solid"/>
                      <a:miter/>
                    </a:ln>
                  </p:spPr>
                  <p:txBody>
                    <a:bodyPr rtlCol="0" anchor="ctr"/>
                    <a:lstStyle/>
                    <a:p>
                      <a:endParaRPr lang="th-TH"/>
                    </a:p>
                  </p:txBody>
                </p:sp>
                <p:sp>
                  <p:nvSpPr>
                    <p:cNvPr id="2876" name="Freeform: Shape 2875">
                      <a:extLst>
                        <a:ext uri="{FF2B5EF4-FFF2-40B4-BE49-F238E27FC236}">
                          <a16:creationId xmlns:a16="http://schemas.microsoft.com/office/drawing/2014/main" id="{8BF69A78-F6E2-4E4B-9913-722C8D3960C9}"/>
                        </a:ext>
                      </a:extLst>
                    </p:cNvPr>
                    <p:cNvSpPr/>
                    <p:nvPr/>
                  </p:nvSpPr>
                  <p:spPr>
                    <a:xfrm>
                      <a:off x="8468077" y="-336980"/>
                      <a:ext cx="118228" cy="66534"/>
                    </a:xfrm>
                    <a:custGeom>
                      <a:avLst/>
                      <a:gdLst>
                        <a:gd name="connsiteX0" fmla="*/ 12791 w 118228"/>
                        <a:gd name="connsiteY0" fmla="*/ 19873 h 66534"/>
                        <a:gd name="connsiteX1" fmla="*/ 88209 w 118228"/>
                        <a:gd name="connsiteY1" fmla="*/ 43227 h 66534"/>
                        <a:gd name="connsiteX2" fmla="*/ 114128 w 118228"/>
                        <a:gd name="connsiteY2" fmla="*/ 66535 h 66534"/>
                        <a:gd name="connsiteX3" fmla="*/ 110922 w 118228"/>
                        <a:gd name="connsiteY3" fmla="*/ 33016 h 66534"/>
                        <a:gd name="connsiteX4" fmla="*/ 80242 w 118228"/>
                        <a:gd name="connsiteY4" fmla="*/ 13692 h 66534"/>
                        <a:gd name="connsiteX5" fmla="*/ 1023 w 118228"/>
                        <a:gd name="connsiteY5" fmla="*/ 0 h 66534"/>
                        <a:gd name="connsiteX6" fmla="*/ 11692 w 118228"/>
                        <a:gd name="connsiteY6" fmla="*/ 19553 h 6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28" h="66534">
                          <a:moveTo>
                            <a:pt x="12791" y="19873"/>
                          </a:moveTo>
                          <a:cubicBezTo>
                            <a:pt x="39030" y="22621"/>
                            <a:pt x="64856" y="30589"/>
                            <a:pt x="88209" y="43227"/>
                          </a:cubicBezTo>
                          <a:cubicBezTo>
                            <a:pt x="98604" y="48859"/>
                            <a:pt x="109045" y="55957"/>
                            <a:pt x="114128" y="66535"/>
                          </a:cubicBezTo>
                          <a:cubicBezTo>
                            <a:pt x="121134" y="56873"/>
                            <a:pt x="118569" y="42540"/>
                            <a:pt x="110922" y="33016"/>
                          </a:cubicBezTo>
                          <a:cubicBezTo>
                            <a:pt x="103321" y="23445"/>
                            <a:pt x="91781" y="17813"/>
                            <a:pt x="80242" y="13692"/>
                          </a:cubicBezTo>
                          <a:cubicBezTo>
                            <a:pt x="54873" y="4579"/>
                            <a:pt x="27811" y="1282"/>
                            <a:pt x="1023" y="0"/>
                          </a:cubicBezTo>
                          <a:cubicBezTo>
                            <a:pt x="-2412" y="7647"/>
                            <a:pt x="3221" y="17996"/>
                            <a:pt x="11692" y="19553"/>
                          </a:cubicBezTo>
                        </a:path>
                      </a:pathLst>
                    </a:custGeom>
                    <a:solidFill>
                      <a:srgbClr val="3E6E53"/>
                    </a:solidFill>
                    <a:ln w="4577" cap="flat">
                      <a:noFill/>
                      <a:prstDash val="solid"/>
                      <a:miter/>
                    </a:ln>
                  </p:spPr>
                  <p:txBody>
                    <a:bodyPr rtlCol="0" anchor="ctr"/>
                    <a:lstStyle/>
                    <a:p>
                      <a:endParaRPr lang="th-TH"/>
                    </a:p>
                  </p:txBody>
                </p:sp>
                <p:sp>
                  <p:nvSpPr>
                    <p:cNvPr id="2877" name="Freeform: Shape 2876">
                      <a:extLst>
                        <a:ext uri="{FF2B5EF4-FFF2-40B4-BE49-F238E27FC236}">
                          <a16:creationId xmlns:a16="http://schemas.microsoft.com/office/drawing/2014/main" id="{7B51C891-31F5-4D93-A3EE-B6DC14445273}"/>
                        </a:ext>
                      </a:extLst>
                    </p:cNvPr>
                    <p:cNvSpPr/>
                    <p:nvPr/>
                  </p:nvSpPr>
                  <p:spPr>
                    <a:xfrm>
                      <a:off x="8473495" y="-336797"/>
                      <a:ext cx="112700" cy="83111"/>
                    </a:xfrm>
                    <a:custGeom>
                      <a:avLst/>
                      <a:gdLst>
                        <a:gd name="connsiteX0" fmla="*/ 93781 w 112700"/>
                        <a:gd name="connsiteY0" fmla="*/ 73953 h 83111"/>
                        <a:gd name="connsiteX1" fmla="*/ 95338 w 112700"/>
                        <a:gd name="connsiteY1" fmla="*/ 41945 h 83111"/>
                        <a:gd name="connsiteX2" fmla="*/ 68138 w 112700"/>
                        <a:gd name="connsiteY2" fmla="*/ 20515 h 83111"/>
                        <a:gd name="connsiteX3" fmla="*/ 45288 w 112700"/>
                        <a:gd name="connsiteY3" fmla="*/ 12593 h 83111"/>
                        <a:gd name="connsiteX4" fmla="*/ 0 w 112700"/>
                        <a:gd name="connsiteY4" fmla="*/ 0 h 83111"/>
                        <a:gd name="connsiteX5" fmla="*/ 101565 w 112700"/>
                        <a:gd name="connsiteY5" fmla="*/ 33702 h 83111"/>
                        <a:gd name="connsiteX6" fmla="*/ 111914 w 112700"/>
                        <a:gd name="connsiteY6" fmla="*/ 44097 h 83111"/>
                        <a:gd name="connsiteX7" fmla="*/ 109716 w 112700"/>
                        <a:gd name="connsiteY7" fmla="*/ 60261 h 83111"/>
                        <a:gd name="connsiteX8" fmla="*/ 89431 w 112700"/>
                        <a:gd name="connsiteY8" fmla="*/ 83111 h 8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700" h="83111">
                          <a:moveTo>
                            <a:pt x="93781" y="73953"/>
                          </a:moveTo>
                          <a:cubicBezTo>
                            <a:pt x="101794" y="65802"/>
                            <a:pt x="101382" y="51927"/>
                            <a:pt x="95338" y="41945"/>
                          </a:cubicBezTo>
                          <a:cubicBezTo>
                            <a:pt x="89293" y="31962"/>
                            <a:pt x="78853" y="25368"/>
                            <a:pt x="68138" y="20515"/>
                          </a:cubicBezTo>
                          <a:cubicBezTo>
                            <a:pt x="60765" y="17172"/>
                            <a:pt x="53118" y="14516"/>
                            <a:pt x="45288" y="12593"/>
                          </a:cubicBezTo>
                          <a:cubicBezTo>
                            <a:pt x="30039" y="8792"/>
                            <a:pt x="13783" y="7601"/>
                            <a:pt x="0" y="0"/>
                          </a:cubicBezTo>
                          <a:cubicBezTo>
                            <a:pt x="35763" y="2839"/>
                            <a:pt x="70977" y="14516"/>
                            <a:pt x="101565" y="33702"/>
                          </a:cubicBezTo>
                          <a:cubicBezTo>
                            <a:pt x="105778" y="36358"/>
                            <a:pt x="110220" y="39472"/>
                            <a:pt x="111914" y="44097"/>
                          </a:cubicBezTo>
                          <a:cubicBezTo>
                            <a:pt x="113883" y="49409"/>
                            <a:pt x="111777" y="55133"/>
                            <a:pt x="109716" y="60261"/>
                          </a:cubicBezTo>
                          <a:cubicBezTo>
                            <a:pt x="105732" y="70152"/>
                            <a:pt x="100146" y="81417"/>
                            <a:pt x="89431" y="83111"/>
                          </a:cubicBezTo>
                        </a:path>
                      </a:pathLst>
                    </a:custGeom>
                    <a:solidFill>
                      <a:srgbClr val="2B553C"/>
                    </a:solidFill>
                    <a:ln w="4577" cap="flat">
                      <a:noFill/>
                      <a:prstDash val="solid"/>
                      <a:miter/>
                    </a:ln>
                  </p:spPr>
                  <p:txBody>
                    <a:bodyPr rtlCol="0" anchor="ctr"/>
                    <a:lstStyle/>
                    <a:p>
                      <a:endParaRPr lang="th-TH"/>
                    </a:p>
                  </p:txBody>
                </p:sp>
                <p:sp>
                  <p:nvSpPr>
                    <p:cNvPr id="2878" name="Freeform: Shape 2877">
                      <a:extLst>
                        <a:ext uri="{FF2B5EF4-FFF2-40B4-BE49-F238E27FC236}">
                          <a16:creationId xmlns:a16="http://schemas.microsoft.com/office/drawing/2014/main" id="{2760B152-3118-444C-84F2-1D2DC8C58B76}"/>
                        </a:ext>
                      </a:extLst>
                    </p:cNvPr>
                    <p:cNvSpPr/>
                    <p:nvPr/>
                  </p:nvSpPr>
                  <p:spPr>
                    <a:xfrm>
                      <a:off x="8564987" y="-329012"/>
                      <a:ext cx="43093" cy="76801"/>
                    </a:xfrm>
                    <a:custGeom>
                      <a:avLst/>
                      <a:gdLst>
                        <a:gd name="connsiteX0" fmla="*/ 0 w 43093"/>
                        <a:gd name="connsiteY0" fmla="*/ 63879 h 76801"/>
                        <a:gd name="connsiteX1" fmla="*/ 18545 w 43093"/>
                        <a:gd name="connsiteY1" fmla="*/ 35214 h 76801"/>
                        <a:gd name="connsiteX2" fmla="*/ 7235 w 43093"/>
                        <a:gd name="connsiteY2" fmla="*/ 0 h 76801"/>
                        <a:gd name="connsiteX3" fmla="*/ 28665 w 43093"/>
                        <a:gd name="connsiteY3" fmla="*/ 8838 h 76801"/>
                        <a:gd name="connsiteX4" fmla="*/ 41945 w 43093"/>
                        <a:gd name="connsiteY4" fmla="*/ 49272 h 76801"/>
                        <a:gd name="connsiteX5" fmla="*/ 30497 w 43093"/>
                        <a:gd name="connsiteY5" fmla="*/ 73999 h 76801"/>
                        <a:gd name="connsiteX6" fmla="*/ 7968 w 43093"/>
                        <a:gd name="connsiteY6" fmla="*/ 67222 h 7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93" h="76801">
                          <a:moveTo>
                            <a:pt x="0" y="63879"/>
                          </a:moveTo>
                          <a:cubicBezTo>
                            <a:pt x="11997" y="60765"/>
                            <a:pt x="18774" y="47577"/>
                            <a:pt x="18545" y="35214"/>
                          </a:cubicBezTo>
                          <a:cubicBezTo>
                            <a:pt x="18317" y="22850"/>
                            <a:pt x="12730" y="11219"/>
                            <a:pt x="7235" y="0"/>
                          </a:cubicBezTo>
                          <a:cubicBezTo>
                            <a:pt x="9524" y="7739"/>
                            <a:pt x="20881" y="6319"/>
                            <a:pt x="28665" y="8838"/>
                          </a:cubicBezTo>
                          <a:cubicBezTo>
                            <a:pt x="43593" y="13737"/>
                            <a:pt x="44601" y="34115"/>
                            <a:pt x="41945" y="49272"/>
                          </a:cubicBezTo>
                          <a:cubicBezTo>
                            <a:pt x="40342" y="58476"/>
                            <a:pt x="38007" y="68412"/>
                            <a:pt x="30497" y="73999"/>
                          </a:cubicBezTo>
                          <a:cubicBezTo>
                            <a:pt x="23033" y="79585"/>
                            <a:pt x="9067" y="76563"/>
                            <a:pt x="7968" y="67222"/>
                          </a:cubicBezTo>
                        </a:path>
                      </a:pathLst>
                    </a:custGeom>
                    <a:solidFill>
                      <a:srgbClr val="4B7955"/>
                    </a:solidFill>
                    <a:ln w="4577" cap="flat">
                      <a:noFill/>
                      <a:prstDash val="solid"/>
                      <a:miter/>
                    </a:ln>
                  </p:spPr>
                  <p:txBody>
                    <a:bodyPr rtlCol="0" anchor="ctr"/>
                    <a:lstStyle/>
                    <a:p>
                      <a:endParaRPr lang="th-TH"/>
                    </a:p>
                  </p:txBody>
                </p:sp>
                <p:sp>
                  <p:nvSpPr>
                    <p:cNvPr id="2879" name="Freeform: Shape 2878">
                      <a:extLst>
                        <a:ext uri="{FF2B5EF4-FFF2-40B4-BE49-F238E27FC236}">
                          <a16:creationId xmlns:a16="http://schemas.microsoft.com/office/drawing/2014/main" id="{2BE2EAD9-BE3A-42C8-A5F0-2DF151216693}"/>
                        </a:ext>
                      </a:extLst>
                    </p:cNvPr>
                    <p:cNvSpPr/>
                    <p:nvPr/>
                  </p:nvSpPr>
                  <p:spPr>
                    <a:xfrm>
                      <a:off x="8567688" y="-325487"/>
                      <a:ext cx="40570" cy="76655"/>
                    </a:xfrm>
                    <a:custGeom>
                      <a:avLst/>
                      <a:gdLst>
                        <a:gd name="connsiteX0" fmla="*/ 4533 w 40570"/>
                        <a:gd name="connsiteY0" fmla="*/ 67314 h 76655"/>
                        <a:gd name="connsiteX1" fmla="*/ 31001 w 40570"/>
                        <a:gd name="connsiteY1" fmla="*/ 47212 h 76655"/>
                        <a:gd name="connsiteX2" fmla="*/ 18637 w 40570"/>
                        <a:gd name="connsiteY2" fmla="*/ 15845 h 76655"/>
                        <a:gd name="connsiteX3" fmla="*/ 0 w 40570"/>
                        <a:gd name="connsiteY3" fmla="*/ 1466 h 76655"/>
                        <a:gd name="connsiteX4" fmla="*/ 36954 w 40570"/>
                        <a:gd name="connsiteY4" fmla="*/ 18226 h 76655"/>
                        <a:gd name="connsiteX5" fmla="*/ 32695 w 40570"/>
                        <a:gd name="connsiteY5" fmla="*/ 59804 h 76655"/>
                        <a:gd name="connsiteX6" fmla="*/ 9204 w 40570"/>
                        <a:gd name="connsiteY6" fmla="*/ 76656 h 76655"/>
                        <a:gd name="connsiteX7" fmla="*/ 7602 w 40570"/>
                        <a:gd name="connsiteY7" fmla="*/ 66124 h 7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70" h="76655">
                          <a:moveTo>
                            <a:pt x="4533" y="67314"/>
                          </a:moveTo>
                          <a:cubicBezTo>
                            <a:pt x="16576" y="67223"/>
                            <a:pt x="27887" y="58660"/>
                            <a:pt x="31001" y="47212"/>
                          </a:cubicBezTo>
                          <a:cubicBezTo>
                            <a:pt x="34115" y="35764"/>
                            <a:pt x="28894" y="22393"/>
                            <a:pt x="18637" y="15845"/>
                          </a:cubicBezTo>
                          <a:cubicBezTo>
                            <a:pt x="11860" y="11494"/>
                            <a:pt x="2518" y="9068"/>
                            <a:pt x="0" y="1466"/>
                          </a:cubicBezTo>
                          <a:cubicBezTo>
                            <a:pt x="13737" y="-3571"/>
                            <a:pt x="30497" y="4946"/>
                            <a:pt x="36954" y="18226"/>
                          </a:cubicBezTo>
                          <a:cubicBezTo>
                            <a:pt x="43410" y="31505"/>
                            <a:pt x="40754" y="47715"/>
                            <a:pt x="32695" y="59804"/>
                          </a:cubicBezTo>
                          <a:cubicBezTo>
                            <a:pt x="27246" y="68001"/>
                            <a:pt x="19004" y="74824"/>
                            <a:pt x="9204" y="76656"/>
                          </a:cubicBezTo>
                          <a:cubicBezTo>
                            <a:pt x="8655" y="73130"/>
                            <a:pt x="8105" y="69650"/>
                            <a:pt x="7602" y="66124"/>
                          </a:cubicBezTo>
                        </a:path>
                      </a:pathLst>
                    </a:custGeom>
                    <a:solidFill>
                      <a:srgbClr val="2B553C"/>
                    </a:solidFill>
                    <a:ln w="4577" cap="flat">
                      <a:noFill/>
                      <a:prstDash val="solid"/>
                      <a:miter/>
                    </a:ln>
                  </p:spPr>
                  <p:txBody>
                    <a:bodyPr rtlCol="0" anchor="ctr"/>
                    <a:lstStyle/>
                    <a:p>
                      <a:endParaRPr lang="th-TH"/>
                    </a:p>
                  </p:txBody>
                </p:sp>
                <p:sp>
                  <p:nvSpPr>
                    <p:cNvPr id="2880" name="Freeform: Shape 2879">
                      <a:extLst>
                        <a:ext uri="{FF2B5EF4-FFF2-40B4-BE49-F238E27FC236}">
                          <a16:creationId xmlns:a16="http://schemas.microsoft.com/office/drawing/2014/main" id="{70B56D41-41D4-482B-B938-1C13E085B30B}"/>
                        </a:ext>
                      </a:extLst>
                    </p:cNvPr>
                    <p:cNvSpPr/>
                    <p:nvPr/>
                  </p:nvSpPr>
                  <p:spPr>
                    <a:xfrm>
                      <a:off x="8601851" y="-298286"/>
                      <a:ext cx="274670" cy="161094"/>
                    </a:xfrm>
                    <a:custGeom>
                      <a:avLst/>
                      <a:gdLst>
                        <a:gd name="connsiteX0" fmla="*/ 271266 w 274670"/>
                        <a:gd name="connsiteY0" fmla="*/ 161094 h 161094"/>
                        <a:gd name="connsiteX1" fmla="*/ 270625 w 274670"/>
                        <a:gd name="connsiteY1" fmla="*/ 140442 h 161094"/>
                        <a:gd name="connsiteX2" fmla="*/ 251988 w 274670"/>
                        <a:gd name="connsiteY2" fmla="*/ 127437 h 161094"/>
                        <a:gd name="connsiteX3" fmla="*/ 205006 w 274670"/>
                        <a:gd name="connsiteY3" fmla="*/ 104313 h 161094"/>
                        <a:gd name="connsiteX4" fmla="*/ 129679 w 274670"/>
                        <a:gd name="connsiteY4" fmla="*/ 68687 h 161094"/>
                        <a:gd name="connsiteX5" fmla="*/ 53574 w 274670"/>
                        <a:gd name="connsiteY5" fmla="*/ 39701 h 161094"/>
                        <a:gd name="connsiteX6" fmla="*/ 4211 w 274670"/>
                        <a:gd name="connsiteY6" fmla="*/ 0 h 161094"/>
                        <a:gd name="connsiteX7" fmla="*/ 36539 w 274670"/>
                        <a:gd name="connsiteY7" fmla="*/ 51332 h 161094"/>
                        <a:gd name="connsiteX8" fmla="*/ 116033 w 274670"/>
                        <a:gd name="connsiteY8" fmla="*/ 86500 h 161094"/>
                        <a:gd name="connsiteX9" fmla="*/ 271266 w 274670"/>
                        <a:gd name="connsiteY9" fmla="*/ 161094 h 16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670" h="161094">
                          <a:moveTo>
                            <a:pt x="271266" y="161094"/>
                          </a:moveTo>
                          <a:cubicBezTo>
                            <a:pt x="276487" y="155782"/>
                            <a:pt x="275250" y="146487"/>
                            <a:pt x="270625" y="140442"/>
                          </a:cubicBezTo>
                          <a:cubicBezTo>
                            <a:pt x="266000" y="134398"/>
                            <a:pt x="258857" y="130780"/>
                            <a:pt x="251988" y="127437"/>
                          </a:cubicBezTo>
                          <a:cubicBezTo>
                            <a:pt x="236327" y="119745"/>
                            <a:pt x="220667" y="112006"/>
                            <a:pt x="205006" y="104313"/>
                          </a:cubicBezTo>
                          <a:cubicBezTo>
                            <a:pt x="180096" y="92041"/>
                            <a:pt x="155139" y="79769"/>
                            <a:pt x="129679" y="68687"/>
                          </a:cubicBezTo>
                          <a:cubicBezTo>
                            <a:pt x="104769" y="57835"/>
                            <a:pt x="79355" y="48173"/>
                            <a:pt x="53574" y="39701"/>
                          </a:cubicBezTo>
                          <a:cubicBezTo>
                            <a:pt x="29900" y="31917"/>
                            <a:pt x="14239" y="20927"/>
                            <a:pt x="4211" y="0"/>
                          </a:cubicBezTo>
                          <a:cubicBezTo>
                            <a:pt x="-7741" y="34847"/>
                            <a:pt x="6592" y="37274"/>
                            <a:pt x="36539" y="51332"/>
                          </a:cubicBezTo>
                          <a:cubicBezTo>
                            <a:pt x="63007" y="63696"/>
                            <a:pt x="88696" y="76060"/>
                            <a:pt x="116033" y="86500"/>
                          </a:cubicBezTo>
                          <a:cubicBezTo>
                            <a:pt x="169655" y="107015"/>
                            <a:pt x="225612" y="124827"/>
                            <a:pt x="271266" y="161094"/>
                          </a:cubicBezTo>
                          <a:close/>
                        </a:path>
                      </a:pathLst>
                    </a:custGeom>
                    <a:solidFill>
                      <a:srgbClr val="3E6E53"/>
                    </a:solidFill>
                    <a:ln w="4577" cap="flat">
                      <a:noFill/>
                      <a:prstDash val="solid"/>
                      <a:miter/>
                    </a:ln>
                  </p:spPr>
                  <p:txBody>
                    <a:bodyPr rtlCol="0" anchor="ctr"/>
                    <a:lstStyle/>
                    <a:p>
                      <a:endParaRPr lang="th-TH"/>
                    </a:p>
                  </p:txBody>
                </p:sp>
                <p:sp>
                  <p:nvSpPr>
                    <p:cNvPr id="2881" name="Freeform: Shape 2880">
                      <a:extLst>
                        <a:ext uri="{FF2B5EF4-FFF2-40B4-BE49-F238E27FC236}">
                          <a16:creationId xmlns:a16="http://schemas.microsoft.com/office/drawing/2014/main" id="{7F84C739-4AE3-4802-BE32-0AFF9CBDEF48}"/>
                        </a:ext>
                      </a:extLst>
                    </p:cNvPr>
                    <p:cNvSpPr/>
                    <p:nvPr/>
                  </p:nvSpPr>
                  <p:spPr>
                    <a:xfrm>
                      <a:off x="8593011" y="-306116"/>
                      <a:ext cx="288668" cy="152380"/>
                    </a:xfrm>
                    <a:custGeom>
                      <a:avLst/>
                      <a:gdLst>
                        <a:gd name="connsiteX0" fmla="*/ 28070 w 288668"/>
                        <a:gd name="connsiteY0" fmla="*/ 44830 h 152380"/>
                        <a:gd name="connsiteX1" fmla="*/ 4350 w 288668"/>
                        <a:gd name="connsiteY1" fmla="*/ 16897 h 152380"/>
                        <a:gd name="connsiteX2" fmla="*/ 0 w 288668"/>
                        <a:gd name="connsiteY2" fmla="*/ 0 h 152380"/>
                        <a:gd name="connsiteX3" fmla="*/ 126476 w 288668"/>
                        <a:gd name="connsiteY3" fmla="*/ 73541 h 152380"/>
                        <a:gd name="connsiteX4" fmla="*/ 288669 w 288668"/>
                        <a:gd name="connsiteY4" fmla="*/ 150562 h 152380"/>
                        <a:gd name="connsiteX5" fmla="*/ 172313 w 288668"/>
                        <a:gd name="connsiteY5" fmla="*/ 103305 h 152380"/>
                        <a:gd name="connsiteX6" fmla="*/ 28070 w 288668"/>
                        <a:gd name="connsiteY6" fmla="*/ 44830 h 15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668" h="152380">
                          <a:moveTo>
                            <a:pt x="28070" y="44830"/>
                          </a:moveTo>
                          <a:cubicBezTo>
                            <a:pt x="16851" y="38556"/>
                            <a:pt x="4762" y="29490"/>
                            <a:pt x="4350" y="16897"/>
                          </a:cubicBezTo>
                          <a:cubicBezTo>
                            <a:pt x="4167" y="10715"/>
                            <a:pt x="5861" y="2381"/>
                            <a:pt x="0" y="0"/>
                          </a:cubicBezTo>
                          <a:cubicBezTo>
                            <a:pt x="33748" y="35809"/>
                            <a:pt x="80135" y="57010"/>
                            <a:pt x="126476" y="73541"/>
                          </a:cubicBezTo>
                          <a:cubicBezTo>
                            <a:pt x="165215" y="87370"/>
                            <a:pt x="256249" y="127941"/>
                            <a:pt x="288669" y="150562"/>
                          </a:cubicBezTo>
                          <a:cubicBezTo>
                            <a:pt x="263804" y="162331"/>
                            <a:pt x="198689" y="113517"/>
                            <a:pt x="172313" y="103305"/>
                          </a:cubicBezTo>
                          <a:cubicBezTo>
                            <a:pt x="123957" y="84577"/>
                            <a:pt x="73587" y="70381"/>
                            <a:pt x="28070" y="44830"/>
                          </a:cubicBezTo>
                          <a:close/>
                        </a:path>
                      </a:pathLst>
                    </a:custGeom>
                    <a:solidFill>
                      <a:srgbClr val="2B553C"/>
                    </a:solidFill>
                    <a:ln w="4577" cap="flat">
                      <a:noFill/>
                      <a:prstDash val="solid"/>
                      <a:miter/>
                    </a:ln>
                  </p:spPr>
                  <p:txBody>
                    <a:bodyPr rtlCol="0" anchor="ctr"/>
                    <a:lstStyle/>
                    <a:p>
                      <a:endParaRPr lang="th-TH"/>
                    </a:p>
                  </p:txBody>
                </p:sp>
                <p:sp>
                  <p:nvSpPr>
                    <p:cNvPr id="2882" name="Freeform: Shape 2881">
                      <a:extLst>
                        <a:ext uri="{FF2B5EF4-FFF2-40B4-BE49-F238E27FC236}">
                          <a16:creationId xmlns:a16="http://schemas.microsoft.com/office/drawing/2014/main" id="{D46BE478-FC3E-4AA8-9054-4403CE0928CD}"/>
                        </a:ext>
                      </a:extLst>
                    </p:cNvPr>
                    <p:cNvSpPr/>
                    <p:nvPr/>
                  </p:nvSpPr>
                  <p:spPr>
                    <a:xfrm>
                      <a:off x="8311898" y="-371278"/>
                      <a:ext cx="44703" cy="133812"/>
                    </a:xfrm>
                    <a:custGeom>
                      <a:avLst/>
                      <a:gdLst>
                        <a:gd name="connsiteX0" fmla="*/ 28665 w 44703"/>
                        <a:gd name="connsiteY0" fmla="*/ 118966 h 133812"/>
                        <a:gd name="connsiteX1" fmla="*/ 42586 w 44703"/>
                        <a:gd name="connsiteY1" fmla="*/ 53484 h 133812"/>
                        <a:gd name="connsiteX2" fmla="*/ 0 w 44703"/>
                        <a:gd name="connsiteY2" fmla="*/ 0 h 133812"/>
                        <a:gd name="connsiteX3" fmla="*/ 21568 w 44703"/>
                        <a:gd name="connsiteY3" fmla="*/ 27383 h 133812"/>
                        <a:gd name="connsiteX4" fmla="*/ 28894 w 44703"/>
                        <a:gd name="connsiteY4" fmla="*/ 58567 h 133812"/>
                        <a:gd name="connsiteX5" fmla="*/ 22529 w 44703"/>
                        <a:gd name="connsiteY5" fmla="*/ 65482 h 133812"/>
                        <a:gd name="connsiteX6" fmla="*/ 24086 w 44703"/>
                        <a:gd name="connsiteY6" fmla="*/ 90759 h 133812"/>
                        <a:gd name="connsiteX7" fmla="*/ 7739 w 44703"/>
                        <a:gd name="connsiteY7" fmla="*/ 131421 h 133812"/>
                        <a:gd name="connsiteX8" fmla="*/ 21430 w 44703"/>
                        <a:gd name="connsiteY8" fmla="*/ 125239 h 133812"/>
                        <a:gd name="connsiteX9" fmla="*/ 33199 w 44703"/>
                        <a:gd name="connsiteY9" fmla="*/ 112738 h 13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03" h="133812">
                          <a:moveTo>
                            <a:pt x="28665" y="118966"/>
                          </a:moveTo>
                          <a:cubicBezTo>
                            <a:pt x="42815" y="100833"/>
                            <a:pt x="48035" y="76151"/>
                            <a:pt x="42586" y="53484"/>
                          </a:cubicBezTo>
                          <a:cubicBezTo>
                            <a:pt x="37137" y="30818"/>
                            <a:pt x="21064" y="10669"/>
                            <a:pt x="0" y="0"/>
                          </a:cubicBezTo>
                          <a:cubicBezTo>
                            <a:pt x="2885" y="11310"/>
                            <a:pt x="13371" y="18866"/>
                            <a:pt x="21568" y="27383"/>
                          </a:cubicBezTo>
                          <a:cubicBezTo>
                            <a:pt x="29719" y="35900"/>
                            <a:pt x="35946" y="49500"/>
                            <a:pt x="28894" y="58567"/>
                          </a:cubicBezTo>
                          <a:cubicBezTo>
                            <a:pt x="26971" y="61040"/>
                            <a:pt x="24269" y="62826"/>
                            <a:pt x="22529" y="65482"/>
                          </a:cubicBezTo>
                          <a:cubicBezTo>
                            <a:pt x="17767" y="72717"/>
                            <a:pt x="22255" y="82241"/>
                            <a:pt x="24086" y="90759"/>
                          </a:cubicBezTo>
                          <a:cubicBezTo>
                            <a:pt x="27337" y="106099"/>
                            <a:pt x="20652" y="122813"/>
                            <a:pt x="7739" y="131421"/>
                          </a:cubicBezTo>
                          <a:cubicBezTo>
                            <a:pt x="10669" y="137237"/>
                            <a:pt x="19507" y="131375"/>
                            <a:pt x="21430" y="125239"/>
                          </a:cubicBezTo>
                          <a:cubicBezTo>
                            <a:pt x="23354" y="119103"/>
                            <a:pt x="26925" y="110724"/>
                            <a:pt x="33199" y="112738"/>
                          </a:cubicBezTo>
                        </a:path>
                      </a:pathLst>
                    </a:custGeom>
                    <a:solidFill>
                      <a:srgbClr val="4B7955"/>
                    </a:solidFill>
                    <a:ln w="4577" cap="flat">
                      <a:noFill/>
                      <a:prstDash val="solid"/>
                      <a:miter/>
                    </a:ln>
                  </p:spPr>
                  <p:txBody>
                    <a:bodyPr rtlCol="0" anchor="ctr"/>
                    <a:lstStyle/>
                    <a:p>
                      <a:endParaRPr lang="th-TH"/>
                    </a:p>
                  </p:txBody>
                </p:sp>
                <p:sp>
                  <p:nvSpPr>
                    <p:cNvPr id="2883" name="Freeform: Shape 2882">
                      <a:extLst>
                        <a:ext uri="{FF2B5EF4-FFF2-40B4-BE49-F238E27FC236}">
                          <a16:creationId xmlns:a16="http://schemas.microsoft.com/office/drawing/2014/main" id="{21AAE079-0422-40F2-98A5-CDAD51A2ECA1}"/>
                        </a:ext>
                      </a:extLst>
                    </p:cNvPr>
                    <p:cNvSpPr/>
                    <p:nvPr/>
                  </p:nvSpPr>
                  <p:spPr>
                    <a:xfrm>
                      <a:off x="8405724" y="-621390"/>
                      <a:ext cx="177310" cy="291692"/>
                    </a:xfrm>
                    <a:custGeom>
                      <a:avLst/>
                      <a:gdLst>
                        <a:gd name="connsiteX0" fmla="*/ 176938 w 177310"/>
                        <a:gd name="connsiteY0" fmla="*/ 238665 h 291692"/>
                        <a:gd name="connsiteX1" fmla="*/ 154180 w 177310"/>
                        <a:gd name="connsiteY1" fmla="*/ 123179 h 291692"/>
                        <a:gd name="connsiteX2" fmla="*/ 0 w 177310"/>
                        <a:gd name="connsiteY2" fmla="*/ 0 h 291692"/>
                        <a:gd name="connsiteX3" fmla="*/ 25460 w 177310"/>
                        <a:gd name="connsiteY3" fmla="*/ 115623 h 291692"/>
                        <a:gd name="connsiteX4" fmla="*/ 95338 w 177310"/>
                        <a:gd name="connsiteY4" fmla="*/ 250799 h 291692"/>
                        <a:gd name="connsiteX5" fmla="*/ 176938 w 177310"/>
                        <a:gd name="connsiteY5" fmla="*/ 238665 h 29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310" h="291692">
                          <a:moveTo>
                            <a:pt x="176938" y="238665"/>
                          </a:moveTo>
                          <a:cubicBezTo>
                            <a:pt x="174557" y="199376"/>
                            <a:pt x="171855" y="158850"/>
                            <a:pt x="154180" y="123179"/>
                          </a:cubicBezTo>
                          <a:cubicBezTo>
                            <a:pt x="124644" y="63467"/>
                            <a:pt x="60216" y="29673"/>
                            <a:pt x="0" y="0"/>
                          </a:cubicBezTo>
                          <a:cubicBezTo>
                            <a:pt x="19416" y="34985"/>
                            <a:pt x="18225" y="76609"/>
                            <a:pt x="25460" y="115623"/>
                          </a:cubicBezTo>
                          <a:cubicBezTo>
                            <a:pt x="34802" y="165856"/>
                            <a:pt x="59895" y="213205"/>
                            <a:pt x="95338" y="250799"/>
                          </a:cubicBezTo>
                          <a:cubicBezTo>
                            <a:pt x="137512" y="295400"/>
                            <a:pt x="181838" y="319029"/>
                            <a:pt x="176938" y="238665"/>
                          </a:cubicBezTo>
                          <a:close/>
                        </a:path>
                      </a:pathLst>
                    </a:custGeom>
                    <a:solidFill>
                      <a:srgbClr val="4B7955"/>
                    </a:solidFill>
                    <a:ln w="4577" cap="flat">
                      <a:noFill/>
                      <a:prstDash val="solid"/>
                      <a:miter/>
                    </a:ln>
                  </p:spPr>
                  <p:txBody>
                    <a:bodyPr rtlCol="0" anchor="ctr"/>
                    <a:lstStyle/>
                    <a:p>
                      <a:endParaRPr lang="th-TH"/>
                    </a:p>
                  </p:txBody>
                </p:sp>
                <p:sp>
                  <p:nvSpPr>
                    <p:cNvPr id="2884" name="Freeform: Shape 2883">
                      <a:extLst>
                        <a:ext uri="{FF2B5EF4-FFF2-40B4-BE49-F238E27FC236}">
                          <a16:creationId xmlns:a16="http://schemas.microsoft.com/office/drawing/2014/main" id="{0F4B7299-C4BD-4153-A4D4-D5BBC32AB733}"/>
                        </a:ext>
                      </a:extLst>
                    </p:cNvPr>
                    <p:cNvSpPr/>
                    <p:nvPr/>
                  </p:nvSpPr>
                  <p:spPr>
                    <a:xfrm>
                      <a:off x="8415478" y="-620658"/>
                      <a:ext cx="154500" cy="284044"/>
                    </a:xfrm>
                    <a:custGeom>
                      <a:avLst/>
                      <a:gdLst>
                        <a:gd name="connsiteX0" fmla="*/ 149600 w 154500"/>
                        <a:gd name="connsiteY0" fmla="*/ 225752 h 284044"/>
                        <a:gd name="connsiteX1" fmla="*/ 59437 w 154500"/>
                        <a:gd name="connsiteY1" fmla="*/ 76243 h 284044"/>
                        <a:gd name="connsiteX2" fmla="*/ 0 w 154500"/>
                        <a:gd name="connsiteY2" fmla="*/ 0 h 284044"/>
                        <a:gd name="connsiteX3" fmla="*/ 42586 w 154500"/>
                        <a:gd name="connsiteY3" fmla="*/ 55316 h 284044"/>
                        <a:gd name="connsiteX4" fmla="*/ 83020 w 154500"/>
                        <a:gd name="connsiteY4" fmla="*/ 140076 h 284044"/>
                        <a:gd name="connsiteX5" fmla="*/ 42952 w 154500"/>
                        <a:gd name="connsiteY5" fmla="*/ 137557 h 284044"/>
                        <a:gd name="connsiteX6" fmla="*/ 58567 w 154500"/>
                        <a:gd name="connsiteY6" fmla="*/ 159171 h 284044"/>
                        <a:gd name="connsiteX7" fmla="*/ 57743 w 154500"/>
                        <a:gd name="connsiteY7" fmla="*/ 167047 h 284044"/>
                        <a:gd name="connsiteX8" fmla="*/ 77983 w 154500"/>
                        <a:gd name="connsiteY8" fmla="*/ 176114 h 284044"/>
                        <a:gd name="connsiteX9" fmla="*/ 99550 w 154500"/>
                        <a:gd name="connsiteY9" fmla="*/ 183257 h 284044"/>
                        <a:gd name="connsiteX10" fmla="*/ 70748 w 154500"/>
                        <a:gd name="connsiteY10" fmla="*/ 206931 h 284044"/>
                        <a:gd name="connsiteX11" fmla="*/ 100787 w 154500"/>
                        <a:gd name="connsiteY11" fmla="*/ 230102 h 284044"/>
                        <a:gd name="connsiteX12" fmla="*/ 110586 w 154500"/>
                        <a:gd name="connsiteY12" fmla="*/ 244343 h 284044"/>
                        <a:gd name="connsiteX13" fmla="*/ 154500 w 154500"/>
                        <a:gd name="connsiteY13" fmla="*/ 284044 h 284044"/>
                        <a:gd name="connsiteX14" fmla="*/ 149600 w 154500"/>
                        <a:gd name="connsiteY14" fmla="*/ 225752 h 28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500" h="284044">
                          <a:moveTo>
                            <a:pt x="149600" y="225752"/>
                          </a:moveTo>
                          <a:cubicBezTo>
                            <a:pt x="143006" y="167505"/>
                            <a:pt x="99734" y="119973"/>
                            <a:pt x="59437" y="76243"/>
                          </a:cubicBezTo>
                          <a:cubicBezTo>
                            <a:pt x="37503" y="52477"/>
                            <a:pt x="15569" y="28208"/>
                            <a:pt x="0" y="0"/>
                          </a:cubicBezTo>
                          <a:cubicBezTo>
                            <a:pt x="18500" y="14653"/>
                            <a:pt x="33290" y="33840"/>
                            <a:pt x="42586" y="55316"/>
                          </a:cubicBezTo>
                          <a:cubicBezTo>
                            <a:pt x="55179" y="84348"/>
                            <a:pt x="59025" y="119058"/>
                            <a:pt x="83020" y="140076"/>
                          </a:cubicBezTo>
                          <a:cubicBezTo>
                            <a:pt x="69649" y="139252"/>
                            <a:pt x="56323" y="138427"/>
                            <a:pt x="42952" y="137557"/>
                          </a:cubicBezTo>
                          <a:cubicBezTo>
                            <a:pt x="52523" y="139618"/>
                            <a:pt x="59804" y="149646"/>
                            <a:pt x="58567" y="159171"/>
                          </a:cubicBezTo>
                          <a:cubicBezTo>
                            <a:pt x="58247" y="161781"/>
                            <a:pt x="57331" y="164391"/>
                            <a:pt x="57743" y="167047"/>
                          </a:cubicBezTo>
                          <a:cubicBezTo>
                            <a:pt x="58979" y="175015"/>
                            <a:pt x="69878" y="176846"/>
                            <a:pt x="77983" y="176114"/>
                          </a:cubicBezTo>
                          <a:cubicBezTo>
                            <a:pt x="86088" y="175427"/>
                            <a:pt x="96620" y="175702"/>
                            <a:pt x="99550" y="183257"/>
                          </a:cubicBezTo>
                          <a:cubicBezTo>
                            <a:pt x="93277" y="194247"/>
                            <a:pt x="82837" y="202810"/>
                            <a:pt x="70748" y="206931"/>
                          </a:cubicBezTo>
                          <a:cubicBezTo>
                            <a:pt x="77021" y="217967"/>
                            <a:pt x="91812" y="221035"/>
                            <a:pt x="100787" y="230102"/>
                          </a:cubicBezTo>
                          <a:cubicBezTo>
                            <a:pt x="104862" y="234223"/>
                            <a:pt x="107564" y="239397"/>
                            <a:pt x="110586" y="244343"/>
                          </a:cubicBezTo>
                          <a:cubicBezTo>
                            <a:pt x="120202" y="260324"/>
                            <a:pt x="135497" y="281892"/>
                            <a:pt x="154500" y="284044"/>
                          </a:cubicBezTo>
                          <a:cubicBezTo>
                            <a:pt x="152623" y="265041"/>
                            <a:pt x="151799" y="245121"/>
                            <a:pt x="149600" y="225752"/>
                          </a:cubicBezTo>
                          <a:close/>
                        </a:path>
                      </a:pathLst>
                    </a:custGeom>
                    <a:solidFill>
                      <a:srgbClr val="45524E">
                        <a:alpha val="38000"/>
                      </a:srgbClr>
                    </a:solidFill>
                    <a:ln w="4577" cap="flat">
                      <a:noFill/>
                      <a:prstDash val="solid"/>
                      <a:miter/>
                    </a:ln>
                  </p:spPr>
                  <p:txBody>
                    <a:bodyPr rtlCol="0" anchor="ctr"/>
                    <a:lstStyle/>
                    <a:p>
                      <a:endParaRPr lang="th-TH"/>
                    </a:p>
                  </p:txBody>
                </p:sp>
                <p:sp>
                  <p:nvSpPr>
                    <p:cNvPr id="2885" name="Freeform: Shape 2884">
                      <a:extLst>
                        <a:ext uri="{FF2B5EF4-FFF2-40B4-BE49-F238E27FC236}">
                          <a16:creationId xmlns:a16="http://schemas.microsoft.com/office/drawing/2014/main" id="{3D675A5A-CB0D-46C8-B021-610A4D00F20A}"/>
                        </a:ext>
                      </a:extLst>
                    </p:cNvPr>
                    <p:cNvSpPr/>
                    <p:nvPr/>
                  </p:nvSpPr>
                  <p:spPr>
                    <a:xfrm>
                      <a:off x="8408060" y="-618872"/>
                      <a:ext cx="173412" cy="302843"/>
                    </a:xfrm>
                    <a:custGeom>
                      <a:avLst/>
                      <a:gdLst>
                        <a:gd name="connsiteX0" fmla="*/ 59987 w 173412"/>
                        <a:gd name="connsiteY0" fmla="*/ 50416 h 302843"/>
                        <a:gd name="connsiteX1" fmla="*/ 120981 w 173412"/>
                        <a:gd name="connsiteY1" fmla="*/ 122629 h 302843"/>
                        <a:gd name="connsiteX2" fmla="*/ 153218 w 173412"/>
                        <a:gd name="connsiteY2" fmla="*/ 183624 h 302843"/>
                        <a:gd name="connsiteX3" fmla="*/ 173412 w 173412"/>
                        <a:gd name="connsiteY3" fmla="*/ 302773 h 302843"/>
                        <a:gd name="connsiteX4" fmla="*/ 157110 w 173412"/>
                        <a:gd name="connsiteY4" fmla="*/ 283586 h 302843"/>
                        <a:gd name="connsiteX5" fmla="*/ 163658 w 173412"/>
                        <a:gd name="connsiteY5" fmla="*/ 256432 h 302843"/>
                        <a:gd name="connsiteX6" fmla="*/ 154408 w 173412"/>
                        <a:gd name="connsiteY6" fmla="*/ 206428 h 302843"/>
                        <a:gd name="connsiteX7" fmla="*/ 125331 w 173412"/>
                        <a:gd name="connsiteY7" fmla="*/ 150287 h 302843"/>
                        <a:gd name="connsiteX8" fmla="*/ 101382 w 173412"/>
                        <a:gd name="connsiteY8" fmla="*/ 123362 h 302843"/>
                        <a:gd name="connsiteX9" fmla="*/ 72854 w 173412"/>
                        <a:gd name="connsiteY9" fmla="*/ 68824 h 302843"/>
                        <a:gd name="connsiteX10" fmla="*/ 40754 w 173412"/>
                        <a:gd name="connsiteY10" fmla="*/ 46112 h 302843"/>
                        <a:gd name="connsiteX11" fmla="*/ 0 w 173412"/>
                        <a:gd name="connsiteY11" fmla="*/ 0 h 302843"/>
                        <a:gd name="connsiteX12" fmla="*/ 59987 w 173412"/>
                        <a:gd name="connsiteY12" fmla="*/ 50416 h 30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2" h="302843">
                          <a:moveTo>
                            <a:pt x="59987" y="50416"/>
                          </a:moveTo>
                          <a:cubicBezTo>
                            <a:pt x="85905" y="68824"/>
                            <a:pt x="103763" y="96070"/>
                            <a:pt x="120981" y="122629"/>
                          </a:cubicBezTo>
                          <a:cubicBezTo>
                            <a:pt x="133573" y="142045"/>
                            <a:pt x="146304" y="161735"/>
                            <a:pt x="153218" y="183624"/>
                          </a:cubicBezTo>
                          <a:cubicBezTo>
                            <a:pt x="165490" y="222272"/>
                            <a:pt x="158850" y="264857"/>
                            <a:pt x="173412" y="302773"/>
                          </a:cubicBezTo>
                          <a:cubicBezTo>
                            <a:pt x="164025" y="303826"/>
                            <a:pt x="156973" y="292973"/>
                            <a:pt x="157110" y="283586"/>
                          </a:cubicBezTo>
                          <a:cubicBezTo>
                            <a:pt x="157293" y="274199"/>
                            <a:pt x="161873" y="265590"/>
                            <a:pt x="163658" y="256432"/>
                          </a:cubicBezTo>
                          <a:cubicBezTo>
                            <a:pt x="166910" y="239718"/>
                            <a:pt x="160591" y="222546"/>
                            <a:pt x="154408" y="206428"/>
                          </a:cubicBezTo>
                          <a:cubicBezTo>
                            <a:pt x="146853" y="186692"/>
                            <a:pt x="139023" y="166543"/>
                            <a:pt x="125331" y="150287"/>
                          </a:cubicBezTo>
                          <a:cubicBezTo>
                            <a:pt x="117592" y="141083"/>
                            <a:pt x="108113" y="133299"/>
                            <a:pt x="101382" y="123362"/>
                          </a:cubicBezTo>
                          <a:cubicBezTo>
                            <a:pt x="89843" y="106190"/>
                            <a:pt x="87278" y="83707"/>
                            <a:pt x="72854" y="68824"/>
                          </a:cubicBezTo>
                          <a:cubicBezTo>
                            <a:pt x="63742" y="59391"/>
                            <a:pt x="51012" y="54309"/>
                            <a:pt x="40754" y="46112"/>
                          </a:cubicBezTo>
                          <a:cubicBezTo>
                            <a:pt x="24453" y="33061"/>
                            <a:pt x="15752" y="11494"/>
                            <a:pt x="0" y="0"/>
                          </a:cubicBezTo>
                          <a:cubicBezTo>
                            <a:pt x="8334" y="25140"/>
                            <a:pt x="39564" y="35855"/>
                            <a:pt x="59987" y="50416"/>
                          </a:cubicBezTo>
                          <a:close/>
                        </a:path>
                      </a:pathLst>
                    </a:custGeom>
                    <a:solidFill>
                      <a:srgbClr val="3E6E53"/>
                    </a:solidFill>
                    <a:ln w="4577" cap="flat">
                      <a:noFill/>
                      <a:prstDash val="solid"/>
                      <a:miter/>
                    </a:ln>
                  </p:spPr>
                  <p:txBody>
                    <a:bodyPr rtlCol="0" anchor="ctr"/>
                    <a:lstStyle/>
                    <a:p>
                      <a:endParaRPr lang="th-TH"/>
                    </a:p>
                  </p:txBody>
                </p:sp>
              </p:grpSp>
            </p:grpSp>
            <p:grpSp>
              <p:nvGrpSpPr>
                <p:cNvPr id="2765" name="Graphic 4">
                  <a:extLst>
                    <a:ext uri="{FF2B5EF4-FFF2-40B4-BE49-F238E27FC236}">
                      <a16:creationId xmlns:a16="http://schemas.microsoft.com/office/drawing/2014/main" id="{BFE89C3D-D3C1-44FF-B05B-7E45B6D4A398}"/>
                    </a:ext>
                  </a:extLst>
                </p:cNvPr>
                <p:cNvGrpSpPr/>
                <p:nvPr/>
              </p:nvGrpSpPr>
              <p:grpSpPr>
                <a:xfrm>
                  <a:off x="9090013" y="-452420"/>
                  <a:ext cx="400032" cy="828048"/>
                  <a:chOff x="9090013" y="-452420"/>
                  <a:chExt cx="400032" cy="828048"/>
                </a:xfrm>
              </p:grpSpPr>
              <p:sp>
                <p:nvSpPr>
                  <p:cNvPr id="2856" name="Freeform: Shape 2855">
                    <a:extLst>
                      <a:ext uri="{FF2B5EF4-FFF2-40B4-BE49-F238E27FC236}">
                        <a16:creationId xmlns:a16="http://schemas.microsoft.com/office/drawing/2014/main" id="{C052A8C4-DF3C-4066-A28E-935809036236}"/>
                      </a:ext>
                    </a:extLst>
                  </p:cNvPr>
                  <p:cNvSpPr/>
                  <p:nvPr/>
                </p:nvSpPr>
                <p:spPr>
                  <a:xfrm>
                    <a:off x="9090013" y="-452420"/>
                    <a:ext cx="304073" cy="825023"/>
                  </a:xfrm>
                  <a:custGeom>
                    <a:avLst/>
                    <a:gdLst>
                      <a:gd name="connsiteX0" fmla="*/ 125624 w 304073"/>
                      <a:gd name="connsiteY0" fmla="*/ 825024 h 825023"/>
                      <a:gd name="connsiteX1" fmla="*/ 304073 w 304073"/>
                      <a:gd name="connsiteY1" fmla="*/ 0 h 825023"/>
                      <a:gd name="connsiteX2" fmla="*/ 6429 w 304073"/>
                      <a:gd name="connsiteY2" fmla="*/ 351357 h 825023"/>
                      <a:gd name="connsiteX3" fmla="*/ 125624 w 304073"/>
                      <a:gd name="connsiteY3" fmla="*/ 825024 h 825023"/>
                    </a:gdLst>
                    <a:ahLst/>
                    <a:cxnLst>
                      <a:cxn ang="0">
                        <a:pos x="connsiteX0" y="connsiteY0"/>
                      </a:cxn>
                      <a:cxn ang="0">
                        <a:pos x="connsiteX1" y="connsiteY1"/>
                      </a:cxn>
                      <a:cxn ang="0">
                        <a:pos x="connsiteX2" y="connsiteY2"/>
                      </a:cxn>
                      <a:cxn ang="0">
                        <a:pos x="connsiteX3" y="connsiteY3"/>
                      </a:cxn>
                    </a:cxnLst>
                    <a:rect l="l" t="t" r="r" b="b"/>
                    <a:pathLst>
                      <a:path w="304073" h="825023">
                        <a:moveTo>
                          <a:pt x="125624" y="825024"/>
                        </a:moveTo>
                        <a:cubicBezTo>
                          <a:pt x="143345" y="796541"/>
                          <a:pt x="243125" y="111182"/>
                          <a:pt x="304073" y="0"/>
                        </a:cubicBezTo>
                        <a:cubicBezTo>
                          <a:pt x="304073" y="0"/>
                          <a:pt x="46313" y="141633"/>
                          <a:pt x="6429" y="351357"/>
                        </a:cubicBezTo>
                        <a:cubicBezTo>
                          <a:pt x="-33501" y="561036"/>
                          <a:pt x="125624" y="825024"/>
                          <a:pt x="125624" y="825024"/>
                        </a:cubicBezTo>
                        <a:close/>
                      </a:path>
                    </a:pathLst>
                  </a:custGeom>
                  <a:solidFill>
                    <a:srgbClr val="7A8683"/>
                  </a:solidFill>
                  <a:ln w="4577" cap="flat">
                    <a:noFill/>
                    <a:prstDash val="solid"/>
                    <a:miter/>
                  </a:ln>
                </p:spPr>
                <p:txBody>
                  <a:bodyPr rtlCol="0" anchor="ctr"/>
                  <a:lstStyle/>
                  <a:p>
                    <a:endParaRPr lang="th-TH"/>
                  </a:p>
                </p:txBody>
              </p:sp>
              <p:sp>
                <p:nvSpPr>
                  <p:cNvPr id="2857" name="Freeform: Shape 2856">
                    <a:extLst>
                      <a:ext uri="{FF2B5EF4-FFF2-40B4-BE49-F238E27FC236}">
                        <a16:creationId xmlns:a16="http://schemas.microsoft.com/office/drawing/2014/main" id="{F3DCDFE4-1B94-4317-9F72-9DBF6B47FB6A}"/>
                      </a:ext>
                    </a:extLst>
                  </p:cNvPr>
                  <p:cNvSpPr/>
                  <p:nvPr/>
                </p:nvSpPr>
                <p:spPr>
                  <a:xfrm>
                    <a:off x="9213751" y="-449627"/>
                    <a:ext cx="276293" cy="825255"/>
                  </a:xfrm>
                  <a:custGeom>
                    <a:avLst/>
                    <a:gdLst>
                      <a:gd name="connsiteX0" fmla="*/ 170398 w 276293"/>
                      <a:gd name="connsiteY0" fmla="*/ 0 h 825255"/>
                      <a:gd name="connsiteX1" fmla="*/ 1840 w 276293"/>
                      <a:gd name="connsiteY1" fmla="*/ 822230 h 825255"/>
                      <a:gd name="connsiteX2" fmla="*/ 266239 w 276293"/>
                      <a:gd name="connsiteY2" fmla="*/ 420640 h 825255"/>
                      <a:gd name="connsiteX3" fmla="*/ 170398 w 276293"/>
                      <a:gd name="connsiteY3" fmla="*/ 0 h 825255"/>
                    </a:gdLst>
                    <a:ahLst/>
                    <a:cxnLst>
                      <a:cxn ang="0">
                        <a:pos x="connsiteX0" y="connsiteY0"/>
                      </a:cxn>
                      <a:cxn ang="0">
                        <a:pos x="connsiteX1" y="connsiteY1"/>
                      </a:cxn>
                      <a:cxn ang="0">
                        <a:pos x="connsiteX2" y="connsiteY2"/>
                      </a:cxn>
                      <a:cxn ang="0">
                        <a:pos x="connsiteX3" y="connsiteY3"/>
                      </a:cxn>
                    </a:cxnLst>
                    <a:rect l="l" t="t" r="r" b="b"/>
                    <a:pathLst>
                      <a:path w="276293" h="825255">
                        <a:moveTo>
                          <a:pt x="170398" y="0"/>
                        </a:moveTo>
                        <a:cubicBezTo>
                          <a:pt x="170398" y="0"/>
                          <a:pt x="-20644" y="687833"/>
                          <a:pt x="1840" y="822230"/>
                        </a:cubicBezTo>
                        <a:cubicBezTo>
                          <a:pt x="6236" y="848606"/>
                          <a:pt x="216235" y="701478"/>
                          <a:pt x="266239" y="420640"/>
                        </a:cubicBezTo>
                        <a:cubicBezTo>
                          <a:pt x="297423" y="245808"/>
                          <a:pt x="253463" y="159812"/>
                          <a:pt x="170398" y="0"/>
                        </a:cubicBezTo>
                        <a:close/>
                      </a:path>
                    </a:pathLst>
                  </a:custGeom>
                  <a:solidFill>
                    <a:srgbClr val="577667"/>
                  </a:solidFill>
                  <a:ln w="4577" cap="flat">
                    <a:noFill/>
                    <a:prstDash val="solid"/>
                    <a:miter/>
                  </a:ln>
                </p:spPr>
                <p:txBody>
                  <a:bodyPr rtlCol="0" anchor="ctr"/>
                  <a:lstStyle/>
                  <a:p>
                    <a:endParaRPr lang="th-TH"/>
                  </a:p>
                </p:txBody>
              </p:sp>
              <p:sp>
                <p:nvSpPr>
                  <p:cNvPr id="2858" name="Freeform: Shape 2857">
                    <a:extLst>
                      <a:ext uri="{FF2B5EF4-FFF2-40B4-BE49-F238E27FC236}">
                        <a16:creationId xmlns:a16="http://schemas.microsoft.com/office/drawing/2014/main" id="{5362D5D5-6B57-4D29-A45D-388EDA91CDBC}"/>
                      </a:ext>
                    </a:extLst>
                  </p:cNvPr>
                  <p:cNvSpPr/>
                  <p:nvPr/>
                </p:nvSpPr>
                <p:spPr>
                  <a:xfrm>
                    <a:off x="9112464" y="-44373"/>
                    <a:ext cx="108835" cy="391241"/>
                  </a:xfrm>
                  <a:custGeom>
                    <a:avLst/>
                    <a:gdLst>
                      <a:gd name="connsiteX0" fmla="*/ 93007 w 108835"/>
                      <a:gd name="connsiteY0" fmla="*/ 316464 h 391241"/>
                      <a:gd name="connsiteX1" fmla="*/ 40851 w 108835"/>
                      <a:gd name="connsiteY1" fmla="*/ 185135 h 391241"/>
                      <a:gd name="connsiteX2" fmla="*/ 4034 w 108835"/>
                      <a:gd name="connsiteY2" fmla="*/ 0 h 391241"/>
                      <a:gd name="connsiteX3" fmla="*/ 8797 w 108835"/>
                      <a:gd name="connsiteY3" fmla="*/ 112647 h 391241"/>
                      <a:gd name="connsiteX4" fmla="*/ 19970 w 108835"/>
                      <a:gd name="connsiteY4" fmla="*/ 147448 h 391241"/>
                      <a:gd name="connsiteX5" fmla="*/ 108072 w 108835"/>
                      <a:gd name="connsiteY5" fmla="*/ 391242 h 391241"/>
                      <a:gd name="connsiteX6" fmla="*/ 93007 w 108835"/>
                      <a:gd name="connsiteY6" fmla="*/ 316464 h 39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835" h="391241">
                        <a:moveTo>
                          <a:pt x="93007" y="316464"/>
                        </a:moveTo>
                        <a:cubicBezTo>
                          <a:pt x="75606" y="272688"/>
                          <a:pt x="58205" y="228911"/>
                          <a:pt x="40851" y="185135"/>
                        </a:cubicBezTo>
                        <a:cubicBezTo>
                          <a:pt x="17360" y="125926"/>
                          <a:pt x="-6635" y="63009"/>
                          <a:pt x="4034" y="0"/>
                        </a:cubicBezTo>
                        <a:cubicBezTo>
                          <a:pt x="-2651" y="37366"/>
                          <a:pt x="-1003" y="76105"/>
                          <a:pt x="8797" y="112647"/>
                        </a:cubicBezTo>
                        <a:cubicBezTo>
                          <a:pt x="11956" y="124415"/>
                          <a:pt x="15940" y="135909"/>
                          <a:pt x="19970" y="147448"/>
                        </a:cubicBezTo>
                        <a:cubicBezTo>
                          <a:pt x="45933" y="222271"/>
                          <a:pt x="64570" y="328050"/>
                          <a:pt x="108072" y="391242"/>
                        </a:cubicBezTo>
                        <a:cubicBezTo>
                          <a:pt x="110637" y="371826"/>
                          <a:pt x="107019" y="331850"/>
                          <a:pt x="93007" y="316464"/>
                        </a:cubicBezTo>
                        <a:close/>
                      </a:path>
                    </a:pathLst>
                  </a:custGeom>
                  <a:solidFill>
                    <a:srgbClr val="577667"/>
                  </a:solidFill>
                  <a:ln w="4577" cap="flat">
                    <a:noFill/>
                    <a:prstDash val="solid"/>
                    <a:miter/>
                  </a:ln>
                </p:spPr>
                <p:txBody>
                  <a:bodyPr rtlCol="0" anchor="ctr"/>
                  <a:lstStyle/>
                  <a:p>
                    <a:endParaRPr lang="th-TH"/>
                  </a:p>
                </p:txBody>
              </p:sp>
              <p:sp>
                <p:nvSpPr>
                  <p:cNvPr id="2859" name="Freeform: Shape 2858">
                    <a:extLst>
                      <a:ext uri="{FF2B5EF4-FFF2-40B4-BE49-F238E27FC236}">
                        <a16:creationId xmlns:a16="http://schemas.microsoft.com/office/drawing/2014/main" id="{8593DD24-2B93-45F2-944E-271A4C1E812A}"/>
                      </a:ext>
                    </a:extLst>
                  </p:cNvPr>
                  <p:cNvSpPr/>
                  <p:nvPr/>
                </p:nvSpPr>
                <p:spPr>
                  <a:xfrm>
                    <a:off x="9148298" y="-165399"/>
                    <a:ext cx="109696" cy="326813"/>
                  </a:xfrm>
                  <a:custGeom>
                    <a:avLst/>
                    <a:gdLst>
                      <a:gd name="connsiteX0" fmla="*/ 1629 w 109696"/>
                      <a:gd name="connsiteY0" fmla="*/ 41808 h 326813"/>
                      <a:gd name="connsiteX1" fmla="*/ 4513 w 109696"/>
                      <a:gd name="connsiteY1" fmla="*/ 0 h 326813"/>
                      <a:gd name="connsiteX2" fmla="*/ 58089 w 109696"/>
                      <a:gd name="connsiteY2" fmla="*/ 212014 h 326813"/>
                      <a:gd name="connsiteX3" fmla="*/ 109696 w 109696"/>
                      <a:gd name="connsiteY3" fmla="*/ 326813 h 326813"/>
                      <a:gd name="connsiteX4" fmla="*/ 1629 w 109696"/>
                      <a:gd name="connsiteY4" fmla="*/ 41808 h 326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96" h="326813">
                        <a:moveTo>
                          <a:pt x="1629" y="41808"/>
                        </a:moveTo>
                        <a:cubicBezTo>
                          <a:pt x="-524" y="27841"/>
                          <a:pt x="-1394" y="12913"/>
                          <a:pt x="4513" y="0"/>
                        </a:cubicBezTo>
                        <a:cubicBezTo>
                          <a:pt x="7444" y="73449"/>
                          <a:pt x="25852" y="146166"/>
                          <a:pt x="58089" y="212014"/>
                        </a:cubicBezTo>
                        <a:cubicBezTo>
                          <a:pt x="76818" y="250204"/>
                          <a:pt x="95318" y="286837"/>
                          <a:pt x="109696" y="326813"/>
                        </a:cubicBezTo>
                        <a:cubicBezTo>
                          <a:pt x="105896" y="226988"/>
                          <a:pt x="17106" y="141862"/>
                          <a:pt x="1629" y="41808"/>
                        </a:cubicBezTo>
                        <a:close/>
                      </a:path>
                    </a:pathLst>
                  </a:custGeom>
                  <a:solidFill>
                    <a:srgbClr val="577667"/>
                  </a:solidFill>
                  <a:ln w="4577" cap="flat">
                    <a:noFill/>
                    <a:prstDash val="solid"/>
                    <a:miter/>
                  </a:ln>
                </p:spPr>
                <p:txBody>
                  <a:bodyPr rtlCol="0" anchor="ctr"/>
                  <a:lstStyle/>
                  <a:p>
                    <a:endParaRPr lang="th-TH"/>
                  </a:p>
                </p:txBody>
              </p:sp>
              <p:sp>
                <p:nvSpPr>
                  <p:cNvPr id="2860" name="Freeform: Shape 2859">
                    <a:extLst>
                      <a:ext uri="{FF2B5EF4-FFF2-40B4-BE49-F238E27FC236}">
                        <a16:creationId xmlns:a16="http://schemas.microsoft.com/office/drawing/2014/main" id="{0A4679F1-357B-447F-863E-39D3AB684625}"/>
                      </a:ext>
                    </a:extLst>
                  </p:cNvPr>
                  <p:cNvSpPr/>
                  <p:nvPr/>
                </p:nvSpPr>
                <p:spPr>
                  <a:xfrm>
                    <a:off x="9198648" y="-236971"/>
                    <a:ext cx="103122" cy="258721"/>
                  </a:xfrm>
                  <a:custGeom>
                    <a:avLst/>
                    <a:gdLst>
                      <a:gd name="connsiteX0" fmla="*/ 0 w 103122"/>
                      <a:gd name="connsiteY0" fmla="*/ 0 h 258721"/>
                      <a:gd name="connsiteX1" fmla="*/ 11585 w 103122"/>
                      <a:gd name="connsiteY1" fmla="*/ 18546 h 258721"/>
                      <a:gd name="connsiteX2" fmla="*/ 103122 w 103122"/>
                      <a:gd name="connsiteY2" fmla="*/ 258721 h 258721"/>
                      <a:gd name="connsiteX3" fmla="*/ 0 w 103122"/>
                      <a:gd name="connsiteY3" fmla="*/ 0 h 258721"/>
                    </a:gdLst>
                    <a:ahLst/>
                    <a:cxnLst>
                      <a:cxn ang="0">
                        <a:pos x="connsiteX0" y="connsiteY0"/>
                      </a:cxn>
                      <a:cxn ang="0">
                        <a:pos x="connsiteX1" y="connsiteY1"/>
                      </a:cxn>
                      <a:cxn ang="0">
                        <a:pos x="connsiteX2" y="connsiteY2"/>
                      </a:cxn>
                      <a:cxn ang="0">
                        <a:pos x="connsiteX3" y="connsiteY3"/>
                      </a:cxn>
                    </a:cxnLst>
                    <a:rect l="l" t="t" r="r" b="b"/>
                    <a:pathLst>
                      <a:path w="103122" h="258721">
                        <a:moveTo>
                          <a:pt x="0" y="0"/>
                        </a:moveTo>
                        <a:cubicBezTo>
                          <a:pt x="3984" y="6090"/>
                          <a:pt x="7830" y="12318"/>
                          <a:pt x="11585" y="18546"/>
                        </a:cubicBezTo>
                        <a:cubicBezTo>
                          <a:pt x="35854" y="59163"/>
                          <a:pt x="91354" y="212793"/>
                          <a:pt x="103122" y="258721"/>
                        </a:cubicBezTo>
                        <a:cubicBezTo>
                          <a:pt x="71022" y="216364"/>
                          <a:pt x="21659" y="48539"/>
                          <a:pt x="0" y="0"/>
                        </a:cubicBezTo>
                        <a:close/>
                      </a:path>
                    </a:pathLst>
                  </a:custGeom>
                  <a:solidFill>
                    <a:srgbClr val="577667"/>
                  </a:solidFill>
                  <a:ln w="4577" cap="flat">
                    <a:noFill/>
                    <a:prstDash val="solid"/>
                    <a:miter/>
                  </a:ln>
                </p:spPr>
                <p:txBody>
                  <a:bodyPr rtlCol="0" anchor="ctr"/>
                  <a:lstStyle/>
                  <a:p>
                    <a:endParaRPr lang="th-TH"/>
                  </a:p>
                </p:txBody>
              </p:sp>
              <p:sp>
                <p:nvSpPr>
                  <p:cNvPr id="2861" name="Freeform: Shape 2860">
                    <a:extLst>
                      <a:ext uri="{FF2B5EF4-FFF2-40B4-BE49-F238E27FC236}">
                        <a16:creationId xmlns:a16="http://schemas.microsoft.com/office/drawing/2014/main" id="{2FD154CE-3F03-4315-8661-E1537F3B92D6}"/>
                      </a:ext>
                    </a:extLst>
                  </p:cNvPr>
                  <p:cNvSpPr/>
                  <p:nvPr/>
                </p:nvSpPr>
                <p:spPr>
                  <a:xfrm>
                    <a:off x="9254193" y="-325166"/>
                    <a:ext cx="68137" cy="126292"/>
                  </a:xfrm>
                  <a:custGeom>
                    <a:avLst/>
                    <a:gdLst>
                      <a:gd name="connsiteX0" fmla="*/ 0 w 68137"/>
                      <a:gd name="connsiteY0" fmla="*/ 0 h 126292"/>
                      <a:gd name="connsiteX1" fmla="*/ 35534 w 68137"/>
                      <a:gd name="connsiteY1" fmla="*/ 50920 h 126292"/>
                      <a:gd name="connsiteX2" fmla="*/ 68137 w 68137"/>
                      <a:gd name="connsiteY2" fmla="*/ 126293 h 126292"/>
                      <a:gd name="connsiteX3" fmla="*/ 42036 w 68137"/>
                      <a:gd name="connsiteY3" fmla="*/ 53164 h 126292"/>
                      <a:gd name="connsiteX4" fmla="*/ 0 w 68137"/>
                      <a:gd name="connsiteY4" fmla="*/ 0 h 12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37" h="126292">
                        <a:moveTo>
                          <a:pt x="0" y="0"/>
                        </a:moveTo>
                        <a:cubicBezTo>
                          <a:pt x="1053" y="30314"/>
                          <a:pt x="16622" y="27337"/>
                          <a:pt x="35534" y="50920"/>
                        </a:cubicBezTo>
                        <a:cubicBezTo>
                          <a:pt x="52706" y="72396"/>
                          <a:pt x="61314" y="100008"/>
                          <a:pt x="68137" y="126293"/>
                        </a:cubicBezTo>
                        <a:cubicBezTo>
                          <a:pt x="65161" y="100375"/>
                          <a:pt x="54400" y="75968"/>
                          <a:pt x="42036" y="53164"/>
                        </a:cubicBezTo>
                        <a:cubicBezTo>
                          <a:pt x="33290" y="36999"/>
                          <a:pt x="504" y="14287"/>
                          <a:pt x="0" y="0"/>
                        </a:cubicBezTo>
                        <a:close/>
                      </a:path>
                    </a:pathLst>
                  </a:custGeom>
                  <a:solidFill>
                    <a:srgbClr val="577667"/>
                  </a:solidFill>
                  <a:ln w="4577" cap="flat">
                    <a:noFill/>
                    <a:prstDash val="solid"/>
                    <a:miter/>
                  </a:ln>
                </p:spPr>
                <p:txBody>
                  <a:bodyPr rtlCol="0" anchor="ctr"/>
                  <a:lstStyle/>
                  <a:p>
                    <a:endParaRPr lang="th-TH"/>
                  </a:p>
                </p:txBody>
              </p:sp>
              <p:sp>
                <p:nvSpPr>
                  <p:cNvPr id="2862" name="Freeform: Shape 2861">
                    <a:extLst>
                      <a:ext uri="{FF2B5EF4-FFF2-40B4-BE49-F238E27FC236}">
                        <a16:creationId xmlns:a16="http://schemas.microsoft.com/office/drawing/2014/main" id="{D1CB4195-FFAA-43F9-8592-47B7B19B6E23}"/>
                      </a:ext>
                    </a:extLst>
                  </p:cNvPr>
                  <p:cNvSpPr/>
                  <p:nvPr/>
                </p:nvSpPr>
                <p:spPr>
                  <a:xfrm>
                    <a:off x="9313905" y="-389045"/>
                    <a:ext cx="42998" cy="97489"/>
                  </a:xfrm>
                  <a:custGeom>
                    <a:avLst/>
                    <a:gdLst>
                      <a:gd name="connsiteX0" fmla="*/ 42998 w 42998"/>
                      <a:gd name="connsiteY0" fmla="*/ 87919 h 97489"/>
                      <a:gd name="connsiteX1" fmla="*/ 0 w 42998"/>
                      <a:gd name="connsiteY1" fmla="*/ 0 h 97489"/>
                      <a:gd name="connsiteX2" fmla="*/ 37183 w 42998"/>
                      <a:gd name="connsiteY2" fmla="*/ 97490 h 97489"/>
                    </a:gdLst>
                    <a:ahLst/>
                    <a:cxnLst>
                      <a:cxn ang="0">
                        <a:pos x="connsiteX0" y="connsiteY0"/>
                      </a:cxn>
                      <a:cxn ang="0">
                        <a:pos x="connsiteX1" y="connsiteY1"/>
                      </a:cxn>
                      <a:cxn ang="0">
                        <a:pos x="connsiteX2" y="connsiteY2"/>
                      </a:cxn>
                    </a:cxnLst>
                    <a:rect l="l" t="t" r="r" b="b"/>
                    <a:pathLst>
                      <a:path w="42998" h="97489">
                        <a:moveTo>
                          <a:pt x="42998" y="87919"/>
                        </a:moveTo>
                        <a:cubicBezTo>
                          <a:pt x="39197" y="54812"/>
                          <a:pt x="23766" y="23262"/>
                          <a:pt x="0" y="0"/>
                        </a:cubicBezTo>
                        <a:cubicBezTo>
                          <a:pt x="24819" y="25643"/>
                          <a:pt x="38556" y="61727"/>
                          <a:pt x="37183" y="97490"/>
                        </a:cubicBezTo>
                      </a:path>
                    </a:pathLst>
                  </a:custGeom>
                  <a:solidFill>
                    <a:srgbClr val="577667"/>
                  </a:solidFill>
                  <a:ln w="4577" cap="flat">
                    <a:noFill/>
                    <a:prstDash val="solid"/>
                    <a:miter/>
                  </a:ln>
                </p:spPr>
                <p:txBody>
                  <a:bodyPr rtlCol="0" anchor="ctr"/>
                  <a:lstStyle/>
                  <a:p>
                    <a:endParaRPr lang="th-TH"/>
                  </a:p>
                </p:txBody>
              </p:sp>
              <p:sp>
                <p:nvSpPr>
                  <p:cNvPr id="2863" name="Freeform: Shape 2862">
                    <a:extLst>
                      <a:ext uri="{FF2B5EF4-FFF2-40B4-BE49-F238E27FC236}">
                        <a16:creationId xmlns:a16="http://schemas.microsoft.com/office/drawing/2014/main" id="{5CC0DC5F-9894-4375-9368-B34B5FF3B576}"/>
                      </a:ext>
                    </a:extLst>
                  </p:cNvPr>
                  <p:cNvSpPr/>
                  <p:nvPr/>
                </p:nvSpPr>
                <p:spPr>
                  <a:xfrm>
                    <a:off x="9238899" y="178401"/>
                    <a:ext cx="129131" cy="137923"/>
                  </a:xfrm>
                  <a:custGeom>
                    <a:avLst/>
                    <a:gdLst>
                      <a:gd name="connsiteX0" fmla="*/ 129132 w 129131"/>
                      <a:gd name="connsiteY0" fmla="*/ 0 h 137923"/>
                      <a:gd name="connsiteX1" fmla="*/ 0 w 129131"/>
                      <a:gd name="connsiteY1" fmla="*/ 137924 h 137923"/>
                      <a:gd name="connsiteX2" fmla="*/ 129132 w 129131"/>
                      <a:gd name="connsiteY2" fmla="*/ 0 h 137923"/>
                    </a:gdLst>
                    <a:ahLst/>
                    <a:cxnLst>
                      <a:cxn ang="0">
                        <a:pos x="connsiteX0" y="connsiteY0"/>
                      </a:cxn>
                      <a:cxn ang="0">
                        <a:pos x="connsiteX1" y="connsiteY1"/>
                      </a:cxn>
                      <a:cxn ang="0">
                        <a:pos x="connsiteX2" y="connsiteY2"/>
                      </a:cxn>
                    </a:cxnLst>
                    <a:rect l="l" t="t" r="r" b="b"/>
                    <a:pathLst>
                      <a:path w="129131" h="137923">
                        <a:moveTo>
                          <a:pt x="129132" y="0"/>
                        </a:moveTo>
                        <a:cubicBezTo>
                          <a:pt x="88835" y="48859"/>
                          <a:pt x="44051" y="92590"/>
                          <a:pt x="0" y="137924"/>
                        </a:cubicBezTo>
                        <a:cubicBezTo>
                          <a:pt x="49592" y="98314"/>
                          <a:pt x="88973" y="48768"/>
                          <a:pt x="129132" y="0"/>
                        </a:cubicBezTo>
                        <a:close/>
                      </a:path>
                    </a:pathLst>
                  </a:custGeom>
                  <a:solidFill>
                    <a:srgbClr val="435E4F"/>
                  </a:solidFill>
                  <a:ln w="4577" cap="flat">
                    <a:noFill/>
                    <a:prstDash val="solid"/>
                    <a:miter/>
                  </a:ln>
                </p:spPr>
                <p:txBody>
                  <a:bodyPr rtlCol="0" anchor="ctr"/>
                  <a:lstStyle/>
                  <a:p>
                    <a:endParaRPr lang="th-TH"/>
                  </a:p>
                </p:txBody>
              </p:sp>
              <p:sp>
                <p:nvSpPr>
                  <p:cNvPr id="2864" name="Freeform: Shape 2863">
                    <a:extLst>
                      <a:ext uri="{FF2B5EF4-FFF2-40B4-BE49-F238E27FC236}">
                        <a16:creationId xmlns:a16="http://schemas.microsoft.com/office/drawing/2014/main" id="{444D281D-FD0B-4DF1-B991-AB9E619A4FF2}"/>
                      </a:ext>
                    </a:extLst>
                  </p:cNvPr>
                  <p:cNvSpPr/>
                  <p:nvPr/>
                </p:nvSpPr>
                <p:spPr>
                  <a:xfrm>
                    <a:off x="9276356" y="-31460"/>
                    <a:ext cx="196674" cy="186233"/>
                  </a:xfrm>
                  <a:custGeom>
                    <a:avLst/>
                    <a:gdLst>
                      <a:gd name="connsiteX0" fmla="*/ 128216 w 196674"/>
                      <a:gd name="connsiteY0" fmla="*/ 102802 h 186233"/>
                      <a:gd name="connsiteX1" fmla="*/ 154729 w 196674"/>
                      <a:gd name="connsiteY1" fmla="*/ 66123 h 186233"/>
                      <a:gd name="connsiteX2" fmla="*/ 196674 w 196674"/>
                      <a:gd name="connsiteY2" fmla="*/ 0 h 186233"/>
                      <a:gd name="connsiteX3" fmla="*/ 162834 w 196674"/>
                      <a:gd name="connsiteY3" fmla="*/ 50599 h 186233"/>
                      <a:gd name="connsiteX4" fmla="*/ 101749 w 196674"/>
                      <a:gd name="connsiteY4" fmla="*/ 110311 h 186233"/>
                      <a:gd name="connsiteX5" fmla="*/ 0 w 196674"/>
                      <a:gd name="connsiteY5" fmla="*/ 186234 h 186233"/>
                      <a:gd name="connsiteX6" fmla="*/ 128216 w 196674"/>
                      <a:gd name="connsiteY6" fmla="*/ 102802 h 18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674" h="186233">
                        <a:moveTo>
                          <a:pt x="128216" y="102802"/>
                        </a:moveTo>
                        <a:cubicBezTo>
                          <a:pt x="138473" y="91720"/>
                          <a:pt x="146624" y="78853"/>
                          <a:pt x="154729" y="66123"/>
                        </a:cubicBezTo>
                        <a:cubicBezTo>
                          <a:pt x="168696" y="44097"/>
                          <a:pt x="182662" y="22071"/>
                          <a:pt x="196674" y="0"/>
                        </a:cubicBezTo>
                        <a:cubicBezTo>
                          <a:pt x="179136" y="10761"/>
                          <a:pt x="173091" y="32787"/>
                          <a:pt x="162834" y="50599"/>
                        </a:cubicBezTo>
                        <a:cubicBezTo>
                          <a:pt x="148547" y="75464"/>
                          <a:pt x="124782" y="93231"/>
                          <a:pt x="101749" y="110311"/>
                        </a:cubicBezTo>
                        <a:cubicBezTo>
                          <a:pt x="67817" y="135451"/>
                          <a:pt x="32832" y="159766"/>
                          <a:pt x="0" y="186234"/>
                        </a:cubicBezTo>
                        <a:cubicBezTo>
                          <a:pt x="40617" y="156286"/>
                          <a:pt x="93598" y="140442"/>
                          <a:pt x="128216" y="102802"/>
                        </a:cubicBezTo>
                        <a:close/>
                      </a:path>
                    </a:pathLst>
                  </a:custGeom>
                  <a:solidFill>
                    <a:srgbClr val="435E4F"/>
                  </a:solidFill>
                  <a:ln w="4577" cap="flat">
                    <a:noFill/>
                    <a:prstDash val="solid"/>
                    <a:miter/>
                  </a:ln>
                </p:spPr>
                <p:txBody>
                  <a:bodyPr rtlCol="0" anchor="ctr"/>
                  <a:lstStyle/>
                  <a:p>
                    <a:endParaRPr lang="th-TH"/>
                  </a:p>
                </p:txBody>
              </p:sp>
              <p:sp>
                <p:nvSpPr>
                  <p:cNvPr id="2865" name="Freeform: Shape 2864">
                    <a:extLst>
                      <a:ext uri="{FF2B5EF4-FFF2-40B4-BE49-F238E27FC236}">
                        <a16:creationId xmlns:a16="http://schemas.microsoft.com/office/drawing/2014/main" id="{28960791-9F3C-4569-B61E-9BC658778FE2}"/>
                      </a:ext>
                    </a:extLst>
                  </p:cNvPr>
                  <p:cNvSpPr/>
                  <p:nvPr/>
                </p:nvSpPr>
                <p:spPr>
                  <a:xfrm>
                    <a:off x="9319721" y="-164758"/>
                    <a:ext cx="160315" cy="160229"/>
                  </a:xfrm>
                  <a:custGeom>
                    <a:avLst/>
                    <a:gdLst>
                      <a:gd name="connsiteX0" fmla="*/ 96940 w 160315"/>
                      <a:gd name="connsiteY0" fmla="*/ 102023 h 160229"/>
                      <a:gd name="connsiteX1" fmla="*/ 160315 w 160315"/>
                      <a:gd name="connsiteY1" fmla="*/ 0 h 160229"/>
                      <a:gd name="connsiteX2" fmla="*/ 84851 w 160315"/>
                      <a:gd name="connsiteY2" fmla="*/ 100695 h 160229"/>
                      <a:gd name="connsiteX3" fmla="*/ 37274 w 160315"/>
                      <a:gd name="connsiteY3" fmla="*/ 143464 h 160229"/>
                      <a:gd name="connsiteX4" fmla="*/ 0 w 160315"/>
                      <a:gd name="connsiteY4" fmla="*/ 157751 h 160229"/>
                      <a:gd name="connsiteX5" fmla="*/ 96940 w 160315"/>
                      <a:gd name="connsiteY5" fmla="*/ 102023 h 16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5" h="160229">
                        <a:moveTo>
                          <a:pt x="96940" y="102023"/>
                        </a:moveTo>
                        <a:cubicBezTo>
                          <a:pt x="120477" y="69466"/>
                          <a:pt x="132108" y="28620"/>
                          <a:pt x="160315" y="0"/>
                        </a:cubicBezTo>
                        <a:cubicBezTo>
                          <a:pt x="135817" y="34023"/>
                          <a:pt x="110632" y="67634"/>
                          <a:pt x="84851" y="100695"/>
                        </a:cubicBezTo>
                        <a:cubicBezTo>
                          <a:pt x="71572" y="117684"/>
                          <a:pt x="57239" y="135268"/>
                          <a:pt x="37274" y="143464"/>
                        </a:cubicBezTo>
                        <a:cubicBezTo>
                          <a:pt x="24773" y="148593"/>
                          <a:pt x="11814" y="151524"/>
                          <a:pt x="0" y="157751"/>
                        </a:cubicBezTo>
                        <a:cubicBezTo>
                          <a:pt x="33474" y="171077"/>
                          <a:pt x="78532" y="127529"/>
                          <a:pt x="96940" y="102023"/>
                        </a:cubicBezTo>
                        <a:close/>
                      </a:path>
                    </a:pathLst>
                  </a:custGeom>
                  <a:solidFill>
                    <a:srgbClr val="435E4F"/>
                  </a:solidFill>
                  <a:ln w="4577" cap="flat">
                    <a:noFill/>
                    <a:prstDash val="solid"/>
                    <a:miter/>
                  </a:ln>
                </p:spPr>
                <p:txBody>
                  <a:bodyPr rtlCol="0" anchor="ctr"/>
                  <a:lstStyle/>
                  <a:p>
                    <a:endParaRPr lang="th-TH"/>
                  </a:p>
                </p:txBody>
              </p:sp>
              <p:sp>
                <p:nvSpPr>
                  <p:cNvPr id="2866" name="Freeform: Shape 2865">
                    <a:extLst>
                      <a:ext uri="{FF2B5EF4-FFF2-40B4-BE49-F238E27FC236}">
                        <a16:creationId xmlns:a16="http://schemas.microsoft.com/office/drawing/2014/main" id="{727CD7FF-A3F3-4B3F-B140-6322A4876571}"/>
                      </a:ext>
                    </a:extLst>
                  </p:cNvPr>
                  <p:cNvSpPr/>
                  <p:nvPr/>
                </p:nvSpPr>
                <p:spPr>
                  <a:xfrm>
                    <a:off x="9319858" y="-276947"/>
                    <a:ext cx="133508" cy="133573"/>
                  </a:xfrm>
                  <a:custGeom>
                    <a:avLst/>
                    <a:gdLst>
                      <a:gd name="connsiteX0" fmla="*/ 125102 w 133508"/>
                      <a:gd name="connsiteY0" fmla="*/ 17172 h 133573"/>
                      <a:gd name="connsiteX1" fmla="*/ 133161 w 133508"/>
                      <a:gd name="connsiteY1" fmla="*/ 0 h 133573"/>
                      <a:gd name="connsiteX2" fmla="*/ 0 w 133508"/>
                      <a:gd name="connsiteY2" fmla="*/ 133574 h 133573"/>
                      <a:gd name="connsiteX3" fmla="*/ 125102 w 133508"/>
                      <a:gd name="connsiteY3" fmla="*/ 17172 h 133573"/>
                    </a:gdLst>
                    <a:ahLst/>
                    <a:cxnLst>
                      <a:cxn ang="0">
                        <a:pos x="connsiteX0" y="connsiteY0"/>
                      </a:cxn>
                      <a:cxn ang="0">
                        <a:pos x="connsiteX1" y="connsiteY1"/>
                      </a:cxn>
                      <a:cxn ang="0">
                        <a:pos x="connsiteX2" y="connsiteY2"/>
                      </a:cxn>
                      <a:cxn ang="0">
                        <a:pos x="connsiteX3" y="connsiteY3"/>
                      </a:cxn>
                    </a:cxnLst>
                    <a:rect l="l" t="t" r="r" b="b"/>
                    <a:pathLst>
                      <a:path w="133508" h="133573">
                        <a:moveTo>
                          <a:pt x="125102" y="17172"/>
                        </a:moveTo>
                        <a:cubicBezTo>
                          <a:pt x="129773" y="12455"/>
                          <a:pt x="134902" y="6411"/>
                          <a:pt x="133161" y="0"/>
                        </a:cubicBezTo>
                        <a:cubicBezTo>
                          <a:pt x="98223" y="38556"/>
                          <a:pt x="37045" y="97032"/>
                          <a:pt x="0" y="133574"/>
                        </a:cubicBezTo>
                        <a:cubicBezTo>
                          <a:pt x="36221" y="125423"/>
                          <a:pt x="92499" y="49913"/>
                          <a:pt x="125102" y="17172"/>
                        </a:cubicBezTo>
                        <a:close/>
                      </a:path>
                    </a:pathLst>
                  </a:custGeom>
                  <a:solidFill>
                    <a:srgbClr val="435E4F"/>
                  </a:solidFill>
                  <a:ln w="4577" cap="flat">
                    <a:noFill/>
                    <a:prstDash val="solid"/>
                    <a:miter/>
                  </a:ln>
                </p:spPr>
                <p:txBody>
                  <a:bodyPr rtlCol="0" anchor="ctr"/>
                  <a:lstStyle/>
                  <a:p>
                    <a:endParaRPr lang="th-TH"/>
                  </a:p>
                </p:txBody>
              </p:sp>
              <p:sp>
                <p:nvSpPr>
                  <p:cNvPr id="2867" name="Freeform: Shape 2866">
                    <a:extLst>
                      <a:ext uri="{FF2B5EF4-FFF2-40B4-BE49-F238E27FC236}">
                        <a16:creationId xmlns:a16="http://schemas.microsoft.com/office/drawing/2014/main" id="{1E8079A0-89A8-40FF-9F26-9DC70678E19D}"/>
                      </a:ext>
                    </a:extLst>
                  </p:cNvPr>
                  <p:cNvSpPr/>
                  <p:nvPr/>
                </p:nvSpPr>
                <p:spPr>
                  <a:xfrm>
                    <a:off x="9352816" y="-353098"/>
                    <a:ext cx="54457" cy="55569"/>
                  </a:xfrm>
                  <a:custGeom>
                    <a:avLst/>
                    <a:gdLst>
                      <a:gd name="connsiteX0" fmla="*/ 5003 w 54457"/>
                      <a:gd name="connsiteY0" fmla="*/ 39014 h 55569"/>
                      <a:gd name="connsiteX1" fmla="*/ 54458 w 54457"/>
                      <a:gd name="connsiteY1" fmla="*/ 0 h 55569"/>
                      <a:gd name="connsiteX2" fmla="*/ 17183 w 54457"/>
                      <a:gd name="connsiteY2" fmla="*/ 47852 h 55569"/>
                      <a:gd name="connsiteX3" fmla="*/ 7384 w 54457"/>
                      <a:gd name="connsiteY3" fmla="*/ 55499 h 55569"/>
                      <a:gd name="connsiteX4" fmla="*/ 515 w 54457"/>
                      <a:gd name="connsiteY4" fmla="*/ 48035 h 55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57" h="55569">
                        <a:moveTo>
                          <a:pt x="5003" y="39014"/>
                        </a:moveTo>
                        <a:cubicBezTo>
                          <a:pt x="21488" y="26009"/>
                          <a:pt x="37973" y="13005"/>
                          <a:pt x="54458" y="0"/>
                        </a:cubicBezTo>
                        <a:cubicBezTo>
                          <a:pt x="42048" y="15935"/>
                          <a:pt x="29593" y="31917"/>
                          <a:pt x="17183" y="47852"/>
                        </a:cubicBezTo>
                        <a:cubicBezTo>
                          <a:pt x="14573" y="51195"/>
                          <a:pt x="11551" y="54812"/>
                          <a:pt x="7384" y="55499"/>
                        </a:cubicBezTo>
                        <a:cubicBezTo>
                          <a:pt x="3171" y="56186"/>
                          <a:pt x="-1591" y="51698"/>
                          <a:pt x="515" y="48035"/>
                        </a:cubicBezTo>
                      </a:path>
                    </a:pathLst>
                  </a:custGeom>
                  <a:solidFill>
                    <a:srgbClr val="435E4F"/>
                  </a:solidFill>
                  <a:ln w="4577" cap="flat">
                    <a:noFill/>
                    <a:prstDash val="solid"/>
                    <a:miter/>
                  </a:ln>
                </p:spPr>
                <p:txBody>
                  <a:bodyPr rtlCol="0" anchor="ctr"/>
                  <a:lstStyle/>
                  <a:p>
                    <a:endParaRPr lang="th-TH"/>
                  </a:p>
                </p:txBody>
              </p:sp>
              <p:sp>
                <p:nvSpPr>
                  <p:cNvPr id="2868" name="Freeform: Shape 2867">
                    <a:extLst>
                      <a:ext uri="{FF2B5EF4-FFF2-40B4-BE49-F238E27FC236}">
                        <a16:creationId xmlns:a16="http://schemas.microsoft.com/office/drawing/2014/main" id="{E6BC46A0-B8EF-40C5-86A8-6C7707CCD9D8}"/>
                      </a:ext>
                    </a:extLst>
                  </p:cNvPr>
                  <p:cNvSpPr/>
                  <p:nvPr/>
                </p:nvSpPr>
                <p:spPr>
                  <a:xfrm>
                    <a:off x="9224615" y="-418397"/>
                    <a:ext cx="204638" cy="748475"/>
                  </a:xfrm>
                  <a:custGeom>
                    <a:avLst/>
                    <a:gdLst>
                      <a:gd name="connsiteX0" fmla="*/ 78713 w 204638"/>
                      <a:gd name="connsiteY0" fmla="*/ 280381 h 748475"/>
                      <a:gd name="connsiteX1" fmla="*/ 168601 w 204638"/>
                      <a:gd name="connsiteY1" fmla="*/ 0 h 748475"/>
                      <a:gd name="connsiteX2" fmla="*/ 142042 w 204638"/>
                      <a:gd name="connsiteY2" fmla="*/ 184448 h 748475"/>
                      <a:gd name="connsiteX3" fmla="*/ 143782 w 204638"/>
                      <a:gd name="connsiteY3" fmla="*/ 213251 h 748475"/>
                      <a:gd name="connsiteX4" fmla="*/ 106920 w 204638"/>
                      <a:gd name="connsiteY4" fmla="*/ 265270 h 748475"/>
                      <a:gd name="connsiteX5" fmla="*/ 118734 w 204638"/>
                      <a:gd name="connsiteY5" fmla="*/ 333041 h 748475"/>
                      <a:gd name="connsiteX6" fmla="*/ 204639 w 204638"/>
                      <a:gd name="connsiteY6" fmla="*/ 304833 h 748475"/>
                      <a:gd name="connsiteX7" fmla="*/ 107424 w 204638"/>
                      <a:gd name="connsiteY7" fmla="*/ 444222 h 748475"/>
                      <a:gd name="connsiteX8" fmla="*/ 84574 w 204638"/>
                      <a:gd name="connsiteY8" fmla="*/ 489281 h 748475"/>
                      <a:gd name="connsiteX9" fmla="*/ 101746 w 204638"/>
                      <a:gd name="connsiteY9" fmla="*/ 533424 h 748475"/>
                      <a:gd name="connsiteX10" fmla="*/ 59938 w 204638"/>
                      <a:gd name="connsiteY10" fmla="*/ 583886 h 748475"/>
                      <a:gd name="connsiteX11" fmla="*/ 73905 w 204638"/>
                      <a:gd name="connsiteY11" fmla="*/ 642820 h 748475"/>
                      <a:gd name="connsiteX12" fmla="*/ 103028 w 204638"/>
                      <a:gd name="connsiteY12" fmla="*/ 635768 h 748475"/>
                      <a:gd name="connsiteX13" fmla="*/ 23809 w 204638"/>
                      <a:gd name="connsiteY13" fmla="*/ 748369 h 748475"/>
                      <a:gd name="connsiteX14" fmla="*/ 15291 w 204638"/>
                      <a:gd name="connsiteY14" fmla="*/ 614429 h 748475"/>
                      <a:gd name="connsiteX15" fmla="*/ 78713 w 204638"/>
                      <a:gd name="connsiteY15" fmla="*/ 280381 h 74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4638" h="748475">
                        <a:moveTo>
                          <a:pt x="78713" y="280381"/>
                        </a:moveTo>
                        <a:cubicBezTo>
                          <a:pt x="101105" y="184677"/>
                          <a:pt x="127160" y="89247"/>
                          <a:pt x="168601" y="0"/>
                        </a:cubicBezTo>
                        <a:cubicBezTo>
                          <a:pt x="140897" y="56873"/>
                          <a:pt x="131510" y="122355"/>
                          <a:pt x="142042" y="184448"/>
                        </a:cubicBezTo>
                        <a:cubicBezTo>
                          <a:pt x="143645" y="193972"/>
                          <a:pt x="145751" y="203772"/>
                          <a:pt x="143782" y="213251"/>
                        </a:cubicBezTo>
                        <a:cubicBezTo>
                          <a:pt x="139478" y="234269"/>
                          <a:pt x="117681" y="246678"/>
                          <a:pt x="106920" y="265270"/>
                        </a:cubicBezTo>
                        <a:cubicBezTo>
                          <a:pt x="94373" y="286929"/>
                          <a:pt x="99685" y="317105"/>
                          <a:pt x="118734" y="333041"/>
                        </a:cubicBezTo>
                        <a:cubicBezTo>
                          <a:pt x="148270" y="326813"/>
                          <a:pt x="177118" y="317289"/>
                          <a:pt x="204639" y="304833"/>
                        </a:cubicBezTo>
                        <a:cubicBezTo>
                          <a:pt x="172219" y="351312"/>
                          <a:pt x="139844" y="397790"/>
                          <a:pt x="107424" y="444222"/>
                        </a:cubicBezTo>
                        <a:cubicBezTo>
                          <a:pt x="97716" y="458143"/>
                          <a:pt x="87733" y="472659"/>
                          <a:pt x="84574" y="489281"/>
                        </a:cubicBezTo>
                        <a:cubicBezTo>
                          <a:pt x="81369" y="505949"/>
                          <a:pt x="86818" y="525456"/>
                          <a:pt x="101746" y="533424"/>
                        </a:cubicBezTo>
                        <a:cubicBezTo>
                          <a:pt x="85261" y="548077"/>
                          <a:pt x="68181" y="563463"/>
                          <a:pt x="59938" y="583886"/>
                        </a:cubicBezTo>
                        <a:cubicBezTo>
                          <a:pt x="51696" y="604309"/>
                          <a:pt x="55313" y="631280"/>
                          <a:pt x="73905" y="642820"/>
                        </a:cubicBezTo>
                        <a:cubicBezTo>
                          <a:pt x="83612" y="640484"/>
                          <a:pt x="93320" y="638103"/>
                          <a:pt x="103028" y="635768"/>
                        </a:cubicBezTo>
                        <a:cubicBezTo>
                          <a:pt x="94877" y="664525"/>
                          <a:pt x="63647" y="751941"/>
                          <a:pt x="23809" y="748369"/>
                        </a:cubicBezTo>
                        <a:cubicBezTo>
                          <a:pt x="-21433" y="744293"/>
                          <a:pt x="10896" y="644560"/>
                          <a:pt x="15291" y="614429"/>
                        </a:cubicBezTo>
                        <a:cubicBezTo>
                          <a:pt x="31776" y="502240"/>
                          <a:pt x="52932" y="390784"/>
                          <a:pt x="78713" y="280381"/>
                        </a:cubicBezTo>
                        <a:close/>
                      </a:path>
                    </a:pathLst>
                  </a:custGeom>
                  <a:solidFill>
                    <a:srgbClr val="2E7653">
                      <a:alpha val="16000"/>
                    </a:srgbClr>
                  </a:solidFill>
                  <a:ln w="4577" cap="flat">
                    <a:noFill/>
                    <a:prstDash val="solid"/>
                    <a:miter/>
                  </a:ln>
                </p:spPr>
                <p:txBody>
                  <a:bodyPr rtlCol="0" anchor="ctr"/>
                  <a:lstStyle/>
                  <a:p>
                    <a:endParaRPr lang="th-TH"/>
                  </a:p>
                </p:txBody>
              </p:sp>
              <p:sp>
                <p:nvSpPr>
                  <p:cNvPr id="2869" name="Freeform: Shape 2868">
                    <a:extLst>
                      <a:ext uri="{FF2B5EF4-FFF2-40B4-BE49-F238E27FC236}">
                        <a16:creationId xmlns:a16="http://schemas.microsoft.com/office/drawing/2014/main" id="{05EAF534-B620-483D-92BA-EFF039525A85}"/>
                      </a:ext>
                    </a:extLst>
                  </p:cNvPr>
                  <p:cNvSpPr/>
                  <p:nvPr/>
                </p:nvSpPr>
                <p:spPr>
                  <a:xfrm>
                    <a:off x="9141049" y="-149510"/>
                    <a:ext cx="133742" cy="405482"/>
                  </a:xfrm>
                  <a:custGeom>
                    <a:avLst/>
                    <a:gdLst>
                      <a:gd name="connsiteX0" fmla="*/ 15196 w 133742"/>
                      <a:gd name="connsiteY0" fmla="*/ 291279 h 405482"/>
                      <a:gd name="connsiteX1" fmla="*/ 4023 w 133742"/>
                      <a:gd name="connsiteY1" fmla="*/ 227034 h 405482"/>
                      <a:gd name="connsiteX2" fmla="*/ 42168 w 133742"/>
                      <a:gd name="connsiteY2" fmla="*/ 253089 h 405482"/>
                      <a:gd name="connsiteX3" fmla="*/ 79670 w 133742"/>
                      <a:gd name="connsiteY3" fmla="*/ 241641 h 405482"/>
                      <a:gd name="connsiteX4" fmla="*/ 52516 w 133742"/>
                      <a:gd name="connsiteY4" fmla="*/ 191316 h 405482"/>
                      <a:gd name="connsiteX5" fmla="*/ 58057 w 133742"/>
                      <a:gd name="connsiteY5" fmla="*/ 181288 h 405482"/>
                      <a:gd name="connsiteX6" fmla="*/ 44823 w 133742"/>
                      <a:gd name="connsiteY6" fmla="*/ 144106 h 405482"/>
                      <a:gd name="connsiteX7" fmla="*/ 4802 w 133742"/>
                      <a:gd name="connsiteY7" fmla="*/ 46616 h 405482"/>
                      <a:gd name="connsiteX8" fmla="*/ 23530 w 133742"/>
                      <a:gd name="connsiteY8" fmla="*/ 13096 h 405482"/>
                      <a:gd name="connsiteX9" fmla="*/ 38870 w 133742"/>
                      <a:gd name="connsiteY9" fmla="*/ 23537 h 405482"/>
                      <a:gd name="connsiteX10" fmla="*/ 83563 w 133742"/>
                      <a:gd name="connsiteY10" fmla="*/ 73358 h 405482"/>
                      <a:gd name="connsiteX11" fmla="*/ 110671 w 133742"/>
                      <a:gd name="connsiteY11" fmla="*/ 80456 h 405482"/>
                      <a:gd name="connsiteX12" fmla="*/ 75229 w 133742"/>
                      <a:gd name="connsiteY12" fmla="*/ 0 h 405482"/>
                      <a:gd name="connsiteX13" fmla="*/ 112320 w 133742"/>
                      <a:gd name="connsiteY13" fmla="*/ 21980 h 405482"/>
                      <a:gd name="connsiteX14" fmla="*/ 133430 w 133742"/>
                      <a:gd name="connsiteY14" fmla="*/ 90301 h 405482"/>
                      <a:gd name="connsiteX15" fmla="*/ 118456 w 133742"/>
                      <a:gd name="connsiteY15" fmla="*/ 162697 h 405482"/>
                      <a:gd name="connsiteX16" fmla="*/ 60667 w 133742"/>
                      <a:gd name="connsiteY16" fmla="*/ 405483 h 405482"/>
                      <a:gd name="connsiteX17" fmla="*/ 15196 w 133742"/>
                      <a:gd name="connsiteY17" fmla="*/ 291279 h 40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3742" h="405482">
                        <a:moveTo>
                          <a:pt x="15196" y="291279"/>
                        </a:moveTo>
                        <a:cubicBezTo>
                          <a:pt x="5076" y="271085"/>
                          <a:pt x="-6188" y="247274"/>
                          <a:pt x="4023" y="227034"/>
                        </a:cubicBezTo>
                        <a:cubicBezTo>
                          <a:pt x="18677" y="232071"/>
                          <a:pt x="28613" y="245579"/>
                          <a:pt x="42168" y="253089"/>
                        </a:cubicBezTo>
                        <a:cubicBezTo>
                          <a:pt x="55722" y="260553"/>
                          <a:pt x="78205" y="257073"/>
                          <a:pt x="79670" y="241641"/>
                        </a:cubicBezTo>
                        <a:cubicBezTo>
                          <a:pt x="81548" y="221585"/>
                          <a:pt x="45877" y="210412"/>
                          <a:pt x="52516" y="191316"/>
                        </a:cubicBezTo>
                        <a:cubicBezTo>
                          <a:pt x="53753" y="187699"/>
                          <a:pt x="56500" y="184768"/>
                          <a:pt x="58057" y="181288"/>
                        </a:cubicBezTo>
                        <a:cubicBezTo>
                          <a:pt x="63873" y="168558"/>
                          <a:pt x="53432" y="155004"/>
                          <a:pt x="44823" y="144106"/>
                        </a:cubicBezTo>
                        <a:cubicBezTo>
                          <a:pt x="22798" y="116173"/>
                          <a:pt x="8740" y="82012"/>
                          <a:pt x="4802" y="46616"/>
                        </a:cubicBezTo>
                        <a:cubicBezTo>
                          <a:pt x="3153" y="31962"/>
                          <a:pt x="8877" y="11448"/>
                          <a:pt x="23530" y="13096"/>
                        </a:cubicBezTo>
                        <a:cubicBezTo>
                          <a:pt x="29850" y="13783"/>
                          <a:pt x="34658" y="18820"/>
                          <a:pt x="38870" y="23537"/>
                        </a:cubicBezTo>
                        <a:cubicBezTo>
                          <a:pt x="53753" y="40159"/>
                          <a:pt x="68635" y="56736"/>
                          <a:pt x="83563" y="73358"/>
                        </a:cubicBezTo>
                        <a:cubicBezTo>
                          <a:pt x="90752" y="81371"/>
                          <a:pt x="104398" y="89293"/>
                          <a:pt x="110671" y="80456"/>
                        </a:cubicBezTo>
                        <a:cubicBezTo>
                          <a:pt x="98857" y="53622"/>
                          <a:pt x="87043" y="26788"/>
                          <a:pt x="75229" y="0"/>
                        </a:cubicBezTo>
                        <a:cubicBezTo>
                          <a:pt x="88463" y="5816"/>
                          <a:pt x="102017" y="11860"/>
                          <a:pt x="112320" y="21980"/>
                        </a:cubicBezTo>
                        <a:cubicBezTo>
                          <a:pt x="129858" y="39197"/>
                          <a:pt x="135170" y="65711"/>
                          <a:pt x="133430" y="90301"/>
                        </a:cubicBezTo>
                        <a:cubicBezTo>
                          <a:pt x="131644" y="114891"/>
                          <a:pt x="123722" y="138611"/>
                          <a:pt x="118456" y="162697"/>
                        </a:cubicBezTo>
                        <a:cubicBezTo>
                          <a:pt x="100552" y="244343"/>
                          <a:pt x="106092" y="332400"/>
                          <a:pt x="60667" y="405483"/>
                        </a:cubicBezTo>
                        <a:cubicBezTo>
                          <a:pt x="46334" y="366835"/>
                          <a:pt x="33650" y="328141"/>
                          <a:pt x="15196" y="291279"/>
                        </a:cubicBezTo>
                        <a:close/>
                      </a:path>
                    </a:pathLst>
                  </a:custGeom>
                  <a:solidFill>
                    <a:srgbClr val="2E7653">
                      <a:alpha val="12000"/>
                    </a:srgbClr>
                  </a:solidFill>
                  <a:ln w="4577" cap="flat">
                    <a:noFill/>
                    <a:prstDash val="solid"/>
                    <a:miter/>
                  </a:ln>
                </p:spPr>
                <p:txBody>
                  <a:bodyPr rtlCol="0" anchor="ctr"/>
                  <a:lstStyle/>
                  <a:p>
                    <a:endParaRPr lang="th-TH"/>
                  </a:p>
                </p:txBody>
              </p:sp>
              <p:sp>
                <p:nvSpPr>
                  <p:cNvPr id="2870" name="Freeform: Shape 2869">
                    <a:extLst>
                      <a:ext uri="{FF2B5EF4-FFF2-40B4-BE49-F238E27FC236}">
                        <a16:creationId xmlns:a16="http://schemas.microsoft.com/office/drawing/2014/main" id="{67CF690B-F9F7-4368-99E4-0794F59DBE5C}"/>
                      </a:ext>
                    </a:extLst>
                  </p:cNvPr>
                  <p:cNvSpPr/>
                  <p:nvPr/>
                </p:nvSpPr>
                <p:spPr>
                  <a:xfrm>
                    <a:off x="9108870" y="-420549"/>
                    <a:ext cx="260900" cy="413679"/>
                  </a:xfrm>
                  <a:custGeom>
                    <a:avLst/>
                    <a:gdLst>
                      <a:gd name="connsiteX0" fmla="*/ 53694 w 260900"/>
                      <a:gd name="connsiteY0" fmla="*/ 212701 h 413679"/>
                      <a:gd name="connsiteX1" fmla="*/ 96463 w 260900"/>
                      <a:gd name="connsiteY1" fmla="*/ 143602 h 413679"/>
                      <a:gd name="connsiteX2" fmla="*/ 149078 w 260900"/>
                      <a:gd name="connsiteY2" fmla="*/ 78029 h 413679"/>
                      <a:gd name="connsiteX3" fmla="*/ 199448 w 260900"/>
                      <a:gd name="connsiteY3" fmla="*/ 36084 h 413679"/>
                      <a:gd name="connsiteX4" fmla="*/ 223901 w 260900"/>
                      <a:gd name="connsiteY4" fmla="*/ 29169 h 413679"/>
                      <a:gd name="connsiteX5" fmla="*/ 260901 w 260900"/>
                      <a:gd name="connsiteY5" fmla="*/ 0 h 413679"/>
                      <a:gd name="connsiteX6" fmla="*/ 251193 w 260900"/>
                      <a:gd name="connsiteY6" fmla="*/ 47898 h 413679"/>
                      <a:gd name="connsiteX7" fmla="*/ 209202 w 260900"/>
                      <a:gd name="connsiteY7" fmla="*/ 63238 h 413679"/>
                      <a:gd name="connsiteX8" fmla="*/ 208927 w 260900"/>
                      <a:gd name="connsiteY8" fmla="*/ 143098 h 413679"/>
                      <a:gd name="connsiteX9" fmla="*/ 159015 w 260900"/>
                      <a:gd name="connsiteY9" fmla="*/ 112372 h 413679"/>
                      <a:gd name="connsiteX10" fmla="*/ 141110 w 260900"/>
                      <a:gd name="connsiteY10" fmla="*/ 144792 h 413679"/>
                      <a:gd name="connsiteX11" fmla="*/ 158374 w 260900"/>
                      <a:gd name="connsiteY11" fmla="*/ 181654 h 413679"/>
                      <a:gd name="connsiteX12" fmla="*/ 164555 w 260900"/>
                      <a:gd name="connsiteY12" fmla="*/ 220760 h 413679"/>
                      <a:gd name="connsiteX13" fmla="*/ 110384 w 260900"/>
                      <a:gd name="connsiteY13" fmla="*/ 208534 h 413679"/>
                      <a:gd name="connsiteX14" fmla="*/ 93258 w 260900"/>
                      <a:gd name="connsiteY14" fmla="*/ 277267 h 413679"/>
                      <a:gd name="connsiteX15" fmla="*/ 108644 w 260900"/>
                      <a:gd name="connsiteY15" fmla="*/ 296087 h 413679"/>
                      <a:gd name="connsiteX16" fmla="*/ 108095 w 260900"/>
                      <a:gd name="connsiteY16" fmla="*/ 318754 h 413679"/>
                      <a:gd name="connsiteX17" fmla="*/ 72194 w 260900"/>
                      <a:gd name="connsiteY17" fmla="*/ 286883 h 413679"/>
                      <a:gd name="connsiteX18" fmla="*/ 17382 w 260900"/>
                      <a:gd name="connsiteY18" fmla="*/ 324066 h 413679"/>
                      <a:gd name="connsiteX19" fmla="*/ 37530 w 260900"/>
                      <a:gd name="connsiteY19" fmla="*/ 413680 h 413679"/>
                      <a:gd name="connsiteX20" fmla="*/ 6758 w 260900"/>
                      <a:gd name="connsiteY20" fmla="*/ 370178 h 413679"/>
                      <a:gd name="connsiteX21" fmla="*/ 1172 w 260900"/>
                      <a:gd name="connsiteY21" fmla="*/ 316648 h 413679"/>
                      <a:gd name="connsiteX22" fmla="*/ 53694 w 260900"/>
                      <a:gd name="connsiteY22" fmla="*/ 212701 h 41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0900" h="413679">
                        <a:moveTo>
                          <a:pt x="53694" y="212701"/>
                        </a:moveTo>
                        <a:cubicBezTo>
                          <a:pt x="61983" y="186783"/>
                          <a:pt x="79383" y="164849"/>
                          <a:pt x="96463" y="143602"/>
                        </a:cubicBezTo>
                        <a:cubicBezTo>
                          <a:pt x="114002" y="121759"/>
                          <a:pt x="131540" y="99871"/>
                          <a:pt x="149078" y="78029"/>
                        </a:cubicBezTo>
                        <a:cubicBezTo>
                          <a:pt x="162953" y="60719"/>
                          <a:pt x="178201" y="42449"/>
                          <a:pt x="199448" y="36084"/>
                        </a:cubicBezTo>
                        <a:cubicBezTo>
                          <a:pt x="207599" y="33657"/>
                          <a:pt x="216345" y="33061"/>
                          <a:pt x="223901" y="29169"/>
                        </a:cubicBezTo>
                        <a:cubicBezTo>
                          <a:pt x="238005" y="21888"/>
                          <a:pt x="245652" y="4304"/>
                          <a:pt x="260901" y="0"/>
                        </a:cubicBezTo>
                        <a:cubicBezTo>
                          <a:pt x="260442" y="16439"/>
                          <a:pt x="259710" y="33748"/>
                          <a:pt x="251193" y="47898"/>
                        </a:cubicBezTo>
                        <a:cubicBezTo>
                          <a:pt x="242675" y="62047"/>
                          <a:pt x="223489" y="71297"/>
                          <a:pt x="209202" y="63238"/>
                        </a:cubicBezTo>
                        <a:cubicBezTo>
                          <a:pt x="189008" y="83295"/>
                          <a:pt x="229442" y="123408"/>
                          <a:pt x="208927" y="143098"/>
                        </a:cubicBezTo>
                        <a:cubicBezTo>
                          <a:pt x="190244" y="135314"/>
                          <a:pt x="178934" y="108663"/>
                          <a:pt x="159015" y="112372"/>
                        </a:cubicBezTo>
                        <a:cubicBezTo>
                          <a:pt x="145552" y="114845"/>
                          <a:pt x="138821" y="131330"/>
                          <a:pt x="141110" y="144792"/>
                        </a:cubicBezTo>
                        <a:cubicBezTo>
                          <a:pt x="143400" y="158255"/>
                          <a:pt x="151825" y="169703"/>
                          <a:pt x="158374" y="181654"/>
                        </a:cubicBezTo>
                        <a:cubicBezTo>
                          <a:pt x="164922" y="193606"/>
                          <a:pt x="169821" y="208122"/>
                          <a:pt x="164555" y="220760"/>
                        </a:cubicBezTo>
                        <a:cubicBezTo>
                          <a:pt x="145873" y="220898"/>
                          <a:pt x="127144" y="216685"/>
                          <a:pt x="110384" y="208534"/>
                        </a:cubicBezTo>
                        <a:cubicBezTo>
                          <a:pt x="86298" y="220531"/>
                          <a:pt x="77552" y="255608"/>
                          <a:pt x="93258" y="277267"/>
                        </a:cubicBezTo>
                        <a:cubicBezTo>
                          <a:pt x="98021" y="283861"/>
                          <a:pt x="104477" y="289127"/>
                          <a:pt x="108644" y="296087"/>
                        </a:cubicBezTo>
                        <a:cubicBezTo>
                          <a:pt x="112765" y="303048"/>
                          <a:pt x="113910" y="312984"/>
                          <a:pt x="108095" y="318754"/>
                        </a:cubicBezTo>
                        <a:cubicBezTo>
                          <a:pt x="92892" y="312847"/>
                          <a:pt x="87946" y="291142"/>
                          <a:pt x="72194" y="286883"/>
                        </a:cubicBezTo>
                        <a:cubicBezTo>
                          <a:pt x="49940" y="280884"/>
                          <a:pt x="37576" y="312847"/>
                          <a:pt x="17382" y="324066"/>
                        </a:cubicBezTo>
                        <a:cubicBezTo>
                          <a:pt x="31302" y="351632"/>
                          <a:pt x="38308" y="382679"/>
                          <a:pt x="37530" y="413680"/>
                        </a:cubicBezTo>
                        <a:cubicBezTo>
                          <a:pt x="37667" y="408322"/>
                          <a:pt x="10330" y="379657"/>
                          <a:pt x="6758" y="370178"/>
                        </a:cubicBezTo>
                        <a:cubicBezTo>
                          <a:pt x="485" y="353418"/>
                          <a:pt x="-1530" y="334323"/>
                          <a:pt x="1172" y="316648"/>
                        </a:cubicBezTo>
                        <a:cubicBezTo>
                          <a:pt x="7399" y="275481"/>
                          <a:pt x="41056" y="252173"/>
                          <a:pt x="53694" y="212701"/>
                        </a:cubicBezTo>
                        <a:close/>
                      </a:path>
                    </a:pathLst>
                  </a:custGeom>
                  <a:solidFill>
                    <a:srgbClr val="859F8A">
                      <a:alpha val="36000"/>
                    </a:srgbClr>
                  </a:solidFill>
                  <a:ln w="4577" cap="flat">
                    <a:noFill/>
                    <a:prstDash val="solid"/>
                    <a:miter/>
                  </a:ln>
                </p:spPr>
                <p:txBody>
                  <a:bodyPr rtlCol="0" anchor="ctr"/>
                  <a:lstStyle/>
                  <a:p>
                    <a:endParaRPr lang="th-TH"/>
                  </a:p>
                </p:txBody>
              </p:sp>
            </p:grpSp>
            <p:grpSp>
              <p:nvGrpSpPr>
                <p:cNvPr id="2766" name="Graphic 4">
                  <a:extLst>
                    <a:ext uri="{FF2B5EF4-FFF2-40B4-BE49-F238E27FC236}">
                      <a16:creationId xmlns:a16="http://schemas.microsoft.com/office/drawing/2014/main" id="{E692C0D1-19BE-4BB0-AB6D-079F8E4B1AC9}"/>
                    </a:ext>
                  </a:extLst>
                </p:cNvPr>
                <p:cNvGrpSpPr/>
                <p:nvPr/>
              </p:nvGrpSpPr>
              <p:grpSpPr>
                <a:xfrm>
                  <a:off x="8422463" y="-1181099"/>
                  <a:ext cx="671650" cy="841279"/>
                  <a:chOff x="8422463" y="-1181099"/>
                  <a:chExt cx="671650" cy="841279"/>
                </a:xfrm>
              </p:grpSpPr>
              <p:grpSp>
                <p:nvGrpSpPr>
                  <p:cNvPr id="2831" name="Graphic 4">
                    <a:extLst>
                      <a:ext uri="{FF2B5EF4-FFF2-40B4-BE49-F238E27FC236}">
                        <a16:creationId xmlns:a16="http://schemas.microsoft.com/office/drawing/2014/main" id="{B6826F0E-FEFB-423E-8047-97239609C286}"/>
                      </a:ext>
                    </a:extLst>
                  </p:cNvPr>
                  <p:cNvGrpSpPr/>
                  <p:nvPr/>
                </p:nvGrpSpPr>
                <p:grpSpPr>
                  <a:xfrm>
                    <a:off x="8422463" y="-1181099"/>
                    <a:ext cx="671650" cy="574870"/>
                    <a:chOff x="8422463" y="-1181099"/>
                    <a:chExt cx="671650" cy="574870"/>
                  </a:xfrm>
                </p:grpSpPr>
                <p:sp>
                  <p:nvSpPr>
                    <p:cNvPr id="2836" name="Freeform: Shape 2835">
                      <a:extLst>
                        <a:ext uri="{FF2B5EF4-FFF2-40B4-BE49-F238E27FC236}">
                          <a16:creationId xmlns:a16="http://schemas.microsoft.com/office/drawing/2014/main" id="{367E8C55-CD9D-4018-A7CB-CACFF601BDAF}"/>
                        </a:ext>
                      </a:extLst>
                    </p:cNvPr>
                    <p:cNvSpPr/>
                    <p:nvPr/>
                  </p:nvSpPr>
                  <p:spPr>
                    <a:xfrm>
                      <a:off x="8437679" y="-1086502"/>
                      <a:ext cx="334717" cy="199062"/>
                    </a:xfrm>
                    <a:custGeom>
                      <a:avLst/>
                      <a:gdLst>
                        <a:gd name="connsiteX0" fmla="*/ 190958 w 334717"/>
                        <a:gd name="connsiteY0" fmla="*/ 122638 h 199062"/>
                        <a:gd name="connsiteX1" fmla="*/ 100566 w 334717"/>
                        <a:gd name="connsiteY1" fmla="*/ 72451 h 199062"/>
                        <a:gd name="connsiteX2" fmla="*/ 8 w 334717"/>
                        <a:gd name="connsiteY2" fmla="*/ 54959 h 199062"/>
                        <a:gd name="connsiteX3" fmla="*/ 13516 w 334717"/>
                        <a:gd name="connsiteY3" fmla="*/ 38428 h 199062"/>
                        <a:gd name="connsiteX4" fmla="*/ 106198 w 334717"/>
                        <a:gd name="connsiteY4" fmla="*/ 2711 h 199062"/>
                        <a:gd name="connsiteX5" fmla="*/ 135276 w 334717"/>
                        <a:gd name="connsiteY5" fmla="*/ 1016 h 199062"/>
                        <a:gd name="connsiteX6" fmla="*/ 156111 w 334717"/>
                        <a:gd name="connsiteY6" fmla="*/ 11319 h 199062"/>
                        <a:gd name="connsiteX7" fmla="*/ 227179 w 334717"/>
                        <a:gd name="connsiteY7" fmla="*/ 73870 h 199062"/>
                        <a:gd name="connsiteX8" fmla="*/ 323662 w 334717"/>
                        <a:gd name="connsiteY8" fmla="*/ 169895 h 199062"/>
                        <a:gd name="connsiteX9" fmla="*/ 334697 w 334717"/>
                        <a:gd name="connsiteY9" fmla="*/ 188120 h 199062"/>
                        <a:gd name="connsiteX10" fmla="*/ 321280 w 334717"/>
                        <a:gd name="connsiteY10" fmla="*/ 198698 h 199062"/>
                        <a:gd name="connsiteX11" fmla="*/ 190958 w 334717"/>
                        <a:gd name="connsiteY11" fmla="*/ 122638 h 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717" h="199062">
                          <a:moveTo>
                            <a:pt x="190958" y="122638"/>
                          </a:moveTo>
                          <a:cubicBezTo>
                            <a:pt x="161056" y="105466"/>
                            <a:pt x="132116" y="86417"/>
                            <a:pt x="100566" y="72451"/>
                          </a:cubicBezTo>
                          <a:cubicBezTo>
                            <a:pt x="69015" y="58530"/>
                            <a:pt x="34122" y="49830"/>
                            <a:pt x="8" y="54959"/>
                          </a:cubicBezTo>
                          <a:cubicBezTo>
                            <a:pt x="-267" y="47449"/>
                            <a:pt x="6968" y="42137"/>
                            <a:pt x="13516" y="38428"/>
                          </a:cubicBezTo>
                          <a:cubicBezTo>
                            <a:pt x="42456" y="22126"/>
                            <a:pt x="73778" y="10037"/>
                            <a:pt x="106198" y="2711"/>
                          </a:cubicBezTo>
                          <a:cubicBezTo>
                            <a:pt x="115768" y="558"/>
                            <a:pt x="125751" y="-1182"/>
                            <a:pt x="135276" y="1016"/>
                          </a:cubicBezTo>
                          <a:cubicBezTo>
                            <a:pt x="142877" y="2802"/>
                            <a:pt x="149654" y="6923"/>
                            <a:pt x="156111" y="11319"/>
                          </a:cubicBezTo>
                          <a:cubicBezTo>
                            <a:pt x="182212" y="29132"/>
                            <a:pt x="204787" y="51570"/>
                            <a:pt x="227179" y="73870"/>
                          </a:cubicBezTo>
                          <a:cubicBezTo>
                            <a:pt x="259324" y="105879"/>
                            <a:pt x="291470" y="137887"/>
                            <a:pt x="323662" y="169895"/>
                          </a:cubicBezTo>
                          <a:cubicBezTo>
                            <a:pt x="328836" y="175024"/>
                            <a:pt x="334331" y="180885"/>
                            <a:pt x="334697" y="188120"/>
                          </a:cubicBezTo>
                          <a:cubicBezTo>
                            <a:pt x="335155" y="196591"/>
                            <a:pt x="327874" y="200300"/>
                            <a:pt x="321280" y="198698"/>
                          </a:cubicBezTo>
                          <a:cubicBezTo>
                            <a:pt x="322425" y="167697"/>
                            <a:pt x="216738" y="137429"/>
                            <a:pt x="190958" y="122638"/>
                          </a:cubicBezTo>
                          <a:close/>
                        </a:path>
                      </a:pathLst>
                    </a:custGeom>
                    <a:solidFill>
                      <a:srgbClr val="EAE7E8"/>
                    </a:solidFill>
                    <a:ln w="4577" cap="flat">
                      <a:noFill/>
                      <a:prstDash val="solid"/>
                      <a:miter/>
                    </a:ln>
                  </p:spPr>
                  <p:txBody>
                    <a:bodyPr rtlCol="0" anchor="ctr"/>
                    <a:lstStyle/>
                    <a:p>
                      <a:endParaRPr lang="th-TH"/>
                    </a:p>
                  </p:txBody>
                </p:sp>
                <p:sp>
                  <p:nvSpPr>
                    <p:cNvPr id="2837" name="Freeform: Shape 2836">
                      <a:extLst>
                        <a:ext uri="{FF2B5EF4-FFF2-40B4-BE49-F238E27FC236}">
                          <a16:creationId xmlns:a16="http://schemas.microsoft.com/office/drawing/2014/main" id="{BE59784F-D096-48BF-ACBD-BA2FC8E54A26}"/>
                        </a:ext>
                      </a:extLst>
                    </p:cNvPr>
                    <p:cNvSpPr/>
                    <p:nvPr/>
                  </p:nvSpPr>
                  <p:spPr>
                    <a:xfrm>
                      <a:off x="8422463" y="-1052218"/>
                      <a:ext cx="344051" cy="156230"/>
                    </a:xfrm>
                    <a:custGeom>
                      <a:avLst/>
                      <a:gdLst>
                        <a:gd name="connsiteX0" fmla="*/ 344052 w 344051"/>
                        <a:gd name="connsiteY0" fmla="*/ 156216 h 156230"/>
                        <a:gd name="connsiteX1" fmla="*/ 160245 w 344051"/>
                        <a:gd name="connsiteY1" fmla="*/ 88949 h 156230"/>
                        <a:gd name="connsiteX2" fmla="*/ 75348 w 344051"/>
                        <a:gd name="connsiteY2" fmla="*/ 55475 h 156230"/>
                        <a:gd name="connsiteX3" fmla="*/ 2723 w 344051"/>
                        <a:gd name="connsiteY3" fmla="*/ 32305 h 156230"/>
                        <a:gd name="connsiteX4" fmla="*/ 52818 w 344051"/>
                        <a:gd name="connsiteY4" fmla="*/ 1991 h 156230"/>
                        <a:gd name="connsiteX5" fmla="*/ 173250 w 344051"/>
                        <a:gd name="connsiteY5" fmla="*/ 41371 h 156230"/>
                        <a:gd name="connsiteX6" fmla="*/ 344052 w 344051"/>
                        <a:gd name="connsiteY6" fmla="*/ 156216 h 15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051" h="156230">
                          <a:moveTo>
                            <a:pt x="344052" y="156216"/>
                          </a:moveTo>
                          <a:cubicBezTo>
                            <a:pt x="303298" y="157178"/>
                            <a:pt x="239464" y="107723"/>
                            <a:pt x="160245" y="88949"/>
                          </a:cubicBezTo>
                          <a:cubicBezTo>
                            <a:pt x="130664" y="81943"/>
                            <a:pt x="103738" y="66419"/>
                            <a:pt x="75348" y="55475"/>
                          </a:cubicBezTo>
                          <a:cubicBezTo>
                            <a:pt x="62480" y="50530"/>
                            <a:pt x="9408" y="41646"/>
                            <a:pt x="2723" y="32305"/>
                          </a:cubicBezTo>
                          <a:cubicBezTo>
                            <a:pt x="-11656" y="12340"/>
                            <a:pt x="34731" y="5379"/>
                            <a:pt x="52818" y="1991"/>
                          </a:cubicBezTo>
                          <a:cubicBezTo>
                            <a:pt x="104563" y="-7763"/>
                            <a:pt x="126772" y="20399"/>
                            <a:pt x="173250" y="41371"/>
                          </a:cubicBezTo>
                          <a:cubicBezTo>
                            <a:pt x="272846" y="86247"/>
                            <a:pt x="289011" y="134465"/>
                            <a:pt x="344052" y="156216"/>
                          </a:cubicBezTo>
                          <a:close/>
                        </a:path>
                      </a:pathLst>
                    </a:custGeom>
                    <a:solidFill>
                      <a:srgbClr val="C2BFC0"/>
                    </a:solidFill>
                    <a:ln w="4577" cap="flat">
                      <a:noFill/>
                      <a:prstDash val="solid"/>
                      <a:miter/>
                    </a:ln>
                  </p:spPr>
                  <p:txBody>
                    <a:bodyPr rtlCol="0" anchor="ctr"/>
                    <a:lstStyle/>
                    <a:p>
                      <a:endParaRPr lang="th-TH"/>
                    </a:p>
                  </p:txBody>
                </p:sp>
                <p:sp>
                  <p:nvSpPr>
                    <p:cNvPr id="2838" name="Freeform: Shape 2837">
                      <a:extLst>
                        <a:ext uri="{FF2B5EF4-FFF2-40B4-BE49-F238E27FC236}">
                          <a16:creationId xmlns:a16="http://schemas.microsoft.com/office/drawing/2014/main" id="{BC035601-8E1E-4056-9059-80709B8E4EA4}"/>
                        </a:ext>
                      </a:extLst>
                    </p:cNvPr>
                    <p:cNvSpPr/>
                    <p:nvPr/>
                  </p:nvSpPr>
                  <p:spPr>
                    <a:xfrm>
                      <a:off x="8564210" y="-1158173"/>
                      <a:ext cx="236409" cy="274607"/>
                    </a:xfrm>
                    <a:custGeom>
                      <a:avLst/>
                      <a:gdLst>
                        <a:gd name="connsiteX0" fmla="*/ 149782 w 236409"/>
                        <a:gd name="connsiteY0" fmla="*/ 224165 h 274607"/>
                        <a:gd name="connsiteX1" fmla="*/ 228 w 236409"/>
                        <a:gd name="connsiteY1" fmla="*/ 16868 h 274607"/>
                        <a:gd name="connsiteX2" fmla="*/ 1327 w 236409"/>
                        <a:gd name="connsiteY2" fmla="*/ 7892 h 274607"/>
                        <a:gd name="connsiteX3" fmla="*/ 8562 w 236409"/>
                        <a:gd name="connsiteY3" fmla="*/ 3268 h 274607"/>
                        <a:gd name="connsiteX4" fmla="*/ 100099 w 236409"/>
                        <a:gd name="connsiteY4" fmla="*/ 22729 h 274607"/>
                        <a:gd name="connsiteX5" fmla="*/ 213753 w 236409"/>
                        <a:gd name="connsiteY5" fmla="*/ 112297 h 274607"/>
                        <a:gd name="connsiteX6" fmla="*/ 236282 w 236409"/>
                        <a:gd name="connsiteY6" fmla="*/ 223433 h 274607"/>
                        <a:gd name="connsiteX7" fmla="*/ 207205 w 236409"/>
                        <a:gd name="connsiteY7" fmla="*/ 271972 h 274607"/>
                        <a:gd name="connsiteX8" fmla="*/ 192185 w 236409"/>
                        <a:gd name="connsiteY8" fmla="*/ 245825 h 274607"/>
                        <a:gd name="connsiteX9" fmla="*/ 149782 w 236409"/>
                        <a:gd name="connsiteY9" fmla="*/ 224165 h 274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09" h="274607">
                          <a:moveTo>
                            <a:pt x="149782" y="224165"/>
                          </a:moveTo>
                          <a:cubicBezTo>
                            <a:pt x="68549" y="187349"/>
                            <a:pt x="9523" y="105566"/>
                            <a:pt x="228" y="16868"/>
                          </a:cubicBezTo>
                          <a:cubicBezTo>
                            <a:pt x="-93" y="13800"/>
                            <a:pt x="-322" y="10457"/>
                            <a:pt x="1327" y="7892"/>
                          </a:cubicBezTo>
                          <a:cubicBezTo>
                            <a:pt x="2884" y="5420"/>
                            <a:pt x="5768" y="4183"/>
                            <a:pt x="8562" y="3268"/>
                          </a:cubicBezTo>
                          <a:cubicBezTo>
                            <a:pt x="39013" y="-6761"/>
                            <a:pt x="71525" y="8167"/>
                            <a:pt x="100099" y="22729"/>
                          </a:cubicBezTo>
                          <a:cubicBezTo>
                            <a:pt x="143784" y="44938"/>
                            <a:pt x="189896" y="69482"/>
                            <a:pt x="213753" y="112297"/>
                          </a:cubicBezTo>
                          <a:cubicBezTo>
                            <a:pt x="232299" y="145633"/>
                            <a:pt x="234497" y="185288"/>
                            <a:pt x="236282" y="223433"/>
                          </a:cubicBezTo>
                          <a:cubicBezTo>
                            <a:pt x="237244" y="244268"/>
                            <a:pt x="233215" y="285388"/>
                            <a:pt x="207205" y="271972"/>
                          </a:cubicBezTo>
                          <a:cubicBezTo>
                            <a:pt x="201344" y="268949"/>
                            <a:pt x="197635" y="251228"/>
                            <a:pt x="192185" y="245825"/>
                          </a:cubicBezTo>
                          <a:cubicBezTo>
                            <a:pt x="181287" y="234926"/>
                            <a:pt x="163520" y="230347"/>
                            <a:pt x="149782" y="224165"/>
                          </a:cubicBezTo>
                          <a:close/>
                        </a:path>
                      </a:pathLst>
                    </a:custGeom>
                    <a:solidFill>
                      <a:srgbClr val="F6F3F4"/>
                    </a:solidFill>
                    <a:ln w="4577" cap="flat">
                      <a:noFill/>
                      <a:prstDash val="solid"/>
                      <a:miter/>
                    </a:ln>
                  </p:spPr>
                  <p:txBody>
                    <a:bodyPr rtlCol="0" anchor="ctr"/>
                    <a:lstStyle/>
                    <a:p>
                      <a:endParaRPr lang="th-TH"/>
                    </a:p>
                  </p:txBody>
                </p:sp>
                <p:sp>
                  <p:nvSpPr>
                    <p:cNvPr id="2839" name="Freeform: Shape 2838">
                      <a:extLst>
                        <a:ext uri="{FF2B5EF4-FFF2-40B4-BE49-F238E27FC236}">
                          <a16:creationId xmlns:a16="http://schemas.microsoft.com/office/drawing/2014/main" id="{0FF70487-F78F-435D-A6DD-B0018F10BAD8}"/>
                        </a:ext>
                      </a:extLst>
                    </p:cNvPr>
                    <p:cNvSpPr/>
                    <p:nvPr/>
                  </p:nvSpPr>
                  <p:spPr>
                    <a:xfrm>
                      <a:off x="8570699" y="-1150601"/>
                      <a:ext cx="216548" cy="262934"/>
                    </a:xfrm>
                    <a:custGeom>
                      <a:avLst/>
                      <a:gdLst>
                        <a:gd name="connsiteX0" fmla="*/ 169074 w 216548"/>
                        <a:gd name="connsiteY0" fmla="*/ 96574 h 262934"/>
                        <a:gd name="connsiteX1" fmla="*/ 115864 w 216548"/>
                        <a:gd name="connsiteY1" fmla="*/ 56369 h 262934"/>
                        <a:gd name="connsiteX2" fmla="*/ 470 w 216548"/>
                        <a:gd name="connsiteY2" fmla="*/ 0 h 262934"/>
                        <a:gd name="connsiteX3" fmla="*/ 49054 w 216548"/>
                        <a:gd name="connsiteY3" fmla="*/ 77204 h 262934"/>
                        <a:gd name="connsiteX4" fmla="*/ 109362 w 216548"/>
                        <a:gd name="connsiteY4" fmla="*/ 132108 h 262934"/>
                        <a:gd name="connsiteX5" fmla="*/ 176629 w 216548"/>
                        <a:gd name="connsiteY5" fmla="*/ 223508 h 262934"/>
                        <a:gd name="connsiteX6" fmla="*/ 207630 w 216548"/>
                        <a:gd name="connsiteY6" fmla="*/ 262934 h 262934"/>
                        <a:gd name="connsiteX7" fmla="*/ 169074 w 216548"/>
                        <a:gd name="connsiteY7" fmla="*/ 96574 h 26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48" h="262934">
                          <a:moveTo>
                            <a:pt x="169074" y="96574"/>
                          </a:moveTo>
                          <a:cubicBezTo>
                            <a:pt x="153871" y="80272"/>
                            <a:pt x="135005" y="67817"/>
                            <a:pt x="115864" y="56369"/>
                          </a:cubicBezTo>
                          <a:cubicBezTo>
                            <a:pt x="79048" y="34389"/>
                            <a:pt x="40446" y="15523"/>
                            <a:pt x="470" y="0"/>
                          </a:cubicBezTo>
                          <a:cubicBezTo>
                            <a:pt x="-4018" y="31550"/>
                            <a:pt x="24510" y="56919"/>
                            <a:pt x="49054" y="77204"/>
                          </a:cubicBezTo>
                          <a:cubicBezTo>
                            <a:pt x="70027" y="94513"/>
                            <a:pt x="90129" y="112876"/>
                            <a:pt x="109362" y="132108"/>
                          </a:cubicBezTo>
                          <a:cubicBezTo>
                            <a:pt x="136241" y="159034"/>
                            <a:pt x="161793" y="188477"/>
                            <a:pt x="176629" y="223508"/>
                          </a:cubicBezTo>
                          <a:cubicBezTo>
                            <a:pt x="183315" y="239306"/>
                            <a:pt x="189955" y="257760"/>
                            <a:pt x="207630" y="262934"/>
                          </a:cubicBezTo>
                          <a:cubicBezTo>
                            <a:pt x="232037" y="217234"/>
                            <a:pt x="202089" y="131971"/>
                            <a:pt x="169074" y="96574"/>
                          </a:cubicBezTo>
                          <a:close/>
                        </a:path>
                      </a:pathLst>
                    </a:custGeom>
                    <a:solidFill>
                      <a:srgbClr val="EAE7E8"/>
                    </a:solidFill>
                    <a:ln w="4577" cap="flat">
                      <a:noFill/>
                      <a:prstDash val="solid"/>
                      <a:miter/>
                    </a:ln>
                  </p:spPr>
                  <p:txBody>
                    <a:bodyPr rtlCol="0" anchor="ctr"/>
                    <a:lstStyle/>
                    <a:p>
                      <a:endParaRPr lang="th-TH"/>
                    </a:p>
                  </p:txBody>
                </p:sp>
                <p:sp>
                  <p:nvSpPr>
                    <p:cNvPr id="2840" name="Freeform: Shape 2839">
                      <a:extLst>
                        <a:ext uri="{FF2B5EF4-FFF2-40B4-BE49-F238E27FC236}">
                          <a16:creationId xmlns:a16="http://schemas.microsoft.com/office/drawing/2014/main" id="{A599BB09-1511-49F5-B2A7-51DCF9E26DE6}"/>
                        </a:ext>
                      </a:extLst>
                    </p:cNvPr>
                    <p:cNvSpPr/>
                    <p:nvPr/>
                  </p:nvSpPr>
                  <p:spPr>
                    <a:xfrm>
                      <a:off x="8568330" y="-1149960"/>
                      <a:ext cx="193514" cy="201390"/>
                    </a:xfrm>
                    <a:custGeom>
                      <a:avLst/>
                      <a:gdLst>
                        <a:gd name="connsiteX0" fmla="*/ 37366 w 193514"/>
                        <a:gd name="connsiteY0" fmla="*/ 44143 h 201390"/>
                        <a:gd name="connsiteX1" fmla="*/ 0 w 193514"/>
                        <a:gd name="connsiteY1" fmla="*/ 0 h 201390"/>
                        <a:gd name="connsiteX2" fmla="*/ 25460 w 193514"/>
                        <a:gd name="connsiteY2" fmla="*/ 10166 h 201390"/>
                        <a:gd name="connsiteX3" fmla="*/ 193515 w 193514"/>
                        <a:gd name="connsiteY3" fmla="*/ 201391 h 201390"/>
                        <a:gd name="connsiteX4" fmla="*/ 37366 w 193514"/>
                        <a:gd name="connsiteY4" fmla="*/ 44143 h 20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14" h="201390">
                          <a:moveTo>
                            <a:pt x="37366" y="44143"/>
                          </a:moveTo>
                          <a:cubicBezTo>
                            <a:pt x="20698" y="32924"/>
                            <a:pt x="870" y="20057"/>
                            <a:pt x="0" y="0"/>
                          </a:cubicBezTo>
                          <a:cubicBezTo>
                            <a:pt x="9067" y="1420"/>
                            <a:pt x="17447" y="5678"/>
                            <a:pt x="25460" y="10166"/>
                          </a:cubicBezTo>
                          <a:cubicBezTo>
                            <a:pt x="97994" y="50645"/>
                            <a:pt x="166589" y="121576"/>
                            <a:pt x="193515" y="201391"/>
                          </a:cubicBezTo>
                          <a:cubicBezTo>
                            <a:pt x="134856" y="159354"/>
                            <a:pt x="99871" y="86225"/>
                            <a:pt x="37366" y="44143"/>
                          </a:cubicBezTo>
                          <a:close/>
                        </a:path>
                      </a:pathLst>
                    </a:custGeom>
                    <a:solidFill>
                      <a:srgbClr val="EAE7E8"/>
                    </a:solidFill>
                    <a:ln w="4577" cap="flat">
                      <a:noFill/>
                      <a:prstDash val="solid"/>
                      <a:miter/>
                    </a:ln>
                  </p:spPr>
                  <p:txBody>
                    <a:bodyPr rtlCol="0" anchor="ctr"/>
                    <a:lstStyle/>
                    <a:p>
                      <a:endParaRPr lang="th-TH"/>
                    </a:p>
                  </p:txBody>
                </p:sp>
                <p:sp>
                  <p:nvSpPr>
                    <p:cNvPr id="2841" name="Freeform: Shape 2840">
                      <a:extLst>
                        <a:ext uri="{FF2B5EF4-FFF2-40B4-BE49-F238E27FC236}">
                          <a16:creationId xmlns:a16="http://schemas.microsoft.com/office/drawing/2014/main" id="{A46E62A4-13BD-4E31-B5F6-E605BC2771EF}"/>
                        </a:ext>
                      </a:extLst>
                    </p:cNvPr>
                    <p:cNvSpPr/>
                    <p:nvPr/>
                  </p:nvSpPr>
                  <p:spPr>
                    <a:xfrm>
                      <a:off x="8792250" y="-1181099"/>
                      <a:ext cx="209151" cy="287524"/>
                    </a:xfrm>
                    <a:custGeom>
                      <a:avLst/>
                      <a:gdLst>
                        <a:gd name="connsiteX0" fmla="*/ 17126 w 209151"/>
                        <a:gd name="connsiteY0" fmla="*/ 270948 h 287524"/>
                        <a:gd name="connsiteX1" fmla="*/ 26513 w 209151"/>
                        <a:gd name="connsiteY1" fmla="*/ 236055 h 287524"/>
                        <a:gd name="connsiteX2" fmla="*/ 35580 w 209151"/>
                        <a:gd name="connsiteY2" fmla="*/ 148410 h 287524"/>
                        <a:gd name="connsiteX3" fmla="*/ 41624 w 209151"/>
                        <a:gd name="connsiteY3" fmla="*/ 108526 h 287524"/>
                        <a:gd name="connsiteX4" fmla="*/ 178083 w 209151"/>
                        <a:gd name="connsiteY4" fmla="*/ 0 h 287524"/>
                        <a:gd name="connsiteX5" fmla="*/ 207756 w 209151"/>
                        <a:gd name="connsiteY5" fmla="*/ 99230 h 287524"/>
                        <a:gd name="connsiteX6" fmla="*/ 176572 w 209151"/>
                        <a:gd name="connsiteY6" fmla="*/ 162926 h 287524"/>
                        <a:gd name="connsiteX7" fmla="*/ 123133 w 209151"/>
                        <a:gd name="connsiteY7" fmla="*/ 230377 h 287524"/>
                        <a:gd name="connsiteX8" fmla="*/ 0 w 209151"/>
                        <a:gd name="connsiteY8" fmla="*/ 287524 h 287524"/>
                        <a:gd name="connsiteX9" fmla="*/ 17126 w 209151"/>
                        <a:gd name="connsiteY9" fmla="*/ 270948 h 28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151" h="287524">
                          <a:moveTo>
                            <a:pt x="17126" y="270948"/>
                          </a:moveTo>
                          <a:cubicBezTo>
                            <a:pt x="23811" y="260782"/>
                            <a:pt x="25277" y="248144"/>
                            <a:pt x="26513" y="236055"/>
                          </a:cubicBezTo>
                          <a:cubicBezTo>
                            <a:pt x="29535" y="206840"/>
                            <a:pt x="32558" y="177625"/>
                            <a:pt x="35580" y="148410"/>
                          </a:cubicBezTo>
                          <a:cubicBezTo>
                            <a:pt x="36953" y="135039"/>
                            <a:pt x="38373" y="121622"/>
                            <a:pt x="41624" y="108526"/>
                          </a:cubicBezTo>
                          <a:cubicBezTo>
                            <a:pt x="56735" y="47898"/>
                            <a:pt x="115577" y="1053"/>
                            <a:pt x="178083" y="0"/>
                          </a:cubicBezTo>
                          <a:cubicBezTo>
                            <a:pt x="198277" y="29123"/>
                            <a:pt x="214029" y="64337"/>
                            <a:pt x="207756" y="99230"/>
                          </a:cubicBezTo>
                          <a:cubicBezTo>
                            <a:pt x="203543" y="122675"/>
                            <a:pt x="189897" y="143190"/>
                            <a:pt x="176572" y="162926"/>
                          </a:cubicBezTo>
                          <a:cubicBezTo>
                            <a:pt x="160499" y="186737"/>
                            <a:pt x="144197" y="210824"/>
                            <a:pt x="123133" y="230377"/>
                          </a:cubicBezTo>
                          <a:cubicBezTo>
                            <a:pt x="90209" y="261011"/>
                            <a:pt x="44555" y="281754"/>
                            <a:pt x="0" y="287524"/>
                          </a:cubicBezTo>
                          <a:cubicBezTo>
                            <a:pt x="5541" y="283128"/>
                            <a:pt x="12913" y="277359"/>
                            <a:pt x="17126" y="270948"/>
                          </a:cubicBezTo>
                          <a:close/>
                        </a:path>
                      </a:pathLst>
                    </a:custGeom>
                    <a:solidFill>
                      <a:srgbClr val="EAE7E8"/>
                    </a:solidFill>
                    <a:ln w="4577" cap="flat">
                      <a:noFill/>
                      <a:prstDash val="solid"/>
                      <a:miter/>
                    </a:ln>
                  </p:spPr>
                  <p:txBody>
                    <a:bodyPr rtlCol="0" anchor="ctr"/>
                    <a:lstStyle/>
                    <a:p>
                      <a:endParaRPr lang="th-TH"/>
                    </a:p>
                  </p:txBody>
                </p:sp>
                <p:sp>
                  <p:nvSpPr>
                    <p:cNvPr id="2842" name="Freeform: Shape 2841">
                      <a:extLst>
                        <a:ext uri="{FF2B5EF4-FFF2-40B4-BE49-F238E27FC236}">
                          <a16:creationId xmlns:a16="http://schemas.microsoft.com/office/drawing/2014/main" id="{6F299876-9F8F-43DF-B2D3-BEDFAD01BB66}"/>
                        </a:ext>
                      </a:extLst>
                    </p:cNvPr>
                    <p:cNvSpPr/>
                    <p:nvPr/>
                  </p:nvSpPr>
                  <p:spPr>
                    <a:xfrm>
                      <a:off x="8814321" y="-1099515"/>
                      <a:ext cx="279792" cy="210472"/>
                    </a:xfrm>
                    <a:custGeom>
                      <a:avLst/>
                      <a:gdLst>
                        <a:gd name="connsiteX0" fmla="*/ 197911 w 279792"/>
                        <a:gd name="connsiteY0" fmla="*/ 132766 h 210472"/>
                        <a:gd name="connsiteX1" fmla="*/ 279740 w 279792"/>
                        <a:gd name="connsiteY1" fmla="*/ 520 h 210472"/>
                        <a:gd name="connsiteX2" fmla="*/ 198826 w 279792"/>
                        <a:gd name="connsiteY2" fmla="*/ 38848 h 210472"/>
                        <a:gd name="connsiteX3" fmla="*/ 142961 w 279792"/>
                        <a:gd name="connsiteY3" fmla="*/ 113396 h 210472"/>
                        <a:gd name="connsiteX4" fmla="*/ 112830 w 279792"/>
                        <a:gd name="connsiteY4" fmla="*/ 142336 h 210472"/>
                        <a:gd name="connsiteX5" fmla="*/ 56736 w 279792"/>
                        <a:gd name="connsiteY5" fmla="*/ 182495 h 210472"/>
                        <a:gd name="connsiteX6" fmla="*/ 0 w 279792"/>
                        <a:gd name="connsiteY6" fmla="*/ 206765 h 210472"/>
                        <a:gd name="connsiteX7" fmla="*/ 197911 w 279792"/>
                        <a:gd name="connsiteY7" fmla="*/ 132766 h 2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792" h="210472">
                          <a:moveTo>
                            <a:pt x="197911" y="132766"/>
                          </a:moveTo>
                          <a:cubicBezTo>
                            <a:pt x="240085" y="99293"/>
                            <a:pt x="281480" y="54325"/>
                            <a:pt x="279740" y="520"/>
                          </a:cubicBezTo>
                          <a:cubicBezTo>
                            <a:pt x="248922" y="-3418"/>
                            <a:pt x="219433" y="15540"/>
                            <a:pt x="198826" y="38848"/>
                          </a:cubicBezTo>
                          <a:cubicBezTo>
                            <a:pt x="178266" y="62110"/>
                            <a:pt x="163567" y="90134"/>
                            <a:pt x="142961" y="113396"/>
                          </a:cubicBezTo>
                          <a:cubicBezTo>
                            <a:pt x="133711" y="123837"/>
                            <a:pt x="123362" y="133224"/>
                            <a:pt x="112830" y="142336"/>
                          </a:cubicBezTo>
                          <a:cubicBezTo>
                            <a:pt x="95475" y="157310"/>
                            <a:pt x="77113" y="171826"/>
                            <a:pt x="56736" y="182495"/>
                          </a:cubicBezTo>
                          <a:cubicBezTo>
                            <a:pt x="39564" y="191516"/>
                            <a:pt x="11631" y="194447"/>
                            <a:pt x="0" y="206765"/>
                          </a:cubicBezTo>
                          <a:cubicBezTo>
                            <a:pt x="66901" y="224990"/>
                            <a:pt x="148364" y="172147"/>
                            <a:pt x="197911" y="132766"/>
                          </a:cubicBezTo>
                          <a:close/>
                        </a:path>
                      </a:pathLst>
                    </a:custGeom>
                    <a:solidFill>
                      <a:srgbClr val="E1DEDF"/>
                    </a:solidFill>
                    <a:ln w="4577" cap="flat">
                      <a:noFill/>
                      <a:prstDash val="solid"/>
                      <a:miter/>
                    </a:ln>
                  </p:spPr>
                  <p:txBody>
                    <a:bodyPr rtlCol="0" anchor="ctr"/>
                    <a:lstStyle/>
                    <a:p>
                      <a:endParaRPr lang="th-TH"/>
                    </a:p>
                  </p:txBody>
                </p:sp>
                <p:sp>
                  <p:nvSpPr>
                    <p:cNvPr id="2843" name="Freeform: Shape 2842">
                      <a:extLst>
                        <a:ext uri="{FF2B5EF4-FFF2-40B4-BE49-F238E27FC236}">
                          <a16:creationId xmlns:a16="http://schemas.microsoft.com/office/drawing/2014/main" id="{D3320EF3-3F88-4A02-82E3-FFDD21F2C1E9}"/>
                        </a:ext>
                      </a:extLst>
                    </p:cNvPr>
                    <p:cNvSpPr/>
                    <p:nvPr/>
                  </p:nvSpPr>
                  <p:spPr>
                    <a:xfrm>
                      <a:off x="8831539" y="-1102795"/>
                      <a:ext cx="262189" cy="207847"/>
                    </a:xfrm>
                    <a:custGeom>
                      <a:avLst/>
                      <a:gdLst>
                        <a:gd name="connsiteX0" fmla="*/ 97902 w 262189"/>
                        <a:gd name="connsiteY0" fmla="*/ 178678 h 207847"/>
                        <a:gd name="connsiteX1" fmla="*/ 178999 w 262189"/>
                        <a:gd name="connsiteY1" fmla="*/ 98452 h 207847"/>
                        <a:gd name="connsiteX2" fmla="*/ 194385 w 262189"/>
                        <a:gd name="connsiteY2" fmla="*/ 68229 h 207847"/>
                        <a:gd name="connsiteX3" fmla="*/ 222638 w 262189"/>
                        <a:gd name="connsiteY3" fmla="*/ 41945 h 207847"/>
                        <a:gd name="connsiteX4" fmla="*/ 262110 w 262189"/>
                        <a:gd name="connsiteY4" fmla="*/ 0 h 207847"/>
                        <a:gd name="connsiteX5" fmla="*/ 222958 w 262189"/>
                        <a:gd name="connsiteY5" fmla="*/ 115532 h 207847"/>
                        <a:gd name="connsiteX6" fmla="*/ 111868 w 262189"/>
                        <a:gd name="connsiteY6" fmla="*/ 186417 h 207847"/>
                        <a:gd name="connsiteX7" fmla="*/ 0 w 262189"/>
                        <a:gd name="connsiteY7" fmla="*/ 207847 h 207847"/>
                        <a:gd name="connsiteX8" fmla="*/ 97902 w 262189"/>
                        <a:gd name="connsiteY8" fmla="*/ 178678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189" h="207847">
                          <a:moveTo>
                            <a:pt x="97902" y="178678"/>
                          </a:moveTo>
                          <a:cubicBezTo>
                            <a:pt x="132291" y="160957"/>
                            <a:pt x="162239" y="133299"/>
                            <a:pt x="178999" y="98452"/>
                          </a:cubicBezTo>
                          <a:cubicBezTo>
                            <a:pt x="183898" y="88240"/>
                            <a:pt x="187699" y="77387"/>
                            <a:pt x="194385" y="68229"/>
                          </a:cubicBezTo>
                          <a:cubicBezTo>
                            <a:pt x="201940" y="57789"/>
                            <a:pt x="212701" y="50187"/>
                            <a:pt x="222638" y="41945"/>
                          </a:cubicBezTo>
                          <a:cubicBezTo>
                            <a:pt x="237429" y="29627"/>
                            <a:pt x="250754" y="15523"/>
                            <a:pt x="262110" y="0"/>
                          </a:cubicBezTo>
                          <a:cubicBezTo>
                            <a:pt x="263392" y="41533"/>
                            <a:pt x="249197" y="83340"/>
                            <a:pt x="222958" y="115532"/>
                          </a:cubicBezTo>
                          <a:cubicBezTo>
                            <a:pt x="194843" y="150058"/>
                            <a:pt x="154225" y="172679"/>
                            <a:pt x="111868" y="186417"/>
                          </a:cubicBezTo>
                          <a:cubicBezTo>
                            <a:pt x="76472" y="197865"/>
                            <a:pt x="37045" y="206428"/>
                            <a:pt x="0" y="207847"/>
                          </a:cubicBezTo>
                          <a:cubicBezTo>
                            <a:pt x="32741" y="197040"/>
                            <a:pt x="66306" y="194934"/>
                            <a:pt x="97902" y="178678"/>
                          </a:cubicBezTo>
                          <a:close/>
                        </a:path>
                      </a:pathLst>
                    </a:custGeom>
                    <a:solidFill>
                      <a:srgbClr val="F5F2F3"/>
                    </a:solidFill>
                    <a:ln w="4577" cap="flat">
                      <a:noFill/>
                      <a:prstDash val="solid"/>
                      <a:miter/>
                    </a:ln>
                  </p:spPr>
                  <p:txBody>
                    <a:bodyPr rtlCol="0" anchor="ctr"/>
                    <a:lstStyle/>
                    <a:p>
                      <a:endParaRPr lang="th-TH"/>
                    </a:p>
                  </p:txBody>
                </p:sp>
                <p:sp>
                  <p:nvSpPr>
                    <p:cNvPr id="2844" name="Freeform: Shape 2843">
                      <a:extLst>
                        <a:ext uri="{FF2B5EF4-FFF2-40B4-BE49-F238E27FC236}">
                          <a16:creationId xmlns:a16="http://schemas.microsoft.com/office/drawing/2014/main" id="{69BF80B9-CD7C-413B-BE98-07C3475872DF}"/>
                        </a:ext>
                      </a:extLst>
                    </p:cNvPr>
                    <p:cNvSpPr/>
                    <p:nvPr/>
                  </p:nvSpPr>
                  <p:spPr>
                    <a:xfrm>
                      <a:off x="8791654" y="-1049586"/>
                      <a:ext cx="256752" cy="163832"/>
                    </a:xfrm>
                    <a:custGeom>
                      <a:avLst/>
                      <a:gdLst>
                        <a:gd name="connsiteX0" fmla="*/ 201803 w 256752"/>
                        <a:gd name="connsiteY0" fmla="*/ 63558 h 163832"/>
                        <a:gd name="connsiteX1" fmla="*/ 218242 w 256752"/>
                        <a:gd name="connsiteY1" fmla="*/ 32832 h 163832"/>
                        <a:gd name="connsiteX2" fmla="*/ 256752 w 256752"/>
                        <a:gd name="connsiteY2" fmla="*/ 0 h 163832"/>
                        <a:gd name="connsiteX3" fmla="*/ 211739 w 256752"/>
                        <a:gd name="connsiteY3" fmla="*/ 35626 h 163832"/>
                        <a:gd name="connsiteX4" fmla="*/ 159217 w 256752"/>
                        <a:gd name="connsiteY4" fmla="*/ 103305 h 163832"/>
                        <a:gd name="connsiteX5" fmla="*/ 85218 w 256752"/>
                        <a:gd name="connsiteY5" fmla="*/ 142457 h 163832"/>
                        <a:gd name="connsiteX6" fmla="*/ 161506 w 256752"/>
                        <a:gd name="connsiteY6" fmla="*/ 68870 h 163832"/>
                        <a:gd name="connsiteX7" fmla="*/ 77204 w 256752"/>
                        <a:gd name="connsiteY7" fmla="*/ 127529 h 163832"/>
                        <a:gd name="connsiteX8" fmla="*/ 0 w 256752"/>
                        <a:gd name="connsiteY8" fmla="*/ 161094 h 163832"/>
                        <a:gd name="connsiteX9" fmla="*/ 201803 w 256752"/>
                        <a:gd name="connsiteY9" fmla="*/ 63558 h 16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752" h="163832">
                          <a:moveTo>
                            <a:pt x="201803" y="63558"/>
                          </a:moveTo>
                          <a:cubicBezTo>
                            <a:pt x="207572" y="53484"/>
                            <a:pt x="211922" y="42586"/>
                            <a:pt x="218242" y="32832"/>
                          </a:cubicBezTo>
                          <a:cubicBezTo>
                            <a:pt x="227583" y="18500"/>
                            <a:pt x="241137" y="6915"/>
                            <a:pt x="256752" y="0"/>
                          </a:cubicBezTo>
                          <a:cubicBezTo>
                            <a:pt x="237978" y="5220"/>
                            <a:pt x="223737" y="20331"/>
                            <a:pt x="211739" y="35626"/>
                          </a:cubicBezTo>
                          <a:cubicBezTo>
                            <a:pt x="194110" y="58109"/>
                            <a:pt x="178998" y="82653"/>
                            <a:pt x="159217" y="103305"/>
                          </a:cubicBezTo>
                          <a:cubicBezTo>
                            <a:pt x="139435" y="123957"/>
                            <a:pt x="113746" y="140809"/>
                            <a:pt x="85218" y="142457"/>
                          </a:cubicBezTo>
                          <a:cubicBezTo>
                            <a:pt x="114616" y="122538"/>
                            <a:pt x="140534" y="97536"/>
                            <a:pt x="161506" y="68870"/>
                          </a:cubicBezTo>
                          <a:cubicBezTo>
                            <a:pt x="148227" y="87004"/>
                            <a:pt x="98222" y="117089"/>
                            <a:pt x="77204" y="127529"/>
                          </a:cubicBezTo>
                          <a:cubicBezTo>
                            <a:pt x="53896" y="139114"/>
                            <a:pt x="13371" y="136138"/>
                            <a:pt x="0" y="161094"/>
                          </a:cubicBezTo>
                          <a:cubicBezTo>
                            <a:pt x="60399" y="177900"/>
                            <a:pt x="173091" y="113883"/>
                            <a:pt x="201803" y="63558"/>
                          </a:cubicBezTo>
                          <a:close/>
                        </a:path>
                      </a:pathLst>
                    </a:custGeom>
                    <a:solidFill>
                      <a:srgbClr val="838288"/>
                    </a:solidFill>
                    <a:ln w="4577" cap="flat">
                      <a:noFill/>
                      <a:prstDash val="solid"/>
                      <a:miter/>
                    </a:ln>
                  </p:spPr>
                  <p:txBody>
                    <a:bodyPr rtlCol="0" anchor="ctr"/>
                    <a:lstStyle/>
                    <a:p>
                      <a:endParaRPr lang="th-TH"/>
                    </a:p>
                  </p:txBody>
                </p:sp>
                <p:sp>
                  <p:nvSpPr>
                    <p:cNvPr id="2845" name="Freeform: Shape 2844">
                      <a:extLst>
                        <a:ext uri="{FF2B5EF4-FFF2-40B4-BE49-F238E27FC236}">
                          <a16:creationId xmlns:a16="http://schemas.microsoft.com/office/drawing/2014/main" id="{17B494F8-8F1D-4D0F-B931-A98DE9AFCBB5}"/>
                        </a:ext>
                      </a:extLst>
                    </p:cNvPr>
                    <p:cNvSpPr/>
                    <p:nvPr/>
                  </p:nvSpPr>
                  <p:spPr>
                    <a:xfrm>
                      <a:off x="8573138" y="-1084021"/>
                      <a:ext cx="187424" cy="185729"/>
                    </a:xfrm>
                    <a:custGeom>
                      <a:avLst/>
                      <a:gdLst>
                        <a:gd name="connsiteX0" fmla="*/ 85951 w 187424"/>
                        <a:gd name="connsiteY0" fmla="*/ 107015 h 185729"/>
                        <a:gd name="connsiteX1" fmla="*/ 0 w 187424"/>
                        <a:gd name="connsiteY1" fmla="*/ 0 h 185729"/>
                        <a:gd name="connsiteX2" fmla="*/ 111731 w 187424"/>
                        <a:gd name="connsiteY2" fmla="*/ 150104 h 185729"/>
                        <a:gd name="connsiteX3" fmla="*/ 187424 w 187424"/>
                        <a:gd name="connsiteY3" fmla="*/ 185730 h 185729"/>
                        <a:gd name="connsiteX4" fmla="*/ 85951 w 187424"/>
                        <a:gd name="connsiteY4" fmla="*/ 107015 h 18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424" h="185729">
                          <a:moveTo>
                            <a:pt x="85951" y="107015"/>
                          </a:moveTo>
                          <a:cubicBezTo>
                            <a:pt x="53027" y="75144"/>
                            <a:pt x="25781" y="37869"/>
                            <a:pt x="0" y="0"/>
                          </a:cubicBezTo>
                          <a:cubicBezTo>
                            <a:pt x="12181" y="62872"/>
                            <a:pt x="58338" y="114662"/>
                            <a:pt x="111731" y="150104"/>
                          </a:cubicBezTo>
                          <a:cubicBezTo>
                            <a:pt x="134718" y="165353"/>
                            <a:pt x="160407" y="179502"/>
                            <a:pt x="187424" y="185730"/>
                          </a:cubicBezTo>
                          <a:cubicBezTo>
                            <a:pt x="172130" y="156057"/>
                            <a:pt x="112189" y="132429"/>
                            <a:pt x="85951" y="107015"/>
                          </a:cubicBezTo>
                          <a:close/>
                        </a:path>
                      </a:pathLst>
                    </a:custGeom>
                    <a:solidFill>
                      <a:srgbClr val="838288"/>
                    </a:solidFill>
                    <a:ln w="4577" cap="flat">
                      <a:noFill/>
                      <a:prstDash val="solid"/>
                      <a:miter/>
                    </a:ln>
                  </p:spPr>
                  <p:txBody>
                    <a:bodyPr rtlCol="0" anchor="ctr"/>
                    <a:lstStyle/>
                    <a:p>
                      <a:endParaRPr lang="th-TH"/>
                    </a:p>
                  </p:txBody>
                </p:sp>
                <p:sp>
                  <p:nvSpPr>
                    <p:cNvPr id="2846" name="Freeform: Shape 2845">
                      <a:extLst>
                        <a:ext uri="{FF2B5EF4-FFF2-40B4-BE49-F238E27FC236}">
                          <a16:creationId xmlns:a16="http://schemas.microsoft.com/office/drawing/2014/main" id="{BC208842-2BA0-4B75-B93B-62FD7E21D5F2}"/>
                        </a:ext>
                      </a:extLst>
                    </p:cNvPr>
                    <p:cNvSpPr/>
                    <p:nvPr/>
                  </p:nvSpPr>
                  <p:spPr>
                    <a:xfrm>
                      <a:off x="8740780" y="-1110168"/>
                      <a:ext cx="105640" cy="209312"/>
                    </a:xfrm>
                    <a:custGeom>
                      <a:avLst/>
                      <a:gdLst>
                        <a:gd name="connsiteX0" fmla="*/ 0 w 105640"/>
                        <a:gd name="connsiteY0" fmla="*/ 13921 h 209312"/>
                        <a:gd name="connsiteX1" fmla="*/ 36450 w 105640"/>
                        <a:gd name="connsiteY1" fmla="*/ 40525 h 209312"/>
                        <a:gd name="connsiteX2" fmla="*/ 46249 w 105640"/>
                        <a:gd name="connsiteY2" fmla="*/ 9250 h 209312"/>
                        <a:gd name="connsiteX3" fmla="*/ 47303 w 105640"/>
                        <a:gd name="connsiteY3" fmla="*/ 62139 h 209312"/>
                        <a:gd name="connsiteX4" fmla="*/ 51973 w 105640"/>
                        <a:gd name="connsiteY4" fmla="*/ 73816 h 209312"/>
                        <a:gd name="connsiteX5" fmla="*/ 62368 w 105640"/>
                        <a:gd name="connsiteY5" fmla="*/ 69420 h 209312"/>
                        <a:gd name="connsiteX6" fmla="*/ 64154 w 105640"/>
                        <a:gd name="connsiteY6" fmla="*/ 57239 h 209312"/>
                        <a:gd name="connsiteX7" fmla="*/ 62872 w 105640"/>
                        <a:gd name="connsiteY7" fmla="*/ 6548 h 209312"/>
                        <a:gd name="connsiteX8" fmla="*/ 61727 w 105640"/>
                        <a:gd name="connsiteY8" fmla="*/ 82012 h 209312"/>
                        <a:gd name="connsiteX9" fmla="*/ 73495 w 105640"/>
                        <a:gd name="connsiteY9" fmla="*/ 7922 h 209312"/>
                        <a:gd name="connsiteX10" fmla="*/ 78670 w 105640"/>
                        <a:gd name="connsiteY10" fmla="*/ 78944 h 209312"/>
                        <a:gd name="connsiteX11" fmla="*/ 88332 w 105640"/>
                        <a:gd name="connsiteY11" fmla="*/ 37412 h 209312"/>
                        <a:gd name="connsiteX12" fmla="*/ 105641 w 105640"/>
                        <a:gd name="connsiteY12" fmla="*/ 0 h 209312"/>
                        <a:gd name="connsiteX13" fmla="*/ 92316 w 105640"/>
                        <a:gd name="connsiteY13" fmla="*/ 108480 h 209312"/>
                        <a:gd name="connsiteX14" fmla="*/ 70931 w 105640"/>
                        <a:gd name="connsiteY14" fmla="*/ 209313 h 209312"/>
                        <a:gd name="connsiteX15" fmla="*/ 52431 w 105640"/>
                        <a:gd name="connsiteY15" fmla="*/ 115120 h 209312"/>
                        <a:gd name="connsiteX16" fmla="*/ 0 w 105640"/>
                        <a:gd name="connsiteY16" fmla="*/ 13921 h 20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640" h="209312">
                          <a:moveTo>
                            <a:pt x="0" y="13921"/>
                          </a:moveTo>
                          <a:cubicBezTo>
                            <a:pt x="15432" y="17218"/>
                            <a:pt x="21064" y="44189"/>
                            <a:pt x="36450" y="40525"/>
                          </a:cubicBezTo>
                          <a:cubicBezTo>
                            <a:pt x="42128" y="31047"/>
                            <a:pt x="45517" y="20240"/>
                            <a:pt x="46249" y="9250"/>
                          </a:cubicBezTo>
                          <a:cubicBezTo>
                            <a:pt x="46616" y="26880"/>
                            <a:pt x="46936" y="44509"/>
                            <a:pt x="47303" y="62139"/>
                          </a:cubicBezTo>
                          <a:cubicBezTo>
                            <a:pt x="47394" y="66581"/>
                            <a:pt x="47990" y="71847"/>
                            <a:pt x="51973" y="73816"/>
                          </a:cubicBezTo>
                          <a:cubicBezTo>
                            <a:pt x="55683" y="75647"/>
                            <a:pt x="60399" y="73083"/>
                            <a:pt x="62368" y="69420"/>
                          </a:cubicBezTo>
                          <a:cubicBezTo>
                            <a:pt x="64337" y="65756"/>
                            <a:pt x="64245" y="61360"/>
                            <a:pt x="64154" y="57239"/>
                          </a:cubicBezTo>
                          <a:cubicBezTo>
                            <a:pt x="63742" y="40342"/>
                            <a:pt x="63284" y="23445"/>
                            <a:pt x="62872" y="6548"/>
                          </a:cubicBezTo>
                          <a:cubicBezTo>
                            <a:pt x="62505" y="31688"/>
                            <a:pt x="62139" y="56873"/>
                            <a:pt x="61727" y="82012"/>
                          </a:cubicBezTo>
                          <a:cubicBezTo>
                            <a:pt x="73450" y="59437"/>
                            <a:pt x="77662" y="33016"/>
                            <a:pt x="73495" y="7922"/>
                          </a:cubicBezTo>
                          <a:cubicBezTo>
                            <a:pt x="79769" y="30955"/>
                            <a:pt x="81554" y="55224"/>
                            <a:pt x="78670" y="78944"/>
                          </a:cubicBezTo>
                          <a:cubicBezTo>
                            <a:pt x="88744" y="68412"/>
                            <a:pt x="88103" y="52019"/>
                            <a:pt x="88332" y="37412"/>
                          </a:cubicBezTo>
                          <a:cubicBezTo>
                            <a:pt x="88561" y="22850"/>
                            <a:pt x="92178" y="5632"/>
                            <a:pt x="105641" y="0"/>
                          </a:cubicBezTo>
                          <a:cubicBezTo>
                            <a:pt x="93506" y="34664"/>
                            <a:pt x="88927" y="71893"/>
                            <a:pt x="92316" y="108480"/>
                          </a:cubicBezTo>
                          <a:cubicBezTo>
                            <a:pt x="95201" y="139618"/>
                            <a:pt x="105229" y="191316"/>
                            <a:pt x="70931" y="209313"/>
                          </a:cubicBezTo>
                          <a:cubicBezTo>
                            <a:pt x="54767" y="188111"/>
                            <a:pt x="59346" y="141587"/>
                            <a:pt x="52431" y="115120"/>
                          </a:cubicBezTo>
                          <a:cubicBezTo>
                            <a:pt x="42861" y="78258"/>
                            <a:pt x="30909" y="38694"/>
                            <a:pt x="0" y="13921"/>
                          </a:cubicBezTo>
                          <a:close/>
                        </a:path>
                      </a:pathLst>
                    </a:custGeom>
                    <a:solidFill>
                      <a:srgbClr val="B2ADAC"/>
                    </a:solidFill>
                    <a:ln w="4577" cap="flat">
                      <a:noFill/>
                      <a:prstDash val="solid"/>
                      <a:miter/>
                    </a:ln>
                  </p:spPr>
                  <p:txBody>
                    <a:bodyPr rtlCol="0" anchor="ctr"/>
                    <a:lstStyle/>
                    <a:p>
                      <a:endParaRPr lang="th-TH"/>
                    </a:p>
                  </p:txBody>
                </p:sp>
                <p:sp>
                  <p:nvSpPr>
                    <p:cNvPr id="2847" name="Freeform: Shape 2846">
                      <a:extLst>
                        <a:ext uri="{FF2B5EF4-FFF2-40B4-BE49-F238E27FC236}">
                          <a16:creationId xmlns:a16="http://schemas.microsoft.com/office/drawing/2014/main" id="{7F49EBDB-F285-4B64-9070-C89CE4DA4E7E}"/>
                        </a:ext>
                      </a:extLst>
                    </p:cNvPr>
                    <p:cNvSpPr/>
                    <p:nvPr/>
                  </p:nvSpPr>
                  <p:spPr>
                    <a:xfrm>
                      <a:off x="8765278" y="-1039924"/>
                      <a:ext cx="97303" cy="156011"/>
                    </a:xfrm>
                    <a:custGeom>
                      <a:avLst/>
                      <a:gdLst>
                        <a:gd name="connsiteX0" fmla="*/ 10211 w 97303"/>
                        <a:gd name="connsiteY0" fmla="*/ 0 h 156011"/>
                        <a:gd name="connsiteX1" fmla="*/ 42311 w 97303"/>
                        <a:gd name="connsiteY1" fmla="*/ 82974 h 156011"/>
                        <a:gd name="connsiteX2" fmla="*/ 52843 w 97303"/>
                        <a:gd name="connsiteY2" fmla="*/ 24498 h 156011"/>
                        <a:gd name="connsiteX3" fmla="*/ 63375 w 97303"/>
                        <a:gd name="connsiteY3" fmla="*/ 85447 h 156011"/>
                        <a:gd name="connsiteX4" fmla="*/ 51378 w 97303"/>
                        <a:gd name="connsiteY4" fmla="*/ 140030 h 156011"/>
                        <a:gd name="connsiteX5" fmla="*/ 95887 w 97303"/>
                        <a:gd name="connsiteY5" fmla="*/ 127346 h 156011"/>
                        <a:gd name="connsiteX6" fmla="*/ 86500 w 97303"/>
                        <a:gd name="connsiteY6" fmla="*/ 141129 h 156011"/>
                        <a:gd name="connsiteX7" fmla="*/ 0 w 97303"/>
                        <a:gd name="connsiteY7" fmla="*/ 156011 h 156011"/>
                        <a:gd name="connsiteX8" fmla="*/ 10211 w 97303"/>
                        <a:gd name="connsiteY8" fmla="*/ 0 h 156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03" h="156011">
                          <a:moveTo>
                            <a:pt x="10211" y="0"/>
                          </a:moveTo>
                          <a:cubicBezTo>
                            <a:pt x="26834" y="24727"/>
                            <a:pt x="34710" y="54171"/>
                            <a:pt x="42311" y="82974"/>
                          </a:cubicBezTo>
                          <a:cubicBezTo>
                            <a:pt x="51698" y="65161"/>
                            <a:pt x="55407" y="44463"/>
                            <a:pt x="52843" y="24498"/>
                          </a:cubicBezTo>
                          <a:cubicBezTo>
                            <a:pt x="50599" y="45105"/>
                            <a:pt x="61910" y="64795"/>
                            <a:pt x="63375" y="85447"/>
                          </a:cubicBezTo>
                          <a:cubicBezTo>
                            <a:pt x="64749" y="104175"/>
                            <a:pt x="58018" y="122446"/>
                            <a:pt x="51378" y="140030"/>
                          </a:cubicBezTo>
                          <a:cubicBezTo>
                            <a:pt x="65527" y="133757"/>
                            <a:pt x="80547" y="129498"/>
                            <a:pt x="95887" y="127346"/>
                          </a:cubicBezTo>
                          <a:cubicBezTo>
                            <a:pt x="100512" y="132200"/>
                            <a:pt x="92865" y="139068"/>
                            <a:pt x="86500" y="141129"/>
                          </a:cubicBezTo>
                          <a:cubicBezTo>
                            <a:pt x="58567" y="150150"/>
                            <a:pt x="29352" y="155187"/>
                            <a:pt x="0" y="156011"/>
                          </a:cubicBezTo>
                          <a:cubicBezTo>
                            <a:pt x="66855" y="152806"/>
                            <a:pt x="24361" y="37137"/>
                            <a:pt x="10211" y="0"/>
                          </a:cubicBezTo>
                          <a:close/>
                        </a:path>
                      </a:pathLst>
                    </a:custGeom>
                    <a:solidFill>
                      <a:srgbClr val="838288"/>
                    </a:solidFill>
                    <a:ln w="4577" cap="flat">
                      <a:noFill/>
                      <a:prstDash val="solid"/>
                      <a:miter/>
                    </a:ln>
                  </p:spPr>
                  <p:txBody>
                    <a:bodyPr rtlCol="0" anchor="ctr"/>
                    <a:lstStyle/>
                    <a:p>
                      <a:endParaRPr lang="th-TH"/>
                    </a:p>
                  </p:txBody>
                </p:sp>
                <p:sp>
                  <p:nvSpPr>
                    <p:cNvPr id="2848" name="Freeform: Shape 2847">
                      <a:extLst>
                        <a:ext uri="{FF2B5EF4-FFF2-40B4-BE49-F238E27FC236}">
                          <a16:creationId xmlns:a16="http://schemas.microsoft.com/office/drawing/2014/main" id="{D593DC57-509B-4625-A7F3-D463125D5CF2}"/>
                        </a:ext>
                      </a:extLst>
                    </p:cNvPr>
                    <p:cNvSpPr/>
                    <p:nvPr/>
                  </p:nvSpPr>
                  <p:spPr>
                    <a:xfrm>
                      <a:off x="8711107" y="-919813"/>
                      <a:ext cx="158987" cy="312251"/>
                    </a:xfrm>
                    <a:custGeom>
                      <a:avLst/>
                      <a:gdLst>
                        <a:gd name="connsiteX0" fmla="*/ 66031 w 158987"/>
                        <a:gd name="connsiteY0" fmla="*/ 52706 h 312251"/>
                        <a:gd name="connsiteX1" fmla="*/ 82150 w 158987"/>
                        <a:gd name="connsiteY1" fmla="*/ 82516 h 312251"/>
                        <a:gd name="connsiteX2" fmla="*/ 122950 w 158987"/>
                        <a:gd name="connsiteY2" fmla="*/ 196170 h 312251"/>
                        <a:gd name="connsiteX3" fmla="*/ 139572 w 158987"/>
                        <a:gd name="connsiteY3" fmla="*/ 312252 h 312251"/>
                        <a:gd name="connsiteX4" fmla="*/ 158988 w 158987"/>
                        <a:gd name="connsiteY4" fmla="*/ 311427 h 312251"/>
                        <a:gd name="connsiteX5" fmla="*/ 138840 w 158987"/>
                        <a:gd name="connsiteY5" fmla="*/ 165490 h 312251"/>
                        <a:gd name="connsiteX6" fmla="*/ 125194 w 158987"/>
                        <a:gd name="connsiteY6" fmla="*/ 127941 h 312251"/>
                        <a:gd name="connsiteX7" fmla="*/ 121347 w 158987"/>
                        <a:gd name="connsiteY7" fmla="*/ 20377 h 312251"/>
                        <a:gd name="connsiteX8" fmla="*/ 0 w 158987"/>
                        <a:gd name="connsiteY8" fmla="*/ 0 h 312251"/>
                        <a:gd name="connsiteX9" fmla="*/ 66031 w 158987"/>
                        <a:gd name="connsiteY9" fmla="*/ 52706 h 3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7" h="312251">
                          <a:moveTo>
                            <a:pt x="66031" y="52706"/>
                          </a:moveTo>
                          <a:cubicBezTo>
                            <a:pt x="72900" y="61681"/>
                            <a:pt x="77571" y="72167"/>
                            <a:pt x="82150" y="82516"/>
                          </a:cubicBezTo>
                          <a:cubicBezTo>
                            <a:pt x="98497" y="119378"/>
                            <a:pt x="114937" y="156652"/>
                            <a:pt x="122950" y="196170"/>
                          </a:cubicBezTo>
                          <a:cubicBezTo>
                            <a:pt x="130734" y="234544"/>
                            <a:pt x="140442" y="273054"/>
                            <a:pt x="139572" y="312252"/>
                          </a:cubicBezTo>
                          <a:cubicBezTo>
                            <a:pt x="148822" y="308268"/>
                            <a:pt x="149326" y="308634"/>
                            <a:pt x="158988" y="311427"/>
                          </a:cubicBezTo>
                          <a:cubicBezTo>
                            <a:pt x="133848" y="268704"/>
                            <a:pt x="151982" y="213296"/>
                            <a:pt x="138840" y="165490"/>
                          </a:cubicBezTo>
                          <a:cubicBezTo>
                            <a:pt x="135314" y="152623"/>
                            <a:pt x="129544" y="140534"/>
                            <a:pt x="125194" y="127941"/>
                          </a:cubicBezTo>
                          <a:cubicBezTo>
                            <a:pt x="113242" y="93552"/>
                            <a:pt x="111868" y="55545"/>
                            <a:pt x="121347" y="20377"/>
                          </a:cubicBezTo>
                          <a:cubicBezTo>
                            <a:pt x="77479" y="30818"/>
                            <a:pt x="40434" y="11082"/>
                            <a:pt x="0" y="0"/>
                          </a:cubicBezTo>
                          <a:cubicBezTo>
                            <a:pt x="17126" y="22209"/>
                            <a:pt x="48402" y="29627"/>
                            <a:pt x="66031" y="52706"/>
                          </a:cubicBezTo>
                          <a:close/>
                        </a:path>
                      </a:pathLst>
                    </a:custGeom>
                    <a:solidFill>
                      <a:srgbClr val="EAE7E8"/>
                    </a:solidFill>
                    <a:ln w="4577" cap="flat">
                      <a:noFill/>
                      <a:prstDash val="solid"/>
                      <a:miter/>
                    </a:ln>
                  </p:spPr>
                  <p:txBody>
                    <a:bodyPr rtlCol="0" anchor="ctr"/>
                    <a:lstStyle/>
                    <a:p>
                      <a:endParaRPr lang="th-TH"/>
                    </a:p>
                  </p:txBody>
                </p:sp>
                <p:sp>
                  <p:nvSpPr>
                    <p:cNvPr id="2849" name="Freeform: Shape 2848">
                      <a:extLst>
                        <a:ext uri="{FF2B5EF4-FFF2-40B4-BE49-F238E27FC236}">
                          <a16:creationId xmlns:a16="http://schemas.microsoft.com/office/drawing/2014/main" id="{82EBF82C-F061-4BEF-96BA-B7EE1831CD75}"/>
                        </a:ext>
                      </a:extLst>
                    </p:cNvPr>
                    <p:cNvSpPr/>
                    <p:nvPr/>
                  </p:nvSpPr>
                  <p:spPr>
                    <a:xfrm>
                      <a:off x="8781168" y="-903359"/>
                      <a:ext cx="99825" cy="297131"/>
                    </a:xfrm>
                    <a:custGeom>
                      <a:avLst/>
                      <a:gdLst>
                        <a:gd name="connsiteX0" fmla="*/ 61132 w 99825"/>
                        <a:gd name="connsiteY0" fmla="*/ 121150 h 297131"/>
                        <a:gd name="connsiteX1" fmla="*/ 76197 w 99825"/>
                        <a:gd name="connsiteY1" fmla="*/ 192401 h 297131"/>
                        <a:gd name="connsiteX2" fmla="*/ 99825 w 99825"/>
                        <a:gd name="connsiteY2" fmla="*/ 296164 h 297131"/>
                        <a:gd name="connsiteX3" fmla="*/ 80593 w 99825"/>
                        <a:gd name="connsiteY3" fmla="*/ 281007 h 297131"/>
                        <a:gd name="connsiteX4" fmla="*/ 50371 w 99825"/>
                        <a:gd name="connsiteY4" fmla="*/ 159156 h 297131"/>
                        <a:gd name="connsiteX5" fmla="*/ 37870 w 99825"/>
                        <a:gd name="connsiteY5" fmla="*/ 81036 h 297131"/>
                        <a:gd name="connsiteX6" fmla="*/ 0 w 99825"/>
                        <a:gd name="connsiteY6" fmla="*/ 12807 h 297131"/>
                        <a:gd name="connsiteX7" fmla="*/ 37183 w 99825"/>
                        <a:gd name="connsiteY7" fmla="*/ 627 h 297131"/>
                        <a:gd name="connsiteX8" fmla="*/ 48402 w 99825"/>
                        <a:gd name="connsiteY8" fmla="*/ 21645 h 297131"/>
                        <a:gd name="connsiteX9" fmla="*/ 61132 w 99825"/>
                        <a:gd name="connsiteY9" fmla="*/ 121150 h 29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825" h="297131">
                          <a:moveTo>
                            <a:pt x="61132" y="121150"/>
                          </a:moveTo>
                          <a:cubicBezTo>
                            <a:pt x="65390" y="145053"/>
                            <a:pt x="70794" y="168727"/>
                            <a:pt x="76197" y="192401"/>
                          </a:cubicBezTo>
                          <a:cubicBezTo>
                            <a:pt x="84073" y="226974"/>
                            <a:pt x="91949" y="261592"/>
                            <a:pt x="99825" y="296164"/>
                          </a:cubicBezTo>
                          <a:cubicBezTo>
                            <a:pt x="91537" y="300423"/>
                            <a:pt x="83707" y="289754"/>
                            <a:pt x="80593" y="281007"/>
                          </a:cubicBezTo>
                          <a:cubicBezTo>
                            <a:pt x="66443" y="241535"/>
                            <a:pt x="56324" y="200643"/>
                            <a:pt x="50371" y="159156"/>
                          </a:cubicBezTo>
                          <a:cubicBezTo>
                            <a:pt x="46616" y="133055"/>
                            <a:pt x="44509" y="106588"/>
                            <a:pt x="37870" y="81036"/>
                          </a:cubicBezTo>
                          <a:cubicBezTo>
                            <a:pt x="31230" y="55485"/>
                            <a:pt x="19645" y="30437"/>
                            <a:pt x="0" y="12807"/>
                          </a:cubicBezTo>
                          <a:cubicBezTo>
                            <a:pt x="1008" y="13723"/>
                            <a:pt x="28986" y="-3449"/>
                            <a:pt x="37183" y="627"/>
                          </a:cubicBezTo>
                          <a:cubicBezTo>
                            <a:pt x="46982" y="5526"/>
                            <a:pt x="44830" y="12532"/>
                            <a:pt x="48402" y="21645"/>
                          </a:cubicBezTo>
                          <a:cubicBezTo>
                            <a:pt x="59392" y="49669"/>
                            <a:pt x="55820" y="91248"/>
                            <a:pt x="61132" y="121150"/>
                          </a:cubicBezTo>
                          <a:close/>
                        </a:path>
                      </a:pathLst>
                    </a:custGeom>
                    <a:solidFill>
                      <a:srgbClr val="C2BFC0"/>
                    </a:solidFill>
                    <a:ln w="4577" cap="flat">
                      <a:noFill/>
                      <a:prstDash val="solid"/>
                      <a:miter/>
                    </a:ln>
                  </p:spPr>
                  <p:txBody>
                    <a:bodyPr rtlCol="0" anchor="ctr"/>
                    <a:lstStyle/>
                    <a:p>
                      <a:endParaRPr lang="th-TH"/>
                    </a:p>
                  </p:txBody>
                </p:sp>
                <p:sp>
                  <p:nvSpPr>
                    <p:cNvPr id="2850" name="Freeform: Shape 2849">
                      <a:extLst>
                        <a:ext uri="{FF2B5EF4-FFF2-40B4-BE49-F238E27FC236}">
                          <a16:creationId xmlns:a16="http://schemas.microsoft.com/office/drawing/2014/main" id="{E955F559-CA26-41E0-8806-19F8F3DF2105}"/>
                        </a:ext>
                      </a:extLst>
                    </p:cNvPr>
                    <p:cNvSpPr/>
                    <p:nvPr/>
                  </p:nvSpPr>
                  <p:spPr>
                    <a:xfrm>
                      <a:off x="8805163" y="-901863"/>
                      <a:ext cx="75830" cy="294713"/>
                    </a:xfrm>
                    <a:custGeom>
                      <a:avLst/>
                      <a:gdLst>
                        <a:gd name="connsiteX0" fmla="*/ 27246 w 75830"/>
                        <a:gd name="connsiteY0" fmla="*/ 2427 h 294713"/>
                        <a:gd name="connsiteX1" fmla="*/ 75831 w 75830"/>
                        <a:gd name="connsiteY1" fmla="*/ 294713 h 294713"/>
                        <a:gd name="connsiteX2" fmla="*/ 0 w 75830"/>
                        <a:gd name="connsiteY2" fmla="*/ 0 h 294713"/>
                      </a:gdLst>
                      <a:ahLst/>
                      <a:cxnLst>
                        <a:cxn ang="0">
                          <a:pos x="connsiteX0" y="connsiteY0"/>
                        </a:cxn>
                        <a:cxn ang="0">
                          <a:pos x="connsiteX1" y="connsiteY1"/>
                        </a:cxn>
                        <a:cxn ang="0">
                          <a:pos x="connsiteX2" y="connsiteY2"/>
                        </a:cxn>
                      </a:cxnLst>
                      <a:rect l="l" t="t" r="r" b="b"/>
                      <a:pathLst>
                        <a:path w="75830" h="294713">
                          <a:moveTo>
                            <a:pt x="27246" y="2427"/>
                          </a:moveTo>
                          <a:lnTo>
                            <a:pt x="75831" y="294713"/>
                          </a:lnTo>
                          <a:lnTo>
                            <a:pt x="0" y="0"/>
                          </a:lnTo>
                          <a:close/>
                        </a:path>
                      </a:pathLst>
                    </a:custGeom>
                    <a:solidFill>
                      <a:srgbClr val="EAE7E8"/>
                    </a:solidFill>
                    <a:ln w="4577" cap="flat">
                      <a:noFill/>
                      <a:prstDash val="solid"/>
                      <a:miter/>
                    </a:ln>
                  </p:spPr>
                  <p:txBody>
                    <a:bodyPr rtlCol="0" anchor="ctr"/>
                    <a:lstStyle/>
                    <a:p>
                      <a:endParaRPr lang="th-TH"/>
                    </a:p>
                  </p:txBody>
                </p:sp>
                <p:sp>
                  <p:nvSpPr>
                    <p:cNvPr id="2851" name="Freeform: Shape 2850">
                      <a:extLst>
                        <a:ext uri="{FF2B5EF4-FFF2-40B4-BE49-F238E27FC236}">
                          <a16:creationId xmlns:a16="http://schemas.microsoft.com/office/drawing/2014/main" id="{1435D4EB-D62A-4CEB-B927-938D3D52AB60}"/>
                        </a:ext>
                      </a:extLst>
                    </p:cNvPr>
                    <p:cNvSpPr/>
                    <p:nvPr/>
                  </p:nvSpPr>
                  <p:spPr>
                    <a:xfrm>
                      <a:off x="8707581" y="-919080"/>
                      <a:ext cx="146853" cy="45882"/>
                    </a:xfrm>
                    <a:custGeom>
                      <a:avLst/>
                      <a:gdLst>
                        <a:gd name="connsiteX0" fmla="*/ 93827 w 146853"/>
                        <a:gd name="connsiteY0" fmla="*/ 27887 h 45882"/>
                        <a:gd name="connsiteX1" fmla="*/ 106236 w 146853"/>
                        <a:gd name="connsiteY1" fmla="*/ 45883 h 45882"/>
                        <a:gd name="connsiteX2" fmla="*/ 119836 w 146853"/>
                        <a:gd name="connsiteY2" fmla="*/ 34710 h 45882"/>
                        <a:gd name="connsiteX3" fmla="*/ 120615 w 146853"/>
                        <a:gd name="connsiteY3" fmla="*/ 44463 h 45882"/>
                        <a:gd name="connsiteX4" fmla="*/ 146853 w 146853"/>
                        <a:gd name="connsiteY4" fmla="*/ 11356 h 45882"/>
                        <a:gd name="connsiteX5" fmla="*/ 105916 w 146853"/>
                        <a:gd name="connsiteY5" fmla="*/ 15569 h 45882"/>
                        <a:gd name="connsiteX6" fmla="*/ 95933 w 146853"/>
                        <a:gd name="connsiteY6" fmla="*/ 5816 h 45882"/>
                        <a:gd name="connsiteX7" fmla="*/ 80181 w 146853"/>
                        <a:gd name="connsiteY7" fmla="*/ 16393 h 45882"/>
                        <a:gd name="connsiteX8" fmla="*/ 55316 w 146853"/>
                        <a:gd name="connsiteY8" fmla="*/ 15569 h 45882"/>
                        <a:gd name="connsiteX9" fmla="*/ 0 w 146853"/>
                        <a:gd name="connsiteY9" fmla="*/ 0 h 45882"/>
                        <a:gd name="connsiteX10" fmla="*/ 79448 w 146853"/>
                        <a:gd name="connsiteY10" fmla="*/ 37869 h 45882"/>
                        <a:gd name="connsiteX11" fmla="*/ 93827 w 146853"/>
                        <a:gd name="connsiteY11" fmla="*/ 27887 h 4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853" h="45882">
                          <a:moveTo>
                            <a:pt x="93827" y="27887"/>
                          </a:moveTo>
                          <a:cubicBezTo>
                            <a:pt x="100879" y="30634"/>
                            <a:pt x="104267" y="38556"/>
                            <a:pt x="106236" y="45883"/>
                          </a:cubicBezTo>
                          <a:cubicBezTo>
                            <a:pt x="104908" y="38831"/>
                            <a:pt x="113197" y="32054"/>
                            <a:pt x="119836" y="34710"/>
                          </a:cubicBezTo>
                          <a:cubicBezTo>
                            <a:pt x="120111" y="37961"/>
                            <a:pt x="120340" y="41212"/>
                            <a:pt x="120615" y="44463"/>
                          </a:cubicBezTo>
                          <a:cubicBezTo>
                            <a:pt x="129361" y="33428"/>
                            <a:pt x="138107" y="22392"/>
                            <a:pt x="146853" y="11356"/>
                          </a:cubicBezTo>
                          <a:cubicBezTo>
                            <a:pt x="133116" y="11127"/>
                            <a:pt x="119332" y="12547"/>
                            <a:pt x="105916" y="15569"/>
                          </a:cubicBezTo>
                          <a:cubicBezTo>
                            <a:pt x="110312" y="10944"/>
                            <a:pt x="102023" y="3892"/>
                            <a:pt x="95933" y="5816"/>
                          </a:cubicBezTo>
                          <a:cubicBezTo>
                            <a:pt x="89889" y="7739"/>
                            <a:pt x="85859" y="13554"/>
                            <a:pt x="80181" y="16393"/>
                          </a:cubicBezTo>
                          <a:cubicBezTo>
                            <a:pt x="72580" y="20148"/>
                            <a:pt x="63467" y="17904"/>
                            <a:pt x="55316" y="15569"/>
                          </a:cubicBezTo>
                          <a:cubicBezTo>
                            <a:pt x="36862" y="10349"/>
                            <a:pt x="18454" y="5083"/>
                            <a:pt x="0" y="0"/>
                          </a:cubicBezTo>
                          <a:cubicBezTo>
                            <a:pt x="27887" y="9799"/>
                            <a:pt x="56415" y="18362"/>
                            <a:pt x="79448" y="37869"/>
                          </a:cubicBezTo>
                          <a:cubicBezTo>
                            <a:pt x="80822" y="31550"/>
                            <a:pt x="86454" y="25002"/>
                            <a:pt x="93827" y="27887"/>
                          </a:cubicBezTo>
                          <a:close/>
                        </a:path>
                      </a:pathLst>
                    </a:custGeom>
                    <a:solidFill>
                      <a:srgbClr val="838288"/>
                    </a:solidFill>
                    <a:ln w="4577" cap="flat">
                      <a:noFill/>
                      <a:prstDash val="solid"/>
                      <a:miter/>
                    </a:ln>
                  </p:spPr>
                  <p:txBody>
                    <a:bodyPr rtlCol="0" anchor="ctr"/>
                    <a:lstStyle/>
                    <a:p>
                      <a:endParaRPr lang="th-TH"/>
                    </a:p>
                  </p:txBody>
                </p:sp>
                <p:sp>
                  <p:nvSpPr>
                    <p:cNvPr id="2852" name="Freeform: Shape 2851">
                      <a:extLst>
                        <a:ext uri="{FF2B5EF4-FFF2-40B4-BE49-F238E27FC236}">
                          <a16:creationId xmlns:a16="http://schemas.microsoft.com/office/drawing/2014/main" id="{01C61DB4-D10E-429A-BA2C-48D9EFEC644B}"/>
                        </a:ext>
                      </a:extLst>
                    </p:cNvPr>
                    <p:cNvSpPr/>
                    <p:nvPr/>
                  </p:nvSpPr>
                  <p:spPr>
                    <a:xfrm>
                      <a:off x="8853473" y="-1157836"/>
                      <a:ext cx="118976" cy="223872"/>
                    </a:xfrm>
                    <a:custGeom>
                      <a:avLst/>
                      <a:gdLst>
                        <a:gd name="connsiteX0" fmla="*/ 14745 w 118976"/>
                        <a:gd name="connsiteY0" fmla="*/ 69191 h 223872"/>
                        <a:gd name="connsiteX1" fmla="*/ 99367 w 118976"/>
                        <a:gd name="connsiteY1" fmla="*/ 0 h 223872"/>
                        <a:gd name="connsiteX2" fmla="*/ 118462 w 118976"/>
                        <a:gd name="connsiteY2" fmla="*/ 72854 h 223872"/>
                        <a:gd name="connsiteX3" fmla="*/ 79769 w 118976"/>
                        <a:gd name="connsiteY3" fmla="*/ 140992 h 223872"/>
                        <a:gd name="connsiteX4" fmla="*/ 0 w 118976"/>
                        <a:gd name="connsiteY4" fmla="*/ 223828 h 223872"/>
                        <a:gd name="connsiteX5" fmla="*/ 14745 w 118976"/>
                        <a:gd name="connsiteY5" fmla="*/ 69191 h 22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76" h="223872">
                          <a:moveTo>
                            <a:pt x="14745" y="69191"/>
                          </a:moveTo>
                          <a:cubicBezTo>
                            <a:pt x="29123" y="34985"/>
                            <a:pt x="68458" y="20515"/>
                            <a:pt x="99367" y="0"/>
                          </a:cubicBezTo>
                          <a:cubicBezTo>
                            <a:pt x="110311" y="22987"/>
                            <a:pt x="121530" y="47577"/>
                            <a:pt x="118462" y="72854"/>
                          </a:cubicBezTo>
                          <a:cubicBezTo>
                            <a:pt x="115211" y="99184"/>
                            <a:pt x="97123" y="120935"/>
                            <a:pt x="79769" y="140992"/>
                          </a:cubicBezTo>
                          <a:cubicBezTo>
                            <a:pt x="64566" y="158576"/>
                            <a:pt x="20881" y="225843"/>
                            <a:pt x="0" y="223828"/>
                          </a:cubicBezTo>
                          <a:cubicBezTo>
                            <a:pt x="31230" y="173458"/>
                            <a:pt x="-6731" y="120248"/>
                            <a:pt x="14745" y="69191"/>
                          </a:cubicBezTo>
                          <a:close/>
                        </a:path>
                      </a:pathLst>
                    </a:custGeom>
                    <a:solidFill>
                      <a:srgbClr val="EAE7E8"/>
                    </a:solidFill>
                    <a:ln w="4577" cap="flat">
                      <a:noFill/>
                      <a:prstDash val="solid"/>
                      <a:miter/>
                    </a:ln>
                  </p:spPr>
                  <p:txBody>
                    <a:bodyPr rtlCol="0" anchor="ctr"/>
                    <a:lstStyle/>
                    <a:p>
                      <a:endParaRPr lang="th-TH"/>
                    </a:p>
                  </p:txBody>
                </p:sp>
                <p:sp>
                  <p:nvSpPr>
                    <p:cNvPr id="2853" name="Freeform: Shape 2852">
                      <a:extLst>
                        <a:ext uri="{FF2B5EF4-FFF2-40B4-BE49-F238E27FC236}">
                          <a16:creationId xmlns:a16="http://schemas.microsoft.com/office/drawing/2014/main" id="{B82F5B5B-EC7B-4460-A322-5ED3F941093F}"/>
                        </a:ext>
                      </a:extLst>
                    </p:cNvPr>
                    <p:cNvSpPr/>
                    <p:nvPr/>
                  </p:nvSpPr>
                  <p:spPr>
                    <a:xfrm>
                      <a:off x="8851457" y="-1173772"/>
                      <a:ext cx="118325" cy="257485"/>
                    </a:xfrm>
                    <a:custGeom>
                      <a:avLst/>
                      <a:gdLst>
                        <a:gd name="connsiteX0" fmla="*/ 24362 w 118325"/>
                        <a:gd name="connsiteY0" fmla="*/ 191362 h 257485"/>
                        <a:gd name="connsiteX1" fmla="*/ 62689 w 118325"/>
                        <a:gd name="connsiteY1" fmla="*/ 79265 h 257485"/>
                        <a:gd name="connsiteX2" fmla="*/ 118326 w 118325"/>
                        <a:gd name="connsiteY2" fmla="*/ 0 h 257485"/>
                        <a:gd name="connsiteX3" fmla="*/ 60766 w 118325"/>
                        <a:gd name="connsiteY3" fmla="*/ 135863 h 257485"/>
                        <a:gd name="connsiteX4" fmla="*/ 37641 w 118325"/>
                        <a:gd name="connsiteY4" fmla="*/ 182753 h 257485"/>
                        <a:gd name="connsiteX5" fmla="*/ 1 w 118325"/>
                        <a:gd name="connsiteY5" fmla="*/ 257485 h 257485"/>
                        <a:gd name="connsiteX6" fmla="*/ 24362 w 118325"/>
                        <a:gd name="connsiteY6" fmla="*/ 191362 h 25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25" h="257485">
                          <a:moveTo>
                            <a:pt x="24362" y="191362"/>
                          </a:moveTo>
                          <a:cubicBezTo>
                            <a:pt x="36176" y="153676"/>
                            <a:pt x="49455" y="116448"/>
                            <a:pt x="62689" y="79265"/>
                          </a:cubicBezTo>
                          <a:cubicBezTo>
                            <a:pt x="73862" y="47944"/>
                            <a:pt x="87920" y="13371"/>
                            <a:pt x="118326" y="0"/>
                          </a:cubicBezTo>
                          <a:cubicBezTo>
                            <a:pt x="104405" y="47257"/>
                            <a:pt x="82517" y="91674"/>
                            <a:pt x="60766" y="135863"/>
                          </a:cubicBezTo>
                          <a:cubicBezTo>
                            <a:pt x="53073" y="151478"/>
                            <a:pt x="45380" y="167139"/>
                            <a:pt x="37641" y="182753"/>
                          </a:cubicBezTo>
                          <a:cubicBezTo>
                            <a:pt x="30452" y="183257"/>
                            <a:pt x="5358" y="248510"/>
                            <a:pt x="1" y="257485"/>
                          </a:cubicBezTo>
                          <a:cubicBezTo>
                            <a:pt x="-137" y="237062"/>
                            <a:pt x="17859" y="212197"/>
                            <a:pt x="24362" y="191362"/>
                          </a:cubicBezTo>
                          <a:close/>
                        </a:path>
                      </a:pathLst>
                    </a:custGeom>
                    <a:solidFill>
                      <a:srgbClr val="EAE7E8"/>
                    </a:solidFill>
                    <a:ln w="4577" cap="flat">
                      <a:noFill/>
                      <a:prstDash val="solid"/>
                      <a:miter/>
                    </a:ln>
                  </p:spPr>
                  <p:txBody>
                    <a:bodyPr rtlCol="0" anchor="ctr"/>
                    <a:lstStyle/>
                    <a:p>
                      <a:endParaRPr lang="th-TH"/>
                    </a:p>
                  </p:txBody>
                </p:sp>
                <p:sp>
                  <p:nvSpPr>
                    <p:cNvPr id="2854" name="Freeform: Shape 2853">
                      <a:extLst>
                        <a:ext uri="{FF2B5EF4-FFF2-40B4-BE49-F238E27FC236}">
                          <a16:creationId xmlns:a16="http://schemas.microsoft.com/office/drawing/2014/main" id="{038D3612-8B4D-4035-9B63-7407E48EB742}"/>
                        </a:ext>
                      </a:extLst>
                    </p:cNvPr>
                    <p:cNvSpPr/>
                    <p:nvPr/>
                  </p:nvSpPr>
                  <p:spPr>
                    <a:xfrm>
                      <a:off x="8823113" y="-1102704"/>
                      <a:ext cx="252585" cy="207820"/>
                    </a:xfrm>
                    <a:custGeom>
                      <a:avLst/>
                      <a:gdLst>
                        <a:gd name="connsiteX0" fmla="*/ 163155 w 252585"/>
                        <a:gd name="connsiteY0" fmla="*/ 114478 h 207820"/>
                        <a:gd name="connsiteX1" fmla="*/ 187012 w 252585"/>
                        <a:gd name="connsiteY1" fmla="*/ 77891 h 207820"/>
                        <a:gd name="connsiteX2" fmla="*/ 227217 w 252585"/>
                        <a:gd name="connsiteY2" fmla="*/ 44189 h 207820"/>
                        <a:gd name="connsiteX3" fmla="*/ 252585 w 252585"/>
                        <a:gd name="connsiteY3" fmla="*/ 0 h 207820"/>
                        <a:gd name="connsiteX4" fmla="*/ 201711 w 252585"/>
                        <a:gd name="connsiteY4" fmla="*/ 43456 h 207820"/>
                        <a:gd name="connsiteX5" fmla="*/ 113883 w 252585"/>
                        <a:gd name="connsiteY5" fmla="*/ 144243 h 207820"/>
                        <a:gd name="connsiteX6" fmla="*/ 0 w 252585"/>
                        <a:gd name="connsiteY6" fmla="*/ 207710 h 207820"/>
                        <a:gd name="connsiteX7" fmla="*/ 163155 w 252585"/>
                        <a:gd name="connsiteY7" fmla="*/ 114478 h 20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585" h="207820">
                          <a:moveTo>
                            <a:pt x="163155" y="114478"/>
                          </a:moveTo>
                          <a:cubicBezTo>
                            <a:pt x="170894" y="102115"/>
                            <a:pt x="177396" y="88881"/>
                            <a:pt x="187012" y="77891"/>
                          </a:cubicBezTo>
                          <a:cubicBezTo>
                            <a:pt x="198551" y="64703"/>
                            <a:pt x="213937" y="55591"/>
                            <a:pt x="227217" y="44189"/>
                          </a:cubicBezTo>
                          <a:cubicBezTo>
                            <a:pt x="240496" y="32787"/>
                            <a:pt x="252356" y="17538"/>
                            <a:pt x="252585" y="0"/>
                          </a:cubicBezTo>
                          <a:cubicBezTo>
                            <a:pt x="232208" y="9570"/>
                            <a:pt x="216364" y="26422"/>
                            <a:pt x="201711" y="43456"/>
                          </a:cubicBezTo>
                          <a:cubicBezTo>
                            <a:pt x="172634" y="77250"/>
                            <a:pt x="146120" y="113425"/>
                            <a:pt x="113883" y="144243"/>
                          </a:cubicBezTo>
                          <a:cubicBezTo>
                            <a:pt x="82058" y="174694"/>
                            <a:pt x="43868" y="199651"/>
                            <a:pt x="0" y="207710"/>
                          </a:cubicBezTo>
                          <a:cubicBezTo>
                            <a:pt x="64474" y="210274"/>
                            <a:pt x="129635" y="167780"/>
                            <a:pt x="163155" y="114478"/>
                          </a:cubicBezTo>
                          <a:close/>
                        </a:path>
                      </a:pathLst>
                    </a:custGeom>
                    <a:solidFill>
                      <a:srgbClr val="EAE7E8"/>
                    </a:solidFill>
                    <a:ln w="4577" cap="flat">
                      <a:noFill/>
                      <a:prstDash val="solid"/>
                      <a:miter/>
                    </a:ln>
                  </p:spPr>
                  <p:txBody>
                    <a:bodyPr rtlCol="0" anchor="ctr"/>
                    <a:lstStyle/>
                    <a:p>
                      <a:endParaRPr lang="th-TH"/>
                    </a:p>
                  </p:txBody>
                </p:sp>
                <p:sp>
                  <p:nvSpPr>
                    <p:cNvPr id="2855" name="Freeform: Shape 2854">
                      <a:extLst>
                        <a:ext uri="{FF2B5EF4-FFF2-40B4-BE49-F238E27FC236}">
                          <a16:creationId xmlns:a16="http://schemas.microsoft.com/office/drawing/2014/main" id="{75474A4B-3DCB-4E62-971F-D51C4377BE27}"/>
                        </a:ext>
                      </a:extLst>
                    </p:cNvPr>
                    <p:cNvSpPr/>
                    <p:nvPr/>
                  </p:nvSpPr>
                  <p:spPr>
                    <a:xfrm>
                      <a:off x="8760882" y="-1120104"/>
                      <a:ext cx="69101" cy="234406"/>
                    </a:xfrm>
                    <a:custGeom>
                      <a:avLst/>
                      <a:gdLst>
                        <a:gd name="connsiteX0" fmla="*/ 33977 w 69101"/>
                        <a:gd name="connsiteY0" fmla="*/ 73678 h 234406"/>
                        <a:gd name="connsiteX1" fmla="*/ 31459 w 69101"/>
                        <a:gd name="connsiteY1" fmla="*/ 48905 h 234406"/>
                        <a:gd name="connsiteX2" fmla="*/ 41579 w 69101"/>
                        <a:gd name="connsiteY2" fmla="*/ 82425 h 234406"/>
                        <a:gd name="connsiteX3" fmla="*/ 41533 w 69101"/>
                        <a:gd name="connsiteY3" fmla="*/ 0 h 234406"/>
                        <a:gd name="connsiteX4" fmla="*/ 59941 w 69101"/>
                        <a:gd name="connsiteY4" fmla="*/ 38327 h 234406"/>
                        <a:gd name="connsiteX5" fmla="*/ 67909 w 69101"/>
                        <a:gd name="connsiteY5" fmla="*/ 58888 h 234406"/>
                        <a:gd name="connsiteX6" fmla="*/ 66306 w 69101"/>
                        <a:gd name="connsiteY6" fmla="*/ 94834 h 234406"/>
                        <a:gd name="connsiteX7" fmla="*/ 41991 w 69101"/>
                        <a:gd name="connsiteY7" fmla="*/ 234406 h 234406"/>
                        <a:gd name="connsiteX8" fmla="*/ 37915 w 69101"/>
                        <a:gd name="connsiteY8" fmla="*/ 183761 h 234406"/>
                        <a:gd name="connsiteX9" fmla="*/ 36450 w 69101"/>
                        <a:gd name="connsiteY9" fmla="*/ 121347 h 234406"/>
                        <a:gd name="connsiteX10" fmla="*/ 0 w 69101"/>
                        <a:gd name="connsiteY10" fmla="*/ 26834 h 234406"/>
                        <a:gd name="connsiteX11" fmla="*/ 33977 w 69101"/>
                        <a:gd name="connsiteY11" fmla="*/ 73678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101" h="234406">
                          <a:moveTo>
                            <a:pt x="33977" y="73678"/>
                          </a:moveTo>
                          <a:cubicBezTo>
                            <a:pt x="33153" y="65436"/>
                            <a:pt x="32329" y="57148"/>
                            <a:pt x="31459" y="48905"/>
                          </a:cubicBezTo>
                          <a:cubicBezTo>
                            <a:pt x="34847" y="60078"/>
                            <a:pt x="38190" y="71251"/>
                            <a:pt x="41579" y="82425"/>
                          </a:cubicBezTo>
                          <a:cubicBezTo>
                            <a:pt x="48585" y="55545"/>
                            <a:pt x="48585" y="26880"/>
                            <a:pt x="41533" y="0"/>
                          </a:cubicBezTo>
                          <a:cubicBezTo>
                            <a:pt x="47669" y="12776"/>
                            <a:pt x="53805" y="25552"/>
                            <a:pt x="59941" y="38327"/>
                          </a:cubicBezTo>
                          <a:cubicBezTo>
                            <a:pt x="63147" y="44967"/>
                            <a:pt x="66352" y="51698"/>
                            <a:pt x="67909" y="58888"/>
                          </a:cubicBezTo>
                          <a:cubicBezTo>
                            <a:pt x="70473" y="70702"/>
                            <a:pt x="68412" y="82928"/>
                            <a:pt x="66306" y="94834"/>
                          </a:cubicBezTo>
                          <a:cubicBezTo>
                            <a:pt x="58201" y="141358"/>
                            <a:pt x="50096" y="187882"/>
                            <a:pt x="41991" y="234406"/>
                          </a:cubicBezTo>
                          <a:cubicBezTo>
                            <a:pt x="43822" y="224012"/>
                            <a:pt x="36908" y="197865"/>
                            <a:pt x="37915" y="183761"/>
                          </a:cubicBezTo>
                          <a:cubicBezTo>
                            <a:pt x="39381" y="163063"/>
                            <a:pt x="42586" y="141724"/>
                            <a:pt x="36450" y="121347"/>
                          </a:cubicBezTo>
                          <a:cubicBezTo>
                            <a:pt x="26468" y="88240"/>
                            <a:pt x="5220" y="62688"/>
                            <a:pt x="0" y="26834"/>
                          </a:cubicBezTo>
                          <a:cubicBezTo>
                            <a:pt x="11997" y="41853"/>
                            <a:pt x="22804" y="57972"/>
                            <a:pt x="33977" y="73678"/>
                          </a:cubicBezTo>
                          <a:close/>
                        </a:path>
                      </a:pathLst>
                    </a:custGeom>
                    <a:solidFill>
                      <a:srgbClr val="EAE7E8"/>
                    </a:solidFill>
                    <a:ln w="4577" cap="flat">
                      <a:noFill/>
                      <a:prstDash val="solid"/>
                      <a:miter/>
                    </a:ln>
                  </p:spPr>
                  <p:txBody>
                    <a:bodyPr rtlCol="0" anchor="ctr"/>
                    <a:lstStyle/>
                    <a:p>
                      <a:endParaRPr lang="th-TH"/>
                    </a:p>
                  </p:txBody>
                </p:sp>
              </p:grpSp>
              <p:sp>
                <p:nvSpPr>
                  <p:cNvPr id="2832" name="Freeform: Shape 2831">
                    <a:extLst>
                      <a:ext uri="{FF2B5EF4-FFF2-40B4-BE49-F238E27FC236}">
                        <a16:creationId xmlns:a16="http://schemas.microsoft.com/office/drawing/2014/main" id="{6F17AF5E-48C1-4B65-8062-35CA9A806666}"/>
                      </a:ext>
                    </a:extLst>
                  </p:cNvPr>
                  <p:cNvSpPr/>
                  <p:nvPr/>
                </p:nvSpPr>
                <p:spPr>
                  <a:xfrm>
                    <a:off x="8837904" y="-729870"/>
                    <a:ext cx="48407" cy="142160"/>
                  </a:xfrm>
                  <a:custGeom>
                    <a:avLst/>
                    <a:gdLst>
                      <a:gd name="connsiteX0" fmla="*/ 13280 w 48407"/>
                      <a:gd name="connsiteY0" fmla="*/ 134993 h 142160"/>
                      <a:gd name="connsiteX1" fmla="*/ 32191 w 48407"/>
                      <a:gd name="connsiteY1" fmla="*/ 142137 h 142160"/>
                      <a:gd name="connsiteX2" fmla="*/ 48081 w 48407"/>
                      <a:gd name="connsiteY2" fmla="*/ 132062 h 142160"/>
                      <a:gd name="connsiteX3" fmla="*/ 47532 w 48407"/>
                      <a:gd name="connsiteY3" fmla="*/ 122721 h 142160"/>
                      <a:gd name="connsiteX4" fmla="*/ 22529 w 48407"/>
                      <a:gd name="connsiteY4" fmla="*/ 0 h 142160"/>
                      <a:gd name="connsiteX5" fmla="*/ 19324 w 48407"/>
                      <a:gd name="connsiteY5" fmla="*/ 82653 h 142160"/>
                      <a:gd name="connsiteX6" fmla="*/ 0 w 48407"/>
                      <a:gd name="connsiteY6" fmla="*/ 43319 h 142160"/>
                      <a:gd name="connsiteX7" fmla="*/ 13280 w 48407"/>
                      <a:gd name="connsiteY7" fmla="*/ 134993 h 14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07" h="142160">
                        <a:moveTo>
                          <a:pt x="13280" y="134993"/>
                        </a:moveTo>
                        <a:cubicBezTo>
                          <a:pt x="19187" y="138336"/>
                          <a:pt x="25414" y="141770"/>
                          <a:pt x="32191" y="142137"/>
                        </a:cubicBezTo>
                        <a:cubicBezTo>
                          <a:pt x="38969" y="142503"/>
                          <a:pt x="46524" y="138702"/>
                          <a:pt x="48081" y="132062"/>
                        </a:cubicBezTo>
                        <a:cubicBezTo>
                          <a:pt x="48814" y="128994"/>
                          <a:pt x="48173" y="125789"/>
                          <a:pt x="47532" y="122721"/>
                        </a:cubicBezTo>
                        <a:cubicBezTo>
                          <a:pt x="39197" y="81829"/>
                          <a:pt x="30863" y="40938"/>
                          <a:pt x="22529" y="0"/>
                        </a:cubicBezTo>
                        <a:cubicBezTo>
                          <a:pt x="13966" y="26559"/>
                          <a:pt x="12867" y="55499"/>
                          <a:pt x="19324" y="82653"/>
                        </a:cubicBezTo>
                        <a:cubicBezTo>
                          <a:pt x="4030" y="82470"/>
                          <a:pt x="1557" y="53668"/>
                          <a:pt x="0" y="43319"/>
                        </a:cubicBezTo>
                        <a:cubicBezTo>
                          <a:pt x="1008" y="53805"/>
                          <a:pt x="7922" y="131925"/>
                          <a:pt x="13280" y="134993"/>
                        </a:cubicBezTo>
                        <a:close/>
                      </a:path>
                    </a:pathLst>
                  </a:custGeom>
                  <a:solidFill>
                    <a:srgbClr val="666822"/>
                  </a:solidFill>
                  <a:ln w="4577" cap="flat">
                    <a:noFill/>
                    <a:prstDash val="solid"/>
                    <a:miter/>
                  </a:ln>
                </p:spPr>
                <p:txBody>
                  <a:bodyPr rtlCol="0" anchor="ctr"/>
                  <a:lstStyle/>
                  <a:p>
                    <a:endParaRPr lang="th-TH"/>
                  </a:p>
                </p:txBody>
              </p:sp>
              <p:sp>
                <p:nvSpPr>
                  <p:cNvPr id="2833" name="Freeform: Shape 2832">
                    <a:extLst>
                      <a:ext uri="{FF2B5EF4-FFF2-40B4-BE49-F238E27FC236}">
                        <a16:creationId xmlns:a16="http://schemas.microsoft.com/office/drawing/2014/main" id="{E98941A2-1C9B-4513-A3A0-B9D76FAD981B}"/>
                      </a:ext>
                    </a:extLst>
                  </p:cNvPr>
                  <p:cNvSpPr/>
                  <p:nvPr/>
                </p:nvSpPr>
                <p:spPr>
                  <a:xfrm>
                    <a:off x="8845642" y="-622810"/>
                    <a:ext cx="59402" cy="282990"/>
                  </a:xfrm>
                  <a:custGeom>
                    <a:avLst/>
                    <a:gdLst>
                      <a:gd name="connsiteX0" fmla="*/ 12913 w 59402"/>
                      <a:gd name="connsiteY0" fmla="*/ 14012 h 282990"/>
                      <a:gd name="connsiteX1" fmla="*/ 0 w 59402"/>
                      <a:gd name="connsiteY1" fmla="*/ 274153 h 282990"/>
                      <a:gd name="connsiteX2" fmla="*/ 15065 w 59402"/>
                      <a:gd name="connsiteY2" fmla="*/ 282991 h 282990"/>
                      <a:gd name="connsiteX3" fmla="*/ 24865 w 59402"/>
                      <a:gd name="connsiteY3" fmla="*/ 0 h 282990"/>
                      <a:gd name="connsiteX4" fmla="*/ 12913 w 59402"/>
                      <a:gd name="connsiteY4" fmla="*/ 14012 h 282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02" h="282990">
                        <a:moveTo>
                          <a:pt x="12913" y="14012"/>
                        </a:moveTo>
                        <a:cubicBezTo>
                          <a:pt x="12913" y="14012"/>
                          <a:pt x="79173" y="105412"/>
                          <a:pt x="0" y="274153"/>
                        </a:cubicBezTo>
                        <a:lnTo>
                          <a:pt x="15065" y="282991"/>
                        </a:lnTo>
                        <a:cubicBezTo>
                          <a:pt x="15065" y="282991"/>
                          <a:pt x="107930" y="126980"/>
                          <a:pt x="24865" y="0"/>
                        </a:cubicBezTo>
                        <a:lnTo>
                          <a:pt x="12913" y="14012"/>
                        </a:lnTo>
                        <a:close/>
                      </a:path>
                    </a:pathLst>
                  </a:custGeom>
                  <a:solidFill>
                    <a:srgbClr val="666822"/>
                  </a:solidFill>
                  <a:ln w="4577" cap="flat">
                    <a:noFill/>
                    <a:prstDash val="solid"/>
                    <a:miter/>
                  </a:ln>
                </p:spPr>
                <p:txBody>
                  <a:bodyPr rtlCol="0" anchor="ctr"/>
                  <a:lstStyle/>
                  <a:p>
                    <a:endParaRPr lang="th-TH"/>
                  </a:p>
                </p:txBody>
              </p:sp>
              <p:sp>
                <p:nvSpPr>
                  <p:cNvPr id="2834" name="Freeform: Shape 2833">
                    <a:extLst>
                      <a:ext uri="{FF2B5EF4-FFF2-40B4-BE49-F238E27FC236}">
                        <a16:creationId xmlns:a16="http://schemas.microsoft.com/office/drawing/2014/main" id="{3AF36E7A-122E-45B5-995A-82497665B166}"/>
                      </a:ext>
                    </a:extLst>
                  </p:cNvPr>
                  <p:cNvSpPr/>
                  <p:nvPr/>
                </p:nvSpPr>
                <p:spPr>
                  <a:xfrm>
                    <a:off x="8840193" y="-626107"/>
                    <a:ext cx="49398" cy="113974"/>
                  </a:xfrm>
                  <a:custGeom>
                    <a:avLst/>
                    <a:gdLst>
                      <a:gd name="connsiteX0" fmla="*/ 0 w 49398"/>
                      <a:gd name="connsiteY0" fmla="*/ 9937 h 113974"/>
                      <a:gd name="connsiteX1" fmla="*/ 16256 w 49398"/>
                      <a:gd name="connsiteY1" fmla="*/ 39335 h 113974"/>
                      <a:gd name="connsiteX2" fmla="*/ 25323 w 49398"/>
                      <a:gd name="connsiteY2" fmla="*/ 41945 h 113974"/>
                      <a:gd name="connsiteX3" fmla="*/ 34939 w 49398"/>
                      <a:gd name="connsiteY3" fmla="*/ 56644 h 113974"/>
                      <a:gd name="connsiteX4" fmla="*/ 48630 w 49398"/>
                      <a:gd name="connsiteY4" fmla="*/ 102527 h 113974"/>
                      <a:gd name="connsiteX5" fmla="*/ 45608 w 49398"/>
                      <a:gd name="connsiteY5" fmla="*/ 113975 h 113974"/>
                      <a:gd name="connsiteX6" fmla="*/ 37778 w 49398"/>
                      <a:gd name="connsiteY6" fmla="*/ 2793 h 113974"/>
                      <a:gd name="connsiteX7" fmla="*/ 26971 w 49398"/>
                      <a:gd name="connsiteY7" fmla="*/ 21614 h 113974"/>
                      <a:gd name="connsiteX8" fmla="*/ 7647 w 49398"/>
                      <a:gd name="connsiteY8" fmla="*/ 19919 h 113974"/>
                      <a:gd name="connsiteX9" fmla="*/ 5449 w 49398"/>
                      <a:gd name="connsiteY9" fmla="*/ 0 h 11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398" h="113974">
                        <a:moveTo>
                          <a:pt x="0" y="9937"/>
                        </a:moveTo>
                        <a:cubicBezTo>
                          <a:pt x="11723" y="11906"/>
                          <a:pt x="5816" y="33748"/>
                          <a:pt x="16256" y="39335"/>
                        </a:cubicBezTo>
                        <a:cubicBezTo>
                          <a:pt x="19049" y="40800"/>
                          <a:pt x="22392" y="40709"/>
                          <a:pt x="25323" y="41945"/>
                        </a:cubicBezTo>
                        <a:cubicBezTo>
                          <a:pt x="30909" y="44326"/>
                          <a:pt x="33199" y="50828"/>
                          <a:pt x="34939" y="56644"/>
                        </a:cubicBezTo>
                        <a:cubicBezTo>
                          <a:pt x="39518" y="71938"/>
                          <a:pt x="44051" y="87233"/>
                          <a:pt x="48630" y="102527"/>
                        </a:cubicBezTo>
                        <a:cubicBezTo>
                          <a:pt x="49913" y="106831"/>
                          <a:pt x="50004" y="113196"/>
                          <a:pt x="45608" y="113975"/>
                        </a:cubicBezTo>
                        <a:cubicBezTo>
                          <a:pt x="38419" y="77433"/>
                          <a:pt x="35763" y="40022"/>
                          <a:pt x="37778" y="2793"/>
                        </a:cubicBezTo>
                        <a:cubicBezTo>
                          <a:pt x="35397" y="9754"/>
                          <a:pt x="32741" y="17080"/>
                          <a:pt x="26971" y="21614"/>
                        </a:cubicBezTo>
                        <a:cubicBezTo>
                          <a:pt x="21201" y="26147"/>
                          <a:pt x="11311" y="26284"/>
                          <a:pt x="7647" y="19919"/>
                        </a:cubicBezTo>
                        <a:cubicBezTo>
                          <a:pt x="4259" y="14058"/>
                          <a:pt x="7647" y="6365"/>
                          <a:pt x="5449" y="0"/>
                        </a:cubicBezTo>
                      </a:path>
                    </a:pathLst>
                  </a:custGeom>
                  <a:solidFill>
                    <a:srgbClr val="213F00">
                      <a:alpha val="50000"/>
                    </a:srgbClr>
                  </a:solidFill>
                  <a:ln w="4577" cap="flat">
                    <a:noFill/>
                    <a:prstDash val="solid"/>
                    <a:miter/>
                  </a:ln>
                </p:spPr>
                <p:txBody>
                  <a:bodyPr rtlCol="0" anchor="ctr"/>
                  <a:lstStyle/>
                  <a:p>
                    <a:endParaRPr lang="th-TH"/>
                  </a:p>
                </p:txBody>
              </p:sp>
              <p:sp>
                <p:nvSpPr>
                  <p:cNvPr id="2835" name="Freeform: Shape 2834">
                    <a:extLst>
                      <a:ext uri="{FF2B5EF4-FFF2-40B4-BE49-F238E27FC236}">
                        <a16:creationId xmlns:a16="http://schemas.microsoft.com/office/drawing/2014/main" id="{B290E365-7A6D-4C05-B65B-1300B909EB56}"/>
                      </a:ext>
                    </a:extLst>
                  </p:cNvPr>
                  <p:cNvSpPr/>
                  <p:nvPr/>
                </p:nvSpPr>
                <p:spPr>
                  <a:xfrm>
                    <a:off x="8854894" y="-520558"/>
                    <a:ext cx="41702" cy="172770"/>
                  </a:xfrm>
                  <a:custGeom>
                    <a:avLst/>
                    <a:gdLst>
                      <a:gd name="connsiteX0" fmla="*/ 35624 w 41702"/>
                      <a:gd name="connsiteY0" fmla="*/ 0 h 172770"/>
                      <a:gd name="connsiteX1" fmla="*/ 21245 w 41702"/>
                      <a:gd name="connsiteY1" fmla="*/ 117180 h 172770"/>
                      <a:gd name="connsiteX2" fmla="*/ 10622 w 41702"/>
                      <a:gd name="connsiteY2" fmla="*/ 147632 h 172770"/>
                      <a:gd name="connsiteX3" fmla="*/ 685 w 41702"/>
                      <a:gd name="connsiteY3" fmla="*/ 172771 h 172770"/>
                      <a:gd name="connsiteX4" fmla="*/ 21795 w 41702"/>
                      <a:gd name="connsiteY4" fmla="*/ 95658 h 172770"/>
                      <a:gd name="connsiteX5" fmla="*/ 35624 w 41702"/>
                      <a:gd name="connsiteY5" fmla="*/ 0 h 17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2" h="172770">
                        <a:moveTo>
                          <a:pt x="35624" y="0"/>
                        </a:moveTo>
                        <a:cubicBezTo>
                          <a:pt x="49041" y="38098"/>
                          <a:pt x="38463" y="80639"/>
                          <a:pt x="21245" y="117180"/>
                        </a:cubicBezTo>
                        <a:cubicBezTo>
                          <a:pt x="16621" y="126980"/>
                          <a:pt x="11446" y="136871"/>
                          <a:pt x="10622" y="147632"/>
                        </a:cubicBezTo>
                        <a:cubicBezTo>
                          <a:pt x="9706" y="159537"/>
                          <a:pt x="11721" y="166498"/>
                          <a:pt x="685" y="172771"/>
                        </a:cubicBezTo>
                        <a:cubicBezTo>
                          <a:pt x="-3940" y="152852"/>
                          <a:pt x="16163" y="118096"/>
                          <a:pt x="21795" y="95658"/>
                        </a:cubicBezTo>
                        <a:cubicBezTo>
                          <a:pt x="29579" y="64337"/>
                          <a:pt x="34250" y="32237"/>
                          <a:pt x="35624" y="0"/>
                        </a:cubicBezTo>
                        <a:close/>
                      </a:path>
                    </a:pathLst>
                  </a:custGeom>
                  <a:solidFill>
                    <a:srgbClr val="213F00">
                      <a:alpha val="50000"/>
                    </a:srgbClr>
                  </a:solidFill>
                  <a:ln w="4577" cap="flat">
                    <a:noFill/>
                    <a:prstDash val="solid"/>
                    <a:miter/>
                  </a:ln>
                </p:spPr>
                <p:txBody>
                  <a:bodyPr rtlCol="0" anchor="ctr"/>
                  <a:lstStyle/>
                  <a:p>
                    <a:endParaRPr lang="th-TH"/>
                  </a:p>
                </p:txBody>
              </p:sp>
            </p:grpSp>
            <p:grpSp>
              <p:nvGrpSpPr>
                <p:cNvPr id="2767" name="Graphic 4">
                  <a:extLst>
                    <a:ext uri="{FF2B5EF4-FFF2-40B4-BE49-F238E27FC236}">
                      <a16:creationId xmlns:a16="http://schemas.microsoft.com/office/drawing/2014/main" id="{A6040F4C-1766-4C24-A0E3-7963DE0DE702}"/>
                    </a:ext>
                  </a:extLst>
                </p:cNvPr>
                <p:cNvGrpSpPr/>
                <p:nvPr/>
              </p:nvGrpSpPr>
              <p:grpSpPr>
                <a:xfrm>
                  <a:off x="8367932" y="-815478"/>
                  <a:ext cx="1296959" cy="2043793"/>
                  <a:chOff x="8367932" y="-815478"/>
                  <a:chExt cx="1296959" cy="2043793"/>
                </a:xfrm>
              </p:grpSpPr>
              <p:grpSp>
                <p:nvGrpSpPr>
                  <p:cNvPr id="2768" name="Graphic 4">
                    <a:extLst>
                      <a:ext uri="{FF2B5EF4-FFF2-40B4-BE49-F238E27FC236}">
                        <a16:creationId xmlns:a16="http://schemas.microsoft.com/office/drawing/2014/main" id="{E035E80F-4758-4214-B7F5-BF636AC38541}"/>
                      </a:ext>
                    </a:extLst>
                  </p:cNvPr>
                  <p:cNvGrpSpPr/>
                  <p:nvPr/>
                </p:nvGrpSpPr>
                <p:grpSpPr>
                  <a:xfrm>
                    <a:off x="8800703" y="-426804"/>
                    <a:ext cx="261871" cy="443012"/>
                    <a:chOff x="8800703" y="-426804"/>
                    <a:chExt cx="261871" cy="443012"/>
                  </a:xfrm>
                </p:grpSpPr>
                <p:grpSp>
                  <p:nvGrpSpPr>
                    <p:cNvPr id="2820" name="Graphic 4">
                      <a:extLst>
                        <a:ext uri="{FF2B5EF4-FFF2-40B4-BE49-F238E27FC236}">
                          <a16:creationId xmlns:a16="http://schemas.microsoft.com/office/drawing/2014/main" id="{3D6A070B-494F-440B-AFF2-F7C28EE21FAC}"/>
                        </a:ext>
                      </a:extLst>
                    </p:cNvPr>
                    <p:cNvGrpSpPr/>
                    <p:nvPr/>
                  </p:nvGrpSpPr>
                  <p:grpSpPr>
                    <a:xfrm>
                      <a:off x="8800703" y="-426804"/>
                      <a:ext cx="261871" cy="443012"/>
                      <a:chOff x="8800703" y="-426804"/>
                      <a:chExt cx="261871" cy="443012"/>
                    </a:xfrm>
                  </p:grpSpPr>
                  <p:sp>
                    <p:nvSpPr>
                      <p:cNvPr id="2827" name="Freeform: Shape 2826">
                        <a:extLst>
                          <a:ext uri="{FF2B5EF4-FFF2-40B4-BE49-F238E27FC236}">
                            <a16:creationId xmlns:a16="http://schemas.microsoft.com/office/drawing/2014/main" id="{E5EE2254-8C21-463E-944D-A86A0A56CB38}"/>
                          </a:ext>
                        </a:extLst>
                      </p:cNvPr>
                      <p:cNvSpPr/>
                      <p:nvPr/>
                    </p:nvSpPr>
                    <p:spPr>
                      <a:xfrm>
                        <a:off x="8936774" y="-105642"/>
                        <a:ext cx="58927" cy="120797"/>
                      </a:xfrm>
                      <a:custGeom>
                        <a:avLst/>
                        <a:gdLst>
                          <a:gd name="connsiteX0" fmla="*/ 50181 w 58927"/>
                          <a:gd name="connsiteY0" fmla="*/ 88240 h 120797"/>
                          <a:gd name="connsiteX1" fmla="*/ 21241 w 58927"/>
                          <a:gd name="connsiteY1" fmla="*/ 0 h 120797"/>
                          <a:gd name="connsiteX2" fmla="*/ 1184 w 58927"/>
                          <a:gd name="connsiteY2" fmla="*/ 412 h 120797"/>
                          <a:gd name="connsiteX3" fmla="*/ 58332 w 58927"/>
                          <a:gd name="connsiteY3" fmla="*/ 120798 h 120797"/>
                          <a:gd name="connsiteX4" fmla="*/ 50868 w 58927"/>
                          <a:gd name="connsiteY4" fmla="*/ 91125 h 120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7" h="120797">
                            <a:moveTo>
                              <a:pt x="50181" y="88240"/>
                            </a:moveTo>
                            <a:cubicBezTo>
                              <a:pt x="29392" y="64200"/>
                              <a:pt x="18722" y="31688"/>
                              <a:pt x="21241" y="0"/>
                            </a:cubicBezTo>
                            <a:cubicBezTo>
                              <a:pt x="14555" y="137"/>
                              <a:pt x="7870" y="275"/>
                              <a:pt x="1184" y="412"/>
                            </a:cubicBezTo>
                            <a:cubicBezTo>
                              <a:pt x="-5685" y="46982"/>
                              <a:pt x="17852" y="96666"/>
                              <a:pt x="58332" y="120798"/>
                            </a:cubicBezTo>
                            <a:cubicBezTo>
                              <a:pt x="60255" y="110449"/>
                              <a:pt x="57462" y="99321"/>
                              <a:pt x="50868" y="91125"/>
                            </a:cubicBezTo>
                          </a:path>
                        </a:pathLst>
                      </a:custGeom>
                      <a:solidFill>
                        <a:srgbClr val="49684F"/>
                      </a:solidFill>
                      <a:ln w="4577" cap="flat">
                        <a:noFill/>
                        <a:prstDash val="solid"/>
                        <a:miter/>
                      </a:ln>
                    </p:spPr>
                    <p:txBody>
                      <a:bodyPr rtlCol="0" anchor="ctr"/>
                      <a:lstStyle/>
                      <a:p>
                        <a:endParaRPr lang="th-TH"/>
                      </a:p>
                    </p:txBody>
                  </p:sp>
                  <p:sp>
                    <p:nvSpPr>
                      <p:cNvPr id="2828" name="Freeform: Shape 2827">
                        <a:extLst>
                          <a:ext uri="{FF2B5EF4-FFF2-40B4-BE49-F238E27FC236}">
                            <a16:creationId xmlns:a16="http://schemas.microsoft.com/office/drawing/2014/main" id="{9D7B2AD2-683E-476E-9D3C-6F38C062D75D}"/>
                          </a:ext>
                        </a:extLst>
                      </p:cNvPr>
                      <p:cNvSpPr/>
                      <p:nvPr/>
                    </p:nvSpPr>
                    <p:spPr>
                      <a:xfrm>
                        <a:off x="8934759" y="-102879"/>
                        <a:ext cx="64278" cy="119088"/>
                      </a:xfrm>
                      <a:custGeom>
                        <a:avLst/>
                        <a:gdLst>
                          <a:gd name="connsiteX0" fmla="*/ 61903 w 64278"/>
                          <a:gd name="connsiteY0" fmla="*/ 107320 h 119088"/>
                          <a:gd name="connsiteX1" fmla="*/ 16845 w 64278"/>
                          <a:gd name="connsiteY1" fmla="*/ 20774 h 119088"/>
                          <a:gd name="connsiteX2" fmla="*/ 13319 w 64278"/>
                          <a:gd name="connsiteY2" fmla="*/ 5709 h 119088"/>
                          <a:gd name="connsiteX3" fmla="*/ 85 w 64278"/>
                          <a:gd name="connsiteY3" fmla="*/ 1038 h 119088"/>
                          <a:gd name="connsiteX4" fmla="*/ 60713 w 64278"/>
                          <a:gd name="connsiteY4" fmla="*/ 119088 h 119088"/>
                          <a:gd name="connsiteX5" fmla="*/ 63369 w 64278"/>
                          <a:gd name="connsiteY5" fmla="*/ 108785 h 11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278" h="119088">
                            <a:moveTo>
                              <a:pt x="61903" y="107320"/>
                            </a:moveTo>
                            <a:cubicBezTo>
                              <a:pt x="36672" y="85569"/>
                              <a:pt x="20187" y="53927"/>
                              <a:pt x="16845" y="20774"/>
                            </a:cubicBezTo>
                            <a:cubicBezTo>
                              <a:pt x="16295" y="15600"/>
                              <a:pt x="16020" y="10150"/>
                              <a:pt x="13319" y="5709"/>
                            </a:cubicBezTo>
                            <a:cubicBezTo>
                              <a:pt x="10617" y="1267"/>
                              <a:pt x="4527" y="-1664"/>
                              <a:pt x="85" y="1038"/>
                            </a:cubicBezTo>
                            <a:cubicBezTo>
                              <a:pt x="-1609" y="47241"/>
                              <a:pt x="22202" y="93537"/>
                              <a:pt x="60713" y="119088"/>
                            </a:cubicBezTo>
                            <a:cubicBezTo>
                              <a:pt x="64056" y="117028"/>
                              <a:pt x="65292" y="112219"/>
                              <a:pt x="63369" y="108785"/>
                            </a:cubicBezTo>
                          </a:path>
                        </a:pathLst>
                      </a:custGeom>
                      <a:solidFill>
                        <a:srgbClr val="304640"/>
                      </a:solidFill>
                      <a:ln w="4577" cap="flat">
                        <a:noFill/>
                        <a:prstDash val="solid"/>
                        <a:miter/>
                      </a:ln>
                    </p:spPr>
                    <p:txBody>
                      <a:bodyPr rtlCol="0" anchor="ctr"/>
                      <a:lstStyle/>
                      <a:p>
                        <a:endParaRPr lang="th-TH"/>
                      </a:p>
                    </p:txBody>
                  </p:sp>
                  <p:sp>
                    <p:nvSpPr>
                      <p:cNvPr id="2829" name="Freeform: Shape 2828">
                        <a:extLst>
                          <a:ext uri="{FF2B5EF4-FFF2-40B4-BE49-F238E27FC236}">
                            <a16:creationId xmlns:a16="http://schemas.microsoft.com/office/drawing/2014/main" id="{C4B74D14-693C-4158-BBCB-4DDF70505929}"/>
                          </a:ext>
                        </a:extLst>
                      </p:cNvPr>
                      <p:cNvSpPr/>
                      <p:nvPr/>
                    </p:nvSpPr>
                    <p:spPr>
                      <a:xfrm>
                        <a:off x="8800703" y="-401526"/>
                        <a:ext cx="164824" cy="304175"/>
                      </a:xfrm>
                      <a:custGeom>
                        <a:avLst/>
                        <a:gdLst>
                          <a:gd name="connsiteX0" fmla="*/ 155342 w 164824"/>
                          <a:gd name="connsiteY0" fmla="*/ 95821 h 304175"/>
                          <a:gd name="connsiteX1" fmla="*/ 164684 w 164824"/>
                          <a:gd name="connsiteY1" fmla="*/ 20266 h 304175"/>
                          <a:gd name="connsiteX2" fmla="*/ 162531 w 164824"/>
                          <a:gd name="connsiteY2" fmla="*/ 12206 h 304175"/>
                          <a:gd name="connsiteX3" fmla="*/ 156578 w 164824"/>
                          <a:gd name="connsiteY3" fmla="*/ 8268 h 304175"/>
                          <a:gd name="connsiteX4" fmla="*/ 25569 w 164824"/>
                          <a:gd name="connsiteY4" fmla="*/ 42337 h 304175"/>
                          <a:gd name="connsiteX5" fmla="*/ 1803 w 164824"/>
                          <a:gd name="connsiteY5" fmla="*/ 146604 h 304175"/>
                          <a:gd name="connsiteX6" fmla="*/ 44756 w 164824"/>
                          <a:gd name="connsiteY6" fmla="*/ 246750 h 304175"/>
                          <a:gd name="connsiteX7" fmla="*/ 151358 w 164824"/>
                          <a:gd name="connsiteY7" fmla="*/ 280498 h 304175"/>
                          <a:gd name="connsiteX8" fmla="*/ 155342 w 164824"/>
                          <a:gd name="connsiteY8" fmla="*/ 95821 h 30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24" h="304175">
                            <a:moveTo>
                              <a:pt x="155342" y="95821"/>
                            </a:moveTo>
                            <a:cubicBezTo>
                              <a:pt x="158685" y="70636"/>
                              <a:pt x="165920" y="45680"/>
                              <a:pt x="164684" y="20266"/>
                            </a:cubicBezTo>
                            <a:cubicBezTo>
                              <a:pt x="164546" y="17472"/>
                              <a:pt x="164225" y="14450"/>
                              <a:pt x="162531" y="12206"/>
                            </a:cubicBezTo>
                            <a:cubicBezTo>
                              <a:pt x="161066" y="10283"/>
                              <a:pt x="158776" y="9184"/>
                              <a:pt x="156578" y="8268"/>
                            </a:cubicBezTo>
                            <a:cubicBezTo>
                              <a:pt x="111886" y="-10735"/>
                              <a:pt x="55288" y="4010"/>
                              <a:pt x="25569" y="42337"/>
                            </a:cubicBezTo>
                            <a:cubicBezTo>
                              <a:pt x="3131" y="71277"/>
                              <a:pt x="-3692" y="110337"/>
                              <a:pt x="1803" y="146604"/>
                            </a:cubicBezTo>
                            <a:cubicBezTo>
                              <a:pt x="7298" y="182825"/>
                              <a:pt x="24104" y="216528"/>
                              <a:pt x="44756" y="246750"/>
                            </a:cubicBezTo>
                            <a:cubicBezTo>
                              <a:pt x="66690" y="278850"/>
                              <a:pt x="128096" y="336959"/>
                              <a:pt x="151358" y="280498"/>
                            </a:cubicBezTo>
                            <a:cubicBezTo>
                              <a:pt x="172880" y="228159"/>
                              <a:pt x="147924" y="151687"/>
                              <a:pt x="155342" y="95821"/>
                            </a:cubicBezTo>
                            <a:close/>
                          </a:path>
                        </a:pathLst>
                      </a:custGeom>
                      <a:solidFill>
                        <a:srgbClr val="4C5E59"/>
                      </a:solidFill>
                      <a:ln w="4577" cap="flat">
                        <a:noFill/>
                        <a:prstDash val="solid"/>
                        <a:miter/>
                      </a:ln>
                    </p:spPr>
                    <p:txBody>
                      <a:bodyPr rtlCol="0" anchor="ctr"/>
                      <a:lstStyle/>
                      <a:p>
                        <a:endParaRPr lang="th-TH"/>
                      </a:p>
                    </p:txBody>
                  </p:sp>
                  <p:sp>
                    <p:nvSpPr>
                      <p:cNvPr id="2830" name="Freeform: Shape 2829">
                        <a:extLst>
                          <a:ext uri="{FF2B5EF4-FFF2-40B4-BE49-F238E27FC236}">
                            <a16:creationId xmlns:a16="http://schemas.microsoft.com/office/drawing/2014/main" id="{D1C7A8CA-B2C8-40A4-9D58-196CB9B53127}"/>
                          </a:ext>
                        </a:extLst>
                      </p:cNvPr>
                      <p:cNvSpPr/>
                      <p:nvPr/>
                    </p:nvSpPr>
                    <p:spPr>
                      <a:xfrm>
                        <a:off x="8941104" y="-426804"/>
                        <a:ext cx="121470" cy="328462"/>
                      </a:xfrm>
                      <a:custGeom>
                        <a:avLst/>
                        <a:gdLst>
                          <a:gd name="connsiteX0" fmla="*/ 7203 w 121470"/>
                          <a:gd name="connsiteY0" fmla="*/ 227793 h 328462"/>
                          <a:gd name="connsiteX1" fmla="*/ 24741 w 121470"/>
                          <a:gd name="connsiteY1" fmla="*/ 53236 h 328462"/>
                          <a:gd name="connsiteX2" fmla="*/ 57711 w 121470"/>
                          <a:gd name="connsiteY2" fmla="*/ 2225 h 328462"/>
                          <a:gd name="connsiteX3" fmla="*/ 110737 w 121470"/>
                          <a:gd name="connsiteY3" fmla="*/ 25304 h 328462"/>
                          <a:gd name="connsiteX4" fmla="*/ 121132 w 121470"/>
                          <a:gd name="connsiteY4" fmla="*/ 86481 h 328462"/>
                          <a:gd name="connsiteX5" fmla="*/ 34952 w 121470"/>
                          <a:gd name="connsiteY5" fmla="*/ 312233 h 328462"/>
                          <a:gd name="connsiteX6" fmla="*/ 22131 w 121470"/>
                          <a:gd name="connsiteY6" fmla="*/ 324642 h 328462"/>
                          <a:gd name="connsiteX7" fmla="*/ 7203 w 121470"/>
                          <a:gd name="connsiteY7" fmla="*/ 227793 h 32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470" h="328462">
                            <a:moveTo>
                              <a:pt x="7203" y="227793"/>
                            </a:moveTo>
                            <a:cubicBezTo>
                              <a:pt x="5005" y="169180"/>
                              <a:pt x="10958" y="110247"/>
                              <a:pt x="24741" y="53236"/>
                            </a:cubicBezTo>
                            <a:cubicBezTo>
                              <a:pt x="29686" y="32722"/>
                              <a:pt x="38020" y="9780"/>
                              <a:pt x="57711" y="2225"/>
                            </a:cubicBezTo>
                            <a:cubicBezTo>
                              <a:pt x="77309" y="-5285"/>
                              <a:pt x="100205" y="7170"/>
                              <a:pt x="110737" y="25304"/>
                            </a:cubicBezTo>
                            <a:cubicBezTo>
                              <a:pt x="121315" y="43437"/>
                              <a:pt x="122185" y="65554"/>
                              <a:pt x="121132" y="86481"/>
                            </a:cubicBezTo>
                            <a:cubicBezTo>
                              <a:pt x="117011" y="168264"/>
                              <a:pt x="86376" y="248491"/>
                              <a:pt x="34952" y="312233"/>
                            </a:cubicBezTo>
                            <a:cubicBezTo>
                              <a:pt x="31197" y="316903"/>
                              <a:pt x="27213" y="321528"/>
                              <a:pt x="22131" y="324642"/>
                            </a:cubicBezTo>
                            <a:cubicBezTo>
                              <a:pt x="-17250" y="348728"/>
                              <a:pt x="8119" y="252017"/>
                              <a:pt x="7203" y="227793"/>
                            </a:cubicBezTo>
                            <a:close/>
                          </a:path>
                        </a:pathLst>
                      </a:custGeom>
                      <a:solidFill>
                        <a:srgbClr val="737977"/>
                      </a:solidFill>
                      <a:ln w="4577" cap="flat">
                        <a:noFill/>
                        <a:prstDash val="solid"/>
                        <a:miter/>
                      </a:ln>
                    </p:spPr>
                    <p:txBody>
                      <a:bodyPr rtlCol="0" anchor="ctr"/>
                      <a:lstStyle/>
                      <a:p>
                        <a:endParaRPr lang="th-TH"/>
                      </a:p>
                    </p:txBody>
                  </p:sp>
                </p:grpSp>
                <p:sp>
                  <p:nvSpPr>
                    <p:cNvPr id="2821" name="Freeform: Shape 2820">
                      <a:extLst>
                        <a:ext uri="{FF2B5EF4-FFF2-40B4-BE49-F238E27FC236}">
                          <a16:creationId xmlns:a16="http://schemas.microsoft.com/office/drawing/2014/main" id="{97B1813F-3CCB-46F5-9525-C215AC6977E8}"/>
                        </a:ext>
                      </a:extLst>
                    </p:cNvPr>
                    <p:cNvSpPr/>
                    <p:nvPr/>
                  </p:nvSpPr>
                  <p:spPr>
                    <a:xfrm>
                      <a:off x="8824010" y="-390070"/>
                      <a:ext cx="143774" cy="298368"/>
                    </a:xfrm>
                    <a:custGeom>
                      <a:avLst/>
                      <a:gdLst>
                        <a:gd name="connsiteX0" fmla="*/ 51305 w 143774"/>
                        <a:gd name="connsiteY0" fmla="*/ 7528 h 298368"/>
                        <a:gd name="connsiteX1" fmla="*/ 22914 w 143774"/>
                        <a:gd name="connsiteY1" fmla="*/ 42970 h 298368"/>
                        <a:gd name="connsiteX2" fmla="*/ 2995 w 143774"/>
                        <a:gd name="connsiteY2" fmla="*/ 67881 h 298368"/>
                        <a:gd name="connsiteX3" fmla="*/ 3224 w 143774"/>
                        <a:gd name="connsiteY3" fmla="*/ 125349 h 298368"/>
                        <a:gd name="connsiteX4" fmla="*/ 20350 w 143774"/>
                        <a:gd name="connsiteY4" fmla="*/ 83083 h 298368"/>
                        <a:gd name="connsiteX5" fmla="*/ 27219 w 143774"/>
                        <a:gd name="connsiteY5" fmla="*/ 71681 h 298368"/>
                        <a:gd name="connsiteX6" fmla="*/ 36514 w 143774"/>
                        <a:gd name="connsiteY6" fmla="*/ 67057 h 298368"/>
                        <a:gd name="connsiteX7" fmla="*/ 85282 w 143774"/>
                        <a:gd name="connsiteY7" fmla="*/ 67789 h 298368"/>
                        <a:gd name="connsiteX8" fmla="*/ 97279 w 143774"/>
                        <a:gd name="connsiteY8" fmla="*/ 118572 h 298368"/>
                        <a:gd name="connsiteX9" fmla="*/ 96364 w 143774"/>
                        <a:gd name="connsiteY9" fmla="*/ 127730 h 298368"/>
                        <a:gd name="connsiteX10" fmla="*/ 94486 w 143774"/>
                        <a:gd name="connsiteY10" fmla="*/ 132950 h 298368"/>
                        <a:gd name="connsiteX11" fmla="*/ 87984 w 143774"/>
                        <a:gd name="connsiteY11" fmla="*/ 133866 h 298368"/>
                        <a:gd name="connsiteX12" fmla="*/ 46680 w 143774"/>
                        <a:gd name="connsiteY12" fmla="*/ 120266 h 298368"/>
                        <a:gd name="connsiteX13" fmla="*/ 67698 w 143774"/>
                        <a:gd name="connsiteY13" fmla="*/ 146871 h 298368"/>
                        <a:gd name="connsiteX14" fmla="*/ 106667 w 143774"/>
                        <a:gd name="connsiteY14" fmla="*/ 230349 h 298368"/>
                        <a:gd name="connsiteX15" fmla="*/ 104835 w 143774"/>
                        <a:gd name="connsiteY15" fmla="*/ 235569 h 298368"/>
                        <a:gd name="connsiteX16" fmla="*/ 99890 w 143774"/>
                        <a:gd name="connsiteY16" fmla="*/ 237217 h 298368"/>
                        <a:gd name="connsiteX17" fmla="*/ 41963 w 143774"/>
                        <a:gd name="connsiteY17" fmla="*/ 212261 h 298368"/>
                        <a:gd name="connsiteX18" fmla="*/ 5834 w 143774"/>
                        <a:gd name="connsiteY18" fmla="*/ 158410 h 298368"/>
                        <a:gd name="connsiteX19" fmla="*/ 27493 w 143774"/>
                        <a:gd name="connsiteY19" fmla="*/ 198707 h 298368"/>
                        <a:gd name="connsiteX20" fmla="*/ 67744 w 143774"/>
                        <a:gd name="connsiteY20" fmla="*/ 259609 h 298368"/>
                        <a:gd name="connsiteX21" fmla="*/ 123976 w 143774"/>
                        <a:gd name="connsiteY21" fmla="*/ 297708 h 298368"/>
                        <a:gd name="connsiteX22" fmla="*/ 118618 w 143774"/>
                        <a:gd name="connsiteY22" fmla="*/ 217985 h 298368"/>
                        <a:gd name="connsiteX23" fmla="*/ 131898 w 143774"/>
                        <a:gd name="connsiteY23" fmla="*/ 159921 h 298368"/>
                        <a:gd name="connsiteX24" fmla="*/ 51305 w 143774"/>
                        <a:gd name="connsiteY24" fmla="*/ 7528 h 29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3774" h="298368">
                          <a:moveTo>
                            <a:pt x="51305" y="7528"/>
                          </a:moveTo>
                          <a:cubicBezTo>
                            <a:pt x="36056" y="12931"/>
                            <a:pt x="22502" y="26806"/>
                            <a:pt x="22914" y="42970"/>
                          </a:cubicBezTo>
                          <a:cubicBezTo>
                            <a:pt x="11558" y="43978"/>
                            <a:pt x="5422" y="56708"/>
                            <a:pt x="2995" y="67881"/>
                          </a:cubicBezTo>
                          <a:cubicBezTo>
                            <a:pt x="-1081" y="86747"/>
                            <a:pt x="-989" y="106529"/>
                            <a:pt x="3224" y="125349"/>
                          </a:cubicBezTo>
                          <a:cubicBezTo>
                            <a:pt x="8948" y="111245"/>
                            <a:pt x="14626" y="97141"/>
                            <a:pt x="20350" y="83083"/>
                          </a:cubicBezTo>
                          <a:cubicBezTo>
                            <a:pt x="22044" y="78916"/>
                            <a:pt x="23830" y="74612"/>
                            <a:pt x="27219" y="71681"/>
                          </a:cubicBezTo>
                          <a:cubicBezTo>
                            <a:pt x="29874" y="69392"/>
                            <a:pt x="33217" y="68201"/>
                            <a:pt x="36514" y="67057"/>
                          </a:cubicBezTo>
                          <a:cubicBezTo>
                            <a:pt x="52587" y="61516"/>
                            <a:pt x="71865" y="57349"/>
                            <a:pt x="85282" y="67789"/>
                          </a:cubicBezTo>
                          <a:cubicBezTo>
                            <a:pt x="99615" y="79008"/>
                            <a:pt x="99111" y="100438"/>
                            <a:pt x="97279" y="118572"/>
                          </a:cubicBezTo>
                          <a:cubicBezTo>
                            <a:pt x="96959" y="121640"/>
                            <a:pt x="96684" y="124662"/>
                            <a:pt x="96364" y="127730"/>
                          </a:cubicBezTo>
                          <a:cubicBezTo>
                            <a:pt x="96180" y="129608"/>
                            <a:pt x="95906" y="131668"/>
                            <a:pt x="94486" y="132950"/>
                          </a:cubicBezTo>
                          <a:cubicBezTo>
                            <a:pt x="92792" y="134507"/>
                            <a:pt x="90227" y="134278"/>
                            <a:pt x="87984" y="133866"/>
                          </a:cubicBezTo>
                          <a:cubicBezTo>
                            <a:pt x="73651" y="131439"/>
                            <a:pt x="59639" y="126860"/>
                            <a:pt x="46680" y="120266"/>
                          </a:cubicBezTo>
                          <a:cubicBezTo>
                            <a:pt x="45215" y="132126"/>
                            <a:pt x="57899" y="140002"/>
                            <a:pt x="67698" y="146871"/>
                          </a:cubicBezTo>
                          <a:cubicBezTo>
                            <a:pt x="94028" y="165325"/>
                            <a:pt x="109414" y="198340"/>
                            <a:pt x="106667" y="230349"/>
                          </a:cubicBezTo>
                          <a:cubicBezTo>
                            <a:pt x="106484" y="232226"/>
                            <a:pt x="106209" y="234241"/>
                            <a:pt x="104835" y="235569"/>
                          </a:cubicBezTo>
                          <a:cubicBezTo>
                            <a:pt x="103553" y="236805"/>
                            <a:pt x="101630" y="237080"/>
                            <a:pt x="99890" y="237217"/>
                          </a:cubicBezTo>
                          <a:cubicBezTo>
                            <a:pt x="78230" y="238774"/>
                            <a:pt x="57258" y="227647"/>
                            <a:pt x="41963" y="212261"/>
                          </a:cubicBezTo>
                          <a:cubicBezTo>
                            <a:pt x="26669" y="196875"/>
                            <a:pt x="16137" y="177505"/>
                            <a:pt x="5834" y="158410"/>
                          </a:cubicBezTo>
                          <a:cubicBezTo>
                            <a:pt x="10505" y="172972"/>
                            <a:pt x="19068" y="185931"/>
                            <a:pt x="27493" y="198707"/>
                          </a:cubicBezTo>
                          <a:cubicBezTo>
                            <a:pt x="40910" y="218992"/>
                            <a:pt x="54327" y="239278"/>
                            <a:pt x="67744" y="259609"/>
                          </a:cubicBezTo>
                          <a:cubicBezTo>
                            <a:pt x="81069" y="279758"/>
                            <a:pt x="100347" y="302562"/>
                            <a:pt x="123976" y="297708"/>
                          </a:cubicBezTo>
                          <a:cubicBezTo>
                            <a:pt x="124846" y="271057"/>
                            <a:pt x="116787" y="244590"/>
                            <a:pt x="118618" y="217985"/>
                          </a:cubicBezTo>
                          <a:cubicBezTo>
                            <a:pt x="119992" y="198157"/>
                            <a:pt x="126769" y="179154"/>
                            <a:pt x="131898" y="159921"/>
                          </a:cubicBezTo>
                          <a:cubicBezTo>
                            <a:pt x="149985" y="91646"/>
                            <a:pt x="162486" y="-31670"/>
                            <a:pt x="51305" y="7528"/>
                          </a:cubicBezTo>
                          <a:close/>
                        </a:path>
                      </a:pathLst>
                    </a:custGeom>
                    <a:solidFill>
                      <a:srgbClr val="485954"/>
                    </a:solidFill>
                    <a:ln w="4577" cap="flat">
                      <a:noFill/>
                      <a:prstDash val="solid"/>
                      <a:miter/>
                    </a:ln>
                  </p:spPr>
                  <p:txBody>
                    <a:bodyPr rtlCol="0" anchor="ctr"/>
                    <a:lstStyle/>
                    <a:p>
                      <a:endParaRPr lang="th-TH"/>
                    </a:p>
                  </p:txBody>
                </p:sp>
                <p:sp>
                  <p:nvSpPr>
                    <p:cNvPr id="2822" name="Freeform: Shape 2821">
                      <a:extLst>
                        <a:ext uri="{FF2B5EF4-FFF2-40B4-BE49-F238E27FC236}">
                          <a16:creationId xmlns:a16="http://schemas.microsoft.com/office/drawing/2014/main" id="{ADC28C47-F6DA-46CE-888C-B3B3F449D023}"/>
                        </a:ext>
                      </a:extLst>
                    </p:cNvPr>
                    <p:cNvSpPr/>
                    <p:nvPr/>
                  </p:nvSpPr>
                  <p:spPr>
                    <a:xfrm>
                      <a:off x="8959522" y="-423442"/>
                      <a:ext cx="92793" cy="306947"/>
                    </a:xfrm>
                    <a:custGeom>
                      <a:avLst/>
                      <a:gdLst>
                        <a:gd name="connsiteX0" fmla="*/ 42819 w 92793"/>
                        <a:gd name="connsiteY0" fmla="*/ 223333 h 306947"/>
                        <a:gd name="connsiteX1" fmla="*/ 73316 w 92793"/>
                        <a:gd name="connsiteY1" fmla="*/ 171405 h 306947"/>
                        <a:gd name="connsiteX2" fmla="*/ 82886 w 92793"/>
                        <a:gd name="connsiteY2" fmla="*/ 104779 h 306947"/>
                        <a:gd name="connsiteX3" fmla="*/ 85038 w 92793"/>
                        <a:gd name="connsiteY3" fmla="*/ 50974 h 306947"/>
                        <a:gd name="connsiteX4" fmla="*/ 83527 w 92793"/>
                        <a:gd name="connsiteY4" fmla="*/ 37557 h 306947"/>
                        <a:gd name="connsiteX5" fmla="*/ 68920 w 92793"/>
                        <a:gd name="connsiteY5" fmla="*/ 24873 h 306947"/>
                        <a:gd name="connsiteX6" fmla="*/ 34943 w 92793"/>
                        <a:gd name="connsiteY6" fmla="*/ 11960 h 306947"/>
                        <a:gd name="connsiteX7" fmla="*/ 5224 w 92793"/>
                        <a:gd name="connsiteY7" fmla="*/ 53264 h 306947"/>
                        <a:gd name="connsiteX8" fmla="*/ 57563 w 92793"/>
                        <a:gd name="connsiteY8" fmla="*/ 8 h 306947"/>
                        <a:gd name="connsiteX9" fmla="*/ 70294 w 92793"/>
                        <a:gd name="connsiteY9" fmla="*/ 3443 h 306947"/>
                        <a:gd name="connsiteX10" fmla="*/ 76155 w 92793"/>
                        <a:gd name="connsiteY10" fmla="*/ 10403 h 306947"/>
                        <a:gd name="connsiteX11" fmla="*/ 92777 w 92793"/>
                        <a:gd name="connsiteY11" fmla="*/ 101848 h 306947"/>
                        <a:gd name="connsiteX12" fmla="*/ 84031 w 92793"/>
                        <a:gd name="connsiteY12" fmla="*/ 172962 h 306947"/>
                        <a:gd name="connsiteX13" fmla="*/ 68370 w 92793"/>
                        <a:gd name="connsiteY13" fmla="*/ 203780 h 306947"/>
                        <a:gd name="connsiteX14" fmla="*/ 5178 w 92793"/>
                        <a:gd name="connsiteY14" fmla="*/ 306948 h 306947"/>
                        <a:gd name="connsiteX15" fmla="*/ 42819 w 92793"/>
                        <a:gd name="connsiteY15" fmla="*/ 223333 h 30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793" h="306947">
                          <a:moveTo>
                            <a:pt x="42819" y="223333"/>
                          </a:moveTo>
                          <a:cubicBezTo>
                            <a:pt x="54587" y="206985"/>
                            <a:pt x="66447" y="190317"/>
                            <a:pt x="73316" y="171405"/>
                          </a:cubicBezTo>
                          <a:cubicBezTo>
                            <a:pt x="81009" y="150204"/>
                            <a:pt x="81970" y="127308"/>
                            <a:pt x="82886" y="104779"/>
                          </a:cubicBezTo>
                          <a:cubicBezTo>
                            <a:pt x="83619" y="86829"/>
                            <a:pt x="84306" y="68924"/>
                            <a:pt x="85038" y="50974"/>
                          </a:cubicBezTo>
                          <a:cubicBezTo>
                            <a:pt x="85221" y="46441"/>
                            <a:pt x="85359" y="41724"/>
                            <a:pt x="83527" y="37557"/>
                          </a:cubicBezTo>
                          <a:cubicBezTo>
                            <a:pt x="80871" y="31513"/>
                            <a:pt x="74689" y="27987"/>
                            <a:pt x="68920" y="24873"/>
                          </a:cubicBezTo>
                          <a:cubicBezTo>
                            <a:pt x="58205" y="19057"/>
                            <a:pt x="47077" y="13150"/>
                            <a:pt x="34943" y="11960"/>
                          </a:cubicBezTo>
                          <a:cubicBezTo>
                            <a:pt x="22808" y="10769"/>
                            <a:pt x="10810" y="42457"/>
                            <a:pt x="5224" y="53264"/>
                          </a:cubicBezTo>
                          <a:cubicBezTo>
                            <a:pt x="17542" y="36504"/>
                            <a:pt x="36774" y="-633"/>
                            <a:pt x="57563" y="8"/>
                          </a:cubicBezTo>
                          <a:cubicBezTo>
                            <a:pt x="62051" y="146"/>
                            <a:pt x="66676" y="832"/>
                            <a:pt x="70294" y="3443"/>
                          </a:cubicBezTo>
                          <a:cubicBezTo>
                            <a:pt x="72766" y="5228"/>
                            <a:pt x="74552" y="7793"/>
                            <a:pt x="76155" y="10403"/>
                          </a:cubicBezTo>
                          <a:cubicBezTo>
                            <a:pt x="92594" y="37191"/>
                            <a:pt x="92914" y="70435"/>
                            <a:pt x="92777" y="101848"/>
                          </a:cubicBezTo>
                          <a:cubicBezTo>
                            <a:pt x="92640" y="125843"/>
                            <a:pt x="92411" y="150479"/>
                            <a:pt x="84031" y="172962"/>
                          </a:cubicBezTo>
                          <a:cubicBezTo>
                            <a:pt x="80001" y="183769"/>
                            <a:pt x="74186" y="193797"/>
                            <a:pt x="68370" y="203780"/>
                          </a:cubicBezTo>
                          <a:cubicBezTo>
                            <a:pt x="49687" y="235971"/>
                            <a:pt x="31875" y="282175"/>
                            <a:pt x="5178" y="306948"/>
                          </a:cubicBezTo>
                          <a:cubicBezTo>
                            <a:pt x="-14833" y="282358"/>
                            <a:pt x="28623" y="243069"/>
                            <a:pt x="42819" y="223333"/>
                          </a:cubicBezTo>
                          <a:close/>
                        </a:path>
                      </a:pathLst>
                    </a:custGeom>
                    <a:solidFill>
                      <a:srgbClr val="4A645A"/>
                    </a:solidFill>
                    <a:ln w="4577" cap="flat">
                      <a:noFill/>
                      <a:prstDash val="solid"/>
                      <a:miter/>
                    </a:ln>
                  </p:spPr>
                  <p:txBody>
                    <a:bodyPr rtlCol="0" anchor="ctr"/>
                    <a:lstStyle/>
                    <a:p>
                      <a:endParaRPr lang="th-TH"/>
                    </a:p>
                  </p:txBody>
                </p:sp>
                <p:sp>
                  <p:nvSpPr>
                    <p:cNvPr id="2823" name="Freeform: Shape 2822">
                      <a:extLst>
                        <a:ext uri="{FF2B5EF4-FFF2-40B4-BE49-F238E27FC236}">
                          <a16:creationId xmlns:a16="http://schemas.microsoft.com/office/drawing/2014/main" id="{FDA7AD7C-3517-41BE-9818-21094F49CB6C}"/>
                        </a:ext>
                      </a:extLst>
                    </p:cNvPr>
                    <p:cNvSpPr/>
                    <p:nvPr/>
                  </p:nvSpPr>
                  <p:spPr>
                    <a:xfrm>
                      <a:off x="8944002" y="-424264"/>
                      <a:ext cx="108996" cy="264405"/>
                    </a:xfrm>
                    <a:custGeom>
                      <a:avLst/>
                      <a:gdLst>
                        <a:gd name="connsiteX0" fmla="*/ 74732 w 108996"/>
                        <a:gd name="connsiteY0" fmla="*/ 69563 h 264405"/>
                        <a:gd name="connsiteX1" fmla="*/ 44555 w 108996"/>
                        <a:gd name="connsiteY1" fmla="*/ 96763 h 264405"/>
                        <a:gd name="connsiteX2" fmla="*/ 15386 w 108996"/>
                        <a:gd name="connsiteY2" fmla="*/ 124879 h 264405"/>
                        <a:gd name="connsiteX3" fmla="*/ 89980 w 108996"/>
                        <a:gd name="connsiteY3" fmla="*/ 74829 h 264405"/>
                        <a:gd name="connsiteX4" fmla="*/ 101153 w 108996"/>
                        <a:gd name="connsiteY4" fmla="*/ 112241 h 264405"/>
                        <a:gd name="connsiteX5" fmla="*/ 67176 w 108996"/>
                        <a:gd name="connsiteY5" fmla="*/ 160871 h 264405"/>
                        <a:gd name="connsiteX6" fmla="*/ 9433 w 108996"/>
                        <a:gd name="connsiteY6" fmla="*/ 208540 h 264405"/>
                        <a:gd name="connsiteX7" fmla="*/ 68550 w 108996"/>
                        <a:gd name="connsiteY7" fmla="*/ 171907 h 264405"/>
                        <a:gd name="connsiteX8" fmla="*/ 91995 w 108996"/>
                        <a:gd name="connsiteY8" fmla="*/ 167145 h 264405"/>
                        <a:gd name="connsiteX9" fmla="*/ 0 w 108996"/>
                        <a:gd name="connsiteY9" fmla="*/ 264406 h 264405"/>
                        <a:gd name="connsiteX10" fmla="*/ 43639 w 108996"/>
                        <a:gd name="connsiteY10" fmla="*/ 240090 h 264405"/>
                        <a:gd name="connsiteX11" fmla="*/ 69191 w 108996"/>
                        <a:gd name="connsiteY11" fmla="*/ 219026 h 264405"/>
                        <a:gd name="connsiteX12" fmla="*/ 99688 w 108996"/>
                        <a:gd name="connsiteY12" fmla="*/ 143974 h 264405"/>
                        <a:gd name="connsiteX13" fmla="*/ 108846 w 108996"/>
                        <a:gd name="connsiteY13" fmla="*/ 73089 h 264405"/>
                        <a:gd name="connsiteX14" fmla="*/ 81967 w 108996"/>
                        <a:gd name="connsiteY14" fmla="*/ 8661 h 264405"/>
                        <a:gd name="connsiteX15" fmla="*/ 63284 w 108996"/>
                        <a:gd name="connsiteY15" fmla="*/ 6 h 264405"/>
                        <a:gd name="connsiteX16" fmla="*/ 39656 w 108996"/>
                        <a:gd name="connsiteY16" fmla="*/ 17727 h 264405"/>
                        <a:gd name="connsiteX17" fmla="*/ 13142 w 108996"/>
                        <a:gd name="connsiteY17" fmla="*/ 74005 h 264405"/>
                        <a:gd name="connsiteX18" fmla="*/ 54354 w 108996"/>
                        <a:gd name="connsiteY18" fmla="*/ 18551 h 264405"/>
                        <a:gd name="connsiteX19" fmla="*/ 74732 w 108996"/>
                        <a:gd name="connsiteY19" fmla="*/ 69563 h 26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996" h="264405">
                          <a:moveTo>
                            <a:pt x="74732" y="69563"/>
                          </a:moveTo>
                          <a:cubicBezTo>
                            <a:pt x="66947" y="80736"/>
                            <a:pt x="55591" y="88750"/>
                            <a:pt x="44555" y="96763"/>
                          </a:cubicBezTo>
                          <a:cubicBezTo>
                            <a:pt x="33565" y="104731"/>
                            <a:pt x="22392" y="113248"/>
                            <a:pt x="15386" y="124879"/>
                          </a:cubicBezTo>
                          <a:cubicBezTo>
                            <a:pt x="40251" y="108211"/>
                            <a:pt x="65116" y="91543"/>
                            <a:pt x="89980" y="74829"/>
                          </a:cubicBezTo>
                          <a:cubicBezTo>
                            <a:pt x="95887" y="86598"/>
                            <a:pt x="101978" y="99099"/>
                            <a:pt x="101153" y="112241"/>
                          </a:cubicBezTo>
                          <a:cubicBezTo>
                            <a:pt x="99871" y="132572"/>
                            <a:pt x="82883" y="147912"/>
                            <a:pt x="67176" y="160871"/>
                          </a:cubicBezTo>
                          <a:cubicBezTo>
                            <a:pt x="47944" y="176761"/>
                            <a:pt x="28711" y="192650"/>
                            <a:pt x="9433" y="208540"/>
                          </a:cubicBezTo>
                          <a:cubicBezTo>
                            <a:pt x="29124" y="196314"/>
                            <a:pt x="48860" y="184133"/>
                            <a:pt x="68550" y="171907"/>
                          </a:cubicBezTo>
                          <a:cubicBezTo>
                            <a:pt x="75693" y="167465"/>
                            <a:pt x="84714" y="162978"/>
                            <a:pt x="91995" y="167145"/>
                          </a:cubicBezTo>
                          <a:cubicBezTo>
                            <a:pt x="71664" y="207578"/>
                            <a:pt x="39243" y="241876"/>
                            <a:pt x="0" y="264406"/>
                          </a:cubicBezTo>
                          <a:cubicBezTo>
                            <a:pt x="15157" y="257445"/>
                            <a:pt x="29764" y="249294"/>
                            <a:pt x="43639" y="240090"/>
                          </a:cubicBezTo>
                          <a:cubicBezTo>
                            <a:pt x="52843" y="233954"/>
                            <a:pt x="61818" y="227314"/>
                            <a:pt x="69191" y="219026"/>
                          </a:cubicBezTo>
                          <a:cubicBezTo>
                            <a:pt x="87324" y="198603"/>
                            <a:pt x="93827" y="170625"/>
                            <a:pt x="99688" y="143974"/>
                          </a:cubicBezTo>
                          <a:cubicBezTo>
                            <a:pt x="104817" y="120620"/>
                            <a:pt x="109945" y="96992"/>
                            <a:pt x="108846" y="73089"/>
                          </a:cubicBezTo>
                          <a:cubicBezTo>
                            <a:pt x="107747" y="49232"/>
                            <a:pt x="99642" y="24733"/>
                            <a:pt x="81967" y="8661"/>
                          </a:cubicBezTo>
                          <a:cubicBezTo>
                            <a:pt x="76746" y="3898"/>
                            <a:pt x="70290" y="-177"/>
                            <a:pt x="63284" y="6"/>
                          </a:cubicBezTo>
                          <a:cubicBezTo>
                            <a:pt x="53027" y="281"/>
                            <a:pt x="45334" y="9210"/>
                            <a:pt x="39656" y="17727"/>
                          </a:cubicBezTo>
                          <a:cubicBezTo>
                            <a:pt x="28162" y="35082"/>
                            <a:pt x="19187" y="54086"/>
                            <a:pt x="13142" y="74005"/>
                          </a:cubicBezTo>
                          <a:cubicBezTo>
                            <a:pt x="16210" y="63839"/>
                            <a:pt x="43410" y="20475"/>
                            <a:pt x="54354" y="18551"/>
                          </a:cubicBezTo>
                          <a:cubicBezTo>
                            <a:pt x="84577" y="13377"/>
                            <a:pt x="87920" y="50697"/>
                            <a:pt x="74732" y="69563"/>
                          </a:cubicBezTo>
                          <a:close/>
                        </a:path>
                      </a:pathLst>
                    </a:custGeom>
                    <a:solidFill>
                      <a:srgbClr val="808584"/>
                    </a:solidFill>
                    <a:ln w="4577" cap="flat">
                      <a:noFill/>
                      <a:prstDash val="solid"/>
                      <a:miter/>
                    </a:ln>
                  </p:spPr>
                  <p:txBody>
                    <a:bodyPr rtlCol="0" anchor="ctr"/>
                    <a:lstStyle/>
                    <a:p>
                      <a:endParaRPr lang="th-TH"/>
                    </a:p>
                  </p:txBody>
                </p:sp>
                <p:sp>
                  <p:nvSpPr>
                    <p:cNvPr id="2824" name="Freeform: Shape 2823">
                      <a:extLst>
                        <a:ext uri="{FF2B5EF4-FFF2-40B4-BE49-F238E27FC236}">
                          <a16:creationId xmlns:a16="http://schemas.microsoft.com/office/drawing/2014/main" id="{9D087ECE-B916-494D-BF8B-87F400E398C0}"/>
                        </a:ext>
                      </a:extLst>
                    </p:cNvPr>
                    <p:cNvSpPr/>
                    <p:nvPr/>
                  </p:nvSpPr>
                  <p:spPr>
                    <a:xfrm>
                      <a:off x="8940716" y="-390556"/>
                      <a:ext cx="31039" cy="277129"/>
                    </a:xfrm>
                    <a:custGeom>
                      <a:avLst/>
                      <a:gdLst>
                        <a:gd name="connsiteX0" fmla="*/ 9194 w 31039"/>
                        <a:gd name="connsiteY0" fmla="*/ 217097 h 277129"/>
                        <a:gd name="connsiteX1" fmla="*/ 29021 w 31039"/>
                        <a:gd name="connsiteY1" fmla="*/ 150608 h 277129"/>
                        <a:gd name="connsiteX2" fmla="*/ 30578 w 31039"/>
                        <a:gd name="connsiteY2" fmla="*/ 103534 h 277129"/>
                        <a:gd name="connsiteX3" fmla="*/ 25083 w 31039"/>
                        <a:gd name="connsiteY3" fmla="*/ 0 h 277129"/>
                        <a:gd name="connsiteX4" fmla="*/ 15055 w 31039"/>
                        <a:gd name="connsiteY4" fmla="*/ 144609 h 277129"/>
                        <a:gd name="connsiteX5" fmla="*/ 2966 w 31039"/>
                        <a:gd name="connsiteY5" fmla="*/ 176801 h 277129"/>
                        <a:gd name="connsiteX6" fmla="*/ 1730 w 31039"/>
                        <a:gd name="connsiteY6" fmla="*/ 243107 h 277129"/>
                        <a:gd name="connsiteX7" fmla="*/ 3973 w 31039"/>
                        <a:gd name="connsiteY7" fmla="*/ 277130 h 277129"/>
                        <a:gd name="connsiteX8" fmla="*/ 9194 w 31039"/>
                        <a:gd name="connsiteY8" fmla="*/ 217097 h 27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039" h="277129">
                          <a:moveTo>
                            <a:pt x="9194" y="217097"/>
                          </a:moveTo>
                          <a:cubicBezTo>
                            <a:pt x="14780" y="194659"/>
                            <a:pt x="25175" y="173458"/>
                            <a:pt x="29021" y="150608"/>
                          </a:cubicBezTo>
                          <a:cubicBezTo>
                            <a:pt x="31631" y="135085"/>
                            <a:pt x="31173" y="119241"/>
                            <a:pt x="30578" y="103534"/>
                          </a:cubicBezTo>
                          <a:cubicBezTo>
                            <a:pt x="29250" y="69008"/>
                            <a:pt x="27418" y="34481"/>
                            <a:pt x="25083" y="0"/>
                          </a:cubicBezTo>
                          <a:cubicBezTo>
                            <a:pt x="5072" y="44509"/>
                            <a:pt x="30303" y="98268"/>
                            <a:pt x="15055" y="144609"/>
                          </a:cubicBezTo>
                          <a:cubicBezTo>
                            <a:pt x="11483" y="155508"/>
                            <a:pt x="5713" y="165673"/>
                            <a:pt x="2966" y="176801"/>
                          </a:cubicBezTo>
                          <a:cubicBezTo>
                            <a:pt x="-2346" y="198323"/>
                            <a:pt x="4065" y="221035"/>
                            <a:pt x="1730" y="243107"/>
                          </a:cubicBezTo>
                          <a:cubicBezTo>
                            <a:pt x="310" y="256249"/>
                            <a:pt x="-2208" y="265407"/>
                            <a:pt x="3973" y="277130"/>
                          </a:cubicBezTo>
                          <a:cubicBezTo>
                            <a:pt x="13544" y="262980"/>
                            <a:pt x="4294" y="236787"/>
                            <a:pt x="9194" y="217097"/>
                          </a:cubicBezTo>
                          <a:close/>
                        </a:path>
                      </a:pathLst>
                    </a:custGeom>
                    <a:solidFill>
                      <a:srgbClr val="183F34">
                        <a:alpha val="50000"/>
                      </a:srgbClr>
                    </a:solidFill>
                    <a:ln w="4577" cap="flat">
                      <a:noFill/>
                      <a:prstDash val="solid"/>
                      <a:miter/>
                    </a:ln>
                  </p:spPr>
                  <p:txBody>
                    <a:bodyPr rtlCol="0" anchor="ctr"/>
                    <a:lstStyle/>
                    <a:p>
                      <a:endParaRPr lang="th-TH"/>
                    </a:p>
                  </p:txBody>
                </p:sp>
                <p:sp>
                  <p:nvSpPr>
                    <p:cNvPr id="2825" name="Freeform: Shape 2824">
                      <a:extLst>
                        <a:ext uri="{FF2B5EF4-FFF2-40B4-BE49-F238E27FC236}">
                          <a16:creationId xmlns:a16="http://schemas.microsoft.com/office/drawing/2014/main" id="{7E98E144-44FE-4660-9008-DEF5219FC0AC}"/>
                        </a:ext>
                      </a:extLst>
                    </p:cNvPr>
                    <p:cNvSpPr/>
                    <p:nvPr/>
                  </p:nvSpPr>
                  <p:spPr>
                    <a:xfrm>
                      <a:off x="8806638" y="-388570"/>
                      <a:ext cx="157835" cy="160161"/>
                    </a:xfrm>
                    <a:custGeom>
                      <a:avLst/>
                      <a:gdLst>
                        <a:gd name="connsiteX0" fmla="*/ 132144 w 157835"/>
                        <a:gd name="connsiteY0" fmla="*/ 5616 h 160161"/>
                        <a:gd name="connsiteX1" fmla="*/ 108836 w 157835"/>
                        <a:gd name="connsiteY1" fmla="*/ 1265 h 160161"/>
                        <a:gd name="connsiteX2" fmla="*/ 55214 w 157835"/>
                        <a:gd name="connsiteY2" fmla="*/ 6119 h 160161"/>
                        <a:gd name="connsiteX3" fmla="*/ 15513 w 157835"/>
                        <a:gd name="connsiteY3" fmla="*/ 52277 h 160161"/>
                        <a:gd name="connsiteX4" fmla="*/ 4157 w 157835"/>
                        <a:gd name="connsiteY4" fmla="*/ 115057 h 160161"/>
                        <a:gd name="connsiteX5" fmla="*/ 72386 w 157835"/>
                        <a:gd name="connsiteY5" fmla="*/ 29061 h 160161"/>
                        <a:gd name="connsiteX6" fmla="*/ 94961 w 157835"/>
                        <a:gd name="connsiteY6" fmla="*/ 25535 h 160161"/>
                        <a:gd name="connsiteX7" fmla="*/ 109248 w 157835"/>
                        <a:gd name="connsiteY7" fmla="*/ 41653 h 160161"/>
                        <a:gd name="connsiteX8" fmla="*/ 109431 w 157835"/>
                        <a:gd name="connsiteY8" fmla="*/ 58642 h 160161"/>
                        <a:gd name="connsiteX9" fmla="*/ 122345 w 157835"/>
                        <a:gd name="connsiteY9" fmla="*/ 62717 h 160161"/>
                        <a:gd name="connsiteX10" fmla="*/ 133426 w 157835"/>
                        <a:gd name="connsiteY10" fmla="*/ 95000 h 160161"/>
                        <a:gd name="connsiteX11" fmla="*/ 124817 w 157835"/>
                        <a:gd name="connsiteY11" fmla="*/ 160162 h 160161"/>
                        <a:gd name="connsiteX12" fmla="*/ 130221 w 157835"/>
                        <a:gd name="connsiteY12" fmla="*/ 153201 h 160161"/>
                        <a:gd name="connsiteX13" fmla="*/ 132144 w 157835"/>
                        <a:gd name="connsiteY13" fmla="*/ 5616 h 16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835" h="160161">
                          <a:moveTo>
                            <a:pt x="132144" y="5616"/>
                          </a:moveTo>
                          <a:cubicBezTo>
                            <a:pt x="124771" y="2685"/>
                            <a:pt x="116712" y="1952"/>
                            <a:pt x="108836" y="1265"/>
                          </a:cubicBezTo>
                          <a:cubicBezTo>
                            <a:pt x="90748" y="-337"/>
                            <a:pt x="71608" y="-1803"/>
                            <a:pt x="55214" y="6119"/>
                          </a:cubicBezTo>
                          <a:cubicBezTo>
                            <a:pt x="36623" y="15094"/>
                            <a:pt x="25541" y="34235"/>
                            <a:pt x="15513" y="52277"/>
                          </a:cubicBezTo>
                          <a:cubicBezTo>
                            <a:pt x="4752" y="71738"/>
                            <a:pt x="-6192" y="95412"/>
                            <a:pt x="4157" y="115057"/>
                          </a:cubicBezTo>
                          <a:cubicBezTo>
                            <a:pt x="19863" y="81080"/>
                            <a:pt x="38226" y="44355"/>
                            <a:pt x="72386" y="29061"/>
                          </a:cubicBezTo>
                          <a:cubicBezTo>
                            <a:pt x="79484" y="25901"/>
                            <a:pt x="87406" y="23795"/>
                            <a:pt x="94961" y="25535"/>
                          </a:cubicBezTo>
                          <a:cubicBezTo>
                            <a:pt x="102517" y="27321"/>
                            <a:pt x="109340" y="33915"/>
                            <a:pt x="109248" y="41653"/>
                          </a:cubicBezTo>
                          <a:cubicBezTo>
                            <a:pt x="109157" y="47515"/>
                            <a:pt x="105585" y="54200"/>
                            <a:pt x="109431" y="58642"/>
                          </a:cubicBezTo>
                          <a:cubicBezTo>
                            <a:pt x="112453" y="62122"/>
                            <a:pt x="117949" y="61389"/>
                            <a:pt x="122345" y="62717"/>
                          </a:cubicBezTo>
                          <a:cubicBezTo>
                            <a:pt x="134250" y="66335"/>
                            <a:pt x="135029" y="82682"/>
                            <a:pt x="133426" y="95000"/>
                          </a:cubicBezTo>
                          <a:cubicBezTo>
                            <a:pt x="130541" y="116705"/>
                            <a:pt x="127702" y="138456"/>
                            <a:pt x="124817" y="160162"/>
                          </a:cubicBezTo>
                          <a:cubicBezTo>
                            <a:pt x="127931" y="159933"/>
                            <a:pt x="129442" y="156269"/>
                            <a:pt x="130221" y="153201"/>
                          </a:cubicBezTo>
                          <a:cubicBezTo>
                            <a:pt x="139928" y="116339"/>
                            <a:pt x="186040" y="27092"/>
                            <a:pt x="132144" y="5616"/>
                          </a:cubicBezTo>
                          <a:close/>
                        </a:path>
                      </a:pathLst>
                    </a:custGeom>
                    <a:solidFill>
                      <a:srgbClr val="183F34">
                        <a:alpha val="50000"/>
                      </a:srgbClr>
                    </a:solidFill>
                    <a:ln w="4577" cap="flat">
                      <a:noFill/>
                      <a:prstDash val="solid"/>
                      <a:miter/>
                    </a:ln>
                  </p:spPr>
                  <p:txBody>
                    <a:bodyPr rtlCol="0" anchor="ctr"/>
                    <a:lstStyle/>
                    <a:p>
                      <a:endParaRPr lang="th-TH"/>
                    </a:p>
                  </p:txBody>
                </p:sp>
                <p:sp>
                  <p:nvSpPr>
                    <p:cNvPr id="2826" name="Freeform: Shape 2825">
                      <a:extLst>
                        <a:ext uri="{FF2B5EF4-FFF2-40B4-BE49-F238E27FC236}">
                          <a16:creationId xmlns:a16="http://schemas.microsoft.com/office/drawing/2014/main" id="{53570D3E-B5E1-488D-B68D-1B79EBDC98BF}"/>
                        </a:ext>
                      </a:extLst>
                    </p:cNvPr>
                    <p:cNvSpPr/>
                    <p:nvPr/>
                  </p:nvSpPr>
                  <p:spPr>
                    <a:xfrm>
                      <a:off x="8808868" y="-323243"/>
                      <a:ext cx="146674" cy="237246"/>
                    </a:xfrm>
                    <a:custGeom>
                      <a:avLst/>
                      <a:gdLst>
                        <a:gd name="connsiteX0" fmla="*/ 47856 w 146674"/>
                        <a:gd name="connsiteY0" fmla="*/ 180053 h 237246"/>
                        <a:gd name="connsiteX1" fmla="*/ 13925 w 146674"/>
                        <a:gd name="connsiteY1" fmla="*/ 108481 h 237246"/>
                        <a:gd name="connsiteX2" fmla="*/ 6369 w 146674"/>
                        <a:gd name="connsiteY2" fmla="*/ 22256 h 237246"/>
                        <a:gd name="connsiteX3" fmla="*/ 34119 w 146674"/>
                        <a:gd name="connsiteY3" fmla="*/ 115212 h 237246"/>
                        <a:gd name="connsiteX4" fmla="*/ 48680 w 146674"/>
                        <a:gd name="connsiteY4" fmla="*/ 141909 h 237246"/>
                        <a:gd name="connsiteX5" fmla="*/ 68050 w 146674"/>
                        <a:gd name="connsiteY5" fmla="*/ 165033 h 237246"/>
                        <a:gd name="connsiteX6" fmla="*/ 101157 w 146674"/>
                        <a:gd name="connsiteY6" fmla="*/ 165400 h 237246"/>
                        <a:gd name="connsiteX7" fmla="*/ 115582 w 146674"/>
                        <a:gd name="connsiteY7" fmla="*/ 146305 h 237246"/>
                        <a:gd name="connsiteX8" fmla="*/ 77300 w 146674"/>
                        <a:gd name="connsiteY8" fmla="*/ 108206 h 237246"/>
                        <a:gd name="connsiteX9" fmla="*/ 76201 w 146674"/>
                        <a:gd name="connsiteY9" fmla="*/ 93965 h 237246"/>
                        <a:gd name="connsiteX10" fmla="*/ 57472 w 146674"/>
                        <a:gd name="connsiteY10" fmla="*/ 82426 h 237246"/>
                        <a:gd name="connsiteX11" fmla="*/ 126297 w 146674"/>
                        <a:gd name="connsiteY11" fmla="*/ 107244 h 237246"/>
                        <a:gd name="connsiteX12" fmla="*/ 83482 w 146674"/>
                        <a:gd name="connsiteY12" fmla="*/ 24912 h 237246"/>
                        <a:gd name="connsiteX13" fmla="*/ 56969 w 146674"/>
                        <a:gd name="connsiteY13" fmla="*/ 322 h 237246"/>
                        <a:gd name="connsiteX14" fmla="*/ 79635 w 146674"/>
                        <a:gd name="connsiteY14" fmla="*/ 8427 h 237246"/>
                        <a:gd name="connsiteX15" fmla="*/ 124053 w 146674"/>
                        <a:gd name="connsiteY15" fmla="*/ 50829 h 237246"/>
                        <a:gd name="connsiteX16" fmla="*/ 136920 w 146674"/>
                        <a:gd name="connsiteY16" fmla="*/ 108435 h 237246"/>
                        <a:gd name="connsiteX17" fmla="*/ 146674 w 146674"/>
                        <a:gd name="connsiteY17" fmla="*/ 237246 h 237246"/>
                        <a:gd name="connsiteX18" fmla="*/ 47856 w 146674"/>
                        <a:gd name="connsiteY18" fmla="*/ 180053 h 23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6674" h="237246">
                          <a:moveTo>
                            <a:pt x="47856" y="180053"/>
                          </a:moveTo>
                          <a:cubicBezTo>
                            <a:pt x="28395" y="161736"/>
                            <a:pt x="22167" y="133895"/>
                            <a:pt x="13925" y="108481"/>
                          </a:cubicBezTo>
                          <a:cubicBezTo>
                            <a:pt x="4766" y="80182"/>
                            <a:pt x="-7780" y="48403"/>
                            <a:pt x="6369" y="22256"/>
                          </a:cubicBezTo>
                          <a:cubicBezTo>
                            <a:pt x="2065" y="54905"/>
                            <a:pt x="18366" y="86318"/>
                            <a:pt x="34119" y="115212"/>
                          </a:cubicBezTo>
                          <a:cubicBezTo>
                            <a:pt x="38973" y="124096"/>
                            <a:pt x="43826" y="132979"/>
                            <a:pt x="48680" y="141909"/>
                          </a:cubicBezTo>
                          <a:cubicBezTo>
                            <a:pt x="53580" y="150884"/>
                            <a:pt x="58983" y="160362"/>
                            <a:pt x="68050" y="165033"/>
                          </a:cubicBezTo>
                          <a:cubicBezTo>
                            <a:pt x="78079" y="170208"/>
                            <a:pt x="90259" y="168330"/>
                            <a:pt x="101157" y="165400"/>
                          </a:cubicBezTo>
                          <a:cubicBezTo>
                            <a:pt x="110407" y="162927"/>
                            <a:pt x="121626" y="153677"/>
                            <a:pt x="115582" y="146305"/>
                          </a:cubicBezTo>
                          <a:cubicBezTo>
                            <a:pt x="98547" y="138154"/>
                            <a:pt x="79269" y="126935"/>
                            <a:pt x="77300" y="108206"/>
                          </a:cubicBezTo>
                          <a:cubicBezTo>
                            <a:pt x="76796" y="103444"/>
                            <a:pt x="77529" y="98544"/>
                            <a:pt x="76201" y="93965"/>
                          </a:cubicBezTo>
                          <a:cubicBezTo>
                            <a:pt x="73957" y="86272"/>
                            <a:pt x="65394" y="80960"/>
                            <a:pt x="57472" y="82426"/>
                          </a:cubicBezTo>
                          <a:cubicBezTo>
                            <a:pt x="82429" y="77801"/>
                            <a:pt x="102669" y="116449"/>
                            <a:pt x="126297" y="107244"/>
                          </a:cubicBezTo>
                          <a:cubicBezTo>
                            <a:pt x="122313" y="75236"/>
                            <a:pt x="112285" y="39427"/>
                            <a:pt x="83482" y="24912"/>
                          </a:cubicBezTo>
                          <a:cubicBezTo>
                            <a:pt x="71897" y="19050"/>
                            <a:pt x="55458" y="13189"/>
                            <a:pt x="56969" y="322"/>
                          </a:cubicBezTo>
                          <a:cubicBezTo>
                            <a:pt x="65074" y="-1327"/>
                            <a:pt x="72858" y="3664"/>
                            <a:pt x="79635" y="8427"/>
                          </a:cubicBezTo>
                          <a:cubicBezTo>
                            <a:pt x="96532" y="20287"/>
                            <a:pt x="114025" y="32788"/>
                            <a:pt x="124053" y="50829"/>
                          </a:cubicBezTo>
                          <a:cubicBezTo>
                            <a:pt x="133715" y="68184"/>
                            <a:pt x="135409" y="88653"/>
                            <a:pt x="136920" y="108435"/>
                          </a:cubicBezTo>
                          <a:cubicBezTo>
                            <a:pt x="140172" y="151387"/>
                            <a:pt x="143423" y="194294"/>
                            <a:pt x="146674" y="237246"/>
                          </a:cubicBezTo>
                          <a:cubicBezTo>
                            <a:pt x="145346" y="220120"/>
                            <a:pt x="62143" y="193515"/>
                            <a:pt x="47856" y="180053"/>
                          </a:cubicBezTo>
                          <a:close/>
                        </a:path>
                      </a:pathLst>
                    </a:custGeom>
                    <a:solidFill>
                      <a:srgbClr val="183F34">
                        <a:alpha val="50000"/>
                      </a:srgbClr>
                    </a:solidFill>
                    <a:ln w="4577" cap="flat">
                      <a:noFill/>
                      <a:prstDash val="solid"/>
                      <a:miter/>
                    </a:ln>
                  </p:spPr>
                  <p:txBody>
                    <a:bodyPr rtlCol="0" anchor="ctr"/>
                    <a:lstStyle/>
                    <a:p>
                      <a:endParaRPr lang="th-TH"/>
                    </a:p>
                  </p:txBody>
                </p:sp>
              </p:grpSp>
              <p:grpSp>
                <p:nvGrpSpPr>
                  <p:cNvPr id="2769" name="Graphic 4">
                    <a:extLst>
                      <a:ext uri="{FF2B5EF4-FFF2-40B4-BE49-F238E27FC236}">
                        <a16:creationId xmlns:a16="http://schemas.microsoft.com/office/drawing/2014/main" id="{4BAA5FEF-F183-4B35-B2A8-C1891F9D5534}"/>
                      </a:ext>
                    </a:extLst>
                  </p:cNvPr>
                  <p:cNvGrpSpPr/>
                  <p:nvPr/>
                </p:nvGrpSpPr>
                <p:grpSpPr>
                  <a:xfrm>
                    <a:off x="8367932" y="-815478"/>
                    <a:ext cx="1296959" cy="2043793"/>
                    <a:chOff x="8367932" y="-815478"/>
                    <a:chExt cx="1296959" cy="2043793"/>
                  </a:xfrm>
                </p:grpSpPr>
                <p:pic>
                  <p:nvPicPr>
                    <p:cNvPr id="2770" name="Picture 2769">
                      <a:extLst>
                        <a:ext uri="{FF2B5EF4-FFF2-40B4-BE49-F238E27FC236}">
                          <a16:creationId xmlns:a16="http://schemas.microsoft.com/office/drawing/2014/main" id="{26F8AE19-9759-4716-9C3E-52954C6CE5D0}"/>
                        </a:ext>
                      </a:extLst>
                    </p:cNvPr>
                    <p:cNvPicPr>
                      <a:picLocks noChangeAspect="1"/>
                    </p:cNvPicPr>
                    <p:nvPr/>
                  </p:nvPicPr>
                  <p:blipFill>
                    <a:blip r:embed="rId26"/>
                    <a:stretch>
                      <a:fillRect/>
                    </a:stretch>
                  </p:blipFill>
                  <p:spPr>
                    <a:xfrm>
                      <a:off x="8712430" y="-502600"/>
                      <a:ext cx="952461" cy="1730914"/>
                    </a:xfrm>
                    <a:custGeom>
                      <a:avLst/>
                      <a:gdLst>
                        <a:gd name="connsiteX0" fmla="*/ 684 w 952461"/>
                        <a:gd name="connsiteY0" fmla="*/ 148 h 1730914"/>
                        <a:gd name="connsiteX1" fmla="*/ 953146 w 952461"/>
                        <a:gd name="connsiteY1" fmla="*/ 148 h 1730914"/>
                        <a:gd name="connsiteX2" fmla="*/ 953146 w 952461"/>
                        <a:gd name="connsiteY2" fmla="*/ 1731063 h 1730914"/>
                        <a:gd name="connsiteX3" fmla="*/ 684 w 952461"/>
                        <a:gd name="connsiteY3" fmla="*/ 1731063 h 1730914"/>
                      </a:gdLst>
                      <a:ahLst/>
                      <a:cxnLst>
                        <a:cxn ang="0">
                          <a:pos x="connsiteX0" y="connsiteY0"/>
                        </a:cxn>
                        <a:cxn ang="0">
                          <a:pos x="connsiteX1" y="connsiteY1"/>
                        </a:cxn>
                        <a:cxn ang="0">
                          <a:pos x="connsiteX2" y="connsiteY2"/>
                        </a:cxn>
                        <a:cxn ang="0">
                          <a:pos x="connsiteX3" y="connsiteY3"/>
                        </a:cxn>
                      </a:cxnLst>
                      <a:rect l="l" t="t" r="r" b="b"/>
                      <a:pathLst>
                        <a:path w="952461" h="1730914">
                          <a:moveTo>
                            <a:pt x="684" y="148"/>
                          </a:moveTo>
                          <a:lnTo>
                            <a:pt x="953146" y="148"/>
                          </a:lnTo>
                          <a:lnTo>
                            <a:pt x="953146" y="1731063"/>
                          </a:lnTo>
                          <a:lnTo>
                            <a:pt x="684" y="1731063"/>
                          </a:lnTo>
                          <a:close/>
                        </a:path>
                      </a:pathLst>
                    </a:custGeom>
                  </p:spPr>
                </p:pic>
                <p:grpSp>
                  <p:nvGrpSpPr>
                    <p:cNvPr id="2771" name="Graphic 4">
                      <a:extLst>
                        <a:ext uri="{FF2B5EF4-FFF2-40B4-BE49-F238E27FC236}">
                          <a16:creationId xmlns:a16="http://schemas.microsoft.com/office/drawing/2014/main" id="{80677C82-B805-4E22-8C83-6B5D8874D8F2}"/>
                        </a:ext>
                      </a:extLst>
                    </p:cNvPr>
                    <p:cNvGrpSpPr/>
                    <p:nvPr/>
                  </p:nvGrpSpPr>
                  <p:grpSpPr>
                    <a:xfrm>
                      <a:off x="8367932" y="-812869"/>
                      <a:ext cx="407544" cy="398336"/>
                      <a:chOff x="8367932" y="-812869"/>
                      <a:chExt cx="407544" cy="398336"/>
                    </a:xfrm>
                  </p:grpSpPr>
                  <p:sp>
                    <p:nvSpPr>
                      <p:cNvPr id="2810" name="Freeform: Shape 2809">
                        <a:extLst>
                          <a:ext uri="{FF2B5EF4-FFF2-40B4-BE49-F238E27FC236}">
                            <a16:creationId xmlns:a16="http://schemas.microsoft.com/office/drawing/2014/main" id="{98E4C6E8-FBD4-41A4-84DB-49DD8526BA40}"/>
                          </a:ext>
                        </a:extLst>
                      </p:cNvPr>
                      <p:cNvSpPr/>
                      <p:nvPr/>
                    </p:nvSpPr>
                    <p:spPr>
                      <a:xfrm>
                        <a:off x="8370602" y="-808952"/>
                        <a:ext cx="367567" cy="325302"/>
                      </a:xfrm>
                      <a:custGeom>
                        <a:avLst/>
                        <a:gdLst>
                          <a:gd name="connsiteX0" fmla="*/ 72717 w 367567"/>
                          <a:gd name="connsiteY0" fmla="*/ 127575 h 325302"/>
                          <a:gd name="connsiteX1" fmla="*/ 0 w 367567"/>
                          <a:gd name="connsiteY1" fmla="*/ 0 h 325302"/>
                          <a:gd name="connsiteX2" fmla="*/ 111090 w 367567"/>
                          <a:gd name="connsiteY2" fmla="*/ 24040 h 325302"/>
                          <a:gd name="connsiteX3" fmla="*/ 199284 w 367567"/>
                          <a:gd name="connsiteY3" fmla="*/ 69191 h 325302"/>
                          <a:gd name="connsiteX4" fmla="*/ 250570 w 367567"/>
                          <a:gd name="connsiteY4" fmla="*/ 98635 h 325302"/>
                          <a:gd name="connsiteX5" fmla="*/ 286700 w 367567"/>
                          <a:gd name="connsiteY5" fmla="*/ 121530 h 325302"/>
                          <a:gd name="connsiteX6" fmla="*/ 348610 w 367567"/>
                          <a:gd name="connsiteY6" fmla="*/ 224057 h 325302"/>
                          <a:gd name="connsiteX7" fmla="*/ 367568 w 367567"/>
                          <a:gd name="connsiteY7" fmla="*/ 325302 h 325302"/>
                          <a:gd name="connsiteX8" fmla="*/ 325485 w 367567"/>
                          <a:gd name="connsiteY8" fmla="*/ 306894 h 325302"/>
                          <a:gd name="connsiteX9" fmla="*/ 290317 w 367567"/>
                          <a:gd name="connsiteY9" fmla="*/ 284181 h 325302"/>
                          <a:gd name="connsiteX10" fmla="*/ 214533 w 367567"/>
                          <a:gd name="connsiteY10" fmla="*/ 245488 h 325302"/>
                          <a:gd name="connsiteX11" fmla="*/ 72717 w 367567"/>
                          <a:gd name="connsiteY11" fmla="*/ 127575 h 3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567" h="325302">
                            <a:moveTo>
                              <a:pt x="72717" y="127575"/>
                            </a:moveTo>
                            <a:cubicBezTo>
                              <a:pt x="40251" y="90301"/>
                              <a:pt x="12180" y="47852"/>
                              <a:pt x="0" y="0"/>
                            </a:cubicBezTo>
                            <a:cubicBezTo>
                              <a:pt x="38007" y="1832"/>
                              <a:pt x="75693" y="10028"/>
                              <a:pt x="111090" y="24040"/>
                            </a:cubicBezTo>
                            <a:cubicBezTo>
                              <a:pt x="141816" y="36221"/>
                              <a:pt x="170619" y="52752"/>
                              <a:pt x="199284" y="69191"/>
                            </a:cubicBezTo>
                            <a:cubicBezTo>
                              <a:pt x="216364" y="78990"/>
                              <a:pt x="233490" y="88790"/>
                              <a:pt x="250570" y="98635"/>
                            </a:cubicBezTo>
                            <a:cubicBezTo>
                              <a:pt x="262934" y="105732"/>
                              <a:pt x="275390" y="112876"/>
                              <a:pt x="286700" y="121530"/>
                            </a:cubicBezTo>
                            <a:cubicBezTo>
                              <a:pt x="319212" y="146304"/>
                              <a:pt x="341787" y="183715"/>
                              <a:pt x="348610" y="224057"/>
                            </a:cubicBezTo>
                            <a:cubicBezTo>
                              <a:pt x="354380" y="258218"/>
                              <a:pt x="349801" y="295584"/>
                              <a:pt x="367568" y="325302"/>
                            </a:cubicBezTo>
                            <a:cubicBezTo>
                              <a:pt x="363721" y="318846"/>
                              <a:pt x="333270" y="311198"/>
                              <a:pt x="325485" y="306894"/>
                            </a:cubicBezTo>
                            <a:cubicBezTo>
                              <a:pt x="313168" y="300163"/>
                              <a:pt x="302315" y="291279"/>
                              <a:pt x="290317" y="284181"/>
                            </a:cubicBezTo>
                            <a:cubicBezTo>
                              <a:pt x="266002" y="269803"/>
                              <a:pt x="239031" y="259958"/>
                              <a:pt x="214533" y="245488"/>
                            </a:cubicBezTo>
                            <a:cubicBezTo>
                              <a:pt x="161415" y="214029"/>
                              <a:pt x="113242" y="174145"/>
                              <a:pt x="72717" y="127575"/>
                            </a:cubicBezTo>
                            <a:close/>
                          </a:path>
                        </a:pathLst>
                      </a:custGeom>
                      <a:solidFill>
                        <a:srgbClr val="42504B"/>
                      </a:solidFill>
                      <a:ln w="4577" cap="flat">
                        <a:noFill/>
                        <a:prstDash val="solid"/>
                        <a:miter/>
                      </a:ln>
                    </p:spPr>
                    <p:txBody>
                      <a:bodyPr rtlCol="0" anchor="ctr"/>
                      <a:lstStyle/>
                      <a:p>
                        <a:endParaRPr lang="th-TH"/>
                      </a:p>
                    </p:txBody>
                  </p:sp>
                  <p:sp>
                    <p:nvSpPr>
                      <p:cNvPr id="2811" name="Freeform: Shape 2810">
                        <a:extLst>
                          <a:ext uri="{FF2B5EF4-FFF2-40B4-BE49-F238E27FC236}">
                            <a16:creationId xmlns:a16="http://schemas.microsoft.com/office/drawing/2014/main" id="{7F305182-24B6-4E80-A392-CCD5AAC622B9}"/>
                          </a:ext>
                        </a:extLst>
                      </p:cNvPr>
                      <p:cNvSpPr/>
                      <p:nvPr/>
                    </p:nvSpPr>
                    <p:spPr>
                      <a:xfrm>
                        <a:off x="8367932" y="-812869"/>
                        <a:ext cx="333055" cy="262868"/>
                      </a:xfrm>
                      <a:custGeom>
                        <a:avLst/>
                        <a:gdLst>
                          <a:gd name="connsiteX0" fmla="*/ 136382 w 333055"/>
                          <a:gd name="connsiteY0" fmla="*/ 40505 h 262868"/>
                          <a:gd name="connsiteX1" fmla="*/ 255164 w 333055"/>
                          <a:gd name="connsiteY1" fmla="*/ 112031 h 262868"/>
                          <a:gd name="connsiteX2" fmla="*/ 278335 w 333055"/>
                          <a:gd name="connsiteY2" fmla="*/ 128012 h 262868"/>
                          <a:gd name="connsiteX3" fmla="*/ 301139 w 333055"/>
                          <a:gd name="connsiteY3" fmla="*/ 170965 h 262868"/>
                          <a:gd name="connsiteX4" fmla="*/ 333055 w 333055"/>
                          <a:gd name="connsiteY4" fmla="*/ 262868 h 262868"/>
                          <a:gd name="connsiteX5" fmla="*/ 256126 w 333055"/>
                          <a:gd name="connsiteY5" fmla="*/ 222297 h 262868"/>
                          <a:gd name="connsiteX6" fmla="*/ 236619 w 333055"/>
                          <a:gd name="connsiteY6" fmla="*/ 208468 h 262868"/>
                          <a:gd name="connsiteX7" fmla="*/ 223935 w 333055"/>
                          <a:gd name="connsiteY7" fmla="*/ 160433 h 262868"/>
                          <a:gd name="connsiteX8" fmla="*/ 177456 w 333055"/>
                          <a:gd name="connsiteY8" fmla="*/ 92890 h 262868"/>
                          <a:gd name="connsiteX9" fmla="*/ 172328 w 333055"/>
                          <a:gd name="connsiteY9" fmla="*/ 89364 h 262868"/>
                          <a:gd name="connsiteX10" fmla="*/ 151584 w 333055"/>
                          <a:gd name="connsiteY10" fmla="*/ 115465 h 262868"/>
                          <a:gd name="connsiteX11" fmla="*/ 141785 w 333055"/>
                          <a:gd name="connsiteY11" fmla="*/ 83549 h 262868"/>
                          <a:gd name="connsiteX12" fmla="*/ 105060 w 333055"/>
                          <a:gd name="connsiteY12" fmla="*/ 34140 h 262868"/>
                          <a:gd name="connsiteX13" fmla="*/ 43654 w 333055"/>
                          <a:gd name="connsiteY13" fmla="*/ 38444 h 262868"/>
                          <a:gd name="connsiteX14" fmla="*/ 16683 w 333055"/>
                          <a:gd name="connsiteY14" fmla="*/ 15594 h 262868"/>
                          <a:gd name="connsiteX15" fmla="*/ 34541 w 333055"/>
                          <a:gd name="connsiteY15" fmla="*/ 58409 h 262868"/>
                          <a:gd name="connsiteX16" fmla="*/ 29733 w 333055"/>
                          <a:gd name="connsiteY16" fmla="*/ 4147 h 262868"/>
                          <a:gd name="connsiteX17" fmla="*/ 136382 w 333055"/>
                          <a:gd name="connsiteY17" fmla="*/ 40505 h 26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055" h="262868">
                            <a:moveTo>
                              <a:pt x="136382" y="40505"/>
                            </a:moveTo>
                            <a:cubicBezTo>
                              <a:pt x="177273" y="62027"/>
                              <a:pt x="215234" y="88769"/>
                              <a:pt x="255164" y="112031"/>
                            </a:cubicBezTo>
                            <a:cubicBezTo>
                              <a:pt x="263315" y="116748"/>
                              <a:pt x="271603" y="121418"/>
                              <a:pt x="278335" y="128012"/>
                            </a:cubicBezTo>
                            <a:cubicBezTo>
                              <a:pt x="290012" y="139460"/>
                              <a:pt x="295781" y="155487"/>
                              <a:pt x="301139" y="170965"/>
                            </a:cubicBezTo>
                            <a:cubicBezTo>
                              <a:pt x="311763" y="201599"/>
                              <a:pt x="322432" y="232234"/>
                              <a:pt x="333055" y="262868"/>
                            </a:cubicBezTo>
                            <a:cubicBezTo>
                              <a:pt x="307412" y="249359"/>
                              <a:pt x="281769" y="235805"/>
                              <a:pt x="256126" y="222297"/>
                            </a:cubicBezTo>
                            <a:cubicBezTo>
                              <a:pt x="249028" y="218542"/>
                              <a:pt x="241748" y="214650"/>
                              <a:pt x="236619" y="208468"/>
                            </a:cubicBezTo>
                            <a:cubicBezTo>
                              <a:pt x="225904" y="195555"/>
                              <a:pt x="227552" y="176826"/>
                              <a:pt x="223935" y="160433"/>
                            </a:cubicBezTo>
                            <a:cubicBezTo>
                              <a:pt x="217936" y="133370"/>
                              <a:pt x="197238" y="112352"/>
                              <a:pt x="177456" y="92890"/>
                            </a:cubicBezTo>
                            <a:cubicBezTo>
                              <a:pt x="175945" y="91425"/>
                              <a:pt x="174343" y="89868"/>
                              <a:pt x="172328" y="89364"/>
                            </a:cubicBezTo>
                            <a:cubicBezTo>
                              <a:pt x="160376" y="86388"/>
                              <a:pt x="163902" y="115099"/>
                              <a:pt x="151584" y="115465"/>
                            </a:cubicBezTo>
                            <a:cubicBezTo>
                              <a:pt x="142655" y="108276"/>
                              <a:pt x="143342" y="94859"/>
                              <a:pt x="141785" y="83549"/>
                            </a:cubicBezTo>
                            <a:cubicBezTo>
                              <a:pt x="138808" y="62347"/>
                              <a:pt x="124521" y="43069"/>
                              <a:pt x="105060" y="34140"/>
                            </a:cubicBezTo>
                            <a:cubicBezTo>
                              <a:pt x="85599" y="25211"/>
                              <a:pt x="61650" y="26905"/>
                              <a:pt x="43654" y="38444"/>
                            </a:cubicBezTo>
                            <a:cubicBezTo>
                              <a:pt x="37426" y="24478"/>
                              <a:pt x="30237" y="22646"/>
                              <a:pt x="16683" y="15594"/>
                            </a:cubicBezTo>
                            <a:cubicBezTo>
                              <a:pt x="15859" y="35193"/>
                              <a:pt x="20117" y="45084"/>
                              <a:pt x="34541" y="58409"/>
                            </a:cubicBezTo>
                            <a:cubicBezTo>
                              <a:pt x="16179" y="41375"/>
                              <a:pt x="-30345" y="-15727"/>
                              <a:pt x="29733" y="4147"/>
                            </a:cubicBezTo>
                            <a:cubicBezTo>
                              <a:pt x="65496" y="15915"/>
                              <a:pt x="103229" y="23058"/>
                              <a:pt x="136382" y="40505"/>
                            </a:cubicBezTo>
                            <a:close/>
                          </a:path>
                        </a:pathLst>
                      </a:custGeom>
                      <a:solidFill>
                        <a:srgbClr val="245D41"/>
                      </a:solidFill>
                      <a:ln w="4577" cap="flat">
                        <a:noFill/>
                        <a:prstDash val="solid"/>
                        <a:miter/>
                      </a:ln>
                    </p:spPr>
                    <p:txBody>
                      <a:bodyPr rtlCol="0" anchor="ctr"/>
                      <a:lstStyle/>
                      <a:p>
                        <a:endParaRPr lang="th-TH"/>
                      </a:p>
                    </p:txBody>
                  </p:sp>
                  <p:sp>
                    <p:nvSpPr>
                      <p:cNvPr id="2812" name="Freeform: Shape 2811">
                        <a:extLst>
                          <a:ext uri="{FF2B5EF4-FFF2-40B4-BE49-F238E27FC236}">
                            <a16:creationId xmlns:a16="http://schemas.microsoft.com/office/drawing/2014/main" id="{C540FB0D-4EE5-4F1C-AABE-A5C7844114D3}"/>
                          </a:ext>
                        </a:extLst>
                      </p:cNvPr>
                      <p:cNvSpPr/>
                      <p:nvPr/>
                    </p:nvSpPr>
                    <p:spPr>
                      <a:xfrm>
                        <a:off x="8375090" y="-810829"/>
                        <a:ext cx="352502" cy="313671"/>
                      </a:xfrm>
                      <a:custGeom>
                        <a:avLst/>
                        <a:gdLst>
                          <a:gd name="connsiteX0" fmla="*/ 214395 w 352502"/>
                          <a:gd name="connsiteY0" fmla="*/ 187516 h 313671"/>
                          <a:gd name="connsiteX1" fmla="*/ 157706 w 352502"/>
                          <a:gd name="connsiteY1" fmla="*/ 120889 h 313671"/>
                          <a:gd name="connsiteX2" fmla="*/ 116219 w 352502"/>
                          <a:gd name="connsiteY2" fmla="*/ 94376 h 313671"/>
                          <a:gd name="connsiteX3" fmla="*/ 0 w 352502"/>
                          <a:gd name="connsiteY3" fmla="*/ 0 h 313671"/>
                          <a:gd name="connsiteX4" fmla="*/ 109304 w 352502"/>
                          <a:gd name="connsiteY4" fmla="*/ 94376 h 313671"/>
                          <a:gd name="connsiteX5" fmla="*/ 271543 w 352502"/>
                          <a:gd name="connsiteY5" fmla="*/ 248785 h 313671"/>
                          <a:gd name="connsiteX6" fmla="*/ 352502 w 352502"/>
                          <a:gd name="connsiteY6" fmla="*/ 313671 h 313671"/>
                          <a:gd name="connsiteX7" fmla="*/ 214395 w 352502"/>
                          <a:gd name="connsiteY7" fmla="*/ 187516 h 3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502" h="313671">
                            <a:moveTo>
                              <a:pt x="214395" y="187516"/>
                            </a:moveTo>
                            <a:cubicBezTo>
                              <a:pt x="195072" y="165582"/>
                              <a:pt x="180235" y="139481"/>
                              <a:pt x="157706" y="120889"/>
                            </a:cubicBezTo>
                            <a:cubicBezTo>
                              <a:pt x="145021" y="110449"/>
                              <a:pt x="130368" y="102710"/>
                              <a:pt x="116219" y="94376"/>
                            </a:cubicBezTo>
                            <a:cubicBezTo>
                              <a:pt x="73037" y="68962"/>
                              <a:pt x="33748" y="37045"/>
                              <a:pt x="0" y="0"/>
                            </a:cubicBezTo>
                            <a:cubicBezTo>
                              <a:pt x="20240" y="44418"/>
                              <a:pt x="69557" y="65985"/>
                              <a:pt x="109304" y="94376"/>
                            </a:cubicBezTo>
                            <a:cubicBezTo>
                              <a:pt x="170115" y="137878"/>
                              <a:pt x="212701" y="202627"/>
                              <a:pt x="271543" y="248785"/>
                            </a:cubicBezTo>
                            <a:cubicBezTo>
                              <a:pt x="298926" y="270261"/>
                              <a:pt x="328416" y="288211"/>
                              <a:pt x="352502" y="313671"/>
                            </a:cubicBezTo>
                            <a:cubicBezTo>
                              <a:pt x="326997" y="259820"/>
                              <a:pt x="253135" y="231521"/>
                              <a:pt x="214395" y="187516"/>
                            </a:cubicBezTo>
                            <a:close/>
                          </a:path>
                        </a:pathLst>
                      </a:custGeom>
                      <a:solidFill>
                        <a:srgbClr val="153629"/>
                      </a:solidFill>
                      <a:ln w="4577" cap="flat">
                        <a:noFill/>
                        <a:prstDash val="solid"/>
                        <a:miter/>
                      </a:ln>
                    </p:spPr>
                    <p:txBody>
                      <a:bodyPr rtlCol="0" anchor="ctr"/>
                      <a:lstStyle/>
                      <a:p>
                        <a:endParaRPr lang="th-TH"/>
                      </a:p>
                    </p:txBody>
                  </p:sp>
                  <p:sp>
                    <p:nvSpPr>
                      <p:cNvPr id="2813" name="Freeform: Shape 2812">
                        <a:extLst>
                          <a:ext uri="{FF2B5EF4-FFF2-40B4-BE49-F238E27FC236}">
                            <a16:creationId xmlns:a16="http://schemas.microsoft.com/office/drawing/2014/main" id="{8D0919D5-6D74-4F86-A97C-8E8D31440692}"/>
                          </a:ext>
                        </a:extLst>
                      </p:cNvPr>
                      <p:cNvSpPr/>
                      <p:nvPr/>
                    </p:nvSpPr>
                    <p:spPr>
                      <a:xfrm>
                        <a:off x="8516448" y="-664526"/>
                        <a:ext cx="32173" cy="55361"/>
                      </a:xfrm>
                      <a:custGeom>
                        <a:avLst/>
                        <a:gdLst>
                          <a:gd name="connsiteX0" fmla="*/ 29124 w 32173"/>
                          <a:gd name="connsiteY0" fmla="*/ 0 h 55361"/>
                          <a:gd name="connsiteX1" fmla="*/ 0 w 32173"/>
                          <a:gd name="connsiteY1" fmla="*/ 36221 h 55361"/>
                          <a:gd name="connsiteX2" fmla="*/ 20377 w 32173"/>
                          <a:gd name="connsiteY2" fmla="*/ 55362 h 55361"/>
                          <a:gd name="connsiteX3" fmla="*/ 26284 w 32173"/>
                          <a:gd name="connsiteY3" fmla="*/ 45333 h 55361"/>
                          <a:gd name="connsiteX4" fmla="*/ 28574 w 32173"/>
                          <a:gd name="connsiteY4" fmla="*/ 3755 h 55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73" h="55361">
                            <a:moveTo>
                              <a:pt x="29124" y="0"/>
                            </a:moveTo>
                            <a:cubicBezTo>
                              <a:pt x="33519" y="17401"/>
                              <a:pt x="17950" y="36816"/>
                              <a:pt x="0" y="36221"/>
                            </a:cubicBezTo>
                            <a:cubicBezTo>
                              <a:pt x="4946" y="44280"/>
                              <a:pt x="12043" y="50966"/>
                              <a:pt x="20377" y="55362"/>
                            </a:cubicBezTo>
                            <a:cubicBezTo>
                              <a:pt x="20331" y="51378"/>
                              <a:pt x="23812" y="48447"/>
                              <a:pt x="26284" y="45333"/>
                            </a:cubicBezTo>
                            <a:cubicBezTo>
                              <a:pt x="35305" y="34069"/>
                              <a:pt x="32191" y="17721"/>
                              <a:pt x="28574" y="3755"/>
                            </a:cubicBezTo>
                          </a:path>
                        </a:pathLst>
                      </a:custGeom>
                      <a:solidFill>
                        <a:srgbClr val="18352B"/>
                      </a:solidFill>
                      <a:ln w="4577" cap="flat">
                        <a:noFill/>
                        <a:prstDash val="solid"/>
                        <a:miter/>
                      </a:ln>
                    </p:spPr>
                    <p:txBody>
                      <a:bodyPr rtlCol="0" anchor="ctr"/>
                      <a:lstStyle/>
                      <a:p>
                        <a:endParaRPr lang="th-TH"/>
                      </a:p>
                    </p:txBody>
                  </p:sp>
                  <p:sp>
                    <p:nvSpPr>
                      <p:cNvPr id="2814" name="Freeform: Shape 2813">
                        <a:extLst>
                          <a:ext uri="{FF2B5EF4-FFF2-40B4-BE49-F238E27FC236}">
                            <a16:creationId xmlns:a16="http://schemas.microsoft.com/office/drawing/2014/main" id="{4C6321EA-4579-4BE3-967A-F6A501DCDA77}"/>
                          </a:ext>
                        </a:extLst>
                      </p:cNvPr>
                      <p:cNvSpPr/>
                      <p:nvPr/>
                    </p:nvSpPr>
                    <p:spPr>
                      <a:xfrm>
                        <a:off x="8401740" y="-760642"/>
                        <a:ext cx="330110" cy="265864"/>
                      </a:xfrm>
                      <a:custGeom>
                        <a:avLst/>
                        <a:gdLst>
                          <a:gd name="connsiteX0" fmla="*/ 72671 w 330110"/>
                          <a:gd name="connsiteY0" fmla="*/ 97444 h 265864"/>
                          <a:gd name="connsiteX1" fmla="*/ 85813 w 330110"/>
                          <a:gd name="connsiteY1" fmla="*/ 101199 h 265864"/>
                          <a:gd name="connsiteX2" fmla="*/ 107014 w 330110"/>
                          <a:gd name="connsiteY2" fmla="*/ 79998 h 265864"/>
                          <a:gd name="connsiteX3" fmla="*/ 92636 w 330110"/>
                          <a:gd name="connsiteY3" fmla="*/ 108434 h 265864"/>
                          <a:gd name="connsiteX4" fmla="*/ 103626 w 330110"/>
                          <a:gd name="connsiteY4" fmla="*/ 124003 h 265864"/>
                          <a:gd name="connsiteX5" fmla="*/ 118142 w 330110"/>
                          <a:gd name="connsiteY5" fmla="*/ 111594 h 265864"/>
                          <a:gd name="connsiteX6" fmla="*/ 119332 w 330110"/>
                          <a:gd name="connsiteY6" fmla="*/ 134444 h 265864"/>
                          <a:gd name="connsiteX7" fmla="*/ 143602 w 330110"/>
                          <a:gd name="connsiteY7" fmla="*/ 147357 h 265864"/>
                          <a:gd name="connsiteX8" fmla="*/ 159629 w 330110"/>
                          <a:gd name="connsiteY8" fmla="*/ 136779 h 265864"/>
                          <a:gd name="connsiteX9" fmla="*/ 164849 w 330110"/>
                          <a:gd name="connsiteY9" fmla="*/ 165032 h 265864"/>
                          <a:gd name="connsiteX10" fmla="*/ 191225 w 330110"/>
                          <a:gd name="connsiteY10" fmla="*/ 180510 h 265864"/>
                          <a:gd name="connsiteX11" fmla="*/ 203176 w 330110"/>
                          <a:gd name="connsiteY11" fmla="*/ 155966 h 265864"/>
                          <a:gd name="connsiteX12" fmla="*/ 212976 w 330110"/>
                          <a:gd name="connsiteY12" fmla="*/ 173091 h 265864"/>
                          <a:gd name="connsiteX13" fmla="*/ 215677 w 330110"/>
                          <a:gd name="connsiteY13" fmla="*/ 193835 h 265864"/>
                          <a:gd name="connsiteX14" fmla="*/ 224515 w 330110"/>
                          <a:gd name="connsiteY14" fmla="*/ 202169 h 265864"/>
                          <a:gd name="connsiteX15" fmla="*/ 274382 w 330110"/>
                          <a:gd name="connsiteY15" fmla="*/ 220348 h 265864"/>
                          <a:gd name="connsiteX16" fmla="*/ 330110 w 330110"/>
                          <a:gd name="connsiteY16" fmla="*/ 265865 h 265864"/>
                          <a:gd name="connsiteX17" fmla="*/ 130277 w 330110"/>
                          <a:gd name="connsiteY17" fmla="*/ 153310 h 265864"/>
                          <a:gd name="connsiteX18" fmla="*/ 81005 w 330110"/>
                          <a:gd name="connsiteY18" fmla="*/ 118142 h 265864"/>
                          <a:gd name="connsiteX19" fmla="*/ 0 w 330110"/>
                          <a:gd name="connsiteY19" fmla="*/ 0 h 265864"/>
                          <a:gd name="connsiteX20" fmla="*/ 51836 w 330110"/>
                          <a:gd name="connsiteY20" fmla="*/ 44692 h 265864"/>
                          <a:gd name="connsiteX21" fmla="*/ 43777 w 330110"/>
                          <a:gd name="connsiteY21" fmla="*/ 72579 h 265864"/>
                          <a:gd name="connsiteX22" fmla="*/ 72671 w 330110"/>
                          <a:gd name="connsiteY22" fmla="*/ 97444 h 26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0110" h="265864">
                            <a:moveTo>
                              <a:pt x="72671" y="97444"/>
                            </a:moveTo>
                            <a:cubicBezTo>
                              <a:pt x="76609" y="100008"/>
                              <a:pt x="81280" y="102481"/>
                              <a:pt x="85813" y="101199"/>
                            </a:cubicBezTo>
                            <a:cubicBezTo>
                              <a:pt x="95887" y="98314"/>
                              <a:pt x="96574" y="79814"/>
                              <a:pt x="107014" y="79998"/>
                            </a:cubicBezTo>
                            <a:cubicBezTo>
                              <a:pt x="110495" y="90484"/>
                              <a:pt x="95017" y="97673"/>
                              <a:pt x="92636" y="108434"/>
                            </a:cubicBezTo>
                            <a:cubicBezTo>
                              <a:pt x="91125" y="115440"/>
                              <a:pt x="96528" y="123133"/>
                              <a:pt x="103626" y="124003"/>
                            </a:cubicBezTo>
                            <a:cubicBezTo>
                              <a:pt x="110724" y="124873"/>
                              <a:pt x="117913" y="118783"/>
                              <a:pt x="118142" y="111594"/>
                            </a:cubicBezTo>
                            <a:cubicBezTo>
                              <a:pt x="125010" y="116860"/>
                              <a:pt x="125606" y="128491"/>
                              <a:pt x="119332" y="134444"/>
                            </a:cubicBezTo>
                            <a:cubicBezTo>
                              <a:pt x="127438" y="138748"/>
                              <a:pt x="135497" y="143052"/>
                              <a:pt x="143602" y="147357"/>
                            </a:cubicBezTo>
                            <a:cubicBezTo>
                              <a:pt x="146624" y="141358"/>
                              <a:pt x="152943" y="137191"/>
                              <a:pt x="159629" y="136779"/>
                            </a:cubicBezTo>
                            <a:cubicBezTo>
                              <a:pt x="154363" y="145617"/>
                              <a:pt x="157797" y="157522"/>
                              <a:pt x="164849" y="165032"/>
                            </a:cubicBezTo>
                            <a:cubicBezTo>
                              <a:pt x="171901" y="172542"/>
                              <a:pt x="181700" y="176617"/>
                              <a:pt x="191225" y="180510"/>
                            </a:cubicBezTo>
                            <a:cubicBezTo>
                              <a:pt x="195209" y="172313"/>
                              <a:pt x="199193" y="164162"/>
                              <a:pt x="203176" y="155966"/>
                            </a:cubicBezTo>
                            <a:cubicBezTo>
                              <a:pt x="209999" y="157751"/>
                              <a:pt x="212793" y="165994"/>
                              <a:pt x="212976" y="173091"/>
                            </a:cubicBezTo>
                            <a:cubicBezTo>
                              <a:pt x="213205" y="180143"/>
                              <a:pt x="212106" y="187745"/>
                              <a:pt x="215677" y="193835"/>
                            </a:cubicBezTo>
                            <a:cubicBezTo>
                              <a:pt x="217738" y="197361"/>
                              <a:pt x="221127" y="199925"/>
                              <a:pt x="224515" y="202169"/>
                            </a:cubicBezTo>
                            <a:cubicBezTo>
                              <a:pt x="239398" y="212060"/>
                              <a:pt x="256661" y="218333"/>
                              <a:pt x="274382" y="220348"/>
                            </a:cubicBezTo>
                            <a:cubicBezTo>
                              <a:pt x="289722" y="238985"/>
                              <a:pt x="308771" y="254554"/>
                              <a:pt x="330110" y="265865"/>
                            </a:cubicBezTo>
                            <a:cubicBezTo>
                              <a:pt x="262431" y="230239"/>
                              <a:pt x="194659" y="194568"/>
                              <a:pt x="130277" y="153310"/>
                            </a:cubicBezTo>
                            <a:cubicBezTo>
                              <a:pt x="113288" y="142411"/>
                              <a:pt x="96483" y="131147"/>
                              <a:pt x="81005" y="118142"/>
                            </a:cubicBezTo>
                            <a:cubicBezTo>
                              <a:pt x="44005" y="87004"/>
                              <a:pt x="15157" y="45929"/>
                              <a:pt x="0" y="0"/>
                            </a:cubicBezTo>
                            <a:cubicBezTo>
                              <a:pt x="4259" y="24361"/>
                              <a:pt x="27154" y="44051"/>
                              <a:pt x="51836" y="44692"/>
                            </a:cubicBezTo>
                            <a:cubicBezTo>
                              <a:pt x="38556" y="57148"/>
                              <a:pt x="34344" y="57285"/>
                              <a:pt x="43777" y="72579"/>
                            </a:cubicBezTo>
                            <a:cubicBezTo>
                              <a:pt x="47257" y="78166"/>
                              <a:pt x="66077" y="97627"/>
                              <a:pt x="72671" y="97444"/>
                            </a:cubicBezTo>
                            <a:close/>
                          </a:path>
                        </a:pathLst>
                      </a:custGeom>
                      <a:solidFill>
                        <a:srgbClr val="163A2E"/>
                      </a:solidFill>
                      <a:ln w="4577" cap="flat">
                        <a:noFill/>
                        <a:prstDash val="solid"/>
                        <a:miter/>
                      </a:ln>
                    </p:spPr>
                    <p:txBody>
                      <a:bodyPr rtlCol="0" anchor="ctr"/>
                      <a:lstStyle/>
                      <a:p>
                        <a:endParaRPr lang="th-TH"/>
                      </a:p>
                    </p:txBody>
                  </p:sp>
                  <p:sp>
                    <p:nvSpPr>
                      <p:cNvPr id="2815" name="Freeform: Shape 2814">
                        <a:extLst>
                          <a:ext uri="{FF2B5EF4-FFF2-40B4-BE49-F238E27FC236}">
                            <a16:creationId xmlns:a16="http://schemas.microsoft.com/office/drawing/2014/main" id="{A94269AC-6C1E-4DDC-9334-758C53004A7E}"/>
                          </a:ext>
                        </a:extLst>
                      </p:cNvPr>
                      <p:cNvSpPr/>
                      <p:nvPr/>
                    </p:nvSpPr>
                    <p:spPr>
                      <a:xfrm>
                        <a:off x="8560866" y="-733167"/>
                        <a:ext cx="140519" cy="194292"/>
                      </a:xfrm>
                      <a:custGeom>
                        <a:avLst/>
                        <a:gdLst>
                          <a:gd name="connsiteX0" fmla="*/ 65665 w 140519"/>
                          <a:gd name="connsiteY0" fmla="*/ 55362 h 194292"/>
                          <a:gd name="connsiteX1" fmla="*/ 68275 w 140519"/>
                          <a:gd name="connsiteY1" fmla="*/ 95292 h 194292"/>
                          <a:gd name="connsiteX2" fmla="*/ 78258 w 140519"/>
                          <a:gd name="connsiteY2" fmla="*/ 85218 h 194292"/>
                          <a:gd name="connsiteX3" fmla="*/ 84165 w 140519"/>
                          <a:gd name="connsiteY3" fmla="*/ 71251 h 194292"/>
                          <a:gd name="connsiteX4" fmla="*/ 98726 w 140519"/>
                          <a:gd name="connsiteY4" fmla="*/ 76655 h 194292"/>
                          <a:gd name="connsiteX5" fmla="*/ 98177 w 140519"/>
                          <a:gd name="connsiteY5" fmla="*/ 83844 h 194292"/>
                          <a:gd name="connsiteX6" fmla="*/ 89339 w 140519"/>
                          <a:gd name="connsiteY6" fmla="*/ 126064 h 194292"/>
                          <a:gd name="connsiteX7" fmla="*/ 85126 w 140519"/>
                          <a:gd name="connsiteY7" fmla="*/ 148456 h 194292"/>
                          <a:gd name="connsiteX8" fmla="*/ 106282 w 140519"/>
                          <a:gd name="connsiteY8" fmla="*/ 98955 h 194292"/>
                          <a:gd name="connsiteX9" fmla="*/ 116356 w 140519"/>
                          <a:gd name="connsiteY9" fmla="*/ 90255 h 194292"/>
                          <a:gd name="connsiteX10" fmla="*/ 122171 w 140519"/>
                          <a:gd name="connsiteY10" fmla="*/ 101749 h 194292"/>
                          <a:gd name="connsiteX11" fmla="*/ 138382 w 140519"/>
                          <a:gd name="connsiteY11" fmla="*/ 194293 h 194292"/>
                          <a:gd name="connsiteX12" fmla="*/ 129956 w 140519"/>
                          <a:gd name="connsiteY12" fmla="*/ 101840 h 194292"/>
                          <a:gd name="connsiteX13" fmla="*/ 119515 w 140519"/>
                          <a:gd name="connsiteY13" fmla="*/ 84485 h 194292"/>
                          <a:gd name="connsiteX14" fmla="*/ 0 w 140519"/>
                          <a:gd name="connsiteY14" fmla="*/ 0 h 194292"/>
                          <a:gd name="connsiteX15" fmla="*/ 2198 w 140519"/>
                          <a:gd name="connsiteY15" fmla="*/ 74777 h 194292"/>
                          <a:gd name="connsiteX16" fmla="*/ 8288 w 140519"/>
                          <a:gd name="connsiteY16" fmla="*/ 26971 h 194292"/>
                          <a:gd name="connsiteX17" fmla="*/ 10761 w 140519"/>
                          <a:gd name="connsiteY17" fmla="*/ 18546 h 194292"/>
                          <a:gd name="connsiteX18" fmla="*/ 65665 w 140519"/>
                          <a:gd name="connsiteY18" fmla="*/ 55362 h 19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519" h="194292">
                            <a:moveTo>
                              <a:pt x="65665" y="55362"/>
                            </a:moveTo>
                            <a:cubicBezTo>
                              <a:pt x="68458" y="68412"/>
                              <a:pt x="67405" y="81967"/>
                              <a:pt x="68275" y="95292"/>
                            </a:cubicBezTo>
                            <a:cubicBezTo>
                              <a:pt x="73404" y="95841"/>
                              <a:pt x="77021" y="90255"/>
                              <a:pt x="78258" y="85218"/>
                            </a:cubicBezTo>
                            <a:cubicBezTo>
                              <a:pt x="79494" y="80227"/>
                              <a:pt x="80089" y="74411"/>
                              <a:pt x="84165" y="71251"/>
                            </a:cubicBezTo>
                            <a:cubicBezTo>
                              <a:pt x="89064" y="67405"/>
                              <a:pt x="97536" y="70565"/>
                              <a:pt x="98726" y="76655"/>
                            </a:cubicBezTo>
                            <a:cubicBezTo>
                              <a:pt x="99184" y="79036"/>
                              <a:pt x="98680" y="81463"/>
                              <a:pt x="98177" y="83844"/>
                            </a:cubicBezTo>
                            <a:cubicBezTo>
                              <a:pt x="95246" y="97902"/>
                              <a:pt x="92270" y="111960"/>
                              <a:pt x="89339" y="126064"/>
                            </a:cubicBezTo>
                            <a:cubicBezTo>
                              <a:pt x="87782" y="133482"/>
                              <a:pt x="86225" y="140946"/>
                              <a:pt x="85126" y="148456"/>
                            </a:cubicBezTo>
                            <a:cubicBezTo>
                              <a:pt x="92178" y="131971"/>
                              <a:pt x="99230" y="115440"/>
                              <a:pt x="106282" y="98955"/>
                            </a:cubicBezTo>
                            <a:cubicBezTo>
                              <a:pt x="108205" y="94513"/>
                              <a:pt x="111639" y="89156"/>
                              <a:pt x="116356" y="90255"/>
                            </a:cubicBezTo>
                            <a:cubicBezTo>
                              <a:pt x="120889" y="91262"/>
                              <a:pt x="121943" y="97124"/>
                              <a:pt x="122171" y="101749"/>
                            </a:cubicBezTo>
                            <a:cubicBezTo>
                              <a:pt x="123591" y="133116"/>
                              <a:pt x="129040" y="164300"/>
                              <a:pt x="138382" y="194293"/>
                            </a:cubicBezTo>
                            <a:cubicBezTo>
                              <a:pt x="141129" y="163063"/>
                              <a:pt x="143556" y="130093"/>
                              <a:pt x="129956" y="101840"/>
                            </a:cubicBezTo>
                            <a:cubicBezTo>
                              <a:pt x="127025" y="95750"/>
                              <a:pt x="123408" y="90026"/>
                              <a:pt x="119515" y="84485"/>
                            </a:cubicBezTo>
                            <a:cubicBezTo>
                              <a:pt x="90988" y="43685"/>
                              <a:pt x="47944" y="13280"/>
                              <a:pt x="0" y="0"/>
                            </a:cubicBezTo>
                            <a:cubicBezTo>
                              <a:pt x="733" y="24911"/>
                              <a:pt x="1465" y="49867"/>
                              <a:pt x="2198" y="74777"/>
                            </a:cubicBezTo>
                            <a:cubicBezTo>
                              <a:pt x="4213" y="58842"/>
                              <a:pt x="6228" y="42907"/>
                              <a:pt x="8288" y="26971"/>
                            </a:cubicBezTo>
                            <a:cubicBezTo>
                              <a:pt x="8655" y="24040"/>
                              <a:pt x="9067" y="20972"/>
                              <a:pt x="10761" y="18546"/>
                            </a:cubicBezTo>
                            <a:cubicBezTo>
                              <a:pt x="25506" y="-2885"/>
                              <a:pt x="63009" y="42952"/>
                              <a:pt x="65665" y="55362"/>
                            </a:cubicBezTo>
                            <a:close/>
                          </a:path>
                        </a:pathLst>
                      </a:custGeom>
                      <a:solidFill>
                        <a:srgbClr val="163A2E"/>
                      </a:solidFill>
                      <a:ln w="4577" cap="flat">
                        <a:noFill/>
                        <a:prstDash val="solid"/>
                        <a:miter/>
                      </a:ln>
                    </p:spPr>
                    <p:txBody>
                      <a:bodyPr rtlCol="0" anchor="ctr"/>
                      <a:lstStyle/>
                      <a:p>
                        <a:endParaRPr lang="th-TH"/>
                      </a:p>
                    </p:txBody>
                  </p:sp>
                  <p:sp>
                    <p:nvSpPr>
                      <p:cNvPr id="2816" name="Freeform: Shape 2815">
                        <a:extLst>
                          <a:ext uri="{FF2B5EF4-FFF2-40B4-BE49-F238E27FC236}">
                            <a16:creationId xmlns:a16="http://schemas.microsoft.com/office/drawing/2014/main" id="{5E72C3B5-8835-4A86-B287-90BD7246D0AB}"/>
                          </a:ext>
                        </a:extLst>
                      </p:cNvPr>
                      <p:cNvSpPr/>
                      <p:nvPr/>
                    </p:nvSpPr>
                    <p:spPr>
                      <a:xfrm>
                        <a:off x="8374723" y="-808082"/>
                        <a:ext cx="87598" cy="22280"/>
                      </a:xfrm>
                      <a:custGeom>
                        <a:avLst/>
                        <a:gdLst>
                          <a:gd name="connsiteX0" fmla="*/ 46570 w 87598"/>
                          <a:gd name="connsiteY0" fmla="*/ 12409 h 22280"/>
                          <a:gd name="connsiteX1" fmla="*/ 0 w 87598"/>
                          <a:gd name="connsiteY1" fmla="*/ 0 h 22280"/>
                          <a:gd name="connsiteX2" fmla="*/ 44235 w 87598"/>
                          <a:gd name="connsiteY2" fmla="*/ 6182 h 22280"/>
                          <a:gd name="connsiteX3" fmla="*/ 87599 w 87598"/>
                          <a:gd name="connsiteY3" fmla="*/ 20560 h 22280"/>
                          <a:gd name="connsiteX4" fmla="*/ 46570 w 87598"/>
                          <a:gd name="connsiteY4" fmla="*/ 12409 h 22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98" h="22280">
                            <a:moveTo>
                              <a:pt x="46570" y="12409"/>
                            </a:moveTo>
                            <a:cubicBezTo>
                              <a:pt x="30772" y="8655"/>
                              <a:pt x="12959" y="9799"/>
                              <a:pt x="0" y="0"/>
                            </a:cubicBezTo>
                            <a:cubicBezTo>
                              <a:pt x="7098" y="5358"/>
                              <a:pt x="34619" y="4030"/>
                              <a:pt x="44235" y="6182"/>
                            </a:cubicBezTo>
                            <a:cubicBezTo>
                              <a:pt x="58796" y="9479"/>
                              <a:pt x="74594" y="13371"/>
                              <a:pt x="87599" y="20560"/>
                            </a:cubicBezTo>
                            <a:cubicBezTo>
                              <a:pt x="76838" y="26559"/>
                              <a:pt x="58064" y="15157"/>
                              <a:pt x="46570" y="12409"/>
                            </a:cubicBezTo>
                            <a:close/>
                          </a:path>
                        </a:pathLst>
                      </a:custGeom>
                      <a:solidFill>
                        <a:srgbClr val="929292"/>
                      </a:solidFill>
                      <a:ln w="4577" cap="flat">
                        <a:noFill/>
                        <a:prstDash val="solid"/>
                        <a:miter/>
                      </a:ln>
                    </p:spPr>
                    <p:txBody>
                      <a:bodyPr rtlCol="0" anchor="ctr"/>
                      <a:lstStyle/>
                      <a:p>
                        <a:endParaRPr lang="th-TH"/>
                      </a:p>
                    </p:txBody>
                  </p:sp>
                  <p:sp>
                    <p:nvSpPr>
                      <p:cNvPr id="2817" name="Freeform: Shape 2816">
                        <a:extLst>
                          <a:ext uri="{FF2B5EF4-FFF2-40B4-BE49-F238E27FC236}">
                            <a16:creationId xmlns:a16="http://schemas.microsoft.com/office/drawing/2014/main" id="{F86CEA04-48BA-4D90-88B6-3841F7355B30}"/>
                          </a:ext>
                        </a:extLst>
                      </p:cNvPr>
                      <p:cNvSpPr/>
                      <p:nvPr/>
                    </p:nvSpPr>
                    <p:spPr>
                      <a:xfrm>
                        <a:off x="8524736" y="-754918"/>
                        <a:ext cx="204310" cy="254645"/>
                      </a:xfrm>
                      <a:custGeom>
                        <a:avLst/>
                        <a:gdLst>
                          <a:gd name="connsiteX0" fmla="*/ 53714 w 204310"/>
                          <a:gd name="connsiteY0" fmla="*/ 30085 h 254645"/>
                          <a:gd name="connsiteX1" fmla="*/ 109213 w 204310"/>
                          <a:gd name="connsiteY1" fmla="*/ 70290 h 254645"/>
                          <a:gd name="connsiteX2" fmla="*/ 167597 w 204310"/>
                          <a:gd name="connsiteY2" fmla="*/ 128491 h 254645"/>
                          <a:gd name="connsiteX3" fmla="*/ 178266 w 204310"/>
                          <a:gd name="connsiteY3" fmla="*/ 161323 h 254645"/>
                          <a:gd name="connsiteX4" fmla="*/ 203406 w 204310"/>
                          <a:gd name="connsiteY4" fmla="*/ 254646 h 254645"/>
                          <a:gd name="connsiteX5" fmla="*/ 181517 w 204310"/>
                          <a:gd name="connsiteY5" fmla="*/ 121530 h 254645"/>
                          <a:gd name="connsiteX6" fmla="*/ 48768 w 204310"/>
                          <a:gd name="connsiteY6" fmla="*/ 21568 h 254645"/>
                          <a:gd name="connsiteX7" fmla="*/ 0 w 204310"/>
                          <a:gd name="connsiteY7" fmla="*/ 0 h 254645"/>
                          <a:gd name="connsiteX8" fmla="*/ 53714 w 204310"/>
                          <a:gd name="connsiteY8" fmla="*/ 30085 h 25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10" h="254645">
                            <a:moveTo>
                              <a:pt x="53714" y="30085"/>
                            </a:moveTo>
                            <a:cubicBezTo>
                              <a:pt x="76655" y="36770"/>
                              <a:pt x="102573" y="47348"/>
                              <a:pt x="109213" y="70290"/>
                            </a:cubicBezTo>
                            <a:cubicBezTo>
                              <a:pt x="134947" y="81554"/>
                              <a:pt x="156240" y="102756"/>
                              <a:pt x="167597" y="128491"/>
                            </a:cubicBezTo>
                            <a:cubicBezTo>
                              <a:pt x="172267" y="139023"/>
                              <a:pt x="175244" y="150196"/>
                              <a:pt x="178266" y="161323"/>
                            </a:cubicBezTo>
                            <a:cubicBezTo>
                              <a:pt x="186646" y="192415"/>
                              <a:pt x="195026" y="223554"/>
                              <a:pt x="203406" y="254646"/>
                            </a:cubicBezTo>
                            <a:cubicBezTo>
                              <a:pt x="206016" y="209084"/>
                              <a:pt x="204184" y="161140"/>
                              <a:pt x="181517" y="121530"/>
                            </a:cubicBezTo>
                            <a:cubicBezTo>
                              <a:pt x="153539" y="72671"/>
                              <a:pt x="99642" y="45746"/>
                              <a:pt x="48768" y="21568"/>
                            </a:cubicBezTo>
                            <a:cubicBezTo>
                              <a:pt x="33886" y="14516"/>
                              <a:pt x="16027" y="2381"/>
                              <a:pt x="0" y="0"/>
                            </a:cubicBezTo>
                            <a:cubicBezTo>
                              <a:pt x="9021" y="17950"/>
                              <a:pt x="35672" y="24865"/>
                              <a:pt x="53714" y="30085"/>
                            </a:cubicBezTo>
                            <a:close/>
                          </a:path>
                        </a:pathLst>
                      </a:custGeom>
                      <a:solidFill>
                        <a:srgbClr val="296347"/>
                      </a:solidFill>
                      <a:ln w="4577" cap="flat">
                        <a:noFill/>
                        <a:prstDash val="solid"/>
                        <a:miter/>
                      </a:ln>
                    </p:spPr>
                    <p:txBody>
                      <a:bodyPr rtlCol="0" anchor="ctr"/>
                      <a:lstStyle/>
                      <a:p>
                        <a:endParaRPr lang="th-TH"/>
                      </a:p>
                    </p:txBody>
                  </p:sp>
                  <p:sp>
                    <p:nvSpPr>
                      <p:cNvPr id="2818" name="Freeform: Shape 2817">
                        <a:extLst>
                          <a:ext uri="{FF2B5EF4-FFF2-40B4-BE49-F238E27FC236}">
                            <a16:creationId xmlns:a16="http://schemas.microsoft.com/office/drawing/2014/main" id="{7A6C0ED4-3F6D-4408-BE11-764E49CE4BE6}"/>
                          </a:ext>
                        </a:extLst>
                      </p:cNvPr>
                      <p:cNvSpPr/>
                      <p:nvPr/>
                    </p:nvSpPr>
                    <p:spPr>
                      <a:xfrm>
                        <a:off x="8727821" y="-499493"/>
                        <a:ext cx="47654" cy="84960"/>
                      </a:xfrm>
                      <a:custGeom>
                        <a:avLst/>
                        <a:gdLst>
                          <a:gd name="connsiteX0" fmla="*/ 47211 w 47654"/>
                          <a:gd name="connsiteY0" fmla="*/ 73861 h 84960"/>
                          <a:gd name="connsiteX1" fmla="*/ 45104 w 47654"/>
                          <a:gd name="connsiteY1" fmla="*/ 82104 h 84960"/>
                          <a:gd name="connsiteX2" fmla="*/ 37595 w 47654"/>
                          <a:gd name="connsiteY2" fmla="*/ 84348 h 84960"/>
                          <a:gd name="connsiteX3" fmla="*/ 25002 w 47654"/>
                          <a:gd name="connsiteY3" fmla="*/ 62276 h 84960"/>
                          <a:gd name="connsiteX4" fmla="*/ 0 w 47654"/>
                          <a:gd name="connsiteY4" fmla="*/ 0 h 84960"/>
                          <a:gd name="connsiteX5" fmla="*/ 47211 w 47654"/>
                          <a:gd name="connsiteY5" fmla="*/ 73861 h 8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 h="84960">
                            <a:moveTo>
                              <a:pt x="47211" y="73861"/>
                            </a:moveTo>
                            <a:cubicBezTo>
                              <a:pt x="48493" y="76426"/>
                              <a:pt x="46753" y="79769"/>
                              <a:pt x="45104" y="82104"/>
                            </a:cubicBezTo>
                            <a:cubicBezTo>
                              <a:pt x="43456" y="84485"/>
                              <a:pt x="40067" y="85813"/>
                              <a:pt x="37595" y="84348"/>
                            </a:cubicBezTo>
                            <a:cubicBezTo>
                              <a:pt x="44143" y="81692"/>
                              <a:pt x="26238" y="69237"/>
                              <a:pt x="25002" y="62276"/>
                            </a:cubicBezTo>
                            <a:cubicBezTo>
                              <a:pt x="20927" y="38785"/>
                              <a:pt x="5083" y="20927"/>
                              <a:pt x="0" y="0"/>
                            </a:cubicBezTo>
                            <a:cubicBezTo>
                              <a:pt x="19736" y="17309"/>
                              <a:pt x="33931" y="46799"/>
                              <a:pt x="47211" y="73861"/>
                            </a:cubicBezTo>
                            <a:close/>
                          </a:path>
                        </a:pathLst>
                      </a:custGeom>
                      <a:solidFill>
                        <a:srgbClr val="296347"/>
                      </a:solidFill>
                      <a:ln w="4577" cap="flat">
                        <a:noFill/>
                        <a:prstDash val="solid"/>
                        <a:miter/>
                      </a:ln>
                    </p:spPr>
                    <p:txBody>
                      <a:bodyPr rtlCol="0" anchor="ctr"/>
                      <a:lstStyle/>
                      <a:p>
                        <a:endParaRPr lang="th-TH"/>
                      </a:p>
                    </p:txBody>
                  </p:sp>
                  <p:sp>
                    <p:nvSpPr>
                      <p:cNvPr id="2819" name="Freeform: Shape 2818">
                        <a:extLst>
                          <a:ext uri="{FF2B5EF4-FFF2-40B4-BE49-F238E27FC236}">
                            <a16:creationId xmlns:a16="http://schemas.microsoft.com/office/drawing/2014/main" id="{764C4FB6-82C2-491D-AFF6-F556C2F4F2B3}"/>
                          </a:ext>
                        </a:extLst>
                      </p:cNvPr>
                      <p:cNvSpPr/>
                      <p:nvPr/>
                    </p:nvSpPr>
                    <p:spPr>
                      <a:xfrm>
                        <a:off x="8715686" y="-505904"/>
                        <a:ext cx="58384" cy="88191"/>
                      </a:xfrm>
                      <a:custGeom>
                        <a:avLst/>
                        <a:gdLst>
                          <a:gd name="connsiteX0" fmla="*/ 21568 w 58384"/>
                          <a:gd name="connsiteY0" fmla="*/ 26055 h 88191"/>
                          <a:gd name="connsiteX1" fmla="*/ 58384 w 58384"/>
                          <a:gd name="connsiteY1" fmla="*/ 79173 h 88191"/>
                          <a:gd name="connsiteX2" fmla="*/ 56736 w 58384"/>
                          <a:gd name="connsiteY2" fmla="*/ 86134 h 88191"/>
                          <a:gd name="connsiteX3" fmla="*/ 50371 w 58384"/>
                          <a:gd name="connsiteY3" fmla="*/ 87324 h 88191"/>
                          <a:gd name="connsiteX4" fmla="*/ 32832 w 58384"/>
                          <a:gd name="connsiteY4" fmla="*/ 57377 h 88191"/>
                          <a:gd name="connsiteX5" fmla="*/ 32054 w 58384"/>
                          <a:gd name="connsiteY5" fmla="*/ 49638 h 88191"/>
                          <a:gd name="connsiteX6" fmla="*/ 22667 w 58384"/>
                          <a:gd name="connsiteY6" fmla="*/ 37503 h 88191"/>
                          <a:gd name="connsiteX7" fmla="*/ 16210 w 58384"/>
                          <a:gd name="connsiteY7" fmla="*/ 23445 h 88191"/>
                          <a:gd name="connsiteX8" fmla="*/ 0 w 58384"/>
                          <a:gd name="connsiteY8" fmla="*/ 0 h 88191"/>
                          <a:gd name="connsiteX9" fmla="*/ 21568 w 58384"/>
                          <a:gd name="connsiteY9" fmla="*/ 26055 h 8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84" h="88191">
                            <a:moveTo>
                              <a:pt x="21568" y="26055"/>
                            </a:moveTo>
                            <a:cubicBezTo>
                              <a:pt x="31825" y="40892"/>
                              <a:pt x="58292" y="61132"/>
                              <a:pt x="58384" y="79173"/>
                            </a:cubicBezTo>
                            <a:cubicBezTo>
                              <a:pt x="58384" y="81600"/>
                              <a:pt x="58201" y="84210"/>
                              <a:pt x="56736" y="86134"/>
                            </a:cubicBezTo>
                            <a:cubicBezTo>
                              <a:pt x="55270" y="88103"/>
                              <a:pt x="52202" y="88973"/>
                              <a:pt x="50371" y="87324"/>
                            </a:cubicBezTo>
                            <a:cubicBezTo>
                              <a:pt x="50508" y="78441"/>
                              <a:pt x="32695" y="66260"/>
                              <a:pt x="32832" y="57377"/>
                            </a:cubicBezTo>
                            <a:cubicBezTo>
                              <a:pt x="32878" y="54767"/>
                              <a:pt x="32924" y="52111"/>
                              <a:pt x="32054" y="49638"/>
                            </a:cubicBezTo>
                            <a:cubicBezTo>
                              <a:pt x="30406" y="44738"/>
                              <a:pt x="25735" y="41624"/>
                              <a:pt x="22667" y="37503"/>
                            </a:cubicBezTo>
                            <a:cubicBezTo>
                              <a:pt x="19599" y="33336"/>
                              <a:pt x="18179" y="28253"/>
                              <a:pt x="16210" y="23445"/>
                            </a:cubicBezTo>
                            <a:cubicBezTo>
                              <a:pt x="12593" y="14562"/>
                              <a:pt x="6960" y="6594"/>
                              <a:pt x="0" y="0"/>
                            </a:cubicBezTo>
                            <a:cubicBezTo>
                              <a:pt x="7922" y="8059"/>
                              <a:pt x="15157" y="16805"/>
                              <a:pt x="21568" y="26055"/>
                            </a:cubicBezTo>
                            <a:close/>
                          </a:path>
                        </a:pathLst>
                      </a:custGeom>
                      <a:solidFill>
                        <a:srgbClr val="142D28"/>
                      </a:solidFill>
                      <a:ln w="4577" cap="flat">
                        <a:noFill/>
                        <a:prstDash val="solid"/>
                        <a:miter/>
                      </a:ln>
                    </p:spPr>
                    <p:txBody>
                      <a:bodyPr rtlCol="0" anchor="ctr"/>
                      <a:lstStyle/>
                      <a:p>
                        <a:endParaRPr lang="th-TH"/>
                      </a:p>
                    </p:txBody>
                  </p:sp>
                </p:grpSp>
                <p:grpSp>
                  <p:nvGrpSpPr>
                    <p:cNvPr id="2772" name="Graphic 4">
                      <a:extLst>
                        <a:ext uri="{FF2B5EF4-FFF2-40B4-BE49-F238E27FC236}">
                          <a16:creationId xmlns:a16="http://schemas.microsoft.com/office/drawing/2014/main" id="{5DC0AB64-6D8B-431E-A75A-13D7B0D64E7A}"/>
                        </a:ext>
                      </a:extLst>
                    </p:cNvPr>
                    <p:cNvGrpSpPr/>
                    <p:nvPr/>
                  </p:nvGrpSpPr>
                  <p:grpSpPr>
                    <a:xfrm>
                      <a:off x="8665865" y="-815478"/>
                      <a:ext cx="299751" cy="394791"/>
                      <a:chOff x="8665865" y="-815478"/>
                      <a:chExt cx="299751" cy="394791"/>
                    </a:xfrm>
                  </p:grpSpPr>
                  <p:sp>
                    <p:nvSpPr>
                      <p:cNvPr id="2805" name="Freeform: Shape 2804">
                        <a:extLst>
                          <a:ext uri="{FF2B5EF4-FFF2-40B4-BE49-F238E27FC236}">
                            <a16:creationId xmlns:a16="http://schemas.microsoft.com/office/drawing/2014/main" id="{A425B5A0-C7AE-44D8-A7DD-F8A8B9780AA7}"/>
                          </a:ext>
                        </a:extLst>
                      </p:cNvPr>
                      <p:cNvSpPr/>
                      <p:nvPr/>
                    </p:nvSpPr>
                    <p:spPr>
                      <a:xfrm>
                        <a:off x="8720404" y="-815478"/>
                        <a:ext cx="235366" cy="181541"/>
                      </a:xfrm>
                      <a:custGeom>
                        <a:avLst/>
                        <a:gdLst>
                          <a:gd name="connsiteX0" fmla="*/ 13645 w 235366"/>
                          <a:gd name="connsiteY0" fmla="*/ 99208 h 181541"/>
                          <a:gd name="connsiteX1" fmla="*/ 40707 w 235366"/>
                          <a:gd name="connsiteY1" fmla="*/ 68849 h 181541"/>
                          <a:gd name="connsiteX2" fmla="*/ 102526 w 235366"/>
                          <a:gd name="connsiteY2" fmla="*/ 26308 h 181541"/>
                          <a:gd name="connsiteX3" fmla="*/ 159445 w 235366"/>
                          <a:gd name="connsiteY3" fmla="*/ 14952 h 181541"/>
                          <a:gd name="connsiteX4" fmla="*/ 197543 w 235366"/>
                          <a:gd name="connsiteY4" fmla="*/ 1490 h 181541"/>
                          <a:gd name="connsiteX5" fmla="*/ 235367 w 235366"/>
                          <a:gd name="connsiteY5" fmla="*/ 9320 h 181541"/>
                          <a:gd name="connsiteX6" fmla="*/ 88331 w 235366"/>
                          <a:gd name="connsiteY6" fmla="*/ 132087 h 181541"/>
                          <a:gd name="connsiteX7" fmla="*/ 148684 w 235366"/>
                          <a:gd name="connsiteY7" fmla="*/ 87761 h 181541"/>
                          <a:gd name="connsiteX8" fmla="*/ 164985 w 235366"/>
                          <a:gd name="connsiteY8" fmla="*/ 42564 h 181541"/>
                          <a:gd name="connsiteX9" fmla="*/ 137740 w 235366"/>
                          <a:gd name="connsiteY9" fmla="*/ 28049 h 181541"/>
                          <a:gd name="connsiteX10" fmla="*/ 69877 w 235366"/>
                          <a:gd name="connsiteY10" fmla="*/ 56119 h 181541"/>
                          <a:gd name="connsiteX11" fmla="*/ 22803 w 235366"/>
                          <a:gd name="connsiteY11" fmla="*/ 108504 h 181541"/>
                          <a:gd name="connsiteX12" fmla="*/ 9936 w 235366"/>
                          <a:gd name="connsiteY12" fmla="*/ 181541 h 181541"/>
                          <a:gd name="connsiteX13" fmla="*/ 13645 w 235366"/>
                          <a:gd name="connsiteY13" fmla="*/ 99208 h 18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366" h="181541">
                            <a:moveTo>
                              <a:pt x="13645" y="99208"/>
                            </a:moveTo>
                            <a:cubicBezTo>
                              <a:pt x="20559" y="87486"/>
                              <a:pt x="30725" y="78099"/>
                              <a:pt x="40707" y="68849"/>
                            </a:cubicBezTo>
                            <a:cubicBezTo>
                              <a:pt x="59207" y="51723"/>
                              <a:pt x="78531" y="34139"/>
                              <a:pt x="102526" y="26308"/>
                            </a:cubicBezTo>
                            <a:cubicBezTo>
                              <a:pt x="120934" y="20310"/>
                              <a:pt x="140853" y="20493"/>
                              <a:pt x="159445" y="14952"/>
                            </a:cubicBezTo>
                            <a:cubicBezTo>
                              <a:pt x="172358" y="11106"/>
                              <a:pt x="184401" y="4558"/>
                              <a:pt x="197543" y="1490"/>
                            </a:cubicBezTo>
                            <a:cubicBezTo>
                              <a:pt x="210685" y="-1578"/>
                              <a:pt x="225980" y="-342"/>
                              <a:pt x="235367" y="9320"/>
                            </a:cubicBezTo>
                            <a:cubicBezTo>
                              <a:pt x="190171" y="54562"/>
                              <a:pt x="140899" y="95682"/>
                              <a:pt x="88331" y="132087"/>
                            </a:cubicBezTo>
                            <a:cubicBezTo>
                              <a:pt x="110310" y="120135"/>
                              <a:pt x="130688" y="105161"/>
                              <a:pt x="148684" y="87761"/>
                            </a:cubicBezTo>
                            <a:cubicBezTo>
                              <a:pt x="161047" y="75763"/>
                              <a:pt x="173045" y="57767"/>
                              <a:pt x="164985" y="42564"/>
                            </a:cubicBezTo>
                            <a:cubicBezTo>
                              <a:pt x="159949" y="33040"/>
                              <a:pt x="148455" y="28644"/>
                              <a:pt x="137740" y="28049"/>
                            </a:cubicBezTo>
                            <a:cubicBezTo>
                              <a:pt x="112783" y="26629"/>
                              <a:pt x="89888" y="41145"/>
                              <a:pt x="69877" y="56119"/>
                            </a:cubicBezTo>
                            <a:cubicBezTo>
                              <a:pt x="50827" y="70360"/>
                              <a:pt x="31824" y="86478"/>
                              <a:pt x="22803" y="108504"/>
                            </a:cubicBezTo>
                            <a:cubicBezTo>
                              <a:pt x="13187" y="131903"/>
                              <a:pt x="17354" y="157867"/>
                              <a:pt x="9936" y="181541"/>
                            </a:cubicBezTo>
                            <a:cubicBezTo>
                              <a:pt x="-9709" y="170185"/>
                              <a:pt x="4258" y="115006"/>
                              <a:pt x="13645" y="99208"/>
                            </a:cubicBezTo>
                            <a:close/>
                          </a:path>
                        </a:pathLst>
                      </a:custGeom>
                      <a:solidFill>
                        <a:srgbClr val="7A7D7C"/>
                      </a:solidFill>
                      <a:ln w="4577" cap="flat">
                        <a:noFill/>
                        <a:prstDash val="solid"/>
                        <a:miter/>
                      </a:ln>
                    </p:spPr>
                    <p:txBody>
                      <a:bodyPr rtlCol="0" anchor="ctr"/>
                      <a:lstStyle/>
                      <a:p>
                        <a:endParaRPr lang="th-TH"/>
                      </a:p>
                    </p:txBody>
                  </p:sp>
                  <p:sp>
                    <p:nvSpPr>
                      <p:cNvPr id="2806" name="Freeform: Shape 2805">
                        <a:extLst>
                          <a:ext uri="{FF2B5EF4-FFF2-40B4-BE49-F238E27FC236}">
                            <a16:creationId xmlns:a16="http://schemas.microsoft.com/office/drawing/2014/main" id="{E4F78438-0B08-4255-A94C-FEDA158C6C1D}"/>
                          </a:ext>
                        </a:extLst>
                      </p:cNvPr>
                      <p:cNvSpPr/>
                      <p:nvPr/>
                    </p:nvSpPr>
                    <p:spPr>
                      <a:xfrm>
                        <a:off x="8731415" y="-791199"/>
                        <a:ext cx="161176" cy="155455"/>
                      </a:xfrm>
                      <a:custGeom>
                        <a:avLst/>
                        <a:gdLst>
                          <a:gd name="connsiteX0" fmla="*/ 3366 w 161176"/>
                          <a:gd name="connsiteY0" fmla="*/ 119667 h 155455"/>
                          <a:gd name="connsiteX1" fmla="*/ 13486 w 161176"/>
                          <a:gd name="connsiteY1" fmla="*/ 76303 h 155455"/>
                          <a:gd name="connsiteX2" fmla="*/ 29788 w 161176"/>
                          <a:gd name="connsiteY2" fmla="*/ 51896 h 155455"/>
                          <a:gd name="connsiteX3" fmla="*/ 111846 w 161176"/>
                          <a:gd name="connsiteY3" fmla="*/ 2304 h 155455"/>
                          <a:gd name="connsiteX4" fmla="*/ 147564 w 161176"/>
                          <a:gd name="connsiteY4" fmla="*/ 4731 h 155455"/>
                          <a:gd name="connsiteX5" fmla="*/ 158325 w 161176"/>
                          <a:gd name="connsiteY5" fmla="*/ 45623 h 155455"/>
                          <a:gd name="connsiteX6" fmla="*/ 123157 w 161176"/>
                          <a:gd name="connsiteY6" fmla="*/ 72960 h 155455"/>
                          <a:gd name="connsiteX7" fmla="*/ 132452 w 161176"/>
                          <a:gd name="connsiteY7" fmla="*/ 50980 h 155455"/>
                          <a:gd name="connsiteX8" fmla="*/ 124668 w 161176"/>
                          <a:gd name="connsiteY8" fmla="*/ 29596 h 155455"/>
                          <a:gd name="connsiteX9" fmla="*/ 104840 w 161176"/>
                          <a:gd name="connsiteY9" fmla="*/ 35274 h 155455"/>
                          <a:gd name="connsiteX10" fmla="*/ 106260 w 161176"/>
                          <a:gd name="connsiteY10" fmla="*/ 50934 h 155455"/>
                          <a:gd name="connsiteX11" fmla="*/ 93896 w 161176"/>
                          <a:gd name="connsiteY11" fmla="*/ 73098 h 155455"/>
                          <a:gd name="connsiteX12" fmla="*/ 82494 w 161176"/>
                          <a:gd name="connsiteY12" fmla="*/ 57162 h 155455"/>
                          <a:gd name="connsiteX13" fmla="*/ 65414 w 161176"/>
                          <a:gd name="connsiteY13" fmla="*/ 56246 h 155455"/>
                          <a:gd name="connsiteX14" fmla="*/ 66192 w 161176"/>
                          <a:gd name="connsiteY14" fmla="*/ 78821 h 155455"/>
                          <a:gd name="connsiteX15" fmla="*/ 31070 w 161176"/>
                          <a:gd name="connsiteY15" fmla="*/ 94436 h 155455"/>
                          <a:gd name="connsiteX16" fmla="*/ 27544 w 161176"/>
                          <a:gd name="connsiteY16" fmla="*/ 105335 h 155455"/>
                          <a:gd name="connsiteX17" fmla="*/ 10098 w 161176"/>
                          <a:gd name="connsiteY17" fmla="*/ 154103 h 155455"/>
                          <a:gd name="connsiteX18" fmla="*/ 3366 w 161176"/>
                          <a:gd name="connsiteY18" fmla="*/ 119667 h 155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176" h="155455">
                            <a:moveTo>
                              <a:pt x="3366" y="119667"/>
                            </a:moveTo>
                            <a:cubicBezTo>
                              <a:pt x="5290" y="104877"/>
                              <a:pt x="7305" y="89857"/>
                              <a:pt x="13486" y="76303"/>
                            </a:cubicBezTo>
                            <a:cubicBezTo>
                              <a:pt x="17562" y="67374"/>
                              <a:pt x="23332" y="59314"/>
                              <a:pt x="29788" y="51896"/>
                            </a:cubicBezTo>
                            <a:cubicBezTo>
                              <a:pt x="51127" y="27398"/>
                              <a:pt x="80250" y="9814"/>
                              <a:pt x="111846" y="2304"/>
                            </a:cubicBezTo>
                            <a:cubicBezTo>
                              <a:pt x="123752" y="-535"/>
                              <a:pt x="137123" y="-1771"/>
                              <a:pt x="147564" y="4731"/>
                            </a:cubicBezTo>
                            <a:cubicBezTo>
                              <a:pt x="160614" y="12836"/>
                              <a:pt x="164461" y="31519"/>
                              <a:pt x="158325" y="45623"/>
                            </a:cubicBezTo>
                            <a:cubicBezTo>
                              <a:pt x="152188" y="59726"/>
                              <a:pt x="138085" y="69159"/>
                              <a:pt x="123157" y="72960"/>
                            </a:cubicBezTo>
                            <a:cubicBezTo>
                              <a:pt x="127186" y="66046"/>
                              <a:pt x="131262" y="58902"/>
                              <a:pt x="132452" y="50980"/>
                            </a:cubicBezTo>
                            <a:cubicBezTo>
                              <a:pt x="133643" y="43058"/>
                              <a:pt x="131307" y="34083"/>
                              <a:pt x="124668" y="29596"/>
                            </a:cubicBezTo>
                            <a:cubicBezTo>
                              <a:pt x="118028" y="25108"/>
                              <a:pt x="107084" y="27581"/>
                              <a:pt x="104840" y="35274"/>
                            </a:cubicBezTo>
                            <a:cubicBezTo>
                              <a:pt x="103329" y="40357"/>
                              <a:pt x="105710" y="45668"/>
                              <a:pt x="106260" y="50934"/>
                            </a:cubicBezTo>
                            <a:cubicBezTo>
                              <a:pt x="107176" y="59910"/>
                              <a:pt x="102001" y="69159"/>
                              <a:pt x="93896" y="73098"/>
                            </a:cubicBezTo>
                            <a:cubicBezTo>
                              <a:pt x="89454" y="68289"/>
                              <a:pt x="87119" y="61787"/>
                              <a:pt x="82494" y="57162"/>
                            </a:cubicBezTo>
                            <a:cubicBezTo>
                              <a:pt x="77869" y="52537"/>
                              <a:pt x="69031" y="50797"/>
                              <a:pt x="65414" y="56246"/>
                            </a:cubicBezTo>
                            <a:cubicBezTo>
                              <a:pt x="61155" y="62703"/>
                              <a:pt x="68436" y="71449"/>
                              <a:pt x="66192" y="78821"/>
                            </a:cubicBezTo>
                            <a:cubicBezTo>
                              <a:pt x="62300" y="91735"/>
                              <a:pt x="39267" y="83721"/>
                              <a:pt x="31070" y="94436"/>
                            </a:cubicBezTo>
                            <a:cubicBezTo>
                              <a:pt x="28735" y="97504"/>
                              <a:pt x="28185" y="101534"/>
                              <a:pt x="27544" y="105335"/>
                            </a:cubicBezTo>
                            <a:cubicBezTo>
                              <a:pt x="25896" y="115363"/>
                              <a:pt x="20172" y="149020"/>
                              <a:pt x="10098" y="154103"/>
                            </a:cubicBezTo>
                            <a:cubicBezTo>
                              <a:pt x="-6525" y="162482"/>
                              <a:pt x="2084" y="129604"/>
                              <a:pt x="3366" y="119667"/>
                            </a:cubicBezTo>
                            <a:close/>
                          </a:path>
                        </a:pathLst>
                      </a:custGeom>
                      <a:solidFill>
                        <a:srgbClr val="2B674C"/>
                      </a:solidFill>
                      <a:ln w="4577" cap="flat">
                        <a:noFill/>
                        <a:prstDash val="solid"/>
                        <a:miter/>
                      </a:ln>
                    </p:spPr>
                    <p:txBody>
                      <a:bodyPr rtlCol="0" anchor="ctr"/>
                      <a:lstStyle/>
                      <a:p>
                        <a:endParaRPr lang="th-TH"/>
                      </a:p>
                    </p:txBody>
                  </p:sp>
                  <p:sp>
                    <p:nvSpPr>
                      <p:cNvPr id="2807" name="Freeform: Shape 2806">
                        <a:extLst>
                          <a:ext uri="{FF2B5EF4-FFF2-40B4-BE49-F238E27FC236}">
                            <a16:creationId xmlns:a16="http://schemas.microsoft.com/office/drawing/2014/main" id="{3F3C74ED-5842-4433-A66A-1B37CB398820}"/>
                          </a:ext>
                        </a:extLst>
                      </p:cNvPr>
                      <p:cNvSpPr/>
                      <p:nvPr/>
                    </p:nvSpPr>
                    <p:spPr>
                      <a:xfrm>
                        <a:off x="8729558" y="-767140"/>
                        <a:ext cx="138888" cy="137232"/>
                      </a:xfrm>
                      <a:custGeom>
                        <a:avLst/>
                        <a:gdLst>
                          <a:gd name="connsiteX0" fmla="*/ 25325 w 138888"/>
                          <a:gd name="connsiteY0" fmla="*/ 92861 h 137232"/>
                          <a:gd name="connsiteX1" fmla="*/ 25600 w 138888"/>
                          <a:gd name="connsiteY1" fmla="*/ 73857 h 137232"/>
                          <a:gd name="connsiteX2" fmla="*/ 34072 w 138888"/>
                          <a:gd name="connsiteY2" fmla="*/ 57601 h 137232"/>
                          <a:gd name="connsiteX3" fmla="*/ 55914 w 138888"/>
                          <a:gd name="connsiteY3" fmla="*/ 49359 h 137232"/>
                          <a:gd name="connsiteX4" fmla="*/ 64431 w 138888"/>
                          <a:gd name="connsiteY4" fmla="*/ 20144 h 137232"/>
                          <a:gd name="connsiteX5" fmla="*/ 78260 w 138888"/>
                          <a:gd name="connsiteY5" fmla="*/ 23166 h 137232"/>
                          <a:gd name="connsiteX6" fmla="*/ 104361 w 138888"/>
                          <a:gd name="connsiteY6" fmla="*/ 38689 h 137232"/>
                          <a:gd name="connsiteX7" fmla="*/ 100469 w 138888"/>
                          <a:gd name="connsiteY7" fmla="*/ 18266 h 137232"/>
                          <a:gd name="connsiteX8" fmla="*/ 110681 w 138888"/>
                          <a:gd name="connsiteY8" fmla="*/ 1232 h 137232"/>
                          <a:gd name="connsiteX9" fmla="*/ 133210 w 138888"/>
                          <a:gd name="connsiteY9" fmla="*/ 9566 h 137232"/>
                          <a:gd name="connsiteX10" fmla="*/ 138888 w 138888"/>
                          <a:gd name="connsiteY10" fmla="*/ 34706 h 137232"/>
                          <a:gd name="connsiteX11" fmla="*/ 134080 w 138888"/>
                          <a:gd name="connsiteY11" fmla="*/ 51877 h 137232"/>
                          <a:gd name="connsiteX12" fmla="*/ 121304 w 138888"/>
                          <a:gd name="connsiteY12" fmla="*/ 58380 h 137232"/>
                          <a:gd name="connsiteX13" fmla="*/ 50144 w 138888"/>
                          <a:gd name="connsiteY13" fmla="*/ 105728 h 137232"/>
                          <a:gd name="connsiteX14" fmla="*/ 4628 w 138888"/>
                          <a:gd name="connsiteY14" fmla="*/ 137233 h 137232"/>
                          <a:gd name="connsiteX15" fmla="*/ 3 w 138888"/>
                          <a:gd name="connsiteY15" fmla="*/ 128257 h 137232"/>
                          <a:gd name="connsiteX16" fmla="*/ 10810 w 138888"/>
                          <a:gd name="connsiteY16" fmla="*/ 119969 h 137232"/>
                          <a:gd name="connsiteX17" fmla="*/ 25325 w 138888"/>
                          <a:gd name="connsiteY17" fmla="*/ 92861 h 137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888" h="137232">
                            <a:moveTo>
                              <a:pt x="25325" y="92861"/>
                            </a:moveTo>
                            <a:cubicBezTo>
                              <a:pt x="25921" y="86541"/>
                              <a:pt x="25005" y="80176"/>
                              <a:pt x="25600" y="73857"/>
                            </a:cubicBezTo>
                            <a:cubicBezTo>
                              <a:pt x="26150" y="67538"/>
                              <a:pt x="28623" y="60852"/>
                              <a:pt x="34072" y="57601"/>
                            </a:cubicBezTo>
                            <a:cubicBezTo>
                              <a:pt x="40849" y="53526"/>
                              <a:pt x="50877" y="55495"/>
                              <a:pt x="55914" y="49359"/>
                            </a:cubicBezTo>
                            <a:cubicBezTo>
                              <a:pt x="62646" y="41116"/>
                              <a:pt x="54769" y="24586"/>
                              <a:pt x="64431" y="20144"/>
                            </a:cubicBezTo>
                            <a:cubicBezTo>
                              <a:pt x="68873" y="18083"/>
                              <a:pt x="74002" y="20648"/>
                              <a:pt x="78260" y="23166"/>
                            </a:cubicBezTo>
                            <a:cubicBezTo>
                              <a:pt x="86961" y="28341"/>
                              <a:pt x="95661" y="33515"/>
                              <a:pt x="104361" y="38689"/>
                            </a:cubicBezTo>
                            <a:cubicBezTo>
                              <a:pt x="102255" y="32050"/>
                              <a:pt x="100103" y="25227"/>
                              <a:pt x="100469" y="18266"/>
                            </a:cubicBezTo>
                            <a:cubicBezTo>
                              <a:pt x="100835" y="11306"/>
                              <a:pt x="104316" y="4071"/>
                              <a:pt x="110681" y="1232"/>
                            </a:cubicBezTo>
                            <a:cubicBezTo>
                              <a:pt x="118648" y="-2340"/>
                              <a:pt x="128402" y="2285"/>
                              <a:pt x="133210" y="9566"/>
                            </a:cubicBezTo>
                            <a:cubicBezTo>
                              <a:pt x="138018" y="16847"/>
                              <a:pt x="138888" y="26005"/>
                              <a:pt x="138888" y="34706"/>
                            </a:cubicBezTo>
                            <a:cubicBezTo>
                              <a:pt x="138888" y="40796"/>
                              <a:pt x="138293" y="47436"/>
                              <a:pt x="134080" y="51877"/>
                            </a:cubicBezTo>
                            <a:cubicBezTo>
                              <a:pt x="130737" y="55357"/>
                              <a:pt x="125838" y="56731"/>
                              <a:pt x="121304" y="58380"/>
                            </a:cubicBezTo>
                            <a:cubicBezTo>
                              <a:pt x="94379" y="68042"/>
                              <a:pt x="74414" y="90617"/>
                              <a:pt x="50144" y="105728"/>
                            </a:cubicBezTo>
                            <a:cubicBezTo>
                              <a:pt x="34392" y="115573"/>
                              <a:pt x="16213" y="122717"/>
                              <a:pt x="4628" y="137233"/>
                            </a:cubicBezTo>
                            <a:cubicBezTo>
                              <a:pt x="4673" y="137187"/>
                              <a:pt x="-135" y="129677"/>
                              <a:pt x="3" y="128257"/>
                            </a:cubicBezTo>
                            <a:cubicBezTo>
                              <a:pt x="323" y="124411"/>
                              <a:pt x="8703" y="122717"/>
                              <a:pt x="10810" y="119969"/>
                            </a:cubicBezTo>
                            <a:cubicBezTo>
                              <a:pt x="17495" y="110948"/>
                              <a:pt x="24181" y="104950"/>
                              <a:pt x="25325" y="92861"/>
                            </a:cubicBezTo>
                            <a:close/>
                          </a:path>
                        </a:pathLst>
                      </a:custGeom>
                      <a:solidFill>
                        <a:srgbClr val="16382C"/>
                      </a:solidFill>
                      <a:ln w="4577" cap="flat">
                        <a:noFill/>
                        <a:prstDash val="solid"/>
                        <a:miter/>
                      </a:ln>
                    </p:spPr>
                    <p:txBody>
                      <a:bodyPr rtlCol="0" anchor="ctr"/>
                      <a:lstStyle/>
                      <a:p>
                        <a:endParaRPr lang="th-TH"/>
                      </a:p>
                    </p:txBody>
                  </p:sp>
                  <p:sp>
                    <p:nvSpPr>
                      <p:cNvPr id="2808" name="Freeform: Shape 2807">
                        <a:extLst>
                          <a:ext uri="{FF2B5EF4-FFF2-40B4-BE49-F238E27FC236}">
                            <a16:creationId xmlns:a16="http://schemas.microsoft.com/office/drawing/2014/main" id="{13ECF343-681A-4633-A22F-2174E544D628}"/>
                          </a:ext>
                        </a:extLst>
                      </p:cNvPr>
                      <p:cNvSpPr/>
                      <p:nvPr/>
                    </p:nvSpPr>
                    <p:spPr>
                      <a:xfrm>
                        <a:off x="8665865" y="-804371"/>
                        <a:ext cx="299751" cy="383684"/>
                      </a:xfrm>
                      <a:custGeom>
                        <a:avLst/>
                        <a:gdLst>
                          <a:gd name="connsiteX0" fmla="*/ 71939 w 299751"/>
                          <a:gd name="connsiteY0" fmla="*/ 163153 h 383684"/>
                          <a:gd name="connsiteX1" fmla="*/ 217189 w 299751"/>
                          <a:gd name="connsiteY1" fmla="*/ 62870 h 383684"/>
                          <a:gd name="connsiteX2" fmla="*/ 251441 w 299751"/>
                          <a:gd name="connsiteY2" fmla="*/ 20742 h 383684"/>
                          <a:gd name="connsiteX3" fmla="*/ 299751 w 299751"/>
                          <a:gd name="connsiteY3" fmla="*/ 319 h 383684"/>
                          <a:gd name="connsiteX4" fmla="*/ 165582 w 299751"/>
                          <a:gd name="connsiteY4" fmla="*/ 158757 h 383684"/>
                          <a:gd name="connsiteX5" fmla="*/ 117639 w 299751"/>
                          <a:gd name="connsiteY5" fmla="*/ 236328 h 383684"/>
                          <a:gd name="connsiteX6" fmla="*/ 88698 w 299751"/>
                          <a:gd name="connsiteY6" fmla="*/ 295536 h 383684"/>
                          <a:gd name="connsiteX7" fmla="*/ 97399 w 299751"/>
                          <a:gd name="connsiteY7" fmla="*/ 358911 h 383684"/>
                          <a:gd name="connsiteX8" fmla="*/ 107610 w 299751"/>
                          <a:gd name="connsiteY8" fmla="*/ 383685 h 383684"/>
                          <a:gd name="connsiteX9" fmla="*/ 60628 w 299751"/>
                          <a:gd name="connsiteY9" fmla="*/ 319989 h 383684"/>
                          <a:gd name="connsiteX10" fmla="*/ 4625 w 299751"/>
                          <a:gd name="connsiteY10" fmla="*/ 291644 h 383684"/>
                          <a:gd name="connsiteX11" fmla="*/ 71939 w 299751"/>
                          <a:gd name="connsiteY11" fmla="*/ 163153 h 38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751" h="383684">
                            <a:moveTo>
                              <a:pt x="71939" y="163153"/>
                            </a:moveTo>
                            <a:cubicBezTo>
                              <a:pt x="118142" y="126337"/>
                              <a:pt x="178358" y="107379"/>
                              <a:pt x="217189" y="62870"/>
                            </a:cubicBezTo>
                            <a:cubicBezTo>
                              <a:pt x="229095" y="49224"/>
                              <a:pt x="238619" y="33518"/>
                              <a:pt x="251441" y="20742"/>
                            </a:cubicBezTo>
                            <a:cubicBezTo>
                              <a:pt x="264263" y="7966"/>
                              <a:pt x="281801" y="-1925"/>
                              <a:pt x="299751" y="319"/>
                            </a:cubicBezTo>
                            <a:cubicBezTo>
                              <a:pt x="240955" y="37959"/>
                              <a:pt x="202307" y="99366"/>
                              <a:pt x="165582" y="158757"/>
                            </a:cubicBezTo>
                            <a:cubicBezTo>
                              <a:pt x="149601" y="184629"/>
                              <a:pt x="133620" y="210456"/>
                              <a:pt x="117639" y="236328"/>
                            </a:cubicBezTo>
                            <a:cubicBezTo>
                              <a:pt x="106054" y="255102"/>
                              <a:pt x="94285" y="274197"/>
                              <a:pt x="88698" y="295536"/>
                            </a:cubicBezTo>
                            <a:cubicBezTo>
                              <a:pt x="83066" y="316875"/>
                              <a:pt x="84394" y="341098"/>
                              <a:pt x="97399" y="358911"/>
                            </a:cubicBezTo>
                            <a:cubicBezTo>
                              <a:pt x="102940" y="366467"/>
                              <a:pt x="110862" y="374893"/>
                              <a:pt x="107610" y="383685"/>
                            </a:cubicBezTo>
                            <a:cubicBezTo>
                              <a:pt x="108297" y="381853"/>
                              <a:pt x="66307" y="323286"/>
                              <a:pt x="60628" y="319989"/>
                            </a:cubicBezTo>
                            <a:cubicBezTo>
                              <a:pt x="40846" y="308541"/>
                              <a:pt x="16852" y="316738"/>
                              <a:pt x="4625" y="291644"/>
                            </a:cubicBezTo>
                            <a:cubicBezTo>
                              <a:pt x="-16805" y="247638"/>
                              <a:pt x="41487" y="187423"/>
                              <a:pt x="71939" y="163153"/>
                            </a:cubicBezTo>
                            <a:close/>
                          </a:path>
                        </a:pathLst>
                      </a:custGeom>
                      <a:solidFill>
                        <a:srgbClr val="21573D"/>
                      </a:solidFill>
                      <a:ln w="4577" cap="flat">
                        <a:noFill/>
                        <a:prstDash val="solid"/>
                        <a:miter/>
                      </a:ln>
                    </p:spPr>
                    <p:txBody>
                      <a:bodyPr rtlCol="0" anchor="ctr"/>
                      <a:lstStyle/>
                      <a:p>
                        <a:endParaRPr lang="th-TH"/>
                      </a:p>
                    </p:txBody>
                  </p:sp>
                  <p:sp>
                    <p:nvSpPr>
                      <p:cNvPr id="2809" name="Freeform: Shape 2808">
                        <a:extLst>
                          <a:ext uri="{FF2B5EF4-FFF2-40B4-BE49-F238E27FC236}">
                            <a16:creationId xmlns:a16="http://schemas.microsoft.com/office/drawing/2014/main" id="{35FE5084-09E9-4423-BE02-09D15F6B6DB3}"/>
                          </a:ext>
                        </a:extLst>
                      </p:cNvPr>
                      <p:cNvSpPr/>
                      <p:nvPr/>
                    </p:nvSpPr>
                    <p:spPr>
                      <a:xfrm>
                        <a:off x="8671585" y="-799794"/>
                        <a:ext cx="280430" cy="374161"/>
                      </a:xfrm>
                      <a:custGeom>
                        <a:avLst/>
                        <a:gdLst>
                          <a:gd name="connsiteX0" fmla="*/ 29585 w 280430"/>
                          <a:gd name="connsiteY0" fmla="*/ 295584 h 374161"/>
                          <a:gd name="connsiteX1" fmla="*/ 50 w 280430"/>
                          <a:gd name="connsiteY1" fmla="*/ 263392 h 374161"/>
                          <a:gd name="connsiteX2" fmla="*/ 36225 w 280430"/>
                          <a:gd name="connsiteY2" fmla="*/ 289173 h 374161"/>
                          <a:gd name="connsiteX3" fmla="*/ 68050 w 280430"/>
                          <a:gd name="connsiteY3" fmla="*/ 265590 h 374161"/>
                          <a:gd name="connsiteX4" fmla="*/ 27616 w 280430"/>
                          <a:gd name="connsiteY4" fmla="*/ 240405 h 374161"/>
                          <a:gd name="connsiteX5" fmla="*/ 18092 w 280430"/>
                          <a:gd name="connsiteY5" fmla="*/ 219890 h 374161"/>
                          <a:gd name="connsiteX6" fmla="*/ 29448 w 280430"/>
                          <a:gd name="connsiteY6" fmla="*/ 202535 h 374161"/>
                          <a:gd name="connsiteX7" fmla="*/ 48131 w 280430"/>
                          <a:gd name="connsiteY7" fmla="*/ 246083 h 374161"/>
                          <a:gd name="connsiteX8" fmla="*/ 69378 w 280430"/>
                          <a:gd name="connsiteY8" fmla="*/ 248968 h 374161"/>
                          <a:gd name="connsiteX9" fmla="*/ 74461 w 280430"/>
                          <a:gd name="connsiteY9" fmla="*/ 205649 h 374161"/>
                          <a:gd name="connsiteX10" fmla="*/ 72813 w 280430"/>
                          <a:gd name="connsiteY10" fmla="*/ 160362 h 374161"/>
                          <a:gd name="connsiteX11" fmla="*/ 78491 w 280430"/>
                          <a:gd name="connsiteY11" fmla="*/ 202535 h 374161"/>
                          <a:gd name="connsiteX12" fmla="*/ 103905 w 280430"/>
                          <a:gd name="connsiteY12" fmla="*/ 192232 h 374161"/>
                          <a:gd name="connsiteX13" fmla="*/ 109903 w 280430"/>
                          <a:gd name="connsiteY13" fmla="*/ 162514 h 374161"/>
                          <a:gd name="connsiteX14" fmla="*/ 121626 w 280430"/>
                          <a:gd name="connsiteY14" fmla="*/ 135222 h 374161"/>
                          <a:gd name="connsiteX15" fmla="*/ 125930 w 280430"/>
                          <a:gd name="connsiteY15" fmla="*/ 162697 h 374161"/>
                          <a:gd name="connsiteX16" fmla="*/ 151253 w 280430"/>
                          <a:gd name="connsiteY16" fmla="*/ 144701 h 374161"/>
                          <a:gd name="connsiteX17" fmla="*/ 280431 w 280430"/>
                          <a:gd name="connsiteY17" fmla="*/ 0 h 374161"/>
                          <a:gd name="connsiteX18" fmla="*/ 231571 w 280430"/>
                          <a:gd name="connsiteY18" fmla="*/ 46570 h 374161"/>
                          <a:gd name="connsiteX19" fmla="*/ 109858 w 280430"/>
                          <a:gd name="connsiteY19" fmla="*/ 219158 h 374161"/>
                          <a:gd name="connsiteX20" fmla="*/ 78903 w 280430"/>
                          <a:gd name="connsiteY20" fmla="*/ 314999 h 374161"/>
                          <a:gd name="connsiteX21" fmla="*/ 101707 w 280430"/>
                          <a:gd name="connsiteY21" fmla="*/ 374162 h 374161"/>
                          <a:gd name="connsiteX22" fmla="*/ 70614 w 280430"/>
                          <a:gd name="connsiteY22" fmla="*/ 319807 h 374161"/>
                          <a:gd name="connsiteX23" fmla="*/ 29585 w 280430"/>
                          <a:gd name="connsiteY23" fmla="*/ 295584 h 37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0430" h="374161">
                            <a:moveTo>
                              <a:pt x="29585" y="295584"/>
                            </a:moveTo>
                            <a:cubicBezTo>
                              <a:pt x="14795" y="290363"/>
                              <a:pt x="-1003" y="279007"/>
                              <a:pt x="50" y="263392"/>
                            </a:cubicBezTo>
                            <a:cubicBezTo>
                              <a:pt x="9529" y="275206"/>
                              <a:pt x="21297" y="286700"/>
                              <a:pt x="36225" y="289173"/>
                            </a:cubicBezTo>
                            <a:cubicBezTo>
                              <a:pt x="51199" y="291645"/>
                              <a:pt x="68875" y="280701"/>
                              <a:pt x="68050" y="265590"/>
                            </a:cubicBezTo>
                            <a:cubicBezTo>
                              <a:pt x="51703" y="270307"/>
                              <a:pt x="37278" y="254417"/>
                              <a:pt x="27616" y="240405"/>
                            </a:cubicBezTo>
                            <a:cubicBezTo>
                              <a:pt x="23266" y="234131"/>
                              <a:pt x="18824" y="227492"/>
                              <a:pt x="18092" y="219890"/>
                            </a:cubicBezTo>
                            <a:cubicBezTo>
                              <a:pt x="17359" y="212289"/>
                              <a:pt x="21893" y="203634"/>
                              <a:pt x="29448" y="202535"/>
                            </a:cubicBezTo>
                            <a:cubicBezTo>
                              <a:pt x="25876" y="219020"/>
                              <a:pt x="33752" y="237337"/>
                              <a:pt x="48131" y="246083"/>
                            </a:cubicBezTo>
                            <a:cubicBezTo>
                              <a:pt x="54496" y="249930"/>
                              <a:pt x="62555" y="251990"/>
                              <a:pt x="69378" y="248968"/>
                            </a:cubicBezTo>
                            <a:cubicBezTo>
                              <a:pt x="84260" y="242420"/>
                              <a:pt x="81192" y="220486"/>
                              <a:pt x="74461" y="205649"/>
                            </a:cubicBezTo>
                            <a:cubicBezTo>
                              <a:pt x="67775" y="190859"/>
                              <a:pt x="60724" y="171214"/>
                              <a:pt x="72813" y="160362"/>
                            </a:cubicBezTo>
                            <a:cubicBezTo>
                              <a:pt x="77208" y="173916"/>
                              <a:pt x="79132" y="188294"/>
                              <a:pt x="78491" y="202535"/>
                            </a:cubicBezTo>
                            <a:cubicBezTo>
                              <a:pt x="87374" y="207527"/>
                              <a:pt x="99051" y="201207"/>
                              <a:pt x="103905" y="192232"/>
                            </a:cubicBezTo>
                            <a:cubicBezTo>
                              <a:pt x="108759" y="183257"/>
                              <a:pt x="108850" y="172634"/>
                              <a:pt x="109903" y="162514"/>
                            </a:cubicBezTo>
                            <a:cubicBezTo>
                              <a:pt x="110957" y="152394"/>
                              <a:pt x="113613" y="141495"/>
                              <a:pt x="121626" y="135222"/>
                            </a:cubicBezTo>
                            <a:cubicBezTo>
                              <a:pt x="110453" y="140534"/>
                              <a:pt x="113658" y="161048"/>
                              <a:pt x="125930" y="162697"/>
                            </a:cubicBezTo>
                            <a:cubicBezTo>
                              <a:pt x="136783" y="164162"/>
                              <a:pt x="145117" y="153768"/>
                              <a:pt x="151253" y="144701"/>
                            </a:cubicBezTo>
                            <a:cubicBezTo>
                              <a:pt x="187566" y="90988"/>
                              <a:pt x="231113" y="42174"/>
                              <a:pt x="280431" y="0"/>
                            </a:cubicBezTo>
                            <a:cubicBezTo>
                              <a:pt x="261015" y="11631"/>
                              <a:pt x="245904" y="29078"/>
                              <a:pt x="231571" y="46570"/>
                            </a:cubicBezTo>
                            <a:cubicBezTo>
                              <a:pt x="186879" y="101062"/>
                              <a:pt x="146170" y="158759"/>
                              <a:pt x="109858" y="219158"/>
                            </a:cubicBezTo>
                            <a:cubicBezTo>
                              <a:pt x="92228" y="248464"/>
                              <a:pt x="75056" y="281022"/>
                              <a:pt x="78903" y="314999"/>
                            </a:cubicBezTo>
                            <a:cubicBezTo>
                              <a:pt x="81284" y="336155"/>
                              <a:pt x="91587" y="355479"/>
                              <a:pt x="101707" y="374162"/>
                            </a:cubicBezTo>
                            <a:cubicBezTo>
                              <a:pt x="92091" y="356349"/>
                              <a:pt x="82337" y="336246"/>
                              <a:pt x="70614" y="319807"/>
                            </a:cubicBezTo>
                            <a:cubicBezTo>
                              <a:pt x="60037" y="304925"/>
                              <a:pt x="47032" y="301765"/>
                              <a:pt x="29585" y="295584"/>
                            </a:cubicBezTo>
                            <a:close/>
                          </a:path>
                        </a:pathLst>
                      </a:custGeom>
                      <a:solidFill>
                        <a:srgbClr val="16382C"/>
                      </a:solidFill>
                      <a:ln w="4577" cap="flat">
                        <a:noFill/>
                        <a:prstDash val="solid"/>
                        <a:miter/>
                      </a:ln>
                    </p:spPr>
                    <p:txBody>
                      <a:bodyPr rtlCol="0" anchor="ctr"/>
                      <a:lstStyle/>
                      <a:p>
                        <a:endParaRPr lang="th-TH"/>
                      </a:p>
                    </p:txBody>
                  </p:sp>
                </p:grpSp>
                <p:sp>
                  <p:nvSpPr>
                    <p:cNvPr id="2773" name="Freeform: Shape 2772">
                      <a:extLst>
                        <a:ext uri="{FF2B5EF4-FFF2-40B4-BE49-F238E27FC236}">
                          <a16:creationId xmlns:a16="http://schemas.microsoft.com/office/drawing/2014/main" id="{53DDDFDF-91A7-4D79-AB6B-397A14273D63}"/>
                        </a:ext>
                      </a:extLst>
                    </p:cNvPr>
                    <p:cNvSpPr/>
                    <p:nvPr/>
                  </p:nvSpPr>
                  <p:spPr>
                    <a:xfrm>
                      <a:off x="8727546" y="-477330"/>
                      <a:ext cx="73861" cy="112646"/>
                    </a:xfrm>
                    <a:custGeom>
                      <a:avLst/>
                      <a:gdLst>
                        <a:gd name="connsiteX0" fmla="*/ 31916 w 73861"/>
                        <a:gd name="connsiteY0" fmla="*/ 48310 h 112646"/>
                        <a:gd name="connsiteX1" fmla="*/ 20377 w 73861"/>
                        <a:gd name="connsiteY1" fmla="*/ 29169 h 112646"/>
                        <a:gd name="connsiteX2" fmla="*/ 0 w 73861"/>
                        <a:gd name="connsiteY2" fmla="*/ 0 h 112646"/>
                        <a:gd name="connsiteX3" fmla="*/ 23582 w 73861"/>
                        <a:gd name="connsiteY3" fmla="*/ 29581 h 112646"/>
                        <a:gd name="connsiteX4" fmla="*/ 37595 w 73861"/>
                        <a:gd name="connsiteY4" fmla="*/ 49180 h 112646"/>
                        <a:gd name="connsiteX5" fmla="*/ 47073 w 73861"/>
                        <a:gd name="connsiteY5" fmla="*/ 54446 h 112646"/>
                        <a:gd name="connsiteX6" fmla="*/ 57239 w 73861"/>
                        <a:gd name="connsiteY6" fmla="*/ 77296 h 112646"/>
                        <a:gd name="connsiteX7" fmla="*/ 73862 w 73861"/>
                        <a:gd name="connsiteY7" fmla="*/ 112647 h 112646"/>
                        <a:gd name="connsiteX8" fmla="*/ 31916 w 73861"/>
                        <a:gd name="connsiteY8" fmla="*/ 48310 h 112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861" h="112646">
                          <a:moveTo>
                            <a:pt x="31916" y="48310"/>
                          </a:moveTo>
                          <a:cubicBezTo>
                            <a:pt x="28070" y="41945"/>
                            <a:pt x="24224" y="35580"/>
                            <a:pt x="20377" y="29169"/>
                          </a:cubicBezTo>
                          <a:cubicBezTo>
                            <a:pt x="14241" y="19003"/>
                            <a:pt x="8059" y="8746"/>
                            <a:pt x="0" y="0"/>
                          </a:cubicBezTo>
                          <a:cubicBezTo>
                            <a:pt x="9570" y="8334"/>
                            <a:pt x="17584" y="18408"/>
                            <a:pt x="23582" y="29581"/>
                          </a:cubicBezTo>
                          <a:cubicBezTo>
                            <a:pt x="27429" y="36770"/>
                            <a:pt x="30772" y="44784"/>
                            <a:pt x="37595" y="49180"/>
                          </a:cubicBezTo>
                          <a:cubicBezTo>
                            <a:pt x="40617" y="51149"/>
                            <a:pt x="44189" y="52248"/>
                            <a:pt x="47073" y="54446"/>
                          </a:cubicBezTo>
                          <a:cubicBezTo>
                            <a:pt x="53851" y="59575"/>
                            <a:pt x="55270" y="69008"/>
                            <a:pt x="57239" y="77296"/>
                          </a:cubicBezTo>
                          <a:cubicBezTo>
                            <a:pt x="60307" y="90072"/>
                            <a:pt x="65985" y="102161"/>
                            <a:pt x="73862" y="112647"/>
                          </a:cubicBezTo>
                          <a:cubicBezTo>
                            <a:pt x="58659" y="92361"/>
                            <a:pt x="45013" y="69969"/>
                            <a:pt x="31916" y="48310"/>
                          </a:cubicBezTo>
                          <a:close/>
                        </a:path>
                      </a:pathLst>
                    </a:custGeom>
                    <a:solidFill>
                      <a:srgbClr val="16382C"/>
                    </a:solidFill>
                    <a:ln w="4577" cap="flat">
                      <a:noFill/>
                      <a:prstDash val="solid"/>
                      <a:miter/>
                    </a:ln>
                  </p:spPr>
                  <p:txBody>
                    <a:bodyPr rtlCol="0" anchor="ctr"/>
                    <a:lstStyle/>
                    <a:p>
                      <a:endParaRPr lang="th-TH"/>
                    </a:p>
                  </p:txBody>
                </p:sp>
                <p:sp>
                  <p:nvSpPr>
                    <p:cNvPr id="2774" name="Freeform: Shape 2773">
                      <a:extLst>
                        <a:ext uri="{FF2B5EF4-FFF2-40B4-BE49-F238E27FC236}">
                          <a16:creationId xmlns:a16="http://schemas.microsoft.com/office/drawing/2014/main" id="{BA8DE4B4-94EF-4D90-A928-02BEBE83EFC5}"/>
                        </a:ext>
                      </a:extLst>
                    </p:cNvPr>
                    <p:cNvSpPr/>
                    <p:nvPr/>
                  </p:nvSpPr>
                  <p:spPr>
                    <a:xfrm>
                      <a:off x="8929669" y="-97628"/>
                      <a:ext cx="29689" cy="36541"/>
                    </a:xfrm>
                    <a:custGeom>
                      <a:avLst/>
                      <a:gdLst>
                        <a:gd name="connsiteX0" fmla="*/ 0 w 29689"/>
                        <a:gd name="connsiteY0" fmla="*/ 0 h 36541"/>
                        <a:gd name="connsiteX1" fmla="*/ 13600 w 29689"/>
                        <a:gd name="connsiteY1" fmla="*/ 9296 h 36541"/>
                        <a:gd name="connsiteX2" fmla="*/ 26330 w 29689"/>
                        <a:gd name="connsiteY2" fmla="*/ 20469 h 36541"/>
                        <a:gd name="connsiteX3" fmla="*/ 28254 w 29689"/>
                        <a:gd name="connsiteY3" fmla="*/ 36542 h 36541"/>
                        <a:gd name="connsiteX4" fmla="*/ 5174 w 29689"/>
                        <a:gd name="connsiteY4" fmla="*/ 17309 h 36541"/>
                        <a:gd name="connsiteX5" fmla="*/ 14928 w 29689"/>
                        <a:gd name="connsiteY5" fmla="*/ 21843 h 36541"/>
                        <a:gd name="connsiteX6" fmla="*/ 641 w 29689"/>
                        <a:gd name="connsiteY6" fmla="*/ 3846 h 3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89" h="36541">
                          <a:moveTo>
                            <a:pt x="0" y="0"/>
                          </a:moveTo>
                          <a:cubicBezTo>
                            <a:pt x="4534" y="3068"/>
                            <a:pt x="9067" y="6182"/>
                            <a:pt x="13600" y="9296"/>
                          </a:cubicBezTo>
                          <a:cubicBezTo>
                            <a:pt x="18271" y="12501"/>
                            <a:pt x="23079" y="15798"/>
                            <a:pt x="26330" y="20469"/>
                          </a:cubicBezTo>
                          <a:cubicBezTo>
                            <a:pt x="29581" y="25140"/>
                            <a:pt x="30955" y="31550"/>
                            <a:pt x="28254" y="36542"/>
                          </a:cubicBezTo>
                          <a:cubicBezTo>
                            <a:pt x="20561" y="30131"/>
                            <a:pt x="12867" y="23720"/>
                            <a:pt x="5174" y="17309"/>
                          </a:cubicBezTo>
                          <a:cubicBezTo>
                            <a:pt x="8059" y="19461"/>
                            <a:pt x="11402" y="21018"/>
                            <a:pt x="14928" y="21843"/>
                          </a:cubicBezTo>
                          <a:cubicBezTo>
                            <a:pt x="14104" y="13783"/>
                            <a:pt x="8288" y="6457"/>
                            <a:pt x="641" y="3846"/>
                          </a:cubicBezTo>
                        </a:path>
                      </a:pathLst>
                    </a:custGeom>
                    <a:solidFill>
                      <a:srgbClr val="41514C"/>
                    </a:solidFill>
                    <a:ln w="4577" cap="flat">
                      <a:noFill/>
                      <a:prstDash val="solid"/>
                      <a:miter/>
                    </a:ln>
                  </p:spPr>
                  <p:txBody>
                    <a:bodyPr rtlCol="0" anchor="ctr"/>
                    <a:lstStyle/>
                    <a:p>
                      <a:endParaRPr lang="th-TH"/>
                    </a:p>
                  </p:txBody>
                </p:sp>
                <p:grpSp>
                  <p:nvGrpSpPr>
                    <p:cNvPr id="2775" name="Graphic 4">
                      <a:extLst>
                        <a:ext uri="{FF2B5EF4-FFF2-40B4-BE49-F238E27FC236}">
                          <a16:creationId xmlns:a16="http://schemas.microsoft.com/office/drawing/2014/main" id="{F42309BF-AE57-4866-9555-963CE460D7F6}"/>
                        </a:ext>
                      </a:extLst>
                    </p:cNvPr>
                    <p:cNvGrpSpPr/>
                    <p:nvPr/>
                  </p:nvGrpSpPr>
                  <p:grpSpPr>
                    <a:xfrm>
                      <a:off x="8412920" y="-147484"/>
                      <a:ext cx="544178" cy="380927"/>
                      <a:chOff x="8412920" y="-147484"/>
                      <a:chExt cx="544178" cy="380927"/>
                    </a:xfrm>
                  </p:grpSpPr>
                  <p:grpSp>
                    <p:nvGrpSpPr>
                      <p:cNvPr id="2776" name="Graphic 4">
                        <a:extLst>
                          <a:ext uri="{FF2B5EF4-FFF2-40B4-BE49-F238E27FC236}">
                            <a16:creationId xmlns:a16="http://schemas.microsoft.com/office/drawing/2014/main" id="{28F975BC-5575-4DF4-A517-443E8FD82EEB}"/>
                          </a:ext>
                        </a:extLst>
                      </p:cNvPr>
                      <p:cNvGrpSpPr/>
                      <p:nvPr/>
                    </p:nvGrpSpPr>
                    <p:grpSpPr>
                      <a:xfrm>
                        <a:off x="8412920" y="-147484"/>
                        <a:ext cx="544178" cy="380927"/>
                        <a:chOff x="8412920" y="-147484"/>
                        <a:chExt cx="544178" cy="380927"/>
                      </a:xfrm>
                    </p:grpSpPr>
                    <p:grpSp>
                      <p:nvGrpSpPr>
                        <p:cNvPr id="2783" name="Graphic 4">
                          <a:extLst>
                            <a:ext uri="{FF2B5EF4-FFF2-40B4-BE49-F238E27FC236}">
                              <a16:creationId xmlns:a16="http://schemas.microsoft.com/office/drawing/2014/main" id="{338F2D73-65E9-4A6E-8F27-9D12EBA92B91}"/>
                            </a:ext>
                          </a:extLst>
                        </p:cNvPr>
                        <p:cNvGrpSpPr/>
                        <p:nvPr/>
                      </p:nvGrpSpPr>
                      <p:grpSpPr>
                        <a:xfrm>
                          <a:off x="8412920" y="-147484"/>
                          <a:ext cx="544178" cy="380927"/>
                          <a:chOff x="8412920" y="-147484"/>
                          <a:chExt cx="544178" cy="380927"/>
                        </a:xfrm>
                      </p:grpSpPr>
                      <p:sp>
                        <p:nvSpPr>
                          <p:cNvPr id="2785" name="Freeform: Shape 2784">
                            <a:extLst>
                              <a:ext uri="{FF2B5EF4-FFF2-40B4-BE49-F238E27FC236}">
                                <a16:creationId xmlns:a16="http://schemas.microsoft.com/office/drawing/2014/main" id="{0E33C6C1-3F6B-41A5-877C-27ABFF4E7EC9}"/>
                              </a:ext>
                            </a:extLst>
                          </p:cNvPr>
                          <p:cNvSpPr/>
                          <p:nvPr/>
                        </p:nvSpPr>
                        <p:spPr>
                          <a:xfrm>
                            <a:off x="8874075" y="-111411"/>
                            <a:ext cx="82886" cy="47073"/>
                          </a:xfrm>
                          <a:custGeom>
                            <a:avLst/>
                            <a:gdLst>
                              <a:gd name="connsiteX0" fmla="*/ 76063 w 82886"/>
                              <a:gd name="connsiteY0" fmla="*/ 47074 h 47073"/>
                              <a:gd name="connsiteX1" fmla="*/ 82886 w 82886"/>
                              <a:gd name="connsiteY1" fmla="*/ 38511 h 47073"/>
                              <a:gd name="connsiteX2" fmla="*/ 56923 w 82886"/>
                              <a:gd name="connsiteY2" fmla="*/ 22804 h 47073"/>
                              <a:gd name="connsiteX3" fmla="*/ 50603 w 82886"/>
                              <a:gd name="connsiteY3" fmla="*/ 16622 h 47073"/>
                              <a:gd name="connsiteX4" fmla="*/ 42636 w 82886"/>
                              <a:gd name="connsiteY4" fmla="*/ 13096 h 47073"/>
                              <a:gd name="connsiteX5" fmla="*/ 462 w 82886"/>
                              <a:gd name="connsiteY5" fmla="*/ 0 h 47073"/>
                              <a:gd name="connsiteX6" fmla="*/ 33157 w 82886"/>
                              <a:gd name="connsiteY6" fmla="*/ 15432 h 47073"/>
                              <a:gd name="connsiteX7" fmla="*/ 76063 w 82886"/>
                              <a:gd name="connsiteY7" fmla="*/ 47074 h 4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86" h="47073">
                                <a:moveTo>
                                  <a:pt x="76063" y="47074"/>
                                </a:moveTo>
                                <a:cubicBezTo>
                                  <a:pt x="77803" y="43822"/>
                                  <a:pt x="80093" y="40892"/>
                                  <a:pt x="82886" y="38511"/>
                                </a:cubicBezTo>
                                <a:cubicBezTo>
                                  <a:pt x="73041" y="35763"/>
                                  <a:pt x="63928" y="30268"/>
                                  <a:pt x="56923" y="22804"/>
                                </a:cubicBezTo>
                                <a:cubicBezTo>
                                  <a:pt x="54908" y="20652"/>
                                  <a:pt x="53030" y="18317"/>
                                  <a:pt x="50603" y="16622"/>
                                </a:cubicBezTo>
                                <a:cubicBezTo>
                                  <a:pt x="48222" y="14974"/>
                                  <a:pt x="45383" y="14012"/>
                                  <a:pt x="42636" y="13096"/>
                                </a:cubicBezTo>
                                <a:cubicBezTo>
                                  <a:pt x="29402" y="8655"/>
                                  <a:pt x="14062" y="1099"/>
                                  <a:pt x="462" y="0"/>
                                </a:cubicBezTo>
                                <a:cubicBezTo>
                                  <a:pt x="-3797" y="17492"/>
                                  <a:pt x="22533" y="12409"/>
                                  <a:pt x="33157" y="15432"/>
                                </a:cubicBezTo>
                                <a:cubicBezTo>
                                  <a:pt x="39201" y="17126"/>
                                  <a:pt x="81329" y="37274"/>
                                  <a:pt x="76063" y="47074"/>
                                </a:cubicBezTo>
                                <a:close/>
                              </a:path>
                            </a:pathLst>
                          </a:custGeom>
                          <a:solidFill>
                            <a:srgbClr val="25483B"/>
                          </a:solidFill>
                          <a:ln w="4577" cap="flat">
                            <a:noFill/>
                            <a:prstDash val="solid"/>
                            <a:miter/>
                          </a:ln>
                        </p:spPr>
                        <p:txBody>
                          <a:bodyPr rtlCol="0" anchor="ctr"/>
                          <a:lstStyle/>
                          <a:p>
                            <a:endParaRPr lang="th-TH"/>
                          </a:p>
                        </p:txBody>
                      </p:sp>
                      <p:sp>
                        <p:nvSpPr>
                          <p:cNvPr id="2786" name="Freeform: Shape 2785">
                            <a:extLst>
                              <a:ext uri="{FF2B5EF4-FFF2-40B4-BE49-F238E27FC236}">
                                <a16:creationId xmlns:a16="http://schemas.microsoft.com/office/drawing/2014/main" id="{9581B819-28B7-42A1-80F5-D30F0ECA98FF}"/>
                              </a:ext>
                            </a:extLst>
                          </p:cNvPr>
                          <p:cNvSpPr/>
                          <p:nvPr/>
                        </p:nvSpPr>
                        <p:spPr>
                          <a:xfrm>
                            <a:off x="8879574" y="-114203"/>
                            <a:ext cx="77525" cy="45068"/>
                          </a:xfrm>
                          <a:custGeom>
                            <a:avLst/>
                            <a:gdLst>
                              <a:gd name="connsiteX0" fmla="*/ 77525 w 77525"/>
                              <a:gd name="connsiteY0" fmla="*/ 41806 h 45068"/>
                              <a:gd name="connsiteX1" fmla="*/ 70839 w 77525"/>
                              <a:gd name="connsiteY1" fmla="*/ 44782 h 45068"/>
                              <a:gd name="connsiteX2" fmla="*/ 64429 w 77525"/>
                              <a:gd name="connsiteY2" fmla="*/ 39745 h 45068"/>
                              <a:gd name="connsiteX3" fmla="*/ 0 w 77525"/>
                              <a:gd name="connsiteY3" fmla="*/ 4623 h 45068"/>
                              <a:gd name="connsiteX4" fmla="*/ 77525 w 77525"/>
                              <a:gd name="connsiteY4" fmla="*/ 41806 h 45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25" h="45068">
                                <a:moveTo>
                                  <a:pt x="77525" y="41806"/>
                                </a:moveTo>
                                <a:cubicBezTo>
                                  <a:pt x="76976" y="44508"/>
                                  <a:pt x="73495" y="45652"/>
                                  <a:pt x="70839" y="44782"/>
                                </a:cubicBezTo>
                                <a:cubicBezTo>
                                  <a:pt x="68229" y="43912"/>
                                  <a:pt x="66306" y="41760"/>
                                  <a:pt x="64429" y="39745"/>
                                </a:cubicBezTo>
                                <a:cubicBezTo>
                                  <a:pt x="46661" y="20467"/>
                                  <a:pt x="24453" y="11538"/>
                                  <a:pt x="0" y="4623"/>
                                </a:cubicBezTo>
                                <a:cubicBezTo>
                                  <a:pt x="5037" y="-14792"/>
                                  <a:pt x="68275" y="32648"/>
                                  <a:pt x="77525" y="41806"/>
                                </a:cubicBezTo>
                                <a:close/>
                              </a:path>
                            </a:pathLst>
                          </a:custGeom>
                          <a:solidFill>
                            <a:srgbClr val="6D7875"/>
                          </a:solidFill>
                          <a:ln w="4577" cap="flat">
                            <a:noFill/>
                            <a:prstDash val="solid"/>
                            <a:miter/>
                          </a:ln>
                        </p:spPr>
                        <p:txBody>
                          <a:bodyPr rtlCol="0" anchor="ctr"/>
                          <a:lstStyle/>
                          <a:p>
                            <a:endParaRPr lang="th-TH"/>
                          </a:p>
                        </p:txBody>
                      </p:sp>
                      <p:sp>
                        <p:nvSpPr>
                          <p:cNvPr id="2787" name="Freeform: Shape 2786">
                            <a:extLst>
                              <a:ext uri="{FF2B5EF4-FFF2-40B4-BE49-F238E27FC236}">
                                <a16:creationId xmlns:a16="http://schemas.microsoft.com/office/drawing/2014/main" id="{413F0570-6E8C-4B85-9903-A10329B1734E}"/>
                              </a:ext>
                            </a:extLst>
                          </p:cNvPr>
                          <p:cNvSpPr/>
                          <p:nvPr/>
                        </p:nvSpPr>
                        <p:spPr>
                          <a:xfrm>
                            <a:off x="8858798" y="-115076"/>
                            <a:ext cx="91065" cy="47578"/>
                          </a:xfrm>
                          <a:custGeom>
                            <a:avLst/>
                            <a:gdLst>
                              <a:gd name="connsiteX0" fmla="*/ 38359 w 91065"/>
                              <a:gd name="connsiteY0" fmla="*/ 18409 h 47578"/>
                              <a:gd name="connsiteX1" fmla="*/ 47014 w 91065"/>
                              <a:gd name="connsiteY1" fmla="*/ 18913 h 47578"/>
                              <a:gd name="connsiteX2" fmla="*/ 58508 w 91065"/>
                              <a:gd name="connsiteY2" fmla="*/ 24911 h 47578"/>
                              <a:gd name="connsiteX3" fmla="*/ 91065 w 91065"/>
                              <a:gd name="connsiteY3" fmla="*/ 47578 h 47578"/>
                              <a:gd name="connsiteX4" fmla="*/ 39138 w 91065"/>
                              <a:gd name="connsiteY4" fmla="*/ 10579 h 47578"/>
                              <a:gd name="connsiteX5" fmla="*/ 24530 w 91065"/>
                              <a:gd name="connsiteY5" fmla="*/ 4305 h 47578"/>
                              <a:gd name="connsiteX6" fmla="*/ 19860 w 91065"/>
                              <a:gd name="connsiteY6" fmla="*/ 734 h 47578"/>
                              <a:gd name="connsiteX7" fmla="*/ 4062 w 91065"/>
                              <a:gd name="connsiteY7" fmla="*/ 7465 h 47578"/>
                              <a:gd name="connsiteX8" fmla="*/ 38359 w 91065"/>
                              <a:gd name="connsiteY8" fmla="*/ 18409 h 47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065" h="47578">
                                <a:moveTo>
                                  <a:pt x="38359" y="18409"/>
                                </a:moveTo>
                                <a:cubicBezTo>
                                  <a:pt x="41244" y="18317"/>
                                  <a:pt x="44175" y="18226"/>
                                  <a:pt x="47014" y="18913"/>
                                </a:cubicBezTo>
                                <a:cubicBezTo>
                                  <a:pt x="51273" y="19874"/>
                                  <a:pt x="54936" y="22439"/>
                                  <a:pt x="58508" y="24911"/>
                                </a:cubicBezTo>
                                <a:cubicBezTo>
                                  <a:pt x="69360" y="32467"/>
                                  <a:pt x="80213" y="40022"/>
                                  <a:pt x="91065" y="47578"/>
                                </a:cubicBezTo>
                                <a:cubicBezTo>
                                  <a:pt x="78106" y="30315"/>
                                  <a:pt x="59698" y="17218"/>
                                  <a:pt x="39138" y="10579"/>
                                </a:cubicBezTo>
                                <a:cubicBezTo>
                                  <a:pt x="34055" y="8930"/>
                                  <a:pt x="28697" y="7602"/>
                                  <a:pt x="24530" y="4305"/>
                                </a:cubicBezTo>
                                <a:cubicBezTo>
                                  <a:pt x="22974" y="3069"/>
                                  <a:pt x="21645" y="1558"/>
                                  <a:pt x="19860" y="734"/>
                                </a:cubicBezTo>
                                <a:cubicBezTo>
                                  <a:pt x="14319" y="-1877"/>
                                  <a:pt x="8274" y="2977"/>
                                  <a:pt x="4062" y="7465"/>
                                </a:cubicBezTo>
                                <a:cubicBezTo>
                                  <a:pt x="-13248" y="25736"/>
                                  <a:pt x="29842" y="18638"/>
                                  <a:pt x="38359" y="18409"/>
                                </a:cubicBezTo>
                                <a:close/>
                              </a:path>
                            </a:pathLst>
                          </a:custGeom>
                          <a:solidFill>
                            <a:srgbClr val="394844"/>
                          </a:solidFill>
                          <a:ln w="4577" cap="flat">
                            <a:noFill/>
                            <a:prstDash val="solid"/>
                            <a:miter/>
                          </a:ln>
                        </p:spPr>
                        <p:txBody>
                          <a:bodyPr rtlCol="0" anchor="ctr"/>
                          <a:lstStyle/>
                          <a:p>
                            <a:endParaRPr lang="th-TH"/>
                          </a:p>
                        </p:txBody>
                      </p:sp>
                      <p:sp>
                        <p:nvSpPr>
                          <p:cNvPr id="2788" name="Freeform: Shape 2787">
                            <a:extLst>
                              <a:ext uri="{FF2B5EF4-FFF2-40B4-BE49-F238E27FC236}">
                                <a16:creationId xmlns:a16="http://schemas.microsoft.com/office/drawing/2014/main" id="{C8B868C4-C709-46CB-9F7D-D84AC15D8D97}"/>
                              </a:ext>
                            </a:extLst>
                          </p:cNvPr>
                          <p:cNvSpPr/>
                          <p:nvPr/>
                        </p:nvSpPr>
                        <p:spPr>
                          <a:xfrm>
                            <a:off x="8412920" y="-147484"/>
                            <a:ext cx="465692" cy="380927"/>
                          </a:xfrm>
                          <a:custGeom>
                            <a:avLst/>
                            <a:gdLst>
                              <a:gd name="connsiteX0" fmla="*/ 465692 w 465692"/>
                              <a:gd name="connsiteY0" fmla="*/ 39369 h 380927"/>
                              <a:gd name="connsiteX1" fmla="*/ 41343 w 465692"/>
                              <a:gd name="connsiteY1" fmla="*/ 380927 h 380927"/>
                              <a:gd name="connsiteX2" fmla="*/ 1871 w 465692"/>
                              <a:gd name="connsiteY2" fmla="*/ 246667 h 380927"/>
                              <a:gd name="connsiteX3" fmla="*/ 215076 w 465692"/>
                              <a:gd name="connsiteY3" fmla="*/ 16794 h 380927"/>
                              <a:gd name="connsiteX4" fmla="*/ 320900 w 465692"/>
                              <a:gd name="connsiteY4" fmla="*/ 3743 h 380927"/>
                              <a:gd name="connsiteX5" fmla="*/ 465692 w 465692"/>
                              <a:gd name="connsiteY5" fmla="*/ 39369 h 3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692" h="380927">
                                <a:moveTo>
                                  <a:pt x="465692" y="39369"/>
                                </a:moveTo>
                                <a:cubicBezTo>
                                  <a:pt x="465692" y="39369"/>
                                  <a:pt x="57096" y="329137"/>
                                  <a:pt x="41343" y="380927"/>
                                </a:cubicBezTo>
                                <a:cubicBezTo>
                                  <a:pt x="41343" y="380927"/>
                                  <a:pt x="-10355" y="368564"/>
                                  <a:pt x="1871" y="246667"/>
                                </a:cubicBezTo>
                                <a:cubicBezTo>
                                  <a:pt x="14097" y="124770"/>
                                  <a:pt x="145061" y="23754"/>
                                  <a:pt x="215076" y="16794"/>
                                </a:cubicBezTo>
                                <a:cubicBezTo>
                                  <a:pt x="285091" y="9834"/>
                                  <a:pt x="305697" y="11024"/>
                                  <a:pt x="320900" y="3743"/>
                                </a:cubicBezTo>
                                <a:cubicBezTo>
                                  <a:pt x="336148" y="-3492"/>
                                  <a:pt x="432035" y="-4270"/>
                                  <a:pt x="465692" y="39369"/>
                                </a:cubicBezTo>
                                <a:close/>
                              </a:path>
                            </a:pathLst>
                          </a:custGeom>
                          <a:solidFill>
                            <a:srgbClr val="46554E"/>
                          </a:solidFill>
                          <a:ln w="4577" cap="flat">
                            <a:noFill/>
                            <a:prstDash val="solid"/>
                            <a:miter/>
                          </a:ln>
                        </p:spPr>
                        <p:txBody>
                          <a:bodyPr rtlCol="0" anchor="ctr"/>
                          <a:lstStyle/>
                          <a:p>
                            <a:endParaRPr lang="th-TH"/>
                          </a:p>
                        </p:txBody>
                      </p:sp>
                      <p:sp>
                        <p:nvSpPr>
                          <p:cNvPr id="2789" name="Freeform: Shape 2788">
                            <a:extLst>
                              <a:ext uri="{FF2B5EF4-FFF2-40B4-BE49-F238E27FC236}">
                                <a16:creationId xmlns:a16="http://schemas.microsoft.com/office/drawing/2014/main" id="{DB43E661-3B2B-4F40-B687-0E7263A3F12A}"/>
                              </a:ext>
                            </a:extLst>
                          </p:cNvPr>
                          <p:cNvSpPr/>
                          <p:nvPr/>
                        </p:nvSpPr>
                        <p:spPr>
                          <a:xfrm>
                            <a:off x="8593744" y="-143372"/>
                            <a:ext cx="265361" cy="68441"/>
                          </a:xfrm>
                          <a:custGeom>
                            <a:avLst/>
                            <a:gdLst>
                              <a:gd name="connsiteX0" fmla="*/ 160957 w 265361"/>
                              <a:gd name="connsiteY0" fmla="*/ 52109 h 68441"/>
                              <a:gd name="connsiteX1" fmla="*/ 0 w 265361"/>
                              <a:gd name="connsiteY1" fmla="*/ 28160 h 68441"/>
                              <a:gd name="connsiteX2" fmla="*/ 46890 w 265361"/>
                              <a:gd name="connsiteY2" fmla="*/ 19963 h 68441"/>
                              <a:gd name="connsiteX3" fmla="*/ 159949 w 265361"/>
                              <a:gd name="connsiteY3" fmla="*/ 1464 h 68441"/>
                              <a:gd name="connsiteX4" fmla="*/ 265361 w 265361"/>
                              <a:gd name="connsiteY4" fmla="*/ 32281 h 68441"/>
                              <a:gd name="connsiteX5" fmla="*/ 230331 w 265361"/>
                              <a:gd name="connsiteY5" fmla="*/ 24314 h 68441"/>
                              <a:gd name="connsiteX6" fmla="*/ 144380 w 265361"/>
                              <a:gd name="connsiteY6" fmla="*/ 19734 h 68441"/>
                              <a:gd name="connsiteX7" fmla="*/ 227446 w 265361"/>
                              <a:gd name="connsiteY7" fmla="*/ 65114 h 68441"/>
                              <a:gd name="connsiteX8" fmla="*/ 160957 w 265361"/>
                              <a:gd name="connsiteY8" fmla="*/ 52109 h 6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361" h="68441">
                                <a:moveTo>
                                  <a:pt x="160957" y="52109"/>
                                </a:moveTo>
                                <a:cubicBezTo>
                                  <a:pt x="108526" y="36586"/>
                                  <a:pt x="54171" y="20925"/>
                                  <a:pt x="0" y="28160"/>
                                </a:cubicBezTo>
                                <a:cubicBezTo>
                                  <a:pt x="12959" y="18544"/>
                                  <a:pt x="30726" y="20192"/>
                                  <a:pt x="46890" y="19963"/>
                                </a:cubicBezTo>
                                <a:cubicBezTo>
                                  <a:pt x="85126" y="19506"/>
                                  <a:pt x="121988" y="6226"/>
                                  <a:pt x="159949" y="1464"/>
                                </a:cubicBezTo>
                                <a:cubicBezTo>
                                  <a:pt x="197911" y="-3299"/>
                                  <a:pt x="241092" y="2700"/>
                                  <a:pt x="265361" y="32281"/>
                                </a:cubicBezTo>
                                <a:cubicBezTo>
                                  <a:pt x="253685" y="29625"/>
                                  <a:pt x="242008" y="26969"/>
                                  <a:pt x="230331" y="24314"/>
                                </a:cubicBezTo>
                                <a:cubicBezTo>
                                  <a:pt x="202032" y="17857"/>
                                  <a:pt x="172221" y="11446"/>
                                  <a:pt x="144380" y="19734"/>
                                </a:cubicBezTo>
                                <a:cubicBezTo>
                                  <a:pt x="159263" y="15338"/>
                                  <a:pt x="218379" y="54444"/>
                                  <a:pt x="227446" y="65114"/>
                                </a:cubicBezTo>
                                <a:cubicBezTo>
                                  <a:pt x="215037" y="76195"/>
                                  <a:pt x="175381" y="56413"/>
                                  <a:pt x="160957" y="52109"/>
                                </a:cubicBezTo>
                                <a:close/>
                              </a:path>
                            </a:pathLst>
                          </a:custGeom>
                          <a:solidFill>
                            <a:srgbClr val="45524E"/>
                          </a:solidFill>
                          <a:ln w="4577" cap="flat">
                            <a:noFill/>
                            <a:prstDash val="solid"/>
                            <a:miter/>
                          </a:ln>
                        </p:spPr>
                        <p:txBody>
                          <a:bodyPr rtlCol="0" anchor="ctr"/>
                          <a:lstStyle/>
                          <a:p>
                            <a:endParaRPr lang="th-TH"/>
                          </a:p>
                        </p:txBody>
                      </p:sp>
                      <p:sp>
                        <p:nvSpPr>
                          <p:cNvPr id="2790" name="Freeform: Shape 2789">
                            <a:extLst>
                              <a:ext uri="{FF2B5EF4-FFF2-40B4-BE49-F238E27FC236}">
                                <a16:creationId xmlns:a16="http://schemas.microsoft.com/office/drawing/2014/main" id="{A6EDB12A-E3FC-4210-9A67-CC5510E04B11}"/>
                              </a:ext>
                            </a:extLst>
                          </p:cNvPr>
                          <p:cNvSpPr/>
                          <p:nvPr/>
                        </p:nvSpPr>
                        <p:spPr>
                          <a:xfrm>
                            <a:off x="8547907" y="-106786"/>
                            <a:ext cx="203680" cy="89521"/>
                          </a:xfrm>
                          <a:custGeom>
                            <a:avLst/>
                            <a:gdLst>
                              <a:gd name="connsiteX0" fmla="*/ 109121 w 203680"/>
                              <a:gd name="connsiteY0" fmla="*/ 63238 h 89521"/>
                              <a:gd name="connsiteX1" fmla="*/ 0 w 203680"/>
                              <a:gd name="connsiteY1" fmla="*/ 25780 h 89521"/>
                              <a:gd name="connsiteX2" fmla="*/ 52385 w 203680"/>
                              <a:gd name="connsiteY2" fmla="*/ 1511 h 89521"/>
                              <a:gd name="connsiteX3" fmla="*/ 110907 w 203680"/>
                              <a:gd name="connsiteY3" fmla="*/ 2701 h 89521"/>
                              <a:gd name="connsiteX4" fmla="*/ 203680 w 203680"/>
                              <a:gd name="connsiteY4" fmla="*/ 35534 h 89521"/>
                              <a:gd name="connsiteX5" fmla="*/ 165536 w 203680"/>
                              <a:gd name="connsiteY5" fmla="*/ 36083 h 89521"/>
                              <a:gd name="connsiteX6" fmla="*/ 127621 w 203680"/>
                              <a:gd name="connsiteY6" fmla="*/ 26147 h 89521"/>
                              <a:gd name="connsiteX7" fmla="*/ 120523 w 203680"/>
                              <a:gd name="connsiteY7" fmla="*/ 27887 h 89521"/>
                              <a:gd name="connsiteX8" fmla="*/ 118462 w 203680"/>
                              <a:gd name="connsiteY8" fmla="*/ 41029 h 89521"/>
                              <a:gd name="connsiteX9" fmla="*/ 129086 w 203680"/>
                              <a:gd name="connsiteY9" fmla="*/ 50828 h 89521"/>
                              <a:gd name="connsiteX10" fmla="*/ 191134 w 203680"/>
                              <a:gd name="connsiteY10" fmla="*/ 89522 h 89521"/>
                              <a:gd name="connsiteX11" fmla="*/ 109121 w 203680"/>
                              <a:gd name="connsiteY11" fmla="*/ 63238 h 8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680" h="89521">
                                <a:moveTo>
                                  <a:pt x="109121" y="63238"/>
                                </a:moveTo>
                                <a:cubicBezTo>
                                  <a:pt x="72351" y="50874"/>
                                  <a:pt x="38785" y="24544"/>
                                  <a:pt x="0" y="25780"/>
                                </a:cubicBezTo>
                                <a:cubicBezTo>
                                  <a:pt x="13875" y="11997"/>
                                  <a:pt x="33016" y="4350"/>
                                  <a:pt x="52385" y="1511"/>
                                </a:cubicBezTo>
                                <a:cubicBezTo>
                                  <a:pt x="71755" y="-1328"/>
                                  <a:pt x="91491" y="275"/>
                                  <a:pt x="110907" y="2701"/>
                                </a:cubicBezTo>
                                <a:cubicBezTo>
                                  <a:pt x="143922" y="6868"/>
                                  <a:pt x="178129" y="14241"/>
                                  <a:pt x="203680" y="35534"/>
                                </a:cubicBezTo>
                                <a:cubicBezTo>
                                  <a:pt x="192507" y="42448"/>
                                  <a:pt x="177991" y="40250"/>
                                  <a:pt x="165536" y="36083"/>
                                </a:cubicBezTo>
                                <a:cubicBezTo>
                                  <a:pt x="153081" y="31916"/>
                                  <a:pt x="140763" y="25964"/>
                                  <a:pt x="127621" y="26147"/>
                                </a:cubicBezTo>
                                <a:cubicBezTo>
                                  <a:pt x="125148" y="26192"/>
                                  <a:pt x="122584" y="26467"/>
                                  <a:pt x="120523" y="27887"/>
                                </a:cubicBezTo>
                                <a:cubicBezTo>
                                  <a:pt x="116493" y="30634"/>
                                  <a:pt x="116127" y="36725"/>
                                  <a:pt x="118462" y="41029"/>
                                </a:cubicBezTo>
                                <a:cubicBezTo>
                                  <a:pt x="120752" y="45333"/>
                                  <a:pt x="124965" y="48172"/>
                                  <a:pt x="129086" y="50828"/>
                                </a:cubicBezTo>
                                <a:cubicBezTo>
                                  <a:pt x="144014" y="60490"/>
                                  <a:pt x="184356" y="75372"/>
                                  <a:pt x="191134" y="89522"/>
                                </a:cubicBezTo>
                                <a:cubicBezTo>
                                  <a:pt x="165032" y="75876"/>
                                  <a:pt x="136779" y="72488"/>
                                  <a:pt x="109121" y="63238"/>
                                </a:cubicBezTo>
                                <a:close/>
                              </a:path>
                            </a:pathLst>
                          </a:custGeom>
                          <a:solidFill>
                            <a:srgbClr val="45524E"/>
                          </a:solidFill>
                          <a:ln w="4577" cap="flat">
                            <a:noFill/>
                            <a:prstDash val="solid"/>
                            <a:miter/>
                          </a:ln>
                        </p:spPr>
                        <p:txBody>
                          <a:bodyPr rtlCol="0" anchor="ctr"/>
                          <a:lstStyle/>
                          <a:p>
                            <a:endParaRPr lang="th-TH"/>
                          </a:p>
                        </p:txBody>
                      </p:sp>
                      <p:sp>
                        <p:nvSpPr>
                          <p:cNvPr id="2791" name="Freeform: Shape 2790">
                            <a:extLst>
                              <a:ext uri="{FF2B5EF4-FFF2-40B4-BE49-F238E27FC236}">
                                <a16:creationId xmlns:a16="http://schemas.microsoft.com/office/drawing/2014/main" id="{D0EB6F11-B1B6-4F05-B6DA-B4AE2DC2C1B5}"/>
                              </a:ext>
                            </a:extLst>
                          </p:cNvPr>
                          <p:cNvSpPr/>
                          <p:nvPr/>
                        </p:nvSpPr>
                        <p:spPr>
                          <a:xfrm>
                            <a:off x="8461269" y="-58623"/>
                            <a:ext cx="262247" cy="83257"/>
                          </a:xfrm>
                          <a:custGeom>
                            <a:avLst/>
                            <a:gdLst>
                              <a:gd name="connsiteX0" fmla="*/ 130597 w 262247"/>
                              <a:gd name="connsiteY0" fmla="*/ 13838 h 83257"/>
                              <a:gd name="connsiteX1" fmla="*/ 101703 w 262247"/>
                              <a:gd name="connsiteY1" fmla="*/ 2481 h 83257"/>
                              <a:gd name="connsiteX2" fmla="*/ 0 w 262247"/>
                              <a:gd name="connsiteY2" fmla="*/ 60545 h 83257"/>
                              <a:gd name="connsiteX3" fmla="*/ 123637 w 262247"/>
                              <a:gd name="connsiteY3" fmla="*/ 78312 h 83257"/>
                              <a:gd name="connsiteX4" fmla="*/ 136916 w 262247"/>
                              <a:gd name="connsiteY4" fmla="*/ 83257 h 83257"/>
                              <a:gd name="connsiteX5" fmla="*/ 145113 w 262247"/>
                              <a:gd name="connsiteY5" fmla="*/ 74145 h 83257"/>
                              <a:gd name="connsiteX6" fmla="*/ 141404 w 262247"/>
                              <a:gd name="connsiteY6" fmla="*/ 69841 h 83257"/>
                              <a:gd name="connsiteX7" fmla="*/ 90988 w 262247"/>
                              <a:gd name="connsiteY7" fmla="*/ 33620 h 83257"/>
                              <a:gd name="connsiteX8" fmla="*/ 132475 w 262247"/>
                              <a:gd name="connsiteY8" fmla="*/ 40488 h 83257"/>
                              <a:gd name="connsiteX9" fmla="*/ 169703 w 262247"/>
                              <a:gd name="connsiteY9" fmla="*/ 62193 h 83257"/>
                              <a:gd name="connsiteX10" fmla="*/ 262247 w 262247"/>
                              <a:gd name="connsiteY10" fmla="*/ 53768 h 83257"/>
                              <a:gd name="connsiteX11" fmla="*/ 130597 w 262247"/>
                              <a:gd name="connsiteY11" fmla="*/ 13838 h 8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247" h="83257">
                                <a:moveTo>
                                  <a:pt x="130597" y="13838"/>
                                </a:moveTo>
                                <a:cubicBezTo>
                                  <a:pt x="121118" y="9625"/>
                                  <a:pt x="111731" y="5137"/>
                                  <a:pt x="101703" y="2481"/>
                                </a:cubicBezTo>
                                <a:cubicBezTo>
                                  <a:pt x="59895" y="-8646"/>
                                  <a:pt x="11723" y="18875"/>
                                  <a:pt x="0" y="60545"/>
                                </a:cubicBezTo>
                                <a:cubicBezTo>
                                  <a:pt x="39610" y="74420"/>
                                  <a:pt x="86592" y="58576"/>
                                  <a:pt x="123637" y="78312"/>
                                </a:cubicBezTo>
                                <a:cubicBezTo>
                                  <a:pt x="127850" y="80556"/>
                                  <a:pt x="132154" y="83303"/>
                                  <a:pt x="136916" y="83257"/>
                                </a:cubicBezTo>
                                <a:cubicBezTo>
                                  <a:pt x="141679" y="83212"/>
                                  <a:pt x="146716" y="78632"/>
                                  <a:pt x="145113" y="74145"/>
                                </a:cubicBezTo>
                                <a:cubicBezTo>
                                  <a:pt x="144472" y="72359"/>
                                  <a:pt x="142961" y="71031"/>
                                  <a:pt x="141404" y="69841"/>
                                </a:cubicBezTo>
                                <a:cubicBezTo>
                                  <a:pt x="124370" y="57065"/>
                                  <a:pt x="97078" y="53997"/>
                                  <a:pt x="90988" y="33620"/>
                                </a:cubicBezTo>
                                <a:cubicBezTo>
                                  <a:pt x="104771" y="29544"/>
                                  <a:pt x="119745" y="33849"/>
                                  <a:pt x="132475" y="40488"/>
                                </a:cubicBezTo>
                                <a:cubicBezTo>
                                  <a:pt x="145205" y="47128"/>
                                  <a:pt x="156698" y="56057"/>
                                  <a:pt x="169703" y="62193"/>
                                </a:cubicBezTo>
                                <a:cubicBezTo>
                                  <a:pt x="191271" y="72359"/>
                                  <a:pt x="248556" y="79960"/>
                                  <a:pt x="262247" y="53768"/>
                                </a:cubicBezTo>
                                <a:cubicBezTo>
                                  <a:pt x="218791" y="38794"/>
                                  <a:pt x="173550" y="32887"/>
                                  <a:pt x="130597" y="13838"/>
                                </a:cubicBezTo>
                                <a:close/>
                              </a:path>
                            </a:pathLst>
                          </a:custGeom>
                          <a:solidFill>
                            <a:srgbClr val="45524E"/>
                          </a:solidFill>
                          <a:ln w="4577" cap="flat">
                            <a:noFill/>
                            <a:prstDash val="solid"/>
                            <a:miter/>
                          </a:ln>
                        </p:spPr>
                        <p:txBody>
                          <a:bodyPr rtlCol="0" anchor="ctr"/>
                          <a:lstStyle/>
                          <a:p>
                            <a:endParaRPr lang="th-TH"/>
                          </a:p>
                        </p:txBody>
                      </p:sp>
                      <p:sp>
                        <p:nvSpPr>
                          <p:cNvPr id="2792" name="Freeform: Shape 2791">
                            <a:extLst>
                              <a:ext uri="{FF2B5EF4-FFF2-40B4-BE49-F238E27FC236}">
                                <a16:creationId xmlns:a16="http://schemas.microsoft.com/office/drawing/2014/main" id="{D2CA60EF-18FD-4724-8748-1D29A3E58C45}"/>
                              </a:ext>
                            </a:extLst>
                          </p:cNvPr>
                          <p:cNvSpPr/>
                          <p:nvPr/>
                        </p:nvSpPr>
                        <p:spPr>
                          <a:xfrm>
                            <a:off x="8470222" y="-61811"/>
                            <a:ext cx="162353" cy="75870"/>
                          </a:xfrm>
                          <a:custGeom>
                            <a:avLst/>
                            <a:gdLst>
                              <a:gd name="connsiteX0" fmla="*/ 618 w 162353"/>
                              <a:gd name="connsiteY0" fmla="*/ 65519 h 75870"/>
                              <a:gd name="connsiteX1" fmla="*/ 11699 w 162353"/>
                              <a:gd name="connsiteY1" fmla="*/ 37540 h 75870"/>
                              <a:gd name="connsiteX2" fmla="*/ 71823 w 162353"/>
                              <a:gd name="connsiteY2" fmla="*/ 3792 h 75870"/>
                              <a:gd name="connsiteX3" fmla="*/ 89362 w 162353"/>
                              <a:gd name="connsiteY3" fmla="*/ 175 h 75870"/>
                              <a:gd name="connsiteX4" fmla="*/ 102275 w 162353"/>
                              <a:gd name="connsiteY4" fmla="*/ 5853 h 75870"/>
                              <a:gd name="connsiteX5" fmla="*/ 157820 w 162353"/>
                              <a:gd name="connsiteY5" fmla="*/ 39830 h 75870"/>
                              <a:gd name="connsiteX6" fmla="*/ 162353 w 162353"/>
                              <a:gd name="connsiteY6" fmla="*/ 45004 h 75870"/>
                              <a:gd name="connsiteX7" fmla="*/ 138770 w 162353"/>
                              <a:gd name="connsiteY7" fmla="*/ 42028 h 75870"/>
                              <a:gd name="connsiteX8" fmla="*/ 117935 w 162353"/>
                              <a:gd name="connsiteY8" fmla="*/ 28886 h 75870"/>
                              <a:gd name="connsiteX9" fmla="*/ 79745 w 162353"/>
                              <a:gd name="connsiteY9" fmla="*/ 23528 h 75870"/>
                              <a:gd name="connsiteX10" fmla="*/ 54056 w 162353"/>
                              <a:gd name="connsiteY10" fmla="*/ 35342 h 75870"/>
                              <a:gd name="connsiteX11" fmla="*/ 66237 w 162353"/>
                              <a:gd name="connsiteY11" fmla="*/ 54849 h 75870"/>
                              <a:gd name="connsiteX12" fmla="*/ 90781 w 162353"/>
                              <a:gd name="connsiteY12" fmla="*/ 60344 h 75870"/>
                              <a:gd name="connsiteX13" fmla="*/ 107770 w 162353"/>
                              <a:gd name="connsiteY13" fmla="*/ 75868 h 75870"/>
                              <a:gd name="connsiteX14" fmla="*/ 618 w 162353"/>
                              <a:gd name="connsiteY14" fmla="*/ 65519 h 7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353" h="75870">
                                <a:moveTo>
                                  <a:pt x="618" y="65519"/>
                                </a:moveTo>
                                <a:cubicBezTo>
                                  <a:pt x="-2038" y="55353"/>
                                  <a:pt x="4281" y="44959"/>
                                  <a:pt x="11699" y="37540"/>
                                </a:cubicBezTo>
                                <a:cubicBezTo>
                                  <a:pt x="28093" y="21147"/>
                                  <a:pt x="50301" y="12263"/>
                                  <a:pt x="71823" y="3792"/>
                                </a:cubicBezTo>
                                <a:cubicBezTo>
                                  <a:pt x="77456" y="1594"/>
                                  <a:pt x="83409" y="-650"/>
                                  <a:pt x="89362" y="175"/>
                                </a:cubicBezTo>
                                <a:cubicBezTo>
                                  <a:pt x="94032" y="861"/>
                                  <a:pt x="98245" y="3380"/>
                                  <a:pt x="102275" y="5853"/>
                                </a:cubicBezTo>
                                <a:cubicBezTo>
                                  <a:pt x="120774" y="17163"/>
                                  <a:pt x="139320" y="28519"/>
                                  <a:pt x="157820" y="39830"/>
                                </a:cubicBezTo>
                                <a:cubicBezTo>
                                  <a:pt x="159834" y="41066"/>
                                  <a:pt x="162078" y="42623"/>
                                  <a:pt x="162353" y="45004"/>
                                </a:cubicBezTo>
                                <a:cubicBezTo>
                                  <a:pt x="154889" y="48484"/>
                                  <a:pt x="145960" y="46103"/>
                                  <a:pt x="138770" y="42028"/>
                                </a:cubicBezTo>
                                <a:cubicBezTo>
                                  <a:pt x="131581" y="37998"/>
                                  <a:pt x="125354" y="32412"/>
                                  <a:pt x="117935" y="28886"/>
                                </a:cubicBezTo>
                                <a:cubicBezTo>
                                  <a:pt x="106213" y="23345"/>
                                  <a:pt x="92704" y="23391"/>
                                  <a:pt x="79745" y="23528"/>
                                </a:cubicBezTo>
                                <a:cubicBezTo>
                                  <a:pt x="69626" y="23666"/>
                                  <a:pt x="56895" y="25635"/>
                                  <a:pt x="54056" y="35342"/>
                                </a:cubicBezTo>
                                <a:cubicBezTo>
                                  <a:pt x="51721" y="43402"/>
                                  <a:pt x="58498" y="51598"/>
                                  <a:pt x="66237" y="54849"/>
                                </a:cubicBezTo>
                                <a:cubicBezTo>
                                  <a:pt x="73976" y="58101"/>
                                  <a:pt x="82630" y="58146"/>
                                  <a:pt x="90781" y="60344"/>
                                </a:cubicBezTo>
                                <a:cubicBezTo>
                                  <a:pt x="98840" y="62497"/>
                                  <a:pt x="106442" y="67488"/>
                                  <a:pt x="107770" y="75868"/>
                                </a:cubicBezTo>
                                <a:cubicBezTo>
                                  <a:pt x="97421" y="76097"/>
                                  <a:pt x="-985" y="59383"/>
                                  <a:pt x="618" y="65519"/>
                                </a:cubicBezTo>
                                <a:close/>
                              </a:path>
                            </a:pathLst>
                          </a:custGeom>
                          <a:solidFill>
                            <a:srgbClr val="3E4F49"/>
                          </a:solidFill>
                          <a:ln w="4577" cap="flat">
                            <a:noFill/>
                            <a:prstDash val="solid"/>
                            <a:miter/>
                          </a:ln>
                        </p:spPr>
                        <p:txBody>
                          <a:bodyPr rtlCol="0" anchor="ctr"/>
                          <a:lstStyle/>
                          <a:p>
                            <a:endParaRPr lang="th-TH"/>
                          </a:p>
                        </p:txBody>
                      </p:sp>
                      <p:sp>
                        <p:nvSpPr>
                          <p:cNvPr id="2793" name="Freeform: Shape 2792">
                            <a:extLst>
                              <a:ext uri="{FF2B5EF4-FFF2-40B4-BE49-F238E27FC236}">
                                <a16:creationId xmlns:a16="http://schemas.microsoft.com/office/drawing/2014/main" id="{2D414296-C931-40C0-B0B0-AD44DF610610}"/>
                              </a:ext>
                            </a:extLst>
                          </p:cNvPr>
                          <p:cNvSpPr/>
                          <p:nvPr/>
                        </p:nvSpPr>
                        <p:spPr>
                          <a:xfrm>
                            <a:off x="8526430" y="-77888"/>
                            <a:ext cx="275023" cy="65094"/>
                          </a:xfrm>
                          <a:custGeom>
                            <a:avLst/>
                            <a:gdLst>
                              <a:gd name="connsiteX0" fmla="*/ 103214 w 275023"/>
                              <a:gd name="connsiteY0" fmla="*/ 41025 h 65094"/>
                              <a:gd name="connsiteX1" fmla="*/ 80730 w 275023"/>
                              <a:gd name="connsiteY1" fmla="*/ 32370 h 65094"/>
                              <a:gd name="connsiteX2" fmla="*/ 61910 w 275023"/>
                              <a:gd name="connsiteY2" fmla="*/ 19640 h 65094"/>
                              <a:gd name="connsiteX3" fmla="*/ 0 w 275023"/>
                              <a:gd name="connsiteY3" fmla="*/ 13321 h 65094"/>
                              <a:gd name="connsiteX4" fmla="*/ 59437 w 275023"/>
                              <a:gd name="connsiteY4" fmla="*/ 4392 h 65094"/>
                              <a:gd name="connsiteX5" fmla="*/ 79585 w 275023"/>
                              <a:gd name="connsiteY5" fmla="*/ 12176 h 65094"/>
                              <a:gd name="connsiteX6" fmla="*/ 97948 w 275023"/>
                              <a:gd name="connsiteY6" fmla="*/ 10848 h 65094"/>
                              <a:gd name="connsiteX7" fmla="*/ 146899 w 275023"/>
                              <a:gd name="connsiteY7" fmla="*/ 33424 h 65094"/>
                              <a:gd name="connsiteX8" fmla="*/ 197865 w 275023"/>
                              <a:gd name="connsiteY8" fmla="*/ 40292 h 65094"/>
                              <a:gd name="connsiteX9" fmla="*/ 178541 w 275023"/>
                              <a:gd name="connsiteY9" fmla="*/ 27242 h 65094"/>
                              <a:gd name="connsiteX10" fmla="*/ 205237 w 275023"/>
                              <a:gd name="connsiteY10" fmla="*/ 17946 h 65094"/>
                              <a:gd name="connsiteX11" fmla="*/ 235780 w 275023"/>
                              <a:gd name="connsiteY11" fmla="*/ 23441 h 65094"/>
                              <a:gd name="connsiteX12" fmla="*/ 265132 w 275023"/>
                              <a:gd name="connsiteY12" fmla="*/ 13275 h 65094"/>
                              <a:gd name="connsiteX13" fmla="*/ 244023 w 275023"/>
                              <a:gd name="connsiteY13" fmla="*/ 8742 h 65094"/>
                              <a:gd name="connsiteX14" fmla="*/ 275023 w 275023"/>
                              <a:gd name="connsiteY14" fmla="*/ 8009 h 65094"/>
                              <a:gd name="connsiteX15" fmla="*/ 237612 w 275023"/>
                              <a:gd name="connsiteY15" fmla="*/ 35438 h 65094"/>
                              <a:gd name="connsiteX16" fmla="*/ 183532 w 275023"/>
                              <a:gd name="connsiteY16" fmla="*/ 64882 h 65094"/>
                              <a:gd name="connsiteX17" fmla="*/ 103214 w 275023"/>
                              <a:gd name="connsiteY17" fmla="*/ 41025 h 6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023" h="65094">
                                <a:moveTo>
                                  <a:pt x="103214" y="41025"/>
                                </a:moveTo>
                                <a:cubicBezTo>
                                  <a:pt x="95521" y="38690"/>
                                  <a:pt x="87736" y="36309"/>
                                  <a:pt x="80730" y="32370"/>
                                </a:cubicBezTo>
                                <a:cubicBezTo>
                                  <a:pt x="74136" y="28661"/>
                                  <a:pt x="68367" y="23624"/>
                                  <a:pt x="61910" y="19640"/>
                                </a:cubicBezTo>
                                <a:cubicBezTo>
                                  <a:pt x="43685" y="8284"/>
                                  <a:pt x="20148" y="5903"/>
                                  <a:pt x="0" y="13321"/>
                                </a:cubicBezTo>
                                <a:cubicBezTo>
                                  <a:pt x="16119" y="-279"/>
                                  <a:pt x="40067" y="-3851"/>
                                  <a:pt x="59437" y="4392"/>
                                </a:cubicBezTo>
                                <a:cubicBezTo>
                                  <a:pt x="66077" y="7231"/>
                                  <a:pt x="72396" y="11398"/>
                                  <a:pt x="79585" y="12176"/>
                                </a:cubicBezTo>
                                <a:cubicBezTo>
                                  <a:pt x="85676" y="12863"/>
                                  <a:pt x="91812" y="11032"/>
                                  <a:pt x="97948" y="10848"/>
                                </a:cubicBezTo>
                                <a:cubicBezTo>
                                  <a:pt x="116219" y="10207"/>
                                  <a:pt x="131650" y="23258"/>
                                  <a:pt x="146899" y="33424"/>
                                </a:cubicBezTo>
                                <a:cubicBezTo>
                                  <a:pt x="162102" y="43589"/>
                                  <a:pt x="183166" y="51191"/>
                                  <a:pt x="197865" y="40292"/>
                                </a:cubicBezTo>
                                <a:cubicBezTo>
                                  <a:pt x="193698" y="33424"/>
                                  <a:pt x="186463" y="28524"/>
                                  <a:pt x="178541" y="27242"/>
                                </a:cubicBezTo>
                                <a:cubicBezTo>
                                  <a:pt x="181288" y="17122"/>
                                  <a:pt x="195117" y="15153"/>
                                  <a:pt x="205237" y="17946"/>
                                </a:cubicBezTo>
                                <a:cubicBezTo>
                                  <a:pt x="215357" y="20739"/>
                                  <a:pt x="225660" y="26189"/>
                                  <a:pt x="235780" y="23441"/>
                                </a:cubicBezTo>
                                <a:cubicBezTo>
                                  <a:pt x="246083" y="20602"/>
                                  <a:pt x="255104" y="9612"/>
                                  <a:pt x="265132" y="13275"/>
                                </a:cubicBezTo>
                                <a:cubicBezTo>
                                  <a:pt x="258081" y="11764"/>
                                  <a:pt x="251029" y="10253"/>
                                  <a:pt x="244023" y="8742"/>
                                </a:cubicBezTo>
                                <a:cubicBezTo>
                                  <a:pt x="254371" y="8513"/>
                                  <a:pt x="264675" y="8284"/>
                                  <a:pt x="275023" y="8009"/>
                                </a:cubicBezTo>
                                <a:cubicBezTo>
                                  <a:pt x="270124" y="23350"/>
                                  <a:pt x="252814" y="30310"/>
                                  <a:pt x="237612" y="35438"/>
                                </a:cubicBezTo>
                                <a:cubicBezTo>
                                  <a:pt x="219387" y="41620"/>
                                  <a:pt x="200383" y="63051"/>
                                  <a:pt x="183532" y="64882"/>
                                </a:cubicBezTo>
                                <a:cubicBezTo>
                                  <a:pt x="161552" y="67355"/>
                                  <a:pt x="124507" y="47482"/>
                                  <a:pt x="103214" y="41025"/>
                                </a:cubicBezTo>
                                <a:close/>
                              </a:path>
                            </a:pathLst>
                          </a:custGeom>
                          <a:solidFill>
                            <a:srgbClr val="3E4D48"/>
                          </a:solidFill>
                          <a:ln w="4577" cap="flat">
                            <a:noFill/>
                            <a:prstDash val="solid"/>
                            <a:miter/>
                          </a:ln>
                        </p:spPr>
                        <p:txBody>
                          <a:bodyPr rtlCol="0" anchor="ctr"/>
                          <a:lstStyle/>
                          <a:p>
                            <a:endParaRPr lang="th-TH"/>
                          </a:p>
                        </p:txBody>
                      </p:sp>
                      <p:sp>
                        <p:nvSpPr>
                          <p:cNvPr id="2794" name="Freeform: Shape 2793">
                            <a:extLst>
                              <a:ext uri="{FF2B5EF4-FFF2-40B4-BE49-F238E27FC236}">
                                <a16:creationId xmlns:a16="http://schemas.microsoft.com/office/drawing/2014/main" id="{5EE6EBBF-799E-481D-A23C-1B9F64DBD1CE}"/>
                              </a:ext>
                            </a:extLst>
                          </p:cNvPr>
                          <p:cNvSpPr/>
                          <p:nvPr/>
                        </p:nvSpPr>
                        <p:spPr>
                          <a:xfrm>
                            <a:off x="8428140" y="11094"/>
                            <a:ext cx="205854" cy="85397"/>
                          </a:xfrm>
                          <a:custGeom>
                            <a:avLst/>
                            <a:gdLst>
                              <a:gd name="connsiteX0" fmla="*/ 127184 w 205854"/>
                              <a:gd name="connsiteY0" fmla="*/ 4794 h 85397"/>
                              <a:gd name="connsiteX1" fmla="*/ 91147 w 205854"/>
                              <a:gd name="connsiteY1" fmla="*/ 1314 h 85397"/>
                              <a:gd name="connsiteX2" fmla="*/ 56620 w 205854"/>
                              <a:gd name="connsiteY2" fmla="*/ 77 h 85397"/>
                              <a:gd name="connsiteX3" fmla="*/ 19300 w 205854"/>
                              <a:gd name="connsiteY3" fmla="*/ 13128 h 85397"/>
                              <a:gd name="connsiteX4" fmla="*/ 15820 w 205854"/>
                              <a:gd name="connsiteY4" fmla="*/ 34925 h 85397"/>
                              <a:gd name="connsiteX5" fmla="*/ 4235 w 205854"/>
                              <a:gd name="connsiteY5" fmla="*/ 65605 h 85397"/>
                              <a:gd name="connsiteX6" fmla="*/ 68 w 205854"/>
                              <a:gd name="connsiteY6" fmla="*/ 73389 h 85397"/>
                              <a:gd name="connsiteX7" fmla="*/ 18934 w 205854"/>
                              <a:gd name="connsiteY7" fmla="*/ 85387 h 85397"/>
                              <a:gd name="connsiteX8" fmla="*/ 77501 w 205854"/>
                              <a:gd name="connsiteY8" fmla="*/ 81952 h 85397"/>
                              <a:gd name="connsiteX9" fmla="*/ 120270 w 205854"/>
                              <a:gd name="connsiteY9" fmla="*/ 65651 h 85397"/>
                              <a:gd name="connsiteX10" fmla="*/ 103968 w 205854"/>
                              <a:gd name="connsiteY10" fmla="*/ 46006 h 85397"/>
                              <a:gd name="connsiteX11" fmla="*/ 125582 w 205854"/>
                              <a:gd name="connsiteY11" fmla="*/ 44861 h 85397"/>
                              <a:gd name="connsiteX12" fmla="*/ 124025 w 205854"/>
                              <a:gd name="connsiteY12" fmla="*/ 33230 h 85397"/>
                              <a:gd name="connsiteX13" fmla="*/ 151271 w 205854"/>
                              <a:gd name="connsiteY13" fmla="*/ 39870 h 85397"/>
                              <a:gd name="connsiteX14" fmla="*/ 205854 w 205854"/>
                              <a:gd name="connsiteY14" fmla="*/ 47746 h 85397"/>
                              <a:gd name="connsiteX15" fmla="*/ 127184 w 205854"/>
                              <a:gd name="connsiteY15" fmla="*/ 4794 h 8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854" h="85397">
                                <a:moveTo>
                                  <a:pt x="127184" y="4794"/>
                                </a:moveTo>
                                <a:cubicBezTo>
                                  <a:pt x="115371" y="2321"/>
                                  <a:pt x="103236" y="1772"/>
                                  <a:pt x="91147" y="1314"/>
                                </a:cubicBezTo>
                                <a:cubicBezTo>
                                  <a:pt x="79653" y="856"/>
                                  <a:pt x="68114" y="444"/>
                                  <a:pt x="56620" y="77"/>
                                </a:cubicBezTo>
                                <a:cubicBezTo>
                                  <a:pt x="42700" y="-381"/>
                                  <a:pt x="25894" y="856"/>
                                  <a:pt x="19300" y="13128"/>
                                </a:cubicBezTo>
                                <a:cubicBezTo>
                                  <a:pt x="15820" y="19676"/>
                                  <a:pt x="16461" y="27506"/>
                                  <a:pt x="15820" y="34925"/>
                                </a:cubicBezTo>
                                <a:cubicBezTo>
                                  <a:pt x="14858" y="45960"/>
                                  <a:pt x="10829" y="56721"/>
                                  <a:pt x="4235" y="65605"/>
                                </a:cubicBezTo>
                                <a:cubicBezTo>
                                  <a:pt x="2449" y="67986"/>
                                  <a:pt x="434" y="70459"/>
                                  <a:pt x="68" y="73389"/>
                                </a:cubicBezTo>
                                <a:cubicBezTo>
                                  <a:pt x="-986" y="81769"/>
                                  <a:pt x="10462" y="85295"/>
                                  <a:pt x="18934" y="85387"/>
                                </a:cubicBezTo>
                                <a:cubicBezTo>
                                  <a:pt x="38487" y="85524"/>
                                  <a:pt x="58085" y="84379"/>
                                  <a:pt x="77501" y="81952"/>
                                </a:cubicBezTo>
                                <a:cubicBezTo>
                                  <a:pt x="92933" y="80029"/>
                                  <a:pt x="109372" y="76732"/>
                                  <a:pt x="120270" y="65651"/>
                                </a:cubicBezTo>
                                <a:cubicBezTo>
                                  <a:pt x="111341" y="63682"/>
                                  <a:pt x="104243" y="55164"/>
                                  <a:pt x="103968" y="46006"/>
                                </a:cubicBezTo>
                                <a:cubicBezTo>
                                  <a:pt x="111157" y="45640"/>
                                  <a:pt x="118393" y="45228"/>
                                  <a:pt x="125582" y="44861"/>
                                </a:cubicBezTo>
                                <a:cubicBezTo>
                                  <a:pt x="126086" y="40923"/>
                                  <a:pt x="125536" y="36894"/>
                                  <a:pt x="124025" y="33230"/>
                                </a:cubicBezTo>
                                <a:cubicBezTo>
                                  <a:pt x="133412" y="31994"/>
                                  <a:pt x="142433" y="36436"/>
                                  <a:pt x="151271" y="39870"/>
                                </a:cubicBezTo>
                                <a:cubicBezTo>
                                  <a:pt x="167206" y="46052"/>
                                  <a:pt x="189095" y="52005"/>
                                  <a:pt x="205854" y="47746"/>
                                </a:cubicBezTo>
                                <a:cubicBezTo>
                                  <a:pt x="203107" y="25950"/>
                                  <a:pt x="145547" y="8640"/>
                                  <a:pt x="127184" y="4794"/>
                                </a:cubicBezTo>
                                <a:close/>
                              </a:path>
                            </a:pathLst>
                          </a:custGeom>
                          <a:solidFill>
                            <a:srgbClr val="3E4D48"/>
                          </a:solidFill>
                          <a:ln w="4577" cap="flat">
                            <a:noFill/>
                            <a:prstDash val="solid"/>
                            <a:miter/>
                          </a:ln>
                        </p:spPr>
                        <p:txBody>
                          <a:bodyPr rtlCol="0" anchor="ctr"/>
                          <a:lstStyle/>
                          <a:p>
                            <a:endParaRPr lang="th-TH"/>
                          </a:p>
                        </p:txBody>
                      </p:sp>
                      <p:sp>
                        <p:nvSpPr>
                          <p:cNvPr id="2795" name="Freeform: Shape 2794">
                            <a:extLst>
                              <a:ext uri="{FF2B5EF4-FFF2-40B4-BE49-F238E27FC236}">
                                <a16:creationId xmlns:a16="http://schemas.microsoft.com/office/drawing/2014/main" id="{47B02B9D-17F6-43B1-A837-EEB327E9EC5B}"/>
                              </a:ext>
                            </a:extLst>
                          </p:cNvPr>
                          <p:cNvSpPr/>
                          <p:nvPr/>
                        </p:nvSpPr>
                        <p:spPr>
                          <a:xfrm>
                            <a:off x="8428327" y="-13784"/>
                            <a:ext cx="295052" cy="122396"/>
                          </a:xfrm>
                          <a:custGeom>
                            <a:avLst/>
                            <a:gdLst>
                              <a:gd name="connsiteX0" fmla="*/ 40956 w 295052"/>
                              <a:gd name="connsiteY0" fmla="*/ 118645 h 122396"/>
                              <a:gd name="connsiteX1" fmla="*/ 15725 w 295052"/>
                              <a:gd name="connsiteY1" fmla="*/ 121942 h 122396"/>
                              <a:gd name="connsiteX2" fmla="*/ 64 w 295052"/>
                              <a:gd name="connsiteY2" fmla="*/ 104679 h 122396"/>
                              <a:gd name="connsiteX3" fmla="*/ 19983 w 295052"/>
                              <a:gd name="connsiteY3" fmla="*/ 90484 h 122396"/>
                              <a:gd name="connsiteX4" fmla="*/ 46176 w 295052"/>
                              <a:gd name="connsiteY4" fmla="*/ 96345 h 122396"/>
                              <a:gd name="connsiteX5" fmla="*/ 117336 w 295052"/>
                              <a:gd name="connsiteY5" fmla="*/ 83936 h 122396"/>
                              <a:gd name="connsiteX6" fmla="*/ 84504 w 295052"/>
                              <a:gd name="connsiteY6" fmla="*/ 64795 h 122396"/>
                              <a:gd name="connsiteX7" fmla="*/ 125029 w 295052"/>
                              <a:gd name="connsiteY7" fmla="*/ 70748 h 122396"/>
                              <a:gd name="connsiteX8" fmla="*/ 120084 w 295052"/>
                              <a:gd name="connsiteY8" fmla="*/ 51195 h 122396"/>
                              <a:gd name="connsiteX9" fmla="*/ 151542 w 295052"/>
                              <a:gd name="connsiteY9" fmla="*/ 53988 h 122396"/>
                              <a:gd name="connsiteX10" fmla="*/ 182131 w 295052"/>
                              <a:gd name="connsiteY10" fmla="*/ 65436 h 122396"/>
                              <a:gd name="connsiteX11" fmla="*/ 199715 w 295052"/>
                              <a:gd name="connsiteY11" fmla="*/ 44006 h 122396"/>
                              <a:gd name="connsiteX12" fmla="*/ 186298 w 295052"/>
                              <a:gd name="connsiteY12" fmla="*/ 27475 h 122396"/>
                              <a:gd name="connsiteX13" fmla="*/ 295052 w 295052"/>
                              <a:gd name="connsiteY13" fmla="*/ 0 h 122396"/>
                              <a:gd name="connsiteX14" fmla="*/ 228838 w 295052"/>
                              <a:gd name="connsiteY14" fmla="*/ 53347 h 122396"/>
                              <a:gd name="connsiteX15" fmla="*/ 166928 w 295052"/>
                              <a:gd name="connsiteY15" fmla="*/ 102802 h 122396"/>
                              <a:gd name="connsiteX16" fmla="*/ 120770 w 295052"/>
                              <a:gd name="connsiteY16" fmla="*/ 108342 h 122396"/>
                              <a:gd name="connsiteX17" fmla="*/ 40956 w 295052"/>
                              <a:gd name="connsiteY17" fmla="*/ 118645 h 12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5052" h="122396">
                                <a:moveTo>
                                  <a:pt x="40956" y="118645"/>
                                </a:moveTo>
                                <a:cubicBezTo>
                                  <a:pt x="32714" y="120889"/>
                                  <a:pt x="24151" y="123454"/>
                                  <a:pt x="15725" y="121942"/>
                                </a:cubicBezTo>
                                <a:cubicBezTo>
                                  <a:pt x="7299" y="120431"/>
                                  <a:pt x="-806" y="113196"/>
                                  <a:pt x="64" y="104679"/>
                                </a:cubicBezTo>
                                <a:cubicBezTo>
                                  <a:pt x="980" y="95750"/>
                                  <a:pt x="11054" y="90346"/>
                                  <a:pt x="19983" y="90484"/>
                                </a:cubicBezTo>
                                <a:cubicBezTo>
                                  <a:pt x="28959" y="90575"/>
                                  <a:pt x="37384" y="94422"/>
                                  <a:pt x="46176" y="96345"/>
                                </a:cubicBezTo>
                                <a:cubicBezTo>
                                  <a:pt x="70033" y="101657"/>
                                  <a:pt x="94532" y="92728"/>
                                  <a:pt x="117336" y="83936"/>
                                </a:cubicBezTo>
                                <a:cubicBezTo>
                                  <a:pt x="106392" y="77571"/>
                                  <a:pt x="95448" y="71160"/>
                                  <a:pt x="84504" y="64795"/>
                                </a:cubicBezTo>
                                <a:cubicBezTo>
                                  <a:pt x="97463" y="58109"/>
                                  <a:pt x="114543" y="60582"/>
                                  <a:pt x="125029" y="70748"/>
                                </a:cubicBezTo>
                                <a:cubicBezTo>
                                  <a:pt x="123381" y="64245"/>
                                  <a:pt x="121732" y="57743"/>
                                  <a:pt x="120084" y="51195"/>
                                </a:cubicBezTo>
                                <a:cubicBezTo>
                                  <a:pt x="129425" y="45379"/>
                                  <a:pt x="141743" y="48905"/>
                                  <a:pt x="151542" y="53988"/>
                                </a:cubicBezTo>
                                <a:cubicBezTo>
                                  <a:pt x="161341" y="59025"/>
                                  <a:pt x="171141" y="65619"/>
                                  <a:pt x="182131" y="65436"/>
                                </a:cubicBezTo>
                                <a:cubicBezTo>
                                  <a:pt x="193167" y="65299"/>
                                  <a:pt x="204569" y="53896"/>
                                  <a:pt x="199715" y="44006"/>
                                </a:cubicBezTo>
                                <a:cubicBezTo>
                                  <a:pt x="196555" y="37549"/>
                                  <a:pt x="187901" y="34481"/>
                                  <a:pt x="186298" y="27475"/>
                                </a:cubicBezTo>
                                <a:cubicBezTo>
                                  <a:pt x="224259" y="33519"/>
                                  <a:pt x="264510" y="23354"/>
                                  <a:pt x="295052" y="0"/>
                                </a:cubicBezTo>
                                <a:cubicBezTo>
                                  <a:pt x="272981" y="17767"/>
                                  <a:pt x="250864" y="35534"/>
                                  <a:pt x="228838" y="53347"/>
                                </a:cubicBezTo>
                                <a:cubicBezTo>
                                  <a:pt x="209239" y="69191"/>
                                  <a:pt x="189274" y="91033"/>
                                  <a:pt x="166928" y="102802"/>
                                </a:cubicBezTo>
                                <a:cubicBezTo>
                                  <a:pt x="151863" y="110724"/>
                                  <a:pt x="137347" y="108388"/>
                                  <a:pt x="120770" y="108342"/>
                                </a:cubicBezTo>
                                <a:cubicBezTo>
                                  <a:pt x="93845" y="108297"/>
                                  <a:pt x="67011" y="111639"/>
                                  <a:pt x="40956" y="118645"/>
                                </a:cubicBezTo>
                                <a:close/>
                              </a:path>
                            </a:pathLst>
                          </a:custGeom>
                          <a:solidFill>
                            <a:srgbClr val="4D5854"/>
                          </a:solidFill>
                          <a:ln w="4577" cap="flat">
                            <a:noFill/>
                            <a:prstDash val="solid"/>
                            <a:miter/>
                          </a:ln>
                        </p:spPr>
                        <p:txBody>
                          <a:bodyPr rtlCol="0" anchor="ctr"/>
                          <a:lstStyle/>
                          <a:p>
                            <a:endParaRPr lang="th-TH"/>
                          </a:p>
                        </p:txBody>
                      </p:sp>
                      <p:sp>
                        <p:nvSpPr>
                          <p:cNvPr id="2796" name="Freeform: Shape 2795">
                            <a:extLst>
                              <a:ext uri="{FF2B5EF4-FFF2-40B4-BE49-F238E27FC236}">
                                <a16:creationId xmlns:a16="http://schemas.microsoft.com/office/drawing/2014/main" id="{973ED336-44A8-4CDC-B073-D49129E79688}"/>
                              </a:ext>
                            </a:extLst>
                          </p:cNvPr>
                          <p:cNvSpPr/>
                          <p:nvPr/>
                        </p:nvSpPr>
                        <p:spPr>
                          <a:xfrm>
                            <a:off x="8538474" y="10054"/>
                            <a:ext cx="143419" cy="109414"/>
                          </a:xfrm>
                          <a:custGeom>
                            <a:avLst/>
                            <a:gdLst>
                              <a:gd name="connsiteX0" fmla="*/ 0 w 143419"/>
                              <a:gd name="connsiteY0" fmla="*/ 76078 h 109414"/>
                              <a:gd name="connsiteX1" fmla="*/ 6777 w 143419"/>
                              <a:gd name="connsiteY1" fmla="*/ 53091 h 109414"/>
                              <a:gd name="connsiteX2" fmla="*/ 687 w 143419"/>
                              <a:gd name="connsiteY2" fmla="*/ 42696 h 109414"/>
                              <a:gd name="connsiteX3" fmla="*/ 16393 w 143419"/>
                              <a:gd name="connsiteY3" fmla="*/ 44528 h 109414"/>
                              <a:gd name="connsiteX4" fmla="*/ 31917 w 143419"/>
                              <a:gd name="connsiteY4" fmla="*/ 51076 h 109414"/>
                              <a:gd name="connsiteX5" fmla="*/ 23812 w 143419"/>
                              <a:gd name="connsiteY5" fmla="*/ 41872 h 109414"/>
                              <a:gd name="connsiteX6" fmla="*/ 30909 w 143419"/>
                              <a:gd name="connsiteY6" fmla="*/ 31843 h 109414"/>
                              <a:gd name="connsiteX7" fmla="*/ 41166 w 143419"/>
                              <a:gd name="connsiteY7" fmla="*/ 32530 h 109414"/>
                              <a:gd name="connsiteX8" fmla="*/ 74136 w 143419"/>
                              <a:gd name="connsiteY8" fmla="*/ 40635 h 109414"/>
                              <a:gd name="connsiteX9" fmla="*/ 84577 w 143419"/>
                              <a:gd name="connsiteY9" fmla="*/ 41414 h 109414"/>
                              <a:gd name="connsiteX10" fmla="*/ 93186 w 143419"/>
                              <a:gd name="connsiteY10" fmla="*/ 26394 h 109414"/>
                              <a:gd name="connsiteX11" fmla="*/ 83432 w 143419"/>
                              <a:gd name="connsiteY11" fmla="*/ 10642 h 109414"/>
                              <a:gd name="connsiteX12" fmla="*/ 123133 w 143419"/>
                              <a:gd name="connsiteY12" fmla="*/ 11054 h 109414"/>
                              <a:gd name="connsiteX13" fmla="*/ 143419 w 143419"/>
                              <a:gd name="connsiteY13" fmla="*/ 110 h 109414"/>
                              <a:gd name="connsiteX14" fmla="*/ 128537 w 143419"/>
                              <a:gd name="connsiteY14" fmla="*/ 23280 h 109414"/>
                              <a:gd name="connsiteX15" fmla="*/ 103443 w 143419"/>
                              <a:gd name="connsiteY15" fmla="*/ 37155 h 109414"/>
                              <a:gd name="connsiteX16" fmla="*/ 77113 w 143419"/>
                              <a:gd name="connsiteY16" fmla="*/ 62753 h 109414"/>
                              <a:gd name="connsiteX17" fmla="*/ 14012 w 143419"/>
                              <a:gd name="connsiteY17" fmla="*/ 109414 h 109414"/>
                              <a:gd name="connsiteX18" fmla="*/ 20148 w 143419"/>
                              <a:gd name="connsiteY18" fmla="*/ 94532 h 109414"/>
                              <a:gd name="connsiteX19" fmla="*/ 35763 w 143419"/>
                              <a:gd name="connsiteY19" fmla="*/ 86289 h 109414"/>
                              <a:gd name="connsiteX20" fmla="*/ 46387 w 143419"/>
                              <a:gd name="connsiteY20" fmla="*/ 73834 h 109414"/>
                              <a:gd name="connsiteX21" fmla="*/ 57331 w 143419"/>
                              <a:gd name="connsiteY21" fmla="*/ 68293 h 109414"/>
                              <a:gd name="connsiteX22" fmla="*/ 0 w 143419"/>
                              <a:gd name="connsiteY22" fmla="*/ 76078 h 10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19" h="109414">
                                <a:moveTo>
                                  <a:pt x="0" y="76078"/>
                                </a:moveTo>
                                <a:cubicBezTo>
                                  <a:pt x="8472" y="72598"/>
                                  <a:pt x="11997" y="60600"/>
                                  <a:pt x="6777" y="53091"/>
                                </a:cubicBezTo>
                                <a:cubicBezTo>
                                  <a:pt x="4442" y="49702"/>
                                  <a:pt x="549" y="46817"/>
                                  <a:pt x="687" y="42696"/>
                                </a:cubicBezTo>
                                <a:cubicBezTo>
                                  <a:pt x="4442" y="38208"/>
                                  <a:pt x="11814" y="40864"/>
                                  <a:pt x="16393" y="44528"/>
                                </a:cubicBezTo>
                                <a:cubicBezTo>
                                  <a:pt x="20973" y="48145"/>
                                  <a:pt x="26284" y="52770"/>
                                  <a:pt x="31917" y="51076"/>
                                </a:cubicBezTo>
                                <a:cubicBezTo>
                                  <a:pt x="27567" y="50297"/>
                                  <a:pt x="24040" y="46268"/>
                                  <a:pt x="23812" y="41872"/>
                                </a:cubicBezTo>
                                <a:cubicBezTo>
                                  <a:pt x="23583" y="37476"/>
                                  <a:pt x="26696" y="33080"/>
                                  <a:pt x="30909" y="31843"/>
                                </a:cubicBezTo>
                                <a:cubicBezTo>
                                  <a:pt x="34252" y="30882"/>
                                  <a:pt x="37824" y="31706"/>
                                  <a:pt x="41166" y="32530"/>
                                </a:cubicBezTo>
                                <a:cubicBezTo>
                                  <a:pt x="52156" y="35232"/>
                                  <a:pt x="63147" y="37934"/>
                                  <a:pt x="74136" y="40635"/>
                                </a:cubicBezTo>
                                <a:cubicBezTo>
                                  <a:pt x="77571" y="41460"/>
                                  <a:pt x="81188" y="42330"/>
                                  <a:pt x="84577" y="41414"/>
                                </a:cubicBezTo>
                                <a:cubicBezTo>
                                  <a:pt x="90667" y="39765"/>
                                  <a:pt x="94056" y="32622"/>
                                  <a:pt x="93186" y="26394"/>
                                </a:cubicBezTo>
                                <a:cubicBezTo>
                                  <a:pt x="92316" y="20121"/>
                                  <a:pt x="88148" y="14809"/>
                                  <a:pt x="83432" y="10642"/>
                                </a:cubicBezTo>
                                <a:cubicBezTo>
                                  <a:pt x="95979" y="5697"/>
                                  <a:pt x="110953" y="16778"/>
                                  <a:pt x="123133" y="11054"/>
                                </a:cubicBezTo>
                                <a:cubicBezTo>
                                  <a:pt x="130277" y="7711"/>
                                  <a:pt x="135634" y="-1080"/>
                                  <a:pt x="143419" y="110"/>
                                </a:cubicBezTo>
                                <a:cubicBezTo>
                                  <a:pt x="143510" y="9680"/>
                                  <a:pt x="136504" y="17969"/>
                                  <a:pt x="128537" y="23280"/>
                                </a:cubicBezTo>
                                <a:cubicBezTo>
                                  <a:pt x="120569" y="28592"/>
                                  <a:pt x="111411" y="31843"/>
                                  <a:pt x="103443" y="37155"/>
                                </a:cubicBezTo>
                                <a:cubicBezTo>
                                  <a:pt x="93232" y="43978"/>
                                  <a:pt x="85493" y="53778"/>
                                  <a:pt x="77113" y="62753"/>
                                </a:cubicBezTo>
                                <a:cubicBezTo>
                                  <a:pt x="59163" y="81985"/>
                                  <a:pt x="37641" y="97875"/>
                                  <a:pt x="14012" y="109414"/>
                                </a:cubicBezTo>
                                <a:cubicBezTo>
                                  <a:pt x="11219" y="104240"/>
                                  <a:pt x="15157" y="97737"/>
                                  <a:pt x="20148" y="94532"/>
                                </a:cubicBezTo>
                                <a:cubicBezTo>
                                  <a:pt x="25094" y="91327"/>
                                  <a:pt x="31093" y="89907"/>
                                  <a:pt x="35763" y="86289"/>
                                </a:cubicBezTo>
                                <a:cubicBezTo>
                                  <a:pt x="40067" y="82901"/>
                                  <a:pt x="42769" y="77955"/>
                                  <a:pt x="46387" y="73834"/>
                                </a:cubicBezTo>
                                <a:cubicBezTo>
                                  <a:pt x="49546" y="70262"/>
                                  <a:pt x="52935" y="67836"/>
                                  <a:pt x="57331" y="68293"/>
                                </a:cubicBezTo>
                                <a:cubicBezTo>
                                  <a:pt x="39518" y="77635"/>
                                  <a:pt x="16439" y="69347"/>
                                  <a:pt x="0" y="76078"/>
                                </a:cubicBezTo>
                                <a:close/>
                              </a:path>
                            </a:pathLst>
                          </a:custGeom>
                          <a:solidFill>
                            <a:srgbClr val="646C69"/>
                          </a:solidFill>
                          <a:ln w="4577" cap="flat">
                            <a:noFill/>
                            <a:prstDash val="solid"/>
                            <a:miter/>
                          </a:ln>
                        </p:spPr>
                        <p:txBody>
                          <a:bodyPr rtlCol="0" anchor="ctr"/>
                          <a:lstStyle/>
                          <a:p>
                            <a:endParaRPr lang="th-TH"/>
                          </a:p>
                        </p:txBody>
                      </p:sp>
                      <p:sp>
                        <p:nvSpPr>
                          <p:cNvPr id="2797" name="Freeform: Shape 2796">
                            <a:extLst>
                              <a:ext uri="{FF2B5EF4-FFF2-40B4-BE49-F238E27FC236}">
                                <a16:creationId xmlns:a16="http://schemas.microsoft.com/office/drawing/2014/main" id="{04EE8B9B-DCDF-4CEF-A281-2453B06B1A7D}"/>
                              </a:ext>
                            </a:extLst>
                          </p:cNvPr>
                          <p:cNvSpPr/>
                          <p:nvPr/>
                        </p:nvSpPr>
                        <p:spPr>
                          <a:xfrm>
                            <a:off x="8459187" y="-117318"/>
                            <a:ext cx="425286" cy="338889"/>
                          </a:xfrm>
                          <a:custGeom>
                            <a:avLst/>
                            <a:gdLst>
                              <a:gd name="connsiteX0" fmla="*/ 28916 w 425286"/>
                              <a:gd name="connsiteY0" fmla="*/ 299934 h 338889"/>
                              <a:gd name="connsiteX1" fmla="*/ 126544 w 425286"/>
                              <a:gd name="connsiteY1" fmla="*/ 213113 h 338889"/>
                              <a:gd name="connsiteX2" fmla="*/ 238916 w 425286"/>
                              <a:gd name="connsiteY2" fmla="*/ 113792 h 338889"/>
                              <a:gd name="connsiteX3" fmla="*/ 267536 w 425286"/>
                              <a:gd name="connsiteY3" fmla="*/ 90621 h 338889"/>
                              <a:gd name="connsiteX4" fmla="*/ 322211 w 425286"/>
                              <a:gd name="connsiteY4" fmla="*/ 59987 h 338889"/>
                              <a:gd name="connsiteX5" fmla="*/ 376107 w 425286"/>
                              <a:gd name="connsiteY5" fmla="*/ 20515 h 338889"/>
                              <a:gd name="connsiteX6" fmla="*/ 425287 w 425286"/>
                              <a:gd name="connsiteY6" fmla="*/ 0 h 338889"/>
                              <a:gd name="connsiteX7" fmla="*/ 386181 w 425286"/>
                              <a:gd name="connsiteY7" fmla="*/ 34481 h 338889"/>
                              <a:gd name="connsiteX8" fmla="*/ 113539 w 425286"/>
                              <a:gd name="connsiteY8" fmla="*/ 246953 h 338889"/>
                              <a:gd name="connsiteX9" fmla="*/ 31023 w 425286"/>
                              <a:gd name="connsiteY9" fmla="*/ 319258 h 338889"/>
                              <a:gd name="connsiteX10" fmla="*/ 251 w 425286"/>
                              <a:gd name="connsiteY10" fmla="*/ 333865 h 338889"/>
                              <a:gd name="connsiteX11" fmla="*/ 28916 w 425286"/>
                              <a:gd name="connsiteY11" fmla="*/ 299934 h 33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286" h="338889">
                                <a:moveTo>
                                  <a:pt x="28916" y="299934"/>
                                </a:moveTo>
                                <a:cubicBezTo>
                                  <a:pt x="61291" y="270810"/>
                                  <a:pt x="93894" y="241962"/>
                                  <a:pt x="126544" y="213113"/>
                                </a:cubicBezTo>
                                <a:cubicBezTo>
                                  <a:pt x="164001" y="180006"/>
                                  <a:pt x="201458" y="146899"/>
                                  <a:pt x="238916" y="113792"/>
                                </a:cubicBezTo>
                                <a:cubicBezTo>
                                  <a:pt x="248120" y="105641"/>
                                  <a:pt x="257370" y="97490"/>
                                  <a:pt x="267536" y="90621"/>
                                </a:cubicBezTo>
                                <a:cubicBezTo>
                                  <a:pt x="284845" y="78944"/>
                                  <a:pt x="304535" y="71206"/>
                                  <a:pt x="322211" y="59987"/>
                                </a:cubicBezTo>
                                <a:cubicBezTo>
                                  <a:pt x="341031" y="48081"/>
                                  <a:pt x="357241" y="32375"/>
                                  <a:pt x="376107" y="20515"/>
                                </a:cubicBezTo>
                                <a:cubicBezTo>
                                  <a:pt x="391218" y="10990"/>
                                  <a:pt x="407886" y="4030"/>
                                  <a:pt x="425287" y="0"/>
                                </a:cubicBezTo>
                                <a:cubicBezTo>
                                  <a:pt x="417273" y="15706"/>
                                  <a:pt x="401201" y="25277"/>
                                  <a:pt x="386181" y="34481"/>
                                </a:cubicBezTo>
                                <a:cubicBezTo>
                                  <a:pt x="287684" y="94513"/>
                                  <a:pt x="200360" y="170939"/>
                                  <a:pt x="113539" y="246953"/>
                                </a:cubicBezTo>
                                <a:cubicBezTo>
                                  <a:pt x="86018" y="271039"/>
                                  <a:pt x="58498" y="295126"/>
                                  <a:pt x="31023" y="319258"/>
                                </a:cubicBezTo>
                                <a:cubicBezTo>
                                  <a:pt x="25436" y="324157"/>
                                  <a:pt x="4876" y="349480"/>
                                  <a:pt x="251" y="333865"/>
                                </a:cubicBezTo>
                                <a:cubicBezTo>
                                  <a:pt x="-2771" y="323654"/>
                                  <a:pt x="22368" y="305841"/>
                                  <a:pt x="28916" y="299934"/>
                                </a:cubicBezTo>
                                <a:close/>
                              </a:path>
                            </a:pathLst>
                          </a:custGeom>
                          <a:solidFill>
                            <a:srgbClr val="506A60"/>
                          </a:solidFill>
                          <a:ln w="4577" cap="flat">
                            <a:noFill/>
                            <a:prstDash val="solid"/>
                            <a:miter/>
                          </a:ln>
                        </p:spPr>
                        <p:txBody>
                          <a:bodyPr rtlCol="0" anchor="ctr"/>
                          <a:lstStyle/>
                          <a:p>
                            <a:endParaRPr lang="th-TH"/>
                          </a:p>
                        </p:txBody>
                      </p:sp>
                      <p:sp>
                        <p:nvSpPr>
                          <p:cNvPr id="2798" name="Freeform: Shape 2797">
                            <a:extLst>
                              <a:ext uri="{FF2B5EF4-FFF2-40B4-BE49-F238E27FC236}">
                                <a16:creationId xmlns:a16="http://schemas.microsoft.com/office/drawing/2014/main" id="{B52B49BD-690E-486E-B2EE-C821EAAE111E}"/>
                              </a:ext>
                            </a:extLst>
                          </p:cNvPr>
                          <p:cNvSpPr/>
                          <p:nvPr/>
                        </p:nvSpPr>
                        <p:spPr>
                          <a:xfrm>
                            <a:off x="8446982" y="-118967"/>
                            <a:ext cx="434835" cy="346228"/>
                          </a:xfrm>
                          <a:custGeom>
                            <a:avLst/>
                            <a:gdLst>
                              <a:gd name="connsiteX0" fmla="*/ 257348 w 434835"/>
                              <a:gd name="connsiteY0" fmla="*/ 131788 h 346228"/>
                              <a:gd name="connsiteX1" fmla="*/ 296545 w 434835"/>
                              <a:gd name="connsiteY1" fmla="*/ 100970 h 346228"/>
                              <a:gd name="connsiteX2" fmla="*/ 366423 w 434835"/>
                              <a:gd name="connsiteY2" fmla="*/ 57010 h 346228"/>
                              <a:gd name="connsiteX3" fmla="*/ 434835 w 434835"/>
                              <a:gd name="connsiteY3" fmla="*/ 0 h 346228"/>
                              <a:gd name="connsiteX4" fmla="*/ 260049 w 434835"/>
                              <a:gd name="connsiteY4" fmla="*/ 145479 h 346228"/>
                              <a:gd name="connsiteX5" fmla="*/ 112051 w 434835"/>
                              <a:gd name="connsiteY5" fmla="*/ 276214 h 346228"/>
                              <a:gd name="connsiteX6" fmla="*/ 0 w 434835"/>
                              <a:gd name="connsiteY6" fmla="*/ 346229 h 346228"/>
                              <a:gd name="connsiteX7" fmla="*/ 128903 w 434835"/>
                              <a:gd name="connsiteY7" fmla="*/ 238298 h 346228"/>
                              <a:gd name="connsiteX8" fmla="*/ 257348 w 434835"/>
                              <a:gd name="connsiteY8" fmla="*/ 131788 h 34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835" h="346228">
                                <a:moveTo>
                                  <a:pt x="257348" y="131788"/>
                                </a:moveTo>
                                <a:cubicBezTo>
                                  <a:pt x="270123" y="121164"/>
                                  <a:pt x="282945" y="110540"/>
                                  <a:pt x="296545" y="100970"/>
                                </a:cubicBezTo>
                                <a:cubicBezTo>
                                  <a:pt x="319029" y="85126"/>
                                  <a:pt x="343481" y="72259"/>
                                  <a:pt x="366423" y="57010"/>
                                </a:cubicBezTo>
                                <a:cubicBezTo>
                                  <a:pt x="391196" y="40571"/>
                                  <a:pt x="414229" y="21430"/>
                                  <a:pt x="434835" y="0"/>
                                </a:cubicBezTo>
                                <a:cubicBezTo>
                                  <a:pt x="393302" y="63971"/>
                                  <a:pt x="320402" y="98772"/>
                                  <a:pt x="260049" y="145479"/>
                                </a:cubicBezTo>
                                <a:cubicBezTo>
                                  <a:pt x="207985" y="185776"/>
                                  <a:pt x="164254" y="236101"/>
                                  <a:pt x="112051" y="276214"/>
                                </a:cubicBezTo>
                                <a:cubicBezTo>
                                  <a:pt x="79265" y="301445"/>
                                  <a:pt x="38831" y="331942"/>
                                  <a:pt x="0" y="346229"/>
                                </a:cubicBezTo>
                                <a:cubicBezTo>
                                  <a:pt x="35076" y="305612"/>
                                  <a:pt x="87461" y="272642"/>
                                  <a:pt x="128903" y="238298"/>
                                </a:cubicBezTo>
                                <a:cubicBezTo>
                                  <a:pt x="171764" y="202764"/>
                                  <a:pt x="214533" y="167276"/>
                                  <a:pt x="257348" y="131788"/>
                                </a:cubicBezTo>
                                <a:close/>
                              </a:path>
                            </a:pathLst>
                          </a:custGeom>
                          <a:solidFill>
                            <a:srgbClr val="25483B"/>
                          </a:solidFill>
                          <a:ln w="4577" cap="flat">
                            <a:noFill/>
                            <a:prstDash val="solid"/>
                            <a:miter/>
                          </a:ln>
                        </p:spPr>
                        <p:txBody>
                          <a:bodyPr rtlCol="0" anchor="ctr"/>
                          <a:lstStyle/>
                          <a:p>
                            <a:endParaRPr lang="th-TH"/>
                          </a:p>
                        </p:txBody>
                      </p:sp>
                      <p:sp>
                        <p:nvSpPr>
                          <p:cNvPr id="2799" name="Freeform: Shape 2798">
                            <a:extLst>
                              <a:ext uri="{FF2B5EF4-FFF2-40B4-BE49-F238E27FC236}">
                                <a16:creationId xmlns:a16="http://schemas.microsoft.com/office/drawing/2014/main" id="{52CCAAD9-9F7E-45AC-8B57-A49959B461AD}"/>
                              </a:ext>
                            </a:extLst>
                          </p:cNvPr>
                          <p:cNvSpPr/>
                          <p:nvPr/>
                        </p:nvSpPr>
                        <p:spPr>
                          <a:xfrm>
                            <a:off x="8455179" y="-94469"/>
                            <a:ext cx="407681" cy="316299"/>
                          </a:xfrm>
                          <a:custGeom>
                            <a:avLst/>
                            <a:gdLst>
                              <a:gd name="connsiteX0" fmla="*/ 142686 w 407681"/>
                              <a:gd name="connsiteY0" fmla="*/ 216410 h 316299"/>
                              <a:gd name="connsiteX1" fmla="*/ 232529 w 407681"/>
                              <a:gd name="connsiteY1" fmla="*/ 139160 h 316299"/>
                              <a:gd name="connsiteX2" fmla="*/ 407681 w 407681"/>
                              <a:gd name="connsiteY2" fmla="*/ 0 h 316299"/>
                              <a:gd name="connsiteX3" fmla="*/ 334918 w 407681"/>
                              <a:gd name="connsiteY3" fmla="*/ 56552 h 316299"/>
                              <a:gd name="connsiteX4" fmla="*/ 307306 w 407681"/>
                              <a:gd name="connsiteY4" fmla="*/ 79540 h 316299"/>
                              <a:gd name="connsiteX5" fmla="*/ 278458 w 407681"/>
                              <a:gd name="connsiteY5" fmla="*/ 95200 h 316299"/>
                              <a:gd name="connsiteX6" fmla="*/ 236787 w 407681"/>
                              <a:gd name="connsiteY6" fmla="*/ 128765 h 316299"/>
                              <a:gd name="connsiteX7" fmla="*/ 105824 w 407681"/>
                              <a:gd name="connsiteY7" fmla="*/ 241824 h 316299"/>
                              <a:gd name="connsiteX8" fmla="*/ 21843 w 407681"/>
                              <a:gd name="connsiteY8" fmla="*/ 299109 h 316299"/>
                              <a:gd name="connsiteX9" fmla="*/ 0 w 407681"/>
                              <a:gd name="connsiteY9" fmla="*/ 316281 h 316299"/>
                              <a:gd name="connsiteX10" fmla="*/ 73175 w 407681"/>
                              <a:gd name="connsiteY10" fmla="*/ 270902 h 316299"/>
                              <a:gd name="connsiteX11" fmla="*/ 142686 w 407681"/>
                              <a:gd name="connsiteY11" fmla="*/ 216410 h 31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7681" h="316299">
                                <a:moveTo>
                                  <a:pt x="142686" y="216410"/>
                                </a:moveTo>
                                <a:cubicBezTo>
                                  <a:pt x="172725" y="190767"/>
                                  <a:pt x="201345" y="163429"/>
                                  <a:pt x="232529" y="139160"/>
                                </a:cubicBezTo>
                                <a:cubicBezTo>
                                  <a:pt x="291508" y="93185"/>
                                  <a:pt x="359921" y="57560"/>
                                  <a:pt x="407681" y="0"/>
                                </a:cubicBezTo>
                                <a:cubicBezTo>
                                  <a:pt x="381992" y="16897"/>
                                  <a:pt x="357631" y="35809"/>
                                  <a:pt x="334918" y="56552"/>
                                </a:cubicBezTo>
                                <a:cubicBezTo>
                                  <a:pt x="326081" y="64657"/>
                                  <a:pt x="317380" y="73083"/>
                                  <a:pt x="307306" y="79540"/>
                                </a:cubicBezTo>
                                <a:cubicBezTo>
                                  <a:pt x="298102" y="85447"/>
                                  <a:pt x="287936" y="89660"/>
                                  <a:pt x="278458" y="95200"/>
                                </a:cubicBezTo>
                                <a:cubicBezTo>
                                  <a:pt x="263026" y="104221"/>
                                  <a:pt x="249838" y="116539"/>
                                  <a:pt x="236787" y="128765"/>
                                </a:cubicBezTo>
                                <a:cubicBezTo>
                                  <a:pt x="194613" y="168146"/>
                                  <a:pt x="152119" y="207389"/>
                                  <a:pt x="105824" y="241824"/>
                                </a:cubicBezTo>
                                <a:cubicBezTo>
                                  <a:pt x="78624" y="262064"/>
                                  <a:pt x="50233" y="280564"/>
                                  <a:pt x="21843" y="299109"/>
                                </a:cubicBezTo>
                                <a:cubicBezTo>
                                  <a:pt x="14150" y="304146"/>
                                  <a:pt x="3847" y="308863"/>
                                  <a:pt x="0" y="316281"/>
                                </a:cubicBezTo>
                                <a:cubicBezTo>
                                  <a:pt x="19507" y="317197"/>
                                  <a:pt x="56324" y="283037"/>
                                  <a:pt x="73175" y="270902"/>
                                </a:cubicBezTo>
                                <a:cubicBezTo>
                                  <a:pt x="97032" y="253776"/>
                                  <a:pt x="120477" y="235734"/>
                                  <a:pt x="142686" y="216410"/>
                                </a:cubicBezTo>
                                <a:close/>
                              </a:path>
                            </a:pathLst>
                          </a:custGeom>
                          <a:solidFill>
                            <a:srgbClr val="243631"/>
                          </a:solidFill>
                          <a:ln w="4577" cap="flat">
                            <a:noFill/>
                            <a:prstDash val="solid"/>
                            <a:miter/>
                          </a:ln>
                        </p:spPr>
                        <p:txBody>
                          <a:bodyPr rtlCol="0" anchor="ctr"/>
                          <a:lstStyle/>
                          <a:p>
                            <a:endParaRPr lang="th-TH"/>
                          </a:p>
                        </p:txBody>
                      </p:sp>
                      <p:sp>
                        <p:nvSpPr>
                          <p:cNvPr id="2800" name="Freeform: Shape 2799">
                            <a:extLst>
                              <a:ext uri="{FF2B5EF4-FFF2-40B4-BE49-F238E27FC236}">
                                <a16:creationId xmlns:a16="http://schemas.microsoft.com/office/drawing/2014/main" id="{4AC49ED5-2A8B-48D4-8FDE-7FC8C1DF4CC3}"/>
                              </a:ext>
                            </a:extLst>
                          </p:cNvPr>
                          <p:cNvSpPr/>
                          <p:nvPr/>
                        </p:nvSpPr>
                        <p:spPr>
                          <a:xfrm>
                            <a:off x="8452615" y="47"/>
                            <a:ext cx="188706" cy="55679"/>
                          </a:xfrm>
                          <a:custGeom>
                            <a:avLst/>
                            <a:gdLst>
                              <a:gd name="connsiteX0" fmla="*/ 115440 w 188706"/>
                              <a:gd name="connsiteY0" fmla="*/ 17306 h 55679"/>
                              <a:gd name="connsiteX1" fmla="*/ 98589 w 188706"/>
                              <a:gd name="connsiteY1" fmla="*/ 7553 h 55679"/>
                              <a:gd name="connsiteX2" fmla="*/ 73450 w 188706"/>
                              <a:gd name="connsiteY2" fmla="*/ 684 h 55679"/>
                              <a:gd name="connsiteX3" fmla="*/ 0 w 188706"/>
                              <a:gd name="connsiteY3" fmla="*/ 19459 h 55679"/>
                              <a:gd name="connsiteX4" fmla="*/ 60033 w 188706"/>
                              <a:gd name="connsiteY4" fmla="*/ 7370 h 55679"/>
                              <a:gd name="connsiteX5" fmla="*/ 119058 w 188706"/>
                              <a:gd name="connsiteY5" fmla="*/ 20603 h 55679"/>
                              <a:gd name="connsiteX6" fmla="*/ 134032 w 188706"/>
                              <a:gd name="connsiteY6" fmla="*/ 30632 h 55679"/>
                              <a:gd name="connsiteX7" fmla="*/ 152028 w 188706"/>
                              <a:gd name="connsiteY7" fmla="*/ 40065 h 55679"/>
                              <a:gd name="connsiteX8" fmla="*/ 184860 w 188706"/>
                              <a:gd name="connsiteY8" fmla="*/ 55680 h 55679"/>
                              <a:gd name="connsiteX9" fmla="*/ 188706 w 188706"/>
                              <a:gd name="connsiteY9" fmla="*/ 52154 h 55679"/>
                              <a:gd name="connsiteX10" fmla="*/ 115440 w 188706"/>
                              <a:gd name="connsiteY10" fmla="*/ 17306 h 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06" h="55679">
                                <a:moveTo>
                                  <a:pt x="115440" y="17306"/>
                                </a:moveTo>
                                <a:cubicBezTo>
                                  <a:pt x="109854" y="14009"/>
                                  <a:pt x="104450" y="10346"/>
                                  <a:pt x="98589" y="7553"/>
                                </a:cubicBezTo>
                                <a:cubicBezTo>
                                  <a:pt x="90713" y="3798"/>
                                  <a:pt x="82104" y="1692"/>
                                  <a:pt x="73450" y="684"/>
                                </a:cubicBezTo>
                                <a:cubicBezTo>
                                  <a:pt x="47760" y="-2292"/>
                                  <a:pt x="21064" y="4531"/>
                                  <a:pt x="0" y="19459"/>
                                </a:cubicBezTo>
                                <a:cubicBezTo>
                                  <a:pt x="19599" y="13597"/>
                                  <a:pt x="39610" y="8331"/>
                                  <a:pt x="60033" y="7370"/>
                                </a:cubicBezTo>
                                <a:cubicBezTo>
                                  <a:pt x="80456" y="6362"/>
                                  <a:pt x="101565" y="9934"/>
                                  <a:pt x="119058" y="20603"/>
                                </a:cubicBezTo>
                                <a:cubicBezTo>
                                  <a:pt x="124186" y="23717"/>
                                  <a:pt x="128949" y="27426"/>
                                  <a:pt x="134032" y="30632"/>
                                </a:cubicBezTo>
                                <a:cubicBezTo>
                                  <a:pt x="139801" y="34249"/>
                                  <a:pt x="145937" y="37134"/>
                                  <a:pt x="152028" y="40065"/>
                                </a:cubicBezTo>
                                <a:cubicBezTo>
                                  <a:pt x="162972" y="45285"/>
                                  <a:pt x="173916" y="50505"/>
                                  <a:pt x="184860" y="55680"/>
                                </a:cubicBezTo>
                                <a:cubicBezTo>
                                  <a:pt x="187012" y="52383"/>
                                  <a:pt x="187745" y="55909"/>
                                  <a:pt x="188706" y="52154"/>
                                </a:cubicBezTo>
                                <a:cubicBezTo>
                                  <a:pt x="164758" y="40797"/>
                                  <a:pt x="138977" y="31273"/>
                                  <a:pt x="115440" y="17306"/>
                                </a:cubicBezTo>
                                <a:close/>
                              </a:path>
                            </a:pathLst>
                          </a:custGeom>
                          <a:solidFill>
                            <a:srgbClr val="21302C"/>
                          </a:solidFill>
                          <a:ln w="4577" cap="flat">
                            <a:noFill/>
                            <a:prstDash val="solid"/>
                            <a:miter/>
                          </a:ln>
                        </p:spPr>
                        <p:txBody>
                          <a:bodyPr rtlCol="0" anchor="ctr"/>
                          <a:lstStyle/>
                          <a:p>
                            <a:endParaRPr lang="th-TH"/>
                          </a:p>
                        </p:txBody>
                      </p:sp>
                      <p:sp>
                        <p:nvSpPr>
                          <p:cNvPr id="2801" name="Freeform: Shape 2800">
                            <a:extLst>
                              <a:ext uri="{FF2B5EF4-FFF2-40B4-BE49-F238E27FC236}">
                                <a16:creationId xmlns:a16="http://schemas.microsoft.com/office/drawing/2014/main" id="{1BAE1665-1451-49BB-BD98-C7807FAB82D3}"/>
                              </a:ext>
                            </a:extLst>
                          </p:cNvPr>
                          <p:cNvSpPr/>
                          <p:nvPr/>
                        </p:nvSpPr>
                        <p:spPr>
                          <a:xfrm>
                            <a:off x="8525194" y="-72649"/>
                            <a:ext cx="174785" cy="52838"/>
                          </a:xfrm>
                          <a:custGeom>
                            <a:avLst/>
                            <a:gdLst>
                              <a:gd name="connsiteX0" fmla="*/ 131101 w 174785"/>
                              <a:gd name="connsiteY0" fmla="*/ 43937 h 52838"/>
                              <a:gd name="connsiteX1" fmla="*/ 84348 w 174785"/>
                              <a:gd name="connsiteY1" fmla="*/ 21820 h 52838"/>
                              <a:gd name="connsiteX2" fmla="*/ 75418 w 174785"/>
                              <a:gd name="connsiteY2" fmla="*/ 16599 h 52838"/>
                              <a:gd name="connsiteX3" fmla="*/ 0 w 174785"/>
                              <a:gd name="connsiteY3" fmla="*/ 710 h 52838"/>
                              <a:gd name="connsiteX4" fmla="*/ 30543 w 174785"/>
                              <a:gd name="connsiteY4" fmla="*/ 69 h 52838"/>
                              <a:gd name="connsiteX5" fmla="*/ 51424 w 174785"/>
                              <a:gd name="connsiteY5" fmla="*/ 1855 h 52838"/>
                              <a:gd name="connsiteX6" fmla="*/ 70564 w 174785"/>
                              <a:gd name="connsiteY6" fmla="*/ 12341 h 52838"/>
                              <a:gd name="connsiteX7" fmla="*/ 138977 w 174785"/>
                              <a:gd name="connsiteY7" fmla="*/ 39953 h 52838"/>
                              <a:gd name="connsiteX8" fmla="*/ 174786 w 174785"/>
                              <a:gd name="connsiteY8" fmla="*/ 52362 h 52838"/>
                              <a:gd name="connsiteX9" fmla="*/ 131101 w 174785"/>
                              <a:gd name="connsiteY9" fmla="*/ 43937 h 5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785" h="52838">
                                <a:moveTo>
                                  <a:pt x="131101" y="43937"/>
                                </a:moveTo>
                                <a:cubicBezTo>
                                  <a:pt x="114158" y="40228"/>
                                  <a:pt x="99138" y="30841"/>
                                  <a:pt x="84348" y="21820"/>
                                </a:cubicBezTo>
                                <a:cubicBezTo>
                                  <a:pt x="81417" y="20034"/>
                                  <a:pt x="78486" y="18248"/>
                                  <a:pt x="75418" y="16599"/>
                                </a:cubicBezTo>
                                <a:cubicBezTo>
                                  <a:pt x="52568" y="4327"/>
                                  <a:pt x="25918" y="1351"/>
                                  <a:pt x="0" y="710"/>
                                </a:cubicBezTo>
                                <a:cubicBezTo>
                                  <a:pt x="10166" y="481"/>
                                  <a:pt x="20377" y="298"/>
                                  <a:pt x="30543" y="69"/>
                                </a:cubicBezTo>
                                <a:cubicBezTo>
                                  <a:pt x="37549" y="-69"/>
                                  <a:pt x="44738" y="-206"/>
                                  <a:pt x="51424" y="1855"/>
                                </a:cubicBezTo>
                                <a:cubicBezTo>
                                  <a:pt x="58384" y="4007"/>
                                  <a:pt x="64429" y="8357"/>
                                  <a:pt x="70564" y="12341"/>
                                </a:cubicBezTo>
                                <a:cubicBezTo>
                                  <a:pt x="91354" y="25758"/>
                                  <a:pt x="114707" y="35191"/>
                                  <a:pt x="138977" y="39953"/>
                                </a:cubicBezTo>
                                <a:cubicBezTo>
                                  <a:pt x="151112" y="42334"/>
                                  <a:pt x="165307" y="43891"/>
                                  <a:pt x="174786" y="52362"/>
                                </a:cubicBezTo>
                                <a:cubicBezTo>
                                  <a:pt x="164803" y="54927"/>
                                  <a:pt x="142319" y="46410"/>
                                  <a:pt x="131101" y="43937"/>
                                </a:cubicBezTo>
                                <a:close/>
                              </a:path>
                            </a:pathLst>
                          </a:custGeom>
                          <a:solidFill>
                            <a:srgbClr val="2A3835"/>
                          </a:solidFill>
                          <a:ln w="4577" cap="flat">
                            <a:noFill/>
                            <a:prstDash val="solid"/>
                            <a:miter/>
                          </a:ln>
                        </p:spPr>
                        <p:txBody>
                          <a:bodyPr rtlCol="0" anchor="ctr"/>
                          <a:lstStyle/>
                          <a:p>
                            <a:endParaRPr lang="th-TH"/>
                          </a:p>
                        </p:txBody>
                      </p:sp>
                      <p:sp>
                        <p:nvSpPr>
                          <p:cNvPr id="2802" name="Freeform: Shape 2801">
                            <a:extLst>
                              <a:ext uri="{FF2B5EF4-FFF2-40B4-BE49-F238E27FC236}">
                                <a16:creationId xmlns:a16="http://schemas.microsoft.com/office/drawing/2014/main" id="{5B627AFF-60FC-453B-8225-E53B07A8FA95}"/>
                              </a:ext>
                            </a:extLst>
                          </p:cNvPr>
                          <p:cNvSpPr/>
                          <p:nvPr/>
                        </p:nvSpPr>
                        <p:spPr>
                          <a:xfrm>
                            <a:off x="8585410" y="-107218"/>
                            <a:ext cx="190538" cy="37522"/>
                          </a:xfrm>
                          <a:custGeom>
                            <a:avLst/>
                            <a:gdLst>
                              <a:gd name="connsiteX0" fmla="*/ 152028 w 190538"/>
                              <a:gd name="connsiteY0" fmla="*/ 28318 h 37522"/>
                              <a:gd name="connsiteX1" fmla="*/ 102481 w 190538"/>
                              <a:gd name="connsiteY1" fmla="*/ 12658 h 37522"/>
                              <a:gd name="connsiteX2" fmla="*/ 79906 w 190538"/>
                              <a:gd name="connsiteY2" fmla="*/ 6064 h 37522"/>
                              <a:gd name="connsiteX3" fmla="*/ 45105 w 190538"/>
                              <a:gd name="connsiteY3" fmla="*/ 2492 h 37522"/>
                              <a:gd name="connsiteX4" fmla="*/ 0 w 190538"/>
                              <a:gd name="connsiteY4" fmla="*/ 340 h 37522"/>
                              <a:gd name="connsiteX5" fmla="*/ 46204 w 190538"/>
                              <a:gd name="connsiteY5" fmla="*/ 19 h 37522"/>
                              <a:gd name="connsiteX6" fmla="*/ 66947 w 190538"/>
                              <a:gd name="connsiteY6" fmla="*/ 935 h 37522"/>
                              <a:gd name="connsiteX7" fmla="*/ 83890 w 190538"/>
                              <a:gd name="connsiteY7" fmla="*/ 4965 h 37522"/>
                              <a:gd name="connsiteX8" fmla="*/ 190538 w 190538"/>
                              <a:gd name="connsiteY8" fmla="*/ 37522 h 37522"/>
                              <a:gd name="connsiteX9" fmla="*/ 152028 w 190538"/>
                              <a:gd name="connsiteY9" fmla="*/ 28318 h 3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38" h="37522">
                                <a:moveTo>
                                  <a:pt x="152028" y="28318"/>
                                </a:moveTo>
                                <a:cubicBezTo>
                                  <a:pt x="135359" y="23602"/>
                                  <a:pt x="118920" y="18107"/>
                                  <a:pt x="102481" y="12658"/>
                                </a:cubicBezTo>
                                <a:cubicBezTo>
                                  <a:pt x="95017" y="10185"/>
                                  <a:pt x="87553" y="7712"/>
                                  <a:pt x="79906" y="6064"/>
                                </a:cubicBezTo>
                                <a:cubicBezTo>
                                  <a:pt x="68504" y="3637"/>
                                  <a:pt x="56781" y="3041"/>
                                  <a:pt x="45105" y="2492"/>
                                </a:cubicBezTo>
                                <a:cubicBezTo>
                                  <a:pt x="30085" y="1759"/>
                                  <a:pt x="15066" y="1072"/>
                                  <a:pt x="0" y="340"/>
                                </a:cubicBezTo>
                                <a:cubicBezTo>
                                  <a:pt x="15386" y="248"/>
                                  <a:pt x="30818" y="111"/>
                                  <a:pt x="46204" y="19"/>
                                </a:cubicBezTo>
                                <a:cubicBezTo>
                                  <a:pt x="53118" y="-27"/>
                                  <a:pt x="60078" y="-72"/>
                                  <a:pt x="66947" y="935"/>
                                </a:cubicBezTo>
                                <a:cubicBezTo>
                                  <a:pt x="72717" y="1805"/>
                                  <a:pt x="78303" y="3362"/>
                                  <a:pt x="83890" y="4965"/>
                                </a:cubicBezTo>
                                <a:cubicBezTo>
                                  <a:pt x="116722" y="14306"/>
                                  <a:pt x="161552" y="19664"/>
                                  <a:pt x="190538" y="37522"/>
                                </a:cubicBezTo>
                                <a:cubicBezTo>
                                  <a:pt x="177625" y="35736"/>
                                  <a:pt x="164620" y="31890"/>
                                  <a:pt x="152028" y="28318"/>
                                </a:cubicBezTo>
                                <a:close/>
                              </a:path>
                            </a:pathLst>
                          </a:custGeom>
                          <a:solidFill>
                            <a:srgbClr val="2A3835"/>
                          </a:solidFill>
                          <a:ln w="4577" cap="flat">
                            <a:noFill/>
                            <a:prstDash val="solid"/>
                            <a:miter/>
                          </a:ln>
                        </p:spPr>
                        <p:txBody>
                          <a:bodyPr rtlCol="0" anchor="ctr"/>
                          <a:lstStyle/>
                          <a:p>
                            <a:endParaRPr lang="th-TH"/>
                          </a:p>
                        </p:txBody>
                      </p:sp>
                      <p:sp>
                        <p:nvSpPr>
                          <p:cNvPr id="2803" name="Freeform: Shape 2802">
                            <a:extLst>
                              <a:ext uri="{FF2B5EF4-FFF2-40B4-BE49-F238E27FC236}">
                                <a16:creationId xmlns:a16="http://schemas.microsoft.com/office/drawing/2014/main" id="{EA754B0D-72AF-49F6-98CC-C9BF0A41C7B5}"/>
                              </a:ext>
                            </a:extLst>
                          </p:cNvPr>
                          <p:cNvSpPr/>
                          <p:nvPr/>
                        </p:nvSpPr>
                        <p:spPr>
                          <a:xfrm>
                            <a:off x="8719533" y="-129224"/>
                            <a:ext cx="119698" cy="28115"/>
                          </a:xfrm>
                          <a:custGeom>
                            <a:avLst/>
                            <a:gdLst>
                              <a:gd name="connsiteX0" fmla="*/ 77021 w 119698"/>
                              <a:gd name="connsiteY0" fmla="*/ 15157 h 28115"/>
                              <a:gd name="connsiteX1" fmla="*/ 0 w 119698"/>
                              <a:gd name="connsiteY1" fmla="*/ 0 h 28115"/>
                              <a:gd name="connsiteX2" fmla="*/ 104267 w 119698"/>
                              <a:gd name="connsiteY2" fmla="*/ 20102 h 28115"/>
                              <a:gd name="connsiteX3" fmla="*/ 119699 w 119698"/>
                              <a:gd name="connsiteY3" fmla="*/ 28116 h 28115"/>
                              <a:gd name="connsiteX4" fmla="*/ 77021 w 119698"/>
                              <a:gd name="connsiteY4" fmla="*/ 15157 h 2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698" h="28115">
                                <a:moveTo>
                                  <a:pt x="77021" y="15157"/>
                                </a:moveTo>
                                <a:cubicBezTo>
                                  <a:pt x="51378" y="9891"/>
                                  <a:pt x="25689" y="4808"/>
                                  <a:pt x="0" y="0"/>
                                </a:cubicBezTo>
                                <a:cubicBezTo>
                                  <a:pt x="35443" y="1603"/>
                                  <a:pt x="70015" y="10853"/>
                                  <a:pt x="104267" y="20102"/>
                                </a:cubicBezTo>
                                <a:cubicBezTo>
                                  <a:pt x="110403" y="21751"/>
                                  <a:pt x="115715" y="23583"/>
                                  <a:pt x="119699" y="28116"/>
                                </a:cubicBezTo>
                                <a:cubicBezTo>
                                  <a:pt x="106602" y="26788"/>
                                  <a:pt x="90988" y="18042"/>
                                  <a:pt x="77021" y="15157"/>
                                </a:cubicBezTo>
                                <a:close/>
                              </a:path>
                            </a:pathLst>
                          </a:custGeom>
                          <a:solidFill>
                            <a:srgbClr val="2A3835"/>
                          </a:solidFill>
                          <a:ln w="4577" cap="flat">
                            <a:noFill/>
                            <a:prstDash val="solid"/>
                            <a:miter/>
                          </a:ln>
                        </p:spPr>
                        <p:txBody>
                          <a:bodyPr rtlCol="0" anchor="ctr"/>
                          <a:lstStyle/>
                          <a:p>
                            <a:endParaRPr lang="th-TH"/>
                          </a:p>
                        </p:txBody>
                      </p:sp>
                      <p:sp>
                        <p:nvSpPr>
                          <p:cNvPr id="2804" name="Freeform: Shape 2803">
                            <a:extLst>
                              <a:ext uri="{FF2B5EF4-FFF2-40B4-BE49-F238E27FC236}">
                                <a16:creationId xmlns:a16="http://schemas.microsoft.com/office/drawing/2014/main" id="{9C2B5BD7-E5B8-4147-AD7D-08273BFDE0E4}"/>
                              </a:ext>
                            </a:extLst>
                          </p:cNvPr>
                          <p:cNvSpPr/>
                          <p:nvPr/>
                        </p:nvSpPr>
                        <p:spPr>
                          <a:xfrm>
                            <a:off x="8436518" y="-124141"/>
                            <a:ext cx="425243" cy="340742"/>
                          </a:xfrm>
                          <a:custGeom>
                            <a:avLst/>
                            <a:gdLst>
                              <a:gd name="connsiteX0" fmla="*/ 165972 w 425243"/>
                              <a:gd name="connsiteY0" fmla="*/ 208442 h 340742"/>
                              <a:gd name="connsiteX1" fmla="*/ 192623 w 425243"/>
                              <a:gd name="connsiteY1" fmla="*/ 182250 h 340742"/>
                              <a:gd name="connsiteX2" fmla="*/ 202056 w 425243"/>
                              <a:gd name="connsiteY2" fmla="*/ 175473 h 340742"/>
                              <a:gd name="connsiteX3" fmla="*/ 208741 w 425243"/>
                              <a:gd name="connsiteY3" fmla="*/ 166360 h 340742"/>
                              <a:gd name="connsiteX4" fmla="*/ 258425 w 425243"/>
                              <a:gd name="connsiteY4" fmla="*/ 122217 h 340742"/>
                              <a:gd name="connsiteX5" fmla="*/ 324227 w 425243"/>
                              <a:gd name="connsiteY5" fmla="*/ 77387 h 340742"/>
                              <a:gd name="connsiteX6" fmla="*/ 413017 w 425243"/>
                              <a:gd name="connsiteY6" fmla="*/ 13463 h 340742"/>
                              <a:gd name="connsiteX7" fmla="*/ 425243 w 425243"/>
                              <a:gd name="connsiteY7" fmla="*/ 0 h 340742"/>
                              <a:gd name="connsiteX8" fmla="*/ 369195 w 425243"/>
                              <a:gd name="connsiteY8" fmla="*/ 10349 h 340742"/>
                              <a:gd name="connsiteX9" fmla="*/ 370797 w 425243"/>
                              <a:gd name="connsiteY9" fmla="*/ 30131 h 340742"/>
                              <a:gd name="connsiteX10" fmla="*/ 348222 w 425243"/>
                              <a:gd name="connsiteY10" fmla="*/ 35900 h 340742"/>
                              <a:gd name="connsiteX11" fmla="*/ 288464 w 425243"/>
                              <a:gd name="connsiteY11" fmla="*/ 26742 h 340742"/>
                              <a:gd name="connsiteX12" fmla="*/ 306140 w 425243"/>
                              <a:gd name="connsiteY12" fmla="*/ 47715 h 340742"/>
                              <a:gd name="connsiteX13" fmla="*/ 320884 w 425243"/>
                              <a:gd name="connsiteY13" fmla="*/ 69786 h 340742"/>
                              <a:gd name="connsiteX14" fmla="*/ 266072 w 425243"/>
                              <a:gd name="connsiteY14" fmla="*/ 75831 h 340742"/>
                              <a:gd name="connsiteX15" fmla="*/ 250182 w 425243"/>
                              <a:gd name="connsiteY15" fmla="*/ 89705 h 340742"/>
                              <a:gd name="connsiteX16" fmla="*/ 218358 w 425243"/>
                              <a:gd name="connsiteY16" fmla="*/ 88286 h 340742"/>
                              <a:gd name="connsiteX17" fmla="*/ 241940 w 425243"/>
                              <a:gd name="connsiteY17" fmla="*/ 103580 h 340742"/>
                              <a:gd name="connsiteX18" fmla="*/ 246702 w 425243"/>
                              <a:gd name="connsiteY18" fmla="*/ 108022 h 340742"/>
                              <a:gd name="connsiteX19" fmla="*/ 238506 w 425243"/>
                              <a:gd name="connsiteY19" fmla="*/ 120615 h 340742"/>
                              <a:gd name="connsiteX20" fmla="*/ 221517 w 425243"/>
                              <a:gd name="connsiteY20" fmla="*/ 123179 h 340742"/>
                              <a:gd name="connsiteX21" fmla="*/ 193768 w 425243"/>
                              <a:gd name="connsiteY21" fmla="*/ 170848 h 340742"/>
                              <a:gd name="connsiteX22" fmla="*/ 133048 w 425243"/>
                              <a:gd name="connsiteY22" fmla="*/ 189393 h 340742"/>
                              <a:gd name="connsiteX23" fmla="*/ 154570 w 425243"/>
                              <a:gd name="connsiteY23" fmla="*/ 202032 h 340742"/>
                              <a:gd name="connsiteX24" fmla="*/ 66101 w 425243"/>
                              <a:gd name="connsiteY24" fmla="*/ 283403 h 340742"/>
                              <a:gd name="connsiteX25" fmla="*/ 1260 w 425243"/>
                              <a:gd name="connsiteY25" fmla="*/ 309504 h 340742"/>
                              <a:gd name="connsiteX26" fmla="*/ 22874 w 425243"/>
                              <a:gd name="connsiteY26" fmla="*/ 338582 h 340742"/>
                              <a:gd name="connsiteX27" fmla="*/ 66742 w 425243"/>
                              <a:gd name="connsiteY27" fmla="*/ 297140 h 340742"/>
                              <a:gd name="connsiteX28" fmla="*/ 165972 w 425243"/>
                              <a:gd name="connsiteY28" fmla="*/ 208442 h 340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5243" h="340742">
                                <a:moveTo>
                                  <a:pt x="165972" y="208442"/>
                                </a:moveTo>
                                <a:cubicBezTo>
                                  <a:pt x="174306" y="199147"/>
                                  <a:pt x="182274" y="189210"/>
                                  <a:pt x="192623" y="182250"/>
                                </a:cubicBezTo>
                                <a:cubicBezTo>
                                  <a:pt x="195828" y="180098"/>
                                  <a:pt x="199308" y="178174"/>
                                  <a:pt x="202056" y="175473"/>
                                </a:cubicBezTo>
                                <a:cubicBezTo>
                                  <a:pt x="204757" y="172817"/>
                                  <a:pt x="206681" y="169520"/>
                                  <a:pt x="208741" y="166360"/>
                                </a:cubicBezTo>
                                <a:cubicBezTo>
                                  <a:pt x="221105" y="147769"/>
                                  <a:pt x="240017" y="134764"/>
                                  <a:pt x="258425" y="122217"/>
                                </a:cubicBezTo>
                                <a:cubicBezTo>
                                  <a:pt x="280359" y="107289"/>
                                  <a:pt x="302293" y="92315"/>
                                  <a:pt x="324227" y="77387"/>
                                </a:cubicBezTo>
                                <a:cubicBezTo>
                                  <a:pt x="354358" y="56827"/>
                                  <a:pt x="384535" y="36267"/>
                                  <a:pt x="413017" y="13463"/>
                                </a:cubicBezTo>
                                <a:cubicBezTo>
                                  <a:pt x="417779" y="9616"/>
                                  <a:pt x="422633" y="5541"/>
                                  <a:pt x="425243" y="0"/>
                                </a:cubicBezTo>
                                <a:cubicBezTo>
                                  <a:pt x="407522" y="7189"/>
                                  <a:pt x="388335" y="10715"/>
                                  <a:pt x="369195" y="10349"/>
                                </a:cubicBezTo>
                                <a:cubicBezTo>
                                  <a:pt x="376704" y="13005"/>
                                  <a:pt x="376704" y="24773"/>
                                  <a:pt x="370797" y="30131"/>
                                </a:cubicBezTo>
                                <a:cubicBezTo>
                                  <a:pt x="364890" y="35488"/>
                                  <a:pt x="356190" y="36038"/>
                                  <a:pt x="348222" y="35900"/>
                                </a:cubicBezTo>
                                <a:cubicBezTo>
                                  <a:pt x="328028" y="35534"/>
                                  <a:pt x="307880" y="32466"/>
                                  <a:pt x="288464" y="26742"/>
                                </a:cubicBezTo>
                                <a:cubicBezTo>
                                  <a:pt x="285030" y="36313"/>
                                  <a:pt x="296752" y="43822"/>
                                  <a:pt x="306140" y="47715"/>
                                </a:cubicBezTo>
                                <a:cubicBezTo>
                                  <a:pt x="315527" y="51607"/>
                                  <a:pt x="326425" y="61269"/>
                                  <a:pt x="320884" y="69786"/>
                                </a:cubicBezTo>
                                <a:cubicBezTo>
                                  <a:pt x="302614" y="71801"/>
                                  <a:pt x="284343" y="73816"/>
                                  <a:pt x="266072" y="75831"/>
                                </a:cubicBezTo>
                                <a:cubicBezTo>
                                  <a:pt x="257876" y="76746"/>
                                  <a:pt x="246794" y="82150"/>
                                  <a:pt x="250182" y="89705"/>
                                </a:cubicBezTo>
                                <a:cubicBezTo>
                                  <a:pt x="239559" y="89247"/>
                                  <a:pt x="228935" y="88744"/>
                                  <a:pt x="218358" y="88286"/>
                                </a:cubicBezTo>
                                <a:cubicBezTo>
                                  <a:pt x="226234" y="93369"/>
                                  <a:pt x="234064" y="98497"/>
                                  <a:pt x="241940" y="103580"/>
                                </a:cubicBezTo>
                                <a:cubicBezTo>
                                  <a:pt x="243772" y="104771"/>
                                  <a:pt x="245695" y="106053"/>
                                  <a:pt x="246702" y="108022"/>
                                </a:cubicBezTo>
                                <a:cubicBezTo>
                                  <a:pt x="249358" y="113151"/>
                                  <a:pt x="244046" y="119103"/>
                                  <a:pt x="238506" y="120615"/>
                                </a:cubicBezTo>
                                <a:cubicBezTo>
                                  <a:pt x="232965" y="122126"/>
                                  <a:pt x="226921" y="121256"/>
                                  <a:pt x="221517" y="123179"/>
                                </a:cubicBezTo>
                                <a:cubicBezTo>
                                  <a:pt x="203613" y="129498"/>
                                  <a:pt x="207093" y="157339"/>
                                  <a:pt x="193768" y="170848"/>
                                </a:cubicBezTo>
                                <a:cubicBezTo>
                                  <a:pt x="178610" y="186234"/>
                                  <a:pt x="149945" y="175976"/>
                                  <a:pt x="133048" y="189393"/>
                                </a:cubicBezTo>
                                <a:cubicBezTo>
                                  <a:pt x="140237" y="193606"/>
                                  <a:pt x="147381" y="197819"/>
                                  <a:pt x="154570" y="202032"/>
                                </a:cubicBezTo>
                                <a:cubicBezTo>
                                  <a:pt x="125081" y="229140"/>
                                  <a:pt x="95591" y="256294"/>
                                  <a:pt x="66101" y="283403"/>
                                </a:cubicBezTo>
                                <a:cubicBezTo>
                                  <a:pt x="48105" y="299934"/>
                                  <a:pt x="26812" y="315823"/>
                                  <a:pt x="1260" y="309504"/>
                                </a:cubicBezTo>
                                <a:cubicBezTo>
                                  <a:pt x="-2952" y="326996"/>
                                  <a:pt x="3184" y="347511"/>
                                  <a:pt x="22874" y="338582"/>
                                </a:cubicBezTo>
                                <a:cubicBezTo>
                                  <a:pt x="38901" y="331301"/>
                                  <a:pt x="53509" y="308817"/>
                                  <a:pt x="66742" y="297140"/>
                                </a:cubicBezTo>
                                <a:cubicBezTo>
                                  <a:pt x="99895" y="267742"/>
                                  <a:pt x="136162" y="241595"/>
                                  <a:pt x="165972" y="208442"/>
                                </a:cubicBezTo>
                                <a:close/>
                              </a:path>
                            </a:pathLst>
                          </a:custGeom>
                          <a:solidFill>
                            <a:srgbClr val="435750">
                              <a:alpha val="36000"/>
                            </a:srgbClr>
                          </a:solidFill>
                          <a:ln w="4577" cap="flat">
                            <a:noFill/>
                            <a:prstDash val="solid"/>
                            <a:miter/>
                          </a:ln>
                        </p:spPr>
                        <p:txBody>
                          <a:bodyPr rtlCol="0" anchor="ctr"/>
                          <a:lstStyle/>
                          <a:p>
                            <a:endParaRPr lang="th-TH"/>
                          </a:p>
                        </p:txBody>
                      </p:sp>
                    </p:grpSp>
                    <p:sp>
                      <p:nvSpPr>
                        <p:cNvPr id="2784" name="Freeform: Shape 2783">
                          <a:extLst>
                            <a:ext uri="{FF2B5EF4-FFF2-40B4-BE49-F238E27FC236}">
                              <a16:creationId xmlns:a16="http://schemas.microsoft.com/office/drawing/2014/main" id="{083A5AED-C7CC-4997-8FE0-F781742EC757}"/>
                            </a:ext>
                          </a:extLst>
                        </p:cNvPr>
                        <p:cNvSpPr/>
                        <p:nvPr/>
                      </p:nvSpPr>
                      <p:spPr>
                        <a:xfrm>
                          <a:off x="8764637" y="-120319"/>
                          <a:ext cx="153675" cy="76495"/>
                        </a:xfrm>
                        <a:custGeom>
                          <a:avLst/>
                          <a:gdLst>
                            <a:gd name="connsiteX0" fmla="*/ 129361 w 153675"/>
                            <a:gd name="connsiteY0" fmla="*/ 1810 h 76495"/>
                            <a:gd name="connsiteX1" fmla="*/ 153676 w 153675"/>
                            <a:gd name="connsiteY1" fmla="*/ 22279 h 76495"/>
                            <a:gd name="connsiteX2" fmla="*/ 137008 w 153675"/>
                            <a:gd name="connsiteY2" fmla="*/ 15639 h 76495"/>
                            <a:gd name="connsiteX3" fmla="*/ 97627 w 153675"/>
                            <a:gd name="connsiteY3" fmla="*/ 11472 h 76495"/>
                            <a:gd name="connsiteX4" fmla="*/ 73633 w 153675"/>
                            <a:gd name="connsiteY4" fmla="*/ 28964 h 76495"/>
                            <a:gd name="connsiteX5" fmla="*/ 0 w 153675"/>
                            <a:gd name="connsiteY5" fmla="*/ 76496 h 76495"/>
                            <a:gd name="connsiteX6" fmla="*/ 56507 w 153675"/>
                            <a:gd name="connsiteY6" fmla="*/ 32811 h 76495"/>
                            <a:gd name="connsiteX7" fmla="*/ 129361 w 153675"/>
                            <a:gd name="connsiteY7" fmla="*/ 1810 h 7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675" h="76495">
                              <a:moveTo>
                                <a:pt x="129361" y="1810"/>
                              </a:moveTo>
                              <a:cubicBezTo>
                                <a:pt x="139068" y="6481"/>
                                <a:pt x="143144" y="20035"/>
                                <a:pt x="153676" y="22279"/>
                              </a:cubicBezTo>
                              <a:cubicBezTo>
                                <a:pt x="147860" y="24751"/>
                                <a:pt x="142045" y="19394"/>
                                <a:pt x="137008" y="15639"/>
                              </a:cubicBezTo>
                              <a:cubicBezTo>
                                <a:pt x="125881" y="7350"/>
                                <a:pt x="110220" y="5702"/>
                                <a:pt x="97627" y="11472"/>
                              </a:cubicBezTo>
                              <a:cubicBezTo>
                                <a:pt x="88606" y="15593"/>
                                <a:pt x="81509" y="22965"/>
                                <a:pt x="73633" y="28964"/>
                              </a:cubicBezTo>
                              <a:cubicBezTo>
                                <a:pt x="50416" y="46594"/>
                                <a:pt x="18545" y="52913"/>
                                <a:pt x="0" y="76496"/>
                              </a:cubicBezTo>
                              <a:cubicBezTo>
                                <a:pt x="17263" y="59599"/>
                                <a:pt x="35443" y="44625"/>
                                <a:pt x="56507" y="32811"/>
                              </a:cubicBezTo>
                              <a:cubicBezTo>
                                <a:pt x="73495" y="23286"/>
                                <a:pt x="109533" y="-7761"/>
                                <a:pt x="129361" y="1810"/>
                              </a:cubicBezTo>
                              <a:close/>
                            </a:path>
                          </a:pathLst>
                        </a:custGeom>
                        <a:solidFill>
                          <a:srgbClr val="79807E"/>
                        </a:solidFill>
                        <a:ln w="4577" cap="flat">
                          <a:noFill/>
                          <a:prstDash val="solid"/>
                          <a:miter/>
                        </a:ln>
                      </p:spPr>
                      <p:txBody>
                        <a:bodyPr rtlCol="0" anchor="ctr"/>
                        <a:lstStyle/>
                        <a:p>
                          <a:endParaRPr lang="th-TH"/>
                        </a:p>
                      </p:txBody>
                    </p:sp>
                  </p:grpSp>
                  <p:grpSp>
                    <p:nvGrpSpPr>
                      <p:cNvPr id="2777" name="Graphic 4">
                        <a:extLst>
                          <a:ext uri="{FF2B5EF4-FFF2-40B4-BE49-F238E27FC236}">
                            <a16:creationId xmlns:a16="http://schemas.microsoft.com/office/drawing/2014/main" id="{298314D2-8944-4FC1-B675-26C8AB0F4980}"/>
                          </a:ext>
                        </a:extLst>
                      </p:cNvPr>
                      <p:cNvGrpSpPr/>
                      <p:nvPr/>
                    </p:nvGrpSpPr>
                    <p:grpSpPr>
                      <a:xfrm>
                        <a:off x="8421161" y="9614"/>
                        <a:ext cx="168095" cy="216272"/>
                        <a:chOff x="8421161" y="9614"/>
                        <a:chExt cx="168095" cy="216272"/>
                      </a:xfrm>
                    </p:grpSpPr>
                    <p:sp>
                      <p:nvSpPr>
                        <p:cNvPr id="2778" name="Freeform: Shape 2777">
                          <a:extLst>
                            <a:ext uri="{FF2B5EF4-FFF2-40B4-BE49-F238E27FC236}">
                              <a16:creationId xmlns:a16="http://schemas.microsoft.com/office/drawing/2014/main" id="{ABD2B9F0-C674-429E-8A3E-11AEF37A8208}"/>
                            </a:ext>
                          </a:extLst>
                        </p:cNvPr>
                        <p:cNvSpPr/>
                        <p:nvPr/>
                      </p:nvSpPr>
                      <p:spPr>
                        <a:xfrm>
                          <a:off x="8421161" y="9614"/>
                          <a:ext cx="33743" cy="216272"/>
                        </a:xfrm>
                        <a:custGeom>
                          <a:avLst/>
                          <a:gdLst>
                            <a:gd name="connsiteX0" fmla="*/ 14694 w 33743"/>
                            <a:gd name="connsiteY0" fmla="*/ 173778 h 216272"/>
                            <a:gd name="connsiteX1" fmla="*/ 6589 w 33743"/>
                            <a:gd name="connsiteY1" fmla="*/ 85309 h 216272"/>
                            <a:gd name="connsiteX2" fmla="*/ 14053 w 33743"/>
                            <a:gd name="connsiteY2" fmla="*/ 55682 h 216272"/>
                            <a:gd name="connsiteX3" fmla="*/ 33744 w 33743"/>
                            <a:gd name="connsiteY3" fmla="*/ 0 h 216272"/>
                            <a:gd name="connsiteX4" fmla="*/ 9337 w 33743"/>
                            <a:gd name="connsiteY4" fmla="*/ 181059 h 216272"/>
                            <a:gd name="connsiteX5" fmla="*/ 28249 w 33743"/>
                            <a:gd name="connsiteY5" fmla="*/ 216273 h 216272"/>
                            <a:gd name="connsiteX6" fmla="*/ 14694 w 33743"/>
                            <a:gd name="connsiteY6" fmla="*/ 173778 h 21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43" h="216272">
                              <a:moveTo>
                                <a:pt x="14694" y="173778"/>
                              </a:moveTo>
                              <a:cubicBezTo>
                                <a:pt x="8284" y="144655"/>
                                <a:pt x="1827" y="114707"/>
                                <a:pt x="6589" y="85309"/>
                              </a:cubicBezTo>
                              <a:cubicBezTo>
                                <a:pt x="8238" y="75235"/>
                                <a:pt x="11123" y="65436"/>
                                <a:pt x="14053" y="55682"/>
                              </a:cubicBezTo>
                              <a:cubicBezTo>
                                <a:pt x="19686" y="36816"/>
                                <a:pt x="25318" y="17813"/>
                                <a:pt x="33744" y="0"/>
                              </a:cubicBezTo>
                              <a:cubicBezTo>
                                <a:pt x="87" y="53072"/>
                                <a:pt x="-9071" y="120981"/>
                                <a:pt x="9337" y="181059"/>
                              </a:cubicBezTo>
                              <a:cubicBezTo>
                                <a:pt x="13183" y="193560"/>
                                <a:pt x="18312" y="207710"/>
                                <a:pt x="28249" y="216273"/>
                              </a:cubicBezTo>
                              <a:cubicBezTo>
                                <a:pt x="36995" y="204825"/>
                                <a:pt x="17442" y="186234"/>
                                <a:pt x="14694" y="173778"/>
                              </a:cubicBezTo>
                              <a:close/>
                            </a:path>
                          </a:pathLst>
                        </a:custGeom>
                        <a:solidFill>
                          <a:srgbClr val="6B7D76"/>
                        </a:solidFill>
                        <a:ln w="4577" cap="flat">
                          <a:noFill/>
                          <a:prstDash val="solid"/>
                          <a:miter/>
                        </a:ln>
                      </p:spPr>
                      <p:txBody>
                        <a:bodyPr rtlCol="0" anchor="ctr"/>
                        <a:lstStyle/>
                        <a:p>
                          <a:endParaRPr lang="th-TH"/>
                        </a:p>
                      </p:txBody>
                    </p:sp>
                    <p:sp>
                      <p:nvSpPr>
                        <p:cNvPr id="2779" name="Freeform: Shape 2778">
                          <a:extLst>
                            <a:ext uri="{FF2B5EF4-FFF2-40B4-BE49-F238E27FC236}">
                              <a16:creationId xmlns:a16="http://schemas.microsoft.com/office/drawing/2014/main" id="{8EAECEF0-DED6-4577-BA7B-5E4D1710CB06}"/>
                            </a:ext>
                          </a:extLst>
                        </p:cNvPr>
                        <p:cNvSpPr/>
                        <p:nvPr/>
                      </p:nvSpPr>
                      <p:spPr>
                        <a:xfrm>
                          <a:off x="8466974" y="104707"/>
                          <a:ext cx="113719" cy="98315"/>
                        </a:xfrm>
                        <a:custGeom>
                          <a:avLst/>
                          <a:gdLst>
                            <a:gd name="connsiteX0" fmla="*/ 87161 w 113719"/>
                            <a:gd name="connsiteY0" fmla="*/ 1756 h 98315"/>
                            <a:gd name="connsiteX1" fmla="*/ 18977 w 113719"/>
                            <a:gd name="connsiteY1" fmla="*/ 8441 h 98315"/>
                            <a:gd name="connsiteX2" fmla="*/ 13574 w 113719"/>
                            <a:gd name="connsiteY2" fmla="*/ 20622 h 98315"/>
                            <a:gd name="connsiteX3" fmla="*/ 23373 w 113719"/>
                            <a:gd name="connsiteY3" fmla="*/ 22545 h 98315"/>
                            <a:gd name="connsiteX4" fmla="*/ 18931 w 113719"/>
                            <a:gd name="connsiteY4" fmla="*/ 32482 h 98315"/>
                            <a:gd name="connsiteX5" fmla="*/ 9590 w 113719"/>
                            <a:gd name="connsiteY5" fmla="*/ 39900 h 98315"/>
                            <a:gd name="connsiteX6" fmla="*/ 8949 w 113719"/>
                            <a:gd name="connsiteY6" fmla="*/ 47135 h 98315"/>
                            <a:gd name="connsiteX7" fmla="*/ 1988 w 113719"/>
                            <a:gd name="connsiteY7" fmla="*/ 98284 h 98315"/>
                            <a:gd name="connsiteX8" fmla="*/ 17054 w 113719"/>
                            <a:gd name="connsiteY8" fmla="*/ 86516 h 98315"/>
                            <a:gd name="connsiteX9" fmla="*/ 48925 w 113719"/>
                            <a:gd name="connsiteY9" fmla="*/ 49287 h 98315"/>
                            <a:gd name="connsiteX10" fmla="*/ 67241 w 113719"/>
                            <a:gd name="connsiteY10" fmla="*/ 34084 h 98315"/>
                            <a:gd name="connsiteX11" fmla="*/ 85054 w 113719"/>
                            <a:gd name="connsiteY11" fmla="*/ 26437 h 98315"/>
                            <a:gd name="connsiteX12" fmla="*/ 113720 w 113719"/>
                            <a:gd name="connsiteY12" fmla="*/ 1435 h 98315"/>
                            <a:gd name="connsiteX13" fmla="*/ 87161 w 113719"/>
                            <a:gd name="connsiteY13" fmla="*/ 1756 h 9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3719" h="98315">
                              <a:moveTo>
                                <a:pt x="87161" y="1756"/>
                              </a:moveTo>
                              <a:cubicBezTo>
                                <a:pt x="63990" y="2030"/>
                                <a:pt x="38988" y="-3190"/>
                                <a:pt x="18977" y="8441"/>
                              </a:cubicBezTo>
                              <a:cubicBezTo>
                                <a:pt x="14581" y="11006"/>
                                <a:pt x="10231" y="16775"/>
                                <a:pt x="13574" y="20622"/>
                              </a:cubicBezTo>
                              <a:cubicBezTo>
                                <a:pt x="17054" y="19935"/>
                                <a:pt x="21450" y="19569"/>
                                <a:pt x="23373" y="22545"/>
                              </a:cubicBezTo>
                              <a:cubicBezTo>
                                <a:pt x="25571" y="25933"/>
                                <a:pt x="22411" y="30375"/>
                                <a:pt x="18931" y="32482"/>
                              </a:cubicBezTo>
                              <a:cubicBezTo>
                                <a:pt x="15451" y="34588"/>
                                <a:pt x="11147" y="36145"/>
                                <a:pt x="9590" y="39900"/>
                              </a:cubicBezTo>
                              <a:cubicBezTo>
                                <a:pt x="8628" y="42144"/>
                                <a:pt x="8949" y="44662"/>
                                <a:pt x="8949" y="47135"/>
                              </a:cubicBezTo>
                              <a:cubicBezTo>
                                <a:pt x="9086" y="64673"/>
                                <a:pt x="-5109" y="82257"/>
                                <a:pt x="1988" y="98284"/>
                              </a:cubicBezTo>
                              <a:cubicBezTo>
                                <a:pt x="8674" y="98833"/>
                                <a:pt x="13390" y="92148"/>
                                <a:pt x="17054" y="86516"/>
                              </a:cubicBezTo>
                              <a:cubicBezTo>
                                <a:pt x="26029" y="72824"/>
                                <a:pt x="37523" y="61010"/>
                                <a:pt x="48925" y="49287"/>
                              </a:cubicBezTo>
                              <a:cubicBezTo>
                                <a:pt x="54465" y="43563"/>
                                <a:pt x="60189" y="37748"/>
                                <a:pt x="67241" y="34084"/>
                              </a:cubicBezTo>
                              <a:cubicBezTo>
                                <a:pt x="72965" y="31108"/>
                                <a:pt x="79422" y="29643"/>
                                <a:pt x="85054" y="26437"/>
                              </a:cubicBezTo>
                              <a:cubicBezTo>
                                <a:pt x="95724" y="20347"/>
                                <a:pt x="104607" y="9220"/>
                                <a:pt x="113720" y="1435"/>
                              </a:cubicBezTo>
                              <a:cubicBezTo>
                                <a:pt x="106713" y="-1908"/>
                                <a:pt x="95769" y="1618"/>
                                <a:pt x="87161" y="1756"/>
                              </a:cubicBezTo>
                              <a:close/>
                            </a:path>
                          </a:pathLst>
                        </a:custGeom>
                        <a:solidFill>
                          <a:srgbClr val="4D5854"/>
                        </a:solidFill>
                        <a:ln w="4577" cap="flat">
                          <a:noFill/>
                          <a:prstDash val="solid"/>
                          <a:miter/>
                        </a:ln>
                      </p:spPr>
                      <p:txBody>
                        <a:bodyPr rtlCol="0" anchor="ctr"/>
                        <a:lstStyle/>
                        <a:p>
                          <a:endParaRPr lang="th-TH"/>
                        </a:p>
                      </p:txBody>
                    </p:sp>
                    <p:sp>
                      <p:nvSpPr>
                        <p:cNvPr id="2780" name="Freeform: Shape 2779">
                          <a:extLst>
                            <a:ext uri="{FF2B5EF4-FFF2-40B4-BE49-F238E27FC236}">
                              <a16:creationId xmlns:a16="http://schemas.microsoft.com/office/drawing/2014/main" id="{6942A79C-91EA-4872-8780-B4E133C67E9F}"/>
                            </a:ext>
                          </a:extLst>
                        </p:cNvPr>
                        <p:cNvSpPr/>
                        <p:nvPr/>
                      </p:nvSpPr>
                      <p:spPr>
                        <a:xfrm>
                          <a:off x="8481137" y="103409"/>
                          <a:ext cx="91771" cy="80095"/>
                        </a:xfrm>
                        <a:custGeom>
                          <a:avLst/>
                          <a:gdLst>
                            <a:gd name="connsiteX0" fmla="*/ 52483 w 91771"/>
                            <a:gd name="connsiteY0" fmla="*/ 42343 h 80095"/>
                            <a:gd name="connsiteX1" fmla="*/ 91772 w 91771"/>
                            <a:gd name="connsiteY1" fmla="*/ 765 h 80095"/>
                            <a:gd name="connsiteX2" fmla="*/ 67136 w 91771"/>
                            <a:gd name="connsiteY2" fmla="*/ 7175 h 80095"/>
                            <a:gd name="connsiteX3" fmla="*/ 52666 w 91771"/>
                            <a:gd name="connsiteY3" fmla="*/ 9328 h 80095"/>
                            <a:gd name="connsiteX4" fmla="*/ 32884 w 91771"/>
                            <a:gd name="connsiteY4" fmla="*/ 12396 h 80095"/>
                            <a:gd name="connsiteX5" fmla="*/ 23405 w 91771"/>
                            <a:gd name="connsiteY5" fmla="*/ 16471 h 80095"/>
                            <a:gd name="connsiteX6" fmla="*/ 21574 w 91771"/>
                            <a:gd name="connsiteY6" fmla="*/ 25858 h 80095"/>
                            <a:gd name="connsiteX7" fmla="*/ 26199 w 91771"/>
                            <a:gd name="connsiteY7" fmla="*/ 30117 h 80095"/>
                            <a:gd name="connsiteX8" fmla="*/ 25145 w 91771"/>
                            <a:gd name="connsiteY8" fmla="*/ 43213 h 80095"/>
                            <a:gd name="connsiteX9" fmla="*/ 13927 w 91771"/>
                            <a:gd name="connsiteY9" fmla="*/ 51959 h 80095"/>
                            <a:gd name="connsiteX10" fmla="*/ 6875 w 91771"/>
                            <a:gd name="connsiteY10" fmla="*/ 80075 h 80095"/>
                            <a:gd name="connsiteX11" fmla="*/ 52483 w 91771"/>
                            <a:gd name="connsiteY11" fmla="*/ 42343 h 8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771" h="80095">
                              <a:moveTo>
                                <a:pt x="52483" y="42343"/>
                              </a:moveTo>
                              <a:cubicBezTo>
                                <a:pt x="67182" y="30025"/>
                                <a:pt x="82156" y="17341"/>
                                <a:pt x="91772" y="765"/>
                              </a:cubicBezTo>
                              <a:cubicBezTo>
                                <a:pt x="83621" y="-2258"/>
                                <a:pt x="75424" y="4474"/>
                                <a:pt x="67136" y="7175"/>
                              </a:cubicBezTo>
                              <a:cubicBezTo>
                                <a:pt x="62465" y="8686"/>
                                <a:pt x="57520" y="8870"/>
                                <a:pt x="52666" y="9328"/>
                              </a:cubicBezTo>
                              <a:cubicBezTo>
                                <a:pt x="46026" y="9923"/>
                                <a:pt x="39387" y="10930"/>
                                <a:pt x="32884" y="12396"/>
                              </a:cubicBezTo>
                              <a:cubicBezTo>
                                <a:pt x="29496" y="13174"/>
                                <a:pt x="25970" y="14136"/>
                                <a:pt x="23405" y="16471"/>
                              </a:cubicBezTo>
                              <a:cubicBezTo>
                                <a:pt x="20841" y="18806"/>
                                <a:pt x="19605" y="22973"/>
                                <a:pt x="21574" y="25858"/>
                              </a:cubicBezTo>
                              <a:cubicBezTo>
                                <a:pt x="22764" y="27598"/>
                                <a:pt x="24825" y="28560"/>
                                <a:pt x="26199" y="30117"/>
                              </a:cubicBezTo>
                              <a:cubicBezTo>
                                <a:pt x="29358" y="33689"/>
                                <a:pt x="28168" y="39504"/>
                                <a:pt x="25145" y="43213"/>
                              </a:cubicBezTo>
                              <a:cubicBezTo>
                                <a:pt x="22123" y="46877"/>
                                <a:pt x="17773" y="49166"/>
                                <a:pt x="13927" y="51959"/>
                              </a:cubicBezTo>
                              <a:cubicBezTo>
                                <a:pt x="8386" y="56035"/>
                                <a:pt x="-9793" y="78106"/>
                                <a:pt x="6875" y="80075"/>
                              </a:cubicBezTo>
                              <a:cubicBezTo>
                                <a:pt x="15712" y="81037"/>
                                <a:pt x="45568" y="48113"/>
                                <a:pt x="52483" y="42343"/>
                              </a:cubicBezTo>
                              <a:close/>
                            </a:path>
                          </a:pathLst>
                        </a:custGeom>
                        <a:solidFill>
                          <a:srgbClr val="646C69"/>
                        </a:solidFill>
                        <a:ln w="4577" cap="flat">
                          <a:noFill/>
                          <a:prstDash val="solid"/>
                          <a:miter/>
                        </a:ln>
                      </p:spPr>
                      <p:txBody>
                        <a:bodyPr rtlCol="0" anchor="ctr"/>
                        <a:lstStyle/>
                        <a:p>
                          <a:endParaRPr lang="th-TH"/>
                        </a:p>
                      </p:txBody>
                    </p:sp>
                    <p:sp>
                      <p:nvSpPr>
                        <p:cNvPr id="2781" name="Freeform: Shape 2780">
                          <a:extLst>
                            <a:ext uri="{FF2B5EF4-FFF2-40B4-BE49-F238E27FC236}">
                              <a16:creationId xmlns:a16="http://schemas.microsoft.com/office/drawing/2014/main" id="{8EC9F2A7-6A18-43B8-89EB-52066F87E18D}"/>
                            </a:ext>
                          </a:extLst>
                        </p:cNvPr>
                        <p:cNvSpPr/>
                        <p:nvPr/>
                      </p:nvSpPr>
                      <p:spPr>
                        <a:xfrm>
                          <a:off x="8438511" y="77598"/>
                          <a:ext cx="150745" cy="15127"/>
                        </a:xfrm>
                        <a:custGeom>
                          <a:avLst/>
                          <a:gdLst>
                            <a:gd name="connsiteX0" fmla="*/ 85950 w 150745"/>
                            <a:gd name="connsiteY0" fmla="*/ 11052 h 15127"/>
                            <a:gd name="connsiteX1" fmla="*/ 38510 w 150745"/>
                            <a:gd name="connsiteY1" fmla="*/ 1390 h 15127"/>
                            <a:gd name="connsiteX2" fmla="*/ 0 w 150745"/>
                            <a:gd name="connsiteY2" fmla="*/ 11235 h 15127"/>
                            <a:gd name="connsiteX3" fmla="*/ 29902 w 150745"/>
                            <a:gd name="connsiteY3" fmla="*/ 7939 h 15127"/>
                            <a:gd name="connsiteX4" fmla="*/ 24040 w 150745"/>
                            <a:gd name="connsiteY4" fmla="*/ 7160 h 15127"/>
                            <a:gd name="connsiteX5" fmla="*/ 123316 w 150745"/>
                            <a:gd name="connsiteY5" fmla="*/ 9999 h 15127"/>
                            <a:gd name="connsiteX6" fmla="*/ 150745 w 150745"/>
                            <a:gd name="connsiteY6" fmla="*/ 15128 h 15127"/>
                            <a:gd name="connsiteX7" fmla="*/ 85950 w 150745"/>
                            <a:gd name="connsiteY7" fmla="*/ 1105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745" h="15127">
                              <a:moveTo>
                                <a:pt x="85950" y="11052"/>
                              </a:moveTo>
                              <a:cubicBezTo>
                                <a:pt x="69786" y="10274"/>
                                <a:pt x="54354" y="4596"/>
                                <a:pt x="38510" y="1390"/>
                              </a:cubicBezTo>
                              <a:cubicBezTo>
                                <a:pt x="24636" y="-1403"/>
                                <a:pt x="7327" y="-853"/>
                                <a:pt x="0" y="11235"/>
                              </a:cubicBezTo>
                              <a:cubicBezTo>
                                <a:pt x="9982" y="10137"/>
                                <a:pt x="19965" y="9038"/>
                                <a:pt x="29902" y="7939"/>
                              </a:cubicBezTo>
                              <a:cubicBezTo>
                                <a:pt x="28299" y="6611"/>
                                <a:pt x="25918" y="6290"/>
                                <a:pt x="24040" y="7160"/>
                              </a:cubicBezTo>
                              <a:cubicBezTo>
                                <a:pt x="57148" y="8122"/>
                                <a:pt x="90209" y="9038"/>
                                <a:pt x="123316" y="9999"/>
                              </a:cubicBezTo>
                              <a:cubicBezTo>
                                <a:pt x="132932" y="10274"/>
                                <a:pt x="142228" y="13067"/>
                                <a:pt x="150745" y="15128"/>
                              </a:cubicBezTo>
                              <a:cubicBezTo>
                                <a:pt x="134031" y="2215"/>
                                <a:pt x="105778" y="12014"/>
                                <a:pt x="85950" y="11052"/>
                              </a:cubicBezTo>
                              <a:close/>
                            </a:path>
                          </a:pathLst>
                        </a:custGeom>
                        <a:solidFill>
                          <a:srgbClr val="21302C"/>
                        </a:solidFill>
                        <a:ln w="4577" cap="flat">
                          <a:noFill/>
                          <a:prstDash val="solid"/>
                          <a:miter/>
                        </a:ln>
                      </p:spPr>
                      <p:txBody>
                        <a:bodyPr rtlCol="0" anchor="ctr"/>
                        <a:lstStyle/>
                        <a:p>
                          <a:endParaRPr lang="th-TH"/>
                        </a:p>
                      </p:txBody>
                    </p:sp>
                    <p:sp>
                      <p:nvSpPr>
                        <p:cNvPr id="2782" name="Freeform: Shape 2781">
                          <a:extLst>
                            <a:ext uri="{FF2B5EF4-FFF2-40B4-BE49-F238E27FC236}">
                              <a16:creationId xmlns:a16="http://schemas.microsoft.com/office/drawing/2014/main" id="{40B5575A-3D1C-4798-B6E6-A6864AB9CF6A}"/>
                            </a:ext>
                          </a:extLst>
                        </p:cNvPr>
                        <p:cNvSpPr/>
                        <p:nvPr/>
                      </p:nvSpPr>
                      <p:spPr>
                        <a:xfrm>
                          <a:off x="8434298" y="135427"/>
                          <a:ext cx="95429" cy="12931"/>
                        </a:xfrm>
                        <a:custGeom>
                          <a:avLst/>
                          <a:gdLst>
                            <a:gd name="connsiteX0" fmla="*/ 46433 w 95429"/>
                            <a:gd name="connsiteY0" fmla="*/ 801 h 12931"/>
                            <a:gd name="connsiteX1" fmla="*/ 0 w 95429"/>
                            <a:gd name="connsiteY1" fmla="*/ 8723 h 12931"/>
                            <a:gd name="connsiteX2" fmla="*/ 43136 w 95429"/>
                            <a:gd name="connsiteY2" fmla="*/ 4281 h 12931"/>
                            <a:gd name="connsiteX3" fmla="*/ 83799 w 95429"/>
                            <a:gd name="connsiteY3" fmla="*/ 9272 h 12931"/>
                            <a:gd name="connsiteX4" fmla="*/ 95429 w 95429"/>
                            <a:gd name="connsiteY4" fmla="*/ 12203 h 12931"/>
                            <a:gd name="connsiteX5" fmla="*/ 46433 w 95429"/>
                            <a:gd name="connsiteY5" fmla="*/ 801 h 1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429" h="12931">
                              <a:moveTo>
                                <a:pt x="46433" y="801"/>
                              </a:moveTo>
                              <a:cubicBezTo>
                                <a:pt x="30497" y="-1077"/>
                                <a:pt x="13371" y="-115"/>
                                <a:pt x="0" y="8723"/>
                              </a:cubicBezTo>
                              <a:cubicBezTo>
                                <a:pt x="14379" y="7257"/>
                                <a:pt x="28757" y="5792"/>
                                <a:pt x="43136" y="4281"/>
                              </a:cubicBezTo>
                              <a:cubicBezTo>
                                <a:pt x="57010" y="2861"/>
                                <a:pt x="72076" y="1717"/>
                                <a:pt x="83799" y="9272"/>
                              </a:cubicBezTo>
                              <a:cubicBezTo>
                                <a:pt x="87965" y="11928"/>
                                <a:pt x="90988" y="14126"/>
                                <a:pt x="95429" y="12203"/>
                              </a:cubicBezTo>
                              <a:cubicBezTo>
                                <a:pt x="86729" y="2724"/>
                                <a:pt x="59758" y="2358"/>
                                <a:pt x="46433" y="801"/>
                              </a:cubicBezTo>
                              <a:close/>
                            </a:path>
                          </a:pathLst>
                        </a:custGeom>
                        <a:solidFill>
                          <a:srgbClr val="21302C"/>
                        </a:solidFill>
                        <a:ln w="4577" cap="flat">
                          <a:noFill/>
                          <a:prstDash val="solid"/>
                          <a:miter/>
                        </a:ln>
                      </p:spPr>
                      <p:txBody>
                        <a:bodyPr rtlCol="0" anchor="ctr"/>
                        <a:lstStyle/>
                        <a:p>
                          <a:endParaRPr lang="th-TH"/>
                        </a:p>
                      </p:txBody>
                    </p:sp>
                  </p:grpSp>
                </p:grpSp>
              </p:grpSp>
            </p:grpSp>
          </p:grpSp>
          <p:grpSp>
            <p:nvGrpSpPr>
              <p:cNvPr id="2743" name="Graphic 4">
                <a:extLst>
                  <a:ext uri="{FF2B5EF4-FFF2-40B4-BE49-F238E27FC236}">
                    <a16:creationId xmlns:a16="http://schemas.microsoft.com/office/drawing/2014/main" id="{8A8B6868-8B02-4978-8A2B-716F93E1C754}"/>
                  </a:ext>
                </a:extLst>
              </p:cNvPr>
              <p:cNvGrpSpPr/>
              <p:nvPr/>
            </p:nvGrpSpPr>
            <p:grpSpPr>
              <a:xfrm rot="2453471">
                <a:off x="3905654" y="1472416"/>
                <a:ext cx="665401" cy="886578"/>
                <a:chOff x="8094246" y="2638689"/>
                <a:chExt cx="1625594" cy="2165933"/>
              </a:xfrm>
            </p:grpSpPr>
            <p:pic>
              <p:nvPicPr>
                <p:cNvPr id="2744" name="Picture 2743">
                  <a:extLst>
                    <a:ext uri="{FF2B5EF4-FFF2-40B4-BE49-F238E27FC236}">
                      <a16:creationId xmlns:a16="http://schemas.microsoft.com/office/drawing/2014/main" id="{695C4EAD-D510-441F-BC78-87667B0B3FCE}"/>
                    </a:ext>
                  </a:extLst>
                </p:cNvPr>
                <p:cNvPicPr>
                  <a:picLocks noChangeAspect="1"/>
                </p:cNvPicPr>
                <p:nvPr/>
              </p:nvPicPr>
              <p:blipFill>
                <a:blip r:embed="rId27"/>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2745" name="Picture 2744">
                  <a:extLst>
                    <a:ext uri="{FF2B5EF4-FFF2-40B4-BE49-F238E27FC236}">
                      <a16:creationId xmlns:a16="http://schemas.microsoft.com/office/drawing/2014/main" id="{E996BD91-2969-4E22-B37D-B27B514E9C7D}"/>
                    </a:ext>
                  </a:extLst>
                </p:cNvPr>
                <p:cNvPicPr>
                  <a:picLocks noChangeAspect="1"/>
                </p:cNvPicPr>
                <p:nvPr/>
              </p:nvPicPr>
              <p:blipFill>
                <a:blip r:embed="rId28"/>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2746" name="Picture 2745">
                  <a:extLst>
                    <a:ext uri="{FF2B5EF4-FFF2-40B4-BE49-F238E27FC236}">
                      <a16:creationId xmlns:a16="http://schemas.microsoft.com/office/drawing/2014/main" id="{9E6B9B49-934D-4E72-B5EA-1E192326B482}"/>
                    </a:ext>
                  </a:extLst>
                </p:cNvPr>
                <p:cNvPicPr>
                  <a:picLocks noChangeAspect="1"/>
                </p:cNvPicPr>
                <p:nvPr/>
              </p:nvPicPr>
              <p:blipFill>
                <a:blip r:embed="rId29"/>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2747" name="Picture 2746">
                  <a:extLst>
                    <a:ext uri="{FF2B5EF4-FFF2-40B4-BE49-F238E27FC236}">
                      <a16:creationId xmlns:a16="http://schemas.microsoft.com/office/drawing/2014/main" id="{C2B837C1-67DC-46CB-8136-65B2F25301FA}"/>
                    </a:ext>
                  </a:extLst>
                </p:cNvPr>
                <p:cNvPicPr>
                  <a:picLocks noChangeAspect="1"/>
                </p:cNvPicPr>
                <p:nvPr/>
              </p:nvPicPr>
              <p:blipFill>
                <a:blip r:embed="rId30"/>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2748" name="Graphic 4">
                  <a:extLst>
                    <a:ext uri="{FF2B5EF4-FFF2-40B4-BE49-F238E27FC236}">
                      <a16:creationId xmlns:a16="http://schemas.microsoft.com/office/drawing/2014/main" id="{C9418C44-7FD2-4E39-AFFB-AB9FB861666F}"/>
                    </a:ext>
                  </a:extLst>
                </p:cNvPr>
                <p:cNvGrpSpPr/>
                <p:nvPr/>
              </p:nvGrpSpPr>
              <p:grpSpPr>
                <a:xfrm>
                  <a:off x="8126300" y="3059970"/>
                  <a:ext cx="851720" cy="769295"/>
                  <a:chOff x="8126300" y="3059970"/>
                  <a:chExt cx="851720" cy="769295"/>
                </a:xfrm>
                <a:solidFill>
                  <a:srgbClr val="F2D5D0">
                    <a:alpha val="32000"/>
                  </a:srgbClr>
                </a:solidFill>
              </p:grpSpPr>
              <p:pic>
                <p:nvPicPr>
                  <p:cNvPr id="2762" name="Picture 2761">
                    <a:extLst>
                      <a:ext uri="{FF2B5EF4-FFF2-40B4-BE49-F238E27FC236}">
                        <a16:creationId xmlns:a16="http://schemas.microsoft.com/office/drawing/2014/main" id="{D1242E51-1486-4078-80CA-E3A46453B0BB}"/>
                      </a:ext>
                    </a:extLst>
                  </p:cNvPr>
                  <p:cNvPicPr>
                    <a:picLocks noChangeAspect="1"/>
                  </p:cNvPicPr>
                  <p:nvPr/>
                </p:nvPicPr>
                <p:blipFill>
                  <a:blip r:embed="rId31"/>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2763" name="Freeform: Shape 2762">
                    <a:extLst>
                      <a:ext uri="{FF2B5EF4-FFF2-40B4-BE49-F238E27FC236}">
                        <a16:creationId xmlns:a16="http://schemas.microsoft.com/office/drawing/2014/main" id="{6E85EC0D-6BF5-4F71-BDCD-67F1ED24D5C6}"/>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2749" name="Picture 2748">
                  <a:extLst>
                    <a:ext uri="{FF2B5EF4-FFF2-40B4-BE49-F238E27FC236}">
                      <a16:creationId xmlns:a16="http://schemas.microsoft.com/office/drawing/2014/main" id="{E44E9740-FAE7-46EC-AE34-8D7DDBB138C6}"/>
                    </a:ext>
                  </a:extLst>
                </p:cNvPr>
                <p:cNvPicPr>
                  <a:picLocks noChangeAspect="1"/>
                </p:cNvPicPr>
                <p:nvPr/>
              </p:nvPicPr>
              <p:blipFill>
                <a:blip r:embed="rId32"/>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2750" name="Picture 2749">
                  <a:extLst>
                    <a:ext uri="{FF2B5EF4-FFF2-40B4-BE49-F238E27FC236}">
                      <a16:creationId xmlns:a16="http://schemas.microsoft.com/office/drawing/2014/main" id="{22FE3072-11FC-41AD-A7B1-D2D6734D1D64}"/>
                    </a:ext>
                  </a:extLst>
                </p:cNvPr>
                <p:cNvPicPr>
                  <a:picLocks noChangeAspect="1"/>
                </p:cNvPicPr>
                <p:nvPr/>
              </p:nvPicPr>
              <p:blipFill>
                <a:blip r:embed="rId33"/>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2751" name="Picture 2750">
                  <a:extLst>
                    <a:ext uri="{FF2B5EF4-FFF2-40B4-BE49-F238E27FC236}">
                      <a16:creationId xmlns:a16="http://schemas.microsoft.com/office/drawing/2014/main" id="{2CE96C04-973A-4985-BFFA-18B7F154D25E}"/>
                    </a:ext>
                  </a:extLst>
                </p:cNvPr>
                <p:cNvPicPr>
                  <a:picLocks noChangeAspect="1"/>
                </p:cNvPicPr>
                <p:nvPr/>
              </p:nvPicPr>
              <p:blipFill>
                <a:blip r:embed="rId34"/>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2752" name="Picture 2751">
                  <a:extLst>
                    <a:ext uri="{FF2B5EF4-FFF2-40B4-BE49-F238E27FC236}">
                      <a16:creationId xmlns:a16="http://schemas.microsoft.com/office/drawing/2014/main" id="{26403C18-FCA4-48BF-9EA3-9D40B79C52B1}"/>
                    </a:ext>
                  </a:extLst>
                </p:cNvPr>
                <p:cNvPicPr>
                  <a:picLocks noChangeAspect="1"/>
                </p:cNvPicPr>
                <p:nvPr/>
              </p:nvPicPr>
              <p:blipFill>
                <a:blip r:embed="rId35"/>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2753" name="Picture 2752">
                  <a:extLst>
                    <a:ext uri="{FF2B5EF4-FFF2-40B4-BE49-F238E27FC236}">
                      <a16:creationId xmlns:a16="http://schemas.microsoft.com/office/drawing/2014/main" id="{1DCD44BA-8910-435A-8FAA-F11BA9D45F88}"/>
                    </a:ext>
                  </a:extLst>
                </p:cNvPr>
                <p:cNvPicPr>
                  <a:picLocks noChangeAspect="1"/>
                </p:cNvPicPr>
                <p:nvPr/>
              </p:nvPicPr>
              <p:blipFill>
                <a:blip r:embed="rId36"/>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2754" name="Picture 2753">
                  <a:extLst>
                    <a:ext uri="{FF2B5EF4-FFF2-40B4-BE49-F238E27FC236}">
                      <a16:creationId xmlns:a16="http://schemas.microsoft.com/office/drawing/2014/main" id="{A750F981-B593-4E21-8BB6-B0F38BF743DC}"/>
                    </a:ext>
                  </a:extLst>
                </p:cNvPr>
                <p:cNvPicPr>
                  <a:picLocks noChangeAspect="1"/>
                </p:cNvPicPr>
                <p:nvPr/>
              </p:nvPicPr>
              <p:blipFill>
                <a:blip r:embed="rId37"/>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2755" name="Picture 2754">
                  <a:extLst>
                    <a:ext uri="{FF2B5EF4-FFF2-40B4-BE49-F238E27FC236}">
                      <a16:creationId xmlns:a16="http://schemas.microsoft.com/office/drawing/2014/main" id="{2FAF38D1-E011-4B68-AB39-2C27D0194A42}"/>
                    </a:ext>
                  </a:extLst>
                </p:cNvPr>
                <p:cNvPicPr>
                  <a:picLocks noChangeAspect="1"/>
                </p:cNvPicPr>
                <p:nvPr/>
              </p:nvPicPr>
              <p:blipFill>
                <a:blip r:embed="rId38"/>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2756" name="Graphic 4">
                  <a:extLst>
                    <a:ext uri="{FF2B5EF4-FFF2-40B4-BE49-F238E27FC236}">
                      <a16:creationId xmlns:a16="http://schemas.microsoft.com/office/drawing/2014/main" id="{532B9802-144A-43CA-9F49-93FA71DFEAF7}"/>
                    </a:ext>
                  </a:extLst>
                </p:cNvPr>
                <p:cNvGrpSpPr/>
                <p:nvPr/>
              </p:nvGrpSpPr>
              <p:grpSpPr>
                <a:xfrm>
                  <a:off x="8945966" y="3252294"/>
                  <a:ext cx="406296" cy="636500"/>
                  <a:chOff x="8945966" y="3252294"/>
                  <a:chExt cx="406296" cy="636500"/>
                </a:xfrm>
                <a:solidFill>
                  <a:srgbClr val="EDCBC3">
                    <a:alpha val="26000"/>
                  </a:srgbClr>
                </a:solidFill>
              </p:grpSpPr>
              <p:pic>
                <p:nvPicPr>
                  <p:cNvPr id="2757" name="Picture 2756">
                    <a:extLst>
                      <a:ext uri="{FF2B5EF4-FFF2-40B4-BE49-F238E27FC236}">
                        <a16:creationId xmlns:a16="http://schemas.microsoft.com/office/drawing/2014/main" id="{C2457AD0-2BA6-4363-9866-7B05AA0DAE77}"/>
                      </a:ext>
                    </a:extLst>
                  </p:cNvPr>
                  <p:cNvPicPr>
                    <a:picLocks noChangeAspect="1"/>
                  </p:cNvPicPr>
                  <p:nvPr/>
                </p:nvPicPr>
                <p:blipFill>
                  <a:blip r:embed="rId39"/>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2758" name="Freeform: Shape 2757">
                    <a:extLst>
                      <a:ext uri="{FF2B5EF4-FFF2-40B4-BE49-F238E27FC236}">
                        <a16:creationId xmlns:a16="http://schemas.microsoft.com/office/drawing/2014/main" id="{71CAC727-69FA-45DB-97B9-64D73F341CDE}"/>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2759" name="Freeform: Shape 2758">
                    <a:extLst>
                      <a:ext uri="{FF2B5EF4-FFF2-40B4-BE49-F238E27FC236}">
                        <a16:creationId xmlns:a16="http://schemas.microsoft.com/office/drawing/2014/main" id="{A465D425-AA2D-4B4D-8FBE-CC03E4E4234B}"/>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2760" name="Freeform: Shape 2759">
                    <a:extLst>
                      <a:ext uri="{FF2B5EF4-FFF2-40B4-BE49-F238E27FC236}">
                        <a16:creationId xmlns:a16="http://schemas.microsoft.com/office/drawing/2014/main" id="{00DF7383-3DEB-47F1-952D-69924A062EDD}"/>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2761" name="Freeform: Shape 2760">
                    <a:extLst>
                      <a:ext uri="{FF2B5EF4-FFF2-40B4-BE49-F238E27FC236}">
                        <a16:creationId xmlns:a16="http://schemas.microsoft.com/office/drawing/2014/main" id="{B47ED9B4-721D-48A7-B1AB-442E5404C394}"/>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grpSp>
          <p:nvGrpSpPr>
            <p:cNvPr id="2257" name="Graphic 3">
              <a:extLst>
                <a:ext uri="{FF2B5EF4-FFF2-40B4-BE49-F238E27FC236}">
                  <a16:creationId xmlns:a16="http://schemas.microsoft.com/office/drawing/2014/main" id="{09A691FA-FC2D-4610-AFEE-80E3C5D7F919}"/>
                </a:ext>
              </a:extLst>
            </p:cNvPr>
            <p:cNvGrpSpPr/>
            <p:nvPr/>
          </p:nvGrpSpPr>
          <p:grpSpPr>
            <a:xfrm rot="2496040">
              <a:off x="-553016" y="4800384"/>
              <a:ext cx="3116548" cy="1875147"/>
              <a:chOff x="102831" y="5630047"/>
              <a:chExt cx="3116548" cy="1875147"/>
            </a:xfrm>
          </p:grpSpPr>
          <p:sp>
            <p:nvSpPr>
              <p:cNvPr id="2730" name="Freeform: Shape 2729">
                <a:extLst>
                  <a:ext uri="{FF2B5EF4-FFF2-40B4-BE49-F238E27FC236}">
                    <a16:creationId xmlns:a16="http://schemas.microsoft.com/office/drawing/2014/main" id="{74914E15-AA25-46EC-ABD6-169918D884F0}"/>
                  </a:ext>
                </a:extLst>
              </p:cNvPr>
              <p:cNvSpPr/>
              <p:nvPr/>
            </p:nvSpPr>
            <p:spPr>
              <a:xfrm>
                <a:off x="132909" y="5633354"/>
                <a:ext cx="3045816" cy="1679000"/>
              </a:xfrm>
              <a:custGeom>
                <a:avLst/>
                <a:gdLst>
                  <a:gd name="connsiteX0" fmla="*/ 2306849 w 3045816"/>
                  <a:gd name="connsiteY0" fmla="*/ 785370 h 1679000"/>
                  <a:gd name="connsiteX1" fmla="*/ 1243140 w 3045816"/>
                  <a:gd name="connsiteY1" fmla="*/ 1159010 h 1679000"/>
                  <a:gd name="connsiteX2" fmla="*/ 966200 w 3045816"/>
                  <a:gd name="connsiteY2" fmla="*/ 1223381 h 1679000"/>
                  <a:gd name="connsiteX3" fmla="*/ 0 w 3045816"/>
                  <a:gd name="connsiteY3" fmla="*/ 1679001 h 1679000"/>
                  <a:gd name="connsiteX4" fmla="*/ 248767 w 3045816"/>
                  <a:gd name="connsiteY4" fmla="*/ 963819 h 1679000"/>
                  <a:gd name="connsiteX5" fmla="*/ 373352 w 3045816"/>
                  <a:gd name="connsiteY5" fmla="*/ 724405 h 1679000"/>
                  <a:gd name="connsiteX6" fmla="*/ 836765 w 3045816"/>
                  <a:gd name="connsiteY6" fmla="*/ 327556 h 1679000"/>
                  <a:gd name="connsiteX7" fmla="*/ 1504203 w 3045816"/>
                  <a:gd name="connsiteY7" fmla="*/ 12802 h 1679000"/>
                  <a:gd name="connsiteX8" fmla="*/ 2476869 w 3045816"/>
                  <a:gd name="connsiteY8" fmla="*/ 220290 h 1679000"/>
                  <a:gd name="connsiteX9" fmla="*/ 2764720 w 3045816"/>
                  <a:gd name="connsiteY9" fmla="*/ 340892 h 1679000"/>
                  <a:gd name="connsiteX10" fmla="*/ 2873776 w 3045816"/>
                  <a:gd name="connsiteY10" fmla="*/ 396199 h 1679000"/>
                  <a:gd name="connsiteX11" fmla="*/ 3045817 w 3045816"/>
                  <a:gd name="connsiteY11" fmla="*/ 669328 h 1679000"/>
                  <a:gd name="connsiteX12" fmla="*/ 2696193 w 3045816"/>
                  <a:gd name="connsiteY12" fmla="*/ 663036 h 1679000"/>
                  <a:gd name="connsiteX13" fmla="*/ 2306849 w 3045816"/>
                  <a:gd name="connsiteY13" fmla="*/ 785370 h 167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45816" h="1679000">
                    <a:moveTo>
                      <a:pt x="2306849" y="785370"/>
                    </a:moveTo>
                    <a:cubicBezTo>
                      <a:pt x="1957745" y="925600"/>
                      <a:pt x="1609217" y="1072297"/>
                      <a:pt x="1243140" y="1159010"/>
                    </a:cubicBezTo>
                    <a:cubicBezTo>
                      <a:pt x="1150884" y="1180833"/>
                      <a:pt x="1057763" y="1198845"/>
                      <a:pt x="966200" y="1223381"/>
                    </a:cubicBezTo>
                    <a:cubicBezTo>
                      <a:pt x="621137" y="1315809"/>
                      <a:pt x="308230" y="1498415"/>
                      <a:pt x="0" y="1679001"/>
                    </a:cubicBezTo>
                    <a:cubicBezTo>
                      <a:pt x="65814" y="1435141"/>
                      <a:pt x="149064" y="1195958"/>
                      <a:pt x="248767" y="963819"/>
                    </a:cubicBezTo>
                    <a:cubicBezTo>
                      <a:pt x="284329" y="881031"/>
                      <a:pt x="322317" y="798648"/>
                      <a:pt x="373352" y="724405"/>
                    </a:cubicBezTo>
                    <a:cubicBezTo>
                      <a:pt x="489393" y="555712"/>
                      <a:pt x="665302" y="439498"/>
                      <a:pt x="836765" y="327556"/>
                    </a:cubicBezTo>
                    <a:cubicBezTo>
                      <a:pt x="1044311" y="192059"/>
                      <a:pt x="1259709" y="53387"/>
                      <a:pt x="1504203" y="12802"/>
                    </a:cubicBezTo>
                    <a:cubicBezTo>
                      <a:pt x="1835873" y="-42274"/>
                      <a:pt x="2166792" y="90336"/>
                      <a:pt x="2476869" y="220290"/>
                    </a:cubicBezTo>
                    <a:cubicBezTo>
                      <a:pt x="2572820" y="260472"/>
                      <a:pt x="2668770" y="300711"/>
                      <a:pt x="2764720" y="340892"/>
                    </a:cubicBezTo>
                    <a:cubicBezTo>
                      <a:pt x="2802362" y="356653"/>
                      <a:pt x="2840407" y="372645"/>
                      <a:pt x="2873776" y="396199"/>
                    </a:cubicBezTo>
                    <a:cubicBezTo>
                      <a:pt x="2963434" y="459589"/>
                      <a:pt x="3010254" y="569279"/>
                      <a:pt x="3045817" y="669328"/>
                    </a:cubicBezTo>
                    <a:cubicBezTo>
                      <a:pt x="2932720" y="684166"/>
                      <a:pt x="2815351" y="643638"/>
                      <a:pt x="2696193" y="663036"/>
                    </a:cubicBezTo>
                    <a:cubicBezTo>
                      <a:pt x="2561735" y="684974"/>
                      <a:pt x="2432820" y="734796"/>
                      <a:pt x="2306849" y="785370"/>
                    </a:cubicBezTo>
                    <a:close/>
                  </a:path>
                </a:pathLst>
              </a:custGeom>
              <a:solidFill>
                <a:srgbClr val="334E23"/>
              </a:solidFill>
              <a:ln w="5770" cap="flat">
                <a:noFill/>
                <a:prstDash val="solid"/>
                <a:miter/>
              </a:ln>
            </p:spPr>
            <p:txBody>
              <a:bodyPr rtlCol="0" anchor="ctr"/>
              <a:lstStyle/>
              <a:p>
                <a:endParaRPr lang="th-TH"/>
              </a:p>
            </p:txBody>
          </p:sp>
          <p:sp>
            <p:nvSpPr>
              <p:cNvPr id="2731" name="Freeform: Shape 2730">
                <a:extLst>
                  <a:ext uri="{FF2B5EF4-FFF2-40B4-BE49-F238E27FC236}">
                    <a16:creationId xmlns:a16="http://schemas.microsoft.com/office/drawing/2014/main" id="{03830FCB-DC3D-48FD-9B9F-50BA6A68B0EA}"/>
                  </a:ext>
                </a:extLst>
              </p:cNvPr>
              <p:cNvSpPr/>
              <p:nvPr/>
            </p:nvSpPr>
            <p:spPr>
              <a:xfrm>
                <a:off x="102831" y="6247142"/>
                <a:ext cx="3093503" cy="1258051"/>
              </a:xfrm>
              <a:custGeom>
                <a:avLst/>
                <a:gdLst>
                  <a:gd name="connsiteX0" fmla="*/ 2600762 w 3093503"/>
                  <a:gd name="connsiteY0" fmla="*/ 80134 h 1258051"/>
                  <a:gd name="connsiteX1" fmla="*/ 2249290 w 3093503"/>
                  <a:gd name="connsiteY1" fmla="*/ 203507 h 1258051"/>
                  <a:gd name="connsiteX2" fmla="*/ 333344 w 3093503"/>
                  <a:gd name="connsiteY2" fmla="*/ 765180 h 1258051"/>
                  <a:gd name="connsiteX3" fmla="*/ 0 w 3093503"/>
                  <a:gd name="connsiteY3" fmla="*/ 1080742 h 1258051"/>
                  <a:gd name="connsiteX4" fmla="*/ 411686 w 3093503"/>
                  <a:gd name="connsiteY4" fmla="*/ 1182639 h 1258051"/>
                  <a:gd name="connsiteX5" fmla="*/ 739429 w 3093503"/>
                  <a:gd name="connsiteY5" fmla="*/ 1249204 h 1258051"/>
                  <a:gd name="connsiteX6" fmla="*/ 1237655 w 3093503"/>
                  <a:gd name="connsiteY6" fmla="*/ 1212313 h 1258051"/>
                  <a:gd name="connsiteX7" fmla="*/ 1433655 w 3093503"/>
                  <a:gd name="connsiteY7" fmla="*/ 1148231 h 1258051"/>
                  <a:gd name="connsiteX8" fmla="*/ 1720005 w 3093503"/>
                  <a:gd name="connsiteY8" fmla="*/ 1046334 h 1258051"/>
                  <a:gd name="connsiteX9" fmla="*/ 2026041 w 3093503"/>
                  <a:gd name="connsiteY9" fmla="*/ 927811 h 1258051"/>
                  <a:gd name="connsiteX10" fmla="*/ 2923541 w 3093503"/>
                  <a:gd name="connsiteY10" fmla="*/ 188670 h 1258051"/>
                  <a:gd name="connsiteX11" fmla="*/ 3093503 w 3093503"/>
                  <a:gd name="connsiteY11" fmla="*/ 59581 h 1258051"/>
                  <a:gd name="connsiteX12" fmla="*/ 2600762 w 3093503"/>
                  <a:gd name="connsiteY12" fmla="*/ 80134 h 1258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93503" h="1258051">
                    <a:moveTo>
                      <a:pt x="2600762" y="80134"/>
                    </a:moveTo>
                    <a:cubicBezTo>
                      <a:pt x="2483566" y="121239"/>
                      <a:pt x="2366428" y="162402"/>
                      <a:pt x="2249290" y="203507"/>
                    </a:cubicBezTo>
                    <a:cubicBezTo>
                      <a:pt x="1604022" y="429989"/>
                      <a:pt x="978612" y="538698"/>
                      <a:pt x="333344" y="765180"/>
                    </a:cubicBezTo>
                    <a:cubicBezTo>
                      <a:pt x="214358" y="806920"/>
                      <a:pt x="66449" y="973592"/>
                      <a:pt x="0" y="1080742"/>
                    </a:cubicBezTo>
                    <a:cubicBezTo>
                      <a:pt x="137229" y="1114689"/>
                      <a:pt x="274457" y="1148693"/>
                      <a:pt x="411686" y="1182639"/>
                    </a:cubicBezTo>
                    <a:cubicBezTo>
                      <a:pt x="519991" y="1209426"/>
                      <a:pt x="628642" y="1236330"/>
                      <a:pt x="739429" y="1249204"/>
                    </a:cubicBezTo>
                    <a:cubicBezTo>
                      <a:pt x="905813" y="1268602"/>
                      <a:pt x="1075948" y="1256016"/>
                      <a:pt x="1237655" y="1212313"/>
                    </a:cubicBezTo>
                    <a:cubicBezTo>
                      <a:pt x="1304047" y="1194359"/>
                      <a:pt x="1368880" y="1171324"/>
                      <a:pt x="1433655" y="1148231"/>
                    </a:cubicBezTo>
                    <a:cubicBezTo>
                      <a:pt x="1529143" y="1114285"/>
                      <a:pt x="1624574" y="1080280"/>
                      <a:pt x="1720005" y="1046334"/>
                    </a:cubicBezTo>
                    <a:cubicBezTo>
                      <a:pt x="1823114" y="1009674"/>
                      <a:pt x="1926338" y="972899"/>
                      <a:pt x="2026041" y="927811"/>
                    </a:cubicBezTo>
                    <a:cubicBezTo>
                      <a:pt x="2382824" y="766508"/>
                      <a:pt x="2686725" y="500480"/>
                      <a:pt x="2923541" y="188670"/>
                    </a:cubicBezTo>
                    <a:cubicBezTo>
                      <a:pt x="2967071" y="131342"/>
                      <a:pt x="3016605" y="67375"/>
                      <a:pt x="3093503" y="59581"/>
                    </a:cubicBezTo>
                    <a:cubicBezTo>
                      <a:pt x="2968687" y="-61194"/>
                      <a:pt x="2740646" y="31004"/>
                      <a:pt x="2600762" y="80134"/>
                    </a:cubicBezTo>
                    <a:close/>
                  </a:path>
                </a:pathLst>
              </a:custGeom>
              <a:solidFill>
                <a:srgbClr val="426044"/>
              </a:solidFill>
              <a:ln w="5770" cap="flat">
                <a:noFill/>
                <a:prstDash val="solid"/>
                <a:miter/>
              </a:ln>
            </p:spPr>
            <p:txBody>
              <a:bodyPr rtlCol="0" anchor="ctr"/>
              <a:lstStyle/>
              <a:p>
                <a:endParaRPr lang="th-TH"/>
              </a:p>
            </p:txBody>
          </p:sp>
          <p:sp>
            <p:nvSpPr>
              <p:cNvPr id="2732" name="Freeform: Shape 2731">
                <a:extLst>
                  <a:ext uri="{FF2B5EF4-FFF2-40B4-BE49-F238E27FC236}">
                    <a16:creationId xmlns:a16="http://schemas.microsoft.com/office/drawing/2014/main" id="{96E807E0-7E66-4912-AF45-2F11151D702D}"/>
                  </a:ext>
                </a:extLst>
              </p:cNvPr>
              <p:cNvSpPr/>
              <p:nvPr/>
            </p:nvSpPr>
            <p:spPr>
              <a:xfrm>
                <a:off x="625650" y="5630047"/>
                <a:ext cx="2546548" cy="846536"/>
              </a:xfrm>
              <a:custGeom>
                <a:avLst/>
                <a:gdLst>
                  <a:gd name="connsiteX0" fmla="*/ 1985283 w 2546548"/>
                  <a:gd name="connsiteY0" fmla="*/ 788446 h 846536"/>
                  <a:gd name="connsiteX1" fmla="*/ 1718446 w 2546548"/>
                  <a:gd name="connsiteY1" fmla="*/ 820949 h 846536"/>
                  <a:gd name="connsiteX2" fmla="*/ 1633984 w 2546548"/>
                  <a:gd name="connsiteY2" fmla="*/ 700232 h 846536"/>
                  <a:gd name="connsiteX3" fmla="*/ 1495428 w 2546548"/>
                  <a:gd name="connsiteY3" fmla="*/ 580092 h 846536"/>
                  <a:gd name="connsiteX4" fmla="*/ 1081029 w 2546548"/>
                  <a:gd name="connsiteY4" fmla="*/ 379532 h 846536"/>
                  <a:gd name="connsiteX5" fmla="*/ 918975 w 2546548"/>
                  <a:gd name="connsiteY5" fmla="*/ 369198 h 846536"/>
                  <a:gd name="connsiteX6" fmla="*/ 0 w 2546548"/>
                  <a:gd name="connsiteY6" fmla="*/ 633494 h 846536"/>
                  <a:gd name="connsiteX7" fmla="*/ 1035132 w 2546548"/>
                  <a:gd name="connsiteY7" fmla="*/ 36720 h 846536"/>
                  <a:gd name="connsiteX8" fmla="*/ 1175940 w 2546548"/>
                  <a:gd name="connsiteY8" fmla="*/ 1215 h 846536"/>
                  <a:gd name="connsiteX9" fmla="*/ 1417375 w 2546548"/>
                  <a:gd name="connsiteY9" fmla="*/ 46072 h 846536"/>
                  <a:gd name="connsiteX10" fmla="*/ 1758223 w 2546548"/>
                  <a:gd name="connsiteY10" fmla="*/ 171986 h 846536"/>
                  <a:gd name="connsiteX11" fmla="*/ 1899840 w 2546548"/>
                  <a:gd name="connsiteY11" fmla="*/ 222097 h 846536"/>
                  <a:gd name="connsiteX12" fmla="*/ 2013975 w 2546548"/>
                  <a:gd name="connsiteY12" fmla="*/ 221289 h 846536"/>
                  <a:gd name="connsiteX13" fmla="*/ 2538007 w 2546548"/>
                  <a:gd name="connsiteY13" fmla="*/ 550995 h 846536"/>
                  <a:gd name="connsiteX14" fmla="*/ 2342008 w 2546548"/>
                  <a:gd name="connsiteY14" fmla="*/ 690648 h 846536"/>
                  <a:gd name="connsiteX15" fmla="*/ 1985283 w 2546548"/>
                  <a:gd name="connsiteY15" fmla="*/ 788446 h 84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46548" h="846536">
                    <a:moveTo>
                      <a:pt x="1985283" y="788446"/>
                    </a:moveTo>
                    <a:cubicBezTo>
                      <a:pt x="1899493" y="828166"/>
                      <a:pt x="1794133" y="877584"/>
                      <a:pt x="1718446" y="820949"/>
                    </a:cubicBezTo>
                    <a:cubicBezTo>
                      <a:pt x="1678842" y="791333"/>
                      <a:pt x="1662100" y="740933"/>
                      <a:pt x="1633984" y="700232"/>
                    </a:cubicBezTo>
                    <a:cubicBezTo>
                      <a:pt x="1599057" y="649601"/>
                      <a:pt x="1546579" y="614212"/>
                      <a:pt x="1495428" y="580092"/>
                    </a:cubicBezTo>
                    <a:cubicBezTo>
                      <a:pt x="1366801" y="494303"/>
                      <a:pt x="1233325" y="406492"/>
                      <a:pt x="1081029" y="379532"/>
                    </a:cubicBezTo>
                    <a:cubicBezTo>
                      <a:pt x="1027627" y="370064"/>
                      <a:pt x="973186" y="368447"/>
                      <a:pt x="918975" y="369198"/>
                    </a:cubicBezTo>
                    <a:cubicBezTo>
                      <a:pt x="596485" y="373874"/>
                      <a:pt x="275670" y="466129"/>
                      <a:pt x="0" y="633494"/>
                    </a:cubicBezTo>
                    <a:cubicBezTo>
                      <a:pt x="245938" y="312332"/>
                      <a:pt x="652023" y="166559"/>
                      <a:pt x="1035132" y="36720"/>
                    </a:cubicBezTo>
                    <a:cubicBezTo>
                      <a:pt x="1081086" y="21132"/>
                      <a:pt x="1127618" y="5429"/>
                      <a:pt x="1175940" y="1215"/>
                    </a:cubicBezTo>
                    <a:cubicBezTo>
                      <a:pt x="1258092" y="-6002"/>
                      <a:pt x="1339090" y="20209"/>
                      <a:pt x="1417375" y="46072"/>
                    </a:cubicBezTo>
                    <a:cubicBezTo>
                      <a:pt x="1532434" y="84060"/>
                      <a:pt x="1647724" y="122163"/>
                      <a:pt x="1758223" y="171986"/>
                    </a:cubicBezTo>
                    <a:cubicBezTo>
                      <a:pt x="1804062" y="192654"/>
                      <a:pt x="1849959" y="215631"/>
                      <a:pt x="1899840" y="222097"/>
                    </a:cubicBezTo>
                    <a:cubicBezTo>
                      <a:pt x="1937596" y="227004"/>
                      <a:pt x="1975872" y="222212"/>
                      <a:pt x="2013975" y="221289"/>
                    </a:cubicBezTo>
                    <a:cubicBezTo>
                      <a:pt x="2209282" y="216439"/>
                      <a:pt x="2476061" y="350204"/>
                      <a:pt x="2538007" y="550995"/>
                    </a:cubicBezTo>
                    <a:cubicBezTo>
                      <a:pt x="2582403" y="694805"/>
                      <a:pt x="2444251" y="680026"/>
                      <a:pt x="2342008" y="690648"/>
                    </a:cubicBezTo>
                    <a:cubicBezTo>
                      <a:pt x="2218808" y="703349"/>
                      <a:pt x="2097629" y="736488"/>
                      <a:pt x="1985283" y="788446"/>
                    </a:cubicBezTo>
                    <a:close/>
                  </a:path>
                </a:pathLst>
              </a:custGeom>
              <a:solidFill>
                <a:srgbClr val="47562B"/>
              </a:solidFill>
              <a:ln w="5770" cap="flat">
                <a:noFill/>
                <a:prstDash val="solid"/>
                <a:miter/>
              </a:ln>
            </p:spPr>
            <p:txBody>
              <a:bodyPr rtlCol="0" anchor="ctr"/>
              <a:lstStyle/>
              <a:p>
                <a:endParaRPr lang="th-TH"/>
              </a:p>
            </p:txBody>
          </p:sp>
          <p:sp>
            <p:nvSpPr>
              <p:cNvPr id="2733" name="Freeform: Shape 2732">
                <a:extLst>
                  <a:ext uri="{FF2B5EF4-FFF2-40B4-BE49-F238E27FC236}">
                    <a16:creationId xmlns:a16="http://schemas.microsoft.com/office/drawing/2014/main" id="{1B6EAD48-9A1C-435B-9CDD-AEA8FA999CF0}"/>
                  </a:ext>
                </a:extLst>
              </p:cNvPr>
              <p:cNvSpPr/>
              <p:nvPr/>
            </p:nvSpPr>
            <p:spPr>
              <a:xfrm>
                <a:off x="592628" y="5857685"/>
                <a:ext cx="1815090" cy="671760"/>
              </a:xfrm>
              <a:custGeom>
                <a:avLst/>
                <a:gdLst>
                  <a:gd name="connsiteX0" fmla="*/ 1080798 w 1815090"/>
                  <a:gd name="connsiteY0" fmla="*/ 75860 h 671760"/>
                  <a:gd name="connsiteX1" fmla="*/ 792716 w 1815090"/>
                  <a:gd name="connsiteY1" fmla="*/ 19918 h 671760"/>
                  <a:gd name="connsiteX2" fmla="*/ 705252 w 1815090"/>
                  <a:gd name="connsiteY2" fmla="*/ 1 h 671760"/>
                  <a:gd name="connsiteX3" fmla="*/ 635570 w 1815090"/>
                  <a:gd name="connsiteY3" fmla="*/ 15358 h 671760"/>
                  <a:gd name="connsiteX4" fmla="*/ 0 w 1815090"/>
                  <a:gd name="connsiteY4" fmla="*/ 447942 h 671760"/>
                  <a:gd name="connsiteX5" fmla="*/ 758135 w 1815090"/>
                  <a:gd name="connsiteY5" fmla="*/ 611901 h 671760"/>
                  <a:gd name="connsiteX6" fmla="*/ 876658 w 1815090"/>
                  <a:gd name="connsiteY6" fmla="*/ 671711 h 671760"/>
                  <a:gd name="connsiteX7" fmla="*/ 944551 w 1815090"/>
                  <a:gd name="connsiteY7" fmla="*/ 585690 h 671760"/>
                  <a:gd name="connsiteX8" fmla="*/ 930464 w 1815090"/>
                  <a:gd name="connsiteY8" fmla="*/ 565138 h 671760"/>
                  <a:gd name="connsiteX9" fmla="*/ 1003495 w 1815090"/>
                  <a:gd name="connsiteY9" fmla="*/ 510639 h 671760"/>
                  <a:gd name="connsiteX10" fmla="*/ 1495774 w 1815090"/>
                  <a:gd name="connsiteY10" fmla="*/ 586729 h 671760"/>
                  <a:gd name="connsiteX11" fmla="*/ 1750372 w 1815090"/>
                  <a:gd name="connsiteY11" fmla="*/ 620964 h 671760"/>
                  <a:gd name="connsiteX12" fmla="*/ 1720986 w 1815090"/>
                  <a:gd name="connsiteY12" fmla="*/ 498688 h 671760"/>
                  <a:gd name="connsiteX13" fmla="*/ 1080798 w 1815090"/>
                  <a:gd name="connsiteY13" fmla="*/ 75860 h 67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5090" h="671760">
                    <a:moveTo>
                      <a:pt x="1080798" y="75860"/>
                    </a:moveTo>
                    <a:cubicBezTo>
                      <a:pt x="985482" y="53576"/>
                      <a:pt x="886299" y="48784"/>
                      <a:pt x="792716" y="19918"/>
                    </a:cubicBezTo>
                    <a:cubicBezTo>
                      <a:pt x="764023" y="11085"/>
                      <a:pt x="735273" y="-115"/>
                      <a:pt x="705252" y="1"/>
                    </a:cubicBezTo>
                    <a:cubicBezTo>
                      <a:pt x="681351" y="116"/>
                      <a:pt x="658143" y="7506"/>
                      <a:pt x="635570" y="15358"/>
                    </a:cubicBezTo>
                    <a:cubicBezTo>
                      <a:pt x="390671" y="100396"/>
                      <a:pt x="168981" y="251308"/>
                      <a:pt x="0" y="447942"/>
                    </a:cubicBezTo>
                    <a:cubicBezTo>
                      <a:pt x="262968" y="449905"/>
                      <a:pt x="545046" y="457757"/>
                      <a:pt x="758135" y="611901"/>
                    </a:cubicBezTo>
                    <a:cubicBezTo>
                      <a:pt x="794563" y="638227"/>
                      <a:pt x="831743" y="669863"/>
                      <a:pt x="876658" y="671711"/>
                    </a:cubicBezTo>
                    <a:cubicBezTo>
                      <a:pt x="921573" y="673558"/>
                      <a:pt x="968625" y="623620"/>
                      <a:pt x="944551" y="585690"/>
                    </a:cubicBezTo>
                    <a:cubicBezTo>
                      <a:pt x="940105" y="578647"/>
                      <a:pt x="933697" y="572816"/>
                      <a:pt x="930464" y="565138"/>
                    </a:cubicBezTo>
                    <a:cubicBezTo>
                      <a:pt x="916493" y="531711"/>
                      <a:pt x="967297" y="510524"/>
                      <a:pt x="1003495" y="510639"/>
                    </a:cubicBezTo>
                    <a:cubicBezTo>
                      <a:pt x="1170167" y="511216"/>
                      <a:pt x="1336723" y="536965"/>
                      <a:pt x="1495774" y="586729"/>
                    </a:cubicBezTo>
                    <a:cubicBezTo>
                      <a:pt x="1572558" y="610746"/>
                      <a:pt x="1669663" y="646251"/>
                      <a:pt x="1750372" y="620964"/>
                    </a:cubicBezTo>
                    <a:cubicBezTo>
                      <a:pt x="1882462" y="579571"/>
                      <a:pt x="1781143" y="548165"/>
                      <a:pt x="1720986" y="498688"/>
                    </a:cubicBezTo>
                    <a:cubicBezTo>
                      <a:pt x="1515057" y="329361"/>
                      <a:pt x="1353754" y="139654"/>
                      <a:pt x="1080798" y="75860"/>
                    </a:cubicBezTo>
                    <a:close/>
                  </a:path>
                </a:pathLst>
              </a:custGeom>
              <a:solidFill>
                <a:srgbClr val="426044"/>
              </a:solidFill>
              <a:ln w="5770" cap="flat">
                <a:noFill/>
                <a:prstDash val="solid"/>
                <a:miter/>
              </a:ln>
            </p:spPr>
            <p:txBody>
              <a:bodyPr rtlCol="0" anchor="ctr"/>
              <a:lstStyle/>
              <a:p>
                <a:endParaRPr lang="th-TH"/>
              </a:p>
            </p:txBody>
          </p:sp>
          <p:sp>
            <p:nvSpPr>
              <p:cNvPr id="2734" name="Freeform: Shape 2733">
                <a:extLst>
                  <a:ext uri="{FF2B5EF4-FFF2-40B4-BE49-F238E27FC236}">
                    <a16:creationId xmlns:a16="http://schemas.microsoft.com/office/drawing/2014/main" id="{2446333C-6F10-4BBD-A8A9-557E28A2B8B0}"/>
                  </a:ext>
                </a:extLst>
              </p:cNvPr>
              <p:cNvSpPr/>
              <p:nvPr/>
            </p:nvSpPr>
            <p:spPr>
              <a:xfrm>
                <a:off x="1616329" y="6301728"/>
                <a:ext cx="1507840" cy="1063681"/>
              </a:xfrm>
              <a:custGeom>
                <a:avLst/>
                <a:gdLst>
                  <a:gd name="connsiteX0" fmla="*/ 917648 w 1507840"/>
                  <a:gd name="connsiteY0" fmla="*/ 87263 h 1063681"/>
                  <a:gd name="connsiteX1" fmla="*/ 793755 w 1507840"/>
                  <a:gd name="connsiteY1" fmla="*/ 132929 h 1063681"/>
                  <a:gd name="connsiteX2" fmla="*/ 720147 w 1507840"/>
                  <a:gd name="connsiteY2" fmla="*/ 212830 h 1063681"/>
                  <a:gd name="connsiteX3" fmla="*/ 0 w 1507840"/>
                  <a:gd name="connsiteY3" fmla="*/ 1063682 h 1063681"/>
                  <a:gd name="connsiteX4" fmla="*/ 872501 w 1507840"/>
                  <a:gd name="connsiteY4" fmla="*/ 661811 h 1063681"/>
                  <a:gd name="connsiteX5" fmla="*/ 1457094 w 1507840"/>
                  <a:gd name="connsiteY5" fmla="*/ 148055 h 1063681"/>
                  <a:gd name="connsiteX6" fmla="*/ 1343593 w 1507840"/>
                  <a:gd name="connsiteY6" fmla="*/ 8286 h 1063681"/>
                  <a:gd name="connsiteX7" fmla="*/ 917648 w 1507840"/>
                  <a:gd name="connsiteY7" fmla="*/ 87263 h 106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7840" h="1063681">
                    <a:moveTo>
                      <a:pt x="917648" y="87263"/>
                    </a:moveTo>
                    <a:cubicBezTo>
                      <a:pt x="874406" y="96847"/>
                      <a:pt x="830011" y="107470"/>
                      <a:pt x="793755" y="132929"/>
                    </a:cubicBezTo>
                    <a:cubicBezTo>
                      <a:pt x="763965" y="153828"/>
                      <a:pt x="741623" y="183444"/>
                      <a:pt x="720147" y="212830"/>
                    </a:cubicBezTo>
                    <a:cubicBezTo>
                      <a:pt x="499496" y="514363"/>
                      <a:pt x="307653" y="851633"/>
                      <a:pt x="0" y="1063682"/>
                    </a:cubicBezTo>
                    <a:cubicBezTo>
                      <a:pt x="298358" y="946255"/>
                      <a:pt x="598333" y="828021"/>
                      <a:pt x="872501" y="661811"/>
                    </a:cubicBezTo>
                    <a:cubicBezTo>
                      <a:pt x="1093499" y="527873"/>
                      <a:pt x="1305028" y="359180"/>
                      <a:pt x="1457094" y="148055"/>
                    </a:cubicBezTo>
                    <a:cubicBezTo>
                      <a:pt x="1562743" y="1358"/>
                      <a:pt x="1493061" y="-14056"/>
                      <a:pt x="1343593" y="8286"/>
                    </a:cubicBezTo>
                    <a:cubicBezTo>
                      <a:pt x="1200764" y="29647"/>
                      <a:pt x="1058629" y="55973"/>
                      <a:pt x="917648" y="87263"/>
                    </a:cubicBezTo>
                    <a:close/>
                  </a:path>
                </a:pathLst>
              </a:custGeom>
              <a:solidFill>
                <a:srgbClr val="37491B"/>
              </a:solidFill>
              <a:ln w="5770" cap="flat">
                <a:noFill/>
                <a:prstDash val="solid"/>
                <a:miter/>
              </a:ln>
            </p:spPr>
            <p:txBody>
              <a:bodyPr rtlCol="0" anchor="ctr"/>
              <a:lstStyle/>
              <a:p>
                <a:endParaRPr lang="th-TH"/>
              </a:p>
            </p:txBody>
          </p:sp>
          <p:grpSp>
            <p:nvGrpSpPr>
              <p:cNvPr id="2735" name="Graphic 3">
                <a:extLst>
                  <a:ext uri="{FF2B5EF4-FFF2-40B4-BE49-F238E27FC236}">
                    <a16:creationId xmlns:a16="http://schemas.microsoft.com/office/drawing/2014/main" id="{8FC152A5-06BD-433C-81F7-DBDA5AA9411F}"/>
                  </a:ext>
                </a:extLst>
              </p:cNvPr>
              <p:cNvGrpSpPr/>
              <p:nvPr/>
            </p:nvGrpSpPr>
            <p:grpSpPr>
              <a:xfrm>
                <a:off x="154443" y="5857455"/>
                <a:ext cx="3041890" cy="1528334"/>
                <a:chOff x="154443" y="5857455"/>
                <a:chExt cx="3041890" cy="1528334"/>
              </a:xfrm>
              <a:solidFill>
                <a:srgbClr val="556D3D"/>
              </a:solidFill>
            </p:grpSpPr>
            <p:sp>
              <p:nvSpPr>
                <p:cNvPr id="2737" name="Freeform: Shape 2736">
                  <a:extLst>
                    <a:ext uri="{FF2B5EF4-FFF2-40B4-BE49-F238E27FC236}">
                      <a16:creationId xmlns:a16="http://schemas.microsoft.com/office/drawing/2014/main" id="{CC4ECEEC-1DF5-4801-96EA-70017A99EB80}"/>
                    </a:ext>
                  </a:extLst>
                </p:cNvPr>
                <p:cNvSpPr/>
                <p:nvPr/>
              </p:nvSpPr>
              <p:spPr>
                <a:xfrm>
                  <a:off x="1278540" y="5857455"/>
                  <a:ext cx="19167" cy="1039"/>
                </a:xfrm>
                <a:custGeom>
                  <a:avLst/>
                  <a:gdLst>
                    <a:gd name="connsiteX0" fmla="*/ 19167 w 19167"/>
                    <a:gd name="connsiteY0" fmla="*/ 1039 h 1039"/>
                    <a:gd name="connsiteX1" fmla="*/ 0 w 19167"/>
                    <a:gd name="connsiteY1" fmla="*/ 0 h 1039"/>
                    <a:gd name="connsiteX2" fmla="*/ 19167 w 19167"/>
                    <a:gd name="connsiteY2" fmla="*/ 1039 h 1039"/>
                  </a:gdLst>
                  <a:ahLst/>
                  <a:cxnLst>
                    <a:cxn ang="0">
                      <a:pos x="connsiteX0" y="connsiteY0"/>
                    </a:cxn>
                    <a:cxn ang="0">
                      <a:pos x="connsiteX1" y="connsiteY1"/>
                    </a:cxn>
                    <a:cxn ang="0">
                      <a:pos x="connsiteX2" y="connsiteY2"/>
                    </a:cxn>
                  </a:cxnLst>
                  <a:rect l="l" t="t" r="r" b="b"/>
                  <a:pathLst>
                    <a:path w="19167" h="1039">
                      <a:moveTo>
                        <a:pt x="19167" y="1039"/>
                      </a:moveTo>
                      <a:cubicBezTo>
                        <a:pt x="6755" y="116"/>
                        <a:pt x="0" y="0"/>
                        <a:pt x="0" y="0"/>
                      </a:cubicBezTo>
                      <a:cubicBezTo>
                        <a:pt x="6408" y="289"/>
                        <a:pt x="12759" y="693"/>
                        <a:pt x="19167" y="1039"/>
                      </a:cubicBezTo>
                      <a:close/>
                    </a:path>
                  </a:pathLst>
                </a:custGeom>
                <a:solidFill>
                  <a:srgbClr val="556D3D"/>
                </a:solidFill>
                <a:ln w="5770" cap="flat">
                  <a:noFill/>
                  <a:prstDash val="solid"/>
                  <a:miter/>
                </a:ln>
              </p:spPr>
              <p:txBody>
                <a:bodyPr rtlCol="0" anchor="ctr"/>
                <a:lstStyle/>
                <a:p>
                  <a:endParaRPr lang="th-TH"/>
                </a:p>
              </p:txBody>
            </p:sp>
            <p:sp>
              <p:nvSpPr>
                <p:cNvPr id="2738" name="Freeform: Shape 2737">
                  <a:extLst>
                    <a:ext uri="{FF2B5EF4-FFF2-40B4-BE49-F238E27FC236}">
                      <a16:creationId xmlns:a16="http://schemas.microsoft.com/office/drawing/2014/main" id="{C6FFED17-0C8B-43DA-BF72-9CBDCD6A3332}"/>
                    </a:ext>
                  </a:extLst>
                </p:cNvPr>
                <p:cNvSpPr/>
                <p:nvPr/>
              </p:nvSpPr>
              <p:spPr>
                <a:xfrm>
                  <a:off x="1165212" y="6608488"/>
                  <a:ext cx="543326" cy="771124"/>
                </a:xfrm>
                <a:custGeom>
                  <a:avLst/>
                  <a:gdLst>
                    <a:gd name="connsiteX0" fmla="*/ 0 w 543326"/>
                    <a:gd name="connsiteY0" fmla="*/ 771124 h 771124"/>
                    <a:gd name="connsiteX1" fmla="*/ 538234 w 543326"/>
                    <a:gd name="connsiteY1" fmla="*/ 0 h 771124"/>
                    <a:gd name="connsiteX2" fmla="*/ 0 w 543326"/>
                    <a:gd name="connsiteY2" fmla="*/ 771124 h 771124"/>
                  </a:gdLst>
                  <a:ahLst/>
                  <a:cxnLst>
                    <a:cxn ang="0">
                      <a:pos x="connsiteX0" y="connsiteY0"/>
                    </a:cxn>
                    <a:cxn ang="0">
                      <a:pos x="connsiteX1" y="connsiteY1"/>
                    </a:cxn>
                    <a:cxn ang="0">
                      <a:pos x="connsiteX2" y="connsiteY2"/>
                    </a:cxn>
                  </a:cxnLst>
                  <a:rect l="l" t="t" r="r" b="b"/>
                  <a:pathLst>
                    <a:path w="543326" h="771124">
                      <a:moveTo>
                        <a:pt x="0" y="771124"/>
                      </a:moveTo>
                      <a:cubicBezTo>
                        <a:pt x="633492" y="385302"/>
                        <a:pt x="538234" y="0"/>
                        <a:pt x="538234" y="0"/>
                      </a:cubicBezTo>
                      <a:cubicBezTo>
                        <a:pt x="537022" y="425137"/>
                        <a:pt x="0" y="771124"/>
                        <a:pt x="0" y="771124"/>
                      </a:cubicBezTo>
                      <a:close/>
                    </a:path>
                  </a:pathLst>
                </a:custGeom>
                <a:solidFill>
                  <a:srgbClr val="556D3D"/>
                </a:solidFill>
                <a:ln w="5770" cap="flat">
                  <a:noFill/>
                  <a:prstDash val="solid"/>
                  <a:miter/>
                </a:ln>
              </p:spPr>
              <p:txBody>
                <a:bodyPr rtlCol="0" anchor="ctr"/>
                <a:lstStyle/>
                <a:p>
                  <a:endParaRPr lang="th-TH"/>
                </a:p>
              </p:txBody>
            </p:sp>
            <p:sp>
              <p:nvSpPr>
                <p:cNvPr id="2739" name="Freeform: Shape 2738">
                  <a:extLst>
                    <a:ext uri="{FF2B5EF4-FFF2-40B4-BE49-F238E27FC236}">
                      <a16:creationId xmlns:a16="http://schemas.microsoft.com/office/drawing/2014/main" id="{FC9D6E6D-E8B1-43D3-BEEF-561277400251}"/>
                    </a:ext>
                  </a:extLst>
                </p:cNvPr>
                <p:cNvSpPr/>
                <p:nvPr/>
              </p:nvSpPr>
              <p:spPr>
                <a:xfrm>
                  <a:off x="650706" y="6815168"/>
                  <a:ext cx="462605" cy="563174"/>
                </a:xfrm>
                <a:custGeom>
                  <a:avLst/>
                  <a:gdLst>
                    <a:gd name="connsiteX0" fmla="*/ 462605 w 462605"/>
                    <a:gd name="connsiteY0" fmla="*/ 0 h 563174"/>
                    <a:gd name="connsiteX1" fmla="*/ 0 w 462605"/>
                    <a:gd name="connsiteY1" fmla="*/ 563174 h 563174"/>
                    <a:gd name="connsiteX2" fmla="*/ 462605 w 462605"/>
                    <a:gd name="connsiteY2" fmla="*/ 0 h 563174"/>
                  </a:gdLst>
                  <a:ahLst/>
                  <a:cxnLst>
                    <a:cxn ang="0">
                      <a:pos x="connsiteX0" y="connsiteY0"/>
                    </a:cxn>
                    <a:cxn ang="0">
                      <a:pos x="connsiteX1" y="connsiteY1"/>
                    </a:cxn>
                    <a:cxn ang="0">
                      <a:pos x="connsiteX2" y="connsiteY2"/>
                    </a:cxn>
                  </a:cxnLst>
                  <a:rect l="l" t="t" r="r" b="b"/>
                  <a:pathLst>
                    <a:path w="462605" h="563174">
                      <a:moveTo>
                        <a:pt x="462605" y="0"/>
                      </a:moveTo>
                      <a:cubicBezTo>
                        <a:pt x="356263" y="361921"/>
                        <a:pt x="69451" y="527669"/>
                        <a:pt x="0" y="563174"/>
                      </a:cubicBezTo>
                      <a:cubicBezTo>
                        <a:pt x="446498" y="343562"/>
                        <a:pt x="462605" y="0"/>
                        <a:pt x="462605" y="0"/>
                      </a:cubicBezTo>
                      <a:close/>
                    </a:path>
                  </a:pathLst>
                </a:custGeom>
                <a:solidFill>
                  <a:srgbClr val="556D3D"/>
                </a:solidFill>
                <a:ln w="5770" cap="flat">
                  <a:noFill/>
                  <a:prstDash val="solid"/>
                  <a:miter/>
                </a:ln>
              </p:spPr>
              <p:txBody>
                <a:bodyPr rtlCol="0" anchor="ctr"/>
                <a:lstStyle/>
                <a:p>
                  <a:endParaRPr lang="th-TH"/>
                </a:p>
              </p:txBody>
            </p:sp>
            <p:sp>
              <p:nvSpPr>
                <p:cNvPr id="2740" name="Freeform: Shape 2739">
                  <a:extLst>
                    <a:ext uri="{FF2B5EF4-FFF2-40B4-BE49-F238E27FC236}">
                      <a16:creationId xmlns:a16="http://schemas.microsoft.com/office/drawing/2014/main" id="{913ECB9A-F38D-4442-8B46-916FE328012C}"/>
                    </a:ext>
                  </a:extLst>
                </p:cNvPr>
                <p:cNvSpPr/>
                <p:nvPr/>
              </p:nvSpPr>
              <p:spPr>
                <a:xfrm>
                  <a:off x="635407" y="7378342"/>
                  <a:ext cx="15298" cy="7447"/>
                </a:xfrm>
                <a:custGeom>
                  <a:avLst/>
                  <a:gdLst>
                    <a:gd name="connsiteX0" fmla="*/ 15299 w 15298"/>
                    <a:gd name="connsiteY0" fmla="*/ 0 h 7447"/>
                    <a:gd name="connsiteX1" fmla="*/ 0 w 15298"/>
                    <a:gd name="connsiteY1" fmla="*/ 7447 h 7447"/>
                    <a:gd name="connsiteX2" fmla="*/ 15299 w 15298"/>
                    <a:gd name="connsiteY2" fmla="*/ 0 h 7447"/>
                  </a:gdLst>
                  <a:ahLst/>
                  <a:cxnLst>
                    <a:cxn ang="0">
                      <a:pos x="connsiteX0" y="connsiteY0"/>
                    </a:cxn>
                    <a:cxn ang="0">
                      <a:pos x="connsiteX1" y="connsiteY1"/>
                    </a:cxn>
                    <a:cxn ang="0">
                      <a:pos x="connsiteX2" y="connsiteY2"/>
                    </a:cxn>
                  </a:cxnLst>
                  <a:rect l="l" t="t" r="r" b="b"/>
                  <a:pathLst>
                    <a:path w="15298" h="7447">
                      <a:moveTo>
                        <a:pt x="15299" y="0"/>
                      </a:moveTo>
                      <a:cubicBezTo>
                        <a:pt x="10218" y="2482"/>
                        <a:pt x="5196" y="4965"/>
                        <a:pt x="0" y="7447"/>
                      </a:cubicBezTo>
                      <a:cubicBezTo>
                        <a:pt x="0" y="7447"/>
                        <a:pt x="5484" y="5023"/>
                        <a:pt x="15299" y="0"/>
                      </a:cubicBezTo>
                      <a:close/>
                    </a:path>
                  </a:pathLst>
                </a:custGeom>
                <a:solidFill>
                  <a:srgbClr val="556D3D"/>
                </a:solidFill>
                <a:ln w="5770" cap="flat">
                  <a:noFill/>
                  <a:prstDash val="solid"/>
                  <a:miter/>
                </a:ln>
              </p:spPr>
              <p:txBody>
                <a:bodyPr rtlCol="0" anchor="ctr"/>
                <a:lstStyle/>
                <a:p>
                  <a:endParaRPr lang="th-TH"/>
                </a:p>
              </p:txBody>
            </p:sp>
            <p:sp>
              <p:nvSpPr>
                <p:cNvPr id="2741" name="Freeform: Shape 2740">
                  <a:extLst>
                    <a:ext uri="{FF2B5EF4-FFF2-40B4-BE49-F238E27FC236}">
                      <a16:creationId xmlns:a16="http://schemas.microsoft.com/office/drawing/2014/main" id="{D27F48F3-2108-44F6-9D30-5D4127962093}"/>
                    </a:ext>
                  </a:extLst>
                </p:cNvPr>
                <p:cNvSpPr/>
                <p:nvPr/>
              </p:nvSpPr>
              <p:spPr>
                <a:xfrm>
                  <a:off x="154443" y="5858552"/>
                  <a:ext cx="3041890" cy="1376557"/>
                </a:xfrm>
                <a:custGeom>
                  <a:avLst/>
                  <a:gdLst>
                    <a:gd name="connsiteX0" fmla="*/ 873541 w 3041890"/>
                    <a:gd name="connsiteY0" fmla="*/ 955751 h 1376557"/>
                    <a:gd name="connsiteX1" fmla="*/ 0 w 3041890"/>
                    <a:gd name="connsiteY1" fmla="*/ 1376558 h 1376557"/>
                    <a:gd name="connsiteX2" fmla="*/ 1542768 w 3041890"/>
                    <a:gd name="connsiteY2" fmla="*/ 742143 h 1376557"/>
                    <a:gd name="connsiteX3" fmla="*/ 1549003 w 3041890"/>
                    <a:gd name="connsiteY3" fmla="*/ 749937 h 1376557"/>
                    <a:gd name="connsiteX4" fmla="*/ 1555758 w 3041890"/>
                    <a:gd name="connsiteY4" fmla="*/ 737813 h 1376557"/>
                    <a:gd name="connsiteX5" fmla="*/ 2134808 w 3041890"/>
                    <a:gd name="connsiteY5" fmla="*/ 569294 h 1376557"/>
                    <a:gd name="connsiteX6" fmla="*/ 1539073 w 3041890"/>
                    <a:gd name="connsiteY6" fmla="*/ 1368302 h 1376557"/>
                    <a:gd name="connsiteX7" fmla="*/ 2174239 w 3041890"/>
                    <a:gd name="connsiteY7" fmla="*/ 559999 h 1376557"/>
                    <a:gd name="connsiteX8" fmla="*/ 3018163 w 3041890"/>
                    <a:gd name="connsiteY8" fmla="*/ 490778 h 1376557"/>
                    <a:gd name="connsiteX9" fmla="*/ 3041891 w 3041890"/>
                    <a:gd name="connsiteY9" fmla="*/ 448230 h 1376557"/>
                    <a:gd name="connsiteX10" fmla="*/ 2175220 w 3041890"/>
                    <a:gd name="connsiteY10" fmla="*/ 544123 h 1376557"/>
                    <a:gd name="connsiteX11" fmla="*/ 2129612 w 3041890"/>
                    <a:gd name="connsiteY11" fmla="*/ 554861 h 1376557"/>
                    <a:gd name="connsiteX12" fmla="*/ 1143264 w 3041890"/>
                    <a:gd name="connsiteY12" fmla="*/ 0 h 1376557"/>
                    <a:gd name="connsiteX13" fmla="*/ 2087237 w 3041890"/>
                    <a:gd name="connsiteY13" fmla="*/ 562250 h 1376557"/>
                    <a:gd name="connsiteX14" fmla="*/ 2099534 w 3041890"/>
                    <a:gd name="connsiteY14" fmla="*/ 562019 h 1376557"/>
                    <a:gd name="connsiteX15" fmla="*/ 1550389 w 3041890"/>
                    <a:gd name="connsiteY15" fmla="*/ 714374 h 1376557"/>
                    <a:gd name="connsiteX16" fmla="*/ 471150 w 3041890"/>
                    <a:gd name="connsiteY16" fmla="*/ 405046 h 1376557"/>
                    <a:gd name="connsiteX17" fmla="*/ 1525218 w 3041890"/>
                    <a:gd name="connsiteY17" fmla="*/ 722283 h 1376557"/>
                    <a:gd name="connsiteX18" fmla="*/ 905640 w 3041890"/>
                    <a:gd name="connsiteY18" fmla="*/ 942761 h 1376557"/>
                    <a:gd name="connsiteX19" fmla="*/ 657450 w 3041890"/>
                    <a:gd name="connsiteY19" fmla="*/ 909854 h 1376557"/>
                    <a:gd name="connsiteX20" fmla="*/ 547183 w 3041890"/>
                    <a:gd name="connsiteY20" fmla="*/ 888897 h 1376557"/>
                    <a:gd name="connsiteX21" fmla="*/ 423117 w 3041890"/>
                    <a:gd name="connsiteY21" fmla="*/ 869211 h 1376557"/>
                    <a:gd name="connsiteX22" fmla="*/ 309039 w 3041890"/>
                    <a:gd name="connsiteY22" fmla="*/ 880757 h 1376557"/>
                    <a:gd name="connsiteX23" fmla="*/ 625525 w 3041890"/>
                    <a:gd name="connsiteY23" fmla="*/ 909507 h 1376557"/>
                    <a:gd name="connsiteX24" fmla="*/ 873541 w 3041890"/>
                    <a:gd name="connsiteY24" fmla="*/ 955751 h 137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41890" h="1376557">
                      <a:moveTo>
                        <a:pt x="873541" y="955751"/>
                      </a:moveTo>
                      <a:cubicBezTo>
                        <a:pt x="575644" y="1075948"/>
                        <a:pt x="277228" y="1216294"/>
                        <a:pt x="0" y="1376558"/>
                      </a:cubicBezTo>
                      <a:cubicBezTo>
                        <a:pt x="0" y="1376558"/>
                        <a:pt x="748551" y="1008344"/>
                        <a:pt x="1542768" y="742143"/>
                      </a:cubicBezTo>
                      <a:cubicBezTo>
                        <a:pt x="1546925" y="747165"/>
                        <a:pt x="1549003" y="749937"/>
                        <a:pt x="1549003" y="749937"/>
                      </a:cubicBezTo>
                      <a:lnTo>
                        <a:pt x="1555758" y="737813"/>
                      </a:lnTo>
                      <a:cubicBezTo>
                        <a:pt x="1749679" y="673153"/>
                        <a:pt x="1946140" y="614671"/>
                        <a:pt x="2134808" y="569294"/>
                      </a:cubicBezTo>
                      <a:cubicBezTo>
                        <a:pt x="2152590" y="582399"/>
                        <a:pt x="2104095" y="700114"/>
                        <a:pt x="1539073" y="1368302"/>
                      </a:cubicBezTo>
                      <a:cubicBezTo>
                        <a:pt x="1539073" y="1368302"/>
                        <a:pt x="2147105" y="756287"/>
                        <a:pt x="2174239" y="559999"/>
                      </a:cubicBezTo>
                      <a:cubicBezTo>
                        <a:pt x="2498230" y="484832"/>
                        <a:pt x="2797108" y="450020"/>
                        <a:pt x="3018163" y="490778"/>
                      </a:cubicBezTo>
                      <a:lnTo>
                        <a:pt x="3041891" y="448230"/>
                      </a:lnTo>
                      <a:cubicBezTo>
                        <a:pt x="2956448" y="407933"/>
                        <a:pt x="2623104" y="440840"/>
                        <a:pt x="2175220" y="544123"/>
                      </a:cubicBezTo>
                      <a:cubicBezTo>
                        <a:pt x="2160210" y="547586"/>
                        <a:pt x="2144911" y="551224"/>
                        <a:pt x="2129612" y="554861"/>
                      </a:cubicBezTo>
                      <a:cubicBezTo>
                        <a:pt x="2089893" y="494358"/>
                        <a:pt x="1769077" y="36256"/>
                        <a:pt x="1143264" y="0"/>
                      </a:cubicBezTo>
                      <a:cubicBezTo>
                        <a:pt x="1248913" y="7678"/>
                        <a:pt x="1769077" y="70144"/>
                        <a:pt x="2087237" y="562250"/>
                      </a:cubicBezTo>
                      <a:lnTo>
                        <a:pt x="2099534" y="562019"/>
                      </a:lnTo>
                      <a:cubicBezTo>
                        <a:pt x="1928936" y="603182"/>
                        <a:pt x="1743675" y="654044"/>
                        <a:pt x="1550389" y="714374"/>
                      </a:cubicBezTo>
                      <a:cubicBezTo>
                        <a:pt x="1200130" y="296280"/>
                        <a:pt x="471150" y="405046"/>
                        <a:pt x="471150" y="405046"/>
                      </a:cubicBezTo>
                      <a:cubicBezTo>
                        <a:pt x="1124963" y="353781"/>
                        <a:pt x="1440814" y="631933"/>
                        <a:pt x="1525218" y="722283"/>
                      </a:cubicBezTo>
                      <a:cubicBezTo>
                        <a:pt x="1324369" y="785673"/>
                        <a:pt x="1115322" y="859165"/>
                        <a:pt x="905640" y="942761"/>
                      </a:cubicBezTo>
                      <a:cubicBezTo>
                        <a:pt x="830126" y="918629"/>
                        <a:pt x="733714" y="929887"/>
                        <a:pt x="657450" y="909854"/>
                      </a:cubicBezTo>
                      <a:cubicBezTo>
                        <a:pt x="621195" y="900386"/>
                        <a:pt x="584593" y="890802"/>
                        <a:pt x="547183" y="888897"/>
                      </a:cubicBezTo>
                      <a:cubicBezTo>
                        <a:pt x="519298" y="887454"/>
                        <a:pt x="450886" y="866382"/>
                        <a:pt x="423117" y="869211"/>
                      </a:cubicBezTo>
                      <a:cubicBezTo>
                        <a:pt x="366078" y="874984"/>
                        <a:pt x="366078" y="874984"/>
                        <a:pt x="309039" y="880757"/>
                      </a:cubicBezTo>
                      <a:cubicBezTo>
                        <a:pt x="408915" y="870250"/>
                        <a:pt x="526283" y="895998"/>
                        <a:pt x="625525" y="909507"/>
                      </a:cubicBezTo>
                      <a:cubicBezTo>
                        <a:pt x="687067" y="917821"/>
                        <a:pt x="798547" y="956559"/>
                        <a:pt x="873541" y="955751"/>
                      </a:cubicBezTo>
                      <a:close/>
                    </a:path>
                  </a:pathLst>
                </a:custGeom>
                <a:solidFill>
                  <a:srgbClr val="556D3D"/>
                </a:solidFill>
                <a:ln w="5770" cap="flat">
                  <a:noFill/>
                  <a:prstDash val="solid"/>
                  <a:miter/>
                </a:ln>
              </p:spPr>
              <p:txBody>
                <a:bodyPr rtlCol="0" anchor="ctr"/>
                <a:lstStyle/>
                <a:p>
                  <a:endParaRPr lang="th-TH"/>
                </a:p>
              </p:txBody>
            </p:sp>
          </p:grpSp>
          <p:sp>
            <p:nvSpPr>
              <p:cNvPr id="2736" name="Freeform: Shape 2735">
                <a:extLst>
                  <a:ext uri="{FF2B5EF4-FFF2-40B4-BE49-F238E27FC236}">
                    <a16:creationId xmlns:a16="http://schemas.microsoft.com/office/drawing/2014/main" id="{95DB94EE-F092-4195-A64E-64D32415F681}"/>
                  </a:ext>
                </a:extLst>
              </p:cNvPr>
              <p:cNvSpPr/>
              <p:nvPr/>
            </p:nvSpPr>
            <p:spPr>
              <a:xfrm>
                <a:off x="2351890" y="6020836"/>
                <a:ext cx="867488" cy="747338"/>
              </a:xfrm>
              <a:custGeom>
                <a:avLst/>
                <a:gdLst>
                  <a:gd name="connsiteX0" fmla="*/ 609590 w 867488"/>
                  <a:gd name="connsiteY0" fmla="*/ 208643 h 747338"/>
                  <a:gd name="connsiteX1" fmla="*/ 431892 w 867488"/>
                  <a:gd name="connsiteY1" fmla="*/ 288140 h 747338"/>
                  <a:gd name="connsiteX2" fmla="*/ 250267 w 867488"/>
                  <a:gd name="connsiteY2" fmla="*/ 361459 h 747338"/>
                  <a:gd name="connsiteX3" fmla="*/ 563001 w 867488"/>
                  <a:gd name="connsiteY3" fmla="*/ 342927 h 747338"/>
                  <a:gd name="connsiteX4" fmla="*/ 578877 w 867488"/>
                  <a:gd name="connsiteY4" fmla="*/ 360189 h 747338"/>
                  <a:gd name="connsiteX5" fmla="*/ 574720 w 867488"/>
                  <a:gd name="connsiteY5" fmla="*/ 378143 h 747338"/>
                  <a:gd name="connsiteX6" fmla="*/ 237336 w 867488"/>
                  <a:gd name="connsiteY6" fmla="*/ 747339 h 747338"/>
                  <a:gd name="connsiteX7" fmla="*/ 795256 w 867488"/>
                  <a:gd name="connsiteY7" fmla="*/ 376585 h 747338"/>
                  <a:gd name="connsiteX8" fmla="*/ 863437 w 867488"/>
                  <a:gd name="connsiteY8" fmla="*/ 295529 h 747338"/>
                  <a:gd name="connsiteX9" fmla="*/ 866613 w 867488"/>
                  <a:gd name="connsiteY9" fmla="*/ 271282 h 747338"/>
                  <a:gd name="connsiteX10" fmla="*/ 852064 w 867488"/>
                  <a:gd name="connsiteY10" fmla="*/ 251480 h 747338"/>
                  <a:gd name="connsiteX11" fmla="*/ 611091 w 867488"/>
                  <a:gd name="connsiteY11" fmla="*/ 72915 h 747338"/>
                  <a:gd name="connsiteX12" fmla="*/ 355686 w 867488"/>
                  <a:gd name="connsiteY12" fmla="*/ 22746 h 747338"/>
                  <a:gd name="connsiteX13" fmla="*/ 0 w 867488"/>
                  <a:gd name="connsiteY13" fmla="*/ 0 h 747338"/>
                  <a:gd name="connsiteX14" fmla="*/ 156742 w 867488"/>
                  <a:gd name="connsiteY14" fmla="*/ 64775 h 747338"/>
                  <a:gd name="connsiteX15" fmla="*/ 292527 w 867488"/>
                  <a:gd name="connsiteY15" fmla="*/ 73666 h 747338"/>
                  <a:gd name="connsiteX16" fmla="*/ 609590 w 867488"/>
                  <a:gd name="connsiteY16" fmla="*/ 208643 h 74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67488" h="747338">
                    <a:moveTo>
                      <a:pt x="609590" y="208643"/>
                    </a:moveTo>
                    <a:cubicBezTo>
                      <a:pt x="577607" y="268453"/>
                      <a:pt x="499438" y="282366"/>
                      <a:pt x="431892" y="288140"/>
                    </a:cubicBezTo>
                    <a:cubicBezTo>
                      <a:pt x="364346" y="293971"/>
                      <a:pt x="286581" y="304189"/>
                      <a:pt x="250267" y="361459"/>
                    </a:cubicBezTo>
                    <a:cubicBezTo>
                      <a:pt x="338366" y="294201"/>
                      <a:pt x="467628" y="286581"/>
                      <a:pt x="563001" y="342927"/>
                    </a:cubicBezTo>
                    <a:cubicBezTo>
                      <a:pt x="569929" y="347026"/>
                      <a:pt x="577318" y="352280"/>
                      <a:pt x="578877" y="360189"/>
                    </a:cubicBezTo>
                    <a:cubicBezTo>
                      <a:pt x="580089" y="366308"/>
                      <a:pt x="577376" y="372486"/>
                      <a:pt x="574720" y="378143"/>
                    </a:cubicBezTo>
                    <a:cubicBezTo>
                      <a:pt x="502325" y="531075"/>
                      <a:pt x="383166" y="661491"/>
                      <a:pt x="237336" y="747339"/>
                    </a:cubicBezTo>
                    <a:cubicBezTo>
                      <a:pt x="437030" y="646308"/>
                      <a:pt x="624774" y="521549"/>
                      <a:pt x="795256" y="376585"/>
                    </a:cubicBezTo>
                    <a:cubicBezTo>
                      <a:pt x="822448" y="353492"/>
                      <a:pt x="850101" y="328610"/>
                      <a:pt x="863437" y="295529"/>
                    </a:cubicBezTo>
                    <a:cubicBezTo>
                      <a:pt x="866555" y="287851"/>
                      <a:pt x="868806" y="279307"/>
                      <a:pt x="866613" y="271282"/>
                    </a:cubicBezTo>
                    <a:cubicBezTo>
                      <a:pt x="864419" y="263257"/>
                      <a:pt x="858126" y="257195"/>
                      <a:pt x="852064" y="251480"/>
                    </a:cubicBezTo>
                    <a:cubicBezTo>
                      <a:pt x="778860" y="182548"/>
                      <a:pt x="703578" y="112288"/>
                      <a:pt x="611091" y="72915"/>
                    </a:cubicBezTo>
                    <a:cubicBezTo>
                      <a:pt x="530902" y="38796"/>
                      <a:pt x="442572" y="29963"/>
                      <a:pt x="355686" y="22746"/>
                    </a:cubicBezTo>
                    <a:cubicBezTo>
                      <a:pt x="237278" y="12932"/>
                      <a:pt x="118697" y="5311"/>
                      <a:pt x="0" y="0"/>
                    </a:cubicBezTo>
                    <a:cubicBezTo>
                      <a:pt x="46474" y="2078"/>
                      <a:pt x="106862" y="54614"/>
                      <a:pt x="156742" y="64775"/>
                    </a:cubicBezTo>
                    <a:cubicBezTo>
                      <a:pt x="201715" y="73897"/>
                      <a:pt x="246746" y="68989"/>
                      <a:pt x="292527" y="73666"/>
                    </a:cubicBezTo>
                    <a:cubicBezTo>
                      <a:pt x="408568" y="85616"/>
                      <a:pt x="521030" y="132552"/>
                      <a:pt x="609590" y="208643"/>
                    </a:cubicBezTo>
                    <a:close/>
                  </a:path>
                </a:pathLst>
              </a:custGeom>
              <a:solidFill>
                <a:srgbClr val="505B49">
                  <a:alpha val="18000"/>
                </a:srgbClr>
              </a:solidFill>
              <a:ln w="5770" cap="flat">
                <a:noFill/>
                <a:prstDash val="solid"/>
                <a:miter/>
              </a:ln>
            </p:spPr>
            <p:txBody>
              <a:bodyPr rtlCol="0" anchor="ctr"/>
              <a:lstStyle/>
              <a:p>
                <a:endParaRPr lang="th-TH"/>
              </a:p>
            </p:txBody>
          </p:sp>
        </p:grpSp>
        <p:grpSp>
          <p:nvGrpSpPr>
            <p:cNvPr id="2258" name="Graphic 3">
              <a:extLst>
                <a:ext uri="{FF2B5EF4-FFF2-40B4-BE49-F238E27FC236}">
                  <a16:creationId xmlns:a16="http://schemas.microsoft.com/office/drawing/2014/main" id="{F0A226AF-2D39-40E4-AB3F-4D6FEA24D39C}"/>
                </a:ext>
              </a:extLst>
            </p:cNvPr>
            <p:cNvGrpSpPr/>
            <p:nvPr/>
          </p:nvGrpSpPr>
          <p:grpSpPr>
            <a:xfrm rot="2496040">
              <a:off x="147670" y="2977026"/>
              <a:ext cx="3458917" cy="2310474"/>
              <a:chOff x="-482454" y="3632795"/>
              <a:chExt cx="3458917" cy="2310474"/>
            </a:xfrm>
          </p:grpSpPr>
          <p:pic>
            <p:nvPicPr>
              <p:cNvPr id="2556" name="Picture 2555">
                <a:extLst>
                  <a:ext uri="{FF2B5EF4-FFF2-40B4-BE49-F238E27FC236}">
                    <a16:creationId xmlns:a16="http://schemas.microsoft.com/office/drawing/2014/main" id="{B76621E4-3981-4CC9-97FF-9C7B5D80AFC0}"/>
                  </a:ext>
                </a:extLst>
              </p:cNvPr>
              <p:cNvPicPr>
                <a:picLocks noChangeAspect="1"/>
              </p:cNvPicPr>
              <p:nvPr/>
            </p:nvPicPr>
            <p:blipFill>
              <a:blip r:embed="rId40"/>
              <a:stretch>
                <a:fillRect/>
              </a:stretch>
            </p:blipFill>
            <p:spPr>
              <a:xfrm>
                <a:off x="488221" y="4221660"/>
                <a:ext cx="2488242" cy="1189275"/>
              </a:xfrm>
              <a:custGeom>
                <a:avLst/>
                <a:gdLst>
                  <a:gd name="connsiteX0" fmla="*/ 278 w 2488242"/>
                  <a:gd name="connsiteY0" fmla="*/ 171 h 1189275"/>
                  <a:gd name="connsiteX1" fmla="*/ 2488521 w 2488242"/>
                  <a:gd name="connsiteY1" fmla="*/ 171 h 1189275"/>
                  <a:gd name="connsiteX2" fmla="*/ 2488521 w 2488242"/>
                  <a:gd name="connsiteY2" fmla="*/ 1189447 h 1189275"/>
                  <a:gd name="connsiteX3" fmla="*/ 278 w 2488242"/>
                  <a:gd name="connsiteY3" fmla="*/ 1189447 h 1189275"/>
                </a:gdLst>
                <a:ahLst/>
                <a:cxnLst>
                  <a:cxn ang="0">
                    <a:pos x="connsiteX0" y="connsiteY0"/>
                  </a:cxn>
                  <a:cxn ang="0">
                    <a:pos x="connsiteX1" y="connsiteY1"/>
                  </a:cxn>
                  <a:cxn ang="0">
                    <a:pos x="connsiteX2" y="connsiteY2"/>
                  </a:cxn>
                  <a:cxn ang="0">
                    <a:pos x="connsiteX3" y="connsiteY3"/>
                  </a:cxn>
                </a:cxnLst>
                <a:rect l="l" t="t" r="r" b="b"/>
                <a:pathLst>
                  <a:path w="2488242" h="1189275">
                    <a:moveTo>
                      <a:pt x="278" y="171"/>
                    </a:moveTo>
                    <a:lnTo>
                      <a:pt x="2488521" y="171"/>
                    </a:lnTo>
                    <a:lnTo>
                      <a:pt x="2488521" y="1189447"/>
                    </a:lnTo>
                    <a:lnTo>
                      <a:pt x="278" y="1189447"/>
                    </a:lnTo>
                    <a:close/>
                  </a:path>
                </a:pathLst>
              </a:custGeom>
            </p:spPr>
          </p:pic>
          <p:grpSp>
            <p:nvGrpSpPr>
              <p:cNvPr id="2557" name="Graphic 3">
                <a:extLst>
                  <a:ext uri="{FF2B5EF4-FFF2-40B4-BE49-F238E27FC236}">
                    <a16:creationId xmlns:a16="http://schemas.microsoft.com/office/drawing/2014/main" id="{7E961088-34B4-46EC-A886-E46C914ED569}"/>
                  </a:ext>
                </a:extLst>
              </p:cNvPr>
              <p:cNvGrpSpPr/>
              <p:nvPr/>
            </p:nvGrpSpPr>
            <p:grpSpPr>
              <a:xfrm>
                <a:off x="1077373" y="4152382"/>
                <a:ext cx="756000" cy="715874"/>
                <a:chOff x="1077373" y="4152382"/>
                <a:chExt cx="756000" cy="715874"/>
              </a:xfrm>
            </p:grpSpPr>
            <p:sp>
              <p:nvSpPr>
                <p:cNvPr id="2714" name="Freeform: Shape 2713">
                  <a:extLst>
                    <a:ext uri="{FF2B5EF4-FFF2-40B4-BE49-F238E27FC236}">
                      <a16:creationId xmlns:a16="http://schemas.microsoft.com/office/drawing/2014/main" id="{6E571668-3A87-436B-901D-C1C87F8F7325}"/>
                    </a:ext>
                  </a:extLst>
                </p:cNvPr>
                <p:cNvSpPr/>
                <p:nvPr/>
              </p:nvSpPr>
              <p:spPr>
                <a:xfrm>
                  <a:off x="1077373" y="4153673"/>
                  <a:ext cx="754776" cy="697850"/>
                </a:xfrm>
                <a:custGeom>
                  <a:avLst/>
                  <a:gdLst>
                    <a:gd name="connsiteX0" fmla="*/ 165027 w 754776"/>
                    <a:gd name="connsiteY0" fmla="*/ 665706 h 697850"/>
                    <a:gd name="connsiteX1" fmla="*/ 612276 w 754776"/>
                    <a:gd name="connsiteY1" fmla="*/ 555900 h 697850"/>
                    <a:gd name="connsiteX2" fmla="*/ 669373 w 754776"/>
                    <a:gd name="connsiteY2" fmla="*/ 112750 h 697850"/>
                    <a:gd name="connsiteX3" fmla="*/ 633001 w 754776"/>
                    <a:gd name="connsiteY3" fmla="*/ 0 h 697850"/>
                    <a:gd name="connsiteX4" fmla="*/ 482148 w 754776"/>
                    <a:gd name="connsiteY4" fmla="*/ 58656 h 697850"/>
                    <a:gd name="connsiteX5" fmla="*/ 13654 w 754776"/>
                    <a:gd name="connsiteY5" fmla="*/ 432989 h 697850"/>
                    <a:gd name="connsiteX6" fmla="*/ 90784 w 754776"/>
                    <a:gd name="connsiteY6" fmla="*/ 627430 h 697850"/>
                    <a:gd name="connsiteX7" fmla="*/ 165027 w 754776"/>
                    <a:gd name="connsiteY7" fmla="*/ 665706 h 69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776" h="697850">
                      <a:moveTo>
                        <a:pt x="165027" y="665706"/>
                      </a:moveTo>
                      <a:cubicBezTo>
                        <a:pt x="165027" y="665706"/>
                        <a:pt x="310280" y="787866"/>
                        <a:pt x="612276" y="555900"/>
                      </a:cubicBezTo>
                      <a:cubicBezTo>
                        <a:pt x="886560" y="345179"/>
                        <a:pt x="682939" y="136709"/>
                        <a:pt x="669373" y="112750"/>
                      </a:cubicBezTo>
                      <a:cubicBezTo>
                        <a:pt x="655806" y="88849"/>
                        <a:pt x="602173" y="72684"/>
                        <a:pt x="633001" y="0"/>
                      </a:cubicBezTo>
                      <a:cubicBezTo>
                        <a:pt x="633001" y="0"/>
                        <a:pt x="601942" y="37872"/>
                        <a:pt x="482148" y="58656"/>
                      </a:cubicBezTo>
                      <a:cubicBezTo>
                        <a:pt x="152673" y="115810"/>
                        <a:pt x="60763" y="278903"/>
                        <a:pt x="13654" y="432989"/>
                      </a:cubicBezTo>
                      <a:cubicBezTo>
                        <a:pt x="-33455" y="587075"/>
                        <a:pt x="53489" y="617096"/>
                        <a:pt x="90784" y="627430"/>
                      </a:cubicBezTo>
                      <a:cubicBezTo>
                        <a:pt x="128136" y="637764"/>
                        <a:pt x="165027" y="665706"/>
                        <a:pt x="165027" y="665706"/>
                      </a:cubicBezTo>
                      <a:close/>
                    </a:path>
                  </a:pathLst>
                </a:custGeom>
                <a:solidFill>
                  <a:srgbClr val="FBFFFF"/>
                </a:solidFill>
                <a:ln w="5770" cap="flat">
                  <a:noFill/>
                  <a:prstDash val="solid"/>
                  <a:miter/>
                </a:ln>
              </p:spPr>
              <p:txBody>
                <a:bodyPr rtlCol="0" anchor="ctr"/>
                <a:lstStyle/>
                <a:p>
                  <a:endParaRPr lang="th-TH"/>
                </a:p>
              </p:txBody>
            </p:sp>
            <p:pic>
              <p:nvPicPr>
                <p:cNvPr id="2715" name="Picture 2714">
                  <a:extLst>
                    <a:ext uri="{FF2B5EF4-FFF2-40B4-BE49-F238E27FC236}">
                      <a16:creationId xmlns:a16="http://schemas.microsoft.com/office/drawing/2014/main" id="{5961667D-C68F-4BCA-83E4-CADBB46A3B06}"/>
                    </a:ext>
                  </a:extLst>
                </p:cNvPr>
                <p:cNvPicPr>
                  <a:picLocks noChangeAspect="1"/>
                </p:cNvPicPr>
                <p:nvPr/>
              </p:nvPicPr>
              <p:blipFill>
                <a:blip r:embed="rId41"/>
                <a:stretch>
                  <a:fillRect/>
                </a:stretch>
              </p:blipFill>
              <p:spPr>
                <a:xfrm>
                  <a:off x="1232962" y="4152382"/>
                  <a:ext cx="600411" cy="715874"/>
                </a:xfrm>
                <a:custGeom>
                  <a:avLst/>
                  <a:gdLst>
                    <a:gd name="connsiteX0" fmla="*/ 407 w 600411"/>
                    <a:gd name="connsiteY0" fmla="*/ 159 h 715874"/>
                    <a:gd name="connsiteX1" fmla="*/ 600818 w 600411"/>
                    <a:gd name="connsiteY1" fmla="*/ 159 h 715874"/>
                    <a:gd name="connsiteX2" fmla="*/ 600818 w 600411"/>
                    <a:gd name="connsiteY2" fmla="*/ 716034 h 715874"/>
                    <a:gd name="connsiteX3" fmla="*/ 407 w 600411"/>
                    <a:gd name="connsiteY3" fmla="*/ 716034 h 715874"/>
                  </a:gdLst>
                  <a:ahLst/>
                  <a:cxnLst>
                    <a:cxn ang="0">
                      <a:pos x="connsiteX0" y="connsiteY0"/>
                    </a:cxn>
                    <a:cxn ang="0">
                      <a:pos x="connsiteX1" y="connsiteY1"/>
                    </a:cxn>
                    <a:cxn ang="0">
                      <a:pos x="connsiteX2" y="connsiteY2"/>
                    </a:cxn>
                    <a:cxn ang="0">
                      <a:pos x="connsiteX3" y="connsiteY3"/>
                    </a:cxn>
                  </a:cxnLst>
                  <a:rect l="l" t="t" r="r" b="b"/>
                  <a:pathLst>
                    <a:path w="600411" h="715874">
                      <a:moveTo>
                        <a:pt x="407" y="159"/>
                      </a:moveTo>
                      <a:lnTo>
                        <a:pt x="600818" y="159"/>
                      </a:lnTo>
                      <a:lnTo>
                        <a:pt x="600818" y="716034"/>
                      </a:lnTo>
                      <a:lnTo>
                        <a:pt x="407" y="716034"/>
                      </a:lnTo>
                      <a:close/>
                    </a:path>
                  </a:pathLst>
                </a:custGeom>
              </p:spPr>
            </p:pic>
            <p:pic>
              <p:nvPicPr>
                <p:cNvPr id="2716" name="Picture 2715">
                  <a:extLst>
                    <a:ext uri="{FF2B5EF4-FFF2-40B4-BE49-F238E27FC236}">
                      <a16:creationId xmlns:a16="http://schemas.microsoft.com/office/drawing/2014/main" id="{1974BB74-D952-4B73-9450-56C05D5FD0FC}"/>
                    </a:ext>
                  </a:extLst>
                </p:cNvPr>
                <p:cNvPicPr>
                  <a:picLocks noChangeAspect="1"/>
                </p:cNvPicPr>
                <p:nvPr/>
              </p:nvPicPr>
              <p:blipFill>
                <a:blip r:embed="rId42"/>
                <a:stretch>
                  <a:fillRect/>
                </a:stretch>
              </p:blipFill>
              <p:spPr>
                <a:xfrm>
                  <a:off x="1082859" y="4181248"/>
                  <a:ext cx="617730" cy="629277"/>
                </a:xfrm>
                <a:custGeom>
                  <a:avLst/>
                  <a:gdLst>
                    <a:gd name="connsiteX0" fmla="*/ 381 w 617730"/>
                    <a:gd name="connsiteY0" fmla="*/ 164 h 629277"/>
                    <a:gd name="connsiteX1" fmla="*/ 618112 w 617730"/>
                    <a:gd name="connsiteY1" fmla="*/ 164 h 629277"/>
                    <a:gd name="connsiteX2" fmla="*/ 618112 w 617730"/>
                    <a:gd name="connsiteY2" fmla="*/ 629441 h 629277"/>
                    <a:gd name="connsiteX3" fmla="*/ 381 w 617730"/>
                    <a:gd name="connsiteY3" fmla="*/ 629441 h 629277"/>
                  </a:gdLst>
                  <a:ahLst/>
                  <a:cxnLst>
                    <a:cxn ang="0">
                      <a:pos x="connsiteX0" y="connsiteY0"/>
                    </a:cxn>
                    <a:cxn ang="0">
                      <a:pos x="connsiteX1" y="connsiteY1"/>
                    </a:cxn>
                    <a:cxn ang="0">
                      <a:pos x="connsiteX2" y="connsiteY2"/>
                    </a:cxn>
                    <a:cxn ang="0">
                      <a:pos x="connsiteX3" y="connsiteY3"/>
                    </a:cxn>
                  </a:cxnLst>
                  <a:rect l="l" t="t" r="r" b="b"/>
                  <a:pathLst>
                    <a:path w="617730" h="629277">
                      <a:moveTo>
                        <a:pt x="381" y="164"/>
                      </a:moveTo>
                      <a:lnTo>
                        <a:pt x="618112" y="164"/>
                      </a:lnTo>
                      <a:lnTo>
                        <a:pt x="618112" y="629441"/>
                      </a:lnTo>
                      <a:lnTo>
                        <a:pt x="381" y="629441"/>
                      </a:lnTo>
                      <a:close/>
                    </a:path>
                  </a:pathLst>
                </a:custGeom>
              </p:spPr>
            </p:pic>
            <p:grpSp>
              <p:nvGrpSpPr>
                <p:cNvPr id="2717" name="Graphic 3">
                  <a:extLst>
                    <a:ext uri="{FF2B5EF4-FFF2-40B4-BE49-F238E27FC236}">
                      <a16:creationId xmlns:a16="http://schemas.microsoft.com/office/drawing/2014/main" id="{4C6DADBA-1E82-4128-A50F-768075ECF14B}"/>
                    </a:ext>
                  </a:extLst>
                </p:cNvPr>
                <p:cNvGrpSpPr/>
                <p:nvPr/>
              </p:nvGrpSpPr>
              <p:grpSpPr>
                <a:xfrm>
                  <a:off x="1139926" y="4229706"/>
                  <a:ext cx="614959" cy="533244"/>
                  <a:chOff x="1139926" y="4229706"/>
                  <a:chExt cx="614959" cy="533244"/>
                </a:xfrm>
              </p:grpSpPr>
              <p:sp>
                <p:nvSpPr>
                  <p:cNvPr id="2718" name="Freeform: Shape 2717">
                    <a:extLst>
                      <a:ext uri="{FF2B5EF4-FFF2-40B4-BE49-F238E27FC236}">
                        <a16:creationId xmlns:a16="http://schemas.microsoft.com/office/drawing/2014/main" id="{5FD919D2-7338-457A-B304-5CB332CA1BC5}"/>
                      </a:ext>
                    </a:extLst>
                  </p:cNvPr>
                  <p:cNvSpPr/>
                  <p:nvPr/>
                </p:nvSpPr>
                <p:spPr>
                  <a:xfrm>
                    <a:off x="1277443" y="4674068"/>
                    <a:ext cx="398465" cy="88882"/>
                  </a:xfrm>
                  <a:custGeom>
                    <a:avLst/>
                    <a:gdLst>
                      <a:gd name="connsiteX0" fmla="*/ 693 w 398465"/>
                      <a:gd name="connsiteY0" fmla="*/ 81344 h 88882"/>
                      <a:gd name="connsiteX1" fmla="*/ 26037 w 398465"/>
                      <a:gd name="connsiteY1" fmla="*/ 85039 h 88882"/>
                      <a:gd name="connsiteX2" fmla="*/ 51728 w 398465"/>
                      <a:gd name="connsiteY2" fmla="*/ 86020 h 88882"/>
                      <a:gd name="connsiteX3" fmla="*/ 103051 w 398465"/>
                      <a:gd name="connsiteY3" fmla="*/ 82383 h 88882"/>
                      <a:gd name="connsiteX4" fmla="*/ 154202 w 398465"/>
                      <a:gd name="connsiteY4" fmla="*/ 75629 h 88882"/>
                      <a:gd name="connsiteX5" fmla="*/ 205237 w 398465"/>
                      <a:gd name="connsiteY5" fmla="*/ 67893 h 88882"/>
                      <a:gd name="connsiteX6" fmla="*/ 255868 w 398465"/>
                      <a:gd name="connsiteY6" fmla="*/ 57905 h 88882"/>
                      <a:gd name="connsiteX7" fmla="*/ 305575 w 398465"/>
                      <a:gd name="connsiteY7" fmla="*/ 44223 h 88882"/>
                      <a:gd name="connsiteX8" fmla="*/ 353550 w 398465"/>
                      <a:gd name="connsiteY8" fmla="*/ 25344 h 88882"/>
                      <a:gd name="connsiteX9" fmla="*/ 398465 w 398465"/>
                      <a:gd name="connsiteY9" fmla="*/ 0 h 88882"/>
                      <a:gd name="connsiteX10" fmla="*/ 353723 w 398465"/>
                      <a:gd name="connsiteY10" fmla="*/ 25748 h 88882"/>
                      <a:gd name="connsiteX11" fmla="*/ 305806 w 398465"/>
                      <a:gd name="connsiteY11" fmla="*/ 45031 h 88882"/>
                      <a:gd name="connsiteX12" fmla="*/ 256098 w 398465"/>
                      <a:gd name="connsiteY12" fmla="*/ 59117 h 88882"/>
                      <a:gd name="connsiteX13" fmla="*/ 205468 w 398465"/>
                      <a:gd name="connsiteY13" fmla="*/ 69509 h 88882"/>
                      <a:gd name="connsiteX14" fmla="*/ 154433 w 398465"/>
                      <a:gd name="connsiteY14" fmla="*/ 77649 h 88882"/>
                      <a:gd name="connsiteX15" fmla="*/ 103282 w 398465"/>
                      <a:gd name="connsiteY15" fmla="*/ 84808 h 88882"/>
                      <a:gd name="connsiteX16" fmla="*/ 51670 w 398465"/>
                      <a:gd name="connsiteY16" fmla="*/ 88849 h 88882"/>
                      <a:gd name="connsiteX17" fmla="*/ 25748 w 398465"/>
                      <a:gd name="connsiteY17" fmla="*/ 88099 h 88882"/>
                      <a:gd name="connsiteX18" fmla="*/ 0 w 398465"/>
                      <a:gd name="connsiteY18" fmla="*/ 84519 h 88882"/>
                      <a:gd name="connsiteX19" fmla="*/ 693 w 398465"/>
                      <a:gd name="connsiteY19" fmla="*/ 81344 h 8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8465" h="88882">
                        <a:moveTo>
                          <a:pt x="693" y="81344"/>
                        </a:moveTo>
                        <a:cubicBezTo>
                          <a:pt x="9064" y="83076"/>
                          <a:pt x="17551" y="84288"/>
                          <a:pt x="26037" y="85039"/>
                        </a:cubicBezTo>
                        <a:cubicBezTo>
                          <a:pt x="34581" y="85790"/>
                          <a:pt x="43126" y="86020"/>
                          <a:pt x="51728" y="86020"/>
                        </a:cubicBezTo>
                        <a:cubicBezTo>
                          <a:pt x="68874" y="85905"/>
                          <a:pt x="86020" y="84404"/>
                          <a:pt x="103051" y="82383"/>
                        </a:cubicBezTo>
                        <a:cubicBezTo>
                          <a:pt x="120140" y="80363"/>
                          <a:pt x="137171" y="77938"/>
                          <a:pt x="154202" y="75629"/>
                        </a:cubicBezTo>
                        <a:cubicBezTo>
                          <a:pt x="171233" y="73319"/>
                          <a:pt x="188263" y="70722"/>
                          <a:pt x="205237" y="67893"/>
                        </a:cubicBezTo>
                        <a:cubicBezTo>
                          <a:pt x="222210" y="65064"/>
                          <a:pt x="239068" y="61715"/>
                          <a:pt x="255868" y="57905"/>
                        </a:cubicBezTo>
                        <a:cubicBezTo>
                          <a:pt x="272610" y="54037"/>
                          <a:pt x="289237" y="49476"/>
                          <a:pt x="305575" y="44223"/>
                        </a:cubicBezTo>
                        <a:cubicBezTo>
                          <a:pt x="321913" y="38854"/>
                          <a:pt x="337904" y="32561"/>
                          <a:pt x="353550" y="25344"/>
                        </a:cubicBezTo>
                        <a:cubicBezTo>
                          <a:pt x="369080" y="17955"/>
                          <a:pt x="384090" y="9468"/>
                          <a:pt x="398465" y="0"/>
                        </a:cubicBezTo>
                        <a:cubicBezTo>
                          <a:pt x="384148" y="9584"/>
                          <a:pt x="369195" y="18185"/>
                          <a:pt x="353723" y="25748"/>
                        </a:cubicBezTo>
                        <a:cubicBezTo>
                          <a:pt x="338135" y="33080"/>
                          <a:pt x="322144" y="39489"/>
                          <a:pt x="305806" y="45031"/>
                        </a:cubicBezTo>
                        <a:cubicBezTo>
                          <a:pt x="289467" y="50400"/>
                          <a:pt x="272841" y="55134"/>
                          <a:pt x="256098" y="59117"/>
                        </a:cubicBezTo>
                        <a:cubicBezTo>
                          <a:pt x="239299" y="63043"/>
                          <a:pt x="222441" y="66507"/>
                          <a:pt x="205468" y="69509"/>
                        </a:cubicBezTo>
                        <a:cubicBezTo>
                          <a:pt x="188494" y="72453"/>
                          <a:pt x="171521" y="75225"/>
                          <a:pt x="154433" y="77649"/>
                        </a:cubicBezTo>
                        <a:cubicBezTo>
                          <a:pt x="137402" y="80132"/>
                          <a:pt x="120371" y="82672"/>
                          <a:pt x="103282" y="84808"/>
                        </a:cubicBezTo>
                        <a:cubicBezTo>
                          <a:pt x="86194" y="86944"/>
                          <a:pt x="68990" y="88561"/>
                          <a:pt x="51670" y="88849"/>
                        </a:cubicBezTo>
                        <a:cubicBezTo>
                          <a:pt x="43010" y="88965"/>
                          <a:pt x="34351" y="88792"/>
                          <a:pt x="25748" y="88099"/>
                        </a:cubicBezTo>
                        <a:cubicBezTo>
                          <a:pt x="17089" y="87406"/>
                          <a:pt x="8487" y="86194"/>
                          <a:pt x="0" y="84519"/>
                        </a:cubicBezTo>
                        <a:lnTo>
                          <a:pt x="693" y="81344"/>
                        </a:lnTo>
                        <a:close/>
                      </a:path>
                    </a:pathLst>
                  </a:custGeom>
                  <a:solidFill>
                    <a:srgbClr val="A0A58F"/>
                  </a:solidFill>
                  <a:ln w="5770" cap="flat">
                    <a:noFill/>
                    <a:prstDash val="solid"/>
                    <a:miter/>
                  </a:ln>
                </p:spPr>
                <p:txBody>
                  <a:bodyPr rtlCol="0" anchor="ctr"/>
                  <a:lstStyle/>
                  <a:p>
                    <a:endParaRPr lang="th-TH"/>
                  </a:p>
                </p:txBody>
              </p:sp>
              <p:sp>
                <p:nvSpPr>
                  <p:cNvPr id="2719" name="Freeform: Shape 2718">
                    <a:extLst>
                      <a:ext uri="{FF2B5EF4-FFF2-40B4-BE49-F238E27FC236}">
                        <a16:creationId xmlns:a16="http://schemas.microsoft.com/office/drawing/2014/main" id="{7CD509CC-8FC5-4689-99AB-2BD028E1A896}"/>
                      </a:ext>
                    </a:extLst>
                  </p:cNvPr>
                  <p:cNvSpPr/>
                  <p:nvPr/>
                </p:nvSpPr>
                <p:spPr>
                  <a:xfrm>
                    <a:off x="1340371" y="4590241"/>
                    <a:ext cx="368156" cy="81777"/>
                  </a:xfrm>
                  <a:custGeom>
                    <a:avLst/>
                    <a:gdLst>
                      <a:gd name="connsiteX0" fmla="*/ 751 w 368156"/>
                      <a:gd name="connsiteY0" fmla="*/ 72800 h 81777"/>
                      <a:gd name="connsiteX1" fmla="*/ 24074 w 368156"/>
                      <a:gd name="connsiteY1" fmla="*/ 77245 h 81777"/>
                      <a:gd name="connsiteX2" fmla="*/ 47802 w 368156"/>
                      <a:gd name="connsiteY2" fmla="*/ 78977 h 81777"/>
                      <a:gd name="connsiteX3" fmla="*/ 95373 w 368156"/>
                      <a:gd name="connsiteY3" fmla="*/ 76726 h 81777"/>
                      <a:gd name="connsiteX4" fmla="*/ 142829 w 368156"/>
                      <a:gd name="connsiteY4" fmla="*/ 71183 h 81777"/>
                      <a:gd name="connsiteX5" fmla="*/ 190169 w 368156"/>
                      <a:gd name="connsiteY5" fmla="*/ 64602 h 81777"/>
                      <a:gd name="connsiteX6" fmla="*/ 237105 w 368156"/>
                      <a:gd name="connsiteY6" fmla="*/ 55711 h 81777"/>
                      <a:gd name="connsiteX7" fmla="*/ 283117 w 368156"/>
                      <a:gd name="connsiteY7" fmla="*/ 42953 h 81777"/>
                      <a:gd name="connsiteX8" fmla="*/ 327282 w 368156"/>
                      <a:gd name="connsiteY8" fmla="*/ 24767 h 81777"/>
                      <a:gd name="connsiteX9" fmla="*/ 368156 w 368156"/>
                      <a:gd name="connsiteY9" fmla="*/ 0 h 81777"/>
                      <a:gd name="connsiteX10" fmla="*/ 327455 w 368156"/>
                      <a:gd name="connsiteY10" fmla="*/ 25113 h 81777"/>
                      <a:gd name="connsiteX11" fmla="*/ 283348 w 368156"/>
                      <a:gd name="connsiteY11" fmla="*/ 43703 h 81777"/>
                      <a:gd name="connsiteX12" fmla="*/ 237336 w 368156"/>
                      <a:gd name="connsiteY12" fmla="*/ 56866 h 81777"/>
                      <a:gd name="connsiteX13" fmla="*/ 190400 w 368156"/>
                      <a:gd name="connsiteY13" fmla="*/ 66161 h 81777"/>
                      <a:gd name="connsiteX14" fmla="*/ 143060 w 368156"/>
                      <a:gd name="connsiteY14" fmla="*/ 73146 h 81777"/>
                      <a:gd name="connsiteX15" fmla="*/ 95604 w 368156"/>
                      <a:gd name="connsiteY15" fmla="*/ 79093 h 81777"/>
                      <a:gd name="connsiteX16" fmla="*/ 47744 w 368156"/>
                      <a:gd name="connsiteY16" fmla="*/ 81748 h 81777"/>
                      <a:gd name="connsiteX17" fmla="*/ 23728 w 368156"/>
                      <a:gd name="connsiteY17" fmla="*/ 80190 h 81777"/>
                      <a:gd name="connsiteX18" fmla="*/ 0 w 368156"/>
                      <a:gd name="connsiteY18" fmla="*/ 75860 h 81777"/>
                      <a:gd name="connsiteX19" fmla="*/ 751 w 368156"/>
                      <a:gd name="connsiteY19" fmla="*/ 72800 h 8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8156" h="81777">
                        <a:moveTo>
                          <a:pt x="751" y="72800"/>
                        </a:moveTo>
                        <a:cubicBezTo>
                          <a:pt x="8429" y="74763"/>
                          <a:pt x="16223" y="76206"/>
                          <a:pt x="24074" y="77245"/>
                        </a:cubicBezTo>
                        <a:cubicBezTo>
                          <a:pt x="31926" y="78227"/>
                          <a:pt x="39835" y="78746"/>
                          <a:pt x="47802" y="78977"/>
                        </a:cubicBezTo>
                        <a:cubicBezTo>
                          <a:pt x="63678" y="79324"/>
                          <a:pt x="79554" y="78284"/>
                          <a:pt x="95373" y="76726"/>
                        </a:cubicBezTo>
                        <a:cubicBezTo>
                          <a:pt x="111192" y="75109"/>
                          <a:pt x="127010" y="73089"/>
                          <a:pt x="142829" y="71183"/>
                        </a:cubicBezTo>
                        <a:cubicBezTo>
                          <a:pt x="158647" y="69221"/>
                          <a:pt x="174408" y="67027"/>
                          <a:pt x="190169" y="64602"/>
                        </a:cubicBezTo>
                        <a:cubicBezTo>
                          <a:pt x="205930" y="62120"/>
                          <a:pt x="221575" y="59117"/>
                          <a:pt x="237105" y="55711"/>
                        </a:cubicBezTo>
                        <a:cubicBezTo>
                          <a:pt x="252635" y="52190"/>
                          <a:pt x="267991" y="47917"/>
                          <a:pt x="283117" y="42953"/>
                        </a:cubicBezTo>
                        <a:cubicBezTo>
                          <a:pt x="298185" y="37872"/>
                          <a:pt x="312964" y="31753"/>
                          <a:pt x="327282" y="24767"/>
                        </a:cubicBezTo>
                        <a:cubicBezTo>
                          <a:pt x="341542" y="17608"/>
                          <a:pt x="355166" y="9237"/>
                          <a:pt x="368156" y="0"/>
                        </a:cubicBezTo>
                        <a:cubicBezTo>
                          <a:pt x="355224" y="9353"/>
                          <a:pt x="341657" y="17839"/>
                          <a:pt x="327455" y="25113"/>
                        </a:cubicBezTo>
                        <a:cubicBezTo>
                          <a:pt x="313195" y="32214"/>
                          <a:pt x="298474" y="38449"/>
                          <a:pt x="283348" y="43703"/>
                        </a:cubicBezTo>
                        <a:cubicBezTo>
                          <a:pt x="268222" y="48783"/>
                          <a:pt x="252866" y="53229"/>
                          <a:pt x="237336" y="56866"/>
                        </a:cubicBezTo>
                        <a:cubicBezTo>
                          <a:pt x="221806" y="60445"/>
                          <a:pt x="206160" y="63563"/>
                          <a:pt x="190400" y="66161"/>
                        </a:cubicBezTo>
                        <a:cubicBezTo>
                          <a:pt x="174639" y="68759"/>
                          <a:pt x="158878" y="71068"/>
                          <a:pt x="143060" y="73146"/>
                        </a:cubicBezTo>
                        <a:cubicBezTo>
                          <a:pt x="127241" y="75225"/>
                          <a:pt x="111480" y="77361"/>
                          <a:pt x="95604" y="79093"/>
                        </a:cubicBezTo>
                        <a:cubicBezTo>
                          <a:pt x="79728" y="80825"/>
                          <a:pt x="63736" y="81979"/>
                          <a:pt x="47744" y="81748"/>
                        </a:cubicBezTo>
                        <a:cubicBezTo>
                          <a:pt x="39720" y="81575"/>
                          <a:pt x="31695" y="81171"/>
                          <a:pt x="23728" y="80190"/>
                        </a:cubicBezTo>
                        <a:cubicBezTo>
                          <a:pt x="15761" y="79208"/>
                          <a:pt x="7852" y="77765"/>
                          <a:pt x="0" y="75860"/>
                        </a:cubicBezTo>
                        <a:lnTo>
                          <a:pt x="751" y="72800"/>
                        </a:lnTo>
                        <a:close/>
                      </a:path>
                    </a:pathLst>
                  </a:custGeom>
                  <a:solidFill>
                    <a:srgbClr val="A0A58F"/>
                  </a:solidFill>
                  <a:ln w="5770" cap="flat">
                    <a:noFill/>
                    <a:prstDash val="solid"/>
                    <a:miter/>
                  </a:ln>
                </p:spPr>
                <p:txBody>
                  <a:bodyPr rtlCol="0" anchor="ctr"/>
                  <a:lstStyle/>
                  <a:p>
                    <a:endParaRPr lang="th-TH"/>
                  </a:p>
                </p:txBody>
              </p:sp>
              <p:sp>
                <p:nvSpPr>
                  <p:cNvPr id="2720" name="Freeform: Shape 2719">
                    <a:extLst>
                      <a:ext uri="{FF2B5EF4-FFF2-40B4-BE49-F238E27FC236}">
                        <a16:creationId xmlns:a16="http://schemas.microsoft.com/office/drawing/2014/main" id="{B9DB5FF3-DCA1-41C4-99DF-C306102E4731}"/>
                      </a:ext>
                    </a:extLst>
                  </p:cNvPr>
                  <p:cNvSpPr/>
                  <p:nvPr/>
                </p:nvSpPr>
                <p:spPr>
                  <a:xfrm>
                    <a:off x="1405261" y="4487247"/>
                    <a:ext cx="340271" cy="105020"/>
                  </a:xfrm>
                  <a:custGeom>
                    <a:avLst/>
                    <a:gdLst>
                      <a:gd name="connsiteX0" fmla="*/ 751 w 340271"/>
                      <a:gd name="connsiteY0" fmla="*/ 96759 h 105020"/>
                      <a:gd name="connsiteX1" fmla="*/ 22920 w 340271"/>
                      <a:gd name="connsiteY1" fmla="*/ 100973 h 105020"/>
                      <a:gd name="connsiteX2" fmla="*/ 45493 w 340271"/>
                      <a:gd name="connsiteY2" fmla="*/ 102243 h 105020"/>
                      <a:gd name="connsiteX3" fmla="*/ 90639 w 340271"/>
                      <a:gd name="connsiteY3" fmla="*/ 98144 h 105020"/>
                      <a:gd name="connsiteX4" fmla="*/ 135439 w 340271"/>
                      <a:gd name="connsiteY4" fmla="*/ 90062 h 105020"/>
                      <a:gd name="connsiteX5" fmla="*/ 180008 w 340271"/>
                      <a:gd name="connsiteY5" fmla="*/ 80767 h 105020"/>
                      <a:gd name="connsiteX6" fmla="*/ 223884 w 340271"/>
                      <a:gd name="connsiteY6" fmla="*/ 68759 h 105020"/>
                      <a:gd name="connsiteX7" fmla="*/ 266259 w 340271"/>
                      <a:gd name="connsiteY7" fmla="*/ 52247 h 105020"/>
                      <a:gd name="connsiteX8" fmla="*/ 305690 w 340271"/>
                      <a:gd name="connsiteY8" fmla="*/ 29616 h 105020"/>
                      <a:gd name="connsiteX9" fmla="*/ 340272 w 340271"/>
                      <a:gd name="connsiteY9" fmla="*/ 0 h 105020"/>
                      <a:gd name="connsiteX10" fmla="*/ 305921 w 340271"/>
                      <a:gd name="connsiteY10" fmla="*/ 29905 h 105020"/>
                      <a:gd name="connsiteX11" fmla="*/ 266606 w 340271"/>
                      <a:gd name="connsiteY11" fmla="*/ 52940 h 105020"/>
                      <a:gd name="connsiteX12" fmla="*/ 224288 w 340271"/>
                      <a:gd name="connsiteY12" fmla="*/ 69856 h 105020"/>
                      <a:gd name="connsiteX13" fmla="*/ 180412 w 340271"/>
                      <a:gd name="connsiteY13" fmla="*/ 82268 h 105020"/>
                      <a:gd name="connsiteX14" fmla="*/ 135843 w 340271"/>
                      <a:gd name="connsiteY14" fmla="*/ 91967 h 105020"/>
                      <a:gd name="connsiteX15" fmla="*/ 91043 w 340271"/>
                      <a:gd name="connsiteY15" fmla="*/ 100453 h 105020"/>
                      <a:gd name="connsiteX16" fmla="*/ 45551 w 340271"/>
                      <a:gd name="connsiteY16" fmla="*/ 105014 h 105020"/>
                      <a:gd name="connsiteX17" fmla="*/ 22631 w 340271"/>
                      <a:gd name="connsiteY17" fmla="*/ 103917 h 105020"/>
                      <a:gd name="connsiteX18" fmla="*/ 0 w 340271"/>
                      <a:gd name="connsiteY18" fmla="*/ 99818 h 105020"/>
                      <a:gd name="connsiteX19" fmla="*/ 751 w 340271"/>
                      <a:gd name="connsiteY19" fmla="*/ 96759 h 105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0271" h="105020">
                        <a:moveTo>
                          <a:pt x="751" y="96759"/>
                        </a:moveTo>
                        <a:cubicBezTo>
                          <a:pt x="8025" y="98606"/>
                          <a:pt x="15472" y="100049"/>
                          <a:pt x="22920" y="100973"/>
                        </a:cubicBezTo>
                        <a:cubicBezTo>
                          <a:pt x="30425" y="101839"/>
                          <a:pt x="37930" y="102243"/>
                          <a:pt x="45493" y="102243"/>
                        </a:cubicBezTo>
                        <a:cubicBezTo>
                          <a:pt x="60618" y="102128"/>
                          <a:pt x="75687" y="100511"/>
                          <a:pt x="90639" y="98144"/>
                        </a:cubicBezTo>
                        <a:cubicBezTo>
                          <a:pt x="105592" y="95777"/>
                          <a:pt x="120544" y="92833"/>
                          <a:pt x="135439" y="90062"/>
                        </a:cubicBezTo>
                        <a:cubicBezTo>
                          <a:pt x="150334" y="87233"/>
                          <a:pt x="165229" y="84173"/>
                          <a:pt x="180008" y="80767"/>
                        </a:cubicBezTo>
                        <a:cubicBezTo>
                          <a:pt x="194787" y="77361"/>
                          <a:pt x="209451" y="73319"/>
                          <a:pt x="223884" y="68759"/>
                        </a:cubicBezTo>
                        <a:cubicBezTo>
                          <a:pt x="238317" y="64140"/>
                          <a:pt x="252461" y="58598"/>
                          <a:pt x="266259" y="52247"/>
                        </a:cubicBezTo>
                        <a:cubicBezTo>
                          <a:pt x="279999" y="45781"/>
                          <a:pt x="293162" y="38161"/>
                          <a:pt x="305690" y="29616"/>
                        </a:cubicBezTo>
                        <a:cubicBezTo>
                          <a:pt x="318160" y="20899"/>
                          <a:pt x="329591" y="10854"/>
                          <a:pt x="340272" y="0"/>
                        </a:cubicBezTo>
                        <a:cubicBezTo>
                          <a:pt x="329707" y="10911"/>
                          <a:pt x="318333" y="21072"/>
                          <a:pt x="305921" y="29905"/>
                        </a:cubicBezTo>
                        <a:cubicBezTo>
                          <a:pt x="293451" y="38623"/>
                          <a:pt x="280346" y="46359"/>
                          <a:pt x="266606" y="52940"/>
                        </a:cubicBezTo>
                        <a:cubicBezTo>
                          <a:pt x="252866" y="59406"/>
                          <a:pt x="238721" y="65064"/>
                          <a:pt x="224288" y="69856"/>
                        </a:cubicBezTo>
                        <a:cubicBezTo>
                          <a:pt x="209798" y="74532"/>
                          <a:pt x="195192" y="78689"/>
                          <a:pt x="180412" y="82268"/>
                        </a:cubicBezTo>
                        <a:cubicBezTo>
                          <a:pt x="165633" y="85790"/>
                          <a:pt x="150796" y="89022"/>
                          <a:pt x="135843" y="91967"/>
                        </a:cubicBezTo>
                        <a:cubicBezTo>
                          <a:pt x="120948" y="94911"/>
                          <a:pt x="106054" y="97913"/>
                          <a:pt x="91043" y="100453"/>
                        </a:cubicBezTo>
                        <a:cubicBezTo>
                          <a:pt x="76033" y="102994"/>
                          <a:pt x="60849" y="104783"/>
                          <a:pt x="45551" y="105014"/>
                        </a:cubicBezTo>
                        <a:cubicBezTo>
                          <a:pt x="37930" y="105072"/>
                          <a:pt x="30252" y="104726"/>
                          <a:pt x="22631" y="103917"/>
                        </a:cubicBezTo>
                        <a:cubicBezTo>
                          <a:pt x="15010" y="103051"/>
                          <a:pt x="7447" y="101666"/>
                          <a:pt x="0" y="99818"/>
                        </a:cubicBezTo>
                        <a:lnTo>
                          <a:pt x="751" y="96759"/>
                        </a:lnTo>
                        <a:close/>
                      </a:path>
                    </a:pathLst>
                  </a:custGeom>
                  <a:solidFill>
                    <a:srgbClr val="324B37"/>
                  </a:solidFill>
                  <a:ln w="5770" cap="flat">
                    <a:noFill/>
                    <a:prstDash val="solid"/>
                    <a:miter/>
                  </a:ln>
                </p:spPr>
                <p:txBody>
                  <a:bodyPr rtlCol="0" anchor="ctr"/>
                  <a:lstStyle/>
                  <a:p>
                    <a:endParaRPr lang="th-TH"/>
                  </a:p>
                </p:txBody>
              </p:sp>
              <p:sp>
                <p:nvSpPr>
                  <p:cNvPr id="2721" name="Freeform: Shape 2720">
                    <a:extLst>
                      <a:ext uri="{FF2B5EF4-FFF2-40B4-BE49-F238E27FC236}">
                        <a16:creationId xmlns:a16="http://schemas.microsoft.com/office/drawing/2014/main" id="{3E0C5A85-DEC3-4411-8441-CEECEB6FA427}"/>
                      </a:ext>
                    </a:extLst>
                  </p:cNvPr>
                  <p:cNvSpPr/>
                  <p:nvPr/>
                </p:nvSpPr>
                <p:spPr>
                  <a:xfrm>
                    <a:off x="1461954" y="4413812"/>
                    <a:ext cx="292931" cy="95784"/>
                  </a:xfrm>
                  <a:custGeom>
                    <a:avLst/>
                    <a:gdLst>
                      <a:gd name="connsiteX0" fmla="*/ 462 w 292931"/>
                      <a:gd name="connsiteY0" fmla="*/ 90754 h 95784"/>
                      <a:gd name="connsiteX1" fmla="*/ 38796 w 292931"/>
                      <a:gd name="connsiteY1" fmla="*/ 92198 h 95784"/>
                      <a:gd name="connsiteX2" fmla="*/ 76726 w 292931"/>
                      <a:gd name="connsiteY2" fmla="*/ 85443 h 95784"/>
                      <a:gd name="connsiteX3" fmla="*/ 113790 w 292931"/>
                      <a:gd name="connsiteY3" fmla="*/ 74185 h 95784"/>
                      <a:gd name="connsiteX4" fmla="*/ 150334 w 292931"/>
                      <a:gd name="connsiteY4" fmla="*/ 61253 h 95784"/>
                      <a:gd name="connsiteX5" fmla="*/ 221921 w 292931"/>
                      <a:gd name="connsiteY5" fmla="*/ 31406 h 95784"/>
                      <a:gd name="connsiteX6" fmla="*/ 257311 w 292931"/>
                      <a:gd name="connsiteY6" fmla="*/ 15414 h 95784"/>
                      <a:gd name="connsiteX7" fmla="*/ 292932 w 292931"/>
                      <a:gd name="connsiteY7" fmla="*/ 0 h 95784"/>
                      <a:gd name="connsiteX8" fmla="*/ 257484 w 292931"/>
                      <a:gd name="connsiteY8" fmla="*/ 15819 h 95784"/>
                      <a:gd name="connsiteX9" fmla="*/ 222325 w 292931"/>
                      <a:gd name="connsiteY9" fmla="*/ 32214 h 95784"/>
                      <a:gd name="connsiteX10" fmla="*/ 150969 w 292931"/>
                      <a:gd name="connsiteY10" fmla="*/ 62870 h 95784"/>
                      <a:gd name="connsiteX11" fmla="*/ 114482 w 292931"/>
                      <a:gd name="connsiteY11" fmla="*/ 76264 h 95784"/>
                      <a:gd name="connsiteX12" fmla="*/ 77418 w 292931"/>
                      <a:gd name="connsiteY12" fmla="*/ 87926 h 95784"/>
                      <a:gd name="connsiteX13" fmla="*/ 39085 w 292931"/>
                      <a:gd name="connsiteY13" fmla="*/ 95084 h 95784"/>
                      <a:gd name="connsiteX14" fmla="*/ 0 w 292931"/>
                      <a:gd name="connsiteY14" fmla="*/ 93930 h 95784"/>
                      <a:gd name="connsiteX15" fmla="*/ 462 w 292931"/>
                      <a:gd name="connsiteY15" fmla="*/ 90754 h 9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2931" h="95784">
                        <a:moveTo>
                          <a:pt x="462" y="90754"/>
                        </a:moveTo>
                        <a:cubicBezTo>
                          <a:pt x="13105" y="92833"/>
                          <a:pt x="25979" y="93295"/>
                          <a:pt x="38796" y="92198"/>
                        </a:cubicBezTo>
                        <a:cubicBezTo>
                          <a:pt x="51612" y="91159"/>
                          <a:pt x="64256" y="88676"/>
                          <a:pt x="76726" y="85443"/>
                        </a:cubicBezTo>
                        <a:cubicBezTo>
                          <a:pt x="89196" y="82210"/>
                          <a:pt x="101493" y="78227"/>
                          <a:pt x="113790" y="74185"/>
                        </a:cubicBezTo>
                        <a:cubicBezTo>
                          <a:pt x="126029" y="70086"/>
                          <a:pt x="138268" y="65872"/>
                          <a:pt x="150334" y="61253"/>
                        </a:cubicBezTo>
                        <a:cubicBezTo>
                          <a:pt x="174523" y="52132"/>
                          <a:pt x="198309" y="41971"/>
                          <a:pt x="221921" y="31406"/>
                        </a:cubicBezTo>
                        <a:lnTo>
                          <a:pt x="257311" y="15414"/>
                        </a:lnTo>
                        <a:cubicBezTo>
                          <a:pt x="269088" y="10103"/>
                          <a:pt x="280865" y="4734"/>
                          <a:pt x="292932" y="0"/>
                        </a:cubicBezTo>
                        <a:cubicBezTo>
                          <a:pt x="280923" y="4907"/>
                          <a:pt x="269204" y="10334"/>
                          <a:pt x="257484" y="15819"/>
                        </a:cubicBezTo>
                        <a:lnTo>
                          <a:pt x="222325" y="32214"/>
                        </a:lnTo>
                        <a:cubicBezTo>
                          <a:pt x="198828" y="43010"/>
                          <a:pt x="175101" y="53460"/>
                          <a:pt x="150969" y="62870"/>
                        </a:cubicBezTo>
                        <a:cubicBezTo>
                          <a:pt x="138961" y="67662"/>
                          <a:pt x="126721" y="71992"/>
                          <a:pt x="114482" y="76264"/>
                        </a:cubicBezTo>
                        <a:cubicBezTo>
                          <a:pt x="102243" y="80421"/>
                          <a:pt x="89946" y="84519"/>
                          <a:pt x="77418" y="87926"/>
                        </a:cubicBezTo>
                        <a:cubicBezTo>
                          <a:pt x="64891" y="91274"/>
                          <a:pt x="52074" y="93930"/>
                          <a:pt x="39085" y="95084"/>
                        </a:cubicBezTo>
                        <a:cubicBezTo>
                          <a:pt x="26095" y="96297"/>
                          <a:pt x="12932" y="95950"/>
                          <a:pt x="0" y="93930"/>
                        </a:cubicBezTo>
                        <a:lnTo>
                          <a:pt x="462" y="90754"/>
                        </a:lnTo>
                        <a:close/>
                      </a:path>
                    </a:pathLst>
                  </a:custGeom>
                  <a:solidFill>
                    <a:srgbClr val="A0A58F"/>
                  </a:solidFill>
                  <a:ln w="5770" cap="flat">
                    <a:noFill/>
                    <a:prstDash val="solid"/>
                    <a:miter/>
                  </a:ln>
                </p:spPr>
                <p:txBody>
                  <a:bodyPr rtlCol="0" anchor="ctr"/>
                  <a:lstStyle/>
                  <a:p>
                    <a:endParaRPr lang="th-TH"/>
                  </a:p>
                </p:txBody>
              </p:sp>
              <p:sp>
                <p:nvSpPr>
                  <p:cNvPr id="2722" name="Freeform: Shape 2721">
                    <a:extLst>
                      <a:ext uri="{FF2B5EF4-FFF2-40B4-BE49-F238E27FC236}">
                        <a16:creationId xmlns:a16="http://schemas.microsoft.com/office/drawing/2014/main" id="{34C71088-2AFD-452F-8046-38419AF39013}"/>
                      </a:ext>
                    </a:extLst>
                  </p:cNvPr>
                  <p:cNvSpPr/>
                  <p:nvPr/>
                </p:nvSpPr>
                <p:spPr>
                  <a:xfrm>
                    <a:off x="1502655" y="4328542"/>
                    <a:ext cx="230119" cy="109113"/>
                  </a:xfrm>
                  <a:custGeom>
                    <a:avLst/>
                    <a:gdLst>
                      <a:gd name="connsiteX0" fmla="*/ 0 w 230119"/>
                      <a:gd name="connsiteY0" fmla="*/ 105996 h 109113"/>
                      <a:gd name="connsiteX1" fmla="*/ 59752 w 230119"/>
                      <a:gd name="connsiteY1" fmla="*/ 85154 h 109113"/>
                      <a:gd name="connsiteX2" fmla="*/ 88387 w 230119"/>
                      <a:gd name="connsiteY2" fmla="*/ 71241 h 109113"/>
                      <a:gd name="connsiteX3" fmla="*/ 117369 w 230119"/>
                      <a:gd name="connsiteY3" fmla="*/ 57963 h 109113"/>
                      <a:gd name="connsiteX4" fmla="*/ 146639 w 230119"/>
                      <a:gd name="connsiteY4" fmla="*/ 45435 h 109113"/>
                      <a:gd name="connsiteX5" fmla="*/ 175851 w 230119"/>
                      <a:gd name="connsiteY5" fmla="*/ 32907 h 109113"/>
                      <a:gd name="connsiteX6" fmla="*/ 203967 w 230119"/>
                      <a:gd name="connsiteY6" fmla="*/ 18128 h 109113"/>
                      <a:gd name="connsiteX7" fmla="*/ 230119 w 230119"/>
                      <a:gd name="connsiteY7" fmla="*/ 0 h 109113"/>
                      <a:gd name="connsiteX8" fmla="*/ 204198 w 230119"/>
                      <a:gd name="connsiteY8" fmla="*/ 18474 h 109113"/>
                      <a:gd name="connsiteX9" fmla="*/ 176198 w 230119"/>
                      <a:gd name="connsiteY9" fmla="*/ 33658 h 109113"/>
                      <a:gd name="connsiteX10" fmla="*/ 147101 w 230119"/>
                      <a:gd name="connsiteY10" fmla="*/ 46590 h 109113"/>
                      <a:gd name="connsiteX11" fmla="*/ 118062 w 230119"/>
                      <a:gd name="connsiteY11" fmla="*/ 59522 h 109113"/>
                      <a:gd name="connsiteX12" fmla="*/ 89311 w 230119"/>
                      <a:gd name="connsiteY12" fmla="*/ 73146 h 109113"/>
                      <a:gd name="connsiteX13" fmla="*/ 60849 w 230119"/>
                      <a:gd name="connsiteY13" fmla="*/ 87406 h 109113"/>
                      <a:gd name="connsiteX14" fmla="*/ 866 w 230119"/>
                      <a:gd name="connsiteY14" fmla="*/ 109113 h 109113"/>
                      <a:gd name="connsiteX15" fmla="*/ 0 w 230119"/>
                      <a:gd name="connsiteY15" fmla="*/ 105996 h 10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0119" h="109113">
                        <a:moveTo>
                          <a:pt x="0" y="105996"/>
                        </a:moveTo>
                        <a:cubicBezTo>
                          <a:pt x="20495" y="100915"/>
                          <a:pt x="40643" y="94218"/>
                          <a:pt x="59752" y="85154"/>
                        </a:cubicBezTo>
                        <a:cubicBezTo>
                          <a:pt x="69336" y="80709"/>
                          <a:pt x="78746" y="75802"/>
                          <a:pt x="88387" y="71241"/>
                        </a:cubicBezTo>
                        <a:cubicBezTo>
                          <a:pt x="97971" y="66738"/>
                          <a:pt x="107612" y="62293"/>
                          <a:pt x="117369" y="57963"/>
                        </a:cubicBezTo>
                        <a:cubicBezTo>
                          <a:pt x="127068" y="53633"/>
                          <a:pt x="136824" y="49534"/>
                          <a:pt x="146639" y="45435"/>
                        </a:cubicBezTo>
                        <a:cubicBezTo>
                          <a:pt x="156396" y="41336"/>
                          <a:pt x="166210" y="37295"/>
                          <a:pt x="175851" y="32907"/>
                        </a:cubicBezTo>
                        <a:cubicBezTo>
                          <a:pt x="185492" y="28520"/>
                          <a:pt x="194960" y="23670"/>
                          <a:pt x="203967" y="18128"/>
                        </a:cubicBezTo>
                        <a:cubicBezTo>
                          <a:pt x="213030" y="12586"/>
                          <a:pt x="221690" y="6466"/>
                          <a:pt x="230119" y="0"/>
                        </a:cubicBezTo>
                        <a:cubicBezTo>
                          <a:pt x="221748" y="6524"/>
                          <a:pt x="213204" y="12816"/>
                          <a:pt x="204198" y="18474"/>
                        </a:cubicBezTo>
                        <a:cubicBezTo>
                          <a:pt x="195191" y="24132"/>
                          <a:pt x="185781" y="29097"/>
                          <a:pt x="176198" y="33658"/>
                        </a:cubicBezTo>
                        <a:cubicBezTo>
                          <a:pt x="166614" y="38161"/>
                          <a:pt x="156857" y="42375"/>
                          <a:pt x="147101" y="46590"/>
                        </a:cubicBezTo>
                        <a:cubicBezTo>
                          <a:pt x="137402" y="50804"/>
                          <a:pt x="127645" y="55076"/>
                          <a:pt x="118062" y="59522"/>
                        </a:cubicBezTo>
                        <a:cubicBezTo>
                          <a:pt x="108420" y="63909"/>
                          <a:pt x="98837" y="68528"/>
                          <a:pt x="89311" y="73146"/>
                        </a:cubicBezTo>
                        <a:cubicBezTo>
                          <a:pt x="79785" y="77765"/>
                          <a:pt x="70433" y="82788"/>
                          <a:pt x="60849" y="87406"/>
                        </a:cubicBezTo>
                        <a:cubicBezTo>
                          <a:pt x="41682" y="96759"/>
                          <a:pt x="21418" y="103744"/>
                          <a:pt x="866" y="109113"/>
                        </a:cubicBezTo>
                        <a:lnTo>
                          <a:pt x="0" y="105996"/>
                        </a:lnTo>
                        <a:close/>
                      </a:path>
                    </a:pathLst>
                  </a:custGeom>
                  <a:solidFill>
                    <a:srgbClr val="A0A58F"/>
                  </a:solidFill>
                  <a:ln w="5770" cap="flat">
                    <a:noFill/>
                    <a:prstDash val="solid"/>
                    <a:miter/>
                  </a:ln>
                </p:spPr>
                <p:txBody>
                  <a:bodyPr rtlCol="0" anchor="ctr"/>
                  <a:lstStyle/>
                  <a:p>
                    <a:endParaRPr lang="th-TH"/>
                  </a:p>
                </p:txBody>
              </p:sp>
              <p:sp>
                <p:nvSpPr>
                  <p:cNvPr id="2723" name="Freeform: Shape 2722">
                    <a:extLst>
                      <a:ext uri="{FF2B5EF4-FFF2-40B4-BE49-F238E27FC236}">
                        <a16:creationId xmlns:a16="http://schemas.microsoft.com/office/drawing/2014/main" id="{4CF3BDEB-7B40-48D5-BAC6-1CF94AA83817}"/>
                      </a:ext>
                    </a:extLst>
                  </p:cNvPr>
                  <p:cNvSpPr/>
                  <p:nvPr/>
                </p:nvSpPr>
                <p:spPr>
                  <a:xfrm>
                    <a:off x="1590811" y="4260773"/>
                    <a:ext cx="130704" cy="57781"/>
                  </a:xfrm>
                  <a:custGeom>
                    <a:avLst/>
                    <a:gdLst>
                      <a:gd name="connsiteX0" fmla="*/ 123431 w 130704"/>
                      <a:gd name="connsiteY0" fmla="*/ 570 h 57781"/>
                      <a:gd name="connsiteX1" fmla="*/ 130705 w 130704"/>
                      <a:gd name="connsiteY1" fmla="*/ 281 h 57781"/>
                      <a:gd name="connsiteX2" fmla="*/ 130416 w 130704"/>
                      <a:gd name="connsiteY2" fmla="*/ 1840 h 57781"/>
                      <a:gd name="connsiteX3" fmla="*/ 109979 w 130704"/>
                      <a:gd name="connsiteY3" fmla="*/ 9691 h 57781"/>
                      <a:gd name="connsiteX4" fmla="*/ 108709 w 130704"/>
                      <a:gd name="connsiteY4" fmla="*/ 10615 h 57781"/>
                      <a:gd name="connsiteX5" fmla="*/ 49187 w 130704"/>
                      <a:gd name="connsiteY5" fmla="*/ 37691 h 57781"/>
                      <a:gd name="connsiteX6" fmla="*/ 808 w 130704"/>
                      <a:gd name="connsiteY6" fmla="*/ 57782 h 57781"/>
                      <a:gd name="connsiteX7" fmla="*/ 0 w 130704"/>
                      <a:gd name="connsiteY7" fmla="*/ 56396 h 57781"/>
                      <a:gd name="connsiteX8" fmla="*/ 48610 w 130704"/>
                      <a:gd name="connsiteY8" fmla="*/ 36190 h 57781"/>
                      <a:gd name="connsiteX9" fmla="*/ 107728 w 130704"/>
                      <a:gd name="connsiteY9" fmla="*/ 9287 h 57781"/>
                      <a:gd name="connsiteX10" fmla="*/ 108998 w 130704"/>
                      <a:gd name="connsiteY10" fmla="*/ 8421 h 57781"/>
                      <a:gd name="connsiteX11" fmla="*/ 123431 w 130704"/>
                      <a:gd name="connsiteY11" fmla="*/ 570 h 57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04" h="57781">
                        <a:moveTo>
                          <a:pt x="123431" y="570"/>
                        </a:moveTo>
                        <a:cubicBezTo>
                          <a:pt x="125798" y="-66"/>
                          <a:pt x="128222" y="-181"/>
                          <a:pt x="130705" y="281"/>
                        </a:cubicBezTo>
                        <a:lnTo>
                          <a:pt x="130416" y="1840"/>
                        </a:lnTo>
                        <a:cubicBezTo>
                          <a:pt x="123142" y="396"/>
                          <a:pt x="116445" y="5130"/>
                          <a:pt x="109979" y="9691"/>
                        </a:cubicBezTo>
                        <a:lnTo>
                          <a:pt x="108709" y="10615"/>
                        </a:lnTo>
                        <a:cubicBezTo>
                          <a:pt x="90754" y="23201"/>
                          <a:pt x="69625" y="30590"/>
                          <a:pt x="49187" y="37691"/>
                        </a:cubicBezTo>
                        <a:cubicBezTo>
                          <a:pt x="32849" y="43407"/>
                          <a:pt x="15992" y="49238"/>
                          <a:pt x="808" y="57782"/>
                        </a:cubicBezTo>
                        <a:lnTo>
                          <a:pt x="0" y="56396"/>
                        </a:lnTo>
                        <a:cubicBezTo>
                          <a:pt x="15299" y="47794"/>
                          <a:pt x="32272" y="41906"/>
                          <a:pt x="48610" y="36190"/>
                        </a:cubicBezTo>
                        <a:cubicBezTo>
                          <a:pt x="68932" y="29089"/>
                          <a:pt x="89889" y="21757"/>
                          <a:pt x="107728" y="9287"/>
                        </a:cubicBezTo>
                        <a:lnTo>
                          <a:pt x="108998" y="8421"/>
                        </a:lnTo>
                        <a:cubicBezTo>
                          <a:pt x="113501" y="5304"/>
                          <a:pt x="118292" y="1897"/>
                          <a:pt x="123431" y="570"/>
                        </a:cubicBezTo>
                        <a:close/>
                      </a:path>
                    </a:pathLst>
                  </a:custGeom>
                  <a:solidFill>
                    <a:srgbClr val="A0A58F"/>
                  </a:solidFill>
                  <a:ln w="5770" cap="flat">
                    <a:noFill/>
                    <a:prstDash val="solid"/>
                    <a:miter/>
                  </a:ln>
                </p:spPr>
                <p:txBody>
                  <a:bodyPr rtlCol="0" anchor="ctr"/>
                  <a:lstStyle/>
                  <a:p>
                    <a:endParaRPr lang="th-TH"/>
                  </a:p>
                </p:txBody>
              </p:sp>
              <p:sp>
                <p:nvSpPr>
                  <p:cNvPr id="2724" name="Freeform: Shape 2723">
                    <a:extLst>
                      <a:ext uri="{FF2B5EF4-FFF2-40B4-BE49-F238E27FC236}">
                        <a16:creationId xmlns:a16="http://schemas.microsoft.com/office/drawing/2014/main" id="{0B8BD57A-282D-4A36-8DF2-54FE04347870}"/>
                      </a:ext>
                    </a:extLst>
                  </p:cNvPr>
                  <p:cNvSpPr/>
                  <p:nvPr/>
                </p:nvSpPr>
                <p:spPr>
                  <a:xfrm>
                    <a:off x="1139926" y="4578752"/>
                    <a:ext cx="140577" cy="183240"/>
                  </a:xfrm>
                  <a:custGeom>
                    <a:avLst/>
                    <a:gdLst>
                      <a:gd name="connsiteX0" fmla="*/ 1155 w 140577"/>
                      <a:gd name="connsiteY0" fmla="*/ 0 h 183240"/>
                      <a:gd name="connsiteX1" fmla="*/ 31118 w 140577"/>
                      <a:gd name="connsiteY1" fmla="*/ 52594 h 183240"/>
                      <a:gd name="connsiteX2" fmla="*/ 45204 w 140577"/>
                      <a:gd name="connsiteY2" fmla="*/ 83076 h 183240"/>
                      <a:gd name="connsiteX3" fmla="*/ 114540 w 140577"/>
                      <a:gd name="connsiteY3" fmla="*/ 160033 h 183240"/>
                      <a:gd name="connsiteX4" fmla="*/ 140577 w 140577"/>
                      <a:gd name="connsiteY4" fmla="*/ 181971 h 183240"/>
                      <a:gd name="connsiteX5" fmla="*/ 139596 w 140577"/>
                      <a:gd name="connsiteY5" fmla="*/ 183241 h 183240"/>
                      <a:gd name="connsiteX6" fmla="*/ 113501 w 140577"/>
                      <a:gd name="connsiteY6" fmla="*/ 161245 h 183240"/>
                      <a:gd name="connsiteX7" fmla="*/ 43818 w 140577"/>
                      <a:gd name="connsiteY7" fmla="*/ 83827 h 183240"/>
                      <a:gd name="connsiteX8" fmla="*/ 29616 w 140577"/>
                      <a:gd name="connsiteY8" fmla="*/ 53171 h 183240"/>
                      <a:gd name="connsiteX9" fmla="*/ 0 w 140577"/>
                      <a:gd name="connsiteY9" fmla="*/ 1039 h 183240"/>
                      <a:gd name="connsiteX10" fmla="*/ 1155 w 140577"/>
                      <a:gd name="connsiteY10" fmla="*/ 0 h 18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577" h="183240">
                        <a:moveTo>
                          <a:pt x="1155" y="0"/>
                        </a:moveTo>
                        <a:cubicBezTo>
                          <a:pt x="15184" y="14779"/>
                          <a:pt x="23266" y="34004"/>
                          <a:pt x="31118" y="52594"/>
                        </a:cubicBezTo>
                        <a:cubicBezTo>
                          <a:pt x="35390" y="62812"/>
                          <a:pt x="39835" y="73377"/>
                          <a:pt x="45204" y="83076"/>
                        </a:cubicBezTo>
                        <a:cubicBezTo>
                          <a:pt x="62177" y="113789"/>
                          <a:pt x="88792" y="137286"/>
                          <a:pt x="114540" y="160033"/>
                        </a:cubicBezTo>
                        <a:cubicBezTo>
                          <a:pt x="122911" y="167422"/>
                          <a:pt x="131571" y="175101"/>
                          <a:pt x="140577" y="181971"/>
                        </a:cubicBezTo>
                        <a:lnTo>
                          <a:pt x="139596" y="183241"/>
                        </a:lnTo>
                        <a:cubicBezTo>
                          <a:pt x="130532" y="176313"/>
                          <a:pt x="121872" y="168692"/>
                          <a:pt x="113501" y="161245"/>
                        </a:cubicBezTo>
                        <a:cubicBezTo>
                          <a:pt x="87637" y="138383"/>
                          <a:pt x="60965" y="114771"/>
                          <a:pt x="43818" y="83827"/>
                        </a:cubicBezTo>
                        <a:cubicBezTo>
                          <a:pt x="38392" y="74012"/>
                          <a:pt x="33946" y="63447"/>
                          <a:pt x="29616" y="53171"/>
                        </a:cubicBezTo>
                        <a:cubicBezTo>
                          <a:pt x="21880" y="34697"/>
                          <a:pt x="13798" y="15645"/>
                          <a:pt x="0" y="1039"/>
                        </a:cubicBezTo>
                        <a:lnTo>
                          <a:pt x="1155" y="0"/>
                        </a:lnTo>
                        <a:close/>
                      </a:path>
                    </a:pathLst>
                  </a:custGeom>
                  <a:solidFill>
                    <a:srgbClr val="A0A58F"/>
                  </a:solidFill>
                  <a:ln w="5770" cap="flat">
                    <a:noFill/>
                    <a:prstDash val="solid"/>
                    <a:miter/>
                  </a:ln>
                </p:spPr>
                <p:txBody>
                  <a:bodyPr rtlCol="0" anchor="ctr"/>
                  <a:lstStyle/>
                  <a:p>
                    <a:endParaRPr lang="th-TH"/>
                  </a:p>
                </p:txBody>
              </p:sp>
              <p:sp>
                <p:nvSpPr>
                  <p:cNvPr id="2725" name="Freeform: Shape 2724">
                    <a:extLst>
                      <a:ext uri="{FF2B5EF4-FFF2-40B4-BE49-F238E27FC236}">
                        <a16:creationId xmlns:a16="http://schemas.microsoft.com/office/drawing/2014/main" id="{22B17C60-240B-4EDB-A46A-1C8A22714176}"/>
                      </a:ext>
                    </a:extLst>
                  </p:cNvPr>
                  <p:cNvSpPr/>
                  <p:nvPr/>
                </p:nvSpPr>
                <p:spPr>
                  <a:xfrm>
                    <a:off x="1252965" y="4467214"/>
                    <a:ext cx="92082" cy="201484"/>
                  </a:xfrm>
                  <a:custGeom>
                    <a:avLst/>
                    <a:gdLst>
                      <a:gd name="connsiteX0" fmla="*/ 1559 w 92082"/>
                      <a:gd name="connsiteY0" fmla="*/ 0 h 201484"/>
                      <a:gd name="connsiteX1" fmla="*/ 8948 w 92082"/>
                      <a:gd name="connsiteY1" fmla="*/ 30078 h 201484"/>
                      <a:gd name="connsiteX2" fmla="*/ 31002 w 92082"/>
                      <a:gd name="connsiteY2" fmla="*/ 108247 h 201484"/>
                      <a:gd name="connsiteX3" fmla="*/ 92082 w 92082"/>
                      <a:gd name="connsiteY3" fmla="*/ 200214 h 201484"/>
                      <a:gd name="connsiteX4" fmla="*/ 91101 w 92082"/>
                      <a:gd name="connsiteY4" fmla="*/ 201484 h 201484"/>
                      <a:gd name="connsiteX5" fmla="*/ 29501 w 92082"/>
                      <a:gd name="connsiteY5" fmla="*/ 108825 h 201484"/>
                      <a:gd name="connsiteX6" fmla="*/ 7390 w 92082"/>
                      <a:gd name="connsiteY6" fmla="*/ 30482 h 201484"/>
                      <a:gd name="connsiteX7" fmla="*/ 0 w 92082"/>
                      <a:gd name="connsiteY7" fmla="*/ 462 h 201484"/>
                      <a:gd name="connsiteX8" fmla="*/ 1559 w 92082"/>
                      <a:gd name="connsiteY8" fmla="*/ 0 h 201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082" h="201484">
                        <a:moveTo>
                          <a:pt x="1559" y="0"/>
                        </a:moveTo>
                        <a:cubicBezTo>
                          <a:pt x="4157" y="9988"/>
                          <a:pt x="6581" y="20206"/>
                          <a:pt x="8948" y="30078"/>
                        </a:cubicBezTo>
                        <a:cubicBezTo>
                          <a:pt x="15183" y="56000"/>
                          <a:pt x="21649" y="82845"/>
                          <a:pt x="31002" y="108247"/>
                        </a:cubicBezTo>
                        <a:cubicBezTo>
                          <a:pt x="45897" y="148717"/>
                          <a:pt x="66449" y="179661"/>
                          <a:pt x="92082" y="200214"/>
                        </a:cubicBezTo>
                        <a:lnTo>
                          <a:pt x="91101" y="201484"/>
                        </a:lnTo>
                        <a:cubicBezTo>
                          <a:pt x="65237" y="180758"/>
                          <a:pt x="44511" y="149583"/>
                          <a:pt x="29501" y="108825"/>
                        </a:cubicBezTo>
                        <a:cubicBezTo>
                          <a:pt x="20148" y="83307"/>
                          <a:pt x="13682" y="56462"/>
                          <a:pt x="7390" y="30482"/>
                        </a:cubicBezTo>
                        <a:cubicBezTo>
                          <a:pt x="5023" y="20610"/>
                          <a:pt x="2540" y="10392"/>
                          <a:pt x="0" y="462"/>
                        </a:cubicBezTo>
                        <a:lnTo>
                          <a:pt x="1559" y="0"/>
                        </a:lnTo>
                        <a:close/>
                      </a:path>
                    </a:pathLst>
                  </a:custGeom>
                  <a:solidFill>
                    <a:srgbClr val="A0A58F"/>
                  </a:solidFill>
                  <a:ln w="5770" cap="flat">
                    <a:noFill/>
                    <a:prstDash val="solid"/>
                    <a:miter/>
                  </a:ln>
                </p:spPr>
                <p:txBody>
                  <a:bodyPr rtlCol="0" anchor="ctr"/>
                  <a:lstStyle/>
                  <a:p>
                    <a:endParaRPr lang="th-TH"/>
                  </a:p>
                </p:txBody>
              </p:sp>
              <p:sp>
                <p:nvSpPr>
                  <p:cNvPr id="2726" name="Freeform: Shape 2725">
                    <a:extLst>
                      <a:ext uri="{FF2B5EF4-FFF2-40B4-BE49-F238E27FC236}">
                        <a16:creationId xmlns:a16="http://schemas.microsoft.com/office/drawing/2014/main" id="{6D11E8CF-A234-432C-8527-E55138292BC6}"/>
                      </a:ext>
                    </a:extLst>
                  </p:cNvPr>
                  <p:cNvSpPr/>
                  <p:nvPr/>
                </p:nvSpPr>
                <p:spPr>
                  <a:xfrm>
                    <a:off x="1330960" y="4367627"/>
                    <a:ext cx="73434" cy="217187"/>
                  </a:xfrm>
                  <a:custGeom>
                    <a:avLst/>
                    <a:gdLst>
                      <a:gd name="connsiteX0" fmla="*/ 1443 w 73434"/>
                      <a:gd name="connsiteY0" fmla="*/ 0 h 217187"/>
                      <a:gd name="connsiteX1" fmla="*/ 9757 w 73434"/>
                      <a:gd name="connsiteY1" fmla="*/ 59406 h 217187"/>
                      <a:gd name="connsiteX2" fmla="*/ 10565 w 73434"/>
                      <a:gd name="connsiteY2" fmla="*/ 83134 h 217187"/>
                      <a:gd name="connsiteX3" fmla="*/ 73435 w 73434"/>
                      <a:gd name="connsiteY3" fmla="*/ 216033 h 217187"/>
                      <a:gd name="connsiteX4" fmla="*/ 72338 w 73434"/>
                      <a:gd name="connsiteY4" fmla="*/ 217187 h 217187"/>
                      <a:gd name="connsiteX5" fmla="*/ 9006 w 73434"/>
                      <a:gd name="connsiteY5" fmla="*/ 83249 h 217187"/>
                      <a:gd name="connsiteX6" fmla="*/ 8198 w 73434"/>
                      <a:gd name="connsiteY6" fmla="*/ 59406 h 217187"/>
                      <a:gd name="connsiteX7" fmla="*/ 0 w 73434"/>
                      <a:gd name="connsiteY7" fmla="*/ 635 h 217187"/>
                      <a:gd name="connsiteX8" fmla="*/ 1443 w 73434"/>
                      <a:gd name="connsiteY8" fmla="*/ 0 h 2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34" h="217187">
                        <a:moveTo>
                          <a:pt x="1443" y="0"/>
                        </a:moveTo>
                        <a:cubicBezTo>
                          <a:pt x="9122" y="18705"/>
                          <a:pt x="9410" y="39373"/>
                          <a:pt x="9757" y="59406"/>
                        </a:cubicBezTo>
                        <a:cubicBezTo>
                          <a:pt x="9872" y="67200"/>
                          <a:pt x="9988" y="75282"/>
                          <a:pt x="10565" y="83134"/>
                        </a:cubicBezTo>
                        <a:cubicBezTo>
                          <a:pt x="14144" y="133130"/>
                          <a:pt x="37064" y="181567"/>
                          <a:pt x="73435" y="216033"/>
                        </a:cubicBezTo>
                        <a:lnTo>
                          <a:pt x="72338" y="217187"/>
                        </a:lnTo>
                        <a:cubicBezTo>
                          <a:pt x="35678" y="182490"/>
                          <a:pt x="12586" y="133649"/>
                          <a:pt x="9006" y="83249"/>
                        </a:cubicBezTo>
                        <a:cubicBezTo>
                          <a:pt x="8429" y="75398"/>
                          <a:pt x="8313" y="67258"/>
                          <a:pt x="8198" y="59406"/>
                        </a:cubicBezTo>
                        <a:cubicBezTo>
                          <a:pt x="7909" y="39546"/>
                          <a:pt x="7563" y="19052"/>
                          <a:pt x="0" y="635"/>
                        </a:cubicBezTo>
                        <a:lnTo>
                          <a:pt x="1443" y="0"/>
                        </a:lnTo>
                        <a:close/>
                      </a:path>
                    </a:pathLst>
                  </a:custGeom>
                  <a:solidFill>
                    <a:srgbClr val="A0A58F"/>
                  </a:solidFill>
                  <a:ln w="5770" cap="flat">
                    <a:noFill/>
                    <a:prstDash val="solid"/>
                    <a:miter/>
                  </a:ln>
                </p:spPr>
                <p:txBody>
                  <a:bodyPr rtlCol="0" anchor="ctr"/>
                  <a:lstStyle/>
                  <a:p>
                    <a:endParaRPr lang="th-TH"/>
                  </a:p>
                </p:txBody>
              </p:sp>
              <p:sp>
                <p:nvSpPr>
                  <p:cNvPr id="2727" name="Freeform: Shape 2726">
                    <a:extLst>
                      <a:ext uri="{FF2B5EF4-FFF2-40B4-BE49-F238E27FC236}">
                        <a16:creationId xmlns:a16="http://schemas.microsoft.com/office/drawing/2014/main" id="{EEAC9B17-8634-4A84-90B9-301C03619E64}"/>
                      </a:ext>
                    </a:extLst>
                  </p:cNvPr>
                  <p:cNvSpPr/>
                  <p:nvPr/>
                </p:nvSpPr>
                <p:spPr>
                  <a:xfrm>
                    <a:off x="1388346" y="4320576"/>
                    <a:ext cx="77418" cy="190341"/>
                  </a:xfrm>
                  <a:custGeom>
                    <a:avLst/>
                    <a:gdLst>
                      <a:gd name="connsiteX0" fmla="*/ 1501 w 77418"/>
                      <a:gd name="connsiteY0" fmla="*/ 0 h 190341"/>
                      <a:gd name="connsiteX1" fmla="*/ 10623 w 77418"/>
                      <a:gd name="connsiteY1" fmla="*/ 48322 h 190341"/>
                      <a:gd name="connsiteX2" fmla="*/ 15126 w 77418"/>
                      <a:gd name="connsiteY2" fmla="*/ 81575 h 190341"/>
                      <a:gd name="connsiteX3" fmla="*/ 53518 w 77418"/>
                      <a:gd name="connsiteY3" fmla="*/ 160090 h 190341"/>
                      <a:gd name="connsiteX4" fmla="*/ 77418 w 77418"/>
                      <a:gd name="connsiteY4" fmla="*/ 189072 h 190341"/>
                      <a:gd name="connsiteX5" fmla="*/ 76495 w 77418"/>
                      <a:gd name="connsiteY5" fmla="*/ 190342 h 190341"/>
                      <a:gd name="connsiteX6" fmla="*/ 52190 w 77418"/>
                      <a:gd name="connsiteY6" fmla="*/ 160956 h 190341"/>
                      <a:gd name="connsiteX7" fmla="*/ 13567 w 77418"/>
                      <a:gd name="connsiteY7" fmla="*/ 81921 h 190341"/>
                      <a:gd name="connsiteX8" fmla="*/ 9006 w 77418"/>
                      <a:gd name="connsiteY8" fmla="*/ 48437 h 190341"/>
                      <a:gd name="connsiteX9" fmla="*/ 0 w 77418"/>
                      <a:gd name="connsiteY9" fmla="*/ 520 h 190341"/>
                      <a:gd name="connsiteX10" fmla="*/ 1501 w 77418"/>
                      <a:gd name="connsiteY10" fmla="*/ 0 h 19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418" h="190341">
                        <a:moveTo>
                          <a:pt x="1501" y="0"/>
                        </a:moveTo>
                        <a:cubicBezTo>
                          <a:pt x="7621" y="15357"/>
                          <a:pt x="9122" y="32157"/>
                          <a:pt x="10623" y="48322"/>
                        </a:cubicBezTo>
                        <a:cubicBezTo>
                          <a:pt x="11662" y="59348"/>
                          <a:pt x="12701" y="70722"/>
                          <a:pt x="15126" y="81575"/>
                        </a:cubicBezTo>
                        <a:cubicBezTo>
                          <a:pt x="21649" y="110441"/>
                          <a:pt x="37872" y="135670"/>
                          <a:pt x="53518" y="160090"/>
                        </a:cubicBezTo>
                        <a:cubicBezTo>
                          <a:pt x="60272" y="170598"/>
                          <a:pt x="67258" y="181509"/>
                          <a:pt x="77418" y="189072"/>
                        </a:cubicBezTo>
                        <a:lnTo>
                          <a:pt x="76495" y="190342"/>
                        </a:lnTo>
                        <a:cubicBezTo>
                          <a:pt x="66103" y="182606"/>
                          <a:pt x="58713" y="171059"/>
                          <a:pt x="52190" y="160956"/>
                        </a:cubicBezTo>
                        <a:cubicBezTo>
                          <a:pt x="36429" y="136420"/>
                          <a:pt x="20149" y="111076"/>
                          <a:pt x="13567" y="81921"/>
                        </a:cubicBezTo>
                        <a:cubicBezTo>
                          <a:pt x="11085" y="70952"/>
                          <a:pt x="10045" y="59522"/>
                          <a:pt x="9006" y="48437"/>
                        </a:cubicBezTo>
                        <a:cubicBezTo>
                          <a:pt x="7505" y="32330"/>
                          <a:pt x="6004" y="15703"/>
                          <a:pt x="0" y="520"/>
                        </a:cubicBezTo>
                        <a:lnTo>
                          <a:pt x="1501" y="0"/>
                        </a:lnTo>
                        <a:close/>
                      </a:path>
                    </a:pathLst>
                  </a:custGeom>
                  <a:solidFill>
                    <a:srgbClr val="A0A58F"/>
                  </a:solidFill>
                  <a:ln w="5770" cap="flat">
                    <a:noFill/>
                    <a:prstDash val="solid"/>
                    <a:miter/>
                  </a:ln>
                </p:spPr>
                <p:txBody>
                  <a:bodyPr rtlCol="0" anchor="ctr"/>
                  <a:lstStyle/>
                  <a:p>
                    <a:endParaRPr lang="th-TH"/>
                  </a:p>
                </p:txBody>
              </p:sp>
              <p:sp>
                <p:nvSpPr>
                  <p:cNvPr id="2728" name="Freeform: Shape 2727">
                    <a:extLst>
                      <a:ext uri="{FF2B5EF4-FFF2-40B4-BE49-F238E27FC236}">
                        <a16:creationId xmlns:a16="http://schemas.microsoft.com/office/drawing/2014/main" id="{4977545C-F95F-4CE8-B6B5-85A9CB80E528}"/>
                      </a:ext>
                    </a:extLst>
                  </p:cNvPr>
                  <p:cNvSpPr/>
                  <p:nvPr/>
                </p:nvSpPr>
                <p:spPr>
                  <a:xfrm>
                    <a:off x="1464679" y="4281491"/>
                    <a:ext cx="44268" cy="153278"/>
                  </a:xfrm>
                  <a:custGeom>
                    <a:avLst/>
                    <a:gdLst>
                      <a:gd name="connsiteX0" fmla="*/ 7494 w 44268"/>
                      <a:gd name="connsiteY0" fmla="*/ 0 h 153278"/>
                      <a:gd name="connsiteX1" fmla="*/ 9052 w 44268"/>
                      <a:gd name="connsiteY1" fmla="*/ 346 h 153278"/>
                      <a:gd name="connsiteX2" fmla="*/ 3048 w 44268"/>
                      <a:gd name="connsiteY2" fmla="*/ 65006 h 153278"/>
                      <a:gd name="connsiteX3" fmla="*/ 21407 w 44268"/>
                      <a:gd name="connsiteY3" fmla="*/ 109748 h 153278"/>
                      <a:gd name="connsiteX4" fmla="*/ 44269 w 44268"/>
                      <a:gd name="connsiteY4" fmla="*/ 152528 h 153278"/>
                      <a:gd name="connsiteX5" fmla="*/ 42883 w 44268"/>
                      <a:gd name="connsiteY5" fmla="*/ 153278 h 153278"/>
                      <a:gd name="connsiteX6" fmla="*/ 20021 w 44268"/>
                      <a:gd name="connsiteY6" fmla="*/ 110499 h 153278"/>
                      <a:gd name="connsiteX7" fmla="*/ 1489 w 44268"/>
                      <a:gd name="connsiteY7" fmla="*/ 65295 h 153278"/>
                      <a:gd name="connsiteX8" fmla="*/ 7494 w 44268"/>
                      <a:gd name="connsiteY8" fmla="*/ 0 h 153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68" h="153278">
                        <a:moveTo>
                          <a:pt x="7494" y="0"/>
                        </a:moveTo>
                        <a:lnTo>
                          <a:pt x="9052" y="346"/>
                        </a:lnTo>
                        <a:cubicBezTo>
                          <a:pt x="4318" y="20437"/>
                          <a:pt x="-993" y="43241"/>
                          <a:pt x="3048" y="65006"/>
                        </a:cubicBezTo>
                        <a:cubicBezTo>
                          <a:pt x="6050" y="81055"/>
                          <a:pt x="13844" y="95604"/>
                          <a:pt x="21407" y="109748"/>
                        </a:cubicBezTo>
                        <a:lnTo>
                          <a:pt x="44269" y="152528"/>
                        </a:lnTo>
                        <a:lnTo>
                          <a:pt x="42883" y="153278"/>
                        </a:lnTo>
                        <a:lnTo>
                          <a:pt x="20021" y="110499"/>
                        </a:lnTo>
                        <a:cubicBezTo>
                          <a:pt x="12401" y="96297"/>
                          <a:pt x="4549" y="81575"/>
                          <a:pt x="1489" y="65295"/>
                        </a:cubicBezTo>
                        <a:cubicBezTo>
                          <a:pt x="-2667" y="43241"/>
                          <a:pt x="2702" y="20264"/>
                          <a:pt x="7494" y="0"/>
                        </a:cubicBezTo>
                        <a:close/>
                      </a:path>
                    </a:pathLst>
                  </a:custGeom>
                  <a:solidFill>
                    <a:srgbClr val="A0A58F"/>
                  </a:solidFill>
                  <a:ln w="5770" cap="flat">
                    <a:noFill/>
                    <a:prstDash val="solid"/>
                    <a:miter/>
                  </a:ln>
                </p:spPr>
                <p:txBody>
                  <a:bodyPr rtlCol="0" anchor="ctr"/>
                  <a:lstStyle/>
                  <a:p>
                    <a:endParaRPr lang="th-TH"/>
                  </a:p>
                </p:txBody>
              </p:sp>
              <p:sp>
                <p:nvSpPr>
                  <p:cNvPr id="2729" name="Freeform: Shape 2728">
                    <a:extLst>
                      <a:ext uri="{FF2B5EF4-FFF2-40B4-BE49-F238E27FC236}">
                        <a16:creationId xmlns:a16="http://schemas.microsoft.com/office/drawing/2014/main" id="{5D25EB9A-2312-41B5-A03A-72F1C5CEAEF4}"/>
                      </a:ext>
                    </a:extLst>
                  </p:cNvPr>
                  <p:cNvSpPr/>
                  <p:nvPr/>
                </p:nvSpPr>
                <p:spPr>
                  <a:xfrm>
                    <a:off x="1572640" y="4229706"/>
                    <a:ext cx="15400" cy="90408"/>
                  </a:xfrm>
                  <a:custGeom>
                    <a:avLst/>
                    <a:gdLst>
                      <a:gd name="connsiteX0" fmla="*/ 12918 w 15400"/>
                      <a:gd name="connsiteY0" fmla="*/ 0 h 90408"/>
                      <a:gd name="connsiteX1" fmla="*/ 14245 w 15400"/>
                      <a:gd name="connsiteY1" fmla="*/ 924 h 90408"/>
                      <a:gd name="connsiteX2" fmla="*/ 15400 w 15400"/>
                      <a:gd name="connsiteY2" fmla="*/ 89484 h 90408"/>
                      <a:gd name="connsiteX3" fmla="*/ 14072 w 15400"/>
                      <a:gd name="connsiteY3" fmla="*/ 90408 h 90408"/>
                      <a:gd name="connsiteX4" fmla="*/ 12918 w 15400"/>
                      <a:gd name="connsiteY4" fmla="*/ 0 h 90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00" h="90408">
                        <a:moveTo>
                          <a:pt x="12918" y="0"/>
                        </a:moveTo>
                        <a:lnTo>
                          <a:pt x="14245" y="924"/>
                        </a:lnTo>
                        <a:cubicBezTo>
                          <a:pt x="-3074" y="26788"/>
                          <a:pt x="-2555" y="64025"/>
                          <a:pt x="15400" y="89484"/>
                        </a:cubicBezTo>
                        <a:lnTo>
                          <a:pt x="14072" y="90408"/>
                        </a:lnTo>
                        <a:cubicBezTo>
                          <a:pt x="-4229" y="64429"/>
                          <a:pt x="-4748" y="26383"/>
                          <a:pt x="12918" y="0"/>
                        </a:cubicBezTo>
                        <a:close/>
                      </a:path>
                    </a:pathLst>
                  </a:custGeom>
                  <a:solidFill>
                    <a:srgbClr val="A0A58F"/>
                  </a:solidFill>
                  <a:ln w="5770" cap="flat">
                    <a:noFill/>
                    <a:prstDash val="solid"/>
                    <a:miter/>
                  </a:ln>
                </p:spPr>
                <p:txBody>
                  <a:bodyPr rtlCol="0" anchor="ctr"/>
                  <a:lstStyle/>
                  <a:p>
                    <a:endParaRPr lang="th-TH"/>
                  </a:p>
                </p:txBody>
              </p:sp>
            </p:grpSp>
          </p:grpSp>
          <p:grpSp>
            <p:nvGrpSpPr>
              <p:cNvPr id="2558" name="Graphic 3">
                <a:extLst>
                  <a:ext uri="{FF2B5EF4-FFF2-40B4-BE49-F238E27FC236}">
                    <a16:creationId xmlns:a16="http://schemas.microsoft.com/office/drawing/2014/main" id="{D6F74226-79BD-43E6-97DA-FFC98456452A}"/>
                  </a:ext>
                </a:extLst>
              </p:cNvPr>
              <p:cNvGrpSpPr/>
              <p:nvPr/>
            </p:nvGrpSpPr>
            <p:grpSpPr>
              <a:xfrm>
                <a:off x="1507084" y="4423721"/>
                <a:ext cx="789400" cy="742957"/>
                <a:chOff x="1507084" y="4423721"/>
                <a:chExt cx="789400" cy="742957"/>
              </a:xfrm>
            </p:grpSpPr>
            <p:sp>
              <p:nvSpPr>
                <p:cNvPr id="2698" name="Freeform: Shape 2697">
                  <a:extLst>
                    <a:ext uri="{FF2B5EF4-FFF2-40B4-BE49-F238E27FC236}">
                      <a16:creationId xmlns:a16="http://schemas.microsoft.com/office/drawing/2014/main" id="{34F7A31D-72D3-42FD-8B68-C9A5E14D6875}"/>
                    </a:ext>
                  </a:extLst>
                </p:cNvPr>
                <p:cNvSpPr/>
                <p:nvPr/>
              </p:nvSpPr>
              <p:spPr>
                <a:xfrm>
                  <a:off x="1507084" y="4425763"/>
                  <a:ext cx="789400" cy="740916"/>
                </a:xfrm>
                <a:custGeom>
                  <a:avLst/>
                  <a:gdLst>
                    <a:gd name="connsiteX0" fmla="*/ 173442 w 789400"/>
                    <a:gd name="connsiteY0" fmla="*/ 706176 h 740916"/>
                    <a:gd name="connsiteX1" fmla="*/ 641243 w 789400"/>
                    <a:gd name="connsiteY1" fmla="*/ 591405 h 740916"/>
                    <a:gd name="connsiteX2" fmla="*/ 699033 w 789400"/>
                    <a:gd name="connsiteY2" fmla="*/ 120140 h 740916"/>
                    <a:gd name="connsiteX3" fmla="*/ 660411 w 789400"/>
                    <a:gd name="connsiteY3" fmla="*/ 0 h 740916"/>
                    <a:gd name="connsiteX4" fmla="*/ 502745 w 789400"/>
                    <a:gd name="connsiteY4" fmla="*/ 61715 h 740916"/>
                    <a:gd name="connsiteX5" fmla="*/ 13929 w 789400"/>
                    <a:gd name="connsiteY5" fmla="*/ 457871 h 740916"/>
                    <a:gd name="connsiteX6" fmla="*/ 95620 w 789400"/>
                    <a:gd name="connsiteY6" fmla="*/ 665128 h 740916"/>
                    <a:gd name="connsiteX7" fmla="*/ 173442 w 789400"/>
                    <a:gd name="connsiteY7" fmla="*/ 706176 h 74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400" h="740916">
                      <a:moveTo>
                        <a:pt x="173442" y="706176"/>
                      </a:moveTo>
                      <a:cubicBezTo>
                        <a:pt x="173442" y="706176"/>
                        <a:pt x="326085" y="836823"/>
                        <a:pt x="641243" y="591405"/>
                      </a:cubicBezTo>
                      <a:cubicBezTo>
                        <a:pt x="927536" y="368502"/>
                        <a:pt x="713351" y="145657"/>
                        <a:pt x="699033" y="120140"/>
                      </a:cubicBezTo>
                      <a:cubicBezTo>
                        <a:pt x="684715" y="94622"/>
                        <a:pt x="628427" y="77245"/>
                        <a:pt x="660411" y="0"/>
                      </a:cubicBezTo>
                      <a:cubicBezTo>
                        <a:pt x="660411" y="0"/>
                        <a:pt x="628080" y="40124"/>
                        <a:pt x="502745" y="61715"/>
                      </a:cubicBezTo>
                      <a:cubicBezTo>
                        <a:pt x="157970" y="121006"/>
                        <a:pt x="62539" y="294086"/>
                        <a:pt x="13929" y="457871"/>
                      </a:cubicBezTo>
                      <a:cubicBezTo>
                        <a:pt x="-34681" y="621599"/>
                        <a:pt x="56478" y="653929"/>
                        <a:pt x="95620" y="665128"/>
                      </a:cubicBezTo>
                      <a:cubicBezTo>
                        <a:pt x="134704" y="676328"/>
                        <a:pt x="173442" y="706176"/>
                        <a:pt x="173442" y="706176"/>
                      </a:cubicBezTo>
                      <a:close/>
                    </a:path>
                  </a:pathLst>
                </a:custGeom>
                <a:solidFill>
                  <a:srgbClr val="FBFFFF"/>
                </a:solidFill>
                <a:ln w="5770" cap="flat">
                  <a:noFill/>
                  <a:prstDash val="solid"/>
                  <a:miter/>
                </a:ln>
              </p:spPr>
              <p:txBody>
                <a:bodyPr rtlCol="0" anchor="ctr"/>
                <a:lstStyle/>
                <a:p>
                  <a:endParaRPr lang="th-TH"/>
                </a:p>
              </p:txBody>
            </p:sp>
            <p:pic>
              <p:nvPicPr>
                <p:cNvPr id="2699" name="Picture 2698">
                  <a:extLst>
                    <a:ext uri="{FF2B5EF4-FFF2-40B4-BE49-F238E27FC236}">
                      <a16:creationId xmlns:a16="http://schemas.microsoft.com/office/drawing/2014/main" id="{6B75DBC5-CC10-4714-9B58-1AD6E96A72C8}"/>
                    </a:ext>
                  </a:extLst>
                </p:cNvPr>
                <p:cNvPicPr>
                  <a:picLocks noChangeAspect="1"/>
                </p:cNvPicPr>
                <p:nvPr/>
              </p:nvPicPr>
              <p:blipFill>
                <a:blip r:embed="rId43"/>
                <a:stretch>
                  <a:fillRect/>
                </a:stretch>
              </p:blipFill>
              <p:spPr>
                <a:xfrm>
                  <a:off x="1671724" y="4423721"/>
                  <a:ext cx="623503" cy="738967"/>
                </a:xfrm>
                <a:custGeom>
                  <a:avLst/>
                  <a:gdLst>
                    <a:gd name="connsiteX0" fmla="*/ 483 w 623503"/>
                    <a:gd name="connsiteY0" fmla="*/ 206 h 738967"/>
                    <a:gd name="connsiteX1" fmla="*/ 623987 w 623503"/>
                    <a:gd name="connsiteY1" fmla="*/ 206 h 738967"/>
                    <a:gd name="connsiteX2" fmla="*/ 623987 w 623503"/>
                    <a:gd name="connsiteY2" fmla="*/ 739173 h 738967"/>
                    <a:gd name="connsiteX3" fmla="*/ 483 w 623503"/>
                    <a:gd name="connsiteY3" fmla="*/ 739173 h 738967"/>
                  </a:gdLst>
                  <a:ahLst/>
                  <a:cxnLst>
                    <a:cxn ang="0">
                      <a:pos x="connsiteX0" y="connsiteY0"/>
                    </a:cxn>
                    <a:cxn ang="0">
                      <a:pos x="connsiteX1" y="connsiteY1"/>
                    </a:cxn>
                    <a:cxn ang="0">
                      <a:pos x="connsiteX2" y="connsiteY2"/>
                    </a:cxn>
                    <a:cxn ang="0">
                      <a:pos x="connsiteX3" y="connsiteY3"/>
                    </a:cxn>
                  </a:cxnLst>
                  <a:rect l="l" t="t" r="r" b="b"/>
                  <a:pathLst>
                    <a:path w="623503" h="738967">
                      <a:moveTo>
                        <a:pt x="483" y="206"/>
                      </a:moveTo>
                      <a:lnTo>
                        <a:pt x="623987" y="206"/>
                      </a:lnTo>
                      <a:lnTo>
                        <a:pt x="623987" y="739173"/>
                      </a:lnTo>
                      <a:lnTo>
                        <a:pt x="483" y="739173"/>
                      </a:lnTo>
                      <a:close/>
                    </a:path>
                  </a:pathLst>
                </a:custGeom>
              </p:spPr>
            </p:pic>
            <p:pic>
              <p:nvPicPr>
                <p:cNvPr id="2700" name="Picture 2699">
                  <a:extLst>
                    <a:ext uri="{FF2B5EF4-FFF2-40B4-BE49-F238E27FC236}">
                      <a16:creationId xmlns:a16="http://schemas.microsoft.com/office/drawing/2014/main" id="{2D0DB4D5-5E38-4766-881D-CEE540FA047F}"/>
                    </a:ext>
                  </a:extLst>
                </p:cNvPr>
                <p:cNvPicPr>
                  <a:picLocks noChangeAspect="1"/>
                </p:cNvPicPr>
                <p:nvPr/>
              </p:nvPicPr>
              <p:blipFill>
                <a:blip r:embed="rId44"/>
                <a:stretch>
                  <a:fillRect/>
                </a:stretch>
              </p:blipFill>
              <p:spPr>
                <a:xfrm>
                  <a:off x="1510074" y="4452587"/>
                  <a:ext cx="646596" cy="669689"/>
                </a:xfrm>
                <a:custGeom>
                  <a:avLst/>
                  <a:gdLst>
                    <a:gd name="connsiteX0" fmla="*/ 455 w 646596"/>
                    <a:gd name="connsiteY0" fmla="*/ 211 h 669689"/>
                    <a:gd name="connsiteX1" fmla="*/ 647052 w 646596"/>
                    <a:gd name="connsiteY1" fmla="*/ 211 h 669689"/>
                    <a:gd name="connsiteX2" fmla="*/ 647052 w 646596"/>
                    <a:gd name="connsiteY2" fmla="*/ 669900 h 669689"/>
                    <a:gd name="connsiteX3" fmla="*/ 455 w 646596"/>
                    <a:gd name="connsiteY3" fmla="*/ 669900 h 669689"/>
                  </a:gdLst>
                  <a:ahLst/>
                  <a:cxnLst>
                    <a:cxn ang="0">
                      <a:pos x="connsiteX0" y="connsiteY0"/>
                    </a:cxn>
                    <a:cxn ang="0">
                      <a:pos x="connsiteX1" y="connsiteY1"/>
                    </a:cxn>
                    <a:cxn ang="0">
                      <a:pos x="connsiteX2" y="connsiteY2"/>
                    </a:cxn>
                    <a:cxn ang="0">
                      <a:pos x="connsiteX3" y="connsiteY3"/>
                    </a:cxn>
                  </a:cxnLst>
                  <a:rect l="l" t="t" r="r" b="b"/>
                  <a:pathLst>
                    <a:path w="646596" h="669689">
                      <a:moveTo>
                        <a:pt x="455" y="211"/>
                      </a:moveTo>
                      <a:lnTo>
                        <a:pt x="647052" y="211"/>
                      </a:lnTo>
                      <a:lnTo>
                        <a:pt x="647052" y="669900"/>
                      </a:lnTo>
                      <a:lnTo>
                        <a:pt x="455" y="669900"/>
                      </a:lnTo>
                      <a:close/>
                    </a:path>
                  </a:pathLst>
                </a:custGeom>
              </p:spPr>
            </p:pic>
            <p:grpSp>
              <p:nvGrpSpPr>
                <p:cNvPr id="2701" name="Graphic 3">
                  <a:extLst>
                    <a:ext uri="{FF2B5EF4-FFF2-40B4-BE49-F238E27FC236}">
                      <a16:creationId xmlns:a16="http://schemas.microsoft.com/office/drawing/2014/main" id="{67B6D9FB-350F-4E02-B4D3-F0487A860850}"/>
                    </a:ext>
                  </a:extLst>
                </p:cNvPr>
                <p:cNvGrpSpPr/>
                <p:nvPr/>
              </p:nvGrpSpPr>
              <p:grpSpPr>
                <a:xfrm>
                  <a:off x="1572164" y="4506183"/>
                  <a:ext cx="643132" cy="565953"/>
                  <a:chOff x="1572164" y="4506183"/>
                  <a:chExt cx="643132" cy="565953"/>
                </a:xfrm>
                <a:solidFill>
                  <a:srgbClr val="A0A58F"/>
                </a:solidFill>
              </p:grpSpPr>
              <p:sp>
                <p:nvSpPr>
                  <p:cNvPr id="2702" name="Freeform: Shape 2701">
                    <a:extLst>
                      <a:ext uri="{FF2B5EF4-FFF2-40B4-BE49-F238E27FC236}">
                        <a16:creationId xmlns:a16="http://schemas.microsoft.com/office/drawing/2014/main" id="{385BF8BF-1B3A-49D2-8069-DD5B1DD664E2}"/>
                      </a:ext>
                    </a:extLst>
                  </p:cNvPr>
                  <p:cNvSpPr/>
                  <p:nvPr/>
                </p:nvSpPr>
                <p:spPr>
                  <a:xfrm>
                    <a:off x="1717013" y="4979296"/>
                    <a:ext cx="416881" cy="92841"/>
                  </a:xfrm>
                  <a:custGeom>
                    <a:avLst/>
                    <a:gdLst>
                      <a:gd name="connsiteX0" fmla="*/ 635 w 416881"/>
                      <a:gd name="connsiteY0" fmla="*/ 84750 h 92841"/>
                      <a:gd name="connsiteX1" fmla="*/ 27192 w 416881"/>
                      <a:gd name="connsiteY1" fmla="*/ 88792 h 92841"/>
                      <a:gd name="connsiteX2" fmla="*/ 54095 w 416881"/>
                      <a:gd name="connsiteY2" fmla="*/ 89946 h 92841"/>
                      <a:gd name="connsiteX3" fmla="*/ 107843 w 416881"/>
                      <a:gd name="connsiteY3" fmla="*/ 86309 h 92841"/>
                      <a:gd name="connsiteX4" fmla="*/ 161418 w 416881"/>
                      <a:gd name="connsiteY4" fmla="*/ 79381 h 92841"/>
                      <a:gd name="connsiteX5" fmla="*/ 214820 w 416881"/>
                      <a:gd name="connsiteY5" fmla="*/ 71356 h 92841"/>
                      <a:gd name="connsiteX6" fmla="*/ 267760 w 416881"/>
                      <a:gd name="connsiteY6" fmla="*/ 60965 h 92841"/>
                      <a:gd name="connsiteX7" fmla="*/ 319777 w 416881"/>
                      <a:gd name="connsiteY7" fmla="*/ 46647 h 92841"/>
                      <a:gd name="connsiteX8" fmla="*/ 369946 w 416881"/>
                      <a:gd name="connsiteY8" fmla="*/ 26787 h 92841"/>
                      <a:gd name="connsiteX9" fmla="*/ 416882 w 416881"/>
                      <a:gd name="connsiteY9" fmla="*/ 0 h 92841"/>
                      <a:gd name="connsiteX10" fmla="*/ 370119 w 416881"/>
                      <a:gd name="connsiteY10" fmla="*/ 27192 h 92841"/>
                      <a:gd name="connsiteX11" fmla="*/ 320065 w 416881"/>
                      <a:gd name="connsiteY11" fmla="*/ 47456 h 92841"/>
                      <a:gd name="connsiteX12" fmla="*/ 268107 w 416881"/>
                      <a:gd name="connsiteY12" fmla="*/ 62177 h 92841"/>
                      <a:gd name="connsiteX13" fmla="*/ 215167 w 416881"/>
                      <a:gd name="connsiteY13" fmla="*/ 72973 h 92841"/>
                      <a:gd name="connsiteX14" fmla="*/ 161765 w 416881"/>
                      <a:gd name="connsiteY14" fmla="*/ 81402 h 92841"/>
                      <a:gd name="connsiteX15" fmla="*/ 108247 w 416881"/>
                      <a:gd name="connsiteY15" fmla="*/ 88792 h 92841"/>
                      <a:gd name="connsiteX16" fmla="*/ 54210 w 416881"/>
                      <a:gd name="connsiteY16" fmla="*/ 92833 h 92841"/>
                      <a:gd name="connsiteX17" fmla="*/ 27019 w 416881"/>
                      <a:gd name="connsiteY17" fmla="*/ 91909 h 92841"/>
                      <a:gd name="connsiteX18" fmla="*/ 0 w 416881"/>
                      <a:gd name="connsiteY18" fmla="*/ 87983 h 92841"/>
                      <a:gd name="connsiteX19" fmla="*/ 635 w 416881"/>
                      <a:gd name="connsiteY19" fmla="*/ 84750 h 92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881" h="92841">
                        <a:moveTo>
                          <a:pt x="635" y="84750"/>
                        </a:moveTo>
                        <a:cubicBezTo>
                          <a:pt x="9410" y="86598"/>
                          <a:pt x="18301" y="87925"/>
                          <a:pt x="27192" y="88792"/>
                        </a:cubicBezTo>
                        <a:cubicBezTo>
                          <a:pt x="36140" y="89658"/>
                          <a:pt x="45089" y="89946"/>
                          <a:pt x="54095" y="89946"/>
                        </a:cubicBezTo>
                        <a:cubicBezTo>
                          <a:pt x="72049" y="89888"/>
                          <a:pt x="90004" y="88387"/>
                          <a:pt x="107843" y="86309"/>
                        </a:cubicBezTo>
                        <a:cubicBezTo>
                          <a:pt x="125682" y="84231"/>
                          <a:pt x="143579" y="81748"/>
                          <a:pt x="161418" y="79381"/>
                        </a:cubicBezTo>
                        <a:cubicBezTo>
                          <a:pt x="179257" y="76956"/>
                          <a:pt x="197039" y="74301"/>
                          <a:pt x="214820" y="71356"/>
                        </a:cubicBezTo>
                        <a:cubicBezTo>
                          <a:pt x="232602" y="68412"/>
                          <a:pt x="250210" y="64948"/>
                          <a:pt x="267760" y="60965"/>
                        </a:cubicBezTo>
                        <a:cubicBezTo>
                          <a:pt x="285311" y="56981"/>
                          <a:pt x="302631" y="52132"/>
                          <a:pt x="319777" y="46647"/>
                        </a:cubicBezTo>
                        <a:cubicBezTo>
                          <a:pt x="336866" y="40989"/>
                          <a:pt x="353608" y="34350"/>
                          <a:pt x="369946" y="26787"/>
                        </a:cubicBezTo>
                        <a:cubicBezTo>
                          <a:pt x="386168" y="18994"/>
                          <a:pt x="401871" y="10045"/>
                          <a:pt x="416882" y="0"/>
                        </a:cubicBezTo>
                        <a:cubicBezTo>
                          <a:pt x="401929" y="10161"/>
                          <a:pt x="386342" y="19225"/>
                          <a:pt x="370119" y="27192"/>
                        </a:cubicBezTo>
                        <a:cubicBezTo>
                          <a:pt x="353839" y="34928"/>
                          <a:pt x="337096" y="41682"/>
                          <a:pt x="320065" y="47456"/>
                        </a:cubicBezTo>
                        <a:cubicBezTo>
                          <a:pt x="302977" y="53113"/>
                          <a:pt x="285600" y="58020"/>
                          <a:pt x="268107" y="62177"/>
                        </a:cubicBezTo>
                        <a:cubicBezTo>
                          <a:pt x="250556" y="66276"/>
                          <a:pt x="232890" y="69913"/>
                          <a:pt x="215167" y="72973"/>
                        </a:cubicBezTo>
                        <a:cubicBezTo>
                          <a:pt x="197443" y="76033"/>
                          <a:pt x="179604" y="78862"/>
                          <a:pt x="161765" y="81402"/>
                        </a:cubicBezTo>
                        <a:cubicBezTo>
                          <a:pt x="143925" y="83942"/>
                          <a:pt x="126144" y="86598"/>
                          <a:pt x="108247" y="88792"/>
                        </a:cubicBezTo>
                        <a:cubicBezTo>
                          <a:pt x="90350" y="90985"/>
                          <a:pt x="72338" y="92660"/>
                          <a:pt x="54210" y="92833"/>
                        </a:cubicBezTo>
                        <a:cubicBezTo>
                          <a:pt x="45146" y="92891"/>
                          <a:pt x="36082" y="92660"/>
                          <a:pt x="27019" y="91909"/>
                        </a:cubicBezTo>
                        <a:cubicBezTo>
                          <a:pt x="17955" y="91101"/>
                          <a:pt x="8949" y="89831"/>
                          <a:pt x="0" y="87983"/>
                        </a:cubicBezTo>
                        <a:lnTo>
                          <a:pt x="635" y="84750"/>
                        </a:lnTo>
                        <a:close/>
                      </a:path>
                    </a:pathLst>
                  </a:custGeom>
                  <a:solidFill>
                    <a:srgbClr val="A0A58F"/>
                  </a:solidFill>
                  <a:ln w="5770" cap="flat">
                    <a:noFill/>
                    <a:prstDash val="solid"/>
                    <a:miter/>
                  </a:ln>
                </p:spPr>
                <p:txBody>
                  <a:bodyPr rtlCol="0" anchor="ctr"/>
                  <a:lstStyle/>
                  <a:p>
                    <a:endParaRPr lang="th-TH"/>
                  </a:p>
                </p:txBody>
              </p:sp>
              <p:sp>
                <p:nvSpPr>
                  <p:cNvPr id="2703" name="Freeform: Shape 2702">
                    <a:extLst>
                      <a:ext uri="{FF2B5EF4-FFF2-40B4-BE49-F238E27FC236}">
                        <a16:creationId xmlns:a16="http://schemas.microsoft.com/office/drawing/2014/main" id="{4FB70610-CB8E-4C11-9BFC-E975BA125F55}"/>
                      </a:ext>
                    </a:extLst>
                  </p:cNvPr>
                  <p:cNvSpPr/>
                  <p:nvPr/>
                </p:nvSpPr>
                <p:spPr>
                  <a:xfrm>
                    <a:off x="1782423" y="4890273"/>
                    <a:ext cx="385186" cy="85619"/>
                  </a:xfrm>
                  <a:custGeom>
                    <a:avLst/>
                    <a:gdLst>
                      <a:gd name="connsiteX0" fmla="*/ 808 w 385186"/>
                      <a:gd name="connsiteY0" fmla="*/ 75802 h 85619"/>
                      <a:gd name="connsiteX1" fmla="*/ 25229 w 385186"/>
                      <a:gd name="connsiteY1" fmla="*/ 80651 h 85619"/>
                      <a:gd name="connsiteX2" fmla="*/ 50053 w 385186"/>
                      <a:gd name="connsiteY2" fmla="*/ 82614 h 85619"/>
                      <a:gd name="connsiteX3" fmla="*/ 99876 w 385186"/>
                      <a:gd name="connsiteY3" fmla="*/ 80420 h 85619"/>
                      <a:gd name="connsiteX4" fmla="*/ 149583 w 385186"/>
                      <a:gd name="connsiteY4" fmla="*/ 74705 h 85619"/>
                      <a:gd name="connsiteX5" fmla="*/ 199117 w 385186"/>
                      <a:gd name="connsiteY5" fmla="*/ 67893 h 85619"/>
                      <a:gd name="connsiteX6" fmla="*/ 248247 w 385186"/>
                      <a:gd name="connsiteY6" fmla="*/ 58656 h 85619"/>
                      <a:gd name="connsiteX7" fmla="*/ 296395 w 385186"/>
                      <a:gd name="connsiteY7" fmla="*/ 45262 h 85619"/>
                      <a:gd name="connsiteX8" fmla="*/ 342523 w 385186"/>
                      <a:gd name="connsiteY8" fmla="*/ 26153 h 85619"/>
                      <a:gd name="connsiteX9" fmla="*/ 385187 w 385186"/>
                      <a:gd name="connsiteY9" fmla="*/ 0 h 85619"/>
                      <a:gd name="connsiteX10" fmla="*/ 342696 w 385186"/>
                      <a:gd name="connsiteY10" fmla="*/ 26557 h 85619"/>
                      <a:gd name="connsiteX11" fmla="*/ 296626 w 385186"/>
                      <a:gd name="connsiteY11" fmla="*/ 46128 h 85619"/>
                      <a:gd name="connsiteX12" fmla="*/ 248536 w 385186"/>
                      <a:gd name="connsiteY12" fmla="*/ 59926 h 85619"/>
                      <a:gd name="connsiteX13" fmla="*/ 199406 w 385186"/>
                      <a:gd name="connsiteY13" fmla="*/ 69625 h 85619"/>
                      <a:gd name="connsiteX14" fmla="*/ 149872 w 385186"/>
                      <a:gd name="connsiteY14" fmla="*/ 76841 h 85619"/>
                      <a:gd name="connsiteX15" fmla="*/ 100165 w 385186"/>
                      <a:gd name="connsiteY15" fmla="*/ 82961 h 85619"/>
                      <a:gd name="connsiteX16" fmla="*/ 50053 w 385186"/>
                      <a:gd name="connsiteY16" fmla="*/ 85559 h 85619"/>
                      <a:gd name="connsiteX17" fmla="*/ 24882 w 385186"/>
                      <a:gd name="connsiteY17" fmla="*/ 83827 h 85619"/>
                      <a:gd name="connsiteX18" fmla="*/ 0 w 385186"/>
                      <a:gd name="connsiteY18" fmla="*/ 79093 h 85619"/>
                      <a:gd name="connsiteX19" fmla="*/ 808 w 385186"/>
                      <a:gd name="connsiteY19" fmla="*/ 75802 h 85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5186" h="85619">
                        <a:moveTo>
                          <a:pt x="808" y="75802"/>
                        </a:moveTo>
                        <a:cubicBezTo>
                          <a:pt x="8833" y="77880"/>
                          <a:pt x="17031" y="79497"/>
                          <a:pt x="25229" y="80651"/>
                        </a:cubicBezTo>
                        <a:cubicBezTo>
                          <a:pt x="33484" y="81748"/>
                          <a:pt x="41740" y="82326"/>
                          <a:pt x="50053" y="82614"/>
                        </a:cubicBezTo>
                        <a:cubicBezTo>
                          <a:pt x="66680" y="83076"/>
                          <a:pt x="83307" y="82037"/>
                          <a:pt x="99876" y="80420"/>
                        </a:cubicBezTo>
                        <a:cubicBezTo>
                          <a:pt x="116445" y="78804"/>
                          <a:pt x="133014" y="76726"/>
                          <a:pt x="149583" y="74705"/>
                        </a:cubicBezTo>
                        <a:cubicBezTo>
                          <a:pt x="166152" y="72684"/>
                          <a:pt x="182664" y="70433"/>
                          <a:pt x="199117" y="67893"/>
                        </a:cubicBezTo>
                        <a:cubicBezTo>
                          <a:pt x="215571" y="65352"/>
                          <a:pt x="231967" y="62235"/>
                          <a:pt x="248247" y="58656"/>
                        </a:cubicBezTo>
                        <a:cubicBezTo>
                          <a:pt x="264527" y="55018"/>
                          <a:pt x="280577" y="50515"/>
                          <a:pt x="296395" y="45262"/>
                        </a:cubicBezTo>
                        <a:cubicBezTo>
                          <a:pt x="312156" y="39893"/>
                          <a:pt x="327570" y="33485"/>
                          <a:pt x="342523" y="26153"/>
                        </a:cubicBezTo>
                        <a:cubicBezTo>
                          <a:pt x="357418" y="18590"/>
                          <a:pt x="371620" y="9757"/>
                          <a:pt x="385187" y="0"/>
                        </a:cubicBezTo>
                        <a:cubicBezTo>
                          <a:pt x="371735" y="9930"/>
                          <a:pt x="357533" y="18878"/>
                          <a:pt x="342696" y="26557"/>
                        </a:cubicBezTo>
                        <a:cubicBezTo>
                          <a:pt x="327744" y="34062"/>
                          <a:pt x="312387" y="40643"/>
                          <a:pt x="296626" y="46128"/>
                        </a:cubicBezTo>
                        <a:cubicBezTo>
                          <a:pt x="280808" y="51497"/>
                          <a:pt x="264758" y="56115"/>
                          <a:pt x="248536" y="59926"/>
                        </a:cubicBezTo>
                        <a:cubicBezTo>
                          <a:pt x="232255" y="63678"/>
                          <a:pt x="215917" y="66911"/>
                          <a:pt x="199406" y="69625"/>
                        </a:cubicBezTo>
                        <a:cubicBezTo>
                          <a:pt x="182952" y="72338"/>
                          <a:pt x="166441" y="74705"/>
                          <a:pt x="149872" y="76841"/>
                        </a:cubicBezTo>
                        <a:cubicBezTo>
                          <a:pt x="133303" y="78977"/>
                          <a:pt x="116791" y="81171"/>
                          <a:pt x="100165" y="82961"/>
                        </a:cubicBezTo>
                        <a:cubicBezTo>
                          <a:pt x="83538" y="84750"/>
                          <a:pt x="66796" y="85905"/>
                          <a:pt x="50053" y="85559"/>
                        </a:cubicBezTo>
                        <a:cubicBezTo>
                          <a:pt x="41682" y="85385"/>
                          <a:pt x="33254" y="84866"/>
                          <a:pt x="24882" y="83827"/>
                        </a:cubicBezTo>
                        <a:cubicBezTo>
                          <a:pt x="16511" y="82730"/>
                          <a:pt x="8198" y="81171"/>
                          <a:pt x="0" y="79093"/>
                        </a:cubicBezTo>
                        <a:lnTo>
                          <a:pt x="808" y="75802"/>
                        </a:lnTo>
                        <a:close/>
                      </a:path>
                    </a:pathLst>
                  </a:custGeom>
                  <a:solidFill>
                    <a:srgbClr val="A0A58F"/>
                  </a:solidFill>
                  <a:ln w="5770" cap="flat">
                    <a:noFill/>
                    <a:prstDash val="solid"/>
                    <a:miter/>
                  </a:ln>
                </p:spPr>
                <p:txBody>
                  <a:bodyPr rtlCol="0" anchor="ctr"/>
                  <a:lstStyle/>
                  <a:p>
                    <a:endParaRPr lang="th-TH"/>
                  </a:p>
                </p:txBody>
              </p:sp>
              <p:sp>
                <p:nvSpPr>
                  <p:cNvPr id="2704" name="Freeform: Shape 2703">
                    <a:extLst>
                      <a:ext uri="{FF2B5EF4-FFF2-40B4-BE49-F238E27FC236}">
                        <a16:creationId xmlns:a16="http://schemas.microsoft.com/office/drawing/2014/main" id="{B9182E02-E7A6-46D8-8C94-C187B74ABEB0}"/>
                      </a:ext>
                    </a:extLst>
                  </p:cNvPr>
                  <p:cNvSpPr/>
                  <p:nvPr/>
                </p:nvSpPr>
                <p:spPr>
                  <a:xfrm>
                    <a:off x="1849854" y="4780929"/>
                    <a:ext cx="355916" cy="110441"/>
                  </a:xfrm>
                  <a:custGeom>
                    <a:avLst/>
                    <a:gdLst>
                      <a:gd name="connsiteX0" fmla="*/ 866 w 355916"/>
                      <a:gd name="connsiteY0" fmla="*/ 101377 h 110441"/>
                      <a:gd name="connsiteX1" fmla="*/ 24132 w 355916"/>
                      <a:gd name="connsiteY1" fmla="*/ 105938 h 110441"/>
                      <a:gd name="connsiteX2" fmla="*/ 47744 w 355916"/>
                      <a:gd name="connsiteY2" fmla="*/ 107381 h 110441"/>
                      <a:gd name="connsiteX3" fmla="*/ 94969 w 355916"/>
                      <a:gd name="connsiteY3" fmla="*/ 103225 h 110441"/>
                      <a:gd name="connsiteX4" fmla="*/ 141847 w 355916"/>
                      <a:gd name="connsiteY4" fmla="*/ 94853 h 110441"/>
                      <a:gd name="connsiteX5" fmla="*/ 188495 w 355916"/>
                      <a:gd name="connsiteY5" fmla="*/ 85154 h 110441"/>
                      <a:gd name="connsiteX6" fmla="*/ 234391 w 355916"/>
                      <a:gd name="connsiteY6" fmla="*/ 72627 h 110441"/>
                      <a:gd name="connsiteX7" fmla="*/ 278672 w 355916"/>
                      <a:gd name="connsiteY7" fmla="*/ 55249 h 110441"/>
                      <a:gd name="connsiteX8" fmla="*/ 319835 w 355916"/>
                      <a:gd name="connsiteY8" fmla="*/ 31348 h 110441"/>
                      <a:gd name="connsiteX9" fmla="*/ 355917 w 355916"/>
                      <a:gd name="connsiteY9" fmla="*/ 0 h 110441"/>
                      <a:gd name="connsiteX10" fmla="*/ 320065 w 355916"/>
                      <a:gd name="connsiteY10" fmla="*/ 31695 h 110441"/>
                      <a:gd name="connsiteX11" fmla="*/ 279018 w 355916"/>
                      <a:gd name="connsiteY11" fmla="*/ 56058 h 110441"/>
                      <a:gd name="connsiteX12" fmla="*/ 234738 w 355916"/>
                      <a:gd name="connsiteY12" fmla="*/ 73897 h 110441"/>
                      <a:gd name="connsiteX13" fmla="*/ 188841 w 355916"/>
                      <a:gd name="connsiteY13" fmla="*/ 86887 h 110441"/>
                      <a:gd name="connsiteX14" fmla="*/ 142251 w 355916"/>
                      <a:gd name="connsiteY14" fmla="*/ 96990 h 110441"/>
                      <a:gd name="connsiteX15" fmla="*/ 95373 w 355916"/>
                      <a:gd name="connsiteY15" fmla="*/ 105823 h 110441"/>
                      <a:gd name="connsiteX16" fmla="*/ 47744 w 355916"/>
                      <a:gd name="connsiteY16" fmla="*/ 110441 h 110441"/>
                      <a:gd name="connsiteX17" fmla="*/ 23728 w 355916"/>
                      <a:gd name="connsiteY17" fmla="*/ 109171 h 110441"/>
                      <a:gd name="connsiteX18" fmla="*/ 0 w 355916"/>
                      <a:gd name="connsiteY18" fmla="*/ 104726 h 110441"/>
                      <a:gd name="connsiteX19" fmla="*/ 866 w 355916"/>
                      <a:gd name="connsiteY19" fmla="*/ 101377 h 11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916" h="110441">
                        <a:moveTo>
                          <a:pt x="866" y="101377"/>
                        </a:moveTo>
                        <a:cubicBezTo>
                          <a:pt x="8487" y="103398"/>
                          <a:pt x="16280" y="104956"/>
                          <a:pt x="24132" y="105938"/>
                        </a:cubicBezTo>
                        <a:cubicBezTo>
                          <a:pt x="31983" y="106862"/>
                          <a:pt x="39893" y="107323"/>
                          <a:pt x="47744" y="107381"/>
                        </a:cubicBezTo>
                        <a:cubicBezTo>
                          <a:pt x="63563" y="107381"/>
                          <a:pt x="79324" y="105649"/>
                          <a:pt x="94969" y="103225"/>
                        </a:cubicBezTo>
                        <a:cubicBezTo>
                          <a:pt x="110614" y="100742"/>
                          <a:pt x="126260" y="97740"/>
                          <a:pt x="141847" y="94853"/>
                        </a:cubicBezTo>
                        <a:cubicBezTo>
                          <a:pt x="157435" y="91909"/>
                          <a:pt x="173023" y="88734"/>
                          <a:pt x="188495" y="85154"/>
                        </a:cubicBezTo>
                        <a:cubicBezTo>
                          <a:pt x="203967" y="81575"/>
                          <a:pt x="219265" y="77361"/>
                          <a:pt x="234391" y="72627"/>
                        </a:cubicBezTo>
                        <a:cubicBezTo>
                          <a:pt x="249517" y="67777"/>
                          <a:pt x="264297" y="61946"/>
                          <a:pt x="278672" y="55249"/>
                        </a:cubicBezTo>
                        <a:cubicBezTo>
                          <a:pt x="293047" y="48437"/>
                          <a:pt x="306787" y="40355"/>
                          <a:pt x="319835" y="31348"/>
                        </a:cubicBezTo>
                        <a:cubicBezTo>
                          <a:pt x="332824" y="22111"/>
                          <a:pt x="344775" y="11489"/>
                          <a:pt x="355917" y="0"/>
                        </a:cubicBezTo>
                        <a:cubicBezTo>
                          <a:pt x="344890" y="11604"/>
                          <a:pt x="332997" y="22342"/>
                          <a:pt x="320065" y="31695"/>
                        </a:cubicBezTo>
                        <a:cubicBezTo>
                          <a:pt x="307018" y="40874"/>
                          <a:pt x="293335" y="49130"/>
                          <a:pt x="279018" y="56058"/>
                        </a:cubicBezTo>
                        <a:cubicBezTo>
                          <a:pt x="264643" y="62870"/>
                          <a:pt x="249864" y="68874"/>
                          <a:pt x="234738" y="73897"/>
                        </a:cubicBezTo>
                        <a:cubicBezTo>
                          <a:pt x="219612" y="78804"/>
                          <a:pt x="204313" y="83192"/>
                          <a:pt x="188841" y="86887"/>
                        </a:cubicBezTo>
                        <a:cubicBezTo>
                          <a:pt x="173369" y="90581"/>
                          <a:pt x="157839" y="93930"/>
                          <a:pt x="142251" y="96990"/>
                        </a:cubicBezTo>
                        <a:cubicBezTo>
                          <a:pt x="126664" y="100049"/>
                          <a:pt x="111076" y="103225"/>
                          <a:pt x="95373" y="105823"/>
                        </a:cubicBezTo>
                        <a:cubicBezTo>
                          <a:pt x="79670" y="108420"/>
                          <a:pt x="63794" y="110268"/>
                          <a:pt x="47744" y="110441"/>
                        </a:cubicBezTo>
                        <a:cubicBezTo>
                          <a:pt x="39720" y="110441"/>
                          <a:pt x="31695" y="110095"/>
                          <a:pt x="23728" y="109171"/>
                        </a:cubicBezTo>
                        <a:cubicBezTo>
                          <a:pt x="15761" y="108190"/>
                          <a:pt x="7851" y="106689"/>
                          <a:pt x="0" y="104726"/>
                        </a:cubicBezTo>
                        <a:lnTo>
                          <a:pt x="866" y="101377"/>
                        </a:lnTo>
                        <a:close/>
                      </a:path>
                    </a:pathLst>
                  </a:custGeom>
                  <a:solidFill>
                    <a:srgbClr val="A0A58F"/>
                  </a:solidFill>
                  <a:ln w="5770" cap="flat">
                    <a:noFill/>
                    <a:prstDash val="solid"/>
                    <a:miter/>
                  </a:ln>
                </p:spPr>
                <p:txBody>
                  <a:bodyPr rtlCol="0" anchor="ctr"/>
                  <a:lstStyle/>
                  <a:p>
                    <a:endParaRPr lang="th-TH"/>
                  </a:p>
                </p:txBody>
              </p:sp>
              <p:sp>
                <p:nvSpPr>
                  <p:cNvPr id="2705" name="Freeform: Shape 2704">
                    <a:extLst>
                      <a:ext uri="{FF2B5EF4-FFF2-40B4-BE49-F238E27FC236}">
                        <a16:creationId xmlns:a16="http://schemas.microsoft.com/office/drawing/2014/main" id="{5423EA66-2FBF-4465-852B-9F3F60230E08}"/>
                      </a:ext>
                    </a:extLst>
                  </p:cNvPr>
                  <p:cNvSpPr/>
                  <p:nvPr/>
                </p:nvSpPr>
                <p:spPr>
                  <a:xfrm>
                    <a:off x="1908914" y="4702818"/>
                    <a:ext cx="306382" cy="100664"/>
                  </a:xfrm>
                  <a:custGeom>
                    <a:avLst/>
                    <a:gdLst>
                      <a:gd name="connsiteX0" fmla="*/ 578 w 306382"/>
                      <a:gd name="connsiteY0" fmla="*/ 95200 h 100664"/>
                      <a:gd name="connsiteX1" fmla="*/ 40701 w 306382"/>
                      <a:gd name="connsiteY1" fmla="*/ 96932 h 100664"/>
                      <a:gd name="connsiteX2" fmla="*/ 80421 w 306382"/>
                      <a:gd name="connsiteY2" fmla="*/ 89946 h 100664"/>
                      <a:gd name="connsiteX3" fmla="*/ 119159 w 306382"/>
                      <a:gd name="connsiteY3" fmla="*/ 78111 h 100664"/>
                      <a:gd name="connsiteX4" fmla="*/ 157377 w 306382"/>
                      <a:gd name="connsiteY4" fmla="*/ 64487 h 100664"/>
                      <a:gd name="connsiteX5" fmla="*/ 232198 w 306382"/>
                      <a:gd name="connsiteY5" fmla="*/ 33080 h 100664"/>
                      <a:gd name="connsiteX6" fmla="*/ 269146 w 306382"/>
                      <a:gd name="connsiteY6" fmla="*/ 16223 h 100664"/>
                      <a:gd name="connsiteX7" fmla="*/ 306383 w 306382"/>
                      <a:gd name="connsiteY7" fmla="*/ 0 h 100664"/>
                      <a:gd name="connsiteX8" fmla="*/ 269319 w 306382"/>
                      <a:gd name="connsiteY8" fmla="*/ 16685 h 100664"/>
                      <a:gd name="connsiteX9" fmla="*/ 232544 w 306382"/>
                      <a:gd name="connsiteY9" fmla="*/ 33946 h 100664"/>
                      <a:gd name="connsiteX10" fmla="*/ 157955 w 306382"/>
                      <a:gd name="connsiteY10" fmla="*/ 66218 h 100664"/>
                      <a:gd name="connsiteX11" fmla="*/ 119851 w 306382"/>
                      <a:gd name="connsiteY11" fmla="*/ 80305 h 100664"/>
                      <a:gd name="connsiteX12" fmla="*/ 81056 w 306382"/>
                      <a:gd name="connsiteY12" fmla="*/ 92544 h 100664"/>
                      <a:gd name="connsiteX13" fmla="*/ 40932 w 306382"/>
                      <a:gd name="connsiteY13" fmla="*/ 99992 h 100664"/>
                      <a:gd name="connsiteX14" fmla="*/ 0 w 306382"/>
                      <a:gd name="connsiteY14" fmla="*/ 98606 h 100664"/>
                      <a:gd name="connsiteX15" fmla="*/ 578 w 306382"/>
                      <a:gd name="connsiteY15" fmla="*/ 95200 h 10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6382" h="100664">
                        <a:moveTo>
                          <a:pt x="578" y="95200"/>
                        </a:moveTo>
                        <a:cubicBezTo>
                          <a:pt x="13856" y="97451"/>
                          <a:pt x="27365" y="97971"/>
                          <a:pt x="40701" y="96932"/>
                        </a:cubicBezTo>
                        <a:cubicBezTo>
                          <a:pt x="54095" y="95893"/>
                          <a:pt x="67373" y="93295"/>
                          <a:pt x="80421" y="89946"/>
                        </a:cubicBezTo>
                        <a:cubicBezTo>
                          <a:pt x="93468" y="86540"/>
                          <a:pt x="106342" y="82383"/>
                          <a:pt x="119159" y="78111"/>
                        </a:cubicBezTo>
                        <a:cubicBezTo>
                          <a:pt x="131975" y="73781"/>
                          <a:pt x="144734" y="69394"/>
                          <a:pt x="157377" y="64487"/>
                        </a:cubicBezTo>
                        <a:cubicBezTo>
                          <a:pt x="182664" y="54903"/>
                          <a:pt x="207546" y="44165"/>
                          <a:pt x="232198" y="33080"/>
                        </a:cubicBezTo>
                        <a:lnTo>
                          <a:pt x="269146" y="16223"/>
                        </a:lnTo>
                        <a:cubicBezTo>
                          <a:pt x="281443" y="10623"/>
                          <a:pt x="293797" y="4965"/>
                          <a:pt x="306383" y="0"/>
                        </a:cubicBezTo>
                        <a:cubicBezTo>
                          <a:pt x="293855" y="5138"/>
                          <a:pt x="281616" y="10911"/>
                          <a:pt x="269319" y="16685"/>
                        </a:cubicBezTo>
                        <a:lnTo>
                          <a:pt x="232544" y="33946"/>
                        </a:lnTo>
                        <a:cubicBezTo>
                          <a:pt x="207950" y="45320"/>
                          <a:pt x="183183" y="56346"/>
                          <a:pt x="157955" y="66218"/>
                        </a:cubicBezTo>
                        <a:cubicBezTo>
                          <a:pt x="145369" y="71241"/>
                          <a:pt x="132610" y="75802"/>
                          <a:pt x="119851" y="80305"/>
                        </a:cubicBezTo>
                        <a:cubicBezTo>
                          <a:pt x="107035" y="84693"/>
                          <a:pt x="94161" y="89023"/>
                          <a:pt x="81056" y="92544"/>
                        </a:cubicBezTo>
                        <a:cubicBezTo>
                          <a:pt x="67950" y="96066"/>
                          <a:pt x="54557" y="98837"/>
                          <a:pt x="40932" y="99992"/>
                        </a:cubicBezTo>
                        <a:cubicBezTo>
                          <a:pt x="27365" y="101204"/>
                          <a:pt x="13567" y="100800"/>
                          <a:pt x="0" y="98606"/>
                        </a:cubicBezTo>
                        <a:lnTo>
                          <a:pt x="578" y="95200"/>
                        </a:lnTo>
                        <a:close/>
                      </a:path>
                    </a:pathLst>
                  </a:custGeom>
                  <a:solidFill>
                    <a:srgbClr val="A0A58F"/>
                  </a:solidFill>
                  <a:ln w="5770" cap="flat">
                    <a:noFill/>
                    <a:prstDash val="solid"/>
                    <a:miter/>
                  </a:ln>
                </p:spPr>
                <p:txBody>
                  <a:bodyPr rtlCol="0" anchor="ctr"/>
                  <a:lstStyle/>
                  <a:p>
                    <a:endParaRPr lang="th-TH"/>
                  </a:p>
                </p:txBody>
              </p:sp>
              <p:sp>
                <p:nvSpPr>
                  <p:cNvPr id="2706" name="Freeform: Shape 2705">
                    <a:extLst>
                      <a:ext uri="{FF2B5EF4-FFF2-40B4-BE49-F238E27FC236}">
                        <a16:creationId xmlns:a16="http://schemas.microsoft.com/office/drawing/2014/main" id="{45B1F098-4980-4164-8325-0877A91052F8}"/>
                      </a:ext>
                    </a:extLst>
                  </p:cNvPr>
                  <p:cNvSpPr/>
                  <p:nvPr/>
                </p:nvSpPr>
                <p:spPr>
                  <a:xfrm>
                    <a:off x="1951289" y="4612006"/>
                    <a:ext cx="240453" cy="114944"/>
                  </a:xfrm>
                  <a:custGeom>
                    <a:avLst/>
                    <a:gdLst>
                      <a:gd name="connsiteX0" fmla="*/ 0 w 240453"/>
                      <a:gd name="connsiteY0" fmla="*/ 111711 h 114944"/>
                      <a:gd name="connsiteX1" fmla="*/ 62466 w 240453"/>
                      <a:gd name="connsiteY1" fmla="*/ 89831 h 114944"/>
                      <a:gd name="connsiteX2" fmla="*/ 92371 w 240453"/>
                      <a:gd name="connsiteY2" fmla="*/ 75167 h 114944"/>
                      <a:gd name="connsiteX3" fmla="*/ 122622 w 240453"/>
                      <a:gd name="connsiteY3" fmla="*/ 61196 h 114944"/>
                      <a:gd name="connsiteX4" fmla="*/ 153220 w 240453"/>
                      <a:gd name="connsiteY4" fmla="*/ 47975 h 114944"/>
                      <a:gd name="connsiteX5" fmla="*/ 183761 w 240453"/>
                      <a:gd name="connsiteY5" fmla="*/ 34755 h 114944"/>
                      <a:gd name="connsiteX6" fmla="*/ 213146 w 240453"/>
                      <a:gd name="connsiteY6" fmla="*/ 19167 h 114944"/>
                      <a:gd name="connsiteX7" fmla="*/ 240453 w 240453"/>
                      <a:gd name="connsiteY7" fmla="*/ 0 h 114944"/>
                      <a:gd name="connsiteX8" fmla="*/ 213377 w 240453"/>
                      <a:gd name="connsiteY8" fmla="*/ 19513 h 114944"/>
                      <a:gd name="connsiteX9" fmla="*/ 184107 w 240453"/>
                      <a:gd name="connsiteY9" fmla="*/ 35505 h 114944"/>
                      <a:gd name="connsiteX10" fmla="*/ 153682 w 240453"/>
                      <a:gd name="connsiteY10" fmla="*/ 49130 h 114944"/>
                      <a:gd name="connsiteX11" fmla="*/ 123315 w 240453"/>
                      <a:gd name="connsiteY11" fmla="*/ 62754 h 114944"/>
                      <a:gd name="connsiteX12" fmla="*/ 93295 w 240453"/>
                      <a:gd name="connsiteY12" fmla="*/ 77130 h 114944"/>
                      <a:gd name="connsiteX13" fmla="*/ 63563 w 240453"/>
                      <a:gd name="connsiteY13" fmla="*/ 92140 h 114944"/>
                      <a:gd name="connsiteX14" fmla="*/ 808 w 240453"/>
                      <a:gd name="connsiteY14" fmla="*/ 114944 h 114944"/>
                      <a:gd name="connsiteX15" fmla="*/ 0 w 240453"/>
                      <a:gd name="connsiteY15" fmla="*/ 111711 h 114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0453" h="114944">
                        <a:moveTo>
                          <a:pt x="0" y="111711"/>
                        </a:moveTo>
                        <a:cubicBezTo>
                          <a:pt x="21476" y="106400"/>
                          <a:pt x="42491" y="99357"/>
                          <a:pt x="62466" y="89831"/>
                        </a:cubicBezTo>
                        <a:cubicBezTo>
                          <a:pt x="72511" y="85097"/>
                          <a:pt x="82326" y="79959"/>
                          <a:pt x="92371" y="75167"/>
                        </a:cubicBezTo>
                        <a:cubicBezTo>
                          <a:pt x="102416" y="70375"/>
                          <a:pt x="112462" y="65699"/>
                          <a:pt x="122622" y="61196"/>
                        </a:cubicBezTo>
                        <a:cubicBezTo>
                          <a:pt x="132783" y="56635"/>
                          <a:pt x="143002" y="52305"/>
                          <a:pt x="153220" y="47975"/>
                        </a:cubicBezTo>
                        <a:cubicBezTo>
                          <a:pt x="163439" y="43645"/>
                          <a:pt x="173715" y="39373"/>
                          <a:pt x="183761" y="34755"/>
                        </a:cubicBezTo>
                        <a:cubicBezTo>
                          <a:pt x="193864" y="30136"/>
                          <a:pt x="203736" y="24998"/>
                          <a:pt x="213146" y="19167"/>
                        </a:cubicBezTo>
                        <a:cubicBezTo>
                          <a:pt x="222614" y="13336"/>
                          <a:pt x="231620" y="6812"/>
                          <a:pt x="240453" y="0"/>
                        </a:cubicBezTo>
                        <a:cubicBezTo>
                          <a:pt x="231736" y="6928"/>
                          <a:pt x="222787" y="13567"/>
                          <a:pt x="213377" y="19513"/>
                        </a:cubicBezTo>
                        <a:cubicBezTo>
                          <a:pt x="203967" y="25517"/>
                          <a:pt x="194152" y="30771"/>
                          <a:pt x="184107" y="35505"/>
                        </a:cubicBezTo>
                        <a:cubicBezTo>
                          <a:pt x="174062" y="40297"/>
                          <a:pt x="163843" y="44684"/>
                          <a:pt x="153682" y="49130"/>
                        </a:cubicBezTo>
                        <a:cubicBezTo>
                          <a:pt x="143521" y="53575"/>
                          <a:pt x="133360" y="58078"/>
                          <a:pt x="123315" y="62754"/>
                        </a:cubicBezTo>
                        <a:cubicBezTo>
                          <a:pt x="113212" y="67373"/>
                          <a:pt x="103225" y="72223"/>
                          <a:pt x="93295" y="77130"/>
                        </a:cubicBezTo>
                        <a:cubicBezTo>
                          <a:pt x="83365" y="82037"/>
                          <a:pt x="73550" y="87291"/>
                          <a:pt x="63563" y="92140"/>
                        </a:cubicBezTo>
                        <a:cubicBezTo>
                          <a:pt x="43530" y="101954"/>
                          <a:pt x="22342" y="109344"/>
                          <a:pt x="808" y="114944"/>
                        </a:cubicBezTo>
                        <a:lnTo>
                          <a:pt x="0" y="111711"/>
                        </a:lnTo>
                        <a:close/>
                      </a:path>
                    </a:pathLst>
                  </a:custGeom>
                  <a:solidFill>
                    <a:srgbClr val="A0A58F"/>
                  </a:solidFill>
                  <a:ln w="5770" cap="flat">
                    <a:noFill/>
                    <a:prstDash val="solid"/>
                    <a:miter/>
                  </a:ln>
                </p:spPr>
                <p:txBody>
                  <a:bodyPr rtlCol="0" anchor="ctr"/>
                  <a:lstStyle/>
                  <a:p>
                    <a:endParaRPr lang="th-TH"/>
                  </a:p>
                </p:txBody>
              </p:sp>
              <p:sp>
                <p:nvSpPr>
                  <p:cNvPr id="2707" name="Freeform: Shape 2706">
                    <a:extLst>
                      <a:ext uri="{FF2B5EF4-FFF2-40B4-BE49-F238E27FC236}">
                        <a16:creationId xmlns:a16="http://schemas.microsoft.com/office/drawing/2014/main" id="{EC4CAF29-4962-427A-8152-090AB080D3F1}"/>
                      </a:ext>
                    </a:extLst>
                  </p:cNvPr>
                  <p:cNvSpPr/>
                  <p:nvPr/>
                </p:nvSpPr>
                <p:spPr>
                  <a:xfrm>
                    <a:off x="2043140" y="4539836"/>
                    <a:ext cx="136535" cy="60912"/>
                  </a:xfrm>
                  <a:custGeom>
                    <a:avLst/>
                    <a:gdLst>
                      <a:gd name="connsiteX0" fmla="*/ 128915 w 136535"/>
                      <a:gd name="connsiteY0" fmla="*/ 583 h 60912"/>
                      <a:gd name="connsiteX1" fmla="*/ 136536 w 136535"/>
                      <a:gd name="connsiteY1" fmla="*/ 352 h 60912"/>
                      <a:gd name="connsiteX2" fmla="*/ 136247 w 136535"/>
                      <a:gd name="connsiteY2" fmla="*/ 2026 h 60912"/>
                      <a:gd name="connsiteX3" fmla="*/ 114887 w 136535"/>
                      <a:gd name="connsiteY3" fmla="*/ 10281 h 60912"/>
                      <a:gd name="connsiteX4" fmla="*/ 113559 w 136535"/>
                      <a:gd name="connsiteY4" fmla="*/ 11205 h 60912"/>
                      <a:gd name="connsiteX5" fmla="*/ 51381 w 136535"/>
                      <a:gd name="connsiteY5" fmla="*/ 39725 h 60912"/>
                      <a:gd name="connsiteX6" fmla="*/ 808 w 136535"/>
                      <a:gd name="connsiteY6" fmla="*/ 60912 h 60912"/>
                      <a:gd name="connsiteX7" fmla="*/ 0 w 136535"/>
                      <a:gd name="connsiteY7" fmla="*/ 59411 h 60912"/>
                      <a:gd name="connsiteX8" fmla="*/ 50804 w 136535"/>
                      <a:gd name="connsiteY8" fmla="*/ 38108 h 60912"/>
                      <a:gd name="connsiteX9" fmla="*/ 112577 w 136535"/>
                      <a:gd name="connsiteY9" fmla="*/ 9762 h 60912"/>
                      <a:gd name="connsiteX10" fmla="*/ 113905 w 136535"/>
                      <a:gd name="connsiteY10" fmla="*/ 8838 h 60912"/>
                      <a:gd name="connsiteX11" fmla="*/ 128915 w 136535"/>
                      <a:gd name="connsiteY11" fmla="*/ 583 h 6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6535" h="60912">
                        <a:moveTo>
                          <a:pt x="128915" y="583"/>
                        </a:moveTo>
                        <a:cubicBezTo>
                          <a:pt x="131398" y="-52"/>
                          <a:pt x="133938" y="-226"/>
                          <a:pt x="136536" y="352"/>
                        </a:cubicBezTo>
                        <a:lnTo>
                          <a:pt x="136247" y="2026"/>
                        </a:lnTo>
                        <a:cubicBezTo>
                          <a:pt x="128627" y="467"/>
                          <a:pt x="121641" y="5432"/>
                          <a:pt x="114887" y="10281"/>
                        </a:cubicBezTo>
                        <a:lnTo>
                          <a:pt x="113559" y="11205"/>
                        </a:lnTo>
                        <a:cubicBezTo>
                          <a:pt x="94796" y="24541"/>
                          <a:pt x="72742" y="32277"/>
                          <a:pt x="51381" y="39725"/>
                        </a:cubicBezTo>
                        <a:cubicBezTo>
                          <a:pt x="34351" y="45729"/>
                          <a:pt x="16685" y="51906"/>
                          <a:pt x="808" y="60912"/>
                        </a:cubicBezTo>
                        <a:lnTo>
                          <a:pt x="0" y="59411"/>
                        </a:lnTo>
                        <a:cubicBezTo>
                          <a:pt x="15992" y="50347"/>
                          <a:pt x="33716" y="44112"/>
                          <a:pt x="50804" y="38108"/>
                        </a:cubicBezTo>
                        <a:cubicBezTo>
                          <a:pt x="72050" y="30661"/>
                          <a:pt x="93988" y="22982"/>
                          <a:pt x="112577" y="9762"/>
                        </a:cubicBezTo>
                        <a:lnTo>
                          <a:pt x="113905" y="8838"/>
                        </a:lnTo>
                        <a:cubicBezTo>
                          <a:pt x="118524" y="5548"/>
                          <a:pt x="123546" y="1968"/>
                          <a:pt x="128915" y="583"/>
                        </a:cubicBezTo>
                        <a:close/>
                      </a:path>
                    </a:pathLst>
                  </a:custGeom>
                  <a:solidFill>
                    <a:srgbClr val="A0A58F"/>
                  </a:solidFill>
                  <a:ln w="5770" cap="flat">
                    <a:noFill/>
                    <a:prstDash val="solid"/>
                    <a:miter/>
                  </a:ln>
                </p:spPr>
                <p:txBody>
                  <a:bodyPr rtlCol="0" anchor="ctr"/>
                  <a:lstStyle/>
                  <a:p>
                    <a:endParaRPr lang="th-TH"/>
                  </a:p>
                </p:txBody>
              </p:sp>
              <p:sp>
                <p:nvSpPr>
                  <p:cNvPr id="2708" name="Freeform: Shape 2707">
                    <a:extLst>
                      <a:ext uri="{FF2B5EF4-FFF2-40B4-BE49-F238E27FC236}">
                        <a16:creationId xmlns:a16="http://schemas.microsoft.com/office/drawing/2014/main" id="{98B8112D-EA06-4458-94CC-03B086A8C8FC}"/>
                      </a:ext>
                    </a:extLst>
                  </p:cNvPr>
                  <p:cNvSpPr/>
                  <p:nvPr/>
                </p:nvSpPr>
                <p:spPr>
                  <a:xfrm>
                    <a:off x="1572164" y="4875494"/>
                    <a:ext cx="148024" cy="195653"/>
                  </a:xfrm>
                  <a:custGeom>
                    <a:avLst/>
                    <a:gdLst>
                      <a:gd name="connsiteX0" fmla="*/ 1155 w 148024"/>
                      <a:gd name="connsiteY0" fmla="*/ 0 h 195653"/>
                      <a:gd name="connsiteX1" fmla="*/ 32792 w 148024"/>
                      <a:gd name="connsiteY1" fmla="*/ 56115 h 195653"/>
                      <a:gd name="connsiteX2" fmla="*/ 47687 w 148024"/>
                      <a:gd name="connsiteY2" fmla="*/ 88618 h 195653"/>
                      <a:gd name="connsiteX3" fmla="*/ 120660 w 148024"/>
                      <a:gd name="connsiteY3" fmla="*/ 170828 h 195653"/>
                      <a:gd name="connsiteX4" fmla="*/ 148025 w 148024"/>
                      <a:gd name="connsiteY4" fmla="*/ 194268 h 195653"/>
                      <a:gd name="connsiteX5" fmla="*/ 147043 w 148024"/>
                      <a:gd name="connsiteY5" fmla="*/ 195653 h 195653"/>
                      <a:gd name="connsiteX6" fmla="*/ 119620 w 148024"/>
                      <a:gd name="connsiteY6" fmla="*/ 172156 h 195653"/>
                      <a:gd name="connsiteX7" fmla="*/ 46301 w 148024"/>
                      <a:gd name="connsiteY7" fmla="*/ 89484 h 195653"/>
                      <a:gd name="connsiteX8" fmla="*/ 31291 w 148024"/>
                      <a:gd name="connsiteY8" fmla="*/ 56808 h 195653"/>
                      <a:gd name="connsiteX9" fmla="*/ 0 w 148024"/>
                      <a:gd name="connsiteY9" fmla="*/ 1212 h 195653"/>
                      <a:gd name="connsiteX10" fmla="*/ 1155 w 148024"/>
                      <a:gd name="connsiteY10" fmla="*/ 0 h 19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024" h="195653">
                        <a:moveTo>
                          <a:pt x="1155" y="0"/>
                        </a:moveTo>
                        <a:cubicBezTo>
                          <a:pt x="15934" y="15818"/>
                          <a:pt x="24478" y="36256"/>
                          <a:pt x="32792" y="56115"/>
                        </a:cubicBezTo>
                        <a:cubicBezTo>
                          <a:pt x="37353" y="66969"/>
                          <a:pt x="42029" y="78227"/>
                          <a:pt x="47687" y="88618"/>
                        </a:cubicBezTo>
                        <a:cubicBezTo>
                          <a:pt x="65641" y="121352"/>
                          <a:pt x="93583" y="146523"/>
                          <a:pt x="120660" y="170828"/>
                        </a:cubicBezTo>
                        <a:cubicBezTo>
                          <a:pt x="129435" y="178738"/>
                          <a:pt x="138556" y="186936"/>
                          <a:pt x="148025" y="194268"/>
                        </a:cubicBezTo>
                        <a:lnTo>
                          <a:pt x="147043" y="195653"/>
                        </a:lnTo>
                        <a:cubicBezTo>
                          <a:pt x="137517" y="188264"/>
                          <a:pt x="128396" y="180066"/>
                          <a:pt x="119620" y="172156"/>
                        </a:cubicBezTo>
                        <a:cubicBezTo>
                          <a:pt x="92429" y="147736"/>
                          <a:pt x="64371" y="122507"/>
                          <a:pt x="46301" y="89484"/>
                        </a:cubicBezTo>
                        <a:cubicBezTo>
                          <a:pt x="40585" y="79035"/>
                          <a:pt x="35852" y="67720"/>
                          <a:pt x="31291" y="56808"/>
                        </a:cubicBezTo>
                        <a:cubicBezTo>
                          <a:pt x="23093" y="37122"/>
                          <a:pt x="14606" y="16800"/>
                          <a:pt x="0" y="1212"/>
                        </a:cubicBezTo>
                        <a:lnTo>
                          <a:pt x="1155" y="0"/>
                        </a:lnTo>
                        <a:close/>
                      </a:path>
                    </a:pathLst>
                  </a:custGeom>
                  <a:solidFill>
                    <a:srgbClr val="A0A58F"/>
                  </a:solidFill>
                  <a:ln w="5770" cap="flat">
                    <a:noFill/>
                    <a:prstDash val="solid"/>
                    <a:miter/>
                  </a:ln>
                </p:spPr>
                <p:txBody>
                  <a:bodyPr rtlCol="0" anchor="ctr"/>
                  <a:lstStyle/>
                  <a:p>
                    <a:endParaRPr lang="th-TH"/>
                  </a:p>
                </p:txBody>
              </p:sp>
              <p:sp>
                <p:nvSpPr>
                  <p:cNvPr id="2709" name="Freeform: Shape 2708">
                    <a:extLst>
                      <a:ext uri="{FF2B5EF4-FFF2-40B4-BE49-F238E27FC236}">
                        <a16:creationId xmlns:a16="http://schemas.microsoft.com/office/drawing/2014/main" id="{E8487E2A-EDDE-44D7-8699-212EDB0E75D3}"/>
                      </a:ext>
                    </a:extLst>
                  </p:cNvPr>
                  <p:cNvSpPr/>
                  <p:nvPr/>
                </p:nvSpPr>
                <p:spPr>
                  <a:xfrm>
                    <a:off x="1689995" y="4757317"/>
                    <a:ext cx="97335" cy="214762"/>
                  </a:xfrm>
                  <a:custGeom>
                    <a:avLst/>
                    <a:gdLst>
                      <a:gd name="connsiteX0" fmla="*/ 1616 w 97335"/>
                      <a:gd name="connsiteY0" fmla="*/ 0 h 214762"/>
                      <a:gd name="connsiteX1" fmla="*/ 9526 w 97335"/>
                      <a:gd name="connsiteY1" fmla="*/ 32041 h 214762"/>
                      <a:gd name="connsiteX2" fmla="*/ 32965 w 97335"/>
                      <a:gd name="connsiteY2" fmla="*/ 115290 h 214762"/>
                      <a:gd name="connsiteX3" fmla="*/ 97336 w 97335"/>
                      <a:gd name="connsiteY3" fmla="*/ 213435 h 214762"/>
                      <a:gd name="connsiteX4" fmla="*/ 96297 w 97335"/>
                      <a:gd name="connsiteY4" fmla="*/ 214763 h 214762"/>
                      <a:gd name="connsiteX5" fmla="*/ 31406 w 97335"/>
                      <a:gd name="connsiteY5" fmla="*/ 115868 h 214762"/>
                      <a:gd name="connsiteX6" fmla="*/ 7909 w 97335"/>
                      <a:gd name="connsiteY6" fmla="*/ 32445 h 214762"/>
                      <a:gd name="connsiteX7" fmla="*/ 0 w 97335"/>
                      <a:gd name="connsiteY7" fmla="*/ 462 h 214762"/>
                      <a:gd name="connsiteX8" fmla="*/ 1616 w 97335"/>
                      <a:gd name="connsiteY8" fmla="*/ 0 h 2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35" h="214762">
                        <a:moveTo>
                          <a:pt x="1616" y="0"/>
                        </a:moveTo>
                        <a:cubicBezTo>
                          <a:pt x="4388" y="10623"/>
                          <a:pt x="6986" y="21534"/>
                          <a:pt x="9526" y="32041"/>
                        </a:cubicBezTo>
                        <a:cubicBezTo>
                          <a:pt x="16165" y="59637"/>
                          <a:pt x="23035" y="88214"/>
                          <a:pt x="32965" y="115290"/>
                        </a:cubicBezTo>
                        <a:cubicBezTo>
                          <a:pt x="48726" y="158416"/>
                          <a:pt x="70375" y="191439"/>
                          <a:pt x="97336" y="213435"/>
                        </a:cubicBezTo>
                        <a:lnTo>
                          <a:pt x="96297" y="214763"/>
                        </a:lnTo>
                        <a:cubicBezTo>
                          <a:pt x="69105" y="192594"/>
                          <a:pt x="47282" y="159340"/>
                          <a:pt x="31406" y="115868"/>
                        </a:cubicBezTo>
                        <a:cubicBezTo>
                          <a:pt x="21476" y="88676"/>
                          <a:pt x="14606" y="60099"/>
                          <a:pt x="7909" y="32445"/>
                        </a:cubicBezTo>
                        <a:cubicBezTo>
                          <a:pt x="5369" y="21938"/>
                          <a:pt x="2771" y="11085"/>
                          <a:pt x="0" y="462"/>
                        </a:cubicBezTo>
                        <a:lnTo>
                          <a:pt x="1616" y="0"/>
                        </a:lnTo>
                        <a:close/>
                      </a:path>
                    </a:pathLst>
                  </a:custGeom>
                  <a:solidFill>
                    <a:srgbClr val="A0A58F"/>
                  </a:solidFill>
                  <a:ln w="5770" cap="flat">
                    <a:noFill/>
                    <a:prstDash val="solid"/>
                    <a:miter/>
                  </a:ln>
                </p:spPr>
                <p:txBody>
                  <a:bodyPr rtlCol="0" anchor="ctr"/>
                  <a:lstStyle/>
                  <a:p>
                    <a:endParaRPr lang="th-TH"/>
                  </a:p>
                </p:txBody>
              </p:sp>
              <p:sp>
                <p:nvSpPr>
                  <p:cNvPr id="2710" name="Freeform: Shape 2709">
                    <a:extLst>
                      <a:ext uri="{FF2B5EF4-FFF2-40B4-BE49-F238E27FC236}">
                        <a16:creationId xmlns:a16="http://schemas.microsoft.com/office/drawing/2014/main" id="{38EAB1D1-B5C6-4377-845F-413E8083BE88}"/>
                      </a:ext>
                    </a:extLst>
                  </p:cNvPr>
                  <p:cNvSpPr/>
                  <p:nvPr/>
                </p:nvSpPr>
                <p:spPr>
                  <a:xfrm>
                    <a:off x="1771165" y="4651725"/>
                    <a:ext cx="77937" cy="231331"/>
                  </a:xfrm>
                  <a:custGeom>
                    <a:avLst/>
                    <a:gdLst>
                      <a:gd name="connsiteX0" fmla="*/ 1559 w 77937"/>
                      <a:gd name="connsiteY0" fmla="*/ 0 h 231331"/>
                      <a:gd name="connsiteX1" fmla="*/ 10507 w 77937"/>
                      <a:gd name="connsiteY1" fmla="*/ 63216 h 231331"/>
                      <a:gd name="connsiteX2" fmla="*/ 11489 w 77937"/>
                      <a:gd name="connsiteY2" fmla="*/ 88445 h 231331"/>
                      <a:gd name="connsiteX3" fmla="*/ 77938 w 77937"/>
                      <a:gd name="connsiteY3" fmla="*/ 230119 h 231331"/>
                      <a:gd name="connsiteX4" fmla="*/ 76783 w 77937"/>
                      <a:gd name="connsiteY4" fmla="*/ 231331 h 231331"/>
                      <a:gd name="connsiteX5" fmla="*/ 9814 w 77937"/>
                      <a:gd name="connsiteY5" fmla="*/ 88503 h 231331"/>
                      <a:gd name="connsiteX6" fmla="*/ 8833 w 77937"/>
                      <a:gd name="connsiteY6" fmla="*/ 63159 h 231331"/>
                      <a:gd name="connsiteX7" fmla="*/ 0 w 77937"/>
                      <a:gd name="connsiteY7" fmla="*/ 577 h 231331"/>
                      <a:gd name="connsiteX8" fmla="*/ 1559 w 77937"/>
                      <a:gd name="connsiteY8" fmla="*/ 0 h 23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937" h="231331">
                        <a:moveTo>
                          <a:pt x="1559" y="0"/>
                        </a:moveTo>
                        <a:cubicBezTo>
                          <a:pt x="9699" y="19917"/>
                          <a:pt x="10103" y="41971"/>
                          <a:pt x="10507" y="63216"/>
                        </a:cubicBezTo>
                        <a:cubicBezTo>
                          <a:pt x="10680" y="71530"/>
                          <a:pt x="10854" y="80132"/>
                          <a:pt x="11489" y="88445"/>
                        </a:cubicBezTo>
                        <a:cubicBezTo>
                          <a:pt x="15472" y="141674"/>
                          <a:pt x="39720" y="193344"/>
                          <a:pt x="77938" y="230119"/>
                        </a:cubicBezTo>
                        <a:lnTo>
                          <a:pt x="76783" y="231331"/>
                        </a:lnTo>
                        <a:cubicBezTo>
                          <a:pt x="38276" y="194210"/>
                          <a:pt x="13856" y="142193"/>
                          <a:pt x="9814" y="88503"/>
                        </a:cubicBezTo>
                        <a:cubicBezTo>
                          <a:pt x="9179" y="80132"/>
                          <a:pt x="9006" y="71472"/>
                          <a:pt x="8833" y="63159"/>
                        </a:cubicBezTo>
                        <a:cubicBezTo>
                          <a:pt x="8429" y="42029"/>
                          <a:pt x="7967" y="20206"/>
                          <a:pt x="0" y="577"/>
                        </a:cubicBezTo>
                        <a:lnTo>
                          <a:pt x="1559" y="0"/>
                        </a:lnTo>
                        <a:close/>
                      </a:path>
                    </a:pathLst>
                  </a:custGeom>
                  <a:solidFill>
                    <a:srgbClr val="A0A58F"/>
                  </a:solidFill>
                  <a:ln w="5770" cap="flat">
                    <a:noFill/>
                    <a:prstDash val="solid"/>
                    <a:miter/>
                  </a:ln>
                </p:spPr>
                <p:txBody>
                  <a:bodyPr rtlCol="0" anchor="ctr"/>
                  <a:lstStyle/>
                  <a:p>
                    <a:endParaRPr lang="th-TH"/>
                  </a:p>
                </p:txBody>
              </p:sp>
              <p:sp>
                <p:nvSpPr>
                  <p:cNvPr id="2711" name="Freeform: Shape 2710">
                    <a:extLst>
                      <a:ext uri="{FF2B5EF4-FFF2-40B4-BE49-F238E27FC236}">
                        <a16:creationId xmlns:a16="http://schemas.microsoft.com/office/drawing/2014/main" id="{22B2CFC9-F209-4EFB-BD9A-B6853C059D49}"/>
                      </a:ext>
                    </a:extLst>
                  </p:cNvPr>
                  <p:cNvSpPr/>
                  <p:nvPr/>
                </p:nvSpPr>
                <p:spPr>
                  <a:xfrm>
                    <a:off x="1831091" y="4601903"/>
                    <a:ext cx="81979" cy="202927"/>
                  </a:xfrm>
                  <a:custGeom>
                    <a:avLst/>
                    <a:gdLst>
                      <a:gd name="connsiteX0" fmla="*/ 1501 w 81979"/>
                      <a:gd name="connsiteY0" fmla="*/ 0 h 202927"/>
                      <a:gd name="connsiteX1" fmla="*/ 11316 w 81979"/>
                      <a:gd name="connsiteY1" fmla="*/ 51497 h 202927"/>
                      <a:gd name="connsiteX2" fmla="*/ 16223 w 81979"/>
                      <a:gd name="connsiteY2" fmla="*/ 86886 h 202927"/>
                      <a:gd name="connsiteX3" fmla="*/ 56808 w 81979"/>
                      <a:gd name="connsiteY3" fmla="*/ 170598 h 202927"/>
                      <a:gd name="connsiteX4" fmla="*/ 81979 w 81979"/>
                      <a:gd name="connsiteY4" fmla="*/ 201542 h 202927"/>
                      <a:gd name="connsiteX5" fmla="*/ 80998 w 81979"/>
                      <a:gd name="connsiteY5" fmla="*/ 202927 h 202927"/>
                      <a:gd name="connsiteX6" fmla="*/ 55422 w 81979"/>
                      <a:gd name="connsiteY6" fmla="*/ 171521 h 202927"/>
                      <a:gd name="connsiteX7" fmla="*/ 14606 w 81979"/>
                      <a:gd name="connsiteY7" fmla="*/ 87291 h 202927"/>
                      <a:gd name="connsiteX8" fmla="*/ 9699 w 81979"/>
                      <a:gd name="connsiteY8" fmla="*/ 51670 h 202927"/>
                      <a:gd name="connsiteX9" fmla="*/ 0 w 81979"/>
                      <a:gd name="connsiteY9" fmla="*/ 635 h 202927"/>
                      <a:gd name="connsiteX10" fmla="*/ 1501 w 81979"/>
                      <a:gd name="connsiteY10" fmla="*/ 0 h 20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979" h="202927">
                        <a:moveTo>
                          <a:pt x="1501" y="0"/>
                        </a:moveTo>
                        <a:cubicBezTo>
                          <a:pt x="7967" y="16396"/>
                          <a:pt x="9641" y="34235"/>
                          <a:pt x="11316" y="51497"/>
                        </a:cubicBezTo>
                        <a:cubicBezTo>
                          <a:pt x="12412" y="63216"/>
                          <a:pt x="13567" y="75340"/>
                          <a:pt x="16223" y="86886"/>
                        </a:cubicBezTo>
                        <a:cubicBezTo>
                          <a:pt x="23208" y="117600"/>
                          <a:pt x="40297" y="144560"/>
                          <a:pt x="56808" y="170598"/>
                        </a:cubicBezTo>
                        <a:cubicBezTo>
                          <a:pt x="63909" y="181798"/>
                          <a:pt x="71299" y="193459"/>
                          <a:pt x="81979" y="201542"/>
                        </a:cubicBezTo>
                        <a:lnTo>
                          <a:pt x="80998" y="202927"/>
                        </a:lnTo>
                        <a:cubicBezTo>
                          <a:pt x="70087" y="194614"/>
                          <a:pt x="62293" y="182375"/>
                          <a:pt x="55422" y="171521"/>
                        </a:cubicBezTo>
                        <a:cubicBezTo>
                          <a:pt x="38853" y="145369"/>
                          <a:pt x="21649" y="118293"/>
                          <a:pt x="14606" y="87291"/>
                        </a:cubicBezTo>
                        <a:cubicBezTo>
                          <a:pt x="11951" y="75629"/>
                          <a:pt x="10796" y="63447"/>
                          <a:pt x="9699" y="51670"/>
                        </a:cubicBezTo>
                        <a:cubicBezTo>
                          <a:pt x="8083" y="34524"/>
                          <a:pt x="6408" y="16800"/>
                          <a:pt x="0" y="635"/>
                        </a:cubicBezTo>
                        <a:lnTo>
                          <a:pt x="1501" y="0"/>
                        </a:lnTo>
                        <a:close/>
                      </a:path>
                    </a:pathLst>
                  </a:custGeom>
                  <a:solidFill>
                    <a:srgbClr val="A0A58F"/>
                  </a:solidFill>
                  <a:ln w="5770" cap="flat">
                    <a:noFill/>
                    <a:prstDash val="solid"/>
                    <a:miter/>
                  </a:ln>
                </p:spPr>
                <p:txBody>
                  <a:bodyPr rtlCol="0" anchor="ctr"/>
                  <a:lstStyle/>
                  <a:p>
                    <a:endParaRPr lang="th-TH"/>
                  </a:p>
                </p:txBody>
              </p:sp>
              <p:sp>
                <p:nvSpPr>
                  <p:cNvPr id="2712" name="Freeform: Shape 2711">
                    <a:extLst>
                      <a:ext uri="{FF2B5EF4-FFF2-40B4-BE49-F238E27FC236}">
                        <a16:creationId xmlns:a16="http://schemas.microsoft.com/office/drawing/2014/main" id="{A416EE23-4013-4FFB-9F33-E928D1EB16EA}"/>
                      </a:ext>
                    </a:extLst>
                  </p:cNvPr>
                  <p:cNvSpPr/>
                  <p:nvPr/>
                </p:nvSpPr>
                <p:spPr>
                  <a:xfrm>
                    <a:off x="1911013" y="4560740"/>
                    <a:ext cx="46741" cy="163323"/>
                  </a:xfrm>
                  <a:custGeom>
                    <a:avLst/>
                    <a:gdLst>
                      <a:gd name="connsiteX0" fmla="*/ 7600 w 46741"/>
                      <a:gd name="connsiteY0" fmla="*/ 0 h 163323"/>
                      <a:gd name="connsiteX1" fmla="*/ 9216 w 46741"/>
                      <a:gd name="connsiteY1" fmla="*/ 404 h 163323"/>
                      <a:gd name="connsiteX2" fmla="*/ 3212 w 46741"/>
                      <a:gd name="connsiteY2" fmla="*/ 69163 h 163323"/>
                      <a:gd name="connsiteX3" fmla="*/ 22610 w 46741"/>
                      <a:gd name="connsiteY3" fmla="*/ 116849 h 163323"/>
                      <a:gd name="connsiteX4" fmla="*/ 46742 w 46741"/>
                      <a:gd name="connsiteY4" fmla="*/ 162515 h 163323"/>
                      <a:gd name="connsiteX5" fmla="*/ 45299 w 46741"/>
                      <a:gd name="connsiteY5" fmla="*/ 163323 h 163323"/>
                      <a:gd name="connsiteX6" fmla="*/ 21167 w 46741"/>
                      <a:gd name="connsiteY6" fmla="*/ 117658 h 163323"/>
                      <a:gd name="connsiteX7" fmla="*/ 1596 w 46741"/>
                      <a:gd name="connsiteY7" fmla="*/ 69451 h 163323"/>
                      <a:gd name="connsiteX8" fmla="*/ 7600 w 46741"/>
                      <a:gd name="connsiteY8" fmla="*/ 0 h 163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41" h="163323">
                        <a:moveTo>
                          <a:pt x="7600" y="0"/>
                        </a:moveTo>
                        <a:lnTo>
                          <a:pt x="9216" y="404"/>
                        </a:lnTo>
                        <a:cubicBezTo>
                          <a:pt x="4367" y="21765"/>
                          <a:pt x="-1118" y="46012"/>
                          <a:pt x="3212" y="69163"/>
                        </a:cubicBezTo>
                        <a:cubicBezTo>
                          <a:pt x="6387" y="86251"/>
                          <a:pt x="14643" y="101781"/>
                          <a:pt x="22610" y="116849"/>
                        </a:cubicBezTo>
                        <a:lnTo>
                          <a:pt x="46742" y="162515"/>
                        </a:lnTo>
                        <a:lnTo>
                          <a:pt x="45299" y="163323"/>
                        </a:lnTo>
                        <a:lnTo>
                          <a:pt x="21167" y="117658"/>
                        </a:lnTo>
                        <a:cubicBezTo>
                          <a:pt x="13142" y="102474"/>
                          <a:pt x="4829" y="86771"/>
                          <a:pt x="1596" y="69451"/>
                        </a:cubicBezTo>
                        <a:cubicBezTo>
                          <a:pt x="-2792" y="45955"/>
                          <a:pt x="2750" y="21534"/>
                          <a:pt x="7600" y="0"/>
                        </a:cubicBezTo>
                        <a:close/>
                      </a:path>
                    </a:pathLst>
                  </a:custGeom>
                  <a:solidFill>
                    <a:srgbClr val="A0A58F"/>
                  </a:solidFill>
                  <a:ln w="5770" cap="flat">
                    <a:noFill/>
                    <a:prstDash val="solid"/>
                    <a:miter/>
                  </a:ln>
                </p:spPr>
                <p:txBody>
                  <a:bodyPr rtlCol="0" anchor="ctr"/>
                  <a:lstStyle/>
                  <a:p>
                    <a:endParaRPr lang="th-TH"/>
                  </a:p>
                </p:txBody>
              </p:sp>
              <p:sp>
                <p:nvSpPr>
                  <p:cNvPr id="2713" name="Freeform: Shape 2712">
                    <a:extLst>
                      <a:ext uri="{FF2B5EF4-FFF2-40B4-BE49-F238E27FC236}">
                        <a16:creationId xmlns:a16="http://schemas.microsoft.com/office/drawing/2014/main" id="{A4030BE1-82F7-4014-B4F1-5CEB00E7E389}"/>
                      </a:ext>
                    </a:extLst>
                  </p:cNvPr>
                  <p:cNvSpPr/>
                  <p:nvPr/>
                </p:nvSpPr>
                <p:spPr>
                  <a:xfrm>
                    <a:off x="2023816" y="4506183"/>
                    <a:ext cx="16322" cy="96181"/>
                  </a:xfrm>
                  <a:custGeom>
                    <a:avLst/>
                    <a:gdLst>
                      <a:gd name="connsiteX0" fmla="*/ 13320 w 16322"/>
                      <a:gd name="connsiteY0" fmla="*/ 0 h 96181"/>
                      <a:gd name="connsiteX1" fmla="*/ 14706 w 16322"/>
                      <a:gd name="connsiteY1" fmla="*/ 981 h 96181"/>
                      <a:gd name="connsiteX2" fmla="*/ 16323 w 16322"/>
                      <a:gd name="connsiteY2" fmla="*/ 95200 h 96181"/>
                      <a:gd name="connsiteX3" fmla="*/ 14937 w 16322"/>
                      <a:gd name="connsiteY3" fmla="*/ 96181 h 96181"/>
                      <a:gd name="connsiteX4" fmla="*/ 13320 w 16322"/>
                      <a:gd name="connsiteY4" fmla="*/ 0 h 9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22" h="96181">
                        <a:moveTo>
                          <a:pt x="13320" y="0"/>
                        </a:moveTo>
                        <a:lnTo>
                          <a:pt x="14706" y="981"/>
                        </a:lnTo>
                        <a:cubicBezTo>
                          <a:pt x="-3306" y="28404"/>
                          <a:pt x="-2614" y="68008"/>
                          <a:pt x="16323" y="95200"/>
                        </a:cubicBezTo>
                        <a:lnTo>
                          <a:pt x="14937" y="96181"/>
                        </a:lnTo>
                        <a:cubicBezTo>
                          <a:pt x="-4346" y="68412"/>
                          <a:pt x="-5038" y="28000"/>
                          <a:pt x="13320" y="0"/>
                        </a:cubicBezTo>
                        <a:close/>
                      </a:path>
                    </a:pathLst>
                  </a:custGeom>
                  <a:solidFill>
                    <a:srgbClr val="A0A58F"/>
                  </a:solidFill>
                  <a:ln w="5770" cap="flat">
                    <a:noFill/>
                    <a:prstDash val="solid"/>
                    <a:miter/>
                  </a:ln>
                </p:spPr>
                <p:txBody>
                  <a:bodyPr rtlCol="0" anchor="ctr"/>
                  <a:lstStyle/>
                  <a:p>
                    <a:endParaRPr lang="th-TH"/>
                  </a:p>
                </p:txBody>
              </p:sp>
            </p:grpSp>
          </p:grpSp>
          <p:grpSp>
            <p:nvGrpSpPr>
              <p:cNvPr id="2559" name="Graphic 3">
                <a:extLst>
                  <a:ext uri="{FF2B5EF4-FFF2-40B4-BE49-F238E27FC236}">
                    <a16:creationId xmlns:a16="http://schemas.microsoft.com/office/drawing/2014/main" id="{C2992D99-CB3A-4FDC-9573-0876EE276B6C}"/>
                  </a:ext>
                </a:extLst>
              </p:cNvPr>
              <p:cNvGrpSpPr/>
              <p:nvPr/>
            </p:nvGrpSpPr>
            <p:grpSpPr>
              <a:xfrm>
                <a:off x="-265093" y="4352757"/>
                <a:ext cx="1013223" cy="634227"/>
                <a:chOff x="-265093" y="4352757"/>
                <a:chExt cx="1013223" cy="634227"/>
              </a:xfrm>
            </p:grpSpPr>
            <p:grpSp>
              <p:nvGrpSpPr>
                <p:cNvPr id="2680" name="Graphic 3">
                  <a:extLst>
                    <a:ext uri="{FF2B5EF4-FFF2-40B4-BE49-F238E27FC236}">
                      <a16:creationId xmlns:a16="http://schemas.microsoft.com/office/drawing/2014/main" id="{6CE0AE2A-94AB-40AC-ACAC-13291DDD8143}"/>
                    </a:ext>
                  </a:extLst>
                </p:cNvPr>
                <p:cNvGrpSpPr/>
                <p:nvPr/>
              </p:nvGrpSpPr>
              <p:grpSpPr>
                <a:xfrm>
                  <a:off x="-265093" y="4352757"/>
                  <a:ext cx="1013223" cy="634227"/>
                  <a:chOff x="-265093" y="4352757"/>
                  <a:chExt cx="1013223" cy="634227"/>
                </a:xfrm>
                <a:solidFill>
                  <a:srgbClr val="FBFFFF"/>
                </a:solidFill>
              </p:grpSpPr>
              <p:sp>
                <p:nvSpPr>
                  <p:cNvPr id="2696" name="Freeform: Shape 2695">
                    <a:extLst>
                      <a:ext uri="{FF2B5EF4-FFF2-40B4-BE49-F238E27FC236}">
                        <a16:creationId xmlns:a16="http://schemas.microsoft.com/office/drawing/2014/main" id="{0F622064-6FEA-475D-9AA3-6DE2C5A6D26A}"/>
                      </a:ext>
                    </a:extLst>
                  </p:cNvPr>
                  <p:cNvSpPr/>
                  <p:nvPr/>
                </p:nvSpPr>
                <p:spPr>
                  <a:xfrm>
                    <a:off x="-265093" y="4486035"/>
                    <a:ext cx="1013223" cy="500949"/>
                  </a:xfrm>
                  <a:custGeom>
                    <a:avLst/>
                    <a:gdLst>
                      <a:gd name="connsiteX0" fmla="*/ 991140 w 1013223"/>
                      <a:gd name="connsiteY0" fmla="*/ 0 h 500949"/>
                      <a:gd name="connsiteX1" fmla="*/ 1012443 w 1013223"/>
                      <a:gd name="connsiteY1" fmla="*/ 45377 h 500949"/>
                      <a:gd name="connsiteX2" fmla="*/ 832493 w 1013223"/>
                      <a:gd name="connsiteY2" fmla="*/ 321913 h 500949"/>
                      <a:gd name="connsiteX3" fmla="*/ 454350 w 1013223"/>
                      <a:gd name="connsiteY3" fmla="*/ 493723 h 500949"/>
                      <a:gd name="connsiteX4" fmla="*/ 202697 w 1013223"/>
                      <a:gd name="connsiteY4" fmla="*/ 462605 h 500949"/>
                      <a:gd name="connsiteX5" fmla="*/ 0 w 1013223"/>
                      <a:gd name="connsiteY5" fmla="*/ 359092 h 500949"/>
                      <a:gd name="connsiteX6" fmla="*/ 991140 w 1013223"/>
                      <a:gd name="connsiteY6" fmla="*/ 0 h 50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223" h="500949">
                        <a:moveTo>
                          <a:pt x="991140" y="0"/>
                        </a:moveTo>
                        <a:cubicBezTo>
                          <a:pt x="991140" y="0"/>
                          <a:pt x="1018101" y="11027"/>
                          <a:pt x="1012443" y="45377"/>
                        </a:cubicBezTo>
                        <a:cubicBezTo>
                          <a:pt x="1006786" y="79728"/>
                          <a:pt x="1046274" y="177294"/>
                          <a:pt x="832493" y="321913"/>
                        </a:cubicBezTo>
                        <a:cubicBezTo>
                          <a:pt x="618712" y="466531"/>
                          <a:pt x="505731" y="477558"/>
                          <a:pt x="454350" y="493723"/>
                        </a:cubicBezTo>
                        <a:cubicBezTo>
                          <a:pt x="403026" y="509888"/>
                          <a:pt x="260197" y="498688"/>
                          <a:pt x="202697" y="462605"/>
                        </a:cubicBezTo>
                        <a:cubicBezTo>
                          <a:pt x="145196" y="426523"/>
                          <a:pt x="49823" y="346275"/>
                          <a:pt x="0" y="359092"/>
                        </a:cubicBezTo>
                        <a:cubicBezTo>
                          <a:pt x="0" y="359092"/>
                          <a:pt x="774184" y="28750"/>
                          <a:pt x="991140" y="0"/>
                        </a:cubicBezTo>
                        <a:close/>
                      </a:path>
                    </a:pathLst>
                  </a:custGeom>
                  <a:solidFill>
                    <a:srgbClr val="FBFFFF"/>
                  </a:solidFill>
                  <a:ln w="5770" cap="flat">
                    <a:noFill/>
                    <a:prstDash val="solid"/>
                    <a:miter/>
                  </a:ln>
                </p:spPr>
                <p:txBody>
                  <a:bodyPr rtlCol="0" anchor="ctr"/>
                  <a:lstStyle/>
                  <a:p>
                    <a:endParaRPr lang="th-TH"/>
                  </a:p>
                </p:txBody>
              </p:sp>
              <p:sp>
                <p:nvSpPr>
                  <p:cNvPr id="2697" name="Freeform: Shape 2696">
                    <a:extLst>
                      <a:ext uri="{FF2B5EF4-FFF2-40B4-BE49-F238E27FC236}">
                        <a16:creationId xmlns:a16="http://schemas.microsoft.com/office/drawing/2014/main" id="{B63E9A7E-C39B-46F5-84CD-DDB03AD0936E}"/>
                      </a:ext>
                    </a:extLst>
                  </p:cNvPr>
                  <p:cNvSpPr/>
                  <p:nvPr/>
                </p:nvSpPr>
                <p:spPr>
                  <a:xfrm>
                    <a:off x="-265036" y="4352757"/>
                    <a:ext cx="996191" cy="492312"/>
                  </a:xfrm>
                  <a:custGeom>
                    <a:avLst/>
                    <a:gdLst>
                      <a:gd name="connsiteX0" fmla="*/ 983404 w 996191"/>
                      <a:gd name="connsiteY0" fmla="*/ 150193 h 492312"/>
                      <a:gd name="connsiteX1" fmla="*/ 975380 w 996191"/>
                      <a:gd name="connsiteY1" fmla="*/ 62499 h 492312"/>
                      <a:gd name="connsiteX2" fmla="*/ 463183 w 996191"/>
                      <a:gd name="connsiteY2" fmla="*/ 50375 h 492312"/>
                      <a:gd name="connsiteX3" fmla="*/ 36717 w 996191"/>
                      <a:gd name="connsiteY3" fmla="*/ 372230 h 492312"/>
                      <a:gd name="connsiteX4" fmla="*/ 0 w 996191"/>
                      <a:gd name="connsiteY4" fmla="*/ 492312 h 492312"/>
                      <a:gd name="connsiteX5" fmla="*/ 983404 w 996191"/>
                      <a:gd name="connsiteY5" fmla="*/ 150193 h 49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6191" h="492312">
                        <a:moveTo>
                          <a:pt x="983404" y="150193"/>
                        </a:moveTo>
                        <a:cubicBezTo>
                          <a:pt x="983404" y="150193"/>
                          <a:pt x="1016947" y="111686"/>
                          <a:pt x="975380" y="62499"/>
                        </a:cubicBezTo>
                        <a:cubicBezTo>
                          <a:pt x="933813" y="13369"/>
                          <a:pt x="781747" y="-43324"/>
                          <a:pt x="463183" y="50375"/>
                        </a:cubicBezTo>
                        <a:cubicBezTo>
                          <a:pt x="144618" y="144074"/>
                          <a:pt x="70029" y="220049"/>
                          <a:pt x="36717" y="372230"/>
                        </a:cubicBezTo>
                        <a:cubicBezTo>
                          <a:pt x="36717" y="372230"/>
                          <a:pt x="46070" y="474531"/>
                          <a:pt x="0" y="492312"/>
                        </a:cubicBezTo>
                        <a:cubicBezTo>
                          <a:pt x="-58" y="492370"/>
                          <a:pt x="653005" y="357624"/>
                          <a:pt x="983404" y="150193"/>
                        </a:cubicBezTo>
                        <a:close/>
                      </a:path>
                    </a:pathLst>
                  </a:custGeom>
                  <a:solidFill>
                    <a:srgbClr val="FBFFFF"/>
                  </a:solidFill>
                  <a:ln w="5770" cap="flat">
                    <a:noFill/>
                    <a:prstDash val="solid"/>
                    <a:miter/>
                  </a:ln>
                </p:spPr>
                <p:txBody>
                  <a:bodyPr rtlCol="0" anchor="ctr"/>
                  <a:lstStyle/>
                  <a:p>
                    <a:endParaRPr lang="th-TH"/>
                  </a:p>
                </p:txBody>
              </p:sp>
            </p:grpSp>
            <p:pic>
              <p:nvPicPr>
                <p:cNvPr id="2681" name="Picture 2680">
                  <a:extLst>
                    <a:ext uri="{FF2B5EF4-FFF2-40B4-BE49-F238E27FC236}">
                      <a16:creationId xmlns:a16="http://schemas.microsoft.com/office/drawing/2014/main" id="{B1C4B5F0-1989-4597-AA7E-069AA8D988D4}"/>
                    </a:ext>
                  </a:extLst>
                </p:cNvPr>
                <p:cNvPicPr>
                  <a:picLocks noChangeAspect="1"/>
                </p:cNvPicPr>
                <p:nvPr/>
              </p:nvPicPr>
              <p:blipFill>
                <a:blip r:embed="rId45"/>
                <a:stretch>
                  <a:fillRect/>
                </a:stretch>
              </p:blipFill>
              <p:spPr>
                <a:xfrm>
                  <a:off x="-262292" y="4487227"/>
                  <a:ext cx="1004534" cy="496493"/>
                </a:xfrm>
                <a:custGeom>
                  <a:avLst/>
                  <a:gdLst>
                    <a:gd name="connsiteX0" fmla="*/ 148 w 1004534"/>
                    <a:gd name="connsiteY0" fmla="*/ 217 h 496493"/>
                    <a:gd name="connsiteX1" fmla="*/ 1004682 w 1004534"/>
                    <a:gd name="connsiteY1" fmla="*/ 217 h 496493"/>
                    <a:gd name="connsiteX2" fmla="*/ 1004682 w 1004534"/>
                    <a:gd name="connsiteY2" fmla="*/ 496711 h 496493"/>
                    <a:gd name="connsiteX3" fmla="*/ 148 w 1004534"/>
                    <a:gd name="connsiteY3" fmla="*/ 496711 h 496493"/>
                  </a:gdLst>
                  <a:ahLst/>
                  <a:cxnLst>
                    <a:cxn ang="0">
                      <a:pos x="connsiteX0" y="connsiteY0"/>
                    </a:cxn>
                    <a:cxn ang="0">
                      <a:pos x="connsiteX1" y="connsiteY1"/>
                    </a:cxn>
                    <a:cxn ang="0">
                      <a:pos x="connsiteX2" y="connsiteY2"/>
                    </a:cxn>
                    <a:cxn ang="0">
                      <a:pos x="connsiteX3" y="connsiteY3"/>
                    </a:cxn>
                  </a:cxnLst>
                  <a:rect l="l" t="t" r="r" b="b"/>
                  <a:pathLst>
                    <a:path w="1004534" h="496493">
                      <a:moveTo>
                        <a:pt x="148" y="217"/>
                      </a:moveTo>
                      <a:lnTo>
                        <a:pt x="1004682" y="217"/>
                      </a:lnTo>
                      <a:lnTo>
                        <a:pt x="1004682" y="496711"/>
                      </a:lnTo>
                      <a:lnTo>
                        <a:pt x="148" y="496711"/>
                      </a:lnTo>
                      <a:close/>
                    </a:path>
                  </a:pathLst>
                </a:custGeom>
              </p:spPr>
            </p:pic>
            <p:pic>
              <p:nvPicPr>
                <p:cNvPr id="2682" name="Picture 2681">
                  <a:extLst>
                    <a:ext uri="{FF2B5EF4-FFF2-40B4-BE49-F238E27FC236}">
                      <a16:creationId xmlns:a16="http://schemas.microsoft.com/office/drawing/2014/main" id="{82E7DA27-060A-4600-8E49-D2A45608CCC8}"/>
                    </a:ext>
                  </a:extLst>
                </p:cNvPr>
                <p:cNvPicPr>
                  <a:picLocks noChangeAspect="1"/>
                </p:cNvPicPr>
                <p:nvPr/>
              </p:nvPicPr>
              <p:blipFill>
                <a:blip r:embed="rId46"/>
                <a:stretch>
                  <a:fillRect/>
                </a:stretch>
              </p:blipFill>
              <p:spPr>
                <a:xfrm>
                  <a:off x="-262292" y="4360216"/>
                  <a:ext cx="987214" cy="484947"/>
                </a:xfrm>
                <a:custGeom>
                  <a:avLst/>
                  <a:gdLst>
                    <a:gd name="connsiteX0" fmla="*/ 148 w 987214"/>
                    <a:gd name="connsiteY0" fmla="*/ 195 h 484947"/>
                    <a:gd name="connsiteX1" fmla="*/ 987363 w 987214"/>
                    <a:gd name="connsiteY1" fmla="*/ 195 h 484947"/>
                    <a:gd name="connsiteX2" fmla="*/ 987363 w 987214"/>
                    <a:gd name="connsiteY2" fmla="*/ 485142 h 484947"/>
                    <a:gd name="connsiteX3" fmla="*/ 148 w 987214"/>
                    <a:gd name="connsiteY3" fmla="*/ 485142 h 484947"/>
                  </a:gdLst>
                  <a:ahLst/>
                  <a:cxnLst>
                    <a:cxn ang="0">
                      <a:pos x="connsiteX0" y="connsiteY0"/>
                    </a:cxn>
                    <a:cxn ang="0">
                      <a:pos x="connsiteX1" y="connsiteY1"/>
                    </a:cxn>
                    <a:cxn ang="0">
                      <a:pos x="connsiteX2" y="connsiteY2"/>
                    </a:cxn>
                    <a:cxn ang="0">
                      <a:pos x="connsiteX3" y="connsiteY3"/>
                    </a:cxn>
                  </a:cxnLst>
                  <a:rect l="l" t="t" r="r" b="b"/>
                  <a:pathLst>
                    <a:path w="987214" h="484947">
                      <a:moveTo>
                        <a:pt x="148" y="195"/>
                      </a:moveTo>
                      <a:lnTo>
                        <a:pt x="987363" y="195"/>
                      </a:lnTo>
                      <a:lnTo>
                        <a:pt x="987363" y="485142"/>
                      </a:lnTo>
                      <a:lnTo>
                        <a:pt x="148" y="485142"/>
                      </a:lnTo>
                      <a:close/>
                    </a:path>
                  </a:pathLst>
                </a:custGeom>
              </p:spPr>
            </p:pic>
            <p:grpSp>
              <p:nvGrpSpPr>
                <p:cNvPr id="2683" name="Graphic 3">
                  <a:extLst>
                    <a:ext uri="{FF2B5EF4-FFF2-40B4-BE49-F238E27FC236}">
                      <a16:creationId xmlns:a16="http://schemas.microsoft.com/office/drawing/2014/main" id="{F3AF4CEC-83B5-4232-A07E-25486D067412}"/>
                    </a:ext>
                  </a:extLst>
                </p:cNvPr>
                <p:cNvGrpSpPr/>
                <p:nvPr/>
              </p:nvGrpSpPr>
              <p:grpSpPr>
                <a:xfrm>
                  <a:off x="-45712" y="4463724"/>
                  <a:ext cx="716336" cy="438845"/>
                  <a:chOff x="-45712" y="4463724"/>
                  <a:chExt cx="716336" cy="438845"/>
                </a:xfrm>
                <a:solidFill>
                  <a:srgbClr val="A0BDAB"/>
                </a:solidFill>
              </p:grpSpPr>
              <p:sp>
                <p:nvSpPr>
                  <p:cNvPr id="2684" name="Freeform: Shape 2683">
                    <a:extLst>
                      <a:ext uri="{FF2B5EF4-FFF2-40B4-BE49-F238E27FC236}">
                        <a16:creationId xmlns:a16="http://schemas.microsoft.com/office/drawing/2014/main" id="{A4167DA9-48B8-40BC-BBEA-E2E677B1A452}"/>
                      </a:ext>
                    </a:extLst>
                  </p:cNvPr>
                  <p:cNvSpPr/>
                  <p:nvPr/>
                </p:nvSpPr>
                <p:spPr>
                  <a:xfrm>
                    <a:off x="520521" y="4538802"/>
                    <a:ext cx="150102" cy="243397"/>
                  </a:xfrm>
                  <a:custGeom>
                    <a:avLst/>
                    <a:gdLst>
                      <a:gd name="connsiteX0" fmla="*/ 149987 w 150102"/>
                      <a:gd name="connsiteY0" fmla="*/ 6697 h 243397"/>
                      <a:gd name="connsiteX1" fmla="*/ 0 w 150102"/>
                      <a:gd name="connsiteY1" fmla="*/ 243397 h 243397"/>
                      <a:gd name="connsiteX2" fmla="*/ 150103 w 150102"/>
                      <a:gd name="connsiteY2" fmla="*/ 0 h 243397"/>
                      <a:gd name="connsiteX3" fmla="*/ 149987 w 150102"/>
                      <a:gd name="connsiteY3" fmla="*/ 6697 h 243397"/>
                    </a:gdLst>
                    <a:ahLst/>
                    <a:cxnLst>
                      <a:cxn ang="0">
                        <a:pos x="connsiteX0" y="connsiteY0"/>
                      </a:cxn>
                      <a:cxn ang="0">
                        <a:pos x="connsiteX1" y="connsiteY1"/>
                      </a:cxn>
                      <a:cxn ang="0">
                        <a:pos x="connsiteX2" y="connsiteY2"/>
                      </a:cxn>
                      <a:cxn ang="0">
                        <a:pos x="connsiteX3" y="connsiteY3"/>
                      </a:cxn>
                    </a:cxnLst>
                    <a:rect l="l" t="t" r="r" b="b"/>
                    <a:pathLst>
                      <a:path w="150102" h="243397">
                        <a:moveTo>
                          <a:pt x="149987" y="6697"/>
                        </a:moveTo>
                        <a:cubicBezTo>
                          <a:pt x="122507" y="104495"/>
                          <a:pt x="71876" y="188841"/>
                          <a:pt x="0" y="243397"/>
                        </a:cubicBezTo>
                        <a:cubicBezTo>
                          <a:pt x="71357" y="187975"/>
                          <a:pt x="123604" y="97567"/>
                          <a:pt x="150103" y="0"/>
                        </a:cubicBezTo>
                        <a:lnTo>
                          <a:pt x="149987" y="6697"/>
                        </a:lnTo>
                        <a:close/>
                      </a:path>
                    </a:pathLst>
                  </a:custGeom>
                  <a:solidFill>
                    <a:srgbClr val="A0BDAB"/>
                  </a:solidFill>
                  <a:ln w="5770" cap="flat">
                    <a:noFill/>
                    <a:prstDash val="solid"/>
                    <a:miter/>
                  </a:ln>
                </p:spPr>
                <p:txBody>
                  <a:bodyPr rtlCol="0" anchor="ctr"/>
                  <a:lstStyle/>
                  <a:p>
                    <a:endParaRPr lang="th-TH"/>
                  </a:p>
                </p:txBody>
              </p:sp>
              <p:sp>
                <p:nvSpPr>
                  <p:cNvPr id="2685" name="Freeform: Shape 2684">
                    <a:extLst>
                      <a:ext uri="{FF2B5EF4-FFF2-40B4-BE49-F238E27FC236}">
                        <a16:creationId xmlns:a16="http://schemas.microsoft.com/office/drawing/2014/main" id="{46284626-F22E-4E1C-93EF-7B8D3683EFE1}"/>
                      </a:ext>
                    </a:extLst>
                  </p:cNvPr>
                  <p:cNvSpPr/>
                  <p:nvPr/>
                </p:nvSpPr>
                <p:spPr>
                  <a:xfrm>
                    <a:off x="414467" y="4593589"/>
                    <a:ext cx="147966" cy="239702"/>
                  </a:xfrm>
                  <a:custGeom>
                    <a:avLst/>
                    <a:gdLst>
                      <a:gd name="connsiteX0" fmla="*/ 138268 w 147966"/>
                      <a:gd name="connsiteY0" fmla="*/ 20726 h 239702"/>
                      <a:gd name="connsiteX1" fmla="*/ 105880 w 147966"/>
                      <a:gd name="connsiteY1" fmla="*/ 77534 h 239702"/>
                      <a:gd name="connsiteX2" fmla="*/ 72107 w 147966"/>
                      <a:gd name="connsiteY2" fmla="*/ 133072 h 239702"/>
                      <a:gd name="connsiteX3" fmla="*/ 37757 w 147966"/>
                      <a:gd name="connsiteY3" fmla="*/ 188090 h 239702"/>
                      <a:gd name="connsiteX4" fmla="*/ 0 w 147966"/>
                      <a:gd name="connsiteY4" fmla="*/ 239703 h 239702"/>
                      <a:gd name="connsiteX5" fmla="*/ 37237 w 147966"/>
                      <a:gd name="connsiteY5" fmla="*/ 187629 h 239702"/>
                      <a:gd name="connsiteX6" fmla="*/ 71010 w 147966"/>
                      <a:gd name="connsiteY6" fmla="*/ 132148 h 239702"/>
                      <a:gd name="connsiteX7" fmla="*/ 104206 w 147966"/>
                      <a:gd name="connsiteY7" fmla="*/ 76091 h 239702"/>
                      <a:gd name="connsiteX8" fmla="*/ 147967 w 147966"/>
                      <a:gd name="connsiteY8" fmla="*/ 0 h 239702"/>
                      <a:gd name="connsiteX9" fmla="*/ 138268 w 147966"/>
                      <a:gd name="connsiteY9" fmla="*/ 20726 h 23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66" h="239702">
                        <a:moveTo>
                          <a:pt x="138268" y="20726"/>
                        </a:moveTo>
                        <a:cubicBezTo>
                          <a:pt x="127992" y="40124"/>
                          <a:pt x="117023" y="58944"/>
                          <a:pt x="105880" y="77534"/>
                        </a:cubicBezTo>
                        <a:cubicBezTo>
                          <a:pt x="94738" y="96124"/>
                          <a:pt x="83365" y="114598"/>
                          <a:pt x="72107" y="133072"/>
                        </a:cubicBezTo>
                        <a:cubicBezTo>
                          <a:pt x="60849" y="151546"/>
                          <a:pt x="49592" y="170078"/>
                          <a:pt x="37757" y="188090"/>
                        </a:cubicBezTo>
                        <a:cubicBezTo>
                          <a:pt x="25922" y="206045"/>
                          <a:pt x="13509" y="223538"/>
                          <a:pt x="0" y="239703"/>
                        </a:cubicBezTo>
                        <a:cubicBezTo>
                          <a:pt x="13336" y="223365"/>
                          <a:pt x="25575" y="205756"/>
                          <a:pt x="37237" y="187629"/>
                        </a:cubicBezTo>
                        <a:cubicBezTo>
                          <a:pt x="48899" y="169501"/>
                          <a:pt x="59926" y="150796"/>
                          <a:pt x="71010" y="132148"/>
                        </a:cubicBezTo>
                        <a:cubicBezTo>
                          <a:pt x="82095" y="113501"/>
                          <a:pt x="93237" y="94853"/>
                          <a:pt x="104206" y="76091"/>
                        </a:cubicBezTo>
                        <a:cubicBezTo>
                          <a:pt x="115175" y="57328"/>
                          <a:pt x="137864" y="19513"/>
                          <a:pt x="147967" y="0"/>
                        </a:cubicBezTo>
                        <a:lnTo>
                          <a:pt x="138268" y="20726"/>
                        </a:lnTo>
                        <a:close/>
                      </a:path>
                    </a:pathLst>
                  </a:custGeom>
                  <a:solidFill>
                    <a:srgbClr val="A0BDAB"/>
                  </a:solidFill>
                  <a:ln w="5770" cap="flat">
                    <a:noFill/>
                    <a:prstDash val="solid"/>
                    <a:miter/>
                  </a:ln>
                </p:spPr>
                <p:txBody>
                  <a:bodyPr rtlCol="0" anchor="ctr"/>
                  <a:lstStyle/>
                  <a:p>
                    <a:endParaRPr lang="th-TH"/>
                  </a:p>
                </p:txBody>
              </p:sp>
              <p:sp>
                <p:nvSpPr>
                  <p:cNvPr id="2686" name="Freeform: Shape 2685">
                    <a:extLst>
                      <a:ext uri="{FF2B5EF4-FFF2-40B4-BE49-F238E27FC236}">
                        <a16:creationId xmlns:a16="http://schemas.microsoft.com/office/drawing/2014/main" id="{8781FDEA-6111-45BD-B9C9-0AA4C9E2DB94}"/>
                      </a:ext>
                    </a:extLst>
                  </p:cNvPr>
                  <p:cNvSpPr/>
                  <p:nvPr/>
                </p:nvSpPr>
                <p:spPr>
                  <a:xfrm>
                    <a:off x="285379" y="4660789"/>
                    <a:ext cx="128106" cy="218746"/>
                  </a:xfrm>
                  <a:custGeom>
                    <a:avLst/>
                    <a:gdLst>
                      <a:gd name="connsiteX0" fmla="*/ 128107 w 128106"/>
                      <a:gd name="connsiteY0" fmla="*/ 346 h 218746"/>
                      <a:gd name="connsiteX1" fmla="*/ 126086 w 128106"/>
                      <a:gd name="connsiteY1" fmla="*/ 36140 h 218746"/>
                      <a:gd name="connsiteX2" fmla="*/ 120140 w 128106"/>
                      <a:gd name="connsiteY2" fmla="*/ 71010 h 218746"/>
                      <a:gd name="connsiteX3" fmla="*/ 106400 w 128106"/>
                      <a:gd name="connsiteY3" fmla="*/ 101839 h 218746"/>
                      <a:gd name="connsiteX4" fmla="*/ 85674 w 128106"/>
                      <a:gd name="connsiteY4" fmla="*/ 126029 h 218746"/>
                      <a:gd name="connsiteX5" fmla="*/ 0 w 128106"/>
                      <a:gd name="connsiteY5" fmla="*/ 218746 h 218746"/>
                      <a:gd name="connsiteX6" fmla="*/ 84750 w 128106"/>
                      <a:gd name="connsiteY6" fmla="*/ 124874 h 218746"/>
                      <a:gd name="connsiteX7" fmla="*/ 105072 w 128106"/>
                      <a:gd name="connsiteY7" fmla="*/ 100569 h 218746"/>
                      <a:gd name="connsiteX8" fmla="*/ 118235 w 128106"/>
                      <a:gd name="connsiteY8" fmla="*/ 70144 h 218746"/>
                      <a:gd name="connsiteX9" fmla="*/ 123777 w 128106"/>
                      <a:gd name="connsiteY9" fmla="*/ 35678 h 218746"/>
                      <a:gd name="connsiteX10" fmla="*/ 125451 w 128106"/>
                      <a:gd name="connsiteY10" fmla="*/ 0 h 218746"/>
                      <a:gd name="connsiteX11" fmla="*/ 128107 w 128106"/>
                      <a:gd name="connsiteY11" fmla="*/ 346 h 21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106" h="218746">
                        <a:moveTo>
                          <a:pt x="128107" y="346"/>
                        </a:moveTo>
                        <a:cubicBezTo>
                          <a:pt x="127703" y="12297"/>
                          <a:pt x="127241" y="24305"/>
                          <a:pt x="126086" y="36140"/>
                        </a:cubicBezTo>
                        <a:cubicBezTo>
                          <a:pt x="124989" y="48033"/>
                          <a:pt x="123200" y="59752"/>
                          <a:pt x="120140" y="71010"/>
                        </a:cubicBezTo>
                        <a:cubicBezTo>
                          <a:pt x="117022" y="82152"/>
                          <a:pt x="112577" y="92833"/>
                          <a:pt x="106400" y="101839"/>
                        </a:cubicBezTo>
                        <a:cubicBezTo>
                          <a:pt x="100222" y="110845"/>
                          <a:pt x="92775" y="118235"/>
                          <a:pt x="85674" y="126029"/>
                        </a:cubicBezTo>
                        <a:lnTo>
                          <a:pt x="0" y="218746"/>
                        </a:lnTo>
                        <a:lnTo>
                          <a:pt x="84750" y="124874"/>
                        </a:lnTo>
                        <a:cubicBezTo>
                          <a:pt x="91736" y="116965"/>
                          <a:pt x="99125" y="109460"/>
                          <a:pt x="105072" y="100569"/>
                        </a:cubicBezTo>
                        <a:cubicBezTo>
                          <a:pt x="111018" y="91678"/>
                          <a:pt x="115291" y="81171"/>
                          <a:pt x="118235" y="70144"/>
                        </a:cubicBezTo>
                        <a:cubicBezTo>
                          <a:pt x="121121" y="59060"/>
                          <a:pt x="122796" y="47456"/>
                          <a:pt x="123777" y="35678"/>
                        </a:cubicBezTo>
                        <a:cubicBezTo>
                          <a:pt x="124816" y="23901"/>
                          <a:pt x="125163" y="11951"/>
                          <a:pt x="125451" y="0"/>
                        </a:cubicBezTo>
                        <a:lnTo>
                          <a:pt x="128107" y="346"/>
                        </a:lnTo>
                        <a:close/>
                      </a:path>
                    </a:pathLst>
                  </a:custGeom>
                  <a:solidFill>
                    <a:srgbClr val="A0BDAB"/>
                  </a:solidFill>
                  <a:ln w="5770" cap="flat">
                    <a:noFill/>
                    <a:prstDash val="solid"/>
                    <a:miter/>
                  </a:ln>
                </p:spPr>
                <p:txBody>
                  <a:bodyPr rtlCol="0" anchor="ctr"/>
                  <a:lstStyle/>
                  <a:p>
                    <a:endParaRPr lang="th-TH"/>
                  </a:p>
                </p:txBody>
              </p:sp>
              <p:sp>
                <p:nvSpPr>
                  <p:cNvPr id="2687" name="Freeform: Shape 2686">
                    <a:extLst>
                      <a:ext uri="{FF2B5EF4-FFF2-40B4-BE49-F238E27FC236}">
                        <a16:creationId xmlns:a16="http://schemas.microsoft.com/office/drawing/2014/main" id="{09ADF7F1-932D-4B22-852E-4501C9AE1F93}"/>
                      </a:ext>
                    </a:extLst>
                  </p:cNvPr>
                  <p:cNvSpPr/>
                  <p:nvPr/>
                </p:nvSpPr>
                <p:spPr>
                  <a:xfrm>
                    <a:off x="198088" y="4692311"/>
                    <a:ext cx="121698" cy="210259"/>
                  </a:xfrm>
                  <a:custGeom>
                    <a:avLst/>
                    <a:gdLst>
                      <a:gd name="connsiteX0" fmla="*/ 121699 w 121698"/>
                      <a:gd name="connsiteY0" fmla="*/ 1328 h 210259"/>
                      <a:gd name="connsiteX1" fmla="*/ 95431 w 121698"/>
                      <a:gd name="connsiteY1" fmla="*/ 57155 h 210259"/>
                      <a:gd name="connsiteX2" fmla="*/ 64429 w 121698"/>
                      <a:gd name="connsiteY2" fmla="*/ 108940 h 210259"/>
                      <a:gd name="connsiteX3" fmla="*/ 0 w 121698"/>
                      <a:gd name="connsiteY3" fmla="*/ 210259 h 210259"/>
                      <a:gd name="connsiteX4" fmla="*/ 63332 w 121698"/>
                      <a:gd name="connsiteY4" fmla="*/ 107959 h 210259"/>
                      <a:gd name="connsiteX5" fmla="*/ 93814 w 121698"/>
                      <a:gd name="connsiteY5" fmla="*/ 55711 h 210259"/>
                      <a:gd name="connsiteX6" fmla="*/ 119274 w 121698"/>
                      <a:gd name="connsiteY6" fmla="*/ 0 h 210259"/>
                      <a:gd name="connsiteX7" fmla="*/ 121699 w 121698"/>
                      <a:gd name="connsiteY7" fmla="*/ 1328 h 21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698" h="210259">
                        <a:moveTo>
                          <a:pt x="121699" y="1328"/>
                        </a:moveTo>
                        <a:cubicBezTo>
                          <a:pt x="115233" y="21592"/>
                          <a:pt x="105592" y="39777"/>
                          <a:pt x="95431" y="57155"/>
                        </a:cubicBezTo>
                        <a:cubicBezTo>
                          <a:pt x="85212" y="74590"/>
                          <a:pt x="74878" y="91794"/>
                          <a:pt x="64429" y="108940"/>
                        </a:cubicBezTo>
                        <a:cubicBezTo>
                          <a:pt x="43472" y="143233"/>
                          <a:pt x="21996" y="177006"/>
                          <a:pt x="0" y="210259"/>
                        </a:cubicBezTo>
                        <a:cubicBezTo>
                          <a:pt x="21649" y="176659"/>
                          <a:pt x="42722" y="142540"/>
                          <a:pt x="63332" y="107959"/>
                        </a:cubicBezTo>
                        <a:cubicBezTo>
                          <a:pt x="73608" y="90639"/>
                          <a:pt x="83769" y="73262"/>
                          <a:pt x="93814" y="55711"/>
                        </a:cubicBezTo>
                        <a:cubicBezTo>
                          <a:pt x="103744" y="38161"/>
                          <a:pt x="113097" y="20033"/>
                          <a:pt x="119274" y="0"/>
                        </a:cubicBezTo>
                        <a:lnTo>
                          <a:pt x="121699" y="1328"/>
                        </a:lnTo>
                        <a:close/>
                      </a:path>
                    </a:pathLst>
                  </a:custGeom>
                  <a:solidFill>
                    <a:srgbClr val="A0BDAB"/>
                  </a:solidFill>
                  <a:ln w="5770" cap="flat">
                    <a:noFill/>
                    <a:prstDash val="solid"/>
                    <a:miter/>
                  </a:ln>
                </p:spPr>
                <p:txBody>
                  <a:bodyPr rtlCol="0" anchor="ctr"/>
                  <a:lstStyle/>
                  <a:p>
                    <a:endParaRPr lang="th-TH"/>
                  </a:p>
                </p:txBody>
              </p:sp>
              <p:sp>
                <p:nvSpPr>
                  <p:cNvPr id="2688" name="Freeform: Shape 2687">
                    <a:extLst>
                      <a:ext uri="{FF2B5EF4-FFF2-40B4-BE49-F238E27FC236}">
                        <a16:creationId xmlns:a16="http://schemas.microsoft.com/office/drawing/2014/main" id="{7DC0BA12-5BD3-4219-9FED-B4330CB370BC}"/>
                      </a:ext>
                    </a:extLst>
                  </p:cNvPr>
                  <p:cNvSpPr/>
                  <p:nvPr/>
                </p:nvSpPr>
                <p:spPr>
                  <a:xfrm>
                    <a:off x="99136" y="4733069"/>
                    <a:ext cx="103224" cy="152354"/>
                  </a:xfrm>
                  <a:custGeom>
                    <a:avLst/>
                    <a:gdLst>
                      <a:gd name="connsiteX0" fmla="*/ 103225 w 103224"/>
                      <a:gd name="connsiteY0" fmla="*/ 2483 h 152354"/>
                      <a:gd name="connsiteX1" fmla="*/ 88734 w 103224"/>
                      <a:gd name="connsiteY1" fmla="*/ 19398 h 152354"/>
                      <a:gd name="connsiteX2" fmla="*/ 77823 w 103224"/>
                      <a:gd name="connsiteY2" fmla="*/ 40008 h 152354"/>
                      <a:gd name="connsiteX3" fmla="*/ 68874 w 103224"/>
                      <a:gd name="connsiteY3" fmla="*/ 62293 h 152354"/>
                      <a:gd name="connsiteX4" fmla="*/ 64140 w 103224"/>
                      <a:gd name="connsiteY4" fmla="*/ 73320 h 152354"/>
                      <a:gd name="connsiteX5" fmla="*/ 58713 w 103224"/>
                      <a:gd name="connsiteY5" fmla="*/ 83885 h 152354"/>
                      <a:gd name="connsiteX6" fmla="*/ 31579 w 103224"/>
                      <a:gd name="connsiteY6" fmla="*/ 120833 h 152354"/>
                      <a:gd name="connsiteX7" fmla="*/ 0 w 103224"/>
                      <a:gd name="connsiteY7" fmla="*/ 152354 h 152354"/>
                      <a:gd name="connsiteX8" fmla="*/ 31117 w 103224"/>
                      <a:gd name="connsiteY8" fmla="*/ 120256 h 152354"/>
                      <a:gd name="connsiteX9" fmla="*/ 57616 w 103224"/>
                      <a:gd name="connsiteY9" fmla="*/ 82961 h 152354"/>
                      <a:gd name="connsiteX10" fmla="*/ 76091 w 103224"/>
                      <a:gd name="connsiteY10" fmla="*/ 38796 h 152354"/>
                      <a:gd name="connsiteX11" fmla="*/ 86944 w 103224"/>
                      <a:gd name="connsiteY11" fmla="*/ 17608 h 152354"/>
                      <a:gd name="connsiteX12" fmla="*/ 101550 w 103224"/>
                      <a:gd name="connsiteY12" fmla="*/ 0 h 152354"/>
                      <a:gd name="connsiteX13" fmla="*/ 103225 w 103224"/>
                      <a:gd name="connsiteY13" fmla="*/ 2483 h 15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224" h="152354">
                        <a:moveTo>
                          <a:pt x="103225" y="2483"/>
                        </a:moveTo>
                        <a:cubicBezTo>
                          <a:pt x="97856" y="7390"/>
                          <a:pt x="92948" y="13047"/>
                          <a:pt x="88734" y="19398"/>
                        </a:cubicBezTo>
                        <a:cubicBezTo>
                          <a:pt x="84462" y="25691"/>
                          <a:pt x="80940" y="32676"/>
                          <a:pt x="77823" y="40008"/>
                        </a:cubicBezTo>
                        <a:cubicBezTo>
                          <a:pt x="74705" y="47282"/>
                          <a:pt x="71876" y="54845"/>
                          <a:pt x="68874" y="62293"/>
                        </a:cubicBezTo>
                        <a:cubicBezTo>
                          <a:pt x="67373" y="65988"/>
                          <a:pt x="65814" y="69682"/>
                          <a:pt x="64140" y="73320"/>
                        </a:cubicBezTo>
                        <a:cubicBezTo>
                          <a:pt x="62408" y="76899"/>
                          <a:pt x="60676" y="80478"/>
                          <a:pt x="58713" y="83885"/>
                        </a:cubicBezTo>
                        <a:cubicBezTo>
                          <a:pt x="51035" y="97567"/>
                          <a:pt x="41682" y="109748"/>
                          <a:pt x="31579" y="120833"/>
                        </a:cubicBezTo>
                        <a:cubicBezTo>
                          <a:pt x="21476" y="131975"/>
                          <a:pt x="10738" y="142194"/>
                          <a:pt x="0" y="152354"/>
                        </a:cubicBezTo>
                        <a:cubicBezTo>
                          <a:pt x="10623" y="141963"/>
                          <a:pt x="21245" y="131571"/>
                          <a:pt x="31117" y="120256"/>
                        </a:cubicBezTo>
                        <a:cubicBezTo>
                          <a:pt x="41047" y="108998"/>
                          <a:pt x="50169" y="96701"/>
                          <a:pt x="57616" y="82961"/>
                        </a:cubicBezTo>
                        <a:cubicBezTo>
                          <a:pt x="65237" y="69336"/>
                          <a:pt x="69971" y="53691"/>
                          <a:pt x="76091" y="38796"/>
                        </a:cubicBezTo>
                        <a:cubicBezTo>
                          <a:pt x="79150" y="31349"/>
                          <a:pt x="82614" y="24132"/>
                          <a:pt x="86944" y="17608"/>
                        </a:cubicBezTo>
                        <a:cubicBezTo>
                          <a:pt x="91216" y="11085"/>
                          <a:pt x="96124" y="5138"/>
                          <a:pt x="101550" y="0"/>
                        </a:cubicBezTo>
                        <a:lnTo>
                          <a:pt x="103225" y="2483"/>
                        </a:lnTo>
                        <a:close/>
                      </a:path>
                    </a:pathLst>
                  </a:custGeom>
                  <a:solidFill>
                    <a:srgbClr val="A0BDAB"/>
                  </a:solidFill>
                  <a:ln w="5770" cap="flat">
                    <a:noFill/>
                    <a:prstDash val="solid"/>
                    <a:miter/>
                  </a:ln>
                </p:spPr>
                <p:txBody>
                  <a:bodyPr rtlCol="0" anchor="ctr"/>
                  <a:lstStyle/>
                  <a:p>
                    <a:endParaRPr lang="th-TH"/>
                  </a:p>
                </p:txBody>
              </p:sp>
              <p:sp>
                <p:nvSpPr>
                  <p:cNvPr id="2689" name="Freeform: Shape 2688">
                    <a:extLst>
                      <a:ext uri="{FF2B5EF4-FFF2-40B4-BE49-F238E27FC236}">
                        <a16:creationId xmlns:a16="http://schemas.microsoft.com/office/drawing/2014/main" id="{EF2AAD73-CF8D-485E-8268-2D5A74746B83}"/>
                      </a:ext>
                    </a:extLst>
                  </p:cNvPr>
                  <p:cNvSpPr/>
                  <p:nvPr/>
                </p:nvSpPr>
                <p:spPr>
                  <a:xfrm>
                    <a:off x="22641" y="4766265"/>
                    <a:ext cx="53690" cy="94103"/>
                  </a:xfrm>
                  <a:custGeom>
                    <a:avLst/>
                    <a:gdLst>
                      <a:gd name="connsiteX0" fmla="*/ 51208 w 53690"/>
                      <a:gd name="connsiteY0" fmla="*/ 0 h 94103"/>
                      <a:gd name="connsiteX1" fmla="*/ 53691 w 53690"/>
                      <a:gd name="connsiteY1" fmla="*/ 10969 h 94103"/>
                      <a:gd name="connsiteX2" fmla="*/ 52594 w 53690"/>
                      <a:gd name="connsiteY2" fmla="*/ 18474 h 94103"/>
                      <a:gd name="connsiteX3" fmla="*/ 46763 w 53690"/>
                      <a:gd name="connsiteY3" fmla="*/ 31060 h 94103"/>
                      <a:gd name="connsiteX4" fmla="*/ 32445 w 53690"/>
                      <a:gd name="connsiteY4" fmla="*/ 53460 h 94103"/>
                      <a:gd name="connsiteX5" fmla="*/ 0 w 53690"/>
                      <a:gd name="connsiteY5" fmla="*/ 94103 h 94103"/>
                      <a:gd name="connsiteX6" fmla="*/ 31406 w 53690"/>
                      <a:gd name="connsiteY6" fmla="*/ 52421 h 94103"/>
                      <a:gd name="connsiteX7" fmla="*/ 45146 w 53690"/>
                      <a:gd name="connsiteY7" fmla="*/ 29674 h 94103"/>
                      <a:gd name="connsiteX8" fmla="*/ 50458 w 53690"/>
                      <a:gd name="connsiteY8" fmla="*/ 17493 h 94103"/>
                      <a:gd name="connsiteX9" fmla="*/ 49361 w 53690"/>
                      <a:gd name="connsiteY9" fmla="*/ 2887 h 94103"/>
                      <a:gd name="connsiteX10" fmla="*/ 51208 w 53690"/>
                      <a:gd name="connsiteY10" fmla="*/ 0 h 9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90" h="94103">
                        <a:moveTo>
                          <a:pt x="51208" y="0"/>
                        </a:moveTo>
                        <a:cubicBezTo>
                          <a:pt x="52363" y="2483"/>
                          <a:pt x="53691" y="8313"/>
                          <a:pt x="53691" y="10969"/>
                        </a:cubicBezTo>
                        <a:cubicBezTo>
                          <a:pt x="53691" y="13625"/>
                          <a:pt x="53287" y="16165"/>
                          <a:pt x="52594" y="18474"/>
                        </a:cubicBezTo>
                        <a:cubicBezTo>
                          <a:pt x="51208" y="23151"/>
                          <a:pt x="49014" y="27249"/>
                          <a:pt x="46763" y="31060"/>
                        </a:cubicBezTo>
                        <a:cubicBezTo>
                          <a:pt x="42202" y="38738"/>
                          <a:pt x="37468" y="46185"/>
                          <a:pt x="32445" y="53460"/>
                        </a:cubicBezTo>
                        <a:cubicBezTo>
                          <a:pt x="22458" y="67950"/>
                          <a:pt x="11604" y="81518"/>
                          <a:pt x="0" y="94103"/>
                        </a:cubicBezTo>
                        <a:cubicBezTo>
                          <a:pt x="11258" y="81113"/>
                          <a:pt x="21765" y="67200"/>
                          <a:pt x="31406" y="52421"/>
                        </a:cubicBezTo>
                        <a:cubicBezTo>
                          <a:pt x="36198" y="45031"/>
                          <a:pt x="40759" y="37410"/>
                          <a:pt x="45146" y="29674"/>
                        </a:cubicBezTo>
                        <a:cubicBezTo>
                          <a:pt x="47340" y="25806"/>
                          <a:pt x="49303" y="21823"/>
                          <a:pt x="50458" y="17493"/>
                        </a:cubicBezTo>
                        <a:cubicBezTo>
                          <a:pt x="51612" y="13163"/>
                          <a:pt x="51324" y="6870"/>
                          <a:pt x="49361" y="2887"/>
                        </a:cubicBezTo>
                        <a:lnTo>
                          <a:pt x="51208" y="0"/>
                        </a:lnTo>
                        <a:close/>
                      </a:path>
                    </a:pathLst>
                  </a:custGeom>
                  <a:solidFill>
                    <a:srgbClr val="A0BDAB"/>
                  </a:solidFill>
                  <a:ln w="5770" cap="flat">
                    <a:noFill/>
                    <a:prstDash val="solid"/>
                    <a:miter/>
                  </a:ln>
                </p:spPr>
                <p:txBody>
                  <a:bodyPr rtlCol="0" anchor="ctr"/>
                  <a:lstStyle/>
                  <a:p>
                    <a:endParaRPr lang="th-TH"/>
                  </a:p>
                </p:txBody>
              </p:sp>
              <p:sp>
                <p:nvSpPr>
                  <p:cNvPr id="2690" name="Freeform: Shape 2689">
                    <a:extLst>
                      <a:ext uri="{FF2B5EF4-FFF2-40B4-BE49-F238E27FC236}">
                        <a16:creationId xmlns:a16="http://schemas.microsoft.com/office/drawing/2014/main" id="{751651C8-CE5F-4B48-93CA-97A5953EF0D9}"/>
                      </a:ext>
                    </a:extLst>
                  </p:cNvPr>
                  <p:cNvSpPr/>
                  <p:nvPr/>
                </p:nvSpPr>
                <p:spPr>
                  <a:xfrm>
                    <a:off x="467234" y="4463724"/>
                    <a:ext cx="201484" cy="70227"/>
                  </a:xfrm>
                  <a:custGeom>
                    <a:avLst/>
                    <a:gdLst>
                      <a:gd name="connsiteX0" fmla="*/ 199925 w 201484"/>
                      <a:gd name="connsiteY0" fmla="*/ 70228 h 70227"/>
                      <a:gd name="connsiteX1" fmla="*/ 177410 w 201484"/>
                      <a:gd name="connsiteY1" fmla="*/ 54121 h 70227"/>
                      <a:gd name="connsiteX2" fmla="*/ 152470 w 201484"/>
                      <a:gd name="connsiteY2" fmla="*/ 44075 h 70227"/>
                      <a:gd name="connsiteX3" fmla="*/ 101839 w 201484"/>
                      <a:gd name="connsiteY3" fmla="*/ 26525 h 70227"/>
                      <a:gd name="connsiteX4" fmla="*/ 51208 w 201484"/>
                      <a:gd name="connsiteY4" fmla="*/ 9090 h 70227"/>
                      <a:gd name="connsiteX5" fmla="*/ 25691 w 201484"/>
                      <a:gd name="connsiteY5" fmla="*/ 2162 h 70227"/>
                      <a:gd name="connsiteX6" fmla="*/ 0 w 201484"/>
                      <a:gd name="connsiteY6" fmla="*/ 315 h 70227"/>
                      <a:gd name="connsiteX7" fmla="*/ 25748 w 201484"/>
                      <a:gd name="connsiteY7" fmla="*/ 1758 h 70227"/>
                      <a:gd name="connsiteX8" fmla="*/ 51381 w 201484"/>
                      <a:gd name="connsiteY8" fmla="*/ 8339 h 70227"/>
                      <a:gd name="connsiteX9" fmla="*/ 102128 w 201484"/>
                      <a:gd name="connsiteY9" fmla="*/ 25024 h 70227"/>
                      <a:gd name="connsiteX10" fmla="*/ 152874 w 201484"/>
                      <a:gd name="connsiteY10" fmla="*/ 41824 h 70227"/>
                      <a:gd name="connsiteX11" fmla="*/ 178103 w 201484"/>
                      <a:gd name="connsiteY11" fmla="*/ 51581 h 70227"/>
                      <a:gd name="connsiteX12" fmla="*/ 201484 w 201484"/>
                      <a:gd name="connsiteY12" fmla="*/ 67919 h 70227"/>
                      <a:gd name="connsiteX13" fmla="*/ 199925 w 201484"/>
                      <a:gd name="connsiteY13" fmla="*/ 70228 h 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484" h="70227">
                        <a:moveTo>
                          <a:pt x="199925" y="70228"/>
                        </a:moveTo>
                        <a:cubicBezTo>
                          <a:pt x="193286" y="63358"/>
                          <a:pt x="185492" y="58162"/>
                          <a:pt x="177410" y="54121"/>
                        </a:cubicBezTo>
                        <a:cubicBezTo>
                          <a:pt x="169327" y="50080"/>
                          <a:pt x="160899" y="47020"/>
                          <a:pt x="152470" y="44075"/>
                        </a:cubicBezTo>
                        <a:lnTo>
                          <a:pt x="101839" y="26525"/>
                        </a:lnTo>
                        <a:cubicBezTo>
                          <a:pt x="84981" y="20694"/>
                          <a:pt x="68124" y="14748"/>
                          <a:pt x="51208" y="9090"/>
                        </a:cubicBezTo>
                        <a:cubicBezTo>
                          <a:pt x="42779" y="6319"/>
                          <a:pt x="34235" y="3779"/>
                          <a:pt x="25691" y="2162"/>
                        </a:cubicBezTo>
                        <a:cubicBezTo>
                          <a:pt x="17146" y="488"/>
                          <a:pt x="8487" y="-263"/>
                          <a:pt x="0" y="315"/>
                        </a:cubicBezTo>
                        <a:cubicBezTo>
                          <a:pt x="8487" y="-436"/>
                          <a:pt x="17146" y="199"/>
                          <a:pt x="25748" y="1758"/>
                        </a:cubicBezTo>
                        <a:cubicBezTo>
                          <a:pt x="34350" y="3259"/>
                          <a:pt x="42895" y="5684"/>
                          <a:pt x="51381" y="8339"/>
                        </a:cubicBezTo>
                        <a:cubicBezTo>
                          <a:pt x="68354" y="13766"/>
                          <a:pt x="85212" y="19482"/>
                          <a:pt x="102128" y="25024"/>
                        </a:cubicBezTo>
                        <a:lnTo>
                          <a:pt x="152874" y="41824"/>
                        </a:lnTo>
                        <a:cubicBezTo>
                          <a:pt x="161360" y="44653"/>
                          <a:pt x="169847" y="47597"/>
                          <a:pt x="178103" y="51581"/>
                        </a:cubicBezTo>
                        <a:cubicBezTo>
                          <a:pt x="186358" y="55564"/>
                          <a:pt x="194499" y="60760"/>
                          <a:pt x="201484" y="67919"/>
                        </a:cubicBezTo>
                        <a:lnTo>
                          <a:pt x="199925" y="70228"/>
                        </a:lnTo>
                        <a:close/>
                      </a:path>
                    </a:pathLst>
                  </a:custGeom>
                  <a:solidFill>
                    <a:srgbClr val="A0BDAB"/>
                  </a:solidFill>
                  <a:ln w="5770" cap="flat">
                    <a:noFill/>
                    <a:prstDash val="solid"/>
                    <a:miter/>
                  </a:ln>
                </p:spPr>
                <p:txBody>
                  <a:bodyPr rtlCol="0" anchor="ctr"/>
                  <a:lstStyle/>
                  <a:p>
                    <a:endParaRPr lang="th-TH"/>
                  </a:p>
                </p:txBody>
              </p:sp>
              <p:sp>
                <p:nvSpPr>
                  <p:cNvPr id="2691" name="Freeform: Shape 2690">
                    <a:extLst>
                      <a:ext uri="{FF2B5EF4-FFF2-40B4-BE49-F238E27FC236}">
                        <a16:creationId xmlns:a16="http://schemas.microsoft.com/office/drawing/2014/main" id="{B3CD7BBC-34B2-436F-BEDA-90B80F2E971A}"/>
                      </a:ext>
                    </a:extLst>
                  </p:cNvPr>
                  <p:cNvSpPr/>
                  <p:nvPr/>
                </p:nvSpPr>
                <p:spPr>
                  <a:xfrm>
                    <a:off x="300851" y="4503008"/>
                    <a:ext cx="259100" cy="91100"/>
                  </a:xfrm>
                  <a:custGeom>
                    <a:avLst/>
                    <a:gdLst>
                      <a:gd name="connsiteX0" fmla="*/ 258061 w 259100"/>
                      <a:gd name="connsiteY0" fmla="*/ 91101 h 91100"/>
                      <a:gd name="connsiteX1" fmla="*/ 196404 w 259100"/>
                      <a:gd name="connsiteY1" fmla="*/ 55423 h 91100"/>
                      <a:gd name="connsiteX2" fmla="*/ 164363 w 259100"/>
                      <a:gd name="connsiteY2" fmla="*/ 42317 h 91100"/>
                      <a:gd name="connsiteX3" fmla="*/ 131455 w 259100"/>
                      <a:gd name="connsiteY3" fmla="*/ 35043 h 91100"/>
                      <a:gd name="connsiteX4" fmla="*/ 114886 w 259100"/>
                      <a:gd name="connsiteY4" fmla="*/ 32792 h 91100"/>
                      <a:gd name="connsiteX5" fmla="*/ 98317 w 259100"/>
                      <a:gd name="connsiteY5" fmla="*/ 29559 h 91100"/>
                      <a:gd name="connsiteX6" fmla="*/ 65468 w 259100"/>
                      <a:gd name="connsiteY6" fmla="*/ 20206 h 91100"/>
                      <a:gd name="connsiteX7" fmla="*/ 0 w 259100"/>
                      <a:gd name="connsiteY7" fmla="*/ 0 h 91100"/>
                      <a:gd name="connsiteX8" fmla="*/ 65583 w 259100"/>
                      <a:gd name="connsiteY8" fmla="*/ 19456 h 91100"/>
                      <a:gd name="connsiteX9" fmla="*/ 98433 w 259100"/>
                      <a:gd name="connsiteY9" fmla="*/ 28404 h 91100"/>
                      <a:gd name="connsiteX10" fmla="*/ 114944 w 259100"/>
                      <a:gd name="connsiteY10" fmla="*/ 31464 h 91100"/>
                      <a:gd name="connsiteX11" fmla="*/ 131513 w 259100"/>
                      <a:gd name="connsiteY11" fmla="*/ 33542 h 91100"/>
                      <a:gd name="connsiteX12" fmla="*/ 164651 w 259100"/>
                      <a:gd name="connsiteY12" fmla="*/ 40470 h 91100"/>
                      <a:gd name="connsiteX13" fmla="*/ 197039 w 259100"/>
                      <a:gd name="connsiteY13" fmla="*/ 53287 h 91100"/>
                      <a:gd name="connsiteX14" fmla="*/ 259101 w 259100"/>
                      <a:gd name="connsiteY14" fmla="*/ 88388 h 91100"/>
                      <a:gd name="connsiteX15" fmla="*/ 258061 w 259100"/>
                      <a:gd name="connsiteY15" fmla="*/ 91101 h 9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9100" h="91100">
                        <a:moveTo>
                          <a:pt x="258061" y="91101"/>
                        </a:moveTo>
                        <a:cubicBezTo>
                          <a:pt x="237797" y="78400"/>
                          <a:pt x="217476" y="65699"/>
                          <a:pt x="196404" y="55423"/>
                        </a:cubicBezTo>
                        <a:cubicBezTo>
                          <a:pt x="185897" y="50284"/>
                          <a:pt x="175216" y="45781"/>
                          <a:pt x="164363" y="42317"/>
                        </a:cubicBezTo>
                        <a:cubicBezTo>
                          <a:pt x="153509" y="38854"/>
                          <a:pt x="142540" y="36429"/>
                          <a:pt x="131455" y="35043"/>
                        </a:cubicBezTo>
                        <a:cubicBezTo>
                          <a:pt x="125913" y="34293"/>
                          <a:pt x="120371" y="33658"/>
                          <a:pt x="114886" y="32792"/>
                        </a:cubicBezTo>
                        <a:cubicBezTo>
                          <a:pt x="109344" y="31926"/>
                          <a:pt x="103802" y="30829"/>
                          <a:pt x="98317" y="29559"/>
                        </a:cubicBezTo>
                        <a:cubicBezTo>
                          <a:pt x="87291" y="26961"/>
                          <a:pt x="76379" y="23555"/>
                          <a:pt x="65468" y="20206"/>
                        </a:cubicBezTo>
                        <a:lnTo>
                          <a:pt x="0" y="0"/>
                        </a:lnTo>
                        <a:lnTo>
                          <a:pt x="65583" y="19456"/>
                        </a:lnTo>
                        <a:cubicBezTo>
                          <a:pt x="76495" y="22689"/>
                          <a:pt x="87464" y="25922"/>
                          <a:pt x="98433" y="28404"/>
                        </a:cubicBezTo>
                        <a:cubicBezTo>
                          <a:pt x="103917" y="29674"/>
                          <a:pt x="109460" y="30656"/>
                          <a:pt x="114944" y="31464"/>
                        </a:cubicBezTo>
                        <a:cubicBezTo>
                          <a:pt x="120486" y="32272"/>
                          <a:pt x="125971" y="32849"/>
                          <a:pt x="131513" y="33542"/>
                        </a:cubicBezTo>
                        <a:cubicBezTo>
                          <a:pt x="142598" y="34812"/>
                          <a:pt x="153740" y="37064"/>
                          <a:pt x="164651" y="40470"/>
                        </a:cubicBezTo>
                        <a:cubicBezTo>
                          <a:pt x="175620" y="43819"/>
                          <a:pt x="186416" y="48206"/>
                          <a:pt x="197039" y="53287"/>
                        </a:cubicBezTo>
                        <a:cubicBezTo>
                          <a:pt x="218284" y="63390"/>
                          <a:pt x="238779" y="75860"/>
                          <a:pt x="259101" y="88388"/>
                        </a:cubicBezTo>
                        <a:lnTo>
                          <a:pt x="258061" y="91101"/>
                        </a:lnTo>
                        <a:close/>
                      </a:path>
                    </a:pathLst>
                  </a:custGeom>
                  <a:solidFill>
                    <a:srgbClr val="A0BDAB"/>
                  </a:solidFill>
                  <a:ln w="5770" cap="flat">
                    <a:noFill/>
                    <a:prstDash val="solid"/>
                    <a:miter/>
                  </a:ln>
                </p:spPr>
                <p:txBody>
                  <a:bodyPr rtlCol="0" anchor="ctr"/>
                  <a:lstStyle/>
                  <a:p>
                    <a:endParaRPr lang="th-TH"/>
                  </a:p>
                </p:txBody>
              </p:sp>
              <p:sp>
                <p:nvSpPr>
                  <p:cNvPr id="2692" name="Freeform: Shape 2691">
                    <a:extLst>
                      <a:ext uri="{FF2B5EF4-FFF2-40B4-BE49-F238E27FC236}">
                        <a16:creationId xmlns:a16="http://schemas.microsoft.com/office/drawing/2014/main" id="{5E72D61A-C694-46A3-B4D3-0DAB65B11E4B}"/>
                      </a:ext>
                    </a:extLst>
                  </p:cNvPr>
                  <p:cNvSpPr/>
                  <p:nvPr/>
                </p:nvSpPr>
                <p:spPr>
                  <a:xfrm>
                    <a:off x="193181" y="4552773"/>
                    <a:ext cx="228618" cy="102474"/>
                  </a:xfrm>
                  <a:custGeom>
                    <a:avLst/>
                    <a:gdLst>
                      <a:gd name="connsiteX0" fmla="*/ 227059 w 228618"/>
                      <a:gd name="connsiteY0" fmla="*/ 102474 h 102474"/>
                      <a:gd name="connsiteX1" fmla="*/ 201426 w 228618"/>
                      <a:gd name="connsiteY1" fmla="*/ 82037 h 102474"/>
                      <a:gd name="connsiteX2" fmla="*/ 194730 w 228618"/>
                      <a:gd name="connsiteY2" fmla="*/ 77534 h 102474"/>
                      <a:gd name="connsiteX3" fmla="*/ 187975 w 228618"/>
                      <a:gd name="connsiteY3" fmla="*/ 73204 h 102474"/>
                      <a:gd name="connsiteX4" fmla="*/ 181105 w 228618"/>
                      <a:gd name="connsiteY4" fmla="*/ 69047 h 102474"/>
                      <a:gd name="connsiteX5" fmla="*/ 174177 w 228618"/>
                      <a:gd name="connsiteY5" fmla="*/ 65179 h 102474"/>
                      <a:gd name="connsiteX6" fmla="*/ 145888 w 228618"/>
                      <a:gd name="connsiteY6" fmla="*/ 51266 h 102474"/>
                      <a:gd name="connsiteX7" fmla="*/ 131513 w 228618"/>
                      <a:gd name="connsiteY7" fmla="*/ 45146 h 102474"/>
                      <a:gd name="connsiteX8" fmla="*/ 117022 w 228618"/>
                      <a:gd name="connsiteY8" fmla="*/ 39546 h 102474"/>
                      <a:gd name="connsiteX9" fmla="*/ 58598 w 228618"/>
                      <a:gd name="connsiteY9" fmla="*/ 19456 h 102474"/>
                      <a:gd name="connsiteX10" fmla="*/ 0 w 228618"/>
                      <a:gd name="connsiteY10" fmla="*/ 0 h 102474"/>
                      <a:gd name="connsiteX11" fmla="*/ 58713 w 228618"/>
                      <a:gd name="connsiteY11" fmla="*/ 18705 h 102474"/>
                      <a:gd name="connsiteX12" fmla="*/ 117311 w 228618"/>
                      <a:gd name="connsiteY12" fmla="*/ 38103 h 102474"/>
                      <a:gd name="connsiteX13" fmla="*/ 131860 w 228618"/>
                      <a:gd name="connsiteY13" fmla="*/ 43530 h 102474"/>
                      <a:gd name="connsiteX14" fmla="*/ 146350 w 228618"/>
                      <a:gd name="connsiteY14" fmla="*/ 49476 h 102474"/>
                      <a:gd name="connsiteX15" fmla="*/ 174870 w 228618"/>
                      <a:gd name="connsiteY15" fmla="*/ 63101 h 102474"/>
                      <a:gd name="connsiteX16" fmla="*/ 181913 w 228618"/>
                      <a:gd name="connsiteY16" fmla="*/ 66911 h 102474"/>
                      <a:gd name="connsiteX17" fmla="*/ 188841 w 228618"/>
                      <a:gd name="connsiteY17" fmla="*/ 71010 h 102474"/>
                      <a:gd name="connsiteX18" fmla="*/ 195711 w 228618"/>
                      <a:gd name="connsiteY18" fmla="*/ 75282 h 102474"/>
                      <a:gd name="connsiteX19" fmla="*/ 202523 w 228618"/>
                      <a:gd name="connsiteY19" fmla="*/ 79728 h 102474"/>
                      <a:gd name="connsiteX20" fmla="*/ 228618 w 228618"/>
                      <a:gd name="connsiteY20" fmla="*/ 100049 h 102474"/>
                      <a:gd name="connsiteX21" fmla="*/ 227059 w 228618"/>
                      <a:gd name="connsiteY21" fmla="*/ 102474 h 1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18" h="102474">
                        <a:moveTo>
                          <a:pt x="227059" y="102474"/>
                        </a:moveTo>
                        <a:cubicBezTo>
                          <a:pt x="218804" y="95142"/>
                          <a:pt x="210317" y="88214"/>
                          <a:pt x="201426" y="82037"/>
                        </a:cubicBezTo>
                        <a:cubicBezTo>
                          <a:pt x="199233" y="80420"/>
                          <a:pt x="196981" y="79035"/>
                          <a:pt x="194730" y="77534"/>
                        </a:cubicBezTo>
                        <a:cubicBezTo>
                          <a:pt x="192478" y="76033"/>
                          <a:pt x="190226" y="74532"/>
                          <a:pt x="187975" y="73204"/>
                        </a:cubicBezTo>
                        <a:lnTo>
                          <a:pt x="181105" y="69047"/>
                        </a:lnTo>
                        <a:lnTo>
                          <a:pt x="174177" y="65179"/>
                        </a:lnTo>
                        <a:cubicBezTo>
                          <a:pt x="164882" y="60099"/>
                          <a:pt x="155414" y="55423"/>
                          <a:pt x="145888" y="51266"/>
                        </a:cubicBezTo>
                        <a:cubicBezTo>
                          <a:pt x="141154" y="49072"/>
                          <a:pt x="136305" y="47167"/>
                          <a:pt x="131513" y="45146"/>
                        </a:cubicBezTo>
                        <a:cubicBezTo>
                          <a:pt x="126664" y="43241"/>
                          <a:pt x="121872" y="41278"/>
                          <a:pt x="117022" y="39546"/>
                        </a:cubicBezTo>
                        <a:cubicBezTo>
                          <a:pt x="97625" y="32272"/>
                          <a:pt x="78111" y="25922"/>
                          <a:pt x="58598" y="19456"/>
                        </a:cubicBezTo>
                        <a:lnTo>
                          <a:pt x="0" y="0"/>
                        </a:lnTo>
                        <a:lnTo>
                          <a:pt x="58713" y="18705"/>
                        </a:lnTo>
                        <a:cubicBezTo>
                          <a:pt x="78284" y="24940"/>
                          <a:pt x="97855" y="31060"/>
                          <a:pt x="117311" y="38103"/>
                        </a:cubicBezTo>
                        <a:cubicBezTo>
                          <a:pt x="122161" y="39835"/>
                          <a:pt x="127010" y="41740"/>
                          <a:pt x="131860" y="43530"/>
                        </a:cubicBezTo>
                        <a:cubicBezTo>
                          <a:pt x="136709" y="45493"/>
                          <a:pt x="141558" y="47340"/>
                          <a:pt x="146350" y="49476"/>
                        </a:cubicBezTo>
                        <a:cubicBezTo>
                          <a:pt x="155991" y="53517"/>
                          <a:pt x="165459" y="58136"/>
                          <a:pt x="174870" y="63101"/>
                        </a:cubicBezTo>
                        <a:lnTo>
                          <a:pt x="181913" y="66911"/>
                        </a:lnTo>
                        <a:lnTo>
                          <a:pt x="188841" y="71010"/>
                        </a:lnTo>
                        <a:cubicBezTo>
                          <a:pt x="191150" y="72338"/>
                          <a:pt x="193459" y="73781"/>
                          <a:pt x="195711" y="75282"/>
                        </a:cubicBezTo>
                        <a:cubicBezTo>
                          <a:pt x="197963" y="76783"/>
                          <a:pt x="200272" y="78169"/>
                          <a:pt x="202523" y="79728"/>
                        </a:cubicBezTo>
                        <a:cubicBezTo>
                          <a:pt x="211529" y="85847"/>
                          <a:pt x="220189" y="92717"/>
                          <a:pt x="228618" y="100049"/>
                        </a:cubicBezTo>
                        <a:lnTo>
                          <a:pt x="227059" y="102474"/>
                        </a:lnTo>
                        <a:close/>
                      </a:path>
                    </a:pathLst>
                  </a:custGeom>
                  <a:solidFill>
                    <a:srgbClr val="A0BDAB"/>
                  </a:solidFill>
                  <a:ln w="5770" cap="flat">
                    <a:noFill/>
                    <a:prstDash val="solid"/>
                    <a:miter/>
                  </a:ln>
                </p:spPr>
                <p:txBody>
                  <a:bodyPr rtlCol="0" anchor="ctr"/>
                  <a:lstStyle/>
                  <a:p>
                    <a:endParaRPr lang="th-TH"/>
                  </a:p>
                </p:txBody>
              </p:sp>
              <p:sp>
                <p:nvSpPr>
                  <p:cNvPr id="2693" name="Freeform: Shape 2692">
                    <a:extLst>
                      <a:ext uri="{FF2B5EF4-FFF2-40B4-BE49-F238E27FC236}">
                        <a16:creationId xmlns:a16="http://schemas.microsoft.com/office/drawing/2014/main" id="{99DE650D-4D0E-4CC7-A46C-A78339066A39}"/>
                      </a:ext>
                    </a:extLst>
                  </p:cNvPr>
                  <p:cNvSpPr/>
                  <p:nvPr/>
                </p:nvSpPr>
                <p:spPr>
                  <a:xfrm>
                    <a:off x="106987" y="4599363"/>
                    <a:ext cx="222325" cy="91100"/>
                  </a:xfrm>
                  <a:custGeom>
                    <a:avLst/>
                    <a:gdLst>
                      <a:gd name="connsiteX0" fmla="*/ 221517 w 222325"/>
                      <a:gd name="connsiteY0" fmla="*/ 91101 h 91100"/>
                      <a:gd name="connsiteX1" fmla="*/ 166614 w 222325"/>
                      <a:gd name="connsiteY1" fmla="*/ 66507 h 91100"/>
                      <a:gd name="connsiteX2" fmla="*/ 111076 w 222325"/>
                      <a:gd name="connsiteY2" fmla="*/ 44280 h 91100"/>
                      <a:gd name="connsiteX3" fmla="*/ 0 w 222325"/>
                      <a:gd name="connsiteY3" fmla="*/ 0 h 91100"/>
                      <a:gd name="connsiteX4" fmla="*/ 111422 w 222325"/>
                      <a:gd name="connsiteY4" fmla="*/ 42779 h 91100"/>
                      <a:gd name="connsiteX5" fmla="*/ 167134 w 222325"/>
                      <a:gd name="connsiteY5" fmla="*/ 64313 h 91100"/>
                      <a:gd name="connsiteX6" fmla="*/ 222325 w 222325"/>
                      <a:gd name="connsiteY6" fmla="*/ 88272 h 91100"/>
                      <a:gd name="connsiteX7" fmla="*/ 221517 w 222325"/>
                      <a:gd name="connsiteY7" fmla="*/ 91101 h 9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325" h="91100">
                        <a:moveTo>
                          <a:pt x="221517" y="91101"/>
                        </a:moveTo>
                        <a:cubicBezTo>
                          <a:pt x="203447" y="82095"/>
                          <a:pt x="185088" y="74070"/>
                          <a:pt x="166614" y="66507"/>
                        </a:cubicBezTo>
                        <a:cubicBezTo>
                          <a:pt x="148140" y="58944"/>
                          <a:pt x="129608" y="51670"/>
                          <a:pt x="111076" y="44280"/>
                        </a:cubicBezTo>
                        <a:lnTo>
                          <a:pt x="0" y="0"/>
                        </a:lnTo>
                        <a:lnTo>
                          <a:pt x="111422" y="42779"/>
                        </a:lnTo>
                        <a:cubicBezTo>
                          <a:pt x="130012" y="49938"/>
                          <a:pt x="148544" y="56981"/>
                          <a:pt x="167134" y="64313"/>
                        </a:cubicBezTo>
                        <a:cubicBezTo>
                          <a:pt x="185666" y="71645"/>
                          <a:pt x="204140" y="79439"/>
                          <a:pt x="222325" y="88272"/>
                        </a:cubicBezTo>
                        <a:lnTo>
                          <a:pt x="221517" y="91101"/>
                        </a:lnTo>
                        <a:close/>
                      </a:path>
                    </a:pathLst>
                  </a:custGeom>
                  <a:solidFill>
                    <a:srgbClr val="A0BDAB"/>
                  </a:solidFill>
                  <a:ln w="5770" cap="flat">
                    <a:noFill/>
                    <a:prstDash val="solid"/>
                    <a:miter/>
                  </a:ln>
                </p:spPr>
                <p:txBody>
                  <a:bodyPr rtlCol="0" anchor="ctr"/>
                  <a:lstStyle/>
                  <a:p>
                    <a:endParaRPr lang="th-TH"/>
                  </a:p>
                </p:txBody>
              </p:sp>
              <p:sp>
                <p:nvSpPr>
                  <p:cNvPr id="2694" name="Freeform: Shape 2693">
                    <a:extLst>
                      <a:ext uri="{FF2B5EF4-FFF2-40B4-BE49-F238E27FC236}">
                        <a16:creationId xmlns:a16="http://schemas.microsoft.com/office/drawing/2014/main" id="{8EC36F86-F6E4-4033-9FEE-0D77D4547FB5}"/>
                      </a:ext>
                    </a:extLst>
                  </p:cNvPr>
                  <p:cNvSpPr/>
                  <p:nvPr/>
                </p:nvSpPr>
                <p:spPr>
                  <a:xfrm>
                    <a:off x="39614" y="4643181"/>
                    <a:ext cx="173137" cy="81459"/>
                  </a:xfrm>
                  <a:custGeom>
                    <a:avLst/>
                    <a:gdLst>
                      <a:gd name="connsiteX0" fmla="*/ 172041 w 173137"/>
                      <a:gd name="connsiteY0" fmla="*/ 81460 h 81459"/>
                      <a:gd name="connsiteX1" fmla="*/ 0 w 173137"/>
                      <a:gd name="connsiteY1" fmla="*/ 0 h 81459"/>
                      <a:gd name="connsiteX2" fmla="*/ 173138 w 173137"/>
                      <a:gd name="connsiteY2" fmla="*/ 78746 h 81459"/>
                      <a:gd name="connsiteX3" fmla="*/ 172041 w 173137"/>
                      <a:gd name="connsiteY3" fmla="*/ 81460 h 81459"/>
                    </a:gdLst>
                    <a:ahLst/>
                    <a:cxnLst>
                      <a:cxn ang="0">
                        <a:pos x="connsiteX0" y="connsiteY0"/>
                      </a:cxn>
                      <a:cxn ang="0">
                        <a:pos x="connsiteX1" y="connsiteY1"/>
                      </a:cxn>
                      <a:cxn ang="0">
                        <a:pos x="connsiteX2" y="connsiteY2"/>
                      </a:cxn>
                      <a:cxn ang="0">
                        <a:pos x="connsiteX3" y="connsiteY3"/>
                      </a:cxn>
                    </a:cxnLst>
                    <a:rect l="l" t="t" r="r" b="b"/>
                    <a:pathLst>
                      <a:path w="173137" h="81459">
                        <a:moveTo>
                          <a:pt x="172041" y="81460"/>
                        </a:moveTo>
                        <a:cubicBezTo>
                          <a:pt x="117427" y="45608"/>
                          <a:pt x="59406" y="18128"/>
                          <a:pt x="0" y="0"/>
                        </a:cubicBezTo>
                        <a:cubicBezTo>
                          <a:pt x="59522" y="17089"/>
                          <a:pt x="117946" y="43703"/>
                          <a:pt x="173138" y="78746"/>
                        </a:cubicBezTo>
                        <a:lnTo>
                          <a:pt x="172041" y="81460"/>
                        </a:lnTo>
                        <a:close/>
                      </a:path>
                    </a:pathLst>
                  </a:custGeom>
                  <a:solidFill>
                    <a:srgbClr val="A0BDAB"/>
                  </a:solidFill>
                  <a:ln w="5770" cap="flat">
                    <a:noFill/>
                    <a:prstDash val="solid"/>
                    <a:miter/>
                  </a:ln>
                </p:spPr>
                <p:txBody>
                  <a:bodyPr rtlCol="0" anchor="ctr"/>
                  <a:lstStyle/>
                  <a:p>
                    <a:endParaRPr lang="th-TH"/>
                  </a:p>
                </p:txBody>
              </p:sp>
              <p:sp>
                <p:nvSpPr>
                  <p:cNvPr id="2695" name="Freeform: Shape 2694">
                    <a:extLst>
                      <a:ext uri="{FF2B5EF4-FFF2-40B4-BE49-F238E27FC236}">
                        <a16:creationId xmlns:a16="http://schemas.microsoft.com/office/drawing/2014/main" id="{9BA2FEAD-222B-45A5-BECC-90F7832CD421}"/>
                      </a:ext>
                    </a:extLst>
                  </p:cNvPr>
                  <p:cNvSpPr/>
                  <p:nvPr/>
                </p:nvSpPr>
                <p:spPr>
                  <a:xfrm>
                    <a:off x="-45712" y="4715981"/>
                    <a:ext cx="135727" cy="42317"/>
                  </a:xfrm>
                  <a:custGeom>
                    <a:avLst/>
                    <a:gdLst>
                      <a:gd name="connsiteX0" fmla="*/ 134746 w 135727"/>
                      <a:gd name="connsiteY0" fmla="*/ 42318 h 42317"/>
                      <a:gd name="connsiteX1" fmla="*/ 0 w 135727"/>
                      <a:gd name="connsiteY1" fmla="*/ 0 h 42317"/>
                      <a:gd name="connsiteX2" fmla="*/ 135728 w 135727"/>
                      <a:gd name="connsiteY2" fmla="*/ 39546 h 42317"/>
                      <a:gd name="connsiteX3" fmla="*/ 134746 w 135727"/>
                      <a:gd name="connsiteY3" fmla="*/ 42318 h 42317"/>
                    </a:gdLst>
                    <a:ahLst/>
                    <a:cxnLst>
                      <a:cxn ang="0">
                        <a:pos x="connsiteX0" y="connsiteY0"/>
                      </a:cxn>
                      <a:cxn ang="0">
                        <a:pos x="connsiteX1" y="connsiteY1"/>
                      </a:cxn>
                      <a:cxn ang="0">
                        <a:pos x="connsiteX2" y="connsiteY2"/>
                      </a:cxn>
                      <a:cxn ang="0">
                        <a:pos x="connsiteX3" y="connsiteY3"/>
                      </a:cxn>
                    </a:cxnLst>
                    <a:rect l="l" t="t" r="r" b="b"/>
                    <a:pathLst>
                      <a:path w="135727" h="42317">
                        <a:moveTo>
                          <a:pt x="134746" y="42318"/>
                        </a:moveTo>
                        <a:cubicBezTo>
                          <a:pt x="92544" y="16223"/>
                          <a:pt x="46012" y="1616"/>
                          <a:pt x="0" y="0"/>
                        </a:cubicBezTo>
                        <a:cubicBezTo>
                          <a:pt x="45897" y="520"/>
                          <a:pt x="92833" y="14144"/>
                          <a:pt x="135728" y="39546"/>
                        </a:cubicBezTo>
                        <a:lnTo>
                          <a:pt x="134746" y="42318"/>
                        </a:lnTo>
                        <a:close/>
                      </a:path>
                    </a:pathLst>
                  </a:custGeom>
                  <a:solidFill>
                    <a:srgbClr val="A0BDAB"/>
                  </a:solidFill>
                  <a:ln w="5770" cap="flat">
                    <a:noFill/>
                    <a:prstDash val="solid"/>
                    <a:miter/>
                  </a:ln>
                </p:spPr>
                <p:txBody>
                  <a:bodyPr rtlCol="0" anchor="ctr"/>
                  <a:lstStyle/>
                  <a:p>
                    <a:endParaRPr lang="th-TH"/>
                  </a:p>
                </p:txBody>
              </p:sp>
            </p:grpSp>
          </p:grpSp>
          <p:pic>
            <p:nvPicPr>
              <p:cNvPr id="2560" name="Picture 2559">
                <a:extLst>
                  <a:ext uri="{FF2B5EF4-FFF2-40B4-BE49-F238E27FC236}">
                    <a16:creationId xmlns:a16="http://schemas.microsoft.com/office/drawing/2014/main" id="{B505A101-92D1-4C3A-A46C-E91E3F410805}"/>
                  </a:ext>
                </a:extLst>
              </p:cNvPr>
              <p:cNvPicPr>
                <a:picLocks noChangeAspect="1"/>
              </p:cNvPicPr>
              <p:nvPr/>
            </p:nvPicPr>
            <p:blipFill>
              <a:blip r:embed="rId47"/>
              <a:stretch>
                <a:fillRect/>
              </a:stretch>
            </p:blipFill>
            <p:spPr>
              <a:xfrm>
                <a:off x="1469662" y="5128050"/>
                <a:ext cx="121236" cy="63505"/>
              </a:xfrm>
              <a:custGeom>
                <a:avLst/>
                <a:gdLst>
                  <a:gd name="connsiteX0" fmla="*/ 448 w 121236"/>
                  <a:gd name="connsiteY0" fmla="*/ 328 h 63505"/>
                  <a:gd name="connsiteX1" fmla="*/ 121685 w 121236"/>
                  <a:gd name="connsiteY1" fmla="*/ 328 h 63505"/>
                  <a:gd name="connsiteX2" fmla="*/ 121685 w 121236"/>
                  <a:gd name="connsiteY2" fmla="*/ 63833 h 63505"/>
                  <a:gd name="connsiteX3" fmla="*/ 448 w 121236"/>
                  <a:gd name="connsiteY3" fmla="*/ 63833 h 63505"/>
                </a:gdLst>
                <a:ahLst/>
                <a:cxnLst>
                  <a:cxn ang="0">
                    <a:pos x="connsiteX0" y="connsiteY0"/>
                  </a:cxn>
                  <a:cxn ang="0">
                    <a:pos x="connsiteX1" y="connsiteY1"/>
                  </a:cxn>
                  <a:cxn ang="0">
                    <a:pos x="connsiteX2" y="connsiteY2"/>
                  </a:cxn>
                  <a:cxn ang="0">
                    <a:pos x="connsiteX3" y="connsiteY3"/>
                  </a:cxn>
                </a:cxnLst>
                <a:rect l="l" t="t" r="r" b="b"/>
                <a:pathLst>
                  <a:path w="121236" h="63505">
                    <a:moveTo>
                      <a:pt x="448" y="328"/>
                    </a:moveTo>
                    <a:lnTo>
                      <a:pt x="121685" y="328"/>
                    </a:lnTo>
                    <a:lnTo>
                      <a:pt x="121685" y="63833"/>
                    </a:lnTo>
                    <a:lnTo>
                      <a:pt x="448" y="63833"/>
                    </a:lnTo>
                    <a:close/>
                  </a:path>
                </a:pathLst>
              </a:custGeom>
            </p:spPr>
          </p:pic>
          <p:pic>
            <p:nvPicPr>
              <p:cNvPr id="2561" name="Picture 2560">
                <a:extLst>
                  <a:ext uri="{FF2B5EF4-FFF2-40B4-BE49-F238E27FC236}">
                    <a16:creationId xmlns:a16="http://schemas.microsoft.com/office/drawing/2014/main" id="{F14A3D84-CB0D-4724-B530-980CFAB8F3C8}"/>
                  </a:ext>
                </a:extLst>
              </p:cNvPr>
              <p:cNvPicPr>
                <a:picLocks noChangeAspect="1"/>
              </p:cNvPicPr>
              <p:nvPr/>
            </p:nvPicPr>
            <p:blipFill>
              <a:blip r:embed="rId48"/>
              <a:stretch>
                <a:fillRect/>
              </a:stretch>
            </p:blipFill>
            <p:spPr>
              <a:xfrm>
                <a:off x="1071312" y="4816298"/>
                <a:ext cx="121236" cy="63505"/>
              </a:xfrm>
              <a:custGeom>
                <a:avLst/>
                <a:gdLst>
                  <a:gd name="connsiteX0" fmla="*/ 379 w 121236"/>
                  <a:gd name="connsiteY0" fmla="*/ 274 h 63505"/>
                  <a:gd name="connsiteX1" fmla="*/ 121616 w 121236"/>
                  <a:gd name="connsiteY1" fmla="*/ 274 h 63505"/>
                  <a:gd name="connsiteX2" fmla="*/ 121616 w 121236"/>
                  <a:gd name="connsiteY2" fmla="*/ 63779 h 63505"/>
                  <a:gd name="connsiteX3" fmla="*/ 379 w 121236"/>
                  <a:gd name="connsiteY3" fmla="*/ 63779 h 63505"/>
                </a:gdLst>
                <a:ahLst/>
                <a:cxnLst>
                  <a:cxn ang="0">
                    <a:pos x="connsiteX0" y="connsiteY0"/>
                  </a:cxn>
                  <a:cxn ang="0">
                    <a:pos x="connsiteX1" y="connsiteY1"/>
                  </a:cxn>
                  <a:cxn ang="0">
                    <a:pos x="connsiteX2" y="connsiteY2"/>
                  </a:cxn>
                  <a:cxn ang="0">
                    <a:pos x="connsiteX3" y="connsiteY3"/>
                  </a:cxn>
                </a:cxnLst>
                <a:rect l="l" t="t" r="r" b="b"/>
                <a:pathLst>
                  <a:path w="121236" h="63505">
                    <a:moveTo>
                      <a:pt x="379" y="274"/>
                    </a:moveTo>
                    <a:lnTo>
                      <a:pt x="121616" y="274"/>
                    </a:lnTo>
                    <a:lnTo>
                      <a:pt x="121616" y="63779"/>
                    </a:lnTo>
                    <a:lnTo>
                      <a:pt x="379" y="63779"/>
                    </a:lnTo>
                    <a:close/>
                  </a:path>
                </a:pathLst>
              </a:custGeom>
            </p:spPr>
          </p:pic>
          <p:pic>
            <p:nvPicPr>
              <p:cNvPr id="2562" name="Picture 2561">
                <a:extLst>
                  <a:ext uri="{FF2B5EF4-FFF2-40B4-BE49-F238E27FC236}">
                    <a16:creationId xmlns:a16="http://schemas.microsoft.com/office/drawing/2014/main" id="{6A060CDC-B8AB-4151-A976-916A0F228C91}"/>
                  </a:ext>
                </a:extLst>
              </p:cNvPr>
              <p:cNvPicPr>
                <a:picLocks noChangeAspect="1"/>
              </p:cNvPicPr>
              <p:nvPr/>
            </p:nvPicPr>
            <p:blipFill>
              <a:blip r:embed="rId49"/>
              <a:stretch>
                <a:fillRect/>
              </a:stretch>
            </p:blipFill>
            <p:spPr>
              <a:xfrm>
                <a:off x="690282" y="4446814"/>
                <a:ext cx="121236" cy="69278"/>
              </a:xfrm>
              <a:custGeom>
                <a:avLst/>
                <a:gdLst>
                  <a:gd name="connsiteX0" fmla="*/ 313 w 121236"/>
                  <a:gd name="connsiteY0" fmla="*/ 210 h 69278"/>
                  <a:gd name="connsiteX1" fmla="*/ 121550 w 121236"/>
                  <a:gd name="connsiteY1" fmla="*/ 210 h 69278"/>
                  <a:gd name="connsiteX2" fmla="*/ 121550 w 121236"/>
                  <a:gd name="connsiteY2" fmla="*/ 69488 h 69278"/>
                  <a:gd name="connsiteX3" fmla="*/ 313 w 121236"/>
                  <a:gd name="connsiteY3" fmla="*/ 69488 h 69278"/>
                </a:gdLst>
                <a:ahLst/>
                <a:cxnLst>
                  <a:cxn ang="0">
                    <a:pos x="connsiteX0" y="connsiteY0"/>
                  </a:cxn>
                  <a:cxn ang="0">
                    <a:pos x="connsiteX1" y="connsiteY1"/>
                  </a:cxn>
                  <a:cxn ang="0">
                    <a:pos x="connsiteX2" y="connsiteY2"/>
                  </a:cxn>
                  <a:cxn ang="0">
                    <a:pos x="connsiteX3" y="connsiteY3"/>
                  </a:cxn>
                </a:cxnLst>
                <a:rect l="l" t="t" r="r" b="b"/>
                <a:pathLst>
                  <a:path w="121236" h="69278">
                    <a:moveTo>
                      <a:pt x="313" y="210"/>
                    </a:moveTo>
                    <a:lnTo>
                      <a:pt x="121550" y="210"/>
                    </a:lnTo>
                    <a:lnTo>
                      <a:pt x="121550" y="69488"/>
                    </a:lnTo>
                    <a:lnTo>
                      <a:pt x="313" y="69488"/>
                    </a:lnTo>
                    <a:close/>
                  </a:path>
                </a:pathLst>
              </a:custGeom>
            </p:spPr>
          </p:pic>
          <p:pic>
            <p:nvPicPr>
              <p:cNvPr id="2563" name="Picture 2562">
                <a:extLst>
                  <a:ext uri="{FF2B5EF4-FFF2-40B4-BE49-F238E27FC236}">
                    <a16:creationId xmlns:a16="http://schemas.microsoft.com/office/drawing/2014/main" id="{1E58B447-B8E6-41A6-91F6-64F00E397D86}"/>
                  </a:ext>
                </a:extLst>
              </p:cNvPr>
              <p:cNvPicPr>
                <a:picLocks noChangeAspect="1"/>
              </p:cNvPicPr>
              <p:nvPr/>
            </p:nvPicPr>
            <p:blipFill>
              <a:blip r:embed="rId50"/>
              <a:stretch>
                <a:fillRect/>
              </a:stretch>
            </p:blipFill>
            <p:spPr>
              <a:xfrm>
                <a:off x="534406" y="4238980"/>
                <a:ext cx="103917" cy="86597"/>
              </a:xfrm>
              <a:custGeom>
                <a:avLst/>
                <a:gdLst>
                  <a:gd name="connsiteX0" fmla="*/ 286 w 103917"/>
                  <a:gd name="connsiteY0" fmla="*/ 174 h 86597"/>
                  <a:gd name="connsiteX1" fmla="*/ 104204 w 103917"/>
                  <a:gd name="connsiteY1" fmla="*/ 174 h 86597"/>
                  <a:gd name="connsiteX2" fmla="*/ 104204 w 103917"/>
                  <a:gd name="connsiteY2" fmla="*/ 86772 h 86597"/>
                  <a:gd name="connsiteX3" fmla="*/ 286 w 103917"/>
                  <a:gd name="connsiteY3" fmla="*/ 86772 h 86597"/>
                </a:gdLst>
                <a:ahLst/>
                <a:cxnLst>
                  <a:cxn ang="0">
                    <a:pos x="connsiteX0" y="connsiteY0"/>
                  </a:cxn>
                  <a:cxn ang="0">
                    <a:pos x="connsiteX1" y="connsiteY1"/>
                  </a:cxn>
                  <a:cxn ang="0">
                    <a:pos x="connsiteX2" y="connsiteY2"/>
                  </a:cxn>
                  <a:cxn ang="0">
                    <a:pos x="connsiteX3" y="connsiteY3"/>
                  </a:cxn>
                </a:cxnLst>
                <a:rect l="l" t="t" r="r" b="b"/>
                <a:pathLst>
                  <a:path w="103917" h="86597">
                    <a:moveTo>
                      <a:pt x="286" y="174"/>
                    </a:moveTo>
                    <a:lnTo>
                      <a:pt x="104204" y="174"/>
                    </a:lnTo>
                    <a:lnTo>
                      <a:pt x="104204" y="86772"/>
                    </a:lnTo>
                    <a:lnTo>
                      <a:pt x="286" y="86772"/>
                    </a:lnTo>
                    <a:close/>
                  </a:path>
                </a:pathLst>
              </a:custGeom>
            </p:spPr>
          </p:pic>
          <p:grpSp>
            <p:nvGrpSpPr>
              <p:cNvPr id="2564" name="Graphic 3">
                <a:extLst>
                  <a:ext uri="{FF2B5EF4-FFF2-40B4-BE49-F238E27FC236}">
                    <a16:creationId xmlns:a16="http://schemas.microsoft.com/office/drawing/2014/main" id="{0E8CB834-ACFE-46DE-B23D-9A85FB59E74D}"/>
                  </a:ext>
                </a:extLst>
              </p:cNvPr>
              <p:cNvGrpSpPr/>
              <p:nvPr/>
            </p:nvGrpSpPr>
            <p:grpSpPr>
              <a:xfrm>
                <a:off x="-48137" y="4749455"/>
                <a:ext cx="1156662" cy="617819"/>
                <a:chOff x="-48137" y="4749455"/>
                <a:chExt cx="1156662" cy="617819"/>
              </a:xfrm>
            </p:grpSpPr>
            <p:grpSp>
              <p:nvGrpSpPr>
                <p:cNvPr id="2661" name="Graphic 3">
                  <a:extLst>
                    <a:ext uri="{FF2B5EF4-FFF2-40B4-BE49-F238E27FC236}">
                      <a16:creationId xmlns:a16="http://schemas.microsoft.com/office/drawing/2014/main" id="{466ACA76-1496-4A21-9F2F-ACD10075A113}"/>
                    </a:ext>
                  </a:extLst>
                </p:cNvPr>
                <p:cNvGrpSpPr/>
                <p:nvPr/>
              </p:nvGrpSpPr>
              <p:grpSpPr>
                <a:xfrm>
                  <a:off x="-48137" y="4749455"/>
                  <a:ext cx="1156662" cy="617819"/>
                  <a:chOff x="-48137" y="4749455"/>
                  <a:chExt cx="1156662" cy="617819"/>
                </a:xfrm>
                <a:solidFill>
                  <a:srgbClr val="FBFFFF"/>
                </a:solidFill>
              </p:grpSpPr>
              <p:sp>
                <p:nvSpPr>
                  <p:cNvPr id="2678" name="Freeform: Shape 2677">
                    <a:extLst>
                      <a:ext uri="{FF2B5EF4-FFF2-40B4-BE49-F238E27FC236}">
                        <a16:creationId xmlns:a16="http://schemas.microsoft.com/office/drawing/2014/main" id="{09A51DE3-EC58-4D95-92C6-277AFA892530}"/>
                      </a:ext>
                    </a:extLst>
                  </p:cNvPr>
                  <p:cNvSpPr/>
                  <p:nvPr/>
                </p:nvSpPr>
                <p:spPr>
                  <a:xfrm>
                    <a:off x="-48137" y="4864352"/>
                    <a:ext cx="1156662" cy="502922"/>
                  </a:xfrm>
                  <a:custGeom>
                    <a:avLst/>
                    <a:gdLst>
                      <a:gd name="connsiteX0" fmla="*/ 1133565 w 1156662"/>
                      <a:gd name="connsiteY0" fmla="*/ 0 h 502922"/>
                      <a:gd name="connsiteX1" fmla="*/ 1155272 w 1156662"/>
                      <a:gd name="connsiteY1" fmla="*/ 41682 h 502922"/>
                      <a:gd name="connsiteX2" fmla="*/ 938778 w 1156662"/>
                      <a:gd name="connsiteY2" fmla="*/ 311175 h 502922"/>
                      <a:gd name="connsiteX3" fmla="*/ 504576 w 1156662"/>
                      <a:gd name="connsiteY3" fmla="*/ 492106 h 502922"/>
                      <a:gd name="connsiteX4" fmla="*/ 222903 w 1156662"/>
                      <a:gd name="connsiteY4" fmla="*/ 475479 h 502922"/>
                      <a:gd name="connsiteX5" fmla="*/ 0 w 1156662"/>
                      <a:gd name="connsiteY5" fmla="*/ 388189 h 502922"/>
                      <a:gd name="connsiteX6" fmla="*/ 1133565 w 1156662"/>
                      <a:gd name="connsiteY6" fmla="*/ 0 h 50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6662" h="502922">
                        <a:moveTo>
                          <a:pt x="1133565" y="0"/>
                        </a:moveTo>
                        <a:cubicBezTo>
                          <a:pt x="1133565" y="0"/>
                          <a:pt x="1163354" y="9006"/>
                          <a:pt x="1155272" y="41682"/>
                        </a:cubicBezTo>
                        <a:cubicBezTo>
                          <a:pt x="1147190" y="74301"/>
                          <a:pt x="1186736" y="164189"/>
                          <a:pt x="938778" y="311175"/>
                        </a:cubicBezTo>
                        <a:cubicBezTo>
                          <a:pt x="690877" y="458160"/>
                          <a:pt x="563174" y="474267"/>
                          <a:pt x="504576" y="492106"/>
                        </a:cubicBezTo>
                        <a:cubicBezTo>
                          <a:pt x="445978" y="509945"/>
                          <a:pt x="285830" y="506597"/>
                          <a:pt x="222903" y="475479"/>
                        </a:cubicBezTo>
                        <a:cubicBezTo>
                          <a:pt x="159975" y="444420"/>
                          <a:pt x="56693" y="373640"/>
                          <a:pt x="0" y="388189"/>
                        </a:cubicBezTo>
                        <a:cubicBezTo>
                          <a:pt x="0" y="388189"/>
                          <a:pt x="887916" y="38045"/>
                          <a:pt x="1133565" y="0"/>
                        </a:cubicBezTo>
                        <a:close/>
                      </a:path>
                    </a:pathLst>
                  </a:custGeom>
                  <a:solidFill>
                    <a:srgbClr val="FBFFFF"/>
                  </a:solidFill>
                  <a:ln w="5770" cap="flat">
                    <a:noFill/>
                    <a:prstDash val="solid"/>
                    <a:miter/>
                  </a:ln>
                </p:spPr>
                <p:txBody>
                  <a:bodyPr rtlCol="0" anchor="ctr"/>
                  <a:lstStyle/>
                  <a:p>
                    <a:endParaRPr lang="th-TH"/>
                  </a:p>
                </p:txBody>
              </p:sp>
              <p:sp>
                <p:nvSpPr>
                  <p:cNvPr id="2679" name="Freeform: Shape 2678">
                    <a:extLst>
                      <a:ext uri="{FF2B5EF4-FFF2-40B4-BE49-F238E27FC236}">
                        <a16:creationId xmlns:a16="http://schemas.microsoft.com/office/drawing/2014/main" id="{B6978432-49AF-4996-8D8E-D1C33655C8C2}"/>
                      </a:ext>
                    </a:extLst>
                  </p:cNvPr>
                  <p:cNvSpPr/>
                  <p:nvPr/>
                </p:nvSpPr>
                <p:spPr>
                  <a:xfrm>
                    <a:off x="-48137" y="4749455"/>
                    <a:ext cx="1140399" cy="503085"/>
                  </a:xfrm>
                  <a:custGeom>
                    <a:avLst/>
                    <a:gdLst>
                      <a:gd name="connsiteX0" fmla="*/ 1124039 w 1140399"/>
                      <a:gd name="connsiteY0" fmla="*/ 131235 h 503085"/>
                      <a:gd name="connsiteX1" fmla="*/ 1119421 w 1140399"/>
                      <a:gd name="connsiteY1" fmla="*/ 49083 h 503085"/>
                      <a:gd name="connsiteX2" fmla="*/ 543603 w 1140399"/>
                      <a:gd name="connsiteY2" fmla="*/ 63516 h 503085"/>
                      <a:gd name="connsiteX3" fmla="*/ 47398 w 1140399"/>
                      <a:gd name="connsiteY3" fmla="*/ 388142 h 503085"/>
                      <a:gd name="connsiteX4" fmla="*/ 0 w 1140399"/>
                      <a:gd name="connsiteY4" fmla="*/ 503086 h 503085"/>
                      <a:gd name="connsiteX5" fmla="*/ 1124039 w 1140399"/>
                      <a:gd name="connsiteY5" fmla="*/ 131235 h 50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0399" h="503085">
                        <a:moveTo>
                          <a:pt x="1124039" y="131235"/>
                        </a:moveTo>
                        <a:cubicBezTo>
                          <a:pt x="1124039" y="131235"/>
                          <a:pt x="1163759" y="93248"/>
                          <a:pt x="1119421" y="49083"/>
                        </a:cubicBezTo>
                        <a:cubicBezTo>
                          <a:pt x="1075140" y="4860"/>
                          <a:pt x="906852" y="-40806"/>
                          <a:pt x="543603" y="63516"/>
                        </a:cubicBezTo>
                        <a:cubicBezTo>
                          <a:pt x="180354" y="167837"/>
                          <a:pt x="92602" y="243177"/>
                          <a:pt x="47398" y="388142"/>
                        </a:cubicBezTo>
                        <a:cubicBezTo>
                          <a:pt x="47398" y="388142"/>
                          <a:pt x="52767" y="484034"/>
                          <a:pt x="0" y="503086"/>
                        </a:cubicBezTo>
                        <a:cubicBezTo>
                          <a:pt x="0" y="503086"/>
                          <a:pt x="741739" y="343284"/>
                          <a:pt x="1124039" y="131235"/>
                        </a:cubicBezTo>
                        <a:close/>
                      </a:path>
                    </a:pathLst>
                  </a:custGeom>
                  <a:solidFill>
                    <a:srgbClr val="FBFFFF"/>
                  </a:solidFill>
                  <a:ln w="5770" cap="flat">
                    <a:noFill/>
                    <a:prstDash val="solid"/>
                    <a:miter/>
                  </a:ln>
                </p:spPr>
                <p:txBody>
                  <a:bodyPr rtlCol="0" anchor="ctr"/>
                  <a:lstStyle/>
                  <a:p>
                    <a:endParaRPr lang="th-TH"/>
                  </a:p>
                </p:txBody>
              </p:sp>
            </p:grpSp>
            <p:grpSp>
              <p:nvGrpSpPr>
                <p:cNvPr id="2662" name="Graphic 3">
                  <a:extLst>
                    <a:ext uri="{FF2B5EF4-FFF2-40B4-BE49-F238E27FC236}">
                      <a16:creationId xmlns:a16="http://schemas.microsoft.com/office/drawing/2014/main" id="{AEA7AEDE-1604-444B-9BE8-0C4D12E6A686}"/>
                    </a:ext>
                  </a:extLst>
                </p:cNvPr>
                <p:cNvGrpSpPr/>
                <p:nvPr/>
              </p:nvGrpSpPr>
              <p:grpSpPr>
                <a:xfrm>
                  <a:off x="-42911" y="4758566"/>
                  <a:ext cx="1143090" cy="606184"/>
                  <a:chOff x="-42911" y="4758566"/>
                  <a:chExt cx="1143090" cy="606184"/>
                </a:xfrm>
                <a:solidFill>
                  <a:srgbClr val="A0BDAB"/>
                </a:solidFill>
              </p:grpSpPr>
              <p:pic>
                <p:nvPicPr>
                  <p:cNvPr id="2663" name="Picture 2662">
                    <a:extLst>
                      <a:ext uri="{FF2B5EF4-FFF2-40B4-BE49-F238E27FC236}">
                        <a16:creationId xmlns:a16="http://schemas.microsoft.com/office/drawing/2014/main" id="{EB14B011-A12D-4AC2-826F-C9149EA5D991}"/>
                      </a:ext>
                    </a:extLst>
                  </p:cNvPr>
                  <p:cNvPicPr>
                    <a:picLocks noChangeAspect="1"/>
                  </p:cNvPicPr>
                  <p:nvPr/>
                </p:nvPicPr>
                <p:blipFill>
                  <a:blip r:embed="rId51"/>
                  <a:stretch>
                    <a:fillRect/>
                  </a:stretch>
                </p:blipFill>
                <p:spPr>
                  <a:xfrm>
                    <a:off x="-42911" y="4868257"/>
                    <a:ext cx="1143090" cy="496493"/>
                  </a:xfrm>
                  <a:custGeom>
                    <a:avLst/>
                    <a:gdLst>
                      <a:gd name="connsiteX0" fmla="*/ 186 w 1143090"/>
                      <a:gd name="connsiteY0" fmla="*/ 283 h 496493"/>
                      <a:gd name="connsiteX1" fmla="*/ 1143277 w 1143090"/>
                      <a:gd name="connsiteY1" fmla="*/ 283 h 496493"/>
                      <a:gd name="connsiteX2" fmla="*/ 1143277 w 1143090"/>
                      <a:gd name="connsiteY2" fmla="*/ 496777 h 496493"/>
                      <a:gd name="connsiteX3" fmla="*/ 186 w 1143090"/>
                      <a:gd name="connsiteY3" fmla="*/ 496777 h 496493"/>
                    </a:gdLst>
                    <a:ahLst/>
                    <a:cxnLst>
                      <a:cxn ang="0">
                        <a:pos x="connsiteX0" y="connsiteY0"/>
                      </a:cxn>
                      <a:cxn ang="0">
                        <a:pos x="connsiteX1" y="connsiteY1"/>
                      </a:cxn>
                      <a:cxn ang="0">
                        <a:pos x="connsiteX2" y="connsiteY2"/>
                      </a:cxn>
                      <a:cxn ang="0">
                        <a:pos x="connsiteX3" y="connsiteY3"/>
                      </a:cxn>
                    </a:cxnLst>
                    <a:rect l="l" t="t" r="r" b="b"/>
                    <a:pathLst>
                      <a:path w="1143090" h="496493">
                        <a:moveTo>
                          <a:pt x="186" y="283"/>
                        </a:moveTo>
                        <a:lnTo>
                          <a:pt x="1143277" y="283"/>
                        </a:lnTo>
                        <a:lnTo>
                          <a:pt x="1143277" y="496777"/>
                        </a:lnTo>
                        <a:lnTo>
                          <a:pt x="186" y="496777"/>
                        </a:lnTo>
                        <a:close/>
                      </a:path>
                    </a:pathLst>
                  </a:custGeom>
                </p:spPr>
              </p:pic>
              <p:pic>
                <p:nvPicPr>
                  <p:cNvPr id="2664" name="Picture 2663">
                    <a:extLst>
                      <a:ext uri="{FF2B5EF4-FFF2-40B4-BE49-F238E27FC236}">
                        <a16:creationId xmlns:a16="http://schemas.microsoft.com/office/drawing/2014/main" id="{BE74EB85-4BF8-4805-8E9E-71A2F6B73B54}"/>
                      </a:ext>
                    </a:extLst>
                  </p:cNvPr>
                  <p:cNvPicPr>
                    <a:picLocks noChangeAspect="1"/>
                  </p:cNvPicPr>
                  <p:nvPr/>
                </p:nvPicPr>
                <p:blipFill>
                  <a:blip r:embed="rId52"/>
                  <a:stretch>
                    <a:fillRect/>
                  </a:stretch>
                </p:blipFill>
                <p:spPr>
                  <a:xfrm>
                    <a:off x="-42911" y="4758566"/>
                    <a:ext cx="1131544" cy="496493"/>
                  </a:xfrm>
                  <a:custGeom>
                    <a:avLst/>
                    <a:gdLst>
                      <a:gd name="connsiteX0" fmla="*/ 186 w 1131544"/>
                      <a:gd name="connsiteY0" fmla="*/ 264 h 496493"/>
                      <a:gd name="connsiteX1" fmla="*/ 1131730 w 1131544"/>
                      <a:gd name="connsiteY1" fmla="*/ 264 h 496493"/>
                      <a:gd name="connsiteX2" fmla="*/ 1131730 w 1131544"/>
                      <a:gd name="connsiteY2" fmla="*/ 496758 h 496493"/>
                      <a:gd name="connsiteX3" fmla="*/ 186 w 1131544"/>
                      <a:gd name="connsiteY3" fmla="*/ 496758 h 496493"/>
                    </a:gdLst>
                    <a:ahLst/>
                    <a:cxnLst>
                      <a:cxn ang="0">
                        <a:pos x="connsiteX0" y="connsiteY0"/>
                      </a:cxn>
                      <a:cxn ang="0">
                        <a:pos x="connsiteX1" y="connsiteY1"/>
                      </a:cxn>
                      <a:cxn ang="0">
                        <a:pos x="connsiteX2" y="connsiteY2"/>
                      </a:cxn>
                      <a:cxn ang="0">
                        <a:pos x="connsiteX3" y="connsiteY3"/>
                      </a:cxn>
                    </a:cxnLst>
                    <a:rect l="l" t="t" r="r" b="b"/>
                    <a:pathLst>
                      <a:path w="1131544" h="496493">
                        <a:moveTo>
                          <a:pt x="186" y="264"/>
                        </a:moveTo>
                        <a:lnTo>
                          <a:pt x="1131730" y="264"/>
                        </a:lnTo>
                        <a:lnTo>
                          <a:pt x="1131730" y="496758"/>
                        </a:lnTo>
                        <a:lnTo>
                          <a:pt x="186" y="496758"/>
                        </a:lnTo>
                        <a:close/>
                      </a:path>
                    </a:pathLst>
                  </a:custGeom>
                </p:spPr>
              </p:pic>
              <p:grpSp>
                <p:nvGrpSpPr>
                  <p:cNvPr id="2665" name="Graphic 3">
                    <a:extLst>
                      <a:ext uri="{FF2B5EF4-FFF2-40B4-BE49-F238E27FC236}">
                        <a16:creationId xmlns:a16="http://schemas.microsoft.com/office/drawing/2014/main" id="{70A5BED9-C1C7-4394-AB99-C72D929AEF26}"/>
                      </a:ext>
                    </a:extLst>
                  </p:cNvPr>
                  <p:cNvGrpSpPr/>
                  <p:nvPr/>
                </p:nvGrpSpPr>
                <p:grpSpPr>
                  <a:xfrm>
                    <a:off x="76274" y="4820653"/>
                    <a:ext cx="971626" cy="509306"/>
                    <a:chOff x="76274" y="4820653"/>
                    <a:chExt cx="971626" cy="509306"/>
                  </a:xfrm>
                  <a:solidFill>
                    <a:srgbClr val="A0BDAB"/>
                  </a:solidFill>
                </p:grpSpPr>
                <p:sp>
                  <p:nvSpPr>
                    <p:cNvPr id="2666" name="Freeform: Shape 2665">
                      <a:extLst>
                        <a:ext uri="{FF2B5EF4-FFF2-40B4-BE49-F238E27FC236}">
                          <a16:creationId xmlns:a16="http://schemas.microsoft.com/office/drawing/2014/main" id="{0EF4B094-D5F4-4CE3-B703-1082929D2EAD}"/>
                        </a:ext>
                      </a:extLst>
                    </p:cNvPr>
                    <p:cNvSpPr/>
                    <p:nvPr/>
                  </p:nvSpPr>
                  <p:spPr>
                    <a:xfrm>
                      <a:off x="831926" y="4893160"/>
                      <a:ext cx="215974" cy="282308"/>
                    </a:xfrm>
                    <a:custGeom>
                      <a:avLst/>
                      <a:gdLst>
                        <a:gd name="connsiteX0" fmla="*/ 215455 w 215974"/>
                        <a:gd name="connsiteY0" fmla="*/ 7563 h 282308"/>
                        <a:gd name="connsiteX1" fmla="*/ 0 w 215974"/>
                        <a:gd name="connsiteY1" fmla="*/ 282309 h 282308"/>
                        <a:gd name="connsiteX2" fmla="*/ 215975 w 215974"/>
                        <a:gd name="connsiteY2" fmla="*/ 0 h 282308"/>
                        <a:gd name="connsiteX3" fmla="*/ 215455 w 215974"/>
                        <a:gd name="connsiteY3" fmla="*/ 7563 h 282308"/>
                      </a:gdLst>
                      <a:ahLst/>
                      <a:cxnLst>
                        <a:cxn ang="0">
                          <a:pos x="connsiteX0" y="connsiteY0"/>
                        </a:cxn>
                        <a:cxn ang="0">
                          <a:pos x="connsiteX1" y="connsiteY1"/>
                        </a:cxn>
                        <a:cxn ang="0">
                          <a:pos x="connsiteX2" y="connsiteY2"/>
                        </a:cxn>
                        <a:cxn ang="0">
                          <a:pos x="connsiteX3" y="connsiteY3"/>
                        </a:cxn>
                      </a:cxnLst>
                      <a:rect l="l" t="t" r="r" b="b"/>
                      <a:pathLst>
                        <a:path w="215974" h="282308">
                          <a:moveTo>
                            <a:pt x="215455" y="7563"/>
                          </a:moveTo>
                          <a:cubicBezTo>
                            <a:pt x="172676" y="118985"/>
                            <a:pt x="99703" y="216725"/>
                            <a:pt x="0" y="282309"/>
                          </a:cubicBezTo>
                          <a:cubicBezTo>
                            <a:pt x="99068" y="215744"/>
                            <a:pt x="174581" y="111134"/>
                            <a:pt x="215975" y="0"/>
                          </a:cubicBezTo>
                          <a:lnTo>
                            <a:pt x="215455" y="7563"/>
                          </a:lnTo>
                          <a:close/>
                        </a:path>
                      </a:pathLst>
                    </a:custGeom>
                    <a:solidFill>
                      <a:srgbClr val="A0BDAB"/>
                    </a:solidFill>
                    <a:ln w="5770" cap="flat">
                      <a:noFill/>
                      <a:prstDash val="solid"/>
                      <a:miter/>
                    </a:ln>
                  </p:spPr>
                  <p:txBody>
                    <a:bodyPr rtlCol="0" anchor="ctr"/>
                    <a:lstStyle/>
                    <a:p>
                      <a:endParaRPr lang="th-TH"/>
                    </a:p>
                  </p:txBody>
                </p:sp>
                <p:sp>
                  <p:nvSpPr>
                    <p:cNvPr id="2667" name="Freeform: Shape 2666">
                      <a:extLst>
                        <a:ext uri="{FF2B5EF4-FFF2-40B4-BE49-F238E27FC236}">
                          <a16:creationId xmlns:a16="http://schemas.microsoft.com/office/drawing/2014/main" id="{153EFF11-A712-4674-81FF-26F2E29FC0B6}"/>
                        </a:ext>
                      </a:extLst>
                    </p:cNvPr>
                    <p:cNvSpPr/>
                    <p:nvPr/>
                  </p:nvSpPr>
                  <p:spPr>
                    <a:xfrm>
                      <a:off x="686673" y="4961226"/>
                      <a:ext cx="212914" cy="277978"/>
                    </a:xfrm>
                    <a:custGeom>
                      <a:avLst/>
                      <a:gdLst>
                        <a:gd name="connsiteX0" fmla="*/ 198598 w 212914"/>
                        <a:gd name="connsiteY0" fmla="*/ 23785 h 277978"/>
                        <a:gd name="connsiteX1" fmla="*/ 151719 w 212914"/>
                        <a:gd name="connsiteY1" fmla="*/ 89542 h 277978"/>
                        <a:gd name="connsiteX2" fmla="*/ 103109 w 212914"/>
                        <a:gd name="connsiteY2" fmla="*/ 153971 h 277978"/>
                        <a:gd name="connsiteX3" fmla="*/ 53748 w 212914"/>
                        <a:gd name="connsiteY3" fmla="*/ 217822 h 277978"/>
                        <a:gd name="connsiteX4" fmla="*/ 0 w 212914"/>
                        <a:gd name="connsiteY4" fmla="*/ 277979 h 277978"/>
                        <a:gd name="connsiteX5" fmla="*/ 53055 w 212914"/>
                        <a:gd name="connsiteY5" fmla="*/ 217245 h 277978"/>
                        <a:gd name="connsiteX6" fmla="*/ 101723 w 212914"/>
                        <a:gd name="connsiteY6" fmla="*/ 152932 h 277978"/>
                        <a:gd name="connsiteX7" fmla="*/ 149641 w 212914"/>
                        <a:gd name="connsiteY7" fmla="*/ 88041 h 277978"/>
                        <a:gd name="connsiteX8" fmla="*/ 212915 w 212914"/>
                        <a:gd name="connsiteY8" fmla="*/ 0 h 277978"/>
                        <a:gd name="connsiteX9" fmla="*/ 198598 w 212914"/>
                        <a:gd name="connsiteY9" fmla="*/ 23785 h 277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2914" h="277978">
                          <a:moveTo>
                            <a:pt x="198598" y="23785"/>
                          </a:moveTo>
                          <a:cubicBezTo>
                            <a:pt x="183645" y="46185"/>
                            <a:pt x="167826" y="67950"/>
                            <a:pt x="151719" y="89542"/>
                          </a:cubicBezTo>
                          <a:cubicBezTo>
                            <a:pt x="135612" y="111076"/>
                            <a:pt x="119332" y="132494"/>
                            <a:pt x="103109" y="153971"/>
                          </a:cubicBezTo>
                          <a:cubicBezTo>
                            <a:pt x="86886" y="175389"/>
                            <a:pt x="70664" y="196923"/>
                            <a:pt x="53748" y="217822"/>
                          </a:cubicBezTo>
                          <a:cubicBezTo>
                            <a:pt x="36833" y="238721"/>
                            <a:pt x="19109" y="259043"/>
                            <a:pt x="0" y="277979"/>
                          </a:cubicBezTo>
                          <a:cubicBezTo>
                            <a:pt x="18878" y="258812"/>
                            <a:pt x="36371" y="238317"/>
                            <a:pt x="53055" y="217245"/>
                          </a:cubicBezTo>
                          <a:cubicBezTo>
                            <a:pt x="69740" y="196173"/>
                            <a:pt x="85732" y="174523"/>
                            <a:pt x="101723" y="152932"/>
                          </a:cubicBezTo>
                          <a:cubicBezTo>
                            <a:pt x="117715" y="131282"/>
                            <a:pt x="133765" y="109748"/>
                            <a:pt x="149641" y="88041"/>
                          </a:cubicBezTo>
                          <a:cubicBezTo>
                            <a:pt x="165459" y="66334"/>
                            <a:pt x="198193" y="22458"/>
                            <a:pt x="212915" y="0"/>
                          </a:cubicBezTo>
                          <a:lnTo>
                            <a:pt x="198598" y="23785"/>
                          </a:lnTo>
                          <a:close/>
                        </a:path>
                      </a:pathLst>
                    </a:custGeom>
                    <a:solidFill>
                      <a:srgbClr val="A0BDAB"/>
                    </a:solidFill>
                    <a:ln w="5770" cap="flat">
                      <a:noFill/>
                      <a:prstDash val="solid"/>
                      <a:miter/>
                    </a:ln>
                  </p:spPr>
                  <p:txBody>
                    <a:bodyPr rtlCol="0" anchor="ctr"/>
                    <a:lstStyle/>
                    <a:p>
                      <a:endParaRPr lang="th-TH"/>
                    </a:p>
                  </p:txBody>
                </p:sp>
                <p:sp>
                  <p:nvSpPr>
                    <p:cNvPr id="2668" name="Freeform: Shape 2667">
                      <a:extLst>
                        <a:ext uri="{FF2B5EF4-FFF2-40B4-BE49-F238E27FC236}">
                          <a16:creationId xmlns:a16="http://schemas.microsoft.com/office/drawing/2014/main" id="{50CEADCC-CE92-4A3E-B1A5-F1EFA076DBD0}"/>
                        </a:ext>
                      </a:extLst>
                    </p:cNvPr>
                    <p:cNvSpPr/>
                    <p:nvPr/>
                  </p:nvSpPr>
                  <p:spPr>
                    <a:xfrm>
                      <a:off x="510648" y="5045572"/>
                      <a:ext cx="184972" cy="253211"/>
                    </a:xfrm>
                    <a:custGeom>
                      <a:avLst/>
                      <a:gdLst>
                        <a:gd name="connsiteX0" fmla="*/ 184973 w 184972"/>
                        <a:gd name="connsiteY0" fmla="*/ 346 h 253211"/>
                        <a:gd name="connsiteX1" fmla="*/ 180123 w 184972"/>
                        <a:gd name="connsiteY1" fmla="*/ 40701 h 253211"/>
                        <a:gd name="connsiteX2" fmla="*/ 170020 w 184972"/>
                        <a:gd name="connsiteY2" fmla="*/ 80190 h 253211"/>
                        <a:gd name="connsiteX3" fmla="*/ 149756 w 184972"/>
                        <a:gd name="connsiteY3" fmla="*/ 115579 h 253211"/>
                        <a:gd name="connsiteX4" fmla="*/ 120544 w 184972"/>
                        <a:gd name="connsiteY4" fmla="*/ 143983 h 253211"/>
                        <a:gd name="connsiteX5" fmla="*/ 0 w 184972"/>
                        <a:gd name="connsiteY5" fmla="*/ 253212 h 253211"/>
                        <a:gd name="connsiteX6" fmla="*/ 119389 w 184972"/>
                        <a:gd name="connsiteY6" fmla="*/ 142713 h 253211"/>
                        <a:gd name="connsiteX7" fmla="*/ 148140 w 184972"/>
                        <a:gd name="connsiteY7" fmla="*/ 114194 h 253211"/>
                        <a:gd name="connsiteX8" fmla="*/ 167653 w 184972"/>
                        <a:gd name="connsiteY8" fmla="*/ 79266 h 253211"/>
                        <a:gd name="connsiteX9" fmla="*/ 177179 w 184972"/>
                        <a:gd name="connsiteY9" fmla="*/ 40181 h 253211"/>
                        <a:gd name="connsiteX10" fmla="*/ 181567 w 184972"/>
                        <a:gd name="connsiteY10" fmla="*/ 0 h 253211"/>
                        <a:gd name="connsiteX11" fmla="*/ 184973 w 184972"/>
                        <a:gd name="connsiteY11" fmla="*/ 346 h 25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972" h="253211">
                          <a:moveTo>
                            <a:pt x="184973" y="346"/>
                          </a:moveTo>
                          <a:cubicBezTo>
                            <a:pt x="183645" y="13798"/>
                            <a:pt x="182375" y="27307"/>
                            <a:pt x="180123" y="40701"/>
                          </a:cubicBezTo>
                          <a:cubicBezTo>
                            <a:pt x="177930" y="54095"/>
                            <a:pt x="174812" y="67373"/>
                            <a:pt x="170020" y="80190"/>
                          </a:cubicBezTo>
                          <a:cubicBezTo>
                            <a:pt x="165171" y="92891"/>
                            <a:pt x="158589" y="105130"/>
                            <a:pt x="149756" y="115579"/>
                          </a:cubicBezTo>
                          <a:cubicBezTo>
                            <a:pt x="140923" y="126086"/>
                            <a:pt x="130474" y="134804"/>
                            <a:pt x="120544" y="143983"/>
                          </a:cubicBezTo>
                          <a:lnTo>
                            <a:pt x="0" y="253212"/>
                          </a:lnTo>
                          <a:lnTo>
                            <a:pt x="119389" y="142713"/>
                          </a:lnTo>
                          <a:cubicBezTo>
                            <a:pt x="129262" y="133418"/>
                            <a:pt x="139596" y="124585"/>
                            <a:pt x="148140" y="114194"/>
                          </a:cubicBezTo>
                          <a:cubicBezTo>
                            <a:pt x="156684" y="103860"/>
                            <a:pt x="162977" y="91794"/>
                            <a:pt x="167653" y="79266"/>
                          </a:cubicBezTo>
                          <a:cubicBezTo>
                            <a:pt x="172214" y="66623"/>
                            <a:pt x="175158" y="53518"/>
                            <a:pt x="177179" y="40181"/>
                          </a:cubicBezTo>
                          <a:cubicBezTo>
                            <a:pt x="179257" y="26903"/>
                            <a:pt x="180412" y="13452"/>
                            <a:pt x="181567" y="0"/>
                          </a:cubicBezTo>
                          <a:lnTo>
                            <a:pt x="184973" y="346"/>
                          </a:lnTo>
                          <a:close/>
                        </a:path>
                      </a:pathLst>
                    </a:custGeom>
                    <a:solidFill>
                      <a:srgbClr val="A0BDAB"/>
                    </a:solidFill>
                    <a:ln w="5770" cap="flat">
                      <a:noFill/>
                      <a:prstDash val="solid"/>
                      <a:miter/>
                    </a:ln>
                  </p:spPr>
                  <p:txBody>
                    <a:bodyPr rtlCol="0" anchor="ctr"/>
                    <a:lstStyle/>
                    <a:p>
                      <a:endParaRPr lang="th-TH"/>
                    </a:p>
                  </p:txBody>
                </p:sp>
                <p:sp>
                  <p:nvSpPr>
                    <p:cNvPr id="2669" name="Freeform: Shape 2668">
                      <a:extLst>
                        <a:ext uri="{FF2B5EF4-FFF2-40B4-BE49-F238E27FC236}">
                          <a16:creationId xmlns:a16="http://schemas.microsoft.com/office/drawing/2014/main" id="{203B46D8-C661-44B7-8C24-D282ECD64C22}"/>
                        </a:ext>
                      </a:extLst>
                    </p:cNvPr>
                    <p:cNvSpPr/>
                    <p:nvPr/>
                  </p:nvSpPr>
                  <p:spPr>
                    <a:xfrm>
                      <a:off x="392183" y="5086735"/>
                      <a:ext cx="175793" cy="243224"/>
                    </a:xfrm>
                    <a:custGeom>
                      <a:avLst/>
                      <a:gdLst>
                        <a:gd name="connsiteX0" fmla="*/ 175793 w 175793"/>
                        <a:gd name="connsiteY0" fmla="*/ 1328 h 243224"/>
                        <a:gd name="connsiteX1" fmla="*/ 137229 w 175793"/>
                        <a:gd name="connsiteY1" fmla="*/ 65583 h 243224"/>
                        <a:gd name="connsiteX2" fmla="*/ 92486 w 175793"/>
                        <a:gd name="connsiteY2" fmla="*/ 125567 h 243224"/>
                        <a:gd name="connsiteX3" fmla="*/ 0 w 175793"/>
                        <a:gd name="connsiteY3" fmla="*/ 243224 h 243224"/>
                        <a:gd name="connsiteX4" fmla="*/ 91101 w 175793"/>
                        <a:gd name="connsiteY4" fmla="*/ 124528 h 243224"/>
                        <a:gd name="connsiteX5" fmla="*/ 135092 w 175793"/>
                        <a:gd name="connsiteY5" fmla="*/ 64082 h 243224"/>
                        <a:gd name="connsiteX6" fmla="*/ 172560 w 175793"/>
                        <a:gd name="connsiteY6" fmla="*/ 0 h 243224"/>
                        <a:gd name="connsiteX7" fmla="*/ 175793 w 175793"/>
                        <a:gd name="connsiteY7" fmla="*/ 1328 h 24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793" h="243224">
                          <a:moveTo>
                            <a:pt x="175793" y="1328"/>
                          </a:moveTo>
                          <a:cubicBezTo>
                            <a:pt x="165921" y="24478"/>
                            <a:pt x="151835" y="45435"/>
                            <a:pt x="137229" y="65583"/>
                          </a:cubicBezTo>
                          <a:cubicBezTo>
                            <a:pt x="122507" y="85732"/>
                            <a:pt x="107554" y="105707"/>
                            <a:pt x="92486" y="125567"/>
                          </a:cubicBezTo>
                          <a:cubicBezTo>
                            <a:pt x="62293" y="165286"/>
                            <a:pt x="31464" y="204544"/>
                            <a:pt x="0" y="243224"/>
                          </a:cubicBezTo>
                          <a:cubicBezTo>
                            <a:pt x="31060" y="204197"/>
                            <a:pt x="61427" y="164594"/>
                            <a:pt x="91101" y="124528"/>
                          </a:cubicBezTo>
                          <a:cubicBezTo>
                            <a:pt x="105938" y="104495"/>
                            <a:pt x="120660" y="84346"/>
                            <a:pt x="135092" y="64082"/>
                          </a:cubicBezTo>
                          <a:cubicBezTo>
                            <a:pt x="149468" y="43818"/>
                            <a:pt x="163150" y="22862"/>
                            <a:pt x="172560" y="0"/>
                          </a:cubicBezTo>
                          <a:lnTo>
                            <a:pt x="175793" y="1328"/>
                          </a:lnTo>
                          <a:close/>
                        </a:path>
                      </a:pathLst>
                    </a:custGeom>
                    <a:solidFill>
                      <a:srgbClr val="A0BDAB"/>
                    </a:solidFill>
                    <a:ln w="5770" cap="flat">
                      <a:noFill/>
                      <a:prstDash val="solid"/>
                      <a:miter/>
                    </a:ln>
                  </p:spPr>
                  <p:txBody>
                    <a:bodyPr rtlCol="0" anchor="ctr"/>
                    <a:lstStyle/>
                    <a:p>
                      <a:endParaRPr lang="th-TH"/>
                    </a:p>
                  </p:txBody>
                </p:sp>
                <p:sp>
                  <p:nvSpPr>
                    <p:cNvPr id="2670" name="Freeform: Shape 2669">
                      <a:extLst>
                        <a:ext uri="{FF2B5EF4-FFF2-40B4-BE49-F238E27FC236}">
                          <a16:creationId xmlns:a16="http://schemas.microsoft.com/office/drawing/2014/main" id="{CE53B7F0-1ABA-489A-A90D-4F6460B7A656}"/>
                        </a:ext>
                      </a:extLst>
                    </p:cNvPr>
                    <p:cNvSpPr/>
                    <p:nvPr/>
                  </p:nvSpPr>
                  <p:spPr>
                    <a:xfrm>
                      <a:off x="260381" y="5139444"/>
                      <a:ext cx="147562" cy="177179"/>
                    </a:xfrm>
                    <a:custGeom>
                      <a:avLst/>
                      <a:gdLst>
                        <a:gd name="connsiteX0" fmla="*/ 147562 w 147562"/>
                        <a:gd name="connsiteY0" fmla="*/ 2713 h 177179"/>
                        <a:gd name="connsiteX1" fmla="*/ 127068 w 147562"/>
                        <a:gd name="connsiteY1" fmla="*/ 22573 h 177179"/>
                        <a:gd name="connsiteX2" fmla="*/ 111192 w 147562"/>
                        <a:gd name="connsiteY2" fmla="*/ 46359 h 177179"/>
                        <a:gd name="connsiteX3" fmla="*/ 97855 w 147562"/>
                        <a:gd name="connsiteY3" fmla="*/ 71934 h 177179"/>
                        <a:gd name="connsiteX4" fmla="*/ 90812 w 147562"/>
                        <a:gd name="connsiteY4" fmla="*/ 84577 h 177179"/>
                        <a:gd name="connsiteX5" fmla="*/ 82903 w 147562"/>
                        <a:gd name="connsiteY5" fmla="*/ 96759 h 177179"/>
                        <a:gd name="connsiteX6" fmla="*/ 44280 w 147562"/>
                        <a:gd name="connsiteY6" fmla="*/ 139884 h 177179"/>
                        <a:gd name="connsiteX7" fmla="*/ 0 w 147562"/>
                        <a:gd name="connsiteY7" fmla="*/ 177179 h 177179"/>
                        <a:gd name="connsiteX8" fmla="*/ 43703 w 147562"/>
                        <a:gd name="connsiteY8" fmla="*/ 139307 h 177179"/>
                        <a:gd name="connsiteX9" fmla="*/ 81460 w 147562"/>
                        <a:gd name="connsiteY9" fmla="*/ 95835 h 177179"/>
                        <a:gd name="connsiteX10" fmla="*/ 108882 w 147562"/>
                        <a:gd name="connsiteY10" fmla="*/ 45146 h 177179"/>
                        <a:gd name="connsiteX11" fmla="*/ 124701 w 147562"/>
                        <a:gd name="connsiteY11" fmla="*/ 20668 h 177179"/>
                        <a:gd name="connsiteX12" fmla="*/ 145369 w 147562"/>
                        <a:gd name="connsiteY12" fmla="*/ 0 h 177179"/>
                        <a:gd name="connsiteX13" fmla="*/ 147562 w 147562"/>
                        <a:gd name="connsiteY13" fmla="*/ 2713 h 17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562" h="177179">
                          <a:moveTo>
                            <a:pt x="147562" y="2713"/>
                          </a:moveTo>
                          <a:cubicBezTo>
                            <a:pt x="140057" y="8544"/>
                            <a:pt x="133130" y="15184"/>
                            <a:pt x="127068" y="22573"/>
                          </a:cubicBezTo>
                          <a:cubicBezTo>
                            <a:pt x="120948" y="29905"/>
                            <a:pt x="115810" y="37987"/>
                            <a:pt x="111192" y="46359"/>
                          </a:cubicBezTo>
                          <a:cubicBezTo>
                            <a:pt x="106515" y="54730"/>
                            <a:pt x="102301" y="63390"/>
                            <a:pt x="97855" y="71934"/>
                          </a:cubicBezTo>
                          <a:cubicBezTo>
                            <a:pt x="95604" y="76206"/>
                            <a:pt x="93295" y="80420"/>
                            <a:pt x="90812" y="84577"/>
                          </a:cubicBezTo>
                          <a:cubicBezTo>
                            <a:pt x="88272" y="88676"/>
                            <a:pt x="85732" y="92833"/>
                            <a:pt x="82903" y="96759"/>
                          </a:cubicBezTo>
                          <a:cubicBezTo>
                            <a:pt x="71761" y="112577"/>
                            <a:pt x="58482" y="126779"/>
                            <a:pt x="44280" y="139884"/>
                          </a:cubicBezTo>
                          <a:cubicBezTo>
                            <a:pt x="30078" y="152989"/>
                            <a:pt x="15068" y="165113"/>
                            <a:pt x="0" y="177179"/>
                          </a:cubicBezTo>
                          <a:cubicBezTo>
                            <a:pt x="14895" y="164882"/>
                            <a:pt x="29732" y="152585"/>
                            <a:pt x="43703" y="139307"/>
                          </a:cubicBezTo>
                          <a:cubicBezTo>
                            <a:pt x="57674" y="126029"/>
                            <a:pt x="70664" y="111711"/>
                            <a:pt x="81460" y="95835"/>
                          </a:cubicBezTo>
                          <a:cubicBezTo>
                            <a:pt x="92486" y="80074"/>
                            <a:pt x="99818" y="62235"/>
                            <a:pt x="108882" y="45146"/>
                          </a:cubicBezTo>
                          <a:cubicBezTo>
                            <a:pt x="113443" y="36602"/>
                            <a:pt x="118523" y="28289"/>
                            <a:pt x="124701" y="20668"/>
                          </a:cubicBezTo>
                          <a:cubicBezTo>
                            <a:pt x="130820" y="13047"/>
                            <a:pt x="137748" y="6120"/>
                            <a:pt x="145369" y="0"/>
                          </a:cubicBezTo>
                          <a:lnTo>
                            <a:pt x="147562" y="2713"/>
                          </a:lnTo>
                          <a:close/>
                        </a:path>
                      </a:pathLst>
                    </a:custGeom>
                    <a:solidFill>
                      <a:srgbClr val="A0BDAB"/>
                    </a:solidFill>
                    <a:ln w="5770" cap="flat">
                      <a:noFill/>
                      <a:prstDash val="solid"/>
                      <a:miter/>
                    </a:ln>
                  </p:spPr>
                  <p:txBody>
                    <a:bodyPr rtlCol="0" anchor="ctr"/>
                    <a:lstStyle/>
                    <a:p>
                      <a:endParaRPr lang="th-TH"/>
                    </a:p>
                  </p:txBody>
                </p:sp>
                <p:sp>
                  <p:nvSpPr>
                    <p:cNvPr id="2671" name="Freeform: Shape 2670">
                      <a:extLst>
                        <a:ext uri="{FF2B5EF4-FFF2-40B4-BE49-F238E27FC236}">
                          <a16:creationId xmlns:a16="http://schemas.microsoft.com/office/drawing/2014/main" id="{CA01E6A6-CE84-45A5-98D2-D63992860F9B}"/>
                        </a:ext>
                      </a:extLst>
                    </p:cNvPr>
                    <p:cNvSpPr/>
                    <p:nvPr/>
                  </p:nvSpPr>
                  <p:spPr>
                    <a:xfrm>
                      <a:off x="159350" y="5184417"/>
                      <a:ext cx="77020" cy="108708"/>
                    </a:xfrm>
                    <a:custGeom>
                      <a:avLst/>
                      <a:gdLst>
                        <a:gd name="connsiteX0" fmla="*/ 74301 w 77020"/>
                        <a:gd name="connsiteY0" fmla="*/ 0 h 108708"/>
                        <a:gd name="connsiteX1" fmla="*/ 77014 w 77020"/>
                        <a:gd name="connsiteY1" fmla="*/ 12181 h 108708"/>
                        <a:gd name="connsiteX2" fmla="*/ 75109 w 77020"/>
                        <a:gd name="connsiteY2" fmla="*/ 20668 h 108708"/>
                        <a:gd name="connsiteX3" fmla="*/ 66507 w 77020"/>
                        <a:gd name="connsiteY3" fmla="*/ 35159 h 108708"/>
                        <a:gd name="connsiteX4" fmla="*/ 45955 w 77020"/>
                        <a:gd name="connsiteY4" fmla="*/ 61138 h 108708"/>
                        <a:gd name="connsiteX5" fmla="*/ 0 w 77020"/>
                        <a:gd name="connsiteY5" fmla="*/ 108709 h 108708"/>
                        <a:gd name="connsiteX6" fmla="*/ 44627 w 77020"/>
                        <a:gd name="connsiteY6" fmla="*/ 60041 h 108708"/>
                        <a:gd name="connsiteX7" fmla="*/ 64429 w 77020"/>
                        <a:gd name="connsiteY7" fmla="*/ 33658 h 108708"/>
                        <a:gd name="connsiteX8" fmla="*/ 72280 w 77020"/>
                        <a:gd name="connsiteY8" fmla="*/ 19629 h 108708"/>
                        <a:gd name="connsiteX9" fmla="*/ 71703 w 77020"/>
                        <a:gd name="connsiteY9" fmla="*/ 3291 h 108708"/>
                        <a:gd name="connsiteX10" fmla="*/ 74301 w 77020"/>
                        <a:gd name="connsiteY10" fmla="*/ 0 h 108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020" h="108708">
                          <a:moveTo>
                            <a:pt x="74301" y="0"/>
                          </a:moveTo>
                          <a:cubicBezTo>
                            <a:pt x="75686" y="2713"/>
                            <a:pt x="77130" y="9179"/>
                            <a:pt x="77014" y="12181"/>
                          </a:cubicBezTo>
                          <a:cubicBezTo>
                            <a:pt x="76899" y="15184"/>
                            <a:pt x="76148" y="18012"/>
                            <a:pt x="75109" y="20668"/>
                          </a:cubicBezTo>
                          <a:cubicBezTo>
                            <a:pt x="72973" y="26037"/>
                            <a:pt x="69798" y="30713"/>
                            <a:pt x="66507" y="35159"/>
                          </a:cubicBezTo>
                          <a:cubicBezTo>
                            <a:pt x="59926" y="44049"/>
                            <a:pt x="53113" y="52709"/>
                            <a:pt x="45955" y="61138"/>
                          </a:cubicBezTo>
                          <a:cubicBezTo>
                            <a:pt x="31695" y="77996"/>
                            <a:pt x="16338" y="93872"/>
                            <a:pt x="0" y="108709"/>
                          </a:cubicBezTo>
                          <a:cubicBezTo>
                            <a:pt x="15934" y="93468"/>
                            <a:pt x="30829" y="77187"/>
                            <a:pt x="44627" y="60041"/>
                          </a:cubicBezTo>
                          <a:cubicBezTo>
                            <a:pt x="51497" y="51439"/>
                            <a:pt x="58078" y="42664"/>
                            <a:pt x="64429" y="33658"/>
                          </a:cubicBezTo>
                          <a:cubicBezTo>
                            <a:pt x="67604" y="29212"/>
                            <a:pt x="70491" y="24594"/>
                            <a:pt x="72280" y="19629"/>
                          </a:cubicBezTo>
                          <a:cubicBezTo>
                            <a:pt x="74128" y="14722"/>
                            <a:pt x="74128" y="7620"/>
                            <a:pt x="71703" y="3291"/>
                          </a:cubicBezTo>
                          <a:lnTo>
                            <a:pt x="74301" y="0"/>
                          </a:lnTo>
                          <a:close/>
                        </a:path>
                      </a:pathLst>
                    </a:custGeom>
                    <a:solidFill>
                      <a:srgbClr val="A0BDAB"/>
                    </a:solidFill>
                    <a:ln w="5770" cap="flat">
                      <a:noFill/>
                      <a:prstDash val="solid"/>
                      <a:miter/>
                    </a:ln>
                  </p:spPr>
                  <p:txBody>
                    <a:bodyPr rtlCol="0" anchor="ctr"/>
                    <a:lstStyle/>
                    <a:p>
                      <a:endParaRPr lang="th-TH"/>
                    </a:p>
                  </p:txBody>
                </p:sp>
                <p:sp>
                  <p:nvSpPr>
                    <p:cNvPr id="2672" name="Freeform: Shape 2671">
                      <a:extLst>
                        <a:ext uri="{FF2B5EF4-FFF2-40B4-BE49-F238E27FC236}">
                          <a16:creationId xmlns:a16="http://schemas.microsoft.com/office/drawing/2014/main" id="{ED431216-8B42-43E8-88F6-E37E6BB9F7F1}"/>
                        </a:ext>
                      </a:extLst>
                    </p:cNvPr>
                    <p:cNvSpPr/>
                    <p:nvPr/>
                  </p:nvSpPr>
                  <p:spPr>
                    <a:xfrm>
                      <a:off x="779679" y="4820653"/>
                      <a:ext cx="266317" cy="67311"/>
                    </a:xfrm>
                    <a:custGeom>
                      <a:avLst/>
                      <a:gdLst>
                        <a:gd name="connsiteX0" fmla="*/ 263950 w 266317"/>
                        <a:gd name="connsiteY0" fmla="*/ 67311 h 67311"/>
                        <a:gd name="connsiteX1" fmla="*/ 234738 w 266317"/>
                        <a:gd name="connsiteY1" fmla="*/ 50627 h 67311"/>
                        <a:gd name="connsiteX2" fmla="*/ 201888 w 266317"/>
                        <a:gd name="connsiteY2" fmla="*/ 40870 h 67311"/>
                        <a:gd name="connsiteX3" fmla="*/ 135035 w 266317"/>
                        <a:gd name="connsiteY3" fmla="*/ 24243 h 67311"/>
                        <a:gd name="connsiteX4" fmla="*/ 68181 w 266317"/>
                        <a:gd name="connsiteY4" fmla="*/ 7674 h 67311"/>
                        <a:gd name="connsiteX5" fmla="*/ 34351 w 266317"/>
                        <a:gd name="connsiteY5" fmla="*/ 1439 h 67311"/>
                        <a:gd name="connsiteX6" fmla="*/ 0 w 266317"/>
                        <a:gd name="connsiteY6" fmla="*/ 920 h 67311"/>
                        <a:gd name="connsiteX7" fmla="*/ 34408 w 266317"/>
                        <a:gd name="connsiteY7" fmla="*/ 1035 h 67311"/>
                        <a:gd name="connsiteX8" fmla="*/ 68412 w 266317"/>
                        <a:gd name="connsiteY8" fmla="*/ 6866 h 67311"/>
                        <a:gd name="connsiteX9" fmla="*/ 135497 w 266317"/>
                        <a:gd name="connsiteY9" fmla="*/ 22569 h 67311"/>
                        <a:gd name="connsiteX10" fmla="*/ 202581 w 266317"/>
                        <a:gd name="connsiteY10" fmla="*/ 38387 h 67311"/>
                        <a:gd name="connsiteX11" fmla="*/ 235892 w 266317"/>
                        <a:gd name="connsiteY11" fmla="*/ 47856 h 67311"/>
                        <a:gd name="connsiteX12" fmla="*/ 266317 w 266317"/>
                        <a:gd name="connsiteY12" fmla="*/ 64771 h 67311"/>
                        <a:gd name="connsiteX13" fmla="*/ 263950 w 266317"/>
                        <a:gd name="connsiteY13" fmla="*/ 67311 h 6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317" h="67311">
                          <a:moveTo>
                            <a:pt x="263950" y="67311"/>
                          </a:moveTo>
                          <a:cubicBezTo>
                            <a:pt x="255463" y="59979"/>
                            <a:pt x="245303" y="54668"/>
                            <a:pt x="234738" y="50627"/>
                          </a:cubicBezTo>
                          <a:cubicBezTo>
                            <a:pt x="224115" y="46528"/>
                            <a:pt x="213030" y="43641"/>
                            <a:pt x="201888" y="40870"/>
                          </a:cubicBezTo>
                          <a:lnTo>
                            <a:pt x="135035" y="24243"/>
                          </a:lnTo>
                          <a:cubicBezTo>
                            <a:pt x="112750" y="18759"/>
                            <a:pt x="90466" y="13043"/>
                            <a:pt x="68181" y="7674"/>
                          </a:cubicBezTo>
                          <a:cubicBezTo>
                            <a:pt x="56981" y="5076"/>
                            <a:pt x="45781" y="2767"/>
                            <a:pt x="34351" y="1439"/>
                          </a:cubicBezTo>
                          <a:cubicBezTo>
                            <a:pt x="22977" y="54"/>
                            <a:pt x="11431" y="-293"/>
                            <a:pt x="0" y="920"/>
                          </a:cubicBezTo>
                          <a:cubicBezTo>
                            <a:pt x="11431" y="-408"/>
                            <a:pt x="22977" y="-235"/>
                            <a:pt x="34408" y="1035"/>
                          </a:cubicBezTo>
                          <a:cubicBezTo>
                            <a:pt x="45839" y="2247"/>
                            <a:pt x="57154" y="4441"/>
                            <a:pt x="68412" y="6866"/>
                          </a:cubicBezTo>
                          <a:cubicBezTo>
                            <a:pt x="90812" y="11946"/>
                            <a:pt x="113154" y="17373"/>
                            <a:pt x="135497" y="22569"/>
                          </a:cubicBezTo>
                          <a:lnTo>
                            <a:pt x="202581" y="38387"/>
                          </a:lnTo>
                          <a:cubicBezTo>
                            <a:pt x="213781" y="41043"/>
                            <a:pt x="224981" y="43814"/>
                            <a:pt x="235892" y="47856"/>
                          </a:cubicBezTo>
                          <a:cubicBezTo>
                            <a:pt x="246746" y="51839"/>
                            <a:pt x="257311" y="57208"/>
                            <a:pt x="266317" y="64771"/>
                          </a:cubicBezTo>
                          <a:lnTo>
                            <a:pt x="263950" y="67311"/>
                          </a:lnTo>
                          <a:close/>
                        </a:path>
                      </a:pathLst>
                    </a:custGeom>
                    <a:solidFill>
                      <a:srgbClr val="A0BDAB"/>
                    </a:solidFill>
                    <a:ln w="5770" cap="flat">
                      <a:noFill/>
                      <a:prstDash val="solid"/>
                      <a:miter/>
                    </a:ln>
                  </p:spPr>
                  <p:txBody>
                    <a:bodyPr rtlCol="0" anchor="ctr"/>
                    <a:lstStyle/>
                    <a:p>
                      <a:endParaRPr lang="th-TH"/>
                    </a:p>
                  </p:txBody>
                </p:sp>
                <p:sp>
                  <p:nvSpPr>
                    <p:cNvPr id="2673" name="Freeform: Shape 2672">
                      <a:extLst>
                        <a:ext uri="{FF2B5EF4-FFF2-40B4-BE49-F238E27FC236}">
                          <a16:creationId xmlns:a16="http://schemas.microsoft.com/office/drawing/2014/main" id="{9376B787-5653-40D4-8AD1-3C95C8627AB2}"/>
                        </a:ext>
                      </a:extLst>
                    </p:cNvPr>
                    <p:cNvSpPr/>
                    <p:nvPr/>
                  </p:nvSpPr>
                  <p:spPr>
                    <a:xfrm>
                      <a:off x="554005" y="4875263"/>
                      <a:ext cx="342349" cy="86713"/>
                    </a:xfrm>
                    <a:custGeom>
                      <a:avLst/>
                      <a:gdLst>
                        <a:gd name="connsiteX0" fmla="*/ 340791 w 342349"/>
                        <a:gd name="connsiteY0" fmla="*/ 86713 h 86713"/>
                        <a:gd name="connsiteX1" fmla="*/ 260255 w 342349"/>
                        <a:gd name="connsiteY1" fmla="*/ 50400 h 86713"/>
                        <a:gd name="connsiteX2" fmla="*/ 218053 w 342349"/>
                        <a:gd name="connsiteY2" fmla="*/ 37641 h 86713"/>
                        <a:gd name="connsiteX3" fmla="*/ 174350 w 342349"/>
                        <a:gd name="connsiteY3" fmla="*/ 31464 h 86713"/>
                        <a:gd name="connsiteX4" fmla="*/ 152239 w 342349"/>
                        <a:gd name="connsiteY4" fmla="*/ 29905 h 86713"/>
                        <a:gd name="connsiteX5" fmla="*/ 130185 w 342349"/>
                        <a:gd name="connsiteY5" fmla="*/ 27249 h 86713"/>
                        <a:gd name="connsiteX6" fmla="*/ 86656 w 342349"/>
                        <a:gd name="connsiteY6" fmla="*/ 18705 h 86713"/>
                        <a:gd name="connsiteX7" fmla="*/ 0 w 342349"/>
                        <a:gd name="connsiteY7" fmla="*/ 0 h 86713"/>
                        <a:gd name="connsiteX8" fmla="*/ 86829 w 342349"/>
                        <a:gd name="connsiteY8" fmla="*/ 17839 h 86713"/>
                        <a:gd name="connsiteX9" fmla="*/ 130358 w 342349"/>
                        <a:gd name="connsiteY9" fmla="*/ 25922 h 86713"/>
                        <a:gd name="connsiteX10" fmla="*/ 152354 w 342349"/>
                        <a:gd name="connsiteY10" fmla="*/ 28346 h 86713"/>
                        <a:gd name="connsiteX11" fmla="*/ 174466 w 342349"/>
                        <a:gd name="connsiteY11" fmla="*/ 29674 h 86713"/>
                        <a:gd name="connsiteX12" fmla="*/ 218515 w 342349"/>
                        <a:gd name="connsiteY12" fmla="*/ 35447 h 86713"/>
                        <a:gd name="connsiteX13" fmla="*/ 261179 w 342349"/>
                        <a:gd name="connsiteY13" fmla="*/ 47860 h 86713"/>
                        <a:gd name="connsiteX14" fmla="*/ 342350 w 342349"/>
                        <a:gd name="connsiteY14" fmla="*/ 83480 h 86713"/>
                        <a:gd name="connsiteX15" fmla="*/ 340791 w 342349"/>
                        <a:gd name="connsiteY15" fmla="*/ 86713 h 8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2349" h="86713">
                          <a:moveTo>
                            <a:pt x="340791" y="86713"/>
                          </a:moveTo>
                          <a:cubicBezTo>
                            <a:pt x="314350" y="73666"/>
                            <a:pt x="287851" y="60618"/>
                            <a:pt x="260255" y="50400"/>
                          </a:cubicBezTo>
                          <a:cubicBezTo>
                            <a:pt x="246457" y="45262"/>
                            <a:pt x="232371" y="40874"/>
                            <a:pt x="218053" y="37641"/>
                          </a:cubicBezTo>
                          <a:cubicBezTo>
                            <a:pt x="203678" y="34408"/>
                            <a:pt x="189072" y="32388"/>
                            <a:pt x="174350" y="31464"/>
                          </a:cubicBezTo>
                          <a:cubicBezTo>
                            <a:pt x="166960" y="30944"/>
                            <a:pt x="159629" y="30540"/>
                            <a:pt x="152239" y="29905"/>
                          </a:cubicBezTo>
                          <a:cubicBezTo>
                            <a:pt x="144849" y="29270"/>
                            <a:pt x="137517" y="28404"/>
                            <a:pt x="130185" y="27249"/>
                          </a:cubicBezTo>
                          <a:cubicBezTo>
                            <a:pt x="115579" y="24998"/>
                            <a:pt x="101089" y="21823"/>
                            <a:pt x="86656" y="18705"/>
                          </a:cubicBezTo>
                          <a:lnTo>
                            <a:pt x="0" y="0"/>
                          </a:lnTo>
                          <a:lnTo>
                            <a:pt x="86829" y="17839"/>
                          </a:lnTo>
                          <a:cubicBezTo>
                            <a:pt x="101319" y="20841"/>
                            <a:pt x="115752" y="23785"/>
                            <a:pt x="130358" y="25922"/>
                          </a:cubicBezTo>
                          <a:cubicBezTo>
                            <a:pt x="137633" y="26961"/>
                            <a:pt x="144965" y="27827"/>
                            <a:pt x="152354" y="28346"/>
                          </a:cubicBezTo>
                          <a:cubicBezTo>
                            <a:pt x="159686" y="28866"/>
                            <a:pt x="167076" y="29212"/>
                            <a:pt x="174466" y="29674"/>
                          </a:cubicBezTo>
                          <a:cubicBezTo>
                            <a:pt x="189245" y="30425"/>
                            <a:pt x="204024" y="32330"/>
                            <a:pt x="218515" y="35447"/>
                          </a:cubicBezTo>
                          <a:cubicBezTo>
                            <a:pt x="233006" y="38565"/>
                            <a:pt x="247265" y="42837"/>
                            <a:pt x="261179" y="47860"/>
                          </a:cubicBezTo>
                          <a:cubicBezTo>
                            <a:pt x="289063" y="57905"/>
                            <a:pt x="315793" y="70722"/>
                            <a:pt x="342350" y="83480"/>
                          </a:cubicBezTo>
                          <a:lnTo>
                            <a:pt x="340791" y="86713"/>
                          </a:lnTo>
                          <a:close/>
                        </a:path>
                      </a:pathLst>
                    </a:custGeom>
                    <a:solidFill>
                      <a:srgbClr val="A0BDAB"/>
                    </a:solidFill>
                    <a:ln w="5770" cap="flat">
                      <a:noFill/>
                      <a:prstDash val="solid"/>
                      <a:miter/>
                    </a:ln>
                  </p:spPr>
                  <p:txBody>
                    <a:bodyPr rtlCol="0" anchor="ctr"/>
                    <a:lstStyle/>
                    <a:p>
                      <a:endParaRPr lang="th-TH"/>
                    </a:p>
                  </p:txBody>
                </p:sp>
                <p:sp>
                  <p:nvSpPr>
                    <p:cNvPr id="2674" name="Freeform: Shape 2673">
                      <a:extLst>
                        <a:ext uri="{FF2B5EF4-FFF2-40B4-BE49-F238E27FC236}">
                          <a16:creationId xmlns:a16="http://schemas.microsoft.com/office/drawing/2014/main" id="{B26DBF76-8C62-4391-8711-EB55EEB18A6F}"/>
                        </a:ext>
                      </a:extLst>
                    </p:cNvPr>
                    <p:cNvSpPr/>
                    <p:nvPr/>
                  </p:nvSpPr>
                  <p:spPr>
                    <a:xfrm>
                      <a:off x="406558" y="4937613"/>
                      <a:ext cx="300667" cy="101377"/>
                    </a:xfrm>
                    <a:custGeom>
                      <a:avLst/>
                      <a:gdLst>
                        <a:gd name="connsiteX0" fmla="*/ 298474 w 300667"/>
                        <a:gd name="connsiteY0" fmla="*/ 101377 h 101377"/>
                        <a:gd name="connsiteX1" fmla="*/ 265336 w 300667"/>
                        <a:gd name="connsiteY1" fmla="*/ 79959 h 101377"/>
                        <a:gd name="connsiteX2" fmla="*/ 256618 w 300667"/>
                        <a:gd name="connsiteY2" fmla="*/ 75282 h 101377"/>
                        <a:gd name="connsiteX3" fmla="*/ 247785 w 300667"/>
                        <a:gd name="connsiteY3" fmla="*/ 70837 h 101377"/>
                        <a:gd name="connsiteX4" fmla="*/ 238837 w 300667"/>
                        <a:gd name="connsiteY4" fmla="*/ 66622 h 101377"/>
                        <a:gd name="connsiteX5" fmla="*/ 229773 w 300667"/>
                        <a:gd name="connsiteY5" fmla="*/ 62697 h 101377"/>
                        <a:gd name="connsiteX6" fmla="*/ 192651 w 300667"/>
                        <a:gd name="connsiteY6" fmla="*/ 48783 h 101377"/>
                        <a:gd name="connsiteX7" fmla="*/ 173715 w 300667"/>
                        <a:gd name="connsiteY7" fmla="*/ 42779 h 101377"/>
                        <a:gd name="connsiteX8" fmla="*/ 154606 w 300667"/>
                        <a:gd name="connsiteY8" fmla="*/ 37353 h 101377"/>
                        <a:gd name="connsiteX9" fmla="*/ 77418 w 300667"/>
                        <a:gd name="connsiteY9" fmla="*/ 18301 h 101377"/>
                        <a:gd name="connsiteX10" fmla="*/ 0 w 300667"/>
                        <a:gd name="connsiteY10" fmla="*/ 0 h 101377"/>
                        <a:gd name="connsiteX11" fmla="*/ 77649 w 300667"/>
                        <a:gd name="connsiteY11" fmla="*/ 17435 h 101377"/>
                        <a:gd name="connsiteX12" fmla="*/ 155125 w 300667"/>
                        <a:gd name="connsiteY12" fmla="*/ 35678 h 101377"/>
                        <a:gd name="connsiteX13" fmla="*/ 174350 w 300667"/>
                        <a:gd name="connsiteY13" fmla="*/ 40932 h 101377"/>
                        <a:gd name="connsiteX14" fmla="*/ 193402 w 300667"/>
                        <a:gd name="connsiteY14" fmla="*/ 46763 h 101377"/>
                        <a:gd name="connsiteX15" fmla="*/ 230870 w 300667"/>
                        <a:gd name="connsiteY15" fmla="*/ 60330 h 101377"/>
                        <a:gd name="connsiteX16" fmla="*/ 240049 w 300667"/>
                        <a:gd name="connsiteY16" fmla="*/ 64198 h 101377"/>
                        <a:gd name="connsiteX17" fmla="*/ 249113 w 300667"/>
                        <a:gd name="connsiteY17" fmla="*/ 68354 h 101377"/>
                        <a:gd name="connsiteX18" fmla="*/ 258061 w 300667"/>
                        <a:gd name="connsiteY18" fmla="*/ 72742 h 101377"/>
                        <a:gd name="connsiteX19" fmla="*/ 266894 w 300667"/>
                        <a:gd name="connsiteY19" fmla="*/ 77361 h 101377"/>
                        <a:gd name="connsiteX20" fmla="*/ 300668 w 300667"/>
                        <a:gd name="connsiteY20" fmla="*/ 98606 h 101377"/>
                        <a:gd name="connsiteX21" fmla="*/ 298474 w 300667"/>
                        <a:gd name="connsiteY21" fmla="*/ 101377 h 10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667" h="101377">
                          <a:moveTo>
                            <a:pt x="298474" y="101377"/>
                          </a:moveTo>
                          <a:cubicBezTo>
                            <a:pt x="287851" y="93641"/>
                            <a:pt x="276824" y="86367"/>
                            <a:pt x="265336" y="79959"/>
                          </a:cubicBezTo>
                          <a:cubicBezTo>
                            <a:pt x="262507" y="78284"/>
                            <a:pt x="259505" y="76841"/>
                            <a:pt x="256618" y="75282"/>
                          </a:cubicBezTo>
                          <a:cubicBezTo>
                            <a:pt x="253732" y="73723"/>
                            <a:pt x="250787" y="72222"/>
                            <a:pt x="247785" y="70837"/>
                          </a:cubicBezTo>
                          <a:lnTo>
                            <a:pt x="238837" y="66622"/>
                          </a:lnTo>
                          <a:lnTo>
                            <a:pt x="229773" y="62697"/>
                          </a:lnTo>
                          <a:cubicBezTo>
                            <a:pt x="217591" y="57559"/>
                            <a:pt x="205237" y="52882"/>
                            <a:pt x="192651" y="48783"/>
                          </a:cubicBezTo>
                          <a:cubicBezTo>
                            <a:pt x="186416" y="46647"/>
                            <a:pt x="180066" y="44800"/>
                            <a:pt x="173715" y="42779"/>
                          </a:cubicBezTo>
                          <a:cubicBezTo>
                            <a:pt x="167365" y="40932"/>
                            <a:pt x="161014" y="39027"/>
                            <a:pt x="154606" y="37353"/>
                          </a:cubicBezTo>
                          <a:cubicBezTo>
                            <a:pt x="129031" y="30367"/>
                            <a:pt x="103225" y="24420"/>
                            <a:pt x="77418" y="18301"/>
                          </a:cubicBezTo>
                          <a:lnTo>
                            <a:pt x="0" y="0"/>
                          </a:lnTo>
                          <a:lnTo>
                            <a:pt x="77649" y="17435"/>
                          </a:lnTo>
                          <a:cubicBezTo>
                            <a:pt x="103513" y="23266"/>
                            <a:pt x="129435" y="28924"/>
                            <a:pt x="155125" y="35678"/>
                          </a:cubicBezTo>
                          <a:cubicBezTo>
                            <a:pt x="161534" y="37295"/>
                            <a:pt x="167942" y="39142"/>
                            <a:pt x="174350" y="40932"/>
                          </a:cubicBezTo>
                          <a:cubicBezTo>
                            <a:pt x="180701" y="42837"/>
                            <a:pt x="187109" y="44627"/>
                            <a:pt x="193402" y="46763"/>
                          </a:cubicBezTo>
                          <a:cubicBezTo>
                            <a:pt x="206045" y="50746"/>
                            <a:pt x="218573" y="55307"/>
                            <a:pt x="230870" y="60330"/>
                          </a:cubicBezTo>
                          <a:lnTo>
                            <a:pt x="240049" y="64198"/>
                          </a:lnTo>
                          <a:lnTo>
                            <a:pt x="249113" y="68354"/>
                          </a:lnTo>
                          <a:cubicBezTo>
                            <a:pt x="252173" y="69682"/>
                            <a:pt x="255117" y="71241"/>
                            <a:pt x="258061" y="72742"/>
                          </a:cubicBezTo>
                          <a:cubicBezTo>
                            <a:pt x="261006" y="74301"/>
                            <a:pt x="264008" y="75686"/>
                            <a:pt x="266894" y="77361"/>
                          </a:cubicBezTo>
                          <a:cubicBezTo>
                            <a:pt x="278614" y="83711"/>
                            <a:pt x="289814" y="90870"/>
                            <a:pt x="300668" y="98606"/>
                          </a:cubicBezTo>
                          <a:lnTo>
                            <a:pt x="298474" y="101377"/>
                          </a:lnTo>
                          <a:close/>
                        </a:path>
                      </a:pathLst>
                    </a:custGeom>
                    <a:solidFill>
                      <a:srgbClr val="A0BDAB"/>
                    </a:solidFill>
                    <a:ln w="5770" cap="flat">
                      <a:noFill/>
                      <a:prstDash val="solid"/>
                      <a:miter/>
                    </a:ln>
                  </p:spPr>
                  <p:txBody>
                    <a:bodyPr rtlCol="0" anchor="ctr"/>
                    <a:lstStyle/>
                    <a:p>
                      <a:endParaRPr lang="th-TH"/>
                    </a:p>
                  </p:txBody>
                </p:sp>
                <p:sp>
                  <p:nvSpPr>
                    <p:cNvPr id="2675" name="Freeform: Shape 2674">
                      <a:extLst>
                        <a:ext uri="{FF2B5EF4-FFF2-40B4-BE49-F238E27FC236}">
                          <a16:creationId xmlns:a16="http://schemas.microsoft.com/office/drawing/2014/main" id="{0E352F19-1FFD-477F-8F9F-C2E929A3F0B9}"/>
                        </a:ext>
                      </a:extLst>
                    </p:cNvPr>
                    <p:cNvSpPr/>
                    <p:nvPr/>
                  </p:nvSpPr>
                  <p:spPr>
                    <a:xfrm>
                      <a:off x="288150" y="4995057"/>
                      <a:ext cx="292931" cy="88964"/>
                    </a:xfrm>
                    <a:custGeom>
                      <a:avLst/>
                      <a:gdLst>
                        <a:gd name="connsiteX0" fmla="*/ 291719 w 292931"/>
                        <a:gd name="connsiteY0" fmla="*/ 88965 h 88964"/>
                        <a:gd name="connsiteX1" fmla="*/ 219554 w 292931"/>
                        <a:gd name="connsiteY1" fmla="*/ 64660 h 88964"/>
                        <a:gd name="connsiteX2" fmla="*/ 146408 w 292931"/>
                        <a:gd name="connsiteY2" fmla="*/ 43010 h 88964"/>
                        <a:gd name="connsiteX3" fmla="*/ 0 w 292931"/>
                        <a:gd name="connsiteY3" fmla="*/ 0 h 88964"/>
                        <a:gd name="connsiteX4" fmla="*/ 146870 w 292931"/>
                        <a:gd name="connsiteY4" fmla="*/ 41336 h 88964"/>
                        <a:gd name="connsiteX5" fmla="*/ 220305 w 292931"/>
                        <a:gd name="connsiteY5" fmla="*/ 62120 h 88964"/>
                        <a:gd name="connsiteX6" fmla="*/ 292931 w 292931"/>
                        <a:gd name="connsiteY6" fmla="*/ 85674 h 88964"/>
                        <a:gd name="connsiteX7" fmla="*/ 291719 w 292931"/>
                        <a:gd name="connsiteY7" fmla="*/ 88965 h 88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931" h="88964">
                          <a:moveTo>
                            <a:pt x="291719" y="88965"/>
                          </a:moveTo>
                          <a:cubicBezTo>
                            <a:pt x="268049" y="79901"/>
                            <a:pt x="243859" y="72049"/>
                            <a:pt x="219554" y="64660"/>
                          </a:cubicBezTo>
                          <a:cubicBezTo>
                            <a:pt x="195249" y="57270"/>
                            <a:pt x="170829" y="50227"/>
                            <a:pt x="146408" y="43010"/>
                          </a:cubicBezTo>
                          <a:lnTo>
                            <a:pt x="0" y="0"/>
                          </a:lnTo>
                          <a:lnTo>
                            <a:pt x="146870" y="41336"/>
                          </a:lnTo>
                          <a:cubicBezTo>
                            <a:pt x="171348" y="48264"/>
                            <a:pt x="195826" y="55018"/>
                            <a:pt x="220305" y="62120"/>
                          </a:cubicBezTo>
                          <a:cubicBezTo>
                            <a:pt x="244725" y="69278"/>
                            <a:pt x="269030" y="76899"/>
                            <a:pt x="292931" y="85674"/>
                          </a:cubicBezTo>
                          <a:lnTo>
                            <a:pt x="291719" y="88965"/>
                          </a:lnTo>
                          <a:close/>
                        </a:path>
                      </a:pathLst>
                    </a:custGeom>
                    <a:solidFill>
                      <a:srgbClr val="A0BDAB"/>
                    </a:solidFill>
                    <a:ln w="5770" cap="flat">
                      <a:noFill/>
                      <a:prstDash val="solid"/>
                      <a:miter/>
                    </a:ln>
                  </p:spPr>
                  <p:txBody>
                    <a:bodyPr rtlCol="0" anchor="ctr"/>
                    <a:lstStyle/>
                    <a:p>
                      <a:endParaRPr lang="th-TH"/>
                    </a:p>
                  </p:txBody>
                </p:sp>
                <p:sp>
                  <p:nvSpPr>
                    <p:cNvPr id="2676" name="Freeform: Shape 2675">
                      <a:extLst>
                        <a:ext uri="{FF2B5EF4-FFF2-40B4-BE49-F238E27FC236}">
                          <a16:creationId xmlns:a16="http://schemas.microsoft.com/office/drawing/2014/main" id="{7963C3DB-7741-4553-8C8A-5C9FB2A8FA68}"/>
                        </a:ext>
                      </a:extLst>
                    </p:cNvPr>
                    <p:cNvSpPr/>
                    <p:nvPr/>
                  </p:nvSpPr>
                  <p:spPr>
                    <a:xfrm>
                      <a:off x="195202" y="5048285"/>
                      <a:ext cx="227463" cy="81113"/>
                    </a:xfrm>
                    <a:custGeom>
                      <a:avLst/>
                      <a:gdLst>
                        <a:gd name="connsiteX0" fmla="*/ 225905 w 227463"/>
                        <a:gd name="connsiteY0" fmla="*/ 81113 h 81113"/>
                        <a:gd name="connsiteX1" fmla="*/ 0 w 227463"/>
                        <a:gd name="connsiteY1" fmla="*/ 0 h 81113"/>
                        <a:gd name="connsiteX2" fmla="*/ 227464 w 227463"/>
                        <a:gd name="connsiteY2" fmla="*/ 77996 h 81113"/>
                        <a:gd name="connsiteX3" fmla="*/ 225905 w 227463"/>
                        <a:gd name="connsiteY3" fmla="*/ 81113 h 81113"/>
                      </a:gdLst>
                      <a:ahLst/>
                      <a:cxnLst>
                        <a:cxn ang="0">
                          <a:pos x="connsiteX0" y="connsiteY0"/>
                        </a:cxn>
                        <a:cxn ang="0">
                          <a:pos x="connsiteX1" y="connsiteY1"/>
                        </a:cxn>
                        <a:cxn ang="0">
                          <a:pos x="connsiteX2" y="connsiteY2"/>
                        </a:cxn>
                        <a:cxn ang="0">
                          <a:pos x="connsiteX3" y="connsiteY3"/>
                        </a:cxn>
                      </a:cxnLst>
                      <a:rect l="l" t="t" r="r" b="b"/>
                      <a:pathLst>
                        <a:path w="227463" h="81113">
                          <a:moveTo>
                            <a:pt x="225905" y="81113"/>
                          </a:moveTo>
                          <a:cubicBezTo>
                            <a:pt x="154837" y="44165"/>
                            <a:pt x="78631" y="16800"/>
                            <a:pt x="0" y="0"/>
                          </a:cubicBezTo>
                          <a:cubicBezTo>
                            <a:pt x="78862" y="15645"/>
                            <a:pt x="155587" y="41971"/>
                            <a:pt x="227464" y="77996"/>
                          </a:cubicBezTo>
                          <a:lnTo>
                            <a:pt x="225905" y="81113"/>
                          </a:lnTo>
                          <a:close/>
                        </a:path>
                      </a:pathLst>
                    </a:custGeom>
                    <a:solidFill>
                      <a:srgbClr val="A0BDAB"/>
                    </a:solidFill>
                    <a:ln w="5770" cap="flat">
                      <a:noFill/>
                      <a:prstDash val="solid"/>
                      <a:miter/>
                    </a:ln>
                  </p:spPr>
                  <p:txBody>
                    <a:bodyPr rtlCol="0" anchor="ctr"/>
                    <a:lstStyle/>
                    <a:p>
                      <a:endParaRPr lang="th-TH"/>
                    </a:p>
                  </p:txBody>
                </p:sp>
                <p:sp>
                  <p:nvSpPr>
                    <p:cNvPr id="2677" name="Freeform: Shape 2676">
                      <a:extLst>
                        <a:ext uri="{FF2B5EF4-FFF2-40B4-BE49-F238E27FC236}">
                          <a16:creationId xmlns:a16="http://schemas.microsoft.com/office/drawing/2014/main" id="{1900C26D-83EB-4466-9AE0-D0AC32B6D068}"/>
                        </a:ext>
                      </a:extLst>
                    </p:cNvPr>
                    <p:cNvSpPr/>
                    <p:nvPr/>
                  </p:nvSpPr>
                  <p:spPr>
                    <a:xfrm>
                      <a:off x="76274" y="5134995"/>
                      <a:ext cx="179719" cy="39607"/>
                    </a:xfrm>
                    <a:custGeom>
                      <a:avLst/>
                      <a:gdLst>
                        <a:gd name="connsiteX0" fmla="*/ 178218 w 179719"/>
                        <a:gd name="connsiteY0" fmla="*/ 39608 h 39607"/>
                        <a:gd name="connsiteX1" fmla="*/ 0 w 179719"/>
                        <a:gd name="connsiteY1" fmla="*/ 235 h 39607"/>
                        <a:gd name="connsiteX2" fmla="*/ 179719 w 179719"/>
                        <a:gd name="connsiteY2" fmla="*/ 36490 h 39607"/>
                        <a:gd name="connsiteX3" fmla="*/ 178218 w 179719"/>
                        <a:gd name="connsiteY3" fmla="*/ 39608 h 39607"/>
                      </a:gdLst>
                      <a:ahLst/>
                      <a:cxnLst>
                        <a:cxn ang="0">
                          <a:pos x="connsiteX0" y="connsiteY0"/>
                        </a:cxn>
                        <a:cxn ang="0">
                          <a:pos x="connsiteX1" y="connsiteY1"/>
                        </a:cxn>
                        <a:cxn ang="0">
                          <a:pos x="connsiteX2" y="connsiteY2"/>
                        </a:cxn>
                        <a:cxn ang="0">
                          <a:pos x="connsiteX3" y="connsiteY3"/>
                        </a:cxn>
                      </a:cxnLst>
                      <a:rect l="l" t="t" r="r" b="b"/>
                      <a:pathLst>
                        <a:path w="179719" h="39607">
                          <a:moveTo>
                            <a:pt x="178218" y="39608"/>
                          </a:moveTo>
                          <a:cubicBezTo>
                            <a:pt x="123200" y="12878"/>
                            <a:pt x="61600" y="-747"/>
                            <a:pt x="0" y="235"/>
                          </a:cubicBezTo>
                          <a:cubicBezTo>
                            <a:pt x="61542" y="-1901"/>
                            <a:pt x="123662" y="10569"/>
                            <a:pt x="179719" y="36490"/>
                          </a:cubicBezTo>
                          <a:lnTo>
                            <a:pt x="178218" y="39608"/>
                          </a:lnTo>
                          <a:close/>
                        </a:path>
                      </a:pathLst>
                    </a:custGeom>
                    <a:solidFill>
                      <a:srgbClr val="A0BDAB"/>
                    </a:solidFill>
                    <a:ln w="5770" cap="flat">
                      <a:noFill/>
                      <a:prstDash val="solid"/>
                      <a:miter/>
                    </a:ln>
                  </p:spPr>
                  <p:txBody>
                    <a:bodyPr rtlCol="0" anchor="ctr"/>
                    <a:lstStyle/>
                    <a:p>
                      <a:endParaRPr lang="th-TH"/>
                    </a:p>
                  </p:txBody>
                </p:sp>
              </p:grpSp>
            </p:grpSp>
          </p:grpSp>
          <p:grpSp>
            <p:nvGrpSpPr>
              <p:cNvPr id="2565" name="Graphic 3">
                <a:extLst>
                  <a:ext uri="{FF2B5EF4-FFF2-40B4-BE49-F238E27FC236}">
                    <a16:creationId xmlns:a16="http://schemas.microsoft.com/office/drawing/2014/main" id="{1C53920C-88B4-4479-A6F4-E1E876BD9886}"/>
                  </a:ext>
                </a:extLst>
              </p:cNvPr>
              <p:cNvGrpSpPr/>
              <p:nvPr/>
            </p:nvGrpSpPr>
            <p:grpSpPr>
              <a:xfrm>
                <a:off x="371226" y="5065210"/>
                <a:ext cx="1148510" cy="615898"/>
                <a:chOff x="371226" y="5065210"/>
                <a:chExt cx="1148510" cy="615898"/>
              </a:xfrm>
            </p:grpSpPr>
            <p:grpSp>
              <p:nvGrpSpPr>
                <p:cNvPr id="2642" name="Graphic 3">
                  <a:extLst>
                    <a:ext uri="{FF2B5EF4-FFF2-40B4-BE49-F238E27FC236}">
                      <a16:creationId xmlns:a16="http://schemas.microsoft.com/office/drawing/2014/main" id="{7D350B4A-FEEC-4E47-890E-5F6BF3C0170F}"/>
                    </a:ext>
                  </a:extLst>
                </p:cNvPr>
                <p:cNvGrpSpPr/>
                <p:nvPr/>
              </p:nvGrpSpPr>
              <p:grpSpPr>
                <a:xfrm>
                  <a:off x="371226" y="5065210"/>
                  <a:ext cx="1148510" cy="615898"/>
                  <a:chOff x="371226" y="5065210"/>
                  <a:chExt cx="1148510" cy="615898"/>
                </a:xfrm>
                <a:solidFill>
                  <a:srgbClr val="FBFFFF"/>
                </a:solidFill>
              </p:grpSpPr>
              <p:sp>
                <p:nvSpPr>
                  <p:cNvPr id="2659" name="Freeform: Shape 2658">
                    <a:extLst>
                      <a:ext uri="{FF2B5EF4-FFF2-40B4-BE49-F238E27FC236}">
                        <a16:creationId xmlns:a16="http://schemas.microsoft.com/office/drawing/2014/main" id="{9C8BC635-BE9C-48D0-828F-64C64C0EC6AE}"/>
                      </a:ext>
                    </a:extLst>
                  </p:cNvPr>
                  <p:cNvSpPr/>
                  <p:nvPr/>
                </p:nvSpPr>
                <p:spPr>
                  <a:xfrm>
                    <a:off x="371226" y="5180145"/>
                    <a:ext cx="1148510" cy="500963"/>
                  </a:xfrm>
                  <a:custGeom>
                    <a:avLst/>
                    <a:gdLst>
                      <a:gd name="connsiteX0" fmla="*/ 1125540 w 1148510"/>
                      <a:gd name="connsiteY0" fmla="*/ 0 h 500963"/>
                      <a:gd name="connsiteX1" fmla="*/ 1147132 w 1148510"/>
                      <a:gd name="connsiteY1" fmla="*/ 41625 h 500963"/>
                      <a:gd name="connsiteX2" fmla="*/ 932427 w 1148510"/>
                      <a:gd name="connsiteY2" fmla="*/ 310309 h 500963"/>
                      <a:gd name="connsiteX3" fmla="*/ 501343 w 1148510"/>
                      <a:gd name="connsiteY3" fmla="*/ 490317 h 500963"/>
                      <a:gd name="connsiteX4" fmla="*/ 221517 w 1148510"/>
                      <a:gd name="connsiteY4" fmla="*/ 473343 h 500963"/>
                      <a:gd name="connsiteX5" fmla="*/ 0 w 1148510"/>
                      <a:gd name="connsiteY5" fmla="*/ 385937 h 500963"/>
                      <a:gd name="connsiteX6" fmla="*/ 1125540 w 1148510"/>
                      <a:gd name="connsiteY6" fmla="*/ 0 h 50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8510" h="500963">
                        <a:moveTo>
                          <a:pt x="1125540" y="0"/>
                        </a:moveTo>
                        <a:cubicBezTo>
                          <a:pt x="1125540" y="0"/>
                          <a:pt x="1155157" y="9064"/>
                          <a:pt x="1147132" y="41625"/>
                        </a:cubicBezTo>
                        <a:cubicBezTo>
                          <a:pt x="1139107" y="74185"/>
                          <a:pt x="1178538" y="163959"/>
                          <a:pt x="932427" y="310309"/>
                        </a:cubicBezTo>
                        <a:cubicBezTo>
                          <a:pt x="686374" y="456659"/>
                          <a:pt x="559537" y="472593"/>
                          <a:pt x="501343" y="490317"/>
                        </a:cubicBezTo>
                        <a:cubicBezTo>
                          <a:pt x="443150" y="508040"/>
                          <a:pt x="284041" y="504461"/>
                          <a:pt x="221517" y="473343"/>
                        </a:cubicBezTo>
                        <a:cubicBezTo>
                          <a:pt x="158994" y="442226"/>
                          <a:pt x="56289" y="371504"/>
                          <a:pt x="0" y="385937"/>
                        </a:cubicBezTo>
                        <a:cubicBezTo>
                          <a:pt x="0" y="385937"/>
                          <a:pt x="881565" y="37699"/>
                          <a:pt x="1125540" y="0"/>
                        </a:cubicBezTo>
                        <a:close/>
                      </a:path>
                    </a:pathLst>
                  </a:custGeom>
                  <a:solidFill>
                    <a:srgbClr val="FBFFFF"/>
                  </a:solidFill>
                  <a:ln w="5770" cap="flat">
                    <a:noFill/>
                    <a:prstDash val="solid"/>
                    <a:miter/>
                  </a:ln>
                </p:spPr>
                <p:txBody>
                  <a:bodyPr rtlCol="0" anchor="ctr"/>
                  <a:lstStyle/>
                  <a:p>
                    <a:endParaRPr lang="th-TH"/>
                  </a:p>
                </p:txBody>
              </p:sp>
              <p:sp>
                <p:nvSpPr>
                  <p:cNvPr id="2660" name="Freeform: Shape 2659">
                    <a:extLst>
                      <a:ext uri="{FF2B5EF4-FFF2-40B4-BE49-F238E27FC236}">
                        <a16:creationId xmlns:a16="http://schemas.microsoft.com/office/drawing/2014/main" id="{997D520B-388D-4E45-9181-7DE99FCEA5AC}"/>
                      </a:ext>
                    </a:extLst>
                  </p:cNvPr>
                  <p:cNvSpPr/>
                  <p:nvPr/>
                </p:nvSpPr>
                <p:spPr>
                  <a:xfrm>
                    <a:off x="371226" y="5065210"/>
                    <a:ext cx="1132263" cy="500930"/>
                  </a:xfrm>
                  <a:custGeom>
                    <a:avLst/>
                    <a:gdLst>
                      <a:gd name="connsiteX0" fmla="*/ 1116072 w 1132263"/>
                      <a:gd name="connsiteY0" fmla="*/ 131273 h 500930"/>
                      <a:gd name="connsiteX1" fmla="*/ 1111396 w 1132263"/>
                      <a:gd name="connsiteY1" fmla="*/ 49236 h 500930"/>
                      <a:gd name="connsiteX2" fmla="*/ 539446 w 1132263"/>
                      <a:gd name="connsiteY2" fmla="*/ 62919 h 500930"/>
                      <a:gd name="connsiteX3" fmla="*/ 46936 w 1132263"/>
                      <a:gd name="connsiteY3" fmla="*/ 386275 h 500930"/>
                      <a:gd name="connsiteX4" fmla="*/ 0 w 1132263"/>
                      <a:gd name="connsiteY4" fmla="*/ 500930 h 500930"/>
                      <a:gd name="connsiteX5" fmla="*/ 1116072 w 1132263"/>
                      <a:gd name="connsiteY5" fmla="*/ 131273 h 500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2263" h="500930">
                        <a:moveTo>
                          <a:pt x="1116072" y="131273"/>
                        </a:moveTo>
                        <a:cubicBezTo>
                          <a:pt x="1116072" y="131273"/>
                          <a:pt x="1155445" y="93401"/>
                          <a:pt x="1111396" y="49236"/>
                        </a:cubicBezTo>
                        <a:cubicBezTo>
                          <a:pt x="1067346" y="5071"/>
                          <a:pt x="900097" y="-40768"/>
                          <a:pt x="539446" y="62919"/>
                        </a:cubicBezTo>
                        <a:cubicBezTo>
                          <a:pt x="178796" y="166605"/>
                          <a:pt x="91678" y="241656"/>
                          <a:pt x="46936" y="386275"/>
                        </a:cubicBezTo>
                        <a:cubicBezTo>
                          <a:pt x="46936" y="386275"/>
                          <a:pt x="52420" y="481936"/>
                          <a:pt x="0" y="500930"/>
                        </a:cubicBezTo>
                        <a:cubicBezTo>
                          <a:pt x="0" y="500872"/>
                          <a:pt x="736601" y="342341"/>
                          <a:pt x="1116072" y="131273"/>
                        </a:cubicBezTo>
                        <a:close/>
                      </a:path>
                    </a:pathLst>
                  </a:custGeom>
                  <a:solidFill>
                    <a:srgbClr val="FBFFFF"/>
                  </a:solidFill>
                  <a:ln w="5770" cap="flat">
                    <a:noFill/>
                    <a:prstDash val="solid"/>
                    <a:miter/>
                  </a:ln>
                </p:spPr>
                <p:txBody>
                  <a:bodyPr rtlCol="0" anchor="ctr"/>
                  <a:lstStyle/>
                  <a:p>
                    <a:endParaRPr lang="th-TH"/>
                  </a:p>
                </p:txBody>
              </p:sp>
            </p:grpSp>
            <p:grpSp>
              <p:nvGrpSpPr>
                <p:cNvPr id="2643" name="Graphic 3">
                  <a:extLst>
                    <a:ext uri="{FF2B5EF4-FFF2-40B4-BE49-F238E27FC236}">
                      <a16:creationId xmlns:a16="http://schemas.microsoft.com/office/drawing/2014/main" id="{D12AB0F9-08CC-41EF-9E4B-1ED44A4748A3}"/>
                    </a:ext>
                  </a:extLst>
                </p:cNvPr>
                <p:cNvGrpSpPr/>
                <p:nvPr/>
              </p:nvGrpSpPr>
              <p:grpSpPr>
                <a:xfrm>
                  <a:off x="378530" y="5070318"/>
                  <a:ext cx="1137317" cy="606184"/>
                  <a:chOff x="378530" y="5070318"/>
                  <a:chExt cx="1137317" cy="606184"/>
                </a:xfrm>
                <a:solidFill>
                  <a:srgbClr val="A0BDAB"/>
                </a:solidFill>
              </p:grpSpPr>
              <p:pic>
                <p:nvPicPr>
                  <p:cNvPr id="2644" name="Picture 2643">
                    <a:extLst>
                      <a:ext uri="{FF2B5EF4-FFF2-40B4-BE49-F238E27FC236}">
                        <a16:creationId xmlns:a16="http://schemas.microsoft.com/office/drawing/2014/main" id="{2A7DC871-0237-420C-827A-F6184A1ED638}"/>
                      </a:ext>
                    </a:extLst>
                  </p:cNvPr>
                  <p:cNvPicPr>
                    <a:picLocks noChangeAspect="1"/>
                  </p:cNvPicPr>
                  <p:nvPr/>
                </p:nvPicPr>
                <p:blipFill>
                  <a:blip r:embed="rId53"/>
                  <a:stretch>
                    <a:fillRect/>
                  </a:stretch>
                </p:blipFill>
                <p:spPr>
                  <a:xfrm>
                    <a:off x="378530" y="5185782"/>
                    <a:ext cx="1137317" cy="490720"/>
                  </a:xfrm>
                  <a:custGeom>
                    <a:avLst/>
                    <a:gdLst>
                      <a:gd name="connsiteX0" fmla="*/ 259 w 1137317"/>
                      <a:gd name="connsiteY0" fmla="*/ 338 h 490720"/>
                      <a:gd name="connsiteX1" fmla="*/ 1137577 w 1137317"/>
                      <a:gd name="connsiteY1" fmla="*/ 338 h 490720"/>
                      <a:gd name="connsiteX2" fmla="*/ 1137577 w 1137317"/>
                      <a:gd name="connsiteY2" fmla="*/ 491058 h 490720"/>
                      <a:gd name="connsiteX3" fmla="*/ 259 w 1137317"/>
                      <a:gd name="connsiteY3" fmla="*/ 491058 h 490720"/>
                    </a:gdLst>
                    <a:ahLst/>
                    <a:cxnLst>
                      <a:cxn ang="0">
                        <a:pos x="connsiteX0" y="connsiteY0"/>
                      </a:cxn>
                      <a:cxn ang="0">
                        <a:pos x="connsiteX1" y="connsiteY1"/>
                      </a:cxn>
                      <a:cxn ang="0">
                        <a:pos x="connsiteX2" y="connsiteY2"/>
                      </a:cxn>
                      <a:cxn ang="0">
                        <a:pos x="connsiteX3" y="connsiteY3"/>
                      </a:cxn>
                    </a:cxnLst>
                    <a:rect l="l" t="t" r="r" b="b"/>
                    <a:pathLst>
                      <a:path w="1137317" h="490720">
                        <a:moveTo>
                          <a:pt x="259" y="338"/>
                        </a:moveTo>
                        <a:lnTo>
                          <a:pt x="1137577" y="338"/>
                        </a:lnTo>
                        <a:lnTo>
                          <a:pt x="1137577" y="491058"/>
                        </a:lnTo>
                        <a:lnTo>
                          <a:pt x="259" y="491058"/>
                        </a:lnTo>
                        <a:close/>
                      </a:path>
                    </a:pathLst>
                  </a:custGeom>
                </p:spPr>
              </p:pic>
              <p:pic>
                <p:nvPicPr>
                  <p:cNvPr id="2645" name="Picture 2644">
                    <a:extLst>
                      <a:ext uri="{FF2B5EF4-FFF2-40B4-BE49-F238E27FC236}">
                        <a16:creationId xmlns:a16="http://schemas.microsoft.com/office/drawing/2014/main" id="{A060FA23-01E6-4DD9-9C7C-3BD0FBAF3A8E}"/>
                      </a:ext>
                    </a:extLst>
                  </p:cNvPr>
                  <p:cNvPicPr>
                    <a:picLocks noChangeAspect="1"/>
                  </p:cNvPicPr>
                  <p:nvPr/>
                </p:nvPicPr>
                <p:blipFill>
                  <a:blip r:embed="rId54"/>
                  <a:stretch>
                    <a:fillRect/>
                  </a:stretch>
                </p:blipFill>
                <p:spPr>
                  <a:xfrm>
                    <a:off x="378530" y="5070318"/>
                    <a:ext cx="1119997" cy="496493"/>
                  </a:xfrm>
                  <a:custGeom>
                    <a:avLst/>
                    <a:gdLst>
                      <a:gd name="connsiteX0" fmla="*/ 259 w 1119997"/>
                      <a:gd name="connsiteY0" fmla="*/ 318 h 496493"/>
                      <a:gd name="connsiteX1" fmla="*/ 1120257 w 1119997"/>
                      <a:gd name="connsiteY1" fmla="*/ 318 h 496493"/>
                      <a:gd name="connsiteX2" fmla="*/ 1120257 w 1119997"/>
                      <a:gd name="connsiteY2" fmla="*/ 496812 h 496493"/>
                      <a:gd name="connsiteX3" fmla="*/ 259 w 1119997"/>
                      <a:gd name="connsiteY3" fmla="*/ 496812 h 496493"/>
                    </a:gdLst>
                    <a:ahLst/>
                    <a:cxnLst>
                      <a:cxn ang="0">
                        <a:pos x="connsiteX0" y="connsiteY0"/>
                      </a:cxn>
                      <a:cxn ang="0">
                        <a:pos x="connsiteX1" y="connsiteY1"/>
                      </a:cxn>
                      <a:cxn ang="0">
                        <a:pos x="connsiteX2" y="connsiteY2"/>
                      </a:cxn>
                      <a:cxn ang="0">
                        <a:pos x="connsiteX3" y="connsiteY3"/>
                      </a:cxn>
                    </a:cxnLst>
                    <a:rect l="l" t="t" r="r" b="b"/>
                    <a:pathLst>
                      <a:path w="1119997" h="496493">
                        <a:moveTo>
                          <a:pt x="259" y="318"/>
                        </a:moveTo>
                        <a:lnTo>
                          <a:pt x="1120257" y="318"/>
                        </a:lnTo>
                        <a:lnTo>
                          <a:pt x="1120257" y="496812"/>
                        </a:lnTo>
                        <a:lnTo>
                          <a:pt x="259" y="496812"/>
                        </a:lnTo>
                        <a:close/>
                      </a:path>
                    </a:pathLst>
                  </a:custGeom>
                </p:spPr>
              </p:pic>
              <p:grpSp>
                <p:nvGrpSpPr>
                  <p:cNvPr id="2646" name="Graphic 3">
                    <a:extLst>
                      <a:ext uri="{FF2B5EF4-FFF2-40B4-BE49-F238E27FC236}">
                        <a16:creationId xmlns:a16="http://schemas.microsoft.com/office/drawing/2014/main" id="{653A8DC3-2159-45F1-9444-A718A2C3E143}"/>
                      </a:ext>
                    </a:extLst>
                  </p:cNvPr>
                  <p:cNvGrpSpPr/>
                  <p:nvPr/>
                </p:nvGrpSpPr>
                <p:grpSpPr>
                  <a:xfrm>
                    <a:off x="494715" y="5136126"/>
                    <a:ext cx="964814" cy="507836"/>
                    <a:chOff x="494715" y="5136126"/>
                    <a:chExt cx="964814" cy="507836"/>
                  </a:xfrm>
                  <a:solidFill>
                    <a:srgbClr val="A0BDAB"/>
                  </a:solidFill>
                </p:grpSpPr>
                <p:sp>
                  <p:nvSpPr>
                    <p:cNvPr id="2647" name="Freeform: Shape 2646">
                      <a:extLst>
                        <a:ext uri="{FF2B5EF4-FFF2-40B4-BE49-F238E27FC236}">
                          <a16:creationId xmlns:a16="http://schemas.microsoft.com/office/drawing/2014/main" id="{06CCF541-4D2F-4F85-9C9E-756642022459}"/>
                        </a:ext>
                      </a:extLst>
                    </p:cNvPr>
                    <p:cNvSpPr/>
                    <p:nvPr/>
                  </p:nvSpPr>
                  <p:spPr>
                    <a:xfrm>
                      <a:off x="1245344" y="5208837"/>
                      <a:ext cx="214185" cy="281442"/>
                    </a:xfrm>
                    <a:custGeom>
                      <a:avLst/>
                      <a:gdLst>
                        <a:gd name="connsiteX0" fmla="*/ 213666 w 214185"/>
                        <a:gd name="connsiteY0" fmla="*/ 7563 h 281442"/>
                        <a:gd name="connsiteX1" fmla="*/ 0 w 214185"/>
                        <a:gd name="connsiteY1" fmla="*/ 281443 h 281442"/>
                        <a:gd name="connsiteX2" fmla="*/ 214185 w 214185"/>
                        <a:gd name="connsiteY2" fmla="*/ 0 h 281442"/>
                        <a:gd name="connsiteX3" fmla="*/ 213666 w 214185"/>
                        <a:gd name="connsiteY3" fmla="*/ 7563 h 281442"/>
                      </a:gdLst>
                      <a:ahLst/>
                      <a:cxnLst>
                        <a:cxn ang="0">
                          <a:pos x="connsiteX0" y="connsiteY0"/>
                        </a:cxn>
                        <a:cxn ang="0">
                          <a:pos x="connsiteX1" y="connsiteY1"/>
                        </a:cxn>
                        <a:cxn ang="0">
                          <a:pos x="connsiteX2" y="connsiteY2"/>
                        </a:cxn>
                        <a:cxn ang="0">
                          <a:pos x="connsiteX3" y="connsiteY3"/>
                        </a:cxn>
                      </a:cxnLst>
                      <a:rect l="l" t="t" r="r" b="b"/>
                      <a:pathLst>
                        <a:path w="214185" h="281442">
                          <a:moveTo>
                            <a:pt x="213666" y="7563"/>
                          </a:moveTo>
                          <a:cubicBezTo>
                            <a:pt x="171348" y="118754"/>
                            <a:pt x="98952" y="216148"/>
                            <a:pt x="0" y="281443"/>
                          </a:cubicBezTo>
                          <a:cubicBezTo>
                            <a:pt x="98317" y="215167"/>
                            <a:pt x="173196" y="110845"/>
                            <a:pt x="214185" y="0"/>
                          </a:cubicBezTo>
                          <a:lnTo>
                            <a:pt x="213666" y="7563"/>
                          </a:lnTo>
                          <a:close/>
                        </a:path>
                      </a:pathLst>
                    </a:custGeom>
                    <a:solidFill>
                      <a:srgbClr val="A0BDAB"/>
                    </a:solidFill>
                    <a:ln w="5770" cap="flat">
                      <a:noFill/>
                      <a:prstDash val="solid"/>
                      <a:miter/>
                    </a:ln>
                  </p:spPr>
                  <p:txBody>
                    <a:bodyPr rtlCol="0" anchor="ctr"/>
                    <a:lstStyle/>
                    <a:p>
                      <a:endParaRPr lang="th-TH"/>
                    </a:p>
                  </p:txBody>
                </p:sp>
                <p:sp>
                  <p:nvSpPr>
                    <p:cNvPr id="2648" name="Freeform: Shape 2647">
                      <a:extLst>
                        <a:ext uri="{FF2B5EF4-FFF2-40B4-BE49-F238E27FC236}">
                          <a16:creationId xmlns:a16="http://schemas.microsoft.com/office/drawing/2014/main" id="{232C57EC-AABB-4988-879A-67B765D7BF0C}"/>
                        </a:ext>
                      </a:extLst>
                    </p:cNvPr>
                    <p:cNvSpPr/>
                    <p:nvPr/>
                  </p:nvSpPr>
                  <p:spPr>
                    <a:xfrm>
                      <a:off x="1101130" y="5276499"/>
                      <a:ext cx="211125" cy="277170"/>
                    </a:xfrm>
                    <a:custGeom>
                      <a:avLst/>
                      <a:gdLst>
                        <a:gd name="connsiteX0" fmla="*/ 196981 w 211125"/>
                        <a:gd name="connsiteY0" fmla="*/ 23843 h 277170"/>
                        <a:gd name="connsiteX1" fmla="*/ 150507 w 211125"/>
                        <a:gd name="connsiteY1" fmla="*/ 89369 h 277170"/>
                        <a:gd name="connsiteX2" fmla="*/ 102301 w 211125"/>
                        <a:gd name="connsiteY2" fmla="*/ 153567 h 277170"/>
                        <a:gd name="connsiteX3" fmla="*/ 53344 w 211125"/>
                        <a:gd name="connsiteY3" fmla="*/ 217187 h 277170"/>
                        <a:gd name="connsiteX4" fmla="*/ 0 w 211125"/>
                        <a:gd name="connsiteY4" fmla="*/ 277171 h 277170"/>
                        <a:gd name="connsiteX5" fmla="*/ 52651 w 211125"/>
                        <a:gd name="connsiteY5" fmla="*/ 216610 h 277170"/>
                        <a:gd name="connsiteX6" fmla="*/ 100915 w 211125"/>
                        <a:gd name="connsiteY6" fmla="*/ 152470 h 277170"/>
                        <a:gd name="connsiteX7" fmla="*/ 148429 w 211125"/>
                        <a:gd name="connsiteY7" fmla="*/ 87752 h 277170"/>
                        <a:gd name="connsiteX8" fmla="*/ 211125 w 211125"/>
                        <a:gd name="connsiteY8" fmla="*/ 0 h 277170"/>
                        <a:gd name="connsiteX9" fmla="*/ 196981 w 211125"/>
                        <a:gd name="connsiteY9" fmla="*/ 23843 h 27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125" h="277170">
                          <a:moveTo>
                            <a:pt x="196981" y="23843"/>
                          </a:moveTo>
                          <a:cubicBezTo>
                            <a:pt x="182144" y="46185"/>
                            <a:pt x="166441" y="67893"/>
                            <a:pt x="150507" y="89369"/>
                          </a:cubicBezTo>
                          <a:cubicBezTo>
                            <a:pt x="134515" y="110845"/>
                            <a:pt x="118350" y="132206"/>
                            <a:pt x="102301" y="153567"/>
                          </a:cubicBezTo>
                          <a:cubicBezTo>
                            <a:pt x="86194" y="174928"/>
                            <a:pt x="70144" y="196346"/>
                            <a:pt x="53344" y="217187"/>
                          </a:cubicBezTo>
                          <a:cubicBezTo>
                            <a:pt x="36544" y="238028"/>
                            <a:pt x="18994" y="258292"/>
                            <a:pt x="0" y="277171"/>
                          </a:cubicBezTo>
                          <a:cubicBezTo>
                            <a:pt x="18763" y="258061"/>
                            <a:pt x="36082" y="237624"/>
                            <a:pt x="52651" y="216610"/>
                          </a:cubicBezTo>
                          <a:cubicBezTo>
                            <a:pt x="69221" y="195596"/>
                            <a:pt x="85039" y="174004"/>
                            <a:pt x="100915" y="152470"/>
                          </a:cubicBezTo>
                          <a:cubicBezTo>
                            <a:pt x="116734" y="130878"/>
                            <a:pt x="132668" y="109402"/>
                            <a:pt x="148429" y="87752"/>
                          </a:cubicBezTo>
                          <a:cubicBezTo>
                            <a:pt x="164132" y="66103"/>
                            <a:pt x="196577" y="22400"/>
                            <a:pt x="211125" y="0"/>
                          </a:cubicBezTo>
                          <a:lnTo>
                            <a:pt x="196981" y="23843"/>
                          </a:lnTo>
                          <a:close/>
                        </a:path>
                      </a:pathLst>
                    </a:custGeom>
                    <a:solidFill>
                      <a:srgbClr val="A0BDAB"/>
                    </a:solidFill>
                    <a:ln w="5770" cap="flat">
                      <a:noFill/>
                      <a:prstDash val="solid"/>
                      <a:miter/>
                    </a:ln>
                  </p:spPr>
                  <p:txBody>
                    <a:bodyPr rtlCol="0" anchor="ctr"/>
                    <a:lstStyle/>
                    <a:p>
                      <a:endParaRPr lang="th-TH"/>
                    </a:p>
                  </p:txBody>
                </p:sp>
                <p:sp>
                  <p:nvSpPr>
                    <p:cNvPr id="2649" name="Freeform: Shape 2648">
                      <a:extLst>
                        <a:ext uri="{FF2B5EF4-FFF2-40B4-BE49-F238E27FC236}">
                          <a16:creationId xmlns:a16="http://schemas.microsoft.com/office/drawing/2014/main" id="{48DD29B0-3DFD-4B26-9CEE-C3DF681004EF}"/>
                        </a:ext>
                      </a:extLst>
                    </p:cNvPr>
                    <p:cNvSpPr/>
                    <p:nvPr/>
                  </p:nvSpPr>
                  <p:spPr>
                    <a:xfrm>
                      <a:off x="926318" y="5360557"/>
                      <a:ext cx="183471" cy="252403"/>
                    </a:xfrm>
                    <a:custGeom>
                      <a:avLst/>
                      <a:gdLst>
                        <a:gd name="connsiteX0" fmla="*/ 183472 w 183471"/>
                        <a:gd name="connsiteY0" fmla="*/ 346 h 252403"/>
                        <a:gd name="connsiteX1" fmla="*/ 178680 w 183471"/>
                        <a:gd name="connsiteY1" fmla="*/ 40585 h 252403"/>
                        <a:gd name="connsiteX2" fmla="*/ 168692 w 183471"/>
                        <a:gd name="connsiteY2" fmla="*/ 79959 h 252403"/>
                        <a:gd name="connsiteX3" fmla="*/ 148602 w 183471"/>
                        <a:gd name="connsiteY3" fmla="*/ 115290 h 252403"/>
                        <a:gd name="connsiteX4" fmla="*/ 119620 w 183471"/>
                        <a:gd name="connsiteY4" fmla="*/ 143579 h 252403"/>
                        <a:gd name="connsiteX5" fmla="*/ 0 w 183471"/>
                        <a:gd name="connsiteY5" fmla="*/ 252404 h 252403"/>
                        <a:gd name="connsiteX6" fmla="*/ 118408 w 183471"/>
                        <a:gd name="connsiteY6" fmla="*/ 142251 h 252403"/>
                        <a:gd name="connsiteX7" fmla="*/ 146928 w 183471"/>
                        <a:gd name="connsiteY7" fmla="*/ 113847 h 252403"/>
                        <a:gd name="connsiteX8" fmla="*/ 166268 w 183471"/>
                        <a:gd name="connsiteY8" fmla="*/ 79035 h 252403"/>
                        <a:gd name="connsiteX9" fmla="*/ 175678 w 183471"/>
                        <a:gd name="connsiteY9" fmla="*/ 40066 h 252403"/>
                        <a:gd name="connsiteX10" fmla="*/ 180008 w 183471"/>
                        <a:gd name="connsiteY10" fmla="*/ 0 h 252403"/>
                        <a:gd name="connsiteX11" fmla="*/ 183472 w 183471"/>
                        <a:gd name="connsiteY11" fmla="*/ 346 h 2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471" h="252403">
                          <a:moveTo>
                            <a:pt x="183472" y="346"/>
                          </a:moveTo>
                          <a:cubicBezTo>
                            <a:pt x="182202" y="13740"/>
                            <a:pt x="180932" y="27249"/>
                            <a:pt x="178680" y="40585"/>
                          </a:cubicBezTo>
                          <a:cubicBezTo>
                            <a:pt x="176544" y="53922"/>
                            <a:pt x="173427" y="67200"/>
                            <a:pt x="168692" y="79959"/>
                          </a:cubicBezTo>
                          <a:cubicBezTo>
                            <a:pt x="163901" y="92660"/>
                            <a:pt x="157377" y="104841"/>
                            <a:pt x="148602" y="115290"/>
                          </a:cubicBezTo>
                          <a:cubicBezTo>
                            <a:pt x="139827" y="125740"/>
                            <a:pt x="129492" y="134458"/>
                            <a:pt x="119620" y="143579"/>
                          </a:cubicBezTo>
                          <a:lnTo>
                            <a:pt x="0" y="252404"/>
                          </a:lnTo>
                          <a:lnTo>
                            <a:pt x="118408" y="142251"/>
                          </a:lnTo>
                          <a:cubicBezTo>
                            <a:pt x="128222" y="133014"/>
                            <a:pt x="138441" y="124181"/>
                            <a:pt x="146928" y="113847"/>
                          </a:cubicBezTo>
                          <a:cubicBezTo>
                            <a:pt x="155414" y="103513"/>
                            <a:pt x="161649" y="91505"/>
                            <a:pt x="166268" y="79035"/>
                          </a:cubicBezTo>
                          <a:cubicBezTo>
                            <a:pt x="170771" y="66449"/>
                            <a:pt x="173715" y="53344"/>
                            <a:pt x="175678" y="40066"/>
                          </a:cubicBezTo>
                          <a:cubicBezTo>
                            <a:pt x="177756" y="26788"/>
                            <a:pt x="178853" y="13394"/>
                            <a:pt x="180008" y="0"/>
                          </a:cubicBezTo>
                          <a:lnTo>
                            <a:pt x="183472" y="346"/>
                          </a:lnTo>
                          <a:close/>
                        </a:path>
                      </a:pathLst>
                    </a:custGeom>
                    <a:solidFill>
                      <a:srgbClr val="A0BDAB"/>
                    </a:solidFill>
                    <a:ln w="5770" cap="flat">
                      <a:noFill/>
                      <a:prstDash val="solid"/>
                      <a:miter/>
                    </a:ln>
                  </p:spPr>
                  <p:txBody>
                    <a:bodyPr rtlCol="0" anchor="ctr"/>
                    <a:lstStyle/>
                    <a:p>
                      <a:endParaRPr lang="th-TH"/>
                    </a:p>
                  </p:txBody>
                </p:sp>
                <p:sp>
                  <p:nvSpPr>
                    <p:cNvPr id="2650" name="Freeform: Shape 2649">
                      <a:extLst>
                        <a:ext uri="{FF2B5EF4-FFF2-40B4-BE49-F238E27FC236}">
                          <a16:creationId xmlns:a16="http://schemas.microsoft.com/office/drawing/2014/main" id="{E5D449D8-B7B9-4180-B496-1966E778D778}"/>
                        </a:ext>
                      </a:extLst>
                    </p:cNvPr>
                    <p:cNvSpPr/>
                    <p:nvPr/>
                  </p:nvSpPr>
                  <p:spPr>
                    <a:xfrm>
                      <a:off x="808718" y="5401489"/>
                      <a:ext cx="174292" cy="242473"/>
                    </a:xfrm>
                    <a:custGeom>
                      <a:avLst/>
                      <a:gdLst>
                        <a:gd name="connsiteX0" fmla="*/ 174292 w 174292"/>
                        <a:gd name="connsiteY0" fmla="*/ 1270 h 242473"/>
                        <a:gd name="connsiteX1" fmla="*/ 136074 w 174292"/>
                        <a:gd name="connsiteY1" fmla="*/ 65352 h 242473"/>
                        <a:gd name="connsiteX2" fmla="*/ 91736 w 174292"/>
                        <a:gd name="connsiteY2" fmla="*/ 125163 h 242473"/>
                        <a:gd name="connsiteX3" fmla="*/ 0 w 174292"/>
                        <a:gd name="connsiteY3" fmla="*/ 242474 h 242473"/>
                        <a:gd name="connsiteX4" fmla="*/ 90350 w 174292"/>
                        <a:gd name="connsiteY4" fmla="*/ 124181 h 242473"/>
                        <a:gd name="connsiteX5" fmla="*/ 133996 w 174292"/>
                        <a:gd name="connsiteY5" fmla="*/ 63909 h 242473"/>
                        <a:gd name="connsiteX6" fmla="*/ 171117 w 174292"/>
                        <a:gd name="connsiteY6" fmla="*/ 0 h 242473"/>
                        <a:gd name="connsiteX7" fmla="*/ 174292 w 174292"/>
                        <a:gd name="connsiteY7" fmla="*/ 1270 h 242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292" h="242473">
                          <a:moveTo>
                            <a:pt x="174292" y="1270"/>
                          </a:moveTo>
                          <a:cubicBezTo>
                            <a:pt x="164478" y="24363"/>
                            <a:pt x="150565" y="45262"/>
                            <a:pt x="136074" y="65352"/>
                          </a:cubicBezTo>
                          <a:cubicBezTo>
                            <a:pt x="121468" y="85443"/>
                            <a:pt x="106689" y="105361"/>
                            <a:pt x="91736" y="125163"/>
                          </a:cubicBezTo>
                          <a:cubicBezTo>
                            <a:pt x="61831" y="164767"/>
                            <a:pt x="31233" y="203851"/>
                            <a:pt x="0" y="242474"/>
                          </a:cubicBezTo>
                          <a:cubicBezTo>
                            <a:pt x="30771" y="203562"/>
                            <a:pt x="60907" y="164074"/>
                            <a:pt x="90350" y="124181"/>
                          </a:cubicBezTo>
                          <a:cubicBezTo>
                            <a:pt x="105072" y="104206"/>
                            <a:pt x="119620" y="84115"/>
                            <a:pt x="133996" y="63909"/>
                          </a:cubicBezTo>
                          <a:cubicBezTo>
                            <a:pt x="148255" y="43703"/>
                            <a:pt x="161822" y="22804"/>
                            <a:pt x="171117" y="0"/>
                          </a:cubicBezTo>
                          <a:lnTo>
                            <a:pt x="174292" y="1270"/>
                          </a:lnTo>
                          <a:close/>
                        </a:path>
                      </a:pathLst>
                    </a:custGeom>
                    <a:solidFill>
                      <a:srgbClr val="A0BDAB"/>
                    </a:solidFill>
                    <a:ln w="5770" cap="flat">
                      <a:noFill/>
                      <a:prstDash val="solid"/>
                      <a:miter/>
                    </a:ln>
                  </p:spPr>
                  <p:txBody>
                    <a:bodyPr rtlCol="0" anchor="ctr"/>
                    <a:lstStyle/>
                    <a:p>
                      <a:endParaRPr lang="th-TH"/>
                    </a:p>
                  </p:txBody>
                </p:sp>
                <p:sp>
                  <p:nvSpPr>
                    <p:cNvPr id="2651" name="Freeform: Shape 2650">
                      <a:extLst>
                        <a:ext uri="{FF2B5EF4-FFF2-40B4-BE49-F238E27FC236}">
                          <a16:creationId xmlns:a16="http://schemas.microsoft.com/office/drawing/2014/main" id="{B38EF192-AB84-494A-A5C7-BC5CFCE47084}"/>
                        </a:ext>
                      </a:extLst>
                    </p:cNvPr>
                    <p:cNvSpPr/>
                    <p:nvPr/>
                  </p:nvSpPr>
                  <p:spPr>
                    <a:xfrm>
                      <a:off x="677782" y="5453909"/>
                      <a:ext cx="146350" cy="176486"/>
                    </a:xfrm>
                    <a:custGeom>
                      <a:avLst/>
                      <a:gdLst>
                        <a:gd name="connsiteX0" fmla="*/ 146350 w 146350"/>
                        <a:gd name="connsiteY0" fmla="*/ 2656 h 176486"/>
                        <a:gd name="connsiteX1" fmla="*/ 126029 w 146350"/>
                        <a:gd name="connsiteY1" fmla="*/ 22400 h 176486"/>
                        <a:gd name="connsiteX2" fmla="*/ 110268 w 146350"/>
                        <a:gd name="connsiteY2" fmla="*/ 46128 h 176486"/>
                        <a:gd name="connsiteX3" fmla="*/ 97047 w 146350"/>
                        <a:gd name="connsiteY3" fmla="*/ 71645 h 176486"/>
                        <a:gd name="connsiteX4" fmla="*/ 90062 w 146350"/>
                        <a:gd name="connsiteY4" fmla="*/ 84289 h 176486"/>
                        <a:gd name="connsiteX5" fmla="*/ 82210 w 146350"/>
                        <a:gd name="connsiteY5" fmla="*/ 96412 h 176486"/>
                        <a:gd name="connsiteX6" fmla="*/ 43934 w 146350"/>
                        <a:gd name="connsiteY6" fmla="*/ 139365 h 176486"/>
                        <a:gd name="connsiteX7" fmla="*/ 0 w 146350"/>
                        <a:gd name="connsiteY7" fmla="*/ 176486 h 176486"/>
                        <a:gd name="connsiteX8" fmla="*/ 43356 w 146350"/>
                        <a:gd name="connsiteY8" fmla="*/ 138730 h 176486"/>
                        <a:gd name="connsiteX9" fmla="*/ 80825 w 146350"/>
                        <a:gd name="connsiteY9" fmla="*/ 95431 h 176486"/>
                        <a:gd name="connsiteX10" fmla="*/ 108016 w 146350"/>
                        <a:gd name="connsiteY10" fmla="*/ 44915 h 176486"/>
                        <a:gd name="connsiteX11" fmla="*/ 123662 w 146350"/>
                        <a:gd name="connsiteY11" fmla="*/ 20553 h 176486"/>
                        <a:gd name="connsiteX12" fmla="*/ 144214 w 146350"/>
                        <a:gd name="connsiteY12" fmla="*/ 0 h 176486"/>
                        <a:gd name="connsiteX13" fmla="*/ 146350 w 146350"/>
                        <a:gd name="connsiteY13" fmla="*/ 2656 h 17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350" h="176486">
                          <a:moveTo>
                            <a:pt x="146350" y="2656"/>
                          </a:moveTo>
                          <a:cubicBezTo>
                            <a:pt x="138903" y="8487"/>
                            <a:pt x="132033" y="15126"/>
                            <a:pt x="126029" y="22400"/>
                          </a:cubicBezTo>
                          <a:cubicBezTo>
                            <a:pt x="119967" y="29674"/>
                            <a:pt x="114886" y="37757"/>
                            <a:pt x="110268" y="46128"/>
                          </a:cubicBezTo>
                          <a:cubicBezTo>
                            <a:pt x="105649" y="54499"/>
                            <a:pt x="101493" y="63101"/>
                            <a:pt x="97047" y="71645"/>
                          </a:cubicBezTo>
                          <a:cubicBezTo>
                            <a:pt x="94796" y="75917"/>
                            <a:pt x="92544" y="80132"/>
                            <a:pt x="90062" y="84289"/>
                          </a:cubicBezTo>
                          <a:cubicBezTo>
                            <a:pt x="87579" y="88387"/>
                            <a:pt x="84981" y="92486"/>
                            <a:pt x="82210" y="96412"/>
                          </a:cubicBezTo>
                          <a:cubicBezTo>
                            <a:pt x="71183" y="112231"/>
                            <a:pt x="58020" y="126375"/>
                            <a:pt x="43934" y="139365"/>
                          </a:cubicBezTo>
                          <a:cubicBezTo>
                            <a:pt x="29847" y="152412"/>
                            <a:pt x="14953" y="164478"/>
                            <a:pt x="0" y="176486"/>
                          </a:cubicBezTo>
                          <a:cubicBezTo>
                            <a:pt x="14779" y="164247"/>
                            <a:pt x="29501" y="151950"/>
                            <a:pt x="43356" y="138730"/>
                          </a:cubicBezTo>
                          <a:cubicBezTo>
                            <a:pt x="57212" y="125509"/>
                            <a:pt x="70086" y="111249"/>
                            <a:pt x="80825" y="95431"/>
                          </a:cubicBezTo>
                          <a:cubicBezTo>
                            <a:pt x="91736" y="79728"/>
                            <a:pt x="99010" y="61946"/>
                            <a:pt x="108016" y="44915"/>
                          </a:cubicBezTo>
                          <a:cubicBezTo>
                            <a:pt x="112519" y="36429"/>
                            <a:pt x="117600" y="28115"/>
                            <a:pt x="123662" y="20553"/>
                          </a:cubicBezTo>
                          <a:cubicBezTo>
                            <a:pt x="129723" y="12990"/>
                            <a:pt x="136594" y="6062"/>
                            <a:pt x="144214" y="0"/>
                          </a:cubicBezTo>
                          <a:lnTo>
                            <a:pt x="146350" y="2656"/>
                          </a:lnTo>
                          <a:close/>
                        </a:path>
                      </a:pathLst>
                    </a:custGeom>
                    <a:solidFill>
                      <a:srgbClr val="A0BDAB"/>
                    </a:solidFill>
                    <a:ln w="5770" cap="flat">
                      <a:noFill/>
                      <a:prstDash val="solid"/>
                      <a:miter/>
                    </a:ln>
                  </p:spPr>
                  <p:txBody>
                    <a:bodyPr rtlCol="0" anchor="ctr"/>
                    <a:lstStyle/>
                    <a:p>
                      <a:endParaRPr lang="th-TH"/>
                    </a:p>
                  </p:txBody>
                </p:sp>
                <p:sp>
                  <p:nvSpPr>
                    <p:cNvPr id="2652" name="Freeform: Shape 2651">
                      <a:extLst>
                        <a:ext uri="{FF2B5EF4-FFF2-40B4-BE49-F238E27FC236}">
                          <a16:creationId xmlns:a16="http://schemas.microsoft.com/office/drawing/2014/main" id="{37E89AE9-25C0-49F8-BF3D-12753AFE575E}"/>
                        </a:ext>
                      </a:extLst>
                    </p:cNvPr>
                    <p:cNvSpPr/>
                    <p:nvPr/>
                  </p:nvSpPr>
                  <p:spPr>
                    <a:xfrm>
                      <a:off x="577386" y="5498478"/>
                      <a:ext cx="76443" cy="108420"/>
                    </a:xfrm>
                    <a:custGeom>
                      <a:avLst/>
                      <a:gdLst>
                        <a:gd name="connsiteX0" fmla="*/ 73724 w 76443"/>
                        <a:gd name="connsiteY0" fmla="*/ 0 h 108420"/>
                        <a:gd name="connsiteX1" fmla="*/ 76437 w 76443"/>
                        <a:gd name="connsiteY1" fmla="*/ 12124 h 108420"/>
                        <a:gd name="connsiteX2" fmla="*/ 74532 w 76443"/>
                        <a:gd name="connsiteY2" fmla="*/ 20610 h 108420"/>
                        <a:gd name="connsiteX3" fmla="*/ 65988 w 76443"/>
                        <a:gd name="connsiteY3" fmla="*/ 35043 h 108420"/>
                        <a:gd name="connsiteX4" fmla="*/ 45608 w 76443"/>
                        <a:gd name="connsiteY4" fmla="*/ 60965 h 108420"/>
                        <a:gd name="connsiteX5" fmla="*/ 0 w 76443"/>
                        <a:gd name="connsiteY5" fmla="*/ 108420 h 108420"/>
                        <a:gd name="connsiteX6" fmla="*/ 44223 w 76443"/>
                        <a:gd name="connsiteY6" fmla="*/ 59868 h 108420"/>
                        <a:gd name="connsiteX7" fmla="*/ 63851 w 76443"/>
                        <a:gd name="connsiteY7" fmla="*/ 33542 h 108420"/>
                        <a:gd name="connsiteX8" fmla="*/ 71645 w 76443"/>
                        <a:gd name="connsiteY8" fmla="*/ 19571 h 108420"/>
                        <a:gd name="connsiteX9" fmla="*/ 71068 w 76443"/>
                        <a:gd name="connsiteY9" fmla="*/ 3291 h 108420"/>
                        <a:gd name="connsiteX10" fmla="*/ 73724 w 76443"/>
                        <a:gd name="connsiteY10" fmla="*/ 0 h 10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443" h="108420">
                          <a:moveTo>
                            <a:pt x="73724" y="0"/>
                          </a:moveTo>
                          <a:cubicBezTo>
                            <a:pt x="75109" y="2713"/>
                            <a:pt x="76552" y="9179"/>
                            <a:pt x="76437" y="12124"/>
                          </a:cubicBezTo>
                          <a:cubicBezTo>
                            <a:pt x="76322" y="15126"/>
                            <a:pt x="75571" y="17955"/>
                            <a:pt x="74532" y="20610"/>
                          </a:cubicBezTo>
                          <a:cubicBezTo>
                            <a:pt x="72454" y="25922"/>
                            <a:pt x="69278" y="30656"/>
                            <a:pt x="65988" y="35043"/>
                          </a:cubicBezTo>
                          <a:cubicBezTo>
                            <a:pt x="59464" y="43876"/>
                            <a:pt x="52709" y="52536"/>
                            <a:pt x="45608" y="60965"/>
                          </a:cubicBezTo>
                          <a:cubicBezTo>
                            <a:pt x="31464" y="77765"/>
                            <a:pt x="16223" y="93641"/>
                            <a:pt x="0" y="108420"/>
                          </a:cubicBezTo>
                          <a:cubicBezTo>
                            <a:pt x="15819" y="93237"/>
                            <a:pt x="30598" y="77014"/>
                            <a:pt x="44223" y="59868"/>
                          </a:cubicBezTo>
                          <a:cubicBezTo>
                            <a:pt x="51035" y="51324"/>
                            <a:pt x="57559" y="42548"/>
                            <a:pt x="63851" y="33542"/>
                          </a:cubicBezTo>
                          <a:cubicBezTo>
                            <a:pt x="66969" y="29097"/>
                            <a:pt x="69856" y="24478"/>
                            <a:pt x="71645" y="19571"/>
                          </a:cubicBezTo>
                          <a:cubicBezTo>
                            <a:pt x="73435" y="14664"/>
                            <a:pt x="73435" y="7621"/>
                            <a:pt x="71068" y="3291"/>
                          </a:cubicBezTo>
                          <a:lnTo>
                            <a:pt x="73724" y="0"/>
                          </a:lnTo>
                          <a:close/>
                        </a:path>
                      </a:pathLst>
                    </a:custGeom>
                    <a:solidFill>
                      <a:srgbClr val="A0BDAB"/>
                    </a:solidFill>
                    <a:ln w="5770" cap="flat">
                      <a:noFill/>
                      <a:prstDash val="solid"/>
                      <a:miter/>
                    </a:ln>
                  </p:spPr>
                  <p:txBody>
                    <a:bodyPr rtlCol="0" anchor="ctr"/>
                    <a:lstStyle/>
                    <a:p>
                      <a:endParaRPr lang="th-TH"/>
                    </a:p>
                  </p:txBody>
                </p:sp>
                <p:sp>
                  <p:nvSpPr>
                    <p:cNvPr id="2653" name="Freeform: Shape 2652">
                      <a:extLst>
                        <a:ext uri="{FF2B5EF4-FFF2-40B4-BE49-F238E27FC236}">
                          <a16:creationId xmlns:a16="http://schemas.microsoft.com/office/drawing/2014/main" id="{40FD2DF5-C0B6-4237-8090-A8703FB7DF0B}"/>
                        </a:ext>
                      </a:extLst>
                    </p:cNvPr>
                    <p:cNvSpPr/>
                    <p:nvPr/>
                  </p:nvSpPr>
                  <p:spPr>
                    <a:xfrm>
                      <a:off x="1192923" y="5136126"/>
                      <a:ext cx="264585" cy="67515"/>
                    </a:xfrm>
                    <a:custGeom>
                      <a:avLst/>
                      <a:gdLst>
                        <a:gd name="connsiteX0" fmla="*/ 262334 w 264585"/>
                        <a:gd name="connsiteY0" fmla="*/ 67516 h 67515"/>
                        <a:gd name="connsiteX1" fmla="*/ 233294 w 264585"/>
                        <a:gd name="connsiteY1" fmla="*/ 50832 h 67515"/>
                        <a:gd name="connsiteX2" fmla="*/ 200676 w 264585"/>
                        <a:gd name="connsiteY2" fmla="*/ 41075 h 67515"/>
                        <a:gd name="connsiteX3" fmla="*/ 134227 w 264585"/>
                        <a:gd name="connsiteY3" fmla="*/ 24390 h 67515"/>
                        <a:gd name="connsiteX4" fmla="*/ 67777 w 264585"/>
                        <a:gd name="connsiteY4" fmla="*/ 7763 h 67515"/>
                        <a:gd name="connsiteX5" fmla="*/ 34177 w 264585"/>
                        <a:gd name="connsiteY5" fmla="*/ 1471 h 67515"/>
                        <a:gd name="connsiteX6" fmla="*/ 0 w 264585"/>
                        <a:gd name="connsiteY6" fmla="*/ 893 h 67515"/>
                        <a:gd name="connsiteX7" fmla="*/ 34177 w 264585"/>
                        <a:gd name="connsiteY7" fmla="*/ 1067 h 67515"/>
                        <a:gd name="connsiteX8" fmla="*/ 67950 w 264585"/>
                        <a:gd name="connsiteY8" fmla="*/ 6955 h 67515"/>
                        <a:gd name="connsiteX9" fmla="*/ 134631 w 264585"/>
                        <a:gd name="connsiteY9" fmla="*/ 22716 h 67515"/>
                        <a:gd name="connsiteX10" fmla="*/ 201253 w 264585"/>
                        <a:gd name="connsiteY10" fmla="*/ 38592 h 67515"/>
                        <a:gd name="connsiteX11" fmla="*/ 234334 w 264585"/>
                        <a:gd name="connsiteY11" fmla="*/ 48060 h 67515"/>
                        <a:gd name="connsiteX12" fmla="*/ 264585 w 264585"/>
                        <a:gd name="connsiteY12" fmla="*/ 64976 h 67515"/>
                        <a:gd name="connsiteX13" fmla="*/ 262334 w 264585"/>
                        <a:gd name="connsiteY13" fmla="*/ 67516 h 6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4585" h="67515">
                          <a:moveTo>
                            <a:pt x="262334" y="67516"/>
                          </a:moveTo>
                          <a:cubicBezTo>
                            <a:pt x="253905" y="60184"/>
                            <a:pt x="243802" y="54873"/>
                            <a:pt x="233294" y="50832"/>
                          </a:cubicBezTo>
                          <a:cubicBezTo>
                            <a:pt x="222730" y="46732"/>
                            <a:pt x="211703" y="43846"/>
                            <a:pt x="200676" y="41075"/>
                          </a:cubicBezTo>
                          <a:lnTo>
                            <a:pt x="134227" y="24390"/>
                          </a:lnTo>
                          <a:cubicBezTo>
                            <a:pt x="112058" y="18848"/>
                            <a:pt x="89946" y="13190"/>
                            <a:pt x="67777" y="7763"/>
                          </a:cubicBezTo>
                          <a:cubicBezTo>
                            <a:pt x="56693" y="5166"/>
                            <a:pt x="45493" y="2799"/>
                            <a:pt x="34177" y="1471"/>
                          </a:cubicBezTo>
                          <a:cubicBezTo>
                            <a:pt x="22862" y="85"/>
                            <a:pt x="11373" y="-261"/>
                            <a:pt x="0" y="893"/>
                          </a:cubicBezTo>
                          <a:cubicBezTo>
                            <a:pt x="11373" y="-434"/>
                            <a:pt x="22862" y="-203"/>
                            <a:pt x="34177" y="1067"/>
                          </a:cubicBezTo>
                          <a:cubicBezTo>
                            <a:pt x="45551" y="2279"/>
                            <a:pt x="56808" y="4473"/>
                            <a:pt x="67950" y="6955"/>
                          </a:cubicBezTo>
                          <a:cubicBezTo>
                            <a:pt x="90235" y="12036"/>
                            <a:pt x="112404" y="17463"/>
                            <a:pt x="134631" y="22716"/>
                          </a:cubicBezTo>
                          <a:lnTo>
                            <a:pt x="201253" y="38592"/>
                          </a:lnTo>
                          <a:cubicBezTo>
                            <a:pt x="212338" y="41248"/>
                            <a:pt x="223538" y="44019"/>
                            <a:pt x="234334" y="48060"/>
                          </a:cubicBezTo>
                          <a:cubicBezTo>
                            <a:pt x="245130" y="52044"/>
                            <a:pt x="255637" y="57413"/>
                            <a:pt x="264585" y="64976"/>
                          </a:cubicBezTo>
                          <a:lnTo>
                            <a:pt x="262334" y="67516"/>
                          </a:lnTo>
                          <a:close/>
                        </a:path>
                      </a:pathLst>
                    </a:custGeom>
                    <a:solidFill>
                      <a:srgbClr val="A0BDAB"/>
                    </a:solidFill>
                    <a:ln w="5770" cap="flat">
                      <a:noFill/>
                      <a:prstDash val="solid"/>
                      <a:miter/>
                    </a:ln>
                  </p:spPr>
                  <p:txBody>
                    <a:bodyPr rtlCol="0" anchor="ctr"/>
                    <a:lstStyle/>
                    <a:p>
                      <a:endParaRPr lang="th-TH"/>
                    </a:p>
                  </p:txBody>
                </p:sp>
                <p:sp>
                  <p:nvSpPr>
                    <p:cNvPr id="2654" name="Freeform: Shape 2653">
                      <a:extLst>
                        <a:ext uri="{FF2B5EF4-FFF2-40B4-BE49-F238E27FC236}">
                          <a16:creationId xmlns:a16="http://schemas.microsoft.com/office/drawing/2014/main" id="{0E3A81DA-6BA1-4507-8D02-386FEF8A3726}"/>
                        </a:ext>
                      </a:extLst>
                    </p:cNvPr>
                    <p:cNvSpPr/>
                    <p:nvPr/>
                  </p:nvSpPr>
                  <p:spPr>
                    <a:xfrm>
                      <a:off x="968924" y="5190421"/>
                      <a:ext cx="340098" cy="86886"/>
                    </a:xfrm>
                    <a:custGeom>
                      <a:avLst/>
                      <a:gdLst>
                        <a:gd name="connsiteX0" fmla="*/ 338597 w 340098"/>
                        <a:gd name="connsiteY0" fmla="*/ 86887 h 86886"/>
                        <a:gd name="connsiteX1" fmla="*/ 258581 w 340098"/>
                        <a:gd name="connsiteY1" fmla="*/ 50515 h 86886"/>
                        <a:gd name="connsiteX2" fmla="*/ 216610 w 340098"/>
                        <a:gd name="connsiteY2" fmla="*/ 37757 h 86886"/>
                        <a:gd name="connsiteX3" fmla="*/ 173196 w 340098"/>
                        <a:gd name="connsiteY3" fmla="*/ 31522 h 86886"/>
                        <a:gd name="connsiteX4" fmla="*/ 151200 w 340098"/>
                        <a:gd name="connsiteY4" fmla="*/ 29963 h 86886"/>
                        <a:gd name="connsiteX5" fmla="*/ 129319 w 340098"/>
                        <a:gd name="connsiteY5" fmla="*/ 27307 h 86886"/>
                        <a:gd name="connsiteX6" fmla="*/ 86078 w 340098"/>
                        <a:gd name="connsiteY6" fmla="*/ 18763 h 86886"/>
                        <a:gd name="connsiteX7" fmla="*/ 0 w 340098"/>
                        <a:gd name="connsiteY7" fmla="*/ 0 h 86886"/>
                        <a:gd name="connsiteX8" fmla="*/ 86251 w 340098"/>
                        <a:gd name="connsiteY8" fmla="*/ 17955 h 86886"/>
                        <a:gd name="connsiteX9" fmla="*/ 129492 w 340098"/>
                        <a:gd name="connsiteY9" fmla="*/ 26095 h 86886"/>
                        <a:gd name="connsiteX10" fmla="*/ 151315 w 340098"/>
                        <a:gd name="connsiteY10" fmla="*/ 28520 h 86886"/>
                        <a:gd name="connsiteX11" fmla="*/ 173311 w 340098"/>
                        <a:gd name="connsiteY11" fmla="*/ 29847 h 86886"/>
                        <a:gd name="connsiteX12" fmla="*/ 217072 w 340098"/>
                        <a:gd name="connsiteY12" fmla="*/ 35678 h 86886"/>
                        <a:gd name="connsiteX13" fmla="*/ 259447 w 340098"/>
                        <a:gd name="connsiteY13" fmla="*/ 48149 h 86886"/>
                        <a:gd name="connsiteX14" fmla="*/ 340098 w 340098"/>
                        <a:gd name="connsiteY14" fmla="*/ 83827 h 86886"/>
                        <a:gd name="connsiteX15" fmla="*/ 338597 w 340098"/>
                        <a:gd name="connsiteY15" fmla="*/ 86887 h 8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0098" h="86886">
                          <a:moveTo>
                            <a:pt x="338597" y="86887"/>
                          </a:moveTo>
                          <a:cubicBezTo>
                            <a:pt x="312329" y="73839"/>
                            <a:pt x="286004" y="60792"/>
                            <a:pt x="258581" y="50515"/>
                          </a:cubicBezTo>
                          <a:cubicBezTo>
                            <a:pt x="244899" y="45377"/>
                            <a:pt x="230870" y="40990"/>
                            <a:pt x="216610" y="37757"/>
                          </a:cubicBezTo>
                          <a:cubicBezTo>
                            <a:pt x="202350" y="34466"/>
                            <a:pt x="187859" y="32445"/>
                            <a:pt x="173196" y="31522"/>
                          </a:cubicBezTo>
                          <a:cubicBezTo>
                            <a:pt x="165864" y="31002"/>
                            <a:pt x="158532" y="30598"/>
                            <a:pt x="151200" y="29963"/>
                          </a:cubicBezTo>
                          <a:cubicBezTo>
                            <a:pt x="143868" y="29328"/>
                            <a:pt x="136536" y="28404"/>
                            <a:pt x="129319" y="27307"/>
                          </a:cubicBezTo>
                          <a:cubicBezTo>
                            <a:pt x="114771" y="24998"/>
                            <a:pt x="100396" y="21880"/>
                            <a:pt x="86078" y="18763"/>
                          </a:cubicBezTo>
                          <a:lnTo>
                            <a:pt x="0" y="0"/>
                          </a:lnTo>
                          <a:lnTo>
                            <a:pt x="86251" y="17955"/>
                          </a:lnTo>
                          <a:cubicBezTo>
                            <a:pt x="100627" y="20957"/>
                            <a:pt x="115002" y="23959"/>
                            <a:pt x="129492" y="26095"/>
                          </a:cubicBezTo>
                          <a:cubicBezTo>
                            <a:pt x="136767" y="27192"/>
                            <a:pt x="144041" y="28000"/>
                            <a:pt x="151315" y="28520"/>
                          </a:cubicBezTo>
                          <a:cubicBezTo>
                            <a:pt x="158647" y="29097"/>
                            <a:pt x="165979" y="29386"/>
                            <a:pt x="173311" y="29847"/>
                          </a:cubicBezTo>
                          <a:cubicBezTo>
                            <a:pt x="187975" y="30598"/>
                            <a:pt x="202697" y="32503"/>
                            <a:pt x="217072" y="35678"/>
                          </a:cubicBezTo>
                          <a:cubicBezTo>
                            <a:pt x="231505" y="38796"/>
                            <a:pt x="245591" y="43126"/>
                            <a:pt x="259447" y="48149"/>
                          </a:cubicBezTo>
                          <a:cubicBezTo>
                            <a:pt x="287158" y="58194"/>
                            <a:pt x="313715" y="71010"/>
                            <a:pt x="340098" y="83827"/>
                          </a:cubicBezTo>
                          <a:lnTo>
                            <a:pt x="338597" y="86887"/>
                          </a:lnTo>
                          <a:close/>
                        </a:path>
                      </a:pathLst>
                    </a:custGeom>
                    <a:solidFill>
                      <a:srgbClr val="A0BDAB"/>
                    </a:solidFill>
                    <a:ln w="5770" cap="flat">
                      <a:noFill/>
                      <a:prstDash val="solid"/>
                      <a:miter/>
                    </a:ln>
                  </p:spPr>
                  <p:txBody>
                    <a:bodyPr rtlCol="0" anchor="ctr"/>
                    <a:lstStyle/>
                    <a:p>
                      <a:endParaRPr lang="th-TH"/>
                    </a:p>
                  </p:txBody>
                </p:sp>
                <p:sp>
                  <p:nvSpPr>
                    <p:cNvPr id="2655" name="Freeform: Shape 2654">
                      <a:extLst>
                        <a:ext uri="{FF2B5EF4-FFF2-40B4-BE49-F238E27FC236}">
                          <a16:creationId xmlns:a16="http://schemas.microsoft.com/office/drawing/2014/main" id="{75793E9D-DAB8-40B7-A4DE-D83DCBBFEB6B}"/>
                        </a:ext>
                      </a:extLst>
                    </p:cNvPr>
                    <p:cNvSpPr/>
                    <p:nvPr/>
                  </p:nvSpPr>
                  <p:spPr>
                    <a:xfrm>
                      <a:off x="822400" y="5252367"/>
                      <a:ext cx="298704" cy="101550"/>
                    </a:xfrm>
                    <a:custGeom>
                      <a:avLst/>
                      <a:gdLst>
                        <a:gd name="connsiteX0" fmla="*/ 296684 w 298704"/>
                        <a:gd name="connsiteY0" fmla="*/ 101550 h 101550"/>
                        <a:gd name="connsiteX1" fmla="*/ 263719 w 298704"/>
                        <a:gd name="connsiteY1" fmla="*/ 80132 h 101550"/>
                        <a:gd name="connsiteX2" fmla="*/ 255059 w 298704"/>
                        <a:gd name="connsiteY2" fmla="*/ 75456 h 101550"/>
                        <a:gd name="connsiteX3" fmla="*/ 246284 w 298704"/>
                        <a:gd name="connsiteY3" fmla="*/ 71010 h 101550"/>
                        <a:gd name="connsiteX4" fmla="*/ 237393 w 298704"/>
                        <a:gd name="connsiteY4" fmla="*/ 66738 h 101550"/>
                        <a:gd name="connsiteX5" fmla="*/ 228387 w 298704"/>
                        <a:gd name="connsiteY5" fmla="*/ 62812 h 101550"/>
                        <a:gd name="connsiteX6" fmla="*/ 191497 w 298704"/>
                        <a:gd name="connsiteY6" fmla="*/ 48899 h 101550"/>
                        <a:gd name="connsiteX7" fmla="*/ 172676 w 298704"/>
                        <a:gd name="connsiteY7" fmla="*/ 42895 h 101550"/>
                        <a:gd name="connsiteX8" fmla="*/ 153682 w 298704"/>
                        <a:gd name="connsiteY8" fmla="*/ 37468 h 101550"/>
                        <a:gd name="connsiteX9" fmla="*/ 76957 w 298704"/>
                        <a:gd name="connsiteY9" fmla="*/ 18359 h 101550"/>
                        <a:gd name="connsiteX10" fmla="*/ 0 w 298704"/>
                        <a:gd name="connsiteY10" fmla="*/ 0 h 101550"/>
                        <a:gd name="connsiteX11" fmla="*/ 77130 w 298704"/>
                        <a:gd name="connsiteY11" fmla="*/ 17493 h 101550"/>
                        <a:gd name="connsiteX12" fmla="*/ 154086 w 298704"/>
                        <a:gd name="connsiteY12" fmla="*/ 35794 h 101550"/>
                        <a:gd name="connsiteX13" fmla="*/ 173196 w 298704"/>
                        <a:gd name="connsiteY13" fmla="*/ 41047 h 101550"/>
                        <a:gd name="connsiteX14" fmla="*/ 192132 w 298704"/>
                        <a:gd name="connsiteY14" fmla="*/ 46878 h 101550"/>
                        <a:gd name="connsiteX15" fmla="*/ 229369 w 298704"/>
                        <a:gd name="connsiteY15" fmla="*/ 60445 h 101550"/>
                        <a:gd name="connsiteX16" fmla="*/ 238490 w 298704"/>
                        <a:gd name="connsiteY16" fmla="*/ 64313 h 101550"/>
                        <a:gd name="connsiteX17" fmla="*/ 247496 w 298704"/>
                        <a:gd name="connsiteY17" fmla="*/ 68470 h 101550"/>
                        <a:gd name="connsiteX18" fmla="*/ 256387 w 298704"/>
                        <a:gd name="connsiteY18" fmla="*/ 72858 h 101550"/>
                        <a:gd name="connsiteX19" fmla="*/ 265162 w 298704"/>
                        <a:gd name="connsiteY19" fmla="*/ 77476 h 101550"/>
                        <a:gd name="connsiteX20" fmla="*/ 298705 w 298704"/>
                        <a:gd name="connsiteY20" fmla="*/ 98721 h 101550"/>
                        <a:gd name="connsiteX21" fmla="*/ 296684 w 298704"/>
                        <a:gd name="connsiteY21" fmla="*/ 101550 h 1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8704" h="101550">
                          <a:moveTo>
                            <a:pt x="296684" y="101550"/>
                          </a:moveTo>
                          <a:cubicBezTo>
                            <a:pt x="286119" y="93814"/>
                            <a:pt x="275150" y="86540"/>
                            <a:pt x="263719" y="80132"/>
                          </a:cubicBezTo>
                          <a:cubicBezTo>
                            <a:pt x="260890" y="78458"/>
                            <a:pt x="257946" y="77014"/>
                            <a:pt x="255059" y="75456"/>
                          </a:cubicBezTo>
                          <a:cubicBezTo>
                            <a:pt x="252173" y="73897"/>
                            <a:pt x="249286" y="72396"/>
                            <a:pt x="246284" y="71010"/>
                          </a:cubicBezTo>
                          <a:lnTo>
                            <a:pt x="237393" y="66738"/>
                          </a:lnTo>
                          <a:lnTo>
                            <a:pt x="228387" y="62812"/>
                          </a:lnTo>
                          <a:cubicBezTo>
                            <a:pt x="216263" y="57674"/>
                            <a:pt x="203967" y="52998"/>
                            <a:pt x="191497" y="48899"/>
                          </a:cubicBezTo>
                          <a:cubicBezTo>
                            <a:pt x="185261" y="46705"/>
                            <a:pt x="178969" y="44858"/>
                            <a:pt x="172676" y="42895"/>
                          </a:cubicBezTo>
                          <a:cubicBezTo>
                            <a:pt x="166325" y="41047"/>
                            <a:pt x="160033" y="39142"/>
                            <a:pt x="153682" y="37468"/>
                          </a:cubicBezTo>
                          <a:cubicBezTo>
                            <a:pt x="128280" y="30425"/>
                            <a:pt x="102590" y="24478"/>
                            <a:pt x="76957" y="18359"/>
                          </a:cubicBezTo>
                          <a:lnTo>
                            <a:pt x="0" y="0"/>
                          </a:lnTo>
                          <a:lnTo>
                            <a:pt x="77130" y="17493"/>
                          </a:lnTo>
                          <a:cubicBezTo>
                            <a:pt x="102820" y="23381"/>
                            <a:pt x="128569" y="29039"/>
                            <a:pt x="154086" y="35794"/>
                          </a:cubicBezTo>
                          <a:cubicBezTo>
                            <a:pt x="160495" y="37410"/>
                            <a:pt x="166787" y="39258"/>
                            <a:pt x="173196" y="41047"/>
                          </a:cubicBezTo>
                          <a:cubicBezTo>
                            <a:pt x="179488" y="42953"/>
                            <a:pt x="185839" y="44742"/>
                            <a:pt x="192132" y="46878"/>
                          </a:cubicBezTo>
                          <a:cubicBezTo>
                            <a:pt x="204717" y="50862"/>
                            <a:pt x="217130" y="55423"/>
                            <a:pt x="229369" y="60445"/>
                          </a:cubicBezTo>
                          <a:lnTo>
                            <a:pt x="238490" y="64313"/>
                          </a:lnTo>
                          <a:lnTo>
                            <a:pt x="247496" y="68470"/>
                          </a:lnTo>
                          <a:cubicBezTo>
                            <a:pt x="250499" y="69798"/>
                            <a:pt x="253443" y="71357"/>
                            <a:pt x="256387" y="72858"/>
                          </a:cubicBezTo>
                          <a:cubicBezTo>
                            <a:pt x="259332" y="74416"/>
                            <a:pt x="262334" y="75802"/>
                            <a:pt x="265162" y="77476"/>
                          </a:cubicBezTo>
                          <a:cubicBezTo>
                            <a:pt x="276824" y="83827"/>
                            <a:pt x="287966" y="90985"/>
                            <a:pt x="298705" y="98721"/>
                          </a:cubicBezTo>
                          <a:lnTo>
                            <a:pt x="296684" y="101550"/>
                          </a:lnTo>
                          <a:close/>
                        </a:path>
                      </a:pathLst>
                    </a:custGeom>
                    <a:solidFill>
                      <a:srgbClr val="A0BDAB"/>
                    </a:solidFill>
                    <a:ln w="5770" cap="flat">
                      <a:noFill/>
                      <a:prstDash val="solid"/>
                      <a:miter/>
                    </a:ln>
                  </p:spPr>
                  <p:txBody>
                    <a:bodyPr rtlCol="0" anchor="ctr"/>
                    <a:lstStyle/>
                    <a:p>
                      <a:endParaRPr lang="th-TH"/>
                    </a:p>
                  </p:txBody>
                </p:sp>
                <p:sp>
                  <p:nvSpPr>
                    <p:cNvPr id="2656" name="Freeform: Shape 2655">
                      <a:extLst>
                        <a:ext uri="{FF2B5EF4-FFF2-40B4-BE49-F238E27FC236}">
                          <a16:creationId xmlns:a16="http://schemas.microsoft.com/office/drawing/2014/main" id="{28DDA5AB-2AE5-4D50-8715-A0815F513846}"/>
                        </a:ext>
                      </a:extLst>
                    </p:cNvPr>
                    <p:cNvSpPr/>
                    <p:nvPr/>
                  </p:nvSpPr>
                  <p:spPr>
                    <a:xfrm>
                      <a:off x="704974" y="5309522"/>
                      <a:ext cx="291026" cy="89195"/>
                    </a:xfrm>
                    <a:custGeom>
                      <a:avLst/>
                      <a:gdLst>
                        <a:gd name="connsiteX0" fmla="*/ 289872 w 291026"/>
                        <a:gd name="connsiteY0" fmla="*/ 89196 h 89195"/>
                        <a:gd name="connsiteX1" fmla="*/ 218169 w 291026"/>
                        <a:gd name="connsiteY1" fmla="*/ 64833 h 89195"/>
                        <a:gd name="connsiteX2" fmla="*/ 145484 w 291026"/>
                        <a:gd name="connsiteY2" fmla="*/ 43126 h 89195"/>
                        <a:gd name="connsiteX3" fmla="*/ 0 w 291026"/>
                        <a:gd name="connsiteY3" fmla="*/ 0 h 89195"/>
                        <a:gd name="connsiteX4" fmla="*/ 145946 w 291026"/>
                        <a:gd name="connsiteY4" fmla="*/ 41452 h 89195"/>
                        <a:gd name="connsiteX5" fmla="*/ 218861 w 291026"/>
                        <a:gd name="connsiteY5" fmla="*/ 62293 h 89195"/>
                        <a:gd name="connsiteX6" fmla="*/ 291026 w 291026"/>
                        <a:gd name="connsiteY6" fmla="*/ 85905 h 89195"/>
                        <a:gd name="connsiteX7" fmla="*/ 289872 w 291026"/>
                        <a:gd name="connsiteY7" fmla="*/ 89196 h 8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026" h="89195">
                          <a:moveTo>
                            <a:pt x="289872" y="89196"/>
                          </a:moveTo>
                          <a:cubicBezTo>
                            <a:pt x="266317" y="80132"/>
                            <a:pt x="242301" y="72223"/>
                            <a:pt x="218169" y="64833"/>
                          </a:cubicBezTo>
                          <a:cubicBezTo>
                            <a:pt x="194037" y="57443"/>
                            <a:pt x="169732" y="50342"/>
                            <a:pt x="145484" y="43126"/>
                          </a:cubicBezTo>
                          <a:lnTo>
                            <a:pt x="0" y="0"/>
                          </a:lnTo>
                          <a:lnTo>
                            <a:pt x="145946" y="41452"/>
                          </a:lnTo>
                          <a:cubicBezTo>
                            <a:pt x="170251" y="48379"/>
                            <a:pt x="194614" y="55192"/>
                            <a:pt x="218861" y="62293"/>
                          </a:cubicBezTo>
                          <a:cubicBezTo>
                            <a:pt x="243109" y="69451"/>
                            <a:pt x="267298" y="77072"/>
                            <a:pt x="291026" y="85905"/>
                          </a:cubicBezTo>
                          <a:lnTo>
                            <a:pt x="289872" y="89196"/>
                          </a:lnTo>
                          <a:close/>
                        </a:path>
                      </a:pathLst>
                    </a:custGeom>
                    <a:solidFill>
                      <a:srgbClr val="A0BDAB"/>
                    </a:solidFill>
                    <a:ln w="5770" cap="flat">
                      <a:noFill/>
                      <a:prstDash val="solid"/>
                      <a:miter/>
                    </a:ln>
                  </p:spPr>
                  <p:txBody>
                    <a:bodyPr rtlCol="0" anchor="ctr"/>
                    <a:lstStyle/>
                    <a:p>
                      <a:endParaRPr lang="th-TH"/>
                    </a:p>
                  </p:txBody>
                </p:sp>
                <p:sp>
                  <p:nvSpPr>
                    <p:cNvPr id="2657" name="Freeform: Shape 2656">
                      <a:extLst>
                        <a:ext uri="{FF2B5EF4-FFF2-40B4-BE49-F238E27FC236}">
                          <a16:creationId xmlns:a16="http://schemas.microsoft.com/office/drawing/2014/main" id="{BF7DA5B5-3884-4081-A43F-4A4A6C994CD6}"/>
                        </a:ext>
                      </a:extLst>
                    </p:cNvPr>
                    <p:cNvSpPr/>
                    <p:nvPr/>
                  </p:nvSpPr>
                  <p:spPr>
                    <a:xfrm>
                      <a:off x="612718" y="5362577"/>
                      <a:ext cx="226077" cy="81228"/>
                    </a:xfrm>
                    <a:custGeom>
                      <a:avLst/>
                      <a:gdLst>
                        <a:gd name="connsiteX0" fmla="*/ 224461 w 226077"/>
                        <a:gd name="connsiteY0" fmla="*/ 81229 h 81228"/>
                        <a:gd name="connsiteX1" fmla="*/ 0 w 226077"/>
                        <a:gd name="connsiteY1" fmla="*/ 0 h 81228"/>
                        <a:gd name="connsiteX2" fmla="*/ 226078 w 226077"/>
                        <a:gd name="connsiteY2" fmla="*/ 78169 h 81228"/>
                        <a:gd name="connsiteX3" fmla="*/ 224461 w 226077"/>
                        <a:gd name="connsiteY3" fmla="*/ 81229 h 81228"/>
                      </a:gdLst>
                      <a:ahLst/>
                      <a:cxnLst>
                        <a:cxn ang="0">
                          <a:pos x="connsiteX0" y="connsiteY0"/>
                        </a:cxn>
                        <a:cxn ang="0">
                          <a:pos x="connsiteX1" y="connsiteY1"/>
                        </a:cxn>
                        <a:cxn ang="0">
                          <a:pos x="connsiteX2" y="connsiteY2"/>
                        </a:cxn>
                        <a:cxn ang="0">
                          <a:pos x="connsiteX3" y="connsiteY3"/>
                        </a:cxn>
                      </a:cxnLst>
                      <a:rect l="l" t="t" r="r" b="b"/>
                      <a:pathLst>
                        <a:path w="226077" h="81228">
                          <a:moveTo>
                            <a:pt x="224461" y="81229"/>
                          </a:moveTo>
                          <a:cubicBezTo>
                            <a:pt x="153798" y="44223"/>
                            <a:pt x="78054" y="16858"/>
                            <a:pt x="0" y="0"/>
                          </a:cubicBezTo>
                          <a:cubicBezTo>
                            <a:pt x="78342" y="15703"/>
                            <a:pt x="154606" y="42087"/>
                            <a:pt x="226078" y="78169"/>
                          </a:cubicBezTo>
                          <a:lnTo>
                            <a:pt x="224461" y="81229"/>
                          </a:lnTo>
                          <a:close/>
                        </a:path>
                      </a:pathLst>
                    </a:custGeom>
                    <a:solidFill>
                      <a:srgbClr val="A0BDAB"/>
                    </a:solidFill>
                    <a:ln w="5770" cap="flat">
                      <a:noFill/>
                      <a:prstDash val="solid"/>
                      <a:miter/>
                    </a:ln>
                  </p:spPr>
                  <p:txBody>
                    <a:bodyPr rtlCol="0" anchor="ctr"/>
                    <a:lstStyle/>
                    <a:p>
                      <a:endParaRPr lang="th-TH"/>
                    </a:p>
                  </p:txBody>
                </p:sp>
                <p:sp>
                  <p:nvSpPr>
                    <p:cNvPr id="2658" name="Freeform: Shape 2657">
                      <a:extLst>
                        <a:ext uri="{FF2B5EF4-FFF2-40B4-BE49-F238E27FC236}">
                          <a16:creationId xmlns:a16="http://schemas.microsoft.com/office/drawing/2014/main" id="{71FA1EE8-76F6-41B6-95C7-70CBE6BB703D}"/>
                        </a:ext>
                      </a:extLst>
                    </p:cNvPr>
                    <p:cNvSpPr/>
                    <p:nvPr/>
                  </p:nvSpPr>
                  <p:spPr>
                    <a:xfrm>
                      <a:off x="494715" y="5448953"/>
                      <a:ext cx="178564" cy="39768"/>
                    </a:xfrm>
                    <a:custGeom>
                      <a:avLst/>
                      <a:gdLst>
                        <a:gd name="connsiteX0" fmla="*/ 177063 w 178564"/>
                        <a:gd name="connsiteY0" fmla="*/ 39769 h 39768"/>
                        <a:gd name="connsiteX1" fmla="*/ 0 w 178564"/>
                        <a:gd name="connsiteY1" fmla="*/ 222 h 39768"/>
                        <a:gd name="connsiteX2" fmla="*/ 178565 w 178564"/>
                        <a:gd name="connsiteY2" fmla="*/ 36593 h 39768"/>
                        <a:gd name="connsiteX3" fmla="*/ 177063 w 178564"/>
                        <a:gd name="connsiteY3" fmla="*/ 39769 h 39768"/>
                      </a:gdLst>
                      <a:ahLst/>
                      <a:cxnLst>
                        <a:cxn ang="0">
                          <a:pos x="connsiteX0" y="connsiteY0"/>
                        </a:cxn>
                        <a:cxn ang="0">
                          <a:pos x="connsiteX1" y="connsiteY1"/>
                        </a:cxn>
                        <a:cxn ang="0">
                          <a:pos x="connsiteX2" y="connsiteY2"/>
                        </a:cxn>
                        <a:cxn ang="0">
                          <a:pos x="connsiteX3" y="connsiteY3"/>
                        </a:cxn>
                      </a:cxnLst>
                      <a:rect l="l" t="t" r="r" b="b"/>
                      <a:pathLst>
                        <a:path w="178564" h="39768">
                          <a:moveTo>
                            <a:pt x="177063" y="39769"/>
                          </a:moveTo>
                          <a:cubicBezTo>
                            <a:pt x="122334" y="13039"/>
                            <a:pt x="61138" y="-702"/>
                            <a:pt x="0" y="222"/>
                          </a:cubicBezTo>
                          <a:cubicBezTo>
                            <a:pt x="61138" y="-1856"/>
                            <a:pt x="122853" y="10672"/>
                            <a:pt x="178565" y="36593"/>
                          </a:cubicBezTo>
                          <a:lnTo>
                            <a:pt x="177063" y="39769"/>
                          </a:lnTo>
                          <a:close/>
                        </a:path>
                      </a:pathLst>
                    </a:custGeom>
                    <a:solidFill>
                      <a:srgbClr val="A0BDAB"/>
                    </a:solidFill>
                    <a:ln w="5770" cap="flat">
                      <a:noFill/>
                      <a:prstDash val="solid"/>
                      <a:miter/>
                    </a:ln>
                  </p:spPr>
                  <p:txBody>
                    <a:bodyPr rtlCol="0" anchor="ctr"/>
                    <a:lstStyle/>
                    <a:p>
                      <a:endParaRPr lang="th-TH"/>
                    </a:p>
                  </p:txBody>
                </p:sp>
              </p:grpSp>
            </p:grpSp>
          </p:grpSp>
          <p:grpSp>
            <p:nvGrpSpPr>
              <p:cNvPr id="2566" name="Graphic 3">
                <a:extLst>
                  <a:ext uri="{FF2B5EF4-FFF2-40B4-BE49-F238E27FC236}">
                    <a16:creationId xmlns:a16="http://schemas.microsoft.com/office/drawing/2014/main" id="{F55787B9-7DE1-43B6-8AD1-DA0D7941C4D8}"/>
                  </a:ext>
                </a:extLst>
              </p:cNvPr>
              <p:cNvGrpSpPr/>
              <p:nvPr/>
            </p:nvGrpSpPr>
            <p:grpSpPr>
              <a:xfrm>
                <a:off x="1081212" y="5287442"/>
                <a:ext cx="1219788" cy="655827"/>
                <a:chOff x="1081212" y="5287442"/>
                <a:chExt cx="1219788" cy="655827"/>
              </a:xfrm>
            </p:grpSpPr>
            <p:pic>
              <p:nvPicPr>
                <p:cNvPr id="2621" name="Picture 2620">
                  <a:extLst>
                    <a:ext uri="{FF2B5EF4-FFF2-40B4-BE49-F238E27FC236}">
                      <a16:creationId xmlns:a16="http://schemas.microsoft.com/office/drawing/2014/main" id="{BE04E24F-5E29-4FB5-B4F7-A219D6097EB3}"/>
                    </a:ext>
                  </a:extLst>
                </p:cNvPr>
                <p:cNvPicPr>
                  <a:picLocks noChangeAspect="1"/>
                </p:cNvPicPr>
                <p:nvPr/>
              </p:nvPicPr>
              <p:blipFill>
                <a:blip r:embed="rId55"/>
                <a:stretch>
                  <a:fillRect/>
                </a:stretch>
              </p:blipFill>
              <p:spPr>
                <a:xfrm>
                  <a:off x="2179764" y="5358977"/>
                  <a:ext cx="121236" cy="69278"/>
                </a:xfrm>
                <a:custGeom>
                  <a:avLst/>
                  <a:gdLst>
                    <a:gd name="connsiteX0" fmla="*/ 571 w 121236"/>
                    <a:gd name="connsiteY0" fmla="*/ 368 h 69278"/>
                    <a:gd name="connsiteX1" fmla="*/ 121808 w 121236"/>
                    <a:gd name="connsiteY1" fmla="*/ 368 h 69278"/>
                    <a:gd name="connsiteX2" fmla="*/ 121808 w 121236"/>
                    <a:gd name="connsiteY2" fmla="*/ 69646 h 69278"/>
                    <a:gd name="connsiteX3" fmla="*/ 571 w 121236"/>
                    <a:gd name="connsiteY3" fmla="*/ 69646 h 69278"/>
                  </a:gdLst>
                  <a:ahLst/>
                  <a:cxnLst>
                    <a:cxn ang="0">
                      <a:pos x="connsiteX0" y="connsiteY0"/>
                    </a:cxn>
                    <a:cxn ang="0">
                      <a:pos x="connsiteX1" y="connsiteY1"/>
                    </a:cxn>
                    <a:cxn ang="0">
                      <a:pos x="connsiteX2" y="connsiteY2"/>
                    </a:cxn>
                    <a:cxn ang="0">
                      <a:pos x="connsiteX3" y="connsiteY3"/>
                    </a:cxn>
                  </a:cxnLst>
                  <a:rect l="l" t="t" r="r" b="b"/>
                  <a:pathLst>
                    <a:path w="121236" h="69278">
                      <a:moveTo>
                        <a:pt x="571" y="368"/>
                      </a:moveTo>
                      <a:lnTo>
                        <a:pt x="121808" y="368"/>
                      </a:lnTo>
                      <a:lnTo>
                        <a:pt x="121808" y="69646"/>
                      </a:lnTo>
                      <a:lnTo>
                        <a:pt x="571" y="69646"/>
                      </a:lnTo>
                      <a:close/>
                    </a:path>
                  </a:pathLst>
                </a:custGeom>
              </p:spPr>
            </p:pic>
            <p:grpSp>
              <p:nvGrpSpPr>
                <p:cNvPr id="2622" name="Graphic 3">
                  <a:extLst>
                    <a:ext uri="{FF2B5EF4-FFF2-40B4-BE49-F238E27FC236}">
                      <a16:creationId xmlns:a16="http://schemas.microsoft.com/office/drawing/2014/main" id="{8984D25D-6C4C-49F3-95FB-2F958102E507}"/>
                    </a:ext>
                  </a:extLst>
                </p:cNvPr>
                <p:cNvGrpSpPr/>
                <p:nvPr/>
              </p:nvGrpSpPr>
              <p:grpSpPr>
                <a:xfrm>
                  <a:off x="1081212" y="5287442"/>
                  <a:ext cx="1147264" cy="655827"/>
                  <a:chOff x="1081212" y="5287442"/>
                  <a:chExt cx="1147264" cy="655827"/>
                </a:xfrm>
              </p:grpSpPr>
              <p:grpSp>
                <p:nvGrpSpPr>
                  <p:cNvPr id="2623" name="Graphic 3">
                    <a:extLst>
                      <a:ext uri="{FF2B5EF4-FFF2-40B4-BE49-F238E27FC236}">
                        <a16:creationId xmlns:a16="http://schemas.microsoft.com/office/drawing/2014/main" id="{A81E5D81-9C2F-4F01-B724-DD33D021DBF3}"/>
                      </a:ext>
                    </a:extLst>
                  </p:cNvPr>
                  <p:cNvGrpSpPr/>
                  <p:nvPr/>
                </p:nvGrpSpPr>
                <p:grpSpPr>
                  <a:xfrm>
                    <a:off x="1081212" y="5287442"/>
                    <a:ext cx="1147264" cy="655827"/>
                    <a:chOff x="1081212" y="5287442"/>
                    <a:chExt cx="1147264" cy="655827"/>
                  </a:xfrm>
                  <a:solidFill>
                    <a:srgbClr val="FBFFFF"/>
                  </a:solidFill>
                </p:grpSpPr>
                <p:sp>
                  <p:nvSpPr>
                    <p:cNvPr id="2640" name="Freeform: Shape 2639">
                      <a:extLst>
                        <a:ext uri="{FF2B5EF4-FFF2-40B4-BE49-F238E27FC236}">
                          <a16:creationId xmlns:a16="http://schemas.microsoft.com/office/drawing/2014/main" id="{E8180720-133F-46A1-A37D-9B2F953A1A13}"/>
                        </a:ext>
                      </a:extLst>
                    </p:cNvPr>
                    <p:cNvSpPr/>
                    <p:nvPr/>
                  </p:nvSpPr>
                  <p:spPr>
                    <a:xfrm>
                      <a:off x="1081212" y="5416441"/>
                      <a:ext cx="1147264" cy="526828"/>
                    </a:xfrm>
                    <a:custGeom>
                      <a:avLst/>
                      <a:gdLst>
                        <a:gd name="connsiteX0" fmla="*/ 1123520 w 1147264"/>
                        <a:gd name="connsiteY0" fmla="*/ 0 h 526828"/>
                        <a:gd name="connsiteX1" fmla="*/ 1146093 w 1147264"/>
                        <a:gd name="connsiteY1" fmla="*/ 45493 h 526828"/>
                        <a:gd name="connsiteX2" fmla="*/ 935891 w 1147264"/>
                        <a:gd name="connsiteY2" fmla="*/ 331669 h 526828"/>
                        <a:gd name="connsiteX3" fmla="*/ 506251 w 1147264"/>
                        <a:gd name="connsiteY3" fmla="*/ 517335 h 526828"/>
                        <a:gd name="connsiteX4" fmla="*/ 224577 w 1147264"/>
                        <a:gd name="connsiteY4" fmla="*/ 493145 h 526828"/>
                        <a:gd name="connsiteX5" fmla="*/ 0 w 1147264"/>
                        <a:gd name="connsiteY5" fmla="*/ 393962 h 526828"/>
                        <a:gd name="connsiteX6" fmla="*/ 1123520 w 1147264"/>
                        <a:gd name="connsiteY6" fmla="*/ 0 h 526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7264" h="526828">
                          <a:moveTo>
                            <a:pt x="1123520" y="0"/>
                          </a:moveTo>
                          <a:cubicBezTo>
                            <a:pt x="1123520" y="0"/>
                            <a:pt x="1153482" y="10392"/>
                            <a:pt x="1146093" y="45493"/>
                          </a:cubicBezTo>
                          <a:cubicBezTo>
                            <a:pt x="1138703" y="80536"/>
                            <a:pt x="1180212" y="178449"/>
                            <a:pt x="935891" y="331669"/>
                          </a:cubicBezTo>
                          <a:cubicBezTo>
                            <a:pt x="691570" y="484832"/>
                            <a:pt x="564386" y="499380"/>
                            <a:pt x="506251" y="517335"/>
                          </a:cubicBezTo>
                          <a:cubicBezTo>
                            <a:pt x="448115" y="535290"/>
                            <a:pt x="288082" y="528073"/>
                            <a:pt x="224577" y="493145"/>
                          </a:cubicBezTo>
                          <a:cubicBezTo>
                            <a:pt x="161072" y="458160"/>
                            <a:pt x="56346" y="379529"/>
                            <a:pt x="0" y="393962"/>
                          </a:cubicBezTo>
                          <a:cubicBezTo>
                            <a:pt x="58" y="393904"/>
                            <a:pt x="879025" y="35620"/>
                            <a:pt x="1123520" y="0"/>
                          </a:cubicBezTo>
                          <a:close/>
                        </a:path>
                      </a:pathLst>
                    </a:custGeom>
                    <a:solidFill>
                      <a:srgbClr val="FBFFFF"/>
                    </a:solidFill>
                    <a:ln w="5770" cap="flat">
                      <a:noFill/>
                      <a:prstDash val="solid"/>
                      <a:miter/>
                    </a:ln>
                  </p:spPr>
                  <p:txBody>
                    <a:bodyPr rtlCol="0" anchor="ctr"/>
                    <a:lstStyle/>
                    <a:p>
                      <a:endParaRPr lang="th-TH"/>
                    </a:p>
                  </p:txBody>
                </p:sp>
                <p:sp>
                  <p:nvSpPr>
                    <p:cNvPr id="2641" name="Freeform: Shape 2640">
                      <a:extLst>
                        <a:ext uri="{FF2B5EF4-FFF2-40B4-BE49-F238E27FC236}">
                          <a16:creationId xmlns:a16="http://schemas.microsoft.com/office/drawing/2014/main" id="{5398D2C1-05CE-4AC7-BE89-AD0B5E57B538}"/>
                        </a:ext>
                      </a:extLst>
                    </p:cNvPr>
                    <p:cNvSpPr/>
                    <p:nvPr/>
                  </p:nvSpPr>
                  <p:spPr>
                    <a:xfrm>
                      <a:off x="1081270" y="5287442"/>
                      <a:ext cx="1129829" cy="522903"/>
                    </a:xfrm>
                    <a:custGeom>
                      <a:avLst/>
                      <a:gdLst>
                        <a:gd name="connsiteX0" fmla="*/ 1114340 w 1129829"/>
                        <a:gd name="connsiteY0" fmla="*/ 146434 h 522903"/>
                        <a:gd name="connsiteX1" fmla="*/ 1107932 w 1129829"/>
                        <a:gd name="connsiteY1" fmla="*/ 57585 h 522903"/>
                        <a:gd name="connsiteX2" fmla="*/ 533154 w 1129829"/>
                        <a:gd name="connsiteY2" fmla="*/ 60356 h 522903"/>
                        <a:gd name="connsiteX3" fmla="*/ 44800 w 1129829"/>
                        <a:gd name="connsiteY3" fmla="*/ 399820 h 522903"/>
                        <a:gd name="connsiteX4" fmla="*/ 0 w 1129829"/>
                        <a:gd name="connsiteY4" fmla="*/ 522904 h 522903"/>
                        <a:gd name="connsiteX5" fmla="*/ 1114340 w 1129829"/>
                        <a:gd name="connsiteY5" fmla="*/ 146434 h 522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829" h="522903">
                          <a:moveTo>
                            <a:pt x="1114340" y="146434"/>
                          </a:moveTo>
                          <a:cubicBezTo>
                            <a:pt x="1114340" y="146434"/>
                            <a:pt x="1153136" y="106311"/>
                            <a:pt x="1107932" y="57585"/>
                          </a:cubicBezTo>
                          <a:cubicBezTo>
                            <a:pt x="1062728" y="8860"/>
                            <a:pt x="893631" y="-44254"/>
                            <a:pt x="533154" y="60356"/>
                          </a:cubicBezTo>
                          <a:cubicBezTo>
                            <a:pt x="172676" y="164966"/>
                            <a:pt x="86713" y="244290"/>
                            <a:pt x="44800" y="399820"/>
                          </a:cubicBezTo>
                          <a:cubicBezTo>
                            <a:pt x="44800" y="399820"/>
                            <a:pt x="52305" y="503448"/>
                            <a:pt x="0" y="522904"/>
                          </a:cubicBezTo>
                          <a:cubicBezTo>
                            <a:pt x="0" y="522904"/>
                            <a:pt x="737236" y="366855"/>
                            <a:pt x="1114340" y="146434"/>
                          </a:cubicBezTo>
                          <a:close/>
                        </a:path>
                      </a:pathLst>
                    </a:custGeom>
                    <a:solidFill>
                      <a:srgbClr val="FBFFFF"/>
                    </a:solidFill>
                    <a:ln w="5770" cap="flat">
                      <a:noFill/>
                      <a:prstDash val="solid"/>
                      <a:miter/>
                    </a:ln>
                  </p:spPr>
                  <p:txBody>
                    <a:bodyPr rtlCol="0" anchor="ctr"/>
                    <a:lstStyle/>
                    <a:p>
                      <a:endParaRPr lang="th-TH"/>
                    </a:p>
                  </p:txBody>
                </p:sp>
              </p:grpSp>
              <p:grpSp>
                <p:nvGrpSpPr>
                  <p:cNvPr id="2624" name="Graphic 3">
                    <a:extLst>
                      <a:ext uri="{FF2B5EF4-FFF2-40B4-BE49-F238E27FC236}">
                        <a16:creationId xmlns:a16="http://schemas.microsoft.com/office/drawing/2014/main" id="{00A538E3-F10B-49C5-9E4C-3E1C005FFA54}"/>
                      </a:ext>
                    </a:extLst>
                  </p:cNvPr>
                  <p:cNvGrpSpPr/>
                  <p:nvPr/>
                </p:nvGrpSpPr>
                <p:grpSpPr>
                  <a:xfrm>
                    <a:off x="1088632" y="5295472"/>
                    <a:ext cx="1131544" cy="640823"/>
                    <a:chOff x="1088632" y="5295472"/>
                    <a:chExt cx="1131544" cy="640823"/>
                  </a:xfrm>
                  <a:solidFill>
                    <a:srgbClr val="A0BDAB"/>
                  </a:solidFill>
                </p:grpSpPr>
                <p:pic>
                  <p:nvPicPr>
                    <p:cNvPr id="2625" name="Picture 2624">
                      <a:extLst>
                        <a:ext uri="{FF2B5EF4-FFF2-40B4-BE49-F238E27FC236}">
                          <a16:creationId xmlns:a16="http://schemas.microsoft.com/office/drawing/2014/main" id="{ED279EEF-0B77-496F-A4AE-899D0E9AE3EE}"/>
                        </a:ext>
                      </a:extLst>
                    </p:cNvPr>
                    <p:cNvPicPr>
                      <a:picLocks noChangeAspect="1"/>
                    </p:cNvPicPr>
                    <p:nvPr/>
                  </p:nvPicPr>
                  <p:blipFill>
                    <a:blip r:embed="rId56"/>
                    <a:stretch>
                      <a:fillRect/>
                    </a:stretch>
                  </p:blipFill>
                  <p:spPr>
                    <a:xfrm>
                      <a:off x="1088632" y="5416709"/>
                      <a:ext cx="1131544" cy="519586"/>
                    </a:xfrm>
                    <a:custGeom>
                      <a:avLst/>
                      <a:gdLst>
                        <a:gd name="connsiteX0" fmla="*/ 382 w 1131544"/>
                        <a:gd name="connsiteY0" fmla="*/ 378 h 519586"/>
                        <a:gd name="connsiteX1" fmla="*/ 1131926 w 1131544"/>
                        <a:gd name="connsiteY1" fmla="*/ 378 h 519586"/>
                        <a:gd name="connsiteX2" fmla="*/ 1131926 w 1131544"/>
                        <a:gd name="connsiteY2" fmla="*/ 519964 h 519586"/>
                        <a:gd name="connsiteX3" fmla="*/ 382 w 1131544"/>
                        <a:gd name="connsiteY3" fmla="*/ 519964 h 519586"/>
                      </a:gdLst>
                      <a:ahLst/>
                      <a:cxnLst>
                        <a:cxn ang="0">
                          <a:pos x="connsiteX0" y="connsiteY0"/>
                        </a:cxn>
                        <a:cxn ang="0">
                          <a:pos x="connsiteX1" y="connsiteY1"/>
                        </a:cxn>
                        <a:cxn ang="0">
                          <a:pos x="connsiteX2" y="connsiteY2"/>
                        </a:cxn>
                        <a:cxn ang="0">
                          <a:pos x="connsiteX3" y="connsiteY3"/>
                        </a:cxn>
                      </a:cxnLst>
                      <a:rect l="l" t="t" r="r" b="b"/>
                      <a:pathLst>
                        <a:path w="1131544" h="519586">
                          <a:moveTo>
                            <a:pt x="382" y="378"/>
                          </a:moveTo>
                          <a:lnTo>
                            <a:pt x="1131926" y="378"/>
                          </a:lnTo>
                          <a:lnTo>
                            <a:pt x="1131926" y="519964"/>
                          </a:lnTo>
                          <a:lnTo>
                            <a:pt x="382" y="519964"/>
                          </a:lnTo>
                          <a:close/>
                        </a:path>
                      </a:pathLst>
                    </a:custGeom>
                  </p:spPr>
                </p:pic>
                <p:pic>
                  <p:nvPicPr>
                    <p:cNvPr id="2626" name="Picture 2625">
                      <a:extLst>
                        <a:ext uri="{FF2B5EF4-FFF2-40B4-BE49-F238E27FC236}">
                          <a16:creationId xmlns:a16="http://schemas.microsoft.com/office/drawing/2014/main" id="{95CA099D-02C1-49EC-A68B-75C956C123B3}"/>
                        </a:ext>
                      </a:extLst>
                    </p:cNvPr>
                    <p:cNvPicPr>
                      <a:picLocks noChangeAspect="1"/>
                    </p:cNvPicPr>
                    <p:nvPr/>
                  </p:nvPicPr>
                  <p:blipFill>
                    <a:blip r:embed="rId57"/>
                    <a:stretch>
                      <a:fillRect/>
                    </a:stretch>
                  </p:blipFill>
                  <p:spPr>
                    <a:xfrm>
                      <a:off x="1088632" y="5295472"/>
                      <a:ext cx="1114224" cy="513813"/>
                    </a:xfrm>
                    <a:custGeom>
                      <a:avLst/>
                      <a:gdLst>
                        <a:gd name="connsiteX0" fmla="*/ 382 w 1114224"/>
                        <a:gd name="connsiteY0" fmla="*/ 357 h 513813"/>
                        <a:gd name="connsiteX1" fmla="*/ 1114607 w 1114224"/>
                        <a:gd name="connsiteY1" fmla="*/ 357 h 513813"/>
                        <a:gd name="connsiteX2" fmla="*/ 1114607 w 1114224"/>
                        <a:gd name="connsiteY2" fmla="*/ 514170 h 513813"/>
                        <a:gd name="connsiteX3" fmla="*/ 382 w 1114224"/>
                        <a:gd name="connsiteY3" fmla="*/ 514170 h 513813"/>
                      </a:gdLst>
                      <a:ahLst/>
                      <a:cxnLst>
                        <a:cxn ang="0">
                          <a:pos x="connsiteX0" y="connsiteY0"/>
                        </a:cxn>
                        <a:cxn ang="0">
                          <a:pos x="connsiteX1" y="connsiteY1"/>
                        </a:cxn>
                        <a:cxn ang="0">
                          <a:pos x="connsiteX2" y="connsiteY2"/>
                        </a:cxn>
                        <a:cxn ang="0">
                          <a:pos x="connsiteX3" y="connsiteY3"/>
                        </a:cxn>
                      </a:cxnLst>
                      <a:rect l="l" t="t" r="r" b="b"/>
                      <a:pathLst>
                        <a:path w="1114224" h="513813">
                          <a:moveTo>
                            <a:pt x="382" y="357"/>
                          </a:moveTo>
                          <a:lnTo>
                            <a:pt x="1114607" y="357"/>
                          </a:lnTo>
                          <a:lnTo>
                            <a:pt x="1114607" y="514170"/>
                          </a:lnTo>
                          <a:lnTo>
                            <a:pt x="382" y="514170"/>
                          </a:lnTo>
                          <a:close/>
                        </a:path>
                      </a:pathLst>
                    </a:custGeom>
                  </p:spPr>
                </p:pic>
                <p:grpSp>
                  <p:nvGrpSpPr>
                    <p:cNvPr id="2627" name="Graphic 3">
                      <a:extLst>
                        <a:ext uri="{FF2B5EF4-FFF2-40B4-BE49-F238E27FC236}">
                          <a16:creationId xmlns:a16="http://schemas.microsoft.com/office/drawing/2014/main" id="{E6EDCC12-85FE-4467-B87A-42D1667F1C52}"/>
                        </a:ext>
                      </a:extLst>
                    </p:cNvPr>
                    <p:cNvGrpSpPr/>
                    <p:nvPr/>
                  </p:nvGrpSpPr>
                  <p:grpSpPr>
                    <a:xfrm>
                      <a:off x="1202911" y="5362725"/>
                      <a:ext cx="964987" cy="540972"/>
                      <a:chOff x="1202911" y="5362725"/>
                      <a:chExt cx="964987" cy="540972"/>
                    </a:xfrm>
                    <a:solidFill>
                      <a:srgbClr val="A0BDAB"/>
                    </a:solidFill>
                  </p:grpSpPr>
                  <p:sp>
                    <p:nvSpPr>
                      <p:cNvPr id="2628" name="Freeform: Shape 2627">
                        <a:extLst>
                          <a:ext uri="{FF2B5EF4-FFF2-40B4-BE49-F238E27FC236}">
                            <a16:creationId xmlns:a16="http://schemas.microsoft.com/office/drawing/2014/main" id="{091920E8-3FF2-4ED9-9B7C-5C988014D260}"/>
                          </a:ext>
                        </a:extLst>
                      </p:cNvPr>
                      <p:cNvSpPr/>
                      <p:nvPr/>
                    </p:nvSpPr>
                    <p:spPr>
                      <a:xfrm>
                        <a:off x="1958505" y="5446693"/>
                        <a:ext cx="209393" cy="299974"/>
                      </a:xfrm>
                      <a:custGeom>
                        <a:avLst/>
                        <a:gdLst>
                          <a:gd name="connsiteX0" fmla="*/ 209047 w 209393"/>
                          <a:gd name="connsiteY0" fmla="*/ 8140 h 299974"/>
                          <a:gd name="connsiteX1" fmla="*/ 0 w 209393"/>
                          <a:gd name="connsiteY1" fmla="*/ 299975 h 299974"/>
                          <a:gd name="connsiteX2" fmla="*/ 209394 w 209393"/>
                          <a:gd name="connsiteY2" fmla="*/ 0 h 299974"/>
                          <a:gd name="connsiteX3" fmla="*/ 209047 w 209393"/>
                          <a:gd name="connsiteY3" fmla="*/ 8140 h 299974"/>
                        </a:gdLst>
                        <a:ahLst/>
                        <a:cxnLst>
                          <a:cxn ang="0">
                            <a:pos x="connsiteX0" y="connsiteY0"/>
                          </a:cxn>
                          <a:cxn ang="0">
                            <a:pos x="connsiteX1" y="connsiteY1"/>
                          </a:cxn>
                          <a:cxn ang="0">
                            <a:pos x="connsiteX2" y="connsiteY2"/>
                          </a:cxn>
                          <a:cxn ang="0">
                            <a:pos x="connsiteX3" y="connsiteY3"/>
                          </a:cxn>
                        </a:cxnLst>
                        <a:rect l="l" t="t" r="r" b="b"/>
                        <a:pathLst>
                          <a:path w="209393" h="299974">
                            <a:moveTo>
                              <a:pt x="209047" y="8140"/>
                            </a:moveTo>
                            <a:cubicBezTo>
                              <a:pt x="168808" y="127530"/>
                              <a:pt x="98086" y="231389"/>
                              <a:pt x="0" y="299975"/>
                            </a:cubicBezTo>
                            <a:cubicBezTo>
                              <a:pt x="97451" y="230350"/>
                              <a:pt x="170540" y="119043"/>
                              <a:pt x="209394" y="0"/>
                            </a:cubicBezTo>
                            <a:lnTo>
                              <a:pt x="209047" y="8140"/>
                            </a:lnTo>
                            <a:close/>
                          </a:path>
                        </a:pathLst>
                      </a:custGeom>
                      <a:solidFill>
                        <a:srgbClr val="A0BDAB"/>
                      </a:solidFill>
                      <a:ln w="5770" cap="flat">
                        <a:noFill/>
                        <a:prstDash val="solid"/>
                        <a:miter/>
                      </a:ln>
                    </p:spPr>
                    <p:txBody>
                      <a:bodyPr rtlCol="0" anchor="ctr"/>
                      <a:lstStyle/>
                      <a:p>
                        <a:endParaRPr lang="th-TH"/>
                      </a:p>
                    </p:txBody>
                  </p:sp>
                  <p:sp>
                    <p:nvSpPr>
                      <p:cNvPr id="2629" name="Freeform: Shape 2628">
                        <a:extLst>
                          <a:ext uri="{FF2B5EF4-FFF2-40B4-BE49-F238E27FC236}">
                            <a16:creationId xmlns:a16="http://schemas.microsoft.com/office/drawing/2014/main" id="{15FC04C7-C1B2-44C7-96EF-57FCE37942ED}"/>
                          </a:ext>
                        </a:extLst>
                      </p:cNvPr>
                      <p:cNvSpPr/>
                      <p:nvPr/>
                    </p:nvSpPr>
                    <p:spPr>
                      <a:xfrm>
                        <a:off x="1814811" y="5517010"/>
                        <a:ext cx="206449" cy="295356"/>
                      </a:xfrm>
                      <a:custGeom>
                        <a:avLst/>
                        <a:gdLst>
                          <a:gd name="connsiteX0" fmla="*/ 192709 w 206449"/>
                          <a:gd name="connsiteY0" fmla="*/ 25287 h 295356"/>
                          <a:gd name="connsiteX1" fmla="*/ 147390 w 206449"/>
                          <a:gd name="connsiteY1" fmla="*/ 95258 h 295356"/>
                          <a:gd name="connsiteX2" fmla="*/ 100280 w 206449"/>
                          <a:gd name="connsiteY2" fmla="*/ 163728 h 295356"/>
                          <a:gd name="connsiteX3" fmla="*/ 52363 w 206449"/>
                          <a:gd name="connsiteY3" fmla="*/ 231563 h 295356"/>
                          <a:gd name="connsiteX4" fmla="*/ 0 w 206449"/>
                          <a:gd name="connsiteY4" fmla="*/ 295356 h 295356"/>
                          <a:gd name="connsiteX5" fmla="*/ 51670 w 206449"/>
                          <a:gd name="connsiteY5" fmla="*/ 230985 h 295356"/>
                          <a:gd name="connsiteX6" fmla="*/ 98837 w 206449"/>
                          <a:gd name="connsiteY6" fmla="*/ 162631 h 295356"/>
                          <a:gd name="connsiteX7" fmla="*/ 145254 w 206449"/>
                          <a:gd name="connsiteY7" fmla="*/ 93641 h 295356"/>
                          <a:gd name="connsiteX8" fmla="*/ 206449 w 206449"/>
                          <a:gd name="connsiteY8" fmla="*/ 0 h 295356"/>
                          <a:gd name="connsiteX9" fmla="*/ 192709 w 206449"/>
                          <a:gd name="connsiteY9" fmla="*/ 25287 h 29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449" h="295356">
                            <a:moveTo>
                              <a:pt x="192709" y="25287"/>
                            </a:moveTo>
                            <a:cubicBezTo>
                              <a:pt x="178276" y="49130"/>
                              <a:pt x="162977" y="72338"/>
                              <a:pt x="147390" y="95258"/>
                            </a:cubicBezTo>
                            <a:cubicBezTo>
                              <a:pt x="131802" y="118177"/>
                              <a:pt x="115983" y="140923"/>
                              <a:pt x="100280" y="163728"/>
                            </a:cubicBezTo>
                            <a:cubicBezTo>
                              <a:pt x="84520" y="186532"/>
                              <a:pt x="68816" y="209336"/>
                              <a:pt x="52363" y="231563"/>
                            </a:cubicBezTo>
                            <a:cubicBezTo>
                              <a:pt x="35909" y="253732"/>
                              <a:pt x="18705" y="275323"/>
                              <a:pt x="0" y="295356"/>
                            </a:cubicBezTo>
                            <a:cubicBezTo>
                              <a:pt x="18474" y="275092"/>
                              <a:pt x="35447" y="253327"/>
                              <a:pt x="51670" y="230985"/>
                            </a:cubicBezTo>
                            <a:cubicBezTo>
                              <a:pt x="67893" y="208585"/>
                              <a:pt x="83365" y="185608"/>
                              <a:pt x="98837" y="162631"/>
                            </a:cubicBezTo>
                            <a:cubicBezTo>
                              <a:pt x="114309" y="139653"/>
                              <a:pt x="129897" y="116676"/>
                              <a:pt x="145254" y="93641"/>
                            </a:cubicBezTo>
                            <a:cubicBezTo>
                              <a:pt x="160610" y="70548"/>
                              <a:pt x="192305" y="23901"/>
                              <a:pt x="206449" y="0"/>
                            </a:cubicBezTo>
                            <a:lnTo>
                              <a:pt x="192709" y="25287"/>
                            </a:lnTo>
                            <a:close/>
                          </a:path>
                        </a:pathLst>
                      </a:custGeom>
                      <a:solidFill>
                        <a:srgbClr val="A0BDAB"/>
                      </a:solidFill>
                      <a:ln w="5770" cap="flat">
                        <a:noFill/>
                        <a:prstDash val="solid"/>
                        <a:miter/>
                      </a:ln>
                    </p:spPr>
                    <p:txBody>
                      <a:bodyPr rtlCol="0" anchor="ctr"/>
                      <a:lstStyle/>
                      <a:p>
                        <a:endParaRPr lang="th-TH"/>
                      </a:p>
                    </p:txBody>
                  </p:sp>
                  <p:sp>
                    <p:nvSpPr>
                      <p:cNvPr id="2630" name="Freeform: Shape 2629">
                        <a:extLst>
                          <a:ext uri="{FF2B5EF4-FFF2-40B4-BE49-F238E27FC236}">
                            <a16:creationId xmlns:a16="http://schemas.microsoft.com/office/drawing/2014/main" id="{A2DA5755-0434-47ED-B852-05A4B004BBDD}"/>
                          </a:ext>
                        </a:extLst>
                      </p:cNvPr>
                      <p:cNvSpPr/>
                      <p:nvPr/>
                    </p:nvSpPr>
                    <p:spPr>
                      <a:xfrm>
                        <a:off x="1640287" y="5603435"/>
                        <a:ext cx="179199" cy="269318"/>
                      </a:xfrm>
                      <a:custGeom>
                        <a:avLst/>
                        <a:gdLst>
                          <a:gd name="connsiteX0" fmla="*/ 179200 w 179199"/>
                          <a:gd name="connsiteY0" fmla="*/ 404 h 269318"/>
                          <a:gd name="connsiteX1" fmla="*/ 175216 w 179199"/>
                          <a:gd name="connsiteY1" fmla="*/ 43818 h 269318"/>
                          <a:gd name="connsiteX2" fmla="*/ 165979 w 179199"/>
                          <a:gd name="connsiteY2" fmla="*/ 86251 h 269318"/>
                          <a:gd name="connsiteX3" fmla="*/ 146523 w 179199"/>
                          <a:gd name="connsiteY3" fmla="*/ 124066 h 269318"/>
                          <a:gd name="connsiteX4" fmla="*/ 117946 w 179199"/>
                          <a:gd name="connsiteY4" fmla="*/ 154086 h 269318"/>
                          <a:gd name="connsiteX5" fmla="*/ 0 w 179199"/>
                          <a:gd name="connsiteY5" fmla="*/ 269319 h 269318"/>
                          <a:gd name="connsiteX6" fmla="*/ 116734 w 179199"/>
                          <a:gd name="connsiteY6" fmla="*/ 152643 h 269318"/>
                          <a:gd name="connsiteX7" fmla="*/ 144791 w 179199"/>
                          <a:gd name="connsiteY7" fmla="*/ 122507 h 269318"/>
                          <a:gd name="connsiteX8" fmla="*/ 163497 w 179199"/>
                          <a:gd name="connsiteY8" fmla="*/ 85212 h 269318"/>
                          <a:gd name="connsiteX9" fmla="*/ 172156 w 179199"/>
                          <a:gd name="connsiteY9" fmla="*/ 43241 h 269318"/>
                          <a:gd name="connsiteX10" fmla="*/ 175678 w 179199"/>
                          <a:gd name="connsiteY10" fmla="*/ 0 h 269318"/>
                          <a:gd name="connsiteX11" fmla="*/ 179200 w 179199"/>
                          <a:gd name="connsiteY11" fmla="*/ 404 h 26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199" h="269318">
                            <a:moveTo>
                              <a:pt x="179200" y="404"/>
                            </a:moveTo>
                            <a:cubicBezTo>
                              <a:pt x="178218" y="14895"/>
                              <a:pt x="177179" y="29443"/>
                              <a:pt x="175216" y="43818"/>
                            </a:cubicBezTo>
                            <a:cubicBezTo>
                              <a:pt x="173311" y="58251"/>
                              <a:pt x="170482" y="72511"/>
                              <a:pt x="165979" y="86251"/>
                            </a:cubicBezTo>
                            <a:cubicBezTo>
                              <a:pt x="161418" y="99876"/>
                              <a:pt x="155125" y="112923"/>
                              <a:pt x="146523" y="124066"/>
                            </a:cubicBezTo>
                            <a:cubicBezTo>
                              <a:pt x="137921" y="135208"/>
                              <a:pt x="127703" y="144445"/>
                              <a:pt x="117946" y="154086"/>
                            </a:cubicBezTo>
                            <a:lnTo>
                              <a:pt x="0" y="269319"/>
                            </a:lnTo>
                            <a:lnTo>
                              <a:pt x="116734" y="152643"/>
                            </a:lnTo>
                            <a:cubicBezTo>
                              <a:pt x="126375" y="142829"/>
                              <a:pt x="136478" y="133476"/>
                              <a:pt x="144791" y="122507"/>
                            </a:cubicBezTo>
                            <a:cubicBezTo>
                              <a:pt x="153105" y="111538"/>
                              <a:pt x="159109" y="98664"/>
                              <a:pt x="163497" y="85212"/>
                            </a:cubicBezTo>
                            <a:cubicBezTo>
                              <a:pt x="167769" y="71703"/>
                              <a:pt x="170424" y="57559"/>
                              <a:pt x="172156" y="43241"/>
                            </a:cubicBezTo>
                            <a:cubicBezTo>
                              <a:pt x="173946" y="28924"/>
                              <a:pt x="174812" y="14491"/>
                              <a:pt x="175678" y="0"/>
                            </a:cubicBezTo>
                            <a:lnTo>
                              <a:pt x="179200" y="404"/>
                            </a:lnTo>
                            <a:close/>
                          </a:path>
                        </a:pathLst>
                      </a:custGeom>
                      <a:solidFill>
                        <a:srgbClr val="A0BDAB"/>
                      </a:solidFill>
                      <a:ln w="5770" cap="flat">
                        <a:noFill/>
                        <a:prstDash val="solid"/>
                        <a:miter/>
                      </a:ln>
                    </p:spPr>
                    <p:txBody>
                      <a:bodyPr rtlCol="0" anchor="ctr"/>
                      <a:lstStyle/>
                      <a:p>
                        <a:endParaRPr lang="th-TH"/>
                      </a:p>
                    </p:txBody>
                  </p:sp>
                  <p:sp>
                    <p:nvSpPr>
                      <p:cNvPr id="2631" name="Freeform: Shape 2630">
                        <a:extLst>
                          <a:ext uri="{FF2B5EF4-FFF2-40B4-BE49-F238E27FC236}">
                            <a16:creationId xmlns:a16="http://schemas.microsoft.com/office/drawing/2014/main" id="{1D784A70-6F17-499F-B3FE-B52BBF47EBE3}"/>
                          </a:ext>
                        </a:extLst>
                      </p:cNvPr>
                      <p:cNvSpPr/>
                      <p:nvPr/>
                    </p:nvSpPr>
                    <p:spPr>
                      <a:xfrm>
                        <a:off x="1522688" y="5644944"/>
                        <a:ext cx="170251" cy="258754"/>
                      </a:xfrm>
                      <a:custGeom>
                        <a:avLst/>
                        <a:gdLst>
                          <a:gd name="connsiteX0" fmla="*/ 170251 w 170251"/>
                          <a:gd name="connsiteY0" fmla="*/ 1501 h 258754"/>
                          <a:gd name="connsiteX1" fmla="*/ 133130 w 170251"/>
                          <a:gd name="connsiteY1" fmla="*/ 70029 h 258754"/>
                          <a:gd name="connsiteX2" fmla="*/ 89773 w 170251"/>
                          <a:gd name="connsiteY2" fmla="*/ 133822 h 258754"/>
                          <a:gd name="connsiteX3" fmla="*/ 0 w 170251"/>
                          <a:gd name="connsiteY3" fmla="*/ 258754 h 258754"/>
                          <a:gd name="connsiteX4" fmla="*/ 88330 w 170251"/>
                          <a:gd name="connsiteY4" fmla="*/ 132668 h 258754"/>
                          <a:gd name="connsiteX5" fmla="*/ 130936 w 170251"/>
                          <a:gd name="connsiteY5" fmla="*/ 68354 h 258754"/>
                          <a:gd name="connsiteX6" fmla="*/ 166960 w 170251"/>
                          <a:gd name="connsiteY6" fmla="*/ 0 h 258754"/>
                          <a:gd name="connsiteX7" fmla="*/ 170251 w 170251"/>
                          <a:gd name="connsiteY7" fmla="*/ 1501 h 25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51" h="258754">
                            <a:moveTo>
                              <a:pt x="170251" y="1501"/>
                            </a:moveTo>
                            <a:cubicBezTo>
                              <a:pt x="160899" y="26268"/>
                              <a:pt x="147332" y="48610"/>
                              <a:pt x="133130" y="70029"/>
                            </a:cubicBezTo>
                            <a:cubicBezTo>
                              <a:pt x="118870" y="91447"/>
                              <a:pt x="104437" y="112692"/>
                              <a:pt x="89773" y="133822"/>
                            </a:cubicBezTo>
                            <a:cubicBezTo>
                              <a:pt x="60503" y="176024"/>
                              <a:pt x="30598" y="217707"/>
                              <a:pt x="0" y="258754"/>
                            </a:cubicBezTo>
                            <a:cubicBezTo>
                              <a:pt x="30136" y="217303"/>
                              <a:pt x="59579" y="175216"/>
                              <a:pt x="88330" y="132668"/>
                            </a:cubicBezTo>
                            <a:cubicBezTo>
                              <a:pt x="102705" y="111365"/>
                              <a:pt x="116965" y="89946"/>
                              <a:pt x="130936" y="68354"/>
                            </a:cubicBezTo>
                            <a:cubicBezTo>
                              <a:pt x="144849" y="46763"/>
                              <a:pt x="158012" y="24478"/>
                              <a:pt x="166960" y="0"/>
                            </a:cubicBezTo>
                            <a:lnTo>
                              <a:pt x="170251" y="1501"/>
                            </a:lnTo>
                            <a:close/>
                          </a:path>
                        </a:pathLst>
                      </a:custGeom>
                      <a:solidFill>
                        <a:srgbClr val="A0BDAB"/>
                      </a:solidFill>
                      <a:ln w="5770" cap="flat">
                        <a:noFill/>
                        <a:prstDash val="solid"/>
                        <a:miter/>
                      </a:ln>
                    </p:spPr>
                    <p:txBody>
                      <a:bodyPr rtlCol="0" anchor="ctr"/>
                      <a:lstStyle/>
                      <a:p>
                        <a:endParaRPr lang="th-TH"/>
                      </a:p>
                    </p:txBody>
                  </p:sp>
                  <p:sp>
                    <p:nvSpPr>
                      <p:cNvPr id="2632" name="Freeform: Shape 2631">
                        <a:extLst>
                          <a:ext uri="{FF2B5EF4-FFF2-40B4-BE49-F238E27FC236}">
                            <a16:creationId xmlns:a16="http://schemas.microsoft.com/office/drawing/2014/main" id="{1DAAD290-4870-4192-8941-BE60FCBFC466}"/>
                          </a:ext>
                        </a:extLst>
                      </p:cNvPr>
                      <p:cNvSpPr/>
                      <p:nvPr/>
                    </p:nvSpPr>
                    <p:spPr>
                      <a:xfrm>
                        <a:off x="1390828" y="5698346"/>
                        <a:ext cx="143463" cy="187974"/>
                      </a:xfrm>
                      <a:custGeom>
                        <a:avLst/>
                        <a:gdLst>
                          <a:gd name="connsiteX0" fmla="*/ 143464 w 143463"/>
                          <a:gd name="connsiteY0" fmla="*/ 3002 h 187974"/>
                          <a:gd name="connsiteX1" fmla="*/ 123431 w 143463"/>
                          <a:gd name="connsiteY1" fmla="*/ 23959 h 187974"/>
                          <a:gd name="connsiteX2" fmla="*/ 108132 w 143463"/>
                          <a:gd name="connsiteY2" fmla="*/ 49303 h 187974"/>
                          <a:gd name="connsiteX3" fmla="*/ 95373 w 143463"/>
                          <a:gd name="connsiteY3" fmla="*/ 76610 h 187974"/>
                          <a:gd name="connsiteX4" fmla="*/ 88618 w 143463"/>
                          <a:gd name="connsiteY4" fmla="*/ 90119 h 187974"/>
                          <a:gd name="connsiteX5" fmla="*/ 80998 w 143463"/>
                          <a:gd name="connsiteY5" fmla="*/ 103051 h 187974"/>
                          <a:gd name="connsiteX6" fmla="*/ 43414 w 143463"/>
                          <a:gd name="connsiteY6" fmla="*/ 148717 h 187974"/>
                          <a:gd name="connsiteX7" fmla="*/ 0 w 143463"/>
                          <a:gd name="connsiteY7" fmla="*/ 187975 h 187974"/>
                          <a:gd name="connsiteX8" fmla="*/ 42779 w 143463"/>
                          <a:gd name="connsiteY8" fmla="*/ 148025 h 187974"/>
                          <a:gd name="connsiteX9" fmla="*/ 79497 w 143463"/>
                          <a:gd name="connsiteY9" fmla="*/ 101954 h 187974"/>
                          <a:gd name="connsiteX10" fmla="*/ 105765 w 143463"/>
                          <a:gd name="connsiteY10" fmla="*/ 47860 h 187974"/>
                          <a:gd name="connsiteX11" fmla="*/ 121006 w 143463"/>
                          <a:gd name="connsiteY11" fmla="*/ 21823 h 187974"/>
                          <a:gd name="connsiteX12" fmla="*/ 141212 w 143463"/>
                          <a:gd name="connsiteY12" fmla="*/ 0 h 187974"/>
                          <a:gd name="connsiteX13" fmla="*/ 143464 w 143463"/>
                          <a:gd name="connsiteY13" fmla="*/ 3002 h 187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463" h="187974">
                            <a:moveTo>
                              <a:pt x="143464" y="3002"/>
                            </a:moveTo>
                            <a:cubicBezTo>
                              <a:pt x="136074" y="9122"/>
                              <a:pt x="129377" y="16165"/>
                              <a:pt x="123431" y="23959"/>
                            </a:cubicBezTo>
                            <a:cubicBezTo>
                              <a:pt x="117484" y="31753"/>
                              <a:pt x="112577" y="40355"/>
                              <a:pt x="108132" y="49303"/>
                            </a:cubicBezTo>
                            <a:cubicBezTo>
                              <a:pt x="103687" y="58251"/>
                              <a:pt x="99645" y="67489"/>
                              <a:pt x="95373" y="76610"/>
                            </a:cubicBezTo>
                            <a:cubicBezTo>
                              <a:pt x="93237" y="81171"/>
                              <a:pt x="90985" y="85674"/>
                              <a:pt x="88618" y="90119"/>
                            </a:cubicBezTo>
                            <a:cubicBezTo>
                              <a:pt x="86194" y="94507"/>
                              <a:pt x="83711" y="98895"/>
                              <a:pt x="80998" y="103051"/>
                            </a:cubicBezTo>
                            <a:cubicBezTo>
                              <a:pt x="70260" y="119909"/>
                              <a:pt x="57270" y="134919"/>
                              <a:pt x="43414" y="148717"/>
                            </a:cubicBezTo>
                            <a:cubicBezTo>
                              <a:pt x="29559" y="162515"/>
                              <a:pt x="14780" y="175274"/>
                              <a:pt x="0" y="187975"/>
                            </a:cubicBezTo>
                            <a:cubicBezTo>
                              <a:pt x="14606" y="175043"/>
                              <a:pt x="29155" y="162053"/>
                              <a:pt x="42779" y="148025"/>
                            </a:cubicBezTo>
                            <a:cubicBezTo>
                              <a:pt x="56404" y="133996"/>
                              <a:pt x="69105" y="118812"/>
                              <a:pt x="79497" y="101954"/>
                            </a:cubicBezTo>
                            <a:cubicBezTo>
                              <a:pt x="90177" y="85212"/>
                              <a:pt x="97047" y="66103"/>
                              <a:pt x="105765" y="47860"/>
                            </a:cubicBezTo>
                            <a:cubicBezTo>
                              <a:pt x="110095" y="38738"/>
                              <a:pt x="115060" y="29847"/>
                              <a:pt x="121006" y="21823"/>
                            </a:cubicBezTo>
                            <a:cubicBezTo>
                              <a:pt x="126952" y="13740"/>
                              <a:pt x="133707" y="6408"/>
                              <a:pt x="141212" y="0"/>
                            </a:cubicBezTo>
                            <a:lnTo>
                              <a:pt x="143464" y="3002"/>
                            </a:lnTo>
                            <a:close/>
                          </a:path>
                        </a:pathLst>
                      </a:custGeom>
                      <a:solidFill>
                        <a:srgbClr val="A0BDAB"/>
                      </a:solidFill>
                      <a:ln w="5770" cap="flat">
                        <a:noFill/>
                        <a:prstDash val="solid"/>
                        <a:miter/>
                      </a:ln>
                    </p:spPr>
                    <p:txBody>
                      <a:bodyPr rtlCol="0" anchor="ctr"/>
                      <a:lstStyle/>
                      <a:p>
                        <a:endParaRPr lang="th-TH"/>
                      </a:p>
                    </p:txBody>
                  </p:sp>
                  <p:sp>
                    <p:nvSpPr>
                      <p:cNvPr id="2633" name="Freeform: Shape 2632">
                        <a:extLst>
                          <a:ext uri="{FF2B5EF4-FFF2-40B4-BE49-F238E27FC236}">
                            <a16:creationId xmlns:a16="http://schemas.microsoft.com/office/drawing/2014/main" id="{B072F751-B3DA-4058-8F10-1A4A75FEA673}"/>
                          </a:ext>
                        </a:extLst>
                      </p:cNvPr>
                      <p:cNvSpPr/>
                      <p:nvPr/>
                    </p:nvSpPr>
                    <p:spPr>
                      <a:xfrm>
                        <a:off x="1289393" y="5743030"/>
                        <a:ext cx="74821" cy="115694"/>
                      </a:xfrm>
                      <a:custGeom>
                        <a:avLst/>
                        <a:gdLst>
                          <a:gd name="connsiteX0" fmla="*/ 71818 w 74821"/>
                          <a:gd name="connsiteY0" fmla="*/ 0 h 115694"/>
                          <a:gd name="connsiteX1" fmla="*/ 74820 w 74821"/>
                          <a:gd name="connsiteY1" fmla="*/ 13221 h 115694"/>
                          <a:gd name="connsiteX2" fmla="*/ 73089 w 74821"/>
                          <a:gd name="connsiteY2" fmla="*/ 22342 h 115694"/>
                          <a:gd name="connsiteX3" fmla="*/ 64833 w 74821"/>
                          <a:gd name="connsiteY3" fmla="*/ 37757 h 115694"/>
                          <a:gd name="connsiteX4" fmla="*/ 44858 w 74821"/>
                          <a:gd name="connsiteY4" fmla="*/ 65352 h 115694"/>
                          <a:gd name="connsiteX5" fmla="*/ 0 w 74821"/>
                          <a:gd name="connsiteY5" fmla="*/ 115695 h 115694"/>
                          <a:gd name="connsiteX6" fmla="*/ 43472 w 74821"/>
                          <a:gd name="connsiteY6" fmla="*/ 64082 h 115694"/>
                          <a:gd name="connsiteX7" fmla="*/ 62639 w 74821"/>
                          <a:gd name="connsiteY7" fmla="*/ 36025 h 115694"/>
                          <a:gd name="connsiteX8" fmla="*/ 70202 w 74821"/>
                          <a:gd name="connsiteY8" fmla="*/ 21072 h 115694"/>
                          <a:gd name="connsiteX9" fmla="*/ 69278 w 74821"/>
                          <a:gd name="connsiteY9" fmla="*/ 3464 h 115694"/>
                          <a:gd name="connsiteX10" fmla="*/ 71818 w 74821"/>
                          <a:gd name="connsiteY10" fmla="*/ 0 h 11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821" h="115694">
                            <a:moveTo>
                              <a:pt x="71818" y="0"/>
                            </a:moveTo>
                            <a:cubicBezTo>
                              <a:pt x="73262" y="2944"/>
                              <a:pt x="74878" y="9988"/>
                              <a:pt x="74820" y="13221"/>
                            </a:cubicBezTo>
                            <a:cubicBezTo>
                              <a:pt x="74763" y="16454"/>
                              <a:pt x="74070" y="19513"/>
                              <a:pt x="73089" y="22342"/>
                            </a:cubicBezTo>
                            <a:cubicBezTo>
                              <a:pt x="71068" y="28058"/>
                              <a:pt x="68008" y="33080"/>
                              <a:pt x="64833" y="37757"/>
                            </a:cubicBezTo>
                            <a:cubicBezTo>
                              <a:pt x="58482" y="47225"/>
                              <a:pt x="51843" y="56404"/>
                              <a:pt x="44858" y="65352"/>
                            </a:cubicBezTo>
                            <a:cubicBezTo>
                              <a:pt x="31002" y="83249"/>
                              <a:pt x="15992" y="100049"/>
                              <a:pt x="0" y="115695"/>
                            </a:cubicBezTo>
                            <a:cubicBezTo>
                              <a:pt x="15530" y="99587"/>
                              <a:pt x="30136" y="82326"/>
                              <a:pt x="43472" y="64082"/>
                            </a:cubicBezTo>
                            <a:cubicBezTo>
                              <a:pt x="50169" y="54961"/>
                              <a:pt x="56519" y="45608"/>
                              <a:pt x="62639" y="36025"/>
                            </a:cubicBezTo>
                            <a:cubicBezTo>
                              <a:pt x="65699" y="31291"/>
                              <a:pt x="68528" y="26383"/>
                              <a:pt x="70202" y="21072"/>
                            </a:cubicBezTo>
                            <a:cubicBezTo>
                              <a:pt x="71934" y="15819"/>
                              <a:pt x="71761" y="8140"/>
                              <a:pt x="69278" y="3464"/>
                            </a:cubicBezTo>
                            <a:lnTo>
                              <a:pt x="71818" y="0"/>
                            </a:lnTo>
                            <a:close/>
                          </a:path>
                        </a:pathLst>
                      </a:custGeom>
                      <a:solidFill>
                        <a:srgbClr val="A0BDAB"/>
                      </a:solidFill>
                      <a:ln w="5770" cap="flat">
                        <a:noFill/>
                        <a:prstDash val="solid"/>
                        <a:miter/>
                      </a:ln>
                    </p:spPr>
                    <p:txBody>
                      <a:bodyPr rtlCol="0" anchor="ctr"/>
                      <a:lstStyle/>
                      <a:p>
                        <a:endParaRPr lang="th-TH"/>
                      </a:p>
                    </p:txBody>
                  </p:sp>
                  <p:sp>
                    <p:nvSpPr>
                      <p:cNvPr id="2634" name="Freeform: Shape 2633">
                        <a:extLst>
                          <a:ext uri="{FF2B5EF4-FFF2-40B4-BE49-F238E27FC236}">
                            <a16:creationId xmlns:a16="http://schemas.microsoft.com/office/drawing/2014/main" id="{364D995F-3C05-49F2-B50B-89E0059E52C7}"/>
                          </a:ext>
                        </a:extLst>
                      </p:cNvPr>
                      <p:cNvSpPr/>
                      <p:nvPr/>
                    </p:nvSpPr>
                    <p:spPr>
                      <a:xfrm>
                        <a:off x="1898349" y="5362725"/>
                        <a:ext cx="267356" cy="78251"/>
                      </a:xfrm>
                      <a:custGeom>
                        <a:avLst/>
                        <a:gdLst>
                          <a:gd name="connsiteX0" fmla="*/ 265162 w 267356"/>
                          <a:gd name="connsiteY0" fmla="*/ 78252 h 78251"/>
                          <a:gd name="connsiteX1" fmla="*/ 235604 w 267356"/>
                          <a:gd name="connsiteY1" fmla="*/ 59547 h 78251"/>
                          <a:gd name="connsiteX2" fmla="*/ 202581 w 267356"/>
                          <a:gd name="connsiteY2" fmla="*/ 48289 h 78251"/>
                          <a:gd name="connsiteX3" fmla="*/ 135439 w 267356"/>
                          <a:gd name="connsiteY3" fmla="*/ 28833 h 78251"/>
                          <a:gd name="connsiteX4" fmla="*/ 68297 w 267356"/>
                          <a:gd name="connsiteY4" fmla="*/ 9493 h 78251"/>
                          <a:gd name="connsiteX5" fmla="*/ 34350 w 267356"/>
                          <a:gd name="connsiteY5" fmla="*/ 1988 h 78251"/>
                          <a:gd name="connsiteX6" fmla="*/ 0 w 267356"/>
                          <a:gd name="connsiteY6" fmla="*/ 660 h 78251"/>
                          <a:gd name="connsiteX7" fmla="*/ 34408 w 267356"/>
                          <a:gd name="connsiteY7" fmla="*/ 1526 h 78251"/>
                          <a:gd name="connsiteX8" fmla="*/ 68470 w 267356"/>
                          <a:gd name="connsiteY8" fmla="*/ 8570 h 78251"/>
                          <a:gd name="connsiteX9" fmla="*/ 135843 w 267356"/>
                          <a:gd name="connsiteY9" fmla="*/ 27044 h 78251"/>
                          <a:gd name="connsiteX10" fmla="*/ 203158 w 267356"/>
                          <a:gd name="connsiteY10" fmla="*/ 45576 h 78251"/>
                          <a:gd name="connsiteX11" fmla="*/ 236585 w 267356"/>
                          <a:gd name="connsiteY11" fmla="*/ 56545 h 78251"/>
                          <a:gd name="connsiteX12" fmla="*/ 267356 w 267356"/>
                          <a:gd name="connsiteY12" fmla="*/ 75481 h 78251"/>
                          <a:gd name="connsiteX13" fmla="*/ 265162 w 267356"/>
                          <a:gd name="connsiteY13" fmla="*/ 78252 h 7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7356" h="78251">
                            <a:moveTo>
                              <a:pt x="265162" y="78252"/>
                            </a:moveTo>
                            <a:cubicBezTo>
                              <a:pt x="256503" y="70169"/>
                              <a:pt x="246284" y="64165"/>
                              <a:pt x="235604" y="59547"/>
                            </a:cubicBezTo>
                            <a:cubicBezTo>
                              <a:pt x="224923" y="54928"/>
                              <a:pt x="213781" y="51522"/>
                              <a:pt x="202581" y="48289"/>
                            </a:cubicBezTo>
                            <a:lnTo>
                              <a:pt x="135439" y="28833"/>
                            </a:lnTo>
                            <a:cubicBezTo>
                              <a:pt x="113039" y="22367"/>
                              <a:pt x="90697" y="15786"/>
                              <a:pt x="68297" y="9493"/>
                            </a:cubicBezTo>
                            <a:cubicBezTo>
                              <a:pt x="57097" y="6433"/>
                              <a:pt x="45781" y="3662"/>
                              <a:pt x="34350" y="1988"/>
                            </a:cubicBezTo>
                            <a:cubicBezTo>
                              <a:pt x="22919" y="256"/>
                              <a:pt x="11431" y="-379"/>
                              <a:pt x="0" y="660"/>
                            </a:cubicBezTo>
                            <a:cubicBezTo>
                              <a:pt x="11373" y="-494"/>
                              <a:pt x="22919" y="-90"/>
                              <a:pt x="34408" y="1526"/>
                            </a:cubicBezTo>
                            <a:cubicBezTo>
                              <a:pt x="45839" y="3085"/>
                              <a:pt x="57212" y="5683"/>
                              <a:pt x="68470" y="8570"/>
                            </a:cubicBezTo>
                            <a:cubicBezTo>
                              <a:pt x="90985" y="14574"/>
                              <a:pt x="113385" y="20866"/>
                              <a:pt x="135843" y="27044"/>
                            </a:cubicBezTo>
                            <a:lnTo>
                              <a:pt x="203158" y="45576"/>
                            </a:lnTo>
                            <a:cubicBezTo>
                              <a:pt x="214358" y="48693"/>
                              <a:pt x="225674" y="51926"/>
                              <a:pt x="236585" y="56545"/>
                            </a:cubicBezTo>
                            <a:cubicBezTo>
                              <a:pt x="247496" y="61106"/>
                              <a:pt x="258177" y="67110"/>
                              <a:pt x="267356" y="75481"/>
                            </a:cubicBezTo>
                            <a:lnTo>
                              <a:pt x="265162" y="78252"/>
                            </a:lnTo>
                            <a:close/>
                          </a:path>
                        </a:pathLst>
                      </a:custGeom>
                      <a:solidFill>
                        <a:srgbClr val="A0BDAB"/>
                      </a:solidFill>
                      <a:ln w="5770" cap="flat">
                        <a:noFill/>
                        <a:prstDash val="solid"/>
                        <a:miter/>
                      </a:ln>
                    </p:spPr>
                    <p:txBody>
                      <a:bodyPr rtlCol="0" anchor="ctr"/>
                      <a:lstStyle/>
                      <a:p>
                        <a:endParaRPr lang="th-TH"/>
                      </a:p>
                    </p:txBody>
                  </p:sp>
                  <p:sp>
                    <p:nvSpPr>
                      <p:cNvPr id="2635" name="Freeform: Shape 2634">
                        <a:extLst>
                          <a:ext uri="{FF2B5EF4-FFF2-40B4-BE49-F238E27FC236}">
                            <a16:creationId xmlns:a16="http://schemas.microsoft.com/office/drawing/2014/main" id="{E8C0717F-EE6E-44FB-BCF1-006621A71964}"/>
                          </a:ext>
                        </a:extLst>
                      </p:cNvPr>
                      <p:cNvSpPr/>
                      <p:nvPr/>
                    </p:nvSpPr>
                    <p:spPr>
                      <a:xfrm>
                        <a:off x="1674234" y="5416441"/>
                        <a:ext cx="343735" cy="101088"/>
                      </a:xfrm>
                      <a:custGeom>
                        <a:avLst/>
                        <a:gdLst>
                          <a:gd name="connsiteX0" fmla="*/ 342234 w 343735"/>
                          <a:gd name="connsiteY0" fmla="*/ 101088 h 101088"/>
                          <a:gd name="connsiteX1" fmla="*/ 261005 w 343735"/>
                          <a:gd name="connsiteY1" fmla="*/ 60099 h 101088"/>
                          <a:gd name="connsiteX2" fmla="*/ 218573 w 343735"/>
                          <a:gd name="connsiteY2" fmla="*/ 45377 h 101088"/>
                          <a:gd name="connsiteX3" fmla="*/ 174812 w 343735"/>
                          <a:gd name="connsiteY3" fmla="*/ 37756 h 101088"/>
                          <a:gd name="connsiteX4" fmla="*/ 152701 w 343735"/>
                          <a:gd name="connsiteY4" fmla="*/ 35620 h 101088"/>
                          <a:gd name="connsiteX5" fmla="*/ 130589 w 343735"/>
                          <a:gd name="connsiteY5" fmla="*/ 32272 h 101088"/>
                          <a:gd name="connsiteX6" fmla="*/ 86944 w 343735"/>
                          <a:gd name="connsiteY6" fmla="*/ 22111 h 101088"/>
                          <a:gd name="connsiteX7" fmla="*/ 0 w 343735"/>
                          <a:gd name="connsiteY7" fmla="*/ 0 h 101088"/>
                          <a:gd name="connsiteX8" fmla="*/ 87117 w 343735"/>
                          <a:gd name="connsiteY8" fmla="*/ 21245 h 101088"/>
                          <a:gd name="connsiteX9" fmla="*/ 130763 w 343735"/>
                          <a:gd name="connsiteY9" fmla="*/ 30944 h 101088"/>
                          <a:gd name="connsiteX10" fmla="*/ 152758 w 343735"/>
                          <a:gd name="connsiteY10" fmla="*/ 34062 h 101088"/>
                          <a:gd name="connsiteX11" fmla="*/ 174870 w 343735"/>
                          <a:gd name="connsiteY11" fmla="*/ 35967 h 101088"/>
                          <a:gd name="connsiteX12" fmla="*/ 218977 w 343735"/>
                          <a:gd name="connsiteY12" fmla="*/ 43183 h 101088"/>
                          <a:gd name="connsiteX13" fmla="*/ 261872 w 343735"/>
                          <a:gd name="connsiteY13" fmla="*/ 57559 h 101088"/>
                          <a:gd name="connsiteX14" fmla="*/ 343735 w 343735"/>
                          <a:gd name="connsiteY14" fmla="*/ 97855 h 101088"/>
                          <a:gd name="connsiteX15" fmla="*/ 342234 w 343735"/>
                          <a:gd name="connsiteY15" fmla="*/ 101088 h 101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735" h="101088">
                            <a:moveTo>
                              <a:pt x="342234" y="101088"/>
                            </a:moveTo>
                            <a:cubicBezTo>
                              <a:pt x="315562" y="86367"/>
                              <a:pt x="288774" y="71761"/>
                              <a:pt x="261005" y="60099"/>
                            </a:cubicBezTo>
                            <a:cubicBezTo>
                              <a:pt x="247092" y="54268"/>
                              <a:pt x="232948" y="49187"/>
                              <a:pt x="218573" y="45377"/>
                            </a:cubicBezTo>
                            <a:cubicBezTo>
                              <a:pt x="204140" y="41567"/>
                              <a:pt x="189534" y="39027"/>
                              <a:pt x="174812" y="37756"/>
                            </a:cubicBezTo>
                            <a:cubicBezTo>
                              <a:pt x="167422" y="37064"/>
                              <a:pt x="160090" y="36429"/>
                              <a:pt x="152701" y="35620"/>
                            </a:cubicBezTo>
                            <a:cubicBezTo>
                              <a:pt x="145311" y="34812"/>
                              <a:pt x="137921" y="33658"/>
                              <a:pt x="130589" y="32272"/>
                            </a:cubicBezTo>
                            <a:cubicBezTo>
                              <a:pt x="115925" y="29501"/>
                              <a:pt x="101435" y="25806"/>
                              <a:pt x="86944" y="22111"/>
                            </a:cubicBezTo>
                            <a:lnTo>
                              <a:pt x="0" y="0"/>
                            </a:lnTo>
                            <a:lnTo>
                              <a:pt x="87117" y="21245"/>
                            </a:lnTo>
                            <a:cubicBezTo>
                              <a:pt x="101608" y="24767"/>
                              <a:pt x="116156" y="28346"/>
                              <a:pt x="130763" y="30944"/>
                            </a:cubicBezTo>
                            <a:cubicBezTo>
                              <a:pt x="138094" y="32272"/>
                              <a:pt x="145427" y="33311"/>
                              <a:pt x="152758" y="34062"/>
                            </a:cubicBezTo>
                            <a:cubicBezTo>
                              <a:pt x="160090" y="34812"/>
                              <a:pt x="167480" y="35332"/>
                              <a:pt x="174870" y="35967"/>
                            </a:cubicBezTo>
                            <a:cubicBezTo>
                              <a:pt x="189649" y="37122"/>
                              <a:pt x="204428" y="39489"/>
                              <a:pt x="218977" y="43183"/>
                            </a:cubicBezTo>
                            <a:cubicBezTo>
                              <a:pt x="233525" y="46878"/>
                              <a:pt x="247843" y="51785"/>
                              <a:pt x="261872" y="57559"/>
                            </a:cubicBezTo>
                            <a:cubicBezTo>
                              <a:pt x="289929" y="69047"/>
                              <a:pt x="316890" y="83422"/>
                              <a:pt x="343735" y="97855"/>
                            </a:cubicBezTo>
                            <a:lnTo>
                              <a:pt x="342234" y="101088"/>
                            </a:lnTo>
                            <a:close/>
                          </a:path>
                        </a:pathLst>
                      </a:custGeom>
                      <a:solidFill>
                        <a:srgbClr val="A0BDAB"/>
                      </a:solidFill>
                      <a:ln w="5770" cap="flat">
                        <a:noFill/>
                        <a:prstDash val="solid"/>
                        <a:miter/>
                      </a:ln>
                    </p:spPr>
                    <p:txBody>
                      <a:bodyPr rtlCol="0" anchor="ctr"/>
                      <a:lstStyle/>
                      <a:p>
                        <a:endParaRPr lang="th-TH"/>
                      </a:p>
                    </p:txBody>
                  </p:sp>
                  <p:sp>
                    <p:nvSpPr>
                      <p:cNvPr id="2636" name="Freeform: Shape 2635">
                        <a:extLst>
                          <a:ext uri="{FF2B5EF4-FFF2-40B4-BE49-F238E27FC236}">
                            <a16:creationId xmlns:a16="http://schemas.microsoft.com/office/drawing/2014/main" id="{A30063BF-C9DD-4B5B-96A0-038D0FB155F2}"/>
                          </a:ext>
                        </a:extLst>
                      </p:cNvPr>
                      <p:cNvSpPr/>
                      <p:nvPr/>
                    </p:nvSpPr>
                    <p:spPr>
                      <a:xfrm>
                        <a:off x="1528230" y="5480466"/>
                        <a:ext cx="302399" cy="116041"/>
                      </a:xfrm>
                      <a:custGeom>
                        <a:avLst/>
                        <a:gdLst>
                          <a:gd name="connsiteX0" fmla="*/ 300494 w 302399"/>
                          <a:gd name="connsiteY0" fmla="*/ 116041 h 116041"/>
                          <a:gd name="connsiteX1" fmla="*/ 266894 w 302399"/>
                          <a:gd name="connsiteY1" fmla="*/ 92198 h 116041"/>
                          <a:gd name="connsiteX2" fmla="*/ 258061 w 302399"/>
                          <a:gd name="connsiteY2" fmla="*/ 87002 h 116041"/>
                          <a:gd name="connsiteX3" fmla="*/ 249113 w 302399"/>
                          <a:gd name="connsiteY3" fmla="*/ 81979 h 116041"/>
                          <a:gd name="connsiteX4" fmla="*/ 240107 w 302399"/>
                          <a:gd name="connsiteY4" fmla="*/ 77187 h 116041"/>
                          <a:gd name="connsiteX5" fmla="*/ 230927 w 302399"/>
                          <a:gd name="connsiteY5" fmla="*/ 72742 h 116041"/>
                          <a:gd name="connsiteX6" fmla="*/ 193517 w 302399"/>
                          <a:gd name="connsiteY6" fmla="*/ 56924 h 116041"/>
                          <a:gd name="connsiteX7" fmla="*/ 174466 w 302399"/>
                          <a:gd name="connsiteY7" fmla="*/ 50053 h 116041"/>
                          <a:gd name="connsiteX8" fmla="*/ 155241 w 302399"/>
                          <a:gd name="connsiteY8" fmla="*/ 43761 h 116041"/>
                          <a:gd name="connsiteX9" fmla="*/ 77707 w 302399"/>
                          <a:gd name="connsiteY9" fmla="*/ 21476 h 116041"/>
                          <a:gd name="connsiteX10" fmla="*/ 0 w 302399"/>
                          <a:gd name="connsiteY10" fmla="*/ 0 h 116041"/>
                          <a:gd name="connsiteX11" fmla="*/ 77938 w 302399"/>
                          <a:gd name="connsiteY11" fmla="*/ 20553 h 116041"/>
                          <a:gd name="connsiteX12" fmla="*/ 155703 w 302399"/>
                          <a:gd name="connsiteY12" fmla="*/ 41971 h 116041"/>
                          <a:gd name="connsiteX13" fmla="*/ 174985 w 302399"/>
                          <a:gd name="connsiteY13" fmla="*/ 48033 h 116041"/>
                          <a:gd name="connsiteX14" fmla="*/ 194152 w 302399"/>
                          <a:gd name="connsiteY14" fmla="*/ 54730 h 116041"/>
                          <a:gd name="connsiteX15" fmla="*/ 231851 w 302399"/>
                          <a:gd name="connsiteY15" fmla="*/ 70202 h 116041"/>
                          <a:gd name="connsiteX16" fmla="*/ 241088 w 302399"/>
                          <a:gd name="connsiteY16" fmla="*/ 74589 h 116041"/>
                          <a:gd name="connsiteX17" fmla="*/ 250210 w 302399"/>
                          <a:gd name="connsiteY17" fmla="*/ 79323 h 116041"/>
                          <a:gd name="connsiteX18" fmla="*/ 259274 w 302399"/>
                          <a:gd name="connsiteY18" fmla="*/ 84231 h 116041"/>
                          <a:gd name="connsiteX19" fmla="*/ 268222 w 302399"/>
                          <a:gd name="connsiteY19" fmla="*/ 89369 h 116041"/>
                          <a:gd name="connsiteX20" fmla="*/ 302399 w 302399"/>
                          <a:gd name="connsiteY20" fmla="*/ 113097 h 116041"/>
                          <a:gd name="connsiteX21" fmla="*/ 300494 w 302399"/>
                          <a:gd name="connsiteY21" fmla="*/ 116041 h 11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2399" h="116041">
                            <a:moveTo>
                              <a:pt x="300494" y="116041"/>
                            </a:moveTo>
                            <a:cubicBezTo>
                              <a:pt x="289698" y="107439"/>
                              <a:pt x="278556" y="99356"/>
                              <a:pt x="266894" y="92198"/>
                            </a:cubicBezTo>
                            <a:cubicBezTo>
                              <a:pt x="264008" y="90350"/>
                              <a:pt x="261006" y="88734"/>
                              <a:pt x="258061" y="87002"/>
                            </a:cubicBezTo>
                            <a:cubicBezTo>
                              <a:pt x="255117" y="85270"/>
                              <a:pt x="252173" y="83538"/>
                              <a:pt x="249113" y="81979"/>
                            </a:cubicBezTo>
                            <a:lnTo>
                              <a:pt x="240107" y="77187"/>
                            </a:lnTo>
                            <a:lnTo>
                              <a:pt x="230927" y="72742"/>
                            </a:lnTo>
                            <a:cubicBezTo>
                              <a:pt x="218630" y="66969"/>
                              <a:pt x="206218" y="61600"/>
                              <a:pt x="193517" y="56924"/>
                            </a:cubicBezTo>
                            <a:cubicBezTo>
                              <a:pt x="187224" y="54441"/>
                              <a:pt x="180816" y="52305"/>
                              <a:pt x="174466" y="50053"/>
                            </a:cubicBezTo>
                            <a:cubicBezTo>
                              <a:pt x="168057" y="47917"/>
                              <a:pt x="161707" y="45724"/>
                              <a:pt x="155241" y="43761"/>
                            </a:cubicBezTo>
                            <a:cubicBezTo>
                              <a:pt x="129550" y="35620"/>
                              <a:pt x="103629" y="28635"/>
                              <a:pt x="77707" y="21476"/>
                            </a:cubicBezTo>
                            <a:lnTo>
                              <a:pt x="0" y="0"/>
                            </a:lnTo>
                            <a:lnTo>
                              <a:pt x="77938" y="20553"/>
                            </a:lnTo>
                            <a:cubicBezTo>
                              <a:pt x="103917" y="27423"/>
                              <a:pt x="129897" y="34120"/>
                              <a:pt x="155703" y="41971"/>
                            </a:cubicBezTo>
                            <a:cubicBezTo>
                              <a:pt x="162169" y="43876"/>
                              <a:pt x="168577" y="46012"/>
                              <a:pt x="174985" y="48033"/>
                            </a:cubicBezTo>
                            <a:cubicBezTo>
                              <a:pt x="181393" y="50227"/>
                              <a:pt x="187802" y="52305"/>
                              <a:pt x="194152" y="54730"/>
                            </a:cubicBezTo>
                            <a:cubicBezTo>
                              <a:pt x="206911" y="59291"/>
                              <a:pt x="219439" y="64544"/>
                              <a:pt x="231851" y="70202"/>
                            </a:cubicBezTo>
                            <a:lnTo>
                              <a:pt x="241088" y="74589"/>
                            </a:lnTo>
                            <a:lnTo>
                              <a:pt x="250210" y="79323"/>
                            </a:lnTo>
                            <a:cubicBezTo>
                              <a:pt x="253270" y="80825"/>
                              <a:pt x="256272" y="82556"/>
                              <a:pt x="259274" y="84231"/>
                            </a:cubicBezTo>
                            <a:cubicBezTo>
                              <a:pt x="262276" y="85963"/>
                              <a:pt x="265278" y="87579"/>
                              <a:pt x="268222" y="89369"/>
                            </a:cubicBezTo>
                            <a:cubicBezTo>
                              <a:pt x="280057" y="96470"/>
                              <a:pt x="291430" y="104495"/>
                              <a:pt x="302399" y="113097"/>
                            </a:cubicBezTo>
                            <a:lnTo>
                              <a:pt x="300494" y="116041"/>
                            </a:lnTo>
                            <a:close/>
                          </a:path>
                        </a:pathLst>
                      </a:custGeom>
                      <a:solidFill>
                        <a:srgbClr val="A0BDAB"/>
                      </a:solidFill>
                      <a:ln w="5770" cap="flat">
                        <a:noFill/>
                        <a:prstDash val="solid"/>
                        <a:miter/>
                      </a:ln>
                    </p:spPr>
                    <p:txBody>
                      <a:bodyPr rtlCol="0" anchor="ctr"/>
                      <a:lstStyle/>
                      <a:p>
                        <a:endParaRPr lang="th-TH"/>
                      </a:p>
                    </p:txBody>
                  </p:sp>
                  <p:sp>
                    <p:nvSpPr>
                      <p:cNvPr id="2637" name="Freeform: Shape 2636">
                        <a:extLst>
                          <a:ext uri="{FF2B5EF4-FFF2-40B4-BE49-F238E27FC236}">
                            <a16:creationId xmlns:a16="http://schemas.microsoft.com/office/drawing/2014/main" id="{3EABFD10-B2F5-4D52-A00C-A03EDCC2B48A}"/>
                          </a:ext>
                        </a:extLst>
                      </p:cNvPr>
                      <p:cNvSpPr/>
                      <p:nvPr/>
                    </p:nvSpPr>
                    <p:spPr>
                      <a:xfrm>
                        <a:off x="1411381" y="5539756"/>
                        <a:ext cx="294490" cy="102589"/>
                      </a:xfrm>
                      <a:custGeom>
                        <a:avLst/>
                        <a:gdLst>
                          <a:gd name="connsiteX0" fmla="*/ 293335 w 294490"/>
                          <a:gd name="connsiteY0" fmla="*/ 102589 h 102589"/>
                          <a:gd name="connsiteX1" fmla="*/ 220709 w 294490"/>
                          <a:gd name="connsiteY1" fmla="*/ 74705 h 102589"/>
                          <a:gd name="connsiteX2" fmla="*/ 147158 w 294490"/>
                          <a:gd name="connsiteY2" fmla="*/ 49707 h 102589"/>
                          <a:gd name="connsiteX3" fmla="*/ 0 w 294490"/>
                          <a:gd name="connsiteY3" fmla="*/ 0 h 102589"/>
                          <a:gd name="connsiteX4" fmla="*/ 147620 w 294490"/>
                          <a:gd name="connsiteY4" fmla="*/ 47918 h 102589"/>
                          <a:gd name="connsiteX5" fmla="*/ 221401 w 294490"/>
                          <a:gd name="connsiteY5" fmla="*/ 72049 h 102589"/>
                          <a:gd name="connsiteX6" fmla="*/ 294490 w 294490"/>
                          <a:gd name="connsiteY6" fmla="*/ 99126 h 102589"/>
                          <a:gd name="connsiteX7" fmla="*/ 293335 w 294490"/>
                          <a:gd name="connsiteY7" fmla="*/ 102589 h 10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490" h="102589">
                            <a:moveTo>
                              <a:pt x="293335" y="102589"/>
                            </a:moveTo>
                            <a:cubicBezTo>
                              <a:pt x="269492" y="92313"/>
                              <a:pt x="245187" y="83249"/>
                              <a:pt x="220709" y="74705"/>
                            </a:cubicBezTo>
                            <a:cubicBezTo>
                              <a:pt x="196288" y="66161"/>
                              <a:pt x="171694" y="58021"/>
                              <a:pt x="147158" y="49707"/>
                            </a:cubicBezTo>
                            <a:lnTo>
                              <a:pt x="0" y="0"/>
                            </a:lnTo>
                            <a:lnTo>
                              <a:pt x="147620" y="47918"/>
                            </a:lnTo>
                            <a:cubicBezTo>
                              <a:pt x="172214" y="55942"/>
                              <a:pt x="196865" y="63794"/>
                              <a:pt x="221401" y="72049"/>
                            </a:cubicBezTo>
                            <a:cubicBezTo>
                              <a:pt x="245938" y="80305"/>
                              <a:pt x="270416" y="89080"/>
                              <a:pt x="294490" y="99126"/>
                            </a:cubicBezTo>
                            <a:lnTo>
                              <a:pt x="293335" y="102589"/>
                            </a:lnTo>
                            <a:close/>
                          </a:path>
                        </a:pathLst>
                      </a:custGeom>
                      <a:solidFill>
                        <a:srgbClr val="A0BDAB"/>
                      </a:solidFill>
                      <a:ln w="5770" cap="flat">
                        <a:noFill/>
                        <a:prstDash val="solid"/>
                        <a:miter/>
                      </a:ln>
                    </p:spPr>
                    <p:txBody>
                      <a:bodyPr rtlCol="0" anchor="ctr"/>
                      <a:lstStyle/>
                      <a:p>
                        <a:endParaRPr lang="th-TH"/>
                      </a:p>
                    </p:txBody>
                  </p:sp>
                  <p:sp>
                    <p:nvSpPr>
                      <p:cNvPr id="2638" name="Freeform: Shape 2637">
                        <a:extLst>
                          <a:ext uri="{FF2B5EF4-FFF2-40B4-BE49-F238E27FC236}">
                            <a16:creationId xmlns:a16="http://schemas.microsoft.com/office/drawing/2014/main" id="{C01F7857-25D4-4E4B-A82F-8561D5BFBBDD}"/>
                          </a:ext>
                        </a:extLst>
                      </p:cNvPr>
                      <p:cNvSpPr/>
                      <p:nvPr/>
                    </p:nvSpPr>
                    <p:spPr>
                      <a:xfrm>
                        <a:off x="1319760" y="5595237"/>
                        <a:ext cx="228906" cy="92601"/>
                      </a:xfrm>
                      <a:custGeom>
                        <a:avLst/>
                        <a:gdLst>
                          <a:gd name="connsiteX0" fmla="*/ 227406 w 228906"/>
                          <a:gd name="connsiteY0" fmla="*/ 92602 h 92601"/>
                          <a:gd name="connsiteX1" fmla="*/ 0 w 228906"/>
                          <a:gd name="connsiteY1" fmla="*/ 0 h 92601"/>
                          <a:gd name="connsiteX2" fmla="*/ 228907 w 228906"/>
                          <a:gd name="connsiteY2" fmla="*/ 89311 h 92601"/>
                          <a:gd name="connsiteX3" fmla="*/ 227406 w 228906"/>
                          <a:gd name="connsiteY3" fmla="*/ 92602 h 92601"/>
                        </a:gdLst>
                        <a:ahLst/>
                        <a:cxnLst>
                          <a:cxn ang="0">
                            <a:pos x="connsiteX0" y="connsiteY0"/>
                          </a:cxn>
                          <a:cxn ang="0">
                            <a:pos x="connsiteX1" y="connsiteY1"/>
                          </a:cxn>
                          <a:cxn ang="0">
                            <a:pos x="connsiteX2" y="connsiteY2"/>
                          </a:cxn>
                          <a:cxn ang="0">
                            <a:pos x="connsiteX3" y="connsiteY3"/>
                          </a:cxn>
                        </a:cxnLst>
                        <a:rect l="l" t="t" r="r" b="b"/>
                        <a:pathLst>
                          <a:path w="228906" h="92601">
                            <a:moveTo>
                              <a:pt x="227406" y="92602"/>
                            </a:moveTo>
                            <a:cubicBezTo>
                              <a:pt x="155587" y="51093"/>
                              <a:pt x="78862" y="19860"/>
                              <a:pt x="0" y="0"/>
                            </a:cubicBezTo>
                            <a:cubicBezTo>
                              <a:pt x="79093" y="18647"/>
                              <a:pt x="156338" y="48726"/>
                              <a:pt x="228907" y="89311"/>
                            </a:cubicBezTo>
                            <a:lnTo>
                              <a:pt x="227406" y="92602"/>
                            </a:lnTo>
                            <a:close/>
                          </a:path>
                        </a:pathLst>
                      </a:custGeom>
                      <a:solidFill>
                        <a:srgbClr val="A0BDAB"/>
                      </a:solidFill>
                      <a:ln w="5770" cap="flat">
                        <a:noFill/>
                        <a:prstDash val="solid"/>
                        <a:miter/>
                      </a:ln>
                    </p:spPr>
                    <p:txBody>
                      <a:bodyPr rtlCol="0" anchor="ctr"/>
                      <a:lstStyle/>
                      <a:p>
                        <a:endParaRPr lang="th-TH"/>
                      </a:p>
                    </p:txBody>
                  </p:sp>
                  <p:sp>
                    <p:nvSpPr>
                      <p:cNvPr id="2639" name="Freeform: Shape 2638">
                        <a:extLst>
                          <a:ext uri="{FF2B5EF4-FFF2-40B4-BE49-F238E27FC236}">
                            <a16:creationId xmlns:a16="http://schemas.microsoft.com/office/drawing/2014/main" id="{42B53568-2DDF-4364-A4AE-04AC6952AC16}"/>
                          </a:ext>
                        </a:extLst>
                      </p:cNvPr>
                      <p:cNvSpPr/>
                      <p:nvPr/>
                    </p:nvSpPr>
                    <p:spPr>
                      <a:xfrm>
                        <a:off x="1202911" y="5686350"/>
                        <a:ext cx="180296" cy="46519"/>
                      </a:xfrm>
                      <a:custGeom>
                        <a:avLst/>
                        <a:gdLst>
                          <a:gd name="connsiteX0" fmla="*/ 178853 w 180296"/>
                          <a:gd name="connsiteY0" fmla="*/ 46520 h 46519"/>
                          <a:gd name="connsiteX1" fmla="*/ 0 w 180296"/>
                          <a:gd name="connsiteY1" fmla="*/ 46 h 46519"/>
                          <a:gd name="connsiteX2" fmla="*/ 180297 w 180296"/>
                          <a:gd name="connsiteY2" fmla="*/ 43171 h 46519"/>
                          <a:gd name="connsiteX3" fmla="*/ 178853 w 180296"/>
                          <a:gd name="connsiteY3" fmla="*/ 46520 h 46519"/>
                        </a:gdLst>
                        <a:ahLst/>
                        <a:cxnLst>
                          <a:cxn ang="0">
                            <a:pos x="connsiteX0" y="connsiteY0"/>
                          </a:cxn>
                          <a:cxn ang="0">
                            <a:pos x="connsiteX1" y="connsiteY1"/>
                          </a:cxn>
                          <a:cxn ang="0">
                            <a:pos x="connsiteX2" y="connsiteY2"/>
                          </a:cxn>
                          <a:cxn ang="0">
                            <a:pos x="connsiteX3" y="connsiteY3"/>
                          </a:cxn>
                        </a:cxnLst>
                        <a:rect l="l" t="t" r="r" b="b"/>
                        <a:pathLst>
                          <a:path w="180296" h="46519">
                            <a:moveTo>
                              <a:pt x="178853" y="46520"/>
                            </a:moveTo>
                            <a:cubicBezTo>
                              <a:pt x="123315" y="16441"/>
                              <a:pt x="61484" y="334"/>
                              <a:pt x="0" y="46"/>
                            </a:cubicBezTo>
                            <a:cubicBezTo>
                              <a:pt x="61427" y="-936"/>
                              <a:pt x="123719" y="13959"/>
                              <a:pt x="180297" y="43171"/>
                            </a:cubicBezTo>
                            <a:lnTo>
                              <a:pt x="178853" y="46520"/>
                            </a:lnTo>
                            <a:close/>
                          </a:path>
                        </a:pathLst>
                      </a:custGeom>
                      <a:solidFill>
                        <a:srgbClr val="A0BDAB"/>
                      </a:solidFill>
                      <a:ln w="5770" cap="flat">
                        <a:noFill/>
                        <a:prstDash val="solid"/>
                        <a:miter/>
                      </a:ln>
                    </p:spPr>
                    <p:txBody>
                      <a:bodyPr rtlCol="0" anchor="ctr"/>
                      <a:lstStyle/>
                      <a:p>
                        <a:endParaRPr lang="th-TH"/>
                      </a:p>
                    </p:txBody>
                  </p:sp>
                </p:grpSp>
              </p:grpSp>
            </p:grpSp>
          </p:grpSp>
          <p:sp>
            <p:nvSpPr>
              <p:cNvPr id="2567" name="Freeform: Shape 2566">
                <a:extLst>
                  <a:ext uri="{FF2B5EF4-FFF2-40B4-BE49-F238E27FC236}">
                    <a16:creationId xmlns:a16="http://schemas.microsoft.com/office/drawing/2014/main" id="{0827C6CF-1697-4D97-8764-161AAAEE974F}"/>
                  </a:ext>
                </a:extLst>
              </p:cNvPr>
              <p:cNvSpPr/>
              <p:nvPr/>
            </p:nvSpPr>
            <p:spPr>
              <a:xfrm>
                <a:off x="-482454" y="3633645"/>
                <a:ext cx="1068072" cy="752110"/>
              </a:xfrm>
              <a:custGeom>
                <a:avLst/>
                <a:gdLst>
                  <a:gd name="connsiteX0" fmla="*/ 1039981 w 1068072"/>
                  <a:gd name="connsiteY0" fmla="*/ 627929 h 752110"/>
                  <a:gd name="connsiteX1" fmla="*/ 490317 w 1068072"/>
                  <a:gd name="connsiteY1" fmla="*/ 726015 h 752110"/>
                  <a:gd name="connsiteX2" fmla="*/ 52132 w 1068072"/>
                  <a:gd name="connsiteY2" fmla="*/ 285117 h 752110"/>
                  <a:gd name="connsiteX3" fmla="*/ 25806 w 1068072"/>
                  <a:gd name="connsiteY3" fmla="*/ 47320 h 752110"/>
                  <a:gd name="connsiteX4" fmla="*/ 0 w 1068072"/>
                  <a:gd name="connsiteY4" fmla="*/ 19147 h 752110"/>
                  <a:gd name="connsiteX5" fmla="*/ 76495 w 1068072"/>
                  <a:gd name="connsiteY5" fmla="*/ 45184 h 752110"/>
                  <a:gd name="connsiteX6" fmla="*/ 499958 w 1068072"/>
                  <a:gd name="connsiteY6" fmla="*/ 51996 h 752110"/>
                  <a:gd name="connsiteX7" fmla="*/ 1033804 w 1068072"/>
                  <a:gd name="connsiteY7" fmla="*/ 457562 h 752110"/>
                  <a:gd name="connsiteX8" fmla="*/ 1039981 w 1068072"/>
                  <a:gd name="connsiteY8" fmla="*/ 627929 h 752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8072" h="752110">
                    <a:moveTo>
                      <a:pt x="1039981" y="627929"/>
                    </a:moveTo>
                    <a:cubicBezTo>
                      <a:pt x="1039981" y="627929"/>
                      <a:pt x="893400" y="820522"/>
                      <a:pt x="490317" y="726015"/>
                    </a:cubicBezTo>
                    <a:cubicBezTo>
                      <a:pt x="489451" y="722782"/>
                      <a:pt x="84115" y="650329"/>
                      <a:pt x="52132" y="285117"/>
                    </a:cubicBezTo>
                    <a:cubicBezTo>
                      <a:pt x="52132" y="285117"/>
                      <a:pt x="47051" y="66949"/>
                      <a:pt x="25806" y="47320"/>
                    </a:cubicBezTo>
                    <a:cubicBezTo>
                      <a:pt x="4561" y="27691"/>
                      <a:pt x="0" y="19147"/>
                      <a:pt x="0" y="19147"/>
                    </a:cubicBezTo>
                    <a:cubicBezTo>
                      <a:pt x="0" y="19147"/>
                      <a:pt x="40181" y="58693"/>
                      <a:pt x="76495" y="45184"/>
                    </a:cubicBezTo>
                    <a:cubicBezTo>
                      <a:pt x="112808" y="31675"/>
                      <a:pt x="282251" y="-53307"/>
                      <a:pt x="499958" y="51996"/>
                    </a:cubicBezTo>
                    <a:cubicBezTo>
                      <a:pt x="717203" y="157068"/>
                      <a:pt x="931792" y="290371"/>
                      <a:pt x="1033804" y="457562"/>
                    </a:cubicBezTo>
                    <a:cubicBezTo>
                      <a:pt x="1107124" y="577702"/>
                      <a:pt x="1039981" y="627929"/>
                      <a:pt x="1039981" y="627929"/>
                    </a:cubicBezTo>
                    <a:close/>
                  </a:path>
                </a:pathLst>
              </a:custGeom>
              <a:solidFill>
                <a:srgbClr val="E2E2E2"/>
              </a:solidFill>
              <a:ln w="5770" cap="flat">
                <a:noFill/>
                <a:prstDash val="solid"/>
                <a:miter/>
              </a:ln>
            </p:spPr>
            <p:txBody>
              <a:bodyPr rtlCol="0" anchor="ctr"/>
              <a:lstStyle/>
              <a:p>
                <a:endParaRPr lang="th-TH"/>
              </a:p>
            </p:txBody>
          </p:sp>
          <p:grpSp>
            <p:nvGrpSpPr>
              <p:cNvPr id="2568" name="Graphic 3">
                <a:extLst>
                  <a:ext uri="{FF2B5EF4-FFF2-40B4-BE49-F238E27FC236}">
                    <a16:creationId xmlns:a16="http://schemas.microsoft.com/office/drawing/2014/main" id="{E7E89077-768B-4A45-8A69-2D9F8D2C50DD}"/>
                  </a:ext>
                </a:extLst>
              </p:cNvPr>
              <p:cNvGrpSpPr/>
              <p:nvPr/>
            </p:nvGrpSpPr>
            <p:grpSpPr>
              <a:xfrm>
                <a:off x="-429715" y="3632795"/>
                <a:ext cx="1010307" cy="750513"/>
                <a:chOff x="-429715" y="3632795"/>
                <a:chExt cx="1010307" cy="750513"/>
              </a:xfrm>
              <a:solidFill>
                <a:srgbClr val="93B79F"/>
              </a:solidFill>
            </p:grpSpPr>
            <p:pic>
              <p:nvPicPr>
                <p:cNvPr id="2607" name="Picture 2606">
                  <a:extLst>
                    <a:ext uri="{FF2B5EF4-FFF2-40B4-BE49-F238E27FC236}">
                      <a16:creationId xmlns:a16="http://schemas.microsoft.com/office/drawing/2014/main" id="{FACB3448-F6B3-4D0C-BB41-9B14D420CD16}"/>
                    </a:ext>
                  </a:extLst>
                </p:cNvPr>
                <p:cNvPicPr>
                  <a:picLocks noChangeAspect="1"/>
                </p:cNvPicPr>
                <p:nvPr/>
              </p:nvPicPr>
              <p:blipFill>
                <a:blip r:embed="rId58"/>
                <a:stretch>
                  <a:fillRect/>
                </a:stretch>
              </p:blipFill>
              <p:spPr>
                <a:xfrm>
                  <a:off x="-429715" y="3690527"/>
                  <a:ext cx="975668" cy="692782"/>
                </a:xfrm>
                <a:custGeom>
                  <a:avLst/>
                  <a:gdLst>
                    <a:gd name="connsiteX0" fmla="*/ 119 w 975668"/>
                    <a:gd name="connsiteY0" fmla="*/ 79 h 692782"/>
                    <a:gd name="connsiteX1" fmla="*/ 975787 w 975668"/>
                    <a:gd name="connsiteY1" fmla="*/ 79 h 692782"/>
                    <a:gd name="connsiteX2" fmla="*/ 975787 w 975668"/>
                    <a:gd name="connsiteY2" fmla="*/ 692861 h 692782"/>
                    <a:gd name="connsiteX3" fmla="*/ 119 w 975668"/>
                    <a:gd name="connsiteY3" fmla="*/ 692861 h 692782"/>
                  </a:gdLst>
                  <a:ahLst/>
                  <a:cxnLst>
                    <a:cxn ang="0">
                      <a:pos x="connsiteX0" y="connsiteY0"/>
                    </a:cxn>
                    <a:cxn ang="0">
                      <a:pos x="connsiteX1" y="connsiteY1"/>
                    </a:cxn>
                    <a:cxn ang="0">
                      <a:pos x="connsiteX2" y="connsiteY2"/>
                    </a:cxn>
                    <a:cxn ang="0">
                      <a:pos x="connsiteX3" y="connsiteY3"/>
                    </a:cxn>
                  </a:cxnLst>
                  <a:rect l="l" t="t" r="r" b="b"/>
                  <a:pathLst>
                    <a:path w="975668" h="692782">
                      <a:moveTo>
                        <a:pt x="119" y="79"/>
                      </a:moveTo>
                      <a:lnTo>
                        <a:pt x="975787" y="79"/>
                      </a:lnTo>
                      <a:lnTo>
                        <a:pt x="975787" y="692861"/>
                      </a:lnTo>
                      <a:lnTo>
                        <a:pt x="119" y="692861"/>
                      </a:lnTo>
                      <a:close/>
                    </a:path>
                  </a:pathLst>
                </a:custGeom>
              </p:spPr>
            </p:pic>
            <p:pic>
              <p:nvPicPr>
                <p:cNvPr id="2608" name="Picture 2607">
                  <a:extLst>
                    <a:ext uri="{FF2B5EF4-FFF2-40B4-BE49-F238E27FC236}">
                      <a16:creationId xmlns:a16="http://schemas.microsoft.com/office/drawing/2014/main" id="{BE26ECB9-B307-495B-A3D0-964A2ED8A8FE}"/>
                    </a:ext>
                  </a:extLst>
                </p:cNvPr>
                <p:cNvPicPr>
                  <a:picLocks noChangeAspect="1"/>
                </p:cNvPicPr>
                <p:nvPr/>
              </p:nvPicPr>
              <p:blipFill>
                <a:blip r:embed="rId59"/>
                <a:stretch>
                  <a:fillRect/>
                </a:stretch>
              </p:blipFill>
              <p:spPr>
                <a:xfrm>
                  <a:off x="-423941" y="3632795"/>
                  <a:ext cx="1004534" cy="623503"/>
                </a:xfrm>
                <a:custGeom>
                  <a:avLst/>
                  <a:gdLst>
                    <a:gd name="connsiteX0" fmla="*/ 120 w 1004534"/>
                    <a:gd name="connsiteY0" fmla="*/ 69 h 623503"/>
                    <a:gd name="connsiteX1" fmla="*/ 1004654 w 1004534"/>
                    <a:gd name="connsiteY1" fmla="*/ 69 h 623503"/>
                    <a:gd name="connsiteX2" fmla="*/ 1004654 w 1004534"/>
                    <a:gd name="connsiteY2" fmla="*/ 623573 h 623503"/>
                    <a:gd name="connsiteX3" fmla="*/ 120 w 1004534"/>
                    <a:gd name="connsiteY3" fmla="*/ 623573 h 623503"/>
                  </a:gdLst>
                  <a:ahLst/>
                  <a:cxnLst>
                    <a:cxn ang="0">
                      <a:pos x="connsiteX0" y="connsiteY0"/>
                    </a:cxn>
                    <a:cxn ang="0">
                      <a:pos x="connsiteX1" y="connsiteY1"/>
                    </a:cxn>
                    <a:cxn ang="0">
                      <a:pos x="connsiteX2" y="connsiteY2"/>
                    </a:cxn>
                    <a:cxn ang="0">
                      <a:pos x="connsiteX3" y="connsiteY3"/>
                    </a:cxn>
                  </a:cxnLst>
                  <a:rect l="l" t="t" r="r" b="b"/>
                  <a:pathLst>
                    <a:path w="1004534" h="623503">
                      <a:moveTo>
                        <a:pt x="120" y="69"/>
                      </a:moveTo>
                      <a:lnTo>
                        <a:pt x="1004654" y="69"/>
                      </a:lnTo>
                      <a:lnTo>
                        <a:pt x="1004654" y="623573"/>
                      </a:lnTo>
                      <a:lnTo>
                        <a:pt x="120" y="623573"/>
                      </a:lnTo>
                      <a:close/>
                    </a:path>
                  </a:pathLst>
                </a:custGeom>
              </p:spPr>
            </p:pic>
            <p:grpSp>
              <p:nvGrpSpPr>
                <p:cNvPr id="2609" name="Graphic 3">
                  <a:extLst>
                    <a:ext uri="{FF2B5EF4-FFF2-40B4-BE49-F238E27FC236}">
                      <a16:creationId xmlns:a16="http://schemas.microsoft.com/office/drawing/2014/main" id="{3E0E6CEB-CD28-4FF9-8AC4-AA7F03950A9F}"/>
                    </a:ext>
                  </a:extLst>
                </p:cNvPr>
                <p:cNvGrpSpPr/>
                <p:nvPr/>
              </p:nvGrpSpPr>
              <p:grpSpPr>
                <a:xfrm>
                  <a:off x="-340953" y="3735636"/>
                  <a:ext cx="838035" cy="544295"/>
                  <a:chOff x="-340953" y="3735636"/>
                  <a:chExt cx="838035" cy="544295"/>
                </a:xfrm>
                <a:solidFill>
                  <a:srgbClr val="93B79F"/>
                </a:solidFill>
              </p:grpSpPr>
              <p:sp>
                <p:nvSpPr>
                  <p:cNvPr id="2610" name="Freeform: Shape 2609">
                    <a:extLst>
                      <a:ext uri="{FF2B5EF4-FFF2-40B4-BE49-F238E27FC236}">
                        <a16:creationId xmlns:a16="http://schemas.microsoft.com/office/drawing/2014/main" id="{3760F527-2A3A-40B3-B3D2-0CC1E38B7301}"/>
                      </a:ext>
                    </a:extLst>
                  </p:cNvPr>
                  <p:cNvSpPr/>
                  <p:nvPr/>
                </p:nvSpPr>
                <p:spPr>
                  <a:xfrm>
                    <a:off x="149767" y="4206844"/>
                    <a:ext cx="299397" cy="73088"/>
                  </a:xfrm>
                  <a:custGeom>
                    <a:avLst/>
                    <a:gdLst>
                      <a:gd name="connsiteX0" fmla="*/ 299397 w 299397"/>
                      <a:gd name="connsiteY0" fmla="*/ 3002 h 73088"/>
                      <a:gd name="connsiteX1" fmla="*/ 266202 w 299397"/>
                      <a:gd name="connsiteY1" fmla="*/ 24074 h 73088"/>
                      <a:gd name="connsiteX2" fmla="*/ 230927 w 299397"/>
                      <a:gd name="connsiteY2" fmla="*/ 41278 h 73088"/>
                      <a:gd name="connsiteX3" fmla="*/ 226424 w 299397"/>
                      <a:gd name="connsiteY3" fmla="*/ 43183 h 73088"/>
                      <a:gd name="connsiteX4" fmla="*/ 221864 w 299397"/>
                      <a:gd name="connsiteY4" fmla="*/ 44915 h 73088"/>
                      <a:gd name="connsiteX5" fmla="*/ 212684 w 299397"/>
                      <a:gd name="connsiteY5" fmla="*/ 48379 h 73088"/>
                      <a:gd name="connsiteX6" fmla="*/ 194037 w 299397"/>
                      <a:gd name="connsiteY6" fmla="*/ 54441 h 73088"/>
                      <a:gd name="connsiteX7" fmla="*/ 175101 w 299397"/>
                      <a:gd name="connsiteY7" fmla="*/ 59579 h 73088"/>
                      <a:gd name="connsiteX8" fmla="*/ 165517 w 299397"/>
                      <a:gd name="connsiteY8" fmla="*/ 61658 h 73088"/>
                      <a:gd name="connsiteX9" fmla="*/ 160725 w 299397"/>
                      <a:gd name="connsiteY9" fmla="*/ 62697 h 73088"/>
                      <a:gd name="connsiteX10" fmla="*/ 155876 w 299397"/>
                      <a:gd name="connsiteY10" fmla="*/ 63563 h 73088"/>
                      <a:gd name="connsiteX11" fmla="*/ 146235 w 299397"/>
                      <a:gd name="connsiteY11" fmla="*/ 65237 h 73088"/>
                      <a:gd name="connsiteX12" fmla="*/ 136536 w 299397"/>
                      <a:gd name="connsiteY12" fmla="*/ 66507 h 73088"/>
                      <a:gd name="connsiteX13" fmla="*/ 126779 w 299397"/>
                      <a:gd name="connsiteY13" fmla="*/ 67546 h 73088"/>
                      <a:gd name="connsiteX14" fmla="*/ 117022 w 299397"/>
                      <a:gd name="connsiteY14" fmla="*/ 68354 h 73088"/>
                      <a:gd name="connsiteX15" fmla="*/ 107208 w 299397"/>
                      <a:gd name="connsiteY15" fmla="*/ 68874 h 73088"/>
                      <a:gd name="connsiteX16" fmla="*/ 97394 w 299397"/>
                      <a:gd name="connsiteY16" fmla="*/ 69105 h 73088"/>
                      <a:gd name="connsiteX17" fmla="*/ 77823 w 299397"/>
                      <a:gd name="connsiteY17" fmla="*/ 68874 h 73088"/>
                      <a:gd name="connsiteX18" fmla="*/ 38680 w 299397"/>
                      <a:gd name="connsiteY18" fmla="*/ 68008 h 73088"/>
                      <a:gd name="connsiteX19" fmla="*/ 0 w 299397"/>
                      <a:gd name="connsiteY19" fmla="*/ 73088 h 73088"/>
                      <a:gd name="connsiteX20" fmla="*/ 38680 w 299397"/>
                      <a:gd name="connsiteY20" fmla="*/ 67546 h 73088"/>
                      <a:gd name="connsiteX21" fmla="*/ 77823 w 299397"/>
                      <a:gd name="connsiteY21" fmla="*/ 68008 h 73088"/>
                      <a:gd name="connsiteX22" fmla="*/ 97394 w 299397"/>
                      <a:gd name="connsiteY22" fmla="*/ 68008 h 73088"/>
                      <a:gd name="connsiteX23" fmla="*/ 107150 w 299397"/>
                      <a:gd name="connsiteY23" fmla="*/ 67719 h 73088"/>
                      <a:gd name="connsiteX24" fmla="*/ 116907 w 299397"/>
                      <a:gd name="connsiteY24" fmla="*/ 67084 h 73088"/>
                      <a:gd name="connsiteX25" fmla="*/ 126606 w 299397"/>
                      <a:gd name="connsiteY25" fmla="*/ 66161 h 73088"/>
                      <a:gd name="connsiteX26" fmla="*/ 136305 w 299397"/>
                      <a:gd name="connsiteY26" fmla="*/ 65006 h 73088"/>
                      <a:gd name="connsiteX27" fmla="*/ 145946 w 299397"/>
                      <a:gd name="connsiteY27" fmla="*/ 63620 h 73088"/>
                      <a:gd name="connsiteX28" fmla="*/ 155530 w 299397"/>
                      <a:gd name="connsiteY28" fmla="*/ 61831 h 73088"/>
                      <a:gd name="connsiteX29" fmla="*/ 160321 w 299397"/>
                      <a:gd name="connsiteY29" fmla="*/ 60907 h 73088"/>
                      <a:gd name="connsiteX30" fmla="*/ 165055 w 299397"/>
                      <a:gd name="connsiteY30" fmla="*/ 59810 h 73088"/>
                      <a:gd name="connsiteX31" fmla="*/ 174581 w 299397"/>
                      <a:gd name="connsiteY31" fmla="*/ 57616 h 73088"/>
                      <a:gd name="connsiteX32" fmla="*/ 193344 w 299397"/>
                      <a:gd name="connsiteY32" fmla="*/ 52305 h 73088"/>
                      <a:gd name="connsiteX33" fmla="*/ 211818 w 299397"/>
                      <a:gd name="connsiteY33" fmla="*/ 46070 h 73088"/>
                      <a:gd name="connsiteX34" fmla="*/ 220882 w 299397"/>
                      <a:gd name="connsiteY34" fmla="*/ 42491 h 73088"/>
                      <a:gd name="connsiteX35" fmla="*/ 225443 w 299397"/>
                      <a:gd name="connsiteY35" fmla="*/ 40701 h 73088"/>
                      <a:gd name="connsiteX36" fmla="*/ 229888 w 299397"/>
                      <a:gd name="connsiteY36" fmla="*/ 38738 h 73088"/>
                      <a:gd name="connsiteX37" fmla="*/ 264700 w 299397"/>
                      <a:gd name="connsiteY37" fmla="*/ 21245 h 73088"/>
                      <a:gd name="connsiteX38" fmla="*/ 297319 w 299397"/>
                      <a:gd name="connsiteY38" fmla="*/ 0 h 73088"/>
                      <a:gd name="connsiteX39" fmla="*/ 299397 w 299397"/>
                      <a:gd name="connsiteY39" fmla="*/ 3002 h 73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99397" h="73088">
                        <a:moveTo>
                          <a:pt x="299397" y="3002"/>
                        </a:moveTo>
                        <a:cubicBezTo>
                          <a:pt x="288659" y="10565"/>
                          <a:pt x="277690" y="17724"/>
                          <a:pt x="266202" y="24074"/>
                        </a:cubicBezTo>
                        <a:cubicBezTo>
                          <a:pt x="254713" y="30367"/>
                          <a:pt x="243051" y="36313"/>
                          <a:pt x="230927" y="41278"/>
                        </a:cubicBezTo>
                        <a:lnTo>
                          <a:pt x="226424" y="43183"/>
                        </a:lnTo>
                        <a:lnTo>
                          <a:pt x="221864" y="44915"/>
                        </a:lnTo>
                        <a:cubicBezTo>
                          <a:pt x="218804" y="46070"/>
                          <a:pt x="215744" y="47282"/>
                          <a:pt x="212684" y="48379"/>
                        </a:cubicBezTo>
                        <a:cubicBezTo>
                          <a:pt x="206507" y="50458"/>
                          <a:pt x="200329" y="52709"/>
                          <a:pt x="194037" y="54441"/>
                        </a:cubicBezTo>
                        <a:cubicBezTo>
                          <a:pt x="187802" y="56404"/>
                          <a:pt x="181451" y="57963"/>
                          <a:pt x="175101" y="59579"/>
                        </a:cubicBezTo>
                        <a:cubicBezTo>
                          <a:pt x="171925" y="60387"/>
                          <a:pt x="168692" y="60965"/>
                          <a:pt x="165517" y="61658"/>
                        </a:cubicBezTo>
                        <a:lnTo>
                          <a:pt x="160725" y="62697"/>
                        </a:lnTo>
                        <a:cubicBezTo>
                          <a:pt x="159109" y="63043"/>
                          <a:pt x="157492" y="63274"/>
                          <a:pt x="155876" y="63563"/>
                        </a:cubicBezTo>
                        <a:lnTo>
                          <a:pt x="146235" y="65237"/>
                        </a:lnTo>
                        <a:lnTo>
                          <a:pt x="136536" y="66507"/>
                        </a:lnTo>
                        <a:cubicBezTo>
                          <a:pt x="133303" y="66969"/>
                          <a:pt x="130070" y="67258"/>
                          <a:pt x="126779" y="67546"/>
                        </a:cubicBezTo>
                        <a:cubicBezTo>
                          <a:pt x="123546" y="67835"/>
                          <a:pt x="120255" y="68239"/>
                          <a:pt x="117022" y="68354"/>
                        </a:cubicBezTo>
                        <a:lnTo>
                          <a:pt x="107208" y="68874"/>
                        </a:lnTo>
                        <a:cubicBezTo>
                          <a:pt x="103975" y="69105"/>
                          <a:pt x="100684" y="68990"/>
                          <a:pt x="97394" y="69105"/>
                        </a:cubicBezTo>
                        <a:cubicBezTo>
                          <a:pt x="90870" y="69278"/>
                          <a:pt x="84346" y="69105"/>
                          <a:pt x="77823" y="68874"/>
                        </a:cubicBezTo>
                        <a:cubicBezTo>
                          <a:pt x="64775" y="68412"/>
                          <a:pt x="51728" y="67719"/>
                          <a:pt x="38680" y="68008"/>
                        </a:cubicBezTo>
                        <a:cubicBezTo>
                          <a:pt x="25633" y="68239"/>
                          <a:pt x="12586" y="69625"/>
                          <a:pt x="0" y="73088"/>
                        </a:cubicBezTo>
                        <a:cubicBezTo>
                          <a:pt x="12528" y="69451"/>
                          <a:pt x="25633" y="67950"/>
                          <a:pt x="38680" y="67546"/>
                        </a:cubicBezTo>
                        <a:cubicBezTo>
                          <a:pt x="51728" y="67142"/>
                          <a:pt x="64775" y="67719"/>
                          <a:pt x="77823" y="68008"/>
                        </a:cubicBezTo>
                        <a:cubicBezTo>
                          <a:pt x="84346" y="68124"/>
                          <a:pt x="90870" y="68239"/>
                          <a:pt x="97394" y="68008"/>
                        </a:cubicBezTo>
                        <a:cubicBezTo>
                          <a:pt x="100627" y="67893"/>
                          <a:pt x="103917" y="67950"/>
                          <a:pt x="107150" y="67719"/>
                        </a:cubicBezTo>
                        <a:lnTo>
                          <a:pt x="116907" y="67084"/>
                        </a:lnTo>
                        <a:cubicBezTo>
                          <a:pt x="120140" y="66911"/>
                          <a:pt x="123373" y="66449"/>
                          <a:pt x="126606" y="66161"/>
                        </a:cubicBezTo>
                        <a:cubicBezTo>
                          <a:pt x="129839" y="65814"/>
                          <a:pt x="133072" y="65526"/>
                          <a:pt x="136305" y="65006"/>
                        </a:cubicBezTo>
                        <a:lnTo>
                          <a:pt x="145946" y="63620"/>
                        </a:lnTo>
                        <a:lnTo>
                          <a:pt x="155530" y="61831"/>
                        </a:lnTo>
                        <a:cubicBezTo>
                          <a:pt x="157146" y="61542"/>
                          <a:pt x="158705" y="61253"/>
                          <a:pt x="160321" y="60907"/>
                        </a:cubicBezTo>
                        <a:lnTo>
                          <a:pt x="165055" y="59810"/>
                        </a:lnTo>
                        <a:cubicBezTo>
                          <a:pt x="168231" y="59060"/>
                          <a:pt x="171406" y="58425"/>
                          <a:pt x="174581" y="57616"/>
                        </a:cubicBezTo>
                        <a:cubicBezTo>
                          <a:pt x="180874" y="55942"/>
                          <a:pt x="187167" y="54326"/>
                          <a:pt x="193344" y="52305"/>
                        </a:cubicBezTo>
                        <a:cubicBezTo>
                          <a:pt x="199579" y="50515"/>
                          <a:pt x="205699" y="48206"/>
                          <a:pt x="211818" y="46070"/>
                        </a:cubicBezTo>
                        <a:cubicBezTo>
                          <a:pt x="214878" y="44915"/>
                          <a:pt x="217880" y="43703"/>
                          <a:pt x="220882" y="42491"/>
                        </a:cubicBezTo>
                        <a:lnTo>
                          <a:pt x="225443" y="40701"/>
                        </a:lnTo>
                        <a:lnTo>
                          <a:pt x="229888" y="38738"/>
                        </a:lnTo>
                        <a:cubicBezTo>
                          <a:pt x="241839" y="33658"/>
                          <a:pt x="253385" y="27654"/>
                          <a:pt x="264700" y="21245"/>
                        </a:cubicBezTo>
                        <a:cubicBezTo>
                          <a:pt x="276016" y="14837"/>
                          <a:pt x="286812" y="7563"/>
                          <a:pt x="297319" y="0"/>
                        </a:cubicBezTo>
                        <a:lnTo>
                          <a:pt x="299397" y="3002"/>
                        </a:lnTo>
                        <a:close/>
                      </a:path>
                    </a:pathLst>
                  </a:custGeom>
                  <a:solidFill>
                    <a:srgbClr val="93B79F"/>
                  </a:solidFill>
                  <a:ln w="5770" cap="flat">
                    <a:noFill/>
                    <a:prstDash val="solid"/>
                    <a:miter/>
                  </a:ln>
                </p:spPr>
                <p:txBody>
                  <a:bodyPr rtlCol="0" anchor="ctr"/>
                  <a:lstStyle/>
                  <a:p>
                    <a:endParaRPr lang="th-TH"/>
                  </a:p>
                </p:txBody>
              </p:sp>
              <p:sp>
                <p:nvSpPr>
                  <p:cNvPr id="2611" name="Freeform: Shape 2610">
                    <a:extLst>
                      <a:ext uri="{FF2B5EF4-FFF2-40B4-BE49-F238E27FC236}">
                        <a16:creationId xmlns:a16="http://schemas.microsoft.com/office/drawing/2014/main" id="{E011B89D-33D5-4BBA-AE0B-023C9ADEFDCD}"/>
                      </a:ext>
                    </a:extLst>
                  </p:cNvPr>
                  <p:cNvSpPr/>
                  <p:nvPr/>
                </p:nvSpPr>
                <p:spPr>
                  <a:xfrm>
                    <a:off x="17272" y="4140106"/>
                    <a:ext cx="317236" cy="74358"/>
                  </a:xfrm>
                  <a:custGeom>
                    <a:avLst/>
                    <a:gdLst>
                      <a:gd name="connsiteX0" fmla="*/ 317236 w 317236"/>
                      <a:gd name="connsiteY0" fmla="*/ 3233 h 74358"/>
                      <a:gd name="connsiteX1" fmla="*/ 161765 w 317236"/>
                      <a:gd name="connsiteY1" fmla="*/ 54095 h 74358"/>
                      <a:gd name="connsiteX2" fmla="*/ 81229 w 317236"/>
                      <a:gd name="connsiteY2" fmla="*/ 68008 h 74358"/>
                      <a:gd name="connsiteX3" fmla="*/ 40355 w 317236"/>
                      <a:gd name="connsiteY3" fmla="*/ 68759 h 74358"/>
                      <a:gd name="connsiteX4" fmla="*/ 0 w 317236"/>
                      <a:gd name="connsiteY4" fmla="*/ 74359 h 74358"/>
                      <a:gd name="connsiteX5" fmla="*/ 40355 w 317236"/>
                      <a:gd name="connsiteY5" fmla="*/ 68355 h 74358"/>
                      <a:gd name="connsiteX6" fmla="*/ 81229 w 317236"/>
                      <a:gd name="connsiteY6" fmla="*/ 67142 h 74358"/>
                      <a:gd name="connsiteX7" fmla="*/ 161360 w 317236"/>
                      <a:gd name="connsiteY7" fmla="*/ 52421 h 74358"/>
                      <a:gd name="connsiteX8" fmla="*/ 315966 w 317236"/>
                      <a:gd name="connsiteY8" fmla="*/ 0 h 74358"/>
                      <a:gd name="connsiteX9" fmla="*/ 317236 w 317236"/>
                      <a:gd name="connsiteY9" fmla="*/ 3233 h 7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7236" h="74358">
                        <a:moveTo>
                          <a:pt x="317236" y="3233"/>
                        </a:moveTo>
                        <a:cubicBezTo>
                          <a:pt x="266548" y="23439"/>
                          <a:pt x="214532" y="40412"/>
                          <a:pt x="161765" y="54095"/>
                        </a:cubicBezTo>
                        <a:cubicBezTo>
                          <a:pt x="135439" y="60965"/>
                          <a:pt x="108594" y="67258"/>
                          <a:pt x="81229" y="68008"/>
                        </a:cubicBezTo>
                        <a:cubicBezTo>
                          <a:pt x="67604" y="68528"/>
                          <a:pt x="53979" y="68297"/>
                          <a:pt x="40355" y="68759"/>
                        </a:cubicBezTo>
                        <a:cubicBezTo>
                          <a:pt x="26788" y="69278"/>
                          <a:pt x="13105" y="70664"/>
                          <a:pt x="0" y="74359"/>
                        </a:cubicBezTo>
                        <a:cubicBezTo>
                          <a:pt x="13105" y="70548"/>
                          <a:pt x="26730" y="68990"/>
                          <a:pt x="40355" y="68355"/>
                        </a:cubicBezTo>
                        <a:cubicBezTo>
                          <a:pt x="53979" y="67720"/>
                          <a:pt x="67604" y="67777"/>
                          <a:pt x="81229" y="67142"/>
                        </a:cubicBezTo>
                        <a:cubicBezTo>
                          <a:pt x="108478" y="66103"/>
                          <a:pt x="135092" y="59522"/>
                          <a:pt x="161360" y="52421"/>
                        </a:cubicBezTo>
                        <a:cubicBezTo>
                          <a:pt x="213954" y="38219"/>
                          <a:pt x="265624" y="20668"/>
                          <a:pt x="315966" y="0"/>
                        </a:cubicBezTo>
                        <a:lnTo>
                          <a:pt x="317236" y="3233"/>
                        </a:lnTo>
                        <a:close/>
                      </a:path>
                    </a:pathLst>
                  </a:custGeom>
                  <a:solidFill>
                    <a:srgbClr val="93B79F"/>
                  </a:solidFill>
                  <a:ln w="5770" cap="flat">
                    <a:noFill/>
                    <a:prstDash val="solid"/>
                    <a:miter/>
                  </a:ln>
                </p:spPr>
                <p:txBody>
                  <a:bodyPr rtlCol="0" anchor="ctr"/>
                  <a:lstStyle/>
                  <a:p>
                    <a:endParaRPr lang="th-TH"/>
                  </a:p>
                </p:txBody>
              </p:sp>
              <p:sp>
                <p:nvSpPr>
                  <p:cNvPr id="2612" name="Freeform: Shape 2611">
                    <a:extLst>
                      <a:ext uri="{FF2B5EF4-FFF2-40B4-BE49-F238E27FC236}">
                        <a16:creationId xmlns:a16="http://schemas.microsoft.com/office/drawing/2014/main" id="{BE418720-81F2-46AE-982B-40322078A259}"/>
                      </a:ext>
                    </a:extLst>
                  </p:cNvPr>
                  <p:cNvSpPr/>
                  <p:nvPr/>
                </p:nvSpPr>
                <p:spPr>
                  <a:xfrm>
                    <a:off x="-80525" y="4070943"/>
                    <a:ext cx="292989" cy="95950"/>
                  </a:xfrm>
                  <a:custGeom>
                    <a:avLst/>
                    <a:gdLst>
                      <a:gd name="connsiteX0" fmla="*/ 292989 w 292989"/>
                      <a:gd name="connsiteY0" fmla="*/ 3464 h 95950"/>
                      <a:gd name="connsiteX1" fmla="*/ 257253 w 292989"/>
                      <a:gd name="connsiteY1" fmla="*/ 17146 h 95950"/>
                      <a:gd name="connsiteX2" fmla="*/ 239818 w 292989"/>
                      <a:gd name="connsiteY2" fmla="*/ 25402 h 95950"/>
                      <a:gd name="connsiteX3" fmla="*/ 222268 w 292989"/>
                      <a:gd name="connsiteY3" fmla="*/ 33484 h 95950"/>
                      <a:gd name="connsiteX4" fmla="*/ 150276 w 292989"/>
                      <a:gd name="connsiteY4" fmla="*/ 61484 h 95950"/>
                      <a:gd name="connsiteX5" fmla="*/ 75975 w 292989"/>
                      <a:gd name="connsiteY5" fmla="*/ 82383 h 95950"/>
                      <a:gd name="connsiteX6" fmla="*/ 0 w 292989"/>
                      <a:gd name="connsiteY6" fmla="*/ 95950 h 95950"/>
                      <a:gd name="connsiteX7" fmla="*/ 75744 w 292989"/>
                      <a:gd name="connsiteY7" fmla="*/ 81517 h 95950"/>
                      <a:gd name="connsiteX8" fmla="*/ 149699 w 292989"/>
                      <a:gd name="connsiteY8" fmla="*/ 59810 h 95950"/>
                      <a:gd name="connsiteX9" fmla="*/ 221171 w 292989"/>
                      <a:gd name="connsiteY9" fmla="*/ 31060 h 95950"/>
                      <a:gd name="connsiteX10" fmla="*/ 238548 w 292989"/>
                      <a:gd name="connsiteY10" fmla="*/ 22804 h 95950"/>
                      <a:gd name="connsiteX11" fmla="*/ 255868 w 292989"/>
                      <a:gd name="connsiteY11" fmla="*/ 14317 h 95950"/>
                      <a:gd name="connsiteX12" fmla="*/ 291950 w 292989"/>
                      <a:gd name="connsiteY12" fmla="*/ 0 h 95950"/>
                      <a:gd name="connsiteX13" fmla="*/ 292989 w 292989"/>
                      <a:gd name="connsiteY13" fmla="*/ 3464 h 9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2989" h="95950">
                        <a:moveTo>
                          <a:pt x="292989" y="3464"/>
                        </a:moveTo>
                        <a:cubicBezTo>
                          <a:pt x="280692" y="6755"/>
                          <a:pt x="268915" y="11720"/>
                          <a:pt x="257253" y="17146"/>
                        </a:cubicBezTo>
                        <a:lnTo>
                          <a:pt x="239818" y="25402"/>
                        </a:lnTo>
                        <a:cubicBezTo>
                          <a:pt x="233987" y="28115"/>
                          <a:pt x="228156" y="30829"/>
                          <a:pt x="222268" y="33484"/>
                        </a:cubicBezTo>
                        <a:cubicBezTo>
                          <a:pt x="198713" y="43934"/>
                          <a:pt x="174697" y="53344"/>
                          <a:pt x="150276" y="61484"/>
                        </a:cubicBezTo>
                        <a:cubicBezTo>
                          <a:pt x="125855" y="69625"/>
                          <a:pt x="101031" y="76610"/>
                          <a:pt x="75975" y="82383"/>
                        </a:cubicBezTo>
                        <a:cubicBezTo>
                          <a:pt x="50862" y="88099"/>
                          <a:pt x="25517" y="92602"/>
                          <a:pt x="0" y="95950"/>
                        </a:cubicBezTo>
                        <a:cubicBezTo>
                          <a:pt x="25460" y="92313"/>
                          <a:pt x="50746" y="87521"/>
                          <a:pt x="75744" y="81517"/>
                        </a:cubicBezTo>
                        <a:cubicBezTo>
                          <a:pt x="100742" y="75456"/>
                          <a:pt x="125394" y="68181"/>
                          <a:pt x="149699" y="59810"/>
                        </a:cubicBezTo>
                        <a:cubicBezTo>
                          <a:pt x="173946" y="51381"/>
                          <a:pt x="197789" y="41740"/>
                          <a:pt x="221171" y="31060"/>
                        </a:cubicBezTo>
                        <a:cubicBezTo>
                          <a:pt x="227002" y="28346"/>
                          <a:pt x="232775" y="25575"/>
                          <a:pt x="238548" y="22804"/>
                        </a:cubicBezTo>
                        <a:lnTo>
                          <a:pt x="255868" y="14317"/>
                        </a:lnTo>
                        <a:cubicBezTo>
                          <a:pt x="267472" y="8717"/>
                          <a:pt x="279422" y="3522"/>
                          <a:pt x="291950" y="0"/>
                        </a:cubicBezTo>
                        <a:lnTo>
                          <a:pt x="292989" y="3464"/>
                        </a:lnTo>
                        <a:close/>
                      </a:path>
                    </a:pathLst>
                  </a:custGeom>
                  <a:solidFill>
                    <a:srgbClr val="93B79F"/>
                  </a:solidFill>
                  <a:ln w="5770" cap="flat">
                    <a:noFill/>
                    <a:prstDash val="solid"/>
                    <a:miter/>
                  </a:ln>
                </p:spPr>
                <p:txBody>
                  <a:bodyPr rtlCol="0" anchor="ctr"/>
                  <a:lstStyle/>
                  <a:p>
                    <a:endParaRPr lang="th-TH"/>
                  </a:p>
                </p:txBody>
              </p:sp>
              <p:sp>
                <p:nvSpPr>
                  <p:cNvPr id="2613" name="Freeform: Shape 2612">
                    <a:extLst>
                      <a:ext uri="{FF2B5EF4-FFF2-40B4-BE49-F238E27FC236}">
                        <a16:creationId xmlns:a16="http://schemas.microsoft.com/office/drawing/2014/main" id="{8EF1A976-BC0B-4F58-A319-96B322E78DF0}"/>
                      </a:ext>
                    </a:extLst>
                  </p:cNvPr>
                  <p:cNvSpPr/>
                  <p:nvPr/>
                </p:nvSpPr>
                <p:spPr>
                  <a:xfrm>
                    <a:off x="-146166" y="4003454"/>
                    <a:ext cx="247323" cy="65240"/>
                  </a:xfrm>
                  <a:custGeom>
                    <a:avLst/>
                    <a:gdLst>
                      <a:gd name="connsiteX0" fmla="*/ 247323 w 247323"/>
                      <a:gd name="connsiteY0" fmla="*/ 3291 h 65240"/>
                      <a:gd name="connsiteX1" fmla="*/ 184684 w 247323"/>
                      <a:gd name="connsiteY1" fmla="*/ 18705 h 65240"/>
                      <a:gd name="connsiteX2" fmla="*/ 123546 w 247323"/>
                      <a:gd name="connsiteY2" fmla="*/ 37583 h 65240"/>
                      <a:gd name="connsiteX3" fmla="*/ 94622 w 247323"/>
                      <a:gd name="connsiteY3" fmla="*/ 51670 h 65240"/>
                      <a:gd name="connsiteX4" fmla="*/ 64198 w 247323"/>
                      <a:gd name="connsiteY4" fmla="*/ 62350 h 65240"/>
                      <a:gd name="connsiteX5" fmla="*/ 32157 w 247323"/>
                      <a:gd name="connsiteY5" fmla="*/ 65237 h 65240"/>
                      <a:gd name="connsiteX6" fmla="*/ 0 w 247323"/>
                      <a:gd name="connsiteY6" fmla="*/ 63678 h 65240"/>
                      <a:gd name="connsiteX7" fmla="*/ 32157 w 247323"/>
                      <a:gd name="connsiteY7" fmla="*/ 64775 h 65240"/>
                      <a:gd name="connsiteX8" fmla="*/ 64025 w 247323"/>
                      <a:gd name="connsiteY8" fmla="*/ 61427 h 65240"/>
                      <a:gd name="connsiteX9" fmla="*/ 94045 w 247323"/>
                      <a:gd name="connsiteY9" fmla="*/ 50458 h 65240"/>
                      <a:gd name="connsiteX10" fmla="*/ 122796 w 247323"/>
                      <a:gd name="connsiteY10" fmla="*/ 36025 h 65240"/>
                      <a:gd name="connsiteX11" fmla="*/ 184107 w 247323"/>
                      <a:gd name="connsiteY11" fmla="*/ 16165 h 65240"/>
                      <a:gd name="connsiteX12" fmla="*/ 246169 w 247323"/>
                      <a:gd name="connsiteY12" fmla="*/ 0 h 65240"/>
                      <a:gd name="connsiteX13" fmla="*/ 247323 w 247323"/>
                      <a:gd name="connsiteY13" fmla="*/ 3291 h 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323" h="65240">
                        <a:moveTo>
                          <a:pt x="247323" y="3291"/>
                        </a:moveTo>
                        <a:cubicBezTo>
                          <a:pt x="226828" y="10103"/>
                          <a:pt x="205641" y="14144"/>
                          <a:pt x="184684" y="18705"/>
                        </a:cubicBezTo>
                        <a:cubicBezTo>
                          <a:pt x="163785" y="23266"/>
                          <a:pt x="142944" y="28520"/>
                          <a:pt x="123546" y="37583"/>
                        </a:cubicBezTo>
                        <a:cubicBezTo>
                          <a:pt x="113847" y="42087"/>
                          <a:pt x="104379" y="47109"/>
                          <a:pt x="94622" y="51670"/>
                        </a:cubicBezTo>
                        <a:cubicBezTo>
                          <a:pt x="84866" y="56173"/>
                          <a:pt x="74763" y="60157"/>
                          <a:pt x="64198" y="62350"/>
                        </a:cubicBezTo>
                        <a:cubicBezTo>
                          <a:pt x="53633" y="64602"/>
                          <a:pt x="42895" y="65295"/>
                          <a:pt x="32157" y="65237"/>
                        </a:cubicBezTo>
                        <a:cubicBezTo>
                          <a:pt x="21418" y="65179"/>
                          <a:pt x="10738" y="64429"/>
                          <a:pt x="0" y="63678"/>
                        </a:cubicBezTo>
                        <a:cubicBezTo>
                          <a:pt x="10680" y="64313"/>
                          <a:pt x="21418" y="64891"/>
                          <a:pt x="32157" y="64775"/>
                        </a:cubicBezTo>
                        <a:cubicBezTo>
                          <a:pt x="42837" y="64660"/>
                          <a:pt x="53575" y="63794"/>
                          <a:pt x="64025" y="61427"/>
                        </a:cubicBezTo>
                        <a:cubicBezTo>
                          <a:pt x="74474" y="59117"/>
                          <a:pt x="84404" y="55076"/>
                          <a:pt x="94045" y="50458"/>
                        </a:cubicBezTo>
                        <a:cubicBezTo>
                          <a:pt x="103686" y="45839"/>
                          <a:pt x="113097" y="40643"/>
                          <a:pt x="122796" y="36025"/>
                        </a:cubicBezTo>
                        <a:cubicBezTo>
                          <a:pt x="142193" y="26614"/>
                          <a:pt x="163208" y="21014"/>
                          <a:pt x="184107" y="16165"/>
                        </a:cubicBezTo>
                        <a:cubicBezTo>
                          <a:pt x="205006" y="11315"/>
                          <a:pt x="226020" y="7043"/>
                          <a:pt x="246169" y="0"/>
                        </a:cubicBezTo>
                        <a:lnTo>
                          <a:pt x="247323" y="3291"/>
                        </a:lnTo>
                        <a:close/>
                      </a:path>
                    </a:pathLst>
                  </a:custGeom>
                  <a:solidFill>
                    <a:srgbClr val="93B79F"/>
                  </a:solidFill>
                  <a:ln w="5770" cap="flat">
                    <a:noFill/>
                    <a:prstDash val="solid"/>
                    <a:miter/>
                  </a:ln>
                </p:spPr>
                <p:txBody>
                  <a:bodyPr rtlCol="0" anchor="ctr"/>
                  <a:lstStyle/>
                  <a:p>
                    <a:endParaRPr lang="th-TH"/>
                  </a:p>
                </p:txBody>
              </p:sp>
              <p:sp>
                <p:nvSpPr>
                  <p:cNvPr id="2614" name="Freeform: Shape 2613">
                    <a:extLst>
                      <a:ext uri="{FF2B5EF4-FFF2-40B4-BE49-F238E27FC236}">
                        <a16:creationId xmlns:a16="http://schemas.microsoft.com/office/drawing/2014/main" id="{228EAA67-6E67-47FE-B358-4FC623485BF8}"/>
                      </a:ext>
                    </a:extLst>
                  </p:cNvPr>
                  <p:cNvSpPr/>
                  <p:nvPr/>
                </p:nvSpPr>
                <p:spPr>
                  <a:xfrm>
                    <a:off x="-245349" y="3939776"/>
                    <a:ext cx="209912" cy="58020"/>
                  </a:xfrm>
                  <a:custGeom>
                    <a:avLst/>
                    <a:gdLst>
                      <a:gd name="connsiteX0" fmla="*/ 209913 w 209912"/>
                      <a:gd name="connsiteY0" fmla="*/ 3118 h 58020"/>
                      <a:gd name="connsiteX1" fmla="*/ 158532 w 209912"/>
                      <a:gd name="connsiteY1" fmla="*/ 21476 h 58020"/>
                      <a:gd name="connsiteX2" fmla="*/ 105303 w 209912"/>
                      <a:gd name="connsiteY2" fmla="*/ 32503 h 58020"/>
                      <a:gd name="connsiteX3" fmla="*/ 51959 w 209912"/>
                      <a:gd name="connsiteY3" fmla="*/ 42606 h 58020"/>
                      <a:gd name="connsiteX4" fmla="*/ 0 w 209912"/>
                      <a:gd name="connsiteY4" fmla="*/ 58021 h 58020"/>
                      <a:gd name="connsiteX5" fmla="*/ 51785 w 209912"/>
                      <a:gd name="connsiteY5" fmla="*/ 41740 h 58020"/>
                      <a:gd name="connsiteX6" fmla="*/ 105014 w 209912"/>
                      <a:gd name="connsiteY6" fmla="*/ 30771 h 58020"/>
                      <a:gd name="connsiteX7" fmla="*/ 157897 w 209912"/>
                      <a:gd name="connsiteY7" fmla="*/ 18936 h 58020"/>
                      <a:gd name="connsiteX8" fmla="*/ 208354 w 209912"/>
                      <a:gd name="connsiteY8" fmla="*/ 0 h 58020"/>
                      <a:gd name="connsiteX9" fmla="*/ 209913 w 209912"/>
                      <a:gd name="connsiteY9" fmla="*/ 3118 h 58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912" h="58020">
                        <a:moveTo>
                          <a:pt x="209913" y="3118"/>
                        </a:moveTo>
                        <a:cubicBezTo>
                          <a:pt x="193459" y="11085"/>
                          <a:pt x="176140" y="16915"/>
                          <a:pt x="158532" y="21476"/>
                        </a:cubicBezTo>
                        <a:cubicBezTo>
                          <a:pt x="140923" y="26037"/>
                          <a:pt x="123084" y="29328"/>
                          <a:pt x="105303" y="32503"/>
                        </a:cubicBezTo>
                        <a:cubicBezTo>
                          <a:pt x="87464" y="35678"/>
                          <a:pt x="69625" y="38680"/>
                          <a:pt x="51959" y="42606"/>
                        </a:cubicBezTo>
                        <a:cubicBezTo>
                          <a:pt x="34293" y="46532"/>
                          <a:pt x="16800" y="51324"/>
                          <a:pt x="0" y="58021"/>
                        </a:cubicBezTo>
                        <a:cubicBezTo>
                          <a:pt x="16742" y="51035"/>
                          <a:pt x="34177" y="45955"/>
                          <a:pt x="51785" y="41740"/>
                        </a:cubicBezTo>
                        <a:cubicBezTo>
                          <a:pt x="69394" y="37526"/>
                          <a:pt x="87233" y="34235"/>
                          <a:pt x="105014" y="30771"/>
                        </a:cubicBezTo>
                        <a:cubicBezTo>
                          <a:pt x="122796" y="27307"/>
                          <a:pt x="140519" y="23728"/>
                          <a:pt x="157897" y="18936"/>
                        </a:cubicBezTo>
                        <a:cubicBezTo>
                          <a:pt x="175274" y="14144"/>
                          <a:pt x="192363" y="8140"/>
                          <a:pt x="208354" y="0"/>
                        </a:cubicBezTo>
                        <a:lnTo>
                          <a:pt x="209913" y="3118"/>
                        </a:lnTo>
                        <a:close/>
                      </a:path>
                    </a:pathLst>
                  </a:custGeom>
                  <a:solidFill>
                    <a:srgbClr val="93B79F"/>
                  </a:solidFill>
                  <a:ln w="5770" cap="flat">
                    <a:noFill/>
                    <a:prstDash val="solid"/>
                    <a:miter/>
                  </a:ln>
                </p:spPr>
                <p:txBody>
                  <a:bodyPr rtlCol="0" anchor="ctr"/>
                  <a:lstStyle/>
                  <a:p>
                    <a:endParaRPr lang="th-TH"/>
                  </a:p>
                </p:txBody>
              </p:sp>
              <p:sp>
                <p:nvSpPr>
                  <p:cNvPr id="2615" name="Freeform: Shape 2614">
                    <a:extLst>
                      <a:ext uri="{FF2B5EF4-FFF2-40B4-BE49-F238E27FC236}">
                        <a16:creationId xmlns:a16="http://schemas.microsoft.com/office/drawing/2014/main" id="{E2E048E6-0FCA-400D-A240-FBFF7AE89F62}"/>
                      </a:ext>
                    </a:extLst>
                  </p:cNvPr>
                  <p:cNvSpPr/>
                  <p:nvPr/>
                </p:nvSpPr>
                <p:spPr>
                  <a:xfrm>
                    <a:off x="-340953" y="3871653"/>
                    <a:ext cx="195884" cy="36265"/>
                  </a:xfrm>
                  <a:custGeom>
                    <a:avLst/>
                    <a:gdLst>
                      <a:gd name="connsiteX0" fmla="*/ 195884 w 195884"/>
                      <a:gd name="connsiteY0" fmla="*/ 3175 h 36265"/>
                      <a:gd name="connsiteX1" fmla="*/ 148544 w 195884"/>
                      <a:gd name="connsiteY1" fmla="*/ 19802 h 36265"/>
                      <a:gd name="connsiteX2" fmla="*/ 99934 w 195884"/>
                      <a:gd name="connsiteY2" fmla="*/ 32214 h 36265"/>
                      <a:gd name="connsiteX3" fmla="*/ 75051 w 195884"/>
                      <a:gd name="connsiteY3" fmla="*/ 35447 h 36265"/>
                      <a:gd name="connsiteX4" fmla="*/ 49996 w 195884"/>
                      <a:gd name="connsiteY4" fmla="*/ 36256 h 36265"/>
                      <a:gd name="connsiteX5" fmla="*/ 0 w 195884"/>
                      <a:gd name="connsiteY5" fmla="*/ 33542 h 36265"/>
                      <a:gd name="connsiteX6" fmla="*/ 49996 w 195884"/>
                      <a:gd name="connsiteY6" fmla="*/ 35390 h 36265"/>
                      <a:gd name="connsiteX7" fmla="*/ 74936 w 195884"/>
                      <a:gd name="connsiteY7" fmla="*/ 34177 h 36265"/>
                      <a:gd name="connsiteX8" fmla="*/ 99645 w 195884"/>
                      <a:gd name="connsiteY8" fmla="*/ 30540 h 36265"/>
                      <a:gd name="connsiteX9" fmla="*/ 147794 w 195884"/>
                      <a:gd name="connsiteY9" fmla="*/ 17377 h 36265"/>
                      <a:gd name="connsiteX10" fmla="*/ 194672 w 195884"/>
                      <a:gd name="connsiteY10" fmla="*/ 0 h 36265"/>
                      <a:gd name="connsiteX11" fmla="*/ 195884 w 195884"/>
                      <a:gd name="connsiteY11" fmla="*/ 3175 h 3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884" h="36265">
                        <a:moveTo>
                          <a:pt x="195884" y="3175"/>
                        </a:moveTo>
                        <a:cubicBezTo>
                          <a:pt x="180239" y="8948"/>
                          <a:pt x="164536" y="14722"/>
                          <a:pt x="148544" y="19802"/>
                        </a:cubicBezTo>
                        <a:cubicBezTo>
                          <a:pt x="132610" y="24882"/>
                          <a:pt x="116387" y="29270"/>
                          <a:pt x="99934" y="32214"/>
                        </a:cubicBezTo>
                        <a:cubicBezTo>
                          <a:pt x="91678" y="33715"/>
                          <a:pt x="83365" y="34697"/>
                          <a:pt x="75051" y="35447"/>
                        </a:cubicBezTo>
                        <a:cubicBezTo>
                          <a:pt x="66680" y="36140"/>
                          <a:pt x="58309" y="36313"/>
                          <a:pt x="49996" y="36256"/>
                        </a:cubicBezTo>
                        <a:cubicBezTo>
                          <a:pt x="33254" y="36082"/>
                          <a:pt x="16627" y="34812"/>
                          <a:pt x="0" y="33542"/>
                        </a:cubicBezTo>
                        <a:cubicBezTo>
                          <a:pt x="16685" y="34524"/>
                          <a:pt x="33369" y="35563"/>
                          <a:pt x="49996" y="35390"/>
                        </a:cubicBezTo>
                        <a:cubicBezTo>
                          <a:pt x="58309" y="35274"/>
                          <a:pt x="66680" y="34985"/>
                          <a:pt x="74936" y="34177"/>
                        </a:cubicBezTo>
                        <a:cubicBezTo>
                          <a:pt x="83192" y="33369"/>
                          <a:pt x="91447" y="32214"/>
                          <a:pt x="99645" y="30540"/>
                        </a:cubicBezTo>
                        <a:cubicBezTo>
                          <a:pt x="115983" y="27307"/>
                          <a:pt x="132033" y="22689"/>
                          <a:pt x="147794" y="17377"/>
                        </a:cubicBezTo>
                        <a:cubicBezTo>
                          <a:pt x="163554" y="12066"/>
                          <a:pt x="179142" y="6004"/>
                          <a:pt x="194672" y="0"/>
                        </a:cubicBezTo>
                        <a:lnTo>
                          <a:pt x="195884" y="3175"/>
                        </a:lnTo>
                        <a:close/>
                      </a:path>
                    </a:pathLst>
                  </a:custGeom>
                  <a:solidFill>
                    <a:srgbClr val="93B79F"/>
                  </a:solidFill>
                  <a:ln w="5770" cap="flat">
                    <a:noFill/>
                    <a:prstDash val="solid"/>
                    <a:miter/>
                  </a:ln>
                </p:spPr>
                <p:txBody>
                  <a:bodyPr rtlCol="0" anchor="ctr"/>
                  <a:lstStyle/>
                  <a:p>
                    <a:endParaRPr lang="th-TH"/>
                  </a:p>
                </p:txBody>
              </p:sp>
              <p:sp>
                <p:nvSpPr>
                  <p:cNvPr id="2616" name="Freeform: Shape 2615">
                    <a:extLst>
                      <a:ext uri="{FF2B5EF4-FFF2-40B4-BE49-F238E27FC236}">
                        <a16:creationId xmlns:a16="http://schemas.microsoft.com/office/drawing/2014/main" id="{61597200-66C9-46C1-AD2D-39D0B58F6783}"/>
                      </a:ext>
                    </a:extLst>
                  </p:cNvPr>
                  <p:cNvSpPr/>
                  <p:nvPr/>
                </p:nvSpPr>
                <p:spPr>
                  <a:xfrm>
                    <a:off x="400034" y="4035958"/>
                    <a:ext cx="97047" cy="179719"/>
                  </a:xfrm>
                  <a:custGeom>
                    <a:avLst/>
                    <a:gdLst>
                      <a:gd name="connsiteX0" fmla="*/ 93699 w 97047"/>
                      <a:gd name="connsiteY0" fmla="*/ 179719 h 179719"/>
                      <a:gd name="connsiteX1" fmla="*/ 80998 w 97047"/>
                      <a:gd name="connsiteY1" fmla="*/ 130128 h 179719"/>
                      <a:gd name="connsiteX2" fmla="*/ 60041 w 97047"/>
                      <a:gd name="connsiteY2" fmla="*/ 83307 h 179719"/>
                      <a:gd name="connsiteX3" fmla="*/ 31464 w 97047"/>
                      <a:gd name="connsiteY3" fmla="*/ 40643 h 179719"/>
                      <a:gd name="connsiteX4" fmla="*/ 23208 w 97047"/>
                      <a:gd name="connsiteY4" fmla="*/ 30771 h 179719"/>
                      <a:gd name="connsiteX5" fmla="*/ 14664 w 97047"/>
                      <a:gd name="connsiteY5" fmla="*/ 21130 h 179719"/>
                      <a:gd name="connsiteX6" fmla="*/ 0 w 97047"/>
                      <a:gd name="connsiteY6" fmla="*/ 0 h 179719"/>
                      <a:gd name="connsiteX7" fmla="*/ 14953 w 97047"/>
                      <a:gd name="connsiteY7" fmla="*/ 20841 h 179719"/>
                      <a:gd name="connsiteX8" fmla="*/ 23670 w 97047"/>
                      <a:gd name="connsiteY8" fmla="*/ 30367 h 179719"/>
                      <a:gd name="connsiteX9" fmla="*/ 32099 w 97047"/>
                      <a:gd name="connsiteY9" fmla="*/ 40124 h 179719"/>
                      <a:gd name="connsiteX10" fmla="*/ 61485 w 97047"/>
                      <a:gd name="connsiteY10" fmla="*/ 82499 h 179719"/>
                      <a:gd name="connsiteX11" fmla="*/ 83365 w 97047"/>
                      <a:gd name="connsiteY11" fmla="*/ 129319 h 179719"/>
                      <a:gd name="connsiteX12" fmla="*/ 97047 w 97047"/>
                      <a:gd name="connsiteY12" fmla="*/ 179200 h 179719"/>
                      <a:gd name="connsiteX13" fmla="*/ 93699 w 97047"/>
                      <a:gd name="connsiteY13" fmla="*/ 179719 h 17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7047" h="179719">
                        <a:moveTo>
                          <a:pt x="93699" y="179719"/>
                        </a:moveTo>
                        <a:cubicBezTo>
                          <a:pt x="90870" y="162862"/>
                          <a:pt x="86598" y="146292"/>
                          <a:pt x="80998" y="130128"/>
                        </a:cubicBezTo>
                        <a:cubicBezTo>
                          <a:pt x="75340" y="113963"/>
                          <a:pt x="68297" y="98317"/>
                          <a:pt x="60041" y="83307"/>
                        </a:cubicBezTo>
                        <a:cubicBezTo>
                          <a:pt x="51785" y="68297"/>
                          <a:pt x="42144" y="54037"/>
                          <a:pt x="31464" y="40643"/>
                        </a:cubicBezTo>
                        <a:cubicBezTo>
                          <a:pt x="28866" y="37237"/>
                          <a:pt x="25979" y="34062"/>
                          <a:pt x="23208" y="30771"/>
                        </a:cubicBezTo>
                        <a:lnTo>
                          <a:pt x="14664" y="21130"/>
                        </a:lnTo>
                        <a:cubicBezTo>
                          <a:pt x="9006" y="14664"/>
                          <a:pt x="3637" y="7852"/>
                          <a:pt x="0" y="0"/>
                        </a:cubicBezTo>
                        <a:cubicBezTo>
                          <a:pt x="3753" y="7736"/>
                          <a:pt x="9237" y="14491"/>
                          <a:pt x="14953" y="20841"/>
                        </a:cubicBezTo>
                        <a:lnTo>
                          <a:pt x="23670" y="30367"/>
                        </a:lnTo>
                        <a:cubicBezTo>
                          <a:pt x="26441" y="33658"/>
                          <a:pt x="29443" y="36775"/>
                          <a:pt x="32099" y="40124"/>
                        </a:cubicBezTo>
                        <a:cubicBezTo>
                          <a:pt x="43010" y="53402"/>
                          <a:pt x="52998" y="67546"/>
                          <a:pt x="61485" y="82499"/>
                        </a:cubicBezTo>
                        <a:cubicBezTo>
                          <a:pt x="70029" y="97451"/>
                          <a:pt x="77418" y="113097"/>
                          <a:pt x="83365" y="129319"/>
                        </a:cubicBezTo>
                        <a:cubicBezTo>
                          <a:pt x="89254" y="145542"/>
                          <a:pt x="93872" y="162227"/>
                          <a:pt x="97047" y="179200"/>
                        </a:cubicBezTo>
                        <a:lnTo>
                          <a:pt x="93699" y="179719"/>
                        </a:lnTo>
                        <a:close/>
                      </a:path>
                    </a:pathLst>
                  </a:custGeom>
                  <a:solidFill>
                    <a:srgbClr val="93B79F"/>
                  </a:solidFill>
                  <a:ln w="5770" cap="flat">
                    <a:noFill/>
                    <a:prstDash val="solid"/>
                    <a:miter/>
                  </a:ln>
                </p:spPr>
                <p:txBody>
                  <a:bodyPr rtlCol="0" anchor="ctr"/>
                  <a:lstStyle/>
                  <a:p>
                    <a:endParaRPr lang="th-TH"/>
                  </a:p>
                </p:txBody>
              </p:sp>
              <p:sp>
                <p:nvSpPr>
                  <p:cNvPr id="2617" name="Freeform: Shape 2616">
                    <a:extLst>
                      <a:ext uri="{FF2B5EF4-FFF2-40B4-BE49-F238E27FC236}">
                        <a16:creationId xmlns:a16="http://schemas.microsoft.com/office/drawing/2014/main" id="{79EDE3F2-5F7D-4007-B0D5-2897EA06CD4E}"/>
                      </a:ext>
                    </a:extLst>
                  </p:cNvPr>
                  <p:cNvSpPr/>
                  <p:nvPr/>
                </p:nvSpPr>
                <p:spPr>
                  <a:xfrm>
                    <a:off x="222797" y="3951323"/>
                    <a:ext cx="140854" cy="201888"/>
                  </a:xfrm>
                  <a:custGeom>
                    <a:avLst/>
                    <a:gdLst>
                      <a:gd name="connsiteX0" fmla="*/ 137286 w 140854"/>
                      <a:gd name="connsiteY0" fmla="*/ 201715 h 201888"/>
                      <a:gd name="connsiteX1" fmla="*/ 135843 w 140854"/>
                      <a:gd name="connsiteY1" fmla="*/ 186820 h 201888"/>
                      <a:gd name="connsiteX2" fmla="*/ 130705 w 140854"/>
                      <a:gd name="connsiteY2" fmla="*/ 172503 h 201888"/>
                      <a:gd name="connsiteX3" fmla="*/ 115579 w 140854"/>
                      <a:gd name="connsiteY3" fmla="*/ 145542 h 201888"/>
                      <a:gd name="connsiteX4" fmla="*/ 81113 w 140854"/>
                      <a:gd name="connsiteY4" fmla="*/ 93930 h 201888"/>
                      <a:gd name="connsiteX5" fmla="*/ 42491 w 140854"/>
                      <a:gd name="connsiteY5" fmla="*/ 45320 h 201888"/>
                      <a:gd name="connsiteX6" fmla="*/ 0 w 140854"/>
                      <a:gd name="connsiteY6" fmla="*/ 0 h 201888"/>
                      <a:gd name="connsiteX7" fmla="*/ 43183 w 140854"/>
                      <a:gd name="connsiteY7" fmla="*/ 44742 h 201888"/>
                      <a:gd name="connsiteX8" fmla="*/ 82557 w 140854"/>
                      <a:gd name="connsiteY8" fmla="*/ 92891 h 201888"/>
                      <a:gd name="connsiteX9" fmla="*/ 117889 w 140854"/>
                      <a:gd name="connsiteY9" fmla="*/ 144156 h 201888"/>
                      <a:gd name="connsiteX10" fmla="*/ 133534 w 140854"/>
                      <a:gd name="connsiteY10" fmla="*/ 171175 h 201888"/>
                      <a:gd name="connsiteX11" fmla="*/ 139076 w 140854"/>
                      <a:gd name="connsiteY11" fmla="*/ 186012 h 201888"/>
                      <a:gd name="connsiteX12" fmla="*/ 140808 w 140854"/>
                      <a:gd name="connsiteY12" fmla="*/ 201888 h 201888"/>
                      <a:gd name="connsiteX13" fmla="*/ 137286 w 140854"/>
                      <a:gd name="connsiteY13" fmla="*/ 201715 h 20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854" h="201888">
                        <a:moveTo>
                          <a:pt x="137286" y="201715"/>
                        </a:moveTo>
                        <a:cubicBezTo>
                          <a:pt x="137575" y="196750"/>
                          <a:pt x="137055" y="191727"/>
                          <a:pt x="135843" y="186820"/>
                        </a:cubicBezTo>
                        <a:cubicBezTo>
                          <a:pt x="134631" y="181913"/>
                          <a:pt x="132841" y="177121"/>
                          <a:pt x="130705" y="172503"/>
                        </a:cubicBezTo>
                        <a:cubicBezTo>
                          <a:pt x="126433" y="163208"/>
                          <a:pt x="120890" y="154433"/>
                          <a:pt x="115579" y="145542"/>
                        </a:cubicBezTo>
                        <a:cubicBezTo>
                          <a:pt x="104783" y="127876"/>
                          <a:pt x="93295" y="110672"/>
                          <a:pt x="81113" y="93930"/>
                        </a:cubicBezTo>
                        <a:cubicBezTo>
                          <a:pt x="68874" y="77245"/>
                          <a:pt x="56000" y="61023"/>
                          <a:pt x="42491" y="45320"/>
                        </a:cubicBezTo>
                        <a:cubicBezTo>
                          <a:pt x="28924" y="29674"/>
                          <a:pt x="14722" y="14548"/>
                          <a:pt x="0" y="0"/>
                        </a:cubicBezTo>
                        <a:cubicBezTo>
                          <a:pt x="14953" y="14318"/>
                          <a:pt x="29386" y="29270"/>
                          <a:pt x="43183" y="44742"/>
                        </a:cubicBezTo>
                        <a:cubicBezTo>
                          <a:pt x="56924" y="60272"/>
                          <a:pt x="70086" y="76322"/>
                          <a:pt x="82557" y="92891"/>
                        </a:cubicBezTo>
                        <a:cubicBezTo>
                          <a:pt x="94969" y="109517"/>
                          <a:pt x="106746" y="126606"/>
                          <a:pt x="117889" y="144156"/>
                        </a:cubicBezTo>
                        <a:cubicBezTo>
                          <a:pt x="123315" y="152989"/>
                          <a:pt x="128973" y="161707"/>
                          <a:pt x="133534" y="171175"/>
                        </a:cubicBezTo>
                        <a:cubicBezTo>
                          <a:pt x="135785" y="175909"/>
                          <a:pt x="137748" y="180874"/>
                          <a:pt x="139076" y="186012"/>
                        </a:cubicBezTo>
                        <a:cubicBezTo>
                          <a:pt x="140404" y="191150"/>
                          <a:pt x="141039" y="196519"/>
                          <a:pt x="140808" y="201888"/>
                        </a:cubicBezTo>
                        <a:lnTo>
                          <a:pt x="137286" y="201715"/>
                        </a:lnTo>
                        <a:close/>
                      </a:path>
                    </a:pathLst>
                  </a:custGeom>
                  <a:solidFill>
                    <a:srgbClr val="93B79F"/>
                  </a:solidFill>
                  <a:ln w="5770" cap="flat">
                    <a:noFill/>
                    <a:prstDash val="solid"/>
                    <a:miter/>
                  </a:ln>
                </p:spPr>
                <p:txBody>
                  <a:bodyPr rtlCol="0" anchor="ctr"/>
                  <a:lstStyle/>
                  <a:p>
                    <a:endParaRPr lang="th-TH"/>
                  </a:p>
                </p:txBody>
              </p:sp>
              <p:sp>
                <p:nvSpPr>
                  <p:cNvPr id="2618" name="Freeform: Shape 2617">
                    <a:extLst>
                      <a:ext uri="{FF2B5EF4-FFF2-40B4-BE49-F238E27FC236}">
                        <a16:creationId xmlns:a16="http://schemas.microsoft.com/office/drawing/2014/main" id="{66A22A9D-0F93-4A7C-9575-D2D002615DB9}"/>
                      </a:ext>
                    </a:extLst>
                  </p:cNvPr>
                  <p:cNvSpPr/>
                  <p:nvPr/>
                </p:nvSpPr>
                <p:spPr>
                  <a:xfrm>
                    <a:off x="37594" y="3782564"/>
                    <a:ext cx="166094" cy="282548"/>
                  </a:xfrm>
                  <a:custGeom>
                    <a:avLst/>
                    <a:gdLst>
                      <a:gd name="connsiteX0" fmla="*/ 162688 w 166094"/>
                      <a:gd name="connsiteY0" fmla="*/ 282548 h 282548"/>
                      <a:gd name="connsiteX1" fmla="*/ 145426 w 166094"/>
                      <a:gd name="connsiteY1" fmla="*/ 200396 h 282548"/>
                      <a:gd name="connsiteX2" fmla="*/ 130358 w 166094"/>
                      <a:gd name="connsiteY2" fmla="*/ 161369 h 282548"/>
                      <a:gd name="connsiteX3" fmla="*/ 108074 w 166094"/>
                      <a:gd name="connsiteY3" fmla="*/ 126037 h 282548"/>
                      <a:gd name="connsiteX4" fmla="*/ 51150 w 166094"/>
                      <a:gd name="connsiteY4" fmla="*/ 64149 h 282548"/>
                      <a:gd name="connsiteX5" fmla="*/ 25806 w 166094"/>
                      <a:gd name="connsiteY5" fmla="*/ 30549 h 282548"/>
                      <a:gd name="connsiteX6" fmla="*/ 15876 w 166094"/>
                      <a:gd name="connsiteY6" fmla="*/ 12017 h 282548"/>
                      <a:gd name="connsiteX7" fmla="*/ 9526 w 166094"/>
                      <a:gd name="connsiteY7" fmla="*/ 3703 h 282548"/>
                      <a:gd name="connsiteX8" fmla="*/ 5138 w 166094"/>
                      <a:gd name="connsiteY8" fmla="*/ 875 h 282548"/>
                      <a:gd name="connsiteX9" fmla="*/ 0 w 166094"/>
                      <a:gd name="connsiteY9" fmla="*/ 9 h 282548"/>
                      <a:gd name="connsiteX10" fmla="*/ 5138 w 166094"/>
                      <a:gd name="connsiteY10" fmla="*/ 817 h 282548"/>
                      <a:gd name="connsiteX11" fmla="*/ 9583 w 166094"/>
                      <a:gd name="connsiteY11" fmla="*/ 3646 h 282548"/>
                      <a:gd name="connsiteX12" fmla="*/ 16049 w 166094"/>
                      <a:gd name="connsiteY12" fmla="*/ 11959 h 282548"/>
                      <a:gd name="connsiteX13" fmla="*/ 26210 w 166094"/>
                      <a:gd name="connsiteY13" fmla="*/ 30376 h 282548"/>
                      <a:gd name="connsiteX14" fmla="*/ 51785 w 166094"/>
                      <a:gd name="connsiteY14" fmla="*/ 63629 h 282548"/>
                      <a:gd name="connsiteX15" fmla="*/ 109402 w 166094"/>
                      <a:gd name="connsiteY15" fmla="*/ 124998 h 282548"/>
                      <a:gd name="connsiteX16" fmla="*/ 132264 w 166094"/>
                      <a:gd name="connsiteY16" fmla="*/ 160445 h 282548"/>
                      <a:gd name="connsiteX17" fmla="*/ 147909 w 166094"/>
                      <a:gd name="connsiteY17" fmla="*/ 199645 h 282548"/>
                      <a:gd name="connsiteX18" fmla="*/ 166094 w 166094"/>
                      <a:gd name="connsiteY18" fmla="*/ 281971 h 282548"/>
                      <a:gd name="connsiteX19" fmla="*/ 162688 w 166094"/>
                      <a:gd name="connsiteY19" fmla="*/ 282548 h 28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6094" h="282548">
                        <a:moveTo>
                          <a:pt x="162688" y="282548"/>
                        </a:moveTo>
                        <a:cubicBezTo>
                          <a:pt x="158128" y="254895"/>
                          <a:pt x="153451" y="227241"/>
                          <a:pt x="145426" y="200396"/>
                        </a:cubicBezTo>
                        <a:cubicBezTo>
                          <a:pt x="141443" y="187002"/>
                          <a:pt x="136478" y="173897"/>
                          <a:pt x="130358" y="161369"/>
                        </a:cubicBezTo>
                        <a:cubicBezTo>
                          <a:pt x="124239" y="148841"/>
                          <a:pt x="116734" y="136948"/>
                          <a:pt x="108074" y="126037"/>
                        </a:cubicBezTo>
                        <a:cubicBezTo>
                          <a:pt x="90812" y="103984"/>
                          <a:pt x="69798" y="85163"/>
                          <a:pt x="51150" y="64149"/>
                        </a:cubicBezTo>
                        <a:cubicBezTo>
                          <a:pt x="41798" y="53641"/>
                          <a:pt x="33080" y="42615"/>
                          <a:pt x="25806" y="30549"/>
                        </a:cubicBezTo>
                        <a:cubicBezTo>
                          <a:pt x="22054" y="24602"/>
                          <a:pt x="19225" y="18136"/>
                          <a:pt x="15876" y="12017"/>
                        </a:cubicBezTo>
                        <a:cubicBezTo>
                          <a:pt x="14144" y="9015"/>
                          <a:pt x="12124" y="6070"/>
                          <a:pt x="9526" y="3703"/>
                        </a:cubicBezTo>
                        <a:cubicBezTo>
                          <a:pt x="8198" y="2549"/>
                          <a:pt x="6755" y="1510"/>
                          <a:pt x="5138" y="875"/>
                        </a:cubicBezTo>
                        <a:cubicBezTo>
                          <a:pt x="3522" y="239"/>
                          <a:pt x="1732" y="-49"/>
                          <a:pt x="0" y="9"/>
                        </a:cubicBezTo>
                        <a:cubicBezTo>
                          <a:pt x="1732" y="-49"/>
                          <a:pt x="3522" y="182"/>
                          <a:pt x="5138" y="817"/>
                        </a:cubicBezTo>
                        <a:cubicBezTo>
                          <a:pt x="6755" y="1452"/>
                          <a:pt x="8256" y="2491"/>
                          <a:pt x="9583" y="3646"/>
                        </a:cubicBezTo>
                        <a:cubicBezTo>
                          <a:pt x="12239" y="6013"/>
                          <a:pt x="14260" y="8899"/>
                          <a:pt x="16049" y="11959"/>
                        </a:cubicBezTo>
                        <a:cubicBezTo>
                          <a:pt x="19513" y="18079"/>
                          <a:pt x="22400" y="24487"/>
                          <a:pt x="26210" y="30376"/>
                        </a:cubicBezTo>
                        <a:cubicBezTo>
                          <a:pt x="33542" y="42326"/>
                          <a:pt x="42375" y="53237"/>
                          <a:pt x="51785" y="63629"/>
                        </a:cubicBezTo>
                        <a:cubicBezTo>
                          <a:pt x="70606" y="84355"/>
                          <a:pt x="91794" y="103002"/>
                          <a:pt x="109402" y="124998"/>
                        </a:cubicBezTo>
                        <a:cubicBezTo>
                          <a:pt x="118235" y="135967"/>
                          <a:pt x="125971" y="147860"/>
                          <a:pt x="132264" y="160445"/>
                        </a:cubicBezTo>
                        <a:cubicBezTo>
                          <a:pt x="138614" y="173031"/>
                          <a:pt x="143752" y="186194"/>
                          <a:pt x="147909" y="199645"/>
                        </a:cubicBezTo>
                        <a:cubicBezTo>
                          <a:pt x="156280" y="226548"/>
                          <a:pt x="161245" y="254317"/>
                          <a:pt x="166094" y="281971"/>
                        </a:cubicBezTo>
                        <a:lnTo>
                          <a:pt x="162688" y="282548"/>
                        </a:lnTo>
                        <a:close/>
                      </a:path>
                    </a:pathLst>
                  </a:custGeom>
                  <a:solidFill>
                    <a:srgbClr val="93B79F"/>
                  </a:solidFill>
                  <a:ln w="5770" cap="flat">
                    <a:noFill/>
                    <a:prstDash val="solid"/>
                    <a:miter/>
                  </a:ln>
                </p:spPr>
                <p:txBody>
                  <a:bodyPr rtlCol="0" anchor="ctr"/>
                  <a:lstStyle/>
                  <a:p>
                    <a:endParaRPr lang="th-TH"/>
                  </a:p>
                </p:txBody>
              </p:sp>
              <p:sp>
                <p:nvSpPr>
                  <p:cNvPr id="2619" name="Freeform: Shape 2618">
                    <a:extLst>
                      <a:ext uri="{FF2B5EF4-FFF2-40B4-BE49-F238E27FC236}">
                        <a16:creationId xmlns:a16="http://schemas.microsoft.com/office/drawing/2014/main" id="{778B39F4-66E0-476B-A20B-792E0C4345DE}"/>
                      </a:ext>
                    </a:extLst>
                  </p:cNvPr>
                  <p:cNvSpPr/>
                  <p:nvPr/>
                </p:nvSpPr>
                <p:spPr>
                  <a:xfrm>
                    <a:off x="-68978" y="3784016"/>
                    <a:ext cx="156280" cy="217649"/>
                  </a:xfrm>
                  <a:custGeom>
                    <a:avLst/>
                    <a:gdLst>
                      <a:gd name="connsiteX0" fmla="*/ 152989 w 156280"/>
                      <a:gd name="connsiteY0" fmla="*/ 217649 h 217649"/>
                      <a:gd name="connsiteX1" fmla="*/ 123893 w 156280"/>
                      <a:gd name="connsiteY1" fmla="*/ 157897 h 217649"/>
                      <a:gd name="connsiteX2" fmla="*/ 84750 w 156280"/>
                      <a:gd name="connsiteY2" fmla="*/ 103686 h 217649"/>
                      <a:gd name="connsiteX3" fmla="*/ 43068 w 156280"/>
                      <a:gd name="connsiteY3" fmla="*/ 51266 h 217649"/>
                      <a:gd name="connsiteX4" fmla="*/ 0 w 156280"/>
                      <a:gd name="connsiteY4" fmla="*/ 0 h 217649"/>
                      <a:gd name="connsiteX5" fmla="*/ 43761 w 156280"/>
                      <a:gd name="connsiteY5" fmla="*/ 50746 h 217649"/>
                      <a:gd name="connsiteX6" fmla="*/ 86136 w 156280"/>
                      <a:gd name="connsiteY6" fmla="*/ 102647 h 217649"/>
                      <a:gd name="connsiteX7" fmla="*/ 126086 w 156280"/>
                      <a:gd name="connsiteY7" fmla="*/ 156511 h 217649"/>
                      <a:gd name="connsiteX8" fmla="*/ 156280 w 156280"/>
                      <a:gd name="connsiteY8" fmla="*/ 216552 h 217649"/>
                      <a:gd name="connsiteX9" fmla="*/ 152989 w 156280"/>
                      <a:gd name="connsiteY9" fmla="*/ 217649 h 21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280" h="217649">
                        <a:moveTo>
                          <a:pt x="152989" y="217649"/>
                        </a:moveTo>
                        <a:cubicBezTo>
                          <a:pt x="145946" y="196635"/>
                          <a:pt x="135728" y="176717"/>
                          <a:pt x="123893" y="157897"/>
                        </a:cubicBezTo>
                        <a:cubicBezTo>
                          <a:pt x="112000" y="139076"/>
                          <a:pt x="98548" y="121237"/>
                          <a:pt x="84750" y="103686"/>
                        </a:cubicBezTo>
                        <a:lnTo>
                          <a:pt x="43068" y="51266"/>
                        </a:lnTo>
                        <a:cubicBezTo>
                          <a:pt x="29155" y="33773"/>
                          <a:pt x="15241" y="16338"/>
                          <a:pt x="0" y="0"/>
                        </a:cubicBezTo>
                        <a:cubicBezTo>
                          <a:pt x="15472" y="16107"/>
                          <a:pt x="29616" y="33427"/>
                          <a:pt x="43761" y="50746"/>
                        </a:cubicBezTo>
                        <a:lnTo>
                          <a:pt x="86136" y="102647"/>
                        </a:lnTo>
                        <a:cubicBezTo>
                          <a:pt x="100165" y="120025"/>
                          <a:pt x="113905" y="137748"/>
                          <a:pt x="126086" y="156511"/>
                        </a:cubicBezTo>
                        <a:cubicBezTo>
                          <a:pt x="138268" y="175332"/>
                          <a:pt x="148833" y="195249"/>
                          <a:pt x="156280" y="216552"/>
                        </a:cubicBezTo>
                        <a:lnTo>
                          <a:pt x="152989" y="217649"/>
                        </a:lnTo>
                        <a:close/>
                      </a:path>
                    </a:pathLst>
                  </a:custGeom>
                  <a:solidFill>
                    <a:srgbClr val="93B79F"/>
                  </a:solidFill>
                  <a:ln w="5770" cap="flat">
                    <a:noFill/>
                    <a:prstDash val="solid"/>
                    <a:miter/>
                  </a:ln>
                </p:spPr>
                <p:txBody>
                  <a:bodyPr rtlCol="0" anchor="ctr"/>
                  <a:lstStyle/>
                  <a:p>
                    <a:endParaRPr lang="th-TH"/>
                  </a:p>
                </p:txBody>
              </p:sp>
              <p:sp>
                <p:nvSpPr>
                  <p:cNvPr id="2620" name="Freeform: Shape 2619">
                    <a:extLst>
                      <a:ext uri="{FF2B5EF4-FFF2-40B4-BE49-F238E27FC236}">
                        <a16:creationId xmlns:a16="http://schemas.microsoft.com/office/drawing/2014/main" id="{D2E21812-0077-4ECE-BD48-988B5CE75FD2}"/>
                      </a:ext>
                    </a:extLst>
                  </p:cNvPr>
                  <p:cNvSpPr/>
                  <p:nvPr/>
                </p:nvSpPr>
                <p:spPr>
                  <a:xfrm>
                    <a:off x="-198298" y="3735636"/>
                    <a:ext cx="101665" cy="156972"/>
                  </a:xfrm>
                  <a:custGeom>
                    <a:avLst/>
                    <a:gdLst>
                      <a:gd name="connsiteX0" fmla="*/ 98202 w 101665"/>
                      <a:gd name="connsiteY0" fmla="*/ 156973 h 156972"/>
                      <a:gd name="connsiteX1" fmla="*/ 81575 w 101665"/>
                      <a:gd name="connsiteY1" fmla="*/ 114136 h 156972"/>
                      <a:gd name="connsiteX2" fmla="*/ 55192 w 101665"/>
                      <a:gd name="connsiteY2" fmla="*/ 75629 h 156972"/>
                      <a:gd name="connsiteX3" fmla="*/ 0 w 101665"/>
                      <a:gd name="connsiteY3" fmla="*/ 0 h 156972"/>
                      <a:gd name="connsiteX4" fmla="*/ 56577 w 101665"/>
                      <a:gd name="connsiteY4" fmla="*/ 74590 h 156972"/>
                      <a:gd name="connsiteX5" fmla="*/ 83827 w 101665"/>
                      <a:gd name="connsiteY5" fmla="*/ 112750 h 156972"/>
                      <a:gd name="connsiteX6" fmla="*/ 101666 w 101665"/>
                      <a:gd name="connsiteY6" fmla="*/ 156338 h 156972"/>
                      <a:gd name="connsiteX7" fmla="*/ 98202 w 101665"/>
                      <a:gd name="connsiteY7" fmla="*/ 156973 h 15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665" h="156972">
                        <a:moveTo>
                          <a:pt x="98202" y="156973"/>
                        </a:moveTo>
                        <a:cubicBezTo>
                          <a:pt x="95719" y="141789"/>
                          <a:pt x="89369" y="127472"/>
                          <a:pt x="81575" y="114136"/>
                        </a:cubicBezTo>
                        <a:cubicBezTo>
                          <a:pt x="73724" y="100742"/>
                          <a:pt x="64371" y="88272"/>
                          <a:pt x="55192" y="75629"/>
                        </a:cubicBezTo>
                        <a:lnTo>
                          <a:pt x="0" y="0"/>
                        </a:lnTo>
                        <a:lnTo>
                          <a:pt x="56577" y="74590"/>
                        </a:lnTo>
                        <a:cubicBezTo>
                          <a:pt x="65987" y="87002"/>
                          <a:pt x="75571" y="99357"/>
                          <a:pt x="83827" y="112750"/>
                        </a:cubicBezTo>
                        <a:cubicBezTo>
                          <a:pt x="92024" y="126086"/>
                          <a:pt x="98779" y="140635"/>
                          <a:pt x="101666" y="156338"/>
                        </a:cubicBezTo>
                        <a:lnTo>
                          <a:pt x="98202" y="156973"/>
                        </a:lnTo>
                        <a:close/>
                      </a:path>
                    </a:pathLst>
                  </a:custGeom>
                  <a:solidFill>
                    <a:srgbClr val="93B79F"/>
                  </a:solidFill>
                  <a:ln w="5770" cap="flat">
                    <a:noFill/>
                    <a:prstDash val="solid"/>
                    <a:miter/>
                  </a:ln>
                </p:spPr>
                <p:txBody>
                  <a:bodyPr rtlCol="0" anchor="ctr"/>
                  <a:lstStyle/>
                  <a:p>
                    <a:endParaRPr lang="th-TH"/>
                  </a:p>
                </p:txBody>
              </p:sp>
            </p:grpSp>
          </p:grpSp>
          <p:grpSp>
            <p:nvGrpSpPr>
              <p:cNvPr id="2569" name="Graphic 3">
                <a:extLst>
                  <a:ext uri="{FF2B5EF4-FFF2-40B4-BE49-F238E27FC236}">
                    <a16:creationId xmlns:a16="http://schemas.microsoft.com/office/drawing/2014/main" id="{1779EEEE-E7B2-43FC-A945-51BC4009D378}"/>
                  </a:ext>
                </a:extLst>
              </p:cNvPr>
              <p:cNvGrpSpPr/>
              <p:nvPr/>
            </p:nvGrpSpPr>
            <p:grpSpPr>
              <a:xfrm>
                <a:off x="611701" y="3750416"/>
                <a:ext cx="644388" cy="699838"/>
                <a:chOff x="611701" y="3750416"/>
                <a:chExt cx="644388" cy="699838"/>
              </a:xfrm>
            </p:grpSpPr>
            <p:grpSp>
              <p:nvGrpSpPr>
                <p:cNvPr id="2589" name="Graphic 3">
                  <a:extLst>
                    <a:ext uri="{FF2B5EF4-FFF2-40B4-BE49-F238E27FC236}">
                      <a16:creationId xmlns:a16="http://schemas.microsoft.com/office/drawing/2014/main" id="{660BD61A-94E5-46D4-B5CC-9A6E6B8C046C}"/>
                    </a:ext>
                  </a:extLst>
                </p:cNvPr>
                <p:cNvGrpSpPr/>
                <p:nvPr/>
              </p:nvGrpSpPr>
              <p:grpSpPr>
                <a:xfrm>
                  <a:off x="611701" y="3750416"/>
                  <a:ext cx="644388" cy="699838"/>
                  <a:chOff x="611701" y="3750416"/>
                  <a:chExt cx="644388" cy="699838"/>
                </a:xfrm>
                <a:solidFill>
                  <a:srgbClr val="FBFFFF"/>
                </a:solidFill>
              </p:grpSpPr>
              <p:sp>
                <p:nvSpPr>
                  <p:cNvPr id="2605" name="Freeform: Shape 2604">
                    <a:extLst>
                      <a:ext uri="{FF2B5EF4-FFF2-40B4-BE49-F238E27FC236}">
                        <a16:creationId xmlns:a16="http://schemas.microsoft.com/office/drawing/2014/main" id="{7541569E-69B5-442D-B86A-4C0346A974A3}"/>
                      </a:ext>
                    </a:extLst>
                  </p:cNvPr>
                  <p:cNvSpPr/>
                  <p:nvPr/>
                </p:nvSpPr>
                <p:spPr>
                  <a:xfrm>
                    <a:off x="791976" y="3750474"/>
                    <a:ext cx="464112" cy="699781"/>
                  </a:xfrm>
                  <a:custGeom>
                    <a:avLst/>
                    <a:gdLst>
                      <a:gd name="connsiteX0" fmla="*/ 0 w 464112"/>
                      <a:gd name="connsiteY0" fmla="*/ 680716 h 699781"/>
                      <a:gd name="connsiteX1" fmla="*/ 51901 w 464112"/>
                      <a:gd name="connsiteY1" fmla="*/ 698036 h 699781"/>
                      <a:gd name="connsiteX2" fmla="*/ 326762 w 464112"/>
                      <a:gd name="connsiteY2" fmla="*/ 585228 h 699781"/>
                      <a:gd name="connsiteX3" fmla="*/ 462028 w 464112"/>
                      <a:gd name="connsiteY3" fmla="*/ 327340 h 699781"/>
                      <a:gd name="connsiteX4" fmla="*/ 394828 w 464112"/>
                      <a:gd name="connsiteY4" fmla="*/ 148255 h 699781"/>
                      <a:gd name="connsiteX5" fmla="*/ 255925 w 464112"/>
                      <a:gd name="connsiteY5" fmla="*/ 0 h 699781"/>
                      <a:gd name="connsiteX6" fmla="*/ 0 w 464112"/>
                      <a:gd name="connsiteY6" fmla="*/ 680716 h 69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112" h="699781">
                        <a:moveTo>
                          <a:pt x="0" y="680716"/>
                        </a:moveTo>
                        <a:cubicBezTo>
                          <a:pt x="0" y="680716"/>
                          <a:pt x="15530" y="700287"/>
                          <a:pt x="51901" y="698036"/>
                        </a:cubicBezTo>
                        <a:cubicBezTo>
                          <a:pt x="88272" y="695784"/>
                          <a:pt x="198944" y="728634"/>
                          <a:pt x="326762" y="585228"/>
                        </a:cubicBezTo>
                        <a:cubicBezTo>
                          <a:pt x="454523" y="441822"/>
                          <a:pt x="451405" y="362729"/>
                          <a:pt x="462028" y="327340"/>
                        </a:cubicBezTo>
                        <a:cubicBezTo>
                          <a:pt x="472651" y="291950"/>
                          <a:pt x="441533" y="190631"/>
                          <a:pt x="394828" y="148255"/>
                        </a:cubicBezTo>
                        <a:cubicBezTo>
                          <a:pt x="348181" y="105822"/>
                          <a:pt x="248767" y="34466"/>
                          <a:pt x="255925" y="0"/>
                        </a:cubicBezTo>
                        <a:cubicBezTo>
                          <a:pt x="255983" y="0"/>
                          <a:pt x="2194" y="529170"/>
                          <a:pt x="0" y="680716"/>
                        </a:cubicBezTo>
                        <a:close/>
                      </a:path>
                    </a:pathLst>
                  </a:custGeom>
                  <a:solidFill>
                    <a:srgbClr val="FBFFFF"/>
                  </a:solidFill>
                  <a:ln w="5770" cap="flat">
                    <a:noFill/>
                    <a:prstDash val="solid"/>
                    <a:miter/>
                  </a:ln>
                </p:spPr>
                <p:txBody>
                  <a:bodyPr rtlCol="0" anchor="ctr"/>
                  <a:lstStyle/>
                  <a:p>
                    <a:endParaRPr lang="th-TH"/>
                  </a:p>
                </p:txBody>
              </p:sp>
              <p:sp>
                <p:nvSpPr>
                  <p:cNvPr id="2606" name="Freeform: Shape 2605">
                    <a:extLst>
                      <a:ext uri="{FF2B5EF4-FFF2-40B4-BE49-F238E27FC236}">
                        <a16:creationId xmlns:a16="http://schemas.microsoft.com/office/drawing/2014/main" id="{DD05AB5D-1720-49FE-825F-0553A7A2226A}"/>
                      </a:ext>
                    </a:extLst>
                  </p:cNvPr>
                  <p:cNvSpPr/>
                  <p:nvPr/>
                </p:nvSpPr>
                <p:spPr>
                  <a:xfrm>
                    <a:off x="611701" y="3750416"/>
                    <a:ext cx="436200" cy="683432"/>
                  </a:xfrm>
                  <a:custGeom>
                    <a:avLst/>
                    <a:gdLst>
                      <a:gd name="connsiteX0" fmla="*/ 197595 w 436200"/>
                      <a:gd name="connsiteY0" fmla="*/ 676213 h 683432"/>
                      <a:gd name="connsiteX1" fmla="*/ 101760 w 436200"/>
                      <a:gd name="connsiteY1" fmla="*/ 666052 h 683432"/>
                      <a:gd name="connsiteX2" fmla="*/ 20358 w 436200"/>
                      <a:gd name="connsiteY2" fmla="*/ 304189 h 683432"/>
                      <a:gd name="connsiteX3" fmla="*/ 311326 w 436200"/>
                      <a:gd name="connsiteY3" fmla="*/ 19802 h 683432"/>
                      <a:gd name="connsiteX4" fmla="*/ 436200 w 436200"/>
                      <a:gd name="connsiteY4" fmla="*/ 0 h 683432"/>
                      <a:gd name="connsiteX5" fmla="*/ 197595 w 436200"/>
                      <a:gd name="connsiteY5" fmla="*/ 676213 h 68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6200" h="683432">
                        <a:moveTo>
                          <a:pt x="197595" y="676213"/>
                        </a:moveTo>
                        <a:cubicBezTo>
                          <a:pt x="197595" y="676213"/>
                          <a:pt x="160415" y="697920"/>
                          <a:pt x="101760" y="666052"/>
                        </a:cubicBezTo>
                        <a:cubicBezTo>
                          <a:pt x="43104" y="634242"/>
                          <a:pt x="-38471" y="524090"/>
                          <a:pt x="20358" y="304189"/>
                        </a:cubicBezTo>
                        <a:cubicBezTo>
                          <a:pt x="79187" y="84288"/>
                          <a:pt x="151352" y="35563"/>
                          <a:pt x="311326" y="19802"/>
                        </a:cubicBezTo>
                        <a:cubicBezTo>
                          <a:pt x="311326" y="19802"/>
                          <a:pt x="423095" y="31637"/>
                          <a:pt x="436200" y="0"/>
                        </a:cubicBezTo>
                        <a:cubicBezTo>
                          <a:pt x="436258" y="58"/>
                          <a:pt x="377718" y="453772"/>
                          <a:pt x="197595" y="676213"/>
                        </a:cubicBezTo>
                        <a:close/>
                      </a:path>
                    </a:pathLst>
                  </a:custGeom>
                  <a:solidFill>
                    <a:srgbClr val="FBFFFF"/>
                  </a:solidFill>
                  <a:ln w="5770" cap="flat">
                    <a:noFill/>
                    <a:prstDash val="solid"/>
                    <a:miter/>
                  </a:ln>
                </p:spPr>
                <p:txBody>
                  <a:bodyPr rtlCol="0" anchor="ctr"/>
                  <a:lstStyle/>
                  <a:p>
                    <a:endParaRPr lang="th-TH"/>
                  </a:p>
                </p:txBody>
              </p:sp>
            </p:grpSp>
            <p:pic>
              <p:nvPicPr>
                <p:cNvPr id="2590" name="Picture 2589">
                  <a:extLst>
                    <a:ext uri="{FF2B5EF4-FFF2-40B4-BE49-F238E27FC236}">
                      <a16:creationId xmlns:a16="http://schemas.microsoft.com/office/drawing/2014/main" id="{EB06ACAB-7058-45A3-B70A-E439B1191706}"/>
                    </a:ext>
                  </a:extLst>
                </p:cNvPr>
                <p:cNvPicPr>
                  <a:picLocks noChangeAspect="1"/>
                </p:cNvPicPr>
                <p:nvPr/>
              </p:nvPicPr>
              <p:blipFill>
                <a:blip r:embed="rId60"/>
                <a:stretch>
                  <a:fillRect/>
                </a:stretch>
              </p:blipFill>
              <p:spPr>
                <a:xfrm>
                  <a:off x="794200" y="3754032"/>
                  <a:ext cx="456081" cy="692782"/>
                </a:xfrm>
                <a:custGeom>
                  <a:avLst/>
                  <a:gdLst>
                    <a:gd name="connsiteX0" fmla="*/ 331 w 456081"/>
                    <a:gd name="connsiteY0" fmla="*/ 90 h 692782"/>
                    <a:gd name="connsiteX1" fmla="*/ 456413 w 456081"/>
                    <a:gd name="connsiteY1" fmla="*/ 90 h 692782"/>
                    <a:gd name="connsiteX2" fmla="*/ 456413 w 456081"/>
                    <a:gd name="connsiteY2" fmla="*/ 692872 h 692782"/>
                    <a:gd name="connsiteX3" fmla="*/ 331 w 456081"/>
                    <a:gd name="connsiteY3" fmla="*/ 692872 h 692782"/>
                  </a:gdLst>
                  <a:ahLst/>
                  <a:cxnLst>
                    <a:cxn ang="0">
                      <a:pos x="connsiteX0" y="connsiteY0"/>
                    </a:cxn>
                    <a:cxn ang="0">
                      <a:pos x="connsiteX1" y="connsiteY1"/>
                    </a:cxn>
                    <a:cxn ang="0">
                      <a:pos x="connsiteX2" y="connsiteY2"/>
                    </a:cxn>
                    <a:cxn ang="0">
                      <a:pos x="connsiteX3" y="connsiteY3"/>
                    </a:cxn>
                  </a:cxnLst>
                  <a:rect l="l" t="t" r="r" b="b"/>
                  <a:pathLst>
                    <a:path w="456081" h="692782">
                      <a:moveTo>
                        <a:pt x="331" y="90"/>
                      </a:moveTo>
                      <a:lnTo>
                        <a:pt x="456413" y="90"/>
                      </a:lnTo>
                      <a:lnTo>
                        <a:pt x="456413" y="692872"/>
                      </a:lnTo>
                      <a:lnTo>
                        <a:pt x="331" y="692872"/>
                      </a:lnTo>
                      <a:close/>
                    </a:path>
                  </a:pathLst>
                </a:custGeom>
              </p:spPr>
            </p:pic>
            <p:pic>
              <p:nvPicPr>
                <p:cNvPr id="2591" name="Picture 2590">
                  <a:extLst>
                    <a:ext uri="{FF2B5EF4-FFF2-40B4-BE49-F238E27FC236}">
                      <a16:creationId xmlns:a16="http://schemas.microsoft.com/office/drawing/2014/main" id="{1EF1B76B-2F63-44E0-A74A-A12C06AA56C4}"/>
                    </a:ext>
                  </a:extLst>
                </p:cNvPr>
                <p:cNvPicPr>
                  <a:picLocks noChangeAspect="1"/>
                </p:cNvPicPr>
                <p:nvPr/>
              </p:nvPicPr>
              <p:blipFill>
                <a:blip r:embed="rId61"/>
                <a:stretch>
                  <a:fillRect/>
                </a:stretch>
              </p:blipFill>
              <p:spPr>
                <a:xfrm>
                  <a:off x="621004" y="3754032"/>
                  <a:ext cx="427215" cy="675462"/>
                </a:xfrm>
                <a:custGeom>
                  <a:avLst/>
                  <a:gdLst>
                    <a:gd name="connsiteX0" fmla="*/ 301 w 427215"/>
                    <a:gd name="connsiteY0" fmla="*/ 90 h 675462"/>
                    <a:gd name="connsiteX1" fmla="*/ 427517 w 427215"/>
                    <a:gd name="connsiteY1" fmla="*/ 90 h 675462"/>
                    <a:gd name="connsiteX2" fmla="*/ 427517 w 427215"/>
                    <a:gd name="connsiteY2" fmla="*/ 675552 h 675462"/>
                    <a:gd name="connsiteX3" fmla="*/ 301 w 427215"/>
                    <a:gd name="connsiteY3" fmla="*/ 675552 h 675462"/>
                  </a:gdLst>
                  <a:ahLst/>
                  <a:cxnLst>
                    <a:cxn ang="0">
                      <a:pos x="connsiteX0" y="connsiteY0"/>
                    </a:cxn>
                    <a:cxn ang="0">
                      <a:pos x="connsiteX1" y="connsiteY1"/>
                    </a:cxn>
                    <a:cxn ang="0">
                      <a:pos x="connsiteX2" y="connsiteY2"/>
                    </a:cxn>
                    <a:cxn ang="0">
                      <a:pos x="connsiteX3" y="connsiteY3"/>
                    </a:cxn>
                  </a:cxnLst>
                  <a:rect l="l" t="t" r="r" b="b"/>
                  <a:pathLst>
                    <a:path w="427215" h="675462">
                      <a:moveTo>
                        <a:pt x="301" y="90"/>
                      </a:moveTo>
                      <a:lnTo>
                        <a:pt x="427517" y="90"/>
                      </a:lnTo>
                      <a:lnTo>
                        <a:pt x="427517" y="675552"/>
                      </a:lnTo>
                      <a:lnTo>
                        <a:pt x="301" y="675552"/>
                      </a:lnTo>
                      <a:close/>
                    </a:path>
                  </a:pathLst>
                </a:custGeom>
              </p:spPr>
            </p:pic>
            <p:grpSp>
              <p:nvGrpSpPr>
                <p:cNvPr id="2592" name="Graphic 3">
                  <a:extLst>
                    <a:ext uri="{FF2B5EF4-FFF2-40B4-BE49-F238E27FC236}">
                      <a16:creationId xmlns:a16="http://schemas.microsoft.com/office/drawing/2014/main" id="{6C276D70-2582-4726-A90D-C57D5B24D725}"/>
                    </a:ext>
                  </a:extLst>
                </p:cNvPr>
                <p:cNvGrpSpPr/>
                <p:nvPr/>
              </p:nvGrpSpPr>
              <p:grpSpPr>
                <a:xfrm>
                  <a:off x="733782" y="3898613"/>
                  <a:ext cx="438011" cy="496436"/>
                  <a:chOff x="733782" y="3898613"/>
                  <a:chExt cx="438011" cy="496436"/>
                </a:xfrm>
                <a:solidFill>
                  <a:srgbClr val="A0BDAB"/>
                </a:solidFill>
              </p:grpSpPr>
              <p:sp>
                <p:nvSpPr>
                  <p:cNvPr id="2593" name="Freeform: Shape 2592">
                    <a:extLst>
                      <a:ext uri="{FF2B5EF4-FFF2-40B4-BE49-F238E27FC236}">
                        <a16:creationId xmlns:a16="http://schemas.microsoft.com/office/drawing/2014/main" id="{C6AEB7D0-E28F-444A-BA33-A0C26E53BA58}"/>
                      </a:ext>
                    </a:extLst>
                  </p:cNvPr>
                  <p:cNvSpPr/>
                  <p:nvPr/>
                </p:nvSpPr>
                <p:spPr>
                  <a:xfrm>
                    <a:off x="841625" y="4301351"/>
                    <a:ext cx="243050" cy="93698"/>
                  </a:xfrm>
                  <a:custGeom>
                    <a:avLst/>
                    <a:gdLst>
                      <a:gd name="connsiteX0" fmla="*/ 7274 w 243050"/>
                      <a:gd name="connsiteY0" fmla="*/ 93699 h 93698"/>
                      <a:gd name="connsiteX1" fmla="*/ 243051 w 243050"/>
                      <a:gd name="connsiteY1" fmla="*/ 0 h 93698"/>
                      <a:gd name="connsiteX2" fmla="*/ 0 w 243050"/>
                      <a:gd name="connsiteY2" fmla="*/ 93410 h 93698"/>
                      <a:gd name="connsiteX3" fmla="*/ 7274 w 243050"/>
                      <a:gd name="connsiteY3" fmla="*/ 93699 h 93698"/>
                    </a:gdLst>
                    <a:ahLst/>
                    <a:cxnLst>
                      <a:cxn ang="0">
                        <a:pos x="connsiteX0" y="connsiteY0"/>
                      </a:cxn>
                      <a:cxn ang="0">
                        <a:pos x="connsiteX1" y="connsiteY1"/>
                      </a:cxn>
                      <a:cxn ang="0">
                        <a:pos x="connsiteX2" y="connsiteY2"/>
                      </a:cxn>
                      <a:cxn ang="0">
                        <a:pos x="connsiteX3" y="connsiteY3"/>
                      </a:cxn>
                    </a:cxnLst>
                    <a:rect l="l" t="t" r="r" b="b"/>
                    <a:pathLst>
                      <a:path w="243050" h="93698">
                        <a:moveTo>
                          <a:pt x="7274" y="93699"/>
                        </a:moveTo>
                        <a:cubicBezTo>
                          <a:pt x="109286" y="79324"/>
                          <a:pt x="193690" y="47917"/>
                          <a:pt x="243051" y="0"/>
                        </a:cubicBezTo>
                        <a:cubicBezTo>
                          <a:pt x="192651" y="47513"/>
                          <a:pt x="101897" y="79728"/>
                          <a:pt x="0" y="93410"/>
                        </a:cubicBezTo>
                        <a:lnTo>
                          <a:pt x="7274" y="93699"/>
                        </a:lnTo>
                        <a:close/>
                      </a:path>
                    </a:pathLst>
                  </a:custGeom>
                  <a:solidFill>
                    <a:srgbClr val="A0BDAB"/>
                  </a:solidFill>
                  <a:ln w="5770" cap="flat">
                    <a:noFill/>
                    <a:prstDash val="solid"/>
                    <a:miter/>
                  </a:ln>
                </p:spPr>
                <p:txBody>
                  <a:bodyPr rtlCol="0" anchor="ctr"/>
                  <a:lstStyle/>
                  <a:p>
                    <a:endParaRPr lang="th-TH"/>
                  </a:p>
                </p:txBody>
              </p:sp>
              <p:sp>
                <p:nvSpPr>
                  <p:cNvPr id="2594" name="Freeform: Shape 2593">
                    <a:extLst>
                      <a:ext uri="{FF2B5EF4-FFF2-40B4-BE49-F238E27FC236}">
                        <a16:creationId xmlns:a16="http://schemas.microsoft.com/office/drawing/2014/main" id="{E1F76406-BB08-4F3C-A4E0-3650C773A11A}"/>
                      </a:ext>
                    </a:extLst>
                  </p:cNvPr>
                  <p:cNvSpPr/>
                  <p:nvPr/>
                </p:nvSpPr>
                <p:spPr>
                  <a:xfrm>
                    <a:off x="886483" y="4229186"/>
                    <a:ext cx="239298" cy="92139"/>
                  </a:xfrm>
                  <a:custGeom>
                    <a:avLst/>
                    <a:gdLst>
                      <a:gd name="connsiteX0" fmla="*/ 21072 w 239298"/>
                      <a:gd name="connsiteY0" fmla="*/ 86309 h 92139"/>
                      <a:gd name="connsiteX1" fmla="*/ 78169 w 239298"/>
                      <a:gd name="connsiteY1" fmla="*/ 66392 h 92139"/>
                      <a:gd name="connsiteX2" fmla="*/ 133707 w 239298"/>
                      <a:gd name="connsiteY2" fmla="*/ 45435 h 92139"/>
                      <a:gd name="connsiteX3" fmla="*/ 188610 w 239298"/>
                      <a:gd name="connsiteY3" fmla="*/ 24016 h 92139"/>
                      <a:gd name="connsiteX4" fmla="*/ 239299 w 239298"/>
                      <a:gd name="connsiteY4" fmla="*/ 0 h 92139"/>
                      <a:gd name="connsiteX5" fmla="*/ 187975 w 239298"/>
                      <a:gd name="connsiteY5" fmla="*/ 23612 h 92139"/>
                      <a:gd name="connsiteX6" fmla="*/ 132495 w 239298"/>
                      <a:gd name="connsiteY6" fmla="*/ 44627 h 92139"/>
                      <a:gd name="connsiteX7" fmla="*/ 76379 w 239298"/>
                      <a:gd name="connsiteY7" fmla="*/ 65179 h 92139"/>
                      <a:gd name="connsiteX8" fmla="*/ 0 w 239298"/>
                      <a:gd name="connsiteY8" fmla="*/ 92140 h 92139"/>
                      <a:gd name="connsiteX9" fmla="*/ 21072 w 239298"/>
                      <a:gd name="connsiteY9" fmla="*/ 86309 h 9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298" h="92139">
                        <a:moveTo>
                          <a:pt x="21072" y="86309"/>
                        </a:moveTo>
                        <a:cubicBezTo>
                          <a:pt x="40643" y="80016"/>
                          <a:pt x="59522" y="73262"/>
                          <a:pt x="78169" y="66392"/>
                        </a:cubicBezTo>
                        <a:cubicBezTo>
                          <a:pt x="96759" y="59464"/>
                          <a:pt x="115233" y="52421"/>
                          <a:pt x="133707" y="45435"/>
                        </a:cubicBezTo>
                        <a:cubicBezTo>
                          <a:pt x="152181" y="38449"/>
                          <a:pt x="170713" y="31464"/>
                          <a:pt x="188610" y="24016"/>
                        </a:cubicBezTo>
                        <a:cubicBezTo>
                          <a:pt x="206449" y="16569"/>
                          <a:pt x="223653" y="8717"/>
                          <a:pt x="239299" y="0"/>
                        </a:cubicBezTo>
                        <a:cubicBezTo>
                          <a:pt x="223422" y="8602"/>
                          <a:pt x="205987" y="16338"/>
                          <a:pt x="187975" y="23612"/>
                        </a:cubicBezTo>
                        <a:cubicBezTo>
                          <a:pt x="169905" y="30886"/>
                          <a:pt x="151200" y="37757"/>
                          <a:pt x="132495" y="44627"/>
                        </a:cubicBezTo>
                        <a:cubicBezTo>
                          <a:pt x="113789" y="51497"/>
                          <a:pt x="95142" y="58367"/>
                          <a:pt x="76379" y="65179"/>
                        </a:cubicBezTo>
                        <a:cubicBezTo>
                          <a:pt x="57559" y="71934"/>
                          <a:pt x="19687" y="86020"/>
                          <a:pt x="0" y="92140"/>
                        </a:cubicBezTo>
                        <a:lnTo>
                          <a:pt x="21072" y="86309"/>
                        </a:lnTo>
                        <a:close/>
                      </a:path>
                    </a:pathLst>
                  </a:custGeom>
                  <a:solidFill>
                    <a:srgbClr val="A0BDAB"/>
                  </a:solidFill>
                  <a:ln w="5770" cap="flat">
                    <a:noFill/>
                    <a:prstDash val="solid"/>
                    <a:miter/>
                  </a:ln>
                </p:spPr>
                <p:txBody>
                  <a:bodyPr rtlCol="0" anchor="ctr"/>
                  <a:lstStyle/>
                  <a:p>
                    <a:endParaRPr lang="th-TH"/>
                  </a:p>
                </p:txBody>
              </p:sp>
              <p:sp>
                <p:nvSpPr>
                  <p:cNvPr id="2595" name="Freeform: Shape 2594">
                    <a:extLst>
                      <a:ext uri="{FF2B5EF4-FFF2-40B4-BE49-F238E27FC236}">
                        <a16:creationId xmlns:a16="http://schemas.microsoft.com/office/drawing/2014/main" id="{9AA5E79E-D2DC-4261-8F55-18FC71CC277F}"/>
                      </a:ext>
                    </a:extLst>
                  </p:cNvPr>
                  <p:cNvSpPr/>
                  <p:nvPr/>
                </p:nvSpPr>
                <p:spPr>
                  <a:xfrm>
                    <a:off x="938730" y="4140394"/>
                    <a:ext cx="219727" cy="79722"/>
                  </a:xfrm>
                  <a:custGeom>
                    <a:avLst/>
                    <a:gdLst>
                      <a:gd name="connsiteX0" fmla="*/ 808 w 219727"/>
                      <a:gd name="connsiteY0" fmla="*/ 79266 h 79722"/>
                      <a:gd name="connsiteX1" fmla="*/ 39258 w 219727"/>
                      <a:gd name="connsiteY1" fmla="*/ 79670 h 79722"/>
                      <a:gd name="connsiteX2" fmla="*/ 76148 w 219727"/>
                      <a:gd name="connsiteY2" fmla="*/ 77245 h 79722"/>
                      <a:gd name="connsiteX3" fmla="*/ 107612 w 219727"/>
                      <a:gd name="connsiteY3" fmla="*/ 69105 h 79722"/>
                      <a:gd name="connsiteX4" fmla="*/ 130994 w 219727"/>
                      <a:gd name="connsiteY4" fmla="*/ 55711 h 79722"/>
                      <a:gd name="connsiteX5" fmla="*/ 219727 w 219727"/>
                      <a:gd name="connsiteY5" fmla="*/ 0 h 79722"/>
                      <a:gd name="connsiteX6" fmla="*/ 129550 w 219727"/>
                      <a:gd name="connsiteY6" fmla="*/ 55018 h 79722"/>
                      <a:gd name="connsiteX7" fmla="*/ 105996 w 219727"/>
                      <a:gd name="connsiteY7" fmla="*/ 68124 h 79722"/>
                      <a:gd name="connsiteX8" fmla="*/ 74878 w 219727"/>
                      <a:gd name="connsiteY8" fmla="*/ 75860 h 79722"/>
                      <a:gd name="connsiteX9" fmla="*/ 38334 w 219727"/>
                      <a:gd name="connsiteY9" fmla="*/ 78053 h 79722"/>
                      <a:gd name="connsiteX10" fmla="*/ 0 w 219727"/>
                      <a:gd name="connsiteY10" fmla="*/ 77418 h 79722"/>
                      <a:gd name="connsiteX11" fmla="*/ 808 w 219727"/>
                      <a:gd name="connsiteY11" fmla="*/ 79266 h 7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727" h="79722">
                        <a:moveTo>
                          <a:pt x="808" y="79266"/>
                        </a:moveTo>
                        <a:cubicBezTo>
                          <a:pt x="13683" y="79554"/>
                          <a:pt x="26557" y="79843"/>
                          <a:pt x="39258" y="79670"/>
                        </a:cubicBezTo>
                        <a:cubicBezTo>
                          <a:pt x="51959" y="79497"/>
                          <a:pt x="64371" y="78804"/>
                          <a:pt x="76148" y="77245"/>
                        </a:cubicBezTo>
                        <a:cubicBezTo>
                          <a:pt x="87810" y="75629"/>
                          <a:pt x="98721" y="73031"/>
                          <a:pt x="107612" y="69105"/>
                        </a:cubicBezTo>
                        <a:cubicBezTo>
                          <a:pt x="116503" y="65179"/>
                          <a:pt x="123546" y="60330"/>
                          <a:pt x="130994" y="55711"/>
                        </a:cubicBezTo>
                        <a:lnTo>
                          <a:pt x="219727" y="0"/>
                        </a:lnTo>
                        <a:lnTo>
                          <a:pt x="129550" y="55018"/>
                        </a:lnTo>
                        <a:cubicBezTo>
                          <a:pt x="121987" y="59579"/>
                          <a:pt x="114829" y="64371"/>
                          <a:pt x="105996" y="68124"/>
                        </a:cubicBezTo>
                        <a:cubicBezTo>
                          <a:pt x="97163" y="71876"/>
                          <a:pt x="86425" y="74359"/>
                          <a:pt x="74878" y="75860"/>
                        </a:cubicBezTo>
                        <a:cubicBezTo>
                          <a:pt x="63274" y="77361"/>
                          <a:pt x="50977" y="77938"/>
                          <a:pt x="38334" y="78053"/>
                        </a:cubicBezTo>
                        <a:cubicBezTo>
                          <a:pt x="25749" y="78169"/>
                          <a:pt x="12874" y="77822"/>
                          <a:pt x="0" y="77418"/>
                        </a:cubicBezTo>
                        <a:lnTo>
                          <a:pt x="808" y="79266"/>
                        </a:lnTo>
                        <a:close/>
                      </a:path>
                    </a:pathLst>
                  </a:custGeom>
                  <a:solidFill>
                    <a:srgbClr val="A0BDAB"/>
                  </a:solidFill>
                  <a:ln w="5770" cap="flat">
                    <a:noFill/>
                    <a:prstDash val="solid"/>
                    <a:miter/>
                  </a:ln>
                </p:spPr>
                <p:txBody>
                  <a:bodyPr rtlCol="0" anchor="ctr"/>
                  <a:lstStyle/>
                  <a:p>
                    <a:endParaRPr lang="th-TH"/>
                  </a:p>
                </p:txBody>
              </p:sp>
              <p:sp>
                <p:nvSpPr>
                  <p:cNvPr id="2596" name="Freeform: Shape 2595">
                    <a:extLst>
                      <a:ext uri="{FF2B5EF4-FFF2-40B4-BE49-F238E27FC236}">
                        <a16:creationId xmlns:a16="http://schemas.microsoft.com/office/drawing/2014/main" id="{A779F66B-3592-4CF0-B17B-63FD0C1B927A}"/>
                      </a:ext>
                    </a:extLst>
                  </p:cNvPr>
                  <p:cNvSpPr/>
                  <p:nvPr/>
                </p:nvSpPr>
                <p:spPr>
                  <a:xfrm>
                    <a:off x="960437" y="4080122"/>
                    <a:ext cx="211356" cy="75109"/>
                  </a:xfrm>
                  <a:custGeom>
                    <a:avLst/>
                    <a:gdLst>
                      <a:gd name="connsiteX0" fmla="*/ 1732 w 211356"/>
                      <a:gd name="connsiteY0" fmla="*/ 75109 h 75109"/>
                      <a:gd name="connsiteX1" fmla="*/ 58598 w 211356"/>
                      <a:gd name="connsiteY1" fmla="*/ 59464 h 75109"/>
                      <a:gd name="connsiteX2" fmla="*/ 110441 w 211356"/>
                      <a:gd name="connsiteY2" fmla="*/ 40239 h 75109"/>
                      <a:gd name="connsiteX3" fmla="*/ 211356 w 211356"/>
                      <a:gd name="connsiteY3" fmla="*/ 0 h 75109"/>
                      <a:gd name="connsiteX4" fmla="*/ 109229 w 211356"/>
                      <a:gd name="connsiteY4" fmla="*/ 39431 h 75109"/>
                      <a:gd name="connsiteX5" fmla="*/ 56866 w 211356"/>
                      <a:gd name="connsiteY5" fmla="*/ 58251 h 75109"/>
                      <a:gd name="connsiteX6" fmla="*/ 0 w 211356"/>
                      <a:gd name="connsiteY6" fmla="*/ 73377 h 75109"/>
                      <a:gd name="connsiteX7" fmla="*/ 1732 w 211356"/>
                      <a:gd name="connsiteY7" fmla="*/ 75109 h 7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356" h="75109">
                        <a:moveTo>
                          <a:pt x="1732" y="75109"/>
                        </a:moveTo>
                        <a:cubicBezTo>
                          <a:pt x="22804" y="71588"/>
                          <a:pt x="41105" y="65699"/>
                          <a:pt x="58598" y="59464"/>
                        </a:cubicBezTo>
                        <a:cubicBezTo>
                          <a:pt x="76033" y="53171"/>
                          <a:pt x="93295" y="46763"/>
                          <a:pt x="110441" y="40239"/>
                        </a:cubicBezTo>
                        <a:cubicBezTo>
                          <a:pt x="144676" y="27192"/>
                          <a:pt x="178334" y="13798"/>
                          <a:pt x="211356" y="0"/>
                        </a:cubicBezTo>
                        <a:cubicBezTo>
                          <a:pt x="177930" y="13567"/>
                          <a:pt x="143868" y="26672"/>
                          <a:pt x="109229" y="39431"/>
                        </a:cubicBezTo>
                        <a:cubicBezTo>
                          <a:pt x="91909" y="45781"/>
                          <a:pt x="74474" y="52074"/>
                          <a:pt x="56866" y="58251"/>
                        </a:cubicBezTo>
                        <a:cubicBezTo>
                          <a:pt x="39258" y="64371"/>
                          <a:pt x="20841" y="70029"/>
                          <a:pt x="0" y="73377"/>
                        </a:cubicBezTo>
                        <a:lnTo>
                          <a:pt x="1732" y="75109"/>
                        </a:lnTo>
                        <a:close/>
                      </a:path>
                    </a:pathLst>
                  </a:custGeom>
                  <a:solidFill>
                    <a:srgbClr val="A0BDAB"/>
                  </a:solidFill>
                  <a:ln w="5770" cap="flat">
                    <a:noFill/>
                    <a:prstDash val="solid"/>
                    <a:miter/>
                  </a:ln>
                </p:spPr>
                <p:txBody>
                  <a:bodyPr rtlCol="0" anchor="ctr"/>
                  <a:lstStyle/>
                  <a:p>
                    <a:endParaRPr lang="th-TH"/>
                  </a:p>
                </p:txBody>
              </p:sp>
              <p:sp>
                <p:nvSpPr>
                  <p:cNvPr id="2597" name="Freeform: Shape 2596">
                    <a:extLst>
                      <a:ext uri="{FF2B5EF4-FFF2-40B4-BE49-F238E27FC236}">
                        <a16:creationId xmlns:a16="http://schemas.microsoft.com/office/drawing/2014/main" id="{2FF2A2C1-6B22-4F58-A643-17C63BD207EF}"/>
                      </a:ext>
                    </a:extLst>
                  </p:cNvPr>
                  <p:cNvSpPr/>
                  <p:nvPr/>
                </p:nvSpPr>
                <p:spPr>
                  <a:xfrm>
                    <a:off x="988899" y="4009401"/>
                    <a:ext cx="151142" cy="65179"/>
                  </a:xfrm>
                  <a:custGeom>
                    <a:avLst/>
                    <a:gdLst>
                      <a:gd name="connsiteX0" fmla="*/ 2944 w 151142"/>
                      <a:gd name="connsiteY0" fmla="*/ 65179 h 65179"/>
                      <a:gd name="connsiteX1" fmla="*/ 19282 w 151142"/>
                      <a:gd name="connsiteY1" fmla="*/ 55827 h 65179"/>
                      <a:gd name="connsiteX2" fmla="*/ 40066 w 151142"/>
                      <a:gd name="connsiteY2" fmla="*/ 49188 h 65179"/>
                      <a:gd name="connsiteX3" fmla="*/ 62985 w 151142"/>
                      <a:gd name="connsiteY3" fmla="*/ 43992 h 65179"/>
                      <a:gd name="connsiteX4" fmla="*/ 74301 w 151142"/>
                      <a:gd name="connsiteY4" fmla="*/ 41221 h 65179"/>
                      <a:gd name="connsiteX5" fmla="*/ 84981 w 151142"/>
                      <a:gd name="connsiteY5" fmla="*/ 37930 h 65179"/>
                      <a:gd name="connsiteX6" fmla="*/ 121295 w 151142"/>
                      <a:gd name="connsiteY6" fmla="*/ 20668 h 65179"/>
                      <a:gd name="connsiteX7" fmla="*/ 151142 w 151142"/>
                      <a:gd name="connsiteY7" fmla="*/ 0 h 65179"/>
                      <a:gd name="connsiteX8" fmla="*/ 120602 w 151142"/>
                      <a:gd name="connsiteY8" fmla="*/ 20322 h 65179"/>
                      <a:gd name="connsiteX9" fmla="*/ 83827 w 151142"/>
                      <a:gd name="connsiteY9" fmla="*/ 37064 h 65179"/>
                      <a:gd name="connsiteX10" fmla="*/ 38565 w 151142"/>
                      <a:gd name="connsiteY10" fmla="*/ 47860 h 65179"/>
                      <a:gd name="connsiteX11" fmla="*/ 17089 w 151142"/>
                      <a:gd name="connsiteY11" fmla="*/ 54441 h 65179"/>
                      <a:gd name="connsiteX12" fmla="*/ 0 w 151142"/>
                      <a:gd name="connsiteY12" fmla="*/ 63851 h 65179"/>
                      <a:gd name="connsiteX13" fmla="*/ 2944 w 151142"/>
                      <a:gd name="connsiteY13" fmla="*/ 65179 h 6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142" h="65179">
                        <a:moveTo>
                          <a:pt x="2944" y="65179"/>
                        </a:moveTo>
                        <a:cubicBezTo>
                          <a:pt x="7505" y="61658"/>
                          <a:pt x="12990" y="58482"/>
                          <a:pt x="19282" y="55827"/>
                        </a:cubicBezTo>
                        <a:cubicBezTo>
                          <a:pt x="25518" y="53113"/>
                          <a:pt x="32619" y="51035"/>
                          <a:pt x="40066" y="49188"/>
                        </a:cubicBezTo>
                        <a:cubicBezTo>
                          <a:pt x="47513" y="47340"/>
                          <a:pt x="55307" y="45781"/>
                          <a:pt x="62985" y="43992"/>
                        </a:cubicBezTo>
                        <a:cubicBezTo>
                          <a:pt x="66796" y="43126"/>
                          <a:pt x="70606" y="42202"/>
                          <a:pt x="74301" y="41221"/>
                        </a:cubicBezTo>
                        <a:cubicBezTo>
                          <a:pt x="77938" y="40181"/>
                          <a:pt x="81575" y="39142"/>
                          <a:pt x="84981" y="37930"/>
                        </a:cubicBezTo>
                        <a:cubicBezTo>
                          <a:pt x="98779" y="33196"/>
                          <a:pt x="110614" y="27249"/>
                          <a:pt x="121295" y="20668"/>
                        </a:cubicBezTo>
                        <a:cubicBezTo>
                          <a:pt x="131975" y="14144"/>
                          <a:pt x="141559" y="7043"/>
                          <a:pt x="151142" y="0"/>
                        </a:cubicBezTo>
                        <a:cubicBezTo>
                          <a:pt x="141328" y="6986"/>
                          <a:pt x="131513" y="13913"/>
                          <a:pt x="120602" y="20322"/>
                        </a:cubicBezTo>
                        <a:cubicBezTo>
                          <a:pt x="109748" y="26730"/>
                          <a:pt x="97682" y="32561"/>
                          <a:pt x="83827" y="37064"/>
                        </a:cubicBezTo>
                        <a:cubicBezTo>
                          <a:pt x="70144" y="41740"/>
                          <a:pt x="53864" y="44280"/>
                          <a:pt x="38565" y="47860"/>
                        </a:cubicBezTo>
                        <a:cubicBezTo>
                          <a:pt x="30944" y="49649"/>
                          <a:pt x="23612" y="51728"/>
                          <a:pt x="17089" y="54441"/>
                        </a:cubicBezTo>
                        <a:cubicBezTo>
                          <a:pt x="10565" y="57097"/>
                          <a:pt x="4849" y="60272"/>
                          <a:pt x="0" y="63851"/>
                        </a:cubicBezTo>
                        <a:lnTo>
                          <a:pt x="2944" y="65179"/>
                        </a:lnTo>
                        <a:close/>
                      </a:path>
                    </a:pathLst>
                  </a:custGeom>
                  <a:solidFill>
                    <a:srgbClr val="A0BDAB"/>
                  </a:solidFill>
                  <a:ln w="5770" cap="flat">
                    <a:noFill/>
                    <a:prstDash val="solid"/>
                    <a:miter/>
                  </a:ln>
                </p:spPr>
                <p:txBody>
                  <a:bodyPr rtlCol="0" anchor="ctr"/>
                  <a:lstStyle/>
                  <a:p>
                    <a:endParaRPr lang="th-TH"/>
                  </a:p>
                </p:txBody>
              </p:sp>
              <p:sp>
                <p:nvSpPr>
                  <p:cNvPr id="2598" name="Freeform: Shape 2597">
                    <a:extLst>
                      <a:ext uri="{FF2B5EF4-FFF2-40B4-BE49-F238E27FC236}">
                        <a16:creationId xmlns:a16="http://schemas.microsoft.com/office/drawing/2014/main" id="{3C6C1348-7CAE-49FC-BD88-88C5959C752C}"/>
                      </a:ext>
                    </a:extLst>
                  </p:cNvPr>
                  <p:cNvSpPr/>
                  <p:nvPr/>
                </p:nvSpPr>
                <p:spPr>
                  <a:xfrm>
                    <a:off x="1007893" y="3954209"/>
                    <a:ext cx="94853" cy="33658"/>
                  </a:xfrm>
                  <a:custGeom>
                    <a:avLst/>
                    <a:gdLst>
                      <a:gd name="connsiteX0" fmla="*/ 0 w 94853"/>
                      <a:gd name="connsiteY0" fmla="*/ 31291 h 33658"/>
                      <a:gd name="connsiteX1" fmla="*/ 12182 w 94853"/>
                      <a:gd name="connsiteY1" fmla="*/ 33600 h 33658"/>
                      <a:gd name="connsiteX2" fmla="*/ 20148 w 94853"/>
                      <a:gd name="connsiteY2" fmla="*/ 33196 h 33658"/>
                      <a:gd name="connsiteX3" fmla="*/ 32965 w 94853"/>
                      <a:gd name="connsiteY3" fmla="*/ 29732 h 33658"/>
                      <a:gd name="connsiteX4" fmla="*/ 55249 w 94853"/>
                      <a:gd name="connsiteY4" fmla="*/ 20783 h 33658"/>
                      <a:gd name="connsiteX5" fmla="*/ 94853 w 94853"/>
                      <a:gd name="connsiteY5" fmla="*/ 0 h 33658"/>
                      <a:gd name="connsiteX6" fmla="*/ 53979 w 94853"/>
                      <a:gd name="connsiteY6" fmla="*/ 19975 h 33658"/>
                      <a:gd name="connsiteX7" fmla="*/ 31175 w 94853"/>
                      <a:gd name="connsiteY7" fmla="*/ 28462 h 33658"/>
                      <a:gd name="connsiteX8" fmla="*/ 18705 w 94853"/>
                      <a:gd name="connsiteY8" fmla="*/ 31579 h 33658"/>
                      <a:gd name="connsiteX9" fmla="*/ 2771 w 94853"/>
                      <a:gd name="connsiteY9" fmla="*/ 30078 h 33658"/>
                      <a:gd name="connsiteX10" fmla="*/ 0 w 94853"/>
                      <a:gd name="connsiteY10" fmla="*/ 31291 h 3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853" h="33658">
                        <a:moveTo>
                          <a:pt x="0" y="31291"/>
                        </a:moveTo>
                        <a:cubicBezTo>
                          <a:pt x="2829" y="32214"/>
                          <a:pt x="9353" y="33484"/>
                          <a:pt x="12182" y="33600"/>
                        </a:cubicBezTo>
                        <a:cubicBezTo>
                          <a:pt x="15068" y="33773"/>
                          <a:pt x="17724" y="33542"/>
                          <a:pt x="20148" y="33196"/>
                        </a:cubicBezTo>
                        <a:cubicBezTo>
                          <a:pt x="25056" y="32445"/>
                          <a:pt x="29155" y="31117"/>
                          <a:pt x="32965" y="29732"/>
                        </a:cubicBezTo>
                        <a:cubicBezTo>
                          <a:pt x="40643" y="26903"/>
                          <a:pt x="48091" y="23959"/>
                          <a:pt x="55249" y="20783"/>
                        </a:cubicBezTo>
                        <a:cubicBezTo>
                          <a:pt x="69567" y="14491"/>
                          <a:pt x="82787" y="7505"/>
                          <a:pt x="94853" y="0"/>
                        </a:cubicBezTo>
                        <a:cubicBezTo>
                          <a:pt x="82326" y="7274"/>
                          <a:pt x="68701" y="13971"/>
                          <a:pt x="53979" y="19975"/>
                        </a:cubicBezTo>
                        <a:cubicBezTo>
                          <a:pt x="46647" y="22977"/>
                          <a:pt x="39027" y="25806"/>
                          <a:pt x="31175" y="28462"/>
                        </a:cubicBezTo>
                        <a:cubicBezTo>
                          <a:pt x="27307" y="29790"/>
                          <a:pt x="23266" y="31002"/>
                          <a:pt x="18705" y="31579"/>
                        </a:cubicBezTo>
                        <a:cubicBezTo>
                          <a:pt x="14202" y="32157"/>
                          <a:pt x="7332" y="31637"/>
                          <a:pt x="2771" y="30078"/>
                        </a:cubicBezTo>
                        <a:lnTo>
                          <a:pt x="0" y="31291"/>
                        </a:lnTo>
                        <a:close/>
                      </a:path>
                    </a:pathLst>
                  </a:custGeom>
                  <a:solidFill>
                    <a:srgbClr val="A0BDAB"/>
                  </a:solidFill>
                  <a:ln w="5770" cap="flat">
                    <a:noFill/>
                    <a:prstDash val="solid"/>
                    <a:miter/>
                  </a:ln>
                </p:spPr>
                <p:txBody>
                  <a:bodyPr rtlCol="0" anchor="ctr"/>
                  <a:lstStyle/>
                  <a:p>
                    <a:endParaRPr lang="th-TH"/>
                  </a:p>
                </p:txBody>
              </p:sp>
              <p:sp>
                <p:nvSpPr>
                  <p:cNvPr id="2599" name="Freeform: Shape 2598">
                    <a:extLst>
                      <a:ext uri="{FF2B5EF4-FFF2-40B4-BE49-F238E27FC236}">
                        <a16:creationId xmlns:a16="http://schemas.microsoft.com/office/drawing/2014/main" id="{6D0A8141-0746-43DE-98AD-86AC92BDAA1A}"/>
                      </a:ext>
                    </a:extLst>
                  </p:cNvPr>
                  <p:cNvSpPr/>
                  <p:nvPr/>
                </p:nvSpPr>
                <p:spPr>
                  <a:xfrm>
                    <a:off x="733782" y="4247545"/>
                    <a:ext cx="102185" cy="145599"/>
                  </a:xfrm>
                  <a:custGeom>
                    <a:avLst/>
                    <a:gdLst>
                      <a:gd name="connsiteX0" fmla="*/ 102185 w 102185"/>
                      <a:gd name="connsiteY0" fmla="*/ 144561 h 145599"/>
                      <a:gd name="connsiteX1" fmla="*/ 81806 w 102185"/>
                      <a:gd name="connsiteY1" fmla="*/ 127876 h 145599"/>
                      <a:gd name="connsiteX2" fmla="*/ 67662 w 102185"/>
                      <a:gd name="connsiteY2" fmla="*/ 109806 h 145599"/>
                      <a:gd name="connsiteX3" fmla="*/ 41971 w 102185"/>
                      <a:gd name="connsiteY3" fmla="*/ 73204 h 145599"/>
                      <a:gd name="connsiteX4" fmla="*/ 16338 w 102185"/>
                      <a:gd name="connsiteY4" fmla="*/ 36602 h 145599"/>
                      <a:gd name="connsiteX5" fmla="*/ 5427 w 102185"/>
                      <a:gd name="connsiteY5" fmla="*/ 18243 h 145599"/>
                      <a:gd name="connsiteX6" fmla="*/ 0 w 102185"/>
                      <a:gd name="connsiteY6" fmla="*/ 0 h 145599"/>
                      <a:gd name="connsiteX7" fmla="*/ 5023 w 102185"/>
                      <a:gd name="connsiteY7" fmla="*/ 18243 h 145599"/>
                      <a:gd name="connsiteX8" fmla="*/ 15530 w 102185"/>
                      <a:gd name="connsiteY8" fmla="*/ 36660 h 145599"/>
                      <a:gd name="connsiteX9" fmla="*/ 40355 w 102185"/>
                      <a:gd name="connsiteY9" fmla="*/ 73320 h 145599"/>
                      <a:gd name="connsiteX10" fmla="*/ 65237 w 102185"/>
                      <a:gd name="connsiteY10" fmla="*/ 109979 h 145599"/>
                      <a:gd name="connsiteX11" fmla="*/ 79150 w 102185"/>
                      <a:gd name="connsiteY11" fmla="*/ 128280 h 145599"/>
                      <a:gd name="connsiteX12" fmla="*/ 99876 w 102185"/>
                      <a:gd name="connsiteY12" fmla="*/ 145600 h 145599"/>
                      <a:gd name="connsiteX13" fmla="*/ 102185 w 102185"/>
                      <a:gd name="connsiteY13" fmla="*/ 144561 h 14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185" h="145599">
                        <a:moveTo>
                          <a:pt x="102185" y="144561"/>
                        </a:moveTo>
                        <a:cubicBezTo>
                          <a:pt x="93872" y="139538"/>
                          <a:pt x="87233" y="133765"/>
                          <a:pt x="81806" y="127876"/>
                        </a:cubicBezTo>
                        <a:cubicBezTo>
                          <a:pt x="76322" y="121987"/>
                          <a:pt x="71934" y="115868"/>
                          <a:pt x="67662" y="109806"/>
                        </a:cubicBezTo>
                        <a:lnTo>
                          <a:pt x="41971" y="73204"/>
                        </a:lnTo>
                        <a:cubicBezTo>
                          <a:pt x="33427" y="61023"/>
                          <a:pt x="24767" y="48783"/>
                          <a:pt x="16338" y="36602"/>
                        </a:cubicBezTo>
                        <a:cubicBezTo>
                          <a:pt x="12239" y="30482"/>
                          <a:pt x="8371" y="24363"/>
                          <a:pt x="5427" y="18243"/>
                        </a:cubicBezTo>
                        <a:cubicBezTo>
                          <a:pt x="2425" y="12124"/>
                          <a:pt x="462" y="6004"/>
                          <a:pt x="0" y="0"/>
                        </a:cubicBezTo>
                        <a:cubicBezTo>
                          <a:pt x="346" y="5946"/>
                          <a:pt x="2194" y="12066"/>
                          <a:pt x="5023" y="18243"/>
                        </a:cubicBezTo>
                        <a:cubicBezTo>
                          <a:pt x="7794" y="24363"/>
                          <a:pt x="11546" y="30540"/>
                          <a:pt x="15530" y="36660"/>
                        </a:cubicBezTo>
                        <a:cubicBezTo>
                          <a:pt x="23670" y="48899"/>
                          <a:pt x="32099" y="61080"/>
                          <a:pt x="40355" y="73320"/>
                        </a:cubicBezTo>
                        <a:lnTo>
                          <a:pt x="65237" y="109979"/>
                        </a:lnTo>
                        <a:cubicBezTo>
                          <a:pt x="69394" y="116099"/>
                          <a:pt x="73724" y="122218"/>
                          <a:pt x="79150" y="128280"/>
                        </a:cubicBezTo>
                        <a:cubicBezTo>
                          <a:pt x="84577" y="134342"/>
                          <a:pt x="91274" y="140288"/>
                          <a:pt x="99876" y="145600"/>
                        </a:cubicBezTo>
                        <a:lnTo>
                          <a:pt x="102185" y="144561"/>
                        </a:lnTo>
                        <a:close/>
                      </a:path>
                    </a:pathLst>
                  </a:custGeom>
                  <a:solidFill>
                    <a:srgbClr val="A0BDAB"/>
                  </a:solidFill>
                  <a:ln w="5770" cap="flat">
                    <a:noFill/>
                    <a:prstDash val="solid"/>
                    <a:miter/>
                  </a:ln>
                </p:spPr>
                <p:txBody>
                  <a:bodyPr rtlCol="0" anchor="ctr"/>
                  <a:lstStyle/>
                  <a:p>
                    <a:endParaRPr lang="th-TH"/>
                  </a:p>
                </p:txBody>
              </p:sp>
              <p:sp>
                <p:nvSpPr>
                  <p:cNvPr id="2600" name="Freeform: Shape 2599">
                    <a:extLst>
                      <a:ext uri="{FF2B5EF4-FFF2-40B4-BE49-F238E27FC236}">
                        <a16:creationId xmlns:a16="http://schemas.microsoft.com/office/drawing/2014/main" id="{A6F3C22F-FBA5-42E5-A018-F1380ABC2B16}"/>
                      </a:ext>
                    </a:extLst>
                  </p:cNvPr>
                  <p:cNvSpPr/>
                  <p:nvPr/>
                </p:nvSpPr>
                <p:spPr>
                  <a:xfrm>
                    <a:off x="753642" y="4132196"/>
                    <a:ext cx="132841" cy="187224"/>
                  </a:xfrm>
                  <a:custGeom>
                    <a:avLst/>
                    <a:gdLst>
                      <a:gd name="connsiteX0" fmla="*/ 132841 w 132841"/>
                      <a:gd name="connsiteY0" fmla="*/ 186647 h 187224"/>
                      <a:gd name="connsiteX1" fmla="*/ 86078 w 132841"/>
                      <a:gd name="connsiteY1" fmla="*/ 141385 h 187224"/>
                      <a:gd name="connsiteX2" fmla="*/ 67662 w 132841"/>
                      <a:gd name="connsiteY2" fmla="*/ 118119 h 187224"/>
                      <a:gd name="connsiteX3" fmla="*/ 55423 w 132841"/>
                      <a:gd name="connsiteY3" fmla="*/ 94565 h 187224"/>
                      <a:gd name="connsiteX4" fmla="*/ 50746 w 132841"/>
                      <a:gd name="connsiteY4" fmla="*/ 82730 h 187224"/>
                      <a:gd name="connsiteX5" fmla="*/ 45031 w 132841"/>
                      <a:gd name="connsiteY5" fmla="*/ 70895 h 187224"/>
                      <a:gd name="connsiteX6" fmla="*/ 30540 w 132841"/>
                      <a:gd name="connsiteY6" fmla="*/ 47225 h 187224"/>
                      <a:gd name="connsiteX7" fmla="*/ 0 w 132841"/>
                      <a:gd name="connsiteY7" fmla="*/ 0 h 187224"/>
                      <a:gd name="connsiteX8" fmla="*/ 29732 w 132841"/>
                      <a:gd name="connsiteY8" fmla="*/ 47225 h 187224"/>
                      <a:gd name="connsiteX9" fmla="*/ 43818 w 132841"/>
                      <a:gd name="connsiteY9" fmla="*/ 70837 h 187224"/>
                      <a:gd name="connsiteX10" fmla="*/ 49303 w 132841"/>
                      <a:gd name="connsiteY10" fmla="*/ 82672 h 187224"/>
                      <a:gd name="connsiteX11" fmla="*/ 53748 w 132841"/>
                      <a:gd name="connsiteY11" fmla="*/ 94449 h 187224"/>
                      <a:gd name="connsiteX12" fmla="*/ 65641 w 132841"/>
                      <a:gd name="connsiteY12" fmla="*/ 118177 h 187224"/>
                      <a:gd name="connsiteX13" fmla="*/ 83769 w 132841"/>
                      <a:gd name="connsiteY13" fmla="*/ 141674 h 187224"/>
                      <a:gd name="connsiteX14" fmla="*/ 129954 w 132841"/>
                      <a:gd name="connsiteY14" fmla="*/ 187224 h 187224"/>
                      <a:gd name="connsiteX15" fmla="*/ 132841 w 132841"/>
                      <a:gd name="connsiteY15" fmla="*/ 186647 h 18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841" h="187224">
                        <a:moveTo>
                          <a:pt x="132841" y="186647"/>
                        </a:moveTo>
                        <a:cubicBezTo>
                          <a:pt x="116387" y="171695"/>
                          <a:pt x="99992" y="156742"/>
                          <a:pt x="86078" y="141385"/>
                        </a:cubicBezTo>
                        <a:cubicBezTo>
                          <a:pt x="79150" y="133707"/>
                          <a:pt x="72858" y="125913"/>
                          <a:pt x="67662" y="118119"/>
                        </a:cubicBezTo>
                        <a:cubicBezTo>
                          <a:pt x="62466" y="110268"/>
                          <a:pt x="58425" y="102416"/>
                          <a:pt x="55423" y="94565"/>
                        </a:cubicBezTo>
                        <a:cubicBezTo>
                          <a:pt x="53864" y="90639"/>
                          <a:pt x="52421" y="86713"/>
                          <a:pt x="50746" y="82730"/>
                        </a:cubicBezTo>
                        <a:cubicBezTo>
                          <a:pt x="49130" y="78804"/>
                          <a:pt x="47167" y="74821"/>
                          <a:pt x="45031" y="70895"/>
                        </a:cubicBezTo>
                        <a:cubicBezTo>
                          <a:pt x="40759" y="62985"/>
                          <a:pt x="35621" y="55134"/>
                          <a:pt x="30540" y="47225"/>
                        </a:cubicBezTo>
                        <a:lnTo>
                          <a:pt x="0" y="0"/>
                        </a:lnTo>
                        <a:lnTo>
                          <a:pt x="29732" y="47225"/>
                        </a:lnTo>
                        <a:cubicBezTo>
                          <a:pt x="34697" y="55076"/>
                          <a:pt x="39662" y="62985"/>
                          <a:pt x="43818" y="70837"/>
                        </a:cubicBezTo>
                        <a:cubicBezTo>
                          <a:pt x="45897" y="74763"/>
                          <a:pt x="47744" y="78689"/>
                          <a:pt x="49303" y="82672"/>
                        </a:cubicBezTo>
                        <a:cubicBezTo>
                          <a:pt x="50862" y="86598"/>
                          <a:pt x="52247" y="90524"/>
                          <a:pt x="53748" y="94449"/>
                        </a:cubicBezTo>
                        <a:cubicBezTo>
                          <a:pt x="56577" y="102301"/>
                          <a:pt x="60561" y="110268"/>
                          <a:pt x="65641" y="118177"/>
                        </a:cubicBezTo>
                        <a:cubicBezTo>
                          <a:pt x="70722" y="126086"/>
                          <a:pt x="76899" y="133938"/>
                          <a:pt x="83769" y="141674"/>
                        </a:cubicBezTo>
                        <a:cubicBezTo>
                          <a:pt x="97509" y="157146"/>
                          <a:pt x="113732" y="172272"/>
                          <a:pt x="129954" y="187224"/>
                        </a:cubicBezTo>
                        <a:lnTo>
                          <a:pt x="132841" y="186647"/>
                        </a:lnTo>
                        <a:close/>
                      </a:path>
                    </a:pathLst>
                  </a:custGeom>
                  <a:solidFill>
                    <a:srgbClr val="A0BDAB"/>
                  </a:solidFill>
                  <a:ln w="5770" cap="flat">
                    <a:noFill/>
                    <a:prstDash val="solid"/>
                    <a:miter/>
                  </a:ln>
                </p:spPr>
                <p:txBody>
                  <a:bodyPr rtlCol="0" anchor="ctr"/>
                  <a:lstStyle/>
                  <a:p>
                    <a:endParaRPr lang="th-TH"/>
                  </a:p>
                </p:txBody>
              </p:sp>
              <p:sp>
                <p:nvSpPr>
                  <p:cNvPr id="2601" name="Freeform: Shape 2600">
                    <a:extLst>
                      <a:ext uri="{FF2B5EF4-FFF2-40B4-BE49-F238E27FC236}">
                        <a16:creationId xmlns:a16="http://schemas.microsoft.com/office/drawing/2014/main" id="{3084BD05-4C2C-4F07-B9CE-607A95E9073B}"/>
                      </a:ext>
                    </a:extLst>
                  </p:cNvPr>
                  <p:cNvSpPr/>
                  <p:nvPr/>
                </p:nvSpPr>
                <p:spPr>
                  <a:xfrm>
                    <a:off x="792957" y="4058704"/>
                    <a:ext cx="141154" cy="166383"/>
                  </a:xfrm>
                  <a:custGeom>
                    <a:avLst/>
                    <a:gdLst>
                      <a:gd name="connsiteX0" fmla="*/ 141154 w 141154"/>
                      <a:gd name="connsiteY0" fmla="*/ 165402 h 166383"/>
                      <a:gd name="connsiteX1" fmla="*/ 115637 w 141154"/>
                      <a:gd name="connsiteY1" fmla="*/ 146292 h 166383"/>
                      <a:gd name="connsiteX2" fmla="*/ 109864 w 141154"/>
                      <a:gd name="connsiteY2" fmla="*/ 141328 h 166383"/>
                      <a:gd name="connsiteX3" fmla="*/ 104264 w 141154"/>
                      <a:gd name="connsiteY3" fmla="*/ 136305 h 166383"/>
                      <a:gd name="connsiteX4" fmla="*/ 98895 w 141154"/>
                      <a:gd name="connsiteY4" fmla="*/ 131282 h 166383"/>
                      <a:gd name="connsiteX5" fmla="*/ 93757 w 141154"/>
                      <a:gd name="connsiteY5" fmla="*/ 126202 h 166383"/>
                      <a:gd name="connsiteX6" fmla="*/ 74936 w 141154"/>
                      <a:gd name="connsiteY6" fmla="*/ 105534 h 166383"/>
                      <a:gd name="connsiteX7" fmla="*/ 66392 w 141154"/>
                      <a:gd name="connsiteY7" fmla="*/ 95084 h 166383"/>
                      <a:gd name="connsiteX8" fmla="*/ 58367 w 141154"/>
                      <a:gd name="connsiteY8" fmla="*/ 84577 h 166383"/>
                      <a:gd name="connsiteX9" fmla="*/ 28808 w 141154"/>
                      <a:gd name="connsiteY9" fmla="*/ 42317 h 166383"/>
                      <a:gd name="connsiteX10" fmla="*/ 0 w 141154"/>
                      <a:gd name="connsiteY10" fmla="*/ 0 h 166383"/>
                      <a:gd name="connsiteX11" fmla="*/ 28000 w 141154"/>
                      <a:gd name="connsiteY11" fmla="*/ 42375 h 166383"/>
                      <a:gd name="connsiteX12" fmla="*/ 56751 w 141154"/>
                      <a:gd name="connsiteY12" fmla="*/ 84693 h 166383"/>
                      <a:gd name="connsiteX13" fmla="*/ 64602 w 141154"/>
                      <a:gd name="connsiteY13" fmla="*/ 95258 h 166383"/>
                      <a:gd name="connsiteX14" fmla="*/ 72973 w 141154"/>
                      <a:gd name="connsiteY14" fmla="*/ 105765 h 166383"/>
                      <a:gd name="connsiteX15" fmla="*/ 91505 w 141154"/>
                      <a:gd name="connsiteY15" fmla="*/ 126606 h 166383"/>
                      <a:gd name="connsiteX16" fmla="*/ 96585 w 141154"/>
                      <a:gd name="connsiteY16" fmla="*/ 131744 h 166383"/>
                      <a:gd name="connsiteX17" fmla="*/ 101954 w 141154"/>
                      <a:gd name="connsiteY17" fmla="*/ 136824 h 166383"/>
                      <a:gd name="connsiteX18" fmla="*/ 107497 w 141154"/>
                      <a:gd name="connsiteY18" fmla="*/ 141905 h 166383"/>
                      <a:gd name="connsiteX19" fmla="*/ 113212 w 141154"/>
                      <a:gd name="connsiteY19" fmla="*/ 146928 h 166383"/>
                      <a:gd name="connsiteX20" fmla="*/ 138672 w 141154"/>
                      <a:gd name="connsiteY20" fmla="*/ 166383 h 166383"/>
                      <a:gd name="connsiteX21" fmla="*/ 141154 w 141154"/>
                      <a:gd name="connsiteY21" fmla="*/ 165402 h 16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54" h="166383">
                        <a:moveTo>
                          <a:pt x="141154" y="165402"/>
                        </a:moveTo>
                        <a:cubicBezTo>
                          <a:pt x="132148" y="159224"/>
                          <a:pt x="123546" y="152874"/>
                          <a:pt x="115637" y="146292"/>
                        </a:cubicBezTo>
                        <a:cubicBezTo>
                          <a:pt x="113616" y="144676"/>
                          <a:pt x="111827" y="143002"/>
                          <a:pt x="109864" y="141328"/>
                        </a:cubicBezTo>
                        <a:cubicBezTo>
                          <a:pt x="107959" y="139653"/>
                          <a:pt x="106054" y="138037"/>
                          <a:pt x="104264" y="136305"/>
                        </a:cubicBezTo>
                        <a:lnTo>
                          <a:pt x="98895" y="131282"/>
                        </a:lnTo>
                        <a:lnTo>
                          <a:pt x="93757" y="126202"/>
                        </a:lnTo>
                        <a:cubicBezTo>
                          <a:pt x="87060" y="119389"/>
                          <a:pt x="80767" y="112519"/>
                          <a:pt x="74936" y="105534"/>
                        </a:cubicBezTo>
                        <a:cubicBezTo>
                          <a:pt x="71934" y="102070"/>
                          <a:pt x="69221" y="98548"/>
                          <a:pt x="66392" y="95084"/>
                        </a:cubicBezTo>
                        <a:cubicBezTo>
                          <a:pt x="63736" y="91563"/>
                          <a:pt x="60965" y="88099"/>
                          <a:pt x="58367" y="84577"/>
                        </a:cubicBezTo>
                        <a:cubicBezTo>
                          <a:pt x="47918" y="70548"/>
                          <a:pt x="38449" y="56404"/>
                          <a:pt x="28808" y="42317"/>
                        </a:cubicBezTo>
                        <a:lnTo>
                          <a:pt x="0" y="0"/>
                        </a:lnTo>
                        <a:lnTo>
                          <a:pt x="28000" y="42375"/>
                        </a:lnTo>
                        <a:cubicBezTo>
                          <a:pt x="37353" y="56519"/>
                          <a:pt x="46532" y="70606"/>
                          <a:pt x="56751" y="84693"/>
                        </a:cubicBezTo>
                        <a:cubicBezTo>
                          <a:pt x="59233" y="88214"/>
                          <a:pt x="61946" y="91736"/>
                          <a:pt x="64602" y="95258"/>
                        </a:cubicBezTo>
                        <a:cubicBezTo>
                          <a:pt x="67373" y="98779"/>
                          <a:pt x="70029" y="102301"/>
                          <a:pt x="72973" y="105765"/>
                        </a:cubicBezTo>
                        <a:cubicBezTo>
                          <a:pt x="78631" y="112750"/>
                          <a:pt x="84866" y="119678"/>
                          <a:pt x="91505" y="126606"/>
                        </a:cubicBezTo>
                        <a:lnTo>
                          <a:pt x="96585" y="131744"/>
                        </a:lnTo>
                        <a:lnTo>
                          <a:pt x="101954" y="136824"/>
                        </a:lnTo>
                        <a:cubicBezTo>
                          <a:pt x="103687" y="138556"/>
                          <a:pt x="105592" y="140231"/>
                          <a:pt x="107497" y="141905"/>
                        </a:cubicBezTo>
                        <a:cubicBezTo>
                          <a:pt x="109402" y="143579"/>
                          <a:pt x="111192" y="145253"/>
                          <a:pt x="113212" y="146928"/>
                        </a:cubicBezTo>
                        <a:cubicBezTo>
                          <a:pt x="121006" y="153567"/>
                          <a:pt x="129608" y="160033"/>
                          <a:pt x="138672" y="166383"/>
                        </a:cubicBezTo>
                        <a:lnTo>
                          <a:pt x="141154" y="165402"/>
                        </a:lnTo>
                        <a:close/>
                      </a:path>
                    </a:pathLst>
                  </a:custGeom>
                  <a:solidFill>
                    <a:srgbClr val="A0BDAB"/>
                  </a:solidFill>
                  <a:ln w="5770" cap="flat">
                    <a:noFill/>
                    <a:prstDash val="solid"/>
                    <a:miter/>
                  </a:ln>
                </p:spPr>
                <p:txBody>
                  <a:bodyPr rtlCol="0" anchor="ctr"/>
                  <a:lstStyle/>
                  <a:p>
                    <a:endParaRPr lang="th-TH"/>
                  </a:p>
                </p:txBody>
              </p:sp>
              <p:sp>
                <p:nvSpPr>
                  <p:cNvPr id="2602" name="Freeform: Shape 2601">
                    <a:extLst>
                      <a:ext uri="{FF2B5EF4-FFF2-40B4-BE49-F238E27FC236}">
                        <a16:creationId xmlns:a16="http://schemas.microsoft.com/office/drawing/2014/main" id="{8A285512-931A-4D06-B721-F747AF5C4BBA}"/>
                      </a:ext>
                    </a:extLst>
                  </p:cNvPr>
                  <p:cNvSpPr/>
                  <p:nvPr/>
                </p:nvSpPr>
                <p:spPr>
                  <a:xfrm>
                    <a:off x="831926" y="4000395"/>
                    <a:ext cx="127991" cy="161302"/>
                  </a:xfrm>
                  <a:custGeom>
                    <a:avLst/>
                    <a:gdLst>
                      <a:gd name="connsiteX0" fmla="*/ 127992 w 127991"/>
                      <a:gd name="connsiteY0" fmla="*/ 160841 h 161302"/>
                      <a:gd name="connsiteX1" fmla="*/ 94103 w 127991"/>
                      <a:gd name="connsiteY1" fmla="*/ 120890 h 161302"/>
                      <a:gd name="connsiteX2" fmla="*/ 62639 w 127991"/>
                      <a:gd name="connsiteY2" fmla="*/ 80594 h 161302"/>
                      <a:gd name="connsiteX3" fmla="*/ 0 w 127991"/>
                      <a:gd name="connsiteY3" fmla="*/ 0 h 161302"/>
                      <a:gd name="connsiteX4" fmla="*/ 61080 w 127991"/>
                      <a:gd name="connsiteY4" fmla="*/ 80767 h 161302"/>
                      <a:gd name="connsiteX5" fmla="*/ 91736 w 127991"/>
                      <a:gd name="connsiteY5" fmla="*/ 121121 h 161302"/>
                      <a:gd name="connsiteX6" fmla="*/ 124990 w 127991"/>
                      <a:gd name="connsiteY6" fmla="*/ 161303 h 161302"/>
                      <a:gd name="connsiteX7" fmla="*/ 127992 w 127991"/>
                      <a:gd name="connsiteY7" fmla="*/ 160841 h 161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91" h="161302">
                        <a:moveTo>
                          <a:pt x="127992" y="160841"/>
                        </a:moveTo>
                        <a:cubicBezTo>
                          <a:pt x="115810" y="147620"/>
                          <a:pt x="104726" y="134284"/>
                          <a:pt x="94103" y="120890"/>
                        </a:cubicBezTo>
                        <a:cubicBezTo>
                          <a:pt x="83480" y="107497"/>
                          <a:pt x="73146" y="94045"/>
                          <a:pt x="62639" y="80594"/>
                        </a:cubicBezTo>
                        <a:lnTo>
                          <a:pt x="0" y="0"/>
                        </a:lnTo>
                        <a:lnTo>
                          <a:pt x="61080" y="80767"/>
                        </a:lnTo>
                        <a:cubicBezTo>
                          <a:pt x="71299" y="94218"/>
                          <a:pt x="81344" y="107670"/>
                          <a:pt x="91736" y="121121"/>
                        </a:cubicBezTo>
                        <a:cubicBezTo>
                          <a:pt x="102128" y="134573"/>
                          <a:pt x="113039" y="147967"/>
                          <a:pt x="124990" y="161303"/>
                        </a:cubicBezTo>
                        <a:lnTo>
                          <a:pt x="127992" y="160841"/>
                        </a:lnTo>
                        <a:close/>
                      </a:path>
                    </a:pathLst>
                  </a:custGeom>
                  <a:solidFill>
                    <a:srgbClr val="A0BDAB"/>
                  </a:solidFill>
                  <a:ln w="5770" cap="flat">
                    <a:noFill/>
                    <a:prstDash val="solid"/>
                    <a:miter/>
                  </a:ln>
                </p:spPr>
                <p:txBody>
                  <a:bodyPr rtlCol="0" anchor="ctr"/>
                  <a:lstStyle/>
                  <a:p>
                    <a:endParaRPr lang="th-TH"/>
                  </a:p>
                </p:txBody>
              </p:sp>
              <p:sp>
                <p:nvSpPr>
                  <p:cNvPr id="2603" name="Freeform: Shape 2602">
                    <a:extLst>
                      <a:ext uri="{FF2B5EF4-FFF2-40B4-BE49-F238E27FC236}">
                        <a16:creationId xmlns:a16="http://schemas.microsoft.com/office/drawing/2014/main" id="{3AEFFC07-B481-4650-A379-E4782866F0EC}"/>
                      </a:ext>
                    </a:extLst>
                  </p:cNvPr>
                  <p:cNvSpPr/>
                  <p:nvPr/>
                </p:nvSpPr>
                <p:spPr>
                  <a:xfrm>
                    <a:off x="870376" y="3955075"/>
                    <a:ext cx="110960" cy="126086"/>
                  </a:xfrm>
                  <a:custGeom>
                    <a:avLst/>
                    <a:gdLst>
                      <a:gd name="connsiteX0" fmla="*/ 110961 w 110960"/>
                      <a:gd name="connsiteY0" fmla="*/ 125509 h 126086"/>
                      <a:gd name="connsiteX1" fmla="*/ 0 w 110960"/>
                      <a:gd name="connsiteY1" fmla="*/ 0 h 126086"/>
                      <a:gd name="connsiteX2" fmla="*/ 108190 w 110960"/>
                      <a:gd name="connsiteY2" fmla="*/ 126086 h 126086"/>
                      <a:gd name="connsiteX3" fmla="*/ 110961 w 110960"/>
                      <a:gd name="connsiteY3" fmla="*/ 125509 h 126086"/>
                    </a:gdLst>
                    <a:ahLst/>
                    <a:cxnLst>
                      <a:cxn ang="0">
                        <a:pos x="connsiteX0" y="connsiteY0"/>
                      </a:cxn>
                      <a:cxn ang="0">
                        <a:pos x="connsiteX1" y="connsiteY1"/>
                      </a:cxn>
                      <a:cxn ang="0">
                        <a:pos x="connsiteX2" y="connsiteY2"/>
                      </a:cxn>
                      <a:cxn ang="0">
                        <a:pos x="connsiteX3" y="connsiteY3"/>
                      </a:cxn>
                    </a:cxnLst>
                    <a:rect l="l" t="t" r="r" b="b"/>
                    <a:pathLst>
                      <a:path w="110960" h="126086">
                        <a:moveTo>
                          <a:pt x="110961" y="125509"/>
                        </a:moveTo>
                        <a:cubicBezTo>
                          <a:pt x="64948" y="85155"/>
                          <a:pt x="27480" y="42837"/>
                          <a:pt x="0" y="0"/>
                        </a:cubicBezTo>
                        <a:cubicBezTo>
                          <a:pt x="26441" y="42895"/>
                          <a:pt x="62928" y="85443"/>
                          <a:pt x="108190" y="126086"/>
                        </a:cubicBezTo>
                        <a:lnTo>
                          <a:pt x="110961" y="125509"/>
                        </a:lnTo>
                        <a:close/>
                      </a:path>
                    </a:pathLst>
                  </a:custGeom>
                  <a:solidFill>
                    <a:srgbClr val="A0BDAB"/>
                  </a:solidFill>
                  <a:ln w="5770" cap="flat">
                    <a:noFill/>
                    <a:prstDash val="solid"/>
                    <a:miter/>
                  </a:ln>
                </p:spPr>
                <p:txBody>
                  <a:bodyPr rtlCol="0" anchor="ctr"/>
                  <a:lstStyle/>
                  <a:p>
                    <a:endParaRPr lang="th-TH"/>
                  </a:p>
                </p:txBody>
              </p:sp>
              <p:sp>
                <p:nvSpPr>
                  <p:cNvPr id="2604" name="Freeform: Shape 2603">
                    <a:extLst>
                      <a:ext uri="{FF2B5EF4-FFF2-40B4-BE49-F238E27FC236}">
                        <a16:creationId xmlns:a16="http://schemas.microsoft.com/office/drawing/2014/main" id="{F4D9E2E7-B845-4A3E-8251-CA958992355C}"/>
                      </a:ext>
                    </a:extLst>
                  </p:cNvPr>
                  <p:cNvSpPr/>
                  <p:nvPr/>
                </p:nvSpPr>
                <p:spPr>
                  <a:xfrm>
                    <a:off x="937691" y="3898613"/>
                    <a:ext cx="63678" cy="97740"/>
                  </a:xfrm>
                  <a:custGeom>
                    <a:avLst/>
                    <a:gdLst>
                      <a:gd name="connsiteX0" fmla="*/ 63678 w 63678"/>
                      <a:gd name="connsiteY0" fmla="*/ 97163 h 97740"/>
                      <a:gd name="connsiteX1" fmla="*/ 0 w 63678"/>
                      <a:gd name="connsiteY1" fmla="*/ 0 h 97740"/>
                      <a:gd name="connsiteX2" fmla="*/ 60849 w 63678"/>
                      <a:gd name="connsiteY2" fmla="*/ 97740 h 97740"/>
                      <a:gd name="connsiteX3" fmla="*/ 63678 w 63678"/>
                      <a:gd name="connsiteY3" fmla="*/ 97163 h 97740"/>
                    </a:gdLst>
                    <a:ahLst/>
                    <a:cxnLst>
                      <a:cxn ang="0">
                        <a:pos x="connsiteX0" y="connsiteY0"/>
                      </a:cxn>
                      <a:cxn ang="0">
                        <a:pos x="connsiteX1" y="connsiteY1"/>
                      </a:cxn>
                      <a:cxn ang="0">
                        <a:pos x="connsiteX2" y="connsiteY2"/>
                      </a:cxn>
                      <a:cxn ang="0">
                        <a:pos x="connsiteX3" y="connsiteY3"/>
                      </a:cxn>
                    </a:cxnLst>
                    <a:rect l="l" t="t" r="r" b="b"/>
                    <a:pathLst>
                      <a:path w="63678" h="97740">
                        <a:moveTo>
                          <a:pt x="63678" y="97163"/>
                        </a:moveTo>
                        <a:cubicBezTo>
                          <a:pt x="29905" y="66045"/>
                          <a:pt x="7852" y="32503"/>
                          <a:pt x="0" y="0"/>
                        </a:cubicBezTo>
                        <a:cubicBezTo>
                          <a:pt x="6697" y="32388"/>
                          <a:pt x="27654" y="66161"/>
                          <a:pt x="60849" y="97740"/>
                        </a:cubicBezTo>
                        <a:lnTo>
                          <a:pt x="63678" y="97163"/>
                        </a:lnTo>
                        <a:close/>
                      </a:path>
                    </a:pathLst>
                  </a:custGeom>
                  <a:solidFill>
                    <a:srgbClr val="A0BDAB"/>
                  </a:solidFill>
                  <a:ln w="5770" cap="flat">
                    <a:noFill/>
                    <a:prstDash val="solid"/>
                    <a:miter/>
                  </a:ln>
                </p:spPr>
                <p:txBody>
                  <a:bodyPr rtlCol="0" anchor="ctr"/>
                  <a:lstStyle/>
                  <a:p>
                    <a:endParaRPr lang="th-TH"/>
                  </a:p>
                </p:txBody>
              </p:sp>
            </p:grpSp>
          </p:grpSp>
          <p:grpSp>
            <p:nvGrpSpPr>
              <p:cNvPr id="2570" name="Graphic 3">
                <a:extLst>
                  <a:ext uri="{FF2B5EF4-FFF2-40B4-BE49-F238E27FC236}">
                    <a16:creationId xmlns:a16="http://schemas.microsoft.com/office/drawing/2014/main" id="{EC6EBFB7-D75C-482E-9090-6BEFDD01C178}"/>
                  </a:ext>
                </a:extLst>
              </p:cNvPr>
              <p:cNvGrpSpPr/>
              <p:nvPr/>
            </p:nvGrpSpPr>
            <p:grpSpPr>
              <a:xfrm>
                <a:off x="2192905" y="4682265"/>
                <a:ext cx="573319" cy="693024"/>
                <a:chOff x="2192905" y="4682265"/>
                <a:chExt cx="573319" cy="693024"/>
              </a:xfrm>
            </p:grpSpPr>
            <p:grpSp>
              <p:nvGrpSpPr>
                <p:cNvPr id="2571" name="Graphic 3">
                  <a:extLst>
                    <a:ext uri="{FF2B5EF4-FFF2-40B4-BE49-F238E27FC236}">
                      <a16:creationId xmlns:a16="http://schemas.microsoft.com/office/drawing/2014/main" id="{CDB2DE1B-6B31-471F-B38C-8CC4F3884095}"/>
                    </a:ext>
                  </a:extLst>
                </p:cNvPr>
                <p:cNvGrpSpPr/>
                <p:nvPr/>
              </p:nvGrpSpPr>
              <p:grpSpPr>
                <a:xfrm>
                  <a:off x="2192905" y="4682265"/>
                  <a:ext cx="573319" cy="693024"/>
                  <a:chOff x="2192905" y="4682265"/>
                  <a:chExt cx="573319" cy="693024"/>
                </a:xfrm>
                <a:solidFill>
                  <a:srgbClr val="FBFFFF"/>
                </a:solidFill>
              </p:grpSpPr>
              <p:sp>
                <p:nvSpPr>
                  <p:cNvPr id="2587" name="Freeform: Shape 2586">
                    <a:extLst>
                      <a:ext uri="{FF2B5EF4-FFF2-40B4-BE49-F238E27FC236}">
                        <a16:creationId xmlns:a16="http://schemas.microsoft.com/office/drawing/2014/main" id="{11483678-8F02-4A8C-A372-2618C454A825}"/>
                      </a:ext>
                    </a:extLst>
                  </p:cNvPr>
                  <p:cNvSpPr/>
                  <p:nvPr/>
                </p:nvSpPr>
                <p:spPr>
                  <a:xfrm>
                    <a:off x="2347445" y="4682323"/>
                    <a:ext cx="418780" cy="692967"/>
                  </a:xfrm>
                  <a:custGeom>
                    <a:avLst/>
                    <a:gdLst>
                      <a:gd name="connsiteX0" fmla="*/ 0 w 418780"/>
                      <a:gd name="connsiteY0" fmla="*/ 676328 h 692967"/>
                      <a:gd name="connsiteX1" fmla="*/ 45551 w 418780"/>
                      <a:gd name="connsiteY1" fmla="*/ 692263 h 692967"/>
                      <a:gd name="connsiteX2" fmla="*/ 291199 w 418780"/>
                      <a:gd name="connsiteY2" fmla="*/ 575067 h 692967"/>
                      <a:gd name="connsiteX3" fmla="*/ 416535 w 418780"/>
                      <a:gd name="connsiteY3" fmla="*/ 317987 h 692967"/>
                      <a:gd name="connsiteX4" fmla="*/ 360997 w 418780"/>
                      <a:gd name="connsiteY4" fmla="*/ 143002 h 692967"/>
                      <a:gd name="connsiteX5" fmla="*/ 241377 w 418780"/>
                      <a:gd name="connsiteY5" fmla="*/ 0 h 692967"/>
                      <a:gd name="connsiteX6" fmla="*/ 0 w 418780"/>
                      <a:gd name="connsiteY6" fmla="*/ 676328 h 69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780" h="692967">
                        <a:moveTo>
                          <a:pt x="0" y="676328"/>
                        </a:moveTo>
                        <a:cubicBezTo>
                          <a:pt x="0" y="676328"/>
                          <a:pt x="13278" y="695265"/>
                          <a:pt x="45551" y="692263"/>
                        </a:cubicBezTo>
                        <a:cubicBezTo>
                          <a:pt x="77765" y="689260"/>
                          <a:pt x="174985" y="719223"/>
                          <a:pt x="291199" y="575067"/>
                        </a:cubicBezTo>
                        <a:cubicBezTo>
                          <a:pt x="407414" y="430968"/>
                          <a:pt x="406375" y="353088"/>
                          <a:pt x="416535" y="317987"/>
                        </a:cubicBezTo>
                        <a:cubicBezTo>
                          <a:pt x="426696" y="282886"/>
                          <a:pt x="401352" y="183760"/>
                          <a:pt x="360997" y="143002"/>
                        </a:cubicBezTo>
                        <a:cubicBezTo>
                          <a:pt x="320643" y="102243"/>
                          <a:pt x="234276" y="34120"/>
                          <a:pt x="241377" y="0"/>
                        </a:cubicBezTo>
                        <a:cubicBezTo>
                          <a:pt x="241319" y="0"/>
                          <a:pt x="5196" y="526918"/>
                          <a:pt x="0" y="676328"/>
                        </a:cubicBezTo>
                        <a:close/>
                      </a:path>
                    </a:pathLst>
                  </a:custGeom>
                  <a:solidFill>
                    <a:srgbClr val="FBFFFF"/>
                  </a:solidFill>
                  <a:ln w="5770" cap="flat">
                    <a:noFill/>
                    <a:prstDash val="solid"/>
                    <a:miter/>
                  </a:ln>
                </p:spPr>
                <p:txBody>
                  <a:bodyPr rtlCol="0" anchor="ctr"/>
                  <a:lstStyle/>
                  <a:p>
                    <a:endParaRPr lang="th-TH"/>
                  </a:p>
                </p:txBody>
              </p:sp>
              <p:sp>
                <p:nvSpPr>
                  <p:cNvPr id="2588" name="Freeform: Shape 2587">
                    <a:extLst>
                      <a:ext uri="{FF2B5EF4-FFF2-40B4-BE49-F238E27FC236}">
                        <a16:creationId xmlns:a16="http://schemas.microsoft.com/office/drawing/2014/main" id="{CE724A02-139D-44C0-BC37-A3468D62ACAE}"/>
                      </a:ext>
                    </a:extLst>
                  </p:cNvPr>
                  <p:cNvSpPr/>
                  <p:nvPr/>
                </p:nvSpPr>
                <p:spPr>
                  <a:xfrm>
                    <a:off x="2192905" y="4682265"/>
                    <a:ext cx="395858" cy="679348"/>
                  </a:xfrm>
                  <a:custGeom>
                    <a:avLst/>
                    <a:gdLst>
                      <a:gd name="connsiteX0" fmla="*/ 169896 w 395858"/>
                      <a:gd name="connsiteY0" fmla="*/ 671479 h 679348"/>
                      <a:gd name="connsiteX1" fmla="*/ 85319 w 395858"/>
                      <a:gd name="connsiteY1" fmla="*/ 663570 h 679348"/>
                      <a:gd name="connsiteX2" fmla="*/ 21237 w 395858"/>
                      <a:gd name="connsiteY2" fmla="*/ 308808 h 679348"/>
                      <a:gd name="connsiteX3" fmla="*/ 284898 w 395858"/>
                      <a:gd name="connsiteY3" fmla="*/ 22227 h 679348"/>
                      <a:gd name="connsiteX4" fmla="*/ 395859 w 395858"/>
                      <a:gd name="connsiteY4" fmla="*/ 0 h 679348"/>
                      <a:gd name="connsiteX5" fmla="*/ 169896 w 395858"/>
                      <a:gd name="connsiteY5" fmla="*/ 671479 h 67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858" h="679348">
                        <a:moveTo>
                          <a:pt x="169896" y="671479"/>
                        </a:moveTo>
                        <a:cubicBezTo>
                          <a:pt x="169896" y="671479"/>
                          <a:pt x="136527" y="693648"/>
                          <a:pt x="85319" y="663570"/>
                        </a:cubicBezTo>
                        <a:cubicBezTo>
                          <a:pt x="34111" y="633492"/>
                          <a:pt x="-35629" y="526745"/>
                          <a:pt x="21237" y="308808"/>
                        </a:cubicBezTo>
                        <a:cubicBezTo>
                          <a:pt x="78103" y="90870"/>
                          <a:pt x="142993" y="41278"/>
                          <a:pt x="284898" y="22227"/>
                        </a:cubicBezTo>
                        <a:cubicBezTo>
                          <a:pt x="284898" y="22227"/>
                          <a:pt x="383562" y="31406"/>
                          <a:pt x="395859" y="0"/>
                        </a:cubicBezTo>
                        <a:cubicBezTo>
                          <a:pt x="395859" y="58"/>
                          <a:pt x="334143" y="448403"/>
                          <a:pt x="169896" y="671479"/>
                        </a:cubicBezTo>
                        <a:close/>
                      </a:path>
                    </a:pathLst>
                  </a:custGeom>
                  <a:solidFill>
                    <a:srgbClr val="FBFFFF"/>
                  </a:solidFill>
                  <a:ln w="5770" cap="flat">
                    <a:noFill/>
                    <a:prstDash val="solid"/>
                    <a:miter/>
                  </a:ln>
                </p:spPr>
                <p:txBody>
                  <a:bodyPr rtlCol="0" anchor="ctr"/>
                  <a:lstStyle/>
                  <a:p>
                    <a:endParaRPr lang="th-TH"/>
                  </a:p>
                </p:txBody>
              </p:sp>
            </p:grpSp>
            <p:pic>
              <p:nvPicPr>
                <p:cNvPr id="2572" name="Picture 2571">
                  <a:extLst>
                    <a:ext uri="{FF2B5EF4-FFF2-40B4-BE49-F238E27FC236}">
                      <a16:creationId xmlns:a16="http://schemas.microsoft.com/office/drawing/2014/main" id="{7E6F67F4-2C7D-4FC0-987A-74EFDEFC9BCF}"/>
                    </a:ext>
                  </a:extLst>
                </p:cNvPr>
                <p:cNvPicPr>
                  <a:picLocks noChangeAspect="1"/>
                </p:cNvPicPr>
                <p:nvPr/>
              </p:nvPicPr>
              <p:blipFill>
                <a:blip r:embed="rId62"/>
                <a:stretch>
                  <a:fillRect/>
                </a:stretch>
              </p:blipFill>
              <p:spPr>
                <a:xfrm>
                  <a:off x="2347186" y="4683515"/>
                  <a:ext cx="415669" cy="687008"/>
                </a:xfrm>
                <a:custGeom>
                  <a:avLst/>
                  <a:gdLst>
                    <a:gd name="connsiteX0" fmla="*/ 600 w 415669"/>
                    <a:gd name="connsiteY0" fmla="*/ 251 h 687008"/>
                    <a:gd name="connsiteX1" fmla="*/ 416270 w 415669"/>
                    <a:gd name="connsiteY1" fmla="*/ 251 h 687008"/>
                    <a:gd name="connsiteX2" fmla="*/ 416270 w 415669"/>
                    <a:gd name="connsiteY2" fmla="*/ 687260 h 687008"/>
                    <a:gd name="connsiteX3" fmla="*/ 600 w 415669"/>
                    <a:gd name="connsiteY3" fmla="*/ 687260 h 687008"/>
                  </a:gdLst>
                  <a:ahLst/>
                  <a:cxnLst>
                    <a:cxn ang="0">
                      <a:pos x="connsiteX0" y="connsiteY0"/>
                    </a:cxn>
                    <a:cxn ang="0">
                      <a:pos x="connsiteX1" y="connsiteY1"/>
                    </a:cxn>
                    <a:cxn ang="0">
                      <a:pos x="connsiteX2" y="connsiteY2"/>
                    </a:cxn>
                    <a:cxn ang="0">
                      <a:pos x="connsiteX3" y="connsiteY3"/>
                    </a:cxn>
                  </a:cxnLst>
                  <a:rect l="l" t="t" r="r" b="b"/>
                  <a:pathLst>
                    <a:path w="415669" h="687008">
                      <a:moveTo>
                        <a:pt x="600" y="251"/>
                      </a:moveTo>
                      <a:lnTo>
                        <a:pt x="416270" y="251"/>
                      </a:lnTo>
                      <a:lnTo>
                        <a:pt x="416270" y="687260"/>
                      </a:lnTo>
                      <a:lnTo>
                        <a:pt x="600" y="687260"/>
                      </a:lnTo>
                      <a:close/>
                    </a:path>
                  </a:pathLst>
                </a:custGeom>
              </p:spPr>
            </p:pic>
            <p:pic>
              <p:nvPicPr>
                <p:cNvPr id="2573" name="Picture 2572">
                  <a:extLst>
                    <a:ext uri="{FF2B5EF4-FFF2-40B4-BE49-F238E27FC236}">
                      <a16:creationId xmlns:a16="http://schemas.microsoft.com/office/drawing/2014/main" id="{90B0637A-5CC0-4D92-B0C1-072EB1ED3FD1}"/>
                    </a:ext>
                  </a:extLst>
                </p:cNvPr>
                <p:cNvPicPr>
                  <a:picLocks noChangeAspect="1"/>
                </p:cNvPicPr>
                <p:nvPr/>
              </p:nvPicPr>
              <p:blipFill>
                <a:blip r:embed="rId63"/>
                <a:stretch>
                  <a:fillRect/>
                </a:stretch>
              </p:blipFill>
              <p:spPr>
                <a:xfrm>
                  <a:off x="2202857" y="4683515"/>
                  <a:ext cx="386803" cy="675462"/>
                </a:xfrm>
                <a:custGeom>
                  <a:avLst/>
                  <a:gdLst>
                    <a:gd name="connsiteX0" fmla="*/ 575 w 386803"/>
                    <a:gd name="connsiteY0" fmla="*/ 251 h 675462"/>
                    <a:gd name="connsiteX1" fmla="*/ 387379 w 386803"/>
                    <a:gd name="connsiteY1" fmla="*/ 251 h 675462"/>
                    <a:gd name="connsiteX2" fmla="*/ 387379 w 386803"/>
                    <a:gd name="connsiteY2" fmla="*/ 675713 h 675462"/>
                    <a:gd name="connsiteX3" fmla="*/ 575 w 386803"/>
                    <a:gd name="connsiteY3" fmla="*/ 675713 h 675462"/>
                  </a:gdLst>
                  <a:ahLst/>
                  <a:cxnLst>
                    <a:cxn ang="0">
                      <a:pos x="connsiteX0" y="connsiteY0"/>
                    </a:cxn>
                    <a:cxn ang="0">
                      <a:pos x="connsiteX1" y="connsiteY1"/>
                    </a:cxn>
                    <a:cxn ang="0">
                      <a:pos x="connsiteX2" y="connsiteY2"/>
                    </a:cxn>
                    <a:cxn ang="0">
                      <a:pos x="connsiteX3" y="connsiteY3"/>
                    </a:cxn>
                  </a:cxnLst>
                  <a:rect l="l" t="t" r="r" b="b"/>
                  <a:pathLst>
                    <a:path w="386803" h="675462">
                      <a:moveTo>
                        <a:pt x="575" y="251"/>
                      </a:moveTo>
                      <a:lnTo>
                        <a:pt x="387379" y="251"/>
                      </a:lnTo>
                      <a:lnTo>
                        <a:pt x="387379" y="675713"/>
                      </a:lnTo>
                      <a:lnTo>
                        <a:pt x="575" y="675713"/>
                      </a:lnTo>
                      <a:close/>
                    </a:path>
                  </a:pathLst>
                </a:custGeom>
              </p:spPr>
            </p:pic>
            <p:grpSp>
              <p:nvGrpSpPr>
                <p:cNvPr id="2574" name="Graphic 3">
                  <a:extLst>
                    <a:ext uri="{FF2B5EF4-FFF2-40B4-BE49-F238E27FC236}">
                      <a16:creationId xmlns:a16="http://schemas.microsoft.com/office/drawing/2014/main" id="{BF961199-B739-43D5-ABC0-2D6E79504EC1}"/>
                    </a:ext>
                  </a:extLst>
                </p:cNvPr>
                <p:cNvGrpSpPr/>
                <p:nvPr/>
              </p:nvGrpSpPr>
              <p:grpSpPr>
                <a:xfrm>
                  <a:off x="2299932" y="4830636"/>
                  <a:ext cx="391191" cy="491124"/>
                  <a:chOff x="2299932" y="4830636"/>
                  <a:chExt cx="391191" cy="491124"/>
                </a:xfrm>
                <a:solidFill>
                  <a:srgbClr val="A0BDAB"/>
                </a:solidFill>
              </p:grpSpPr>
              <p:sp>
                <p:nvSpPr>
                  <p:cNvPr id="2575" name="Freeform: Shape 2574">
                    <a:extLst>
                      <a:ext uri="{FF2B5EF4-FFF2-40B4-BE49-F238E27FC236}">
                        <a16:creationId xmlns:a16="http://schemas.microsoft.com/office/drawing/2014/main" id="{231EE264-BD7B-4760-A6E5-4A7A42E916ED}"/>
                      </a:ext>
                    </a:extLst>
                  </p:cNvPr>
                  <p:cNvSpPr/>
                  <p:nvPr/>
                </p:nvSpPr>
                <p:spPr>
                  <a:xfrm>
                    <a:off x="2392129" y="5224252"/>
                    <a:ext cx="217071" cy="97508"/>
                  </a:xfrm>
                  <a:custGeom>
                    <a:avLst/>
                    <a:gdLst>
                      <a:gd name="connsiteX0" fmla="*/ 6408 w 217071"/>
                      <a:gd name="connsiteY0" fmla="*/ 97509 h 97508"/>
                      <a:gd name="connsiteX1" fmla="*/ 217072 w 217071"/>
                      <a:gd name="connsiteY1" fmla="*/ 0 h 97508"/>
                      <a:gd name="connsiteX2" fmla="*/ 0 w 217071"/>
                      <a:gd name="connsiteY2" fmla="*/ 97394 h 97508"/>
                      <a:gd name="connsiteX3" fmla="*/ 6408 w 217071"/>
                      <a:gd name="connsiteY3" fmla="*/ 97509 h 97508"/>
                    </a:gdLst>
                    <a:ahLst/>
                    <a:cxnLst>
                      <a:cxn ang="0">
                        <a:pos x="connsiteX0" y="connsiteY0"/>
                      </a:cxn>
                      <a:cxn ang="0">
                        <a:pos x="connsiteX1" y="connsiteY1"/>
                      </a:cxn>
                      <a:cxn ang="0">
                        <a:pos x="connsiteX2" y="connsiteY2"/>
                      </a:cxn>
                      <a:cxn ang="0">
                        <a:pos x="connsiteX3" y="connsiteY3"/>
                      </a:cxn>
                    </a:cxnLst>
                    <a:rect l="l" t="t" r="r" b="b"/>
                    <a:pathLst>
                      <a:path w="217071" h="97508">
                        <a:moveTo>
                          <a:pt x="6408" y="97509"/>
                        </a:moveTo>
                        <a:cubicBezTo>
                          <a:pt x="96989" y="81113"/>
                          <a:pt x="172330" y="48322"/>
                          <a:pt x="217072" y="0"/>
                        </a:cubicBezTo>
                        <a:cubicBezTo>
                          <a:pt x="171464" y="47917"/>
                          <a:pt x="90466" y="81633"/>
                          <a:pt x="0" y="97394"/>
                        </a:cubicBezTo>
                        <a:lnTo>
                          <a:pt x="6408" y="97509"/>
                        </a:lnTo>
                        <a:close/>
                      </a:path>
                    </a:pathLst>
                  </a:custGeom>
                  <a:solidFill>
                    <a:srgbClr val="A0BDAB"/>
                  </a:solidFill>
                  <a:ln w="5770" cap="flat">
                    <a:noFill/>
                    <a:prstDash val="solid"/>
                    <a:miter/>
                  </a:ln>
                </p:spPr>
                <p:txBody>
                  <a:bodyPr rtlCol="0" anchor="ctr"/>
                  <a:lstStyle/>
                  <a:p>
                    <a:endParaRPr lang="th-TH"/>
                  </a:p>
                </p:txBody>
              </p:sp>
              <p:sp>
                <p:nvSpPr>
                  <p:cNvPr id="2576" name="Freeform: Shape 2575">
                    <a:extLst>
                      <a:ext uri="{FF2B5EF4-FFF2-40B4-BE49-F238E27FC236}">
                        <a16:creationId xmlns:a16="http://schemas.microsoft.com/office/drawing/2014/main" id="{0F5E416F-B630-4D22-90A4-3E5A286F9955}"/>
                      </a:ext>
                    </a:extLst>
                  </p:cNvPr>
                  <p:cNvSpPr/>
                  <p:nvPr/>
                </p:nvSpPr>
                <p:spPr>
                  <a:xfrm>
                    <a:off x="2433350" y="5152318"/>
                    <a:ext cx="213780" cy="95950"/>
                  </a:xfrm>
                  <a:custGeom>
                    <a:avLst/>
                    <a:gdLst>
                      <a:gd name="connsiteX0" fmla="*/ 18821 w 213780"/>
                      <a:gd name="connsiteY0" fmla="*/ 89831 h 95950"/>
                      <a:gd name="connsiteX1" fmla="*/ 69798 w 213780"/>
                      <a:gd name="connsiteY1" fmla="*/ 68932 h 95950"/>
                      <a:gd name="connsiteX2" fmla="*/ 119389 w 213780"/>
                      <a:gd name="connsiteY2" fmla="*/ 47051 h 95950"/>
                      <a:gd name="connsiteX3" fmla="*/ 168404 w 213780"/>
                      <a:gd name="connsiteY3" fmla="*/ 24767 h 95950"/>
                      <a:gd name="connsiteX4" fmla="*/ 213781 w 213780"/>
                      <a:gd name="connsiteY4" fmla="*/ 0 h 95950"/>
                      <a:gd name="connsiteX5" fmla="*/ 167827 w 213780"/>
                      <a:gd name="connsiteY5" fmla="*/ 24363 h 95950"/>
                      <a:gd name="connsiteX6" fmla="*/ 118292 w 213780"/>
                      <a:gd name="connsiteY6" fmla="*/ 46243 h 95950"/>
                      <a:gd name="connsiteX7" fmla="*/ 68181 w 213780"/>
                      <a:gd name="connsiteY7" fmla="*/ 67719 h 95950"/>
                      <a:gd name="connsiteX8" fmla="*/ 0 w 213780"/>
                      <a:gd name="connsiteY8" fmla="*/ 95950 h 95950"/>
                      <a:gd name="connsiteX9" fmla="*/ 18821 w 213780"/>
                      <a:gd name="connsiteY9" fmla="*/ 89831 h 9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780" h="95950">
                        <a:moveTo>
                          <a:pt x="18821" y="89831"/>
                        </a:moveTo>
                        <a:cubicBezTo>
                          <a:pt x="36255" y="83249"/>
                          <a:pt x="53171" y="76148"/>
                          <a:pt x="69798" y="68932"/>
                        </a:cubicBezTo>
                        <a:cubicBezTo>
                          <a:pt x="86424" y="61715"/>
                          <a:pt x="102878" y="54326"/>
                          <a:pt x="119389" y="47051"/>
                        </a:cubicBezTo>
                        <a:cubicBezTo>
                          <a:pt x="135901" y="39719"/>
                          <a:pt x="152470" y="32445"/>
                          <a:pt x="168404" y="24767"/>
                        </a:cubicBezTo>
                        <a:cubicBezTo>
                          <a:pt x="184338" y="17089"/>
                          <a:pt x="199752" y="8948"/>
                          <a:pt x="213781" y="0"/>
                        </a:cubicBezTo>
                        <a:cubicBezTo>
                          <a:pt x="199521" y="8833"/>
                          <a:pt x="183991" y="16800"/>
                          <a:pt x="167827" y="24363"/>
                        </a:cubicBezTo>
                        <a:cubicBezTo>
                          <a:pt x="151719" y="31926"/>
                          <a:pt x="134977" y="39084"/>
                          <a:pt x="118292" y="46243"/>
                        </a:cubicBezTo>
                        <a:cubicBezTo>
                          <a:pt x="101608" y="53402"/>
                          <a:pt x="84981" y="60618"/>
                          <a:pt x="68181" y="67719"/>
                        </a:cubicBezTo>
                        <a:cubicBezTo>
                          <a:pt x="51381" y="74820"/>
                          <a:pt x="17550" y="89484"/>
                          <a:pt x="0" y="95950"/>
                        </a:cubicBezTo>
                        <a:lnTo>
                          <a:pt x="18821" y="89831"/>
                        </a:lnTo>
                        <a:close/>
                      </a:path>
                    </a:pathLst>
                  </a:custGeom>
                  <a:solidFill>
                    <a:srgbClr val="A0BDAB"/>
                  </a:solidFill>
                  <a:ln w="5770" cap="flat">
                    <a:noFill/>
                    <a:prstDash val="solid"/>
                    <a:miter/>
                  </a:ln>
                </p:spPr>
                <p:txBody>
                  <a:bodyPr rtlCol="0" anchor="ctr"/>
                  <a:lstStyle/>
                  <a:p>
                    <a:endParaRPr lang="th-TH"/>
                  </a:p>
                </p:txBody>
              </p:sp>
              <p:sp>
                <p:nvSpPr>
                  <p:cNvPr id="2577" name="Freeform: Shape 2576">
                    <a:extLst>
                      <a:ext uri="{FF2B5EF4-FFF2-40B4-BE49-F238E27FC236}">
                        <a16:creationId xmlns:a16="http://schemas.microsoft.com/office/drawing/2014/main" id="{76AA4D36-4954-4DB6-9518-FB33D4278654}"/>
                      </a:ext>
                    </a:extLst>
                  </p:cNvPr>
                  <p:cNvSpPr/>
                  <p:nvPr/>
                </p:nvSpPr>
                <p:spPr>
                  <a:xfrm>
                    <a:off x="2481845" y="5064162"/>
                    <a:ext cx="196114" cy="82847"/>
                  </a:xfrm>
                  <a:custGeom>
                    <a:avLst/>
                    <a:gdLst>
                      <a:gd name="connsiteX0" fmla="*/ 750 w 196114"/>
                      <a:gd name="connsiteY0" fmla="*/ 82845 h 82847"/>
                      <a:gd name="connsiteX1" fmla="*/ 34754 w 196114"/>
                      <a:gd name="connsiteY1" fmla="*/ 82383 h 82847"/>
                      <a:gd name="connsiteX2" fmla="*/ 67431 w 196114"/>
                      <a:gd name="connsiteY2" fmla="*/ 79208 h 82847"/>
                      <a:gd name="connsiteX3" fmla="*/ 95431 w 196114"/>
                      <a:gd name="connsiteY3" fmla="*/ 70548 h 82847"/>
                      <a:gd name="connsiteX4" fmla="*/ 116387 w 196114"/>
                      <a:gd name="connsiteY4" fmla="*/ 56866 h 82847"/>
                      <a:gd name="connsiteX5" fmla="*/ 196115 w 196114"/>
                      <a:gd name="connsiteY5" fmla="*/ 0 h 82847"/>
                      <a:gd name="connsiteX6" fmla="*/ 115117 w 196114"/>
                      <a:gd name="connsiteY6" fmla="*/ 56173 h 82847"/>
                      <a:gd name="connsiteX7" fmla="*/ 93987 w 196114"/>
                      <a:gd name="connsiteY7" fmla="*/ 69625 h 82847"/>
                      <a:gd name="connsiteX8" fmla="*/ 66276 w 196114"/>
                      <a:gd name="connsiteY8" fmla="*/ 77938 h 82847"/>
                      <a:gd name="connsiteX9" fmla="*/ 33889 w 196114"/>
                      <a:gd name="connsiteY9" fmla="*/ 80882 h 82847"/>
                      <a:gd name="connsiteX10" fmla="*/ 0 w 196114"/>
                      <a:gd name="connsiteY10" fmla="*/ 81113 h 82847"/>
                      <a:gd name="connsiteX11" fmla="*/ 750 w 196114"/>
                      <a:gd name="connsiteY11" fmla="*/ 82845 h 8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4" h="82847">
                        <a:moveTo>
                          <a:pt x="750" y="82845"/>
                        </a:moveTo>
                        <a:cubicBezTo>
                          <a:pt x="12124" y="82845"/>
                          <a:pt x="23554" y="82903"/>
                          <a:pt x="34754" y="82383"/>
                        </a:cubicBezTo>
                        <a:cubicBezTo>
                          <a:pt x="45954" y="81921"/>
                          <a:pt x="57039" y="80998"/>
                          <a:pt x="67431" y="79208"/>
                        </a:cubicBezTo>
                        <a:cubicBezTo>
                          <a:pt x="77765" y="77361"/>
                          <a:pt x="87464" y="74590"/>
                          <a:pt x="95431" y="70548"/>
                        </a:cubicBezTo>
                        <a:cubicBezTo>
                          <a:pt x="103398" y="66507"/>
                          <a:pt x="109691" y="61542"/>
                          <a:pt x="116387" y="56866"/>
                        </a:cubicBezTo>
                        <a:lnTo>
                          <a:pt x="196115" y="0"/>
                        </a:lnTo>
                        <a:lnTo>
                          <a:pt x="115117" y="56173"/>
                        </a:lnTo>
                        <a:cubicBezTo>
                          <a:pt x="108305" y="60792"/>
                          <a:pt x="101896" y="65699"/>
                          <a:pt x="93987" y="69625"/>
                        </a:cubicBezTo>
                        <a:cubicBezTo>
                          <a:pt x="86078" y="73493"/>
                          <a:pt x="76495" y="76148"/>
                          <a:pt x="66276" y="77938"/>
                        </a:cubicBezTo>
                        <a:cubicBezTo>
                          <a:pt x="56000" y="79670"/>
                          <a:pt x="45089" y="80536"/>
                          <a:pt x="33889" y="80882"/>
                        </a:cubicBezTo>
                        <a:cubicBezTo>
                          <a:pt x="22746" y="81287"/>
                          <a:pt x="11373" y="81171"/>
                          <a:pt x="0" y="81113"/>
                        </a:cubicBezTo>
                        <a:lnTo>
                          <a:pt x="750" y="82845"/>
                        </a:lnTo>
                        <a:close/>
                      </a:path>
                    </a:pathLst>
                  </a:custGeom>
                  <a:solidFill>
                    <a:srgbClr val="A0BDAB"/>
                  </a:solidFill>
                  <a:ln w="5770" cap="flat">
                    <a:noFill/>
                    <a:prstDash val="solid"/>
                    <a:miter/>
                  </a:ln>
                </p:spPr>
                <p:txBody>
                  <a:bodyPr rtlCol="0" anchor="ctr"/>
                  <a:lstStyle/>
                  <a:p>
                    <a:endParaRPr lang="th-TH"/>
                  </a:p>
                </p:txBody>
              </p:sp>
              <p:sp>
                <p:nvSpPr>
                  <p:cNvPr id="2578" name="Freeform: Shape 2577">
                    <a:extLst>
                      <a:ext uri="{FF2B5EF4-FFF2-40B4-BE49-F238E27FC236}">
                        <a16:creationId xmlns:a16="http://schemas.microsoft.com/office/drawing/2014/main" id="{3071CCB7-DCBB-4692-87BC-9803C2EE5DF3}"/>
                      </a:ext>
                    </a:extLst>
                  </p:cNvPr>
                  <p:cNvSpPr/>
                  <p:nvPr/>
                </p:nvSpPr>
                <p:spPr>
                  <a:xfrm>
                    <a:off x="2502512" y="5004351"/>
                    <a:ext cx="188610" cy="78630"/>
                  </a:xfrm>
                  <a:custGeom>
                    <a:avLst/>
                    <a:gdLst>
                      <a:gd name="connsiteX0" fmla="*/ 1501 w 188610"/>
                      <a:gd name="connsiteY0" fmla="*/ 78631 h 78630"/>
                      <a:gd name="connsiteX1" fmla="*/ 52132 w 188610"/>
                      <a:gd name="connsiteY1" fmla="*/ 61946 h 78630"/>
                      <a:gd name="connsiteX2" fmla="*/ 98433 w 188610"/>
                      <a:gd name="connsiteY2" fmla="*/ 41856 h 78630"/>
                      <a:gd name="connsiteX3" fmla="*/ 188610 w 188610"/>
                      <a:gd name="connsiteY3" fmla="*/ 0 h 78630"/>
                      <a:gd name="connsiteX4" fmla="*/ 97394 w 188610"/>
                      <a:gd name="connsiteY4" fmla="*/ 41105 h 78630"/>
                      <a:gd name="connsiteX5" fmla="*/ 50631 w 188610"/>
                      <a:gd name="connsiteY5" fmla="*/ 60792 h 78630"/>
                      <a:gd name="connsiteX6" fmla="*/ 0 w 188610"/>
                      <a:gd name="connsiteY6" fmla="*/ 76899 h 78630"/>
                      <a:gd name="connsiteX7" fmla="*/ 1501 w 188610"/>
                      <a:gd name="connsiteY7" fmla="*/ 78631 h 7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610" h="78630">
                        <a:moveTo>
                          <a:pt x="1501" y="78631"/>
                        </a:moveTo>
                        <a:cubicBezTo>
                          <a:pt x="20206" y="74705"/>
                          <a:pt x="36544" y="68528"/>
                          <a:pt x="52132" y="61946"/>
                        </a:cubicBezTo>
                        <a:cubicBezTo>
                          <a:pt x="67720" y="55365"/>
                          <a:pt x="83134" y="48668"/>
                          <a:pt x="98433" y="41856"/>
                        </a:cubicBezTo>
                        <a:cubicBezTo>
                          <a:pt x="129031" y="28289"/>
                          <a:pt x="159051" y="14317"/>
                          <a:pt x="188610" y="0"/>
                        </a:cubicBezTo>
                        <a:cubicBezTo>
                          <a:pt x="158705" y="14087"/>
                          <a:pt x="128280" y="27769"/>
                          <a:pt x="97394" y="41105"/>
                        </a:cubicBezTo>
                        <a:cubicBezTo>
                          <a:pt x="81922" y="47744"/>
                          <a:pt x="66334" y="54326"/>
                          <a:pt x="50631" y="60792"/>
                        </a:cubicBezTo>
                        <a:cubicBezTo>
                          <a:pt x="34870" y="67200"/>
                          <a:pt x="18532" y="73204"/>
                          <a:pt x="0" y="76899"/>
                        </a:cubicBezTo>
                        <a:lnTo>
                          <a:pt x="1501" y="78631"/>
                        </a:lnTo>
                        <a:close/>
                      </a:path>
                    </a:pathLst>
                  </a:custGeom>
                  <a:solidFill>
                    <a:srgbClr val="A0BDAB"/>
                  </a:solidFill>
                  <a:ln w="5770" cap="flat">
                    <a:noFill/>
                    <a:prstDash val="solid"/>
                    <a:miter/>
                  </a:ln>
                </p:spPr>
                <p:txBody>
                  <a:bodyPr rtlCol="0" anchor="ctr"/>
                  <a:lstStyle/>
                  <a:p>
                    <a:endParaRPr lang="th-TH"/>
                  </a:p>
                </p:txBody>
              </p:sp>
              <p:sp>
                <p:nvSpPr>
                  <p:cNvPr id="2579" name="Freeform: Shape 2578">
                    <a:extLst>
                      <a:ext uri="{FF2B5EF4-FFF2-40B4-BE49-F238E27FC236}">
                        <a16:creationId xmlns:a16="http://schemas.microsoft.com/office/drawing/2014/main" id="{F5C7CC33-CC73-47C2-84FC-3395D4AE6AE9}"/>
                      </a:ext>
                    </a:extLst>
                  </p:cNvPr>
                  <p:cNvSpPr/>
                  <p:nvPr/>
                </p:nvSpPr>
                <p:spPr>
                  <a:xfrm>
                    <a:off x="2529416" y="4935420"/>
                    <a:ext cx="135092" cy="67430"/>
                  </a:xfrm>
                  <a:custGeom>
                    <a:avLst/>
                    <a:gdLst>
                      <a:gd name="connsiteX0" fmla="*/ 2598 w 135092"/>
                      <a:gd name="connsiteY0" fmla="*/ 67431 h 67430"/>
                      <a:gd name="connsiteX1" fmla="*/ 17262 w 135092"/>
                      <a:gd name="connsiteY1" fmla="*/ 57847 h 67430"/>
                      <a:gd name="connsiteX2" fmla="*/ 35794 w 135092"/>
                      <a:gd name="connsiteY2" fmla="*/ 50862 h 67430"/>
                      <a:gd name="connsiteX3" fmla="*/ 56173 w 135092"/>
                      <a:gd name="connsiteY3" fmla="*/ 45262 h 67430"/>
                      <a:gd name="connsiteX4" fmla="*/ 66218 w 135092"/>
                      <a:gd name="connsiteY4" fmla="*/ 42260 h 67430"/>
                      <a:gd name="connsiteX5" fmla="*/ 75744 w 135092"/>
                      <a:gd name="connsiteY5" fmla="*/ 38796 h 67430"/>
                      <a:gd name="connsiteX6" fmla="*/ 108247 w 135092"/>
                      <a:gd name="connsiteY6" fmla="*/ 21014 h 67430"/>
                      <a:gd name="connsiteX7" fmla="*/ 135092 w 135092"/>
                      <a:gd name="connsiteY7" fmla="*/ 0 h 67430"/>
                      <a:gd name="connsiteX8" fmla="*/ 107612 w 135092"/>
                      <a:gd name="connsiteY8" fmla="*/ 20668 h 67430"/>
                      <a:gd name="connsiteX9" fmla="*/ 74705 w 135092"/>
                      <a:gd name="connsiteY9" fmla="*/ 37987 h 67430"/>
                      <a:gd name="connsiteX10" fmla="*/ 34466 w 135092"/>
                      <a:gd name="connsiteY10" fmla="*/ 49592 h 67430"/>
                      <a:gd name="connsiteX11" fmla="*/ 15299 w 135092"/>
                      <a:gd name="connsiteY11" fmla="*/ 56520 h 67430"/>
                      <a:gd name="connsiteX12" fmla="*/ 0 w 135092"/>
                      <a:gd name="connsiteY12" fmla="*/ 66161 h 67430"/>
                      <a:gd name="connsiteX13" fmla="*/ 2598 w 135092"/>
                      <a:gd name="connsiteY13" fmla="*/ 67431 h 6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092" h="67430">
                        <a:moveTo>
                          <a:pt x="2598" y="67431"/>
                        </a:moveTo>
                        <a:cubicBezTo>
                          <a:pt x="6755" y="63851"/>
                          <a:pt x="11662" y="60618"/>
                          <a:pt x="17262" y="57847"/>
                        </a:cubicBezTo>
                        <a:cubicBezTo>
                          <a:pt x="22862" y="55076"/>
                          <a:pt x="29155" y="52825"/>
                          <a:pt x="35794" y="50862"/>
                        </a:cubicBezTo>
                        <a:cubicBezTo>
                          <a:pt x="42433" y="48899"/>
                          <a:pt x="49361" y="47167"/>
                          <a:pt x="56173" y="45262"/>
                        </a:cubicBezTo>
                        <a:cubicBezTo>
                          <a:pt x="59579" y="44338"/>
                          <a:pt x="62928" y="43357"/>
                          <a:pt x="66218" y="42260"/>
                        </a:cubicBezTo>
                        <a:cubicBezTo>
                          <a:pt x="69451" y="41163"/>
                          <a:pt x="72684" y="40066"/>
                          <a:pt x="75744" y="38796"/>
                        </a:cubicBezTo>
                        <a:cubicBezTo>
                          <a:pt x="88041" y="33831"/>
                          <a:pt x="98664" y="27711"/>
                          <a:pt x="108247" y="21014"/>
                        </a:cubicBezTo>
                        <a:cubicBezTo>
                          <a:pt x="117831" y="14318"/>
                          <a:pt x="126490" y="7159"/>
                          <a:pt x="135092" y="0"/>
                        </a:cubicBezTo>
                        <a:cubicBezTo>
                          <a:pt x="126260" y="7101"/>
                          <a:pt x="117426" y="14144"/>
                          <a:pt x="107612" y="20668"/>
                        </a:cubicBezTo>
                        <a:cubicBezTo>
                          <a:pt x="97856" y="27192"/>
                          <a:pt x="87059" y="33196"/>
                          <a:pt x="74705" y="37987"/>
                        </a:cubicBezTo>
                        <a:cubicBezTo>
                          <a:pt x="62466" y="42895"/>
                          <a:pt x="48033" y="45781"/>
                          <a:pt x="34466" y="49592"/>
                        </a:cubicBezTo>
                        <a:cubicBezTo>
                          <a:pt x="27653" y="51497"/>
                          <a:pt x="21130" y="53748"/>
                          <a:pt x="15299" y="56520"/>
                        </a:cubicBezTo>
                        <a:cubicBezTo>
                          <a:pt x="9468" y="59291"/>
                          <a:pt x="4330" y="62524"/>
                          <a:pt x="0" y="66161"/>
                        </a:cubicBezTo>
                        <a:lnTo>
                          <a:pt x="2598" y="67431"/>
                        </a:lnTo>
                        <a:close/>
                      </a:path>
                    </a:pathLst>
                  </a:custGeom>
                  <a:solidFill>
                    <a:srgbClr val="A0BDAB"/>
                  </a:solidFill>
                  <a:ln w="5770" cap="flat">
                    <a:noFill/>
                    <a:prstDash val="solid"/>
                    <a:miter/>
                  </a:ln>
                </p:spPr>
                <p:txBody>
                  <a:bodyPr rtlCol="0" anchor="ctr"/>
                  <a:lstStyle/>
                  <a:p>
                    <a:endParaRPr lang="th-TH"/>
                  </a:p>
                </p:txBody>
              </p:sp>
              <p:sp>
                <p:nvSpPr>
                  <p:cNvPr id="2580" name="Freeform: Shape 2579">
                    <a:extLst>
                      <a:ext uri="{FF2B5EF4-FFF2-40B4-BE49-F238E27FC236}">
                        <a16:creationId xmlns:a16="http://schemas.microsoft.com/office/drawing/2014/main" id="{A33C9D73-F2F2-4C4B-A0F3-8110985CF003}"/>
                      </a:ext>
                    </a:extLst>
                  </p:cNvPr>
                  <p:cNvSpPr/>
                  <p:nvPr/>
                </p:nvSpPr>
                <p:spPr>
                  <a:xfrm>
                    <a:off x="2548179" y="4881844"/>
                    <a:ext cx="84634" cy="34953"/>
                  </a:xfrm>
                  <a:custGeom>
                    <a:avLst/>
                    <a:gdLst>
                      <a:gd name="connsiteX0" fmla="*/ 0 w 84634"/>
                      <a:gd name="connsiteY0" fmla="*/ 32907 h 34953"/>
                      <a:gd name="connsiteX1" fmla="*/ 10738 w 84634"/>
                      <a:gd name="connsiteY1" fmla="*/ 34928 h 34953"/>
                      <a:gd name="connsiteX2" fmla="*/ 17781 w 84634"/>
                      <a:gd name="connsiteY2" fmla="*/ 34350 h 34953"/>
                      <a:gd name="connsiteX3" fmla="*/ 29212 w 84634"/>
                      <a:gd name="connsiteY3" fmla="*/ 30656 h 34953"/>
                      <a:gd name="connsiteX4" fmla="*/ 49130 w 84634"/>
                      <a:gd name="connsiteY4" fmla="*/ 21361 h 34953"/>
                      <a:gd name="connsiteX5" fmla="*/ 84635 w 84634"/>
                      <a:gd name="connsiteY5" fmla="*/ 0 h 34953"/>
                      <a:gd name="connsiteX6" fmla="*/ 48033 w 84634"/>
                      <a:gd name="connsiteY6" fmla="*/ 20610 h 34953"/>
                      <a:gd name="connsiteX7" fmla="*/ 27711 w 84634"/>
                      <a:gd name="connsiteY7" fmla="*/ 29501 h 34953"/>
                      <a:gd name="connsiteX8" fmla="*/ 16627 w 84634"/>
                      <a:gd name="connsiteY8" fmla="*/ 32849 h 34953"/>
                      <a:gd name="connsiteX9" fmla="*/ 2598 w 84634"/>
                      <a:gd name="connsiteY9" fmla="*/ 31695 h 34953"/>
                      <a:gd name="connsiteX10" fmla="*/ 0 w 84634"/>
                      <a:gd name="connsiteY10" fmla="*/ 32907 h 3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634" h="34953">
                        <a:moveTo>
                          <a:pt x="0" y="32907"/>
                        </a:moveTo>
                        <a:cubicBezTo>
                          <a:pt x="2482" y="33773"/>
                          <a:pt x="8198" y="34870"/>
                          <a:pt x="10738" y="34928"/>
                        </a:cubicBezTo>
                        <a:cubicBezTo>
                          <a:pt x="13278" y="35043"/>
                          <a:pt x="15645" y="34755"/>
                          <a:pt x="17781" y="34350"/>
                        </a:cubicBezTo>
                        <a:cubicBezTo>
                          <a:pt x="22111" y="33542"/>
                          <a:pt x="25806" y="32099"/>
                          <a:pt x="29212" y="30656"/>
                        </a:cubicBezTo>
                        <a:cubicBezTo>
                          <a:pt x="36082" y="27711"/>
                          <a:pt x="42721" y="24594"/>
                          <a:pt x="49130" y="21361"/>
                        </a:cubicBezTo>
                        <a:cubicBezTo>
                          <a:pt x="61946" y="14837"/>
                          <a:pt x="73781" y="7678"/>
                          <a:pt x="84635" y="0"/>
                        </a:cubicBezTo>
                        <a:cubicBezTo>
                          <a:pt x="73377" y="7447"/>
                          <a:pt x="61196" y="14375"/>
                          <a:pt x="48033" y="20610"/>
                        </a:cubicBezTo>
                        <a:cubicBezTo>
                          <a:pt x="41451" y="23728"/>
                          <a:pt x="34697" y="26672"/>
                          <a:pt x="27711" y="29501"/>
                        </a:cubicBezTo>
                        <a:cubicBezTo>
                          <a:pt x="24247" y="30887"/>
                          <a:pt x="20668" y="32157"/>
                          <a:pt x="16627" y="32849"/>
                        </a:cubicBezTo>
                        <a:cubicBezTo>
                          <a:pt x="12643" y="33542"/>
                          <a:pt x="6581" y="33196"/>
                          <a:pt x="2598" y="31695"/>
                        </a:cubicBezTo>
                        <a:lnTo>
                          <a:pt x="0" y="32907"/>
                        </a:lnTo>
                        <a:close/>
                      </a:path>
                    </a:pathLst>
                  </a:custGeom>
                  <a:solidFill>
                    <a:srgbClr val="A0BDAB"/>
                  </a:solidFill>
                  <a:ln w="5770" cap="flat">
                    <a:noFill/>
                    <a:prstDash val="solid"/>
                    <a:miter/>
                  </a:ln>
                </p:spPr>
                <p:txBody>
                  <a:bodyPr rtlCol="0" anchor="ctr"/>
                  <a:lstStyle/>
                  <a:p>
                    <a:endParaRPr lang="th-TH"/>
                  </a:p>
                </p:txBody>
              </p:sp>
              <p:sp>
                <p:nvSpPr>
                  <p:cNvPr id="2581" name="Freeform: Shape 2580">
                    <a:extLst>
                      <a:ext uri="{FF2B5EF4-FFF2-40B4-BE49-F238E27FC236}">
                        <a16:creationId xmlns:a16="http://schemas.microsoft.com/office/drawing/2014/main" id="{A0CA1C93-183E-4869-A5E6-5ECF2E55444B}"/>
                      </a:ext>
                    </a:extLst>
                  </p:cNvPr>
                  <p:cNvSpPr/>
                  <p:nvPr/>
                </p:nvSpPr>
                <p:spPr>
                  <a:xfrm>
                    <a:off x="2299932" y="5178990"/>
                    <a:ext cx="87232" cy="141212"/>
                  </a:xfrm>
                  <a:custGeom>
                    <a:avLst/>
                    <a:gdLst>
                      <a:gd name="connsiteX0" fmla="*/ 87233 w 87232"/>
                      <a:gd name="connsiteY0" fmla="*/ 140173 h 141212"/>
                      <a:gd name="connsiteX1" fmla="*/ 69567 w 87232"/>
                      <a:gd name="connsiteY1" fmla="*/ 124181 h 141212"/>
                      <a:gd name="connsiteX2" fmla="*/ 57443 w 87232"/>
                      <a:gd name="connsiteY2" fmla="*/ 106688 h 141212"/>
                      <a:gd name="connsiteX3" fmla="*/ 35505 w 87232"/>
                      <a:gd name="connsiteY3" fmla="*/ 71183 h 141212"/>
                      <a:gd name="connsiteX4" fmla="*/ 13625 w 87232"/>
                      <a:gd name="connsiteY4" fmla="*/ 35678 h 141212"/>
                      <a:gd name="connsiteX5" fmla="*/ 4388 w 87232"/>
                      <a:gd name="connsiteY5" fmla="*/ 17839 h 141212"/>
                      <a:gd name="connsiteX6" fmla="*/ 0 w 87232"/>
                      <a:gd name="connsiteY6" fmla="*/ 0 h 141212"/>
                      <a:gd name="connsiteX7" fmla="*/ 4041 w 87232"/>
                      <a:gd name="connsiteY7" fmla="*/ 17839 h 141212"/>
                      <a:gd name="connsiteX8" fmla="*/ 12932 w 87232"/>
                      <a:gd name="connsiteY8" fmla="*/ 35736 h 141212"/>
                      <a:gd name="connsiteX9" fmla="*/ 34119 w 87232"/>
                      <a:gd name="connsiteY9" fmla="*/ 71299 h 141212"/>
                      <a:gd name="connsiteX10" fmla="*/ 55365 w 87232"/>
                      <a:gd name="connsiteY10" fmla="*/ 106862 h 141212"/>
                      <a:gd name="connsiteX11" fmla="*/ 67257 w 87232"/>
                      <a:gd name="connsiteY11" fmla="*/ 124585 h 141212"/>
                      <a:gd name="connsiteX12" fmla="*/ 85212 w 87232"/>
                      <a:gd name="connsiteY12" fmla="*/ 141212 h 141212"/>
                      <a:gd name="connsiteX13" fmla="*/ 87233 w 87232"/>
                      <a:gd name="connsiteY13" fmla="*/ 140173 h 14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232" h="141212">
                        <a:moveTo>
                          <a:pt x="87233" y="140173"/>
                        </a:moveTo>
                        <a:cubicBezTo>
                          <a:pt x="79958" y="135381"/>
                          <a:pt x="74243" y="129839"/>
                          <a:pt x="69567" y="124181"/>
                        </a:cubicBezTo>
                        <a:cubicBezTo>
                          <a:pt x="64833" y="118466"/>
                          <a:pt x="61080" y="112577"/>
                          <a:pt x="57443" y="106688"/>
                        </a:cubicBezTo>
                        <a:lnTo>
                          <a:pt x="35505" y="71183"/>
                        </a:lnTo>
                        <a:cubicBezTo>
                          <a:pt x="28231" y="59348"/>
                          <a:pt x="20783" y="47513"/>
                          <a:pt x="13625" y="35678"/>
                        </a:cubicBezTo>
                        <a:cubicBezTo>
                          <a:pt x="10103" y="29732"/>
                          <a:pt x="6812" y="23785"/>
                          <a:pt x="4388" y="17839"/>
                        </a:cubicBezTo>
                        <a:cubicBezTo>
                          <a:pt x="1905" y="11893"/>
                          <a:pt x="289" y="5889"/>
                          <a:pt x="0" y="0"/>
                        </a:cubicBezTo>
                        <a:cubicBezTo>
                          <a:pt x="173" y="5831"/>
                          <a:pt x="1674" y="11835"/>
                          <a:pt x="4041" y="17839"/>
                        </a:cubicBezTo>
                        <a:cubicBezTo>
                          <a:pt x="6350" y="23843"/>
                          <a:pt x="9583" y="29790"/>
                          <a:pt x="12932" y="35736"/>
                        </a:cubicBezTo>
                        <a:cubicBezTo>
                          <a:pt x="19860" y="47629"/>
                          <a:pt x="27018" y="59464"/>
                          <a:pt x="34119" y="71299"/>
                        </a:cubicBezTo>
                        <a:lnTo>
                          <a:pt x="55365" y="106862"/>
                        </a:lnTo>
                        <a:cubicBezTo>
                          <a:pt x="58944" y="112808"/>
                          <a:pt x="62581" y="118754"/>
                          <a:pt x="67257" y="124585"/>
                        </a:cubicBezTo>
                        <a:cubicBezTo>
                          <a:pt x="71934" y="130416"/>
                          <a:pt x="77707" y="136189"/>
                          <a:pt x="85212" y="141212"/>
                        </a:cubicBezTo>
                        <a:lnTo>
                          <a:pt x="87233" y="140173"/>
                        </a:lnTo>
                        <a:close/>
                      </a:path>
                    </a:pathLst>
                  </a:custGeom>
                  <a:solidFill>
                    <a:srgbClr val="A0BDAB"/>
                  </a:solidFill>
                  <a:ln w="5770" cap="flat">
                    <a:noFill/>
                    <a:prstDash val="solid"/>
                    <a:miter/>
                  </a:ln>
                </p:spPr>
                <p:txBody>
                  <a:bodyPr rtlCol="0" anchor="ctr"/>
                  <a:lstStyle/>
                  <a:p>
                    <a:endParaRPr lang="th-TH"/>
                  </a:p>
                </p:txBody>
              </p:sp>
              <p:sp>
                <p:nvSpPr>
                  <p:cNvPr id="2582" name="Freeform: Shape 2581">
                    <a:extLst>
                      <a:ext uri="{FF2B5EF4-FFF2-40B4-BE49-F238E27FC236}">
                        <a16:creationId xmlns:a16="http://schemas.microsoft.com/office/drawing/2014/main" id="{176BBCD0-9191-4CE9-9671-8299664E22F8}"/>
                      </a:ext>
                    </a:extLst>
                  </p:cNvPr>
                  <p:cNvSpPr/>
                  <p:nvPr/>
                </p:nvSpPr>
                <p:spPr>
                  <a:xfrm>
                    <a:off x="2320196" y="5064854"/>
                    <a:ext cx="113327" cy="181682"/>
                  </a:xfrm>
                  <a:custGeom>
                    <a:avLst/>
                    <a:gdLst>
                      <a:gd name="connsiteX0" fmla="*/ 113327 w 113327"/>
                      <a:gd name="connsiteY0" fmla="*/ 180989 h 181682"/>
                      <a:gd name="connsiteX1" fmla="*/ 72973 w 113327"/>
                      <a:gd name="connsiteY1" fmla="*/ 137402 h 181682"/>
                      <a:gd name="connsiteX2" fmla="*/ 57212 w 113327"/>
                      <a:gd name="connsiteY2" fmla="*/ 114887 h 181682"/>
                      <a:gd name="connsiteX3" fmla="*/ 46936 w 113327"/>
                      <a:gd name="connsiteY3" fmla="*/ 91909 h 181682"/>
                      <a:gd name="connsiteX4" fmla="*/ 43068 w 113327"/>
                      <a:gd name="connsiteY4" fmla="*/ 80363 h 181682"/>
                      <a:gd name="connsiteX5" fmla="*/ 38276 w 113327"/>
                      <a:gd name="connsiteY5" fmla="*/ 68816 h 181682"/>
                      <a:gd name="connsiteX6" fmla="*/ 25979 w 113327"/>
                      <a:gd name="connsiteY6" fmla="*/ 45839 h 181682"/>
                      <a:gd name="connsiteX7" fmla="*/ 0 w 113327"/>
                      <a:gd name="connsiteY7" fmla="*/ 0 h 181682"/>
                      <a:gd name="connsiteX8" fmla="*/ 25286 w 113327"/>
                      <a:gd name="connsiteY8" fmla="*/ 45897 h 181682"/>
                      <a:gd name="connsiteX9" fmla="*/ 37237 w 113327"/>
                      <a:gd name="connsiteY9" fmla="*/ 68874 h 181682"/>
                      <a:gd name="connsiteX10" fmla="*/ 41856 w 113327"/>
                      <a:gd name="connsiteY10" fmla="*/ 80363 h 181682"/>
                      <a:gd name="connsiteX11" fmla="*/ 45550 w 113327"/>
                      <a:gd name="connsiteY11" fmla="*/ 91909 h 181682"/>
                      <a:gd name="connsiteX12" fmla="*/ 55538 w 113327"/>
                      <a:gd name="connsiteY12" fmla="*/ 115060 h 181682"/>
                      <a:gd name="connsiteX13" fmla="*/ 71068 w 113327"/>
                      <a:gd name="connsiteY13" fmla="*/ 137806 h 181682"/>
                      <a:gd name="connsiteX14" fmla="*/ 110903 w 113327"/>
                      <a:gd name="connsiteY14" fmla="*/ 181682 h 181682"/>
                      <a:gd name="connsiteX15" fmla="*/ 113327 w 113327"/>
                      <a:gd name="connsiteY15" fmla="*/ 180989 h 18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327" h="181682">
                        <a:moveTo>
                          <a:pt x="113327" y="180989"/>
                        </a:moveTo>
                        <a:cubicBezTo>
                          <a:pt x="99068" y="166614"/>
                          <a:pt x="84923" y="152239"/>
                          <a:pt x="72973" y="137402"/>
                        </a:cubicBezTo>
                        <a:cubicBezTo>
                          <a:pt x="66969" y="130012"/>
                          <a:pt x="61600" y="122449"/>
                          <a:pt x="57212" y="114887"/>
                        </a:cubicBezTo>
                        <a:cubicBezTo>
                          <a:pt x="52767" y="107266"/>
                          <a:pt x="49361" y="99587"/>
                          <a:pt x="46936" y="91909"/>
                        </a:cubicBezTo>
                        <a:cubicBezTo>
                          <a:pt x="45666" y="88041"/>
                          <a:pt x="44453" y="84231"/>
                          <a:pt x="43068" y="80363"/>
                        </a:cubicBezTo>
                        <a:cubicBezTo>
                          <a:pt x="41682" y="76495"/>
                          <a:pt x="40066" y="72627"/>
                          <a:pt x="38276" y="68816"/>
                        </a:cubicBezTo>
                        <a:cubicBezTo>
                          <a:pt x="34639" y="61138"/>
                          <a:pt x="30309" y="53460"/>
                          <a:pt x="25979" y="45839"/>
                        </a:cubicBezTo>
                        <a:lnTo>
                          <a:pt x="0" y="0"/>
                        </a:lnTo>
                        <a:lnTo>
                          <a:pt x="25286" y="45897"/>
                        </a:lnTo>
                        <a:cubicBezTo>
                          <a:pt x="29501" y="53575"/>
                          <a:pt x="33715" y="61196"/>
                          <a:pt x="37237" y="68874"/>
                        </a:cubicBezTo>
                        <a:cubicBezTo>
                          <a:pt x="38969" y="72685"/>
                          <a:pt x="40528" y="76552"/>
                          <a:pt x="41856" y="80363"/>
                        </a:cubicBezTo>
                        <a:cubicBezTo>
                          <a:pt x="43183" y="84231"/>
                          <a:pt x="44280" y="88041"/>
                          <a:pt x="45550" y="91909"/>
                        </a:cubicBezTo>
                        <a:cubicBezTo>
                          <a:pt x="47917" y="99587"/>
                          <a:pt x="51208" y="107381"/>
                          <a:pt x="55538" y="115060"/>
                        </a:cubicBezTo>
                        <a:cubicBezTo>
                          <a:pt x="59868" y="122738"/>
                          <a:pt x="65179" y="130301"/>
                          <a:pt x="71068" y="137806"/>
                        </a:cubicBezTo>
                        <a:cubicBezTo>
                          <a:pt x="82845" y="152759"/>
                          <a:pt x="96932" y="167249"/>
                          <a:pt x="110903" y="181682"/>
                        </a:cubicBezTo>
                        <a:lnTo>
                          <a:pt x="113327" y="180989"/>
                        </a:lnTo>
                        <a:close/>
                      </a:path>
                    </a:pathLst>
                  </a:custGeom>
                  <a:solidFill>
                    <a:srgbClr val="A0BDAB"/>
                  </a:solidFill>
                  <a:ln w="5770" cap="flat">
                    <a:noFill/>
                    <a:prstDash val="solid"/>
                    <a:miter/>
                  </a:ln>
                </p:spPr>
                <p:txBody>
                  <a:bodyPr rtlCol="0" anchor="ctr"/>
                  <a:lstStyle/>
                  <a:p>
                    <a:endParaRPr lang="th-TH"/>
                  </a:p>
                </p:txBody>
              </p:sp>
              <p:sp>
                <p:nvSpPr>
                  <p:cNvPr id="2583" name="Freeform: Shape 2582">
                    <a:extLst>
                      <a:ext uri="{FF2B5EF4-FFF2-40B4-BE49-F238E27FC236}">
                        <a16:creationId xmlns:a16="http://schemas.microsoft.com/office/drawing/2014/main" id="{6333B41E-D9AA-42E6-83AA-30B4CE0B148B}"/>
                      </a:ext>
                    </a:extLst>
                  </p:cNvPr>
                  <p:cNvSpPr/>
                  <p:nvPr/>
                </p:nvSpPr>
                <p:spPr>
                  <a:xfrm>
                    <a:off x="2356567" y="4991650"/>
                    <a:ext cx="121121" cy="160783"/>
                  </a:xfrm>
                  <a:custGeom>
                    <a:avLst/>
                    <a:gdLst>
                      <a:gd name="connsiteX0" fmla="*/ 121121 w 121121"/>
                      <a:gd name="connsiteY0" fmla="*/ 159859 h 160783"/>
                      <a:gd name="connsiteX1" fmla="*/ 99010 w 121121"/>
                      <a:gd name="connsiteY1" fmla="*/ 141559 h 160783"/>
                      <a:gd name="connsiteX2" fmla="*/ 94045 w 121121"/>
                      <a:gd name="connsiteY2" fmla="*/ 136825 h 160783"/>
                      <a:gd name="connsiteX3" fmla="*/ 89196 w 121121"/>
                      <a:gd name="connsiteY3" fmla="*/ 132033 h 160783"/>
                      <a:gd name="connsiteX4" fmla="*/ 84520 w 121121"/>
                      <a:gd name="connsiteY4" fmla="*/ 127183 h 160783"/>
                      <a:gd name="connsiteX5" fmla="*/ 80132 w 121121"/>
                      <a:gd name="connsiteY5" fmla="*/ 122276 h 160783"/>
                      <a:gd name="connsiteX6" fmla="*/ 63967 w 121121"/>
                      <a:gd name="connsiteY6" fmla="*/ 102301 h 160783"/>
                      <a:gd name="connsiteX7" fmla="*/ 56635 w 121121"/>
                      <a:gd name="connsiteY7" fmla="*/ 92198 h 160783"/>
                      <a:gd name="connsiteX8" fmla="*/ 49765 w 121121"/>
                      <a:gd name="connsiteY8" fmla="*/ 82037 h 160783"/>
                      <a:gd name="connsiteX9" fmla="*/ 24536 w 121121"/>
                      <a:gd name="connsiteY9" fmla="*/ 41047 h 160783"/>
                      <a:gd name="connsiteX10" fmla="*/ 0 w 121121"/>
                      <a:gd name="connsiteY10" fmla="*/ 0 h 160783"/>
                      <a:gd name="connsiteX11" fmla="*/ 23843 w 121121"/>
                      <a:gd name="connsiteY11" fmla="*/ 41105 h 160783"/>
                      <a:gd name="connsiteX12" fmla="*/ 48379 w 121121"/>
                      <a:gd name="connsiteY12" fmla="*/ 82152 h 160783"/>
                      <a:gd name="connsiteX13" fmla="*/ 55076 w 121121"/>
                      <a:gd name="connsiteY13" fmla="*/ 92371 h 160783"/>
                      <a:gd name="connsiteX14" fmla="*/ 62235 w 121121"/>
                      <a:gd name="connsiteY14" fmla="*/ 102532 h 160783"/>
                      <a:gd name="connsiteX15" fmla="*/ 78169 w 121121"/>
                      <a:gd name="connsiteY15" fmla="*/ 122623 h 160783"/>
                      <a:gd name="connsiteX16" fmla="*/ 82556 w 121121"/>
                      <a:gd name="connsiteY16" fmla="*/ 127587 h 160783"/>
                      <a:gd name="connsiteX17" fmla="*/ 87175 w 121121"/>
                      <a:gd name="connsiteY17" fmla="*/ 132495 h 160783"/>
                      <a:gd name="connsiteX18" fmla="*/ 91967 w 121121"/>
                      <a:gd name="connsiteY18" fmla="*/ 137344 h 160783"/>
                      <a:gd name="connsiteX19" fmla="*/ 96932 w 121121"/>
                      <a:gd name="connsiteY19" fmla="*/ 142194 h 160783"/>
                      <a:gd name="connsiteX20" fmla="*/ 119043 w 121121"/>
                      <a:gd name="connsiteY20" fmla="*/ 160783 h 160783"/>
                      <a:gd name="connsiteX21" fmla="*/ 121121 w 121121"/>
                      <a:gd name="connsiteY21" fmla="*/ 159859 h 16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121" h="160783">
                        <a:moveTo>
                          <a:pt x="121121" y="159859"/>
                        </a:moveTo>
                        <a:cubicBezTo>
                          <a:pt x="113270" y="153971"/>
                          <a:pt x="105765" y="147851"/>
                          <a:pt x="99010" y="141559"/>
                        </a:cubicBezTo>
                        <a:cubicBezTo>
                          <a:pt x="97278" y="140000"/>
                          <a:pt x="95662" y="138383"/>
                          <a:pt x="94045" y="136825"/>
                        </a:cubicBezTo>
                        <a:cubicBezTo>
                          <a:pt x="92371" y="135208"/>
                          <a:pt x="90754" y="133649"/>
                          <a:pt x="89196" y="132033"/>
                        </a:cubicBezTo>
                        <a:lnTo>
                          <a:pt x="84520" y="127183"/>
                        </a:lnTo>
                        <a:lnTo>
                          <a:pt x="80132" y="122276"/>
                        </a:lnTo>
                        <a:cubicBezTo>
                          <a:pt x="74359" y="115695"/>
                          <a:pt x="68932" y="109056"/>
                          <a:pt x="63967" y="102301"/>
                        </a:cubicBezTo>
                        <a:cubicBezTo>
                          <a:pt x="61369" y="98952"/>
                          <a:pt x="59060" y="95546"/>
                          <a:pt x="56635" y="92198"/>
                        </a:cubicBezTo>
                        <a:cubicBezTo>
                          <a:pt x="54326" y="88792"/>
                          <a:pt x="51959" y="85443"/>
                          <a:pt x="49765" y="82037"/>
                        </a:cubicBezTo>
                        <a:cubicBezTo>
                          <a:pt x="40816" y="68412"/>
                          <a:pt x="32792" y="54730"/>
                          <a:pt x="24536" y="41047"/>
                        </a:cubicBezTo>
                        <a:lnTo>
                          <a:pt x="0" y="0"/>
                        </a:lnTo>
                        <a:lnTo>
                          <a:pt x="23843" y="41105"/>
                        </a:lnTo>
                        <a:cubicBezTo>
                          <a:pt x="31810" y="54788"/>
                          <a:pt x="39662" y="68528"/>
                          <a:pt x="48379" y="82152"/>
                        </a:cubicBezTo>
                        <a:cubicBezTo>
                          <a:pt x="50515" y="85559"/>
                          <a:pt x="52824" y="88965"/>
                          <a:pt x="55076" y="92371"/>
                        </a:cubicBezTo>
                        <a:cubicBezTo>
                          <a:pt x="57443" y="95777"/>
                          <a:pt x="59695" y="99183"/>
                          <a:pt x="62235" y="102532"/>
                        </a:cubicBezTo>
                        <a:cubicBezTo>
                          <a:pt x="67084" y="109286"/>
                          <a:pt x="72453" y="115983"/>
                          <a:pt x="78169" y="122623"/>
                        </a:cubicBezTo>
                        <a:lnTo>
                          <a:pt x="82556" y="127587"/>
                        </a:lnTo>
                        <a:lnTo>
                          <a:pt x="87175" y="132495"/>
                        </a:lnTo>
                        <a:cubicBezTo>
                          <a:pt x="88676" y="134111"/>
                          <a:pt x="90293" y="135728"/>
                          <a:pt x="91967" y="137344"/>
                        </a:cubicBezTo>
                        <a:cubicBezTo>
                          <a:pt x="93641" y="138961"/>
                          <a:pt x="95200" y="140577"/>
                          <a:pt x="96932" y="142194"/>
                        </a:cubicBezTo>
                        <a:cubicBezTo>
                          <a:pt x="103686" y="148602"/>
                          <a:pt x="111134" y="154779"/>
                          <a:pt x="119043" y="160783"/>
                        </a:cubicBezTo>
                        <a:lnTo>
                          <a:pt x="121121" y="159859"/>
                        </a:lnTo>
                        <a:close/>
                      </a:path>
                    </a:pathLst>
                  </a:custGeom>
                  <a:solidFill>
                    <a:srgbClr val="A0BDAB"/>
                  </a:solidFill>
                  <a:ln w="5770" cap="flat">
                    <a:noFill/>
                    <a:prstDash val="solid"/>
                    <a:miter/>
                  </a:ln>
                </p:spPr>
                <p:txBody>
                  <a:bodyPr rtlCol="0" anchor="ctr"/>
                  <a:lstStyle/>
                  <a:p>
                    <a:endParaRPr lang="th-TH"/>
                  </a:p>
                </p:txBody>
              </p:sp>
              <p:sp>
                <p:nvSpPr>
                  <p:cNvPr id="2584" name="Freeform: Shape 2583">
                    <a:extLst>
                      <a:ext uri="{FF2B5EF4-FFF2-40B4-BE49-F238E27FC236}">
                        <a16:creationId xmlns:a16="http://schemas.microsoft.com/office/drawing/2014/main" id="{5F082CBC-C768-4934-97E8-8EB171793853}"/>
                      </a:ext>
                    </a:extLst>
                  </p:cNvPr>
                  <p:cNvSpPr/>
                  <p:nvPr/>
                </p:nvSpPr>
                <p:spPr>
                  <a:xfrm>
                    <a:off x="2392187" y="4933226"/>
                    <a:ext cx="109748" cy="156164"/>
                  </a:xfrm>
                  <a:custGeom>
                    <a:avLst/>
                    <a:gdLst>
                      <a:gd name="connsiteX0" fmla="*/ 109748 w 109748"/>
                      <a:gd name="connsiteY0" fmla="*/ 155703 h 156164"/>
                      <a:gd name="connsiteX1" fmla="*/ 80594 w 109748"/>
                      <a:gd name="connsiteY1" fmla="*/ 117080 h 156164"/>
                      <a:gd name="connsiteX2" fmla="*/ 53633 w 109748"/>
                      <a:gd name="connsiteY2" fmla="*/ 78053 h 156164"/>
                      <a:gd name="connsiteX3" fmla="*/ 0 w 109748"/>
                      <a:gd name="connsiteY3" fmla="*/ 0 h 156164"/>
                      <a:gd name="connsiteX4" fmla="*/ 52247 w 109748"/>
                      <a:gd name="connsiteY4" fmla="*/ 78227 h 156164"/>
                      <a:gd name="connsiteX5" fmla="*/ 78515 w 109748"/>
                      <a:gd name="connsiteY5" fmla="*/ 117311 h 156164"/>
                      <a:gd name="connsiteX6" fmla="*/ 107035 w 109748"/>
                      <a:gd name="connsiteY6" fmla="*/ 156165 h 156164"/>
                      <a:gd name="connsiteX7" fmla="*/ 109748 w 109748"/>
                      <a:gd name="connsiteY7" fmla="*/ 155703 h 15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748" h="156164">
                        <a:moveTo>
                          <a:pt x="109748" y="155703"/>
                        </a:moveTo>
                        <a:cubicBezTo>
                          <a:pt x="99299" y="142944"/>
                          <a:pt x="89773" y="130012"/>
                          <a:pt x="80594" y="117080"/>
                        </a:cubicBezTo>
                        <a:cubicBezTo>
                          <a:pt x="71472" y="104091"/>
                          <a:pt x="62639" y="91101"/>
                          <a:pt x="53633" y="78053"/>
                        </a:cubicBezTo>
                        <a:lnTo>
                          <a:pt x="0" y="0"/>
                        </a:lnTo>
                        <a:lnTo>
                          <a:pt x="52247" y="78227"/>
                        </a:lnTo>
                        <a:cubicBezTo>
                          <a:pt x="60965" y="91274"/>
                          <a:pt x="69625" y="104321"/>
                          <a:pt x="78515" y="117311"/>
                        </a:cubicBezTo>
                        <a:cubicBezTo>
                          <a:pt x="87406" y="130358"/>
                          <a:pt x="96759" y="143348"/>
                          <a:pt x="107035" y="156165"/>
                        </a:cubicBezTo>
                        <a:lnTo>
                          <a:pt x="109748" y="155703"/>
                        </a:lnTo>
                        <a:close/>
                      </a:path>
                    </a:pathLst>
                  </a:custGeom>
                  <a:solidFill>
                    <a:srgbClr val="A0BDAB"/>
                  </a:solidFill>
                  <a:ln w="5770" cap="flat">
                    <a:noFill/>
                    <a:prstDash val="solid"/>
                    <a:miter/>
                  </a:ln>
                </p:spPr>
                <p:txBody>
                  <a:bodyPr rtlCol="0" anchor="ctr"/>
                  <a:lstStyle/>
                  <a:p>
                    <a:endParaRPr lang="th-TH"/>
                  </a:p>
                </p:txBody>
              </p:sp>
              <p:sp>
                <p:nvSpPr>
                  <p:cNvPr id="2585" name="Freeform: Shape 2584">
                    <a:extLst>
                      <a:ext uri="{FF2B5EF4-FFF2-40B4-BE49-F238E27FC236}">
                        <a16:creationId xmlns:a16="http://schemas.microsoft.com/office/drawing/2014/main" id="{687DD523-A760-4D21-B0D4-0515795CF5FB}"/>
                      </a:ext>
                    </a:extLst>
                  </p:cNvPr>
                  <p:cNvSpPr/>
                  <p:nvPr/>
                </p:nvSpPr>
                <p:spPr>
                  <a:xfrm>
                    <a:off x="2427172" y="4887791"/>
                    <a:ext cx="95430" cy="121871"/>
                  </a:xfrm>
                  <a:custGeom>
                    <a:avLst/>
                    <a:gdLst>
                      <a:gd name="connsiteX0" fmla="*/ 95431 w 95430"/>
                      <a:gd name="connsiteY0" fmla="*/ 121237 h 121871"/>
                      <a:gd name="connsiteX1" fmla="*/ 0 w 95430"/>
                      <a:gd name="connsiteY1" fmla="*/ 0 h 121871"/>
                      <a:gd name="connsiteX2" fmla="*/ 92948 w 95430"/>
                      <a:gd name="connsiteY2" fmla="*/ 121872 h 121871"/>
                      <a:gd name="connsiteX3" fmla="*/ 95431 w 95430"/>
                      <a:gd name="connsiteY3" fmla="*/ 121237 h 121871"/>
                    </a:gdLst>
                    <a:ahLst/>
                    <a:cxnLst>
                      <a:cxn ang="0">
                        <a:pos x="connsiteX0" y="connsiteY0"/>
                      </a:cxn>
                      <a:cxn ang="0">
                        <a:pos x="connsiteX1" y="connsiteY1"/>
                      </a:cxn>
                      <a:cxn ang="0">
                        <a:pos x="connsiteX2" y="connsiteY2"/>
                      </a:cxn>
                      <a:cxn ang="0">
                        <a:pos x="connsiteX3" y="connsiteY3"/>
                      </a:cxn>
                    </a:cxnLst>
                    <a:rect l="l" t="t" r="r" b="b"/>
                    <a:pathLst>
                      <a:path w="95430" h="121871">
                        <a:moveTo>
                          <a:pt x="95431" y="121237"/>
                        </a:moveTo>
                        <a:cubicBezTo>
                          <a:pt x="55596" y="82499"/>
                          <a:pt x="23381" y="41625"/>
                          <a:pt x="0" y="0"/>
                        </a:cubicBezTo>
                        <a:cubicBezTo>
                          <a:pt x="22458" y="41682"/>
                          <a:pt x="53806" y="82787"/>
                          <a:pt x="92948" y="121872"/>
                        </a:cubicBezTo>
                        <a:lnTo>
                          <a:pt x="95431" y="121237"/>
                        </a:lnTo>
                        <a:close/>
                      </a:path>
                    </a:pathLst>
                  </a:custGeom>
                  <a:solidFill>
                    <a:srgbClr val="A0BDAB"/>
                  </a:solidFill>
                  <a:ln w="5770" cap="flat">
                    <a:noFill/>
                    <a:prstDash val="solid"/>
                    <a:miter/>
                  </a:ln>
                </p:spPr>
                <p:txBody>
                  <a:bodyPr rtlCol="0" anchor="ctr"/>
                  <a:lstStyle/>
                  <a:p>
                    <a:endParaRPr lang="th-TH"/>
                  </a:p>
                </p:txBody>
              </p:sp>
              <p:sp>
                <p:nvSpPr>
                  <p:cNvPr id="2586" name="Freeform: Shape 2585">
                    <a:extLst>
                      <a:ext uri="{FF2B5EF4-FFF2-40B4-BE49-F238E27FC236}">
                        <a16:creationId xmlns:a16="http://schemas.microsoft.com/office/drawing/2014/main" id="{C0FAA69F-318A-4B81-9D16-27235934404E}"/>
                      </a:ext>
                    </a:extLst>
                  </p:cNvPr>
                  <p:cNvSpPr/>
                  <p:nvPr/>
                </p:nvSpPr>
                <p:spPr>
                  <a:xfrm>
                    <a:off x="2487964" y="4830636"/>
                    <a:ext cx="54209" cy="94968"/>
                  </a:xfrm>
                  <a:custGeom>
                    <a:avLst/>
                    <a:gdLst>
                      <a:gd name="connsiteX0" fmla="*/ 54210 w 54209"/>
                      <a:gd name="connsiteY0" fmla="*/ 94391 h 94968"/>
                      <a:gd name="connsiteX1" fmla="*/ 0 w 54209"/>
                      <a:gd name="connsiteY1" fmla="*/ 0 h 94968"/>
                      <a:gd name="connsiteX2" fmla="*/ 51670 w 54209"/>
                      <a:gd name="connsiteY2" fmla="*/ 94969 h 94968"/>
                      <a:gd name="connsiteX3" fmla="*/ 54210 w 54209"/>
                      <a:gd name="connsiteY3" fmla="*/ 94391 h 94968"/>
                    </a:gdLst>
                    <a:ahLst/>
                    <a:cxnLst>
                      <a:cxn ang="0">
                        <a:pos x="connsiteX0" y="connsiteY0"/>
                      </a:cxn>
                      <a:cxn ang="0">
                        <a:pos x="connsiteX1" y="connsiteY1"/>
                      </a:cxn>
                      <a:cxn ang="0">
                        <a:pos x="connsiteX2" y="connsiteY2"/>
                      </a:cxn>
                      <a:cxn ang="0">
                        <a:pos x="connsiteX3" y="connsiteY3"/>
                      </a:cxn>
                    </a:cxnLst>
                    <a:rect l="l" t="t" r="r" b="b"/>
                    <a:pathLst>
                      <a:path w="54209" h="94968">
                        <a:moveTo>
                          <a:pt x="54210" y="94391"/>
                        </a:moveTo>
                        <a:cubicBezTo>
                          <a:pt x="24998" y="64486"/>
                          <a:pt x="6235" y="31868"/>
                          <a:pt x="0" y="0"/>
                        </a:cubicBezTo>
                        <a:cubicBezTo>
                          <a:pt x="5196" y="31810"/>
                          <a:pt x="23035" y="64602"/>
                          <a:pt x="51670" y="94969"/>
                        </a:cubicBezTo>
                        <a:lnTo>
                          <a:pt x="54210" y="94391"/>
                        </a:lnTo>
                        <a:close/>
                      </a:path>
                    </a:pathLst>
                  </a:custGeom>
                  <a:solidFill>
                    <a:srgbClr val="A0BDAB"/>
                  </a:solidFill>
                  <a:ln w="5770" cap="flat">
                    <a:noFill/>
                    <a:prstDash val="solid"/>
                    <a:miter/>
                  </a:ln>
                </p:spPr>
                <p:txBody>
                  <a:bodyPr rtlCol="0" anchor="ctr"/>
                  <a:lstStyle/>
                  <a:p>
                    <a:endParaRPr lang="th-TH"/>
                  </a:p>
                </p:txBody>
              </p:sp>
            </p:grpSp>
          </p:grpSp>
        </p:grpSp>
        <p:grpSp>
          <p:nvGrpSpPr>
            <p:cNvPr id="2259" name="Graphic 3">
              <a:extLst>
                <a:ext uri="{FF2B5EF4-FFF2-40B4-BE49-F238E27FC236}">
                  <a16:creationId xmlns:a16="http://schemas.microsoft.com/office/drawing/2014/main" id="{4893085F-D766-4BB9-89BE-52F48E36AFBA}"/>
                </a:ext>
              </a:extLst>
            </p:cNvPr>
            <p:cNvGrpSpPr/>
            <p:nvPr/>
          </p:nvGrpSpPr>
          <p:grpSpPr>
            <a:xfrm rot="2496040">
              <a:off x="1857693" y="4563859"/>
              <a:ext cx="3302261" cy="3175251"/>
              <a:chOff x="2156671" y="3627022"/>
              <a:chExt cx="3302261" cy="3175251"/>
            </a:xfrm>
          </p:grpSpPr>
          <p:sp>
            <p:nvSpPr>
              <p:cNvPr id="2536" name="Freeform: Shape 2535">
                <a:extLst>
                  <a:ext uri="{FF2B5EF4-FFF2-40B4-BE49-F238E27FC236}">
                    <a16:creationId xmlns:a16="http://schemas.microsoft.com/office/drawing/2014/main" id="{DEFED929-08D3-4763-A543-0220B6E481CF}"/>
                  </a:ext>
                </a:extLst>
              </p:cNvPr>
              <p:cNvSpPr/>
              <p:nvPr/>
            </p:nvSpPr>
            <p:spPr>
              <a:xfrm>
                <a:off x="2580864" y="4903766"/>
                <a:ext cx="587873" cy="577685"/>
              </a:xfrm>
              <a:custGeom>
                <a:avLst/>
                <a:gdLst>
                  <a:gd name="connsiteX0" fmla="*/ 230398 w 587873"/>
                  <a:gd name="connsiteY0" fmla="*/ 115769 h 577685"/>
                  <a:gd name="connsiteX1" fmla="*/ 272139 w 587873"/>
                  <a:gd name="connsiteY1" fmla="*/ 126507 h 577685"/>
                  <a:gd name="connsiteX2" fmla="*/ 301120 w 587873"/>
                  <a:gd name="connsiteY2" fmla="*/ 156065 h 577685"/>
                  <a:gd name="connsiteX3" fmla="*/ 403016 w 587873"/>
                  <a:gd name="connsiteY3" fmla="*/ 293814 h 577685"/>
                  <a:gd name="connsiteX4" fmla="*/ 452493 w 587873"/>
                  <a:gd name="connsiteY4" fmla="*/ 372271 h 577685"/>
                  <a:gd name="connsiteX5" fmla="*/ 491693 w 587873"/>
                  <a:gd name="connsiteY5" fmla="*/ 498531 h 577685"/>
                  <a:gd name="connsiteX6" fmla="*/ 587874 w 587873"/>
                  <a:gd name="connsiteY6" fmla="*/ 577681 h 577685"/>
                  <a:gd name="connsiteX7" fmla="*/ 404691 w 587873"/>
                  <a:gd name="connsiteY7" fmla="*/ 426251 h 577685"/>
                  <a:gd name="connsiteX8" fmla="*/ 366415 w 587873"/>
                  <a:gd name="connsiteY8" fmla="*/ 376947 h 577685"/>
                  <a:gd name="connsiteX9" fmla="*/ 189755 w 587873"/>
                  <a:gd name="connsiteY9" fmla="*/ 291735 h 577685"/>
                  <a:gd name="connsiteX10" fmla="*/ 177054 w 587873"/>
                  <a:gd name="connsiteY10" fmla="*/ 277129 h 577685"/>
                  <a:gd name="connsiteX11" fmla="*/ 182770 w 587873"/>
                  <a:gd name="connsiteY11" fmla="*/ 257269 h 577685"/>
                  <a:gd name="connsiteX12" fmla="*/ 220238 w 587873"/>
                  <a:gd name="connsiteY12" fmla="*/ 193649 h 577685"/>
                  <a:gd name="connsiteX13" fmla="*/ 10498 w 587873"/>
                  <a:gd name="connsiteY13" fmla="*/ 38697 h 577685"/>
                  <a:gd name="connsiteX14" fmla="*/ 8015 w 587873"/>
                  <a:gd name="connsiteY14" fmla="*/ 363 h 577685"/>
                  <a:gd name="connsiteX15" fmla="*/ 230398 w 587873"/>
                  <a:gd name="connsiteY15" fmla="*/ 115769 h 57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73" h="577685">
                    <a:moveTo>
                      <a:pt x="230398" y="115769"/>
                    </a:moveTo>
                    <a:cubicBezTo>
                      <a:pt x="244658" y="117962"/>
                      <a:pt x="259553" y="119348"/>
                      <a:pt x="272139" y="126507"/>
                    </a:cubicBezTo>
                    <a:cubicBezTo>
                      <a:pt x="284204" y="133377"/>
                      <a:pt x="292807" y="144865"/>
                      <a:pt x="301120" y="156065"/>
                    </a:cubicBezTo>
                    <a:cubicBezTo>
                      <a:pt x="335066" y="201962"/>
                      <a:pt x="369070" y="247917"/>
                      <a:pt x="403016" y="293814"/>
                    </a:cubicBezTo>
                    <a:cubicBezTo>
                      <a:pt x="421433" y="318754"/>
                      <a:pt x="440023" y="343925"/>
                      <a:pt x="452493" y="372271"/>
                    </a:cubicBezTo>
                    <a:cubicBezTo>
                      <a:pt x="470274" y="412626"/>
                      <a:pt x="474951" y="457714"/>
                      <a:pt x="491693" y="498531"/>
                    </a:cubicBezTo>
                    <a:cubicBezTo>
                      <a:pt x="508493" y="539347"/>
                      <a:pt x="543767" y="578143"/>
                      <a:pt x="587874" y="577681"/>
                    </a:cubicBezTo>
                    <a:cubicBezTo>
                      <a:pt x="505548" y="573236"/>
                      <a:pt x="449722" y="495298"/>
                      <a:pt x="404691" y="426251"/>
                    </a:cubicBezTo>
                    <a:cubicBezTo>
                      <a:pt x="393318" y="408758"/>
                      <a:pt x="381656" y="391207"/>
                      <a:pt x="366415" y="376947"/>
                    </a:cubicBezTo>
                    <a:cubicBezTo>
                      <a:pt x="318440" y="331974"/>
                      <a:pt x="244716" y="327818"/>
                      <a:pt x="189755" y="291735"/>
                    </a:cubicBezTo>
                    <a:cubicBezTo>
                      <a:pt x="184213" y="288098"/>
                      <a:pt x="178497" y="283595"/>
                      <a:pt x="177054" y="277129"/>
                    </a:cubicBezTo>
                    <a:cubicBezTo>
                      <a:pt x="175495" y="270201"/>
                      <a:pt x="179190" y="263331"/>
                      <a:pt x="182770" y="257269"/>
                    </a:cubicBezTo>
                    <a:cubicBezTo>
                      <a:pt x="195240" y="236082"/>
                      <a:pt x="207767" y="214894"/>
                      <a:pt x="220238" y="193649"/>
                    </a:cubicBezTo>
                    <a:cubicBezTo>
                      <a:pt x="139297" y="159760"/>
                      <a:pt x="66671" y="106127"/>
                      <a:pt x="10498" y="38697"/>
                    </a:cubicBezTo>
                    <a:cubicBezTo>
                      <a:pt x="857" y="27092"/>
                      <a:pt x="-6129" y="5616"/>
                      <a:pt x="8015" y="363"/>
                    </a:cubicBezTo>
                    <a:cubicBezTo>
                      <a:pt x="28741" y="-7316"/>
                      <a:pt x="189351" y="109418"/>
                      <a:pt x="230398" y="115769"/>
                    </a:cubicBezTo>
                    <a:close/>
                  </a:path>
                </a:pathLst>
              </a:custGeom>
              <a:solidFill>
                <a:srgbClr val="DA9C92">
                  <a:alpha val="25000"/>
                </a:srgbClr>
              </a:solidFill>
              <a:ln w="5770" cap="flat">
                <a:noFill/>
                <a:prstDash val="solid"/>
                <a:miter/>
              </a:ln>
            </p:spPr>
            <p:txBody>
              <a:bodyPr rtlCol="0" anchor="ctr"/>
              <a:lstStyle/>
              <a:p>
                <a:endParaRPr lang="th-TH"/>
              </a:p>
            </p:txBody>
          </p:sp>
          <p:pic>
            <p:nvPicPr>
              <p:cNvPr id="2482" name="Picture 2481">
                <a:extLst>
                  <a:ext uri="{FF2B5EF4-FFF2-40B4-BE49-F238E27FC236}">
                    <a16:creationId xmlns:a16="http://schemas.microsoft.com/office/drawing/2014/main" id="{349C3F52-6B8A-42B7-A348-EF6AFD22E709}"/>
                  </a:ext>
                </a:extLst>
              </p:cNvPr>
              <p:cNvPicPr>
                <a:picLocks noChangeAspect="1"/>
              </p:cNvPicPr>
              <p:nvPr/>
            </p:nvPicPr>
            <p:blipFill>
              <a:blip r:embed="rId64"/>
              <a:stretch>
                <a:fillRect/>
              </a:stretch>
            </p:blipFill>
            <p:spPr>
              <a:xfrm>
                <a:off x="2930278" y="5520626"/>
                <a:ext cx="871750" cy="964121"/>
              </a:xfrm>
              <a:custGeom>
                <a:avLst/>
                <a:gdLst>
                  <a:gd name="connsiteX0" fmla="*/ 701 w 871750"/>
                  <a:gd name="connsiteY0" fmla="*/ 396 h 964121"/>
                  <a:gd name="connsiteX1" fmla="*/ 872452 w 871750"/>
                  <a:gd name="connsiteY1" fmla="*/ 396 h 964121"/>
                  <a:gd name="connsiteX2" fmla="*/ 872452 w 871750"/>
                  <a:gd name="connsiteY2" fmla="*/ 964518 h 964121"/>
                  <a:gd name="connsiteX3" fmla="*/ 701 w 871750"/>
                  <a:gd name="connsiteY3" fmla="*/ 964518 h 964121"/>
                </a:gdLst>
                <a:ahLst/>
                <a:cxnLst>
                  <a:cxn ang="0">
                    <a:pos x="connsiteX0" y="connsiteY0"/>
                  </a:cxn>
                  <a:cxn ang="0">
                    <a:pos x="connsiteX1" y="connsiteY1"/>
                  </a:cxn>
                  <a:cxn ang="0">
                    <a:pos x="connsiteX2" y="connsiteY2"/>
                  </a:cxn>
                  <a:cxn ang="0">
                    <a:pos x="connsiteX3" y="connsiteY3"/>
                  </a:cxn>
                </a:cxnLst>
                <a:rect l="l" t="t" r="r" b="b"/>
                <a:pathLst>
                  <a:path w="871750" h="964121">
                    <a:moveTo>
                      <a:pt x="701" y="396"/>
                    </a:moveTo>
                    <a:lnTo>
                      <a:pt x="872452" y="396"/>
                    </a:lnTo>
                    <a:lnTo>
                      <a:pt x="872452" y="964518"/>
                    </a:lnTo>
                    <a:lnTo>
                      <a:pt x="701" y="964518"/>
                    </a:lnTo>
                    <a:close/>
                  </a:path>
                </a:pathLst>
              </a:custGeom>
            </p:spPr>
          </p:pic>
          <p:pic>
            <p:nvPicPr>
              <p:cNvPr id="2483" name="Picture 2482">
                <a:extLst>
                  <a:ext uri="{FF2B5EF4-FFF2-40B4-BE49-F238E27FC236}">
                    <a16:creationId xmlns:a16="http://schemas.microsoft.com/office/drawing/2014/main" id="{B0CE8FA9-4EE8-4E5D-8180-1AA88D231B48}"/>
                  </a:ext>
                </a:extLst>
              </p:cNvPr>
              <p:cNvPicPr>
                <a:picLocks noChangeAspect="1"/>
              </p:cNvPicPr>
              <p:nvPr/>
            </p:nvPicPr>
            <p:blipFill>
              <a:blip r:embed="rId65"/>
              <a:stretch>
                <a:fillRect/>
              </a:stretch>
            </p:blipFill>
            <p:spPr>
              <a:xfrm>
                <a:off x="3582648" y="5595678"/>
                <a:ext cx="727421" cy="1206595"/>
              </a:xfrm>
              <a:custGeom>
                <a:avLst/>
                <a:gdLst>
                  <a:gd name="connsiteX0" fmla="*/ 814 w 727421"/>
                  <a:gd name="connsiteY0" fmla="*/ 409 h 1206595"/>
                  <a:gd name="connsiteX1" fmla="*/ 728236 w 727421"/>
                  <a:gd name="connsiteY1" fmla="*/ 409 h 1206595"/>
                  <a:gd name="connsiteX2" fmla="*/ 728236 w 727421"/>
                  <a:gd name="connsiteY2" fmla="*/ 1207004 h 1206595"/>
                  <a:gd name="connsiteX3" fmla="*/ 814 w 727421"/>
                  <a:gd name="connsiteY3" fmla="*/ 1207004 h 1206595"/>
                </a:gdLst>
                <a:ahLst/>
                <a:cxnLst>
                  <a:cxn ang="0">
                    <a:pos x="connsiteX0" y="connsiteY0"/>
                  </a:cxn>
                  <a:cxn ang="0">
                    <a:pos x="connsiteX1" y="connsiteY1"/>
                  </a:cxn>
                  <a:cxn ang="0">
                    <a:pos x="connsiteX2" y="connsiteY2"/>
                  </a:cxn>
                  <a:cxn ang="0">
                    <a:pos x="connsiteX3" y="connsiteY3"/>
                  </a:cxn>
                </a:cxnLst>
                <a:rect l="l" t="t" r="r" b="b"/>
                <a:pathLst>
                  <a:path w="727421" h="1206595">
                    <a:moveTo>
                      <a:pt x="814" y="409"/>
                    </a:moveTo>
                    <a:lnTo>
                      <a:pt x="728236" y="409"/>
                    </a:lnTo>
                    <a:lnTo>
                      <a:pt x="728236" y="1207004"/>
                    </a:lnTo>
                    <a:lnTo>
                      <a:pt x="814" y="1207004"/>
                    </a:lnTo>
                    <a:close/>
                  </a:path>
                </a:pathLst>
              </a:custGeom>
            </p:spPr>
          </p:pic>
          <p:pic>
            <p:nvPicPr>
              <p:cNvPr id="2484" name="Picture 2483">
                <a:extLst>
                  <a:ext uri="{FF2B5EF4-FFF2-40B4-BE49-F238E27FC236}">
                    <a16:creationId xmlns:a16="http://schemas.microsoft.com/office/drawing/2014/main" id="{91ADB542-DC39-4BE1-9691-3F70F5B27715}"/>
                  </a:ext>
                </a:extLst>
              </p:cNvPr>
              <p:cNvPicPr>
                <a:picLocks noChangeAspect="1"/>
              </p:cNvPicPr>
              <p:nvPr/>
            </p:nvPicPr>
            <p:blipFill>
              <a:blip r:embed="rId66"/>
              <a:stretch>
                <a:fillRect/>
              </a:stretch>
            </p:blipFill>
            <p:spPr>
              <a:xfrm>
                <a:off x="3224710" y="5468668"/>
                <a:ext cx="611957" cy="1270100"/>
              </a:xfrm>
              <a:custGeom>
                <a:avLst/>
                <a:gdLst>
                  <a:gd name="connsiteX0" fmla="*/ 752 w 611957"/>
                  <a:gd name="connsiteY0" fmla="*/ 387 h 1270100"/>
                  <a:gd name="connsiteX1" fmla="*/ 612710 w 611957"/>
                  <a:gd name="connsiteY1" fmla="*/ 387 h 1270100"/>
                  <a:gd name="connsiteX2" fmla="*/ 612710 w 611957"/>
                  <a:gd name="connsiteY2" fmla="*/ 1270487 h 1270100"/>
                  <a:gd name="connsiteX3" fmla="*/ 752 w 611957"/>
                  <a:gd name="connsiteY3" fmla="*/ 1270487 h 1270100"/>
                </a:gdLst>
                <a:ahLst/>
                <a:cxnLst>
                  <a:cxn ang="0">
                    <a:pos x="connsiteX0" y="connsiteY0"/>
                  </a:cxn>
                  <a:cxn ang="0">
                    <a:pos x="connsiteX1" y="connsiteY1"/>
                  </a:cxn>
                  <a:cxn ang="0">
                    <a:pos x="connsiteX2" y="connsiteY2"/>
                  </a:cxn>
                  <a:cxn ang="0">
                    <a:pos x="connsiteX3" y="connsiteY3"/>
                  </a:cxn>
                </a:cxnLst>
                <a:rect l="l" t="t" r="r" b="b"/>
                <a:pathLst>
                  <a:path w="611957" h="1270100">
                    <a:moveTo>
                      <a:pt x="752" y="387"/>
                    </a:moveTo>
                    <a:lnTo>
                      <a:pt x="612710" y="387"/>
                    </a:lnTo>
                    <a:lnTo>
                      <a:pt x="612710" y="1270487"/>
                    </a:lnTo>
                    <a:lnTo>
                      <a:pt x="752" y="1270487"/>
                    </a:lnTo>
                    <a:close/>
                  </a:path>
                </a:pathLst>
              </a:custGeom>
            </p:spPr>
          </p:pic>
          <p:pic>
            <p:nvPicPr>
              <p:cNvPr id="2485" name="Picture 2484">
                <a:extLst>
                  <a:ext uri="{FF2B5EF4-FFF2-40B4-BE49-F238E27FC236}">
                    <a16:creationId xmlns:a16="http://schemas.microsoft.com/office/drawing/2014/main" id="{E81FF23F-0B68-482F-AA2D-8918D2B1D892}"/>
                  </a:ext>
                </a:extLst>
              </p:cNvPr>
              <p:cNvPicPr>
                <a:picLocks noChangeAspect="1"/>
              </p:cNvPicPr>
              <p:nvPr/>
            </p:nvPicPr>
            <p:blipFill>
              <a:blip r:embed="rId67"/>
              <a:stretch>
                <a:fillRect/>
              </a:stretch>
            </p:blipFill>
            <p:spPr>
              <a:xfrm>
                <a:off x="4367801" y="5237740"/>
                <a:ext cx="1091131" cy="727421"/>
              </a:xfrm>
              <a:custGeom>
                <a:avLst/>
                <a:gdLst>
                  <a:gd name="connsiteX0" fmla="*/ 950 w 1091131"/>
                  <a:gd name="connsiteY0" fmla="*/ 347 h 727421"/>
                  <a:gd name="connsiteX1" fmla="*/ 1092082 w 1091131"/>
                  <a:gd name="connsiteY1" fmla="*/ 347 h 727421"/>
                  <a:gd name="connsiteX2" fmla="*/ 1092082 w 1091131"/>
                  <a:gd name="connsiteY2" fmla="*/ 727768 h 727421"/>
                  <a:gd name="connsiteX3" fmla="*/ 950 w 1091131"/>
                  <a:gd name="connsiteY3" fmla="*/ 727768 h 727421"/>
                </a:gdLst>
                <a:ahLst/>
                <a:cxnLst>
                  <a:cxn ang="0">
                    <a:pos x="connsiteX0" y="connsiteY0"/>
                  </a:cxn>
                  <a:cxn ang="0">
                    <a:pos x="connsiteX1" y="connsiteY1"/>
                  </a:cxn>
                  <a:cxn ang="0">
                    <a:pos x="connsiteX2" y="connsiteY2"/>
                  </a:cxn>
                  <a:cxn ang="0">
                    <a:pos x="connsiteX3" y="connsiteY3"/>
                  </a:cxn>
                </a:cxnLst>
                <a:rect l="l" t="t" r="r" b="b"/>
                <a:pathLst>
                  <a:path w="1091131" h="727421">
                    <a:moveTo>
                      <a:pt x="950" y="347"/>
                    </a:moveTo>
                    <a:lnTo>
                      <a:pt x="1092082" y="347"/>
                    </a:lnTo>
                    <a:lnTo>
                      <a:pt x="1092082" y="727768"/>
                    </a:lnTo>
                    <a:lnTo>
                      <a:pt x="950" y="727768"/>
                    </a:lnTo>
                    <a:close/>
                  </a:path>
                </a:pathLst>
              </a:custGeom>
            </p:spPr>
          </p:pic>
          <p:pic>
            <p:nvPicPr>
              <p:cNvPr id="2486" name="Picture 2485">
                <a:extLst>
                  <a:ext uri="{FF2B5EF4-FFF2-40B4-BE49-F238E27FC236}">
                    <a16:creationId xmlns:a16="http://schemas.microsoft.com/office/drawing/2014/main" id="{5DE3A3C9-C820-4730-B417-B7C39AD6DA23}"/>
                  </a:ext>
                </a:extLst>
              </p:cNvPr>
              <p:cNvPicPr>
                <a:picLocks noChangeAspect="1"/>
              </p:cNvPicPr>
              <p:nvPr/>
            </p:nvPicPr>
            <p:blipFill>
              <a:blip r:embed="rId68"/>
              <a:stretch>
                <a:fillRect/>
              </a:stretch>
            </p:blipFill>
            <p:spPr>
              <a:xfrm>
                <a:off x="4286976" y="4741247"/>
                <a:ext cx="1125770" cy="663916"/>
              </a:xfrm>
              <a:custGeom>
                <a:avLst/>
                <a:gdLst>
                  <a:gd name="connsiteX0" fmla="*/ 936 w 1125770"/>
                  <a:gd name="connsiteY0" fmla="*/ 261 h 663916"/>
                  <a:gd name="connsiteX1" fmla="*/ 1126707 w 1125770"/>
                  <a:gd name="connsiteY1" fmla="*/ 261 h 663916"/>
                  <a:gd name="connsiteX2" fmla="*/ 1126707 w 1125770"/>
                  <a:gd name="connsiteY2" fmla="*/ 664177 h 663916"/>
                  <a:gd name="connsiteX3" fmla="*/ 936 w 1125770"/>
                  <a:gd name="connsiteY3" fmla="*/ 664177 h 663916"/>
                </a:gdLst>
                <a:ahLst/>
                <a:cxnLst>
                  <a:cxn ang="0">
                    <a:pos x="connsiteX0" y="connsiteY0"/>
                  </a:cxn>
                  <a:cxn ang="0">
                    <a:pos x="connsiteX1" y="connsiteY1"/>
                  </a:cxn>
                  <a:cxn ang="0">
                    <a:pos x="connsiteX2" y="connsiteY2"/>
                  </a:cxn>
                  <a:cxn ang="0">
                    <a:pos x="connsiteX3" y="connsiteY3"/>
                  </a:cxn>
                </a:cxnLst>
                <a:rect l="l" t="t" r="r" b="b"/>
                <a:pathLst>
                  <a:path w="1125770" h="663916">
                    <a:moveTo>
                      <a:pt x="936" y="261"/>
                    </a:moveTo>
                    <a:lnTo>
                      <a:pt x="1126707" y="261"/>
                    </a:lnTo>
                    <a:lnTo>
                      <a:pt x="1126707" y="664177"/>
                    </a:lnTo>
                    <a:lnTo>
                      <a:pt x="936" y="664177"/>
                    </a:lnTo>
                    <a:close/>
                  </a:path>
                </a:pathLst>
              </a:custGeom>
            </p:spPr>
          </p:pic>
          <p:pic>
            <p:nvPicPr>
              <p:cNvPr id="2487" name="Picture 2486">
                <a:extLst>
                  <a:ext uri="{FF2B5EF4-FFF2-40B4-BE49-F238E27FC236}">
                    <a16:creationId xmlns:a16="http://schemas.microsoft.com/office/drawing/2014/main" id="{B5380B38-F835-4267-A3F0-7C4786F146FA}"/>
                  </a:ext>
                </a:extLst>
              </p:cNvPr>
              <p:cNvPicPr>
                <a:picLocks noChangeAspect="1"/>
              </p:cNvPicPr>
              <p:nvPr/>
            </p:nvPicPr>
            <p:blipFill>
              <a:blip r:embed="rId69"/>
              <a:stretch>
                <a:fillRect/>
              </a:stretch>
            </p:blipFill>
            <p:spPr>
              <a:xfrm>
                <a:off x="4454398" y="4452587"/>
                <a:ext cx="969894" cy="663916"/>
              </a:xfrm>
              <a:custGeom>
                <a:avLst/>
                <a:gdLst>
                  <a:gd name="connsiteX0" fmla="*/ 965 w 969894"/>
                  <a:gd name="connsiteY0" fmla="*/ 211 h 663916"/>
                  <a:gd name="connsiteX1" fmla="*/ 970860 w 969894"/>
                  <a:gd name="connsiteY1" fmla="*/ 211 h 663916"/>
                  <a:gd name="connsiteX2" fmla="*/ 970860 w 969894"/>
                  <a:gd name="connsiteY2" fmla="*/ 664127 h 663916"/>
                  <a:gd name="connsiteX3" fmla="*/ 965 w 969894"/>
                  <a:gd name="connsiteY3" fmla="*/ 664127 h 663916"/>
                </a:gdLst>
                <a:ahLst/>
                <a:cxnLst>
                  <a:cxn ang="0">
                    <a:pos x="connsiteX0" y="connsiteY0"/>
                  </a:cxn>
                  <a:cxn ang="0">
                    <a:pos x="connsiteX1" y="connsiteY1"/>
                  </a:cxn>
                  <a:cxn ang="0">
                    <a:pos x="connsiteX2" y="connsiteY2"/>
                  </a:cxn>
                  <a:cxn ang="0">
                    <a:pos x="connsiteX3" y="connsiteY3"/>
                  </a:cxn>
                </a:cxnLst>
                <a:rect l="l" t="t" r="r" b="b"/>
                <a:pathLst>
                  <a:path w="969894" h="663916">
                    <a:moveTo>
                      <a:pt x="965" y="211"/>
                    </a:moveTo>
                    <a:lnTo>
                      <a:pt x="970860" y="211"/>
                    </a:lnTo>
                    <a:lnTo>
                      <a:pt x="970860" y="664127"/>
                    </a:lnTo>
                    <a:lnTo>
                      <a:pt x="965" y="664127"/>
                    </a:lnTo>
                    <a:close/>
                  </a:path>
                </a:pathLst>
              </a:custGeom>
            </p:spPr>
          </p:pic>
          <p:pic>
            <p:nvPicPr>
              <p:cNvPr id="2488" name="Picture 2487">
                <a:extLst>
                  <a:ext uri="{FF2B5EF4-FFF2-40B4-BE49-F238E27FC236}">
                    <a16:creationId xmlns:a16="http://schemas.microsoft.com/office/drawing/2014/main" id="{E83486A8-485D-4A33-BA86-3BDFDB7AFD05}"/>
                  </a:ext>
                </a:extLst>
              </p:cNvPr>
              <p:cNvPicPr>
                <a:picLocks noChangeAspect="1"/>
              </p:cNvPicPr>
              <p:nvPr/>
            </p:nvPicPr>
            <p:blipFill>
              <a:blip r:embed="rId70"/>
              <a:stretch>
                <a:fillRect/>
              </a:stretch>
            </p:blipFill>
            <p:spPr>
              <a:xfrm>
                <a:off x="3698111" y="3627022"/>
                <a:ext cx="814018" cy="1108451"/>
              </a:xfrm>
              <a:custGeom>
                <a:avLst/>
                <a:gdLst>
                  <a:gd name="connsiteX0" fmla="*/ 834 w 814018"/>
                  <a:gd name="connsiteY0" fmla="*/ 68 h 1108451"/>
                  <a:gd name="connsiteX1" fmla="*/ 814853 w 814018"/>
                  <a:gd name="connsiteY1" fmla="*/ 68 h 1108451"/>
                  <a:gd name="connsiteX2" fmla="*/ 814853 w 814018"/>
                  <a:gd name="connsiteY2" fmla="*/ 1108519 h 1108451"/>
                  <a:gd name="connsiteX3" fmla="*/ 834 w 814018"/>
                  <a:gd name="connsiteY3" fmla="*/ 1108519 h 1108451"/>
                </a:gdLst>
                <a:ahLst/>
                <a:cxnLst>
                  <a:cxn ang="0">
                    <a:pos x="connsiteX0" y="connsiteY0"/>
                  </a:cxn>
                  <a:cxn ang="0">
                    <a:pos x="connsiteX1" y="connsiteY1"/>
                  </a:cxn>
                  <a:cxn ang="0">
                    <a:pos x="connsiteX2" y="connsiteY2"/>
                  </a:cxn>
                  <a:cxn ang="0">
                    <a:pos x="connsiteX3" y="connsiteY3"/>
                  </a:cxn>
                </a:cxnLst>
                <a:rect l="l" t="t" r="r" b="b"/>
                <a:pathLst>
                  <a:path w="814018" h="1108451">
                    <a:moveTo>
                      <a:pt x="834" y="68"/>
                    </a:moveTo>
                    <a:lnTo>
                      <a:pt x="814853" y="68"/>
                    </a:lnTo>
                    <a:lnTo>
                      <a:pt x="814853" y="1108519"/>
                    </a:lnTo>
                    <a:lnTo>
                      <a:pt x="834" y="1108519"/>
                    </a:lnTo>
                    <a:close/>
                  </a:path>
                </a:pathLst>
              </a:custGeom>
            </p:spPr>
          </p:pic>
          <p:pic>
            <p:nvPicPr>
              <p:cNvPr id="2489" name="Picture 2488">
                <a:extLst>
                  <a:ext uri="{FF2B5EF4-FFF2-40B4-BE49-F238E27FC236}">
                    <a16:creationId xmlns:a16="http://schemas.microsoft.com/office/drawing/2014/main" id="{9938A2BE-770B-47D3-BFB8-58E5EB1910FC}"/>
                  </a:ext>
                </a:extLst>
              </p:cNvPr>
              <p:cNvPicPr>
                <a:picLocks noChangeAspect="1"/>
              </p:cNvPicPr>
              <p:nvPr/>
            </p:nvPicPr>
            <p:blipFill>
              <a:blip r:embed="rId71"/>
              <a:stretch>
                <a:fillRect/>
              </a:stretch>
            </p:blipFill>
            <p:spPr>
              <a:xfrm>
                <a:off x="4079141" y="3811764"/>
                <a:ext cx="698555" cy="1027626"/>
              </a:xfrm>
              <a:custGeom>
                <a:avLst/>
                <a:gdLst>
                  <a:gd name="connsiteX0" fmla="*/ 900 w 698555"/>
                  <a:gd name="connsiteY0" fmla="*/ 100 h 1027626"/>
                  <a:gd name="connsiteX1" fmla="*/ 699456 w 698555"/>
                  <a:gd name="connsiteY1" fmla="*/ 100 h 1027626"/>
                  <a:gd name="connsiteX2" fmla="*/ 699456 w 698555"/>
                  <a:gd name="connsiteY2" fmla="*/ 1027727 h 1027626"/>
                  <a:gd name="connsiteX3" fmla="*/ 900 w 698555"/>
                  <a:gd name="connsiteY3" fmla="*/ 1027727 h 1027626"/>
                </a:gdLst>
                <a:ahLst/>
                <a:cxnLst>
                  <a:cxn ang="0">
                    <a:pos x="connsiteX0" y="connsiteY0"/>
                  </a:cxn>
                  <a:cxn ang="0">
                    <a:pos x="connsiteX1" y="connsiteY1"/>
                  </a:cxn>
                  <a:cxn ang="0">
                    <a:pos x="connsiteX2" y="connsiteY2"/>
                  </a:cxn>
                  <a:cxn ang="0">
                    <a:pos x="connsiteX3" y="connsiteY3"/>
                  </a:cxn>
                </a:cxnLst>
                <a:rect l="l" t="t" r="r" b="b"/>
                <a:pathLst>
                  <a:path w="698555" h="1027626">
                    <a:moveTo>
                      <a:pt x="900" y="100"/>
                    </a:moveTo>
                    <a:lnTo>
                      <a:pt x="699456" y="100"/>
                    </a:lnTo>
                    <a:lnTo>
                      <a:pt x="699456" y="1027727"/>
                    </a:lnTo>
                    <a:lnTo>
                      <a:pt x="900" y="1027727"/>
                    </a:lnTo>
                    <a:close/>
                  </a:path>
                </a:pathLst>
              </a:custGeom>
            </p:spPr>
          </p:pic>
          <p:pic>
            <p:nvPicPr>
              <p:cNvPr id="2490" name="Picture 2489">
                <a:extLst>
                  <a:ext uri="{FF2B5EF4-FFF2-40B4-BE49-F238E27FC236}">
                    <a16:creationId xmlns:a16="http://schemas.microsoft.com/office/drawing/2014/main" id="{FE973FEA-083B-47F9-BA50-BD541D3C2F56}"/>
                  </a:ext>
                </a:extLst>
              </p:cNvPr>
              <p:cNvPicPr>
                <a:picLocks noChangeAspect="1"/>
              </p:cNvPicPr>
              <p:nvPr/>
            </p:nvPicPr>
            <p:blipFill>
              <a:blip r:embed="rId72"/>
              <a:stretch>
                <a:fillRect/>
              </a:stretch>
            </p:blipFill>
            <p:spPr>
              <a:xfrm>
                <a:off x="4113781" y="4169701"/>
                <a:ext cx="600411" cy="917936"/>
              </a:xfrm>
              <a:custGeom>
                <a:avLst/>
                <a:gdLst>
                  <a:gd name="connsiteX0" fmla="*/ 906 w 600411"/>
                  <a:gd name="connsiteY0" fmla="*/ 162 h 917936"/>
                  <a:gd name="connsiteX1" fmla="*/ 601317 w 600411"/>
                  <a:gd name="connsiteY1" fmla="*/ 162 h 917936"/>
                  <a:gd name="connsiteX2" fmla="*/ 601317 w 600411"/>
                  <a:gd name="connsiteY2" fmla="*/ 918098 h 917936"/>
                  <a:gd name="connsiteX3" fmla="*/ 906 w 600411"/>
                  <a:gd name="connsiteY3" fmla="*/ 918098 h 917936"/>
                </a:gdLst>
                <a:ahLst/>
                <a:cxnLst>
                  <a:cxn ang="0">
                    <a:pos x="connsiteX0" y="connsiteY0"/>
                  </a:cxn>
                  <a:cxn ang="0">
                    <a:pos x="connsiteX1" y="connsiteY1"/>
                  </a:cxn>
                  <a:cxn ang="0">
                    <a:pos x="connsiteX2" y="connsiteY2"/>
                  </a:cxn>
                  <a:cxn ang="0">
                    <a:pos x="connsiteX3" y="connsiteY3"/>
                  </a:cxn>
                </a:cxnLst>
                <a:rect l="l" t="t" r="r" b="b"/>
                <a:pathLst>
                  <a:path w="600411" h="917936">
                    <a:moveTo>
                      <a:pt x="906" y="162"/>
                    </a:moveTo>
                    <a:lnTo>
                      <a:pt x="601317" y="162"/>
                    </a:lnTo>
                    <a:lnTo>
                      <a:pt x="601317" y="918098"/>
                    </a:lnTo>
                    <a:lnTo>
                      <a:pt x="906" y="918098"/>
                    </a:lnTo>
                    <a:close/>
                  </a:path>
                </a:pathLst>
              </a:custGeom>
            </p:spPr>
          </p:pic>
          <p:pic>
            <p:nvPicPr>
              <p:cNvPr id="2491" name="Picture 2490">
                <a:extLst>
                  <a:ext uri="{FF2B5EF4-FFF2-40B4-BE49-F238E27FC236}">
                    <a16:creationId xmlns:a16="http://schemas.microsoft.com/office/drawing/2014/main" id="{7287D65B-3C2E-49A5-89E7-71F221F167C3}"/>
                  </a:ext>
                </a:extLst>
              </p:cNvPr>
              <p:cNvPicPr>
                <a:picLocks noChangeAspect="1"/>
              </p:cNvPicPr>
              <p:nvPr/>
            </p:nvPicPr>
            <p:blipFill>
              <a:blip r:embed="rId73"/>
              <a:stretch>
                <a:fillRect/>
              </a:stretch>
            </p:blipFill>
            <p:spPr>
              <a:xfrm>
                <a:off x="3115020" y="3644342"/>
                <a:ext cx="421442" cy="704328"/>
              </a:xfrm>
              <a:custGeom>
                <a:avLst/>
                <a:gdLst>
                  <a:gd name="connsiteX0" fmla="*/ 733 w 421442"/>
                  <a:gd name="connsiteY0" fmla="*/ 71 h 704328"/>
                  <a:gd name="connsiteX1" fmla="*/ 422176 w 421442"/>
                  <a:gd name="connsiteY1" fmla="*/ 71 h 704328"/>
                  <a:gd name="connsiteX2" fmla="*/ 422176 w 421442"/>
                  <a:gd name="connsiteY2" fmla="*/ 704399 h 704328"/>
                  <a:gd name="connsiteX3" fmla="*/ 733 w 421442"/>
                  <a:gd name="connsiteY3" fmla="*/ 704399 h 704328"/>
                </a:gdLst>
                <a:ahLst/>
                <a:cxnLst>
                  <a:cxn ang="0">
                    <a:pos x="connsiteX0" y="connsiteY0"/>
                  </a:cxn>
                  <a:cxn ang="0">
                    <a:pos x="connsiteX1" y="connsiteY1"/>
                  </a:cxn>
                  <a:cxn ang="0">
                    <a:pos x="connsiteX2" y="connsiteY2"/>
                  </a:cxn>
                  <a:cxn ang="0">
                    <a:pos x="connsiteX3" y="connsiteY3"/>
                  </a:cxn>
                </a:cxnLst>
                <a:rect l="l" t="t" r="r" b="b"/>
                <a:pathLst>
                  <a:path w="421442" h="704328">
                    <a:moveTo>
                      <a:pt x="733" y="71"/>
                    </a:moveTo>
                    <a:lnTo>
                      <a:pt x="422176" y="71"/>
                    </a:lnTo>
                    <a:lnTo>
                      <a:pt x="422176" y="704399"/>
                    </a:lnTo>
                    <a:lnTo>
                      <a:pt x="733" y="704399"/>
                    </a:lnTo>
                    <a:close/>
                  </a:path>
                </a:pathLst>
              </a:custGeom>
            </p:spPr>
          </p:pic>
          <p:pic>
            <p:nvPicPr>
              <p:cNvPr id="2492" name="Picture 2491">
                <a:extLst>
                  <a:ext uri="{FF2B5EF4-FFF2-40B4-BE49-F238E27FC236}">
                    <a16:creationId xmlns:a16="http://schemas.microsoft.com/office/drawing/2014/main" id="{B903466A-51AA-4852-9D8F-501C51885C45}"/>
                  </a:ext>
                </a:extLst>
              </p:cNvPr>
              <p:cNvPicPr>
                <a:picLocks noChangeAspect="1"/>
              </p:cNvPicPr>
              <p:nvPr/>
            </p:nvPicPr>
            <p:blipFill>
              <a:blip r:embed="rId74"/>
              <a:stretch>
                <a:fillRect/>
              </a:stretch>
            </p:blipFill>
            <p:spPr>
              <a:xfrm>
                <a:off x="2676258" y="3829084"/>
                <a:ext cx="796699" cy="658142"/>
              </a:xfrm>
              <a:custGeom>
                <a:avLst/>
                <a:gdLst>
                  <a:gd name="connsiteX0" fmla="*/ 657 w 796699"/>
                  <a:gd name="connsiteY0" fmla="*/ 103 h 658142"/>
                  <a:gd name="connsiteX1" fmla="*/ 797357 w 796699"/>
                  <a:gd name="connsiteY1" fmla="*/ 103 h 658142"/>
                  <a:gd name="connsiteX2" fmla="*/ 797357 w 796699"/>
                  <a:gd name="connsiteY2" fmla="*/ 658246 h 658142"/>
                  <a:gd name="connsiteX3" fmla="*/ 657 w 796699"/>
                  <a:gd name="connsiteY3" fmla="*/ 658246 h 658142"/>
                </a:gdLst>
                <a:ahLst/>
                <a:cxnLst>
                  <a:cxn ang="0">
                    <a:pos x="connsiteX0" y="connsiteY0"/>
                  </a:cxn>
                  <a:cxn ang="0">
                    <a:pos x="connsiteX1" y="connsiteY1"/>
                  </a:cxn>
                  <a:cxn ang="0">
                    <a:pos x="connsiteX2" y="connsiteY2"/>
                  </a:cxn>
                  <a:cxn ang="0">
                    <a:pos x="connsiteX3" y="connsiteY3"/>
                  </a:cxn>
                </a:cxnLst>
                <a:rect l="l" t="t" r="r" b="b"/>
                <a:pathLst>
                  <a:path w="796699" h="658142">
                    <a:moveTo>
                      <a:pt x="657" y="103"/>
                    </a:moveTo>
                    <a:lnTo>
                      <a:pt x="797357" y="103"/>
                    </a:lnTo>
                    <a:lnTo>
                      <a:pt x="797357" y="658246"/>
                    </a:lnTo>
                    <a:lnTo>
                      <a:pt x="657" y="658246"/>
                    </a:lnTo>
                    <a:close/>
                  </a:path>
                </a:pathLst>
              </a:custGeom>
            </p:spPr>
          </p:pic>
          <p:pic>
            <p:nvPicPr>
              <p:cNvPr id="2493" name="Picture 2492">
                <a:extLst>
                  <a:ext uri="{FF2B5EF4-FFF2-40B4-BE49-F238E27FC236}">
                    <a16:creationId xmlns:a16="http://schemas.microsoft.com/office/drawing/2014/main" id="{E674FC13-BC90-4808-A1CB-F305001B7232}"/>
                  </a:ext>
                </a:extLst>
              </p:cNvPr>
              <p:cNvPicPr>
                <a:picLocks noChangeAspect="1"/>
              </p:cNvPicPr>
              <p:nvPr/>
            </p:nvPicPr>
            <p:blipFill>
              <a:blip r:embed="rId75"/>
              <a:stretch>
                <a:fillRect/>
              </a:stretch>
            </p:blipFill>
            <p:spPr>
              <a:xfrm>
                <a:off x="2976463" y="3788671"/>
                <a:ext cx="669689" cy="756287"/>
              </a:xfrm>
              <a:custGeom>
                <a:avLst/>
                <a:gdLst>
                  <a:gd name="connsiteX0" fmla="*/ 709 w 669689"/>
                  <a:gd name="connsiteY0" fmla="*/ 96 h 756287"/>
                  <a:gd name="connsiteX1" fmla="*/ 670399 w 669689"/>
                  <a:gd name="connsiteY1" fmla="*/ 96 h 756287"/>
                  <a:gd name="connsiteX2" fmla="*/ 670399 w 669689"/>
                  <a:gd name="connsiteY2" fmla="*/ 756383 h 756287"/>
                  <a:gd name="connsiteX3" fmla="*/ 709 w 669689"/>
                  <a:gd name="connsiteY3" fmla="*/ 756383 h 756287"/>
                </a:gdLst>
                <a:ahLst/>
                <a:cxnLst>
                  <a:cxn ang="0">
                    <a:pos x="connsiteX0" y="connsiteY0"/>
                  </a:cxn>
                  <a:cxn ang="0">
                    <a:pos x="connsiteX1" y="connsiteY1"/>
                  </a:cxn>
                  <a:cxn ang="0">
                    <a:pos x="connsiteX2" y="connsiteY2"/>
                  </a:cxn>
                  <a:cxn ang="0">
                    <a:pos x="connsiteX3" y="connsiteY3"/>
                  </a:cxn>
                </a:cxnLst>
                <a:rect l="l" t="t" r="r" b="b"/>
                <a:pathLst>
                  <a:path w="669689" h="756287">
                    <a:moveTo>
                      <a:pt x="709" y="96"/>
                    </a:moveTo>
                    <a:lnTo>
                      <a:pt x="670399" y="96"/>
                    </a:lnTo>
                    <a:lnTo>
                      <a:pt x="670399" y="756383"/>
                    </a:lnTo>
                    <a:lnTo>
                      <a:pt x="709" y="756383"/>
                    </a:lnTo>
                    <a:close/>
                  </a:path>
                </a:pathLst>
              </a:custGeom>
            </p:spPr>
          </p:pic>
          <p:pic>
            <p:nvPicPr>
              <p:cNvPr id="2494" name="Picture 2493">
                <a:extLst>
                  <a:ext uri="{FF2B5EF4-FFF2-40B4-BE49-F238E27FC236}">
                    <a16:creationId xmlns:a16="http://schemas.microsoft.com/office/drawing/2014/main" id="{F4FB33B0-1C39-45FA-A819-EC18AF27742C}"/>
                  </a:ext>
                </a:extLst>
              </p:cNvPr>
              <p:cNvPicPr>
                <a:picLocks noChangeAspect="1"/>
              </p:cNvPicPr>
              <p:nvPr/>
            </p:nvPicPr>
            <p:blipFill>
              <a:blip r:embed="rId76"/>
              <a:stretch>
                <a:fillRect/>
              </a:stretch>
            </p:blipFill>
            <p:spPr>
              <a:xfrm>
                <a:off x="3363267" y="3713620"/>
                <a:ext cx="565772" cy="889070"/>
              </a:xfrm>
              <a:custGeom>
                <a:avLst/>
                <a:gdLst>
                  <a:gd name="connsiteX0" fmla="*/ 776 w 565772"/>
                  <a:gd name="connsiteY0" fmla="*/ 83 h 889070"/>
                  <a:gd name="connsiteX1" fmla="*/ 566548 w 565772"/>
                  <a:gd name="connsiteY1" fmla="*/ 83 h 889070"/>
                  <a:gd name="connsiteX2" fmla="*/ 566548 w 565772"/>
                  <a:gd name="connsiteY2" fmla="*/ 889153 h 889070"/>
                  <a:gd name="connsiteX3" fmla="*/ 776 w 565772"/>
                  <a:gd name="connsiteY3" fmla="*/ 889153 h 889070"/>
                </a:gdLst>
                <a:ahLst/>
                <a:cxnLst>
                  <a:cxn ang="0">
                    <a:pos x="connsiteX0" y="connsiteY0"/>
                  </a:cxn>
                  <a:cxn ang="0">
                    <a:pos x="connsiteX1" y="connsiteY1"/>
                  </a:cxn>
                  <a:cxn ang="0">
                    <a:pos x="connsiteX2" y="connsiteY2"/>
                  </a:cxn>
                  <a:cxn ang="0">
                    <a:pos x="connsiteX3" y="connsiteY3"/>
                  </a:cxn>
                </a:cxnLst>
                <a:rect l="l" t="t" r="r" b="b"/>
                <a:pathLst>
                  <a:path w="565772" h="889070">
                    <a:moveTo>
                      <a:pt x="776" y="83"/>
                    </a:moveTo>
                    <a:lnTo>
                      <a:pt x="566548" y="83"/>
                    </a:lnTo>
                    <a:lnTo>
                      <a:pt x="566548" y="889153"/>
                    </a:lnTo>
                    <a:lnTo>
                      <a:pt x="776" y="889153"/>
                    </a:lnTo>
                    <a:close/>
                  </a:path>
                </a:pathLst>
              </a:custGeom>
            </p:spPr>
          </p:pic>
          <p:pic>
            <p:nvPicPr>
              <p:cNvPr id="2495" name="Picture 2494">
                <a:extLst>
                  <a:ext uri="{FF2B5EF4-FFF2-40B4-BE49-F238E27FC236}">
                    <a16:creationId xmlns:a16="http://schemas.microsoft.com/office/drawing/2014/main" id="{85A5D23A-7A30-4FBC-BD8C-598F85EEE05F}"/>
                  </a:ext>
                </a:extLst>
              </p:cNvPr>
              <p:cNvPicPr>
                <a:picLocks noChangeAspect="1"/>
              </p:cNvPicPr>
              <p:nvPr/>
            </p:nvPicPr>
            <p:blipFill>
              <a:blip r:embed="rId77"/>
              <a:stretch>
                <a:fillRect/>
              </a:stretch>
            </p:blipFill>
            <p:spPr>
              <a:xfrm>
                <a:off x="3784709" y="3725166"/>
                <a:ext cx="606184" cy="941028"/>
              </a:xfrm>
              <a:custGeom>
                <a:avLst/>
                <a:gdLst>
                  <a:gd name="connsiteX0" fmla="*/ 849 w 606184"/>
                  <a:gd name="connsiteY0" fmla="*/ 85 h 941028"/>
                  <a:gd name="connsiteX1" fmla="*/ 607034 w 606184"/>
                  <a:gd name="connsiteY1" fmla="*/ 85 h 941028"/>
                  <a:gd name="connsiteX2" fmla="*/ 607034 w 606184"/>
                  <a:gd name="connsiteY2" fmla="*/ 941114 h 941028"/>
                  <a:gd name="connsiteX3" fmla="*/ 849 w 606184"/>
                  <a:gd name="connsiteY3" fmla="*/ 941114 h 941028"/>
                </a:gdLst>
                <a:ahLst/>
                <a:cxnLst>
                  <a:cxn ang="0">
                    <a:pos x="connsiteX0" y="connsiteY0"/>
                  </a:cxn>
                  <a:cxn ang="0">
                    <a:pos x="connsiteX1" y="connsiteY1"/>
                  </a:cxn>
                  <a:cxn ang="0">
                    <a:pos x="connsiteX2" y="connsiteY2"/>
                  </a:cxn>
                  <a:cxn ang="0">
                    <a:pos x="connsiteX3" y="connsiteY3"/>
                  </a:cxn>
                </a:cxnLst>
                <a:rect l="l" t="t" r="r" b="b"/>
                <a:pathLst>
                  <a:path w="606184" h="941028">
                    <a:moveTo>
                      <a:pt x="849" y="85"/>
                    </a:moveTo>
                    <a:lnTo>
                      <a:pt x="607034" y="85"/>
                    </a:lnTo>
                    <a:lnTo>
                      <a:pt x="607034" y="941114"/>
                    </a:lnTo>
                    <a:lnTo>
                      <a:pt x="849" y="941114"/>
                    </a:lnTo>
                    <a:close/>
                  </a:path>
                </a:pathLst>
              </a:custGeom>
            </p:spPr>
          </p:pic>
          <p:pic>
            <p:nvPicPr>
              <p:cNvPr id="2496" name="Picture 2495">
                <a:extLst>
                  <a:ext uri="{FF2B5EF4-FFF2-40B4-BE49-F238E27FC236}">
                    <a16:creationId xmlns:a16="http://schemas.microsoft.com/office/drawing/2014/main" id="{D1164E01-86FA-4491-97E8-CC07FD0AAA99}"/>
                  </a:ext>
                </a:extLst>
              </p:cNvPr>
              <p:cNvPicPr>
                <a:picLocks noChangeAspect="1"/>
              </p:cNvPicPr>
              <p:nvPr/>
            </p:nvPicPr>
            <p:blipFill>
              <a:blip r:embed="rId78"/>
              <a:stretch>
                <a:fillRect/>
              </a:stretch>
            </p:blipFill>
            <p:spPr>
              <a:xfrm>
                <a:off x="3784709" y="3875269"/>
                <a:ext cx="733194" cy="1085358"/>
              </a:xfrm>
              <a:custGeom>
                <a:avLst/>
                <a:gdLst>
                  <a:gd name="connsiteX0" fmla="*/ 849 w 733194"/>
                  <a:gd name="connsiteY0" fmla="*/ 111 h 1085358"/>
                  <a:gd name="connsiteX1" fmla="*/ 734044 w 733194"/>
                  <a:gd name="connsiteY1" fmla="*/ 111 h 1085358"/>
                  <a:gd name="connsiteX2" fmla="*/ 734044 w 733194"/>
                  <a:gd name="connsiteY2" fmla="*/ 1085469 h 1085358"/>
                  <a:gd name="connsiteX3" fmla="*/ 849 w 733194"/>
                  <a:gd name="connsiteY3" fmla="*/ 1085469 h 1085358"/>
                </a:gdLst>
                <a:ahLst/>
                <a:cxnLst>
                  <a:cxn ang="0">
                    <a:pos x="connsiteX0" y="connsiteY0"/>
                  </a:cxn>
                  <a:cxn ang="0">
                    <a:pos x="connsiteX1" y="connsiteY1"/>
                  </a:cxn>
                  <a:cxn ang="0">
                    <a:pos x="connsiteX2" y="connsiteY2"/>
                  </a:cxn>
                  <a:cxn ang="0">
                    <a:pos x="connsiteX3" y="connsiteY3"/>
                  </a:cxn>
                </a:cxnLst>
                <a:rect l="l" t="t" r="r" b="b"/>
                <a:pathLst>
                  <a:path w="733194" h="1085358">
                    <a:moveTo>
                      <a:pt x="849" y="111"/>
                    </a:moveTo>
                    <a:lnTo>
                      <a:pt x="734044" y="111"/>
                    </a:lnTo>
                    <a:lnTo>
                      <a:pt x="734044" y="1085469"/>
                    </a:lnTo>
                    <a:lnTo>
                      <a:pt x="849" y="1085469"/>
                    </a:lnTo>
                    <a:close/>
                  </a:path>
                </a:pathLst>
              </a:custGeom>
            </p:spPr>
          </p:pic>
          <p:pic>
            <p:nvPicPr>
              <p:cNvPr id="2497" name="Picture 2496">
                <a:extLst>
                  <a:ext uri="{FF2B5EF4-FFF2-40B4-BE49-F238E27FC236}">
                    <a16:creationId xmlns:a16="http://schemas.microsoft.com/office/drawing/2014/main" id="{4FF17CC4-EC04-4515-BE56-1C9087597D90}"/>
                  </a:ext>
                </a:extLst>
              </p:cNvPr>
              <p:cNvPicPr>
                <a:picLocks noChangeAspect="1"/>
              </p:cNvPicPr>
              <p:nvPr/>
            </p:nvPicPr>
            <p:blipFill>
              <a:blip r:embed="rId79"/>
              <a:stretch>
                <a:fillRect/>
              </a:stretch>
            </p:blipFill>
            <p:spPr>
              <a:xfrm>
                <a:off x="3952131" y="3944547"/>
                <a:ext cx="952575" cy="1235461"/>
              </a:xfrm>
              <a:custGeom>
                <a:avLst/>
                <a:gdLst>
                  <a:gd name="connsiteX0" fmla="*/ 878 w 952575"/>
                  <a:gd name="connsiteY0" fmla="*/ 123 h 1235461"/>
                  <a:gd name="connsiteX1" fmla="*/ 953454 w 952575"/>
                  <a:gd name="connsiteY1" fmla="*/ 123 h 1235461"/>
                  <a:gd name="connsiteX2" fmla="*/ 953454 w 952575"/>
                  <a:gd name="connsiteY2" fmla="*/ 1235584 h 1235461"/>
                  <a:gd name="connsiteX3" fmla="*/ 878 w 952575"/>
                  <a:gd name="connsiteY3" fmla="*/ 1235584 h 1235461"/>
                </a:gdLst>
                <a:ahLst/>
                <a:cxnLst>
                  <a:cxn ang="0">
                    <a:pos x="connsiteX0" y="connsiteY0"/>
                  </a:cxn>
                  <a:cxn ang="0">
                    <a:pos x="connsiteX1" y="connsiteY1"/>
                  </a:cxn>
                  <a:cxn ang="0">
                    <a:pos x="connsiteX2" y="connsiteY2"/>
                  </a:cxn>
                  <a:cxn ang="0">
                    <a:pos x="connsiteX3" y="connsiteY3"/>
                  </a:cxn>
                </a:cxnLst>
                <a:rect l="l" t="t" r="r" b="b"/>
                <a:pathLst>
                  <a:path w="952575" h="1235461">
                    <a:moveTo>
                      <a:pt x="878" y="123"/>
                    </a:moveTo>
                    <a:lnTo>
                      <a:pt x="953454" y="123"/>
                    </a:lnTo>
                    <a:lnTo>
                      <a:pt x="953454" y="1235584"/>
                    </a:lnTo>
                    <a:lnTo>
                      <a:pt x="878" y="1235584"/>
                    </a:lnTo>
                    <a:close/>
                  </a:path>
                </a:pathLst>
              </a:custGeom>
            </p:spPr>
          </p:pic>
          <p:pic>
            <p:nvPicPr>
              <p:cNvPr id="2498" name="Picture 2497">
                <a:extLst>
                  <a:ext uri="{FF2B5EF4-FFF2-40B4-BE49-F238E27FC236}">
                    <a16:creationId xmlns:a16="http://schemas.microsoft.com/office/drawing/2014/main" id="{2B393AD1-1B98-438B-9D94-C3FA32516232}"/>
                  </a:ext>
                </a:extLst>
              </p:cNvPr>
              <p:cNvPicPr>
                <a:picLocks noChangeAspect="1"/>
              </p:cNvPicPr>
              <p:nvPr/>
            </p:nvPicPr>
            <p:blipFill>
              <a:blip r:embed="rId80"/>
              <a:stretch>
                <a:fillRect/>
              </a:stretch>
            </p:blipFill>
            <p:spPr>
              <a:xfrm>
                <a:off x="2156671" y="5434029"/>
                <a:ext cx="1033400" cy="588864"/>
              </a:xfrm>
              <a:custGeom>
                <a:avLst/>
                <a:gdLst>
                  <a:gd name="connsiteX0" fmla="*/ 567 w 1033400"/>
                  <a:gd name="connsiteY0" fmla="*/ 381 h 588864"/>
                  <a:gd name="connsiteX1" fmla="*/ 1033967 w 1033400"/>
                  <a:gd name="connsiteY1" fmla="*/ 381 h 588864"/>
                  <a:gd name="connsiteX2" fmla="*/ 1033967 w 1033400"/>
                  <a:gd name="connsiteY2" fmla="*/ 589246 h 588864"/>
                  <a:gd name="connsiteX3" fmla="*/ 567 w 1033400"/>
                  <a:gd name="connsiteY3" fmla="*/ 589246 h 588864"/>
                </a:gdLst>
                <a:ahLst/>
                <a:cxnLst>
                  <a:cxn ang="0">
                    <a:pos x="connsiteX0" y="connsiteY0"/>
                  </a:cxn>
                  <a:cxn ang="0">
                    <a:pos x="connsiteX1" y="connsiteY1"/>
                  </a:cxn>
                  <a:cxn ang="0">
                    <a:pos x="connsiteX2" y="connsiteY2"/>
                  </a:cxn>
                  <a:cxn ang="0">
                    <a:pos x="connsiteX3" y="connsiteY3"/>
                  </a:cxn>
                </a:cxnLst>
                <a:rect l="l" t="t" r="r" b="b"/>
                <a:pathLst>
                  <a:path w="1033400" h="588864">
                    <a:moveTo>
                      <a:pt x="567" y="381"/>
                    </a:moveTo>
                    <a:lnTo>
                      <a:pt x="1033967" y="381"/>
                    </a:lnTo>
                    <a:lnTo>
                      <a:pt x="1033967" y="589246"/>
                    </a:lnTo>
                    <a:lnTo>
                      <a:pt x="567" y="589246"/>
                    </a:lnTo>
                    <a:close/>
                  </a:path>
                </a:pathLst>
              </a:custGeom>
            </p:spPr>
          </p:pic>
          <p:pic>
            <p:nvPicPr>
              <p:cNvPr id="2499" name="Picture 2498">
                <a:extLst>
                  <a:ext uri="{FF2B5EF4-FFF2-40B4-BE49-F238E27FC236}">
                    <a16:creationId xmlns:a16="http://schemas.microsoft.com/office/drawing/2014/main" id="{64919A12-AE09-4827-B07B-14A282B0A8DD}"/>
                  </a:ext>
                </a:extLst>
              </p:cNvPr>
              <p:cNvPicPr>
                <a:picLocks noChangeAspect="1"/>
              </p:cNvPicPr>
              <p:nvPr/>
            </p:nvPicPr>
            <p:blipFill>
              <a:blip r:embed="rId81"/>
              <a:stretch>
                <a:fillRect/>
              </a:stretch>
            </p:blipFill>
            <p:spPr>
              <a:xfrm>
                <a:off x="2664711" y="4060011"/>
                <a:ext cx="508040" cy="842884"/>
              </a:xfrm>
              <a:custGeom>
                <a:avLst/>
                <a:gdLst>
                  <a:gd name="connsiteX0" fmla="*/ 655 w 508040"/>
                  <a:gd name="connsiteY0" fmla="*/ 143 h 842884"/>
                  <a:gd name="connsiteX1" fmla="*/ 508696 w 508040"/>
                  <a:gd name="connsiteY1" fmla="*/ 143 h 842884"/>
                  <a:gd name="connsiteX2" fmla="*/ 508696 w 508040"/>
                  <a:gd name="connsiteY2" fmla="*/ 843028 h 842884"/>
                  <a:gd name="connsiteX3" fmla="*/ 655 w 508040"/>
                  <a:gd name="connsiteY3" fmla="*/ 843028 h 842884"/>
                </a:gdLst>
                <a:ahLst/>
                <a:cxnLst>
                  <a:cxn ang="0">
                    <a:pos x="connsiteX0" y="connsiteY0"/>
                  </a:cxn>
                  <a:cxn ang="0">
                    <a:pos x="connsiteX1" y="connsiteY1"/>
                  </a:cxn>
                  <a:cxn ang="0">
                    <a:pos x="connsiteX2" y="connsiteY2"/>
                  </a:cxn>
                  <a:cxn ang="0">
                    <a:pos x="connsiteX3" y="connsiteY3"/>
                  </a:cxn>
                </a:cxnLst>
                <a:rect l="l" t="t" r="r" b="b"/>
                <a:pathLst>
                  <a:path w="508040" h="842884">
                    <a:moveTo>
                      <a:pt x="655" y="143"/>
                    </a:moveTo>
                    <a:lnTo>
                      <a:pt x="508696" y="143"/>
                    </a:lnTo>
                    <a:lnTo>
                      <a:pt x="508696" y="843028"/>
                    </a:lnTo>
                    <a:lnTo>
                      <a:pt x="655" y="843028"/>
                    </a:lnTo>
                    <a:close/>
                  </a:path>
                </a:pathLst>
              </a:custGeom>
            </p:spPr>
          </p:pic>
          <p:pic>
            <p:nvPicPr>
              <p:cNvPr id="2500" name="Picture 2499">
                <a:extLst>
                  <a:ext uri="{FF2B5EF4-FFF2-40B4-BE49-F238E27FC236}">
                    <a16:creationId xmlns:a16="http://schemas.microsoft.com/office/drawing/2014/main" id="{879F4155-15A0-4FF8-AB54-5266D8CE9A6E}"/>
                  </a:ext>
                </a:extLst>
              </p:cNvPr>
              <p:cNvPicPr>
                <a:picLocks noChangeAspect="1"/>
              </p:cNvPicPr>
              <p:nvPr/>
            </p:nvPicPr>
            <p:blipFill>
              <a:blip r:embed="rId82"/>
              <a:stretch>
                <a:fillRect/>
              </a:stretch>
            </p:blipFill>
            <p:spPr>
              <a:xfrm>
                <a:off x="2197083" y="4804752"/>
                <a:ext cx="952575" cy="479174"/>
              </a:xfrm>
              <a:custGeom>
                <a:avLst/>
                <a:gdLst>
                  <a:gd name="connsiteX0" fmla="*/ 574 w 952575"/>
                  <a:gd name="connsiteY0" fmla="*/ 272 h 479174"/>
                  <a:gd name="connsiteX1" fmla="*/ 953150 w 952575"/>
                  <a:gd name="connsiteY1" fmla="*/ 272 h 479174"/>
                  <a:gd name="connsiteX2" fmla="*/ 953150 w 952575"/>
                  <a:gd name="connsiteY2" fmla="*/ 479446 h 479174"/>
                  <a:gd name="connsiteX3" fmla="*/ 574 w 952575"/>
                  <a:gd name="connsiteY3" fmla="*/ 479446 h 479174"/>
                </a:gdLst>
                <a:ahLst/>
                <a:cxnLst>
                  <a:cxn ang="0">
                    <a:pos x="connsiteX0" y="connsiteY0"/>
                  </a:cxn>
                  <a:cxn ang="0">
                    <a:pos x="connsiteX1" y="connsiteY1"/>
                  </a:cxn>
                  <a:cxn ang="0">
                    <a:pos x="connsiteX2" y="connsiteY2"/>
                  </a:cxn>
                  <a:cxn ang="0">
                    <a:pos x="connsiteX3" y="connsiteY3"/>
                  </a:cxn>
                </a:cxnLst>
                <a:rect l="l" t="t" r="r" b="b"/>
                <a:pathLst>
                  <a:path w="952575" h="479174">
                    <a:moveTo>
                      <a:pt x="574" y="272"/>
                    </a:moveTo>
                    <a:lnTo>
                      <a:pt x="953150" y="272"/>
                    </a:lnTo>
                    <a:lnTo>
                      <a:pt x="953150" y="479446"/>
                    </a:lnTo>
                    <a:lnTo>
                      <a:pt x="574" y="479446"/>
                    </a:lnTo>
                    <a:close/>
                  </a:path>
                </a:pathLst>
              </a:custGeom>
            </p:spPr>
          </p:pic>
          <p:sp>
            <p:nvSpPr>
              <p:cNvPr id="2501" name="Freeform: Shape 2500">
                <a:extLst>
                  <a:ext uri="{FF2B5EF4-FFF2-40B4-BE49-F238E27FC236}">
                    <a16:creationId xmlns:a16="http://schemas.microsoft.com/office/drawing/2014/main" id="{B8CF361A-85D1-46AC-9E7F-7FD580C7132E}"/>
                  </a:ext>
                </a:extLst>
              </p:cNvPr>
              <p:cNvSpPr/>
              <p:nvPr/>
            </p:nvSpPr>
            <p:spPr>
              <a:xfrm>
                <a:off x="2667367" y="5446751"/>
                <a:ext cx="379037" cy="177883"/>
              </a:xfrm>
              <a:custGeom>
                <a:avLst/>
                <a:gdLst>
                  <a:gd name="connsiteX0" fmla="*/ 62609 w 379037"/>
                  <a:gd name="connsiteY0" fmla="*/ 45550 h 177883"/>
                  <a:gd name="connsiteX1" fmla="*/ 379038 w 379037"/>
                  <a:gd name="connsiteY1" fmla="*/ 146697 h 177883"/>
                  <a:gd name="connsiteX2" fmla="*/ 350691 w 379037"/>
                  <a:gd name="connsiteY2" fmla="*/ 165459 h 177883"/>
                  <a:gd name="connsiteX3" fmla="*/ 142799 w 379037"/>
                  <a:gd name="connsiteY3" fmla="*/ 165402 h 177883"/>
                  <a:gd name="connsiteX4" fmla="*/ 2972 w 379037"/>
                  <a:gd name="connsiteY4" fmla="*/ 0 h 177883"/>
                  <a:gd name="connsiteX5" fmla="*/ 62609 w 379037"/>
                  <a:gd name="connsiteY5" fmla="*/ 45550 h 17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37" h="177883">
                    <a:moveTo>
                      <a:pt x="62609" y="45550"/>
                    </a:moveTo>
                    <a:cubicBezTo>
                      <a:pt x="144415" y="126260"/>
                      <a:pt x="265594" y="164998"/>
                      <a:pt x="379038" y="146697"/>
                    </a:cubicBezTo>
                    <a:cubicBezTo>
                      <a:pt x="377710" y="158878"/>
                      <a:pt x="362815" y="163554"/>
                      <a:pt x="350691" y="165459"/>
                    </a:cubicBezTo>
                    <a:cubicBezTo>
                      <a:pt x="281586" y="176313"/>
                      <a:pt x="209421" y="186936"/>
                      <a:pt x="142799" y="165402"/>
                    </a:cubicBezTo>
                    <a:cubicBezTo>
                      <a:pt x="84721" y="146639"/>
                      <a:pt x="-18850" y="67777"/>
                      <a:pt x="2972" y="0"/>
                    </a:cubicBezTo>
                    <a:cubicBezTo>
                      <a:pt x="28259" y="9757"/>
                      <a:pt x="43154" y="26326"/>
                      <a:pt x="62609" y="45550"/>
                    </a:cubicBezTo>
                    <a:close/>
                  </a:path>
                </a:pathLst>
              </a:custGeom>
              <a:solidFill>
                <a:srgbClr val="DCDDDC"/>
              </a:solidFill>
              <a:ln w="5770" cap="flat">
                <a:noFill/>
                <a:prstDash val="solid"/>
                <a:miter/>
              </a:ln>
            </p:spPr>
            <p:txBody>
              <a:bodyPr rtlCol="0" anchor="ctr"/>
              <a:lstStyle/>
              <a:p>
                <a:endParaRPr lang="th-TH"/>
              </a:p>
            </p:txBody>
          </p:sp>
          <p:pic>
            <p:nvPicPr>
              <p:cNvPr id="2502" name="Picture 2501">
                <a:extLst>
                  <a:ext uri="{FF2B5EF4-FFF2-40B4-BE49-F238E27FC236}">
                    <a16:creationId xmlns:a16="http://schemas.microsoft.com/office/drawing/2014/main" id="{196CCD35-DD21-4DA5-A3BB-74F0ED740AC0}"/>
                  </a:ext>
                </a:extLst>
              </p:cNvPr>
              <p:cNvPicPr>
                <a:picLocks noChangeAspect="1"/>
              </p:cNvPicPr>
              <p:nvPr/>
            </p:nvPicPr>
            <p:blipFill>
              <a:blip r:embed="rId83"/>
              <a:stretch>
                <a:fillRect/>
              </a:stretch>
            </p:blipFill>
            <p:spPr>
              <a:xfrm>
                <a:off x="3934812" y="4885576"/>
                <a:ext cx="1189275" cy="617730"/>
              </a:xfrm>
              <a:custGeom>
                <a:avLst/>
                <a:gdLst>
                  <a:gd name="connsiteX0" fmla="*/ 875 w 1189275"/>
                  <a:gd name="connsiteY0" fmla="*/ 286 h 617730"/>
                  <a:gd name="connsiteX1" fmla="*/ 1190151 w 1189275"/>
                  <a:gd name="connsiteY1" fmla="*/ 286 h 617730"/>
                  <a:gd name="connsiteX2" fmla="*/ 1190151 w 1189275"/>
                  <a:gd name="connsiteY2" fmla="*/ 618016 h 617730"/>
                  <a:gd name="connsiteX3" fmla="*/ 875 w 1189275"/>
                  <a:gd name="connsiteY3" fmla="*/ 618016 h 617730"/>
                </a:gdLst>
                <a:ahLst/>
                <a:cxnLst>
                  <a:cxn ang="0">
                    <a:pos x="connsiteX0" y="connsiteY0"/>
                  </a:cxn>
                  <a:cxn ang="0">
                    <a:pos x="connsiteX1" y="connsiteY1"/>
                  </a:cxn>
                  <a:cxn ang="0">
                    <a:pos x="connsiteX2" y="connsiteY2"/>
                  </a:cxn>
                  <a:cxn ang="0">
                    <a:pos x="connsiteX3" y="connsiteY3"/>
                  </a:cxn>
                </a:cxnLst>
                <a:rect l="l" t="t" r="r" b="b"/>
                <a:pathLst>
                  <a:path w="1189275" h="617730">
                    <a:moveTo>
                      <a:pt x="875" y="286"/>
                    </a:moveTo>
                    <a:lnTo>
                      <a:pt x="1190151" y="286"/>
                    </a:lnTo>
                    <a:lnTo>
                      <a:pt x="1190151" y="618016"/>
                    </a:lnTo>
                    <a:lnTo>
                      <a:pt x="875" y="618016"/>
                    </a:lnTo>
                    <a:close/>
                  </a:path>
                </a:pathLst>
              </a:custGeom>
            </p:spPr>
          </p:pic>
          <p:pic>
            <p:nvPicPr>
              <p:cNvPr id="2503" name="Picture 2502">
                <a:extLst>
                  <a:ext uri="{FF2B5EF4-FFF2-40B4-BE49-F238E27FC236}">
                    <a16:creationId xmlns:a16="http://schemas.microsoft.com/office/drawing/2014/main" id="{64D3FBCE-2C62-4798-BEBA-26913B30A6F3}"/>
                  </a:ext>
                </a:extLst>
              </p:cNvPr>
              <p:cNvPicPr>
                <a:picLocks noChangeAspect="1"/>
              </p:cNvPicPr>
              <p:nvPr/>
            </p:nvPicPr>
            <p:blipFill>
              <a:blip r:embed="rId84"/>
              <a:stretch>
                <a:fillRect/>
              </a:stretch>
            </p:blipFill>
            <p:spPr>
              <a:xfrm>
                <a:off x="4079141" y="5139596"/>
                <a:ext cx="987214" cy="444535"/>
              </a:xfrm>
              <a:custGeom>
                <a:avLst/>
                <a:gdLst>
                  <a:gd name="connsiteX0" fmla="*/ 900 w 987214"/>
                  <a:gd name="connsiteY0" fmla="*/ 330 h 444535"/>
                  <a:gd name="connsiteX1" fmla="*/ 988115 w 987214"/>
                  <a:gd name="connsiteY1" fmla="*/ 330 h 444535"/>
                  <a:gd name="connsiteX2" fmla="*/ 988115 w 987214"/>
                  <a:gd name="connsiteY2" fmla="*/ 444865 h 444535"/>
                  <a:gd name="connsiteX3" fmla="*/ 900 w 987214"/>
                  <a:gd name="connsiteY3" fmla="*/ 444865 h 444535"/>
                </a:gdLst>
                <a:ahLst/>
                <a:cxnLst>
                  <a:cxn ang="0">
                    <a:pos x="connsiteX0" y="connsiteY0"/>
                  </a:cxn>
                  <a:cxn ang="0">
                    <a:pos x="connsiteX1" y="connsiteY1"/>
                  </a:cxn>
                  <a:cxn ang="0">
                    <a:pos x="connsiteX2" y="connsiteY2"/>
                  </a:cxn>
                  <a:cxn ang="0">
                    <a:pos x="connsiteX3" y="connsiteY3"/>
                  </a:cxn>
                </a:cxnLst>
                <a:rect l="l" t="t" r="r" b="b"/>
                <a:pathLst>
                  <a:path w="987214" h="444535">
                    <a:moveTo>
                      <a:pt x="900" y="330"/>
                    </a:moveTo>
                    <a:lnTo>
                      <a:pt x="988115" y="330"/>
                    </a:lnTo>
                    <a:lnTo>
                      <a:pt x="988115" y="444865"/>
                    </a:lnTo>
                    <a:lnTo>
                      <a:pt x="900" y="444865"/>
                    </a:lnTo>
                    <a:close/>
                  </a:path>
                </a:pathLst>
              </a:custGeom>
            </p:spPr>
          </p:pic>
          <p:sp>
            <p:nvSpPr>
              <p:cNvPr id="2504" name="Freeform: Shape 2503">
                <a:extLst>
                  <a:ext uri="{FF2B5EF4-FFF2-40B4-BE49-F238E27FC236}">
                    <a16:creationId xmlns:a16="http://schemas.microsoft.com/office/drawing/2014/main" id="{08C4F31D-0711-455A-A9F2-620CE3F0C388}"/>
                  </a:ext>
                </a:extLst>
              </p:cNvPr>
              <p:cNvSpPr/>
              <p:nvPr/>
            </p:nvSpPr>
            <p:spPr>
              <a:xfrm>
                <a:off x="3947946" y="5208580"/>
                <a:ext cx="686488" cy="244710"/>
              </a:xfrm>
              <a:custGeom>
                <a:avLst/>
                <a:gdLst>
                  <a:gd name="connsiteX0" fmla="*/ 400831 w 686488"/>
                  <a:gd name="connsiteY0" fmla="*/ 5973 h 244710"/>
                  <a:gd name="connsiteX1" fmla="*/ 434720 w 686488"/>
                  <a:gd name="connsiteY1" fmla="*/ 6666 h 244710"/>
                  <a:gd name="connsiteX2" fmla="*/ 435989 w 686488"/>
                  <a:gd name="connsiteY2" fmla="*/ 21214 h 244710"/>
                  <a:gd name="connsiteX3" fmla="*/ 417919 w 686488"/>
                  <a:gd name="connsiteY3" fmla="*/ 76232 h 244710"/>
                  <a:gd name="connsiteX4" fmla="*/ 357359 w 686488"/>
                  <a:gd name="connsiteY4" fmla="*/ 107812 h 244710"/>
                  <a:gd name="connsiteX5" fmla="*/ 325837 w 686488"/>
                  <a:gd name="connsiteY5" fmla="*/ 161329 h 244710"/>
                  <a:gd name="connsiteX6" fmla="*/ 373870 w 686488"/>
                  <a:gd name="connsiteY6" fmla="*/ 185403 h 244710"/>
                  <a:gd name="connsiteX7" fmla="*/ 686488 w 686488"/>
                  <a:gd name="connsiteY7" fmla="*/ 224084 h 244710"/>
                  <a:gd name="connsiteX8" fmla="*/ 333631 w 686488"/>
                  <a:gd name="connsiteY8" fmla="*/ 234187 h 244710"/>
                  <a:gd name="connsiteX9" fmla="*/ 137343 w 686488"/>
                  <a:gd name="connsiteY9" fmla="*/ 174954 h 244710"/>
                  <a:gd name="connsiteX10" fmla="*/ 49475 w 686488"/>
                  <a:gd name="connsiteY10" fmla="*/ 132290 h 244710"/>
                  <a:gd name="connsiteX11" fmla="*/ 149524 w 686488"/>
                  <a:gd name="connsiteY11" fmla="*/ 53890 h 244710"/>
                  <a:gd name="connsiteX12" fmla="*/ 400831 w 686488"/>
                  <a:gd name="connsiteY12" fmla="*/ 5973 h 24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488" h="244710">
                    <a:moveTo>
                      <a:pt x="400831" y="5973"/>
                    </a:moveTo>
                    <a:cubicBezTo>
                      <a:pt x="412088" y="315"/>
                      <a:pt x="428657" y="-4303"/>
                      <a:pt x="434720" y="6666"/>
                    </a:cubicBezTo>
                    <a:cubicBezTo>
                      <a:pt x="437086" y="10995"/>
                      <a:pt x="436567" y="16307"/>
                      <a:pt x="435989" y="21214"/>
                    </a:cubicBezTo>
                    <a:cubicBezTo>
                      <a:pt x="433680" y="40670"/>
                      <a:pt x="430793" y="61453"/>
                      <a:pt x="417919" y="76232"/>
                    </a:cubicBezTo>
                    <a:cubicBezTo>
                      <a:pt x="402851" y="93552"/>
                      <a:pt x="378200" y="98113"/>
                      <a:pt x="357359" y="107812"/>
                    </a:cubicBezTo>
                    <a:cubicBezTo>
                      <a:pt x="336518" y="117511"/>
                      <a:pt x="316600" y="140315"/>
                      <a:pt x="325837" y="161329"/>
                    </a:cubicBezTo>
                    <a:cubicBezTo>
                      <a:pt x="333400" y="178533"/>
                      <a:pt x="355223" y="183152"/>
                      <a:pt x="373870" y="185403"/>
                    </a:cubicBezTo>
                    <a:cubicBezTo>
                      <a:pt x="478076" y="198278"/>
                      <a:pt x="582282" y="211209"/>
                      <a:pt x="686488" y="224084"/>
                    </a:cubicBezTo>
                    <a:cubicBezTo>
                      <a:pt x="569523" y="241114"/>
                      <a:pt x="449960" y="255143"/>
                      <a:pt x="333631" y="234187"/>
                    </a:cubicBezTo>
                    <a:cubicBezTo>
                      <a:pt x="266315" y="222063"/>
                      <a:pt x="201656" y="198451"/>
                      <a:pt x="137343" y="174954"/>
                    </a:cubicBezTo>
                    <a:cubicBezTo>
                      <a:pt x="106629" y="163696"/>
                      <a:pt x="75396" y="152207"/>
                      <a:pt x="49475" y="132290"/>
                    </a:cubicBezTo>
                    <a:cubicBezTo>
                      <a:pt x="-83366" y="30162"/>
                      <a:pt x="86423" y="48752"/>
                      <a:pt x="149524" y="53890"/>
                    </a:cubicBezTo>
                    <a:cubicBezTo>
                      <a:pt x="235487" y="61049"/>
                      <a:pt x="323701" y="44711"/>
                      <a:pt x="400831" y="5973"/>
                    </a:cubicBezTo>
                    <a:close/>
                  </a:path>
                </a:pathLst>
              </a:custGeom>
              <a:solidFill>
                <a:srgbClr val="E2E2E1"/>
              </a:solidFill>
              <a:ln w="5770" cap="flat">
                <a:noFill/>
                <a:prstDash val="solid"/>
                <a:miter/>
              </a:ln>
            </p:spPr>
            <p:txBody>
              <a:bodyPr rtlCol="0" anchor="ctr"/>
              <a:lstStyle/>
              <a:p>
                <a:endParaRPr lang="th-TH"/>
              </a:p>
            </p:txBody>
          </p:sp>
          <p:pic>
            <p:nvPicPr>
              <p:cNvPr id="2505" name="Picture 2504">
                <a:extLst>
                  <a:ext uri="{FF2B5EF4-FFF2-40B4-BE49-F238E27FC236}">
                    <a16:creationId xmlns:a16="http://schemas.microsoft.com/office/drawing/2014/main" id="{14A22DF1-DD78-4040-B991-203714E49418}"/>
                  </a:ext>
                </a:extLst>
              </p:cNvPr>
              <p:cNvPicPr>
                <a:picLocks noChangeAspect="1"/>
              </p:cNvPicPr>
              <p:nvPr/>
            </p:nvPicPr>
            <p:blipFill>
              <a:blip r:embed="rId85"/>
              <a:stretch>
                <a:fillRect/>
              </a:stretch>
            </p:blipFill>
            <p:spPr>
              <a:xfrm>
                <a:off x="3669245" y="5480214"/>
                <a:ext cx="1068039" cy="975668"/>
              </a:xfrm>
              <a:custGeom>
                <a:avLst/>
                <a:gdLst>
                  <a:gd name="connsiteX0" fmla="*/ 829 w 1068039"/>
                  <a:gd name="connsiteY0" fmla="*/ 389 h 975668"/>
                  <a:gd name="connsiteX1" fmla="*/ 1068868 w 1068039"/>
                  <a:gd name="connsiteY1" fmla="*/ 389 h 975668"/>
                  <a:gd name="connsiteX2" fmla="*/ 1068868 w 1068039"/>
                  <a:gd name="connsiteY2" fmla="*/ 976057 h 975668"/>
                  <a:gd name="connsiteX3" fmla="*/ 829 w 1068039"/>
                  <a:gd name="connsiteY3" fmla="*/ 976057 h 975668"/>
                </a:gdLst>
                <a:ahLst/>
                <a:cxnLst>
                  <a:cxn ang="0">
                    <a:pos x="connsiteX0" y="connsiteY0"/>
                  </a:cxn>
                  <a:cxn ang="0">
                    <a:pos x="connsiteX1" y="connsiteY1"/>
                  </a:cxn>
                  <a:cxn ang="0">
                    <a:pos x="connsiteX2" y="connsiteY2"/>
                  </a:cxn>
                  <a:cxn ang="0">
                    <a:pos x="connsiteX3" y="connsiteY3"/>
                  </a:cxn>
                </a:cxnLst>
                <a:rect l="l" t="t" r="r" b="b"/>
                <a:pathLst>
                  <a:path w="1068039" h="975668">
                    <a:moveTo>
                      <a:pt x="829" y="389"/>
                    </a:moveTo>
                    <a:lnTo>
                      <a:pt x="1068868" y="389"/>
                    </a:lnTo>
                    <a:lnTo>
                      <a:pt x="1068868" y="976057"/>
                    </a:lnTo>
                    <a:lnTo>
                      <a:pt x="829" y="976057"/>
                    </a:lnTo>
                    <a:close/>
                  </a:path>
                </a:pathLst>
              </a:custGeom>
            </p:spPr>
          </p:pic>
          <p:pic>
            <p:nvPicPr>
              <p:cNvPr id="2506" name="Picture 2505">
                <a:extLst>
                  <a:ext uri="{FF2B5EF4-FFF2-40B4-BE49-F238E27FC236}">
                    <a16:creationId xmlns:a16="http://schemas.microsoft.com/office/drawing/2014/main" id="{D29B8DC2-201C-4283-AF58-D000B5355E8A}"/>
                  </a:ext>
                </a:extLst>
              </p:cNvPr>
              <p:cNvPicPr>
                <a:picLocks noChangeAspect="1"/>
              </p:cNvPicPr>
              <p:nvPr/>
            </p:nvPicPr>
            <p:blipFill>
              <a:blip r:embed="rId86"/>
              <a:stretch>
                <a:fillRect/>
              </a:stretch>
            </p:blipFill>
            <p:spPr>
              <a:xfrm>
                <a:off x="4056049" y="5237740"/>
                <a:ext cx="877524" cy="750513"/>
              </a:xfrm>
              <a:custGeom>
                <a:avLst/>
                <a:gdLst>
                  <a:gd name="connsiteX0" fmla="*/ 896 w 877524"/>
                  <a:gd name="connsiteY0" fmla="*/ 347 h 750513"/>
                  <a:gd name="connsiteX1" fmla="*/ 878420 w 877524"/>
                  <a:gd name="connsiteY1" fmla="*/ 347 h 750513"/>
                  <a:gd name="connsiteX2" fmla="*/ 878420 w 877524"/>
                  <a:gd name="connsiteY2" fmla="*/ 750861 h 750513"/>
                  <a:gd name="connsiteX3" fmla="*/ 896 w 877524"/>
                  <a:gd name="connsiteY3" fmla="*/ 750861 h 750513"/>
                </a:gdLst>
                <a:ahLst/>
                <a:cxnLst>
                  <a:cxn ang="0">
                    <a:pos x="connsiteX0" y="connsiteY0"/>
                  </a:cxn>
                  <a:cxn ang="0">
                    <a:pos x="connsiteX1" y="connsiteY1"/>
                  </a:cxn>
                  <a:cxn ang="0">
                    <a:pos x="connsiteX2" y="connsiteY2"/>
                  </a:cxn>
                  <a:cxn ang="0">
                    <a:pos x="connsiteX3" y="connsiteY3"/>
                  </a:cxn>
                </a:cxnLst>
                <a:rect l="l" t="t" r="r" b="b"/>
                <a:pathLst>
                  <a:path w="877524" h="750513">
                    <a:moveTo>
                      <a:pt x="896" y="347"/>
                    </a:moveTo>
                    <a:lnTo>
                      <a:pt x="878420" y="347"/>
                    </a:lnTo>
                    <a:lnTo>
                      <a:pt x="878420" y="750861"/>
                    </a:lnTo>
                    <a:lnTo>
                      <a:pt x="896" y="750861"/>
                    </a:lnTo>
                    <a:close/>
                  </a:path>
                </a:pathLst>
              </a:custGeom>
            </p:spPr>
          </p:pic>
          <p:pic>
            <p:nvPicPr>
              <p:cNvPr id="2507" name="Picture 2506">
                <a:extLst>
                  <a:ext uri="{FF2B5EF4-FFF2-40B4-BE49-F238E27FC236}">
                    <a16:creationId xmlns:a16="http://schemas.microsoft.com/office/drawing/2014/main" id="{8D5DA6DD-6DD7-47DA-AEDF-D8DD4ACDA97E}"/>
                  </a:ext>
                </a:extLst>
              </p:cNvPr>
              <p:cNvPicPr>
                <a:picLocks noChangeAspect="1"/>
              </p:cNvPicPr>
              <p:nvPr/>
            </p:nvPicPr>
            <p:blipFill>
              <a:blip r:embed="rId87"/>
              <a:stretch>
                <a:fillRect/>
              </a:stretch>
            </p:blipFill>
            <p:spPr>
              <a:xfrm>
                <a:off x="2653165" y="5341658"/>
                <a:ext cx="808245" cy="894843"/>
              </a:xfrm>
              <a:custGeom>
                <a:avLst/>
                <a:gdLst>
                  <a:gd name="connsiteX0" fmla="*/ 653 w 808245"/>
                  <a:gd name="connsiteY0" fmla="*/ 365 h 894843"/>
                  <a:gd name="connsiteX1" fmla="*/ 808899 w 808245"/>
                  <a:gd name="connsiteY1" fmla="*/ 365 h 894843"/>
                  <a:gd name="connsiteX2" fmla="*/ 808899 w 808245"/>
                  <a:gd name="connsiteY2" fmla="*/ 895208 h 894843"/>
                  <a:gd name="connsiteX3" fmla="*/ 653 w 808245"/>
                  <a:gd name="connsiteY3" fmla="*/ 895208 h 894843"/>
                </a:gdLst>
                <a:ahLst/>
                <a:cxnLst>
                  <a:cxn ang="0">
                    <a:pos x="connsiteX0" y="connsiteY0"/>
                  </a:cxn>
                  <a:cxn ang="0">
                    <a:pos x="connsiteX1" y="connsiteY1"/>
                  </a:cxn>
                  <a:cxn ang="0">
                    <a:pos x="connsiteX2" y="connsiteY2"/>
                  </a:cxn>
                  <a:cxn ang="0">
                    <a:pos x="connsiteX3" y="connsiteY3"/>
                  </a:cxn>
                </a:cxnLst>
                <a:rect l="l" t="t" r="r" b="b"/>
                <a:pathLst>
                  <a:path w="808245" h="894843">
                    <a:moveTo>
                      <a:pt x="653" y="365"/>
                    </a:moveTo>
                    <a:lnTo>
                      <a:pt x="808899" y="365"/>
                    </a:lnTo>
                    <a:lnTo>
                      <a:pt x="808899" y="895208"/>
                    </a:lnTo>
                    <a:lnTo>
                      <a:pt x="653" y="895208"/>
                    </a:lnTo>
                    <a:close/>
                  </a:path>
                </a:pathLst>
              </a:custGeom>
            </p:spPr>
          </p:pic>
          <p:pic>
            <p:nvPicPr>
              <p:cNvPr id="2508" name="Picture 2507">
                <a:extLst>
                  <a:ext uri="{FF2B5EF4-FFF2-40B4-BE49-F238E27FC236}">
                    <a16:creationId xmlns:a16="http://schemas.microsoft.com/office/drawing/2014/main" id="{3511CB38-E0CE-4EC7-9EE1-3F3141B59C5F}"/>
                  </a:ext>
                </a:extLst>
              </p:cNvPr>
              <p:cNvPicPr>
                <a:picLocks noChangeAspect="1"/>
              </p:cNvPicPr>
              <p:nvPr/>
            </p:nvPicPr>
            <p:blipFill>
              <a:blip r:embed="rId88"/>
              <a:stretch>
                <a:fillRect/>
              </a:stretch>
            </p:blipFill>
            <p:spPr>
              <a:xfrm>
                <a:off x="3120793" y="5249287"/>
                <a:ext cx="917936" cy="663916"/>
              </a:xfrm>
              <a:custGeom>
                <a:avLst/>
                <a:gdLst>
                  <a:gd name="connsiteX0" fmla="*/ 734 w 917936"/>
                  <a:gd name="connsiteY0" fmla="*/ 349 h 663916"/>
                  <a:gd name="connsiteX1" fmla="*/ 918671 w 917936"/>
                  <a:gd name="connsiteY1" fmla="*/ 349 h 663916"/>
                  <a:gd name="connsiteX2" fmla="*/ 918671 w 917936"/>
                  <a:gd name="connsiteY2" fmla="*/ 664265 h 663916"/>
                  <a:gd name="connsiteX3" fmla="*/ 734 w 917936"/>
                  <a:gd name="connsiteY3" fmla="*/ 664265 h 663916"/>
                </a:gdLst>
                <a:ahLst/>
                <a:cxnLst>
                  <a:cxn ang="0">
                    <a:pos x="connsiteX0" y="connsiteY0"/>
                  </a:cxn>
                  <a:cxn ang="0">
                    <a:pos x="connsiteX1" y="connsiteY1"/>
                  </a:cxn>
                  <a:cxn ang="0">
                    <a:pos x="connsiteX2" y="connsiteY2"/>
                  </a:cxn>
                  <a:cxn ang="0">
                    <a:pos x="connsiteX3" y="connsiteY3"/>
                  </a:cxn>
                </a:cxnLst>
                <a:rect l="l" t="t" r="r" b="b"/>
                <a:pathLst>
                  <a:path w="917936" h="663916">
                    <a:moveTo>
                      <a:pt x="734" y="349"/>
                    </a:moveTo>
                    <a:lnTo>
                      <a:pt x="918671" y="349"/>
                    </a:lnTo>
                    <a:lnTo>
                      <a:pt x="918671" y="664265"/>
                    </a:lnTo>
                    <a:lnTo>
                      <a:pt x="734" y="664265"/>
                    </a:lnTo>
                    <a:close/>
                  </a:path>
                </a:pathLst>
              </a:custGeom>
            </p:spPr>
          </p:pic>
          <p:pic>
            <p:nvPicPr>
              <p:cNvPr id="2509" name="Picture 2508">
                <a:extLst>
                  <a:ext uri="{FF2B5EF4-FFF2-40B4-BE49-F238E27FC236}">
                    <a16:creationId xmlns:a16="http://schemas.microsoft.com/office/drawing/2014/main" id="{FD68ADD1-F8A5-4909-88AF-A379F740D276}"/>
                  </a:ext>
                </a:extLst>
              </p:cNvPr>
              <p:cNvPicPr>
                <a:picLocks noChangeAspect="1"/>
              </p:cNvPicPr>
              <p:nvPr/>
            </p:nvPicPr>
            <p:blipFill>
              <a:blip r:embed="rId89"/>
              <a:stretch>
                <a:fillRect/>
              </a:stretch>
            </p:blipFill>
            <p:spPr>
              <a:xfrm>
                <a:off x="3594194" y="5266606"/>
                <a:ext cx="1039173" cy="508040"/>
              </a:xfrm>
              <a:custGeom>
                <a:avLst/>
                <a:gdLst>
                  <a:gd name="connsiteX0" fmla="*/ 816 w 1039173"/>
                  <a:gd name="connsiteY0" fmla="*/ 352 h 508040"/>
                  <a:gd name="connsiteX1" fmla="*/ 1039989 w 1039173"/>
                  <a:gd name="connsiteY1" fmla="*/ 352 h 508040"/>
                  <a:gd name="connsiteX2" fmla="*/ 1039989 w 1039173"/>
                  <a:gd name="connsiteY2" fmla="*/ 508392 h 508040"/>
                  <a:gd name="connsiteX3" fmla="*/ 816 w 1039173"/>
                  <a:gd name="connsiteY3" fmla="*/ 508392 h 508040"/>
                </a:gdLst>
                <a:ahLst/>
                <a:cxnLst>
                  <a:cxn ang="0">
                    <a:pos x="connsiteX0" y="connsiteY0"/>
                  </a:cxn>
                  <a:cxn ang="0">
                    <a:pos x="connsiteX1" y="connsiteY1"/>
                  </a:cxn>
                  <a:cxn ang="0">
                    <a:pos x="connsiteX2" y="connsiteY2"/>
                  </a:cxn>
                  <a:cxn ang="0">
                    <a:pos x="connsiteX3" y="connsiteY3"/>
                  </a:cxn>
                </a:cxnLst>
                <a:rect l="l" t="t" r="r" b="b"/>
                <a:pathLst>
                  <a:path w="1039173" h="508040">
                    <a:moveTo>
                      <a:pt x="816" y="352"/>
                    </a:moveTo>
                    <a:lnTo>
                      <a:pt x="1039989" y="352"/>
                    </a:lnTo>
                    <a:lnTo>
                      <a:pt x="1039989" y="508392"/>
                    </a:lnTo>
                    <a:lnTo>
                      <a:pt x="816" y="508392"/>
                    </a:lnTo>
                    <a:close/>
                  </a:path>
                </a:pathLst>
              </a:custGeom>
            </p:spPr>
          </p:pic>
          <p:pic>
            <p:nvPicPr>
              <p:cNvPr id="2510" name="Picture 2509">
                <a:extLst>
                  <a:ext uri="{FF2B5EF4-FFF2-40B4-BE49-F238E27FC236}">
                    <a16:creationId xmlns:a16="http://schemas.microsoft.com/office/drawing/2014/main" id="{C9A3E5A3-8DB3-45D6-984D-2A0ACE7B47E1}"/>
                  </a:ext>
                </a:extLst>
              </p:cNvPr>
              <p:cNvPicPr>
                <a:picLocks noChangeAspect="1"/>
              </p:cNvPicPr>
              <p:nvPr/>
            </p:nvPicPr>
            <p:blipFill>
              <a:blip r:embed="rId90"/>
              <a:stretch>
                <a:fillRect/>
              </a:stretch>
            </p:blipFill>
            <p:spPr>
              <a:xfrm>
                <a:off x="2560794" y="5070318"/>
                <a:ext cx="715874" cy="531132"/>
              </a:xfrm>
              <a:custGeom>
                <a:avLst/>
                <a:gdLst>
                  <a:gd name="connsiteX0" fmla="*/ 637 w 715874"/>
                  <a:gd name="connsiteY0" fmla="*/ 318 h 531132"/>
                  <a:gd name="connsiteX1" fmla="*/ 716512 w 715874"/>
                  <a:gd name="connsiteY1" fmla="*/ 318 h 531132"/>
                  <a:gd name="connsiteX2" fmla="*/ 716512 w 715874"/>
                  <a:gd name="connsiteY2" fmla="*/ 531451 h 531132"/>
                  <a:gd name="connsiteX3" fmla="*/ 637 w 715874"/>
                  <a:gd name="connsiteY3" fmla="*/ 531451 h 531132"/>
                </a:gdLst>
                <a:ahLst/>
                <a:cxnLst>
                  <a:cxn ang="0">
                    <a:pos x="connsiteX0" y="connsiteY0"/>
                  </a:cxn>
                  <a:cxn ang="0">
                    <a:pos x="connsiteX1" y="connsiteY1"/>
                  </a:cxn>
                  <a:cxn ang="0">
                    <a:pos x="connsiteX2" y="connsiteY2"/>
                  </a:cxn>
                  <a:cxn ang="0">
                    <a:pos x="connsiteX3" y="connsiteY3"/>
                  </a:cxn>
                </a:cxnLst>
                <a:rect l="l" t="t" r="r" b="b"/>
                <a:pathLst>
                  <a:path w="715874" h="531132">
                    <a:moveTo>
                      <a:pt x="637" y="318"/>
                    </a:moveTo>
                    <a:lnTo>
                      <a:pt x="716512" y="318"/>
                    </a:lnTo>
                    <a:lnTo>
                      <a:pt x="716512" y="531451"/>
                    </a:lnTo>
                    <a:lnTo>
                      <a:pt x="637" y="531451"/>
                    </a:lnTo>
                    <a:close/>
                  </a:path>
                </a:pathLst>
              </a:custGeom>
            </p:spPr>
          </p:pic>
          <p:pic>
            <p:nvPicPr>
              <p:cNvPr id="2511" name="Picture 2510">
                <a:extLst>
                  <a:ext uri="{FF2B5EF4-FFF2-40B4-BE49-F238E27FC236}">
                    <a16:creationId xmlns:a16="http://schemas.microsoft.com/office/drawing/2014/main" id="{E14501B7-A91C-4C60-8048-C347F0965635}"/>
                  </a:ext>
                </a:extLst>
              </p:cNvPr>
              <p:cNvPicPr>
                <a:picLocks noChangeAspect="1"/>
              </p:cNvPicPr>
              <p:nvPr/>
            </p:nvPicPr>
            <p:blipFill>
              <a:blip r:embed="rId91"/>
              <a:stretch>
                <a:fillRect/>
              </a:stretch>
            </p:blipFill>
            <p:spPr>
              <a:xfrm>
                <a:off x="2283681" y="4383309"/>
                <a:ext cx="912163" cy="687008"/>
              </a:xfrm>
              <a:custGeom>
                <a:avLst/>
                <a:gdLst>
                  <a:gd name="connsiteX0" fmla="*/ 589 w 912163"/>
                  <a:gd name="connsiteY0" fmla="*/ 199 h 687008"/>
                  <a:gd name="connsiteX1" fmla="*/ 912752 w 912163"/>
                  <a:gd name="connsiteY1" fmla="*/ 199 h 687008"/>
                  <a:gd name="connsiteX2" fmla="*/ 912752 w 912163"/>
                  <a:gd name="connsiteY2" fmla="*/ 687208 h 687008"/>
                  <a:gd name="connsiteX3" fmla="*/ 589 w 912163"/>
                  <a:gd name="connsiteY3" fmla="*/ 687208 h 687008"/>
                </a:gdLst>
                <a:ahLst/>
                <a:cxnLst>
                  <a:cxn ang="0">
                    <a:pos x="connsiteX0" y="connsiteY0"/>
                  </a:cxn>
                  <a:cxn ang="0">
                    <a:pos x="connsiteX1" y="connsiteY1"/>
                  </a:cxn>
                  <a:cxn ang="0">
                    <a:pos x="connsiteX2" y="connsiteY2"/>
                  </a:cxn>
                  <a:cxn ang="0">
                    <a:pos x="connsiteX3" y="connsiteY3"/>
                  </a:cxn>
                </a:cxnLst>
                <a:rect l="l" t="t" r="r" b="b"/>
                <a:pathLst>
                  <a:path w="912163" h="687008">
                    <a:moveTo>
                      <a:pt x="589" y="199"/>
                    </a:moveTo>
                    <a:lnTo>
                      <a:pt x="912752" y="199"/>
                    </a:lnTo>
                    <a:lnTo>
                      <a:pt x="912752" y="687208"/>
                    </a:lnTo>
                    <a:lnTo>
                      <a:pt x="589" y="687208"/>
                    </a:lnTo>
                    <a:close/>
                  </a:path>
                </a:pathLst>
              </a:custGeom>
            </p:spPr>
          </p:pic>
          <p:pic>
            <p:nvPicPr>
              <p:cNvPr id="2512" name="Picture 2511">
                <a:extLst>
                  <a:ext uri="{FF2B5EF4-FFF2-40B4-BE49-F238E27FC236}">
                    <a16:creationId xmlns:a16="http://schemas.microsoft.com/office/drawing/2014/main" id="{911A296D-A64E-44FE-87D0-43D56B88E201}"/>
                  </a:ext>
                </a:extLst>
              </p:cNvPr>
              <p:cNvPicPr>
                <a:picLocks noChangeAspect="1"/>
              </p:cNvPicPr>
              <p:nvPr/>
            </p:nvPicPr>
            <p:blipFill>
              <a:blip r:embed="rId92"/>
              <a:stretch>
                <a:fillRect/>
              </a:stretch>
            </p:blipFill>
            <p:spPr>
              <a:xfrm>
                <a:off x="2555021" y="4423721"/>
                <a:ext cx="675462" cy="698555"/>
              </a:xfrm>
              <a:custGeom>
                <a:avLst/>
                <a:gdLst>
                  <a:gd name="connsiteX0" fmla="*/ 636 w 675462"/>
                  <a:gd name="connsiteY0" fmla="*/ 206 h 698555"/>
                  <a:gd name="connsiteX1" fmla="*/ 676099 w 675462"/>
                  <a:gd name="connsiteY1" fmla="*/ 206 h 698555"/>
                  <a:gd name="connsiteX2" fmla="*/ 676099 w 675462"/>
                  <a:gd name="connsiteY2" fmla="*/ 698761 h 698555"/>
                  <a:gd name="connsiteX3" fmla="*/ 636 w 675462"/>
                  <a:gd name="connsiteY3" fmla="*/ 698761 h 698555"/>
                </a:gdLst>
                <a:ahLst/>
                <a:cxnLst>
                  <a:cxn ang="0">
                    <a:pos x="connsiteX0" y="connsiteY0"/>
                  </a:cxn>
                  <a:cxn ang="0">
                    <a:pos x="connsiteX1" y="connsiteY1"/>
                  </a:cxn>
                  <a:cxn ang="0">
                    <a:pos x="connsiteX2" y="connsiteY2"/>
                  </a:cxn>
                  <a:cxn ang="0">
                    <a:pos x="connsiteX3" y="connsiteY3"/>
                  </a:cxn>
                </a:cxnLst>
                <a:rect l="l" t="t" r="r" b="b"/>
                <a:pathLst>
                  <a:path w="675462" h="698555">
                    <a:moveTo>
                      <a:pt x="636" y="206"/>
                    </a:moveTo>
                    <a:lnTo>
                      <a:pt x="676099" y="206"/>
                    </a:lnTo>
                    <a:lnTo>
                      <a:pt x="676099" y="698761"/>
                    </a:lnTo>
                    <a:lnTo>
                      <a:pt x="636" y="698761"/>
                    </a:lnTo>
                    <a:close/>
                  </a:path>
                </a:pathLst>
              </a:custGeom>
            </p:spPr>
          </p:pic>
          <p:pic>
            <p:nvPicPr>
              <p:cNvPr id="2513" name="Picture 2512">
                <a:extLst>
                  <a:ext uri="{FF2B5EF4-FFF2-40B4-BE49-F238E27FC236}">
                    <a16:creationId xmlns:a16="http://schemas.microsoft.com/office/drawing/2014/main" id="{F513D037-5AD5-49B6-AA1E-D97F0C79D1D7}"/>
                  </a:ext>
                </a:extLst>
              </p:cNvPr>
              <p:cNvPicPr>
                <a:picLocks noChangeAspect="1"/>
              </p:cNvPicPr>
              <p:nvPr/>
            </p:nvPicPr>
            <p:blipFill>
              <a:blip r:embed="rId93"/>
              <a:stretch>
                <a:fillRect/>
              </a:stretch>
            </p:blipFill>
            <p:spPr>
              <a:xfrm>
                <a:off x="2895639" y="4163928"/>
                <a:ext cx="392576" cy="646596"/>
              </a:xfrm>
              <a:custGeom>
                <a:avLst/>
                <a:gdLst>
                  <a:gd name="connsiteX0" fmla="*/ 695 w 392576"/>
                  <a:gd name="connsiteY0" fmla="*/ 161 h 646596"/>
                  <a:gd name="connsiteX1" fmla="*/ 393272 w 392576"/>
                  <a:gd name="connsiteY1" fmla="*/ 161 h 646596"/>
                  <a:gd name="connsiteX2" fmla="*/ 393272 w 392576"/>
                  <a:gd name="connsiteY2" fmla="*/ 646757 h 646596"/>
                  <a:gd name="connsiteX3" fmla="*/ 695 w 392576"/>
                  <a:gd name="connsiteY3" fmla="*/ 646757 h 646596"/>
                </a:gdLst>
                <a:ahLst/>
                <a:cxnLst>
                  <a:cxn ang="0">
                    <a:pos x="connsiteX0" y="connsiteY0"/>
                  </a:cxn>
                  <a:cxn ang="0">
                    <a:pos x="connsiteX1" y="connsiteY1"/>
                  </a:cxn>
                  <a:cxn ang="0">
                    <a:pos x="connsiteX2" y="connsiteY2"/>
                  </a:cxn>
                  <a:cxn ang="0">
                    <a:pos x="connsiteX3" y="connsiteY3"/>
                  </a:cxn>
                </a:cxnLst>
                <a:rect l="l" t="t" r="r" b="b"/>
                <a:pathLst>
                  <a:path w="392576" h="646596">
                    <a:moveTo>
                      <a:pt x="695" y="161"/>
                    </a:moveTo>
                    <a:lnTo>
                      <a:pt x="393272" y="161"/>
                    </a:lnTo>
                    <a:lnTo>
                      <a:pt x="393272" y="646757"/>
                    </a:lnTo>
                    <a:lnTo>
                      <a:pt x="695" y="646757"/>
                    </a:lnTo>
                    <a:close/>
                  </a:path>
                </a:pathLst>
              </a:custGeom>
            </p:spPr>
          </p:pic>
          <p:pic>
            <p:nvPicPr>
              <p:cNvPr id="2514" name="Picture 2513">
                <a:extLst>
                  <a:ext uri="{FF2B5EF4-FFF2-40B4-BE49-F238E27FC236}">
                    <a16:creationId xmlns:a16="http://schemas.microsoft.com/office/drawing/2014/main" id="{CEB0A85E-3B13-4776-BD29-0FD2AF56F339}"/>
                  </a:ext>
                </a:extLst>
              </p:cNvPr>
              <p:cNvPicPr>
                <a:picLocks noChangeAspect="1"/>
              </p:cNvPicPr>
              <p:nvPr/>
            </p:nvPicPr>
            <p:blipFill>
              <a:blip r:embed="rId94"/>
              <a:stretch>
                <a:fillRect/>
              </a:stretch>
            </p:blipFill>
            <p:spPr>
              <a:xfrm>
                <a:off x="3166978" y="4175475"/>
                <a:ext cx="727421" cy="825565"/>
              </a:xfrm>
              <a:custGeom>
                <a:avLst/>
                <a:gdLst>
                  <a:gd name="connsiteX0" fmla="*/ 742 w 727421"/>
                  <a:gd name="connsiteY0" fmla="*/ 163 h 825565"/>
                  <a:gd name="connsiteX1" fmla="*/ 728164 w 727421"/>
                  <a:gd name="connsiteY1" fmla="*/ 163 h 825565"/>
                  <a:gd name="connsiteX2" fmla="*/ 728164 w 727421"/>
                  <a:gd name="connsiteY2" fmla="*/ 825728 h 825565"/>
                  <a:gd name="connsiteX3" fmla="*/ 742 w 727421"/>
                  <a:gd name="connsiteY3" fmla="*/ 825728 h 825565"/>
                </a:gdLst>
                <a:ahLst/>
                <a:cxnLst>
                  <a:cxn ang="0">
                    <a:pos x="connsiteX0" y="connsiteY0"/>
                  </a:cxn>
                  <a:cxn ang="0">
                    <a:pos x="connsiteX1" y="connsiteY1"/>
                  </a:cxn>
                  <a:cxn ang="0">
                    <a:pos x="connsiteX2" y="connsiteY2"/>
                  </a:cxn>
                  <a:cxn ang="0">
                    <a:pos x="connsiteX3" y="connsiteY3"/>
                  </a:cxn>
                </a:cxnLst>
                <a:rect l="l" t="t" r="r" b="b"/>
                <a:pathLst>
                  <a:path w="727421" h="825565">
                    <a:moveTo>
                      <a:pt x="742" y="163"/>
                    </a:moveTo>
                    <a:lnTo>
                      <a:pt x="728164" y="163"/>
                    </a:lnTo>
                    <a:lnTo>
                      <a:pt x="728164" y="825728"/>
                    </a:lnTo>
                    <a:lnTo>
                      <a:pt x="742" y="825728"/>
                    </a:lnTo>
                    <a:close/>
                  </a:path>
                </a:pathLst>
              </a:custGeom>
            </p:spPr>
          </p:pic>
          <p:grpSp>
            <p:nvGrpSpPr>
              <p:cNvPr id="2515" name="Graphic 3">
                <a:extLst>
                  <a:ext uri="{FF2B5EF4-FFF2-40B4-BE49-F238E27FC236}">
                    <a16:creationId xmlns:a16="http://schemas.microsoft.com/office/drawing/2014/main" id="{B8A5A090-DA1A-43E0-9900-AE94DCB3B94D}"/>
                  </a:ext>
                </a:extLst>
              </p:cNvPr>
              <p:cNvGrpSpPr/>
              <p:nvPr/>
            </p:nvGrpSpPr>
            <p:grpSpPr>
              <a:xfrm>
                <a:off x="3974671" y="4407714"/>
                <a:ext cx="375810" cy="939716"/>
                <a:chOff x="3974671" y="4407714"/>
                <a:chExt cx="375810" cy="939716"/>
              </a:xfrm>
              <a:solidFill>
                <a:srgbClr val="EEEEEE"/>
              </a:solidFill>
            </p:grpSpPr>
            <p:pic>
              <p:nvPicPr>
                <p:cNvPr id="2554" name="Picture 2553">
                  <a:extLst>
                    <a:ext uri="{FF2B5EF4-FFF2-40B4-BE49-F238E27FC236}">
                      <a16:creationId xmlns:a16="http://schemas.microsoft.com/office/drawing/2014/main" id="{CB6588EF-5160-4B5F-A3DF-F5B9CD0ADF14}"/>
                    </a:ext>
                  </a:extLst>
                </p:cNvPr>
                <p:cNvPicPr>
                  <a:picLocks noChangeAspect="1"/>
                </p:cNvPicPr>
                <p:nvPr/>
              </p:nvPicPr>
              <p:blipFill>
                <a:blip r:embed="rId95"/>
                <a:stretch>
                  <a:fillRect/>
                </a:stretch>
              </p:blipFill>
              <p:spPr>
                <a:xfrm>
                  <a:off x="4021410" y="4441041"/>
                  <a:ext cx="329071" cy="906389"/>
                </a:xfrm>
                <a:custGeom>
                  <a:avLst/>
                  <a:gdLst>
                    <a:gd name="connsiteX0" fmla="*/ 890 w 329071"/>
                    <a:gd name="connsiteY0" fmla="*/ 209 h 906389"/>
                    <a:gd name="connsiteX1" fmla="*/ 329962 w 329071"/>
                    <a:gd name="connsiteY1" fmla="*/ 209 h 906389"/>
                    <a:gd name="connsiteX2" fmla="*/ 329962 w 329071"/>
                    <a:gd name="connsiteY2" fmla="*/ 906599 h 906389"/>
                    <a:gd name="connsiteX3" fmla="*/ 890 w 329071"/>
                    <a:gd name="connsiteY3" fmla="*/ 906599 h 906389"/>
                  </a:gdLst>
                  <a:ahLst/>
                  <a:cxnLst>
                    <a:cxn ang="0">
                      <a:pos x="connsiteX0" y="connsiteY0"/>
                    </a:cxn>
                    <a:cxn ang="0">
                      <a:pos x="connsiteX1" y="connsiteY1"/>
                    </a:cxn>
                    <a:cxn ang="0">
                      <a:pos x="connsiteX2" y="connsiteY2"/>
                    </a:cxn>
                    <a:cxn ang="0">
                      <a:pos x="connsiteX3" y="connsiteY3"/>
                    </a:cxn>
                  </a:cxnLst>
                  <a:rect l="l" t="t" r="r" b="b"/>
                  <a:pathLst>
                    <a:path w="329071" h="906389">
                      <a:moveTo>
                        <a:pt x="890" y="209"/>
                      </a:moveTo>
                      <a:lnTo>
                        <a:pt x="329962" y="209"/>
                      </a:lnTo>
                      <a:lnTo>
                        <a:pt x="329962" y="906599"/>
                      </a:lnTo>
                      <a:lnTo>
                        <a:pt x="890" y="906599"/>
                      </a:lnTo>
                      <a:close/>
                    </a:path>
                  </a:pathLst>
                </a:custGeom>
              </p:spPr>
            </p:pic>
            <p:sp>
              <p:nvSpPr>
                <p:cNvPr id="2555" name="Freeform: Shape 2554">
                  <a:extLst>
                    <a:ext uri="{FF2B5EF4-FFF2-40B4-BE49-F238E27FC236}">
                      <a16:creationId xmlns:a16="http://schemas.microsoft.com/office/drawing/2014/main" id="{6C86E404-27E7-4E8D-9D72-F577C3D62E80}"/>
                    </a:ext>
                  </a:extLst>
                </p:cNvPr>
                <p:cNvSpPr/>
                <p:nvPr/>
              </p:nvSpPr>
              <p:spPr>
                <a:xfrm>
                  <a:off x="3974671" y="4407714"/>
                  <a:ext cx="298550" cy="118732"/>
                </a:xfrm>
                <a:custGeom>
                  <a:avLst/>
                  <a:gdLst>
                    <a:gd name="connsiteX0" fmla="*/ 41224 w 298550"/>
                    <a:gd name="connsiteY0" fmla="*/ 118733 h 118732"/>
                    <a:gd name="connsiteX1" fmla="*/ 294378 w 298550"/>
                    <a:gd name="connsiteY1" fmla="*/ 83516 h 118732"/>
                    <a:gd name="connsiteX2" fmla="*/ 288548 w 298550"/>
                    <a:gd name="connsiteY2" fmla="*/ 59327 h 118732"/>
                    <a:gd name="connsiteX3" fmla="*/ 48383 w 298550"/>
                    <a:gd name="connsiteY3" fmla="*/ 8465 h 118732"/>
                    <a:gd name="connsiteX4" fmla="*/ 11031 w 298550"/>
                    <a:gd name="connsiteY4" fmla="*/ 26766 h 118732"/>
                    <a:gd name="connsiteX5" fmla="*/ 43130 w 298550"/>
                    <a:gd name="connsiteY5" fmla="*/ 105166 h 11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550" h="118732">
                      <a:moveTo>
                        <a:pt x="41224" y="118733"/>
                      </a:moveTo>
                      <a:cubicBezTo>
                        <a:pt x="94742" y="38832"/>
                        <a:pt x="221117" y="21281"/>
                        <a:pt x="294378" y="83516"/>
                      </a:cubicBezTo>
                      <a:cubicBezTo>
                        <a:pt x="303269" y="79071"/>
                        <a:pt x="296341" y="65504"/>
                        <a:pt x="288548" y="59327"/>
                      </a:cubicBezTo>
                      <a:cubicBezTo>
                        <a:pt x="222098" y="6617"/>
                        <a:pt x="130478" y="-12780"/>
                        <a:pt x="48383" y="8465"/>
                      </a:cubicBezTo>
                      <a:cubicBezTo>
                        <a:pt x="34816" y="11987"/>
                        <a:pt x="20960" y="16836"/>
                        <a:pt x="11031" y="26766"/>
                      </a:cubicBezTo>
                      <a:cubicBezTo>
                        <a:pt x="-14314" y="52226"/>
                        <a:pt x="7220" y="104819"/>
                        <a:pt x="43130" y="105166"/>
                      </a:cubicBezTo>
                    </a:path>
                  </a:pathLst>
                </a:custGeom>
                <a:solidFill>
                  <a:srgbClr val="EEEEEE"/>
                </a:solidFill>
                <a:ln w="5770" cap="flat">
                  <a:noFill/>
                  <a:prstDash val="solid"/>
                  <a:miter/>
                </a:ln>
              </p:spPr>
              <p:txBody>
                <a:bodyPr rtlCol="0" anchor="ctr"/>
                <a:lstStyle/>
                <a:p>
                  <a:endParaRPr lang="th-TH"/>
                </a:p>
              </p:txBody>
            </p:sp>
          </p:grpSp>
          <p:pic>
            <p:nvPicPr>
              <p:cNvPr id="2516" name="Picture 2515">
                <a:extLst>
                  <a:ext uri="{FF2B5EF4-FFF2-40B4-BE49-F238E27FC236}">
                    <a16:creationId xmlns:a16="http://schemas.microsoft.com/office/drawing/2014/main" id="{8D270EA5-CDEF-492E-A290-A67C94891632}"/>
                  </a:ext>
                </a:extLst>
              </p:cNvPr>
              <p:cNvPicPr>
                <a:picLocks noChangeAspect="1"/>
              </p:cNvPicPr>
              <p:nvPr/>
            </p:nvPicPr>
            <p:blipFill>
              <a:blip r:embed="rId96"/>
              <a:stretch>
                <a:fillRect/>
              </a:stretch>
            </p:blipFill>
            <p:spPr>
              <a:xfrm>
                <a:off x="3686565" y="4279392"/>
                <a:ext cx="444535" cy="831338"/>
              </a:xfrm>
              <a:custGeom>
                <a:avLst/>
                <a:gdLst>
                  <a:gd name="connsiteX0" fmla="*/ 832 w 444535"/>
                  <a:gd name="connsiteY0" fmla="*/ 181 h 831338"/>
                  <a:gd name="connsiteX1" fmla="*/ 445367 w 444535"/>
                  <a:gd name="connsiteY1" fmla="*/ 181 h 831338"/>
                  <a:gd name="connsiteX2" fmla="*/ 445367 w 444535"/>
                  <a:gd name="connsiteY2" fmla="*/ 831519 h 831338"/>
                  <a:gd name="connsiteX3" fmla="*/ 832 w 444535"/>
                  <a:gd name="connsiteY3" fmla="*/ 831519 h 831338"/>
                </a:gdLst>
                <a:ahLst/>
                <a:cxnLst>
                  <a:cxn ang="0">
                    <a:pos x="connsiteX0" y="connsiteY0"/>
                  </a:cxn>
                  <a:cxn ang="0">
                    <a:pos x="connsiteX1" y="connsiteY1"/>
                  </a:cxn>
                  <a:cxn ang="0">
                    <a:pos x="connsiteX2" y="connsiteY2"/>
                  </a:cxn>
                  <a:cxn ang="0">
                    <a:pos x="connsiteX3" y="connsiteY3"/>
                  </a:cxn>
                </a:cxnLst>
                <a:rect l="l" t="t" r="r" b="b"/>
                <a:pathLst>
                  <a:path w="444535" h="831338">
                    <a:moveTo>
                      <a:pt x="832" y="181"/>
                    </a:moveTo>
                    <a:lnTo>
                      <a:pt x="445367" y="181"/>
                    </a:lnTo>
                    <a:lnTo>
                      <a:pt x="445367" y="831519"/>
                    </a:lnTo>
                    <a:lnTo>
                      <a:pt x="832" y="831519"/>
                    </a:lnTo>
                    <a:close/>
                  </a:path>
                </a:pathLst>
              </a:custGeom>
            </p:spPr>
          </p:pic>
          <p:pic>
            <p:nvPicPr>
              <p:cNvPr id="2517" name="Picture 2516">
                <a:extLst>
                  <a:ext uri="{FF2B5EF4-FFF2-40B4-BE49-F238E27FC236}">
                    <a16:creationId xmlns:a16="http://schemas.microsoft.com/office/drawing/2014/main" id="{B2FCC6BA-1870-47DE-B369-EC8DF5B52C16}"/>
                  </a:ext>
                </a:extLst>
              </p:cNvPr>
              <p:cNvPicPr>
                <a:picLocks noChangeAspect="1"/>
              </p:cNvPicPr>
              <p:nvPr/>
            </p:nvPicPr>
            <p:blipFill>
              <a:blip r:embed="rId97"/>
              <a:stretch>
                <a:fillRect/>
              </a:stretch>
            </p:blipFill>
            <p:spPr>
              <a:xfrm>
                <a:off x="3830895" y="4954854"/>
                <a:ext cx="727421" cy="565772"/>
              </a:xfrm>
              <a:custGeom>
                <a:avLst/>
                <a:gdLst>
                  <a:gd name="connsiteX0" fmla="*/ 857 w 727421"/>
                  <a:gd name="connsiteY0" fmla="*/ 298 h 565772"/>
                  <a:gd name="connsiteX1" fmla="*/ 728279 w 727421"/>
                  <a:gd name="connsiteY1" fmla="*/ 298 h 565772"/>
                  <a:gd name="connsiteX2" fmla="*/ 728279 w 727421"/>
                  <a:gd name="connsiteY2" fmla="*/ 566070 h 565772"/>
                  <a:gd name="connsiteX3" fmla="*/ 857 w 727421"/>
                  <a:gd name="connsiteY3" fmla="*/ 566070 h 565772"/>
                </a:gdLst>
                <a:ahLst/>
                <a:cxnLst>
                  <a:cxn ang="0">
                    <a:pos x="connsiteX0" y="connsiteY0"/>
                  </a:cxn>
                  <a:cxn ang="0">
                    <a:pos x="connsiteX1" y="connsiteY1"/>
                  </a:cxn>
                  <a:cxn ang="0">
                    <a:pos x="connsiteX2" y="connsiteY2"/>
                  </a:cxn>
                  <a:cxn ang="0">
                    <a:pos x="connsiteX3" y="connsiteY3"/>
                  </a:cxn>
                </a:cxnLst>
                <a:rect l="l" t="t" r="r" b="b"/>
                <a:pathLst>
                  <a:path w="727421" h="565772">
                    <a:moveTo>
                      <a:pt x="857" y="298"/>
                    </a:moveTo>
                    <a:lnTo>
                      <a:pt x="728279" y="298"/>
                    </a:lnTo>
                    <a:lnTo>
                      <a:pt x="728279" y="566070"/>
                    </a:lnTo>
                    <a:lnTo>
                      <a:pt x="857" y="566070"/>
                    </a:lnTo>
                    <a:close/>
                  </a:path>
                </a:pathLst>
              </a:custGeom>
            </p:spPr>
          </p:pic>
          <p:pic>
            <p:nvPicPr>
              <p:cNvPr id="2518" name="Picture 2517">
                <a:extLst>
                  <a:ext uri="{FF2B5EF4-FFF2-40B4-BE49-F238E27FC236}">
                    <a16:creationId xmlns:a16="http://schemas.microsoft.com/office/drawing/2014/main" id="{12E9B186-F2B1-4393-B500-7E0DDE6C1858}"/>
                  </a:ext>
                </a:extLst>
              </p:cNvPr>
              <p:cNvPicPr>
                <a:picLocks noChangeAspect="1"/>
              </p:cNvPicPr>
              <p:nvPr/>
            </p:nvPicPr>
            <p:blipFill>
              <a:blip r:embed="rId98"/>
              <a:stretch>
                <a:fillRect/>
              </a:stretch>
            </p:blipFill>
            <p:spPr>
              <a:xfrm>
                <a:off x="3830895" y="5220421"/>
                <a:ext cx="508040" cy="282886"/>
              </a:xfrm>
              <a:custGeom>
                <a:avLst/>
                <a:gdLst>
                  <a:gd name="connsiteX0" fmla="*/ 857 w 508040"/>
                  <a:gd name="connsiteY0" fmla="*/ 344 h 282886"/>
                  <a:gd name="connsiteX1" fmla="*/ 508898 w 508040"/>
                  <a:gd name="connsiteY1" fmla="*/ 344 h 282886"/>
                  <a:gd name="connsiteX2" fmla="*/ 508898 w 508040"/>
                  <a:gd name="connsiteY2" fmla="*/ 283230 h 282886"/>
                  <a:gd name="connsiteX3" fmla="*/ 857 w 508040"/>
                  <a:gd name="connsiteY3" fmla="*/ 283230 h 282886"/>
                </a:gdLst>
                <a:ahLst/>
                <a:cxnLst>
                  <a:cxn ang="0">
                    <a:pos x="connsiteX0" y="connsiteY0"/>
                  </a:cxn>
                  <a:cxn ang="0">
                    <a:pos x="connsiteX1" y="connsiteY1"/>
                  </a:cxn>
                  <a:cxn ang="0">
                    <a:pos x="connsiteX2" y="connsiteY2"/>
                  </a:cxn>
                  <a:cxn ang="0">
                    <a:pos x="connsiteX3" y="connsiteY3"/>
                  </a:cxn>
                </a:cxnLst>
                <a:rect l="l" t="t" r="r" b="b"/>
                <a:pathLst>
                  <a:path w="508040" h="282886">
                    <a:moveTo>
                      <a:pt x="857" y="344"/>
                    </a:moveTo>
                    <a:lnTo>
                      <a:pt x="508898" y="344"/>
                    </a:lnTo>
                    <a:lnTo>
                      <a:pt x="508898" y="283230"/>
                    </a:lnTo>
                    <a:lnTo>
                      <a:pt x="857" y="283230"/>
                    </a:lnTo>
                    <a:close/>
                  </a:path>
                </a:pathLst>
              </a:custGeom>
            </p:spPr>
          </p:pic>
          <p:pic>
            <p:nvPicPr>
              <p:cNvPr id="2519" name="Picture 2518">
                <a:extLst>
                  <a:ext uri="{FF2B5EF4-FFF2-40B4-BE49-F238E27FC236}">
                    <a16:creationId xmlns:a16="http://schemas.microsoft.com/office/drawing/2014/main" id="{FD297CCD-205C-4B8D-AA44-B6A317CDE209}"/>
                  </a:ext>
                </a:extLst>
              </p:cNvPr>
              <p:cNvPicPr>
                <a:picLocks noChangeAspect="1"/>
              </p:cNvPicPr>
              <p:nvPr/>
            </p:nvPicPr>
            <p:blipFill>
              <a:blip r:embed="rId99"/>
              <a:stretch>
                <a:fillRect/>
              </a:stretch>
            </p:blipFill>
            <p:spPr>
              <a:xfrm>
                <a:off x="2826360" y="4666195"/>
                <a:ext cx="594637" cy="646596"/>
              </a:xfrm>
              <a:custGeom>
                <a:avLst/>
                <a:gdLst>
                  <a:gd name="connsiteX0" fmla="*/ 683 w 594637"/>
                  <a:gd name="connsiteY0" fmla="*/ 248 h 646596"/>
                  <a:gd name="connsiteX1" fmla="*/ 595321 w 594637"/>
                  <a:gd name="connsiteY1" fmla="*/ 248 h 646596"/>
                  <a:gd name="connsiteX2" fmla="*/ 595321 w 594637"/>
                  <a:gd name="connsiteY2" fmla="*/ 646844 h 646596"/>
                  <a:gd name="connsiteX3" fmla="*/ 683 w 594637"/>
                  <a:gd name="connsiteY3" fmla="*/ 646844 h 646596"/>
                </a:gdLst>
                <a:ahLst/>
                <a:cxnLst>
                  <a:cxn ang="0">
                    <a:pos x="connsiteX0" y="connsiteY0"/>
                  </a:cxn>
                  <a:cxn ang="0">
                    <a:pos x="connsiteX1" y="connsiteY1"/>
                  </a:cxn>
                  <a:cxn ang="0">
                    <a:pos x="connsiteX2" y="connsiteY2"/>
                  </a:cxn>
                  <a:cxn ang="0">
                    <a:pos x="connsiteX3" y="connsiteY3"/>
                  </a:cxn>
                </a:cxnLst>
                <a:rect l="l" t="t" r="r" b="b"/>
                <a:pathLst>
                  <a:path w="594637" h="646596">
                    <a:moveTo>
                      <a:pt x="683" y="248"/>
                    </a:moveTo>
                    <a:lnTo>
                      <a:pt x="595321" y="248"/>
                    </a:lnTo>
                    <a:lnTo>
                      <a:pt x="595321" y="646844"/>
                    </a:lnTo>
                    <a:lnTo>
                      <a:pt x="683" y="646844"/>
                    </a:lnTo>
                    <a:close/>
                  </a:path>
                </a:pathLst>
              </a:custGeom>
            </p:spPr>
          </p:pic>
          <p:pic>
            <p:nvPicPr>
              <p:cNvPr id="2520" name="Picture 2519">
                <a:extLst>
                  <a:ext uri="{FF2B5EF4-FFF2-40B4-BE49-F238E27FC236}">
                    <a16:creationId xmlns:a16="http://schemas.microsoft.com/office/drawing/2014/main" id="{5C49A6F5-3C17-4550-A7DF-59D4DC95F795}"/>
                  </a:ext>
                </a:extLst>
              </p:cNvPr>
              <p:cNvPicPr>
                <a:picLocks noChangeAspect="1"/>
              </p:cNvPicPr>
              <p:nvPr/>
            </p:nvPicPr>
            <p:blipFill>
              <a:blip r:embed="rId100"/>
              <a:stretch>
                <a:fillRect/>
              </a:stretch>
            </p:blipFill>
            <p:spPr>
              <a:xfrm>
                <a:off x="3045741" y="4712381"/>
                <a:ext cx="496493" cy="773606"/>
              </a:xfrm>
              <a:custGeom>
                <a:avLst/>
                <a:gdLst>
                  <a:gd name="connsiteX0" fmla="*/ 721 w 496493"/>
                  <a:gd name="connsiteY0" fmla="*/ 256 h 773606"/>
                  <a:gd name="connsiteX1" fmla="*/ 497215 w 496493"/>
                  <a:gd name="connsiteY1" fmla="*/ 256 h 773606"/>
                  <a:gd name="connsiteX2" fmla="*/ 497215 w 496493"/>
                  <a:gd name="connsiteY2" fmla="*/ 773862 h 773606"/>
                  <a:gd name="connsiteX3" fmla="*/ 721 w 496493"/>
                  <a:gd name="connsiteY3" fmla="*/ 773862 h 773606"/>
                </a:gdLst>
                <a:ahLst/>
                <a:cxnLst>
                  <a:cxn ang="0">
                    <a:pos x="connsiteX0" y="connsiteY0"/>
                  </a:cxn>
                  <a:cxn ang="0">
                    <a:pos x="connsiteX1" y="connsiteY1"/>
                  </a:cxn>
                  <a:cxn ang="0">
                    <a:pos x="connsiteX2" y="connsiteY2"/>
                  </a:cxn>
                  <a:cxn ang="0">
                    <a:pos x="connsiteX3" y="connsiteY3"/>
                  </a:cxn>
                </a:cxnLst>
                <a:rect l="l" t="t" r="r" b="b"/>
                <a:pathLst>
                  <a:path w="496493" h="773606">
                    <a:moveTo>
                      <a:pt x="721" y="256"/>
                    </a:moveTo>
                    <a:lnTo>
                      <a:pt x="497215" y="256"/>
                    </a:lnTo>
                    <a:lnTo>
                      <a:pt x="497215" y="773862"/>
                    </a:lnTo>
                    <a:lnTo>
                      <a:pt x="721" y="773862"/>
                    </a:lnTo>
                    <a:close/>
                  </a:path>
                </a:pathLst>
              </a:custGeom>
            </p:spPr>
          </p:pic>
          <p:pic>
            <p:nvPicPr>
              <p:cNvPr id="2521" name="Picture 2520">
                <a:extLst>
                  <a:ext uri="{FF2B5EF4-FFF2-40B4-BE49-F238E27FC236}">
                    <a16:creationId xmlns:a16="http://schemas.microsoft.com/office/drawing/2014/main" id="{B27EB195-BE00-457C-A956-80CA74E3B32C}"/>
                  </a:ext>
                </a:extLst>
              </p:cNvPr>
              <p:cNvPicPr>
                <a:picLocks noChangeAspect="1"/>
              </p:cNvPicPr>
              <p:nvPr/>
            </p:nvPicPr>
            <p:blipFill>
              <a:blip r:embed="rId101"/>
              <a:stretch>
                <a:fillRect/>
              </a:stretch>
            </p:blipFill>
            <p:spPr>
              <a:xfrm>
                <a:off x="3640379" y="4614237"/>
                <a:ext cx="611957" cy="617730"/>
              </a:xfrm>
              <a:custGeom>
                <a:avLst/>
                <a:gdLst>
                  <a:gd name="connsiteX0" fmla="*/ 824 w 611957"/>
                  <a:gd name="connsiteY0" fmla="*/ 239 h 617730"/>
                  <a:gd name="connsiteX1" fmla="*/ 612782 w 611957"/>
                  <a:gd name="connsiteY1" fmla="*/ 239 h 617730"/>
                  <a:gd name="connsiteX2" fmla="*/ 612782 w 611957"/>
                  <a:gd name="connsiteY2" fmla="*/ 617969 h 617730"/>
                  <a:gd name="connsiteX3" fmla="*/ 824 w 611957"/>
                  <a:gd name="connsiteY3" fmla="*/ 617969 h 617730"/>
                </a:gdLst>
                <a:ahLst/>
                <a:cxnLst>
                  <a:cxn ang="0">
                    <a:pos x="connsiteX0" y="connsiteY0"/>
                  </a:cxn>
                  <a:cxn ang="0">
                    <a:pos x="connsiteX1" y="connsiteY1"/>
                  </a:cxn>
                  <a:cxn ang="0">
                    <a:pos x="connsiteX2" y="connsiteY2"/>
                  </a:cxn>
                  <a:cxn ang="0">
                    <a:pos x="connsiteX3" y="connsiteY3"/>
                  </a:cxn>
                </a:cxnLst>
                <a:rect l="l" t="t" r="r" b="b"/>
                <a:pathLst>
                  <a:path w="611957" h="617730">
                    <a:moveTo>
                      <a:pt x="824" y="239"/>
                    </a:moveTo>
                    <a:lnTo>
                      <a:pt x="612782" y="239"/>
                    </a:lnTo>
                    <a:lnTo>
                      <a:pt x="612782" y="617969"/>
                    </a:lnTo>
                    <a:lnTo>
                      <a:pt x="824" y="617969"/>
                    </a:lnTo>
                    <a:close/>
                  </a:path>
                </a:pathLst>
              </a:custGeom>
            </p:spPr>
          </p:pic>
          <p:pic>
            <p:nvPicPr>
              <p:cNvPr id="2522" name="Picture 2521">
                <a:extLst>
                  <a:ext uri="{FF2B5EF4-FFF2-40B4-BE49-F238E27FC236}">
                    <a16:creationId xmlns:a16="http://schemas.microsoft.com/office/drawing/2014/main" id="{97F3188A-E429-4FCF-81A1-C8A331D819E4}"/>
                  </a:ext>
                </a:extLst>
              </p:cNvPr>
              <p:cNvPicPr>
                <a:picLocks noChangeAspect="1"/>
              </p:cNvPicPr>
              <p:nvPr/>
            </p:nvPicPr>
            <p:blipFill>
              <a:blip r:embed="rId102"/>
              <a:stretch>
                <a:fillRect/>
              </a:stretch>
            </p:blipFill>
            <p:spPr>
              <a:xfrm>
                <a:off x="3496050" y="4723927"/>
                <a:ext cx="738967" cy="675462"/>
              </a:xfrm>
              <a:custGeom>
                <a:avLst/>
                <a:gdLst>
                  <a:gd name="connsiteX0" fmla="*/ 799 w 738967"/>
                  <a:gd name="connsiteY0" fmla="*/ 258 h 675462"/>
                  <a:gd name="connsiteX1" fmla="*/ 739767 w 738967"/>
                  <a:gd name="connsiteY1" fmla="*/ 258 h 675462"/>
                  <a:gd name="connsiteX2" fmla="*/ 739767 w 738967"/>
                  <a:gd name="connsiteY2" fmla="*/ 675720 h 675462"/>
                  <a:gd name="connsiteX3" fmla="*/ 799 w 738967"/>
                  <a:gd name="connsiteY3" fmla="*/ 675720 h 675462"/>
                </a:gdLst>
                <a:ahLst/>
                <a:cxnLst>
                  <a:cxn ang="0">
                    <a:pos x="connsiteX0" y="connsiteY0"/>
                  </a:cxn>
                  <a:cxn ang="0">
                    <a:pos x="connsiteX1" y="connsiteY1"/>
                  </a:cxn>
                  <a:cxn ang="0">
                    <a:pos x="connsiteX2" y="connsiteY2"/>
                  </a:cxn>
                  <a:cxn ang="0">
                    <a:pos x="connsiteX3" y="connsiteY3"/>
                  </a:cxn>
                </a:cxnLst>
                <a:rect l="l" t="t" r="r" b="b"/>
                <a:pathLst>
                  <a:path w="738967" h="675462">
                    <a:moveTo>
                      <a:pt x="799" y="258"/>
                    </a:moveTo>
                    <a:lnTo>
                      <a:pt x="739767" y="258"/>
                    </a:lnTo>
                    <a:lnTo>
                      <a:pt x="739767" y="675720"/>
                    </a:lnTo>
                    <a:lnTo>
                      <a:pt x="799" y="675720"/>
                    </a:lnTo>
                    <a:close/>
                  </a:path>
                </a:pathLst>
              </a:custGeom>
            </p:spPr>
          </p:pic>
          <p:pic>
            <p:nvPicPr>
              <p:cNvPr id="2523" name="Picture 2522">
                <a:extLst>
                  <a:ext uri="{FF2B5EF4-FFF2-40B4-BE49-F238E27FC236}">
                    <a16:creationId xmlns:a16="http://schemas.microsoft.com/office/drawing/2014/main" id="{4586C9A9-776E-400C-8164-D916C8CBA9C1}"/>
                  </a:ext>
                </a:extLst>
              </p:cNvPr>
              <p:cNvPicPr>
                <a:picLocks noChangeAspect="1"/>
              </p:cNvPicPr>
              <p:nvPr/>
            </p:nvPicPr>
            <p:blipFill>
              <a:blip r:embed="rId103"/>
              <a:stretch>
                <a:fillRect/>
              </a:stretch>
            </p:blipFill>
            <p:spPr>
              <a:xfrm>
                <a:off x="3299762" y="5018359"/>
                <a:ext cx="369483" cy="542679"/>
              </a:xfrm>
              <a:custGeom>
                <a:avLst/>
                <a:gdLst>
                  <a:gd name="connsiteX0" fmla="*/ 765 w 369483"/>
                  <a:gd name="connsiteY0" fmla="*/ 309 h 542679"/>
                  <a:gd name="connsiteX1" fmla="*/ 370249 w 369483"/>
                  <a:gd name="connsiteY1" fmla="*/ 309 h 542679"/>
                  <a:gd name="connsiteX2" fmla="*/ 370249 w 369483"/>
                  <a:gd name="connsiteY2" fmla="*/ 542988 h 542679"/>
                  <a:gd name="connsiteX3" fmla="*/ 765 w 369483"/>
                  <a:gd name="connsiteY3" fmla="*/ 542988 h 542679"/>
                </a:gdLst>
                <a:ahLst/>
                <a:cxnLst>
                  <a:cxn ang="0">
                    <a:pos x="connsiteX0" y="connsiteY0"/>
                  </a:cxn>
                  <a:cxn ang="0">
                    <a:pos x="connsiteX1" y="connsiteY1"/>
                  </a:cxn>
                  <a:cxn ang="0">
                    <a:pos x="connsiteX2" y="connsiteY2"/>
                  </a:cxn>
                  <a:cxn ang="0">
                    <a:pos x="connsiteX3" y="connsiteY3"/>
                  </a:cxn>
                </a:cxnLst>
                <a:rect l="l" t="t" r="r" b="b"/>
                <a:pathLst>
                  <a:path w="369483" h="542679">
                    <a:moveTo>
                      <a:pt x="765" y="309"/>
                    </a:moveTo>
                    <a:lnTo>
                      <a:pt x="370249" y="309"/>
                    </a:lnTo>
                    <a:lnTo>
                      <a:pt x="370249" y="542988"/>
                    </a:lnTo>
                    <a:lnTo>
                      <a:pt x="765" y="542988"/>
                    </a:lnTo>
                    <a:close/>
                  </a:path>
                </a:pathLst>
              </a:custGeom>
            </p:spPr>
          </p:pic>
          <p:pic>
            <p:nvPicPr>
              <p:cNvPr id="2524" name="Picture 2523">
                <a:extLst>
                  <a:ext uri="{FF2B5EF4-FFF2-40B4-BE49-F238E27FC236}">
                    <a16:creationId xmlns:a16="http://schemas.microsoft.com/office/drawing/2014/main" id="{E023908D-847D-4609-83C7-5A5E1DCBF9D1}"/>
                  </a:ext>
                </a:extLst>
              </p:cNvPr>
              <p:cNvPicPr>
                <a:picLocks noChangeAspect="1"/>
              </p:cNvPicPr>
              <p:nvPr/>
            </p:nvPicPr>
            <p:blipFill>
              <a:blip r:embed="rId104"/>
              <a:stretch>
                <a:fillRect/>
              </a:stretch>
            </p:blipFill>
            <p:spPr>
              <a:xfrm>
                <a:off x="3369040" y="4493000"/>
                <a:ext cx="484947" cy="565772"/>
              </a:xfrm>
              <a:custGeom>
                <a:avLst/>
                <a:gdLst>
                  <a:gd name="connsiteX0" fmla="*/ 777 w 484947"/>
                  <a:gd name="connsiteY0" fmla="*/ 218 h 565772"/>
                  <a:gd name="connsiteX1" fmla="*/ 485725 w 484947"/>
                  <a:gd name="connsiteY1" fmla="*/ 218 h 565772"/>
                  <a:gd name="connsiteX2" fmla="*/ 485725 w 484947"/>
                  <a:gd name="connsiteY2" fmla="*/ 565990 h 565772"/>
                  <a:gd name="connsiteX3" fmla="*/ 777 w 484947"/>
                  <a:gd name="connsiteY3" fmla="*/ 565990 h 565772"/>
                </a:gdLst>
                <a:ahLst/>
                <a:cxnLst>
                  <a:cxn ang="0">
                    <a:pos x="connsiteX0" y="connsiteY0"/>
                  </a:cxn>
                  <a:cxn ang="0">
                    <a:pos x="connsiteX1" y="connsiteY1"/>
                  </a:cxn>
                  <a:cxn ang="0">
                    <a:pos x="connsiteX2" y="connsiteY2"/>
                  </a:cxn>
                  <a:cxn ang="0">
                    <a:pos x="connsiteX3" y="connsiteY3"/>
                  </a:cxn>
                </a:cxnLst>
                <a:rect l="l" t="t" r="r" b="b"/>
                <a:pathLst>
                  <a:path w="484947" h="565772">
                    <a:moveTo>
                      <a:pt x="777" y="218"/>
                    </a:moveTo>
                    <a:lnTo>
                      <a:pt x="485725" y="218"/>
                    </a:lnTo>
                    <a:lnTo>
                      <a:pt x="485725" y="565990"/>
                    </a:lnTo>
                    <a:lnTo>
                      <a:pt x="777" y="565990"/>
                    </a:lnTo>
                    <a:close/>
                  </a:path>
                </a:pathLst>
              </a:custGeom>
            </p:spPr>
          </p:pic>
          <p:sp>
            <p:nvSpPr>
              <p:cNvPr id="2525" name="Freeform: Shape 2524">
                <a:extLst>
                  <a:ext uri="{FF2B5EF4-FFF2-40B4-BE49-F238E27FC236}">
                    <a16:creationId xmlns:a16="http://schemas.microsoft.com/office/drawing/2014/main" id="{6752114A-B23A-4820-BAC3-3953AD7FE0F9}"/>
                  </a:ext>
                </a:extLst>
              </p:cNvPr>
              <p:cNvSpPr/>
              <p:nvPr/>
            </p:nvSpPr>
            <p:spPr>
              <a:xfrm>
                <a:off x="3512575" y="4793674"/>
                <a:ext cx="151887" cy="277234"/>
              </a:xfrm>
              <a:custGeom>
                <a:avLst/>
                <a:gdLst>
                  <a:gd name="connsiteX0" fmla="*/ 24492 w 151887"/>
                  <a:gd name="connsiteY0" fmla="*/ 264137 h 277234"/>
                  <a:gd name="connsiteX1" fmla="*/ 15197 w 151887"/>
                  <a:gd name="connsiteY1" fmla="*/ 139956 h 277234"/>
                  <a:gd name="connsiteX2" fmla="*/ 46892 w 151887"/>
                  <a:gd name="connsiteY2" fmla="*/ 81705 h 277234"/>
                  <a:gd name="connsiteX3" fmla="*/ 48451 w 151887"/>
                  <a:gd name="connsiteY3" fmla="*/ 4171 h 277234"/>
                  <a:gd name="connsiteX4" fmla="*/ 94001 w 151887"/>
                  <a:gd name="connsiteY4" fmla="*/ 39792 h 277234"/>
                  <a:gd name="connsiteX5" fmla="*/ 70158 w 151887"/>
                  <a:gd name="connsiteY5" fmla="*/ 107684 h 277234"/>
                  <a:gd name="connsiteX6" fmla="*/ 85399 w 151887"/>
                  <a:gd name="connsiteY6" fmla="*/ 196822 h 277234"/>
                  <a:gd name="connsiteX7" fmla="*/ 145382 w 151887"/>
                  <a:gd name="connsiteY7" fmla="*/ 96715 h 277234"/>
                  <a:gd name="connsiteX8" fmla="*/ 151040 w 151887"/>
                  <a:gd name="connsiteY8" fmla="*/ 230826 h 277234"/>
                  <a:gd name="connsiteX9" fmla="*/ 145786 w 151887"/>
                  <a:gd name="connsiteY9" fmla="*/ 251148 h 277234"/>
                  <a:gd name="connsiteX10" fmla="*/ 128178 w 151887"/>
                  <a:gd name="connsiteY10" fmla="*/ 261655 h 277234"/>
                  <a:gd name="connsiteX11" fmla="*/ 5267 w 151887"/>
                  <a:gd name="connsiteY11" fmla="*/ 257902 h 27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87" h="277234">
                    <a:moveTo>
                      <a:pt x="24492" y="264137"/>
                    </a:moveTo>
                    <a:cubicBezTo>
                      <a:pt x="-4201" y="230307"/>
                      <a:pt x="-8184" y="177713"/>
                      <a:pt x="15197" y="139956"/>
                    </a:cubicBezTo>
                    <a:cubicBezTo>
                      <a:pt x="26974" y="120905"/>
                      <a:pt x="45391" y="104047"/>
                      <a:pt x="46892" y="81705"/>
                    </a:cubicBezTo>
                    <a:cubicBezTo>
                      <a:pt x="48739" y="54513"/>
                      <a:pt x="26743" y="20567"/>
                      <a:pt x="48451" y="4171"/>
                    </a:cubicBezTo>
                    <a:cubicBezTo>
                      <a:pt x="67733" y="-10320"/>
                      <a:pt x="94925" y="15717"/>
                      <a:pt x="94001" y="39792"/>
                    </a:cubicBezTo>
                    <a:cubicBezTo>
                      <a:pt x="93077" y="63866"/>
                      <a:pt x="77374" y="84649"/>
                      <a:pt x="70158" y="107684"/>
                    </a:cubicBezTo>
                    <a:cubicBezTo>
                      <a:pt x="60805" y="137532"/>
                      <a:pt x="66636" y="171767"/>
                      <a:pt x="85399" y="196822"/>
                    </a:cubicBezTo>
                    <a:cubicBezTo>
                      <a:pt x="105374" y="163453"/>
                      <a:pt x="125350" y="130084"/>
                      <a:pt x="145382" y="96715"/>
                    </a:cubicBezTo>
                    <a:cubicBezTo>
                      <a:pt x="151271" y="141111"/>
                      <a:pt x="153176" y="186084"/>
                      <a:pt x="151040" y="230826"/>
                    </a:cubicBezTo>
                    <a:cubicBezTo>
                      <a:pt x="150694" y="237927"/>
                      <a:pt x="150116" y="245490"/>
                      <a:pt x="145786" y="251148"/>
                    </a:cubicBezTo>
                    <a:cubicBezTo>
                      <a:pt x="141572" y="256690"/>
                      <a:pt x="134702" y="259288"/>
                      <a:pt x="128178" y="261655"/>
                    </a:cubicBezTo>
                    <a:cubicBezTo>
                      <a:pt x="87304" y="276492"/>
                      <a:pt x="35519" y="289193"/>
                      <a:pt x="5267" y="257902"/>
                    </a:cubicBezTo>
                  </a:path>
                </a:pathLst>
              </a:custGeom>
              <a:solidFill>
                <a:srgbClr val="CDC2BE"/>
              </a:solidFill>
              <a:ln w="5770" cap="flat">
                <a:noFill/>
                <a:prstDash val="solid"/>
                <a:miter/>
              </a:ln>
            </p:spPr>
            <p:txBody>
              <a:bodyPr rtlCol="0" anchor="ctr"/>
              <a:lstStyle/>
              <a:p>
                <a:endParaRPr lang="th-TH"/>
              </a:p>
            </p:txBody>
          </p:sp>
          <p:sp>
            <p:nvSpPr>
              <p:cNvPr id="2526" name="Freeform: Shape 2525">
                <a:extLst>
                  <a:ext uri="{FF2B5EF4-FFF2-40B4-BE49-F238E27FC236}">
                    <a16:creationId xmlns:a16="http://schemas.microsoft.com/office/drawing/2014/main" id="{1CF58C4B-0924-4929-8168-BD896D4DAB10}"/>
                  </a:ext>
                </a:extLst>
              </p:cNvPr>
              <p:cNvSpPr/>
              <p:nvPr/>
            </p:nvSpPr>
            <p:spPr>
              <a:xfrm>
                <a:off x="3318851" y="4637307"/>
                <a:ext cx="550463" cy="424056"/>
              </a:xfrm>
              <a:custGeom>
                <a:avLst/>
                <a:gdLst>
                  <a:gd name="connsiteX0" fmla="*/ 180402 w 550463"/>
                  <a:gd name="connsiteY0" fmla="*/ 193272 h 424056"/>
                  <a:gd name="connsiteX1" fmla="*/ 59858 w 550463"/>
                  <a:gd name="connsiteY1" fmla="*/ 90971 h 424056"/>
                  <a:gd name="connsiteX2" fmla="*/ 741 w 550463"/>
                  <a:gd name="connsiteY2" fmla="*/ 9223 h 424056"/>
                  <a:gd name="connsiteX3" fmla="*/ 71405 w 550463"/>
                  <a:gd name="connsiteY3" fmla="*/ 25676 h 424056"/>
                  <a:gd name="connsiteX4" fmla="*/ 132369 w 550463"/>
                  <a:gd name="connsiteY4" fmla="*/ 77577 h 424056"/>
                  <a:gd name="connsiteX5" fmla="*/ 182076 w 550463"/>
                  <a:gd name="connsiteY5" fmla="*/ 59392 h 424056"/>
                  <a:gd name="connsiteX6" fmla="*/ 182423 w 550463"/>
                  <a:gd name="connsiteY6" fmla="*/ 106847 h 424056"/>
                  <a:gd name="connsiteX7" fmla="*/ 231783 w 550463"/>
                  <a:gd name="connsiteY7" fmla="*/ 237206 h 424056"/>
                  <a:gd name="connsiteX8" fmla="*/ 236518 w 550463"/>
                  <a:gd name="connsiteY8" fmla="*/ 362830 h 424056"/>
                  <a:gd name="connsiteX9" fmla="*/ 297771 w 550463"/>
                  <a:gd name="connsiteY9" fmla="*/ 401684 h 424056"/>
                  <a:gd name="connsiteX10" fmla="*/ 321730 w 550463"/>
                  <a:gd name="connsiteY10" fmla="*/ 342162 h 424056"/>
                  <a:gd name="connsiteX11" fmla="*/ 317111 w 550463"/>
                  <a:gd name="connsiteY11" fmla="*/ 274039 h 424056"/>
                  <a:gd name="connsiteX12" fmla="*/ 340550 w 550463"/>
                  <a:gd name="connsiteY12" fmla="*/ 218270 h 424056"/>
                  <a:gd name="connsiteX13" fmla="*/ 335528 w 550463"/>
                  <a:gd name="connsiteY13" fmla="*/ 113717 h 424056"/>
                  <a:gd name="connsiteX14" fmla="*/ 410983 w 550463"/>
                  <a:gd name="connsiteY14" fmla="*/ 78212 h 424056"/>
                  <a:gd name="connsiteX15" fmla="*/ 550463 w 550463"/>
                  <a:gd name="connsiteY15" fmla="*/ 71111 h 424056"/>
                  <a:gd name="connsiteX16" fmla="*/ 396608 w 550463"/>
                  <a:gd name="connsiteY16" fmla="*/ 137907 h 424056"/>
                  <a:gd name="connsiteX17" fmla="*/ 382002 w 550463"/>
                  <a:gd name="connsiteY17" fmla="*/ 189115 h 424056"/>
                  <a:gd name="connsiteX18" fmla="*/ 366588 w 550463"/>
                  <a:gd name="connsiteY18" fmla="*/ 337428 h 424056"/>
                  <a:gd name="connsiteX19" fmla="*/ 358101 w 550463"/>
                  <a:gd name="connsiteY19" fmla="*/ 368488 h 424056"/>
                  <a:gd name="connsiteX20" fmla="*/ 334777 w 550463"/>
                  <a:gd name="connsiteY20" fmla="*/ 386673 h 424056"/>
                  <a:gd name="connsiteX21" fmla="*/ 169260 w 550463"/>
                  <a:gd name="connsiteY21" fmla="*/ 408207 h 424056"/>
                  <a:gd name="connsiteX22" fmla="*/ 180402 w 550463"/>
                  <a:gd name="connsiteY22" fmla="*/ 193272 h 42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63" h="424056">
                    <a:moveTo>
                      <a:pt x="180402" y="193272"/>
                    </a:moveTo>
                    <a:cubicBezTo>
                      <a:pt x="144320" y="154707"/>
                      <a:pt x="103792" y="120299"/>
                      <a:pt x="59858" y="90971"/>
                    </a:cubicBezTo>
                    <a:cubicBezTo>
                      <a:pt x="30126" y="71111"/>
                      <a:pt x="-5610" y="44381"/>
                      <a:pt x="741" y="9223"/>
                    </a:cubicBezTo>
                    <a:cubicBezTo>
                      <a:pt x="19446" y="-10753"/>
                      <a:pt x="53508" y="4951"/>
                      <a:pt x="71405" y="25676"/>
                    </a:cubicBezTo>
                    <a:cubicBezTo>
                      <a:pt x="89301" y="46402"/>
                      <a:pt x="105351" y="73478"/>
                      <a:pt x="132369" y="77577"/>
                    </a:cubicBezTo>
                    <a:cubicBezTo>
                      <a:pt x="144897" y="61990"/>
                      <a:pt x="167759" y="45363"/>
                      <a:pt x="182076" y="59392"/>
                    </a:cubicBezTo>
                    <a:cubicBezTo>
                      <a:pt x="193969" y="70996"/>
                      <a:pt x="185309" y="90509"/>
                      <a:pt x="182423" y="106847"/>
                    </a:cubicBezTo>
                    <a:cubicBezTo>
                      <a:pt x="174283" y="153437"/>
                      <a:pt x="220122" y="191367"/>
                      <a:pt x="231783" y="237206"/>
                    </a:cubicBezTo>
                    <a:cubicBezTo>
                      <a:pt x="242175" y="278022"/>
                      <a:pt x="224452" y="322418"/>
                      <a:pt x="236518" y="362830"/>
                    </a:cubicBezTo>
                    <a:cubicBezTo>
                      <a:pt x="244369" y="389098"/>
                      <a:pt x="272773" y="412826"/>
                      <a:pt x="297771" y="401684"/>
                    </a:cubicBezTo>
                    <a:cubicBezTo>
                      <a:pt x="318728" y="392331"/>
                      <a:pt x="324270" y="364909"/>
                      <a:pt x="321730" y="342162"/>
                    </a:cubicBezTo>
                    <a:cubicBezTo>
                      <a:pt x="319247" y="319358"/>
                      <a:pt x="311569" y="296265"/>
                      <a:pt x="317111" y="274039"/>
                    </a:cubicBezTo>
                    <a:cubicBezTo>
                      <a:pt x="321961" y="254410"/>
                      <a:pt x="336567" y="238129"/>
                      <a:pt x="340550" y="218270"/>
                    </a:cubicBezTo>
                    <a:cubicBezTo>
                      <a:pt x="347478" y="183457"/>
                      <a:pt x="320229" y="145701"/>
                      <a:pt x="335528" y="113717"/>
                    </a:cubicBezTo>
                    <a:cubicBezTo>
                      <a:pt x="348113" y="87392"/>
                      <a:pt x="381944" y="80810"/>
                      <a:pt x="410983" y="78212"/>
                    </a:cubicBezTo>
                    <a:cubicBezTo>
                      <a:pt x="457342" y="74056"/>
                      <a:pt x="503874" y="71689"/>
                      <a:pt x="550463" y="71111"/>
                    </a:cubicBezTo>
                    <a:cubicBezTo>
                      <a:pt x="521136" y="120992"/>
                      <a:pt x="430612" y="91144"/>
                      <a:pt x="396608" y="137907"/>
                    </a:cubicBezTo>
                    <a:cubicBezTo>
                      <a:pt x="386043" y="152455"/>
                      <a:pt x="383849" y="171276"/>
                      <a:pt x="382002" y="189115"/>
                    </a:cubicBezTo>
                    <a:cubicBezTo>
                      <a:pt x="376864" y="238533"/>
                      <a:pt x="371726" y="288010"/>
                      <a:pt x="366588" y="337428"/>
                    </a:cubicBezTo>
                    <a:cubicBezTo>
                      <a:pt x="365491" y="348224"/>
                      <a:pt x="364163" y="359482"/>
                      <a:pt x="358101" y="368488"/>
                    </a:cubicBezTo>
                    <a:cubicBezTo>
                      <a:pt x="352559" y="376744"/>
                      <a:pt x="343610" y="382055"/>
                      <a:pt x="334777" y="386673"/>
                    </a:cubicBezTo>
                    <a:cubicBezTo>
                      <a:pt x="300080" y="404744"/>
                      <a:pt x="199685" y="446945"/>
                      <a:pt x="169260" y="408207"/>
                    </a:cubicBezTo>
                    <a:cubicBezTo>
                      <a:pt x="146918" y="379515"/>
                      <a:pt x="178439" y="230509"/>
                      <a:pt x="180402" y="193272"/>
                    </a:cubicBezTo>
                    <a:close/>
                  </a:path>
                </a:pathLst>
              </a:custGeom>
              <a:solidFill>
                <a:srgbClr val="CCC2BE">
                  <a:alpha val="40000"/>
                </a:srgbClr>
              </a:solidFill>
              <a:ln w="5770" cap="flat">
                <a:noFill/>
                <a:prstDash val="solid"/>
                <a:miter/>
              </a:ln>
            </p:spPr>
            <p:txBody>
              <a:bodyPr rtlCol="0" anchor="ctr"/>
              <a:lstStyle/>
              <a:p>
                <a:endParaRPr lang="th-TH"/>
              </a:p>
            </p:txBody>
          </p:sp>
          <p:sp>
            <p:nvSpPr>
              <p:cNvPr id="2527" name="Freeform: Shape 2526">
                <a:extLst>
                  <a:ext uri="{FF2B5EF4-FFF2-40B4-BE49-F238E27FC236}">
                    <a16:creationId xmlns:a16="http://schemas.microsoft.com/office/drawing/2014/main" id="{56E92BE5-E80D-4693-853F-C5EE37DE6522}"/>
                  </a:ext>
                </a:extLst>
              </p:cNvPr>
              <p:cNvSpPr/>
              <p:nvPr/>
            </p:nvSpPr>
            <p:spPr>
              <a:xfrm>
                <a:off x="3257183" y="4467329"/>
                <a:ext cx="298993" cy="191328"/>
              </a:xfrm>
              <a:custGeom>
                <a:avLst/>
                <a:gdLst>
                  <a:gd name="connsiteX0" fmla="*/ 240222 w 298993"/>
                  <a:gd name="connsiteY0" fmla="*/ 14837 h 191328"/>
                  <a:gd name="connsiteX1" fmla="*/ 298993 w 298993"/>
                  <a:gd name="connsiteY1" fmla="*/ 6640 h 191328"/>
                  <a:gd name="connsiteX2" fmla="*/ 130185 w 298993"/>
                  <a:gd name="connsiteY2" fmla="*/ 52998 h 191328"/>
                  <a:gd name="connsiteX3" fmla="*/ 0 w 298993"/>
                  <a:gd name="connsiteY3" fmla="*/ 185262 h 191328"/>
                  <a:gd name="connsiteX4" fmla="*/ 240222 w 298993"/>
                  <a:gd name="connsiteY4" fmla="*/ 14837 h 191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93" h="191328">
                    <a:moveTo>
                      <a:pt x="240222" y="14837"/>
                    </a:moveTo>
                    <a:cubicBezTo>
                      <a:pt x="260775" y="14491"/>
                      <a:pt x="285715" y="22343"/>
                      <a:pt x="298993" y="6640"/>
                    </a:cubicBezTo>
                    <a:cubicBezTo>
                      <a:pt x="240107" y="-11142"/>
                      <a:pt x="171752" y="7621"/>
                      <a:pt x="130185" y="52998"/>
                    </a:cubicBezTo>
                    <a:cubicBezTo>
                      <a:pt x="85327" y="101955"/>
                      <a:pt x="66969" y="161592"/>
                      <a:pt x="0" y="185262"/>
                    </a:cubicBezTo>
                    <a:cubicBezTo>
                      <a:pt x="152932" y="229542"/>
                      <a:pt x="119909" y="16974"/>
                      <a:pt x="240222" y="14837"/>
                    </a:cubicBezTo>
                    <a:close/>
                  </a:path>
                </a:pathLst>
              </a:custGeom>
              <a:solidFill>
                <a:srgbClr val="CCC2BE">
                  <a:alpha val="40000"/>
                </a:srgbClr>
              </a:solidFill>
              <a:ln w="5770" cap="flat">
                <a:noFill/>
                <a:prstDash val="solid"/>
                <a:miter/>
              </a:ln>
            </p:spPr>
            <p:txBody>
              <a:bodyPr rtlCol="0" anchor="ctr"/>
              <a:lstStyle/>
              <a:p>
                <a:endParaRPr lang="th-TH"/>
              </a:p>
            </p:txBody>
          </p:sp>
          <p:sp>
            <p:nvSpPr>
              <p:cNvPr id="2528" name="Freeform: Shape 2527">
                <a:extLst>
                  <a:ext uri="{FF2B5EF4-FFF2-40B4-BE49-F238E27FC236}">
                    <a16:creationId xmlns:a16="http://schemas.microsoft.com/office/drawing/2014/main" id="{AF001F3F-80BE-46AD-B481-DA5A1C3FFAE9}"/>
                  </a:ext>
                </a:extLst>
              </p:cNvPr>
              <p:cNvSpPr/>
              <p:nvPr/>
            </p:nvSpPr>
            <p:spPr>
              <a:xfrm>
                <a:off x="3190445" y="4359777"/>
                <a:ext cx="348700" cy="380277"/>
              </a:xfrm>
              <a:custGeom>
                <a:avLst/>
                <a:gdLst>
                  <a:gd name="connsiteX0" fmla="*/ 190977 w 348700"/>
                  <a:gd name="connsiteY0" fmla="*/ 380278 h 380277"/>
                  <a:gd name="connsiteX1" fmla="*/ 0 w 348700"/>
                  <a:gd name="connsiteY1" fmla="*/ 293911 h 380277"/>
                  <a:gd name="connsiteX2" fmla="*/ 121641 w 348700"/>
                  <a:gd name="connsiteY2" fmla="*/ 209969 h 380277"/>
                  <a:gd name="connsiteX3" fmla="*/ 131109 w 348700"/>
                  <a:gd name="connsiteY3" fmla="*/ 173944 h 380277"/>
                  <a:gd name="connsiteX4" fmla="*/ 213781 w 348700"/>
                  <a:gd name="connsiteY4" fmla="*/ 31751 h 380277"/>
                  <a:gd name="connsiteX5" fmla="*/ 265740 w 348700"/>
                  <a:gd name="connsiteY5" fmla="*/ 402 h 380277"/>
                  <a:gd name="connsiteX6" fmla="*/ 199925 w 348700"/>
                  <a:gd name="connsiteY6" fmla="*/ 180641 h 380277"/>
                  <a:gd name="connsiteX7" fmla="*/ 232717 w 348700"/>
                  <a:gd name="connsiteY7" fmla="*/ 157952 h 380277"/>
                  <a:gd name="connsiteX8" fmla="*/ 348700 w 348700"/>
                  <a:gd name="connsiteY8" fmla="*/ 104319 h 380277"/>
                  <a:gd name="connsiteX9" fmla="*/ 223365 w 348700"/>
                  <a:gd name="connsiteY9" fmla="*/ 176888 h 380277"/>
                  <a:gd name="connsiteX10" fmla="*/ 190977 w 348700"/>
                  <a:gd name="connsiteY10" fmla="*/ 380278 h 38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00" h="380277">
                    <a:moveTo>
                      <a:pt x="190977" y="380278"/>
                    </a:moveTo>
                    <a:cubicBezTo>
                      <a:pt x="139653" y="330801"/>
                      <a:pt x="71010" y="299742"/>
                      <a:pt x="0" y="293911"/>
                    </a:cubicBezTo>
                    <a:cubicBezTo>
                      <a:pt x="30194" y="253729"/>
                      <a:pt x="99992" y="255288"/>
                      <a:pt x="121641" y="209969"/>
                    </a:cubicBezTo>
                    <a:cubicBezTo>
                      <a:pt x="127010" y="198769"/>
                      <a:pt x="128453" y="186125"/>
                      <a:pt x="131109" y="173944"/>
                    </a:cubicBezTo>
                    <a:cubicBezTo>
                      <a:pt x="142886" y="119849"/>
                      <a:pt x="178853" y="74761"/>
                      <a:pt x="213781" y="31751"/>
                    </a:cubicBezTo>
                    <a:cubicBezTo>
                      <a:pt x="227175" y="15239"/>
                      <a:pt x="244783" y="-2946"/>
                      <a:pt x="265740" y="402"/>
                    </a:cubicBezTo>
                    <a:cubicBezTo>
                      <a:pt x="233872" y="56229"/>
                      <a:pt x="211472" y="117425"/>
                      <a:pt x="199925" y="180641"/>
                    </a:cubicBezTo>
                    <a:cubicBezTo>
                      <a:pt x="212742" y="188493"/>
                      <a:pt x="225385" y="171000"/>
                      <a:pt x="232717" y="157952"/>
                    </a:cubicBezTo>
                    <a:cubicBezTo>
                      <a:pt x="255290" y="117829"/>
                      <a:pt x="304362" y="95140"/>
                      <a:pt x="348700" y="104319"/>
                    </a:cubicBezTo>
                    <a:cubicBezTo>
                      <a:pt x="312849" y="134686"/>
                      <a:pt x="257542" y="139940"/>
                      <a:pt x="223365" y="176888"/>
                    </a:cubicBezTo>
                    <a:cubicBezTo>
                      <a:pt x="174235" y="230175"/>
                      <a:pt x="173773" y="314117"/>
                      <a:pt x="190977" y="380278"/>
                    </a:cubicBezTo>
                    <a:close/>
                  </a:path>
                </a:pathLst>
              </a:custGeom>
              <a:solidFill>
                <a:srgbClr val="DA9C92">
                  <a:alpha val="25000"/>
                </a:srgbClr>
              </a:solidFill>
              <a:ln w="5770" cap="flat">
                <a:noFill/>
                <a:prstDash val="solid"/>
                <a:miter/>
              </a:ln>
            </p:spPr>
            <p:txBody>
              <a:bodyPr rtlCol="0" anchor="ctr"/>
              <a:lstStyle/>
              <a:p>
                <a:endParaRPr lang="th-TH"/>
              </a:p>
            </p:txBody>
          </p:sp>
          <p:sp>
            <p:nvSpPr>
              <p:cNvPr id="2529" name="Freeform: Shape 2528">
                <a:extLst>
                  <a:ext uri="{FF2B5EF4-FFF2-40B4-BE49-F238E27FC236}">
                    <a16:creationId xmlns:a16="http://schemas.microsoft.com/office/drawing/2014/main" id="{1D250384-1777-40EB-BE47-865AA561CB0C}"/>
                  </a:ext>
                </a:extLst>
              </p:cNvPr>
              <p:cNvSpPr/>
              <p:nvPr/>
            </p:nvSpPr>
            <p:spPr>
              <a:xfrm>
                <a:off x="3419844" y="4546568"/>
                <a:ext cx="411778" cy="253100"/>
              </a:xfrm>
              <a:custGeom>
                <a:avLst/>
                <a:gdLst>
                  <a:gd name="connsiteX0" fmla="*/ 216579 w 411778"/>
                  <a:gd name="connsiteY0" fmla="*/ 8629 h 253100"/>
                  <a:gd name="connsiteX1" fmla="*/ 296249 w 411778"/>
                  <a:gd name="connsiteY1" fmla="*/ 51466 h 253100"/>
                  <a:gd name="connsiteX2" fmla="*/ 359177 w 411778"/>
                  <a:gd name="connsiteY2" fmla="*/ 92745 h 253100"/>
                  <a:gd name="connsiteX3" fmla="*/ 411193 w 411778"/>
                  <a:gd name="connsiteY3" fmla="*/ 166988 h 253100"/>
                  <a:gd name="connsiteX4" fmla="*/ 294575 w 411778"/>
                  <a:gd name="connsiteY4" fmla="*/ 103887 h 253100"/>
                  <a:gd name="connsiteX5" fmla="*/ 170971 w 411778"/>
                  <a:gd name="connsiteY5" fmla="*/ 59145 h 253100"/>
                  <a:gd name="connsiteX6" fmla="*/ 62608 w 411778"/>
                  <a:gd name="connsiteY6" fmla="*/ 121091 h 253100"/>
                  <a:gd name="connsiteX7" fmla="*/ 42576 w 411778"/>
                  <a:gd name="connsiteY7" fmla="*/ 253066 h 253100"/>
                  <a:gd name="connsiteX8" fmla="*/ 1066 w 411778"/>
                  <a:gd name="connsiteY8" fmla="*/ 166757 h 253100"/>
                  <a:gd name="connsiteX9" fmla="*/ 216579 w 411778"/>
                  <a:gd name="connsiteY9" fmla="*/ 8629 h 25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778" h="253100">
                    <a:moveTo>
                      <a:pt x="216579" y="8629"/>
                    </a:moveTo>
                    <a:cubicBezTo>
                      <a:pt x="245272" y="18155"/>
                      <a:pt x="270963" y="34897"/>
                      <a:pt x="296249" y="51466"/>
                    </a:cubicBezTo>
                    <a:cubicBezTo>
                      <a:pt x="317206" y="65207"/>
                      <a:pt x="338221" y="78947"/>
                      <a:pt x="359177" y="92745"/>
                    </a:cubicBezTo>
                    <a:cubicBezTo>
                      <a:pt x="386022" y="110353"/>
                      <a:pt x="416389" y="135351"/>
                      <a:pt x="411193" y="166988"/>
                    </a:cubicBezTo>
                    <a:cubicBezTo>
                      <a:pt x="369280" y="152555"/>
                      <a:pt x="332563" y="126691"/>
                      <a:pt x="294575" y="103887"/>
                    </a:cubicBezTo>
                    <a:cubicBezTo>
                      <a:pt x="256588" y="81083"/>
                      <a:pt x="215251" y="60646"/>
                      <a:pt x="170971" y="59145"/>
                    </a:cubicBezTo>
                    <a:cubicBezTo>
                      <a:pt x="126691" y="57702"/>
                      <a:pt x="79004" y="79755"/>
                      <a:pt x="62608" y="121091"/>
                    </a:cubicBezTo>
                    <a:cubicBezTo>
                      <a:pt x="52967" y="145569"/>
                      <a:pt x="82699" y="255318"/>
                      <a:pt x="42576" y="253066"/>
                    </a:cubicBezTo>
                    <a:cubicBezTo>
                      <a:pt x="15615" y="251565"/>
                      <a:pt x="3318" y="185520"/>
                      <a:pt x="1066" y="166757"/>
                    </a:cubicBezTo>
                    <a:cubicBezTo>
                      <a:pt x="-12732" y="50485"/>
                      <a:pt x="110006" y="-26702"/>
                      <a:pt x="216579" y="8629"/>
                    </a:cubicBezTo>
                    <a:close/>
                  </a:path>
                </a:pathLst>
              </a:custGeom>
              <a:solidFill>
                <a:srgbClr val="DA9C92">
                  <a:alpha val="25000"/>
                </a:srgbClr>
              </a:solidFill>
              <a:ln w="5770" cap="flat">
                <a:noFill/>
                <a:prstDash val="solid"/>
                <a:miter/>
              </a:ln>
            </p:spPr>
            <p:txBody>
              <a:bodyPr rtlCol="0" anchor="ctr"/>
              <a:lstStyle/>
              <a:p>
                <a:endParaRPr lang="th-TH"/>
              </a:p>
            </p:txBody>
          </p:sp>
          <p:sp>
            <p:nvSpPr>
              <p:cNvPr id="2530" name="Freeform: Shape 2529">
                <a:extLst>
                  <a:ext uri="{FF2B5EF4-FFF2-40B4-BE49-F238E27FC236}">
                    <a16:creationId xmlns:a16="http://schemas.microsoft.com/office/drawing/2014/main" id="{AE64C8AD-1466-4C76-8D2B-2A515C8503CB}"/>
                  </a:ext>
                </a:extLst>
              </p:cNvPr>
              <p:cNvSpPr/>
              <p:nvPr/>
            </p:nvSpPr>
            <p:spPr>
              <a:xfrm>
                <a:off x="3544872" y="4580416"/>
                <a:ext cx="280267" cy="458151"/>
              </a:xfrm>
              <a:custGeom>
                <a:avLst/>
                <a:gdLst>
                  <a:gd name="connsiteX0" fmla="*/ 64071 w 280267"/>
                  <a:gd name="connsiteY0" fmla="*/ 212983 h 458151"/>
                  <a:gd name="connsiteX1" fmla="*/ 36533 w 280267"/>
                  <a:gd name="connsiteY1" fmla="*/ 144687 h 458151"/>
                  <a:gd name="connsiteX2" fmla="*/ 12055 w 280267"/>
                  <a:gd name="connsiteY2" fmla="*/ 47120 h 458151"/>
                  <a:gd name="connsiteX3" fmla="*/ 91090 w 280267"/>
                  <a:gd name="connsiteY3" fmla="*/ 5784 h 458151"/>
                  <a:gd name="connsiteX4" fmla="*/ 117820 w 280267"/>
                  <a:gd name="connsiteY4" fmla="*/ 98386 h 458151"/>
                  <a:gd name="connsiteX5" fmla="*/ 159964 w 280267"/>
                  <a:gd name="connsiteY5" fmla="*/ 180596 h 458151"/>
                  <a:gd name="connsiteX6" fmla="*/ 162735 w 280267"/>
                  <a:gd name="connsiteY6" fmla="*/ 91342 h 458151"/>
                  <a:gd name="connsiteX7" fmla="*/ 179189 w 280267"/>
                  <a:gd name="connsiteY7" fmla="*/ 52258 h 458151"/>
                  <a:gd name="connsiteX8" fmla="*/ 217003 w 280267"/>
                  <a:gd name="connsiteY8" fmla="*/ 62188 h 458151"/>
                  <a:gd name="connsiteX9" fmla="*/ 259551 w 280267"/>
                  <a:gd name="connsiteY9" fmla="*/ 90881 h 458151"/>
                  <a:gd name="connsiteX10" fmla="*/ 279700 w 280267"/>
                  <a:gd name="connsiteY10" fmla="*/ 113569 h 458151"/>
                  <a:gd name="connsiteX11" fmla="*/ 228665 w 280267"/>
                  <a:gd name="connsiteY11" fmla="*/ 155829 h 458151"/>
                  <a:gd name="connsiteX12" fmla="*/ 141952 w 280267"/>
                  <a:gd name="connsiteY12" fmla="*/ 244909 h 458151"/>
                  <a:gd name="connsiteX13" fmla="*/ 119263 w 280267"/>
                  <a:gd name="connsiteY13" fmla="*/ 370534 h 458151"/>
                  <a:gd name="connsiteX14" fmla="*/ 9110 w 280267"/>
                  <a:gd name="connsiteY14" fmla="*/ 423070 h 458151"/>
                  <a:gd name="connsiteX15" fmla="*/ 64071 w 280267"/>
                  <a:gd name="connsiteY15" fmla="*/ 212983 h 45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267" h="458151">
                    <a:moveTo>
                      <a:pt x="64071" y="212983"/>
                    </a:moveTo>
                    <a:cubicBezTo>
                      <a:pt x="66496" y="188043"/>
                      <a:pt x="49985" y="165817"/>
                      <a:pt x="36533" y="144687"/>
                    </a:cubicBezTo>
                    <a:cubicBezTo>
                      <a:pt x="18001" y="115590"/>
                      <a:pt x="3453" y="80546"/>
                      <a:pt x="12055" y="47120"/>
                    </a:cubicBezTo>
                    <a:cubicBezTo>
                      <a:pt x="20657" y="13693"/>
                      <a:pt x="61473" y="-11940"/>
                      <a:pt x="91090" y="5784"/>
                    </a:cubicBezTo>
                    <a:cubicBezTo>
                      <a:pt x="120129" y="23219"/>
                      <a:pt x="119147" y="64555"/>
                      <a:pt x="117820" y="98386"/>
                    </a:cubicBezTo>
                    <a:cubicBezTo>
                      <a:pt x="116492" y="132217"/>
                      <a:pt x="126422" y="175631"/>
                      <a:pt x="159964" y="180596"/>
                    </a:cubicBezTo>
                    <a:cubicBezTo>
                      <a:pt x="160888" y="150864"/>
                      <a:pt x="161811" y="121074"/>
                      <a:pt x="162735" y="91342"/>
                    </a:cubicBezTo>
                    <a:cubicBezTo>
                      <a:pt x="163197" y="76390"/>
                      <a:pt x="165564" y="58435"/>
                      <a:pt x="179189" y="52258"/>
                    </a:cubicBezTo>
                    <a:cubicBezTo>
                      <a:pt x="191659" y="46600"/>
                      <a:pt x="205687" y="54567"/>
                      <a:pt x="217003" y="62188"/>
                    </a:cubicBezTo>
                    <a:cubicBezTo>
                      <a:pt x="231205" y="71771"/>
                      <a:pt x="245349" y="81355"/>
                      <a:pt x="259551" y="90881"/>
                    </a:cubicBezTo>
                    <a:cubicBezTo>
                      <a:pt x="268153" y="96711"/>
                      <a:pt x="277448" y="103466"/>
                      <a:pt x="279700" y="113569"/>
                    </a:cubicBezTo>
                    <a:cubicBezTo>
                      <a:pt x="285011" y="137470"/>
                      <a:pt x="251873" y="148035"/>
                      <a:pt x="228665" y="155829"/>
                    </a:cubicBezTo>
                    <a:cubicBezTo>
                      <a:pt x="188137" y="169453"/>
                      <a:pt x="158059" y="205305"/>
                      <a:pt x="141952" y="244909"/>
                    </a:cubicBezTo>
                    <a:cubicBezTo>
                      <a:pt x="125787" y="284513"/>
                      <a:pt x="121745" y="327870"/>
                      <a:pt x="119263" y="370534"/>
                    </a:cubicBezTo>
                    <a:cubicBezTo>
                      <a:pt x="115452" y="434962"/>
                      <a:pt x="48946" y="500372"/>
                      <a:pt x="9110" y="423070"/>
                    </a:cubicBezTo>
                    <a:cubicBezTo>
                      <a:pt x="-27607" y="352175"/>
                      <a:pt x="58125" y="274237"/>
                      <a:pt x="64071" y="212983"/>
                    </a:cubicBezTo>
                    <a:close/>
                  </a:path>
                </a:pathLst>
              </a:custGeom>
              <a:solidFill>
                <a:srgbClr val="DA9C92">
                  <a:alpha val="25000"/>
                </a:srgbClr>
              </a:solidFill>
              <a:ln w="5770" cap="flat">
                <a:noFill/>
                <a:prstDash val="solid"/>
                <a:miter/>
              </a:ln>
            </p:spPr>
            <p:txBody>
              <a:bodyPr rtlCol="0" anchor="ctr"/>
              <a:lstStyle/>
              <a:p>
                <a:endParaRPr lang="th-TH"/>
              </a:p>
            </p:txBody>
          </p:sp>
          <p:sp>
            <p:nvSpPr>
              <p:cNvPr id="2531" name="Freeform: Shape 2530">
                <a:extLst>
                  <a:ext uri="{FF2B5EF4-FFF2-40B4-BE49-F238E27FC236}">
                    <a16:creationId xmlns:a16="http://schemas.microsoft.com/office/drawing/2014/main" id="{5D42179E-F128-45E4-939E-7729FC9873A6}"/>
                  </a:ext>
                </a:extLst>
              </p:cNvPr>
              <p:cNvSpPr/>
              <p:nvPr/>
            </p:nvSpPr>
            <p:spPr>
              <a:xfrm>
                <a:off x="3482897" y="4631981"/>
                <a:ext cx="339596" cy="404340"/>
              </a:xfrm>
              <a:custGeom>
                <a:avLst/>
                <a:gdLst>
                  <a:gd name="connsiteX0" fmla="*/ 1576 w 339596"/>
                  <a:gd name="connsiteY0" fmla="*/ 148775 h 404340"/>
                  <a:gd name="connsiteX1" fmla="*/ 25650 w 339596"/>
                  <a:gd name="connsiteY1" fmla="*/ 84404 h 404340"/>
                  <a:gd name="connsiteX2" fmla="*/ 87828 w 339596"/>
                  <a:gd name="connsiteY2" fmla="*/ 249459 h 404340"/>
                  <a:gd name="connsiteX3" fmla="*/ 96892 w 339596"/>
                  <a:gd name="connsiteY3" fmla="*/ 270301 h 404340"/>
                  <a:gd name="connsiteX4" fmla="*/ 131646 w 339596"/>
                  <a:gd name="connsiteY4" fmla="*/ 236412 h 404340"/>
                  <a:gd name="connsiteX5" fmla="*/ 113403 w 339596"/>
                  <a:gd name="connsiteY5" fmla="*/ 0 h 404340"/>
                  <a:gd name="connsiteX6" fmla="*/ 131589 w 339596"/>
                  <a:gd name="connsiteY6" fmla="*/ 58367 h 404340"/>
                  <a:gd name="connsiteX7" fmla="*/ 166978 w 339596"/>
                  <a:gd name="connsiteY7" fmla="*/ 279480 h 404340"/>
                  <a:gd name="connsiteX8" fmla="*/ 175118 w 339596"/>
                  <a:gd name="connsiteY8" fmla="*/ 189880 h 404340"/>
                  <a:gd name="connsiteX9" fmla="*/ 239547 w 339596"/>
                  <a:gd name="connsiteY9" fmla="*/ 105938 h 404340"/>
                  <a:gd name="connsiteX10" fmla="*/ 339596 w 339596"/>
                  <a:gd name="connsiteY10" fmla="*/ 95893 h 404340"/>
                  <a:gd name="connsiteX11" fmla="*/ 182623 w 339596"/>
                  <a:gd name="connsiteY11" fmla="*/ 332247 h 404340"/>
                  <a:gd name="connsiteX12" fmla="*/ 68661 w 339596"/>
                  <a:gd name="connsiteY12" fmla="*/ 377220 h 404340"/>
                  <a:gd name="connsiteX13" fmla="*/ 45857 w 339596"/>
                  <a:gd name="connsiteY13" fmla="*/ 261583 h 404340"/>
                  <a:gd name="connsiteX14" fmla="*/ 1576 w 339596"/>
                  <a:gd name="connsiteY14" fmla="*/ 148775 h 40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596" h="404340">
                    <a:moveTo>
                      <a:pt x="1576" y="148775"/>
                    </a:moveTo>
                    <a:cubicBezTo>
                      <a:pt x="-3504" y="124643"/>
                      <a:pt x="3482" y="95258"/>
                      <a:pt x="25650" y="84404"/>
                    </a:cubicBezTo>
                    <a:cubicBezTo>
                      <a:pt x="67737" y="126894"/>
                      <a:pt x="78648" y="190342"/>
                      <a:pt x="87828" y="249459"/>
                    </a:cubicBezTo>
                    <a:cubicBezTo>
                      <a:pt x="89040" y="257138"/>
                      <a:pt x="90657" y="265624"/>
                      <a:pt x="96892" y="270301"/>
                    </a:cubicBezTo>
                    <a:cubicBezTo>
                      <a:pt x="112941" y="282193"/>
                      <a:pt x="130607" y="256329"/>
                      <a:pt x="131646" y="236412"/>
                    </a:cubicBezTo>
                    <a:cubicBezTo>
                      <a:pt x="135803" y="156742"/>
                      <a:pt x="89386" y="76033"/>
                      <a:pt x="113403" y="0"/>
                    </a:cubicBezTo>
                    <a:cubicBezTo>
                      <a:pt x="131589" y="11258"/>
                      <a:pt x="132108" y="37006"/>
                      <a:pt x="131589" y="58367"/>
                    </a:cubicBezTo>
                    <a:cubicBezTo>
                      <a:pt x="129741" y="133418"/>
                      <a:pt x="141807" y="208758"/>
                      <a:pt x="166978" y="279480"/>
                    </a:cubicBezTo>
                    <a:cubicBezTo>
                      <a:pt x="146483" y="255001"/>
                      <a:pt x="159993" y="217995"/>
                      <a:pt x="175118" y="189880"/>
                    </a:cubicBezTo>
                    <a:cubicBezTo>
                      <a:pt x="191976" y="158532"/>
                      <a:pt x="210854" y="126952"/>
                      <a:pt x="239547" y="105938"/>
                    </a:cubicBezTo>
                    <a:cubicBezTo>
                      <a:pt x="268298" y="84923"/>
                      <a:pt x="309403" y="77072"/>
                      <a:pt x="339596" y="95893"/>
                    </a:cubicBezTo>
                    <a:cubicBezTo>
                      <a:pt x="240471" y="123835"/>
                      <a:pt x="169980" y="230004"/>
                      <a:pt x="182623" y="332247"/>
                    </a:cubicBezTo>
                    <a:cubicBezTo>
                      <a:pt x="191630" y="404816"/>
                      <a:pt x="107803" y="427735"/>
                      <a:pt x="68661" y="377220"/>
                    </a:cubicBezTo>
                    <a:cubicBezTo>
                      <a:pt x="47935" y="350490"/>
                      <a:pt x="54863" y="293509"/>
                      <a:pt x="45857" y="261583"/>
                    </a:cubicBezTo>
                    <a:cubicBezTo>
                      <a:pt x="34945" y="222672"/>
                      <a:pt x="9832" y="187917"/>
                      <a:pt x="1576" y="148775"/>
                    </a:cubicBezTo>
                    <a:close/>
                  </a:path>
                </a:pathLst>
              </a:custGeom>
              <a:solidFill>
                <a:srgbClr val="CC9F95">
                  <a:alpha val="43000"/>
                </a:srgbClr>
              </a:solidFill>
              <a:ln w="5770" cap="flat">
                <a:noFill/>
                <a:prstDash val="solid"/>
                <a:miter/>
              </a:ln>
            </p:spPr>
            <p:txBody>
              <a:bodyPr rtlCol="0" anchor="ctr"/>
              <a:lstStyle/>
              <a:p>
                <a:endParaRPr lang="th-TH"/>
              </a:p>
            </p:txBody>
          </p:sp>
          <p:sp>
            <p:nvSpPr>
              <p:cNvPr id="2532" name="Freeform: Shape 2531">
                <a:extLst>
                  <a:ext uri="{FF2B5EF4-FFF2-40B4-BE49-F238E27FC236}">
                    <a16:creationId xmlns:a16="http://schemas.microsoft.com/office/drawing/2014/main" id="{AB6A239F-E15F-4C33-8EAD-30664642E384}"/>
                  </a:ext>
                </a:extLst>
              </p:cNvPr>
              <p:cNvSpPr/>
              <p:nvPr/>
            </p:nvSpPr>
            <p:spPr>
              <a:xfrm>
                <a:off x="3458281" y="4291167"/>
                <a:ext cx="410686" cy="214669"/>
              </a:xfrm>
              <a:custGeom>
                <a:avLst/>
                <a:gdLst>
                  <a:gd name="connsiteX0" fmla="*/ 84097 w 410686"/>
                  <a:gd name="connsiteY0" fmla="*/ 156880 h 214669"/>
                  <a:gd name="connsiteX1" fmla="*/ 217919 w 410686"/>
                  <a:gd name="connsiteY1" fmla="*/ 37606 h 214669"/>
                  <a:gd name="connsiteX2" fmla="*/ 410686 w 410686"/>
                  <a:gd name="connsiteY2" fmla="*/ 3313 h 214669"/>
                  <a:gd name="connsiteX3" fmla="*/ 308328 w 410686"/>
                  <a:gd name="connsiteY3" fmla="*/ 24039 h 214669"/>
                  <a:gd name="connsiteX4" fmla="*/ 241359 w 410686"/>
                  <a:gd name="connsiteY4" fmla="*/ 106249 h 214669"/>
                  <a:gd name="connsiteX5" fmla="*/ 242109 w 410686"/>
                  <a:gd name="connsiteY5" fmla="*/ 214670 h 214669"/>
                  <a:gd name="connsiteX6" fmla="*/ 46802 w 410686"/>
                  <a:gd name="connsiteY6" fmla="*/ 190191 h 214669"/>
                  <a:gd name="connsiteX7" fmla="*/ 84097 w 410686"/>
                  <a:gd name="connsiteY7" fmla="*/ 156880 h 2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686" h="214669">
                    <a:moveTo>
                      <a:pt x="84097" y="156880"/>
                    </a:moveTo>
                    <a:cubicBezTo>
                      <a:pt x="143850" y="145276"/>
                      <a:pt x="170233" y="75363"/>
                      <a:pt x="217919" y="37606"/>
                    </a:cubicBezTo>
                    <a:cubicBezTo>
                      <a:pt x="270398" y="-4019"/>
                      <a:pt x="344006" y="-3153"/>
                      <a:pt x="410686" y="3313"/>
                    </a:cubicBezTo>
                    <a:cubicBezTo>
                      <a:pt x="381589" y="23058"/>
                      <a:pt x="341061" y="11165"/>
                      <a:pt x="308328" y="24039"/>
                    </a:cubicBezTo>
                    <a:cubicBezTo>
                      <a:pt x="274555" y="37317"/>
                      <a:pt x="256485" y="73284"/>
                      <a:pt x="241359" y="106249"/>
                    </a:cubicBezTo>
                    <a:cubicBezTo>
                      <a:pt x="225078" y="141812"/>
                      <a:pt x="211511" y="190307"/>
                      <a:pt x="242109" y="214670"/>
                    </a:cubicBezTo>
                    <a:cubicBezTo>
                      <a:pt x="179181" y="164558"/>
                      <a:pt x="113425" y="198389"/>
                      <a:pt x="46802" y="190191"/>
                    </a:cubicBezTo>
                    <a:cubicBezTo>
                      <a:pt x="-49898" y="178241"/>
                      <a:pt x="23767" y="168600"/>
                      <a:pt x="84097" y="156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2533" name="Freeform: Shape 2532">
                <a:extLst>
                  <a:ext uri="{FF2B5EF4-FFF2-40B4-BE49-F238E27FC236}">
                    <a16:creationId xmlns:a16="http://schemas.microsoft.com/office/drawing/2014/main" id="{48575D11-06FD-4C52-8D5A-1243E3235B5E}"/>
                  </a:ext>
                </a:extLst>
              </p:cNvPr>
              <p:cNvSpPr/>
              <p:nvPr/>
            </p:nvSpPr>
            <p:spPr>
              <a:xfrm>
                <a:off x="3622279" y="4394491"/>
                <a:ext cx="323409" cy="300879"/>
              </a:xfrm>
              <a:custGeom>
                <a:avLst/>
                <a:gdLst>
                  <a:gd name="connsiteX0" fmla="*/ 225270 w 323409"/>
                  <a:gd name="connsiteY0" fmla="*/ 300880 h 300879"/>
                  <a:gd name="connsiteX1" fmla="*/ 291430 w 323409"/>
                  <a:gd name="connsiteY1" fmla="*/ 273803 h 300879"/>
                  <a:gd name="connsiteX2" fmla="*/ 323125 w 323409"/>
                  <a:gd name="connsiteY2" fmla="*/ 213012 h 300879"/>
                  <a:gd name="connsiteX3" fmla="*/ 300436 w 323409"/>
                  <a:gd name="connsiteY3" fmla="*/ 152509 h 300879"/>
                  <a:gd name="connsiteX4" fmla="*/ 296107 w 323409"/>
                  <a:gd name="connsiteY4" fmla="*/ 12509 h 300879"/>
                  <a:gd name="connsiteX5" fmla="*/ 198598 w 323409"/>
                  <a:gd name="connsiteY5" fmla="*/ 29194 h 300879"/>
                  <a:gd name="connsiteX6" fmla="*/ 110614 w 323409"/>
                  <a:gd name="connsiteY6" fmla="*/ 90736 h 300879"/>
                  <a:gd name="connsiteX7" fmla="*/ 0 w 323409"/>
                  <a:gd name="connsiteY7" fmla="*/ 86348 h 300879"/>
                  <a:gd name="connsiteX8" fmla="*/ 225270 w 323409"/>
                  <a:gd name="connsiteY8" fmla="*/ 300880 h 30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09" h="300879">
                    <a:moveTo>
                      <a:pt x="225270" y="300880"/>
                    </a:moveTo>
                    <a:cubicBezTo>
                      <a:pt x="248363" y="294471"/>
                      <a:pt x="271975" y="287775"/>
                      <a:pt x="291430" y="273803"/>
                    </a:cubicBezTo>
                    <a:cubicBezTo>
                      <a:pt x="310886" y="259832"/>
                      <a:pt x="325665" y="236855"/>
                      <a:pt x="323125" y="213012"/>
                    </a:cubicBezTo>
                    <a:cubicBezTo>
                      <a:pt x="320816" y="191478"/>
                      <a:pt x="305344" y="173581"/>
                      <a:pt x="300436" y="152509"/>
                    </a:cubicBezTo>
                    <a:cubicBezTo>
                      <a:pt x="289468" y="105342"/>
                      <a:pt x="330688" y="46340"/>
                      <a:pt x="296107" y="12509"/>
                    </a:cubicBezTo>
                    <a:cubicBezTo>
                      <a:pt x="270012" y="-13008"/>
                      <a:pt x="225443" y="4542"/>
                      <a:pt x="198598" y="29194"/>
                    </a:cubicBezTo>
                    <a:cubicBezTo>
                      <a:pt x="171694" y="53845"/>
                      <a:pt x="146870" y="86406"/>
                      <a:pt x="110614" y="90736"/>
                    </a:cubicBezTo>
                    <a:cubicBezTo>
                      <a:pt x="71183" y="95470"/>
                      <a:pt x="38334" y="71858"/>
                      <a:pt x="0" y="86348"/>
                    </a:cubicBezTo>
                    <a:cubicBezTo>
                      <a:pt x="8198" y="95354"/>
                      <a:pt x="256907" y="292047"/>
                      <a:pt x="225270" y="300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2534" name="Freeform: Shape 2533">
                <a:extLst>
                  <a:ext uri="{FF2B5EF4-FFF2-40B4-BE49-F238E27FC236}">
                    <a16:creationId xmlns:a16="http://schemas.microsoft.com/office/drawing/2014/main" id="{01A8F105-3663-4406-B5BD-9CC3DEB25CE6}"/>
                  </a:ext>
                </a:extLst>
              </p:cNvPr>
              <p:cNvSpPr/>
              <p:nvPr/>
            </p:nvSpPr>
            <p:spPr>
              <a:xfrm>
                <a:off x="3042698" y="4660443"/>
                <a:ext cx="382889" cy="479115"/>
              </a:xfrm>
              <a:custGeom>
                <a:avLst/>
                <a:gdLst>
                  <a:gd name="connsiteX0" fmla="*/ 238155 w 382889"/>
                  <a:gd name="connsiteY0" fmla="*/ 115405 h 479115"/>
                  <a:gd name="connsiteX1" fmla="*/ 53933 w 382889"/>
                  <a:gd name="connsiteY1" fmla="*/ 328898 h 479115"/>
                  <a:gd name="connsiteX2" fmla="*/ 3187 w 382889"/>
                  <a:gd name="connsiteY2" fmla="*/ 479116 h 479115"/>
                  <a:gd name="connsiteX3" fmla="*/ 135508 w 382889"/>
                  <a:gd name="connsiteY3" fmla="*/ 127645 h 479115"/>
                  <a:gd name="connsiteX4" fmla="*/ 207788 w 382889"/>
                  <a:gd name="connsiteY4" fmla="*/ 25632 h 479115"/>
                  <a:gd name="connsiteX5" fmla="*/ 230881 w 382889"/>
                  <a:gd name="connsiteY5" fmla="*/ 3117 h 479115"/>
                  <a:gd name="connsiteX6" fmla="*/ 382889 w 382889"/>
                  <a:gd name="connsiteY6" fmla="*/ 98144 h 479115"/>
                  <a:gd name="connsiteX7" fmla="*/ 238155 w 382889"/>
                  <a:gd name="connsiteY7" fmla="*/ 115405 h 47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889" h="479115">
                    <a:moveTo>
                      <a:pt x="238155" y="115405"/>
                    </a:moveTo>
                    <a:cubicBezTo>
                      <a:pt x="170898" y="181220"/>
                      <a:pt x="109183" y="252692"/>
                      <a:pt x="53933" y="328898"/>
                    </a:cubicBezTo>
                    <a:cubicBezTo>
                      <a:pt x="21892" y="373120"/>
                      <a:pt x="-9457" y="426003"/>
                      <a:pt x="3187" y="479116"/>
                    </a:cubicBezTo>
                    <a:cubicBezTo>
                      <a:pt x="-16846" y="352106"/>
                      <a:pt x="61207" y="232543"/>
                      <a:pt x="135508" y="127645"/>
                    </a:cubicBezTo>
                    <a:cubicBezTo>
                      <a:pt x="159582" y="93640"/>
                      <a:pt x="183714" y="59636"/>
                      <a:pt x="207788" y="25632"/>
                    </a:cubicBezTo>
                    <a:cubicBezTo>
                      <a:pt x="214081" y="16742"/>
                      <a:pt x="220894" y="7447"/>
                      <a:pt x="230881" y="3117"/>
                    </a:cubicBezTo>
                    <a:cubicBezTo>
                      <a:pt x="276778" y="-16743"/>
                      <a:pt x="361932" y="63447"/>
                      <a:pt x="382889" y="98144"/>
                    </a:cubicBezTo>
                    <a:cubicBezTo>
                      <a:pt x="343400" y="64890"/>
                      <a:pt x="272968" y="81401"/>
                      <a:pt x="238155" y="115405"/>
                    </a:cubicBezTo>
                    <a:close/>
                  </a:path>
                </a:pathLst>
              </a:custGeom>
              <a:solidFill>
                <a:srgbClr val="DA9C92">
                  <a:alpha val="25000"/>
                </a:srgbClr>
              </a:solidFill>
              <a:ln w="5770" cap="flat">
                <a:noFill/>
                <a:prstDash val="solid"/>
                <a:miter/>
              </a:ln>
            </p:spPr>
            <p:txBody>
              <a:bodyPr rtlCol="0" anchor="ctr"/>
              <a:lstStyle/>
              <a:p>
                <a:endParaRPr lang="th-TH"/>
              </a:p>
            </p:txBody>
          </p:sp>
          <p:sp>
            <p:nvSpPr>
              <p:cNvPr id="2535" name="Freeform: Shape 2534">
                <a:extLst>
                  <a:ext uri="{FF2B5EF4-FFF2-40B4-BE49-F238E27FC236}">
                    <a16:creationId xmlns:a16="http://schemas.microsoft.com/office/drawing/2014/main" id="{D2B3EDEA-6491-4A9A-BB07-4B700A3A67CF}"/>
                  </a:ext>
                </a:extLst>
              </p:cNvPr>
              <p:cNvSpPr/>
              <p:nvPr/>
            </p:nvSpPr>
            <p:spPr>
              <a:xfrm>
                <a:off x="3351459" y="4765457"/>
                <a:ext cx="234218" cy="420691"/>
              </a:xfrm>
              <a:custGeom>
                <a:avLst/>
                <a:gdLst>
                  <a:gd name="connsiteX0" fmla="*/ 167654 w 234218"/>
                  <a:gd name="connsiteY0" fmla="*/ 119678 h 420691"/>
                  <a:gd name="connsiteX1" fmla="*/ 177064 w 234218"/>
                  <a:gd name="connsiteY1" fmla="*/ 169616 h 420691"/>
                  <a:gd name="connsiteX2" fmla="*/ 156569 w 234218"/>
                  <a:gd name="connsiteY2" fmla="*/ 208816 h 420691"/>
                  <a:gd name="connsiteX3" fmla="*/ 0 w 234218"/>
                  <a:gd name="connsiteY3" fmla="*/ 420692 h 420691"/>
                  <a:gd name="connsiteX4" fmla="*/ 234218 w 234218"/>
                  <a:gd name="connsiteY4" fmla="*/ 253789 h 420691"/>
                  <a:gd name="connsiteX5" fmla="*/ 172907 w 234218"/>
                  <a:gd name="connsiteY5" fmla="*/ 88156 h 420691"/>
                  <a:gd name="connsiteX6" fmla="*/ 115060 w 234218"/>
                  <a:gd name="connsiteY6" fmla="*/ 0 h 420691"/>
                  <a:gd name="connsiteX7" fmla="*/ 167654 w 234218"/>
                  <a:gd name="connsiteY7" fmla="*/ 119678 h 4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218" h="420691">
                    <a:moveTo>
                      <a:pt x="167654" y="119678"/>
                    </a:moveTo>
                    <a:cubicBezTo>
                      <a:pt x="173773" y="135728"/>
                      <a:pt x="180008" y="152701"/>
                      <a:pt x="177064" y="169616"/>
                    </a:cubicBezTo>
                    <a:cubicBezTo>
                      <a:pt x="174524" y="184280"/>
                      <a:pt x="165402" y="196808"/>
                      <a:pt x="156569" y="208816"/>
                    </a:cubicBezTo>
                    <a:cubicBezTo>
                      <a:pt x="104379" y="279422"/>
                      <a:pt x="52190" y="350086"/>
                      <a:pt x="0" y="420692"/>
                    </a:cubicBezTo>
                    <a:cubicBezTo>
                      <a:pt x="57674" y="342061"/>
                      <a:pt x="141097" y="282655"/>
                      <a:pt x="234218" y="253789"/>
                    </a:cubicBezTo>
                    <a:cubicBezTo>
                      <a:pt x="197270" y="207430"/>
                      <a:pt x="191208" y="144561"/>
                      <a:pt x="172907" y="88156"/>
                    </a:cubicBezTo>
                    <a:cubicBezTo>
                      <a:pt x="161880" y="54152"/>
                      <a:pt x="143464" y="21707"/>
                      <a:pt x="115060" y="0"/>
                    </a:cubicBezTo>
                    <a:cubicBezTo>
                      <a:pt x="128396" y="40528"/>
                      <a:pt x="152066" y="78920"/>
                      <a:pt x="167654" y="119678"/>
                    </a:cubicBezTo>
                    <a:close/>
                  </a:path>
                </a:pathLst>
              </a:custGeom>
              <a:solidFill>
                <a:srgbClr val="DA9C92">
                  <a:alpha val="25000"/>
                </a:srgbClr>
              </a:solidFill>
              <a:ln w="5770" cap="flat">
                <a:noFill/>
                <a:prstDash val="solid"/>
                <a:miter/>
              </a:ln>
            </p:spPr>
            <p:txBody>
              <a:bodyPr rtlCol="0" anchor="ctr"/>
              <a:lstStyle/>
              <a:p>
                <a:endParaRPr lang="th-TH"/>
              </a:p>
            </p:txBody>
          </p:sp>
          <p:sp>
            <p:nvSpPr>
              <p:cNvPr id="2537" name="Freeform: Shape 2536">
                <a:extLst>
                  <a:ext uri="{FF2B5EF4-FFF2-40B4-BE49-F238E27FC236}">
                    <a16:creationId xmlns:a16="http://schemas.microsoft.com/office/drawing/2014/main" id="{9CCD4C20-0998-4434-8AAA-040D9EC592BE}"/>
                  </a:ext>
                </a:extLst>
              </p:cNvPr>
              <p:cNvSpPr/>
              <p:nvPr/>
            </p:nvSpPr>
            <p:spPr>
              <a:xfrm>
                <a:off x="2603143" y="5569177"/>
                <a:ext cx="184334" cy="412469"/>
              </a:xfrm>
              <a:custGeom>
                <a:avLst/>
                <a:gdLst>
                  <a:gd name="connsiteX0" fmla="*/ 285 w 184334"/>
                  <a:gd name="connsiteY0" fmla="*/ 198562 h 412469"/>
                  <a:gd name="connsiteX1" fmla="*/ 15353 w 184334"/>
                  <a:gd name="connsiteY1" fmla="*/ 344393 h 412469"/>
                  <a:gd name="connsiteX2" fmla="*/ 16277 w 184334"/>
                  <a:gd name="connsiteY2" fmla="*/ 388385 h 412469"/>
                  <a:gd name="connsiteX3" fmla="*/ 48664 w 184334"/>
                  <a:gd name="connsiteY3" fmla="*/ 411882 h 412469"/>
                  <a:gd name="connsiteX4" fmla="*/ 67254 w 184334"/>
                  <a:gd name="connsiteY4" fmla="*/ 355651 h 412469"/>
                  <a:gd name="connsiteX5" fmla="*/ 184334 w 184334"/>
                  <a:gd name="connsiteY5" fmla="*/ 24443 h 412469"/>
                  <a:gd name="connsiteX6" fmla="*/ 285 w 184334"/>
                  <a:gd name="connsiteY6" fmla="*/ 198562 h 41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34" h="412469">
                    <a:moveTo>
                      <a:pt x="285" y="198562"/>
                    </a:moveTo>
                    <a:cubicBezTo>
                      <a:pt x="-2601" y="247461"/>
                      <a:pt x="17431" y="295494"/>
                      <a:pt x="15353" y="344393"/>
                    </a:cubicBezTo>
                    <a:cubicBezTo>
                      <a:pt x="14718" y="359115"/>
                      <a:pt x="12120" y="374241"/>
                      <a:pt x="16277" y="388385"/>
                    </a:cubicBezTo>
                    <a:cubicBezTo>
                      <a:pt x="20433" y="402529"/>
                      <a:pt x="34347" y="415403"/>
                      <a:pt x="48664" y="411882"/>
                    </a:cubicBezTo>
                    <a:cubicBezTo>
                      <a:pt x="69794" y="406744"/>
                      <a:pt x="69621" y="377243"/>
                      <a:pt x="67254" y="355651"/>
                    </a:cubicBezTo>
                    <a:cubicBezTo>
                      <a:pt x="53398" y="229622"/>
                      <a:pt x="128911" y="128880"/>
                      <a:pt x="184334" y="24443"/>
                    </a:cubicBezTo>
                    <a:cubicBezTo>
                      <a:pt x="90693" y="-65792"/>
                      <a:pt x="5077" y="116872"/>
                      <a:pt x="285" y="198562"/>
                    </a:cubicBezTo>
                    <a:close/>
                  </a:path>
                </a:pathLst>
              </a:custGeom>
              <a:solidFill>
                <a:srgbClr val="DA9C92">
                  <a:alpha val="25000"/>
                </a:srgbClr>
              </a:solidFill>
              <a:ln w="5770" cap="flat">
                <a:noFill/>
                <a:prstDash val="solid"/>
                <a:miter/>
              </a:ln>
            </p:spPr>
            <p:txBody>
              <a:bodyPr rtlCol="0" anchor="ctr"/>
              <a:lstStyle/>
              <a:p>
                <a:endParaRPr lang="th-TH"/>
              </a:p>
            </p:txBody>
          </p:sp>
          <p:sp>
            <p:nvSpPr>
              <p:cNvPr id="2538" name="Freeform: Shape 2537">
                <a:extLst>
                  <a:ext uri="{FF2B5EF4-FFF2-40B4-BE49-F238E27FC236}">
                    <a16:creationId xmlns:a16="http://schemas.microsoft.com/office/drawing/2014/main" id="{F87CD05F-6F96-4C75-9A90-FF81A59C9306}"/>
                  </a:ext>
                </a:extLst>
              </p:cNvPr>
              <p:cNvSpPr/>
              <p:nvPr/>
            </p:nvSpPr>
            <p:spPr>
              <a:xfrm>
                <a:off x="2495386" y="4449606"/>
                <a:ext cx="352190" cy="509079"/>
              </a:xfrm>
              <a:custGeom>
                <a:avLst/>
                <a:gdLst>
                  <a:gd name="connsiteX0" fmla="*/ 50367 w 352190"/>
                  <a:gd name="connsiteY0" fmla="*/ 149179 h 509079"/>
                  <a:gd name="connsiteX1" fmla="*/ 73864 w 352190"/>
                  <a:gd name="connsiteY1" fmla="*/ 320527 h 509079"/>
                  <a:gd name="connsiteX2" fmla="*/ 278985 w 352190"/>
                  <a:gd name="connsiteY2" fmla="*/ 445343 h 509079"/>
                  <a:gd name="connsiteX3" fmla="*/ 329097 w 352190"/>
                  <a:gd name="connsiteY3" fmla="*/ 463702 h 509079"/>
                  <a:gd name="connsiteX4" fmla="*/ 351554 w 352190"/>
                  <a:gd name="connsiteY4" fmla="*/ 509079 h 509079"/>
                  <a:gd name="connsiteX5" fmla="*/ 160231 w 352190"/>
                  <a:gd name="connsiteY5" fmla="*/ 457583 h 509079"/>
                  <a:gd name="connsiteX6" fmla="*/ 69361 w 352190"/>
                  <a:gd name="connsiteY6" fmla="*/ 389459 h 509079"/>
                  <a:gd name="connsiteX7" fmla="*/ 2103 w 352190"/>
                  <a:gd name="connsiteY7" fmla="*/ 176775 h 509079"/>
                  <a:gd name="connsiteX8" fmla="*/ 105270 w 352190"/>
                  <a:gd name="connsiteY8" fmla="*/ 0 h 509079"/>
                  <a:gd name="connsiteX9" fmla="*/ 50367 w 352190"/>
                  <a:gd name="connsiteY9" fmla="*/ 149179 h 50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190" h="509079">
                    <a:moveTo>
                      <a:pt x="50367" y="149179"/>
                    </a:moveTo>
                    <a:cubicBezTo>
                      <a:pt x="38763" y="207026"/>
                      <a:pt x="43497" y="269954"/>
                      <a:pt x="73864" y="320527"/>
                    </a:cubicBezTo>
                    <a:cubicBezTo>
                      <a:pt x="116182" y="391018"/>
                      <a:pt x="199200" y="425599"/>
                      <a:pt x="278985" y="445343"/>
                    </a:cubicBezTo>
                    <a:cubicBezTo>
                      <a:pt x="296363" y="449616"/>
                      <a:pt x="314259" y="453657"/>
                      <a:pt x="329097" y="463702"/>
                    </a:cubicBezTo>
                    <a:cubicBezTo>
                      <a:pt x="343876" y="473748"/>
                      <a:pt x="355018" y="491529"/>
                      <a:pt x="351554" y="509079"/>
                    </a:cubicBezTo>
                    <a:cubicBezTo>
                      <a:pt x="284989" y="506424"/>
                      <a:pt x="219118" y="488700"/>
                      <a:pt x="160231" y="457583"/>
                    </a:cubicBezTo>
                    <a:cubicBezTo>
                      <a:pt x="126631" y="439801"/>
                      <a:pt x="95052" y="417517"/>
                      <a:pt x="69361" y="389459"/>
                    </a:cubicBezTo>
                    <a:cubicBezTo>
                      <a:pt x="17518" y="332824"/>
                      <a:pt x="-7769" y="252923"/>
                      <a:pt x="2103" y="176775"/>
                    </a:cubicBezTo>
                    <a:cubicBezTo>
                      <a:pt x="10994" y="107901"/>
                      <a:pt x="48924" y="40874"/>
                      <a:pt x="105270" y="0"/>
                    </a:cubicBezTo>
                    <a:cubicBezTo>
                      <a:pt x="90260" y="47571"/>
                      <a:pt x="60932" y="96470"/>
                      <a:pt x="50367" y="149179"/>
                    </a:cubicBezTo>
                    <a:close/>
                  </a:path>
                </a:pathLst>
              </a:custGeom>
              <a:solidFill>
                <a:srgbClr val="DA9C92">
                  <a:alpha val="25000"/>
                </a:srgbClr>
              </a:solidFill>
              <a:ln w="5770" cap="flat">
                <a:noFill/>
                <a:prstDash val="solid"/>
                <a:miter/>
              </a:ln>
            </p:spPr>
            <p:txBody>
              <a:bodyPr rtlCol="0" anchor="ctr"/>
              <a:lstStyle/>
              <a:p>
                <a:endParaRPr lang="th-TH"/>
              </a:p>
            </p:txBody>
          </p:sp>
          <p:sp>
            <p:nvSpPr>
              <p:cNvPr id="2539" name="Freeform: Shape 2538">
                <a:extLst>
                  <a:ext uri="{FF2B5EF4-FFF2-40B4-BE49-F238E27FC236}">
                    <a16:creationId xmlns:a16="http://schemas.microsoft.com/office/drawing/2014/main" id="{D2D95964-A415-427C-A5F0-B13D333FB4EB}"/>
                  </a:ext>
                </a:extLst>
              </p:cNvPr>
              <p:cNvSpPr/>
              <p:nvPr/>
            </p:nvSpPr>
            <p:spPr>
              <a:xfrm>
                <a:off x="2938908" y="5796863"/>
                <a:ext cx="722834" cy="451645"/>
              </a:xfrm>
              <a:custGeom>
                <a:avLst/>
                <a:gdLst>
                  <a:gd name="connsiteX0" fmla="*/ 430795 w 722834"/>
                  <a:gd name="connsiteY0" fmla="*/ 11693 h 451645"/>
                  <a:gd name="connsiteX1" fmla="*/ 456139 w 722834"/>
                  <a:gd name="connsiteY1" fmla="*/ 666 h 451645"/>
                  <a:gd name="connsiteX2" fmla="*/ 490778 w 722834"/>
                  <a:gd name="connsiteY2" fmla="*/ 4592 h 451645"/>
                  <a:gd name="connsiteX3" fmla="*/ 692436 w 722834"/>
                  <a:gd name="connsiteY3" fmla="*/ 57070 h 451645"/>
                  <a:gd name="connsiteX4" fmla="*/ 721821 w 722834"/>
                  <a:gd name="connsiteY4" fmla="*/ 87379 h 451645"/>
                  <a:gd name="connsiteX5" fmla="*/ 687471 w 722834"/>
                  <a:gd name="connsiteY5" fmla="*/ 99214 h 451645"/>
                  <a:gd name="connsiteX6" fmla="*/ 494531 w 722834"/>
                  <a:gd name="connsiteY6" fmla="*/ 210290 h 451645"/>
                  <a:gd name="connsiteX7" fmla="*/ 338251 w 722834"/>
                  <a:gd name="connsiteY7" fmla="*/ 378406 h 451645"/>
                  <a:gd name="connsiteX8" fmla="*/ 223249 w 722834"/>
                  <a:gd name="connsiteY8" fmla="*/ 427535 h 451645"/>
                  <a:gd name="connsiteX9" fmla="*/ 102012 w 722834"/>
                  <a:gd name="connsiteY9" fmla="*/ 451436 h 451645"/>
                  <a:gd name="connsiteX10" fmla="*/ 0 w 722834"/>
                  <a:gd name="connsiteY10" fmla="*/ 391568 h 451645"/>
                  <a:gd name="connsiteX11" fmla="*/ 382012 w 722834"/>
                  <a:gd name="connsiteY11" fmla="*/ 267907 h 451645"/>
                  <a:gd name="connsiteX12" fmla="*/ 447018 w 722834"/>
                  <a:gd name="connsiteY12" fmla="*/ 173400 h 451645"/>
                  <a:gd name="connsiteX13" fmla="*/ 461624 w 722834"/>
                  <a:gd name="connsiteY13" fmla="*/ 113474 h 451645"/>
                  <a:gd name="connsiteX14" fmla="*/ 369542 w 722834"/>
                  <a:gd name="connsiteY14" fmla="*/ 95519 h 451645"/>
                  <a:gd name="connsiteX15" fmla="*/ 430795 w 722834"/>
                  <a:gd name="connsiteY15" fmla="*/ 11693 h 4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2834" h="451645">
                    <a:moveTo>
                      <a:pt x="430795" y="11693"/>
                    </a:moveTo>
                    <a:cubicBezTo>
                      <a:pt x="438704" y="6901"/>
                      <a:pt x="447018" y="2282"/>
                      <a:pt x="456139" y="666"/>
                    </a:cubicBezTo>
                    <a:cubicBezTo>
                      <a:pt x="467686" y="-1355"/>
                      <a:pt x="479463" y="1590"/>
                      <a:pt x="490778" y="4592"/>
                    </a:cubicBezTo>
                    <a:cubicBezTo>
                      <a:pt x="557978" y="22085"/>
                      <a:pt x="625236" y="39577"/>
                      <a:pt x="692436" y="57070"/>
                    </a:cubicBezTo>
                    <a:cubicBezTo>
                      <a:pt x="707908" y="61111"/>
                      <a:pt x="727537" y="72427"/>
                      <a:pt x="721821" y="87379"/>
                    </a:cubicBezTo>
                    <a:cubicBezTo>
                      <a:pt x="717203" y="99503"/>
                      <a:pt x="700461" y="99618"/>
                      <a:pt x="687471" y="99214"/>
                    </a:cubicBezTo>
                    <a:cubicBezTo>
                      <a:pt x="610630" y="96732"/>
                      <a:pt x="543949" y="151404"/>
                      <a:pt x="494531" y="210290"/>
                    </a:cubicBezTo>
                    <a:cubicBezTo>
                      <a:pt x="445112" y="269177"/>
                      <a:pt x="403026" y="336954"/>
                      <a:pt x="338251" y="378406"/>
                    </a:cubicBezTo>
                    <a:cubicBezTo>
                      <a:pt x="303034" y="400921"/>
                      <a:pt x="262968" y="414430"/>
                      <a:pt x="223249" y="427535"/>
                    </a:cubicBezTo>
                    <a:cubicBezTo>
                      <a:pt x="183876" y="440525"/>
                      <a:pt x="143406" y="453457"/>
                      <a:pt x="102012" y="451436"/>
                    </a:cubicBezTo>
                    <a:cubicBezTo>
                      <a:pt x="60618" y="449415"/>
                      <a:pt x="17550" y="429152"/>
                      <a:pt x="0" y="391568"/>
                    </a:cubicBezTo>
                    <a:cubicBezTo>
                      <a:pt x="136882" y="425341"/>
                      <a:pt x="290911" y="375519"/>
                      <a:pt x="382012" y="267907"/>
                    </a:cubicBezTo>
                    <a:cubicBezTo>
                      <a:pt x="406721" y="238694"/>
                      <a:pt x="426927" y="205960"/>
                      <a:pt x="447018" y="173400"/>
                    </a:cubicBezTo>
                    <a:cubicBezTo>
                      <a:pt x="458218" y="155156"/>
                      <a:pt x="469822" y="133218"/>
                      <a:pt x="461624" y="113474"/>
                    </a:cubicBezTo>
                    <a:cubicBezTo>
                      <a:pt x="442746" y="68154"/>
                      <a:pt x="383339" y="113763"/>
                      <a:pt x="369542" y="95519"/>
                    </a:cubicBezTo>
                    <a:cubicBezTo>
                      <a:pt x="342177" y="59206"/>
                      <a:pt x="405046" y="27280"/>
                      <a:pt x="430795" y="11693"/>
                    </a:cubicBezTo>
                    <a:close/>
                  </a:path>
                </a:pathLst>
              </a:custGeom>
              <a:solidFill>
                <a:srgbClr val="DA9C92">
                  <a:alpha val="10000"/>
                </a:srgbClr>
              </a:solidFill>
              <a:ln w="5770" cap="flat">
                <a:noFill/>
                <a:prstDash val="solid"/>
                <a:miter/>
              </a:ln>
            </p:spPr>
            <p:txBody>
              <a:bodyPr rtlCol="0" anchor="ctr"/>
              <a:lstStyle/>
              <a:p>
                <a:endParaRPr lang="th-TH"/>
              </a:p>
            </p:txBody>
          </p:sp>
          <p:sp>
            <p:nvSpPr>
              <p:cNvPr id="2540" name="Freeform: Shape 2539">
                <a:extLst>
                  <a:ext uri="{FF2B5EF4-FFF2-40B4-BE49-F238E27FC236}">
                    <a16:creationId xmlns:a16="http://schemas.microsoft.com/office/drawing/2014/main" id="{AFF5B254-333D-4BC6-B2C5-E4B7D0A38177}"/>
                  </a:ext>
                </a:extLst>
              </p:cNvPr>
              <p:cNvSpPr/>
              <p:nvPr/>
            </p:nvSpPr>
            <p:spPr>
              <a:xfrm>
                <a:off x="2766387" y="5568648"/>
                <a:ext cx="648750" cy="370233"/>
              </a:xfrm>
              <a:custGeom>
                <a:avLst/>
                <a:gdLst>
                  <a:gd name="connsiteX0" fmla="*/ 388322 w 648750"/>
                  <a:gd name="connsiteY0" fmla="*/ 260576 h 370233"/>
                  <a:gd name="connsiteX1" fmla="*/ 404487 w 648750"/>
                  <a:gd name="connsiteY1" fmla="*/ 303298 h 370233"/>
                  <a:gd name="connsiteX2" fmla="*/ 445419 w 648750"/>
                  <a:gd name="connsiteY2" fmla="*/ 314093 h 370233"/>
                  <a:gd name="connsiteX3" fmla="*/ 467992 w 648750"/>
                  <a:gd name="connsiteY3" fmla="*/ 301796 h 370233"/>
                  <a:gd name="connsiteX4" fmla="*/ 485716 w 648750"/>
                  <a:gd name="connsiteY4" fmla="*/ 310110 h 370233"/>
                  <a:gd name="connsiteX5" fmla="*/ 500841 w 648750"/>
                  <a:gd name="connsiteY5" fmla="*/ 303182 h 370233"/>
                  <a:gd name="connsiteX6" fmla="*/ 567233 w 648750"/>
                  <a:gd name="connsiteY6" fmla="*/ 249722 h 370233"/>
                  <a:gd name="connsiteX7" fmla="*/ 648750 w 648750"/>
                  <a:gd name="connsiteY7" fmla="*/ 244584 h 370233"/>
                  <a:gd name="connsiteX8" fmla="*/ 614227 w 648750"/>
                  <a:gd name="connsiteY8" fmla="*/ 286382 h 370233"/>
                  <a:gd name="connsiteX9" fmla="*/ 442763 w 648750"/>
                  <a:gd name="connsiteY9" fmla="*/ 369574 h 370233"/>
                  <a:gd name="connsiteX10" fmla="*/ 293642 w 648750"/>
                  <a:gd name="connsiteY10" fmla="*/ 275702 h 370233"/>
                  <a:gd name="connsiteX11" fmla="*/ 277361 w 648750"/>
                  <a:gd name="connsiteY11" fmla="*/ 125079 h 370233"/>
                  <a:gd name="connsiteX12" fmla="*/ 149370 w 648750"/>
                  <a:gd name="connsiteY12" fmla="*/ 97022 h 370233"/>
                  <a:gd name="connsiteX13" fmla="*/ 133 w 648750"/>
                  <a:gd name="connsiteY13" fmla="*/ 23067 h 370233"/>
                  <a:gd name="connsiteX14" fmla="*/ 39391 w 648750"/>
                  <a:gd name="connsiteY14" fmla="*/ 148 h 370233"/>
                  <a:gd name="connsiteX15" fmla="*/ 207968 w 648750"/>
                  <a:gd name="connsiteY15" fmla="*/ 36576 h 370233"/>
                  <a:gd name="connsiteX16" fmla="*/ 367943 w 648750"/>
                  <a:gd name="connsiteY16" fmla="*/ 23875 h 370233"/>
                  <a:gd name="connsiteX17" fmla="*/ 388322 w 648750"/>
                  <a:gd name="connsiteY17" fmla="*/ 260576 h 37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750" h="370233">
                    <a:moveTo>
                      <a:pt x="388322" y="260576"/>
                    </a:moveTo>
                    <a:cubicBezTo>
                      <a:pt x="391439" y="275644"/>
                      <a:pt x="394846" y="291347"/>
                      <a:pt x="404487" y="303298"/>
                    </a:cubicBezTo>
                    <a:cubicBezTo>
                      <a:pt x="414186" y="315248"/>
                      <a:pt x="432198" y="322003"/>
                      <a:pt x="445419" y="314093"/>
                    </a:cubicBezTo>
                    <a:cubicBezTo>
                      <a:pt x="452982" y="309590"/>
                      <a:pt x="459274" y="300584"/>
                      <a:pt x="467992" y="301796"/>
                    </a:cubicBezTo>
                    <a:cubicBezTo>
                      <a:pt x="474516" y="302720"/>
                      <a:pt x="479192" y="309302"/>
                      <a:pt x="485716" y="310110"/>
                    </a:cubicBezTo>
                    <a:cubicBezTo>
                      <a:pt x="491373" y="310803"/>
                      <a:pt x="496511" y="306935"/>
                      <a:pt x="500841" y="303182"/>
                    </a:cubicBezTo>
                    <a:cubicBezTo>
                      <a:pt x="522375" y="284592"/>
                      <a:pt x="542293" y="263578"/>
                      <a:pt x="567233" y="249722"/>
                    </a:cubicBezTo>
                    <a:cubicBezTo>
                      <a:pt x="592115" y="235924"/>
                      <a:pt x="624041" y="230440"/>
                      <a:pt x="648750" y="244584"/>
                    </a:cubicBezTo>
                    <a:cubicBezTo>
                      <a:pt x="644074" y="262423"/>
                      <a:pt x="628833" y="275124"/>
                      <a:pt x="614227" y="286382"/>
                    </a:cubicBezTo>
                    <a:cubicBezTo>
                      <a:pt x="563192" y="325697"/>
                      <a:pt x="506845" y="363454"/>
                      <a:pt x="442763" y="369574"/>
                    </a:cubicBezTo>
                    <a:cubicBezTo>
                      <a:pt x="378681" y="375693"/>
                      <a:pt x="306169" y="338860"/>
                      <a:pt x="293642" y="275702"/>
                    </a:cubicBezTo>
                    <a:cubicBezTo>
                      <a:pt x="283596" y="225013"/>
                      <a:pt x="311019" y="164279"/>
                      <a:pt x="277361" y="125079"/>
                    </a:cubicBezTo>
                    <a:cubicBezTo>
                      <a:pt x="247976" y="90844"/>
                      <a:pt x="194401" y="99562"/>
                      <a:pt x="149370" y="97022"/>
                    </a:cubicBezTo>
                    <a:cubicBezTo>
                      <a:pt x="92389" y="93789"/>
                      <a:pt x="37197" y="66424"/>
                      <a:pt x="133" y="23067"/>
                    </a:cubicBezTo>
                    <a:cubicBezTo>
                      <a:pt x="-2003" y="5748"/>
                      <a:pt x="22013" y="-1123"/>
                      <a:pt x="39391" y="148"/>
                    </a:cubicBezTo>
                    <a:cubicBezTo>
                      <a:pt x="96776" y="4477"/>
                      <a:pt x="151506" y="25319"/>
                      <a:pt x="207968" y="36576"/>
                    </a:cubicBezTo>
                    <a:cubicBezTo>
                      <a:pt x="263159" y="47603"/>
                      <a:pt x="315695" y="44197"/>
                      <a:pt x="367943" y="23875"/>
                    </a:cubicBezTo>
                    <a:cubicBezTo>
                      <a:pt x="370079" y="103603"/>
                      <a:pt x="371695" y="180040"/>
                      <a:pt x="388322" y="260576"/>
                    </a:cubicBezTo>
                    <a:close/>
                  </a:path>
                </a:pathLst>
              </a:custGeom>
              <a:solidFill>
                <a:srgbClr val="DA9C92">
                  <a:alpha val="10000"/>
                </a:srgbClr>
              </a:solidFill>
              <a:ln w="5770" cap="flat">
                <a:noFill/>
                <a:prstDash val="solid"/>
                <a:miter/>
              </a:ln>
            </p:spPr>
            <p:txBody>
              <a:bodyPr rtlCol="0" anchor="ctr"/>
              <a:lstStyle/>
              <a:p>
                <a:endParaRPr lang="th-TH"/>
              </a:p>
            </p:txBody>
          </p:sp>
          <p:sp>
            <p:nvSpPr>
              <p:cNvPr id="2541" name="Freeform: Shape 2540">
                <a:extLst>
                  <a:ext uri="{FF2B5EF4-FFF2-40B4-BE49-F238E27FC236}">
                    <a16:creationId xmlns:a16="http://schemas.microsoft.com/office/drawing/2014/main" id="{CE94E244-8EA2-4E25-83B0-5EFE33BCAAF3}"/>
                  </a:ext>
                </a:extLst>
              </p:cNvPr>
              <p:cNvSpPr/>
              <p:nvPr/>
            </p:nvSpPr>
            <p:spPr>
              <a:xfrm>
                <a:off x="3613717" y="5907508"/>
                <a:ext cx="693320" cy="711948"/>
              </a:xfrm>
              <a:custGeom>
                <a:avLst/>
                <a:gdLst>
                  <a:gd name="connsiteX0" fmla="*/ 165998 w 693320"/>
                  <a:gd name="connsiteY0" fmla="*/ 516353 h 711948"/>
                  <a:gd name="connsiteX1" fmla="*/ 77033 w 693320"/>
                  <a:gd name="connsiteY1" fmla="*/ 381550 h 711948"/>
                  <a:gd name="connsiteX2" fmla="*/ 41585 w 693320"/>
                  <a:gd name="connsiteY2" fmla="*/ 0 h 711948"/>
                  <a:gd name="connsiteX3" fmla="*/ 108093 w 693320"/>
                  <a:gd name="connsiteY3" fmla="*/ 280403 h 711948"/>
                  <a:gd name="connsiteX4" fmla="*/ 198154 w 693320"/>
                  <a:gd name="connsiteY4" fmla="*/ 452791 h 711948"/>
                  <a:gd name="connsiteX5" fmla="*/ 505057 w 693320"/>
                  <a:gd name="connsiteY5" fmla="*/ 533904 h 711948"/>
                  <a:gd name="connsiteX6" fmla="*/ 693320 w 693320"/>
                  <a:gd name="connsiteY6" fmla="*/ 535001 h 711948"/>
                  <a:gd name="connsiteX7" fmla="*/ 632760 w 693320"/>
                  <a:gd name="connsiteY7" fmla="*/ 564964 h 711948"/>
                  <a:gd name="connsiteX8" fmla="*/ 387341 w 693320"/>
                  <a:gd name="connsiteY8" fmla="*/ 554572 h 711948"/>
                  <a:gd name="connsiteX9" fmla="*/ 265989 w 693320"/>
                  <a:gd name="connsiteY9" fmla="*/ 569640 h 711948"/>
                  <a:gd name="connsiteX10" fmla="*/ 103358 w 693320"/>
                  <a:gd name="connsiteY10" fmla="*/ 711949 h 711948"/>
                  <a:gd name="connsiteX11" fmla="*/ 165998 w 693320"/>
                  <a:gd name="connsiteY11" fmla="*/ 516353 h 7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3320" h="711948">
                    <a:moveTo>
                      <a:pt x="165998" y="516353"/>
                    </a:moveTo>
                    <a:cubicBezTo>
                      <a:pt x="160225" y="461855"/>
                      <a:pt x="112249" y="423521"/>
                      <a:pt x="77033" y="381550"/>
                    </a:cubicBezTo>
                    <a:cubicBezTo>
                      <a:pt x="-10373" y="277459"/>
                      <a:pt x="-25095" y="118408"/>
                      <a:pt x="41585" y="0"/>
                    </a:cubicBezTo>
                    <a:cubicBezTo>
                      <a:pt x="57577" y="94796"/>
                      <a:pt x="79804" y="188552"/>
                      <a:pt x="108093" y="280403"/>
                    </a:cubicBezTo>
                    <a:cubicBezTo>
                      <a:pt x="127375" y="343043"/>
                      <a:pt x="150987" y="407298"/>
                      <a:pt x="198154" y="452791"/>
                    </a:cubicBezTo>
                    <a:cubicBezTo>
                      <a:pt x="276265" y="528189"/>
                      <a:pt x="396463" y="533269"/>
                      <a:pt x="505057" y="533904"/>
                    </a:cubicBezTo>
                    <a:cubicBezTo>
                      <a:pt x="567811" y="534251"/>
                      <a:pt x="630566" y="534597"/>
                      <a:pt x="693320" y="535001"/>
                    </a:cubicBezTo>
                    <a:cubicBezTo>
                      <a:pt x="691415" y="559999"/>
                      <a:pt x="657758" y="566003"/>
                      <a:pt x="632760" y="564964"/>
                    </a:cubicBezTo>
                    <a:cubicBezTo>
                      <a:pt x="550954" y="561500"/>
                      <a:pt x="469147" y="558036"/>
                      <a:pt x="387341" y="554572"/>
                    </a:cubicBezTo>
                    <a:cubicBezTo>
                      <a:pt x="346179" y="552840"/>
                      <a:pt x="302995" y="551512"/>
                      <a:pt x="265989" y="569640"/>
                    </a:cubicBezTo>
                    <a:cubicBezTo>
                      <a:pt x="199886" y="602085"/>
                      <a:pt x="172752" y="688568"/>
                      <a:pt x="103358" y="711949"/>
                    </a:cubicBezTo>
                    <a:cubicBezTo>
                      <a:pt x="77957" y="656757"/>
                      <a:pt x="173329" y="585747"/>
                      <a:pt x="165998" y="516353"/>
                    </a:cubicBezTo>
                    <a:close/>
                  </a:path>
                </a:pathLst>
              </a:custGeom>
              <a:solidFill>
                <a:srgbClr val="DA9C92">
                  <a:alpha val="25000"/>
                </a:srgbClr>
              </a:solidFill>
              <a:ln w="5770" cap="flat">
                <a:noFill/>
                <a:prstDash val="solid"/>
                <a:miter/>
              </a:ln>
            </p:spPr>
            <p:txBody>
              <a:bodyPr rtlCol="0" anchor="ctr"/>
              <a:lstStyle/>
              <a:p>
                <a:endParaRPr lang="th-TH"/>
              </a:p>
            </p:txBody>
          </p:sp>
          <p:sp>
            <p:nvSpPr>
              <p:cNvPr id="2542" name="Freeform: Shape 2541">
                <a:extLst>
                  <a:ext uri="{FF2B5EF4-FFF2-40B4-BE49-F238E27FC236}">
                    <a16:creationId xmlns:a16="http://schemas.microsoft.com/office/drawing/2014/main" id="{3E567380-7B94-4DEA-BA3D-E3A57E6646D9}"/>
                  </a:ext>
                </a:extLst>
              </p:cNvPr>
              <p:cNvSpPr/>
              <p:nvPr/>
            </p:nvSpPr>
            <p:spPr>
              <a:xfrm>
                <a:off x="3561199" y="5738538"/>
                <a:ext cx="932311" cy="411121"/>
              </a:xfrm>
              <a:custGeom>
                <a:avLst/>
                <a:gdLst>
                  <a:gd name="connsiteX0" fmla="*/ 932312 w 932311"/>
                  <a:gd name="connsiteY0" fmla="*/ 253778 h 411121"/>
                  <a:gd name="connsiteX1" fmla="*/ 767083 w 932311"/>
                  <a:gd name="connsiteY1" fmla="*/ 373976 h 411121"/>
                  <a:gd name="connsiteX2" fmla="*/ 704733 w 932311"/>
                  <a:gd name="connsiteY2" fmla="*/ 408153 h 411121"/>
                  <a:gd name="connsiteX3" fmla="*/ 532980 w 932311"/>
                  <a:gd name="connsiteY3" fmla="*/ 299675 h 411121"/>
                  <a:gd name="connsiteX4" fmla="*/ 449269 w 932311"/>
                  <a:gd name="connsiteY4" fmla="*/ 228549 h 411121"/>
                  <a:gd name="connsiteX5" fmla="*/ 407125 w 932311"/>
                  <a:gd name="connsiteY5" fmla="*/ 235708 h 411121"/>
                  <a:gd name="connsiteX6" fmla="*/ 283579 w 932311"/>
                  <a:gd name="connsiteY6" fmla="*/ 227799 h 411121"/>
                  <a:gd name="connsiteX7" fmla="*/ 0 w 932311"/>
                  <a:gd name="connsiteY7" fmla="*/ 106100 h 411121"/>
                  <a:gd name="connsiteX8" fmla="*/ 158532 w 932311"/>
                  <a:gd name="connsiteY8" fmla="*/ 150669 h 411121"/>
                  <a:gd name="connsiteX9" fmla="*/ 289121 w 932311"/>
                  <a:gd name="connsiteY9" fmla="*/ 174570 h 411121"/>
                  <a:gd name="connsiteX10" fmla="*/ 409319 w 932311"/>
                  <a:gd name="connsiteY10" fmla="*/ 126826 h 411121"/>
                  <a:gd name="connsiteX11" fmla="*/ 529055 w 932311"/>
                  <a:gd name="connsiteY11" fmla="*/ 1028 h 411121"/>
                  <a:gd name="connsiteX12" fmla="*/ 626218 w 932311"/>
                  <a:gd name="connsiteY12" fmla="*/ 125787 h 411121"/>
                  <a:gd name="connsiteX13" fmla="*/ 932312 w 932311"/>
                  <a:gd name="connsiteY13" fmla="*/ 253778 h 41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2311" h="411121">
                    <a:moveTo>
                      <a:pt x="932312" y="253778"/>
                    </a:moveTo>
                    <a:cubicBezTo>
                      <a:pt x="877235" y="293844"/>
                      <a:pt x="822159" y="333910"/>
                      <a:pt x="767083" y="373976"/>
                    </a:cubicBezTo>
                    <a:cubicBezTo>
                      <a:pt x="747801" y="388005"/>
                      <a:pt x="727883" y="402322"/>
                      <a:pt x="704733" y="408153"/>
                    </a:cubicBezTo>
                    <a:cubicBezTo>
                      <a:pt x="634358" y="425877"/>
                      <a:pt x="571776" y="360986"/>
                      <a:pt x="532980" y="299675"/>
                    </a:cubicBezTo>
                    <a:cubicBezTo>
                      <a:pt x="512543" y="267403"/>
                      <a:pt x="487430" y="230166"/>
                      <a:pt x="449269" y="228549"/>
                    </a:cubicBezTo>
                    <a:cubicBezTo>
                      <a:pt x="435010" y="227972"/>
                      <a:pt x="421096" y="232764"/>
                      <a:pt x="407125" y="235708"/>
                    </a:cubicBezTo>
                    <a:cubicBezTo>
                      <a:pt x="366424" y="244368"/>
                      <a:pt x="324049" y="237498"/>
                      <a:pt x="283579" y="227799"/>
                    </a:cubicBezTo>
                    <a:cubicBezTo>
                      <a:pt x="183068" y="203782"/>
                      <a:pt x="86713" y="162446"/>
                      <a:pt x="0" y="106100"/>
                    </a:cubicBezTo>
                    <a:cubicBezTo>
                      <a:pt x="52825" y="120937"/>
                      <a:pt x="105707" y="135832"/>
                      <a:pt x="158532" y="150669"/>
                    </a:cubicBezTo>
                    <a:cubicBezTo>
                      <a:pt x="201253" y="162677"/>
                      <a:pt x="244725" y="174801"/>
                      <a:pt x="289121" y="174570"/>
                    </a:cubicBezTo>
                    <a:cubicBezTo>
                      <a:pt x="333517" y="174339"/>
                      <a:pt x="379818" y="160022"/>
                      <a:pt x="409319" y="126826"/>
                    </a:cubicBezTo>
                    <a:cubicBezTo>
                      <a:pt x="440205" y="92013"/>
                      <a:pt x="464857" y="-11384"/>
                      <a:pt x="529055" y="1028"/>
                    </a:cubicBezTo>
                    <a:cubicBezTo>
                      <a:pt x="571949" y="9342"/>
                      <a:pt x="599199" y="94785"/>
                      <a:pt x="626218" y="125787"/>
                    </a:cubicBezTo>
                    <a:cubicBezTo>
                      <a:pt x="672114" y="178554"/>
                      <a:pt x="854662" y="310297"/>
                      <a:pt x="932312" y="253778"/>
                    </a:cubicBezTo>
                    <a:close/>
                  </a:path>
                </a:pathLst>
              </a:custGeom>
              <a:solidFill>
                <a:srgbClr val="DA9C92">
                  <a:alpha val="25000"/>
                </a:srgbClr>
              </a:solidFill>
              <a:ln w="5770" cap="flat">
                <a:noFill/>
                <a:prstDash val="solid"/>
                <a:miter/>
              </a:ln>
            </p:spPr>
            <p:txBody>
              <a:bodyPr rtlCol="0" anchor="ctr"/>
              <a:lstStyle/>
              <a:p>
                <a:endParaRPr lang="th-TH"/>
              </a:p>
            </p:txBody>
          </p:sp>
          <p:sp>
            <p:nvSpPr>
              <p:cNvPr id="2543" name="Freeform: Shape 2542">
                <a:extLst>
                  <a:ext uri="{FF2B5EF4-FFF2-40B4-BE49-F238E27FC236}">
                    <a16:creationId xmlns:a16="http://schemas.microsoft.com/office/drawing/2014/main" id="{02FC4AA6-FDB2-4948-9F89-F36B2FF11433}"/>
                  </a:ext>
                </a:extLst>
              </p:cNvPr>
              <p:cNvSpPr/>
              <p:nvPr/>
            </p:nvSpPr>
            <p:spPr>
              <a:xfrm>
                <a:off x="4129569" y="4936345"/>
                <a:ext cx="648963" cy="888872"/>
              </a:xfrm>
              <a:custGeom>
                <a:avLst/>
                <a:gdLst>
                  <a:gd name="connsiteX0" fmla="*/ 451059 w 648963"/>
                  <a:gd name="connsiteY0" fmla="*/ 620327 h 888872"/>
                  <a:gd name="connsiteX1" fmla="*/ 518778 w 648963"/>
                  <a:gd name="connsiteY1" fmla="*/ 712755 h 888872"/>
                  <a:gd name="connsiteX2" fmla="*/ 461335 w 648963"/>
                  <a:gd name="connsiteY2" fmla="*/ 797852 h 888872"/>
                  <a:gd name="connsiteX3" fmla="*/ 356148 w 648963"/>
                  <a:gd name="connsiteY3" fmla="*/ 821291 h 888872"/>
                  <a:gd name="connsiteX4" fmla="*/ 107497 w 648963"/>
                  <a:gd name="connsiteY4" fmla="*/ 815345 h 888872"/>
                  <a:gd name="connsiteX5" fmla="*/ 0 w 648963"/>
                  <a:gd name="connsiteY5" fmla="*/ 829951 h 888872"/>
                  <a:gd name="connsiteX6" fmla="*/ 270531 w 648963"/>
                  <a:gd name="connsiteY6" fmla="*/ 888433 h 888872"/>
                  <a:gd name="connsiteX7" fmla="*/ 476403 w 648963"/>
                  <a:gd name="connsiteY7" fmla="*/ 822157 h 888872"/>
                  <a:gd name="connsiteX8" fmla="*/ 567273 w 648963"/>
                  <a:gd name="connsiteY8" fmla="*/ 756689 h 888872"/>
                  <a:gd name="connsiteX9" fmla="*/ 588518 w 648963"/>
                  <a:gd name="connsiteY9" fmla="*/ 651964 h 888872"/>
                  <a:gd name="connsiteX10" fmla="*/ 535809 w 648963"/>
                  <a:gd name="connsiteY10" fmla="*/ 597119 h 888872"/>
                  <a:gd name="connsiteX11" fmla="*/ 340272 w 648963"/>
                  <a:gd name="connsiteY11" fmla="*/ 452904 h 888872"/>
                  <a:gd name="connsiteX12" fmla="*/ 648964 w 648963"/>
                  <a:gd name="connsiteY12" fmla="*/ 140287 h 888872"/>
                  <a:gd name="connsiteX13" fmla="*/ 304247 w 648963"/>
                  <a:gd name="connsiteY13" fmla="*/ 6753 h 888872"/>
                  <a:gd name="connsiteX14" fmla="*/ 381954 w 648963"/>
                  <a:gd name="connsiteY14" fmla="*/ 44452 h 888872"/>
                  <a:gd name="connsiteX15" fmla="*/ 396444 w 648963"/>
                  <a:gd name="connsiteY15" fmla="*/ 152814 h 888872"/>
                  <a:gd name="connsiteX16" fmla="*/ 195191 w 648963"/>
                  <a:gd name="connsiteY16" fmla="*/ 522702 h 888872"/>
                  <a:gd name="connsiteX17" fmla="*/ 451059 w 648963"/>
                  <a:gd name="connsiteY17" fmla="*/ 620327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963" h="888872">
                    <a:moveTo>
                      <a:pt x="451059" y="620327"/>
                    </a:moveTo>
                    <a:cubicBezTo>
                      <a:pt x="483966" y="642496"/>
                      <a:pt x="517162" y="673094"/>
                      <a:pt x="518778" y="712755"/>
                    </a:cubicBezTo>
                    <a:cubicBezTo>
                      <a:pt x="520222" y="748896"/>
                      <a:pt x="493549" y="781399"/>
                      <a:pt x="461335" y="797852"/>
                    </a:cubicBezTo>
                    <a:cubicBezTo>
                      <a:pt x="429121" y="814306"/>
                      <a:pt x="392115" y="817943"/>
                      <a:pt x="356148" y="821291"/>
                    </a:cubicBezTo>
                    <a:cubicBezTo>
                      <a:pt x="273129" y="829027"/>
                      <a:pt x="188090" y="836533"/>
                      <a:pt x="107497" y="815345"/>
                    </a:cubicBezTo>
                    <a:cubicBezTo>
                      <a:pt x="69336" y="805300"/>
                      <a:pt x="17435" y="794562"/>
                      <a:pt x="0" y="829951"/>
                    </a:cubicBezTo>
                    <a:cubicBezTo>
                      <a:pt x="91158" y="809803"/>
                      <a:pt x="177410" y="882256"/>
                      <a:pt x="270531" y="888433"/>
                    </a:cubicBezTo>
                    <a:cubicBezTo>
                      <a:pt x="343504" y="893283"/>
                      <a:pt x="412206" y="857143"/>
                      <a:pt x="476403" y="822157"/>
                    </a:cubicBezTo>
                    <a:cubicBezTo>
                      <a:pt x="509368" y="804145"/>
                      <a:pt x="543141" y="785498"/>
                      <a:pt x="567273" y="756689"/>
                    </a:cubicBezTo>
                    <a:cubicBezTo>
                      <a:pt x="591405" y="727881"/>
                      <a:pt x="603991" y="686199"/>
                      <a:pt x="588518" y="651964"/>
                    </a:cubicBezTo>
                    <a:cubicBezTo>
                      <a:pt x="577953" y="628583"/>
                      <a:pt x="556477" y="612302"/>
                      <a:pt x="535809" y="597119"/>
                    </a:cubicBezTo>
                    <a:cubicBezTo>
                      <a:pt x="470630" y="549028"/>
                      <a:pt x="405451" y="500995"/>
                      <a:pt x="340272" y="452904"/>
                    </a:cubicBezTo>
                    <a:cubicBezTo>
                      <a:pt x="407529" y="320121"/>
                      <a:pt x="517104" y="209218"/>
                      <a:pt x="648964" y="140287"/>
                    </a:cubicBezTo>
                    <a:cubicBezTo>
                      <a:pt x="549088" y="60212"/>
                      <a:pt x="428370" y="-24827"/>
                      <a:pt x="304247" y="6753"/>
                    </a:cubicBezTo>
                    <a:cubicBezTo>
                      <a:pt x="321509" y="30307"/>
                      <a:pt x="358572" y="26901"/>
                      <a:pt x="381954" y="44452"/>
                    </a:cubicBezTo>
                    <a:cubicBezTo>
                      <a:pt x="413071" y="67775"/>
                      <a:pt x="407471" y="115462"/>
                      <a:pt x="396444" y="152814"/>
                    </a:cubicBezTo>
                    <a:cubicBezTo>
                      <a:pt x="353838" y="296393"/>
                      <a:pt x="261237" y="396269"/>
                      <a:pt x="195191" y="522702"/>
                    </a:cubicBezTo>
                    <a:cubicBezTo>
                      <a:pt x="285715" y="547585"/>
                      <a:pt x="370927" y="566348"/>
                      <a:pt x="451059" y="620327"/>
                    </a:cubicBezTo>
                    <a:close/>
                  </a:path>
                </a:pathLst>
              </a:custGeom>
              <a:solidFill>
                <a:srgbClr val="DA9C92">
                  <a:alpha val="10000"/>
                </a:srgbClr>
              </a:solidFill>
              <a:ln w="5770" cap="flat">
                <a:noFill/>
                <a:prstDash val="solid"/>
                <a:miter/>
              </a:ln>
            </p:spPr>
            <p:txBody>
              <a:bodyPr rtlCol="0" anchor="ctr"/>
              <a:lstStyle/>
              <a:p>
                <a:endParaRPr lang="th-TH"/>
              </a:p>
            </p:txBody>
          </p:sp>
          <p:sp>
            <p:nvSpPr>
              <p:cNvPr id="2544" name="Freeform: Shape 2543">
                <a:extLst>
                  <a:ext uri="{FF2B5EF4-FFF2-40B4-BE49-F238E27FC236}">
                    <a16:creationId xmlns:a16="http://schemas.microsoft.com/office/drawing/2014/main" id="{9E878767-69E8-44E5-9E0F-16093F5A0AD5}"/>
                  </a:ext>
                </a:extLst>
              </p:cNvPr>
              <p:cNvSpPr/>
              <p:nvPr/>
            </p:nvSpPr>
            <p:spPr>
              <a:xfrm>
                <a:off x="3271651" y="5297134"/>
                <a:ext cx="780037" cy="451307"/>
              </a:xfrm>
              <a:custGeom>
                <a:avLst/>
                <a:gdLst>
                  <a:gd name="connsiteX0" fmla="*/ 512854 w 780037"/>
                  <a:gd name="connsiteY0" fmla="*/ 297872 h 451307"/>
                  <a:gd name="connsiteX1" fmla="*/ 780038 w 780037"/>
                  <a:gd name="connsiteY1" fmla="*/ 448032 h 451307"/>
                  <a:gd name="connsiteX2" fmla="*/ 577110 w 780037"/>
                  <a:gd name="connsiteY2" fmla="*/ 409063 h 451307"/>
                  <a:gd name="connsiteX3" fmla="*/ 386883 w 780037"/>
                  <a:gd name="connsiteY3" fmla="*/ 325525 h 451307"/>
                  <a:gd name="connsiteX4" fmla="*/ 256352 w 780037"/>
                  <a:gd name="connsiteY4" fmla="*/ 271546 h 451307"/>
                  <a:gd name="connsiteX5" fmla="*/ 72072 w 780037"/>
                  <a:gd name="connsiteY5" fmla="*/ 274317 h 451307"/>
                  <a:gd name="connsiteX6" fmla="*/ 19478 w 780037"/>
                  <a:gd name="connsiteY6" fmla="*/ 102218 h 451307"/>
                  <a:gd name="connsiteX7" fmla="*/ 178241 w 780037"/>
                  <a:gd name="connsiteY7" fmla="*/ 264214 h 451307"/>
                  <a:gd name="connsiteX8" fmla="*/ 205202 w 780037"/>
                  <a:gd name="connsiteY8" fmla="*/ 266350 h 451307"/>
                  <a:gd name="connsiteX9" fmla="*/ 218653 w 780037"/>
                  <a:gd name="connsiteY9" fmla="*/ 249492 h 451307"/>
                  <a:gd name="connsiteX10" fmla="*/ 303115 w 780037"/>
                  <a:gd name="connsiteY10" fmla="*/ 379 h 451307"/>
                  <a:gd name="connsiteX11" fmla="*/ 342084 w 780037"/>
                  <a:gd name="connsiteY11" fmla="*/ 24800 h 451307"/>
                  <a:gd name="connsiteX12" fmla="*/ 332500 w 780037"/>
                  <a:gd name="connsiteY12" fmla="*/ 78779 h 451307"/>
                  <a:gd name="connsiteX13" fmla="*/ 383882 w 780037"/>
                  <a:gd name="connsiteY13" fmla="*/ 157410 h 451307"/>
                  <a:gd name="connsiteX14" fmla="*/ 512854 w 780037"/>
                  <a:gd name="connsiteY14" fmla="*/ 297872 h 45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0037" h="451307">
                    <a:moveTo>
                      <a:pt x="512854" y="297872"/>
                    </a:moveTo>
                    <a:cubicBezTo>
                      <a:pt x="587444" y="372172"/>
                      <a:pt x="674850" y="451727"/>
                      <a:pt x="780038" y="448032"/>
                    </a:cubicBezTo>
                    <a:cubicBezTo>
                      <a:pt x="711337" y="460618"/>
                      <a:pt x="642116" y="434638"/>
                      <a:pt x="577110" y="409063"/>
                    </a:cubicBezTo>
                    <a:cubicBezTo>
                      <a:pt x="512624" y="383719"/>
                      <a:pt x="447964" y="358259"/>
                      <a:pt x="386883" y="325525"/>
                    </a:cubicBezTo>
                    <a:cubicBezTo>
                      <a:pt x="345086" y="303125"/>
                      <a:pt x="303461" y="276800"/>
                      <a:pt x="256352" y="271546"/>
                    </a:cubicBezTo>
                    <a:cubicBezTo>
                      <a:pt x="194810" y="264734"/>
                      <a:pt x="130439" y="294870"/>
                      <a:pt x="72072" y="274317"/>
                    </a:cubicBezTo>
                    <a:cubicBezTo>
                      <a:pt x="6315" y="251167"/>
                      <a:pt x="-22089" y="158218"/>
                      <a:pt x="19478" y="102218"/>
                    </a:cubicBezTo>
                    <a:cubicBezTo>
                      <a:pt x="46670" y="175191"/>
                      <a:pt x="105845" y="235579"/>
                      <a:pt x="178241" y="264214"/>
                    </a:cubicBezTo>
                    <a:cubicBezTo>
                      <a:pt x="186901" y="267620"/>
                      <a:pt x="196888" y="270564"/>
                      <a:pt x="205202" y="266350"/>
                    </a:cubicBezTo>
                    <a:cubicBezTo>
                      <a:pt x="211725" y="263002"/>
                      <a:pt x="215420" y="256074"/>
                      <a:pt x="218653" y="249492"/>
                    </a:cubicBezTo>
                    <a:cubicBezTo>
                      <a:pt x="257564" y="170631"/>
                      <a:pt x="286026" y="86631"/>
                      <a:pt x="303115" y="379"/>
                    </a:cubicBezTo>
                    <a:cubicBezTo>
                      <a:pt x="319626" y="-2219"/>
                      <a:pt x="337176" y="8808"/>
                      <a:pt x="342084" y="24800"/>
                    </a:cubicBezTo>
                    <a:cubicBezTo>
                      <a:pt x="348030" y="44313"/>
                      <a:pt x="329383" y="59612"/>
                      <a:pt x="332500" y="78779"/>
                    </a:cubicBezTo>
                    <a:cubicBezTo>
                      <a:pt x="336714" y="104759"/>
                      <a:pt x="368236" y="136742"/>
                      <a:pt x="383882" y="157410"/>
                    </a:cubicBezTo>
                    <a:cubicBezTo>
                      <a:pt x="422216" y="208098"/>
                      <a:pt x="467881" y="253129"/>
                      <a:pt x="512854" y="297872"/>
                    </a:cubicBezTo>
                    <a:close/>
                  </a:path>
                </a:pathLst>
              </a:custGeom>
              <a:solidFill>
                <a:srgbClr val="DA9C92">
                  <a:alpha val="10000"/>
                </a:srgbClr>
              </a:solidFill>
              <a:ln w="5770" cap="flat">
                <a:noFill/>
                <a:prstDash val="solid"/>
                <a:miter/>
              </a:ln>
            </p:spPr>
            <p:txBody>
              <a:bodyPr rtlCol="0" anchor="ctr"/>
              <a:lstStyle/>
              <a:p>
                <a:endParaRPr lang="th-TH"/>
              </a:p>
            </p:txBody>
          </p:sp>
          <p:sp>
            <p:nvSpPr>
              <p:cNvPr id="2545" name="Freeform: Shape 2544">
                <a:extLst>
                  <a:ext uri="{FF2B5EF4-FFF2-40B4-BE49-F238E27FC236}">
                    <a16:creationId xmlns:a16="http://schemas.microsoft.com/office/drawing/2014/main" id="{43459E6C-8A89-418F-9C5F-210DE424FD02}"/>
                  </a:ext>
                </a:extLst>
              </p:cNvPr>
              <p:cNvSpPr/>
              <p:nvPr/>
            </p:nvSpPr>
            <p:spPr>
              <a:xfrm>
                <a:off x="3165799" y="5050941"/>
                <a:ext cx="337725" cy="371469"/>
              </a:xfrm>
              <a:custGeom>
                <a:avLst/>
                <a:gdLst>
                  <a:gd name="connsiteX0" fmla="*/ 191837 w 337725"/>
                  <a:gd name="connsiteY0" fmla="*/ 38218 h 371469"/>
                  <a:gd name="connsiteX1" fmla="*/ 30362 w 337725"/>
                  <a:gd name="connsiteY1" fmla="*/ 193863 h 371469"/>
                  <a:gd name="connsiteX2" fmla="*/ 1669 w 337725"/>
                  <a:gd name="connsiteY2" fmla="*/ 244725 h 371469"/>
                  <a:gd name="connsiteX3" fmla="*/ 51895 w 337725"/>
                  <a:gd name="connsiteY3" fmla="*/ 356436 h 371469"/>
                  <a:gd name="connsiteX4" fmla="*/ 78221 w 337725"/>
                  <a:gd name="connsiteY4" fmla="*/ 371331 h 371469"/>
                  <a:gd name="connsiteX5" fmla="*/ 98658 w 337725"/>
                  <a:gd name="connsiteY5" fmla="*/ 353434 h 371469"/>
                  <a:gd name="connsiteX6" fmla="*/ 160374 w 337725"/>
                  <a:gd name="connsiteY6" fmla="*/ 208470 h 371469"/>
                  <a:gd name="connsiteX7" fmla="*/ 337726 w 337725"/>
                  <a:gd name="connsiteY7" fmla="*/ 0 h 371469"/>
                  <a:gd name="connsiteX8" fmla="*/ 191837 w 337725"/>
                  <a:gd name="connsiteY8" fmla="*/ 38218 h 3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725" h="371469">
                    <a:moveTo>
                      <a:pt x="191837" y="38218"/>
                    </a:moveTo>
                    <a:cubicBezTo>
                      <a:pt x="124984" y="73031"/>
                      <a:pt x="76605" y="134342"/>
                      <a:pt x="30362" y="193863"/>
                    </a:cubicBezTo>
                    <a:cubicBezTo>
                      <a:pt x="18295" y="209393"/>
                      <a:pt x="5941" y="225558"/>
                      <a:pt x="1669" y="244725"/>
                    </a:cubicBezTo>
                    <a:cubicBezTo>
                      <a:pt x="-7568" y="286234"/>
                      <a:pt x="23261" y="324972"/>
                      <a:pt x="51895" y="356436"/>
                    </a:cubicBezTo>
                    <a:cubicBezTo>
                      <a:pt x="58997" y="364172"/>
                      <a:pt x="67829" y="372659"/>
                      <a:pt x="78221" y="371331"/>
                    </a:cubicBezTo>
                    <a:cubicBezTo>
                      <a:pt x="87516" y="370119"/>
                      <a:pt x="93924" y="361517"/>
                      <a:pt x="98658" y="353434"/>
                    </a:cubicBezTo>
                    <a:cubicBezTo>
                      <a:pt x="125388" y="308172"/>
                      <a:pt x="138840" y="256387"/>
                      <a:pt x="160374" y="208470"/>
                    </a:cubicBezTo>
                    <a:cubicBezTo>
                      <a:pt x="201190" y="117657"/>
                      <a:pt x="269833" y="66161"/>
                      <a:pt x="337726" y="0"/>
                    </a:cubicBezTo>
                    <a:cubicBezTo>
                      <a:pt x="289751" y="346"/>
                      <a:pt x="235194" y="15703"/>
                      <a:pt x="191837" y="38218"/>
                    </a:cubicBezTo>
                    <a:close/>
                  </a:path>
                </a:pathLst>
              </a:custGeom>
              <a:solidFill>
                <a:srgbClr val="DA9C92">
                  <a:alpha val="25000"/>
                </a:srgbClr>
              </a:solidFill>
              <a:ln w="5770" cap="flat">
                <a:noFill/>
                <a:prstDash val="solid"/>
                <a:miter/>
              </a:ln>
            </p:spPr>
            <p:txBody>
              <a:bodyPr rtlCol="0" anchor="ctr"/>
              <a:lstStyle/>
              <a:p>
                <a:endParaRPr lang="th-TH"/>
              </a:p>
            </p:txBody>
          </p:sp>
          <p:sp>
            <p:nvSpPr>
              <p:cNvPr id="2546" name="Freeform: Shape 2545">
                <a:extLst>
                  <a:ext uri="{FF2B5EF4-FFF2-40B4-BE49-F238E27FC236}">
                    <a16:creationId xmlns:a16="http://schemas.microsoft.com/office/drawing/2014/main" id="{6CCC08BE-CBE1-47CC-99F4-1F9C2DAA8629}"/>
                  </a:ext>
                </a:extLst>
              </p:cNvPr>
              <p:cNvSpPr/>
              <p:nvPr/>
            </p:nvSpPr>
            <p:spPr>
              <a:xfrm>
                <a:off x="4262930" y="4199801"/>
                <a:ext cx="281154" cy="814076"/>
              </a:xfrm>
              <a:custGeom>
                <a:avLst/>
                <a:gdLst>
                  <a:gd name="connsiteX0" fmla="*/ 62466 w 281154"/>
                  <a:gd name="connsiteY0" fmla="*/ 750514 h 814076"/>
                  <a:gd name="connsiteX1" fmla="*/ 82672 w 281154"/>
                  <a:gd name="connsiteY1" fmla="*/ 548914 h 814076"/>
                  <a:gd name="connsiteX2" fmla="*/ 281154 w 281154"/>
                  <a:gd name="connsiteY2" fmla="*/ 0 h 814076"/>
                  <a:gd name="connsiteX3" fmla="*/ 194556 w 281154"/>
                  <a:gd name="connsiteY3" fmla="*/ 500246 h 814076"/>
                  <a:gd name="connsiteX4" fmla="*/ 144387 w 281154"/>
                  <a:gd name="connsiteY4" fmla="*/ 719166 h 814076"/>
                  <a:gd name="connsiteX5" fmla="*/ 0 w 281154"/>
                  <a:gd name="connsiteY5" fmla="*/ 814077 h 814076"/>
                  <a:gd name="connsiteX6" fmla="*/ 62466 w 281154"/>
                  <a:gd name="connsiteY6" fmla="*/ 750514 h 81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154" h="814076">
                    <a:moveTo>
                      <a:pt x="62466" y="750514"/>
                    </a:moveTo>
                    <a:cubicBezTo>
                      <a:pt x="94507" y="690069"/>
                      <a:pt x="84635" y="617327"/>
                      <a:pt x="82672" y="548914"/>
                    </a:cubicBezTo>
                    <a:cubicBezTo>
                      <a:pt x="77014" y="349797"/>
                      <a:pt x="149410" y="149468"/>
                      <a:pt x="281154" y="0"/>
                    </a:cubicBezTo>
                    <a:cubicBezTo>
                      <a:pt x="231563" y="162284"/>
                      <a:pt x="202408" y="330746"/>
                      <a:pt x="194556" y="500246"/>
                    </a:cubicBezTo>
                    <a:cubicBezTo>
                      <a:pt x="191035" y="576221"/>
                      <a:pt x="189938" y="658201"/>
                      <a:pt x="144387" y="719166"/>
                    </a:cubicBezTo>
                    <a:cubicBezTo>
                      <a:pt x="109171" y="766332"/>
                      <a:pt x="53171" y="792427"/>
                      <a:pt x="0" y="814077"/>
                    </a:cubicBezTo>
                    <a:cubicBezTo>
                      <a:pt x="26499" y="799586"/>
                      <a:pt x="48322" y="777244"/>
                      <a:pt x="62466" y="750514"/>
                    </a:cubicBezTo>
                    <a:close/>
                  </a:path>
                </a:pathLst>
              </a:custGeom>
              <a:solidFill>
                <a:srgbClr val="DA9C92">
                  <a:alpha val="10000"/>
                </a:srgbClr>
              </a:solidFill>
              <a:ln w="5770" cap="flat">
                <a:noFill/>
                <a:prstDash val="solid"/>
                <a:miter/>
              </a:ln>
            </p:spPr>
            <p:txBody>
              <a:bodyPr rtlCol="0" anchor="ctr"/>
              <a:lstStyle/>
              <a:p>
                <a:endParaRPr lang="th-TH"/>
              </a:p>
            </p:txBody>
          </p:sp>
          <p:sp>
            <p:nvSpPr>
              <p:cNvPr id="2547" name="Freeform: Shape 2546">
                <a:extLst>
                  <a:ext uri="{FF2B5EF4-FFF2-40B4-BE49-F238E27FC236}">
                    <a16:creationId xmlns:a16="http://schemas.microsoft.com/office/drawing/2014/main" id="{7EEA2B93-0743-4CE7-AF35-3EFB85F87752}"/>
                  </a:ext>
                </a:extLst>
              </p:cNvPr>
              <p:cNvSpPr/>
              <p:nvPr/>
            </p:nvSpPr>
            <p:spPr>
              <a:xfrm>
                <a:off x="4749757" y="4550802"/>
                <a:ext cx="298325" cy="342766"/>
              </a:xfrm>
              <a:custGeom>
                <a:avLst/>
                <a:gdLst>
                  <a:gd name="connsiteX0" fmla="*/ 71267 w 298325"/>
                  <a:gd name="connsiteY0" fmla="*/ 215752 h 342766"/>
                  <a:gd name="connsiteX1" fmla="*/ 98747 w 298325"/>
                  <a:gd name="connsiteY1" fmla="*/ 157674 h 342766"/>
                  <a:gd name="connsiteX2" fmla="*/ 107002 w 298325"/>
                  <a:gd name="connsiteY2" fmla="*/ 104734 h 342766"/>
                  <a:gd name="connsiteX3" fmla="*/ 180380 w 298325"/>
                  <a:gd name="connsiteY3" fmla="*/ 12363 h 342766"/>
                  <a:gd name="connsiteX4" fmla="*/ 298326 w 298325"/>
                  <a:gd name="connsiteY4" fmla="*/ 14846 h 342766"/>
                  <a:gd name="connsiteX5" fmla="*/ 189444 w 298325"/>
                  <a:gd name="connsiteY5" fmla="*/ 237806 h 342766"/>
                  <a:gd name="connsiteX6" fmla="*/ 40265 w 298325"/>
                  <a:gd name="connsiteY6" fmla="*/ 342762 h 342766"/>
                  <a:gd name="connsiteX7" fmla="*/ 71267 w 298325"/>
                  <a:gd name="connsiteY7" fmla="*/ 215752 h 34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325" h="342766">
                    <a:moveTo>
                      <a:pt x="71267" y="215752"/>
                    </a:moveTo>
                    <a:cubicBezTo>
                      <a:pt x="82697" y="197509"/>
                      <a:pt x="93609" y="178515"/>
                      <a:pt x="98747" y="157674"/>
                    </a:cubicBezTo>
                    <a:cubicBezTo>
                      <a:pt x="103019" y="140297"/>
                      <a:pt x="103250" y="122227"/>
                      <a:pt x="107002" y="104734"/>
                    </a:cubicBezTo>
                    <a:cubicBezTo>
                      <a:pt x="115547" y="64899"/>
                      <a:pt x="143489" y="29683"/>
                      <a:pt x="180380" y="12363"/>
                    </a:cubicBezTo>
                    <a:cubicBezTo>
                      <a:pt x="217271" y="-4957"/>
                      <a:pt x="262186" y="-4033"/>
                      <a:pt x="298326" y="14846"/>
                    </a:cubicBezTo>
                    <a:cubicBezTo>
                      <a:pt x="269864" y="92899"/>
                      <a:pt x="240652" y="172396"/>
                      <a:pt x="189444" y="237806"/>
                    </a:cubicBezTo>
                    <a:cubicBezTo>
                      <a:pt x="159769" y="275736"/>
                      <a:pt x="93724" y="343340"/>
                      <a:pt x="40265" y="342762"/>
                    </a:cubicBezTo>
                    <a:cubicBezTo>
                      <a:pt x="-52857" y="341665"/>
                      <a:pt x="40553" y="264709"/>
                      <a:pt x="71267" y="215752"/>
                    </a:cubicBezTo>
                    <a:close/>
                  </a:path>
                </a:pathLst>
              </a:custGeom>
              <a:solidFill>
                <a:srgbClr val="DA9C92">
                  <a:alpha val="10000"/>
                </a:srgbClr>
              </a:solidFill>
              <a:ln w="5770" cap="flat">
                <a:noFill/>
                <a:prstDash val="solid"/>
                <a:miter/>
              </a:ln>
            </p:spPr>
            <p:txBody>
              <a:bodyPr rtlCol="0" anchor="ctr"/>
              <a:lstStyle/>
              <a:p>
                <a:endParaRPr lang="th-TH"/>
              </a:p>
            </p:txBody>
          </p:sp>
          <p:sp>
            <p:nvSpPr>
              <p:cNvPr id="2548" name="Freeform: Shape 2547">
                <a:extLst>
                  <a:ext uri="{FF2B5EF4-FFF2-40B4-BE49-F238E27FC236}">
                    <a16:creationId xmlns:a16="http://schemas.microsoft.com/office/drawing/2014/main" id="{B4D2DD09-E8D8-47E1-8A00-6F301F626CE7}"/>
                  </a:ext>
                </a:extLst>
              </p:cNvPr>
              <p:cNvSpPr/>
              <p:nvPr/>
            </p:nvSpPr>
            <p:spPr>
              <a:xfrm>
                <a:off x="4705098" y="4865391"/>
                <a:ext cx="491178" cy="1040789"/>
              </a:xfrm>
              <a:custGeom>
                <a:avLst/>
                <a:gdLst>
                  <a:gd name="connsiteX0" fmla="*/ 423174 w 491178"/>
                  <a:gd name="connsiteY0" fmla="*/ 90466 h 1040789"/>
                  <a:gd name="connsiteX1" fmla="*/ 460065 w 491178"/>
                  <a:gd name="connsiteY1" fmla="*/ 0 h 1040789"/>
                  <a:gd name="connsiteX2" fmla="*/ 448461 w 491178"/>
                  <a:gd name="connsiteY2" fmla="*/ 274688 h 1040789"/>
                  <a:gd name="connsiteX3" fmla="*/ 300956 w 491178"/>
                  <a:gd name="connsiteY3" fmla="*/ 521838 h 1040789"/>
                  <a:gd name="connsiteX4" fmla="*/ 382993 w 491178"/>
                  <a:gd name="connsiteY4" fmla="*/ 562366 h 1040789"/>
                  <a:gd name="connsiteX5" fmla="*/ 258004 w 491178"/>
                  <a:gd name="connsiteY5" fmla="*/ 692840 h 1040789"/>
                  <a:gd name="connsiteX6" fmla="*/ 274399 w 491178"/>
                  <a:gd name="connsiteY6" fmla="*/ 771932 h 1040789"/>
                  <a:gd name="connsiteX7" fmla="*/ 269666 w 491178"/>
                  <a:gd name="connsiteY7" fmla="*/ 864592 h 1040789"/>
                  <a:gd name="connsiteX8" fmla="*/ 175159 w 491178"/>
                  <a:gd name="connsiteY8" fmla="*/ 1040790 h 1040789"/>
                  <a:gd name="connsiteX9" fmla="*/ 143752 w 491178"/>
                  <a:gd name="connsiteY9" fmla="*/ 1025318 h 1040789"/>
                  <a:gd name="connsiteX10" fmla="*/ 177295 w 491178"/>
                  <a:gd name="connsiteY10" fmla="*/ 954134 h 1040789"/>
                  <a:gd name="connsiteX11" fmla="*/ 159513 w 491178"/>
                  <a:gd name="connsiteY11" fmla="*/ 776262 h 1040789"/>
                  <a:gd name="connsiteX12" fmla="*/ 0 w 491178"/>
                  <a:gd name="connsiteY12" fmla="*/ 695611 h 1040789"/>
                  <a:gd name="connsiteX13" fmla="*/ 233699 w 491178"/>
                  <a:gd name="connsiteY13" fmla="*/ 445459 h 1040789"/>
                  <a:gd name="connsiteX14" fmla="*/ 423174 w 491178"/>
                  <a:gd name="connsiteY14" fmla="*/ 90466 h 10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178" h="1040789">
                    <a:moveTo>
                      <a:pt x="423174" y="90466"/>
                    </a:moveTo>
                    <a:cubicBezTo>
                      <a:pt x="431892" y="58829"/>
                      <a:pt x="439455" y="25575"/>
                      <a:pt x="460065" y="0"/>
                    </a:cubicBezTo>
                    <a:cubicBezTo>
                      <a:pt x="512255" y="80651"/>
                      <a:pt x="492164" y="189130"/>
                      <a:pt x="448461" y="274688"/>
                    </a:cubicBezTo>
                    <a:cubicBezTo>
                      <a:pt x="404758" y="360189"/>
                      <a:pt x="340156" y="434201"/>
                      <a:pt x="300956" y="521838"/>
                    </a:cubicBezTo>
                    <a:cubicBezTo>
                      <a:pt x="324569" y="541582"/>
                      <a:pt x="352972" y="555554"/>
                      <a:pt x="382993" y="562366"/>
                    </a:cubicBezTo>
                    <a:cubicBezTo>
                      <a:pt x="382300" y="625294"/>
                      <a:pt x="271051" y="631240"/>
                      <a:pt x="258004" y="692840"/>
                    </a:cubicBezTo>
                    <a:cubicBezTo>
                      <a:pt x="252346" y="719454"/>
                      <a:pt x="268280" y="745376"/>
                      <a:pt x="274399" y="771932"/>
                    </a:cubicBezTo>
                    <a:cubicBezTo>
                      <a:pt x="281442" y="802299"/>
                      <a:pt x="275554" y="833994"/>
                      <a:pt x="269666" y="864592"/>
                    </a:cubicBezTo>
                    <a:cubicBezTo>
                      <a:pt x="252808" y="952056"/>
                      <a:pt x="248767" y="990621"/>
                      <a:pt x="175159" y="1040790"/>
                    </a:cubicBezTo>
                    <a:cubicBezTo>
                      <a:pt x="155761" y="1023066"/>
                      <a:pt x="135843" y="1050373"/>
                      <a:pt x="143752" y="1025318"/>
                    </a:cubicBezTo>
                    <a:cubicBezTo>
                      <a:pt x="151661" y="1000262"/>
                      <a:pt x="167018" y="978324"/>
                      <a:pt x="177295" y="954134"/>
                    </a:cubicBezTo>
                    <a:cubicBezTo>
                      <a:pt x="201600" y="896922"/>
                      <a:pt x="194672" y="827528"/>
                      <a:pt x="159513" y="776262"/>
                    </a:cubicBezTo>
                    <a:cubicBezTo>
                      <a:pt x="124354" y="724996"/>
                      <a:pt x="62120" y="693533"/>
                      <a:pt x="0" y="695611"/>
                    </a:cubicBezTo>
                    <a:cubicBezTo>
                      <a:pt x="58540" y="693648"/>
                      <a:pt x="192998" y="492799"/>
                      <a:pt x="233699" y="445459"/>
                    </a:cubicBezTo>
                    <a:cubicBezTo>
                      <a:pt x="321798" y="342927"/>
                      <a:pt x="387265" y="220882"/>
                      <a:pt x="423174" y="90466"/>
                    </a:cubicBezTo>
                    <a:close/>
                  </a:path>
                </a:pathLst>
              </a:custGeom>
              <a:solidFill>
                <a:srgbClr val="DA9C92">
                  <a:alpha val="10000"/>
                </a:srgbClr>
              </a:solidFill>
              <a:ln w="5770" cap="flat">
                <a:noFill/>
                <a:prstDash val="solid"/>
                <a:miter/>
              </a:ln>
            </p:spPr>
            <p:txBody>
              <a:bodyPr rtlCol="0" anchor="ctr"/>
              <a:lstStyle/>
              <a:p>
                <a:endParaRPr lang="th-TH"/>
              </a:p>
            </p:txBody>
          </p:sp>
          <p:sp>
            <p:nvSpPr>
              <p:cNvPr id="2549" name="Freeform: Shape 2548">
                <a:extLst>
                  <a:ext uri="{FF2B5EF4-FFF2-40B4-BE49-F238E27FC236}">
                    <a16:creationId xmlns:a16="http://schemas.microsoft.com/office/drawing/2014/main" id="{B32697FF-4F7C-4FB5-BD60-16324DFEE4E5}"/>
                  </a:ext>
                </a:extLst>
              </p:cNvPr>
              <p:cNvSpPr/>
              <p:nvPr/>
            </p:nvSpPr>
            <p:spPr>
              <a:xfrm>
                <a:off x="2685176" y="3923496"/>
                <a:ext cx="306729" cy="546212"/>
              </a:xfrm>
              <a:custGeom>
                <a:avLst/>
                <a:gdLst>
                  <a:gd name="connsiteX0" fmla="*/ 234218 w 306729"/>
                  <a:gd name="connsiteY0" fmla="*/ 345467 h 546212"/>
                  <a:gd name="connsiteX1" fmla="*/ 299166 w 306729"/>
                  <a:gd name="connsiteY1" fmla="*/ 216725 h 546212"/>
                  <a:gd name="connsiteX2" fmla="*/ 282540 w 306729"/>
                  <a:gd name="connsiteY2" fmla="*/ 154144 h 546212"/>
                  <a:gd name="connsiteX3" fmla="*/ 306729 w 306729"/>
                  <a:gd name="connsiteY3" fmla="*/ 0 h 546212"/>
                  <a:gd name="connsiteX4" fmla="*/ 231389 w 306729"/>
                  <a:gd name="connsiteY4" fmla="*/ 118119 h 546212"/>
                  <a:gd name="connsiteX5" fmla="*/ 218400 w 306729"/>
                  <a:gd name="connsiteY5" fmla="*/ 146062 h 546212"/>
                  <a:gd name="connsiteX6" fmla="*/ 221575 w 306729"/>
                  <a:gd name="connsiteY6" fmla="*/ 184222 h 546212"/>
                  <a:gd name="connsiteX7" fmla="*/ 120717 w 306729"/>
                  <a:gd name="connsiteY7" fmla="*/ 391942 h 546212"/>
                  <a:gd name="connsiteX8" fmla="*/ 102647 w 306729"/>
                  <a:gd name="connsiteY8" fmla="*/ 463125 h 546212"/>
                  <a:gd name="connsiteX9" fmla="*/ 46994 w 306729"/>
                  <a:gd name="connsiteY9" fmla="*/ 476692 h 546212"/>
                  <a:gd name="connsiteX10" fmla="*/ 0 w 306729"/>
                  <a:gd name="connsiteY10" fmla="*/ 504461 h 546212"/>
                  <a:gd name="connsiteX11" fmla="*/ 177641 w 306729"/>
                  <a:gd name="connsiteY11" fmla="*/ 530325 h 546212"/>
                  <a:gd name="connsiteX12" fmla="*/ 234218 w 306729"/>
                  <a:gd name="connsiteY12" fmla="*/ 345467 h 5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729" h="546212">
                    <a:moveTo>
                      <a:pt x="234218" y="345467"/>
                    </a:moveTo>
                    <a:cubicBezTo>
                      <a:pt x="252461" y="300206"/>
                      <a:pt x="300263" y="265509"/>
                      <a:pt x="299166" y="216725"/>
                    </a:cubicBezTo>
                    <a:cubicBezTo>
                      <a:pt x="298705" y="195076"/>
                      <a:pt x="288139" y="175101"/>
                      <a:pt x="282540" y="154144"/>
                    </a:cubicBezTo>
                    <a:cubicBezTo>
                      <a:pt x="268742" y="102878"/>
                      <a:pt x="284734" y="48322"/>
                      <a:pt x="306729" y="0"/>
                    </a:cubicBezTo>
                    <a:cubicBezTo>
                      <a:pt x="281616" y="39373"/>
                      <a:pt x="256503" y="78746"/>
                      <a:pt x="231389" y="118119"/>
                    </a:cubicBezTo>
                    <a:cubicBezTo>
                      <a:pt x="225847" y="126837"/>
                      <a:pt x="220132" y="135843"/>
                      <a:pt x="218400" y="146062"/>
                    </a:cubicBezTo>
                    <a:cubicBezTo>
                      <a:pt x="216206" y="158705"/>
                      <a:pt x="220362" y="171464"/>
                      <a:pt x="221575" y="184222"/>
                    </a:cubicBezTo>
                    <a:cubicBezTo>
                      <a:pt x="228964" y="262449"/>
                      <a:pt x="132090" y="314234"/>
                      <a:pt x="120717" y="391942"/>
                    </a:cubicBezTo>
                    <a:cubicBezTo>
                      <a:pt x="117080" y="416766"/>
                      <a:pt x="121237" y="446209"/>
                      <a:pt x="102647" y="463125"/>
                    </a:cubicBezTo>
                    <a:cubicBezTo>
                      <a:pt x="88214" y="476230"/>
                      <a:pt x="66449" y="475422"/>
                      <a:pt x="46994" y="476692"/>
                    </a:cubicBezTo>
                    <a:cubicBezTo>
                      <a:pt x="27538" y="477962"/>
                      <a:pt x="4618" y="485467"/>
                      <a:pt x="0" y="504461"/>
                    </a:cubicBezTo>
                    <a:cubicBezTo>
                      <a:pt x="56751" y="524436"/>
                      <a:pt x="125913" y="570391"/>
                      <a:pt x="177641" y="530325"/>
                    </a:cubicBezTo>
                    <a:cubicBezTo>
                      <a:pt x="229253" y="490259"/>
                      <a:pt x="212915" y="398350"/>
                      <a:pt x="234218" y="345467"/>
                    </a:cubicBezTo>
                    <a:close/>
                  </a:path>
                </a:pathLst>
              </a:custGeom>
              <a:solidFill>
                <a:srgbClr val="DA9C92">
                  <a:alpha val="25000"/>
                </a:srgbClr>
              </a:solidFill>
              <a:ln w="5770" cap="flat">
                <a:noFill/>
                <a:prstDash val="solid"/>
                <a:miter/>
              </a:ln>
            </p:spPr>
            <p:txBody>
              <a:bodyPr rtlCol="0" anchor="ctr"/>
              <a:lstStyle/>
              <a:p>
                <a:endParaRPr lang="th-TH"/>
              </a:p>
            </p:txBody>
          </p:sp>
          <p:sp>
            <p:nvSpPr>
              <p:cNvPr id="2550" name="Freeform: Shape 2549">
                <a:extLst>
                  <a:ext uri="{FF2B5EF4-FFF2-40B4-BE49-F238E27FC236}">
                    <a16:creationId xmlns:a16="http://schemas.microsoft.com/office/drawing/2014/main" id="{FDE98430-017B-4B46-BD3B-3197DDEBBA8B}"/>
                  </a:ext>
                </a:extLst>
              </p:cNvPr>
              <p:cNvSpPr/>
              <p:nvPr/>
            </p:nvSpPr>
            <p:spPr>
              <a:xfrm>
                <a:off x="3035146" y="4007380"/>
                <a:ext cx="350720" cy="243415"/>
              </a:xfrm>
              <a:custGeom>
                <a:avLst/>
                <a:gdLst>
                  <a:gd name="connsiteX0" fmla="*/ 338020 w 350720"/>
                  <a:gd name="connsiteY0" fmla="*/ 220997 h 243415"/>
                  <a:gd name="connsiteX1" fmla="*/ 246111 w 350720"/>
                  <a:gd name="connsiteY1" fmla="*/ 236065 h 243415"/>
                  <a:gd name="connsiteX2" fmla="*/ 222383 w 350720"/>
                  <a:gd name="connsiteY2" fmla="*/ 243282 h 243415"/>
                  <a:gd name="connsiteX3" fmla="*/ 202177 w 350720"/>
                  <a:gd name="connsiteY3" fmla="*/ 231620 h 243415"/>
                  <a:gd name="connsiteX4" fmla="*/ 0 w 350720"/>
                  <a:gd name="connsiteY4" fmla="*/ 152412 h 243415"/>
                  <a:gd name="connsiteX5" fmla="*/ 184338 w 350720"/>
                  <a:gd name="connsiteY5" fmla="*/ 165113 h 243415"/>
                  <a:gd name="connsiteX6" fmla="*/ 209394 w 350720"/>
                  <a:gd name="connsiteY6" fmla="*/ 164247 h 243415"/>
                  <a:gd name="connsiteX7" fmla="*/ 234853 w 350720"/>
                  <a:gd name="connsiteY7" fmla="*/ 149641 h 243415"/>
                  <a:gd name="connsiteX8" fmla="*/ 350721 w 350720"/>
                  <a:gd name="connsiteY8" fmla="*/ 0 h 243415"/>
                  <a:gd name="connsiteX9" fmla="*/ 338020 w 350720"/>
                  <a:gd name="connsiteY9" fmla="*/ 220997 h 24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720" h="243415">
                    <a:moveTo>
                      <a:pt x="338020" y="220997"/>
                    </a:moveTo>
                    <a:cubicBezTo>
                      <a:pt x="306729" y="221690"/>
                      <a:pt x="274342" y="222672"/>
                      <a:pt x="246111" y="236065"/>
                    </a:cubicBezTo>
                    <a:cubicBezTo>
                      <a:pt x="238548" y="239645"/>
                      <a:pt x="230697" y="244263"/>
                      <a:pt x="222383" y="243282"/>
                    </a:cubicBezTo>
                    <a:cubicBezTo>
                      <a:pt x="214532" y="242358"/>
                      <a:pt x="208181" y="236701"/>
                      <a:pt x="202177" y="231620"/>
                    </a:cubicBezTo>
                    <a:cubicBezTo>
                      <a:pt x="146235" y="184049"/>
                      <a:pt x="72858" y="161303"/>
                      <a:pt x="0" y="152412"/>
                    </a:cubicBezTo>
                    <a:cubicBezTo>
                      <a:pt x="61427" y="156626"/>
                      <a:pt x="122911" y="160841"/>
                      <a:pt x="184338" y="165113"/>
                    </a:cubicBezTo>
                    <a:cubicBezTo>
                      <a:pt x="192709" y="165690"/>
                      <a:pt x="201253" y="166268"/>
                      <a:pt x="209394" y="164247"/>
                    </a:cubicBezTo>
                    <a:cubicBezTo>
                      <a:pt x="218977" y="161880"/>
                      <a:pt x="227348" y="156049"/>
                      <a:pt x="234853" y="149641"/>
                    </a:cubicBezTo>
                    <a:cubicBezTo>
                      <a:pt x="280577" y="110556"/>
                      <a:pt x="295703" y="13221"/>
                      <a:pt x="350721" y="0"/>
                    </a:cubicBezTo>
                    <a:cubicBezTo>
                      <a:pt x="346911" y="17204"/>
                      <a:pt x="309558" y="221690"/>
                      <a:pt x="338020" y="220997"/>
                    </a:cubicBezTo>
                    <a:close/>
                  </a:path>
                </a:pathLst>
              </a:custGeom>
              <a:solidFill>
                <a:srgbClr val="DA9C92">
                  <a:alpha val="25000"/>
                </a:srgbClr>
              </a:solidFill>
              <a:ln w="5770" cap="flat">
                <a:noFill/>
                <a:prstDash val="solid"/>
                <a:miter/>
              </a:ln>
            </p:spPr>
            <p:txBody>
              <a:bodyPr rtlCol="0" anchor="ctr"/>
              <a:lstStyle/>
              <a:p>
                <a:endParaRPr lang="th-TH"/>
              </a:p>
            </p:txBody>
          </p:sp>
          <p:sp>
            <p:nvSpPr>
              <p:cNvPr id="2551" name="Freeform: Shape 2550">
                <a:extLst>
                  <a:ext uri="{FF2B5EF4-FFF2-40B4-BE49-F238E27FC236}">
                    <a16:creationId xmlns:a16="http://schemas.microsoft.com/office/drawing/2014/main" id="{9E9AA7E8-96E4-4FCF-B490-C44DD68E3D56}"/>
                  </a:ext>
                </a:extLst>
              </p:cNvPr>
              <p:cNvSpPr/>
              <p:nvPr/>
            </p:nvSpPr>
            <p:spPr>
              <a:xfrm>
                <a:off x="3396317" y="3751040"/>
                <a:ext cx="579050" cy="443045"/>
              </a:xfrm>
              <a:custGeom>
                <a:avLst/>
                <a:gdLst>
                  <a:gd name="connsiteX0" fmla="*/ 414399 w 579050"/>
                  <a:gd name="connsiteY0" fmla="*/ 443045 h 443045"/>
                  <a:gd name="connsiteX1" fmla="*/ 206045 w 579050"/>
                  <a:gd name="connsiteY1" fmla="*/ 406501 h 443045"/>
                  <a:gd name="connsiteX2" fmla="*/ 0 w 579050"/>
                  <a:gd name="connsiteY2" fmla="*/ 437214 h 443045"/>
                  <a:gd name="connsiteX3" fmla="*/ 248016 w 579050"/>
                  <a:gd name="connsiteY3" fmla="*/ 363433 h 443045"/>
                  <a:gd name="connsiteX4" fmla="*/ 349393 w 579050"/>
                  <a:gd name="connsiteY4" fmla="*/ 231978 h 443045"/>
                  <a:gd name="connsiteX5" fmla="*/ 399793 w 579050"/>
                  <a:gd name="connsiteY5" fmla="*/ 135739 h 443045"/>
                  <a:gd name="connsiteX6" fmla="*/ 409203 w 579050"/>
                  <a:gd name="connsiteY6" fmla="*/ 110337 h 443045"/>
                  <a:gd name="connsiteX7" fmla="*/ 405104 w 579050"/>
                  <a:gd name="connsiteY7" fmla="*/ 85223 h 443045"/>
                  <a:gd name="connsiteX8" fmla="*/ 347892 w 579050"/>
                  <a:gd name="connsiteY8" fmla="*/ 1628 h 443045"/>
                  <a:gd name="connsiteX9" fmla="*/ 579050 w 579050"/>
                  <a:gd name="connsiteY9" fmla="*/ 11 h 443045"/>
                  <a:gd name="connsiteX10" fmla="*/ 414399 w 579050"/>
                  <a:gd name="connsiteY10" fmla="*/ 443045 h 44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050" h="443045">
                    <a:moveTo>
                      <a:pt x="414399" y="443045"/>
                    </a:moveTo>
                    <a:cubicBezTo>
                      <a:pt x="344601" y="432769"/>
                      <a:pt x="276189" y="414006"/>
                      <a:pt x="206045" y="406501"/>
                    </a:cubicBezTo>
                    <a:cubicBezTo>
                      <a:pt x="135901" y="398996"/>
                      <a:pt x="61946" y="403557"/>
                      <a:pt x="0" y="437214"/>
                    </a:cubicBezTo>
                    <a:cubicBezTo>
                      <a:pt x="73724" y="391202"/>
                      <a:pt x="174523" y="409792"/>
                      <a:pt x="248016" y="363433"/>
                    </a:cubicBezTo>
                    <a:cubicBezTo>
                      <a:pt x="295414" y="333528"/>
                      <a:pt x="323414" y="281627"/>
                      <a:pt x="349393" y="231978"/>
                    </a:cubicBezTo>
                    <a:cubicBezTo>
                      <a:pt x="366193" y="199879"/>
                      <a:pt x="382993" y="167838"/>
                      <a:pt x="399793" y="135739"/>
                    </a:cubicBezTo>
                    <a:cubicBezTo>
                      <a:pt x="404007" y="127714"/>
                      <a:pt x="408280" y="119401"/>
                      <a:pt x="409203" y="110337"/>
                    </a:cubicBezTo>
                    <a:cubicBezTo>
                      <a:pt x="410069" y="101850"/>
                      <a:pt x="407876" y="93306"/>
                      <a:pt x="405104" y="85223"/>
                    </a:cubicBezTo>
                    <a:cubicBezTo>
                      <a:pt x="394135" y="52836"/>
                      <a:pt x="374102" y="23566"/>
                      <a:pt x="347892" y="1628"/>
                    </a:cubicBezTo>
                    <a:cubicBezTo>
                      <a:pt x="404123" y="48737"/>
                      <a:pt x="518143" y="-855"/>
                      <a:pt x="579050" y="11"/>
                    </a:cubicBezTo>
                    <a:cubicBezTo>
                      <a:pt x="507867" y="139953"/>
                      <a:pt x="241492" y="247508"/>
                      <a:pt x="414399" y="443045"/>
                    </a:cubicBezTo>
                    <a:close/>
                  </a:path>
                </a:pathLst>
              </a:custGeom>
              <a:solidFill>
                <a:srgbClr val="DA9C92">
                  <a:alpha val="25000"/>
                </a:srgbClr>
              </a:solidFill>
              <a:ln w="5770" cap="flat">
                <a:noFill/>
                <a:prstDash val="solid"/>
                <a:miter/>
              </a:ln>
            </p:spPr>
            <p:txBody>
              <a:bodyPr rtlCol="0" anchor="ctr"/>
              <a:lstStyle/>
              <a:p>
                <a:endParaRPr lang="th-TH"/>
              </a:p>
            </p:txBody>
          </p:sp>
          <p:pic>
            <p:nvPicPr>
              <p:cNvPr id="2552" name="Picture 2551">
                <a:extLst>
                  <a:ext uri="{FF2B5EF4-FFF2-40B4-BE49-F238E27FC236}">
                    <a16:creationId xmlns:a16="http://schemas.microsoft.com/office/drawing/2014/main" id="{9DE5FD23-DB3E-4D92-9AAA-B89F0D819872}"/>
                  </a:ext>
                </a:extLst>
              </p:cNvPr>
              <p:cNvPicPr>
                <a:picLocks noChangeAspect="1"/>
              </p:cNvPicPr>
              <p:nvPr/>
            </p:nvPicPr>
            <p:blipFill>
              <a:blip r:embed="rId105"/>
              <a:stretch>
                <a:fillRect/>
              </a:stretch>
            </p:blipFill>
            <p:spPr>
              <a:xfrm>
                <a:off x="4125327" y="4204341"/>
                <a:ext cx="265566" cy="819792"/>
              </a:xfrm>
              <a:custGeom>
                <a:avLst/>
                <a:gdLst>
                  <a:gd name="connsiteX0" fmla="*/ 908 w 265566"/>
                  <a:gd name="connsiteY0" fmla="*/ 168 h 819792"/>
                  <a:gd name="connsiteX1" fmla="*/ 266475 w 265566"/>
                  <a:gd name="connsiteY1" fmla="*/ 168 h 819792"/>
                  <a:gd name="connsiteX2" fmla="*/ 266475 w 265566"/>
                  <a:gd name="connsiteY2" fmla="*/ 819960 h 819792"/>
                  <a:gd name="connsiteX3" fmla="*/ 908 w 265566"/>
                  <a:gd name="connsiteY3" fmla="*/ 819960 h 819792"/>
                </a:gdLst>
                <a:ahLst/>
                <a:cxnLst>
                  <a:cxn ang="0">
                    <a:pos x="connsiteX0" y="connsiteY0"/>
                  </a:cxn>
                  <a:cxn ang="0">
                    <a:pos x="connsiteX1" y="connsiteY1"/>
                  </a:cxn>
                  <a:cxn ang="0">
                    <a:pos x="connsiteX2" y="connsiteY2"/>
                  </a:cxn>
                  <a:cxn ang="0">
                    <a:pos x="connsiteX3" y="connsiteY3"/>
                  </a:cxn>
                </a:cxnLst>
                <a:rect l="l" t="t" r="r" b="b"/>
                <a:pathLst>
                  <a:path w="265566" h="819792">
                    <a:moveTo>
                      <a:pt x="908" y="168"/>
                    </a:moveTo>
                    <a:lnTo>
                      <a:pt x="266475" y="168"/>
                    </a:lnTo>
                    <a:lnTo>
                      <a:pt x="266475" y="819960"/>
                    </a:lnTo>
                    <a:lnTo>
                      <a:pt x="908" y="819960"/>
                    </a:lnTo>
                    <a:close/>
                  </a:path>
                </a:pathLst>
              </a:custGeom>
            </p:spPr>
          </p:pic>
          <p:pic>
            <p:nvPicPr>
              <p:cNvPr id="2553" name="Picture 2552">
                <a:extLst>
                  <a:ext uri="{FF2B5EF4-FFF2-40B4-BE49-F238E27FC236}">
                    <a16:creationId xmlns:a16="http://schemas.microsoft.com/office/drawing/2014/main" id="{93813DF6-4042-4820-B26E-3F7B568AF02F}"/>
                  </a:ext>
                </a:extLst>
              </p:cNvPr>
              <p:cNvPicPr>
                <a:picLocks noChangeAspect="1"/>
              </p:cNvPicPr>
              <p:nvPr/>
            </p:nvPicPr>
            <p:blipFill>
              <a:blip r:embed="rId106"/>
              <a:stretch>
                <a:fillRect/>
              </a:stretch>
            </p:blipFill>
            <p:spPr>
              <a:xfrm>
                <a:off x="3975224" y="4204341"/>
                <a:ext cx="311751" cy="167422"/>
              </a:xfrm>
              <a:custGeom>
                <a:avLst/>
                <a:gdLst>
                  <a:gd name="connsiteX0" fmla="*/ 882 w 311751"/>
                  <a:gd name="connsiteY0" fmla="*/ 168 h 167422"/>
                  <a:gd name="connsiteX1" fmla="*/ 312634 w 311751"/>
                  <a:gd name="connsiteY1" fmla="*/ 168 h 167422"/>
                  <a:gd name="connsiteX2" fmla="*/ 312634 w 311751"/>
                  <a:gd name="connsiteY2" fmla="*/ 167590 h 167422"/>
                  <a:gd name="connsiteX3" fmla="*/ 882 w 311751"/>
                  <a:gd name="connsiteY3" fmla="*/ 167590 h 167422"/>
                </a:gdLst>
                <a:ahLst/>
                <a:cxnLst>
                  <a:cxn ang="0">
                    <a:pos x="connsiteX0" y="connsiteY0"/>
                  </a:cxn>
                  <a:cxn ang="0">
                    <a:pos x="connsiteX1" y="connsiteY1"/>
                  </a:cxn>
                  <a:cxn ang="0">
                    <a:pos x="connsiteX2" y="connsiteY2"/>
                  </a:cxn>
                  <a:cxn ang="0">
                    <a:pos x="connsiteX3" y="connsiteY3"/>
                  </a:cxn>
                </a:cxnLst>
                <a:rect l="l" t="t" r="r" b="b"/>
                <a:pathLst>
                  <a:path w="311751" h="167422">
                    <a:moveTo>
                      <a:pt x="882" y="168"/>
                    </a:moveTo>
                    <a:lnTo>
                      <a:pt x="312634" y="168"/>
                    </a:lnTo>
                    <a:lnTo>
                      <a:pt x="312634" y="167590"/>
                    </a:lnTo>
                    <a:lnTo>
                      <a:pt x="882" y="167590"/>
                    </a:lnTo>
                    <a:close/>
                  </a:path>
                </a:pathLst>
              </a:custGeom>
            </p:spPr>
          </p:pic>
        </p:grpSp>
        <p:grpSp>
          <p:nvGrpSpPr>
            <p:cNvPr id="2260" name="Graphic 3512">
              <a:extLst>
                <a:ext uri="{FF2B5EF4-FFF2-40B4-BE49-F238E27FC236}">
                  <a16:creationId xmlns:a16="http://schemas.microsoft.com/office/drawing/2014/main" id="{36AD9EF9-7DA1-40AF-B938-463F4588310C}"/>
                </a:ext>
              </a:extLst>
            </p:cNvPr>
            <p:cNvGrpSpPr/>
            <p:nvPr/>
          </p:nvGrpSpPr>
          <p:grpSpPr>
            <a:xfrm flipH="1" flipV="1">
              <a:off x="850636" y="4254554"/>
              <a:ext cx="1262840" cy="1285270"/>
              <a:chOff x="4692675" y="4122640"/>
              <a:chExt cx="2271848" cy="2312200"/>
            </a:xfrm>
          </p:grpSpPr>
          <p:grpSp>
            <p:nvGrpSpPr>
              <p:cNvPr id="2420" name="Graphic 3512">
                <a:extLst>
                  <a:ext uri="{FF2B5EF4-FFF2-40B4-BE49-F238E27FC236}">
                    <a16:creationId xmlns:a16="http://schemas.microsoft.com/office/drawing/2014/main" id="{AE0A236F-506B-48DE-BC9C-F0EE5586C66F}"/>
                  </a:ext>
                </a:extLst>
              </p:cNvPr>
              <p:cNvGrpSpPr/>
              <p:nvPr/>
            </p:nvGrpSpPr>
            <p:grpSpPr>
              <a:xfrm>
                <a:off x="4692675" y="4122640"/>
                <a:ext cx="2271848" cy="2312200"/>
                <a:chOff x="4692675" y="4122640"/>
                <a:chExt cx="2271848" cy="2312200"/>
              </a:xfrm>
              <a:solidFill>
                <a:srgbClr val="938F50"/>
              </a:solidFill>
            </p:grpSpPr>
            <p:pic>
              <p:nvPicPr>
                <p:cNvPr id="2439" name="Picture 2438">
                  <a:extLst>
                    <a:ext uri="{FF2B5EF4-FFF2-40B4-BE49-F238E27FC236}">
                      <a16:creationId xmlns:a16="http://schemas.microsoft.com/office/drawing/2014/main" id="{00E7CADB-E4DA-4FBE-A8F6-C78E0C338448}"/>
                    </a:ext>
                  </a:extLst>
                </p:cNvPr>
                <p:cNvPicPr>
                  <a:picLocks noChangeAspect="1"/>
                </p:cNvPicPr>
                <p:nvPr/>
              </p:nvPicPr>
              <p:blipFill>
                <a:blip r:embed="rId107"/>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2440" name="Picture 2439">
                  <a:extLst>
                    <a:ext uri="{FF2B5EF4-FFF2-40B4-BE49-F238E27FC236}">
                      <a16:creationId xmlns:a16="http://schemas.microsoft.com/office/drawing/2014/main" id="{79A6BF1F-81F9-4B8D-98B0-C194111DB493}"/>
                    </a:ext>
                  </a:extLst>
                </p:cNvPr>
                <p:cNvPicPr>
                  <a:picLocks noChangeAspect="1"/>
                </p:cNvPicPr>
                <p:nvPr/>
              </p:nvPicPr>
              <p:blipFill>
                <a:blip r:embed="rId108"/>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2441" name="Picture 2440">
                  <a:extLst>
                    <a:ext uri="{FF2B5EF4-FFF2-40B4-BE49-F238E27FC236}">
                      <a16:creationId xmlns:a16="http://schemas.microsoft.com/office/drawing/2014/main" id="{FE3CAF9D-2AA0-4CE5-905A-9A93067B659F}"/>
                    </a:ext>
                  </a:extLst>
                </p:cNvPr>
                <p:cNvPicPr>
                  <a:picLocks noChangeAspect="1"/>
                </p:cNvPicPr>
                <p:nvPr/>
              </p:nvPicPr>
              <p:blipFill>
                <a:blip r:embed="rId109"/>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2442" name="Picture 2441">
                  <a:extLst>
                    <a:ext uri="{FF2B5EF4-FFF2-40B4-BE49-F238E27FC236}">
                      <a16:creationId xmlns:a16="http://schemas.microsoft.com/office/drawing/2014/main" id="{A4ED5E0C-1ADF-4E4B-8C83-964A483731D6}"/>
                    </a:ext>
                  </a:extLst>
                </p:cNvPr>
                <p:cNvPicPr>
                  <a:picLocks noChangeAspect="1"/>
                </p:cNvPicPr>
                <p:nvPr/>
              </p:nvPicPr>
              <p:blipFill>
                <a:blip r:embed="rId110"/>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2443" name="Picture 2442">
                  <a:extLst>
                    <a:ext uri="{FF2B5EF4-FFF2-40B4-BE49-F238E27FC236}">
                      <a16:creationId xmlns:a16="http://schemas.microsoft.com/office/drawing/2014/main" id="{79CC1886-AD9B-4453-AC61-0239F6A90B20}"/>
                    </a:ext>
                  </a:extLst>
                </p:cNvPr>
                <p:cNvPicPr>
                  <a:picLocks noChangeAspect="1"/>
                </p:cNvPicPr>
                <p:nvPr/>
              </p:nvPicPr>
              <p:blipFill>
                <a:blip r:embed="rId111"/>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2444" name="Picture 2443">
                  <a:extLst>
                    <a:ext uri="{FF2B5EF4-FFF2-40B4-BE49-F238E27FC236}">
                      <a16:creationId xmlns:a16="http://schemas.microsoft.com/office/drawing/2014/main" id="{5DB43F42-AFB2-4336-B2C2-F45CA5F5E6C5}"/>
                    </a:ext>
                  </a:extLst>
                </p:cNvPr>
                <p:cNvPicPr>
                  <a:picLocks noChangeAspect="1"/>
                </p:cNvPicPr>
                <p:nvPr/>
              </p:nvPicPr>
              <p:blipFill>
                <a:blip r:embed="rId112"/>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2445" name="Picture 2444">
                  <a:extLst>
                    <a:ext uri="{FF2B5EF4-FFF2-40B4-BE49-F238E27FC236}">
                      <a16:creationId xmlns:a16="http://schemas.microsoft.com/office/drawing/2014/main" id="{AA6B624A-8B96-494D-9EAC-B5D6877AB5EF}"/>
                    </a:ext>
                  </a:extLst>
                </p:cNvPr>
                <p:cNvPicPr>
                  <a:picLocks noChangeAspect="1"/>
                </p:cNvPicPr>
                <p:nvPr/>
              </p:nvPicPr>
              <p:blipFill>
                <a:blip r:embed="rId113"/>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2446" name="Picture 2445">
                  <a:extLst>
                    <a:ext uri="{FF2B5EF4-FFF2-40B4-BE49-F238E27FC236}">
                      <a16:creationId xmlns:a16="http://schemas.microsoft.com/office/drawing/2014/main" id="{1224D8AB-A471-4716-97E4-DD41F40AADC3}"/>
                    </a:ext>
                  </a:extLst>
                </p:cNvPr>
                <p:cNvPicPr>
                  <a:picLocks noChangeAspect="1"/>
                </p:cNvPicPr>
                <p:nvPr/>
              </p:nvPicPr>
              <p:blipFill>
                <a:blip r:embed="rId114"/>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2447" name="Picture 2446">
                  <a:extLst>
                    <a:ext uri="{FF2B5EF4-FFF2-40B4-BE49-F238E27FC236}">
                      <a16:creationId xmlns:a16="http://schemas.microsoft.com/office/drawing/2014/main" id="{2570BE32-7C5E-4A79-8AE6-1C3208DB6BFF}"/>
                    </a:ext>
                  </a:extLst>
                </p:cNvPr>
                <p:cNvPicPr>
                  <a:picLocks noChangeAspect="1"/>
                </p:cNvPicPr>
                <p:nvPr/>
              </p:nvPicPr>
              <p:blipFill>
                <a:blip r:embed="rId115"/>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2448" name="Picture 2447">
                  <a:extLst>
                    <a:ext uri="{FF2B5EF4-FFF2-40B4-BE49-F238E27FC236}">
                      <a16:creationId xmlns:a16="http://schemas.microsoft.com/office/drawing/2014/main" id="{9CB14D7B-FB04-409D-996F-9A8754129725}"/>
                    </a:ext>
                  </a:extLst>
                </p:cNvPr>
                <p:cNvPicPr>
                  <a:picLocks noChangeAspect="1"/>
                </p:cNvPicPr>
                <p:nvPr/>
              </p:nvPicPr>
              <p:blipFill>
                <a:blip r:embed="rId116"/>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2449" name="Picture 2448">
                  <a:extLst>
                    <a:ext uri="{FF2B5EF4-FFF2-40B4-BE49-F238E27FC236}">
                      <a16:creationId xmlns:a16="http://schemas.microsoft.com/office/drawing/2014/main" id="{1F565F6C-58A3-41E3-ABDC-26976C320876}"/>
                    </a:ext>
                  </a:extLst>
                </p:cNvPr>
                <p:cNvPicPr>
                  <a:picLocks noChangeAspect="1"/>
                </p:cNvPicPr>
                <p:nvPr/>
              </p:nvPicPr>
              <p:blipFill>
                <a:blip r:embed="rId117"/>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2450" name="Picture 2449">
                  <a:extLst>
                    <a:ext uri="{FF2B5EF4-FFF2-40B4-BE49-F238E27FC236}">
                      <a16:creationId xmlns:a16="http://schemas.microsoft.com/office/drawing/2014/main" id="{4736286E-99EB-42C8-A6F2-50F275340BCB}"/>
                    </a:ext>
                  </a:extLst>
                </p:cNvPr>
                <p:cNvPicPr>
                  <a:picLocks noChangeAspect="1"/>
                </p:cNvPicPr>
                <p:nvPr/>
              </p:nvPicPr>
              <p:blipFill>
                <a:blip r:embed="rId118"/>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2451" name="Picture 2450">
                  <a:extLst>
                    <a:ext uri="{FF2B5EF4-FFF2-40B4-BE49-F238E27FC236}">
                      <a16:creationId xmlns:a16="http://schemas.microsoft.com/office/drawing/2014/main" id="{9897A07C-6EC2-4D01-8021-072ADAA2A421}"/>
                    </a:ext>
                  </a:extLst>
                </p:cNvPr>
                <p:cNvPicPr>
                  <a:picLocks noChangeAspect="1"/>
                </p:cNvPicPr>
                <p:nvPr/>
              </p:nvPicPr>
              <p:blipFill>
                <a:blip r:embed="rId119"/>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2452" name="Picture 2451">
                  <a:extLst>
                    <a:ext uri="{FF2B5EF4-FFF2-40B4-BE49-F238E27FC236}">
                      <a16:creationId xmlns:a16="http://schemas.microsoft.com/office/drawing/2014/main" id="{AE5601A3-D833-407D-813E-8D7379180685}"/>
                    </a:ext>
                  </a:extLst>
                </p:cNvPr>
                <p:cNvPicPr>
                  <a:picLocks noChangeAspect="1"/>
                </p:cNvPicPr>
                <p:nvPr/>
              </p:nvPicPr>
              <p:blipFill>
                <a:blip r:embed="rId120"/>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2453" name="Picture 2452">
                  <a:extLst>
                    <a:ext uri="{FF2B5EF4-FFF2-40B4-BE49-F238E27FC236}">
                      <a16:creationId xmlns:a16="http://schemas.microsoft.com/office/drawing/2014/main" id="{24F74D0B-239B-4826-AA02-5E8C6BB24F8D}"/>
                    </a:ext>
                  </a:extLst>
                </p:cNvPr>
                <p:cNvPicPr>
                  <a:picLocks noChangeAspect="1"/>
                </p:cNvPicPr>
                <p:nvPr/>
              </p:nvPicPr>
              <p:blipFill>
                <a:blip r:embed="rId121"/>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2454" name="Picture 2453">
                  <a:extLst>
                    <a:ext uri="{FF2B5EF4-FFF2-40B4-BE49-F238E27FC236}">
                      <a16:creationId xmlns:a16="http://schemas.microsoft.com/office/drawing/2014/main" id="{CAE9AA3D-67B5-4BA8-A5D4-FCD5248FF285}"/>
                    </a:ext>
                  </a:extLst>
                </p:cNvPr>
                <p:cNvPicPr>
                  <a:picLocks noChangeAspect="1"/>
                </p:cNvPicPr>
                <p:nvPr/>
              </p:nvPicPr>
              <p:blipFill>
                <a:blip r:embed="rId122"/>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2455" name="Picture 2454">
                  <a:extLst>
                    <a:ext uri="{FF2B5EF4-FFF2-40B4-BE49-F238E27FC236}">
                      <a16:creationId xmlns:a16="http://schemas.microsoft.com/office/drawing/2014/main" id="{4B77B58C-89C8-4B32-A8FF-13C378953A1A}"/>
                    </a:ext>
                  </a:extLst>
                </p:cNvPr>
                <p:cNvPicPr>
                  <a:picLocks noChangeAspect="1"/>
                </p:cNvPicPr>
                <p:nvPr/>
              </p:nvPicPr>
              <p:blipFill>
                <a:blip r:embed="rId123"/>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2456" name="Picture 2455">
                  <a:extLst>
                    <a:ext uri="{FF2B5EF4-FFF2-40B4-BE49-F238E27FC236}">
                      <a16:creationId xmlns:a16="http://schemas.microsoft.com/office/drawing/2014/main" id="{21453718-A402-4E6E-92EC-236B2D6B8E0F}"/>
                    </a:ext>
                  </a:extLst>
                </p:cNvPr>
                <p:cNvPicPr>
                  <a:picLocks noChangeAspect="1"/>
                </p:cNvPicPr>
                <p:nvPr/>
              </p:nvPicPr>
              <p:blipFill>
                <a:blip r:embed="rId124"/>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2457" name="Picture 2456">
                  <a:extLst>
                    <a:ext uri="{FF2B5EF4-FFF2-40B4-BE49-F238E27FC236}">
                      <a16:creationId xmlns:a16="http://schemas.microsoft.com/office/drawing/2014/main" id="{099ADA13-7D9B-4A56-8453-FDD8AED1B49A}"/>
                    </a:ext>
                  </a:extLst>
                </p:cNvPr>
                <p:cNvPicPr>
                  <a:picLocks noChangeAspect="1"/>
                </p:cNvPicPr>
                <p:nvPr/>
              </p:nvPicPr>
              <p:blipFill>
                <a:blip r:embed="rId125"/>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2458" name="Picture 2457">
                  <a:extLst>
                    <a:ext uri="{FF2B5EF4-FFF2-40B4-BE49-F238E27FC236}">
                      <a16:creationId xmlns:a16="http://schemas.microsoft.com/office/drawing/2014/main" id="{2FBE01AD-A2B0-4152-89C0-6F20E7BDA885}"/>
                    </a:ext>
                  </a:extLst>
                </p:cNvPr>
                <p:cNvPicPr>
                  <a:picLocks noChangeAspect="1"/>
                </p:cNvPicPr>
                <p:nvPr/>
              </p:nvPicPr>
              <p:blipFill>
                <a:blip r:embed="rId126"/>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2459" name="Picture 2458">
                  <a:extLst>
                    <a:ext uri="{FF2B5EF4-FFF2-40B4-BE49-F238E27FC236}">
                      <a16:creationId xmlns:a16="http://schemas.microsoft.com/office/drawing/2014/main" id="{6E7232A4-AA56-4AF1-B7B0-67B719C4980A}"/>
                    </a:ext>
                  </a:extLst>
                </p:cNvPr>
                <p:cNvPicPr>
                  <a:picLocks noChangeAspect="1"/>
                </p:cNvPicPr>
                <p:nvPr/>
              </p:nvPicPr>
              <p:blipFill>
                <a:blip r:embed="rId127"/>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2460" name="Picture 2459">
                  <a:extLst>
                    <a:ext uri="{FF2B5EF4-FFF2-40B4-BE49-F238E27FC236}">
                      <a16:creationId xmlns:a16="http://schemas.microsoft.com/office/drawing/2014/main" id="{36619F46-8CA0-4D38-9AF7-7EF4C3F4CF98}"/>
                    </a:ext>
                  </a:extLst>
                </p:cNvPr>
                <p:cNvPicPr>
                  <a:picLocks noChangeAspect="1"/>
                </p:cNvPicPr>
                <p:nvPr/>
              </p:nvPicPr>
              <p:blipFill>
                <a:blip r:embed="rId128"/>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2461" name="Picture 2460">
                  <a:extLst>
                    <a:ext uri="{FF2B5EF4-FFF2-40B4-BE49-F238E27FC236}">
                      <a16:creationId xmlns:a16="http://schemas.microsoft.com/office/drawing/2014/main" id="{F159C2A0-161D-4361-ADD9-B057AF480DD1}"/>
                    </a:ext>
                  </a:extLst>
                </p:cNvPr>
                <p:cNvPicPr>
                  <a:picLocks noChangeAspect="1"/>
                </p:cNvPicPr>
                <p:nvPr/>
              </p:nvPicPr>
              <p:blipFill>
                <a:blip r:embed="rId129"/>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2462" name="Picture 2461">
                  <a:extLst>
                    <a:ext uri="{FF2B5EF4-FFF2-40B4-BE49-F238E27FC236}">
                      <a16:creationId xmlns:a16="http://schemas.microsoft.com/office/drawing/2014/main" id="{B36702EA-59E8-4AA3-A8EF-66C5FEB39B91}"/>
                    </a:ext>
                  </a:extLst>
                </p:cNvPr>
                <p:cNvPicPr>
                  <a:picLocks noChangeAspect="1"/>
                </p:cNvPicPr>
                <p:nvPr/>
              </p:nvPicPr>
              <p:blipFill>
                <a:blip r:embed="rId130"/>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2463" name="Picture 2462">
                  <a:extLst>
                    <a:ext uri="{FF2B5EF4-FFF2-40B4-BE49-F238E27FC236}">
                      <a16:creationId xmlns:a16="http://schemas.microsoft.com/office/drawing/2014/main" id="{FA81E369-A46D-4E3A-9734-285BFDC3DC01}"/>
                    </a:ext>
                  </a:extLst>
                </p:cNvPr>
                <p:cNvPicPr>
                  <a:picLocks noChangeAspect="1"/>
                </p:cNvPicPr>
                <p:nvPr/>
              </p:nvPicPr>
              <p:blipFill>
                <a:blip r:embed="rId131"/>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2464" name="Graphic 3512">
                  <a:extLst>
                    <a:ext uri="{FF2B5EF4-FFF2-40B4-BE49-F238E27FC236}">
                      <a16:creationId xmlns:a16="http://schemas.microsoft.com/office/drawing/2014/main" id="{045DD83C-D618-45F2-9A0F-6D0119B0E5DD}"/>
                    </a:ext>
                  </a:extLst>
                </p:cNvPr>
                <p:cNvGrpSpPr/>
                <p:nvPr/>
              </p:nvGrpSpPr>
              <p:grpSpPr>
                <a:xfrm>
                  <a:off x="5088130" y="4659329"/>
                  <a:ext cx="1028989" cy="1004778"/>
                  <a:chOff x="5088130" y="4659329"/>
                  <a:chExt cx="1028989" cy="1004778"/>
                </a:xfrm>
                <a:solidFill>
                  <a:srgbClr val="938F50"/>
                </a:solidFill>
              </p:grpSpPr>
              <p:pic>
                <p:nvPicPr>
                  <p:cNvPr id="2465" name="Picture 2464">
                    <a:extLst>
                      <a:ext uri="{FF2B5EF4-FFF2-40B4-BE49-F238E27FC236}">
                        <a16:creationId xmlns:a16="http://schemas.microsoft.com/office/drawing/2014/main" id="{09D1CC61-3FA1-46A5-AAAB-0A89D9DA06CC}"/>
                      </a:ext>
                    </a:extLst>
                  </p:cNvPr>
                  <p:cNvPicPr>
                    <a:picLocks noChangeAspect="1"/>
                  </p:cNvPicPr>
                  <p:nvPr/>
                </p:nvPicPr>
                <p:blipFill>
                  <a:blip r:embed="rId132"/>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2466" name="Freeform: Shape 2465">
                    <a:extLst>
                      <a:ext uri="{FF2B5EF4-FFF2-40B4-BE49-F238E27FC236}">
                        <a16:creationId xmlns:a16="http://schemas.microsoft.com/office/drawing/2014/main" id="{03A27536-7423-49F8-94D3-E52275F8316A}"/>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2467" name="Picture 2466">
                    <a:extLst>
                      <a:ext uri="{FF2B5EF4-FFF2-40B4-BE49-F238E27FC236}">
                        <a16:creationId xmlns:a16="http://schemas.microsoft.com/office/drawing/2014/main" id="{E75E69AC-8B03-40EC-A92E-96F18908FEB6}"/>
                      </a:ext>
                    </a:extLst>
                  </p:cNvPr>
                  <p:cNvPicPr>
                    <a:picLocks noChangeAspect="1"/>
                  </p:cNvPicPr>
                  <p:nvPr/>
                </p:nvPicPr>
                <p:blipFill>
                  <a:blip r:embed="rId133"/>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2468" name="Picture 2467">
                    <a:extLst>
                      <a:ext uri="{FF2B5EF4-FFF2-40B4-BE49-F238E27FC236}">
                        <a16:creationId xmlns:a16="http://schemas.microsoft.com/office/drawing/2014/main" id="{371FC2E3-8E75-4025-B750-0C8D3D353C4F}"/>
                      </a:ext>
                    </a:extLst>
                  </p:cNvPr>
                  <p:cNvPicPr>
                    <a:picLocks noChangeAspect="1"/>
                  </p:cNvPicPr>
                  <p:nvPr/>
                </p:nvPicPr>
                <p:blipFill>
                  <a:blip r:embed="rId134"/>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2469" name="Freeform: Shape 2468">
                    <a:extLst>
                      <a:ext uri="{FF2B5EF4-FFF2-40B4-BE49-F238E27FC236}">
                        <a16:creationId xmlns:a16="http://schemas.microsoft.com/office/drawing/2014/main" id="{5B76F7F7-C620-4DC4-9C9D-05CE7143695E}"/>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2470" name="Picture 2469">
                    <a:extLst>
                      <a:ext uri="{FF2B5EF4-FFF2-40B4-BE49-F238E27FC236}">
                        <a16:creationId xmlns:a16="http://schemas.microsoft.com/office/drawing/2014/main" id="{521EFCFF-9E7B-4469-A735-BDE9ECAC1C82}"/>
                      </a:ext>
                    </a:extLst>
                  </p:cNvPr>
                  <p:cNvPicPr>
                    <a:picLocks noChangeAspect="1"/>
                  </p:cNvPicPr>
                  <p:nvPr/>
                </p:nvPicPr>
                <p:blipFill>
                  <a:blip r:embed="rId135"/>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2471" name="Picture 2470">
                    <a:extLst>
                      <a:ext uri="{FF2B5EF4-FFF2-40B4-BE49-F238E27FC236}">
                        <a16:creationId xmlns:a16="http://schemas.microsoft.com/office/drawing/2014/main" id="{89EB21FF-02C4-47F1-9828-52D0A57AC36A}"/>
                      </a:ext>
                    </a:extLst>
                  </p:cNvPr>
                  <p:cNvPicPr>
                    <a:picLocks noChangeAspect="1"/>
                  </p:cNvPicPr>
                  <p:nvPr/>
                </p:nvPicPr>
                <p:blipFill>
                  <a:blip r:embed="rId136"/>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2472" name="Picture 2471">
                    <a:extLst>
                      <a:ext uri="{FF2B5EF4-FFF2-40B4-BE49-F238E27FC236}">
                        <a16:creationId xmlns:a16="http://schemas.microsoft.com/office/drawing/2014/main" id="{8F5B12BF-EF69-4C4A-B424-351CF5332A57}"/>
                      </a:ext>
                    </a:extLst>
                  </p:cNvPr>
                  <p:cNvPicPr>
                    <a:picLocks noChangeAspect="1"/>
                  </p:cNvPicPr>
                  <p:nvPr/>
                </p:nvPicPr>
                <p:blipFill>
                  <a:blip r:embed="rId137"/>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2473" name="Picture 2472">
                    <a:extLst>
                      <a:ext uri="{FF2B5EF4-FFF2-40B4-BE49-F238E27FC236}">
                        <a16:creationId xmlns:a16="http://schemas.microsoft.com/office/drawing/2014/main" id="{B64249DE-F38F-43CA-A053-CBB5C35F8730}"/>
                      </a:ext>
                    </a:extLst>
                  </p:cNvPr>
                  <p:cNvPicPr>
                    <a:picLocks noChangeAspect="1"/>
                  </p:cNvPicPr>
                  <p:nvPr/>
                </p:nvPicPr>
                <p:blipFill>
                  <a:blip r:embed="rId138"/>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2474" name="Picture 2473">
                    <a:extLst>
                      <a:ext uri="{FF2B5EF4-FFF2-40B4-BE49-F238E27FC236}">
                        <a16:creationId xmlns:a16="http://schemas.microsoft.com/office/drawing/2014/main" id="{1E36370E-8840-4065-8907-2F7B0673A78F}"/>
                      </a:ext>
                    </a:extLst>
                  </p:cNvPr>
                  <p:cNvPicPr>
                    <a:picLocks noChangeAspect="1"/>
                  </p:cNvPicPr>
                  <p:nvPr/>
                </p:nvPicPr>
                <p:blipFill>
                  <a:blip r:embed="rId139"/>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2475" name="Picture 2474">
                    <a:extLst>
                      <a:ext uri="{FF2B5EF4-FFF2-40B4-BE49-F238E27FC236}">
                        <a16:creationId xmlns:a16="http://schemas.microsoft.com/office/drawing/2014/main" id="{47F87FDB-E802-429D-B687-6E60CF668DBE}"/>
                      </a:ext>
                    </a:extLst>
                  </p:cNvPr>
                  <p:cNvPicPr>
                    <a:picLocks noChangeAspect="1"/>
                  </p:cNvPicPr>
                  <p:nvPr/>
                </p:nvPicPr>
                <p:blipFill>
                  <a:blip r:embed="rId140"/>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2476" name="Picture 2475">
                    <a:extLst>
                      <a:ext uri="{FF2B5EF4-FFF2-40B4-BE49-F238E27FC236}">
                        <a16:creationId xmlns:a16="http://schemas.microsoft.com/office/drawing/2014/main" id="{4EE87589-B2DF-45AA-B75D-16E41870619E}"/>
                      </a:ext>
                    </a:extLst>
                  </p:cNvPr>
                  <p:cNvPicPr>
                    <a:picLocks noChangeAspect="1"/>
                  </p:cNvPicPr>
                  <p:nvPr/>
                </p:nvPicPr>
                <p:blipFill>
                  <a:blip r:embed="rId141"/>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2477" name="Picture 2476">
                    <a:extLst>
                      <a:ext uri="{FF2B5EF4-FFF2-40B4-BE49-F238E27FC236}">
                        <a16:creationId xmlns:a16="http://schemas.microsoft.com/office/drawing/2014/main" id="{78D785E4-0B64-4149-A78F-BFACE51562BF}"/>
                      </a:ext>
                    </a:extLst>
                  </p:cNvPr>
                  <p:cNvPicPr>
                    <a:picLocks noChangeAspect="1"/>
                  </p:cNvPicPr>
                  <p:nvPr/>
                </p:nvPicPr>
                <p:blipFill>
                  <a:blip r:embed="rId142"/>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2478" name="Picture 2477">
                    <a:extLst>
                      <a:ext uri="{FF2B5EF4-FFF2-40B4-BE49-F238E27FC236}">
                        <a16:creationId xmlns:a16="http://schemas.microsoft.com/office/drawing/2014/main" id="{9F7B3C16-7657-449C-9455-6539C0E6A863}"/>
                      </a:ext>
                    </a:extLst>
                  </p:cNvPr>
                  <p:cNvPicPr>
                    <a:picLocks noChangeAspect="1"/>
                  </p:cNvPicPr>
                  <p:nvPr/>
                </p:nvPicPr>
                <p:blipFill>
                  <a:blip r:embed="rId143"/>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2479" name="Picture 2478">
                    <a:extLst>
                      <a:ext uri="{FF2B5EF4-FFF2-40B4-BE49-F238E27FC236}">
                        <a16:creationId xmlns:a16="http://schemas.microsoft.com/office/drawing/2014/main" id="{33084A05-24E9-4910-9502-361A6CF8633D}"/>
                      </a:ext>
                    </a:extLst>
                  </p:cNvPr>
                  <p:cNvPicPr>
                    <a:picLocks noChangeAspect="1"/>
                  </p:cNvPicPr>
                  <p:nvPr/>
                </p:nvPicPr>
                <p:blipFill>
                  <a:blip r:embed="rId144"/>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2480" name="Picture 2479">
                    <a:extLst>
                      <a:ext uri="{FF2B5EF4-FFF2-40B4-BE49-F238E27FC236}">
                        <a16:creationId xmlns:a16="http://schemas.microsoft.com/office/drawing/2014/main" id="{A992838B-492D-41CD-B00D-EB1BBBF35793}"/>
                      </a:ext>
                    </a:extLst>
                  </p:cNvPr>
                  <p:cNvPicPr>
                    <a:picLocks noChangeAspect="1"/>
                  </p:cNvPicPr>
                  <p:nvPr/>
                </p:nvPicPr>
                <p:blipFill>
                  <a:blip r:embed="rId145"/>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2481" name="Picture 2480">
                    <a:extLst>
                      <a:ext uri="{FF2B5EF4-FFF2-40B4-BE49-F238E27FC236}">
                        <a16:creationId xmlns:a16="http://schemas.microsoft.com/office/drawing/2014/main" id="{8E810908-A9B2-407F-9ABC-A80895F1577A}"/>
                      </a:ext>
                    </a:extLst>
                  </p:cNvPr>
                  <p:cNvPicPr>
                    <a:picLocks noChangeAspect="1"/>
                  </p:cNvPicPr>
                  <p:nvPr/>
                </p:nvPicPr>
                <p:blipFill>
                  <a:blip r:embed="rId146"/>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2421" name="Freeform: Shape 2420">
                <a:extLst>
                  <a:ext uri="{FF2B5EF4-FFF2-40B4-BE49-F238E27FC236}">
                    <a16:creationId xmlns:a16="http://schemas.microsoft.com/office/drawing/2014/main" id="{B18959F6-7DEE-4638-8E52-571DA7942FFA}"/>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2422" name="Freeform: Shape 2421">
                <a:extLst>
                  <a:ext uri="{FF2B5EF4-FFF2-40B4-BE49-F238E27FC236}">
                    <a16:creationId xmlns:a16="http://schemas.microsoft.com/office/drawing/2014/main" id="{0C8BC200-442D-44ED-A0CD-2B4039B27D1F}"/>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2423" name="Freeform: Shape 2422">
                <a:extLst>
                  <a:ext uri="{FF2B5EF4-FFF2-40B4-BE49-F238E27FC236}">
                    <a16:creationId xmlns:a16="http://schemas.microsoft.com/office/drawing/2014/main" id="{3FE9E61F-B053-4E60-85FE-7992B516B721}"/>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2424" name="Freeform: Shape 2423">
                <a:extLst>
                  <a:ext uri="{FF2B5EF4-FFF2-40B4-BE49-F238E27FC236}">
                    <a16:creationId xmlns:a16="http://schemas.microsoft.com/office/drawing/2014/main" id="{8B5906AF-48FB-47DB-B5AD-FA13B76C5DF1}"/>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2425" name="Freeform: Shape 2424">
                <a:extLst>
                  <a:ext uri="{FF2B5EF4-FFF2-40B4-BE49-F238E27FC236}">
                    <a16:creationId xmlns:a16="http://schemas.microsoft.com/office/drawing/2014/main" id="{136FE8CF-71DC-4FB4-8805-58FA4A23566C}"/>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2426" name="Freeform: Shape 2425">
                <a:extLst>
                  <a:ext uri="{FF2B5EF4-FFF2-40B4-BE49-F238E27FC236}">
                    <a16:creationId xmlns:a16="http://schemas.microsoft.com/office/drawing/2014/main" id="{4DE1954B-8B1B-4A8D-9410-FE01857D57A6}"/>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2427" name="Freeform: Shape 2426">
                <a:extLst>
                  <a:ext uri="{FF2B5EF4-FFF2-40B4-BE49-F238E27FC236}">
                    <a16:creationId xmlns:a16="http://schemas.microsoft.com/office/drawing/2014/main" id="{9F425FCB-B4F3-4840-BC39-6F4A5687360A}"/>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2428" name="Freeform: Shape 2427">
                <a:extLst>
                  <a:ext uri="{FF2B5EF4-FFF2-40B4-BE49-F238E27FC236}">
                    <a16:creationId xmlns:a16="http://schemas.microsoft.com/office/drawing/2014/main" id="{2A1520D6-8FB8-4C9E-BC26-5455FF80D81E}"/>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2429" name="Freeform: Shape 2428">
                <a:extLst>
                  <a:ext uri="{FF2B5EF4-FFF2-40B4-BE49-F238E27FC236}">
                    <a16:creationId xmlns:a16="http://schemas.microsoft.com/office/drawing/2014/main" id="{C207EBD0-51CB-48DB-AF54-6802D1C6BC49}"/>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2430" name="Freeform: Shape 2429">
                <a:extLst>
                  <a:ext uri="{FF2B5EF4-FFF2-40B4-BE49-F238E27FC236}">
                    <a16:creationId xmlns:a16="http://schemas.microsoft.com/office/drawing/2014/main" id="{B9752226-7F9E-4624-81C7-4CD57FADE9E8}"/>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2431" name="Freeform: Shape 2430">
                <a:extLst>
                  <a:ext uri="{FF2B5EF4-FFF2-40B4-BE49-F238E27FC236}">
                    <a16:creationId xmlns:a16="http://schemas.microsoft.com/office/drawing/2014/main" id="{11BF8771-CC93-4E5E-8C52-4A1DB410248D}"/>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2432" name="Freeform: Shape 2431">
                <a:extLst>
                  <a:ext uri="{FF2B5EF4-FFF2-40B4-BE49-F238E27FC236}">
                    <a16:creationId xmlns:a16="http://schemas.microsoft.com/office/drawing/2014/main" id="{B78E614E-6A59-4000-93A7-31F5888B511D}"/>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2433" name="Freeform: Shape 2432">
                <a:extLst>
                  <a:ext uri="{FF2B5EF4-FFF2-40B4-BE49-F238E27FC236}">
                    <a16:creationId xmlns:a16="http://schemas.microsoft.com/office/drawing/2014/main" id="{959A4583-B41B-46E1-A296-8EF4F8DF5BE1}"/>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2434" name="Freeform: Shape 2433">
                <a:extLst>
                  <a:ext uri="{FF2B5EF4-FFF2-40B4-BE49-F238E27FC236}">
                    <a16:creationId xmlns:a16="http://schemas.microsoft.com/office/drawing/2014/main" id="{113CDF4D-F970-4AF9-98BC-D274B17370F6}"/>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2435" name="Freeform: Shape 2434">
                <a:extLst>
                  <a:ext uri="{FF2B5EF4-FFF2-40B4-BE49-F238E27FC236}">
                    <a16:creationId xmlns:a16="http://schemas.microsoft.com/office/drawing/2014/main" id="{3FC3F80E-0913-4B85-98D1-C7CA41E36622}"/>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2436" name="Freeform: Shape 2435">
                <a:extLst>
                  <a:ext uri="{FF2B5EF4-FFF2-40B4-BE49-F238E27FC236}">
                    <a16:creationId xmlns:a16="http://schemas.microsoft.com/office/drawing/2014/main" id="{C8A25711-25F4-4E65-B479-CD83AAE330DE}"/>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2437" name="Freeform: Shape 2436">
                <a:extLst>
                  <a:ext uri="{FF2B5EF4-FFF2-40B4-BE49-F238E27FC236}">
                    <a16:creationId xmlns:a16="http://schemas.microsoft.com/office/drawing/2014/main" id="{97CEA998-D66E-43E5-BB27-EF569577C8E3}"/>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2438" name="Freeform: Shape 2437">
                <a:extLst>
                  <a:ext uri="{FF2B5EF4-FFF2-40B4-BE49-F238E27FC236}">
                    <a16:creationId xmlns:a16="http://schemas.microsoft.com/office/drawing/2014/main" id="{E36E4520-2BE5-46A1-B1F1-E731B891FE6B}"/>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2261" name="Graphic 3">
              <a:extLst>
                <a:ext uri="{FF2B5EF4-FFF2-40B4-BE49-F238E27FC236}">
                  <a16:creationId xmlns:a16="http://schemas.microsoft.com/office/drawing/2014/main" id="{2BD00D4D-6074-4C16-BDF7-913B162F9D2C}"/>
                </a:ext>
              </a:extLst>
            </p:cNvPr>
            <p:cNvGrpSpPr/>
            <p:nvPr/>
          </p:nvGrpSpPr>
          <p:grpSpPr>
            <a:xfrm rot="19103960" flipH="1">
              <a:off x="883374" y="5568410"/>
              <a:ext cx="1118793" cy="1075762"/>
              <a:chOff x="2156671" y="3627022"/>
              <a:chExt cx="3302261" cy="3175251"/>
            </a:xfrm>
          </p:grpSpPr>
          <p:pic>
            <p:nvPicPr>
              <p:cNvPr id="2346" name="Picture 2345">
                <a:extLst>
                  <a:ext uri="{FF2B5EF4-FFF2-40B4-BE49-F238E27FC236}">
                    <a16:creationId xmlns:a16="http://schemas.microsoft.com/office/drawing/2014/main" id="{F140D016-54C4-4A2C-88EC-73676D9D36F6}"/>
                  </a:ext>
                </a:extLst>
              </p:cNvPr>
              <p:cNvPicPr>
                <a:picLocks noChangeAspect="1"/>
              </p:cNvPicPr>
              <p:nvPr/>
            </p:nvPicPr>
            <p:blipFill>
              <a:blip r:embed="rId64"/>
              <a:stretch>
                <a:fillRect/>
              </a:stretch>
            </p:blipFill>
            <p:spPr>
              <a:xfrm>
                <a:off x="2930278" y="5520626"/>
                <a:ext cx="871750" cy="964121"/>
              </a:xfrm>
              <a:custGeom>
                <a:avLst/>
                <a:gdLst>
                  <a:gd name="connsiteX0" fmla="*/ 701 w 871750"/>
                  <a:gd name="connsiteY0" fmla="*/ 396 h 964121"/>
                  <a:gd name="connsiteX1" fmla="*/ 872452 w 871750"/>
                  <a:gd name="connsiteY1" fmla="*/ 396 h 964121"/>
                  <a:gd name="connsiteX2" fmla="*/ 872452 w 871750"/>
                  <a:gd name="connsiteY2" fmla="*/ 964518 h 964121"/>
                  <a:gd name="connsiteX3" fmla="*/ 701 w 871750"/>
                  <a:gd name="connsiteY3" fmla="*/ 964518 h 964121"/>
                </a:gdLst>
                <a:ahLst/>
                <a:cxnLst>
                  <a:cxn ang="0">
                    <a:pos x="connsiteX0" y="connsiteY0"/>
                  </a:cxn>
                  <a:cxn ang="0">
                    <a:pos x="connsiteX1" y="connsiteY1"/>
                  </a:cxn>
                  <a:cxn ang="0">
                    <a:pos x="connsiteX2" y="connsiteY2"/>
                  </a:cxn>
                  <a:cxn ang="0">
                    <a:pos x="connsiteX3" y="connsiteY3"/>
                  </a:cxn>
                </a:cxnLst>
                <a:rect l="l" t="t" r="r" b="b"/>
                <a:pathLst>
                  <a:path w="871750" h="964121">
                    <a:moveTo>
                      <a:pt x="701" y="396"/>
                    </a:moveTo>
                    <a:lnTo>
                      <a:pt x="872452" y="396"/>
                    </a:lnTo>
                    <a:lnTo>
                      <a:pt x="872452" y="964518"/>
                    </a:lnTo>
                    <a:lnTo>
                      <a:pt x="701" y="964518"/>
                    </a:lnTo>
                    <a:close/>
                  </a:path>
                </a:pathLst>
              </a:custGeom>
            </p:spPr>
          </p:pic>
          <p:pic>
            <p:nvPicPr>
              <p:cNvPr id="2347" name="Picture 2346">
                <a:extLst>
                  <a:ext uri="{FF2B5EF4-FFF2-40B4-BE49-F238E27FC236}">
                    <a16:creationId xmlns:a16="http://schemas.microsoft.com/office/drawing/2014/main" id="{B7E8F2CC-9BCD-424A-B78E-9E62BFD2F5FA}"/>
                  </a:ext>
                </a:extLst>
              </p:cNvPr>
              <p:cNvPicPr>
                <a:picLocks noChangeAspect="1"/>
              </p:cNvPicPr>
              <p:nvPr/>
            </p:nvPicPr>
            <p:blipFill>
              <a:blip r:embed="rId65"/>
              <a:stretch>
                <a:fillRect/>
              </a:stretch>
            </p:blipFill>
            <p:spPr>
              <a:xfrm>
                <a:off x="3582648" y="5595678"/>
                <a:ext cx="727421" cy="1206595"/>
              </a:xfrm>
              <a:custGeom>
                <a:avLst/>
                <a:gdLst>
                  <a:gd name="connsiteX0" fmla="*/ 814 w 727421"/>
                  <a:gd name="connsiteY0" fmla="*/ 409 h 1206595"/>
                  <a:gd name="connsiteX1" fmla="*/ 728236 w 727421"/>
                  <a:gd name="connsiteY1" fmla="*/ 409 h 1206595"/>
                  <a:gd name="connsiteX2" fmla="*/ 728236 w 727421"/>
                  <a:gd name="connsiteY2" fmla="*/ 1207004 h 1206595"/>
                  <a:gd name="connsiteX3" fmla="*/ 814 w 727421"/>
                  <a:gd name="connsiteY3" fmla="*/ 1207004 h 1206595"/>
                </a:gdLst>
                <a:ahLst/>
                <a:cxnLst>
                  <a:cxn ang="0">
                    <a:pos x="connsiteX0" y="connsiteY0"/>
                  </a:cxn>
                  <a:cxn ang="0">
                    <a:pos x="connsiteX1" y="connsiteY1"/>
                  </a:cxn>
                  <a:cxn ang="0">
                    <a:pos x="connsiteX2" y="connsiteY2"/>
                  </a:cxn>
                  <a:cxn ang="0">
                    <a:pos x="connsiteX3" y="connsiteY3"/>
                  </a:cxn>
                </a:cxnLst>
                <a:rect l="l" t="t" r="r" b="b"/>
                <a:pathLst>
                  <a:path w="727421" h="1206595">
                    <a:moveTo>
                      <a:pt x="814" y="409"/>
                    </a:moveTo>
                    <a:lnTo>
                      <a:pt x="728236" y="409"/>
                    </a:lnTo>
                    <a:lnTo>
                      <a:pt x="728236" y="1207004"/>
                    </a:lnTo>
                    <a:lnTo>
                      <a:pt x="814" y="1207004"/>
                    </a:lnTo>
                    <a:close/>
                  </a:path>
                </a:pathLst>
              </a:custGeom>
            </p:spPr>
          </p:pic>
          <p:pic>
            <p:nvPicPr>
              <p:cNvPr id="2348" name="Picture 2347">
                <a:extLst>
                  <a:ext uri="{FF2B5EF4-FFF2-40B4-BE49-F238E27FC236}">
                    <a16:creationId xmlns:a16="http://schemas.microsoft.com/office/drawing/2014/main" id="{B34162D3-EFB6-46FE-ABEE-7DE1F1984BBC}"/>
                  </a:ext>
                </a:extLst>
              </p:cNvPr>
              <p:cNvPicPr>
                <a:picLocks noChangeAspect="1"/>
              </p:cNvPicPr>
              <p:nvPr/>
            </p:nvPicPr>
            <p:blipFill>
              <a:blip r:embed="rId66"/>
              <a:stretch>
                <a:fillRect/>
              </a:stretch>
            </p:blipFill>
            <p:spPr>
              <a:xfrm>
                <a:off x="3224710" y="5468668"/>
                <a:ext cx="611957" cy="1270100"/>
              </a:xfrm>
              <a:custGeom>
                <a:avLst/>
                <a:gdLst>
                  <a:gd name="connsiteX0" fmla="*/ 752 w 611957"/>
                  <a:gd name="connsiteY0" fmla="*/ 387 h 1270100"/>
                  <a:gd name="connsiteX1" fmla="*/ 612710 w 611957"/>
                  <a:gd name="connsiteY1" fmla="*/ 387 h 1270100"/>
                  <a:gd name="connsiteX2" fmla="*/ 612710 w 611957"/>
                  <a:gd name="connsiteY2" fmla="*/ 1270487 h 1270100"/>
                  <a:gd name="connsiteX3" fmla="*/ 752 w 611957"/>
                  <a:gd name="connsiteY3" fmla="*/ 1270487 h 1270100"/>
                </a:gdLst>
                <a:ahLst/>
                <a:cxnLst>
                  <a:cxn ang="0">
                    <a:pos x="connsiteX0" y="connsiteY0"/>
                  </a:cxn>
                  <a:cxn ang="0">
                    <a:pos x="connsiteX1" y="connsiteY1"/>
                  </a:cxn>
                  <a:cxn ang="0">
                    <a:pos x="connsiteX2" y="connsiteY2"/>
                  </a:cxn>
                  <a:cxn ang="0">
                    <a:pos x="connsiteX3" y="connsiteY3"/>
                  </a:cxn>
                </a:cxnLst>
                <a:rect l="l" t="t" r="r" b="b"/>
                <a:pathLst>
                  <a:path w="611957" h="1270100">
                    <a:moveTo>
                      <a:pt x="752" y="387"/>
                    </a:moveTo>
                    <a:lnTo>
                      <a:pt x="612710" y="387"/>
                    </a:lnTo>
                    <a:lnTo>
                      <a:pt x="612710" y="1270487"/>
                    </a:lnTo>
                    <a:lnTo>
                      <a:pt x="752" y="1270487"/>
                    </a:lnTo>
                    <a:close/>
                  </a:path>
                </a:pathLst>
              </a:custGeom>
            </p:spPr>
          </p:pic>
          <p:pic>
            <p:nvPicPr>
              <p:cNvPr id="2349" name="Picture 2348">
                <a:extLst>
                  <a:ext uri="{FF2B5EF4-FFF2-40B4-BE49-F238E27FC236}">
                    <a16:creationId xmlns:a16="http://schemas.microsoft.com/office/drawing/2014/main" id="{B5C88CA3-6D8A-4AC9-A8E3-E1780CFE4164}"/>
                  </a:ext>
                </a:extLst>
              </p:cNvPr>
              <p:cNvPicPr>
                <a:picLocks noChangeAspect="1"/>
              </p:cNvPicPr>
              <p:nvPr/>
            </p:nvPicPr>
            <p:blipFill>
              <a:blip r:embed="rId67"/>
              <a:stretch>
                <a:fillRect/>
              </a:stretch>
            </p:blipFill>
            <p:spPr>
              <a:xfrm>
                <a:off x="4367801" y="5237740"/>
                <a:ext cx="1091131" cy="727421"/>
              </a:xfrm>
              <a:custGeom>
                <a:avLst/>
                <a:gdLst>
                  <a:gd name="connsiteX0" fmla="*/ 950 w 1091131"/>
                  <a:gd name="connsiteY0" fmla="*/ 347 h 727421"/>
                  <a:gd name="connsiteX1" fmla="*/ 1092082 w 1091131"/>
                  <a:gd name="connsiteY1" fmla="*/ 347 h 727421"/>
                  <a:gd name="connsiteX2" fmla="*/ 1092082 w 1091131"/>
                  <a:gd name="connsiteY2" fmla="*/ 727768 h 727421"/>
                  <a:gd name="connsiteX3" fmla="*/ 950 w 1091131"/>
                  <a:gd name="connsiteY3" fmla="*/ 727768 h 727421"/>
                </a:gdLst>
                <a:ahLst/>
                <a:cxnLst>
                  <a:cxn ang="0">
                    <a:pos x="connsiteX0" y="connsiteY0"/>
                  </a:cxn>
                  <a:cxn ang="0">
                    <a:pos x="connsiteX1" y="connsiteY1"/>
                  </a:cxn>
                  <a:cxn ang="0">
                    <a:pos x="connsiteX2" y="connsiteY2"/>
                  </a:cxn>
                  <a:cxn ang="0">
                    <a:pos x="connsiteX3" y="connsiteY3"/>
                  </a:cxn>
                </a:cxnLst>
                <a:rect l="l" t="t" r="r" b="b"/>
                <a:pathLst>
                  <a:path w="1091131" h="727421">
                    <a:moveTo>
                      <a:pt x="950" y="347"/>
                    </a:moveTo>
                    <a:lnTo>
                      <a:pt x="1092082" y="347"/>
                    </a:lnTo>
                    <a:lnTo>
                      <a:pt x="1092082" y="727768"/>
                    </a:lnTo>
                    <a:lnTo>
                      <a:pt x="950" y="727768"/>
                    </a:lnTo>
                    <a:close/>
                  </a:path>
                </a:pathLst>
              </a:custGeom>
            </p:spPr>
          </p:pic>
          <p:pic>
            <p:nvPicPr>
              <p:cNvPr id="2350" name="Picture 2349">
                <a:extLst>
                  <a:ext uri="{FF2B5EF4-FFF2-40B4-BE49-F238E27FC236}">
                    <a16:creationId xmlns:a16="http://schemas.microsoft.com/office/drawing/2014/main" id="{BC6D2F11-3357-4562-A6B5-713B55D85C90}"/>
                  </a:ext>
                </a:extLst>
              </p:cNvPr>
              <p:cNvPicPr>
                <a:picLocks noChangeAspect="1"/>
              </p:cNvPicPr>
              <p:nvPr/>
            </p:nvPicPr>
            <p:blipFill>
              <a:blip r:embed="rId68"/>
              <a:stretch>
                <a:fillRect/>
              </a:stretch>
            </p:blipFill>
            <p:spPr>
              <a:xfrm>
                <a:off x="4286976" y="4741247"/>
                <a:ext cx="1125770" cy="663916"/>
              </a:xfrm>
              <a:custGeom>
                <a:avLst/>
                <a:gdLst>
                  <a:gd name="connsiteX0" fmla="*/ 936 w 1125770"/>
                  <a:gd name="connsiteY0" fmla="*/ 261 h 663916"/>
                  <a:gd name="connsiteX1" fmla="*/ 1126707 w 1125770"/>
                  <a:gd name="connsiteY1" fmla="*/ 261 h 663916"/>
                  <a:gd name="connsiteX2" fmla="*/ 1126707 w 1125770"/>
                  <a:gd name="connsiteY2" fmla="*/ 664177 h 663916"/>
                  <a:gd name="connsiteX3" fmla="*/ 936 w 1125770"/>
                  <a:gd name="connsiteY3" fmla="*/ 664177 h 663916"/>
                </a:gdLst>
                <a:ahLst/>
                <a:cxnLst>
                  <a:cxn ang="0">
                    <a:pos x="connsiteX0" y="connsiteY0"/>
                  </a:cxn>
                  <a:cxn ang="0">
                    <a:pos x="connsiteX1" y="connsiteY1"/>
                  </a:cxn>
                  <a:cxn ang="0">
                    <a:pos x="connsiteX2" y="connsiteY2"/>
                  </a:cxn>
                  <a:cxn ang="0">
                    <a:pos x="connsiteX3" y="connsiteY3"/>
                  </a:cxn>
                </a:cxnLst>
                <a:rect l="l" t="t" r="r" b="b"/>
                <a:pathLst>
                  <a:path w="1125770" h="663916">
                    <a:moveTo>
                      <a:pt x="936" y="261"/>
                    </a:moveTo>
                    <a:lnTo>
                      <a:pt x="1126707" y="261"/>
                    </a:lnTo>
                    <a:lnTo>
                      <a:pt x="1126707" y="664177"/>
                    </a:lnTo>
                    <a:lnTo>
                      <a:pt x="936" y="664177"/>
                    </a:lnTo>
                    <a:close/>
                  </a:path>
                </a:pathLst>
              </a:custGeom>
            </p:spPr>
          </p:pic>
          <p:pic>
            <p:nvPicPr>
              <p:cNvPr id="2351" name="Picture 2350">
                <a:extLst>
                  <a:ext uri="{FF2B5EF4-FFF2-40B4-BE49-F238E27FC236}">
                    <a16:creationId xmlns:a16="http://schemas.microsoft.com/office/drawing/2014/main" id="{9D6EFE74-8318-46D7-8C72-50EC5D6A47D6}"/>
                  </a:ext>
                </a:extLst>
              </p:cNvPr>
              <p:cNvPicPr>
                <a:picLocks noChangeAspect="1"/>
              </p:cNvPicPr>
              <p:nvPr/>
            </p:nvPicPr>
            <p:blipFill>
              <a:blip r:embed="rId69"/>
              <a:stretch>
                <a:fillRect/>
              </a:stretch>
            </p:blipFill>
            <p:spPr>
              <a:xfrm>
                <a:off x="4454398" y="4452587"/>
                <a:ext cx="969894" cy="663916"/>
              </a:xfrm>
              <a:custGeom>
                <a:avLst/>
                <a:gdLst>
                  <a:gd name="connsiteX0" fmla="*/ 965 w 969894"/>
                  <a:gd name="connsiteY0" fmla="*/ 211 h 663916"/>
                  <a:gd name="connsiteX1" fmla="*/ 970860 w 969894"/>
                  <a:gd name="connsiteY1" fmla="*/ 211 h 663916"/>
                  <a:gd name="connsiteX2" fmla="*/ 970860 w 969894"/>
                  <a:gd name="connsiteY2" fmla="*/ 664127 h 663916"/>
                  <a:gd name="connsiteX3" fmla="*/ 965 w 969894"/>
                  <a:gd name="connsiteY3" fmla="*/ 664127 h 663916"/>
                </a:gdLst>
                <a:ahLst/>
                <a:cxnLst>
                  <a:cxn ang="0">
                    <a:pos x="connsiteX0" y="connsiteY0"/>
                  </a:cxn>
                  <a:cxn ang="0">
                    <a:pos x="connsiteX1" y="connsiteY1"/>
                  </a:cxn>
                  <a:cxn ang="0">
                    <a:pos x="connsiteX2" y="connsiteY2"/>
                  </a:cxn>
                  <a:cxn ang="0">
                    <a:pos x="connsiteX3" y="connsiteY3"/>
                  </a:cxn>
                </a:cxnLst>
                <a:rect l="l" t="t" r="r" b="b"/>
                <a:pathLst>
                  <a:path w="969894" h="663916">
                    <a:moveTo>
                      <a:pt x="965" y="211"/>
                    </a:moveTo>
                    <a:lnTo>
                      <a:pt x="970860" y="211"/>
                    </a:lnTo>
                    <a:lnTo>
                      <a:pt x="970860" y="664127"/>
                    </a:lnTo>
                    <a:lnTo>
                      <a:pt x="965" y="664127"/>
                    </a:lnTo>
                    <a:close/>
                  </a:path>
                </a:pathLst>
              </a:custGeom>
            </p:spPr>
          </p:pic>
          <p:pic>
            <p:nvPicPr>
              <p:cNvPr id="2352" name="Picture 2351">
                <a:extLst>
                  <a:ext uri="{FF2B5EF4-FFF2-40B4-BE49-F238E27FC236}">
                    <a16:creationId xmlns:a16="http://schemas.microsoft.com/office/drawing/2014/main" id="{26A71755-931D-4191-AB1C-32F7141A651C}"/>
                  </a:ext>
                </a:extLst>
              </p:cNvPr>
              <p:cNvPicPr>
                <a:picLocks noChangeAspect="1"/>
              </p:cNvPicPr>
              <p:nvPr/>
            </p:nvPicPr>
            <p:blipFill>
              <a:blip r:embed="rId70"/>
              <a:stretch>
                <a:fillRect/>
              </a:stretch>
            </p:blipFill>
            <p:spPr>
              <a:xfrm>
                <a:off x="3698111" y="3627022"/>
                <a:ext cx="814018" cy="1108451"/>
              </a:xfrm>
              <a:custGeom>
                <a:avLst/>
                <a:gdLst>
                  <a:gd name="connsiteX0" fmla="*/ 834 w 814018"/>
                  <a:gd name="connsiteY0" fmla="*/ 68 h 1108451"/>
                  <a:gd name="connsiteX1" fmla="*/ 814853 w 814018"/>
                  <a:gd name="connsiteY1" fmla="*/ 68 h 1108451"/>
                  <a:gd name="connsiteX2" fmla="*/ 814853 w 814018"/>
                  <a:gd name="connsiteY2" fmla="*/ 1108519 h 1108451"/>
                  <a:gd name="connsiteX3" fmla="*/ 834 w 814018"/>
                  <a:gd name="connsiteY3" fmla="*/ 1108519 h 1108451"/>
                </a:gdLst>
                <a:ahLst/>
                <a:cxnLst>
                  <a:cxn ang="0">
                    <a:pos x="connsiteX0" y="connsiteY0"/>
                  </a:cxn>
                  <a:cxn ang="0">
                    <a:pos x="connsiteX1" y="connsiteY1"/>
                  </a:cxn>
                  <a:cxn ang="0">
                    <a:pos x="connsiteX2" y="connsiteY2"/>
                  </a:cxn>
                  <a:cxn ang="0">
                    <a:pos x="connsiteX3" y="connsiteY3"/>
                  </a:cxn>
                </a:cxnLst>
                <a:rect l="l" t="t" r="r" b="b"/>
                <a:pathLst>
                  <a:path w="814018" h="1108451">
                    <a:moveTo>
                      <a:pt x="834" y="68"/>
                    </a:moveTo>
                    <a:lnTo>
                      <a:pt x="814853" y="68"/>
                    </a:lnTo>
                    <a:lnTo>
                      <a:pt x="814853" y="1108519"/>
                    </a:lnTo>
                    <a:lnTo>
                      <a:pt x="834" y="1108519"/>
                    </a:lnTo>
                    <a:close/>
                  </a:path>
                </a:pathLst>
              </a:custGeom>
            </p:spPr>
          </p:pic>
          <p:pic>
            <p:nvPicPr>
              <p:cNvPr id="2353" name="Picture 2352">
                <a:extLst>
                  <a:ext uri="{FF2B5EF4-FFF2-40B4-BE49-F238E27FC236}">
                    <a16:creationId xmlns:a16="http://schemas.microsoft.com/office/drawing/2014/main" id="{2A87E9C9-6ABA-4AE4-8834-B158B7696695}"/>
                  </a:ext>
                </a:extLst>
              </p:cNvPr>
              <p:cNvPicPr>
                <a:picLocks noChangeAspect="1"/>
              </p:cNvPicPr>
              <p:nvPr/>
            </p:nvPicPr>
            <p:blipFill>
              <a:blip r:embed="rId71"/>
              <a:stretch>
                <a:fillRect/>
              </a:stretch>
            </p:blipFill>
            <p:spPr>
              <a:xfrm>
                <a:off x="4079141" y="3811764"/>
                <a:ext cx="698555" cy="1027626"/>
              </a:xfrm>
              <a:custGeom>
                <a:avLst/>
                <a:gdLst>
                  <a:gd name="connsiteX0" fmla="*/ 900 w 698555"/>
                  <a:gd name="connsiteY0" fmla="*/ 100 h 1027626"/>
                  <a:gd name="connsiteX1" fmla="*/ 699456 w 698555"/>
                  <a:gd name="connsiteY1" fmla="*/ 100 h 1027626"/>
                  <a:gd name="connsiteX2" fmla="*/ 699456 w 698555"/>
                  <a:gd name="connsiteY2" fmla="*/ 1027727 h 1027626"/>
                  <a:gd name="connsiteX3" fmla="*/ 900 w 698555"/>
                  <a:gd name="connsiteY3" fmla="*/ 1027727 h 1027626"/>
                </a:gdLst>
                <a:ahLst/>
                <a:cxnLst>
                  <a:cxn ang="0">
                    <a:pos x="connsiteX0" y="connsiteY0"/>
                  </a:cxn>
                  <a:cxn ang="0">
                    <a:pos x="connsiteX1" y="connsiteY1"/>
                  </a:cxn>
                  <a:cxn ang="0">
                    <a:pos x="connsiteX2" y="connsiteY2"/>
                  </a:cxn>
                  <a:cxn ang="0">
                    <a:pos x="connsiteX3" y="connsiteY3"/>
                  </a:cxn>
                </a:cxnLst>
                <a:rect l="l" t="t" r="r" b="b"/>
                <a:pathLst>
                  <a:path w="698555" h="1027626">
                    <a:moveTo>
                      <a:pt x="900" y="100"/>
                    </a:moveTo>
                    <a:lnTo>
                      <a:pt x="699456" y="100"/>
                    </a:lnTo>
                    <a:lnTo>
                      <a:pt x="699456" y="1027727"/>
                    </a:lnTo>
                    <a:lnTo>
                      <a:pt x="900" y="1027727"/>
                    </a:lnTo>
                    <a:close/>
                  </a:path>
                </a:pathLst>
              </a:custGeom>
            </p:spPr>
          </p:pic>
          <p:pic>
            <p:nvPicPr>
              <p:cNvPr id="2354" name="Picture 2353">
                <a:extLst>
                  <a:ext uri="{FF2B5EF4-FFF2-40B4-BE49-F238E27FC236}">
                    <a16:creationId xmlns:a16="http://schemas.microsoft.com/office/drawing/2014/main" id="{DBBCE0E3-A173-4504-8C8C-0CF83243839D}"/>
                  </a:ext>
                </a:extLst>
              </p:cNvPr>
              <p:cNvPicPr>
                <a:picLocks noChangeAspect="1"/>
              </p:cNvPicPr>
              <p:nvPr/>
            </p:nvPicPr>
            <p:blipFill>
              <a:blip r:embed="rId72"/>
              <a:stretch>
                <a:fillRect/>
              </a:stretch>
            </p:blipFill>
            <p:spPr>
              <a:xfrm>
                <a:off x="4113781" y="4169701"/>
                <a:ext cx="600411" cy="917936"/>
              </a:xfrm>
              <a:custGeom>
                <a:avLst/>
                <a:gdLst>
                  <a:gd name="connsiteX0" fmla="*/ 906 w 600411"/>
                  <a:gd name="connsiteY0" fmla="*/ 162 h 917936"/>
                  <a:gd name="connsiteX1" fmla="*/ 601317 w 600411"/>
                  <a:gd name="connsiteY1" fmla="*/ 162 h 917936"/>
                  <a:gd name="connsiteX2" fmla="*/ 601317 w 600411"/>
                  <a:gd name="connsiteY2" fmla="*/ 918098 h 917936"/>
                  <a:gd name="connsiteX3" fmla="*/ 906 w 600411"/>
                  <a:gd name="connsiteY3" fmla="*/ 918098 h 917936"/>
                </a:gdLst>
                <a:ahLst/>
                <a:cxnLst>
                  <a:cxn ang="0">
                    <a:pos x="connsiteX0" y="connsiteY0"/>
                  </a:cxn>
                  <a:cxn ang="0">
                    <a:pos x="connsiteX1" y="connsiteY1"/>
                  </a:cxn>
                  <a:cxn ang="0">
                    <a:pos x="connsiteX2" y="connsiteY2"/>
                  </a:cxn>
                  <a:cxn ang="0">
                    <a:pos x="connsiteX3" y="connsiteY3"/>
                  </a:cxn>
                </a:cxnLst>
                <a:rect l="l" t="t" r="r" b="b"/>
                <a:pathLst>
                  <a:path w="600411" h="917936">
                    <a:moveTo>
                      <a:pt x="906" y="162"/>
                    </a:moveTo>
                    <a:lnTo>
                      <a:pt x="601317" y="162"/>
                    </a:lnTo>
                    <a:lnTo>
                      <a:pt x="601317" y="918098"/>
                    </a:lnTo>
                    <a:lnTo>
                      <a:pt x="906" y="918098"/>
                    </a:lnTo>
                    <a:close/>
                  </a:path>
                </a:pathLst>
              </a:custGeom>
            </p:spPr>
          </p:pic>
          <p:pic>
            <p:nvPicPr>
              <p:cNvPr id="2355" name="Picture 2354">
                <a:extLst>
                  <a:ext uri="{FF2B5EF4-FFF2-40B4-BE49-F238E27FC236}">
                    <a16:creationId xmlns:a16="http://schemas.microsoft.com/office/drawing/2014/main" id="{57F66B59-05DD-40BC-945B-F59D00B6F75D}"/>
                  </a:ext>
                </a:extLst>
              </p:cNvPr>
              <p:cNvPicPr>
                <a:picLocks noChangeAspect="1"/>
              </p:cNvPicPr>
              <p:nvPr/>
            </p:nvPicPr>
            <p:blipFill>
              <a:blip r:embed="rId73"/>
              <a:stretch>
                <a:fillRect/>
              </a:stretch>
            </p:blipFill>
            <p:spPr>
              <a:xfrm>
                <a:off x="3115020" y="3644342"/>
                <a:ext cx="421442" cy="704328"/>
              </a:xfrm>
              <a:custGeom>
                <a:avLst/>
                <a:gdLst>
                  <a:gd name="connsiteX0" fmla="*/ 733 w 421442"/>
                  <a:gd name="connsiteY0" fmla="*/ 71 h 704328"/>
                  <a:gd name="connsiteX1" fmla="*/ 422176 w 421442"/>
                  <a:gd name="connsiteY1" fmla="*/ 71 h 704328"/>
                  <a:gd name="connsiteX2" fmla="*/ 422176 w 421442"/>
                  <a:gd name="connsiteY2" fmla="*/ 704399 h 704328"/>
                  <a:gd name="connsiteX3" fmla="*/ 733 w 421442"/>
                  <a:gd name="connsiteY3" fmla="*/ 704399 h 704328"/>
                </a:gdLst>
                <a:ahLst/>
                <a:cxnLst>
                  <a:cxn ang="0">
                    <a:pos x="connsiteX0" y="connsiteY0"/>
                  </a:cxn>
                  <a:cxn ang="0">
                    <a:pos x="connsiteX1" y="connsiteY1"/>
                  </a:cxn>
                  <a:cxn ang="0">
                    <a:pos x="connsiteX2" y="connsiteY2"/>
                  </a:cxn>
                  <a:cxn ang="0">
                    <a:pos x="connsiteX3" y="connsiteY3"/>
                  </a:cxn>
                </a:cxnLst>
                <a:rect l="l" t="t" r="r" b="b"/>
                <a:pathLst>
                  <a:path w="421442" h="704328">
                    <a:moveTo>
                      <a:pt x="733" y="71"/>
                    </a:moveTo>
                    <a:lnTo>
                      <a:pt x="422176" y="71"/>
                    </a:lnTo>
                    <a:lnTo>
                      <a:pt x="422176" y="704399"/>
                    </a:lnTo>
                    <a:lnTo>
                      <a:pt x="733" y="704399"/>
                    </a:lnTo>
                    <a:close/>
                  </a:path>
                </a:pathLst>
              </a:custGeom>
            </p:spPr>
          </p:pic>
          <p:pic>
            <p:nvPicPr>
              <p:cNvPr id="2356" name="Picture 2355">
                <a:extLst>
                  <a:ext uri="{FF2B5EF4-FFF2-40B4-BE49-F238E27FC236}">
                    <a16:creationId xmlns:a16="http://schemas.microsoft.com/office/drawing/2014/main" id="{DF5C7A6C-507C-4209-BAD6-73D77F1411E5}"/>
                  </a:ext>
                </a:extLst>
              </p:cNvPr>
              <p:cNvPicPr>
                <a:picLocks noChangeAspect="1"/>
              </p:cNvPicPr>
              <p:nvPr/>
            </p:nvPicPr>
            <p:blipFill>
              <a:blip r:embed="rId74"/>
              <a:stretch>
                <a:fillRect/>
              </a:stretch>
            </p:blipFill>
            <p:spPr>
              <a:xfrm>
                <a:off x="2676258" y="3829084"/>
                <a:ext cx="796699" cy="658142"/>
              </a:xfrm>
              <a:custGeom>
                <a:avLst/>
                <a:gdLst>
                  <a:gd name="connsiteX0" fmla="*/ 657 w 796699"/>
                  <a:gd name="connsiteY0" fmla="*/ 103 h 658142"/>
                  <a:gd name="connsiteX1" fmla="*/ 797357 w 796699"/>
                  <a:gd name="connsiteY1" fmla="*/ 103 h 658142"/>
                  <a:gd name="connsiteX2" fmla="*/ 797357 w 796699"/>
                  <a:gd name="connsiteY2" fmla="*/ 658246 h 658142"/>
                  <a:gd name="connsiteX3" fmla="*/ 657 w 796699"/>
                  <a:gd name="connsiteY3" fmla="*/ 658246 h 658142"/>
                </a:gdLst>
                <a:ahLst/>
                <a:cxnLst>
                  <a:cxn ang="0">
                    <a:pos x="connsiteX0" y="connsiteY0"/>
                  </a:cxn>
                  <a:cxn ang="0">
                    <a:pos x="connsiteX1" y="connsiteY1"/>
                  </a:cxn>
                  <a:cxn ang="0">
                    <a:pos x="connsiteX2" y="connsiteY2"/>
                  </a:cxn>
                  <a:cxn ang="0">
                    <a:pos x="connsiteX3" y="connsiteY3"/>
                  </a:cxn>
                </a:cxnLst>
                <a:rect l="l" t="t" r="r" b="b"/>
                <a:pathLst>
                  <a:path w="796699" h="658142">
                    <a:moveTo>
                      <a:pt x="657" y="103"/>
                    </a:moveTo>
                    <a:lnTo>
                      <a:pt x="797357" y="103"/>
                    </a:lnTo>
                    <a:lnTo>
                      <a:pt x="797357" y="658246"/>
                    </a:lnTo>
                    <a:lnTo>
                      <a:pt x="657" y="658246"/>
                    </a:lnTo>
                    <a:close/>
                  </a:path>
                </a:pathLst>
              </a:custGeom>
            </p:spPr>
          </p:pic>
          <p:pic>
            <p:nvPicPr>
              <p:cNvPr id="2357" name="Picture 2356">
                <a:extLst>
                  <a:ext uri="{FF2B5EF4-FFF2-40B4-BE49-F238E27FC236}">
                    <a16:creationId xmlns:a16="http://schemas.microsoft.com/office/drawing/2014/main" id="{6ABB2A62-FA73-4F3A-A3EF-AA76F1C9E8B0}"/>
                  </a:ext>
                </a:extLst>
              </p:cNvPr>
              <p:cNvPicPr>
                <a:picLocks noChangeAspect="1"/>
              </p:cNvPicPr>
              <p:nvPr/>
            </p:nvPicPr>
            <p:blipFill>
              <a:blip r:embed="rId75"/>
              <a:stretch>
                <a:fillRect/>
              </a:stretch>
            </p:blipFill>
            <p:spPr>
              <a:xfrm>
                <a:off x="2976463" y="3788671"/>
                <a:ext cx="669689" cy="756287"/>
              </a:xfrm>
              <a:custGeom>
                <a:avLst/>
                <a:gdLst>
                  <a:gd name="connsiteX0" fmla="*/ 709 w 669689"/>
                  <a:gd name="connsiteY0" fmla="*/ 96 h 756287"/>
                  <a:gd name="connsiteX1" fmla="*/ 670399 w 669689"/>
                  <a:gd name="connsiteY1" fmla="*/ 96 h 756287"/>
                  <a:gd name="connsiteX2" fmla="*/ 670399 w 669689"/>
                  <a:gd name="connsiteY2" fmla="*/ 756383 h 756287"/>
                  <a:gd name="connsiteX3" fmla="*/ 709 w 669689"/>
                  <a:gd name="connsiteY3" fmla="*/ 756383 h 756287"/>
                </a:gdLst>
                <a:ahLst/>
                <a:cxnLst>
                  <a:cxn ang="0">
                    <a:pos x="connsiteX0" y="connsiteY0"/>
                  </a:cxn>
                  <a:cxn ang="0">
                    <a:pos x="connsiteX1" y="connsiteY1"/>
                  </a:cxn>
                  <a:cxn ang="0">
                    <a:pos x="connsiteX2" y="connsiteY2"/>
                  </a:cxn>
                  <a:cxn ang="0">
                    <a:pos x="connsiteX3" y="connsiteY3"/>
                  </a:cxn>
                </a:cxnLst>
                <a:rect l="l" t="t" r="r" b="b"/>
                <a:pathLst>
                  <a:path w="669689" h="756287">
                    <a:moveTo>
                      <a:pt x="709" y="96"/>
                    </a:moveTo>
                    <a:lnTo>
                      <a:pt x="670399" y="96"/>
                    </a:lnTo>
                    <a:lnTo>
                      <a:pt x="670399" y="756383"/>
                    </a:lnTo>
                    <a:lnTo>
                      <a:pt x="709" y="756383"/>
                    </a:lnTo>
                    <a:close/>
                  </a:path>
                </a:pathLst>
              </a:custGeom>
            </p:spPr>
          </p:pic>
          <p:pic>
            <p:nvPicPr>
              <p:cNvPr id="2358" name="Picture 2357">
                <a:extLst>
                  <a:ext uri="{FF2B5EF4-FFF2-40B4-BE49-F238E27FC236}">
                    <a16:creationId xmlns:a16="http://schemas.microsoft.com/office/drawing/2014/main" id="{A404CFAE-1F87-41B3-A500-9C084779441C}"/>
                  </a:ext>
                </a:extLst>
              </p:cNvPr>
              <p:cNvPicPr>
                <a:picLocks noChangeAspect="1"/>
              </p:cNvPicPr>
              <p:nvPr/>
            </p:nvPicPr>
            <p:blipFill>
              <a:blip r:embed="rId76"/>
              <a:stretch>
                <a:fillRect/>
              </a:stretch>
            </p:blipFill>
            <p:spPr>
              <a:xfrm>
                <a:off x="3363267" y="3713620"/>
                <a:ext cx="565772" cy="889070"/>
              </a:xfrm>
              <a:custGeom>
                <a:avLst/>
                <a:gdLst>
                  <a:gd name="connsiteX0" fmla="*/ 776 w 565772"/>
                  <a:gd name="connsiteY0" fmla="*/ 83 h 889070"/>
                  <a:gd name="connsiteX1" fmla="*/ 566548 w 565772"/>
                  <a:gd name="connsiteY1" fmla="*/ 83 h 889070"/>
                  <a:gd name="connsiteX2" fmla="*/ 566548 w 565772"/>
                  <a:gd name="connsiteY2" fmla="*/ 889153 h 889070"/>
                  <a:gd name="connsiteX3" fmla="*/ 776 w 565772"/>
                  <a:gd name="connsiteY3" fmla="*/ 889153 h 889070"/>
                </a:gdLst>
                <a:ahLst/>
                <a:cxnLst>
                  <a:cxn ang="0">
                    <a:pos x="connsiteX0" y="connsiteY0"/>
                  </a:cxn>
                  <a:cxn ang="0">
                    <a:pos x="connsiteX1" y="connsiteY1"/>
                  </a:cxn>
                  <a:cxn ang="0">
                    <a:pos x="connsiteX2" y="connsiteY2"/>
                  </a:cxn>
                  <a:cxn ang="0">
                    <a:pos x="connsiteX3" y="connsiteY3"/>
                  </a:cxn>
                </a:cxnLst>
                <a:rect l="l" t="t" r="r" b="b"/>
                <a:pathLst>
                  <a:path w="565772" h="889070">
                    <a:moveTo>
                      <a:pt x="776" y="83"/>
                    </a:moveTo>
                    <a:lnTo>
                      <a:pt x="566548" y="83"/>
                    </a:lnTo>
                    <a:lnTo>
                      <a:pt x="566548" y="889153"/>
                    </a:lnTo>
                    <a:lnTo>
                      <a:pt x="776" y="889153"/>
                    </a:lnTo>
                    <a:close/>
                  </a:path>
                </a:pathLst>
              </a:custGeom>
            </p:spPr>
          </p:pic>
          <p:pic>
            <p:nvPicPr>
              <p:cNvPr id="2359" name="Picture 2358">
                <a:extLst>
                  <a:ext uri="{FF2B5EF4-FFF2-40B4-BE49-F238E27FC236}">
                    <a16:creationId xmlns:a16="http://schemas.microsoft.com/office/drawing/2014/main" id="{AF31832D-C995-44FE-A97C-479911D1A031}"/>
                  </a:ext>
                </a:extLst>
              </p:cNvPr>
              <p:cNvPicPr>
                <a:picLocks noChangeAspect="1"/>
              </p:cNvPicPr>
              <p:nvPr/>
            </p:nvPicPr>
            <p:blipFill>
              <a:blip r:embed="rId77"/>
              <a:stretch>
                <a:fillRect/>
              </a:stretch>
            </p:blipFill>
            <p:spPr>
              <a:xfrm>
                <a:off x="3784709" y="3725166"/>
                <a:ext cx="606184" cy="941028"/>
              </a:xfrm>
              <a:custGeom>
                <a:avLst/>
                <a:gdLst>
                  <a:gd name="connsiteX0" fmla="*/ 849 w 606184"/>
                  <a:gd name="connsiteY0" fmla="*/ 85 h 941028"/>
                  <a:gd name="connsiteX1" fmla="*/ 607034 w 606184"/>
                  <a:gd name="connsiteY1" fmla="*/ 85 h 941028"/>
                  <a:gd name="connsiteX2" fmla="*/ 607034 w 606184"/>
                  <a:gd name="connsiteY2" fmla="*/ 941114 h 941028"/>
                  <a:gd name="connsiteX3" fmla="*/ 849 w 606184"/>
                  <a:gd name="connsiteY3" fmla="*/ 941114 h 941028"/>
                </a:gdLst>
                <a:ahLst/>
                <a:cxnLst>
                  <a:cxn ang="0">
                    <a:pos x="connsiteX0" y="connsiteY0"/>
                  </a:cxn>
                  <a:cxn ang="0">
                    <a:pos x="connsiteX1" y="connsiteY1"/>
                  </a:cxn>
                  <a:cxn ang="0">
                    <a:pos x="connsiteX2" y="connsiteY2"/>
                  </a:cxn>
                  <a:cxn ang="0">
                    <a:pos x="connsiteX3" y="connsiteY3"/>
                  </a:cxn>
                </a:cxnLst>
                <a:rect l="l" t="t" r="r" b="b"/>
                <a:pathLst>
                  <a:path w="606184" h="941028">
                    <a:moveTo>
                      <a:pt x="849" y="85"/>
                    </a:moveTo>
                    <a:lnTo>
                      <a:pt x="607034" y="85"/>
                    </a:lnTo>
                    <a:lnTo>
                      <a:pt x="607034" y="941114"/>
                    </a:lnTo>
                    <a:lnTo>
                      <a:pt x="849" y="941114"/>
                    </a:lnTo>
                    <a:close/>
                  </a:path>
                </a:pathLst>
              </a:custGeom>
            </p:spPr>
          </p:pic>
          <p:pic>
            <p:nvPicPr>
              <p:cNvPr id="2360" name="Picture 2359">
                <a:extLst>
                  <a:ext uri="{FF2B5EF4-FFF2-40B4-BE49-F238E27FC236}">
                    <a16:creationId xmlns:a16="http://schemas.microsoft.com/office/drawing/2014/main" id="{C6C53AFA-2F7D-46E6-A1CB-2A5FF77F15A3}"/>
                  </a:ext>
                </a:extLst>
              </p:cNvPr>
              <p:cNvPicPr>
                <a:picLocks noChangeAspect="1"/>
              </p:cNvPicPr>
              <p:nvPr/>
            </p:nvPicPr>
            <p:blipFill>
              <a:blip r:embed="rId78"/>
              <a:stretch>
                <a:fillRect/>
              </a:stretch>
            </p:blipFill>
            <p:spPr>
              <a:xfrm>
                <a:off x="3784709" y="3875269"/>
                <a:ext cx="733194" cy="1085358"/>
              </a:xfrm>
              <a:custGeom>
                <a:avLst/>
                <a:gdLst>
                  <a:gd name="connsiteX0" fmla="*/ 849 w 733194"/>
                  <a:gd name="connsiteY0" fmla="*/ 111 h 1085358"/>
                  <a:gd name="connsiteX1" fmla="*/ 734044 w 733194"/>
                  <a:gd name="connsiteY1" fmla="*/ 111 h 1085358"/>
                  <a:gd name="connsiteX2" fmla="*/ 734044 w 733194"/>
                  <a:gd name="connsiteY2" fmla="*/ 1085469 h 1085358"/>
                  <a:gd name="connsiteX3" fmla="*/ 849 w 733194"/>
                  <a:gd name="connsiteY3" fmla="*/ 1085469 h 1085358"/>
                </a:gdLst>
                <a:ahLst/>
                <a:cxnLst>
                  <a:cxn ang="0">
                    <a:pos x="connsiteX0" y="connsiteY0"/>
                  </a:cxn>
                  <a:cxn ang="0">
                    <a:pos x="connsiteX1" y="connsiteY1"/>
                  </a:cxn>
                  <a:cxn ang="0">
                    <a:pos x="connsiteX2" y="connsiteY2"/>
                  </a:cxn>
                  <a:cxn ang="0">
                    <a:pos x="connsiteX3" y="connsiteY3"/>
                  </a:cxn>
                </a:cxnLst>
                <a:rect l="l" t="t" r="r" b="b"/>
                <a:pathLst>
                  <a:path w="733194" h="1085358">
                    <a:moveTo>
                      <a:pt x="849" y="111"/>
                    </a:moveTo>
                    <a:lnTo>
                      <a:pt x="734044" y="111"/>
                    </a:lnTo>
                    <a:lnTo>
                      <a:pt x="734044" y="1085469"/>
                    </a:lnTo>
                    <a:lnTo>
                      <a:pt x="849" y="1085469"/>
                    </a:lnTo>
                    <a:close/>
                  </a:path>
                </a:pathLst>
              </a:custGeom>
            </p:spPr>
          </p:pic>
          <p:pic>
            <p:nvPicPr>
              <p:cNvPr id="2361" name="Picture 2360">
                <a:extLst>
                  <a:ext uri="{FF2B5EF4-FFF2-40B4-BE49-F238E27FC236}">
                    <a16:creationId xmlns:a16="http://schemas.microsoft.com/office/drawing/2014/main" id="{3FFAD9AE-E6FE-45E1-9753-2AB2D7E15C70}"/>
                  </a:ext>
                </a:extLst>
              </p:cNvPr>
              <p:cNvPicPr>
                <a:picLocks noChangeAspect="1"/>
              </p:cNvPicPr>
              <p:nvPr/>
            </p:nvPicPr>
            <p:blipFill>
              <a:blip r:embed="rId79"/>
              <a:stretch>
                <a:fillRect/>
              </a:stretch>
            </p:blipFill>
            <p:spPr>
              <a:xfrm>
                <a:off x="3952131" y="3944547"/>
                <a:ext cx="952575" cy="1235461"/>
              </a:xfrm>
              <a:custGeom>
                <a:avLst/>
                <a:gdLst>
                  <a:gd name="connsiteX0" fmla="*/ 878 w 952575"/>
                  <a:gd name="connsiteY0" fmla="*/ 123 h 1235461"/>
                  <a:gd name="connsiteX1" fmla="*/ 953454 w 952575"/>
                  <a:gd name="connsiteY1" fmla="*/ 123 h 1235461"/>
                  <a:gd name="connsiteX2" fmla="*/ 953454 w 952575"/>
                  <a:gd name="connsiteY2" fmla="*/ 1235584 h 1235461"/>
                  <a:gd name="connsiteX3" fmla="*/ 878 w 952575"/>
                  <a:gd name="connsiteY3" fmla="*/ 1235584 h 1235461"/>
                </a:gdLst>
                <a:ahLst/>
                <a:cxnLst>
                  <a:cxn ang="0">
                    <a:pos x="connsiteX0" y="connsiteY0"/>
                  </a:cxn>
                  <a:cxn ang="0">
                    <a:pos x="connsiteX1" y="connsiteY1"/>
                  </a:cxn>
                  <a:cxn ang="0">
                    <a:pos x="connsiteX2" y="connsiteY2"/>
                  </a:cxn>
                  <a:cxn ang="0">
                    <a:pos x="connsiteX3" y="connsiteY3"/>
                  </a:cxn>
                </a:cxnLst>
                <a:rect l="l" t="t" r="r" b="b"/>
                <a:pathLst>
                  <a:path w="952575" h="1235461">
                    <a:moveTo>
                      <a:pt x="878" y="123"/>
                    </a:moveTo>
                    <a:lnTo>
                      <a:pt x="953454" y="123"/>
                    </a:lnTo>
                    <a:lnTo>
                      <a:pt x="953454" y="1235584"/>
                    </a:lnTo>
                    <a:lnTo>
                      <a:pt x="878" y="1235584"/>
                    </a:lnTo>
                    <a:close/>
                  </a:path>
                </a:pathLst>
              </a:custGeom>
            </p:spPr>
          </p:pic>
          <p:pic>
            <p:nvPicPr>
              <p:cNvPr id="2362" name="Picture 2361">
                <a:extLst>
                  <a:ext uri="{FF2B5EF4-FFF2-40B4-BE49-F238E27FC236}">
                    <a16:creationId xmlns:a16="http://schemas.microsoft.com/office/drawing/2014/main" id="{F5C367C0-1A23-4722-BB8D-473A3A5718A6}"/>
                  </a:ext>
                </a:extLst>
              </p:cNvPr>
              <p:cNvPicPr>
                <a:picLocks noChangeAspect="1"/>
              </p:cNvPicPr>
              <p:nvPr/>
            </p:nvPicPr>
            <p:blipFill>
              <a:blip r:embed="rId80"/>
              <a:stretch>
                <a:fillRect/>
              </a:stretch>
            </p:blipFill>
            <p:spPr>
              <a:xfrm>
                <a:off x="2156671" y="5434029"/>
                <a:ext cx="1033400" cy="588864"/>
              </a:xfrm>
              <a:custGeom>
                <a:avLst/>
                <a:gdLst>
                  <a:gd name="connsiteX0" fmla="*/ 567 w 1033400"/>
                  <a:gd name="connsiteY0" fmla="*/ 381 h 588864"/>
                  <a:gd name="connsiteX1" fmla="*/ 1033967 w 1033400"/>
                  <a:gd name="connsiteY1" fmla="*/ 381 h 588864"/>
                  <a:gd name="connsiteX2" fmla="*/ 1033967 w 1033400"/>
                  <a:gd name="connsiteY2" fmla="*/ 589246 h 588864"/>
                  <a:gd name="connsiteX3" fmla="*/ 567 w 1033400"/>
                  <a:gd name="connsiteY3" fmla="*/ 589246 h 588864"/>
                </a:gdLst>
                <a:ahLst/>
                <a:cxnLst>
                  <a:cxn ang="0">
                    <a:pos x="connsiteX0" y="connsiteY0"/>
                  </a:cxn>
                  <a:cxn ang="0">
                    <a:pos x="connsiteX1" y="connsiteY1"/>
                  </a:cxn>
                  <a:cxn ang="0">
                    <a:pos x="connsiteX2" y="connsiteY2"/>
                  </a:cxn>
                  <a:cxn ang="0">
                    <a:pos x="connsiteX3" y="connsiteY3"/>
                  </a:cxn>
                </a:cxnLst>
                <a:rect l="l" t="t" r="r" b="b"/>
                <a:pathLst>
                  <a:path w="1033400" h="588864">
                    <a:moveTo>
                      <a:pt x="567" y="381"/>
                    </a:moveTo>
                    <a:lnTo>
                      <a:pt x="1033967" y="381"/>
                    </a:lnTo>
                    <a:lnTo>
                      <a:pt x="1033967" y="589246"/>
                    </a:lnTo>
                    <a:lnTo>
                      <a:pt x="567" y="589246"/>
                    </a:lnTo>
                    <a:close/>
                  </a:path>
                </a:pathLst>
              </a:custGeom>
            </p:spPr>
          </p:pic>
          <p:pic>
            <p:nvPicPr>
              <p:cNvPr id="2363" name="Picture 2362">
                <a:extLst>
                  <a:ext uri="{FF2B5EF4-FFF2-40B4-BE49-F238E27FC236}">
                    <a16:creationId xmlns:a16="http://schemas.microsoft.com/office/drawing/2014/main" id="{12DEBEDB-A630-4990-9E41-00D993A3AD0A}"/>
                  </a:ext>
                </a:extLst>
              </p:cNvPr>
              <p:cNvPicPr>
                <a:picLocks noChangeAspect="1"/>
              </p:cNvPicPr>
              <p:nvPr/>
            </p:nvPicPr>
            <p:blipFill>
              <a:blip r:embed="rId81"/>
              <a:stretch>
                <a:fillRect/>
              </a:stretch>
            </p:blipFill>
            <p:spPr>
              <a:xfrm>
                <a:off x="2664711" y="4060011"/>
                <a:ext cx="508040" cy="842884"/>
              </a:xfrm>
              <a:custGeom>
                <a:avLst/>
                <a:gdLst>
                  <a:gd name="connsiteX0" fmla="*/ 655 w 508040"/>
                  <a:gd name="connsiteY0" fmla="*/ 143 h 842884"/>
                  <a:gd name="connsiteX1" fmla="*/ 508696 w 508040"/>
                  <a:gd name="connsiteY1" fmla="*/ 143 h 842884"/>
                  <a:gd name="connsiteX2" fmla="*/ 508696 w 508040"/>
                  <a:gd name="connsiteY2" fmla="*/ 843028 h 842884"/>
                  <a:gd name="connsiteX3" fmla="*/ 655 w 508040"/>
                  <a:gd name="connsiteY3" fmla="*/ 843028 h 842884"/>
                </a:gdLst>
                <a:ahLst/>
                <a:cxnLst>
                  <a:cxn ang="0">
                    <a:pos x="connsiteX0" y="connsiteY0"/>
                  </a:cxn>
                  <a:cxn ang="0">
                    <a:pos x="connsiteX1" y="connsiteY1"/>
                  </a:cxn>
                  <a:cxn ang="0">
                    <a:pos x="connsiteX2" y="connsiteY2"/>
                  </a:cxn>
                  <a:cxn ang="0">
                    <a:pos x="connsiteX3" y="connsiteY3"/>
                  </a:cxn>
                </a:cxnLst>
                <a:rect l="l" t="t" r="r" b="b"/>
                <a:pathLst>
                  <a:path w="508040" h="842884">
                    <a:moveTo>
                      <a:pt x="655" y="143"/>
                    </a:moveTo>
                    <a:lnTo>
                      <a:pt x="508696" y="143"/>
                    </a:lnTo>
                    <a:lnTo>
                      <a:pt x="508696" y="843028"/>
                    </a:lnTo>
                    <a:lnTo>
                      <a:pt x="655" y="843028"/>
                    </a:lnTo>
                    <a:close/>
                  </a:path>
                </a:pathLst>
              </a:custGeom>
            </p:spPr>
          </p:pic>
          <p:pic>
            <p:nvPicPr>
              <p:cNvPr id="2364" name="Picture 2363">
                <a:extLst>
                  <a:ext uri="{FF2B5EF4-FFF2-40B4-BE49-F238E27FC236}">
                    <a16:creationId xmlns:a16="http://schemas.microsoft.com/office/drawing/2014/main" id="{839F6C3D-D7D4-4F09-BE79-4E1DBE54349B}"/>
                  </a:ext>
                </a:extLst>
              </p:cNvPr>
              <p:cNvPicPr>
                <a:picLocks noChangeAspect="1"/>
              </p:cNvPicPr>
              <p:nvPr/>
            </p:nvPicPr>
            <p:blipFill>
              <a:blip r:embed="rId82"/>
              <a:stretch>
                <a:fillRect/>
              </a:stretch>
            </p:blipFill>
            <p:spPr>
              <a:xfrm>
                <a:off x="2197083" y="4804752"/>
                <a:ext cx="952575" cy="479174"/>
              </a:xfrm>
              <a:custGeom>
                <a:avLst/>
                <a:gdLst>
                  <a:gd name="connsiteX0" fmla="*/ 574 w 952575"/>
                  <a:gd name="connsiteY0" fmla="*/ 272 h 479174"/>
                  <a:gd name="connsiteX1" fmla="*/ 953150 w 952575"/>
                  <a:gd name="connsiteY1" fmla="*/ 272 h 479174"/>
                  <a:gd name="connsiteX2" fmla="*/ 953150 w 952575"/>
                  <a:gd name="connsiteY2" fmla="*/ 479446 h 479174"/>
                  <a:gd name="connsiteX3" fmla="*/ 574 w 952575"/>
                  <a:gd name="connsiteY3" fmla="*/ 479446 h 479174"/>
                </a:gdLst>
                <a:ahLst/>
                <a:cxnLst>
                  <a:cxn ang="0">
                    <a:pos x="connsiteX0" y="connsiteY0"/>
                  </a:cxn>
                  <a:cxn ang="0">
                    <a:pos x="connsiteX1" y="connsiteY1"/>
                  </a:cxn>
                  <a:cxn ang="0">
                    <a:pos x="connsiteX2" y="connsiteY2"/>
                  </a:cxn>
                  <a:cxn ang="0">
                    <a:pos x="connsiteX3" y="connsiteY3"/>
                  </a:cxn>
                </a:cxnLst>
                <a:rect l="l" t="t" r="r" b="b"/>
                <a:pathLst>
                  <a:path w="952575" h="479174">
                    <a:moveTo>
                      <a:pt x="574" y="272"/>
                    </a:moveTo>
                    <a:lnTo>
                      <a:pt x="953150" y="272"/>
                    </a:lnTo>
                    <a:lnTo>
                      <a:pt x="953150" y="479446"/>
                    </a:lnTo>
                    <a:lnTo>
                      <a:pt x="574" y="479446"/>
                    </a:lnTo>
                    <a:close/>
                  </a:path>
                </a:pathLst>
              </a:custGeom>
            </p:spPr>
          </p:pic>
          <p:sp>
            <p:nvSpPr>
              <p:cNvPr id="2365" name="Freeform: Shape 2364">
                <a:extLst>
                  <a:ext uri="{FF2B5EF4-FFF2-40B4-BE49-F238E27FC236}">
                    <a16:creationId xmlns:a16="http://schemas.microsoft.com/office/drawing/2014/main" id="{0C0F4E9E-7437-4C0E-B16E-561B3B96DB99}"/>
                  </a:ext>
                </a:extLst>
              </p:cNvPr>
              <p:cNvSpPr/>
              <p:nvPr/>
            </p:nvSpPr>
            <p:spPr>
              <a:xfrm>
                <a:off x="2667367" y="5446751"/>
                <a:ext cx="379037" cy="177883"/>
              </a:xfrm>
              <a:custGeom>
                <a:avLst/>
                <a:gdLst>
                  <a:gd name="connsiteX0" fmla="*/ 62609 w 379037"/>
                  <a:gd name="connsiteY0" fmla="*/ 45550 h 177883"/>
                  <a:gd name="connsiteX1" fmla="*/ 379038 w 379037"/>
                  <a:gd name="connsiteY1" fmla="*/ 146697 h 177883"/>
                  <a:gd name="connsiteX2" fmla="*/ 350691 w 379037"/>
                  <a:gd name="connsiteY2" fmla="*/ 165459 h 177883"/>
                  <a:gd name="connsiteX3" fmla="*/ 142799 w 379037"/>
                  <a:gd name="connsiteY3" fmla="*/ 165402 h 177883"/>
                  <a:gd name="connsiteX4" fmla="*/ 2972 w 379037"/>
                  <a:gd name="connsiteY4" fmla="*/ 0 h 177883"/>
                  <a:gd name="connsiteX5" fmla="*/ 62609 w 379037"/>
                  <a:gd name="connsiteY5" fmla="*/ 45550 h 17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37" h="177883">
                    <a:moveTo>
                      <a:pt x="62609" y="45550"/>
                    </a:moveTo>
                    <a:cubicBezTo>
                      <a:pt x="144415" y="126260"/>
                      <a:pt x="265594" y="164998"/>
                      <a:pt x="379038" y="146697"/>
                    </a:cubicBezTo>
                    <a:cubicBezTo>
                      <a:pt x="377710" y="158878"/>
                      <a:pt x="362815" y="163554"/>
                      <a:pt x="350691" y="165459"/>
                    </a:cubicBezTo>
                    <a:cubicBezTo>
                      <a:pt x="281586" y="176313"/>
                      <a:pt x="209421" y="186936"/>
                      <a:pt x="142799" y="165402"/>
                    </a:cubicBezTo>
                    <a:cubicBezTo>
                      <a:pt x="84721" y="146639"/>
                      <a:pt x="-18850" y="67777"/>
                      <a:pt x="2972" y="0"/>
                    </a:cubicBezTo>
                    <a:cubicBezTo>
                      <a:pt x="28259" y="9757"/>
                      <a:pt x="43154" y="26326"/>
                      <a:pt x="62609" y="45550"/>
                    </a:cubicBezTo>
                    <a:close/>
                  </a:path>
                </a:pathLst>
              </a:custGeom>
              <a:solidFill>
                <a:srgbClr val="DCDDDC"/>
              </a:solidFill>
              <a:ln w="5770" cap="flat">
                <a:noFill/>
                <a:prstDash val="solid"/>
                <a:miter/>
              </a:ln>
            </p:spPr>
            <p:txBody>
              <a:bodyPr rtlCol="0" anchor="ctr"/>
              <a:lstStyle/>
              <a:p>
                <a:endParaRPr lang="th-TH"/>
              </a:p>
            </p:txBody>
          </p:sp>
          <p:pic>
            <p:nvPicPr>
              <p:cNvPr id="2366" name="Picture 2365">
                <a:extLst>
                  <a:ext uri="{FF2B5EF4-FFF2-40B4-BE49-F238E27FC236}">
                    <a16:creationId xmlns:a16="http://schemas.microsoft.com/office/drawing/2014/main" id="{466EF326-8F8E-4462-A973-00AC7F172F53}"/>
                  </a:ext>
                </a:extLst>
              </p:cNvPr>
              <p:cNvPicPr>
                <a:picLocks noChangeAspect="1"/>
              </p:cNvPicPr>
              <p:nvPr/>
            </p:nvPicPr>
            <p:blipFill>
              <a:blip r:embed="rId83"/>
              <a:stretch>
                <a:fillRect/>
              </a:stretch>
            </p:blipFill>
            <p:spPr>
              <a:xfrm>
                <a:off x="3934812" y="4885576"/>
                <a:ext cx="1189275" cy="617730"/>
              </a:xfrm>
              <a:custGeom>
                <a:avLst/>
                <a:gdLst>
                  <a:gd name="connsiteX0" fmla="*/ 875 w 1189275"/>
                  <a:gd name="connsiteY0" fmla="*/ 286 h 617730"/>
                  <a:gd name="connsiteX1" fmla="*/ 1190151 w 1189275"/>
                  <a:gd name="connsiteY1" fmla="*/ 286 h 617730"/>
                  <a:gd name="connsiteX2" fmla="*/ 1190151 w 1189275"/>
                  <a:gd name="connsiteY2" fmla="*/ 618016 h 617730"/>
                  <a:gd name="connsiteX3" fmla="*/ 875 w 1189275"/>
                  <a:gd name="connsiteY3" fmla="*/ 618016 h 617730"/>
                </a:gdLst>
                <a:ahLst/>
                <a:cxnLst>
                  <a:cxn ang="0">
                    <a:pos x="connsiteX0" y="connsiteY0"/>
                  </a:cxn>
                  <a:cxn ang="0">
                    <a:pos x="connsiteX1" y="connsiteY1"/>
                  </a:cxn>
                  <a:cxn ang="0">
                    <a:pos x="connsiteX2" y="connsiteY2"/>
                  </a:cxn>
                  <a:cxn ang="0">
                    <a:pos x="connsiteX3" y="connsiteY3"/>
                  </a:cxn>
                </a:cxnLst>
                <a:rect l="l" t="t" r="r" b="b"/>
                <a:pathLst>
                  <a:path w="1189275" h="617730">
                    <a:moveTo>
                      <a:pt x="875" y="286"/>
                    </a:moveTo>
                    <a:lnTo>
                      <a:pt x="1190151" y="286"/>
                    </a:lnTo>
                    <a:lnTo>
                      <a:pt x="1190151" y="618016"/>
                    </a:lnTo>
                    <a:lnTo>
                      <a:pt x="875" y="618016"/>
                    </a:lnTo>
                    <a:close/>
                  </a:path>
                </a:pathLst>
              </a:custGeom>
            </p:spPr>
          </p:pic>
          <p:pic>
            <p:nvPicPr>
              <p:cNvPr id="2367" name="Picture 2366">
                <a:extLst>
                  <a:ext uri="{FF2B5EF4-FFF2-40B4-BE49-F238E27FC236}">
                    <a16:creationId xmlns:a16="http://schemas.microsoft.com/office/drawing/2014/main" id="{5BD545D3-244F-4863-ABAA-13A0D642C7A7}"/>
                  </a:ext>
                </a:extLst>
              </p:cNvPr>
              <p:cNvPicPr>
                <a:picLocks noChangeAspect="1"/>
              </p:cNvPicPr>
              <p:nvPr/>
            </p:nvPicPr>
            <p:blipFill>
              <a:blip r:embed="rId84"/>
              <a:stretch>
                <a:fillRect/>
              </a:stretch>
            </p:blipFill>
            <p:spPr>
              <a:xfrm>
                <a:off x="4079141" y="5139596"/>
                <a:ext cx="987214" cy="444535"/>
              </a:xfrm>
              <a:custGeom>
                <a:avLst/>
                <a:gdLst>
                  <a:gd name="connsiteX0" fmla="*/ 900 w 987214"/>
                  <a:gd name="connsiteY0" fmla="*/ 330 h 444535"/>
                  <a:gd name="connsiteX1" fmla="*/ 988115 w 987214"/>
                  <a:gd name="connsiteY1" fmla="*/ 330 h 444535"/>
                  <a:gd name="connsiteX2" fmla="*/ 988115 w 987214"/>
                  <a:gd name="connsiteY2" fmla="*/ 444865 h 444535"/>
                  <a:gd name="connsiteX3" fmla="*/ 900 w 987214"/>
                  <a:gd name="connsiteY3" fmla="*/ 444865 h 444535"/>
                </a:gdLst>
                <a:ahLst/>
                <a:cxnLst>
                  <a:cxn ang="0">
                    <a:pos x="connsiteX0" y="connsiteY0"/>
                  </a:cxn>
                  <a:cxn ang="0">
                    <a:pos x="connsiteX1" y="connsiteY1"/>
                  </a:cxn>
                  <a:cxn ang="0">
                    <a:pos x="connsiteX2" y="connsiteY2"/>
                  </a:cxn>
                  <a:cxn ang="0">
                    <a:pos x="connsiteX3" y="connsiteY3"/>
                  </a:cxn>
                </a:cxnLst>
                <a:rect l="l" t="t" r="r" b="b"/>
                <a:pathLst>
                  <a:path w="987214" h="444535">
                    <a:moveTo>
                      <a:pt x="900" y="330"/>
                    </a:moveTo>
                    <a:lnTo>
                      <a:pt x="988115" y="330"/>
                    </a:lnTo>
                    <a:lnTo>
                      <a:pt x="988115" y="444865"/>
                    </a:lnTo>
                    <a:lnTo>
                      <a:pt x="900" y="444865"/>
                    </a:lnTo>
                    <a:close/>
                  </a:path>
                </a:pathLst>
              </a:custGeom>
            </p:spPr>
          </p:pic>
          <p:sp>
            <p:nvSpPr>
              <p:cNvPr id="2368" name="Freeform: Shape 2367">
                <a:extLst>
                  <a:ext uri="{FF2B5EF4-FFF2-40B4-BE49-F238E27FC236}">
                    <a16:creationId xmlns:a16="http://schemas.microsoft.com/office/drawing/2014/main" id="{804973F3-0A0B-4808-81EC-FAE5AEDEBBAB}"/>
                  </a:ext>
                </a:extLst>
              </p:cNvPr>
              <p:cNvSpPr/>
              <p:nvPr/>
            </p:nvSpPr>
            <p:spPr>
              <a:xfrm>
                <a:off x="3947946" y="5208580"/>
                <a:ext cx="686488" cy="244710"/>
              </a:xfrm>
              <a:custGeom>
                <a:avLst/>
                <a:gdLst>
                  <a:gd name="connsiteX0" fmla="*/ 400831 w 686488"/>
                  <a:gd name="connsiteY0" fmla="*/ 5973 h 244710"/>
                  <a:gd name="connsiteX1" fmla="*/ 434720 w 686488"/>
                  <a:gd name="connsiteY1" fmla="*/ 6666 h 244710"/>
                  <a:gd name="connsiteX2" fmla="*/ 435989 w 686488"/>
                  <a:gd name="connsiteY2" fmla="*/ 21214 h 244710"/>
                  <a:gd name="connsiteX3" fmla="*/ 417919 w 686488"/>
                  <a:gd name="connsiteY3" fmla="*/ 76232 h 244710"/>
                  <a:gd name="connsiteX4" fmla="*/ 357359 w 686488"/>
                  <a:gd name="connsiteY4" fmla="*/ 107812 h 244710"/>
                  <a:gd name="connsiteX5" fmla="*/ 325837 w 686488"/>
                  <a:gd name="connsiteY5" fmla="*/ 161329 h 244710"/>
                  <a:gd name="connsiteX6" fmla="*/ 373870 w 686488"/>
                  <a:gd name="connsiteY6" fmla="*/ 185403 h 244710"/>
                  <a:gd name="connsiteX7" fmla="*/ 686488 w 686488"/>
                  <a:gd name="connsiteY7" fmla="*/ 224084 h 244710"/>
                  <a:gd name="connsiteX8" fmla="*/ 333631 w 686488"/>
                  <a:gd name="connsiteY8" fmla="*/ 234187 h 244710"/>
                  <a:gd name="connsiteX9" fmla="*/ 137343 w 686488"/>
                  <a:gd name="connsiteY9" fmla="*/ 174954 h 244710"/>
                  <a:gd name="connsiteX10" fmla="*/ 49475 w 686488"/>
                  <a:gd name="connsiteY10" fmla="*/ 132290 h 244710"/>
                  <a:gd name="connsiteX11" fmla="*/ 149524 w 686488"/>
                  <a:gd name="connsiteY11" fmla="*/ 53890 h 244710"/>
                  <a:gd name="connsiteX12" fmla="*/ 400831 w 686488"/>
                  <a:gd name="connsiteY12" fmla="*/ 5973 h 24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488" h="244710">
                    <a:moveTo>
                      <a:pt x="400831" y="5973"/>
                    </a:moveTo>
                    <a:cubicBezTo>
                      <a:pt x="412088" y="315"/>
                      <a:pt x="428657" y="-4303"/>
                      <a:pt x="434720" y="6666"/>
                    </a:cubicBezTo>
                    <a:cubicBezTo>
                      <a:pt x="437086" y="10995"/>
                      <a:pt x="436567" y="16307"/>
                      <a:pt x="435989" y="21214"/>
                    </a:cubicBezTo>
                    <a:cubicBezTo>
                      <a:pt x="433680" y="40670"/>
                      <a:pt x="430793" y="61453"/>
                      <a:pt x="417919" y="76232"/>
                    </a:cubicBezTo>
                    <a:cubicBezTo>
                      <a:pt x="402851" y="93552"/>
                      <a:pt x="378200" y="98113"/>
                      <a:pt x="357359" y="107812"/>
                    </a:cubicBezTo>
                    <a:cubicBezTo>
                      <a:pt x="336518" y="117511"/>
                      <a:pt x="316600" y="140315"/>
                      <a:pt x="325837" y="161329"/>
                    </a:cubicBezTo>
                    <a:cubicBezTo>
                      <a:pt x="333400" y="178533"/>
                      <a:pt x="355223" y="183152"/>
                      <a:pt x="373870" y="185403"/>
                    </a:cubicBezTo>
                    <a:cubicBezTo>
                      <a:pt x="478076" y="198278"/>
                      <a:pt x="582282" y="211209"/>
                      <a:pt x="686488" y="224084"/>
                    </a:cubicBezTo>
                    <a:cubicBezTo>
                      <a:pt x="569523" y="241114"/>
                      <a:pt x="449960" y="255143"/>
                      <a:pt x="333631" y="234187"/>
                    </a:cubicBezTo>
                    <a:cubicBezTo>
                      <a:pt x="266315" y="222063"/>
                      <a:pt x="201656" y="198451"/>
                      <a:pt x="137343" y="174954"/>
                    </a:cubicBezTo>
                    <a:cubicBezTo>
                      <a:pt x="106629" y="163696"/>
                      <a:pt x="75396" y="152207"/>
                      <a:pt x="49475" y="132290"/>
                    </a:cubicBezTo>
                    <a:cubicBezTo>
                      <a:pt x="-83366" y="30162"/>
                      <a:pt x="86423" y="48752"/>
                      <a:pt x="149524" y="53890"/>
                    </a:cubicBezTo>
                    <a:cubicBezTo>
                      <a:pt x="235487" y="61049"/>
                      <a:pt x="323701" y="44711"/>
                      <a:pt x="400831" y="5973"/>
                    </a:cubicBezTo>
                    <a:close/>
                  </a:path>
                </a:pathLst>
              </a:custGeom>
              <a:solidFill>
                <a:srgbClr val="E2E2E1"/>
              </a:solidFill>
              <a:ln w="5770" cap="flat">
                <a:noFill/>
                <a:prstDash val="solid"/>
                <a:miter/>
              </a:ln>
            </p:spPr>
            <p:txBody>
              <a:bodyPr rtlCol="0" anchor="ctr"/>
              <a:lstStyle/>
              <a:p>
                <a:endParaRPr lang="th-TH"/>
              </a:p>
            </p:txBody>
          </p:sp>
          <p:pic>
            <p:nvPicPr>
              <p:cNvPr id="2369" name="Picture 2368">
                <a:extLst>
                  <a:ext uri="{FF2B5EF4-FFF2-40B4-BE49-F238E27FC236}">
                    <a16:creationId xmlns:a16="http://schemas.microsoft.com/office/drawing/2014/main" id="{7B43274C-CFBC-428F-BBEF-AF5B2719F9A3}"/>
                  </a:ext>
                </a:extLst>
              </p:cNvPr>
              <p:cNvPicPr>
                <a:picLocks noChangeAspect="1"/>
              </p:cNvPicPr>
              <p:nvPr/>
            </p:nvPicPr>
            <p:blipFill>
              <a:blip r:embed="rId85"/>
              <a:stretch>
                <a:fillRect/>
              </a:stretch>
            </p:blipFill>
            <p:spPr>
              <a:xfrm>
                <a:off x="3669245" y="5480214"/>
                <a:ext cx="1068039" cy="975668"/>
              </a:xfrm>
              <a:custGeom>
                <a:avLst/>
                <a:gdLst>
                  <a:gd name="connsiteX0" fmla="*/ 829 w 1068039"/>
                  <a:gd name="connsiteY0" fmla="*/ 389 h 975668"/>
                  <a:gd name="connsiteX1" fmla="*/ 1068868 w 1068039"/>
                  <a:gd name="connsiteY1" fmla="*/ 389 h 975668"/>
                  <a:gd name="connsiteX2" fmla="*/ 1068868 w 1068039"/>
                  <a:gd name="connsiteY2" fmla="*/ 976057 h 975668"/>
                  <a:gd name="connsiteX3" fmla="*/ 829 w 1068039"/>
                  <a:gd name="connsiteY3" fmla="*/ 976057 h 975668"/>
                </a:gdLst>
                <a:ahLst/>
                <a:cxnLst>
                  <a:cxn ang="0">
                    <a:pos x="connsiteX0" y="connsiteY0"/>
                  </a:cxn>
                  <a:cxn ang="0">
                    <a:pos x="connsiteX1" y="connsiteY1"/>
                  </a:cxn>
                  <a:cxn ang="0">
                    <a:pos x="connsiteX2" y="connsiteY2"/>
                  </a:cxn>
                  <a:cxn ang="0">
                    <a:pos x="connsiteX3" y="connsiteY3"/>
                  </a:cxn>
                </a:cxnLst>
                <a:rect l="l" t="t" r="r" b="b"/>
                <a:pathLst>
                  <a:path w="1068039" h="975668">
                    <a:moveTo>
                      <a:pt x="829" y="389"/>
                    </a:moveTo>
                    <a:lnTo>
                      <a:pt x="1068868" y="389"/>
                    </a:lnTo>
                    <a:lnTo>
                      <a:pt x="1068868" y="976057"/>
                    </a:lnTo>
                    <a:lnTo>
                      <a:pt x="829" y="976057"/>
                    </a:lnTo>
                    <a:close/>
                  </a:path>
                </a:pathLst>
              </a:custGeom>
            </p:spPr>
          </p:pic>
          <p:pic>
            <p:nvPicPr>
              <p:cNvPr id="2370" name="Picture 2369">
                <a:extLst>
                  <a:ext uri="{FF2B5EF4-FFF2-40B4-BE49-F238E27FC236}">
                    <a16:creationId xmlns:a16="http://schemas.microsoft.com/office/drawing/2014/main" id="{C8E6E6DB-50BB-4B03-8A8E-B8056141E8E6}"/>
                  </a:ext>
                </a:extLst>
              </p:cNvPr>
              <p:cNvPicPr>
                <a:picLocks noChangeAspect="1"/>
              </p:cNvPicPr>
              <p:nvPr/>
            </p:nvPicPr>
            <p:blipFill>
              <a:blip r:embed="rId86"/>
              <a:stretch>
                <a:fillRect/>
              </a:stretch>
            </p:blipFill>
            <p:spPr>
              <a:xfrm>
                <a:off x="4056049" y="5237740"/>
                <a:ext cx="877524" cy="750513"/>
              </a:xfrm>
              <a:custGeom>
                <a:avLst/>
                <a:gdLst>
                  <a:gd name="connsiteX0" fmla="*/ 896 w 877524"/>
                  <a:gd name="connsiteY0" fmla="*/ 347 h 750513"/>
                  <a:gd name="connsiteX1" fmla="*/ 878420 w 877524"/>
                  <a:gd name="connsiteY1" fmla="*/ 347 h 750513"/>
                  <a:gd name="connsiteX2" fmla="*/ 878420 w 877524"/>
                  <a:gd name="connsiteY2" fmla="*/ 750861 h 750513"/>
                  <a:gd name="connsiteX3" fmla="*/ 896 w 877524"/>
                  <a:gd name="connsiteY3" fmla="*/ 750861 h 750513"/>
                </a:gdLst>
                <a:ahLst/>
                <a:cxnLst>
                  <a:cxn ang="0">
                    <a:pos x="connsiteX0" y="connsiteY0"/>
                  </a:cxn>
                  <a:cxn ang="0">
                    <a:pos x="connsiteX1" y="connsiteY1"/>
                  </a:cxn>
                  <a:cxn ang="0">
                    <a:pos x="connsiteX2" y="connsiteY2"/>
                  </a:cxn>
                  <a:cxn ang="0">
                    <a:pos x="connsiteX3" y="connsiteY3"/>
                  </a:cxn>
                </a:cxnLst>
                <a:rect l="l" t="t" r="r" b="b"/>
                <a:pathLst>
                  <a:path w="877524" h="750513">
                    <a:moveTo>
                      <a:pt x="896" y="347"/>
                    </a:moveTo>
                    <a:lnTo>
                      <a:pt x="878420" y="347"/>
                    </a:lnTo>
                    <a:lnTo>
                      <a:pt x="878420" y="750861"/>
                    </a:lnTo>
                    <a:lnTo>
                      <a:pt x="896" y="750861"/>
                    </a:lnTo>
                    <a:close/>
                  </a:path>
                </a:pathLst>
              </a:custGeom>
            </p:spPr>
          </p:pic>
          <p:pic>
            <p:nvPicPr>
              <p:cNvPr id="2371" name="Picture 2370">
                <a:extLst>
                  <a:ext uri="{FF2B5EF4-FFF2-40B4-BE49-F238E27FC236}">
                    <a16:creationId xmlns:a16="http://schemas.microsoft.com/office/drawing/2014/main" id="{645ECE03-A3F1-489D-8DAA-28E90BF9F123}"/>
                  </a:ext>
                </a:extLst>
              </p:cNvPr>
              <p:cNvPicPr>
                <a:picLocks noChangeAspect="1"/>
              </p:cNvPicPr>
              <p:nvPr/>
            </p:nvPicPr>
            <p:blipFill>
              <a:blip r:embed="rId87"/>
              <a:stretch>
                <a:fillRect/>
              </a:stretch>
            </p:blipFill>
            <p:spPr>
              <a:xfrm>
                <a:off x="2653165" y="5341658"/>
                <a:ext cx="808245" cy="894843"/>
              </a:xfrm>
              <a:custGeom>
                <a:avLst/>
                <a:gdLst>
                  <a:gd name="connsiteX0" fmla="*/ 653 w 808245"/>
                  <a:gd name="connsiteY0" fmla="*/ 365 h 894843"/>
                  <a:gd name="connsiteX1" fmla="*/ 808899 w 808245"/>
                  <a:gd name="connsiteY1" fmla="*/ 365 h 894843"/>
                  <a:gd name="connsiteX2" fmla="*/ 808899 w 808245"/>
                  <a:gd name="connsiteY2" fmla="*/ 895208 h 894843"/>
                  <a:gd name="connsiteX3" fmla="*/ 653 w 808245"/>
                  <a:gd name="connsiteY3" fmla="*/ 895208 h 894843"/>
                </a:gdLst>
                <a:ahLst/>
                <a:cxnLst>
                  <a:cxn ang="0">
                    <a:pos x="connsiteX0" y="connsiteY0"/>
                  </a:cxn>
                  <a:cxn ang="0">
                    <a:pos x="connsiteX1" y="connsiteY1"/>
                  </a:cxn>
                  <a:cxn ang="0">
                    <a:pos x="connsiteX2" y="connsiteY2"/>
                  </a:cxn>
                  <a:cxn ang="0">
                    <a:pos x="connsiteX3" y="connsiteY3"/>
                  </a:cxn>
                </a:cxnLst>
                <a:rect l="l" t="t" r="r" b="b"/>
                <a:pathLst>
                  <a:path w="808245" h="894843">
                    <a:moveTo>
                      <a:pt x="653" y="365"/>
                    </a:moveTo>
                    <a:lnTo>
                      <a:pt x="808899" y="365"/>
                    </a:lnTo>
                    <a:lnTo>
                      <a:pt x="808899" y="895208"/>
                    </a:lnTo>
                    <a:lnTo>
                      <a:pt x="653" y="895208"/>
                    </a:lnTo>
                    <a:close/>
                  </a:path>
                </a:pathLst>
              </a:custGeom>
            </p:spPr>
          </p:pic>
          <p:pic>
            <p:nvPicPr>
              <p:cNvPr id="2372" name="Picture 2371">
                <a:extLst>
                  <a:ext uri="{FF2B5EF4-FFF2-40B4-BE49-F238E27FC236}">
                    <a16:creationId xmlns:a16="http://schemas.microsoft.com/office/drawing/2014/main" id="{739E8331-01B4-421D-880B-6076B4AF52AD}"/>
                  </a:ext>
                </a:extLst>
              </p:cNvPr>
              <p:cNvPicPr>
                <a:picLocks noChangeAspect="1"/>
              </p:cNvPicPr>
              <p:nvPr/>
            </p:nvPicPr>
            <p:blipFill>
              <a:blip r:embed="rId88"/>
              <a:stretch>
                <a:fillRect/>
              </a:stretch>
            </p:blipFill>
            <p:spPr>
              <a:xfrm>
                <a:off x="3120793" y="5249287"/>
                <a:ext cx="917936" cy="663916"/>
              </a:xfrm>
              <a:custGeom>
                <a:avLst/>
                <a:gdLst>
                  <a:gd name="connsiteX0" fmla="*/ 734 w 917936"/>
                  <a:gd name="connsiteY0" fmla="*/ 349 h 663916"/>
                  <a:gd name="connsiteX1" fmla="*/ 918671 w 917936"/>
                  <a:gd name="connsiteY1" fmla="*/ 349 h 663916"/>
                  <a:gd name="connsiteX2" fmla="*/ 918671 w 917936"/>
                  <a:gd name="connsiteY2" fmla="*/ 664265 h 663916"/>
                  <a:gd name="connsiteX3" fmla="*/ 734 w 917936"/>
                  <a:gd name="connsiteY3" fmla="*/ 664265 h 663916"/>
                </a:gdLst>
                <a:ahLst/>
                <a:cxnLst>
                  <a:cxn ang="0">
                    <a:pos x="connsiteX0" y="connsiteY0"/>
                  </a:cxn>
                  <a:cxn ang="0">
                    <a:pos x="connsiteX1" y="connsiteY1"/>
                  </a:cxn>
                  <a:cxn ang="0">
                    <a:pos x="connsiteX2" y="connsiteY2"/>
                  </a:cxn>
                  <a:cxn ang="0">
                    <a:pos x="connsiteX3" y="connsiteY3"/>
                  </a:cxn>
                </a:cxnLst>
                <a:rect l="l" t="t" r="r" b="b"/>
                <a:pathLst>
                  <a:path w="917936" h="663916">
                    <a:moveTo>
                      <a:pt x="734" y="349"/>
                    </a:moveTo>
                    <a:lnTo>
                      <a:pt x="918671" y="349"/>
                    </a:lnTo>
                    <a:lnTo>
                      <a:pt x="918671" y="664265"/>
                    </a:lnTo>
                    <a:lnTo>
                      <a:pt x="734" y="664265"/>
                    </a:lnTo>
                    <a:close/>
                  </a:path>
                </a:pathLst>
              </a:custGeom>
            </p:spPr>
          </p:pic>
          <p:pic>
            <p:nvPicPr>
              <p:cNvPr id="2373" name="Picture 2372">
                <a:extLst>
                  <a:ext uri="{FF2B5EF4-FFF2-40B4-BE49-F238E27FC236}">
                    <a16:creationId xmlns:a16="http://schemas.microsoft.com/office/drawing/2014/main" id="{87742C0F-1810-4829-9A86-229397BA798C}"/>
                  </a:ext>
                </a:extLst>
              </p:cNvPr>
              <p:cNvPicPr>
                <a:picLocks noChangeAspect="1"/>
              </p:cNvPicPr>
              <p:nvPr/>
            </p:nvPicPr>
            <p:blipFill>
              <a:blip r:embed="rId89"/>
              <a:stretch>
                <a:fillRect/>
              </a:stretch>
            </p:blipFill>
            <p:spPr>
              <a:xfrm>
                <a:off x="3594194" y="5266606"/>
                <a:ext cx="1039173" cy="508040"/>
              </a:xfrm>
              <a:custGeom>
                <a:avLst/>
                <a:gdLst>
                  <a:gd name="connsiteX0" fmla="*/ 816 w 1039173"/>
                  <a:gd name="connsiteY0" fmla="*/ 352 h 508040"/>
                  <a:gd name="connsiteX1" fmla="*/ 1039989 w 1039173"/>
                  <a:gd name="connsiteY1" fmla="*/ 352 h 508040"/>
                  <a:gd name="connsiteX2" fmla="*/ 1039989 w 1039173"/>
                  <a:gd name="connsiteY2" fmla="*/ 508392 h 508040"/>
                  <a:gd name="connsiteX3" fmla="*/ 816 w 1039173"/>
                  <a:gd name="connsiteY3" fmla="*/ 508392 h 508040"/>
                </a:gdLst>
                <a:ahLst/>
                <a:cxnLst>
                  <a:cxn ang="0">
                    <a:pos x="connsiteX0" y="connsiteY0"/>
                  </a:cxn>
                  <a:cxn ang="0">
                    <a:pos x="connsiteX1" y="connsiteY1"/>
                  </a:cxn>
                  <a:cxn ang="0">
                    <a:pos x="connsiteX2" y="connsiteY2"/>
                  </a:cxn>
                  <a:cxn ang="0">
                    <a:pos x="connsiteX3" y="connsiteY3"/>
                  </a:cxn>
                </a:cxnLst>
                <a:rect l="l" t="t" r="r" b="b"/>
                <a:pathLst>
                  <a:path w="1039173" h="508040">
                    <a:moveTo>
                      <a:pt x="816" y="352"/>
                    </a:moveTo>
                    <a:lnTo>
                      <a:pt x="1039989" y="352"/>
                    </a:lnTo>
                    <a:lnTo>
                      <a:pt x="1039989" y="508392"/>
                    </a:lnTo>
                    <a:lnTo>
                      <a:pt x="816" y="508392"/>
                    </a:lnTo>
                    <a:close/>
                  </a:path>
                </a:pathLst>
              </a:custGeom>
            </p:spPr>
          </p:pic>
          <p:pic>
            <p:nvPicPr>
              <p:cNvPr id="2374" name="Picture 2373">
                <a:extLst>
                  <a:ext uri="{FF2B5EF4-FFF2-40B4-BE49-F238E27FC236}">
                    <a16:creationId xmlns:a16="http://schemas.microsoft.com/office/drawing/2014/main" id="{91B86A5A-A373-4488-AD73-0051E62D54B1}"/>
                  </a:ext>
                </a:extLst>
              </p:cNvPr>
              <p:cNvPicPr>
                <a:picLocks noChangeAspect="1"/>
              </p:cNvPicPr>
              <p:nvPr/>
            </p:nvPicPr>
            <p:blipFill>
              <a:blip r:embed="rId90"/>
              <a:stretch>
                <a:fillRect/>
              </a:stretch>
            </p:blipFill>
            <p:spPr>
              <a:xfrm>
                <a:off x="2560794" y="5070318"/>
                <a:ext cx="715874" cy="531132"/>
              </a:xfrm>
              <a:custGeom>
                <a:avLst/>
                <a:gdLst>
                  <a:gd name="connsiteX0" fmla="*/ 637 w 715874"/>
                  <a:gd name="connsiteY0" fmla="*/ 318 h 531132"/>
                  <a:gd name="connsiteX1" fmla="*/ 716512 w 715874"/>
                  <a:gd name="connsiteY1" fmla="*/ 318 h 531132"/>
                  <a:gd name="connsiteX2" fmla="*/ 716512 w 715874"/>
                  <a:gd name="connsiteY2" fmla="*/ 531451 h 531132"/>
                  <a:gd name="connsiteX3" fmla="*/ 637 w 715874"/>
                  <a:gd name="connsiteY3" fmla="*/ 531451 h 531132"/>
                </a:gdLst>
                <a:ahLst/>
                <a:cxnLst>
                  <a:cxn ang="0">
                    <a:pos x="connsiteX0" y="connsiteY0"/>
                  </a:cxn>
                  <a:cxn ang="0">
                    <a:pos x="connsiteX1" y="connsiteY1"/>
                  </a:cxn>
                  <a:cxn ang="0">
                    <a:pos x="connsiteX2" y="connsiteY2"/>
                  </a:cxn>
                  <a:cxn ang="0">
                    <a:pos x="connsiteX3" y="connsiteY3"/>
                  </a:cxn>
                </a:cxnLst>
                <a:rect l="l" t="t" r="r" b="b"/>
                <a:pathLst>
                  <a:path w="715874" h="531132">
                    <a:moveTo>
                      <a:pt x="637" y="318"/>
                    </a:moveTo>
                    <a:lnTo>
                      <a:pt x="716512" y="318"/>
                    </a:lnTo>
                    <a:lnTo>
                      <a:pt x="716512" y="531451"/>
                    </a:lnTo>
                    <a:lnTo>
                      <a:pt x="637" y="531451"/>
                    </a:lnTo>
                    <a:close/>
                  </a:path>
                </a:pathLst>
              </a:custGeom>
            </p:spPr>
          </p:pic>
          <p:pic>
            <p:nvPicPr>
              <p:cNvPr id="2375" name="Picture 2374">
                <a:extLst>
                  <a:ext uri="{FF2B5EF4-FFF2-40B4-BE49-F238E27FC236}">
                    <a16:creationId xmlns:a16="http://schemas.microsoft.com/office/drawing/2014/main" id="{6FAC5DB4-FD44-4BE8-ACA2-53DB3F7619F4}"/>
                  </a:ext>
                </a:extLst>
              </p:cNvPr>
              <p:cNvPicPr>
                <a:picLocks noChangeAspect="1"/>
              </p:cNvPicPr>
              <p:nvPr/>
            </p:nvPicPr>
            <p:blipFill>
              <a:blip r:embed="rId91"/>
              <a:stretch>
                <a:fillRect/>
              </a:stretch>
            </p:blipFill>
            <p:spPr>
              <a:xfrm>
                <a:off x="2283681" y="4383309"/>
                <a:ext cx="912163" cy="687008"/>
              </a:xfrm>
              <a:custGeom>
                <a:avLst/>
                <a:gdLst>
                  <a:gd name="connsiteX0" fmla="*/ 589 w 912163"/>
                  <a:gd name="connsiteY0" fmla="*/ 199 h 687008"/>
                  <a:gd name="connsiteX1" fmla="*/ 912752 w 912163"/>
                  <a:gd name="connsiteY1" fmla="*/ 199 h 687008"/>
                  <a:gd name="connsiteX2" fmla="*/ 912752 w 912163"/>
                  <a:gd name="connsiteY2" fmla="*/ 687208 h 687008"/>
                  <a:gd name="connsiteX3" fmla="*/ 589 w 912163"/>
                  <a:gd name="connsiteY3" fmla="*/ 687208 h 687008"/>
                </a:gdLst>
                <a:ahLst/>
                <a:cxnLst>
                  <a:cxn ang="0">
                    <a:pos x="connsiteX0" y="connsiteY0"/>
                  </a:cxn>
                  <a:cxn ang="0">
                    <a:pos x="connsiteX1" y="connsiteY1"/>
                  </a:cxn>
                  <a:cxn ang="0">
                    <a:pos x="connsiteX2" y="connsiteY2"/>
                  </a:cxn>
                  <a:cxn ang="0">
                    <a:pos x="connsiteX3" y="connsiteY3"/>
                  </a:cxn>
                </a:cxnLst>
                <a:rect l="l" t="t" r="r" b="b"/>
                <a:pathLst>
                  <a:path w="912163" h="687008">
                    <a:moveTo>
                      <a:pt x="589" y="199"/>
                    </a:moveTo>
                    <a:lnTo>
                      <a:pt x="912752" y="199"/>
                    </a:lnTo>
                    <a:lnTo>
                      <a:pt x="912752" y="687208"/>
                    </a:lnTo>
                    <a:lnTo>
                      <a:pt x="589" y="687208"/>
                    </a:lnTo>
                    <a:close/>
                  </a:path>
                </a:pathLst>
              </a:custGeom>
            </p:spPr>
          </p:pic>
          <p:pic>
            <p:nvPicPr>
              <p:cNvPr id="2376" name="Picture 2375">
                <a:extLst>
                  <a:ext uri="{FF2B5EF4-FFF2-40B4-BE49-F238E27FC236}">
                    <a16:creationId xmlns:a16="http://schemas.microsoft.com/office/drawing/2014/main" id="{21B7BAC6-BA71-40F3-96E6-409C719E0F23}"/>
                  </a:ext>
                </a:extLst>
              </p:cNvPr>
              <p:cNvPicPr>
                <a:picLocks noChangeAspect="1"/>
              </p:cNvPicPr>
              <p:nvPr/>
            </p:nvPicPr>
            <p:blipFill>
              <a:blip r:embed="rId92"/>
              <a:stretch>
                <a:fillRect/>
              </a:stretch>
            </p:blipFill>
            <p:spPr>
              <a:xfrm>
                <a:off x="2555021" y="4423721"/>
                <a:ext cx="675462" cy="698555"/>
              </a:xfrm>
              <a:custGeom>
                <a:avLst/>
                <a:gdLst>
                  <a:gd name="connsiteX0" fmla="*/ 636 w 675462"/>
                  <a:gd name="connsiteY0" fmla="*/ 206 h 698555"/>
                  <a:gd name="connsiteX1" fmla="*/ 676099 w 675462"/>
                  <a:gd name="connsiteY1" fmla="*/ 206 h 698555"/>
                  <a:gd name="connsiteX2" fmla="*/ 676099 w 675462"/>
                  <a:gd name="connsiteY2" fmla="*/ 698761 h 698555"/>
                  <a:gd name="connsiteX3" fmla="*/ 636 w 675462"/>
                  <a:gd name="connsiteY3" fmla="*/ 698761 h 698555"/>
                </a:gdLst>
                <a:ahLst/>
                <a:cxnLst>
                  <a:cxn ang="0">
                    <a:pos x="connsiteX0" y="connsiteY0"/>
                  </a:cxn>
                  <a:cxn ang="0">
                    <a:pos x="connsiteX1" y="connsiteY1"/>
                  </a:cxn>
                  <a:cxn ang="0">
                    <a:pos x="connsiteX2" y="connsiteY2"/>
                  </a:cxn>
                  <a:cxn ang="0">
                    <a:pos x="connsiteX3" y="connsiteY3"/>
                  </a:cxn>
                </a:cxnLst>
                <a:rect l="l" t="t" r="r" b="b"/>
                <a:pathLst>
                  <a:path w="675462" h="698555">
                    <a:moveTo>
                      <a:pt x="636" y="206"/>
                    </a:moveTo>
                    <a:lnTo>
                      <a:pt x="676099" y="206"/>
                    </a:lnTo>
                    <a:lnTo>
                      <a:pt x="676099" y="698761"/>
                    </a:lnTo>
                    <a:lnTo>
                      <a:pt x="636" y="698761"/>
                    </a:lnTo>
                    <a:close/>
                  </a:path>
                </a:pathLst>
              </a:custGeom>
            </p:spPr>
          </p:pic>
          <p:pic>
            <p:nvPicPr>
              <p:cNvPr id="2377" name="Picture 2376">
                <a:extLst>
                  <a:ext uri="{FF2B5EF4-FFF2-40B4-BE49-F238E27FC236}">
                    <a16:creationId xmlns:a16="http://schemas.microsoft.com/office/drawing/2014/main" id="{CA0E4B3A-FD79-4100-AB68-40D4C16003A9}"/>
                  </a:ext>
                </a:extLst>
              </p:cNvPr>
              <p:cNvPicPr>
                <a:picLocks noChangeAspect="1"/>
              </p:cNvPicPr>
              <p:nvPr/>
            </p:nvPicPr>
            <p:blipFill>
              <a:blip r:embed="rId93"/>
              <a:stretch>
                <a:fillRect/>
              </a:stretch>
            </p:blipFill>
            <p:spPr>
              <a:xfrm>
                <a:off x="2895639" y="4163928"/>
                <a:ext cx="392576" cy="646596"/>
              </a:xfrm>
              <a:custGeom>
                <a:avLst/>
                <a:gdLst>
                  <a:gd name="connsiteX0" fmla="*/ 695 w 392576"/>
                  <a:gd name="connsiteY0" fmla="*/ 161 h 646596"/>
                  <a:gd name="connsiteX1" fmla="*/ 393272 w 392576"/>
                  <a:gd name="connsiteY1" fmla="*/ 161 h 646596"/>
                  <a:gd name="connsiteX2" fmla="*/ 393272 w 392576"/>
                  <a:gd name="connsiteY2" fmla="*/ 646757 h 646596"/>
                  <a:gd name="connsiteX3" fmla="*/ 695 w 392576"/>
                  <a:gd name="connsiteY3" fmla="*/ 646757 h 646596"/>
                </a:gdLst>
                <a:ahLst/>
                <a:cxnLst>
                  <a:cxn ang="0">
                    <a:pos x="connsiteX0" y="connsiteY0"/>
                  </a:cxn>
                  <a:cxn ang="0">
                    <a:pos x="connsiteX1" y="connsiteY1"/>
                  </a:cxn>
                  <a:cxn ang="0">
                    <a:pos x="connsiteX2" y="connsiteY2"/>
                  </a:cxn>
                  <a:cxn ang="0">
                    <a:pos x="connsiteX3" y="connsiteY3"/>
                  </a:cxn>
                </a:cxnLst>
                <a:rect l="l" t="t" r="r" b="b"/>
                <a:pathLst>
                  <a:path w="392576" h="646596">
                    <a:moveTo>
                      <a:pt x="695" y="161"/>
                    </a:moveTo>
                    <a:lnTo>
                      <a:pt x="393272" y="161"/>
                    </a:lnTo>
                    <a:lnTo>
                      <a:pt x="393272" y="646757"/>
                    </a:lnTo>
                    <a:lnTo>
                      <a:pt x="695" y="646757"/>
                    </a:lnTo>
                    <a:close/>
                  </a:path>
                </a:pathLst>
              </a:custGeom>
            </p:spPr>
          </p:pic>
          <p:pic>
            <p:nvPicPr>
              <p:cNvPr id="2378" name="Picture 2377">
                <a:extLst>
                  <a:ext uri="{FF2B5EF4-FFF2-40B4-BE49-F238E27FC236}">
                    <a16:creationId xmlns:a16="http://schemas.microsoft.com/office/drawing/2014/main" id="{D154DA8A-EE23-4693-B519-BCCA4D576140}"/>
                  </a:ext>
                </a:extLst>
              </p:cNvPr>
              <p:cNvPicPr>
                <a:picLocks noChangeAspect="1"/>
              </p:cNvPicPr>
              <p:nvPr/>
            </p:nvPicPr>
            <p:blipFill>
              <a:blip r:embed="rId94"/>
              <a:stretch>
                <a:fillRect/>
              </a:stretch>
            </p:blipFill>
            <p:spPr>
              <a:xfrm>
                <a:off x="3166978" y="4175475"/>
                <a:ext cx="727421" cy="825565"/>
              </a:xfrm>
              <a:custGeom>
                <a:avLst/>
                <a:gdLst>
                  <a:gd name="connsiteX0" fmla="*/ 742 w 727421"/>
                  <a:gd name="connsiteY0" fmla="*/ 163 h 825565"/>
                  <a:gd name="connsiteX1" fmla="*/ 728164 w 727421"/>
                  <a:gd name="connsiteY1" fmla="*/ 163 h 825565"/>
                  <a:gd name="connsiteX2" fmla="*/ 728164 w 727421"/>
                  <a:gd name="connsiteY2" fmla="*/ 825728 h 825565"/>
                  <a:gd name="connsiteX3" fmla="*/ 742 w 727421"/>
                  <a:gd name="connsiteY3" fmla="*/ 825728 h 825565"/>
                </a:gdLst>
                <a:ahLst/>
                <a:cxnLst>
                  <a:cxn ang="0">
                    <a:pos x="connsiteX0" y="connsiteY0"/>
                  </a:cxn>
                  <a:cxn ang="0">
                    <a:pos x="connsiteX1" y="connsiteY1"/>
                  </a:cxn>
                  <a:cxn ang="0">
                    <a:pos x="connsiteX2" y="connsiteY2"/>
                  </a:cxn>
                  <a:cxn ang="0">
                    <a:pos x="connsiteX3" y="connsiteY3"/>
                  </a:cxn>
                </a:cxnLst>
                <a:rect l="l" t="t" r="r" b="b"/>
                <a:pathLst>
                  <a:path w="727421" h="825565">
                    <a:moveTo>
                      <a:pt x="742" y="163"/>
                    </a:moveTo>
                    <a:lnTo>
                      <a:pt x="728164" y="163"/>
                    </a:lnTo>
                    <a:lnTo>
                      <a:pt x="728164" y="825728"/>
                    </a:lnTo>
                    <a:lnTo>
                      <a:pt x="742" y="825728"/>
                    </a:lnTo>
                    <a:close/>
                  </a:path>
                </a:pathLst>
              </a:custGeom>
            </p:spPr>
          </p:pic>
          <p:grpSp>
            <p:nvGrpSpPr>
              <p:cNvPr id="2379" name="Graphic 3">
                <a:extLst>
                  <a:ext uri="{FF2B5EF4-FFF2-40B4-BE49-F238E27FC236}">
                    <a16:creationId xmlns:a16="http://schemas.microsoft.com/office/drawing/2014/main" id="{438C79D2-EF2E-4D22-B8DC-F9082298BD46}"/>
                  </a:ext>
                </a:extLst>
              </p:cNvPr>
              <p:cNvGrpSpPr/>
              <p:nvPr/>
            </p:nvGrpSpPr>
            <p:grpSpPr>
              <a:xfrm>
                <a:off x="3974671" y="4407714"/>
                <a:ext cx="375810" cy="939716"/>
                <a:chOff x="3974671" y="4407714"/>
                <a:chExt cx="375810" cy="939716"/>
              </a:xfrm>
              <a:solidFill>
                <a:srgbClr val="EEEEEE"/>
              </a:solidFill>
            </p:grpSpPr>
            <p:pic>
              <p:nvPicPr>
                <p:cNvPr id="2418" name="Picture 2417">
                  <a:extLst>
                    <a:ext uri="{FF2B5EF4-FFF2-40B4-BE49-F238E27FC236}">
                      <a16:creationId xmlns:a16="http://schemas.microsoft.com/office/drawing/2014/main" id="{4F283775-50F9-4370-80EC-C424B04639A9}"/>
                    </a:ext>
                  </a:extLst>
                </p:cNvPr>
                <p:cNvPicPr>
                  <a:picLocks noChangeAspect="1"/>
                </p:cNvPicPr>
                <p:nvPr/>
              </p:nvPicPr>
              <p:blipFill>
                <a:blip r:embed="rId95"/>
                <a:stretch>
                  <a:fillRect/>
                </a:stretch>
              </p:blipFill>
              <p:spPr>
                <a:xfrm>
                  <a:off x="4021410" y="4441041"/>
                  <a:ext cx="329071" cy="906389"/>
                </a:xfrm>
                <a:custGeom>
                  <a:avLst/>
                  <a:gdLst>
                    <a:gd name="connsiteX0" fmla="*/ 890 w 329071"/>
                    <a:gd name="connsiteY0" fmla="*/ 209 h 906389"/>
                    <a:gd name="connsiteX1" fmla="*/ 329962 w 329071"/>
                    <a:gd name="connsiteY1" fmla="*/ 209 h 906389"/>
                    <a:gd name="connsiteX2" fmla="*/ 329962 w 329071"/>
                    <a:gd name="connsiteY2" fmla="*/ 906599 h 906389"/>
                    <a:gd name="connsiteX3" fmla="*/ 890 w 329071"/>
                    <a:gd name="connsiteY3" fmla="*/ 906599 h 906389"/>
                  </a:gdLst>
                  <a:ahLst/>
                  <a:cxnLst>
                    <a:cxn ang="0">
                      <a:pos x="connsiteX0" y="connsiteY0"/>
                    </a:cxn>
                    <a:cxn ang="0">
                      <a:pos x="connsiteX1" y="connsiteY1"/>
                    </a:cxn>
                    <a:cxn ang="0">
                      <a:pos x="connsiteX2" y="connsiteY2"/>
                    </a:cxn>
                    <a:cxn ang="0">
                      <a:pos x="connsiteX3" y="connsiteY3"/>
                    </a:cxn>
                  </a:cxnLst>
                  <a:rect l="l" t="t" r="r" b="b"/>
                  <a:pathLst>
                    <a:path w="329071" h="906389">
                      <a:moveTo>
                        <a:pt x="890" y="209"/>
                      </a:moveTo>
                      <a:lnTo>
                        <a:pt x="329962" y="209"/>
                      </a:lnTo>
                      <a:lnTo>
                        <a:pt x="329962" y="906599"/>
                      </a:lnTo>
                      <a:lnTo>
                        <a:pt x="890" y="906599"/>
                      </a:lnTo>
                      <a:close/>
                    </a:path>
                  </a:pathLst>
                </a:custGeom>
              </p:spPr>
            </p:pic>
            <p:sp>
              <p:nvSpPr>
                <p:cNvPr id="2419" name="Freeform: Shape 2418">
                  <a:extLst>
                    <a:ext uri="{FF2B5EF4-FFF2-40B4-BE49-F238E27FC236}">
                      <a16:creationId xmlns:a16="http://schemas.microsoft.com/office/drawing/2014/main" id="{7C32328A-ABEF-4CDC-A4DB-B281FA8C9F3B}"/>
                    </a:ext>
                  </a:extLst>
                </p:cNvPr>
                <p:cNvSpPr/>
                <p:nvPr/>
              </p:nvSpPr>
              <p:spPr>
                <a:xfrm>
                  <a:off x="3974671" y="4407714"/>
                  <a:ext cx="298550" cy="118732"/>
                </a:xfrm>
                <a:custGeom>
                  <a:avLst/>
                  <a:gdLst>
                    <a:gd name="connsiteX0" fmla="*/ 41224 w 298550"/>
                    <a:gd name="connsiteY0" fmla="*/ 118733 h 118732"/>
                    <a:gd name="connsiteX1" fmla="*/ 294378 w 298550"/>
                    <a:gd name="connsiteY1" fmla="*/ 83516 h 118732"/>
                    <a:gd name="connsiteX2" fmla="*/ 288548 w 298550"/>
                    <a:gd name="connsiteY2" fmla="*/ 59327 h 118732"/>
                    <a:gd name="connsiteX3" fmla="*/ 48383 w 298550"/>
                    <a:gd name="connsiteY3" fmla="*/ 8465 h 118732"/>
                    <a:gd name="connsiteX4" fmla="*/ 11031 w 298550"/>
                    <a:gd name="connsiteY4" fmla="*/ 26766 h 118732"/>
                    <a:gd name="connsiteX5" fmla="*/ 43130 w 298550"/>
                    <a:gd name="connsiteY5" fmla="*/ 105166 h 11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550" h="118732">
                      <a:moveTo>
                        <a:pt x="41224" y="118733"/>
                      </a:moveTo>
                      <a:cubicBezTo>
                        <a:pt x="94742" y="38832"/>
                        <a:pt x="221117" y="21281"/>
                        <a:pt x="294378" y="83516"/>
                      </a:cubicBezTo>
                      <a:cubicBezTo>
                        <a:pt x="303269" y="79071"/>
                        <a:pt x="296341" y="65504"/>
                        <a:pt x="288548" y="59327"/>
                      </a:cubicBezTo>
                      <a:cubicBezTo>
                        <a:pt x="222098" y="6617"/>
                        <a:pt x="130478" y="-12780"/>
                        <a:pt x="48383" y="8465"/>
                      </a:cubicBezTo>
                      <a:cubicBezTo>
                        <a:pt x="34816" y="11987"/>
                        <a:pt x="20960" y="16836"/>
                        <a:pt x="11031" y="26766"/>
                      </a:cubicBezTo>
                      <a:cubicBezTo>
                        <a:pt x="-14314" y="52226"/>
                        <a:pt x="7220" y="104819"/>
                        <a:pt x="43130" y="105166"/>
                      </a:cubicBezTo>
                    </a:path>
                  </a:pathLst>
                </a:custGeom>
                <a:solidFill>
                  <a:srgbClr val="EEEEEE"/>
                </a:solidFill>
                <a:ln w="5770" cap="flat">
                  <a:noFill/>
                  <a:prstDash val="solid"/>
                  <a:miter/>
                </a:ln>
              </p:spPr>
              <p:txBody>
                <a:bodyPr rtlCol="0" anchor="ctr"/>
                <a:lstStyle/>
                <a:p>
                  <a:endParaRPr lang="th-TH"/>
                </a:p>
              </p:txBody>
            </p:sp>
          </p:grpSp>
          <p:pic>
            <p:nvPicPr>
              <p:cNvPr id="2380" name="Picture 2379">
                <a:extLst>
                  <a:ext uri="{FF2B5EF4-FFF2-40B4-BE49-F238E27FC236}">
                    <a16:creationId xmlns:a16="http://schemas.microsoft.com/office/drawing/2014/main" id="{3968CB20-7607-4B5D-AF57-1ABFBEDFD399}"/>
                  </a:ext>
                </a:extLst>
              </p:cNvPr>
              <p:cNvPicPr>
                <a:picLocks noChangeAspect="1"/>
              </p:cNvPicPr>
              <p:nvPr/>
            </p:nvPicPr>
            <p:blipFill>
              <a:blip r:embed="rId96"/>
              <a:stretch>
                <a:fillRect/>
              </a:stretch>
            </p:blipFill>
            <p:spPr>
              <a:xfrm>
                <a:off x="3686565" y="4279392"/>
                <a:ext cx="444535" cy="831338"/>
              </a:xfrm>
              <a:custGeom>
                <a:avLst/>
                <a:gdLst>
                  <a:gd name="connsiteX0" fmla="*/ 832 w 444535"/>
                  <a:gd name="connsiteY0" fmla="*/ 181 h 831338"/>
                  <a:gd name="connsiteX1" fmla="*/ 445367 w 444535"/>
                  <a:gd name="connsiteY1" fmla="*/ 181 h 831338"/>
                  <a:gd name="connsiteX2" fmla="*/ 445367 w 444535"/>
                  <a:gd name="connsiteY2" fmla="*/ 831519 h 831338"/>
                  <a:gd name="connsiteX3" fmla="*/ 832 w 444535"/>
                  <a:gd name="connsiteY3" fmla="*/ 831519 h 831338"/>
                </a:gdLst>
                <a:ahLst/>
                <a:cxnLst>
                  <a:cxn ang="0">
                    <a:pos x="connsiteX0" y="connsiteY0"/>
                  </a:cxn>
                  <a:cxn ang="0">
                    <a:pos x="connsiteX1" y="connsiteY1"/>
                  </a:cxn>
                  <a:cxn ang="0">
                    <a:pos x="connsiteX2" y="connsiteY2"/>
                  </a:cxn>
                  <a:cxn ang="0">
                    <a:pos x="connsiteX3" y="connsiteY3"/>
                  </a:cxn>
                </a:cxnLst>
                <a:rect l="l" t="t" r="r" b="b"/>
                <a:pathLst>
                  <a:path w="444535" h="831338">
                    <a:moveTo>
                      <a:pt x="832" y="181"/>
                    </a:moveTo>
                    <a:lnTo>
                      <a:pt x="445367" y="181"/>
                    </a:lnTo>
                    <a:lnTo>
                      <a:pt x="445367" y="831519"/>
                    </a:lnTo>
                    <a:lnTo>
                      <a:pt x="832" y="831519"/>
                    </a:lnTo>
                    <a:close/>
                  </a:path>
                </a:pathLst>
              </a:custGeom>
            </p:spPr>
          </p:pic>
          <p:pic>
            <p:nvPicPr>
              <p:cNvPr id="2381" name="Picture 2380">
                <a:extLst>
                  <a:ext uri="{FF2B5EF4-FFF2-40B4-BE49-F238E27FC236}">
                    <a16:creationId xmlns:a16="http://schemas.microsoft.com/office/drawing/2014/main" id="{FA3AE8A7-B573-45E7-B917-8E7E8D51DBFE}"/>
                  </a:ext>
                </a:extLst>
              </p:cNvPr>
              <p:cNvPicPr>
                <a:picLocks noChangeAspect="1"/>
              </p:cNvPicPr>
              <p:nvPr/>
            </p:nvPicPr>
            <p:blipFill>
              <a:blip r:embed="rId97"/>
              <a:stretch>
                <a:fillRect/>
              </a:stretch>
            </p:blipFill>
            <p:spPr>
              <a:xfrm>
                <a:off x="3830895" y="4954854"/>
                <a:ext cx="727421" cy="565772"/>
              </a:xfrm>
              <a:custGeom>
                <a:avLst/>
                <a:gdLst>
                  <a:gd name="connsiteX0" fmla="*/ 857 w 727421"/>
                  <a:gd name="connsiteY0" fmla="*/ 298 h 565772"/>
                  <a:gd name="connsiteX1" fmla="*/ 728279 w 727421"/>
                  <a:gd name="connsiteY1" fmla="*/ 298 h 565772"/>
                  <a:gd name="connsiteX2" fmla="*/ 728279 w 727421"/>
                  <a:gd name="connsiteY2" fmla="*/ 566070 h 565772"/>
                  <a:gd name="connsiteX3" fmla="*/ 857 w 727421"/>
                  <a:gd name="connsiteY3" fmla="*/ 566070 h 565772"/>
                </a:gdLst>
                <a:ahLst/>
                <a:cxnLst>
                  <a:cxn ang="0">
                    <a:pos x="connsiteX0" y="connsiteY0"/>
                  </a:cxn>
                  <a:cxn ang="0">
                    <a:pos x="connsiteX1" y="connsiteY1"/>
                  </a:cxn>
                  <a:cxn ang="0">
                    <a:pos x="connsiteX2" y="connsiteY2"/>
                  </a:cxn>
                  <a:cxn ang="0">
                    <a:pos x="connsiteX3" y="connsiteY3"/>
                  </a:cxn>
                </a:cxnLst>
                <a:rect l="l" t="t" r="r" b="b"/>
                <a:pathLst>
                  <a:path w="727421" h="565772">
                    <a:moveTo>
                      <a:pt x="857" y="298"/>
                    </a:moveTo>
                    <a:lnTo>
                      <a:pt x="728279" y="298"/>
                    </a:lnTo>
                    <a:lnTo>
                      <a:pt x="728279" y="566070"/>
                    </a:lnTo>
                    <a:lnTo>
                      <a:pt x="857" y="566070"/>
                    </a:lnTo>
                    <a:close/>
                  </a:path>
                </a:pathLst>
              </a:custGeom>
            </p:spPr>
          </p:pic>
          <p:pic>
            <p:nvPicPr>
              <p:cNvPr id="2382" name="Picture 2381">
                <a:extLst>
                  <a:ext uri="{FF2B5EF4-FFF2-40B4-BE49-F238E27FC236}">
                    <a16:creationId xmlns:a16="http://schemas.microsoft.com/office/drawing/2014/main" id="{DE119FD4-F700-419F-A57F-B4FD364D3EE5}"/>
                  </a:ext>
                </a:extLst>
              </p:cNvPr>
              <p:cNvPicPr>
                <a:picLocks noChangeAspect="1"/>
              </p:cNvPicPr>
              <p:nvPr/>
            </p:nvPicPr>
            <p:blipFill>
              <a:blip r:embed="rId98"/>
              <a:stretch>
                <a:fillRect/>
              </a:stretch>
            </p:blipFill>
            <p:spPr>
              <a:xfrm>
                <a:off x="3830895" y="5220421"/>
                <a:ext cx="508040" cy="282886"/>
              </a:xfrm>
              <a:custGeom>
                <a:avLst/>
                <a:gdLst>
                  <a:gd name="connsiteX0" fmla="*/ 857 w 508040"/>
                  <a:gd name="connsiteY0" fmla="*/ 344 h 282886"/>
                  <a:gd name="connsiteX1" fmla="*/ 508898 w 508040"/>
                  <a:gd name="connsiteY1" fmla="*/ 344 h 282886"/>
                  <a:gd name="connsiteX2" fmla="*/ 508898 w 508040"/>
                  <a:gd name="connsiteY2" fmla="*/ 283230 h 282886"/>
                  <a:gd name="connsiteX3" fmla="*/ 857 w 508040"/>
                  <a:gd name="connsiteY3" fmla="*/ 283230 h 282886"/>
                </a:gdLst>
                <a:ahLst/>
                <a:cxnLst>
                  <a:cxn ang="0">
                    <a:pos x="connsiteX0" y="connsiteY0"/>
                  </a:cxn>
                  <a:cxn ang="0">
                    <a:pos x="connsiteX1" y="connsiteY1"/>
                  </a:cxn>
                  <a:cxn ang="0">
                    <a:pos x="connsiteX2" y="connsiteY2"/>
                  </a:cxn>
                  <a:cxn ang="0">
                    <a:pos x="connsiteX3" y="connsiteY3"/>
                  </a:cxn>
                </a:cxnLst>
                <a:rect l="l" t="t" r="r" b="b"/>
                <a:pathLst>
                  <a:path w="508040" h="282886">
                    <a:moveTo>
                      <a:pt x="857" y="344"/>
                    </a:moveTo>
                    <a:lnTo>
                      <a:pt x="508898" y="344"/>
                    </a:lnTo>
                    <a:lnTo>
                      <a:pt x="508898" y="283230"/>
                    </a:lnTo>
                    <a:lnTo>
                      <a:pt x="857" y="283230"/>
                    </a:lnTo>
                    <a:close/>
                  </a:path>
                </a:pathLst>
              </a:custGeom>
            </p:spPr>
          </p:pic>
          <p:pic>
            <p:nvPicPr>
              <p:cNvPr id="2383" name="Picture 2382">
                <a:extLst>
                  <a:ext uri="{FF2B5EF4-FFF2-40B4-BE49-F238E27FC236}">
                    <a16:creationId xmlns:a16="http://schemas.microsoft.com/office/drawing/2014/main" id="{3D88E814-8292-4D80-B67B-6C7410DCE92C}"/>
                  </a:ext>
                </a:extLst>
              </p:cNvPr>
              <p:cNvPicPr>
                <a:picLocks noChangeAspect="1"/>
              </p:cNvPicPr>
              <p:nvPr/>
            </p:nvPicPr>
            <p:blipFill>
              <a:blip r:embed="rId99"/>
              <a:stretch>
                <a:fillRect/>
              </a:stretch>
            </p:blipFill>
            <p:spPr>
              <a:xfrm>
                <a:off x="2826360" y="4666195"/>
                <a:ext cx="594637" cy="646596"/>
              </a:xfrm>
              <a:custGeom>
                <a:avLst/>
                <a:gdLst>
                  <a:gd name="connsiteX0" fmla="*/ 683 w 594637"/>
                  <a:gd name="connsiteY0" fmla="*/ 248 h 646596"/>
                  <a:gd name="connsiteX1" fmla="*/ 595321 w 594637"/>
                  <a:gd name="connsiteY1" fmla="*/ 248 h 646596"/>
                  <a:gd name="connsiteX2" fmla="*/ 595321 w 594637"/>
                  <a:gd name="connsiteY2" fmla="*/ 646844 h 646596"/>
                  <a:gd name="connsiteX3" fmla="*/ 683 w 594637"/>
                  <a:gd name="connsiteY3" fmla="*/ 646844 h 646596"/>
                </a:gdLst>
                <a:ahLst/>
                <a:cxnLst>
                  <a:cxn ang="0">
                    <a:pos x="connsiteX0" y="connsiteY0"/>
                  </a:cxn>
                  <a:cxn ang="0">
                    <a:pos x="connsiteX1" y="connsiteY1"/>
                  </a:cxn>
                  <a:cxn ang="0">
                    <a:pos x="connsiteX2" y="connsiteY2"/>
                  </a:cxn>
                  <a:cxn ang="0">
                    <a:pos x="connsiteX3" y="connsiteY3"/>
                  </a:cxn>
                </a:cxnLst>
                <a:rect l="l" t="t" r="r" b="b"/>
                <a:pathLst>
                  <a:path w="594637" h="646596">
                    <a:moveTo>
                      <a:pt x="683" y="248"/>
                    </a:moveTo>
                    <a:lnTo>
                      <a:pt x="595321" y="248"/>
                    </a:lnTo>
                    <a:lnTo>
                      <a:pt x="595321" y="646844"/>
                    </a:lnTo>
                    <a:lnTo>
                      <a:pt x="683" y="646844"/>
                    </a:lnTo>
                    <a:close/>
                  </a:path>
                </a:pathLst>
              </a:custGeom>
            </p:spPr>
          </p:pic>
          <p:pic>
            <p:nvPicPr>
              <p:cNvPr id="2384" name="Picture 2383">
                <a:extLst>
                  <a:ext uri="{FF2B5EF4-FFF2-40B4-BE49-F238E27FC236}">
                    <a16:creationId xmlns:a16="http://schemas.microsoft.com/office/drawing/2014/main" id="{6B8FA522-6244-4754-B0D0-F0BC53DD261F}"/>
                  </a:ext>
                </a:extLst>
              </p:cNvPr>
              <p:cNvPicPr>
                <a:picLocks noChangeAspect="1"/>
              </p:cNvPicPr>
              <p:nvPr/>
            </p:nvPicPr>
            <p:blipFill>
              <a:blip r:embed="rId100"/>
              <a:stretch>
                <a:fillRect/>
              </a:stretch>
            </p:blipFill>
            <p:spPr>
              <a:xfrm>
                <a:off x="3045741" y="4712381"/>
                <a:ext cx="496493" cy="773606"/>
              </a:xfrm>
              <a:custGeom>
                <a:avLst/>
                <a:gdLst>
                  <a:gd name="connsiteX0" fmla="*/ 721 w 496493"/>
                  <a:gd name="connsiteY0" fmla="*/ 256 h 773606"/>
                  <a:gd name="connsiteX1" fmla="*/ 497215 w 496493"/>
                  <a:gd name="connsiteY1" fmla="*/ 256 h 773606"/>
                  <a:gd name="connsiteX2" fmla="*/ 497215 w 496493"/>
                  <a:gd name="connsiteY2" fmla="*/ 773862 h 773606"/>
                  <a:gd name="connsiteX3" fmla="*/ 721 w 496493"/>
                  <a:gd name="connsiteY3" fmla="*/ 773862 h 773606"/>
                </a:gdLst>
                <a:ahLst/>
                <a:cxnLst>
                  <a:cxn ang="0">
                    <a:pos x="connsiteX0" y="connsiteY0"/>
                  </a:cxn>
                  <a:cxn ang="0">
                    <a:pos x="connsiteX1" y="connsiteY1"/>
                  </a:cxn>
                  <a:cxn ang="0">
                    <a:pos x="connsiteX2" y="connsiteY2"/>
                  </a:cxn>
                  <a:cxn ang="0">
                    <a:pos x="connsiteX3" y="connsiteY3"/>
                  </a:cxn>
                </a:cxnLst>
                <a:rect l="l" t="t" r="r" b="b"/>
                <a:pathLst>
                  <a:path w="496493" h="773606">
                    <a:moveTo>
                      <a:pt x="721" y="256"/>
                    </a:moveTo>
                    <a:lnTo>
                      <a:pt x="497215" y="256"/>
                    </a:lnTo>
                    <a:lnTo>
                      <a:pt x="497215" y="773862"/>
                    </a:lnTo>
                    <a:lnTo>
                      <a:pt x="721" y="773862"/>
                    </a:lnTo>
                    <a:close/>
                  </a:path>
                </a:pathLst>
              </a:custGeom>
            </p:spPr>
          </p:pic>
          <p:pic>
            <p:nvPicPr>
              <p:cNvPr id="2385" name="Picture 2384">
                <a:extLst>
                  <a:ext uri="{FF2B5EF4-FFF2-40B4-BE49-F238E27FC236}">
                    <a16:creationId xmlns:a16="http://schemas.microsoft.com/office/drawing/2014/main" id="{21488430-3A93-4A4B-9745-F7F46E52818A}"/>
                  </a:ext>
                </a:extLst>
              </p:cNvPr>
              <p:cNvPicPr>
                <a:picLocks noChangeAspect="1"/>
              </p:cNvPicPr>
              <p:nvPr/>
            </p:nvPicPr>
            <p:blipFill>
              <a:blip r:embed="rId101"/>
              <a:stretch>
                <a:fillRect/>
              </a:stretch>
            </p:blipFill>
            <p:spPr>
              <a:xfrm>
                <a:off x="3640379" y="4614237"/>
                <a:ext cx="611957" cy="617730"/>
              </a:xfrm>
              <a:custGeom>
                <a:avLst/>
                <a:gdLst>
                  <a:gd name="connsiteX0" fmla="*/ 824 w 611957"/>
                  <a:gd name="connsiteY0" fmla="*/ 239 h 617730"/>
                  <a:gd name="connsiteX1" fmla="*/ 612782 w 611957"/>
                  <a:gd name="connsiteY1" fmla="*/ 239 h 617730"/>
                  <a:gd name="connsiteX2" fmla="*/ 612782 w 611957"/>
                  <a:gd name="connsiteY2" fmla="*/ 617969 h 617730"/>
                  <a:gd name="connsiteX3" fmla="*/ 824 w 611957"/>
                  <a:gd name="connsiteY3" fmla="*/ 617969 h 617730"/>
                </a:gdLst>
                <a:ahLst/>
                <a:cxnLst>
                  <a:cxn ang="0">
                    <a:pos x="connsiteX0" y="connsiteY0"/>
                  </a:cxn>
                  <a:cxn ang="0">
                    <a:pos x="connsiteX1" y="connsiteY1"/>
                  </a:cxn>
                  <a:cxn ang="0">
                    <a:pos x="connsiteX2" y="connsiteY2"/>
                  </a:cxn>
                  <a:cxn ang="0">
                    <a:pos x="connsiteX3" y="connsiteY3"/>
                  </a:cxn>
                </a:cxnLst>
                <a:rect l="l" t="t" r="r" b="b"/>
                <a:pathLst>
                  <a:path w="611957" h="617730">
                    <a:moveTo>
                      <a:pt x="824" y="239"/>
                    </a:moveTo>
                    <a:lnTo>
                      <a:pt x="612782" y="239"/>
                    </a:lnTo>
                    <a:lnTo>
                      <a:pt x="612782" y="617969"/>
                    </a:lnTo>
                    <a:lnTo>
                      <a:pt x="824" y="617969"/>
                    </a:lnTo>
                    <a:close/>
                  </a:path>
                </a:pathLst>
              </a:custGeom>
            </p:spPr>
          </p:pic>
          <p:pic>
            <p:nvPicPr>
              <p:cNvPr id="2386" name="Picture 2385">
                <a:extLst>
                  <a:ext uri="{FF2B5EF4-FFF2-40B4-BE49-F238E27FC236}">
                    <a16:creationId xmlns:a16="http://schemas.microsoft.com/office/drawing/2014/main" id="{0CE96A6B-038F-4150-9D0A-81F0B8B7C7AC}"/>
                  </a:ext>
                </a:extLst>
              </p:cNvPr>
              <p:cNvPicPr>
                <a:picLocks noChangeAspect="1"/>
              </p:cNvPicPr>
              <p:nvPr/>
            </p:nvPicPr>
            <p:blipFill>
              <a:blip r:embed="rId102"/>
              <a:stretch>
                <a:fillRect/>
              </a:stretch>
            </p:blipFill>
            <p:spPr>
              <a:xfrm>
                <a:off x="3496050" y="4723927"/>
                <a:ext cx="738967" cy="675462"/>
              </a:xfrm>
              <a:custGeom>
                <a:avLst/>
                <a:gdLst>
                  <a:gd name="connsiteX0" fmla="*/ 799 w 738967"/>
                  <a:gd name="connsiteY0" fmla="*/ 258 h 675462"/>
                  <a:gd name="connsiteX1" fmla="*/ 739767 w 738967"/>
                  <a:gd name="connsiteY1" fmla="*/ 258 h 675462"/>
                  <a:gd name="connsiteX2" fmla="*/ 739767 w 738967"/>
                  <a:gd name="connsiteY2" fmla="*/ 675720 h 675462"/>
                  <a:gd name="connsiteX3" fmla="*/ 799 w 738967"/>
                  <a:gd name="connsiteY3" fmla="*/ 675720 h 675462"/>
                </a:gdLst>
                <a:ahLst/>
                <a:cxnLst>
                  <a:cxn ang="0">
                    <a:pos x="connsiteX0" y="connsiteY0"/>
                  </a:cxn>
                  <a:cxn ang="0">
                    <a:pos x="connsiteX1" y="connsiteY1"/>
                  </a:cxn>
                  <a:cxn ang="0">
                    <a:pos x="connsiteX2" y="connsiteY2"/>
                  </a:cxn>
                  <a:cxn ang="0">
                    <a:pos x="connsiteX3" y="connsiteY3"/>
                  </a:cxn>
                </a:cxnLst>
                <a:rect l="l" t="t" r="r" b="b"/>
                <a:pathLst>
                  <a:path w="738967" h="675462">
                    <a:moveTo>
                      <a:pt x="799" y="258"/>
                    </a:moveTo>
                    <a:lnTo>
                      <a:pt x="739767" y="258"/>
                    </a:lnTo>
                    <a:lnTo>
                      <a:pt x="739767" y="675720"/>
                    </a:lnTo>
                    <a:lnTo>
                      <a:pt x="799" y="675720"/>
                    </a:lnTo>
                    <a:close/>
                  </a:path>
                </a:pathLst>
              </a:custGeom>
            </p:spPr>
          </p:pic>
          <p:pic>
            <p:nvPicPr>
              <p:cNvPr id="2387" name="Picture 2386">
                <a:extLst>
                  <a:ext uri="{FF2B5EF4-FFF2-40B4-BE49-F238E27FC236}">
                    <a16:creationId xmlns:a16="http://schemas.microsoft.com/office/drawing/2014/main" id="{990C9DA1-6B3D-4D22-9427-C379696D3600}"/>
                  </a:ext>
                </a:extLst>
              </p:cNvPr>
              <p:cNvPicPr>
                <a:picLocks noChangeAspect="1"/>
              </p:cNvPicPr>
              <p:nvPr/>
            </p:nvPicPr>
            <p:blipFill>
              <a:blip r:embed="rId103"/>
              <a:stretch>
                <a:fillRect/>
              </a:stretch>
            </p:blipFill>
            <p:spPr>
              <a:xfrm>
                <a:off x="3299762" y="5018359"/>
                <a:ext cx="369483" cy="542679"/>
              </a:xfrm>
              <a:custGeom>
                <a:avLst/>
                <a:gdLst>
                  <a:gd name="connsiteX0" fmla="*/ 765 w 369483"/>
                  <a:gd name="connsiteY0" fmla="*/ 309 h 542679"/>
                  <a:gd name="connsiteX1" fmla="*/ 370249 w 369483"/>
                  <a:gd name="connsiteY1" fmla="*/ 309 h 542679"/>
                  <a:gd name="connsiteX2" fmla="*/ 370249 w 369483"/>
                  <a:gd name="connsiteY2" fmla="*/ 542988 h 542679"/>
                  <a:gd name="connsiteX3" fmla="*/ 765 w 369483"/>
                  <a:gd name="connsiteY3" fmla="*/ 542988 h 542679"/>
                </a:gdLst>
                <a:ahLst/>
                <a:cxnLst>
                  <a:cxn ang="0">
                    <a:pos x="connsiteX0" y="connsiteY0"/>
                  </a:cxn>
                  <a:cxn ang="0">
                    <a:pos x="connsiteX1" y="connsiteY1"/>
                  </a:cxn>
                  <a:cxn ang="0">
                    <a:pos x="connsiteX2" y="connsiteY2"/>
                  </a:cxn>
                  <a:cxn ang="0">
                    <a:pos x="connsiteX3" y="connsiteY3"/>
                  </a:cxn>
                </a:cxnLst>
                <a:rect l="l" t="t" r="r" b="b"/>
                <a:pathLst>
                  <a:path w="369483" h="542679">
                    <a:moveTo>
                      <a:pt x="765" y="309"/>
                    </a:moveTo>
                    <a:lnTo>
                      <a:pt x="370249" y="309"/>
                    </a:lnTo>
                    <a:lnTo>
                      <a:pt x="370249" y="542988"/>
                    </a:lnTo>
                    <a:lnTo>
                      <a:pt x="765" y="542988"/>
                    </a:lnTo>
                    <a:close/>
                  </a:path>
                </a:pathLst>
              </a:custGeom>
            </p:spPr>
          </p:pic>
          <p:pic>
            <p:nvPicPr>
              <p:cNvPr id="2388" name="Picture 2387">
                <a:extLst>
                  <a:ext uri="{FF2B5EF4-FFF2-40B4-BE49-F238E27FC236}">
                    <a16:creationId xmlns:a16="http://schemas.microsoft.com/office/drawing/2014/main" id="{43E39A8D-29AD-4A9A-89EA-339241BC5750}"/>
                  </a:ext>
                </a:extLst>
              </p:cNvPr>
              <p:cNvPicPr>
                <a:picLocks noChangeAspect="1"/>
              </p:cNvPicPr>
              <p:nvPr/>
            </p:nvPicPr>
            <p:blipFill>
              <a:blip r:embed="rId104"/>
              <a:stretch>
                <a:fillRect/>
              </a:stretch>
            </p:blipFill>
            <p:spPr>
              <a:xfrm>
                <a:off x="3369040" y="4493000"/>
                <a:ext cx="484947" cy="565772"/>
              </a:xfrm>
              <a:custGeom>
                <a:avLst/>
                <a:gdLst>
                  <a:gd name="connsiteX0" fmla="*/ 777 w 484947"/>
                  <a:gd name="connsiteY0" fmla="*/ 218 h 565772"/>
                  <a:gd name="connsiteX1" fmla="*/ 485725 w 484947"/>
                  <a:gd name="connsiteY1" fmla="*/ 218 h 565772"/>
                  <a:gd name="connsiteX2" fmla="*/ 485725 w 484947"/>
                  <a:gd name="connsiteY2" fmla="*/ 565990 h 565772"/>
                  <a:gd name="connsiteX3" fmla="*/ 777 w 484947"/>
                  <a:gd name="connsiteY3" fmla="*/ 565990 h 565772"/>
                </a:gdLst>
                <a:ahLst/>
                <a:cxnLst>
                  <a:cxn ang="0">
                    <a:pos x="connsiteX0" y="connsiteY0"/>
                  </a:cxn>
                  <a:cxn ang="0">
                    <a:pos x="connsiteX1" y="connsiteY1"/>
                  </a:cxn>
                  <a:cxn ang="0">
                    <a:pos x="connsiteX2" y="connsiteY2"/>
                  </a:cxn>
                  <a:cxn ang="0">
                    <a:pos x="connsiteX3" y="connsiteY3"/>
                  </a:cxn>
                </a:cxnLst>
                <a:rect l="l" t="t" r="r" b="b"/>
                <a:pathLst>
                  <a:path w="484947" h="565772">
                    <a:moveTo>
                      <a:pt x="777" y="218"/>
                    </a:moveTo>
                    <a:lnTo>
                      <a:pt x="485725" y="218"/>
                    </a:lnTo>
                    <a:lnTo>
                      <a:pt x="485725" y="565990"/>
                    </a:lnTo>
                    <a:lnTo>
                      <a:pt x="777" y="565990"/>
                    </a:lnTo>
                    <a:close/>
                  </a:path>
                </a:pathLst>
              </a:custGeom>
            </p:spPr>
          </p:pic>
          <p:sp>
            <p:nvSpPr>
              <p:cNvPr id="2389" name="Freeform: Shape 2388">
                <a:extLst>
                  <a:ext uri="{FF2B5EF4-FFF2-40B4-BE49-F238E27FC236}">
                    <a16:creationId xmlns:a16="http://schemas.microsoft.com/office/drawing/2014/main" id="{D63FC290-7D30-4B94-87B0-EB01A88F2057}"/>
                  </a:ext>
                </a:extLst>
              </p:cNvPr>
              <p:cNvSpPr/>
              <p:nvPr/>
            </p:nvSpPr>
            <p:spPr>
              <a:xfrm>
                <a:off x="3512575" y="4793674"/>
                <a:ext cx="151887" cy="277234"/>
              </a:xfrm>
              <a:custGeom>
                <a:avLst/>
                <a:gdLst>
                  <a:gd name="connsiteX0" fmla="*/ 24492 w 151887"/>
                  <a:gd name="connsiteY0" fmla="*/ 264137 h 277234"/>
                  <a:gd name="connsiteX1" fmla="*/ 15197 w 151887"/>
                  <a:gd name="connsiteY1" fmla="*/ 139956 h 277234"/>
                  <a:gd name="connsiteX2" fmla="*/ 46892 w 151887"/>
                  <a:gd name="connsiteY2" fmla="*/ 81705 h 277234"/>
                  <a:gd name="connsiteX3" fmla="*/ 48451 w 151887"/>
                  <a:gd name="connsiteY3" fmla="*/ 4171 h 277234"/>
                  <a:gd name="connsiteX4" fmla="*/ 94001 w 151887"/>
                  <a:gd name="connsiteY4" fmla="*/ 39792 h 277234"/>
                  <a:gd name="connsiteX5" fmla="*/ 70158 w 151887"/>
                  <a:gd name="connsiteY5" fmla="*/ 107684 h 277234"/>
                  <a:gd name="connsiteX6" fmla="*/ 85399 w 151887"/>
                  <a:gd name="connsiteY6" fmla="*/ 196822 h 277234"/>
                  <a:gd name="connsiteX7" fmla="*/ 145382 w 151887"/>
                  <a:gd name="connsiteY7" fmla="*/ 96715 h 277234"/>
                  <a:gd name="connsiteX8" fmla="*/ 151040 w 151887"/>
                  <a:gd name="connsiteY8" fmla="*/ 230826 h 277234"/>
                  <a:gd name="connsiteX9" fmla="*/ 145786 w 151887"/>
                  <a:gd name="connsiteY9" fmla="*/ 251148 h 277234"/>
                  <a:gd name="connsiteX10" fmla="*/ 128178 w 151887"/>
                  <a:gd name="connsiteY10" fmla="*/ 261655 h 277234"/>
                  <a:gd name="connsiteX11" fmla="*/ 5267 w 151887"/>
                  <a:gd name="connsiteY11" fmla="*/ 257902 h 27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87" h="277234">
                    <a:moveTo>
                      <a:pt x="24492" y="264137"/>
                    </a:moveTo>
                    <a:cubicBezTo>
                      <a:pt x="-4201" y="230307"/>
                      <a:pt x="-8184" y="177713"/>
                      <a:pt x="15197" y="139956"/>
                    </a:cubicBezTo>
                    <a:cubicBezTo>
                      <a:pt x="26974" y="120905"/>
                      <a:pt x="45391" y="104047"/>
                      <a:pt x="46892" y="81705"/>
                    </a:cubicBezTo>
                    <a:cubicBezTo>
                      <a:pt x="48739" y="54513"/>
                      <a:pt x="26743" y="20567"/>
                      <a:pt x="48451" y="4171"/>
                    </a:cubicBezTo>
                    <a:cubicBezTo>
                      <a:pt x="67733" y="-10320"/>
                      <a:pt x="94925" y="15717"/>
                      <a:pt x="94001" y="39792"/>
                    </a:cubicBezTo>
                    <a:cubicBezTo>
                      <a:pt x="93077" y="63866"/>
                      <a:pt x="77374" y="84649"/>
                      <a:pt x="70158" y="107684"/>
                    </a:cubicBezTo>
                    <a:cubicBezTo>
                      <a:pt x="60805" y="137532"/>
                      <a:pt x="66636" y="171767"/>
                      <a:pt x="85399" y="196822"/>
                    </a:cubicBezTo>
                    <a:cubicBezTo>
                      <a:pt x="105374" y="163453"/>
                      <a:pt x="125350" y="130084"/>
                      <a:pt x="145382" y="96715"/>
                    </a:cubicBezTo>
                    <a:cubicBezTo>
                      <a:pt x="151271" y="141111"/>
                      <a:pt x="153176" y="186084"/>
                      <a:pt x="151040" y="230826"/>
                    </a:cubicBezTo>
                    <a:cubicBezTo>
                      <a:pt x="150694" y="237927"/>
                      <a:pt x="150116" y="245490"/>
                      <a:pt x="145786" y="251148"/>
                    </a:cubicBezTo>
                    <a:cubicBezTo>
                      <a:pt x="141572" y="256690"/>
                      <a:pt x="134702" y="259288"/>
                      <a:pt x="128178" y="261655"/>
                    </a:cubicBezTo>
                    <a:cubicBezTo>
                      <a:pt x="87304" y="276492"/>
                      <a:pt x="35519" y="289193"/>
                      <a:pt x="5267" y="257902"/>
                    </a:cubicBezTo>
                  </a:path>
                </a:pathLst>
              </a:custGeom>
              <a:solidFill>
                <a:srgbClr val="CDC2BE"/>
              </a:solidFill>
              <a:ln w="5770" cap="flat">
                <a:noFill/>
                <a:prstDash val="solid"/>
                <a:miter/>
              </a:ln>
            </p:spPr>
            <p:txBody>
              <a:bodyPr rtlCol="0" anchor="ctr"/>
              <a:lstStyle/>
              <a:p>
                <a:endParaRPr lang="th-TH"/>
              </a:p>
            </p:txBody>
          </p:sp>
          <p:sp>
            <p:nvSpPr>
              <p:cNvPr id="2390" name="Freeform: Shape 2389">
                <a:extLst>
                  <a:ext uri="{FF2B5EF4-FFF2-40B4-BE49-F238E27FC236}">
                    <a16:creationId xmlns:a16="http://schemas.microsoft.com/office/drawing/2014/main" id="{F2E946D0-12EB-44CA-9BE3-A55314B4D26F}"/>
                  </a:ext>
                </a:extLst>
              </p:cNvPr>
              <p:cNvSpPr/>
              <p:nvPr/>
            </p:nvSpPr>
            <p:spPr>
              <a:xfrm>
                <a:off x="3318851" y="4637307"/>
                <a:ext cx="550463" cy="424056"/>
              </a:xfrm>
              <a:custGeom>
                <a:avLst/>
                <a:gdLst>
                  <a:gd name="connsiteX0" fmla="*/ 180402 w 550463"/>
                  <a:gd name="connsiteY0" fmla="*/ 193272 h 424056"/>
                  <a:gd name="connsiteX1" fmla="*/ 59858 w 550463"/>
                  <a:gd name="connsiteY1" fmla="*/ 90971 h 424056"/>
                  <a:gd name="connsiteX2" fmla="*/ 741 w 550463"/>
                  <a:gd name="connsiteY2" fmla="*/ 9223 h 424056"/>
                  <a:gd name="connsiteX3" fmla="*/ 71405 w 550463"/>
                  <a:gd name="connsiteY3" fmla="*/ 25676 h 424056"/>
                  <a:gd name="connsiteX4" fmla="*/ 132369 w 550463"/>
                  <a:gd name="connsiteY4" fmla="*/ 77577 h 424056"/>
                  <a:gd name="connsiteX5" fmla="*/ 182076 w 550463"/>
                  <a:gd name="connsiteY5" fmla="*/ 59392 h 424056"/>
                  <a:gd name="connsiteX6" fmla="*/ 182423 w 550463"/>
                  <a:gd name="connsiteY6" fmla="*/ 106847 h 424056"/>
                  <a:gd name="connsiteX7" fmla="*/ 231783 w 550463"/>
                  <a:gd name="connsiteY7" fmla="*/ 237206 h 424056"/>
                  <a:gd name="connsiteX8" fmla="*/ 236518 w 550463"/>
                  <a:gd name="connsiteY8" fmla="*/ 362830 h 424056"/>
                  <a:gd name="connsiteX9" fmla="*/ 297771 w 550463"/>
                  <a:gd name="connsiteY9" fmla="*/ 401684 h 424056"/>
                  <a:gd name="connsiteX10" fmla="*/ 321730 w 550463"/>
                  <a:gd name="connsiteY10" fmla="*/ 342162 h 424056"/>
                  <a:gd name="connsiteX11" fmla="*/ 317111 w 550463"/>
                  <a:gd name="connsiteY11" fmla="*/ 274039 h 424056"/>
                  <a:gd name="connsiteX12" fmla="*/ 340550 w 550463"/>
                  <a:gd name="connsiteY12" fmla="*/ 218270 h 424056"/>
                  <a:gd name="connsiteX13" fmla="*/ 335528 w 550463"/>
                  <a:gd name="connsiteY13" fmla="*/ 113717 h 424056"/>
                  <a:gd name="connsiteX14" fmla="*/ 410983 w 550463"/>
                  <a:gd name="connsiteY14" fmla="*/ 78212 h 424056"/>
                  <a:gd name="connsiteX15" fmla="*/ 550463 w 550463"/>
                  <a:gd name="connsiteY15" fmla="*/ 71111 h 424056"/>
                  <a:gd name="connsiteX16" fmla="*/ 396608 w 550463"/>
                  <a:gd name="connsiteY16" fmla="*/ 137907 h 424056"/>
                  <a:gd name="connsiteX17" fmla="*/ 382002 w 550463"/>
                  <a:gd name="connsiteY17" fmla="*/ 189115 h 424056"/>
                  <a:gd name="connsiteX18" fmla="*/ 366588 w 550463"/>
                  <a:gd name="connsiteY18" fmla="*/ 337428 h 424056"/>
                  <a:gd name="connsiteX19" fmla="*/ 358101 w 550463"/>
                  <a:gd name="connsiteY19" fmla="*/ 368488 h 424056"/>
                  <a:gd name="connsiteX20" fmla="*/ 334777 w 550463"/>
                  <a:gd name="connsiteY20" fmla="*/ 386673 h 424056"/>
                  <a:gd name="connsiteX21" fmla="*/ 169260 w 550463"/>
                  <a:gd name="connsiteY21" fmla="*/ 408207 h 424056"/>
                  <a:gd name="connsiteX22" fmla="*/ 180402 w 550463"/>
                  <a:gd name="connsiteY22" fmla="*/ 193272 h 42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63" h="424056">
                    <a:moveTo>
                      <a:pt x="180402" y="193272"/>
                    </a:moveTo>
                    <a:cubicBezTo>
                      <a:pt x="144320" y="154707"/>
                      <a:pt x="103792" y="120299"/>
                      <a:pt x="59858" y="90971"/>
                    </a:cubicBezTo>
                    <a:cubicBezTo>
                      <a:pt x="30126" y="71111"/>
                      <a:pt x="-5610" y="44381"/>
                      <a:pt x="741" y="9223"/>
                    </a:cubicBezTo>
                    <a:cubicBezTo>
                      <a:pt x="19446" y="-10753"/>
                      <a:pt x="53508" y="4951"/>
                      <a:pt x="71405" y="25676"/>
                    </a:cubicBezTo>
                    <a:cubicBezTo>
                      <a:pt x="89301" y="46402"/>
                      <a:pt x="105351" y="73478"/>
                      <a:pt x="132369" y="77577"/>
                    </a:cubicBezTo>
                    <a:cubicBezTo>
                      <a:pt x="144897" y="61990"/>
                      <a:pt x="167759" y="45363"/>
                      <a:pt x="182076" y="59392"/>
                    </a:cubicBezTo>
                    <a:cubicBezTo>
                      <a:pt x="193969" y="70996"/>
                      <a:pt x="185309" y="90509"/>
                      <a:pt x="182423" y="106847"/>
                    </a:cubicBezTo>
                    <a:cubicBezTo>
                      <a:pt x="174283" y="153437"/>
                      <a:pt x="220122" y="191367"/>
                      <a:pt x="231783" y="237206"/>
                    </a:cubicBezTo>
                    <a:cubicBezTo>
                      <a:pt x="242175" y="278022"/>
                      <a:pt x="224452" y="322418"/>
                      <a:pt x="236518" y="362830"/>
                    </a:cubicBezTo>
                    <a:cubicBezTo>
                      <a:pt x="244369" y="389098"/>
                      <a:pt x="272773" y="412826"/>
                      <a:pt x="297771" y="401684"/>
                    </a:cubicBezTo>
                    <a:cubicBezTo>
                      <a:pt x="318728" y="392331"/>
                      <a:pt x="324270" y="364909"/>
                      <a:pt x="321730" y="342162"/>
                    </a:cubicBezTo>
                    <a:cubicBezTo>
                      <a:pt x="319247" y="319358"/>
                      <a:pt x="311569" y="296265"/>
                      <a:pt x="317111" y="274039"/>
                    </a:cubicBezTo>
                    <a:cubicBezTo>
                      <a:pt x="321961" y="254410"/>
                      <a:pt x="336567" y="238129"/>
                      <a:pt x="340550" y="218270"/>
                    </a:cubicBezTo>
                    <a:cubicBezTo>
                      <a:pt x="347478" y="183457"/>
                      <a:pt x="320229" y="145701"/>
                      <a:pt x="335528" y="113717"/>
                    </a:cubicBezTo>
                    <a:cubicBezTo>
                      <a:pt x="348113" y="87392"/>
                      <a:pt x="381944" y="80810"/>
                      <a:pt x="410983" y="78212"/>
                    </a:cubicBezTo>
                    <a:cubicBezTo>
                      <a:pt x="457342" y="74056"/>
                      <a:pt x="503874" y="71689"/>
                      <a:pt x="550463" y="71111"/>
                    </a:cubicBezTo>
                    <a:cubicBezTo>
                      <a:pt x="521136" y="120992"/>
                      <a:pt x="430612" y="91144"/>
                      <a:pt x="396608" y="137907"/>
                    </a:cubicBezTo>
                    <a:cubicBezTo>
                      <a:pt x="386043" y="152455"/>
                      <a:pt x="383849" y="171276"/>
                      <a:pt x="382002" y="189115"/>
                    </a:cubicBezTo>
                    <a:cubicBezTo>
                      <a:pt x="376864" y="238533"/>
                      <a:pt x="371726" y="288010"/>
                      <a:pt x="366588" y="337428"/>
                    </a:cubicBezTo>
                    <a:cubicBezTo>
                      <a:pt x="365491" y="348224"/>
                      <a:pt x="364163" y="359482"/>
                      <a:pt x="358101" y="368488"/>
                    </a:cubicBezTo>
                    <a:cubicBezTo>
                      <a:pt x="352559" y="376744"/>
                      <a:pt x="343610" y="382055"/>
                      <a:pt x="334777" y="386673"/>
                    </a:cubicBezTo>
                    <a:cubicBezTo>
                      <a:pt x="300080" y="404744"/>
                      <a:pt x="199685" y="446945"/>
                      <a:pt x="169260" y="408207"/>
                    </a:cubicBezTo>
                    <a:cubicBezTo>
                      <a:pt x="146918" y="379515"/>
                      <a:pt x="178439" y="230509"/>
                      <a:pt x="180402" y="193272"/>
                    </a:cubicBezTo>
                    <a:close/>
                  </a:path>
                </a:pathLst>
              </a:custGeom>
              <a:solidFill>
                <a:srgbClr val="CCC2BE">
                  <a:alpha val="40000"/>
                </a:srgbClr>
              </a:solidFill>
              <a:ln w="5770" cap="flat">
                <a:noFill/>
                <a:prstDash val="solid"/>
                <a:miter/>
              </a:ln>
            </p:spPr>
            <p:txBody>
              <a:bodyPr rtlCol="0" anchor="ctr"/>
              <a:lstStyle/>
              <a:p>
                <a:endParaRPr lang="th-TH"/>
              </a:p>
            </p:txBody>
          </p:sp>
          <p:sp>
            <p:nvSpPr>
              <p:cNvPr id="2391" name="Freeform: Shape 2390">
                <a:extLst>
                  <a:ext uri="{FF2B5EF4-FFF2-40B4-BE49-F238E27FC236}">
                    <a16:creationId xmlns:a16="http://schemas.microsoft.com/office/drawing/2014/main" id="{CDBAEEED-DD86-4E2C-A2B4-3453B2DB599A}"/>
                  </a:ext>
                </a:extLst>
              </p:cNvPr>
              <p:cNvSpPr/>
              <p:nvPr/>
            </p:nvSpPr>
            <p:spPr>
              <a:xfrm>
                <a:off x="3257183" y="4467329"/>
                <a:ext cx="298993" cy="191328"/>
              </a:xfrm>
              <a:custGeom>
                <a:avLst/>
                <a:gdLst>
                  <a:gd name="connsiteX0" fmla="*/ 240222 w 298993"/>
                  <a:gd name="connsiteY0" fmla="*/ 14837 h 191328"/>
                  <a:gd name="connsiteX1" fmla="*/ 298993 w 298993"/>
                  <a:gd name="connsiteY1" fmla="*/ 6640 h 191328"/>
                  <a:gd name="connsiteX2" fmla="*/ 130185 w 298993"/>
                  <a:gd name="connsiteY2" fmla="*/ 52998 h 191328"/>
                  <a:gd name="connsiteX3" fmla="*/ 0 w 298993"/>
                  <a:gd name="connsiteY3" fmla="*/ 185262 h 191328"/>
                  <a:gd name="connsiteX4" fmla="*/ 240222 w 298993"/>
                  <a:gd name="connsiteY4" fmla="*/ 14837 h 191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93" h="191328">
                    <a:moveTo>
                      <a:pt x="240222" y="14837"/>
                    </a:moveTo>
                    <a:cubicBezTo>
                      <a:pt x="260775" y="14491"/>
                      <a:pt x="285715" y="22343"/>
                      <a:pt x="298993" y="6640"/>
                    </a:cubicBezTo>
                    <a:cubicBezTo>
                      <a:pt x="240107" y="-11142"/>
                      <a:pt x="171752" y="7621"/>
                      <a:pt x="130185" y="52998"/>
                    </a:cubicBezTo>
                    <a:cubicBezTo>
                      <a:pt x="85327" y="101955"/>
                      <a:pt x="66969" y="161592"/>
                      <a:pt x="0" y="185262"/>
                    </a:cubicBezTo>
                    <a:cubicBezTo>
                      <a:pt x="152932" y="229542"/>
                      <a:pt x="119909" y="16974"/>
                      <a:pt x="240222" y="14837"/>
                    </a:cubicBezTo>
                    <a:close/>
                  </a:path>
                </a:pathLst>
              </a:custGeom>
              <a:solidFill>
                <a:srgbClr val="CCC2BE">
                  <a:alpha val="40000"/>
                </a:srgbClr>
              </a:solidFill>
              <a:ln w="5770" cap="flat">
                <a:noFill/>
                <a:prstDash val="solid"/>
                <a:miter/>
              </a:ln>
            </p:spPr>
            <p:txBody>
              <a:bodyPr rtlCol="0" anchor="ctr"/>
              <a:lstStyle/>
              <a:p>
                <a:endParaRPr lang="th-TH"/>
              </a:p>
            </p:txBody>
          </p:sp>
          <p:sp>
            <p:nvSpPr>
              <p:cNvPr id="2392" name="Freeform: Shape 2391">
                <a:extLst>
                  <a:ext uri="{FF2B5EF4-FFF2-40B4-BE49-F238E27FC236}">
                    <a16:creationId xmlns:a16="http://schemas.microsoft.com/office/drawing/2014/main" id="{0EF016D3-5C44-4777-A39E-0B0F5E8357B6}"/>
                  </a:ext>
                </a:extLst>
              </p:cNvPr>
              <p:cNvSpPr/>
              <p:nvPr/>
            </p:nvSpPr>
            <p:spPr>
              <a:xfrm>
                <a:off x="3190445" y="4359777"/>
                <a:ext cx="348700" cy="380277"/>
              </a:xfrm>
              <a:custGeom>
                <a:avLst/>
                <a:gdLst>
                  <a:gd name="connsiteX0" fmla="*/ 190977 w 348700"/>
                  <a:gd name="connsiteY0" fmla="*/ 380278 h 380277"/>
                  <a:gd name="connsiteX1" fmla="*/ 0 w 348700"/>
                  <a:gd name="connsiteY1" fmla="*/ 293911 h 380277"/>
                  <a:gd name="connsiteX2" fmla="*/ 121641 w 348700"/>
                  <a:gd name="connsiteY2" fmla="*/ 209969 h 380277"/>
                  <a:gd name="connsiteX3" fmla="*/ 131109 w 348700"/>
                  <a:gd name="connsiteY3" fmla="*/ 173944 h 380277"/>
                  <a:gd name="connsiteX4" fmla="*/ 213781 w 348700"/>
                  <a:gd name="connsiteY4" fmla="*/ 31751 h 380277"/>
                  <a:gd name="connsiteX5" fmla="*/ 265740 w 348700"/>
                  <a:gd name="connsiteY5" fmla="*/ 402 h 380277"/>
                  <a:gd name="connsiteX6" fmla="*/ 199925 w 348700"/>
                  <a:gd name="connsiteY6" fmla="*/ 180641 h 380277"/>
                  <a:gd name="connsiteX7" fmla="*/ 232717 w 348700"/>
                  <a:gd name="connsiteY7" fmla="*/ 157952 h 380277"/>
                  <a:gd name="connsiteX8" fmla="*/ 348700 w 348700"/>
                  <a:gd name="connsiteY8" fmla="*/ 104319 h 380277"/>
                  <a:gd name="connsiteX9" fmla="*/ 223365 w 348700"/>
                  <a:gd name="connsiteY9" fmla="*/ 176888 h 380277"/>
                  <a:gd name="connsiteX10" fmla="*/ 190977 w 348700"/>
                  <a:gd name="connsiteY10" fmla="*/ 380278 h 38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00" h="380277">
                    <a:moveTo>
                      <a:pt x="190977" y="380278"/>
                    </a:moveTo>
                    <a:cubicBezTo>
                      <a:pt x="139653" y="330801"/>
                      <a:pt x="71010" y="299742"/>
                      <a:pt x="0" y="293911"/>
                    </a:cubicBezTo>
                    <a:cubicBezTo>
                      <a:pt x="30194" y="253729"/>
                      <a:pt x="99992" y="255288"/>
                      <a:pt x="121641" y="209969"/>
                    </a:cubicBezTo>
                    <a:cubicBezTo>
                      <a:pt x="127010" y="198769"/>
                      <a:pt x="128453" y="186125"/>
                      <a:pt x="131109" y="173944"/>
                    </a:cubicBezTo>
                    <a:cubicBezTo>
                      <a:pt x="142886" y="119849"/>
                      <a:pt x="178853" y="74761"/>
                      <a:pt x="213781" y="31751"/>
                    </a:cubicBezTo>
                    <a:cubicBezTo>
                      <a:pt x="227175" y="15239"/>
                      <a:pt x="244783" y="-2946"/>
                      <a:pt x="265740" y="402"/>
                    </a:cubicBezTo>
                    <a:cubicBezTo>
                      <a:pt x="233872" y="56229"/>
                      <a:pt x="211472" y="117425"/>
                      <a:pt x="199925" y="180641"/>
                    </a:cubicBezTo>
                    <a:cubicBezTo>
                      <a:pt x="212742" y="188493"/>
                      <a:pt x="225385" y="171000"/>
                      <a:pt x="232717" y="157952"/>
                    </a:cubicBezTo>
                    <a:cubicBezTo>
                      <a:pt x="255290" y="117829"/>
                      <a:pt x="304362" y="95140"/>
                      <a:pt x="348700" y="104319"/>
                    </a:cubicBezTo>
                    <a:cubicBezTo>
                      <a:pt x="312849" y="134686"/>
                      <a:pt x="257542" y="139940"/>
                      <a:pt x="223365" y="176888"/>
                    </a:cubicBezTo>
                    <a:cubicBezTo>
                      <a:pt x="174235" y="230175"/>
                      <a:pt x="173773" y="314117"/>
                      <a:pt x="190977" y="380278"/>
                    </a:cubicBezTo>
                    <a:close/>
                  </a:path>
                </a:pathLst>
              </a:custGeom>
              <a:solidFill>
                <a:srgbClr val="DA9C92">
                  <a:alpha val="25000"/>
                </a:srgbClr>
              </a:solidFill>
              <a:ln w="5770" cap="flat">
                <a:noFill/>
                <a:prstDash val="solid"/>
                <a:miter/>
              </a:ln>
            </p:spPr>
            <p:txBody>
              <a:bodyPr rtlCol="0" anchor="ctr"/>
              <a:lstStyle/>
              <a:p>
                <a:endParaRPr lang="th-TH"/>
              </a:p>
            </p:txBody>
          </p:sp>
          <p:sp>
            <p:nvSpPr>
              <p:cNvPr id="2393" name="Freeform: Shape 2392">
                <a:extLst>
                  <a:ext uri="{FF2B5EF4-FFF2-40B4-BE49-F238E27FC236}">
                    <a16:creationId xmlns:a16="http://schemas.microsoft.com/office/drawing/2014/main" id="{F597379E-536C-4F89-95F3-4AFA691B7127}"/>
                  </a:ext>
                </a:extLst>
              </p:cNvPr>
              <p:cNvSpPr/>
              <p:nvPr/>
            </p:nvSpPr>
            <p:spPr>
              <a:xfrm>
                <a:off x="3419844" y="4546568"/>
                <a:ext cx="411778" cy="253100"/>
              </a:xfrm>
              <a:custGeom>
                <a:avLst/>
                <a:gdLst>
                  <a:gd name="connsiteX0" fmla="*/ 216579 w 411778"/>
                  <a:gd name="connsiteY0" fmla="*/ 8629 h 253100"/>
                  <a:gd name="connsiteX1" fmla="*/ 296249 w 411778"/>
                  <a:gd name="connsiteY1" fmla="*/ 51466 h 253100"/>
                  <a:gd name="connsiteX2" fmla="*/ 359177 w 411778"/>
                  <a:gd name="connsiteY2" fmla="*/ 92745 h 253100"/>
                  <a:gd name="connsiteX3" fmla="*/ 411193 w 411778"/>
                  <a:gd name="connsiteY3" fmla="*/ 166988 h 253100"/>
                  <a:gd name="connsiteX4" fmla="*/ 294575 w 411778"/>
                  <a:gd name="connsiteY4" fmla="*/ 103887 h 253100"/>
                  <a:gd name="connsiteX5" fmla="*/ 170971 w 411778"/>
                  <a:gd name="connsiteY5" fmla="*/ 59145 h 253100"/>
                  <a:gd name="connsiteX6" fmla="*/ 62608 w 411778"/>
                  <a:gd name="connsiteY6" fmla="*/ 121091 h 253100"/>
                  <a:gd name="connsiteX7" fmla="*/ 42576 w 411778"/>
                  <a:gd name="connsiteY7" fmla="*/ 253066 h 253100"/>
                  <a:gd name="connsiteX8" fmla="*/ 1066 w 411778"/>
                  <a:gd name="connsiteY8" fmla="*/ 166757 h 253100"/>
                  <a:gd name="connsiteX9" fmla="*/ 216579 w 411778"/>
                  <a:gd name="connsiteY9" fmla="*/ 8629 h 25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778" h="253100">
                    <a:moveTo>
                      <a:pt x="216579" y="8629"/>
                    </a:moveTo>
                    <a:cubicBezTo>
                      <a:pt x="245272" y="18155"/>
                      <a:pt x="270963" y="34897"/>
                      <a:pt x="296249" y="51466"/>
                    </a:cubicBezTo>
                    <a:cubicBezTo>
                      <a:pt x="317206" y="65207"/>
                      <a:pt x="338221" y="78947"/>
                      <a:pt x="359177" y="92745"/>
                    </a:cubicBezTo>
                    <a:cubicBezTo>
                      <a:pt x="386022" y="110353"/>
                      <a:pt x="416389" y="135351"/>
                      <a:pt x="411193" y="166988"/>
                    </a:cubicBezTo>
                    <a:cubicBezTo>
                      <a:pt x="369280" y="152555"/>
                      <a:pt x="332563" y="126691"/>
                      <a:pt x="294575" y="103887"/>
                    </a:cubicBezTo>
                    <a:cubicBezTo>
                      <a:pt x="256588" y="81083"/>
                      <a:pt x="215251" y="60646"/>
                      <a:pt x="170971" y="59145"/>
                    </a:cubicBezTo>
                    <a:cubicBezTo>
                      <a:pt x="126691" y="57702"/>
                      <a:pt x="79004" y="79755"/>
                      <a:pt x="62608" y="121091"/>
                    </a:cubicBezTo>
                    <a:cubicBezTo>
                      <a:pt x="52967" y="145569"/>
                      <a:pt x="82699" y="255318"/>
                      <a:pt x="42576" y="253066"/>
                    </a:cubicBezTo>
                    <a:cubicBezTo>
                      <a:pt x="15615" y="251565"/>
                      <a:pt x="3318" y="185520"/>
                      <a:pt x="1066" y="166757"/>
                    </a:cubicBezTo>
                    <a:cubicBezTo>
                      <a:pt x="-12732" y="50485"/>
                      <a:pt x="110006" y="-26702"/>
                      <a:pt x="216579" y="8629"/>
                    </a:cubicBezTo>
                    <a:close/>
                  </a:path>
                </a:pathLst>
              </a:custGeom>
              <a:solidFill>
                <a:srgbClr val="DA9C92">
                  <a:alpha val="25000"/>
                </a:srgbClr>
              </a:solidFill>
              <a:ln w="5770" cap="flat">
                <a:noFill/>
                <a:prstDash val="solid"/>
                <a:miter/>
              </a:ln>
            </p:spPr>
            <p:txBody>
              <a:bodyPr rtlCol="0" anchor="ctr"/>
              <a:lstStyle/>
              <a:p>
                <a:endParaRPr lang="th-TH"/>
              </a:p>
            </p:txBody>
          </p:sp>
          <p:sp>
            <p:nvSpPr>
              <p:cNvPr id="2394" name="Freeform: Shape 2393">
                <a:extLst>
                  <a:ext uri="{FF2B5EF4-FFF2-40B4-BE49-F238E27FC236}">
                    <a16:creationId xmlns:a16="http://schemas.microsoft.com/office/drawing/2014/main" id="{37FE4627-0ADC-468E-BE2A-FA4C7CD7FBE7}"/>
                  </a:ext>
                </a:extLst>
              </p:cNvPr>
              <p:cNvSpPr/>
              <p:nvPr/>
            </p:nvSpPr>
            <p:spPr>
              <a:xfrm>
                <a:off x="3544872" y="4580416"/>
                <a:ext cx="280267" cy="458151"/>
              </a:xfrm>
              <a:custGeom>
                <a:avLst/>
                <a:gdLst>
                  <a:gd name="connsiteX0" fmla="*/ 64071 w 280267"/>
                  <a:gd name="connsiteY0" fmla="*/ 212983 h 458151"/>
                  <a:gd name="connsiteX1" fmla="*/ 36533 w 280267"/>
                  <a:gd name="connsiteY1" fmla="*/ 144687 h 458151"/>
                  <a:gd name="connsiteX2" fmla="*/ 12055 w 280267"/>
                  <a:gd name="connsiteY2" fmla="*/ 47120 h 458151"/>
                  <a:gd name="connsiteX3" fmla="*/ 91090 w 280267"/>
                  <a:gd name="connsiteY3" fmla="*/ 5784 h 458151"/>
                  <a:gd name="connsiteX4" fmla="*/ 117820 w 280267"/>
                  <a:gd name="connsiteY4" fmla="*/ 98386 h 458151"/>
                  <a:gd name="connsiteX5" fmla="*/ 159964 w 280267"/>
                  <a:gd name="connsiteY5" fmla="*/ 180596 h 458151"/>
                  <a:gd name="connsiteX6" fmla="*/ 162735 w 280267"/>
                  <a:gd name="connsiteY6" fmla="*/ 91342 h 458151"/>
                  <a:gd name="connsiteX7" fmla="*/ 179189 w 280267"/>
                  <a:gd name="connsiteY7" fmla="*/ 52258 h 458151"/>
                  <a:gd name="connsiteX8" fmla="*/ 217003 w 280267"/>
                  <a:gd name="connsiteY8" fmla="*/ 62188 h 458151"/>
                  <a:gd name="connsiteX9" fmla="*/ 259551 w 280267"/>
                  <a:gd name="connsiteY9" fmla="*/ 90881 h 458151"/>
                  <a:gd name="connsiteX10" fmla="*/ 279700 w 280267"/>
                  <a:gd name="connsiteY10" fmla="*/ 113569 h 458151"/>
                  <a:gd name="connsiteX11" fmla="*/ 228665 w 280267"/>
                  <a:gd name="connsiteY11" fmla="*/ 155829 h 458151"/>
                  <a:gd name="connsiteX12" fmla="*/ 141952 w 280267"/>
                  <a:gd name="connsiteY12" fmla="*/ 244909 h 458151"/>
                  <a:gd name="connsiteX13" fmla="*/ 119263 w 280267"/>
                  <a:gd name="connsiteY13" fmla="*/ 370534 h 458151"/>
                  <a:gd name="connsiteX14" fmla="*/ 9110 w 280267"/>
                  <a:gd name="connsiteY14" fmla="*/ 423070 h 458151"/>
                  <a:gd name="connsiteX15" fmla="*/ 64071 w 280267"/>
                  <a:gd name="connsiteY15" fmla="*/ 212983 h 45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267" h="458151">
                    <a:moveTo>
                      <a:pt x="64071" y="212983"/>
                    </a:moveTo>
                    <a:cubicBezTo>
                      <a:pt x="66496" y="188043"/>
                      <a:pt x="49985" y="165817"/>
                      <a:pt x="36533" y="144687"/>
                    </a:cubicBezTo>
                    <a:cubicBezTo>
                      <a:pt x="18001" y="115590"/>
                      <a:pt x="3453" y="80546"/>
                      <a:pt x="12055" y="47120"/>
                    </a:cubicBezTo>
                    <a:cubicBezTo>
                      <a:pt x="20657" y="13693"/>
                      <a:pt x="61473" y="-11940"/>
                      <a:pt x="91090" y="5784"/>
                    </a:cubicBezTo>
                    <a:cubicBezTo>
                      <a:pt x="120129" y="23219"/>
                      <a:pt x="119147" y="64555"/>
                      <a:pt x="117820" y="98386"/>
                    </a:cubicBezTo>
                    <a:cubicBezTo>
                      <a:pt x="116492" y="132217"/>
                      <a:pt x="126422" y="175631"/>
                      <a:pt x="159964" y="180596"/>
                    </a:cubicBezTo>
                    <a:cubicBezTo>
                      <a:pt x="160888" y="150864"/>
                      <a:pt x="161811" y="121074"/>
                      <a:pt x="162735" y="91342"/>
                    </a:cubicBezTo>
                    <a:cubicBezTo>
                      <a:pt x="163197" y="76390"/>
                      <a:pt x="165564" y="58435"/>
                      <a:pt x="179189" y="52258"/>
                    </a:cubicBezTo>
                    <a:cubicBezTo>
                      <a:pt x="191659" y="46600"/>
                      <a:pt x="205687" y="54567"/>
                      <a:pt x="217003" y="62188"/>
                    </a:cubicBezTo>
                    <a:cubicBezTo>
                      <a:pt x="231205" y="71771"/>
                      <a:pt x="245349" y="81355"/>
                      <a:pt x="259551" y="90881"/>
                    </a:cubicBezTo>
                    <a:cubicBezTo>
                      <a:pt x="268153" y="96711"/>
                      <a:pt x="277448" y="103466"/>
                      <a:pt x="279700" y="113569"/>
                    </a:cubicBezTo>
                    <a:cubicBezTo>
                      <a:pt x="285011" y="137470"/>
                      <a:pt x="251873" y="148035"/>
                      <a:pt x="228665" y="155829"/>
                    </a:cubicBezTo>
                    <a:cubicBezTo>
                      <a:pt x="188137" y="169453"/>
                      <a:pt x="158059" y="205305"/>
                      <a:pt x="141952" y="244909"/>
                    </a:cubicBezTo>
                    <a:cubicBezTo>
                      <a:pt x="125787" y="284513"/>
                      <a:pt x="121745" y="327870"/>
                      <a:pt x="119263" y="370534"/>
                    </a:cubicBezTo>
                    <a:cubicBezTo>
                      <a:pt x="115452" y="434962"/>
                      <a:pt x="48946" y="500372"/>
                      <a:pt x="9110" y="423070"/>
                    </a:cubicBezTo>
                    <a:cubicBezTo>
                      <a:pt x="-27607" y="352175"/>
                      <a:pt x="58125" y="274237"/>
                      <a:pt x="64071" y="212983"/>
                    </a:cubicBezTo>
                    <a:close/>
                  </a:path>
                </a:pathLst>
              </a:custGeom>
              <a:solidFill>
                <a:srgbClr val="DA9C92">
                  <a:alpha val="25000"/>
                </a:srgbClr>
              </a:solidFill>
              <a:ln w="5770" cap="flat">
                <a:noFill/>
                <a:prstDash val="solid"/>
                <a:miter/>
              </a:ln>
            </p:spPr>
            <p:txBody>
              <a:bodyPr rtlCol="0" anchor="ctr"/>
              <a:lstStyle/>
              <a:p>
                <a:endParaRPr lang="th-TH"/>
              </a:p>
            </p:txBody>
          </p:sp>
          <p:sp>
            <p:nvSpPr>
              <p:cNvPr id="2395" name="Freeform: Shape 2394">
                <a:extLst>
                  <a:ext uri="{FF2B5EF4-FFF2-40B4-BE49-F238E27FC236}">
                    <a16:creationId xmlns:a16="http://schemas.microsoft.com/office/drawing/2014/main" id="{58A5712D-D0BB-4F3B-9F00-9E78BAA3FE04}"/>
                  </a:ext>
                </a:extLst>
              </p:cNvPr>
              <p:cNvSpPr/>
              <p:nvPr/>
            </p:nvSpPr>
            <p:spPr>
              <a:xfrm>
                <a:off x="3482897" y="4631981"/>
                <a:ext cx="339596" cy="404340"/>
              </a:xfrm>
              <a:custGeom>
                <a:avLst/>
                <a:gdLst>
                  <a:gd name="connsiteX0" fmla="*/ 1576 w 339596"/>
                  <a:gd name="connsiteY0" fmla="*/ 148775 h 404340"/>
                  <a:gd name="connsiteX1" fmla="*/ 25650 w 339596"/>
                  <a:gd name="connsiteY1" fmla="*/ 84404 h 404340"/>
                  <a:gd name="connsiteX2" fmla="*/ 87828 w 339596"/>
                  <a:gd name="connsiteY2" fmla="*/ 249459 h 404340"/>
                  <a:gd name="connsiteX3" fmla="*/ 96892 w 339596"/>
                  <a:gd name="connsiteY3" fmla="*/ 270301 h 404340"/>
                  <a:gd name="connsiteX4" fmla="*/ 131646 w 339596"/>
                  <a:gd name="connsiteY4" fmla="*/ 236412 h 404340"/>
                  <a:gd name="connsiteX5" fmla="*/ 113403 w 339596"/>
                  <a:gd name="connsiteY5" fmla="*/ 0 h 404340"/>
                  <a:gd name="connsiteX6" fmla="*/ 131589 w 339596"/>
                  <a:gd name="connsiteY6" fmla="*/ 58367 h 404340"/>
                  <a:gd name="connsiteX7" fmla="*/ 166978 w 339596"/>
                  <a:gd name="connsiteY7" fmla="*/ 279480 h 404340"/>
                  <a:gd name="connsiteX8" fmla="*/ 175118 w 339596"/>
                  <a:gd name="connsiteY8" fmla="*/ 189880 h 404340"/>
                  <a:gd name="connsiteX9" fmla="*/ 239547 w 339596"/>
                  <a:gd name="connsiteY9" fmla="*/ 105938 h 404340"/>
                  <a:gd name="connsiteX10" fmla="*/ 339596 w 339596"/>
                  <a:gd name="connsiteY10" fmla="*/ 95893 h 404340"/>
                  <a:gd name="connsiteX11" fmla="*/ 182623 w 339596"/>
                  <a:gd name="connsiteY11" fmla="*/ 332247 h 404340"/>
                  <a:gd name="connsiteX12" fmla="*/ 68661 w 339596"/>
                  <a:gd name="connsiteY12" fmla="*/ 377220 h 404340"/>
                  <a:gd name="connsiteX13" fmla="*/ 45857 w 339596"/>
                  <a:gd name="connsiteY13" fmla="*/ 261583 h 404340"/>
                  <a:gd name="connsiteX14" fmla="*/ 1576 w 339596"/>
                  <a:gd name="connsiteY14" fmla="*/ 148775 h 40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596" h="404340">
                    <a:moveTo>
                      <a:pt x="1576" y="148775"/>
                    </a:moveTo>
                    <a:cubicBezTo>
                      <a:pt x="-3504" y="124643"/>
                      <a:pt x="3482" y="95258"/>
                      <a:pt x="25650" y="84404"/>
                    </a:cubicBezTo>
                    <a:cubicBezTo>
                      <a:pt x="67737" y="126894"/>
                      <a:pt x="78648" y="190342"/>
                      <a:pt x="87828" y="249459"/>
                    </a:cubicBezTo>
                    <a:cubicBezTo>
                      <a:pt x="89040" y="257138"/>
                      <a:pt x="90657" y="265624"/>
                      <a:pt x="96892" y="270301"/>
                    </a:cubicBezTo>
                    <a:cubicBezTo>
                      <a:pt x="112941" y="282193"/>
                      <a:pt x="130607" y="256329"/>
                      <a:pt x="131646" y="236412"/>
                    </a:cubicBezTo>
                    <a:cubicBezTo>
                      <a:pt x="135803" y="156742"/>
                      <a:pt x="89386" y="76033"/>
                      <a:pt x="113403" y="0"/>
                    </a:cubicBezTo>
                    <a:cubicBezTo>
                      <a:pt x="131589" y="11258"/>
                      <a:pt x="132108" y="37006"/>
                      <a:pt x="131589" y="58367"/>
                    </a:cubicBezTo>
                    <a:cubicBezTo>
                      <a:pt x="129741" y="133418"/>
                      <a:pt x="141807" y="208758"/>
                      <a:pt x="166978" y="279480"/>
                    </a:cubicBezTo>
                    <a:cubicBezTo>
                      <a:pt x="146483" y="255001"/>
                      <a:pt x="159993" y="217995"/>
                      <a:pt x="175118" y="189880"/>
                    </a:cubicBezTo>
                    <a:cubicBezTo>
                      <a:pt x="191976" y="158532"/>
                      <a:pt x="210854" y="126952"/>
                      <a:pt x="239547" y="105938"/>
                    </a:cubicBezTo>
                    <a:cubicBezTo>
                      <a:pt x="268298" y="84923"/>
                      <a:pt x="309403" y="77072"/>
                      <a:pt x="339596" y="95893"/>
                    </a:cubicBezTo>
                    <a:cubicBezTo>
                      <a:pt x="240471" y="123835"/>
                      <a:pt x="169980" y="230004"/>
                      <a:pt x="182623" y="332247"/>
                    </a:cubicBezTo>
                    <a:cubicBezTo>
                      <a:pt x="191630" y="404816"/>
                      <a:pt x="107803" y="427735"/>
                      <a:pt x="68661" y="377220"/>
                    </a:cubicBezTo>
                    <a:cubicBezTo>
                      <a:pt x="47935" y="350490"/>
                      <a:pt x="54863" y="293509"/>
                      <a:pt x="45857" y="261583"/>
                    </a:cubicBezTo>
                    <a:cubicBezTo>
                      <a:pt x="34945" y="222672"/>
                      <a:pt x="9832" y="187917"/>
                      <a:pt x="1576" y="148775"/>
                    </a:cubicBezTo>
                    <a:close/>
                  </a:path>
                </a:pathLst>
              </a:custGeom>
              <a:solidFill>
                <a:srgbClr val="CC9F95">
                  <a:alpha val="43000"/>
                </a:srgbClr>
              </a:solidFill>
              <a:ln w="5770" cap="flat">
                <a:noFill/>
                <a:prstDash val="solid"/>
                <a:miter/>
              </a:ln>
            </p:spPr>
            <p:txBody>
              <a:bodyPr rtlCol="0" anchor="ctr"/>
              <a:lstStyle/>
              <a:p>
                <a:endParaRPr lang="th-TH"/>
              </a:p>
            </p:txBody>
          </p:sp>
          <p:sp>
            <p:nvSpPr>
              <p:cNvPr id="2396" name="Freeform: Shape 2395">
                <a:extLst>
                  <a:ext uri="{FF2B5EF4-FFF2-40B4-BE49-F238E27FC236}">
                    <a16:creationId xmlns:a16="http://schemas.microsoft.com/office/drawing/2014/main" id="{8CDE5FC0-EC0A-47AE-ABA0-6826E17BB5E9}"/>
                  </a:ext>
                </a:extLst>
              </p:cNvPr>
              <p:cNvSpPr/>
              <p:nvPr/>
            </p:nvSpPr>
            <p:spPr>
              <a:xfrm>
                <a:off x="3458281" y="4291167"/>
                <a:ext cx="410686" cy="214669"/>
              </a:xfrm>
              <a:custGeom>
                <a:avLst/>
                <a:gdLst>
                  <a:gd name="connsiteX0" fmla="*/ 84097 w 410686"/>
                  <a:gd name="connsiteY0" fmla="*/ 156880 h 214669"/>
                  <a:gd name="connsiteX1" fmla="*/ 217919 w 410686"/>
                  <a:gd name="connsiteY1" fmla="*/ 37606 h 214669"/>
                  <a:gd name="connsiteX2" fmla="*/ 410686 w 410686"/>
                  <a:gd name="connsiteY2" fmla="*/ 3313 h 214669"/>
                  <a:gd name="connsiteX3" fmla="*/ 308328 w 410686"/>
                  <a:gd name="connsiteY3" fmla="*/ 24039 h 214669"/>
                  <a:gd name="connsiteX4" fmla="*/ 241359 w 410686"/>
                  <a:gd name="connsiteY4" fmla="*/ 106249 h 214669"/>
                  <a:gd name="connsiteX5" fmla="*/ 242109 w 410686"/>
                  <a:gd name="connsiteY5" fmla="*/ 214670 h 214669"/>
                  <a:gd name="connsiteX6" fmla="*/ 46802 w 410686"/>
                  <a:gd name="connsiteY6" fmla="*/ 190191 h 214669"/>
                  <a:gd name="connsiteX7" fmla="*/ 84097 w 410686"/>
                  <a:gd name="connsiteY7" fmla="*/ 156880 h 2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686" h="214669">
                    <a:moveTo>
                      <a:pt x="84097" y="156880"/>
                    </a:moveTo>
                    <a:cubicBezTo>
                      <a:pt x="143850" y="145276"/>
                      <a:pt x="170233" y="75363"/>
                      <a:pt x="217919" y="37606"/>
                    </a:cubicBezTo>
                    <a:cubicBezTo>
                      <a:pt x="270398" y="-4019"/>
                      <a:pt x="344006" y="-3153"/>
                      <a:pt x="410686" y="3313"/>
                    </a:cubicBezTo>
                    <a:cubicBezTo>
                      <a:pt x="381589" y="23058"/>
                      <a:pt x="341061" y="11165"/>
                      <a:pt x="308328" y="24039"/>
                    </a:cubicBezTo>
                    <a:cubicBezTo>
                      <a:pt x="274555" y="37317"/>
                      <a:pt x="256485" y="73284"/>
                      <a:pt x="241359" y="106249"/>
                    </a:cubicBezTo>
                    <a:cubicBezTo>
                      <a:pt x="225078" y="141812"/>
                      <a:pt x="211511" y="190307"/>
                      <a:pt x="242109" y="214670"/>
                    </a:cubicBezTo>
                    <a:cubicBezTo>
                      <a:pt x="179181" y="164558"/>
                      <a:pt x="113425" y="198389"/>
                      <a:pt x="46802" y="190191"/>
                    </a:cubicBezTo>
                    <a:cubicBezTo>
                      <a:pt x="-49898" y="178241"/>
                      <a:pt x="23767" y="168600"/>
                      <a:pt x="84097" y="156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2397" name="Freeform: Shape 2396">
                <a:extLst>
                  <a:ext uri="{FF2B5EF4-FFF2-40B4-BE49-F238E27FC236}">
                    <a16:creationId xmlns:a16="http://schemas.microsoft.com/office/drawing/2014/main" id="{61B00A26-7FD0-41F3-A140-D9C61F965AC0}"/>
                  </a:ext>
                </a:extLst>
              </p:cNvPr>
              <p:cNvSpPr/>
              <p:nvPr/>
            </p:nvSpPr>
            <p:spPr>
              <a:xfrm>
                <a:off x="3622279" y="4394491"/>
                <a:ext cx="323409" cy="300879"/>
              </a:xfrm>
              <a:custGeom>
                <a:avLst/>
                <a:gdLst>
                  <a:gd name="connsiteX0" fmla="*/ 225270 w 323409"/>
                  <a:gd name="connsiteY0" fmla="*/ 300880 h 300879"/>
                  <a:gd name="connsiteX1" fmla="*/ 291430 w 323409"/>
                  <a:gd name="connsiteY1" fmla="*/ 273803 h 300879"/>
                  <a:gd name="connsiteX2" fmla="*/ 323125 w 323409"/>
                  <a:gd name="connsiteY2" fmla="*/ 213012 h 300879"/>
                  <a:gd name="connsiteX3" fmla="*/ 300436 w 323409"/>
                  <a:gd name="connsiteY3" fmla="*/ 152509 h 300879"/>
                  <a:gd name="connsiteX4" fmla="*/ 296107 w 323409"/>
                  <a:gd name="connsiteY4" fmla="*/ 12509 h 300879"/>
                  <a:gd name="connsiteX5" fmla="*/ 198598 w 323409"/>
                  <a:gd name="connsiteY5" fmla="*/ 29194 h 300879"/>
                  <a:gd name="connsiteX6" fmla="*/ 110614 w 323409"/>
                  <a:gd name="connsiteY6" fmla="*/ 90736 h 300879"/>
                  <a:gd name="connsiteX7" fmla="*/ 0 w 323409"/>
                  <a:gd name="connsiteY7" fmla="*/ 86348 h 300879"/>
                  <a:gd name="connsiteX8" fmla="*/ 225270 w 323409"/>
                  <a:gd name="connsiteY8" fmla="*/ 300880 h 30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09" h="300879">
                    <a:moveTo>
                      <a:pt x="225270" y="300880"/>
                    </a:moveTo>
                    <a:cubicBezTo>
                      <a:pt x="248363" y="294471"/>
                      <a:pt x="271975" y="287775"/>
                      <a:pt x="291430" y="273803"/>
                    </a:cubicBezTo>
                    <a:cubicBezTo>
                      <a:pt x="310886" y="259832"/>
                      <a:pt x="325665" y="236855"/>
                      <a:pt x="323125" y="213012"/>
                    </a:cubicBezTo>
                    <a:cubicBezTo>
                      <a:pt x="320816" y="191478"/>
                      <a:pt x="305344" y="173581"/>
                      <a:pt x="300436" y="152509"/>
                    </a:cubicBezTo>
                    <a:cubicBezTo>
                      <a:pt x="289468" y="105342"/>
                      <a:pt x="330688" y="46340"/>
                      <a:pt x="296107" y="12509"/>
                    </a:cubicBezTo>
                    <a:cubicBezTo>
                      <a:pt x="270012" y="-13008"/>
                      <a:pt x="225443" y="4542"/>
                      <a:pt x="198598" y="29194"/>
                    </a:cubicBezTo>
                    <a:cubicBezTo>
                      <a:pt x="171694" y="53845"/>
                      <a:pt x="146870" y="86406"/>
                      <a:pt x="110614" y="90736"/>
                    </a:cubicBezTo>
                    <a:cubicBezTo>
                      <a:pt x="71183" y="95470"/>
                      <a:pt x="38334" y="71858"/>
                      <a:pt x="0" y="86348"/>
                    </a:cubicBezTo>
                    <a:cubicBezTo>
                      <a:pt x="8198" y="95354"/>
                      <a:pt x="256907" y="292047"/>
                      <a:pt x="225270" y="300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2398" name="Freeform: Shape 2397">
                <a:extLst>
                  <a:ext uri="{FF2B5EF4-FFF2-40B4-BE49-F238E27FC236}">
                    <a16:creationId xmlns:a16="http://schemas.microsoft.com/office/drawing/2014/main" id="{87E7AC7C-C475-46FE-BF21-0F313D769AD6}"/>
                  </a:ext>
                </a:extLst>
              </p:cNvPr>
              <p:cNvSpPr/>
              <p:nvPr/>
            </p:nvSpPr>
            <p:spPr>
              <a:xfrm>
                <a:off x="3042698" y="4660443"/>
                <a:ext cx="382889" cy="479115"/>
              </a:xfrm>
              <a:custGeom>
                <a:avLst/>
                <a:gdLst>
                  <a:gd name="connsiteX0" fmla="*/ 238155 w 382889"/>
                  <a:gd name="connsiteY0" fmla="*/ 115405 h 479115"/>
                  <a:gd name="connsiteX1" fmla="*/ 53933 w 382889"/>
                  <a:gd name="connsiteY1" fmla="*/ 328898 h 479115"/>
                  <a:gd name="connsiteX2" fmla="*/ 3187 w 382889"/>
                  <a:gd name="connsiteY2" fmla="*/ 479116 h 479115"/>
                  <a:gd name="connsiteX3" fmla="*/ 135508 w 382889"/>
                  <a:gd name="connsiteY3" fmla="*/ 127645 h 479115"/>
                  <a:gd name="connsiteX4" fmla="*/ 207788 w 382889"/>
                  <a:gd name="connsiteY4" fmla="*/ 25632 h 479115"/>
                  <a:gd name="connsiteX5" fmla="*/ 230881 w 382889"/>
                  <a:gd name="connsiteY5" fmla="*/ 3117 h 479115"/>
                  <a:gd name="connsiteX6" fmla="*/ 382889 w 382889"/>
                  <a:gd name="connsiteY6" fmla="*/ 98144 h 479115"/>
                  <a:gd name="connsiteX7" fmla="*/ 238155 w 382889"/>
                  <a:gd name="connsiteY7" fmla="*/ 115405 h 47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889" h="479115">
                    <a:moveTo>
                      <a:pt x="238155" y="115405"/>
                    </a:moveTo>
                    <a:cubicBezTo>
                      <a:pt x="170898" y="181220"/>
                      <a:pt x="109183" y="252692"/>
                      <a:pt x="53933" y="328898"/>
                    </a:cubicBezTo>
                    <a:cubicBezTo>
                      <a:pt x="21892" y="373120"/>
                      <a:pt x="-9457" y="426003"/>
                      <a:pt x="3187" y="479116"/>
                    </a:cubicBezTo>
                    <a:cubicBezTo>
                      <a:pt x="-16846" y="352106"/>
                      <a:pt x="61207" y="232543"/>
                      <a:pt x="135508" y="127645"/>
                    </a:cubicBezTo>
                    <a:cubicBezTo>
                      <a:pt x="159582" y="93640"/>
                      <a:pt x="183714" y="59636"/>
                      <a:pt x="207788" y="25632"/>
                    </a:cubicBezTo>
                    <a:cubicBezTo>
                      <a:pt x="214081" y="16742"/>
                      <a:pt x="220894" y="7447"/>
                      <a:pt x="230881" y="3117"/>
                    </a:cubicBezTo>
                    <a:cubicBezTo>
                      <a:pt x="276778" y="-16743"/>
                      <a:pt x="361932" y="63447"/>
                      <a:pt x="382889" y="98144"/>
                    </a:cubicBezTo>
                    <a:cubicBezTo>
                      <a:pt x="343400" y="64890"/>
                      <a:pt x="272968" y="81401"/>
                      <a:pt x="238155" y="115405"/>
                    </a:cubicBezTo>
                    <a:close/>
                  </a:path>
                </a:pathLst>
              </a:custGeom>
              <a:solidFill>
                <a:srgbClr val="DA9C92">
                  <a:alpha val="25000"/>
                </a:srgbClr>
              </a:solidFill>
              <a:ln w="5770" cap="flat">
                <a:noFill/>
                <a:prstDash val="solid"/>
                <a:miter/>
              </a:ln>
            </p:spPr>
            <p:txBody>
              <a:bodyPr rtlCol="0" anchor="ctr"/>
              <a:lstStyle/>
              <a:p>
                <a:endParaRPr lang="th-TH"/>
              </a:p>
            </p:txBody>
          </p:sp>
          <p:sp>
            <p:nvSpPr>
              <p:cNvPr id="2399" name="Freeform: Shape 2398">
                <a:extLst>
                  <a:ext uri="{FF2B5EF4-FFF2-40B4-BE49-F238E27FC236}">
                    <a16:creationId xmlns:a16="http://schemas.microsoft.com/office/drawing/2014/main" id="{96089878-4C61-4CAD-87EF-5B5D48D4E75D}"/>
                  </a:ext>
                </a:extLst>
              </p:cNvPr>
              <p:cNvSpPr/>
              <p:nvPr/>
            </p:nvSpPr>
            <p:spPr>
              <a:xfrm>
                <a:off x="3351459" y="4765457"/>
                <a:ext cx="234218" cy="420691"/>
              </a:xfrm>
              <a:custGeom>
                <a:avLst/>
                <a:gdLst>
                  <a:gd name="connsiteX0" fmla="*/ 167654 w 234218"/>
                  <a:gd name="connsiteY0" fmla="*/ 119678 h 420691"/>
                  <a:gd name="connsiteX1" fmla="*/ 177064 w 234218"/>
                  <a:gd name="connsiteY1" fmla="*/ 169616 h 420691"/>
                  <a:gd name="connsiteX2" fmla="*/ 156569 w 234218"/>
                  <a:gd name="connsiteY2" fmla="*/ 208816 h 420691"/>
                  <a:gd name="connsiteX3" fmla="*/ 0 w 234218"/>
                  <a:gd name="connsiteY3" fmla="*/ 420692 h 420691"/>
                  <a:gd name="connsiteX4" fmla="*/ 234218 w 234218"/>
                  <a:gd name="connsiteY4" fmla="*/ 253789 h 420691"/>
                  <a:gd name="connsiteX5" fmla="*/ 172907 w 234218"/>
                  <a:gd name="connsiteY5" fmla="*/ 88156 h 420691"/>
                  <a:gd name="connsiteX6" fmla="*/ 115060 w 234218"/>
                  <a:gd name="connsiteY6" fmla="*/ 0 h 420691"/>
                  <a:gd name="connsiteX7" fmla="*/ 167654 w 234218"/>
                  <a:gd name="connsiteY7" fmla="*/ 119678 h 4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218" h="420691">
                    <a:moveTo>
                      <a:pt x="167654" y="119678"/>
                    </a:moveTo>
                    <a:cubicBezTo>
                      <a:pt x="173773" y="135728"/>
                      <a:pt x="180008" y="152701"/>
                      <a:pt x="177064" y="169616"/>
                    </a:cubicBezTo>
                    <a:cubicBezTo>
                      <a:pt x="174524" y="184280"/>
                      <a:pt x="165402" y="196808"/>
                      <a:pt x="156569" y="208816"/>
                    </a:cubicBezTo>
                    <a:cubicBezTo>
                      <a:pt x="104379" y="279422"/>
                      <a:pt x="52190" y="350086"/>
                      <a:pt x="0" y="420692"/>
                    </a:cubicBezTo>
                    <a:cubicBezTo>
                      <a:pt x="57674" y="342061"/>
                      <a:pt x="141097" y="282655"/>
                      <a:pt x="234218" y="253789"/>
                    </a:cubicBezTo>
                    <a:cubicBezTo>
                      <a:pt x="197270" y="207430"/>
                      <a:pt x="191208" y="144561"/>
                      <a:pt x="172907" y="88156"/>
                    </a:cubicBezTo>
                    <a:cubicBezTo>
                      <a:pt x="161880" y="54152"/>
                      <a:pt x="143464" y="21707"/>
                      <a:pt x="115060" y="0"/>
                    </a:cubicBezTo>
                    <a:cubicBezTo>
                      <a:pt x="128396" y="40528"/>
                      <a:pt x="152066" y="78920"/>
                      <a:pt x="167654" y="119678"/>
                    </a:cubicBezTo>
                    <a:close/>
                  </a:path>
                </a:pathLst>
              </a:custGeom>
              <a:solidFill>
                <a:srgbClr val="DA9C92">
                  <a:alpha val="25000"/>
                </a:srgbClr>
              </a:solidFill>
              <a:ln w="5770" cap="flat">
                <a:noFill/>
                <a:prstDash val="solid"/>
                <a:miter/>
              </a:ln>
            </p:spPr>
            <p:txBody>
              <a:bodyPr rtlCol="0" anchor="ctr"/>
              <a:lstStyle/>
              <a:p>
                <a:endParaRPr lang="th-TH"/>
              </a:p>
            </p:txBody>
          </p:sp>
          <p:sp>
            <p:nvSpPr>
              <p:cNvPr id="2400" name="Freeform: Shape 2399">
                <a:extLst>
                  <a:ext uri="{FF2B5EF4-FFF2-40B4-BE49-F238E27FC236}">
                    <a16:creationId xmlns:a16="http://schemas.microsoft.com/office/drawing/2014/main" id="{F1B17114-F515-47A3-A478-E51E9E55D9E8}"/>
                  </a:ext>
                </a:extLst>
              </p:cNvPr>
              <p:cNvSpPr/>
              <p:nvPr/>
            </p:nvSpPr>
            <p:spPr>
              <a:xfrm>
                <a:off x="2580864" y="4903766"/>
                <a:ext cx="587873" cy="577685"/>
              </a:xfrm>
              <a:custGeom>
                <a:avLst/>
                <a:gdLst>
                  <a:gd name="connsiteX0" fmla="*/ 230398 w 587873"/>
                  <a:gd name="connsiteY0" fmla="*/ 115769 h 577685"/>
                  <a:gd name="connsiteX1" fmla="*/ 272139 w 587873"/>
                  <a:gd name="connsiteY1" fmla="*/ 126507 h 577685"/>
                  <a:gd name="connsiteX2" fmla="*/ 301120 w 587873"/>
                  <a:gd name="connsiteY2" fmla="*/ 156065 h 577685"/>
                  <a:gd name="connsiteX3" fmla="*/ 403016 w 587873"/>
                  <a:gd name="connsiteY3" fmla="*/ 293814 h 577685"/>
                  <a:gd name="connsiteX4" fmla="*/ 452493 w 587873"/>
                  <a:gd name="connsiteY4" fmla="*/ 372271 h 577685"/>
                  <a:gd name="connsiteX5" fmla="*/ 491693 w 587873"/>
                  <a:gd name="connsiteY5" fmla="*/ 498531 h 577685"/>
                  <a:gd name="connsiteX6" fmla="*/ 587874 w 587873"/>
                  <a:gd name="connsiteY6" fmla="*/ 577681 h 577685"/>
                  <a:gd name="connsiteX7" fmla="*/ 404691 w 587873"/>
                  <a:gd name="connsiteY7" fmla="*/ 426251 h 577685"/>
                  <a:gd name="connsiteX8" fmla="*/ 366415 w 587873"/>
                  <a:gd name="connsiteY8" fmla="*/ 376947 h 577685"/>
                  <a:gd name="connsiteX9" fmla="*/ 189755 w 587873"/>
                  <a:gd name="connsiteY9" fmla="*/ 291735 h 577685"/>
                  <a:gd name="connsiteX10" fmla="*/ 177054 w 587873"/>
                  <a:gd name="connsiteY10" fmla="*/ 277129 h 577685"/>
                  <a:gd name="connsiteX11" fmla="*/ 182770 w 587873"/>
                  <a:gd name="connsiteY11" fmla="*/ 257269 h 577685"/>
                  <a:gd name="connsiteX12" fmla="*/ 220238 w 587873"/>
                  <a:gd name="connsiteY12" fmla="*/ 193649 h 577685"/>
                  <a:gd name="connsiteX13" fmla="*/ 10498 w 587873"/>
                  <a:gd name="connsiteY13" fmla="*/ 38697 h 577685"/>
                  <a:gd name="connsiteX14" fmla="*/ 8015 w 587873"/>
                  <a:gd name="connsiteY14" fmla="*/ 363 h 577685"/>
                  <a:gd name="connsiteX15" fmla="*/ 230398 w 587873"/>
                  <a:gd name="connsiteY15" fmla="*/ 115769 h 57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73" h="577685">
                    <a:moveTo>
                      <a:pt x="230398" y="115769"/>
                    </a:moveTo>
                    <a:cubicBezTo>
                      <a:pt x="244658" y="117962"/>
                      <a:pt x="259553" y="119348"/>
                      <a:pt x="272139" y="126507"/>
                    </a:cubicBezTo>
                    <a:cubicBezTo>
                      <a:pt x="284204" y="133377"/>
                      <a:pt x="292807" y="144865"/>
                      <a:pt x="301120" y="156065"/>
                    </a:cubicBezTo>
                    <a:cubicBezTo>
                      <a:pt x="335066" y="201962"/>
                      <a:pt x="369070" y="247917"/>
                      <a:pt x="403016" y="293814"/>
                    </a:cubicBezTo>
                    <a:cubicBezTo>
                      <a:pt x="421433" y="318754"/>
                      <a:pt x="440023" y="343925"/>
                      <a:pt x="452493" y="372271"/>
                    </a:cubicBezTo>
                    <a:cubicBezTo>
                      <a:pt x="470274" y="412626"/>
                      <a:pt x="474951" y="457714"/>
                      <a:pt x="491693" y="498531"/>
                    </a:cubicBezTo>
                    <a:cubicBezTo>
                      <a:pt x="508493" y="539347"/>
                      <a:pt x="543767" y="578143"/>
                      <a:pt x="587874" y="577681"/>
                    </a:cubicBezTo>
                    <a:cubicBezTo>
                      <a:pt x="505548" y="573236"/>
                      <a:pt x="449722" y="495298"/>
                      <a:pt x="404691" y="426251"/>
                    </a:cubicBezTo>
                    <a:cubicBezTo>
                      <a:pt x="393318" y="408758"/>
                      <a:pt x="381656" y="391207"/>
                      <a:pt x="366415" y="376947"/>
                    </a:cubicBezTo>
                    <a:cubicBezTo>
                      <a:pt x="318440" y="331974"/>
                      <a:pt x="244716" y="327818"/>
                      <a:pt x="189755" y="291735"/>
                    </a:cubicBezTo>
                    <a:cubicBezTo>
                      <a:pt x="184213" y="288098"/>
                      <a:pt x="178497" y="283595"/>
                      <a:pt x="177054" y="277129"/>
                    </a:cubicBezTo>
                    <a:cubicBezTo>
                      <a:pt x="175495" y="270201"/>
                      <a:pt x="179190" y="263331"/>
                      <a:pt x="182770" y="257269"/>
                    </a:cubicBezTo>
                    <a:cubicBezTo>
                      <a:pt x="195240" y="236082"/>
                      <a:pt x="207767" y="214894"/>
                      <a:pt x="220238" y="193649"/>
                    </a:cubicBezTo>
                    <a:cubicBezTo>
                      <a:pt x="139297" y="159760"/>
                      <a:pt x="66671" y="106127"/>
                      <a:pt x="10498" y="38697"/>
                    </a:cubicBezTo>
                    <a:cubicBezTo>
                      <a:pt x="857" y="27092"/>
                      <a:pt x="-6129" y="5616"/>
                      <a:pt x="8015" y="363"/>
                    </a:cubicBezTo>
                    <a:cubicBezTo>
                      <a:pt x="28741" y="-7316"/>
                      <a:pt x="189351" y="109418"/>
                      <a:pt x="230398" y="115769"/>
                    </a:cubicBezTo>
                    <a:close/>
                  </a:path>
                </a:pathLst>
              </a:custGeom>
              <a:solidFill>
                <a:srgbClr val="DA9C92">
                  <a:alpha val="25000"/>
                </a:srgbClr>
              </a:solidFill>
              <a:ln w="5770" cap="flat">
                <a:noFill/>
                <a:prstDash val="solid"/>
                <a:miter/>
              </a:ln>
            </p:spPr>
            <p:txBody>
              <a:bodyPr rtlCol="0" anchor="ctr"/>
              <a:lstStyle/>
              <a:p>
                <a:endParaRPr lang="th-TH"/>
              </a:p>
            </p:txBody>
          </p:sp>
          <p:sp>
            <p:nvSpPr>
              <p:cNvPr id="2401" name="Freeform: Shape 2400">
                <a:extLst>
                  <a:ext uri="{FF2B5EF4-FFF2-40B4-BE49-F238E27FC236}">
                    <a16:creationId xmlns:a16="http://schemas.microsoft.com/office/drawing/2014/main" id="{6087DA8B-A89A-47CC-90F9-66A199E38B11}"/>
                  </a:ext>
                </a:extLst>
              </p:cNvPr>
              <p:cNvSpPr/>
              <p:nvPr/>
            </p:nvSpPr>
            <p:spPr>
              <a:xfrm>
                <a:off x="2603143" y="5569177"/>
                <a:ext cx="184334" cy="412469"/>
              </a:xfrm>
              <a:custGeom>
                <a:avLst/>
                <a:gdLst>
                  <a:gd name="connsiteX0" fmla="*/ 285 w 184334"/>
                  <a:gd name="connsiteY0" fmla="*/ 198562 h 412469"/>
                  <a:gd name="connsiteX1" fmla="*/ 15353 w 184334"/>
                  <a:gd name="connsiteY1" fmla="*/ 344393 h 412469"/>
                  <a:gd name="connsiteX2" fmla="*/ 16277 w 184334"/>
                  <a:gd name="connsiteY2" fmla="*/ 388385 h 412469"/>
                  <a:gd name="connsiteX3" fmla="*/ 48664 w 184334"/>
                  <a:gd name="connsiteY3" fmla="*/ 411882 h 412469"/>
                  <a:gd name="connsiteX4" fmla="*/ 67254 w 184334"/>
                  <a:gd name="connsiteY4" fmla="*/ 355651 h 412469"/>
                  <a:gd name="connsiteX5" fmla="*/ 184334 w 184334"/>
                  <a:gd name="connsiteY5" fmla="*/ 24443 h 412469"/>
                  <a:gd name="connsiteX6" fmla="*/ 285 w 184334"/>
                  <a:gd name="connsiteY6" fmla="*/ 198562 h 41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34" h="412469">
                    <a:moveTo>
                      <a:pt x="285" y="198562"/>
                    </a:moveTo>
                    <a:cubicBezTo>
                      <a:pt x="-2601" y="247461"/>
                      <a:pt x="17431" y="295494"/>
                      <a:pt x="15353" y="344393"/>
                    </a:cubicBezTo>
                    <a:cubicBezTo>
                      <a:pt x="14718" y="359115"/>
                      <a:pt x="12120" y="374241"/>
                      <a:pt x="16277" y="388385"/>
                    </a:cubicBezTo>
                    <a:cubicBezTo>
                      <a:pt x="20433" y="402529"/>
                      <a:pt x="34347" y="415403"/>
                      <a:pt x="48664" y="411882"/>
                    </a:cubicBezTo>
                    <a:cubicBezTo>
                      <a:pt x="69794" y="406744"/>
                      <a:pt x="69621" y="377243"/>
                      <a:pt x="67254" y="355651"/>
                    </a:cubicBezTo>
                    <a:cubicBezTo>
                      <a:pt x="53398" y="229622"/>
                      <a:pt x="128911" y="128880"/>
                      <a:pt x="184334" y="24443"/>
                    </a:cubicBezTo>
                    <a:cubicBezTo>
                      <a:pt x="90693" y="-65792"/>
                      <a:pt x="5077" y="116872"/>
                      <a:pt x="285" y="198562"/>
                    </a:cubicBezTo>
                    <a:close/>
                  </a:path>
                </a:pathLst>
              </a:custGeom>
              <a:solidFill>
                <a:srgbClr val="DA9C92">
                  <a:alpha val="25000"/>
                </a:srgbClr>
              </a:solidFill>
              <a:ln w="5770" cap="flat">
                <a:noFill/>
                <a:prstDash val="solid"/>
                <a:miter/>
              </a:ln>
            </p:spPr>
            <p:txBody>
              <a:bodyPr rtlCol="0" anchor="ctr"/>
              <a:lstStyle/>
              <a:p>
                <a:endParaRPr lang="th-TH"/>
              </a:p>
            </p:txBody>
          </p:sp>
          <p:sp>
            <p:nvSpPr>
              <p:cNvPr id="2402" name="Freeform: Shape 2401">
                <a:extLst>
                  <a:ext uri="{FF2B5EF4-FFF2-40B4-BE49-F238E27FC236}">
                    <a16:creationId xmlns:a16="http://schemas.microsoft.com/office/drawing/2014/main" id="{256FE9DA-1FD8-458C-92E5-D1C569567E3D}"/>
                  </a:ext>
                </a:extLst>
              </p:cNvPr>
              <p:cNvSpPr/>
              <p:nvPr/>
            </p:nvSpPr>
            <p:spPr>
              <a:xfrm>
                <a:off x="2495386" y="4449606"/>
                <a:ext cx="352190" cy="509079"/>
              </a:xfrm>
              <a:custGeom>
                <a:avLst/>
                <a:gdLst>
                  <a:gd name="connsiteX0" fmla="*/ 50367 w 352190"/>
                  <a:gd name="connsiteY0" fmla="*/ 149179 h 509079"/>
                  <a:gd name="connsiteX1" fmla="*/ 73864 w 352190"/>
                  <a:gd name="connsiteY1" fmla="*/ 320527 h 509079"/>
                  <a:gd name="connsiteX2" fmla="*/ 278985 w 352190"/>
                  <a:gd name="connsiteY2" fmla="*/ 445343 h 509079"/>
                  <a:gd name="connsiteX3" fmla="*/ 329097 w 352190"/>
                  <a:gd name="connsiteY3" fmla="*/ 463702 h 509079"/>
                  <a:gd name="connsiteX4" fmla="*/ 351554 w 352190"/>
                  <a:gd name="connsiteY4" fmla="*/ 509079 h 509079"/>
                  <a:gd name="connsiteX5" fmla="*/ 160231 w 352190"/>
                  <a:gd name="connsiteY5" fmla="*/ 457583 h 509079"/>
                  <a:gd name="connsiteX6" fmla="*/ 69361 w 352190"/>
                  <a:gd name="connsiteY6" fmla="*/ 389459 h 509079"/>
                  <a:gd name="connsiteX7" fmla="*/ 2103 w 352190"/>
                  <a:gd name="connsiteY7" fmla="*/ 176775 h 509079"/>
                  <a:gd name="connsiteX8" fmla="*/ 105270 w 352190"/>
                  <a:gd name="connsiteY8" fmla="*/ 0 h 509079"/>
                  <a:gd name="connsiteX9" fmla="*/ 50367 w 352190"/>
                  <a:gd name="connsiteY9" fmla="*/ 149179 h 50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190" h="509079">
                    <a:moveTo>
                      <a:pt x="50367" y="149179"/>
                    </a:moveTo>
                    <a:cubicBezTo>
                      <a:pt x="38763" y="207026"/>
                      <a:pt x="43497" y="269954"/>
                      <a:pt x="73864" y="320527"/>
                    </a:cubicBezTo>
                    <a:cubicBezTo>
                      <a:pt x="116182" y="391018"/>
                      <a:pt x="199200" y="425599"/>
                      <a:pt x="278985" y="445343"/>
                    </a:cubicBezTo>
                    <a:cubicBezTo>
                      <a:pt x="296363" y="449616"/>
                      <a:pt x="314259" y="453657"/>
                      <a:pt x="329097" y="463702"/>
                    </a:cubicBezTo>
                    <a:cubicBezTo>
                      <a:pt x="343876" y="473748"/>
                      <a:pt x="355018" y="491529"/>
                      <a:pt x="351554" y="509079"/>
                    </a:cubicBezTo>
                    <a:cubicBezTo>
                      <a:pt x="284989" y="506424"/>
                      <a:pt x="219118" y="488700"/>
                      <a:pt x="160231" y="457583"/>
                    </a:cubicBezTo>
                    <a:cubicBezTo>
                      <a:pt x="126631" y="439801"/>
                      <a:pt x="95052" y="417517"/>
                      <a:pt x="69361" y="389459"/>
                    </a:cubicBezTo>
                    <a:cubicBezTo>
                      <a:pt x="17518" y="332824"/>
                      <a:pt x="-7769" y="252923"/>
                      <a:pt x="2103" y="176775"/>
                    </a:cubicBezTo>
                    <a:cubicBezTo>
                      <a:pt x="10994" y="107901"/>
                      <a:pt x="48924" y="40874"/>
                      <a:pt x="105270" y="0"/>
                    </a:cubicBezTo>
                    <a:cubicBezTo>
                      <a:pt x="90260" y="47571"/>
                      <a:pt x="60932" y="96470"/>
                      <a:pt x="50367" y="149179"/>
                    </a:cubicBezTo>
                    <a:close/>
                  </a:path>
                </a:pathLst>
              </a:custGeom>
              <a:solidFill>
                <a:srgbClr val="DA9C92">
                  <a:alpha val="25000"/>
                </a:srgbClr>
              </a:solidFill>
              <a:ln w="5770" cap="flat">
                <a:noFill/>
                <a:prstDash val="solid"/>
                <a:miter/>
              </a:ln>
            </p:spPr>
            <p:txBody>
              <a:bodyPr rtlCol="0" anchor="ctr"/>
              <a:lstStyle/>
              <a:p>
                <a:endParaRPr lang="th-TH"/>
              </a:p>
            </p:txBody>
          </p:sp>
          <p:sp>
            <p:nvSpPr>
              <p:cNvPr id="2403" name="Freeform: Shape 2402">
                <a:extLst>
                  <a:ext uri="{FF2B5EF4-FFF2-40B4-BE49-F238E27FC236}">
                    <a16:creationId xmlns:a16="http://schemas.microsoft.com/office/drawing/2014/main" id="{CD2B6684-523A-4EF9-AB9C-F9FB99ED2547}"/>
                  </a:ext>
                </a:extLst>
              </p:cNvPr>
              <p:cNvSpPr/>
              <p:nvPr/>
            </p:nvSpPr>
            <p:spPr>
              <a:xfrm>
                <a:off x="2938908" y="5796863"/>
                <a:ext cx="722834" cy="451645"/>
              </a:xfrm>
              <a:custGeom>
                <a:avLst/>
                <a:gdLst>
                  <a:gd name="connsiteX0" fmla="*/ 430795 w 722834"/>
                  <a:gd name="connsiteY0" fmla="*/ 11693 h 451645"/>
                  <a:gd name="connsiteX1" fmla="*/ 456139 w 722834"/>
                  <a:gd name="connsiteY1" fmla="*/ 666 h 451645"/>
                  <a:gd name="connsiteX2" fmla="*/ 490778 w 722834"/>
                  <a:gd name="connsiteY2" fmla="*/ 4592 h 451645"/>
                  <a:gd name="connsiteX3" fmla="*/ 692436 w 722834"/>
                  <a:gd name="connsiteY3" fmla="*/ 57070 h 451645"/>
                  <a:gd name="connsiteX4" fmla="*/ 721821 w 722834"/>
                  <a:gd name="connsiteY4" fmla="*/ 87379 h 451645"/>
                  <a:gd name="connsiteX5" fmla="*/ 687471 w 722834"/>
                  <a:gd name="connsiteY5" fmla="*/ 99214 h 451645"/>
                  <a:gd name="connsiteX6" fmla="*/ 494531 w 722834"/>
                  <a:gd name="connsiteY6" fmla="*/ 210290 h 451645"/>
                  <a:gd name="connsiteX7" fmla="*/ 338251 w 722834"/>
                  <a:gd name="connsiteY7" fmla="*/ 378406 h 451645"/>
                  <a:gd name="connsiteX8" fmla="*/ 223249 w 722834"/>
                  <a:gd name="connsiteY8" fmla="*/ 427535 h 451645"/>
                  <a:gd name="connsiteX9" fmla="*/ 102012 w 722834"/>
                  <a:gd name="connsiteY9" fmla="*/ 451436 h 451645"/>
                  <a:gd name="connsiteX10" fmla="*/ 0 w 722834"/>
                  <a:gd name="connsiteY10" fmla="*/ 391568 h 451645"/>
                  <a:gd name="connsiteX11" fmla="*/ 382012 w 722834"/>
                  <a:gd name="connsiteY11" fmla="*/ 267907 h 451645"/>
                  <a:gd name="connsiteX12" fmla="*/ 447018 w 722834"/>
                  <a:gd name="connsiteY12" fmla="*/ 173400 h 451645"/>
                  <a:gd name="connsiteX13" fmla="*/ 461624 w 722834"/>
                  <a:gd name="connsiteY13" fmla="*/ 113474 h 451645"/>
                  <a:gd name="connsiteX14" fmla="*/ 369542 w 722834"/>
                  <a:gd name="connsiteY14" fmla="*/ 95519 h 451645"/>
                  <a:gd name="connsiteX15" fmla="*/ 430795 w 722834"/>
                  <a:gd name="connsiteY15" fmla="*/ 11693 h 4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2834" h="451645">
                    <a:moveTo>
                      <a:pt x="430795" y="11693"/>
                    </a:moveTo>
                    <a:cubicBezTo>
                      <a:pt x="438704" y="6901"/>
                      <a:pt x="447018" y="2282"/>
                      <a:pt x="456139" y="666"/>
                    </a:cubicBezTo>
                    <a:cubicBezTo>
                      <a:pt x="467686" y="-1355"/>
                      <a:pt x="479463" y="1590"/>
                      <a:pt x="490778" y="4592"/>
                    </a:cubicBezTo>
                    <a:cubicBezTo>
                      <a:pt x="557978" y="22085"/>
                      <a:pt x="625236" y="39577"/>
                      <a:pt x="692436" y="57070"/>
                    </a:cubicBezTo>
                    <a:cubicBezTo>
                      <a:pt x="707908" y="61111"/>
                      <a:pt x="727537" y="72427"/>
                      <a:pt x="721821" y="87379"/>
                    </a:cubicBezTo>
                    <a:cubicBezTo>
                      <a:pt x="717203" y="99503"/>
                      <a:pt x="700461" y="99618"/>
                      <a:pt x="687471" y="99214"/>
                    </a:cubicBezTo>
                    <a:cubicBezTo>
                      <a:pt x="610630" y="96732"/>
                      <a:pt x="543949" y="151404"/>
                      <a:pt x="494531" y="210290"/>
                    </a:cubicBezTo>
                    <a:cubicBezTo>
                      <a:pt x="445112" y="269177"/>
                      <a:pt x="403026" y="336954"/>
                      <a:pt x="338251" y="378406"/>
                    </a:cubicBezTo>
                    <a:cubicBezTo>
                      <a:pt x="303034" y="400921"/>
                      <a:pt x="262968" y="414430"/>
                      <a:pt x="223249" y="427535"/>
                    </a:cubicBezTo>
                    <a:cubicBezTo>
                      <a:pt x="183876" y="440525"/>
                      <a:pt x="143406" y="453457"/>
                      <a:pt x="102012" y="451436"/>
                    </a:cubicBezTo>
                    <a:cubicBezTo>
                      <a:pt x="60618" y="449415"/>
                      <a:pt x="17550" y="429152"/>
                      <a:pt x="0" y="391568"/>
                    </a:cubicBezTo>
                    <a:cubicBezTo>
                      <a:pt x="136882" y="425341"/>
                      <a:pt x="290911" y="375519"/>
                      <a:pt x="382012" y="267907"/>
                    </a:cubicBezTo>
                    <a:cubicBezTo>
                      <a:pt x="406721" y="238694"/>
                      <a:pt x="426927" y="205960"/>
                      <a:pt x="447018" y="173400"/>
                    </a:cubicBezTo>
                    <a:cubicBezTo>
                      <a:pt x="458218" y="155156"/>
                      <a:pt x="469822" y="133218"/>
                      <a:pt x="461624" y="113474"/>
                    </a:cubicBezTo>
                    <a:cubicBezTo>
                      <a:pt x="442746" y="68154"/>
                      <a:pt x="383339" y="113763"/>
                      <a:pt x="369542" y="95519"/>
                    </a:cubicBezTo>
                    <a:cubicBezTo>
                      <a:pt x="342177" y="59206"/>
                      <a:pt x="405046" y="27280"/>
                      <a:pt x="430795" y="11693"/>
                    </a:cubicBezTo>
                    <a:close/>
                  </a:path>
                </a:pathLst>
              </a:custGeom>
              <a:solidFill>
                <a:srgbClr val="DA9C92">
                  <a:alpha val="10000"/>
                </a:srgbClr>
              </a:solidFill>
              <a:ln w="5770" cap="flat">
                <a:noFill/>
                <a:prstDash val="solid"/>
                <a:miter/>
              </a:ln>
            </p:spPr>
            <p:txBody>
              <a:bodyPr rtlCol="0" anchor="ctr"/>
              <a:lstStyle/>
              <a:p>
                <a:endParaRPr lang="th-TH"/>
              </a:p>
            </p:txBody>
          </p:sp>
          <p:sp>
            <p:nvSpPr>
              <p:cNvPr id="2404" name="Freeform: Shape 2403">
                <a:extLst>
                  <a:ext uri="{FF2B5EF4-FFF2-40B4-BE49-F238E27FC236}">
                    <a16:creationId xmlns:a16="http://schemas.microsoft.com/office/drawing/2014/main" id="{753F2E1E-BB67-41D6-B90A-03906DEA5207}"/>
                  </a:ext>
                </a:extLst>
              </p:cNvPr>
              <p:cNvSpPr/>
              <p:nvPr/>
            </p:nvSpPr>
            <p:spPr>
              <a:xfrm>
                <a:off x="2766387" y="5568648"/>
                <a:ext cx="648750" cy="370233"/>
              </a:xfrm>
              <a:custGeom>
                <a:avLst/>
                <a:gdLst>
                  <a:gd name="connsiteX0" fmla="*/ 388322 w 648750"/>
                  <a:gd name="connsiteY0" fmla="*/ 260576 h 370233"/>
                  <a:gd name="connsiteX1" fmla="*/ 404487 w 648750"/>
                  <a:gd name="connsiteY1" fmla="*/ 303298 h 370233"/>
                  <a:gd name="connsiteX2" fmla="*/ 445419 w 648750"/>
                  <a:gd name="connsiteY2" fmla="*/ 314093 h 370233"/>
                  <a:gd name="connsiteX3" fmla="*/ 467992 w 648750"/>
                  <a:gd name="connsiteY3" fmla="*/ 301796 h 370233"/>
                  <a:gd name="connsiteX4" fmla="*/ 485716 w 648750"/>
                  <a:gd name="connsiteY4" fmla="*/ 310110 h 370233"/>
                  <a:gd name="connsiteX5" fmla="*/ 500841 w 648750"/>
                  <a:gd name="connsiteY5" fmla="*/ 303182 h 370233"/>
                  <a:gd name="connsiteX6" fmla="*/ 567233 w 648750"/>
                  <a:gd name="connsiteY6" fmla="*/ 249722 h 370233"/>
                  <a:gd name="connsiteX7" fmla="*/ 648750 w 648750"/>
                  <a:gd name="connsiteY7" fmla="*/ 244584 h 370233"/>
                  <a:gd name="connsiteX8" fmla="*/ 614227 w 648750"/>
                  <a:gd name="connsiteY8" fmla="*/ 286382 h 370233"/>
                  <a:gd name="connsiteX9" fmla="*/ 442763 w 648750"/>
                  <a:gd name="connsiteY9" fmla="*/ 369574 h 370233"/>
                  <a:gd name="connsiteX10" fmla="*/ 293642 w 648750"/>
                  <a:gd name="connsiteY10" fmla="*/ 275702 h 370233"/>
                  <a:gd name="connsiteX11" fmla="*/ 277361 w 648750"/>
                  <a:gd name="connsiteY11" fmla="*/ 125079 h 370233"/>
                  <a:gd name="connsiteX12" fmla="*/ 149370 w 648750"/>
                  <a:gd name="connsiteY12" fmla="*/ 97022 h 370233"/>
                  <a:gd name="connsiteX13" fmla="*/ 133 w 648750"/>
                  <a:gd name="connsiteY13" fmla="*/ 23067 h 370233"/>
                  <a:gd name="connsiteX14" fmla="*/ 39391 w 648750"/>
                  <a:gd name="connsiteY14" fmla="*/ 148 h 370233"/>
                  <a:gd name="connsiteX15" fmla="*/ 207968 w 648750"/>
                  <a:gd name="connsiteY15" fmla="*/ 36576 h 370233"/>
                  <a:gd name="connsiteX16" fmla="*/ 367943 w 648750"/>
                  <a:gd name="connsiteY16" fmla="*/ 23875 h 370233"/>
                  <a:gd name="connsiteX17" fmla="*/ 388322 w 648750"/>
                  <a:gd name="connsiteY17" fmla="*/ 260576 h 37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750" h="370233">
                    <a:moveTo>
                      <a:pt x="388322" y="260576"/>
                    </a:moveTo>
                    <a:cubicBezTo>
                      <a:pt x="391439" y="275644"/>
                      <a:pt x="394846" y="291347"/>
                      <a:pt x="404487" y="303298"/>
                    </a:cubicBezTo>
                    <a:cubicBezTo>
                      <a:pt x="414186" y="315248"/>
                      <a:pt x="432198" y="322003"/>
                      <a:pt x="445419" y="314093"/>
                    </a:cubicBezTo>
                    <a:cubicBezTo>
                      <a:pt x="452982" y="309590"/>
                      <a:pt x="459274" y="300584"/>
                      <a:pt x="467992" y="301796"/>
                    </a:cubicBezTo>
                    <a:cubicBezTo>
                      <a:pt x="474516" y="302720"/>
                      <a:pt x="479192" y="309302"/>
                      <a:pt x="485716" y="310110"/>
                    </a:cubicBezTo>
                    <a:cubicBezTo>
                      <a:pt x="491373" y="310803"/>
                      <a:pt x="496511" y="306935"/>
                      <a:pt x="500841" y="303182"/>
                    </a:cubicBezTo>
                    <a:cubicBezTo>
                      <a:pt x="522375" y="284592"/>
                      <a:pt x="542293" y="263578"/>
                      <a:pt x="567233" y="249722"/>
                    </a:cubicBezTo>
                    <a:cubicBezTo>
                      <a:pt x="592115" y="235924"/>
                      <a:pt x="624041" y="230440"/>
                      <a:pt x="648750" y="244584"/>
                    </a:cubicBezTo>
                    <a:cubicBezTo>
                      <a:pt x="644074" y="262423"/>
                      <a:pt x="628833" y="275124"/>
                      <a:pt x="614227" y="286382"/>
                    </a:cubicBezTo>
                    <a:cubicBezTo>
                      <a:pt x="563192" y="325697"/>
                      <a:pt x="506845" y="363454"/>
                      <a:pt x="442763" y="369574"/>
                    </a:cubicBezTo>
                    <a:cubicBezTo>
                      <a:pt x="378681" y="375693"/>
                      <a:pt x="306169" y="338860"/>
                      <a:pt x="293642" y="275702"/>
                    </a:cubicBezTo>
                    <a:cubicBezTo>
                      <a:pt x="283596" y="225013"/>
                      <a:pt x="311019" y="164279"/>
                      <a:pt x="277361" y="125079"/>
                    </a:cubicBezTo>
                    <a:cubicBezTo>
                      <a:pt x="247976" y="90844"/>
                      <a:pt x="194401" y="99562"/>
                      <a:pt x="149370" y="97022"/>
                    </a:cubicBezTo>
                    <a:cubicBezTo>
                      <a:pt x="92389" y="93789"/>
                      <a:pt x="37197" y="66424"/>
                      <a:pt x="133" y="23067"/>
                    </a:cubicBezTo>
                    <a:cubicBezTo>
                      <a:pt x="-2003" y="5748"/>
                      <a:pt x="22013" y="-1123"/>
                      <a:pt x="39391" y="148"/>
                    </a:cubicBezTo>
                    <a:cubicBezTo>
                      <a:pt x="96776" y="4477"/>
                      <a:pt x="151506" y="25319"/>
                      <a:pt x="207968" y="36576"/>
                    </a:cubicBezTo>
                    <a:cubicBezTo>
                      <a:pt x="263159" y="47603"/>
                      <a:pt x="315695" y="44197"/>
                      <a:pt x="367943" y="23875"/>
                    </a:cubicBezTo>
                    <a:cubicBezTo>
                      <a:pt x="370079" y="103603"/>
                      <a:pt x="371695" y="180040"/>
                      <a:pt x="388322" y="260576"/>
                    </a:cubicBezTo>
                    <a:close/>
                  </a:path>
                </a:pathLst>
              </a:custGeom>
              <a:solidFill>
                <a:srgbClr val="DA9C92">
                  <a:alpha val="10000"/>
                </a:srgbClr>
              </a:solidFill>
              <a:ln w="5770" cap="flat">
                <a:noFill/>
                <a:prstDash val="solid"/>
                <a:miter/>
              </a:ln>
            </p:spPr>
            <p:txBody>
              <a:bodyPr rtlCol="0" anchor="ctr"/>
              <a:lstStyle/>
              <a:p>
                <a:endParaRPr lang="th-TH"/>
              </a:p>
            </p:txBody>
          </p:sp>
          <p:sp>
            <p:nvSpPr>
              <p:cNvPr id="2405" name="Freeform: Shape 2404">
                <a:extLst>
                  <a:ext uri="{FF2B5EF4-FFF2-40B4-BE49-F238E27FC236}">
                    <a16:creationId xmlns:a16="http://schemas.microsoft.com/office/drawing/2014/main" id="{4D87CEFB-BF2A-4ED4-AED1-E23455BCCC55}"/>
                  </a:ext>
                </a:extLst>
              </p:cNvPr>
              <p:cNvSpPr/>
              <p:nvPr/>
            </p:nvSpPr>
            <p:spPr>
              <a:xfrm>
                <a:off x="3613717" y="5907508"/>
                <a:ext cx="693320" cy="711948"/>
              </a:xfrm>
              <a:custGeom>
                <a:avLst/>
                <a:gdLst>
                  <a:gd name="connsiteX0" fmla="*/ 165998 w 693320"/>
                  <a:gd name="connsiteY0" fmla="*/ 516353 h 711948"/>
                  <a:gd name="connsiteX1" fmla="*/ 77033 w 693320"/>
                  <a:gd name="connsiteY1" fmla="*/ 381550 h 711948"/>
                  <a:gd name="connsiteX2" fmla="*/ 41585 w 693320"/>
                  <a:gd name="connsiteY2" fmla="*/ 0 h 711948"/>
                  <a:gd name="connsiteX3" fmla="*/ 108093 w 693320"/>
                  <a:gd name="connsiteY3" fmla="*/ 280403 h 711948"/>
                  <a:gd name="connsiteX4" fmla="*/ 198154 w 693320"/>
                  <a:gd name="connsiteY4" fmla="*/ 452791 h 711948"/>
                  <a:gd name="connsiteX5" fmla="*/ 505057 w 693320"/>
                  <a:gd name="connsiteY5" fmla="*/ 533904 h 711948"/>
                  <a:gd name="connsiteX6" fmla="*/ 693320 w 693320"/>
                  <a:gd name="connsiteY6" fmla="*/ 535001 h 711948"/>
                  <a:gd name="connsiteX7" fmla="*/ 632760 w 693320"/>
                  <a:gd name="connsiteY7" fmla="*/ 564964 h 711948"/>
                  <a:gd name="connsiteX8" fmla="*/ 387341 w 693320"/>
                  <a:gd name="connsiteY8" fmla="*/ 554572 h 711948"/>
                  <a:gd name="connsiteX9" fmla="*/ 265989 w 693320"/>
                  <a:gd name="connsiteY9" fmla="*/ 569640 h 711948"/>
                  <a:gd name="connsiteX10" fmla="*/ 103358 w 693320"/>
                  <a:gd name="connsiteY10" fmla="*/ 711949 h 711948"/>
                  <a:gd name="connsiteX11" fmla="*/ 165998 w 693320"/>
                  <a:gd name="connsiteY11" fmla="*/ 516353 h 7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3320" h="711948">
                    <a:moveTo>
                      <a:pt x="165998" y="516353"/>
                    </a:moveTo>
                    <a:cubicBezTo>
                      <a:pt x="160225" y="461855"/>
                      <a:pt x="112249" y="423521"/>
                      <a:pt x="77033" y="381550"/>
                    </a:cubicBezTo>
                    <a:cubicBezTo>
                      <a:pt x="-10373" y="277459"/>
                      <a:pt x="-25095" y="118408"/>
                      <a:pt x="41585" y="0"/>
                    </a:cubicBezTo>
                    <a:cubicBezTo>
                      <a:pt x="57577" y="94796"/>
                      <a:pt x="79804" y="188552"/>
                      <a:pt x="108093" y="280403"/>
                    </a:cubicBezTo>
                    <a:cubicBezTo>
                      <a:pt x="127375" y="343043"/>
                      <a:pt x="150987" y="407298"/>
                      <a:pt x="198154" y="452791"/>
                    </a:cubicBezTo>
                    <a:cubicBezTo>
                      <a:pt x="276265" y="528189"/>
                      <a:pt x="396463" y="533269"/>
                      <a:pt x="505057" y="533904"/>
                    </a:cubicBezTo>
                    <a:cubicBezTo>
                      <a:pt x="567811" y="534251"/>
                      <a:pt x="630566" y="534597"/>
                      <a:pt x="693320" y="535001"/>
                    </a:cubicBezTo>
                    <a:cubicBezTo>
                      <a:pt x="691415" y="559999"/>
                      <a:pt x="657758" y="566003"/>
                      <a:pt x="632760" y="564964"/>
                    </a:cubicBezTo>
                    <a:cubicBezTo>
                      <a:pt x="550954" y="561500"/>
                      <a:pt x="469147" y="558036"/>
                      <a:pt x="387341" y="554572"/>
                    </a:cubicBezTo>
                    <a:cubicBezTo>
                      <a:pt x="346179" y="552840"/>
                      <a:pt x="302995" y="551512"/>
                      <a:pt x="265989" y="569640"/>
                    </a:cubicBezTo>
                    <a:cubicBezTo>
                      <a:pt x="199886" y="602085"/>
                      <a:pt x="172752" y="688568"/>
                      <a:pt x="103358" y="711949"/>
                    </a:cubicBezTo>
                    <a:cubicBezTo>
                      <a:pt x="77957" y="656757"/>
                      <a:pt x="173329" y="585747"/>
                      <a:pt x="165998" y="516353"/>
                    </a:cubicBezTo>
                    <a:close/>
                  </a:path>
                </a:pathLst>
              </a:custGeom>
              <a:solidFill>
                <a:srgbClr val="DA9C92">
                  <a:alpha val="25000"/>
                </a:srgbClr>
              </a:solidFill>
              <a:ln w="5770" cap="flat">
                <a:noFill/>
                <a:prstDash val="solid"/>
                <a:miter/>
              </a:ln>
            </p:spPr>
            <p:txBody>
              <a:bodyPr rtlCol="0" anchor="ctr"/>
              <a:lstStyle/>
              <a:p>
                <a:endParaRPr lang="th-TH"/>
              </a:p>
            </p:txBody>
          </p:sp>
          <p:sp>
            <p:nvSpPr>
              <p:cNvPr id="2406" name="Freeform: Shape 2405">
                <a:extLst>
                  <a:ext uri="{FF2B5EF4-FFF2-40B4-BE49-F238E27FC236}">
                    <a16:creationId xmlns:a16="http://schemas.microsoft.com/office/drawing/2014/main" id="{F55961FB-E255-4724-BD40-098E6085F25C}"/>
                  </a:ext>
                </a:extLst>
              </p:cNvPr>
              <p:cNvSpPr/>
              <p:nvPr/>
            </p:nvSpPr>
            <p:spPr>
              <a:xfrm>
                <a:off x="3561199" y="5738538"/>
                <a:ext cx="932311" cy="411121"/>
              </a:xfrm>
              <a:custGeom>
                <a:avLst/>
                <a:gdLst>
                  <a:gd name="connsiteX0" fmla="*/ 932312 w 932311"/>
                  <a:gd name="connsiteY0" fmla="*/ 253778 h 411121"/>
                  <a:gd name="connsiteX1" fmla="*/ 767083 w 932311"/>
                  <a:gd name="connsiteY1" fmla="*/ 373976 h 411121"/>
                  <a:gd name="connsiteX2" fmla="*/ 704733 w 932311"/>
                  <a:gd name="connsiteY2" fmla="*/ 408153 h 411121"/>
                  <a:gd name="connsiteX3" fmla="*/ 532980 w 932311"/>
                  <a:gd name="connsiteY3" fmla="*/ 299675 h 411121"/>
                  <a:gd name="connsiteX4" fmla="*/ 449269 w 932311"/>
                  <a:gd name="connsiteY4" fmla="*/ 228549 h 411121"/>
                  <a:gd name="connsiteX5" fmla="*/ 407125 w 932311"/>
                  <a:gd name="connsiteY5" fmla="*/ 235708 h 411121"/>
                  <a:gd name="connsiteX6" fmla="*/ 283579 w 932311"/>
                  <a:gd name="connsiteY6" fmla="*/ 227799 h 411121"/>
                  <a:gd name="connsiteX7" fmla="*/ 0 w 932311"/>
                  <a:gd name="connsiteY7" fmla="*/ 106100 h 411121"/>
                  <a:gd name="connsiteX8" fmla="*/ 158532 w 932311"/>
                  <a:gd name="connsiteY8" fmla="*/ 150669 h 411121"/>
                  <a:gd name="connsiteX9" fmla="*/ 289121 w 932311"/>
                  <a:gd name="connsiteY9" fmla="*/ 174570 h 411121"/>
                  <a:gd name="connsiteX10" fmla="*/ 409319 w 932311"/>
                  <a:gd name="connsiteY10" fmla="*/ 126826 h 411121"/>
                  <a:gd name="connsiteX11" fmla="*/ 529055 w 932311"/>
                  <a:gd name="connsiteY11" fmla="*/ 1028 h 411121"/>
                  <a:gd name="connsiteX12" fmla="*/ 626218 w 932311"/>
                  <a:gd name="connsiteY12" fmla="*/ 125787 h 411121"/>
                  <a:gd name="connsiteX13" fmla="*/ 932312 w 932311"/>
                  <a:gd name="connsiteY13" fmla="*/ 253778 h 41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2311" h="411121">
                    <a:moveTo>
                      <a:pt x="932312" y="253778"/>
                    </a:moveTo>
                    <a:cubicBezTo>
                      <a:pt x="877235" y="293844"/>
                      <a:pt x="822159" y="333910"/>
                      <a:pt x="767083" y="373976"/>
                    </a:cubicBezTo>
                    <a:cubicBezTo>
                      <a:pt x="747801" y="388005"/>
                      <a:pt x="727883" y="402322"/>
                      <a:pt x="704733" y="408153"/>
                    </a:cubicBezTo>
                    <a:cubicBezTo>
                      <a:pt x="634358" y="425877"/>
                      <a:pt x="571776" y="360986"/>
                      <a:pt x="532980" y="299675"/>
                    </a:cubicBezTo>
                    <a:cubicBezTo>
                      <a:pt x="512543" y="267403"/>
                      <a:pt x="487430" y="230166"/>
                      <a:pt x="449269" y="228549"/>
                    </a:cubicBezTo>
                    <a:cubicBezTo>
                      <a:pt x="435010" y="227972"/>
                      <a:pt x="421096" y="232764"/>
                      <a:pt x="407125" y="235708"/>
                    </a:cubicBezTo>
                    <a:cubicBezTo>
                      <a:pt x="366424" y="244368"/>
                      <a:pt x="324049" y="237498"/>
                      <a:pt x="283579" y="227799"/>
                    </a:cubicBezTo>
                    <a:cubicBezTo>
                      <a:pt x="183068" y="203782"/>
                      <a:pt x="86713" y="162446"/>
                      <a:pt x="0" y="106100"/>
                    </a:cubicBezTo>
                    <a:cubicBezTo>
                      <a:pt x="52825" y="120937"/>
                      <a:pt x="105707" y="135832"/>
                      <a:pt x="158532" y="150669"/>
                    </a:cubicBezTo>
                    <a:cubicBezTo>
                      <a:pt x="201253" y="162677"/>
                      <a:pt x="244725" y="174801"/>
                      <a:pt x="289121" y="174570"/>
                    </a:cubicBezTo>
                    <a:cubicBezTo>
                      <a:pt x="333517" y="174339"/>
                      <a:pt x="379818" y="160022"/>
                      <a:pt x="409319" y="126826"/>
                    </a:cubicBezTo>
                    <a:cubicBezTo>
                      <a:pt x="440205" y="92013"/>
                      <a:pt x="464857" y="-11384"/>
                      <a:pt x="529055" y="1028"/>
                    </a:cubicBezTo>
                    <a:cubicBezTo>
                      <a:pt x="571949" y="9342"/>
                      <a:pt x="599199" y="94785"/>
                      <a:pt x="626218" y="125787"/>
                    </a:cubicBezTo>
                    <a:cubicBezTo>
                      <a:pt x="672114" y="178554"/>
                      <a:pt x="854662" y="310297"/>
                      <a:pt x="932312" y="253778"/>
                    </a:cubicBezTo>
                    <a:close/>
                  </a:path>
                </a:pathLst>
              </a:custGeom>
              <a:solidFill>
                <a:srgbClr val="DA9C92">
                  <a:alpha val="25000"/>
                </a:srgbClr>
              </a:solidFill>
              <a:ln w="5770" cap="flat">
                <a:noFill/>
                <a:prstDash val="solid"/>
                <a:miter/>
              </a:ln>
            </p:spPr>
            <p:txBody>
              <a:bodyPr rtlCol="0" anchor="ctr"/>
              <a:lstStyle/>
              <a:p>
                <a:endParaRPr lang="th-TH"/>
              </a:p>
            </p:txBody>
          </p:sp>
          <p:sp>
            <p:nvSpPr>
              <p:cNvPr id="2407" name="Freeform: Shape 2406">
                <a:extLst>
                  <a:ext uri="{FF2B5EF4-FFF2-40B4-BE49-F238E27FC236}">
                    <a16:creationId xmlns:a16="http://schemas.microsoft.com/office/drawing/2014/main" id="{19BE3A5C-7BAE-4FF8-BF1C-B1EB14D8E12F}"/>
                  </a:ext>
                </a:extLst>
              </p:cNvPr>
              <p:cNvSpPr/>
              <p:nvPr/>
            </p:nvSpPr>
            <p:spPr>
              <a:xfrm>
                <a:off x="4129569" y="4936345"/>
                <a:ext cx="648963" cy="888872"/>
              </a:xfrm>
              <a:custGeom>
                <a:avLst/>
                <a:gdLst>
                  <a:gd name="connsiteX0" fmla="*/ 451059 w 648963"/>
                  <a:gd name="connsiteY0" fmla="*/ 620327 h 888872"/>
                  <a:gd name="connsiteX1" fmla="*/ 518778 w 648963"/>
                  <a:gd name="connsiteY1" fmla="*/ 712755 h 888872"/>
                  <a:gd name="connsiteX2" fmla="*/ 461335 w 648963"/>
                  <a:gd name="connsiteY2" fmla="*/ 797852 h 888872"/>
                  <a:gd name="connsiteX3" fmla="*/ 356148 w 648963"/>
                  <a:gd name="connsiteY3" fmla="*/ 821291 h 888872"/>
                  <a:gd name="connsiteX4" fmla="*/ 107497 w 648963"/>
                  <a:gd name="connsiteY4" fmla="*/ 815345 h 888872"/>
                  <a:gd name="connsiteX5" fmla="*/ 0 w 648963"/>
                  <a:gd name="connsiteY5" fmla="*/ 829951 h 888872"/>
                  <a:gd name="connsiteX6" fmla="*/ 270531 w 648963"/>
                  <a:gd name="connsiteY6" fmla="*/ 888433 h 888872"/>
                  <a:gd name="connsiteX7" fmla="*/ 476403 w 648963"/>
                  <a:gd name="connsiteY7" fmla="*/ 822157 h 888872"/>
                  <a:gd name="connsiteX8" fmla="*/ 567273 w 648963"/>
                  <a:gd name="connsiteY8" fmla="*/ 756689 h 888872"/>
                  <a:gd name="connsiteX9" fmla="*/ 588518 w 648963"/>
                  <a:gd name="connsiteY9" fmla="*/ 651964 h 888872"/>
                  <a:gd name="connsiteX10" fmla="*/ 535809 w 648963"/>
                  <a:gd name="connsiteY10" fmla="*/ 597119 h 888872"/>
                  <a:gd name="connsiteX11" fmla="*/ 340272 w 648963"/>
                  <a:gd name="connsiteY11" fmla="*/ 452904 h 888872"/>
                  <a:gd name="connsiteX12" fmla="*/ 648964 w 648963"/>
                  <a:gd name="connsiteY12" fmla="*/ 140287 h 888872"/>
                  <a:gd name="connsiteX13" fmla="*/ 304247 w 648963"/>
                  <a:gd name="connsiteY13" fmla="*/ 6753 h 888872"/>
                  <a:gd name="connsiteX14" fmla="*/ 381954 w 648963"/>
                  <a:gd name="connsiteY14" fmla="*/ 44452 h 888872"/>
                  <a:gd name="connsiteX15" fmla="*/ 396444 w 648963"/>
                  <a:gd name="connsiteY15" fmla="*/ 152814 h 888872"/>
                  <a:gd name="connsiteX16" fmla="*/ 195191 w 648963"/>
                  <a:gd name="connsiteY16" fmla="*/ 522702 h 888872"/>
                  <a:gd name="connsiteX17" fmla="*/ 451059 w 648963"/>
                  <a:gd name="connsiteY17" fmla="*/ 620327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963" h="888872">
                    <a:moveTo>
                      <a:pt x="451059" y="620327"/>
                    </a:moveTo>
                    <a:cubicBezTo>
                      <a:pt x="483966" y="642496"/>
                      <a:pt x="517162" y="673094"/>
                      <a:pt x="518778" y="712755"/>
                    </a:cubicBezTo>
                    <a:cubicBezTo>
                      <a:pt x="520222" y="748896"/>
                      <a:pt x="493549" y="781399"/>
                      <a:pt x="461335" y="797852"/>
                    </a:cubicBezTo>
                    <a:cubicBezTo>
                      <a:pt x="429121" y="814306"/>
                      <a:pt x="392115" y="817943"/>
                      <a:pt x="356148" y="821291"/>
                    </a:cubicBezTo>
                    <a:cubicBezTo>
                      <a:pt x="273129" y="829027"/>
                      <a:pt x="188090" y="836533"/>
                      <a:pt x="107497" y="815345"/>
                    </a:cubicBezTo>
                    <a:cubicBezTo>
                      <a:pt x="69336" y="805300"/>
                      <a:pt x="17435" y="794562"/>
                      <a:pt x="0" y="829951"/>
                    </a:cubicBezTo>
                    <a:cubicBezTo>
                      <a:pt x="91158" y="809803"/>
                      <a:pt x="177410" y="882256"/>
                      <a:pt x="270531" y="888433"/>
                    </a:cubicBezTo>
                    <a:cubicBezTo>
                      <a:pt x="343504" y="893283"/>
                      <a:pt x="412206" y="857143"/>
                      <a:pt x="476403" y="822157"/>
                    </a:cubicBezTo>
                    <a:cubicBezTo>
                      <a:pt x="509368" y="804145"/>
                      <a:pt x="543141" y="785498"/>
                      <a:pt x="567273" y="756689"/>
                    </a:cubicBezTo>
                    <a:cubicBezTo>
                      <a:pt x="591405" y="727881"/>
                      <a:pt x="603991" y="686199"/>
                      <a:pt x="588518" y="651964"/>
                    </a:cubicBezTo>
                    <a:cubicBezTo>
                      <a:pt x="577953" y="628583"/>
                      <a:pt x="556477" y="612302"/>
                      <a:pt x="535809" y="597119"/>
                    </a:cubicBezTo>
                    <a:cubicBezTo>
                      <a:pt x="470630" y="549028"/>
                      <a:pt x="405451" y="500995"/>
                      <a:pt x="340272" y="452904"/>
                    </a:cubicBezTo>
                    <a:cubicBezTo>
                      <a:pt x="407529" y="320121"/>
                      <a:pt x="517104" y="209218"/>
                      <a:pt x="648964" y="140287"/>
                    </a:cubicBezTo>
                    <a:cubicBezTo>
                      <a:pt x="549088" y="60212"/>
                      <a:pt x="428370" y="-24827"/>
                      <a:pt x="304247" y="6753"/>
                    </a:cubicBezTo>
                    <a:cubicBezTo>
                      <a:pt x="321509" y="30307"/>
                      <a:pt x="358572" y="26901"/>
                      <a:pt x="381954" y="44452"/>
                    </a:cubicBezTo>
                    <a:cubicBezTo>
                      <a:pt x="413071" y="67775"/>
                      <a:pt x="407471" y="115462"/>
                      <a:pt x="396444" y="152814"/>
                    </a:cubicBezTo>
                    <a:cubicBezTo>
                      <a:pt x="353838" y="296393"/>
                      <a:pt x="261237" y="396269"/>
                      <a:pt x="195191" y="522702"/>
                    </a:cubicBezTo>
                    <a:cubicBezTo>
                      <a:pt x="285715" y="547585"/>
                      <a:pt x="370927" y="566348"/>
                      <a:pt x="451059" y="620327"/>
                    </a:cubicBezTo>
                    <a:close/>
                  </a:path>
                </a:pathLst>
              </a:custGeom>
              <a:solidFill>
                <a:srgbClr val="DA9C92">
                  <a:alpha val="10000"/>
                </a:srgbClr>
              </a:solidFill>
              <a:ln w="5770" cap="flat">
                <a:noFill/>
                <a:prstDash val="solid"/>
                <a:miter/>
              </a:ln>
            </p:spPr>
            <p:txBody>
              <a:bodyPr rtlCol="0" anchor="ctr"/>
              <a:lstStyle/>
              <a:p>
                <a:endParaRPr lang="th-TH"/>
              </a:p>
            </p:txBody>
          </p:sp>
          <p:sp>
            <p:nvSpPr>
              <p:cNvPr id="2408" name="Freeform: Shape 2407">
                <a:extLst>
                  <a:ext uri="{FF2B5EF4-FFF2-40B4-BE49-F238E27FC236}">
                    <a16:creationId xmlns:a16="http://schemas.microsoft.com/office/drawing/2014/main" id="{B9B831DA-7735-46A8-8CBC-31C588F825DC}"/>
                  </a:ext>
                </a:extLst>
              </p:cNvPr>
              <p:cNvSpPr/>
              <p:nvPr/>
            </p:nvSpPr>
            <p:spPr>
              <a:xfrm>
                <a:off x="3271651" y="5297134"/>
                <a:ext cx="780037" cy="451307"/>
              </a:xfrm>
              <a:custGeom>
                <a:avLst/>
                <a:gdLst>
                  <a:gd name="connsiteX0" fmla="*/ 512854 w 780037"/>
                  <a:gd name="connsiteY0" fmla="*/ 297872 h 451307"/>
                  <a:gd name="connsiteX1" fmla="*/ 780038 w 780037"/>
                  <a:gd name="connsiteY1" fmla="*/ 448032 h 451307"/>
                  <a:gd name="connsiteX2" fmla="*/ 577110 w 780037"/>
                  <a:gd name="connsiteY2" fmla="*/ 409063 h 451307"/>
                  <a:gd name="connsiteX3" fmla="*/ 386883 w 780037"/>
                  <a:gd name="connsiteY3" fmla="*/ 325525 h 451307"/>
                  <a:gd name="connsiteX4" fmla="*/ 256352 w 780037"/>
                  <a:gd name="connsiteY4" fmla="*/ 271546 h 451307"/>
                  <a:gd name="connsiteX5" fmla="*/ 72072 w 780037"/>
                  <a:gd name="connsiteY5" fmla="*/ 274317 h 451307"/>
                  <a:gd name="connsiteX6" fmla="*/ 19478 w 780037"/>
                  <a:gd name="connsiteY6" fmla="*/ 102218 h 451307"/>
                  <a:gd name="connsiteX7" fmla="*/ 178241 w 780037"/>
                  <a:gd name="connsiteY7" fmla="*/ 264214 h 451307"/>
                  <a:gd name="connsiteX8" fmla="*/ 205202 w 780037"/>
                  <a:gd name="connsiteY8" fmla="*/ 266350 h 451307"/>
                  <a:gd name="connsiteX9" fmla="*/ 218653 w 780037"/>
                  <a:gd name="connsiteY9" fmla="*/ 249492 h 451307"/>
                  <a:gd name="connsiteX10" fmla="*/ 303115 w 780037"/>
                  <a:gd name="connsiteY10" fmla="*/ 379 h 451307"/>
                  <a:gd name="connsiteX11" fmla="*/ 342084 w 780037"/>
                  <a:gd name="connsiteY11" fmla="*/ 24800 h 451307"/>
                  <a:gd name="connsiteX12" fmla="*/ 332500 w 780037"/>
                  <a:gd name="connsiteY12" fmla="*/ 78779 h 451307"/>
                  <a:gd name="connsiteX13" fmla="*/ 383882 w 780037"/>
                  <a:gd name="connsiteY13" fmla="*/ 157410 h 451307"/>
                  <a:gd name="connsiteX14" fmla="*/ 512854 w 780037"/>
                  <a:gd name="connsiteY14" fmla="*/ 297872 h 45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0037" h="451307">
                    <a:moveTo>
                      <a:pt x="512854" y="297872"/>
                    </a:moveTo>
                    <a:cubicBezTo>
                      <a:pt x="587444" y="372172"/>
                      <a:pt x="674850" y="451727"/>
                      <a:pt x="780038" y="448032"/>
                    </a:cubicBezTo>
                    <a:cubicBezTo>
                      <a:pt x="711337" y="460618"/>
                      <a:pt x="642116" y="434638"/>
                      <a:pt x="577110" y="409063"/>
                    </a:cubicBezTo>
                    <a:cubicBezTo>
                      <a:pt x="512624" y="383719"/>
                      <a:pt x="447964" y="358259"/>
                      <a:pt x="386883" y="325525"/>
                    </a:cubicBezTo>
                    <a:cubicBezTo>
                      <a:pt x="345086" y="303125"/>
                      <a:pt x="303461" y="276800"/>
                      <a:pt x="256352" y="271546"/>
                    </a:cubicBezTo>
                    <a:cubicBezTo>
                      <a:pt x="194810" y="264734"/>
                      <a:pt x="130439" y="294870"/>
                      <a:pt x="72072" y="274317"/>
                    </a:cubicBezTo>
                    <a:cubicBezTo>
                      <a:pt x="6315" y="251167"/>
                      <a:pt x="-22089" y="158218"/>
                      <a:pt x="19478" y="102218"/>
                    </a:cubicBezTo>
                    <a:cubicBezTo>
                      <a:pt x="46670" y="175191"/>
                      <a:pt x="105845" y="235579"/>
                      <a:pt x="178241" y="264214"/>
                    </a:cubicBezTo>
                    <a:cubicBezTo>
                      <a:pt x="186901" y="267620"/>
                      <a:pt x="196888" y="270564"/>
                      <a:pt x="205202" y="266350"/>
                    </a:cubicBezTo>
                    <a:cubicBezTo>
                      <a:pt x="211725" y="263002"/>
                      <a:pt x="215420" y="256074"/>
                      <a:pt x="218653" y="249492"/>
                    </a:cubicBezTo>
                    <a:cubicBezTo>
                      <a:pt x="257564" y="170631"/>
                      <a:pt x="286026" y="86631"/>
                      <a:pt x="303115" y="379"/>
                    </a:cubicBezTo>
                    <a:cubicBezTo>
                      <a:pt x="319626" y="-2219"/>
                      <a:pt x="337176" y="8808"/>
                      <a:pt x="342084" y="24800"/>
                    </a:cubicBezTo>
                    <a:cubicBezTo>
                      <a:pt x="348030" y="44313"/>
                      <a:pt x="329383" y="59612"/>
                      <a:pt x="332500" y="78779"/>
                    </a:cubicBezTo>
                    <a:cubicBezTo>
                      <a:pt x="336714" y="104759"/>
                      <a:pt x="368236" y="136742"/>
                      <a:pt x="383882" y="157410"/>
                    </a:cubicBezTo>
                    <a:cubicBezTo>
                      <a:pt x="422216" y="208098"/>
                      <a:pt x="467881" y="253129"/>
                      <a:pt x="512854" y="297872"/>
                    </a:cubicBezTo>
                    <a:close/>
                  </a:path>
                </a:pathLst>
              </a:custGeom>
              <a:solidFill>
                <a:srgbClr val="DA9C92">
                  <a:alpha val="10000"/>
                </a:srgbClr>
              </a:solidFill>
              <a:ln w="5770" cap="flat">
                <a:noFill/>
                <a:prstDash val="solid"/>
                <a:miter/>
              </a:ln>
            </p:spPr>
            <p:txBody>
              <a:bodyPr rtlCol="0" anchor="ctr"/>
              <a:lstStyle/>
              <a:p>
                <a:endParaRPr lang="th-TH"/>
              </a:p>
            </p:txBody>
          </p:sp>
          <p:sp>
            <p:nvSpPr>
              <p:cNvPr id="2409" name="Freeform: Shape 2408">
                <a:extLst>
                  <a:ext uri="{FF2B5EF4-FFF2-40B4-BE49-F238E27FC236}">
                    <a16:creationId xmlns:a16="http://schemas.microsoft.com/office/drawing/2014/main" id="{780D21E2-1ED7-4823-B18A-880460230569}"/>
                  </a:ext>
                </a:extLst>
              </p:cNvPr>
              <p:cNvSpPr/>
              <p:nvPr/>
            </p:nvSpPr>
            <p:spPr>
              <a:xfrm>
                <a:off x="3165799" y="5050941"/>
                <a:ext cx="337725" cy="371469"/>
              </a:xfrm>
              <a:custGeom>
                <a:avLst/>
                <a:gdLst>
                  <a:gd name="connsiteX0" fmla="*/ 191837 w 337725"/>
                  <a:gd name="connsiteY0" fmla="*/ 38218 h 371469"/>
                  <a:gd name="connsiteX1" fmla="*/ 30362 w 337725"/>
                  <a:gd name="connsiteY1" fmla="*/ 193863 h 371469"/>
                  <a:gd name="connsiteX2" fmla="*/ 1669 w 337725"/>
                  <a:gd name="connsiteY2" fmla="*/ 244725 h 371469"/>
                  <a:gd name="connsiteX3" fmla="*/ 51895 w 337725"/>
                  <a:gd name="connsiteY3" fmla="*/ 356436 h 371469"/>
                  <a:gd name="connsiteX4" fmla="*/ 78221 w 337725"/>
                  <a:gd name="connsiteY4" fmla="*/ 371331 h 371469"/>
                  <a:gd name="connsiteX5" fmla="*/ 98658 w 337725"/>
                  <a:gd name="connsiteY5" fmla="*/ 353434 h 371469"/>
                  <a:gd name="connsiteX6" fmla="*/ 160374 w 337725"/>
                  <a:gd name="connsiteY6" fmla="*/ 208470 h 371469"/>
                  <a:gd name="connsiteX7" fmla="*/ 337726 w 337725"/>
                  <a:gd name="connsiteY7" fmla="*/ 0 h 371469"/>
                  <a:gd name="connsiteX8" fmla="*/ 191837 w 337725"/>
                  <a:gd name="connsiteY8" fmla="*/ 38218 h 3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725" h="371469">
                    <a:moveTo>
                      <a:pt x="191837" y="38218"/>
                    </a:moveTo>
                    <a:cubicBezTo>
                      <a:pt x="124984" y="73031"/>
                      <a:pt x="76605" y="134342"/>
                      <a:pt x="30362" y="193863"/>
                    </a:cubicBezTo>
                    <a:cubicBezTo>
                      <a:pt x="18295" y="209393"/>
                      <a:pt x="5941" y="225558"/>
                      <a:pt x="1669" y="244725"/>
                    </a:cubicBezTo>
                    <a:cubicBezTo>
                      <a:pt x="-7568" y="286234"/>
                      <a:pt x="23261" y="324972"/>
                      <a:pt x="51895" y="356436"/>
                    </a:cubicBezTo>
                    <a:cubicBezTo>
                      <a:pt x="58997" y="364172"/>
                      <a:pt x="67829" y="372659"/>
                      <a:pt x="78221" y="371331"/>
                    </a:cubicBezTo>
                    <a:cubicBezTo>
                      <a:pt x="87516" y="370119"/>
                      <a:pt x="93924" y="361517"/>
                      <a:pt x="98658" y="353434"/>
                    </a:cubicBezTo>
                    <a:cubicBezTo>
                      <a:pt x="125388" y="308172"/>
                      <a:pt x="138840" y="256387"/>
                      <a:pt x="160374" y="208470"/>
                    </a:cubicBezTo>
                    <a:cubicBezTo>
                      <a:pt x="201190" y="117657"/>
                      <a:pt x="269833" y="66161"/>
                      <a:pt x="337726" y="0"/>
                    </a:cubicBezTo>
                    <a:cubicBezTo>
                      <a:pt x="289751" y="346"/>
                      <a:pt x="235194" y="15703"/>
                      <a:pt x="191837" y="38218"/>
                    </a:cubicBezTo>
                    <a:close/>
                  </a:path>
                </a:pathLst>
              </a:custGeom>
              <a:solidFill>
                <a:srgbClr val="DA9C92">
                  <a:alpha val="25000"/>
                </a:srgbClr>
              </a:solidFill>
              <a:ln w="5770" cap="flat">
                <a:noFill/>
                <a:prstDash val="solid"/>
                <a:miter/>
              </a:ln>
            </p:spPr>
            <p:txBody>
              <a:bodyPr rtlCol="0" anchor="ctr"/>
              <a:lstStyle/>
              <a:p>
                <a:endParaRPr lang="th-TH"/>
              </a:p>
            </p:txBody>
          </p:sp>
          <p:sp>
            <p:nvSpPr>
              <p:cNvPr id="2410" name="Freeform: Shape 2409">
                <a:extLst>
                  <a:ext uri="{FF2B5EF4-FFF2-40B4-BE49-F238E27FC236}">
                    <a16:creationId xmlns:a16="http://schemas.microsoft.com/office/drawing/2014/main" id="{58932870-3D11-4C6B-9CFD-79DC1195E031}"/>
                  </a:ext>
                </a:extLst>
              </p:cNvPr>
              <p:cNvSpPr/>
              <p:nvPr/>
            </p:nvSpPr>
            <p:spPr>
              <a:xfrm>
                <a:off x="4262930" y="4199801"/>
                <a:ext cx="281154" cy="814076"/>
              </a:xfrm>
              <a:custGeom>
                <a:avLst/>
                <a:gdLst>
                  <a:gd name="connsiteX0" fmla="*/ 62466 w 281154"/>
                  <a:gd name="connsiteY0" fmla="*/ 750514 h 814076"/>
                  <a:gd name="connsiteX1" fmla="*/ 82672 w 281154"/>
                  <a:gd name="connsiteY1" fmla="*/ 548914 h 814076"/>
                  <a:gd name="connsiteX2" fmla="*/ 281154 w 281154"/>
                  <a:gd name="connsiteY2" fmla="*/ 0 h 814076"/>
                  <a:gd name="connsiteX3" fmla="*/ 194556 w 281154"/>
                  <a:gd name="connsiteY3" fmla="*/ 500246 h 814076"/>
                  <a:gd name="connsiteX4" fmla="*/ 144387 w 281154"/>
                  <a:gd name="connsiteY4" fmla="*/ 719166 h 814076"/>
                  <a:gd name="connsiteX5" fmla="*/ 0 w 281154"/>
                  <a:gd name="connsiteY5" fmla="*/ 814077 h 814076"/>
                  <a:gd name="connsiteX6" fmla="*/ 62466 w 281154"/>
                  <a:gd name="connsiteY6" fmla="*/ 750514 h 81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154" h="814076">
                    <a:moveTo>
                      <a:pt x="62466" y="750514"/>
                    </a:moveTo>
                    <a:cubicBezTo>
                      <a:pt x="94507" y="690069"/>
                      <a:pt x="84635" y="617327"/>
                      <a:pt x="82672" y="548914"/>
                    </a:cubicBezTo>
                    <a:cubicBezTo>
                      <a:pt x="77014" y="349797"/>
                      <a:pt x="149410" y="149468"/>
                      <a:pt x="281154" y="0"/>
                    </a:cubicBezTo>
                    <a:cubicBezTo>
                      <a:pt x="231563" y="162284"/>
                      <a:pt x="202408" y="330746"/>
                      <a:pt x="194556" y="500246"/>
                    </a:cubicBezTo>
                    <a:cubicBezTo>
                      <a:pt x="191035" y="576221"/>
                      <a:pt x="189938" y="658201"/>
                      <a:pt x="144387" y="719166"/>
                    </a:cubicBezTo>
                    <a:cubicBezTo>
                      <a:pt x="109171" y="766332"/>
                      <a:pt x="53171" y="792427"/>
                      <a:pt x="0" y="814077"/>
                    </a:cubicBezTo>
                    <a:cubicBezTo>
                      <a:pt x="26499" y="799586"/>
                      <a:pt x="48322" y="777244"/>
                      <a:pt x="62466" y="750514"/>
                    </a:cubicBezTo>
                    <a:close/>
                  </a:path>
                </a:pathLst>
              </a:custGeom>
              <a:solidFill>
                <a:srgbClr val="DA9C92">
                  <a:alpha val="10000"/>
                </a:srgbClr>
              </a:solidFill>
              <a:ln w="5770" cap="flat">
                <a:noFill/>
                <a:prstDash val="solid"/>
                <a:miter/>
              </a:ln>
            </p:spPr>
            <p:txBody>
              <a:bodyPr rtlCol="0" anchor="ctr"/>
              <a:lstStyle/>
              <a:p>
                <a:endParaRPr lang="th-TH"/>
              </a:p>
            </p:txBody>
          </p:sp>
          <p:sp>
            <p:nvSpPr>
              <p:cNvPr id="2411" name="Freeform: Shape 2410">
                <a:extLst>
                  <a:ext uri="{FF2B5EF4-FFF2-40B4-BE49-F238E27FC236}">
                    <a16:creationId xmlns:a16="http://schemas.microsoft.com/office/drawing/2014/main" id="{6E3B6E6A-653A-44BC-A908-719C699E8914}"/>
                  </a:ext>
                </a:extLst>
              </p:cNvPr>
              <p:cNvSpPr/>
              <p:nvPr/>
            </p:nvSpPr>
            <p:spPr>
              <a:xfrm>
                <a:off x="4749757" y="4550802"/>
                <a:ext cx="298325" cy="342766"/>
              </a:xfrm>
              <a:custGeom>
                <a:avLst/>
                <a:gdLst>
                  <a:gd name="connsiteX0" fmla="*/ 71267 w 298325"/>
                  <a:gd name="connsiteY0" fmla="*/ 215752 h 342766"/>
                  <a:gd name="connsiteX1" fmla="*/ 98747 w 298325"/>
                  <a:gd name="connsiteY1" fmla="*/ 157674 h 342766"/>
                  <a:gd name="connsiteX2" fmla="*/ 107002 w 298325"/>
                  <a:gd name="connsiteY2" fmla="*/ 104734 h 342766"/>
                  <a:gd name="connsiteX3" fmla="*/ 180380 w 298325"/>
                  <a:gd name="connsiteY3" fmla="*/ 12363 h 342766"/>
                  <a:gd name="connsiteX4" fmla="*/ 298326 w 298325"/>
                  <a:gd name="connsiteY4" fmla="*/ 14846 h 342766"/>
                  <a:gd name="connsiteX5" fmla="*/ 189444 w 298325"/>
                  <a:gd name="connsiteY5" fmla="*/ 237806 h 342766"/>
                  <a:gd name="connsiteX6" fmla="*/ 40265 w 298325"/>
                  <a:gd name="connsiteY6" fmla="*/ 342762 h 342766"/>
                  <a:gd name="connsiteX7" fmla="*/ 71267 w 298325"/>
                  <a:gd name="connsiteY7" fmla="*/ 215752 h 34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325" h="342766">
                    <a:moveTo>
                      <a:pt x="71267" y="215752"/>
                    </a:moveTo>
                    <a:cubicBezTo>
                      <a:pt x="82697" y="197509"/>
                      <a:pt x="93609" y="178515"/>
                      <a:pt x="98747" y="157674"/>
                    </a:cubicBezTo>
                    <a:cubicBezTo>
                      <a:pt x="103019" y="140297"/>
                      <a:pt x="103250" y="122227"/>
                      <a:pt x="107002" y="104734"/>
                    </a:cubicBezTo>
                    <a:cubicBezTo>
                      <a:pt x="115547" y="64899"/>
                      <a:pt x="143489" y="29683"/>
                      <a:pt x="180380" y="12363"/>
                    </a:cubicBezTo>
                    <a:cubicBezTo>
                      <a:pt x="217271" y="-4957"/>
                      <a:pt x="262186" y="-4033"/>
                      <a:pt x="298326" y="14846"/>
                    </a:cubicBezTo>
                    <a:cubicBezTo>
                      <a:pt x="269864" y="92899"/>
                      <a:pt x="240652" y="172396"/>
                      <a:pt x="189444" y="237806"/>
                    </a:cubicBezTo>
                    <a:cubicBezTo>
                      <a:pt x="159769" y="275736"/>
                      <a:pt x="93724" y="343340"/>
                      <a:pt x="40265" y="342762"/>
                    </a:cubicBezTo>
                    <a:cubicBezTo>
                      <a:pt x="-52857" y="341665"/>
                      <a:pt x="40553" y="264709"/>
                      <a:pt x="71267" y="215752"/>
                    </a:cubicBezTo>
                    <a:close/>
                  </a:path>
                </a:pathLst>
              </a:custGeom>
              <a:solidFill>
                <a:srgbClr val="DA9C92">
                  <a:alpha val="10000"/>
                </a:srgbClr>
              </a:solidFill>
              <a:ln w="5770" cap="flat">
                <a:noFill/>
                <a:prstDash val="solid"/>
                <a:miter/>
              </a:ln>
            </p:spPr>
            <p:txBody>
              <a:bodyPr rtlCol="0" anchor="ctr"/>
              <a:lstStyle/>
              <a:p>
                <a:endParaRPr lang="th-TH"/>
              </a:p>
            </p:txBody>
          </p:sp>
          <p:sp>
            <p:nvSpPr>
              <p:cNvPr id="2412" name="Freeform: Shape 2411">
                <a:extLst>
                  <a:ext uri="{FF2B5EF4-FFF2-40B4-BE49-F238E27FC236}">
                    <a16:creationId xmlns:a16="http://schemas.microsoft.com/office/drawing/2014/main" id="{80B83D97-3D2A-40FE-90C2-A0FC6ABC01B5}"/>
                  </a:ext>
                </a:extLst>
              </p:cNvPr>
              <p:cNvSpPr/>
              <p:nvPr/>
            </p:nvSpPr>
            <p:spPr>
              <a:xfrm>
                <a:off x="4705098" y="4865391"/>
                <a:ext cx="491178" cy="1040789"/>
              </a:xfrm>
              <a:custGeom>
                <a:avLst/>
                <a:gdLst>
                  <a:gd name="connsiteX0" fmla="*/ 423174 w 491178"/>
                  <a:gd name="connsiteY0" fmla="*/ 90466 h 1040789"/>
                  <a:gd name="connsiteX1" fmla="*/ 460065 w 491178"/>
                  <a:gd name="connsiteY1" fmla="*/ 0 h 1040789"/>
                  <a:gd name="connsiteX2" fmla="*/ 448461 w 491178"/>
                  <a:gd name="connsiteY2" fmla="*/ 274688 h 1040789"/>
                  <a:gd name="connsiteX3" fmla="*/ 300956 w 491178"/>
                  <a:gd name="connsiteY3" fmla="*/ 521838 h 1040789"/>
                  <a:gd name="connsiteX4" fmla="*/ 382993 w 491178"/>
                  <a:gd name="connsiteY4" fmla="*/ 562366 h 1040789"/>
                  <a:gd name="connsiteX5" fmla="*/ 258004 w 491178"/>
                  <a:gd name="connsiteY5" fmla="*/ 692840 h 1040789"/>
                  <a:gd name="connsiteX6" fmla="*/ 274399 w 491178"/>
                  <a:gd name="connsiteY6" fmla="*/ 771932 h 1040789"/>
                  <a:gd name="connsiteX7" fmla="*/ 269666 w 491178"/>
                  <a:gd name="connsiteY7" fmla="*/ 864592 h 1040789"/>
                  <a:gd name="connsiteX8" fmla="*/ 175159 w 491178"/>
                  <a:gd name="connsiteY8" fmla="*/ 1040790 h 1040789"/>
                  <a:gd name="connsiteX9" fmla="*/ 143752 w 491178"/>
                  <a:gd name="connsiteY9" fmla="*/ 1025318 h 1040789"/>
                  <a:gd name="connsiteX10" fmla="*/ 177295 w 491178"/>
                  <a:gd name="connsiteY10" fmla="*/ 954134 h 1040789"/>
                  <a:gd name="connsiteX11" fmla="*/ 159513 w 491178"/>
                  <a:gd name="connsiteY11" fmla="*/ 776262 h 1040789"/>
                  <a:gd name="connsiteX12" fmla="*/ 0 w 491178"/>
                  <a:gd name="connsiteY12" fmla="*/ 695611 h 1040789"/>
                  <a:gd name="connsiteX13" fmla="*/ 233699 w 491178"/>
                  <a:gd name="connsiteY13" fmla="*/ 445459 h 1040789"/>
                  <a:gd name="connsiteX14" fmla="*/ 423174 w 491178"/>
                  <a:gd name="connsiteY14" fmla="*/ 90466 h 10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178" h="1040789">
                    <a:moveTo>
                      <a:pt x="423174" y="90466"/>
                    </a:moveTo>
                    <a:cubicBezTo>
                      <a:pt x="431892" y="58829"/>
                      <a:pt x="439455" y="25575"/>
                      <a:pt x="460065" y="0"/>
                    </a:cubicBezTo>
                    <a:cubicBezTo>
                      <a:pt x="512255" y="80651"/>
                      <a:pt x="492164" y="189130"/>
                      <a:pt x="448461" y="274688"/>
                    </a:cubicBezTo>
                    <a:cubicBezTo>
                      <a:pt x="404758" y="360189"/>
                      <a:pt x="340156" y="434201"/>
                      <a:pt x="300956" y="521838"/>
                    </a:cubicBezTo>
                    <a:cubicBezTo>
                      <a:pt x="324569" y="541582"/>
                      <a:pt x="352972" y="555554"/>
                      <a:pt x="382993" y="562366"/>
                    </a:cubicBezTo>
                    <a:cubicBezTo>
                      <a:pt x="382300" y="625294"/>
                      <a:pt x="271051" y="631240"/>
                      <a:pt x="258004" y="692840"/>
                    </a:cubicBezTo>
                    <a:cubicBezTo>
                      <a:pt x="252346" y="719454"/>
                      <a:pt x="268280" y="745376"/>
                      <a:pt x="274399" y="771932"/>
                    </a:cubicBezTo>
                    <a:cubicBezTo>
                      <a:pt x="281442" y="802299"/>
                      <a:pt x="275554" y="833994"/>
                      <a:pt x="269666" y="864592"/>
                    </a:cubicBezTo>
                    <a:cubicBezTo>
                      <a:pt x="252808" y="952056"/>
                      <a:pt x="248767" y="990621"/>
                      <a:pt x="175159" y="1040790"/>
                    </a:cubicBezTo>
                    <a:cubicBezTo>
                      <a:pt x="155761" y="1023066"/>
                      <a:pt x="135843" y="1050373"/>
                      <a:pt x="143752" y="1025318"/>
                    </a:cubicBezTo>
                    <a:cubicBezTo>
                      <a:pt x="151661" y="1000262"/>
                      <a:pt x="167018" y="978324"/>
                      <a:pt x="177295" y="954134"/>
                    </a:cubicBezTo>
                    <a:cubicBezTo>
                      <a:pt x="201600" y="896922"/>
                      <a:pt x="194672" y="827528"/>
                      <a:pt x="159513" y="776262"/>
                    </a:cubicBezTo>
                    <a:cubicBezTo>
                      <a:pt x="124354" y="724996"/>
                      <a:pt x="62120" y="693533"/>
                      <a:pt x="0" y="695611"/>
                    </a:cubicBezTo>
                    <a:cubicBezTo>
                      <a:pt x="58540" y="693648"/>
                      <a:pt x="192998" y="492799"/>
                      <a:pt x="233699" y="445459"/>
                    </a:cubicBezTo>
                    <a:cubicBezTo>
                      <a:pt x="321798" y="342927"/>
                      <a:pt x="387265" y="220882"/>
                      <a:pt x="423174" y="90466"/>
                    </a:cubicBezTo>
                    <a:close/>
                  </a:path>
                </a:pathLst>
              </a:custGeom>
              <a:solidFill>
                <a:srgbClr val="DA9C92">
                  <a:alpha val="10000"/>
                </a:srgbClr>
              </a:solidFill>
              <a:ln w="5770" cap="flat">
                <a:noFill/>
                <a:prstDash val="solid"/>
                <a:miter/>
              </a:ln>
            </p:spPr>
            <p:txBody>
              <a:bodyPr rtlCol="0" anchor="ctr"/>
              <a:lstStyle/>
              <a:p>
                <a:endParaRPr lang="th-TH"/>
              </a:p>
            </p:txBody>
          </p:sp>
          <p:sp>
            <p:nvSpPr>
              <p:cNvPr id="2413" name="Freeform: Shape 2412">
                <a:extLst>
                  <a:ext uri="{FF2B5EF4-FFF2-40B4-BE49-F238E27FC236}">
                    <a16:creationId xmlns:a16="http://schemas.microsoft.com/office/drawing/2014/main" id="{BAC9B243-751C-4353-B9FB-946F80A1034D}"/>
                  </a:ext>
                </a:extLst>
              </p:cNvPr>
              <p:cNvSpPr/>
              <p:nvPr/>
            </p:nvSpPr>
            <p:spPr>
              <a:xfrm>
                <a:off x="2685176" y="3923496"/>
                <a:ext cx="306729" cy="546212"/>
              </a:xfrm>
              <a:custGeom>
                <a:avLst/>
                <a:gdLst>
                  <a:gd name="connsiteX0" fmla="*/ 234218 w 306729"/>
                  <a:gd name="connsiteY0" fmla="*/ 345467 h 546212"/>
                  <a:gd name="connsiteX1" fmla="*/ 299166 w 306729"/>
                  <a:gd name="connsiteY1" fmla="*/ 216725 h 546212"/>
                  <a:gd name="connsiteX2" fmla="*/ 282540 w 306729"/>
                  <a:gd name="connsiteY2" fmla="*/ 154144 h 546212"/>
                  <a:gd name="connsiteX3" fmla="*/ 306729 w 306729"/>
                  <a:gd name="connsiteY3" fmla="*/ 0 h 546212"/>
                  <a:gd name="connsiteX4" fmla="*/ 231389 w 306729"/>
                  <a:gd name="connsiteY4" fmla="*/ 118119 h 546212"/>
                  <a:gd name="connsiteX5" fmla="*/ 218400 w 306729"/>
                  <a:gd name="connsiteY5" fmla="*/ 146062 h 546212"/>
                  <a:gd name="connsiteX6" fmla="*/ 221575 w 306729"/>
                  <a:gd name="connsiteY6" fmla="*/ 184222 h 546212"/>
                  <a:gd name="connsiteX7" fmla="*/ 120717 w 306729"/>
                  <a:gd name="connsiteY7" fmla="*/ 391942 h 546212"/>
                  <a:gd name="connsiteX8" fmla="*/ 102647 w 306729"/>
                  <a:gd name="connsiteY8" fmla="*/ 463125 h 546212"/>
                  <a:gd name="connsiteX9" fmla="*/ 46994 w 306729"/>
                  <a:gd name="connsiteY9" fmla="*/ 476692 h 546212"/>
                  <a:gd name="connsiteX10" fmla="*/ 0 w 306729"/>
                  <a:gd name="connsiteY10" fmla="*/ 504461 h 546212"/>
                  <a:gd name="connsiteX11" fmla="*/ 177641 w 306729"/>
                  <a:gd name="connsiteY11" fmla="*/ 530325 h 546212"/>
                  <a:gd name="connsiteX12" fmla="*/ 234218 w 306729"/>
                  <a:gd name="connsiteY12" fmla="*/ 345467 h 5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729" h="546212">
                    <a:moveTo>
                      <a:pt x="234218" y="345467"/>
                    </a:moveTo>
                    <a:cubicBezTo>
                      <a:pt x="252461" y="300206"/>
                      <a:pt x="300263" y="265509"/>
                      <a:pt x="299166" y="216725"/>
                    </a:cubicBezTo>
                    <a:cubicBezTo>
                      <a:pt x="298705" y="195076"/>
                      <a:pt x="288139" y="175101"/>
                      <a:pt x="282540" y="154144"/>
                    </a:cubicBezTo>
                    <a:cubicBezTo>
                      <a:pt x="268742" y="102878"/>
                      <a:pt x="284734" y="48322"/>
                      <a:pt x="306729" y="0"/>
                    </a:cubicBezTo>
                    <a:cubicBezTo>
                      <a:pt x="281616" y="39373"/>
                      <a:pt x="256503" y="78746"/>
                      <a:pt x="231389" y="118119"/>
                    </a:cubicBezTo>
                    <a:cubicBezTo>
                      <a:pt x="225847" y="126837"/>
                      <a:pt x="220132" y="135843"/>
                      <a:pt x="218400" y="146062"/>
                    </a:cubicBezTo>
                    <a:cubicBezTo>
                      <a:pt x="216206" y="158705"/>
                      <a:pt x="220362" y="171464"/>
                      <a:pt x="221575" y="184222"/>
                    </a:cubicBezTo>
                    <a:cubicBezTo>
                      <a:pt x="228964" y="262449"/>
                      <a:pt x="132090" y="314234"/>
                      <a:pt x="120717" y="391942"/>
                    </a:cubicBezTo>
                    <a:cubicBezTo>
                      <a:pt x="117080" y="416766"/>
                      <a:pt x="121237" y="446209"/>
                      <a:pt x="102647" y="463125"/>
                    </a:cubicBezTo>
                    <a:cubicBezTo>
                      <a:pt x="88214" y="476230"/>
                      <a:pt x="66449" y="475422"/>
                      <a:pt x="46994" y="476692"/>
                    </a:cubicBezTo>
                    <a:cubicBezTo>
                      <a:pt x="27538" y="477962"/>
                      <a:pt x="4618" y="485467"/>
                      <a:pt x="0" y="504461"/>
                    </a:cubicBezTo>
                    <a:cubicBezTo>
                      <a:pt x="56751" y="524436"/>
                      <a:pt x="125913" y="570391"/>
                      <a:pt x="177641" y="530325"/>
                    </a:cubicBezTo>
                    <a:cubicBezTo>
                      <a:pt x="229253" y="490259"/>
                      <a:pt x="212915" y="398350"/>
                      <a:pt x="234218" y="345467"/>
                    </a:cubicBezTo>
                    <a:close/>
                  </a:path>
                </a:pathLst>
              </a:custGeom>
              <a:solidFill>
                <a:srgbClr val="DA9C92">
                  <a:alpha val="25000"/>
                </a:srgbClr>
              </a:solidFill>
              <a:ln w="5770" cap="flat">
                <a:noFill/>
                <a:prstDash val="solid"/>
                <a:miter/>
              </a:ln>
            </p:spPr>
            <p:txBody>
              <a:bodyPr rtlCol="0" anchor="ctr"/>
              <a:lstStyle/>
              <a:p>
                <a:endParaRPr lang="th-TH"/>
              </a:p>
            </p:txBody>
          </p:sp>
          <p:sp>
            <p:nvSpPr>
              <p:cNvPr id="2414" name="Freeform: Shape 2413">
                <a:extLst>
                  <a:ext uri="{FF2B5EF4-FFF2-40B4-BE49-F238E27FC236}">
                    <a16:creationId xmlns:a16="http://schemas.microsoft.com/office/drawing/2014/main" id="{7AE80168-B02D-478C-A6D1-A080F47E901B}"/>
                  </a:ext>
                </a:extLst>
              </p:cNvPr>
              <p:cNvSpPr/>
              <p:nvPr/>
            </p:nvSpPr>
            <p:spPr>
              <a:xfrm>
                <a:off x="3035146" y="4007380"/>
                <a:ext cx="350720" cy="243415"/>
              </a:xfrm>
              <a:custGeom>
                <a:avLst/>
                <a:gdLst>
                  <a:gd name="connsiteX0" fmla="*/ 338020 w 350720"/>
                  <a:gd name="connsiteY0" fmla="*/ 220997 h 243415"/>
                  <a:gd name="connsiteX1" fmla="*/ 246111 w 350720"/>
                  <a:gd name="connsiteY1" fmla="*/ 236065 h 243415"/>
                  <a:gd name="connsiteX2" fmla="*/ 222383 w 350720"/>
                  <a:gd name="connsiteY2" fmla="*/ 243282 h 243415"/>
                  <a:gd name="connsiteX3" fmla="*/ 202177 w 350720"/>
                  <a:gd name="connsiteY3" fmla="*/ 231620 h 243415"/>
                  <a:gd name="connsiteX4" fmla="*/ 0 w 350720"/>
                  <a:gd name="connsiteY4" fmla="*/ 152412 h 243415"/>
                  <a:gd name="connsiteX5" fmla="*/ 184338 w 350720"/>
                  <a:gd name="connsiteY5" fmla="*/ 165113 h 243415"/>
                  <a:gd name="connsiteX6" fmla="*/ 209394 w 350720"/>
                  <a:gd name="connsiteY6" fmla="*/ 164247 h 243415"/>
                  <a:gd name="connsiteX7" fmla="*/ 234853 w 350720"/>
                  <a:gd name="connsiteY7" fmla="*/ 149641 h 243415"/>
                  <a:gd name="connsiteX8" fmla="*/ 350721 w 350720"/>
                  <a:gd name="connsiteY8" fmla="*/ 0 h 243415"/>
                  <a:gd name="connsiteX9" fmla="*/ 338020 w 350720"/>
                  <a:gd name="connsiteY9" fmla="*/ 220997 h 24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720" h="243415">
                    <a:moveTo>
                      <a:pt x="338020" y="220997"/>
                    </a:moveTo>
                    <a:cubicBezTo>
                      <a:pt x="306729" y="221690"/>
                      <a:pt x="274342" y="222672"/>
                      <a:pt x="246111" y="236065"/>
                    </a:cubicBezTo>
                    <a:cubicBezTo>
                      <a:pt x="238548" y="239645"/>
                      <a:pt x="230697" y="244263"/>
                      <a:pt x="222383" y="243282"/>
                    </a:cubicBezTo>
                    <a:cubicBezTo>
                      <a:pt x="214532" y="242358"/>
                      <a:pt x="208181" y="236701"/>
                      <a:pt x="202177" y="231620"/>
                    </a:cubicBezTo>
                    <a:cubicBezTo>
                      <a:pt x="146235" y="184049"/>
                      <a:pt x="72858" y="161303"/>
                      <a:pt x="0" y="152412"/>
                    </a:cubicBezTo>
                    <a:cubicBezTo>
                      <a:pt x="61427" y="156626"/>
                      <a:pt x="122911" y="160841"/>
                      <a:pt x="184338" y="165113"/>
                    </a:cubicBezTo>
                    <a:cubicBezTo>
                      <a:pt x="192709" y="165690"/>
                      <a:pt x="201253" y="166268"/>
                      <a:pt x="209394" y="164247"/>
                    </a:cubicBezTo>
                    <a:cubicBezTo>
                      <a:pt x="218977" y="161880"/>
                      <a:pt x="227348" y="156049"/>
                      <a:pt x="234853" y="149641"/>
                    </a:cubicBezTo>
                    <a:cubicBezTo>
                      <a:pt x="280577" y="110556"/>
                      <a:pt x="295703" y="13221"/>
                      <a:pt x="350721" y="0"/>
                    </a:cubicBezTo>
                    <a:cubicBezTo>
                      <a:pt x="346911" y="17204"/>
                      <a:pt x="309558" y="221690"/>
                      <a:pt x="338020" y="220997"/>
                    </a:cubicBezTo>
                    <a:close/>
                  </a:path>
                </a:pathLst>
              </a:custGeom>
              <a:solidFill>
                <a:srgbClr val="DA9C92">
                  <a:alpha val="25000"/>
                </a:srgbClr>
              </a:solidFill>
              <a:ln w="5770" cap="flat">
                <a:noFill/>
                <a:prstDash val="solid"/>
                <a:miter/>
              </a:ln>
            </p:spPr>
            <p:txBody>
              <a:bodyPr rtlCol="0" anchor="ctr"/>
              <a:lstStyle/>
              <a:p>
                <a:endParaRPr lang="th-TH"/>
              </a:p>
            </p:txBody>
          </p:sp>
          <p:sp>
            <p:nvSpPr>
              <p:cNvPr id="2415" name="Freeform: Shape 2414">
                <a:extLst>
                  <a:ext uri="{FF2B5EF4-FFF2-40B4-BE49-F238E27FC236}">
                    <a16:creationId xmlns:a16="http://schemas.microsoft.com/office/drawing/2014/main" id="{E23A74F0-8A14-4706-B9FB-AD1C8CC96FBB}"/>
                  </a:ext>
                </a:extLst>
              </p:cNvPr>
              <p:cNvSpPr/>
              <p:nvPr/>
            </p:nvSpPr>
            <p:spPr>
              <a:xfrm>
                <a:off x="3396317" y="3751040"/>
                <a:ext cx="579050" cy="443045"/>
              </a:xfrm>
              <a:custGeom>
                <a:avLst/>
                <a:gdLst>
                  <a:gd name="connsiteX0" fmla="*/ 414399 w 579050"/>
                  <a:gd name="connsiteY0" fmla="*/ 443045 h 443045"/>
                  <a:gd name="connsiteX1" fmla="*/ 206045 w 579050"/>
                  <a:gd name="connsiteY1" fmla="*/ 406501 h 443045"/>
                  <a:gd name="connsiteX2" fmla="*/ 0 w 579050"/>
                  <a:gd name="connsiteY2" fmla="*/ 437214 h 443045"/>
                  <a:gd name="connsiteX3" fmla="*/ 248016 w 579050"/>
                  <a:gd name="connsiteY3" fmla="*/ 363433 h 443045"/>
                  <a:gd name="connsiteX4" fmla="*/ 349393 w 579050"/>
                  <a:gd name="connsiteY4" fmla="*/ 231978 h 443045"/>
                  <a:gd name="connsiteX5" fmla="*/ 399793 w 579050"/>
                  <a:gd name="connsiteY5" fmla="*/ 135739 h 443045"/>
                  <a:gd name="connsiteX6" fmla="*/ 409203 w 579050"/>
                  <a:gd name="connsiteY6" fmla="*/ 110337 h 443045"/>
                  <a:gd name="connsiteX7" fmla="*/ 405104 w 579050"/>
                  <a:gd name="connsiteY7" fmla="*/ 85223 h 443045"/>
                  <a:gd name="connsiteX8" fmla="*/ 347892 w 579050"/>
                  <a:gd name="connsiteY8" fmla="*/ 1628 h 443045"/>
                  <a:gd name="connsiteX9" fmla="*/ 579050 w 579050"/>
                  <a:gd name="connsiteY9" fmla="*/ 11 h 443045"/>
                  <a:gd name="connsiteX10" fmla="*/ 414399 w 579050"/>
                  <a:gd name="connsiteY10" fmla="*/ 443045 h 44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050" h="443045">
                    <a:moveTo>
                      <a:pt x="414399" y="443045"/>
                    </a:moveTo>
                    <a:cubicBezTo>
                      <a:pt x="344601" y="432769"/>
                      <a:pt x="276189" y="414006"/>
                      <a:pt x="206045" y="406501"/>
                    </a:cubicBezTo>
                    <a:cubicBezTo>
                      <a:pt x="135901" y="398996"/>
                      <a:pt x="61946" y="403557"/>
                      <a:pt x="0" y="437214"/>
                    </a:cubicBezTo>
                    <a:cubicBezTo>
                      <a:pt x="73724" y="391202"/>
                      <a:pt x="174523" y="409792"/>
                      <a:pt x="248016" y="363433"/>
                    </a:cubicBezTo>
                    <a:cubicBezTo>
                      <a:pt x="295414" y="333528"/>
                      <a:pt x="323414" y="281627"/>
                      <a:pt x="349393" y="231978"/>
                    </a:cubicBezTo>
                    <a:cubicBezTo>
                      <a:pt x="366193" y="199879"/>
                      <a:pt x="382993" y="167838"/>
                      <a:pt x="399793" y="135739"/>
                    </a:cubicBezTo>
                    <a:cubicBezTo>
                      <a:pt x="404007" y="127714"/>
                      <a:pt x="408280" y="119401"/>
                      <a:pt x="409203" y="110337"/>
                    </a:cubicBezTo>
                    <a:cubicBezTo>
                      <a:pt x="410069" y="101850"/>
                      <a:pt x="407876" y="93306"/>
                      <a:pt x="405104" y="85223"/>
                    </a:cubicBezTo>
                    <a:cubicBezTo>
                      <a:pt x="394135" y="52836"/>
                      <a:pt x="374102" y="23566"/>
                      <a:pt x="347892" y="1628"/>
                    </a:cubicBezTo>
                    <a:cubicBezTo>
                      <a:pt x="404123" y="48737"/>
                      <a:pt x="518143" y="-855"/>
                      <a:pt x="579050" y="11"/>
                    </a:cubicBezTo>
                    <a:cubicBezTo>
                      <a:pt x="507867" y="139953"/>
                      <a:pt x="241492" y="247508"/>
                      <a:pt x="414399" y="443045"/>
                    </a:cubicBezTo>
                    <a:close/>
                  </a:path>
                </a:pathLst>
              </a:custGeom>
              <a:solidFill>
                <a:srgbClr val="DA9C92">
                  <a:alpha val="25000"/>
                </a:srgbClr>
              </a:solidFill>
              <a:ln w="5770" cap="flat">
                <a:noFill/>
                <a:prstDash val="solid"/>
                <a:miter/>
              </a:ln>
            </p:spPr>
            <p:txBody>
              <a:bodyPr rtlCol="0" anchor="ctr"/>
              <a:lstStyle/>
              <a:p>
                <a:endParaRPr lang="th-TH"/>
              </a:p>
            </p:txBody>
          </p:sp>
          <p:pic>
            <p:nvPicPr>
              <p:cNvPr id="2416" name="Picture 2415">
                <a:extLst>
                  <a:ext uri="{FF2B5EF4-FFF2-40B4-BE49-F238E27FC236}">
                    <a16:creationId xmlns:a16="http://schemas.microsoft.com/office/drawing/2014/main" id="{7E2C9A3D-6902-467F-9743-A9265F9AAF60}"/>
                  </a:ext>
                </a:extLst>
              </p:cNvPr>
              <p:cNvPicPr>
                <a:picLocks noChangeAspect="1"/>
              </p:cNvPicPr>
              <p:nvPr/>
            </p:nvPicPr>
            <p:blipFill>
              <a:blip r:embed="rId105"/>
              <a:stretch>
                <a:fillRect/>
              </a:stretch>
            </p:blipFill>
            <p:spPr>
              <a:xfrm>
                <a:off x="4125327" y="4204341"/>
                <a:ext cx="265566" cy="819792"/>
              </a:xfrm>
              <a:custGeom>
                <a:avLst/>
                <a:gdLst>
                  <a:gd name="connsiteX0" fmla="*/ 908 w 265566"/>
                  <a:gd name="connsiteY0" fmla="*/ 168 h 819792"/>
                  <a:gd name="connsiteX1" fmla="*/ 266475 w 265566"/>
                  <a:gd name="connsiteY1" fmla="*/ 168 h 819792"/>
                  <a:gd name="connsiteX2" fmla="*/ 266475 w 265566"/>
                  <a:gd name="connsiteY2" fmla="*/ 819960 h 819792"/>
                  <a:gd name="connsiteX3" fmla="*/ 908 w 265566"/>
                  <a:gd name="connsiteY3" fmla="*/ 819960 h 819792"/>
                </a:gdLst>
                <a:ahLst/>
                <a:cxnLst>
                  <a:cxn ang="0">
                    <a:pos x="connsiteX0" y="connsiteY0"/>
                  </a:cxn>
                  <a:cxn ang="0">
                    <a:pos x="connsiteX1" y="connsiteY1"/>
                  </a:cxn>
                  <a:cxn ang="0">
                    <a:pos x="connsiteX2" y="connsiteY2"/>
                  </a:cxn>
                  <a:cxn ang="0">
                    <a:pos x="connsiteX3" y="connsiteY3"/>
                  </a:cxn>
                </a:cxnLst>
                <a:rect l="l" t="t" r="r" b="b"/>
                <a:pathLst>
                  <a:path w="265566" h="819792">
                    <a:moveTo>
                      <a:pt x="908" y="168"/>
                    </a:moveTo>
                    <a:lnTo>
                      <a:pt x="266475" y="168"/>
                    </a:lnTo>
                    <a:lnTo>
                      <a:pt x="266475" y="819960"/>
                    </a:lnTo>
                    <a:lnTo>
                      <a:pt x="908" y="819960"/>
                    </a:lnTo>
                    <a:close/>
                  </a:path>
                </a:pathLst>
              </a:custGeom>
            </p:spPr>
          </p:pic>
          <p:pic>
            <p:nvPicPr>
              <p:cNvPr id="2417" name="Picture 2416">
                <a:extLst>
                  <a:ext uri="{FF2B5EF4-FFF2-40B4-BE49-F238E27FC236}">
                    <a16:creationId xmlns:a16="http://schemas.microsoft.com/office/drawing/2014/main" id="{26A34FA5-5E4C-457E-8683-BD7DA89B46D7}"/>
                  </a:ext>
                </a:extLst>
              </p:cNvPr>
              <p:cNvPicPr>
                <a:picLocks noChangeAspect="1"/>
              </p:cNvPicPr>
              <p:nvPr/>
            </p:nvPicPr>
            <p:blipFill>
              <a:blip r:embed="rId106"/>
              <a:stretch>
                <a:fillRect/>
              </a:stretch>
            </p:blipFill>
            <p:spPr>
              <a:xfrm>
                <a:off x="3975224" y="4204341"/>
                <a:ext cx="311751" cy="167422"/>
              </a:xfrm>
              <a:custGeom>
                <a:avLst/>
                <a:gdLst>
                  <a:gd name="connsiteX0" fmla="*/ 882 w 311751"/>
                  <a:gd name="connsiteY0" fmla="*/ 168 h 167422"/>
                  <a:gd name="connsiteX1" fmla="*/ 312634 w 311751"/>
                  <a:gd name="connsiteY1" fmla="*/ 168 h 167422"/>
                  <a:gd name="connsiteX2" fmla="*/ 312634 w 311751"/>
                  <a:gd name="connsiteY2" fmla="*/ 167590 h 167422"/>
                  <a:gd name="connsiteX3" fmla="*/ 882 w 311751"/>
                  <a:gd name="connsiteY3" fmla="*/ 167590 h 167422"/>
                </a:gdLst>
                <a:ahLst/>
                <a:cxnLst>
                  <a:cxn ang="0">
                    <a:pos x="connsiteX0" y="connsiteY0"/>
                  </a:cxn>
                  <a:cxn ang="0">
                    <a:pos x="connsiteX1" y="connsiteY1"/>
                  </a:cxn>
                  <a:cxn ang="0">
                    <a:pos x="connsiteX2" y="connsiteY2"/>
                  </a:cxn>
                  <a:cxn ang="0">
                    <a:pos x="connsiteX3" y="connsiteY3"/>
                  </a:cxn>
                </a:cxnLst>
                <a:rect l="l" t="t" r="r" b="b"/>
                <a:pathLst>
                  <a:path w="311751" h="167422">
                    <a:moveTo>
                      <a:pt x="882" y="168"/>
                    </a:moveTo>
                    <a:lnTo>
                      <a:pt x="312634" y="168"/>
                    </a:lnTo>
                    <a:lnTo>
                      <a:pt x="312634" y="167590"/>
                    </a:lnTo>
                    <a:lnTo>
                      <a:pt x="882" y="167590"/>
                    </a:lnTo>
                    <a:close/>
                  </a:path>
                </a:pathLst>
              </a:custGeom>
            </p:spPr>
          </p:pic>
        </p:grpSp>
        <p:grpSp>
          <p:nvGrpSpPr>
            <p:cNvPr id="2262" name="Graphic 4">
              <a:extLst>
                <a:ext uri="{FF2B5EF4-FFF2-40B4-BE49-F238E27FC236}">
                  <a16:creationId xmlns:a16="http://schemas.microsoft.com/office/drawing/2014/main" id="{A2D66CD0-759E-4B27-8E8D-8A732295EF19}"/>
                </a:ext>
              </a:extLst>
            </p:cNvPr>
            <p:cNvGrpSpPr/>
            <p:nvPr/>
          </p:nvGrpSpPr>
          <p:grpSpPr>
            <a:xfrm rot="5129528">
              <a:off x="101723" y="5024111"/>
              <a:ext cx="831804" cy="1108292"/>
              <a:chOff x="8094246" y="2638689"/>
              <a:chExt cx="1625594" cy="2165933"/>
            </a:xfrm>
          </p:grpSpPr>
          <p:pic>
            <p:nvPicPr>
              <p:cNvPr id="2326" name="Picture 2325">
                <a:extLst>
                  <a:ext uri="{FF2B5EF4-FFF2-40B4-BE49-F238E27FC236}">
                    <a16:creationId xmlns:a16="http://schemas.microsoft.com/office/drawing/2014/main" id="{F983C41B-EE6A-40B4-BA55-58144450523D}"/>
                  </a:ext>
                </a:extLst>
              </p:cNvPr>
              <p:cNvPicPr>
                <a:picLocks noChangeAspect="1"/>
              </p:cNvPicPr>
              <p:nvPr/>
            </p:nvPicPr>
            <p:blipFill>
              <a:blip r:embed="rId27"/>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2327" name="Picture 2326">
                <a:extLst>
                  <a:ext uri="{FF2B5EF4-FFF2-40B4-BE49-F238E27FC236}">
                    <a16:creationId xmlns:a16="http://schemas.microsoft.com/office/drawing/2014/main" id="{B519697A-57D6-4F76-B6AA-1387F0B172EE}"/>
                  </a:ext>
                </a:extLst>
              </p:cNvPr>
              <p:cNvPicPr>
                <a:picLocks noChangeAspect="1"/>
              </p:cNvPicPr>
              <p:nvPr/>
            </p:nvPicPr>
            <p:blipFill>
              <a:blip r:embed="rId28"/>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2328" name="Picture 2327">
                <a:extLst>
                  <a:ext uri="{FF2B5EF4-FFF2-40B4-BE49-F238E27FC236}">
                    <a16:creationId xmlns:a16="http://schemas.microsoft.com/office/drawing/2014/main" id="{5E793DD1-B279-48A8-9A0B-72A6DBF001DB}"/>
                  </a:ext>
                </a:extLst>
              </p:cNvPr>
              <p:cNvPicPr>
                <a:picLocks noChangeAspect="1"/>
              </p:cNvPicPr>
              <p:nvPr/>
            </p:nvPicPr>
            <p:blipFill>
              <a:blip r:embed="rId29"/>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2329" name="Picture 2328">
                <a:extLst>
                  <a:ext uri="{FF2B5EF4-FFF2-40B4-BE49-F238E27FC236}">
                    <a16:creationId xmlns:a16="http://schemas.microsoft.com/office/drawing/2014/main" id="{18037C5A-6DC9-44F3-A5B6-0B9A2C824C73}"/>
                  </a:ext>
                </a:extLst>
              </p:cNvPr>
              <p:cNvPicPr>
                <a:picLocks noChangeAspect="1"/>
              </p:cNvPicPr>
              <p:nvPr/>
            </p:nvPicPr>
            <p:blipFill>
              <a:blip r:embed="rId30"/>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2330" name="Graphic 4">
                <a:extLst>
                  <a:ext uri="{FF2B5EF4-FFF2-40B4-BE49-F238E27FC236}">
                    <a16:creationId xmlns:a16="http://schemas.microsoft.com/office/drawing/2014/main" id="{DF4E062D-879C-4ECD-931E-A129287091B5}"/>
                  </a:ext>
                </a:extLst>
              </p:cNvPr>
              <p:cNvGrpSpPr/>
              <p:nvPr/>
            </p:nvGrpSpPr>
            <p:grpSpPr>
              <a:xfrm>
                <a:off x="8126300" y="3059970"/>
                <a:ext cx="851720" cy="769295"/>
                <a:chOff x="8126300" y="3059970"/>
                <a:chExt cx="851720" cy="769295"/>
              </a:xfrm>
              <a:solidFill>
                <a:srgbClr val="F2D5D0">
                  <a:alpha val="32000"/>
                </a:srgbClr>
              </a:solidFill>
            </p:grpSpPr>
            <p:pic>
              <p:nvPicPr>
                <p:cNvPr id="2344" name="Picture 2343">
                  <a:extLst>
                    <a:ext uri="{FF2B5EF4-FFF2-40B4-BE49-F238E27FC236}">
                      <a16:creationId xmlns:a16="http://schemas.microsoft.com/office/drawing/2014/main" id="{2BD5A97F-7A13-4F44-A447-6D9743381E79}"/>
                    </a:ext>
                  </a:extLst>
                </p:cNvPr>
                <p:cNvPicPr>
                  <a:picLocks noChangeAspect="1"/>
                </p:cNvPicPr>
                <p:nvPr/>
              </p:nvPicPr>
              <p:blipFill>
                <a:blip r:embed="rId31"/>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2345" name="Freeform: Shape 2344">
                  <a:extLst>
                    <a:ext uri="{FF2B5EF4-FFF2-40B4-BE49-F238E27FC236}">
                      <a16:creationId xmlns:a16="http://schemas.microsoft.com/office/drawing/2014/main" id="{46F35B89-1960-40A8-BF3E-4BC979254A9E}"/>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2331" name="Picture 2330">
                <a:extLst>
                  <a:ext uri="{FF2B5EF4-FFF2-40B4-BE49-F238E27FC236}">
                    <a16:creationId xmlns:a16="http://schemas.microsoft.com/office/drawing/2014/main" id="{A8E053E7-2632-4D55-9B25-83095701EB53}"/>
                  </a:ext>
                </a:extLst>
              </p:cNvPr>
              <p:cNvPicPr>
                <a:picLocks noChangeAspect="1"/>
              </p:cNvPicPr>
              <p:nvPr/>
            </p:nvPicPr>
            <p:blipFill>
              <a:blip r:embed="rId32"/>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2332" name="Picture 2331">
                <a:extLst>
                  <a:ext uri="{FF2B5EF4-FFF2-40B4-BE49-F238E27FC236}">
                    <a16:creationId xmlns:a16="http://schemas.microsoft.com/office/drawing/2014/main" id="{CB5E4E88-704F-41BC-ABA4-D84CC33E6D86}"/>
                  </a:ext>
                </a:extLst>
              </p:cNvPr>
              <p:cNvPicPr>
                <a:picLocks noChangeAspect="1"/>
              </p:cNvPicPr>
              <p:nvPr/>
            </p:nvPicPr>
            <p:blipFill>
              <a:blip r:embed="rId33"/>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2333" name="Picture 2332">
                <a:extLst>
                  <a:ext uri="{FF2B5EF4-FFF2-40B4-BE49-F238E27FC236}">
                    <a16:creationId xmlns:a16="http://schemas.microsoft.com/office/drawing/2014/main" id="{35B075F6-2F3E-4C53-82CC-BFACAED94B17}"/>
                  </a:ext>
                </a:extLst>
              </p:cNvPr>
              <p:cNvPicPr>
                <a:picLocks noChangeAspect="1"/>
              </p:cNvPicPr>
              <p:nvPr/>
            </p:nvPicPr>
            <p:blipFill>
              <a:blip r:embed="rId34"/>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2334" name="Picture 2333">
                <a:extLst>
                  <a:ext uri="{FF2B5EF4-FFF2-40B4-BE49-F238E27FC236}">
                    <a16:creationId xmlns:a16="http://schemas.microsoft.com/office/drawing/2014/main" id="{FD3CBFD3-679A-4F75-964F-7B1930D066FD}"/>
                  </a:ext>
                </a:extLst>
              </p:cNvPr>
              <p:cNvPicPr>
                <a:picLocks noChangeAspect="1"/>
              </p:cNvPicPr>
              <p:nvPr/>
            </p:nvPicPr>
            <p:blipFill>
              <a:blip r:embed="rId35"/>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2335" name="Picture 2334">
                <a:extLst>
                  <a:ext uri="{FF2B5EF4-FFF2-40B4-BE49-F238E27FC236}">
                    <a16:creationId xmlns:a16="http://schemas.microsoft.com/office/drawing/2014/main" id="{E57F2AC5-4B56-41BA-8755-06B4DE63DBA7}"/>
                  </a:ext>
                </a:extLst>
              </p:cNvPr>
              <p:cNvPicPr>
                <a:picLocks noChangeAspect="1"/>
              </p:cNvPicPr>
              <p:nvPr/>
            </p:nvPicPr>
            <p:blipFill>
              <a:blip r:embed="rId36"/>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2336" name="Picture 2335">
                <a:extLst>
                  <a:ext uri="{FF2B5EF4-FFF2-40B4-BE49-F238E27FC236}">
                    <a16:creationId xmlns:a16="http://schemas.microsoft.com/office/drawing/2014/main" id="{7A5CAFB7-6B45-4771-A4D1-9740966A0A2E}"/>
                  </a:ext>
                </a:extLst>
              </p:cNvPr>
              <p:cNvPicPr>
                <a:picLocks noChangeAspect="1"/>
              </p:cNvPicPr>
              <p:nvPr/>
            </p:nvPicPr>
            <p:blipFill>
              <a:blip r:embed="rId37"/>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2337" name="Picture 2336">
                <a:extLst>
                  <a:ext uri="{FF2B5EF4-FFF2-40B4-BE49-F238E27FC236}">
                    <a16:creationId xmlns:a16="http://schemas.microsoft.com/office/drawing/2014/main" id="{EBB24DB0-B2CD-46F2-8F73-0424BCAA9FEB}"/>
                  </a:ext>
                </a:extLst>
              </p:cNvPr>
              <p:cNvPicPr>
                <a:picLocks noChangeAspect="1"/>
              </p:cNvPicPr>
              <p:nvPr/>
            </p:nvPicPr>
            <p:blipFill>
              <a:blip r:embed="rId38"/>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2338" name="Graphic 4">
                <a:extLst>
                  <a:ext uri="{FF2B5EF4-FFF2-40B4-BE49-F238E27FC236}">
                    <a16:creationId xmlns:a16="http://schemas.microsoft.com/office/drawing/2014/main" id="{1678222A-9B11-486B-B940-AB472B23DCA4}"/>
                  </a:ext>
                </a:extLst>
              </p:cNvPr>
              <p:cNvGrpSpPr/>
              <p:nvPr/>
            </p:nvGrpSpPr>
            <p:grpSpPr>
              <a:xfrm>
                <a:off x="8945966" y="3252294"/>
                <a:ext cx="406296" cy="636500"/>
                <a:chOff x="8945966" y="3252294"/>
                <a:chExt cx="406296" cy="636500"/>
              </a:xfrm>
              <a:solidFill>
                <a:srgbClr val="EDCBC3">
                  <a:alpha val="26000"/>
                </a:srgbClr>
              </a:solidFill>
            </p:grpSpPr>
            <p:pic>
              <p:nvPicPr>
                <p:cNvPr id="2339" name="Picture 2338">
                  <a:extLst>
                    <a:ext uri="{FF2B5EF4-FFF2-40B4-BE49-F238E27FC236}">
                      <a16:creationId xmlns:a16="http://schemas.microsoft.com/office/drawing/2014/main" id="{17183F87-09AC-4971-A0D7-DE5D0C2CBB5D}"/>
                    </a:ext>
                  </a:extLst>
                </p:cNvPr>
                <p:cNvPicPr>
                  <a:picLocks noChangeAspect="1"/>
                </p:cNvPicPr>
                <p:nvPr/>
              </p:nvPicPr>
              <p:blipFill>
                <a:blip r:embed="rId39"/>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2340" name="Freeform: Shape 2339">
                  <a:extLst>
                    <a:ext uri="{FF2B5EF4-FFF2-40B4-BE49-F238E27FC236}">
                      <a16:creationId xmlns:a16="http://schemas.microsoft.com/office/drawing/2014/main" id="{EB83A7BD-2C25-451A-B30B-B65D99FF2B4A}"/>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2341" name="Freeform: Shape 2340">
                  <a:extLst>
                    <a:ext uri="{FF2B5EF4-FFF2-40B4-BE49-F238E27FC236}">
                      <a16:creationId xmlns:a16="http://schemas.microsoft.com/office/drawing/2014/main" id="{257C33E0-8BDC-44C4-BE53-612FD26F75C9}"/>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2342" name="Freeform: Shape 2341">
                  <a:extLst>
                    <a:ext uri="{FF2B5EF4-FFF2-40B4-BE49-F238E27FC236}">
                      <a16:creationId xmlns:a16="http://schemas.microsoft.com/office/drawing/2014/main" id="{9B786C4B-DD8E-4268-9650-660D5F87C65D}"/>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2343" name="Freeform: Shape 2342">
                  <a:extLst>
                    <a:ext uri="{FF2B5EF4-FFF2-40B4-BE49-F238E27FC236}">
                      <a16:creationId xmlns:a16="http://schemas.microsoft.com/office/drawing/2014/main" id="{CBF70C53-1D92-4865-99A1-88671CD1DCA1}"/>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nvGrpSpPr>
            <p:cNvPr id="2263" name="Graphic 3512">
              <a:extLst>
                <a:ext uri="{FF2B5EF4-FFF2-40B4-BE49-F238E27FC236}">
                  <a16:creationId xmlns:a16="http://schemas.microsoft.com/office/drawing/2014/main" id="{47378BF7-9261-4D2D-9B18-A121B463E972}"/>
                </a:ext>
              </a:extLst>
            </p:cNvPr>
            <p:cNvGrpSpPr/>
            <p:nvPr/>
          </p:nvGrpSpPr>
          <p:grpSpPr>
            <a:xfrm flipH="1">
              <a:off x="1626091" y="3647476"/>
              <a:ext cx="1357238" cy="1381344"/>
              <a:chOff x="4692675" y="4122640"/>
              <a:chExt cx="2271848" cy="2312200"/>
            </a:xfrm>
          </p:grpSpPr>
          <p:grpSp>
            <p:nvGrpSpPr>
              <p:cNvPr id="2264" name="Graphic 3512">
                <a:extLst>
                  <a:ext uri="{FF2B5EF4-FFF2-40B4-BE49-F238E27FC236}">
                    <a16:creationId xmlns:a16="http://schemas.microsoft.com/office/drawing/2014/main" id="{6B5BF345-F536-4553-8584-09CAAA0AD2B9}"/>
                  </a:ext>
                </a:extLst>
              </p:cNvPr>
              <p:cNvGrpSpPr/>
              <p:nvPr/>
            </p:nvGrpSpPr>
            <p:grpSpPr>
              <a:xfrm>
                <a:off x="4692675" y="4122640"/>
                <a:ext cx="2271848" cy="2312200"/>
                <a:chOff x="4692675" y="4122640"/>
                <a:chExt cx="2271848" cy="2312200"/>
              </a:xfrm>
              <a:solidFill>
                <a:srgbClr val="938F50"/>
              </a:solidFill>
            </p:grpSpPr>
            <p:pic>
              <p:nvPicPr>
                <p:cNvPr id="2283" name="Picture 2282">
                  <a:extLst>
                    <a:ext uri="{FF2B5EF4-FFF2-40B4-BE49-F238E27FC236}">
                      <a16:creationId xmlns:a16="http://schemas.microsoft.com/office/drawing/2014/main" id="{A473C169-8C42-4BE1-9B28-C943AF75D9DA}"/>
                    </a:ext>
                  </a:extLst>
                </p:cNvPr>
                <p:cNvPicPr>
                  <a:picLocks noChangeAspect="1"/>
                </p:cNvPicPr>
                <p:nvPr/>
              </p:nvPicPr>
              <p:blipFill>
                <a:blip r:embed="rId107"/>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2284" name="Picture 2283">
                  <a:extLst>
                    <a:ext uri="{FF2B5EF4-FFF2-40B4-BE49-F238E27FC236}">
                      <a16:creationId xmlns:a16="http://schemas.microsoft.com/office/drawing/2014/main" id="{76E3C080-0119-42B0-A5D9-F7BA0345F8B6}"/>
                    </a:ext>
                  </a:extLst>
                </p:cNvPr>
                <p:cNvPicPr>
                  <a:picLocks noChangeAspect="1"/>
                </p:cNvPicPr>
                <p:nvPr/>
              </p:nvPicPr>
              <p:blipFill>
                <a:blip r:embed="rId108"/>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2285" name="Picture 2284">
                  <a:extLst>
                    <a:ext uri="{FF2B5EF4-FFF2-40B4-BE49-F238E27FC236}">
                      <a16:creationId xmlns:a16="http://schemas.microsoft.com/office/drawing/2014/main" id="{679B0666-9FD5-41A9-8DAE-6FFDAE66BA37}"/>
                    </a:ext>
                  </a:extLst>
                </p:cNvPr>
                <p:cNvPicPr>
                  <a:picLocks noChangeAspect="1"/>
                </p:cNvPicPr>
                <p:nvPr/>
              </p:nvPicPr>
              <p:blipFill>
                <a:blip r:embed="rId109"/>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2286" name="Picture 2285">
                  <a:extLst>
                    <a:ext uri="{FF2B5EF4-FFF2-40B4-BE49-F238E27FC236}">
                      <a16:creationId xmlns:a16="http://schemas.microsoft.com/office/drawing/2014/main" id="{5C1B610B-ABF8-4BBF-9CBE-0022C29537E9}"/>
                    </a:ext>
                  </a:extLst>
                </p:cNvPr>
                <p:cNvPicPr>
                  <a:picLocks noChangeAspect="1"/>
                </p:cNvPicPr>
                <p:nvPr/>
              </p:nvPicPr>
              <p:blipFill>
                <a:blip r:embed="rId110"/>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2287" name="Picture 2286">
                  <a:extLst>
                    <a:ext uri="{FF2B5EF4-FFF2-40B4-BE49-F238E27FC236}">
                      <a16:creationId xmlns:a16="http://schemas.microsoft.com/office/drawing/2014/main" id="{60F883FD-A7D5-4A45-8CCE-7893A1F3222F}"/>
                    </a:ext>
                  </a:extLst>
                </p:cNvPr>
                <p:cNvPicPr>
                  <a:picLocks noChangeAspect="1"/>
                </p:cNvPicPr>
                <p:nvPr/>
              </p:nvPicPr>
              <p:blipFill>
                <a:blip r:embed="rId111"/>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2288" name="Picture 2287">
                  <a:extLst>
                    <a:ext uri="{FF2B5EF4-FFF2-40B4-BE49-F238E27FC236}">
                      <a16:creationId xmlns:a16="http://schemas.microsoft.com/office/drawing/2014/main" id="{49443A34-A27D-418F-8B32-2159371EE57E}"/>
                    </a:ext>
                  </a:extLst>
                </p:cNvPr>
                <p:cNvPicPr>
                  <a:picLocks noChangeAspect="1"/>
                </p:cNvPicPr>
                <p:nvPr/>
              </p:nvPicPr>
              <p:blipFill>
                <a:blip r:embed="rId112"/>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2289" name="Picture 2288">
                  <a:extLst>
                    <a:ext uri="{FF2B5EF4-FFF2-40B4-BE49-F238E27FC236}">
                      <a16:creationId xmlns:a16="http://schemas.microsoft.com/office/drawing/2014/main" id="{E763AA0B-81D3-4BD6-84C1-B834ED0F5624}"/>
                    </a:ext>
                  </a:extLst>
                </p:cNvPr>
                <p:cNvPicPr>
                  <a:picLocks noChangeAspect="1"/>
                </p:cNvPicPr>
                <p:nvPr/>
              </p:nvPicPr>
              <p:blipFill>
                <a:blip r:embed="rId113"/>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2290" name="Picture 2289">
                  <a:extLst>
                    <a:ext uri="{FF2B5EF4-FFF2-40B4-BE49-F238E27FC236}">
                      <a16:creationId xmlns:a16="http://schemas.microsoft.com/office/drawing/2014/main" id="{75D84476-F34A-4D62-9685-52381067C576}"/>
                    </a:ext>
                  </a:extLst>
                </p:cNvPr>
                <p:cNvPicPr>
                  <a:picLocks noChangeAspect="1"/>
                </p:cNvPicPr>
                <p:nvPr/>
              </p:nvPicPr>
              <p:blipFill>
                <a:blip r:embed="rId114"/>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2291" name="Picture 2290">
                  <a:extLst>
                    <a:ext uri="{FF2B5EF4-FFF2-40B4-BE49-F238E27FC236}">
                      <a16:creationId xmlns:a16="http://schemas.microsoft.com/office/drawing/2014/main" id="{D571C2E4-86AE-4687-AE7D-74FE8E58D93B}"/>
                    </a:ext>
                  </a:extLst>
                </p:cNvPr>
                <p:cNvPicPr>
                  <a:picLocks noChangeAspect="1"/>
                </p:cNvPicPr>
                <p:nvPr/>
              </p:nvPicPr>
              <p:blipFill>
                <a:blip r:embed="rId115"/>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2292" name="Picture 2291">
                  <a:extLst>
                    <a:ext uri="{FF2B5EF4-FFF2-40B4-BE49-F238E27FC236}">
                      <a16:creationId xmlns:a16="http://schemas.microsoft.com/office/drawing/2014/main" id="{8685F932-BB7E-4D57-BE08-674D47858A9B}"/>
                    </a:ext>
                  </a:extLst>
                </p:cNvPr>
                <p:cNvPicPr>
                  <a:picLocks noChangeAspect="1"/>
                </p:cNvPicPr>
                <p:nvPr/>
              </p:nvPicPr>
              <p:blipFill>
                <a:blip r:embed="rId116"/>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2293" name="Picture 2292">
                  <a:extLst>
                    <a:ext uri="{FF2B5EF4-FFF2-40B4-BE49-F238E27FC236}">
                      <a16:creationId xmlns:a16="http://schemas.microsoft.com/office/drawing/2014/main" id="{A14ACBB6-1EE6-4B54-885B-890ACD38BF2C}"/>
                    </a:ext>
                  </a:extLst>
                </p:cNvPr>
                <p:cNvPicPr>
                  <a:picLocks noChangeAspect="1"/>
                </p:cNvPicPr>
                <p:nvPr/>
              </p:nvPicPr>
              <p:blipFill>
                <a:blip r:embed="rId117"/>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2294" name="Picture 2293">
                  <a:extLst>
                    <a:ext uri="{FF2B5EF4-FFF2-40B4-BE49-F238E27FC236}">
                      <a16:creationId xmlns:a16="http://schemas.microsoft.com/office/drawing/2014/main" id="{9DC115AA-9E03-4554-B7E9-64B9BFA6D82F}"/>
                    </a:ext>
                  </a:extLst>
                </p:cNvPr>
                <p:cNvPicPr>
                  <a:picLocks noChangeAspect="1"/>
                </p:cNvPicPr>
                <p:nvPr/>
              </p:nvPicPr>
              <p:blipFill>
                <a:blip r:embed="rId118"/>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2295" name="Picture 2294">
                  <a:extLst>
                    <a:ext uri="{FF2B5EF4-FFF2-40B4-BE49-F238E27FC236}">
                      <a16:creationId xmlns:a16="http://schemas.microsoft.com/office/drawing/2014/main" id="{26CA11C8-6935-469C-9529-270574F4B9B3}"/>
                    </a:ext>
                  </a:extLst>
                </p:cNvPr>
                <p:cNvPicPr>
                  <a:picLocks noChangeAspect="1"/>
                </p:cNvPicPr>
                <p:nvPr/>
              </p:nvPicPr>
              <p:blipFill>
                <a:blip r:embed="rId119"/>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2296" name="Picture 2295">
                  <a:extLst>
                    <a:ext uri="{FF2B5EF4-FFF2-40B4-BE49-F238E27FC236}">
                      <a16:creationId xmlns:a16="http://schemas.microsoft.com/office/drawing/2014/main" id="{891CE805-CE25-457A-8B90-216782D54E9C}"/>
                    </a:ext>
                  </a:extLst>
                </p:cNvPr>
                <p:cNvPicPr>
                  <a:picLocks noChangeAspect="1"/>
                </p:cNvPicPr>
                <p:nvPr/>
              </p:nvPicPr>
              <p:blipFill>
                <a:blip r:embed="rId120"/>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2297" name="Picture 2296">
                  <a:extLst>
                    <a:ext uri="{FF2B5EF4-FFF2-40B4-BE49-F238E27FC236}">
                      <a16:creationId xmlns:a16="http://schemas.microsoft.com/office/drawing/2014/main" id="{D19E89C5-A191-4B52-9AA7-5E34116B1AD6}"/>
                    </a:ext>
                  </a:extLst>
                </p:cNvPr>
                <p:cNvPicPr>
                  <a:picLocks noChangeAspect="1"/>
                </p:cNvPicPr>
                <p:nvPr/>
              </p:nvPicPr>
              <p:blipFill>
                <a:blip r:embed="rId121"/>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2298" name="Picture 2297">
                  <a:extLst>
                    <a:ext uri="{FF2B5EF4-FFF2-40B4-BE49-F238E27FC236}">
                      <a16:creationId xmlns:a16="http://schemas.microsoft.com/office/drawing/2014/main" id="{B50214B2-ADA6-45C3-AB5D-8AC242D420FA}"/>
                    </a:ext>
                  </a:extLst>
                </p:cNvPr>
                <p:cNvPicPr>
                  <a:picLocks noChangeAspect="1"/>
                </p:cNvPicPr>
                <p:nvPr/>
              </p:nvPicPr>
              <p:blipFill>
                <a:blip r:embed="rId122"/>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2299" name="Picture 2298">
                  <a:extLst>
                    <a:ext uri="{FF2B5EF4-FFF2-40B4-BE49-F238E27FC236}">
                      <a16:creationId xmlns:a16="http://schemas.microsoft.com/office/drawing/2014/main" id="{BD6E0B07-1B48-45DB-9932-A7F45A18331E}"/>
                    </a:ext>
                  </a:extLst>
                </p:cNvPr>
                <p:cNvPicPr>
                  <a:picLocks noChangeAspect="1"/>
                </p:cNvPicPr>
                <p:nvPr/>
              </p:nvPicPr>
              <p:blipFill>
                <a:blip r:embed="rId123"/>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2300" name="Picture 2299">
                  <a:extLst>
                    <a:ext uri="{FF2B5EF4-FFF2-40B4-BE49-F238E27FC236}">
                      <a16:creationId xmlns:a16="http://schemas.microsoft.com/office/drawing/2014/main" id="{6D142D36-9DF2-4462-9E8B-89DBCF01BC38}"/>
                    </a:ext>
                  </a:extLst>
                </p:cNvPr>
                <p:cNvPicPr>
                  <a:picLocks noChangeAspect="1"/>
                </p:cNvPicPr>
                <p:nvPr/>
              </p:nvPicPr>
              <p:blipFill>
                <a:blip r:embed="rId124"/>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2301" name="Picture 2300">
                  <a:extLst>
                    <a:ext uri="{FF2B5EF4-FFF2-40B4-BE49-F238E27FC236}">
                      <a16:creationId xmlns:a16="http://schemas.microsoft.com/office/drawing/2014/main" id="{11269D7F-66C8-4F7A-87CF-762809C2661C}"/>
                    </a:ext>
                  </a:extLst>
                </p:cNvPr>
                <p:cNvPicPr>
                  <a:picLocks noChangeAspect="1"/>
                </p:cNvPicPr>
                <p:nvPr/>
              </p:nvPicPr>
              <p:blipFill>
                <a:blip r:embed="rId125"/>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2302" name="Picture 2301">
                  <a:extLst>
                    <a:ext uri="{FF2B5EF4-FFF2-40B4-BE49-F238E27FC236}">
                      <a16:creationId xmlns:a16="http://schemas.microsoft.com/office/drawing/2014/main" id="{BBB168BC-FF83-49D1-ADEF-049F047478B3}"/>
                    </a:ext>
                  </a:extLst>
                </p:cNvPr>
                <p:cNvPicPr>
                  <a:picLocks noChangeAspect="1"/>
                </p:cNvPicPr>
                <p:nvPr/>
              </p:nvPicPr>
              <p:blipFill>
                <a:blip r:embed="rId126"/>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2303" name="Picture 2302">
                  <a:extLst>
                    <a:ext uri="{FF2B5EF4-FFF2-40B4-BE49-F238E27FC236}">
                      <a16:creationId xmlns:a16="http://schemas.microsoft.com/office/drawing/2014/main" id="{32A30252-5FF9-4F3E-AC49-4D1D8D6EF88B}"/>
                    </a:ext>
                  </a:extLst>
                </p:cNvPr>
                <p:cNvPicPr>
                  <a:picLocks noChangeAspect="1"/>
                </p:cNvPicPr>
                <p:nvPr/>
              </p:nvPicPr>
              <p:blipFill>
                <a:blip r:embed="rId127"/>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2304" name="Picture 2303">
                  <a:extLst>
                    <a:ext uri="{FF2B5EF4-FFF2-40B4-BE49-F238E27FC236}">
                      <a16:creationId xmlns:a16="http://schemas.microsoft.com/office/drawing/2014/main" id="{7BB57491-0274-4C46-B49C-93DA726CDD07}"/>
                    </a:ext>
                  </a:extLst>
                </p:cNvPr>
                <p:cNvPicPr>
                  <a:picLocks noChangeAspect="1"/>
                </p:cNvPicPr>
                <p:nvPr/>
              </p:nvPicPr>
              <p:blipFill>
                <a:blip r:embed="rId128"/>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2305" name="Picture 2304">
                  <a:extLst>
                    <a:ext uri="{FF2B5EF4-FFF2-40B4-BE49-F238E27FC236}">
                      <a16:creationId xmlns:a16="http://schemas.microsoft.com/office/drawing/2014/main" id="{1C537EC8-EA80-48A3-B8C2-CAF6476348BD}"/>
                    </a:ext>
                  </a:extLst>
                </p:cNvPr>
                <p:cNvPicPr>
                  <a:picLocks noChangeAspect="1"/>
                </p:cNvPicPr>
                <p:nvPr/>
              </p:nvPicPr>
              <p:blipFill>
                <a:blip r:embed="rId129"/>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2306" name="Picture 2305">
                  <a:extLst>
                    <a:ext uri="{FF2B5EF4-FFF2-40B4-BE49-F238E27FC236}">
                      <a16:creationId xmlns:a16="http://schemas.microsoft.com/office/drawing/2014/main" id="{F2D54AEC-E568-4B38-BAFD-10D9ACE0D90F}"/>
                    </a:ext>
                  </a:extLst>
                </p:cNvPr>
                <p:cNvPicPr>
                  <a:picLocks noChangeAspect="1"/>
                </p:cNvPicPr>
                <p:nvPr/>
              </p:nvPicPr>
              <p:blipFill>
                <a:blip r:embed="rId130"/>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2307" name="Picture 2306">
                  <a:extLst>
                    <a:ext uri="{FF2B5EF4-FFF2-40B4-BE49-F238E27FC236}">
                      <a16:creationId xmlns:a16="http://schemas.microsoft.com/office/drawing/2014/main" id="{BBCC881F-EB0B-4E1F-8396-F59632DFE0A7}"/>
                    </a:ext>
                  </a:extLst>
                </p:cNvPr>
                <p:cNvPicPr>
                  <a:picLocks noChangeAspect="1"/>
                </p:cNvPicPr>
                <p:nvPr/>
              </p:nvPicPr>
              <p:blipFill>
                <a:blip r:embed="rId131"/>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2308" name="Graphic 3512">
                  <a:extLst>
                    <a:ext uri="{FF2B5EF4-FFF2-40B4-BE49-F238E27FC236}">
                      <a16:creationId xmlns:a16="http://schemas.microsoft.com/office/drawing/2014/main" id="{AB2DFA70-72B0-418B-A917-7479D39393C6}"/>
                    </a:ext>
                  </a:extLst>
                </p:cNvPr>
                <p:cNvGrpSpPr/>
                <p:nvPr/>
              </p:nvGrpSpPr>
              <p:grpSpPr>
                <a:xfrm>
                  <a:off x="5088130" y="4659329"/>
                  <a:ext cx="1028989" cy="1004778"/>
                  <a:chOff x="5088130" y="4659329"/>
                  <a:chExt cx="1028989" cy="1004778"/>
                </a:xfrm>
                <a:solidFill>
                  <a:srgbClr val="938F50"/>
                </a:solidFill>
              </p:grpSpPr>
              <p:pic>
                <p:nvPicPr>
                  <p:cNvPr id="2309" name="Picture 2308">
                    <a:extLst>
                      <a:ext uri="{FF2B5EF4-FFF2-40B4-BE49-F238E27FC236}">
                        <a16:creationId xmlns:a16="http://schemas.microsoft.com/office/drawing/2014/main" id="{5434D1D8-DA0B-42BA-953D-18355EBCA726}"/>
                      </a:ext>
                    </a:extLst>
                  </p:cNvPr>
                  <p:cNvPicPr>
                    <a:picLocks noChangeAspect="1"/>
                  </p:cNvPicPr>
                  <p:nvPr/>
                </p:nvPicPr>
                <p:blipFill>
                  <a:blip r:embed="rId132"/>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2310" name="Freeform: Shape 2309">
                    <a:extLst>
                      <a:ext uri="{FF2B5EF4-FFF2-40B4-BE49-F238E27FC236}">
                        <a16:creationId xmlns:a16="http://schemas.microsoft.com/office/drawing/2014/main" id="{CFCF1B62-1A84-4CFD-A6DF-3FA480A923FD}"/>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2311" name="Picture 2310">
                    <a:extLst>
                      <a:ext uri="{FF2B5EF4-FFF2-40B4-BE49-F238E27FC236}">
                        <a16:creationId xmlns:a16="http://schemas.microsoft.com/office/drawing/2014/main" id="{17E4731E-F30B-41B3-8096-45B6D2F0D54E}"/>
                      </a:ext>
                    </a:extLst>
                  </p:cNvPr>
                  <p:cNvPicPr>
                    <a:picLocks noChangeAspect="1"/>
                  </p:cNvPicPr>
                  <p:nvPr/>
                </p:nvPicPr>
                <p:blipFill>
                  <a:blip r:embed="rId133"/>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2312" name="Picture 2311">
                    <a:extLst>
                      <a:ext uri="{FF2B5EF4-FFF2-40B4-BE49-F238E27FC236}">
                        <a16:creationId xmlns:a16="http://schemas.microsoft.com/office/drawing/2014/main" id="{FB2783B6-A353-4BCC-8F6C-1B9F56C6C2CD}"/>
                      </a:ext>
                    </a:extLst>
                  </p:cNvPr>
                  <p:cNvPicPr>
                    <a:picLocks noChangeAspect="1"/>
                  </p:cNvPicPr>
                  <p:nvPr/>
                </p:nvPicPr>
                <p:blipFill>
                  <a:blip r:embed="rId134"/>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2313" name="Freeform: Shape 2312">
                    <a:extLst>
                      <a:ext uri="{FF2B5EF4-FFF2-40B4-BE49-F238E27FC236}">
                        <a16:creationId xmlns:a16="http://schemas.microsoft.com/office/drawing/2014/main" id="{C4AC953F-8D2A-4996-BD77-478A2CB08478}"/>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2314" name="Picture 2313">
                    <a:extLst>
                      <a:ext uri="{FF2B5EF4-FFF2-40B4-BE49-F238E27FC236}">
                        <a16:creationId xmlns:a16="http://schemas.microsoft.com/office/drawing/2014/main" id="{C5069464-4C6A-4727-88CC-F10D170C85F2}"/>
                      </a:ext>
                    </a:extLst>
                  </p:cNvPr>
                  <p:cNvPicPr>
                    <a:picLocks noChangeAspect="1"/>
                  </p:cNvPicPr>
                  <p:nvPr/>
                </p:nvPicPr>
                <p:blipFill>
                  <a:blip r:embed="rId135"/>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2315" name="Picture 2314">
                    <a:extLst>
                      <a:ext uri="{FF2B5EF4-FFF2-40B4-BE49-F238E27FC236}">
                        <a16:creationId xmlns:a16="http://schemas.microsoft.com/office/drawing/2014/main" id="{F9B73810-E915-493F-9D77-432AAF797AB2}"/>
                      </a:ext>
                    </a:extLst>
                  </p:cNvPr>
                  <p:cNvPicPr>
                    <a:picLocks noChangeAspect="1"/>
                  </p:cNvPicPr>
                  <p:nvPr/>
                </p:nvPicPr>
                <p:blipFill>
                  <a:blip r:embed="rId136"/>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2316" name="Picture 2315">
                    <a:extLst>
                      <a:ext uri="{FF2B5EF4-FFF2-40B4-BE49-F238E27FC236}">
                        <a16:creationId xmlns:a16="http://schemas.microsoft.com/office/drawing/2014/main" id="{E6340E0A-6D9F-4883-A689-73548A8BE4A7}"/>
                      </a:ext>
                    </a:extLst>
                  </p:cNvPr>
                  <p:cNvPicPr>
                    <a:picLocks noChangeAspect="1"/>
                  </p:cNvPicPr>
                  <p:nvPr/>
                </p:nvPicPr>
                <p:blipFill>
                  <a:blip r:embed="rId137"/>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2317" name="Picture 2316">
                    <a:extLst>
                      <a:ext uri="{FF2B5EF4-FFF2-40B4-BE49-F238E27FC236}">
                        <a16:creationId xmlns:a16="http://schemas.microsoft.com/office/drawing/2014/main" id="{F35F7F64-3295-41FD-B9DA-663DFC1C3DE9}"/>
                      </a:ext>
                    </a:extLst>
                  </p:cNvPr>
                  <p:cNvPicPr>
                    <a:picLocks noChangeAspect="1"/>
                  </p:cNvPicPr>
                  <p:nvPr/>
                </p:nvPicPr>
                <p:blipFill>
                  <a:blip r:embed="rId138"/>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2318" name="Picture 2317">
                    <a:extLst>
                      <a:ext uri="{FF2B5EF4-FFF2-40B4-BE49-F238E27FC236}">
                        <a16:creationId xmlns:a16="http://schemas.microsoft.com/office/drawing/2014/main" id="{09C4A6F0-ECDE-4B8D-8F02-F8C2343CFB33}"/>
                      </a:ext>
                    </a:extLst>
                  </p:cNvPr>
                  <p:cNvPicPr>
                    <a:picLocks noChangeAspect="1"/>
                  </p:cNvPicPr>
                  <p:nvPr/>
                </p:nvPicPr>
                <p:blipFill>
                  <a:blip r:embed="rId139"/>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2319" name="Picture 2318">
                    <a:extLst>
                      <a:ext uri="{FF2B5EF4-FFF2-40B4-BE49-F238E27FC236}">
                        <a16:creationId xmlns:a16="http://schemas.microsoft.com/office/drawing/2014/main" id="{30EA9731-51AF-4C9F-95F8-EAC1E2FF4429}"/>
                      </a:ext>
                    </a:extLst>
                  </p:cNvPr>
                  <p:cNvPicPr>
                    <a:picLocks noChangeAspect="1"/>
                  </p:cNvPicPr>
                  <p:nvPr/>
                </p:nvPicPr>
                <p:blipFill>
                  <a:blip r:embed="rId140"/>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2320" name="Picture 2319">
                    <a:extLst>
                      <a:ext uri="{FF2B5EF4-FFF2-40B4-BE49-F238E27FC236}">
                        <a16:creationId xmlns:a16="http://schemas.microsoft.com/office/drawing/2014/main" id="{BBE89604-7354-46F1-BD6F-290B0411CA74}"/>
                      </a:ext>
                    </a:extLst>
                  </p:cNvPr>
                  <p:cNvPicPr>
                    <a:picLocks noChangeAspect="1"/>
                  </p:cNvPicPr>
                  <p:nvPr/>
                </p:nvPicPr>
                <p:blipFill>
                  <a:blip r:embed="rId141"/>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2321" name="Picture 2320">
                    <a:extLst>
                      <a:ext uri="{FF2B5EF4-FFF2-40B4-BE49-F238E27FC236}">
                        <a16:creationId xmlns:a16="http://schemas.microsoft.com/office/drawing/2014/main" id="{DA789185-CF91-4722-8854-B4EB8D5B8AF6}"/>
                      </a:ext>
                    </a:extLst>
                  </p:cNvPr>
                  <p:cNvPicPr>
                    <a:picLocks noChangeAspect="1"/>
                  </p:cNvPicPr>
                  <p:nvPr/>
                </p:nvPicPr>
                <p:blipFill>
                  <a:blip r:embed="rId142"/>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2322" name="Picture 2321">
                    <a:extLst>
                      <a:ext uri="{FF2B5EF4-FFF2-40B4-BE49-F238E27FC236}">
                        <a16:creationId xmlns:a16="http://schemas.microsoft.com/office/drawing/2014/main" id="{E00F302E-12F1-4C5C-A1DB-B9EF4CD8F2A6}"/>
                      </a:ext>
                    </a:extLst>
                  </p:cNvPr>
                  <p:cNvPicPr>
                    <a:picLocks noChangeAspect="1"/>
                  </p:cNvPicPr>
                  <p:nvPr/>
                </p:nvPicPr>
                <p:blipFill>
                  <a:blip r:embed="rId143"/>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2323" name="Picture 2322">
                    <a:extLst>
                      <a:ext uri="{FF2B5EF4-FFF2-40B4-BE49-F238E27FC236}">
                        <a16:creationId xmlns:a16="http://schemas.microsoft.com/office/drawing/2014/main" id="{DED1F0F6-57B0-49A8-95D9-C0EB3AAB9865}"/>
                      </a:ext>
                    </a:extLst>
                  </p:cNvPr>
                  <p:cNvPicPr>
                    <a:picLocks noChangeAspect="1"/>
                  </p:cNvPicPr>
                  <p:nvPr/>
                </p:nvPicPr>
                <p:blipFill>
                  <a:blip r:embed="rId144"/>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2324" name="Picture 2323">
                    <a:extLst>
                      <a:ext uri="{FF2B5EF4-FFF2-40B4-BE49-F238E27FC236}">
                        <a16:creationId xmlns:a16="http://schemas.microsoft.com/office/drawing/2014/main" id="{5AC5727B-4F00-4F04-AF65-8FF9714C7FEC}"/>
                      </a:ext>
                    </a:extLst>
                  </p:cNvPr>
                  <p:cNvPicPr>
                    <a:picLocks noChangeAspect="1"/>
                  </p:cNvPicPr>
                  <p:nvPr/>
                </p:nvPicPr>
                <p:blipFill>
                  <a:blip r:embed="rId145"/>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2325" name="Picture 2324">
                    <a:extLst>
                      <a:ext uri="{FF2B5EF4-FFF2-40B4-BE49-F238E27FC236}">
                        <a16:creationId xmlns:a16="http://schemas.microsoft.com/office/drawing/2014/main" id="{B607C769-206C-461A-8D25-69A4F80DD7B6}"/>
                      </a:ext>
                    </a:extLst>
                  </p:cNvPr>
                  <p:cNvPicPr>
                    <a:picLocks noChangeAspect="1"/>
                  </p:cNvPicPr>
                  <p:nvPr/>
                </p:nvPicPr>
                <p:blipFill>
                  <a:blip r:embed="rId146"/>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2265" name="Freeform: Shape 2264">
                <a:extLst>
                  <a:ext uri="{FF2B5EF4-FFF2-40B4-BE49-F238E27FC236}">
                    <a16:creationId xmlns:a16="http://schemas.microsoft.com/office/drawing/2014/main" id="{AA111A23-03EA-4393-A638-0BEA1CAC8DA5}"/>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2266" name="Freeform: Shape 2265">
                <a:extLst>
                  <a:ext uri="{FF2B5EF4-FFF2-40B4-BE49-F238E27FC236}">
                    <a16:creationId xmlns:a16="http://schemas.microsoft.com/office/drawing/2014/main" id="{C4238B22-D733-4152-9EA6-49DC84F8CEAD}"/>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2267" name="Freeform: Shape 2266">
                <a:extLst>
                  <a:ext uri="{FF2B5EF4-FFF2-40B4-BE49-F238E27FC236}">
                    <a16:creationId xmlns:a16="http://schemas.microsoft.com/office/drawing/2014/main" id="{1C8996EF-1BA3-4E88-8039-194F56EB587C}"/>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2268" name="Freeform: Shape 2267">
                <a:extLst>
                  <a:ext uri="{FF2B5EF4-FFF2-40B4-BE49-F238E27FC236}">
                    <a16:creationId xmlns:a16="http://schemas.microsoft.com/office/drawing/2014/main" id="{B0801243-D20F-4EF2-ACF4-856B1CAEAD10}"/>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2269" name="Freeform: Shape 2268">
                <a:extLst>
                  <a:ext uri="{FF2B5EF4-FFF2-40B4-BE49-F238E27FC236}">
                    <a16:creationId xmlns:a16="http://schemas.microsoft.com/office/drawing/2014/main" id="{CD472864-5ED7-46EE-83B0-67B714A8D933}"/>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2270" name="Freeform: Shape 2269">
                <a:extLst>
                  <a:ext uri="{FF2B5EF4-FFF2-40B4-BE49-F238E27FC236}">
                    <a16:creationId xmlns:a16="http://schemas.microsoft.com/office/drawing/2014/main" id="{A2FB18AC-6308-490D-96A4-D23E1EF2F6FF}"/>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2271" name="Freeform: Shape 2270">
                <a:extLst>
                  <a:ext uri="{FF2B5EF4-FFF2-40B4-BE49-F238E27FC236}">
                    <a16:creationId xmlns:a16="http://schemas.microsoft.com/office/drawing/2014/main" id="{FC746220-1004-4D0F-9987-65D43DA6A501}"/>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2272" name="Freeform: Shape 2271">
                <a:extLst>
                  <a:ext uri="{FF2B5EF4-FFF2-40B4-BE49-F238E27FC236}">
                    <a16:creationId xmlns:a16="http://schemas.microsoft.com/office/drawing/2014/main" id="{D4EA9CEB-1EF4-4260-9FF3-6C52F2D8916F}"/>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2273" name="Freeform: Shape 2272">
                <a:extLst>
                  <a:ext uri="{FF2B5EF4-FFF2-40B4-BE49-F238E27FC236}">
                    <a16:creationId xmlns:a16="http://schemas.microsoft.com/office/drawing/2014/main" id="{A31B40F9-CFC9-4C82-9402-23CD31755187}"/>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2274" name="Freeform: Shape 2273">
                <a:extLst>
                  <a:ext uri="{FF2B5EF4-FFF2-40B4-BE49-F238E27FC236}">
                    <a16:creationId xmlns:a16="http://schemas.microsoft.com/office/drawing/2014/main" id="{7573838C-B01E-4AA2-BCF5-5ED444E7A128}"/>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2275" name="Freeform: Shape 2274">
                <a:extLst>
                  <a:ext uri="{FF2B5EF4-FFF2-40B4-BE49-F238E27FC236}">
                    <a16:creationId xmlns:a16="http://schemas.microsoft.com/office/drawing/2014/main" id="{B8CAC20C-49D1-4405-8BCE-A4E94D6ADFB7}"/>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2276" name="Freeform: Shape 2275">
                <a:extLst>
                  <a:ext uri="{FF2B5EF4-FFF2-40B4-BE49-F238E27FC236}">
                    <a16:creationId xmlns:a16="http://schemas.microsoft.com/office/drawing/2014/main" id="{D7DFF72D-2127-450A-934F-DF5CE4DE5F72}"/>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2277" name="Freeform: Shape 2276">
                <a:extLst>
                  <a:ext uri="{FF2B5EF4-FFF2-40B4-BE49-F238E27FC236}">
                    <a16:creationId xmlns:a16="http://schemas.microsoft.com/office/drawing/2014/main" id="{F48030CD-E0FA-445F-87DE-FD7039A25D28}"/>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2278" name="Freeform: Shape 2277">
                <a:extLst>
                  <a:ext uri="{FF2B5EF4-FFF2-40B4-BE49-F238E27FC236}">
                    <a16:creationId xmlns:a16="http://schemas.microsoft.com/office/drawing/2014/main" id="{0C139CB3-5F54-48F8-ABDD-49572C76662D}"/>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2279" name="Freeform: Shape 2278">
                <a:extLst>
                  <a:ext uri="{FF2B5EF4-FFF2-40B4-BE49-F238E27FC236}">
                    <a16:creationId xmlns:a16="http://schemas.microsoft.com/office/drawing/2014/main" id="{69619CE9-EDF7-433B-98B8-2E0729E4A3F8}"/>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2280" name="Freeform: Shape 2279">
                <a:extLst>
                  <a:ext uri="{FF2B5EF4-FFF2-40B4-BE49-F238E27FC236}">
                    <a16:creationId xmlns:a16="http://schemas.microsoft.com/office/drawing/2014/main" id="{8B64F256-8A38-46D5-9A86-1D81C19F428D}"/>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2281" name="Freeform: Shape 2280">
                <a:extLst>
                  <a:ext uri="{FF2B5EF4-FFF2-40B4-BE49-F238E27FC236}">
                    <a16:creationId xmlns:a16="http://schemas.microsoft.com/office/drawing/2014/main" id="{4A455AF7-8D11-44E9-BB77-6178342ECC07}"/>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2282" name="Freeform: Shape 2281">
                <a:extLst>
                  <a:ext uri="{FF2B5EF4-FFF2-40B4-BE49-F238E27FC236}">
                    <a16:creationId xmlns:a16="http://schemas.microsoft.com/office/drawing/2014/main" id="{520C1668-7E31-4E64-9D61-4D20E66B14A7}"/>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grpSp>
        <p:nvGrpSpPr>
          <p:cNvPr id="2897" name="Graphic 4">
            <a:extLst>
              <a:ext uri="{FF2B5EF4-FFF2-40B4-BE49-F238E27FC236}">
                <a16:creationId xmlns:a16="http://schemas.microsoft.com/office/drawing/2014/main" id="{AD345CF8-1EFB-413B-A93B-036B179C3B36}"/>
              </a:ext>
            </a:extLst>
          </p:cNvPr>
          <p:cNvGrpSpPr/>
          <p:nvPr/>
        </p:nvGrpSpPr>
        <p:grpSpPr>
          <a:xfrm rot="16470472" flipV="1">
            <a:off x="3433514" y="5260983"/>
            <a:ext cx="1823588" cy="2429739"/>
            <a:chOff x="8094246" y="2638689"/>
            <a:chExt cx="1625594" cy="2165933"/>
          </a:xfrm>
        </p:grpSpPr>
        <p:pic>
          <p:nvPicPr>
            <p:cNvPr id="2898" name="Picture 2897">
              <a:extLst>
                <a:ext uri="{FF2B5EF4-FFF2-40B4-BE49-F238E27FC236}">
                  <a16:creationId xmlns:a16="http://schemas.microsoft.com/office/drawing/2014/main" id="{099D5BD8-2EA9-41C0-B695-BB64DD9B3BEA}"/>
                </a:ext>
              </a:extLst>
            </p:cNvPr>
            <p:cNvPicPr>
              <a:picLocks noChangeAspect="1"/>
            </p:cNvPicPr>
            <p:nvPr/>
          </p:nvPicPr>
          <p:blipFill>
            <a:blip r:embed="rId27"/>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2899" name="Picture 2898">
              <a:extLst>
                <a:ext uri="{FF2B5EF4-FFF2-40B4-BE49-F238E27FC236}">
                  <a16:creationId xmlns:a16="http://schemas.microsoft.com/office/drawing/2014/main" id="{FC7F4ECA-A5D1-4606-97FC-C0FDBD4338AD}"/>
                </a:ext>
              </a:extLst>
            </p:cNvPr>
            <p:cNvPicPr>
              <a:picLocks noChangeAspect="1"/>
            </p:cNvPicPr>
            <p:nvPr/>
          </p:nvPicPr>
          <p:blipFill>
            <a:blip r:embed="rId28"/>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2900" name="Picture 2899">
              <a:extLst>
                <a:ext uri="{FF2B5EF4-FFF2-40B4-BE49-F238E27FC236}">
                  <a16:creationId xmlns:a16="http://schemas.microsoft.com/office/drawing/2014/main" id="{46FEFB78-8F7E-4B8D-9D3D-A9803BAD4663}"/>
                </a:ext>
              </a:extLst>
            </p:cNvPr>
            <p:cNvPicPr>
              <a:picLocks noChangeAspect="1"/>
            </p:cNvPicPr>
            <p:nvPr/>
          </p:nvPicPr>
          <p:blipFill>
            <a:blip r:embed="rId29"/>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2901" name="Picture 2900">
              <a:extLst>
                <a:ext uri="{FF2B5EF4-FFF2-40B4-BE49-F238E27FC236}">
                  <a16:creationId xmlns:a16="http://schemas.microsoft.com/office/drawing/2014/main" id="{E8C3115F-95C7-4AA5-A989-0E924E8116AC}"/>
                </a:ext>
              </a:extLst>
            </p:cNvPr>
            <p:cNvPicPr>
              <a:picLocks noChangeAspect="1"/>
            </p:cNvPicPr>
            <p:nvPr/>
          </p:nvPicPr>
          <p:blipFill>
            <a:blip r:embed="rId30"/>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2902" name="Graphic 4">
              <a:extLst>
                <a:ext uri="{FF2B5EF4-FFF2-40B4-BE49-F238E27FC236}">
                  <a16:creationId xmlns:a16="http://schemas.microsoft.com/office/drawing/2014/main" id="{8B91C4EF-2529-4FC9-853F-A64426F9786D}"/>
                </a:ext>
              </a:extLst>
            </p:cNvPr>
            <p:cNvGrpSpPr/>
            <p:nvPr/>
          </p:nvGrpSpPr>
          <p:grpSpPr>
            <a:xfrm>
              <a:off x="8126300" y="3059970"/>
              <a:ext cx="851720" cy="769295"/>
              <a:chOff x="8126300" y="3059970"/>
              <a:chExt cx="851720" cy="769295"/>
            </a:xfrm>
            <a:solidFill>
              <a:srgbClr val="F2D5D0">
                <a:alpha val="32000"/>
              </a:srgbClr>
            </a:solidFill>
          </p:grpSpPr>
          <p:pic>
            <p:nvPicPr>
              <p:cNvPr id="2916" name="Picture 2915">
                <a:extLst>
                  <a:ext uri="{FF2B5EF4-FFF2-40B4-BE49-F238E27FC236}">
                    <a16:creationId xmlns:a16="http://schemas.microsoft.com/office/drawing/2014/main" id="{3B0EB74B-6C51-469B-B811-16CAED339D81}"/>
                  </a:ext>
                </a:extLst>
              </p:cNvPr>
              <p:cNvPicPr>
                <a:picLocks noChangeAspect="1"/>
              </p:cNvPicPr>
              <p:nvPr/>
            </p:nvPicPr>
            <p:blipFill>
              <a:blip r:embed="rId31"/>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2917" name="Freeform: Shape 2916">
                <a:extLst>
                  <a:ext uri="{FF2B5EF4-FFF2-40B4-BE49-F238E27FC236}">
                    <a16:creationId xmlns:a16="http://schemas.microsoft.com/office/drawing/2014/main" id="{3C1F4895-BEE4-49F9-B0AE-80F06650AF64}"/>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2903" name="Picture 2902">
              <a:extLst>
                <a:ext uri="{FF2B5EF4-FFF2-40B4-BE49-F238E27FC236}">
                  <a16:creationId xmlns:a16="http://schemas.microsoft.com/office/drawing/2014/main" id="{3F4A721F-1A2F-44CC-A673-4DC97CF70A97}"/>
                </a:ext>
              </a:extLst>
            </p:cNvPr>
            <p:cNvPicPr>
              <a:picLocks noChangeAspect="1"/>
            </p:cNvPicPr>
            <p:nvPr/>
          </p:nvPicPr>
          <p:blipFill>
            <a:blip r:embed="rId32"/>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2904" name="Picture 2903">
              <a:extLst>
                <a:ext uri="{FF2B5EF4-FFF2-40B4-BE49-F238E27FC236}">
                  <a16:creationId xmlns:a16="http://schemas.microsoft.com/office/drawing/2014/main" id="{2098D423-249A-430D-9AA4-9B6728734E7E}"/>
                </a:ext>
              </a:extLst>
            </p:cNvPr>
            <p:cNvPicPr>
              <a:picLocks noChangeAspect="1"/>
            </p:cNvPicPr>
            <p:nvPr/>
          </p:nvPicPr>
          <p:blipFill>
            <a:blip r:embed="rId33"/>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2905" name="Picture 2904">
              <a:extLst>
                <a:ext uri="{FF2B5EF4-FFF2-40B4-BE49-F238E27FC236}">
                  <a16:creationId xmlns:a16="http://schemas.microsoft.com/office/drawing/2014/main" id="{893A041A-2DC8-4DFB-84A7-B6B57A5169AA}"/>
                </a:ext>
              </a:extLst>
            </p:cNvPr>
            <p:cNvPicPr>
              <a:picLocks noChangeAspect="1"/>
            </p:cNvPicPr>
            <p:nvPr/>
          </p:nvPicPr>
          <p:blipFill>
            <a:blip r:embed="rId34"/>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2906" name="Picture 2905">
              <a:extLst>
                <a:ext uri="{FF2B5EF4-FFF2-40B4-BE49-F238E27FC236}">
                  <a16:creationId xmlns:a16="http://schemas.microsoft.com/office/drawing/2014/main" id="{67220A5E-958A-42B5-8616-1A81F77357E8}"/>
                </a:ext>
              </a:extLst>
            </p:cNvPr>
            <p:cNvPicPr>
              <a:picLocks noChangeAspect="1"/>
            </p:cNvPicPr>
            <p:nvPr/>
          </p:nvPicPr>
          <p:blipFill>
            <a:blip r:embed="rId35"/>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2907" name="Picture 2906">
              <a:extLst>
                <a:ext uri="{FF2B5EF4-FFF2-40B4-BE49-F238E27FC236}">
                  <a16:creationId xmlns:a16="http://schemas.microsoft.com/office/drawing/2014/main" id="{61B9258B-7883-4B7F-9B25-0825C2D4EADB}"/>
                </a:ext>
              </a:extLst>
            </p:cNvPr>
            <p:cNvPicPr>
              <a:picLocks noChangeAspect="1"/>
            </p:cNvPicPr>
            <p:nvPr/>
          </p:nvPicPr>
          <p:blipFill>
            <a:blip r:embed="rId36"/>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2908" name="Picture 2907">
              <a:extLst>
                <a:ext uri="{FF2B5EF4-FFF2-40B4-BE49-F238E27FC236}">
                  <a16:creationId xmlns:a16="http://schemas.microsoft.com/office/drawing/2014/main" id="{48B69CF7-0D18-44EF-9E46-CDB5D8D5FB89}"/>
                </a:ext>
              </a:extLst>
            </p:cNvPr>
            <p:cNvPicPr>
              <a:picLocks noChangeAspect="1"/>
            </p:cNvPicPr>
            <p:nvPr/>
          </p:nvPicPr>
          <p:blipFill>
            <a:blip r:embed="rId37"/>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2909" name="Picture 2908">
              <a:extLst>
                <a:ext uri="{FF2B5EF4-FFF2-40B4-BE49-F238E27FC236}">
                  <a16:creationId xmlns:a16="http://schemas.microsoft.com/office/drawing/2014/main" id="{D6564220-3272-4774-8CE3-8E22F202F042}"/>
                </a:ext>
              </a:extLst>
            </p:cNvPr>
            <p:cNvPicPr>
              <a:picLocks noChangeAspect="1"/>
            </p:cNvPicPr>
            <p:nvPr/>
          </p:nvPicPr>
          <p:blipFill>
            <a:blip r:embed="rId38"/>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2910" name="Graphic 4">
              <a:extLst>
                <a:ext uri="{FF2B5EF4-FFF2-40B4-BE49-F238E27FC236}">
                  <a16:creationId xmlns:a16="http://schemas.microsoft.com/office/drawing/2014/main" id="{C54A6E2C-3D65-4931-825D-2DDFD9D60830}"/>
                </a:ext>
              </a:extLst>
            </p:cNvPr>
            <p:cNvGrpSpPr/>
            <p:nvPr/>
          </p:nvGrpSpPr>
          <p:grpSpPr>
            <a:xfrm>
              <a:off x="8945966" y="3252294"/>
              <a:ext cx="406296" cy="636500"/>
              <a:chOff x="8945966" y="3252294"/>
              <a:chExt cx="406296" cy="636500"/>
            </a:xfrm>
            <a:solidFill>
              <a:srgbClr val="EDCBC3">
                <a:alpha val="26000"/>
              </a:srgbClr>
            </a:solidFill>
          </p:grpSpPr>
          <p:pic>
            <p:nvPicPr>
              <p:cNvPr id="2911" name="Picture 2910">
                <a:extLst>
                  <a:ext uri="{FF2B5EF4-FFF2-40B4-BE49-F238E27FC236}">
                    <a16:creationId xmlns:a16="http://schemas.microsoft.com/office/drawing/2014/main" id="{CD3C972F-A6BF-4813-B453-13D92CD051A3}"/>
                  </a:ext>
                </a:extLst>
              </p:cNvPr>
              <p:cNvPicPr>
                <a:picLocks noChangeAspect="1"/>
              </p:cNvPicPr>
              <p:nvPr/>
            </p:nvPicPr>
            <p:blipFill>
              <a:blip r:embed="rId39"/>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2912" name="Freeform: Shape 2911">
                <a:extLst>
                  <a:ext uri="{FF2B5EF4-FFF2-40B4-BE49-F238E27FC236}">
                    <a16:creationId xmlns:a16="http://schemas.microsoft.com/office/drawing/2014/main" id="{B64FA698-2482-4AD4-8FB8-7A77C8D892B9}"/>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2913" name="Freeform: Shape 2912">
                <a:extLst>
                  <a:ext uri="{FF2B5EF4-FFF2-40B4-BE49-F238E27FC236}">
                    <a16:creationId xmlns:a16="http://schemas.microsoft.com/office/drawing/2014/main" id="{92FE3831-ED23-47B4-B912-3F460A6706C4}"/>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2914" name="Freeform: Shape 2913">
                <a:extLst>
                  <a:ext uri="{FF2B5EF4-FFF2-40B4-BE49-F238E27FC236}">
                    <a16:creationId xmlns:a16="http://schemas.microsoft.com/office/drawing/2014/main" id="{5DA70B2E-2ECC-4FEB-9286-97DD1744E5AC}"/>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2915" name="Freeform: Shape 2914">
                <a:extLst>
                  <a:ext uri="{FF2B5EF4-FFF2-40B4-BE49-F238E27FC236}">
                    <a16:creationId xmlns:a16="http://schemas.microsoft.com/office/drawing/2014/main" id="{DC4A5B0C-4BC2-45F5-B323-8AF58FAFC047}"/>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spTree>
    <p:extLst>
      <p:ext uri="{BB962C8B-B14F-4D97-AF65-F5344CB8AC3E}">
        <p14:creationId xmlns:p14="http://schemas.microsoft.com/office/powerpoint/2010/main" val="309647983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CED9D7"/>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DE897A9-C49C-41A4-BC51-3F09F0D6CCD5}"/>
              </a:ext>
            </a:extLst>
          </p:cNvPr>
          <p:cNvSpPr/>
          <p:nvPr/>
        </p:nvSpPr>
        <p:spPr>
          <a:xfrm>
            <a:off x="2943431" y="709618"/>
            <a:ext cx="5577091" cy="25821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19900" b="1" dirty="0">
              <a:solidFill>
                <a:schemeClr val="bg1"/>
              </a:solidFill>
              <a:effectLst>
                <a:outerShdw blurRad="38100" dist="38100" dir="2700000" algn="tl">
                  <a:srgbClr val="000000">
                    <a:alpha val="43137"/>
                  </a:srgbClr>
                </a:outerShdw>
              </a:effectLst>
              <a:latin typeface="Signatura Monoline Script" panose="02000506000000020004" pitchFamily="2" charset="0"/>
              <a:cs typeface="DB Helvethaica X" panose="02000506090000020004" pitchFamily="2" charset="-34"/>
            </a:endParaRPr>
          </a:p>
        </p:txBody>
      </p:sp>
      <p:sp>
        <p:nvSpPr>
          <p:cNvPr id="7" name="Rectangle 6">
            <a:extLst>
              <a:ext uri="{FF2B5EF4-FFF2-40B4-BE49-F238E27FC236}">
                <a16:creationId xmlns:a16="http://schemas.microsoft.com/office/drawing/2014/main" id="{915155AD-0D56-468E-84A7-2D1C7191381C}"/>
              </a:ext>
            </a:extLst>
          </p:cNvPr>
          <p:cNvSpPr/>
          <p:nvPr/>
        </p:nvSpPr>
        <p:spPr>
          <a:xfrm>
            <a:off x="2943430" y="2121709"/>
            <a:ext cx="5577091" cy="25821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19900" b="1" dirty="0">
              <a:solidFill>
                <a:schemeClr val="bg1"/>
              </a:solidFill>
              <a:effectLst>
                <a:outerShdw blurRad="38100" dist="38100" dir="2700000" algn="tl">
                  <a:srgbClr val="000000">
                    <a:alpha val="43137"/>
                  </a:srgbClr>
                </a:outerShdw>
              </a:effectLst>
              <a:latin typeface="Signatura Monoline Script" panose="02000506000000020004" pitchFamily="2" charset="0"/>
              <a:cs typeface="DB Helvethaica X" panose="02000506090000020004" pitchFamily="2" charset="-34"/>
            </a:endParaRPr>
          </a:p>
        </p:txBody>
      </p:sp>
      <p:grpSp>
        <p:nvGrpSpPr>
          <p:cNvPr id="9" name="Graphic 7">
            <a:extLst>
              <a:ext uri="{FF2B5EF4-FFF2-40B4-BE49-F238E27FC236}">
                <a16:creationId xmlns:a16="http://schemas.microsoft.com/office/drawing/2014/main" id="{225F4D75-AB83-4F5A-8FAA-BB4352DC2C23}"/>
              </a:ext>
            </a:extLst>
          </p:cNvPr>
          <p:cNvGrpSpPr/>
          <p:nvPr/>
        </p:nvGrpSpPr>
        <p:grpSpPr>
          <a:xfrm>
            <a:off x="9260970" y="405361"/>
            <a:ext cx="2930782" cy="5771197"/>
            <a:chOff x="9260970" y="405361"/>
            <a:chExt cx="2930782" cy="5771197"/>
          </a:xfrm>
          <a:solidFill>
            <a:srgbClr val="728C86">
              <a:alpha val="70000"/>
            </a:srgbClr>
          </a:solidFill>
        </p:grpSpPr>
        <p:grpSp>
          <p:nvGrpSpPr>
            <p:cNvPr id="10" name="Graphic 7">
              <a:extLst>
                <a:ext uri="{FF2B5EF4-FFF2-40B4-BE49-F238E27FC236}">
                  <a16:creationId xmlns:a16="http://schemas.microsoft.com/office/drawing/2014/main" id="{225F4D75-AB83-4F5A-8FAA-BB4352DC2C23}"/>
                </a:ext>
              </a:extLst>
            </p:cNvPr>
            <p:cNvGrpSpPr/>
            <p:nvPr/>
          </p:nvGrpSpPr>
          <p:grpSpPr>
            <a:xfrm>
              <a:off x="9260970" y="4175996"/>
              <a:ext cx="1466516" cy="2000563"/>
              <a:chOff x="9260970" y="4175996"/>
              <a:chExt cx="1466516" cy="2000563"/>
            </a:xfrm>
            <a:solidFill>
              <a:srgbClr val="728C86">
                <a:alpha val="70000"/>
              </a:srgbClr>
            </a:solidFill>
          </p:grpSpPr>
          <p:sp>
            <p:nvSpPr>
              <p:cNvPr id="11" name="Freeform: Shape 10">
                <a:extLst>
                  <a:ext uri="{FF2B5EF4-FFF2-40B4-BE49-F238E27FC236}">
                    <a16:creationId xmlns:a16="http://schemas.microsoft.com/office/drawing/2014/main" id="{6D8865D3-63C2-4820-83FB-D47ADAE2A51D}"/>
                  </a:ext>
                </a:extLst>
              </p:cNvPr>
              <p:cNvSpPr/>
              <p:nvPr/>
            </p:nvSpPr>
            <p:spPr>
              <a:xfrm rot="-2700000">
                <a:off x="9387954" y="4302981"/>
                <a:ext cx="613136" cy="613135"/>
              </a:xfrm>
              <a:custGeom>
                <a:avLst/>
                <a:gdLst>
                  <a:gd name="connsiteX0" fmla="*/ 0 w 613136"/>
                  <a:gd name="connsiteY0" fmla="*/ 0 h 613135"/>
                  <a:gd name="connsiteX1" fmla="*/ 613136 w 613136"/>
                  <a:gd name="connsiteY1" fmla="*/ 0 h 613135"/>
                  <a:gd name="connsiteX2" fmla="*/ 613136 w 613136"/>
                  <a:gd name="connsiteY2" fmla="*/ 613136 h 613135"/>
                  <a:gd name="connsiteX3" fmla="*/ 0 w 613136"/>
                  <a:gd name="connsiteY3" fmla="*/ 613136 h 613135"/>
                </a:gdLst>
                <a:ahLst/>
                <a:cxnLst>
                  <a:cxn ang="0">
                    <a:pos x="connsiteX0" y="connsiteY0"/>
                  </a:cxn>
                  <a:cxn ang="0">
                    <a:pos x="connsiteX1" y="connsiteY1"/>
                  </a:cxn>
                  <a:cxn ang="0">
                    <a:pos x="connsiteX2" y="connsiteY2"/>
                  </a:cxn>
                  <a:cxn ang="0">
                    <a:pos x="connsiteX3" y="connsiteY3"/>
                  </a:cxn>
                </a:cxnLst>
                <a:rect l="l" t="t" r="r" b="b"/>
                <a:pathLst>
                  <a:path w="613136" h="613135">
                    <a:moveTo>
                      <a:pt x="0" y="0"/>
                    </a:moveTo>
                    <a:lnTo>
                      <a:pt x="613136" y="0"/>
                    </a:lnTo>
                    <a:lnTo>
                      <a:pt x="613136" y="613136"/>
                    </a:lnTo>
                    <a:lnTo>
                      <a:pt x="0" y="613136"/>
                    </a:lnTo>
                    <a:close/>
                  </a:path>
                </a:pathLst>
              </a:custGeom>
              <a:solidFill>
                <a:srgbClr val="728C86">
                  <a:alpha val="70000"/>
                </a:srgbClr>
              </a:solidFill>
              <a:ln w="23582" cap="flat">
                <a:noFill/>
                <a:prstDash val="solid"/>
                <a:miter/>
              </a:ln>
            </p:spPr>
            <p:txBody>
              <a:bodyPr rtlCol="0" anchor="ctr"/>
              <a:lstStyle/>
              <a:p>
                <a:endParaRPr lang="th-TH"/>
              </a:p>
            </p:txBody>
          </p:sp>
          <p:sp>
            <p:nvSpPr>
              <p:cNvPr id="12" name="Freeform: Shape 11">
                <a:extLst>
                  <a:ext uri="{FF2B5EF4-FFF2-40B4-BE49-F238E27FC236}">
                    <a16:creationId xmlns:a16="http://schemas.microsoft.com/office/drawing/2014/main" id="{B2EC3FD0-57EA-4CC4-9C93-13F7A3F87957}"/>
                  </a:ext>
                </a:extLst>
              </p:cNvPr>
              <p:cNvSpPr/>
              <p:nvPr/>
            </p:nvSpPr>
            <p:spPr>
              <a:xfrm rot="-2700000">
                <a:off x="9987366" y="4902446"/>
                <a:ext cx="613136" cy="613135"/>
              </a:xfrm>
              <a:custGeom>
                <a:avLst/>
                <a:gdLst>
                  <a:gd name="connsiteX0" fmla="*/ 0 w 613136"/>
                  <a:gd name="connsiteY0" fmla="*/ 0 h 613135"/>
                  <a:gd name="connsiteX1" fmla="*/ 613136 w 613136"/>
                  <a:gd name="connsiteY1" fmla="*/ 0 h 613135"/>
                  <a:gd name="connsiteX2" fmla="*/ 613136 w 613136"/>
                  <a:gd name="connsiteY2" fmla="*/ 613136 h 613135"/>
                  <a:gd name="connsiteX3" fmla="*/ 0 w 613136"/>
                  <a:gd name="connsiteY3" fmla="*/ 613136 h 613135"/>
                </a:gdLst>
                <a:ahLst/>
                <a:cxnLst>
                  <a:cxn ang="0">
                    <a:pos x="connsiteX0" y="connsiteY0"/>
                  </a:cxn>
                  <a:cxn ang="0">
                    <a:pos x="connsiteX1" y="connsiteY1"/>
                  </a:cxn>
                  <a:cxn ang="0">
                    <a:pos x="connsiteX2" y="connsiteY2"/>
                  </a:cxn>
                  <a:cxn ang="0">
                    <a:pos x="connsiteX3" y="connsiteY3"/>
                  </a:cxn>
                </a:cxnLst>
                <a:rect l="l" t="t" r="r" b="b"/>
                <a:pathLst>
                  <a:path w="613136" h="613135">
                    <a:moveTo>
                      <a:pt x="0" y="0"/>
                    </a:moveTo>
                    <a:lnTo>
                      <a:pt x="613136" y="0"/>
                    </a:lnTo>
                    <a:lnTo>
                      <a:pt x="613136" y="613136"/>
                    </a:lnTo>
                    <a:lnTo>
                      <a:pt x="0" y="613136"/>
                    </a:lnTo>
                    <a:close/>
                  </a:path>
                </a:pathLst>
              </a:custGeom>
              <a:solidFill>
                <a:srgbClr val="728C86">
                  <a:alpha val="70000"/>
                </a:srgbClr>
              </a:solidFill>
              <a:ln w="23582" cap="flat">
                <a:noFill/>
                <a:prstDash val="solid"/>
                <a:miter/>
              </a:ln>
            </p:spPr>
            <p:txBody>
              <a:bodyPr rtlCol="0" anchor="ctr"/>
              <a:lstStyle/>
              <a:p>
                <a:endParaRPr lang="th-TH"/>
              </a:p>
            </p:txBody>
          </p:sp>
          <p:sp>
            <p:nvSpPr>
              <p:cNvPr id="13" name="Freeform: Shape 12">
                <a:extLst>
                  <a:ext uri="{FF2B5EF4-FFF2-40B4-BE49-F238E27FC236}">
                    <a16:creationId xmlns:a16="http://schemas.microsoft.com/office/drawing/2014/main" id="{E5CCBED7-B42B-40CB-B7E2-636B9411AA39}"/>
                  </a:ext>
                </a:extLst>
              </p:cNvPr>
              <p:cNvSpPr/>
              <p:nvPr/>
            </p:nvSpPr>
            <p:spPr>
              <a:xfrm rot="-8100000">
                <a:off x="9388002" y="5436439"/>
                <a:ext cx="613136" cy="613135"/>
              </a:xfrm>
              <a:custGeom>
                <a:avLst/>
                <a:gdLst>
                  <a:gd name="connsiteX0" fmla="*/ 0 w 613136"/>
                  <a:gd name="connsiteY0" fmla="*/ 0 h 613135"/>
                  <a:gd name="connsiteX1" fmla="*/ 613136 w 613136"/>
                  <a:gd name="connsiteY1" fmla="*/ 0 h 613135"/>
                  <a:gd name="connsiteX2" fmla="*/ 613136 w 613136"/>
                  <a:gd name="connsiteY2" fmla="*/ 613136 h 613135"/>
                  <a:gd name="connsiteX3" fmla="*/ 0 w 613136"/>
                  <a:gd name="connsiteY3" fmla="*/ 613136 h 613135"/>
                </a:gdLst>
                <a:ahLst/>
                <a:cxnLst>
                  <a:cxn ang="0">
                    <a:pos x="connsiteX0" y="connsiteY0"/>
                  </a:cxn>
                  <a:cxn ang="0">
                    <a:pos x="connsiteX1" y="connsiteY1"/>
                  </a:cxn>
                  <a:cxn ang="0">
                    <a:pos x="connsiteX2" y="connsiteY2"/>
                  </a:cxn>
                  <a:cxn ang="0">
                    <a:pos x="connsiteX3" y="connsiteY3"/>
                  </a:cxn>
                </a:cxnLst>
                <a:rect l="l" t="t" r="r" b="b"/>
                <a:pathLst>
                  <a:path w="613136" h="613135">
                    <a:moveTo>
                      <a:pt x="0" y="0"/>
                    </a:moveTo>
                    <a:lnTo>
                      <a:pt x="613136" y="0"/>
                    </a:lnTo>
                    <a:lnTo>
                      <a:pt x="613136" y="613136"/>
                    </a:lnTo>
                    <a:lnTo>
                      <a:pt x="0" y="613136"/>
                    </a:lnTo>
                    <a:close/>
                  </a:path>
                </a:pathLst>
              </a:custGeom>
              <a:solidFill>
                <a:srgbClr val="728C86">
                  <a:alpha val="70000"/>
                </a:srgbClr>
              </a:solidFill>
              <a:ln w="23582" cap="flat">
                <a:noFill/>
                <a:prstDash val="solid"/>
                <a:miter/>
              </a:ln>
            </p:spPr>
            <p:txBody>
              <a:bodyPr rtlCol="0" anchor="ctr"/>
              <a:lstStyle/>
              <a:p>
                <a:endParaRPr lang="th-TH"/>
              </a:p>
            </p:txBody>
          </p:sp>
        </p:grpSp>
        <p:grpSp>
          <p:nvGrpSpPr>
            <p:cNvPr id="14" name="Graphic 7">
              <a:extLst>
                <a:ext uri="{FF2B5EF4-FFF2-40B4-BE49-F238E27FC236}">
                  <a16:creationId xmlns:a16="http://schemas.microsoft.com/office/drawing/2014/main" id="{225F4D75-AB83-4F5A-8FAA-BB4352DC2C23}"/>
                </a:ext>
              </a:extLst>
            </p:cNvPr>
            <p:cNvGrpSpPr/>
            <p:nvPr/>
          </p:nvGrpSpPr>
          <p:grpSpPr>
            <a:xfrm>
              <a:off x="11082441" y="405361"/>
              <a:ext cx="1109310" cy="1513132"/>
              <a:chOff x="11082441" y="405361"/>
              <a:chExt cx="1109310" cy="1513132"/>
            </a:xfrm>
            <a:solidFill>
              <a:srgbClr val="728C86">
                <a:alpha val="70000"/>
              </a:srgbClr>
            </a:solidFill>
          </p:grpSpPr>
          <p:sp>
            <p:nvSpPr>
              <p:cNvPr id="15" name="Freeform: Shape 14">
                <a:extLst>
                  <a:ext uri="{FF2B5EF4-FFF2-40B4-BE49-F238E27FC236}">
                    <a16:creationId xmlns:a16="http://schemas.microsoft.com/office/drawing/2014/main" id="{C2435750-7B98-4E70-817D-147A1AAA61EA}"/>
                  </a:ext>
                </a:extLst>
              </p:cNvPr>
              <p:cNvSpPr/>
              <p:nvPr/>
            </p:nvSpPr>
            <p:spPr>
              <a:xfrm rot="8100000">
                <a:off x="11631954" y="1358696"/>
                <a:ext cx="463752" cy="463752"/>
              </a:xfrm>
              <a:custGeom>
                <a:avLst/>
                <a:gdLst>
                  <a:gd name="connsiteX0" fmla="*/ 0 w 463752"/>
                  <a:gd name="connsiteY0" fmla="*/ 0 h 463752"/>
                  <a:gd name="connsiteX1" fmla="*/ 463752 w 463752"/>
                  <a:gd name="connsiteY1" fmla="*/ 0 h 463752"/>
                  <a:gd name="connsiteX2" fmla="*/ 463752 w 463752"/>
                  <a:gd name="connsiteY2" fmla="*/ 463752 h 463752"/>
                  <a:gd name="connsiteX3" fmla="*/ 0 w 463752"/>
                  <a:gd name="connsiteY3" fmla="*/ 463752 h 463752"/>
                </a:gdLst>
                <a:ahLst/>
                <a:cxnLst>
                  <a:cxn ang="0">
                    <a:pos x="connsiteX0" y="connsiteY0"/>
                  </a:cxn>
                  <a:cxn ang="0">
                    <a:pos x="connsiteX1" y="connsiteY1"/>
                  </a:cxn>
                  <a:cxn ang="0">
                    <a:pos x="connsiteX2" y="connsiteY2"/>
                  </a:cxn>
                  <a:cxn ang="0">
                    <a:pos x="connsiteX3" y="connsiteY3"/>
                  </a:cxn>
                </a:cxnLst>
                <a:rect l="l" t="t" r="r" b="b"/>
                <a:pathLst>
                  <a:path w="463752" h="463752">
                    <a:moveTo>
                      <a:pt x="0" y="0"/>
                    </a:moveTo>
                    <a:lnTo>
                      <a:pt x="463752" y="0"/>
                    </a:lnTo>
                    <a:lnTo>
                      <a:pt x="463752" y="463752"/>
                    </a:lnTo>
                    <a:lnTo>
                      <a:pt x="0" y="463752"/>
                    </a:lnTo>
                    <a:close/>
                  </a:path>
                </a:pathLst>
              </a:custGeom>
              <a:solidFill>
                <a:srgbClr val="728C86">
                  <a:alpha val="70000"/>
                </a:srgbClr>
              </a:solidFill>
              <a:ln w="23582" cap="flat">
                <a:noFill/>
                <a:prstDash val="solid"/>
                <a:miter/>
              </a:ln>
            </p:spPr>
            <p:txBody>
              <a:bodyPr rtlCol="0" anchor="ctr"/>
              <a:lstStyle/>
              <a:p>
                <a:endParaRPr lang="th-TH"/>
              </a:p>
            </p:txBody>
          </p:sp>
          <p:sp>
            <p:nvSpPr>
              <p:cNvPr id="16" name="Freeform: Shape 15">
                <a:extLst>
                  <a:ext uri="{FF2B5EF4-FFF2-40B4-BE49-F238E27FC236}">
                    <a16:creationId xmlns:a16="http://schemas.microsoft.com/office/drawing/2014/main" id="{ED91309C-9170-47C5-BB17-3A67F34492F3}"/>
                  </a:ext>
                </a:extLst>
              </p:cNvPr>
              <p:cNvSpPr/>
              <p:nvPr/>
            </p:nvSpPr>
            <p:spPr>
              <a:xfrm rot="8100000">
                <a:off x="11178488" y="905283"/>
                <a:ext cx="463752" cy="463752"/>
              </a:xfrm>
              <a:custGeom>
                <a:avLst/>
                <a:gdLst>
                  <a:gd name="connsiteX0" fmla="*/ 0 w 463752"/>
                  <a:gd name="connsiteY0" fmla="*/ 0 h 463752"/>
                  <a:gd name="connsiteX1" fmla="*/ 463752 w 463752"/>
                  <a:gd name="connsiteY1" fmla="*/ 0 h 463752"/>
                  <a:gd name="connsiteX2" fmla="*/ 463752 w 463752"/>
                  <a:gd name="connsiteY2" fmla="*/ 463752 h 463752"/>
                  <a:gd name="connsiteX3" fmla="*/ 0 w 463752"/>
                  <a:gd name="connsiteY3" fmla="*/ 463752 h 463752"/>
                </a:gdLst>
                <a:ahLst/>
                <a:cxnLst>
                  <a:cxn ang="0">
                    <a:pos x="connsiteX0" y="connsiteY0"/>
                  </a:cxn>
                  <a:cxn ang="0">
                    <a:pos x="connsiteX1" y="connsiteY1"/>
                  </a:cxn>
                  <a:cxn ang="0">
                    <a:pos x="connsiteX2" y="connsiteY2"/>
                  </a:cxn>
                  <a:cxn ang="0">
                    <a:pos x="connsiteX3" y="connsiteY3"/>
                  </a:cxn>
                </a:cxnLst>
                <a:rect l="l" t="t" r="r" b="b"/>
                <a:pathLst>
                  <a:path w="463752" h="463752">
                    <a:moveTo>
                      <a:pt x="0" y="0"/>
                    </a:moveTo>
                    <a:lnTo>
                      <a:pt x="463752" y="0"/>
                    </a:lnTo>
                    <a:lnTo>
                      <a:pt x="463752" y="463752"/>
                    </a:lnTo>
                    <a:lnTo>
                      <a:pt x="0" y="463752"/>
                    </a:lnTo>
                    <a:close/>
                  </a:path>
                </a:pathLst>
              </a:custGeom>
              <a:solidFill>
                <a:srgbClr val="728C86">
                  <a:alpha val="70000"/>
                </a:srgbClr>
              </a:solidFill>
              <a:ln w="23582" cap="flat">
                <a:noFill/>
                <a:prstDash val="solid"/>
                <a:miter/>
              </a:ln>
            </p:spPr>
            <p:txBody>
              <a:bodyPr rtlCol="0" anchor="ctr"/>
              <a:lstStyle/>
              <a:p>
                <a:endParaRPr lang="th-TH"/>
              </a:p>
            </p:txBody>
          </p:sp>
          <p:sp>
            <p:nvSpPr>
              <p:cNvPr id="17" name="Freeform: Shape 16">
                <a:extLst>
                  <a:ext uri="{FF2B5EF4-FFF2-40B4-BE49-F238E27FC236}">
                    <a16:creationId xmlns:a16="http://schemas.microsoft.com/office/drawing/2014/main" id="{D66D6134-CD52-4E57-8D02-E3BEEC9D3F86}"/>
                  </a:ext>
                </a:extLst>
              </p:cNvPr>
              <p:cNvSpPr/>
              <p:nvPr/>
            </p:nvSpPr>
            <p:spPr>
              <a:xfrm rot="2700000">
                <a:off x="11631847" y="501408"/>
                <a:ext cx="463752" cy="463752"/>
              </a:xfrm>
              <a:custGeom>
                <a:avLst/>
                <a:gdLst>
                  <a:gd name="connsiteX0" fmla="*/ 0 w 463752"/>
                  <a:gd name="connsiteY0" fmla="*/ 0 h 463752"/>
                  <a:gd name="connsiteX1" fmla="*/ 463752 w 463752"/>
                  <a:gd name="connsiteY1" fmla="*/ 0 h 463752"/>
                  <a:gd name="connsiteX2" fmla="*/ 463752 w 463752"/>
                  <a:gd name="connsiteY2" fmla="*/ 463752 h 463752"/>
                  <a:gd name="connsiteX3" fmla="*/ 0 w 463752"/>
                  <a:gd name="connsiteY3" fmla="*/ 463752 h 463752"/>
                </a:gdLst>
                <a:ahLst/>
                <a:cxnLst>
                  <a:cxn ang="0">
                    <a:pos x="connsiteX0" y="connsiteY0"/>
                  </a:cxn>
                  <a:cxn ang="0">
                    <a:pos x="connsiteX1" y="connsiteY1"/>
                  </a:cxn>
                  <a:cxn ang="0">
                    <a:pos x="connsiteX2" y="connsiteY2"/>
                  </a:cxn>
                  <a:cxn ang="0">
                    <a:pos x="connsiteX3" y="connsiteY3"/>
                  </a:cxn>
                </a:cxnLst>
                <a:rect l="l" t="t" r="r" b="b"/>
                <a:pathLst>
                  <a:path w="463752" h="463752">
                    <a:moveTo>
                      <a:pt x="0" y="0"/>
                    </a:moveTo>
                    <a:lnTo>
                      <a:pt x="463752" y="0"/>
                    </a:lnTo>
                    <a:lnTo>
                      <a:pt x="463752" y="463752"/>
                    </a:lnTo>
                    <a:lnTo>
                      <a:pt x="0" y="463752"/>
                    </a:lnTo>
                    <a:close/>
                  </a:path>
                </a:pathLst>
              </a:custGeom>
              <a:solidFill>
                <a:srgbClr val="728C86">
                  <a:alpha val="70000"/>
                </a:srgbClr>
              </a:solidFill>
              <a:ln w="23582" cap="flat">
                <a:noFill/>
                <a:prstDash val="solid"/>
                <a:miter/>
              </a:ln>
            </p:spPr>
            <p:txBody>
              <a:bodyPr rtlCol="0" anchor="ctr"/>
              <a:lstStyle/>
              <a:p>
                <a:endParaRPr lang="th-TH"/>
              </a:p>
            </p:txBody>
          </p:sp>
        </p:grpSp>
      </p:grpSp>
      <p:grpSp>
        <p:nvGrpSpPr>
          <p:cNvPr id="18" name="Graphic 7">
            <a:extLst>
              <a:ext uri="{FF2B5EF4-FFF2-40B4-BE49-F238E27FC236}">
                <a16:creationId xmlns:a16="http://schemas.microsoft.com/office/drawing/2014/main" id="{2B9C69FF-856C-40E1-8708-BA48497790F0}"/>
              </a:ext>
            </a:extLst>
          </p:cNvPr>
          <p:cNvGrpSpPr/>
          <p:nvPr/>
        </p:nvGrpSpPr>
        <p:grpSpPr>
          <a:xfrm>
            <a:off x="-300283" y="2147067"/>
            <a:ext cx="2501039" cy="4924962"/>
            <a:chOff x="9260970" y="405361"/>
            <a:chExt cx="2930782" cy="5771197"/>
          </a:xfrm>
          <a:solidFill>
            <a:srgbClr val="728C86">
              <a:alpha val="70000"/>
            </a:srgbClr>
          </a:solidFill>
        </p:grpSpPr>
        <p:grpSp>
          <p:nvGrpSpPr>
            <p:cNvPr id="19" name="Graphic 7">
              <a:extLst>
                <a:ext uri="{FF2B5EF4-FFF2-40B4-BE49-F238E27FC236}">
                  <a16:creationId xmlns:a16="http://schemas.microsoft.com/office/drawing/2014/main" id="{A222E043-CF9E-463C-84BA-3D4C8038802E}"/>
                </a:ext>
              </a:extLst>
            </p:cNvPr>
            <p:cNvGrpSpPr/>
            <p:nvPr/>
          </p:nvGrpSpPr>
          <p:grpSpPr>
            <a:xfrm>
              <a:off x="9260970" y="4175996"/>
              <a:ext cx="1466516" cy="2000563"/>
              <a:chOff x="9260970" y="4175996"/>
              <a:chExt cx="1466516" cy="2000563"/>
            </a:xfrm>
            <a:solidFill>
              <a:srgbClr val="728C86">
                <a:alpha val="70000"/>
              </a:srgbClr>
            </a:solidFill>
          </p:grpSpPr>
          <p:sp>
            <p:nvSpPr>
              <p:cNvPr id="24" name="Freeform: Shape 23">
                <a:extLst>
                  <a:ext uri="{FF2B5EF4-FFF2-40B4-BE49-F238E27FC236}">
                    <a16:creationId xmlns:a16="http://schemas.microsoft.com/office/drawing/2014/main" id="{32AD7653-5D15-401C-A684-73AE5CE659E5}"/>
                  </a:ext>
                </a:extLst>
              </p:cNvPr>
              <p:cNvSpPr/>
              <p:nvPr/>
            </p:nvSpPr>
            <p:spPr>
              <a:xfrm rot="-2700000">
                <a:off x="9387954" y="4302981"/>
                <a:ext cx="613136" cy="613135"/>
              </a:xfrm>
              <a:custGeom>
                <a:avLst/>
                <a:gdLst>
                  <a:gd name="connsiteX0" fmla="*/ 0 w 613136"/>
                  <a:gd name="connsiteY0" fmla="*/ 0 h 613135"/>
                  <a:gd name="connsiteX1" fmla="*/ 613136 w 613136"/>
                  <a:gd name="connsiteY1" fmla="*/ 0 h 613135"/>
                  <a:gd name="connsiteX2" fmla="*/ 613136 w 613136"/>
                  <a:gd name="connsiteY2" fmla="*/ 613136 h 613135"/>
                  <a:gd name="connsiteX3" fmla="*/ 0 w 613136"/>
                  <a:gd name="connsiteY3" fmla="*/ 613136 h 613135"/>
                </a:gdLst>
                <a:ahLst/>
                <a:cxnLst>
                  <a:cxn ang="0">
                    <a:pos x="connsiteX0" y="connsiteY0"/>
                  </a:cxn>
                  <a:cxn ang="0">
                    <a:pos x="connsiteX1" y="connsiteY1"/>
                  </a:cxn>
                  <a:cxn ang="0">
                    <a:pos x="connsiteX2" y="connsiteY2"/>
                  </a:cxn>
                  <a:cxn ang="0">
                    <a:pos x="connsiteX3" y="connsiteY3"/>
                  </a:cxn>
                </a:cxnLst>
                <a:rect l="l" t="t" r="r" b="b"/>
                <a:pathLst>
                  <a:path w="613136" h="613135">
                    <a:moveTo>
                      <a:pt x="0" y="0"/>
                    </a:moveTo>
                    <a:lnTo>
                      <a:pt x="613136" y="0"/>
                    </a:lnTo>
                    <a:lnTo>
                      <a:pt x="613136" y="613136"/>
                    </a:lnTo>
                    <a:lnTo>
                      <a:pt x="0" y="613136"/>
                    </a:lnTo>
                    <a:close/>
                  </a:path>
                </a:pathLst>
              </a:custGeom>
              <a:solidFill>
                <a:srgbClr val="728C86">
                  <a:alpha val="70000"/>
                </a:srgbClr>
              </a:solidFill>
              <a:ln w="23582" cap="flat">
                <a:noFill/>
                <a:prstDash val="solid"/>
                <a:miter/>
              </a:ln>
            </p:spPr>
            <p:txBody>
              <a:bodyPr rtlCol="0" anchor="ctr"/>
              <a:lstStyle/>
              <a:p>
                <a:endParaRPr lang="th-TH"/>
              </a:p>
            </p:txBody>
          </p:sp>
          <p:sp>
            <p:nvSpPr>
              <p:cNvPr id="25" name="Freeform: Shape 24">
                <a:extLst>
                  <a:ext uri="{FF2B5EF4-FFF2-40B4-BE49-F238E27FC236}">
                    <a16:creationId xmlns:a16="http://schemas.microsoft.com/office/drawing/2014/main" id="{3F18A2AA-39E4-40EB-A0CC-41859F29A61A}"/>
                  </a:ext>
                </a:extLst>
              </p:cNvPr>
              <p:cNvSpPr/>
              <p:nvPr/>
            </p:nvSpPr>
            <p:spPr>
              <a:xfrm rot="-2700000">
                <a:off x="9987366" y="4902446"/>
                <a:ext cx="613136" cy="613135"/>
              </a:xfrm>
              <a:custGeom>
                <a:avLst/>
                <a:gdLst>
                  <a:gd name="connsiteX0" fmla="*/ 0 w 613136"/>
                  <a:gd name="connsiteY0" fmla="*/ 0 h 613135"/>
                  <a:gd name="connsiteX1" fmla="*/ 613136 w 613136"/>
                  <a:gd name="connsiteY1" fmla="*/ 0 h 613135"/>
                  <a:gd name="connsiteX2" fmla="*/ 613136 w 613136"/>
                  <a:gd name="connsiteY2" fmla="*/ 613136 h 613135"/>
                  <a:gd name="connsiteX3" fmla="*/ 0 w 613136"/>
                  <a:gd name="connsiteY3" fmla="*/ 613136 h 613135"/>
                </a:gdLst>
                <a:ahLst/>
                <a:cxnLst>
                  <a:cxn ang="0">
                    <a:pos x="connsiteX0" y="connsiteY0"/>
                  </a:cxn>
                  <a:cxn ang="0">
                    <a:pos x="connsiteX1" y="connsiteY1"/>
                  </a:cxn>
                  <a:cxn ang="0">
                    <a:pos x="connsiteX2" y="connsiteY2"/>
                  </a:cxn>
                  <a:cxn ang="0">
                    <a:pos x="connsiteX3" y="connsiteY3"/>
                  </a:cxn>
                </a:cxnLst>
                <a:rect l="l" t="t" r="r" b="b"/>
                <a:pathLst>
                  <a:path w="613136" h="613135">
                    <a:moveTo>
                      <a:pt x="0" y="0"/>
                    </a:moveTo>
                    <a:lnTo>
                      <a:pt x="613136" y="0"/>
                    </a:lnTo>
                    <a:lnTo>
                      <a:pt x="613136" y="613136"/>
                    </a:lnTo>
                    <a:lnTo>
                      <a:pt x="0" y="613136"/>
                    </a:lnTo>
                    <a:close/>
                  </a:path>
                </a:pathLst>
              </a:custGeom>
              <a:solidFill>
                <a:srgbClr val="728C86">
                  <a:alpha val="70000"/>
                </a:srgbClr>
              </a:solidFill>
              <a:ln w="23582" cap="flat">
                <a:noFill/>
                <a:prstDash val="solid"/>
                <a:miter/>
              </a:ln>
            </p:spPr>
            <p:txBody>
              <a:bodyPr rtlCol="0" anchor="ctr"/>
              <a:lstStyle/>
              <a:p>
                <a:endParaRPr lang="th-TH"/>
              </a:p>
            </p:txBody>
          </p:sp>
          <p:sp>
            <p:nvSpPr>
              <p:cNvPr id="26" name="Freeform: Shape 25">
                <a:extLst>
                  <a:ext uri="{FF2B5EF4-FFF2-40B4-BE49-F238E27FC236}">
                    <a16:creationId xmlns:a16="http://schemas.microsoft.com/office/drawing/2014/main" id="{1FCED6FA-C6ED-4E7D-9311-972A5BD213D3}"/>
                  </a:ext>
                </a:extLst>
              </p:cNvPr>
              <p:cNvSpPr/>
              <p:nvPr/>
            </p:nvSpPr>
            <p:spPr>
              <a:xfrm rot="-8100000">
                <a:off x="9388002" y="5436439"/>
                <a:ext cx="613136" cy="613135"/>
              </a:xfrm>
              <a:custGeom>
                <a:avLst/>
                <a:gdLst>
                  <a:gd name="connsiteX0" fmla="*/ 0 w 613136"/>
                  <a:gd name="connsiteY0" fmla="*/ 0 h 613135"/>
                  <a:gd name="connsiteX1" fmla="*/ 613136 w 613136"/>
                  <a:gd name="connsiteY1" fmla="*/ 0 h 613135"/>
                  <a:gd name="connsiteX2" fmla="*/ 613136 w 613136"/>
                  <a:gd name="connsiteY2" fmla="*/ 613136 h 613135"/>
                  <a:gd name="connsiteX3" fmla="*/ 0 w 613136"/>
                  <a:gd name="connsiteY3" fmla="*/ 613136 h 613135"/>
                </a:gdLst>
                <a:ahLst/>
                <a:cxnLst>
                  <a:cxn ang="0">
                    <a:pos x="connsiteX0" y="connsiteY0"/>
                  </a:cxn>
                  <a:cxn ang="0">
                    <a:pos x="connsiteX1" y="connsiteY1"/>
                  </a:cxn>
                  <a:cxn ang="0">
                    <a:pos x="connsiteX2" y="connsiteY2"/>
                  </a:cxn>
                  <a:cxn ang="0">
                    <a:pos x="connsiteX3" y="connsiteY3"/>
                  </a:cxn>
                </a:cxnLst>
                <a:rect l="l" t="t" r="r" b="b"/>
                <a:pathLst>
                  <a:path w="613136" h="613135">
                    <a:moveTo>
                      <a:pt x="0" y="0"/>
                    </a:moveTo>
                    <a:lnTo>
                      <a:pt x="613136" y="0"/>
                    </a:lnTo>
                    <a:lnTo>
                      <a:pt x="613136" y="613136"/>
                    </a:lnTo>
                    <a:lnTo>
                      <a:pt x="0" y="613136"/>
                    </a:lnTo>
                    <a:close/>
                  </a:path>
                </a:pathLst>
              </a:custGeom>
              <a:solidFill>
                <a:srgbClr val="728C86">
                  <a:alpha val="70000"/>
                </a:srgbClr>
              </a:solidFill>
              <a:ln w="23582" cap="flat">
                <a:noFill/>
                <a:prstDash val="solid"/>
                <a:miter/>
              </a:ln>
            </p:spPr>
            <p:txBody>
              <a:bodyPr rtlCol="0" anchor="ctr"/>
              <a:lstStyle/>
              <a:p>
                <a:endParaRPr lang="th-TH"/>
              </a:p>
            </p:txBody>
          </p:sp>
        </p:grpSp>
        <p:grpSp>
          <p:nvGrpSpPr>
            <p:cNvPr id="20" name="Graphic 7">
              <a:extLst>
                <a:ext uri="{FF2B5EF4-FFF2-40B4-BE49-F238E27FC236}">
                  <a16:creationId xmlns:a16="http://schemas.microsoft.com/office/drawing/2014/main" id="{8D013109-ED84-4828-AB68-543F935460C1}"/>
                </a:ext>
              </a:extLst>
            </p:cNvPr>
            <p:cNvGrpSpPr/>
            <p:nvPr/>
          </p:nvGrpSpPr>
          <p:grpSpPr>
            <a:xfrm>
              <a:off x="11082441" y="405361"/>
              <a:ext cx="1109310" cy="1513132"/>
              <a:chOff x="11082441" y="405361"/>
              <a:chExt cx="1109310" cy="1513132"/>
            </a:xfrm>
            <a:solidFill>
              <a:srgbClr val="728C86">
                <a:alpha val="70000"/>
              </a:srgbClr>
            </a:solidFill>
          </p:grpSpPr>
          <p:sp>
            <p:nvSpPr>
              <p:cNvPr id="21" name="Freeform: Shape 20">
                <a:extLst>
                  <a:ext uri="{FF2B5EF4-FFF2-40B4-BE49-F238E27FC236}">
                    <a16:creationId xmlns:a16="http://schemas.microsoft.com/office/drawing/2014/main" id="{9A636A00-12C4-4D12-875D-B98E0035A133}"/>
                  </a:ext>
                </a:extLst>
              </p:cNvPr>
              <p:cNvSpPr/>
              <p:nvPr/>
            </p:nvSpPr>
            <p:spPr>
              <a:xfrm rot="8100000">
                <a:off x="11631954" y="1358696"/>
                <a:ext cx="463752" cy="463752"/>
              </a:xfrm>
              <a:custGeom>
                <a:avLst/>
                <a:gdLst>
                  <a:gd name="connsiteX0" fmla="*/ 0 w 463752"/>
                  <a:gd name="connsiteY0" fmla="*/ 0 h 463752"/>
                  <a:gd name="connsiteX1" fmla="*/ 463752 w 463752"/>
                  <a:gd name="connsiteY1" fmla="*/ 0 h 463752"/>
                  <a:gd name="connsiteX2" fmla="*/ 463752 w 463752"/>
                  <a:gd name="connsiteY2" fmla="*/ 463752 h 463752"/>
                  <a:gd name="connsiteX3" fmla="*/ 0 w 463752"/>
                  <a:gd name="connsiteY3" fmla="*/ 463752 h 463752"/>
                </a:gdLst>
                <a:ahLst/>
                <a:cxnLst>
                  <a:cxn ang="0">
                    <a:pos x="connsiteX0" y="connsiteY0"/>
                  </a:cxn>
                  <a:cxn ang="0">
                    <a:pos x="connsiteX1" y="connsiteY1"/>
                  </a:cxn>
                  <a:cxn ang="0">
                    <a:pos x="connsiteX2" y="connsiteY2"/>
                  </a:cxn>
                  <a:cxn ang="0">
                    <a:pos x="connsiteX3" y="connsiteY3"/>
                  </a:cxn>
                </a:cxnLst>
                <a:rect l="l" t="t" r="r" b="b"/>
                <a:pathLst>
                  <a:path w="463752" h="463752">
                    <a:moveTo>
                      <a:pt x="0" y="0"/>
                    </a:moveTo>
                    <a:lnTo>
                      <a:pt x="463752" y="0"/>
                    </a:lnTo>
                    <a:lnTo>
                      <a:pt x="463752" y="463752"/>
                    </a:lnTo>
                    <a:lnTo>
                      <a:pt x="0" y="463752"/>
                    </a:lnTo>
                    <a:close/>
                  </a:path>
                </a:pathLst>
              </a:custGeom>
              <a:solidFill>
                <a:srgbClr val="728C86">
                  <a:alpha val="70000"/>
                </a:srgbClr>
              </a:solidFill>
              <a:ln w="23582" cap="flat">
                <a:noFill/>
                <a:prstDash val="solid"/>
                <a:miter/>
              </a:ln>
            </p:spPr>
            <p:txBody>
              <a:bodyPr rtlCol="0" anchor="ctr"/>
              <a:lstStyle/>
              <a:p>
                <a:endParaRPr lang="th-TH"/>
              </a:p>
            </p:txBody>
          </p:sp>
          <p:sp>
            <p:nvSpPr>
              <p:cNvPr id="22" name="Freeform: Shape 21">
                <a:extLst>
                  <a:ext uri="{FF2B5EF4-FFF2-40B4-BE49-F238E27FC236}">
                    <a16:creationId xmlns:a16="http://schemas.microsoft.com/office/drawing/2014/main" id="{5BA5B8B3-6D68-4EBC-95BE-6C286D1356C5}"/>
                  </a:ext>
                </a:extLst>
              </p:cNvPr>
              <p:cNvSpPr/>
              <p:nvPr/>
            </p:nvSpPr>
            <p:spPr>
              <a:xfrm rot="8100000">
                <a:off x="11178488" y="905283"/>
                <a:ext cx="463752" cy="463752"/>
              </a:xfrm>
              <a:custGeom>
                <a:avLst/>
                <a:gdLst>
                  <a:gd name="connsiteX0" fmla="*/ 0 w 463752"/>
                  <a:gd name="connsiteY0" fmla="*/ 0 h 463752"/>
                  <a:gd name="connsiteX1" fmla="*/ 463752 w 463752"/>
                  <a:gd name="connsiteY1" fmla="*/ 0 h 463752"/>
                  <a:gd name="connsiteX2" fmla="*/ 463752 w 463752"/>
                  <a:gd name="connsiteY2" fmla="*/ 463752 h 463752"/>
                  <a:gd name="connsiteX3" fmla="*/ 0 w 463752"/>
                  <a:gd name="connsiteY3" fmla="*/ 463752 h 463752"/>
                </a:gdLst>
                <a:ahLst/>
                <a:cxnLst>
                  <a:cxn ang="0">
                    <a:pos x="connsiteX0" y="connsiteY0"/>
                  </a:cxn>
                  <a:cxn ang="0">
                    <a:pos x="connsiteX1" y="connsiteY1"/>
                  </a:cxn>
                  <a:cxn ang="0">
                    <a:pos x="connsiteX2" y="connsiteY2"/>
                  </a:cxn>
                  <a:cxn ang="0">
                    <a:pos x="connsiteX3" y="connsiteY3"/>
                  </a:cxn>
                </a:cxnLst>
                <a:rect l="l" t="t" r="r" b="b"/>
                <a:pathLst>
                  <a:path w="463752" h="463752">
                    <a:moveTo>
                      <a:pt x="0" y="0"/>
                    </a:moveTo>
                    <a:lnTo>
                      <a:pt x="463752" y="0"/>
                    </a:lnTo>
                    <a:lnTo>
                      <a:pt x="463752" y="463752"/>
                    </a:lnTo>
                    <a:lnTo>
                      <a:pt x="0" y="463752"/>
                    </a:lnTo>
                    <a:close/>
                  </a:path>
                </a:pathLst>
              </a:custGeom>
              <a:solidFill>
                <a:srgbClr val="728C86">
                  <a:alpha val="70000"/>
                </a:srgbClr>
              </a:solidFill>
              <a:ln w="23582" cap="flat">
                <a:noFill/>
                <a:prstDash val="solid"/>
                <a:miter/>
              </a:ln>
            </p:spPr>
            <p:txBody>
              <a:bodyPr rtlCol="0" anchor="ctr"/>
              <a:lstStyle/>
              <a:p>
                <a:endParaRPr lang="th-TH"/>
              </a:p>
            </p:txBody>
          </p:sp>
          <p:sp>
            <p:nvSpPr>
              <p:cNvPr id="23" name="Freeform: Shape 22">
                <a:extLst>
                  <a:ext uri="{FF2B5EF4-FFF2-40B4-BE49-F238E27FC236}">
                    <a16:creationId xmlns:a16="http://schemas.microsoft.com/office/drawing/2014/main" id="{0C9BD663-6FAF-4938-9C8B-75EA66EB9245}"/>
                  </a:ext>
                </a:extLst>
              </p:cNvPr>
              <p:cNvSpPr/>
              <p:nvPr/>
            </p:nvSpPr>
            <p:spPr>
              <a:xfrm rot="2700000">
                <a:off x="11631847" y="501408"/>
                <a:ext cx="463752" cy="463752"/>
              </a:xfrm>
              <a:custGeom>
                <a:avLst/>
                <a:gdLst>
                  <a:gd name="connsiteX0" fmla="*/ 0 w 463752"/>
                  <a:gd name="connsiteY0" fmla="*/ 0 h 463752"/>
                  <a:gd name="connsiteX1" fmla="*/ 463752 w 463752"/>
                  <a:gd name="connsiteY1" fmla="*/ 0 h 463752"/>
                  <a:gd name="connsiteX2" fmla="*/ 463752 w 463752"/>
                  <a:gd name="connsiteY2" fmla="*/ 463752 h 463752"/>
                  <a:gd name="connsiteX3" fmla="*/ 0 w 463752"/>
                  <a:gd name="connsiteY3" fmla="*/ 463752 h 463752"/>
                </a:gdLst>
                <a:ahLst/>
                <a:cxnLst>
                  <a:cxn ang="0">
                    <a:pos x="connsiteX0" y="connsiteY0"/>
                  </a:cxn>
                  <a:cxn ang="0">
                    <a:pos x="connsiteX1" y="connsiteY1"/>
                  </a:cxn>
                  <a:cxn ang="0">
                    <a:pos x="connsiteX2" y="connsiteY2"/>
                  </a:cxn>
                  <a:cxn ang="0">
                    <a:pos x="connsiteX3" y="connsiteY3"/>
                  </a:cxn>
                </a:cxnLst>
                <a:rect l="l" t="t" r="r" b="b"/>
                <a:pathLst>
                  <a:path w="463752" h="463752">
                    <a:moveTo>
                      <a:pt x="0" y="0"/>
                    </a:moveTo>
                    <a:lnTo>
                      <a:pt x="463752" y="0"/>
                    </a:lnTo>
                    <a:lnTo>
                      <a:pt x="463752" y="463752"/>
                    </a:lnTo>
                    <a:lnTo>
                      <a:pt x="0" y="463752"/>
                    </a:lnTo>
                    <a:close/>
                  </a:path>
                </a:pathLst>
              </a:custGeom>
              <a:solidFill>
                <a:srgbClr val="728C86">
                  <a:alpha val="70000"/>
                </a:srgbClr>
              </a:solidFill>
              <a:ln w="23582" cap="flat">
                <a:noFill/>
                <a:prstDash val="solid"/>
                <a:miter/>
              </a:ln>
            </p:spPr>
            <p:txBody>
              <a:bodyPr rtlCol="0" anchor="ctr"/>
              <a:lstStyle/>
              <a:p>
                <a:endParaRPr lang="th-TH"/>
              </a:p>
            </p:txBody>
          </p:sp>
        </p:grpSp>
      </p:grpSp>
      <p:grpSp>
        <p:nvGrpSpPr>
          <p:cNvPr id="27" name="Group 26">
            <a:extLst>
              <a:ext uri="{FF2B5EF4-FFF2-40B4-BE49-F238E27FC236}">
                <a16:creationId xmlns:a16="http://schemas.microsoft.com/office/drawing/2014/main" id="{BBF4C0CD-7C20-4D45-B59E-1625F7E4D629}"/>
              </a:ext>
            </a:extLst>
          </p:cNvPr>
          <p:cNvGrpSpPr/>
          <p:nvPr/>
        </p:nvGrpSpPr>
        <p:grpSpPr>
          <a:xfrm>
            <a:off x="1462677" y="3574518"/>
            <a:ext cx="8942387" cy="3580584"/>
            <a:chOff x="-1423987" y="1879923"/>
            <a:chExt cx="14633119" cy="5859187"/>
          </a:xfrm>
        </p:grpSpPr>
        <p:grpSp>
          <p:nvGrpSpPr>
            <p:cNvPr id="28" name="Group 27">
              <a:extLst>
                <a:ext uri="{FF2B5EF4-FFF2-40B4-BE49-F238E27FC236}">
                  <a16:creationId xmlns:a16="http://schemas.microsoft.com/office/drawing/2014/main" id="{81C061FA-9258-4ED0-874F-228565344642}"/>
                </a:ext>
              </a:extLst>
            </p:cNvPr>
            <p:cNvGrpSpPr/>
            <p:nvPr/>
          </p:nvGrpSpPr>
          <p:grpSpPr>
            <a:xfrm>
              <a:off x="6640875" y="1879923"/>
              <a:ext cx="6568257" cy="4910624"/>
              <a:chOff x="6748097" y="1691727"/>
              <a:chExt cx="6568257" cy="4910624"/>
            </a:xfrm>
          </p:grpSpPr>
          <p:grpSp>
            <p:nvGrpSpPr>
              <p:cNvPr id="1062" name="Graphic 3339">
                <a:extLst>
                  <a:ext uri="{FF2B5EF4-FFF2-40B4-BE49-F238E27FC236}">
                    <a16:creationId xmlns:a16="http://schemas.microsoft.com/office/drawing/2014/main" id="{0BC9CBC9-A93C-48FB-B6D3-D136DCDA4341}"/>
                  </a:ext>
                </a:extLst>
              </p:cNvPr>
              <p:cNvGrpSpPr/>
              <p:nvPr/>
            </p:nvGrpSpPr>
            <p:grpSpPr>
              <a:xfrm rot="5400000" flipH="1">
                <a:off x="10656160" y="3470543"/>
                <a:ext cx="1150845" cy="2198442"/>
                <a:chOff x="4830056" y="4928236"/>
                <a:chExt cx="1150845" cy="2198442"/>
              </a:xfrm>
            </p:grpSpPr>
            <p:pic>
              <p:nvPicPr>
                <p:cNvPr id="1685" name="Picture 1684">
                  <a:extLst>
                    <a:ext uri="{FF2B5EF4-FFF2-40B4-BE49-F238E27FC236}">
                      <a16:creationId xmlns:a16="http://schemas.microsoft.com/office/drawing/2014/main" id="{6A8F6648-9276-4EC2-B089-AD9AD7F493C1}"/>
                    </a:ext>
                  </a:extLst>
                </p:cNvPr>
                <p:cNvPicPr>
                  <a:picLocks noChangeAspect="1"/>
                </p:cNvPicPr>
                <p:nvPr/>
              </p:nvPicPr>
              <p:blipFill>
                <a:blip r:embed="rId2"/>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1686" name="Graphic 3339">
                  <a:extLst>
                    <a:ext uri="{FF2B5EF4-FFF2-40B4-BE49-F238E27FC236}">
                      <a16:creationId xmlns:a16="http://schemas.microsoft.com/office/drawing/2014/main" id="{5582B462-CE6A-4564-9922-3CEB1425BA74}"/>
                    </a:ext>
                  </a:extLst>
                </p:cNvPr>
                <p:cNvGrpSpPr/>
                <p:nvPr/>
              </p:nvGrpSpPr>
              <p:grpSpPr>
                <a:xfrm>
                  <a:off x="5406217" y="5705856"/>
                  <a:ext cx="463040" cy="395485"/>
                  <a:chOff x="5406217" y="5705856"/>
                  <a:chExt cx="463040" cy="395485"/>
                </a:xfrm>
              </p:grpSpPr>
              <p:sp>
                <p:nvSpPr>
                  <p:cNvPr id="1843" name="Freeform: Shape 1842">
                    <a:extLst>
                      <a:ext uri="{FF2B5EF4-FFF2-40B4-BE49-F238E27FC236}">
                        <a16:creationId xmlns:a16="http://schemas.microsoft.com/office/drawing/2014/main" id="{38689E0A-4965-415C-B39B-6E839DE5B753}"/>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1844" name="Picture 1843">
                    <a:extLst>
                      <a:ext uri="{FF2B5EF4-FFF2-40B4-BE49-F238E27FC236}">
                        <a16:creationId xmlns:a16="http://schemas.microsoft.com/office/drawing/2014/main" id="{5CDB4DE9-3C2F-4C47-BF80-87BA078D34BA}"/>
                      </a:ext>
                    </a:extLst>
                  </p:cNvPr>
                  <p:cNvPicPr>
                    <a:picLocks noChangeAspect="1"/>
                  </p:cNvPicPr>
                  <p:nvPr/>
                </p:nvPicPr>
                <p:blipFill>
                  <a:blip r:embed="rId3"/>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1845" name="Picture 1844">
                    <a:extLst>
                      <a:ext uri="{FF2B5EF4-FFF2-40B4-BE49-F238E27FC236}">
                        <a16:creationId xmlns:a16="http://schemas.microsoft.com/office/drawing/2014/main" id="{B709C30D-2D6A-40E9-9448-04F947832B7D}"/>
                      </a:ext>
                    </a:extLst>
                  </p:cNvPr>
                  <p:cNvPicPr>
                    <a:picLocks noChangeAspect="1"/>
                  </p:cNvPicPr>
                  <p:nvPr/>
                </p:nvPicPr>
                <p:blipFill>
                  <a:blip r:embed="rId4"/>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1846" name="Graphic 3339">
                    <a:extLst>
                      <a:ext uri="{FF2B5EF4-FFF2-40B4-BE49-F238E27FC236}">
                        <a16:creationId xmlns:a16="http://schemas.microsoft.com/office/drawing/2014/main" id="{11CEB95F-3957-4322-ABF7-0217E4D1BAA3}"/>
                      </a:ext>
                    </a:extLst>
                  </p:cNvPr>
                  <p:cNvGrpSpPr/>
                  <p:nvPr/>
                </p:nvGrpSpPr>
                <p:grpSpPr>
                  <a:xfrm>
                    <a:off x="5461192" y="5756597"/>
                    <a:ext cx="350643" cy="318893"/>
                    <a:chOff x="5461192" y="5756597"/>
                    <a:chExt cx="350643" cy="318893"/>
                  </a:xfrm>
                </p:grpSpPr>
                <p:sp>
                  <p:nvSpPr>
                    <p:cNvPr id="1847" name="Freeform: Shape 1846">
                      <a:extLst>
                        <a:ext uri="{FF2B5EF4-FFF2-40B4-BE49-F238E27FC236}">
                          <a16:creationId xmlns:a16="http://schemas.microsoft.com/office/drawing/2014/main" id="{86A0CE75-B6DD-45A1-903C-7EC2A316376D}"/>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1848" name="Freeform: Shape 1847">
                      <a:extLst>
                        <a:ext uri="{FF2B5EF4-FFF2-40B4-BE49-F238E27FC236}">
                          <a16:creationId xmlns:a16="http://schemas.microsoft.com/office/drawing/2014/main" id="{82EB2DDE-FA65-4770-9492-49614E1E8623}"/>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1849" name="Freeform: Shape 1848">
                      <a:extLst>
                        <a:ext uri="{FF2B5EF4-FFF2-40B4-BE49-F238E27FC236}">
                          <a16:creationId xmlns:a16="http://schemas.microsoft.com/office/drawing/2014/main" id="{E28888A2-C22C-402F-A5E8-F816E7F2CB65}"/>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1850" name="Freeform: Shape 1849">
                      <a:extLst>
                        <a:ext uri="{FF2B5EF4-FFF2-40B4-BE49-F238E27FC236}">
                          <a16:creationId xmlns:a16="http://schemas.microsoft.com/office/drawing/2014/main" id="{C045EC3B-F72E-4AE3-BE08-73880D547CAE}"/>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1851" name="Freeform: Shape 1850">
                      <a:extLst>
                        <a:ext uri="{FF2B5EF4-FFF2-40B4-BE49-F238E27FC236}">
                          <a16:creationId xmlns:a16="http://schemas.microsoft.com/office/drawing/2014/main" id="{71F9A5CB-B29C-415D-B0E0-971D18B536C9}"/>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1852" name="Freeform: Shape 1851">
                      <a:extLst>
                        <a:ext uri="{FF2B5EF4-FFF2-40B4-BE49-F238E27FC236}">
                          <a16:creationId xmlns:a16="http://schemas.microsoft.com/office/drawing/2014/main" id="{48BD27BF-8CE5-40C1-95C1-223CC84C3F86}"/>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1853" name="Freeform: Shape 1852">
                      <a:extLst>
                        <a:ext uri="{FF2B5EF4-FFF2-40B4-BE49-F238E27FC236}">
                          <a16:creationId xmlns:a16="http://schemas.microsoft.com/office/drawing/2014/main" id="{9C8E19D3-5899-4C96-901A-53C0B27CD78F}"/>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1854" name="Freeform: Shape 1853">
                      <a:extLst>
                        <a:ext uri="{FF2B5EF4-FFF2-40B4-BE49-F238E27FC236}">
                          <a16:creationId xmlns:a16="http://schemas.microsoft.com/office/drawing/2014/main" id="{D0AAF078-FBC3-488D-8E05-2DF5D98C64F1}"/>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1855" name="Freeform: Shape 1854">
                      <a:extLst>
                        <a:ext uri="{FF2B5EF4-FFF2-40B4-BE49-F238E27FC236}">
                          <a16:creationId xmlns:a16="http://schemas.microsoft.com/office/drawing/2014/main" id="{9BFBD28B-A457-4036-AB13-F7557C90978E}"/>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1856" name="Freeform: Shape 1855">
                      <a:extLst>
                        <a:ext uri="{FF2B5EF4-FFF2-40B4-BE49-F238E27FC236}">
                          <a16:creationId xmlns:a16="http://schemas.microsoft.com/office/drawing/2014/main" id="{7856F1CB-4934-4F69-A4A6-7FEFBC4D93DE}"/>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1857" name="Freeform: Shape 1856">
                      <a:extLst>
                        <a:ext uri="{FF2B5EF4-FFF2-40B4-BE49-F238E27FC236}">
                          <a16:creationId xmlns:a16="http://schemas.microsoft.com/office/drawing/2014/main" id="{C9C348EF-18E3-431D-9F64-5C1C8AA727D4}"/>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1858" name="Freeform: Shape 1857">
                      <a:extLst>
                        <a:ext uri="{FF2B5EF4-FFF2-40B4-BE49-F238E27FC236}">
                          <a16:creationId xmlns:a16="http://schemas.microsoft.com/office/drawing/2014/main" id="{E2C0C38A-A8FA-4908-A216-A6AA86517EA1}"/>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1687" name="Graphic 3339">
                  <a:extLst>
                    <a:ext uri="{FF2B5EF4-FFF2-40B4-BE49-F238E27FC236}">
                      <a16:creationId xmlns:a16="http://schemas.microsoft.com/office/drawing/2014/main" id="{94ED871E-B8C9-412D-9846-02C663FAAEB0}"/>
                    </a:ext>
                  </a:extLst>
                </p:cNvPr>
                <p:cNvGrpSpPr/>
                <p:nvPr/>
              </p:nvGrpSpPr>
              <p:grpSpPr>
                <a:xfrm>
                  <a:off x="5318954" y="5399734"/>
                  <a:ext cx="476606" cy="414474"/>
                  <a:chOff x="5318954" y="5399734"/>
                  <a:chExt cx="476606" cy="414474"/>
                </a:xfrm>
              </p:grpSpPr>
              <p:sp>
                <p:nvSpPr>
                  <p:cNvPr id="1827" name="Freeform: Shape 1826">
                    <a:extLst>
                      <a:ext uri="{FF2B5EF4-FFF2-40B4-BE49-F238E27FC236}">
                        <a16:creationId xmlns:a16="http://schemas.microsoft.com/office/drawing/2014/main" id="{BABAD260-8F39-4223-ACB0-6F52050AE762}"/>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1828" name="Picture 1827">
                    <a:extLst>
                      <a:ext uri="{FF2B5EF4-FFF2-40B4-BE49-F238E27FC236}">
                        <a16:creationId xmlns:a16="http://schemas.microsoft.com/office/drawing/2014/main" id="{E5E5BA30-D543-400E-9C0D-67D676B72725}"/>
                      </a:ext>
                    </a:extLst>
                  </p:cNvPr>
                  <p:cNvPicPr>
                    <a:picLocks noChangeAspect="1"/>
                  </p:cNvPicPr>
                  <p:nvPr/>
                </p:nvPicPr>
                <p:blipFill>
                  <a:blip r:embed="rId5"/>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1829" name="Picture 1828">
                    <a:extLst>
                      <a:ext uri="{FF2B5EF4-FFF2-40B4-BE49-F238E27FC236}">
                        <a16:creationId xmlns:a16="http://schemas.microsoft.com/office/drawing/2014/main" id="{8E0C6739-5530-4EFC-B95E-2B16C7CE5312}"/>
                      </a:ext>
                    </a:extLst>
                  </p:cNvPr>
                  <p:cNvPicPr>
                    <a:picLocks noChangeAspect="1"/>
                  </p:cNvPicPr>
                  <p:nvPr/>
                </p:nvPicPr>
                <p:blipFill>
                  <a:blip r:embed="rId6"/>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1830" name="Graphic 3339">
                    <a:extLst>
                      <a:ext uri="{FF2B5EF4-FFF2-40B4-BE49-F238E27FC236}">
                        <a16:creationId xmlns:a16="http://schemas.microsoft.com/office/drawing/2014/main" id="{D66237C7-9555-48E0-9AAB-6EAABFB5523B}"/>
                      </a:ext>
                    </a:extLst>
                  </p:cNvPr>
                  <p:cNvGrpSpPr/>
                  <p:nvPr/>
                </p:nvGrpSpPr>
                <p:grpSpPr>
                  <a:xfrm>
                    <a:off x="5364163" y="5453208"/>
                    <a:ext cx="370327" cy="333864"/>
                    <a:chOff x="5364163" y="5453208"/>
                    <a:chExt cx="370327" cy="333864"/>
                  </a:xfrm>
                  <a:solidFill>
                    <a:srgbClr val="A0A58F"/>
                  </a:solidFill>
                </p:grpSpPr>
                <p:sp>
                  <p:nvSpPr>
                    <p:cNvPr id="1831" name="Freeform: Shape 1830">
                      <a:extLst>
                        <a:ext uri="{FF2B5EF4-FFF2-40B4-BE49-F238E27FC236}">
                          <a16:creationId xmlns:a16="http://schemas.microsoft.com/office/drawing/2014/main" id="{F03D0D1D-57BB-4ECB-A0CE-7AB88A93B4E5}"/>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1832" name="Freeform: Shape 1831">
                      <a:extLst>
                        <a:ext uri="{FF2B5EF4-FFF2-40B4-BE49-F238E27FC236}">
                          <a16:creationId xmlns:a16="http://schemas.microsoft.com/office/drawing/2014/main" id="{20B59988-6BE5-4CD6-B831-30467E5E1E2F}"/>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1833" name="Freeform: Shape 1832">
                      <a:extLst>
                        <a:ext uri="{FF2B5EF4-FFF2-40B4-BE49-F238E27FC236}">
                          <a16:creationId xmlns:a16="http://schemas.microsoft.com/office/drawing/2014/main" id="{7AAA0B75-0725-45F9-922D-9C3F73575BE4}"/>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1834" name="Freeform: Shape 1833">
                      <a:extLst>
                        <a:ext uri="{FF2B5EF4-FFF2-40B4-BE49-F238E27FC236}">
                          <a16:creationId xmlns:a16="http://schemas.microsoft.com/office/drawing/2014/main" id="{15EA2E3B-99AB-4846-9CA2-BA1C716898C1}"/>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1835" name="Freeform: Shape 1834">
                      <a:extLst>
                        <a:ext uri="{FF2B5EF4-FFF2-40B4-BE49-F238E27FC236}">
                          <a16:creationId xmlns:a16="http://schemas.microsoft.com/office/drawing/2014/main" id="{FF80998E-7C11-42A2-88A4-504C73CB60DA}"/>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1836" name="Freeform: Shape 1835">
                      <a:extLst>
                        <a:ext uri="{FF2B5EF4-FFF2-40B4-BE49-F238E27FC236}">
                          <a16:creationId xmlns:a16="http://schemas.microsoft.com/office/drawing/2014/main" id="{E4714E33-40C2-45C0-9F79-B55FC876FCD7}"/>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1837" name="Freeform: Shape 1836">
                      <a:extLst>
                        <a:ext uri="{FF2B5EF4-FFF2-40B4-BE49-F238E27FC236}">
                          <a16:creationId xmlns:a16="http://schemas.microsoft.com/office/drawing/2014/main" id="{C180B7AE-F436-40B3-AFEE-EDA966421DD8}"/>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1838" name="Freeform: Shape 1837">
                      <a:extLst>
                        <a:ext uri="{FF2B5EF4-FFF2-40B4-BE49-F238E27FC236}">
                          <a16:creationId xmlns:a16="http://schemas.microsoft.com/office/drawing/2014/main" id="{D4785BBD-B3DB-44F7-9691-E875A8C6E8B5}"/>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1839" name="Freeform: Shape 1838">
                      <a:extLst>
                        <a:ext uri="{FF2B5EF4-FFF2-40B4-BE49-F238E27FC236}">
                          <a16:creationId xmlns:a16="http://schemas.microsoft.com/office/drawing/2014/main" id="{EC89659C-15D6-4233-98AC-E943AAA487B6}"/>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1840" name="Freeform: Shape 1839">
                      <a:extLst>
                        <a:ext uri="{FF2B5EF4-FFF2-40B4-BE49-F238E27FC236}">
                          <a16:creationId xmlns:a16="http://schemas.microsoft.com/office/drawing/2014/main" id="{0BEA77F3-B918-4F7D-AA9E-ACBE223528BC}"/>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1841" name="Freeform: Shape 1840">
                      <a:extLst>
                        <a:ext uri="{FF2B5EF4-FFF2-40B4-BE49-F238E27FC236}">
                          <a16:creationId xmlns:a16="http://schemas.microsoft.com/office/drawing/2014/main" id="{FB9BB2B8-3EC3-42E4-9157-CEE7ABDC854F}"/>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1842" name="Freeform: Shape 1841">
                      <a:extLst>
                        <a:ext uri="{FF2B5EF4-FFF2-40B4-BE49-F238E27FC236}">
                          <a16:creationId xmlns:a16="http://schemas.microsoft.com/office/drawing/2014/main" id="{EFA90A35-9B09-4837-96E8-80CE77DE80BD}"/>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1688" name="Graphic 3339">
                  <a:extLst>
                    <a:ext uri="{FF2B5EF4-FFF2-40B4-BE49-F238E27FC236}">
                      <a16:creationId xmlns:a16="http://schemas.microsoft.com/office/drawing/2014/main" id="{C8DD2ACF-8B4B-49C9-A77F-6A04DCE960B2}"/>
                    </a:ext>
                  </a:extLst>
                </p:cNvPr>
                <p:cNvGrpSpPr/>
                <p:nvPr/>
              </p:nvGrpSpPr>
              <p:grpSpPr>
                <a:xfrm>
                  <a:off x="5130193" y="6290496"/>
                  <a:ext cx="438869" cy="517201"/>
                  <a:chOff x="5130193" y="6290496"/>
                  <a:chExt cx="438869" cy="517201"/>
                </a:xfrm>
              </p:grpSpPr>
              <p:grpSp>
                <p:nvGrpSpPr>
                  <p:cNvPr id="1809" name="Graphic 3339">
                    <a:extLst>
                      <a:ext uri="{FF2B5EF4-FFF2-40B4-BE49-F238E27FC236}">
                        <a16:creationId xmlns:a16="http://schemas.microsoft.com/office/drawing/2014/main" id="{9D6896E4-14C9-423D-9758-52C756A7E917}"/>
                      </a:ext>
                    </a:extLst>
                  </p:cNvPr>
                  <p:cNvGrpSpPr/>
                  <p:nvPr/>
                </p:nvGrpSpPr>
                <p:grpSpPr>
                  <a:xfrm>
                    <a:off x="5130193" y="6290496"/>
                    <a:ext cx="438869" cy="517201"/>
                    <a:chOff x="5130193" y="6290496"/>
                    <a:chExt cx="438869" cy="517201"/>
                  </a:xfrm>
                  <a:solidFill>
                    <a:srgbClr val="FBFFFF"/>
                  </a:solidFill>
                </p:grpSpPr>
                <p:sp>
                  <p:nvSpPr>
                    <p:cNvPr id="1825" name="Freeform: Shape 1824">
                      <a:extLst>
                        <a:ext uri="{FF2B5EF4-FFF2-40B4-BE49-F238E27FC236}">
                          <a16:creationId xmlns:a16="http://schemas.microsoft.com/office/drawing/2014/main" id="{4B5C86FE-A605-44FD-ABA5-AFF994CFA20F}"/>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1826" name="Freeform: Shape 1825">
                      <a:extLst>
                        <a:ext uri="{FF2B5EF4-FFF2-40B4-BE49-F238E27FC236}">
                          <a16:creationId xmlns:a16="http://schemas.microsoft.com/office/drawing/2014/main" id="{25D00ABD-404C-4A71-AF76-D0A9EF986395}"/>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1810" name="Picture 1809">
                    <a:extLst>
                      <a:ext uri="{FF2B5EF4-FFF2-40B4-BE49-F238E27FC236}">
                        <a16:creationId xmlns:a16="http://schemas.microsoft.com/office/drawing/2014/main" id="{9AEA42B6-004D-45D6-8CC3-C13D037333D5}"/>
                      </a:ext>
                    </a:extLst>
                  </p:cNvPr>
                  <p:cNvPicPr>
                    <a:picLocks noChangeAspect="1"/>
                  </p:cNvPicPr>
                  <p:nvPr/>
                </p:nvPicPr>
                <p:blipFill>
                  <a:blip r:embed="rId7"/>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1811" name="Picture 1810">
                    <a:extLst>
                      <a:ext uri="{FF2B5EF4-FFF2-40B4-BE49-F238E27FC236}">
                        <a16:creationId xmlns:a16="http://schemas.microsoft.com/office/drawing/2014/main" id="{79DA9929-3544-4F0A-92D9-DE573C5CB38A}"/>
                      </a:ext>
                    </a:extLst>
                  </p:cNvPr>
                  <p:cNvPicPr>
                    <a:picLocks noChangeAspect="1"/>
                  </p:cNvPicPr>
                  <p:nvPr/>
                </p:nvPicPr>
                <p:blipFill>
                  <a:blip r:embed="rId8"/>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1812" name="Graphic 3339">
                    <a:extLst>
                      <a:ext uri="{FF2B5EF4-FFF2-40B4-BE49-F238E27FC236}">
                        <a16:creationId xmlns:a16="http://schemas.microsoft.com/office/drawing/2014/main" id="{464784CF-A223-4385-879C-AC0EA9177198}"/>
                      </a:ext>
                    </a:extLst>
                  </p:cNvPr>
                  <p:cNvGrpSpPr/>
                  <p:nvPr/>
                </p:nvGrpSpPr>
                <p:grpSpPr>
                  <a:xfrm>
                    <a:off x="5195275" y="6340385"/>
                    <a:ext cx="298443" cy="367021"/>
                    <a:chOff x="5195275" y="6340385"/>
                    <a:chExt cx="298443" cy="367021"/>
                  </a:xfrm>
                  <a:solidFill>
                    <a:srgbClr val="A0BDAB"/>
                  </a:solidFill>
                </p:grpSpPr>
                <p:sp>
                  <p:nvSpPr>
                    <p:cNvPr id="1813" name="Freeform: Shape 1812">
                      <a:extLst>
                        <a:ext uri="{FF2B5EF4-FFF2-40B4-BE49-F238E27FC236}">
                          <a16:creationId xmlns:a16="http://schemas.microsoft.com/office/drawing/2014/main" id="{0DF0FBCD-5115-42A6-AB7B-AF80885B1E34}"/>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1814" name="Freeform: Shape 1813">
                      <a:extLst>
                        <a:ext uri="{FF2B5EF4-FFF2-40B4-BE49-F238E27FC236}">
                          <a16:creationId xmlns:a16="http://schemas.microsoft.com/office/drawing/2014/main" id="{A0DF720B-DD8B-4B0A-A4EC-F84C14CAA4A9}"/>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1815" name="Freeform: Shape 1814">
                      <a:extLst>
                        <a:ext uri="{FF2B5EF4-FFF2-40B4-BE49-F238E27FC236}">
                          <a16:creationId xmlns:a16="http://schemas.microsoft.com/office/drawing/2014/main" id="{93766E4E-1192-4AFD-A994-8C610A6D53D3}"/>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1816" name="Freeform: Shape 1815">
                      <a:extLst>
                        <a:ext uri="{FF2B5EF4-FFF2-40B4-BE49-F238E27FC236}">
                          <a16:creationId xmlns:a16="http://schemas.microsoft.com/office/drawing/2014/main" id="{38E09A62-FFAE-4851-BFF3-285F322D6A85}"/>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1817" name="Freeform: Shape 1816">
                      <a:extLst>
                        <a:ext uri="{FF2B5EF4-FFF2-40B4-BE49-F238E27FC236}">
                          <a16:creationId xmlns:a16="http://schemas.microsoft.com/office/drawing/2014/main" id="{F05E9DC2-5FA8-43E4-82A6-6907853947EF}"/>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1818" name="Freeform: Shape 1817">
                      <a:extLst>
                        <a:ext uri="{FF2B5EF4-FFF2-40B4-BE49-F238E27FC236}">
                          <a16:creationId xmlns:a16="http://schemas.microsoft.com/office/drawing/2014/main" id="{EAF61D0C-FC0D-4C19-B112-D6E6335C2EBC}"/>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1819" name="Freeform: Shape 1818">
                      <a:extLst>
                        <a:ext uri="{FF2B5EF4-FFF2-40B4-BE49-F238E27FC236}">
                          <a16:creationId xmlns:a16="http://schemas.microsoft.com/office/drawing/2014/main" id="{175B4F75-58EF-4C70-9FBB-97A88D137B2C}"/>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1820" name="Freeform: Shape 1819">
                      <a:extLst>
                        <a:ext uri="{FF2B5EF4-FFF2-40B4-BE49-F238E27FC236}">
                          <a16:creationId xmlns:a16="http://schemas.microsoft.com/office/drawing/2014/main" id="{FD20DE3D-0FBF-4205-86DD-8ABCF0EB8D64}"/>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1821" name="Freeform: Shape 1820">
                      <a:extLst>
                        <a:ext uri="{FF2B5EF4-FFF2-40B4-BE49-F238E27FC236}">
                          <a16:creationId xmlns:a16="http://schemas.microsoft.com/office/drawing/2014/main" id="{6C98BD63-3098-4294-A644-65CAADD21FB4}"/>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1822" name="Freeform: Shape 1821">
                      <a:extLst>
                        <a:ext uri="{FF2B5EF4-FFF2-40B4-BE49-F238E27FC236}">
                          <a16:creationId xmlns:a16="http://schemas.microsoft.com/office/drawing/2014/main" id="{9D50EBC8-FBB7-4FEB-BCC2-66BE246303A0}"/>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1823" name="Freeform: Shape 1822">
                      <a:extLst>
                        <a:ext uri="{FF2B5EF4-FFF2-40B4-BE49-F238E27FC236}">
                          <a16:creationId xmlns:a16="http://schemas.microsoft.com/office/drawing/2014/main" id="{C9A8C63B-6E27-4BFE-A4B3-EAD36C50C708}"/>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1824" name="Freeform: Shape 1823">
                      <a:extLst>
                        <a:ext uri="{FF2B5EF4-FFF2-40B4-BE49-F238E27FC236}">
                          <a16:creationId xmlns:a16="http://schemas.microsoft.com/office/drawing/2014/main" id="{2D59C363-8BD3-48CF-8D72-0B21BF9AB5E4}"/>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1689" name="Picture 1688">
                  <a:extLst>
                    <a:ext uri="{FF2B5EF4-FFF2-40B4-BE49-F238E27FC236}">
                      <a16:creationId xmlns:a16="http://schemas.microsoft.com/office/drawing/2014/main" id="{E76641B3-39DB-4FB3-A8C5-13941BFF9E93}"/>
                    </a:ext>
                  </a:extLst>
                </p:cNvPr>
                <p:cNvPicPr>
                  <a:picLocks noChangeAspect="1"/>
                </p:cNvPicPr>
                <p:nvPr/>
              </p:nvPicPr>
              <p:blipFill>
                <a:blip r:embed="rId9"/>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1690" name="Picture 1689">
                  <a:extLst>
                    <a:ext uri="{FF2B5EF4-FFF2-40B4-BE49-F238E27FC236}">
                      <a16:creationId xmlns:a16="http://schemas.microsoft.com/office/drawing/2014/main" id="{3F2419CF-E3A2-4C56-B7E4-E34326B7BB86}"/>
                    </a:ext>
                  </a:extLst>
                </p:cNvPr>
                <p:cNvPicPr>
                  <a:picLocks noChangeAspect="1"/>
                </p:cNvPicPr>
                <p:nvPr/>
              </p:nvPicPr>
              <p:blipFill>
                <a:blip r:embed="rId10"/>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1691" name="Picture 1690">
                  <a:extLst>
                    <a:ext uri="{FF2B5EF4-FFF2-40B4-BE49-F238E27FC236}">
                      <a16:creationId xmlns:a16="http://schemas.microsoft.com/office/drawing/2014/main" id="{5DF2B561-4B67-4F95-BC8B-64437C19FD5E}"/>
                    </a:ext>
                  </a:extLst>
                </p:cNvPr>
                <p:cNvPicPr>
                  <a:picLocks noChangeAspect="1"/>
                </p:cNvPicPr>
                <p:nvPr/>
              </p:nvPicPr>
              <p:blipFill>
                <a:blip r:embed="rId11"/>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1692" name="Picture 1691">
                  <a:extLst>
                    <a:ext uri="{FF2B5EF4-FFF2-40B4-BE49-F238E27FC236}">
                      <a16:creationId xmlns:a16="http://schemas.microsoft.com/office/drawing/2014/main" id="{3428FCB5-478C-48BB-8E6A-2ADAB3536D59}"/>
                    </a:ext>
                  </a:extLst>
                </p:cNvPr>
                <p:cNvPicPr>
                  <a:picLocks noChangeAspect="1"/>
                </p:cNvPicPr>
                <p:nvPr/>
              </p:nvPicPr>
              <p:blipFill>
                <a:blip r:embed="rId12"/>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1693" name="Graphic 3339">
                  <a:extLst>
                    <a:ext uri="{FF2B5EF4-FFF2-40B4-BE49-F238E27FC236}">
                      <a16:creationId xmlns:a16="http://schemas.microsoft.com/office/drawing/2014/main" id="{8F70CCC7-BBD5-407B-84D2-6C30414BBF8D}"/>
                    </a:ext>
                  </a:extLst>
                </p:cNvPr>
                <p:cNvGrpSpPr/>
                <p:nvPr/>
              </p:nvGrpSpPr>
              <p:grpSpPr>
                <a:xfrm>
                  <a:off x="4955894" y="6032381"/>
                  <a:ext cx="457741" cy="586476"/>
                  <a:chOff x="4955894" y="6032381"/>
                  <a:chExt cx="457741" cy="586476"/>
                </a:xfrm>
              </p:grpSpPr>
              <p:grpSp>
                <p:nvGrpSpPr>
                  <p:cNvPr id="1790" name="Graphic 3339">
                    <a:extLst>
                      <a:ext uri="{FF2B5EF4-FFF2-40B4-BE49-F238E27FC236}">
                        <a16:creationId xmlns:a16="http://schemas.microsoft.com/office/drawing/2014/main" id="{F3619F69-42D7-4461-BE09-8626BD351799}"/>
                      </a:ext>
                    </a:extLst>
                  </p:cNvPr>
                  <p:cNvGrpSpPr/>
                  <p:nvPr/>
                </p:nvGrpSpPr>
                <p:grpSpPr>
                  <a:xfrm>
                    <a:off x="4955894" y="6032381"/>
                    <a:ext cx="457741" cy="586476"/>
                    <a:chOff x="4955894" y="6032381"/>
                    <a:chExt cx="457741" cy="586476"/>
                  </a:xfrm>
                  <a:solidFill>
                    <a:srgbClr val="FBFFFF"/>
                  </a:solidFill>
                </p:grpSpPr>
                <p:sp>
                  <p:nvSpPr>
                    <p:cNvPr id="1807" name="Freeform: Shape 1806">
                      <a:extLst>
                        <a:ext uri="{FF2B5EF4-FFF2-40B4-BE49-F238E27FC236}">
                          <a16:creationId xmlns:a16="http://schemas.microsoft.com/office/drawing/2014/main" id="{50B80154-016A-4907-9076-A9BF59981020}"/>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1808" name="Freeform: Shape 1807">
                      <a:extLst>
                        <a:ext uri="{FF2B5EF4-FFF2-40B4-BE49-F238E27FC236}">
                          <a16:creationId xmlns:a16="http://schemas.microsoft.com/office/drawing/2014/main" id="{B6493FC0-5B23-4C89-AFEA-3C79E7F96C27}"/>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1791" name="Graphic 3339">
                    <a:extLst>
                      <a:ext uri="{FF2B5EF4-FFF2-40B4-BE49-F238E27FC236}">
                        <a16:creationId xmlns:a16="http://schemas.microsoft.com/office/drawing/2014/main" id="{68A19193-EE21-461E-ACF7-89BCCB305B54}"/>
                      </a:ext>
                    </a:extLst>
                  </p:cNvPr>
                  <p:cNvGrpSpPr/>
                  <p:nvPr/>
                </p:nvGrpSpPr>
                <p:grpSpPr>
                  <a:xfrm>
                    <a:off x="4958575" y="6036966"/>
                    <a:ext cx="450606" cy="578081"/>
                    <a:chOff x="4958575" y="6036966"/>
                    <a:chExt cx="450606" cy="578081"/>
                  </a:xfrm>
                  <a:solidFill>
                    <a:srgbClr val="A0BDAB"/>
                  </a:solidFill>
                </p:grpSpPr>
                <p:pic>
                  <p:nvPicPr>
                    <p:cNvPr id="1792" name="Picture 1791">
                      <a:extLst>
                        <a:ext uri="{FF2B5EF4-FFF2-40B4-BE49-F238E27FC236}">
                          <a16:creationId xmlns:a16="http://schemas.microsoft.com/office/drawing/2014/main" id="{B84A71A4-36FF-4434-BB6A-E2D8BB02E321}"/>
                        </a:ext>
                      </a:extLst>
                    </p:cNvPr>
                    <p:cNvPicPr>
                      <a:picLocks noChangeAspect="1"/>
                    </p:cNvPicPr>
                    <p:nvPr/>
                  </p:nvPicPr>
                  <p:blipFill>
                    <a:blip r:embed="rId13"/>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1793" name="Picture 1792">
                      <a:extLst>
                        <a:ext uri="{FF2B5EF4-FFF2-40B4-BE49-F238E27FC236}">
                          <a16:creationId xmlns:a16="http://schemas.microsoft.com/office/drawing/2014/main" id="{4A8593FC-B4CA-4CF6-87E3-A294692AD99C}"/>
                        </a:ext>
                      </a:extLst>
                    </p:cNvPr>
                    <p:cNvPicPr>
                      <a:picLocks noChangeAspect="1"/>
                    </p:cNvPicPr>
                    <p:nvPr/>
                  </p:nvPicPr>
                  <p:blipFill>
                    <a:blip r:embed="rId14"/>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1794" name="Graphic 3339">
                      <a:extLst>
                        <a:ext uri="{FF2B5EF4-FFF2-40B4-BE49-F238E27FC236}">
                          <a16:creationId xmlns:a16="http://schemas.microsoft.com/office/drawing/2014/main" id="{131C23C6-4C46-4CCE-81E8-04657A5F8F57}"/>
                        </a:ext>
                      </a:extLst>
                    </p:cNvPr>
                    <p:cNvGrpSpPr/>
                    <p:nvPr/>
                  </p:nvGrpSpPr>
                  <p:grpSpPr>
                    <a:xfrm>
                      <a:off x="4980229" y="6072822"/>
                      <a:ext cx="378118" cy="496971"/>
                      <a:chOff x="4980229" y="6072822"/>
                      <a:chExt cx="378118" cy="496971"/>
                    </a:xfrm>
                    <a:solidFill>
                      <a:srgbClr val="A0BDAB"/>
                    </a:solidFill>
                  </p:grpSpPr>
                  <p:sp>
                    <p:nvSpPr>
                      <p:cNvPr id="1795" name="Freeform: Shape 1794">
                        <a:extLst>
                          <a:ext uri="{FF2B5EF4-FFF2-40B4-BE49-F238E27FC236}">
                            <a16:creationId xmlns:a16="http://schemas.microsoft.com/office/drawing/2014/main" id="{8DB9B81B-3958-4E83-AEAA-B3E381DC9B86}"/>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1796" name="Freeform: Shape 1795">
                        <a:extLst>
                          <a:ext uri="{FF2B5EF4-FFF2-40B4-BE49-F238E27FC236}">
                            <a16:creationId xmlns:a16="http://schemas.microsoft.com/office/drawing/2014/main" id="{55B516F3-C054-4D12-A847-1824961614C9}"/>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1797" name="Freeform: Shape 1796">
                        <a:extLst>
                          <a:ext uri="{FF2B5EF4-FFF2-40B4-BE49-F238E27FC236}">
                            <a16:creationId xmlns:a16="http://schemas.microsoft.com/office/drawing/2014/main" id="{16341EF9-4030-4EF8-AC3F-82ECDAB3C500}"/>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1798" name="Freeform: Shape 1797">
                        <a:extLst>
                          <a:ext uri="{FF2B5EF4-FFF2-40B4-BE49-F238E27FC236}">
                            <a16:creationId xmlns:a16="http://schemas.microsoft.com/office/drawing/2014/main" id="{BCA0C979-DC91-48AF-9C8B-902563A26DBF}"/>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1799" name="Freeform: Shape 1798">
                        <a:extLst>
                          <a:ext uri="{FF2B5EF4-FFF2-40B4-BE49-F238E27FC236}">
                            <a16:creationId xmlns:a16="http://schemas.microsoft.com/office/drawing/2014/main" id="{0DC0957B-4DB0-469A-BAE3-EA2473965C56}"/>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1800" name="Freeform: Shape 1799">
                        <a:extLst>
                          <a:ext uri="{FF2B5EF4-FFF2-40B4-BE49-F238E27FC236}">
                            <a16:creationId xmlns:a16="http://schemas.microsoft.com/office/drawing/2014/main" id="{EE09A1F6-C855-4784-8BA7-4FE95B3BE6FA}"/>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1801" name="Freeform: Shape 1800">
                        <a:extLst>
                          <a:ext uri="{FF2B5EF4-FFF2-40B4-BE49-F238E27FC236}">
                            <a16:creationId xmlns:a16="http://schemas.microsoft.com/office/drawing/2014/main" id="{6DF134F9-0A8A-49C0-9AC0-1E5A4BB69A2B}"/>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1802" name="Freeform: Shape 1801">
                        <a:extLst>
                          <a:ext uri="{FF2B5EF4-FFF2-40B4-BE49-F238E27FC236}">
                            <a16:creationId xmlns:a16="http://schemas.microsoft.com/office/drawing/2014/main" id="{EC85D4AA-FF7C-4B9E-B4E2-67F1D3219469}"/>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1803" name="Freeform: Shape 1802">
                        <a:extLst>
                          <a:ext uri="{FF2B5EF4-FFF2-40B4-BE49-F238E27FC236}">
                            <a16:creationId xmlns:a16="http://schemas.microsoft.com/office/drawing/2014/main" id="{2445201F-A63B-4F23-981D-D35B984C0166}"/>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1804" name="Freeform: Shape 1803">
                        <a:extLst>
                          <a:ext uri="{FF2B5EF4-FFF2-40B4-BE49-F238E27FC236}">
                            <a16:creationId xmlns:a16="http://schemas.microsoft.com/office/drawing/2014/main" id="{715759B3-76EA-4CDE-99DC-FE12C1122111}"/>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1805" name="Freeform: Shape 1804">
                        <a:extLst>
                          <a:ext uri="{FF2B5EF4-FFF2-40B4-BE49-F238E27FC236}">
                            <a16:creationId xmlns:a16="http://schemas.microsoft.com/office/drawing/2014/main" id="{2245F195-4741-4012-8498-7682406196C2}"/>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1806" name="Freeform: Shape 1805">
                        <a:extLst>
                          <a:ext uri="{FF2B5EF4-FFF2-40B4-BE49-F238E27FC236}">
                            <a16:creationId xmlns:a16="http://schemas.microsoft.com/office/drawing/2014/main" id="{C71CC64E-44F3-4850-AC47-05EB4EE5FB48}"/>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1694" name="Graphic 3339">
                  <a:extLst>
                    <a:ext uri="{FF2B5EF4-FFF2-40B4-BE49-F238E27FC236}">
                      <a16:creationId xmlns:a16="http://schemas.microsoft.com/office/drawing/2014/main" id="{679ECA57-34E9-4542-B602-5F583D3F04E6}"/>
                    </a:ext>
                  </a:extLst>
                </p:cNvPr>
                <p:cNvGrpSpPr/>
                <p:nvPr/>
              </p:nvGrpSpPr>
              <p:grpSpPr>
                <a:xfrm>
                  <a:off x="4852700" y="5752331"/>
                  <a:ext cx="455471" cy="582377"/>
                  <a:chOff x="4852700" y="5752331"/>
                  <a:chExt cx="455471" cy="582377"/>
                </a:xfrm>
              </p:grpSpPr>
              <p:grpSp>
                <p:nvGrpSpPr>
                  <p:cNvPr id="1771" name="Graphic 3339">
                    <a:extLst>
                      <a:ext uri="{FF2B5EF4-FFF2-40B4-BE49-F238E27FC236}">
                        <a16:creationId xmlns:a16="http://schemas.microsoft.com/office/drawing/2014/main" id="{4813D775-0978-49B0-8E53-727086E04C3C}"/>
                      </a:ext>
                    </a:extLst>
                  </p:cNvPr>
                  <p:cNvGrpSpPr/>
                  <p:nvPr/>
                </p:nvGrpSpPr>
                <p:grpSpPr>
                  <a:xfrm>
                    <a:off x="4852700" y="5752331"/>
                    <a:ext cx="455471" cy="582377"/>
                    <a:chOff x="4852700" y="5752331"/>
                    <a:chExt cx="455471" cy="582377"/>
                  </a:xfrm>
                  <a:solidFill>
                    <a:srgbClr val="FBFFFF"/>
                  </a:solidFill>
                </p:grpSpPr>
                <p:sp>
                  <p:nvSpPr>
                    <p:cNvPr id="1788" name="Freeform: Shape 1787">
                      <a:extLst>
                        <a:ext uri="{FF2B5EF4-FFF2-40B4-BE49-F238E27FC236}">
                          <a16:creationId xmlns:a16="http://schemas.microsoft.com/office/drawing/2014/main" id="{16021F8B-50C0-4FCE-AD41-BF1F7ED275CE}"/>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1789" name="Freeform: Shape 1788">
                      <a:extLst>
                        <a:ext uri="{FF2B5EF4-FFF2-40B4-BE49-F238E27FC236}">
                          <a16:creationId xmlns:a16="http://schemas.microsoft.com/office/drawing/2014/main" id="{34E8018B-55F2-4B61-A5AE-F6D9C0302198}"/>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1772" name="Graphic 3339">
                    <a:extLst>
                      <a:ext uri="{FF2B5EF4-FFF2-40B4-BE49-F238E27FC236}">
                        <a16:creationId xmlns:a16="http://schemas.microsoft.com/office/drawing/2014/main" id="{331C59D4-046A-40C5-8BB8-655FD6862BE3}"/>
                      </a:ext>
                    </a:extLst>
                  </p:cNvPr>
                  <p:cNvGrpSpPr/>
                  <p:nvPr/>
                </p:nvGrpSpPr>
                <p:grpSpPr>
                  <a:xfrm>
                    <a:off x="4854817" y="5755337"/>
                    <a:ext cx="447642" cy="578081"/>
                    <a:chOff x="4854817" y="5755337"/>
                    <a:chExt cx="447642" cy="578081"/>
                  </a:xfrm>
                  <a:solidFill>
                    <a:srgbClr val="A0BDAB"/>
                  </a:solidFill>
                </p:grpSpPr>
                <p:pic>
                  <p:nvPicPr>
                    <p:cNvPr id="1773" name="Picture 1772">
                      <a:extLst>
                        <a:ext uri="{FF2B5EF4-FFF2-40B4-BE49-F238E27FC236}">
                          <a16:creationId xmlns:a16="http://schemas.microsoft.com/office/drawing/2014/main" id="{B225E6DF-659C-469F-B9E0-37CFF50407BC}"/>
                        </a:ext>
                      </a:extLst>
                    </p:cNvPr>
                    <p:cNvPicPr>
                      <a:picLocks noChangeAspect="1"/>
                    </p:cNvPicPr>
                    <p:nvPr/>
                  </p:nvPicPr>
                  <p:blipFill>
                    <a:blip r:embed="rId15"/>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1774" name="Picture 1773">
                      <a:extLst>
                        <a:ext uri="{FF2B5EF4-FFF2-40B4-BE49-F238E27FC236}">
                          <a16:creationId xmlns:a16="http://schemas.microsoft.com/office/drawing/2014/main" id="{F77F855C-048C-4A26-BB47-2B657BCFA1FC}"/>
                        </a:ext>
                      </a:extLst>
                    </p:cNvPr>
                    <p:cNvPicPr>
                      <a:picLocks noChangeAspect="1"/>
                    </p:cNvPicPr>
                    <p:nvPr/>
                  </p:nvPicPr>
                  <p:blipFill>
                    <a:blip r:embed="rId16"/>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1775" name="Graphic 3339">
                      <a:extLst>
                        <a:ext uri="{FF2B5EF4-FFF2-40B4-BE49-F238E27FC236}">
                          <a16:creationId xmlns:a16="http://schemas.microsoft.com/office/drawing/2014/main" id="{B5AE304E-50E1-463E-910F-5A274BF022E1}"/>
                        </a:ext>
                      </a:extLst>
                    </p:cNvPr>
                    <p:cNvGrpSpPr/>
                    <p:nvPr/>
                  </p:nvGrpSpPr>
                  <p:grpSpPr>
                    <a:xfrm>
                      <a:off x="4876974" y="5792646"/>
                      <a:ext cx="376005" cy="493503"/>
                      <a:chOff x="4876974" y="5792646"/>
                      <a:chExt cx="376005" cy="493503"/>
                    </a:xfrm>
                    <a:solidFill>
                      <a:srgbClr val="A0BDAB"/>
                    </a:solidFill>
                  </p:grpSpPr>
                  <p:sp>
                    <p:nvSpPr>
                      <p:cNvPr id="1776" name="Freeform: Shape 1775">
                        <a:extLst>
                          <a:ext uri="{FF2B5EF4-FFF2-40B4-BE49-F238E27FC236}">
                            <a16:creationId xmlns:a16="http://schemas.microsoft.com/office/drawing/2014/main" id="{54BD0901-58A8-4476-B13F-9601B453C492}"/>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1777" name="Freeform: Shape 1776">
                        <a:extLst>
                          <a:ext uri="{FF2B5EF4-FFF2-40B4-BE49-F238E27FC236}">
                            <a16:creationId xmlns:a16="http://schemas.microsoft.com/office/drawing/2014/main" id="{693610FF-EB56-4E4B-A6BC-B3C99E5D46E1}"/>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1778" name="Freeform: Shape 1777">
                        <a:extLst>
                          <a:ext uri="{FF2B5EF4-FFF2-40B4-BE49-F238E27FC236}">
                            <a16:creationId xmlns:a16="http://schemas.microsoft.com/office/drawing/2014/main" id="{6963D1CB-6D0F-4B81-94E9-33BD4602659D}"/>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1779" name="Freeform: Shape 1778">
                        <a:extLst>
                          <a:ext uri="{FF2B5EF4-FFF2-40B4-BE49-F238E27FC236}">
                            <a16:creationId xmlns:a16="http://schemas.microsoft.com/office/drawing/2014/main" id="{A5A20F87-A504-4485-AC31-1B2604C9A7C1}"/>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1780" name="Freeform: Shape 1779">
                        <a:extLst>
                          <a:ext uri="{FF2B5EF4-FFF2-40B4-BE49-F238E27FC236}">
                            <a16:creationId xmlns:a16="http://schemas.microsoft.com/office/drawing/2014/main" id="{724CF001-4821-4EFC-8C3E-51E89BA80356}"/>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1781" name="Freeform: Shape 1780">
                        <a:extLst>
                          <a:ext uri="{FF2B5EF4-FFF2-40B4-BE49-F238E27FC236}">
                            <a16:creationId xmlns:a16="http://schemas.microsoft.com/office/drawing/2014/main" id="{01F34465-04DC-4275-85C1-527325B2102C}"/>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1782" name="Freeform: Shape 1781">
                        <a:extLst>
                          <a:ext uri="{FF2B5EF4-FFF2-40B4-BE49-F238E27FC236}">
                            <a16:creationId xmlns:a16="http://schemas.microsoft.com/office/drawing/2014/main" id="{A845DACE-DB4A-43AE-9BDB-369C06461A8B}"/>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1783" name="Freeform: Shape 1782">
                        <a:extLst>
                          <a:ext uri="{FF2B5EF4-FFF2-40B4-BE49-F238E27FC236}">
                            <a16:creationId xmlns:a16="http://schemas.microsoft.com/office/drawing/2014/main" id="{7797C6B7-97B9-4244-8F6D-8D0495D25F9C}"/>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1784" name="Freeform: Shape 1783">
                        <a:extLst>
                          <a:ext uri="{FF2B5EF4-FFF2-40B4-BE49-F238E27FC236}">
                            <a16:creationId xmlns:a16="http://schemas.microsoft.com/office/drawing/2014/main" id="{029C2DE5-CF2A-4623-8FAB-45AA1C65057E}"/>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1785" name="Freeform: Shape 1784">
                        <a:extLst>
                          <a:ext uri="{FF2B5EF4-FFF2-40B4-BE49-F238E27FC236}">
                            <a16:creationId xmlns:a16="http://schemas.microsoft.com/office/drawing/2014/main" id="{7007E2AB-0369-4AB7-9122-E452D0606D2A}"/>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1786" name="Freeform: Shape 1785">
                        <a:extLst>
                          <a:ext uri="{FF2B5EF4-FFF2-40B4-BE49-F238E27FC236}">
                            <a16:creationId xmlns:a16="http://schemas.microsoft.com/office/drawing/2014/main" id="{C05F60AB-16F9-444C-BD44-C7447AFA134B}"/>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1787" name="Freeform: Shape 1786">
                        <a:extLst>
                          <a:ext uri="{FF2B5EF4-FFF2-40B4-BE49-F238E27FC236}">
                            <a16:creationId xmlns:a16="http://schemas.microsoft.com/office/drawing/2014/main" id="{94A44396-5807-4DF8-ADB2-E5B8E8BD5BE1}"/>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1695" name="Graphic 3339">
                  <a:extLst>
                    <a:ext uri="{FF2B5EF4-FFF2-40B4-BE49-F238E27FC236}">
                      <a16:creationId xmlns:a16="http://schemas.microsoft.com/office/drawing/2014/main" id="{F0D772A0-5366-4AB4-B191-7691FF2D1240}"/>
                    </a:ext>
                  </a:extLst>
                </p:cNvPr>
                <p:cNvGrpSpPr/>
                <p:nvPr/>
              </p:nvGrpSpPr>
              <p:grpSpPr>
                <a:xfrm>
                  <a:off x="4830056" y="5301765"/>
                  <a:ext cx="471265" cy="599974"/>
                  <a:chOff x="4830056" y="5301765"/>
                  <a:chExt cx="471265" cy="599974"/>
                </a:xfrm>
              </p:grpSpPr>
              <p:pic>
                <p:nvPicPr>
                  <p:cNvPr id="1750" name="Picture 1749">
                    <a:extLst>
                      <a:ext uri="{FF2B5EF4-FFF2-40B4-BE49-F238E27FC236}">
                        <a16:creationId xmlns:a16="http://schemas.microsoft.com/office/drawing/2014/main" id="{3883DFFF-16E0-4390-A962-F19630B3CA4A}"/>
                      </a:ext>
                    </a:extLst>
                  </p:cNvPr>
                  <p:cNvPicPr>
                    <a:picLocks noChangeAspect="1"/>
                  </p:cNvPicPr>
                  <p:nvPr/>
                </p:nvPicPr>
                <p:blipFill>
                  <a:blip r:embed="rId17"/>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1751" name="Graphic 3339">
                    <a:extLst>
                      <a:ext uri="{FF2B5EF4-FFF2-40B4-BE49-F238E27FC236}">
                        <a16:creationId xmlns:a16="http://schemas.microsoft.com/office/drawing/2014/main" id="{64E74087-8354-440E-863B-216DC40C226E}"/>
                      </a:ext>
                    </a:extLst>
                  </p:cNvPr>
                  <p:cNvGrpSpPr/>
                  <p:nvPr/>
                </p:nvGrpSpPr>
                <p:grpSpPr>
                  <a:xfrm>
                    <a:off x="4830056" y="5318872"/>
                    <a:ext cx="471265" cy="582867"/>
                    <a:chOff x="4830056" y="5318872"/>
                    <a:chExt cx="471265" cy="582867"/>
                  </a:xfrm>
                </p:grpSpPr>
                <p:grpSp>
                  <p:nvGrpSpPr>
                    <p:cNvPr id="1752" name="Graphic 3339">
                      <a:extLst>
                        <a:ext uri="{FF2B5EF4-FFF2-40B4-BE49-F238E27FC236}">
                          <a16:creationId xmlns:a16="http://schemas.microsoft.com/office/drawing/2014/main" id="{6751050E-2EAC-42CB-A779-6D441F6418C1}"/>
                        </a:ext>
                      </a:extLst>
                    </p:cNvPr>
                    <p:cNvGrpSpPr/>
                    <p:nvPr/>
                  </p:nvGrpSpPr>
                  <p:grpSpPr>
                    <a:xfrm>
                      <a:off x="4830056" y="5318872"/>
                      <a:ext cx="471265" cy="582867"/>
                      <a:chOff x="4830056" y="5318872"/>
                      <a:chExt cx="471265" cy="582867"/>
                    </a:xfrm>
                    <a:solidFill>
                      <a:srgbClr val="FBFFFF"/>
                    </a:solidFill>
                  </p:grpSpPr>
                  <p:sp>
                    <p:nvSpPr>
                      <p:cNvPr id="1769" name="Freeform: Shape 1768">
                        <a:extLst>
                          <a:ext uri="{FF2B5EF4-FFF2-40B4-BE49-F238E27FC236}">
                            <a16:creationId xmlns:a16="http://schemas.microsoft.com/office/drawing/2014/main" id="{88E7CFED-AA55-43F9-A69C-AA66838028F6}"/>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1770" name="Freeform: Shape 1769">
                        <a:extLst>
                          <a:ext uri="{FF2B5EF4-FFF2-40B4-BE49-F238E27FC236}">
                            <a16:creationId xmlns:a16="http://schemas.microsoft.com/office/drawing/2014/main" id="{D177EFBB-0669-48FF-851A-5A9AADA9D6A4}"/>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1753" name="Graphic 3339">
                      <a:extLst>
                        <a:ext uri="{FF2B5EF4-FFF2-40B4-BE49-F238E27FC236}">
                          <a16:creationId xmlns:a16="http://schemas.microsoft.com/office/drawing/2014/main" id="{1EACD16C-0CFE-4E03-AA3C-27A22C213E8E}"/>
                        </a:ext>
                      </a:extLst>
                    </p:cNvPr>
                    <p:cNvGrpSpPr/>
                    <p:nvPr/>
                  </p:nvGrpSpPr>
                  <p:grpSpPr>
                    <a:xfrm>
                      <a:off x="4831101" y="5322517"/>
                      <a:ext cx="465429" cy="578081"/>
                      <a:chOff x="4831101" y="5322517"/>
                      <a:chExt cx="465429" cy="578081"/>
                    </a:xfrm>
                    <a:solidFill>
                      <a:srgbClr val="A0BDAB"/>
                    </a:solidFill>
                  </p:grpSpPr>
                  <p:pic>
                    <p:nvPicPr>
                      <p:cNvPr id="1754" name="Picture 1753">
                        <a:extLst>
                          <a:ext uri="{FF2B5EF4-FFF2-40B4-BE49-F238E27FC236}">
                            <a16:creationId xmlns:a16="http://schemas.microsoft.com/office/drawing/2014/main" id="{DBBDC974-99B7-4A32-964D-505C4191C958}"/>
                          </a:ext>
                        </a:extLst>
                      </p:cNvPr>
                      <p:cNvPicPr>
                        <a:picLocks noChangeAspect="1"/>
                      </p:cNvPicPr>
                      <p:nvPr/>
                    </p:nvPicPr>
                    <p:blipFill>
                      <a:blip r:embed="rId18"/>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1755" name="Picture 1754">
                        <a:extLst>
                          <a:ext uri="{FF2B5EF4-FFF2-40B4-BE49-F238E27FC236}">
                            <a16:creationId xmlns:a16="http://schemas.microsoft.com/office/drawing/2014/main" id="{D13460EB-DD1A-4480-A4D6-6282EDBB3985}"/>
                          </a:ext>
                        </a:extLst>
                      </p:cNvPr>
                      <p:cNvPicPr>
                        <a:picLocks noChangeAspect="1"/>
                      </p:cNvPicPr>
                      <p:nvPr/>
                    </p:nvPicPr>
                    <p:blipFill>
                      <a:blip r:embed="rId19"/>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1756" name="Graphic 3339">
                        <a:extLst>
                          <a:ext uri="{FF2B5EF4-FFF2-40B4-BE49-F238E27FC236}">
                            <a16:creationId xmlns:a16="http://schemas.microsoft.com/office/drawing/2014/main" id="{DA033665-BCC6-4C07-92BF-A2D4E6ABEF28}"/>
                          </a:ext>
                        </a:extLst>
                      </p:cNvPr>
                      <p:cNvGrpSpPr/>
                      <p:nvPr/>
                    </p:nvGrpSpPr>
                    <p:grpSpPr>
                      <a:xfrm>
                        <a:off x="4857171" y="5361427"/>
                        <a:ext cx="384936" cy="493859"/>
                        <a:chOff x="4857171" y="5361427"/>
                        <a:chExt cx="384936" cy="493859"/>
                      </a:xfrm>
                      <a:solidFill>
                        <a:srgbClr val="A0BDAB"/>
                      </a:solidFill>
                    </p:grpSpPr>
                    <p:sp>
                      <p:nvSpPr>
                        <p:cNvPr id="1757" name="Freeform: Shape 1756">
                          <a:extLst>
                            <a:ext uri="{FF2B5EF4-FFF2-40B4-BE49-F238E27FC236}">
                              <a16:creationId xmlns:a16="http://schemas.microsoft.com/office/drawing/2014/main" id="{D43B547F-33DA-44C3-A324-5BC6E8071850}"/>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1758" name="Freeform: Shape 1757">
                          <a:extLst>
                            <a:ext uri="{FF2B5EF4-FFF2-40B4-BE49-F238E27FC236}">
                              <a16:creationId xmlns:a16="http://schemas.microsoft.com/office/drawing/2014/main" id="{39AA0F7E-2194-43A8-9B4B-E2973B8BB550}"/>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1759" name="Freeform: Shape 1758">
                          <a:extLst>
                            <a:ext uri="{FF2B5EF4-FFF2-40B4-BE49-F238E27FC236}">
                              <a16:creationId xmlns:a16="http://schemas.microsoft.com/office/drawing/2014/main" id="{4AF6B4A7-EC88-4851-AF95-137C82C38CD5}"/>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1760" name="Freeform: Shape 1759">
                          <a:extLst>
                            <a:ext uri="{FF2B5EF4-FFF2-40B4-BE49-F238E27FC236}">
                              <a16:creationId xmlns:a16="http://schemas.microsoft.com/office/drawing/2014/main" id="{72F37BD6-6B88-49FF-92AF-4E09248068DF}"/>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1761" name="Freeform: Shape 1760">
                          <a:extLst>
                            <a:ext uri="{FF2B5EF4-FFF2-40B4-BE49-F238E27FC236}">
                              <a16:creationId xmlns:a16="http://schemas.microsoft.com/office/drawing/2014/main" id="{1CB6DDC3-9895-4787-9E44-2A9EDB34D8DC}"/>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1762" name="Freeform: Shape 1761">
                          <a:extLst>
                            <a:ext uri="{FF2B5EF4-FFF2-40B4-BE49-F238E27FC236}">
                              <a16:creationId xmlns:a16="http://schemas.microsoft.com/office/drawing/2014/main" id="{6781CA22-0869-4458-B268-99A37B0DFCF6}"/>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1763" name="Freeform: Shape 1762">
                          <a:extLst>
                            <a:ext uri="{FF2B5EF4-FFF2-40B4-BE49-F238E27FC236}">
                              <a16:creationId xmlns:a16="http://schemas.microsoft.com/office/drawing/2014/main" id="{1BA27A70-1D79-4B4C-ADBF-EA338762CD61}"/>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1764" name="Freeform: Shape 1763">
                          <a:extLst>
                            <a:ext uri="{FF2B5EF4-FFF2-40B4-BE49-F238E27FC236}">
                              <a16:creationId xmlns:a16="http://schemas.microsoft.com/office/drawing/2014/main" id="{7B8296B5-4801-4811-B542-ED0D3ED53A97}"/>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1765" name="Freeform: Shape 1764">
                          <a:extLst>
                            <a:ext uri="{FF2B5EF4-FFF2-40B4-BE49-F238E27FC236}">
                              <a16:creationId xmlns:a16="http://schemas.microsoft.com/office/drawing/2014/main" id="{34EC8D58-51F8-4BEE-A596-5A135BE818DA}"/>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1766" name="Freeform: Shape 1765">
                          <a:extLst>
                            <a:ext uri="{FF2B5EF4-FFF2-40B4-BE49-F238E27FC236}">
                              <a16:creationId xmlns:a16="http://schemas.microsoft.com/office/drawing/2014/main" id="{4EB392E2-FF33-4EEF-BA2D-03ACA65108F0}"/>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1767" name="Freeform: Shape 1766">
                          <a:extLst>
                            <a:ext uri="{FF2B5EF4-FFF2-40B4-BE49-F238E27FC236}">
                              <a16:creationId xmlns:a16="http://schemas.microsoft.com/office/drawing/2014/main" id="{CE4B14AD-F71C-4A2F-96AA-51920E8E383F}"/>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1768" name="Freeform: Shape 1767">
                          <a:extLst>
                            <a:ext uri="{FF2B5EF4-FFF2-40B4-BE49-F238E27FC236}">
                              <a16:creationId xmlns:a16="http://schemas.microsoft.com/office/drawing/2014/main" id="{0D413512-E5BD-4E6F-80D9-E17815E7C22B}"/>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1696" name="Freeform: Shape 1695">
                  <a:extLst>
                    <a:ext uri="{FF2B5EF4-FFF2-40B4-BE49-F238E27FC236}">
                      <a16:creationId xmlns:a16="http://schemas.microsoft.com/office/drawing/2014/main" id="{048F0016-F776-454D-98DB-DFE90D65EA75}"/>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1697" name="Graphic 3339">
                  <a:extLst>
                    <a:ext uri="{FF2B5EF4-FFF2-40B4-BE49-F238E27FC236}">
                      <a16:creationId xmlns:a16="http://schemas.microsoft.com/office/drawing/2014/main" id="{29B10294-DC2A-4867-B847-5182466088B0}"/>
                    </a:ext>
                  </a:extLst>
                </p:cNvPr>
                <p:cNvGrpSpPr/>
                <p:nvPr/>
              </p:nvGrpSpPr>
              <p:grpSpPr>
                <a:xfrm>
                  <a:off x="5471437" y="6449034"/>
                  <a:ext cx="370564" cy="637371"/>
                  <a:chOff x="5471437" y="6449034"/>
                  <a:chExt cx="370564" cy="637371"/>
                </a:xfrm>
                <a:solidFill>
                  <a:srgbClr val="93B79F"/>
                </a:solidFill>
              </p:grpSpPr>
              <p:pic>
                <p:nvPicPr>
                  <p:cNvPr id="1736" name="Picture 1735">
                    <a:extLst>
                      <a:ext uri="{FF2B5EF4-FFF2-40B4-BE49-F238E27FC236}">
                        <a16:creationId xmlns:a16="http://schemas.microsoft.com/office/drawing/2014/main" id="{7507B16D-3FED-464F-A506-10833FDF6BFC}"/>
                      </a:ext>
                    </a:extLst>
                  </p:cNvPr>
                  <p:cNvPicPr>
                    <a:picLocks noChangeAspect="1"/>
                  </p:cNvPicPr>
                  <p:nvPr/>
                </p:nvPicPr>
                <p:blipFill>
                  <a:blip r:embed="rId20"/>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1737" name="Picture 1736">
                    <a:extLst>
                      <a:ext uri="{FF2B5EF4-FFF2-40B4-BE49-F238E27FC236}">
                        <a16:creationId xmlns:a16="http://schemas.microsoft.com/office/drawing/2014/main" id="{D98259CE-4339-4049-9BD2-B5CC65F8AE7C}"/>
                      </a:ext>
                    </a:extLst>
                  </p:cNvPr>
                  <p:cNvPicPr>
                    <a:picLocks noChangeAspect="1"/>
                  </p:cNvPicPr>
                  <p:nvPr/>
                </p:nvPicPr>
                <p:blipFill>
                  <a:blip r:embed="rId21"/>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1738" name="Graphic 3339">
                    <a:extLst>
                      <a:ext uri="{FF2B5EF4-FFF2-40B4-BE49-F238E27FC236}">
                        <a16:creationId xmlns:a16="http://schemas.microsoft.com/office/drawing/2014/main" id="{FD52DF7E-0284-4826-83C0-1D534582756C}"/>
                      </a:ext>
                    </a:extLst>
                  </p:cNvPr>
                  <p:cNvGrpSpPr/>
                  <p:nvPr/>
                </p:nvGrpSpPr>
                <p:grpSpPr>
                  <a:xfrm>
                    <a:off x="5538032" y="6491531"/>
                    <a:ext cx="256325" cy="514788"/>
                    <a:chOff x="5538032" y="6491531"/>
                    <a:chExt cx="256325" cy="514788"/>
                  </a:xfrm>
                  <a:solidFill>
                    <a:srgbClr val="93B79F"/>
                  </a:solidFill>
                </p:grpSpPr>
                <p:sp>
                  <p:nvSpPr>
                    <p:cNvPr id="1739" name="Freeform: Shape 1738">
                      <a:extLst>
                        <a:ext uri="{FF2B5EF4-FFF2-40B4-BE49-F238E27FC236}">
                          <a16:creationId xmlns:a16="http://schemas.microsoft.com/office/drawing/2014/main" id="{57BD1029-6FA5-4E2A-B154-9928DC0ED7D4}"/>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1740" name="Freeform: Shape 1739">
                      <a:extLst>
                        <a:ext uri="{FF2B5EF4-FFF2-40B4-BE49-F238E27FC236}">
                          <a16:creationId xmlns:a16="http://schemas.microsoft.com/office/drawing/2014/main" id="{8198E95B-019F-450D-AC8B-B0E1C8584CA0}"/>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1741" name="Freeform: Shape 1740">
                      <a:extLst>
                        <a:ext uri="{FF2B5EF4-FFF2-40B4-BE49-F238E27FC236}">
                          <a16:creationId xmlns:a16="http://schemas.microsoft.com/office/drawing/2014/main" id="{D80C0C7E-16E6-47D4-B4DD-86EDCB8C3D6F}"/>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1742" name="Freeform: Shape 1741">
                      <a:extLst>
                        <a:ext uri="{FF2B5EF4-FFF2-40B4-BE49-F238E27FC236}">
                          <a16:creationId xmlns:a16="http://schemas.microsoft.com/office/drawing/2014/main" id="{38AFB476-A124-4E7E-A41B-4D53478BCAFD}"/>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1743" name="Freeform: Shape 1742">
                      <a:extLst>
                        <a:ext uri="{FF2B5EF4-FFF2-40B4-BE49-F238E27FC236}">
                          <a16:creationId xmlns:a16="http://schemas.microsoft.com/office/drawing/2014/main" id="{C100D3F7-3B82-427D-B174-582FE43380D7}"/>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1744" name="Freeform: Shape 1743">
                      <a:extLst>
                        <a:ext uri="{FF2B5EF4-FFF2-40B4-BE49-F238E27FC236}">
                          <a16:creationId xmlns:a16="http://schemas.microsoft.com/office/drawing/2014/main" id="{6D0880BF-8D30-48C7-8DA9-06E74D0A065C}"/>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1745" name="Freeform: Shape 1744">
                      <a:extLst>
                        <a:ext uri="{FF2B5EF4-FFF2-40B4-BE49-F238E27FC236}">
                          <a16:creationId xmlns:a16="http://schemas.microsoft.com/office/drawing/2014/main" id="{36E5C99C-A7C9-4BA4-B018-134668D23C0F}"/>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1746" name="Freeform: Shape 1745">
                      <a:extLst>
                        <a:ext uri="{FF2B5EF4-FFF2-40B4-BE49-F238E27FC236}">
                          <a16:creationId xmlns:a16="http://schemas.microsoft.com/office/drawing/2014/main" id="{B177CD92-E04C-475F-9384-515D65E3F6AB}"/>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1747" name="Freeform: Shape 1746">
                      <a:extLst>
                        <a:ext uri="{FF2B5EF4-FFF2-40B4-BE49-F238E27FC236}">
                          <a16:creationId xmlns:a16="http://schemas.microsoft.com/office/drawing/2014/main" id="{430231B2-9CFA-43FB-AB43-9C10F5050572}"/>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1748" name="Freeform: Shape 1747">
                      <a:extLst>
                        <a:ext uri="{FF2B5EF4-FFF2-40B4-BE49-F238E27FC236}">
                          <a16:creationId xmlns:a16="http://schemas.microsoft.com/office/drawing/2014/main" id="{BE5B320E-B891-48CC-B349-8BF884FB59F6}"/>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1749" name="Freeform: Shape 1748">
                      <a:extLst>
                        <a:ext uri="{FF2B5EF4-FFF2-40B4-BE49-F238E27FC236}">
                          <a16:creationId xmlns:a16="http://schemas.microsoft.com/office/drawing/2014/main" id="{D1DB0B50-3ACB-462C-96C9-AE717A1901D3}"/>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1698" name="Graphic 3339">
                  <a:extLst>
                    <a:ext uri="{FF2B5EF4-FFF2-40B4-BE49-F238E27FC236}">
                      <a16:creationId xmlns:a16="http://schemas.microsoft.com/office/drawing/2014/main" id="{5B0AF8CB-21C9-45C7-94A5-580517559B28}"/>
                    </a:ext>
                  </a:extLst>
                </p:cNvPr>
                <p:cNvGrpSpPr/>
                <p:nvPr/>
              </p:nvGrpSpPr>
              <p:grpSpPr>
                <a:xfrm>
                  <a:off x="5555179" y="6094277"/>
                  <a:ext cx="425723" cy="350034"/>
                  <a:chOff x="5555179" y="6094277"/>
                  <a:chExt cx="425723" cy="350034"/>
                </a:xfrm>
              </p:grpSpPr>
              <p:grpSp>
                <p:nvGrpSpPr>
                  <p:cNvPr id="1718" name="Graphic 3339">
                    <a:extLst>
                      <a:ext uri="{FF2B5EF4-FFF2-40B4-BE49-F238E27FC236}">
                        <a16:creationId xmlns:a16="http://schemas.microsoft.com/office/drawing/2014/main" id="{6A16FEF2-66B4-45AA-A67A-3094E95E90CB}"/>
                      </a:ext>
                    </a:extLst>
                  </p:cNvPr>
                  <p:cNvGrpSpPr/>
                  <p:nvPr/>
                </p:nvGrpSpPr>
                <p:grpSpPr>
                  <a:xfrm>
                    <a:off x="5555179" y="6094277"/>
                    <a:ext cx="425723" cy="350034"/>
                    <a:chOff x="5555179" y="6094277"/>
                    <a:chExt cx="425723" cy="350034"/>
                  </a:xfrm>
                  <a:solidFill>
                    <a:srgbClr val="FBFFFF"/>
                  </a:solidFill>
                </p:grpSpPr>
                <p:sp>
                  <p:nvSpPr>
                    <p:cNvPr id="1734" name="Freeform: Shape 1733">
                      <a:extLst>
                        <a:ext uri="{FF2B5EF4-FFF2-40B4-BE49-F238E27FC236}">
                          <a16:creationId xmlns:a16="http://schemas.microsoft.com/office/drawing/2014/main" id="{6C5AFC4D-A390-4557-854F-3647CDA67E17}"/>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1735" name="Freeform: Shape 1734">
                      <a:extLst>
                        <a:ext uri="{FF2B5EF4-FFF2-40B4-BE49-F238E27FC236}">
                          <a16:creationId xmlns:a16="http://schemas.microsoft.com/office/drawing/2014/main" id="{A3A63535-5BBD-4555-8EA3-CE24D9E36729}"/>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1719" name="Picture 1718">
                    <a:extLst>
                      <a:ext uri="{FF2B5EF4-FFF2-40B4-BE49-F238E27FC236}">
                        <a16:creationId xmlns:a16="http://schemas.microsoft.com/office/drawing/2014/main" id="{413DF356-7346-491B-A86F-EBBF0974F9AE}"/>
                      </a:ext>
                    </a:extLst>
                  </p:cNvPr>
                  <p:cNvPicPr>
                    <a:picLocks noChangeAspect="1"/>
                  </p:cNvPicPr>
                  <p:nvPr/>
                </p:nvPicPr>
                <p:blipFill>
                  <a:blip r:embed="rId22"/>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1720" name="Picture 1719">
                    <a:extLst>
                      <a:ext uri="{FF2B5EF4-FFF2-40B4-BE49-F238E27FC236}">
                        <a16:creationId xmlns:a16="http://schemas.microsoft.com/office/drawing/2014/main" id="{806D2EB3-EE1F-45B0-8532-BA9528020ADB}"/>
                      </a:ext>
                    </a:extLst>
                  </p:cNvPr>
                  <p:cNvPicPr>
                    <a:picLocks noChangeAspect="1"/>
                  </p:cNvPicPr>
                  <p:nvPr/>
                </p:nvPicPr>
                <p:blipFill>
                  <a:blip r:embed="rId23"/>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1721" name="Graphic 3339">
                    <a:extLst>
                      <a:ext uri="{FF2B5EF4-FFF2-40B4-BE49-F238E27FC236}">
                        <a16:creationId xmlns:a16="http://schemas.microsoft.com/office/drawing/2014/main" id="{0ABBBF77-14B8-4CD1-BED4-BB619F90EE22}"/>
                      </a:ext>
                    </a:extLst>
                  </p:cNvPr>
                  <p:cNvGrpSpPr/>
                  <p:nvPr/>
                </p:nvGrpSpPr>
                <p:grpSpPr>
                  <a:xfrm>
                    <a:off x="5590178" y="6138901"/>
                    <a:ext cx="290463" cy="224858"/>
                    <a:chOff x="5590178" y="6138901"/>
                    <a:chExt cx="290463" cy="224858"/>
                  </a:xfrm>
                  <a:solidFill>
                    <a:srgbClr val="A0BDAB"/>
                  </a:solidFill>
                </p:grpSpPr>
                <p:sp>
                  <p:nvSpPr>
                    <p:cNvPr id="1722" name="Freeform: Shape 1721">
                      <a:extLst>
                        <a:ext uri="{FF2B5EF4-FFF2-40B4-BE49-F238E27FC236}">
                          <a16:creationId xmlns:a16="http://schemas.microsoft.com/office/drawing/2014/main" id="{37C2F404-8892-470D-B30C-5C5201293250}"/>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1723" name="Freeform: Shape 1722">
                      <a:extLst>
                        <a:ext uri="{FF2B5EF4-FFF2-40B4-BE49-F238E27FC236}">
                          <a16:creationId xmlns:a16="http://schemas.microsoft.com/office/drawing/2014/main" id="{4B46150E-8F62-4FD2-937B-D1487EE175A9}"/>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1724" name="Freeform: Shape 1723">
                      <a:extLst>
                        <a:ext uri="{FF2B5EF4-FFF2-40B4-BE49-F238E27FC236}">
                          <a16:creationId xmlns:a16="http://schemas.microsoft.com/office/drawing/2014/main" id="{884387E0-62C1-43F5-A2EF-54B8A5734A49}"/>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1725" name="Freeform: Shape 1724">
                      <a:extLst>
                        <a:ext uri="{FF2B5EF4-FFF2-40B4-BE49-F238E27FC236}">
                          <a16:creationId xmlns:a16="http://schemas.microsoft.com/office/drawing/2014/main" id="{00D92E75-7637-4921-ACC9-3C94B4C17006}"/>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1726" name="Freeform: Shape 1725">
                      <a:extLst>
                        <a:ext uri="{FF2B5EF4-FFF2-40B4-BE49-F238E27FC236}">
                          <a16:creationId xmlns:a16="http://schemas.microsoft.com/office/drawing/2014/main" id="{AF97DC5C-0F48-4CBB-A540-B8E321C7E150}"/>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1727" name="Freeform: Shape 1726">
                      <a:extLst>
                        <a:ext uri="{FF2B5EF4-FFF2-40B4-BE49-F238E27FC236}">
                          <a16:creationId xmlns:a16="http://schemas.microsoft.com/office/drawing/2014/main" id="{D7061574-91C4-4D7A-8FAD-EEC0E7B9B089}"/>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1728" name="Freeform: Shape 1727">
                      <a:extLst>
                        <a:ext uri="{FF2B5EF4-FFF2-40B4-BE49-F238E27FC236}">
                          <a16:creationId xmlns:a16="http://schemas.microsoft.com/office/drawing/2014/main" id="{5F974E51-3E7A-4C89-9D4B-711D69F45A44}"/>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1729" name="Freeform: Shape 1728">
                      <a:extLst>
                        <a:ext uri="{FF2B5EF4-FFF2-40B4-BE49-F238E27FC236}">
                          <a16:creationId xmlns:a16="http://schemas.microsoft.com/office/drawing/2014/main" id="{F9F15354-084B-43CF-A1EB-3DEACAEEEB4C}"/>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1730" name="Freeform: Shape 1729">
                      <a:extLst>
                        <a:ext uri="{FF2B5EF4-FFF2-40B4-BE49-F238E27FC236}">
                          <a16:creationId xmlns:a16="http://schemas.microsoft.com/office/drawing/2014/main" id="{CF64AF2F-B977-4325-B7EB-A4664F78F92B}"/>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1731" name="Freeform: Shape 1730">
                      <a:extLst>
                        <a:ext uri="{FF2B5EF4-FFF2-40B4-BE49-F238E27FC236}">
                          <a16:creationId xmlns:a16="http://schemas.microsoft.com/office/drawing/2014/main" id="{9E9F096C-A56E-4276-8977-1AC202F10762}"/>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1732" name="Freeform: Shape 1731">
                      <a:extLst>
                        <a:ext uri="{FF2B5EF4-FFF2-40B4-BE49-F238E27FC236}">
                          <a16:creationId xmlns:a16="http://schemas.microsoft.com/office/drawing/2014/main" id="{447EB2AB-4F80-4C71-94E6-B5A31B348574}"/>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1733" name="Freeform: Shape 1732">
                      <a:extLst>
                        <a:ext uri="{FF2B5EF4-FFF2-40B4-BE49-F238E27FC236}">
                          <a16:creationId xmlns:a16="http://schemas.microsoft.com/office/drawing/2014/main" id="{54D7018E-224A-427A-B75F-8DF392891EE4}"/>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1699" name="Graphic 3339">
                  <a:extLst>
                    <a:ext uri="{FF2B5EF4-FFF2-40B4-BE49-F238E27FC236}">
                      <a16:creationId xmlns:a16="http://schemas.microsoft.com/office/drawing/2014/main" id="{D4F70F26-D81D-426D-9553-BAE787D57045}"/>
                    </a:ext>
                  </a:extLst>
                </p:cNvPr>
                <p:cNvGrpSpPr/>
                <p:nvPr/>
              </p:nvGrpSpPr>
              <p:grpSpPr>
                <a:xfrm>
                  <a:off x="5304010" y="5105829"/>
                  <a:ext cx="420520" cy="308162"/>
                  <a:chOff x="5304010" y="5105829"/>
                  <a:chExt cx="420520" cy="308162"/>
                </a:xfrm>
              </p:grpSpPr>
              <p:grpSp>
                <p:nvGrpSpPr>
                  <p:cNvPr id="1700" name="Graphic 3339">
                    <a:extLst>
                      <a:ext uri="{FF2B5EF4-FFF2-40B4-BE49-F238E27FC236}">
                        <a16:creationId xmlns:a16="http://schemas.microsoft.com/office/drawing/2014/main" id="{0F193DB6-7E4F-4924-8542-5E5F36B99890}"/>
                      </a:ext>
                    </a:extLst>
                  </p:cNvPr>
                  <p:cNvGrpSpPr/>
                  <p:nvPr/>
                </p:nvGrpSpPr>
                <p:grpSpPr>
                  <a:xfrm>
                    <a:off x="5304010" y="5105829"/>
                    <a:ext cx="420520" cy="308162"/>
                    <a:chOff x="5304010" y="5105829"/>
                    <a:chExt cx="420520" cy="308162"/>
                  </a:xfrm>
                  <a:solidFill>
                    <a:srgbClr val="FBFFFF"/>
                  </a:solidFill>
                </p:grpSpPr>
                <p:sp>
                  <p:nvSpPr>
                    <p:cNvPr id="1716" name="Freeform: Shape 1715">
                      <a:extLst>
                        <a:ext uri="{FF2B5EF4-FFF2-40B4-BE49-F238E27FC236}">
                          <a16:creationId xmlns:a16="http://schemas.microsoft.com/office/drawing/2014/main" id="{60008528-8376-4830-8E14-4AB8525A39BD}"/>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1717" name="Freeform: Shape 1716">
                      <a:extLst>
                        <a:ext uri="{FF2B5EF4-FFF2-40B4-BE49-F238E27FC236}">
                          <a16:creationId xmlns:a16="http://schemas.microsoft.com/office/drawing/2014/main" id="{E2D1BB76-EDC4-4883-AD6C-5A56925D5C0A}"/>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1701" name="Picture 1700">
                    <a:extLst>
                      <a:ext uri="{FF2B5EF4-FFF2-40B4-BE49-F238E27FC236}">
                        <a16:creationId xmlns:a16="http://schemas.microsoft.com/office/drawing/2014/main" id="{24F85DA2-C9D2-4857-BBDB-11A6E574D1D9}"/>
                      </a:ext>
                    </a:extLst>
                  </p:cNvPr>
                  <p:cNvPicPr>
                    <a:picLocks noChangeAspect="1"/>
                  </p:cNvPicPr>
                  <p:nvPr/>
                </p:nvPicPr>
                <p:blipFill>
                  <a:blip r:embed="rId24"/>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1702" name="Picture 1701">
                    <a:extLst>
                      <a:ext uri="{FF2B5EF4-FFF2-40B4-BE49-F238E27FC236}">
                        <a16:creationId xmlns:a16="http://schemas.microsoft.com/office/drawing/2014/main" id="{5B811932-2BCC-4687-9CAB-4AE47CE975B1}"/>
                      </a:ext>
                    </a:extLst>
                  </p:cNvPr>
                  <p:cNvPicPr>
                    <a:picLocks noChangeAspect="1"/>
                  </p:cNvPicPr>
                  <p:nvPr/>
                </p:nvPicPr>
                <p:blipFill>
                  <a:blip r:embed="rId25"/>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1703" name="Graphic 3339">
                    <a:extLst>
                      <a:ext uri="{FF2B5EF4-FFF2-40B4-BE49-F238E27FC236}">
                        <a16:creationId xmlns:a16="http://schemas.microsoft.com/office/drawing/2014/main" id="{6006BBB3-0FDF-487F-B4D4-332A58538BC1}"/>
                      </a:ext>
                    </a:extLst>
                  </p:cNvPr>
                  <p:cNvGrpSpPr/>
                  <p:nvPr/>
                </p:nvGrpSpPr>
                <p:grpSpPr>
                  <a:xfrm>
                    <a:off x="5338135" y="5145017"/>
                    <a:ext cx="287558" cy="197525"/>
                    <a:chOff x="5338135" y="5145017"/>
                    <a:chExt cx="287558" cy="197525"/>
                  </a:xfrm>
                  <a:solidFill>
                    <a:srgbClr val="A0BDAB"/>
                  </a:solidFill>
                </p:grpSpPr>
                <p:sp>
                  <p:nvSpPr>
                    <p:cNvPr id="1704" name="Freeform: Shape 1703">
                      <a:extLst>
                        <a:ext uri="{FF2B5EF4-FFF2-40B4-BE49-F238E27FC236}">
                          <a16:creationId xmlns:a16="http://schemas.microsoft.com/office/drawing/2014/main" id="{649B219C-26CD-470D-B2CE-2B049AB0D45B}"/>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1705" name="Freeform: Shape 1704">
                      <a:extLst>
                        <a:ext uri="{FF2B5EF4-FFF2-40B4-BE49-F238E27FC236}">
                          <a16:creationId xmlns:a16="http://schemas.microsoft.com/office/drawing/2014/main" id="{673D97D2-F718-4DB2-9C59-602B976F1449}"/>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1706" name="Freeform: Shape 1705">
                      <a:extLst>
                        <a:ext uri="{FF2B5EF4-FFF2-40B4-BE49-F238E27FC236}">
                          <a16:creationId xmlns:a16="http://schemas.microsoft.com/office/drawing/2014/main" id="{BD313BA8-6644-40A5-BC4F-7D1C153B96AD}"/>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1707" name="Freeform: Shape 1706">
                      <a:extLst>
                        <a:ext uri="{FF2B5EF4-FFF2-40B4-BE49-F238E27FC236}">
                          <a16:creationId xmlns:a16="http://schemas.microsoft.com/office/drawing/2014/main" id="{8AABD6DF-0C31-4333-8B0A-6C0F88402D59}"/>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1708" name="Freeform: Shape 1707">
                      <a:extLst>
                        <a:ext uri="{FF2B5EF4-FFF2-40B4-BE49-F238E27FC236}">
                          <a16:creationId xmlns:a16="http://schemas.microsoft.com/office/drawing/2014/main" id="{F1884205-24C1-458C-8D71-2CA0014545D5}"/>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1709" name="Freeform: Shape 1708">
                      <a:extLst>
                        <a:ext uri="{FF2B5EF4-FFF2-40B4-BE49-F238E27FC236}">
                          <a16:creationId xmlns:a16="http://schemas.microsoft.com/office/drawing/2014/main" id="{1199D262-86E7-4B86-9534-80D3FFC52EBF}"/>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1710" name="Freeform: Shape 1709">
                      <a:extLst>
                        <a:ext uri="{FF2B5EF4-FFF2-40B4-BE49-F238E27FC236}">
                          <a16:creationId xmlns:a16="http://schemas.microsoft.com/office/drawing/2014/main" id="{57A3D1C2-22DC-4BE6-BF17-648168B83D07}"/>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1711" name="Freeform: Shape 1710">
                      <a:extLst>
                        <a:ext uri="{FF2B5EF4-FFF2-40B4-BE49-F238E27FC236}">
                          <a16:creationId xmlns:a16="http://schemas.microsoft.com/office/drawing/2014/main" id="{08B251E0-F9E9-46AA-A01E-7F5F476A9FB3}"/>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1712" name="Freeform: Shape 1711">
                      <a:extLst>
                        <a:ext uri="{FF2B5EF4-FFF2-40B4-BE49-F238E27FC236}">
                          <a16:creationId xmlns:a16="http://schemas.microsoft.com/office/drawing/2014/main" id="{4A7E86E9-3E64-4E6B-B5D4-2010065922C7}"/>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1713" name="Freeform: Shape 1712">
                      <a:extLst>
                        <a:ext uri="{FF2B5EF4-FFF2-40B4-BE49-F238E27FC236}">
                          <a16:creationId xmlns:a16="http://schemas.microsoft.com/office/drawing/2014/main" id="{72303028-E65B-4771-AC13-54D6FDF56703}"/>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1714" name="Freeform: Shape 1713">
                      <a:extLst>
                        <a:ext uri="{FF2B5EF4-FFF2-40B4-BE49-F238E27FC236}">
                          <a16:creationId xmlns:a16="http://schemas.microsoft.com/office/drawing/2014/main" id="{786B2488-1BB6-4A4D-873F-9DE195BA39CF}"/>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1715" name="Freeform: Shape 1714">
                      <a:extLst>
                        <a:ext uri="{FF2B5EF4-FFF2-40B4-BE49-F238E27FC236}">
                          <a16:creationId xmlns:a16="http://schemas.microsoft.com/office/drawing/2014/main" id="{ABE377E8-3458-4E9D-B20D-C43DA1EC9F38}"/>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grpSp>
            <p:nvGrpSpPr>
              <p:cNvPr id="1063" name="Graphic 3512">
                <a:extLst>
                  <a:ext uri="{FF2B5EF4-FFF2-40B4-BE49-F238E27FC236}">
                    <a16:creationId xmlns:a16="http://schemas.microsoft.com/office/drawing/2014/main" id="{EE85F1E7-F3C5-415A-85B8-01B1776BC966}"/>
                  </a:ext>
                </a:extLst>
              </p:cNvPr>
              <p:cNvGrpSpPr/>
              <p:nvPr/>
            </p:nvGrpSpPr>
            <p:grpSpPr>
              <a:xfrm flipV="1">
                <a:off x="10640053" y="4485580"/>
                <a:ext cx="1262840" cy="1285270"/>
                <a:chOff x="4692675" y="4122640"/>
                <a:chExt cx="2271848" cy="2312200"/>
              </a:xfrm>
            </p:grpSpPr>
            <p:grpSp>
              <p:nvGrpSpPr>
                <p:cNvPr id="1623" name="Graphic 3512">
                  <a:extLst>
                    <a:ext uri="{FF2B5EF4-FFF2-40B4-BE49-F238E27FC236}">
                      <a16:creationId xmlns:a16="http://schemas.microsoft.com/office/drawing/2014/main" id="{CA5B2AEA-38A6-4B57-99A8-8E17B5E5A472}"/>
                    </a:ext>
                  </a:extLst>
                </p:cNvPr>
                <p:cNvGrpSpPr/>
                <p:nvPr/>
              </p:nvGrpSpPr>
              <p:grpSpPr>
                <a:xfrm>
                  <a:off x="4692675" y="4122640"/>
                  <a:ext cx="2271848" cy="2312200"/>
                  <a:chOff x="4692675" y="4122640"/>
                  <a:chExt cx="2271848" cy="2312200"/>
                </a:xfrm>
                <a:solidFill>
                  <a:srgbClr val="938F50"/>
                </a:solidFill>
              </p:grpSpPr>
              <p:pic>
                <p:nvPicPr>
                  <p:cNvPr id="1642" name="Picture 1641">
                    <a:extLst>
                      <a:ext uri="{FF2B5EF4-FFF2-40B4-BE49-F238E27FC236}">
                        <a16:creationId xmlns:a16="http://schemas.microsoft.com/office/drawing/2014/main" id="{F5B976D4-69D3-478A-B11B-D5636549CEC2}"/>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1643" name="Picture 1642">
                    <a:extLst>
                      <a:ext uri="{FF2B5EF4-FFF2-40B4-BE49-F238E27FC236}">
                        <a16:creationId xmlns:a16="http://schemas.microsoft.com/office/drawing/2014/main" id="{AE23B776-F1D2-45E5-9B52-E99BD6C6F165}"/>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1644" name="Picture 1643">
                    <a:extLst>
                      <a:ext uri="{FF2B5EF4-FFF2-40B4-BE49-F238E27FC236}">
                        <a16:creationId xmlns:a16="http://schemas.microsoft.com/office/drawing/2014/main" id="{126C03ED-E20D-4F3C-BA3F-316B1D1CE285}"/>
                      </a:ext>
                    </a:extLst>
                  </p:cNvPr>
                  <p:cNvPicPr>
                    <a:picLocks noChangeAspect="1"/>
                  </p:cNvPicPr>
                  <p:nvPr/>
                </p:nvPicPr>
                <p:blipFill>
                  <a:blip r:embed="rId28"/>
                  <a:stretch>
                    <a:fillRect/>
                  </a:stretch>
                </p:blipFill>
                <p:spPr>
                  <a:xfrm>
                    <a:off x="5559602" y="5677020"/>
                    <a:ext cx="529271" cy="757820"/>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1645" name="Picture 1644">
                    <a:extLst>
                      <a:ext uri="{FF2B5EF4-FFF2-40B4-BE49-F238E27FC236}">
                        <a16:creationId xmlns:a16="http://schemas.microsoft.com/office/drawing/2014/main" id="{D6D7C52E-EBFC-471D-9444-0929C3DCA277}"/>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1646" name="Picture 1645">
                    <a:extLst>
                      <a:ext uri="{FF2B5EF4-FFF2-40B4-BE49-F238E27FC236}">
                        <a16:creationId xmlns:a16="http://schemas.microsoft.com/office/drawing/2014/main" id="{4EBE374D-4004-46D9-8711-E073BDDB0F32}"/>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1647" name="Picture 1646">
                    <a:extLst>
                      <a:ext uri="{FF2B5EF4-FFF2-40B4-BE49-F238E27FC236}">
                        <a16:creationId xmlns:a16="http://schemas.microsoft.com/office/drawing/2014/main" id="{9D57EA8E-FA67-493B-A499-6E4C2719E92B}"/>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1648" name="Picture 1647">
                    <a:extLst>
                      <a:ext uri="{FF2B5EF4-FFF2-40B4-BE49-F238E27FC236}">
                        <a16:creationId xmlns:a16="http://schemas.microsoft.com/office/drawing/2014/main" id="{74D73975-14FA-42B9-B4F4-F3B9BAEC5A41}"/>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1649" name="Picture 1648">
                    <a:extLst>
                      <a:ext uri="{FF2B5EF4-FFF2-40B4-BE49-F238E27FC236}">
                        <a16:creationId xmlns:a16="http://schemas.microsoft.com/office/drawing/2014/main" id="{560280DB-6DD6-4B5F-BA79-FE63CE76B6F9}"/>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1650" name="Picture 1649">
                    <a:extLst>
                      <a:ext uri="{FF2B5EF4-FFF2-40B4-BE49-F238E27FC236}">
                        <a16:creationId xmlns:a16="http://schemas.microsoft.com/office/drawing/2014/main" id="{7456296F-65D9-4364-8658-64BF7629E349}"/>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1651" name="Picture 1650">
                    <a:extLst>
                      <a:ext uri="{FF2B5EF4-FFF2-40B4-BE49-F238E27FC236}">
                        <a16:creationId xmlns:a16="http://schemas.microsoft.com/office/drawing/2014/main" id="{2A29F011-5D9C-4310-991E-B7D0CC287E67}"/>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1652" name="Picture 1651">
                    <a:extLst>
                      <a:ext uri="{FF2B5EF4-FFF2-40B4-BE49-F238E27FC236}">
                        <a16:creationId xmlns:a16="http://schemas.microsoft.com/office/drawing/2014/main" id="{A33BDCDE-D25F-46FC-BE8C-BB12B02F0BC8}"/>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1653" name="Picture 1652">
                    <a:extLst>
                      <a:ext uri="{FF2B5EF4-FFF2-40B4-BE49-F238E27FC236}">
                        <a16:creationId xmlns:a16="http://schemas.microsoft.com/office/drawing/2014/main" id="{E800817A-9A50-4977-A5B6-B88AF6E17DDC}"/>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1654" name="Picture 1653">
                    <a:extLst>
                      <a:ext uri="{FF2B5EF4-FFF2-40B4-BE49-F238E27FC236}">
                        <a16:creationId xmlns:a16="http://schemas.microsoft.com/office/drawing/2014/main" id="{49E07135-99C8-46DB-9165-21D3B14E72D0}"/>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1655" name="Picture 1654">
                    <a:extLst>
                      <a:ext uri="{FF2B5EF4-FFF2-40B4-BE49-F238E27FC236}">
                        <a16:creationId xmlns:a16="http://schemas.microsoft.com/office/drawing/2014/main" id="{EC711BB3-509D-4EC0-838B-105B79D95AE8}"/>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1656" name="Picture 1655">
                    <a:extLst>
                      <a:ext uri="{FF2B5EF4-FFF2-40B4-BE49-F238E27FC236}">
                        <a16:creationId xmlns:a16="http://schemas.microsoft.com/office/drawing/2014/main" id="{913DA297-5F0C-429C-B36E-F36D7E5CA442}"/>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1657" name="Picture 1656">
                    <a:extLst>
                      <a:ext uri="{FF2B5EF4-FFF2-40B4-BE49-F238E27FC236}">
                        <a16:creationId xmlns:a16="http://schemas.microsoft.com/office/drawing/2014/main" id="{FC8BB867-FCB9-480B-B7BE-E51631D843B4}"/>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1658" name="Picture 1657">
                    <a:extLst>
                      <a:ext uri="{FF2B5EF4-FFF2-40B4-BE49-F238E27FC236}">
                        <a16:creationId xmlns:a16="http://schemas.microsoft.com/office/drawing/2014/main" id="{3DF452C7-F42E-466E-8E60-6E199412E9A7}"/>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1659" name="Picture 1658">
                    <a:extLst>
                      <a:ext uri="{FF2B5EF4-FFF2-40B4-BE49-F238E27FC236}">
                        <a16:creationId xmlns:a16="http://schemas.microsoft.com/office/drawing/2014/main" id="{3D45D3C0-2029-40C5-B297-E2D550E17C65}"/>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1660" name="Picture 1659">
                    <a:extLst>
                      <a:ext uri="{FF2B5EF4-FFF2-40B4-BE49-F238E27FC236}">
                        <a16:creationId xmlns:a16="http://schemas.microsoft.com/office/drawing/2014/main" id="{533167AC-A74D-40C8-B7C8-6D616153D92E}"/>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1661" name="Picture 1660">
                    <a:extLst>
                      <a:ext uri="{FF2B5EF4-FFF2-40B4-BE49-F238E27FC236}">
                        <a16:creationId xmlns:a16="http://schemas.microsoft.com/office/drawing/2014/main" id="{DE862FCB-9C5B-4E79-A727-3AC71A8442F2}"/>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1662" name="Picture 1661">
                    <a:extLst>
                      <a:ext uri="{FF2B5EF4-FFF2-40B4-BE49-F238E27FC236}">
                        <a16:creationId xmlns:a16="http://schemas.microsoft.com/office/drawing/2014/main" id="{78C6A537-243F-43A3-82CF-0AB90EBA287A}"/>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1663" name="Picture 1662">
                    <a:extLst>
                      <a:ext uri="{FF2B5EF4-FFF2-40B4-BE49-F238E27FC236}">
                        <a16:creationId xmlns:a16="http://schemas.microsoft.com/office/drawing/2014/main" id="{49734787-8FFD-4A2C-857A-4C075BF1A219}"/>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1664" name="Picture 1663">
                    <a:extLst>
                      <a:ext uri="{FF2B5EF4-FFF2-40B4-BE49-F238E27FC236}">
                        <a16:creationId xmlns:a16="http://schemas.microsoft.com/office/drawing/2014/main" id="{D318B391-8E7B-4FC3-91B0-785EEC95A7C8}"/>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1665" name="Picture 1664">
                    <a:extLst>
                      <a:ext uri="{FF2B5EF4-FFF2-40B4-BE49-F238E27FC236}">
                        <a16:creationId xmlns:a16="http://schemas.microsoft.com/office/drawing/2014/main" id="{6C077871-C2F6-420F-882D-D65B4B8E1FB3}"/>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1666" name="Picture 1665">
                    <a:extLst>
                      <a:ext uri="{FF2B5EF4-FFF2-40B4-BE49-F238E27FC236}">
                        <a16:creationId xmlns:a16="http://schemas.microsoft.com/office/drawing/2014/main" id="{965098AE-7CF0-4A9F-9646-6B6E576CF792}"/>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1667" name="Graphic 3512">
                    <a:extLst>
                      <a:ext uri="{FF2B5EF4-FFF2-40B4-BE49-F238E27FC236}">
                        <a16:creationId xmlns:a16="http://schemas.microsoft.com/office/drawing/2014/main" id="{C48D26D9-3177-495C-AFF5-7565FAB0A6FC}"/>
                      </a:ext>
                    </a:extLst>
                  </p:cNvPr>
                  <p:cNvGrpSpPr/>
                  <p:nvPr/>
                </p:nvGrpSpPr>
                <p:grpSpPr>
                  <a:xfrm>
                    <a:off x="5088130" y="4659329"/>
                    <a:ext cx="1028989" cy="1004778"/>
                    <a:chOff x="5088130" y="4659329"/>
                    <a:chExt cx="1028989" cy="1004778"/>
                  </a:xfrm>
                  <a:solidFill>
                    <a:srgbClr val="938F50"/>
                  </a:solidFill>
                </p:grpSpPr>
                <p:pic>
                  <p:nvPicPr>
                    <p:cNvPr id="1668" name="Picture 1667">
                      <a:extLst>
                        <a:ext uri="{FF2B5EF4-FFF2-40B4-BE49-F238E27FC236}">
                          <a16:creationId xmlns:a16="http://schemas.microsoft.com/office/drawing/2014/main" id="{86BD451B-D734-4F42-83FB-CC39D2618A60}"/>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1669" name="Freeform: Shape 1668">
                      <a:extLst>
                        <a:ext uri="{FF2B5EF4-FFF2-40B4-BE49-F238E27FC236}">
                          <a16:creationId xmlns:a16="http://schemas.microsoft.com/office/drawing/2014/main" id="{23A2D72C-7E61-4F48-8EF1-380831E6C81F}"/>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1670" name="Picture 1669">
                      <a:extLst>
                        <a:ext uri="{FF2B5EF4-FFF2-40B4-BE49-F238E27FC236}">
                          <a16:creationId xmlns:a16="http://schemas.microsoft.com/office/drawing/2014/main" id="{E6327FE9-E9B6-4D4A-A4DD-99BE362D6B6F}"/>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1671" name="Picture 1670">
                      <a:extLst>
                        <a:ext uri="{FF2B5EF4-FFF2-40B4-BE49-F238E27FC236}">
                          <a16:creationId xmlns:a16="http://schemas.microsoft.com/office/drawing/2014/main" id="{549313CF-451A-442C-8BB4-712B87692079}"/>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1672" name="Freeform: Shape 1671">
                      <a:extLst>
                        <a:ext uri="{FF2B5EF4-FFF2-40B4-BE49-F238E27FC236}">
                          <a16:creationId xmlns:a16="http://schemas.microsoft.com/office/drawing/2014/main" id="{0AB25DB7-1797-4A0A-A944-29B0B480ABAA}"/>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1673" name="Picture 1672">
                      <a:extLst>
                        <a:ext uri="{FF2B5EF4-FFF2-40B4-BE49-F238E27FC236}">
                          <a16:creationId xmlns:a16="http://schemas.microsoft.com/office/drawing/2014/main" id="{5827B86C-BC86-41C2-82ED-91D0FD7B4F03}"/>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1674" name="Picture 1673">
                      <a:extLst>
                        <a:ext uri="{FF2B5EF4-FFF2-40B4-BE49-F238E27FC236}">
                          <a16:creationId xmlns:a16="http://schemas.microsoft.com/office/drawing/2014/main" id="{2751167C-3097-4FCB-B1BD-B66631A50B61}"/>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1675" name="Picture 1674">
                      <a:extLst>
                        <a:ext uri="{FF2B5EF4-FFF2-40B4-BE49-F238E27FC236}">
                          <a16:creationId xmlns:a16="http://schemas.microsoft.com/office/drawing/2014/main" id="{2FE8E7D0-262F-4F94-93C0-0BE917ECD570}"/>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1676" name="Picture 1675">
                      <a:extLst>
                        <a:ext uri="{FF2B5EF4-FFF2-40B4-BE49-F238E27FC236}">
                          <a16:creationId xmlns:a16="http://schemas.microsoft.com/office/drawing/2014/main" id="{66A68D48-36E6-4BA0-9697-896BDEC68E21}"/>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1677" name="Picture 1676">
                      <a:extLst>
                        <a:ext uri="{FF2B5EF4-FFF2-40B4-BE49-F238E27FC236}">
                          <a16:creationId xmlns:a16="http://schemas.microsoft.com/office/drawing/2014/main" id="{EFF55401-49DC-4179-93E3-2FA5C33A660B}"/>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1678" name="Picture 1677">
                      <a:extLst>
                        <a:ext uri="{FF2B5EF4-FFF2-40B4-BE49-F238E27FC236}">
                          <a16:creationId xmlns:a16="http://schemas.microsoft.com/office/drawing/2014/main" id="{F6B73666-3219-4C8F-AADD-A9DBFFA71098}"/>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1679" name="Picture 1678">
                      <a:extLst>
                        <a:ext uri="{FF2B5EF4-FFF2-40B4-BE49-F238E27FC236}">
                          <a16:creationId xmlns:a16="http://schemas.microsoft.com/office/drawing/2014/main" id="{E8B3ABE3-E2C7-4278-B884-6A4D6608BC40}"/>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1680" name="Picture 1679">
                      <a:extLst>
                        <a:ext uri="{FF2B5EF4-FFF2-40B4-BE49-F238E27FC236}">
                          <a16:creationId xmlns:a16="http://schemas.microsoft.com/office/drawing/2014/main" id="{4C5A6F71-AD92-436A-9854-022D0AF09F68}"/>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1681" name="Picture 1680">
                      <a:extLst>
                        <a:ext uri="{FF2B5EF4-FFF2-40B4-BE49-F238E27FC236}">
                          <a16:creationId xmlns:a16="http://schemas.microsoft.com/office/drawing/2014/main" id="{C207EB6B-0F7B-4115-8D89-DDBE3557467A}"/>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1682" name="Picture 1681">
                      <a:extLst>
                        <a:ext uri="{FF2B5EF4-FFF2-40B4-BE49-F238E27FC236}">
                          <a16:creationId xmlns:a16="http://schemas.microsoft.com/office/drawing/2014/main" id="{25AB44F9-BA4F-4CC2-ACBD-42197F663976}"/>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1683" name="Picture 1682">
                      <a:extLst>
                        <a:ext uri="{FF2B5EF4-FFF2-40B4-BE49-F238E27FC236}">
                          <a16:creationId xmlns:a16="http://schemas.microsoft.com/office/drawing/2014/main" id="{1B7CA052-295F-4FA6-BFD2-D79F99D27479}"/>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1684" name="Picture 1683">
                      <a:extLst>
                        <a:ext uri="{FF2B5EF4-FFF2-40B4-BE49-F238E27FC236}">
                          <a16:creationId xmlns:a16="http://schemas.microsoft.com/office/drawing/2014/main" id="{A622AA7E-FEED-40AA-8983-96C6CF934B71}"/>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1624" name="Freeform: Shape 1623">
                  <a:extLst>
                    <a:ext uri="{FF2B5EF4-FFF2-40B4-BE49-F238E27FC236}">
                      <a16:creationId xmlns:a16="http://schemas.microsoft.com/office/drawing/2014/main" id="{5F748EA2-2CD7-4F44-87CB-8CF30482C69C}"/>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1625" name="Freeform: Shape 1624">
                  <a:extLst>
                    <a:ext uri="{FF2B5EF4-FFF2-40B4-BE49-F238E27FC236}">
                      <a16:creationId xmlns:a16="http://schemas.microsoft.com/office/drawing/2014/main" id="{27033E7B-7745-4091-9B57-F4F2C3117D60}"/>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1626" name="Freeform: Shape 1625">
                  <a:extLst>
                    <a:ext uri="{FF2B5EF4-FFF2-40B4-BE49-F238E27FC236}">
                      <a16:creationId xmlns:a16="http://schemas.microsoft.com/office/drawing/2014/main" id="{E2934E88-9631-4C44-A561-A4D7866CA76A}"/>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1627" name="Freeform: Shape 1626">
                  <a:extLst>
                    <a:ext uri="{FF2B5EF4-FFF2-40B4-BE49-F238E27FC236}">
                      <a16:creationId xmlns:a16="http://schemas.microsoft.com/office/drawing/2014/main" id="{DF472C88-E86D-43D4-B6C4-26EDFEB75D3C}"/>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1628" name="Freeform: Shape 1627">
                  <a:extLst>
                    <a:ext uri="{FF2B5EF4-FFF2-40B4-BE49-F238E27FC236}">
                      <a16:creationId xmlns:a16="http://schemas.microsoft.com/office/drawing/2014/main" id="{3ABB6113-C537-491D-A646-A2E0EFF1C084}"/>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1629" name="Freeform: Shape 1628">
                  <a:extLst>
                    <a:ext uri="{FF2B5EF4-FFF2-40B4-BE49-F238E27FC236}">
                      <a16:creationId xmlns:a16="http://schemas.microsoft.com/office/drawing/2014/main" id="{6179E843-40E9-499F-BE13-6ACCC13EF33E}"/>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1630" name="Freeform: Shape 1629">
                  <a:extLst>
                    <a:ext uri="{FF2B5EF4-FFF2-40B4-BE49-F238E27FC236}">
                      <a16:creationId xmlns:a16="http://schemas.microsoft.com/office/drawing/2014/main" id="{0FA2214D-23C6-481B-8FB7-FFCD3D107A93}"/>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1631" name="Freeform: Shape 1630">
                  <a:extLst>
                    <a:ext uri="{FF2B5EF4-FFF2-40B4-BE49-F238E27FC236}">
                      <a16:creationId xmlns:a16="http://schemas.microsoft.com/office/drawing/2014/main" id="{CE6ADBE7-3B5F-4D82-81BA-AC23B6E226A4}"/>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1632" name="Freeform: Shape 1631">
                  <a:extLst>
                    <a:ext uri="{FF2B5EF4-FFF2-40B4-BE49-F238E27FC236}">
                      <a16:creationId xmlns:a16="http://schemas.microsoft.com/office/drawing/2014/main" id="{94A2B91A-914E-4DC0-B711-DD81B9804A5F}"/>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1633" name="Freeform: Shape 1632">
                  <a:extLst>
                    <a:ext uri="{FF2B5EF4-FFF2-40B4-BE49-F238E27FC236}">
                      <a16:creationId xmlns:a16="http://schemas.microsoft.com/office/drawing/2014/main" id="{9BF4B796-2D1F-4514-8AD2-50EEF0979362}"/>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1634" name="Freeform: Shape 1633">
                  <a:extLst>
                    <a:ext uri="{FF2B5EF4-FFF2-40B4-BE49-F238E27FC236}">
                      <a16:creationId xmlns:a16="http://schemas.microsoft.com/office/drawing/2014/main" id="{16271CF4-B8E6-4394-9616-E37DAB875A81}"/>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1635" name="Freeform: Shape 1634">
                  <a:extLst>
                    <a:ext uri="{FF2B5EF4-FFF2-40B4-BE49-F238E27FC236}">
                      <a16:creationId xmlns:a16="http://schemas.microsoft.com/office/drawing/2014/main" id="{C6FBCA2F-3F82-4A4B-879E-CFAEB54FE14E}"/>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1636" name="Freeform: Shape 1635">
                  <a:extLst>
                    <a:ext uri="{FF2B5EF4-FFF2-40B4-BE49-F238E27FC236}">
                      <a16:creationId xmlns:a16="http://schemas.microsoft.com/office/drawing/2014/main" id="{6DBF4946-0B1A-4D1A-AEA9-FF9DE7D801C5}"/>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1637" name="Freeform: Shape 1636">
                  <a:extLst>
                    <a:ext uri="{FF2B5EF4-FFF2-40B4-BE49-F238E27FC236}">
                      <a16:creationId xmlns:a16="http://schemas.microsoft.com/office/drawing/2014/main" id="{AC1E73DD-D911-445E-B198-6E8BAB002C54}"/>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1638" name="Freeform: Shape 1637">
                  <a:extLst>
                    <a:ext uri="{FF2B5EF4-FFF2-40B4-BE49-F238E27FC236}">
                      <a16:creationId xmlns:a16="http://schemas.microsoft.com/office/drawing/2014/main" id="{26251C87-02DE-4F48-9D53-13FE9A06ADD1}"/>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1639" name="Freeform: Shape 1638">
                  <a:extLst>
                    <a:ext uri="{FF2B5EF4-FFF2-40B4-BE49-F238E27FC236}">
                      <a16:creationId xmlns:a16="http://schemas.microsoft.com/office/drawing/2014/main" id="{7AAB7780-044C-4CD1-B1F2-C956387FD339}"/>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1640" name="Freeform: Shape 1639">
                  <a:extLst>
                    <a:ext uri="{FF2B5EF4-FFF2-40B4-BE49-F238E27FC236}">
                      <a16:creationId xmlns:a16="http://schemas.microsoft.com/office/drawing/2014/main" id="{9E2B0A53-6D11-4C9E-97A7-0198713CDF95}"/>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1641" name="Freeform: Shape 1640">
                  <a:extLst>
                    <a:ext uri="{FF2B5EF4-FFF2-40B4-BE49-F238E27FC236}">
                      <a16:creationId xmlns:a16="http://schemas.microsoft.com/office/drawing/2014/main" id="{F8B35445-E9ED-4C7C-BFF1-9E85BF3A9666}"/>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1064" name="Graphic 3512">
                <a:extLst>
                  <a:ext uri="{FF2B5EF4-FFF2-40B4-BE49-F238E27FC236}">
                    <a16:creationId xmlns:a16="http://schemas.microsoft.com/office/drawing/2014/main" id="{EF1D759A-A325-4031-89A6-33E515DAEEC2}"/>
                  </a:ext>
                </a:extLst>
              </p:cNvPr>
              <p:cNvGrpSpPr/>
              <p:nvPr/>
            </p:nvGrpSpPr>
            <p:grpSpPr>
              <a:xfrm>
                <a:off x="9770200" y="3878502"/>
                <a:ext cx="1357238" cy="1381344"/>
                <a:chOff x="4692675" y="4122640"/>
                <a:chExt cx="2271848" cy="2312200"/>
              </a:xfrm>
            </p:grpSpPr>
            <p:grpSp>
              <p:nvGrpSpPr>
                <p:cNvPr id="1561" name="Graphic 3512">
                  <a:extLst>
                    <a:ext uri="{FF2B5EF4-FFF2-40B4-BE49-F238E27FC236}">
                      <a16:creationId xmlns:a16="http://schemas.microsoft.com/office/drawing/2014/main" id="{58B9E796-0952-4E45-8AAD-E0C62E04C61A}"/>
                    </a:ext>
                  </a:extLst>
                </p:cNvPr>
                <p:cNvGrpSpPr/>
                <p:nvPr/>
              </p:nvGrpSpPr>
              <p:grpSpPr>
                <a:xfrm>
                  <a:off x="4692675" y="4122640"/>
                  <a:ext cx="2271848" cy="2312200"/>
                  <a:chOff x="4692675" y="4122640"/>
                  <a:chExt cx="2271848" cy="2312200"/>
                </a:xfrm>
                <a:solidFill>
                  <a:srgbClr val="938F50"/>
                </a:solidFill>
              </p:grpSpPr>
              <p:pic>
                <p:nvPicPr>
                  <p:cNvPr id="1580" name="Picture 1579">
                    <a:extLst>
                      <a:ext uri="{FF2B5EF4-FFF2-40B4-BE49-F238E27FC236}">
                        <a16:creationId xmlns:a16="http://schemas.microsoft.com/office/drawing/2014/main" id="{3028DD89-727E-4DE7-BD0C-9E7D3DD7FD40}"/>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1581" name="Picture 1580">
                    <a:extLst>
                      <a:ext uri="{FF2B5EF4-FFF2-40B4-BE49-F238E27FC236}">
                        <a16:creationId xmlns:a16="http://schemas.microsoft.com/office/drawing/2014/main" id="{74B40D65-62C3-4417-BF0E-802C208A1F20}"/>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1582" name="Picture 1581">
                    <a:extLst>
                      <a:ext uri="{FF2B5EF4-FFF2-40B4-BE49-F238E27FC236}">
                        <a16:creationId xmlns:a16="http://schemas.microsoft.com/office/drawing/2014/main" id="{50077039-773B-4908-9A63-87790577F6E5}"/>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1583" name="Picture 1582">
                    <a:extLst>
                      <a:ext uri="{FF2B5EF4-FFF2-40B4-BE49-F238E27FC236}">
                        <a16:creationId xmlns:a16="http://schemas.microsoft.com/office/drawing/2014/main" id="{E480D02C-A334-4510-B239-927FB40D957C}"/>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1584" name="Picture 1583">
                    <a:extLst>
                      <a:ext uri="{FF2B5EF4-FFF2-40B4-BE49-F238E27FC236}">
                        <a16:creationId xmlns:a16="http://schemas.microsoft.com/office/drawing/2014/main" id="{3B0EBBC8-A8DF-49F6-9AD6-37C817A3EBC6}"/>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1585" name="Picture 1584">
                    <a:extLst>
                      <a:ext uri="{FF2B5EF4-FFF2-40B4-BE49-F238E27FC236}">
                        <a16:creationId xmlns:a16="http://schemas.microsoft.com/office/drawing/2014/main" id="{5598CA1B-0575-4FC5-BD90-8687F36DC343}"/>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1586" name="Picture 1585">
                    <a:extLst>
                      <a:ext uri="{FF2B5EF4-FFF2-40B4-BE49-F238E27FC236}">
                        <a16:creationId xmlns:a16="http://schemas.microsoft.com/office/drawing/2014/main" id="{53ECD7E7-A49A-4039-9A90-CD19BE6FE0E8}"/>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1587" name="Picture 1586">
                    <a:extLst>
                      <a:ext uri="{FF2B5EF4-FFF2-40B4-BE49-F238E27FC236}">
                        <a16:creationId xmlns:a16="http://schemas.microsoft.com/office/drawing/2014/main" id="{E9F8B50B-67B4-4820-B47E-A656906F82F2}"/>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1588" name="Picture 1587">
                    <a:extLst>
                      <a:ext uri="{FF2B5EF4-FFF2-40B4-BE49-F238E27FC236}">
                        <a16:creationId xmlns:a16="http://schemas.microsoft.com/office/drawing/2014/main" id="{AC002E6D-9189-4082-AE9F-0BA4EA972B12}"/>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1589" name="Picture 1588">
                    <a:extLst>
                      <a:ext uri="{FF2B5EF4-FFF2-40B4-BE49-F238E27FC236}">
                        <a16:creationId xmlns:a16="http://schemas.microsoft.com/office/drawing/2014/main" id="{277B35DB-9BD8-498B-B809-16CD807FEB33}"/>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1590" name="Picture 1589">
                    <a:extLst>
                      <a:ext uri="{FF2B5EF4-FFF2-40B4-BE49-F238E27FC236}">
                        <a16:creationId xmlns:a16="http://schemas.microsoft.com/office/drawing/2014/main" id="{3FCB3600-D927-47B0-B74C-DB2C77033617}"/>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1591" name="Picture 1590">
                    <a:extLst>
                      <a:ext uri="{FF2B5EF4-FFF2-40B4-BE49-F238E27FC236}">
                        <a16:creationId xmlns:a16="http://schemas.microsoft.com/office/drawing/2014/main" id="{3FA09ABF-2F53-4691-A48E-01B1092048BC}"/>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1592" name="Picture 1591">
                    <a:extLst>
                      <a:ext uri="{FF2B5EF4-FFF2-40B4-BE49-F238E27FC236}">
                        <a16:creationId xmlns:a16="http://schemas.microsoft.com/office/drawing/2014/main" id="{FCD76FDA-E402-4149-981B-BC5FD17D9593}"/>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1593" name="Picture 1592">
                    <a:extLst>
                      <a:ext uri="{FF2B5EF4-FFF2-40B4-BE49-F238E27FC236}">
                        <a16:creationId xmlns:a16="http://schemas.microsoft.com/office/drawing/2014/main" id="{76892F2D-5242-438E-A99B-6962BCDF2948}"/>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1594" name="Picture 1593">
                    <a:extLst>
                      <a:ext uri="{FF2B5EF4-FFF2-40B4-BE49-F238E27FC236}">
                        <a16:creationId xmlns:a16="http://schemas.microsoft.com/office/drawing/2014/main" id="{32C9866F-FCD6-4D95-B053-1610BEB1135C}"/>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1595" name="Picture 1594">
                    <a:extLst>
                      <a:ext uri="{FF2B5EF4-FFF2-40B4-BE49-F238E27FC236}">
                        <a16:creationId xmlns:a16="http://schemas.microsoft.com/office/drawing/2014/main" id="{B4CE7D48-2832-4922-A388-3E34EA63CA65}"/>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1596" name="Picture 1595">
                    <a:extLst>
                      <a:ext uri="{FF2B5EF4-FFF2-40B4-BE49-F238E27FC236}">
                        <a16:creationId xmlns:a16="http://schemas.microsoft.com/office/drawing/2014/main" id="{C97CB08F-D1BC-4B86-9AC8-1CA974566EDD}"/>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1597" name="Picture 1596">
                    <a:extLst>
                      <a:ext uri="{FF2B5EF4-FFF2-40B4-BE49-F238E27FC236}">
                        <a16:creationId xmlns:a16="http://schemas.microsoft.com/office/drawing/2014/main" id="{ABCEB2F4-FA51-44B5-AE8F-911C4ACC95DB}"/>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1598" name="Picture 1597">
                    <a:extLst>
                      <a:ext uri="{FF2B5EF4-FFF2-40B4-BE49-F238E27FC236}">
                        <a16:creationId xmlns:a16="http://schemas.microsoft.com/office/drawing/2014/main" id="{1248F899-4EB4-4D20-835C-2684069941C8}"/>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1599" name="Picture 1598">
                    <a:extLst>
                      <a:ext uri="{FF2B5EF4-FFF2-40B4-BE49-F238E27FC236}">
                        <a16:creationId xmlns:a16="http://schemas.microsoft.com/office/drawing/2014/main" id="{F6DC6F9A-C602-4A0A-AEE7-57B19BDB997B}"/>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1600" name="Picture 1599">
                    <a:extLst>
                      <a:ext uri="{FF2B5EF4-FFF2-40B4-BE49-F238E27FC236}">
                        <a16:creationId xmlns:a16="http://schemas.microsoft.com/office/drawing/2014/main" id="{952B13E8-D62D-4DE3-ABA2-069FFAAAC3CF}"/>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1601" name="Picture 1600">
                    <a:extLst>
                      <a:ext uri="{FF2B5EF4-FFF2-40B4-BE49-F238E27FC236}">
                        <a16:creationId xmlns:a16="http://schemas.microsoft.com/office/drawing/2014/main" id="{10CD315F-10D5-4468-882F-6FA6030CE5AD}"/>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1602" name="Picture 1601">
                    <a:extLst>
                      <a:ext uri="{FF2B5EF4-FFF2-40B4-BE49-F238E27FC236}">
                        <a16:creationId xmlns:a16="http://schemas.microsoft.com/office/drawing/2014/main" id="{5693EB09-A88F-48DF-87E6-A8F1530392E8}"/>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1603" name="Picture 1602">
                    <a:extLst>
                      <a:ext uri="{FF2B5EF4-FFF2-40B4-BE49-F238E27FC236}">
                        <a16:creationId xmlns:a16="http://schemas.microsoft.com/office/drawing/2014/main" id="{7A40F608-793E-43B2-A5AB-1E7F4C358973}"/>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1604" name="Picture 1603">
                    <a:extLst>
                      <a:ext uri="{FF2B5EF4-FFF2-40B4-BE49-F238E27FC236}">
                        <a16:creationId xmlns:a16="http://schemas.microsoft.com/office/drawing/2014/main" id="{FE7B97ED-10B7-4E81-AABB-8D279A0418F6}"/>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1605" name="Graphic 3512">
                    <a:extLst>
                      <a:ext uri="{FF2B5EF4-FFF2-40B4-BE49-F238E27FC236}">
                        <a16:creationId xmlns:a16="http://schemas.microsoft.com/office/drawing/2014/main" id="{42138198-4D2D-489E-B498-F55B345596F7}"/>
                      </a:ext>
                    </a:extLst>
                  </p:cNvPr>
                  <p:cNvGrpSpPr/>
                  <p:nvPr/>
                </p:nvGrpSpPr>
                <p:grpSpPr>
                  <a:xfrm>
                    <a:off x="5088130" y="4659329"/>
                    <a:ext cx="1028989" cy="1004778"/>
                    <a:chOff x="5088130" y="4659329"/>
                    <a:chExt cx="1028989" cy="1004778"/>
                  </a:xfrm>
                  <a:solidFill>
                    <a:srgbClr val="938F50"/>
                  </a:solidFill>
                </p:grpSpPr>
                <p:pic>
                  <p:nvPicPr>
                    <p:cNvPr id="1606" name="Picture 1605">
                      <a:extLst>
                        <a:ext uri="{FF2B5EF4-FFF2-40B4-BE49-F238E27FC236}">
                          <a16:creationId xmlns:a16="http://schemas.microsoft.com/office/drawing/2014/main" id="{3DACFFC5-27F2-40C1-9568-05A5D0D5BD1B}"/>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1607" name="Freeform: Shape 1606">
                      <a:extLst>
                        <a:ext uri="{FF2B5EF4-FFF2-40B4-BE49-F238E27FC236}">
                          <a16:creationId xmlns:a16="http://schemas.microsoft.com/office/drawing/2014/main" id="{9A95A50C-EE26-48B2-A25B-FCAB2DB5D842}"/>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1608" name="Picture 1607">
                      <a:extLst>
                        <a:ext uri="{FF2B5EF4-FFF2-40B4-BE49-F238E27FC236}">
                          <a16:creationId xmlns:a16="http://schemas.microsoft.com/office/drawing/2014/main" id="{D1267259-656C-4F46-B00A-526379B104C8}"/>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1609" name="Picture 1608">
                      <a:extLst>
                        <a:ext uri="{FF2B5EF4-FFF2-40B4-BE49-F238E27FC236}">
                          <a16:creationId xmlns:a16="http://schemas.microsoft.com/office/drawing/2014/main" id="{C5807C1D-823C-431A-B66E-AF40B9F7917F}"/>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1610" name="Freeform: Shape 1609">
                      <a:extLst>
                        <a:ext uri="{FF2B5EF4-FFF2-40B4-BE49-F238E27FC236}">
                          <a16:creationId xmlns:a16="http://schemas.microsoft.com/office/drawing/2014/main" id="{0D610B4D-7BCD-4D52-8DD0-B59C92AB2CE1}"/>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1611" name="Picture 1610">
                      <a:extLst>
                        <a:ext uri="{FF2B5EF4-FFF2-40B4-BE49-F238E27FC236}">
                          <a16:creationId xmlns:a16="http://schemas.microsoft.com/office/drawing/2014/main" id="{DC67EA2B-5750-4338-B9FE-18597C2389EF}"/>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1612" name="Picture 1611">
                      <a:extLst>
                        <a:ext uri="{FF2B5EF4-FFF2-40B4-BE49-F238E27FC236}">
                          <a16:creationId xmlns:a16="http://schemas.microsoft.com/office/drawing/2014/main" id="{952E16D1-432C-4F82-9465-F2FF4B1B3BFB}"/>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1613" name="Picture 1612">
                      <a:extLst>
                        <a:ext uri="{FF2B5EF4-FFF2-40B4-BE49-F238E27FC236}">
                          <a16:creationId xmlns:a16="http://schemas.microsoft.com/office/drawing/2014/main" id="{2F16FF53-4C7B-4C84-B551-EFC6167226E9}"/>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1614" name="Picture 1613">
                      <a:extLst>
                        <a:ext uri="{FF2B5EF4-FFF2-40B4-BE49-F238E27FC236}">
                          <a16:creationId xmlns:a16="http://schemas.microsoft.com/office/drawing/2014/main" id="{C09DAF64-5F74-4EDD-8095-0A6B1821FBD9}"/>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1615" name="Picture 1614">
                      <a:extLst>
                        <a:ext uri="{FF2B5EF4-FFF2-40B4-BE49-F238E27FC236}">
                          <a16:creationId xmlns:a16="http://schemas.microsoft.com/office/drawing/2014/main" id="{D67E0E1E-0F21-477A-AABB-B22EF41D8976}"/>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1616" name="Picture 1615">
                      <a:extLst>
                        <a:ext uri="{FF2B5EF4-FFF2-40B4-BE49-F238E27FC236}">
                          <a16:creationId xmlns:a16="http://schemas.microsoft.com/office/drawing/2014/main" id="{12E9B078-EA02-4EAB-A4E6-9317F7A3A4E0}"/>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1617" name="Picture 1616">
                      <a:extLst>
                        <a:ext uri="{FF2B5EF4-FFF2-40B4-BE49-F238E27FC236}">
                          <a16:creationId xmlns:a16="http://schemas.microsoft.com/office/drawing/2014/main" id="{536057EF-033D-4EE9-A1F9-27DC0D97263E}"/>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1618" name="Picture 1617">
                      <a:extLst>
                        <a:ext uri="{FF2B5EF4-FFF2-40B4-BE49-F238E27FC236}">
                          <a16:creationId xmlns:a16="http://schemas.microsoft.com/office/drawing/2014/main" id="{C8DC6603-FD98-4A8C-AB93-96CE0CA0B040}"/>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1619" name="Picture 1618">
                      <a:extLst>
                        <a:ext uri="{FF2B5EF4-FFF2-40B4-BE49-F238E27FC236}">
                          <a16:creationId xmlns:a16="http://schemas.microsoft.com/office/drawing/2014/main" id="{779C678F-9ABF-40AE-902D-BA78BB7393EE}"/>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1620" name="Picture 1619">
                      <a:extLst>
                        <a:ext uri="{FF2B5EF4-FFF2-40B4-BE49-F238E27FC236}">
                          <a16:creationId xmlns:a16="http://schemas.microsoft.com/office/drawing/2014/main" id="{9D6033DD-B281-4941-B45C-AC0C009DBDD6}"/>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1621" name="Picture 1620">
                      <a:extLst>
                        <a:ext uri="{FF2B5EF4-FFF2-40B4-BE49-F238E27FC236}">
                          <a16:creationId xmlns:a16="http://schemas.microsoft.com/office/drawing/2014/main" id="{4A914379-A84F-431F-B0A6-1175D5E8F2B2}"/>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1622" name="Picture 1621">
                      <a:extLst>
                        <a:ext uri="{FF2B5EF4-FFF2-40B4-BE49-F238E27FC236}">
                          <a16:creationId xmlns:a16="http://schemas.microsoft.com/office/drawing/2014/main" id="{1C87E594-62EE-494A-9185-17FCBE5805AE}"/>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1562" name="Freeform: Shape 1561">
                  <a:extLst>
                    <a:ext uri="{FF2B5EF4-FFF2-40B4-BE49-F238E27FC236}">
                      <a16:creationId xmlns:a16="http://schemas.microsoft.com/office/drawing/2014/main" id="{6F2C404A-BFC1-4F2B-9DBD-C29F2B4E546D}"/>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1563" name="Freeform: Shape 1562">
                  <a:extLst>
                    <a:ext uri="{FF2B5EF4-FFF2-40B4-BE49-F238E27FC236}">
                      <a16:creationId xmlns:a16="http://schemas.microsoft.com/office/drawing/2014/main" id="{7EFDB2FA-302A-429A-97ED-F88E8217E5A1}"/>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1564" name="Freeform: Shape 1563">
                  <a:extLst>
                    <a:ext uri="{FF2B5EF4-FFF2-40B4-BE49-F238E27FC236}">
                      <a16:creationId xmlns:a16="http://schemas.microsoft.com/office/drawing/2014/main" id="{0A3125B4-95A6-4C7D-9A97-886AA7F36C91}"/>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1565" name="Freeform: Shape 1564">
                  <a:extLst>
                    <a:ext uri="{FF2B5EF4-FFF2-40B4-BE49-F238E27FC236}">
                      <a16:creationId xmlns:a16="http://schemas.microsoft.com/office/drawing/2014/main" id="{5FAC92FA-53AF-4DB3-A753-486C6F30A3B6}"/>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1566" name="Freeform: Shape 1565">
                  <a:extLst>
                    <a:ext uri="{FF2B5EF4-FFF2-40B4-BE49-F238E27FC236}">
                      <a16:creationId xmlns:a16="http://schemas.microsoft.com/office/drawing/2014/main" id="{6B3BB157-33E5-48CC-8E2C-90269256C50B}"/>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1567" name="Freeform: Shape 1566">
                  <a:extLst>
                    <a:ext uri="{FF2B5EF4-FFF2-40B4-BE49-F238E27FC236}">
                      <a16:creationId xmlns:a16="http://schemas.microsoft.com/office/drawing/2014/main" id="{FC49E57C-DB45-410C-B5D0-A2C0B2B8A77B}"/>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1568" name="Freeform: Shape 1567">
                  <a:extLst>
                    <a:ext uri="{FF2B5EF4-FFF2-40B4-BE49-F238E27FC236}">
                      <a16:creationId xmlns:a16="http://schemas.microsoft.com/office/drawing/2014/main" id="{CFFA8C7F-1A08-4975-A3C6-57174F1A25D8}"/>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1569" name="Freeform: Shape 1568">
                  <a:extLst>
                    <a:ext uri="{FF2B5EF4-FFF2-40B4-BE49-F238E27FC236}">
                      <a16:creationId xmlns:a16="http://schemas.microsoft.com/office/drawing/2014/main" id="{5F8F2FF5-D4D7-4B8F-9306-D56CCAA19514}"/>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1570" name="Freeform: Shape 1569">
                  <a:extLst>
                    <a:ext uri="{FF2B5EF4-FFF2-40B4-BE49-F238E27FC236}">
                      <a16:creationId xmlns:a16="http://schemas.microsoft.com/office/drawing/2014/main" id="{1A3EAB89-CED5-443F-A6D2-1C00114A7486}"/>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1571" name="Freeform: Shape 1570">
                  <a:extLst>
                    <a:ext uri="{FF2B5EF4-FFF2-40B4-BE49-F238E27FC236}">
                      <a16:creationId xmlns:a16="http://schemas.microsoft.com/office/drawing/2014/main" id="{63F8038A-A663-40BE-9E24-31037942FCEB}"/>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1572" name="Freeform: Shape 1571">
                  <a:extLst>
                    <a:ext uri="{FF2B5EF4-FFF2-40B4-BE49-F238E27FC236}">
                      <a16:creationId xmlns:a16="http://schemas.microsoft.com/office/drawing/2014/main" id="{BFA266DB-EFC4-46C9-AACB-BCC46DDB132E}"/>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1573" name="Freeform: Shape 1572">
                  <a:extLst>
                    <a:ext uri="{FF2B5EF4-FFF2-40B4-BE49-F238E27FC236}">
                      <a16:creationId xmlns:a16="http://schemas.microsoft.com/office/drawing/2014/main" id="{37AA140C-8F4E-4A01-97AF-AF254FDEA583}"/>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1574" name="Freeform: Shape 1573">
                  <a:extLst>
                    <a:ext uri="{FF2B5EF4-FFF2-40B4-BE49-F238E27FC236}">
                      <a16:creationId xmlns:a16="http://schemas.microsoft.com/office/drawing/2014/main" id="{41CBCA9D-4EB4-4361-AAD0-87A6AA1BD4E5}"/>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1575" name="Freeform: Shape 1574">
                  <a:extLst>
                    <a:ext uri="{FF2B5EF4-FFF2-40B4-BE49-F238E27FC236}">
                      <a16:creationId xmlns:a16="http://schemas.microsoft.com/office/drawing/2014/main" id="{A4FD355D-9C6C-400A-8BB5-E599CC6E6F4C}"/>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1576" name="Freeform: Shape 1575">
                  <a:extLst>
                    <a:ext uri="{FF2B5EF4-FFF2-40B4-BE49-F238E27FC236}">
                      <a16:creationId xmlns:a16="http://schemas.microsoft.com/office/drawing/2014/main" id="{8D414C57-B40F-445E-AE09-F5E28EBB1F81}"/>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1577" name="Freeform: Shape 1576">
                  <a:extLst>
                    <a:ext uri="{FF2B5EF4-FFF2-40B4-BE49-F238E27FC236}">
                      <a16:creationId xmlns:a16="http://schemas.microsoft.com/office/drawing/2014/main" id="{FD4763F9-3603-4679-AD69-1A7BBB5E9B29}"/>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1578" name="Freeform: Shape 1577">
                  <a:extLst>
                    <a:ext uri="{FF2B5EF4-FFF2-40B4-BE49-F238E27FC236}">
                      <a16:creationId xmlns:a16="http://schemas.microsoft.com/office/drawing/2014/main" id="{89E1DFB2-B7EE-49D4-A0DB-ACA8975D53A3}"/>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1579" name="Freeform: Shape 1578">
                  <a:extLst>
                    <a:ext uri="{FF2B5EF4-FFF2-40B4-BE49-F238E27FC236}">
                      <a16:creationId xmlns:a16="http://schemas.microsoft.com/office/drawing/2014/main" id="{8D0F9142-50AE-4B4E-8238-7FA3E27ACF55}"/>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1065" name="Graphic 3512">
                <a:extLst>
                  <a:ext uri="{FF2B5EF4-FFF2-40B4-BE49-F238E27FC236}">
                    <a16:creationId xmlns:a16="http://schemas.microsoft.com/office/drawing/2014/main" id="{F5A52552-332C-4FBE-B062-1AB1942ECA7D}"/>
                  </a:ext>
                </a:extLst>
              </p:cNvPr>
              <p:cNvGrpSpPr/>
              <p:nvPr/>
            </p:nvGrpSpPr>
            <p:grpSpPr>
              <a:xfrm>
                <a:off x="7745547" y="3871429"/>
                <a:ext cx="1447906" cy="1473622"/>
                <a:chOff x="4692675" y="4122640"/>
                <a:chExt cx="2271848" cy="2312200"/>
              </a:xfrm>
            </p:grpSpPr>
            <p:grpSp>
              <p:nvGrpSpPr>
                <p:cNvPr id="1499" name="Graphic 3512">
                  <a:extLst>
                    <a:ext uri="{FF2B5EF4-FFF2-40B4-BE49-F238E27FC236}">
                      <a16:creationId xmlns:a16="http://schemas.microsoft.com/office/drawing/2014/main" id="{324C978B-F503-4AB7-84AA-5B45B397E76F}"/>
                    </a:ext>
                  </a:extLst>
                </p:cNvPr>
                <p:cNvGrpSpPr/>
                <p:nvPr/>
              </p:nvGrpSpPr>
              <p:grpSpPr>
                <a:xfrm>
                  <a:off x="4692675" y="4122640"/>
                  <a:ext cx="2271848" cy="2312200"/>
                  <a:chOff x="4692675" y="4122640"/>
                  <a:chExt cx="2271848" cy="2312200"/>
                </a:xfrm>
                <a:solidFill>
                  <a:srgbClr val="938F50"/>
                </a:solidFill>
              </p:grpSpPr>
              <p:pic>
                <p:nvPicPr>
                  <p:cNvPr id="1518" name="Picture 1517">
                    <a:extLst>
                      <a:ext uri="{FF2B5EF4-FFF2-40B4-BE49-F238E27FC236}">
                        <a16:creationId xmlns:a16="http://schemas.microsoft.com/office/drawing/2014/main" id="{EA71C6AA-82AC-4925-9668-11A62ABC1F7C}"/>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1519" name="Picture 1518">
                    <a:extLst>
                      <a:ext uri="{FF2B5EF4-FFF2-40B4-BE49-F238E27FC236}">
                        <a16:creationId xmlns:a16="http://schemas.microsoft.com/office/drawing/2014/main" id="{76B2D052-8203-43F4-A9E7-7A3DFA5532B1}"/>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1520" name="Picture 1519">
                    <a:extLst>
                      <a:ext uri="{FF2B5EF4-FFF2-40B4-BE49-F238E27FC236}">
                        <a16:creationId xmlns:a16="http://schemas.microsoft.com/office/drawing/2014/main" id="{F618AC9A-C92A-4FF8-A201-D7D7FDB32820}"/>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1521" name="Picture 1520">
                    <a:extLst>
                      <a:ext uri="{FF2B5EF4-FFF2-40B4-BE49-F238E27FC236}">
                        <a16:creationId xmlns:a16="http://schemas.microsoft.com/office/drawing/2014/main" id="{01B4B308-B7DA-475D-9DF7-2684F9367986}"/>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1522" name="Picture 1521">
                    <a:extLst>
                      <a:ext uri="{FF2B5EF4-FFF2-40B4-BE49-F238E27FC236}">
                        <a16:creationId xmlns:a16="http://schemas.microsoft.com/office/drawing/2014/main" id="{94E1F395-613C-4A43-A62F-98D512FA2AFB}"/>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1523" name="Picture 1522">
                    <a:extLst>
                      <a:ext uri="{FF2B5EF4-FFF2-40B4-BE49-F238E27FC236}">
                        <a16:creationId xmlns:a16="http://schemas.microsoft.com/office/drawing/2014/main" id="{1388DF51-7156-4514-9995-35255F4283E0}"/>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1524" name="Picture 1523">
                    <a:extLst>
                      <a:ext uri="{FF2B5EF4-FFF2-40B4-BE49-F238E27FC236}">
                        <a16:creationId xmlns:a16="http://schemas.microsoft.com/office/drawing/2014/main" id="{5A8BDA63-9870-45C2-A3A8-E75EC0CD62CD}"/>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1525" name="Picture 1524">
                    <a:extLst>
                      <a:ext uri="{FF2B5EF4-FFF2-40B4-BE49-F238E27FC236}">
                        <a16:creationId xmlns:a16="http://schemas.microsoft.com/office/drawing/2014/main" id="{939CB7AB-88DD-4543-B87A-F05E40253D65}"/>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1526" name="Picture 1525">
                    <a:extLst>
                      <a:ext uri="{FF2B5EF4-FFF2-40B4-BE49-F238E27FC236}">
                        <a16:creationId xmlns:a16="http://schemas.microsoft.com/office/drawing/2014/main" id="{C4D91560-F06B-4631-BA2E-A9D5EB386897}"/>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1527" name="Picture 1526">
                    <a:extLst>
                      <a:ext uri="{FF2B5EF4-FFF2-40B4-BE49-F238E27FC236}">
                        <a16:creationId xmlns:a16="http://schemas.microsoft.com/office/drawing/2014/main" id="{456215C1-5E66-442C-994C-5A4008E635AD}"/>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1528" name="Picture 1527">
                    <a:extLst>
                      <a:ext uri="{FF2B5EF4-FFF2-40B4-BE49-F238E27FC236}">
                        <a16:creationId xmlns:a16="http://schemas.microsoft.com/office/drawing/2014/main" id="{81199FD8-B31D-415A-8DFE-34BA533E38C6}"/>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1529" name="Picture 1528">
                    <a:extLst>
                      <a:ext uri="{FF2B5EF4-FFF2-40B4-BE49-F238E27FC236}">
                        <a16:creationId xmlns:a16="http://schemas.microsoft.com/office/drawing/2014/main" id="{11F25B58-1578-45E3-BE7D-9E9C065BF42D}"/>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1530" name="Picture 1529">
                    <a:extLst>
                      <a:ext uri="{FF2B5EF4-FFF2-40B4-BE49-F238E27FC236}">
                        <a16:creationId xmlns:a16="http://schemas.microsoft.com/office/drawing/2014/main" id="{5B692A0E-A2A5-4467-88BC-E6477951EC25}"/>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1531" name="Picture 1530">
                    <a:extLst>
                      <a:ext uri="{FF2B5EF4-FFF2-40B4-BE49-F238E27FC236}">
                        <a16:creationId xmlns:a16="http://schemas.microsoft.com/office/drawing/2014/main" id="{9A5EA4C0-F94C-47FD-A545-1840FEC54FAA}"/>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1532" name="Picture 1531">
                    <a:extLst>
                      <a:ext uri="{FF2B5EF4-FFF2-40B4-BE49-F238E27FC236}">
                        <a16:creationId xmlns:a16="http://schemas.microsoft.com/office/drawing/2014/main" id="{F379C406-0FFD-4DF2-A5A2-5B83DAC032D1}"/>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1533" name="Picture 1532">
                    <a:extLst>
                      <a:ext uri="{FF2B5EF4-FFF2-40B4-BE49-F238E27FC236}">
                        <a16:creationId xmlns:a16="http://schemas.microsoft.com/office/drawing/2014/main" id="{5126B8DD-8D68-4A7A-87E6-71FC0871423E}"/>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1534" name="Picture 1533">
                    <a:extLst>
                      <a:ext uri="{FF2B5EF4-FFF2-40B4-BE49-F238E27FC236}">
                        <a16:creationId xmlns:a16="http://schemas.microsoft.com/office/drawing/2014/main" id="{030AD0DA-6031-4289-B2C7-EA2E432AC4EE}"/>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1535" name="Picture 1534">
                    <a:extLst>
                      <a:ext uri="{FF2B5EF4-FFF2-40B4-BE49-F238E27FC236}">
                        <a16:creationId xmlns:a16="http://schemas.microsoft.com/office/drawing/2014/main" id="{E5A2A4A5-6CFB-4931-945F-DB887CA3F05C}"/>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1536" name="Picture 1535">
                    <a:extLst>
                      <a:ext uri="{FF2B5EF4-FFF2-40B4-BE49-F238E27FC236}">
                        <a16:creationId xmlns:a16="http://schemas.microsoft.com/office/drawing/2014/main" id="{022FFC64-A8FE-4F94-8CCD-BFB4083A8054}"/>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1537" name="Picture 1536">
                    <a:extLst>
                      <a:ext uri="{FF2B5EF4-FFF2-40B4-BE49-F238E27FC236}">
                        <a16:creationId xmlns:a16="http://schemas.microsoft.com/office/drawing/2014/main" id="{D9D64E70-1AB1-4333-BF9A-B263957E573C}"/>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1538" name="Picture 1537">
                    <a:extLst>
                      <a:ext uri="{FF2B5EF4-FFF2-40B4-BE49-F238E27FC236}">
                        <a16:creationId xmlns:a16="http://schemas.microsoft.com/office/drawing/2014/main" id="{55306497-AB1F-4F0F-877F-C2E2C8AE5327}"/>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1539" name="Picture 1538">
                    <a:extLst>
                      <a:ext uri="{FF2B5EF4-FFF2-40B4-BE49-F238E27FC236}">
                        <a16:creationId xmlns:a16="http://schemas.microsoft.com/office/drawing/2014/main" id="{A36AE8C9-858C-4E6F-883A-E9F38ECA017B}"/>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1540" name="Picture 1539">
                    <a:extLst>
                      <a:ext uri="{FF2B5EF4-FFF2-40B4-BE49-F238E27FC236}">
                        <a16:creationId xmlns:a16="http://schemas.microsoft.com/office/drawing/2014/main" id="{0E5EFB9E-8FB6-4F28-91E7-6BCD7144F51D}"/>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1541" name="Picture 1540">
                    <a:extLst>
                      <a:ext uri="{FF2B5EF4-FFF2-40B4-BE49-F238E27FC236}">
                        <a16:creationId xmlns:a16="http://schemas.microsoft.com/office/drawing/2014/main" id="{5DC8A2E7-902D-45A8-9640-51923B4DFECC}"/>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1542" name="Picture 1541">
                    <a:extLst>
                      <a:ext uri="{FF2B5EF4-FFF2-40B4-BE49-F238E27FC236}">
                        <a16:creationId xmlns:a16="http://schemas.microsoft.com/office/drawing/2014/main" id="{40E43756-3098-480F-96F3-A6CC91FC6469}"/>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1543" name="Graphic 3512">
                    <a:extLst>
                      <a:ext uri="{FF2B5EF4-FFF2-40B4-BE49-F238E27FC236}">
                        <a16:creationId xmlns:a16="http://schemas.microsoft.com/office/drawing/2014/main" id="{BE43BBC4-8BE5-437B-B35F-99A4DD5BD84D}"/>
                      </a:ext>
                    </a:extLst>
                  </p:cNvPr>
                  <p:cNvGrpSpPr/>
                  <p:nvPr/>
                </p:nvGrpSpPr>
                <p:grpSpPr>
                  <a:xfrm>
                    <a:off x="5088130" y="4659329"/>
                    <a:ext cx="1028989" cy="1004778"/>
                    <a:chOff x="5088130" y="4659329"/>
                    <a:chExt cx="1028989" cy="1004778"/>
                  </a:xfrm>
                  <a:solidFill>
                    <a:srgbClr val="938F50"/>
                  </a:solidFill>
                </p:grpSpPr>
                <p:pic>
                  <p:nvPicPr>
                    <p:cNvPr id="1544" name="Picture 1543">
                      <a:extLst>
                        <a:ext uri="{FF2B5EF4-FFF2-40B4-BE49-F238E27FC236}">
                          <a16:creationId xmlns:a16="http://schemas.microsoft.com/office/drawing/2014/main" id="{6F4DA944-6803-47D5-9945-6BA0CEF64365}"/>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1545" name="Freeform: Shape 1544">
                      <a:extLst>
                        <a:ext uri="{FF2B5EF4-FFF2-40B4-BE49-F238E27FC236}">
                          <a16:creationId xmlns:a16="http://schemas.microsoft.com/office/drawing/2014/main" id="{B71B04CF-BAB9-4A88-BE7B-3C61C53F7367}"/>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1546" name="Picture 1545">
                      <a:extLst>
                        <a:ext uri="{FF2B5EF4-FFF2-40B4-BE49-F238E27FC236}">
                          <a16:creationId xmlns:a16="http://schemas.microsoft.com/office/drawing/2014/main" id="{A8565A53-394C-4DA5-A237-DA961C348EF6}"/>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1547" name="Picture 1546">
                      <a:extLst>
                        <a:ext uri="{FF2B5EF4-FFF2-40B4-BE49-F238E27FC236}">
                          <a16:creationId xmlns:a16="http://schemas.microsoft.com/office/drawing/2014/main" id="{5CE64F63-E788-4990-A522-26A4252C3DB0}"/>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1548" name="Freeform: Shape 1547">
                      <a:extLst>
                        <a:ext uri="{FF2B5EF4-FFF2-40B4-BE49-F238E27FC236}">
                          <a16:creationId xmlns:a16="http://schemas.microsoft.com/office/drawing/2014/main" id="{689441EA-61F6-4E66-9F41-B2939F059719}"/>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1549" name="Picture 1548">
                      <a:extLst>
                        <a:ext uri="{FF2B5EF4-FFF2-40B4-BE49-F238E27FC236}">
                          <a16:creationId xmlns:a16="http://schemas.microsoft.com/office/drawing/2014/main" id="{2764352B-E537-4A16-A9CE-00700ED04D80}"/>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1550" name="Picture 1549">
                      <a:extLst>
                        <a:ext uri="{FF2B5EF4-FFF2-40B4-BE49-F238E27FC236}">
                          <a16:creationId xmlns:a16="http://schemas.microsoft.com/office/drawing/2014/main" id="{0ACDE8CB-33BF-447E-B205-5C1C3B871B72}"/>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1551" name="Picture 1550">
                      <a:extLst>
                        <a:ext uri="{FF2B5EF4-FFF2-40B4-BE49-F238E27FC236}">
                          <a16:creationId xmlns:a16="http://schemas.microsoft.com/office/drawing/2014/main" id="{45C34D7D-3D81-4D17-BBD0-A3404F9ED042}"/>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1552" name="Picture 1551">
                      <a:extLst>
                        <a:ext uri="{FF2B5EF4-FFF2-40B4-BE49-F238E27FC236}">
                          <a16:creationId xmlns:a16="http://schemas.microsoft.com/office/drawing/2014/main" id="{A0A49641-2F08-43CD-B84B-15376DBA5CE4}"/>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1553" name="Picture 1552">
                      <a:extLst>
                        <a:ext uri="{FF2B5EF4-FFF2-40B4-BE49-F238E27FC236}">
                          <a16:creationId xmlns:a16="http://schemas.microsoft.com/office/drawing/2014/main" id="{96502EE8-3440-4DE7-90F5-5E0BC38ED69F}"/>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1554" name="Picture 1553">
                      <a:extLst>
                        <a:ext uri="{FF2B5EF4-FFF2-40B4-BE49-F238E27FC236}">
                          <a16:creationId xmlns:a16="http://schemas.microsoft.com/office/drawing/2014/main" id="{9D1DD919-DA77-4E11-AEE3-C24C31501BD3}"/>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1555" name="Picture 1554">
                      <a:extLst>
                        <a:ext uri="{FF2B5EF4-FFF2-40B4-BE49-F238E27FC236}">
                          <a16:creationId xmlns:a16="http://schemas.microsoft.com/office/drawing/2014/main" id="{1069024C-1506-4326-826F-9E97FF9B66C2}"/>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1556" name="Picture 1555">
                      <a:extLst>
                        <a:ext uri="{FF2B5EF4-FFF2-40B4-BE49-F238E27FC236}">
                          <a16:creationId xmlns:a16="http://schemas.microsoft.com/office/drawing/2014/main" id="{74D41787-601A-436B-ADC5-2BE73EC3A2EE}"/>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1557" name="Picture 1556">
                      <a:extLst>
                        <a:ext uri="{FF2B5EF4-FFF2-40B4-BE49-F238E27FC236}">
                          <a16:creationId xmlns:a16="http://schemas.microsoft.com/office/drawing/2014/main" id="{9504B484-7C3B-4DF6-9282-E9E8AC9FE0BA}"/>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1558" name="Picture 1557">
                      <a:extLst>
                        <a:ext uri="{FF2B5EF4-FFF2-40B4-BE49-F238E27FC236}">
                          <a16:creationId xmlns:a16="http://schemas.microsoft.com/office/drawing/2014/main" id="{84C26677-09BE-46EE-B709-679152ABB9FF}"/>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1559" name="Picture 1558">
                      <a:extLst>
                        <a:ext uri="{FF2B5EF4-FFF2-40B4-BE49-F238E27FC236}">
                          <a16:creationId xmlns:a16="http://schemas.microsoft.com/office/drawing/2014/main" id="{3762C969-B662-452E-AE5C-3E34D22BA90C}"/>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1560" name="Picture 1559">
                      <a:extLst>
                        <a:ext uri="{FF2B5EF4-FFF2-40B4-BE49-F238E27FC236}">
                          <a16:creationId xmlns:a16="http://schemas.microsoft.com/office/drawing/2014/main" id="{54353890-F20A-496C-AC4A-358B117722C3}"/>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1500" name="Freeform: Shape 1499">
                  <a:extLst>
                    <a:ext uri="{FF2B5EF4-FFF2-40B4-BE49-F238E27FC236}">
                      <a16:creationId xmlns:a16="http://schemas.microsoft.com/office/drawing/2014/main" id="{1C16E107-C56A-4EB0-AA77-30FAC02CEE12}"/>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1501" name="Freeform: Shape 1500">
                  <a:extLst>
                    <a:ext uri="{FF2B5EF4-FFF2-40B4-BE49-F238E27FC236}">
                      <a16:creationId xmlns:a16="http://schemas.microsoft.com/office/drawing/2014/main" id="{2BC918DA-A023-41C5-848C-A9B7C754513B}"/>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1502" name="Freeform: Shape 1501">
                  <a:extLst>
                    <a:ext uri="{FF2B5EF4-FFF2-40B4-BE49-F238E27FC236}">
                      <a16:creationId xmlns:a16="http://schemas.microsoft.com/office/drawing/2014/main" id="{37428BF2-1D44-4AB2-8E49-C37779EAACC5}"/>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1503" name="Freeform: Shape 1502">
                  <a:extLst>
                    <a:ext uri="{FF2B5EF4-FFF2-40B4-BE49-F238E27FC236}">
                      <a16:creationId xmlns:a16="http://schemas.microsoft.com/office/drawing/2014/main" id="{720E25B9-CC51-4813-8B38-C6629AA0CBAE}"/>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1504" name="Freeform: Shape 1503">
                  <a:extLst>
                    <a:ext uri="{FF2B5EF4-FFF2-40B4-BE49-F238E27FC236}">
                      <a16:creationId xmlns:a16="http://schemas.microsoft.com/office/drawing/2014/main" id="{FF73E4E8-394D-46AC-A0E1-F7D7F61D8336}"/>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1505" name="Freeform: Shape 1504">
                  <a:extLst>
                    <a:ext uri="{FF2B5EF4-FFF2-40B4-BE49-F238E27FC236}">
                      <a16:creationId xmlns:a16="http://schemas.microsoft.com/office/drawing/2014/main" id="{4CEDCEA0-DC7E-473F-B5D6-2C7875FC6E20}"/>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1506" name="Freeform: Shape 1505">
                  <a:extLst>
                    <a:ext uri="{FF2B5EF4-FFF2-40B4-BE49-F238E27FC236}">
                      <a16:creationId xmlns:a16="http://schemas.microsoft.com/office/drawing/2014/main" id="{F5D696E3-07EB-4683-B775-3E3E7DF3F179}"/>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1507" name="Freeform: Shape 1506">
                  <a:extLst>
                    <a:ext uri="{FF2B5EF4-FFF2-40B4-BE49-F238E27FC236}">
                      <a16:creationId xmlns:a16="http://schemas.microsoft.com/office/drawing/2014/main" id="{26B912A1-D1DF-4D27-AF15-EE258EE3785C}"/>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1508" name="Freeform: Shape 1507">
                  <a:extLst>
                    <a:ext uri="{FF2B5EF4-FFF2-40B4-BE49-F238E27FC236}">
                      <a16:creationId xmlns:a16="http://schemas.microsoft.com/office/drawing/2014/main" id="{F2A93C51-5541-459E-9CD1-1795C3AC9BCC}"/>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1509" name="Freeform: Shape 1508">
                  <a:extLst>
                    <a:ext uri="{FF2B5EF4-FFF2-40B4-BE49-F238E27FC236}">
                      <a16:creationId xmlns:a16="http://schemas.microsoft.com/office/drawing/2014/main" id="{D804BECF-EE16-4D91-BDB7-7B7BD8699B04}"/>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1510" name="Freeform: Shape 1509">
                  <a:extLst>
                    <a:ext uri="{FF2B5EF4-FFF2-40B4-BE49-F238E27FC236}">
                      <a16:creationId xmlns:a16="http://schemas.microsoft.com/office/drawing/2014/main" id="{336CB51F-DF4F-42F7-933C-E8A57EF973CF}"/>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1511" name="Freeform: Shape 1510">
                  <a:extLst>
                    <a:ext uri="{FF2B5EF4-FFF2-40B4-BE49-F238E27FC236}">
                      <a16:creationId xmlns:a16="http://schemas.microsoft.com/office/drawing/2014/main" id="{BB1FF662-3332-4F3D-8B36-4B37AF072CCB}"/>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1512" name="Freeform: Shape 1511">
                  <a:extLst>
                    <a:ext uri="{FF2B5EF4-FFF2-40B4-BE49-F238E27FC236}">
                      <a16:creationId xmlns:a16="http://schemas.microsoft.com/office/drawing/2014/main" id="{82A62D86-36C4-43FB-9D13-F18C7A1FC056}"/>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1513" name="Freeform: Shape 1512">
                  <a:extLst>
                    <a:ext uri="{FF2B5EF4-FFF2-40B4-BE49-F238E27FC236}">
                      <a16:creationId xmlns:a16="http://schemas.microsoft.com/office/drawing/2014/main" id="{B3BA70F8-94F1-4CA2-B2D3-D073FC39C68C}"/>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1514" name="Freeform: Shape 1513">
                  <a:extLst>
                    <a:ext uri="{FF2B5EF4-FFF2-40B4-BE49-F238E27FC236}">
                      <a16:creationId xmlns:a16="http://schemas.microsoft.com/office/drawing/2014/main" id="{126494AA-E968-48D7-A791-006EF0E1513A}"/>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1515" name="Freeform: Shape 1514">
                  <a:extLst>
                    <a:ext uri="{FF2B5EF4-FFF2-40B4-BE49-F238E27FC236}">
                      <a16:creationId xmlns:a16="http://schemas.microsoft.com/office/drawing/2014/main" id="{78E718CF-0660-461C-BA01-726EA355319F}"/>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1516" name="Freeform: Shape 1515">
                  <a:extLst>
                    <a:ext uri="{FF2B5EF4-FFF2-40B4-BE49-F238E27FC236}">
                      <a16:creationId xmlns:a16="http://schemas.microsoft.com/office/drawing/2014/main" id="{5ACB3262-D836-4967-A1A0-A87E0CABA3D6}"/>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1517" name="Freeform: Shape 1516">
                  <a:extLst>
                    <a:ext uri="{FF2B5EF4-FFF2-40B4-BE49-F238E27FC236}">
                      <a16:creationId xmlns:a16="http://schemas.microsoft.com/office/drawing/2014/main" id="{F1C81D87-A0EA-4014-880B-7C5E40C8ACB1}"/>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1066" name="Group 1065">
                <a:extLst>
                  <a:ext uri="{FF2B5EF4-FFF2-40B4-BE49-F238E27FC236}">
                    <a16:creationId xmlns:a16="http://schemas.microsoft.com/office/drawing/2014/main" id="{09CCF4F4-5B7D-44F3-BD13-F630814729BC}"/>
                  </a:ext>
                </a:extLst>
              </p:cNvPr>
              <p:cNvGrpSpPr/>
              <p:nvPr/>
            </p:nvGrpSpPr>
            <p:grpSpPr>
              <a:xfrm>
                <a:off x="10347313" y="4835386"/>
                <a:ext cx="2969041" cy="1757669"/>
                <a:chOff x="7911029" y="2295855"/>
                <a:chExt cx="2969041" cy="1757669"/>
              </a:xfrm>
            </p:grpSpPr>
            <p:grpSp>
              <p:nvGrpSpPr>
                <p:cNvPr id="1282" name="Graphic 4">
                  <a:extLst>
                    <a:ext uri="{FF2B5EF4-FFF2-40B4-BE49-F238E27FC236}">
                      <a16:creationId xmlns:a16="http://schemas.microsoft.com/office/drawing/2014/main" id="{81C1BEEF-4394-4213-A1BD-073DA7350167}"/>
                    </a:ext>
                  </a:extLst>
                </p:cNvPr>
                <p:cNvGrpSpPr/>
                <p:nvPr/>
              </p:nvGrpSpPr>
              <p:grpSpPr>
                <a:xfrm rot="5129528">
                  <a:off x="8383632" y="1823252"/>
                  <a:ext cx="1757669" cy="2702875"/>
                  <a:chOff x="8098059" y="-1181099"/>
                  <a:chExt cx="1566832" cy="2409413"/>
                </a:xfrm>
              </p:grpSpPr>
              <p:grpSp>
                <p:nvGrpSpPr>
                  <p:cNvPr id="1367" name="Graphic 4">
                    <a:extLst>
                      <a:ext uri="{FF2B5EF4-FFF2-40B4-BE49-F238E27FC236}">
                        <a16:creationId xmlns:a16="http://schemas.microsoft.com/office/drawing/2014/main" id="{053EC523-C705-4EEA-B783-E90E1BB62143}"/>
                      </a:ext>
                    </a:extLst>
                  </p:cNvPr>
                  <p:cNvGrpSpPr/>
                  <p:nvPr/>
                </p:nvGrpSpPr>
                <p:grpSpPr>
                  <a:xfrm>
                    <a:off x="8098059" y="-621390"/>
                    <a:ext cx="783621" cy="592284"/>
                    <a:chOff x="8098059" y="-621390"/>
                    <a:chExt cx="783621" cy="592284"/>
                  </a:xfrm>
                </p:grpSpPr>
                <p:grpSp>
                  <p:nvGrpSpPr>
                    <p:cNvPr id="1474" name="Graphic 4">
                      <a:extLst>
                        <a:ext uri="{FF2B5EF4-FFF2-40B4-BE49-F238E27FC236}">
                          <a16:creationId xmlns:a16="http://schemas.microsoft.com/office/drawing/2014/main" id="{616D624E-5F73-44B1-8E67-F8A2304835E6}"/>
                        </a:ext>
                      </a:extLst>
                    </p:cNvPr>
                    <p:cNvGrpSpPr/>
                    <p:nvPr/>
                  </p:nvGrpSpPr>
                  <p:grpSpPr>
                    <a:xfrm>
                      <a:off x="8098059" y="-412710"/>
                      <a:ext cx="257154" cy="239987"/>
                      <a:chOff x="8098059" y="-412710"/>
                      <a:chExt cx="257154" cy="239987"/>
                    </a:xfrm>
                  </p:grpSpPr>
                  <p:sp>
                    <p:nvSpPr>
                      <p:cNvPr id="1494" name="Freeform: Shape 1493">
                        <a:extLst>
                          <a:ext uri="{FF2B5EF4-FFF2-40B4-BE49-F238E27FC236}">
                            <a16:creationId xmlns:a16="http://schemas.microsoft.com/office/drawing/2014/main" id="{084938CE-D3A2-4D57-BC51-0BD97B2C222A}"/>
                          </a:ext>
                        </a:extLst>
                      </p:cNvPr>
                      <p:cNvSpPr/>
                      <p:nvPr/>
                    </p:nvSpPr>
                    <p:spPr>
                      <a:xfrm>
                        <a:off x="8101310" y="-405552"/>
                        <a:ext cx="253830" cy="232828"/>
                      </a:xfrm>
                      <a:custGeom>
                        <a:avLst/>
                        <a:gdLst>
                          <a:gd name="connsiteX0" fmla="*/ 253495 w 253830"/>
                          <a:gd name="connsiteY0" fmla="*/ 114180 h 232828"/>
                          <a:gd name="connsiteX1" fmla="*/ 194103 w 253830"/>
                          <a:gd name="connsiteY1" fmla="*/ 209747 h 232828"/>
                          <a:gd name="connsiteX2" fmla="*/ 132880 w 253830"/>
                          <a:gd name="connsiteY2" fmla="*/ 232826 h 232828"/>
                          <a:gd name="connsiteX3" fmla="*/ 79991 w 253830"/>
                          <a:gd name="connsiteY3" fmla="*/ 198986 h 232828"/>
                          <a:gd name="connsiteX4" fmla="*/ 122211 w 253830"/>
                          <a:gd name="connsiteY4" fmla="*/ 210800 h 232828"/>
                          <a:gd name="connsiteX5" fmla="*/ 148357 w 253830"/>
                          <a:gd name="connsiteY5" fmla="*/ 172473 h 232828"/>
                          <a:gd name="connsiteX6" fmla="*/ 131140 w 253830"/>
                          <a:gd name="connsiteY6" fmla="*/ 130161 h 232828"/>
                          <a:gd name="connsiteX7" fmla="*/ 118868 w 253830"/>
                          <a:gd name="connsiteY7" fmla="*/ 127002 h 232828"/>
                          <a:gd name="connsiteX8" fmla="*/ 110167 w 253830"/>
                          <a:gd name="connsiteY8" fmla="*/ 112761 h 232828"/>
                          <a:gd name="connsiteX9" fmla="*/ 88279 w 253830"/>
                          <a:gd name="connsiteY9" fmla="*/ 119354 h 232828"/>
                          <a:gd name="connsiteX10" fmla="*/ 67078 w 253830"/>
                          <a:gd name="connsiteY10" fmla="*/ 130115 h 232828"/>
                          <a:gd name="connsiteX11" fmla="*/ 51600 w 253830"/>
                          <a:gd name="connsiteY11" fmla="*/ 92429 h 232828"/>
                          <a:gd name="connsiteX12" fmla="*/ 38504 w 253830"/>
                          <a:gd name="connsiteY12" fmla="*/ 75898 h 232828"/>
                          <a:gd name="connsiteX13" fmla="*/ 18768 w 253830"/>
                          <a:gd name="connsiteY13" fmla="*/ 78188 h 232828"/>
                          <a:gd name="connsiteX14" fmla="*/ 818 w 253830"/>
                          <a:gd name="connsiteY14" fmla="*/ 73014 h 232828"/>
                          <a:gd name="connsiteX15" fmla="*/ 6129 w 253830"/>
                          <a:gd name="connsiteY15" fmla="*/ 56941 h 232828"/>
                          <a:gd name="connsiteX16" fmla="*/ 253495 w 253830"/>
                          <a:gd name="connsiteY16" fmla="*/ 114180 h 23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3830" h="232828">
                            <a:moveTo>
                              <a:pt x="253495" y="114180"/>
                            </a:moveTo>
                            <a:cubicBezTo>
                              <a:pt x="257387" y="153744"/>
                              <a:pt x="226890" y="187721"/>
                              <a:pt x="194103" y="209747"/>
                            </a:cubicBezTo>
                            <a:cubicBezTo>
                              <a:pt x="175832" y="222019"/>
                              <a:pt x="155226" y="232597"/>
                              <a:pt x="132880" y="232826"/>
                            </a:cubicBezTo>
                            <a:cubicBezTo>
                              <a:pt x="110534" y="233055"/>
                              <a:pt x="86493" y="220279"/>
                              <a:pt x="79991" y="198986"/>
                            </a:cubicBezTo>
                            <a:cubicBezTo>
                              <a:pt x="86905" y="213685"/>
                              <a:pt x="107878" y="218035"/>
                              <a:pt x="122211" y="210800"/>
                            </a:cubicBezTo>
                            <a:cubicBezTo>
                              <a:pt x="136543" y="203565"/>
                              <a:pt x="144786" y="188042"/>
                              <a:pt x="148357" y="172473"/>
                            </a:cubicBezTo>
                            <a:cubicBezTo>
                              <a:pt x="152112" y="156125"/>
                              <a:pt x="147900" y="133779"/>
                              <a:pt x="131140" y="130161"/>
                            </a:cubicBezTo>
                            <a:cubicBezTo>
                              <a:pt x="126973" y="129245"/>
                              <a:pt x="122256" y="129612"/>
                              <a:pt x="118868" y="127002"/>
                            </a:cubicBezTo>
                            <a:cubicBezTo>
                              <a:pt x="114380" y="123521"/>
                              <a:pt x="114426" y="116515"/>
                              <a:pt x="110167" y="112761"/>
                            </a:cubicBezTo>
                            <a:cubicBezTo>
                              <a:pt x="103711" y="107037"/>
                              <a:pt x="93866" y="113035"/>
                              <a:pt x="88279" y="119354"/>
                            </a:cubicBezTo>
                            <a:cubicBezTo>
                              <a:pt x="82738" y="125674"/>
                              <a:pt x="75137" y="133275"/>
                              <a:pt x="67078" y="130115"/>
                            </a:cubicBezTo>
                            <a:cubicBezTo>
                              <a:pt x="61903" y="117569"/>
                              <a:pt x="56775" y="104976"/>
                              <a:pt x="51600" y="92429"/>
                            </a:cubicBezTo>
                            <a:cubicBezTo>
                              <a:pt x="48853" y="85744"/>
                              <a:pt x="45373" y="78325"/>
                              <a:pt x="38504" y="75898"/>
                            </a:cubicBezTo>
                            <a:cubicBezTo>
                              <a:pt x="32093" y="73609"/>
                              <a:pt x="25316" y="76585"/>
                              <a:pt x="18768" y="78188"/>
                            </a:cubicBezTo>
                            <a:cubicBezTo>
                              <a:pt x="12265" y="79837"/>
                              <a:pt x="3657" y="79150"/>
                              <a:pt x="818" y="73014"/>
                            </a:cubicBezTo>
                            <a:cubicBezTo>
                              <a:pt x="-1747" y="67473"/>
                              <a:pt x="2191" y="61428"/>
                              <a:pt x="6129" y="56941"/>
                            </a:cubicBezTo>
                            <a:cubicBezTo>
                              <a:pt x="83425" y="-30750"/>
                              <a:pt x="240215" y="-21271"/>
                              <a:pt x="253495" y="114180"/>
                            </a:cubicBezTo>
                            <a:close/>
                          </a:path>
                        </a:pathLst>
                      </a:custGeom>
                      <a:solidFill>
                        <a:srgbClr val="A2A2A2"/>
                      </a:solidFill>
                      <a:ln w="4577" cap="flat">
                        <a:noFill/>
                        <a:prstDash val="solid"/>
                        <a:miter/>
                      </a:ln>
                    </p:spPr>
                    <p:txBody>
                      <a:bodyPr rtlCol="0" anchor="ctr"/>
                      <a:lstStyle/>
                      <a:p>
                        <a:endParaRPr lang="th-TH"/>
                      </a:p>
                    </p:txBody>
                  </p:sp>
                  <p:sp>
                    <p:nvSpPr>
                      <p:cNvPr id="1495" name="Freeform: Shape 1494">
                        <a:extLst>
                          <a:ext uri="{FF2B5EF4-FFF2-40B4-BE49-F238E27FC236}">
                            <a16:creationId xmlns:a16="http://schemas.microsoft.com/office/drawing/2014/main" id="{80286481-02C9-4843-ADA8-45B959BD6633}"/>
                          </a:ext>
                        </a:extLst>
                      </p:cNvPr>
                      <p:cNvSpPr/>
                      <p:nvPr/>
                    </p:nvSpPr>
                    <p:spPr>
                      <a:xfrm>
                        <a:off x="8105209" y="-305607"/>
                        <a:ext cx="239709" cy="118012"/>
                      </a:xfrm>
                      <a:custGeom>
                        <a:avLst/>
                        <a:gdLst>
                          <a:gd name="connsiteX0" fmla="*/ 174956 w 239709"/>
                          <a:gd name="connsiteY0" fmla="*/ 102383 h 118012"/>
                          <a:gd name="connsiteX1" fmla="*/ 207147 w 239709"/>
                          <a:gd name="connsiteY1" fmla="*/ 75870 h 118012"/>
                          <a:gd name="connsiteX2" fmla="*/ 225235 w 239709"/>
                          <a:gd name="connsiteY2" fmla="*/ 58882 h 118012"/>
                          <a:gd name="connsiteX3" fmla="*/ 238972 w 239709"/>
                          <a:gd name="connsiteY3" fmla="*/ 30033 h 118012"/>
                          <a:gd name="connsiteX4" fmla="*/ 201240 w 239709"/>
                          <a:gd name="connsiteY4" fmla="*/ 22890 h 118012"/>
                          <a:gd name="connsiteX5" fmla="*/ 167354 w 239709"/>
                          <a:gd name="connsiteY5" fmla="*/ 50364 h 118012"/>
                          <a:gd name="connsiteX6" fmla="*/ 143360 w 239709"/>
                          <a:gd name="connsiteY6" fmla="*/ 55814 h 118012"/>
                          <a:gd name="connsiteX7" fmla="*/ 53654 w 239709"/>
                          <a:gd name="connsiteY7" fmla="*/ 25454 h 118012"/>
                          <a:gd name="connsiteX8" fmla="*/ 29614 w 239709"/>
                          <a:gd name="connsiteY8" fmla="*/ 5626 h 118012"/>
                          <a:gd name="connsiteX9" fmla="*/ 78 w 239709"/>
                          <a:gd name="connsiteY9" fmla="*/ 2421 h 118012"/>
                          <a:gd name="connsiteX10" fmla="*/ 15922 w 239709"/>
                          <a:gd name="connsiteY10" fmla="*/ 71703 h 118012"/>
                          <a:gd name="connsiteX11" fmla="*/ 174956 w 239709"/>
                          <a:gd name="connsiteY11" fmla="*/ 102383 h 118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9709" h="118012">
                            <a:moveTo>
                              <a:pt x="174956" y="102383"/>
                            </a:moveTo>
                            <a:cubicBezTo>
                              <a:pt x="186770" y="94965"/>
                              <a:pt x="197027" y="85395"/>
                              <a:pt x="207147" y="75870"/>
                            </a:cubicBezTo>
                            <a:cubicBezTo>
                              <a:pt x="213192" y="70192"/>
                              <a:pt x="219190" y="64560"/>
                              <a:pt x="225235" y="58882"/>
                            </a:cubicBezTo>
                            <a:cubicBezTo>
                              <a:pt x="233432" y="51189"/>
                              <a:pt x="242361" y="40931"/>
                              <a:pt x="238972" y="30033"/>
                            </a:cubicBezTo>
                            <a:cubicBezTo>
                              <a:pt x="234576" y="15929"/>
                              <a:pt x="213558" y="15013"/>
                              <a:pt x="201240" y="22890"/>
                            </a:cubicBezTo>
                            <a:cubicBezTo>
                              <a:pt x="188922" y="30766"/>
                              <a:pt x="180497" y="43862"/>
                              <a:pt x="167354" y="50364"/>
                            </a:cubicBezTo>
                            <a:cubicBezTo>
                              <a:pt x="160028" y="54028"/>
                              <a:pt x="151648" y="55356"/>
                              <a:pt x="143360" y="55814"/>
                            </a:cubicBezTo>
                            <a:cubicBezTo>
                              <a:pt x="111306" y="57599"/>
                              <a:pt x="78336" y="46472"/>
                              <a:pt x="53654" y="25454"/>
                            </a:cubicBezTo>
                            <a:cubicBezTo>
                              <a:pt x="45732" y="18723"/>
                              <a:pt x="38543" y="10938"/>
                              <a:pt x="29614" y="5626"/>
                            </a:cubicBezTo>
                            <a:cubicBezTo>
                              <a:pt x="20685" y="314"/>
                              <a:pt x="9145" y="-2204"/>
                              <a:pt x="78" y="2421"/>
                            </a:cubicBezTo>
                            <a:cubicBezTo>
                              <a:pt x="-609" y="26278"/>
                              <a:pt x="3101" y="51143"/>
                              <a:pt x="15922" y="71703"/>
                            </a:cubicBezTo>
                            <a:cubicBezTo>
                              <a:pt x="46465" y="120608"/>
                              <a:pt x="129668" y="130682"/>
                              <a:pt x="174956" y="102383"/>
                            </a:cubicBezTo>
                            <a:close/>
                          </a:path>
                        </a:pathLst>
                      </a:custGeom>
                      <a:solidFill>
                        <a:srgbClr val="E8E6E2"/>
                      </a:solidFill>
                      <a:ln w="4577" cap="flat">
                        <a:noFill/>
                        <a:prstDash val="solid"/>
                        <a:miter/>
                      </a:ln>
                    </p:spPr>
                    <p:txBody>
                      <a:bodyPr rtlCol="0" anchor="ctr"/>
                      <a:lstStyle/>
                      <a:p>
                        <a:endParaRPr lang="th-TH"/>
                      </a:p>
                    </p:txBody>
                  </p:sp>
                  <p:sp>
                    <p:nvSpPr>
                      <p:cNvPr id="1496" name="Freeform: Shape 1495">
                        <a:extLst>
                          <a:ext uri="{FF2B5EF4-FFF2-40B4-BE49-F238E27FC236}">
                            <a16:creationId xmlns:a16="http://schemas.microsoft.com/office/drawing/2014/main" id="{98674E86-F6AC-457D-9FAE-0591BA108C85}"/>
                          </a:ext>
                        </a:extLst>
                      </p:cNvPr>
                      <p:cNvSpPr/>
                      <p:nvPr/>
                    </p:nvSpPr>
                    <p:spPr>
                      <a:xfrm>
                        <a:off x="8098059" y="-349954"/>
                        <a:ext cx="256380" cy="118130"/>
                      </a:xfrm>
                      <a:custGeom>
                        <a:avLst/>
                        <a:gdLst>
                          <a:gd name="connsiteX0" fmla="*/ 69047 w 256380"/>
                          <a:gd name="connsiteY0" fmla="*/ 94621 h 118130"/>
                          <a:gd name="connsiteX1" fmla="*/ 82372 w 256380"/>
                          <a:gd name="connsiteY1" fmla="*/ 94346 h 118130"/>
                          <a:gd name="connsiteX2" fmla="*/ 96064 w 256380"/>
                          <a:gd name="connsiteY2" fmla="*/ 102039 h 118130"/>
                          <a:gd name="connsiteX3" fmla="*/ 153807 w 256380"/>
                          <a:gd name="connsiteY3" fmla="*/ 117699 h 118130"/>
                          <a:gd name="connsiteX4" fmla="*/ 224234 w 256380"/>
                          <a:gd name="connsiteY4" fmla="*/ 95491 h 118130"/>
                          <a:gd name="connsiteX5" fmla="*/ 244565 w 256380"/>
                          <a:gd name="connsiteY5" fmla="*/ 88072 h 118130"/>
                          <a:gd name="connsiteX6" fmla="*/ 251983 w 256380"/>
                          <a:gd name="connsiteY6" fmla="*/ 78822 h 118130"/>
                          <a:gd name="connsiteX7" fmla="*/ 253586 w 256380"/>
                          <a:gd name="connsiteY7" fmla="*/ 50707 h 118130"/>
                          <a:gd name="connsiteX8" fmla="*/ 201842 w 256380"/>
                          <a:gd name="connsiteY8" fmla="*/ 43014 h 118130"/>
                          <a:gd name="connsiteX9" fmla="*/ 147991 w 256380"/>
                          <a:gd name="connsiteY9" fmla="*/ 59086 h 118130"/>
                          <a:gd name="connsiteX10" fmla="*/ 134437 w 256380"/>
                          <a:gd name="connsiteY10" fmla="*/ 28315 h 118130"/>
                          <a:gd name="connsiteX11" fmla="*/ 103940 w 256380"/>
                          <a:gd name="connsiteY11" fmla="*/ 21171 h 118130"/>
                          <a:gd name="connsiteX12" fmla="*/ 77610 w 256380"/>
                          <a:gd name="connsiteY12" fmla="*/ 36007 h 118130"/>
                          <a:gd name="connsiteX13" fmla="*/ 70741 w 256380"/>
                          <a:gd name="connsiteY13" fmla="*/ 25384 h 118130"/>
                          <a:gd name="connsiteX14" fmla="*/ 35573 w 256380"/>
                          <a:gd name="connsiteY14" fmla="*/ 61 h 118130"/>
                          <a:gd name="connsiteX15" fmla="*/ 680 w 256380"/>
                          <a:gd name="connsiteY15" fmla="*/ 22682 h 118130"/>
                          <a:gd name="connsiteX16" fmla="*/ 69047 w 256380"/>
                          <a:gd name="connsiteY16" fmla="*/ 94621 h 11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380" h="118130">
                            <a:moveTo>
                              <a:pt x="69047" y="94621"/>
                            </a:moveTo>
                            <a:cubicBezTo>
                              <a:pt x="73488" y="94804"/>
                              <a:pt x="77976" y="93567"/>
                              <a:pt x="82372" y="94346"/>
                            </a:cubicBezTo>
                            <a:cubicBezTo>
                              <a:pt x="87546" y="95307"/>
                              <a:pt x="91759" y="98925"/>
                              <a:pt x="96064" y="102039"/>
                            </a:cubicBezTo>
                            <a:cubicBezTo>
                              <a:pt x="112594" y="114128"/>
                              <a:pt x="133658" y="119806"/>
                              <a:pt x="153807" y="117699"/>
                            </a:cubicBezTo>
                            <a:cubicBezTo>
                              <a:pt x="178488" y="115089"/>
                              <a:pt x="200239" y="101489"/>
                              <a:pt x="224234" y="95491"/>
                            </a:cubicBezTo>
                            <a:cubicBezTo>
                              <a:pt x="231332" y="93705"/>
                              <a:pt x="238887" y="92514"/>
                              <a:pt x="244565" y="88072"/>
                            </a:cubicBezTo>
                            <a:cubicBezTo>
                              <a:pt x="247725" y="85600"/>
                              <a:pt x="250106" y="82303"/>
                              <a:pt x="251983" y="78822"/>
                            </a:cubicBezTo>
                            <a:cubicBezTo>
                              <a:pt x="256563" y="70260"/>
                              <a:pt x="258303" y="59453"/>
                              <a:pt x="253586" y="50707"/>
                            </a:cubicBezTo>
                            <a:cubicBezTo>
                              <a:pt x="244474" y="33718"/>
                              <a:pt x="219151" y="35137"/>
                              <a:pt x="201842" y="43014"/>
                            </a:cubicBezTo>
                            <a:cubicBezTo>
                              <a:pt x="184487" y="50890"/>
                              <a:pt x="166949" y="63024"/>
                              <a:pt x="147991" y="59086"/>
                            </a:cubicBezTo>
                            <a:cubicBezTo>
                              <a:pt x="145106" y="48188"/>
                              <a:pt x="141992" y="36832"/>
                              <a:pt x="134437" y="28315"/>
                            </a:cubicBezTo>
                            <a:cubicBezTo>
                              <a:pt x="126881" y="19797"/>
                              <a:pt x="113373" y="15218"/>
                              <a:pt x="103940" y="21171"/>
                            </a:cubicBezTo>
                            <a:cubicBezTo>
                              <a:pt x="94781" y="26941"/>
                              <a:pt x="87180" y="41594"/>
                              <a:pt x="77610" y="36007"/>
                            </a:cubicBezTo>
                            <a:cubicBezTo>
                              <a:pt x="73901" y="33810"/>
                              <a:pt x="72435" y="29322"/>
                              <a:pt x="70741" y="25384"/>
                            </a:cubicBezTo>
                            <a:cubicBezTo>
                              <a:pt x="64697" y="11555"/>
                              <a:pt x="50684" y="1023"/>
                              <a:pt x="35573" y="61"/>
                            </a:cubicBezTo>
                            <a:cubicBezTo>
                              <a:pt x="20462" y="-855"/>
                              <a:pt x="5259" y="8578"/>
                              <a:pt x="680" y="22682"/>
                            </a:cubicBezTo>
                            <a:cubicBezTo>
                              <a:pt x="-6601" y="45074"/>
                              <a:pt x="46472" y="93567"/>
                              <a:pt x="69047" y="94621"/>
                            </a:cubicBezTo>
                            <a:close/>
                          </a:path>
                        </a:pathLst>
                      </a:custGeom>
                      <a:solidFill>
                        <a:srgbClr val="D8D6D0"/>
                      </a:solidFill>
                      <a:ln w="4577" cap="flat">
                        <a:noFill/>
                        <a:prstDash val="solid"/>
                        <a:miter/>
                      </a:ln>
                    </p:spPr>
                    <p:txBody>
                      <a:bodyPr rtlCol="0" anchor="ctr"/>
                      <a:lstStyle/>
                      <a:p>
                        <a:endParaRPr lang="th-TH"/>
                      </a:p>
                    </p:txBody>
                  </p:sp>
                  <p:sp>
                    <p:nvSpPr>
                      <p:cNvPr id="1497" name="Freeform: Shape 1496">
                        <a:extLst>
                          <a:ext uri="{FF2B5EF4-FFF2-40B4-BE49-F238E27FC236}">
                            <a16:creationId xmlns:a16="http://schemas.microsoft.com/office/drawing/2014/main" id="{88014124-6CBD-48E9-807C-D763AE7A2B20}"/>
                          </a:ext>
                        </a:extLst>
                      </p:cNvPr>
                      <p:cNvSpPr/>
                      <p:nvPr/>
                    </p:nvSpPr>
                    <p:spPr>
                      <a:xfrm>
                        <a:off x="8107622" y="-365223"/>
                        <a:ext cx="244571" cy="96042"/>
                      </a:xfrm>
                      <a:custGeom>
                        <a:avLst/>
                        <a:gdLst>
                          <a:gd name="connsiteX0" fmla="*/ 160132 w 244571"/>
                          <a:gd name="connsiteY0" fmla="*/ 91847 h 96042"/>
                          <a:gd name="connsiteX1" fmla="*/ 121439 w 244571"/>
                          <a:gd name="connsiteY1" fmla="*/ 88413 h 96042"/>
                          <a:gd name="connsiteX2" fmla="*/ 110128 w 244571"/>
                          <a:gd name="connsiteY2" fmla="*/ 65838 h 96042"/>
                          <a:gd name="connsiteX3" fmla="*/ 91583 w 244571"/>
                          <a:gd name="connsiteY3" fmla="*/ 50635 h 96042"/>
                          <a:gd name="connsiteX4" fmla="*/ 62322 w 244571"/>
                          <a:gd name="connsiteY4" fmla="*/ 58877 h 96042"/>
                          <a:gd name="connsiteX5" fmla="*/ 55270 w 244571"/>
                          <a:gd name="connsiteY5" fmla="*/ 50269 h 96042"/>
                          <a:gd name="connsiteX6" fmla="*/ 0 w 244571"/>
                          <a:gd name="connsiteY6" fmla="*/ 37722 h 96042"/>
                          <a:gd name="connsiteX7" fmla="*/ 62963 w 244571"/>
                          <a:gd name="connsiteY7" fmla="*/ 3012 h 96042"/>
                          <a:gd name="connsiteX8" fmla="*/ 244572 w 244571"/>
                          <a:gd name="connsiteY8" fmla="*/ 69181 h 96042"/>
                          <a:gd name="connsiteX9" fmla="*/ 160132 w 244571"/>
                          <a:gd name="connsiteY9" fmla="*/ 91847 h 9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4571" h="96042">
                            <a:moveTo>
                              <a:pt x="160132" y="91847"/>
                            </a:moveTo>
                            <a:cubicBezTo>
                              <a:pt x="147723" y="97525"/>
                              <a:pt x="131101" y="98395"/>
                              <a:pt x="121439" y="88413"/>
                            </a:cubicBezTo>
                            <a:cubicBezTo>
                              <a:pt x="115532" y="82277"/>
                              <a:pt x="113563" y="73577"/>
                              <a:pt x="110128" y="65838"/>
                            </a:cubicBezTo>
                            <a:cubicBezTo>
                              <a:pt x="106694" y="58099"/>
                              <a:pt x="100054" y="50269"/>
                              <a:pt x="91583" y="50635"/>
                            </a:cubicBezTo>
                            <a:cubicBezTo>
                              <a:pt x="81005" y="51047"/>
                              <a:pt x="71663" y="64143"/>
                              <a:pt x="62322" y="58877"/>
                            </a:cubicBezTo>
                            <a:cubicBezTo>
                              <a:pt x="59025" y="57046"/>
                              <a:pt x="57285" y="53428"/>
                              <a:pt x="55270" y="50269"/>
                            </a:cubicBezTo>
                            <a:cubicBezTo>
                              <a:pt x="43914" y="32593"/>
                              <a:pt x="17355" y="26549"/>
                              <a:pt x="0" y="37722"/>
                            </a:cubicBezTo>
                            <a:cubicBezTo>
                              <a:pt x="11494" y="15879"/>
                              <a:pt x="38236" y="7087"/>
                              <a:pt x="62963" y="3012"/>
                            </a:cubicBezTo>
                            <a:cubicBezTo>
                              <a:pt x="116264" y="-5780"/>
                              <a:pt x="228362" y="1409"/>
                              <a:pt x="244572" y="69181"/>
                            </a:cubicBezTo>
                            <a:cubicBezTo>
                              <a:pt x="208580" y="70234"/>
                              <a:pt x="194064" y="76416"/>
                              <a:pt x="160132" y="91847"/>
                            </a:cubicBezTo>
                            <a:close/>
                          </a:path>
                        </a:pathLst>
                      </a:custGeom>
                      <a:solidFill>
                        <a:srgbClr val="C6C5C2"/>
                      </a:solidFill>
                      <a:ln w="4577" cap="flat">
                        <a:noFill/>
                        <a:prstDash val="solid"/>
                        <a:miter/>
                      </a:ln>
                    </p:spPr>
                    <p:txBody>
                      <a:bodyPr rtlCol="0" anchor="ctr"/>
                      <a:lstStyle/>
                      <a:p>
                        <a:endParaRPr lang="th-TH"/>
                      </a:p>
                    </p:txBody>
                  </p:sp>
                  <p:sp>
                    <p:nvSpPr>
                      <p:cNvPr id="1498" name="Freeform: Shape 1497">
                        <a:extLst>
                          <a:ext uri="{FF2B5EF4-FFF2-40B4-BE49-F238E27FC236}">
                            <a16:creationId xmlns:a16="http://schemas.microsoft.com/office/drawing/2014/main" id="{3A7DEC27-17E3-4E35-8D27-4B54AD914CC5}"/>
                          </a:ext>
                        </a:extLst>
                      </p:cNvPr>
                      <p:cNvSpPr/>
                      <p:nvPr/>
                    </p:nvSpPr>
                    <p:spPr>
                      <a:xfrm>
                        <a:off x="8104137" y="-412710"/>
                        <a:ext cx="251076" cy="231375"/>
                      </a:xfrm>
                      <a:custGeom>
                        <a:avLst/>
                        <a:gdLst>
                          <a:gd name="connsiteX0" fmla="*/ 180561 w 251076"/>
                          <a:gd name="connsiteY0" fmla="*/ 129078 h 231375"/>
                          <a:gd name="connsiteX1" fmla="*/ 181843 w 251076"/>
                          <a:gd name="connsiteY1" fmla="*/ 110212 h 231375"/>
                          <a:gd name="connsiteX2" fmla="*/ 172135 w 251076"/>
                          <a:gd name="connsiteY2" fmla="*/ 72708 h 231375"/>
                          <a:gd name="connsiteX3" fmla="*/ 140631 w 251076"/>
                          <a:gd name="connsiteY3" fmla="*/ 52377 h 231375"/>
                          <a:gd name="connsiteX4" fmla="*/ 131930 w 251076"/>
                          <a:gd name="connsiteY4" fmla="*/ 54850 h 231375"/>
                          <a:gd name="connsiteX5" fmla="*/ 112836 w 251076"/>
                          <a:gd name="connsiteY5" fmla="*/ 88232 h 231375"/>
                          <a:gd name="connsiteX6" fmla="*/ 93832 w 251076"/>
                          <a:gd name="connsiteY6" fmla="*/ 75090 h 231375"/>
                          <a:gd name="connsiteX7" fmla="*/ 41859 w 251076"/>
                          <a:gd name="connsiteY7" fmla="*/ 74357 h 231375"/>
                          <a:gd name="connsiteX8" fmla="*/ 13056 w 251076"/>
                          <a:gd name="connsiteY8" fmla="*/ 120789 h 231375"/>
                          <a:gd name="connsiteX9" fmla="*/ 5867 w 251076"/>
                          <a:gd name="connsiteY9" fmla="*/ 121385 h 231375"/>
                          <a:gd name="connsiteX10" fmla="*/ 30182 w 251076"/>
                          <a:gd name="connsiteY10" fmla="*/ 37495 h 231375"/>
                          <a:gd name="connsiteX11" fmla="*/ 117964 w 251076"/>
                          <a:gd name="connsiteY11" fmla="*/ 3243 h 231375"/>
                          <a:gd name="connsiteX12" fmla="*/ 148553 w 251076"/>
                          <a:gd name="connsiteY12" fmla="*/ 862 h 231375"/>
                          <a:gd name="connsiteX13" fmla="*/ 207166 w 251076"/>
                          <a:gd name="connsiteY13" fmla="*/ 28245 h 231375"/>
                          <a:gd name="connsiteX14" fmla="*/ 238258 w 251076"/>
                          <a:gd name="connsiteY14" fmla="*/ 63367 h 231375"/>
                          <a:gd name="connsiteX15" fmla="*/ 249019 w 251076"/>
                          <a:gd name="connsiteY15" fmla="*/ 97344 h 231375"/>
                          <a:gd name="connsiteX16" fmla="*/ 245905 w 251076"/>
                          <a:gd name="connsiteY16" fmla="*/ 159575 h 231375"/>
                          <a:gd name="connsiteX17" fmla="*/ 149285 w 251076"/>
                          <a:gd name="connsiteY17" fmla="*/ 231376 h 231375"/>
                          <a:gd name="connsiteX18" fmla="*/ 180698 w 251076"/>
                          <a:gd name="connsiteY18" fmla="*/ 200512 h 231375"/>
                          <a:gd name="connsiteX19" fmla="*/ 180561 w 251076"/>
                          <a:gd name="connsiteY19" fmla="*/ 129078 h 23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1076" h="231375">
                            <a:moveTo>
                              <a:pt x="180561" y="129078"/>
                            </a:moveTo>
                            <a:cubicBezTo>
                              <a:pt x="183125" y="123262"/>
                              <a:pt x="182530" y="116577"/>
                              <a:pt x="181843" y="110212"/>
                            </a:cubicBezTo>
                            <a:cubicBezTo>
                              <a:pt x="180424" y="97344"/>
                              <a:pt x="178546" y="84110"/>
                              <a:pt x="172135" y="72708"/>
                            </a:cubicBezTo>
                            <a:cubicBezTo>
                              <a:pt x="165725" y="61306"/>
                              <a:pt x="153681" y="52011"/>
                              <a:pt x="140631" y="52377"/>
                            </a:cubicBezTo>
                            <a:cubicBezTo>
                              <a:pt x="137563" y="52469"/>
                              <a:pt x="134403" y="53110"/>
                              <a:pt x="131930" y="54850"/>
                            </a:cubicBezTo>
                            <a:cubicBezTo>
                              <a:pt x="120712" y="62543"/>
                              <a:pt x="126481" y="86537"/>
                              <a:pt x="112836" y="88232"/>
                            </a:cubicBezTo>
                            <a:cubicBezTo>
                              <a:pt x="104959" y="89193"/>
                              <a:pt x="99556" y="80676"/>
                              <a:pt x="93832" y="75090"/>
                            </a:cubicBezTo>
                            <a:cubicBezTo>
                              <a:pt x="80232" y="61810"/>
                              <a:pt x="56878" y="63413"/>
                              <a:pt x="41859" y="74357"/>
                            </a:cubicBezTo>
                            <a:cubicBezTo>
                              <a:pt x="26839" y="85301"/>
                              <a:pt x="18643" y="103068"/>
                              <a:pt x="13056" y="120789"/>
                            </a:cubicBezTo>
                            <a:cubicBezTo>
                              <a:pt x="10675" y="120973"/>
                              <a:pt x="8294" y="121202"/>
                              <a:pt x="5867" y="121385"/>
                            </a:cubicBezTo>
                            <a:cubicBezTo>
                              <a:pt x="-8741" y="92902"/>
                              <a:pt x="5638" y="57231"/>
                              <a:pt x="30182" y="37495"/>
                            </a:cubicBezTo>
                            <a:cubicBezTo>
                              <a:pt x="54726" y="17805"/>
                              <a:pt x="86917" y="10249"/>
                              <a:pt x="117964" y="3243"/>
                            </a:cubicBezTo>
                            <a:cubicBezTo>
                              <a:pt x="127992" y="999"/>
                              <a:pt x="138387" y="-1290"/>
                              <a:pt x="148553" y="862"/>
                            </a:cubicBezTo>
                            <a:cubicBezTo>
                              <a:pt x="169205" y="5212"/>
                              <a:pt x="189673" y="16293"/>
                              <a:pt x="207166" y="28245"/>
                            </a:cubicBezTo>
                            <a:cubicBezTo>
                              <a:pt x="220079" y="37037"/>
                              <a:pt x="228688" y="51049"/>
                              <a:pt x="238258" y="63367"/>
                            </a:cubicBezTo>
                            <a:cubicBezTo>
                              <a:pt x="245722" y="72937"/>
                              <a:pt x="247645" y="85438"/>
                              <a:pt x="249019" y="97344"/>
                            </a:cubicBezTo>
                            <a:cubicBezTo>
                              <a:pt x="251492" y="118271"/>
                              <a:pt x="253003" y="139976"/>
                              <a:pt x="245905" y="159575"/>
                            </a:cubicBezTo>
                            <a:cubicBezTo>
                              <a:pt x="233542" y="193735"/>
                              <a:pt x="184453" y="222813"/>
                              <a:pt x="149285" y="231376"/>
                            </a:cubicBezTo>
                            <a:cubicBezTo>
                              <a:pt x="159405" y="217959"/>
                              <a:pt x="176989" y="217776"/>
                              <a:pt x="180698" y="200512"/>
                            </a:cubicBezTo>
                            <a:cubicBezTo>
                              <a:pt x="186834" y="172167"/>
                              <a:pt x="168426" y="156690"/>
                              <a:pt x="180561" y="129078"/>
                            </a:cubicBezTo>
                            <a:close/>
                          </a:path>
                        </a:pathLst>
                      </a:custGeom>
                      <a:solidFill>
                        <a:srgbClr val="CCB68F">
                          <a:alpha val="32000"/>
                        </a:srgbClr>
                      </a:solidFill>
                      <a:ln w="4577" cap="flat">
                        <a:noFill/>
                        <a:prstDash val="solid"/>
                        <a:miter/>
                      </a:ln>
                    </p:spPr>
                    <p:txBody>
                      <a:bodyPr rtlCol="0" anchor="ctr"/>
                      <a:lstStyle/>
                      <a:p>
                        <a:endParaRPr lang="th-TH"/>
                      </a:p>
                    </p:txBody>
                  </p:sp>
                </p:grpSp>
                <p:grpSp>
                  <p:nvGrpSpPr>
                    <p:cNvPr id="1475" name="Graphic 4">
                      <a:extLst>
                        <a:ext uri="{FF2B5EF4-FFF2-40B4-BE49-F238E27FC236}">
                          <a16:creationId xmlns:a16="http://schemas.microsoft.com/office/drawing/2014/main" id="{72C6B159-D5A0-421A-8F31-A0B53AAED98B}"/>
                        </a:ext>
                      </a:extLst>
                    </p:cNvPr>
                    <p:cNvGrpSpPr/>
                    <p:nvPr/>
                  </p:nvGrpSpPr>
                  <p:grpSpPr>
                    <a:xfrm>
                      <a:off x="8169349" y="-621390"/>
                      <a:ext cx="712331" cy="592284"/>
                      <a:chOff x="8169349" y="-621390"/>
                      <a:chExt cx="712331" cy="592284"/>
                    </a:xfrm>
                  </p:grpSpPr>
                  <p:grpSp>
                    <p:nvGrpSpPr>
                      <p:cNvPr id="1476" name="Graphic 4">
                        <a:extLst>
                          <a:ext uri="{FF2B5EF4-FFF2-40B4-BE49-F238E27FC236}">
                            <a16:creationId xmlns:a16="http://schemas.microsoft.com/office/drawing/2014/main" id="{EFC37E6C-73B1-47C7-8350-792E414E507E}"/>
                          </a:ext>
                        </a:extLst>
                      </p:cNvPr>
                      <p:cNvGrpSpPr/>
                      <p:nvPr/>
                    </p:nvGrpSpPr>
                    <p:grpSpPr>
                      <a:xfrm>
                        <a:off x="8169349" y="-270390"/>
                        <a:ext cx="440899" cy="241284"/>
                        <a:chOff x="8169349" y="-270390"/>
                        <a:chExt cx="440899" cy="241284"/>
                      </a:xfrm>
                    </p:grpSpPr>
                    <p:sp>
                      <p:nvSpPr>
                        <p:cNvPr id="1489" name="Freeform: Shape 1488">
                          <a:extLst>
                            <a:ext uri="{FF2B5EF4-FFF2-40B4-BE49-F238E27FC236}">
                              <a16:creationId xmlns:a16="http://schemas.microsoft.com/office/drawing/2014/main" id="{3BE74B7A-1AD4-4669-BFDC-0ED7D283D8A7}"/>
                            </a:ext>
                          </a:extLst>
                        </p:cNvPr>
                        <p:cNvSpPr/>
                        <p:nvPr/>
                      </p:nvSpPr>
                      <p:spPr>
                        <a:xfrm>
                          <a:off x="8550220" y="-270390"/>
                          <a:ext cx="60028" cy="29480"/>
                        </a:xfrm>
                        <a:custGeom>
                          <a:avLst/>
                          <a:gdLst>
                            <a:gd name="connsiteX0" fmla="*/ 54193 w 60028"/>
                            <a:gd name="connsiteY0" fmla="*/ 9241 h 29480"/>
                            <a:gd name="connsiteX1" fmla="*/ 663 w 60028"/>
                            <a:gd name="connsiteY1" fmla="*/ 29480 h 29480"/>
                            <a:gd name="connsiteX2" fmla="*/ 1900 w 60028"/>
                            <a:gd name="connsiteY2" fmla="*/ 7363 h 29480"/>
                            <a:gd name="connsiteX3" fmla="*/ 23147 w 60028"/>
                            <a:gd name="connsiteY3" fmla="*/ 8874 h 29480"/>
                            <a:gd name="connsiteX4" fmla="*/ 43753 w 60028"/>
                            <a:gd name="connsiteY4" fmla="*/ 128 h 29480"/>
                            <a:gd name="connsiteX5" fmla="*/ 60009 w 60028"/>
                            <a:gd name="connsiteY5" fmla="*/ 11622 h 2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28" h="29480">
                              <a:moveTo>
                                <a:pt x="54193" y="9241"/>
                              </a:moveTo>
                              <a:cubicBezTo>
                                <a:pt x="36335" y="15972"/>
                                <a:pt x="18522" y="22703"/>
                                <a:pt x="663" y="29480"/>
                              </a:cubicBezTo>
                              <a:cubicBezTo>
                                <a:pt x="-527" y="22108"/>
                                <a:pt x="-115" y="14507"/>
                                <a:pt x="1900" y="7363"/>
                              </a:cubicBezTo>
                              <a:cubicBezTo>
                                <a:pt x="7211" y="12858"/>
                                <a:pt x="16278" y="11896"/>
                                <a:pt x="23147" y="8874"/>
                              </a:cubicBezTo>
                              <a:cubicBezTo>
                                <a:pt x="30015" y="5852"/>
                                <a:pt x="36243" y="1136"/>
                                <a:pt x="43753" y="128"/>
                              </a:cubicBezTo>
                              <a:cubicBezTo>
                                <a:pt x="51217" y="-879"/>
                                <a:pt x="60513" y="4158"/>
                                <a:pt x="60009" y="11622"/>
                              </a:cubicBezTo>
                            </a:path>
                          </a:pathLst>
                        </a:custGeom>
                        <a:solidFill>
                          <a:srgbClr val="2B553C"/>
                        </a:solidFill>
                        <a:ln w="4577" cap="flat">
                          <a:noFill/>
                          <a:prstDash val="solid"/>
                          <a:miter/>
                        </a:ln>
                      </p:spPr>
                      <p:txBody>
                        <a:bodyPr rtlCol="0" anchor="ctr"/>
                        <a:lstStyle/>
                        <a:p>
                          <a:endParaRPr lang="th-TH"/>
                        </a:p>
                      </p:txBody>
                    </p:sp>
                    <p:sp>
                      <p:nvSpPr>
                        <p:cNvPr id="1490" name="Freeform: Shape 1489">
                          <a:extLst>
                            <a:ext uri="{FF2B5EF4-FFF2-40B4-BE49-F238E27FC236}">
                              <a16:creationId xmlns:a16="http://schemas.microsoft.com/office/drawing/2014/main" id="{4FC5D6A4-377D-416A-8AFE-4939A8A03E31}"/>
                            </a:ext>
                          </a:extLst>
                        </p:cNvPr>
                        <p:cNvSpPr/>
                        <p:nvPr/>
                      </p:nvSpPr>
                      <p:spPr>
                        <a:xfrm>
                          <a:off x="8169349" y="-250068"/>
                          <a:ext cx="388311" cy="220962"/>
                        </a:xfrm>
                        <a:custGeom>
                          <a:avLst/>
                          <a:gdLst>
                            <a:gd name="connsiteX0" fmla="*/ 367705 w 388311"/>
                            <a:gd name="connsiteY0" fmla="*/ 42449 h 220962"/>
                            <a:gd name="connsiteX1" fmla="*/ 348335 w 388311"/>
                            <a:gd name="connsiteY1" fmla="*/ 56964 h 220962"/>
                            <a:gd name="connsiteX2" fmla="*/ 128949 w 388311"/>
                            <a:gd name="connsiteY2" fmla="*/ 186600 h 220962"/>
                            <a:gd name="connsiteX3" fmla="*/ 67085 w 388311"/>
                            <a:gd name="connsiteY3" fmla="*/ 217875 h 220962"/>
                            <a:gd name="connsiteX4" fmla="*/ 0 w 388311"/>
                            <a:gd name="connsiteY4" fmla="*/ 206702 h 220962"/>
                            <a:gd name="connsiteX5" fmla="*/ 62460 w 388311"/>
                            <a:gd name="connsiteY5" fmla="*/ 188935 h 220962"/>
                            <a:gd name="connsiteX6" fmla="*/ 110403 w 388311"/>
                            <a:gd name="connsiteY6" fmla="*/ 151157 h 220962"/>
                            <a:gd name="connsiteX7" fmla="*/ 388311 w 388311"/>
                            <a:gd name="connsiteY7" fmla="*/ 0 h 220962"/>
                            <a:gd name="connsiteX8" fmla="*/ 367705 w 388311"/>
                            <a:gd name="connsiteY8" fmla="*/ 42449 h 22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8311" h="220962">
                              <a:moveTo>
                                <a:pt x="367705" y="42449"/>
                              </a:moveTo>
                              <a:cubicBezTo>
                                <a:pt x="362897" y="48997"/>
                                <a:pt x="355479" y="53072"/>
                                <a:pt x="348335" y="56964"/>
                              </a:cubicBezTo>
                              <a:cubicBezTo>
                                <a:pt x="273650" y="97627"/>
                                <a:pt x="200475" y="140854"/>
                                <a:pt x="128949" y="186600"/>
                              </a:cubicBezTo>
                              <a:cubicBezTo>
                                <a:pt x="109442" y="199055"/>
                                <a:pt x="89660" y="211923"/>
                                <a:pt x="67085" y="217875"/>
                              </a:cubicBezTo>
                              <a:cubicBezTo>
                                <a:pt x="44509" y="223828"/>
                                <a:pt x="18271" y="221722"/>
                                <a:pt x="0" y="206702"/>
                              </a:cubicBezTo>
                              <a:cubicBezTo>
                                <a:pt x="21980" y="206015"/>
                                <a:pt x="43639" y="199834"/>
                                <a:pt x="62460" y="188935"/>
                              </a:cubicBezTo>
                              <a:cubicBezTo>
                                <a:pt x="80135" y="178678"/>
                                <a:pt x="95063" y="164528"/>
                                <a:pt x="110403" y="151157"/>
                              </a:cubicBezTo>
                              <a:cubicBezTo>
                                <a:pt x="189073" y="82379"/>
                                <a:pt x="285830" y="26971"/>
                                <a:pt x="388311" y="0"/>
                              </a:cubicBezTo>
                              <a:cubicBezTo>
                                <a:pt x="376589" y="12409"/>
                                <a:pt x="377459" y="29169"/>
                                <a:pt x="367705" y="42449"/>
                              </a:cubicBezTo>
                              <a:close/>
                            </a:path>
                          </a:pathLst>
                        </a:custGeom>
                        <a:solidFill>
                          <a:srgbClr val="33443A"/>
                        </a:solidFill>
                        <a:ln w="4577" cap="flat">
                          <a:noFill/>
                          <a:prstDash val="solid"/>
                          <a:miter/>
                        </a:ln>
                      </p:spPr>
                      <p:txBody>
                        <a:bodyPr rtlCol="0" anchor="ctr"/>
                        <a:lstStyle/>
                        <a:p>
                          <a:endParaRPr lang="th-TH"/>
                        </a:p>
                      </p:txBody>
                    </p:sp>
                    <p:sp>
                      <p:nvSpPr>
                        <p:cNvPr id="1491" name="Freeform: Shape 1490">
                          <a:extLst>
                            <a:ext uri="{FF2B5EF4-FFF2-40B4-BE49-F238E27FC236}">
                              <a16:creationId xmlns:a16="http://schemas.microsoft.com/office/drawing/2014/main" id="{878410DC-69EA-42FB-BE8E-3F3E4C92EE02}"/>
                            </a:ext>
                          </a:extLst>
                        </p:cNvPr>
                        <p:cNvSpPr/>
                        <p:nvPr/>
                      </p:nvSpPr>
                      <p:spPr>
                        <a:xfrm>
                          <a:off x="8173012" y="-265313"/>
                          <a:ext cx="377108" cy="224960"/>
                        </a:xfrm>
                        <a:custGeom>
                          <a:avLst/>
                          <a:gdLst>
                            <a:gd name="connsiteX0" fmla="*/ 155095 w 377108"/>
                            <a:gd name="connsiteY0" fmla="*/ 143141 h 224960"/>
                            <a:gd name="connsiteX1" fmla="*/ 0 w 377108"/>
                            <a:gd name="connsiteY1" fmla="*/ 224924 h 224960"/>
                            <a:gd name="connsiteX2" fmla="*/ 132291 w 377108"/>
                            <a:gd name="connsiteY2" fmla="*/ 38049 h 224960"/>
                            <a:gd name="connsiteX3" fmla="*/ 342566 w 377108"/>
                            <a:gd name="connsiteY3" fmla="*/ 6728 h 224960"/>
                            <a:gd name="connsiteX4" fmla="*/ 314083 w 377108"/>
                            <a:gd name="connsiteY4" fmla="*/ 43498 h 224960"/>
                            <a:gd name="connsiteX5" fmla="*/ 155095 w 377108"/>
                            <a:gd name="connsiteY5" fmla="*/ 143141 h 22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7108" h="224960">
                              <a:moveTo>
                                <a:pt x="155095" y="143141"/>
                              </a:moveTo>
                              <a:cubicBezTo>
                                <a:pt x="110174" y="175515"/>
                                <a:pt x="56278" y="226527"/>
                                <a:pt x="0" y="224924"/>
                              </a:cubicBezTo>
                              <a:cubicBezTo>
                                <a:pt x="58934" y="183483"/>
                                <a:pt x="80914" y="88237"/>
                                <a:pt x="132291" y="38049"/>
                              </a:cubicBezTo>
                              <a:cubicBezTo>
                                <a:pt x="192049" y="-20335"/>
                                <a:pt x="257485" y="5537"/>
                                <a:pt x="342566" y="6728"/>
                              </a:cubicBezTo>
                              <a:cubicBezTo>
                                <a:pt x="428104" y="7919"/>
                                <a:pt x="329790" y="35027"/>
                                <a:pt x="314083" y="43498"/>
                              </a:cubicBezTo>
                              <a:cubicBezTo>
                                <a:pt x="258996" y="73309"/>
                                <a:pt x="205832" y="106599"/>
                                <a:pt x="155095" y="143141"/>
                              </a:cubicBezTo>
                              <a:close/>
                            </a:path>
                          </a:pathLst>
                        </a:custGeom>
                        <a:solidFill>
                          <a:srgbClr val="3E6E53"/>
                        </a:solidFill>
                        <a:ln w="4577" cap="flat">
                          <a:noFill/>
                          <a:prstDash val="solid"/>
                          <a:miter/>
                        </a:ln>
                      </p:spPr>
                      <p:txBody>
                        <a:bodyPr rtlCol="0" anchor="ctr"/>
                        <a:lstStyle/>
                        <a:p>
                          <a:endParaRPr lang="th-TH"/>
                        </a:p>
                      </p:txBody>
                    </p:sp>
                    <p:sp>
                      <p:nvSpPr>
                        <p:cNvPr id="1492" name="Freeform: Shape 1491">
                          <a:extLst>
                            <a:ext uri="{FF2B5EF4-FFF2-40B4-BE49-F238E27FC236}">
                              <a16:creationId xmlns:a16="http://schemas.microsoft.com/office/drawing/2014/main" id="{C9F6567C-1CC3-4978-8B4B-098744C47248}"/>
                            </a:ext>
                          </a:extLst>
                        </p:cNvPr>
                        <p:cNvSpPr/>
                        <p:nvPr/>
                      </p:nvSpPr>
                      <p:spPr>
                        <a:xfrm>
                          <a:off x="8182583" y="-251991"/>
                          <a:ext cx="371023" cy="209816"/>
                        </a:xfrm>
                        <a:custGeom>
                          <a:avLst/>
                          <a:gdLst>
                            <a:gd name="connsiteX0" fmla="*/ 40113 w 371023"/>
                            <a:gd name="connsiteY0" fmla="*/ 194156 h 209816"/>
                            <a:gd name="connsiteX1" fmla="*/ 77296 w 371023"/>
                            <a:gd name="connsiteY1" fmla="*/ 176114 h 209816"/>
                            <a:gd name="connsiteX2" fmla="*/ 92957 w 371023"/>
                            <a:gd name="connsiteY2" fmla="*/ 139939 h 209816"/>
                            <a:gd name="connsiteX3" fmla="*/ 62093 w 371023"/>
                            <a:gd name="connsiteY3" fmla="*/ 119150 h 209816"/>
                            <a:gd name="connsiteX4" fmla="*/ 143006 w 371023"/>
                            <a:gd name="connsiteY4" fmla="*/ 122676 h 209816"/>
                            <a:gd name="connsiteX5" fmla="*/ 153218 w 371023"/>
                            <a:gd name="connsiteY5" fmla="*/ 121531 h 209816"/>
                            <a:gd name="connsiteX6" fmla="*/ 164300 w 371023"/>
                            <a:gd name="connsiteY6" fmla="*/ 102069 h 209816"/>
                            <a:gd name="connsiteX7" fmla="*/ 181792 w 371023"/>
                            <a:gd name="connsiteY7" fmla="*/ 92865 h 209816"/>
                            <a:gd name="connsiteX8" fmla="*/ 107885 w 371023"/>
                            <a:gd name="connsiteY8" fmla="*/ 60949 h 209816"/>
                            <a:gd name="connsiteX9" fmla="*/ 182799 w 371023"/>
                            <a:gd name="connsiteY9" fmla="*/ 74549 h 209816"/>
                            <a:gd name="connsiteX10" fmla="*/ 249014 w 371023"/>
                            <a:gd name="connsiteY10" fmla="*/ 52523 h 209816"/>
                            <a:gd name="connsiteX11" fmla="*/ 157110 w 371023"/>
                            <a:gd name="connsiteY11" fmla="*/ 19004 h 209816"/>
                            <a:gd name="connsiteX12" fmla="*/ 250708 w 371023"/>
                            <a:gd name="connsiteY12" fmla="*/ 38786 h 209816"/>
                            <a:gd name="connsiteX13" fmla="*/ 325165 w 371023"/>
                            <a:gd name="connsiteY13" fmla="*/ 14013 h 209816"/>
                            <a:gd name="connsiteX14" fmla="*/ 288852 w 371023"/>
                            <a:gd name="connsiteY14" fmla="*/ 0 h 209816"/>
                            <a:gd name="connsiteX15" fmla="*/ 370086 w 371023"/>
                            <a:gd name="connsiteY15" fmla="*/ 2473 h 209816"/>
                            <a:gd name="connsiteX16" fmla="*/ 360058 w 371023"/>
                            <a:gd name="connsiteY16" fmla="*/ 15386 h 209816"/>
                            <a:gd name="connsiteX17" fmla="*/ 289173 w 371023"/>
                            <a:gd name="connsiteY17" fmla="*/ 54996 h 209816"/>
                            <a:gd name="connsiteX18" fmla="*/ 256936 w 371023"/>
                            <a:gd name="connsiteY18" fmla="*/ 79357 h 209816"/>
                            <a:gd name="connsiteX19" fmla="*/ 214258 w 371023"/>
                            <a:gd name="connsiteY19" fmla="*/ 92774 h 209816"/>
                            <a:gd name="connsiteX20" fmla="*/ 0 w 371023"/>
                            <a:gd name="connsiteY20" fmla="*/ 209817 h 209816"/>
                            <a:gd name="connsiteX21" fmla="*/ 40113 w 371023"/>
                            <a:gd name="connsiteY21" fmla="*/ 194156 h 209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23" h="209816">
                              <a:moveTo>
                                <a:pt x="40113" y="194156"/>
                              </a:moveTo>
                              <a:cubicBezTo>
                                <a:pt x="53210" y="189577"/>
                                <a:pt x="66626" y="184860"/>
                                <a:pt x="77296" y="176114"/>
                              </a:cubicBezTo>
                              <a:cubicBezTo>
                                <a:pt x="87920" y="167368"/>
                                <a:pt x="95429" y="153630"/>
                                <a:pt x="92957" y="139939"/>
                              </a:cubicBezTo>
                              <a:cubicBezTo>
                                <a:pt x="90438" y="126247"/>
                                <a:pt x="75281" y="114708"/>
                                <a:pt x="62093" y="119150"/>
                              </a:cubicBezTo>
                              <a:cubicBezTo>
                                <a:pt x="89064" y="120340"/>
                                <a:pt x="116035" y="121531"/>
                                <a:pt x="143006" y="122676"/>
                              </a:cubicBezTo>
                              <a:cubicBezTo>
                                <a:pt x="146487" y="122813"/>
                                <a:pt x="150104" y="122950"/>
                                <a:pt x="153218" y="121531"/>
                              </a:cubicBezTo>
                              <a:cubicBezTo>
                                <a:pt x="160270" y="118325"/>
                                <a:pt x="161644" y="109304"/>
                                <a:pt x="164300" y="102069"/>
                              </a:cubicBezTo>
                              <a:cubicBezTo>
                                <a:pt x="166955" y="94834"/>
                                <a:pt x="175747" y="87782"/>
                                <a:pt x="181792" y="92865"/>
                              </a:cubicBezTo>
                              <a:cubicBezTo>
                                <a:pt x="159537" y="77525"/>
                                <a:pt x="134260" y="66581"/>
                                <a:pt x="107885" y="60949"/>
                              </a:cubicBezTo>
                              <a:cubicBezTo>
                                <a:pt x="133024" y="57423"/>
                                <a:pt x="157797" y="69145"/>
                                <a:pt x="182799" y="74549"/>
                              </a:cubicBezTo>
                              <a:cubicBezTo>
                                <a:pt x="207801" y="79952"/>
                                <a:pt x="239397" y="75602"/>
                                <a:pt x="249014" y="52523"/>
                              </a:cubicBezTo>
                              <a:cubicBezTo>
                                <a:pt x="218562" y="40892"/>
                                <a:pt x="187928" y="29719"/>
                                <a:pt x="157110" y="19004"/>
                              </a:cubicBezTo>
                              <a:cubicBezTo>
                                <a:pt x="188203" y="11631"/>
                                <a:pt x="218562" y="38877"/>
                                <a:pt x="250708" y="38786"/>
                              </a:cubicBezTo>
                              <a:cubicBezTo>
                                <a:pt x="277267" y="38694"/>
                                <a:pt x="299521" y="20240"/>
                                <a:pt x="325165" y="14013"/>
                              </a:cubicBezTo>
                              <a:cubicBezTo>
                                <a:pt x="315320" y="5083"/>
                                <a:pt x="302086" y="-45"/>
                                <a:pt x="288852" y="0"/>
                              </a:cubicBezTo>
                              <a:cubicBezTo>
                                <a:pt x="315915" y="825"/>
                                <a:pt x="343023" y="1649"/>
                                <a:pt x="370086" y="2473"/>
                              </a:cubicBezTo>
                              <a:cubicBezTo>
                                <a:pt x="373704" y="7831"/>
                                <a:pt x="366102" y="13326"/>
                                <a:pt x="360058" y="15386"/>
                              </a:cubicBezTo>
                              <a:cubicBezTo>
                                <a:pt x="334231" y="24316"/>
                                <a:pt x="310145" y="37778"/>
                                <a:pt x="289173" y="54996"/>
                              </a:cubicBezTo>
                              <a:cubicBezTo>
                                <a:pt x="278732" y="63559"/>
                                <a:pt x="268979" y="73129"/>
                                <a:pt x="256936" y="79357"/>
                              </a:cubicBezTo>
                              <a:cubicBezTo>
                                <a:pt x="243702" y="86180"/>
                                <a:pt x="228591" y="88515"/>
                                <a:pt x="214258" y="92774"/>
                              </a:cubicBezTo>
                              <a:cubicBezTo>
                                <a:pt x="137970" y="115532"/>
                                <a:pt x="82287" y="207481"/>
                                <a:pt x="0" y="209817"/>
                              </a:cubicBezTo>
                              <a:cubicBezTo>
                                <a:pt x="11951" y="203360"/>
                                <a:pt x="26559" y="198872"/>
                                <a:pt x="40113" y="194156"/>
                              </a:cubicBezTo>
                              <a:close/>
                            </a:path>
                          </a:pathLst>
                        </a:custGeom>
                        <a:solidFill>
                          <a:srgbClr val="3D6254"/>
                        </a:solidFill>
                        <a:ln w="4577" cap="flat">
                          <a:noFill/>
                          <a:prstDash val="solid"/>
                          <a:miter/>
                        </a:ln>
                      </p:spPr>
                      <p:txBody>
                        <a:bodyPr rtlCol="0" anchor="ctr"/>
                        <a:lstStyle/>
                        <a:p>
                          <a:endParaRPr lang="th-TH"/>
                        </a:p>
                      </p:txBody>
                    </p:sp>
                    <p:sp>
                      <p:nvSpPr>
                        <p:cNvPr id="1493" name="Freeform: Shape 1492">
                          <a:extLst>
                            <a:ext uri="{FF2B5EF4-FFF2-40B4-BE49-F238E27FC236}">
                              <a16:creationId xmlns:a16="http://schemas.microsoft.com/office/drawing/2014/main" id="{020429C1-1674-4C57-A160-65D4DAE11678}"/>
                            </a:ext>
                          </a:extLst>
                        </p:cNvPr>
                        <p:cNvSpPr/>
                        <p:nvPr/>
                      </p:nvSpPr>
                      <p:spPr>
                        <a:xfrm>
                          <a:off x="8171913" y="-238191"/>
                          <a:ext cx="202306" cy="203877"/>
                        </a:xfrm>
                        <a:custGeom>
                          <a:avLst/>
                          <a:gdLst>
                            <a:gd name="connsiteX0" fmla="*/ 25094 w 202306"/>
                            <a:gd name="connsiteY0" fmla="*/ 175043 h 203877"/>
                            <a:gd name="connsiteX1" fmla="*/ 116310 w 202306"/>
                            <a:gd name="connsiteY1" fmla="*/ 25626 h 203877"/>
                            <a:gd name="connsiteX2" fmla="*/ 161140 w 202306"/>
                            <a:gd name="connsiteY2" fmla="*/ 166 h 203877"/>
                            <a:gd name="connsiteX3" fmla="*/ 202306 w 202306"/>
                            <a:gd name="connsiteY3" fmla="*/ 26633 h 203877"/>
                            <a:gd name="connsiteX4" fmla="*/ 159400 w 202306"/>
                            <a:gd name="connsiteY4" fmla="*/ 21963 h 203877"/>
                            <a:gd name="connsiteX5" fmla="*/ 126613 w 202306"/>
                            <a:gd name="connsiteY5" fmla="*/ 46369 h 203877"/>
                            <a:gd name="connsiteX6" fmla="*/ 115669 w 202306"/>
                            <a:gd name="connsiteY6" fmla="*/ 86071 h 203877"/>
                            <a:gd name="connsiteX7" fmla="*/ 102298 w 202306"/>
                            <a:gd name="connsiteY7" fmla="*/ 94588 h 203877"/>
                            <a:gd name="connsiteX8" fmla="*/ 35763 w 202306"/>
                            <a:gd name="connsiteY8" fmla="*/ 190292 h 203877"/>
                            <a:gd name="connsiteX9" fmla="*/ 0 w 202306"/>
                            <a:gd name="connsiteY9" fmla="*/ 202564 h 203877"/>
                            <a:gd name="connsiteX10" fmla="*/ 25094 w 202306"/>
                            <a:gd name="connsiteY10" fmla="*/ 175043 h 203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306" h="203877">
                              <a:moveTo>
                                <a:pt x="25094" y="175043"/>
                              </a:moveTo>
                              <a:cubicBezTo>
                                <a:pt x="62368" y="129893"/>
                                <a:pt x="76059" y="68258"/>
                                <a:pt x="116310" y="25626"/>
                              </a:cubicBezTo>
                              <a:cubicBezTo>
                                <a:pt x="128308" y="12942"/>
                                <a:pt x="143465" y="1814"/>
                                <a:pt x="161140" y="166"/>
                              </a:cubicBezTo>
                              <a:cubicBezTo>
                                <a:pt x="178815" y="-1483"/>
                                <a:pt x="198781" y="9279"/>
                                <a:pt x="202306" y="26633"/>
                              </a:cubicBezTo>
                              <a:cubicBezTo>
                                <a:pt x="188340" y="22512"/>
                                <a:pt x="173595" y="19582"/>
                                <a:pt x="159400" y="21963"/>
                              </a:cubicBezTo>
                              <a:cubicBezTo>
                                <a:pt x="145159" y="24344"/>
                                <a:pt x="131467" y="32998"/>
                                <a:pt x="126613" y="46369"/>
                              </a:cubicBezTo>
                              <a:cubicBezTo>
                                <a:pt x="121851" y="59466"/>
                                <a:pt x="125423" y="76134"/>
                                <a:pt x="115669" y="86071"/>
                              </a:cubicBezTo>
                              <a:cubicBezTo>
                                <a:pt x="111960" y="89826"/>
                                <a:pt x="106877" y="91932"/>
                                <a:pt x="102298" y="94588"/>
                              </a:cubicBezTo>
                              <a:cubicBezTo>
                                <a:pt x="68000" y="114278"/>
                                <a:pt x="63101" y="161993"/>
                                <a:pt x="35763" y="190292"/>
                              </a:cubicBezTo>
                              <a:cubicBezTo>
                                <a:pt x="26009" y="200366"/>
                                <a:pt x="13463" y="206777"/>
                                <a:pt x="0" y="202564"/>
                              </a:cubicBezTo>
                              <a:cubicBezTo>
                                <a:pt x="7693" y="193268"/>
                                <a:pt x="17172" y="184614"/>
                                <a:pt x="25094" y="175043"/>
                              </a:cubicBezTo>
                              <a:close/>
                            </a:path>
                          </a:pathLst>
                        </a:custGeom>
                        <a:solidFill>
                          <a:srgbClr val="215745">
                            <a:alpha val="12000"/>
                          </a:srgbClr>
                        </a:solidFill>
                        <a:ln w="4577" cap="flat">
                          <a:noFill/>
                          <a:prstDash val="solid"/>
                          <a:miter/>
                        </a:ln>
                      </p:spPr>
                      <p:txBody>
                        <a:bodyPr rtlCol="0" anchor="ctr"/>
                        <a:lstStyle/>
                        <a:p>
                          <a:endParaRPr lang="th-TH"/>
                        </a:p>
                      </p:txBody>
                    </p:sp>
                  </p:grpSp>
                  <p:sp>
                    <p:nvSpPr>
                      <p:cNvPr id="1477" name="Freeform: Shape 1476">
                        <a:extLst>
                          <a:ext uri="{FF2B5EF4-FFF2-40B4-BE49-F238E27FC236}">
                            <a16:creationId xmlns:a16="http://schemas.microsoft.com/office/drawing/2014/main" id="{FA8FB9A5-DE8D-4705-9ECA-0835735F002E}"/>
                          </a:ext>
                        </a:extLst>
                      </p:cNvPr>
                      <p:cNvSpPr/>
                      <p:nvPr/>
                    </p:nvSpPr>
                    <p:spPr>
                      <a:xfrm>
                        <a:off x="8326230" y="-368347"/>
                        <a:ext cx="164531" cy="83935"/>
                      </a:xfrm>
                      <a:custGeom>
                        <a:avLst/>
                        <a:gdLst>
                          <a:gd name="connsiteX0" fmla="*/ 48859 w 164531"/>
                          <a:gd name="connsiteY0" fmla="*/ 67268 h 83935"/>
                          <a:gd name="connsiteX1" fmla="*/ 100833 w 164531"/>
                          <a:gd name="connsiteY1" fmla="*/ 60307 h 83935"/>
                          <a:gd name="connsiteX2" fmla="*/ 131742 w 164531"/>
                          <a:gd name="connsiteY2" fmla="*/ 69008 h 83935"/>
                          <a:gd name="connsiteX3" fmla="*/ 160819 w 164531"/>
                          <a:gd name="connsiteY3" fmla="*/ 61177 h 83935"/>
                          <a:gd name="connsiteX4" fmla="*/ 155874 w 164531"/>
                          <a:gd name="connsiteY4" fmla="*/ 30222 h 83935"/>
                          <a:gd name="connsiteX5" fmla="*/ 123408 w 164531"/>
                          <a:gd name="connsiteY5" fmla="*/ 20515 h 83935"/>
                          <a:gd name="connsiteX6" fmla="*/ 65390 w 164531"/>
                          <a:gd name="connsiteY6" fmla="*/ 28711 h 83935"/>
                          <a:gd name="connsiteX7" fmla="*/ 0 w 164531"/>
                          <a:gd name="connsiteY7" fmla="*/ 0 h 83935"/>
                          <a:gd name="connsiteX8" fmla="*/ 25414 w 164531"/>
                          <a:gd name="connsiteY8" fmla="*/ 83936 h 83935"/>
                          <a:gd name="connsiteX9" fmla="*/ 48859 w 164531"/>
                          <a:gd name="connsiteY9" fmla="*/ 67268 h 8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31" h="83935">
                            <a:moveTo>
                              <a:pt x="48859" y="67268"/>
                            </a:moveTo>
                            <a:cubicBezTo>
                              <a:pt x="65711" y="62230"/>
                              <a:pt x="83340" y="57148"/>
                              <a:pt x="100833" y="60307"/>
                            </a:cubicBezTo>
                            <a:cubicBezTo>
                              <a:pt x="111365" y="62185"/>
                              <a:pt x="121210" y="66993"/>
                              <a:pt x="131742" y="69008"/>
                            </a:cubicBezTo>
                            <a:cubicBezTo>
                              <a:pt x="142228" y="71022"/>
                              <a:pt x="154500" y="69466"/>
                              <a:pt x="160819" y="61177"/>
                            </a:cubicBezTo>
                            <a:cubicBezTo>
                              <a:pt x="167688" y="52156"/>
                              <a:pt x="164437" y="38098"/>
                              <a:pt x="155874" y="30222"/>
                            </a:cubicBezTo>
                            <a:cubicBezTo>
                              <a:pt x="147311" y="22346"/>
                              <a:pt x="134947" y="19873"/>
                              <a:pt x="123408" y="20515"/>
                            </a:cubicBezTo>
                            <a:cubicBezTo>
                              <a:pt x="103809" y="21614"/>
                              <a:pt x="85035" y="30772"/>
                              <a:pt x="65390" y="28711"/>
                            </a:cubicBezTo>
                            <a:cubicBezTo>
                              <a:pt x="41670" y="26193"/>
                              <a:pt x="22575" y="7968"/>
                              <a:pt x="0" y="0"/>
                            </a:cubicBezTo>
                            <a:cubicBezTo>
                              <a:pt x="14974" y="26651"/>
                              <a:pt x="19828" y="54995"/>
                              <a:pt x="25414" y="83936"/>
                            </a:cubicBezTo>
                            <a:cubicBezTo>
                              <a:pt x="31046" y="77342"/>
                              <a:pt x="39381" y="70107"/>
                              <a:pt x="48859" y="67268"/>
                            </a:cubicBezTo>
                            <a:close/>
                          </a:path>
                        </a:pathLst>
                      </a:custGeom>
                      <a:solidFill>
                        <a:srgbClr val="4B7955"/>
                      </a:solidFill>
                      <a:ln w="4577" cap="flat">
                        <a:noFill/>
                        <a:prstDash val="solid"/>
                        <a:miter/>
                      </a:ln>
                    </p:spPr>
                    <p:txBody>
                      <a:bodyPr rtlCol="0" anchor="ctr"/>
                      <a:lstStyle/>
                      <a:p>
                        <a:endParaRPr lang="th-TH"/>
                      </a:p>
                    </p:txBody>
                  </p:sp>
                  <p:sp>
                    <p:nvSpPr>
                      <p:cNvPr id="1478" name="Freeform: Shape 1477">
                        <a:extLst>
                          <a:ext uri="{FF2B5EF4-FFF2-40B4-BE49-F238E27FC236}">
                            <a16:creationId xmlns:a16="http://schemas.microsoft.com/office/drawing/2014/main" id="{115E0F9D-4B42-46B4-9E86-D65D88F13F4A}"/>
                          </a:ext>
                        </a:extLst>
                      </p:cNvPr>
                      <p:cNvSpPr/>
                      <p:nvPr/>
                    </p:nvSpPr>
                    <p:spPr>
                      <a:xfrm>
                        <a:off x="8314141" y="-383687"/>
                        <a:ext cx="176211" cy="78486"/>
                      </a:xfrm>
                      <a:custGeom>
                        <a:avLst/>
                        <a:gdLst>
                          <a:gd name="connsiteX0" fmla="*/ 0 w 176211"/>
                          <a:gd name="connsiteY0" fmla="*/ 0 h 78486"/>
                          <a:gd name="connsiteX1" fmla="*/ 48035 w 176211"/>
                          <a:gd name="connsiteY1" fmla="*/ 36450 h 78486"/>
                          <a:gd name="connsiteX2" fmla="*/ 109304 w 176211"/>
                          <a:gd name="connsiteY2" fmla="*/ 39518 h 78486"/>
                          <a:gd name="connsiteX3" fmla="*/ 142823 w 176211"/>
                          <a:gd name="connsiteY3" fmla="*/ 36038 h 78486"/>
                          <a:gd name="connsiteX4" fmla="*/ 158622 w 176211"/>
                          <a:gd name="connsiteY4" fmla="*/ 36221 h 78486"/>
                          <a:gd name="connsiteX5" fmla="*/ 176114 w 176211"/>
                          <a:gd name="connsiteY5" fmla="*/ 56232 h 78486"/>
                          <a:gd name="connsiteX6" fmla="*/ 162834 w 176211"/>
                          <a:gd name="connsiteY6" fmla="*/ 78486 h 78486"/>
                          <a:gd name="connsiteX7" fmla="*/ 158164 w 176211"/>
                          <a:gd name="connsiteY7" fmla="*/ 49638 h 78486"/>
                          <a:gd name="connsiteX8" fmla="*/ 129132 w 176211"/>
                          <a:gd name="connsiteY8" fmla="*/ 42220 h 78486"/>
                          <a:gd name="connsiteX9" fmla="*/ 107610 w 176211"/>
                          <a:gd name="connsiteY9" fmla="*/ 54629 h 78486"/>
                          <a:gd name="connsiteX10" fmla="*/ 35672 w 176211"/>
                          <a:gd name="connsiteY10" fmla="*/ 70015 h 78486"/>
                          <a:gd name="connsiteX11" fmla="*/ 0 w 176211"/>
                          <a:gd name="connsiteY11" fmla="*/ 0 h 7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211" h="78486">
                            <a:moveTo>
                              <a:pt x="0" y="0"/>
                            </a:moveTo>
                            <a:cubicBezTo>
                              <a:pt x="14150" y="14470"/>
                              <a:pt x="29032" y="29444"/>
                              <a:pt x="48035" y="36450"/>
                            </a:cubicBezTo>
                            <a:cubicBezTo>
                              <a:pt x="67496" y="43639"/>
                              <a:pt x="88835" y="41624"/>
                              <a:pt x="109304" y="39518"/>
                            </a:cubicBezTo>
                            <a:cubicBezTo>
                              <a:pt x="120477" y="38373"/>
                              <a:pt x="131650" y="37183"/>
                              <a:pt x="142823" y="36038"/>
                            </a:cubicBezTo>
                            <a:cubicBezTo>
                              <a:pt x="148090" y="35488"/>
                              <a:pt x="153447" y="34939"/>
                              <a:pt x="158622" y="36221"/>
                            </a:cubicBezTo>
                            <a:cubicBezTo>
                              <a:pt x="167780" y="38511"/>
                              <a:pt x="175198" y="46936"/>
                              <a:pt x="176114" y="56232"/>
                            </a:cubicBezTo>
                            <a:cubicBezTo>
                              <a:pt x="177030" y="65527"/>
                              <a:pt x="171443" y="74915"/>
                              <a:pt x="162834" y="78486"/>
                            </a:cubicBezTo>
                            <a:cubicBezTo>
                              <a:pt x="167597" y="69374"/>
                              <a:pt x="165444" y="57239"/>
                              <a:pt x="158164" y="49638"/>
                            </a:cubicBezTo>
                            <a:cubicBezTo>
                              <a:pt x="150883" y="42037"/>
                              <a:pt x="139068" y="39197"/>
                              <a:pt x="129132" y="42220"/>
                            </a:cubicBezTo>
                            <a:cubicBezTo>
                              <a:pt x="121118" y="44647"/>
                              <a:pt x="114707" y="50279"/>
                              <a:pt x="107610" y="54629"/>
                            </a:cubicBezTo>
                            <a:cubicBezTo>
                              <a:pt x="85035" y="68504"/>
                              <a:pt x="59346" y="61269"/>
                              <a:pt x="35672" y="70015"/>
                            </a:cubicBezTo>
                            <a:cubicBezTo>
                              <a:pt x="25735" y="52019"/>
                              <a:pt x="2427" y="20377"/>
                              <a:pt x="0" y="0"/>
                            </a:cubicBezTo>
                            <a:close/>
                          </a:path>
                        </a:pathLst>
                      </a:custGeom>
                      <a:solidFill>
                        <a:srgbClr val="2B553C"/>
                      </a:solidFill>
                      <a:ln w="4577" cap="flat">
                        <a:noFill/>
                        <a:prstDash val="solid"/>
                        <a:miter/>
                      </a:ln>
                    </p:spPr>
                    <p:txBody>
                      <a:bodyPr rtlCol="0" anchor="ctr"/>
                      <a:lstStyle/>
                      <a:p>
                        <a:endParaRPr lang="th-TH"/>
                      </a:p>
                    </p:txBody>
                  </p:sp>
                  <p:sp>
                    <p:nvSpPr>
                      <p:cNvPr id="1479" name="Freeform: Shape 1478">
                        <a:extLst>
                          <a:ext uri="{FF2B5EF4-FFF2-40B4-BE49-F238E27FC236}">
                            <a16:creationId xmlns:a16="http://schemas.microsoft.com/office/drawing/2014/main" id="{1A136060-D6DC-474B-8BDF-9B5CD3D435CE}"/>
                          </a:ext>
                        </a:extLst>
                      </p:cNvPr>
                      <p:cNvSpPr/>
                      <p:nvPr/>
                    </p:nvSpPr>
                    <p:spPr>
                      <a:xfrm>
                        <a:off x="8468077" y="-336980"/>
                        <a:ext cx="118228" cy="66534"/>
                      </a:xfrm>
                      <a:custGeom>
                        <a:avLst/>
                        <a:gdLst>
                          <a:gd name="connsiteX0" fmla="*/ 12791 w 118228"/>
                          <a:gd name="connsiteY0" fmla="*/ 19873 h 66534"/>
                          <a:gd name="connsiteX1" fmla="*/ 88209 w 118228"/>
                          <a:gd name="connsiteY1" fmla="*/ 43227 h 66534"/>
                          <a:gd name="connsiteX2" fmla="*/ 114128 w 118228"/>
                          <a:gd name="connsiteY2" fmla="*/ 66535 h 66534"/>
                          <a:gd name="connsiteX3" fmla="*/ 110922 w 118228"/>
                          <a:gd name="connsiteY3" fmla="*/ 33016 h 66534"/>
                          <a:gd name="connsiteX4" fmla="*/ 80242 w 118228"/>
                          <a:gd name="connsiteY4" fmla="*/ 13692 h 66534"/>
                          <a:gd name="connsiteX5" fmla="*/ 1023 w 118228"/>
                          <a:gd name="connsiteY5" fmla="*/ 0 h 66534"/>
                          <a:gd name="connsiteX6" fmla="*/ 11692 w 118228"/>
                          <a:gd name="connsiteY6" fmla="*/ 19553 h 6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28" h="66534">
                            <a:moveTo>
                              <a:pt x="12791" y="19873"/>
                            </a:moveTo>
                            <a:cubicBezTo>
                              <a:pt x="39030" y="22621"/>
                              <a:pt x="64856" y="30589"/>
                              <a:pt x="88209" y="43227"/>
                            </a:cubicBezTo>
                            <a:cubicBezTo>
                              <a:pt x="98604" y="48859"/>
                              <a:pt x="109045" y="55957"/>
                              <a:pt x="114128" y="66535"/>
                            </a:cubicBezTo>
                            <a:cubicBezTo>
                              <a:pt x="121134" y="56873"/>
                              <a:pt x="118569" y="42540"/>
                              <a:pt x="110922" y="33016"/>
                            </a:cubicBezTo>
                            <a:cubicBezTo>
                              <a:pt x="103321" y="23445"/>
                              <a:pt x="91781" y="17813"/>
                              <a:pt x="80242" y="13692"/>
                            </a:cubicBezTo>
                            <a:cubicBezTo>
                              <a:pt x="54873" y="4579"/>
                              <a:pt x="27811" y="1282"/>
                              <a:pt x="1023" y="0"/>
                            </a:cubicBezTo>
                            <a:cubicBezTo>
                              <a:pt x="-2412" y="7647"/>
                              <a:pt x="3221" y="17996"/>
                              <a:pt x="11692" y="19553"/>
                            </a:cubicBezTo>
                          </a:path>
                        </a:pathLst>
                      </a:custGeom>
                      <a:solidFill>
                        <a:srgbClr val="3E6E53"/>
                      </a:solidFill>
                      <a:ln w="4577" cap="flat">
                        <a:noFill/>
                        <a:prstDash val="solid"/>
                        <a:miter/>
                      </a:ln>
                    </p:spPr>
                    <p:txBody>
                      <a:bodyPr rtlCol="0" anchor="ctr"/>
                      <a:lstStyle/>
                      <a:p>
                        <a:endParaRPr lang="th-TH"/>
                      </a:p>
                    </p:txBody>
                  </p:sp>
                  <p:sp>
                    <p:nvSpPr>
                      <p:cNvPr id="1480" name="Freeform: Shape 1479">
                        <a:extLst>
                          <a:ext uri="{FF2B5EF4-FFF2-40B4-BE49-F238E27FC236}">
                            <a16:creationId xmlns:a16="http://schemas.microsoft.com/office/drawing/2014/main" id="{77FF11ED-4A99-40CA-B39D-377F120D0E62}"/>
                          </a:ext>
                        </a:extLst>
                      </p:cNvPr>
                      <p:cNvSpPr/>
                      <p:nvPr/>
                    </p:nvSpPr>
                    <p:spPr>
                      <a:xfrm>
                        <a:off x="8473495" y="-336797"/>
                        <a:ext cx="112700" cy="83111"/>
                      </a:xfrm>
                      <a:custGeom>
                        <a:avLst/>
                        <a:gdLst>
                          <a:gd name="connsiteX0" fmla="*/ 93781 w 112700"/>
                          <a:gd name="connsiteY0" fmla="*/ 73953 h 83111"/>
                          <a:gd name="connsiteX1" fmla="*/ 95338 w 112700"/>
                          <a:gd name="connsiteY1" fmla="*/ 41945 h 83111"/>
                          <a:gd name="connsiteX2" fmla="*/ 68138 w 112700"/>
                          <a:gd name="connsiteY2" fmla="*/ 20515 h 83111"/>
                          <a:gd name="connsiteX3" fmla="*/ 45288 w 112700"/>
                          <a:gd name="connsiteY3" fmla="*/ 12593 h 83111"/>
                          <a:gd name="connsiteX4" fmla="*/ 0 w 112700"/>
                          <a:gd name="connsiteY4" fmla="*/ 0 h 83111"/>
                          <a:gd name="connsiteX5" fmla="*/ 101565 w 112700"/>
                          <a:gd name="connsiteY5" fmla="*/ 33702 h 83111"/>
                          <a:gd name="connsiteX6" fmla="*/ 111914 w 112700"/>
                          <a:gd name="connsiteY6" fmla="*/ 44097 h 83111"/>
                          <a:gd name="connsiteX7" fmla="*/ 109716 w 112700"/>
                          <a:gd name="connsiteY7" fmla="*/ 60261 h 83111"/>
                          <a:gd name="connsiteX8" fmla="*/ 89431 w 112700"/>
                          <a:gd name="connsiteY8" fmla="*/ 83111 h 8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700" h="83111">
                            <a:moveTo>
                              <a:pt x="93781" y="73953"/>
                            </a:moveTo>
                            <a:cubicBezTo>
                              <a:pt x="101794" y="65802"/>
                              <a:pt x="101382" y="51927"/>
                              <a:pt x="95338" y="41945"/>
                            </a:cubicBezTo>
                            <a:cubicBezTo>
                              <a:pt x="89293" y="31962"/>
                              <a:pt x="78853" y="25368"/>
                              <a:pt x="68138" y="20515"/>
                            </a:cubicBezTo>
                            <a:cubicBezTo>
                              <a:pt x="60765" y="17172"/>
                              <a:pt x="53118" y="14516"/>
                              <a:pt x="45288" y="12593"/>
                            </a:cubicBezTo>
                            <a:cubicBezTo>
                              <a:pt x="30039" y="8792"/>
                              <a:pt x="13783" y="7601"/>
                              <a:pt x="0" y="0"/>
                            </a:cubicBezTo>
                            <a:cubicBezTo>
                              <a:pt x="35763" y="2839"/>
                              <a:pt x="70977" y="14516"/>
                              <a:pt x="101565" y="33702"/>
                            </a:cubicBezTo>
                            <a:cubicBezTo>
                              <a:pt x="105778" y="36358"/>
                              <a:pt x="110220" y="39472"/>
                              <a:pt x="111914" y="44097"/>
                            </a:cubicBezTo>
                            <a:cubicBezTo>
                              <a:pt x="113883" y="49409"/>
                              <a:pt x="111777" y="55133"/>
                              <a:pt x="109716" y="60261"/>
                            </a:cubicBezTo>
                            <a:cubicBezTo>
                              <a:pt x="105732" y="70152"/>
                              <a:pt x="100146" y="81417"/>
                              <a:pt x="89431" y="83111"/>
                            </a:cubicBezTo>
                          </a:path>
                        </a:pathLst>
                      </a:custGeom>
                      <a:solidFill>
                        <a:srgbClr val="2B553C"/>
                      </a:solidFill>
                      <a:ln w="4577" cap="flat">
                        <a:noFill/>
                        <a:prstDash val="solid"/>
                        <a:miter/>
                      </a:ln>
                    </p:spPr>
                    <p:txBody>
                      <a:bodyPr rtlCol="0" anchor="ctr"/>
                      <a:lstStyle/>
                      <a:p>
                        <a:endParaRPr lang="th-TH"/>
                      </a:p>
                    </p:txBody>
                  </p:sp>
                  <p:sp>
                    <p:nvSpPr>
                      <p:cNvPr id="1481" name="Freeform: Shape 1480">
                        <a:extLst>
                          <a:ext uri="{FF2B5EF4-FFF2-40B4-BE49-F238E27FC236}">
                            <a16:creationId xmlns:a16="http://schemas.microsoft.com/office/drawing/2014/main" id="{6671DF80-F2C3-4288-ACFA-A2A568DA32CE}"/>
                          </a:ext>
                        </a:extLst>
                      </p:cNvPr>
                      <p:cNvSpPr/>
                      <p:nvPr/>
                    </p:nvSpPr>
                    <p:spPr>
                      <a:xfrm>
                        <a:off x="8564987" y="-329012"/>
                        <a:ext cx="43093" cy="76801"/>
                      </a:xfrm>
                      <a:custGeom>
                        <a:avLst/>
                        <a:gdLst>
                          <a:gd name="connsiteX0" fmla="*/ 0 w 43093"/>
                          <a:gd name="connsiteY0" fmla="*/ 63879 h 76801"/>
                          <a:gd name="connsiteX1" fmla="*/ 18545 w 43093"/>
                          <a:gd name="connsiteY1" fmla="*/ 35214 h 76801"/>
                          <a:gd name="connsiteX2" fmla="*/ 7235 w 43093"/>
                          <a:gd name="connsiteY2" fmla="*/ 0 h 76801"/>
                          <a:gd name="connsiteX3" fmla="*/ 28665 w 43093"/>
                          <a:gd name="connsiteY3" fmla="*/ 8838 h 76801"/>
                          <a:gd name="connsiteX4" fmla="*/ 41945 w 43093"/>
                          <a:gd name="connsiteY4" fmla="*/ 49272 h 76801"/>
                          <a:gd name="connsiteX5" fmla="*/ 30497 w 43093"/>
                          <a:gd name="connsiteY5" fmla="*/ 73999 h 76801"/>
                          <a:gd name="connsiteX6" fmla="*/ 7968 w 43093"/>
                          <a:gd name="connsiteY6" fmla="*/ 67222 h 7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93" h="76801">
                            <a:moveTo>
                              <a:pt x="0" y="63879"/>
                            </a:moveTo>
                            <a:cubicBezTo>
                              <a:pt x="11997" y="60765"/>
                              <a:pt x="18774" y="47577"/>
                              <a:pt x="18545" y="35214"/>
                            </a:cubicBezTo>
                            <a:cubicBezTo>
                              <a:pt x="18317" y="22850"/>
                              <a:pt x="12730" y="11219"/>
                              <a:pt x="7235" y="0"/>
                            </a:cubicBezTo>
                            <a:cubicBezTo>
                              <a:pt x="9524" y="7739"/>
                              <a:pt x="20881" y="6319"/>
                              <a:pt x="28665" y="8838"/>
                            </a:cubicBezTo>
                            <a:cubicBezTo>
                              <a:pt x="43593" y="13737"/>
                              <a:pt x="44601" y="34115"/>
                              <a:pt x="41945" y="49272"/>
                            </a:cubicBezTo>
                            <a:cubicBezTo>
                              <a:pt x="40342" y="58476"/>
                              <a:pt x="38007" y="68412"/>
                              <a:pt x="30497" y="73999"/>
                            </a:cubicBezTo>
                            <a:cubicBezTo>
                              <a:pt x="23033" y="79585"/>
                              <a:pt x="9067" y="76563"/>
                              <a:pt x="7968" y="67222"/>
                            </a:cubicBezTo>
                          </a:path>
                        </a:pathLst>
                      </a:custGeom>
                      <a:solidFill>
                        <a:srgbClr val="4B7955"/>
                      </a:solidFill>
                      <a:ln w="4577" cap="flat">
                        <a:noFill/>
                        <a:prstDash val="solid"/>
                        <a:miter/>
                      </a:ln>
                    </p:spPr>
                    <p:txBody>
                      <a:bodyPr rtlCol="0" anchor="ctr"/>
                      <a:lstStyle/>
                      <a:p>
                        <a:endParaRPr lang="th-TH"/>
                      </a:p>
                    </p:txBody>
                  </p:sp>
                  <p:sp>
                    <p:nvSpPr>
                      <p:cNvPr id="1482" name="Freeform: Shape 1481">
                        <a:extLst>
                          <a:ext uri="{FF2B5EF4-FFF2-40B4-BE49-F238E27FC236}">
                            <a16:creationId xmlns:a16="http://schemas.microsoft.com/office/drawing/2014/main" id="{4F04E124-E50D-4CD3-995B-60ADF6FD5F6B}"/>
                          </a:ext>
                        </a:extLst>
                      </p:cNvPr>
                      <p:cNvSpPr/>
                      <p:nvPr/>
                    </p:nvSpPr>
                    <p:spPr>
                      <a:xfrm>
                        <a:off x="8567688" y="-325487"/>
                        <a:ext cx="40570" cy="76655"/>
                      </a:xfrm>
                      <a:custGeom>
                        <a:avLst/>
                        <a:gdLst>
                          <a:gd name="connsiteX0" fmla="*/ 4533 w 40570"/>
                          <a:gd name="connsiteY0" fmla="*/ 67314 h 76655"/>
                          <a:gd name="connsiteX1" fmla="*/ 31001 w 40570"/>
                          <a:gd name="connsiteY1" fmla="*/ 47212 h 76655"/>
                          <a:gd name="connsiteX2" fmla="*/ 18637 w 40570"/>
                          <a:gd name="connsiteY2" fmla="*/ 15845 h 76655"/>
                          <a:gd name="connsiteX3" fmla="*/ 0 w 40570"/>
                          <a:gd name="connsiteY3" fmla="*/ 1466 h 76655"/>
                          <a:gd name="connsiteX4" fmla="*/ 36954 w 40570"/>
                          <a:gd name="connsiteY4" fmla="*/ 18226 h 76655"/>
                          <a:gd name="connsiteX5" fmla="*/ 32695 w 40570"/>
                          <a:gd name="connsiteY5" fmla="*/ 59804 h 76655"/>
                          <a:gd name="connsiteX6" fmla="*/ 9204 w 40570"/>
                          <a:gd name="connsiteY6" fmla="*/ 76656 h 76655"/>
                          <a:gd name="connsiteX7" fmla="*/ 7602 w 40570"/>
                          <a:gd name="connsiteY7" fmla="*/ 66124 h 7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70" h="76655">
                            <a:moveTo>
                              <a:pt x="4533" y="67314"/>
                            </a:moveTo>
                            <a:cubicBezTo>
                              <a:pt x="16576" y="67223"/>
                              <a:pt x="27887" y="58660"/>
                              <a:pt x="31001" y="47212"/>
                            </a:cubicBezTo>
                            <a:cubicBezTo>
                              <a:pt x="34115" y="35764"/>
                              <a:pt x="28894" y="22393"/>
                              <a:pt x="18637" y="15845"/>
                            </a:cubicBezTo>
                            <a:cubicBezTo>
                              <a:pt x="11860" y="11494"/>
                              <a:pt x="2518" y="9068"/>
                              <a:pt x="0" y="1466"/>
                            </a:cubicBezTo>
                            <a:cubicBezTo>
                              <a:pt x="13737" y="-3571"/>
                              <a:pt x="30497" y="4946"/>
                              <a:pt x="36954" y="18226"/>
                            </a:cubicBezTo>
                            <a:cubicBezTo>
                              <a:pt x="43410" y="31505"/>
                              <a:pt x="40754" y="47715"/>
                              <a:pt x="32695" y="59804"/>
                            </a:cubicBezTo>
                            <a:cubicBezTo>
                              <a:pt x="27246" y="68001"/>
                              <a:pt x="19004" y="74824"/>
                              <a:pt x="9204" y="76656"/>
                            </a:cubicBezTo>
                            <a:cubicBezTo>
                              <a:pt x="8655" y="73130"/>
                              <a:pt x="8105" y="69650"/>
                              <a:pt x="7602" y="66124"/>
                            </a:cubicBezTo>
                          </a:path>
                        </a:pathLst>
                      </a:custGeom>
                      <a:solidFill>
                        <a:srgbClr val="2B553C"/>
                      </a:solidFill>
                      <a:ln w="4577" cap="flat">
                        <a:noFill/>
                        <a:prstDash val="solid"/>
                        <a:miter/>
                      </a:ln>
                    </p:spPr>
                    <p:txBody>
                      <a:bodyPr rtlCol="0" anchor="ctr"/>
                      <a:lstStyle/>
                      <a:p>
                        <a:endParaRPr lang="th-TH"/>
                      </a:p>
                    </p:txBody>
                  </p:sp>
                  <p:sp>
                    <p:nvSpPr>
                      <p:cNvPr id="1483" name="Freeform: Shape 1482">
                        <a:extLst>
                          <a:ext uri="{FF2B5EF4-FFF2-40B4-BE49-F238E27FC236}">
                            <a16:creationId xmlns:a16="http://schemas.microsoft.com/office/drawing/2014/main" id="{40E7A046-F074-4E7A-810F-CB96AC03B7C5}"/>
                          </a:ext>
                        </a:extLst>
                      </p:cNvPr>
                      <p:cNvSpPr/>
                      <p:nvPr/>
                    </p:nvSpPr>
                    <p:spPr>
                      <a:xfrm>
                        <a:off x="8601851" y="-298286"/>
                        <a:ext cx="274670" cy="161094"/>
                      </a:xfrm>
                      <a:custGeom>
                        <a:avLst/>
                        <a:gdLst>
                          <a:gd name="connsiteX0" fmla="*/ 271266 w 274670"/>
                          <a:gd name="connsiteY0" fmla="*/ 161094 h 161094"/>
                          <a:gd name="connsiteX1" fmla="*/ 270625 w 274670"/>
                          <a:gd name="connsiteY1" fmla="*/ 140442 h 161094"/>
                          <a:gd name="connsiteX2" fmla="*/ 251988 w 274670"/>
                          <a:gd name="connsiteY2" fmla="*/ 127437 h 161094"/>
                          <a:gd name="connsiteX3" fmla="*/ 205006 w 274670"/>
                          <a:gd name="connsiteY3" fmla="*/ 104313 h 161094"/>
                          <a:gd name="connsiteX4" fmla="*/ 129679 w 274670"/>
                          <a:gd name="connsiteY4" fmla="*/ 68687 h 161094"/>
                          <a:gd name="connsiteX5" fmla="*/ 53574 w 274670"/>
                          <a:gd name="connsiteY5" fmla="*/ 39701 h 161094"/>
                          <a:gd name="connsiteX6" fmla="*/ 4211 w 274670"/>
                          <a:gd name="connsiteY6" fmla="*/ 0 h 161094"/>
                          <a:gd name="connsiteX7" fmla="*/ 36539 w 274670"/>
                          <a:gd name="connsiteY7" fmla="*/ 51332 h 161094"/>
                          <a:gd name="connsiteX8" fmla="*/ 116033 w 274670"/>
                          <a:gd name="connsiteY8" fmla="*/ 86500 h 161094"/>
                          <a:gd name="connsiteX9" fmla="*/ 271266 w 274670"/>
                          <a:gd name="connsiteY9" fmla="*/ 161094 h 16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670" h="161094">
                            <a:moveTo>
                              <a:pt x="271266" y="161094"/>
                            </a:moveTo>
                            <a:cubicBezTo>
                              <a:pt x="276487" y="155782"/>
                              <a:pt x="275250" y="146487"/>
                              <a:pt x="270625" y="140442"/>
                            </a:cubicBezTo>
                            <a:cubicBezTo>
                              <a:pt x="266000" y="134398"/>
                              <a:pt x="258857" y="130780"/>
                              <a:pt x="251988" y="127437"/>
                            </a:cubicBezTo>
                            <a:cubicBezTo>
                              <a:pt x="236327" y="119745"/>
                              <a:pt x="220667" y="112006"/>
                              <a:pt x="205006" y="104313"/>
                            </a:cubicBezTo>
                            <a:cubicBezTo>
                              <a:pt x="180096" y="92041"/>
                              <a:pt x="155139" y="79769"/>
                              <a:pt x="129679" y="68687"/>
                            </a:cubicBezTo>
                            <a:cubicBezTo>
                              <a:pt x="104769" y="57835"/>
                              <a:pt x="79355" y="48173"/>
                              <a:pt x="53574" y="39701"/>
                            </a:cubicBezTo>
                            <a:cubicBezTo>
                              <a:pt x="29900" y="31917"/>
                              <a:pt x="14239" y="20927"/>
                              <a:pt x="4211" y="0"/>
                            </a:cubicBezTo>
                            <a:cubicBezTo>
                              <a:pt x="-7741" y="34847"/>
                              <a:pt x="6592" y="37274"/>
                              <a:pt x="36539" y="51332"/>
                            </a:cubicBezTo>
                            <a:cubicBezTo>
                              <a:pt x="63007" y="63696"/>
                              <a:pt x="88696" y="76060"/>
                              <a:pt x="116033" y="86500"/>
                            </a:cubicBezTo>
                            <a:cubicBezTo>
                              <a:pt x="169655" y="107015"/>
                              <a:pt x="225612" y="124827"/>
                              <a:pt x="271266" y="161094"/>
                            </a:cubicBezTo>
                            <a:close/>
                          </a:path>
                        </a:pathLst>
                      </a:custGeom>
                      <a:solidFill>
                        <a:srgbClr val="3E6E53"/>
                      </a:solidFill>
                      <a:ln w="4577" cap="flat">
                        <a:noFill/>
                        <a:prstDash val="solid"/>
                        <a:miter/>
                      </a:ln>
                    </p:spPr>
                    <p:txBody>
                      <a:bodyPr rtlCol="0" anchor="ctr"/>
                      <a:lstStyle/>
                      <a:p>
                        <a:endParaRPr lang="th-TH"/>
                      </a:p>
                    </p:txBody>
                  </p:sp>
                  <p:sp>
                    <p:nvSpPr>
                      <p:cNvPr id="1484" name="Freeform: Shape 1483">
                        <a:extLst>
                          <a:ext uri="{FF2B5EF4-FFF2-40B4-BE49-F238E27FC236}">
                            <a16:creationId xmlns:a16="http://schemas.microsoft.com/office/drawing/2014/main" id="{9B5FDD3E-B0F2-4FD7-AE91-231F5C630C65}"/>
                          </a:ext>
                        </a:extLst>
                      </p:cNvPr>
                      <p:cNvSpPr/>
                      <p:nvPr/>
                    </p:nvSpPr>
                    <p:spPr>
                      <a:xfrm>
                        <a:off x="8593011" y="-306116"/>
                        <a:ext cx="288668" cy="152380"/>
                      </a:xfrm>
                      <a:custGeom>
                        <a:avLst/>
                        <a:gdLst>
                          <a:gd name="connsiteX0" fmla="*/ 28070 w 288668"/>
                          <a:gd name="connsiteY0" fmla="*/ 44830 h 152380"/>
                          <a:gd name="connsiteX1" fmla="*/ 4350 w 288668"/>
                          <a:gd name="connsiteY1" fmla="*/ 16897 h 152380"/>
                          <a:gd name="connsiteX2" fmla="*/ 0 w 288668"/>
                          <a:gd name="connsiteY2" fmla="*/ 0 h 152380"/>
                          <a:gd name="connsiteX3" fmla="*/ 126476 w 288668"/>
                          <a:gd name="connsiteY3" fmla="*/ 73541 h 152380"/>
                          <a:gd name="connsiteX4" fmla="*/ 288669 w 288668"/>
                          <a:gd name="connsiteY4" fmla="*/ 150562 h 152380"/>
                          <a:gd name="connsiteX5" fmla="*/ 172313 w 288668"/>
                          <a:gd name="connsiteY5" fmla="*/ 103305 h 152380"/>
                          <a:gd name="connsiteX6" fmla="*/ 28070 w 288668"/>
                          <a:gd name="connsiteY6" fmla="*/ 44830 h 15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668" h="152380">
                            <a:moveTo>
                              <a:pt x="28070" y="44830"/>
                            </a:moveTo>
                            <a:cubicBezTo>
                              <a:pt x="16851" y="38556"/>
                              <a:pt x="4762" y="29490"/>
                              <a:pt x="4350" y="16897"/>
                            </a:cubicBezTo>
                            <a:cubicBezTo>
                              <a:pt x="4167" y="10715"/>
                              <a:pt x="5861" y="2381"/>
                              <a:pt x="0" y="0"/>
                            </a:cubicBezTo>
                            <a:cubicBezTo>
                              <a:pt x="33748" y="35809"/>
                              <a:pt x="80135" y="57010"/>
                              <a:pt x="126476" y="73541"/>
                            </a:cubicBezTo>
                            <a:cubicBezTo>
                              <a:pt x="165215" y="87370"/>
                              <a:pt x="256249" y="127941"/>
                              <a:pt x="288669" y="150562"/>
                            </a:cubicBezTo>
                            <a:cubicBezTo>
                              <a:pt x="263804" y="162331"/>
                              <a:pt x="198689" y="113517"/>
                              <a:pt x="172313" y="103305"/>
                            </a:cubicBezTo>
                            <a:cubicBezTo>
                              <a:pt x="123957" y="84577"/>
                              <a:pt x="73587" y="70381"/>
                              <a:pt x="28070" y="44830"/>
                            </a:cubicBezTo>
                            <a:close/>
                          </a:path>
                        </a:pathLst>
                      </a:custGeom>
                      <a:solidFill>
                        <a:srgbClr val="2B553C"/>
                      </a:solidFill>
                      <a:ln w="4577" cap="flat">
                        <a:noFill/>
                        <a:prstDash val="solid"/>
                        <a:miter/>
                      </a:ln>
                    </p:spPr>
                    <p:txBody>
                      <a:bodyPr rtlCol="0" anchor="ctr"/>
                      <a:lstStyle/>
                      <a:p>
                        <a:endParaRPr lang="th-TH"/>
                      </a:p>
                    </p:txBody>
                  </p:sp>
                  <p:sp>
                    <p:nvSpPr>
                      <p:cNvPr id="1485" name="Freeform: Shape 1484">
                        <a:extLst>
                          <a:ext uri="{FF2B5EF4-FFF2-40B4-BE49-F238E27FC236}">
                            <a16:creationId xmlns:a16="http://schemas.microsoft.com/office/drawing/2014/main" id="{D175F34F-6F99-442D-998F-3D61032D49EF}"/>
                          </a:ext>
                        </a:extLst>
                      </p:cNvPr>
                      <p:cNvSpPr/>
                      <p:nvPr/>
                    </p:nvSpPr>
                    <p:spPr>
                      <a:xfrm>
                        <a:off x="8311898" y="-371278"/>
                        <a:ext cx="44703" cy="133812"/>
                      </a:xfrm>
                      <a:custGeom>
                        <a:avLst/>
                        <a:gdLst>
                          <a:gd name="connsiteX0" fmla="*/ 28665 w 44703"/>
                          <a:gd name="connsiteY0" fmla="*/ 118966 h 133812"/>
                          <a:gd name="connsiteX1" fmla="*/ 42586 w 44703"/>
                          <a:gd name="connsiteY1" fmla="*/ 53484 h 133812"/>
                          <a:gd name="connsiteX2" fmla="*/ 0 w 44703"/>
                          <a:gd name="connsiteY2" fmla="*/ 0 h 133812"/>
                          <a:gd name="connsiteX3" fmla="*/ 21568 w 44703"/>
                          <a:gd name="connsiteY3" fmla="*/ 27383 h 133812"/>
                          <a:gd name="connsiteX4" fmla="*/ 28894 w 44703"/>
                          <a:gd name="connsiteY4" fmla="*/ 58567 h 133812"/>
                          <a:gd name="connsiteX5" fmla="*/ 22529 w 44703"/>
                          <a:gd name="connsiteY5" fmla="*/ 65482 h 133812"/>
                          <a:gd name="connsiteX6" fmla="*/ 24086 w 44703"/>
                          <a:gd name="connsiteY6" fmla="*/ 90759 h 133812"/>
                          <a:gd name="connsiteX7" fmla="*/ 7739 w 44703"/>
                          <a:gd name="connsiteY7" fmla="*/ 131421 h 133812"/>
                          <a:gd name="connsiteX8" fmla="*/ 21430 w 44703"/>
                          <a:gd name="connsiteY8" fmla="*/ 125239 h 133812"/>
                          <a:gd name="connsiteX9" fmla="*/ 33199 w 44703"/>
                          <a:gd name="connsiteY9" fmla="*/ 112738 h 13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03" h="133812">
                            <a:moveTo>
                              <a:pt x="28665" y="118966"/>
                            </a:moveTo>
                            <a:cubicBezTo>
                              <a:pt x="42815" y="100833"/>
                              <a:pt x="48035" y="76151"/>
                              <a:pt x="42586" y="53484"/>
                            </a:cubicBezTo>
                            <a:cubicBezTo>
                              <a:pt x="37137" y="30818"/>
                              <a:pt x="21064" y="10669"/>
                              <a:pt x="0" y="0"/>
                            </a:cubicBezTo>
                            <a:cubicBezTo>
                              <a:pt x="2885" y="11310"/>
                              <a:pt x="13371" y="18866"/>
                              <a:pt x="21568" y="27383"/>
                            </a:cubicBezTo>
                            <a:cubicBezTo>
                              <a:pt x="29719" y="35900"/>
                              <a:pt x="35946" y="49500"/>
                              <a:pt x="28894" y="58567"/>
                            </a:cubicBezTo>
                            <a:cubicBezTo>
                              <a:pt x="26971" y="61040"/>
                              <a:pt x="24269" y="62826"/>
                              <a:pt x="22529" y="65482"/>
                            </a:cubicBezTo>
                            <a:cubicBezTo>
                              <a:pt x="17767" y="72717"/>
                              <a:pt x="22255" y="82241"/>
                              <a:pt x="24086" y="90759"/>
                            </a:cubicBezTo>
                            <a:cubicBezTo>
                              <a:pt x="27337" y="106099"/>
                              <a:pt x="20652" y="122813"/>
                              <a:pt x="7739" y="131421"/>
                            </a:cubicBezTo>
                            <a:cubicBezTo>
                              <a:pt x="10669" y="137237"/>
                              <a:pt x="19507" y="131375"/>
                              <a:pt x="21430" y="125239"/>
                            </a:cubicBezTo>
                            <a:cubicBezTo>
                              <a:pt x="23354" y="119103"/>
                              <a:pt x="26925" y="110724"/>
                              <a:pt x="33199" y="112738"/>
                            </a:cubicBezTo>
                          </a:path>
                        </a:pathLst>
                      </a:custGeom>
                      <a:solidFill>
                        <a:srgbClr val="4B7955"/>
                      </a:solidFill>
                      <a:ln w="4577" cap="flat">
                        <a:noFill/>
                        <a:prstDash val="solid"/>
                        <a:miter/>
                      </a:ln>
                    </p:spPr>
                    <p:txBody>
                      <a:bodyPr rtlCol="0" anchor="ctr"/>
                      <a:lstStyle/>
                      <a:p>
                        <a:endParaRPr lang="th-TH"/>
                      </a:p>
                    </p:txBody>
                  </p:sp>
                  <p:sp>
                    <p:nvSpPr>
                      <p:cNvPr id="1486" name="Freeform: Shape 1485">
                        <a:extLst>
                          <a:ext uri="{FF2B5EF4-FFF2-40B4-BE49-F238E27FC236}">
                            <a16:creationId xmlns:a16="http://schemas.microsoft.com/office/drawing/2014/main" id="{78D00EE9-4C8F-47F1-ABAC-A551CDFEBE78}"/>
                          </a:ext>
                        </a:extLst>
                      </p:cNvPr>
                      <p:cNvSpPr/>
                      <p:nvPr/>
                    </p:nvSpPr>
                    <p:spPr>
                      <a:xfrm>
                        <a:off x="8405724" y="-621390"/>
                        <a:ext cx="177310" cy="291692"/>
                      </a:xfrm>
                      <a:custGeom>
                        <a:avLst/>
                        <a:gdLst>
                          <a:gd name="connsiteX0" fmla="*/ 176938 w 177310"/>
                          <a:gd name="connsiteY0" fmla="*/ 238665 h 291692"/>
                          <a:gd name="connsiteX1" fmla="*/ 154180 w 177310"/>
                          <a:gd name="connsiteY1" fmla="*/ 123179 h 291692"/>
                          <a:gd name="connsiteX2" fmla="*/ 0 w 177310"/>
                          <a:gd name="connsiteY2" fmla="*/ 0 h 291692"/>
                          <a:gd name="connsiteX3" fmla="*/ 25460 w 177310"/>
                          <a:gd name="connsiteY3" fmla="*/ 115623 h 291692"/>
                          <a:gd name="connsiteX4" fmla="*/ 95338 w 177310"/>
                          <a:gd name="connsiteY4" fmla="*/ 250799 h 291692"/>
                          <a:gd name="connsiteX5" fmla="*/ 176938 w 177310"/>
                          <a:gd name="connsiteY5" fmla="*/ 238665 h 29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310" h="291692">
                            <a:moveTo>
                              <a:pt x="176938" y="238665"/>
                            </a:moveTo>
                            <a:cubicBezTo>
                              <a:pt x="174557" y="199376"/>
                              <a:pt x="171855" y="158850"/>
                              <a:pt x="154180" y="123179"/>
                            </a:cubicBezTo>
                            <a:cubicBezTo>
                              <a:pt x="124644" y="63467"/>
                              <a:pt x="60216" y="29673"/>
                              <a:pt x="0" y="0"/>
                            </a:cubicBezTo>
                            <a:cubicBezTo>
                              <a:pt x="19416" y="34985"/>
                              <a:pt x="18225" y="76609"/>
                              <a:pt x="25460" y="115623"/>
                            </a:cubicBezTo>
                            <a:cubicBezTo>
                              <a:pt x="34802" y="165856"/>
                              <a:pt x="59895" y="213205"/>
                              <a:pt x="95338" y="250799"/>
                            </a:cubicBezTo>
                            <a:cubicBezTo>
                              <a:pt x="137512" y="295400"/>
                              <a:pt x="181838" y="319029"/>
                              <a:pt x="176938" y="238665"/>
                            </a:cubicBezTo>
                            <a:close/>
                          </a:path>
                        </a:pathLst>
                      </a:custGeom>
                      <a:solidFill>
                        <a:srgbClr val="4B7955"/>
                      </a:solidFill>
                      <a:ln w="4577" cap="flat">
                        <a:noFill/>
                        <a:prstDash val="solid"/>
                        <a:miter/>
                      </a:ln>
                    </p:spPr>
                    <p:txBody>
                      <a:bodyPr rtlCol="0" anchor="ctr"/>
                      <a:lstStyle/>
                      <a:p>
                        <a:endParaRPr lang="th-TH"/>
                      </a:p>
                    </p:txBody>
                  </p:sp>
                  <p:sp>
                    <p:nvSpPr>
                      <p:cNvPr id="1487" name="Freeform: Shape 1486">
                        <a:extLst>
                          <a:ext uri="{FF2B5EF4-FFF2-40B4-BE49-F238E27FC236}">
                            <a16:creationId xmlns:a16="http://schemas.microsoft.com/office/drawing/2014/main" id="{722402B0-1B6E-4592-8CAB-612A02368CB2}"/>
                          </a:ext>
                        </a:extLst>
                      </p:cNvPr>
                      <p:cNvSpPr/>
                      <p:nvPr/>
                    </p:nvSpPr>
                    <p:spPr>
                      <a:xfrm>
                        <a:off x="8415478" y="-620658"/>
                        <a:ext cx="154500" cy="284044"/>
                      </a:xfrm>
                      <a:custGeom>
                        <a:avLst/>
                        <a:gdLst>
                          <a:gd name="connsiteX0" fmla="*/ 149600 w 154500"/>
                          <a:gd name="connsiteY0" fmla="*/ 225752 h 284044"/>
                          <a:gd name="connsiteX1" fmla="*/ 59437 w 154500"/>
                          <a:gd name="connsiteY1" fmla="*/ 76243 h 284044"/>
                          <a:gd name="connsiteX2" fmla="*/ 0 w 154500"/>
                          <a:gd name="connsiteY2" fmla="*/ 0 h 284044"/>
                          <a:gd name="connsiteX3" fmla="*/ 42586 w 154500"/>
                          <a:gd name="connsiteY3" fmla="*/ 55316 h 284044"/>
                          <a:gd name="connsiteX4" fmla="*/ 83020 w 154500"/>
                          <a:gd name="connsiteY4" fmla="*/ 140076 h 284044"/>
                          <a:gd name="connsiteX5" fmla="*/ 42952 w 154500"/>
                          <a:gd name="connsiteY5" fmla="*/ 137557 h 284044"/>
                          <a:gd name="connsiteX6" fmla="*/ 58567 w 154500"/>
                          <a:gd name="connsiteY6" fmla="*/ 159171 h 284044"/>
                          <a:gd name="connsiteX7" fmla="*/ 57743 w 154500"/>
                          <a:gd name="connsiteY7" fmla="*/ 167047 h 284044"/>
                          <a:gd name="connsiteX8" fmla="*/ 77983 w 154500"/>
                          <a:gd name="connsiteY8" fmla="*/ 176114 h 284044"/>
                          <a:gd name="connsiteX9" fmla="*/ 99550 w 154500"/>
                          <a:gd name="connsiteY9" fmla="*/ 183257 h 284044"/>
                          <a:gd name="connsiteX10" fmla="*/ 70748 w 154500"/>
                          <a:gd name="connsiteY10" fmla="*/ 206931 h 284044"/>
                          <a:gd name="connsiteX11" fmla="*/ 100787 w 154500"/>
                          <a:gd name="connsiteY11" fmla="*/ 230102 h 284044"/>
                          <a:gd name="connsiteX12" fmla="*/ 110586 w 154500"/>
                          <a:gd name="connsiteY12" fmla="*/ 244343 h 284044"/>
                          <a:gd name="connsiteX13" fmla="*/ 154500 w 154500"/>
                          <a:gd name="connsiteY13" fmla="*/ 284044 h 284044"/>
                          <a:gd name="connsiteX14" fmla="*/ 149600 w 154500"/>
                          <a:gd name="connsiteY14" fmla="*/ 225752 h 28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500" h="284044">
                            <a:moveTo>
                              <a:pt x="149600" y="225752"/>
                            </a:moveTo>
                            <a:cubicBezTo>
                              <a:pt x="143006" y="167505"/>
                              <a:pt x="99734" y="119973"/>
                              <a:pt x="59437" y="76243"/>
                            </a:cubicBezTo>
                            <a:cubicBezTo>
                              <a:pt x="37503" y="52477"/>
                              <a:pt x="15569" y="28208"/>
                              <a:pt x="0" y="0"/>
                            </a:cubicBezTo>
                            <a:cubicBezTo>
                              <a:pt x="18500" y="14653"/>
                              <a:pt x="33290" y="33840"/>
                              <a:pt x="42586" y="55316"/>
                            </a:cubicBezTo>
                            <a:cubicBezTo>
                              <a:pt x="55179" y="84348"/>
                              <a:pt x="59025" y="119058"/>
                              <a:pt x="83020" y="140076"/>
                            </a:cubicBezTo>
                            <a:cubicBezTo>
                              <a:pt x="69649" y="139252"/>
                              <a:pt x="56323" y="138427"/>
                              <a:pt x="42952" y="137557"/>
                            </a:cubicBezTo>
                            <a:cubicBezTo>
                              <a:pt x="52523" y="139618"/>
                              <a:pt x="59804" y="149646"/>
                              <a:pt x="58567" y="159171"/>
                            </a:cubicBezTo>
                            <a:cubicBezTo>
                              <a:pt x="58247" y="161781"/>
                              <a:pt x="57331" y="164391"/>
                              <a:pt x="57743" y="167047"/>
                            </a:cubicBezTo>
                            <a:cubicBezTo>
                              <a:pt x="58979" y="175015"/>
                              <a:pt x="69878" y="176846"/>
                              <a:pt x="77983" y="176114"/>
                            </a:cubicBezTo>
                            <a:cubicBezTo>
                              <a:pt x="86088" y="175427"/>
                              <a:pt x="96620" y="175702"/>
                              <a:pt x="99550" y="183257"/>
                            </a:cubicBezTo>
                            <a:cubicBezTo>
                              <a:pt x="93277" y="194247"/>
                              <a:pt x="82837" y="202810"/>
                              <a:pt x="70748" y="206931"/>
                            </a:cubicBezTo>
                            <a:cubicBezTo>
                              <a:pt x="77021" y="217967"/>
                              <a:pt x="91812" y="221035"/>
                              <a:pt x="100787" y="230102"/>
                            </a:cubicBezTo>
                            <a:cubicBezTo>
                              <a:pt x="104862" y="234223"/>
                              <a:pt x="107564" y="239397"/>
                              <a:pt x="110586" y="244343"/>
                            </a:cubicBezTo>
                            <a:cubicBezTo>
                              <a:pt x="120202" y="260324"/>
                              <a:pt x="135497" y="281892"/>
                              <a:pt x="154500" y="284044"/>
                            </a:cubicBezTo>
                            <a:cubicBezTo>
                              <a:pt x="152623" y="265041"/>
                              <a:pt x="151799" y="245121"/>
                              <a:pt x="149600" y="225752"/>
                            </a:cubicBezTo>
                            <a:close/>
                          </a:path>
                        </a:pathLst>
                      </a:custGeom>
                      <a:solidFill>
                        <a:srgbClr val="45524E">
                          <a:alpha val="38000"/>
                        </a:srgbClr>
                      </a:solidFill>
                      <a:ln w="4577" cap="flat">
                        <a:noFill/>
                        <a:prstDash val="solid"/>
                        <a:miter/>
                      </a:ln>
                    </p:spPr>
                    <p:txBody>
                      <a:bodyPr rtlCol="0" anchor="ctr"/>
                      <a:lstStyle/>
                      <a:p>
                        <a:endParaRPr lang="th-TH"/>
                      </a:p>
                    </p:txBody>
                  </p:sp>
                  <p:sp>
                    <p:nvSpPr>
                      <p:cNvPr id="1488" name="Freeform: Shape 1487">
                        <a:extLst>
                          <a:ext uri="{FF2B5EF4-FFF2-40B4-BE49-F238E27FC236}">
                            <a16:creationId xmlns:a16="http://schemas.microsoft.com/office/drawing/2014/main" id="{BE1F1474-49AD-4E7C-B6CB-F14F496F1C3A}"/>
                          </a:ext>
                        </a:extLst>
                      </p:cNvPr>
                      <p:cNvSpPr/>
                      <p:nvPr/>
                    </p:nvSpPr>
                    <p:spPr>
                      <a:xfrm>
                        <a:off x="8408060" y="-618872"/>
                        <a:ext cx="173412" cy="302843"/>
                      </a:xfrm>
                      <a:custGeom>
                        <a:avLst/>
                        <a:gdLst>
                          <a:gd name="connsiteX0" fmla="*/ 59987 w 173412"/>
                          <a:gd name="connsiteY0" fmla="*/ 50416 h 302843"/>
                          <a:gd name="connsiteX1" fmla="*/ 120981 w 173412"/>
                          <a:gd name="connsiteY1" fmla="*/ 122629 h 302843"/>
                          <a:gd name="connsiteX2" fmla="*/ 153218 w 173412"/>
                          <a:gd name="connsiteY2" fmla="*/ 183624 h 302843"/>
                          <a:gd name="connsiteX3" fmla="*/ 173412 w 173412"/>
                          <a:gd name="connsiteY3" fmla="*/ 302773 h 302843"/>
                          <a:gd name="connsiteX4" fmla="*/ 157110 w 173412"/>
                          <a:gd name="connsiteY4" fmla="*/ 283586 h 302843"/>
                          <a:gd name="connsiteX5" fmla="*/ 163658 w 173412"/>
                          <a:gd name="connsiteY5" fmla="*/ 256432 h 302843"/>
                          <a:gd name="connsiteX6" fmla="*/ 154408 w 173412"/>
                          <a:gd name="connsiteY6" fmla="*/ 206428 h 302843"/>
                          <a:gd name="connsiteX7" fmla="*/ 125331 w 173412"/>
                          <a:gd name="connsiteY7" fmla="*/ 150287 h 302843"/>
                          <a:gd name="connsiteX8" fmla="*/ 101382 w 173412"/>
                          <a:gd name="connsiteY8" fmla="*/ 123362 h 302843"/>
                          <a:gd name="connsiteX9" fmla="*/ 72854 w 173412"/>
                          <a:gd name="connsiteY9" fmla="*/ 68824 h 302843"/>
                          <a:gd name="connsiteX10" fmla="*/ 40754 w 173412"/>
                          <a:gd name="connsiteY10" fmla="*/ 46112 h 302843"/>
                          <a:gd name="connsiteX11" fmla="*/ 0 w 173412"/>
                          <a:gd name="connsiteY11" fmla="*/ 0 h 302843"/>
                          <a:gd name="connsiteX12" fmla="*/ 59987 w 173412"/>
                          <a:gd name="connsiteY12" fmla="*/ 50416 h 30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2" h="302843">
                            <a:moveTo>
                              <a:pt x="59987" y="50416"/>
                            </a:moveTo>
                            <a:cubicBezTo>
                              <a:pt x="85905" y="68824"/>
                              <a:pt x="103763" y="96070"/>
                              <a:pt x="120981" y="122629"/>
                            </a:cubicBezTo>
                            <a:cubicBezTo>
                              <a:pt x="133573" y="142045"/>
                              <a:pt x="146304" y="161735"/>
                              <a:pt x="153218" y="183624"/>
                            </a:cubicBezTo>
                            <a:cubicBezTo>
                              <a:pt x="165490" y="222272"/>
                              <a:pt x="158850" y="264857"/>
                              <a:pt x="173412" y="302773"/>
                            </a:cubicBezTo>
                            <a:cubicBezTo>
                              <a:pt x="164025" y="303826"/>
                              <a:pt x="156973" y="292973"/>
                              <a:pt x="157110" y="283586"/>
                            </a:cubicBezTo>
                            <a:cubicBezTo>
                              <a:pt x="157293" y="274199"/>
                              <a:pt x="161873" y="265590"/>
                              <a:pt x="163658" y="256432"/>
                            </a:cubicBezTo>
                            <a:cubicBezTo>
                              <a:pt x="166910" y="239718"/>
                              <a:pt x="160591" y="222546"/>
                              <a:pt x="154408" y="206428"/>
                            </a:cubicBezTo>
                            <a:cubicBezTo>
                              <a:pt x="146853" y="186692"/>
                              <a:pt x="139023" y="166543"/>
                              <a:pt x="125331" y="150287"/>
                            </a:cubicBezTo>
                            <a:cubicBezTo>
                              <a:pt x="117592" y="141083"/>
                              <a:pt x="108113" y="133299"/>
                              <a:pt x="101382" y="123362"/>
                            </a:cubicBezTo>
                            <a:cubicBezTo>
                              <a:pt x="89843" y="106190"/>
                              <a:pt x="87278" y="83707"/>
                              <a:pt x="72854" y="68824"/>
                            </a:cubicBezTo>
                            <a:cubicBezTo>
                              <a:pt x="63742" y="59391"/>
                              <a:pt x="51012" y="54309"/>
                              <a:pt x="40754" y="46112"/>
                            </a:cubicBezTo>
                            <a:cubicBezTo>
                              <a:pt x="24453" y="33061"/>
                              <a:pt x="15752" y="11494"/>
                              <a:pt x="0" y="0"/>
                            </a:cubicBezTo>
                            <a:cubicBezTo>
                              <a:pt x="8334" y="25140"/>
                              <a:pt x="39564" y="35855"/>
                              <a:pt x="59987" y="50416"/>
                            </a:cubicBezTo>
                            <a:close/>
                          </a:path>
                        </a:pathLst>
                      </a:custGeom>
                      <a:solidFill>
                        <a:srgbClr val="3E6E53"/>
                      </a:solidFill>
                      <a:ln w="4577" cap="flat">
                        <a:noFill/>
                        <a:prstDash val="solid"/>
                        <a:miter/>
                      </a:ln>
                    </p:spPr>
                    <p:txBody>
                      <a:bodyPr rtlCol="0" anchor="ctr"/>
                      <a:lstStyle/>
                      <a:p>
                        <a:endParaRPr lang="th-TH"/>
                      </a:p>
                    </p:txBody>
                  </p:sp>
                </p:grpSp>
              </p:grpSp>
              <p:grpSp>
                <p:nvGrpSpPr>
                  <p:cNvPr id="1368" name="Graphic 4">
                    <a:extLst>
                      <a:ext uri="{FF2B5EF4-FFF2-40B4-BE49-F238E27FC236}">
                        <a16:creationId xmlns:a16="http://schemas.microsoft.com/office/drawing/2014/main" id="{A84A775E-429B-438C-AD06-3803223512EE}"/>
                      </a:ext>
                    </a:extLst>
                  </p:cNvPr>
                  <p:cNvGrpSpPr/>
                  <p:nvPr/>
                </p:nvGrpSpPr>
                <p:grpSpPr>
                  <a:xfrm>
                    <a:off x="9090013" y="-452420"/>
                    <a:ext cx="400032" cy="828048"/>
                    <a:chOff x="9090013" y="-452420"/>
                    <a:chExt cx="400032" cy="828048"/>
                  </a:xfrm>
                </p:grpSpPr>
                <p:sp>
                  <p:nvSpPr>
                    <p:cNvPr id="1459" name="Freeform: Shape 1458">
                      <a:extLst>
                        <a:ext uri="{FF2B5EF4-FFF2-40B4-BE49-F238E27FC236}">
                          <a16:creationId xmlns:a16="http://schemas.microsoft.com/office/drawing/2014/main" id="{E96B7DA6-1E45-48C6-BFCF-F9A589B39D4F}"/>
                        </a:ext>
                      </a:extLst>
                    </p:cNvPr>
                    <p:cNvSpPr/>
                    <p:nvPr/>
                  </p:nvSpPr>
                  <p:spPr>
                    <a:xfrm>
                      <a:off x="9090013" y="-452420"/>
                      <a:ext cx="304073" cy="825023"/>
                    </a:xfrm>
                    <a:custGeom>
                      <a:avLst/>
                      <a:gdLst>
                        <a:gd name="connsiteX0" fmla="*/ 125624 w 304073"/>
                        <a:gd name="connsiteY0" fmla="*/ 825024 h 825023"/>
                        <a:gd name="connsiteX1" fmla="*/ 304073 w 304073"/>
                        <a:gd name="connsiteY1" fmla="*/ 0 h 825023"/>
                        <a:gd name="connsiteX2" fmla="*/ 6429 w 304073"/>
                        <a:gd name="connsiteY2" fmla="*/ 351357 h 825023"/>
                        <a:gd name="connsiteX3" fmla="*/ 125624 w 304073"/>
                        <a:gd name="connsiteY3" fmla="*/ 825024 h 825023"/>
                      </a:gdLst>
                      <a:ahLst/>
                      <a:cxnLst>
                        <a:cxn ang="0">
                          <a:pos x="connsiteX0" y="connsiteY0"/>
                        </a:cxn>
                        <a:cxn ang="0">
                          <a:pos x="connsiteX1" y="connsiteY1"/>
                        </a:cxn>
                        <a:cxn ang="0">
                          <a:pos x="connsiteX2" y="connsiteY2"/>
                        </a:cxn>
                        <a:cxn ang="0">
                          <a:pos x="connsiteX3" y="connsiteY3"/>
                        </a:cxn>
                      </a:cxnLst>
                      <a:rect l="l" t="t" r="r" b="b"/>
                      <a:pathLst>
                        <a:path w="304073" h="825023">
                          <a:moveTo>
                            <a:pt x="125624" y="825024"/>
                          </a:moveTo>
                          <a:cubicBezTo>
                            <a:pt x="143345" y="796541"/>
                            <a:pt x="243125" y="111182"/>
                            <a:pt x="304073" y="0"/>
                          </a:cubicBezTo>
                          <a:cubicBezTo>
                            <a:pt x="304073" y="0"/>
                            <a:pt x="46313" y="141633"/>
                            <a:pt x="6429" y="351357"/>
                          </a:cubicBezTo>
                          <a:cubicBezTo>
                            <a:pt x="-33501" y="561036"/>
                            <a:pt x="125624" y="825024"/>
                            <a:pt x="125624" y="825024"/>
                          </a:cubicBezTo>
                          <a:close/>
                        </a:path>
                      </a:pathLst>
                    </a:custGeom>
                    <a:solidFill>
                      <a:srgbClr val="7A8683"/>
                    </a:solidFill>
                    <a:ln w="4577" cap="flat">
                      <a:noFill/>
                      <a:prstDash val="solid"/>
                      <a:miter/>
                    </a:ln>
                  </p:spPr>
                  <p:txBody>
                    <a:bodyPr rtlCol="0" anchor="ctr"/>
                    <a:lstStyle/>
                    <a:p>
                      <a:endParaRPr lang="th-TH"/>
                    </a:p>
                  </p:txBody>
                </p:sp>
                <p:sp>
                  <p:nvSpPr>
                    <p:cNvPr id="1460" name="Freeform: Shape 1459">
                      <a:extLst>
                        <a:ext uri="{FF2B5EF4-FFF2-40B4-BE49-F238E27FC236}">
                          <a16:creationId xmlns:a16="http://schemas.microsoft.com/office/drawing/2014/main" id="{2E24AD2C-914E-4299-B0B6-2AE195D8E945}"/>
                        </a:ext>
                      </a:extLst>
                    </p:cNvPr>
                    <p:cNvSpPr/>
                    <p:nvPr/>
                  </p:nvSpPr>
                  <p:spPr>
                    <a:xfrm>
                      <a:off x="9213751" y="-449627"/>
                      <a:ext cx="276293" cy="825255"/>
                    </a:xfrm>
                    <a:custGeom>
                      <a:avLst/>
                      <a:gdLst>
                        <a:gd name="connsiteX0" fmla="*/ 170398 w 276293"/>
                        <a:gd name="connsiteY0" fmla="*/ 0 h 825255"/>
                        <a:gd name="connsiteX1" fmla="*/ 1840 w 276293"/>
                        <a:gd name="connsiteY1" fmla="*/ 822230 h 825255"/>
                        <a:gd name="connsiteX2" fmla="*/ 266239 w 276293"/>
                        <a:gd name="connsiteY2" fmla="*/ 420640 h 825255"/>
                        <a:gd name="connsiteX3" fmla="*/ 170398 w 276293"/>
                        <a:gd name="connsiteY3" fmla="*/ 0 h 825255"/>
                      </a:gdLst>
                      <a:ahLst/>
                      <a:cxnLst>
                        <a:cxn ang="0">
                          <a:pos x="connsiteX0" y="connsiteY0"/>
                        </a:cxn>
                        <a:cxn ang="0">
                          <a:pos x="connsiteX1" y="connsiteY1"/>
                        </a:cxn>
                        <a:cxn ang="0">
                          <a:pos x="connsiteX2" y="connsiteY2"/>
                        </a:cxn>
                        <a:cxn ang="0">
                          <a:pos x="connsiteX3" y="connsiteY3"/>
                        </a:cxn>
                      </a:cxnLst>
                      <a:rect l="l" t="t" r="r" b="b"/>
                      <a:pathLst>
                        <a:path w="276293" h="825255">
                          <a:moveTo>
                            <a:pt x="170398" y="0"/>
                          </a:moveTo>
                          <a:cubicBezTo>
                            <a:pt x="170398" y="0"/>
                            <a:pt x="-20644" y="687833"/>
                            <a:pt x="1840" y="822230"/>
                          </a:cubicBezTo>
                          <a:cubicBezTo>
                            <a:pt x="6236" y="848606"/>
                            <a:pt x="216235" y="701478"/>
                            <a:pt x="266239" y="420640"/>
                          </a:cubicBezTo>
                          <a:cubicBezTo>
                            <a:pt x="297423" y="245808"/>
                            <a:pt x="253463" y="159812"/>
                            <a:pt x="170398" y="0"/>
                          </a:cubicBezTo>
                          <a:close/>
                        </a:path>
                      </a:pathLst>
                    </a:custGeom>
                    <a:solidFill>
                      <a:srgbClr val="577667"/>
                    </a:solidFill>
                    <a:ln w="4577" cap="flat">
                      <a:noFill/>
                      <a:prstDash val="solid"/>
                      <a:miter/>
                    </a:ln>
                  </p:spPr>
                  <p:txBody>
                    <a:bodyPr rtlCol="0" anchor="ctr"/>
                    <a:lstStyle/>
                    <a:p>
                      <a:endParaRPr lang="th-TH"/>
                    </a:p>
                  </p:txBody>
                </p:sp>
                <p:sp>
                  <p:nvSpPr>
                    <p:cNvPr id="1461" name="Freeform: Shape 1460">
                      <a:extLst>
                        <a:ext uri="{FF2B5EF4-FFF2-40B4-BE49-F238E27FC236}">
                          <a16:creationId xmlns:a16="http://schemas.microsoft.com/office/drawing/2014/main" id="{CBDFABCE-625B-4D71-A60B-F639C5AFDE2D}"/>
                        </a:ext>
                      </a:extLst>
                    </p:cNvPr>
                    <p:cNvSpPr/>
                    <p:nvPr/>
                  </p:nvSpPr>
                  <p:spPr>
                    <a:xfrm>
                      <a:off x="9112464" y="-44373"/>
                      <a:ext cx="108835" cy="391241"/>
                    </a:xfrm>
                    <a:custGeom>
                      <a:avLst/>
                      <a:gdLst>
                        <a:gd name="connsiteX0" fmla="*/ 93007 w 108835"/>
                        <a:gd name="connsiteY0" fmla="*/ 316464 h 391241"/>
                        <a:gd name="connsiteX1" fmla="*/ 40851 w 108835"/>
                        <a:gd name="connsiteY1" fmla="*/ 185135 h 391241"/>
                        <a:gd name="connsiteX2" fmla="*/ 4034 w 108835"/>
                        <a:gd name="connsiteY2" fmla="*/ 0 h 391241"/>
                        <a:gd name="connsiteX3" fmla="*/ 8797 w 108835"/>
                        <a:gd name="connsiteY3" fmla="*/ 112647 h 391241"/>
                        <a:gd name="connsiteX4" fmla="*/ 19970 w 108835"/>
                        <a:gd name="connsiteY4" fmla="*/ 147448 h 391241"/>
                        <a:gd name="connsiteX5" fmla="*/ 108072 w 108835"/>
                        <a:gd name="connsiteY5" fmla="*/ 391242 h 391241"/>
                        <a:gd name="connsiteX6" fmla="*/ 93007 w 108835"/>
                        <a:gd name="connsiteY6" fmla="*/ 316464 h 39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835" h="391241">
                          <a:moveTo>
                            <a:pt x="93007" y="316464"/>
                          </a:moveTo>
                          <a:cubicBezTo>
                            <a:pt x="75606" y="272688"/>
                            <a:pt x="58205" y="228911"/>
                            <a:pt x="40851" y="185135"/>
                          </a:cubicBezTo>
                          <a:cubicBezTo>
                            <a:pt x="17360" y="125926"/>
                            <a:pt x="-6635" y="63009"/>
                            <a:pt x="4034" y="0"/>
                          </a:cubicBezTo>
                          <a:cubicBezTo>
                            <a:pt x="-2651" y="37366"/>
                            <a:pt x="-1003" y="76105"/>
                            <a:pt x="8797" y="112647"/>
                          </a:cubicBezTo>
                          <a:cubicBezTo>
                            <a:pt x="11956" y="124415"/>
                            <a:pt x="15940" y="135909"/>
                            <a:pt x="19970" y="147448"/>
                          </a:cubicBezTo>
                          <a:cubicBezTo>
                            <a:pt x="45933" y="222271"/>
                            <a:pt x="64570" y="328050"/>
                            <a:pt x="108072" y="391242"/>
                          </a:cubicBezTo>
                          <a:cubicBezTo>
                            <a:pt x="110637" y="371826"/>
                            <a:pt x="107019" y="331850"/>
                            <a:pt x="93007" y="316464"/>
                          </a:cubicBezTo>
                          <a:close/>
                        </a:path>
                      </a:pathLst>
                    </a:custGeom>
                    <a:solidFill>
                      <a:srgbClr val="577667"/>
                    </a:solidFill>
                    <a:ln w="4577" cap="flat">
                      <a:noFill/>
                      <a:prstDash val="solid"/>
                      <a:miter/>
                    </a:ln>
                  </p:spPr>
                  <p:txBody>
                    <a:bodyPr rtlCol="0" anchor="ctr"/>
                    <a:lstStyle/>
                    <a:p>
                      <a:endParaRPr lang="th-TH"/>
                    </a:p>
                  </p:txBody>
                </p:sp>
                <p:sp>
                  <p:nvSpPr>
                    <p:cNvPr id="1462" name="Freeform: Shape 1461">
                      <a:extLst>
                        <a:ext uri="{FF2B5EF4-FFF2-40B4-BE49-F238E27FC236}">
                          <a16:creationId xmlns:a16="http://schemas.microsoft.com/office/drawing/2014/main" id="{1911B73D-E580-4E72-8CEA-959C6F1C3174}"/>
                        </a:ext>
                      </a:extLst>
                    </p:cNvPr>
                    <p:cNvSpPr/>
                    <p:nvPr/>
                  </p:nvSpPr>
                  <p:spPr>
                    <a:xfrm>
                      <a:off x="9148298" y="-165399"/>
                      <a:ext cx="109696" cy="326813"/>
                    </a:xfrm>
                    <a:custGeom>
                      <a:avLst/>
                      <a:gdLst>
                        <a:gd name="connsiteX0" fmla="*/ 1629 w 109696"/>
                        <a:gd name="connsiteY0" fmla="*/ 41808 h 326813"/>
                        <a:gd name="connsiteX1" fmla="*/ 4513 w 109696"/>
                        <a:gd name="connsiteY1" fmla="*/ 0 h 326813"/>
                        <a:gd name="connsiteX2" fmla="*/ 58089 w 109696"/>
                        <a:gd name="connsiteY2" fmla="*/ 212014 h 326813"/>
                        <a:gd name="connsiteX3" fmla="*/ 109696 w 109696"/>
                        <a:gd name="connsiteY3" fmla="*/ 326813 h 326813"/>
                        <a:gd name="connsiteX4" fmla="*/ 1629 w 109696"/>
                        <a:gd name="connsiteY4" fmla="*/ 41808 h 326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96" h="326813">
                          <a:moveTo>
                            <a:pt x="1629" y="41808"/>
                          </a:moveTo>
                          <a:cubicBezTo>
                            <a:pt x="-524" y="27841"/>
                            <a:pt x="-1394" y="12913"/>
                            <a:pt x="4513" y="0"/>
                          </a:cubicBezTo>
                          <a:cubicBezTo>
                            <a:pt x="7444" y="73449"/>
                            <a:pt x="25852" y="146166"/>
                            <a:pt x="58089" y="212014"/>
                          </a:cubicBezTo>
                          <a:cubicBezTo>
                            <a:pt x="76818" y="250204"/>
                            <a:pt x="95318" y="286837"/>
                            <a:pt x="109696" y="326813"/>
                          </a:cubicBezTo>
                          <a:cubicBezTo>
                            <a:pt x="105896" y="226988"/>
                            <a:pt x="17106" y="141862"/>
                            <a:pt x="1629" y="41808"/>
                          </a:cubicBezTo>
                          <a:close/>
                        </a:path>
                      </a:pathLst>
                    </a:custGeom>
                    <a:solidFill>
                      <a:srgbClr val="577667"/>
                    </a:solidFill>
                    <a:ln w="4577" cap="flat">
                      <a:noFill/>
                      <a:prstDash val="solid"/>
                      <a:miter/>
                    </a:ln>
                  </p:spPr>
                  <p:txBody>
                    <a:bodyPr rtlCol="0" anchor="ctr"/>
                    <a:lstStyle/>
                    <a:p>
                      <a:endParaRPr lang="th-TH"/>
                    </a:p>
                  </p:txBody>
                </p:sp>
                <p:sp>
                  <p:nvSpPr>
                    <p:cNvPr id="1463" name="Freeform: Shape 1462">
                      <a:extLst>
                        <a:ext uri="{FF2B5EF4-FFF2-40B4-BE49-F238E27FC236}">
                          <a16:creationId xmlns:a16="http://schemas.microsoft.com/office/drawing/2014/main" id="{2D012470-1F15-4137-A887-5F73A1A92F53}"/>
                        </a:ext>
                      </a:extLst>
                    </p:cNvPr>
                    <p:cNvSpPr/>
                    <p:nvPr/>
                  </p:nvSpPr>
                  <p:spPr>
                    <a:xfrm>
                      <a:off x="9198648" y="-236971"/>
                      <a:ext cx="103122" cy="258721"/>
                    </a:xfrm>
                    <a:custGeom>
                      <a:avLst/>
                      <a:gdLst>
                        <a:gd name="connsiteX0" fmla="*/ 0 w 103122"/>
                        <a:gd name="connsiteY0" fmla="*/ 0 h 258721"/>
                        <a:gd name="connsiteX1" fmla="*/ 11585 w 103122"/>
                        <a:gd name="connsiteY1" fmla="*/ 18546 h 258721"/>
                        <a:gd name="connsiteX2" fmla="*/ 103122 w 103122"/>
                        <a:gd name="connsiteY2" fmla="*/ 258721 h 258721"/>
                        <a:gd name="connsiteX3" fmla="*/ 0 w 103122"/>
                        <a:gd name="connsiteY3" fmla="*/ 0 h 258721"/>
                      </a:gdLst>
                      <a:ahLst/>
                      <a:cxnLst>
                        <a:cxn ang="0">
                          <a:pos x="connsiteX0" y="connsiteY0"/>
                        </a:cxn>
                        <a:cxn ang="0">
                          <a:pos x="connsiteX1" y="connsiteY1"/>
                        </a:cxn>
                        <a:cxn ang="0">
                          <a:pos x="connsiteX2" y="connsiteY2"/>
                        </a:cxn>
                        <a:cxn ang="0">
                          <a:pos x="connsiteX3" y="connsiteY3"/>
                        </a:cxn>
                      </a:cxnLst>
                      <a:rect l="l" t="t" r="r" b="b"/>
                      <a:pathLst>
                        <a:path w="103122" h="258721">
                          <a:moveTo>
                            <a:pt x="0" y="0"/>
                          </a:moveTo>
                          <a:cubicBezTo>
                            <a:pt x="3984" y="6090"/>
                            <a:pt x="7830" y="12318"/>
                            <a:pt x="11585" y="18546"/>
                          </a:cubicBezTo>
                          <a:cubicBezTo>
                            <a:pt x="35854" y="59163"/>
                            <a:pt x="91354" y="212793"/>
                            <a:pt x="103122" y="258721"/>
                          </a:cubicBezTo>
                          <a:cubicBezTo>
                            <a:pt x="71022" y="216364"/>
                            <a:pt x="21659" y="48539"/>
                            <a:pt x="0" y="0"/>
                          </a:cubicBezTo>
                          <a:close/>
                        </a:path>
                      </a:pathLst>
                    </a:custGeom>
                    <a:solidFill>
                      <a:srgbClr val="577667"/>
                    </a:solidFill>
                    <a:ln w="4577" cap="flat">
                      <a:noFill/>
                      <a:prstDash val="solid"/>
                      <a:miter/>
                    </a:ln>
                  </p:spPr>
                  <p:txBody>
                    <a:bodyPr rtlCol="0" anchor="ctr"/>
                    <a:lstStyle/>
                    <a:p>
                      <a:endParaRPr lang="th-TH"/>
                    </a:p>
                  </p:txBody>
                </p:sp>
                <p:sp>
                  <p:nvSpPr>
                    <p:cNvPr id="1464" name="Freeform: Shape 1463">
                      <a:extLst>
                        <a:ext uri="{FF2B5EF4-FFF2-40B4-BE49-F238E27FC236}">
                          <a16:creationId xmlns:a16="http://schemas.microsoft.com/office/drawing/2014/main" id="{ED67D1FE-5476-4449-9E9C-865833580BF1}"/>
                        </a:ext>
                      </a:extLst>
                    </p:cNvPr>
                    <p:cNvSpPr/>
                    <p:nvPr/>
                  </p:nvSpPr>
                  <p:spPr>
                    <a:xfrm>
                      <a:off x="9254193" y="-325166"/>
                      <a:ext cx="68137" cy="126292"/>
                    </a:xfrm>
                    <a:custGeom>
                      <a:avLst/>
                      <a:gdLst>
                        <a:gd name="connsiteX0" fmla="*/ 0 w 68137"/>
                        <a:gd name="connsiteY0" fmla="*/ 0 h 126292"/>
                        <a:gd name="connsiteX1" fmla="*/ 35534 w 68137"/>
                        <a:gd name="connsiteY1" fmla="*/ 50920 h 126292"/>
                        <a:gd name="connsiteX2" fmla="*/ 68137 w 68137"/>
                        <a:gd name="connsiteY2" fmla="*/ 126293 h 126292"/>
                        <a:gd name="connsiteX3" fmla="*/ 42036 w 68137"/>
                        <a:gd name="connsiteY3" fmla="*/ 53164 h 126292"/>
                        <a:gd name="connsiteX4" fmla="*/ 0 w 68137"/>
                        <a:gd name="connsiteY4" fmla="*/ 0 h 12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37" h="126292">
                          <a:moveTo>
                            <a:pt x="0" y="0"/>
                          </a:moveTo>
                          <a:cubicBezTo>
                            <a:pt x="1053" y="30314"/>
                            <a:pt x="16622" y="27337"/>
                            <a:pt x="35534" y="50920"/>
                          </a:cubicBezTo>
                          <a:cubicBezTo>
                            <a:pt x="52706" y="72396"/>
                            <a:pt x="61314" y="100008"/>
                            <a:pt x="68137" y="126293"/>
                          </a:cubicBezTo>
                          <a:cubicBezTo>
                            <a:pt x="65161" y="100375"/>
                            <a:pt x="54400" y="75968"/>
                            <a:pt x="42036" y="53164"/>
                          </a:cubicBezTo>
                          <a:cubicBezTo>
                            <a:pt x="33290" y="36999"/>
                            <a:pt x="504" y="14287"/>
                            <a:pt x="0" y="0"/>
                          </a:cubicBezTo>
                          <a:close/>
                        </a:path>
                      </a:pathLst>
                    </a:custGeom>
                    <a:solidFill>
                      <a:srgbClr val="577667"/>
                    </a:solidFill>
                    <a:ln w="4577" cap="flat">
                      <a:noFill/>
                      <a:prstDash val="solid"/>
                      <a:miter/>
                    </a:ln>
                  </p:spPr>
                  <p:txBody>
                    <a:bodyPr rtlCol="0" anchor="ctr"/>
                    <a:lstStyle/>
                    <a:p>
                      <a:endParaRPr lang="th-TH"/>
                    </a:p>
                  </p:txBody>
                </p:sp>
                <p:sp>
                  <p:nvSpPr>
                    <p:cNvPr id="1465" name="Freeform: Shape 1464">
                      <a:extLst>
                        <a:ext uri="{FF2B5EF4-FFF2-40B4-BE49-F238E27FC236}">
                          <a16:creationId xmlns:a16="http://schemas.microsoft.com/office/drawing/2014/main" id="{53E96EA8-3A3E-4397-989B-EBA2C518F701}"/>
                        </a:ext>
                      </a:extLst>
                    </p:cNvPr>
                    <p:cNvSpPr/>
                    <p:nvPr/>
                  </p:nvSpPr>
                  <p:spPr>
                    <a:xfrm>
                      <a:off x="9313905" y="-389045"/>
                      <a:ext cx="42998" cy="97489"/>
                    </a:xfrm>
                    <a:custGeom>
                      <a:avLst/>
                      <a:gdLst>
                        <a:gd name="connsiteX0" fmla="*/ 42998 w 42998"/>
                        <a:gd name="connsiteY0" fmla="*/ 87919 h 97489"/>
                        <a:gd name="connsiteX1" fmla="*/ 0 w 42998"/>
                        <a:gd name="connsiteY1" fmla="*/ 0 h 97489"/>
                        <a:gd name="connsiteX2" fmla="*/ 37183 w 42998"/>
                        <a:gd name="connsiteY2" fmla="*/ 97490 h 97489"/>
                      </a:gdLst>
                      <a:ahLst/>
                      <a:cxnLst>
                        <a:cxn ang="0">
                          <a:pos x="connsiteX0" y="connsiteY0"/>
                        </a:cxn>
                        <a:cxn ang="0">
                          <a:pos x="connsiteX1" y="connsiteY1"/>
                        </a:cxn>
                        <a:cxn ang="0">
                          <a:pos x="connsiteX2" y="connsiteY2"/>
                        </a:cxn>
                      </a:cxnLst>
                      <a:rect l="l" t="t" r="r" b="b"/>
                      <a:pathLst>
                        <a:path w="42998" h="97489">
                          <a:moveTo>
                            <a:pt x="42998" y="87919"/>
                          </a:moveTo>
                          <a:cubicBezTo>
                            <a:pt x="39197" y="54812"/>
                            <a:pt x="23766" y="23262"/>
                            <a:pt x="0" y="0"/>
                          </a:cubicBezTo>
                          <a:cubicBezTo>
                            <a:pt x="24819" y="25643"/>
                            <a:pt x="38556" y="61727"/>
                            <a:pt x="37183" y="97490"/>
                          </a:cubicBezTo>
                        </a:path>
                      </a:pathLst>
                    </a:custGeom>
                    <a:solidFill>
                      <a:srgbClr val="577667"/>
                    </a:solidFill>
                    <a:ln w="4577" cap="flat">
                      <a:noFill/>
                      <a:prstDash val="solid"/>
                      <a:miter/>
                    </a:ln>
                  </p:spPr>
                  <p:txBody>
                    <a:bodyPr rtlCol="0" anchor="ctr"/>
                    <a:lstStyle/>
                    <a:p>
                      <a:endParaRPr lang="th-TH"/>
                    </a:p>
                  </p:txBody>
                </p:sp>
                <p:sp>
                  <p:nvSpPr>
                    <p:cNvPr id="1466" name="Freeform: Shape 1465">
                      <a:extLst>
                        <a:ext uri="{FF2B5EF4-FFF2-40B4-BE49-F238E27FC236}">
                          <a16:creationId xmlns:a16="http://schemas.microsoft.com/office/drawing/2014/main" id="{80322C30-F623-46AD-A361-27FC437A15C0}"/>
                        </a:ext>
                      </a:extLst>
                    </p:cNvPr>
                    <p:cNvSpPr/>
                    <p:nvPr/>
                  </p:nvSpPr>
                  <p:spPr>
                    <a:xfrm>
                      <a:off x="9238899" y="178401"/>
                      <a:ext cx="129131" cy="137923"/>
                    </a:xfrm>
                    <a:custGeom>
                      <a:avLst/>
                      <a:gdLst>
                        <a:gd name="connsiteX0" fmla="*/ 129132 w 129131"/>
                        <a:gd name="connsiteY0" fmla="*/ 0 h 137923"/>
                        <a:gd name="connsiteX1" fmla="*/ 0 w 129131"/>
                        <a:gd name="connsiteY1" fmla="*/ 137924 h 137923"/>
                        <a:gd name="connsiteX2" fmla="*/ 129132 w 129131"/>
                        <a:gd name="connsiteY2" fmla="*/ 0 h 137923"/>
                      </a:gdLst>
                      <a:ahLst/>
                      <a:cxnLst>
                        <a:cxn ang="0">
                          <a:pos x="connsiteX0" y="connsiteY0"/>
                        </a:cxn>
                        <a:cxn ang="0">
                          <a:pos x="connsiteX1" y="connsiteY1"/>
                        </a:cxn>
                        <a:cxn ang="0">
                          <a:pos x="connsiteX2" y="connsiteY2"/>
                        </a:cxn>
                      </a:cxnLst>
                      <a:rect l="l" t="t" r="r" b="b"/>
                      <a:pathLst>
                        <a:path w="129131" h="137923">
                          <a:moveTo>
                            <a:pt x="129132" y="0"/>
                          </a:moveTo>
                          <a:cubicBezTo>
                            <a:pt x="88835" y="48859"/>
                            <a:pt x="44051" y="92590"/>
                            <a:pt x="0" y="137924"/>
                          </a:cubicBezTo>
                          <a:cubicBezTo>
                            <a:pt x="49592" y="98314"/>
                            <a:pt x="88973" y="48768"/>
                            <a:pt x="129132" y="0"/>
                          </a:cubicBezTo>
                          <a:close/>
                        </a:path>
                      </a:pathLst>
                    </a:custGeom>
                    <a:solidFill>
                      <a:srgbClr val="435E4F"/>
                    </a:solidFill>
                    <a:ln w="4577" cap="flat">
                      <a:noFill/>
                      <a:prstDash val="solid"/>
                      <a:miter/>
                    </a:ln>
                  </p:spPr>
                  <p:txBody>
                    <a:bodyPr rtlCol="0" anchor="ctr"/>
                    <a:lstStyle/>
                    <a:p>
                      <a:endParaRPr lang="th-TH"/>
                    </a:p>
                  </p:txBody>
                </p:sp>
                <p:sp>
                  <p:nvSpPr>
                    <p:cNvPr id="1467" name="Freeform: Shape 1466">
                      <a:extLst>
                        <a:ext uri="{FF2B5EF4-FFF2-40B4-BE49-F238E27FC236}">
                          <a16:creationId xmlns:a16="http://schemas.microsoft.com/office/drawing/2014/main" id="{837455F3-9141-4B09-82C7-CEB7E2DD6F66}"/>
                        </a:ext>
                      </a:extLst>
                    </p:cNvPr>
                    <p:cNvSpPr/>
                    <p:nvPr/>
                  </p:nvSpPr>
                  <p:spPr>
                    <a:xfrm>
                      <a:off x="9276356" y="-31460"/>
                      <a:ext cx="196674" cy="186233"/>
                    </a:xfrm>
                    <a:custGeom>
                      <a:avLst/>
                      <a:gdLst>
                        <a:gd name="connsiteX0" fmla="*/ 128216 w 196674"/>
                        <a:gd name="connsiteY0" fmla="*/ 102802 h 186233"/>
                        <a:gd name="connsiteX1" fmla="*/ 154729 w 196674"/>
                        <a:gd name="connsiteY1" fmla="*/ 66123 h 186233"/>
                        <a:gd name="connsiteX2" fmla="*/ 196674 w 196674"/>
                        <a:gd name="connsiteY2" fmla="*/ 0 h 186233"/>
                        <a:gd name="connsiteX3" fmla="*/ 162834 w 196674"/>
                        <a:gd name="connsiteY3" fmla="*/ 50599 h 186233"/>
                        <a:gd name="connsiteX4" fmla="*/ 101749 w 196674"/>
                        <a:gd name="connsiteY4" fmla="*/ 110311 h 186233"/>
                        <a:gd name="connsiteX5" fmla="*/ 0 w 196674"/>
                        <a:gd name="connsiteY5" fmla="*/ 186234 h 186233"/>
                        <a:gd name="connsiteX6" fmla="*/ 128216 w 196674"/>
                        <a:gd name="connsiteY6" fmla="*/ 102802 h 18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674" h="186233">
                          <a:moveTo>
                            <a:pt x="128216" y="102802"/>
                          </a:moveTo>
                          <a:cubicBezTo>
                            <a:pt x="138473" y="91720"/>
                            <a:pt x="146624" y="78853"/>
                            <a:pt x="154729" y="66123"/>
                          </a:cubicBezTo>
                          <a:cubicBezTo>
                            <a:pt x="168696" y="44097"/>
                            <a:pt x="182662" y="22071"/>
                            <a:pt x="196674" y="0"/>
                          </a:cubicBezTo>
                          <a:cubicBezTo>
                            <a:pt x="179136" y="10761"/>
                            <a:pt x="173091" y="32787"/>
                            <a:pt x="162834" y="50599"/>
                          </a:cubicBezTo>
                          <a:cubicBezTo>
                            <a:pt x="148547" y="75464"/>
                            <a:pt x="124782" y="93231"/>
                            <a:pt x="101749" y="110311"/>
                          </a:cubicBezTo>
                          <a:cubicBezTo>
                            <a:pt x="67817" y="135451"/>
                            <a:pt x="32832" y="159766"/>
                            <a:pt x="0" y="186234"/>
                          </a:cubicBezTo>
                          <a:cubicBezTo>
                            <a:pt x="40617" y="156286"/>
                            <a:pt x="93598" y="140442"/>
                            <a:pt x="128216" y="102802"/>
                          </a:cubicBezTo>
                          <a:close/>
                        </a:path>
                      </a:pathLst>
                    </a:custGeom>
                    <a:solidFill>
                      <a:srgbClr val="435E4F"/>
                    </a:solidFill>
                    <a:ln w="4577" cap="flat">
                      <a:noFill/>
                      <a:prstDash val="solid"/>
                      <a:miter/>
                    </a:ln>
                  </p:spPr>
                  <p:txBody>
                    <a:bodyPr rtlCol="0" anchor="ctr"/>
                    <a:lstStyle/>
                    <a:p>
                      <a:endParaRPr lang="th-TH"/>
                    </a:p>
                  </p:txBody>
                </p:sp>
                <p:sp>
                  <p:nvSpPr>
                    <p:cNvPr id="1468" name="Freeform: Shape 1467">
                      <a:extLst>
                        <a:ext uri="{FF2B5EF4-FFF2-40B4-BE49-F238E27FC236}">
                          <a16:creationId xmlns:a16="http://schemas.microsoft.com/office/drawing/2014/main" id="{E7AEEB52-B10E-4B1E-99B1-DD1D9E19CB0C}"/>
                        </a:ext>
                      </a:extLst>
                    </p:cNvPr>
                    <p:cNvSpPr/>
                    <p:nvPr/>
                  </p:nvSpPr>
                  <p:spPr>
                    <a:xfrm>
                      <a:off x="9319721" y="-164758"/>
                      <a:ext cx="160315" cy="160229"/>
                    </a:xfrm>
                    <a:custGeom>
                      <a:avLst/>
                      <a:gdLst>
                        <a:gd name="connsiteX0" fmla="*/ 96940 w 160315"/>
                        <a:gd name="connsiteY0" fmla="*/ 102023 h 160229"/>
                        <a:gd name="connsiteX1" fmla="*/ 160315 w 160315"/>
                        <a:gd name="connsiteY1" fmla="*/ 0 h 160229"/>
                        <a:gd name="connsiteX2" fmla="*/ 84851 w 160315"/>
                        <a:gd name="connsiteY2" fmla="*/ 100695 h 160229"/>
                        <a:gd name="connsiteX3" fmla="*/ 37274 w 160315"/>
                        <a:gd name="connsiteY3" fmla="*/ 143464 h 160229"/>
                        <a:gd name="connsiteX4" fmla="*/ 0 w 160315"/>
                        <a:gd name="connsiteY4" fmla="*/ 157751 h 160229"/>
                        <a:gd name="connsiteX5" fmla="*/ 96940 w 160315"/>
                        <a:gd name="connsiteY5" fmla="*/ 102023 h 16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5" h="160229">
                          <a:moveTo>
                            <a:pt x="96940" y="102023"/>
                          </a:moveTo>
                          <a:cubicBezTo>
                            <a:pt x="120477" y="69466"/>
                            <a:pt x="132108" y="28620"/>
                            <a:pt x="160315" y="0"/>
                          </a:cubicBezTo>
                          <a:cubicBezTo>
                            <a:pt x="135817" y="34023"/>
                            <a:pt x="110632" y="67634"/>
                            <a:pt x="84851" y="100695"/>
                          </a:cubicBezTo>
                          <a:cubicBezTo>
                            <a:pt x="71572" y="117684"/>
                            <a:pt x="57239" y="135268"/>
                            <a:pt x="37274" y="143464"/>
                          </a:cubicBezTo>
                          <a:cubicBezTo>
                            <a:pt x="24773" y="148593"/>
                            <a:pt x="11814" y="151524"/>
                            <a:pt x="0" y="157751"/>
                          </a:cubicBezTo>
                          <a:cubicBezTo>
                            <a:pt x="33474" y="171077"/>
                            <a:pt x="78532" y="127529"/>
                            <a:pt x="96940" y="102023"/>
                          </a:cubicBezTo>
                          <a:close/>
                        </a:path>
                      </a:pathLst>
                    </a:custGeom>
                    <a:solidFill>
                      <a:srgbClr val="435E4F"/>
                    </a:solidFill>
                    <a:ln w="4577" cap="flat">
                      <a:noFill/>
                      <a:prstDash val="solid"/>
                      <a:miter/>
                    </a:ln>
                  </p:spPr>
                  <p:txBody>
                    <a:bodyPr rtlCol="0" anchor="ctr"/>
                    <a:lstStyle/>
                    <a:p>
                      <a:endParaRPr lang="th-TH"/>
                    </a:p>
                  </p:txBody>
                </p:sp>
                <p:sp>
                  <p:nvSpPr>
                    <p:cNvPr id="1469" name="Freeform: Shape 1468">
                      <a:extLst>
                        <a:ext uri="{FF2B5EF4-FFF2-40B4-BE49-F238E27FC236}">
                          <a16:creationId xmlns:a16="http://schemas.microsoft.com/office/drawing/2014/main" id="{3F0E871C-CC48-4F10-AD89-EFD160800583}"/>
                        </a:ext>
                      </a:extLst>
                    </p:cNvPr>
                    <p:cNvSpPr/>
                    <p:nvPr/>
                  </p:nvSpPr>
                  <p:spPr>
                    <a:xfrm>
                      <a:off x="9319858" y="-276947"/>
                      <a:ext cx="133508" cy="133573"/>
                    </a:xfrm>
                    <a:custGeom>
                      <a:avLst/>
                      <a:gdLst>
                        <a:gd name="connsiteX0" fmla="*/ 125102 w 133508"/>
                        <a:gd name="connsiteY0" fmla="*/ 17172 h 133573"/>
                        <a:gd name="connsiteX1" fmla="*/ 133161 w 133508"/>
                        <a:gd name="connsiteY1" fmla="*/ 0 h 133573"/>
                        <a:gd name="connsiteX2" fmla="*/ 0 w 133508"/>
                        <a:gd name="connsiteY2" fmla="*/ 133574 h 133573"/>
                        <a:gd name="connsiteX3" fmla="*/ 125102 w 133508"/>
                        <a:gd name="connsiteY3" fmla="*/ 17172 h 133573"/>
                      </a:gdLst>
                      <a:ahLst/>
                      <a:cxnLst>
                        <a:cxn ang="0">
                          <a:pos x="connsiteX0" y="connsiteY0"/>
                        </a:cxn>
                        <a:cxn ang="0">
                          <a:pos x="connsiteX1" y="connsiteY1"/>
                        </a:cxn>
                        <a:cxn ang="0">
                          <a:pos x="connsiteX2" y="connsiteY2"/>
                        </a:cxn>
                        <a:cxn ang="0">
                          <a:pos x="connsiteX3" y="connsiteY3"/>
                        </a:cxn>
                      </a:cxnLst>
                      <a:rect l="l" t="t" r="r" b="b"/>
                      <a:pathLst>
                        <a:path w="133508" h="133573">
                          <a:moveTo>
                            <a:pt x="125102" y="17172"/>
                          </a:moveTo>
                          <a:cubicBezTo>
                            <a:pt x="129773" y="12455"/>
                            <a:pt x="134902" y="6411"/>
                            <a:pt x="133161" y="0"/>
                          </a:cubicBezTo>
                          <a:cubicBezTo>
                            <a:pt x="98223" y="38556"/>
                            <a:pt x="37045" y="97032"/>
                            <a:pt x="0" y="133574"/>
                          </a:cubicBezTo>
                          <a:cubicBezTo>
                            <a:pt x="36221" y="125423"/>
                            <a:pt x="92499" y="49913"/>
                            <a:pt x="125102" y="17172"/>
                          </a:cubicBezTo>
                          <a:close/>
                        </a:path>
                      </a:pathLst>
                    </a:custGeom>
                    <a:solidFill>
                      <a:srgbClr val="435E4F"/>
                    </a:solidFill>
                    <a:ln w="4577" cap="flat">
                      <a:noFill/>
                      <a:prstDash val="solid"/>
                      <a:miter/>
                    </a:ln>
                  </p:spPr>
                  <p:txBody>
                    <a:bodyPr rtlCol="0" anchor="ctr"/>
                    <a:lstStyle/>
                    <a:p>
                      <a:endParaRPr lang="th-TH"/>
                    </a:p>
                  </p:txBody>
                </p:sp>
                <p:sp>
                  <p:nvSpPr>
                    <p:cNvPr id="1470" name="Freeform: Shape 1469">
                      <a:extLst>
                        <a:ext uri="{FF2B5EF4-FFF2-40B4-BE49-F238E27FC236}">
                          <a16:creationId xmlns:a16="http://schemas.microsoft.com/office/drawing/2014/main" id="{79AE0A44-B485-4BD2-91B5-432934745917}"/>
                        </a:ext>
                      </a:extLst>
                    </p:cNvPr>
                    <p:cNvSpPr/>
                    <p:nvPr/>
                  </p:nvSpPr>
                  <p:spPr>
                    <a:xfrm>
                      <a:off x="9352816" y="-353098"/>
                      <a:ext cx="54457" cy="55569"/>
                    </a:xfrm>
                    <a:custGeom>
                      <a:avLst/>
                      <a:gdLst>
                        <a:gd name="connsiteX0" fmla="*/ 5003 w 54457"/>
                        <a:gd name="connsiteY0" fmla="*/ 39014 h 55569"/>
                        <a:gd name="connsiteX1" fmla="*/ 54458 w 54457"/>
                        <a:gd name="connsiteY1" fmla="*/ 0 h 55569"/>
                        <a:gd name="connsiteX2" fmla="*/ 17183 w 54457"/>
                        <a:gd name="connsiteY2" fmla="*/ 47852 h 55569"/>
                        <a:gd name="connsiteX3" fmla="*/ 7384 w 54457"/>
                        <a:gd name="connsiteY3" fmla="*/ 55499 h 55569"/>
                        <a:gd name="connsiteX4" fmla="*/ 515 w 54457"/>
                        <a:gd name="connsiteY4" fmla="*/ 48035 h 55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57" h="55569">
                          <a:moveTo>
                            <a:pt x="5003" y="39014"/>
                          </a:moveTo>
                          <a:cubicBezTo>
                            <a:pt x="21488" y="26009"/>
                            <a:pt x="37973" y="13005"/>
                            <a:pt x="54458" y="0"/>
                          </a:cubicBezTo>
                          <a:cubicBezTo>
                            <a:pt x="42048" y="15935"/>
                            <a:pt x="29593" y="31917"/>
                            <a:pt x="17183" y="47852"/>
                          </a:cubicBezTo>
                          <a:cubicBezTo>
                            <a:pt x="14573" y="51195"/>
                            <a:pt x="11551" y="54812"/>
                            <a:pt x="7384" y="55499"/>
                          </a:cubicBezTo>
                          <a:cubicBezTo>
                            <a:pt x="3171" y="56186"/>
                            <a:pt x="-1591" y="51698"/>
                            <a:pt x="515" y="48035"/>
                          </a:cubicBezTo>
                        </a:path>
                      </a:pathLst>
                    </a:custGeom>
                    <a:solidFill>
                      <a:srgbClr val="435E4F"/>
                    </a:solidFill>
                    <a:ln w="4577" cap="flat">
                      <a:noFill/>
                      <a:prstDash val="solid"/>
                      <a:miter/>
                    </a:ln>
                  </p:spPr>
                  <p:txBody>
                    <a:bodyPr rtlCol="0" anchor="ctr"/>
                    <a:lstStyle/>
                    <a:p>
                      <a:endParaRPr lang="th-TH"/>
                    </a:p>
                  </p:txBody>
                </p:sp>
                <p:sp>
                  <p:nvSpPr>
                    <p:cNvPr id="1471" name="Freeform: Shape 1470">
                      <a:extLst>
                        <a:ext uri="{FF2B5EF4-FFF2-40B4-BE49-F238E27FC236}">
                          <a16:creationId xmlns:a16="http://schemas.microsoft.com/office/drawing/2014/main" id="{49A5920A-CF16-4EE9-9B8A-595574852FD4}"/>
                        </a:ext>
                      </a:extLst>
                    </p:cNvPr>
                    <p:cNvSpPr/>
                    <p:nvPr/>
                  </p:nvSpPr>
                  <p:spPr>
                    <a:xfrm>
                      <a:off x="9224615" y="-418397"/>
                      <a:ext cx="204638" cy="748475"/>
                    </a:xfrm>
                    <a:custGeom>
                      <a:avLst/>
                      <a:gdLst>
                        <a:gd name="connsiteX0" fmla="*/ 78713 w 204638"/>
                        <a:gd name="connsiteY0" fmla="*/ 280381 h 748475"/>
                        <a:gd name="connsiteX1" fmla="*/ 168601 w 204638"/>
                        <a:gd name="connsiteY1" fmla="*/ 0 h 748475"/>
                        <a:gd name="connsiteX2" fmla="*/ 142042 w 204638"/>
                        <a:gd name="connsiteY2" fmla="*/ 184448 h 748475"/>
                        <a:gd name="connsiteX3" fmla="*/ 143782 w 204638"/>
                        <a:gd name="connsiteY3" fmla="*/ 213251 h 748475"/>
                        <a:gd name="connsiteX4" fmla="*/ 106920 w 204638"/>
                        <a:gd name="connsiteY4" fmla="*/ 265270 h 748475"/>
                        <a:gd name="connsiteX5" fmla="*/ 118734 w 204638"/>
                        <a:gd name="connsiteY5" fmla="*/ 333041 h 748475"/>
                        <a:gd name="connsiteX6" fmla="*/ 204639 w 204638"/>
                        <a:gd name="connsiteY6" fmla="*/ 304833 h 748475"/>
                        <a:gd name="connsiteX7" fmla="*/ 107424 w 204638"/>
                        <a:gd name="connsiteY7" fmla="*/ 444222 h 748475"/>
                        <a:gd name="connsiteX8" fmla="*/ 84574 w 204638"/>
                        <a:gd name="connsiteY8" fmla="*/ 489281 h 748475"/>
                        <a:gd name="connsiteX9" fmla="*/ 101746 w 204638"/>
                        <a:gd name="connsiteY9" fmla="*/ 533424 h 748475"/>
                        <a:gd name="connsiteX10" fmla="*/ 59938 w 204638"/>
                        <a:gd name="connsiteY10" fmla="*/ 583886 h 748475"/>
                        <a:gd name="connsiteX11" fmla="*/ 73905 w 204638"/>
                        <a:gd name="connsiteY11" fmla="*/ 642820 h 748475"/>
                        <a:gd name="connsiteX12" fmla="*/ 103028 w 204638"/>
                        <a:gd name="connsiteY12" fmla="*/ 635768 h 748475"/>
                        <a:gd name="connsiteX13" fmla="*/ 23809 w 204638"/>
                        <a:gd name="connsiteY13" fmla="*/ 748369 h 748475"/>
                        <a:gd name="connsiteX14" fmla="*/ 15291 w 204638"/>
                        <a:gd name="connsiteY14" fmla="*/ 614429 h 748475"/>
                        <a:gd name="connsiteX15" fmla="*/ 78713 w 204638"/>
                        <a:gd name="connsiteY15" fmla="*/ 280381 h 74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4638" h="748475">
                          <a:moveTo>
                            <a:pt x="78713" y="280381"/>
                          </a:moveTo>
                          <a:cubicBezTo>
                            <a:pt x="101105" y="184677"/>
                            <a:pt x="127160" y="89247"/>
                            <a:pt x="168601" y="0"/>
                          </a:cubicBezTo>
                          <a:cubicBezTo>
                            <a:pt x="140897" y="56873"/>
                            <a:pt x="131510" y="122355"/>
                            <a:pt x="142042" y="184448"/>
                          </a:cubicBezTo>
                          <a:cubicBezTo>
                            <a:pt x="143645" y="193972"/>
                            <a:pt x="145751" y="203772"/>
                            <a:pt x="143782" y="213251"/>
                          </a:cubicBezTo>
                          <a:cubicBezTo>
                            <a:pt x="139478" y="234269"/>
                            <a:pt x="117681" y="246678"/>
                            <a:pt x="106920" y="265270"/>
                          </a:cubicBezTo>
                          <a:cubicBezTo>
                            <a:pt x="94373" y="286929"/>
                            <a:pt x="99685" y="317105"/>
                            <a:pt x="118734" y="333041"/>
                          </a:cubicBezTo>
                          <a:cubicBezTo>
                            <a:pt x="148270" y="326813"/>
                            <a:pt x="177118" y="317289"/>
                            <a:pt x="204639" y="304833"/>
                          </a:cubicBezTo>
                          <a:cubicBezTo>
                            <a:pt x="172219" y="351312"/>
                            <a:pt x="139844" y="397790"/>
                            <a:pt x="107424" y="444222"/>
                          </a:cubicBezTo>
                          <a:cubicBezTo>
                            <a:pt x="97716" y="458143"/>
                            <a:pt x="87733" y="472659"/>
                            <a:pt x="84574" y="489281"/>
                          </a:cubicBezTo>
                          <a:cubicBezTo>
                            <a:pt x="81369" y="505949"/>
                            <a:pt x="86818" y="525456"/>
                            <a:pt x="101746" y="533424"/>
                          </a:cubicBezTo>
                          <a:cubicBezTo>
                            <a:pt x="85261" y="548077"/>
                            <a:pt x="68181" y="563463"/>
                            <a:pt x="59938" y="583886"/>
                          </a:cubicBezTo>
                          <a:cubicBezTo>
                            <a:pt x="51696" y="604309"/>
                            <a:pt x="55313" y="631280"/>
                            <a:pt x="73905" y="642820"/>
                          </a:cubicBezTo>
                          <a:cubicBezTo>
                            <a:pt x="83612" y="640484"/>
                            <a:pt x="93320" y="638103"/>
                            <a:pt x="103028" y="635768"/>
                          </a:cubicBezTo>
                          <a:cubicBezTo>
                            <a:pt x="94877" y="664525"/>
                            <a:pt x="63647" y="751941"/>
                            <a:pt x="23809" y="748369"/>
                          </a:cubicBezTo>
                          <a:cubicBezTo>
                            <a:pt x="-21433" y="744293"/>
                            <a:pt x="10896" y="644560"/>
                            <a:pt x="15291" y="614429"/>
                          </a:cubicBezTo>
                          <a:cubicBezTo>
                            <a:pt x="31776" y="502240"/>
                            <a:pt x="52932" y="390784"/>
                            <a:pt x="78713" y="280381"/>
                          </a:cubicBezTo>
                          <a:close/>
                        </a:path>
                      </a:pathLst>
                    </a:custGeom>
                    <a:solidFill>
                      <a:srgbClr val="2E7653">
                        <a:alpha val="16000"/>
                      </a:srgbClr>
                    </a:solidFill>
                    <a:ln w="4577" cap="flat">
                      <a:noFill/>
                      <a:prstDash val="solid"/>
                      <a:miter/>
                    </a:ln>
                  </p:spPr>
                  <p:txBody>
                    <a:bodyPr rtlCol="0" anchor="ctr"/>
                    <a:lstStyle/>
                    <a:p>
                      <a:endParaRPr lang="th-TH"/>
                    </a:p>
                  </p:txBody>
                </p:sp>
                <p:sp>
                  <p:nvSpPr>
                    <p:cNvPr id="1472" name="Freeform: Shape 1471">
                      <a:extLst>
                        <a:ext uri="{FF2B5EF4-FFF2-40B4-BE49-F238E27FC236}">
                          <a16:creationId xmlns:a16="http://schemas.microsoft.com/office/drawing/2014/main" id="{8FC4AA59-FA59-47E3-AAD2-ACADF4C155C9}"/>
                        </a:ext>
                      </a:extLst>
                    </p:cNvPr>
                    <p:cNvSpPr/>
                    <p:nvPr/>
                  </p:nvSpPr>
                  <p:spPr>
                    <a:xfrm>
                      <a:off x="9141049" y="-149510"/>
                      <a:ext cx="133742" cy="405482"/>
                    </a:xfrm>
                    <a:custGeom>
                      <a:avLst/>
                      <a:gdLst>
                        <a:gd name="connsiteX0" fmla="*/ 15196 w 133742"/>
                        <a:gd name="connsiteY0" fmla="*/ 291279 h 405482"/>
                        <a:gd name="connsiteX1" fmla="*/ 4023 w 133742"/>
                        <a:gd name="connsiteY1" fmla="*/ 227034 h 405482"/>
                        <a:gd name="connsiteX2" fmla="*/ 42168 w 133742"/>
                        <a:gd name="connsiteY2" fmla="*/ 253089 h 405482"/>
                        <a:gd name="connsiteX3" fmla="*/ 79670 w 133742"/>
                        <a:gd name="connsiteY3" fmla="*/ 241641 h 405482"/>
                        <a:gd name="connsiteX4" fmla="*/ 52516 w 133742"/>
                        <a:gd name="connsiteY4" fmla="*/ 191316 h 405482"/>
                        <a:gd name="connsiteX5" fmla="*/ 58057 w 133742"/>
                        <a:gd name="connsiteY5" fmla="*/ 181288 h 405482"/>
                        <a:gd name="connsiteX6" fmla="*/ 44823 w 133742"/>
                        <a:gd name="connsiteY6" fmla="*/ 144106 h 405482"/>
                        <a:gd name="connsiteX7" fmla="*/ 4802 w 133742"/>
                        <a:gd name="connsiteY7" fmla="*/ 46616 h 405482"/>
                        <a:gd name="connsiteX8" fmla="*/ 23530 w 133742"/>
                        <a:gd name="connsiteY8" fmla="*/ 13096 h 405482"/>
                        <a:gd name="connsiteX9" fmla="*/ 38870 w 133742"/>
                        <a:gd name="connsiteY9" fmla="*/ 23537 h 405482"/>
                        <a:gd name="connsiteX10" fmla="*/ 83563 w 133742"/>
                        <a:gd name="connsiteY10" fmla="*/ 73358 h 405482"/>
                        <a:gd name="connsiteX11" fmla="*/ 110671 w 133742"/>
                        <a:gd name="connsiteY11" fmla="*/ 80456 h 405482"/>
                        <a:gd name="connsiteX12" fmla="*/ 75229 w 133742"/>
                        <a:gd name="connsiteY12" fmla="*/ 0 h 405482"/>
                        <a:gd name="connsiteX13" fmla="*/ 112320 w 133742"/>
                        <a:gd name="connsiteY13" fmla="*/ 21980 h 405482"/>
                        <a:gd name="connsiteX14" fmla="*/ 133430 w 133742"/>
                        <a:gd name="connsiteY14" fmla="*/ 90301 h 405482"/>
                        <a:gd name="connsiteX15" fmla="*/ 118456 w 133742"/>
                        <a:gd name="connsiteY15" fmla="*/ 162697 h 405482"/>
                        <a:gd name="connsiteX16" fmla="*/ 60667 w 133742"/>
                        <a:gd name="connsiteY16" fmla="*/ 405483 h 405482"/>
                        <a:gd name="connsiteX17" fmla="*/ 15196 w 133742"/>
                        <a:gd name="connsiteY17" fmla="*/ 291279 h 40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3742" h="405482">
                          <a:moveTo>
                            <a:pt x="15196" y="291279"/>
                          </a:moveTo>
                          <a:cubicBezTo>
                            <a:pt x="5076" y="271085"/>
                            <a:pt x="-6188" y="247274"/>
                            <a:pt x="4023" y="227034"/>
                          </a:cubicBezTo>
                          <a:cubicBezTo>
                            <a:pt x="18677" y="232071"/>
                            <a:pt x="28613" y="245579"/>
                            <a:pt x="42168" y="253089"/>
                          </a:cubicBezTo>
                          <a:cubicBezTo>
                            <a:pt x="55722" y="260553"/>
                            <a:pt x="78205" y="257073"/>
                            <a:pt x="79670" y="241641"/>
                          </a:cubicBezTo>
                          <a:cubicBezTo>
                            <a:pt x="81548" y="221585"/>
                            <a:pt x="45877" y="210412"/>
                            <a:pt x="52516" y="191316"/>
                          </a:cubicBezTo>
                          <a:cubicBezTo>
                            <a:pt x="53753" y="187699"/>
                            <a:pt x="56500" y="184768"/>
                            <a:pt x="58057" y="181288"/>
                          </a:cubicBezTo>
                          <a:cubicBezTo>
                            <a:pt x="63873" y="168558"/>
                            <a:pt x="53432" y="155004"/>
                            <a:pt x="44823" y="144106"/>
                          </a:cubicBezTo>
                          <a:cubicBezTo>
                            <a:pt x="22798" y="116173"/>
                            <a:pt x="8740" y="82012"/>
                            <a:pt x="4802" y="46616"/>
                          </a:cubicBezTo>
                          <a:cubicBezTo>
                            <a:pt x="3153" y="31962"/>
                            <a:pt x="8877" y="11448"/>
                            <a:pt x="23530" y="13096"/>
                          </a:cubicBezTo>
                          <a:cubicBezTo>
                            <a:pt x="29850" y="13783"/>
                            <a:pt x="34658" y="18820"/>
                            <a:pt x="38870" y="23537"/>
                          </a:cubicBezTo>
                          <a:cubicBezTo>
                            <a:pt x="53753" y="40159"/>
                            <a:pt x="68635" y="56736"/>
                            <a:pt x="83563" y="73358"/>
                          </a:cubicBezTo>
                          <a:cubicBezTo>
                            <a:pt x="90752" y="81371"/>
                            <a:pt x="104398" y="89293"/>
                            <a:pt x="110671" y="80456"/>
                          </a:cubicBezTo>
                          <a:cubicBezTo>
                            <a:pt x="98857" y="53622"/>
                            <a:pt x="87043" y="26788"/>
                            <a:pt x="75229" y="0"/>
                          </a:cubicBezTo>
                          <a:cubicBezTo>
                            <a:pt x="88463" y="5816"/>
                            <a:pt x="102017" y="11860"/>
                            <a:pt x="112320" y="21980"/>
                          </a:cubicBezTo>
                          <a:cubicBezTo>
                            <a:pt x="129858" y="39197"/>
                            <a:pt x="135170" y="65711"/>
                            <a:pt x="133430" y="90301"/>
                          </a:cubicBezTo>
                          <a:cubicBezTo>
                            <a:pt x="131644" y="114891"/>
                            <a:pt x="123722" y="138611"/>
                            <a:pt x="118456" y="162697"/>
                          </a:cubicBezTo>
                          <a:cubicBezTo>
                            <a:pt x="100552" y="244343"/>
                            <a:pt x="106092" y="332400"/>
                            <a:pt x="60667" y="405483"/>
                          </a:cubicBezTo>
                          <a:cubicBezTo>
                            <a:pt x="46334" y="366835"/>
                            <a:pt x="33650" y="328141"/>
                            <a:pt x="15196" y="291279"/>
                          </a:cubicBezTo>
                          <a:close/>
                        </a:path>
                      </a:pathLst>
                    </a:custGeom>
                    <a:solidFill>
                      <a:srgbClr val="2E7653">
                        <a:alpha val="12000"/>
                      </a:srgbClr>
                    </a:solidFill>
                    <a:ln w="4577" cap="flat">
                      <a:noFill/>
                      <a:prstDash val="solid"/>
                      <a:miter/>
                    </a:ln>
                  </p:spPr>
                  <p:txBody>
                    <a:bodyPr rtlCol="0" anchor="ctr"/>
                    <a:lstStyle/>
                    <a:p>
                      <a:endParaRPr lang="th-TH"/>
                    </a:p>
                  </p:txBody>
                </p:sp>
                <p:sp>
                  <p:nvSpPr>
                    <p:cNvPr id="1473" name="Freeform: Shape 1472">
                      <a:extLst>
                        <a:ext uri="{FF2B5EF4-FFF2-40B4-BE49-F238E27FC236}">
                          <a16:creationId xmlns:a16="http://schemas.microsoft.com/office/drawing/2014/main" id="{DB17F920-3670-494E-9B33-8BF56C073656}"/>
                        </a:ext>
                      </a:extLst>
                    </p:cNvPr>
                    <p:cNvSpPr/>
                    <p:nvPr/>
                  </p:nvSpPr>
                  <p:spPr>
                    <a:xfrm>
                      <a:off x="9108870" y="-420549"/>
                      <a:ext cx="260900" cy="413679"/>
                    </a:xfrm>
                    <a:custGeom>
                      <a:avLst/>
                      <a:gdLst>
                        <a:gd name="connsiteX0" fmla="*/ 53694 w 260900"/>
                        <a:gd name="connsiteY0" fmla="*/ 212701 h 413679"/>
                        <a:gd name="connsiteX1" fmla="*/ 96463 w 260900"/>
                        <a:gd name="connsiteY1" fmla="*/ 143602 h 413679"/>
                        <a:gd name="connsiteX2" fmla="*/ 149078 w 260900"/>
                        <a:gd name="connsiteY2" fmla="*/ 78029 h 413679"/>
                        <a:gd name="connsiteX3" fmla="*/ 199448 w 260900"/>
                        <a:gd name="connsiteY3" fmla="*/ 36084 h 413679"/>
                        <a:gd name="connsiteX4" fmla="*/ 223901 w 260900"/>
                        <a:gd name="connsiteY4" fmla="*/ 29169 h 413679"/>
                        <a:gd name="connsiteX5" fmla="*/ 260901 w 260900"/>
                        <a:gd name="connsiteY5" fmla="*/ 0 h 413679"/>
                        <a:gd name="connsiteX6" fmla="*/ 251193 w 260900"/>
                        <a:gd name="connsiteY6" fmla="*/ 47898 h 413679"/>
                        <a:gd name="connsiteX7" fmla="*/ 209202 w 260900"/>
                        <a:gd name="connsiteY7" fmla="*/ 63238 h 413679"/>
                        <a:gd name="connsiteX8" fmla="*/ 208927 w 260900"/>
                        <a:gd name="connsiteY8" fmla="*/ 143098 h 413679"/>
                        <a:gd name="connsiteX9" fmla="*/ 159015 w 260900"/>
                        <a:gd name="connsiteY9" fmla="*/ 112372 h 413679"/>
                        <a:gd name="connsiteX10" fmla="*/ 141110 w 260900"/>
                        <a:gd name="connsiteY10" fmla="*/ 144792 h 413679"/>
                        <a:gd name="connsiteX11" fmla="*/ 158374 w 260900"/>
                        <a:gd name="connsiteY11" fmla="*/ 181654 h 413679"/>
                        <a:gd name="connsiteX12" fmla="*/ 164555 w 260900"/>
                        <a:gd name="connsiteY12" fmla="*/ 220760 h 413679"/>
                        <a:gd name="connsiteX13" fmla="*/ 110384 w 260900"/>
                        <a:gd name="connsiteY13" fmla="*/ 208534 h 413679"/>
                        <a:gd name="connsiteX14" fmla="*/ 93258 w 260900"/>
                        <a:gd name="connsiteY14" fmla="*/ 277267 h 413679"/>
                        <a:gd name="connsiteX15" fmla="*/ 108644 w 260900"/>
                        <a:gd name="connsiteY15" fmla="*/ 296087 h 413679"/>
                        <a:gd name="connsiteX16" fmla="*/ 108095 w 260900"/>
                        <a:gd name="connsiteY16" fmla="*/ 318754 h 413679"/>
                        <a:gd name="connsiteX17" fmla="*/ 72194 w 260900"/>
                        <a:gd name="connsiteY17" fmla="*/ 286883 h 413679"/>
                        <a:gd name="connsiteX18" fmla="*/ 17382 w 260900"/>
                        <a:gd name="connsiteY18" fmla="*/ 324066 h 413679"/>
                        <a:gd name="connsiteX19" fmla="*/ 37530 w 260900"/>
                        <a:gd name="connsiteY19" fmla="*/ 413680 h 413679"/>
                        <a:gd name="connsiteX20" fmla="*/ 6758 w 260900"/>
                        <a:gd name="connsiteY20" fmla="*/ 370178 h 413679"/>
                        <a:gd name="connsiteX21" fmla="*/ 1172 w 260900"/>
                        <a:gd name="connsiteY21" fmla="*/ 316648 h 413679"/>
                        <a:gd name="connsiteX22" fmla="*/ 53694 w 260900"/>
                        <a:gd name="connsiteY22" fmla="*/ 212701 h 41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0900" h="413679">
                          <a:moveTo>
                            <a:pt x="53694" y="212701"/>
                          </a:moveTo>
                          <a:cubicBezTo>
                            <a:pt x="61983" y="186783"/>
                            <a:pt x="79383" y="164849"/>
                            <a:pt x="96463" y="143602"/>
                          </a:cubicBezTo>
                          <a:cubicBezTo>
                            <a:pt x="114002" y="121759"/>
                            <a:pt x="131540" y="99871"/>
                            <a:pt x="149078" y="78029"/>
                          </a:cubicBezTo>
                          <a:cubicBezTo>
                            <a:pt x="162953" y="60719"/>
                            <a:pt x="178201" y="42449"/>
                            <a:pt x="199448" y="36084"/>
                          </a:cubicBezTo>
                          <a:cubicBezTo>
                            <a:pt x="207599" y="33657"/>
                            <a:pt x="216345" y="33061"/>
                            <a:pt x="223901" y="29169"/>
                          </a:cubicBezTo>
                          <a:cubicBezTo>
                            <a:pt x="238005" y="21888"/>
                            <a:pt x="245652" y="4304"/>
                            <a:pt x="260901" y="0"/>
                          </a:cubicBezTo>
                          <a:cubicBezTo>
                            <a:pt x="260442" y="16439"/>
                            <a:pt x="259710" y="33748"/>
                            <a:pt x="251193" y="47898"/>
                          </a:cubicBezTo>
                          <a:cubicBezTo>
                            <a:pt x="242675" y="62047"/>
                            <a:pt x="223489" y="71297"/>
                            <a:pt x="209202" y="63238"/>
                          </a:cubicBezTo>
                          <a:cubicBezTo>
                            <a:pt x="189008" y="83295"/>
                            <a:pt x="229442" y="123408"/>
                            <a:pt x="208927" y="143098"/>
                          </a:cubicBezTo>
                          <a:cubicBezTo>
                            <a:pt x="190244" y="135314"/>
                            <a:pt x="178934" y="108663"/>
                            <a:pt x="159015" y="112372"/>
                          </a:cubicBezTo>
                          <a:cubicBezTo>
                            <a:pt x="145552" y="114845"/>
                            <a:pt x="138821" y="131330"/>
                            <a:pt x="141110" y="144792"/>
                          </a:cubicBezTo>
                          <a:cubicBezTo>
                            <a:pt x="143400" y="158255"/>
                            <a:pt x="151825" y="169703"/>
                            <a:pt x="158374" y="181654"/>
                          </a:cubicBezTo>
                          <a:cubicBezTo>
                            <a:pt x="164922" y="193606"/>
                            <a:pt x="169821" y="208122"/>
                            <a:pt x="164555" y="220760"/>
                          </a:cubicBezTo>
                          <a:cubicBezTo>
                            <a:pt x="145873" y="220898"/>
                            <a:pt x="127144" y="216685"/>
                            <a:pt x="110384" y="208534"/>
                          </a:cubicBezTo>
                          <a:cubicBezTo>
                            <a:pt x="86298" y="220531"/>
                            <a:pt x="77552" y="255608"/>
                            <a:pt x="93258" y="277267"/>
                          </a:cubicBezTo>
                          <a:cubicBezTo>
                            <a:pt x="98021" y="283861"/>
                            <a:pt x="104477" y="289127"/>
                            <a:pt x="108644" y="296087"/>
                          </a:cubicBezTo>
                          <a:cubicBezTo>
                            <a:pt x="112765" y="303048"/>
                            <a:pt x="113910" y="312984"/>
                            <a:pt x="108095" y="318754"/>
                          </a:cubicBezTo>
                          <a:cubicBezTo>
                            <a:pt x="92892" y="312847"/>
                            <a:pt x="87946" y="291142"/>
                            <a:pt x="72194" y="286883"/>
                          </a:cubicBezTo>
                          <a:cubicBezTo>
                            <a:pt x="49940" y="280884"/>
                            <a:pt x="37576" y="312847"/>
                            <a:pt x="17382" y="324066"/>
                          </a:cubicBezTo>
                          <a:cubicBezTo>
                            <a:pt x="31302" y="351632"/>
                            <a:pt x="38308" y="382679"/>
                            <a:pt x="37530" y="413680"/>
                          </a:cubicBezTo>
                          <a:cubicBezTo>
                            <a:pt x="37667" y="408322"/>
                            <a:pt x="10330" y="379657"/>
                            <a:pt x="6758" y="370178"/>
                          </a:cubicBezTo>
                          <a:cubicBezTo>
                            <a:pt x="485" y="353418"/>
                            <a:pt x="-1530" y="334323"/>
                            <a:pt x="1172" y="316648"/>
                          </a:cubicBezTo>
                          <a:cubicBezTo>
                            <a:pt x="7399" y="275481"/>
                            <a:pt x="41056" y="252173"/>
                            <a:pt x="53694" y="212701"/>
                          </a:cubicBezTo>
                          <a:close/>
                        </a:path>
                      </a:pathLst>
                    </a:custGeom>
                    <a:solidFill>
                      <a:srgbClr val="859F8A">
                        <a:alpha val="36000"/>
                      </a:srgbClr>
                    </a:solidFill>
                    <a:ln w="4577" cap="flat">
                      <a:noFill/>
                      <a:prstDash val="solid"/>
                      <a:miter/>
                    </a:ln>
                  </p:spPr>
                  <p:txBody>
                    <a:bodyPr rtlCol="0" anchor="ctr"/>
                    <a:lstStyle/>
                    <a:p>
                      <a:endParaRPr lang="th-TH"/>
                    </a:p>
                  </p:txBody>
                </p:sp>
              </p:grpSp>
              <p:grpSp>
                <p:nvGrpSpPr>
                  <p:cNvPr id="1369" name="Graphic 4">
                    <a:extLst>
                      <a:ext uri="{FF2B5EF4-FFF2-40B4-BE49-F238E27FC236}">
                        <a16:creationId xmlns:a16="http://schemas.microsoft.com/office/drawing/2014/main" id="{220E1B6E-B42C-41B6-A90E-0C7C40FBEFA4}"/>
                      </a:ext>
                    </a:extLst>
                  </p:cNvPr>
                  <p:cNvGrpSpPr/>
                  <p:nvPr/>
                </p:nvGrpSpPr>
                <p:grpSpPr>
                  <a:xfrm>
                    <a:off x="8422463" y="-1181099"/>
                    <a:ext cx="671650" cy="841279"/>
                    <a:chOff x="8422463" y="-1181099"/>
                    <a:chExt cx="671650" cy="841279"/>
                  </a:xfrm>
                </p:grpSpPr>
                <p:grpSp>
                  <p:nvGrpSpPr>
                    <p:cNvPr id="1434" name="Graphic 4">
                      <a:extLst>
                        <a:ext uri="{FF2B5EF4-FFF2-40B4-BE49-F238E27FC236}">
                          <a16:creationId xmlns:a16="http://schemas.microsoft.com/office/drawing/2014/main" id="{61C0B4DA-5176-4C71-A1C9-BD481C71798E}"/>
                        </a:ext>
                      </a:extLst>
                    </p:cNvPr>
                    <p:cNvGrpSpPr/>
                    <p:nvPr/>
                  </p:nvGrpSpPr>
                  <p:grpSpPr>
                    <a:xfrm>
                      <a:off x="8422463" y="-1181099"/>
                      <a:ext cx="671650" cy="574870"/>
                      <a:chOff x="8422463" y="-1181099"/>
                      <a:chExt cx="671650" cy="574870"/>
                    </a:xfrm>
                  </p:grpSpPr>
                  <p:sp>
                    <p:nvSpPr>
                      <p:cNvPr id="1439" name="Freeform: Shape 1438">
                        <a:extLst>
                          <a:ext uri="{FF2B5EF4-FFF2-40B4-BE49-F238E27FC236}">
                            <a16:creationId xmlns:a16="http://schemas.microsoft.com/office/drawing/2014/main" id="{8D3A5302-D3B6-40DB-B098-712E8C453199}"/>
                          </a:ext>
                        </a:extLst>
                      </p:cNvPr>
                      <p:cNvSpPr/>
                      <p:nvPr/>
                    </p:nvSpPr>
                    <p:spPr>
                      <a:xfrm>
                        <a:off x="8437679" y="-1086502"/>
                        <a:ext cx="334717" cy="199062"/>
                      </a:xfrm>
                      <a:custGeom>
                        <a:avLst/>
                        <a:gdLst>
                          <a:gd name="connsiteX0" fmla="*/ 190958 w 334717"/>
                          <a:gd name="connsiteY0" fmla="*/ 122638 h 199062"/>
                          <a:gd name="connsiteX1" fmla="*/ 100566 w 334717"/>
                          <a:gd name="connsiteY1" fmla="*/ 72451 h 199062"/>
                          <a:gd name="connsiteX2" fmla="*/ 8 w 334717"/>
                          <a:gd name="connsiteY2" fmla="*/ 54959 h 199062"/>
                          <a:gd name="connsiteX3" fmla="*/ 13516 w 334717"/>
                          <a:gd name="connsiteY3" fmla="*/ 38428 h 199062"/>
                          <a:gd name="connsiteX4" fmla="*/ 106198 w 334717"/>
                          <a:gd name="connsiteY4" fmla="*/ 2711 h 199062"/>
                          <a:gd name="connsiteX5" fmla="*/ 135276 w 334717"/>
                          <a:gd name="connsiteY5" fmla="*/ 1016 h 199062"/>
                          <a:gd name="connsiteX6" fmla="*/ 156111 w 334717"/>
                          <a:gd name="connsiteY6" fmla="*/ 11319 h 199062"/>
                          <a:gd name="connsiteX7" fmla="*/ 227179 w 334717"/>
                          <a:gd name="connsiteY7" fmla="*/ 73870 h 199062"/>
                          <a:gd name="connsiteX8" fmla="*/ 323662 w 334717"/>
                          <a:gd name="connsiteY8" fmla="*/ 169895 h 199062"/>
                          <a:gd name="connsiteX9" fmla="*/ 334697 w 334717"/>
                          <a:gd name="connsiteY9" fmla="*/ 188120 h 199062"/>
                          <a:gd name="connsiteX10" fmla="*/ 321280 w 334717"/>
                          <a:gd name="connsiteY10" fmla="*/ 198698 h 199062"/>
                          <a:gd name="connsiteX11" fmla="*/ 190958 w 334717"/>
                          <a:gd name="connsiteY11" fmla="*/ 122638 h 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717" h="199062">
                            <a:moveTo>
                              <a:pt x="190958" y="122638"/>
                            </a:moveTo>
                            <a:cubicBezTo>
                              <a:pt x="161056" y="105466"/>
                              <a:pt x="132116" y="86417"/>
                              <a:pt x="100566" y="72451"/>
                            </a:cubicBezTo>
                            <a:cubicBezTo>
                              <a:pt x="69015" y="58530"/>
                              <a:pt x="34122" y="49830"/>
                              <a:pt x="8" y="54959"/>
                            </a:cubicBezTo>
                            <a:cubicBezTo>
                              <a:pt x="-267" y="47449"/>
                              <a:pt x="6968" y="42137"/>
                              <a:pt x="13516" y="38428"/>
                            </a:cubicBezTo>
                            <a:cubicBezTo>
                              <a:pt x="42456" y="22126"/>
                              <a:pt x="73778" y="10037"/>
                              <a:pt x="106198" y="2711"/>
                            </a:cubicBezTo>
                            <a:cubicBezTo>
                              <a:pt x="115768" y="558"/>
                              <a:pt x="125751" y="-1182"/>
                              <a:pt x="135276" y="1016"/>
                            </a:cubicBezTo>
                            <a:cubicBezTo>
                              <a:pt x="142877" y="2802"/>
                              <a:pt x="149654" y="6923"/>
                              <a:pt x="156111" y="11319"/>
                            </a:cubicBezTo>
                            <a:cubicBezTo>
                              <a:pt x="182212" y="29132"/>
                              <a:pt x="204787" y="51570"/>
                              <a:pt x="227179" y="73870"/>
                            </a:cubicBezTo>
                            <a:cubicBezTo>
                              <a:pt x="259324" y="105879"/>
                              <a:pt x="291470" y="137887"/>
                              <a:pt x="323662" y="169895"/>
                            </a:cubicBezTo>
                            <a:cubicBezTo>
                              <a:pt x="328836" y="175024"/>
                              <a:pt x="334331" y="180885"/>
                              <a:pt x="334697" y="188120"/>
                            </a:cubicBezTo>
                            <a:cubicBezTo>
                              <a:pt x="335155" y="196591"/>
                              <a:pt x="327874" y="200300"/>
                              <a:pt x="321280" y="198698"/>
                            </a:cubicBezTo>
                            <a:cubicBezTo>
                              <a:pt x="322425" y="167697"/>
                              <a:pt x="216738" y="137429"/>
                              <a:pt x="190958" y="122638"/>
                            </a:cubicBezTo>
                            <a:close/>
                          </a:path>
                        </a:pathLst>
                      </a:custGeom>
                      <a:solidFill>
                        <a:srgbClr val="EAE7E8"/>
                      </a:solidFill>
                      <a:ln w="4577" cap="flat">
                        <a:noFill/>
                        <a:prstDash val="solid"/>
                        <a:miter/>
                      </a:ln>
                    </p:spPr>
                    <p:txBody>
                      <a:bodyPr rtlCol="0" anchor="ctr"/>
                      <a:lstStyle/>
                      <a:p>
                        <a:endParaRPr lang="th-TH"/>
                      </a:p>
                    </p:txBody>
                  </p:sp>
                  <p:sp>
                    <p:nvSpPr>
                      <p:cNvPr id="1440" name="Freeform: Shape 1439">
                        <a:extLst>
                          <a:ext uri="{FF2B5EF4-FFF2-40B4-BE49-F238E27FC236}">
                            <a16:creationId xmlns:a16="http://schemas.microsoft.com/office/drawing/2014/main" id="{B3FD5CEC-36FD-482D-941A-FAB0E0B44C42}"/>
                          </a:ext>
                        </a:extLst>
                      </p:cNvPr>
                      <p:cNvSpPr/>
                      <p:nvPr/>
                    </p:nvSpPr>
                    <p:spPr>
                      <a:xfrm>
                        <a:off x="8422463" y="-1052218"/>
                        <a:ext cx="344051" cy="156230"/>
                      </a:xfrm>
                      <a:custGeom>
                        <a:avLst/>
                        <a:gdLst>
                          <a:gd name="connsiteX0" fmla="*/ 344052 w 344051"/>
                          <a:gd name="connsiteY0" fmla="*/ 156216 h 156230"/>
                          <a:gd name="connsiteX1" fmla="*/ 160245 w 344051"/>
                          <a:gd name="connsiteY1" fmla="*/ 88949 h 156230"/>
                          <a:gd name="connsiteX2" fmla="*/ 75348 w 344051"/>
                          <a:gd name="connsiteY2" fmla="*/ 55475 h 156230"/>
                          <a:gd name="connsiteX3" fmla="*/ 2723 w 344051"/>
                          <a:gd name="connsiteY3" fmla="*/ 32305 h 156230"/>
                          <a:gd name="connsiteX4" fmla="*/ 52818 w 344051"/>
                          <a:gd name="connsiteY4" fmla="*/ 1991 h 156230"/>
                          <a:gd name="connsiteX5" fmla="*/ 173250 w 344051"/>
                          <a:gd name="connsiteY5" fmla="*/ 41371 h 156230"/>
                          <a:gd name="connsiteX6" fmla="*/ 344052 w 344051"/>
                          <a:gd name="connsiteY6" fmla="*/ 156216 h 15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051" h="156230">
                            <a:moveTo>
                              <a:pt x="344052" y="156216"/>
                            </a:moveTo>
                            <a:cubicBezTo>
                              <a:pt x="303298" y="157178"/>
                              <a:pt x="239464" y="107723"/>
                              <a:pt x="160245" y="88949"/>
                            </a:cubicBezTo>
                            <a:cubicBezTo>
                              <a:pt x="130664" y="81943"/>
                              <a:pt x="103738" y="66419"/>
                              <a:pt x="75348" y="55475"/>
                            </a:cubicBezTo>
                            <a:cubicBezTo>
                              <a:pt x="62480" y="50530"/>
                              <a:pt x="9408" y="41646"/>
                              <a:pt x="2723" y="32305"/>
                            </a:cubicBezTo>
                            <a:cubicBezTo>
                              <a:pt x="-11656" y="12340"/>
                              <a:pt x="34731" y="5379"/>
                              <a:pt x="52818" y="1991"/>
                            </a:cubicBezTo>
                            <a:cubicBezTo>
                              <a:pt x="104563" y="-7763"/>
                              <a:pt x="126772" y="20399"/>
                              <a:pt x="173250" y="41371"/>
                            </a:cubicBezTo>
                            <a:cubicBezTo>
                              <a:pt x="272846" y="86247"/>
                              <a:pt x="289011" y="134465"/>
                              <a:pt x="344052" y="156216"/>
                            </a:cubicBezTo>
                            <a:close/>
                          </a:path>
                        </a:pathLst>
                      </a:custGeom>
                      <a:solidFill>
                        <a:srgbClr val="C2BFC0"/>
                      </a:solidFill>
                      <a:ln w="4577" cap="flat">
                        <a:noFill/>
                        <a:prstDash val="solid"/>
                        <a:miter/>
                      </a:ln>
                    </p:spPr>
                    <p:txBody>
                      <a:bodyPr rtlCol="0" anchor="ctr"/>
                      <a:lstStyle/>
                      <a:p>
                        <a:endParaRPr lang="th-TH"/>
                      </a:p>
                    </p:txBody>
                  </p:sp>
                  <p:sp>
                    <p:nvSpPr>
                      <p:cNvPr id="1441" name="Freeform: Shape 1440">
                        <a:extLst>
                          <a:ext uri="{FF2B5EF4-FFF2-40B4-BE49-F238E27FC236}">
                            <a16:creationId xmlns:a16="http://schemas.microsoft.com/office/drawing/2014/main" id="{2BB8FC49-6482-4CFB-87BA-8BC87C7F81E9}"/>
                          </a:ext>
                        </a:extLst>
                      </p:cNvPr>
                      <p:cNvSpPr/>
                      <p:nvPr/>
                    </p:nvSpPr>
                    <p:spPr>
                      <a:xfrm>
                        <a:off x="8564210" y="-1158173"/>
                        <a:ext cx="236409" cy="274607"/>
                      </a:xfrm>
                      <a:custGeom>
                        <a:avLst/>
                        <a:gdLst>
                          <a:gd name="connsiteX0" fmla="*/ 149782 w 236409"/>
                          <a:gd name="connsiteY0" fmla="*/ 224165 h 274607"/>
                          <a:gd name="connsiteX1" fmla="*/ 228 w 236409"/>
                          <a:gd name="connsiteY1" fmla="*/ 16868 h 274607"/>
                          <a:gd name="connsiteX2" fmla="*/ 1327 w 236409"/>
                          <a:gd name="connsiteY2" fmla="*/ 7892 h 274607"/>
                          <a:gd name="connsiteX3" fmla="*/ 8562 w 236409"/>
                          <a:gd name="connsiteY3" fmla="*/ 3268 h 274607"/>
                          <a:gd name="connsiteX4" fmla="*/ 100099 w 236409"/>
                          <a:gd name="connsiteY4" fmla="*/ 22729 h 274607"/>
                          <a:gd name="connsiteX5" fmla="*/ 213753 w 236409"/>
                          <a:gd name="connsiteY5" fmla="*/ 112297 h 274607"/>
                          <a:gd name="connsiteX6" fmla="*/ 236282 w 236409"/>
                          <a:gd name="connsiteY6" fmla="*/ 223433 h 274607"/>
                          <a:gd name="connsiteX7" fmla="*/ 207205 w 236409"/>
                          <a:gd name="connsiteY7" fmla="*/ 271972 h 274607"/>
                          <a:gd name="connsiteX8" fmla="*/ 192185 w 236409"/>
                          <a:gd name="connsiteY8" fmla="*/ 245825 h 274607"/>
                          <a:gd name="connsiteX9" fmla="*/ 149782 w 236409"/>
                          <a:gd name="connsiteY9" fmla="*/ 224165 h 274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09" h="274607">
                            <a:moveTo>
                              <a:pt x="149782" y="224165"/>
                            </a:moveTo>
                            <a:cubicBezTo>
                              <a:pt x="68549" y="187349"/>
                              <a:pt x="9523" y="105566"/>
                              <a:pt x="228" y="16868"/>
                            </a:cubicBezTo>
                            <a:cubicBezTo>
                              <a:pt x="-93" y="13800"/>
                              <a:pt x="-322" y="10457"/>
                              <a:pt x="1327" y="7892"/>
                            </a:cubicBezTo>
                            <a:cubicBezTo>
                              <a:pt x="2884" y="5420"/>
                              <a:pt x="5768" y="4183"/>
                              <a:pt x="8562" y="3268"/>
                            </a:cubicBezTo>
                            <a:cubicBezTo>
                              <a:pt x="39013" y="-6761"/>
                              <a:pt x="71525" y="8167"/>
                              <a:pt x="100099" y="22729"/>
                            </a:cubicBezTo>
                            <a:cubicBezTo>
                              <a:pt x="143784" y="44938"/>
                              <a:pt x="189896" y="69482"/>
                              <a:pt x="213753" y="112297"/>
                            </a:cubicBezTo>
                            <a:cubicBezTo>
                              <a:pt x="232299" y="145633"/>
                              <a:pt x="234497" y="185288"/>
                              <a:pt x="236282" y="223433"/>
                            </a:cubicBezTo>
                            <a:cubicBezTo>
                              <a:pt x="237244" y="244268"/>
                              <a:pt x="233215" y="285388"/>
                              <a:pt x="207205" y="271972"/>
                            </a:cubicBezTo>
                            <a:cubicBezTo>
                              <a:pt x="201344" y="268949"/>
                              <a:pt x="197635" y="251228"/>
                              <a:pt x="192185" y="245825"/>
                            </a:cubicBezTo>
                            <a:cubicBezTo>
                              <a:pt x="181287" y="234926"/>
                              <a:pt x="163520" y="230347"/>
                              <a:pt x="149782" y="224165"/>
                            </a:cubicBezTo>
                            <a:close/>
                          </a:path>
                        </a:pathLst>
                      </a:custGeom>
                      <a:solidFill>
                        <a:srgbClr val="F6F3F4"/>
                      </a:solidFill>
                      <a:ln w="4577" cap="flat">
                        <a:noFill/>
                        <a:prstDash val="solid"/>
                        <a:miter/>
                      </a:ln>
                    </p:spPr>
                    <p:txBody>
                      <a:bodyPr rtlCol="0" anchor="ctr"/>
                      <a:lstStyle/>
                      <a:p>
                        <a:endParaRPr lang="th-TH"/>
                      </a:p>
                    </p:txBody>
                  </p:sp>
                  <p:sp>
                    <p:nvSpPr>
                      <p:cNvPr id="1442" name="Freeform: Shape 1441">
                        <a:extLst>
                          <a:ext uri="{FF2B5EF4-FFF2-40B4-BE49-F238E27FC236}">
                            <a16:creationId xmlns:a16="http://schemas.microsoft.com/office/drawing/2014/main" id="{9C88B9C7-C4DF-4402-BB2F-8E516825A5F0}"/>
                          </a:ext>
                        </a:extLst>
                      </p:cNvPr>
                      <p:cNvSpPr/>
                      <p:nvPr/>
                    </p:nvSpPr>
                    <p:spPr>
                      <a:xfrm>
                        <a:off x="8570699" y="-1150601"/>
                        <a:ext cx="216548" cy="262934"/>
                      </a:xfrm>
                      <a:custGeom>
                        <a:avLst/>
                        <a:gdLst>
                          <a:gd name="connsiteX0" fmla="*/ 169074 w 216548"/>
                          <a:gd name="connsiteY0" fmla="*/ 96574 h 262934"/>
                          <a:gd name="connsiteX1" fmla="*/ 115864 w 216548"/>
                          <a:gd name="connsiteY1" fmla="*/ 56369 h 262934"/>
                          <a:gd name="connsiteX2" fmla="*/ 470 w 216548"/>
                          <a:gd name="connsiteY2" fmla="*/ 0 h 262934"/>
                          <a:gd name="connsiteX3" fmla="*/ 49054 w 216548"/>
                          <a:gd name="connsiteY3" fmla="*/ 77204 h 262934"/>
                          <a:gd name="connsiteX4" fmla="*/ 109362 w 216548"/>
                          <a:gd name="connsiteY4" fmla="*/ 132108 h 262934"/>
                          <a:gd name="connsiteX5" fmla="*/ 176629 w 216548"/>
                          <a:gd name="connsiteY5" fmla="*/ 223508 h 262934"/>
                          <a:gd name="connsiteX6" fmla="*/ 207630 w 216548"/>
                          <a:gd name="connsiteY6" fmla="*/ 262934 h 262934"/>
                          <a:gd name="connsiteX7" fmla="*/ 169074 w 216548"/>
                          <a:gd name="connsiteY7" fmla="*/ 96574 h 26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48" h="262934">
                            <a:moveTo>
                              <a:pt x="169074" y="96574"/>
                            </a:moveTo>
                            <a:cubicBezTo>
                              <a:pt x="153871" y="80272"/>
                              <a:pt x="135005" y="67817"/>
                              <a:pt x="115864" y="56369"/>
                            </a:cubicBezTo>
                            <a:cubicBezTo>
                              <a:pt x="79048" y="34389"/>
                              <a:pt x="40446" y="15523"/>
                              <a:pt x="470" y="0"/>
                            </a:cubicBezTo>
                            <a:cubicBezTo>
                              <a:pt x="-4018" y="31550"/>
                              <a:pt x="24510" y="56919"/>
                              <a:pt x="49054" y="77204"/>
                            </a:cubicBezTo>
                            <a:cubicBezTo>
                              <a:pt x="70027" y="94513"/>
                              <a:pt x="90129" y="112876"/>
                              <a:pt x="109362" y="132108"/>
                            </a:cubicBezTo>
                            <a:cubicBezTo>
                              <a:pt x="136241" y="159034"/>
                              <a:pt x="161793" y="188477"/>
                              <a:pt x="176629" y="223508"/>
                            </a:cubicBezTo>
                            <a:cubicBezTo>
                              <a:pt x="183315" y="239306"/>
                              <a:pt x="189955" y="257760"/>
                              <a:pt x="207630" y="262934"/>
                            </a:cubicBezTo>
                            <a:cubicBezTo>
                              <a:pt x="232037" y="217234"/>
                              <a:pt x="202089" y="131971"/>
                              <a:pt x="169074" y="96574"/>
                            </a:cubicBezTo>
                            <a:close/>
                          </a:path>
                        </a:pathLst>
                      </a:custGeom>
                      <a:solidFill>
                        <a:srgbClr val="EAE7E8"/>
                      </a:solidFill>
                      <a:ln w="4577" cap="flat">
                        <a:noFill/>
                        <a:prstDash val="solid"/>
                        <a:miter/>
                      </a:ln>
                    </p:spPr>
                    <p:txBody>
                      <a:bodyPr rtlCol="0" anchor="ctr"/>
                      <a:lstStyle/>
                      <a:p>
                        <a:endParaRPr lang="th-TH"/>
                      </a:p>
                    </p:txBody>
                  </p:sp>
                  <p:sp>
                    <p:nvSpPr>
                      <p:cNvPr id="1443" name="Freeform: Shape 1442">
                        <a:extLst>
                          <a:ext uri="{FF2B5EF4-FFF2-40B4-BE49-F238E27FC236}">
                            <a16:creationId xmlns:a16="http://schemas.microsoft.com/office/drawing/2014/main" id="{77001C38-64A9-4D80-BDC1-BA3F57A273D4}"/>
                          </a:ext>
                        </a:extLst>
                      </p:cNvPr>
                      <p:cNvSpPr/>
                      <p:nvPr/>
                    </p:nvSpPr>
                    <p:spPr>
                      <a:xfrm>
                        <a:off x="8568330" y="-1149960"/>
                        <a:ext cx="193514" cy="201390"/>
                      </a:xfrm>
                      <a:custGeom>
                        <a:avLst/>
                        <a:gdLst>
                          <a:gd name="connsiteX0" fmla="*/ 37366 w 193514"/>
                          <a:gd name="connsiteY0" fmla="*/ 44143 h 201390"/>
                          <a:gd name="connsiteX1" fmla="*/ 0 w 193514"/>
                          <a:gd name="connsiteY1" fmla="*/ 0 h 201390"/>
                          <a:gd name="connsiteX2" fmla="*/ 25460 w 193514"/>
                          <a:gd name="connsiteY2" fmla="*/ 10166 h 201390"/>
                          <a:gd name="connsiteX3" fmla="*/ 193515 w 193514"/>
                          <a:gd name="connsiteY3" fmla="*/ 201391 h 201390"/>
                          <a:gd name="connsiteX4" fmla="*/ 37366 w 193514"/>
                          <a:gd name="connsiteY4" fmla="*/ 44143 h 20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14" h="201390">
                            <a:moveTo>
                              <a:pt x="37366" y="44143"/>
                            </a:moveTo>
                            <a:cubicBezTo>
                              <a:pt x="20698" y="32924"/>
                              <a:pt x="870" y="20057"/>
                              <a:pt x="0" y="0"/>
                            </a:cubicBezTo>
                            <a:cubicBezTo>
                              <a:pt x="9067" y="1420"/>
                              <a:pt x="17447" y="5678"/>
                              <a:pt x="25460" y="10166"/>
                            </a:cubicBezTo>
                            <a:cubicBezTo>
                              <a:pt x="97994" y="50645"/>
                              <a:pt x="166589" y="121576"/>
                              <a:pt x="193515" y="201391"/>
                            </a:cubicBezTo>
                            <a:cubicBezTo>
                              <a:pt x="134856" y="159354"/>
                              <a:pt x="99871" y="86225"/>
                              <a:pt x="37366" y="44143"/>
                            </a:cubicBezTo>
                            <a:close/>
                          </a:path>
                        </a:pathLst>
                      </a:custGeom>
                      <a:solidFill>
                        <a:srgbClr val="EAE7E8"/>
                      </a:solidFill>
                      <a:ln w="4577" cap="flat">
                        <a:noFill/>
                        <a:prstDash val="solid"/>
                        <a:miter/>
                      </a:ln>
                    </p:spPr>
                    <p:txBody>
                      <a:bodyPr rtlCol="0" anchor="ctr"/>
                      <a:lstStyle/>
                      <a:p>
                        <a:endParaRPr lang="th-TH"/>
                      </a:p>
                    </p:txBody>
                  </p:sp>
                  <p:sp>
                    <p:nvSpPr>
                      <p:cNvPr id="1444" name="Freeform: Shape 1443">
                        <a:extLst>
                          <a:ext uri="{FF2B5EF4-FFF2-40B4-BE49-F238E27FC236}">
                            <a16:creationId xmlns:a16="http://schemas.microsoft.com/office/drawing/2014/main" id="{B328A4D1-7880-456D-BF27-C9951E3B0513}"/>
                          </a:ext>
                        </a:extLst>
                      </p:cNvPr>
                      <p:cNvSpPr/>
                      <p:nvPr/>
                    </p:nvSpPr>
                    <p:spPr>
                      <a:xfrm>
                        <a:off x="8792250" y="-1181099"/>
                        <a:ext cx="209151" cy="287524"/>
                      </a:xfrm>
                      <a:custGeom>
                        <a:avLst/>
                        <a:gdLst>
                          <a:gd name="connsiteX0" fmla="*/ 17126 w 209151"/>
                          <a:gd name="connsiteY0" fmla="*/ 270948 h 287524"/>
                          <a:gd name="connsiteX1" fmla="*/ 26513 w 209151"/>
                          <a:gd name="connsiteY1" fmla="*/ 236055 h 287524"/>
                          <a:gd name="connsiteX2" fmla="*/ 35580 w 209151"/>
                          <a:gd name="connsiteY2" fmla="*/ 148410 h 287524"/>
                          <a:gd name="connsiteX3" fmla="*/ 41624 w 209151"/>
                          <a:gd name="connsiteY3" fmla="*/ 108526 h 287524"/>
                          <a:gd name="connsiteX4" fmla="*/ 178083 w 209151"/>
                          <a:gd name="connsiteY4" fmla="*/ 0 h 287524"/>
                          <a:gd name="connsiteX5" fmla="*/ 207756 w 209151"/>
                          <a:gd name="connsiteY5" fmla="*/ 99230 h 287524"/>
                          <a:gd name="connsiteX6" fmla="*/ 176572 w 209151"/>
                          <a:gd name="connsiteY6" fmla="*/ 162926 h 287524"/>
                          <a:gd name="connsiteX7" fmla="*/ 123133 w 209151"/>
                          <a:gd name="connsiteY7" fmla="*/ 230377 h 287524"/>
                          <a:gd name="connsiteX8" fmla="*/ 0 w 209151"/>
                          <a:gd name="connsiteY8" fmla="*/ 287524 h 287524"/>
                          <a:gd name="connsiteX9" fmla="*/ 17126 w 209151"/>
                          <a:gd name="connsiteY9" fmla="*/ 270948 h 28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151" h="287524">
                            <a:moveTo>
                              <a:pt x="17126" y="270948"/>
                            </a:moveTo>
                            <a:cubicBezTo>
                              <a:pt x="23811" y="260782"/>
                              <a:pt x="25277" y="248144"/>
                              <a:pt x="26513" y="236055"/>
                            </a:cubicBezTo>
                            <a:cubicBezTo>
                              <a:pt x="29535" y="206840"/>
                              <a:pt x="32558" y="177625"/>
                              <a:pt x="35580" y="148410"/>
                            </a:cubicBezTo>
                            <a:cubicBezTo>
                              <a:pt x="36953" y="135039"/>
                              <a:pt x="38373" y="121622"/>
                              <a:pt x="41624" y="108526"/>
                            </a:cubicBezTo>
                            <a:cubicBezTo>
                              <a:pt x="56735" y="47898"/>
                              <a:pt x="115577" y="1053"/>
                              <a:pt x="178083" y="0"/>
                            </a:cubicBezTo>
                            <a:cubicBezTo>
                              <a:pt x="198277" y="29123"/>
                              <a:pt x="214029" y="64337"/>
                              <a:pt x="207756" y="99230"/>
                            </a:cubicBezTo>
                            <a:cubicBezTo>
                              <a:pt x="203543" y="122675"/>
                              <a:pt x="189897" y="143190"/>
                              <a:pt x="176572" y="162926"/>
                            </a:cubicBezTo>
                            <a:cubicBezTo>
                              <a:pt x="160499" y="186737"/>
                              <a:pt x="144197" y="210824"/>
                              <a:pt x="123133" y="230377"/>
                            </a:cubicBezTo>
                            <a:cubicBezTo>
                              <a:pt x="90209" y="261011"/>
                              <a:pt x="44555" y="281754"/>
                              <a:pt x="0" y="287524"/>
                            </a:cubicBezTo>
                            <a:cubicBezTo>
                              <a:pt x="5541" y="283128"/>
                              <a:pt x="12913" y="277359"/>
                              <a:pt x="17126" y="270948"/>
                            </a:cubicBezTo>
                            <a:close/>
                          </a:path>
                        </a:pathLst>
                      </a:custGeom>
                      <a:solidFill>
                        <a:srgbClr val="EAE7E8"/>
                      </a:solidFill>
                      <a:ln w="4577" cap="flat">
                        <a:noFill/>
                        <a:prstDash val="solid"/>
                        <a:miter/>
                      </a:ln>
                    </p:spPr>
                    <p:txBody>
                      <a:bodyPr rtlCol="0" anchor="ctr"/>
                      <a:lstStyle/>
                      <a:p>
                        <a:endParaRPr lang="th-TH"/>
                      </a:p>
                    </p:txBody>
                  </p:sp>
                  <p:sp>
                    <p:nvSpPr>
                      <p:cNvPr id="1445" name="Freeform: Shape 1444">
                        <a:extLst>
                          <a:ext uri="{FF2B5EF4-FFF2-40B4-BE49-F238E27FC236}">
                            <a16:creationId xmlns:a16="http://schemas.microsoft.com/office/drawing/2014/main" id="{B7C24674-A460-45D9-BA41-FD0414A4A3A1}"/>
                          </a:ext>
                        </a:extLst>
                      </p:cNvPr>
                      <p:cNvSpPr/>
                      <p:nvPr/>
                    </p:nvSpPr>
                    <p:spPr>
                      <a:xfrm>
                        <a:off x="8814321" y="-1099515"/>
                        <a:ext cx="279792" cy="210472"/>
                      </a:xfrm>
                      <a:custGeom>
                        <a:avLst/>
                        <a:gdLst>
                          <a:gd name="connsiteX0" fmla="*/ 197911 w 279792"/>
                          <a:gd name="connsiteY0" fmla="*/ 132766 h 210472"/>
                          <a:gd name="connsiteX1" fmla="*/ 279740 w 279792"/>
                          <a:gd name="connsiteY1" fmla="*/ 520 h 210472"/>
                          <a:gd name="connsiteX2" fmla="*/ 198826 w 279792"/>
                          <a:gd name="connsiteY2" fmla="*/ 38848 h 210472"/>
                          <a:gd name="connsiteX3" fmla="*/ 142961 w 279792"/>
                          <a:gd name="connsiteY3" fmla="*/ 113396 h 210472"/>
                          <a:gd name="connsiteX4" fmla="*/ 112830 w 279792"/>
                          <a:gd name="connsiteY4" fmla="*/ 142336 h 210472"/>
                          <a:gd name="connsiteX5" fmla="*/ 56736 w 279792"/>
                          <a:gd name="connsiteY5" fmla="*/ 182495 h 210472"/>
                          <a:gd name="connsiteX6" fmla="*/ 0 w 279792"/>
                          <a:gd name="connsiteY6" fmla="*/ 206765 h 210472"/>
                          <a:gd name="connsiteX7" fmla="*/ 197911 w 279792"/>
                          <a:gd name="connsiteY7" fmla="*/ 132766 h 2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792" h="210472">
                            <a:moveTo>
                              <a:pt x="197911" y="132766"/>
                            </a:moveTo>
                            <a:cubicBezTo>
                              <a:pt x="240085" y="99293"/>
                              <a:pt x="281480" y="54325"/>
                              <a:pt x="279740" y="520"/>
                            </a:cubicBezTo>
                            <a:cubicBezTo>
                              <a:pt x="248922" y="-3418"/>
                              <a:pt x="219433" y="15540"/>
                              <a:pt x="198826" y="38848"/>
                            </a:cubicBezTo>
                            <a:cubicBezTo>
                              <a:pt x="178266" y="62110"/>
                              <a:pt x="163567" y="90134"/>
                              <a:pt x="142961" y="113396"/>
                            </a:cubicBezTo>
                            <a:cubicBezTo>
                              <a:pt x="133711" y="123837"/>
                              <a:pt x="123362" y="133224"/>
                              <a:pt x="112830" y="142336"/>
                            </a:cubicBezTo>
                            <a:cubicBezTo>
                              <a:pt x="95475" y="157310"/>
                              <a:pt x="77113" y="171826"/>
                              <a:pt x="56736" y="182495"/>
                            </a:cubicBezTo>
                            <a:cubicBezTo>
                              <a:pt x="39564" y="191516"/>
                              <a:pt x="11631" y="194447"/>
                              <a:pt x="0" y="206765"/>
                            </a:cubicBezTo>
                            <a:cubicBezTo>
                              <a:pt x="66901" y="224990"/>
                              <a:pt x="148364" y="172147"/>
                              <a:pt x="197911" y="132766"/>
                            </a:cubicBezTo>
                            <a:close/>
                          </a:path>
                        </a:pathLst>
                      </a:custGeom>
                      <a:solidFill>
                        <a:srgbClr val="E1DEDF"/>
                      </a:solidFill>
                      <a:ln w="4577" cap="flat">
                        <a:noFill/>
                        <a:prstDash val="solid"/>
                        <a:miter/>
                      </a:ln>
                    </p:spPr>
                    <p:txBody>
                      <a:bodyPr rtlCol="0" anchor="ctr"/>
                      <a:lstStyle/>
                      <a:p>
                        <a:endParaRPr lang="th-TH"/>
                      </a:p>
                    </p:txBody>
                  </p:sp>
                  <p:sp>
                    <p:nvSpPr>
                      <p:cNvPr id="1446" name="Freeform: Shape 1445">
                        <a:extLst>
                          <a:ext uri="{FF2B5EF4-FFF2-40B4-BE49-F238E27FC236}">
                            <a16:creationId xmlns:a16="http://schemas.microsoft.com/office/drawing/2014/main" id="{1F78972A-24F9-4CD5-8EFD-AF87131FA4E7}"/>
                          </a:ext>
                        </a:extLst>
                      </p:cNvPr>
                      <p:cNvSpPr/>
                      <p:nvPr/>
                    </p:nvSpPr>
                    <p:spPr>
                      <a:xfrm>
                        <a:off x="8831539" y="-1102795"/>
                        <a:ext cx="262189" cy="207847"/>
                      </a:xfrm>
                      <a:custGeom>
                        <a:avLst/>
                        <a:gdLst>
                          <a:gd name="connsiteX0" fmla="*/ 97902 w 262189"/>
                          <a:gd name="connsiteY0" fmla="*/ 178678 h 207847"/>
                          <a:gd name="connsiteX1" fmla="*/ 178999 w 262189"/>
                          <a:gd name="connsiteY1" fmla="*/ 98452 h 207847"/>
                          <a:gd name="connsiteX2" fmla="*/ 194385 w 262189"/>
                          <a:gd name="connsiteY2" fmla="*/ 68229 h 207847"/>
                          <a:gd name="connsiteX3" fmla="*/ 222638 w 262189"/>
                          <a:gd name="connsiteY3" fmla="*/ 41945 h 207847"/>
                          <a:gd name="connsiteX4" fmla="*/ 262110 w 262189"/>
                          <a:gd name="connsiteY4" fmla="*/ 0 h 207847"/>
                          <a:gd name="connsiteX5" fmla="*/ 222958 w 262189"/>
                          <a:gd name="connsiteY5" fmla="*/ 115532 h 207847"/>
                          <a:gd name="connsiteX6" fmla="*/ 111868 w 262189"/>
                          <a:gd name="connsiteY6" fmla="*/ 186417 h 207847"/>
                          <a:gd name="connsiteX7" fmla="*/ 0 w 262189"/>
                          <a:gd name="connsiteY7" fmla="*/ 207847 h 207847"/>
                          <a:gd name="connsiteX8" fmla="*/ 97902 w 262189"/>
                          <a:gd name="connsiteY8" fmla="*/ 178678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189" h="207847">
                            <a:moveTo>
                              <a:pt x="97902" y="178678"/>
                            </a:moveTo>
                            <a:cubicBezTo>
                              <a:pt x="132291" y="160957"/>
                              <a:pt x="162239" y="133299"/>
                              <a:pt x="178999" y="98452"/>
                            </a:cubicBezTo>
                            <a:cubicBezTo>
                              <a:pt x="183898" y="88240"/>
                              <a:pt x="187699" y="77387"/>
                              <a:pt x="194385" y="68229"/>
                            </a:cubicBezTo>
                            <a:cubicBezTo>
                              <a:pt x="201940" y="57789"/>
                              <a:pt x="212701" y="50187"/>
                              <a:pt x="222638" y="41945"/>
                            </a:cubicBezTo>
                            <a:cubicBezTo>
                              <a:pt x="237429" y="29627"/>
                              <a:pt x="250754" y="15523"/>
                              <a:pt x="262110" y="0"/>
                            </a:cubicBezTo>
                            <a:cubicBezTo>
                              <a:pt x="263392" y="41533"/>
                              <a:pt x="249197" y="83340"/>
                              <a:pt x="222958" y="115532"/>
                            </a:cubicBezTo>
                            <a:cubicBezTo>
                              <a:pt x="194843" y="150058"/>
                              <a:pt x="154225" y="172679"/>
                              <a:pt x="111868" y="186417"/>
                            </a:cubicBezTo>
                            <a:cubicBezTo>
                              <a:pt x="76472" y="197865"/>
                              <a:pt x="37045" y="206428"/>
                              <a:pt x="0" y="207847"/>
                            </a:cubicBezTo>
                            <a:cubicBezTo>
                              <a:pt x="32741" y="197040"/>
                              <a:pt x="66306" y="194934"/>
                              <a:pt x="97902" y="178678"/>
                            </a:cubicBezTo>
                            <a:close/>
                          </a:path>
                        </a:pathLst>
                      </a:custGeom>
                      <a:solidFill>
                        <a:srgbClr val="F5F2F3"/>
                      </a:solidFill>
                      <a:ln w="4577" cap="flat">
                        <a:noFill/>
                        <a:prstDash val="solid"/>
                        <a:miter/>
                      </a:ln>
                    </p:spPr>
                    <p:txBody>
                      <a:bodyPr rtlCol="0" anchor="ctr"/>
                      <a:lstStyle/>
                      <a:p>
                        <a:endParaRPr lang="th-TH"/>
                      </a:p>
                    </p:txBody>
                  </p:sp>
                  <p:sp>
                    <p:nvSpPr>
                      <p:cNvPr id="1447" name="Freeform: Shape 1446">
                        <a:extLst>
                          <a:ext uri="{FF2B5EF4-FFF2-40B4-BE49-F238E27FC236}">
                            <a16:creationId xmlns:a16="http://schemas.microsoft.com/office/drawing/2014/main" id="{B9C1DBCE-58B2-4982-B366-AFB669E6F255}"/>
                          </a:ext>
                        </a:extLst>
                      </p:cNvPr>
                      <p:cNvSpPr/>
                      <p:nvPr/>
                    </p:nvSpPr>
                    <p:spPr>
                      <a:xfrm>
                        <a:off x="8791654" y="-1049586"/>
                        <a:ext cx="256752" cy="163832"/>
                      </a:xfrm>
                      <a:custGeom>
                        <a:avLst/>
                        <a:gdLst>
                          <a:gd name="connsiteX0" fmla="*/ 201803 w 256752"/>
                          <a:gd name="connsiteY0" fmla="*/ 63558 h 163832"/>
                          <a:gd name="connsiteX1" fmla="*/ 218242 w 256752"/>
                          <a:gd name="connsiteY1" fmla="*/ 32832 h 163832"/>
                          <a:gd name="connsiteX2" fmla="*/ 256752 w 256752"/>
                          <a:gd name="connsiteY2" fmla="*/ 0 h 163832"/>
                          <a:gd name="connsiteX3" fmla="*/ 211739 w 256752"/>
                          <a:gd name="connsiteY3" fmla="*/ 35626 h 163832"/>
                          <a:gd name="connsiteX4" fmla="*/ 159217 w 256752"/>
                          <a:gd name="connsiteY4" fmla="*/ 103305 h 163832"/>
                          <a:gd name="connsiteX5" fmla="*/ 85218 w 256752"/>
                          <a:gd name="connsiteY5" fmla="*/ 142457 h 163832"/>
                          <a:gd name="connsiteX6" fmla="*/ 161506 w 256752"/>
                          <a:gd name="connsiteY6" fmla="*/ 68870 h 163832"/>
                          <a:gd name="connsiteX7" fmla="*/ 77204 w 256752"/>
                          <a:gd name="connsiteY7" fmla="*/ 127529 h 163832"/>
                          <a:gd name="connsiteX8" fmla="*/ 0 w 256752"/>
                          <a:gd name="connsiteY8" fmla="*/ 161094 h 163832"/>
                          <a:gd name="connsiteX9" fmla="*/ 201803 w 256752"/>
                          <a:gd name="connsiteY9" fmla="*/ 63558 h 16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752" h="163832">
                            <a:moveTo>
                              <a:pt x="201803" y="63558"/>
                            </a:moveTo>
                            <a:cubicBezTo>
                              <a:pt x="207572" y="53484"/>
                              <a:pt x="211922" y="42586"/>
                              <a:pt x="218242" y="32832"/>
                            </a:cubicBezTo>
                            <a:cubicBezTo>
                              <a:pt x="227583" y="18500"/>
                              <a:pt x="241137" y="6915"/>
                              <a:pt x="256752" y="0"/>
                            </a:cubicBezTo>
                            <a:cubicBezTo>
                              <a:pt x="237978" y="5220"/>
                              <a:pt x="223737" y="20331"/>
                              <a:pt x="211739" y="35626"/>
                            </a:cubicBezTo>
                            <a:cubicBezTo>
                              <a:pt x="194110" y="58109"/>
                              <a:pt x="178998" y="82653"/>
                              <a:pt x="159217" y="103305"/>
                            </a:cubicBezTo>
                            <a:cubicBezTo>
                              <a:pt x="139435" y="123957"/>
                              <a:pt x="113746" y="140809"/>
                              <a:pt x="85218" y="142457"/>
                            </a:cubicBezTo>
                            <a:cubicBezTo>
                              <a:pt x="114616" y="122538"/>
                              <a:pt x="140534" y="97536"/>
                              <a:pt x="161506" y="68870"/>
                            </a:cubicBezTo>
                            <a:cubicBezTo>
                              <a:pt x="148227" y="87004"/>
                              <a:pt x="98222" y="117089"/>
                              <a:pt x="77204" y="127529"/>
                            </a:cubicBezTo>
                            <a:cubicBezTo>
                              <a:pt x="53896" y="139114"/>
                              <a:pt x="13371" y="136138"/>
                              <a:pt x="0" y="161094"/>
                            </a:cubicBezTo>
                            <a:cubicBezTo>
                              <a:pt x="60399" y="177900"/>
                              <a:pt x="173091" y="113883"/>
                              <a:pt x="201803" y="63558"/>
                            </a:cubicBezTo>
                            <a:close/>
                          </a:path>
                        </a:pathLst>
                      </a:custGeom>
                      <a:solidFill>
                        <a:srgbClr val="838288"/>
                      </a:solidFill>
                      <a:ln w="4577" cap="flat">
                        <a:noFill/>
                        <a:prstDash val="solid"/>
                        <a:miter/>
                      </a:ln>
                    </p:spPr>
                    <p:txBody>
                      <a:bodyPr rtlCol="0" anchor="ctr"/>
                      <a:lstStyle/>
                      <a:p>
                        <a:endParaRPr lang="th-TH"/>
                      </a:p>
                    </p:txBody>
                  </p:sp>
                  <p:sp>
                    <p:nvSpPr>
                      <p:cNvPr id="1448" name="Freeform: Shape 1447">
                        <a:extLst>
                          <a:ext uri="{FF2B5EF4-FFF2-40B4-BE49-F238E27FC236}">
                            <a16:creationId xmlns:a16="http://schemas.microsoft.com/office/drawing/2014/main" id="{CE697FC7-73A0-4EA1-ADAC-F29EFD502506}"/>
                          </a:ext>
                        </a:extLst>
                      </p:cNvPr>
                      <p:cNvSpPr/>
                      <p:nvPr/>
                    </p:nvSpPr>
                    <p:spPr>
                      <a:xfrm>
                        <a:off x="8573138" y="-1084021"/>
                        <a:ext cx="187424" cy="185729"/>
                      </a:xfrm>
                      <a:custGeom>
                        <a:avLst/>
                        <a:gdLst>
                          <a:gd name="connsiteX0" fmla="*/ 85951 w 187424"/>
                          <a:gd name="connsiteY0" fmla="*/ 107015 h 185729"/>
                          <a:gd name="connsiteX1" fmla="*/ 0 w 187424"/>
                          <a:gd name="connsiteY1" fmla="*/ 0 h 185729"/>
                          <a:gd name="connsiteX2" fmla="*/ 111731 w 187424"/>
                          <a:gd name="connsiteY2" fmla="*/ 150104 h 185729"/>
                          <a:gd name="connsiteX3" fmla="*/ 187424 w 187424"/>
                          <a:gd name="connsiteY3" fmla="*/ 185730 h 185729"/>
                          <a:gd name="connsiteX4" fmla="*/ 85951 w 187424"/>
                          <a:gd name="connsiteY4" fmla="*/ 107015 h 18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424" h="185729">
                            <a:moveTo>
                              <a:pt x="85951" y="107015"/>
                            </a:moveTo>
                            <a:cubicBezTo>
                              <a:pt x="53027" y="75144"/>
                              <a:pt x="25781" y="37869"/>
                              <a:pt x="0" y="0"/>
                            </a:cubicBezTo>
                            <a:cubicBezTo>
                              <a:pt x="12181" y="62872"/>
                              <a:pt x="58338" y="114662"/>
                              <a:pt x="111731" y="150104"/>
                            </a:cubicBezTo>
                            <a:cubicBezTo>
                              <a:pt x="134718" y="165353"/>
                              <a:pt x="160407" y="179502"/>
                              <a:pt x="187424" y="185730"/>
                            </a:cubicBezTo>
                            <a:cubicBezTo>
                              <a:pt x="172130" y="156057"/>
                              <a:pt x="112189" y="132429"/>
                              <a:pt x="85951" y="107015"/>
                            </a:cubicBezTo>
                            <a:close/>
                          </a:path>
                        </a:pathLst>
                      </a:custGeom>
                      <a:solidFill>
                        <a:srgbClr val="838288"/>
                      </a:solidFill>
                      <a:ln w="4577" cap="flat">
                        <a:noFill/>
                        <a:prstDash val="solid"/>
                        <a:miter/>
                      </a:ln>
                    </p:spPr>
                    <p:txBody>
                      <a:bodyPr rtlCol="0" anchor="ctr"/>
                      <a:lstStyle/>
                      <a:p>
                        <a:endParaRPr lang="th-TH"/>
                      </a:p>
                    </p:txBody>
                  </p:sp>
                  <p:sp>
                    <p:nvSpPr>
                      <p:cNvPr id="1449" name="Freeform: Shape 1448">
                        <a:extLst>
                          <a:ext uri="{FF2B5EF4-FFF2-40B4-BE49-F238E27FC236}">
                            <a16:creationId xmlns:a16="http://schemas.microsoft.com/office/drawing/2014/main" id="{524E642F-383E-4578-B4AC-8B77B1B3C4B9}"/>
                          </a:ext>
                        </a:extLst>
                      </p:cNvPr>
                      <p:cNvSpPr/>
                      <p:nvPr/>
                    </p:nvSpPr>
                    <p:spPr>
                      <a:xfrm>
                        <a:off x="8740780" y="-1110168"/>
                        <a:ext cx="105640" cy="209312"/>
                      </a:xfrm>
                      <a:custGeom>
                        <a:avLst/>
                        <a:gdLst>
                          <a:gd name="connsiteX0" fmla="*/ 0 w 105640"/>
                          <a:gd name="connsiteY0" fmla="*/ 13921 h 209312"/>
                          <a:gd name="connsiteX1" fmla="*/ 36450 w 105640"/>
                          <a:gd name="connsiteY1" fmla="*/ 40525 h 209312"/>
                          <a:gd name="connsiteX2" fmla="*/ 46249 w 105640"/>
                          <a:gd name="connsiteY2" fmla="*/ 9250 h 209312"/>
                          <a:gd name="connsiteX3" fmla="*/ 47303 w 105640"/>
                          <a:gd name="connsiteY3" fmla="*/ 62139 h 209312"/>
                          <a:gd name="connsiteX4" fmla="*/ 51973 w 105640"/>
                          <a:gd name="connsiteY4" fmla="*/ 73816 h 209312"/>
                          <a:gd name="connsiteX5" fmla="*/ 62368 w 105640"/>
                          <a:gd name="connsiteY5" fmla="*/ 69420 h 209312"/>
                          <a:gd name="connsiteX6" fmla="*/ 64154 w 105640"/>
                          <a:gd name="connsiteY6" fmla="*/ 57239 h 209312"/>
                          <a:gd name="connsiteX7" fmla="*/ 62872 w 105640"/>
                          <a:gd name="connsiteY7" fmla="*/ 6548 h 209312"/>
                          <a:gd name="connsiteX8" fmla="*/ 61727 w 105640"/>
                          <a:gd name="connsiteY8" fmla="*/ 82012 h 209312"/>
                          <a:gd name="connsiteX9" fmla="*/ 73495 w 105640"/>
                          <a:gd name="connsiteY9" fmla="*/ 7922 h 209312"/>
                          <a:gd name="connsiteX10" fmla="*/ 78670 w 105640"/>
                          <a:gd name="connsiteY10" fmla="*/ 78944 h 209312"/>
                          <a:gd name="connsiteX11" fmla="*/ 88332 w 105640"/>
                          <a:gd name="connsiteY11" fmla="*/ 37412 h 209312"/>
                          <a:gd name="connsiteX12" fmla="*/ 105641 w 105640"/>
                          <a:gd name="connsiteY12" fmla="*/ 0 h 209312"/>
                          <a:gd name="connsiteX13" fmla="*/ 92316 w 105640"/>
                          <a:gd name="connsiteY13" fmla="*/ 108480 h 209312"/>
                          <a:gd name="connsiteX14" fmla="*/ 70931 w 105640"/>
                          <a:gd name="connsiteY14" fmla="*/ 209313 h 209312"/>
                          <a:gd name="connsiteX15" fmla="*/ 52431 w 105640"/>
                          <a:gd name="connsiteY15" fmla="*/ 115120 h 209312"/>
                          <a:gd name="connsiteX16" fmla="*/ 0 w 105640"/>
                          <a:gd name="connsiteY16" fmla="*/ 13921 h 20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640" h="209312">
                            <a:moveTo>
                              <a:pt x="0" y="13921"/>
                            </a:moveTo>
                            <a:cubicBezTo>
                              <a:pt x="15432" y="17218"/>
                              <a:pt x="21064" y="44189"/>
                              <a:pt x="36450" y="40525"/>
                            </a:cubicBezTo>
                            <a:cubicBezTo>
                              <a:pt x="42128" y="31047"/>
                              <a:pt x="45517" y="20240"/>
                              <a:pt x="46249" y="9250"/>
                            </a:cubicBezTo>
                            <a:cubicBezTo>
                              <a:pt x="46616" y="26880"/>
                              <a:pt x="46936" y="44509"/>
                              <a:pt x="47303" y="62139"/>
                            </a:cubicBezTo>
                            <a:cubicBezTo>
                              <a:pt x="47394" y="66581"/>
                              <a:pt x="47990" y="71847"/>
                              <a:pt x="51973" y="73816"/>
                            </a:cubicBezTo>
                            <a:cubicBezTo>
                              <a:pt x="55683" y="75647"/>
                              <a:pt x="60399" y="73083"/>
                              <a:pt x="62368" y="69420"/>
                            </a:cubicBezTo>
                            <a:cubicBezTo>
                              <a:pt x="64337" y="65756"/>
                              <a:pt x="64245" y="61360"/>
                              <a:pt x="64154" y="57239"/>
                            </a:cubicBezTo>
                            <a:cubicBezTo>
                              <a:pt x="63742" y="40342"/>
                              <a:pt x="63284" y="23445"/>
                              <a:pt x="62872" y="6548"/>
                            </a:cubicBezTo>
                            <a:cubicBezTo>
                              <a:pt x="62505" y="31688"/>
                              <a:pt x="62139" y="56873"/>
                              <a:pt x="61727" y="82012"/>
                            </a:cubicBezTo>
                            <a:cubicBezTo>
                              <a:pt x="73450" y="59437"/>
                              <a:pt x="77662" y="33016"/>
                              <a:pt x="73495" y="7922"/>
                            </a:cubicBezTo>
                            <a:cubicBezTo>
                              <a:pt x="79769" y="30955"/>
                              <a:pt x="81554" y="55224"/>
                              <a:pt x="78670" y="78944"/>
                            </a:cubicBezTo>
                            <a:cubicBezTo>
                              <a:pt x="88744" y="68412"/>
                              <a:pt x="88103" y="52019"/>
                              <a:pt x="88332" y="37412"/>
                            </a:cubicBezTo>
                            <a:cubicBezTo>
                              <a:pt x="88561" y="22850"/>
                              <a:pt x="92178" y="5632"/>
                              <a:pt x="105641" y="0"/>
                            </a:cubicBezTo>
                            <a:cubicBezTo>
                              <a:pt x="93506" y="34664"/>
                              <a:pt x="88927" y="71893"/>
                              <a:pt x="92316" y="108480"/>
                            </a:cubicBezTo>
                            <a:cubicBezTo>
                              <a:pt x="95201" y="139618"/>
                              <a:pt x="105229" y="191316"/>
                              <a:pt x="70931" y="209313"/>
                            </a:cubicBezTo>
                            <a:cubicBezTo>
                              <a:pt x="54767" y="188111"/>
                              <a:pt x="59346" y="141587"/>
                              <a:pt x="52431" y="115120"/>
                            </a:cubicBezTo>
                            <a:cubicBezTo>
                              <a:pt x="42861" y="78258"/>
                              <a:pt x="30909" y="38694"/>
                              <a:pt x="0" y="13921"/>
                            </a:cubicBezTo>
                            <a:close/>
                          </a:path>
                        </a:pathLst>
                      </a:custGeom>
                      <a:solidFill>
                        <a:srgbClr val="B2ADAC"/>
                      </a:solidFill>
                      <a:ln w="4577" cap="flat">
                        <a:noFill/>
                        <a:prstDash val="solid"/>
                        <a:miter/>
                      </a:ln>
                    </p:spPr>
                    <p:txBody>
                      <a:bodyPr rtlCol="0" anchor="ctr"/>
                      <a:lstStyle/>
                      <a:p>
                        <a:endParaRPr lang="th-TH"/>
                      </a:p>
                    </p:txBody>
                  </p:sp>
                  <p:sp>
                    <p:nvSpPr>
                      <p:cNvPr id="1450" name="Freeform: Shape 1449">
                        <a:extLst>
                          <a:ext uri="{FF2B5EF4-FFF2-40B4-BE49-F238E27FC236}">
                            <a16:creationId xmlns:a16="http://schemas.microsoft.com/office/drawing/2014/main" id="{0F777184-7433-4813-AF59-1F26529276D7}"/>
                          </a:ext>
                        </a:extLst>
                      </p:cNvPr>
                      <p:cNvSpPr/>
                      <p:nvPr/>
                    </p:nvSpPr>
                    <p:spPr>
                      <a:xfrm>
                        <a:off x="8765278" y="-1039924"/>
                        <a:ext cx="97303" cy="156011"/>
                      </a:xfrm>
                      <a:custGeom>
                        <a:avLst/>
                        <a:gdLst>
                          <a:gd name="connsiteX0" fmla="*/ 10211 w 97303"/>
                          <a:gd name="connsiteY0" fmla="*/ 0 h 156011"/>
                          <a:gd name="connsiteX1" fmla="*/ 42311 w 97303"/>
                          <a:gd name="connsiteY1" fmla="*/ 82974 h 156011"/>
                          <a:gd name="connsiteX2" fmla="*/ 52843 w 97303"/>
                          <a:gd name="connsiteY2" fmla="*/ 24498 h 156011"/>
                          <a:gd name="connsiteX3" fmla="*/ 63375 w 97303"/>
                          <a:gd name="connsiteY3" fmla="*/ 85447 h 156011"/>
                          <a:gd name="connsiteX4" fmla="*/ 51378 w 97303"/>
                          <a:gd name="connsiteY4" fmla="*/ 140030 h 156011"/>
                          <a:gd name="connsiteX5" fmla="*/ 95887 w 97303"/>
                          <a:gd name="connsiteY5" fmla="*/ 127346 h 156011"/>
                          <a:gd name="connsiteX6" fmla="*/ 86500 w 97303"/>
                          <a:gd name="connsiteY6" fmla="*/ 141129 h 156011"/>
                          <a:gd name="connsiteX7" fmla="*/ 0 w 97303"/>
                          <a:gd name="connsiteY7" fmla="*/ 156011 h 156011"/>
                          <a:gd name="connsiteX8" fmla="*/ 10211 w 97303"/>
                          <a:gd name="connsiteY8" fmla="*/ 0 h 156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03" h="156011">
                            <a:moveTo>
                              <a:pt x="10211" y="0"/>
                            </a:moveTo>
                            <a:cubicBezTo>
                              <a:pt x="26834" y="24727"/>
                              <a:pt x="34710" y="54171"/>
                              <a:pt x="42311" y="82974"/>
                            </a:cubicBezTo>
                            <a:cubicBezTo>
                              <a:pt x="51698" y="65161"/>
                              <a:pt x="55407" y="44463"/>
                              <a:pt x="52843" y="24498"/>
                            </a:cubicBezTo>
                            <a:cubicBezTo>
                              <a:pt x="50599" y="45105"/>
                              <a:pt x="61910" y="64795"/>
                              <a:pt x="63375" y="85447"/>
                            </a:cubicBezTo>
                            <a:cubicBezTo>
                              <a:pt x="64749" y="104175"/>
                              <a:pt x="58018" y="122446"/>
                              <a:pt x="51378" y="140030"/>
                            </a:cubicBezTo>
                            <a:cubicBezTo>
                              <a:pt x="65527" y="133757"/>
                              <a:pt x="80547" y="129498"/>
                              <a:pt x="95887" y="127346"/>
                            </a:cubicBezTo>
                            <a:cubicBezTo>
                              <a:pt x="100512" y="132200"/>
                              <a:pt x="92865" y="139068"/>
                              <a:pt x="86500" y="141129"/>
                            </a:cubicBezTo>
                            <a:cubicBezTo>
                              <a:pt x="58567" y="150150"/>
                              <a:pt x="29352" y="155187"/>
                              <a:pt x="0" y="156011"/>
                            </a:cubicBezTo>
                            <a:cubicBezTo>
                              <a:pt x="66855" y="152806"/>
                              <a:pt x="24361" y="37137"/>
                              <a:pt x="10211" y="0"/>
                            </a:cubicBezTo>
                            <a:close/>
                          </a:path>
                        </a:pathLst>
                      </a:custGeom>
                      <a:solidFill>
                        <a:srgbClr val="838288"/>
                      </a:solidFill>
                      <a:ln w="4577" cap="flat">
                        <a:noFill/>
                        <a:prstDash val="solid"/>
                        <a:miter/>
                      </a:ln>
                    </p:spPr>
                    <p:txBody>
                      <a:bodyPr rtlCol="0" anchor="ctr"/>
                      <a:lstStyle/>
                      <a:p>
                        <a:endParaRPr lang="th-TH"/>
                      </a:p>
                    </p:txBody>
                  </p:sp>
                  <p:sp>
                    <p:nvSpPr>
                      <p:cNvPr id="1451" name="Freeform: Shape 1450">
                        <a:extLst>
                          <a:ext uri="{FF2B5EF4-FFF2-40B4-BE49-F238E27FC236}">
                            <a16:creationId xmlns:a16="http://schemas.microsoft.com/office/drawing/2014/main" id="{159FAFA3-EFC5-4B23-9983-652CE124FECC}"/>
                          </a:ext>
                        </a:extLst>
                      </p:cNvPr>
                      <p:cNvSpPr/>
                      <p:nvPr/>
                    </p:nvSpPr>
                    <p:spPr>
                      <a:xfrm>
                        <a:off x="8711107" y="-919813"/>
                        <a:ext cx="158987" cy="312251"/>
                      </a:xfrm>
                      <a:custGeom>
                        <a:avLst/>
                        <a:gdLst>
                          <a:gd name="connsiteX0" fmla="*/ 66031 w 158987"/>
                          <a:gd name="connsiteY0" fmla="*/ 52706 h 312251"/>
                          <a:gd name="connsiteX1" fmla="*/ 82150 w 158987"/>
                          <a:gd name="connsiteY1" fmla="*/ 82516 h 312251"/>
                          <a:gd name="connsiteX2" fmla="*/ 122950 w 158987"/>
                          <a:gd name="connsiteY2" fmla="*/ 196170 h 312251"/>
                          <a:gd name="connsiteX3" fmla="*/ 139572 w 158987"/>
                          <a:gd name="connsiteY3" fmla="*/ 312252 h 312251"/>
                          <a:gd name="connsiteX4" fmla="*/ 158988 w 158987"/>
                          <a:gd name="connsiteY4" fmla="*/ 311427 h 312251"/>
                          <a:gd name="connsiteX5" fmla="*/ 138840 w 158987"/>
                          <a:gd name="connsiteY5" fmla="*/ 165490 h 312251"/>
                          <a:gd name="connsiteX6" fmla="*/ 125194 w 158987"/>
                          <a:gd name="connsiteY6" fmla="*/ 127941 h 312251"/>
                          <a:gd name="connsiteX7" fmla="*/ 121347 w 158987"/>
                          <a:gd name="connsiteY7" fmla="*/ 20377 h 312251"/>
                          <a:gd name="connsiteX8" fmla="*/ 0 w 158987"/>
                          <a:gd name="connsiteY8" fmla="*/ 0 h 312251"/>
                          <a:gd name="connsiteX9" fmla="*/ 66031 w 158987"/>
                          <a:gd name="connsiteY9" fmla="*/ 52706 h 3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7" h="312251">
                            <a:moveTo>
                              <a:pt x="66031" y="52706"/>
                            </a:moveTo>
                            <a:cubicBezTo>
                              <a:pt x="72900" y="61681"/>
                              <a:pt x="77571" y="72167"/>
                              <a:pt x="82150" y="82516"/>
                            </a:cubicBezTo>
                            <a:cubicBezTo>
                              <a:pt x="98497" y="119378"/>
                              <a:pt x="114937" y="156652"/>
                              <a:pt x="122950" y="196170"/>
                            </a:cubicBezTo>
                            <a:cubicBezTo>
                              <a:pt x="130734" y="234544"/>
                              <a:pt x="140442" y="273054"/>
                              <a:pt x="139572" y="312252"/>
                            </a:cubicBezTo>
                            <a:cubicBezTo>
                              <a:pt x="148822" y="308268"/>
                              <a:pt x="149326" y="308634"/>
                              <a:pt x="158988" y="311427"/>
                            </a:cubicBezTo>
                            <a:cubicBezTo>
                              <a:pt x="133848" y="268704"/>
                              <a:pt x="151982" y="213296"/>
                              <a:pt x="138840" y="165490"/>
                            </a:cubicBezTo>
                            <a:cubicBezTo>
                              <a:pt x="135314" y="152623"/>
                              <a:pt x="129544" y="140534"/>
                              <a:pt x="125194" y="127941"/>
                            </a:cubicBezTo>
                            <a:cubicBezTo>
                              <a:pt x="113242" y="93552"/>
                              <a:pt x="111868" y="55545"/>
                              <a:pt x="121347" y="20377"/>
                            </a:cubicBezTo>
                            <a:cubicBezTo>
                              <a:pt x="77479" y="30818"/>
                              <a:pt x="40434" y="11082"/>
                              <a:pt x="0" y="0"/>
                            </a:cubicBezTo>
                            <a:cubicBezTo>
                              <a:pt x="17126" y="22209"/>
                              <a:pt x="48402" y="29627"/>
                              <a:pt x="66031" y="52706"/>
                            </a:cubicBezTo>
                            <a:close/>
                          </a:path>
                        </a:pathLst>
                      </a:custGeom>
                      <a:solidFill>
                        <a:srgbClr val="EAE7E8"/>
                      </a:solidFill>
                      <a:ln w="4577" cap="flat">
                        <a:noFill/>
                        <a:prstDash val="solid"/>
                        <a:miter/>
                      </a:ln>
                    </p:spPr>
                    <p:txBody>
                      <a:bodyPr rtlCol="0" anchor="ctr"/>
                      <a:lstStyle/>
                      <a:p>
                        <a:endParaRPr lang="th-TH"/>
                      </a:p>
                    </p:txBody>
                  </p:sp>
                  <p:sp>
                    <p:nvSpPr>
                      <p:cNvPr id="1452" name="Freeform: Shape 1451">
                        <a:extLst>
                          <a:ext uri="{FF2B5EF4-FFF2-40B4-BE49-F238E27FC236}">
                            <a16:creationId xmlns:a16="http://schemas.microsoft.com/office/drawing/2014/main" id="{C8E59B98-EBEA-4C83-9822-79C04CA2661E}"/>
                          </a:ext>
                        </a:extLst>
                      </p:cNvPr>
                      <p:cNvSpPr/>
                      <p:nvPr/>
                    </p:nvSpPr>
                    <p:spPr>
                      <a:xfrm>
                        <a:off x="8781168" y="-903359"/>
                        <a:ext cx="99825" cy="297131"/>
                      </a:xfrm>
                      <a:custGeom>
                        <a:avLst/>
                        <a:gdLst>
                          <a:gd name="connsiteX0" fmla="*/ 61132 w 99825"/>
                          <a:gd name="connsiteY0" fmla="*/ 121150 h 297131"/>
                          <a:gd name="connsiteX1" fmla="*/ 76197 w 99825"/>
                          <a:gd name="connsiteY1" fmla="*/ 192401 h 297131"/>
                          <a:gd name="connsiteX2" fmla="*/ 99825 w 99825"/>
                          <a:gd name="connsiteY2" fmla="*/ 296164 h 297131"/>
                          <a:gd name="connsiteX3" fmla="*/ 80593 w 99825"/>
                          <a:gd name="connsiteY3" fmla="*/ 281007 h 297131"/>
                          <a:gd name="connsiteX4" fmla="*/ 50371 w 99825"/>
                          <a:gd name="connsiteY4" fmla="*/ 159156 h 297131"/>
                          <a:gd name="connsiteX5" fmla="*/ 37870 w 99825"/>
                          <a:gd name="connsiteY5" fmla="*/ 81036 h 297131"/>
                          <a:gd name="connsiteX6" fmla="*/ 0 w 99825"/>
                          <a:gd name="connsiteY6" fmla="*/ 12807 h 297131"/>
                          <a:gd name="connsiteX7" fmla="*/ 37183 w 99825"/>
                          <a:gd name="connsiteY7" fmla="*/ 627 h 297131"/>
                          <a:gd name="connsiteX8" fmla="*/ 48402 w 99825"/>
                          <a:gd name="connsiteY8" fmla="*/ 21645 h 297131"/>
                          <a:gd name="connsiteX9" fmla="*/ 61132 w 99825"/>
                          <a:gd name="connsiteY9" fmla="*/ 121150 h 29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825" h="297131">
                            <a:moveTo>
                              <a:pt x="61132" y="121150"/>
                            </a:moveTo>
                            <a:cubicBezTo>
                              <a:pt x="65390" y="145053"/>
                              <a:pt x="70794" y="168727"/>
                              <a:pt x="76197" y="192401"/>
                            </a:cubicBezTo>
                            <a:cubicBezTo>
                              <a:pt x="84073" y="226974"/>
                              <a:pt x="91949" y="261592"/>
                              <a:pt x="99825" y="296164"/>
                            </a:cubicBezTo>
                            <a:cubicBezTo>
                              <a:pt x="91537" y="300423"/>
                              <a:pt x="83707" y="289754"/>
                              <a:pt x="80593" y="281007"/>
                            </a:cubicBezTo>
                            <a:cubicBezTo>
                              <a:pt x="66443" y="241535"/>
                              <a:pt x="56324" y="200643"/>
                              <a:pt x="50371" y="159156"/>
                            </a:cubicBezTo>
                            <a:cubicBezTo>
                              <a:pt x="46616" y="133055"/>
                              <a:pt x="44509" y="106588"/>
                              <a:pt x="37870" y="81036"/>
                            </a:cubicBezTo>
                            <a:cubicBezTo>
                              <a:pt x="31230" y="55485"/>
                              <a:pt x="19645" y="30437"/>
                              <a:pt x="0" y="12807"/>
                            </a:cubicBezTo>
                            <a:cubicBezTo>
                              <a:pt x="1008" y="13723"/>
                              <a:pt x="28986" y="-3449"/>
                              <a:pt x="37183" y="627"/>
                            </a:cubicBezTo>
                            <a:cubicBezTo>
                              <a:pt x="46982" y="5526"/>
                              <a:pt x="44830" y="12532"/>
                              <a:pt x="48402" y="21645"/>
                            </a:cubicBezTo>
                            <a:cubicBezTo>
                              <a:pt x="59392" y="49669"/>
                              <a:pt x="55820" y="91248"/>
                              <a:pt x="61132" y="121150"/>
                            </a:cubicBezTo>
                            <a:close/>
                          </a:path>
                        </a:pathLst>
                      </a:custGeom>
                      <a:solidFill>
                        <a:srgbClr val="C2BFC0"/>
                      </a:solidFill>
                      <a:ln w="4577" cap="flat">
                        <a:noFill/>
                        <a:prstDash val="solid"/>
                        <a:miter/>
                      </a:ln>
                    </p:spPr>
                    <p:txBody>
                      <a:bodyPr rtlCol="0" anchor="ctr"/>
                      <a:lstStyle/>
                      <a:p>
                        <a:endParaRPr lang="th-TH"/>
                      </a:p>
                    </p:txBody>
                  </p:sp>
                  <p:sp>
                    <p:nvSpPr>
                      <p:cNvPr id="1453" name="Freeform: Shape 1452">
                        <a:extLst>
                          <a:ext uri="{FF2B5EF4-FFF2-40B4-BE49-F238E27FC236}">
                            <a16:creationId xmlns:a16="http://schemas.microsoft.com/office/drawing/2014/main" id="{5096051D-43F3-4777-BD6B-3E61E9A74C2E}"/>
                          </a:ext>
                        </a:extLst>
                      </p:cNvPr>
                      <p:cNvSpPr/>
                      <p:nvPr/>
                    </p:nvSpPr>
                    <p:spPr>
                      <a:xfrm>
                        <a:off x="8805163" y="-901863"/>
                        <a:ext cx="75830" cy="294713"/>
                      </a:xfrm>
                      <a:custGeom>
                        <a:avLst/>
                        <a:gdLst>
                          <a:gd name="connsiteX0" fmla="*/ 27246 w 75830"/>
                          <a:gd name="connsiteY0" fmla="*/ 2427 h 294713"/>
                          <a:gd name="connsiteX1" fmla="*/ 75831 w 75830"/>
                          <a:gd name="connsiteY1" fmla="*/ 294713 h 294713"/>
                          <a:gd name="connsiteX2" fmla="*/ 0 w 75830"/>
                          <a:gd name="connsiteY2" fmla="*/ 0 h 294713"/>
                        </a:gdLst>
                        <a:ahLst/>
                        <a:cxnLst>
                          <a:cxn ang="0">
                            <a:pos x="connsiteX0" y="connsiteY0"/>
                          </a:cxn>
                          <a:cxn ang="0">
                            <a:pos x="connsiteX1" y="connsiteY1"/>
                          </a:cxn>
                          <a:cxn ang="0">
                            <a:pos x="connsiteX2" y="connsiteY2"/>
                          </a:cxn>
                        </a:cxnLst>
                        <a:rect l="l" t="t" r="r" b="b"/>
                        <a:pathLst>
                          <a:path w="75830" h="294713">
                            <a:moveTo>
                              <a:pt x="27246" y="2427"/>
                            </a:moveTo>
                            <a:lnTo>
                              <a:pt x="75831" y="294713"/>
                            </a:lnTo>
                            <a:lnTo>
                              <a:pt x="0" y="0"/>
                            </a:lnTo>
                            <a:close/>
                          </a:path>
                        </a:pathLst>
                      </a:custGeom>
                      <a:solidFill>
                        <a:srgbClr val="EAE7E8"/>
                      </a:solidFill>
                      <a:ln w="4577" cap="flat">
                        <a:noFill/>
                        <a:prstDash val="solid"/>
                        <a:miter/>
                      </a:ln>
                    </p:spPr>
                    <p:txBody>
                      <a:bodyPr rtlCol="0" anchor="ctr"/>
                      <a:lstStyle/>
                      <a:p>
                        <a:endParaRPr lang="th-TH"/>
                      </a:p>
                    </p:txBody>
                  </p:sp>
                  <p:sp>
                    <p:nvSpPr>
                      <p:cNvPr id="1454" name="Freeform: Shape 1453">
                        <a:extLst>
                          <a:ext uri="{FF2B5EF4-FFF2-40B4-BE49-F238E27FC236}">
                            <a16:creationId xmlns:a16="http://schemas.microsoft.com/office/drawing/2014/main" id="{31EDC8E6-5609-4544-A9D2-5B5F4CF5332B}"/>
                          </a:ext>
                        </a:extLst>
                      </p:cNvPr>
                      <p:cNvSpPr/>
                      <p:nvPr/>
                    </p:nvSpPr>
                    <p:spPr>
                      <a:xfrm>
                        <a:off x="8707581" y="-919080"/>
                        <a:ext cx="146853" cy="45882"/>
                      </a:xfrm>
                      <a:custGeom>
                        <a:avLst/>
                        <a:gdLst>
                          <a:gd name="connsiteX0" fmla="*/ 93827 w 146853"/>
                          <a:gd name="connsiteY0" fmla="*/ 27887 h 45882"/>
                          <a:gd name="connsiteX1" fmla="*/ 106236 w 146853"/>
                          <a:gd name="connsiteY1" fmla="*/ 45883 h 45882"/>
                          <a:gd name="connsiteX2" fmla="*/ 119836 w 146853"/>
                          <a:gd name="connsiteY2" fmla="*/ 34710 h 45882"/>
                          <a:gd name="connsiteX3" fmla="*/ 120615 w 146853"/>
                          <a:gd name="connsiteY3" fmla="*/ 44463 h 45882"/>
                          <a:gd name="connsiteX4" fmla="*/ 146853 w 146853"/>
                          <a:gd name="connsiteY4" fmla="*/ 11356 h 45882"/>
                          <a:gd name="connsiteX5" fmla="*/ 105916 w 146853"/>
                          <a:gd name="connsiteY5" fmla="*/ 15569 h 45882"/>
                          <a:gd name="connsiteX6" fmla="*/ 95933 w 146853"/>
                          <a:gd name="connsiteY6" fmla="*/ 5816 h 45882"/>
                          <a:gd name="connsiteX7" fmla="*/ 80181 w 146853"/>
                          <a:gd name="connsiteY7" fmla="*/ 16393 h 45882"/>
                          <a:gd name="connsiteX8" fmla="*/ 55316 w 146853"/>
                          <a:gd name="connsiteY8" fmla="*/ 15569 h 45882"/>
                          <a:gd name="connsiteX9" fmla="*/ 0 w 146853"/>
                          <a:gd name="connsiteY9" fmla="*/ 0 h 45882"/>
                          <a:gd name="connsiteX10" fmla="*/ 79448 w 146853"/>
                          <a:gd name="connsiteY10" fmla="*/ 37869 h 45882"/>
                          <a:gd name="connsiteX11" fmla="*/ 93827 w 146853"/>
                          <a:gd name="connsiteY11" fmla="*/ 27887 h 4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853" h="45882">
                            <a:moveTo>
                              <a:pt x="93827" y="27887"/>
                            </a:moveTo>
                            <a:cubicBezTo>
                              <a:pt x="100879" y="30634"/>
                              <a:pt x="104267" y="38556"/>
                              <a:pt x="106236" y="45883"/>
                            </a:cubicBezTo>
                            <a:cubicBezTo>
                              <a:pt x="104908" y="38831"/>
                              <a:pt x="113197" y="32054"/>
                              <a:pt x="119836" y="34710"/>
                            </a:cubicBezTo>
                            <a:cubicBezTo>
                              <a:pt x="120111" y="37961"/>
                              <a:pt x="120340" y="41212"/>
                              <a:pt x="120615" y="44463"/>
                            </a:cubicBezTo>
                            <a:cubicBezTo>
                              <a:pt x="129361" y="33428"/>
                              <a:pt x="138107" y="22392"/>
                              <a:pt x="146853" y="11356"/>
                            </a:cubicBezTo>
                            <a:cubicBezTo>
                              <a:pt x="133116" y="11127"/>
                              <a:pt x="119332" y="12547"/>
                              <a:pt x="105916" y="15569"/>
                            </a:cubicBezTo>
                            <a:cubicBezTo>
                              <a:pt x="110312" y="10944"/>
                              <a:pt x="102023" y="3892"/>
                              <a:pt x="95933" y="5816"/>
                            </a:cubicBezTo>
                            <a:cubicBezTo>
                              <a:pt x="89889" y="7739"/>
                              <a:pt x="85859" y="13554"/>
                              <a:pt x="80181" y="16393"/>
                            </a:cubicBezTo>
                            <a:cubicBezTo>
                              <a:pt x="72580" y="20148"/>
                              <a:pt x="63467" y="17904"/>
                              <a:pt x="55316" y="15569"/>
                            </a:cubicBezTo>
                            <a:cubicBezTo>
                              <a:pt x="36862" y="10349"/>
                              <a:pt x="18454" y="5083"/>
                              <a:pt x="0" y="0"/>
                            </a:cubicBezTo>
                            <a:cubicBezTo>
                              <a:pt x="27887" y="9799"/>
                              <a:pt x="56415" y="18362"/>
                              <a:pt x="79448" y="37869"/>
                            </a:cubicBezTo>
                            <a:cubicBezTo>
                              <a:pt x="80822" y="31550"/>
                              <a:pt x="86454" y="25002"/>
                              <a:pt x="93827" y="27887"/>
                            </a:cubicBezTo>
                            <a:close/>
                          </a:path>
                        </a:pathLst>
                      </a:custGeom>
                      <a:solidFill>
                        <a:srgbClr val="838288"/>
                      </a:solidFill>
                      <a:ln w="4577" cap="flat">
                        <a:noFill/>
                        <a:prstDash val="solid"/>
                        <a:miter/>
                      </a:ln>
                    </p:spPr>
                    <p:txBody>
                      <a:bodyPr rtlCol="0" anchor="ctr"/>
                      <a:lstStyle/>
                      <a:p>
                        <a:endParaRPr lang="th-TH"/>
                      </a:p>
                    </p:txBody>
                  </p:sp>
                  <p:sp>
                    <p:nvSpPr>
                      <p:cNvPr id="1455" name="Freeform: Shape 1454">
                        <a:extLst>
                          <a:ext uri="{FF2B5EF4-FFF2-40B4-BE49-F238E27FC236}">
                            <a16:creationId xmlns:a16="http://schemas.microsoft.com/office/drawing/2014/main" id="{6FAF1B43-3380-469B-921C-05A832B39AAC}"/>
                          </a:ext>
                        </a:extLst>
                      </p:cNvPr>
                      <p:cNvSpPr/>
                      <p:nvPr/>
                    </p:nvSpPr>
                    <p:spPr>
                      <a:xfrm>
                        <a:off x="8853473" y="-1157836"/>
                        <a:ext cx="118976" cy="223872"/>
                      </a:xfrm>
                      <a:custGeom>
                        <a:avLst/>
                        <a:gdLst>
                          <a:gd name="connsiteX0" fmla="*/ 14745 w 118976"/>
                          <a:gd name="connsiteY0" fmla="*/ 69191 h 223872"/>
                          <a:gd name="connsiteX1" fmla="*/ 99367 w 118976"/>
                          <a:gd name="connsiteY1" fmla="*/ 0 h 223872"/>
                          <a:gd name="connsiteX2" fmla="*/ 118462 w 118976"/>
                          <a:gd name="connsiteY2" fmla="*/ 72854 h 223872"/>
                          <a:gd name="connsiteX3" fmla="*/ 79769 w 118976"/>
                          <a:gd name="connsiteY3" fmla="*/ 140992 h 223872"/>
                          <a:gd name="connsiteX4" fmla="*/ 0 w 118976"/>
                          <a:gd name="connsiteY4" fmla="*/ 223828 h 223872"/>
                          <a:gd name="connsiteX5" fmla="*/ 14745 w 118976"/>
                          <a:gd name="connsiteY5" fmla="*/ 69191 h 22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76" h="223872">
                            <a:moveTo>
                              <a:pt x="14745" y="69191"/>
                            </a:moveTo>
                            <a:cubicBezTo>
                              <a:pt x="29123" y="34985"/>
                              <a:pt x="68458" y="20515"/>
                              <a:pt x="99367" y="0"/>
                            </a:cubicBezTo>
                            <a:cubicBezTo>
                              <a:pt x="110311" y="22987"/>
                              <a:pt x="121530" y="47577"/>
                              <a:pt x="118462" y="72854"/>
                            </a:cubicBezTo>
                            <a:cubicBezTo>
                              <a:pt x="115211" y="99184"/>
                              <a:pt x="97123" y="120935"/>
                              <a:pt x="79769" y="140992"/>
                            </a:cubicBezTo>
                            <a:cubicBezTo>
                              <a:pt x="64566" y="158576"/>
                              <a:pt x="20881" y="225843"/>
                              <a:pt x="0" y="223828"/>
                            </a:cubicBezTo>
                            <a:cubicBezTo>
                              <a:pt x="31230" y="173458"/>
                              <a:pt x="-6731" y="120248"/>
                              <a:pt x="14745" y="69191"/>
                            </a:cubicBezTo>
                            <a:close/>
                          </a:path>
                        </a:pathLst>
                      </a:custGeom>
                      <a:solidFill>
                        <a:srgbClr val="EAE7E8"/>
                      </a:solidFill>
                      <a:ln w="4577" cap="flat">
                        <a:noFill/>
                        <a:prstDash val="solid"/>
                        <a:miter/>
                      </a:ln>
                    </p:spPr>
                    <p:txBody>
                      <a:bodyPr rtlCol="0" anchor="ctr"/>
                      <a:lstStyle/>
                      <a:p>
                        <a:endParaRPr lang="th-TH"/>
                      </a:p>
                    </p:txBody>
                  </p:sp>
                  <p:sp>
                    <p:nvSpPr>
                      <p:cNvPr id="1456" name="Freeform: Shape 1455">
                        <a:extLst>
                          <a:ext uri="{FF2B5EF4-FFF2-40B4-BE49-F238E27FC236}">
                            <a16:creationId xmlns:a16="http://schemas.microsoft.com/office/drawing/2014/main" id="{FB370A53-75B0-4E9F-AF0C-9791842EBC78}"/>
                          </a:ext>
                        </a:extLst>
                      </p:cNvPr>
                      <p:cNvSpPr/>
                      <p:nvPr/>
                    </p:nvSpPr>
                    <p:spPr>
                      <a:xfrm>
                        <a:off x="8851457" y="-1173772"/>
                        <a:ext cx="118325" cy="257485"/>
                      </a:xfrm>
                      <a:custGeom>
                        <a:avLst/>
                        <a:gdLst>
                          <a:gd name="connsiteX0" fmla="*/ 24362 w 118325"/>
                          <a:gd name="connsiteY0" fmla="*/ 191362 h 257485"/>
                          <a:gd name="connsiteX1" fmla="*/ 62689 w 118325"/>
                          <a:gd name="connsiteY1" fmla="*/ 79265 h 257485"/>
                          <a:gd name="connsiteX2" fmla="*/ 118326 w 118325"/>
                          <a:gd name="connsiteY2" fmla="*/ 0 h 257485"/>
                          <a:gd name="connsiteX3" fmla="*/ 60766 w 118325"/>
                          <a:gd name="connsiteY3" fmla="*/ 135863 h 257485"/>
                          <a:gd name="connsiteX4" fmla="*/ 37641 w 118325"/>
                          <a:gd name="connsiteY4" fmla="*/ 182753 h 257485"/>
                          <a:gd name="connsiteX5" fmla="*/ 1 w 118325"/>
                          <a:gd name="connsiteY5" fmla="*/ 257485 h 257485"/>
                          <a:gd name="connsiteX6" fmla="*/ 24362 w 118325"/>
                          <a:gd name="connsiteY6" fmla="*/ 191362 h 25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25" h="257485">
                            <a:moveTo>
                              <a:pt x="24362" y="191362"/>
                            </a:moveTo>
                            <a:cubicBezTo>
                              <a:pt x="36176" y="153676"/>
                              <a:pt x="49455" y="116448"/>
                              <a:pt x="62689" y="79265"/>
                            </a:cubicBezTo>
                            <a:cubicBezTo>
                              <a:pt x="73862" y="47944"/>
                              <a:pt x="87920" y="13371"/>
                              <a:pt x="118326" y="0"/>
                            </a:cubicBezTo>
                            <a:cubicBezTo>
                              <a:pt x="104405" y="47257"/>
                              <a:pt x="82517" y="91674"/>
                              <a:pt x="60766" y="135863"/>
                            </a:cubicBezTo>
                            <a:cubicBezTo>
                              <a:pt x="53073" y="151478"/>
                              <a:pt x="45380" y="167139"/>
                              <a:pt x="37641" y="182753"/>
                            </a:cubicBezTo>
                            <a:cubicBezTo>
                              <a:pt x="30452" y="183257"/>
                              <a:pt x="5358" y="248510"/>
                              <a:pt x="1" y="257485"/>
                            </a:cubicBezTo>
                            <a:cubicBezTo>
                              <a:pt x="-137" y="237062"/>
                              <a:pt x="17859" y="212197"/>
                              <a:pt x="24362" y="191362"/>
                            </a:cubicBezTo>
                            <a:close/>
                          </a:path>
                        </a:pathLst>
                      </a:custGeom>
                      <a:solidFill>
                        <a:srgbClr val="EAE7E8"/>
                      </a:solidFill>
                      <a:ln w="4577" cap="flat">
                        <a:noFill/>
                        <a:prstDash val="solid"/>
                        <a:miter/>
                      </a:ln>
                    </p:spPr>
                    <p:txBody>
                      <a:bodyPr rtlCol="0" anchor="ctr"/>
                      <a:lstStyle/>
                      <a:p>
                        <a:endParaRPr lang="th-TH"/>
                      </a:p>
                    </p:txBody>
                  </p:sp>
                  <p:sp>
                    <p:nvSpPr>
                      <p:cNvPr id="1457" name="Freeform: Shape 1456">
                        <a:extLst>
                          <a:ext uri="{FF2B5EF4-FFF2-40B4-BE49-F238E27FC236}">
                            <a16:creationId xmlns:a16="http://schemas.microsoft.com/office/drawing/2014/main" id="{C769D380-FF65-4CCA-A1D1-E8DE3163811A}"/>
                          </a:ext>
                        </a:extLst>
                      </p:cNvPr>
                      <p:cNvSpPr/>
                      <p:nvPr/>
                    </p:nvSpPr>
                    <p:spPr>
                      <a:xfrm>
                        <a:off x="8823113" y="-1102704"/>
                        <a:ext cx="252585" cy="207820"/>
                      </a:xfrm>
                      <a:custGeom>
                        <a:avLst/>
                        <a:gdLst>
                          <a:gd name="connsiteX0" fmla="*/ 163155 w 252585"/>
                          <a:gd name="connsiteY0" fmla="*/ 114478 h 207820"/>
                          <a:gd name="connsiteX1" fmla="*/ 187012 w 252585"/>
                          <a:gd name="connsiteY1" fmla="*/ 77891 h 207820"/>
                          <a:gd name="connsiteX2" fmla="*/ 227217 w 252585"/>
                          <a:gd name="connsiteY2" fmla="*/ 44189 h 207820"/>
                          <a:gd name="connsiteX3" fmla="*/ 252585 w 252585"/>
                          <a:gd name="connsiteY3" fmla="*/ 0 h 207820"/>
                          <a:gd name="connsiteX4" fmla="*/ 201711 w 252585"/>
                          <a:gd name="connsiteY4" fmla="*/ 43456 h 207820"/>
                          <a:gd name="connsiteX5" fmla="*/ 113883 w 252585"/>
                          <a:gd name="connsiteY5" fmla="*/ 144243 h 207820"/>
                          <a:gd name="connsiteX6" fmla="*/ 0 w 252585"/>
                          <a:gd name="connsiteY6" fmla="*/ 207710 h 207820"/>
                          <a:gd name="connsiteX7" fmla="*/ 163155 w 252585"/>
                          <a:gd name="connsiteY7" fmla="*/ 114478 h 20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585" h="207820">
                            <a:moveTo>
                              <a:pt x="163155" y="114478"/>
                            </a:moveTo>
                            <a:cubicBezTo>
                              <a:pt x="170894" y="102115"/>
                              <a:pt x="177396" y="88881"/>
                              <a:pt x="187012" y="77891"/>
                            </a:cubicBezTo>
                            <a:cubicBezTo>
                              <a:pt x="198551" y="64703"/>
                              <a:pt x="213937" y="55591"/>
                              <a:pt x="227217" y="44189"/>
                            </a:cubicBezTo>
                            <a:cubicBezTo>
                              <a:pt x="240496" y="32787"/>
                              <a:pt x="252356" y="17538"/>
                              <a:pt x="252585" y="0"/>
                            </a:cubicBezTo>
                            <a:cubicBezTo>
                              <a:pt x="232208" y="9570"/>
                              <a:pt x="216364" y="26422"/>
                              <a:pt x="201711" y="43456"/>
                            </a:cubicBezTo>
                            <a:cubicBezTo>
                              <a:pt x="172634" y="77250"/>
                              <a:pt x="146120" y="113425"/>
                              <a:pt x="113883" y="144243"/>
                            </a:cubicBezTo>
                            <a:cubicBezTo>
                              <a:pt x="82058" y="174694"/>
                              <a:pt x="43868" y="199651"/>
                              <a:pt x="0" y="207710"/>
                            </a:cubicBezTo>
                            <a:cubicBezTo>
                              <a:pt x="64474" y="210274"/>
                              <a:pt x="129635" y="167780"/>
                              <a:pt x="163155" y="114478"/>
                            </a:cubicBezTo>
                            <a:close/>
                          </a:path>
                        </a:pathLst>
                      </a:custGeom>
                      <a:solidFill>
                        <a:srgbClr val="EAE7E8"/>
                      </a:solidFill>
                      <a:ln w="4577" cap="flat">
                        <a:noFill/>
                        <a:prstDash val="solid"/>
                        <a:miter/>
                      </a:ln>
                    </p:spPr>
                    <p:txBody>
                      <a:bodyPr rtlCol="0" anchor="ctr"/>
                      <a:lstStyle/>
                      <a:p>
                        <a:endParaRPr lang="th-TH"/>
                      </a:p>
                    </p:txBody>
                  </p:sp>
                  <p:sp>
                    <p:nvSpPr>
                      <p:cNvPr id="1458" name="Freeform: Shape 1457">
                        <a:extLst>
                          <a:ext uri="{FF2B5EF4-FFF2-40B4-BE49-F238E27FC236}">
                            <a16:creationId xmlns:a16="http://schemas.microsoft.com/office/drawing/2014/main" id="{41F1228A-2BEF-4E72-ADC9-93BAEF592A1C}"/>
                          </a:ext>
                        </a:extLst>
                      </p:cNvPr>
                      <p:cNvSpPr/>
                      <p:nvPr/>
                    </p:nvSpPr>
                    <p:spPr>
                      <a:xfrm>
                        <a:off x="8760882" y="-1120104"/>
                        <a:ext cx="69101" cy="234406"/>
                      </a:xfrm>
                      <a:custGeom>
                        <a:avLst/>
                        <a:gdLst>
                          <a:gd name="connsiteX0" fmla="*/ 33977 w 69101"/>
                          <a:gd name="connsiteY0" fmla="*/ 73678 h 234406"/>
                          <a:gd name="connsiteX1" fmla="*/ 31459 w 69101"/>
                          <a:gd name="connsiteY1" fmla="*/ 48905 h 234406"/>
                          <a:gd name="connsiteX2" fmla="*/ 41579 w 69101"/>
                          <a:gd name="connsiteY2" fmla="*/ 82425 h 234406"/>
                          <a:gd name="connsiteX3" fmla="*/ 41533 w 69101"/>
                          <a:gd name="connsiteY3" fmla="*/ 0 h 234406"/>
                          <a:gd name="connsiteX4" fmla="*/ 59941 w 69101"/>
                          <a:gd name="connsiteY4" fmla="*/ 38327 h 234406"/>
                          <a:gd name="connsiteX5" fmla="*/ 67909 w 69101"/>
                          <a:gd name="connsiteY5" fmla="*/ 58888 h 234406"/>
                          <a:gd name="connsiteX6" fmla="*/ 66306 w 69101"/>
                          <a:gd name="connsiteY6" fmla="*/ 94834 h 234406"/>
                          <a:gd name="connsiteX7" fmla="*/ 41991 w 69101"/>
                          <a:gd name="connsiteY7" fmla="*/ 234406 h 234406"/>
                          <a:gd name="connsiteX8" fmla="*/ 37915 w 69101"/>
                          <a:gd name="connsiteY8" fmla="*/ 183761 h 234406"/>
                          <a:gd name="connsiteX9" fmla="*/ 36450 w 69101"/>
                          <a:gd name="connsiteY9" fmla="*/ 121347 h 234406"/>
                          <a:gd name="connsiteX10" fmla="*/ 0 w 69101"/>
                          <a:gd name="connsiteY10" fmla="*/ 26834 h 234406"/>
                          <a:gd name="connsiteX11" fmla="*/ 33977 w 69101"/>
                          <a:gd name="connsiteY11" fmla="*/ 73678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101" h="234406">
                            <a:moveTo>
                              <a:pt x="33977" y="73678"/>
                            </a:moveTo>
                            <a:cubicBezTo>
                              <a:pt x="33153" y="65436"/>
                              <a:pt x="32329" y="57148"/>
                              <a:pt x="31459" y="48905"/>
                            </a:cubicBezTo>
                            <a:cubicBezTo>
                              <a:pt x="34847" y="60078"/>
                              <a:pt x="38190" y="71251"/>
                              <a:pt x="41579" y="82425"/>
                            </a:cubicBezTo>
                            <a:cubicBezTo>
                              <a:pt x="48585" y="55545"/>
                              <a:pt x="48585" y="26880"/>
                              <a:pt x="41533" y="0"/>
                            </a:cubicBezTo>
                            <a:cubicBezTo>
                              <a:pt x="47669" y="12776"/>
                              <a:pt x="53805" y="25552"/>
                              <a:pt x="59941" y="38327"/>
                            </a:cubicBezTo>
                            <a:cubicBezTo>
                              <a:pt x="63147" y="44967"/>
                              <a:pt x="66352" y="51698"/>
                              <a:pt x="67909" y="58888"/>
                            </a:cubicBezTo>
                            <a:cubicBezTo>
                              <a:pt x="70473" y="70702"/>
                              <a:pt x="68412" y="82928"/>
                              <a:pt x="66306" y="94834"/>
                            </a:cubicBezTo>
                            <a:cubicBezTo>
                              <a:pt x="58201" y="141358"/>
                              <a:pt x="50096" y="187882"/>
                              <a:pt x="41991" y="234406"/>
                            </a:cubicBezTo>
                            <a:cubicBezTo>
                              <a:pt x="43822" y="224012"/>
                              <a:pt x="36908" y="197865"/>
                              <a:pt x="37915" y="183761"/>
                            </a:cubicBezTo>
                            <a:cubicBezTo>
                              <a:pt x="39381" y="163063"/>
                              <a:pt x="42586" y="141724"/>
                              <a:pt x="36450" y="121347"/>
                            </a:cubicBezTo>
                            <a:cubicBezTo>
                              <a:pt x="26468" y="88240"/>
                              <a:pt x="5220" y="62688"/>
                              <a:pt x="0" y="26834"/>
                            </a:cubicBezTo>
                            <a:cubicBezTo>
                              <a:pt x="11997" y="41853"/>
                              <a:pt x="22804" y="57972"/>
                              <a:pt x="33977" y="73678"/>
                            </a:cubicBezTo>
                            <a:close/>
                          </a:path>
                        </a:pathLst>
                      </a:custGeom>
                      <a:solidFill>
                        <a:srgbClr val="EAE7E8"/>
                      </a:solidFill>
                      <a:ln w="4577" cap="flat">
                        <a:noFill/>
                        <a:prstDash val="solid"/>
                        <a:miter/>
                      </a:ln>
                    </p:spPr>
                    <p:txBody>
                      <a:bodyPr rtlCol="0" anchor="ctr"/>
                      <a:lstStyle/>
                      <a:p>
                        <a:endParaRPr lang="th-TH"/>
                      </a:p>
                    </p:txBody>
                  </p:sp>
                </p:grpSp>
                <p:sp>
                  <p:nvSpPr>
                    <p:cNvPr id="1435" name="Freeform: Shape 1434">
                      <a:extLst>
                        <a:ext uri="{FF2B5EF4-FFF2-40B4-BE49-F238E27FC236}">
                          <a16:creationId xmlns:a16="http://schemas.microsoft.com/office/drawing/2014/main" id="{66385729-93A3-4EB9-815D-91B2EAA3D63C}"/>
                        </a:ext>
                      </a:extLst>
                    </p:cNvPr>
                    <p:cNvSpPr/>
                    <p:nvPr/>
                  </p:nvSpPr>
                  <p:spPr>
                    <a:xfrm>
                      <a:off x="8837904" y="-729870"/>
                      <a:ext cx="48407" cy="142160"/>
                    </a:xfrm>
                    <a:custGeom>
                      <a:avLst/>
                      <a:gdLst>
                        <a:gd name="connsiteX0" fmla="*/ 13280 w 48407"/>
                        <a:gd name="connsiteY0" fmla="*/ 134993 h 142160"/>
                        <a:gd name="connsiteX1" fmla="*/ 32191 w 48407"/>
                        <a:gd name="connsiteY1" fmla="*/ 142137 h 142160"/>
                        <a:gd name="connsiteX2" fmla="*/ 48081 w 48407"/>
                        <a:gd name="connsiteY2" fmla="*/ 132062 h 142160"/>
                        <a:gd name="connsiteX3" fmla="*/ 47532 w 48407"/>
                        <a:gd name="connsiteY3" fmla="*/ 122721 h 142160"/>
                        <a:gd name="connsiteX4" fmla="*/ 22529 w 48407"/>
                        <a:gd name="connsiteY4" fmla="*/ 0 h 142160"/>
                        <a:gd name="connsiteX5" fmla="*/ 19324 w 48407"/>
                        <a:gd name="connsiteY5" fmla="*/ 82653 h 142160"/>
                        <a:gd name="connsiteX6" fmla="*/ 0 w 48407"/>
                        <a:gd name="connsiteY6" fmla="*/ 43319 h 142160"/>
                        <a:gd name="connsiteX7" fmla="*/ 13280 w 48407"/>
                        <a:gd name="connsiteY7" fmla="*/ 134993 h 14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07" h="142160">
                          <a:moveTo>
                            <a:pt x="13280" y="134993"/>
                          </a:moveTo>
                          <a:cubicBezTo>
                            <a:pt x="19187" y="138336"/>
                            <a:pt x="25414" y="141770"/>
                            <a:pt x="32191" y="142137"/>
                          </a:cubicBezTo>
                          <a:cubicBezTo>
                            <a:pt x="38969" y="142503"/>
                            <a:pt x="46524" y="138702"/>
                            <a:pt x="48081" y="132062"/>
                          </a:cubicBezTo>
                          <a:cubicBezTo>
                            <a:pt x="48814" y="128994"/>
                            <a:pt x="48173" y="125789"/>
                            <a:pt x="47532" y="122721"/>
                          </a:cubicBezTo>
                          <a:cubicBezTo>
                            <a:pt x="39197" y="81829"/>
                            <a:pt x="30863" y="40938"/>
                            <a:pt x="22529" y="0"/>
                          </a:cubicBezTo>
                          <a:cubicBezTo>
                            <a:pt x="13966" y="26559"/>
                            <a:pt x="12867" y="55499"/>
                            <a:pt x="19324" y="82653"/>
                          </a:cubicBezTo>
                          <a:cubicBezTo>
                            <a:pt x="4030" y="82470"/>
                            <a:pt x="1557" y="53668"/>
                            <a:pt x="0" y="43319"/>
                          </a:cubicBezTo>
                          <a:cubicBezTo>
                            <a:pt x="1008" y="53805"/>
                            <a:pt x="7922" y="131925"/>
                            <a:pt x="13280" y="134993"/>
                          </a:cubicBezTo>
                          <a:close/>
                        </a:path>
                      </a:pathLst>
                    </a:custGeom>
                    <a:solidFill>
                      <a:srgbClr val="666822"/>
                    </a:solidFill>
                    <a:ln w="4577" cap="flat">
                      <a:noFill/>
                      <a:prstDash val="solid"/>
                      <a:miter/>
                    </a:ln>
                  </p:spPr>
                  <p:txBody>
                    <a:bodyPr rtlCol="0" anchor="ctr"/>
                    <a:lstStyle/>
                    <a:p>
                      <a:endParaRPr lang="th-TH"/>
                    </a:p>
                  </p:txBody>
                </p:sp>
                <p:sp>
                  <p:nvSpPr>
                    <p:cNvPr id="1436" name="Freeform: Shape 1435">
                      <a:extLst>
                        <a:ext uri="{FF2B5EF4-FFF2-40B4-BE49-F238E27FC236}">
                          <a16:creationId xmlns:a16="http://schemas.microsoft.com/office/drawing/2014/main" id="{1014A145-9753-4E0A-B0F7-716192DDD605}"/>
                        </a:ext>
                      </a:extLst>
                    </p:cNvPr>
                    <p:cNvSpPr/>
                    <p:nvPr/>
                  </p:nvSpPr>
                  <p:spPr>
                    <a:xfrm>
                      <a:off x="8845642" y="-622810"/>
                      <a:ext cx="59402" cy="282990"/>
                    </a:xfrm>
                    <a:custGeom>
                      <a:avLst/>
                      <a:gdLst>
                        <a:gd name="connsiteX0" fmla="*/ 12913 w 59402"/>
                        <a:gd name="connsiteY0" fmla="*/ 14012 h 282990"/>
                        <a:gd name="connsiteX1" fmla="*/ 0 w 59402"/>
                        <a:gd name="connsiteY1" fmla="*/ 274153 h 282990"/>
                        <a:gd name="connsiteX2" fmla="*/ 15065 w 59402"/>
                        <a:gd name="connsiteY2" fmla="*/ 282991 h 282990"/>
                        <a:gd name="connsiteX3" fmla="*/ 24865 w 59402"/>
                        <a:gd name="connsiteY3" fmla="*/ 0 h 282990"/>
                        <a:gd name="connsiteX4" fmla="*/ 12913 w 59402"/>
                        <a:gd name="connsiteY4" fmla="*/ 14012 h 282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02" h="282990">
                          <a:moveTo>
                            <a:pt x="12913" y="14012"/>
                          </a:moveTo>
                          <a:cubicBezTo>
                            <a:pt x="12913" y="14012"/>
                            <a:pt x="79173" y="105412"/>
                            <a:pt x="0" y="274153"/>
                          </a:cubicBezTo>
                          <a:lnTo>
                            <a:pt x="15065" y="282991"/>
                          </a:lnTo>
                          <a:cubicBezTo>
                            <a:pt x="15065" y="282991"/>
                            <a:pt x="107930" y="126980"/>
                            <a:pt x="24865" y="0"/>
                          </a:cubicBezTo>
                          <a:lnTo>
                            <a:pt x="12913" y="14012"/>
                          </a:lnTo>
                          <a:close/>
                        </a:path>
                      </a:pathLst>
                    </a:custGeom>
                    <a:solidFill>
                      <a:srgbClr val="666822"/>
                    </a:solidFill>
                    <a:ln w="4577" cap="flat">
                      <a:noFill/>
                      <a:prstDash val="solid"/>
                      <a:miter/>
                    </a:ln>
                  </p:spPr>
                  <p:txBody>
                    <a:bodyPr rtlCol="0" anchor="ctr"/>
                    <a:lstStyle/>
                    <a:p>
                      <a:endParaRPr lang="th-TH"/>
                    </a:p>
                  </p:txBody>
                </p:sp>
                <p:sp>
                  <p:nvSpPr>
                    <p:cNvPr id="1437" name="Freeform: Shape 1436">
                      <a:extLst>
                        <a:ext uri="{FF2B5EF4-FFF2-40B4-BE49-F238E27FC236}">
                          <a16:creationId xmlns:a16="http://schemas.microsoft.com/office/drawing/2014/main" id="{B5C24FB7-E6FC-4097-B95E-F8B27A1F7946}"/>
                        </a:ext>
                      </a:extLst>
                    </p:cNvPr>
                    <p:cNvSpPr/>
                    <p:nvPr/>
                  </p:nvSpPr>
                  <p:spPr>
                    <a:xfrm>
                      <a:off x="8840193" y="-626107"/>
                      <a:ext cx="49398" cy="113974"/>
                    </a:xfrm>
                    <a:custGeom>
                      <a:avLst/>
                      <a:gdLst>
                        <a:gd name="connsiteX0" fmla="*/ 0 w 49398"/>
                        <a:gd name="connsiteY0" fmla="*/ 9937 h 113974"/>
                        <a:gd name="connsiteX1" fmla="*/ 16256 w 49398"/>
                        <a:gd name="connsiteY1" fmla="*/ 39335 h 113974"/>
                        <a:gd name="connsiteX2" fmla="*/ 25323 w 49398"/>
                        <a:gd name="connsiteY2" fmla="*/ 41945 h 113974"/>
                        <a:gd name="connsiteX3" fmla="*/ 34939 w 49398"/>
                        <a:gd name="connsiteY3" fmla="*/ 56644 h 113974"/>
                        <a:gd name="connsiteX4" fmla="*/ 48630 w 49398"/>
                        <a:gd name="connsiteY4" fmla="*/ 102527 h 113974"/>
                        <a:gd name="connsiteX5" fmla="*/ 45608 w 49398"/>
                        <a:gd name="connsiteY5" fmla="*/ 113975 h 113974"/>
                        <a:gd name="connsiteX6" fmla="*/ 37778 w 49398"/>
                        <a:gd name="connsiteY6" fmla="*/ 2793 h 113974"/>
                        <a:gd name="connsiteX7" fmla="*/ 26971 w 49398"/>
                        <a:gd name="connsiteY7" fmla="*/ 21614 h 113974"/>
                        <a:gd name="connsiteX8" fmla="*/ 7647 w 49398"/>
                        <a:gd name="connsiteY8" fmla="*/ 19919 h 113974"/>
                        <a:gd name="connsiteX9" fmla="*/ 5449 w 49398"/>
                        <a:gd name="connsiteY9" fmla="*/ 0 h 11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398" h="113974">
                          <a:moveTo>
                            <a:pt x="0" y="9937"/>
                          </a:moveTo>
                          <a:cubicBezTo>
                            <a:pt x="11723" y="11906"/>
                            <a:pt x="5816" y="33748"/>
                            <a:pt x="16256" y="39335"/>
                          </a:cubicBezTo>
                          <a:cubicBezTo>
                            <a:pt x="19049" y="40800"/>
                            <a:pt x="22392" y="40709"/>
                            <a:pt x="25323" y="41945"/>
                          </a:cubicBezTo>
                          <a:cubicBezTo>
                            <a:pt x="30909" y="44326"/>
                            <a:pt x="33199" y="50828"/>
                            <a:pt x="34939" y="56644"/>
                          </a:cubicBezTo>
                          <a:cubicBezTo>
                            <a:pt x="39518" y="71938"/>
                            <a:pt x="44051" y="87233"/>
                            <a:pt x="48630" y="102527"/>
                          </a:cubicBezTo>
                          <a:cubicBezTo>
                            <a:pt x="49913" y="106831"/>
                            <a:pt x="50004" y="113196"/>
                            <a:pt x="45608" y="113975"/>
                          </a:cubicBezTo>
                          <a:cubicBezTo>
                            <a:pt x="38419" y="77433"/>
                            <a:pt x="35763" y="40022"/>
                            <a:pt x="37778" y="2793"/>
                          </a:cubicBezTo>
                          <a:cubicBezTo>
                            <a:pt x="35397" y="9754"/>
                            <a:pt x="32741" y="17080"/>
                            <a:pt x="26971" y="21614"/>
                          </a:cubicBezTo>
                          <a:cubicBezTo>
                            <a:pt x="21201" y="26147"/>
                            <a:pt x="11311" y="26284"/>
                            <a:pt x="7647" y="19919"/>
                          </a:cubicBezTo>
                          <a:cubicBezTo>
                            <a:pt x="4259" y="14058"/>
                            <a:pt x="7647" y="6365"/>
                            <a:pt x="5449" y="0"/>
                          </a:cubicBezTo>
                        </a:path>
                      </a:pathLst>
                    </a:custGeom>
                    <a:solidFill>
                      <a:srgbClr val="213F00">
                        <a:alpha val="50000"/>
                      </a:srgbClr>
                    </a:solidFill>
                    <a:ln w="4577" cap="flat">
                      <a:noFill/>
                      <a:prstDash val="solid"/>
                      <a:miter/>
                    </a:ln>
                  </p:spPr>
                  <p:txBody>
                    <a:bodyPr rtlCol="0" anchor="ctr"/>
                    <a:lstStyle/>
                    <a:p>
                      <a:endParaRPr lang="th-TH"/>
                    </a:p>
                  </p:txBody>
                </p:sp>
                <p:sp>
                  <p:nvSpPr>
                    <p:cNvPr id="1438" name="Freeform: Shape 1437">
                      <a:extLst>
                        <a:ext uri="{FF2B5EF4-FFF2-40B4-BE49-F238E27FC236}">
                          <a16:creationId xmlns:a16="http://schemas.microsoft.com/office/drawing/2014/main" id="{BB1A3E41-45AB-44ED-9B78-6781C55F4C28}"/>
                        </a:ext>
                      </a:extLst>
                    </p:cNvPr>
                    <p:cNvSpPr/>
                    <p:nvPr/>
                  </p:nvSpPr>
                  <p:spPr>
                    <a:xfrm>
                      <a:off x="8854894" y="-520558"/>
                      <a:ext cx="41702" cy="172770"/>
                    </a:xfrm>
                    <a:custGeom>
                      <a:avLst/>
                      <a:gdLst>
                        <a:gd name="connsiteX0" fmla="*/ 35624 w 41702"/>
                        <a:gd name="connsiteY0" fmla="*/ 0 h 172770"/>
                        <a:gd name="connsiteX1" fmla="*/ 21245 w 41702"/>
                        <a:gd name="connsiteY1" fmla="*/ 117180 h 172770"/>
                        <a:gd name="connsiteX2" fmla="*/ 10622 w 41702"/>
                        <a:gd name="connsiteY2" fmla="*/ 147632 h 172770"/>
                        <a:gd name="connsiteX3" fmla="*/ 685 w 41702"/>
                        <a:gd name="connsiteY3" fmla="*/ 172771 h 172770"/>
                        <a:gd name="connsiteX4" fmla="*/ 21795 w 41702"/>
                        <a:gd name="connsiteY4" fmla="*/ 95658 h 172770"/>
                        <a:gd name="connsiteX5" fmla="*/ 35624 w 41702"/>
                        <a:gd name="connsiteY5" fmla="*/ 0 h 17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2" h="172770">
                          <a:moveTo>
                            <a:pt x="35624" y="0"/>
                          </a:moveTo>
                          <a:cubicBezTo>
                            <a:pt x="49041" y="38098"/>
                            <a:pt x="38463" y="80639"/>
                            <a:pt x="21245" y="117180"/>
                          </a:cubicBezTo>
                          <a:cubicBezTo>
                            <a:pt x="16621" y="126980"/>
                            <a:pt x="11446" y="136871"/>
                            <a:pt x="10622" y="147632"/>
                          </a:cubicBezTo>
                          <a:cubicBezTo>
                            <a:pt x="9706" y="159537"/>
                            <a:pt x="11721" y="166498"/>
                            <a:pt x="685" y="172771"/>
                          </a:cubicBezTo>
                          <a:cubicBezTo>
                            <a:pt x="-3940" y="152852"/>
                            <a:pt x="16163" y="118096"/>
                            <a:pt x="21795" y="95658"/>
                          </a:cubicBezTo>
                          <a:cubicBezTo>
                            <a:pt x="29579" y="64337"/>
                            <a:pt x="34250" y="32237"/>
                            <a:pt x="35624" y="0"/>
                          </a:cubicBezTo>
                          <a:close/>
                        </a:path>
                      </a:pathLst>
                    </a:custGeom>
                    <a:solidFill>
                      <a:srgbClr val="213F00">
                        <a:alpha val="50000"/>
                      </a:srgbClr>
                    </a:solidFill>
                    <a:ln w="4577" cap="flat">
                      <a:noFill/>
                      <a:prstDash val="solid"/>
                      <a:miter/>
                    </a:ln>
                  </p:spPr>
                  <p:txBody>
                    <a:bodyPr rtlCol="0" anchor="ctr"/>
                    <a:lstStyle/>
                    <a:p>
                      <a:endParaRPr lang="th-TH"/>
                    </a:p>
                  </p:txBody>
                </p:sp>
              </p:grpSp>
              <p:grpSp>
                <p:nvGrpSpPr>
                  <p:cNvPr id="1370" name="Graphic 4">
                    <a:extLst>
                      <a:ext uri="{FF2B5EF4-FFF2-40B4-BE49-F238E27FC236}">
                        <a16:creationId xmlns:a16="http://schemas.microsoft.com/office/drawing/2014/main" id="{F6BB9575-E310-4FB9-88B5-43B6C79A2811}"/>
                      </a:ext>
                    </a:extLst>
                  </p:cNvPr>
                  <p:cNvGrpSpPr/>
                  <p:nvPr/>
                </p:nvGrpSpPr>
                <p:grpSpPr>
                  <a:xfrm>
                    <a:off x="8367932" y="-815478"/>
                    <a:ext cx="1296959" cy="2043793"/>
                    <a:chOff x="8367932" y="-815478"/>
                    <a:chExt cx="1296959" cy="2043793"/>
                  </a:xfrm>
                </p:grpSpPr>
                <p:grpSp>
                  <p:nvGrpSpPr>
                    <p:cNvPr id="1371" name="Graphic 4">
                      <a:extLst>
                        <a:ext uri="{FF2B5EF4-FFF2-40B4-BE49-F238E27FC236}">
                          <a16:creationId xmlns:a16="http://schemas.microsoft.com/office/drawing/2014/main" id="{51B69557-4D3C-426B-949E-86B8499078A2}"/>
                        </a:ext>
                      </a:extLst>
                    </p:cNvPr>
                    <p:cNvGrpSpPr/>
                    <p:nvPr/>
                  </p:nvGrpSpPr>
                  <p:grpSpPr>
                    <a:xfrm>
                      <a:off x="8800703" y="-426804"/>
                      <a:ext cx="261871" cy="443012"/>
                      <a:chOff x="8800703" y="-426804"/>
                      <a:chExt cx="261871" cy="443012"/>
                    </a:xfrm>
                  </p:grpSpPr>
                  <p:grpSp>
                    <p:nvGrpSpPr>
                      <p:cNvPr id="1423" name="Graphic 4">
                        <a:extLst>
                          <a:ext uri="{FF2B5EF4-FFF2-40B4-BE49-F238E27FC236}">
                            <a16:creationId xmlns:a16="http://schemas.microsoft.com/office/drawing/2014/main" id="{F15401AE-4100-4066-A676-0192A050F92A}"/>
                          </a:ext>
                        </a:extLst>
                      </p:cNvPr>
                      <p:cNvGrpSpPr/>
                      <p:nvPr/>
                    </p:nvGrpSpPr>
                    <p:grpSpPr>
                      <a:xfrm>
                        <a:off x="8800703" y="-426804"/>
                        <a:ext cx="261871" cy="443012"/>
                        <a:chOff x="8800703" y="-426804"/>
                        <a:chExt cx="261871" cy="443012"/>
                      </a:xfrm>
                    </p:grpSpPr>
                    <p:sp>
                      <p:nvSpPr>
                        <p:cNvPr id="1430" name="Freeform: Shape 1429">
                          <a:extLst>
                            <a:ext uri="{FF2B5EF4-FFF2-40B4-BE49-F238E27FC236}">
                              <a16:creationId xmlns:a16="http://schemas.microsoft.com/office/drawing/2014/main" id="{13E5C7E5-6053-4C34-A319-0BBCED0800F2}"/>
                            </a:ext>
                          </a:extLst>
                        </p:cNvPr>
                        <p:cNvSpPr/>
                        <p:nvPr/>
                      </p:nvSpPr>
                      <p:spPr>
                        <a:xfrm>
                          <a:off x="8936774" y="-105642"/>
                          <a:ext cx="58927" cy="120797"/>
                        </a:xfrm>
                        <a:custGeom>
                          <a:avLst/>
                          <a:gdLst>
                            <a:gd name="connsiteX0" fmla="*/ 50181 w 58927"/>
                            <a:gd name="connsiteY0" fmla="*/ 88240 h 120797"/>
                            <a:gd name="connsiteX1" fmla="*/ 21241 w 58927"/>
                            <a:gd name="connsiteY1" fmla="*/ 0 h 120797"/>
                            <a:gd name="connsiteX2" fmla="*/ 1184 w 58927"/>
                            <a:gd name="connsiteY2" fmla="*/ 412 h 120797"/>
                            <a:gd name="connsiteX3" fmla="*/ 58332 w 58927"/>
                            <a:gd name="connsiteY3" fmla="*/ 120798 h 120797"/>
                            <a:gd name="connsiteX4" fmla="*/ 50868 w 58927"/>
                            <a:gd name="connsiteY4" fmla="*/ 91125 h 120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7" h="120797">
                              <a:moveTo>
                                <a:pt x="50181" y="88240"/>
                              </a:moveTo>
                              <a:cubicBezTo>
                                <a:pt x="29392" y="64200"/>
                                <a:pt x="18722" y="31688"/>
                                <a:pt x="21241" y="0"/>
                              </a:cubicBezTo>
                              <a:cubicBezTo>
                                <a:pt x="14555" y="137"/>
                                <a:pt x="7870" y="275"/>
                                <a:pt x="1184" y="412"/>
                              </a:cubicBezTo>
                              <a:cubicBezTo>
                                <a:pt x="-5685" y="46982"/>
                                <a:pt x="17852" y="96666"/>
                                <a:pt x="58332" y="120798"/>
                              </a:cubicBezTo>
                              <a:cubicBezTo>
                                <a:pt x="60255" y="110449"/>
                                <a:pt x="57462" y="99321"/>
                                <a:pt x="50868" y="91125"/>
                              </a:cubicBezTo>
                            </a:path>
                          </a:pathLst>
                        </a:custGeom>
                        <a:solidFill>
                          <a:srgbClr val="49684F"/>
                        </a:solidFill>
                        <a:ln w="4577" cap="flat">
                          <a:noFill/>
                          <a:prstDash val="solid"/>
                          <a:miter/>
                        </a:ln>
                      </p:spPr>
                      <p:txBody>
                        <a:bodyPr rtlCol="0" anchor="ctr"/>
                        <a:lstStyle/>
                        <a:p>
                          <a:endParaRPr lang="th-TH"/>
                        </a:p>
                      </p:txBody>
                    </p:sp>
                    <p:sp>
                      <p:nvSpPr>
                        <p:cNvPr id="1431" name="Freeform: Shape 1430">
                          <a:extLst>
                            <a:ext uri="{FF2B5EF4-FFF2-40B4-BE49-F238E27FC236}">
                              <a16:creationId xmlns:a16="http://schemas.microsoft.com/office/drawing/2014/main" id="{BC08863C-E323-409A-AE76-061819284742}"/>
                            </a:ext>
                          </a:extLst>
                        </p:cNvPr>
                        <p:cNvSpPr/>
                        <p:nvPr/>
                      </p:nvSpPr>
                      <p:spPr>
                        <a:xfrm>
                          <a:off x="8934759" y="-102879"/>
                          <a:ext cx="64278" cy="119088"/>
                        </a:xfrm>
                        <a:custGeom>
                          <a:avLst/>
                          <a:gdLst>
                            <a:gd name="connsiteX0" fmla="*/ 61903 w 64278"/>
                            <a:gd name="connsiteY0" fmla="*/ 107320 h 119088"/>
                            <a:gd name="connsiteX1" fmla="*/ 16845 w 64278"/>
                            <a:gd name="connsiteY1" fmla="*/ 20774 h 119088"/>
                            <a:gd name="connsiteX2" fmla="*/ 13319 w 64278"/>
                            <a:gd name="connsiteY2" fmla="*/ 5709 h 119088"/>
                            <a:gd name="connsiteX3" fmla="*/ 85 w 64278"/>
                            <a:gd name="connsiteY3" fmla="*/ 1038 h 119088"/>
                            <a:gd name="connsiteX4" fmla="*/ 60713 w 64278"/>
                            <a:gd name="connsiteY4" fmla="*/ 119088 h 119088"/>
                            <a:gd name="connsiteX5" fmla="*/ 63369 w 64278"/>
                            <a:gd name="connsiteY5" fmla="*/ 108785 h 11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278" h="119088">
                              <a:moveTo>
                                <a:pt x="61903" y="107320"/>
                              </a:moveTo>
                              <a:cubicBezTo>
                                <a:pt x="36672" y="85569"/>
                                <a:pt x="20187" y="53927"/>
                                <a:pt x="16845" y="20774"/>
                              </a:cubicBezTo>
                              <a:cubicBezTo>
                                <a:pt x="16295" y="15600"/>
                                <a:pt x="16020" y="10150"/>
                                <a:pt x="13319" y="5709"/>
                              </a:cubicBezTo>
                              <a:cubicBezTo>
                                <a:pt x="10617" y="1267"/>
                                <a:pt x="4527" y="-1664"/>
                                <a:pt x="85" y="1038"/>
                              </a:cubicBezTo>
                              <a:cubicBezTo>
                                <a:pt x="-1609" y="47241"/>
                                <a:pt x="22202" y="93537"/>
                                <a:pt x="60713" y="119088"/>
                              </a:cubicBezTo>
                              <a:cubicBezTo>
                                <a:pt x="64056" y="117028"/>
                                <a:pt x="65292" y="112219"/>
                                <a:pt x="63369" y="108785"/>
                              </a:cubicBezTo>
                            </a:path>
                          </a:pathLst>
                        </a:custGeom>
                        <a:solidFill>
                          <a:srgbClr val="304640"/>
                        </a:solidFill>
                        <a:ln w="4577" cap="flat">
                          <a:noFill/>
                          <a:prstDash val="solid"/>
                          <a:miter/>
                        </a:ln>
                      </p:spPr>
                      <p:txBody>
                        <a:bodyPr rtlCol="0" anchor="ctr"/>
                        <a:lstStyle/>
                        <a:p>
                          <a:endParaRPr lang="th-TH"/>
                        </a:p>
                      </p:txBody>
                    </p:sp>
                    <p:sp>
                      <p:nvSpPr>
                        <p:cNvPr id="1432" name="Freeform: Shape 1431">
                          <a:extLst>
                            <a:ext uri="{FF2B5EF4-FFF2-40B4-BE49-F238E27FC236}">
                              <a16:creationId xmlns:a16="http://schemas.microsoft.com/office/drawing/2014/main" id="{7E63642E-E04B-4259-A81E-9D9B87B6B186}"/>
                            </a:ext>
                          </a:extLst>
                        </p:cNvPr>
                        <p:cNvSpPr/>
                        <p:nvPr/>
                      </p:nvSpPr>
                      <p:spPr>
                        <a:xfrm>
                          <a:off x="8800703" y="-401526"/>
                          <a:ext cx="164824" cy="304175"/>
                        </a:xfrm>
                        <a:custGeom>
                          <a:avLst/>
                          <a:gdLst>
                            <a:gd name="connsiteX0" fmla="*/ 155342 w 164824"/>
                            <a:gd name="connsiteY0" fmla="*/ 95821 h 304175"/>
                            <a:gd name="connsiteX1" fmla="*/ 164684 w 164824"/>
                            <a:gd name="connsiteY1" fmla="*/ 20266 h 304175"/>
                            <a:gd name="connsiteX2" fmla="*/ 162531 w 164824"/>
                            <a:gd name="connsiteY2" fmla="*/ 12206 h 304175"/>
                            <a:gd name="connsiteX3" fmla="*/ 156578 w 164824"/>
                            <a:gd name="connsiteY3" fmla="*/ 8268 h 304175"/>
                            <a:gd name="connsiteX4" fmla="*/ 25569 w 164824"/>
                            <a:gd name="connsiteY4" fmla="*/ 42337 h 304175"/>
                            <a:gd name="connsiteX5" fmla="*/ 1803 w 164824"/>
                            <a:gd name="connsiteY5" fmla="*/ 146604 h 304175"/>
                            <a:gd name="connsiteX6" fmla="*/ 44756 w 164824"/>
                            <a:gd name="connsiteY6" fmla="*/ 246750 h 304175"/>
                            <a:gd name="connsiteX7" fmla="*/ 151358 w 164824"/>
                            <a:gd name="connsiteY7" fmla="*/ 280498 h 304175"/>
                            <a:gd name="connsiteX8" fmla="*/ 155342 w 164824"/>
                            <a:gd name="connsiteY8" fmla="*/ 95821 h 30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24" h="304175">
                              <a:moveTo>
                                <a:pt x="155342" y="95821"/>
                              </a:moveTo>
                              <a:cubicBezTo>
                                <a:pt x="158685" y="70636"/>
                                <a:pt x="165920" y="45680"/>
                                <a:pt x="164684" y="20266"/>
                              </a:cubicBezTo>
                              <a:cubicBezTo>
                                <a:pt x="164546" y="17472"/>
                                <a:pt x="164225" y="14450"/>
                                <a:pt x="162531" y="12206"/>
                              </a:cubicBezTo>
                              <a:cubicBezTo>
                                <a:pt x="161066" y="10283"/>
                                <a:pt x="158776" y="9184"/>
                                <a:pt x="156578" y="8268"/>
                              </a:cubicBezTo>
                              <a:cubicBezTo>
                                <a:pt x="111886" y="-10735"/>
                                <a:pt x="55288" y="4010"/>
                                <a:pt x="25569" y="42337"/>
                              </a:cubicBezTo>
                              <a:cubicBezTo>
                                <a:pt x="3131" y="71277"/>
                                <a:pt x="-3692" y="110337"/>
                                <a:pt x="1803" y="146604"/>
                              </a:cubicBezTo>
                              <a:cubicBezTo>
                                <a:pt x="7298" y="182825"/>
                                <a:pt x="24104" y="216528"/>
                                <a:pt x="44756" y="246750"/>
                              </a:cubicBezTo>
                              <a:cubicBezTo>
                                <a:pt x="66690" y="278850"/>
                                <a:pt x="128096" y="336959"/>
                                <a:pt x="151358" y="280498"/>
                              </a:cubicBezTo>
                              <a:cubicBezTo>
                                <a:pt x="172880" y="228159"/>
                                <a:pt x="147924" y="151687"/>
                                <a:pt x="155342" y="95821"/>
                              </a:cubicBezTo>
                              <a:close/>
                            </a:path>
                          </a:pathLst>
                        </a:custGeom>
                        <a:solidFill>
                          <a:srgbClr val="4C5E59"/>
                        </a:solidFill>
                        <a:ln w="4577" cap="flat">
                          <a:noFill/>
                          <a:prstDash val="solid"/>
                          <a:miter/>
                        </a:ln>
                      </p:spPr>
                      <p:txBody>
                        <a:bodyPr rtlCol="0" anchor="ctr"/>
                        <a:lstStyle/>
                        <a:p>
                          <a:endParaRPr lang="th-TH"/>
                        </a:p>
                      </p:txBody>
                    </p:sp>
                    <p:sp>
                      <p:nvSpPr>
                        <p:cNvPr id="1433" name="Freeform: Shape 1432">
                          <a:extLst>
                            <a:ext uri="{FF2B5EF4-FFF2-40B4-BE49-F238E27FC236}">
                              <a16:creationId xmlns:a16="http://schemas.microsoft.com/office/drawing/2014/main" id="{1F64F28C-3CD8-4C90-9A9C-D81D1622CEE7}"/>
                            </a:ext>
                          </a:extLst>
                        </p:cNvPr>
                        <p:cNvSpPr/>
                        <p:nvPr/>
                      </p:nvSpPr>
                      <p:spPr>
                        <a:xfrm>
                          <a:off x="8941104" y="-426804"/>
                          <a:ext cx="121470" cy="328462"/>
                        </a:xfrm>
                        <a:custGeom>
                          <a:avLst/>
                          <a:gdLst>
                            <a:gd name="connsiteX0" fmla="*/ 7203 w 121470"/>
                            <a:gd name="connsiteY0" fmla="*/ 227793 h 328462"/>
                            <a:gd name="connsiteX1" fmla="*/ 24741 w 121470"/>
                            <a:gd name="connsiteY1" fmla="*/ 53236 h 328462"/>
                            <a:gd name="connsiteX2" fmla="*/ 57711 w 121470"/>
                            <a:gd name="connsiteY2" fmla="*/ 2225 h 328462"/>
                            <a:gd name="connsiteX3" fmla="*/ 110737 w 121470"/>
                            <a:gd name="connsiteY3" fmla="*/ 25304 h 328462"/>
                            <a:gd name="connsiteX4" fmla="*/ 121132 w 121470"/>
                            <a:gd name="connsiteY4" fmla="*/ 86481 h 328462"/>
                            <a:gd name="connsiteX5" fmla="*/ 34952 w 121470"/>
                            <a:gd name="connsiteY5" fmla="*/ 312233 h 328462"/>
                            <a:gd name="connsiteX6" fmla="*/ 22131 w 121470"/>
                            <a:gd name="connsiteY6" fmla="*/ 324642 h 328462"/>
                            <a:gd name="connsiteX7" fmla="*/ 7203 w 121470"/>
                            <a:gd name="connsiteY7" fmla="*/ 227793 h 32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470" h="328462">
                              <a:moveTo>
                                <a:pt x="7203" y="227793"/>
                              </a:moveTo>
                              <a:cubicBezTo>
                                <a:pt x="5005" y="169180"/>
                                <a:pt x="10958" y="110247"/>
                                <a:pt x="24741" y="53236"/>
                              </a:cubicBezTo>
                              <a:cubicBezTo>
                                <a:pt x="29686" y="32722"/>
                                <a:pt x="38020" y="9780"/>
                                <a:pt x="57711" y="2225"/>
                              </a:cubicBezTo>
                              <a:cubicBezTo>
                                <a:pt x="77309" y="-5285"/>
                                <a:pt x="100205" y="7170"/>
                                <a:pt x="110737" y="25304"/>
                              </a:cubicBezTo>
                              <a:cubicBezTo>
                                <a:pt x="121315" y="43437"/>
                                <a:pt x="122185" y="65554"/>
                                <a:pt x="121132" y="86481"/>
                              </a:cubicBezTo>
                              <a:cubicBezTo>
                                <a:pt x="117011" y="168264"/>
                                <a:pt x="86376" y="248491"/>
                                <a:pt x="34952" y="312233"/>
                              </a:cubicBezTo>
                              <a:cubicBezTo>
                                <a:pt x="31197" y="316903"/>
                                <a:pt x="27213" y="321528"/>
                                <a:pt x="22131" y="324642"/>
                              </a:cubicBezTo>
                              <a:cubicBezTo>
                                <a:pt x="-17250" y="348728"/>
                                <a:pt x="8119" y="252017"/>
                                <a:pt x="7203" y="227793"/>
                              </a:cubicBezTo>
                              <a:close/>
                            </a:path>
                          </a:pathLst>
                        </a:custGeom>
                        <a:solidFill>
                          <a:srgbClr val="737977"/>
                        </a:solidFill>
                        <a:ln w="4577" cap="flat">
                          <a:noFill/>
                          <a:prstDash val="solid"/>
                          <a:miter/>
                        </a:ln>
                      </p:spPr>
                      <p:txBody>
                        <a:bodyPr rtlCol="0" anchor="ctr"/>
                        <a:lstStyle/>
                        <a:p>
                          <a:endParaRPr lang="th-TH"/>
                        </a:p>
                      </p:txBody>
                    </p:sp>
                  </p:grpSp>
                  <p:sp>
                    <p:nvSpPr>
                      <p:cNvPr id="1424" name="Freeform: Shape 1423">
                        <a:extLst>
                          <a:ext uri="{FF2B5EF4-FFF2-40B4-BE49-F238E27FC236}">
                            <a16:creationId xmlns:a16="http://schemas.microsoft.com/office/drawing/2014/main" id="{74EEB7C2-85CC-48DC-A607-5BD32C151785}"/>
                          </a:ext>
                        </a:extLst>
                      </p:cNvPr>
                      <p:cNvSpPr/>
                      <p:nvPr/>
                    </p:nvSpPr>
                    <p:spPr>
                      <a:xfrm>
                        <a:off x="8824010" y="-390070"/>
                        <a:ext cx="143774" cy="298368"/>
                      </a:xfrm>
                      <a:custGeom>
                        <a:avLst/>
                        <a:gdLst>
                          <a:gd name="connsiteX0" fmla="*/ 51305 w 143774"/>
                          <a:gd name="connsiteY0" fmla="*/ 7528 h 298368"/>
                          <a:gd name="connsiteX1" fmla="*/ 22914 w 143774"/>
                          <a:gd name="connsiteY1" fmla="*/ 42970 h 298368"/>
                          <a:gd name="connsiteX2" fmla="*/ 2995 w 143774"/>
                          <a:gd name="connsiteY2" fmla="*/ 67881 h 298368"/>
                          <a:gd name="connsiteX3" fmla="*/ 3224 w 143774"/>
                          <a:gd name="connsiteY3" fmla="*/ 125349 h 298368"/>
                          <a:gd name="connsiteX4" fmla="*/ 20350 w 143774"/>
                          <a:gd name="connsiteY4" fmla="*/ 83083 h 298368"/>
                          <a:gd name="connsiteX5" fmla="*/ 27219 w 143774"/>
                          <a:gd name="connsiteY5" fmla="*/ 71681 h 298368"/>
                          <a:gd name="connsiteX6" fmla="*/ 36514 w 143774"/>
                          <a:gd name="connsiteY6" fmla="*/ 67057 h 298368"/>
                          <a:gd name="connsiteX7" fmla="*/ 85282 w 143774"/>
                          <a:gd name="connsiteY7" fmla="*/ 67789 h 298368"/>
                          <a:gd name="connsiteX8" fmla="*/ 97279 w 143774"/>
                          <a:gd name="connsiteY8" fmla="*/ 118572 h 298368"/>
                          <a:gd name="connsiteX9" fmla="*/ 96364 w 143774"/>
                          <a:gd name="connsiteY9" fmla="*/ 127730 h 298368"/>
                          <a:gd name="connsiteX10" fmla="*/ 94486 w 143774"/>
                          <a:gd name="connsiteY10" fmla="*/ 132950 h 298368"/>
                          <a:gd name="connsiteX11" fmla="*/ 87984 w 143774"/>
                          <a:gd name="connsiteY11" fmla="*/ 133866 h 298368"/>
                          <a:gd name="connsiteX12" fmla="*/ 46680 w 143774"/>
                          <a:gd name="connsiteY12" fmla="*/ 120266 h 298368"/>
                          <a:gd name="connsiteX13" fmla="*/ 67698 w 143774"/>
                          <a:gd name="connsiteY13" fmla="*/ 146871 h 298368"/>
                          <a:gd name="connsiteX14" fmla="*/ 106667 w 143774"/>
                          <a:gd name="connsiteY14" fmla="*/ 230349 h 298368"/>
                          <a:gd name="connsiteX15" fmla="*/ 104835 w 143774"/>
                          <a:gd name="connsiteY15" fmla="*/ 235569 h 298368"/>
                          <a:gd name="connsiteX16" fmla="*/ 99890 w 143774"/>
                          <a:gd name="connsiteY16" fmla="*/ 237217 h 298368"/>
                          <a:gd name="connsiteX17" fmla="*/ 41963 w 143774"/>
                          <a:gd name="connsiteY17" fmla="*/ 212261 h 298368"/>
                          <a:gd name="connsiteX18" fmla="*/ 5834 w 143774"/>
                          <a:gd name="connsiteY18" fmla="*/ 158410 h 298368"/>
                          <a:gd name="connsiteX19" fmla="*/ 27493 w 143774"/>
                          <a:gd name="connsiteY19" fmla="*/ 198707 h 298368"/>
                          <a:gd name="connsiteX20" fmla="*/ 67744 w 143774"/>
                          <a:gd name="connsiteY20" fmla="*/ 259609 h 298368"/>
                          <a:gd name="connsiteX21" fmla="*/ 123976 w 143774"/>
                          <a:gd name="connsiteY21" fmla="*/ 297708 h 298368"/>
                          <a:gd name="connsiteX22" fmla="*/ 118618 w 143774"/>
                          <a:gd name="connsiteY22" fmla="*/ 217985 h 298368"/>
                          <a:gd name="connsiteX23" fmla="*/ 131898 w 143774"/>
                          <a:gd name="connsiteY23" fmla="*/ 159921 h 298368"/>
                          <a:gd name="connsiteX24" fmla="*/ 51305 w 143774"/>
                          <a:gd name="connsiteY24" fmla="*/ 7528 h 29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3774" h="298368">
                            <a:moveTo>
                              <a:pt x="51305" y="7528"/>
                            </a:moveTo>
                            <a:cubicBezTo>
                              <a:pt x="36056" y="12931"/>
                              <a:pt x="22502" y="26806"/>
                              <a:pt x="22914" y="42970"/>
                            </a:cubicBezTo>
                            <a:cubicBezTo>
                              <a:pt x="11558" y="43978"/>
                              <a:pt x="5422" y="56708"/>
                              <a:pt x="2995" y="67881"/>
                            </a:cubicBezTo>
                            <a:cubicBezTo>
                              <a:pt x="-1081" y="86747"/>
                              <a:pt x="-989" y="106529"/>
                              <a:pt x="3224" y="125349"/>
                            </a:cubicBezTo>
                            <a:cubicBezTo>
                              <a:pt x="8948" y="111245"/>
                              <a:pt x="14626" y="97141"/>
                              <a:pt x="20350" y="83083"/>
                            </a:cubicBezTo>
                            <a:cubicBezTo>
                              <a:pt x="22044" y="78916"/>
                              <a:pt x="23830" y="74612"/>
                              <a:pt x="27219" y="71681"/>
                            </a:cubicBezTo>
                            <a:cubicBezTo>
                              <a:pt x="29874" y="69392"/>
                              <a:pt x="33217" y="68201"/>
                              <a:pt x="36514" y="67057"/>
                            </a:cubicBezTo>
                            <a:cubicBezTo>
                              <a:pt x="52587" y="61516"/>
                              <a:pt x="71865" y="57349"/>
                              <a:pt x="85282" y="67789"/>
                            </a:cubicBezTo>
                            <a:cubicBezTo>
                              <a:pt x="99615" y="79008"/>
                              <a:pt x="99111" y="100438"/>
                              <a:pt x="97279" y="118572"/>
                            </a:cubicBezTo>
                            <a:cubicBezTo>
                              <a:pt x="96959" y="121640"/>
                              <a:pt x="96684" y="124662"/>
                              <a:pt x="96364" y="127730"/>
                            </a:cubicBezTo>
                            <a:cubicBezTo>
                              <a:pt x="96180" y="129608"/>
                              <a:pt x="95906" y="131668"/>
                              <a:pt x="94486" y="132950"/>
                            </a:cubicBezTo>
                            <a:cubicBezTo>
                              <a:pt x="92792" y="134507"/>
                              <a:pt x="90227" y="134278"/>
                              <a:pt x="87984" y="133866"/>
                            </a:cubicBezTo>
                            <a:cubicBezTo>
                              <a:pt x="73651" y="131439"/>
                              <a:pt x="59639" y="126860"/>
                              <a:pt x="46680" y="120266"/>
                            </a:cubicBezTo>
                            <a:cubicBezTo>
                              <a:pt x="45215" y="132126"/>
                              <a:pt x="57899" y="140002"/>
                              <a:pt x="67698" y="146871"/>
                            </a:cubicBezTo>
                            <a:cubicBezTo>
                              <a:pt x="94028" y="165325"/>
                              <a:pt x="109414" y="198340"/>
                              <a:pt x="106667" y="230349"/>
                            </a:cubicBezTo>
                            <a:cubicBezTo>
                              <a:pt x="106484" y="232226"/>
                              <a:pt x="106209" y="234241"/>
                              <a:pt x="104835" y="235569"/>
                            </a:cubicBezTo>
                            <a:cubicBezTo>
                              <a:pt x="103553" y="236805"/>
                              <a:pt x="101630" y="237080"/>
                              <a:pt x="99890" y="237217"/>
                            </a:cubicBezTo>
                            <a:cubicBezTo>
                              <a:pt x="78230" y="238774"/>
                              <a:pt x="57258" y="227647"/>
                              <a:pt x="41963" y="212261"/>
                            </a:cubicBezTo>
                            <a:cubicBezTo>
                              <a:pt x="26669" y="196875"/>
                              <a:pt x="16137" y="177505"/>
                              <a:pt x="5834" y="158410"/>
                            </a:cubicBezTo>
                            <a:cubicBezTo>
                              <a:pt x="10505" y="172972"/>
                              <a:pt x="19068" y="185931"/>
                              <a:pt x="27493" y="198707"/>
                            </a:cubicBezTo>
                            <a:cubicBezTo>
                              <a:pt x="40910" y="218992"/>
                              <a:pt x="54327" y="239278"/>
                              <a:pt x="67744" y="259609"/>
                            </a:cubicBezTo>
                            <a:cubicBezTo>
                              <a:pt x="81069" y="279758"/>
                              <a:pt x="100347" y="302562"/>
                              <a:pt x="123976" y="297708"/>
                            </a:cubicBezTo>
                            <a:cubicBezTo>
                              <a:pt x="124846" y="271057"/>
                              <a:pt x="116787" y="244590"/>
                              <a:pt x="118618" y="217985"/>
                            </a:cubicBezTo>
                            <a:cubicBezTo>
                              <a:pt x="119992" y="198157"/>
                              <a:pt x="126769" y="179154"/>
                              <a:pt x="131898" y="159921"/>
                            </a:cubicBezTo>
                            <a:cubicBezTo>
                              <a:pt x="149985" y="91646"/>
                              <a:pt x="162486" y="-31670"/>
                              <a:pt x="51305" y="7528"/>
                            </a:cubicBezTo>
                            <a:close/>
                          </a:path>
                        </a:pathLst>
                      </a:custGeom>
                      <a:solidFill>
                        <a:srgbClr val="485954"/>
                      </a:solidFill>
                      <a:ln w="4577" cap="flat">
                        <a:noFill/>
                        <a:prstDash val="solid"/>
                        <a:miter/>
                      </a:ln>
                    </p:spPr>
                    <p:txBody>
                      <a:bodyPr rtlCol="0" anchor="ctr"/>
                      <a:lstStyle/>
                      <a:p>
                        <a:endParaRPr lang="th-TH"/>
                      </a:p>
                    </p:txBody>
                  </p:sp>
                  <p:sp>
                    <p:nvSpPr>
                      <p:cNvPr id="1425" name="Freeform: Shape 1424">
                        <a:extLst>
                          <a:ext uri="{FF2B5EF4-FFF2-40B4-BE49-F238E27FC236}">
                            <a16:creationId xmlns:a16="http://schemas.microsoft.com/office/drawing/2014/main" id="{5F47C463-8ABB-4FC2-A6E9-D142577FDD43}"/>
                          </a:ext>
                        </a:extLst>
                      </p:cNvPr>
                      <p:cNvSpPr/>
                      <p:nvPr/>
                    </p:nvSpPr>
                    <p:spPr>
                      <a:xfrm>
                        <a:off x="8959522" y="-423442"/>
                        <a:ext cx="92793" cy="306947"/>
                      </a:xfrm>
                      <a:custGeom>
                        <a:avLst/>
                        <a:gdLst>
                          <a:gd name="connsiteX0" fmla="*/ 42819 w 92793"/>
                          <a:gd name="connsiteY0" fmla="*/ 223333 h 306947"/>
                          <a:gd name="connsiteX1" fmla="*/ 73316 w 92793"/>
                          <a:gd name="connsiteY1" fmla="*/ 171405 h 306947"/>
                          <a:gd name="connsiteX2" fmla="*/ 82886 w 92793"/>
                          <a:gd name="connsiteY2" fmla="*/ 104779 h 306947"/>
                          <a:gd name="connsiteX3" fmla="*/ 85038 w 92793"/>
                          <a:gd name="connsiteY3" fmla="*/ 50974 h 306947"/>
                          <a:gd name="connsiteX4" fmla="*/ 83527 w 92793"/>
                          <a:gd name="connsiteY4" fmla="*/ 37557 h 306947"/>
                          <a:gd name="connsiteX5" fmla="*/ 68920 w 92793"/>
                          <a:gd name="connsiteY5" fmla="*/ 24873 h 306947"/>
                          <a:gd name="connsiteX6" fmla="*/ 34943 w 92793"/>
                          <a:gd name="connsiteY6" fmla="*/ 11960 h 306947"/>
                          <a:gd name="connsiteX7" fmla="*/ 5224 w 92793"/>
                          <a:gd name="connsiteY7" fmla="*/ 53264 h 306947"/>
                          <a:gd name="connsiteX8" fmla="*/ 57563 w 92793"/>
                          <a:gd name="connsiteY8" fmla="*/ 8 h 306947"/>
                          <a:gd name="connsiteX9" fmla="*/ 70294 w 92793"/>
                          <a:gd name="connsiteY9" fmla="*/ 3443 h 306947"/>
                          <a:gd name="connsiteX10" fmla="*/ 76155 w 92793"/>
                          <a:gd name="connsiteY10" fmla="*/ 10403 h 306947"/>
                          <a:gd name="connsiteX11" fmla="*/ 92777 w 92793"/>
                          <a:gd name="connsiteY11" fmla="*/ 101848 h 306947"/>
                          <a:gd name="connsiteX12" fmla="*/ 84031 w 92793"/>
                          <a:gd name="connsiteY12" fmla="*/ 172962 h 306947"/>
                          <a:gd name="connsiteX13" fmla="*/ 68370 w 92793"/>
                          <a:gd name="connsiteY13" fmla="*/ 203780 h 306947"/>
                          <a:gd name="connsiteX14" fmla="*/ 5178 w 92793"/>
                          <a:gd name="connsiteY14" fmla="*/ 306948 h 306947"/>
                          <a:gd name="connsiteX15" fmla="*/ 42819 w 92793"/>
                          <a:gd name="connsiteY15" fmla="*/ 223333 h 30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793" h="306947">
                            <a:moveTo>
                              <a:pt x="42819" y="223333"/>
                            </a:moveTo>
                            <a:cubicBezTo>
                              <a:pt x="54587" y="206985"/>
                              <a:pt x="66447" y="190317"/>
                              <a:pt x="73316" y="171405"/>
                            </a:cubicBezTo>
                            <a:cubicBezTo>
                              <a:pt x="81009" y="150204"/>
                              <a:pt x="81970" y="127308"/>
                              <a:pt x="82886" y="104779"/>
                            </a:cubicBezTo>
                            <a:cubicBezTo>
                              <a:pt x="83619" y="86829"/>
                              <a:pt x="84306" y="68924"/>
                              <a:pt x="85038" y="50974"/>
                            </a:cubicBezTo>
                            <a:cubicBezTo>
                              <a:pt x="85221" y="46441"/>
                              <a:pt x="85359" y="41724"/>
                              <a:pt x="83527" y="37557"/>
                            </a:cubicBezTo>
                            <a:cubicBezTo>
                              <a:pt x="80871" y="31513"/>
                              <a:pt x="74689" y="27987"/>
                              <a:pt x="68920" y="24873"/>
                            </a:cubicBezTo>
                            <a:cubicBezTo>
                              <a:pt x="58205" y="19057"/>
                              <a:pt x="47077" y="13150"/>
                              <a:pt x="34943" y="11960"/>
                            </a:cubicBezTo>
                            <a:cubicBezTo>
                              <a:pt x="22808" y="10769"/>
                              <a:pt x="10810" y="42457"/>
                              <a:pt x="5224" y="53264"/>
                            </a:cubicBezTo>
                            <a:cubicBezTo>
                              <a:pt x="17542" y="36504"/>
                              <a:pt x="36774" y="-633"/>
                              <a:pt x="57563" y="8"/>
                            </a:cubicBezTo>
                            <a:cubicBezTo>
                              <a:pt x="62051" y="146"/>
                              <a:pt x="66676" y="832"/>
                              <a:pt x="70294" y="3443"/>
                            </a:cubicBezTo>
                            <a:cubicBezTo>
                              <a:pt x="72766" y="5228"/>
                              <a:pt x="74552" y="7793"/>
                              <a:pt x="76155" y="10403"/>
                            </a:cubicBezTo>
                            <a:cubicBezTo>
                              <a:pt x="92594" y="37191"/>
                              <a:pt x="92914" y="70435"/>
                              <a:pt x="92777" y="101848"/>
                            </a:cubicBezTo>
                            <a:cubicBezTo>
                              <a:pt x="92640" y="125843"/>
                              <a:pt x="92411" y="150479"/>
                              <a:pt x="84031" y="172962"/>
                            </a:cubicBezTo>
                            <a:cubicBezTo>
                              <a:pt x="80001" y="183769"/>
                              <a:pt x="74186" y="193797"/>
                              <a:pt x="68370" y="203780"/>
                            </a:cubicBezTo>
                            <a:cubicBezTo>
                              <a:pt x="49687" y="235971"/>
                              <a:pt x="31875" y="282175"/>
                              <a:pt x="5178" y="306948"/>
                            </a:cubicBezTo>
                            <a:cubicBezTo>
                              <a:pt x="-14833" y="282358"/>
                              <a:pt x="28623" y="243069"/>
                              <a:pt x="42819" y="223333"/>
                            </a:cubicBezTo>
                            <a:close/>
                          </a:path>
                        </a:pathLst>
                      </a:custGeom>
                      <a:solidFill>
                        <a:srgbClr val="4A645A"/>
                      </a:solidFill>
                      <a:ln w="4577" cap="flat">
                        <a:noFill/>
                        <a:prstDash val="solid"/>
                        <a:miter/>
                      </a:ln>
                    </p:spPr>
                    <p:txBody>
                      <a:bodyPr rtlCol="0" anchor="ctr"/>
                      <a:lstStyle/>
                      <a:p>
                        <a:endParaRPr lang="th-TH"/>
                      </a:p>
                    </p:txBody>
                  </p:sp>
                  <p:sp>
                    <p:nvSpPr>
                      <p:cNvPr id="1426" name="Freeform: Shape 1425">
                        <a:extLst>
                          <a:ext uri="{FF2B5EF4-FFF2-40B4-BE49-F238E27FC236}">
                            <a16:creationId xmlns:a16="http://schemas.microsoft.com/office/drawing/2014/main" id="{F3FC2D25-35F5-454D-B37D-CD36E0052C08}"/>
                          </a:ext>
                        </a:extLst>
                      </p:cNvPr>
                      <p:cNvSpPr/>
                      <p:nvPr/>
                    </p:nvSpPr>
                    <p:spPr>
                      <a:xfrm>
                        <a:off x="8944002" y="-424264"/>
                        <a:ext cx="108996" cy="264405"/>
                      </a:xfrm>
                      <a:custGeom>
                        <a:avLst/>
                        <a:gdLst>
                          <a:gd name="connsiteX0" fmla="*/ 74732 w 108996"/>
                          <a:gd name="connsiteY0" fmla="*/ 69563 h 264405"/>
                          <a:gd name="connsiteX1" fmla="*/ 44555 w 108996"/>
                          <a:gd name="connsiteY1" fmla="*/ 96763 h 264405"/>
                          <a:gd name="connsiteX2" fmla="*/ 15386 w 108996"/>
                          <a:gd name="connsiteY2" fmla="*/ 124879 h 264405"/>
                          <a:gd name="connsiteX3" fmla="*/ 89980 w 108996"/>
                          <a:gd name="connsiteY3" fmla="*/ 74829 h 264405"/>
                          <a:gd name="connsiteX4" fmla="*/ 101153 w 108996"/>
                          <a:gd name="connsiteY4" fmla="*/ 112241 h 264405"/>
                          <a:gd name="connsiteX5" fmla="*/ 67176 w 108996"/>
                          <a:gd name="connsiteY5" fmla="*/ 160871 h 264405"/>
                          <a:gd name="connsiteX6" fmla="*/ 9433 w 108996"/>
                          <a:gd name="connsiteY6" fmla="*/ 208540 h 264405"/>
                          <a:gd name="connsiteX7" fmla="*/ 68550 w 108996"/>
                          <a:gd name="connsiteY7" fmla="*/ 171907 h 264405"/>
                          <a:gd name="connsiteX8" fmla="*/ 91995 w 108996"/>
                          <a:gd name="connsiteY8" fmla="*/ 167145 h 264405"/>
                          <a:gd name="connsiteX9" fmla="*/ 0 w 108996"/>
                          <a:gd name="connsiteY9" fmla="*/ 264406 h 264405"/>
                          <a:gd name="connsiteX10" fmla="*/ 43639 w 108996"/>
                          <a:gd name="connsiteY10" fmla="*/ 240090 h 264405"/>
                          <a:gd name="connsiteX11" fmla="*/ 69191 w 108996"/>
                          <a:gd name="connsiteY11" fmla="*/ 219026 h 264405"/>
                          <a:gd name="connsiteX12" fmla="*/ 99688 w 108996"/>
                          <a:gd name="connsiteY12" fmla="*/ 143974 h 264405"/>
                          <a:gd name="connsiteX13" fmla="*/ 108846 w 108996"/>
                          <a:gd name="connsiteY13" fmla="*/ 73089 h 264405"/>
                          <a:gd name="connsiteX14" fmla="*/ 81967 w 108996"/>
                          <a:gd name="connsiteY14" fmla="*/ 8661 h 264405"/>
                          <a:gd name="connsiteX15" fmla="*/ 63284 w 108996"/>
                          <a:gd name="connsiteY15" fmla="*/ 6 h 264405"/>
                          <a:gd name="connsiteX16" fmla="*/ 39656 w 108996"/>
                          <a:gd name="connsiteY16" fmla="*/ 17727 h 264405"/>
                          <a:gd name="connsiteX17" fmla="*/ 13142 w 108996"/>
                          <a:gd name="connsiteY17" fmla="*/ 74005 h 264405"/>
                          <a:gd name="connsiteX18" fmla="*/ 54354 w 108996"/>
                          <a:gd name="connsiteY18" fmla="*/ 18551 h 264405"/>
                          <a:gd name="connsiteX19" fmla="*/ 74732 w 108996"/>
                          <a:gd name="connsiteY19" fmla="*/ 69563 h 26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996" h="264405">
                            <a:moveTo>
                              <a:pt x="74732" y="69563"/>
                            </a:moveTo>
                            <a:cubicBezTo>
                              <a:pt x="66947" y="80736"/>
                              <a:pt x="55591" y="88750"/>
                              <a:pt x="44555" y="96763"/>
                            </a:cubicBezTo>
                            <a:cubicBezTo>
                              <a:pt x="33565" y="104731"/>
                              <a:pt x="22392" y="113248"/>
                              <a:pt x="15386" y="124879"/>
                            </a:cubicBezTo>
                            <a:cubicBezTo>
                              <a:pt x="40251" y="108211"/>
                              <a:pt x="65116" y="91543"/>
                              <a:pt x="89980" y="74829"/>
                            </a:cubicBezTo>
                            <a:cubicBezTo>
                              <a:pt x="95887" y="86598"/>
                              <a:pt x="101978" y="99099"/>
                              <a:pt x="101153" y="112241"/>
                            </a:cubicBezTo>
                            <a:cubicBezTo>
                              <a:pt x="99871" y="132572"/>
                              <a:pt x="82883" y="147912"/>
                              <a:pt x="67176" y="160871"/>
                            </a:cubicBezTo>
                            <a:cubicBezTo>
                              <a:pt x="47944" y="176761"/>
                              <a:pt x="28711" y="192650"/>
                              <a:pt x="9433" y="208540"/>
                            </a:cubicBezTo>
                            <a:cubicBezTo>
                              <a:pt x="29124" y="196314"/>
                              <a:pt x="48860" y="184133"/>
                              <a:pt x="68550" y="171907"/>
                            </a:cubicBezTo>
                            <a:cubicBezTo>
                              <a:pt x="75693" y="167465"/>
                              <a:pt x="84714" y="162978"/>
                              <a:pt x="91995" y="167145"/>
                            </a:cubicBezTo>
                            <a:cubicBezTo>
                              <a:pt x="71664" y="207578"/>
                              <a:pt x="39243" y="241876"/>
                              <a:pt x="0" y="264406"/>
                            </a:cubicBezTo>
                            <a:cubicBezTo>
                              <a:pt x="15157" y="257445"/>
                              <a:pt x="29764" y="249294"/>
                              <a:pt x="43639" y="240090"/>
                            </a:cubicBezTo>
                            <a:cubicBezTo>
                              <a:pt x="52843" y="233954"/>
                              <a:pt x="61818" y="227314"/>
                              <a:pt x="69191" y="219026"/>
                            </a:cubicBezTo>
                            <a:cubicBezTo>
                              <a:pt x="87324" y="198603"/>
                              <a:pt x="93827" y="170625"/>
                              <a:pt x="99688" y="143974"/>
                            </a:cubicBezTo>
                            <a:cubicBezTo>
                              <a:pt x="104817" y="120620"/>
                              <a:pt x="109945" y="96992"/>
                              <a:pt x="108846" y="73089"/>
                            </a:cubicBezTo>
                            <a:cubicBezTo>
                              <a:pt x="107747" y="49232"/>
                              <a:pt x="99642" y="24733"/>
                              <a:pt x="81967" y="8661"/>
                            </a:cubicBezTo>
                            <a:cubicBezTo>
                              <a:pt x="76746" y="3898"/>
                              <a:pt x="70290" y="-177"/>
                              <a:pt x="63284" y="6"/>
                            </a:cubicBezTo>
                            <a:cubicBezTo>
                              <a:pt x="53027" y="281"/>
                              <a:pt x="45334" y="9210"/>
                              <a:pt x="39656" y="17727"/>
                            </a:cubicBezTo>
                            <a:cubicBezTo>
                              <a:pt x="28162" y="35082"/>
                              <a:pt x="19187" y="54086"/>
                              <a:pt x="13142" y="74005"/>
                            </a:cubicBezTo>
                            <a:cubicBezTo>
                              <a:pt x="16210" y="63839"/>
                              <a:pt x="43410" y="20475"/>
                              <a:pt x="54354" y="18551"/>
                            </a:cubicBezTo>
                            <a:cubicBezTo>
                              <a:pt x="84577" y="13377"/>
                              <a:pt x="87920" y="50697"/>
                              <a:pt x="74732" y="69563"/>
                            </a:cubicBezTo>
                            <a:close/>
                          </a:path>
                        </a:pathLst>
                      </a:custGeom>
                      <a:solidFill>
                        <a:srgbClr val="808584"/>
                      </a:solidFill>
                      <a:ln w="4577" cap="flat">
                        <a:noFill/>
                        <a:prstDash val="solid"/>
                        <a:miter/>
                      </a:ln>
                    </p:spPr>
                    <p:txBody>
                      <a:bodyPr rtlCol="0" anchor="ctr"/>
                      <a:lstStyle/>
                      <a:p>
                        <a:endParaRPr lang="th-TH"/>
                      </a:p>
                    </p:txBody>
                  </p:sp>
                  <p:sp>
                    <p:nvSpPr>
                      <p:cNvPr id="1427" name="Freeform: Shape 1426">
                        <a:extLst>
                          <a:ext uri="{FF2B5EF4-FFF2-40B4-BE49-F238E27FC236}">
                            <a16:creationId xmlns:a16="http://schemas.microsoft.com/office/drawing/2014/main" id="{826A76A7-C52E-434C-986A-4C23AEE528B1}"/>
                          </a:ext>
                        </a:extLst>
                      </p:cNvPr>
                      <p:cNvSpPr/>
                      <p:nvPr/>
                    </p:nvSpPr>
                    <p:spPr>
                      <a:xfrm>
                        <a:off x="8940716" y="-390556"/>
                        <a:ext cx="31039" cy="277129"/>
                      </a:xfrm>
                      <a:custGeom>
                        <a:avLst/>
                        <a:gdLst>
                          <a:gd name="connsiteX0" fmla="*/ 9194 w 31039"/>
                          <a:gd name="connsiteY0" fmla="*/ 217097 h 277129"/>
                          <a:gd name="connsiteX1" fmla="*/ 29021 w 31039"/>
                          <a:gd name="connsiteY1" fmla="*/ 150608 h 277129"/>
                          <a:gd name="connsiteX2" fmla="*/ 30578 w 31039"/>
                          <a:gd name="connsiteY2" fmla="*/ 103534 h 277129"/>
                          <a:gd name="connsiteX3" fmla="*/ 25083 w 31039"/>
                          <a:gd name="connsiteY3" fmla="*/ 0 h 277129"/>
                          <a:gd name="connsiteX4" fmla="*/ 15055 w 31039"/>
                          <a:gd name="connsiteY4" fmla="*/ 144609 h 277129"/>
                          <a:gd name="connsiteX5" fmla="*/ 2966 w 31039"/>
                          <a:gd name="connsiteY5" fmla="*/ 176801 h 277129"/>
                          <a:gd name="connsiteX6" fmla="*/ 1730 w 31039"/>
                          <a:gd name="connsiteY6" fmla="*/ 243107 h 277129"/>
                          <a:gd name="connsiteX7" fmla="*/ 3973 w 31039"/>
                          <a:gd name="connsiteY7" fmla="*/ 277130 h 277129"/>
                          <a:gd name="connsiteX8" fmla="*/ 9194 w 31039"/>
                          <a:gd name="connsiteY8" fmla="*/ 217097 h 27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039" h="277129">
                            <a:moveTo>
                              <a:pt x="9194" y="217097"/>
                            </a:moveTo>
                            <a:cubicBezTo>
                              <a:pt x="14780" y="194659"/>
                              <a:pt x="25175" y="173458"/>
                              <a:pt x="29021" y="150608"/>
                            </a:cubicBezTo>
                            <a:cubicBezTo>
                              <a:pt x="31631" y="135085"/>
                              <a:pt x="31173" y="119241"/>
                              <a:pt x="30578" y="103534"/>
                            </a:cubicBezTo>
                            <a:cubicBezTo>
                              <a:pt x="29250" y="69008"/>
                              <a:pt x="27418" y="34481"/>
                              <a:pt x="25083" y="0"/>
                            </a:cubicBezTo>
                            <a:cubicBezTo>
                              <a:pt x="5072" y="44509"/>
                              <a:pt x="30303" y="98268"/>
                              <a:pt x="15055" y="144609"/>
                            </a:cubicBezTo>
                            <a:cubicBezTo>
                              <a:pt x="11483" y="155508"/>
                              <a:pt x="5713" y="165673"/>
                              <a:pt x="2966" y="176801"/>
                            </a:cubicBezTo>
                            <a:cubicBezTo>
                              <a:pt x="-2346" y="198323"/>
                              <a:pt x="4065" y="221035"/>
                              <a:pt x="1730" y="243107"/>
                            </a:cubicBezTo>
                            <a:cubicBezTo>
                              <a:pt x="310" y="256249"/>
                              <a:pt x="-2208" y="265407"/>
                              <a:pt x="3973" y="277130"/>
                            </a:cubicBezTo>
                            <a:cubicBezTo>
                              <a:pt x="13544" y="262980"/>
                              <a:pt x="4294" y="236787"/>
                              <a:pt x="9194" y="217097"/>
                            </a:cubicBezTo>
                            <a:close/>
                          </a:path>
                        </a:pathLst>
                      </a:custGeom>
                      <a:solidFill>
                        <a:srgbClr val="183F34">
                          <a:alpha val="50000"/>
                        </a:srgbClr>
                      </a:solidFill>
                      <a:ln w="4577" cap="flat">
                        <a:noFill/>
                        <a:prstDash val="solid"/>
                        <a:miter/>
                      </a:ln>
                    </p:spPr>
                    <p:txBody>
                      <a:bodyPr rtlCol="0" anchor="ctr"/>
                      <a:lstStyle/>
                      <a:p>
                        <a:endParaRPr lang="th-TH"/>
                      </a:p>
                    </p:txBody>
                  </p:sp>
                  <p:sp>
                    <p:nvSpPr>
                      <p:cNvPr id="1428" name="Freeform: Shape 1427">
                        <a:extLst>
                          <a:ext uri="{FF2B5EF4-FFF2-40B4-BE49-F238E27FC236}">
                            <a16:creationId xmlns:a16="http://schemas.microsoft.com/office/drawing/2014/main" id="{9D109BED-A411-4701-9D3E-E8FC15DC18F8}"/>
                          </a:ext>
                        </a:extLst>
                      </p:cNvPr>
                      <p:cNvSpPr/>
                      <p:nvPr/>
                    </p:nvSpPr>
                    <p:spPr>
                      <a:xfrm>
                        <a:off x="8806638" y="-388570"/>
                        <a:ext cx="157835" cy="160161"/>
                      </a:xfrm>
                      <a:custGeom>
                        <a:avLst/>
                        <a:gdLst>
                          <a:gd name="connsiteX0" fmla="*/ 132144 w 157835"/>
                          <a:gd name="connsiteY0" fmla="*/ 5616 h 160161"/>
                          <a:gd name="connsiteX1" fmla="*/ 108836 w 157835"/>
                          <a:gd name="connsiteY1" fmla="*/ 1265 h 160161"/>
                          <a:gd name="connsiteX2" fmla="*/ 55214 w 157835"/>
                          <a:gd name="connsiteY2" fmla="*/ 6119 h 160161"/>
                          <a:gd name="connsiteX3" fmla="*/ 15513 w 157835"/>
                          <a:gd name="connsiteY3" fmla="*/ 52277 h 160161"/>
                          <a:gd name="connsiteX4" fmla="*/ 4157 w 157835"/>
                          <a:gd name="connsiteY4" fmla="*/ 115057 h 160161"/>
                          <a:gd name="connsiteX5" fmla="*/ 72386 w 157835"/>
                          <a:gd name="connsiteY5" fmla="*/ 29061 h 160161"/>
                          <a:gd name="connsiteX6" fmla="*/ 94961 w 157835"/>
                          <a:gd name="connsiteY6" fmla="*/ 25535 h 160161"/>
                          <a:gd name="connsiteX7" fmla="*/ 109248 w 157835"/>
                          <a:gd name="connsiteY7" fmla="*/ 41653 h 160161"/>
                          <a:gd name="connsiteX8" fmla="*/ 109431 w 157835"/>
                          <a:gd name="connsiteY8" fmla="*/ 58642 h 160161"/>
                          <a:gd name="connsiteX9" fmla="*/ 122345 w 157835"/>
                          <a:gd name="connsiteY9" fmla="*/ 62717 h 160161"/>
                          <a:gd name="connsiteX10" fmla="*/ 133426 w 157835"/>
                          <a:gd name="connsiteY10" fmla="*/ 95000 h 160161"/>
                          <a:gd name="connsiteX11" fmla="*/ 124817 w 157835"/>
                          <a:gd name="connsiteY11" fmla="*/ 160162 h 160161"/>
                          <a:gd name="connsiteX12" fmla="*/ 130221 w 157835"/>
                          <a:gd name="connsiteY12" fmla="*/ 153201 h 160161"/>
                          <a:gd name="connsiteX13" fmla="*/ 132144 w 157835"/>
                          <a:gd name="connsiteY13" fmla="*/ 5616 h 16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835" h="160161">
                            <a:moveTo>
                              <a:pt x="132144" y="5616"/>
                            </a:moveTo>
                            <a:cubicBezTo>
                              <a:pt x="124771" y="2685"/>
                              <a:pt x="116712" y="1952"/>
                              <a:pt x="108836" y="1265"/>
                            </a:cubicBezTo>
                            <a:cubicBezTo>
                              <a:pt x="90748" y="-337"/>
                              <a:pt x="71608" y="-1803"/>
                              <a:pt x="55214" y="6119"/>
                            </a:cubicBezTo>
                            <a:cubicBezTo>
                              <a:pt x="36623" y="15094"/>
                              <a:pt x="25541" y="34235"/>
                              <a:pt x="15513" y="52277"/>
                            </a:cubicBezTo>
                            <a:cubicBezTo>
                              <a:pt x="4752" y="71738"/>
                              <a:pt x="-6192" y="95412"/>
                              <a:pt x="4157" y="115057"/>
                            </a:cubicBezTo>
                            <a:cubicBezTo>
                              <a:pt x="19863" y="81080"/>
                              <a:pt x="38226" y="44355"/>
                              <a:pt x="72386" y="29061"/>
                            </a:cubicBezTo>
                            <a:cubicBezTo>
                              <a:pt x="79484" y="25901"/>
                              <a:pt x="87406" y="23795"/>
                              <a:pt x="94961" y="25535"/>
                            </a:cubicBezTo>
                            <a:cubicBezTo>
                              <a:pt x="102517" y="27321"/>
                              <a:pt x="109340" y="33915"/>
                              <a:pt x="109248" y="41653"/>
                            </a:cubicBezTo>
                            <a:cubicBezTo>
                              <a:pt x="109157" y="47515"/>
                              <a:pt x="105585" y="54200"/>
                              <a:pt x="109431" y="58642"/>
                            </a:cubicBezTo>
                            <a:cubicBezTo>
                              <a:pt x="112453" y="62122"/>
                              <a:pt x="117949" y="61389"/>
                              <a:pt x="122345" y="62717"/>
                            </a:cubicBezTo>
                            <a:cubicBezTo>
                              <a:pt x="134250" y="66335"/>
                              <a:pt x="135029" y="82682"/>
                              <a:pt x="133426" y="95000"/>
                            </a:cubicBezTo>
                            <a:cubicBezTo>
                              <a:pt x="130541" y="116705"/>
                              <a:pt x="127702" y="138456"/>
                              <a:pt x="124817" y="160162"/>
                            </a:cubicBezTo>
                            <a:cubicBezTo>
                              <a:pt x="127931" y="159933"/>
                              <a:pt x="129442" y="156269"/>
                              <a:pt x="130221" y="153201"/>
                            </a:cubicBezTo>
                            <a:cubicBezTo>
                              <a:pt x="139928" y="116339"/>
                              <a:pt x="186040" y="27092"/>
                              <a:pt x="132144" y="5616"/>
                            </a:cubicBezTo>
                            <a:close/>
                          </a:path>
                        </a:pathLst>
                      </a:custGeom>
                      <a:solidFill>
                        <a:srgbClr val="183F34">
                          <a:alpha val="50000"/>
                        </a:srgbClr>
                      </a:solidFill>
                      <a:ln w="4577" cap="flat">
                        <a:noFill/>
                        <a:prstDash val="solid"/>
                        <a:miter/>
                      </a:ln>
                    </p:spPr>
                    <p:txBody>
                      <a:bodyPr rtlCol="0" anchor="ctr"/>
                      <a:lstStyle/>
                      <a:p>
                        <a:endParaRPr lang="th-TH"/>
                      </a:p>
                    </p:txBody>
                  </p:sp>
                  <p:sp>
                    <p:nvSpPr>
                      <p:cNvPr id="1429" name="Freeform: Shape 1428">
                        <a:extLst>
                          <a:ext uri="{FF2B5EF4-FFF2-40B4-BE49-F238E27FC236}">
                            <a16:creationId xmlns:a16="http://schemas.microsoft.com/office/drawing/2014/main" id="{09395494-87DA-4913-BEB4-6DCBF5FD685E}"/>
                          </a:ext>
                        </a:extLst>
                      </p:cNvPr>
                      <p:cNvSpPr/>
                      <p:nvPr/>
                    </p:nvSpPr>
                    <p:spPr>
                      <a:xfrm>
                        <a:off x="8808868" y="-323243"/>
                        <a:ext cx="146674" cy="237246"/>
                      </a:xfrm>
                      <a:custGeom>
                        <a:avLst/>
                        <a:gdLst>
                          <a:gd name="connsiteX0" fmla="*/ 47856 w 146674"/>
                          <a:gd name="connsiteY0" fmla="*/ 180053 h 237246"/>
                          <a:gd name="connsiteX1" fmla="*/ 13925 w 146674"/>
                          <a:gd name="connsiteY1" fmla="*/ 108481 h 237246"/>
                          <a:gd name="connsiteX2" fmla="*/ 6369 w 146674"/>
                          <a:gd name="connsiteY2" fmla="*/ 22256 h 237246"/>
                          <a:gd name="connsiteX3" fmla="*/ 34119 w 146674"/>
                          <a:gd name="connsiteY3" fmla="*/ 115212 h 237246"/>
                          <a:gd name="connsiteX4" fmla="*/ 48680 w 146674"/>
                          <a:gd name="connsiteY4" fmla="*/ 141909 h 237246"/>
                          <a:gd name="connsiteX5" fmla="*/ 68050 w 146674"/>
                          <a:gd name="connsiteY5" fmla="*/ 165033 h 237246"/>
                          <a:gd name="connsiteX6" fmla="*/ 101157 w 146674"/>
                          <a:gd name="connsiteY6" fmla="*/ 165400 h 237246"/>
                          <a:gd name="connsiteX7" fmla="*/ 115582 w 146674"/>
                          <a:gd name="connsiteY7" fmla="*/ 146305 h 237246"/>
                          <a:gd name="connsiteX8" fmla="*/ 77300 w 146674"/>
                          <a:gd name="connsiteY8" fmla="*/ 108206 h 237246"/>
                          <a:gd name="connsiteX9" fmla="*/ 76201 w 146674"/>
                          <a:gd name="connsiteY9" fmla="*/ 93965 h 237246"/>
                          <a:gd name="connsiteX10" fmla="*/ 57472 w 146674"/>
                          <a:gd name="connsiteY10" fmla="*/ 82426 h 237246"/>
                          <a:gd name="connsiteX11" fmla="*/ 126297 w 146674"/>
                          <a:gd name="connsiteY11" fmla="*/ 107244 h 237246"/>
                          <a:gd name="connsiteX12" fmla="*/ 83482 w 146674"/>
                          <a:gd name="connsiteY12" fmla="*/ 24912 h 237246"/>
                          <a:gd name="connsiteX13" fmla="*/ 56969 w 146674"/>
                          <a:gd name="connsiteY13" fmla="*/ 322 h 237246"/>
                          <a:gd name="connsiteX14" fmla="*/ 79635 w 146674"/>
                          <a:gd name="connsiteY14" fmla="*/ 8427 h 237246"/>
                          <a:gd name="connsiteX15" fmla="*/ 124053 w 146674"/>
                          <a:gd name="connsiteY15" fmla="*/ 50829 h 237246"/>
                          <a:gd name="connsiteX16" fmla="*/ 136920 w 146674"/>
                          <a:gd name="connsiteY16" fmla="*/ 108435 h 237246"/>
                          <a:gd name="connsiteX17" fmla="*/ 146674 w 146674"/>
                          <a:gd name="connsiteY17" fmla="*/ 237246 h 237246"/>
                          <a:gd name="connsiteX18" fmla="*/ 47856 w 146674"/>
                          <a:gd name="connsiteY18" fmla="*/ 180053 h 23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6674" h="237246">
                            <a:moveTo>
                              <a:pt x="47856" y="180053"/>
                            </a:moveTo>
                            <a:cubicBezTo>
                              <a:pt x="28395" y="161736"/>
                              <a:pt x="22167" y="133895"/>
                              <a:pt x="13925" y="108481"/>
                            </a:cubicBezTo>
                            <a:cubicBezTo>
                              <a:pt x="4766" y="80182"/>
                              <a:pt x="-7780" y="48403"/>
                              <a:pt x="6369" y="22256"/>
                            </a:cubicBezTo>
                            <a:cubicBezTo>
                              <a:pt x="2065" y="54905"/>
                              <a:pt x="18366" y="86318"/>
                              <a:pt x="34119" y="115212"/>
                            </a:cubicBezTo>
                            <a:cubicBezTo>
                              <a:pt x="38973" y="124096"/>
                              <a:pt x="43826" y="132979"/>
                              <a:pt x="48680" y="141909"/>
                            </a:cubicBezTo>
                            <a:cubicBezTo>
                              <a:pt x="53580" y="150884"/>
                              <a:pt x="58983" y="160362"/>
                              <a:pt x="68050" y="165033"/>
                            </a:cubicBezTo>
                            <a:cubicBezTo>
                              <a:pt x="78079" y="170208"/>
                              <a:pt x="90259" y="168330"/>
                              <a:pt x="101157" y="165400"/>
                            </a:cubicBezTo>
                            <a:cubicBezTo>
                              <a:pt x="110407" y="162927"/>
                              <a:pt x="121626" y="153677"/>
                              <a:pt x="115582" y="146305"/>
                            </a:cubicBezTo>
                            <a:cubicBezTo>
                              <a:pt x="98547" y="138154"/>
                              <a:pt x="79269" y="126935"/>
                              <a:pt x="77300" y="108206"/>
                            </a:cubicBezTo>
                            <a:cubicBezTo>
                              <a:pt x="76796" y="103444"/>
                              <a:pt x="77529" y="98544"/>
                              <a:pt x="76201" y="93965"/>
                            </a:cubicBezTo>
                            <a:cubicBezTo>
                              <a:pt x="73957" y="86272"/>
                              <a:pt x="65394" y="80960"/>
                              <a:pt x="57472" y="82426"/>
                            </a:cubicBezTo>
                            <a:cubicBezTo>
                              <a:pt x="82429" y="77801"/>
                              <a:pt x="102669" y="116449"/>
                              <a:pt x="126297" y="107244"/>
                            </a:cubicBezTo>
                            <a:cubicBezTo>
                              <a:pt x="122313" y="75236"/>
                              <a:pt x="112285" y="39427"/>
                              <a:pt x="83482" y="24912"/>
                            </a:cubicBezTo>
                            <a:cubicBezTo>
                              <a:pt x="71897" y="19050"/>
                              <a:pt x="55458" y="13189"/>
                              <a:pt x="56969" y="322"/>
                            </a:cubicBezTo>
                            <a:cubicBezTo>
                              <a:pt x="65074" y="-1327"/>
                              <a:pt x="72858" y="3664"/>
                              <a:pt x="79635" y="8427"/>
                            </a:cubicBezTo>
                            <a:cubicBezTo>
                              <a:pt x="96532" y="20287"/>
                              <a:pt x="114025" y="32788"/>
                              <a:pt x="124053" y="50829"/>
                            </a:cubicBezTo>
                            <a:cubicBezTo>
                              <a:pt x="133715" y="68184"/>
                              <a:pt x="135409" y="88653"/>
                              <a:pt x="136920" y="108435"/>
                            </a:cubicBezTo>
                            <a:cubicBezTo>
                              <a:pt x="140172" y="151387"/>
                              <a:pt x="143423" y="194294"/>
                              <a:pt x="146674" y="237246"/>
                            </a:cubicBezTo>
                            <a:cubicBezTo>
                              <a:pt x="145346" y="220120"/>
                              <a:pt x="62143" y="193515"/>
                              <a:pt x="47856" y="180053"/>
                            </a:cubicBezTo>
                            <a:close/>
                          </a:path>
                        </a:pathLst>
                      </a:custGeom>
                      <a:solidFill>
                        <a:srgbClr val="183F34">
                          <a:alpha val="50000"/>
                        </a:srgbClr>
                      </a:solidFill>
                      <a:ln w="4577" cap="flat">
                        <a:noFill/>
                        <a:prstDash val="solid"/>
                        <a:miter/>
                      </a:ln>
                    </p:spPr>
                    <p:txBody>
                      <a:bodyPr rtlCol="0" anchor="ctr"/>
                      <a:lstStyle/>
                      <a:p>
                        <a:endParaRPr lang="th-TH"/>
                      </a:p>
                    </p:txBody>
                  </p:sp>
                </p:grpSp>
                <p:grpSp>
                  <p:nvGrpSpPr>
                    <p:cNvPr id="1372" name="Graphic 4">
                      <a:extLst>
                        <a:ext uri="{FF2B5EF4-FFF2-40B4-BE49-F238E27FC236}">
                          <a16:creationId xmlns:a16="http://schemas.microsoft.com/office/drawing/2014/main" id="{9988696E-F2A4-4BB8-A9BA-AA96E09959A5}"/>
                        </a:ext>
                      </a:extLst>
                    </p:cNvPr>
                    <p:cNvGrpSpPr/>
                    <p:nvPr/>
                  </p:nvGrpSpPr>
                  <p:grpSpPr>
                    <a:xfrm>
                      <a:off x="8367932" y="-815478"/>
                      <a:ext cx="1296959" cy="2043793"/>
                      <a:chOff x="8367932" y="-815478"/>
                      <a:chExt cx="1296959" cy="2043793"/>
                    </a:xfrm>
                  </p:grpSpPr>
                  <p:pic>
                    <p:nvPicPr>
                      <p:cNvPr id="1373" name="Picture 1372">
                        <a:extLst>
                          <a:ext uri="{FF2B5EF4-FFF2-40B4-BE49-F238E27FC236}">
                            <a16:creationId xmlns:a16="http://schemas.microsoft.com/office/drawing/2014/main" id="{D1F454B3-C62F-4D5C-9A95-DBC5E1624758}"/>
                          </a:ext>
                        </a:extLst>
                      </p:cNvPr>
                      <p:cNvPicPr>
                        <a:picLocks noChangeAspect="1"/>
                      </p:cNvPicPr>
                      <p:nvPr/>
                    </p:nvPicPr>
                    <p:blipFill>
                      <a:blip r:embed="rId66"/>
                      <a:stretch>
                        <a:fillRect/>
                      </a:stretch>
                    </p:blipFill>
                    <p:spPr>
                      <a:xfrm>
                        <a:off x="8712430" y="-502600"/>
                        <a:ext cx="952461" cy="1730914"/>
                      </a:xfrm>
                      <a:custGeom>
                        <a:avLst/>
                        <a:gdLst>
                          <a:gd name="connsiteX0" fmla="*/ 684 w 952461"/>
                          <a:gd name="connsiteY0" fmla="*/ 148 h 1730914"/>
                          <a:gd name="connsiteX1" fmla="*/ 953146 w 952461"/>
                          <a:gd name="connsiteY1" fmla="*/ 148 h 1730914"/>
                          <a:gd name="connsiteX2" fmla="*/ 953146 w 952461"/>
                          <a:gd name="connsiteY2" fmla="*/ 1731063 h 1730914"/>
                          <a:gd name="connsiteX3" fmla="*/ 684 w 952461"/>
                          <a:gd name="connsiteY3" fmla="*/ 1731063 h 1730914"/>
                        </a:gdLst>
                        <a:ahLst/>
                        <a:cxnLst>
                          <a:cxn ang="0">
                            <a:pos x="connsiteX0" y="connsiteY0"/>
                          </a:cxn>
                          <a:cxn ang="0">
                            <a:pos x="connsiteX1" y="connsiteY1"/>
                          </a:cxn>
                          <a:cxn ang="0">
                            <a:pos x="connsiteX2" y="connsiteY2"/>
                          </a:cxn>
                          <a:cxn ang="0">
                            <a:pos x="connsiteX3" y="connsiteY3"/>
                          </a:cxn>
                        </a:cxnLst>
                        <a:rect l="l" t="t" r="r" b="b"/>
                        <a:pathLst>
                          <a:path w="952461" h="1730914">
                            <a:moveTo>
                              <a:pt x="684" y="148"/>
                            </a:moveTo>
                            <a:lnTo>
                              <a:pt x="953146" y="148"/>
                            </a:lnTo>
                            <a:lnTo>
                              <a:pt x="953146" y="1731063"/>
                            </a:lnTo>
                            <a:lnTo>
                              <a:pt x="684" y="1731063"/>
                            </a:lnTo>
                            <a:close/>
                          </a:path>
                        </a:pathLst>
                      </a:custGeom>
                    </p:spPr>
                  </p:pic>
                  <p:grpSp>
                    <p:nvGrpSpPr>
                      <p:cNvPr id="1374" name="Graphic 4">
                        <a:extLst>
                          <a:ext uri="{FF2B5EF4-FFF2-40B4-BE49-F238E27FC236}">
                            <a16:creationId xmlns:a16="http://schemas.microsoft.com/office/drawing/2014/main" id="{7BC70179-5246-4703-ACD3-D2DEB787CF4A}"/>
                          </a:ext>
                        </a:extLst>
                      </p:cNvPr>
                      <p:cNvGrpSpPr/>
                      <p:nvPr/>
                    </p:nvGrpSpPr>
                    <p:grpSpPr>
                      <a:xfrm>
                        <a:off x="8367932" y="-812869"/>
                        <a:ext cx="407544" cy="398336"/>
                        <a:chOff x="8367932" y="-812869"/>
                        <a:chExt cx="407544" cy="398336"/>
                      </a:xfrm>
                    </p:grpSpPr>
                    <p:sp>
                      <p:nvSpPr>
                        <p:cNvPr id="1413" name="Freeform: Shape 1412">
                          <a:extLst>
                            <a:ext uri="{FF2B5EF4-FFF2-40B4-BE49-F238E27FC236}">
                              <a16:creationId xmlns:a16="http://schemas.microsoft.com/office/drawing/2014/main" id="{9BB04617-1333-497D-9597-C797B92DB4C3}"/>
                            </a:ext>
                          </a:extLst>
                        </p:cNvPr>
                        <p:cNvSpPr/>
                        <p:nvPr/>
                      </p:nvSpPr>
                      <p:spPr>
                        <a:xfrm>
                          <a:off x="8370602" y="-808952"/>
                          <a:ext cx="367567" cy="325302"/>
                        </a:xfrm>
                        <a:custGeom>
                          <a:avLst/>
                          <a:gdLst>
                            <a:gd name="connsiteX0" fmla="*/ 72717 w 367567"/>
                            <a:gd name="connsiteY0" fmla="*/ 127575 h 325302"/>
                            <a:gd name="connsiteX1" fmla="*/ 0 w 367567"/>
                            <a:gd name="connsiteY1" fmla="*/ 0 h 325302"/>
                            <a:gd name="connsiteX2" fmla="*/ 111090 w 367567"/>
                            <a:gd name="connsiteY2" fmla="*/ 24040 h 325302"/>
                            <a:gd name="connsiteX3" fmla="*/ 199284 w 367567"/>
                            <a:gd name="connsiteY3" fmla="*/ 69191 h 325302"/>
                            <a:gd name="connsiteX4" fmla="*/ 250570 w 367567"/>
                            <a:gd name="connsiteY4" fmla="*/ 98635 h 325302"/>
                            <a:gd name="connsiteX5" fmla="*/ 286700 w 367567"/>
                            <a:gd name="connsiteY5" fmla="*/ 121530 h 325302"/>
                            <a:gd name="connsiteX6" fmla="*/ 348610 w 367567"/>
                            <a:gd name="connsiteY6" fmla="*/ 224057 h 325302"/>
                            <a:gd name="connsiteX7" fmla="*/ 367568 w 367567"/>
                            <a:gd name="connsiteY7" fmla="*/ 325302 h 325302"/>
                            <a:gd name="connsiteX8" fmla="*/ 325485 w 367567"/>
                            <a:gd name="connsiteY8" fmla="*/ 306894 h 325302"/>
                            <a:gd name="connsiteX9" fmla="*/ 290317 w 367567"/>
                            <a:gd name="connsiteY9" fmla="*/ 284181 h 325302"/>
                            <a:gd name="connsiteX10" fmla="*/ 214533 w 367567"/>
                            <a:gd name="connsiteY10" fmla="*/ 245488 h 325302"/>
                            <a:gd name="connsiteX11" fmla="*/ 72717 w 367567"/>
                            <a:gd name="connsiteY11" fmla="*/ 127575 h 3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567" h="325302">
                              <a:moveTo>
                                <a:pt x="72717" y="127575"/>
                              </a:moveTo>
                              <a:cubicBezTo>
                                <a:pt x="40251" y="90301"/>
                                <a:pt x="12180" y="47852"/>
                                <a:pt x="0" y="0"/>
                              </a:cubicBezTo>
                              <a:cubicBezTo>
                                <a:pt x="38007" y="1832"/>
                                <a:pt x="75693" y="10028"/>
                                <a:pt x="111090" y="24040"/>
                              </a:cubicBezTo>
                              <a:cubicBezTo>
                                <a:pt x="141816" y="36221"/>
                                <a:pt x="170619" y="52752"/>
                                <a:pt x="199284" y="69191"/>
                              </a:cubicBezTo>
                              <a:cubicBezTo>
                                <a:pt x="216364" y="78990"/>
                                <a:pt x="233490" y="88790"/>
                                <a:pt x="250570" y="98635"/>
                              </a:cubicBezTo>
                              <a:cubicBezTo>
                                <a:pt x="262934" y="105732"/>
                                <a:pt x="275390" y="112876"/>
                                <a:pt x="286700" y="121530"/>
                              </a:cubicBezTo>
                              <a:cubicBezTo>
                                <a:pt x="319212" y="146304"/>
                                <a:pt x="341787" y="183715"/>
                                <a:pt x="348610" y="224057"/>
                              </a:cubicBezTo>
                              <a:cubicBezTo>
                                <a:pt x="354380" y="258218"/>
                                <a:pt x="349801" y="295584"/>
                                <a:pt x="367568" y="325302"/>
                              </a:cubicBezTo>
                              <a:cubicBezTo>
                                <a:pt x="363721" y="318846"/>
                                <a:pt x="333270" y="311198"/>
                                <a:pt x="325485" y="306894"/>
                              </a:cubicBezTo>
                              <a:cubicBezTo>
                                <a:pt x="313168" y="300163"/>
                                <a:pt x="302315" y="291279"/>
                                <a:pt x="290317" y="284181"/>
                              </a:cubicBezTo>
                              <a:cubicBezTo>
                                <a:pt x="266002" y="269803"/>
                                <a:pt x="239031" y="259958"/>
                                <a:pt x="214533" y="245488"/>
                              </a:cubicBezTo>
                              <a:cubicBezTo>
                                <a:pt x="161415" y="214029"/>
                                <a:pt x="113242" y="174145"/>
                                <a:pt x="72717" y="127575"/>
                              </a:cubicBezTo>
                              <a:close/>
                            </a:path>
                          </a:pathLst>
                        </a:custGeom>
                        <a:solidFill>
                          <a:srgbClr val="42504B"/>
                        </a:solidFill>
                        <a:ln w="4577" cap="flat">
                          <a:noFill/>
                          <a:prstDash val="solid"/>
                          <a:miter/>
                        </a:ln>
                      </p:spPr>
                      <p:txBody>
                        <a:bodyPr rtlCol="0" anchor="ctr"/>
                        <a:lstStyle/>
                        <a:p>
                          <a:endParaRPr lang="th-TH"/>
                        </a:p>
                      </p:txBody>
                    </p:sp>
                    <p:sp>
                      <p:nvSpPr>
                        <p:cNvPr id="1414" name="Freeform: Shape 1413">
                          <a:extLst>
                            <a:ext uri="{FF2B5EF4-FFF2-40B4-BE49-F238E27FC236}">
                              <a16:creationId xmlns:a16="http://schemas.microsoft.com/office/drawing/2014/main" id="{61F05F88-6D18-49AC-9D85-6DCAA530820C}"/>
                            </a:ext>
                          </a:extLst>
                        </p:cNvPr>
                        <p:cNvSpPr/>
                        <p:nvPr/>
                      </p:nvSpPr>
                      <p:spPr>
                        <a:xfrm>
                          <a:off x="8367932" y="-812869"/>
                          <a:ext cx="333055" cy="262868"/>
                        </a:xfrm>
                        <a:custGeom>
                          <a:avLst/>
                          <a:gdLst>
                            <a:gd name="connsiteX0" fmla="*/ 136382 w 333055"/>
                            <a:gd name="connsiteY0" fmla="*/ 40505 h 262868"/>
                            <a:gd name="connsiteX1" fmla="*/ 255164 w 333055"/>
                            <a:gd name="connsiteY1" fmla="*/ 112031 h 262868"/>
                            <a:gd name="connsiteX2" fmla="*/ 278335 w 333055"/>
                            <a:gd name="connsiteY2" fmla="*/ 128012 h 262868"/>
                            <a:gd name="connsiteX3" fmla="*/ 301139 w 333055"/>
                            <a:gd name="connsiteY3" fmla="*/ 170965 h 262868"/>
                            <a:gd name="connsiteX4" fmla="*/ 333055 w 333055"/>
                            <a:gd name="connsiteY4" fmla="*/ 262868 h 262868"/>
                            <a:gd name="connsiteX5" fmla="*/ 256126 w 333055"/>
                            <a:gd name="connsiteY5" fmla="*/ 222297 h 262868"/>
                            <a:gd name="connsiteX6" fmla="*/ 236619 w 333055"/>
                            <a:gd name="connsiteY6" fmla="*/ 208468 h 262868"/>
                            <a:gd name="connsiteX7" fmla="*/ 223935 w 333055"/>
                            <a:gd name="connsiteY7" fmla="*/ 160433 h 262868"/>
                            <a:gd name="connsiteX8" fmla="*/ 177456 w 333055"/>
                            <a:gd name="connsiteY8" fmla="*/ 92890 h 262868"/>
                            <a:gd name="connsiteX9" fmla="*/ 172328 w 333055"/>
                            <a:gd name="connsiteY9" fmla="*/ 89364 h 262868"/>
                            <a:gd name="connsiteX10" fmla="*/ 151584 w 333055"/>
                            <a:gd name="connsiteY10" fmla="*/ 115465 h 262868"/>
                            <a:gd name="connsiteX11" fmla="*/ 141785 w 333055"/>
                            <a:gd name="connsiteY11" fmla="*/ 83549 h 262868"/>
                            <a:gd name="connsiteX12" fmla="*/ 105060 w 333055"/>
                            <a:gd name="connsiteY12" fmla="*/ 34140 h 262868"/>
                            <a:gd name="connsiteX13" fmla="*/ 43654 w 333055"/>
                            <a:gd name="connsiteY13" fmla="*/ 38444 h 262868"/>
                            <a:gd name="connsiteX14" fmla="*/ 16683 w 333055"/>
                            <a:gd name="connsiteY14" fmla="*/ 15594 h 262868"/>
                            <a:gd name="connsiteX15" fmla="*/ 34541 w 333055"/>
                            <a:gd name="connsiteY15" fmla="*/ 58409 h 262868"/>
                            <a:gd name="connsiteX16" fmla="*/ 29733 w 333055"/>
                            <a:gd name="connsiteY16" fmla="*/ 4147 h 262868"/>
                            <a:gd name="connsiteX17" fmla="*/ 136382 w 333055"/>
                            <a:gd name="connsiteY17" fmla="*/ 40505 h 26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055" h="262868">
                              <a:moveTo>
                                <a:pt x="136382" y="40505"/>
                              </a:moveTo>
                              <a:cubicBezTo>
                                <a:pt x="177273" y="62027"/>
                                <a:pt x="215234" y="88769"/>
                                <a:pt x="255164" y="112031"/>
                              </a:cubicBezTo>
                              <a:cubicBezTo>
                                <a:pt x="263315" y="116748"/>
                                <a:pt x="271603" y="121418"/>
                                <a:pt x="278335" y="128012"/>
                              </a:cubicBezTo>
                              <a:cubicBezTo>
                                <a:pt x="290012" y="139460"/>
                                <a:pt x="295781" y="155487"/>
                                <a:pt x="301139" y="170965"/>
                              </a:cubicBezTo>
                              <a:cubicBezTo>
                                <a:pt x="311763" y="201599"/>
                                <a:pt x="322432" y="232234"/>
                                <a:pt x="333055" y="262868"/>
                              </a:cubicBezTo>
                              <a:cubicBezTo>
                                <a:pt x="307412" y="249359"/>
                                <a:pt x="281769" y="235805"/>
                                <a:pt x="256126" y="222297"/>
                              </a:cubicBezTo>
                              <a:cubicBezTo>
                                <a:pt x="249028" y="218542"/>
                                <a:pt x="241748" y="214650"/>
                                <a:pt x="236619" y="208468"/>
                              </a:cubicBezTo>
                              <a:cubicBezTo>
                                <a:pt x="225904" y="195555"/>
                                <a:pt x="227552" y="176826"/>
                                <a:pt x="223935" y="160433"/>
                              </a:cubicBezTo>
                              <a:cubicBezTo>
                                <a:pt x="217936" y="133370"/>
                                <a:pt x="197238" y="112352"/>
                                <a:pt x="177456" y="92890"/>
                              </a:cubicBezTo>
                              <a:cubicBezTo>
                                <a:pt x="175945" y="91425"/>
                                <a:pt x="174343" y="89868"/>
                                <a:pt x="172328" y="89364"/>
                              </a:cubicBezTo>
                              <a:cubicBezTo>
                                <a:pt x="160376" y="86388"/>
                                <a:pt x="163902" y="115099"/>
                                <a:pt x="151584" y="115465"/>
                              </a:cubicBezTo>
                              <a:cubicBezTo>
                                <a:pt x="142655" y="108276"/>
                                <a:pt x="143342" y="94859"/>
                                <a:pt x="141785" y="83549"/>
                              </a:cubicBezTo>
                              <a:cubicBezTo>
                                <a:pt x="138808" y="62347"/>
                                <a:pt x="124521" y="43069"/>
                                <a:pt x="105060" y="34140"/>
                              </a:cubicBezTo>
                              <a:cubicBezTo>
                                <a:pt x="85599" y="25211"/>
                                <a:pt x="61650" y="26905"/>
                                <a:pt x="43654" y="38444"/>
                              </a:cubicBezTo>
                              <a:cubicBezTo>
                                <a:pt x="37426" y="24478"/>
                                <a:pt x="30237" y="22646"/>
                                <a:pt x="16683" y="15594"/>
                              </a:cubicBezTo>
                              <a:cubicBezTo>
                                <a:pt x="15859" y="35193"/>
                                <a:pt x="20117" y="45084"/>
                                <a:pt x="34541" y="58409"/>
                              </a:cubicBezTo>
                              <a:cubicBezTo>
                                <a:pt x="16179" y="41375"/>
                                <a:pt x="-30345" y="-15727"/>
                                <a:pt x="29733" y="4147"/>
                              </a:cubicBezTo>
                              <a:cubicBezTo>
                                <a:pt x="65496" y="15915"/>
                                <a:pt x="103229" y="23058"/>
                                <a:pt x="136382" y="40505"/>
                              </a:cubicBezTo>
                              <a:close/>
                            </a:path>
                          </a:pathLst>
                        </a:custGeom>
                        <a:solidFill>
                          <a:srgbClr val="245D41"/>
                        </a:solidFill>
                        <a:ln w="4577" cap="flat">
                          <a:noFill/>
                          <a:prstDash val="solid"/>
                          <a:miter/>
                        </a:ln>
                      </p:spPr>
                      <p:txBody>
                        <a:bodyPr rtlCol="0" anchor="ctr"/>
                        <a:lstStyle/>
                        <a:p>
                          <a:endParaRPr lang="th-TH"/>
                        </a:p>
                      </p:txBody>
                    </p:sp>
                    <p:sp>
                      <p:nvSpPr>
                        <p:cNvPr id="1415" name="Freeform: Shape 1414">
                          <a:extLst>
                            <a:ext uri="{FF2B5EF4-FFF2-40B4-BE49-F238E27FC236}">
                              <a16:creationId xmlns:a16="http://schemas.microsoft.com/office/drawing/2014/main" id="{CA5D2958-D4A6-4E11-8E3C-7B92FF964B01}"/>
                            </a:ext>
                          </a:extLst>
                        </p:cNvPr>
                        <p:cNvSpPr/>
                        <p:nvPr/>
                      </p:nvSpPr>
                      <p:spPr>
                        <a:xfrm>
                          <a:off x="8375090" y="-810829"/>
                          <a:ext cx="352502" cy="313671"/>
                        </a:xfrm>
                        <a:custGeom>
                          <a:avLst/>
                          <a:gdLst>
                            <a:gd name="connsiteX0" fmla="*/ 214395 w 352502"/>
                            <a:gd name="connsiteY0" fmla="*/ 187516 h 313671"/>
                            <a:gd name="connsiteX1" fmla="*/ 157706 w 352502"/>
                            <a:gd name="connsiteY1" fmla="*/ 120889 h 313671"/>
                            <a:gd name="connsiteX2" fmla="*/ 116219 w 352502"/>
                            <a:gd name="connsiteY2" fmla="*/ 94376 h 313671"/>
                            <a:gd name="connsiteX3" fmla="*/ 0 w 352502"/>
                            <a:gd name="connsiteY3" fmla="*/ 0 h 313671"/>
                            <a:gd name="connsiteX4" fmla="*/ 109304 w 352502"/>
                            <a:gd name="connsiteY4" fmla="*/ 94376 h 313671"/>
                            <a:gd name="connsiteX5" fmla="*/ 271543 w 352502"/>
                            <a:gd name="connsiteY5" fmla="*/ 248785 h 313671"/>
                            <a:gd name="connsiteX6" fmla="*/ 352502 w 352502"/>
                            <a:gd name="connsiteY6" fmla="*/ 313671 h 313671"/>
                            <a:gd name="connsiteX7" fmla="*/ 214395 w 352502"/>
                            <a:gd name="connsiteY7" fmla="*/ 187516 h 3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502" h="313671">
                              <a:moveTo>
                                <a:pt x="214395" y="187516"/>
                              </a:moveTo>
                              <a:cubicBezTo>
                                <a:pt x="195072" y="165582"/>
                                <a:pt x="180235" y="139481"/>
                                <a:pt x="157706" y="120889"/>
                              </a:cubicBezTo>
                              <a:cubicBezTo>
                                <a:pt x="145021" y="110449"/>
                                <a:pt x="130368" y="102710"/>
                                <a:pt x="116219" y="94376"/>
                              </a:cubicBezTo>
                              <a:cubicBezTo>
                                <a:pt x="73037" y="68962"/>
                                <a:pt x="33748" y="37045"/>
                                <a:pt x="0" y="0"/>
                              </a:cubicBezTo>
                              <a:cubicBezTo>
                                <a:pt x="20240" y="44418"/>
                                <a:pt x="69557" y="65985"/>
                                <a:pt x="109304" y="94376"/>
                              </a:cubicBezTo>
                              <a:cubicBezTo>
                                <a:pt x="170115" y="137878"/>
                                <a:pt x="212701" y="202627"/>
                                <a:pt x="271543" y="248785"/>
                              </a:cubicBezTo>
                              <a:cubicBezTo>
                                <a:pt x="298926" y="270261"/>
                                <a:pt x="328416" y="288211"/>
                                <a:pt x="352502" y="313671"/>
                              </a:cubicBezTo>
                              <a:cubicBezTo>
                                <a:pt x="326997" y="259820"/>
                                <a:pt x="253135" y="231521"/>
                                <a:pt x="214395" y="187516"/>
                              </a:cubicBezTo>
                              <a:close/>
                            </a:path>
                          </a:pathLst>
                        </a:custGeom>
                        <a:solidFill>
                          <a:srgbClr val="153629"/>
                        </a:solidFill>
                        <a:ln w="4577" cap="flat">
                          <a:noFill/>
                          <a:prstDash val="solid"/>
                          <a:miter/>
                        </a:ln>
                      </p:spPr>
                      <p:txBody>
                        <a:bodyPr rtlCol="0" anchor="ctr"/>
                        <a:lstStyle/>
                        <a:p>
                          <a:endParaRPr lang="th-TH"/>
                        </a:p>
                      </p:txBody>
                    </p:sp>
                    <p:sp>
                      <p:nvSpPr>
                        <p:cNvPr id="1416" name="Freeform: Shape 1415">
                          <a:extLst>
                            <a:ext uri="{FF2B5EF4-FFF2-40B4-BE49-F238E27FC236}">
                              <a16:creationId xmlns:a16="http://schemas.microsoft.com/office/drawing/2014/main" id="{71B38010-1EE3-490E-AFA7-80C5F8F05895}"/>
                            </a:ext>
                          </a:extLst>
                        </p:cNvPr>
                        <p:cNvSpPr/>
                        <p:nvPr/>
                      </p:nvSpPr>
                      <p:spPr>
                        <a:xfrm>
                          <a:off x="8516448" y="-664526"/>
                          <a:ext cx="32173" cy="55361"/>
                        </a:xfrm>
                        <a:custGeom>
                          <a:avLst/>
                          <a:gdLst>
                            <a:gd name="connsiteX0" fmla="*/ 29124 w 32173"/>
                            <a:gd name="connsiteY0" fmla="*/ 0 h 55361"/>
                            <a:gd name="connsiteX1" fmla="*/ 0 w 32173"/>
                            <a:gd name="connsiteY1" fmla="*/ 36221 h 55361"/>
                            <a:gd name="connsiteX2" fmla="*/ 20377 w 32173"/>
                            <a:gd name="connsiteY2" fmla="*/ 55362 h 55361"/>
                            <a:gd name="connsiteX3" fmla="*/ 26284 w 32173"/>
                            <a:gd name="connsiteY3" fmla="*/ 45333 h 55361"/>
                            <a:gd name="connsiteX4" fmla="*/ 28574 w 32173"/>
                            <a:gd name="connsiteY4" fmla="*/ 3755 h 55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73" h="55361">
                              <a:moveTo>
                                <a:pt x="29124" y="0"/>
                              </a:moveTo>
                              <a:cubicBezTo>
                                <a:pt x="33519" y="17401"/>
                                <a:pt x="17950" y="36816"/>
                                <a:pt x="0" y="36221"/>
                              </a:cubicBezTo>
                              <a:cubicBezTo>
                                <a:pt x="4946" y="44280"/>
                                <a:pt x="12043" y="50966"/>
                                <a:pt x="20377" y="55362"/>
                              </a:cubicBezTo>
                              <a:cubicBezTo>
                                <a:pt x="20331" y="51378"/>
                                <a:pt x="23812" y="48447"/>
                                <a:pt x="26284" y="45333"/>
                              </a:cubicBezTo>
                              <a:cubicBezTo>
                                <a:pt x="35305" y="34069"/>
                                <a:pt x="32191" y="17721"/>
                                <a:pt x="28574" y="3755"/>
                              </a:cubicBezTo>
                            </a:path>
                          </a:pathLst>
                        </a:custGeom>
                        <a:solidFill>
                          <a:srgbClr val="18352B"/>
                        </a:solidFill>
                        <a:ln w="4577" cap="flat">
                          <a:noFill/>
                          <a:prstDash val="solid"/>
                          <a:miter/>
                        </a:ln>
                      </p:spPr>
                      <p:txBody>
                        <a:bodyPr rtlCol="0" anchor="ctr"/>
                        <a:lstStyle/>
                        <a:p>
                          <a:endParaRPr lang="th-TH"/>
                        </a:p>
                      </p:txBody>
                    </p:sp>
                    <p:sp>
                      <p:nvSpPr>
                        <p:cNvPr id="1417" name="Freeform: Shape 1416">
                          <a:extLst>
                            <a:ext uri="{FF2B5EF4-FFF2-40B4-BE49-F238E27FC236}">
                              <a16:creationId xmlns:a16="http://schemas.microsoft.com/office/drawing/2014/main" id="{9886A220-EC1A-4B3E-9562-6F03076A24F6}"/>
                            </a:ext>
                          </a:extLst>
                        </p:cNvPr>
                        <p:cNvSpPr/>
                        <p:nvPr/>
                      </p:nvSpPr>
                      <p:spPr>
                        <a:xfrm>
                          <a:off x="8401740" y="-760642"/>
                          <a:ext cx="330110" cy="265864"/>
                        </a:xfrm>
                        <a:custGeom>
                          <a:avLst/>
                          <a:gdLst>
                            <a:gd name="connsiteX0" fmla="*/ 72671 w 330110"/>
                            <a:gd name="connsiteY0" fmla="*/ 97444 h 265864"/>
                            <a:gd name="connsiteX1" fmla="*/ 85813 w 330110"/>
                            <a:gd name="connsiteY1" fmla="*/ 101199 h 265864"/>
                            <a:gd name="connsiteX2" fmla="*/ 107014 w 330110"/>
                            <a:gd name="connsiteY2" fmla="*/ 79998 h 265864"/>
                            <a:gd name="connsiteX3" fmla="*/ 92636 w 330110"/>
                            <a:gd name="connsiteY3" fmla="*/ 108434 h 265864"/>
                            <a:gd name="connsiteX4" fmla="*/ 103626 w 330110"/>
                            <a:gd name="connsiteY4" fmla="*/ 124003 h 265864"/>
                            <a:gd name="connsiteX5" fmla="*/ 118142 w 330110"/>
                            <a:gd name="connsiteY5" fmla="*/ 111594 h 265864"/>
                            <a:gd name="connsiteX6" fmla="*/ 119332 w 330110"/>
                            <a:gd name="connsiteY6" fmla="*/ 134444 h 265864"/>
                            <a:gd name="connsiteX7" fmla="*/ 143602 w 330110"/>
                            <a:gd name="connsiteY7" fmla="*/ 147357 h 265864"/>
                            <a:gd name="connsiteX8" fmla="*/ 159629 w 330110"/>
                            <a:gd name="connsiteY8" fmla="*/ 136779 h 265864"/>
                            <a:gd name="connsiteX9" fmla="*/ 164849 w 330110"/>
                            <a:gd name="connsiteY9" fmla="*/ 165032 h 265864"/>
                            <a:gd name="connsiteX10" fmla="*/ 191225 w 330110"/>
                            <a:gd name="connsiteY10" fmla="*/ 180510 h 265864"/>
                            <a:gd name="connsiteX11" fmla="*/ 203176 w 330110"/>
                            <a:gd name="connsiteY11" fmla="*/ 155966 h 265864"/>
                            <a:gd name="connsiteX12" fmla="*/ 212976 w 330110"/>
                            <a:gd name="connsiteY12" fmla="*/ 173091 h 265864"/>
                            <a:gd name="connsiteX13" fmla="*/ 215677 w 330110"/>
                            <a:gd name="connsiteY13" fmla="*/ 193835 h 265864"/>
                            <a:gd name="connsiteX14" fmla="*/ 224515 w 330110"/>
                            <a:gd name="connsiteY14" fmla="*/ 202169 h 265864"/>
                            <a:gd name="connsiteX15" fmla="*/ 274382 w 330110"/>
                            <a:gd name="connsiteY15" fmla="*/ 220348 h 265864"/>
                            <a:gd name="connsiteX16" fmla="*/ 330110 w 330110"/>
                            <a:gd name="connsiteY16" fmla="*/ 265865 h 265864"/>
                            <a:gd name="connsiteX17" fmla="*/ 130277 w 330110"/>
                            <a:gd name="connsiteY17" fmla="*/ 153310 h 265864"/>
                            <a:gd name="connsiteX18" fmla="*/ 81005 w 330110"/>
                            <a:gd name="connsiteY18" fmla="*/ 118142 h 265864"/>
                            <a:gd name="connsiteX19" fmla="*/ 0 w 330110"/>
                            <a:gd name="connsiteY19" fmla="*/ 0 h 265864"/>
                            <a:gd name="connsiteX20" fmla="*/ 51836 w 330110"/>
                            <a:gd name="connsiteY20" fmla="*/ 44692 h 265864"/>
                            <a:gd name="connsiteX21" fmla="*/ 43777 w 330110"/>
                            <a:gd name="connsiteY21" fmla="*/ 72579 h 265864"/>
                            <a:gd name="connsiteX22" fmla="*/ 72671 w 330110"/>
                            <a:gd name="connsiteY22" fmla="*/ 97444 h 26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0110" h="265864">
                              <a:moveTo>
                                <a:pt x="72671" y="97444"/>
                              </a:moveTo>
                              <a:cubicBezTo>
                                <a:pt x="76609" y="100008"/>
                                <a:pt x="81280" y="102481"/>
                                <a:pt x="85813" y="101199"/>
                              </a:cubicBezTo>
                              <a:cubicBezTo>
                                <a:pt x="95887" y="98314"/>
                                <a:pt x="96574" y="79814"/>
                                <a:pt x="107014" y="79998"/>
                              </a:cubicBezTo>
                              <a:cubicBezTo>
                                <a:pt x="110495" y="90484"/>
                                <a:pt x="95017" y="97673"/>
                                <a:pt x="92636" y="108434"/>
                              </a:cubicBezTo>
                              <a:cubicBezTo>
                                <a:pt x="91125" y="115440"/>
                                <a:pt x="96528" y="123133"/>
                                <a:pt x="103626" y="124003"/>
                              </a:cubicBezTo>
                              <a:cubicBezTo>
                                <a:pt x="110724" y="124873"/>
                                <a:pt x="117913" y="118783"/>
                                <a:pt x="118142" y="111594"/>
                              </a:cubicBezTo>
                              <a:cubicBezTo>
                                <a:pt x="125010" y="116860"/>
                                <a:pt x="125606" y="128491"/>
                                <a:pt x="119332" y="134444"/>
                              </a:cubicBezTo>
                              <a:cubicBezTo>
                                <a:pt x="127438" y="138748"/>
                                <a:pt x="135497" y="143052"/>
                                <a:pt x="143602" y="147357"/>
                              </a:cubicBezTo>
                              <a:cubicBezTo>
                                <a:pt x="146624" y="141358"/>
                                <a:pt x="152943" y="137191"/>
                                <a:pt x="159629" y="136779"/>
                              </a:cubicBezTo>
                              <a:cubicBezTo>
                                <a:pt x="154363" y="145617"/>
                                <a:pt x="157797" y="157522"/>
                                <a:pt x="164849" y="165032"/>
                              </a:cubicBezTo>
                              <a:cubicBezTo>
                                <a:pt x="171901" y="172542"/>
                                <a:pt x="181700" y="176617"/>
                                <a:pt x="191225" y="180510"/>
                              </a:cubicBezTo>
                              <a:cubicBezTo>
                                <a:pt x="195209" y="172313"/>
                                <a:pt x="199193" y="164162"/>
                                <a:pt x="203176" y="155966"/>
                              </a:cubicBezTo>
                              <a:cubicBezTo>
                                <a:pt x="209999" y="157751"/>
                                <a:pt x="212793" y="165994"/>
                                <a:pt x="212976" y="173091"/>
                              </a:cubicBezTo>
                              <a:cubicBezTo>
                                <a:pt x="213205" y="180143"/>
                                <a:pt x="212106" y="187745"/>
                                <a:pt x="215677" y="193835"/>
                              </a:cubicBezTo>
                              <a:cubicBezTo>
                                <a:pt x="217738" y="197361"/>
                                <a:pt x="221127" y="199925"/>
                                <a:pt x="224515" y="202169"/>
                              </a:cubicBezTo>
                              <a:cubicBezTo>
                                <a:pt x="239398" y="212060"/>
                                <a:pt x="256661" y="218333"/>
                                <a:pt x="274382" y="220348"/>
                              </a:cubicBezTo>
                              <a:cubicBezTo>
                                <a:pt x="289722" y="238985"/>
                                <a:pt x="308771" y="254554"/>
                                <a:pt x="330110" y="265865"/>
                              </a:cubicBezTo>
                              <a:cubicBezTo>
                                <a:pt x="262431" y="230239"/>
                                <a:pt x="194659" y="194568"/>
                                <a:pt x="130277" y="153310"/>
                              </a:cubicBezTo>
                              <a:cubicBezTo>
                                <a:pt x="113288" y="142411"/>
                                <a:pt x="96483" y="131147"/>
                                <a:pt x="81005" y="118142"/>
                              </a:cubicBezTo>
                              <a:cubicBezTo>
                                <a:pt x="44005" y="87004"/>
                                <a:pt x="15157" y="45929"/>
                                <a:pt x="0" y="0"/>
                              </a:cubicBezTo>
                              <a:cubicBezTo>
                                <a:pt x="4259" y="24361"/>
                                <a:pt x="27154" y="44051"/>
                                <a:pt x="51836" y="44692"/>
                              </a:cubicBezTo>
                              <a:cubicBezTo>
                                <a:pt x="38556" y="57148"/>
                                <a:pt x="34344" y="57285"/>
                                <a:pt x="43777" y="72579"/>
                              </a:cubicBezTo>
                              <a:cubicBezTo>
                                <a:pt x="47257" y="78166"/>
                                <a:pt x="66077" y="97627"/>
                                <a:pt x="72671" y="97444"/>
                              </a:cubicBezTo>
                              <a:close/>
                            </a:path>
                          </a:pathLst>
                        </a:custGeom>
                        <a:solidFill>
                          <a:srgbClr val="163A2E"/>
                        </a:solidFill>
                        <a:ln w="4577" cap="flat">
                          <a:noFill/>
                          <a:prstDash val="solid"/>
                          <a:miter/>
                        </a:ln>
                      </p:spPr>
                      <p:txBody>
                        <a:bodyPr rtlCol="0" anchor="ctr"/>
                        <a:lstStyle/>
                        <a:p>
                          <a:endParaRPr lang="th-TH"/>
                        </a:p>
                      </p:txBody>
                    </p:sp>
                    <p:sp>
                      <p:nvSpPr>
                        <p:cNvPr id="1418" name="Freeform: Shape 1417">
                          <a:extLst>
                            <a:ext uri="{FF2B5EF4-FFF2-40B4-BE49-F238E27FC236}">
                              <a16:creationId xmlns:a16="http://schemas.microsoft.com/office/drawing/2014/main" id="{9EF8D1F8-72C9-413B-875F-0C69AF0BC6C8}"/>
                            </a:ext>
                          </a:extLst>
                        </p:cNvPr>
                        <p:cNvSpPr/>
                        <p:nvPr/>
                      </p:nvSpPr>
                      <p:spPr>
                        <a:xfrm>
                          <a:off x="8560866" y="-733167"/>
                          <a:ext cx="140519" cy="194292"/>
                        </a:xfrm>
                        <a:custGeom>
                          <a:avLst/>
                          <a:gdLst>
                            <a:gd name="connsiteX0" fmla="*/ 65665 w 140519"/>
                            <a:gd name="connsiteY0" fmla="*/ 55362 h 194292"/>
                            <a:gd name="connsiteX1" fmla="*/ 68275 w 140519"/>
                            <a:gd name="connsiteY1" fmla="*/ 95292 h 194292"/>
                            <a:gd name="connsiteX2" fmla="*/ 78258 w 140519"/>
                            <a:gd name="connsiteY2" fmla="*/ 85218 h 194292"/>
                            <a:gd name="connsiteX3" fmla="*/ 84165 w 140519"/>
                            <a:gd name="connsiteY3" fmla="*/ 71251 h 194292"/>
                            <a:gd name="connsiteX4" fmla="*/ 98726 w 140519"/>
                            <a:gd name="connsiteY4" fmla="*/ 76655 h 194292"/>
                            <a:gd name="connsiteX5" fmla="*/ 98177 w 140519"/>
                            <a:gd name="connsiteY5" fmla="*/ 83844 h 194292"/>
                            <a:gd name="connsiteX6" fmla="*/ 89339 w 140519"/>
                            <a:gd name="connsiteY6" fmla="*/ 126064 h 194292"/>
                            <a:gd name="connsiteX7" fmla="*/ 85126 w 140519"/>
                            <a:gd name="connsiteY7" fmla="*/ 148456 h 194292"/>
                            <a:gd name="connsiteX8" fmla="*/ 106282 w 140519"/>
                            <a:gd name="connsiteY8" fmla="*/ 98955 h 194292"/>
                            <a:gd name="connsiteX9" fmla="*/ 116356 w 140519"/>
                            <a:gd name="connsiteY9" fmla="*/ 90255 h 194292"/>
                            <a:gd name="connsiteX10" fmla="*/ 122171 w 140519"/>
                            <a:gd name="connsiteY10" fmla="*/ 101749 h 194292"/>
                            <a:gd name="connsiteX11" fmla="*/ 138382 w 140519"/>
                            <a:gd name="connsiteY11" fmla="*/ 194293 h 194292"/>
                            <a:gd name="connsiteX12" fmla="*/ 129956 w 140519"/>
                            <a:gd name="connsiteY12" fmla="*/ 101840 h 194292"/>
                            <a:gd name="connsiteX13" fmla="*/ 119515 w 140519"/>
                            <a:gd name="connsiteY13" fmla="*/ 84485 h 194292"/>
                            <a:gd name="connsiteX14" fmla="*/ 0 w 140519"/>
                            <a:gd name="connsiteY14" fmla="*/ 0 h 194292"/>
                            <a:gd name="connsiteX15" fmla="*/ 2198 w 140519"/>
                            <a:gd name="connsiteY15" fmla="*/ 74777 h 194292"/>
                            <a:gd name="connsiteX16" fmla="*/ 8288 w 140519"/>
                            <a:gd name="connsiteY16" fmla="*/ 26971 h 194292"/>
                            <a:gd name="connsiteX17" fmla="*/ 10761 w 140519"/>
                            <a:gd name="connsiteY17" fmla="*/ 18546 h 194292"/>
                            <a:gd name="connsiteX18" fmla="*/ 65665 w 140519"/>
                            <a:gd name="connsiteY18" fmla="*/ 55362 h 19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519" h="194292">
                              <a:moveTo>
                                <a:pt x="65665" y="55362"/>
                              </a:moveTo>
                              <a:cubicBezTo>
                                <a:pt x="68458" y="68412"/>
                                <a:pt x="67405" y="81967"/>
                                <a:pt x="68275" y="95292"/>
                              </a:cubicBezTo>
                              <a:cubicBezTo>
                                <a:pt x="73404" y="95841"/>
                                <a:pt x="77021" y="90255"/>
                                <a:pt x="78258" y="85218"/>
                              </a:cubicBezTo>
                              <a:cubicBezTo>
                                <a:pt x="79494" y="80227"/>
                                <a:pt x="80089" y="74411"/>
                                <a:pt x="84165" y="71251"/>
                              </a:cubicBezTo>
                              <a:cubicBezTo>
                                <a:pt x="89064" y="67405"/>
                                <a:pt x="97536" y="70565"/>
                                <a:pt x="98726" y="76655"/>
                              </a:cubicBezTo>
                              <a:cubicBezTo>
                                <a:pt x="99184" y="79036"/>
                                <a:pt x="98680" y="81463"/>
                                <a:pt x="98177" y="83844"/>
                              </a:cubicBezTo>
                              <a:cubicBezTo>
                                <a:pt x="95246" y="97902"/>
                                <a:pt x="92270" y="111960"/>
                                <a:pt x="89339" y="126064"/>
                              </a:cubicBezTo>
                              <a:cubicBezTo>
                                <a:pt x="87782" y="133482"/>
                                <a:pt x="86225" y="140946"/>
                                <a:pt x="85126" y="148456"/>
                              </a:cubicBezTo>
                              <a:cubicBezTo>
                                <a:pt x="92178" y="131971"/>
                                <a:pt x="99230" y="115440"/>
                                <a:pt x="106282" y="98955"/>
                              </a:cubicBezTo>
                              <a:cubicBezTo>
                                <a:pt x="108205" y="94513"/>
                                <a:pt x="111639" y="89156"/>
                                <a:pt x="116356" y="90255"/>
                              </a:cubicBezTo>
                              <a:cubicBezTo>
                                <a:pt x="120889" y="91262"/>
                                <a:pt x="121943" y="97124"/>
                                <a:pt x="122171" y="101749"/>
                              </a:cubicBezTo>
                              <a:cubicBezTo>
                                <a:pt x="123591" y="133116"/>
                                <a:pt x="129040" y="164300"/>
                                <a:pt x="138382" y="194293"/>
                              </a:cubicBezTo>
                              <a:cubicBezTo>
                                <a:pt x="141129" y="163063"/>
                                <a:pt x="143556" y="130093"/>
                                <a:pt x="129956" y="101840"/>
                              </a:cubicBezTo>
                              <a:cubicBezTo>
                                <a:pt x="127025" y="95750"/>
                                <a:pt x="123408" y="90026"/>
                                <a:pt x="119515" y="84485"/>
                              </a:cubicBezTo>
                              <a:cubicBezTo>
                                <a:pt x="90988" y="43685"/>
                                <a:pt x="47944" y="13280"/>
                                <a:pt x="0" y="0"/>
                              </a:cubicBezTo>
                              <a:cubicBezTo>
                                <a:pt x="733" y="24911"/>
                                <a:pt x="1465" y="49867"/>
                                <a:pt x="2198" y="74777"/>
                              </a:cubicBezTo>
                              <a:cubicBezTo>
                                <a:pt x="4213" y="58842"/>
                                <a:pt x="6228" y="42907"/>
                                <a:pt x="8288" y="26971"/>
                              </a:cubicBezTo>
                              <a:cubicBezTo>
                                <a:pt x="8655" y="24040"/>
                                <a:pt x="9067" y="20972"/>
                                <a:pt x="10761" y="18546"/>
                              </a:cubicBezTo>
                              <a:cubicBezTo>
                                <a:pt x="25506" y="-2885"/>
                                <a:pt x="63009" y="42952"/>
                                <a:pt x="65665" y="55362"/>
                              </a:cubicBezTo>
                              <a:close/>
                            </a:path>
                          </a:pathLst>
                        </a:custGeom>
                        <a:solidFill>
                          <a:srgbClr val="163A2E"/>
                        </a:solidFill>
                        <a:ln w="4577" cap="flat">
                          <a:noFill/>
                          <a:prstDash val="solid"/>
                          <a:miter/>
                        </a:ln>
                      </p:spPr>
                      <p:txBody>
                        <a:bodyPr rtlCol="0" anchor="ctr"/>
                        <a:lstStyle/>
                        <a:p>
                          <a:endParaRPr lang="th-TH"/>
                        </a:p>
                      </p:txBody>
                    </p:sp>
                    <p:sp>
                      <p:nvSpPr>
                        <p:cNvPr id="1419" name="Freeform: Shape 1418">
                          <a:extLst>
                            <a:ext uri="{FF2B5EF4-FFF2-40B4-BE49-F238E27FC236}">
                              <a16:creationId xmlns:a16="http://schemas.microsoft.com/office/drawing/2014/main" id="{9D1BA97E-1B1A-49D4-AAFD-D8488C8320DA}"/>
                            </a:ext>
                          </a:extLst>
                        </p:cNvPr>
                        <p:cNvSpPr/>
                        <p:nvPr/>
                      </p:nvSpPr>
                      <p:spPr>
                        <a:xfrm>
                          <a:off x="8374723" y="-808082"/>
                          <a:ext cx="87598" cy="22280"/>
                        </a:xfrm>
                        <a:custGeom>
                          <a:avLst/>
                          <a:gdLst>
                            <a:gd name="connsiteX0" fmla="*/ 46570 w 87598"/>
                            <a:gd name="connsiteY0" fmla="*/ 12409 h 22280"/>
                            <a:gd name="connsiteX1" fmla="*/ 0 w 87598"/>
                            <a:gd name="connsiteY1" fmla="*/ 0 h 22280"/>
                            <a:gd name="connsiteX2" fmla="*/ 44235 w 87598"/>
                            <a:gd name="connsiteY2" fmla="*/ 6182 h 22280"/>
                            <a:gd name="connsiteX3" fmla="*/ 87599 w 87598"/>
                            <a:gd name="connsiteY3" fmla="*/ 20560 h 22280"/>
                            <a:gd name="connsiteX4" fmla="*/ 46570 w 87598"/>
                            <a:gd name="connsiteY4" fmla="*/ 12409 h 22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98" h="22280">
                              <a:moveTo>
                                <a:pt x="46570" y="12409"/>
                              </a:moveTo>
                              <a:cubicBezTo>
                                <a:pt x="30772" y="8655"/>
                                <a:pt x="12959" y="9799"/>
                                <a:pt x="0" y="0"/>
                              </a:cubicBezTo>
                              <a:cubicBezTo>
                                <a:pt x="7098" y="5358"/>
                                <a:pt x="34619" y="4030"/>
                                <a:pt x="44235" y="6182"/>
                              </a:cubicBezTo>
                              <a:cubicBezTo>
                                <a:pt x="58796" y="9479"/>
                                <a:pt x="74594" y="13371"/>
                                <a:pt x="87599" y="20560"/>
                              </a:cubicBezTo>
                              <a:cubicBezTo>
                                <a:pt x="76838" y="26559"/>
                                <a:pt x="58064" y="15157"/>
                                <a:pt x="46570" y="12409"/>
                              </a:cubicBezTo>
                              <a:close/>
                            </a:path>
                          </a:pathLst>
                        </a:custGeom>
                        <a:solidFill>
                          <a:srgbClr val="929292"/>
                        </a:solidFill>
                        <a:ln w="4577" cap="flat">
                          <a:noFill/>
                          <a:prstDash val="solid"/>
                          <a:miter/>
                        </a:ln>
                      </p:spPr>
                      <p:txBody>
                        <a:bodyPr rtlCol="0" anchor="ctr"/>
                        <a:lstStyle/>
                        <a:p>
                          <a:endParaRPr lang="th-TH"/>
                        </a:p>
                      </p:txBody>
                    </p:sp>
                    <p:sp>
                      <p:nvSpPr>
                        <p:cNvPr id="1420" name="Freeform: Shape 1419">
                          <a:extLst>
                            <a:ext uri="{FF2B5EF4-FFF2-40B4-BE49-F238E27FC236}">
                              <a16:creationId xmlns:a16="http://schemas.microsoft.com/office/drawing/2014/main" id="{2A501F5C-7E2F-4E06-9816-A40394E3C200}"/>
                            </a:ext>
                          </a:extLst>
                        </p:cNvPr>
                        <p:cNvSpPr/>
                        <p:nvPr/>
                      </p:nvSpPr>
                      <p:spPr>
                        <a:xfrm>
                          <a:off x="8524736" y="-754918"/>
                          <a:ext cx="204310" cy="254645"/>
                        </a:xfrm>
                        <a:custGeom>
                          <a:avLst/>
                          <a:gdLst>
                            <a:gd name="connsiteX0" fmla="*/ 53714 w 204310"/>
                            <a:gd name="connsiteY0" fmla="*/ 30085 h 254645"/>
                            <a:gd name="connsiteX1" fmla="*/ 109213 w 204310"/>
                            <a:gd name="connsiteY1" fmla="*/ 70290 h 254645"/>
                            <a:gd name="connsiteX2" fmla="*/ 167597 w 204310"/>
                            <a:gd name="connsiteY2" fmla="*/ 128491 h 254645"/>
                            <a:gd name="connsiteX3" fmla="*/ 178266 w 204310"/>
                            <a:gd name="connsiteY3" fmla="*/ 161323 h 254645"/>
                            <a:gd name="connsiteX4" fmla="*/ 203406 w 204310"/>
                            <a:gd name="connsiteY4" fmla="*/ 254646 h 254645"/>
                            <a:gd name="connsiteX5" fmla="*/ 181517 w 204310"/>
                            <a:gd name="connsiteY5" fmla="*/ 121530 h 254645"/>
                            <a:gd name="connsiteX6" fmla="*/ 48768 w 204310"/>
                            <a:gd name="connsiteY6" fmla="*/ 21568 h 254645"/>
                            <a:gd name="connsiteX7" fmla="*/ 0 w 204310"/>
                            <a:gd name="connsiteY7" fmla="*/ 0 h 254645"/>
                            <a:gd name="connsiteX8" fmla="*/ 53714 w 204310"/>
                            <a:gd name="connsiteY8" fmla="*/ 30085 h 25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10" h="254645">
                              <a:moveTo>
                                <a:pt x="53714" y="30085"/>
                              </a:moveTo>
                              <a:cubicBezTo>
                                <a:pt x="76655" y="36770"/>
                                <a:pt x="102573" y="47348"/>
                                <a:pt x="109213" y="70290"/>
                              </a:cubicBezTo>
                              <a:cubicBezTo>
                                <a:pt x="134947" y="81554"/>
                                <a:pt x="156240" y="102756"/>
                                <a:pt x="167597" y="128491"/>
                              </a:cubicBezTo>
                              <a:cubicBezTo>
                                <a:pt x="172267" y="139023"/>
                                <a:pt x="175244" y="150196"/>
                                <a:pt x="178266" y="161323"/>
                              </a:cubicBezTo>
                              <a:cubicBezTo>
                                <a:pt x="186646" y="192415"/>
                                <a:pt x="195026" y="223554"/>
                                <a:pt x="203406" y="254646"/>
                              </a:cubicBezTo>
                              <a:cubicBezTo>
                                <a:pt x="206016" y="209084"/>
                                <a:pt x="204184" y="161140"/>
                                <a:pt x="181517" y="121530"/>
                              </a:cubicBezTo>
                              <a:cubicBezTo>
                                <a:pt x="153539" y="72671"/>
                                <a:pt x="99642" y="45746"/>
                                <a:pt x="48768" y="21568"/>
                              </a:cubicBezTo>
                              <a:cubicBezTo>
                                <a:pt x="33886" y="14516"/>
                                <a:pt x="16027" y="2381"/>
                                <a:pt x="0" y="0"/>
                              </a:cubicBezTo>
                              <a:cubicBezTo>
                                <a:pt x="9021" y="17950"/>
                                <a:pt x="35672" y="24865"/>
                                <a:pt x="53714" y="30085"/>
                              </a:cubicBezTo>
                              <a:close/>
                            </a:path>
                          </a:pathLst>
                        </a:custGeom>
                        <a:solidFill>
                          <a:srgbClr val="296347"/>
                        </a:solidFill>
                        <a:ln w="4577" cap="flat">
                          <a:noFill/>
                          <a:prstDash val="solid"/>
                          <a:miter/>
                        </a:ln>
                      </p:spPr>
                      <p:txBody>
                        <a:bodyPr rtlCol="0" anchor="ctr"/>
                        <a:lstStyle/>
                        <a:p>
                          <a:endParaRPr lang="th-TH"/>
                        </a:p>
                      </p:txBody>
                    </p:sp>
                    <p:sp>
                      <p:nvSpPr>
                        <p:cNvPr id="1421" name="Freeform: Shape 1420">
                          <a:extLst>
                            <a:ext uri="{FF2B5EF4-FFF2-40B4-BE49-F238E27FC236}">
                              <a16:creationId xmlns:a16="http://schemas.microsoft.com/office/drawing/2014/main" id="{585A2366-634E-461F-B745-E8D739F89E02}"/>
                            </a:ext>
                          </a:extLst>
                        </p:cNvPr>
                        <p:cNvSpPr/>
                        <p:nvPr/>
                      </p:nvSpPr>
                      <p:spPr>
                        <a:xfrm>
                          <a:off x="8727821" y="-499493"/>
                          <a:ext cx="47654" cy="84960"/>
                        </a:xfrm>
                        <a:custGeom>
                          <a:avLst/>
                          <a:gdLst>
                            <a:gd name="connsiteX0" fmla="*/ 47211 w 47654"/>
                            <a:gd name="connsiteY0" fmla="*/ 73861 h 84960"/>
                            <a:gd name="connsiteX1" fmla="*/ 45104 w 47654"/>
                            <a:gd name="connsiteY1" fmla="*/ 82104 h 84960"/>
                            <a:gd name="connsiteX2" fmla="*/ 37595 w 47654"/>
                            <a:gd name="connsiteY2" fmla="*/ 84348 h 84960"/>
                            <a:gd name="connsiteX3" fmla="*/ 25002 w 47654"/>
                            <a:gd name="connsiteY3" fmla="*/ 62276 h 84960"/>
                            <a:gd name="connsiteX4" fmla="*/ 0 w 47654"/>
                            <a:gd name="connsiteY4" fmla="*/ 0 h 84960"/>
                            <a:gd name="connsiteX5" fmla="*/ 47211 w 47654"/>
                            <a:gd name="connsiteY5" fmla="*/ 73861 h 8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 h="84960">
                              <a:moveTo>
                                <a:pt x="47211" y="73861"/>
                              </a:moveTo>
                              <a:cubicBezTo>
                                <a:pt x="48493" y="76426"/>
                                <a:pt x="46753" y="79769"/>
                                <a:pt x="45104" y="82104"/>
                              </a:cubicBezTo>
                              <a:cubicBezTo>
                                <a:pt x="43456" y="84485"/>
                                <a:pt x="40067" y="85813"/>
                                <a:pt x="37595" y="84348"/>
                              </a:cubicBezTo>
                              <a:cubicBezTo>
                                <a:pt x="44143" y="81692"/>
                                <a:pt x="26238" y="69237"/>
                                <a:pt x="25002" y="62276"/>
                              </a:cubicBezTo>
                              <a:cubicBezTo>
                                <a:pt x="20927" y="38785"/>
                                <a:pt x="5083" y="20927"/>
                                <a:pt x="0" y="0"/>
                              </a:cubicBezTo>
                              <a:cubicBezTo>
                                <a:pt x="19736" y="17309"/>
                                <a:pt x="33931" y="46799"/>
                                <a:pt x="47211" y="73861"/>
                              </a:cubicBezTo>
                              <a:close/>
                            </a:path>
                          </a:pathLst>
                        </a:custGeom>
                        <a:solidFill>
                          <a:srgbClr val="296347"/>
                        </a:solidFill>
                        <a:ln w="4577" cap="flat">
                          <a:noFill/>
                          <a:prstDash val="solid"/>
                          <a:miter/>
                        </a:ln>
                      </p:spPr>
                      <p:txBody>
                        <a:bodyPr rtlCol="0" anchor="ctr"/>
                        <a:lstStyle/>
                        <a:p>
                          <a:endParaRPr lang="th-TH"/>
                        </a:p>
                      </p:txBody>
                    </p:sp>
                    <p:sp>
                      <p:nvSpPr>
                        <p:cNvPr id="1422" name="Freeform: Shape 1421">
                          <a:extLst>
                            <a:ext uri="{FF2B5EF4-FFF2-40B4-BE49-F238E27FC236}">
                              <a16:creationId xmlns:a16="http://schemas.microsoft.com/office/drawing/2014/main" id="{1ADD9134-5C5B-4063-95CF-AAF2E16AFD3E}"/>
                            </a:ext>
                          </a:extLst>
                        </p:cNvPr>
                        <p:cNvSpPr/>
                        <p:nvPr/>
                      </p:nvSpPr>
                      <p:spPr>
                        <a:xfrm>
                          <a:off x="8715686" y="-505904"/>
                          <a:ext cx="58384" cy="88191"/>
                        </a:xfrm>
                        <a:custGeom>
                          <a:avLst/>
                          <a:gdLst>
                            <a:gd name="connsiteX0" fmla="*/ 21568 w 58384"/>
                            <a:gd name="connsiteY0" fmla="*/ 26055 h 88191"/>
                            <a:gd name="connsiteX1" fmla="*/ 58384 w 58384"/>
                            <a:gd name="connsiteY1" fmla="*/ 79173 h 88191"/>
                            <a:gd name="connsiteX2" fmla="*/ 56736 w 58384"/>
                            <a:gd name="connsiteY2" fmla="*/ 86134 h 88191"/>
                            <a:gd name="connsiteX3" fmla="*/ 50371 w 58384"/>
                            <a:gd name="connsiteY3" fmla="*/ 87324 h 88191"/>
                            <a:gd name="connsiteX4" fmla="*/ 32832 w 58384"/>
                            <a:gd name="connsiteY4" fmla="*/ 57377 h 88191"/>
                            <a:gd name="connsiteX5" fmla="*/ 32054 w 58384"/>
                            <a:gd name="connsiteY5" fmla="*/ 49638 h 88191"/>
                            <a:gd name="connsiteX6" fmla="*/ 22667 w 58384"/>
                            <a:gd name="connsiteY6" fmla="*/ 37503 h 88191"/>
                            <a:gd name="connsiteX7" fmla="*/ 16210 w 58384"/>
                            <a:gd name="connsiteY7" fmla="*/ 23445 h 88191"/>
                            <a:gd name="connsiteX8" fmla="*/ 0 w 58384"/>
                            <a:gd name="connsiteY8" fmla="*/ 0 h 88191"/>
                            <a:gd name="connsiteX9" fmla="*/ 21568 w 58384"/>
                            <a:gd name="connsiteY9" fmla="*/ 26055 h 8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84" h="88191">
                              <a:moveTo>
                                <a:pt x="21568" y="26055"/>
                              </a:moveTo>
                              <a:cubicBezTo>
                                <a:pt x="31825" y="40892"/>
                                <a:pt x="58292" y="61132"/>
                                <a:pt x="58384" y="79173"/>
                              </a:cubicBezTo>
                              <a:cubicBezTo>
                                <a:pt x="58384" y="81600"/>
                                <a:pt x="58201" y="84210"/>
                                <a:pt x="56736" y="86134"/>
                              </a:cubicBezTo>
                              <a:cubicBezTo>
                                <a:pt x="55270" y="88103"/>
                                <a:pt x="52202" y="88973"/>
                                <a:pt x="50371" y="87324"/>
                              </a:cubicBezTo>
                              <a:cubicBezTo>
                                <a:pt x="50508" y="78441"/>
                                <a:pt x="32695" y="66260"/>
                                <a:pt x="32832" y="57377"/>
                              </a:cubicBezTo>
                              <a:cubicBezTo>
                                <a:pt x="32878" y="54767"/>
                                <a:pt x="32924" y="52111"/>
                                <a:pt x="32054" y="49638"/>
                              </a:cubicBezTo>
                              <a:cubicBezTo>
                                <a:pt x="30406" y="44738"/>
                                <a:pt x="25735" y="41624"/>
                                <a:pt x="22667" y="37503"/>
                              </a:cubicBezTo>
                              <a:cubicBezTo>
                                <a:pt x="19599" y="33336"/>
                                <a:pt x="18179" y="28253"/>
                                <a:pt x="16210" y="23445"/>
                              </a:cubicBezTo>
                              <a:cubicBezTo>
                                <a:pt x="12593" y="14562"/>
                                <a:pt x="6960" y="6594"/>
                                <a:pt x="0" y="0"/>
                              </a:cubicBezTo>
                              <a:cubicBezTo>
                                <a:pt x="7922" y="8059"/>
                                <a:pt x="15157" y="16805"/>
                                <a:pt x="21568" y="26055"/>
                              </a:cubicBezTo>
                              <a:close/>
                            </a:path>
                          </a:pathLst>
                        </a:custGeom>
                        <a:solidFill>
                          <a:srgbClr val="142D28"/>
                        </a:solidFill>
                        <a:ln w="4577" cap="flat">
                          <a:noFill/>
                          <a:prstDash val="solid"/>
                          <a:miter/>
                        </a:ln>
                      </p:spPr>
                      <p:txBody>
                        <a:bodyPr rtlCol="0" anchor="ctr"/>
                        <a:lstStyle/>
                        <a:p>
                          <a:endParaRPr lang="th-TH"/>
                        </a:p>
                      </p:txBody>
                    </p:sp>
                  </p:grpSp>
                  <p:grpSp>
                    <p:nvGrpSpPr>
                      <p:cNvPr id="1375" name="Graphic 4">
                        <a:extLst>
                          <a:ext uri="{FF2B5EF4-FFF2-40B4-BE49-F238E27FC236}">
                            <a16:creationId xmlns:a16="http://schemas.microsoft.com/office/drawing/2014/main" id="{87EC2DE9-6BCF-40C8-A111-30582E6000C1}"/>
                          </a:ext>
                        </a:extLst>
                      </p:cNvPr>
                      <p:cNvGrpSpPr/>
                      <p:nvPr/>
                    </p:nvGrpSpPr>
                    <p:grpSpPr>
                      <a:xfrm>
                        <a:off x="8665865" y="-815478"/>
                        <a:ext cx="299751" cy="394791"/>
                        <a:chOff x="8665865" y="-815478"/>
                        <a:chExt cx="299751" cy="394791"/>
                      </a:xfrm>
                    </p:grpSpPr>
                    <p:sp>
                      <p:nvSpPr>
                        <p:cNvPr id="1408" name="Freeform: Shape 1407">
                          <a:extLst>
                            <a:ext uri="{FF2B5EF4-FFF2-40B4-BE49-F238E27FC236}">
                              <a16:creationId xmlns:a16="http://schemas.microsoft.com/office/drawing/2014/main" id="{794486E6-6CD6-476B-A2E9-1FB631531463}"/>
                            </a:ext>
                          </a:extLst>
                        </p:cNvPr>
                        <p:cNvSpPr/>
                        <p:nvPr/>
                      </p:nvSpPr>
                      <p:spPr>
                        <a:xfrm>
                          <a:off x="8720404" y="-815478"/>
                          <a:ext cx="235366" cy="181541"/>
                        </a:xfrm>
                        <a:custGeom>
                          <a:avLst/>
                          <a:gdLst>
                            <a:gd name="connsiteX0" fmla="*/ 13645 w 235366"/>
                            <a:gd name="connsiteY0" fmla="*/ 99208 h 181541"/>
                            <a:gd name="connsiteX1" fmla="*/ 40707 w 235366"/>
                            <a:gd name="connsiteY1" fmla="*/ 68849 h 181541"/>
                            <a:gd name="connsiteX2" fmla="*/ 102526 w 235366"/>
                            <a:gd name="connsiteY2" fmla="*/ 26308 h 181541"/>
                            <a:gd name="connsiteX3" fmla="*/ 159445 w 235366"/>
                            <a:gd name="connsiteY3" fmla="*/ 14952 h 181541"/>
                            <a:gd name="connsiteX4" fmla="*/ 197543 w 235366"/>
                            <a:gd name="connsiteY4" fmla="*/ 1490 h 181541"/>
                            <a:gd name="connsiteX5" fmla="*/ 235367 w 235366"/>
                            <a:gd name="connsiteY5" fmla="*/ 9320 h 181541"/>
                            <a:gd name="connsiteX6" fmla="*/ 88331 w 235366"/>
                            <a:gd name="connsiteY6" fmla="*/ 132087 h 181541"/>
                            <a:gd name="connsiteX7" fmla="*/ 148684 w 235366"/>
                            <a:gd name="connsiteY7" fmla="*/ 87761 h 181541"/>
                            <a:gd name="connsiteX8" fmla="*/ 164985 w 235366"/>
                            <a:gd name="connsiteY8" fmla="*/ 42564 h 181541"/>
                            <a:gd name="connsiteX9" fmla="*/ 137740 w 235366"/>
                            <a:gd name="connsiteY9" fmla="*/ 28049 h 181541"/>
                            <a:gd name="connsiteX10" fmla="*/ 69877 w 235366"/>
                            <a:gd name="connsiteY10" fmla="*/ 56119 h 181541"/>
                            <a:gd name="connsiteX11" fmla="*/ 22803 w 235366"/>
                            <a:gd name="connsiteY11" fmla="*/ 108504 h 181541"/>
                            <a:gd name="connsiteX12" fmla="*/ 9936 w 235366"/>
                            <a:gd name="connsiteY12" fmla="*/ 181541 h 181541"/>
                            <a:gd name="connsiteX13" fmla="*/ 13645 w 235366"/>
                            <a:gd name="connsiteY13" fmla="*/ 99208 h 18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366" h="181541">
                              <a:moveTo>
                                <a:pt x="13645" y="99208"/>
                              </a:moveTo>
                              <a:cubicBezTo>
                                <a:pt x="20559" y="87486"/>
                                <a:pt x="30725" y="78099"/>
                                <a:pt x="40707" y="68849"/>
                              </a:cubicBezTo>
                              <a:cubicBezTo>
                                <a:pt x="59207" y="51723"/>
                                <a:pt x="78531" y="34139"/>
                                <a:pt x="102526" y="26308"/>
                              </a:cubicBezTo>
                              <a:cubicBezTo>
                                <a:pt x="120934" y="20310"/>
                                <a:pt x="140853" y="20493"/>
                                <a:pt x="159445" y="14952"/>
                              </a:cubicBezTo>
                              <a:cubicBezTo>
                                <a:pt x="172358" y="11106"/>
                                <a:pt x="184401" y="4558"/>
                                <a:pt x="197543" y="1490"/>
                              </a:cubicBezTo>
                              <a:cubicBezTo>
                                <a:pt x="210685" y="-1578"/>
                                <a:pt x="225980" y="-342"/>
                                <a:pt x="235367" y="9320"/>
                              </a:cubicBezTo>
                              <a:cubicBezTo>
                                <a:pt x="190171" y="54562"/>
                                <a:pt x="140899" y="95682"/>
                                <a:pt x="88331" y="132087"/>
                              </a:cubicBezTo>
                              <a:cubicBezTo>
                                <a:pt x="110310" y="120135"/>
                                <a:pt x="130688" y="105161"/>
                                <a:pt x="148684" y="87761"/>
                              </a:cubicBezTo>
                              <a:cubicBezTo>
                                <a:pt x="161047" y="75763"/>
                                <a:pt x="173045" y="57767"/>
                                <a:pt x="164985" y="42564"/>
                              </a:cubicBezTo>
                              <a:cubicBezTo>
                                <a:pt x="159949" y="33040"/>
                                <a:pt x="148455" y="28644"/>
                                <a:pt x="137740" y="28049"/>
                              </a:cubicBezTo>
                              <a:cubicBezTo>
                                <a:pt x="112783" y="26629"/>
                                <a:pt x="89888" y="41145"/>
                                <a:pt x="69877" y="56119"/>
                              </a:cubicBezTo>
                              <a:cubicBezTo>
                                <a:pt x="50827" y="70360"/>
                                <a:pt x="31824" y="86478"/>
                                <a:pt x="22803" y="108504"/>
                              </a:cubicBezTo>
                              <a:cubicBezTo>
                                <a:pt x="13187" y="131903"/>
                                <a:pt x="17354" y="157867"/>
                                <a:pt x="9936" y="181541"/>
                              </a:cubicBezTo>
                              <a:cubicBezTo>
                                <a:pt x="-9709" y="170185"/>
                                <a:pt x="4258" y="115006"/>
                                <a:pt x="13645" y="99208"/>
                              </a:cubicBezTo>
                              <a:close/>
                            </a:path>
                          </a:pathLst>
                        </a:custGeom>
                        <a:solidFill>
                          <a:srgbClr val="7A7D7C"/>
                        </a:solidFill>
                        <a:ln w="4577" cap="flat">
                          <a:noFill/>
                          <a:prstDash val="solid"/>
                          <a:miter/>
                        </a:ln>
                      </p:spPr>
                      <p:txBody>
                        <a:bodyPr rtlCol="0" anchor="ctr"/>
                        <a:lstStyle/>
                        <a:p>
                          <a:endParaRPr lang="th-TH"/>
                        </a:p>
                      </p:txBody>
                    </p:sp>
                    <p:sp>
                      <p:nvSpPr>
                        <p:cNvPr id="1409" name="Freeform: Shape 1408">
                          <a:extLst>
                            <a:ext uri="{FF2B5EF4-FFF2-40B4-BE49-F238E27FC236}">
                              <a16:creationId xmlns:a16="http://schemas.microsoft.com/office/drawing/2014/main" id="{63F200D9-3FCC-4531-A117-231EF7AEBBDC}"/>
                            </a:ext>
                          </a:extLst>
                        </p:cNvPr>
                        <p:cNvSpPr/>
                        <p:nvPr/>
                      </p:nvSpPr>
                      <p:spPr>
                        <a:xfrm>
                          <a:off x="8731415" y="-791199"/>
                          <a:ext cx="161176" cy="155455"/>
                        </a:xfrm>
                        <a:custGeom>
                          <a:avLst/>
                          <a:gdLst>
                            <a:gd name="connsiteX0" fmla="*/ 3366 w 161176"/>
                            <a:gd name="connsiteY0" fmla="*/ 119667 h 155455"/>
                            <a:gd name="connsiteX1" fmla="*/ 13486 w 161176"/>
                            <a:gd name="connsiteY1" fmla="*/ 76303 h 155455"/>
                            <a:gd name="connsiteX2" fmla="*/ 29788 w 161176"/>
                            <a:gd name="connsiteY2" fmla="*/ 51896 h 155455"/>
                            <a:gd name="connsiteX3" fmla="*/ 111846 w 161176"/>
                            <a:gd name="connsiteY3" fmla="*/ 2304 h 155455"/>
                            <a:gd name="connsiteX4" fmla="*/ 147564 w 161176"/>
                            <a:gd name="connsiteY4" fmla="*/ 4731 h 155455"/>
                            <a:gd name="connsiteX5" fmla="*/ 158325 w 161176"/>
                            <a:gd name="connsiteY5" fmla="*/ 45623 h 155455"/>
                            <a:gd name="connsiteX6" fmla="*/ 123157 w 161176"/>
                            <a:gd name="connsiteY6" fmla="*/ 72960 h 155455"/>
                            <a:gd name="connsiteX7" fmla="*/ 132452 w 161176"/>
                            <a:gd name="connsiteY7" fmla="*/ 50980 h 155455"/>
                            <a:gd name="connsiteX8" fmla="*/ 124668 w 161176"/>
                            <a:gd name="connsiteY8" fmla="*/ 29596 h 155455"/>
                            <a:gd name="connsiteX9" fmla="*/ 104840 w 161176"/>
                            <a:gd name="connsiteY9" fmla="*/ 35274 h 155455"/>
                            <a:gd name="connsiteX10" fmla="*/ 106260 w 161176"/>
                            <a:gd name="connsiteY10" fmla="*/ 50934 h 155455"/>
                            <a:gd name="connsiteX11" fmla="*/ 93896 w 161176"/>
                            <a:gd name="connsiteY11" fmla="*/ 73098 h 155455"/>
                            <a:gd name="connsiteX12" fmla="*/ 82494 w 161176"/>
                            <a:gd name="connsiteY12" fmla="*/ 57162 h 155455"/>
                            <a:gd name="connsiteX13" fmla="*/ 65414 w 161176"/>
                            <a:gd name="connsiteY13" fmla="*/ 56246 h 155455"/>
                            <a:gd name="connsiteX14" fmla="*/ 66192 w 161176"/>
                            <a:gd name="connsiteY14" fmla="*/ 78821 h 155455"/>
                            <a:gd name="connsiteX15" fmla="*/ 31070 w 161176"/>
                            <a:gd name="connsiteY15" fmla="*/ 94436 h 155455"/>
                            <a:gd name="connsiteX16" fmla="*/ 27544 w 161176"/>
                            <a:gd name="connsiteY16" fmla="*/ 105335 h 155455"/>
                            <a:gd name="connsiteX17" fmla="*/ 10098 w 161176"/>
                            <a:gd name="connsiteY17" fmla="*/ 154103 h 155455"/>
                            <a:gd name="connsiteX18" fmla="*/ 3366 w 161176"/>
                            <a:gd name="connsiteY18" fmla="*/ 119667 h 155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176" h="155455">
                              <a:moveTo>
                                <a:pt x="3366" y="119667"/>
                              </a:moveTo>
                              <a:cubicBezTo>
                                <a:pt x="5290" y="104877"/>
                                <a:pt x="7305" y="89857"/>
                                <a:pt x="13486" y="76303"/>
                              </a:cubicBezTo>
                              <a:cubicBezTo>
                                <a:pt x="17562" y="67374"/>
                                <a:pt x="23332" y="59314"/>
                                <a:pt x="29788" y="51896"/>
                              </a:cubicBezTo>
                              <a:cubicBezTo>
                                <a:pt x="51127" y="27398"/>
                                <a:pt x="80250" y="9814"/>
                                <a:pt x="111846" y="2304"/>
                              </a:cubicBezTo>
                              <a:cubicBezTo>
                                <a:pt x="123752" y="-535"/>
                                <a:pt x="137123" y="-1771"/>
                                <a:pt x="147564" y="4731"/>
                              </a:cubicBezTo>
                              <a:cubicBezTo>
                                <a:pt x="160614" y="12836"/>
                                <a:pt x="164461" y="31519"/>
                                <a:pt x="158325" y="45623"/>
                              </a:cubicBezTo>
                              <a:cubicBezTo>
                                <a:pt x="152188" y="59726"/>
                                <a:pt x="138085" y="69159"/>
                                <a:pt x="123157" y="72960"/>
                              </a:cubicBezTo>
                              <a:cubicBezTo>
                                <a:pt x="127186" y="66046"/>
                                <a:pt x="131262" y="58902"/>
                                <a:pt x="132452" y="50980"/>
                              </a:cubicBezTo>
                              <a:cubicBezTo>
                                <a:pt x="133643" y="43058"/>
                                <a:pt x="131307" y="34083"/>
                                <a:pt x="124668" y="29596"/>
                              </a:cubicBezTo>
                              <a:cubicBezTo>
                                <a:pt x="118028" y="25108"/>
                                <a:pt x="107084" y="27581"/>
                                <a:pt x="104840" y="35274"/>
                              </a:cubicBezTo>
                              <a:cubicBezTo>
                                <a:pt x="103329" y="40357"/>
                                <a:pt x="105710" y="45668"/>
                                <a:pt x="106260" y="50934"/>
                              </a:cubicBezTo>
                              <a:cubicBezTo>
                                <a:pt x="107176" y="59910"/>
                                <a:pt x="102001" y="69159"/>
                                <a:pt x="93896" y="73098"/>
                              </a:cubicBezTo>
                              <a:cubicBezTo>
                                <a:pt x="89454" y="68289"/>
                                <a:pt x="87119" y="61787"/>
                                <a:pt x="82494" y="57162"/>
                              </a:cubicBezTo>
                              <a:cubicBezTo>
                                <a:pt x="77869" y="52537"/>
                                <a:pt x="69031" y="50797"/>
                                <a:pt x="65414" y="56246"/>
                              </a:cubicBezTo>
                              <a:cubicBezTo>
                                <a:pt x="61155" y="62703"/>
                                <a:pt x="68436" y="71449"/>
                                <a:pt x="66192" y="78821"/>
                              </a:cubicBezTo>
                              <a:cubicBezTo>
                                <a:pt x="62300" y="91735"/>
                                <a:pt x="39267" y="83721"/>
                                <a:pt x="31070" y="94436"/>
                              </a:cubicBezTo>
                              <a:cubicBezTo>
                                <a:pt x="28735" y="97504"/>
                                <a:pt x="28185" y="101534"/>
                                <a:pt x="27544" y="105335"/>
                              </a:cubicBezTo>
                              <a:cubicBezTo>
                                <a:pt x="25896" y="115363"/>
                                <a:pt x="20172" y="149020"/>
                                <a:pt x="10098" y="154103"/>
                              </a:cubicBezTo>
                              <a:cubicBezTo>
                                <a:pt x="-6525" y="162482"/>
                                <a:pt x="2084" y="129604"/>
                                <a:pt x="3366" y="119667"/>
                              </a:cubicBezTo>
                              <a:close/>
                            </a:path>
                          </a:pathLst>
                        </a:custGeom>
                        <a:solidFill>
                          <a:srgbClr val="2B674C"/>
                        </a:solidFill>
                        <a:ln w="4577" cap="flat">
                          <a:noFill/>
                          <a:prstDash val="solid"/>
                          <a:miter/>
                        </a:ln>
                      </p:spPr>
                      <p:txBody>
                        <a:bodyPr rtlCol="0" anchor="ctr"/>
                        <a:lstStyle/>
                        <a:p>
                          <a:endParaRPr lang="th-TH"/>
                        </a:p>
                      </p:txBody>
                    </p:sp>
                    <p:sp>
                      <p:nvSpPr>
                        <p:cNvPr id="1410" name="Freeform: Shape 1409">
                          <a:extLst>
                            <a:ext uri="{FF2B5EF4-FFF2-40B4-BE49-F238E27FC236}">
                              <a16:creationId xmlns:a16="http://schemas.microsoft.com/office/drawing/2014/main" id="{6C140294-46A6-4FA6-9F42-641C8A219A09}"/>
                            </a:ext>
                          </a:extLst>
                        </p:cNvPr>
                        <p:cNvSpPr/>
                        <p:nvPr/>
                      </p:nvSpPr>
                      <p:spPr>
                        <a:xfrm>
                          <a:off x="8729558" y="-767140"/>
                          <a:ext cx="138888" cy="137232"/>
                        </a:xfrm>
                        <a:custGeom>
                          <a:avLst/>
                          <a:gdLst>
                            <a:gd name="connsiteX0" fmla="*/ 25325 w 138888"/>
                            <a:gd name="connsiteY0" fmla="*/ 92861 h 137232"/>
                            <a:gd name="connsiteX1" fmla="*/ 25600 w 138888"/>
                            <a:gd name="connsiteY1" fmla="*/ 73857 h 137232"/>
                            <a:gd name="connsiteX2" fmla="*/ 34072 w 138888"/>
                            <a:gd name="connsiteY2" fmla="*/ 57601 h 137232"/>
                            <a:gd name="connsiteX3" fmla="*/ 55914 w 138888"/>
                            <a:gd name="connsiteY3" fmla="*/ 49359 h 137232"/>
                            <a:gd name="connsiteX4" fmla="*/ 64431 w 138888"/>
                            <a:gd name="connsiteY4" fmla="*/ 20144 h 137232"/>
                            <a:gd name="connsiteX5" fmla="*/ 78260 w 138888"/>
                            <a:gd name="connsiteY5" fmla="*/ 23166 h 137232"/>
                            <a:gd name="connsiteX6" fmla="*/ 104361 w 138888"/>
                            <a:gd name="connsiteY6" fmla="*/ 38689 h 137232"/>
                            <a:gd name="connsiteX7" fmla="*/ 100469 w 138888"/>
                            <a:gd name="connsiteY7" fmla="*/ 18266 h 137232"/>
                            <a:gd name="connsiteX8" fmla="*/ 110681 w 138888"/>
                            <a:gd name="connsiteY8" fmla="*/ 1232 h 137232"/>
                            <a:gd name="connsiteX9" fmla="*/ 133210 w 138888"/>
                            <a:gd name="connsiteY9" fmla="*/ 9566 h 137232"/>
                            <a:gd name="connsiteX10" fmla="*/ 138888 w 138888"/>
                            <a:gd name="connsiteY10" fmla="*/ 34706 h 137232"/>
                            <a:gd name="connsiteX11" fmla="*/ 134080 w 138888"/>
                            <a:gd name="connsiteY11" fmla="*/ 51877 h 137232"/>
                            <a:gd name="connsiteX12" fmla="*/ 121304 w 138888"/>
                            <a:gd name="connsiteY12" fmla="*/ 58380 h 137232"/>
                            <a:gd name="connsiteX13" fmla="*/ 50144 w 138888"/>
                            <a:gd name="connsiteY13" fmla="*/ 105728 h 137232"/>
                            <a:gd name="connsiteX14" fmla="*/ 4628 w 138888"/>
                            <a:gd name="connsiteY14" fmla="*/ 137233 h 137232"/>
                            <a:gd name="connsiteX15" fmla="*/ 3 w 138888"/>
                            <a:gd name="connsiteY15" fmla="*/ 128257 h 137232"/>
                            <a:gd name="connsiteX16" fmla="*/ 10810 w 138888"/>
                            <a:gd name="connsiteY16" fmla="*/ 119969 h 137232"/>
                            <a:gd name="connsiteX17" fmla="*/ 25325 w 138888"/>
                            <a:gd name="connsiteY17" fmla="*/ 92861 h 137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888" h="137232">
                              <a:moveTo>
                                <a:pt x="25325" y="92861"/>
                              </a:moveTo>
                              <a:cubicBezTo>
                                <a:pt x="25921" y="86541"/>
                                <a:pt x="25005" y="80176"/>
                                <a:pt x="25600" y="73857"/>
                              </a:cubicBezTo>
                              <a:cubicBezTo>
                                <a:pt x="26150" y="67538"/>
                                <a:pt x="28623" y="60852"/>
                                <a:pt x="34072" y="57601"/>
                              </a:cubicBezTo>
                              <a:cubicBezTo>
                                <a:pt x="40849" y="53526"/>
                                <a:pt x="50877" y="55495"/>
                                <a:pt x="55914" y="49359"/>
                              </a:cubicBezTo>
                              <a:cubicBezTo>
                                <a:pt x="62646" y="41116"/>
                                <a:pt x="54769" y="24586"/>
                                <a:pt x="64431" y="20144"/>
                              </a:cubicBezTo>
                              <a:cubicBezTo>
                                <a:pt x="68873" y="18083"/>
                                <a:pt x="74002" y="20648"/>
                                <a:pt x="78260" y="23166"/>
                              </a:cubicBezTo>
                              <a:cubicBezTo>
                                <a:pt x="86961" y="28341"/>
                                <a:pt x="95661" y="33515"/>
                                <a:pt x="104361" y="38689"/>
                              </a:cubicBezTo>
                              <a:cubicBezTo>
                                <a:pt x="102255" y="32050"/>
                                <a:pt x="100103" y="25227"/>
                                <a:pt x="100469" y="18266"/>
                              </a:cubicBezTo>
                              <a:cubicBezTo>
                                <a:pt x="100835" y="11306"/>
                                <a:pt x="104316" y="4071"/>
                                <a:pt x="110681" y="1232"/>
                              </a:cubicBezTo>
                              <a:cubicBezTo>
                                <a:pt x="118648" y="-2340"/>
                                <a:pt x="128402" y="2285"/>
                                <a:pt x="133210" y="9566"/>
                              </a:cubicBezTo>
                              <a:cubicBezTo>
                                <a:pt x="138018" y="16847"/>
                                <a:pt x="138888" y="26005"/>
                                <a:pt x="138888" y="34706"/>
                              </a:cubicBezTo>
                              <a:cubicBezTo>
                                <a:pt x="138888" y="40796"/>
                                <a:pt x="138293" y="47436"/>
                                <a:pt x="134080" y="51877"/>
                              </a:cubicBezTo>
                              <a:cubicBezTo>
                                <a:pt x="130737" y="55357"/>
                                <a:pt x="125838" y="56731"/>
                                <a:pt x="121304" y="58380"/>
                              </a:cubicBezTo>
                              <a:cubicBezTo>
                                <a:pt x="94379" y="68042"/>
                                <a:pt x="74414" y="90617"/>
                                <a:pt x="50144" y="105728"/>
                              </a:cubicBezTo>
                              <a:cubicBezTo>
                                <a:pt x="34392" y="115573"/>
                                <a:pt x="16213" y="122717"/>
                                <a:pt x="4628" y="137233"/>
                              </a:cubicBezTo>
                              <a:cubicBezTo>
                                <a:pt x="4673" y="137187"/>
                                <a:pt x="-135" y="129677"/>
                                <a:pt x="3" y="128257"/>
                              </a:cubicBezTo>
                              <a:cubicBezTo>
                                <a:pt x="323" y="124411"/>
                                <a:pt x="8703" y="122717"/>
                                <a:pt x="10810" y="119969"/>
                              </a:cubicBezTo>
                              <a:cubicBezTo>
                                <a:pt x="17495" y="110948"/>
                                <a:pt x="24181" y="104950"/>
                                <a:pt x="25325" y="92861"/>
                              </a:cubicBezTo>
                              <a:close/>
                            </a:path>
                          </a:pathLst>
                        </a:custGeom>
                        <a:solidFill>
                          <a:srgbClr val="16382C"/>
                        </a:solidFill>
                        <a:ln w="4577" cap="flat">
                          <a:noFill/>
                          <a:prstDash val="solid"/>
                          <a:miter/>
                        </a:ln>
                      </p:spPr>
                      <p:txBody>
                        <a:bodyPr rtlCol="0" anchor="ctr"/>
                        <a:lstStyle/>
                        <a:p>
                          <a:endParaRPr lang="th-TH"/>
                        </a:p>
                      </p:txBody>
                    </p:sp>
                    <p:sp>
                      <p:nvSpPr>
                        <p:cNvPr id="1411" name="Freeform: Shape 1410">
                          <a:extLst>
                            <a:ext uri="{FF2B5EF4-FFF2-40B4-BE49-F238E27FC236}">
                              <a16:creationId xmlns:a16="http://schemas.microsoft.com/office/drawing/2014/main" id="{A4F8F21F-AAA1-4A8F-9772-395F5E152FE1}"/>
                            </a:ext>
                          </a:extLst>
                        </p:cNvPr>
                        <p:cNvSpPr/>
                        <p:nvPr/>
                      </p:nvSpPr>
                      <p:spPr>
                        <a:xfrm>
                          <a:off x="8665865" y="-804371"/>
                          <a:ext cx="299751" cy="383684"/>
                        </a:xfrm>
                        <a:custGeom>
                          <a:avLst/>
                          <a:gdLst>
                            <a:gd name="connsiteX0" fmla="*/ 71939 w 299751"/>
                            <a:gd name="connsiteY0" fmla="*/ 163153 h 383684"/>
                            <a:gd name="connsiteX1" fmla="*/ 217189 w 299751"/>
                            <a:gd name="connsiteY1" fmla="*/ 62870 h 383684"/>
                            <a:gd name="connsiteX2" fmla="*/ 251441 w 299751"/>
                            <a:gd name="connsiteY2" fmla="*/ 20742 h 383684"/>
                            <a:gd name="connsiteX3" fmla="*/ 299751 w 299751"/>
                            <a:gd name="connsiteY3" fmla="*/ 319 h 383684"/>
                            <a:gd name="connsiteX4" fmla="*/ 165582 w 299751"/>
                            <a:gd name="connsiteY4" fmla="*/ 158757 h 383684"/>
                            <a:gd name="connsiteX5" fmla="*/ 117639 w 299751"/>
                            <a:gd name="connsiteY5" fmla="*/ 236328 h 383684"/>
                            <a:gd name="connsiteX6" fmla="*/ 88698 w 299751"/>
                            <a:gd name="connsiteY6" fmla="*/ 295536 h 383684"/>
                            <a:gd name="connsiteX7" fmla="*/ 97399 w 299751"/>
                            <a:gd name="connsiteY7" fmla="*/ 358911 h 383684"/>
                            <a:gd name="connsiteX8" fmla="*/ 107610 w 299751"/>
                            <a:gd name="connsiteY8" fmla="*/ 383685 h 383684"/>
                            <a:gd name="connsiteX9" fmla="*/ 60628 w 299751"/>
                            <a:gd name="connsiteY9" fmla="*/ 319989 h 383684"/>
                            <a:gd name="connsiteX10" fmla="*/ 4625 w 299751"/>
                            <a:gd name="connsiteY10" fmla="*/ 291644 h 383684"/>
                            <a:gd name="connsiteX11" fmla="*/ 71939 w 299751"/>
                            <a:gd name="connsiteY11" fmla="*/ 163153 h 38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751" h="383684">
                              <a:moveTo>
                                <a:pt x="71939" y="163153"/>
                              </a:moveTo>
                              <a:cubicBezTo>
                                <a:pt x="118142" y="126337"/>
                                <a:pt x="178358" y="107379"/>
                                <a:pt x="217189" y="62870"/>
                              </a:cubicBezTo>
                              <a:cubicBezTo>
                                <a:pt x="229095" y="49224"/>
                                <a:pt x="238619" y="33518"/>
                                <a:pt x="251441" y="20742"/>
                              </a:cubicBezTo>
                              <a:cubicBezTo>
                                <a:pt x="264263" y="7966"/>
                                <a:pt x="281801" y="-1925"/>
                                <a:pt x="299751" y="319"/>
                              </a:cubicBezTo>
                              <a:cubicBezTo>
                                <a:pt x="240955" y="37959"/>
                                <a:pt x="202307" y="99366"/>
                                <a:pt x="165582" y="158757"/>
                              </a:cubicBezTo>
                              <a:cubicBezTo>
                                <a:pt x="149601" y="184629"/>
                                <a:pt x="133620" y="210456"/>
                                <a:pt x="117639" y="236328"/>
                              </a:cubicBezTo>
                              <a:cubicBezTo>
                                <a:pt x="106054" y="255102"/>
                                <a:pt x="94285" y="274197"/>
                                <a:pt x="88698" y="295536"/>
                              </a:cubicBezTo>
                              <a:cubicBezTo>
                                <a:pt x="83066" y="316875"/>
                                <a:pt x="84394" y="341098"/>
                                <a:pt x="97399" y="358911"/>
                              </a:cubicBezTo>
                              <a:cubicBezTo>
                                <a:pt x="102940" y="366467"/>
                                <a:pt x="110862" y="374893"/>
                                <a:pt x="107610" y="383685"/>
                              </a:cubicBezTo>
                              <a:cubicBezTo>
                                <a:pt x="108297" y="381853"/>
                                <a:pt x="66307" y="323286"/>
                                <a:pt x="60628" y="319989"/>
                              </a:cubicBezTo>
                              <a:cubicBezTo>
                                <a:pt x="40846" y="308541"/>
                                <a:pt x="16852" y="316738"/>
                                <a:pt x="4625" y="291644"/>
                              </a:cubicBezTo>
                              <a:cubicBezTo>
                                <a:pt x="-16805" y="247638"/>
                                <a:pt x="41487" y="187423"/>
                                <a:pt x="71939" y="163153"/>
                              </a:cubicBezTo>
                              <a:close/>
                            </a:path>
                          </a:pathLst>
                        </a:custGeom>
                        <a:solidFill>
                          <a:srgbClr val="21573D"/>
                        </a:solidFill>
                        <a:ln w="4577" cap="flat">
                          <a:noFill/>
                          <a:prstDash val="solid"/>
                          <a:miter/>
                        </a:ln>
                      </p:spPr>
                      <p:txBody>
                        <a:bodyPr rtlCol="0" anchor="ctr"/>
                        <a:lstStyle/>
                        <a:p>
                          <a:endParaRPr lang="th-TH"/>
                        </a:p>
                      </p:txBody>
                    </p:sp>
                    <p:sp>
                      <p:nvSpPr>
                        <p:cNvPr id="1412" name="Freeform: Shape 1411">
                          <a:extLst>
                            <a:ext uri="{FF2B5EF4-FFF2-40B4-BE49-F238E27FC236}">
                              <a16:creationId xmlns:a16="http://schemas.microsoft.com/office/drawing/2014/main" id="{8963AA95-A2A1-4FC0-B800-ADEE9DDC009D}"/>
                            </a:ext>
                          </a:extLst>
                        </p:cNvPr>
                        <p:cNvSpPr/>
                        <p:nvPr/>
                      </p:nvSpPr>
                      <p:spPr>
                        <a:xfrm>
                          <a:off x="8671585" y="-799794"/>
                          <a:ext cx="280430" cy="374161"/>
                        </a:xfrm>
                        <a:custGeom>
                          <a:avLst/>
                          <a:gdLst>
                            <a:gd name="connsiteX0" fmla="*/ 29585 w 280430"/>
                            <a:gd name="connsiteY0" fmla="*/ 295584 h 374161"/>
                            <a:gd name="connsiteX1" fmla="*/ 50 w 280430"/>
                            <a:gd name="connsiteY1" fmla="*/ 263392 h 374161"/>
                            <a:gd name="connsiteX2" fmla="*/ 36225 w 280430"/>
                            <a:gd name="connsiteY2" fmla="*/ 289173 h 374161"/>
                            <a:gd name="connsiteX3" fmla="*/ 68050 w 280430"/>
                            <a:gd name="connsiteY3" fmla="*/ 265590 h 374161"/>
                            <a:gd name="connsiteX4" fmla="*/ 27616 w 280430"/>
                            <a:gd name="connsiteY4" fmla="*/ 240405 h 374161"/>
                            <a:gd name="connsiteX5" fmla="*/ 18092 w 280430"/>
                            <a:gd name="connsiteY5" fmla="*/ 219890 h 374161"/>
                            <a:gd name="connsiteX6" fmla="*/ 29448 w 280430"/>
                            <a:gd name="connsiteY6" fmla="*/ 202535 h 374161"/>
                            <a:gd name="connsiteX7" fmla="*/ 48131 w 280430"/>
                            <a:gd name="connsiteY7" fmla="*/ 246083 h 374161"/>
                            <a:gd name="connsiteX8" fmla="*/ 69378 w 280430"/>
                            <a:gd name="connsiteY8" fmla="*/ 248968 h 374161"/>
                            <a:gd name="connsiteX9" fmla="*/ 74461 w 280430"/>
                            <a:gd name="connsiteY9" fmla="*/ 205649 h 374161"/>
                            <a:gd name="connsiteX10" fmla="*/ 72813 w 280430"/>
                            <a:gd name="connsiteY10" fmla="*/ 160362 h 374161"/>
                            <a:gd name="connsiteX11" fmla="*/ 78491 w 280430"/>
                            <a:gd name="connsiteY11" fmla="*/ 202535 h 374161"/>
                            <a:gd name="connsiteX12" fmla="*/ 103905 w 280430"/>
                            <a:gd name="connsiteY12" fmla="*/ 192232 h 374161"/>
                            <a:gd name="connsiteX13" fmla="*/ 109903 w 280430"/>
                            <a:gd name="connsiteY13" fmla="*/ 162514 h 374161"/>
                            <a:gd name="connsiteX14" fmla="*/ 121626 w 280430"/>
                            <a:gd name="connsiteY14" fmla="*/ 135222 h 374161"/>
                            <a:gd name="connsiteX15" fmla="*/ 125930 w 280430"/>
                            <a:gd name="connsiteY15" fmla="*/ 162697 h 374161"/>
                            <a:gd name="connsiteX16" fmla="*/ 151253 w 280430"/>
                            <a:gd name="connsiteY16" fmla="*/ 144701 h 374161"/>
                            <a:gd name="connsiteX17" fmla="*/ 280431 w 280430"/>
                            <a:gd name="connsiteY17" fmla="*/ 0 h 374161"/>
                            <a:gd name="connsiteX18" fmla="*/ 231571 w 280430"/>
                            <a:gd name="connsiteY18" fmla="*/ 46570 h 374161"/>
                            <a:gd name="connsiteX19" fmla="*/ 109858 w 280430"/>
                            <a:gd name="connsiteY19" fmla="*/ 219158 h 374161"/>
                            <a:gd name="connsiteX20" fmla="*/ 78903 w 280430"/>
                            <a:gd name="connsiteY20" fmla="*/ 314999 h 374161"/>
                            <a:gd name="connsiteX21" fmla="*/ 101707 w 280430"/>
                            <a:gd name="connsiteY21" fmla="*/ 374162 h 374161"/>
                            <a:gd name="connsiteX22" fmla="*/ 70614 w 280430"/>
                            <a:gd name="connsiteY22" fmla="*/ 319807 h 374161"/>
                            <a:gd name="connsiteX23" fmla="*/ 29585 w 280430"/>
                            <a:gd name="connsiteY23" fmla="*/ 295584 h 37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0430" h="374161">
                              <a:moveTo>
                                <a:pt x="29585" y="295584"/>
                              </a:moveTo>
                              <a:cubicBezTo>
                                <a:pt x="14795" y="290363"/>
                                <a:pt x="-1003" y="279007"/>
                                <a:pt x="50" y="263392"/>
                              </a:cubicBezTo>
                              <a:cubicBezTo>
                                <a:pt x="9529" y="275206"/>
                                <a:pt x="21297" y="286700"/>
                                <a:pt x="36225" y="289173"/>
                              </a:cubicBezTo>
                              <a:cubicBezTo>
                                <a:pt x="51199" y="291645"/>
                                <a:pt x="68875" y="280701"/>
                                <a:pt x="68050" y="265590"/>
                              </a:cubicBezTo>
                              <a:cubicBezTo>
                                <a:pt x="51703" y="270307"/>
                                <a:pt x="37278" y="254417"/>
                                <a:pt x="27616" y="240405"/>
                              </a:cubicBezTo>
                              <a:cubicBezTo>
                                <a:pt x="23266" y="234131"/>
                                <a:pt x="18824" y="227492"/>
                                <a:pt x="18092" y="219890"/>
                              </a:cubicBezTo>
                              <a:cubicBezTo>
                                <a:pt x="17359" y="212289"/>
                                <a:pt x="21893" y="203634"/>
                                <a:pt x="29448" y="202535"/>
                              </a:cubicBezTo>
                              <a:cubicBezTo>
                                <a:pt x="25876" y="219020"/>
                                <a:pt x="33752" y="237337"/>
                                <a:pt x="48131" y="246083"/>
                              </a:cubicBezTo>
                              <a:cubicBezTo>
                                <a:pt x="54496" y="249930"/>
                                <a:pt x="62555" y="251990"/>
                                <a:pt x="69378" y="248968"/>
                              </a:cubicBezTo>
                              <a:cubicBezTo>
                                <a:pt x="84260" y="242420"/>
                                <a:pt x="81192" y="220486"/>
                                <a:pt x="74461" y="205649"/>
                              </a:cubicBezTo>
                              <a:cubicBezTo>
                                <a:pt x="67775" y="190859"/>
                                <a:pt x="60724" y="171214"/>
                                <a:pt x="72813" y="160362"/>
                              </a:cubicBezTo>
                              <a:cubicBezTo>
                                <a:pt x="77208" y="173916"/>
                                <a:pt x="79132" y="188294"/>
                                <a:pt x="78491" y="202535"/>
                              </a:cubicBezTo>
                              <a:cubicBezTo>
                                <a:pt x="87374" y="207527"/>
                                <a:pt x="99051" y="201207"/>
                                <a:pt x="103905" y="192232"/>
                              </a:cubicBezTo>
                              <a:cubicBezTo>
                                <a:pt x="108759" y="183257"/>
                                <a:pt x="108850" y="172634"/>
                                <a:pt x="109903" y="162514"/>
                              </a:cubicBezTo>
                              <a:cubicBezTo>
                                <a:pt x="110957" y="152394"/>
                                <a:pt x="113613" y="141495"/>
                                <a:pt x="121626" y="135222"/>
                              </a:cubicBezTo>
                              <a:cubicBezTo>
                                <a:pt x="110453" y="140534"/>
                                <a:pt x="113658" y="161048"/>
                                <a:pt x="125930" y="162697"/>
                              </a:cubicBezTo>
                              <a:cubicBezTo>
                                <a:pt x="136783" y="164162"/>
                                <a:pt x="145117" y="153768"/>
                                <a:pt x="151253" y="144701"/>
                              </a:cubicBezTo>
                              <a:cubicBezTo>
                                <a:pt x="187566" y="90988"/>
                                <a:pt x="231113" y="42174"/>
                                <a:pt x="280431" y="0"/>
                              </a:cubicBezTo>
                              <a:cubicBezTo>
                                <a:pt x="261015" y="11631"/>
                                <a:pt x="245904" y="29078"/>
                                <a:pt x="231571" y="46570"/>
                              </a:cubicBezTo>
                              <a:cubicBezTo>
                                <a:pt x="186879" y="101062"/>
                                <a:pt x="146170" y="158759"/>
                                <a:pt x="109858" y="219158"/>
                              </a:cubicBezTo>
                              <a:cubicBezTo>
                                <a:pt x="92228" y="248464"/>
                                <a:pt x="75056" y="281022"/>
                                <a:pt x="78903" y="314999"/>
                              </a:cubicBezTo>
                              <a:cubicBezTo>
                                <a:pt x="81284" y="336155"/>
                                <a:pt x="91587" y="355479"/>
                                <a:pt x="101707" y="374162"/>
                              </a:cubicBezTo>
                              <a:cubicBezTo>
                                <a:pt x="92091" y="356349"/>
                                <a:pt x="82337" y="336246"/>
                                <a:pt x="70614" y="319807"/>
                              </a:cubicBezTo>
                              <a:cubicBezTo>
                                <a:pt x="60037" y="304925"/>
                                <a:pt x="47032" y="301765"/>
                                <a:pt x="29585" y="295584"/>
                              </a:cubicBezTo>
                              <a:close/>
                            </a:path>
                          </a:pathLst>
                        </a:custGeom>
                        <a:solidFill>
                          <a:srgbClr val="16382C"/>
                        </a:solidFill>
                        <a:ln w="4577" cap="flat">
                          <a:noFill/>
                          <a:prstDash val="solid"/>
                          <a:miter/>
                        </a:ln>
                      </p:spPr>
                      <p:txBody>
                        <a:bodyPr rtlCol="0" anchor="ctr"/>
                        <a:lstStyle/>
                        <a:p>
                          <a:endParaRPr lang="th-TH"/>
                        </a:p>
                      </p:txBody>
                    </p:sp>
                  </p:grpSp>
                  <p:sp>
                    <p:nvSpPr>
                      <p:cNvPr id="1376" name="Freeform: Shape 1375">
                        <a:extLst>
                          <a:ext uri="{FF2B5EF4-FFF2-40B4-BE49-F238E27FC236}">
                            <a16:creationId xmlns:a16="http://schemas.microsoft.com/office/drawing/2014/main" id="{81C52EE7-5F3B-4193-B061-1A06CD2A9C04}"/>
                          </a:ext>
                        </a:extLst>
                      </p:cNvPr>
                      <p:cNvSpPr/>
                      <p:nvPr/>
                    </p:nvSpPr>
                    <p:spPr>
                      <a:xfrm>
                        <a:off x="8727546" y="-477330"/>
                        <a:ext cx="73861" cy="112646"/>
                      </a:xfrm>
                      <a:custGeom>
                        <a:avLst/>
                        <a:gdLst>
                          <a:gd name="connsiteX0" fmla="*/ 31916 w 73861"/>
                          <a:gd name="connsiteY0" fmla="*/ 48310 h 112646"/>
                          <a:gd name="connsiteX1" fmla="*/ 20377 w 73861"/>
                          <a:gd name="connsiteY1" fmla="*/ 29169 h 112646"/>
                          <a:gd name="connsiteX2" fmla="*/ 0 w 73861"/>
                          <a:gd name="connsiteY2" fmla="*/ 0 h 112646"/>
                          <a:gd name="connsiteX3" fmla="*/ 23582 w 73861"/>
                          <a:gd name="connsiteY3" fmla="*/ 29581 h 112646"/>
                          <a:gd name="connsiteX4" fmla="*/ 37595 w 73861"/>
                          <a:gd name="connsiteY4" fmla="*/ 49180 h 112646"/>
                          <a:gd name="connsiteX5" fmla="*/ 47073 w 73861"/>
                          <a:gd name="connsiteY5" fmla="*/ 54446 h 112646"/>
                          <a:gd name="connsiteX6" fmla="*/ 57239 w 73861"/>
                          <a:gd name="connsiteY6" fmla="*/ 77296 h 112646"/>
                          <a:gd name="connsiteX7" fmla="*/ 73862 w 73861"/>
                          <a:gd name="connsiteY7" fmla="*/ 112647 h 112646"/>
                          <a:gd name="connsiteX8" fmla="*/ 31916 w 73861"/>
                          <a:gd name="connsiteY8" fmla="*/ 48310 h 112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861" h="112646">
                            <a:moveTo>
                              <a:pt x="31916" y="48310"/>
                            </a:moveTo>
                            <a:cubicBezTo>
                              <a:pt x="28070" y="41945"/>
                              <a:pt x="24224" y="35580"/>
                              <a:pt x="20377" y="29169"/>
                            </a:cubicBezTo>
                            <a:cubicBezTo>
                              <a:pt x="14241" y="19003"/>
                              <a:pt x="8059" y="8746"/>
                              <a:pt x="0" y="0"/>
                            </a:cubicBezTo>
                            <a:cubicBezTo>
                              <a:pt x="9570" y="8334"/>
                              <a:pt x="17584" y="18408"/>
                              <a:pt x="23582" y="29581"/>
                            </a:cubicBezTo>
                            <a:cubicBezTo>
                              <a:pt x="27429" y="36770"/>
                              <a:pt x="30772" y="44784"/>
                              <a:pt x="37595" y="49180"/>
                            </a:cubicBezTo>
                            <a:cubicBezTo>
                              <a:pt x="40617" y="51149"/>
                              <a:pt x="44189" y="52248"/>
                              <a:pt x="47073" y="54446"/>
                            </a:cubicBezTo>
                            <a:cubicBezTo>
                              <a:pt x="53851" y="59575"/>
                              <a:pt x="55270" y="69008"/>
                              <a:pt x="57239" y="77296"/>
                            </a:cubicBezTo>
                            <a:cubicBezTo>
                              <a:pt x="60307" y="90072"/>
                              <a:pt x="65985" y="102161"/>
                              <a:pt x="73862" y="112647"/>
                            </a:cubicBezTo>
                            <a:cubicBezTo>
                              <a:pt x="58659" y="92361"/>
                              <a:pt x="45013" y="69969"/>
                              <a:pt x="31916" y="48310"/>
                            </a:cubicBezTo>
                            <a:close/>
                          </a:path>
                        </a:pathLst>
                      </a:custGeom>
                      <a:solidFill>
                        <a:srgbClr val="16382C"/>
                      </a:solidFill>
                      <a:ln w="4577" cap="flat">
                        <a:noFill/>
                        <a:prstDash val="solid"/>
                        <a:miter/>
                      </a:ln>
                    </p:spPr>
                    <p:txBody>
                      <a:bodyPr rtlCol="0" anchor="ctr"/>
                      <a:lstStyle/>
                      <a:p>
                        <a:endParaRPr lang="th-TH"/>
                      </a:p>
                    </p:txBody>
                  </p:sp>
                  <p:sp>
                    <p:nvSpPr>
                      <p:cNvPr id="1377" name="Freeform: Shape 1376">
                        <a:extLst>
                          <a:ext uri="{FF2B5EF4-FFF2-40B4-BE49-F238E27FC236}">
                            <a16:creationId xmlns:a16="http://schemas.microsoft.com/office/drawing/2014/main" id="{41024231-DD71-48DD-B860-1018A8897DF4}"/>
                          </a:ext>
                        </a:extLst>
                      </p:cNvPr>
                      <p:cNvSpPr/>
                      <p:nvPr/>
                    </p:nvSpPr>
                    <p:spPr>
                      <a:xfrm>
                        <a:off x="8929669" y="-97628"/>
                        <a:ext cx="29689" cy="36541"/>
                      </a:xfrm>
                      <a:custGeom>
                        <a:avLst/>
                        <a:gdLst>
                          <a:gd name="connsiteX0" fmla="*/ 0 w 29689"/>
                          <a:gd name="connsiteY0" fmla="*/ 0 h 36541"/>
                          <a:gd name="connsiteX1" fmla="*/ 13600 w 29689"/>
                          <a:gd name="connsiteY1" fmla="*/ 9296 h 36541"/>
                          <a:gd name="connsiteX2" fmla="*/ 26330 w 29689"/>
                          <a:gd name="connsiteY2" fmla="*/ 20469 h 36541"/>
                          <a:gd name="connsiteX3" fmla="*/ 28254 w 29689"/>
                          <a:gd name="connsiteY3" fmla="*/ 36542 h 36541"/>
                          <a:gd name="connsiteX4" fmla="*/ 5174 w 29689"/>
                          <a:gd name="connsiteY4" fmla="*/ 17309 h 36541"/>
                          <a:gd name="connsiteX5" fmla="*/ 14928 w 29689"/>
                          <a:gd name="connsiteY5" fmla="*/ 21843 h 36541"/>
                          <a:gd name="connsiteX6" fmla="*/ 641 w 29689"/>
                          <a:gd name="connsiteY6" fmla="*/ 3846 h 3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89" h="36541">
                            <a:moveTo>
                              <a:pt x="0" y="0"/>
                            </a:moveTo>
                            <a:cubicBezTo>
                              <a:pt x="4534" y="3068"/>
                              <a:pt x="9067" y="6182"/>
                              <a:pt x="13600" y="9296"/>
                            </a:cubicBezTo>
                            <a:cubicBezTo>
                              <a:pt x="18271" y="12501"/>
                              <a:pt x="23079" y="15798"/>
                              <a:pt x="26330" y="20469"/>
                            </a:cubicBezTo>
                            <a:cubicBezTo>
                              <a:pt x="29581" y="25140"/>
                              <a:pt x="30955" y="31550"/>
                              <a:pt x="28254" y="36542"/>
                            </a:cubicBezTo>
                            <a:cubicBezTo>
                              <a:pt x="20561" y="30131"/>
                              <a:pt x="12867" y="23720"/>
                              <a:pt x="5174" y="17309"/>
                            </a:cubicBezTo>
                            <a:cubicBezTo>
                              <a:pt x="8059" y="19461"/>
                              <a:pt x="11402" y="21018"/>
                              <a:pt x="14928" y="21843"/>
                            </a:cubicBezTo>
                            <a:cubicBezTo>
                              <a:pt x="14104" y="13783"/>
                              <a:pt x="8288" y="6457"/>
                              <a:pt x="641" y="3846"/>
                            </a:cubicBezTo>
                          </a:path>
                        </a:pathLst>
                      </a:custGeom>
                      <a:solidFill>
                        <a:srgbClr val="41514C"/>
                      </a:solidFill>
                      <a:ln w="4577" cap="flat">
                        <a:noFill/>
                        <a:prstDash val="solid"/>
                        <a:miter/>
                      </a:ln>
                    </p:spPr>
                    <p:txBody>
                      <a:bodyPr rtlCol="0" anchor="ctr"/>
                      <a:lstStyle/>
                      <a:p>
                        <a:endParaRPr lang="th-TH"/>
                      </a:p>
                    </p:txBody>
                  </p:sp>
                  <p:grpSp>
                    <p:nvGrpSpPr>
                      <p:cNvPr id="1378" name="Graphic 4">
                        <a:extLst>
                          <a:ext uri="{FF2B5EF4-FFF2-40B4-BE49-F238E27FC236}">
                            <a16:creationId xmlns:a16="http://schemas.microsoft.com/office/drawing/2014/main" id="{3D6A0DAA-3F96-4CB8-8378-D8B77931641E}"/>
                          </a:ext>
                        </a:extLst>
                      </p:cNvPr>
                      <p:cNvGrpSpPr/>
                      <p:nvPr/>
                    </p:nvGrpSpPr>
                    <p:grpSpPr>
                      <a:xfrm>
                        <a:off x="8412920" y="-147484"/>
                        <a:ext cx="544178" cy="380927"/>
                        <a:chOff x="8412920" y="-147484"/>
                        <a:chExt cx="544178" cy="380927"/>
                      </a:xfrm>
                    </p:grpSpPr>
                    <p:grpSp>
                      <p:nvGrpSpPr>
                        <p:cNvPr id="1379" name="Graphic 4">
                          <a:extLst>
                            <a:ext uri="{FF2B5EF4-FFF2-40B4-BE49-F238E27FC236}">
                              <a16:creationId xmlns:a16="http://schemas.microsoft.com/office/drawing/2014/main" id="{BDC515CF-A360-4850-8BC8-C000997A0B77}"/>
                            </a:ext>
                          </a:extLst>
                        </p:cNvPr>
                        <p:cNvGrpSpPr/>
                        <p:nvPr/>
                      </p:nvGrpSpPr>
                      <p:grpSpPr>
                        <a:xfrm>
                          <a:off x="8412920" y="-147484"/>
                          <a:ext cx="544178" cy="380927"/>
                          <a:chOff x="8412920" y="-147484"/>
                          <a:chExt cx="544178" cy="380927"/>
                        </a:xfrm>
                      </p:grpSpPr>
                      <p:grpSp>
                        <p:nvGrpSpPr>
                          <p:cNvPr id="1386" name="Graphic 4">
                            <a:extLst>
                              <a:ext uri="{FF2B5EF4-FFF2-40B4-BE49-F238E27FC236}">
                                <a16:creationId xmlns:a16="http://schemas.microsoft.com/office/drawing/2014/main" id="{8A9263F2-7E3B-4FEE-973F-6357F22E57E9}"/>
                              </a:ext>
                            </a:extLst>
                          </p:cNvPr>
                          <p:cNvGrpSpPr/>
                          <p:nvPr/>
                        </p:nvGrpSpPr>
                        <p:grpSpPr>
                          <a:xfrm>
                            <a:off x="8412920" y="-147484"/>
                            <a:ext cx="544178" cy="380927"/>
                            <a:chOff x="8412920" y="-147484"/>
                            <a:chExt cx="544178" cy="380927"/>
                          </a:xfrm>
                        </p:grpSpPr>
                        <p:sp>
                          <p:nvSpPr>
                            <p:cNvPr id="1388" name="Freeform: Shape 1387">
                              <a:extLst>
                                <a:ext uri="{FF2B5EF4-FFF2-40B4-BE49-F238E27FC236}">
                                  <a16:creationId xmlns:a16="http://schemas.microsoft.com/office/drawing/2014/main" id="{4326E761-EAB2-4607-8CDA-5B11492E9E81}"/>
                                </a:ext>
                              </a:extLst>
                            </p:cNvPr>
                            <p:cNvSpPr/>
                            <p:nvPr/>
                          </p:nvSpPr>
                          <p:spPr>
                            <a:xfrm>
                              <a:off x="8874075" y="-111411"/>
                              <a:ext cx="82886" cy="47073"/>
                            </a:xfrm>
                            <a:custGeom>
                              <a:avLst/>
                              <a:gdLst>
                                <a:gd name="connsiteX0" fmla="*/ 76063 w 82886"/>
                                <a:gd name="connsiteY0" fmla="*/ 47074 h 47073"/>
                                <a:gd name="connsiteX1" fmla="*/ 82886 w 82886"/>
                                <a:gd name="connsiteY1" fmla="*/ 38511 h 47073"/>
                                <a:gd name="connsiteX2" fmla="*/ 56923 w 82886"/>
                                <a:gd name="connsiteY2" fmla="*/ 22804 h 47073"/>
                                <a:gd name="connsiteX3" fmla="*/ 50603 w 82886"/>
                                <a:gd name="connsiteY3" fmla="*/ 16622 h 47073"/>
                                <a:gd name="connsiteX4" fmla="*/ 42636 w 82886"/>
                                <a:gd name="connsiteY4" fmla="*/ 13096 h 47073"/>
                                <a:gd name="connsiteX5" fmla="*/ 462 w 82886"/>
                                <a:gd name="connsiteY5" fmla="*/ 0 h 47073"/>
                                <a:gd name="connsiteX6" fmla="*/ 33157 w 82886"/>
                                <a:gd name="connsiteY6" fmla="*/ 15432 h 47073"/>
                                <a:gd name="connsiteX7" fmla="*/ 76063 w 82886"/>
                                <a:gd name="connsiteY7" fmla="*/ 47074 h 4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86" h="47073">
                                  <a:moveTo>
                                    <a:pt x="76063" y="47074"/>
                                  </a:moveTo>
                                  <a:cubicBezTo>
                                    <a:pt x="77803" y="43822"/>
                                    <a:pt x="80093" y="40892"/>
                                    <a:pt x="82886" y="38511"/>
                                  </a:cubicBezTo>
                                  <a:cubicBezTo>
                                    <a:pt x="73041" y="35763"/>
                                    <a:pt x="63928" y="30268"/>
                                    <a:pt x="56923" y="22804"/>
                                  </a:cubicBezTo>
                                  <a:cubicBezTo>
                                    <a:pt x="54908" y="20652"/>
                                    <a:pt x="53030" y="18317"/>
                                    <a:pt x="50603" y="16622"/>
                                  </a:cubicBezTo>
                                  <a:cubicBezTo>
                                    <a:pt x="48222" y="14974"/>
                                    <a:pt x="45383" y="14012"/>
                                    <a:pt x="42636" y="13096"/>
                                  </a:cubicBezTo>
                                  <a:cubicBezTo>
                                    <a:pt x="29402" y="8655"/>
                                    <a:pt x="14062" y="1099"/>
                                    <a:pt x="462" y="0"/>
                                  </a:cubicBezTo>
                                  <a:cubicBezTo>
                                    <a:pt x="-3797" y="17492"/>
                                    <a:pt x="22533" y="12409"/>
                                    <a:pt x="33157" y="15432"/>
                                  </a:cubicBezTo>
                                  <a:cubicBezTo>
                                    <a:pt x="39201" y="17126"/>
                                    <a:pt x="81329" y="37274"/>
                                    <a:pt x="76063" y="47074"/>
                                  </a:cubicBezTo>
                                  <a:close/>
                                </a:path>
                              </a:pathLst>
                            </a:custGeom>
                            <a:solidFill>
                              <a:srgbClr val="25483B"/>
                            </a:solidFill>
                            <a:ln w="4577" cap="flat">
                              <a:noFill/>
                              <a:prstDash val="solid"/>
                              <a:miter/>
                            </a:ln>
                          </p:spPr>
                          <p:txBody>
                            <a:bodyPr rtlCol="0" anchor="ctr"/>
                            <a:lstStyle/>
                            <a:p>
                              <a:endParaRPr lang="th-TH"/>
                            </a:p>
                          </p:txBody>
                        </p:sp>
                        <p:sp>
                          <p:nvSpPr>
                            <p:cNvPr id="1389" name="Freeform: Shape 1388">
                              <a:extLst>
                                <a:ext uri="{FF2B5EF4-FFF2-40B4-BE49-F238E27FC236}">
                                  <a16:creationId xmlns:a16="http://schemas.microsoft.com/office/drawing/2014/main" id="{722649A6-A475-44E5-9DBE-1950D27485F2}"/>
                                </a:ext>
                              </a:extLst>
                            </p:cNvPr>
                            <p:cNvSpPr/>
                            <p:nvPr/>
                          </p:nvSpPr>
                          <p:spPr>
                            <a:xfrm>
                              <a:off x="8879574" y="-114203"/>
                              <a:ext cx="77525" cy="45068"/>
                            </a:xfrm>
                            <a:custGeom>
                              <a:avLst/>
                              <a:gdLst>
                                <a:gd name="connsiteX0" fmla="*/ 77525 w 77525"/>
                                <a:gd name="connsiteY0" fmla="*/ 41806 h 45068"/>
                                <a:gd name="connsiteX1" fmla="*/ 70839 w 77525"/>
                                <a:gd name="connsiteY1" fmla="*/ 44782 h 45068"/>
                                <a:gd name="connsiteX2" fmla="*/ 64429 w 77525"/>
                                <a:gd name="connsiteY2" fmla="*/ 39745 h 45068"/>
                                <a:gd name="connsiteX3" fmla="*/ 0 w 77525"/>
                                <a:gd name="connsiteY3" fmla="*/ 4623 h 45068"/>
                                <a:gd name="connsiteX4" fmla="*/ 77525 w 77525"/>
                                <a:gd name="connsiteY4" fmla="*/ 41806 h 45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25" h="45068">
                                  <a:moveTo>
                                    <a:pt x="77525" y="41806"/>
                                  </a:moveTo>
                                  <a:cubicBezTo>
                                    <a:pt x="76976" y="44508"/>
                                    <a:pt x="73495" y="45652"/>
                                    <a:pt x="70839" y="44782"/>
                                  </a:cubicBezTo>
                                  <a:cubicBezTo>
                                    <a:pt x="68229" y="43912"/>
                                    <a:pt x="66306" y="41760"/>
                                    <a:pt x="64429" y="39745"/>
                                  </a:cubicBezTo>
                                  <a:cubicBezTo>
                                    <a:pt x="46661" y="20467"/>
                                    <a:pt x="24453" y="11538"/>
                                    <a:pt x="0" y="4623"/>
                                  </a:cubicBezTo>
                                  <a:cubicBezTo>
                                    <a:pt x="5037" y="-14792"/>
                                    <a:pt x="68275" y="32648"/>
                                    <a:pt x="77525" y="41806"/>
                                  </a:cubicBezTo>
                                  <a:close/>
                                </a:path>
                              </a:pathLst>
                            </a:custGeom>
                            <a:solidFill>
                              <a:srgbClr val="6D7875"/>
                            </a:solidFill>
                            <a:ln w="4577" cap="flat">
                              <a:noFill/>
                              <a:prstDash val="solid"/>
                              <a:miter/>
                            </a:ln>
                          </p:spPr>
                          <p:txBody>
                            <a:bodyPr rtlCol="0" anchor="ctr"/>
                            <a:lstStyle/>
                            <a:p>
                              <a:endParaRPr lang="th-TH"/>
                            </a:p>
                          </p:txBody>
                        </p:sp>
                        <p:sp>
                          <p:nvSpPr>
                            <p:cNvPr id="1390" name="Freeform: Shape 1389">
                              <a:extLst>
                                <a:ext uri="{FF2B5EF4-FFF2-40B4-BE49-F238E27FC236}">
                                  <a16:creationId xmlns:a16="http://schemas.microsoft.com/office/drawing/2014/main" id="{12E6223D-C6BA-4FB6-859E-1F5E8D6AA272}"/>
                                </a:ext>
                              </a:extLst>
                            </p:cNvPr>
                            <p:cNvSpPr/>
                            <p:nvPr/>
                          </p:nvSpPr>
                          <p:spPr>
                            <a:xfrm>
                              <a:off x="8858798" y="-115076"/>
                              <a:ext cx="91065" cy="47578"/>
                            </a:xfrm>
                            <a:custGeom>
                              <a:avLst/>
                              <a:gdLst>
                                <a:gd name="connsiteX0" fmla="*/ 38359 w 91065"/>
                                <a:gd name="connsiteY0" fmla="*/ 18409 h 47578"/>
                                <a:gd name="connsiteX1" fmla="*/ 47014 w 91065"/>
                                <a:gd name="connsiteY1" fmla="*/ 18913 h 47578"/>
                                <a:gd name="connsiteX2" fmla="*/ 58508 w 91065"/>
                                <a:gd name="connsiteY2" fmla="*/ 24911 h 47578"/>
                                <a:gd name="connsiteX3" fmla="*/ 91065 w 91065"/>
                                <a:gd name="connsiteY3" fmla="*/ 47578 h 47578"/>
                                <a:gd name="connsiteX4" fmla="*/ 39138 w 91065"/>
                                <a:gd name="connsiteY4" fmla="*/ 10579 h 47578"/>
                                <a:gd name="connsiteX5" fmla="*/ 24530 w 91065"/>
                                <a:gd name="connsiteY5" fmla="*/ 4305 h 47578"/>
                                <a:gd name="connsiteX6" fmla="*/ 19860 w 91065"/>
                                <a:gd name="connsiteY6" fmla="*/ 734 h 47578"/>
                                <a:gd name="connsiteX7" fmla="*/ 4062 w 91065"/>
                                <a:gd name="connsiteY7" fmla="*/ 7465 h 47578"/>
                                <a:gd name="connsiteX8" fmla="*/ 38359 w 91065"/>
                                <a:gd name="connsiteY8" fmla="*/ 18409 h 47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065" h="47578">
                                  <a:moveTo>
                                    <a:pt x="38359" y="18409"/>
                                  </a:moveTo>
                                  <a:cubicBezTo>
                                    <a:pt x="41244" y="18317"/>
                                    <a:pt x="44175" y="18226"/>
                                    <a:pt x="47014" y="18913"/>
                                  </a:cubicBezTo>
                                  <a:cubicBezTo>
                                    <a:pt x="51273" y="19874"/>
                                    <a:pt x="54936" y="22439"/>
                                    <a:pt x="58508" y="24911"/>
                                  </a:cubicBezTo>
                                  <a:cubicBezTo>
                                    <a:pt x="69360" y="32467"/>
                                    <a:pt x="80213" y="40022"/>
                                    <a:pt x="91065" y="47578"/>
                                  </a:cubicBezTo>
                                  <a:cubicBezTo>
                                    <a:pt x="78106" y="30315"/>
                                    <a:pt x="59698" y="17218"/>
                                    <a:pt x="39138" y="10579"/>
                                  </a:cubicBezTo>
                                  <a:cubicBezTo>
                                    <a:pt x="34055" y="8930"/>
                                    <a:pt x="28697" y="7602"/>
                                    <a:pt x="24530" y="4305"/>
                                  </a:cubicBezTo>
                                  <a:cubicBezTo>
                                    <a:pt x="22974" y="3069"/>
                                    <a:pt x="21645" y="1558"/>
                                    <a:pt x="19860" y="734"/>
                                  </a:cubicBezTo>
                                  <a:cubicBezTo>
                                    <a:pt x="14319" y="-1877"/>
                                    <a:pt x="8274" y="2977"/>
                                    <a:pt x="4062" y="7465"/>
                                  </a:cubicBezTo>
                                  <a:cubicBezTo>
                                    <a:pt x="-13248" y="25736"/>
                                    <a:pt x="29842" y="18638"/>
                                    <a:pt x="38359" y="18409"/>
                                  </a:cubicBezTo>
                                  <a:close/>
                                </a:path>
                              </a:pathLst>
                            </a:custGeom>
                            <a:solidFill>
                              <a:srgbClr val="394844"/>
                            </a:solidFill>
                            <a:ln w="4577" cap="flat">
                              <a:noFill/>
                              <a:prstDash val="solid"/>
                              <a:miter/>
                            </a:ln>
                          </p:spPr>
                          <p:txBody>
                            <a:bodyPr rtlCol="0" anchor="ctr"/>
                            <a:lstStyle/>
                            <a:p>
                              <a:endParaRPr lang="th-TH"/>
                            </a:p>
                          </p:txBody>
                        </p:sp>
                        <p:sp>
                          <p:nvSpPr>
                            <p:cNvPr id="1391" name="Freeform: Shape 1390">
                              <a:extLst>
                                <a:ext uri="{FF2B5EF4-FFF2-40B4-BE49-F238E27FC236}">
                                  <a16:creationId xmlns:a16="http://schemas.microsoft.com/office/drawing/2014/main" id="{DD2F47AD-40C0-449C-84AA-A6E5B0236D4F}"/>
                                </a:ext>
                              </a:extLst>
                            </p:cNvPr>
                            <p:cNvSpPr/>
                            <p:nvPr/>
                          </p:nvSpPr>
                          <p:spPr>
                            <a:xfrm>
                              <a:off x="8412920" y="-147484"/>
                              <a:ext cx="465692" cy="380927"/>
                            </a:xfrm>
                            <a:custGeom>
                              <a:avLst/>
                              <a:gdLst>
                                <a:gd name="connsiteX0" fmla="*/ 465692 w 465692"/>
                                <a:gd name="connsiteY0" fmla="*/ 39369 h 380927"/>
                                <a:gd name="connsiteX1" fmla="*/ 41343 w 465692"/>
                                <a:gd name="connsiteY1" fmla="*/ 380927 h 380927"/>
                                <a:gd name="connsiteX2" fmla="*/ 1871 w 465692"/>
                                <a:gd name="connsiteY2" fmla="*/ 246667 h 380927"/>
                                <a:gd name="connsiteX3" fmla="*/ 215076 w 465692"/>
                                <a:gd name="connsiteY3" fmla="*/ 16794 h 380927"/>
                                <a:gd name="connsiteX4" fmla="*/ 320900 w 465692"/>
                                <a:gd name="connsiteY4" fmla="*/ 3743 h 380927"/>
                                <a:gd name="connsiteX5" fmla="*/ 465692 w 465692"/>
                                <a:gd name="connsiteY5" fmla="*/ 39369 h 3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692" h="380927">
                                  <a:moveTo>
                                    <a:pt x="465692" y="39369"/>
                                  </a:moveTo>
                                  <a:cubicBezTo>
                                    <a:pt x="465692" y="39369"/>
                                    <a:pt x="57096" y="329137"/>
                                    <a:pt x="41343" y="380927"/>
                                  </a:cubicBezTo>
                                  <a:cubicBezTo>
                                    <a:pt x="41343" y="380927"/>
                                    <a:pt x="-10355" y="368564"/>
                                    <a:pt x="1871" y="246667"/>
                                  </a:cubicBezTo>
                                  <a:cubicBezTo>
                                    <a:pt x="14097" y="124770"/>
                                    <a:pt x="145061" y="23754"/>
                                    <a:pt x="215076" y="16794"/>
                                  </a:cubicBezTo>
                                  <a:cubicBezTo>
                                    <a:pt x="285091" y="9834"/>
                                    <a:pt x="305697" y="11024"/>
                                    <a:pt x="320900" y="3743"/>
                                  </a:cubicBezTo>
                                  <a:cubicBezTo>
                                    <a:pt x="336148" y="-3492"/>
                                    <a:pt x="432035" y="-4270"/>
                                    <a:pt x="465692" y="39369"/>
                                  </a:cubicBezTo>
                                  <a:close/>
                                </a:path>
                              </a:pathLst>
                            </a:custGeom>
                            <a:solidFill>
                              <a:srgbClr val="46554E"/>
                            </a:solidFill>
                            <a:ln w="4577" cap="flat">
                              <a:noFill/>
                              <a:prstDash val="solid"/>
                              <a:miter/>
                            </a:ln>
                          </p:spPr>
                          <p:txBody>
                            <a:bodyPr rtlCol="0" anchor="ctr"/>
                            <a:lstStyle/>
                            <a:p>
                              <a:endParaRPr lang="th-TH"/>
                            </a:p>
                          </p:txBody>
                        </p:sp>
                        <p:sp>
                          <p:nvSpPr>
                            <p:cNvPr id="1392" name="Freeform: Shape 1391">
                              <a:extLst>
                                <a:ext uri="{FF2B5EF4-FFF2-40B4-BE49-F238E27FC236}">
                                  <a16:creationId xmlns:a16="http://schemas.microsoft.com/office/drawing/2014/main" id="{3D1B4A33-962F-45C3-9FA3-96AA32F443DB}"/>
                                </a:ext>
                              </a:extLst>
                            </p:cNvPr>
                            <p:cNvSpPr/>
                            <p:nvPr/>
                          </p:nvSpPr>
                          <p:spPr>
                            <a:xfrm>
                              <a:off x="8593744" y="-143372"/>
                              <a:ext cx="265361" cy="68441"/>
                            </a:xfrm>
                            <a:custGeom>
                              <a:avLst/>
                              <a:gdLst>
                                <a:gd name="connsiteX0" fmla="*/ 160957 w 265361"/>
                                <a:gd name="connsiteY0" fmla="*/ 52109 h 68441"/>
                                <a:gd name="connsiteX1" fmla="*/ 0 w 265361"/>
                                <a:gd name="connsiteY1" fmla="*/ 28160 h 68441"/>
                                <a:gd name="connsiteX2" fmla="*/ 46890 w 265361"/>
                                <a:gd name="connsiteY2" fmla="*/ 19963 h 68441"/>
                                <a:gd name="connsiteX3" fmla="*/ 159949 w 265361"/>
                                <a:gd name="connsiteY3" fmla="*/ 1464 h 68441"/>
                                <a:gd name="connsiteX4" fmla="*/ 265361 w 265361"/>
                                <a:gd name="connsiteY4" fmla="*/ 32281 h 68441"/>
                                <a:gd name="connsiteX5" fmla="*/ 230331 w 265361"/>
                                <a:gd name="connsiteY5" fmla="*/ 24314 h 68441"/>
                                <a:gd name="connsiteX6" fmla="*/ 144380 w 265361"/>
                                <a:gd name="connsiteY6" fmla="*/ 19734 h 68441"/>
                                <a:gd name="connsiteX7" fmla="*/ 227446 w 265361"/>
                                <a:gd name="connsiteY7" fmla="*/ 65114 h 68441"/>
                                <a:gd name="connsiteX8" fmla="*/ 160957 w 265361"/>
                                <a:gd name="connsiteY8" fmla="*/ 52109 h 6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361" h="68441">
                                  <a:moveTo>
                                    <a:pt x="160957" y="52109"/>
                                  </a:moveTo>
                                  <a:cubicBezTo>
                                    <a:pt x="108526" y="36586"/>
                                    <a:pt x="54171" y="20925"/>
                                    <a:pt x="0" y="28160"/>
                                  </a:cubicBezTo>
                                  <a:cubicBezTo>
                                    <a:pt x="12959" y="18544"/>
                                    <a:pt x="30726" y="20192"/>
                                    <a:pt x="46890" y="19963"/>
                                  </a:cubicBezTo>
                                  <a:cubicBezTo>
                                    <a:pt x="85126" y="19506"/>
                                    <a:pt x="121988" y="6226"/>
                                    <a:pt x="159949" y="1464"/>
                                  </a:cubicBezTo>
                                  <a:cubicBezTo>
                                    <a:pt x="197911" y="-3299"/>
                                    <a:pt x="241092" y="2700"/>
                                    <a:pt x="265361" y="32281"/>
                                  </a:cubicBezTo>
                                  <a:cubicBezTo>
                                    <a:pt x="253685" y="29625"/>
                                    <a:pt x="242008" y="26969"/>
                                    <a:pt x="230331" y="24314"/>
                                  </a:cubicBezTo>
                                  <a:cubicBezTo>
                                    <a:pt x="202032" y="17857"/>
                                    <a:pt x="172221" y="11446"/>
                                    <a:pt x="144380" y="19734"/>
                                  </a:cubicBezTo>
                                  <a:cubicBezTo>
                                    <a:pt x="159263" y="15338"/>
                                    <a:pt x="218379" y="54444"/>
                                    <a:pt x="227446" y="65114"/>
                                  </a:cubicBezTo>
                                  <a:cubicBezTo>
                                    <a:pt x="215037" y="76195"/>
                                    <a:pt x="175381" y="56413"/>
                                    <a:pt x="160957" y="52109"/>
                                  </a:cubicBezTo>
                                  <a:close/>
                                </a:path>
                              </a:pathLst>
                            </a:custGeom>
                            <a:solidFill>
                              <a:srgbClr val="45524E"/>
                            </a:solidFill>
                            <a:ln w="4577" cap="flat">
                              <a:noFill/>
                              <a:prstDash val="solid"/>
                              <a:miter/>
                            </a:ln>
                          </p:spPr>
                          <p:txBody>
                            <a:bodyPr rtlCol="0" anchor="ctr"/>
                            <a:lstStyle/>
                            <a:p>
                              <a:endParaRPr lang="th-TH"/>
                            </a:p>
                          </p:txBody>
                        </p:sp>
                        <p:sp>
                          <p:nvSpPr>
                            <p:cNvPr id="1393" name="Freeform: Shape 1392">
                              <a:extLst>
                                <a:ext uri="{FF2B5EF4-FFF2-40B4-BE49-F238E27FC236}">
                                  <a16:creationId xmlns:a16="http://schemas.microsoft.com/office/drawing/2014/main" id="{64C164AC-EBDC-4CE8-BEAF-2D8A1D9384EB}"/>
                                </a:ext>
                              </a:extLst>
                            </p:cNvPr>
                            <p:cNvSpPr/>
                            <p:nvPr/>
                          </p:nvSpPr>
                          <p:spPr>
                            <a:xfrm>
                              <a:off x="8547907" y="-106786"/>
                              <a:ext cx="203680" cy="89521"/>
                            </a:xfrm>
                            <a:custGeom>
                              <a:avLst/>
                              <a:gdLst>
                                <a:gd name="connsiteX0" fmla="*/ 109121 w 203680"/>
                                <a:gd name="connsiteY0" fmla="*/ 63238 h 89521"/>
                                <a:gd name="connsiteX1" fmla="*/ 0 w 203680"/>
                                <a:gd name="connsiteY1" fmla="*/ 25780 h 89521"/>
                                <a:gd name="connsiteX2" fmla="*/ 52385 w 203680"/>
                                <a:gd name="connsiteY2" fmla="*/ 1511 h 89521"/>
                                <a:gd name="connsiteX3" fmla="*/ 110907 w 203680"/>
                                <a:gd name="connsiteY3" fmla="*/ 2701 h 89521"/>
                                <a:gd name="connsiteX4" fmla="*/ 203680 w 203680"/>
                                <a:gd name="connsiteY4" fmla="*/ 35534 h 89521"/>
                                <a:gd name="connsiteX5" fmla="*/ 165536 w 203680"/>
                                <a:gd name="connsiteY5" fmla="*/ 36083 h 89521"/>
                                <a:gd name="connsiteX6" fmla="*/ 127621 w 203680"/>
                                <a:gd name="connsiteY6" fmla="*/ 26147 h 89521"/>
                                <a:gd name="connsiteX7" fmla="*/ 120523 w 203680"/>
                                <a:gd name="connsiteY7" fmla="*/ 27887 h 89521"/>
                                <a:gd name="connsiteX8" fmla="*/ 118462 w 203680"/>
                                <a:gd name="connsiteY8" fmla="*/ 41029 h 89521"/>
                                <a:gd name="connsiteX9" fmla="*/ 129086 w 203680"/>
                                <a:gd name="connsiteY9" fmla="*/ 50828 h 89521"/>
                                <a:gd name="connsiteX10" fmla="*/ 191134 w 203680"/>
                                <a:gd name="connsiteY10" fmla="*/ 89522 h 89521"/>
                                <a:gd name="connsiteX11" fmla="*/ 109121 w 203680"/>
                                <a:gd name="connsiteY11" fmla="*/ 63238 h 8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680" h="89521">
                                  <a:moveTo>
                                    <a:pt x="109121" y="63238"/>
                                  </a:moveTo>
                                  <a:cubicBezTo>
                                    <a:pt x="72351" y="50874"/>
                                    <a:pt x="38785" y="24544"/>
                                    <a:pt x="0" y="25780"/>
                                  </a:cubicBezTo>
                                  <a:cubicBezTo>
                                    <a:pt x="13875" y="11997"/>
                                    <a:pt x="33016" y="4350"/>
                                    <a:pt x="52385" y="1511"/>
                                  </a:cubicBezTo>
                                  <a:cubicBezTo>
                                    <a:pt x="71755" y="-1328"/>
                                    <a:pt x="91491" y="275"/>
                                    <a:pt x="110907" y="2701"/>
                                  </a:cubicBezTo>
                                  <a:cubicBezTo>
                                    <a:pt x="143922" y="6868"/>
                                    <a:pt x="178129" y="14241"/>
                                    <a:pt x="203680" y="35534"/>
                                  </a:cubicBezTo>
                                  <a:cubicBezTo>
                                    <a:pt x="192507" y="42448"/>
                                    <a:pt x="177991" y="40250"/>
                                    <a:pt x="165536" y="36083"/>
                                  </a:cubicBezTo>
                                  <a:cubicBezTo>
                                    <a:pt x="153081" y="31916"/>
                                    <a:pt x="140763" y="25964"/>
                                    <a:pt x="127621" y="26147"/>
                                  </a:cubicBezTo>
                                  <a:cubicBezTo>
                                    <a:pt x="125148" y="26192"/>
                                    <a:pt x="122584" y="26467"/>
                                    <a:pt x="120523" y="27887"/>
                                  </a:cubicBezTo>
                                  <a:cubicBezTo>
                                    <a:pt x="116493" y="30634"/>
                                    <a:pt x="116127" y="36725"/>
                                    <a:pt x="118462" y="41029"/>
                                  </a:cubicBezTo>
                                  <a:cubicBezTo>
                                    <a:pt x="120752" y="45333"/>
                                    <a:pt x="124965" y="48172"/>
                                    <a:pt x="129086" y="50828"/>
                                  </a:cubicBezTo>
                                  <a:cubicBezTo>
                                    <a:pt x="144014" y="60490"/>
                                    <a:pt x="184356" y="75372"/>
                                    <a:pt x="191134" y="89522"/>
                                  </a:cubicBezTo>
                                  <a:cubicBezTo>
                                    <a:pt x="165032" y="75876"/>
                                    <a:pt x="136779" y="72488"/>
                                    <a:pt x="109121" y="63238"/>
                                  </a:cubicBezTo>
                                  <a:close/>
                                </a:path>
                              </a:pathLst>
                            </a:custGeom>
                            <a:solidFill>
                              <a:srgbClr val="45524E"/>
                            </a:solidFill>
                            <a:ln w="4577" cap="flat">
                              <a:noFill/>
                              <a:prstDash val="solid"/>
                              <a:miter/>
                            </a:ln>
                          </p:spPr>
                          <p:txBody>
                            <a:bodyPr rtlCol="0" anchor="ctr"/>
                            <a:lstStyle/>
                            <a:p>
                              <a:endParaRPr lang="th-TH"/>
                            </a:p>
                          </p:txBody>
                        </p:sp>
                        <p:sp>
                          <p:nvSpPr>
                            <p:cNvPr id="1394" name="Freeform: Shape 1393">
                              <a:extLst>
                                <a:ext uri="{FF2B5EF4-FFF2-40B4-BE49-F238E27FC236}">
                                  <a16:creationId xmlns:a16="http://schemas.microsoft.com/office/drawing/2014/main" id="{33919EB2-5943-4E90-AE7C-7B6957FC4C93}"/>
                                </a:ext>
                              </a:extLst>
                            </p:cNvPr>
                            <p:cNvSpPr/>
                            <p:nvPr/>
                          </p:nvSpPr>
                          <p:spPr>
                            <a:xfrm>
                              <a:off x="8461269" y="-58623"/>
                              <a:ext cx="262247" cy="83257"/>
                            </a:xfrm>
                            <a:custGeom>
                              <a:avLst/>
                              <a:gdLst>
                                <a:gd name="connsiteX0" fmla="*/ 130597 w 262247"/>
                                <a:gd name="connsiteY0" fmla="*/ 13838 h 83257"/>
                                <a:gd name="connsiteX1" fmla="*/ 101703 w 262247"/>
                                <a:gd name="connsiteY1" fmla="*/ 2481 h 83257"/>
                                <a:gd name="connsiteX2" fmla="*/ 0 w 262247"/>
                                <a:gd name="connsiteY2" fmla="*/ 60545 h 83257"/>
                                <a:gd name="connsiteX3" fmla="*/ 123637 w 262247"/>
                                <a:gd name="connsiteY3" fmla="*/ 78312 h 83257"/>
                                <a:gd name="connsiteX4" fmla="*/ 136916 w 262247"/>
                                <a:gd name="connsiteY4" fmla="*/ 83257 h 83257"/>
                                <a:gd name="connsiteX5" fmla="*/ 145113 w 262247"/>
                                <a:gd name="connsiteY5" fmla="*/ 74145 h 83257"/>
                                <a:gd name="connsiteX6" fmla="*/ 141404 w 262247"/>
                                <a:gd name="connsiteY6" fmla="*/ 69841 h 83257"/>
                                <a:gd name="connsiteX7" fmla="*/ 90988 w 262247"/>
                                <a:gd name="connsiteY7" fmla="*/ 33620 h 83257"/>
                                <a:gd name="connsiteX8" fmla="*/ 132475 w 262247"/>
                                <a:gd name="connsiteY8" fmla="*/ 40488 h 83257"/>
                                <a:gd name="connsiteX9" fmla="*/ 169703 w 262247"/>
                                <a:gd name="connsiteY9" fmla="*/ 62193 h 83257"/>
                                <a:gd name="connsiteX10" fmla="*/ 262247 w 262247"/>
                                <a:gd name="connsiteY10" fmla="*/ 53768 h 83257"/>
                                <a:gd name="connsiteX11" fmla="*/ 130597 w 262247"/>
                                <a:gd name="connsiteY11" fmla="*/ 13838 h 8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247" h="83257">
                                  <a:moveTo>
                                    <a:pt x="130597" y="13838"/>
                                  </a:moveTo>
                                  <a:cubicBezTo>
                                    <a:pt x="121118" y="9625"/>
                                    <a:pt x="111731" y="5137"/>
                                    <a:pt x="101703" y="2481"/>
                                  </a:cubicBezTo>
                                  <a:cubicBezTo>
                                    <a:pt x="59895" y="-8646"/>
                                    <a:pt x="11723" y="18875"/>
                                    <a:pt x="0" y="60545"/>
                                  </a:cubicBezTo>
                                  <a:cubicBezTo>
                                    <a:pt x="39610" y="74420"/>
                                    <a:pt x="86592" y="58576"/>
                                    <a:pt x="123637" y="78312"/>
                                  </a:cubicBezTo>
                                  <a:cubicBezTo>
                                    <a:pt x="127850" y="80556"/>
                                    <a:pt x="132154" y="83303"/>
                                    <a:pt x="136916" y="83257"/>
                                  </a:cubicBezTo>
                                  <a:cubicBezTo>
                                    <a:pt x="141679" y="83212"/>
                                    <a:pt x="146716" y="78632"/>
                                    <a:pt x="145113" y="74145"/>
                                  </a:cubicBezTo>
                                  <a:cubicBezTo>
                                    <a:pt x="144472" y="72359"/>
                                    <a:pt x="142961" y="71031"/>
                                    <a:pt x="141404" y="69841"/>
                                  </a:cubicBezTo>
                                  <a:cubicBezTo>
                                    <a:pt x="124370" y="57065"/>
                                    <a:pt x="97078" y="53997"/>
                                    <a:pt x="90988" y="33620"/>
                                  </a:cubicBezTo>
                                  <a:cubicBezTo>
                                    <a:pt x="104771" y="29544"/>
                                    <a:pt x="119745" y="33849"/>
                                    <a:pt x="132475" y="40488"/>
                                  </a:cubicBezTo>
                                  <a:cubicBezTo>
                                    <a:pt x="145205" y="47128"/>
                                    <a:pt x="156698" y="56057"/>
                                    <a:pt x="169703" y="62193"/>
                                  </a:cubicBezTo>
                                  <a:cubicBezTo>
                                    <a:pt x="191271" y="72359"/>
                                    <a:pt x="248556" y="79960"/>
                                    <a:pt x="262247" y="53768"/>
                                  </a:cubicBezTo>
                                  <a:cubicBezTo>
                                    <a:pt x="218791" y="38794"/>
                                    <a:pt x="173550" y="32887"/>
                                    <a:pt x="130597" y="13838"/>
                                  </a:cubicBezTo>
                                  <a:close/>
                                </a:path>
                              </a:pathLst>
                            </a:custGeom>
                            <a:solidFill>
                              <a:srgbClr val="45524E"/>
                            </a:solidFill>
                            <a:ln w="4577" cap="flat">
                              <a:noFill/>
                              <a:prstDash val="solid"/>
                              <a:miter/>
                            </a:ln>
                          </p:spPr>
                          <p:txBody>
                            <a:bodyPr rtlCol="0" anchor="ctr"/>
                            <a:lstStyle/>
                            <a:p>
                              <a:endParaRPr lang="th-TH"/>
                            </a:p>
                          </p:txBody>
                        </p:sp>
                        <p:sp>
                          <p:nvSpPr>
                            <p:cNvPr id="1395" name="Freeform: Shape 1394">
                              <a:extLst>
                                <a:ext uri="{FF2B5EF4-FFF2-40B4-BE49-F238E27FC236}">
                                  <a16:creationId xmlns:a16="http://schemas.microsoft.com/office/drawing/2014/main" id="{3596B228-2B8D-4D42-94E0-82A6222CE205}"/>
                                </a:ext>
                              </a:extLst>
                            </p:cNvPr>
                            <p:cNvSpPr/>
                            <p:nvPr/>
                          </p:nvSpPr>
                          <p:spPr>
                            <a:xfrm>
                              <a:off x="8470222" y="-61811"/>
                              <a:ext cx="162353" cy="75870"/>
                            </a:xfrm>
                            <a:custGeom>
                              <a:avLst/>
                              <a:gdLst>
                                <a:gd name="connsiteX0" fmla="*/ 618 w 162353"/>
                                <a:gd name="connsiteY0" fmla="*/ 65519 h 75870"/>
                                <a:gd name="connsiteX1" fmla="*/ 11699 w 162353"/>
                                <a:gd name="connsiteY1" fmla="*/ 37540 h 75870"/>
                                <a:gd name="connsiteX2" fmla="*/ 71823 w 162353"/>
                                <a:gd name="connsiteY2" fmla="*/ 3792 h 75870"/>
                                <a:gd name="connsiteX3" fmla="*/ 89362 w 162353"/>
                                <a:gd name="connsiteY3" fmla="*/ 175 h 75870"/>
                                <a:gd name="connsiteX4" fmla="*/ 102275 w 162353"/>
                                <a:gd name="connsiteY4" fmla="*/ 5853 h 75870"/>
                                <a:gd name="connsiteX5" fmla="*/ 157820 w 162353"/>
                                <a:gd name="connsiteY5" fmla="*/ 39830 h 75870"/>
                                <a:gd name="connsiteX6" fmla="*/ 162353 w 162353"/>
                                <a:gd name="connsiteY6" fmla="*/ 45004 h 75870"/>
                                <a:gd name="connsiteX7" fmla="*/ 138770 w 162353"/>
                                <a:gd name="connsiteY7" fmla="*/ 42028 h 75870"/>
                                <a:gd name="connsiteX8" fmla="*/ 117935 w 162353"/>
                                <a:gd name="connsiteY8" fmla="*/ 28886 h 75870"/>
                                <a:gd name="connsiteX9" fmla="*/ 79745 w 162353"/>
                                <a:gd name="connsiteY9" fmla="*/ 23528 h 75870"/>
                                <a:gd name="connsiteX10" fmla="*/ 54056 w 162353"/>
                                <a:gd name="connsiteY10" fmla="*/ 35342 h 75870"/>
                                <a:gd name="connsiteX11" fmla="*/ 66237 w 162353"/>
                                <a:gd name="connsiteY11" fmla="*/ 54849 h 75870"/>
                                <a:gd name="connsiteX12" fmla="*/ 90781 w 162353"/>
                                <a:gd name="connsiteY12" fmla="*/ 60344 h 75870"/>
                                <a:gd name="connsiteX13" fmla="*/ 107770 w 162353"/>
                                <a:gd name="connsiteY13" fmla="*/ 75868 h 75870"/>
                                <a:gd name="connsiteX14" fmla="*/ 618 w 162353"/>
                                <a:gd name="connsiteY14" fmla="*/ 65519 h 7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353" h="75870">
                                  <a:moveTo>
                                    <a:pt x="618" y="65519"/>
                                  </a:moveTo>
                                  <a:cubicBezTo>
                                    <a:pt x="-2038" y="55353"/>
                                    <a:pt x="4281" y="44959"/>
                                    <a:pt x="11699" y="37540"/>
                                  </a:cubicBezTo>
                                  <a:cubicBezTo>
                                    <a:pt x="28093" y="21147"/>
                                    <a:pt x="50301" y="12263"/>
                                    <a:pt x="71823" y="3792"/>
                                  </a:cubicBezTo>
                                  <a:cubicBezTo>
                                    <a:pt x="77456" y="1594"/>
                                    <a:pt x="83409" y="-650"/>
                                    <a:pt x="89362" y="175"/>
                                  </a:cubicBezTo>
                                  <a:cubicBezTo>
                                    <a:pt x="94032" y="861"/>
                                    <a:pt x="98245" y="3380"/>
                                    <a:pt x="102275" y="5853"/>
                                  </a:cubicBezTo>
                                  <a:cubicBezTo>
                                    <a:pt x="120774" y="17163"/>
                                    <a:pt x="139320" y="28519"/>
                                    <a:pt x="157820" y="39830"/>
                                  </a:cubicBezTo>
                                  <a:cubicBezTo>
                                    <a:pt x="159834" y="41066"/>
                                    <a:pt x="162078" y="42623"/>
                                    <a:pt x="162353" y="45004"/>
                                  </a:cubicBezTo>
                                  <a:cubicBezTo>
                                    <a:pt x="154889" y="48484"/>
                                    <a:pt x="145960" y="46103"/>
                                    <a:pt x="138770" y="42028"/>
                                  </a:cubicBezTo>
                                  <a:cubicBezTo>
                                    <a:pt x="131581" y="37998"/>
                                    <a:pt x="125354" y="32412"/>
                                    <a:pt x="117935" y="28886"/>
                                  </a:cubicBezTo>
                                  <a:cubicBezTo>
                                    <a:pt x="106213" y="23345"/>
                                    <a:pt x="92704" y="23391"/>
                                    <a:pt x="79745" y="23528"/>
                                  </a:cubicBezTo>
                                  <a:cubicBezTo>
                                    <a:pt x="69626" y="23666"/>
                                    <a:pt x="56895" y="25635"/>
                                    <a:pt x="54056" y="35342"/>
                                  </a:cubicBezTo>
                                  <a:cubicBezTo>
                                    <a:pt x="51721" y="43402"/>
                                    <a:pt x="58498" y="51598"/>
                                    <a:pt x="66237" y="54849"/>
                                  </a:cubicBezTo>
                                  <a:cubicBezTo>
                                    <a:pt x="73976" y="58101"/>
                                    <a:pt x="82630" y="58146"/>
                                    <a:pt x="90781" y="60344"/>
                                  </a:cubicBezTo>
                                  <a:cubicBezTo>
                                    <a:pt x="98840" y="62497"/>
                                    <a:pt x="106442" y="67488"/>
                                    <a:pt x="107770" y="75868"/>
                                  </a:cubicBezTo>
                                  <a:cubicBezTo>
                                    <a:pt x="97421" y="76097"/>
                                    <a:pt x="-985" y="59383"/>
                                    <a:pt x="618" y="65519"/>
                                  </a:cubicBezTo>
                                  <a:close/>
                                </a:path>
                              </a:pathLst>
                            </a:custGeom>
                            <a:solidFill>
                              <a:srgbClr val="3E4F49"/>
                            </a:solidFill>
                            <a:ln w="4577" cap="flat">
                              <a:noFill/>
                              <a:prstDash val="solid"/>
                              <a:miter/>
                            </a:ln>
                          </p:spPr>
                          <p:txBody>
                            <a:bodyPr rtlCol="0" anchor="ctr"/>
                            <a:lstStyle/>
                            <a:p>
                              <a:endParaRPr lang="th-TH"/>
                            </a:p>
                          </p:txBody>
                        </p:sp>
                        <p:sp>
                          <p:nvSpPr>
                            <p:cNvPr id="1396" name="Freeform: Shape 1395">
                              <a:extLst>
                                <a:ext uri="{FF2B5EF4-FFF2-40B4-BE49-F238E27FC236}">
                                  <a16:creationId xmlns:a16="http://schemas.microsoft.com/office/drawing/2014/main" id="{6110A10A-2D01-4E72-B113-749AA0DAADD6}"/>
                                </a:ext>
                              </a:extLst>
                            </p:cNvPr>
                            <p:cNvSpPr/>
                            <p:nvPr/>
                          </p:nvSpPr>
                          <p:spPr>
                            <a:xfrm>
                              <a:off x="8526430" y="-77888"/>
                              <a:ext cx="275023" cy="65094"/>
                            </a:xfrm>
                            <a:custGeom>
                              <a:avLst/>
                              <a:gdLst>
                                <a:gd name="connsiteX0" fmla="*/ 103214 w 275023"/>
                                <a:gd name="connsiteY0" fmla="*/ 41025 h 65094"/>
                                <a:gd name="connsiteX1" fmla="*/ 80730 w 275023"/>
                                <a:gd name="connsiteY1" fmla="*/ 32370 h 65094"/>
                                <a:gd name="connsiteX2" fmla="*/ 61910 w 275023"/>
                                <a:gd name="connsiteY2" fmla="*/ 19640 h 65094"/>
                                <a:gd name="connsiteX3" fmla="*/ 0 w 275023"/>
                                <a:gd name="connsiteY3" fmla="*/ 13321 h 65094"/>
                                <a:gd name="connsiteX4" fmla="*/ 59437 w 275023"/>
                                <a:gd name="connsiteY4" fmla="*/ 4392 h 65094"/>
                                <a:gd name="connsiteX5" fmla="*/ 79585 w 275023"/>
                                <a:gd name="connsiteY5" fmla="*/ 12176 h 65094"/>
                                <a:gd name="connsiteX6" fmla="*/ 97948 w 275023"/>
                                <a:gd name="connsiteY6" fmla="*/ 10848 h 65094"/>
                                <a:gd name="connsiteX7" fmla="*/ 146899 w 275023"/>
                                <a:gd name="connsiteY7" fmla="*/ 33424 h 65094"/>
                                <a:gd name="connsiteX8" fmla="*/ 197865 w 275023"/>
                                <a:gd name="connsiteY8" fmla="*/ 40292 h 65094"/>
                                <a:gd name="connsiteX9" fmla="*/ 178541 w 275023"/>
                                <a:gd name="connsiteY9" fmla="*/ 27242 h 65094"/>
                                <a:gd name="connsiteX10" fmla="*/ 205237 w 275023"/>
                                <a:gd name="connsiteY10" fmla="*/ 17946 h 65094"/>
                                <a:gd name="connsiteX11" fmla="*/ 235780 w 275023"/>
                                <a:gd name="connsiteY11" fmla="*/ 23441 h 65094"/>
                                <a:gd name="connsiteX12" fmla="*/ 265132 w 275023"/>
                                <a:gd name="connsiteY12" fmla="*/ 13275 h 65094"/>
                                <a:gd name="connsiteX13" fmla="*/ 244023 w 275023"/>
                                <a:gd name="connsiteY13" fmla="*/ 8742 h 65094"/>
                                <a:gd name="connsiteX14" fmla="*/ 275023 w 275023"/>
                                <a:gd name="connsiteY14" fmla="*/ 8009 h 65094"/>
                                <a:gd name="connsiteX15" fmla="*/ 237612 w 275023"/>
                                <a:gd name="connsiteY15" fmla="*/ 35438 h 65094"/>
                                <a:gd name="connsiteX16" fmla="*/ 183532 w 275023"/>
                                <a:gd name="connsiteY16" fmla="*/ 64882 h 65094"/>
                                <a:gd name="connsiteX17" fmla="*/ 103214 w 275023"/>
                                <a:gd name="connsiteY17" fmla="*/ 41025 h 6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023" h="65094">
                                  <a:moveTo>
                                    <a:pt x="103214" y="41025"/>
                                  </a:moveTo>
                                  <a:cubicBezTo>
                                    <a:pt x="95521" y="38690"/>
                                    <a:pt x="87736" y="36309"/>
                                    <a:pt x="80730" y="32370"/>
                                  </a:cubicBezTo>
                                  <a:cubicBezTo>
                                    <a:pt x="74136" y="28661"/>
                                    <a:pt x="68367" y="23624"/>
                                    <a:pt x="61910" y="19640"/>
                                  </a:cubicBezTo>
                                  <a:cubicBezTo>
                                    <a:pt x="43685" y="8284"/>
                                    <a:pt x="20148" y="5903"/>
                                    <a:pt x="0" y="13321"/>
                                  </a:cubicBezTo>
                                  <a:cubicBezTo>
                                    <a:pt x="16119" y="-279"/>
                                    <a:pt x="40067" y="-3851"/>
                                    <a:pt x="59437" y="4392"/>
                                  </a:cubicBezTo>
                                  <a:cubicBezTo>
                                    <a:pt x="66077" y="7231"/>
                                    <a:pt x="72396" y="11398"/>
                                    <a:pt x="79585" y="12176"/>
                                  </a:cubicBezTo>
                                  <a:cubicBezTo>
                                    <a:pt x="85676" y="12863"/>
                                    <a:pt x="91812" y="11032"/>
                                    <a:pt x="97948" y="10848"/>
                                  </a:cubicBezTo>
                                  <a:cubicBezTo>
                                    <a:pt x="116219" y="10207"/>
                                    <a:pt x="131650" y="23258"/>
                                    <a:pt x="146899" y="33424"/>
                                  </a:cubicBezTo>
                                  <a:cubicBezTo>
                                    <a:pt x="162102" y="43589"/>
                                    <a:pt x="183166" y="51191"/>
                                    <a:pt x="197865" y="40292"/>
                                  </a:cubicBezTo>
                                  <a:cubicBezTo>
                                    <a:pt x="193698" y="33424"/>
                                    <a:pt x="186463" y="28524"/>
                                    <a:pt x="178541" y="27242"/>
                                  </a:cubicBezTo>
                                  <a:cubicBezTo>
                                    <a:pt x="181288" y="17122"/>
                                    <a:pt x="195117" y="15153"/>
                                    <a:pt x="205237" y="17946"/>
                                  </a:cubicBezTo>
                                  <a:cubicBezTo>
                                    <a:pt x="215357" y="20739"/>
                                    <a:pt x="225660" y="26189"/>
                                    <a:pt x="235780" y="23441"/>
                                  </a:cubicBezTo>
                                  <a:cubicBezTo>
                                    <a:pt x="246083" y="20602"/>
                                    <a:pt x="255104" y="9612"/>
                                    <a:pt x="265132" y="13275"/>
                                  </a:cubicBezTo>
                                  <a:cubicBezTo>
                                    <a:pt x="258081" y="11764"/>
                                    <a:pt x="251029" y="10253"/>
                                    <a:pt x="244023" y="8742"/>
                                  </a:cubicBezTo>
                                  <a:cubicBezTo>
                                    <a:pt x="254371" y="8513"/>
                                    <a:pt x="264675" y="8284"/>
                                    <a:pt x="275023" y="8009"/>
                                  </a:cubicBezTo>
                                  <a:cubicBezTo>
                                    <a:pt x="270124" y="23350"/>
                                    <a:pt x="252814" y="30310"/>
                                    <a:pt x="237612" y="35438"/>
                                  </a:cubicBezTo>
                                  <a:cubicBezTo>
                                    <a:pt x="219387" y="41620"/>
                                    <a:pt x="200383" y="63051"/>
                                    <a:pt x="183532" y="64882"/>
                                  </a:cubicBezTo>
                                  <a:cubicBezTo>
                                    <a:pt x="161552" y="67355"/>
                                    <a:pt x="124507" y="47482"/>
                                    <a:pt x="103214" y="41025"/>
                                  </a:cubicBezTo>
                                  <a:close/>
                                </a:path>
                              </a:pathLst>
                            </a:custGeom>
                            <a:solidFill>
                              <a:srgbClr val="3E4D48"/>
                            </a:solidFill>
                            <a:ln w="4577" cap="flat">
                              <a:noFill/>
                              <a:prstDash val="solid"/>
                              <a:miter/>
                            </a:ln>
                          </p:spPr>
                          <p:txBody>
                            <a:bodyPr rtlCol="0" anchor="ctr"/>
                            <a:lstStyle/>
                            <a:p>
                              <a:endParaRPr lang="th-TH"/>
                            </a:p>
                          </p:txBody>
                        </p:sp>
                        <p:sp>
                          <p:nvSpPr>
                            <p:cNvPr id="1397" name="Freeform: Shape 1396">
                              <a:extLst>
                                <a:ext uri="{FF2B5EF4-FFF2-40B4-BE49-F238E27FC236}">
                                  <a16:creationId xmlns:a16="http://schemas.microsoft.com/office/drawing/2014/main" id="{BE39868C-63A4-4883-958C-06EFF52A98D7}"/>
                                </a:ext>
                              </a:extLst>
                            </p:cNvPr>
                            <p:cNvSpPr/>
                            <p:nvPr/>
                          </p:nvSpPr>
                          <p:spPr>
                            <a:xfrm>
                              <a:off x="8428140" y="11094"/>
                              <a:ext cx="205854" cy="85397"/>
                            </a:xfrm>
                            <a:custGeom>
                              <a:avLst/>
                              <a:gdLst>
                                <a:gd name="connsiteX0" fmla="*/ 127184 w 205854"/>
                                <a:gd name="connsiteY0" fmla="*/ 4794 h 85397"/>
                                <a:gd name="connsiteX1" fmla="*/ 91147 w 205854"/>
                                <a:gd name="connsiteY1" fmla="*/ 1314 h 85397"/>
                                <a:gd name="connsiteX2" fmla="*/ 56620 w 205854"/>
                                <a:gd name="connsiteY2" fmla="*/ 77 h 85397"/>
                                <a:gd name="connsiteX3" fmla="*/ 19300 w 205854"/>
                                <a:gd name="connsiteY3" fmla="*/ 13128 h 85397"/>
                                <a:gd name="connsiteX4" fmla="*/ 15820 w 205854"/>
                                <a:gd name="connsiteY4" fmla="*/ 34925 h 85397"/>
                                <a:gd name="connsiteX5" fmla="*/ 4235 w 205854"/>
                                <a:gd name="connsiteY5" fmla="*/ 65605 h 85397"/>
                                <a:gd name="connsiteX6" fmla="*/ 68 w 205854"/>
                                <a:gd name="connsiteY6" fmla="*/ 73389 h 85397"/>
                                <a:gd name="connsiteX7" fmla="*/ 18934 w 205854"/>
                                <a:gd name="connsiteY7" fmla="*/ 85387 h 85397"/>
                                <a:gd name="connsiteX8" fmla="*/ 77501 w 205854"/>
                                <a:gd name="connsiteY8" fmla="*/ 81952 h 85397"/>
                                <a:gd name="connsiteX9" fmla="*/ 120270 w 205854"/>
                                <a:gd name="connsiteY9" fmla="*/ 65651 h 85397"/>
                                <a:gd name="connsiteX10" fmla="*/ 103968 w 205854"/>
                                <a:gd name="connsiteY10" fmla="*/ 46006 h 85397"/>
                                <a:gd name="connsiteX11" fmla="*/ 125582 w 205854"/>
                                <a:gd name="connsiteY11" fmla="*/ 44861 h 85397"/>
                                <a:gd name="connsiteX12" fmla="*/ 124025 w 205854"/>
                                <a:gd name="connsiteY12" fmla="*/ 33230 h 85397"/>
                                <a:gd name="connsiteX13" fmla="*/ 151271 w 205854"/>
                                <a:gd name="connsiteY13" fmla="*/ 39870 h 85397"/>
                                <a:gd name="connsiteX14" fmla="*/ 205854 w 205854"/>
                                <a:gd name="connsiteY14" fmla="*/ 47746 h 85397"/>
                                <a:gd name="connsiteX15" fmla="*/ 127184 w 205854"/>
                                <a:gd name="connsiteY15" fmla="*/ 4794 h 8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854" h="85397">
                                  <a:moveTo>
                                    <a:pt x="127184" y="4794"/>
                                  </a:moveTo>
                                  <a:cubicBezTo>
                                    <a:pt x="115371" y="2321"/>
                                    <a:pt x="103236" y="1772"/>
                                    <a:pt x="91147" y="1314"/>
                                  </a:cubicBezTo>
                                  <a:cubicBezTo>
                                    <a:pt x="79653" y="856"/>
                                    <a:pt x="68114" y="444"/>
                                    <a:pt x="56620" y="77"/>
                                  </a:cubicBezTo>
                                  <a:cubicBezTo>
                                    <a:pt x="42700" y="-381"/>
                                    <a:pt x="25894" y="856"/>
                                    <a:pt x="19300" y="13128"/>
                                  </a:cubicBezTo>
                                  <a:cubicBezTo>
                                    <a:pt x="15820" y="19676"/>
                                    <a:pt x="16461" y="27506"/>
                                    <a:pt x="15820" y="34925"/>
                                  </a:cubicBezTo>
                                  <a:cubicBezTo>
                                    <a:pt x="14858" y="45960"/>
                                    <a:pt x="10829" y="56721"/>
                                    <a:pt x="4235" y="65605"/>
                                  </a:cubicBezTo>
                                  <a:cubicBezTo>
                                    <a:pt x="2449" y="67986"/>
                                    <a:pt x="434" y="70459"/>
                                    <a:pt x="68" y="73389"/>
                                  </a:cubicBezTo>
                                  <a:cubicBezTo>
                                    <a:pt x="-986" y="81769"/>
                                    <a:pt x="10462" y="85295"/>
                                    <a:pt x="18934" y="85387"/>
                                  </a:cubicBezTo>
                                  <a:cubicBezTo>
                                    <a:pt x="38487" y="85524"/>
                                    <a:pt x="58085" y="84379"/>
                                    <a:pt x="77501" y="81952"/>
                                  </a:cubicBezTo>
                                  <a:cubicBezTo>
                                    <a:pt x="92933" y="80029"/>
                                    <a:pt x="109372" y="76732"/>
                                    <a:pt x="120270" y="65651"/>
                                  </a:cubicBezTo>
                                  <a:cubicBezTo>
                                    <a:pt x="111341" y="63682"/>
                                    <a:pt x="104243" y="55164"/>
                                    <a:pt x="103968" y="46006"/>
                                  </a:cubicBezTo>
                                  <a:cubicBezTo>
                                    <a:pt x="111157" y="45640"/>
                                    <a:pt x="118393" y="45228"/>
                                    <a:pt x="125582" y="44861"/>
                                  </a:cubicBezTo>
                                  <a:cubicBezTo>
                                    <a:pt x="126086" y="40923"/>
                                    <a:pt x="125536" y="36894"/>
                                    <a:pt x="124025" y="33230"/>
                                  </a:cubicBezTo>
                                  <a:cubicBezTo>
                                    <a:pt x="133412" y="31994"/>
                                    <a:pt x="142433" y="36436"/>
                                    <a:pt x="151271" y="39870"/>
                                  </a:cubicBezTo>
                                  <a:cubicBezTo>
                                    <a:pt x="167206" y="46052"/>
                                    <a:pt x="189095" y="52005"/>
                                    <a:pt x="205854" y="47746"/>
                                  </a:cubicBezTo>
                                  <a:cubicBezTo>
                                    <a:pt x="203107" y="25950"/>
                                    <a:pt x="145547" y="8640"/>
                                    <a:pt x="127184" y="4794"/>
                                  </a:cubicBezTo>
                                  <a:close/>
                                </a:path>
                              </a:pathLst>
                            </a:custGeom>
                            <a:solidFill>
                              <a:srgbClr val="3E4D48"/>
                            </a:solidFill>
                            <a:ln w="4577" cap="flat">
                              <a:noFill/>
                              <a:prstDash val="solid"/>
                              <a:miter/>
                            </a:ln>
                          </p:spPr>
                          <p:txBody>
                            <a:bodyPr rtlCol="0" anchor="ctr"/>
                            <a:lstStyle/>
                            <a:p>
                              <a:endParaRPr lang="th-TH"/>
                            </a:p>
                          </p:txBody>
                        </p:sp>
                        <p:sp>
                          <p:nvSpPr>
                            <p:cNvPr id="1398" name="Freeform: Shape 1397">
                              <a:extLst>
                                <a:ext uri="{FF2B5EF4-FFF2-40B4-BE49-F238E27FC236}">
                                  <a16:creationId xmlns:a16="http://schemas.microsoft.com/office/drawing/2014/main" id="{28394362-81E6-4EE5-82ED-F38C267634DD}"/>
                                </a:ext>
                              </a:extLst>
                            </p:cNvPr>
                            <p:cNvSpPr/>
                            <p:nvPr/>
                          </p:nvSpPr>
                          <p:spPr>
                            <a:xfrm>
                              <a:off x="8428327" y="-13784"/>
                              <a:ext cx="295052" cy="122396"/>
                            </a:xfrm>
                            <a:custGeom>
                              <a:avLst/>
                              <a:gdLst>
                                <a:gd name="connsiteX0" fmla="*/ 40956 w 295052"/>
                                <a:gd name="connsiteY0" fmla="*/ 118645 h 122396"/>
                                <a:gd name="connsiteX1" fmla="*/ 15725 w 295052"/>
                                <a:gd name="connsiteY1" fmla="*/ 121942 h 122396"/>
                                <a:gd name="connsiteX2" fmla="*/ 64 w 295052"/>
                                <a:gd name="connsiteY2" fmla="*/ 104679 h 122396"/>
                                <a:gd name="connsiteX3" fmla="*/ 19983 w 295052"/>
                                <a:gd name="connsiteY3" fmla="*/ 90484 h 122396"/>
                                <a:gd name="connsiteX4" fmla="*/ 46176 w 295052"/>
                                <a:gd name="connsiteY4" fmla="*/ 96345 h 122396"/>
                                <a:gd name="connsiteX5" fmla="*/ 117336 w 295052"/>
                                <a:gd name="connsiteY5" fmla="*/ 83936 h 122396"/>
                                <a:gd name="connsiteX6" fmla="*/ 84504 w 295052"/>
                                <a:gd name="connsiteY6" fmla="*/ 64795 h 122396"/>
                                <a:gd name="connsiteX7" fmla="*/ 125029 w 295052"/>
                                <a:gd name="connsiteY7" fmla="*/ 70748 h 122396"/>
                                <a:gd name="connsiteX8" fmla="*/ 120084 w 295052"/>
                                <a:gd name="connsiteY8" fmla="*/ 51195 h 122396"/>
                                <a:gd name="connsiteX9" fmla="*/ 151542 w 295052"/>
                                <a:gd name="connsiteY9" fmla="*/ 53988 h 122396"/>
                                <a:gd name="connsiteX10" fmla="*/ 182131 w 295052"/>
                                <a:gd name="connsiteY10" fmla="*/ 65436 h 122396"/>
                                <a:gd name="connsiteX11" fmla="*/ 199715 w 295052"/>
                                <a:gd name="connsiteY11" fmla="*/ 44006 h 122396"/>
                                <a:gd name="connsiteX12" fmla="*/ 186298 w 295052"/>
                                <a:gd name="connsiteY12" fmla="*/ 27475 h 122396"/>
                                <a:gd name="connsiteX13" fmla="*/ 295052 w 295052"/>
                                <a:gd name="connsiteY13" fmla="*/ 0 h 122396"/>
                                <a:gd name="connsiteX14" fmla="*/ 228838 w 295052"/>
                                <a:gd name="connsiteY14" fmla="*/ 53347 h 122396"/>
                                <a:gd name="connsiteX15" fmla="*/ 166928 w 295052"/>
                                <a:gd name="connsiteY15" fmla="*/ 102802 h 122396"/>
                                <a:gd name="connsiteX16" fmla="*/ 120770 w 295052"/>
                                <a:gd name="connsiteY16" fmla="*/ 108342 h 122396"/>
                                <a:gd name="connsiteX17" fmla="*/ 40956 w 295052"/>
                                <a:gd name="connsiteY17" fmla="*/ 118645 h 12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5052" h="122396">
                                  <a:moveTo>
                                    <a:pt x="40956" y="118645"/>
                                  </a:moveTo>
                                  <a:cubicBezTo>
                                    <a:pt x="32714" y="120889"/>
                                    <a:pt x="24151" y="123454"/>
                                    <a:pt x="15725" y="121942"/>
                                  </a:cubicBezTo>
                                  <a:cubicBezTo>
                                    <a:pt x="7299" y="120431"/>
                                    <a:pt x="-806" y="113196"/>
                                    <a:pt x="64" y="104679"/>
                                  </a:cubicBezTo>
                                  <a:cubicBezTo>
                                    <a:pt x="980" y="95750"/>
                                    <a:pt x="11054" y="90346"/>
                                    <a:pt x="19983" y="90484"/>
                                  </a:cubicBezTo>
                                  <a:cubicBezTo>
                                    <a:pt x="28959" y="90575"/>
                                    <a:pt x="37384" y="94422"/>
                                    <a:pt x="46176" y="96345"/>
                                  </a:cubicBezTo>
                                  <a:cubicBezTo>
                                    <a:pt x="70033" y="101657"/>
                                    <a:pt x="94532" y="92728"/>
                                    <a:pt x="117336" y="83936"/>
                                  </a:cubicBezTo>
                                  <a:cubicBezTo>
                                    <a:pt x="106392" y="77571"/>
                                    <a:pt x="95448" y="71160"/>
                                    <a:pt x="84504" y="64795"/>
                                  </a:cubicBezTo>
                                  <a:cubicBezTo>
                                    <a:pt x="97463" y="58109"/>
                                    <a:pt x="114543" y="60582"/>
                                    <a:pt x="125029" y="70748"/>
                                  </a:cubicBezTo>
                                  <a:cubicBezTo>
                                    <a:pt x="123381" y="64245"/>
                                    <a:pt x="121732" y="57743"/>
                                    <a:pt x="120084" y="51195"/>
                                  </a:cubicBezTo>
                                  <a:cubicBezTo>
                                    <a:pt x="129425" y="45379"/>
                                    <a:pt x="141743" y="48905"/>
                                    <a:pt x="151542" y="53988"/>
                                  </a:cubicBezTo>
                                  <a:cubicBezTo>
                                    <a:pt x="161341" y="59025"/>
                                    <a:pt x="171141" y="65619"/>
                                    <a:pt x="182131" y="65436"/>
                                  </a:cubicBezTo>
                                  <a:cubicBezTo>
                                    <a:pt x="193167" y="65299"/>
                                    <a:pt x="204569" y="53896"/>
                                    <a:pt x="199715" y="44006"/>
                                  </a:cubicBezTo>
                                  <a:cubicBezTo>
                                    <a:pt x="196555" y="37549"/>
                                    <a:pt x="187901" y="34481"/>
                                    <a:pt x="186298" y="27475"/>
                                  </a:cubicBezTo>
                                  <a:cubicBezTo>
                                    <a:pt x="224259" y="33519"/>
                                    <a:pt x="264510" y="23354"/>
                                    <a:pt x="295052" y="0"/>
                                  </a:cubicBezTo>
                                  <a:cubicBezTo>
                                    <a:pt x="272981" y="17767"/>
                                    <a:pt x="250864" y="35534"/>
                                    <a:pt x="228838" y="53347"/>
                                  </a:cubicBezTo>
                                  <a:cubicBezTo>
                                    <a:pt x="209239" y="69191"/>
                                    <a:pt x="189274" y="91033"/>
                                    <a:pt x="166928" y="102802"/>
                                  </a:cubicBezTo>
                                  <a:cubicBezTo>
                                    <a:pt x="151863" y="110724"/>
                                    <a:pt x="137347" y="108388"/>
                                    <a:pt x="120770" y="108342"/>
                                  </a:cubicBezTo>
                                  <a:cubicBezTo>
                                    <a:pt x="93845" y="108297"/>
                                    <a:pt x="67011" y="111639"/>
                                    <a:pt x="40956" y="118645"/>
                                  </a:cubicBezTo>
                                  <a:close/>
                                </a:path>
                              </a:pathLst>
                            </a:custGeom>
                            <a:solidFill>
                              <a:srgbClr val="4D5854"/>
                            </a:solidFill>
                            <a:ln w="4577" cap="flat">
                              <a:noFill/>
                              <a:prstDash val="solid"/>
                              <a:miter/>
                            </a:ln>
                          </p:spPr>
                          <p:txBody>
                            <a:bodyPr rtlCol="0" anchor="ctr"/>
                            <a:lstStyle/>
                            <a:p>
                              <a:endParaRPr lang="th-TH"/>
                            </a:p>
                          </p:txBody>
                        </p:sp>
                        <p:sp>
                          <p:nvSpPr>
                            <p:cNvPr id="1399" name="Freeform: Shape 1398">
                              <a:extLst>
                                <a:ext uri="{FF2B5EF4-FFF2-40B4-BE49-F238E27FC236}">
                                  <a16:creationId xmlns:a16="http://schemas.microsoft.com/office/drawing/2014/main" id="{2080BF2C-151A-4648-A6B4-E279A45BB3F3}"/>
                                </a:ext>
                              </a:extLst>
                            </p:cNvPr>
                            <p:cNvSpPr/>
                            <p:nvPr/>
                          </p:nvSpPr>
                          <p:spPr>
                            <a:xfrm>
                              <a:off x="8538474" y="10054"/>
                              <a:ext cx="143419" cy="109414"/>
                            </a:xfrm>
                            <a:custGeom>
                              <a:avLst/>
                              <a:gdLst>
                                <a:gd name="connsiteX0" fmla="*/ 0 w 143419"/>
                                <a:gd name="connsiteY0" fmla="*/ 76078 h 109414"/>
                                <a:gd name="connsiteX1" fmla="*/ 6777 w 143419"/>
                                <a:gd name="connsiteY1" fmla="*/ 53091 h 109414"/>
                                <a:gd name="connsiteX2" fmla="*/ 687 w 143419"/>
                                <a:gd name="connsiteY2" fmla="*/ 42696 h 109414"/>
                                <a:gd name="connsiteX3" fmla="*/ 16393 w 143419"/>
                                <a:gd name="connsiteY3" fmla="*/ 44528 h 109414"/>
                                <a:gd name="connsiteX4" fmla="*/ 31917 w 143419"/>
                                <a:gd name="connsiteY4" fmla="*/ 51076 h 109414"/>
                                <a:gd name="connsiteX5" fmla="*/ 23812 w 143419"/>
                                <a:gd name="connsiteY5" fmla="*/ 41872 h 109414"/>
                                <a:gd name="connsiteX6" fmla="*/ 30909 w 143419"/>
                                <a:gd name="connsiteY6" fmla="*/ 31843 h 109414"/>
                                <a:gd name="connsiteX7" fmla="*/ 41166 w 143419"/>
                                <a:gd name="connsiteY7" fmla="*/ 32530 h 109414"/>
                                <a:gd name="connsiteX8" fmla="*/ 74136 w 143419"/>
                                <a:gd name="connsiteY8" fmla="*/ 40635 h 109414"/>
                                <a:gd name="connsiteX9" fmla="*/ 84577 w 143419"/>
                                <a:gd name="connsiteY9" fmla="*/ 41414 h 109414"/>
                                <a:gd name="connsiteX10" fmla="*/ 93186 w 143419"/>
                                <a:gd name="connsiteY10" fmla="*/ 26394 h 109414"/>
                                <a:gd name="connsiteX11" fmla="*/ 83432 w 143419"/>
                                <a:gd name="connsiteY11" fmla="*/ 10642 h 109414"/>
                                <a:gd name="connsiteX12" fmla="*/ 123133 w 143419"/>
                                <a:gd name="connsiteY12" fmla="*/ 11054 h 109414"/>
                                <a:gd name="connsiteX13" fmla="*/ 143419 w 143419"/>
                                <a:gd name="connsiteY13" fmla="*/ 110 h 109414"/>
                                <a:gd name="connsiteX14" fmla="*/ 128537 w 143419"/>
                                <a:gd name="connsiteY14" fmla="*/ 23280 h 109414"/>
                                <a:gd name="connsiteX15" fmla="*/ 103443 w 143419"/>
                                <a:gd name="connsiteY15" fmla="*/ 37155 h 109414"/>
                                <a:gd name="connsiteX16" fmla="*/ 77113 w 143419"/>
                                <a:gd name="connsiteY16" fmla="*/ 62753 h 109414"/>
                                <a:gd name="connsiteX17" fmla="*/ 14012 w 143419"/>
                                <a:gd name="connsiteY17" fmla="*/ 109414 h 109414"/>
                                <a:gd name="connsiteX18" fmla="*/ 20148 w 143419"/>
                                <a:gd name="connsiteY18" fmla="*/ 94532 h 109414"/>
                                <a:gd name="connsiteX19" fmla="*/ 35763 w 143419"/>
                                <a:gd name="connsiteY19" fmla="*/ 86289 h 109414"/>
                                <a:gd name="connsiteX20" fmla="*/ 46387 w 143419"/>
                                <a:gd name="connsiteY20" fmla="*/ 73834 h 109414"/>
                                <a:gd name="connsiteX21" fmla="*/ 57331 w 143419"/>
                                <a:gd name="connsiteY21" fmla="*/ 68293 h 109414"/>
                                <a:gd name="connsiteX22" fmla="*/ 0 w 143419"/>
                                <a:gd name="connsiteY22" fmla="*/ 76078 h 10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19" h="109414">
                                  <a:moveTo>
                                    <a:pt x="0" y="76078"/>
                                  </a:moveTo>
                                  <a:cubicBezTo>
                                    <a:pt x="8472" y="72598"/>
                                    <a:pt x="11997" y="60600"/>
                                    <a:pt x="6777" y="53091"/>
                                  </a:cubicBezTo>
                                  <a:cubicBezTo>
                                    <a:pt x="4442" y="49702"/>
                                    <a:pt x="549" y="46817"/>
                                    <a:pt x="687" y="42696"/>
                                  </a:cubicBezTo>
                                  <a:cubicBezTo>
                                    <a:pt x="4442" y="38208"/>
                                    <a:pt x="11814" y="40864"/>
                                    <a:pt x="16393" y="44528"/>
                                  </a:cubicBezTo>
                                  <a:cubicBezTo>
                                    <a:pt x="20973" y="48145"/>
                                    <a:pt x="26284" y="52770"/>
                                    <a:pt x="31917" y="51076"/>
                                  </a:cubicBezTo>
                                  <a:cubicBezTo>
                                    <a:pt x="27567" y="50297"/>
                                    <a:pt x="24040" y="46268"/>
                                    <a:pt x="23812" y="41872"/>
                                  </a:cubicBezTo>
                                  <a:cubicBezTo>
                                    <a:pt x="23583" y="37476"/>
                                    <a:pt x="26696" y="33080"/>
                                    <a:pt x="30909" y="31843"/>
                                  </a:cubicBezTo>
                                  <a:cubicBezTo>
                                    <a:pt x="34252" y="30882"/>
                                    <a:pt x="37824" y="31706"/>
                                    <a:pt x="41166" y="32530"/>
                                  </a:cubicBezTo>
                                  <a:cubicBezTo>
                                    <a:pt x="52156" y="35232"/>
                                    <a:pt x="63147" y="37934"/>
                                    <a:pt x="74136" y="40635"/>
                                  </a:cubicBezTo>
                                  <a:cubicBezTo>
                                    <a:pt x="77571" y="41460"/>
                                    <a:pt x="81188" y="42330"/>
                                    <a:pt x="84577" y="41414"/>
                                  </a:cubicBezTo>
                                  <a:cubicBezTo>
                                    <a:pt x="90667" y="39765"/>
                                    <a:pt x="94056" y="32622"/>
                                    <a:pt x="93186" y="26394"/>
                                  </a:cubicBezTo>
                                  <a:cubicBezTo>
                                    <a:pt x="92316" y="20121"/>
                                    <a:pt x="88148" y="14809"/>
                                    <a:pt x="83432" y="10642"/>
                                  </a:cubicBezTo>
                                  <a:cubicBezTo>
                                    <a:pt x="95979" y="5697"/>
                                    <a:pt x="110953" y="16778"/>
                                    <a:pt x="123133" y="11054"/>
                                  </a:cubicBezTo>
                                  <a:cubicBezTo>
                                    <a:pt x="130277" y="7711"/>
                                    <a:pt x="135634" y="-1080"/>
                                    <a:pt x="143419" y="110"/>
                                  </a:cubicBezTo>
                                  <a:cubicBezTo>
                                    <a:pt x="143510" y="9680"/>
                                    <a:pt x="136504" y="17969"/>
                                    <a:pt x="128537" y="23280"/>
                                  </a:cubicBezTo>
                                  <a:cubicBezTo>
                                    <a:pt x="120569" y="28592"/>
                                    <a:pt x="111411" y="31843"/>
                                    <a:pt x="103443" y="37155"/>
                                  </a:cubicBezTo>
                                  <a:cubicBezTo>
                                    <a:pt x="93232" y="43978"/>
                                    <a:pt x="85493" y="53778"/>
                                    <a:pt x="77113" y="62753"/>
                                  </a:cubicBezTo>
                                  <a:cubicBezTo>
                                    <a:pt x="59163" y="81985"/>
                                    <a:pt x="37641" y="97875"/>
                                    <a:pt x="14012" y="109414"/>
                                  </a:cubicBezTo>
                                  <a:cubicBezTo>
                                    <a:pt x="11219" y="104240"/>
                                    <a:pt x="15157" y="97737"/>
                                    <a:pt x="20148" y="94532"/>
                                  </a:cubicBezTo>
                                  <a:cubicBezTo>
                                    <a:pt x="25094" y="91327"/>
                                    <a:pt x="31093" y="89907"/>
                                    <a:pt x="35763" y="86289"/>
                                  </a:cubicBezTo>
                                  <a:cubicBezTo>
                                    <a:pt x="40067" y="82901"/>
                                    <a:pt x="42769" y="77955"/>
                                    <a:pt x="46387" y="73834"/>
                                  </a:cubicBezTo>
                                  <a:cubicBezTo>
                                    <a:pt x="49546" y="70262"/>
                                    <a:pt x="52935" y="67836"/>
                                    <a:pt x="57331" y="68293"/>
                                  </a:cubicBezTo>
                                  <a:cubicBezTo>
                                    <a:pt x="39518" y="77635"/>
                                    <a:pt x="16439" y="69347"/>
                                    <a:pt x="0" y="76078"/>
                                  </a:cubicBezTo>
                                  <a:close/>
                                </a:path>
                              </a:pathLst>
                            </a:custGeom>
                            <a:solidFill>
                              <a:srgbClr val="646C69"/>
                            </a:solidFill>
                            <a:ln w="4577" cap="flat">
                              <a:noFill/>
                              <a:prstDash val="solid"/>
                              <a:miter/>
                            </a:ln>
                          </p:spPr>
                          <p:txBody>
                            <a:bodyPr rtlCol="0" anchor="ctr"/>
                            <a:lstStyle/>
                            <a:p>
                              <a:endParaRPr lang="th-TH"/>
                            </a:p>
                          </p:txBody>
                        </p:sp>
                        <p:sp>
                          <p:nvSpPr>
                            <p:cNvPr id="1400" name="Freeform: Shape 1399">
                              <a:extLst>
                                <a:ext uri="{FF2B5EF4-FFF2-40B4-BE49-F238E27FC236}">
                                  <a16:creationId xmlns:a16="http://schemas.microsoft.com/office/drawing/2014/main" id="{758C0EC3-C6D8-42E0-B570-F3EA31567718}"/>
                                </a:ext>
                              </a:extLst>
                            </p:cNvPr>
                            <p:cNvSpPr/>
                            <p:nvPr/>
                          </p:nvSpPr>
                          <p:spPr>
                            <a:xfrm>
                              <a:off x="8459187" y="-117318"/>
                              <a:ext cx="425286" cy="338889"/>
                            </a:xfrm>
                            <a:custGeom>
                              <a:avLst/>
                              <a:gdLst>
                                <a:gd name="connsiteX0" fmla="*/ 28916 w 425286"/>
                                <a:gd name="connsiteY0" fmla="*/ 299934 h 338889"/>
                                <a:gd name="connsiteX1" fmla="*/ 126544 w 425286"/>
                                <a:gd name="connsiteY1" fmla="*/ 213113 h 338889"/>
                                <a:gd name="connsiteX2" fmla="*/ 238916 w 425286"/>
                                <a:gd name="connsiteY2" fmla="*/ 113792 h 338889"/>
                                <a:gd name="connsiteX3" fmla="*/ 267536 w 425286"/>
                                <a:gd name="connsiteY3" fmla="*/ 90621 h 338889"/>
                                <a:gd name="connsiteX4" fmla="*/ 322211 w 425286"/>
                                <a:gd name="connsiteY4" fmla="*/ 59987 h 338889"/>
                                <a:gd name="connsiteX5" fmla="*/ 376107 w 425286"/>
                                <a:gd name="connsiteY5" fmla="*/ 20515 h 338889"/>
                                <a:gd name="connsiteX6" fmla="*/ 425287 w 425286"/>
                                <a:gd name="connsiteY6" fmla="*/ 0 h 338889"/>
                                <a:gd name="connsiteX7" fmla="*/ 386181 w 425286"/>
                                <a:gd name="connsiteY7" fmla="*/ 34481 h 338889"/>
                                <a:gd name="connsiteX8" fmla="*/ 113539 w 425286"/>
                                <a:gd name="connsiteY8" fmla="*/ 246953 h 338889"/>
                                <a:gd name="connsiteX9" fmla="*/ 31023 w 425286"/>
                                <a:gd name="connsiteY9" fmla="*/ 319258 h 338889"/>
                                <a:gd name="connsiteX10" fmla="*/ 251 w 425286"/>
                                <a:gd name="connsiteY10" fmla="*/ 333865 h 338889"/>
                                <a:gd name="connsiteX11" fmla="*/ 28916 w 425286"/>
                                <a:gd name="connsiteY11" fmla="*/ 299934 h 33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286" h="338889">
                                  <a:moveTo>
                                    <a:pt x="28916" y="299934"/>
                                  </a:moveTo>
                                  <a:cubicBezTo>
                                    <a:pt x="61291" y="270810"/>
                                    <a:pt x="93894" y="241962"/>
                                    <a:pt x="126544" y="213113"/>
                                  </a:cubicBezTo>
                                  <a:cubicBezTo>
                                    <a:pt x="164001" y="180006"/>
                                    <a:pt x="201458" y="146899"/>
                                    <a:pt x="238916" y="113792"/>
                                  </a:cubicBezTo>
                                  <a:cubicBezTo>
                                    <a:pt x="248120" y="105641"/>
                                    <a:pt x="257370" y="97490"/>
                                    <a:pt x="267536" y="90621"/>
                                  </a:cubicBezTo>
                                  <a:cubicBezTo>
                                    <a:pt x="284845" y="78944"/>
                                    <a:pt x="304535" y="71206"/>
                                    <a:pt x="322211" y="59987"/>
                                  </a:cubicBezTo>
                                  <a:cubicBezTo>
                                    <a:pt x="341031" y="48081"/>
                                    <a:pt x="357241" y="32375"/>
                                    <a:pt x="376107" y="20515"/>
                                  </a:cubicBezTo>
                                  <a:cubicBezTo>
                                    <a:pt x="391218" y="10990"/>
                                    <a:pt x="407886" y="4030"/>
                                    <a:pt x="425287" y="0"/>
                                  </a:cubicBezTo>
                                  <a:cubicBezTo>
                                    <a:pt x="417273" y="15706"/>
                                    <a:pt x="401201" y="25277"/>
                                    <a:pt x="386181" y="34481"/>
                                  </a:cubicBezTo>
                                  <a:cubicBezTo>
                                    <a:pt x="287684" y="94513"/>
                                    <a:pt x="200360" y="170939"/>
                                    <a:pt x="113539" y="246953"/>
                                  </a:cubicBezTo>
                                  <a:cubicBezTo>
                                    <a:pt x="86018" y="271039"/>
                                    <a:pt x="58498" y="295126"/>
                                    <a:pt x="31023" y="319258"/>
                                  </a:cubicBezTo>
                                  <a:cubicBezTo>
                                    <a:pt x="25436" y="324157"/>
                                    <a:pt x="4876" y="349480"/>
                                    <a:pt x="251" y="333865"/>
                                  </a:cubicBezTo>
                                  <a:cubicBezTo>
                                    <a:pt x="-2771" y="323654"/>
                                    <a:pt x="22368" y="305841"/>
                                    <a:pt x="28916" y="299934"/>
                                  </a:cubicBezTo>
                                  <a:close/>
                                </a:path>
                              </a:pathLst>
                            </a:custGeom>
                            <a:solidFill>
                              <a:srgbClr val="506A60"/>
                            </a:solidFill>
                            <a:ln w="4577" cap="flat">
                              <a:noFill/>
                              <a:prstDash val="solid"/>
                              <a:miter/>
                            </a:ln>
                          </p:spPr>
                          <p:txBody>
                            <a:bodyPr rtlCol="0" anchor="ctr"/>
                            <a:lstStyle/>
                            <a:p>
                              <a:endParaRPr lang="th-TH"/>
                            </a:p>
                          </p:txBody>
                        </p:sp>
                        <p:sp>
                          <p:nvSpPr>
                            <p:cNvPr id="1401" name="Freeform: Shape 1400">
                              <a:extLst>
                                <a:ext uri="{FF2B5EF4-FFF2-40B4-BE49-F238E27FC236}">
                                  <a16:creationId xmlns:a16="http://schemas.microsoft.com/office/drawing/2014/main" id="{FC4D4BBB-2B04-46D7-A343-EDF61C2704C2}"/>
                                </a:ext>
                              </a:extLst>
                            </p:cNvPr>
                            <p:cNvSpPr/>
                            <p:nvPr/>
                          </p:nvSpPr>
                          <p:spPr>
                            <a:xfrm>
                              <a:off x="8446982" y="-118967"/>
                              <a:ext cx="434835" cy="346228"/>
                            </a:xfrm>
                            <a:custGeom>
                              <a:avLst/>
                              <a:gdLst>
                                <a:gd name="connsiteX0" fmla="*/ 257348 w 434835"/>
                                <a:gd name="connsiteY0" fmla="*/ 131788 h 346228"/>
                                <a:gd name="connsiteX1" fmla="*/ 296545 w 434835"/>
                                <a:gd name="connsiteY1" fmla="*/ 100970 h 346228"/>
                                <a:gd name="connsiteX2" fmla="*/ 366423 w 434835"/>
                                <a:gd name="connsiteY2" fmla="*/ 57010 h 346228"/>
                                <a:gd name="connsiteX3" fmla="*/ 434835 w 434835"/>
                                <a:gd name="connsiteY3" fmla="*/ 0 h 346228"/>
                                <a:gd name="connsiteX4" fmla="*/ 260049 w 434835"/>
                                <a:gd name="connsiteY4" fmla="*/ 145479 h 346228"/>
                                <a:gd name="connsiteX5" fmla="*/ 112051 w 434835"/>
                                <a:gd name="connsiteY5" fmla="*/ 276214 h 346228"/>
                                <a:gd name="connsiteX6" fmla="*/ 0 w 434835"/>
                                <a:gd name="connsiteY6" fmla="*/ 346229 h 346228"/>
                                <a:gd name="connsiteX7" fmla="*/ 128903 w 434835"/>
                                <a:gd name="connsiteY7" fmla="*/ 238298 h 346228"/>
                                <a:gd name="connsiteX8" fmla="*/ 257348 w 434835"/>
                                <a:gd name="connsiteY8" fmla="*/ 131788 h 34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835" h="346228">
                                  <a:moveTo>
                                    <a:pt x="257348" y="131788"/>
                                  </a:moveTo>
                                  <a:cubicBezTo>
                                    <a:pt x="270123" y="121164"/>
                                    <a:pt x="282945" y="110540"/>
                                    <a:pt x="296545" y="100970"/>
                                  </a:cubicBezTo>
                                  <a:cubicBezTo>
                                    <a:pt x="319029" y="85126"/>
                                    <a:pt x="343481" y="72259"/>
                                    <a:pt x="366423" y="57010"/>
                                  </a:cubicBezTo>
                                  <a:cubicBezTo>
                                    <a:pt x="391196" y="40571"/>
                                    <a:pt x="414229" y="21430"/>
                                    <a:pt x="434835" y="0"/>
                                  </a:cubicBezTo>
                                  <a:cubicBezTo>
                                    <a:pt x="393302" y="63971"/>
                                    <a:pt x="320402" y="98772"/>
                                    <a:pt x="260049" y="145479"/>
                                  </a:cubicBezTo>
                                  <a:cubicBezTo>
                                    <a:pt x="207985" y="185776"/>
                                    <a:pt x="164254" y="236101"/>
                                    <a:pt x="112051" y="276214"/>
                                  </a:cubicBezTo>
                                  <a:cubicBezTo>
                                    <a:pt x="79265" y="301445"/>
                                    <a:pt x="38831" y="331942"/>
                                    <a:pt x="0" y="346229"/>
                                  </a:cubicBezTo>
                                  <a:cubicBezTo>
                                    <a:pt x="35076" y="305612"/>
                                    <a:pt x="87461" y="272642"/>
                                    <a:pt x="128903" y="238298"/>
                                  </a:cubicBezTo>
                                  <a:cubicBezTo>
                                    <a:pt x="171764" y="202764"/>
                                    <a:pt x="214533" y="167276"/>
                                    <a:pt x="257348" y="131788"/>
                                  </a:cubicBezTo>
                                  <a:close/>
                                </a:path>
                              </a:pathLst>
                            </a:custGeom>
                            <a:solidFill>
                              <a:srgbClr val="25483B"/>
                            </a:solidFill>
                            <a:ln w="4577" cap="flat">
                              <a:noFill/>
                              <a:prstDash val="solid"/>
                              <a:miter/>
                            </a:ln>
                          </p:spPr>
                          <p:txBody>
                            <a:bodyPr rtlCol="0" anchor="ctr"/>
                            <a:lstStyle/>
                            <a:p>
                              <a:endParaRPr lang="th-TH"/>
                            </a:p>
                          </p:txBody>
                        </p:sp>
                        <p:sp>
                          <p:nvSpPr>
                            <p:cNvPr id="1402" name="Freeform: Shape 1401">
                              <a:extLst>
                                <a:ext uri="{FF2B5EF4-FFF2-40B4-BE49-F238E27FC236}">
                                  <a16:creationId xmlns:a16="http://schemas.microsoft.com/office/drawing/2014/main" id="{52CE7E79-273E-4266-976D-D0CDB96E4F3B}"/>
                                </a:ext>
                              </a:extLst>
                            </p:cNvPr>
                            <p:cNvSpPr/>
                            <p:nvPr/>
                          </p:nvSpPr>
                          <p:spPr>
                            <a:xfrm>
                              <a:off x="8455179" y="-94469"/>
                              <a:ext cx="407681" cy="316299"/>
                            </a:xfrm>
                            <a:custGeom>
                              <a:avLst/>
                              <a:gdLst>
                                <a:gd name="connsiteX0" fmla="*/ 142686 w 407681"/>
                                <a:gd name="connsiteY0" fmla="*/ 216410 h 316299"/>
                                <a:gd name="connsiteX1" fmla="*/ 232529 w 407681"/>
                                <a:gd name="connsiteY1" fmla="*/ 139160 h 316299"/>
                                <a:gd name="connsiteX2" fmla="*/ 407681 w 407681"/>
                                <a:gd name="connsiteY2" fmla="*/ 0 h 316299"/>
                                <a:gd name="connsiteX3" fmla="*/ 334918 w 407681"/>
                                <a:gd name="connsiteY3" fmla="*/ 56552 h 316299"/>
                                <a:gd name="connsiteX4" fmla="*/ 307306 w 407681"/>
                                <a:gd name="connsiteY4" fmla="*/ 79540 h 316299"/>
                                <a:gd name="connsiteX5" fmla="*/ 278458 w 407681"/>
                                <a:gd name="connsiteY5" fmla="*/ 95200 h 316299"/>
                                <a:gd name="connsiteX6" fmla="*/ 236787 w 407681"/>
                                <a:gd name="connsiteY6" fmla="*/ 128765 h 316299"/>
                                <a:gd name="connsiteX7" fmla="*/ 105824 w 407681"/>
                                <a:gd name="connsiteY7" fmla="*/ 241824 h 316299"/>
                                <a:gd name="connsiteX8" fmla="*/ 21843 w 407681"/>
                                <a:gd name="connsiteY8" fmla="*/ 299109 h 316299"/>
                                <a:gd name="connsiteX9" fmla="*/ 0 w 407681"/>
                                <a:gd name="connsiteY9" fmla="*/ 316281 h 316299"/>
                                <a:gd name="connsiteX10" fmla="*/ 73175 w 407681"/>
                                <a:gd name="connsiteY10" fmla="*/ 270902 h 316299"/>
                                <a:gd name="connsiteX11" fmla="*/ 142686 w 407681"/>
                                <a:gd name="connsiteY11" fmla="*/ 216410 h 31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7681" h="316299">
                                  <a:moveTo>
                                    <a:pt x="142686" y="216410"/>
                                  </a:moveTo>
                                  <a:cubicBezTo>
                                    <a:pt x="172725" y="190767"/>
                                    <a:pt x="201345" y="163429"/>
                                    <a:pt x="232529" y="139160"/>
                                  </a:cubicBezTo>
                                  <a:cubicBezTo>
                                    <a:pt x="291508" y="93185"/>
                                    <a:pt x="359921" y="57560"/>
                                    <a:pt x="407681" y="0"/>
                                  </a:cubicBezTo>
                                  <a:cubicBezTo>
                                    <a:pt x="381992" y="16897"/>
                                    <a:pt x="357631" y="35809"/>
                                    <a:pt x="334918" y="56552"/>
                                  </a:cubicBezTo>
                                  <a:cubicBezTo>
                                    <a:pt x="326081" y="64657"/>
                                    <a:pt x="317380" y="73083"/>
                                    <a:pt x="307306" y="79540"/>
                                  </a:cubicBezTo>
                                  <a:cubicBezTo>
                                    <a:pt x="298102" y="85447"/>
                                    <a:pt x="287936" y="89660"/>
                                    <a:pt x="278458" y="95200"/>
                                  </a:cubicBezTo>
                                  <a:cubicBezTo>
                                    <a:pt x="263026" y="104221"/>
                                    <a:pt x="249838" y="116539"/>
                                    <a:pt x="236787" y="128765"/>
                                  </a:cubicBezTo>
                                  <a:cubicBezTo>
                                    <a:pt x="194613" y="168146"/>
                                    <a:pt x="152119" y="207389"/>
                                    <a:pt x="105824" y="241824"/>
                                  </a:cubicBezTo>
                                  <a:cubicBezTo>
                                    <a:pt x="78624" y="262064"/>
                                    <a:pt x="50233" y="280564"/>
                                    <a:pt x="21843" y="299109"/>
                                  </a:cubicBezTo>
                                  <a:cubicBezTo>
                                    <a:pt x="14150" y="304146"/>
                                    <a:pt x="3847" y="308863"/>
                                    <a:pt x="0" y="316281"/>
                                  </a:cubicBezTo>
                                  <a:cubicBezTo>
                                    <a:pt x="19507" y="317197"/>
                                    <a:pt x="56324" y="283037"/>
                                    <a:pt x="73175" y="270902"/>
                                  </a:cubicBezTo>
                                  <a:cubicBezTo>
                                    <a:pt x="97032" y="253776"/>
                                    <a:pt x="120477" y="235734"/>
                                    <a:pt x="142686" y="216410"/>
                                  </a:cubicBezTo>
                                  <a:close/>
                                </a:path>
                              </a:pathLst>
                            </a:custGeom>
                            <a:solidFill>
                              <a:srgbClr val="243631"/>
                            </a:solidFill>
                            <a:ln w="4577" cap="flat">
                              <a:noFill/>
                              <a:prstDash val="solid"/>
                              <a:miter/>
                            </a:ln>
                          </p:spPr>
                          <p:txBody>
                            <a:bodyPr rtlCol="0" anchor="ctr"/>
                            <a:lstStyle/>
                            <a:p>
                              <a:endParaRPr lang="th-TH"/>
                            </a:p>
                          </p:txBody>
                        </p:sp>
                        <p:sp>
                          <p:nvSpPr>
                            <p:cNvPr id="1403" name="Freeform: Shape 1402">
                              <a:extLst>
                                <a:ext uri="{FF2B5EF4-FFF2-40B4-BE49-F238E27FC236}">
                                  <a16:creationId xmlns:a16="http://schemas.microsoft.com/office/drawing/2014/main" id="{D56D9E86-0805-4573-90AC-CB0BAD0102F8}"/>
                                </a:ext>
                              </a:extLst>
                            </p:cNvPr>
                            <p:cNvSpPr/>
                            <p:nvPr/>
                          </p:nvSpPr>
                          <p:spPr>
                            <a:xfrm>
                              <a:off x="8452615" y="47"/>
                              <a:ext cx="188706" cy="55679"/>
                            </a:xfrm>
                            <a:custGeom>
                              <a:avLst/>
                              <a:gdLst>
                                <a:gd name="connsiteX0" fmla="*/ 115440 w 188706"/>
                                <a:gd name="connsiteY0" fmla="*/ 17306 h 55679"/>
                                <a:gd name="connsiteX1" fmla="*/ 98589 w 188706"/>
                                <a:gd name="connsiteY1" fmla="*/ 7553 h 55679"/>
                                <a:gd name="connsiteX2" fmla="*/ 73450 w 188706"/>
                                <a:gd name="connsiteY2" fmla="*/ 684 h 55679"/>
                                <a:gd name="connsiteX3" fmla="*/ 0 w 188706"/>
                                <a:gd name="connsiteY3" fmla="*/ 19459 h 55679"/>
                                <a:gd name="connsiteX4" fmla="*/ 60033 w 188706"/>
                                <a:gd name="connsiteY4" fmla="*/ 7370 h 55679"/>
                                <a:gd name="connsiteX5" fmla="*/ 119058 w 188706"/>
                                <a:gd name="connsiteY5" fmla="*/ 20603 h 55679"/>
                                <a:gd name="connsiteX6" fmla="*/ 134032 w 188706"/>
                                <a:gd name="connsiteY6" fmla="*/ 30632 h 55679"/>
                                <a:gd name="connsiteX7" fmla="*/ 152028 w 188706"/>
                                <a:gd name="connsiteY7" fmla="*/ 40065 h 55679"/>
                                <a:gd name="connsiteX8" fmla="*/ 184860 w 188706"/>
                                <a:gd name="connsiteY8" fmla="*/ 55680 h 55679"/>
                                <a:gd name="connsiteX9" fmla="*/ 188706 w 188706"/>
                                <a:gd name="connsiteY9" fmla="*/ 52154 h 55679"/>
                                <a:gd name="connsiteX10" fmla="*/ 115440 w 188706"/>
                                <a:gd name="connsiteY10" fmla="*/ 17306 h 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06" h="55679">
                                  <a:moveTo>
                                    <a:pt x="115440" y="17306"/>
                                  </a:moveTo>
                                  <a:cubicBezTo>
                                    <a:pt x="109854" y="14009"/>
                                    <a:pt x="104450" y="10346"/>
                                    <a:pt x="98589" y="7553"/>
                                  </a:cubicBezTo>
                                  <a:cubicBezTo>
                                    <a:pt x="90713" y="3798"/>
                                    <a:pt x="82104" y="1692"/>
                                    <a:pt x="73450" y="684"/>
                                  </a:cubicBezTo>
                                  <a:cubicBezTo>
                                    <a:pt x="47760" y="-2292"/>
                                    <a:pt x="21064" y="4531"/>
                                    <a:pt x="0" y="19459"/>
                                  </a:cubicBezTo>
                                  <a:cubicBezTo>
                                    <a:pt x="19599" y="13597"/>
                                    <a:pt x="39610" y="8331"/>
                                    <a:pt x="60033" y="7370"/>
                                  </a:cubicBezTo>
                                  <a:cubicBezTo>
                                    <a:pt x="80456" y="6362"/>
                                    <a:pt x="101565" y="9934"/>
                                    <a:pt x="119058" y="20603"/>
                                  </a:cubicBezTo>
                                  <a:cubicBezTo>
                                    <a:pt x="124186" y="23717"/>
                                    <a:pt x="128949" y="27426"/>
                                    <a:pt x="134032" y="30632"/>
                                  </a:cubicBezTo>
                                  <a:cubicBezTo>
                                    <a:pt x="139801" y="34249"/>
                                    <a:pt x="145937" y="37134"/>
                                    <a:pt x="152028" y="40065"/>
                                  </a:cubicBezTo>
                                  <a:cubicBezTo>
                                    <a:pt x="162972" y="45285"/>
                                    <a:pt x="173916" y="50505"/>
                                    <a:pt x="184860" y="55680"/>
                                  </a:cubicBezTo>
                                  <a:cubicBezTo>
                                    <a:pt x="187012" y="52383"/>
                                    <a:pt x="187745" y="55909"/>
                                    <a:pt x="188706" y="52154"/>
                                  </a:cubicBezTo>
                                  <a:cubicBezTo>
                                    <a:pt x="164758" y="40797"/>
                                    <a:pt x="138977" y="31273"/>
                                    <a:pt x="115440" y="17306"/>
                                  </a:cubicBezTo>
                                  <a:close/>
                                </a:path>
                              </a:pathLst>
                            </a:custGeom>
                            <a:solidFill>
                              <a:srgbClr val="21302C"/>
                            </a:solidFill>
                            <a:ln w="4577" cap="flat">
                              <a:noFill/>
                              <a:prstDash val="solid"/>
                              <a:miter/>
                            </a:ln>
                          </p:spPr>
                          <p:txBody>
                            <a:bodyPr rtlCol="0" anchor="ctr"/>
                            <a:lstStyle/>
                            <a:p>
                              <a:endParaRPr lang="th-TH"/>
                            </a:p>
                          </p:txBody>
                        </p:sp>
                        <p:sp>
                          <p:nvSpPr>
                            <p:cNvPr id="1404" name="Freeform: Shape 1403">
                              <a:extLst>
                                <a:ext uri="{FF2B5EF4-FFF2-40B4-BE49-F238E27FC236}">
                                  <a16:creationId xmlns:a16="http://schemas.microsoft.com/office/drawing/2014/main" id="{ADCE7043-C17F-4CDD-BC73-E53218DEE287}"/>
                                </a:ext>
                              </a:extLst>
                            </p:cNvPr>
                            <p:cNvSpPr/>
                            <p:nvPr/>
                          </p:nvSpPr>
                          <p:spPr>
                            <a:xfrm>
                              <a:off x="8525194" y="-72649"/>
                              <a:ext cx="174785" cy="52838"/>
                            </a:xfrm>
                            <a:custGeom>
                              <a:avLst/>
                              <a:gdLst>
                                <a:gd name="connsiteX0" fmla="*/ 131101 w 174785"/>
                                <a:gd name="connsiteY0" fmla="*/ 43937 h 52838"/>
                                <a:gd name="connsiteX1" fmla="*/ 84348 w 174785"/>
                                <a:gd name="connsiteY1" fmla="*/ 21820 h 52838"/>
                                <a:gd name="connsiteX2" fmla="*/ 75418 w 174785"/>
                                <a:gd name="connsiteY2" fmla="*/ 16599 h 52838"/>
                                <a:gd name="connsiteX3" fmla="*/ 0 w 174785"/>
                                <a:gd name="connsiteY3" fmla="*/ 710 h 52838"/>
                                <a:gd name="connsiteX4" fmla="*/ 30543 w 174785"/>
                                <a:gd name="connsiteY4" fmla="*/ 69 h 52838"/>
                                <a:gd name="connsiteX5" fmla="*/ 51424 w 174785"/>
                                <a:gd name="connsiteY5" fmla="*/ 1855 h 52838"/>
                                <a:gd name="connsiteX6" fmla="*/ 70564 w 174785"/>
                                <a:gd name="connsiteY6" fmla="*/ 12341 h 52838"/>
                                <a:gd name="connsiteX7" fmla="*/ 138977 w 174785"/>
                                <a:gd name="connsiteY7" fmla="*/ 39953 h 52838"/>
                                <a:gd name="connsiteX8" fmla="*/ 174786 w 174785"/>
                                <a:gd name="connsiteY8" fmla="*/ 52362 h 52838"/>
                                <a:gd name="connsiteX9" fmla="*/ 131101 w 174785"/>
                                <a:gd name="connsiteY9" fmla="*/ 43937 h 5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785" h="52838">
                                  <a:moveTo>
                                    <a:pt x="131101" y="43937"/>
                                  </a:moveTo>
                                  <a:cubicBezTo>
                                    <a:pt x="114158" y="40228"/>
                                    <a:pt x="99138" y="30841"/>
                                    <a:pt x="84348" y="21820"/>
                                  </a:cubicBezTo>
                                  <a:cubicBezTo>
                                    <a:pt x="81417" y="20034"/>
                                    <a:pt x="78486" y="18248"/>
                                    <a:pt x="75418" y="16599"/>
                                  </a:cubicBezTo>
                                  <a:cubicBezTo>
                                    <a:pt x="52568" y="4327"/>
                                    <a:pt x="25918" y="1351"/>
                                    <a:pt x="0" y="710"/>
                                  </a:cubicBezTo>
                                  <a:cubicBezTo>
                                    <a:pt x="10166" y="481"/>
                                    <a:pt x="20377" y="298"/>
                                    <a:pt x="30543" y="69"/>
                                  </a:cubicBezTo>
                                  <a:cubicBezTo>
                                    <a:pt x="37549" y="-69"/>
                                    <a:pt x="44738" y="-206"/>
                                    <a:pt x="51424" y="1855"/>
                                  </a:cubicBezTo>
                                  <a:cubicBezTo>
                                    <a:pt x="58384" y="4007"/>
                                    <a:pt x="64429" y="8357"/>
                                    <a:pt x="70564" y="12341"/>
                                  </a:cubicBezTo>
                                  <a:cubicBezTo>
                                    <a:pt x="91354" y="25758"/>
                                    <a:pt x="114707" y="35191"/>
                                    <a:pt x="138977" y="39953"/>
                                  </a:cubicBezTo>
                                  <a:cubicBezTo>
                                    <a:pt x="151112" y="42334"/>
                                    <a:pt x="165307" y="43891"/>
                                    <a:pt x="174786" y="52362"/>
                                  </a:cubicBezTo>
                                  <a:cubicBezTo>
                                    <a:pt x="164803" y="54927"/>
                                    <a:pt x="142319" y="46410"/>
                                    <a:pt x="131101" y="43937"/>
                                  </a:cubicBezTo>
                                  <a:close/>
                                </a:path>
                              </a:pathLst>
                            </a:custGeom>
                            <a:solidFill>
                              <a:srgbClr val="2A3835"/>
                            </a:solidFill>
                            <a:ln w="4577" cap="flat">
                              <a:noFill/>
                              <a:prstDash val="solid"/>
                              <a:miter/>
                            </a:ln>
                          </p:spPr>
                          <p:txBody>
                            <a:bodyPr rtlCol="0" anchor="ctr"/>
                            <a:lstStyle/>
                            <a:p>
                              <a:endParaRPr lang="th-TH"/>
                            </a:p>
                          </p:txBody>
                        </p:sp>
                        <p:sp>
                          <p:nvSpPr>
                            <p:cNvPr id="1405" name="Freeform: Shape 1404">
                              <a:extLst>
                                <a:ext uri="{FF2B5EF4-FFF2-40B4-BE49-F238E27FC236}">
                                  <a16:creationId xmlns:a16="http://schemas.microsoft.com/office/drawing/2014/main" id="{8D0AAC25-5D46-4670-AC7B-08C63DF4ED8C}"/>
                                </a:ext>
                              </a:extLst>
                            </p:cNvPr>
                            <p:cNvSpPr/>
                            <p:nvPr/>
                          </p:nvSpPr>
                          <p:spPr>
                            <a:xfrm>
                              <a:off x="8585410" y="-107218"/>
                              <a:ext cx="190538" cy="37522"/>
                            </a:xfrm>
                            <a:custGeom>
                              <a:avLst/>
                              <a:gdLst>
                                <a:gd name="connsiteX0" fmla="*/ 152028 w 190538"/>
                                <a:gd name="connsiteY0" fmla="*/ 28318 h 37522"/>
                                <a:gd name="connsiteX1" fmla="*/ 102481 w 190538"/>
                                <a:gd name="connsiteY1" fmla="*/ 12658 h 37522"/>
                                <a:gd name="connsiteX2" fmla="*/ 79906 w 190538"/>
                                <a:gd name="connsiteY2" fmla="*/ 6064 h 37522"/>
                                <a:gd name="connsiteX3" fmla="*/ 45105 w 190538"/>
                                <a:gd name="connsiteY3" fmla="*/ 2492 h 37522"/>
                                <a:gd name="connsiteX4" fmla="*/ 0 w 190538"/>
                                <a:gd name="connsiteY4" fmla="*/ 340 h 37522"/>
                                <a:gd name="connsiteX5" fmla="*/ 46204 w 190538"/>
                                <a:gd name="connsiteY5" fmla="*/ 19 h 37522"/>
                                <a:gd name="connsiteX6" fmla="*/ 66947 w 190538"/>
                                <a:gd name="connsiteY6" fmla="*/ 935 h 37522"/>
                                <a:gd name="connsiteX7" fmla="*/ 83890 w 190538"/>
                                <a:gd name="connsiteY7" fmla="*/ 4965 h 37522"/>
                                <a:gd name="connsiteX8" fmla="*/ 190538 w 190538"/>
                                <a:gd name="connsiteY8" fmla="*/ 37522 h 37522"/>
                                <a:gd name="connsiteX9" fmla="*/ 152028 w 190538"/>
                                <a:gd name="connsiteY9" fmla="*/ 28318 h 3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38" h="37522">
                                  <a:moveTo>
                                    <a:pt x="152028" y="28318"/>
                                  </a:moveTo>
                                  <a:cubicBezTo>
                                    <a:pt x="135359" y="23602"/>
                                    <a:pt x="118920" y="18107"/>
                                    <a:pt x="102481" y="12658"/>
                                  </a:cubicBezTo>
                                  <a:cubicBezTo>
                                    <a:pt x="95017" y="10185"/>
                                    <a:pt x="87553" y="7712"/>
                                    <a:pt x="79906" y="6064"/>
                                  </a:cubicBezTo>
                                  <a:cubicBezTo>
                                    <a:pt x="68504" y="3637"/>
                                    <a:pt x="56781" y="3041"/>
                                    <a:pt x="45105" y="2492"/>
                                  </a:cubicBezTo>
                                  <a:cubicBezTo>
                                    <a:pt x="30085" y="1759"/>
                                    <a:pt x="15066" y="1072"/>
                                    <a:pt x="0" y="340"/>
                                  </a:cubicBezTo>
                                  <a:cubicBezTo>
                                    <a:pt x="15386" y="248"/>
                                    <a:pt x="30818" y="111"/>
                                    <a:pt x="46204" y="19"/>
                                  </a:cubicBezTo>
                                  <a:cubicBezTo>
                                    <a:pt x="53118" y="-27"/>
                                    <a:pt x="60078" y="-72"/>
                                    <a:pt x="66947" y="935"/>
                                  </a:cubicBezTo>
                                  <a:cubicBezTo>
                                    <a:pt x="72717" y="1805"/>
                                    <a:pt x="78303" y="3362"/>
                                    <a:pt x="83890" y="4965"/>
                                  </a:cubicBezTo>
                                  <a:cubicBezTo>
                                    <a:pt x="116722" y="14306"/>
                                    <a:pt x="161552" y="19664"/>
                                    <a:pt x="190538" y="37522"/>
                                  </a:cubicBezTo>
                                  <a:cubicBezTo>
                                    <a:pt x="177625" y="35736"/>
                                    <a:pt x="164620" y="31890"/>
                                    <a:pt x="152028" y="28318"/>
                                  </a:cubicBezTo>
                                  <a:close/>
                                </a:path>
                              </a:pathLst>
                            </a:custGeom>
                            <a:solidFill>
                              <a:srgbClr val="2A3835"/>
                            </a:solidFill>
                            <a:ln w="4577" cap="flat">
                              <a:noFill/>
                              <a:prstDash val="solid"/>
                              <a:miter/>
                            </a:ln>
                          </p:spPr>
                          <p:txBody>
                            <a:bodyPr rtlCol="0" anchor="ctr"/>
                            <a:lstStyle/>
                            <a:p>
                              <a:endParaRPr lang="th-TH"/>
                            </a:p>
                          </p:txBody>
                        </p:sp>
                        <p:sp>
                          <p:nvSpPr>
                            <p:cNvPr id="1406" name="Freeform: Shape 1405">
                              <a:extLst>
                                <a:ext uri="{FF2B5EF4-FFF2-40B4-BE49-F238E27FC236}">
                                  <a16:creationId xmlns:a16="http://schemas.microsoft.com/office/drawing/2014/main" id="{EEF04653-B7E5-4FA1-B39F-15D6F0B6D947}"/>
                                </a:ext>
                              </a:extLst>
                            </p:cNvPr>
                            <p:cNvSpPr/>
                            <p:nvPr/>
                          </p:nvSpPr>
                          <p:spPr>
                            <a:xfrm>
                              <a:off x="8719533" y="-129224"/>
                              <a:ext cx="119698" cy="28115"/>
                            </a:xfrm>
                            <a:custGeom>
                              <a:avLst/>
                              <a:gdLst>
                                <a:gd name="connsiteX0" fmla="*/ 77021 w 119698"/>
                                <a:gd name="connsiteY0" fmla="*/ 15157 h 28115"/>
                                <a:gd name="connsiteX1" fmla="*/ 0 w 119698"/>
                                <a:gd name="connsiteY1" fmla="*/ 0 h 28115"/>
                                <a:gd name="connsiteX2" fmla="*/ 104267 w 119698"/>
                                <a:gd name="connsiteY2" fmla="*/ 20102 h 28115"/>
                                <a:gd name="connsiteX3" fmla="*/ 119699 w 119698"/>
                                <a:gd name="connsiteY3" fmla="*/ 28116 h 28115"/>
                                <a:gd name="connsiteX4" fmla="*/ 77021 w 119698"/>
                                <a:gd name="connsiteY4" fmla="*/ 15157 h 2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698" h="28115">
                                  <a:moveTo>
                                    <a:pt x="77021" y="15157"/>
                                  </a:moveTo>
                                  <a:cubicBezTo>
                                    <a:pt x="51378" y="9891"/>
                                    <a:pt x="25689" y="4808"/>
                                    <a:pt x="0" y="0"/>
                                  </a:cubicBezTo>
                                  <a:cubicBezTo>
                                    <a:pt x="35443" y="1603"/>
                                    <a:pt x="70015" y="10853"/>
                                    <a:pt x="104267" y="20102"/>
                                  </a:cubicBezTo>
                                  <a:cubicBezTo>
                                    <a:pt x="110403" y="21751"/>
                                    <a:pt x="115715" y="23583"/>
                                    <a:pt x="119699" y="28116"/>
                                  </a:cubicBezTo>
                                  <a:cubicBezTo>
                                    <a:pt x="106602" y="26788"/>
                                    <a:pt x="90988" y="18042"/>
                                    <a:pt x="77021" y="15157"/>
                                  </a:cubicBezTo>
                                  <a:close/>
                                </a:path>
                              </a:pathLst>
                            </a:custGeom>
                            <a:solidFill>
                              <a:srgbClr val="2A3835"/>
                            </a:solidFill>
                            <a:ln w="4577" cap="flat">
                              <a:noFill/>
                              <a:prstDash val="solid"/>
                              <a:miter/>
                            </a:ln>
                          </p:spPr>
                          <p:txBody>
                            <a:bodyPr rtlCol="0" anchor="ctr"/>
                            <a:lstStyle/>
                            <a:p>
                              <a:endParaRPr lang="th-TH"/>
                            </a:p>
                          </p:txBody>
                        </p:sp>
                        <p:sp>
                          <p:nvSpPr>
                            <p:cNvPr id="1407" name="Freeform: Shape 1406">
                              <a:extLst>
                                <a:ext uri="{FF2B5EF4-FFF2-40B4-BE49-F238E27FC236}">
                                  <a16:creationId xmlns:a16="http://schemas.microsoft.com/office/drawing/2014/main" id="{1333E7A8-7431-45BA-9027-9EB47881C2CC}"/>
                                </a:ext>
                              </a:extLst>
                            </p:cNvPr>
                            <p:cNvSpPr/>
                            <p:nvPr/>
                          </p:nvSpPr>
                          <p:spPr>
                            <a:xfrm>
                              <a:off x="8436518" y="-124141"/>
                              <a:ext cx="425243" cy="340742"/>
                            </a:xfrm>
                            <a:custGeom>
                              <a:avLst/>
                              <a:gdLst>
                                <a:gd name="connsiteX0" fmla="*/ 165972 w 425243"/>
                                <a:gd name="connsiteY0" fmla="*/ 208442 h 340742"/>
                                <a:gd name="connsiteX1" fmla="*/ 192623 w 425243"/>
                                <a:gd name="connsiteY1" fmla="*/ 182250 h 340742"/>
                                <a:gd name="connsiteX2" fmla="*/ 202056 w 425243"/>
                                <a:gd name="connsiteY2" fmla="*/ 175473 h 340742"/>
                                <a:gd name="connsiteX3" fmla="*/ 208741 w 425243"/>
                                <a:gd name="connsiteY3" fmla="*/ 166360 h 340742"/>
                                <a:gd name="connsiteX4" fmla="*/ 258425 w 425243"/>
                                <a:gd name="connsiteY4" fmla="*/ 122217 h 340742"/>
                                <a:gd name="connsiteX5" fmla="*/ 324227 w 425243"/>
                                <a:gd name="connsiteY5" fmla="*/ 77387 h 340742"/>
                                <a:gd name="connsiteX6" fmla="*/ 413017 w 425243"/>
                                <a:gd name="connsiteY6" fmla="*/ 13463 h 340742"/>
                                <a:gd name="connsiteX7" fmla="*/ 425243 w 425243"/>
                                <a:gd name="connsiteY7" fmla="*/ 0 h 340742"/>
                                <a:gd name="connsiteX8" fmla="*/ 369195 w 425243"/>
                                <a:gd name="connsiteY8" fmla="*/ 10349 h 340742"/>
                                <a:gd name="connsiteX9" fmla="*/ 370797 w 425243"/>
                                <a:gd name="connsiteY9" fmla="*/ 30131 h 340742"/>
                                <a:gd name="connsiteX10" fmla="*/ 348222 w 425243"/>
                                <a:gd name="connsiteY10" fmla="*/ 35900 h 340742"/>
                                <a:gd name="connsiteX11" fmla="*/ 288464 w 425243"/>
                                <a:gd name="connsiteY11" fmla="*/ 26742 h 340742"/>
                                <a:gd name="connsiteX12" fmla="*/ 306140 w 425243"/>
                                <a:gd name="connsiteY12" fmla="*/ 47715 h 340742"/>
                                <a:gd name="connsiteX13" fmla="*/ 320884 w 425243"/>
                                <a:gd name="connsiteY13" fmla="*/ 69786 h 340742"/>
                                <a:gd name="connsiteX14" fmla="*/ 266072 w 425243"/>
                                <a:gd name="connsiteY14" fmla="*/ 75831 h 340742"/>
                                <a:gd name="connsiteX15" fmla="*/ 250182 w 425243"/>
                                <a:gd name="connsiteY15" fmla="*/ 89705 h 340742"/>
                                <a:gd name="connsiteX16" fmla="*/ 218358 w 425243"/>
                                <a:gd name="connsiteY16" fmla="*/ 88286 h 340742"/>
                                <a:gd name="connsiteX17" fmla="*/ 241940 w 425243"/>
                                <a:gd name="connsiteY17" fmla="*/ 103580 h 340742"/>
                                <a:gd name="connsiteX18" fmla="*/ 246702 w 425243"/>
                                <a:gd name="connsiteY18" fmla="*/ 108022 h 340742"/>
                                <a:gd name="connsiteX19" fmla="*/ 238506 w 425243"/>
                                <a:gd name="connsiteY19" fmla="*/ 120615 h 340742"/>
                                <a:gd name="connsiteX20" fmla="*/ 221517 w 425243"/>
                                <a:gd name="connsiteY20" fmla="*/ 123179 h 340742"/>
                                <a:gd name="connsiteX21" fmla="*/ 193768 w 425243"/>
                                <a:gd name="connsiteY21" fmla="*/ 170848 h 340742"/>
                                <a:gd name="connsiteX22" fmla="*/ 133048 w 425243"/>
                                <a:gd name="connsiteY22" fmla="*/ 189393 h 340742"/>
                                <a:gd name="connsiteX23" fmla="*/ 154570 w 425243"/>
                                <a:gd name="connsiteY23" fmla="*/ 202032 h 340742"/>
                                <a:gd name="connsiteX24" fmla="*/ 66101 w 425243"/>
                                <a:gd name="connsiteY24" fmla="*/ 283403 h 340742"/>
                                <a:gd name="connsiteX25" fmla="*/ 1260 w 425243"/>
                                <a:gd name="connsiteY25" fmla="*/ 309504 h 340742"/>
                                <a:gd name="connsiteX26" fmla="*/ 22874 w 425243"/>
                                <a:gd name="connsiteY26" fmla="*/ 338582 h 340742"/>
                                <a:gd name="connsiteX27" fmla="*/ 66742 w 425243"/>
                                <a:gd name="connsiteY27" fmla="*/ 297140 h 340742"/>
                                <a:gd name="connsiteX28" fmla="*/ 165972 w 425243"/>
                                <a:gd name="connsiteY28" fmla="*/ 208442 h 340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5243" h="340742">
                                  <a:moveTo>
                                    <a:pt x="165972" y="208442"/>
                                  </a:moveTo>
                                  <a:cubicBezTo>
                                    <a:pt x="174306" y="199147"/>
                                    <a:pt x="182274" y="189210"/>
                                    <a:pt x="192623" y="182250"/>
                                  </a:cubicBezTo>
                                  <a:cubicBezTo>
                                    <a:pt x="195828" y="180098"/>
                                    <a:pt x="199308" y="178174"/>
                                    <a:pt x="202056" y="175473"/>
                                  </a:cubicBezTo>
                                  <a:cubicBezTo>
                                    <a:pt x="204757" y="172817"/>
                                    <a:pt x="206681" y="169520"/>
                                    <a:pt x="208741" y="166360"/>
                                  </a:cubicBezTo>
                                  <a:cubicBezTo>
                                    <a:pt x="221105" y="147769"/>
                                    <a:pt x="240017" y="134764"/>
                                    <a:pt x="258425" y="122217"/>
                                  </a:cubicBezTo>
                                  <a:cubicBezTo>
                                    <a:pt x="280359" y="107289"/>
                                    <a:pt x="302293" y="92315"/>
                                    <a:pt x="324227" y="77387"/>
                                  </a:cubicBezTo>
                                  <a:cubicBezTo>
                                    <a:pt x="354358" y="56827"/>
                                    <a:pt x="384535" y="36267"/>
                                    <a:pt x="413017" y="13463"/>
                                  </a:cubicBezTo>
                                  <a:cubicBezTo>
                                    <a:pt x="417779" y="9616"/>
                                    <a:pt x="422633" y="5541"/>
                                    <a:pt x="425243" y="0"/>
                                  </a:cubicBezTo>
                                  <a:cubicBezTo>
                                    <a:pt x="407522" y="7189"/>
                                    <a:pt x="388335" y="10715"/>
                                    <a:pt x="369195" y="10349"/>
                                  </a:cubicBezTo>
                                  <a:cubicBezTo>
                                    <a:pt x="376704" y="13005"/>
                                    <a:pt x="376704" y="24773"/>
                                    <a:pt x="370797" y="30131"/>
                                  </a:cubicBezTo>
                                  <a:cubicBezTo>
                                    <a:pt x="364890" y="35488"/>
                                    <a:pt x="356190" y="36038"/>
                                    <a:pt x="348222" y="35900"/>
                                  </a:cubicBezTo>
                                  <a:cubicBezTo>
                                    <a:pt x="328028" y="35534"/>
                                    <a:pt x="307880" y="32466"/>
                                    <a:pt x="288464" y="26742"/>
                                  </a:cubicBezTo>
                                  <a:cubicBezTo>
                                    <a:pt x="285030" y="36313"/>
                                    <a:pt x="296752" y="43822"/>
                                    <a:pt x="306140" y="47715"/>
                                  </a:cubicBezTo>
                                  <a:cubicBezTo>
                                    <a:pt x="315527" y="51607"/>
                                    <a:pt x="326425" y="61269"/>
                                    <a:pt x="320884" y="69786"/>
                                  </a:cubicBezTo>
                                  <a:cubicBezTo>
                                    <a:pt x="302614" y="71801"/>
                                    <a:pt x="284343" y="73816"/>
                                    <a:pt x="266072" y="75831"/>
                                  </a:cubicBezTo>
                                  <a:cubicBezTo>
                                    <a:pt x="257876" y="76746"/>
                                    <a:pt x="246794" y="82150"/>
                                    <a:pt x="250182" y="89705"/>
                                  </a:cubicBezTo>
                                  <a:cubicBezTo>
                                    <a:pt x="239559" y="89247"/>
                                    <a:pt x="228935" y="88744"/>
                                    <a:pt x="218358" y="88286"/>
                                  </a:cubicBezTo>
                                  <a:cubicBezTo>
                                    <a:pt x="226234" y="93369"/>
                                    <a:pt x="234064" y="98497"/>
                                    <a:pt x="241940" y="103580"/>
                                  </a:cubicBezTo>
                                  <a:cubicBezTo>
                                    <a:pt x="243772" y="104771"/>
                                    <a:pt x="245695" y="106053"/>
                                    <a:pt x="246702" y="108022"/>
                                  </a:cubicBezTo>
                                  <a:cubicBezTo>
                                    <a:pt x="249358" y="113151"/>
                                    <a:pt x="244046" y="119103"/>
                                    <a:pt x="238506" y="120615"/>
                                  </a:cubicBezTo>
                                  <a:cubicBezTo>
                                    <a:pt x="232965" y="122126"/>
                                    <a:pt x="226921" y="121256"/>
                                    <a:pt x="221517" y="123179"/>
                                  </a:cubicBezTo>
                                  <a:cubicBezTo>
                                    <a:pt x="203613" y="129498"/>
                                    <a:pt x="207093" y="157339"/>
                                    <a:pt x="193768" y="170848"/>
                                  </a:cubicBezTo>
                                  <a:cubicBezTo>
                                    <a:pt x="178610" y="186234"/>
                                    <a:pt x="149945" y="175976"/>
                                    <a:pt x="133048" y="189393"/>
                                  </a:cubicBezTo>
                                  <a:cubicBezTo>
                                    <a:pt x="140237" y="193606"/>
                                    <a:pt x="147381" y="197819"/>
                                    <a:pt x="154570" y="202032"/>
                                  </a:cubicBezTo>
                                  <a:cubicBezTo>
                                    <a:pt x="125081" y="229140"/>
                                    <a:pt x="95591" y="256294"/>
                                    <a:pt x="66101" y="283403"/>
                                  </a:cubicBezTo>
                                  <a:cubicBezTo>
                                    <a:pt x="48105" y="299934"/>
                                    <a:pt x="26812" y="315823"/>
                                    <a:pt x="1260" y="309504"/>
                                  </a:cubicBezTo>
                                  <a:cubicBezTo>
                                    <a:pt x="-2952" y="326996"/>
                                    <a:pt x="3184" y="347511"/>
                                    <a:pt x="22874" y="338582"/>
                                  </a:cubicBezTo>
                                  <a:cubicBezTo>
                                    <a:pt x="38901" y="331301"/>
                                    <a:pt x="53509" y="308817"/>
                                    <a:pt x="66742" y="297140"/>
                                  </a:cubicBezTo>
                                  <a:cubicBezTo>
                                    <a:pt x="99895" y="267742"/>
                                    <a:pt x="136162" y="241595"/>
                                    <a:pt x="165972" y="208442"/>
                                  </a:cubicBezTo>
                                  <a:close/>
                                </a:path>
                              </a:pathLst>
                            </a:custGeom>
                            <a:solidFill>
                              <a:srgbClr val="435750">
                                <a:alpha val="36000"/>
                              </a:srgbClr>
                            </a:solidFill>
                            <a:ln w="4577" cap="flat">
                              <a:noFill/>
                              <a:prstDash val="solid"/>
                              <a:miter/>
                            </a:ln>
                          </p:spPr>
                          <p:txBody>
                            <a:bodyPr rtlCol="0" anchor="ctr"/>
                            <a:lstStyle/>
                            <a:p>
                              <a:endParaRPr lang="th-TH"/>
                            </a:p>
                          </p:txBody>
                        </p:sp>
                      </p:grpSp>
                      <p:sp>
                        <p:nvSpPr>
                          <p:cNvPr id="1387" name="Freeform: Shape 1386">
                            <a:extLst>
                              <a:ext uri="{FF2B5EF4-FFF2-40B4-BE49-F238E27FC236}">
                                <a16:creationId xmlns:a16="http://schemas.microsoft.com/office/drawing/2014/main" id="{608292B6-E432-4079-87C4-B9037B682B6D}"/>
                              </a:ext>
                            </a:extLst>
                          </p:cNvPr>
                          <p:cNvSpPr/>
                          <p:nvPr/>
                        </p:nvSpPr>
                        <p:spPr>
                          <a:xfrm>
                            <a:off x="8764637" y="-120319"/>
                            <a:ext cx="153675" cy="76495"/>
                          </a:xfrm>
                          <a:custGeom>
                            <a:avLst/>
                            <a:gdLst>
                              <a:gd name="connsiteX0" fmla="*/ 129361 w 153675"/>
                              <a:gd name="connsiteY0" fmla="*/ 1810 h 76495"/>
                              <a:gd name="connsiteX1" fmla="*/ 153676 w 153675"/>
                              <a:gd name="connsiteY1" fmla="*/ 22279 h 76495"/>
                              <a:gd name="connsiteX2" fmla="*/ 137008 w 153675"/>
                              <a:gd name="connsiteY2" fmla="*/ 15639 h 76495"/>
                              <a:gd name="connsiteX3" fmla="*/ 97627 w 153675"/>
                              <a:gd name="connsiteY3" fmla="*/ 11472 h 76495"/>
                              <a:gd name="connsiteX4" fmla="*/ 73633 w 153675"/>
                              <a:gd name="connsiteY4" fmla="*/ 28964 h 76495"/>
                              <a:gd name="connsiteX5" fmla="*/ 0 w 153675"/>
                              <a:gd name="connsiteY5" fmla="*/ 76496 h 76495"/>
                              <a:gd name="connsiteX6" fmla="*/ 56507 w 153675"/>
                              <a:gd name="connsiteY6" fmla="*/ 32811 h 76495"/>
                              <a:gd name="connsiteX7" fmla="*/ 129361 w 153675"/>
                              <a:gd name="connsiteY7" fmla="*/ 1810 h 7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675" h="76495">
                                <a:moveTo>
                                  <a:pt x="129361" y="1810"/>
                                </a:moveTo>
                                <a:cubicBezTo>
                                  <a:pt x="139068" y="6481"/>
                                  <a:pt x="143144" y="20035"/>
                                  <a:pt x="153676" y="22279"/>
                                </a:cubicBezTo>
                                <a:cubicBezTo>
                                  <a:pt x="147860" y="24751"/>
                                  <a:pt x="142045" y="19394"/>
                                  <a:pt x="137008" y="15639"/>
                                </a:cubicBezTo>
                                <a:cubicBezTo>
                                  <a:pt x="125881" y="7350"/>
                                  <a:pt x="110220" y="5702"/>
                                  <a:pt x="97627" y="11472"/>
                                </a:cubicBezTo>
                                <a:cubicBezTo>
                                  <a:pt x="88606" y="15593"/>
                                  <a:pt x="81509" y="22965"/>
                                  <a:pt x="73633" y="28964"/>
                                </a:cubicBezTo>
                                <a:cubicBezTo>
                                  <a:pt x="50416" y="46594"/>
                                  <a:pt x="18545" y="52913"/>
                                  <a:pt x="0" y="76496"/>
                                </a:cubicBezTo>
                                <a:cubicBezTo>
                                  <a:pt x="17263" y="59599"/>
                                  <a:pt x="35443" y="44625"/>
                                  <a:pt x="56507" y="32811"/>
                                </a:cubicBezTo>
                                <a:cubicBezTo>
                                  <a:pt x="73495" y="23286"/>
                                  <a:pt x="109533" y="-7761"/>
                                  <a:pt x="129361" y="1810"/>
                                </a:cubicBezTo>
                                <a:close/>
                              </a:path>
                            </a:pathLst>
                          </a:custGeom>
                          <a:solidFill>
                            <a:srgbClr val="79807E"/>
                          </a:solidFill>
                          <a:ln w="4577" cap="flat">
                            <a:noFill/>
                            <a:prstDash val="solid"/>
                            <a:miter/>
                          </a:ln>
                        </p:spPr>
                        <p:txBody>
                          <a:bodyPr rtlCol="0" anchor="ctr"/>
                          <a:lstStyle/>
                          <a:p>
                            <a:endParaRPr lang="th-TH"/>
                          </a:p>
                        </p:txBody>
                      </p:sp>
                    </p:grpSp>
                    <p:grpSp>
                      <p:nvGrpSpPr>
                        <p:cNvPr id="1380" name="Graphic 4">
                          <a:extLst>
                            <a:ext uri="{FF2B5EF4-FFF2-40B4-BE49-F238E27FC236}">
                              <a16:creationId xmlns:a16="http://schemas.microsoft.com/office/drawing/2014/main" id="{3B70D1F6-35CF-4747-98B2-500A1B8A323E}"/>
                            </a:ext>
                          </a:extLst>
                        </p:cNvPr>
                        <p:cNvGrpSpPr/>
                        <p:nvPr/>
                      </p:nvGrpSpPr>
                      <p:grpSpPr>
                        <a:xfrm>
                          <a:off x="8421161" y="9614"/>
                          <a:ext cx="168095" cy="216272"/>
                          <a:chOff x="8421161" y="9614"/>
                          <a:chExt cx="168095" cy="216272"/>
                        </a:xfrm>
                      </p:grpSpPr>
                      <p:sp>
                        <p:nvSpPr>
                          <p:cNvPr id="1381" name="Freeform: Shape 1380">
                            <a:extLst>
                              <a:ext uri="{FF2B5EF4-FFF2-40B4-BE49-F238E27FC236}">
                                <a16:creationId xmlns:a16="http://schemas.microsoft.com/office/drawing/2014/main" id="{8D50C88D-E272-44E8-A64F-AB1709927EBF}"/>
                              </a:ext>
                            </a:extLst>
                          </p:cNvPr>
                          <p:cNvSpPr/>
                          <p:nvPr/>
                        </p:nvSpPr>
                        <p:spPr>
                          <a:xfrm>
                            <a:off x="8421161" y="9614"/>
                            <a:ext cx="33743" cy="216272"/>
                          </a:xfrm>
                          <a:custGeom>
                            <a:avLst/>
                            <a:gdLst>
                              <a:gd name="connsiteX0" fmla="*/ 14694 w 33743"/>
                              <a:gd name="connsiteY0" fmla="*/ 173778 h 216272"/>
                              <a:gd name="connsiteX1" fmla="*/ 6589 w 33743"/>
                              <a:gd name="connsiteY1" fmla="*/ 85309 h 216272"/>
                              <a:gd name="connsiteX2" fmla="*/ 14053 w 33743"/>
                              <a:gd name="connsiteY2" fmla="*/ 55682 h 216272"/>
                              <a:gd name="connsiteX3" fmla="*/ 33744 w 33743"/>
                              <a:gd name="connsiteY3" fmla="*/ 0 h 216272"/>
                              <a:gd name="connsiteX4" fmla="*/ 9337 w 33743"/>
                              <a:gd name="connsiteY4" fmla="*/ 181059 h 216272"/>
                              <a:gd name="connsiteX5" fmla="*/ 28249 w 33743"/>
                              <a:gd name="connsiteY5" fmla="*/ 216273 h 216272"/>
                              <a:gd name="connsiteX6" fmla="*/ 14694 w 33743"/>
                              <a:gd name="connsiteY6" fmla="*/ 173778 h 21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43" h="216272">
                                <a:moveTo>
                                  <a:pt x="14694" y="173778"/>
                                </a:moveTo>
                                <a:cubicBezTo>
                                  <a:pt x="8284" y="144655"/>
                                  <a:pt x="1827" y="114707"/>
                                  <a:pt x="6589" y="85309"/>
                                </a:cubicBezTo>
                                <a:cubicBezTo>
                                  <a:pt x="8238" y="75235"/>
                                  <a:pt x="11123" y="65436"/>
                                  <a:pt x="14053" y="55682"/>
                                </a:cubicBezTo>
                                <a:cubicBezTo>
                                  <a:pt x="19686" y="36816"/>
                                  <a:pt x="25318" y="17813"/>
                                  <a:pt x="33744" y="0"/>
                                </a:cubicBezTo>
                                <a:cubicBezTo>
                                  <a:pt x="87" y="53072"/>
                                  <a:pt x="-9071" y="120981"/>
                                  <a:pt x="9337" y="181059"/>
                                </a:cubicBezTo>
                                <a:cubicBezTo>
                                  <a:pt x="13183" y="193560"/>
                                  <a:pt x="18312" y="207710"/>
                                  <a:pt x="28249" y="216273"/>
                                </a:cubicBezTo>
                                <a:cubicBezTo>
                                  <a:pt x="36995" y="204825"/>
                                  <a:pt x="17442" y="186234"/>
                                  <a:pt x="14694" y="173778"/>
                                </a:cubicBezTo>
                                <a:close/>
                              </a:path>
                            </a:pathLst>
                          </a:custGeom>
                          <a:solidFill>
                            <a:srgbClr val="6B7D76"/>
                          </a:solidFill>
                          <a:ln w="4577" cap="flat">
                            <a:noFill/>
                            <a:prstDash val="solid"/>
                            <a:miter/>
                          </a:ln>
                        </p:spPr>
                        <p:txBody>
                          <a:bodyPr rtlCol="0" anchor="ctr"/>
                          <a:lstStyle/>
                          <a:p>
                            <a:endParaRPr lang="th-TH"/>
                          </a:p>
                        </p:txBody>
                      </p:sp>
                      <p:sp>
                        <p:nvSpPr>
                          <p:cNvPr id="1382" name="Freeform: Shape 1381">
                            <a:extLst>
                              <a:ext uri="{FF2B5EF4-FFF2-40B4-BE49-F238E27FC236}">
                                <a16:creationId xmlns:a16="http://schemas.microsoft.com/office/drawing/2014/main" id="{A5BDF330-73E0-4FEB-901C-AAA3AB84CFCF}"/>
                              </a:ext>
                            </a:extLst>
                          </p:cNvPr>
                          <p:cNvSpPr/>
                          <p:nvPr/>
                        </p:nvSpPr>
                        <p:spPr>
                          <a:xfrm>
                            <a:off x="8466974" y="104707"/>
                            <a:ext cx="113719" cy="98315"/>
                          </a:xfrm>
                          <a:custGeom>
                            <a:avLst/>
                            <a:gdLst>
                              <a:gd name="connsiteX0" fmla="*/ 87161 w 113719"/>
                              <a:gd name="connsiteY0" fmla="*/ 1756 h 98315"/>
                              <a:gd name="connsiteX1" fmla="*/ 18977 w 113719"/>
                              <a:gd name="connsiteY1" fmla="*/ 8441 h 98315"/>
                              <a:gd name="connsiteX2" fmla="*/ 13574 w 113719"/>
                              <a:gd name="connsiteY2" fmla="*/ 20622 h 98315"/>
                              <a:gd name="connsiteX3" fmla="*/ 23373 w 113719"/>
                              <a:gd name="connsiteY3" fmla="*/ 22545 h 98315"/>
                              <a:gd name="connsiteX4" fmla="*/ 18931 w 113719"/>
                              <a:gd name="connsiteY4" fmla="*/ 32482 h 98315"/>
                              <a:gd name="connsiteX5" fmla="*/ 9590 w 113719"/>
                              <a:gd name="connsiteY5" fmla="*/ 39900 h 98315"/>
                              <a:gd name="connsiteX6" fmla="*/ 8949 w 113719"/>
                              <a:gd name="connsiteY6" fmla="*/ 47135 h 98315"/>
                              <a:gd name="connsiteX7" fmla="*/ 1988 w 113719"/>
                              <a:gd name="connsiteY7" fmla="*/ 98284 h 98315"/>
                              <a:gd name="connsiteX8" fmla="*/ 17054 w 113719"/>
                              <a:gd name="connsiteY8" fmla="*/ 86516 h 98315"/>
                              <a:gd name="connsiteX9" fmla="*/ 48925 w 113719"/>
                              <a:gd name="connsiteY9" fmla="*/ 49287 h 98315"/>
                              <a:gd name="connsiteX10" fmla="*/ 67241 w 113719"/>
                              <a:gd name="connsiteY10" fmla="*/ 34084 h 98315"/>
                              <a:gd name="connsiteX11" fmla="*/ 85054 w 113719"/>
                              <a:gd name="connsiteY11" fmla="*/ 26437 h 98315"/>
                              <a:gd name="connsiteX12" fmla="*/ 113720 w 113719"/>
                              <a:gd name="connsiteY12" fmla="*/ 1435 h 98315"/>
                              <a:gd name="connsiteX13" fmla="*/ 87161 w 113719"/>
                              <a:gd name="connsiteY13" fmla="*/ 1756 h 9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3719" h="98315">
                                <a:moveTo>
                                  <a:pt x="87161" y="1756"/>
                                </a:moveTo>
                                <a:cubicBezTo>
                                  <a:pt x="63990" y="2030"/>
                                  <a:pt x="38988" y="-3190"/>
                                  <a:pt x="18977" y="8441"/>
                                </a:cubicBezTo>
                                <a:cubicBezTo>
                                  <a:pt x="14581" y="11006"/>
                                  <a:pt x="10231" y="16775"/>
                                  <a:pt x="13574" y="20622"/>
                                </a:cubicBezTo>
                                <a:cubicBezTo>
                                  <a:pt x="17054" y="19935"/>
                                  <a:pt x="21450" y="19569"/>
                                  <a:pt x="23373" y="22545"/>
                                </a:cubicBezTo>
                                <a:cubicBezTo>
                                  <a:pt x="25571" y="25933"/>
                                  <a:pt x="22411" y="30375"/>
                                  <a:pt x="18931" y="32482"/>
                                </a:cubicBezTo>
                                <a:cubicBezTo>
                                  <a:pt x="15451" y="34588"/>
                                  <a:pt x="11147" y="36145"/>
                                  <a:pt x="9590" y="39900"/>
                                </a:cubicBezTo>
                                <a:cubicBezTo>
                                  <a:pt x="8628" y="42144"/>
                                  <a:pt x="8949" y="44662"/>
                                  <a:pt x="8949" y="47135"/>
                                </a:cubicBezTo>
                                <a:cubicBezTo>
                                  <a:pt x="9086" y="64673"/>
                                  <a:pt x="-5109" y="82257"/>
                                  <a:pt x="1988" y="98284"/>
                                </a:cubicBezTo>
                                <a:cubicBezTo>
                                  <a:pt x="8674" y="98833"/>
                                  <a:pt x="13390" y="92148"/>
                                  <a:pt x="17054" y="86516"/>
                                </a:cubicBezTo>
                                <a:cubicBezTo>
                                  <a:pt x="26029" y="72824"/>
                                  <a:pt x="37523" y="61010"/>
                                  <a:pt x="48925" y="49287"/>
                                </a:cubicBezTo>
                                <a:cubicBezTo>
                                  <a:pt x="54465" y="43563"/>
                                  <a:pt x="60189" y="37748"/>
                                  <a:pt x="67241" y="34084"/>
                                </a:cubicBezTo>
                                <a:cubicBezTo>
                                  <a:pt x="72965" y="31108"/>
                                  <a:pt x="79422" y="29643"/>
                                  <a:pt x="85054" y="26437"/>
                                </a:cubicBezTo>
                                <a:cubicBezTo>
                                  <a:pt x="95724" y="20347"/>
                                  <a:pt x="104607" y="9220"/>
                                  <a:pt x="113720" y="1435"/>
                                </a:cubicBezTo>
                                <a:cubicBezTo>
                                  <a:pt x="106713" y="-1908"/>
                                  <a:pt x="95769" y="1618"/>
                                  <a:pt x="87161" y="1756"/>
                                </a:cubicBezTo>
                                <a:close/>
                              </a:path>
                            </a:pathLst>
                          </a:custGeom>
                          <a:solidFill>
                            <a:srgbClr val="4D5854"/>
                          </a:solidFill>
                          <a:ln w="4577" cap="flat">
                            <a:noFill/>
                            <a:prstDash val="solid"/>
                            <a:miter/>
                          </a:ln>
                        </p:spPr>
                        <p:txBody>
                          <a:bodyPr rtlCol="0" anchor="ctr"/>
                          <a:lstStyle/>
                          <a:p>
                            <a:endParaRPr lang="th-TH"/>
                          </a:p>
                        </p:txBody>
                      </p:sp>
                      <p:sp>
                        <p:nvSpPr>
                          <p:cNvPr id="1383" name="Freeform: Shape 1382">
                            <a:extLst>
                              <a:ext uri="{FF2B5EF4-FFF2-40B4-BE49-F238E27FC236}">
                                <a16:creationId xmlns:a16="http://schemas.microsoft.com/office/drawing/2014/main" id="{DB3A54AB-FDF5-46B5-AAF3-C662F3FA7D58}"/>
                              </a:ext>
                            </a:extLst>
                          </p:cNvPr>
                          <p:cNvSpPr/>
                          <p:nvPr/>
                        </p:nvSpPr>
                        <p:spPr>
                          <a:xfrm>
                            <a:off x="8481137" y="103409"/>
                            <a:ext cx="91771" cy="80095"/>
                          </a:xfrm>
                          <a:custGeom>
                            <a:avLst/>
                            <a:gdLst>
                              <a:gd name="connsiteX0" fmla="*/ 52483 w 91771"/>
                              <a:gd name="connsiteY0" fmla="*/ 42343 h 80095"/>
                              <a:gd name="connsiteX1" fmla="*/ 91772 w 91771"/>
                              <a:gd name="connsiteY1" fmla="*/ 765 h 80095"/>
                              <a:gd name="connsiteX2" fmla="*/ 67136 w 91771"/>
                              <a:gd name="connsiteY2" fmla="*/ 7175 h 80095"/>
                              <a:gd name="connsiteX3" fmla="*/ 52666 w 91771"/>
                              <a:gd name="connsiteY3" fmla="*/ 9328 h 80095"/>
                              <a:gd name="connsiteX4" fmla="*/ 32884 w 91771"/>
                              <a:gd name="connsiteY4" fmla="*/ 12396 h 80095"/>
                              <a:gd name="connsiteX5" fmla="*/ 23405 w 91771"/>
                              <a:gd name="connsiteY5" fmla="*/ 16471 h 80095"/>
                              <a:gd name="connsiteX6" fmla="*/ 21574 w 91771"/>
                              <a:gd name="connsiteY6" fmla="*/ 25858 h 80095"/>
                              <a:gd name="connsiteX7" fmla="*/ 26199 w 91771"/>
                              <a:gd name="connsiteY7" fmla="*/ 30117 h 80095"/>
                              <a:gd name="connsiteX8" fmla="*/ 25145 w 91771"/>
                              <a:gd name="connsiteY8" fmla="*/ 43213 h 80095"/>
                              <a:gd name="connsiteX9" fmla="*/ 13927 w 91771"/>
                              <a:gd name="connsiteY9" fmla="*/ 51959 h 80095"/>
                              <a:gd name="connsiteX10" fmla="*/ 6875 w 91771"/>
                              <a:gd name="connsiteY10" fmla="*/ 80075 h 80095"/>
                              <a:gd name="connsiteX11" fmla="*/ 52483 w 91771"/>
                              <a:gd name="connsiteY11" fmla="*/ 42343 h 8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771" h="80095">
                                <a:moveTo>
                                  <a:pt x="52483" y="42343"/>
                                </a:moveTo>
                                <a:cubicBezTo>
                                  <a:pt x="67182" y="30025"/>
                                  <a:pt x="82156" y="17341"/>
                                  <a:pt x="91772" y="765"/>
                                </a:cubicBezTo>
                                <a:cubicBezTo>
                                  <a:pt x="83621" y="-2258"/>
                                  <a:pt x="75424" y="4474"/>
                                  <a:pt x="67136" y="7175"/>
                                </a:cubicBezTo>
                                <a:cubicBezTo>
                                  <a:pt x="62465" y="8686"/>
                                  <a:pt x="57520" y="8870"/>
                                  <a:pt x="52666" y="9328"/>
                                </a:cubicBezTo>
                                <a:cubicBezTo>
                                  <a:pt x="46026" y="9923"/>
                                  <a:pt x="39387" y="10930"/>
                                  <a:pt x="32884" y="12396"/>
                                </a:cubicBezTo>
                                <a:cubicBezTo>
                                  <a:pt x="29496" y="13174"/>
                                  <a:pt x="25970" y="14136"/>
                                  <a:pt x="23405" y="16471"/>
                                </a:cubicBezTo>
                                <a:cubicBezTo>
                                  <a:pt x="20841" y="18806"/>
                                  <a:pt x="19605" y="22973"/>
                                  <a:pt x="21574" y="25858"/>
                                </a:cubicBezTo>
                                <a:cubicBezTo>
                                  <a:pt x="22764" y="27598"/>
                                  <a:pt x="24825" y="28560"/>
                                  <a:pt x="26199" y="30117"/>
                                </a:cubicBezTo>
                                <a:cubicBezTo>
                                  <a:pt x="29358" y="33689"/>
                                  <a:pt x="28168" y="39504"/>
                                  <a:pt x="25145" y="43213"/>
                                </a:cubicBezTo>
                                <a:cubicBezTo>
                                  <a:pt x="22123" y="46877"/>
                                  <a:pt x="17773" y="49166"/>
                                  <a:pt x="13927" y="51959"/>
                                </a:cubicBezTo>
                                <a:cubicBezTo>
                                  <a:pt x="8386" y="56035"/>
                                  <a:pt x="-9793" y="78106"/>
                                  <a:pt x="6875" y="80075"/>
                                </a:cubicBezTo>
                                <a:cubicBezTo>
                                  <a:pt x="15712" y="81037"/>
                                  <a:pt x="45568" y="48113"/>
                                  <a:pt x="52483" y="42343"/>
                                </a:cubicBezTo>
                                <a:close/>
                              </a:path>
                            </a:pathLst>
                          </a:custGeom>
                          <a:solidFill>
                            <a:srgbClr val="646C69"/>
                          </a:solidFill>
                          <a:ln w="4577" cap="flat">
                            <a:noFill/>
                            <a:prstDash val="solid"/>
                            <a:miter/>
                          </a:ln>
                        </p:spPr>
                        <p:txBody>
                          <a:bodyPr rtlCol="0" anchor="ctr"/>
                          <a:lstStyle/>
                          <a:p>
                            <a:endParaRPr lang="th-TH"/>
                          </a:p>
                        </p:txBody>
                      </p:sp>
                      <p:sp>
                        <p:nvSpPr>
                          <p:cNvPr id="1384" name="Freeform: Shape 1383">
                            <a:extLst>
                              <a:ext uri="{FF2B5EF4-FFF2-40B4-BE49-F238E27FC236}">
                                <a16:creationId xmlns:a16="http://schemas.microsoft.com/office/drawing/2014/main" id="{74C6614B-850D-4B48-AF94-475FDEC2B01D}"/>
                              </a:ext>
                            </a:extLst>
                          </p:cNvPr>
                          <p:cNvSpPr/>
                          <p:nvPr/>
                        </p:nvSpPr>
                        <p:spPr>
                          <a:xfrm>
                            <a:off x="8438511" y="77598"/>
                            <a:ext cx="150745" cy="15127"/>
                          </a:xfrm>
                          <a:custGeom>
                            <a:avLst/>
                            <a:gdLst>
                              <a:gd name="connsiteX0" fmla="*/ 85950 w 150745"/>
                              <a:gd name="connsiteY0" fmla="*/ 11052 h 15127"/>
                              <a:gd name="connsiteX1" fmla="*/ 38510 w 150745"/>
                              <a:gd name="connsiteY1" fmla="*/ 1390 h 15127"/>
                              <a:gd name="connsiteX2" fmla="*/ 0 w 150745"/>
                              <a:gd name="connsiteY2" fmla="*/ 11235 h 15127"/>
                              <a:gd name="connsiteX3" fmla="*/ 29902 w 150745"/>
                              <a:gd name="connsiteY3" fmla="*/ 7939 h 15127"/>
                              <a:gd name="connsiteX4" fmla="*/ 24040 w 150745"/>
                              <a:gd name="connsiteY4" fmla="*/ 7160 h 15127"/>
                              <a:gd name="connsiteX5" fmla="*/ 123316 w 150745"/>
                              <a:gd name="connsiteY5" fmla="*/ 9999 h 15127"/>
                              <a:gd name="connsiteX6" fmla="*/ 150745 w 150745"/>
                              <a:gd name="connsiteY6" fmla="*/ 15128 h 15127"/>
                              <a:gd name="connsiteX7" fmla="*/ 85950 w 150745"/>
                              <a:gd name="connsiteY7" fmla="*/ 1105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745" h="15127">
                                <a:moveTo>
                                  <a:pt x="85950" y="11052"/>
                                </a:moveTo>
                                <a:cubicBezTo>
                                  <a:pt x="69786" y="10274"/>
                                  <a:pt x="54354" y="4596"/>
                                  <a:pt x="38510" y="1390"/>
                                </a:cubicBezTo>
                                <a:cubicBezTo>
                                  <a:pt x="24636" y="-1403"/>
                                  <a:pt x="7327" y="-853"/>
                                  <a:pt x="0" y="11235"/>
                                </a:cubicBezTo>
                                <a:cubicBezTo>
                                  <a:pt x="9982" y="10137"/>
                                  <a:pt x="19965" y="9038"/>
                                  <a:pt x="29902" y="7939"/>
                                </a:cubicBezTo>
                                <a:cubicBezTo>
                                  <a:pt x="28299" y="6611"/>
                                  <a:pt x="25918" y="6290"/>
                                  <a:pt x="24040" y="7160"/>
                                </a:cubicBezTo>
                                <a:cubicBezTo>
                                  <a:pt x="57148" y="8122"/>
                                  <a:pt x="90209" y="9038"/>
                                  <a:pt x="123316" y="9999"/>
                                </a:cubicBezTo>
                                <a:cubicBezTo>
                                  <a:pt x="132932" y="10274"/>
                                  <a:pt x="142228" y="13067"/>
                                  <a:pt x="150745" y="15128"/>
                                </a:cubicBezTo>
                                <a:cubicBezTo>
                                  <a:pt x="134031" y="2215"/>
                                  <a:pt x="105778" y="12014"/>
                                  <a:pt x="85950" y="11052"/>
                                </a:cubicBezTo>
                                <a:close/>
                              </a:path>
                            </a:pathLst>
                          </a:custGeom>
                          <a:solidFill>
                            <a:srgbClr val="21302C"/>
                          </a:solidFill>
                          <a:ln w="4577" cap="flat">
                            <a:noFill/>
                            <a:prstDash val="solid"/>
                            <a:miter/>
                          </a:ln>
                        </p:spPr>
                        <p:txBody>
                          <a:bodyPr rtlCol="0" anchor="ctr"/>
                          <a:lstStyle/>
                          <a:p>
                            <a:endParaRPr lang="th-TH"/>
                          </a:p>
                        </p:txBody>
                      </p:sp>
                      <p:sp>
                        <p:nvSpPr>
                          <p:cNvPr id="1385" name="Freeform: Shape 1384">
                            <a:extLst>
                              <a:ext uri="{FF2B5EF4-FFF2-40B4-BE49-F238E27FC236}">
                                <a16:creationId xmlns:a16="http://schemas.microsoft.com/office/drawing/2014/main" id="{7B475824-4159-429A-B30F-B8EEEF39355A}"/>
                              </a:ext>
                            </a:extLst>
                          </p:cNvPr>
                          <p:cNvSpPr/>
                          <p:nvPr/>
                        </p:nvSpPr>
                        <p:spPr>
                          <a:xfrm>
                            <a:off x="8434298" y="135427"/>
                            <a:ext cx="95429" cy="12931"/>
                          </a:xfrm>
                          <a:custGeom>
                            <a:avLst/>
                            <a:gdLst>
                              <a:gd name="connsiteX0" fmla="*/ 46433 w 95429"/>
                              <a:gd name="connsiteY0" fmla="*/ 801 h 12931"/>
                              <a:gd name="connsiteX1" fmla="*/ 0 w 95429"/>
                              <a:gd name="connsiteY1" fmla="*/ 8723 h 12931"/>
                              <a:gd name="connsiteX2" fmla="*/ 43136 w 95429"/>
                              <a:gd name="connsiteY2" fmla="*/ 4281 h 12931"/>
                              <a:gd name="connsiteX3" fmla="*/ 83799 w 95429"/>
                              <a:gd name="connsiteY3" fmla="*/ 9272 h 12931"/>
                              <a:gd name="connsiteX4" fmla="*/ 95429 w 95429"/>
                              <a:gd name="connsiteY4" fmla="*/ 12203 h 12931"/>
                              <a:gd name="connsiteX5" fmla="*/ 46433 w 95429"/>
                              <a:gd name="connsiteY5" fmla="*/ 801 h 1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429" h="12931">
                                <a:moveTo>
                                  <a:pt x="46433" y="801"/>
                                </a:moveTo>
                                <a:cubicBezTo>
                                  <a:pt x="30497" y="-1077"/>
                                  <a:pt x="13371" y="-115"/>
                                  <a:pt x="0" y="8723"/>
                                </a:cubicBezTo>
                                <a:cubicBezTo>
                                  <a:pt x="14379" y="7257"/>
                                  <a:pt x="28757" y="5792"/>
                                  <a:pt x="43136" y="4281"/>
                                </a:cubicBezTo>
                                <a:cubicBezTo>
                                  <a:pt x="57010" y="2861"/>
                                  <a:pt x="72076" y="1717"/>
                                  <a:pt x="83799" y="9272"/>
                                </a:cubicBezTo>
                                <a:cubicBezTo>
                                  <a:pt x="87965" y="11928"/>
                                  <a:pt x="90988" y="14126"/>
                                  <a:pt x="95429" y="12203"/>
                                </a:cubicBezTo>
                                <a:cubicBezTo>
                                  <a:pt x="86729" y="2724"/>
                                  <a:pt x="59758" y="2358"/>
                                  <a:pt x="46433" y="801"/>
                                </a:cubicBezTo>
                                <a:close/>
                              </a:path>
                            </a:pathLst>
                          </a:custGeom>
                          <a:solidFill>
                            <a:srgbClr val="21302C"/>
                          </a:solidFill>
                          <a:ln w="4577" cap="flat">
                            <a:noFill/>
                            <a:prstDash val="solid"/>
                            <a:miter/>
                          </a:ln>
                        </p:spPr>
                        <p:txBody>
                          <a:bodyPr rtlCol="0" anchor="ctr"/>
                          <a:lstStyle/>
                          <a:p>
                            <a:endParaRPr lang="th-TH"/>
                          </a:p>
                        </p:txBody>
                      </p:sp>
                    </p:grpSp>
                  </p:grpSp>
                </p:grpSp>
              </p:grpSp>
            </p:grpSp>
            <p:grpSp>
              <p:nvGrpSpPr>
                <p:cNvPr id="1283" name="Graphic 3512">
                  <a:extLst>
                    <a:ext uri="{FF2B5EF4-FFF2-40B4-BE49-F238E27FC236}">
                      <a16:creationId xmlns:a16="http://schemas.microsoft.com/office/drawing/2014/main" id="{CA82063E-1F91-44E4-944A-8C8083B6C49A}"/>
                    </a:ext>
                  </a:extLst>
                </p:cNvPr>
                <p:cNvGrpSpPr/>
                <p:nvPr/>
              </p:nvGrpSpPr>
              <p:grpSpPr>
                <a:xfrm>
                  <a:off x="8382844" y="3094962"/>
                  <a:ext cx="925152" cy="941584"/>
                  <a:chOff x="4692675" y="4122640"/>
                  <a:chExt cx="2271848" cy="2312200"/>
                </a:xfrm>
              </p:grpSpPr>
              <p:grpSp>
                <p:nvGrpSpPr>
                  <p:cNvPr id="1305" name="Graphic 3512">
                    <a:extLst>
                      <a:ext uri="{FF2B5EF4-FFF2-40B4-BE49-F238E27FC236}">
                        <a16:creationId xmlns:a16="http://schemas.microsoft.com/office/drawing/2014/main" id="{8114A1D8-94C1-4E53-9BF0-37BB0CFFD331}"/>
                      </a:ext>
                    </a:extLst>
                  </p:cNvPr>
                  <p:cNvGrpSpPr/>
                  <p:nvPr/>
                </p:nvGrpSpPr>
                <p:grpSpPr>
                  <a:xfrm>
                    <a:off x="4692675" y="4122640"/>
                    <a:ext cx="2271848" cy="2312200"/>
                    <a:chOff x="4692675" y="4122640"/>
                    <a:chExt cx="2271848" cy="2312200"/>
                  </a:xfrm>
                  <a:solidFill>
                    <a:srgbClr val="938F50"/>
                  </a:solidFill>
                </p:grpSpPr>
                <p:pic>
                  <p:nvPicPr>
                    <p:cNvPr id="1324" name="Picture 1323">
                      <a:extLst>
                        <a:ext uri="{FF2B5EF4-FFF2-40B4-BE49-F238E27FC236}">
                          <a16:creationId xmlns:a16="http://schemas.microsoft.com/office/drawing/2014/main" id="{9906414F-9D7C-47D3-939D-720DC544A685}"/>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1325" name="Picture 1324">
                      <a:extLst>
                        <a:ext uri="{FF2B5EF4-FFF2-40B4-BE49-F238E27FC236}">
                          <a16:creationId xmlns:a16="http://schemas.microsoft.com/office/drawing/2014/main" id="{EA2AA569-A14C-4E9A-83D0-2DAC32DC2E5E}"/>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1326" name="Picture 1325">
                      <a:extLst>
                        <a:ext uri="{FF2B5EF4-FFF2-40B4-BE49-F238E27FC236}">
                          <a16:creationId xmlns:a16="http://schemas.microsoft.com/office/drawing/2014/main" id="{D4CAAF49-B180-44CD-9608-8A5D1DDD2F6D}"/>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1327" name="Picture 1326">
                      <a:extLst>
                        <a:ext uri="{FF2B5EF4-FFF2-40B4-BE49-F238E27FC236}">
                          <a16:creationId xmlns:a16="http://schemas.microsoft.com/office/drawing/2014/main" id="{7002ECF2-5EE0-48E4-8326-8C0A0EFE838C}"/>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1328" name="Picture 1327">
                      <a:extLst>
                        <a:ext uri="{FF2B5EF4-FFF2-40B4-BE49-F238E27FC236}">
                          <a16:creationId xmlns:a16="http://schemas.microsoft.com/office/drawing/2014/main" id="{53FCED0F-27FA-4EEE-AF83-9CA005C7D84C}"/>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1329" name="Picture 1328">
                      <a:extLst>
                        <a:ext uri="{FF2B5EF4-FFF2-40B4-BE49-F238E27FC236}">
                          <a16:creationId xmlns:a16="http://schemas.microsoft.com/office/drawing/2014/main" id="{0AC9EC20-11A3-4A0D-B612-C1FF3DD47B18}"/>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1330" name="Picture 1329">
                      <a:extLst>
                        <a:ext uri="{FF2B5EF4-FFF2-40B4-BE49-F238E27FC236}">
                          <a16:creationId xmlns:a16="http://schemas.microsoft.com/office/drawing/2014/main" id="{A7E3A266-2547-4FC0-BE39-1DDC67E9DE2B}"/>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1331" name="Picture 1330">
                      <a:extLst>
                        <a:ext uri="{FF2B5EF4-FFF2-40B4-BE49-F238E27FC236}">
                          <a16:creationId xmlns:a16="http://schemas.microsoft.com/office/drawing/2014/main" id="{4719B925-5EA0-4511-B042-F9DF1C7D76DF}"/>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1332" name="Picture 1331">
                      <a:extLst>
                        <a:ext uri="{FF2B5EF4-FFF2-40B4-BE49-F238E27FC236}">
                          <a16:creationId xmlns:a16="http://schemas.microsoft.com/office/drawing/2014/main" id="{9A3B11E3-78CF-43A5-90F7-3350E0C90C4D}"/>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1333" name="Picture 1332">
                      <a:extLst>
                        <a:ext uri="{FF2B5EF4-FFF2-40B4-BE49-F238E27FC236}">
                          <a16:creationId xmlns:a16="http://schemas.microsoft.com/office/drawing/2014/main" id="{2E49F3E7-8F07-4689-9288-6DC555BAF562}"/>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1334" name="Picture 1333">
                      <a:extLst>
                        <a:ext uri="{FF2B5EF4-FFF2-40B4-BE49-F238E27FC236}">
                          <a16:creationId xmlns:a16="http://schemas.microsoft.com/office/drawing/2014/main" id="{2012D627-514C-4CB4-A663-F13E70DC97E5}"/>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1335" name="Picture 1334">
                      <a:extLst>
                        <a:ext uri="{FF2B5EF4-FFF2-40B4-BE49-F238E27FC236}">
                          <a16:creationId xmlns:a16="http://schemas.microsoft.com/office/drawing/2014/main" id="{DB549495-6A4F-44BC-A54D-B77EF49E6A8E}"/>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1336" name="Picture 1335">
                      <a:extLst>
                        <a:ext uri="{FF2B5EF4-FFF2-40B4-BE49-F238E27FC236}">
                          <a16:creationId xmlns:a16="http://schemas.microsoft.com/office/drawing/2014/main" id="{A485A1A0-2F26-4B0A-932A-17909218F015}"/>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1337" name="Picture 1336">
                      <a:extLst>
                        <a:ext uri="{FF2B5EF4-FFF2-40B4-BE49-F238E27FC236}">
                          <a16:creationId xmlns:a16="http://schemas.microsoft.com/office/drawing/2014/main" id="{989A96F5-8B78-4171-9C15-7BF27F5EB71A}"/>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1338" name="Picture 1337">
                      <a:extLst>
                        <a:ext uri="{FF2B5EF4-FFF2-40B4-BE49-F238E27FC236}">
                          <a16:creationId xmlns:a16="http://schemas.microsoft.com/office/drawing/2014/main" id="{2AE10142-5A7E-4C70-9A53-7E754BD089C3}"/>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1339" name="Picture 1338">
                      <a:extLst>
                        <a:ext uri="{FF2B5EF4-FFF2-40B4-BE49-F238E27FC236}">
                          <a16:creationId xmlns:a16="http://schemas.microsoft.com/office/drawing/2014/main" id="{C9B26C89-F63B-4DE4-AE0B-540D5B61927A}"/>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1340" name="Picture 1339">
                      <a:extLst>
                        <a:ext uri="{FF2B5EF4-FFF2-40B4-BE49-F238E27FC236}">
                          <a16:creationId xmlns:a16="http://schemas.microsoft.com/office/drawing/2014/main" id="{B941E544-4AEB-4DD3-9A8D-F075844ADA51}"/>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1341" name="Picture 1340">
                      <a:extLst>
                        <a:ext uri="{FF2B5EF4-FFF2-40B4-BE49-F238E27FC236}">
                          <a16:creationId xmlns:a16="http://schemas.microsoft.com/office/drawing/2014/main" id="{C20D0EB4-29FF-407F-A73D-935DEB2A3C26}"/>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1342" name="Picture 1341">
                      <a:extLst>
                        <a:ext uri="{FF2B5EF4-FFF2-40B4-BE49-F238E27FC236}">
                          <a16:creationId xmlns:a16="http://schemas.microsoft.com/office/drawing/2014/main" id="{AABC8AD8-C5F9-4928-8C38-05DFF955632F}"/>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1343" name="Picture 1342">
                      <a:extLst>
                        <a:ext uri="{FF2B5EF4-FFF2-40B4-BE49-F238E27FC236}">
                          <a16:creationId xmlns:a16="http://schemas.microsoft.com/office/drawing/2014/main" id="{A6198597-5322-4E91-A44A-DDB0DA131A57}"/>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1344" name="Picture 1343">
                      <a:extLst>
                        <a:ext uri="{FF2B5EF4-FFF2-40B4-BE49-F238E27FC236}">
                          <a16:creationId xmlns:a16="http://schemas.microsoft.com/office/drawing/2014/main" id="{145E5CE3-5063-4C56-BB87-C62E6090CE08}"/>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1345" name="Picture 1344">
                      <a:extLst>
                        <a:ext uri="{FF2B5EF4-FFF2-40B4-BE49-F238E27FC236}">
                          <a16:creationId xmlns:a16="http://schemas.microsoft.com/office/drawing/2014/main" id="{116610F4-FA46-41C9-A4AA-A80A8C7956B5}"/>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1346" name="Picture 1345">
                      <a:extLst>
                        <a:ext uri="{FF2B5EF4-FFF2-40B4-BE49-F238E27FC236}">
                          <a16:creationId xmlns:a16="http://schemas.microsoft.com/office/drawing/2014/main" id="{6B8E32C9-92FE-4EC7-B718-5112FA7D2383}"/>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1347" name="Picture 1346">
                      <a:extLst>
                        <a:ext uri="{FF2B5EF4-FFF2-40B4-BE49-F238E27FC236}">
                          <a16:creationId xmlns:a16="http://schemas.microsoft.com/office/drawing/2014/main" id="{4CCA584E-5334-456A-8F8D-53AC71FF40BB}"/>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1348" name="Picture 1347">
                      <a:extLst>
                        <a:ext uri="{FF2B5EF4-FFF2-40B4-BE49-F238E27FC236}">
                          <a16:creationId xmlns:a16="http://schemas.microsoft.com/office/drawing/2014/main" id="{EA6C2589-EC34-4AE7-A800-086877ABF83C}"/>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1349" name="Graphic 3512">
                      <a:extLst>
                        <a:ext uri="{FF2B5EF4-FFF2-40B4-BE49-F238E27FC236}">
                          <a16:creationId xmlns:a16="http://schemas.microsoft.com/office/drawing/2014/main" id="{9C386380-B94A-42DB-9CF8-E9DA9AD4AF81}"/>
                        </a:ext>
                      </a:extLst>
                    </p:cNvPr>
                    <p:cNvGrpSpPr/>
                    <p:nvPr/>
                  </p:nvGrpSpPr>
                  <p:grpSpPr>
                    <a:xfrm>
                      <a:off x="5088130" y="4659329"/>
                      <a:ext cx="1028989" cy="1004778"/>
                      <a:chOff x="5088130" y="4659329"/>
                      <a:chExt cx="1028989" cy="1004778"/>
                    </a:xfrm>
                    <a:solidFill>
                      <a:srgbClr val="938F50"/>
                    </a:solidFill>
                  </p:grpSpPr>
                  <p:pic>
                    <p:nvPicPr>
                      <p:cNvPr id="1350" name="Picture 1349">
                        <a:extLst>
                          <a:ext uri="{FF2B5EF4-FFF2-40B4-BE49-F238E27FC236}">
                            <a16:creationId xmlns:a16="http://schemas.microsoft.com/office/drawing/2014/main" id="{4279CE9A-F958-49C4-A374-4257A332E162}"/>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1351" name="Freeform: Shape 1350">
                        <a:extLst>
                          <a:ext uri="{FF2B5EF4-FFF2-40B4-BE49-F238E27FC236}">
                            <a16:creationId xmlns:a16="http://schemas.microsoft.com/office/drawing/2014/main" id="{421B77FF-F9E3-401C-827B-E01ECB93A184}"/>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1352" name="Picture 1351">
                        <a:extLst>
                          <a:ext uri="{FF2B5EF4-FFF2-40B4-BE49-F238E27FC236}">
                            <a16:creationId xmlns:a16="http://schemas.microsoft.com/office/drawing/2014/main" id="{74B9323D-F89B-4230-98DD-569E45BA4ED5}"/>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1353" name="Picture 1352">
                        <a:extLst>
                          <a:ext uri="{FF2B5EF4-FFF2-40B4-BE49-F238E27FC236}">
                            <a16:creationId xmlns:a16="http://schemas.microsoft.com/office/drawing/2014/main" id="{07185BE1-9B56-45F0-A93E-33EFEF8EC30E}"/>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1354" name="Freeform: Shape 1353">
                        <a:extLst>
                          <a:ext uri="{FF2B5EF4-FFF2-40B4-BE49-F238E27FC236}">
                            <a16:creationId xmlns:a16="http://schemas.microsoft.com/office/drawing/2014/main" id="{431A85D1-8574-46D3-BC96-009DB59CFAAB}"/>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1355" name="Picture 1354">
                        <a:extLst>
                          <a:ext uri="{FF2B5EF4-FFF2-40B4-BE49-F238E27FC236}">
                            <a16:creationId xmlns:a16="http://schemas.microsoft.com/office/drawing/2014/main" id="{F69E5F70-F2EA-4739-BCF5-BAE264F24FAF}"/>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1356" name="Picture 1355">
                        <a:extLst>
                          <a:ext uri="{FF2B5EF4-FFF2-40B4-BE49-F238E27FC236}">
                            <a16:creationId xmlns:a16="http://schemas.microsoft.com/office/drawing/2014/main" id="{F7FBC4AC-B317-4423-8DB3-C443E12221BA}"/>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1357" name="Picture 1356">
                        <a:extLst>
                          <a:ext uri="{FF2B5EF4-FFF2-40B4-BE49-F238E27FC236}">
                            <a16:creationId xmlns:a16="http://schemas.microsoft.com/office/drawing/2014/main" id="{2AE4946B-7972-49EE-9ACF-781CEA252DE1}"/>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1358" name="Picture 1357">
                        <a:extLst>
                          <a:ext uri="{FF2B5EF4-FFF2-40B4-BE49-F238E27FC236}">
                            <a16:creationId xmlns:a16="http://schemas.microsoft.com/office/drawing/2014/main" id="{248B0C0D-E39D-41C1-8D7F-9AC69DDC2E5C}"/>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1359" name="Picture 1358">
                        <a:extLst>
                          <a:ext uri="{FF2B5EF4-FFF2-40B4-BE49-F238E27FC236}">
                            <a16:creationId xmlns:a16="http://schemas.microsoft.com/office/drawing/2014/main" id="{761965D2-DB4C-4B22-AB89-D212662F98EB}"/>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1360" name="Picture 1359">
                        <a:extLst>
                          <a:ext uri="{FF2B5EF4-FFF2-40B4-BE49-F238E27FC236}">
                            <a16:creationId xmlns:a16="http://schemas.microsoft.com/office/drawing/2014/main" id="{40AE51CF-9437-4828-9FB2-2A66608F89A3}"/>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1361" name="Picture 1360">
                        <a:extLst>
                          <a:ext uri="{FF2B5EF4-FFF2-40B4-BE49-F238E27FC236}">
                            <a16:creationId xmlns:a16="http://schemas.microsoft.com/office/drawing/2014/main" id="{447C8AAD-36D2-4F1F-8607-1B1E1841879B}"/>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1362" name="Picture 1361">
                        <a:extLst>
                          <a:ext uri="{FF2B5EF4-FFF2-40B4-BE49-F238E27FC236}">
                            <a16:creationId xmlns:a16="http://schemas.microsoft.com/office/drawing/2014/main" id="{1DE004FB-1F59-459C-8F6A-58DD59CDB849}"/>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1363" name="Picture 1362">
                        <a:extLst>
                          <a:ext uri="{FF2B5EF4-FFF2-40B4-BE49-F238E27FC236}">
                            <a16:creationId xmlns:a16="http://schemas.microsoft.com/office/drawing/2014/main" id="{AB6512A6-3CA5-4C23-A4D2-109C2795F55F}"/>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1364" name="Picture 1363">
                        <a:extLst>
                          <a:ext uri="{FF2B5EF4-FFF2-40B4-BE49-F238E27FC236}">
                            <a16:creationId xmlns:a16="http://schemas.microsoft.com/office/drawing/2014/main" id="{D50C67DD-5776-4CD7-A6E7-62371757044B}"/>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1365" name="Picture 1364">
                        <a:extLst>
                          <a:ext uri="{FF2B5EF4-FFF2-40B4-BE49-F238E27FC236}">
                            <a16:creationId xmlns:a16="http://schemas.microsoft.com/office/drawing/2014/main" id="{4FB4E16B-6ECE-48E1-A421-6DCA78DE93EA}"/>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1366" name="Picture 1365">
                        <a:extLst>
                          <a:ext uri="{FF2B5EF4-FFF2-40B4-BE49-F238E27FC236}">
                            <a16:creationId xmlns:a16="http://schemas.microsoft.com/office/drawing/2014/main" id="{987CA18F-D022-422D-A7FE-A57D36CBD1F4}"/>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1306" name="Freeform: Shape 1305">
                    <a:extLst>
                      <a:ext uri="{FF2B5EF4-FFF2-40B4-BE49-F238E27FC236}">
                        <a16:creationId xmlns:a16="http://schemas.microsoft.com/office/drawing/2014/main" id="{835FB649-F2A5-4740-B8B7-E0D8E2773D19}"/>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1307" name="Freeform: Shape 1306">
                    <a:extLst>
                      <a:ext uri="{FF2B5EF4-FFF2-40B4-BE49-F238E27FC236}">
                        <a16:creationId xmlns:a16="http://schemas.microsoft.com/office/drawing/2014/main" id="{103CDD56-BD82-4B72-BA1B-E62301B24F8D}"/>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1308" name="Freeform: Shape 1307">
                    <a:extLst>
                      <a:ext uri="{FF2B5EF4-FFF2-40B4-BE49-F238E27FC236}">
                        <a16:creationId xmlns:a16="http://schemas.microsoft.com/office/drawing/2014/main" id="{F165B6AE-4DC1-4849-A994-9312CD547AA6}"/>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1309" name="Freeform: Shape 1308">
                    <a:extLst>
                      <a:ext uri="{FF2B5EF4-FFF2-40B4-BE49-F238E27FC236}">
                        <a16:creationId xmlns:a16="http://schemas.microsoft.com/office/drawing/2014/main" id="{4A53956C-3ED7-4C6E-8E15-8721D109D657}"/>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1310" name="Freeform: Shape 1309">
                    <a:extLst>
                      <a:ext uri="{FF2B5EF4-FFF2-40B4-BE49-F238E27FC236}">
                        <a16:creationId xmlns:a16="http://schemas.microsoft.com/office/drawing/2014/main" id="{2C12A486-C460-4113-BE68-D889E62E1A54}"/>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1311" name="Freeform: Shape 1310">
                    <a:extLst>
                      <a:ext uri="{FF2B5EF4-FFF2-40B4-BE49-F238E27FC236}">
                        <a16:creationId xmlns:a16="http://schemas.microsoft.com/office/drawing/2014/main" id="{F2D125B7-30EF-434F-A304-4ED39119862E}"/>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1312" name="Freeform: Shape 1311">
                    <a:extLst>
                      <a:ext uri="{FF2B5EF4-FFF2-40B4-BE49-F238E27FC236}">
                        <a16:creationId xmlns:a16="http://schemas.microsoft.com/office/drawing/2014/main" id="{293DF9C4-3786-42A8-AE15-0DDE45148B9A}"/>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1313" name="Freeform: Shape 1312">
                    <a:extLst>
                      <a:ext uri="{FF2B5EF4-FFF2-40B4-BE49-F238E27FC236}">
                        <a16:creationId xmlns:a16="http://schemas.microsoft.com/office/drawing/2014/main" id="{8BE7A2D0-61D4-48FB-9A87-D9BEFB740E28}"/>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1314" name="Freeform: Shape 1313">
                    <a:extLst>
                      <a:ext uri="{FF2B5EF4-FFF2-40B4-BE49-F238E27FC236}">
                        <a16:creationId xmlns:a16="http://schemas.microsoft.com/office/drawing/2014/main" id="{BF35A1C9-EC58-4222-A262-E9E763716B9D}"/>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1315" name="Freeform: Shape 1314">
                    <a:extLst>
                      <a:ext uri="{FF2B5EF4-FFF2-40B4-BE49-F238E27FC236}">
                        <a16:creationId xmlns:a16="http://schemas.microsoft.com/office/drawing/2014/main" id="{1A9CE302-36D2-4F6F-BBFC-1EE5A90C2365}"/>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1316" name="Freeform: Shape 1315">
                    <a:extLst>
                      <a:ext uri="{FF2B5EF4-FFF2-40B4-BE49-F238E27FC236}">
                        <a16:creationId xmlns:a16="http://schemas.microsoft.com/office/drawing/2014/main" id="{4B334360-942D-4CE9-BD38-991C1DCCDBDE}"/>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1317" name="Freeform: Shape 1316">
                    <a:extLst>
                      <a:ext uri="{FF2B5EF4-FFF2-40B4-BE49-F238E27FC236}">
                        <a16:creationId xmlns:a16="http://schemas.microsoft.com/office/drawing/2014/main" id="{5FFBECC6-A312-467E-B35B-ABA67515D86F}"/>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1318" name="Freeform: Shape 1317">
                    <a:extLst>
                      <a:ext uri="{FF2B5EF4-FFF2-40B4-BE49-F238E27FC236}">
                        <a16:creationId xmlns:a16="http://schemas.microsoft.com/office/drawing/2014/main" id="{4532E8A4-79A7-4096-BD5B-EAF9A40CE54E}"/>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1319" name="Freeform: Shape 1318">
                    <a:extLst>
                      <a:ext uri="{FF2B5EF4-FFF2-40B4-BE49-F238E27FC236}">
                        <a16:creationId xmlns:a16="http://schemas.microsoft.com/office/drawing/2014/main" id="{E17BD312-A6D8-424B-9126-AFB7489A9CC8}"/>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1320" name="Freeform: Shape 1319">
                    <a:extLst>
                      <a:ext uri="{FF2B5EF4-FFF2-40B4-BE49-F238E27FC236}">
                        <a16:creationId xmlns:a16="http://schemas.microsoft.com/office/drawing/2014/main" id="{CA344803-9D18-40B4-AA47-7CFDB98E27C1}"/>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1321" name="Freeform: Shape 1320">
                    <a:extLst>
                      <a:ext uri="{FF2B5EF4-FFF2-40B4-BE49-F238E27FC236}">
                        <a16:creationId xmlns:a16="http://schemas.microsoft.com/office/drawing/2014/main" id="{D0B42C47-5763-4A17-A1EB-FCBC1BD55A12}"/>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1322" name="Freeform: Shape 1321">
                    <a:extLst>
                      <a:ext uri="{FF2B5EF4-FFF2-40B4-BE49-F238E27FC236}">
                        <a16:creationId xmlns:a16="http://schemas.microsoft.com/office/drawing/2014/main" id="{E0B08CFD-8726-4777-A0CD-57627453D35D}"/>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1323" name="Freeform: Shape 1322">
                    <a:extLst>
                      <a:ext uri="{FF2B5EF4-FFF2-40B4-BE49-F238E27FC236}">
                        <a16:creationId xmlns:a16="http://schemas.microsoft.com/office/drawing/2014/main" id="{A49926E3-56DD-4C38-B99F-50DCC305ED8E}"/>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1284" name="Graphic 4">
                  <a:extLst>
                    <a:ext uri="{FF2B5EF4-FFF2-40B4-BE49-F238E27FC236}">
                      <a16:creationId xmlns:a16="http://schemas.microsoft.com/office/drawing/2014/main" id="{F66D2B5A-C822-43BE-8F60-03888F6D069B}"/>
                    </a:ext>
                  </a:extLst>
                </p:cNvPr>
                <p:cNvGrpSpPr/>
                <p:nvPr/>
              </p:nvGrpSpPr>
              <p:grpSpPr>
                <a:xfrm rot="7853471">
                  <a:off x="10104080" y="2235910"/>
                  <a:ext cx="665401" cy="886578"/>
                  <a:chOff x="8094246" y="2638689"/>
                  <a:chExt cx="1625594" cy="2165933"/>
                </a:xfrm>
              </p:grpSpPr>
              <p:pic>
                <p:nvPicPr>
                  <p:cNvPr id="1285" name="Picture 1284">
                    <a:extLst>
                      <a:ext uri="{FF2B5EF4-FFF2-40B4-BE49-F238E27FC236}">
                        <a16:creationId xmlns:a16="http://schemas.microsoft.com/office/drawing/2014/main" id="{ED4E1330-56C3-41CA-A0CA-9F2C9ECB0113}"/>
                      </a:ext>
                    </a:extLst>
                  </p:cNvPr>
                  <p:cNvPicPr>
                    <a:picLocks noChangeAspect="1"/>
                  </p:cNvPicPr>
                  <p:nvPr/>
                </p:nvPicPr>
                <p:blipFill>
                  <a:blip r:embed="rId67"/>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1286" name="Picture 1285">
                    <a:extLst>
                      <a:ext uri="{FF2B5EF4-FFF2-40B4-BE49-F238E27FC236}">
                        <a16:creationId xmlns:a16="http://schemas.microsoft.com/office/drawing/2014/main" id="{A4924DE6-2F5F-4B69-92CC-9283C88AA854}"/>
                      </a:ext>
                    </a:extLst>
                  </p:cNvPr>
                  <p:cNvPicPr>
                    <a:picLocks noChangeAspect="1"/>
                  </p:cNvPicPr>
                  <p:nvPr/>
                </p:nvPicPr>
                <p:blipFill>
                  <a:blip r:embed="rId68"/>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1287" name="Picture 1286">
                    <a:extLst>
                      <a:ext uri="{FF2B5EF4-FFF2-40B4-BE49-F238E27FC236}">
                        <a16:creationId xmlns:a16="http://schemas.microsoft.com/office/drawing/2014/main" id="{1BD7066E-2446-40B7-BD07-24BBCF00D191}"/>
                      </a:ext>
                    </a:extLst>
                  </p:cNvPr>
                  <p:cNvPicPr>
                    <a:picLocks noChangeAspect="1"/>
                  </p:cNvPicPr>
                  <p:nvPr/>
                </p:nvPicPr>
                <p:blipFill>
                  <a:blip r:embed="rId69"/>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1288" name="Picture 1287">
                    <a:extLst>
                      <a:ext uri="{FF2B5EF4-FFF2-40B4-BE49-F238E27FC236}">
                        <a16:creationId xmlns:a16="http://schemas.microsoft.com/office/drawing/2014/main" id="{981ACB62-9D80-4740-B357-FE210342F74D}"/>
                      </a:ext>
                    </a:extLst>
                  </p:cNvPr>
                  <p:cNvPicPr>
                    <a:picLocks noChangeAspect="1"/>
                  </p:cNvPicPr>
                  <p:nvPr/>
                </p:nvPicPr>
                <p:blipFill>
                  <a:blip r:embed="rId70"/>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1289" name="Graphic 4">
                    <a:extLst>
                      <a:ext uri="{FF2B5EF4-FFF2-40B4-BE49-F238E27FC236}">
                        <a16:creationId xmlns:a16="http://schemas.microsoft.com/office/drawing/2014/main" id="{F924BE0A-6723-4313-8034-9F4EEB239F04}"/>
                      </a:ext>
                    </a:extLst>
                  </p:cNvPr>
                  <p:cNvGrpSpPr/>
                  <p:nvPr/>
                </p:nvGrpSpPr>
                <p:grpSpPr>
                  <a:xfrm>
                    <a:off x="8126300" y="3059970"/>
                    <a:ext cx="851720" cy="769295"/>
                    <a:chOff x="8126300" y="3059970"/>
                    <a:chExt cx="851720" cy="769295"/>
                  </a:xfrm>
                  <a:solidFill>
                    <a:srgbClr val="F2D5D0">
                      <a:alpha val="32000"/>
                    </a:srgbClr>
                  </a:solidFill>
                </p:grpSpPr>
                <p:pic>
                  <p:nvPicPr>
                    <p:cNvPr id="1303" name="Picture 1302">
                      <a:extLst>
                        <a:ext uri="{FF2B5EF4-FFF2-40B4-BE49-F238E27FC236}">
                          <a16:creationId xmlns:a16="http://schemas.microsoft.com/office/drawing/2014/main" id="{7C6824E3-C3D6-4CC2-8663-F548A0D978BD}"/>
                        </a:ext>
                      </a:extLst>
                    </p:cNvPr>
                    <p:cNvPicPr>
                      <a:picLocks noChangeAspect="1"/>
                    </p:cNvPicPr>
                    <p:nvPr/>
                  </p:nvPicPr>
                  <p:blipFill>
                    <a:blip r:embed="rId71"/>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1304" name="Freeform: Shape 1303">
                      <a:extLst>
                        <a:ext uri="{FF2B5EF4-FFF2-40B4-BE49-F238E27FC236}">
                          <a16:creationId xmlns:a16="http://schemas.microsoft.com/office/drawing/2014/main" id="{39ABF6CF-D597-4ED3-BDC7-2A4B11AE66AA}"/>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1290" name="Picture 1289">
                    <a:extLst>
                      <a:ext uri="{FF2B5EF4-FFF2-40B4-BE49-F238E27FC236}">
                        <a16:creationId xmlns:a16="http://schemas.microsoft.com/office/drawing/2014/main" id="{5403F539-1C74-40EB-B85F-D91050ED96AB}"/>
                      </a:ext>
                    </a:extLst>
                  </p:cNvPr>
                  <p:cNvPicPr>
                    <a:picLocks noChangeAspect="1"/>
                  </p:cNvPicPr>
                  <p:nvPr/>
                </p:nvPicPr>
                <p:blipFill>
                  <a:blip r:embed="rId72"/>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1291" name="Picture 1290">
                    <a:extLst>
                      <a:ext uri="{FF2B5EF4-FFF2-40B4-BE49-F238E27FC236}">
                        <a16:creationId xmlns:a16="http://schemas.microsoft.com/office/drawing/2014/main" id="{6B8844DC-5317-40EF-BD6F-D02995C3D732}"/>
                      </a:ext>
                    </a:extLst>
                  </p:cNvPr>
                  <p:cNvPicPr>
                    <a:picLocks noChangeAspect="1"/>
                  </p:cNvPicPr>
                  <p:nvPr/>
                </p:nvPicPr>
                <p:blipFill>
                  <a:blip r:embed="rId73"/>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1292" name="Picture 1291">
                    <a:extLst>
                      <a:ext uri="{FF2B5EF4-FFF2-40B4-BE49-F238E27FC236}">
                        <a16:creationId xmlns:a16="http://schemas.microsoft.com/office/drawing/2014/main" id="{0DF81A7B-A818-412B-A9B0-A5EDBCDAA4E1}"/>
                      </a:ext>
                    </a:extLst>
                  </p:cNvPr>
                  <p:cNvPicPr>
                    <a:picLocks noChangeAspect="1"/>
                  </p:cNvPicPr>
                  <p:nvPr/>
                </p:nvPicPr>
                <p:blipFill>
                  <a:blip r:embed="rId74"/>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1293" name="Picture 1292">
                    <a:extLst>
                      <a:ext uri="{FF2B5EF4-FFF2-40B4-BE49-F238E27FC236}">
                        <a16:creationId xmlns:a16="http://schemas.microsoft.com/office/drawing/2014/main" id="{9AD9E365-43F5-4636-847C-1A3F3C60C4BD}"/>
                      </a:ext>
                    </a:extLst>
                  </p:cNvPr>
                  <p:cNvPicPr>
                    <a:picLocks noChangeAspect="1"/>
                  </p:cNvPicPr>
                  <p:nvPr/>
                </p:nvPicPr>
                <p:blipFill>
                  <a:blip r:embed="rId75"/>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1294" name="Picture 1293">
                    <a:extLst>
                      <a:ext uri="{FF2B5EF4-FFF2-40B4-BE49-F238E27FC236}">
                        <a16:creationId xmlns:a16="http://schemas.microsoft.com/office/drawing/2014/main" id="{78138EDA-5F2E-4594-B9E9-82678AD6A925}"/>
                      </a:ext>
                    </a:extLst>
                  </p:cNvPr>
                  <p:cNvPicPr>
                    <a:picLocks noChangeAspect="1"/>
                  </p:cNvPicPr>
                  <p:nvPr/>
                </p:nvPicPr>
                <p:blipFill>
                  <a:blip r:embed="rId76"/>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1295" name="Picture 1294">
                    <a:extLst>
                      <a:ext uri="{FF2B5EF4-FFF2-40B4-BE49-F238E27FC236}">
                        <a16:creationId xmlns:a16="http://schemas.microsoft.com/office/drawing/2014/main" id="{57DF4985-3BFB-4B9E-A2A8-983435BC2760}"/>
                      </a:ext>
                    </a:extLst>
                  </p:cNvPr>
                  <p:cNvPicPr>
                    <a:picLocks noChangeAspect="1"/>
                  </p:cNvPicPr>
                  <p:nvPr/>
                </p:nvPicPr>
                <p:blipFill>
                  <a:blip r:embed="rId77"/>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1296" name="Picture 1295">
                    <a:extLst>
                      <a:ext uri="{FF2B5EF4-FFF2-40B4-BE49-F238E27FC236}">
                        <a16:creationId xmlns:a16="http://schemas.microsoft.com/office/drawing/2014/main" id="{7B0E757B-79AF-4B84-BCFC-0AE0949A1F99}"/>
                      </a:ext>
                    </a:extLst>
                  </p:cNvPr>
                  <p:cNvPicPr>
                    <a:picLocks noChangeAspect="1"/>
                  </p:cNvPicPr>
                  <p:nvPr/>
                </p:nvPicPr>
                <p:blipFill>
                  <a:blip r:embed="rId78"/>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1297" name="Graphic 4">
                    <a:extLst>
                      <a:ext uri="{FF2B5EF4-FFF2-40B4-BE49-F238E27FC236}">
                        <a16:creationId xmlns:a16="http://schemas.microsoft.com/office/drawing/2014/main" id="{5AE9B3FC-EC98-455A-8705-9FF3D1C1F8F5}"/>
                      </a:ext>
                    </a:extLst>
                  </p:cNvPr>
                  <p:cNvGrpSpPr/>
                  <p:nvPr/>
                </p:nvGrpSpPr>
                <p:grpSpPr>
                  <a:xfrm>
                    <a:off x="8945966" y="3252294"/>
                    <a:ext cx="406296" cy="636500"/>
                    <a:chOff x="8945966" y="3252294"/>
                    <a:chExt cx="406296" cy="636500"/>
                  </a:xfrm>
                  <a:solidFill>
                    <a:srgbClr val="EDCBC3">
                      <a:alpha val="26000"/>
                    </a:srgbClr>
                  </a:solidFill>
                </p:grpSpPr>
                <p:pic>
                  <p:nvPicPr>
                    <p:cNvPr id="1298" name="Picture 1297">
                      <a:extLst>
                        <a:ext uri="{FF2B5EF4-FFF2-40B4-BE49-F238E27FC236}">
                          <a16:creationId xmlns:a16="http://schemas.microsoft.com/office/drawing/2014/main" id="{E9E4E8E0-4C44-45BB-A5BA-4555F5EDE9D2}"/>
                        </a:ext>
                      </a:extLst>
                    </p:cNvPr>
                    <p:cNvPicPr>
                      <a:picLocks noChangeAspect="1"/>
                    </p:cNvPicPr>
                    <p:nvPr/>
                  </p:nvPicPr>
                  <p:blipFill>
                    <a:blip r:embed="rId79"/>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1299" name="Freeform: Shape 1298">
                      <a:extLst>
                        <a:ext uri="{FF2B5EF4-FFF2-40B4-BE49-F238E27FC236}">
                          <a16:creationId xmlns:a16="http://schemas.microsoft.com/office/drawing/2014/main" id="{53D350D9-549F-40FC-A237-AECA84546857}"/>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1300" name="Freeform: Shape 1299">
                      <a:extLst>
                        <a:ext uri="{FF2B5EF4-FFF2-40B4-BE49-F238E27FC236}">
                          <a16:creationId xmlns:a16="http://schemas.microsoft.com/office/drawing/2014/main" id="{08C4098D-CB1F-4BF6-A1F6-BA1C4E31E0B0}"/>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1301" name="Freeform: Shape 1300">
                      <a:extLst>
                        <a:ext uri="{FF2B5EF4-FFF2-40B4-BE49-F238E27FC236}">
                          <a16:creationId xmlns:a16="http://schemas.microsoft.com/office/drawing/2014/main" id="{2A4A4BB1-6526-4D90-A546-D197B3EBA584}"/>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1302" name="Freeform: Shape 1301">
                      <a:extLst>
                        <a:ext uri="{FF2B5EF4-FFF2-40B4-BE49-F238E27FC236}">
                          <a16:creationId xmlns:a16="http://schemas.microsoft.com/office/drawing/2014/main" id="{95CBE950-5CD3-4E79-AE93-ADE6B8CF65D7}"/>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grpSp>
            <p:nvGrpSpPr>
              <p:cNvPr id="1067" name="Graphic 4">
                <a:extLst>
                  <a:ext uri="{FF2B5EF4-FFF2-40B4-BE49-F238E27FC236}">
                    <a16:creationId xmlns:a16="http://schemas.microsoft.com/office/drawing/2014/main" id="{E76F5E22-0CE9-4A02-8532-9DB25340D49D}"/>
                  </a:ext>
                </a:extLst>
              </p:cNvPr>
              <p:cNvGrpSpPr/>
              <p:nvPr/>
            </p:nvGrpSpPr>
            <p:grpSpPr>
              <a:xfrm rot="5129528">
                <a:off x="11186575" y="3299083"/>
                <a:ext cx="1364025" cy="673041"/>
                <a:chOff x="6746544" y="-193104"/>
                <a:chExt cx="1215927" cy="599966"/>
              </a:xfrm>
            </p:grpSpPr>
            <p:grpSp>
              <p:nvGrpSpPr>
                <p:cNvPr id="1180" name="Graphic 4">
                  <a:extLst>
                    <a:ext uri="{FF2B5EF4-FFF2-40B4-BE49-F238E27FC236}">
                      <a16:creationId xmlns:a16="http://schemas.microsoft.com/office/drawing/2014/main" id="{EBCC432F-D428-463B-B763-9833D575A1C0}"/>
                    </a:ext>
                  </a:extLst>
                </p:cNvPr>
                <p:cNvGrpSpPr/>
                <p:nvPr/>
              </p:nvGrpSpPr>
              <p:grpSpPr>
                <a:xfrm>
                  <a:off x="6746544" y="-193104"/>
                  <a:ext cx="837041" cy="453557"/>
                  <a:chOff x="6746544" y="-193104"/>
                  <a:chExt cx="837041" cy="453557"/>
                </a:xfrm>
              </p:grpSpPr>
              <p:grpSp>
                <p:nvGrpSpPr>
                  <p:cNvPr id="1185" name="Graphic 4">
                    <a:extLst>
                      <a:ext uri="{FF2B5EF4-FFF2-40B4-BE49-F238E27FC236}">
                        <a16:creationId xmlns:a16="http://schemas.microsoft.com/office/drawing/2014/main" id="{E064E8FC-F8C3-41D9-9AF5-AEEF0872B211}"/>
                      </a:ext>
                    </a:extLst>
                  </p:cNvPr>
                  <p:cNvGrpSpPr/>
                  <p:nvPr/>
                </p:nvGrpSpPr>
                <p:grpSpPr>
                  <a:xfrm>
                    <a:off x="7070481" y="51971"/>
                    <a:ext cx="137248" cy="116676"/>
                    <a:chOff x="7070481" y="51971"/>
                    <a:chExt cx="137248" cy="116676"/>
                  </a:xfrm>
                </p:grpSpPr>
                <p:grpSp>
                  <p:nvGrpSpPr>
                    <p:cNvPr id="1272" name="Graphic 4">
                      <a:extLst>
                        <a:ext uri="{FF2B5EF4-FFF2-40B4-BE49-F238E27FC236}">
                          <a16:creationId xmlns:a16="http://schemas.microsoft.com/office/drawing/2014/main" id="{23B58350-2064-454E-BA94-F9389C024511}"/>
                        </a:ext>
                      </a:extLst>
                    </p:cNvPr>
                    <p:cNvGrpSpPr/>
                    <p:nvPr/>
                  </p:nvGrpSpPr>
                  <p:grpSpPr>
                    <a:xfrm>
                      <a:off x="7135471" y="51971"/>
                      <a:ext cx="72258" cy="65206"/>
                      <a:chOff x="7135471" y="51971"/>
                      <a:chExt cx="72258" cy="65206"/>
                    </a:xfrm>
                  </p:grpSpPr>
                  <p:sp>
                    <p:nvSpPr>
                      <p:cNvPr id="1280" name="Freeform: Shape 1279">
                        <a:extLst>
                          <a:ext uri="{FF2B5EF4-FFF2-40B4-BE49-F238E27FC236}">
                            <a16:creationId xmlns:a16="http://schemas.microsoft.com/office/drawing/2014/main" id="{A76FE116-1D7A-400F-BCF5-CCF410B1CC51}"/>
                          </a:ext>
                        </a:extLst>
                      </p:cNvPr>
                      <p:cNvSpPr/>
                      <p:nvPr/>
                    </p:nvSpPr>
                    <p:spPr>
                      <a:xfrm>
                        <a:off x="7139775" y="54078"/>
                        <a:ext cx="64857" cy="63100"/>
                      </a:xfrm>
                      <a:custGeom>
                        <a:avLst/>
                        <a:gdLst>
                          <a:gd name="connsiteX0" fmla="*/ 0 w 64857"/>
                          <a:gd name="connsiteY0" fmla="*/ 35351 h 63100"/>
                          <a:gd name="connsiteX1" fmla="*/ 12913 w 64857"/>
                          <a:gd name="connsiteY1" fmla="*/ 63101 h 63100"/>
                          <a:gd name="connsiteX2" fmla="*/ 61681 w 64857"/>
                          <a:gd name="connsiteY2" fmla="*/ 7235 h 63100"/>
                          <a:gd name="connsiteX3" fmla="*/ 64841 w 64857"/>
                          <a:gd name="connsiteY3" fmla="*/ 0 h 63100"/>
                          <a:gd name="connsiteX4" fmla="*/ 0 w 64857"/>
                          <a:gd name="connsiteY4" fmla="*/ 35351 h 63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57" h="63100">
                            <a:moveTo>
                              <a:pt x="0" y="35351"/>
                            </a:moveTo>
                            <a:cubicBezTo>
                              <a:pt x="7830" y="42815"/>
                              <a:pt x="16439" y="52889"/>
                              <a:pt x="12913" y="63101"/>
                            </a:cubicBezTo>
                            <a:cubicBezTo>
                              <a:pt x="29169" y="44464"/>
                              <a:pt x="45425" y="25872"/>
                              <a:pt x="61681" y="7235"/>
                            </a:cubicBezTo>
                            <a:cubicBezTo>
                              <a:pt x="63696" y="4946"/>
                              <a:pt x="65024" y="3022"/>
                              <a:pt x="64841" y="0"/>
                            </a:cubicBezTo>
                            <a:cubicBezTo>
                              <a:pt x="55270" y="16897"/>
                              <a:pt x="17904" y="27521"/>
                              <a:pt x="0" y="35351"/>
                            </a:cubicBezTo>
                            <a:close/>
                          </a:path>
                        </a:pathLst>
                      </a:custGeom>
                      <a:solidFill>
                        <a:srgbClr val="B6B6B6"/>
                      </a:solidFill>
                      <a:ln w="4577" cap="flat">
                        <a:noFill/>
                        <a:prstDash val="solid"/>
                        <a:miter/>
                      </a:ln>
                    </p:spPr>
                    <p:txBody>
                      <a:bodyPr rtlCol="0" anchor="ctr"/>
                      <a:lstStyle/>
                      <a:p>
                        <a:endParaRPr lang="th-TH"/>
                      </a:p>
                    </p:txBody>
                  </p:sp>
                  <p:sp>
                    <p:nvSpPr>
                      <p:cNvPr id="1281" name="Freeform: Shape 1280">
                        <a:extLst>
                          <a:ext uri="{FF2B5EF4-FFF2-40B4-BE49-F238E27FC236}">
                            <a16:creationId xmlns:a16="http://schemas.microsoft.com/office/drawing/2014/main" id="{AA7C4C03-88C8-4F7E-860A-028209B45B7C}"/>
                          </a:ext>
                        </a:extLst>
                      </p:cNvPr>
                      <p:cNvSpPr/>
                      <p:nvPr/>
                    </p:nvSpPr>
                    <p:spPr>
                      <a:xfrm>
                        <a:off x="7135471" y="51971"/>
                        <a:ext cx="72258" cy="61272"/>
                      </a:xfrm>
                      <a:custGeom>
                        <a:avLst/>
                        <a:gdLst>
                          <a:gd name="connsiteX0" fmla="*/ 0 w 72258"/>
                          <a:gd name="connsiteY0" fmla="*/ 35763 h 61272"/>
                          <a:gd name="connsiteX1" fmla="*/ 15798 w 72258"/>
                          <a:gd name="connsiteY1" fmla="*/ 36542 h 61272"/>
                          <a:gd name="connsiteX2" fmla="*/ 23674 w 72258"/>
                          <a:gd name="connsiteY2" fmla="*/ 41808 h 61272"/>
                          <a:gd name="connsiteX3" fmla="*/ 37274 w 72258"/>
                          <a:gd name="connsiteY3" fmla="*/ 35351 h 61272"/>
                          <a:gd name="connsiteX4" fmla="*/ 72259 w 72258"/>
                          <a:gd name="connsiteY4" fmla="*/ 0 h 61272"/>
                          <a:gd name="connsiteX5" fmla="*/ 44738 w 72258"/>
                          <a:gd name="connsiteY5" fmla="*/ 37183 h 61272"/>
                          <a:gd name="connsiteX6" fmla="*/ 16806 w 72258"/>
                          <a:gd name="connsiteY6" fmla="*/ 60903 h 61272"/>
                          <a:gd name="connsiteX7" fmla="*/ 0 w 72258"/>
                          <a:gd name="connsiteY7" fmla="*/ 35763 h 6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258" h="61272">
                            <a:moveTo>
                              <a:pt x="0" y="35763"/>
                            </a:moveTo>
                            <a:cubicBezTo>
                              <a:pt x="4900" y="33153"/>
                              <a:pt x="11219" y="33474"/>
                              <a:pt x="15798" y="36542"/>
                            </a:cubicBezTo>
                            <a:cubicBezTo>
                              <a:pt x="18454" y="38327"/>
                              <a:pt x="20606" y="40938"/>
                              <a:pt x="23674" y="41808"/>
                            </a:cubicBezTo>
                            <a:cubicBezTo>
                              <a:pt x="28757" y="43181"/>
                              <a:pt x="33565" y="39106"/>
                              <a:pt x="37274" y="35351"/>
                            </a:cubicBezTo>
                            <a:cubicBezTo>
                              <a:pt x="48951" y="23583"/>
                              <a:pt x="60628" y="11768"/>
                              <a:pt x="72259" y="0"/>
                            </a:cubicBezTo>
                            <a:cubicBezTo>
                              <a:pt x="61406" y="10944"/>
                              <a:pt x="54309" y="25048"/>
                              <a:pt x="44738" y="37183"/>
                            </a:cubicBezTo>
                            <a:cubicBezTo>
                              <a:pt x="40251" y="42861"/>
                              <a:pt x="24727" y="64337"/>
                              <a:pt x="16806" y="60903"/>
                            </a:cubicBezTo>
                            <a:cubicBezTo>
                              <a:pt x="14287" y="59712"/>
                              <a:pt x="9845" y="30451"/>
                              <a:pt x="0" y="35763"/>
                            </a:cubicBezTo>
                            <a:close/>
                          </a:path>
                        </a:pathLst>
                      </a:custGeom>
                      <a:solidFill>
                        <a:srgbClr val="909090"/>
                      </a:solidFill>
                      <a:ln w="4577" cap="flat">
                        <a:noFill/>
                        <a:prstDash val="solid"/>
                        <a:miter/>
                      </a:ln>
                    </p:spPr>
                    <p:txBody>
                      <a:bodyPr rtlCol="0" anchor="ctr"/>
                      <a:lstStyle/>
                      <a:p>
                        <a:endParaRPr lang="th-TH"/>
                      </a:p>
                    </p:txBody>
                  </p:sp>
                </p:grpSp>
                <p:sp>
                  <p:nvSpPr>
                    <p:cNvPr id="1273" name="Freeform: Shape 1272">
                      <a:extLst>
                        <a:ext uri="{FF2B5EF4-FFF2-40B4-BE49-F238E27FC236}">
                          <a16:creationId xmlns:a16="http://schemas.microsoft.com/office/drawing/2014/main" id="{8881408F-D326-4093-8E5F-92DBD20B234E}"/>
                        </a:ext>
                      </a:extLst>
                    </p:cNvPr>
                    <p:cNvSpPr/>
                    <p:nvPr/>
                  </p:nvSpPr>
                  <p:spPr>
                    <a:xfrm>
                      <a:off x="7074591" y="74638"/>
                      <a:ext cx="95645" cy="82737"/>
                    </a:xfrm>
                    <a:custGeom>
                      <a:avLst/>
                      <a:gdLst>
                        <a:gd name="connsiteX0" fmla="*/ 94079 w 95645"/>
                        <a:gd name="connsiteY0" fmla="*/ 65986 h 82737"/>
                        <a:gd name="connsiteX1" fmla="*/ 95636 w 95645"/>
                        <a:gd name="connsiteY1" fmla="*/ 60811 h 82737"/>
                        <a:gd name="connsiteX2" fmla="*/ 94537 w 95645"/>
                        <a:gd name="connsiteY2" fmla="*/ 55225 h 82737"/>
                        <a:gd name="connsiteX3" fmla="*/ 62391 w 95645"/>
                        <a:gd name="connsiteY3" fmla="*/ 11814 h 82737"/>
                        <a:gd name="connsiteX4" fmla="*/ 30291 w 95645"/>
                        <a:gd name="connsiteY4" fmla="*/ 0 h 82737"/>
                        <a:gd name="connsiteX5" fmla="*/ 1122 w 95645"/>
                        <a:gd name="connsiteY5" fmla="*/ 15707 h 82737"/>
                        <a:gd name="connsiteX6" fmla="*/ 23 w 95645"/>
                        <a:gd name="connsiteY6" fmla="*/ 18683 h 82737"/>
                        <a:gd name="connsiteX7" fmla="*/ 11837 w 95645"/>
                        <a:gd name="connsiteY7" fmla="*/ 22942 h 82737"/>
                        <a:gd name="connsiteX8" fmla="*/ 23606 w 95645"/>
                        <a:gd name="connsiteY8" fmla="*/ 12822 h 82737"/>
                        <a:gd name="connsiteX9" fmla="*/ 39678 w 95645"/>
                        <a:gd name="connsiteY9" fmla="*/ 13738 h 82737"/>
                        <a:gd name="connsiteX10" fmla="*/ 52363 w 95645"/>
                        <a:gd name="connsiteY10" fmla="*/ 24590 h 82737"/>
                        <a:gd name="connsiteX11" fmla="*/ 54790 w 95645"/>
                        <a:gd name="connsiteY11" fmla="*/ 28208 h 82737"/>
                        <a:gd name="connsiteX12" fmla="*/ 49386 w 95645"/>
                        <a:gd name="connsiteY12" fmla="*/ 37229 h 82737"/>
                        <a:gd name="connsiteX13" fmla="*/ 36336 w 95645"/>
                        <a:gd name="connsiteY13" fmla="*/ 55087 h 82737"/>
                        <a:gd name="connsiteX14" fmla="*/ 47600 w 95645"/>
                        <a:gd name="connsiteY14" fmla="*/ 71435 h 82737"/>
                        <a:gd name="connsiteX15" fmla="*/ 58224 w 95645"/>
                        <a:gd name="connsiteY15" fmla="*/ 67130 h 82737"/>
                        <a:gd name="connsiteX16" fmla="*/ 68756 w 95645"/>
                        <a:gd name="connsiteY16" fmla="*/ 62506 h 82737"/>
                        <a:gd name="connsiteX17" fmla="*/ 72007 w 95645"/>
                        <a:gd name="connsiteY17" fmla="*/ 80181 h 82737"/>
                        <a:gd name="connsiteX18" fmla="*/ 94079 w 95645"/>
                        <a:gd name="connsiteY18" fmla="*/ 65986 h 8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645" h="82737">
                          <a:moveTo>
                            <a:pt x="94079" y="65986"/>
                          </a:moveTo>
                          <a:cubicBezTo>
                            <a:pt x="94857" y="64337"/>
                            <a:pt x="95544" y="62597"/>
                            <a:pt x="95636" y="60811"/>
                          </a:cubicBezTo>
                          <a:cubicBezTo>
                            <a:pt x="95727" y="58934"/>
                            <a:pt x="95178" y="57056"/>
                            <a:pt x="94537" y="55225"/>
                          </a:cubicBezTo>
                          <a:cubicBezTo>
                            <a:pt x="88629" y="37916"/>
                            <a:pt x="77227" y="22530"/>
                            <a:pt x="62391" y="11814"/>
                          </a:cubicBezTo>
                          <a:cubicBezTo>
                            <a:pt x="53004" y="5037"/>
                            <a:pt x="41876" y="46"/>
                            <a:pt x="30291" y="0"/>
                          </a:cubicBezTo>
                          <a:cubicBezTo>
                            <a:pt x="18706" y="-46"/>
                            <a:pt x="6709" y="5541"/>
                            <a:pt x="1122" y="15707"/>
                          </a:cubicBezTo>
                          <a:cubicBezTo>
                            <a:pt x="618" y="16622"/>
                            <a:pt x="160" y="17630"/>
                            <a:pt x="23" y="18683"/>
                          </a:cubicBezTo>
                          <a:cubicBezTo>
                            <a:pt x="-481" y="23858"/>
                            <a:pt x="7396" y="25689"/>
                            <a:pt x="11837" y="22942"/>
                          </a:cubicBezTo>
                          <a:cubicBezTo>
                            <a:pt x="16279" y="20194"/>
                            <a:pt x="19027" y="15249"/>
                            <a:pt x="23606" y="12822"/>
                          </a:cubicBezTo>
                          <a:cubicBezTo>
                            <a:pt x="28551" y="10212"/>
                            <a:pt x="34779" y="11128"/>
                            <a:pt x="39678" y="13738"/>
                          </a:cubicBezTo>
                          <a:cubicBezTo>
                            <a:pt x="44624" y="16394"/>
                            <a:pt x="48516" y="20515"/>
                            <a:pt x="52363" y="24590"/>
                          </a:cubicBezTo>
                          <a:cubicBezTo>
                            <a:pt x="53370" y="25643"/>
                            <a:pt x="54378" y="26788"/>
                            <a:pt x="54790" y="28208"/>
                          </a:cubicBezTo>
                          <a:cubicBezTo>
                            <a:pt x="55797" y="31825"/>
                            <a:pt x="52317" y="34939"/>
                            <a:pt x="49386" y="37229"/>
                          </a:cubicBezTo>
                          <a:cubicBezTo>
                            <a:pt x="43433" y="41854"/>
                            <a:pt x="37664" y="47669"/>
                            <a:pt x="36336" y="55087"/>
                          </a:cubicBezTo>
                          <a:cubicBezTo>
                            <a:pt x="34962" y="62506"/>
                            <a:pt x="40045" y="71389"/>
                            <a:pt x="47600" y="71435"/>
                          </a:cubicBezTo>
                          <a:cubicBezTo>
                            <a:pt x="51493" y="71435"/>
                            <a:pt x="54973" y="69283"/>
                            <a:pt x="58224" y="67130"/>
                          </a:cubicBezTo>
                          <a:cubicBezTo>
                            <a:pt x="61429" y="64978"/>
                            <a:pt x="64864" y="62689"/>
                            <a:pt x="68756" y="62506"/>
                          </a:cubicBezTo>
                          <a:cubicBezTo>
                            <a:pt x="84829" y="61727"/>
                            <a:pt x="69122" y="76701"/>
                            <a:pt x="72007" y="80181"/>
                          </a:cubicBezTo>
                          <a:cubicBezTo>
                            <a:pt x="79700" y="89477"/>
                            <a:pt x="91789" y="70794"/>
                            <a:pt x="94079" y="65986"/>
                          </a:cubicBezTo>
                          <a:close/>
                        </a:path>
                      </a:pathLst>
                    </a:custGeom>
                    <a:solidFill>
                      <a:srgbClr val="4C686A"/>
                    </a:solidFill>
                    <a:ln w="4577" cap="flat">
                      <a:noFill/>
                      <a:prstDash val="solid"/>
                      <a:miter/>
                    </a:ln>
                  </p:spPr>
                  <p:txBody>
                    <a:bodyPr rtlCol="0" anchor="ctr"/>
                    <a:lstStyle/>
                    <a:p>
                      <a:endParaRPr lang="th-TH"/>
                    </a:p>
                  </p:txBody>
                </p:sp>
                <p:sp>
                  <p:nvSpPr>
                    <p:cNvPr id="1274" name="Freeform: Shape 1273">
                      <a:extLst>
                        <a:ext uri="{FF2B5EF4-FFF2-40B4-BE49-F238E27FC236}">
                          <a16:creationId xmlns:a16="http://schemas.microsoft.com/office/drawing/2014/main" id="{F6112D7A-7C10-44BC-92BC-E97E8F273E30}"/>
                        </a:ext>
                      </a:extLst>
                    </p:cNvPr>
                    <p:cNvSpPr/>
                    <p:nvPr/>
                  </p:nvSpPr>
                  <p:spPr>
                    <a:xfrm>
                      <a:off x="7090005" y="90912"/>
                      <a:ext cx="70321" cy="77735"/>
                    </a:xfrm>
                    <a:custGeom>
                      <a:avLst/>
                      <a:gdLst>
                        <a:gd name="connsiteX0" fmla="*/ 42581 w 70321"/>
                        <a:gd name="connsiteY0" fmla="*/ 77735 h 77735"/>
                        <a:gd name="connsiteX1" fmla="*/ 56914 w 70321"/>
                        <a:gd name="connsiteY1" fmla="*/ 73065 h 77735"/>
                        <a:gd name="connsiteX2" fmla="*/ 68636 w 70321"/>
                        <a:gd name="connsiteY2" fmla="*/ 61663 h 77735"/>
                        <a:gd name="connsiteX3" fmla="*/ 67308 w 70321"/>
                        <a:gd name="connsiteY3" fmla="*/ 46094 h 77735"/>
                        <a:gd name="connsiteX4" fmla="*/ 40475 w 70321"/>
                        <a:gd name="connsiteY4" fmla="*/ 37256 h 77735"/>
                        <a:gd name="connsiteX5" fmla="*/ 49770 w 70321"/>
                        <a:gd name="connsiteY5" fmla="*/ 13490 h 77735"/>
                        <a:gd name="connsiteX6" fmla="*/ 30675 w 70321"/>
                        <a:gd name="connsiteY6" fmla="*/ 897 h 77735"/>
                        <a:gd name="connsiteX7" fmla="*/ 14557 w 70321"/>
                        <a:gd name="connsiteY7" fmla="*/ 23564 h 77735"/>
                        <a:gd name="connsiteX8" fmla="*/ 41 w 70321"/>
                        <a:gd name="connsiteY8" fmla="*/ 38996 h 77735"/>
                        <a:gd name="connsiteX9" fmla="*/ 865 w 70321"/>
                        <a:gd name="connsiteY9" fmla="*/ 44445 h 77735"/>
                        <a:gd name="connsiteX10" fmla="*/ 42581 w 70321"/>
                        <a:gd name="connsiteY10" fmla="*/ 77735 h 7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321" h="77735">
                          <a:moveTo>
                            <a:pt x="42581" y="77735"/>
                          </a:moveTo>
                          <a:cubicBezTo>
                            <a:pt x="47664" y="77735"/>
                            <a:pt x="52564" y="75629"/>
                            <a:pt x="56914" y="73065"/>
                          </a:cubicBezTo>
                          <a:cubicBezTo>
                            <a:pt x="61676" y="70226"/>
                            <a:pt x="66210" y="66608"/>
                            <a:pt x="68636" y="61663"/>
                          </a:cubicBezTo>
                          <a:cubicBezTo>
                            <a:pt x="71109" y="56717"/>
                            <a:pt x="71018" y="50215"/>
                            <a:pt x="67308" y="46094"/>
                          </a:cubicBezTo>
                          <a:cubicBezTo>
                            <a:pt x="60852" y="38996"/>
                            <a:pt x="48397" y="42613"/>
                            <a:pt x="40475" y="37256"/>
                          </a:cubicBezTo>
                          <a:cubicBezTo>
                            <a:pt x="46473" y="30799"/>
                            <a:pt x="51144" y="22190"/>
                            <a:pt x="49770" y="13490"/>
                          </a:cubicBezTo>
                          <a:cubicBezTo>
                            <a:pt x="48397" y="4790"/>
                            <a:pt x="38735" y="-2629"/>
                            <a:pt x="30675" y="897"/>
                          </a:cubicBezTo>
                          <a:cubicBezTo>
                            <a:pt x="22021" y="4652"/>
                            <a:pt x="21105" y="16741"/>
                            <a:pt x="14557" y="23564"/>
                          </a:cubicBezTo>
                          <a:cubicBezTo>
                            <a:pt x="9520" y="28830"/>
                            <a:pt x="728" y="31761"/>
                            <a:pt x="41" y="38996"/>
                          </a:cubicBezTo>
                          <a:cubicBezTo>
                            <a:pt x="-142" y="40828"/>
                            <a:pt x="316" y="42659"/>
                            <a:pt x="865" y="44445"/>
                          </a:cubicBezTo>
                          <a:cubicBezTo>
                            <a:pt x="6040" y="61617"/>
                            <a:pt x="23486" y="77644"/>
                            <a:pt x="42581" y="77735"/>
                          </a:cubicBezTo>
                          <a:close/>
                        </a:path>
                      </a:pathLst>
                    </a:custGeom>
                    <a:solidFill>
                      <a:srgbClr val="798D8D"/>
                    </a:solidFill>
                    <a:ln w="4577" cap="flat">
                      <a:noFill/>
                      <a:prstDash val="solid"/>
                      <a:miter/>
                    </a:ln>
                  </p:spPr>
                  <p:txBody>
                    <a:bodyPr rtlCol="0" anchor="ctr"/>
                    <a:lstStyle/>
                    <a:p>
                      <a:endParaRPr lang="th-TH"/>
                    </a:p>
                  </p:txBody>
                </p:sp>
                <p:sp>
                  <p:nvSpPr>
                    <p:cNvPr id="1275" name="Freeform: Shape 1274">
                      <a:extLst>
                        <a:ext uri="{FF2B5EF4-FFF2-40B4-BE49-F238E27FC236}">
                          <a16:creationId xmlns:a16="http://schemas.microsoft.com/office/drawing/2014/main" id="{B444C678-9C8F-4D78-BADE-7E1E7059E33A}"/>
                        </a:ext>
                      </a:extLst>
                    </p:cNvPr>
                    <p:cNvSpPr/>
                    <p:nvPr/>
                  </p:nvSpPr>
                  <p:spPr>
                    <a:xfrm>
                      <a:off x="7070481" y="75714"/>
                      <a:ext cx="68194" cy="41875"/>
                    </a:xfrm>
                    <a:custGeom>
                      <a:avLst/>
                      <a:gdLst>
                        <a:gd name="connsiteX0" fmla="*/ 34034 w 68194"/>
                        <a:gd name="connsiteY0" fmla="*/ 22598 h 41875"/>
                        <a:gd name="connsiteX1" fmla="*/ 7567 w 68194"/>
                        <a:gd name="connsiteY1" fmla="*/ 41876 h 41875"/>
                        <a:gd name="connsiteX2" fmla="*/ 561 w 68194"/>
                        <a:gd name="connsiteY2" fmla="*/ 22552 h 41875"/>
                        <a:gd name="connsiteX3" fmla="*/ 13978 w 68194"/>
                        <a:gd name="connsiteY3" fmla="*/ 5792 h 41875"/>
                        <a:gd name="connsiteX4" fmla="*/ 68195 w 68194"/>
                        <a:gd name="connsiteY4" fmla="*/ 14859 h 41875"/>
                        <a:gd name="connsiteX5" fmla="*/ 34034 w 68194"/>
                        <a:gd name="connsiteY5" fmla="*/ 22598 h 4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94" h="41875">
                          <a:moveTo>
                            <a:pt x="34034" y="22598"/>
                          </a:moveTo>
                          <a:cubicBezTo>
                            <a:pt x="25059" y="28871"/>
                            <a:pt x="17595" y="37434"/>
                            <a:pt x="7567" y="41876"/>
                          </a:cubicBezTo>
                          <a:cubicBezTo>
                            <a:pt x="1293" y="38075"/>
                            <a:pt x="-1225" y="29650"/>
                            <a:pt x="561" y="22552"/>
                          </a:cubicBezTo>
                          <a:cubicBezTo>
                            <a:pt x="2347" y="15454"/>
                            <a:pt x="7704" y="9639"/>
                            <a:pt x="13978" y="5792"/>
                          </a:cubicBezTo>
                          <a:cubicBezTo>
                            <a:pt x="30966" y="-4602"/>
                            <a:pt x="55648" y="-664"/>
                            <a:pt x="68195" y="14859"/>
                          </a:cubicBezTo>
                          <a:cubicBezTo>
                            <a:pt x="59403" y="20766"/>
                            <a:pt x="45436" y="14676"/>
                            <a:pt x="34034" y="22598"/>
                          </a:cubicBezTo>
                          <a:close/>
                        </a:path>
                      </a:pathLst>
                    </a:custGeom>
                    <a:solidFill>
                      <a:srgbClr val="798D8D"/>
                    </a:solidFill>
                    <a:ln w="4577" cap="flat">
                      <a:noFill/>
                      <a:prstDash val="solid"/>
                      <a:miter/>
                    </a:ln>
                  </p:spPr>
                  <p:txBody>
                    <a:bodyPr rtlCol="0" anchor="ctr"/>
                    <a:lstStyle/>
                    <a:p>
                      <a:endParaRPr lang="th-TH"/>
                    </a:p>
                  </p:txBody>
                </p:sp>
                <p:sp>
                  <p:nvSpPr>
                    <p:cNvPr id="1276" name="Freeform: Shape 1275">
                      <a:extLst>
                        <a:ext uri="{FF2B5EF4-FFF2-40B4-BE49-F238E27FC236}">
                          <a16:creationId xmlns:a16="http://schemas.microsoft.com/office/drawing/2014/main" id="{017A2531-B572-4F6F-A868-25E2CF13C2E9}"/>
                        </a:ext>
                      </a:extLst>
                    </p:cNvPr>
                    <p:cNvSpPr/>
                    <p:nvPr/>
                  </p:nvSpPr>
                  <p:spPr>
                    <a:xfrm>
                      <a:off x="7072234" y="90299"/>
                      <a:ext cx="43586" cy="67633"/>
                    </a:xfrm>
                    <a:custGeom>
                      <a:avLst/>
                      <a:gdLst>
                        <a:gd name="connsiteX0" fmla="*/ 14285 w 43586"/>
                        <a:gd name="connsiteY0" fmla="*/ 19278 h 67633"/>
                        <a:gd name="connsiteX1" fmla="*/ 11813 w 43586"/>
                        <a:gd name="connsiteY1" fmla="*/ 20377 h 67633"/>
                        <a:gd name="connsiteX2" fmla="*/ 9248 w 43586"/>
                        <a:gd name="connsiteY2" fmla="*/ 18820 h 67633"/>
                        <a:gd name="connsiteX3" fmla="*/ 3708 w 43586"/>
                        <a:gd name="connsiteY3" fmla="*/ 7922 h 67633"/>
                        <a:gd name="connsiteX4" fmla="*/ 594 w 43586"/>
                        <a:gd name="connsiteY4" fmla="*/ 23720 h 67633"/>
                        <a:gd name="connsiteX5" fmla="*/ 37960 w 43586"/>
                        <a:gd name="connsiteY5" fmla="*/ 67634 h 67633"/>
                        <a:gd name="connsiteX6" fmla="*/ 33609 w 43586"/>
                        <a:gd name="connsiteY6" fmla="*/ 42082 h 67633"/>
                        <a:gd name="connsiteX7" fmla="*/ 40432 w 43586"/>
                        <a:gd name="connsiteY7" fmla="*/ 0 h 67633"/>
                        <a:gd name="connsiteX8" fmla="*/ 14285 w 43586"/>
                        <a:gd name="connsiteY8" fmla="*/ 19278 h 6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586" h="67633">
                          <a:moveTo>
                            <a:pt x="14285" y="19278"/>
                          </a:moveTo>
                          <a:cubicBezTo>
                            <a:pt x="13553" y="19828"/>
                            <a:pt x="12729" y="20423"/>
                            <a:pt x="11813" y="20377"/>
                          </a:cubicBezTo>
                          <a:cubicBezTo>
                            <a:pt x="10805" y="20331"/>
                            <a:pt x="9935" y="19599"/>
                            <a:pt x="9248" y="18820"/>
                          </a:cubicBezTo>
                          <a:cubicBezTo>
                            <a:pt x="6501" y="15752"/>
                            <a:pt x="4578" y="11952"/>
                            <a:pt x="3708" y="7922"/>
                          </a:cubicBezTo>
                          <a:cubicBezTo>
                            <a:pt x="-1" y="12089"/>
                            <a:pt x="-688" y="18271"/>
                            <a:pt x="594" y="23720"/>
                          </a:cubicBezTo>
                          <a:cubicBezTo>
                            <a:pt x="4166" y="38785"/>
                            <a:pt x="22391" y="64108"/>
                            <a:pt x="37960" y="67634"/>
                          </a:cubicBezTo>
                          <a:cubicBezTo>
                            <a:pt x="39608" y="59529"/>
                            <a:pt x="34342" y="50600"/>
                            <a:pt x="33609" y="42082"/>
                          </a:cubicBezTo>
                          <a:cubicBezTo>
                            <a:pt x="32556" y="29261"/>
                            <a:pt x="50690" y="7372"/>
                            <a:pt x="40432" y="0"/>
                          </a:cubicBezTo>
                          <a:cubicBezTo>
                            <a:pt x="31366" y="5724"/>
                            <a:pt x="22894" y="12822"/>
                            <a:pt x="14285" y="19278"/>
                          </a:cubicBezTo>
                          <a:close/>
                        </a:path>
                      </a:pathLst>
                    </a:custGeom>
                    <a:solidFill>
                      <a:srgbClr val="A6A6A6"/>
                    </a:solidFill>
                    <a:ln w="4577" cap="flat">
                      <a:noFill/>
                      <a:prstDash val="solid"/>
                      <a:miter/>
                    </a:ln>
                  </p:spPr>
                  <p:txBody>
                    <a:bodyPr rtlCol="0" anchor="ctr"/>
                    <a:lstStyle/>
                    <a:p>
                      <a:endParaRPr lang="th-TH"/>
                    </a:p>
                  </p:txBody>
                </p:sp>
                <p:sp>
                  <p:nvSpPr>
                    <p:cNvPr id="1277" name="Freeform: Shape 1276">
                      <a:extLst>
                        <a:ext uri="{FF2B5EF4-FFF2-40B4-BE49-F238E27FC236}">
                          <a16:creationId xmlns:a16="http://schemas.microsoft.com/office/drawing/2014/main" id="{5A36E7D5-D7BA-46C2-824B-07D63FA57B69}"/>
                        </a:ext>
                      </a:extLst>
                    </p:cNvPr>
                    <p:cNvSpPr/>
                    <p:nvPr/>
                  </p:nvSpPr>
                  <p:spPr>
                    <a:xfrm>
                      <a:off x="7096954" y="89520"/>
                      <a:ext cx="42820" cy="76901"/>
                    </a:xfrm>
                    <a:custGeom>
                      <a:avLst/>
                      <a:gdLst>
                        <a:gd name="connsiteX0" fmla="*/ 26885 w 42820"/>
                        <a:gd name="connsiteY0" fmla="*/ 74548 h 76901"/>
                        <a:gd name="connsiteX1" fmla="*/ 9256 w 42820"/>
                        <a:gd name="connsiteY1" fmla="*/ 65573 h 76901"/>
                        <a:gd name="connsiteX2" fmla="*/ 1929 w 42820"/>
                        <a:gd name="connsiteY2" fmla="*/ 30177 h 76901"/>
                        <a:gd name="connsiteX3" fmla="*/ 24504 w 42820"/>
                        <a:gd name="connsiteY3" fmla="*/ 0 h 76901"/>
                        <a:gd name="connsiteX4" fmla="*/ 26473 w 42820"/>
                        <a:gd name="connsiteY4" fmla="*/ 8655 h 76901"/>
                        <a:gd name="connsiteX5" fmla="*/ 18231 w 42820"/>
                        <a:gd name="connsiteY5" fmla="*/ 34435 h 76901"/>
                        <a:gd name="connsiteX6" fmla="*/ 19788 w 42820"/>
                        <a:gd name="connsiteY6" fmla="*/ 60719 h 76901"/>
                        <a:gd name="connsiteX7" fmla="*/ 36731 w 42820"/>
                        <a:gd name="connsiteY7" fmla="*/ 71480 h 76901"/>
                        <a:gd name="connsiteX8" fmla="*/ 42821 w 42820"/>
                        <a:gd name="connsiteY8" fmla="*/ 75235 h 76901"/>
                        <a:gd name="connsiteX9" fmla="*/ 26885 w 42820"/>
                        <a:gd name="connsiteY9" fmla="*/ 74548 h 76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20" h="76901">
                          <a:moveTo>
                            <a:pt x="26885" y="74548"/>
                          </a:moveTo>
                          <a:cubicBezTo>
                            <a:pt x="20475" y="72671"/>
                            <a:pt x="14110" y="70107"/>
                            <a:pt x="9256" y="65573"/>
                          </a:cubicBezTo>
                          <a:cubicBezTo>
                            <a:pt x="-86" y="56919"/>
                            <a:pt x="-2009" y="42265"/>
                            <a:pt x="1929" y="30177"/>
                          </a:cubicBezTo>
                          <a:cubicBezTo>
                            <a:pt x="5867" y="18088"/>
                            <a:pt x="14751" y="8197"/>
                            <a:pt x="24504" y="0"/>
                          </a:cubicBezTo>
                          <a:cubicBezTo>
                            <a:pt x="27160" y="1694"/>
                            <a:pt x="27114" y="5587"/>
                            <a:pt x="26473" y="8655"/>
                          </a:cubicBezTo>
                          <a:cubicBezTo>
                            <a:pt x="24642" y="17492"/>
                            <a:pt x="20612" y="25735"/>
                            <a:pt x="18231" y="34435"/>
                          </a:cubicBezTo>
                          <a:cubicBezTo>
                            <a:pt x="15850" y="43135"/>
                            <a:pt x="15209" y="52981"/>
                            <a:pt x="19788" y="60719"/>
                          </a:cubicBezTo>
                          <a:cubicBezTo>
                            <a:pt x="23314" y="66718"/>
                            <a:pt x="29816" y="70839"/>
                            <a:pt x="36731" y="71480"/>
                          </a:cubicBezTo>
                          <a:cubicBezTo>
                            <a:pt x="39936" y="71801"/>
                            <a:pt x="41951" y="71938"/>
                            <a:pt x="42821" y="75235"/>
                          </a:cubicBezTo>
                          <a:cubicBezTo>
                            <a:pt x="37784" y="78395"/>
                            <a:pt x="33342" y="76426"/>
                            <a:pt x="26885" y="74548"/>
                          </a:cubicBezTo>
                          <a:close/>
                        </a:path>
                      </a:pathLst>
                    </a:custGeom>
                    <a:solidFill>
                      <a:srgbClr val="7C9093"/>
                    </a:solidFill>
                    <a:ln w="4577" cap="flat">
                      <a:noFill/>
                      <a:prstDash val="solid"/>
                      <a:miter/>
                    </a:ln>
                  </p:spPr>
                  <p:txBody>
                    <a:bodyPr rtlCol="0" anchor="ctr"/>
                    <a:lstStyle/>
                    <a:p>
                      <a:endParaRPr lang="th-TH"/>
                    </a:p>
                  </p:txBody>
                </p:sp>
                <p:sp>
                  <p:nvSpPr>
                    <p:cNvPr id="1278" name="Freeform: Shape 1277">
                      <a:extLst>
                        <a:ext uri="{FF2B5EF4-FFF2-40B4-BE49-F238E27FC236}">
                          <a16:creationId xmlns:a16="http://schemas.microsoft.com/office/drawing/2014/main" id="{3D19EBE6-A8E9-4138-8E2D-3FCFDF545352}"/>
                        </a:ext>
                      </a:extLst>
                    </p:cNvPr>
                    <p:cNvSpPr/>
                    <p:nvPr/>
                  </p:nvSpPr>
                  <p:spPr>
                    <a:xfrm>
                      <a:off x="7071486" y="84454"/>
                      <a:ext cx="51272" cy="36479"/>
                    </a:xfrm>
                    <a:custGeom>
                      <a:avLst/>
                      <a:gdLst>
                        <a:gd name="connsiteX0" fmla="*/ 47591 w 51272"/>
                        <a:gd name="connsiteY0" fmla="*/ 5387 h 36479"/>
                        <a:gd name="connsiteX1" fmla="*/ 14164 w 51272"/>
                        <a:gd name="connsiteY1" fmla="*/ 36479 h 36479"/>
                        <a:gd name="connsiteX2" fmla="*/ 2990 w 51272"/>
                        <a:gd name="connsiteY2" fmla="*/ 25993 h 36479"/>
                        <a:gd name="connsiteX3" fmla="*/ 472 w 51272"/>
                        <a:gd name="connsiteY3" fmla="*/ 24390 h 36479"/>
                        <a:gd name="connsiteX4" fmla="*/ 14 w 51272"/>
                        <a:gd name="connsiteY4" fmla="*/ 22009 h 36479"/>
                        <a:gd name="connsiteX5" fmla="*/ 10317 w 51272"/>
                        <a:gd name="connsiteY5" fmla="*/ 7402 h 36479"/>
                        <a:gd name="connsiteX6" fmla="*/ 28176 w 51272"/>
                        <a:gd name="connsiteY6" fmla="*/ 2273 h 36479"/>
                        <a:gd name="connsiteX7" fmla="*/ 40539 w 51272"/>
                        <a:gd name="connsiteY7" fmla="*/ 213 h 36479"/>
                        <a:gd name="connsiteX8" fmla="*/ 51255 w 51272"/>
                        <a:gd name="connsiteY8" fmla="*/ 5066 h 3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272" h="36479">
                          <a:moveTo>
                            <a:pt x="47591" y="5387"/>
                          </a:moveTo>
                          <a:cubicBezTo>
                            <a:pt x="33442" y="11706"/>
                            <a:pt x="21490" y="22833"/>
                            <a:pt x="14164" y="36479"/>
                          </a:cubicBezTo>
                          <a:cubicBezTo>
                            <a:pt x="11828" y="31809"/>
                            <a:pt x="7799" y="28008"/>
                            <a:pt x="2990" y="25993"/>
                          </a:cubicBezTo>
                          <a:cubicBezTo>
                            <a:pt x="2075" y="25581"/>
                            <a:pt x="1021" y="25215"/>
                            <a:pt x="472" y="24390"/>
                          </a:cubicBezTo>
                          <a:cubicBezTo>
                            <a:pt x="14" y="23703"/>
                            <a:pt x="-32" y="22833"/>
                            <a:pt x="14" y="22009"/>
                          </a:cubicBezTo>
                          <a:cubicBezTo>
                            <a:pt x="289" y="15782"/>
                            <a:pt x="4868" y="10424"/>
                            <a:pt x="10317" y="7402"/>
                          </a:cubicBezTo>
                          <a:cubicBezTo>
                            <a:pt x="15766" y="4380"/>
                            <a:pt x="22040" y="3326"/>
                            <a:pt x="28176" y="2273"/>
                          </a:cubicBezTo>
                          <a:cubicBezTo>
                            <a:pt x="32297" y="1586"/>
                            <a:pt x="36418" y="899"/>
                            <a:pt x="40539" y="213"/>
                          </a:cubicBezTo>
                          <a:cubicBezTo>
                            <a:pt x="45027" y="-520"/>
                            <a:pt x="51667" y="533"/>
                            <a:pt x="51255" y="5066"/>
                          </a:cubicBezTo>
                        </a:path>
                      </a:pathLst>
                    </a:custGeom>
                    <a:solidFill>
                      <a:srgbClr val="7C9093"/>
                    </a:solidFill>
                    <a:ln w="4577" cap="flat">
                      <a:noFill/>
                      <a:prstDash val="solid"/>
                      <a:miter/>
                    </a:ln>
                  </p:spPr>
                  <p:txBody>
                    <a:bodyPr rtlCol="0" anchor="ctr"/>
                    <a:lstStyle/>
                    <a:p>
                      <a:endParaRPr lang="th-TH"/>
                    </a:p>
                  </p:txBody>
                </p:sp>
                <p:sp>
                  <p:nvSpPr>
                    <p:cNvPr id="1279" name="Freeform: Shape 1278">
                      <a:extLst>
                        <a:ext uri="{FF2B5EF4-FFF2-40B4-BE49-F238E27FC236}">
                          <a16:creationId xmlns:a16="http://schemas.microsoft.com/office/drawing/2014/main" id="{35389DB8-D459-4AE0-86E9-B48FD19D5016}"/>
                        </a:ext>
                      </a:extLst>
                    </p:cNvPr>
                    <p:cNvSpPr/>
                    <p:nvPr/>
                  </p:nvSpPr>
                  <p:spPr>
                    <a:xfrm>
                      <a:off x="7082948" y="75644"/>
                      <a:ext cx="63283" cy="30590"/>
                    </a:xfrm>
                    <a:custGeom>
                      <a:avLst/>
                      <a:gdLst>
                        <a:gd name="connsiteX0" fmla="*/ 44830 w 63283"/>
                        <a:gd name="connsiteY0" fmla="*/ 17494 h 30590"/>
                        <a:gd name="connsiteX1" fmla="*/ 29856 w 63283"/>
                        <a:gd name="connsiteY1" fmla="*/ 4718 h 30590"/>
                        <a:gd name="connsiteX2" fmla="*/ 9296 w 63283"/>
                        <a:gd name="connsiteY2" fmla="*/ 9480 h 30590"/>
                        <a:gd name="connsiteX3" fmla="*/ 0 w 63283"/>
                        <a:gd name="connsiteY3" fmla="*/ 10854 h 30590"/>
                        <a:gd name="connsiteX4" fmla="*/ 26513 w 63283"/>
                        <a:gd name="connsiteY4" fmla="*/ 551 h 30590"/>
                        <a:gd name="connsiteX5" fmla="*/ 63284 w 63283"/>
                        <a:gd name="connsiteY5" fmla="*/ 30590 h 30590"/>
                        <a:gd name="connsiteX6" fmla="*/ 44830 w 63283"/>
                        <a:gd name="connsiteY6" fmla="*/ 17494 h 30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283" h="30590">
                          <a:moveTo>
                            <a:pt x="44830" y="17494"/>
                          </a:moveTo>
                          <a:cubicBezTo>
                            <a:pt x="44097" y="10442"/>
                            <a:pt x="36954" y="5405"/>
                            <a:pt x="29856" y="4718"/>
                          </a:cubicBezTo>
                          <a:cubicBezTo>
                            <a:pt x="22804" y="4031"/>
                            <a:pt x="15844" y="6641"/>
                            <a:pt x="9296" y="9480"/>
                          </a:cubicBezTo>
                          <a:cubicBezTo>
                            <a:pt x="6319" y="10763"/>
                            <a:pt x="2976" y="12091"/>
                            <a:pt x="0" y="10854"/>
                          </a:cubicBezTo>
                          <a:cubicBezTo>
                            <a:pt x="4991" y="2062"/>
                            <a:pt x="16576" y="-1464"/>
                            <a:pt x="26513" y="551"/>
                          </a:cubicBezTo>
                          <a:cubicBezTo>
                            <a:pt x="40251" y="3344"/>
                            <a:pt x="58567" y="17540"/>
                            <a:pt x="63284" y="30590"/>
                          </a:cubicBezTo>
                          <a:cubicBezTo>
                            <a:pt x="49088" y="28804"/>
                            <a:pt x="46524" y="33384"/>
                            <a:pt x="44830" y="17494"/>
                          </a:cubicBezTo>
                          <a:close/>
                        </a:path>
                      </a:pathLst>
                    </a:custGeom>
                    <a:solidFill>
                      <a:srgbClr val="4C686A"/>
                    </a:solidFill>
                    <a:ln w="4577" cap="flat">
                      <a:noFill/>
                      <a:prstDash val="solid"/>
                      <a:miter/>
                    </a:ln>
                  </p:spPr>
                  <p:txBody>
                    <a:bodyPr rtlCol="0" anchor="ctr"/>
                    <a:lstStyle/>
                    <a:p>
                      <a:endParaRPr lang="th-TH"/>
                    </a:p>
                  </p:txBody>
                </p:sp>
              </p:grpSp>
              <p:sp>
                <p:nvSpPr>
                  <p:cNvPr id="1186" name="Freeform: Shape 1185">
                    <a:extLst>
                      <a:ext uri="{FF2B5EF4-FFF2-40B4-BE49-F238E27FC236}">
                        <a16:creationId xmlns:a16="http://schemas.microsoft.com/office/drawing/2014/main" id="{5FA30077-CD00-4824-885C-EC1F1ED4580B}"/>
                      </a:ext>
                    </a:extLst>
                  </p:cNvPr>
                  <p:cNvSpPr/>
                  <p:nvPr/>
                </p:nvSpPr>
                <p:spPr>
                  <a:xfrm>
                    <a:off x="6855181" y="-41030"/>
                    <a:ext cx="82103" cy="74365"/>
                  </a:xfrm>
                  <a:custGeom>
                    <a:avLst/>
                    <a:gdLst>
                      <a:gd name="connsiteX0" fmla="*/ 49180 w 82103"/>
                      <a:gd name="connsiteY0" fmla="*/ 10211 h 74365"/>
                      <a:gd name="connsiteX1" fmla="*/ 0 w 82103"/>
                      <a:gd name="connsiteY1" fmla="*/ 0 h 74365"/>
                      <a:gd name="connsiteX2" fmla="*/ 21156 w 82103"/>
                      <a:gd name="connsiteY2" fmla="*/ 74365 h 74365"/>
                      <a:gd name="connsiteX3" fmla="*/ 82104 w 82103"/>
                      <a:gd name="connsiteY3" fmla="*/ 6640 h 74365"/>
                      <a:gd name="connsiteX4" fmla="*/ 49180 w 82103"/>
                      <a:gd name="connsiteY4" fmla="*/ 10211 h 74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103" h="74365">
                        <a:moveTo>
                          <a:pt x="49180" y="10211"/>
                        </a:moveTo>
                        <a:cubicBezTo>
                          <a:pt x="32512" y="8242"/>
                          <a:pt x="15615" y="6228"/>
                          <a:pt x="0" y="0"/>
                        </a:cubicBezTo>
                        <a:cubicBezTo>
                          <a:pt x="16073" y="20606"/>
                          <a:pt x="18912" y="48310"/>
                          <a:pt x="21156" y="74365"/>
                        </a:cubicBezTo>
                        <a:cubicBezTo>
                          <a:pt x="19782" y="58613"/>
                          <a:pt x="69191" y="-3389"/>
                          <a:pt x="82104" y="6640"/>
                        </a:cubicBezTo>
                        <a:cubicBezTo>
                          <a:pt x="73175" y="13096"/>
                          <a:pt x="59758" y="11494"/>
                          <a:pt x="49180" y="10211"/>
                        </a:cubicBezTo>
                        <a:close/>
                      </a:path>
                    </a:pathLst>
                  </a:custGeom>
                  <a:solidFill>
                    <a:srgbClr val="808080"/>
                  </a:solidFill>
                  <a:ln w="4577" cap="flat">
                    <a:noFill/>
                    <a:prstDash val="solid"/>
                    <a:miter/>
                  </a:ln>
                </p:spPr>
                <p:txBody>
                  <a:bodyPr rtlCol="0" anchor="ctr"/>
                  <a:lstStyle/>
                  <a:p>
                    <a:endParaRPr lang="th-TH"/>
                  </a:p>
                </p:txBody>
              </p:sp>
              <p:sp>
                <p:nvSpPr>
                  <p:cNvPr id="1187" name="Freeform: Shape 1186">
                    <a:extLst>
                      <a:ext uri="{FF2B5EF4-FFF2-40B4-BE49-F238E27FC236}">
                        <a16:creationId xmlns:a16="http://schemas.microsoft.com/office/drawing/2014/main" id="{9383C50F-530C-4C12-81FC-193A3A26FD21}"/>
                      </a:ext>
                    </a:extLst>
                  </p:cNvPr>
                  <p:cNvSpPr/>
                  <p:nvPr/>
                </p:nvSpPr>
                <p:spPr>
                  <a:xfrm>
                    <a:off x="6845748" y="-50188"/>
                    <a:ext cx="78165" cy="58567"/>
                  </a:xfrm>
                  <a:custGeom>
                    <a:avLst/>
                    <a:gdLst>
                      <a:gd name="connsiteX0" fmla="*/ 0 w 78165"/>
                      <a:gd name="connsiteY0" fmla="*/ 0 h 58567"/>
                      <a:gd name="connsiteX1" fmla="*/ 24911 w 78165"/>
                      <a:gd name="connsiteY1" fmla="*/ 45013 h 58567"/>
                      <a:gd name="connsiteX2" fmla="*/ 29444 w 78165"/>
                      <a:gd name="connsiteY2" fmla="*/ 58567 h 58567"/>
                      <a:gd name="connsiteX3" fmla="*/ 36358 w 78165"/>
                      <a:gd name="connsiteY3" fmla="*/ 32329 h 58567"/>
                      <a:gd name="connsiteX4" fmla="*/ 53164 w 78165"/>
                      <a:gd name="connsiteY4" fmla="*/ 29306 h 58567"/>
                      <a:gd name="connsiteX5" fmla="*/ 78166 w 78165"/>
                      <a:gd name="connsiteY5" fmla="*/ 22484 h 58567"/>
                      <a:gd name="connsiteX6" fmla="*/ 42357 w 78165"/>
                      <a:gd name="connsiteY6" fmla="*/ 15203 h 58567"/>
                      <a:gd name="connsiteX7" fmla="*/ 0 w 78165"/>
                      <a:gd name="connsiteY7" fmla="*/ 0 h 5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165" h="58567">
                        <a:moveTo>
                          <a:pt x="0" y="0"/>
                        </a:moveTo>
                        <a:cubicBezTo>
                          <a:pt x="13325" y="11173"/>
                          <a:pt x="19416" y="28528"/>
                          <a:pt x="24911" y="45013"/>
                        </a:cubicBezTo>
                        <a:cubicBezTo>
                          <a:pt x="26422" y="49546"/>
                          <a:pt x="27933" y="54034"/>
                          <a:pt x="29444" y="58567"/>
                        </a:cubicBezTo>
                        <a:cubicBezTo>
                          <a:pt x="37366" y="53484"/>
                          <a:pt x="29947" y="39243"/>
                          <a:pt x="36358" y="32329"/>
                        </a:cubicBezTo>
                        <a:cubicBezTo>
                          <a:pt x="40388" y="27979"/>
                          <a:pt x="47257" y="29123"/>
                          <a:pt x="53164" y="29306"/>
                        </a:cubicBezTo>
                        <a:cubicBezTo>
                          <a:pt x="61544" y="29581"/>
                          <a:pt x="71938" y="27566"/>
                          <a:pt x="78166" y="22484"/>
                        </a:cubicBezTo>
                        <a:cubicBezTo>
                          <a:pt x="68641" y="16302"/>
                          <a:pt x="53438" y="17630"/>
                          <a:pt x="42357" y="15203"/>
                        </a:cubicBezTo>
                        <a:cubicBezTo>
                          <a:pt x="27704" y="11952"/>
                          <a:pt x="13417" y="6869"/>
                          <a:pt x="0" y="0"/>
                        </a:cubicBezTo>
                        <a:close/>
                      </a:path>
                    </a:pathLst>
                  </a:custGeom>
                  <a:solidFill>
                    <a:srgbClr val="527172"/>
                  </a:solidFill>
                  <a:ln w="4577" cap="flat">
                    <a:noFill/>
                    <a:prstDash val="solid"/>
                    <a:miter/>
                  </a:ln>
                </p:spPr>
                <p:txBody>
                  <a:bodyPr rtlCol="0" anchor="ctr"/>
                  <a:lstStyle/>
                  <a:p>
                    <a:endParaRPr lang="th-TH"/>
                  </a:p>
                </p:txBody>
              </p:sp>
              <p:sp>
                <p:nvSpPr>
                  <p:cNvPr id="1188" name="Freeform: Shape 1187">
                    <a:extLst>
                      <a:ext uri="{FF2B5EF4-FFF2-40B4-BE49-F238E27FC236}">
                        <a16:creationId xmlns:a16="http://schemas.microsoft.com/office/drawing/2014/main" id="{628AECA2-6F47-4F8A-903E-E8455DC6E6BD}"/>
                      </a:ext>
                    </a:extLst>
                  </p:cNvPr>
                  <p:cNvSpPr/>
                  <p:nvPr/>
                </p:nvSpPr>
                <p:spPr>
                  <a:xfrm>
                    <a:off x="6843596" y="-49364"/>
                    <a:ext cx="71205" cy="32969"/>
                  </a:xfrm>
                  <a:custGeom>
                    <a:avLst/>
                    <a:gdLst>
                      <a:gd name="connsiteX0" fmla="*/ 0 w 71205"/>
                      <a:gd name="connsiteY0" fmla="*/ 0 h 32969"/>
                      <a:gd name="connsiteX1" fmla="*/ 24086 w 71205"/>
                      <a:gd name="connsiteY1" fmla="*/ 32970 h 32969"/>
                      <a:gd name="connsiteX2" fmla="*/ 71206 w 71205"/>
                      <a:gd name="connsiteY2" fmla="*/ 19965 h 32969"/>
                      <a:gd name="connsiteX3" fmla="*/ 0 w 71205"/>
                      <a:gd name="connsiteY3" fmla="*/ 0 h 32969"/>
                    </a:gdLst>
                    <a:ahLst/>
                    <a:cxnLst>
                      <a:cxn ang="0">
                        <a:pos x="connsiteX0" y="connsiteY0"/>
                      </a:cxn>
                      <a:cxn ang="0">
                        <a:pos x="connsiteX1" y="connsiteY1"/>
                      </a:cxn>
                      <a:cxn ang="0">
                        <a:pos x="connsiteX2" y="connsiteY2"/>
                      </a:cxn>
                      <a:cxn ang="0">
                        <a:pos x="connsiteX3" y="connsiteY3"/>
                      </a:cxn>
                    </a:cxnLst>
                    <a:rect l="l" t="t" r="r" b="b"/>
                    <a:pathLst>
                      <a:path w="71205" h="32969">
                        <a:moveTo>
                          <a:pt x="0" y="0"/>
                        </a:moveTo>
                        <a:cubicBezTo>
                          <a:pt x="8013" y="10990"/>
                          <a:pt x="16027" y="21980"/>
                          <a:pt x="24086" y="32970"/>
                        </a:cubicBezTo>
                        <a:cubicBezTo>
                          <a:pt x="36725" y="23079"/>
                          <a:pt x="55591" y="20148"/>
                          <a:pt x="71206" y="19965"/>
                        </a:cubicBezTo>
                        <a:cubicBezTo>
                          <a:pt x="54125" y="23491"/>
                          <a:pt x="11494" y="15706"/>
                          <a:pt x="0" y="0"/>
                        </a:cubicBezTo>
                        <a:close/>
                      </a:path>
                    </a:pathLst>
                  </a:custGeom>
                  <a:solidFill>
                    <a:srgbClr val="415658"/>
                  </a:solidFill>
                  <a:ln w="4577" cap="flat">
                    <a:noFill/>
                    <a:prstDash val="solid"/>
                    <a:miter/>
                  </a:ln>
                </p:spPr>
                <p:txBody>
                  <a:bodyPr rtlCol="0" anchor="ctr"/>
                  <a:lstStyle/>
                  <a:p>
                    <a:endParaRPr lang="th-TH"/>
                  </a:p>
                </p:txBody>
              </p:sp>
              <p:sp>
                <p:nvSpPr>
                  <p:cNvPr id="1189" name="Freeform: Shape 1188">
                    <a:extLst>
                      <a:ext uri="{FF2B5EF4-FFF2-40B4-BE49-F238E27FC236}">
                        <a16:creationId xmlns:a16="http://schemas.microsoft.com/office/drawing/2014/main" id="{CF64BFB2-978E-47D5-9E57-802F057A0346}"/>
                      </a:ext>
                    </a:extLst>
                  </p:cNvPr>
                  <p:cNvSpPr/>
                  <p:nvPr/>
                </p:nvSpPr>
                <p:spPr>
                  <a:xfrm>
                    <a:off x="6826311" y="-57272"/>
                    <a:ext cx="49397" cy="86261"/>
                  </a:xfrm>
                  <a:custGeom>
                    <a:avLst/>
                    <a:gdLst>
                      <a:gd name="connsiteX0" fmla="*/ 20765 w 49397"/>
                      <a:gd name="connsiteY0" fmla="*/ 7359 h 86261"/>
                      <a:gd name="connsiteX1" fmla="*/ 11836 w 49397"/>
                      <a:gd name="connsiteY1" fmla="*/ 582 h 86261"/>
                      <a:gd name="connsiteX2" fmla="*/ 1579 w 49397"/>
                      <a:gd name="connsiteY2" fmla="*/ 3100 h 86261"/>
                      <a:gd name="connsiteX3" fmla="*/ 22 w 49397"/>
                      <a:gd name="connsiteY3" fmla="*/ 10747 h 86261"/>
                      <a:gd name="connsiteX4" fmla="*/ 34457 w 49397"/>
                      <a:gd name="connsiteY4" fmla="*/ 79206 h 86261"/>
                      <a:gd name="connsiteX5" fmla="*/ 47782 w 49397"/>
                      <a:gd name="connsiteY5" fmla="*/ 56951 h 86261"/>
                      <a:gd name="connsiteX6" fmla="*/ 20765 w 49397"/>
                      <a:gd name="connsiteY6" fmla="*/ 7359 h 8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97" h="86261">
                        <a:moveTo>
                          <a:pt x="20765" y="7359"/>
                        </a:moveTo>
                        <a:cubicBezTo>
                          <a:pt x="18201" y="4566"/>
                          <a:pt x="15408" y="1818"/>
                          <a:pt x="11836" y="582"/>
                        </a:cubicBezTo>
                        <a:cubicBezTo>
                          <a:pt x="8264" y="-655"/>
                          <a:pt x="3777" y="32"/>
                          <a:pt x="1579" y="3100"/>
                        </a:cubicBezTo>
                        <a:cubicBezTo>
                          <a:pt x="68" y="5252"/>
                          <a:pt x="-70" y="8092"/>
                          <a:pt x="22" y="10747"/>
                        </a:cubicBezTo>
                        <a:cubicBezTo>
                          <a:pt x="984" y="36757"/>
                          <a:pt x="18110" y="58966"/>
                          <a:pt x="34457" y="79206"/>
                        </a:cubicBezTo>
                        <a:cubicBezTo>
                          <a:pt x="51766" y="100636"/>
                          <a:pt x="50530" y="67391"/>
                          <a:pt x="47782" y="56951"/>
                        </a:cubicBezTo>
                        <a:cubicBezTo>
                          <a:pt x="42883" y="38543"/>
                          <a:pt x="33587" y="21325"/>
                          <a:pt x="20765" y="7359"/>
                        </a:cubicBezTo>
                        <a:close/>
                      </a:path>
                    </a:pathLst>
                  </a:custGeom>
                  <a:solidFill>
                    <a:srgbClr val="9C9C9C"/>
                  </a:solidFill>
                  <a:ln w="4577" cap="flat">
                    <a:noFill/>
                    <a:prstDash val="solid"/>
                    <a:miter/>
                  </a:ln>
                </p:spPr>
                <p:txBody>
                  <a:bodyPr rtlCol="0" anchor="ctr"/>
                  <a:lstStyle/>
                  <a:p>
                    <a:endParaRPr lang="th-TH"/>
                  </a:p>
                </p:txBody>
              </p:sp>
              <p:sp>
                <p:nvSpPr>
                  <p:cNvPr id="1190" name="Freeform: Shape 1189">
                    <a:extLst>
                      <a:ext uri="{FF2B5EF4-FFF2-40B4-BE49-F238E27FC236}">
                        <a16:creationId xmlns:a16="http://schemas.microsoft.com/office/drawing/2014/main" id="{820F676A-EBF7-4065-993D-260128916612}"/>
                      </a:ext>
                    </a:extLst>
                  </p:cNvPr>
                  <p:cNvSpPr/>
                  <p:nvPr/>
                </p:nvSpPr>
                <p:spPr>
                  <a:xfrm>
                    <a:off x="6829855" y="-57219"/>
                    <a:ext cx="48233" cy="83787"/>
                  </a:xfrm>
                  <a:custGeom>
                    <a:avLst/>
                    <a:gdLst>
                      <a:gd name="connsiteX0" fmla="*/ 17862 w 48233"/>
                      <a:gd name="connsiteY0" fmla="*/ 28828 h 83787"/>
                      <a:gd name="connsiteX1" fmla="*/ 2247 w 48233"/>
                      <a:gd name="connsiteY1" fmla="*/ 9550 h 83787"/>
                      <a:gd name="connsiteX2" fmla="*/ 416 w 48233"/>
                      <a:gd name="connsiteY2" fmla="*/ 2269 h 83787"/>
                      <a:gd name="connsiteX3" fmla="*/ 11360 w 48233"/>
                      <a:gd name="connsiteY3" fmla="*/ 2452 h 83787"/>
                      <a:gd name="connsiteX4" fmla="*/ 29814 w 48233"/>
                      <a:gd name="connsiteY4" fmla="*/ 21776 h 83787"/>
                      <a:gd name="connsiteX5" fmla="*/ 46070 w 48233"/>
                      <a:gd name="connsiteY5" fmla="*/ 52365 h 83787"/>
                      <a:gd name="connsiteX6" fmla="*/ 47993 w 48233"/>
                      <a:gd name="connsiteY6" fmla="*/ 73887 h 83787"/>
                      <a:gd name="connsiteX7" fmla="*/ 21617 w 48233"/>
                      <a:gd name="connsiteY7" fmla="*/ 71780 h 83787"/>
                      <a:gd name="connsiteX8" fmla="*/ 17862 w 48233"/>
                      <a:gd name="connsiteY8" fmla="*/ 28828 h 83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33" h="83787">
                        <a:moveTo>
                          <a:pt x="17862" y="28828"/>
                        </a:moveTo>
                        <a:cubicBezTo>
                          <a:pt x="13146" y="22051"/>
                          <a:pt x="7056" y="16281"/>
                          <a:pt x="2247" y="9550"/>
                        </a:cubicBezTo>
                        <a:cubicBezTo>
                          <a:pt x="691" y="7397"/>
                          <a:pt x="-729" y="4650"/>
                          <a:pt x="416" y="2269"/>
                        </a:cubicBezTo>
                        <a:cubicBezTo>
                          <a:pt x="2247" y="-1486"/>
                          <a:pt x="7971" y="25"/>
                          <a:pt x="11360" y="2452"/>
                        </a:cubicBezTo>
                        <a:cubicBezTo>
                          <a:pt x="18641" y="7626"/>
                          <a:pt x="24502" y="14587"/>
                          <a:pt x="29814" y="21776"/>
                        </a:cubicBezTo>
                        <a:cubicBezTo>
                          <a:pt x="36728" y="31117"/>
                          <a:pt x="43002" y="41146"/>
                          <a:pt x="46070" y="52365"/>
                        </a:cubicBezTo>
                        <a:cubicBezTo>
                          <a:pt x="47993" y="59325"/>
                          <a:pt x="48634" y="66652"/>
                          <a:pt x="47993" y="73887"/>
                        </a:cubicBezTo>
                        <a:cubicBezTo>
                          <a:pt x="46436" y="91013"/>
                          <a:pt x="25967" y="82999"/>
                          <a:pt x="21617" y="71780"/>
                        </a:cubicBezTo>
                        <a:cubicBezTo>
                          <a:pt x="15802" y="56806"/>
                          <a:pt x="29356" y="45267"/>
                          <a:pt x="17862" y="28828"/>
                        </a:cubicBezTo>
                        <a:close/>
                      </a:path>
                    </a:pathLst>
                  </a:custGeom>
                  <a:solidFill>
                    <a:srgbClr val="81999B"/>
                  </a:solidFill>
                  <a:ln w="4577" cap="flat">
                    <a:noFill/>
                    <a:prstDash val="solid"/>
                    <a:miter/>
                  </a:ln>
                </p:spPr>
                <p:txBody>
                  <a:bodyPr rtlCol="0" anchor="ctr"/>
                  <a:lstStyle/>
                  <a:p>
                    <a:endParaRPr lang="th-TH"/>
                  </a:p>
                </p:txBody>
              </p:sp>
              <p:sp>
                <p:nvSpPr>
                  <p:cNvPr id="1191" name="Freeform: Shape 1190">
                    <a:extLst>
                      <a:ext uri="{FF2B5EF4-FFF2-40B4-BE49-F238E27FC236}">
                        <a16:creationId xmlns:a16="http://schemas.microsoft.com/office/drawing/2014/main" id="{DBF69E13-5598-4CBB-A54B-019F065F0B0E}"/>
                      </a:ext>
                    </a:extLst>
                  </p:cNvPr>
                  <p:cNvSpPr/>
                  <p:nvPr/>
                </p:nvSpPr>
                <p:spPr>
                  <a:xfrm>
                    <a:off x="6830229" y="-45930"/>
                    <a:ext cx="35181" cy="64612"/>
                  </a:xfrm>
                  <a:custGeom>
                    <a:avLst/>
                    <a:gdLst>
                      <a:gd name="connsiteX0" fmla="*/ 9017 w 35181"/>
                      <a:gd name="connsiteY0" fmla="*/ 37686 h 64612"/>
                      <a:gd name="connsiteX1" fmla="*/ 591 w 35181"/>
                      <a:gd name="connsiteY1" fmla="*/ 19278 h 64612"/>
                      <a:gd name="connsiteX2" fmla="*/ 4438 w 35181"/>
                      <a:gd name="connsiteY2" fmla="*/ 0 h 64612"/>
                      <a:gd name="connsiteX3" fmla="*/ 21930 w 35181"/>
                      <a:gd name="connsiteY3" fmla="*/ 26330 h 64612"/>
                      <a:gd name="connsiteX4" fmla="*/ 33882 w 35181"/>
                      <a:gd name="connsiteY4" fmla="*/ 63696 h 64612"/>
                      <a:gd name="connsiteX5" fmla="*/ 9017 w 35181"/>
                      <a:gd name="connsiteY5" fmla="*/ 37686 h 6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81" h="64612">
                        <a:moveTo>
                          <a:pt x="9017" y="37686"/>
                        </a:moveTo>
                        <a:cubicBezTo>
                          <a:pt x="5399" y="31962"/>
                          <a:pt x="2011" y="25918"/>
                          <a:pt x="591" y="19278"/>
                        </a:cubicBezTo>
                        <a:cubicBezTo>
                          <a:pt x="-782" y="12638"/>
                          <a:pt x="133" y="5220"/>
                          <a:pt x="4438" y="0"/>
                        </a:cubicBezTo>
                        <a:cubicBezTo>
                          <a:pt x="12177" y="7235"/>
                          <a:pt x="17351" y="16760"/>
                          <a:pt x="21930" y="26330"/>
                        </a:cubicBezTo>
                        <a:cubicBezTo>
                          <a:pt x="24494" y="31779"/>
                          <a:pt x="39651" y="58659"/>
                          <a:pt x="33882" y="63696"/>
                        </a:cubicBezTo>
                        <a:cubicBezTo>
                          <a:pt x="26876" y="69832"/>
                          <a:pt x="12589" y="43364"/>
                          <a:pt x="9017" y="37686"/>
                        </a:cubicBezTo>
                        <a:close/>
                      </a:path>
                    </a:pathLst>
                  </a:custGeom>
                  <a:solidFill>
                    <a:srgbClr val="888A8A"/>
                  </a:solidFill>
                  <a:ln w="4577" cap="flat">
                    <a:noFill/>
                    <a:prstDash val="solid"/>
                    <a:miter/>
                  </a:ln>
                </p:spPr>
                <p:txBody>
                  <a:bodyPr rtlCol="0" anchor="ctr"/>
                  <a:lstStyle/>
                  <a:p>
                    <a:endParaRPr lang="th-TH"/>
                  </a:p>
                </p:txBody>
              </p:sp>
              <p:grpSp>
                <p:nvGrpSpPr>
                  <p:cNvPr id="1192" name="Graphic 4">
                    <a:extLst>
                      <a:ext uri="{FF2B5EF4-FFF2-40B4-BE49-F238E27FC236}">
                        <a16:creationId xmlns:a16="http://schemas.microsoft.com/office/drawing/2014/main" id="{0F5E3046-C00C-46E2-8A78-C5D107C47211}"/>
                      </a:ext>
                    </a:extLst>
                  </p:cNvPr>
                  <p:cNvGrpSpPr/>
                  <p:nvPr/>
                </p:nvGrpSpPr>
                <p:grpSpPr>
                  <a:xfrm>
                    <a:off x="6746544" y="-19352"/>
                    <a:ext cx="159472" cy="126546"/>
                    <a:chOff x="6746544" y="-19352"/>
                    <a:chExt cx="159472" cy="126546"/>
                  </a:xfrm>
                </p:grpSpPr>
                <p:sp>
                  <p:nvSpPr>
                    <p:cNvPr id="1256" name="Freeform: Shape 1255">
                      <a:extLst>
                        <a:ext uri="{FF2B5EF4-FFF2-40B4-BE49-F238E27FC236}">
                          <a16:creationId xmlns:a16="http://schemas.microsoft.com/office/drawing/2014/main" id="{F2B9AD98-CB5F-4363-9017-727FFC889F5D}"/>
                        </a:ext>
                      </a:extLst>
                    </p:cNvPr>
                    <p:cNvSpPr/>
                    <p:nvPr/>
                  </p:nvSpPr>
                  <p:spPr>
                    <a:xfrm>
                      <a:off x="6766758" y="47117"/>
                      <a:ext cx="32013" cy="53163"/>
                    </a:xfrm>
                    <a:custGeom>
                      <a:avLst/>
                      <a:gdLst>
                        <a:gd name="connsiteX0" fmla="*/ 29536 w 32013"/>
                        <a:gd name="connsiteY0" fmla="*/ 7189 h 53163"/>
                        <a:gd name="connsiteX1" fmla="*/ 22163 w 32013"/>
                        <a:gd name="connsiteY1" fmla="*/ 30863 h 53163"/>
                        <a:gd name="connsiteX2" fmla="*/ 19187 w 32013"/>
                        <a:gd name="connsiteY2" fmla="*/ 36175 h 53163"/>
                        <a:gd name="connsiteX3" fmla="*/ 2107 w 32013"/>
                        <a:gd name="connsiteY3" fmla="*/ 53164 h 53163"/>
                        <a:gd name="connsiteX4" fmla="*/ 3755 w 32013"/>
                        <a:gd name="connsiteY4" fmla="*/ 32649 h 53163"/>
                        <a:gd name="connsiteX5" fmla="*/ 8426 w 32013"/>
                        <a:gd name="connsiteY5" fmla="*/ 24544 h 53163"/>
                        <a:gd name="connsiteX6" fmla="*/ 29307 w 32013"/>
                        <a:gd name="connsiteY6" fmla="*/ 0 h 53163"/>
                        <a:gd name="connsiteX7" fmla="*/ 31596 w 32013"/>
                        <a:gd name="connsiteY7" fmla="*/ 7464 h 5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13" h="53163">
                          <a:moveTo>
                            <a:pt x="29536" y="7189"/>
                          </a:moveTo>
                          <a:cubicBezTo>
                            <a:pt x="30543" y="15569"/>
                            <a:pt x="26284" y="23537"/>
                            <a:pt x="22163" y="30863"/>
                          </a:cubicBezTo>
                          <a:cubicBezTo>
                            <a:pt x="21156" y="32649"/>
                            <a:pt x="20194" y="34389"/>
                            <a:pt x="19187" y="36175"/>
                          </a:cubicBezTo>
                          <a:cubicBezTo>
                            <a:pt x="15111" y="43410"/>
                            <a:pt x="10166" y="51332"/>
                            <a:pt x="2107" y="53164"/>
                          </a:cubicBezTo>
                          <a:cubicBezTo>
                            <a:pt x="-1923" y="47211"/>
                            <a:pt x="504" y="39060"/>
                            <a:pt x="3755" y="32649"/>
                          </a:cubicBezTo>
                          <a:cubicBezTo>
                            <a:pt x="5175" y="29856"/>
                            <a:pt x="6732" y="27154"/>
                            <a:pt x="8426" y="24544"/>
                          </a:cubicBezTo>
                          <a:cubicBezTo>
                            <a:pt x="14241" y="15478"/>
                            <a:pt x="21568" y="7464"/>
                            <a:pt x="29307" y="0"/>
                          </a:cubicBezTo>
                          <a:cubicBezTo>
                            <a:pt x="31642" y="1603"/>
                            <a:pt x="32650" y="4854"/>
                            <a:pt x="31596" y="7464"/>
                          </a:cubicBezTo>
                        </a:path>
                      </a:pathLst>
                    </a:custGeom>
                    <a:solidFill>
                      <a:srgbClr val="566D71"/>
                    </a:solidFill>
                    <a:ln w="4577" cap="flat">
                      <a:noFill/>
                      <a:prstDash val="solid"/>
                      <a:miter/>
                    </a:ln>
                  </p:spPr>
                  <p:txBody>
                    <a:bodyPr rtlCol="0" anchor="ctr"/>
                    <a:lstStyle/>
                    <a:p>
                      <a:endParaRPr lang="th-TH"/>
                    </a:p>
                  </p:txBody>
                </p:sp>
                <p:sp>
                  <p:nvSpPr>
                    <p:cNvPr id="1257" name="Freeform: Shape 1256">
                      <a:extLst>
                        <a:ext uri="{FF2B5EF4-FFF2-40B4-BE49-F238E27FC236}">
                          <a16:creationId xmlns:a16="http://schemas.microsoft.com/office/drawing/2014/main" id="{024793DB-6B00-44E3-8662-FA4D7E379C69}"/>
                        </a:ext>
                      </a:extLst>
                    </p:cNvPr>
                    <p:cNvSpPr/>
                    <p:nvPr/>
                  </p:nvSpPr>
                  <p:spPr>
                    <a:xfrm>
                      <a:off x="6754663" y="13115"/>
                      <a:ext cx="87882" cy="92541"/>
                    </a:xfrm>
                    <a:custGeom>
                      <a:avLst/>
                      <a:gdLst>
                        <a:gd name="connsiteX0" fmla="*/ 86094 w 87882"/>
                        <a:gd name="connsiteY0" fmla="*/ 45954 h 92541"/>
                        <a:gd name="connsiteX1" fmla="*/ 80187 w 87882"/>
                        <a:gd name="connsiteY1" fmla="*/ 81854 h 92541"/>
                        <a:gd name="connsiteX2" fmla="*/ 68098 w 87882"/>
                        <a:gd name="connsiteY2" fmla="*/ 91562 h 92541"/>
                        <a:gd name="connsiteX3" fmla="*/ 53170 w 87882"/>
                        <a:gd name="connsiteY3" fmla="*/ 89455 h 92541"/>
                        <a:gd name="connsiteX4" fmla="*/ 73501 w 87882"/>
                        <a:gd name="connsiteY4" fmla="*/ 74161 h 92541"/>
                        <a:gd name="connsiteX5" fmla="*/ 69975 w 87882"/>
                        <a:gd name="connsiteY5" fmla="*/ 48976 h 92541"/>
                        <a:gd name="connsiteX6" fmla="*/ 59077 w 87882"/>
                        <a:gd name="connsiteY6" fmla="*/ 41970 h 92541"/>
                        <a:gd name="connsiteX7" fmla="*/ 50010 w 87882"/>
                        <a:gd name="connsiteY7" fmla="*/ 31163 h 92541"/>
                        <a:gd name="connsiteX8" fmla="*/ 35998 w 87882"/>
                        <a:gd name="connsiteY8" fmla="*/ 38307 h 92541"/>
                        <a:gd name="connsiteX9" fmla="*/ 31098 w 87882"/>
                        <a:gd name="connsiteY9" fmla="*/ 26950 h 92541"/>
                        <a:gd name="connsiteX10" fmla="*/ 26428 w 87882"/>
                        <a:gd name="connsiteY10" fmla="*/ 15411 h 92541"/>
                        <a:gd name="connsiteX11" fmla="*/ 21024 w 87882"/>
                        <a:gd name="connsiteY11" fmla="*/ 16418 h 92541"/>
                        <a:gd name="connsiteX12" fmla="*/ 189 w 87882"/>
                        <a:gd name="connsiteY12" fmla="*/ 36521 h 92541"/>
                        <a:gd name="connsiteX13" fmla="*/ 13056 w 87882"/>
                        <a:gd name="connsiteY13" fmla="*/ 2635 h 92541"/>
                        <a:gd name="connsiteX14" fmla="*/ 34212 w 87882"/>
                        <a:gd name="connsiteY14" fmla="*/ 483 h 92541"/>
                        <a:gd name="connsiteX15" fmla="*/ 86094 w 87882"/>
                        <a:gd name="connsiteY15" fmla="*/ 45954 h 9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7882" h="92541">
                          <a:moveTo>
                            <a:pt x="86094" y="45954"/>
                          </a:moveTo>
                          <a:cubicBezTo>
                            <a:pt x="89849" y="57951"/>
                            <a:pt x="87605" y="71689"/>
                            <a:pt x="80187" y="81854"/>
                          </a:cubicBezTo>
                          <a:cubicBezTo>
                            <a:pt x="77119" y="86113"/>
                            <a:pt x="73043" y="89822"/>
                            <a:pt x="68098" y="91562"/>
                          </a:cubicBezTo>
                          <a:cubicBezTo>
                            <a:pt x="63152" y="93302"/>
                            <a:pt x="57245" y="92798"/>
                            <a:pt x="53170" y="89455"/>
                          </a:cubicBezTo>
                          <a:cubicBezTo>
                            <a:pt x="62007" y="88448"/>
                            <a:pt x="70067" y="82358"/>
                            <a:pt x="73501" y="74161"/>
                          </a:cubicBezTo>
                          <a:cubicBezTo>
                            <a:pt x="76890" y="65965"/>
                            <a:pt x="75516" y="55936"/>
                            <a:pt x="69975" y="48976"/>
                          </a:cubicBezTo>
                          <a:cubicBezTo>
                            <a:pt x="65945" y="52044"/>
                            <a:pt x="60725" y="46732"/>
                            <a:pt x="59077" y="41970"/>
                          </a:cubicBezTo>
                          <a:cubicBezTo>
                            <a:pt x="57428" y="37208"/>
                            <a:pt x="55047" y="30980"/>
                            <a:pt x="50010" y="31163"/>
                          </a:cubicBezTo>
                          <a:cubicBezTo>
                            <a:pt x="44607" y="31346"/>
                            <a:pt x="41310" y="39268"/>
                            <a:pt x="35998" y="38307"/>
                          </a:cubicBezTo>
                          <a:cubicBezTo>
                            <a:pt x="31510" y="37482"/>
                            <a:pt x="30732" y="31484"/>
                            <a:pt x="31098" y="26950"/>
                          </a:cubicBezTo>
                          <a:cubicBezTo>
                            <a:pt x="31464" y="22417"/>
                            <a:pt x="30869" y="16418"/>
                            <a:pt x="26428" y="15411"/>
                          </a:cubicBezTo>
                          <a:cubicBezTo>
                            <a:pt x="24596" y="14999"/>
                            <a:pt x="22718" y="15686"/>
                            <a:pt x="21024" y="16418"/>
                          </a:cubicBezTo>
                          <a:cubicBezTo>
                            <a:pt x="12095" y="20494"/>
                            <a:pt x="4585" y="27729"/>
                            <a:pt x="189" y="36521"/>
                          </a:cubicBezTo>
                          <a:cubicBezTo>
                            <a:pt x="-773" y="23745"/>
                            <a:pt x="1700" y="8588"/>
                            <a:pt x="13056" y="2635"/>
                          </a:cubicBezTo>
                          <a:cubicBezTo>
                            <a:pt x="19421" y="-708"/>
                            <a:pt x="27023" y="-158"/>
                            <a:pt x="34212" y="483"/>
                          </a:cubicBezTo>
                          <a:cubicBezTo>
                            <a:pt x="58573" y="2772"/>
                            <a:pt x="78813" y="22783"/>
                            <a:pt x="86094" y="45954"/>
                          </a:cubicBezTo>
                          <a:close/>
                        </a:path>
                      </a:pathLst>
                    </a:custGeom>
                    <a:solidFill>
                      <a:srgbClr val="6A8084"/>
                    </a:solidFill>
                    <a:ln w="4577" cap="flat">
                      <a:noFill/>
                      <a:prstDash val="solid"/>
                      <a:miter/>
                    </a:ln>
                  </p:spPr>
                  <p:txBody>
                    <a:bodyPr rtlCol="0" anchor="ctr"/>
                    <a:lstStyle/>
                    <a:p>
                      <a:endParaRPr lang="th-TH"/>
                    </a:p>
                  </p:txBody>
                </p:sp>
                <p:sp>
                  <p:nvSpPr>
                    <p:cNvPr id="1258" name="Freeform: Shape 1257">
                      <a:extLst>
                        <a:ext uri="{FF2B5EF4-FFF2-40B4-BE49-F238E27FC236}">
                          <a16:creationId xmlns:a16="http://schemas.microsoft.com/office/drawing/2014/main" id="{7C4D76A8-9F04-40FA-B75B-C52EEB68E33A}"/>
                        </a:ext>
                      </a:extLst>
                    </p:cNvPr>
                    <p:cNvSpPr/>
                    <p:nvPr/>
                  </p:nvSpPr>
                  <p:spPr>
                    <a:xfrm>
                      <a:off x="6783426" y="43779"/>
                      <a:ext cx="51561" cy="62357"/>
                    </a:xfrm>
                    <a:custGeom>
                      <a:avLst/>
                      <a:gdLst>
                        <a:gd name="connsiteX0" fmla="*/ 44555 w 51561"/>
                        <a:gd name="connsiteY0" fmla="*/ 52106 h 62357"/>
                        <a:gd name="connsiteX1" fmla="*/ 44418 w 51561"/>
                        <a:gd name="connsiteY1" fmla="*/ 15610 h 62357"/>
                        <a:gd name="connsiteX2" fmla="*/ 30818 w 51561"/>
                        <a:gd name="connsiteY2" fmla="*/ 3842 h 62357"/>
                        <a:gd name="connsiteX3" fmla="*/ 26788 w 51561"/>
                        <a:gd name="connsiteY3" fmla="*/ 133 h 62357"/>
                        <a:gd name="connsiteX4" fmla="*/ 21018 w 51561"/>
                        <a:gd name="connsiteY4" fmla="*/ 5536 h 62357"/>
                        <a:gd name="connsiteX5" fmla="*/ 23399 w 51561"/>
                        <a:gd name="connsiteY5" fmla="*/ 14237 h 62357"/>
                        <a:gd name="connsiteX6" fmla="*/ 23857 w 51561"/>
                        <a:gd name="connsiteY6" fmla="*/ 31637 h 62357"/>
                        <a:gd name="connsiteX7" fmla="*/ 0 w 51561"/>
                        <a:gd name="connsiteY7" fmla="*/ 58563 h 62357"/>
                        <a:gd name="connsiteX8" fmla="*/ 44555 w 51561"/>
                        <a:gd name="connsiteY8" fmla="*/ 52106 h 6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561" h="62357">
                          <a:moveTo>
                            <a:pt x="44555" y="52106"/>
                          </a:moveTo>
                          <a:cubicBezTo>
                            <a:pt x="53942" y="42444"/>
                            <a:pt x="53897" y="25181"/>
                            <a:pt x="44418" y="15610"/>
                          </a:cubicBezTo>
                          <a:cubicBezTo>
                            <a:pt x="40205" y="11352"/>
                            <a:pt x="34527" y="8558"/>
                            <a:pt x="30818" y="3842"/>
                          </a:cubicBezTo>
                          <a:cubicBezTo>
                            <a:pt x="29673" y="2377"/>
                            <a:pt x="28574" y="637"/>
                            <a:pt x="26788" y="133"/>
                          </a:cubicBezTo>
                          <a:cubicBezTo>
                            <a:pt x="23857" y="-691"/>
                            <a:pt x="21110" y="2468"/>
                            <a:pt x="21018" y="5536"/>
                          </a:cubicBezTo>
                          <a:cubicBezTo>
                            <a:pt x="20881" y="8558"/>
                            <a:pt x="22392" y="11398"/>
                            <a:pt x="23399" y="14237"/>
                          </a:cubicBezTo>
                          <a:cubicBezTo>
                            <a:pt x="25368" y="19777"/>
                            <a:pt x="25552" y="26005"/>
                            <a:pt x="23857" y="31637"/>
                          </a:cubicBezTo>
                          <a:cubicBezTo>
                            <a:pt x="20148" y="44138"/>
                            <a:pt x="9067" y="50595"/>
                            <a:pt x="0" y="58563"/>
                          </a:cubicBezTo>
                          <a:cubicBezTo>
                            <a:pt x="11173" y="65889"/>
                            <a:pt x="34939" y="61997"/>
                            <a:pt x="44555" y="52106"/>
                          </a:cubicBezTo>
                          <a:close/>
                        </a:path>
                      </a:pathLst>
                    </a:custGeom>
                    <a:solidFill>
                      <a:srgbClr val="787C7E"/>
                    </a:solidFill>
                    <a:ln w="4577" cap="flat">
                      <a:noFill/>
                      <a:prstDash val="solid"/>
                      <a:miter/>
                    </a:ln>
                  </p:spPr>
                  <p:txBody>
                    <a:bodyPr rtlCol="0" anchor="ctr"/>
                    <a:lstStyle/>
                    <a:p>
                      <a:endParaRPr lang="th-TH"/>
                    </a:p>
                  </p:txBody>
                </p:sp>
                <p:sp>
                  <p:nvSpPr>
                    <p:cNvPr id="1259" name="Freeform: Shape 1258">
                      <a:extLst>
                        <a:ext uri="{FF2B5EF4-FFF2-40B4-BE49-F238E27FC236}">
                          <a16:creationId xmlns:a16="http://schemas.microsoft.com/office/drawing/2014/main" id="{58F1257C-42F4-4C43-B9C5-04B1BDB4FDB5}"/>
                        </a:ext>
                      </a:extLst>
                    </p:cNvPr>
                    <p:cNvSpPr/>
                    <p:nvPr/>
                  </p:nvSpPr>
                  <p:spPr>
                    <a:xfrm>
                      <a:off x="6764102" y="45469"/>
                      <a:ext cx="52938" cy="58887"/>
                    </a:xfrm>
                    <a:custGeom>
                      <a:avLst/>
                      <a:gdLst>
                        <a:gd name="connsiteX0" fmla="*/ 47806 w 52938"/>
                        <a:gd name="connsiteY0" fmla="*/ 42678 h 58887"/>
                        <a:gd name="connsiteX1" fmla="*/ 40159 w 52938"/>
                        <a:gd name="connsiteY1" fmla="*/ 0 h 58887"/>
                        <a:gd name="connsiteX2" fmla="*/ 33931 w 52938"/>
                        <a:gd name="connsiteY2" fmla="*/ 10257 h 58887"/>
                        <a:gd name="connsiteX3" fmla="*/ 0 w 52938"/>
                        <a:gd name="connsiteY3" fmla="*/ 58888 h 58887"/>
                        <a:gd name="connsiteX4" fmla="*/ 47806 w 52938"/>
                        <a:gd name="connsiteY4" fmla="*/ 42678 h 58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38" h="58887">
                          <a:moveTo>
                            <a:pt x="47806" y="42678"/>
                          </a:moveTo>
                          <a:cubicBezTo>
                            <a:pt x="56827" y="29352"/>
                            <a:pt x="53759" y="8655"/>
                            <a:pt x="40159" y="0"/>
                          </a:cubicBezTo>
                          <a:cubicBezTo>
                            <a:pt x="36267" y="1511"/>
                            <a:pt x="34985" y="6228"/>
                            <a:pt x="33931" y="10257"/>
                          </a:cubicBezTo>
                          <a:cubicBezTo>
                            <a:pt x="28437" y="30680"/>
                            <a:pt x="15707" y="45608"/>
                            <a:pt x="0" y="58888"/>
                          </a:cubicBezTo>
                          <a:cubicBezTo>
                            <a:pt x="16943" y="58842"/>
                            <a:pt x="37137" y="58476"/>
                            <a:pt x="47806" y="42678"/>
                          </a:cubicBezTo>
                          <a:close/>
                        </a:path>
                      </a:pathLst>
                    </a:custGeom>
                    <a:solidFill>
                      <a:srgbClr val="A7B0B0"/>
                    </a:solidFill>
                    <a:ln w="4577" cap="flat">
                      <a:noFill/>
                      <a:prstDash val="solid"/>
                      <a:miter/>
                    </a:ln>
                  </p:spPr>
                  <p:txBody>
                    <a:bodyPr rtlCol="0" anchor="ctr"/>
                    <a:lstStyle/>
                    <a:p>
                      <a:endParaRPr lang="th-TH"/>
                    </a:p>
                  </p:txBody>
                </p:sp>
                <p:sp>
                  <p:nvSpPr>
                    <p:cNvPr id="1260" name="Freeform: Shape 1259">
                      <a:extLst>
                        <a:ext uri="{FF2B5EF4-FFF2-40B4-BE49-F238E27FC236}">
                          <a16:creationId xmlns:a16="http://schemas.microsoft.com/office/drawing/2014/main" id="{32D26B0F-5FB3-42F4-A3D0-1816DFCCD5F1}"/>
                        </a:ext>
                      </a:extLst>
                    </p:cNvPr>
                    <p:cNvSpPr/>
                    <p:nvPr/>
                  </p:nvSpPr>
                  <p:spPr>
                    <a:xfrm>
                      <a:off x="6766346" y="51468"/>
                      <a:ext cx="32557" cy="52660"/>
                    </a:xfrm>
                    <a:custGeom>
                      <a:avLst/>
                      <a:gdLst>
                        <a:gd name="connsiteX0" fmla="*/ 32558 w 32557"/>
                        <a:gd name="connsiteY0" fmla="*/ 0 h 52660"/>
                        <a:gd name="connsiteX1" fmla="*/ 20606 w 32557"/>
                        <a:gd name="connsiteY1" fmla="*/ 35534 h 52660"/>
                        <a:gd name="connsiteX2" fmla="*/ 0 w 32557"/>
                        <a:gd name="connsiteY2" fmla="*/ 52660 h 52660"/>
                        <a:gd name="connsiteX3" fmla="*/ 32558 w 32557"/>
                        <a:gd name="connsiteY3" fmla="*/ 0 h 52660"/>
                      </a:gdLst>
                      <a:ahLst/>
                      <a:cxnLst>
                        <a:cxn ang="0">
                          <a:pos x="connsiteX0" y="connsiteY0"/>
                        </a:cxn>
                        <a:cxn ang="0">
                          <a:pos x="connsiteX1" y="connsiteY1"/>
                        </a:cxn>
                        <a:cxn ang="0">
                          <a:pos x="connsiteX2" y="connsiteY2"/>
                        </a:cxn>
                        <a:cxn ang="0">
                          <a:pos x="connsiteX3" y="connsiteY3"/>
                        </a:cxn>
                      </a:cxnLst>
                      <a:rect l="l" t="t" r="r" b="b"/>
                      <a:pathLst>
                        <a:path w="32557" h="52660">
                          <a:moveTo>
                            <a:pt x="32558" y="0"/>
                          </a:moveTo>
                          <a:cubicBezTo>
                            <a:pt x="31596" y="12593"/>
                            <a:pt x="27475" y="24910"/>
                            <a:pt x="20606" y="35534"/>
                          </a:cubicBezTo>
                          <a:cubicBezTo>
                            <a:pt x="15752" y="43044"/>
                            <a:pt x="8792" y="50599"/>
                            <a:pt x="0" y="52660"/>
                          </a:cubicBezTo>
                          <a:cubicBezTo>
                            <a:pt x="4762" y="34481"/>
                            <a:pt x="31001" y="20972"/>
                            <a:pt x="32558" y="0"/>
                          </a:cubicBezTo>
                          <a:close/>
                        </a:path>
                      </a:pathLst>
                    </a:custGeom>
                    <a:solidFill>
                      <a:srgbClr val="7A7A7A"/>
                    </a:solidFill>
                    <a:ln w="4577" cap="flat">
                      <a:noFill/>
                      <a:prstDash val="solid"/>
                      <a:miter/>
                    </a:ln>
                  </p:spPr>
                  <p:txBody>
                    <a:bodyPr rtlCol="0" anchor="ctr"/>
                    <a:lstStyle/>
                    <a:p>
                      <a:endParaRPr lang="th-TH"/>
                    </a:p>
                  </p:txBody>
                </p:sp>
                <p:sp>
                  <p:nvSpPr>
                    <p:cNvPr id="1261" name="Freeform: Shape 1260">
                      <a:extLst>
                        <a:ext uri="{FF2B5EF4-FFF2-40B4-BE49-F238E27FC236}">
                          <a16:creationId xmlns:a16="http://schemas.microsoft.com/office/drawing/2014/main" id="{307D9636-DC95-471F-B32E-8694A7DC9310}"/>
                        </a:ext>
                      </a:extLst>
                    </p:cNvPr>
                    <p:cNvSpPr/>
                    <p:nvPr/>
                  </p:nvSpPr>
                  <p:spPr>
                    <a:xfrm>
                      <a:off x="6768178" y="46756"/>
                      <a:ext cx="51815" cy="60437"/>
                    </a:xfrm>
                    <a:custGeom>
                      <a:avLst/>
                      <a:gdLst>
                        <a:gd name="connsiteX0" fmla="*/ 34939 w 51815"/>
                        <a:gd name="connsiteY0" fmla="*/ 36170 h 60437"/>
                        <a:gd name="connsiteX1" fmla="*/ 37732 w 51815"/>
                        <a:gd name="connsiteY1" fmla="*/ 27241 h 60437"/>
                        <a:gd name="connsiteX2" fmla="*/ 33290 w 51815"/>
                        <a:gd name="connsiteY2" fmla="*/ 12633 h 60437"/>
                        <a:gd name="connsiteX3" fmla="*/ 38511 w 51815"/>
                        <a:gd name="connsiteY3" fmla="*/ 86 h 60437"/>
                        <a:gd name="connsiteX4" fmla="*/ 47898 w 51815"/>
                        <a:gd name="connsiteY4" fmla="*/ 6451 h 60437"/>
                        <a:gd name="connsiteX5" fmla="*/ 40571 w 51815"/>
                        <a:gd name="connsiteY5" fmla="*/ 48946 h 60437"/>
                        <a:gd name="connsiteX6" fmla="*/ 0 w 51815"/>
                        <a:gd name="connsiteY6" fmla="*/ 57738 h 60437"/>
                        <a:gd name="connsiteX7" fmla="*/ 34939 w 51815"/>
                        <a:gd name="connsiteY7" fmla="*/ 36170 h 60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15" h="60437">
                          <a:moveTo>
                            <a:pt x="34939" y="36170"/>
                          </a:moveTo>
                          <a:cubicBezTo>
                            <a:pt x="36496" y="33423"/>
                            <a:pt x="37732" y="30400"/>
                            <a:pt x="37732" y="27241"/>
                          </a:cubicBezTo>
                          <a:cubicBezTo>
                            <a:pt x="37778" y="22112"/>
                            <a:pt x="34664" y="17579"/>
                            <a:pt x="33290" y="12633"/>
                          </a:cubicBezTo>
                          <a:cubicBezTo>
                            <a:pt x="31917" y="7688"/>
                            <a:pt x="33474" y="956"/>
                            <a:pt x="38511" y="86"/>
                          </a:cubicBezTo>
                          <a:cubicBezTo>
                            <a:pt x="42494" y="-600"/>
                            <a:pt x="45929" y="2925"/>
                            <a:pt x="47898" y="6451"/>
                          </a:cubicBezTo>
                          <a:cubicBezTo>
                            <a:pt x="55362" y="20006"/>
                            <a:pt x="51744" y="38276"/>
                            <a:pt x="40571" y="48946"/>
                          </a:cubicBezTo>
                          <a:cubicBezTo>
                            <a:pt x="30909" y="58196"/>
                            <a:pt x="12226" y="64194"/>
                            <a:pt x="0" y="57738"/>
                          </a:cubicBezTo>
                          <a:cubicBezTo>
                            <a:pt x="14012" y="54166"/>
                            <a:pt x="27246" y="49953"/>
                            <a:pt x="34939" y="36170"/>
                          </a:cubicBezTo>
                          <a:close/>
                        </a:path>
                      </a:pathLst>
                    </a:custGeom>
                    <a:solidFill>
                      <a:srgbClr val="7C9093"/>
                    </a:solidFill>
                    <a:ln w="4577" cap="flat">
                      <a:noFill/>
                      <a:prstDash val="solid"/>
                      <a:miter/>
                    </a:ln>
                  </p:spPr>
                  <p:txBody>
                    <a:bodyPr rtlCol="0" anchor="ctr"/>
                    <a:lstStyle/>
                    <a:p>
                      <a:endParaRPr lang="th-TH"/>
                    </a:p>
                  </p:txBody>
                </p:sp>
                <p:sp>
                  <p:nvSpPr>
                    <p:cNvPr id="1262" name="Freeform: Shape 1261">
                      <a:extLst>
                        <a:ext uri="{FF2B5EF4-FFF2-40B4-BE49-F238E27FC236}">
                          <a16:creationId xmlns:a16="http://schemas.microsoft.com/office/drawing/2014/main" id="{1684720D-7BBB-46FF-81DF-1E9784A8474C}"/>
                        </a:ext>
                      </a:extLst>
                    </p:cNvPr>
                    <p:cNvSpPr/>
                    <p:nvPr/>
                  </p:nvSpPr>
                  <p:spPr>
                    <a:xfrm>
                      <a:off x="6764879" y="44691"/>
                      <a:ext cx="43274" cy="56781"/>
                    </a:xfrm>
                    <a:custGeom>
                      <a:avLst/>
                      <a:gdLst>
                        <a:gd name="connsiteX0" fmla="*/ 8519 w 43274"/>
                        <a:gd name="connsiteY0" fmla="*/ 25826 h 56781"/>
                        <a:gd name="connsiteX1" fmla="*/ 18959 w 43274"/>
                        <a:gd name="connsiteY1" fmla="*/ 16943 h 56781"/>
                        <a:gd name="connsiteX2" fmla="*/ 43274 w 43274"/>
                        <a:gd name="connsiteY2" fmla="*/ 0 h 56781"/>
                        <a:gd name="connsiteX3" fmla="*/ 7236 w 43274"/>
                        <a:gd name="connsiteY3" fmla="*/ 34893 h 56781"/>
                        <a:gd name="connsiteX4" fmla="*/ 3985 w 43274"/>
                        <a:gd name="connsiteY4" fmla="*/ 56781 h 56781"/>
                        <a:gd name="connsiteX5" fmla="*/ 8519 w 43274"/>
                        <a:gd name="connsiteY5" fmla="*/ 25826 h 5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 h="56781">
                          <a:moveTo>
                            <a:pt x="8519" y="25826"/>
                          </a:moveTo>
                          <a:cubicBezTo>
                            <a:pt x="11403" y="22255"/>
                            <a:pt x="15204" y="19553"/>
                            <a:pt x="18959" y="16943"/>
                          </a:cubicBezTo>
                          <a:cubicBezTo>
                            <a:pt x="27064" y="11310"/>
                            <a:pt x="35169" y="5632"/>
                            <a:pt x="43274" y="0"/>
                          </a:cubicBezTo>
                          <a:cubicBezTo>
                            <a:pt x="34620" y="14607"/>
                            <a:pt x="12731" y="18820"/>
                            <a:pt x="7236" y="34893"/>
                          </a:cubicBezTo>
                          <a:cubicBezTo>
                            <a:pt x="4855" y="41899"/>
                            <a:pt x="5679" y="49638"/>
                            <a:pt x="3985" y="56781"/>
                          </a:cubicBezTo>
                          <a:cubicBezTo>
                            <a:pt x="-4807" y="51012"/>
                            <a:pt x="2886" y="32878"/>
                            <a:pt x="8519" y="25826"/>
                          </a:cubicBezTo>
                          <a:close/>
                        </a:path>
                      </a:pathLst>
                    </a:custGeom>
                    <a:solidFill>
                      <a:srgbClr val="7A7A7A"/>
                    </a:solidFill>
                    <a:ln w="4577" cap="flat">
                      <a:noFill/>
                      <a:prstDash val="solid"/>
                      <a:miter/>
                    </a:ln>
                  </p:spPr>
                  <p:txBody>
                    <a:bodyPr rtlCol="0" anchor="ctr"/>
                    <a:lstStyle/>
                    <a:p>
                      <a:endParaRPr lang="th-TH"/>
                    </a:p>
                  </p:txBody>
                </p:sp>
                <p:sp>
                  <p:nvSpPr>
                    <p:cNvPr id="1263" name="Freeform: Shape 1262">
                      <a:extLst>
                        <a:ext uri="{FF2B5EF4-FFF2-40B4-BE49-F238E27FC236}">
                          <a16:creationId xmlns:a16="http://schemas.microsoft.com/office/drawing/2014/main" id="{ADA7DEED-559D-4989-8936-3F63B4316EFF}"/>
                        </a:ext>
                      </a:extLst>
                    </p:cNvPr>
                    <p:cNvSpPr/>
                    <p:nvPr/>
                  </p:nvSpPr>
                  <p:spPr>
                    <a:xfrm>
                      <a:off x="6754979" y="25250"/>
                      <a:ext cx="54136" cy="75764"/>
                    </a:xfrm>
                    <a:custGeom>
                      <a:avLst/>
                      <a:gdLst>
                        <a:gd name="connsiteX0" fmla="*/ 10269 w 54136"/>
                        <a:gd name="connsiteY0" fmla="*/ 59188 h 75764"/>
                        <a:gd name="connsiteX1" fmla="*/ 54137 w 54136"/>
                        <a:gd name="connsiteY1" fmla="*/ 18754 h 75764"/>
                        <a:gd name="connsiteX2" fmla="*/ 41315 w 54136"/>
                        <a:gd name="connsiteY2" fmla="*/ 12755 h 75764"/>
                        <a:gd name="connsiteX3" fmla="*/ 27303 w 54136"/>
                        <a:gd name="connsiteY3" fmla="*/ 254 h 75764"/>
                        <a:gd name="connsiteX4" fmla="*/ 9856 w 54136"/>
                        <a:gd name="connsiteY4" fmla="*/ 7169 h 75764"/>
                        <a:gd name="connsiteX5" fmla="*/ 5140 w 54136"/>
                        <a:gd name="connsiteY5" fmla="*/ 17472 h 75764"/>
                        <a:gd name="connsiteX6" fmla="*/ 57 w 54136"/>
                        <a:gd name="connsiteY6" fmla="*/ 38948 h 75764"/>
                        <a:gd name="connsiteX7" fmla="*/ 10269 w 54136"/>
                        <a:gd name="connsiteY7" fmla="*/ 75764 h 75764"/>
                        <a:gd name="connsiteX8" fmla="*/ 10269 w 54136"/>
                        <a:gd name="connsiteY8" fmla="*/ 59188 h 75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6" h="75764">
                          <a:moveTo>
                            <a:pt x="10269" y="59188"/>
                          </a:moveTo>
                          <a:cubicBezTo>
                            <a:pt x="16908" y="39910"/>
                            <a:pt x="36232" y="28508"/>
                            <a:pt x="54137" y="18754"/>
                          </a:cubicBezTo>
                          <a:cubicBezTo>
                            <a:pt x="52855" y="13488"/>
                            <a:pt x="46169" y="10328"/>
                            <a:pt x="41315" y="12755"/>
                          </a:cubicBezTo>
                          <a:cubicBezTo>
                            <a:pt x="39438" y="6436"/>
                            <a:pt x="33805" y="1399"/>
                            <a:pt x="27303" y="254"/>
                          </a:cubicBezTo>
                          <a:cubicBezTo>
                            <a:pt x="20801" y="-890"/>
                            <a:pt x="13795" y="1903"/>
                            <a:pt x="9856" y="7169"/>
                          </a:cubicBezTo>
                          <a:cubicBezTo>
                            <a:pt x="7613" y="10191"/>
                            <a:pt x="6376" y="13854"/>
                            <a:pt x="5140" y="17472"/>
                          </a:cubicBezTo>
                          <a:cubicBezTo>
                            <a:pt x="2805" y="24478"/>
                            <a:pt x="423" y="31576"/>
                            <a:pt x="57" y="38948"/>
                          </a:cubicBezTo>
                          <a:cubicBezTo>
                            <a:pt x="-630" y="52044"/>
                            <a:pt x="5003" y="64133"/>
                            <a:pt x="10269" y="75764"/>
                          </a:cubicBezTo>
                          <a:cubicBezTo>
                            <a:pt x="8025" y="70361"/>
                            <a:pt x="8391" y="64683"/>
                            <a:pt x="10269" y="59188"/>
                          </a:cubicBezTo>
                          <a:close/>
                        </a:path>
                      </a:pathLst>
                    </a:custGeom>
                    <a:solidFill>
                      <a:srgbClr val="81999B"/>
                    </a:solidFill>
                    <a:ln w="4577" cap="flat">
                      <a:noFill/>
                      <a:prstDash val="solid"/>
                      <a:miter/>
                    </a:ln>
                  </p:spPr>
                  <p:txBody>
                    <a:bodyPr rtlCol="0" anchor="ctr"/>
                    <a:lstStyle/>
                    <a:p>
                      <a:endParaRPr lang="th-TH"/>
                    </a:p>
                  </p:txBody>
                </p:sp>
                <p:sp>
                  <p:nvSpPr>
                    <p:cNvPr id="1264" name="Freeform: Shape 1263">
                      <a:extLst>
                        <a:ext uri="{FF2B5EF4-FFF2-40B4-BE49-F238E27FC236}">
                          <a16:creationId xmlns:a16="http://schemas.microsoft.com/office/drawing/2014/main" id="{1A2CFAE3-B002-49C7-8364-A8774B2525BF}"/>
                        </a:ext>
                      </a:extLst>
                    </p:cNvPr>
                    <p:cNvSpPr/>
                    <p:nvPr/>
                  </p:nvSpPr>
                  <p:spPr>
                    <a:xfrm>
                      <a:off x="6748940" y="20167"/>
                      <a:ext cx="53571" cy="79473"/>
                    </a:xfrm>
                    <a:custGeom>
                      <a:avLst/>
                      <a:gdLst>
                        <a:gd name="connsiteX0" fmla="*/ 8157 w 53571"/>
                        <a:gd name="connsiteY0" fmla="*/ 55387 h 79473"/>
                        <a:gd name="connsiteX1" fmla="*/ 8019 w 53571"/>
                        <a:gd name="connsiteY1" fmla="*/ 47099 h 79473"/>
                        <a:gd name="connsiteX2" fmla="*/ 12919 w 53571"/>
                        <a:gd name="connsiteY2" fmla="*/ 38353 h 79473"/>
                        <a:gd name="connsiteX3" fmla="*/ 32884 w 53571"/>
                        <a:gd name="connsiteY3" fmla="*/ 21685 h 79473"/>
                        <a:gd name="connsiteX4" fmla="*/ 53536 w 53571"/>
                        <a:gd name="connsiteY4" fmla="*/ 15045 h 79473"/>
                        <a:gd name="connsiteX5" fmla="*/ 43141 w 53571"/>
                        <a:gd name="connsiteY5" fmla="*/ 941 h 79473"/>
                        <a:gd name="connsiteX6" fmla="*/ 24779 w 53571"/>
                        <a:gd name="connsiteY6" fmla="*/ 3002 h 79473"/>
                        <a:gd name="connsiteX7" fmla="*/ 189 w 53571"/>
                        <a:gd name="connsiteY7" fmla="*/ 39864 h 79473"/>
                        <a:gd name="connsiteX8" fmla="*/ 12827 w 53571"/>
                        <a:gd name="connsiteY8" fmla="*/ 79474 h 79473"/>
                        <a:gd name="connsiteX9" fmla="*/ 8157 w 53571"/>
                        <a:gd name="connsiteY9" fmla="*/ 55387 h 7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71" h="79473">
                          <a:moveTo>
                            <a:pt x="8157" y="55387"/>
                          </a:moveTo>
                          <a:cubicBezTo>
                            <a:pt x="7745" y="52640"/>
                            <a:pt x="7424" y="49801"/>
                            <a:pt x="8019" y="47099"/>
                          </a:cubicBezTo>
                          <a:cubicBezTo>
                            <a:pt x="8752" y="43802"/>
                            <a:pt x="10858" y="41055"/>
                            <a:pt x="12919" y="38353"/>
                          </a:cubicBezTo>
                          <a:cubicBezTo>
                            <a:pt x="18322" y="31347"/>
                            <a:pt x="24367" y="24020"/>
                            <a:pt x="32884" y="21685"/>
                          </a:cubicBezTo>
                          <a:cubicBezTo>
                            <a:pt x="40028" y="19670"/>
                            <a:pt x="49049" y="20952"/>
                            <a:pt x="53536" y="15045"/>
                          </a:cubicBezTo>
                          <a:cubicBezTo>
                            <a:pt x="54040" y="8772"/>
                            <a:pt x="49140" y="2910"/>
                            <a:pt x="43141" y="941"/>
                          </a:cubicBezTo>
                          <a:cubicBezTo>
                            <a:pt x="37143" y="-1028"/>
                            <a:pt x="30503" y="300"/>
                            <a:pt x="24779" y="3002"/>
                          </a:cubicBezTo>
                          <a:cubicBezTo>
                            <a:pt x="10813" y="9642"/>
                            <a:pt x="1517" y="24478"/>
                            <a:pt x="189" y="39864"/>
                          </a:cubicBezTo>
                          <a:cubicBezTo>
                            <a:pt x="-1047" y="53922"/>
                            <a:pt x="3852" y="68667"/>
                            <a:pt x="12827" y="79474"/>
                          </a:cubicBezTo>
                          <a:cubicBezTo>
                            <a:pt x="12553" y="72284"/>
                            <a:pt x="9347" y="63309"/>
                            <a:pt x="8157" y="55387"/>
                          </a:cubicBezTo>
                          <a:close/>
                        </a:path>
                      </a:pathLst>
                    </a:custGeom>
                    <a:solidFill>
                      <a:srgbClr val="787C7E"/>
                    </a:solidFill>
                    <a:ln w="4577" cap="flat">
                      <a:noFill/>
                      <a:prstDash val="solid"/>
                      <a:miter/>
                    </a:ln>
                  </p:spPr>
                  <p:txBody>
                    <a:bodyPr rtlCol="0" anchor="ctr"/>
                    <a:lstStyle/>
                    <a:p>
                      <a:endParaRPr lang="th-TH"/>
                    </a:p>
                  </p:txBody>
                </p:sp>
                <p:sp>
                  <p:nvSpPr>
                    <p:cNvPr id="1265" name="Freeform: Shape 1264">
                      <a:extLst>
                        <a:ext uri="{FF2B5EF4-FFF2-40B4-BE49-F238E27FC236}">
                          <a16:creationId xmlns:a16="http://schemas.microsoft.com/office/drawing/2014/main" id="{200B4B01-FAF2-4527-B290-D73D02CD1ADD}"/>
                        </a:ext>
                      </a:extLst>
                    </p:cNvPr>
                    <p:cNvSpPr/>
                    <p:nvPr/>
                  </p:nvSpPr>
                  <p:spPr>
                    <a:xfrm>
                      <a:off x="6746544" y="14334"/>
                      <a:ext cx="74111" cy="85443"/>
                    </a:xfrm>
                    <a:custGeom>
                      <a:avLst/>
                      <a:gdLst>
                        <a:gd name="connsiteX0" fmla="*/ 21 w 74111"/>
                        <a:gd name="connsiteY0" fmla="*/ 42125 h 85443"/>
                        <a:gd name="connsiteX1" fmla="*/ 5561 w 74111"/>
                        <a:gd name="connsiteY1" fmla="*/ 20282 h 85443"/>
                        <a:gd name="connsiteX2" fmla="*/ 12934 w 74111"/>
                        <a:gd name="connsiteY2" fmla="*/ 14055 h 85443"/>
                        <a:gd name="connsiteX3" fmla="*/ 22046 w 74111"/>
                        <a:gd name="connsiteY3" fmla="*/ 3614 h 85443"/>
                        <a:gd name="connsiteX4" fmla="*/ 43889 w 74111"/>
                        <a:gd name="connsiteY4" fmla="*/ 684 h 85443"/>
                        <a:gd name="connsiteX5" fmla="*/ 72096 w 74111"/>
                        <a:gd name="connsiteY5" fmla="*/ 12040 h 85443"/>
                        <a:gd name="connsiteX6" fmla="*/ 73791 w 74111"/>
                        <a:gd name="connsiteY6" fmla="*/ 18405 h 85443"/>
                        <a:gd name="connsiteX7" fmla="*/ 67197 w 74111"/>
                        <a:gd name="connsiteY7" fmla="*/ 20878 h 85443"/>
                        <a:gd name="connsiteX8" fmla="*/ 60557 w 74111"/>
                        <a:gd name="connsiteY8" fmla="*/ 17123 h 85443"/>
                        <a:gd name="connsiteX9" fmla="*/ 12567 w 74111"/>
                        <a:gd name="connsiteY9" fmla="*/ 26968 h 85443"/>
                        <a:gd name="connsiteX10" fmla="*/ 5149 w 74111"/>
                        <a:gd name="connsiteY10" fmla="*/ 53664 h 85443"/>
                        <a:gd name="connsiteX11" fmla="*/ 14536 w 74111"/>
                        <a:gd name="connsiteY11" fmla="*/ 85444 h 85443"/>
                        <a:gd name="connsiteX12" fmla="*/ 21 w 74111"/>
                        <a:gd name="connsiteY12" fmla="*/ 42125 h 8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11" h="85443">
                          <a:moveTo>
                            <a:pt x="21" y="42125"/>
                          </a:moveTo>
                          <a:cubicBezTo>
                            <a:pt x="-117" y="34432"/>
                            <a:pt x="295" y="25915"/>
                            <a:pt x="5561" y="20282"/>
                          </a:cubicBezTo>
                          <a:cubicBezTo>
                            <a:pt x="7759" y="17947"/>
                            <a:pt x="10598" y="16299"/>
                            <a:pt x="12934" y="14055"/>
                          </a:cubicBezTo>
                          <a:cubicBezTo>
                            <a:pt x="16277" y="10849"/>
                            <a:pt x="18383" y="6453"/>
                            <a:pt x="22046" y="3614"/>
                          </a:cubicBezTo>
                          <a:cubicBezTo>
                            <a:pt x="28045" y="-965"/>
                            <a:pt x="36379" y="-232"/>
                            <a:pt x="43889" y="684"/>
                          </a:cubicBezTo>
                          <a:cubicBezTo>
                            <a:pt x="54192" y="1966"/>
                            <a:pt x="65594" y="3889"/>
                            <a:pt x="72096" y="12040"/>
                          </a:cubicBezTo>
                          <a:cubicBezTo>
                            <a:pt x="73516" y="13872"/>
                            <a:pt x="74706" y="16299"/>
                            <a:pt x="73791" y="18405"/>
                          </a:cubicBezTo>
                          <a:cubicBezTo>
                            <a:pt x="72783" y="20786"/>
                            <a:pt x="69669" y="21565"/>
                            <a:pt x="67197" y="20878"/>
                          </a:cubicBezTo>
                          <a:cubicBezTo>
                            <a:pt x="64724" y="20237"/>
                            <a:pt x="62663" y="18542"/>
                            <a:pt x="60557" y="17123"/>
                          </a:cubicBezTo>
                          <a:cubicBezTo>
                            <a:pt x="45446" y="7049"/>
                            <a:pt x="22504" y="11765"/>
                            <a:pt x="12567" y="26968"/>
                          </a:cubicBezTo>
                          <a:cubicBezTo>
                            <a:pt x="7485" y="34798"/>
                            <a:pt x="5745" y="44323"/>
                            <a:pt x="5149" y="53664"/>
                          </a:cubicBezTo>
                          <a:cubicBezTo>
                            <a:pt x="4600" y="61998"/>
                            <a:pt x="12476" y="77476"/>
                            <a:pt x="14536" y="85444"/>
                          </a:cubicBezTo>
                          <a:cubicBezTo>
                            <a:pt x="7668" y="75232"/>
                            <a:pt x="250" y="54168"/>
                            <a:pt x="21" y="42125"/>
                          </a:cubicBezTo>
                          <a:close/>
                        </a:path>
                      </a:pathLst>
                    </a:custGeom>
                    <a:solidFill>
                      <a:srgbClr val="566D71"/>
                    </a:solidFill>
                    <a:ln w="4577" cap="flat">
                      <a:noFill/>
                      <a:prstDash val="solid"/>
                      <a:miter/>
                    </a:ln>
                  </p:spPr>
                  <p:txBody>
                    <a:bodyPr rtlCol="0" anchor="ctr"/>
                    <a:lstStyle/>
                    <a:p>
                      <a:endParaRPr lang="th-TH"/>
                    </a:p>
                  </p:txBody>
                </p:sp>
                <p:sp>
                  <p:nvSpPr>
                    <p:cNvPr id="1266" name="Freeform: Shape 1265">
                      <a:extLst>
                        <a:ext uri="{FF2B5EF4-FFF2-40B4-BE49-F238E27FC236}">
                          <a16:creationId xmlns:a16="http://schemas.microsoft.com/office/drawing/2014/main" id="{68A24B80-1707-444E-B7B5-33470FC033F7}"/>
                        </a:ext>
                      </a:extLst>
                    </p:cNvPr>
                    <p:cNvSpPr/>
                    <p:nvPr/>
                  </p:nvSpPr>
                  <p:spPr>
                    <a:xfrm>
                      <a:off x="6813964" y="27518"/>
                      <a:ext cx="28436" cy="53622"/>
                    </a:xfrm>
                    <a:custGeom>
                      <a:avLst/>
                      <a:gdLst>
                        <a:gd name="connsiteX0" fmla="*/ 19925 w 28436"/>
                        <a:gd name="connsiteY0" fmla="*/ 53622 h 53622"/>
                        <a:gd name="connsiteX1" fmla="*/ 24092 w 28436"/>
                        <a:gd name="connsiteY1" fmla="*/ 40709 h 53622"/>
                        <a:gd name="connsiteX2" fmla="*/ 16673 w 28436"/>
                        <a:gd name="connsiteY2" fmla="*/ 28345 h 53622"/>
                        <a:gd name="connsiteX3" fmla="*/ 3760 w 28436"/>
                        <a:gd name="connsiteY3" fmla="*/ 12456 h 53622"/>
                        <a:gd name="connsiteX4" fmla="*/ 5 w 28436"/>
                        <a:gd name="connsiteY4" fmla="*/ 5129 h 53622"/>
                        <a:gd name="connsiteX5" fmla="*/ 5134 w 28436"/>
                        <a:gd name="connsiteY5" fmla="*/ 138 h 53622"/>
                        <a:gd name="connsiteX6" fmla="*/ 23817 w 28436"/>
                        <a:gd name="connsiteY6" fmla="*/ 24682 h 53622"/>
                        <a:gd name="connsiteX7" fmla="*/ 22306 w 28436"/>
                        <a:gd name="connsiteY7" fmla="*/ 52432 h 5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36" h="53622">
                          <a:moveTo>
                            <a:pt x="19925" y="53622"/>
                          </a:moveTo>
                          <a:cubicBezTo>
                            <a:pt x="24092" y="51104"/>
                            <a:pt x="25328" y="45426"/>
                            <a:pt x="24092" y="40709"/>
                          </a:cubicBezTo>
                          <a:cubicBezTo>
                            <a:pt x="22855" y="35993"/>
                            <a:pt x="19741" y="32100"/>
                            <a:pt x="16673" y="28345"/>
                          </a:cubicBezTo>
                          <a:cubicBezTo>
                            <a:pt x="12369" y="23034"/>
                            <a:pt x="8065" y="17768"/>
                            <a:pt x="3760" y="12456"/>
                          </a:cubicBezTo>
                          <a:cubicBezTo>
                            <a:pt x="1974" y="10304"/>
                            <a:pt x="143" y="7923"/>
                            <a:pt x="5" y="5129"/>
                          </a:cubicBezTo>
                          <a:cubicBezTo>
                            <a:pt x="-132" y="2336"/>
                            <a:pt x="2432" y="-686"/>
                            <a:pt x="5134" y="138"/>
                          </a:cubicBezTo>
                          <a:cubicBezTo>
                            <a:pt x="9392" y="9525"/>
                            <a:pt x="18139" y="16073"/>
                            <a:pt x="23817" y="24682"/>
                          </a:cubicBezTo>
                          <a:cubicBezTo>
                            <a:pt x="29495" y="33291"/>
                            <a:pt x="30960" y="46799"/>
                            <a:pt x="22306" y="52432"/>
                          </a:cubicBezTo>
                        </a:path>
                      </a:pathLst>
                    </a:custGeom>
                    <a:solidFill>
                      <a:srgbClr val="566D71"/>
                    </a:solidFill>
                    <a:ln w="4577" cap="flat">
                      <a:noFill/>
                      <a:prstDash val="solid"/>
                      <a:miter/>
                    </a:ln>
                  </p:spPr>
                  <p:txBody>
                    <a:bodyPr rtlCol="0" anchor="ctr"/>
                    <a:lstStyle/>
                    <a:p>
                      <a:endParaRPr lang="th-TH"/>
                    </a:p>
                  </p:txBody>
                </p:sp>
                <p:sp>
                  <p:nvSpPr>
                    <p:cNvPr id="1267" name="Freeform: Shape 1266">
                      <a:extLst>
                        <a:ext uri="{FF2B5EF4-FFF2-40B4-BE49-F238E27FC236}">
                          <a16:creationId xmlns:a16="http://schemas.microsoft.com/office/drawing/2014/main" id="{8411D561-E6D4-42F8-A4ED-90311430F1F4}"/>
                        </a:ext>
                      </a:extLst>
                    </p:cNvPr>
                    <p:cNvSpPr/>
                    <p:nvPr/>
                  </p:nvSpPr>
                  <p:spPr>
                    <a:xfrm>
                      <a:off x="6797988" y="-19352"/>
                      <a:ext cx="107197" cy="55801"/>
                    </a:xfrm>
                    <a:custGeom>
                      <a:avLst/>
                      <a:gdLst>
                        <a:gd name="connsiteX0" fmla="*/ 35900 w 107197"/>
                        <a:gd name="connsiteY0" fmla="*/ 44353 h 55801"/>
                        <a:gd name="connsiteX1" fmla="*/ 66810 w 107197"/>
                        <a:gd name="connsiteY1" fmla="*/ 16512 h 55801"/>
                        <a:gd name="connsiteX2" fmla="*/ 107198 w 107197"/>
                        <a:gd name="connsiteY2" fmla="*/ 12162 h 55801"/>
                        <a:gd name="connsiteX3" fmla="*/ 98864 w 107197"/>
                        <a:gd name="connsiteY3" fmla="*/ 1493 h 55801"/>
                        <a:gd name="connsiteX4" fmla="*/ 84622 w 107197"/>
                        <a:gd name="connsiteY4" fmla="*/ 165 h 55801"/>
                        <a:gd name="connsiteX5" fmla="*/ 55774 w 107197"/>
                        <a:gd name="connsiteY5" fmla="*/ 5019 h 55801"/>
                        <a:gd name="connsiteX6" fmla="*/ 0 w 107197"/>
                        <a:gd name="connsiteY6" fmla="*/ 33867 h 55801"/>
                        <a:gd name="connsiteX7" fmla="*/ 29993 w 107197"/>
                        <a:gd name="connsiteY7" fmla="*/ 55801 h 55801"/>
                        <a:gd name="connsiteX8" fmla="*/ 35900 w 107197"/>
                        <a:gd name="connsiteY8" fmla="*/ 44353 h 55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197" h="55801">
                          <a:moveTo>
                            <a:pt x="35900" y="44353"/>
                          </a:moveTo>
                          <a:cubicBezTo>
                            <a:pt x="44601" y="33455"/>
                            <a:pt x="54537" y="23152"/>
                            <a:pt x="66810" y="16512"/>
                          </a:cubicBezTo>
                          <a:cubicBezTo>
                            <a:pt x="79082" y="9872"/>
                            <a:pt x="94101" y="7308"/>
                            <a:pt x="107198" y="12162"/>
                          </a:cubicBezTo>
                          <a:cubicBezTo>
                            <a:pt x="107243" y="7354"/>
                            <a:pt x="103351" y="3233"/>
                            <a:pt x="98864" y="1493"/>
                          </a:cubicBezTo>
                          <a:cubicBezTo>
                            <a:pt x="94376" y="-248"/>
                            <a:pt x="89431" y="-110"/>
                            <a:pt x="84622" y="165"/>
                          </a:cubicBezTo>
                          <a:cubicBezTo>
                            <a:pt x="74869" y="760"/>
                            <a:pt x="65024" y="1767"/>
                            <a:pt x="55774" y="5019"/>
                          </a:cubicBezTo>
                          <a:cubicBezTo>
                            <a:pt x="35946" y="12025"/>
                            <a:pt x="20377" y="28784"/>
                            <a:pt x="0" y="33867"/>
                          </a:cubicBezTo>
                          <a:cubicBezTo>
                            <a:pt x="9479" y="31486"/>
                            <a:pt x="24910" y="50077"/>
                            <a:pt x="29993" y="55801"/>
                          </a:cubicBezTo>
                          <a:cubicBezTo>
                            <a:pt x="31092" y="51680"/>
                            <a:pt x="33153" y="47833"/>
                            <a:pt x="35900" y="44353"/>
                          </a:cubicBezTo>
                          <a:close/>
                        </a:path>
                      </a:pathLst>
                    </a:custGeom>
                    <a:solidFill>
                      <a:srgbClr val="81999B"/>
                    </a:solidFill>
                    <a:ln w="4577" cap="flat">
                      <a:noFill/>
                      <a:prstDash val="solid"/>
                      <a:miter/>
                    </a:ln>
                  </p:spPr>
                  <p:txBody>
                    <a:bodyPr rtlCol="0" anchor="ctr"/>
                    <a:lstStyle/>
                    <a:p>
                      <a:endParaRPr lang="th-TH"/>
                    </a:p>
                  </p:txBody>
                </p:sp>
                <p:sp>
                  <p:nvSpPr>
                    <p:cNvPr id="1268" name="Freeform: Shape 1267">
                      <a:extLst>
                        <a:ext uri="{FF2B5EF4-FFF2-40B4-BE49-F238E27FC236}">
                          <a16:creationId xmlns:a16="http://schemas.microsoft.com/office/drawing/2014/main" id="{7EE5E5C2-D1C6-4986-985D-766D20A5B364}"/>
                        </a:ext>
                      </a:extLst>
                    </p:cNvPr>
                    <p:cNvSpPr/>
                    <p:nvPr/>
                  </p:nvSpPr>
                  <p:spPr>
                    <a:xfrm>
                      <a:off x="6798950" y="-14964"/>
                      <a:ext cx="107066" cy="57732"/>
                    </a:xfrm>
                    <a:custGeom>
                      <a:avLst/>
                      <a:gdLst>
                        <a:gd name="connsiteX0" fmla="*/ 0 w 107066"/>
                        <a:gd name="connsiteY0" fmla="*/ 29937 h 57732"/>
                        <a:gd name="connsiteX1" fmla="*/ 23720 w 107066"/>
                        <a:gd name="connsiteY1" fmla="*/ 37264 h 57732"/>
                        <a:gd name="connsiteX2" fmla="*/ 32283 w 107066"/>
                        <a:gd name="connsiteY2" fmla="*/ 33646 h 57732"/>
                        <a:gd name="connsiteX3" fmla="*/ 67588 w 107066"/>
                        <a:gd name="connsiteY3" fmla="*/ 11025 h 57732"/>
                        <a:gd name="connsiteX4" fmla="*/ 102527 w 107066"/>
                        <a:gd name="connsiteY4" fmla="*/ 1134 h 57732"/>
                        <a:gd name="connsiteX5" fmla="*/ 105916 w 107066"/>
                        <a:gd name="connsiteY5" fmla="*/ 8369 h 57732"/>
                        <a:gd name="connsiteX6" fmla="*/ 100970 w 107066"/>
                        <a:gd name="connsiteY6" fmla="*/ 7682 h 57732"/>
                        <a:gd name="connsiteX7" fmla="*/ 71343 w 107066"/>
                        <a:gd name="connsiteY7" fmla="*/ 15971 h 57732"/>
                        <a:gd name="connsiteX8" fmla="*/ 45562 w 107066"/>
                        <a:gd name="connsiteY8" fmla="*/ 36348 h 57732"/>
                        <a:gd name="connsiteX9" fmla="*/ 32054 w 107066"/>
                        <a:gd name="connsiteY9" fmla="*/ 57732 h 57732"/>
                        <a:gd name="connsiteX10" fmla="*/ 0 w 107066"/>
                        <a:gd name="connsiteY10" fmla="*/ 29937 h 57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066" h="57732">
                          <a:moveTo>
                            <a:pt x="0" y="29937"/>
                          </a:moveTo>
                          <a:cubicBezTo>
                            <a:pt x="7922" y="26686"/>
                            <a:pt x="15203" y="37767"/>
                            <a:pt x="23720" y="37264"/>
                          </a:cubicBezTo>
                          <a:cubicBezTo>
                            <a:pt x="26834" y="37080"/>
                            <a:pt x="29627" y="35340"/>
                            <a:pt x="32283" y="33646"/>
                          </a:cubicBezTo>
                          <a:cubicBezTo>
                            <a:pt x="44051" y="26090"/>
                            <a:pt x="55820" y="18535"/>
                            <a:pt x="67588" y="11025"/>
                          </a:cubicBezTo>
                          <a:cubicBezTo>
                            <a:pt x="78120" y="4248"/>
                            <a:pt x="90621" y="-2804"/>
                            <a:pt x="102527" y="1134"/>
                          </a:cubicBezTo>
                          <a:cubicBezTo>
                            <a:pt x="105732" y="2187"/>
                            <a:pt x="108800" y="6675"/>
                            <a:pt x="105916" y="8369"/>
                          </a:cubicBezTo>
                          <a:cubicBezTo>
                            <a:pt x="104404" y="9239"/>
                            <a:pt x="102573" y="8323"/>
                            <a:pt x="100970" y="7682"/>
                          </a:cubicBezTo>
                          <a:cubicBezTo>
                            <a:pt x="91033" y="3744"/>
                            <a:pt x="80226" y="9972"/>
                            <a:pt x="71343" y="15971"/>
                          </a:cubicBezTo>
                          <a:cubicBezTo>
                            <a:pt x="62231" y="22107"/>
                            <a:pt x="53072" y="28334"/>
                            <a:pt x="45562" y="36348"/>
                          </a:cubicBezTo>
                          <a:cubicBezTo>
                            <a:pt x="39655" y="42621"/>
                            <a:pt x="35580" y="50039"/>
                            <a:pt x="32054" y="57732"/>
                          </a:cubicBezTo>
                          <a:cubicBezTo>
                            <a:pt x="20331" y="51138"/>
                            <a:pt x="13051" y="36897"/>
                            <a:pt x="0" y="29937"/>
                          </a:cubicBezTo>
                          <a:close/>
                        </a:path>
                      </a:pathLst>
                    </a:custGeom>
                    <a:solidFill>
                      <a:srgbClr val="81999B"/>
                    </a:solidFill>
                    <a:ln w="4577" cap="flat">
                      <a:noFill/>
                      <a:prstDash val="solid"/>
                      <a:miter/>
                    </a:ln>
                  </p:spPr>
                  <p:txBody>
                    <a:bodyPr rtlCol="0" anchor="ctr"/>
                    <a:lstStyle/>
                    <a:p>
                      <a:endParaRPr lang="th-TH"/>
                    </a:p>
                  </p:txBody>
                </p:sp>
                <p:sp>
                  <p:nvSpPr>
                    <p:cNvPr id="1269" name="Freeform: Shape 1268">
                      <a:extLst>
                        <a:ext uri="{FF2B5EF4-FFF2-40B4-BE49-F238E27FC236}">
                          <a16:creationId xmlns:a16="http://schemas.microsoft.com/office/drawing/2014/main" id="{A21B2F04-8FF9-43C8-85F5-EDF4B423318B}"/>
                        </a:ext>
                      </a:extLst>
                    </p:cNvPr>
                    <p:cNvSpPr/>
                    <p:nvPr/>
                  </p:nvSpPr>
                  <p:spPr>
                    <a:xfrm>
                      <a:off x="6801560" y="-14658"/>
                      <a:ext cx="97306" cy="39801"/>
                    </a:xfrm>
                    <a:custGeom>
                      <a:avLst/>
                      <a:gdLst>
                        <a:gd name="connsiteX0" fmla="*/ 45059 w 97306"/>
                        <a:gd name="connsiteY0" fmla="*/ 23678 h 39801"/>
                        <a:gd name="connsiteX1" fmla="*/ 27795 w 97306"/>
                        <a:gd name="connsiteY1" fmla="*/ 39064 h 39801"/>
                        <a:gd name="connsiteX2" fmla="*/ 0 w 97306"/>
                        <a:gd name="connsiteY2" fmla="*/ 28807 h 39801"/>
                        <a:gd name="connsiteX3" fmla="*/ 31871 w 97306"/>
                        <a:gd name="connsiteY3" fmla="*/ 26563 h 39801"/>
                        <a:gd name="connsiteX4" fmla="*/ 59941 w 97306"/>
                        <a:gd name="connsiteY4" fmla="*/ 8750 h 39801"/>
                        <a:gd name="connsiteX5" fmla="*/ 97307 w 97306"/>
                        <a:gd name="connsiteY5" fmla="*/ 279 h 39801"/>
                        <a:gd name="connsiteX6" fmla="*/ 45059 w 97306"/>
                        <a:gd name="connsiteY6" fmla="*/ 23678 h 39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306" h="39801">
                          <a:moveTo>
                            <a:pt x="45059" y="23678"/>
                          </a:moveTo>
                          <a:cubicBezTo>
                            <a:pt x="39884" y="29539"/>
                            <a:pt x="35305" y="36774"/>
                            <a:pt x="27795" y="39064"/>
                          </a:cubicBezTo>
                          <a:cubicBezTo>
                            <a:pt x="17950" y="42086"/>
                            <a:pt x="8059" y="35263"/>
                            <a:pt x="0" y="28807"/>
                          </a:cubicBezTo>
                          <a:cubicBezTo>
                            <a:pt x="9753" y="34073"/>
                            <a:pt x="22026" y="31646"/>
                            <a:pt x="31871" y="26563"/>
                          </a:cubicBezTo>
                          <a:cubicBezTo>
                            <a:pt x="41716" y="21480"/>
                            <a:pt x="50187" y="14016"/>
                            <a:pt x="59941" y="8750"/>
                          </a:cubicBezTo>
                          <a:cubicBezTo>
                            <a:pt x="70977" y="2751"/>
                            <a:pt x="84760" y="-1095"/>
                            <a:pt x="97307" y="279"/>
                          </a:cubicBezTo>
                          <a:cubicBezTo>
                            <a:pt x="80135" y="10307"/>
                            <a:pt x="60719" y="5957"/>
                            <a:pt x="45059" y="23678"/>
                          </a:cubicBezTo>
                          <a:close/>
                        </a:path>
                      </a:pathLst>
                    </a:custGeom>
                    <a:solidFill>
                      <a:srgbClr val="7E8F8F"/>
                    </a:solidFill>
                    <a:ln w="4577" cap="flat">
                      <a:noFill/>
                      <a:prstDash val="solid"/>
                      <a:miter/>
                    </a:ln>
                  </p:spPr>
                  <p:txBody>
                    <a:bodyPr rtlCol="0" anchor="ctr"/>
                    <a:lstStyle/>
                    <a:p>
                      <a:endParaRPr lang="th-TH"/>
                    </a:p>
                  </p:txBody>
                </p:sp>
                <p:sp>
                  <p:nvSpPr>
                    <p:cNvPr id="1270" name="Freeform: Shape 1269">
                      <a:extLst>
                        <a:ext uri="{FF2B5EF4-FFF2-40B4-BE49-F238E27FC236}">
                          <a16:creationId xmlns:a16="http://schemas.microsoft.com/office/drawing/2014/main" id="{497B92BF-8179-452E-9AB2-A6672856C27D}"/>
                        </a:ext>
                      </a:extLst>
                    </p:cNvPr>
                    <p:cNvSpPr/>
                    <p:nvPr/>
                  </p:nvSpPr>
                  <p:spPr>
                    <a:xfrm>
                      <a:off x="6828207" y="-9194"/>
                      <a:ext cx="74460" cy="54113"/>
                    </a:xfrm>
                    <a:custGeom>
                      <a:avLst/>
                      <a:gdLst>
                        <a:gd name="connsiteX0" fmla="*/ 28211 w 74460"/>
                        <a:gd name="connsiteY0" fmla="*/ 18443 h 54113"/>
                        <a:gd name="connsiteX1" fmla="*/ 8109 w 74460"/>
                        <a:gd name="connsiteY1" fmla="*/ 45826 h 54113"/>
                        <a:gd name="connsiteX2" fmla="*/ 4262 w 74460"/>
                        <a:gd name="connsiteY2" fmla="*/ 54114 h 54113"/>
                        <a:gd name="connsiteX3" fmla="*/ 49 w 74460"/>
                        <a:gd name="connsiteY3" fmla="*/ 47291 h 54113"/>
                        <a:gd name="connsiteX4" fmla="*/ 3896 w 74460"/>
                        <a:gd name="connsiteY4" fmla="*/ 39415 h 54113"/>
                        <a:gd name="connsiteX5" fmla="*/ 36316 w 74460"/>
                        <a:gd name="connsiteY5" fmla="*/ 7086 h 54113"/>
                        <a:gd name="connsiteX6" fmla="*/ 74460 w 74460"/>
                        <a:gd name="connsiteY6" fmla="*/ 1408 h 54113"/>
                        <a:gd name="connsiteX7" fmla="*/ 28211 w 74460"/>
                        <a:gd name="connsiteY7" fmla="*/ 18443 h 5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460" h="54113">
                          <a:moveTo>
                            <a:pt x="28211" y="18443"/>
                          </a:moveTo>
                          <a:cubicBezTo>
                            <a:pt x="18870" y="25403"/>
                            <a:pt x="9574" y="34286"/>
                            <a:pt x="8109" y="45826"/>
                          </a:cubicBezTo>
                          <a:cubicBezTo>
                            <a:pt x="7697" y="49031"/>
                            <a:pt x="7330" y="53152"/>
                            <a:pt x="4262" y="54114"/>
                          </a:cubicBezTo>
                          <a:cubicBezTo>
                            <a:pt x="1377" y="53610"/>
                            <a:pt x="-317" y="50222"/>
                            <a:pt x="49" y="47291"/>
                          </a:cubicBezTo>
                          <a:cubicBezTo>
                            <a:pt x="370" y="44360"/>
                            <a:pt x="2156" y="41796"/>
                            <a:pt x="3896" y="39415"/>
                          </a:cubicBezTo>
                          <a:cubicBezTo>
                            <a:pt x="12963" y="27005"/>
                            <a:pt x="23037" y="14779"/>
                            <a:pt x="36316" y="7086"/>
                          </a:cubicBezTo>
                          <a:cubicBezTo>
                            <a:pt x="47993" y="309"/>
                            <a:pt x="61364" y="-1660"/>
                            <a:pt x="74460" y="1408"/>
                          </a:cubicBezTo>
                          <a:cubicBezTo>
                            <a:pt x="57563" y="-57"/>
                            <a:pt x="41353" y="8643"/>
                            <a:pt x="28211" y="18443"/>
                          </a:cubicBezTo>
                          <a:close/>
                        </a:path>
                      </a:pathLst>
                    </a:custGeom>
                    <a:solidFill>
                      <a:srgbClr val="9D9D9D"/>
                    </a:solidFill>
                    <a:ln w="4577" cap="flat">
                      <a:noFill/>
                      <a:prstDash val="solid"/>
                      <a:miter/>
                    </a:ln>
                  </p:spPr>
                  <p:txBody>
                    <a:bodyPr rtlCol="0" anchor="ctr"/>
                    <a:lstStyle/>
                    <a:p>
                      <a:endParaRPr lang="th-TH"/>
                    </a:p>
                  </p:txBody>
                </p:sp>
                <p:sp>
                  <p:nvSpPr>
                    <p:cNvPr id="1271" name="Freeform: Shape 1270">
                      <a:extLst>
                        <a:ext uri="{FF2B5EF4-FFF2-40B4-BE49-F238E27FC236}">
                          <a16:creationId xmlns:a16="http://schemas.microsoft.com/office/drawing/2014/main" id="{9A17D303-3F13-41E7-AEDD-C089E39393B4}"/>
                        </a:ext>
                      </a:extLst>
                    </p:cNvPr>
                    <p:cNvSpPr/>
                    <p:nvPr/>
                  </p:nvSpPr>
                  <p:spPr>
                    <a:xfrm>
                      <a:off x="6791028" y="8424"/>
                      <a:ext cx="43456" cy="44738"/>
                    </a:xfrm>
                    <a:custGeom>
                      <a:avLst/>
                      <a:gdLst>
                        <a:gd name="connsiteX0" fmla="*/ 43456 w 43456"/>
                        <a:gd name="connsiteY0" fmla="*/ 22575 h 44738"/>
                        <a:gd name="connsiteX1" fmla="*/ 30268 w 43456"/>
                        <a:gd name="connsiteY1" fmla="*/ 19370 h 44738"/>
                        <a:gd name="connsiteX2" fmla="*/ 22117 w 43456"/>
                        <a:gd name="connsiteY2" fmla="*/ 9799 h 44738"/>
                        <a:gd name="connsiteX3" fmla="*/ 27337 w 43456"/>
                        <a:gd name="connsiteY3" fmla="*/ 0 h 44738"/>
                        <a:gd name="connsiteX4" fmla="*/ 0 w 43456"/>
                        <a:gd name="connsiteY4" fmla="*/ 5037 h 44738"/>
                        <a:gd name="connsiteX5" fmla="*/ 42540 w 43456"/>
                        <a:gd name="connsiteY5" fmla="*/ 44738 h 44738"/>
                        <a:gd name="connsiteX6" fmla="*/ 43456 w 43456"/>
                        <a:gd name="connsiteY6" fmla="*/ 22575 h 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456" h="44738">
                          <a:moveTo>
                            <a:pt x="43456" y="22575"/>
                          </a:moveTo>
                          <a:cubicBezTo>
                            <a:pt x="39518" y="25506"/>
                            <a:pt x="34115" y="22392"/>
                            <a:pt x="30268" y="19370"/>
                          </a:cubicBezTo>
                          <a:cubicBezTo>
                            <a:pt x="26925" y="16760"/>
                            <a:pt x="23399" y="13875"/>
                            <a:pt x="22117" y="9799"/>
                          </a:cubicBezTo>
                          <a:cubicBezTo>
                            <a:pt x="20835" y="5724"/>
                            <a:pt x="23125" y="321"/>
                            <a:pt x="27337" y="0"/>
                          </a:cubicBezTo>
                          <a:cubicBezTo>
                            <a:pt x="19507" y="5541"/>
                            <a:pt x="9250" y="7418"/>
                            <a:pt x="0" y="5037"/>
                          </a:cubicBezTo>
                          <a:cubicBezTo>
                            <a:pt x="19690" y="14470"/>
                            <a:pt x="26925" y="33565"/>
                            <a:pt x="42540" y="44738"/>
                          </a:cubicBezTo>
                          <a:cubicBezTo>
                            <a:pt x="42494" y="41121"/>
                            <a:pt x="39976" y="25185"/>
                            <a:pt x="43456" y="22575"/>
                          </a:cubicBezTo>
                          <a:close/>
                        </a:path>
                      </a:pathLst>
                    </a:custGeom>
                    <a:noFill/>
                    <a:ln w="4577" cap="flat">
                      <a:noFill/>
                      <a:prstDash val="solid"/>
                      <a:miter/>
                    </a:ln>
                  </p:spPr>
                  <p:txBody>
                    <a:bodyPr rtlCol="0" anchor="ctr"/>
                    <a:lstStyle/>
                    <a:p>
                      <a:endParaRPr lang="th-TH"/>
                    </a:p>
                  </p:txBody>
                </p:sp>
              </p:grpSp>
              <p:grpSp>
                <p:nvGrpSpPr>
                  <p:cNvPr id="1193" name="Graphic 4">
                    <a:extLst>
                      <a:ext uri="{FF2B5EF4-FFF2-40B4-BE49-F238E27FC236}">
                        <a16:creationId xmlns:a16="http://schemas.microsoft.com/office/drawing/2014/main" id="{E9C1720D-A37F-4670-A25C-FB56716AB14C}"/>
                      </a:ext>
                    </a:extLst>
                  </p:cNvPr>
                  <p:cNvGrpSpPr/>
                  <p:nvPr/>
                </p:nvGrpSpPr>
                <p:grpSpPr>
                  <a:xfrm>
                    <a:off x="6751876" y="-127438"/>
                    <a:ext cx="199742" cy="97088"/>
                    <a:chOff x="6751876" y="-127438"/>
                    <a:chExt cx="199742" cy="97088"/>
                  </a:xfrm>
                </p:grpSpPr>
                <p:sp>
                  <p:nvSpPr>
                    <p:cNvPr id="1251" name="Freeform: Shape 1250">
                      <a:extLst>
                        <a:ext uri="{FF2B5EF4-FFF2-40B4-BE49-F238E27FC236}">
                          <a16:creationId xmlns:a16="http://schemas.microsoft.com/office/drawing/2014/main" id="{25DA0841-FD09-4DCF-BC7C-F1A637E59BEF}"/>
                        </a:ext>
                      </a:extLst>
                    </p:cNvPr>
                    <p:cNvSpPr/>
                    <p:nvPr/>
                  </p:nvSpPr>
                  <p:spPr>
                    <a:xfrm>
                      <a:off x="6751876" y="-126660"/>
                      <a:ext cx="154500" cy="96074"/>
                    </a:xfrm>
                    <a:custGeom>
                      <a:avLst/>
                      <a:gdLst>
                        <a:gd name="connsiteX0" fmla="*/ 91583 w 154500"/>
                        <a:gd name="connsiteY0" fmla="*/ 73037 h 96074"/>
                        <a:gd name="connsiteX1" fmla="*/ 75006 w 154500"/>
                        <a:gd name="connsiteY1" fmla="*/ 69420 h 96074"/>
                        <a:gd name="connsiteX2" fmla="*/ 63742 w 154500"/>
                        <a:gd name="connsiteY2" fmla="*/ 62139 h 96074"/>
                        <a:gd name="connsiteX3" fmla="*/ 0 w 154500"/>
                        <a:gd name="connsiteY3" fmla="*/ 0 h 96074"/>
                        <a:gd name="connsiteX4" fmla="*/ 73129 w 154500"/>
                        <a:gd name="connsiteY4" fmla="*/ 52385 h 96074"/>
                        <a:gd name="connsiteX5" fmla="*/ 115028 w 154500"/>
                        <a:gd name="connsiteY5" fmla="*/ 78990 h 96074"/>
                        <a:gd name="connsiteX6" fmla="*/ 154500 w 154500"/>
                        <a:gd name="connsiteY6" fmla="*/ 92728 h 96074"/>
                        <a:gd name="connsiteX7" fmla="*/ 91583 w 154500"/>
                        <a:gd name="connsiteY7" fmla="*/ 73037 h 9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00" h="96074">
                          <a:moveTo>
                            <a:pt x="91583" y="73037"/>
                          </a:moveTo>
                          <a:cubicBezTo>
                            <a:pt x="86042" y="71847"/>
                            <a:pt x="80226" y="71572"/>
                            <a:pt x="75006" y="69420"/>
                          </a:cubicBezTo>
                          <a:cubicBezTo>
                            <a:pt x="70839" y="67725"/>
                            <a:pt x="67268" y="64932"/>
                            <a:pt x="63742" y="62139"/>
                          </a:cubicBezTo>
                          <a:cubicBezTo>
                            <a:pt x="40571" y="43548"/>
                            <a:pt x="2702" y="21385"/>
                            <a:pt x="0" y="0"/>
                          </a:cubicBezTo>
                          <a:cubicBezTo>
                            <a:pt x="7922" y="6960"/>
                            <a:pt x="52752" y="41304"/>
                            <a:pt x="73129" y="52385"/>
                          </a:cubicBezTo>
                          <a:cubicBezTo>
                            <a:pt x="94101" y="63787"/>
                            <a:pt x="93781" y="68092"/>
                            <a:pt x="115028" y="78990"/>
                          </a:cubicBezTo>
                          <a:cubicBezTo>
                            <a:pt x="127712" y="85493"/>
                            <a:pt x="141175" y="88881"/>
                            <a:pt x="154500" y="92728"/>
                          </a:cubicBezTo>
                          <a:cubicBezTo>
                            <a:pt x="141083" y="105870"/>
                            <a:pt x="106786" y="76288"/>
                            <a:pt x="91583" y="73037"/>
                          </a:cubicBezTo>
                          <a:close/>
                        </a:path>
                      </a:pathLst>
                    </a:custGeom>
                    <a:solidFill>
                      <a:srgbClr val="888A8A"/>
                    </a:solidFill>
                    <a:ln w="4577" cap="flat">
                      <a:noFill/>
                      <a:prstDash val="solid"/>
                      <a:miter/>
                    </a:ln>
                  </p:spPr>
                  <p:txBody>
                    <a:bodyPr rtlCol="0" anchor="ctr"/>
                    <a:lstStyle/>
                    <a:p>
                      <a:endParaRPr lang="th-TH"/>
                    </a:p>
                  </p:txBody>
                </p:sp>
                <p:grpSp>
                  <p:nvGrpSpPr>
                    <p:cNvPr id="1252" name="Graphic 4">
                      <a:extLst>
                        <a:ext uri="{FF2B5EF4-FFF2-40B4-BE49-F238E27FC236}">
                          <a16:creationId xmlns:a16="http://schemas.microsoft.com/office/drawing/2014/main" id="{DE9F24F0-1B15-40EF-8A52-CE4FD63C7F54}"/>
                        </a:ext>
                      </a:extLst>
                    </p:cNvPr>
                    <p:cNvGrpSpPr/>
                    <p:nvPr/>
                  </p:nvGrpSpPr>
                  <p:grpSpPr>
                    <a:xfrm>
                      <a:off x="6753158" y="-127438"/>
                      <a:ext cx="198459" cy="97088"/>
                      <a:chOff x="6753158" y="-127438"/>
                      <a:chExt cx="198459" cy="97088"/>
                    </a:xfrm>
                  </p:grpSpPr>
                  <p:sp>
                    <p:nvSpPr>
                      <p:cNvPr id="1253" name="Freeform: Shape 1252">
                        <a:extLst>
                          <a:ext uri="{FF2B5EF4-FFF2-40B4-BE49-F238E27FC236}">
                            <a16:creationId xmlns:a16="http://schemas.microsoft.com/office/drawing/2014/main" id="{DD50ADBE-7E9D-462F-A9D5-F3CD56825C19}"/>
                          </a:ext>
                        </a:extLst>
                      </p:cNvPr>
                      <p:cNvSpPr/>
                      <p:nvPr/>
                    </p:nvSpPr>
                    <p:spPr>
                      <a:xfrm>
                        <a:off x="6753158" y="-127438"/>
                        <a:ext cx="184814" cy="97088"/>
                      </a:xfrm>
                      <a:custGeom>
                        <a:avLst/>
                        <a:gdLst>
                          <a:gd name="connsiteX0" fmla="*/ 141587 w 184814"/>
                          <a:gd name="connsiteY0" fmla="*/ 94651 h 97088"/>
                          <a:gd name="connsiteX1" fmla="*/ 92819 w 184814"/>
                          <a:gd name="connsiteY1" fmla="*/ 72167 h 97088"/>
                          <a:gd name="connsiteX2" fmla="*/ 0 w 184814"/>
                          <a:gd name="connsiteY2" fmla="*/ 0 h 97088"/>
                          <a:gd name="connsiteX3" fmla="*/ 87370 w 184814"/>
                          <a:gd name="connsiteY3" fmla="*/ 46112 h 97088"/>
                          <a:gd name="connsiteX4" fmla="*/ 101382 w 184814"/>
                          <a:gd name="connsiteY4" fmla="*/ 50325 h 97088"/>
                          <a:gd name="connsiteX5" fmla="*/ 110769 w 184814"/>
                          <a:gd name="connsiteY5" fmla="*/ 58796 h 97088"/>
                          <a:gd name="connsiteX6" fmla="*/ 184814 w 184814"/>
                          <a:gd name="connsiteY6" fmla="*/ 90209 h 97088"/>
                          <a:gd name="connsiteX7" fmla="*/ 141587 w 184814"/>
                          <a:gd name="connsiteY7" fmla="*/ 94651 h 9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814" h="97088">
                            <a:moveTo>
                              <a:pt x="141587" y="94651"/>
                            </a:moveTo>
                            <a:cubicBezTo>
                              <a:pt x="124049" y="90667"/>
                              <a:pt x="108068" y="81692"/>
                              <a:pt x="92819" y="72167"/>
                            </a:cubicBezTo>
                            <a:cubicBezTo>
                              <a:pt x="59529" y="51332"/>
                              <a:pt x="28391" y="27109"/>
                              <a:pt x="0" y="0"/>
                            </a:cubicBezTo>
                            <a:cubicBezTo>
                              <a:pt x="23766" y="23491"/>
                              <a:pt x="54583" y="39747"/>
                              <a:pt x="87370" y="46112"/>
                            </a:cubicBezTo>
                            <a:cubicBezTo>
                              <a:pt x="92178" y="47028"/>
                              <a:pt x="97169" y="47806"/>
                              <a:pt x="101382" y="50325"/>
                            </a:cubicBezTo>
                            <a:cubicBezTo>
                              <a:pt x="105000" y="52477"/>
                              <a:pt x="107839" y="55728"/>
                              <a:pt x="110769" y="58796"/>
                            </a:cubicBezTo>
                            <a:cubicBezTo>
                              <a:pt x="131330" y="80043"/>
                              <a:pt x="156698" y="86683"/>
                              <a:pt x="184814" y="90209"/>
                            </a:cubicBezTo>
                            <a:cubicBezTo>
                              <a:pt x="174969" y="99688"/>
                              <a:pt x="154042" y="97490"/>
                              <a:pt x="141587" y="94651"/>
                            </a:cubicBezTo>
                            <a:close/>
                          </a:path>
                        </a:pathLst>
                      </a:custGeom>
                      <a:solidFill>
                        <a:srgbClr val="A7A7A7"/>
                      </a:solidFill>
                      <a:ln w="4577" cap="flat">
                        <a:noFill/>
                        <a:prstDash val="solid"/>
                        <a:miter/>
                      </a:ln>
                    </p:spPr>
                    <p:txBody>
                      <a:bodyPr rtlCol="0" anchor="ctr"/>
                      <a:lstStyle/>
                      <a:p>
                        <a:endParaRPr lang="th-TH"/>
                      </a:p>
                    </p:txBody>
                  </p:sp>
                  <p:sp>
                    <p:nvSpPr>
                      <p:cNvPr id="1254" name="Freeform: Shape 1253">
                        <a:extLst>
                          <a:ext uri="{FF2B5EF4-FFF2-40B4-BE49-F238E27FC236}">
                            <a16:creationId xmlns:a16="http://schemas.microsoft.com/office/drawing/2014/main" id="{FD33C602-7CD9-4039-B126-D6188DE21810}"/>
                          </a:ext>
                        </a:extLst>
                      </p:cNvPr>
                      <p:cNvSpPr/>
                      <p:nvPr/>
                    </p:nvSpPr>
                    <p:spPr>
                      <a:xfrm>
                        <a:off x="6756547" y="-127118"/>
                        <a:ext cx="176555" cy="93573"/>
                      </a:xfrm>
                      <a:custGeom>
                        <a:avLst/>
                        <a:gdLst>
                          <a:gd name="connsiteX0" fmla="*/ 122217 w 176555"/>
                          <a:gd name="connsiteY0" fmla="*/ 77204 h 93573"/>
                          <a:gd name="connsiteX1" fmla="*/ 23491 w 176555"/>
                          <a:gd name="connsiteY1" fmla="*/ 21247 h 93573"/>
                          <a:gd name="connsiteX2" fmla="*/ 0 w 176555"/>
                          <a:gd name="connsiteY2" fmla="*/ 0 h 93573"/>
                          <a:gd name="connsiteX3" fmla="*/ 38190 w 176555"/>
                          <a:gd name="connsiteY3" fmla="*/ 25506 h 93573"/>
                          <a:gd name="connsiteX4" fmla="*/ 83295 w 176555"/>
                          <a:gd name="connsiteY4" fmla="*/ 37961 h 93573"/>
                          <a:gd name="connsiteX5" fmla="*/ 141083 w 176555"/>
                          <a:gd name="connsiteY5" fmla="*/ 66764 h 93573"/>
                          <a:gd name="connsiteX6" fmla="*/ 171397 w 176555"/>
                          <a:gd name="connsiteY6" fmla="*/ 91171 h 93573"/>
                          <a:gd name="connsiteX7" fmla="*/ 122217 w 176555"/>
                          <a:gd name="connsiteY7" fmla="*/ 77204 h 9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555" h="93573">
                            <a:moveTo>
                              <a:pt x="122217" y="77204"/>
                            </a:moveTo>
                            <a:cubicBezTo>
                              <a:pt x="89293" y="58567"/>
                              <a:pt x="56415" y="39884"/>
                              <a:pt x="23491" y="21247"/>
                            </a:cubicBezTo>
                            <a:cubicBezTo>
                              <a:pt x="14104" y="15935"/>
                              <a:pt x="4121" y="9937"/>
                              <a:pt x="0" y="0"/>
                            </a:cubicBezTo>
                            <a:cubicBezTo>
                              <a:pt x="8700" y="12959"/>
                              <a:pt x="23354" y="20698"/>
                              <a:pt x="38190" y="25506"/>
                            </a:cubicBezTo>
                            <a:cubicBezTo>
                              <a:pt x="53027" y="30360"/>
                              <a:pt x="68596" y="32787"/>
                              <a:pt x="83295" y="37961"/>
                            </a:cubicBezTo>
                            <a:cubicBezTo>
                              <a:pt x="103626" y="45150"/>
                              <a:pt x="121714" y="57331"/>
                              <a:pt x="141083" y="66764"/>
                            </a:cubicBezTo>
                            <a:cubicBezTo>
                              <a:pt x="149784" y="70977"/>
                              <a:pt x="190813" y="77891"/>
                              <a:pt x="171397" y="91171"/>
                            </a:cubicBezTo>
                            <a:cubicBezTo>
                              <a:pt x="158850" y="99734"/>
                              <a:pt x="132704" y="83111"/>
                              <a:pt x="122217" y="77204"/>
                            </a:cubicBezTo>
                            <a:close/>
                          </a:path>
                        </a:pathLst>
                      </a:custGeom>
                      <a:solidFill>
                        <a:srgbClr val="577375"/>
                      </a:solidFill>
                      <a:ln w="4577" cap="flat">
                        <a:noFill/>
                        <a:prstDash val="solid"/>
                        <a:miter/>
                      </a:ln>
                    </p:spPr>
                    <p:txBody>
                      <a:bodyPr rtlCol="0" anchor="ctr"/>
                      <a:lstStyle/>
                      <a:p>
                        <a:endParaRPr lang="th-TH"/>
                      </a:p>
                    </p:txBody>
                  </p:sp>
                  <p:sp>
                    <p:nvSpPr>
                      <p:cNvPr id="1255" name="Freeform: Shape 1254">
                        <a:extLst>
                          <a:ext uri="{FF2B5EF4-FFF2-40B4-BE49-F238E27FC236}">
                            <a16:creationId xmlns:a16="http://schemas.microsoft.com/office/drawing/2014/main" id="{B8B1ED11-54C3-4571-B465-1263AC387C42}"/>
                          </a:ext>
                        </a:extLst>
                      </p:cNvPr>
                      <p:cNvSpPr/>
                      <p:nvPr/>
                    </p:nvSpPr>
                    <p:spPr>
                      <a:xfrm>
                        <a:off x="6805956" y="-99322"/>
                        <a:ext cx="145662" cy="64521"/>
                      </a:xfrm>
                      <a:custGeom>
                        <a:avLst/>
                        <a:gdLst>
                          <a:gd name="connsiteX0" fmla="*/ 122034 w 145662"/>
                          <a:gd name="connsiteY0" fmla="*/ 64474 h 64521"/>
                          <a:gd name="connsiteX1" fmla="*/ 110678 w 145662"/>
                          <a:gd name="connsiteY1" fmla="*/ 60353 h 64521"/>
                          <a:gd name="connsiteX2" fmla="*/ 15157 w 145662"/>
                          <a:gd name="connsiteY2" fmla="*/ 7739 h 64521"/>
                          <a:gd name="connsiteX3" fmla="*/ 0 w 145662"/>
                          <a:gd name="connsiteY3" fmla="*/ 0 h 64521"/>
                          <a:gd name="connsiteX4" fmla="*/ 40113 w 145662"/>
                          <a:gd name="connsiteY4" fmla="*/ 13417 h 64521"/>
                          <a:gd name="connsiteX5" fmla="*/ 99093 w 145662"/>
                          <a:gd name="connsiteY5" fmla="*/ 42952 h 64521"/>
                          <a:gd name="connsiteX6" fmla="*/ 124553 w 145662"/>
                          <a:gd name="connsiteY6" fmla="*/ 48905 h 64521"/>
                          <a:gd name="connsiteX7" fmla="*/ 145662 w 145662"/>
                          <a:gd name="connsiteY7" fmla="*/ 42449 h 64521"/>
                          <a:gd name="connsiteX8" fmla="*/ 122034 w 145662"/>
                          <a:gd name="connsiteY8" fmla="*/ 64474 h 6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662" h="64521">
                            <a:moveTo>
                              <a:pt x="122034" y="64474"/>
                            </a:moveTo>
                            <a:cubicBezTo>
                              <a:pt x="117959" y="64886"/>
                              <a:pt x="114158" y="62551"/>
                              <a:pt x="110678" y="60353"/>
                            </a:cubicBezTo>
                            <a:cubicBezTo>
                              <a:pt x="79998" y="40846"/>
                              <a:pt x="47532" y="24269"/>
                              <a:pt x="15157" y="7739"/>
                            </a:cubicBezTo>
                            <a:cubicBezTo>
                              <a:pt x="10120" y="5174"/>
                              <a:pt x="5037" y="2564"/>
                              <a:pt x="0" y="0"/>
                            </a:cubicBezTo>
                            <a:cubicBezTo>
                              <a:pt x="11951" y="7647"/>
                              <a:pt x="26605" y="9112"/>
                              <a:pt x="40113" y="13417"/>
                            </a:cubicBezTo>
                            <a:cubicBezTo>
                              <a:pt x="61086" y="20102"/>
                              <a:pt x="79173" y="33565"/>
                              <a:pt x="99093" y="42952"/>
                            </a:cubicBezTo>
                            <a:cubicBezTo>
                              <a:pt x="107106" y="46707"/>
                              <a:pt x="115761" y="49867"/>
                              <a:pt x="124553" y="48905"/>
                            </a:cubicBezTo>
                            <a:cubicBezTo>
                              <a:pt x="131834" y="48127"/>
                              <a:pt x="138794" y="44738"/>
                              <a:pt x="145662" y="42449"/>
                            </a:cubicBezTo>
                            <a:cubicBezTo>
                              <a:pt x="144747" y="50050"/>
                              <a:pt x="130048" y="63650"/>
                              <a:pt x="122034" y="64474"/>
                            </a:cubicBezTo>
                            <a:close/>
                          </a:path>
                        </a:pathLst>
                      </a:custGeom>
                      <a:solidFill>
                        <a:srgbClr val="4F676A"/>
                      </a:solidFill>
                      <a:ln w="4577" cap="flat">
                        <a:noFill/>
                        <a:prstDash val="solid"/>
                        <a:miter/>
                      </a:ln>
                    </p:spPr>
                    <p:txBody>
                      <a:bodyPr rtlCol="0" anchor="ctr"/>
                      <a:lstStyle/>
                      <a:p>
                        <a:endParaRPr lang="th-TH"/>
                      </a:p>
                    </p:txBody>
                  </p:sp>
                </p:grpSp>
              </p:grpSp>
              <p:sp>
                <p:nvSpPr>
                  <p:cNvPr id="1194" name="Freeform: Shape 1193">
                    <a:extLst>
                      <a:ext uri="{FF2B5EF4-FFF2-40B4-BE49-F238E27FC236}">
                        <a16:creationId xmlns:a16="http://schemas.microsoft.com/office/drawing/2014/main" id="{FEC13DCE-58F0-4189-8C6E-60466B781B4C}"/>
                      </a:ext>
                    </a:extLst>
                  </p:cNvPr>
                  <p:cNvSpPr/>
                  <p:nvPr/>
                </p:nvSpPr>
                <p:spPr>
                  <a:xfrm>
                    <a:off x="6839817" y="-15957"/>
                    <a:ext cx="79426" cy="154520"/>
                  </a:xfrm>
                  <a:custGeom>
                    <a:avLst/>
                    <a:gdLst>
                      <a:gd name="connsiteX0" fmla="*/ 57172 w 79426"/>
                      <a:gd name="connsiteY0" fmla="*/ 15910 h 154520"/>
                      <a:gd name="connsiteX1" fmla="*/ 48288 w 79426"/>
                      <a:gd name="connsiteY1" fmla="*/ 23557 h 154520"/>
                      <a:gd name="connsiteX2" fmla="*/ 41649 w 79426"/>
                      <a:gd name="connsiteY2" fmla="*/ 40225 h 154520"/>
                      <a:gd name="connsiteX3" fmla="*/ 116 w 79426"/>
                      <a:gd name="connsiteY3" fmla="*/ 154521 h 154520"/>
                      <a:gd name="connsiteX4" fmla="*/ 13166 w 79426"/>
                      <a:gd name="connsiteY4" fmla="*/ 90596 h 154520"/>
                      <a:gd name="connsiteX5" fmla="*/ 25164 w 79426"/>
                      <a:gd name="connsiteY5" fmla="*/ 64861 h 154520"/>
                      <a:gd name="connsiteX6" fmla="*/ 29926 w 79426"/>
                      <a:gd name="connsiteY6" fmla="*/ 42469 h 154520"/>
                      <a:gd name="connsiteX7" fmla="*/ 37069 w 79426"/>
                      <a:gd name="connsiteY7" fmla="*/ 16368 h 154520"/>
                      <a:gd name="connsiteX8" fmla="*/ 40046 w 79426"/>
                      <a:gd name="connsiteY8" fmla="*/ 10919 h 154520"/>
                      <a:gd name="connsiteX9" fmla="*/ 47006 w 79426"/>
                      <a:gd name="connsiteY9" fmla="*/ 7576 h 154520"/>
                      <a:gd name="connsiteX10" fmla="*/ 71825 w 79426"/>
                      <a:gd name="connsiteY10" fmla="*/ 570 h 154520"/>
                      <a:gd name="connsiteX11" fmla="*/ 79427 w 79426"/>
                      <a:gd name="connsiteY11" fmla="*/ 3317 h 154520"/>
                      <a:gd name="connsiteX12" fmla="*/ 57172 w 79426"/>
                      <a:gd name="connsiteY12" fmla="*/ 15910 h 15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426" h="154520">
                        <a:moveTo>
                          <a:pt x="57172" y="15910"/>
                        </a:moveTo>
                        <a:cubicBezTo>
                          <a:pt x="53875" y="18062"/>
                          <a:pt x="50670" y="20443"/>
                          <a:pt x="48288" y="23557"/>
                        </a:cubicBezTo>
                        <a:cubicBezTo>
                          <a:pt x="44625" y="28365"/>
                          <a:pt x="43251" y="34410"/>
                          <a:pt x="41649" y="40225"/>
                        </a:cubicBezTo>
                        <a:cubicBezTo>
                          <a:pt x="30888" y="79377"/>
                          <a:pt x="7259" y="114545"/>
                          <a:pt x="116" y="154521"/>
                        </a:cubicBezTo>
                        <a:cubicBezTo>
                          <a:pt x="-800" y="132586"/>
                          <a:pt x="3733" y="110423"/>
                          <a:pt x="13166" y="90596"/>
                        </a:cubicBezTo>
                        <a:cubicBezTo>
                          <a:pt x="17242" y="82033"/>
                          <a:pt x="22233" y="73836"/>
                          <a:pt x="25164" y="64861"/>
                        </a:cubicBezTo>
                        <a:cubicBezTo>
                          <a:pt x="27545" y="57580"/>
                          <a:pt x="28506" y="49979"/>
                          <a:pt x="29926" y="42469"/>
                        </a:cubicBezTo>
                        <a:cubicBezTo>
                          <a:pt x="31620" y="33631"/>
                          <a:pt x="34047" y="24885"/>
                          <a:pt x="37069" y="16368"/>
                        </a:cubicBezTo>
                        <a:cubicBezTo>
                          <a:pt x="37756" y="14399"/>
                          <a:pt x="38535" y="12384"/>
                          <a:pt x="40046" y="10919"/>
                        </a:cubicBezTo>
                        <a:cubicBezTo>
                          <a:pt x="41878" y="9087"/>
                          <a:pt x="44488" y="8309"/>
                          <a:pt x="47006" y="7576"/>
                        </a:cubicBezTo>
                        <a:cubicBezTo>
                          <a:pt x="55294" y="5241"/>
                          <a:pt x="63537" y="2905"/>
                          <a:pt x="71825" y="570"/>
                        </a:cubicBezTo>
                        <a:cubicBezTo>
                          <a:pt x="75489" y="-483"/>
                          <a:pt x="78007" y="-346"/>
                          <a:pt x="79427" y="3317"/>
                        </a:cubicBezTo>
                        <a:cubicBezTo>
                          <a:pt x="73382" y="8675"/>
                          <a:pt x="64315" y="11285"/>
                          <a:pt x="57172" y="15910"/>
                        </a:cubicBezTo>
                        <a:close/>
                      </a:path>
                    </a:pathLst>
                  </a:custGeom>
                  <a:solidFill>
                    <a:srgbClr val="7A7A7A"/>
                  </a:solidFill>
                  <a:ln w="4577" cap="flat">
                    <a:noFill/>
                    <a:prstDash val="solid"/>
                    <a:miter/>
                  </a:ln>
                </p:spPr>
                <p:txBody>
                  <a:bodyPr rtlCol="0" anchor="ctr"/>
                  <a:lstStyle/>
                  <a:p>
                    <a:endParaRPr lang="th-TH"/>
                  </a:p>
                </p:txBody>
              </p:sp>
              <p:sp>
                <p:nvSpPr>
                  <p:cNvPr id="1195" name="Freeform: Shape 1194">
                    <a:extLst>
                      <a:ext uri="{FF2B5EF4-FFF2-40B4-BE49-F238E27FC236}">
                        <a16:creationId xmlns:a16="http://schemas.microsoft.com/office/drawing/2014/main" id="{73766D26-F61D-4771-B4CA-5FBB7BF3483D}"/>
                      </a:ext>
                    </a:extLst>
                  </p:cNvPr>
                  <p:cNvSpPr/>
                  <p:nvPr/>
                </p:nvSpPr>
                <p:spPr>
                  <a:xfrm>
                    <a:off x="6844146" y="-5180"/>
                    <a:ext cx="78302" cy="134173"/>
                  </a:xfrm>
                  <a:custGeom>
                    <a:avLst/>
                    <a:gdLst>
                      <a:gd name="connsiteX0" fmla="*/ 33610 w 78302"/>
                      <a:gd name="connsiteY0" fmla="*/ 32151 h 134173"/>
                      <a:gd name="connsiteX1" fmla="*/ 39105 w 78302"/>
                      <a:gd name="connsiteY1" fmla="*/ 19466 h 134173"/>
                      <a:gd name="connsiteX2" fmla="*/ 78303 w 78302"/>
                      <a:gd name="connsiteY2" fmla="*/ 326 h 134173"/>
                      <a:gd name="connsiteX3" fmla="*/ 53575 w 78302"/>
                      <a:gd name="connsiteY3" fmla="*/ 34623 h 134173"/>
                      <a:gd name="connsiteX4" fmla="*/ 40113 w 78302"/>
                      <a:gd name="connsiteY4" fmla="*/ 75469 h 134173"/>
                      <a:gd name="connsiteX5" fmla="*/ 320 w 78302"/>
                      <a:gd name="connsiteY5" fmla="*/ 134174 h 134173"/>
                      <a:gd name="connsiteX6" fmla="*/ 13691 w 78302"/>
                      <a:gd name="connsiteY6" fmla="*/ 86642 h 134173"/>
                      <a:gd name="connsiteX7" fmla="*/ 33610 w 78302"/>
                      <a:gd name="connsiteY7" fmla="*/ 32151 h 13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302" h="134173">
                        <a:moveTo>
                          <a:pt x="33610" y="32151"/>
                        </a:moveTo>
                        <a:cubicBezTo>
                          <a:pt x="35213" y="27800"/>
                          <a:pt x="36770" y="23450"/>
                          <a:pt x="39105" y="19466"/>
                        </a:cubicBezTo>
                        <a:cubicBezTo>
                          <a:pt x="46844" y="6141"/>
                          <a:pt x="63008" y="-1735"/>
                          <a:pt x="78303" y="326"/>
                        </a:cubicBezTo>
                        <a:cubicBezTo>
                          <a:pt x="66214" y="8064"/>
                          <a:pt x="58658" y="21207"/>
                          <a:pt x="53575" y="34623"/>
                        </a:cubicBezTo>
                        <a:cubicBezTo>
                          <a:pt x="48492" y="48040"/>
                          <a:pt x="45516" y="62190"/>
                          <a:pt x="40113" y="75469"/>
                        </a:cubicBezTo>
                        <a:cubicBezTo>
                          <a:pt x="31366" y="96900"/>
                          <a:pt x="16484" y="117735"/>
                          <a:pt x="320" y="134174"/>
                        </a:cubicBezTo>
                        <a:cubicBezTo>
                          <a:pt x="-1970" y="119200"/>
                          <a:pt x="8608" y="100609"/>
                          <a:pt x="13691" y="86642"/>
                        </a:cubicBezTo>
                        <a:cubicBezTo>
                          <a:pt x="20331" y="68463"/>
                          <a:pt x="26970" y="50284"/>
                          <a:pt x="33610" y="32151"/>
                        </a:cubicBezTo>
                        <a:close/>
                      </a:path>
                    </a:pathLst>
                  </a:custGeom>
                  <a:solidFill>
                    <a:srgbClr val="81999B"/>
                  </a:solidFill>
                  <a:ln w="4577" cap="flat">
                    <a:noFill/>
                    <a:prstDash val="solid"/>
                    <a:miter/>
                  </a:ln>
                </p:spPr>
                <p:txBody>
                  <a:bodyPr rtlCol="0" anchor="ctr"/>
                  <a:lstStyle/>
                  <a:p>
                    <a:endParaRPr lang="th-TH"/>
                  </a:p>
                </p:txBody>
              </p:sp>
              <p:sp>
                <p:nvSpPr>
                  <p:cNvPr id="1196" name="Freeform: Shape 1195">
                    <a:extLst>
                      <a:ext uri="{FF2B5EF4-FFF2-40B4-BE49-F238E27FC236}">
                        <a16:creationId xmlns:a16="http://schemas.microsoft.com/office/drawing/2014/main" id="{2C86EAE0-2D1D-4B12-A38F-2907B2FF6DFC}"/>
                      </a:ext>
                    </a:extLst>
                  </p:cNvPr>
                  <p:cNvSpPr/>
                  <p:nvPr/>
                </p:nvSpPr>
                <p:spPr>
                  <a:xfrm>
                    <a:off x="6839748" y="9523"/>
                    <a:ext cx="59988" cy="126521"/>
                  </a:xfrm>
                  <a:custGeom>
                    <a:avLst/>
                    <a:gdLst>
                      <a:gd name="connsiteX0" fmla="*/ 1238 w 59988"/>
                      <a:gd name="connsiteY0" fmla="*/ 116448 h 126521"/>
                      <a:gd name="connsiteX1" fmla="*/ 37734 w 59988"/>
                      <a:gd name="connsiteY1" fmla="*/ 21568 h 126521"/>
                      <a:gd name="connsiteX2" fmla="*/ 59989 w 59988"/>
                      <a:gd name="connsiteY2" fmla="*/ 0 h 126521"/>
                      <a:gd name="connsiteX3" fmla="*/ 46480 w 59988"/>
                      <a:gd name="connsiteY3" fmla="*/ 31321 h 126521"/>
                      <a:gd name="connsiteX4" fmla="*/ 38055 w 59988"/>
                      <a:gd name="connsiteY4" fmla="*/ 56873 h 126521"/>
                      <a:gd name="connsiteX5" fmla="*/ 24455 w 59988"/>
                      <a:gd name="connsiteY5" fmla="*/ 84485 h 126521"/>
                      <a:gd name="connsiteX6" fmla="*/ 6871 w 59988"/>
                      <a:gd name="connsiteY6" fmla="*/ 116722 h 126521"/>
                      <a:gd name="connsiteX7" fmla="*/ 2 w 59988"/>
                      <a:gd name="connsiteY7" fmla="*/ 126522 h 126521"/>
                      <a:gd name="connsiteX8" fmla="*/ 1238 w 59988"/>
                      <a:gd name="connsiteY8" fmla="*/ 116448 h 12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988" h="126521">
                        <a:moveTo>
                          <a:pt x="1238" y="116448"/>
                        </a:moveTo>
                        <a:cubicBezTo>
                          <a:pt x="5772" y="82562"/>
                          <a:pt x="18364" y="49775"/>
                          <a:pt x="37734" y="21568"/>
                        </a:cubicBezTo>
                        <a:cubicBezTo>
                          <a:pt x="43641" y="12959"/>
                          <a:pt x="50556" y="4487"/>
                          <a:pt x="59989" y="0"/>
                        </a:cubicBezTo>
                        <a:cubicBezTo>
                          <a:pt x="54631" y="10074"/>
                          <a:pt x="50098" y="20560"/>
                          <a:pt x="46480" y="31321"/>
                        </a:cubicBezTo>
                        <a:cubicBezTo>
                          <a:pt x="43641" y="39838"/>
                          <a:pt x="41306" y="48493"/>
                          <a:pt x="38055" y="56873"/>
                        </a:cubicBezTo>
                        <a:cubicBezTo>
                          <a:pt x="34345" y="66443"/>
                          <a:pt x="29400" y="75464"/>
                          <a:pt x="24455" y="84485"/>
                        </a:cubicBezTo>
                        <a:cubicBezTo>
                          <a:pt x="18593" y="95246"/>
                          <a:pt x="12732" y="105961"/>
                          <a:pt x="6871" y="116722"/>
                        </a:cubicBezTo>
                        <a:cubicBezTo>
                          <a:pt x="4856" y="120385"/>
                          <a:pt x="2978" y="123866"/>
                          <a:pt x="2" y="126522"/>
                        </a:cubicBezTo>
                        <a:cubicBezTo>
                          <a:pt x="-44" y="123133"/>
                          <a:pt x="735" y="119882"/>
                          <a:pt x="1238" y="116448"/>
                        </a:cubicBezTo>
                        <a:close/>
                      </a:path>
                    </a:pathLst>
                  </a:custGeom>
                  <a:solidFill>
                    <a:srgbClr val="577375"/>
                  </a:solidFill>
                  <a:ln w="4577" cap="flat">
                    <a:noFill/>
                    <a:prstDash val="solid"/>
                    <a:miter/>
                  </a:ln>
                </p:spPr>
                <p:txBody>
                  <a:bodyPr rtlCol="0" anchor="ctr"/>
                  <a:lstStyle/>
                  <a:p>
                    <a:endParaRPr lang="th-TH"/>
                  </a:p>
                </p:txBody>
              </p:sp>
              <p:sp>
                <p:nvSpPr>
                  <p:cNvPr id="1197" name="Freeform: Shape 1196">
                    <a:extLst>
                      <a:ext uri="{FF2B5EF4-FFF2-40B4-BE49-F238E27FC236}">
                        <a16:creationId xmlns:a16="http://schemas.microsoft.com/office/drawing/2014/main" id="{B22B63F1-E02E-4199-9B24-95B06E354371}"/>
                      </a:ext>
                    </a:extLst>
                  </p:cNvPr>
                  <p:cNvSpPr/>
                  <p:nvPr/>
                </p:nvSpPr>
                <p:spPr>
                  <a:xfrm>
                    <a:off x="6843871" y="-4404"/>
                    <a:ext cx="72762" cy="133031"/>
                  </a:xfrm>
                  <a:custGeom>
                    <a:avLst/>
                    <a:gdLst>
                      <a:gd name="connsiteX0" fmla="*/ 11402 w 72762"/>
                      <a:gd name="connsiteY0" fmla="*/ 111830 h 133031"/>
                      <a:gd name="connsiteX1" fmla="*/ 30131 w 72762"/>
                      <a:gd name="connsiteY1" fmla="*/ 54133 h 133031"/>
                      <a:gd name="connsiteX2" fmla="*/ 40571 w 72762"/>
                      <a:gd name="connsiteY2" fmla="*/ 16950 h 133031"/>
                      <a:gd name="connsiteX3" fmla="*/ 72762 w 72762"/>
                      <a:gd name="connsiteY3" fmla="*/ 877 h 133031"/>
                      <a:gd name="connsiteX4" fmla="*/ 36313 w 72762"/>
                      <a:gd name="connsiteY4" fmla="*/ 67092 h 133031"/>
                      <a:gd name="connsiteX5" fmla="*/ 0 w 72762"/>
                      <a:gd name="connsiteY5" fmla="*/ 133031 h 133031"/>
                      <a:gd name="connsiteX6" fmla="*/ 11402 w 72762"/>
                      <a:gd name="connsiteY6" fmla="*/ 111830 h 13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62" h="133031">
                        <a:moveTo>
                          <a:pt x="11402" y="111830"/>
                        </a:moveTo>
                        <a:cubicBezTo>
                          <a:pt x="20057" y="93468"/>
                          <a:pt x="26376" y="74052"/>
                          <a:pt x="30131" y="54133"/>
                        </a:cubicBezTo>
                        <a:cubicBezTo>
                          <a:pt x="32558" y="41403"/>
                          <a:pt x="34069" y="28123"/>
                          <a:pt x="40571" y="16950"/>
                        </a:cubicBezTo>
                        <a:cubicBezTo>
                          <a:pt x="47074" y="5731"/>
                          <a:pt x="60353" y="-2832"/>
                          <a:pt x="72762" y="877"/>
                        </a:cubicBezTo>
                        <a:cubicBezTo>
                          <a:pt x="63467" y="-1916"/>
                          <a:pt x="39381" y="59719"/>
                          <a:pt x="36313" y="67092"/>
                        </a:cubicBezTo>
                        <a:cubicBezTo>
                          <a:pt x="26834" y="89850"/>
                          <a:pt x="17538" y="115264"/>
                          <a:pt x="0" y="133031"/>
                        </a:cubicBezTo>
                        <a:cubicBezTo>
                          <a:pt x="4121" y="126117"/>
                          <a:pt x="7968" y="119111"/>
                          <a:pt x="11402" y="111830"/>
                        </a:cubicBezTo>
                        <a:close/>
                      </a:path>
                    </a:pathLst>
                  </a:custGeom>
                  <a:solidFill>
                    <a:srgbClr val="7C9093"/>
                  </a:solidFill>
                  <a:ln w="4577" cap="flat">
                    <a:noFill/>
                    <a:prstDash val="solid"/>
                    <a:miter/>
                  </a:ln>
                </p:spPr>
                <p:txBody>
                  <a:bodyPr rtlCol="0" anchor="ctr"/>
                  <a:lstStyle/>
                  <a:p>
                    <a:endParaRPr lang="th-TH"/>
                  </a:p>
                </p:txBody>
              </p:sp>
              <p:sp>
                <p:nvSpPr>
                  <p:cNvPr id="1198" name="Freeform: Shape 1197">
                    <a:extLst>
                      <a:ext uri="{FF2B5EF4-FFF2-40B4-BE49-F238E27FC236}">
                        <a16:creationId xmlns:a16="http://schemas.microsoft.com/office/drawing/2014/main" id="{E5E24ACC-07F6-4356-8B80-DC72FE701737}"/>
                      </a:ext>
                    </a:extLst>
                  </p:cNvPr>
                  <p:cNvSpPr/>
                  <p:nvPr/>
                </p:nvSpPr>
                <p:spPr>
                  <a:xfrm>
                    <a:off x="6882473" y="-6413"/>
                    <a:ext cx="102160" cy="78945"/>
                  </a:xfrm>
                  <a:custGeom>
                    <a:avLst/>
                    <a:gdLst>
                      <a:gd name="connsiteX0" fmla="*/ 9982 w 102160"/>
                      <a:gd name="connsiteY0" fmla="*/ 45838 h 78945"/>
                      <a:gd name="connsiteX1" fmla="*/ 30085 w 102160"/>
                      <a:gd name="connsiteY1" fmla="*/ 5176 h 78945"/>
                      <a:gd name="connsiteX2" fmla="*/ 51012 w 102160"/>
                      <a:gd name="connsiteY2" fmla="*/ 322 h 78945"/>
                      <a:gd name="connsiteX3" fmla="*/ 75922 w 102160"/>
                      <a:gd name="connsiteY3" fmla="*/ 11449 h 78945"/>
                      <a:gd name="connsiteX4" fmla="*/ 102161 w 102160"/>
                      <a:gd name="connsiteY4" fmla="*/ 14517 h 78945"/>
                      <a:gd name="connsiteX5" fmla="*/ 87645 w 102160"/>
                      <a:gd name="connsiteY5" fmla="*/ 19737 h 78945"/>
                      <a:gd name="connsiteX6" fmla="*/ 26101 w 102160"/>
                      <a:gd name="connsiteY6" fmla="*/ 40756 h 78945"/>
                      <a:gd name="connsiteX7" fmla="*/ 0 w 102160"/>
                      <a:gd name="connsiteY7" fmla="*/ 78946 h 78945"/>
                      <a:gd name="connsiteX8" fmla="*/ 9982 w 102160"/>
                      <a:gd name="connsiteY8" fmla="*/ 45838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60" h="78945">
                        <a:moveTo>
                          <a:pt x="9982" y="45838"/>
                        </a:moveTo>
                        <a:cubicBezTo>
                          <a:pt x="14012" y="30910"/>
                          <a:pt x="17401" y="14013"/>
                          <a:pt x="30085" y="5176"/>
                        </a:cubicBezTo>
                        <a:cubicBezTo>
                          <a:pt x="36084" y="963"/>
                          <a:pt x="43777" y="-777"/>
                          <a:pt x="51012" y="322"/>
                        </a:cubicBezTo>
                        <a:cubicBezTo>
                          <a:pt x="60033" y="1741"/>
                          <a:pt x="67771" y="7282"/>
                          <a:pt x="75922" y="11449"/>
                        </a:cubicBezTo>
                        <a:cubicBezTo>
                          <a:pt x="84027" y="15662"/>
                          <a:pt x="93964" y="18547"/>
                          <a:pt x="102161" y="14517"/>
                        </a:cubicBezTo>
                        <a:cubicBezTo>
                          <a:pt x="99093" y="18867"/>
                          <a:pt x="92957" y="19463"/>
                          <a:pt x="87645" y="19737"/>
                        </a:cubicBezTo>
                        <a:cubicBezTo>
                          <a:pt x="65482" y="20974"/>
                          <a:pt x="41808" y="25049"/>
                          <a:pt x="26101" y="40756"/>
                        </a:cubicBezTo>
                        <a:cubicBezTo>
                          <a:pt x="15020" y="51837"/>
                          <a:pt x="9937" y="67131"/>
                          <a:pt x="0" y="78946"/>
                        </a:cubicBezTo>
                        <a:cubicBezTo>
                          <a:pt x="824" y="67910"/>
                          <a:pt x="7052" y="56737"/>
                          <a:pt x="9982" y="45838"/>
                        </a:cubicBezTo>
                        <a:close/>
                      </a:path>
                    </a:pathLst>
                  </a:custGeom>
                  <a:solidFill>
                    <a:srgbClr val="757D7D"/>
                  </a:solidFill>
                  <a:ln w="4577" cap="flat">
                    <a:noFill/>
                    <a:prstDash val="solid"/>
                    <a:miter/>
                  </a:ln>
                </p:spPr>
                <p:txBody>
                  <a:bodyPr rtlCol="0" anchor="ctr"/>
                  <a:lstStyle/>
                  <a:p>
                    <a:endParaRPr lang="th-TH"/>
                  </a:p>
                </p:txBody>
              </p:sp>
              <p:sp>
                <p:nvSpPr>
                  <p:cNvPr id="1199" name="Freeform: Shape 1198">
                    <a:extLst>
                      <a:ext uri="{FF2B5EF4-FFF2-40B4-BE49-F238E27FC236}">
                        <a16:creationId xmlns:a16="http://schemas.microsoft.com/office/drawing/2014/main" id="{89A2B4C1-5FEE-4DCD-8C82-FDE14B0FFADF}"/>
                      </a:ext>
                    </a:extLst>
                  </p:cNvPr>
                  <p:cNvSpPr/>
                  <p:nvPr/>
                </p:nvSpPr>
                <p:spPr>
                  <a:xfrm>
                    <a:off x="6904728" y="-3224"/>
                    <a:ext cx="53575" cy="38482"/>
                  </a:xfrm>
                  <a:custGeom>
                    <a:avLst/>
                    <a:gdLst>
                      <a:gd name="connsiteX0" fmla="*/ 4259 w 53575"/>
                      <a:gd name="connsiteY0" fmla="*/ 17053 h 38482"/>
                      <a:gd name="connsiteX1" fmla="*/ 0 w 53575"/>
                      <a:gd name="connsiteY1" fmla="*/ 38483 h 38482"/>
                      <a:gd name="connsiteX2" fmla="*/ 53576 w 53575"/>
                      <a:gd name="connsiteY2" fmla="*/ 9131 h 38482"/>
                      <a:gd name="connsiteX3" fmla="*/ 4259 w 53575"/>
                      <a:gd name="connsiteY3" fmla="*/ 17053 h 38482"/>
                    </a:gdLst>
                    <a:ahLst/>
                    <a:cxnLst>
                      <a:cxn ang="0">
                        <a:pos x="connsiteX0" y="connsiteY0"/>
                      </a:cxn>
                      <a:cxn ang="0">
                        <a:pos x="connsiteX1" y="connsiteY1"/>
                      </a:cxn>
                      <a:cxn ang="0">
                        <a:pos x="connsiteX2" y="connsiteY2"/>
                      </a:cxn>
                      <a:cxn ang="0">
                        <a:pos x="connsiteX3" y="connsiteY3"/>
                      </a:cxn>
                    </a:cxnLst>
                    <a:rect l="l" t="t" r="r" b="b"/>
                    <a:pathLst>
                      <a:path w="53575" h="38482">
                        <a:moveTo>
                          <a:pt x="4259" y="17053"/>
                        </a:moveTo>
                        <a:cubicBezTo>
                          <a:pt x="1557" y="23830"/>
                          <a:pt x="778" y="31202"/>
                          <a:pt x="0" y="38483"/>
                        </a:cubicBezTo>
                        <a:cubicBezTo>
                          <a:pt x="2381" y="16091"/>
                          <a:pt x="38602" y="13527"/>
                          <a:pt x="53576" y="9131"/>
                        </a:cubicBezTo>
                        <a:cubicBezTo>
                          <a:pt x="38327" y="-4195"/>
                          <a:pt x="12593" y="-4057"/>
                          <a:pt x="4259" y="17053"/>
                        </a:cubicBezTo>
                        <a:close/>
                      </a:path>
                    </a:pathLst>
                  </a:custGeom>
                  <a:solidFill>
                    <a:srgbClr val="7A7A7A"/>
                  </a:solidFill>
                  <a:ln w="4577" cap="flat">
                    <a:noFill/>
                    <a:prstDash val="solid"/>
                    <a:miter/>
                  </a:ln>
                </p:spPr>
                <p:txBody>
                  <a:bodyPr rtlCol="0" anchor="ctr"/>
                  <a:lstStyle/>
                  <a:p>
                    <a:endParaRPr lang="th-TH"/>
                  </a:p>
                </p:txBody>
              </p:sp>
              <p:sp>
                <p:nvSpPr>
                  <p:cNvPr id="1200" name="Freeform: Shape 1199">
                    <a:extLst>
                      <a:ext uri="{FF2B5EF4-FFF2-40B4-BE49-F238E27FC236}">
                        <a16:creationId xmlns:a16="http://schemas.microsoft.com/office/drawing/2014/main" id="{05282DAD-5704-41E7-B454-4FD46432FFAE}"/>
                      </a:ext>
                    </a:extLst>
                  </p:cNvPr>
                  <p:cNvSpPr/>
                  <p:nvPr/>
                </p:nvSpPr>
                <p:spPr>
                  <a:xfrm>
                    <a:off x="6874551" y="-81968"/>
                    <a:ext cx="184539" cy="92515"/>
                  </a:xfrm>
                  <a:custGeom>
                    <a:avLst/>
                    <a:gdLst>
                      <a:gd name="connsiteX0" fmla="*/ 113563 w 184539"/>
                      <a:gd name="connsiteY0" fmla="*/ 92316 h 92515"/>
                      <a:gd name="connsiteX1" fmla="*/ 82882 w 184539"/>
                      <a:gd name="connsiteY1" fmla="*/ 87645 h 92515"/>
                      <a:gd name="connsiteX2" fmla="*/ 0 w 184539"/>
                      <a:gd name="connsiteY2" fmla="*/ 58339 h 92515"/>
                      <a:gd name="connsiteX3" fmla="*/ 35946 w 184539"/>
                      <a:gd name="connsiteY3" fmla="*/ 57698 h 92515"/>
                      <a:gd name="connsiteX4" fmla="*/ 67268 w 184539"/>
                      <a:gd name="connsiteY4" fmla="*/ 38007 h 92515"/>
                      <a:gd name="connsiteX5" fmla="*/ 100054 w 184539"/>
                      <a:gd name="connsiteY5" fmla="*/ 16623 h 92515"/>
                      <a:gd name="connsiteX6" fmla="*/ 145067 w 184539"/>
                      <a:gd name="connsiteY6" fmla="*/ 46 h 92515"/>
                      <a:gd name="connsiteX7" fmla="*/ 184539 w 184539"/>
                      <a:gd name="connsiteY7" fmla="*/ 22393 h 92515"/>
                      <a:gd name="connsiteX8" fmla="*/ 166452 w 184539"/>
                      <a:gd name="connsiteY8" fmla="*/ 27246 h 92515"/>
                      <a:gd name="connsiteX9" fmla="*/ 141816 w 184539"/>
                      <a:gd name="connsiteY9" fmla="*/ 20149 h 92515"/>
                      <a:gd name="connsiteX10" fmla="*/ 107015 w 184539"/>
                      <a:gd name="connsiteY10" fmla="*/ 35260 h 92515"/>
                      <a:gd name="connsiteX11" fmla="*/ 44830 w 184539"/>
                      <a:gd name="connsiteY11" fmla="*/ 68596 h 92515"/>
                      <a:gd name="connsiteX12" fmla="*/ 122630 w 184539"/>
                      <a:gd name="connsiteY12" fmla="*/ 76426 h 92515"/>
                      <a:gd name="connsiteX13" fmla="*/ 141816 w 184539"/>
                      <a:gd name="connsiteY13" fmla="*/ 64338 h 92515"/>
                      <a:gd name="connsiteX14" fmla="*/ 163933 w 184539"/>
                      <a:gd name="connsiteY14" fmla="*/ 55683 h 92515"/>
                      <a:gd name="connsiteX15" fmla="*/ 184494 w 184539"/>
                      <a:gd name="connsiteY15" fmla="*/ 49822 h 92515"/>
                      <a:gd name="connsiteX16" fmla="*/ 113563 w 184539"/>
                      <a:gd name="connsiteY16" fmla="*/ 92316 h 9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539" h="92515">
                        <a:moveTo>
                          <a:pt x="113563" y="92316"/>
                        </a:moveTo>
                        <a:cubicBezTo>
                          <a:pt x="103168" y="92820"/>
                          <a:pt x="92957" y="90210"/>
                          <a:pt x="82882" y="87645"/>
                        </a:cubicBezTo>
                        <a:cubicBezTo>
                          <a:pt x="54400" y="80364"/>
                          <a:pt x="25506" y="72946"/>
                          <a:pt x="0" y="58339"/>
                        </a:cubicBezTo>
                        <a:cubicBezTo>
                          <a:pt x="11036" y="63880"/>
                          <a:pt x="24498" y="62460"/>
                          <a:pt x="35946" y="57698"/>
                        </a:cubicBezTo>
                        <a:cubicBezTo>
                          <a:pt x="47348" y="52935"/>
                          <a:pt x="57239" y="45243"/>
                          <a:pt x="67268" y="38007"/>
                        </a:cubicBezTo>
                        <a:cubicBezTo>
                          <a:pt x="77845" y="30406"/>
                          <a:pt x="88790" y="23263"/>
                          <a:pt x="100054" y="16623"/>
                        </a:cubicBezTo>
                        <a:cubicBezTo>
                          <a:pt x="113975" y="8380"/>
                          <a:pt x="128949" y="779"/>
                          <a:pt x="145067" y="46"/>
                        </a:cubicBezTo>
                        <a:cubicBezTo>
                          <a:pt x="161186" y="-686"/>
                          <a:pt x="178770" y="7281"/>
                          <a:pt x="184539" y="22393"/>
                        </a:cubicBezTo>
                        <a:cubicBezTo>
                          <a:pt x="178953" y="19096"/>
                          <a:pt x="172771" y="25690"/>
                          <a:pt x="166452" y="27246"/>
                        </a:cubicBezTo>
                        <a:cubicBezTo>
                          <a:pt x="158026" y="29307"/>
                          <a:pt x="150333" y="21981"/>
                          <a:pt x="141816" y="20149"/>
                        </a:cubicBezTo>
                        <a:cubicBezTo>
                          <a:pt x="128994" y="17356"/>
                          <a:pt x="117318" y="27109"/>
                          <a:pt x="107015" y="35260"/>
                        </a:cubicBezTo>
                        <a:cubicBezTo>
                          <a:pt x="88469" y="49913"/>
                          <a:pt x="67313" y="61270"/>
                          <a:pt x="44830" y="68596"/>
                        </a:cubicBezTo>
                        <a:cubicBezTo>
                          <a:pt x="71068" y="64750"/>
                          <a:pt x="98223" y="86730"/>
                          <a:pt x="122630" y="76426"/>
                        </a:cubicBezTo>
                        <a:cubicBezTo>
                          <a:pt x="129590" y="73496"/>
                          <a:pt x="135314" y="68184"/>
                          <a:pt x="141816" y="64338"/>
                        </a:cubicBezTo>
                        <a:cubicBezTo>
                          <a:pt x="148685" y="60308"/>
                          <a:pt x="156332" y="57973"/>
                          <a:pt x="163933" y="55683"/>
                        </a:cubicBezTo>
                        <a:cubicBezTo>
                          <a:pt x="170756" y="53622"/>
                          <a:pt x="177579" y="51287"/>
                          <a:pt x="184494" y="49822"/>
                        </a:cubicBezTo>
                        <a:cubicBezTo>
                          <a:pt x="179228" y="66948"/>
                          <a:pt x="132108" y="95155"/>
                          <a:pt x="113563" y="92316"/>
                        </a:cubicBezTo>
                        <a:close/>
                      </a:path>
                    </a:pathLst>
                  </a:custGeom>
                  <a:solidFill>
                    <a:srgbClr val="6E7372"/>
                  </a:solidFill>
                  <a:ln w="4577" cap="flat">
                    <a:noFill/>
                    <a:prstDash val="solid"/>
                    <a:miter/>
                  </a:ln>
                </p:spPr>
                <p:txBody>
                  <a:bodyPr rtlCol="0" anchor="ctr"/>
                  <a:lstStyle/>
                  <a:p>
                    <a:endParaRPr lang="th-TH"/>
                  </a:p>
                </p:txBody>
              </p:sp>
              <p:sp>
                <p:nvSpPr>
                  <p:cNvPr id="1201" name="Freeform: Shape 1200">
                    <a:extLst>
                      <a:ext uri="{FF2B5EF4-FFF2-40B4-BE49-F238E27FC236}">
                        <a16:creationId xmlns:a16="http://schemas.microsoft.com/office/drawing/2014/main" id="{D1A25BDA-6E12-4DE8-B0E5-BC6CBBE116A7}"/>
                      </a:ext>
                    </a:extLst>
                  </p:cNvPr>
                  <p:cNvSpPr/>
                  <p:nvPr/>
                </p:nvSpPr>
                <p:spPr>
                  <a:xfrm>
                    <a:off x="6908712" y="-59013"/>
                    <a:ext cx="159479" cy="65520"/>
                  </a:xfrm>
                  <a:custGeom>
                    <a:avLst/>
                    <a:gdLst>
                      <a:gd name="connsiteX0" fmla="*/ 51424 w 159479"/>
                      <a:gd name="connsiteY0" fmla="*/ 60020 h 65520"/>
                      <a:gd name="connsiteX1" fmla="*/ 0 w 159479"/>
                      <a:gd name="connsiteY1" fmla="*/ 41612 h 65520"/>
                      <a:gd name="connsiteX2" fmla="*/ 28894 w 159479"/>
                      <a:gd name="connsiteY2" fmla="*/ 36208 h 65520"/>
                      <a:gd name="connsiteX3" fmla="*/ 48768 w 159479"/>
                      <a:gd name="connsiteY3" fmla="*/ 32499 h 65520"/>
                      <a:gd name="connsiteX4" fmla="*/ 63284 w 159479"/>
                      <a:gd name="connsiteY4" fmla="*/ 36346 h 65520"/>
                      <a:gd name="connsiteX5" fmla="*/ 94193 w 159479"/>
                      <a:gd name="connsiteY5" fmla="*/ 24211 h 65520"/>
                      <a:gd name="connsiteX6" fmla="*/ 145388 w 159479"/>
                      <a:gd name="connsiteY6" fmla="*/ 33 h 65520"/>
                      <a:gd name="connsiteX7" fmla="*/ 153355 w 159479"/>
                      <a:gd name="connsiteY7" fmla="*/ 28699 h 65520"/>
                      <a:gd name="connsiteX8" fmla="*/ 133940 w 159479"/>
                      <a:gd name="connsiteY8" fmla="*/ 39917 h 65520"/>
                      <a:gd name="connsiteX9" fmla="*/ 107014 w 159479"/>
                      <a:gd name="connsiteY9" fmla="*/ 58142 h 65520"/>
                      <a:gd name="connsiteX10" fmla="*/ 51424 w 159479"/>
                      <a:gd name="connsiteY10" fmla="*/ 60020 h 6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479" h="65520">
                        <a:moveTo>
                          <a:pt x="51424" y="60020"/>
                        </a:moveTo>
                        <a:cubicBezTo>
                          <a:pt x="34252" y="53884"/>
                          <a:pt x="17996" y="44680"/>
                          <a:pt x="0" y="41612"/>
                        </a:cubicBezTo>
                        <a:cubicBezTo>
                          <a:pt x="9799" y="40925"/>
                          <a:pt x="19507" y="39093"/>
                          <a:pt x="28894" y="36208"/>
                        </a:cubicBezTo>
                        <a:cubicBezTo>
                          <a:pt x="35397" y="34239"/>
                          <a:pt x="42036" y="31675"/>
                          <a:pt x="48768" y="32499"/>
                        </a:cubicBezTo>
                        <a:cubicBezTo>
                          <a:pt x="53759" y="33095"/>
                          <a:pt x="58338" y="35522"/>
                          <a:pt x="63284" y="36346"/>
                        </a:cubicBezTo>
                        <a:cubicBezTo>
                          <a:pt x="74548" y="38177"/>
                          <a:pt x="85355" y="31446"/>
                          <a:pt x="94193" y="24211"/>
                        </a:cubicBezTo>
                        <a:cubicBezTo>
                          <a:pt x="106740" y="13908"/>
                          <a:pt x="128353" y="-791"/>
                          <a:pt x="145388" y="33"/>
                        </a:cubicBezTo>
                        <a:cubicBezTo>
                          <a:pt x="162330" y="857"/>
                          <a:pt x="162697" y="18396"/>
                          <a:pt x="153355" y="28699"/>
                        </a:cubicBezTo>
                        <a:cubicBezTo>
                          <a:pt x="147998" y="34606"/>
                          <a:pt x="140671" y="36392"/>
                          <a:pt x="133940" y="39917"/>
                        </a:cubicBezTo>
                        <a:cubicBezTo>
                          <a:pt x="124003" y="45092"/>
                          <a:pt x="116448" y="52373"/>
                          <a:pt x="107014" y="58142"/>
                        </a:cubicBezTo>
                        <a:cubicBezTo>
                          <a:pt x="89705" y="68720"/>
                          <a:pt x="69923" y="66614"/>
                          <a:pt x="51424" y="60020"/>
                        </a:cubicBezTo>
                        <a:close/>
                      </a:path>
                    </a:pathLst>
                  </a:custGeom>
                  <a:solidFill>
                    <a:srgbClr val="6B7E7C"/>
                  </a:solidFill>
                  <a:ln w="4577" cap="flat">
                    <a:noFill/>
                    <a:prstDash val="solid"/>
                    <a:miter/>
                  </a:ln>
                </p:spPr>
                <p:txBody>
                  <a:bodyPr rtlCol="0" anchor="ctr"/>
                  <a:lstStyle/>
                  <a:p>
                    <a:endParaRPr lang="th-TH"/>
                  </a:p>
                </p:txBody>
              </p:sp>
              <p:sp>
                <p:nvSpPr>
                  <p:cNvPr id="1202" name="Freeform: Shape 1201">
                    <a:extLst>
                      <a:ext uri="{FF2B5EF4-FFF2-40B4-BE49-F238E27FC236}">
                        <a16:creationId xmlns:a16="http://schemas.microsoft.com/office/drawing/2014/main" id="{9F903FE1-CC2B-41AF-9EA3-390FDE9517FB}"/>
                      </a:ext>
                    </a:extLst>
                  </p:cNvPr>
                  <p:cNvSpPr/>
                  <p:nvPr/>
                </p:nvSpPr>
                <p:spPr>
                  <a:xfrm>
                    <a:off x="6929501" y="-55463"/>
                    <a:ext cx="132241" cy="57828"/>
                  </a:xfrm>
                  <a:custGeom>
                    <a:avLst/>
                    <a:gdLst>
                      <a:gd name="connsiteX0" fmla="*/ 122721 w 132241"/>
                      <a:gd name="connsiteY0" fmla="*/ 28995 h 57828"/>
                      <a:gd name="connsiteX1" fmla="*/ 106923 w 132241"/>
                      <a:gd name="connsiteY1" fmla="*/ 32979 h 57828"/>
                      <a:gd name="connsiteX2" fmla="*/ 68138 w 132241"/>
                      <a:gd name="connsiteY2" fmla="*/ 56149 h 57828"/>
                      <a:gd name="connsiteX3" fmla="*/ 33382 w 132241"/>
                      <a:gd name="connsiteY3" fmla="*/ 52486 h 57828"/>
                      <a:gd name="connsiteX4" fmla="*/ 0 w 132241"/>
                      <a:gd name="connsiteY4" fmla="*/ 40077 h 57828"/>
                      <a:gd name="connsiteX5" fmla="*/ 22438 w 132241"/>
                      <a:gd name="connsiteY5" fmla="*/ 43557 h 57828"/>
                      <a:gd name="connsiteX6" fmla="*/ 61361 w 132241"/>
                      <a:gd name="connsiteY6" fmla="*/ 43419 h 57828"/>
                      <a:gd name="connsiteX7" fmla="*/ 86363 w 132241"/>
                      <a:gd name="connsiteY7" fmla="*/ 27713 h 57828"/>
                      <a:gd name="connsiteX8" fmla="*/ 125697 w 132241"/>
                      <a:gd name="connsiteY8" fmla="*/ 330 h 57828"/>
                      <a:gd name="connsiteX9" fmla="*/ 122721 w 132241"/>
                      <a:gd name="connsiteY9" fmla="*/ 28995 h 5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241" h="57828">
                        <a:moveTo>
                          <a:pt x="122721" y="28995"/>
                        </a:moveTo>
                        <a:cubicBezTo>
                          <a:pt x="117959" y="31697"/>
                          <a:pt x="112235" y="31605"/>
                          <a:pt x="106923" y="32979"/>
                        </a:cubicBezTo>
                        <a:cubicBezTo>
                          <a:pt x="92270" y="36825"/>
                          <a:pt x="82516" y="51433"/>
                          <a:pt x="68138" y="56149"/>
                        </a:cubicBezTo>
                        <a:cubicBezTo>
                          <a:pt x="56827" y="59859"/>
                          <a:pt x="44418" y="56882"/>
                          <a:pt x="33382" y="52486"/>
                        </a:cubicBezTo>
                        <a:cubicBezTo>
                          <a:pt x="22346" y="48090"/>
                          <a:pt x="11677" y="42275"/>
                          <a:pt x="0" y="40077"/>
                        </a:cubicBezTo>
                        <a:cubicBezTo>
                          <a:pt x="7464" y="41221"/>
                          <a:pt x="14974" y="42412"/>
                          <a:pt x="22438" y="43557"/>
                        </a:cubicBezTo>
                        <a:cubicBezTo>
                          <a:pt x="35397" y="45572"/>
                          <a:pt x="48951" y="47541"/>
                          <a:pt x="61361" y="43419"/>
                        </a:cubicBezTo>
                        <a:cubicBezTo>
                          <a:pt x="70748" y="40306"/>
                          <a:pt x="78670" y="33941"/>
                          <a:pt x="86363" y="27713"/>
                        </a:cubicBezTo>
                        <a:cubicBezTo>
                          <a:pt x="93460" y="21943"/>
                          <a:pt x="115898" y="-3150"/>
                          <a:pt x="125697" y="330"/>
                        </a:cubicBezTo>
                        <a:cubicBezTo>
                          <a:pt x="137970" y="4588"/>
                          <a:pt x="130643" y="24507"/>
                          <a:pt x="122721" y="28995"/>
                        </a:cubicBezTo>
                        <a:close/>
                      </a:path>
                    </a:pathLst>
                  </a:custGeom>
                  <a:solidFill>
                    <a:srgbClr val="7C9093"/>
                  </a:solidFill>
                  <a:ln w="4577" cap="flat">
                    <a:noFill/>
                    <a:prstDash val="solid"/>
                    <a:miter/>
                  </a:ln>
                </p:spPr>
                <p:txBody>
                  <a:bodyPr rtlCol="0" anchor="ctr"/>
                  <a:lstStyle/>
                  <a:p>
                    <a:endParaRPr lang="th-TH"/>
                  </a:p>
                </p:txBody>
              </p:sp>
              <p:sp>
                <p:nvSpPr>
                  <p:cNvPr id="1203" name="Freeform: Shape 1202">
                    <a:extLst>
                      <a:ext uri="{FF2B5EF4-FFF2-40B4-BE49-F238E27FC236}">
                        <a16:creationId xmlns:a16="http://schemas.microsoft.com/office/drawing/2014/main" id="{31DF748E-961D-4473-AAC5-AB66020CD3CD}"/>
                      </a:ext>
                    </a:extLst>
                  </p:cNvPr>
                  <p:cNvSpPr/>
                  <p:nvPr/>
                </p:nvSpPr>
                <p:spPr>
                  <a:xfrm>
                    <a:off x="6989625" y="-70898"/>
                    <a:ext cx="72456" cy="44155"/>
                  </a:xfrm>
                  <a:custGeom>
                    <a:avLst/>
                    <a:gdLst>
                      <a:gd name="connsiteX0" fmla="*/ 37366 w 72456"/>
                      <a:gd name="connsiteY0" fmla="*/ 26663 h 44155"/>
                      <a:gd name="connsiteX1" fmla="*/ 0 w 72456"/>
                      <a:gd name="connsiteY1" fmla="*/ 44155 h 44155"/>
                      <a:gd name="connsiteX2" fmla="*/ 12822 w 72456"/>
                      <a:gd name="connsiteY2" fmla="*/ 30555 h 44155"/>
                      <a:gd name="connsiteX3" fmla="*/ 17767 w 72456"/>
                      <a:gd name="connsiteY3" fmla="*/ 19245 h 44155"/>
                      <a:gd name="connsiteX4" fmla="*/ 9799 w 72456"/>
                      <a:gd name="connsiteY4" fmla="*/ 11643 h 44155"/>
                      <a:gd name="connsiteX5" fmla="*/ 40342 w 72456"/>
                      <a:gd name="connsiteY5" fmla="*/ 699 h 44155"/>
                      <a:gd name="connsiteX6" fmla="*/ 61956 w 72456"/>
                      <a:gd name="connsiteY6" fmla="*/ 2623 h 44155"/>
                      <a:gd name="connsiteX7" fmla="*/ 72213 w 72456"/>
                      <a:gd name="connsiteY7" fmla="*/ 25610 h 44155"/>
                      <a:gd name="connsiteX8" fmla="*/ 62734 w 72456"/>
                      <a:gd name="connsiteY8" fmla="*/ 11689 h 44155"/>
                      <a:gd name="connsiteX9" fmla="*/ 37366 w 72456"/>
                      <a:gd name="connsiteY9" fmla="*/ 26663 h 4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56" h="44155">
                        <a:moveTo>
                          <a:pt x="37366" y="26663"/>
                        </a:moveTo>
                        <a:cubicBezTo>
                          <a:pt x="25552" y="33852"/>
                          <a:pt x="13509" y="41133"/>
                          <a:pt x="0" y="44155"/>
                        </a:cubicBezTo>
                        <a:cubicBezTo>
                          <a:pt x="4717" y="40080"/>
                          <a:pt x="9021" y="35501"/>
                          <a:pt x="12822" y="30555"/>
                        </a:cubicBezTo>
                        <a:cubicBezTo>
                          <a:pt x="15386" y="27258"/>
                          <a:pt x="17859" y="23458"/>
                          <a:pt x="17767" y="19245"/>
                        </a:cubicBezTo>
                        <a:cubicBezTo>
                          <a:pt x="17676" y="15032"/>
                          <a:pt x="13921" y="10728"/>
                          <a:pt x="9799" y="11643"/>
                        </a:cubicBezTo>
                        <a:cubicBezTo>
                          <a:pt x="17447" y="3676"/>
                          <a:pt x="29352" y="1936"/>
                          <a:pt x="40342" y="699"/>
                        </a:cubicBezTo>
                        <a:cubicBezTo>
                          <a:pt x="47669" y="-125"/>
                          <a:pt x="55499" y="-903"/>
                          <a:pt x="61956" y="2623"/>
                        </a:cubicBezTo>
                        <a:cubicBezTo>
                          <a:pt x="69969" y="6973"/>
                          <a:pt x="73449" y="17093"/>
                          <a:pt x="72213" y="25610"/>
                        </a:cubicBezTo>
                        <a:cubicBezTo>
                          <a:pt x="69191" y="20756"/>
                          <a:pt x="66764" y="15719"/>
                          <a:pt x="62734" y="11689"/>
                        </a:cubicBezTo>
                        <a:cubicBezTo>
                          <a:pt x="53942" y="15627"/>
                          <a:pt x="45654" y="21626"/>
                          <a:pt x="37366" y="26663"/>
                        </a:cubicBezTo>
                        <a:close/>
                      </a:path>
                    </a:pathLst>
                  </a:custGeom>
                  <a:solidFill>
                    <a:srgbClr val="586B6A"/>
                  </a:solidFill>
                  <a:ln w="4577" cap="flat">
                    <a:noFill/>
                    <a:prstDash val="solid"/>
                    <a:miter/>
                  </a:ln>
                </p:spPr>
                <p:txBody>
                  <a:bodyPr rtlCol="0" anchor="ctr"/>
                  <a:lstStyle/>
                  <a:p>
                    <a:endParaRPr lang="th-TH"/>
                  </a:p>
                </p:txBody>
              </p:sp>
              <p:sp>
                <p:nvSpPr>
                  <p:cNvPr id="1204" name="Freeform: Shape 1203">
                    <a:extLst>
                      <a:ext uri="{FF2B5EF4-FFF2-40B4-BE49-F238E27FC236}">
                        <a16:creationId xmlns:a16="http://schemas.microsoft.com/office/drawing/2014/main" id="{192DBA4B-6BC7-4CF6-A2D2-1E8D88C7D02A}"/>
                      </a:ext>
                    </a:extLst>
                  </p:cNvPr>
                  <p:cNvSpPr/>
                  <p:nvPr/>
                </p:nvSpPr>
                <p:spPr>
                  <a:xfrm>
                    <a:off x="6932569" y="-63411"/>
                    <a:ext cx="82093" cy="45097"/>
                  </a:xfrm>
                  <a:custGeom>
                    <a:avLst/>
                    <a:gdLst>
                      <a:gd name="connsiteX0" fmla="*/ 30543 w 82093"/>
                      <a:gd name="connsiteY0" fmla="*/ 43812 h 45097"/>
                      <a:gd name="connsiteX1" fmla="*/ 66398 w 82093"/>
                      <a:gd name="connsiteY1" fmla="*/ 36943 h 45097"/>
                      <a:gd name="connsiteX2" fmla="*/ 81005 w 82093"/>
                      <a:gd name="connsiteY2" fmla="*/ 6354 h 45097"/>
                      <a:gd name="connsiteX3" fmla="*/ 76426 w 82093"/>
                      <a:gd name="connsiteY3" fmla="*/ 585 h 45097"/>
                      <a:gd name="connsiteX4" fmla="*/ 61864 w 82093"/>
                      <a:gd name="connsiteY4" fmla="*/ 9148 h 45097"/>
                      <a:gd name="connsiteX5" fmla="*/ 0 w 82093"/>
                      <a:gd name="connsiteY5" fmla="*/ 38546 h 45097"/>
                      <a:gd name="connsiteX6" fmla="*/ 30543 w 82093"/>
                      <a:gd name="connsiteY6" fmla="*/ 43812 h 4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93" h="45097">
                        <a:moveTo>
                          <a:pt x="30543" y="43812"/>
                        </a:moveTo>
                        <a:cubicBezTo>
                          <a:pt x="42815" y="43399"/>
                          <a:pt x="55637" y="42850"/>
                          <a:pt x="66398" y="36943"/>
                        </a:cubicBezTo>
                        <a:cubicBezTo>
                          <a:pt x="77159" y="31036"/>
                          <a:pt x="85080" y="17939"/>
                          <a:pt x="81005" y="6354"/>
                        </a:cubicBezTo>
                        <a:cubicBezTo>
                          <a:pt x="80181" y="3973"/>
                          <a:pt x="78715" y="1638"/>
                          <a:pt x="76426" y="585"/>
                        </a:cubicBezTo>
                        <a:cubicBezTo>
                          <a:pt x="70839" y="-1934"/>
                          <a:pt x="65527" y="4202"/>
                          <a:pt x="61864" y="9148"/>
                        </a:cubicBezTo>
                        <a:cubicBezTo>
                          <a:pt x="46158" y="30257"/>
                          <a:pt x="24453" y="35340"/>
                          <a:pt x="0" y="38546"/>
                        </a:cubicBezTo>
                        <a:cubicBezTo>
                          <a:pt x="2244" y="48711"/>
                          <a:pt x="22484" y="44086"/>
                          <a:pt x="30543" y="43812"/>
                        </a:cubicBezTo>
                        <a:close/>
                      </a:path>
                    </a:pathLst>
                  </a:custGeom>
                  <a:solidFill>
                    <a:srgbClr val="577375"/>
                  </a:solidFill>
                  <a:ln w="4577" cap="flat">
                    <a:noFill/>
                    <a:prstDash val="solid"/>
                    <a:miter/>
                  </a:ln>
                </p:spPr>
                <p:txBody>
                  <a:bodyPr rtlCol="0" anchor="ctr"/>
                  <a:lstStyle/>
                  <a:p>
                    <a:endParaRPr lang="th-TH"/>
                  </a:p>
                </p:txBody>
              </p:sp>
              <p:sp>
                <p:nvSpPr>
                  <p:cNvPr id="1205" name="Freeform: Shape 1204">
                    <a:extLst>
                      <a:ext uri="{FF2B5EF4-FFF2-40B4-BE49-F238E27FC236}">
                        <a16:creationId xmlns:a16="http://schemas.microsoft.com/office/drawing/2014/main" id="{0E3DF786-7E1B-406E-8520-B72C82C5D7BB}"/>
                      </a:ext>
                    </a:extLst>
                  </p:cNvPr>
                  <p:cNvSpPr/>
                  <p:nvPr/>
                </p:nvSpPr>
                <p:spPr>
                  <a:xfrm>
                    <a:off x="6923319" y="-70474"/>
                    <a:ext cx="86087" cy="51676"/>
                  </a:xfrm>
                  <a:custGeom>
                    <a:avLst/>
                    <a:gdLst>
                      <a:gd name="connsiteX0" fmla="*/ 73358 w 86087"/>
                      <a:gd name="connsiteY0" fmla="*/ 33886 h 51676"/>
                      <a:gd name="connsiteX1" fmla="*/ 52568 w 86087"/>
                      <a:gd name="connsiteY1" fmla="*/ 43868 h 51676"/>
                      <a:gd name="connsiteX2" fmla="*/ 7922 w 86087"/>
                      <a:gd name="connsiteY2" fmla="*/ 51470 h 51676"/>
                      <a:gd name="connsiteX3" fmla="*/ 0 w 86087"/>
                      <a:gd name="connsiteY3" fmla="*/ 48631 h 51676"/>
                      <a:gd name="connsiteX4" fmla="*/ 55865 w 86087"/>
                      <a:gd name="connsiteY4" fmla="*/ 23674 h 51676"/>
                      <a:gd name="connsiteX5" fmla="*/ 64245 w 86087"/>
                      <a:gd name="connsiteY5" fmla="*/ 8700 h 51676"/>
                      <a:gd name="connsiteX6" fmla="*/ 86088 w 86087"/>
                      <a:gd name="connsiteY6" fmla="*/ 0 h 51676"/>
                      <a:gd name="connsiteX7" fmla="*/ 73358 w 86087"/>
                      <a:gd name="connsiteY7" fmla="*/ 33886 h 5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087" h="51676">
                        <a:moveTo>
                          <a:pt x="73358" y="33886"/>
                        </a:moveTo>
                        <a:cubicBezTo>
                          <a:pt x="69145" y="40617"/>
                          <a:pt x="60399" y="42540"/>
                          <a:pt x="52568" y="43868"/>
                        </a:cubicBezTo>
                        <a:cubicBezTo>
                          <a:pt x="37686" y="46387"/>
                          <a:pt x="22804" y="48951"/>
                          <a:pt x="7922" y="51470"/>
                        </a:cubicBezTo>
                        <a:cubicBezTo>
                          <a:pt x="4854" y="51973"/>
                          <a:pt x="549" y="51744"/>
                          <a:pt x="0" y="48631"/>
                        </a:cubicBezTo>
                        <a:cubicBezTo>
                          <a:pt x="19736" y="49134"/>
                          <a:pt x="38923" y="33748"/>
                          <a:pt x="55865" y="23674"/>
                        </a:cubicBezTo>
                        <a:cubicBezTo>
                          <a:pt x="62047" y="20011"/>
                          <a:pt x="60536" y="14836"/>
                          <a:pt x="64245" y="8700"/>
                        </a:cubicBezTo>
                        <a:cubicBezTo>
                          <a:pt x="68550" y="1557"/>
                          <a:pt x="78258" y="3847"/>
                          <a:pt x="86088" y="0"/>
                        </a:cubicBezTo>
                        <a:cubicBezTo>
                          <a:pt x="82974" y="9433"/>
                          <a:pt x="78532" y="25552"/>
                          <a:pt x="73358" y="33886"/>
                        </a:cubicBezTo>
                        <a:close/>
                      </a:path>
                    </a:pathLst>
                  </a:custGeom>
                  <a:solidFill>
                    <a:srgbClr val="5F7A7C"/>
                  </a:solidFill>
                  <a:ln w="4577" cap="flat">
                    <a:noFill/>
                    <a:prstDash val="solid"/>
                    <a:miter/>
                  </a:ln>
                </p:spPr>
                <p:txBody>
                  <a:bodyPr rtlCol="0" anchor="ctr"/>
                  <a:lstStyle/>
                  <a:p>
                    <a:endParaRPr lang="th-TH"/>
                  </a:p>
                </p:txBody>
              </p:sp>
              <p:sp>
                <p:nvSpPr>
                  <p:cNvPr id="1206" name="Freeform: Shape 1205">
                    <a:extLst>
                      <a:ext uri="{FF2B5EF4-FFF2-40B4-BE49-F238E27FC236}">
                        <a16:creationId xmlns:a16="http://schemas.microsoft.com/office/drawing/2014/main" id="{018A5383-8FDA-4948-9988-DB5EDF236C39}"/>
                      </a:ext>
                    </a:extLst>
                  </p:cNvPr>
                  <p:cNvSpPr/>
                  <p:nvPr/>
                </p:nvSpPr>
                <p:spPr>
                  <a:xfrm>
                    <a:off x="6996082" y="-23463"/>
                    <a:ext cx="70002" cy="118616"/>
                  </a:xfrm>
                  <a:custGeom>
                    <a:avLst/>
                    <a:gdLst>
                      <a:gd name="connsiteX0" fmla="*/ 66260 w 70002"/>
                      <a:gd name="connsiteY0" fmla="*/ 21356 h 118616"/>
                      <a:gd name="connsiteX1" fmla="*/ 48310 w 70002"/>
                      <a:gd name="connsiteY1" fmla="*/ 40726 h 118616"/>
                      <a:gd name="connsiteX2" fmla="*/ 27154 w 70002"/>
                      <a:gd name="connsiteY2" fmla="*/ 83861 h 118616"/>
                      <a:gd name="connsiteX3" fmla="*/ 25323 w 70002"/>
                      <a:gd name="connsiteY3" fmla="*/ 95950 h 118616"/>
                      <a:gd name="connsiteX4" fmla="*/ 0 w 70002"/>
                      <a:gd name="connsiteY4" fmla="*/ 118617 h 118616"/>
                      <a:gd name="connsiteX5" fmla="*/ 15340 w 70002"/>
                      <a:gd name="connsiteY5" fmla="*/ 95950 h 118616"/>
                      <a:gd name="connsiteX6" fmla="*/ 18225 w 70002"/>
                      <a:gd name="connsiteY6" fmla="*/ 85143 h 118616"/>
                      <a:gd name="connsiteX7" fmla="*/ 10990 w 70002"/>
                      <a:gd name="connsiteY7" fmla="*/ 52128 h 118616"/>
                      <a:gd name="connsiteX8" fmla="*/ 23812 w 70002"/>
                      <a:gd name="connsiteY8" fmla="*/ 31293 h 118616"/>
                      <a:gd name="connsiteX9" fmla="*/ 56507 w 70002"/>
                      <a:gd name="connsiteY9" fmla="*/ 17 h 118616"/>
                      <a:gd name="connsiteX10" fmla="*/ 66260 w 70002"/>
                      <a:gd name="connsiteY10" fmla="*/ 21356 h 118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02" h="118616">
                        <a:moveTo>
                          <a:pt x="66260" y="21356"/>
                        </a:moveTo>
                        <a:cubicBezTo>
                          <a:pt x="62185" y="29186"/>
                          <a:pt x="54583" y="34498"/>
                          <a:pt x="48310" y="40726"/>
                        </a:cubicBezTo>
                        <a:cubicBezTo>
                          <a:pt x="36725" y="52219"/>
                          <a:pt x="29123" y="67651"/>
                          <a:pt x="27154" y="83861"/>
                        </a:cubicBezTo>
                        <a:cubicBezTo>
                          <a:pt x="26651" y="87937"/>
                          <a:pt x="26467" y="92058"/>
                          <a:pt x="25323" y="95950"/>
                        </a:cubicBezTo>
                        <a:cubicBezTo>
                          <a:pt x="21980" y="107215"/>
                          <a:pt x="10990" y="114542"/>
                          <a:pt x="0" y="118617"/>
                        </a:cubicBezTo>
                        <a:cubicBezTo>
                          <a:pt x="6502" y="112115"/>
                          <a:pt x="11768" y="104376"/>
                          <a:pt x="15340" y="95950"/>
                        </a:cubicBezTo>
                        <a:cubicBezTo>
                          <a:pt x="16806" y="92516"/>
                          <a:pt x="18042" y="88898"/>
                          <a:pt x="18225" y="85143"/>
                        </a:cubicBezTo>
                        <a:cubicBezTo>
                          <a:pt x="18775" y="73787"/>
                          <a:pt x="9754" y="63438"/>
                          <a:pt x="10990" y="52128"/>
                        </a:cubicBezTo>
                        <a:cubicBezTo>
                          <a:pt x="11860" y="43840"/>
                          <a:pt x="17996" y="37246"/>
                          <a:pt x="23812" y="31293"/>
                        </a:cubicBezTo>
                        <a:cubicBezTo>
                          <a:pt x="30360" y="24562"/>
                          <a:pt x="46707" y="658"/>
                          <a:pt x="56507" y="17"/>
                        </a:cubicBezTo>
                        <a:cubicBezTo>
                          <a:pt x="65482" y="-578"/>
                          <a:pt x="75647" y="14396"/>
                          <a:pt x="66260" y="21356"/>
                        </a:cubicBezTo>
                        <a:close/>
                      </a:path>
                    </a:pathLst>
                  </a:custGeom>
                  <a:solidFill>
                    <a:srgbClr val="909090"/>
                  </a:solidFill>
                  <a:ln w="4577" cap="flat">
                    <a:noFill/>
                    <a:prstDash val="solid"/>
                    <a:miter/>
                  </a:ln>
                </p:spPr>
                <p:txBody>
                  <a:bodyPr rtlCol="0" anchor="ctr"/>
                  <a:lstStyle/>
                  <a:p>
                    <a:endParaRPr lang="th-TH"/>
                  </a:p>
                </p:txBody>
              </p:sp>
              <p:sp>
                <p:nvSpPr>
                  <p:cNvPr id="1207" name="Freeform: Shape 1206">
                    <a:extLst>
                      <a:ext uri="{FF2B5EF4-FFF2-40B4-BE49-F238E27FC236}">
                        <a16:creationId xmlns:a16="http://schemas.microsoft.com/office/drawing/2014/main" id="{1EBBA79F-1992-414C-B302-EF36C5658EA9}"/>
                      </a:ext>
                    </a:extLst>
                  </p:cNvPr>
                  <p:cNvSpPr/>
                  <p:nvPr/>
                </p:nvSpPr>
                <p:spPr>
                  <a:xfrm>
                    <a:off x="7002767" y="-30206"/>
                    <a:ext cx="72234" cy="122154"/>
                  </a:xfrm>
                  <a:custGeom>
                    <a:avLst/>
                    <a:gdLst>
                      <a:gd name="connsiteX0" fmla="*/ 13325 w 72234"/>
                      <a:gd name="connsiteY0" fmla="*/ 100357 h 122154"/>
                      <a:gd name="connsiteX1" fmla="*/ 15203 w 72234"/>
                      <a:gd name="connsiteY1" fmla="*/ 75126 h 122154"/>
                      <a:gd name="connsiteX2" fmla="*/ 64429 w 72234"/>
                      <a:gd name="connsiteY2" fmla="*/ 1173 h 122154"/>
                      <a:gd name="connsiteX3" fmla="*/ 69420 w 72234"/>
                      <a:gd name="connsiteY3" fmla="*/ 166 h 122154"/>
                      <a:gd name="connsiteX4" fmla="*/ 70748 w 72234"/>
                      <a:gd name="connsiteY4" fmla="*/ 10835 h 122154"/>
                      <a:gd name="connsiteX5" fmla="*/ 45242 w 72234"/>
                      <a:gd name="connsiteY5" fmla="*/ 46644 h 122154"/>
                      <a:gd name="connsiteX6" fmla="*/ 31871 w 72234"/>
                      <a:gd name="connsiteY6" fmla="*/ 61664 h 122154"/>
                      <a:gd name="connsiteX7" fmla="*/ 19004 w 72234"/>
                      <a:gd name="connsiteY7" fmla="*/ 104021 h 122154"/>
                      <a:gd name="connsiteX8" fmla="*/ 0 w 72234"/>
                      <a:gd name="connsiteY8" fmla="*/ 122154 h 122154"/>
                      <a:gd name="connsiteX9" fmla="*/ 13325 w 72234"/>
                      <a:gd name="connsiteY9" fmla="*/ 100357 h 12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234" h="122154">
                        <a:moveTo>
                          <a:pt x="13325" y="100357"/>
                        </a:moveTo>
                        <a:cubicBezTo>
                          <a:pt x="15340" y="92161"/>
                          <a:pt x="14699" y="83552"/>
                          <a:pt x="15203" y="75126"/>
                        </a:cubicBezTo>
                        <a:cubicBezTo>
                          <a:pt x="17126" y="44171"/>
                          <a:pt x="36587" y="14911"/>
                          <a:pt x="64429" y="1173"/>
                        </a:cubicBezTo>
                        <a:cubicBezTo>
                          <a:pt x="65985" y="395"/>
                          <a:pt x="67771" y="-338"/>
                          <a:pt x="69420" y="166"/>
                        </a:cubicBezTo>
                        <a:cubicBezTo>
                          <a:pt x="73358" y="1311"/>
                          <a:pt x="72534" y="7172"/>
                          <a:pt x="70748" y="10835"/>
                        </a:cubicBezTo>
                        <a:cubicBezTo>
                          <a:pt x="64245" y="24023"/>
                          <a:pt x="55591" y="36204"/>
                          <a:pt x="45242" y="46644"/>
                        </a:cubicBezTo>
                        <a:cubicBezTo>
                          <a:pt x="40525" y="51406"/>
                          <a:pt x="35397" y="55940"/>
                          <a:pt x="31871" y="61664"/>
                        </a:cubicBezTo>
                        <a:cubicBezTo>
                          <a:pt x="24132" y="74302"/>
                          <a:pt x="25460" y="90696"/>
                          <a:pt x="19004" y="104021"/>
                        </a:cubicBezTo>
                        <a:cubicBezTo>
                          <a:pt x="15111" y="112034"/>
                          <a:pt x="8197" y="118857"/>
                          <a:pt x="0" y="122154"/>
                        </a:cubicBezTo>
                        <a:cubicBezTo>
                          <a:pt x="5907" y="115789"/>
                          <a:pt x="11219" y="108966"/>
                          <a:pt x="13325" y="100357"/>
                        </a:cubicBezTo>
                        <a:close/>
                      </a:path>
                    </a:pathLst>
                  </a:custGeom>
                  <a:solidFill>
                    <a:srgbClr val="7C9093"/>
                  </a:solidFill>
                  <a:ln w="4577" cap="flat">
                    <a:noFill/>
                    <a:prstDash val="solid"/>
                    <a:miter/>
                  </a:ln>
                </p:spPr>
                <p:txBody>
                  <a:bodyPr rtlCol="0" anchor="ctr"/>
                  <a:lstStyle/>
                  <a:p>
                    <a:endParaRPr lang="th-TH"/>
                  </a:p>
                </p:txBody>
              </p:sp>
              <p:sp>
                <p:nvSpPr>
                  <p:cNvPr id="1208" name="Freeform: Shape 1207">
                    <a:extLst>
                      <a:ext uri="{FF2B5EF4-FFF2-40B4-BE49-F238E27FC236}">
                        <a16:creationId xmlns:a16="http://schemas.microsoft.com/office/drawing/2014/main" id="{A50038F8-D98B-4348-BFE2-4AF319D80D03}"/>
                      </a:ext>
                    </a:extLst>
                  </p:cNvPr>
                  <p:cNvSpPr/>
                  <p:nvPr/>
                </p:nvSpPr>
                <p:spPr>
                  <a:xfrm>
                    <a:off x="6998051" y="-30773"/>
                    <a:ext cx="77069" cy="125193"/>
                  </a:xfrm>
                  <a:custGeom>
                    <a:avLst/>
                    <a:gdLst>
                      <a:gd name="connsiteX0" fmla="*/ 27475 w 77069"/>
                      <a:gd name="connsiteY0" fmla="*/ 96254 h 125193"/>
                      <a:gd name="connsiteX1" fmla="*/ 30864 w 77069"/>
                      <a:gd name="connsiteY1" fmla="*/ 60353 h 125193"/>
                      <a:gd name="connsiteX2" fmla="*/ 38648 w 77069"/>
                      <a:gd name="connsiteY2" fmla="*/ 43410 h 125193"/>
                      <a:gd name="connsiteX3" fmla="*/ 73312 w 77069"/>
                      <a:gd name="connsiteY3" fmla="*/ 0 h 125193"/>
                      <a:gd name="connsiteX4" fmla="*/ 75510 w 77069"/>
                      <a:gd name="connsiteY4" fmla="*/ 13279 h 125193"/>
                      <a:gd name="connsiteX5" fmla="*/ 49363 w 77069"/>
                      <a:gd name="connsiteY5" fmla="*/ 50554 h 125193"/>
                      <a:gd name="connsiteX6" fmla="*/ 33290 w 77069"/>
                      <a:gd name="connsiteY6" fmla="*/ 69649 h 125193"/>
                      <a:gd name="connsiteX7" fmla="*/ 29444 w 77069"/>
                      <a:gd name="connsiteY7" fmla="*/ 95796 h 125193"/>
                      <a:gd name="connsiteX8" fmla="*/ 0 w 77069"/>
                      <a:gd name="connsiteY8" fmla="*/ 125194 h 125193"/>
                      <a:gd name="connsiteX9" fmla="*/ 27475 w 77069"/>
                      <a:gd name="connsiteY9" fmla="*/ 96254 h 12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69" h="125193">
                        <a:moveTo>
                          <a:pt x="27475" y="96254"/>
                        </a:moveTo>
                        <a:cubicBezTo>
                          <a:pt x="31092" y="84760"/>
                          <a:pt x="27979" y="72076"/>
                          <a:pt x="30864" y="60353"/>
                        </a:cubicBezTo>
                        <a:cubicBezTo>
                          <a:pt x="32375" y="54309"/>
                          <a:pt x="35397" y="48722"/>
                          <a:pt x="38648" y="43410"/>
                        </a:cubicBezTo>
                        <a:cubicBezTo>
                          <a:pt x="48310" y="27566"/>
                          <a:pt x="59987" y="12913"/>
                          <a:pt x="73312" y="0"/>
                        </a:cubicBezTo>
                        <a:cubicBezTo>
                          <a:pt x="78258" y="1374"/>
                          <a:pt x="77571" y="8609"/>
                          <a:pt x="75510" y="13279"/>
                        </a:cubicBezTo>
                        <a:cubicBezTo>
                          <a:pt x="69328" y="27246"/>
                          <a:pt x="60399" y="40022"/>
                          <a:pt x="49363" y="50554"/>
                        </a:cubicBezTo>
                        <a:cubicBezTo>
                          <a:pt x="43319" y="56369"/>
                          <a:pt x="36358" y="61818"/>
                          <a:pt x="33290" y="69649"/>
                        </a:cubicBezTo>
                        <a:cubicBezTo>
                          <a:pt x="30039" y="77891"/>
                          <a:pt x="31688" y="87233"/>
                          <a:pt x="29444" y="95796"/>
                        </a:cubicBezTo>
                        <a:cubicBezTo>
                          <a:pt x="25735" y="109899"/>
                          <a:pt x="12364" y="119058"/>
                          <a:pt x="0" y="125194"/>
                        </a:cubicBezTo>
                        <a:cubicBezTo>
                          <a:pt x="11310" y="118279"/>
                          <a:pt x="23308" y="109487"/>
                          <a:pt x="27475" y="96254"/>
                        </a:cubicBezTo>
                        <a:close/>
                      </a:path>
                    </a:pathLst>
                  </a:custGeom>
                  <a:solidFill>
                    <a:srgbClr val="586B6A"/>
                  </a:solidFill>
                  <a:ln w="4577" cap="flat">
                    <a:noFill/>
                    <a:prstDash val="solid"/>
                    <a:miter/>
                  </a:ln>
                </p:spPr>
                <p:txBody>
                  <a:bodyPr rtlCol="0" anchor="ctr"/>
                  <a:lstStyle/>
                  <a:p>
                    <a:endParaRPr lang="th-TH"/>
                  </a:p>
                </p:txBody>
              </p:sp>
              <p:sp>
                <p:nvSpPr>
                  <p:cNvPr id="1209" name="Freeform: Shape 1208">
                    <a:extLst>
                      <a:ext uri="{FF2B5EF4-FFF2-40B4-BE49-F238E27FC236}">
                        <a16:creationId xmlns:a16="http://schemas.microsoft.com/office/drawing/2014/main" id="{A61075D9-14C5-4D64-8235-5D65FE107D23}"/>
                      </a:ext>
                    </a:extLst>
                  </p:cNvPr>
                  <p:cNvSpPr/>
                  <p:nvPr/>
                </p:nvSpPr>
                <p:spPr>
                  <a:xfrm>
                    <a:off x="6956060" y="-26560"/>
                    <a:ext cx="96253" cy="62734"/>
                  </a:xfrm>
                  <a:custGeom>
                    <a:avLst/>
                    <a:gdLst>
                      <a:gd name="connsiteX0" fmla="*/ 61910 w 96253"/>
                      <a:gd name="connsiteY0" fmla="*/ 33886 h 62734"/>
                      <a:gd name="connsiteX1" fmla="*/ 53805 w 96253"/>
                      <a:gd name="connsiteY1" fmla="*/ 48081 h 62734"/>
                      <a:gd name="connsiteX2" fmla="*/ 49592 w 96253"/>
                      <a:gd name="connsiteY2" fmla="*/ 62734 h 62734"/>
                      <a:gd name="connsiteX3" fmla="*/ 30818 w 96253"/>
                      <a:gd name="connsiteY3" fmla="*/ 45333 h 62734"/>
                      <a:gd name="connsiteX4" fmla="*/ 0 w 96253"/>
                      <a:gd name="connsiteY4" fmla="*/ 41624 h 62734"/>
                      <a:gd name="connsiteX5" fmla="*/ 33840 w 96253"/>
                      <a:gd name="connsiteY5" fmla="*/ 35443 h 62734"/>
                      <a:gd name="connsiteX6" fmla="*/ 46387 w 96253"/>
                      <a:gd name="connsiteY6" fmla="*/ 32191 h 62734"/>
                      <a:gd name="connsiteX7" fmla="*/ 57743 w 96253"/>
                      <a:gd name="connsiteY7" fmla="*/ 25048 h 62734"/>
                      <a:gd name="connsiteX8" fmla="*/ 96253 w 96253"/>
                      <a:gd name="connsiteY8" fmla="*/ 0 h 62734"/>
                      <a:gd name="connsiteX9" fmla="*/ 61910 w 96253"/>
                      <a:gd name="connsiteY9" fmla="*/ 33886 h 62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253" h="62734">
                        <a:moveTo>
                          <a:pt x="61910" y="33886"/>
                        </a:moveTo>
                        <a:cubicBezTo>
                          <a:pt x="59208" y="38602"/>
                          <a:pt x="56507" y="43364"/>
                          <a:pt x="53805" y="48081"/>
                        </a:cubicBezTo>
                        <a:cubicBezTo>
                          <a:pt x="51241" y="52568"/>
                          <a:pt x="48539" y="57606"/>
                          <a:pt x="49592" y="62734"/>
                        </a:cubicBezTo>
                        <a:cubicBezTo>
                          <a:pt x="44189" y="56049"/>
                          <a:pt x="38511" y="49180"/>
                          <a:pt x="30818" y="45333"/>
                        </a:cubicBezTo>
                        <a:cubicBezTo>
                          <a:pt x="21476" y="40663"/>
                          <a:pt x="10486" y="41075"/>
                          <a:pt x="0" y="41624"/>
                        </a:cubicBezTo>
                        <a:cubicBezTo>
                          <a:pt x="11265" y="39564"/>
                          <a:pt x="22529" y="37503"/>
                          <a:pt x="33840" y="35443"/>
                        </a:cubicBezTo>
                        <a:cubicBezTo>
                          <a:pt x="38098" y="34664"/>
                          <a:pt x="42403" y="33886"/>
                          <a:pt x="46387" y="32191"/>
                        </a:cubicBezTo>
                        <a:cubicBezTo>
                          <a:pt x="50508" y="30405"/>
                          <a:pt x="54171" y="27704"/>
                          <a:pt x="57743" y="25048"/>
                        </a:cubicBezTo>
                        <a:cubicBezTo>
                          <a:pt x="67542" y="17813"/>
                          <a:pt x="86042" y="6548"/>
                          <a:pt x="96253" y="0"/>
                        </a:cubicBezTo>
                        <a:cubicBezTo>
                          <a:pt x="90117" y="11448"/>
                          <a:pt x="68733" y="21980"/>
                          <a:pt x="61910" y="33886"/>
                        </a:cubicBezTo>
                        <a:close/>
                      </a:path>
                    </a:pathLst>
                  </a:custGeom>
                  <a:solidFill>
                    <a:srgbClr val="405758"/>
                  </a:solidFill>
                  <a:ln w="4577" cap="flat">
                    <a:noFill/>
                    <a:prstDash val="solid"/>
                    <a:miter/>
                  </a:ln>
                </p:spPr>
                <p:txBody>
                  <a:bodyPr rtlCol="0" anchor="ctr"/>
                  <a:lstStyle/>
                  <a:p>
                    <a:endParaRPr lang="th-TH"/>
                  </a:p>
                </p:txBody>
              </p:sp>
              <p:sp>
                <p:nvSpPr>
                  <p:cNvPr id="1210" name="Freeform: Shape 1209">
                    <a:extLst>
                      <a:ext uri="{FF2B5EF4-FFF2-40B4-BE49-F238E27FC236}">
                        <a16:creationId xmlns:a16="http://schemas.microsoft.com/office/drawing/2014/main" id="{C6D01D07-936A-42E3-98D2-59E0925F7281}"/>
                      </a:ext>
                    </a:extLst>
                  </p:cNvPr>
                  <p:cNvSpPr/>
                  <p:nvPr/>
                </p:nvSpPr>
                <p:spPr>
                  <a:xfrm>
                    <a:off x="6948039" y="9391"/>
                    <a:ext cx="64360" cy="65859"/>
                  </a:xfrm>
                  <a:custGeom>
                    <a:avLst/>
                    <a:gdLst>
                      <a:gd name="connsiteX0" fmla="*/ 45249 w 64360"/>
                      <a:gd name="connsiteY0" fmla="*/ 61034 h 65859"/>
                      <a:gd name="connsiteX1" fmla="*/ 59536 w 64360"/>
                      <a:gd name="connsiteY1" fmla="*/ 53661 h 65859"/>
                      <a:gd name="connsiteX2" fmla="*/ 57109 w 64360"/>
                      <a:gd name="connsiteY2" fmla="*/ 20325 h 65859"/>
                      <a:gd name="connsiteX3" fmla="*/ 15760 w 64360"/>
                      <a:gd name="connsiteY3" fmla="*/ 360 h 65859"/>
                      <a:gd name="connsiteX4" fmla="*/ 3579 w 64360"/>
                      <a:gd name="connsiteY4" fmla="*/ 5947 h 65859"/>
                      <a:gd name="connsiteX5" fmla="*/ 832 w 64360"/>
                      <a:gd name="connsiteY5" fmla="*/ 18494 h 65859"/>
                      <a:gd name="connsiteX6" fmla="*/ 20705 w 64360"/>
                      <a:gd name="connsiteY6" fmla="*/ 26003 h 65859"/>
                      <a:gd name="connsiteX7" fmla="*/ 38518 w 64360"/>
                      <a:gd name="connsiteY7" fmla="*/ 36169 h 65859"/>
                      <a:gd name="connsiteX8" fmla="*/ 20980 w 64360"/>
                      <a:gd name="connsiteY8" fmla="*/ 59019 h 65859"/>
                      <a:gd name="connsiteX9" fmla="*/ 45249 w 64360"/>
                      <a:gd name="connsiteY9" fmla="*/ 61034 h 6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60" h="65859">
                        <a:moveTo>
                          <a:pt x="45249" y="61034"/>
                        </a:moveTo>
                        <a:cubicBezTo>
                          <a:pt x="50424" y="59385"/>
                          <a:pt x="55781" y="57599"/>
                          <a:pt x="59536" y="53661"/>
                        </a:cubicBezTo>
                        <a:cubicBezTo>
                          <a:pt x="67916" y="44915"/>
                          <a:pt x="64253" y="30125"/>
                          <a:pt x="57109" y="20325"/>
                        </a:cubicBezTo>
                        <a:cubicBezTo>
                          <a:pt x="47631" y="7320"/>
                          <a:pt x="31695" y="-1975"/>
                          <a:pt x="15760" y="360"/>
                        </a:cubicBezTo>
                        <a:cubicBezTo>
                          <a:pt x="11272" y="1001"/>
                          <a:pt x="6739" y="2696"/>
                          <a:pt x="3579" y="5947"/>
                        </a:cubicBezTo>
                        <a:cubicBezTo>
                          <a:pt x="420" y="9244"/>
                          <a:pt x="-1046" y="14372"/>
                          <a:pt x="832" y="18494"/>
                        </a:cubicBezTo>
                        <a:cubicBezTo>
                          <a:pt x="3946" y="25317"/>
                          <a:pt x="13196" y="25866"/>
                          <a:pt x="20705" y="26003"/>
                        </a:cubicBezTo>
                        <a:cubicBezTo>
                          <a:pt x="28215" y="26141"/>
                          <a:pt x="37694" y="28705"/>
                          <a:pt x="38518" y="36169"/>
                        </a:cubicBezTo>
                        <a:cubicBezTo>
                          <a:pt x="39846" y="48258"/>
                          <a:pt x="21255" y="48441"/>
                          <a:pt x="20980" y="59019"/>
                        </a:cubicBezTo>
                        <a:cubicBezTo>
                          <a:pt x="20797" y="71520"/>
                          <a:pt x="37465" y="63552"/>
                          <a:pt x="45249" y="61034"/>
                        </a:cubicBezTo>
                        <a:close/>
                      </a:path>
                    </a:pathLst>
                  </a:custGeom>
                  <a:solidFill>
                    <a:srgbClr val="5B7477"/>
                  </a:solidFill>
                  <a:ln w="4577" cap="flat">
                    <a:noFill/>
                    <a:prstDash val="solid"/>
                    <a:miter/>
                  </a:ln>
                </p:spPr>
                <p:txBody>
                  <a:bodyPr rtlCol="0" anchor="ctr"/>
                  <a:lstStyle/>
                  <a:p>
                    <a:endParaRPr lang="th-TH"/>
                  </a:p>
                </p:txBody>
              </p:sp>
              <p:sp>
                <p:nvSpPr>
                  <p:cNvPr id="1211" name="Freeform: Shape 1210">
                    <a:extLst>
                      <a:ext uri="{FF2B5EF4-FFF2-40B4-BE49-F238E27FC236}">
                        <a16:creationId xmlns:a16="http://schemas.microsoft.com/office/drawing/2014/main" id="{4FD0C5F3-75CD-488E-A919-AF9CEACEE380}"/>
                      </a:ext>
                    </a:extLst>
                  </p:cNvPr>
                  <p:cNvSpPr/>
                  <p:nvPr/>
                </p:nvSpPr>
                <p:spPr>
                  <a:xfrm>
                    <a:off x="6945620" y="24863"/>
                    <a:ext cx="50386" cy="45104"/>
                  </a:xfrm>
                  <a:custGeom>
                    <a:avLst/>
                    <a:gdLst>
                      <a:gd name="connsiteX0" fmla="*/ 10944 w 50386"/>
                      <a:gd name="connsiteY0" fmla="*/ 45105 h 45104"/>
                      <a:gd name="connsiteX1" fmla="*/ 39197 w 50386"/>
                      <a:gd name="connsiteY1" fmla="*/ 39289 h 45104"/>
                      <a:gd name="connsiteX2" fmla="*/ 48905 w 50386"/>
                      <a:gd name="connsiteY2" fmla="*/ 14607 h 45104"/>
                      <a:gd name="connsiteX3" fmla="*/ 29902 w 50386"/>
                      <a:gd name="connsiteY3" fmla="*/ 2564 h 45104"/>
                      <a:gd name="connsiteX4" fmla="*/ 0 w 50386"/>
                      <a:gd name="connsiteY4" fmla="*/ 4304 h 45104"/>
                      <a:gd name="connsiteX5" fmla="*/ 10715 w 50386"/>
                      <a:gd name="connsiteY5" fmla="*/ 19416 h 45104"/>
                      <a:gd name="connsiteX6" fmla="*/ 14104 w 50386"/>
                      <a:gd name="connsiteY6" fmla="*/ 25368 h 45104"/>
                      <a:gd name="connsiteX7" fmla="*/ 9296 w 50386"/>
                      <a:gd name="connsiteY7" fmla="*/ 44006 h 4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86" h="45104">
                        <a:moveTo>
                          <a:pt x="10944" y="45105"/>
                        </a:moveTo>
                        <a:cubicBezTo>
                          <a:pt x="20652" y="44738"/>
                          <a:pt x="30818" y="44235"/>
                          <a:pt x="39197" y="39289"/>
                        </a:cubicBezTo>
                        <a:cubicBezTo>
                          <a:pt x="47577" y="34344"/>
                          <a:pt x="53210" y="23354"/>
                          <a:pt x="48905" y="14607"/>
                        </a:cubicBezTo>
                        <a:cubicBezTo>
                          <a:pt x="45471" y="7647"/>
                          <a:pt x="37366" y="4625"/>
                          <a:pt x="29902" y="2564"/>
                        </a:cubicBezTo>
                        <a:cubicBezTo>
                          <a:pt x="19919" y="-229"/>
                          <a:pt x="8197" y="-2061"/>
                          <a:pt x="0" y="4304"/>
                        </a:cubicBezTo>
                        <a:cubicBezTo>
                          <a:pt x="3572" y="9342"/>
                          <a:pt x="7143" y="14379"/>
                          <a:pt x="10715" y="19416"/>
                        </a:cubicBezTo>
                        <a:cubicBezTo>
                          <a:pt x="12043" y="21293"/>
                          <a:pt x="13417" y="23216"/>
                          <a:pt x="14104" y="25368"/>
                        </a:cubicBezTo>
                        <a:cubicBezTo>
                          <a:pt x="16210" y="31642"/>
                          <a:pt x="12684" y="38282"/>
                          <a:pt x="9296" y="44006"/>
                        </a:cubicBezTo>
                      </a:path>
                    </a:pathLst>
                  </a:custGeom>
                  <a:solidFill>
                    <a:srgbClr val="757D7D"/>
                  </a:solidFill>
                  <a:ln w="4577" cap="flat">
                    <a:noFill/>
                    <a:prstDash val="solid"/>
                    <a:miter/>
                  </a:ln>
                </p:spPr>
                <p:txBody>
                  <a:bodyPr rtlCol="0" anchor="ctr"/>
                  <a:lstStyle/>
                  <a:p>
                    <a:endParaRPr lang="th-TH"/>
                  </a:p>
                </p:txBody>
              </p:sp>
              <p:sp>
                <p:nvSpPr>
                  <p:cNvPr id="1212" name="Freeform: Shape 1211">
                    <a:extLst>
                      <a:ext uri="{FF2B5EF4-FFF2-40B4-BE49-F238E27FC236}">
                        <a16:creationId xmlns:a16="http://schemas.microsoft.com/office/drawing/2014/main" id="{9747CBD1-A630-4CF3-A998-2531387E6493}"/>
                      </a:ext>
                    </a:extLst>
                  </p:cNvPr>
                  <p:cNvSpPr/>
                  <p:nvPr/>
                </p:nvSpPr>
                <p:spPr>
                  <a:xfrm>
                    <a:off x="6942222" y="26636"/>
                    <a:ext cx="41270" cy="45758"/>
                  </a:xfrm>
                  <a:custGeom>
                    <a:avLst/>
                    <a:gdLst>
                      <a:gd name="connsiteX0" fmla="*/ 8022 w 41270"/>
                      <a:gd name="connsiteY0" fmla="*/ 39622 h 45758"/>
                      <a:gd name="connsiteX1" fmla="*/ 22859 w 41270"/>
                      <a:gd name="connsiteY1" fmla="*/ 45025 h 45758"/>
                      <a:gd name="connsiteX2" fmla="*/ 37512 w 41270"/>
                      <a:gd name="connsiteY2" fmla="*/ 37653 h 45758"/>
                      <a:gd name="connsiteX3" fmla="*/ 41221 w 41270"/>
                      <a:gd name="connsiteY3" fmla="*/ 32387 h 45758"/>
                      <a:gd name="connsiteX4" fmla="*/ 39664 w 41270"/>
                      <a:gd name="connsiteY4" fmla="*/ 26892 h 45758"/>
                      <a:gd name="connsiteX5" fmla="*/ 19928 w 41270"/>
                      <a:gd name="connsiteY5" fmla="*/ 2211 h 45758"/>
                      <a:gd name="connsiteX6" fmla="*/ 1199 w 41270"/>
                      <a:gd name="connsiteY6" fmla="*/ 5233 h 45758"/>
                      <a:gd name="connsiteX7" fmla="*/ 9 w 41270"/>
                      <a:gd name="connsiteY7" fmla="*/ 12559 h 45758"/>
                      <a:gd name="connsiteX8" fmla="*/ 11732 w 41270"/>
                      <a:gd name="connsiteY8" fmla="*/ 45758 h 45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270" h="45758">
                        <a:moveTo>
                          <a:pt x="8022" y="39622"/>
                        </a:moveTo>
                        <a:cubicBezTo>
                          <a:pt x="11274" y="44110"/>
                          <a:pt x="17364" y="45850"/>
                          <a:pt x="22859" y="45025"/>
                        </a:cubicBezTo>
                        <a:cubicBezTo>
                          <a:pt x="28308" y="44201"/>
                          <a:pt x="33253" y="41179"/>
                          <a:pt x="37512" y="37653"/>
                        </a:cubicBezTo>
                        <a:cubicBezTo>
                          <a:pt x="39206" y="36234"/>
                          <a:pt x="40901" y="34585"/>
                          <a:pt x="41221" y="32387"/>
                        </a:cubicBezTo>
                        <a:cubicBezTo>
                          <a:pt x="41496" y="30464"/>
                          <a:pt x="40580" y="28632"/>
                          <a:pt x="39664" y="26892"/>
                        </a:cubicBezTo>
                        <a:cubicBezTo>
                          <a:pt x="34765" y="17367"/>
                          <a:pt x="29315" y="7293"/>
                          <a:pt x="19928" y="2211"/>
                        </a:cubicBezTo>
                        <a:cubicBezTo>
                          <a:pt x="13746" y="-1178"/>
                          <a:pt x="4405" y="-1041"/>
                          <a:pt x="1199" y="5233"/>
                        </a:cubicBezTo>
                        <a:cubicBezTo>
                          <a:pt x="55" y="7477"/>
                          <a:pt x="-37" y="10041"/>
                          <a:pt x="9" y="12559"/>
                        </a:cubicBezTo>
                        <a:cubicBezTo>
                          <a:pt x="284" y="24465"/>
                          <a:pt x="4451" y="36279"/>
                          <a:pt x="11732" y="45758"/>
                        </a:cubicBezTo>
                      </a:path>
                    </a:pathLst>
                  </a:custGeom>
                  <a:solidFill>
                    <a:srgbClr val="7C9093"/>
                  </a:solidFill>
                  <a:ln w="4577" cap="flat">
                    <a:noFill/>
                    <a:prstDash val="solid"/>
                    <a:miter/>
                  </a:ln>
                </p:spPr>
                <p:txBody>
                  <a:bodyPr rtlCol="0" anchor="ctr"/>
                  <a:lstStyle/>
                  <a:p>
                    <a:endParaRPr lang="th-TH"/>
                  </a:p>
                </p:txBody>
              </p:sp>
              <p:sp>
                <p:nvSpPr>
                  <p:cNvPr id="1213" name="Freeform: Shape 1212">
                    <a:extLst>
                      <a:ext uri="{FF2B5EF4-FFF2-40B4-BE49-F238E27FC236}">
                        <a16:creationId xmlns:a16="http://schemas.microsoft.com/office/drawing/2014/main" id="{755EF351-A67F-46B8-A5A4-54A902333C31}"/>
                      </a:ext>
                    </a:extLst>
                  </p:cNvPr>
                  <p:cNvSpPr/>
                  <p:nvPr/>
                </p:nvSpPr>
                <p:spPr>
                  <a:xfrm>
                    <a:off x="6949649" y="5804"/>
                    <a:ext cx="62421" cy="73821"/>
                  </a:xfrm>
                  <a:custGeom>
                    <a:avLst/>
                    <a:gdLst>
                      <a:gd name="connsiteX0" fmla="*/ 23949 w 62421"/>
                      <a:gd name="connsiteY0" fmla="*/ 697 h 73821"/>
                      <a:gd name="connsiteX1" fmla="*/ 54858 w 62421"/>
                      <a:gd name="connsiteY1" fmla="*/ 23821 h 73821"/>
                      <a:gd name="connsiteX2" fmla="*/ 62414 w 62421"/>
                      <a:gd name="connsiteY2" fmla="*/ 46442 h 73821"/>
                      <a:gd name="connsiteX3" fmla="*/ 53347 w 62421"/>
                      <a:gd name="connsiteY3" fmla="*/ 67964 h 73821"/>
                      <a:gd name="connsiteX4" fmla="*/ 30818 w 62421"/>
                      <a:gd name="connsiteY4" fmla="*/ 73505 h 73821"/>
                      <a:gd name="connsiteX5" fmla="*/ 8426 w 62421"/>
                      <a:gd name="connsiteY5" fmla="*/ 65583 h 73821"/>
                      <a:gd name="connsiteX6" fmla="*/ 45059 w 62421"/>
                      <a:gd name="connsiteY6" fmla="*/ 59584 h 73821"/>
                      <a:gd name="connsiteX7" fmla="*/ 54583 w 62421"/>
                      <a:gd name="connsiteY7" fmla="*/ 49281 h 73821"/>
                      <a:gd name="connsiteX8" fmla="*/ 49638 w 62421"/>
                      <a:gd name="connsiteY8" fmla="*/ 28355 h 73821"/>
                      <a:gd name="connsiteX9" fmla="*/ 32054 w 62421"/>
                      <a:gd name="connsiteY9" fmla="*/ 7474 h 73821"/>
                      <a:gd name="connsiteX10" fmla="*/ 0 w 62421"/>
                      <a:gd name="connsiteY10" fmla="*/ 11045 h 73821"/>
                      <a:gd name="connsiteX11" fmla="*/ 23949 w 62421"/>
                      <a:gd name="connsiteY11" fmla="*/ 697 h 7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21" h="73821">
                        <a:moveTo>
                          <a:pt x="23949" y="697"/>
                        </a:moveTo>
                        <a:cubicBezTo>
                          <a:pt x="36816" y="3627"/>
                          <a:pt x="47760" y="12694"/>
                          <a:pt x="54858" y="23821"/>
                        </a:cubicBezTo>
                        <a:cubicBezTo>
                          <a:pt x="59162" y="30598"/>
                          <a:pt x="62276" y="38383"/>
                          <a:pt x="62414" y="46442"/>
                        </a:cubicBezTo>
                        <a:cubicBezTo>
                          <a:pt x="62597" y="54502"/>
                          <a:pt x="59529" y="62790"/>
                          <a:pt x="53347" y="67964"/>
                        </a:cubicBezTo>
                        <a:cubicBezTo>
                          <a:pt x="47211" y="73047"/>
                          <a:pt x="38739" y="74558"/>
                          <a:pt x="30818" y="73505"/>
                        </a:cubicBezTo>
                        <a:cubicBezTo>
                          <a:pt x="22941" y="72498"/>
                          <a:pt x="15523" y="69201"/>
                          <a:pt x="8426" y="65583"/>
                        </a:cubicBezTo>
                        <a:cubicBezTo>
                          <a:pt x="19278" y="73047"/>
                          <a:pt x="34206" y="67094"/>
                          <a:pt x="45059" y="59584"/>
                        </a:cubicBezTo>
                        <a:cubicBezTo>
                          <a:pt x="48997" y="56883"/>
                          <a:pt x="52935" y="53723"/>
                          <a:pt x="54583" y="49281"/>
                        </a:cubicBezTo>
                        <a:cubicBezTo>
                          <a:pt x="57148" y="42321"/>
                          <a:pt x="53347" y="34765"/>
                          <a:pt x="49638" y="28355"/>
                        </a:cubicBezTo>
                        <a:cubicBezTo>
                          <a:pt x="45059" y="20341"/>
                          <a:pt x="40067" y="11961"/>
                          <a:pt x="32054" y="7474"/>
                        </a:cubicBezTo>
                        <a:cubicBezTo>
                          <a:pt x="20606" y="1063"/>
                          <a:pt x="10395" y="7703"/>
                          <a:pt x="0" y="11045"/>
                        </a:cubicBezTo>
                        <a:cubicBezTo>
                          <a:pt x="4304" y="1383"/>
                          <a:pt x="14241" y="-1501"/>
                          <a:pt x="23949" y="697"/>
                        </a:cubicBezTo>
                        <a:close/>
                      </a:path>
                    </a:pathLst>
                  </a:custGeom>
                  <a:solidFill>
                    <a:srgbClr val="415658"/>
                  </a:solidFill>
                  <a:ln w="4577" cap="flat">
                    <a:noFill/>
                    <a:prstDash val="solid"/>
                    <a:miter/>
                  </a:ln>
                </p:spPr>
                <p:txBody>
                  <a:bodyPr rtlCol="0" anchor="ctr"/>
                  <a:lstStyle/>
                  <a:p>
                    <a:endParaRPr lang="th-TH"/>
                  </a:p>
                </p:txBody>
              </p:sp>
              <p:sp>
                <p:nvSpPr>
                  <p:cNvPr id="1214" name="Freeform: Shape 1213">
                    <a:extLst>
                      <a:ext uri="{FF2B5EF4-FFF2-40B4-BE49-F238E27FC236}">
                        <a16:creationId xmlns:a16="http://schemas.microsoft.com/office/drawing/2014/main" id="{4217C4A6-CF89-4CDB-8096-70D0DEFE9489}"/>
                      </a:ext>
                    </a:extLst>
                  </p:cNvPr>
                  <p:cNvSpPr/>
                  <p:nvPr/>
                </p:nvSpPr>
                <p:spPr>
                  <a:xfrm>
                    <a:off x="6923731" y="-114388"/>
                    <a:ext cx="84851" cy="70319"/>
                  </a:xfrm>
                  <a:custGeom>
                    <a:avLst/>
                    <a:gdLst>
                      <a:gd name="connsiteX0" fmla="*/ 13783 w 84851"/>
                      <a:gd name="connsiteY0" fmla="*/ 50096 h 70319"/>
                      <a:gd name="connsiteX1" fmla="*/ 73862 w 84851"/>
                      <a:gd name="connsiteY1" fmla="*/ 18500 h 70319"/>
                      <a:gd name="connsiteX2" fmla="*/ 62505 w 84851"/>
                      <a:gd name="connsiteY2" fmla="*/ 0 h 70319"/>
                      <a:gd name="connsiteX3" fmla="*/ 84851 w 84851"/>
                      <a:gd name="connsiteY3" fmla="*/ 21980 h 70319"/>
                      <a:gd name="connsiteX4" fmla="*/ 62047 w 84851"/>
                      <a:gd name="connsiteY4" fmla="*/ 35534 h 70319"/>
                      <a:gd name="connsiteX5" fmla="*/ 41121 w 84851"/>
                      <a:gd name="connsiteY5" fmla="*/ 49775 h 70319"/>
                      <a:gd name="connsiteX6" fmla="*/ 21064 w 84851"/>
                      <a:gd name="connsiteY6" fmla="*/ 67176 h 70319"/>
                      <a:gd name="connsiteX7" fmla="*/ 0 w 84851"/>
                      <a:gd name="connsiteY7" fmla="*/ 66855 h 70319"/>
                      <a:gd name="connsiteX8" fmla="*/ 13783 w 84851"/>
                      <a:gd name="connsiteY8" fmla="*/ 50096 h 70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851" h="70319">
                        <a:moveTo>
                          <a:pt x="13783" y="50096"/>
                        </a:moveTo>
                        <a:cubicBezTo>
                          <a:pt x="26330" y="29948"/>
                          <a:pt x="50187" y="17447"/>
                          <a:pt x="73862" y="18500"/>
                        </a:cubicBezTo>
                        <a:cubicBezTo>
                          <a:pt x="69008" y="13096"/>
                          <a:pt x="65161" y="6777"/>
                          <a:pt x="62505" y="0"/>
                        </a:cubicBezTo>
                        <a:cubicBezTo>
                          <a:pt x="71892" y="4945"/>
                          <a:pt x="79769" y="12684"/>
                          <a:pt x="84851" y="21980"/>
                        </a:cubicBezTo>
                        <a:cubicBezTo>
                          <a:pt x="77250" y="26513"/>
                          <a:pt x="69649" y="31001"/>
                          <a:pt x="62047" y="35534"/>
                        </a:cubicBezTo>
                        <a:cubicBezTo>
                          <a:pt x="54766" y="39839"/>
                          <a:pt x="47486" y="44189"/>
                          <a:pt x="41121" y="49775"/>
                        </a:cubicBezTo>
                        <a:cubicBezTo>
                          <a:pt x="34435" y="55637"/>
                          <a:pt x="28803" y="62872"/>
                          <a:pt x="21064" y="67176"/>
                        </a:cubicBezTo>
                        <a:cubicBezTo>
                          <a:pt x="14516" y="70839"/>
                          <a:pt x="5587" y="71984"/>
                          <a:pt x="0" y="66855"/>
                        </a:cubicBezTo>
                        <a:cubicBezTo>
                          <a:pt x="5678" y="62093"/>
                          <a:pt x="9845" y="56415"/>
                          <a:pt x="13783" y="50096"/>
                        </a:cubicBezTo>
                        <a:close/>
                      </a:path>
                    </a:pathLst>
                  </a:custGeom>
                  <a:solidFill>
                    <a:srgbClr val="757C7C"/>
                  </a:solidFill>
                  <a:ln w="4577" cap="flat">
                    <a:noFill/>
                    <a:prstDash val="solid"/>
                    <a:miter/>
                  </a:ln>
                </p:spPr>
                <p:txBody>
                  <a:bodyPr rtlCol="0" anchor="ctr"/>
                  <a:lstStyle/>
                  <a:p>
                    <a:endParaRPr lang="th-TH"/>
                  </a:p>
                </p:txBody>
              </p:sp>
              <p:sp>
                <p:nvSpPr>
                  <p:cNvPr id="1215" name="Freeform: Shape 1214">
                    <a:extLst>
                      <a:ext uri="{FF2B5EF4-FFF2-40B4-BE49-F238E27FC236}">
                        <a16:creationId xmlns:a16="http://schemas.microsoft.com/office/drawing/2014/main" id="{47EE8C41-422F-4AD0-B322-FC324AE02632}"/>
                      </a:ext>
                    </a:extLst>
                  </p:cNvPr>
                  <p:cNvSpPr/>
                  <p:nvPr/>
                </p:nvSpPr>
                <p:spPr>
                  <a:xfrm>
                    <a:off x="6941441" y="-118863"/>
                    <a:ext cx="118473" cy="71822"/>
                  </a:xfrm>
                  <a:custGeom>
                    <a:avLst/>
                    <a:gdLst>
                      <a:gd name="connsiteX0" fmla="*/ 40354 w 118473"/>
                      <a:gd name="connsiteY0" fmla="*/ 39460 h 71822"/>
                      <a:gd name="connsiteX1" fmla="*/ 61876 w 118473"/>
                      <a:gd name="connsiteY1" fmla="*/ 28333 h 71822"/>
                      <a:gd name="connsiteX2" fmla="*/ 50382 w 118473"/>
                      <a:gd name="connsiteY2" fmla="*/ 6536 h 71822"/>
                      <a:gd name="connsiteX3" fmla="*/ 52122 w 118473"/>
                      <a:gd name="connsiteY3" fmla="*/ 125 h 71822"/>
                      <a:gd name="connsiteX4" fmla="*/ 78086 w 118473"/>
                      <a:gd name="connsiteY4" fmla="*/ 24166 h 71822"/>
                      <a:gd name="connsiteX5" fmla="*/ 90724 w 118473"/>
                      <a:gd name="connsiteY5" fmla="*/ 29203 h 71822"/>
                      <a:gd name="connsiteX6" fmla="*/ 100020 w 118473"/>
                      <a:gd name="connsiteY6" fmla="*/ 37079 h 71822"/>
                      <a:gd name="connsiteX7" fmla="*/ 118474 w 118473"/>
                      <a:gd name="connsiteY7" fmla="*/ 60249 h 71822"/>
                      <a:gd name="connsiteX8" fmla="*/ 98509 w 118473"/>
                      <a:gd name="connsiteY8" fmla="*/ 40422 h 71822"/>
                      <a:gd name="connsiteX9" fmla="*/ 68973 w 118473"/>
                      <a:gd name="connsiteY9" fmla="*/ 38911 h 71822"/>
                      <a:gd name="connsiteX10" fmla="*/ 36461 w 118473"/>
                      <a:gd name="connsiteY10" fmla="*/ 53655 h 71822"/>
                      <a:gd name="connsiteX11" fmla="*/ 11 w 118473"/>
                      <a:gd name="connsiteY11" fmla="*/ 67622 h 71822"/>
                      <a:gd name="connsiteX12" fmla="*/ 40354 w 118473"/>
                      <a:gd name="connsiteY12" fmla="*/ 39460 h 7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473" h="71822">
                        <a:moveTo>
                          <a:pt x="40354" y="39460"/>
                        </a:moveTo>
                        <a:cubicBezTo>
                          <a:pt x="47222" y="35202"/>
                          <a:pt x="54183" y="30897"/>
                          <a:pt x="61876" y="28333"/>
                        </a:cubicBezTo>
                        <a:cubicBezTo>
                          <a:pt x="58029" y="21052"/>
                          <a:pt x="54228" y="13817"/>
                          <a:pt x="50382" y="6536"/>
                        </a:cubicBezTo>
                        <a:cubicBezTo>
                          <a:pt x="49054" y="3972"/>
                          <a:pt x="49420" y="-836"/>
                          <a:pt x="52122" y="125"/>
                        </a:cubicBezTo>
                        <a:cubicBezTo>
                          <a:pt x="57388" y="10978"/>
                          <a:pt x="66867" y="19724"/>
                          <a:pt x="78086" y="24166"/>
                        </a:cubicBezTo>
                        <a:cubicBezTo>
                          <a:pt x="82299" y="25814"/>
                          <a:pt x="86786" y="26913"/>
                          <a:pt x="90724" y="29203"/>
                        </a:cubicBezTo>
                        <a:cubicBezTo>
                          <a:pt x="94250" y="31218"/>
                          <a:pt x="97227" y="34103"/>
                          <a:pt x="100020" y="37079"/>
                        </a:cubicBezTo>
                        <a:cubicBezTo>
                          <a:pt x="106843" y="44222"/>
                          <a:pt x="113025" y="52007"/>
                          <a:pt x="118474" y="60249"/>
                        </a:cubicBezTo>
                        <a:cubicBezTo>
                          <a:pt x="110872" y="54709"/>
                          <a:pt x="106568" y="45321"/>
                          <a:pt x="98509" y="40422"/>
                        </a:cubicBezTo>
                        <a:cubicBezTo>
                          <a:pt x="89854" y="35156"/>
                          <a:pt x="78773" y="36300"/>
                          <a:pt x="68973" y="38911"/>
                        </a:cubicBezTo>
                        <a:cubicBezTo>
                          <a:pt x="57434" y="42024"/>
                          <a:pt x="46398" y="47061"/>
                          <a:pt x="36461" y="53655"/>
                        </a:cubicBezTo>
                        <a:cubicBezTo>
                          <a:pt x="31012" y="57319"/>
                          <a:pt x="1431" y="81359"/>
                          <a:pt x="11" y="67622"/>
                        </a:cubicBezTo>
                        <a:cubicBezTo>
                          <a:pt x="-721" y="59334"/>
                          <a:pt x="33897" y="43490"/>
                          <a:pt x="40354" y="39460"/>
                        </a:cubicBezTo>
                        <a:close/>
                      </a:path>
                    </a:pathLst>
                  </a:custGeom>
                  <a:solidFill>
                    <a:srgbClr val="3E5352"/>
                  </a:solidFill>
                  <a:ln w="4577" cap="flat">
                    <a:noFill/>
                    <a:prstDash val="solid"/>
                    <a:miter/>
                  </a:ln>
                </p:spPr>
                <p:txBody>
                  <a:bodyPr rtlCol="0" anchor="ctr"/>
                  <a:lstStyle/>
                  <a:p>
                    <a:endParaRPr lang="th-TH"/>
                  </a:p>
                </p:txBody>
              </p:sp>
              <p:sp>
                <p:nvSpPr>
                  <p:cNvPr id="1216" name="Freeform: Shape 1215">
                    <a:extLst>
                      <a:ext uri="{FF2B5EF4-FFF2-40B4-BE49-F238E27FC236}">
                        <a16:creationId xmlns:a16="http://schemas.microsoft.com/office/drawing/2014/main" id="{D07C1FA1-7B8B-429C-ACFD-E197E49C51F4}"/>
                      </a:ext>
                    </a:extLst>
                  </p:cNvPr>
                  <p:cNvSpPr/>
                  <p:nvPr/>
                </p:nvSpPr>
                <p:spPr>
                  <a:xfrm>
                    <a:off x="6927624" y="-112097"/>
                    <a:ext cx="104358" cy="65869"/>
                  </a:xfrm>
                  <a:custGeom>
                    <a:avLst/>
                    <a:gdLst>
                      <a:gd name="connsiteX0" fmla="*/ 13142 w 104358"/>
                      <a:gd name="connsiteY0" fmla="*/ 64564 h 65869"/>
                      <a:gd name="connsiteX1" fmla="*/ 22300 w 104358"/>
                      <a:gd name="connsiteY1" fmla="*/ 59115 h 65869"/>
                      <a:gd name="connsiteX2" fmla="*/ 55270 w 104358"/>
                      <a:gd name="connsiteY2" fmla="*/ 34342 h 65869"/>
                      <a:gd name="connsiteX3" fmla="*/ 76380 w 104358"/>
                      <a:gd name="connsiteY3" fmla="*/ 22299 h 65869"/>
                      <a:gd name="connsiteX4" fmla="*/ 104359 w 104358"/>
                      <a:gd name="connsiteY4" fmla="*/ 26466 h 65869"/>
                      <a:gd name="connsiteX5" fmla="*/ 67954 w 104358"/>
                      <a:gd name="connsiteY5" fmla="*/ 3021 h 65869"/>
                      <a:gd name="connsiteX6" fmla="*/ 60307 w 104358"/>
                      <a:gd name="connsiteY6" fmla="*/ 640 h 65869"/>
                      <a:gd name="connsiteX7" fmla="*/ 60353 w 104358"/>
                      <a:gd name="connsiteY7" fmla="*/ 7646 h 65869"/>
                      <a:gd name="connsiteX8" fmla="*/ 64154 w 104358"/>
                      <a:gd name="connsiteY8" fmla="*/ 14285 h 65869"/>
                      <a:gd name="connsiteX9" fmla="*/ 59712 w 104358"/>
                      <a:gd name="connsiteY9" fmla="*/ 22299 h 65869"/>
                      <a:gd name="connsiteX10" fmla="*/ 0 w 104358"/>
                      <a:gd name="connsiteY10" fmla="*/ 64564 h 65869"/>
                      <a:gd name="connsiteX11" fmla="*/ 13142 w 104358"/>
                      <a:gd name="connsiteY11" fmla="*/ 64564 h 6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58" h="65869">
                        <a:moveTo>
                          <a:pt x="13142" y="64564"/>
                        </a:moveTo>
                        <a:cubicBezTo>
                          <a:pt x="16485" y="63282"/>
                          <a:pt x="19278" y="60993"/>
                          <a:pt x="22300" y="59115"/>
                        </a:cubicBezTo>
                        <a:cubicBezTo>
                          <a:pt x="33016" y="52430"/>
                          <a:pt x="44051" y="40112"/>
                          <a:pt x="55270" y="34342"/>
                        </a:cubicBezTo>
                        <a:cubicBezTo>
                          <a:pt x="63009" y="30358"/>
                          <a:pt x="68824" y="26603"/>
                          <a:pt x="76380" y="22299"/>
                        </a:cubicBezTo>
                        <a:cubicBezTo>
                          <a:pt x="83981" y="17995"/>
                          <a:pt x="96070" y="23718"/>
                          <a:pt x="104359" y="26466"/>
                        </a:cubicBezTo>
                        <a:cubicBezTo>
                          <a:pt x="91583" y="19643"/>
                          <a:pt x="78715" y="12728"/>
                          <a:pt x="67954" y="3021"/>
                        </a:cubicBezTo>
                        <a:cubicBezTo>
                          <a:pt x="65802" y="1052"/>
                          <a:pt x="62643" y="-1100"/>
                          <a:pt x="60307" y="640"/>
                        </a:cubicBezTo>
                        <a:cubicBezTo>
                          <a:pt x="58247" y="2196"/>
                          <a:pt x="58934" y="5493"/>
                          <a:pt x="60353" y="7646"/>
                        </a:cubicBezTo>
                        <a:cubicBezTo>
                          <a:pt x="61818" y="9798"/>
                          <a:pt x="63879" y="11721"/>
                          <a:pt x="64154" y="14285"/>
                        </a:cubicBezTo>
                        <a:cubicBezTo>
                          <a:pt x="64520" y="17445"/>
                          <a:pt x="62001" y="20147"/>
                          <a:pt x="59712" y="22299"/>
                        </a:cubicBezTo>
                        <a:cubicBezTo>
                          <a:pt x="41579" y="39104"/>
                          <a:pt x="21385" y="52338"/>
                          <a:pt x="0" y="64564"/>
                        </a:cubicBezTo>
                        <a:cubicBezTo>
                          <a:pt x="3434" y="66304"/>
                          <a:pt x="8655" y="66304"/>
                          <a:pt x="13142" y="64564"/>
                        </a:cubicBezTo>
                        <a:close/>
                      </a:path>
                    </a:pathLst>
                  </a:custGeom>
                  <a:solidFill>
                    <a:srgbClr val="547274"/>
                  </a:solidFill>
                  <a:ln w="4577" cap="flat">
                    <a:noFill/>
                    <a:prstDash val="solid"/>
                    <a:miter/>
                  </a:ln>
                </p:spPr>
                <p:txBody>
                  <a:bodyPr rtlCol="0" anchor="ctr"/>
                  <a:lstStyle/>
                  <a:p>
                    <a:endParaRPr lang="th-TH"/>
                  </a:p>
                </p:txBody>
              </p:sp>
              <p:sp>
                <p:nvSpPr>
                  <p:cNvPr id="1217" name="Freeform: Shape 1216">
                    <a:extLst>
                      <a:ext uri="{FF2B5EF4-FFF2-40B4-BE49-F238E27FC236}">
                        <a16:creationId xmlns:a16="http://schemas.microsoft.com/office/drawing/2014/main" id="{9FF8D8AA-D4F4-40FD-A62F-7E2E159CF4FD}"/>
                      </a:ext>
                    </a:extLst>
                  </p:cNvPr>
                  <p:cNvSpPr/>
                  <p:nvPr/>
                </p:nvSpPr>
                <p:spPr>
                  <a:xfrm>
                    <a:off x="6863119" y="-10941"/>
                    <a:ext cx="35335" cy="44322"/>
                  </a:xfrm>
                  <a:custGeom>
                    <a:avLst/>
                    <a:gdLst>
                      <a:gd name="connsiteX0" fmla="*/ 2823 w 35335"/>
                      <a:gd name="connsiteY0" fmla="*/ 42445 h 44322"/>
                      <a:gd name="connsiteX1" fmla="*/ 16149 w 35335"/>
                      <a:gd name="connsiteY1" fmla="*/ 18771 h 44322"/>
                      <a:gd name="connsiteX2" fmla="*/ 35335 w 35335"/>
                      <a:gd name="connsiteY2" fmla="*/ 775 h 44322"/>
                      <a:gd name="connsiteX3" fmla="*/ 9097 w 35335"/>
                      <a:gd name="connsiteY3" fmla="*/ 4484 h 44322"/>
                      <a:gd name="connsiteX4" fmla="*/ 671 w 35335"/>
                      <a:gd name="connsiteY4" fmla="*/ 12818 h 44322"/>
                      <a:gd name="connsiteX5" fmla="*/ 259 w 35335"/>
                      <a:gd name="connsiteY5" fmla="*/ 21427 h 44322"/>
                      <a:gd name="connsiteX6" fmla="*/ 2457 w 35335"/>
                      <a:gd name="connsiteY6" fmla="*/ 44322 h 4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35" h="44322">
                        <a:moveTo>
                          <a:pt x="2823" y="42445"/>
                        </a:moveTo>
                        <a:cubicBezTo>
                          <a:pt x="9143" y="35897"/>
                          <a:pt x="12073" y="26922"/>
                          <a:pt x="16149" y="18771"/>
                        </a:cubicBezTo>
                        <a:cubicBezTo>
                          <a:pt x="20224" y="10620"/>
                          <a:pt x="26406" y="2515"/>
                          <a:pt x="35335" y="775"/>
                        </a:cubicBezTo>
                        <a:cubicBezTo>
                          <a:pt x="26498" y="-1011"/>
                          <a:pt x="17110" y="317"/>
                          <a:pt x="9097" y="4484"/>
                        </a:cubicBezTo>
                        <a:cubicBezTo>
                          <a:pt x="5479" y="6361"/>
                          <a:pt x="1999" y="9017"/>
                          <a:pt x="671" y="12818"/>
                        </a:cubicBezTo>
                        <a:cubicBezTo>
                          <a:pt x="-290" y="15565"/>
                          <a:pt x="-16" y="18542"/>
                          <a:pt x="259" y="21427"/>
                        </a:cubicBezTo>
                        <a:cubicBezTo>
                          <a:pt x="992" y="29074"/>
                          <a:pt x="1724" y="36721"/>
                          <a:pt x="2457" y="44322"/>
                        </a:cubicBezTo>
                      </a:path>
                    </a:pathLst>
                  </a:custGeom>
                  <a:solidFill>
                    <a:srgbClr val="415658"/>
                  </a:solidFill>
                  <a:ln w="4577" cap="flat">
                    <a:noFill/>
                    <a:prstDash val="solid"/>
                    <a:miter/>
                  </a:ln>
                </p:spPr>
                <p:txBody>
                  <a:bodyPr rtlCol="0" anchor="ctr"/>
                  <a:lstStyle/>
                  <a:p>
                    <a:endParaRPr lang="th-TH"/>
                  </a:p>
                </p:txBody>
              </p:sp>
              <p:sp>
                <p:nvSpPr>
                  <p:cNvPr id="1218" name="Freeform: Shape 1217">
                    <a:extLst>
                      <a:ext uri="{FF2B5EF4-FFF2-40B4-BE49-F238E27FC236}">
                        <a16:creationId xmlns:a16="http://schemas.microsoft.com/office/drawing/2014/main" id="{2BB8EB00-E2CD-4C36-B85E-745A6F91827C}"/>
                      </a:ext>
                    </a:extLst>
                  </p:cNvPr>
                  <p:cNvSpPr/>
                  <p:nvPr/>
                </p:nvSpPr>
                <p:spPr>
                  <a:xfrm>
                    <a:off x="6941315" y="-141598"/>
                    <a:ext cx="61681" cy="67278"/>
                  </a:xfrm>
                  <a:custGeom>
                    <a:avLst/>
                    <a:gdLst>
                      <a:gd name="connsiteX0" fmla="*/ 59071 w 61681"/>
                      <a:gd name="connsiteY0" fmla="*/ 49511 h 67278"/>
                      <a:gd name="connsiteX1" fmla="*/ 49684 w 61681"/>
                      <a:gd name="connsiteY1" fmla="*/ 29180 h 67278"/>
                      <a:gd name="connsiteX2" fmla="*/ 61681 w 61681"/>
                      <a:gd name="connsiteY2" fmla="*/ 37422 h 67278"/>
                      <a:gd name="connsiteX3" fmla="*/ 47394 w 61681"/>
                      <a:gd name="connsiteY3" fmla="*/ 8344 h 67278"/>
                      <a:gd name="connsiteX4" fmla="*/ 3297 w 61681"/>
                      <a:gd name="connsiteY4" fmla="*/ 2117 h 67278"/>
                      <a:gd name="connsiteX5" fmla="*/ 27475 w 61681"/>
                      <a:gd name="connsiteY5" fmla="*/ 9215 h 67278"/>
                      <a:gd name="connsiteX6" fmla="*/ 34618 w 61681"/>
                      <a:gd name="connsiteY6" fmla="*/ 14984 h 67278"/>
                      <a:gd name="connsiteX7" fmla="*/ 35992 w 61681"/>
                      <a:gd name="connsiteY7" fmla="*/ 32751 h 67278"/>
                      <a:gd name="connsiteX8" fmla="*/ 30405 w 61681"/>
                      <a:gd name="connsiteY8" fmla="*/ 47359 h 67278"/>
                      <a:gd name="connsiteX9" fmla="*/ 20194 w 61681"/>
                      <a:gd name="connsiteY9" fmla="*/ 53861 h 67278"/>
                      <a:gd name="connsiteX10" fmla="*/ 0 w 61681"/>
                      <a:gd name="connsiteY10" fmla="*/ 67278 h 67278"/>
                      <a:gd name="connsiteX11" fmla="*/ 59071 w 61681"/>
                      <a:gd name="connsiteY11" fmla="*/ 49511 h 67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681" h="67278">
                        <a:moveTo>
                          <a:pt x="59071" y="49511"/>
                        </a:moveTo>
                        <a:cubicBezTo>
                          <a:pt x="53576" y="44199"/>
                          <a:pt x="50142" y="36827"/>
                          <a:pt x="49684" y="29180"/>
                        </a:cubicBezTo>
                        <a:cubicBezTo>
                          <a:pt x="53668" y="31927"/>
                          <a:pt x="57697" y="34675"/>
                          <a:pt x="61681" y="37422"/>
                        </a:cubicBezTo>
                        <a:cubicBezTo>
                          <a:pt x="59300" y="26707"/>
                          <a:pt x="55728" y="15534"/>
                          <a:pt x="47394" y="8344"/>
                        </a:cubicBezTo>
                        <a:cubicBezTo>
                          <a:pt x="35717" y="-1730"/>
                          <a:pt x="18362" y="-1134"/>
                          <a:pt x="3297" y="2117"/>
                        </a:cubicBezTo>
                        <a:cubicBezTo>
                          <a:pt x="11723" y="2758"/>
                          <a:pt x="20057" y="5185"/>
                          <a:pt x="27475" y="9215"/>
                        </a:cubicBezTo>
                        <a:cubicBezTo>
                          <a:pt x="30177" y="10680"/>
                          <a:pt x="32878" y="12420"/>
                          <a:pt x="34618" y="14984"/>
                        </a:cubicBezTo>
                        <a:cubicBezTo>
                          <a:pt x="38053" y="20021"/>
                          <a:pt x="37091" y="26753"/>
                          <a:pt x="35992" y="32751"/>
                        </a:cubicBezTo>
                        <a:cubicBezTo>
                          <a:pt x="35030" y="37926"/>
                          <a:pt x="33931" y="43421"/>
                          <a:pt x="30405" y="47359"/>
                        </a:cubicBezTo>
                        <a:cubicBezTo>
                          <a:pt x="27704" y="50381"/>
                          <a:pt x="23857" y="52167"/>
                          <a:pt x="20194" y="53861"/>
                        </a:cubicBezTo>
                        <a:cubicBezTo>
                          <a:pt x="12867" y="57296"/>
                          <a:pt x="5129" y="61142"/>
                          <a:pt x="0" y="67278"/>
                        </a:cubicBezTo>
                        <a:cubicBezTo>
                          <a:pt x="17859" y="55097"/>
                          <a:pt x="37915" y="51709"/>
                          <a:pt x="59071" y="49511"/>
                        </a:cubicBezTo>
                        <a:close/>
                      </a:path>
                    </a:pathLst>
                  </a:custGeom>
                  <a:solidFill>
                    <a:srgbClr val="414E4C"/>
                  </a:solidFill>
                  <a:ln w="4577" cap="flat">
                    <a:noFill/>
                    <a:prstDash val="solid"/>
                    <a:miter/>
                  </a:ln>
                </p:spPr>
                <p:txBody>
                  <a:bodyPr rtlCol="0" anchor="ctr"/>
                  <a:lstStyle/>
                  <a:p>
                    <a:endParaRPr lang="th-TH"/>
                  </a:p>
                </p:txBody>
              </p:sp>
              <p:sp>
                <p:nvSpPr>
                  <p:cNvPr id="1219" name="Freeform: Shape 1218">
                    <a:extLst>
                      <a:ext uri="{FF2B5EF4-FFF2-40B4-BE49-F238E27FC236}">
                        <a16:creationId xmlns:a16="http://schemas.microsoft.com/office/drawing/2014/main" id="{CF83D702-5C9E-47F7-B376-55D0DE8B305C}"/>
                      </a:ext>
                    </a:extLst>
                  </p:cNvPr>
                  <p:cNvSpPr/>
                  <p:nvPr/>
                </p:nvSpPr>
                <p:spPr>
                  <a:xfrm>
                    <a:off x="6919885" y="-139487"/>
                    <a:ext cx="68368" cy="62214"/>
                  </a:xfrm>
                  <a:custGeom>
                    <a:avLst/>
                    <a:gdLst>
                      <a:gd name="connsiteX0" fmla="*/ 35122 w 68368"/>
                      <a:gd name="connsiteY0" fmla="*/ 59442 h 62214"/>
                      <a:gd name="connsiteX1" fmla="*/ 63925 w 68368"/>
                      <a:gd name="connsiteY1" fmla="*/ 41172 h 62214"/>
                      <a:gd name="connsiteX2" fmla="*/ 62231 w 68368"/>
                      <a:gd name="connsiteY2" fmla="*/ 8522 h 62214"/>
                      <a:gd name="connsiteX3" fmla="*/ 37915 w 68368"/>
                      <a:gd name="connsiteY3" fmla="*/ 97 h 62214"/>
                      <a:gd name="connsiteX4" fmla="*/ 12684 w 68368"/>
                      <a:gd name="connsiteY4" fmla="*/ 8019 h 62214"/>
                      <a:gd name="connsiteX5" fmla="*/ 0 w 68368"/>
                      <a:gd name="connsiteY5" fmla="*/ 14567 h 62214"/>
                      <a:gd name="connsiteX6" fmla="*/ 19919 w 68368"/>
                      <a:gd name="connsiteY6" fmla="*/ 12369 h 62214"/>
                      <a:gd name="connsiteX7" fmla="*/ 38877 w 68368"/>
                      <a:gd name="connsiteY7" fmla="*/ 16994 h 62214"/>
                      <a:gd name="connsiteX8" fmla="*/ 39976 w 68368"/>
                      <a:gd name="connsiteY8" fmla="*/ 34578 h 62214"/>
                      <a:gd name="connsiteX9" fmla="*/ 32374 w 68368"/>
                      <a:gd name="connsiteY9" fmla="*/ 39019 h 62214"/>
                      <a:gd name="connsiteX10" fmla="*/ 26605 w 68368"/>
                      <a:gd name="connsiteY10" fmla="*/ 50742 h 62214"/>
                      <a:gd name="connsiteX11" fmla="*/ 17355 w 68368"/>
                      <a:gd name="connsiteY11" fmla="*/ 58252 h 62214"/>
                      <a:gd name="connsiteX12" fmla="*/ 35122 w 68368"/>
                      <a:gd name="connsiteY12" fmla="*/ 59442 h 6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368" h="62214">
                        <a:moveTo>
                          <a:pt x="35122" y="59442"/>
                        </a:moveTo>
                        <a:cubicBezTo>
                          <a:pt x="46616" y="57153"/>
                          <a:pt x="57789" y="51108"/>
                          <a:pt x="63925" y="41172"/>
                        </a:cubicBezTo>
                        <a:cubicBezTo>
                          <a:pt x="70107" y="31235"/>
                          <a:pt x="70107" y="17177"/>
                          <a:pt x="62231" y="8522"/>
                        </a:cubicBezTo>
                        <a:cubicBezTo>
                          <a:pt x="56232" y="1974"/>
                          <a:pt x="46799" y="-544"/>
                          <a:pt x="37915" y="97"/>
                        </a:cubicBezTo>
                        <a:cubicBezTo>
                          <a:pt x="29077" y="738"/>
                          <a:pt x="20652" y="4172"/>
                          <a:pt x="12684" y="8019"/>
                        </a:cubicBezTo>
                        <a:cubicBezTo>
                          <a:pt x="8380" y="10079"/>
                          <a:pt x="4167" y="12277"/>
                          <a:pt x="0" y="14567"/>
                        </a:cubicBezTo>
                        <a:cubicBezTo>
                          <a:pt x="6686" y="14704"/>
                          <a:pt x="13234" y="12964"/>
                          <a:pt x="19919" y="12369"/>
                        </a:cubicBezTo>
                        <a:cubicBezTo>
                          <a:pt x="26559" y="11773"/>
                          <a:pt x="33840" y="12598"/>
                          <a:pt x="38877" y="16994"/>
                        </a:cubicBezTo>
                        <a:cubicBezTo>
                          <a:pt x="43868" y="21435"/>
                          <a:pt x="45150" y="30365"/>
                          <a:pt x="39976" y="34578"/>
                        </a:cubicBezTo>
                        <a:cubicBezTo>
                          <a:pt x="37686" y="36455"/>
                          <a:pt x="34618" y="37142"/>
                          <a:pt x="32374" y="39019"/>
                        </a:cubicBezTo>
                        <a:cubicBezTo>
                          <a:pt x="28986" y="41858"/>
                          <a:pt x="28162" y="46621"/>
                          <a:pt x="26605" y="50742"/>
                        </a:cubicBezTo>
                        <a:cubicBezTo>
                          <a:pt x="24911" y="55184"/>
                          <a:pt x="22071" y="57885"/>
                          <a:pt x="17355" y="58252"/>
                        </a:cubicBezTo>
                        <a:cubicBezTo>
                          <a:pt x="21110" y="65533"/>
                          <a:pt x="28208" y="60816"/>
                          <a:pt x="35122" y="59442"/>
                        </a:cubicBezTo>
                        <a:close/>
                      </a:path>
                    </a:pathLst>
                  </a:custGeom>
                  <a:solidFill>
                    <a:srgbClr val="5F7A7D"/>
                  </a:solidFill>
                  <a:ln w="4577" cap="flat">
                    <a:noFill/>
                    <a:prstDash val="solid"/>
                    <a:miter/>
                  </a:ln>
                </p:spPr>
                <p:txBody>
                  <a:bodyPr rtlCol="0" anchor="ctr"/>
                  <a:lstStyle/>
                  <a:p>
                    <a:endParaRPr lang="th-TH"/>
                  </a:p>
                </p:txBody>
              </p:sp>
              <p:sp>
                <p:nvSpPr>
                  <p:cNvPr id="1220" name="Freeform: Shape 1219">
                    <a:extLst>
                      <a:ext uri="{FF2B5EF4-FFF2-40B4-BE49-F238E27FC236}">
                        <a16:creationId xmlns:a16="http://schemas.microsoft.com/office/drawing/2014/main" id="{46207EBB-C10A-46C2-A35B-AABF3B624C3E}"/>
                      </a:ext>
                    </a:extLst>
                  </p:cNvPr>
                  <p:cNvSpPr/>
                  <p:nvPr/>
                </p:nvSpPr>
                <p:spPr>
                  <a:xfrm>
                    <a:off x="6920022" y="-131438"/>
                    <a:ext cx="54099" cy="51882"/>
                  </a:xfrm>
                  <a:custGeom>
                    <a:avLst/>
                    <a:gdLst>
                      <a:gd name="connsiteX0" fmla="*/ 36770 w 54099"/>
                      <a:gd name="connsiteY0" fmla="*/ 38573 h 51882"/>
                      <a:gd name="connsiteX1" fmla="*/ 40617 w 54099"/>
                      <a:gd name="connsiteY1" fmla="*/ 33581 h 51882"/>
                      <a:gd name="connsiteX2" fmla="*/ 50462 w 54099"/>
                      <a:gd name="connsiteY2" fmla="*/ 32803 h 51882"/>
                      <a:gd name="connsiteX3" fmla="*/ 53072 w 54099"/>
                      <a:gd name="connsiteY3" fmla="*/ 19569 h 51882"/>
                      <a:gd name="connsiteX4" fmla="*/ 37457 w 54099"/>
                      <a:gd name="connsiteY4" fmla="*/ 62 h 51882"/>
                      <a:gd name="connsiteX5" fmla="*/ 29398 w 54099"/>
                      <a:gd name="connsiteY5" fmla="*/ 1161 h 51882"/>
                      <a:gd name="connsiteX6" fmla="*/ 0 w 54099"/>
                      <a:gd name="connsiteY6" fmla="*/ 8808 h 51882"/>
                      <a:gd name="connsiteX7" fmla="*/ 20606 w 54099"/>
                      <a:gd name="connsiteY7" fmla="*/ 23599 h 51882"/>
                      <a:gd name="connsiteX8" fmla="*/ 18088 w 54099"/>
                      <a:gd name="connsiteY8" fmla="*/ 35688 h 51882"/>
                      <a:gd name="connsiteX9" fmla="*/ 36770 w 54099"/>
                      <a:gd name="connsiteY9" fmla="*/ 38573 h 5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99" h="51882">
                        <a:moveTo>
                          <a:pt x="36770" y="38573"/>
                        </a:moveTo>
                        <a:cubicBezTo>
                          <a:pt x="37778" y="36695"/>
                          <a:pt x="38739" y="34589"/>
                          <a:pt x="40617" y="33581"/>
                        </a:cubicBezTo>
                        <a:cubicBezTo>
                          <a:pt x="43593" y="32070"/>
                          <a:pt x="47348" y="34039"/>
                          <a:pt x="50462" y="32803"/>
                        </a:cubicBezTo>
                        <a:cubicBezTo>
                          <a:pt x="55087" y="30971"/>
                          <a:pt x="54492" y="24331"/>
                          <a:pt x="53072" y="19569"/>
                        </a:cubicBezTo>
                        <a:cubicBezTo>
                          <a:pt x="50554" y="11098"/>
                          <a:pt x="46249" y="1024"/>
                          <a:pt x="37457" y="62"/>
                        </a:cubicBezTo>
                        <a:cubicBezTo>
                          <a:pt x="34756" y="-213"/>
                          <a:pt x="32054" y="474"/>
                          <a:pt x="29398" y="1161"/>
                        </a:cubicBezTo>
                        <a:cubicBezTo>
                          <a:pt x="19599" y="3725"/>
                          <a:pt x="9799" y="6290"/>
                          <a:pt x="0" y="8808"/>
                        </a:cubicBezTo>
                        <a:cubicBezTo>
                          <a:pt x="5678" y="15402"/>
                          <a:pt x="18500" y="15127"/>
                          <a:pt x="20606" y="23599"/>
                        </a:cubicBezTo>
                        <a:cubicBezTo>
                          <a:pt x="21614" y="27674"/>
                          <a:pt x="19370" y="31704"/>
                          <a:pt x="18088" y="35688"/>
                        </a:cubicBezTo>
                        <a:cubicBezTo>
                          <a:pt x="10532" y="58675"/>
                          <a:pt x="28253" y="54920"/>
                          <a:pt x="36770" y="38573"/>
                        </a:cubicBezTo>
                        <a:close/>
                      </a:path>
                    </a:pathLst>
                  </a:custGeom>
                  <a:solidFill>
                    <a:srgbClr val="6B8386"/>
                  </a:solidFill>
                  <a:ln w="4577" cap="flat">
                    <a:noFill/>
                    <a:prstDash val="solid"/>
                    <a:miter/>
                  </a:ln>
                </p:spPr>
                <p:txBody>
                  <a:bodyPr rtlCol="0" anchor="ctr"/>
                  <a:lstStyle/>
                  <a:p>
                    <a:endParaRPr lang="th-TH"/>
                  </a:p>
                </p:txBody>
              </p:sp>
              <p:sp>
                <p:nvSpPr>
                  <p:cNvPr id="1221" name="Freeform: Shape 1220">
                    <a:extLst>
                      <a:ext uri="{FF2B5EF4-FFF2-40B4-BE49-F238E27FC236}">
                        <a16:creationId xmlns:a16="http://schemas.microsoft.com/office/drawing/2014/main" id="{DD91E7F9-1E40-4C03-A72B-B08771B9B1F7}"/>
                      </a:ext>
                    </a:extLst>
                  </p:cNvPr>
                  <p:cNvSpPr/>
                  <p:nvPr/>
                </p:nvSpPr>
                <p:spPr>
                  <a:xfrm>
                    <a:off x="6914115" y="-126178"/>
                    <a:ext cx="33150" cy="47552"/>
                  </a:xfrm>
                  <a:custGeom>
                    <a:avLst/>
                    <a:gdLst>
                      <a:gd name="connsiteX0" fmla="*/ 0 w 33150"/>
                      <a:gd name="connsiteY0" fmla="*/ 4463 h 47552"/>
                      <a:gd name="connsiteX1" fmla="*/ 366 w 33150"/>
                      <a:gd name="connsiteY1" fmla="*/ 1899 h 47552"/>
                      <a:gd name="connsiteX2" fmla="*/ 10440 w 33150"/>
                      <a:gd name="connsiteY2" fmla="*/ 3135 h 47552"/>
                      <a:gd name="connsiteX3" fmla="*/ 32924 w 33150"/>
                      <a:gd name="connsiteY3" fmla="*/ 12522 h 47552"/>
                      <a:gd name="connsiteX4" fmla="*/ 29490 w 33150"/>
                      <a:gd name="connsiteY4" fmla="*/ 22001 h 47552"/>
                      <a:gd name="connsiteX5" fmla="*/ 28116 w 33150"/>
                      <a:gd name="connsiteY5" fmla="*/ 24932 h 47552"/>
                      <a:gd name="connsiteX6" fmla="*/ 24498 w 33150"/>
                      <a:gd name="connsiteY6" fmla="*/ 47553 h 47552"/>
                      <a:gd name="connsiteX7" fmla="*/ 0 w 33150"/>
                      <a:gd name="connsiteY7" fmla="*/ 4463 h 4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150" h="47552">
                        <a:moveTo>
                          <a:pt x="0" y="4463"/>
                        </a:moveTo>
                        <a:cubicBezTo>
                          <a:pt x="0" y="3593"/>
                          <a:pt x="0" y="2723"/>
                          <a:pt x="366" y="1899"/>
                        </a:cubicBezTo>
                        <a:cubicBezTo>
                          <a:pt x="2015" y="-1719"/>
                          <a:pt x="7464" y="479"/>
                          <a:pt x="10440" y="3135"/>
                        </a:cubicBezTo>
                        <a:cubicBezTo>
                          <a:pt x="15935" y="8035"/>
                          <a:pt x="27383" y="7623"/>
                          <a:pt x="32924" y="12522"/>
                        </a:cubicBezTo>
                        <a:cubicBezTo>
                          <a:pt x="34206" y="13667"/>
                          <a:pt x="29627" y="20307"/>
                          <a:pt x="29490" y="22001"/>
                        </a:cubicBezTo>
                        <a:cubicBezTo>
                          <a:pt x="29398" y="23100"/>
                          <a:pt x="28711" y="24016"/>
                          <a:pt x="28116" y="24932"/>
                        </a:cubicBezTo>
                        <a:cubicBezTo>
                          <a:pt x="23583" y="31663"/>
                          <a:pt x="23399" y="39906"/>
                          <a:pt x="24498" y="47553"/>
                        </a:cubicBezTo>
                        <a:cubicBezTo>
                          <a:pt x="8700" y="47370"/>
                          <a:pt x="137" y="17468"/>
                          <a:pt x="0" y="4463"/>
                        </a:cubicBezTo>
                        <a:close/>
                      </a:path>
                    </a:pathLst>
                  </a:custGeom>
                  <a:solidFill>
                    <a:srgbClr val="808B8C"/>
                  </a:solidFill>
                  <a:ln w="4577" cap="flat">
                    <a:noFill/>
                    <a:prstDash val="solid"/>
                    <a:miter/>
                  </a:ln>
                </p:spPr>
                <p:txBody>
                  <a:bodyPr rtlCol="0" anchor="ctr"/>
                  <a:lstStyle/>
                  <a:p>
                    <a:endParaRPr lang="th-TH"/>
                  </a:p>
                </p:txBody>
              </p:sp>
              <p:sp>
                <p:nvSpPr>
                  <p:cNvPr id="1222" name="Freeform: Shape 1221">
                    <a:extLst>
                      <a:ext uri="{FF2B5EF4-FFF2-40B4-BE49-F238E27FC236}">
                        <a16:creationId xmlns:a16="http://schemas.microsoft.com/office/drawing/2014/main" id="{43ED3305-0DB8-44E9-85D8-A3374882C985}"/>
                      </a:ext>
                    </a:extLst>
                  </p:cNvPr>
                  <p:cNvSpPr/>
                  <p:nvPr/>
                </p:nvSpPr>
                <p:spPr>
                  <a:xfrm>
                    <a:off x="6940125" y="-174191"/>
                    <a:ext cx="123664" cy="104129"/>
                  </a:xfrm>
                  <a:custGeom>
                    <a:avLst/>
                    <a:gdLst>
                      <a:gd name="connsiteX0" fmla="*/ 81646 w 123664"/>
                      <a:gd name="connsiteY0" fmla="*/ 77800 h 104129"/>
                      <a:gd name="connsiteX1" fmla="*/ 67405 w 123664"/>
                      <a:gd name="connsiteY1" fmla="*/ 72992 h 104129"/>
                      <a:gd name="connsiteX2" fmla="*/ 54080 w 123664"/>
                      <a:gd name="connsiteY2" fmla="*/ 61177 h 104129"/>
                      <a:gd name="connsiteX3" fmla="*/ 0 w 123664"/>
                      <a:gd name="connsiteY3" fmla="*/ 0 h 104129"/>
                      <a:gd name="connsiteX4" fmla="*/ 71251 w 123664"/>
                      <a:gd name="connsiteY4" fmla="*/ 50691 h 104129"/>
                      <a:gd name="connsiteX5" fmla="*/ 93872 w 123664"/>
                      <a:gd name="connsiteY5" fmla="*/ 69099 h 104129"/>
                      <a:gd name="connsiteX6" fmla="*/ 111639 w 123664"/>
                      <a:gd name="connsiteY6" fmla="*/ 83707 h 104129"/>
                      <a:gd name="connsiteX7" fmla="*/ 113608 w 123664"/>
                      <a:gd name="connsiteY7" fmla="*/ 101382 h 104129"/>
                      <a:gd name="connsiteX8" fmla="*/ 81646 w 123664"/>
                      <a:gd name="connsiteY8" fmla="*/ 77800 h 1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664" h="104129">
                        <a:moveTo>
                          <a:pt x="81646" y="77800"/>
                        </a:moveTo>
                        <a:cubicBezTo>
                          <a:pt x="76884" y="76197"/>
                          <a:pt x="71847" y="75327"/>
                          <a:pt x="67405" y="72992"/>
                        </a:cubicBezTo>
                        <a:cubicBezTo>
                          <a:pt x="62093" y="70244"/>
                          <a:pt x="58018" y="65665"/>
                          <a:pt x="54080" y="61177"/>
                        </a:cubicBezTo>
                        <a:cubicBezTo>
                          <a:pt x="36038" y="40800"/>
                          <a:pt x="18042" y="20377"/>
                          <a:pt x="0" y="0"/>
                        </a:cubicBezTo>
                        <a:cubicBezTo>
                          <a:pt x="24636" y="15661"/>
                          <a:pt x="48402" y="32558"/>
                          <a:pt x="71251" y="50691"/>
                        </a:cubicBezTo>
                        <a:cubicBezTo>
                          <a:pt x="78853" y="56736"/>
                          <a:pt x="86363" y="62917"/>
                          <a:pt x="93872" y="69099"/>
                        </a:cubicBezTo>
                        <a:cubicBezTo>
                          <a:pt x="99780" y="73953"/>
                          <a:pt x="105732" y="78853"/>
                          <a:pt x="111639" y="83707"/>
                        </a:cubicBezTo>
                        <a:cubicBezTo>
                          <a:pt x="120431" y="90942"/>
                          <a:pt x="132612" y="111502"/>
                          <a:pt x="113608" y="101382"/>
                        </a:cubicBezTo>
                        <a:cubicBezTo>
                          <a:pt x="101749" y="95063"/>
                          <a:pt x="95750" y="82562"/>
                          <a:pt x="81646" y="77800"/>
                        </a:cubicBezTo>
                        <a:close/>
                      </a:path>
                    </a:pathLst>
                  </a:custGeom>
                  <a:solidFill>
                    <a:srgbClr val="586B6A"/>
                  </a:solidFill>
                  <a:ln w="4577" cap="flat">
                    <a:noFill/>
                    <a:prstDash val="solid"/>
                    <a:miter/>
                  </a:ln>
                </p:spPr>
                <p:txBody>
                  <a:bodyPr rtlCol="0" anchor="ctr"/>
                  <a:lstStyle/>
                  <a:p>
                    <a:endParaRPr lang="th-TH"/>
                  </a:p>
                </p:txBody>
              </p:sp>
              <p:sp>
                <p:nvSpPr>
                  <p:cNvPr id="1223" name="Freeform: Shape 1222">
                    <a:extLst>
                      <a:ext uri="{FF2B5EF4-FFF2-40B4-BE49-F238E27FC236}">
                        <a16:creationId xmlns:a16="http://schemas.microsoft.com/office/drawing/2014/main" id="{A2ACFA44-0A33-4D3B-A530-26D6F2D3AA6C}"/>
                      </a:ext>
                    </a:extLst>
                  </p:cNvPr>
                  <p:cNvSpPr/>
                  <p:nvPr/>
                </p:nvSpPr>
                <p:spPr>
                  <a:xfrm>
                    <a:off x="6943284" y="-168101"/>
                    <a:ext cx="105635" cy="87095"/>
                  </a:xfrm>
                  <a:custGeom>
                    <a:avLst/>
                    <a:gdLst>
                      <a:gd name="connsiteX0" fmla="*/ 63925 w 105635"/>
                      <a:gd name="connsiteY0" fmla="*/ 67176 h 87095"/>
                      <a:gd name="connsiteX1" fmla="*/ 23812 w 105635"/>
                      <a:gd name="connsiteY1" fmla="*/ 28940 h 87095"/>
                      <a:gd name="connsiteX2" fmla="*/ 0 w 105635"/>
                      <a:gd name="connsiteY2" fmla="*/ 0 h 87095"/>
                      <a:gd name="connsiteX3" fmla="*/ 37870 w 105635"/>
                      <a:gd name="connsiteY3" fmla="*/ 40846 h 87095"/>
                      <a:gd name="connsiteX4" fmla="*/ 79769 w 105635"/>
                      <a:gd name="connsiteY4" fmla="*/ 62872 h 87095"/>
                      <a:gd name="connsiteX5" fmla="*/ 105274 w 105635"/>
                      <a:gd name="connsiteY5" fmla="*/ 87095 h 87095"/>
                      <a:gd name="connsiteX6" fmla="*/ 63925 w 105635"/>
                      <a:gd name="connsiteY6" fmla="*/ 67176 h 8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5" h="87095">
                        <a:moveTo>
                          <a:pt x="63925" y="67176"/>
                        </a:moveTo>
                        <a:cubicBezTo>
                          <a:pt x="47806" y="57926"/>
                          <a:pt x="35626" y="43273"/>
                          <a:pt x="23812" y="28940"/>
                        </a:cubicBezTo>
                        <a:cubicBezTo>
                          <a:pt x="15890" y="19278"/>
                          <a:pt x="7968" y="9662"/>
                          <a:pt x="0" y="0"/>
                        </a:cubicBezTo>
                        <a:cubicBezTo>
                          <a:pt x="11219" y="14882"/>
                          <a:pt x="22712" y="30039"/>
                          <a:pt x="37870" y="40846"/>
                        </a:cubicBezTo>
                        <a:cubicBezTo>
                          <a:pt x="50737" y="50004"/>
                          <a:pt x="65711" y="55637"/>
                          <a:pt x="79769" y="62872"/>
                        </a:cubicBezTo>
                        <a:cubicBezTo>
                          <a:pt x="87874" y="66993"/>
                          <a:pt x="108617" y="76197"/>
                          <a:pt x="105274" y="87095"/>
                        </a:cubicBezTo>
                        <a:cubicBezTo>
                          <a:pt x="91858" y="79952"/>
                          <a:pt x="77159" y="74732"/>
                          <a:pt x="63925" y="67176"/>
                        </a:cubicBezTo>
                        <a:close/>
                      </a:path>
                    </a:pathLst>
                  </a:custGeom>
                  <a:solidFill>
                    <a:srgbClr val="7C9093"/>
                  </a:solidFill>
                  <a:ln w="4577" cap="flat">
                    <a:noFill/>
                    <a:prstDash val="solid"/>
                    <a:miter/>
                  </a:ln>
                </p:spPr>
                <p:txBody>
                  <a:bodyPr rtlCol="0" anchor="ctr"/>
                  <a:lstStyle/>
                  <a:p>
                    <a:endParaRPr lang="th-TH"/>
                  </a:p>
                </p:txBody>
              </p:sp>
              <p:sp>
                <p:nvSpPr>
                  <p:cNvPr id="1224" name="Freeform: Shape 1223">
                    <a:extLst>
                      <a:ext uri="{FF2B5EF4-FFF2-40B4-BE49-F238E27FC236}">
                        <a16:creationId xmlns:a16="http://schemas.microsoft.com/office/drawing/2014/main" id="{F51170C7-1701-4B56-8A04-749737E00842}"/>
                      </a:ext>
                    </a:extLst>
                  </p:cNvPr>
                  <p:cNvSpPr/>
                  <p:nvPr/>
                </p:nvSpPr>
                <p:spPr>
                  <a:xfrm>
                    <a:off x="7068982" y="-43686"/>
                    <a:ext cx="185409" cy="65206"/>
                  </a:xfrm>
                  <a:custGeom>
                    <a:avLst/>
                    <a:gdLst>
                      <a:gd name="connsiteX0" fmla="*/ 0 w 185409"/>
                      <a:gd name="connsiteY0" fmla="*/ 18729 h 65206"/>
                      <a:gd name="connsiteX1" fmla="*/ 11585 w 185409"/>
                      <a:gd name="connsiteY1" fmla="*/ 0 h 65206"/>
                      <a:gd name="connsiteX2" fmla="*/ 76609 w 185409"/>
                      <a:gd name="connsiteY2" fmla="*/ 1557 h 65206"/>
                      <a:gd name="connsiteX3" fmla="*/ 152989 w 185409"/>
                      <a:gd name="connsiteY3" fmla="*/ 34710 h 65206"/>
                      <a:gd name="connsiteX4" fmla="*/ 185409 w 185409"/>
                      <a:gd name="connsiteY4" fmla="*/ 65207 h 65206"/>
                      <a:gd name="connsiteX5" fmla="*/ 97719 w 185409"/>
                      <a:gd name="connsiteY5" fmla="*/ 20377 h 65206"/>
                      <a:gd name="connsiteX6" fmla="*/ 48264 w 185409"/>
                      <a:gd name="connsiteY6" fmla="*/ 13875 h 65206"/>
                      <a:gd name="connsiteX7" fmla="*/ 0 w 185409"/>
                      <a:gd name="connsiteY7" fmla="*/ 18729 h 65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09" h="65206">
                        <a:moveTo>
                          <a:pt x="0" y="18729"/>
                        </a:moveTo>
                        <a:cubicBezTo>
                          <a:pt x="5815" y="14058"/>
                          <a:pt x="9982" y="7327"/>
                          <a:pt x="11585" y="0"/>
                        </a:cubicBezTo>
                        <a:cubicBezTo>
                          <a:pt x="32375" y="6640"/>
                          <a:pt x="54812" y="962"/>
                          <a:pt x="76609" y="1557"/>
                        </a:cubicBezTo>
                        <a:cubicBezTo>
                          <a:pt x="105046" y="2381"/>
                          <a:pt x="132978" y="14516"/>
                          <a:pt x="152989" y="34710"/>
                        </a:cubicBezTo>
                        <a:cubicBezTo>
                          <a:pt x="162651" y="44463"/>
                          <a:pt x="171947" y="60765"/>
                          <a:pt x="185409" y="65207"/>
                        </a:cubicBezTo>
                        <a:cubicBezTo>
                          <a:pt x="161644" y="42952"/>
                          <a:pt x="129086" y="28162"/>
                          <a:pt x="97719" y="20377"/>
                        </a:cubicBezTo>
                        <a:cubicBezTo>
                          <a:pt x="81554" y="16348"/>
                          <a:pt x="64932" y="14104"/>
                          <a:pt x="48264" y="13875"/>
                        </a:cubicBezTo>
                        <a:cubicBezTo>
                          <a:pt x="37183" y="13692"/>
                          <a:pt x="9021" y="11494"/>
                          <a:pt x="0" y="18729"/>
                        </a:cubicBezTo>
                        <a:close/>
                      </a:path>
                    </a:pathLst>
                  </a:custGeom>
                  <a:solidFill>
                    <a:srgbClr val="8D9496"/>
                  </a:solidFill>
                  <a:ln w="4577" cap="flat">
                    <a:noFill/>
                    <a:prstDash val="solid"/>
                    <a:miter/>
                  </a:ln>
                </p:spPr>
                <p:txBody>
                  <a:bodyPr rtlCol="0" anchor="ctr"/>
                  <a:lstStyle/>
                  <a:p>
                    <a:endParaRPr lang="th-TH"/>
                  </a:p>
                </p:txBody>
              </p:sp>
              <p:sp>
                <p:nvSpPr>
                  <p:cNvPr id="1225" name="Freeform: Shape 1224">
                    <a:extLst>
                      <a:ext uri="{FF2B5EF4-FFF2-40B4-BE49-F238E27FC236}">
                        <a16:creationId xmlns:a16="http://schemas.microsoft.com/office/drawing/2014/main" id="{6B40B43B-F2A3-41CF-86BF-3420FFF17463}"/>
                      </a:ext>
                    </a:extLst>
                  </p:cNvPr>
                  <p:cNvSpPr/>
                  <p:nvPr/>
                </p:nvSpPr>
                <p:spPr>
                  <a:xfrm>
                    <a:off x="7063624" y="-70331"/>
                    <a:ext cx="184081" cy="79439"/>
                  </a:xfrm>
                  <a:custGeom>
                    <a:avLst/>
                    <a:gdLst>
                      <a:gd name="connsiteX0" fmla="*/ 46753 w 184081"/>
                      <a:gd name="connsiteY0" fmla="*/ 29392 h 79439"/>
                      <a:gd name="connsiteX1" fmla="*/ 29306 w 184081"/>
                      <a:gd name="connsiteY1" fmla="*/ 31361 h 79439"/>
                      <a:gd name="connsiteX2" fmla="*/ 14195 w 184081"/>
                      <a:gd name="connsiteY2" fmla="*/ 38871 h 79439"/>
                      <a:gd name="connsiteX3" fmla="*/ 0 w 184081"/>
                      <a:gd name="connsiteY3" fmla="*/ 33514 h 79439"/>
                      <a:gd name="connsiteX4" fmla="*/ 12959 w 184081"/>
                      <a:gd name="connsiteY4" fmla="*/ 9565 h 79439"/>
                      <a:gd name="connsiteX5" fmla="*/ 15203 w 184081"/>
                      <a:gd name="connsiteY5" fmla="*/ 3200 h 79439"/>
                      <a:gd name="connsiteX6" fmla="*/ 30222 w 184081"/>
                      <a:gd name="connsiteY6" fmla="*/ 1047 h 79439"/>
                      <a:gd name="connsiteX7" fmla="*/ 106236 w 184081"/>
                      <a:gd name="connsiteY7" fmla="*/ 19868 h 79439"/>
                      <a:gd name="connsiteX8" fmla="*/ 142595 w 184081"/>
                      <a:gd name="connsiteY8" fmla="*/ 33376 h 79439"/>
                      <a:gd name="connsiteX9" fmla="*/ 184082 w 184081"/>
                      <a:gd name="connsiteY9" fmla="*/ 78984 h 79439"/>
                      <a:gd name="connsiteX10" fmla="*/ 121851 w 184081"/>
                      <a:gd name="connsiteY10" fmla="*/ 46015 h 79439"/>
                      <a:gd name="connsiteX11" fmla="*/ 46753 w 184081"/>
                      <a:gd name="connsiteY11" fmla="*/ 29392 h 7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081" h="79439">
                        <a:moveTo>
                          <a:pt x="46753" y="29392"/>
                        </a:moveTo>
                        <a:cubicBezTo>
                          <a:pt x="40846" y="29163"/>
                          <a:pt x="34801" y="29209"/>
                          <a:pt x="29306" y="31361"/>
                        </a:cubicBezTo>
                        <a:cubicBezTo>
                          <a:pt x="24040" y="33376"/>
                          <a:pt x="19599" y="37223"/>
                          <a:pt x="14195" y="38871"/>
                        </a:cubicBezTo>
                        <a:cubicBezTo>
                          <a:pt x="8792" y="40565"/>
                          <a:pt x="1557" y="38917"/>
                          <a:pt x="0" y="33514"/>
                        </a:cubicBezTo>
                        <a:cubicBezTo>
                          <a:pt x="6411" y="26965"/>
                          <a:pt x="10990" y="18540"/>
                          <a:pt x="12959" y="9565"/>
                        </a:cubicBezTo>
                        <a:cubicBezTo>
                          <a:pt x="13463" y="7367"/>
                          <a:pt x="13829" y="5031"/>
                          <a:pt x="15203" y="3200"/>
                        </a:cubicBezTo>
                        <a:cubicBezTo>
                          <a:pt x="18408" y="-1105"/>
                          <a:pt x="25002" y="-235"/>
                          <a:pt x="30222" y="1047"/>
                        </a:cubicBezTo>
                        <a:cubicBezTo>
                          <a:pt x="55545" y="7321"/>
                          <a:pt x="80913" y="13594"/>
                          <a:pt x="106236" y="19868"/>
                        </a:cubicBezTo>
                        <a:cubicBezTo>
                          <a:pt x="118829" y="22981"/>
                          <a:pt x="131742" y="26233"/>
                          <a:pt x="142595" y="33376"/>
                        </a:cubicBezTo>
                        <a:cubicBezTo>
                          <a:pt x="159400" y="44458"/>
                          <a:pt x="171580" y="63598"/>
                          <a:pt x="184082" y="78984"/>
                        </a:cubicBezTo>
                        <a:cubicBezTo>
                          <a:pt x="176297" y="83655"/>
                          <a:pt x="133528" y="50914"/>
                          <a:pt x="121851" y="46015"/>
                        </a:cubicBezTo>
                        <a:cubicBezTo>
                          <a:pt x="98039" y="36124"/>
                          <a:pt x="72488" y="30354"/>
                          <a:pt x="46753" y="29392"/>
                        </a:cubicBezTo>
                        <a:close/>
                      </a:path>
                    </a:pathLst>
                  </a:custGeom>
                  <a:solidFill>
                    <a:srgbClr val="7C898C"/>
                  </a:solidFill>
                  <a:ln w="4577" cap="flat">
                    <a:noFill/>
                    <a:prstDash val="solid"/>
                    <a:miter/>
                  </a:ln>
                </p:spPr>
                <p:txBody>
                  <a:bodyPr rtlCol="0" anchor="ctr"/>
                  <a:lstStyle/>
                  <a:p>
                    <a:endParaRPr lang="th-TH"/>
                  </a:p>
                </p:txBody>
              </p:sp>
              <p:sp>
                <p:nvSpPr>
                  <p:cNvPr id="1226" name="Freeform: Shape 1225">
                    <a:extLst>
                      <a:ext uri="{FF2B5EF4-FFF2-40B4-BE49-F238E27FC236}">
                        <a16:creationId xmlns:a16="http://schemas.microsoft.com/office/drawing/2014/main" id="{9ECCDA8F-5376-4222-B629-835A484F791E}"/>
                      </a:ext>
                    </a:extLst>
                  </p:cNvPr>
                  <p:cNvSpPr/>
                  <p:nvPr/>
                </p:nvSpPr>
                <p:spPr>
                  <a:xfrm>
                    <a:off x="7053092" y="-80249"/>
                    <a:ext cx="195620" cy="87620"/>
                  </a:xfrm>
                  <a:custGeom>
                    <a:avLst/>
                    <a:gdLst>
                      <a:gd name="connsiteX0" fmla="*/ 133345 w 195620"/>
                      <a:gd name="connsiteY0" fmla="*/ 43752 h 87620"/>
                      <a:gd name="connsiteX1" fmla="*/ 52202 w 195620"/>
                      <a:gd name="connsiteY1" fmla="*/ 25756 h 87620"/>
                      <a:gd name="connsiteX2" fmla="*/ 20652 w 195620"/>
                      <a:gd name="connsiteY2" fmla="*/ 33495 h 87620"/>
                      <a:gd name="connsiteX3" fmla="*/ 15706 w 195620"/>
                      <a:gd name="connsiteY3" fmla="*/ 45401 h 87620"/>
                      <a:gd name="connsiteX4" fmla="*/ 5037 w 195620"/>
                      <a:gd name="connsiteY4" fmla="*/ 49934 h 87620"/>
                      <a:gd name="connsiteX5" fmla="*/ 17034 w 195620"/>
                      <a:gd name="connsiteY5" fmla="*/ 34823 h 87620"/>
                      <a:gd name="connsiteX6" fmla="*/ 0 w 195620"/>
                      <a:gd name="connsiteY6" fmla="*/ 14171 h 87620"/>
                      <a:gd name="connsiteX7" fmla="*/ 13051 w 195620"/>
                      <a:gd name="connsiteY7" fmla="*/ 8676 h 87620"/>
                      <a:gd name="connsiteX8" fmla="*/ 9250 w 195620"/>
                      <a:gd name="connsiteY8" fmla="*/ 2219 h 87620"/>
                      <a:gd name="connsiteX9" fmla="*/ 19736 w 195620"/>
                      <a:gd name="connsiteY9" fmla="*/ 708 h 87620"/>
                      <a:gd name="connsiteX10" fmla="*/ 174603 w 195620"/>
                      <a:gd name="connsiteY10" fmla="*/ 37982 h 87620"/>
                      <a:gd name="connsiteX11" fmla="*/ 195621 w 195620"/>
                      <a:gd name="connsiteY11" fmla="*/ 87620 h 87620"/>
                      <a:gd name="connsiteX12" fmla="*/ 133345 w 195620"/>
                      <a:gd name="connsiteY12" fmla="*/ 43752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20" h="87620">
                        <a:moveTo>
                          <a:pt x="133345" y="43752"/>
                        </a:moveTo>
                        <a:cubicBezTo>
                          <a:pt x="107472" y="33678"/>
                          <a:pt x="79723" y="29694"/>
                          <a:pt x="52202" y="25756"/>
                        </a:cubicBezTo>
                        <a:cubicBezTo>
                          <a:pt x="40800" y="24107"/>
                          <a:pt x="26696" y="23695"/>
                          <a:pt x="20652" y="33495"/>
                        </a:cubicBezTo>
                        <a:cubicBezTo>
                          <a:pt x="18362" y="37158"/>
                          <a:pt x="17813" y="41646"/>
                          <a:pt x="15706" y="45401"/>
                        </a:cubicBezTo>
                        <a:cubicBezTo>
                          <a:pt x="13600" y="49155"/>
                          <a:pt x="8746" y="52178"/>
                          <a:pt x="5037" y="49934"/>
                        </a:cubicBezTo>
                        <a:cubicBezTo>
                          <a:pt x="10074" y="45858"/>
                          <a:pt x="14195" y="40684"/>
                          <a:pt x="17034" y="34823"/>
                        </a:cubicBezTo>
                        <a:cubicBezTo>
                          <a:pt x="11356" y="27954"/>
                          <a:pt x="5678" y="21039"/>
                          <a:pt x="0" y="14171"/>
                        </a:cubicBezTo>
                        <a:cubicBezTo>
                          <a:pt x="4350" y="12339"/>
                          <a:pt x="8700" y="10507"/>
                          <a:pt x="13051" y="8676"/>
                        </a:cubicBezTo>
                        <a:cubicBezTo>
                          <a:pt x="11768" y="6524"/>
                          <a:pt x="10486" y="4371"/>
                          <a:pt x="9250" y="2219"/>
                        </a:cubicBezTo>
                        <a:cubicBezTo>
                          <a:pt x="11539" y="-757"/>
                          <a:pt x="16119" y="-162"/>
                          <a:pt x="19736" y="708"/>
                        </a:cubicBezTo>
                        <a:cubicBezTo>
                          <a:pt x="71343" y="13118"/>
                          <a:pt x="122996" y="25573"/>
                          <a:pt x="174603" y="37982"/>
                        </a:cubicBezTo>
                        <a:cubicBezTo>
                          <a:pt x="176388" y="56390"/>
                          <a:pt x="184036" y="73333"/>
                          <a:pt x="195621" y="87620"/>
                        </a:cubicBezTo>
                        <a:cubicBezTo>
                          <a:pt x="173595" y="74112"/>
                          <a:pt x="159354" y="53872"/>
                          <a:pt x="133345" y="43752"/>
                        </a:cubicBezTo>
                        <a:close/>
                      </a:path>
                    </a:pathLst>
                  </a:custGeom>
                  <a:solidFill>
                    <a:srgbClr val="577375"/>
                  </a:solidFill>
                  <a:ln w="4577" cap="flat">
                    <a:noFill/>
                    <a:prstDash val="solid"/>
                    <a:miter/>
                  </a:ln>
                </p:spPr>
                <p:txBody>
                  <a:bodyPr rtlCol="0" anchor="ctr"/>
                  <a:lstStyle/>
                  <a:p>
                    <a:endParaRPr lang="th-TH"/>
                  </a:p>
                </p:txBody>
              </p:sp>
              <p:sp>
                <p:nvSpPr>
                  <p:cNvPr id="1227" name="Freeform: Shape 1226">
                    <a:extLst>
                      <a:ext uri="{FF2B5EF4-FFF2-40B4-BE49-F238E27FC236}">
                        <a16:creationId xmlns:a16="http://schemas.microsoft.com/office/drawing/2014/main" id="{6397BA82-A2CC-4E2E-A90D-98D0A7752589}"/>
                      </a:ext>
                    </a:extLst>
                  </p:cNvPr>
                  <p:cNvSpPr/>
                  <p:nvPr/>
                </p:nvSpPr>
                <p:spPr>
                  <a:xfrm>
                    <a:off x="7187639" y="-183470"/>
                    <a:ext cx="62000" cy="106223"/>
                  </a:xfrm>
                  <a:custGeom>
                    <a:avLst/>
                    <a:gdLst>
                      <a:gd name="connsiteX0" fmla="*/ 33 w 62000"/>
                      <a:gd name="connsiteY0" fmla="*/ 102236 h 106223"/>
                      <a:gd name="connsiteX1" fmla="*/ 20548 w 62000"/>
                      <a:gd name="connsiteY1" fmla="*/ 84240 h 106223"/>
                      <a:gd name="connsiteX2" fmla="*/ 15236 w 62000"/>
                      <a:gd name="connsiteY2" fmla="*/ 52552 h 106223"/>
                      <a:gd name="connsiteX3" fmla="*/ 18808 w 62000"/>
                      <a:gd name="connsiteY3" fmla="*/ 46416 h 106223"/>
                      <a:gd name="connsiteX4" fmla="*/ 28882 w 62000"/>
                      <a:gd name="connsiteY4" fmla="*/ 48751 h 106223"/>
                      <a:gd name="connsiteX5" fmla="*/ 42207 w 62000"/>
                      <a:gd name="connsiteY5" fmla="*/ 40417 h 106223"/>
                      <a:gd name="connsiteX6" fmla="*/ 42070 w 62000"/>
                      <a:gd name="connsiteY6" fmla="*/ 31305 h 106223"/>
                      <a:gd name="connsiteX7" fmla="*/ 46970 w 62000"/>
                      <a:gd name="connsiteY7" fmla="*/ 24482 h 106223"/>
                      <a:gd name="connsiteX8" fmla="*/ 38956 w 62000"/>
                      <a:gd name="connsiteY8" fmla="*/ 16972 h 106223"/>
                      <a:gd name="connsiteX9" fmla="*/ 15603 w 62000"/>
                      <a:gd name="connsiteY9" fmla="*/ 29 h 106223"/>
                      <a:gd name="connsiteX10" fmla="*/ 58692 w 62000"/>
                      <a:gd name="connsiteY10" fmla="*/ 27550 h 106223"/>
                      <a:gd name="connsiteX11" fmla="*/ 48114 w 62000"/>
                      <a:gd name="connsiteY11" fmla="*/ 77554 h 106223"/>
                      <a:gd name="connsiteX12" fmla="*/ 36346 w 62000"/>
                      <a:gd name="connsiteY12" fmla="*/ 67572 h 106223"/>
                      <a:gd name="connsiteX13" fmla="*/ 31172 w 62000"/>
                      <a:gd name="connsiteY13" fmla="*/ 67846 h 106223"/>
                      <a:gd name="connsiteX14" fmla="*/ 30439 w 62000"/>
                      <a:gd name="connsiteY14" fmla="*/ 70365 h 106223"/>
                      <a:gd name="connsiteX15" fmla="*/ 26684 w 62000"/>
                      <a:gd name="connsiteY15" fmla="*/ 97977 h 106223"/>
                      <a:gd name="connsiteX16" fmla="*/ 12901 w 62000"/>
                      <a:gd name="connsiteY16" fmla="*/ 106219 h 106223"/>
                      <a:gd name="connsiteX17" fmla="*/ 33 w 62000"/>
                      <a:gd name="connsiteY17" fmla="*/ 102236 h 10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000" h="106223">
                        <a:moveTo>
                          <a:pt x="33" y="102236"/>
                        </a:moveTo>
                        <a:cubicBezTo>
                          <a:pt x="8688" y="98435"/>
                          <a:pt x="18350" y="93444"/>
                          <a:pt x="20548" y="84240"/>
                        </a:cubicBezTo>
                        <a:cubicBezTo>
                          <a:pt x="23021" y="73708"/>
                          <a:pt x="14137" y="63313"/>
                          <a:pt x="15236" y="52552"/>
                        </a:cubicBezTo>
                        <a:cubicBezTo>
                          <a:pt x="15511" y="50079"/>
                          <a:pt x="16518" y="47378"/>
                          <a:pt x="18808" y="46416"/>
                        </a:cubicBezTo>
                        <a:cubicBezTo>
                          <a:pt x="22059" y="44996"/>
                          <a:pt x="25493" y="47744"/>
                          <a:pt x="28882" y="48751"/>
                        </a:cubicBezTo>
                        <a:cubicBezTo>
                          <a:pt x="34560" y="50446"/>
                          <a:pt x="41246" y="46233"/>
                          <a:pt x="42207" y="40417"/>
                        </a:cubicBezTo>
                        <a:cubicBezTo>
                          <a:pt x="42711" y="37395"/>
                          <a:pt x="41887" y="34327"/>
                          <a:pt x="42070" y="31305"/>
                        </a:cubicBezTo>
                        <a:cubicBezTo>
                          <a:pt x="42253" y="28237"/>
                          <a:pt x="43947" y="24848"/>
                          <a:pt x="46970" y="24482"/>
                        </a:cubicBezTo>
                        <a:cubicBezTo>
                          <a:pt x="46512" y="20681"/>
                          <a:pt x="42390" y="18621"/>
                          <a:pt x="38956" y="16972"/>
                        </a:cubicBezTo>
                        <a:cubicBezTo>
                          <a:pt x="30256" y="12805"/>
                          <a:pt x="22288" y="7035"/>
                          <a:pt x="15603" y="29"/>
                        </a:cubicBezTo>
                        <a:cubicBezTo>
                          <a:pt x="33690" y="-658"/>
                          <a:pt x="51686" y="10836"/>
                          <a:pt x="58692" y="27550"/>
                        </a:cubicBezTo>
                        <a:cubicBezTo>
                          <a:pt x="65698" y="44264"/>
                          <a:pt x="61302" y="65099"/>
                          <a:pt x="48114" y="77554"/>
                        </a:cubicBezTo>
                        <a:cubicBezTo>
                          <a:pt x="45275" y="73158"/>
                          <a:pt x="41108" y="69678"/>
                          <a:pt x="36346" y="67572"/>
                        </a:cubicBezTo>
                        <a:cubicBezTo>
                          <a:pt x="34652" y="66839"/>
                          <a:pt x="32362" y="66381"/>
                          <a:pt x="31172" y="67846"/>
                        </a:cubicBezTo>
                        <a:cubicBezTo>
                          <a:pt x="30622" y="68533"/>
                          <a:pt x="30485" y="69495"/>
                          <a:pt x="30439" y="70365"/>
                        </a:cubicBezTo>
                        <a:cubicBezTo>
                          <a:pt x="29844" y="81446"/>
                          <a:pt x="34011" y="88819"/>
                          <a:pt x="26684" y="97977"/>
                        </a:cubicBezTo>
                        <a:cubicBezTo>
                          <a:pt x="23708" y="101686"/>
                          <a:pt x="17800" y="105716"/>
                          <a:pt x="12901" y="106219"/>
                        </a:cubicBezTo>
                        <a:cubicBezTo>
                          <a:pt x="10840" y="106357"/>
                          <a:pt x="-699" y="102556"/>
                          <a:pt x="33" y="102236"/>
                        </a:cubicBezTo>
                        <a:close/>
                      </a:path>
                    </a:pathLst>
                  </a:custGeom>
                  <a:solidFill>
                    <a:srgbClr val="536161"/>
                  </a:solidFill>
                  <a:ln w="4577" cap="flat">
                    <a:noFill/>
                    <a:prstDash val="solid"/>
                    <a:miter/>
                  </a:ln>
                </p:spPr>
                <p:txBody>
                  <a:bodyPr rtlCol="0" anchor="ctr"/>
                  <a:lstStyle/>
                  <a:p>
                    <a:endParaRPr lang="th-TH"/>
                  </a:p>
                </p:txBody>
              </p:sp>
              <p:sp>
                <p:nvSpPr>
                  <p:cNvPr id="1228" name="Freeform: Shape 1227">
                    <a:extLst>
                      <a:ext uri="{FF2B5EF4-FFF2-40B4-BE49-F238E27FC236}">
                        <a16:creationId xmlns:a16="http://schemas.microsoft.com/office/drawing/2014/main" id="{F8F54587-4DEE-4253-A0C7-49E56D55111C}"/>
                      </a:ext>
                    </a:extLst>
                  </p:cNvPr>
                  <p:cNvSpPr/>
                  <p:nvPr/>
                </p:nvSpPr>
                <p:spPr>
                  <a:xfrm>
                    <a:off x="7150305" y="-190887"/>
                    <a:ext cx="88649" cy="116942"/>
                  </a:xfrm>
                  <a:custGeom>
                    <a:avLst/>
                    <a:gdLst>
                      <a:gd name="connsiteX0" fmla="*/ 64934 w 88649"/>
                      <a:gd name="connsiteY0" fmla="*/ 87901 h 116942"/>
                      <a:gd name="connsiteX1" fmla="*/ 64751 w 88649"/>
                      <a:gd name="connsiteY1" fmla="*/ 75491 h 116942"/>
                      <a:gd name="connsiteX2" fmla="*/ 62507 w 88649"/>
                      <a:gd name="connsiteY2" fmla="*/ 60609 h 116942"/>
                      <a:gd name="connsiteX3" fmla="*/ 79816 w 88649"/>
                      <a:gd name="connsiteY3" fmla="*/ 61891 h 116942"/>
                      <a:gd name="connsiteX4" fmla="*/ 86776 w 88649"/>
                      <a:gd name="connsiteY4" fmla="*/ 52687 h 116942"/>
                      <a:gd name="connsiteX5" fmla="*/ 86502 w 88649"/>
                      <a:gd name="connsiteY5" fmla="*/ 27593 h 116942"/>
                      <a:gd name="connsiteX6" fmla="*/ 66445 w 88649"/>
                      <a:gd name="connsiteY6" fmla="*/ 7903 h 116942"/>
                      <a:gd name="connsiteX7" fmla="*/ 38787 w 88649"/>
                      <a:gd name="connsiteY7" fmla="*/ 210 h 116942"/>
                      <a:gd name="connsiteX8" fmla="*/ 32697 w 88649"/>
                      <a:gd name="connsiteY8" fmla="*/ 2042 h 116942"/>
                      <a:gd name="connsiteX9" fmla="*/ 33567 w 88649"/>
                      <a:gd name="connsiteY9" fmla="*/ 5522 h 116942"/>
                      <a:gd name="connsiteX10" fmla="*/ 65071 w 88649"/>
                      <a:gd name="connsiteY10" fmla="*/ 35424 h 116942"/>
                      <a:gd name="connsiteX11" fmla="*/ 66537 w 88649"/>
                      <a:gd name="connsiteY11" fmla="*/ 40644 h 116942"/>
                      <a:gd name="connsiteX12" fmla="*/ 57836 w 88649"/>
                      <a:gd name="connsiteY12" fmla="*/ 39866 h 116942"/>
                      <a:gd name="connsiteX13" fmla="*/ 50006 w 88649"/>
                      <a:gd name="connsiteY13" fmla="*/ 41194 h 116942"/>
                      <a:gd name="connsiteX14" fmla="*/ 53578 w 88649"/>
                      <a:gd name="connsiteY14" fmla="*/ 46002 h 116942"/>
                      <a:gd name="connsiteX15" fmla="*/ 50968 w 88649"/>
                      <a:gd name="connsiteY15" fmla="*/ 51405 h 116942"/>
                      <a:gd name="connsiteX16" fmla="*/ 44557 w 88649"/>
                      <a:gd name="connsiteY16" fmla="*/ 50214 h 116942"/>
                      <a:gd name="connsiteX17" fmla="*/ 49685 w 88649"/>
                      <a:gd name="connsiteY17" fmla="*/ 69035 h 116942"/>
                      <a:gd name="connsiteX18" fmla="*/ 50281 w 88649"/>
                      <a:gd name="connsiteY18" fmla="*/ 74209 h 116942"/>
                      <a:gd name="connsiteX19" fmla="*/ 47625 w 88649"/>
                      <a:gd name="connsiteY19" fmla="*/ 79109 h 116942"/>
                      <a:gd name="connsiteX20" fmla="*/ 25966 w 88649"/>
                      <a:gd name="connsiteY20" fmla="*/ 102096 h 116942"/>
                      <a:gd name="connsiteX21" fmla="*/ 23172 w 88649"/>
                      <a:gd name="connsiteY21" fmla="*/ 103516 h 116942"/>
                      <a:gd name="connsiteX22" fmla="*/ 20700 w 88649"/>
                      <a:gd name="connsiteY22" fmla="*/ 102096 h 116942"/>
                      <a:gd name="connsiteX23" fmla="*/ 2612 w 88649"/>
                      <a:gd name="connsiteY23" fmla="*/ 53053 h 116942"/>
                      <a:gd name="connsiteX24" fmla="*/ 2 w 88649"/>
                      <a:gd name="connsiteY24" fmla="*/ 87305 h 116942"/>
                      <a:gd name="connsiteX25" fmla="*/ 3299 w 88649"/>
                      <a:gd name="connsiteY25" fmla="*/ 105164 h 116942"/>
                      <a:gd name="connsiteX26" fmla="*/ 64934 w 88649"/>
                      <a:gd name="connsiteY26" fmla="*/ 87901 h 11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649" h="116942">
                        <a:moveTo>
                          <a:pt x="64934" y="87901"/>
                        </a:moveTo>
                        <a:cubicBezTo>
                          <a:pt x="65941" y="83825"/>
                          <a:pt x="66170" y="79429"/>
                          <a:pt x="64751" y="75491"/>
                        </a:cubicBezTo>
                        <a:cubicBezTo>
                          <a:pt x="62873" y="70408"/>
                          <a:pt x="58523" y="64227"/>
                          <a:pt x="62507" y="60609"/>
                        </a:cubicBezTo>
                        <a:cubicBezTo>
                          <a:pt x="66949" y="56534"/>
                          <a:pt x="73955" y="63357"/>
                          <a:pt x="79816" y="61891"/>
                        </a:cubicBezTo>
                        <a:cubicBezTo>
                          <a:pt x="83708" y="60884"/>
                          <a:pt x="85678" y="56579"/>
                          <a:pt x="86776" y="52687"/>
                        </a:cubicBezTo>
                        <a:cubicBezTo>
                          <a:pt x="89020" y="44491"/>
                          <a:pt x="89616" y="35515"/>
                          <a:pt x="86502" y="27593"/>
                        </a:cubicBezTo>
                        <a:cubicBezTo>
                          <a:pt x="82976" y="18664"/>
                          <a:pt x="75100" y="11979"/>
                          <a:pt x="66445" y="7903"/>
                        </a:cubicBezTo>
                        <a:cubicBezTo>
                          <a:pt x="57745" y="3828"/>
                          <a:pt x="48220" y="1996"/>
                          <a:pt x="38787" y="210"/>
                        </a:cubicBezTo>
                        <a:cubicBezTo>
                          <a:pt x="36497" y="-202"/>
                          <a:pt x="33384" y="-202"/>
                          <a:pt x="32697" y="2042"/>
                        </a:cubicBezTo>
                        <a:cubicBezTo>
                          <a:pt x="32331" y="3232"/>
                          <a:pt x="32926" y="4469"/>
                          <a:pt x="33567" y="5522"/>
                        </a:cubicBezTo>
                        <a:cubicBezTo>
                          <a:pt x="41077" y="17977"/>
                          <a:pt x="56050" y="24022"/>
                          <a:pt x="65071" y="35424"/>
                        </a:cubicBezTo>
                        <a:cubicBezTo>
                          <a:pt x="66262" y="36935"/>
                          <a:pt x="67361" y="38950"/>
                          <a:pt x="66537" y="40644"/>
                        </a:cubicBezTo>
                        <a:cubicBezTo>
                          <a:pt x="65071" y="43620"/>
                          <a:pt x="60584" y="41743"/>
                          <a:pt x="57836" y="39866"/>
                        </a:cubicBezTo>
                        <a:cubicBezTo>
                          <a:pt x="55089" y="37988"/>
                          <a:pt x="49731" y="37897"/>
                          <a:pt x="50006" y="41194"/>
                        </a:cubicBezTo>
                        <a:cubicBezTo>
                          <a:pt x="50189" y="43208"/>
                          <a:pt x="52708" y="44170"/>
                          <a:pt x="53578" y="46002"/>
                        </a:cubicBezTo>
                        <a:cubicBezTo>
                          <a:pt x="54585" y="48016"/>
                          <a:pt x="53074" y="50627"/>
                          <a:pt x="50968" y="51405"/>
                        </a:cubicBezTo>
                        <a:cubicBezTo>
                          <a:pt x="48861" y="52183"/>
                          <a:pt x="46434" y="51451"/>
                          <a:pt x="44557" y="50214"/>
                        </a:cubicBezTo>
                        <a:cubicBezTo>
                          <a:pt x="46251" y="56488"/>
                          <a:pt x="47991" y="62761"/>
                          <a:pt x="49685" y="69035"/>
                        </a:cubicBezTo>
                        <a:cubicBezTo>
                          <a:pt x="50143" y="70729"/>
                          <a:pt x="50601" y="72469"/>
                          <a:pt x="50281" y="74209"/>
                        </a:cubicBezTo>
                        <a:cubicBezTo>
                          <a:pt x="49960" y="76041"/>
                          <a:pt x="48770" y="77643"/>
                          <a:pt x="47625" y="79109"/>
                        </a:cubicBezTo>
                        <a:cubicBezTo>
                          <a:pt x="41122" y="87397"/>
                          <a:pt x="33842" y="95090"/>
                          <a:pt x="25966" y="102096"/>
                        </a:cubicBezTo>
                        <a:cubicBezTo>
                          <a:pt x="25187" y="102783"/>
                          <a:pt x="24271" y="103561"/>
                          <a:pt x="23172" y="103516"/>
                        </a:cubicBezTo>
                        <a:cubicBezTo>
                          <a:pt x="22211" y="103470"/>
                          <a:pt x="21386" y="102783"/>
                          <a:pt x="20700" y="102096"/>
                        </a:cubicBezTo>
                        <a:cubicBezTo>
                          <a:pt x="7924" y="89732"/>
                          <a:pt x="4901" y="70683"/>
                          <a:pt x="2612" y="53053"/>
                        </a:cubicBezTo>
                        <a:cubicBezTo>
                          <a:pt x="826" y="64364"/>
                          <a:pt x="-44" y="75858"/>
                          <a:pt x="2" y="87305"/>
                        </a:cubicBezTo>
                        <a:cubicBezTo>
                          <a:pt x="48" y="93441"/>
                          <a:pt x="414" y="99761"/>
                          <a:pt x="3299" y="105164"/>
                        </a:cubicBezTo>
                        <a:cubicBezTo>
                          <a:pt x="17036" y="130807"/>
                          <a:pt x="59622" y="109743"/>
                          <a:pt x="64934" y="87901"/>
                        </a:cubicBezTo>
                        <a:close/>
                      </a:path>
                    </a:pathLst>
                  </a:custGeom>
                  <a:solidFill>
                    <a:srgbClr val="577375"/>
                  </a:solidFill>
                  <a:ln w="4577" cap="flat">
                    <a:noFill/>
                    <a:prstDash val="solid"/>
                    <a:miter/>
                  </a:ln>
                </p:spPr>
                <p:txBody>
                  <a:bodyPr rtlCol="0" anchor="ctr"/>
                  <a:lstStyle/>
                  <a:p>
                    <a:endParaRPr lang="th-TH"/>
                  </a:p>
                </p:txBody>
              </p:sp>
              <p:sp>
                <p:nvSpPr>
                  <p:cNvPr id="1229" name="Freeform: Shape 1228">
                    <a:extLst>
                      <a:ext uri="{FF2B5EF4-FFF2-40B4-BE49-F238E27FC236}">
                        <a16:creationId xmlns:a16="http://schemas.microsoft.com/office/drawing/2014/main" id="{42E778E4-EEC5-44E5-8A86-313C55E92083}"/>
                      </a:ext>
                    </a:extLst>
                  </p:cNvPr>
                  <p:cNvSpPr/>
                  <p:nvPr/>
                </p:nvSpPr>
                <p:spPr>
                  <a:xfrm>
                    <a:off x="7146603" y="-184719"/>
                    <a:ext cx="78392" cy="107142"/>
                  </a:xfrm>
                  <a:custGeom>
                    <a:avLst/>
                    <a:gdLst>
                      <a:gd name="connsiteX0" fmla="*/ 60531 w 78392"/>
                      <a:gd name="connsiteY0" fmla="*/ 52336 h 107142"/>
                      <a:gd name="connsiteX1" fmla="*/ 59753 w 78392"/>
                      <a:gd name="connsiteY1" fmla="*/ 46703 h 107142"/>
                      <a:gd name="connsiteX2" fmla="*/ 62866 w 78392"/>
                      <a:gd name="connsiteY2" fmla="*/ 44643 h 107142"/>
                      <a:gd name="connsiteX3" fmla="*/ 73627 w 78392"/>
                      <a:gd name="connsiteY3" fmla="*/ 38415 h 107142"/>
                      <a:gd name="connsiteX4" fmla="*/ 78390 w 78392"/>
                      <a:gd name="connsiteY4" fmla="*/ 30722 h 107142"/>
                      <a:gd name="connsiteX5" fmla="*/ 76237 w 78392"/>
                      <a:gd name="connsiteY5" fmla="*/ 25365 h 107142"/>
                      <a:gd name="connsiteX6" fmla="*/ 53937 w 78392"/>
                      <a:gd name="connsiteY6" fmla="*/ 3842 h 107142"/>
                      <a:gd name="connsiteX7" fmla="*/ 45328 w 78392"/>
                      <a:gd name="connsiteY7" fmla="*/ 225 h 107142"/>
                      <a:gd name="connsiteX8" fmla="*/ 22066 w 78392"/>
                      <a:gd name="connsiteY8" fmla="*/ 11398 h 107142"/>
                      <a:gd name="connsiteX9" fmla="*/ 10618 w 78392"/>
                      <a:gd name="connsiteY9" fmla="*/ 25319 h 107142"/>
                      <a:gd name="connsiteX10" fmla="*/ 15976 w 78392"/>
                      <a:gd name="connsiteY10" fmla="*/ 105866 h 107142"/>
                      <a:gd name="connsiteX11" fmla="*/ 60531 w 78392"/>
                      <a:gd name="connsiteY11" fmla="*/ 52336 h 10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392" h="107142">
                        <a:moveTo>
                          <a:pt x="60531" y="52336"/>
                        </a:moveTo>
                        <a:cubicBezTo>
                          <a:pt x="59798" y="50504"/>
                          <a:pt x="58745" y="48398"/>
                          <a:pt x="59753" y="46703"/>
                        </a:cubicBezTo>
                        <a:cubicBezTo>
                          <a:pt x="60394" y="45604"/>
                          <a:pt x="61722" y="45101"/>
                          <a:pt x="62866" y="44643"/>
                        </a:cubicBezTo>
                        <a:cubicBezTo>
                          <a:pt x="66759" y="43086"/>
                          <a:pt x="70376" y="40979"/>
                          <a:pt x="73627" y="38415"/>
                        </a:cubicBezTo>
                        <a:cubicBezTo>
                          <a:pt x="76100" y="36446"/>
                          <a:pt x="78481" y="33836"/>
                          <a:pt x="78390" y="30722"/>
                        </a:cubicBezTo>
                        <a:cubicBezTo>
                          <a:pt x="78344" y="28753"/>
                          <a:pt x="77291" y="27013"/>
                          <a:pt x="76237" y="25365"/>
                        </a:cubicBezTo>
                        <a:cubicBezTo>
                          <a:pt x="70514" y="16664"/>
                          <a:pt x="62820" y="9246"/>
                          <a:pt x="53937" y="3842"/>
                        </a:cubicBezTo>
                        <a:cubicBezTo>
                          <a:pt x="51281" y="2194"/>
                          <a:pt x="48442" y="729"/>
                          <a:pt x="45328" y="225"/>
                        </a:cubicBezTo>
                        <a:cubicBezTo>
                          <a:pt x="36490" y="-1286"/>
                          <a:pt x="28385" y="5079"/>
                          <a:pt x="22066" y="11398"/>
                        </a:cubicBezTo>
                        <a:cubicBezTo>
                          <a:pt x="17808" y="15657"/>
                          <a:pt x="13732" y="20144"/>
                          <a:pt x="10618" y="25319"/>
                        </a:cubicBezTo>
                        <a:cubicBezTo>
                          <a:pt x="269" y="42536"/>
                          <a:pt x="-9026" y="96570"/>
                          <a:pt x="15976" y="105866"/>
                        </a:cubicBezTo>
                        <a:cubicBezTo>
                          <a:pt x="40429" y="114932"/>
                          <a:pt x="69140" y="73445"/>
                          <a:pt x="60531" y="52336"/>
                        </a:cubicBezTo>
                        <a:close/>
                      </a:path>
                    </a:pathLst>
                  </a:custGeom>
                  <a:solidFill>
                    <a:srgbClr val="7C9093"/>
                  </a:solidFill>
                  <a:ln w="4577" cap="flat">
                    <a:noFill/>
                    <a:prstDash val="solid"/>
                    <a:miter/>
                  </a:ln>
                </p:spPr>
                <p:txBody>
                  <a:bodyPr rtlCol="0" anchor="ctr"/>
                  <a:lstStyle/>
                  <a:p>
                    <a:endParaRPr lang="th-TH"/>
                  </a:p>
                </p:txBody>
              </p:sp>
              <p:sp>
                <p:nvSpPr>
                  <p:cNvPr id="1230" name="Freeform: Shape 1229">
                    <a:extLst>
                      <a:ext uri="{FF2B5EF4-FFF2-40B4-BE49-F238E27FC236}">
                        <a16:creationId xmlns:a16="http://schemas.microsoft.com/office/drawing/2014/main" id="{1A81E6C5-A65A-40F5-8CD3-D518825130BE}"/>
                      </a:ext>
                    </a:extLst>
                  </p:cNvPr>
                  <p:cNvSpPr/>
                  <p:nvPr/>
                </p:nvSpPr>
                <p:spPr>
                  <a:xfrm>
                    <a:off x="7150227" y="-171261"/>
                    <a:ext cx="61990" cy="87095"/>
                  </a:xfrm>
                  <a:custGeom>
                    <a:avLst/>
                    <a:gdLst>
                      <a:gd name="connsiteX0" fmla="*/ 17298 w 61990"/>
                      <a:gd name="connsiteY0" fmla="*/ 87095 h 87095"/>
                      <a:gd name="connsiteX1" fmla="*/ 3560 w 61990"/>
                      <a:gd name="connsiteY1" fmla="*/ 41166 h 87095"/>
                      <a:gd name="connsiteX2" fmla="*/ 21648 w 61990"/>
                      <a:gd name="connsiteY2" fmla="*/ 65161 h 87095"/>
                      <a:gd name="connsiteX3" fmla="*/ 31127 w 61990"/>
                      <a:gd name="connsiteY3" fmla="*/ 69282 h 87095"/>
                      <a:gd name="connsiteX4" fmla="*/ 14092 w 61990"/>
                      <a:gd name="connsiteY4" fmla="*/ 45196 h 87095"/>
                      <a:gd name="connsiteX5" fmla="*/ 43719 w 61990"/>
                      <a:gd name="connsiteY5" fmla="*/ 60582 h 87095"/>
                      <a:gd name="connsiteX6" fmla="*/ 46421 w 61990"/>
                      <a:gd name="connsiteY6" fmla="*/ 61040 h 87095"/>
                      <a:gd name="connsiteX7" fmla="*/ 47429 w 61990"/>
                      <a:gd name="connsiteY7" fmla="*/ 56278 h 87095"/>
                      <a:gd name="connsiteX8" fmla="*/ 42575 w 61990"/>
                      <a:gd name="connsiteY8" fmla="*/ 53484 h 87095"/>
                      <a:gd name="connsiteX9" fmla="*/ 15191 w 61990"/>
                      <a:gd name="connsiteY9" fmla="*/ 34939 h 87095"/>
                      <a:gd name="connsiteX10" fmla="*/ 54252 w 61990"/>
                      <a:gd name="connsiteY10" fmla="*/ 49958 h 87095"/>
                      <a:gd name="connsiteX11" fmla="*/ 22747 w 61990"/>
                      <a:gd name="connsiteY11" fmla="*/ 33702 h 87095"/>
                      <a:gd name="connsiteX12" fmla="*/ 39232 w 61990"/>
                      <a:gd name="connsiteY12" fmla="*/ 29902 h 87095"/>
                      <a:gd name="connsiteX13" fmla="*/ 56862 w 61990"/>
                      <a:gd name="connsiteY13" fmla="*/ 32695 h 87095"/>
                      <a:gd name="connsiteX14" fmla="*/ 13955 w 61990"/>
                      <a:gd name="connsiteY14" fmla="*/ 28162 h 87095"/>
                      <a:gd name="connsiteX15" fmla="*/ 61990 w 61990"/>
                      <a:gd name="connsiteY15" fmla="*/ 16027 h 87095"/>
                      <a:gd name="connsiteX16" fmla="*/ 41018 w 61990"/>
                      <a:gd name="connsiteY16" fmla="*/ 9525 h 87095"/>
                      <a:gd name="connsiteX17" fmla="*/ 20778 w 61990"/>
                      <a:gd name="connsiteY17" fmla="*/ 20240 h 87095"/>
                      <a:gd name="connsiteX18" fmla="*/ 47337 w 61990"/>
                      <a:gd name="connsiteY18" fmla="*/ 6640 h 87095"/>
                      <a:gd name="connsiteX19" fmla="*/ 32226 w 61990"/>
                      <a:gd name="connsiteY19" fmla="*/ 6548 h 87095"/>
                      <a:gd name="connsiteX20" fmla="*/ 18122 w 61990"/>
                      <a:gd name="connsiteY20" fmla="*/ 15432 h 87095"/>
                      <a:gd name="connsiteX21" fmla="*/ 37812 w 61990"/>
                      <a:gd name="connsiteY21" fmla="*/ 0 h 87095"/>
                      <a:gd name="connsiteX22" fmla="*/ 17298 w 61990"/>
                      <a:gd name="connsiteY22" fmla="*/ 87095 h 8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990" h="87095">
                        <a:moveTo>
                          <a:pt x="17298" y="87095"/>
                        </a:moveTo>
                        <a:cubicBezTo>
                          <a:pt x="6537" y="74640"/>
                          <a:pt x="1408" y="57468"/>
                          <a:pt x="3560" y="41166"/>
                        </a:cubicBezTo>
                        <a:cubicBezTo>
                          <a:pt x="9605" y="49180"/>
                          <a:pt x="15604" y="57148"/>
                          <a:pt x="21648" y="65161"/>
                        </a:cubicBezTo>
                        <a:cubicBezTo>
                          <a:pt x="23983" y="68229"/>
                          <a:pt x="28059" y="71618"/>
                          <a:pt x="31127" y="69282"/>
                        </a:cubicBezTo>
                        <a:cubicBezTo>
                          <a:pt x="25678" y="61086"/>
                          <a:pt x="19999" y="53072"/>
                          <a:pt x="14092" y="45196"/>
                        </a:cubicBezTo>
                        <a:cubicBezTo>
                          <a:pt x="23434" y="51286"/>
                          <a:pt x="33371" y="56461"/>
                          <a:pt x="43719" y="60582"/>
                        </a:cubicBezTo>
                        <a:cubicBezTo>
                          <a:pt x="44589" y="60948"/>
                          <a:pt x="45551" y="61269"/>
                          <a:pt x="46421" y="61040"/>
                        </a:cubicBezTo>
                        <a:cubicBezTo>
                          <a:pt x="48253" y="60536"/>
                          <a:pt x="48573" y="57835"/>
                          <a:pt x="47429" y="56278"/>
                        </a:cubicBezTo>
                        <a:cubicBezTo>
                          <a:pt x="46284" y="54767"/>
                          <a:pt x="44361" y="54125"/>
                          <a:pt x="42575" y="53484"/>
                        </a:cubicBezTo>
                        <a:cubicBezTo>
                          <a:pt x="32088" y="49729"/>
                          <a:pt x="22564" y="43273"/>
                          <a:pt x="15191" y="34939"/>
                        </a:cubicBezTo>
                        <a:cubicBezTo>
                          <a:pt x="29570" y="33474"/>
                          <a:pt x="44498" y="39243"/>
                          <a:pt x="54252" y="49958"/>
                        </a:cubicBezTo>
                        <a:cubicBezTo>
                          <a:pt x="47291" y="40067"/>
                          <a:pt x="34515" y="36542"/>
                          <a:pt x="22747" y="33702"/>
                        </a:cubicBezTo>
                        <a:cubicBezTo>
                          <a:pt x="26090" y="28711"/>
                          <a:pt x="33371" y="28482"/>
                          <a:pt x="39232" y="29902"/>
                        </a:cubicBezTo>
                        <a:cubicBezTo>
                          <a:pt x="45093" y="31321"/>
                          <a:pt x="51000" y="33931"/>
                          <a:pt x="56862" y="32695"/>
                        </a:cubicBezTo>
                        <a:cubicBezTo>
                          <a:pt x="42987" y="28711"/>
                          <a:pt x="28379" y="27154"/>
                          <a:pt x="13955" y="28162"/>
                        </a:cubicBezTo>
                        <a:cubicBezTo>
                          <a:pt x="28196" y="19278"/>
                          <a:pt x="45231" y="14974"/>
                          <a:pt x="61990" y="16027"/>
                        </a:cubicBezTo>
                        <a:cubicBezTo>
                          <a:pt x="57228" y="9937"/>
                          <a:pt x="48573" y="8013"/>
                          <a:pt x="41018" y="9525"/>
                        </a:cubicBezTo>
                        <a:cubicBezTo>
                          <a:pt x="33462" y="11036"/>
                          <a:pt x="26822" y="15478"/>
                          <a:pt x="20778" y="20240"/>
                        </a:cubicBezTo>
                        <a:cubicBezTo>
                          <a:pt x="24075" y="9662"/>
                          <a:pt x="36851" y="3160"/>
                          <a:pt x="47337" y="6640"/>
                        </a:cubicBezTo>
                        <a:cubicBezTo>
                          <a:pt x="44132" y="2015"/>
                          <a:pt x="36851" y="3343"/>
                          <a:pt x="32226" y="6548"/>
                        </a:cubicBezTo>
                        <a:cubicBezTo>
                          <a:pt x="27601" y="9754"/>
                          <a:pt x="23663" y="14378"/>
                          <a:pt x="18122" y="15432"/>
                        </a:cubicBezTo>
                        <a:cubicBezTo>
                          <a:pt x="20686" y="6731"/>
                          <a:pt x="28883" y="595"/>
                          <a:pt x="37812" y="0"/>
                        </a:cubicBezTo>
                        <a:cubicBezTo>
                          <a:pt x="-2164" y="16119"/>
                          <a:pt x="-12787" y="52202"/>
                          <a:pt x="17298" y="87095"/>
                        </a:cubicBezTo>
                        <a:close/>
                      </a:path>
                    </a:pathLst>
                  </a:custGeom>
                  <a:solidFill>
                    <a:srgbClr val="8D9496"/>
                  </a:solidFill>
                  <a:ln w="4577" cap="flat">
                    <a:noFill/>
                    <a:prstDash val="solid"/>
                    <a:miter/>
                  </a:ln>
                </p:spPr>
                <p:txBody>
                  <a:bodyPr rtlCol="0" anchor="ctr"/>
                  <a:lstStyle/>
                  <a:p>
                    <a:endParaRPr lang="th-TH"/>
                  </a:p>
                </p:txBody>
              </p:sp>
              <p:sp>
                <p:nvSpPr>
                  <p:cNvPr id="1231" name="Freeform: Shape 1230">
                    <a:extLst>
                      <a:ext uri="{FF2B5EF4-FFF2-40B4-BE49-F238E27FC236}">
                        <a16:creationId xmlns:a16="http://schemas.microsoft.com/office/drawing/2014/main" id="{10682AF7-C98A-418D-A4CD-17375C012937}"/>
                      </a:ext>
                    </a:extLst>
                  </p:cNvPr>
                  <p:cNvSpPr/>
                  <p:nvPr/>
                </p:nvSpPr>
                <p:spPr>
                  <a:xfrm>
                    <a:off x="7247428" y="-124978"/>
                    <a:ext cx="70659" cy="107210"/>
                  </a:xfrm>
                  <a:custGeom>
                    <a:avLst/>
                    <a:gdLst>
                      <a:gd name="connsiteX0" fmla="*/ 5635 w 70659"/>
                      <a:gd name="connsiteY0" fmla="*/ 15536 h 107210"/>
                      <a:gd name="connsiteX1" fmla="*/ 1011 w 70659"/>
                      <a:gd name="connsiteY1" fmla="*/ 2897 h 107210"/>
                      <a:gd name="connsiteX2" fmla="*/ 5819 w 70659"/>
                      <a:gd name="connsiteY2" fmla="*/ 287 h 107210"/>
                      <a:gd name="connsiteX3" fmla="*/ 23723 w 70659"/>
                      <a:gd name="connsiteY3" fmla="*/ 6469 h 107210"/>
                      <a:gd name="connsiteX4" fmla="*/ 34164 w 70659"/>
                      <a:gd name="connsiteY4" fmla="*/ 23000 h 107210"/>
                      <a:gd name="connsiteX5" fmla="*/ 70659 w 70659"/>
                      <a:gd name="connsiteY5" fmla="*/ 107210 h 107210"/>
                      <a:gd name="connsiteX6" fmla="*/ 5635 w 70659"/>
                      <a:gd name="connsiteY6" fmla="*/ 15536 h 1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59" h="107210">
                        <a:moveTo>
                          <a:pt x="5635" y="15536"/>
                        </a:moveTo>
                        <a:cubicBezTo>
                          <a:pt x="2110" y="12101"/>
                          <a:pt x="-1920" y="6835"/>
                          <a:pt x="1011" y="2897"/>
                        </a:cubicBezTo>
                        <a:cubicBezTo>
                          <a:pt x="2110" y="1386"/>
                          <a:pt x="3987" y="653"/>
                          <a:pt x="5819" y="287"/>
                        </a:cubicBezTo>
                        <a:cubicBezTo>
                          <a:pt x="12275" y="-949"/>
                          <a:pt x="18961" y="1936"/>
                          <a:pt x="23723" y="6469"/>
                        </a:cubicBezTo>
                        <a:cubicBezTo>
                          <a:pt x="28440" y="11002"/>
                          <a:pt x="31508" y="17001"/>
                          <a:pt x="34164" y="23000"/>
                        </a:cubicBezTo>
                        <a:cubicBezTo>
                          <a:pt x="46344" y="50932"/>
                          <a:pt x="51061" y="82941"/>
                          <a:pt x="70659" y="107210"/>
                        </a:cubicBezTo>
                        <a:cubicBezTo>
                          <a:pt x="48450" y="76942"/>
                          <a:pt x="27844" y="45666"/>
                          <a:pt x="5635" y="15536"/>
                        </a:cubicBezTo>
                        <a:close/>
                      </a:path>
                    </a:pathLst>
                  </a:custGeom>
                  <a:solidFill>
                    <a:srgbClr val="A4A4A4"/>
                  </a:solidFill>
                  <a:ln w="4577" cap="flat">
                    <a:noFill/>
                    <a:prstDash val="solid"/>
                    <a:miter/>
                  </a:ln>
                </p:spPr>
                <p:txBody>
                  <a:bodyPr rtlCol="0" anchor="ctr"/>
                  <a:lstStyle/>
                  <a:p>
                    <a:endParaRPr lang="th-TH"/>
                  </a:p>
                </p:txBody>
              </p:sp>
              <p:sp>
                <p:nvSpPr>
                  <p:cNvPr id="1232" name="Freeform: Shape 1231">
                    <a:extLst>
                      <a:ext uri="{FF2B5EF4-FFF2-40B4-BE49-F238E27FC236}">
                        <a16:creationId xmlns:a16="http://schemas.microsoft.com/office/drawing/2014/main" id="{53D0CC7C-8567-4650-B874-C37C431C1AB5}"/>
                      </a:ext>
                    </a:extLst>
                  </p:cNvPr>
                  <p:cNvSpPr/>
                  <p:nvPr/>
                </p:nvSpPr>
                <p:spPr>
                  <a:xfrm>
                    <a:off x="7245141" y="-191346"/>
                    <a:ext cx="61406" cy="159153"/>
                  </a:xfrm>
                  <a:custGeom>
                    <a:avLst/>
                    <a:gdLst>
                      <a:gd name="connsiteX0" fmla="*/ 30680 w 61406"/>
                      <a:gd name="connsiteY0" fmla="*/ 99396 h 159153"/>
                      <a:gd name="connsiteX1" fmla="*/ 10028 w 61406"/>
                      <a:gd name="connsiteY1" fmla="*/ 71005 h 159153"/>
                      <a:gd name="connsiteX2" fmla="*/ 5037 w 61406"/>
                      <a:gd name="connsiteY2" fmla="*/ 69540 h 159153"/>
                      <a:gd name="connsiteX3" fmla="*/ 9204 w 61406"/>
                      <a:gd name="connsiteY3" fmla="*/ 55986 h 159153"/>
                      <a:gd name="connsiteX4" fmla="*/ 25643 w 61406"/>
                      <a:gd name="connsiteY4" fmla="*/ 50537 h 159153"/>
                      <a:gd name="connsiteX5" fmla="*/ 31047 w 61406"/>
                      <a:gd name="connsiteY5" fmla="*/ 35151 h 159153"/>
                      <a:gd name="connsiteX6" fmla="*/ 23216 w 61406"/>
                      <a:gd name="connsiteY6" fmla="*/ 20040 h 159153"/>
                      <a:gd name="connsiteX7" fmla="*/ 0 w 61406"/>
                      <a:gd name="connsiteY7" fmla="*/ 1631 h 159153"/>
                      <a:gd name="connsiteX8" fmla="*/ 28482 w 61406"/>
                      <a:gd name="connsiteY8" fmla="*/ 13537 h 159153"/>
                      <a:gd name="connsiteX9" fmla="*/ 47257 w 61406"/>
                      <a:gd name="connsiteY9" fmla="*/ 48155 h 159153"/>
                      <a:gd name="connsiteX10" fmla="*/ 42403 w 61406"/>
                      <a:gd name="connsiteY10" fmla="*/ 71234 h 159153"/>
                      <a:gd name="connsiteX11" fmla="*/ 61406 w 61406"/>
                      <a:gd name="connsiteY11" fmla="*/ 159154 h 159153"/>
                      <a:gd name="connsiteX12" fmla="*/ 30680 w 61406"/>
                      <a:gd name="connsiteY12" fmla="*/ 99396 h 15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406" h="159153">
                        <a:moveTo>
                          <a:pt x="30680" y="99396"/>
                        </a:moveTo>
                        <a:cubicBezTo>
                          <a:pt x="26788" y="87719"/>
                          <a:pt x="21980" y="73753"/>
                          <a:pt x="10028" y="71005"/>
                        </a:cubicBezTo>
                        <a:cubicBezTo>
                          <a:pt x="8334" y="70593"/>
                          <a:pt x="6502" y="70456"/>
                          <a:pt x="5037" y="69540"/>
                        </a:cubicBezTo>
                        <a:cubicBezTo>
                          <a:pt x="137" y="66426"/>
                          <a:pt x="3846" y="58275"/>
                          <a:pt x="9204" y="55986"/>
                        </a:cubicBezTo>
                        <a:cubicBezTo>
                          <a:pt x="14516" y="53696"/>
                          <a:pt x="20927" y="53925"/>
                          <a:pt x="25643" y="50537"/>
                        </a:cubicBezTo>
                        <a:cubicBezTo>
                          <a:pt x="30268" y="47148"/>
                          <a:pt x="32008" y="40783"/>
                          <a:pt x="31047" y="35151"/>
                        </a:cubicBezTo>
                        <a:cubicBezTo>
                          <a:pt x="30085" y="29518"/>
                          <a:pt x="26880" y="24481"/>
                          <a:pt x="23216" y="20040"/>
                        </a:cubicBezTo>
                        <a:cubicBezTo>
                          <a:pt x="16851" y="12392"/>
                          <a:pt x="8884" y="6073"/>
                          <a:pt x="0" y="1631"/>
                        </a:cubicBezTo>
                        <a:cubicBezTo>
                          <a:pt x="9754" y="-3772"/>
                          <a:pt x="21018" y="5295"/>
                          <a:pt x="28482" y="13537"/>
                        </a:cubicBezTo>
                        <a:cubicBezTo>
                          <a:pt x="37503" y="23520"/>
                          <a:pt x="47028" y="34739"/>
                          <a:pt x="47257" y="48155"/>
                        </a:cubicBezTo>
                        <a:cubicBezTo>
                          <a:pt x="47394" y="56032"/>
                          <a:pt x="44280" y="63541"/>
                          <a:pt x="42403" y="71234"/>
                        </a:cubicBezTo>
                        <a:cubicBezTo>
                          <a:pt x="35122" y="101457"/>
                          <a:pt x="47806" y="132641"/>
                          <a:pt x="61406" y="159154"/>
                        </a:cubicBezTo>
                        <a:cubicBezTo>
                          <a:pt x="49455" y="139738"/>
                          <a:pt x="37915" y="121238"/>
                          <a:pt x="30680" y="99396"/>
                        </a:cubicBezTo>
                        <a:close/>
                      </a:path>
                    </a:pathLst>
                  </a:custGeom>
                  <a:solidFill>
                    <a:srgbClr val="516A6C"/>
                  </a:solidFill>
                  <a:ln w="4577" cap="flat">
                    <a:noFill/>
                    <a:prstDash val="solid"/>
                    <a:miter/>
                  </a:ln>
                </p:spPr>
                <p:txBody>
                  <a:bodyPr rtlCol="0" anchor="ctr"/>
                  <a:lstStyle/>
                  <a:p>
                    <a:endParaRPr lang="th-TH"/>
                  </a:p>
                </p:txBody>
              </p:sp>
              <p:sp>
                <p:nvSpPr>
                  <p:cNvPr id="1233" name="Freeform: Shape 1232">
                    <a:extLst>
                      <a:ext uri="{FF2B5EF4-FFF2-40B4-BE49-F238E27FC236}">
                        <a16:creationId xmlns:a16="http://schemas.microsoft.com/office/drawing/2014/main" id="{6B598423-D17B-4C5B-8A9D-4FE05C098EF0}"/>
                      </a:ext>
                    </a:extLst>
                  </p:cNvPr>
                  <p:cNvSpPr/>
                  <p:nvPr/>
                </p:nvSpPr>
                <p:spPr>
                  <a:xfrm>
                    <a:off x="7225653" y="-193104"/>
                    <a:ext cx="55132" cy="68589"/>
                  </a:xfrm>
                  <a:custGeom>
                    <a:avLst/>
                    <a:gdLst>
                      <a:gd name="connsiteX0" fmla="*/ 49756 w 55132"/>
                      <a:gd name="connsiteY0" fmla="*/ 58339 h 68589"/>
                      <a:gd name="connsiteX1" fmla="*/ 54244 w 55132"/>
                      <a:gd name="connsiteY1" fmla="*/ 35535 h 68589"/>
                      <a:gd name="connsiteX2" fmla="*/ 42475 w 55132"/>
                      <a:gd name="connsiteY2" fmla="*/ 16623 h 68589"/>
                      <a:gd name="connsiteX3" fmla="*/ 32768 w 55132"/>
                      <a:gd name="connsiteY3" fmla="*/ 5083 h 68589"/>
                      <a:gd name="connsiteX4" fmla="*/ 24983 w 55132"/>
                      <a:gd name="connsiteY4" fmla="*/ 1 h 68589"/>
                      <a:gd name="connsiteX5" fmla="*/ 19763 w 55132"/>
                      <a:gd name="connsiteY5" fmla="*/ 2015 h 68589"/>
                      <a:gd name="connsiteX6" fmla="*/ 4606 w 55132"/>
                      <a:gd name="connsiteY6" fmla="*/ 11174 h 68589"/>
                      <a:gd name="connsiteX7" fmla="*/ 27 w 55132"/>
                      <a:gd name="connsiteY7" fmla="*/ 16348 h 68589"/>
                      <a:gd name="connsiteX8" fmla="*/ 4469 w 55132"/>
                      <a:gd name="connsiteY8" fmla="*/ 23034 h 68589"/>
                      <a:gd name="connsiteX9" fmla="*/ 20999 w 55132"/>
                      <a:gd name="connsiteY9" fmla="*/ 57286 h 68589"/>
                      <a:gd name="connsiteX10" fmla="*/ 30203 w 55132"/>
                      <a:gd name="connsiteY10" fmla="*/ 68459 h 68589"/>
                      <a:gd name="connsiteX11" fmla="*/ 49756 w 55132"/>
                      <a:gd name="connsiteY11" fmla="*/ 58339 h 6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132" h="68589">
                        <a:moveTo>
                          <a:pt x="49756" y="58339"/>
                        </a:moveTo>
                        <a:cubicBezTo>
                          <a:pt x="54656" y="51974"/>
                          <a:pt x="56350" y="43274"/>
                          <a:pt x="54244" y="35535"/>
                        </a:cubicBezTo>
                        <a:cubicBezTo>
                          <a:pt x="52275" y="28300"/>
                          <a:pt x="47284" y="22347"/>
                          <a:pt x="42475" y="16623"/>
                        </a:cubicBezTo>
                        <a:cubicBezTo>
                          <a:pt x="39224" y="12776"/>
                          <a:pt x="35973" y="8930"/>
                          <a:pt x="32768" y="5083"/>
                        </a:cubicBezTo>
                        <a:cubicBezTo>
                          <a:pt x="30707" y="2611"/>
                          <a:pt x="28189" y="-45"/>
                          <a:pt x="24983" y="1"/>
                        </a:cubicBezTo>
                        <a:cubicBezTo>
                          <a:pt x="23106" y="46"/>
                          <a:pt x="21366" y="1054"/>
                          <a:pt x="19763" y="2015"/>
                        </a:cubicBezTo>
                        <a:cubicBezTo>
                          <a:pt x="14726" y="5083"/>
                          <a:pt x="9643" y="8106"/>
                          <a:pt x="4606" y="11174"/>
                        </a:cubicBezTo>
                        <a:cubicBezTo>
                          <a:pt x="2545" y="12410"/>
                          <a:pt x="302" y="13967"/>
                          <a:pt x="27" y="16348"/>
                        </a:cubicBezTo>
                        <a:cubicBezTo>
                          <a:pt x="-294" y="19141"/>
                          <a:pt x="2316" y="21248"/>
                          <a:pt x="4469" y="23034"/>
                        </a:cubicBezTo>
                        <a:cubicBezTo>
                          <a:pt x="16603" y="33062"/>
                          <a:pt x="16145" y="44052"/>
                          <a:pt x="20999" y="57286"/>
                        </a:cubicBezTo>
                        <a:cubicBezTo>
                          <a:pt x="23884" y="65208"/>
                          <a:pt x="20221" y="66993"/>
                          <a:pt x="30203" y="68459"/>
                        </a:cubicBezTo>
                        <a:cubicBezTo>
                          <a:pt x="37072" y="69558"/>
                          <a:pt x="45818" y="63513"/>
                          <a:pt x="49756" y="58339"/>
                        </a:cubicBezTo>
                        <a:close/>
                      </a:path>
                    </a:pathLst>
                  </a:custGeom>
                  <a:solidFill>
                    <a:srgbClr val="6E8B8C"/>
                  </a:solidFill>
                  <a:ln w="4577" cap="flat">
                    <a:noFill/>
                    <a:prstDash val="solid"/>
                    <a:miter/>
                  </a:ln>
                </p:spPr>
                <p:txBody>
                  <a:bodyPr rtlCol="0" anchor="ctr"/>
                  <a:lstStyle/>
                  <a:p>
                    <a:endParaRPr lang="th-TH"/>
                  </a:p>
                </p:txBody>
              </p:sp>
              <p:sp>
                <p:nvSpPr>
                  <p:cNvPr id="1234" name="Freeform: Shape 1233">
                    <a:extLst>
                      <a:ext uri="{FF2B5EF4-FFF2-40B4-BE49-F238E27FC236}">
                        <a16:creationId xmlns:a16="http://schemas.microsoft.com/office/drawing/2014/main" id="{A7E90C1E-4133-4CF3-A484-EE1E4F72703F}"/>
                      </a:ext>
                    </a:extLst>
                  </p:cNvPr>
                  <p:cNvSpPr/>
                  <p:nvPr/>
                </p:nvSpPr>
                <p:spPr>
                  <a:xfrm>
                    <a:off x="7252695" y="-187288"/>
                    <a:ext cx="28441" cy="56815"/>
                  </a:xfrm>
                  <a:custGeom>
                    <a:avLst/>
                    <a:gdLst>
                      <a:gd name="connsiteX0" fmla="*/ 4627 w 28441"/>
                      <a:gd name="connsiteY0" fmla="*/ 4808 h 56815"/>
                      <a:gd name="connsiteX1" fmla="*/ 6412 w 28441"/>
                      <a:gd name="connsiteY1" fmla="*/ 0 h 56815"/>
                      <a:gd name="connsiteX2" fmla="*/ 23447 w 28441"/>
                      <a:gd name="connsiteY2" fmla="*/ 19141 h 56815"/>
                      <a:gd name="connsiteX3" fmla="*/ 9389 w 28441"/>
                      <a:gd name="connsiteY3" fmla="*/ 54583 h 56815"/>
                      <a:gd name="connsiteX4" fmla="*/ 1330 w 28441"/>
                      <a:gd name="connsiteY4" fmla="*/ 34985 h 56815"/>
                      <a:gd name="connsiteX5" fmla="*/ 8427 w 28441"/>
                      <a:gd name="connsiteY5" fmla="*/ 23170 h 56815"/>
                      <a:gd name="connsiteX6" fmla="*/ 4627 w 28441"/>
                      <a:gd name="connsiteY6" fmla="*/ 4808 h 56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41" h="56815">
                        <a:moveTo>
                          <a:pt x="4627" y="4808"/>
                        </a:moveTo>
                        <a:cubicBezTo>
                          <a:pt x="4260" y="2931"/>
                          <a:pt x="4489" y="275"/>
                          <a:pt x="6412" y="0"/>
                        </a:cubicBezTo>
                        <a:cubicBezTo>
                          <a:pt x="14151" y="3984"/>
                          <a:pt x="19463" y="11448"/>
                          <a:pt x="23447" y="19141"/>
                        </a:cubicBezTo>
                        <a:cubicBezTo>
                          <a:pt x="30087" y="32008"/>
                          <a:pt x="33933" y="65756"/>
                          <a:pt x="9389" y="54583"/>
                        </a:cubicBezTo>
                        <a:cubicBezTo>
                          <a:pt x="-1418" y="49684"/>
                          <a:pt x="-960" y="42815"/>
                          <a:pt x="1330" y="34985"/>
                        </a:cubicBezTo>
                        <a:cubicBezTo>
                          <a:pt x="2520" y="30955"/>
                          <a:pt x="7374" y="28894"/>
                          <a:pt x="8427" y="23170"/>
                        </a:cubicBezTo>
                        <a:cubicBezTo>
                          <a:pt x="9481" y="17309"/>
                          <a:pt x="5726" y="10349"/>
                          <a:pt x="4627" y="4808"/>
                        </a:cubicBezTo>
                        <a:close/>
                      </a:path>
                    </a:pathLst>
                  </a:custGeom>
                  <a:solidFill>
                    <a:srgbClr val="577375"/>
                  </a:solidFill>
                  <a:ln w="4577" cap="flat">
                    <a:noFill/>
                    <a:prstDash val="solid"/>
                    <a:miter/>
                  </a:ln>
                </p:spPr>
                <p:txBody>
                  <a:bodyPr rtlCol="0" anchor="ctr"/>
                  <a:lstStyle/>
                  <a:p>
                    <a:endParaRPr lang="th-TH"/>
                  </a:p>
                </p:txBody>
              </p:sp>
              <p:sp>
                <p:nvSpPr>
                  <p:cNvPr id="1235" name="Freeform: Shape 1234">
                    <a:extLst>
                      <a:ext uri="{FF2B5EF4-FFF2-40B4-BE49-F238E27FC236}">
                        <a16:creationId xmlns:a16="http://schemas.microsoft.com/office/drawing/2014/main" id="{825C9484-BDE9-4F45-A234-0A56F6426B68}"/>
                      </a:ext>
                    </a:extLst>
                  </p:cNvPr>
                  <p:cNvSpPr/>
                  <p:nvPr/>
                </p:nvSpPr>
                <p:spPr>
                  <a:xfrm>
                    <a:off x="7216737" y="-113418"/>
                    <a:ext cx="112980" cy="154262"/>
                  </a:xfrm>
                  <a:custGeom>
                    <a:avLst/>
                    <a:gdLst>
                      <a:gd name="connsiteX0" fmla="*/ 46446 w 112980"/>
                      <a:gd name="connsiteY0" fmla="*/ 131184 h 154262"/>
                      <a:gd name="connsiteX1" fmla="*/ 32617 w 112980"/>
                      <a:gd name="connsiteY1" fmla="*/ 120011 h 154262"/>
                      <a:gd name="connsiteX2" fmla="*/ 15628 w 112980"/>
                      <a:gd name="connsiteY2" fmla="*/ 72846 h 154262"/>
                      <a:gd name="connsiteX3" fmla="*/ 6836 w 112980"/>
                      <a:gd name="connsiteY3" fmla="*/ 22750 h 154262"/>
                      <a:gd name="connsiteX4" fmla="*/ 59 w 112980"/>
                      <a:gd name="connsiteY4" fmla="*/ 4937 h 154262"/>
                      <a:gd name="connsiteX5" fmla="*/ 1479 w 112980"/>
                      <a:gd name="connsiteY5" fmla="*/ 404 h 154262"/>
                      <a:gd name="connsiteX6" fmla="*/ 5050 w 112980"/>
                      <a:gd name="connsiteY6" fmla="*/ 358 h 154262"/>
                      <a:gd name="connsiteX7" fmla="*/ 38798 w 112980"/>
                      <a:gd name="connsiteY7" fmla="*/ 26963 h 154262"/>
                      <a:gd name="connsiteX8" fmla="*/ 51483 w 112980"/>
                      <a:gd name="connsiteY8" fmla="*/ 27604 h 154262"/>
                      <a:gd name="connsiteX9" fmla="*/ 66411 w 112980"/>
                      <a:gd name="connsiteY9" fmla="*/ 39097 h 154262"/>
                      <a:gd name="connsiteX10" fmla="*/ 110416 w 112980"/>
                      <a:gd name="connsiteY10" fmla="*/ 120881 h 154262"/>
                      <a:gd name="connsiteX11" fmla="*/ 112981 w 112980"/>
                      <a:gd name="connsiteY11" fmla="*/ 149088 h 154262"/>
                      <a:gd name="connsiteX12" fmla="*/ 33258 w 112980"/>
                      <a:gd name="connsiteY12" fmla="*/ 40334 h 154262"/>
                      <a:gd name="connsiteX13" fmla="*/ 24237 w 112980"/>
                      <a:gd name="connsiteY13" fmla="*/ 49858 h 154262"/>
                      <a:gd name="connsiteX14" fmla="*/ 26526 w 112980"/>
                      <a:gd name="connsiteY14" fmla="*/ 63733 h 154262"/>
                      <a:gd name="connsiteX15" fmla="*/ 79599 w 112980"/>
                      <a:gd name="connsiteY15" fmla="*/ 154263 h 154262"/>
                      <a:gd name="connsiteX16" fmla="*/ 46446 w 112980"/>
                      <a:gd name="connsiteY16" fmla="*/ 131184 h 15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2980" h="154262">
                        <a:moveTo>
                          <a:pt x="46446" y="131184"/>
                        </a:moveTo>
                        <a:cubicBezTo>
                          <a:pt x="41592" y="127750"/>
                          <a:pt x="36692" y="124315"/>
                          <a:pt x="32617" y="120011"/>
                        </a:cubicBezTo>
                        <a:cubicBezTo>
                          <a:pt x="20894" y="107647"/>
                          <a:pt x="17276" y="89789"/>
                          <a:pt x="15628" y="72846"/>
                        </a:cubicBezTo>
                        <a:cubicBezTo>
                          <a:pt x="13980" y="55903"/>
                          <a:pt x="13659" y="38365"/>
                          <a:pt x="6836" y="22750"/>
                        </a:cubicBezTo>
                        <a:cubicBezTo>
                          <a:pt x="4272" y="16889"/>
                          <a:pt x="792" y="11302"/>
                          <a:pt x="59" y="4937"/>
                        </a:cubicBezTo>
                        <a:cubicBezTo>
                          <a:pt x="-124" y="3289"/>
                          <a:pt x="59" y="1274"/>
                          <a:pt x="1479" y="404"/>
                        </a:cubicBezTo>
                        <a:cubicBezTo>
                          <a:pt x="2532" y="-237"/>
                          <a:pt x="3860" y="-8"/>
                          <a:pt x="5050" y="358"/>
                        </a:cubicBezTo>
                        <a:cubicBezTo>
                          <a:pt x="19017" y="4617"/>
                          <a:pt x="24420" y="24490"/>
                          <a:pt x="38798" y="26963"/>
                        </a:cubicBezTo>
                        <a:cubicBezTo>
                          <a:pt x="42966" y="27695"/>
                          <a:pt x="47316" y="26734"/>
                          <a:pt x="51483" y="27604"/>
                        </a:cubicBezTo>
                        <a:cubicBezTo>
                          <a:pt x="57756" y="28978"/>
                          <a:pt x="62290" y="34198"/>
                          <a:pt x="66411" y="39097"/>
                        </a:cubicBezTo>
                        <a:cubicBezTo>
                          <a:pt x="86513" y="63275"/>
                          <a:pt x="107531" y="89560"/>
                          <a:pt x="110416" y="120881"/>
                        </a:cubicBezTo>
                        <a:cubicBezTo>
                          <a:pt x="111286" y="130314"/>
                          <a:pt x="110462" y="139976"/>
                          <a:pt x="112981" y="149088"/>
                        </a:cubicBezTo>
                        <a:cubicBezTo>
                          <a:pt x="92191" y="109021"/>
                          <a:pt x="65220" y="72205"/>
                          <a:pt x="33258" y="40334"/>
                        </a:cubicBezTo>
                        <a:cubicBezTo>
                          <a:pt x="28541" y="40517"/>
                          <a:pt x="24924" y="45188"/>
                          <a:pt x="24237" y="49858"/>
                        </a:cubicBezTo>
                        <a:cubicBezTo>
                          <a:pt x="23550" y="54529"/>
                          <a:pt x="25061" y="59246"/>
                          <a:pt x="26526" y="63733"/>
                        </a:cubicBezTo>
                        <a:cubicBezTo>
                          <a:pt x="37745" y="97939"/>
                          <a:pt x="50567" y="131413"/>
                          <a:pt x="79599" y="154263"/>
                        </a:cubicBezTo>
                        <a:cubicBezTo>
                          <a:pt x="68242" y="147119"/>
                          <a:pt x="57436" y="138923"/>
                          <a:pt x="46446" y="131184"/>
                        </a:cubicBezTo>
                        <a:close/>
                      </a:path>
                    </a:pathLst>
                  </a:custGeom>
                  <a:solidFill>
                    <a:srgbClr val="949E9F"/>
                  </a:solidFill>
                  <a:ln w="4577" cap="flat">
                    <a:noFill/>
                    <a:prstDash val="solid"/>
                    <a:miter/>
                  </a:ln>
                </p:spPr>
                <p:txBody>
                  <a:bodyPr rtlCol="0" anchor="ctr"/>
                  <a:lstStyle/>
                  <a:p>
                    <a:endParaRPr lang="th-TH"/>
                  </a:p>
                </p:txBody>
              </p:sp>
              <p:sp>
                <p:nvSpPr>
                  <p:cNvPr id="1236" name="Freeform: Shape 1235">
                    <a:extLst>
                      <a:ext uri="{FF2B5EF4-FFF2-40B4-BE49-F238E27FC236}">
                        <a16:creationId xmlns:a16="http://schemas.microsoft.com/office/drawing/2014/main" id="{78D64ABA-9376-4637-9569-726D0A513A9E}"/>
                      </a:ext>
                    </a:extLst>
                  </p:cNvPr>
                  <p:cNvSpPr/>
                  <p:nvPr/>
                </p:nvSpPr>
                <p:spPr>
                  <a:xfrm>
                    <a:off x="7234440" y="-87893"/>
                    <a:ext cx="67769" cy="122236"/>
                  </a:xfrm>
                  <a:custGeom>
                    <a:avLst/>
                    <a:gdLst>
                      <a:gd name="connsiteX0" fmla="*/ 12624 w 67769"/>
                      <a:gd name="connsiteY0" fmla="*/ 63210 h 122236"/>
                      <a:gd name="connsiteX1" fmla="*/ 7542 w 67769"/>
                      <a:gd name="connsiteY1" fmla="*/ 28821 h 122236"/>
                      <a:gd name="connsiteX2" fmla="*/ 32 w 67769"/>
                      <a:gd name="connsiteY2" fmla="*/ 3315 h 122236"/>
                      <a:gd name="connsiteX3" fmla="*/ 1497 w 67769"/>
                      <a:gd name="connsiteY3" fmla="*/ 18 h 122236"/>
                      <a:gd name="connsiteX4" fmla="*/ 3100 w 67769"/>
                      <a:gd name="connsiteY4" fmla="*/ 476 h 122236"/>
                      <a:gd name="connsiteX5" fmla="*/ 16700 w 67769"/>
                      <a:gd name="connsiteY5" fmla="*/ 32850 h 122236"/>
                      <a:gd name="connsiteX6" fmla="*/ 17295 w 67769"/>
                      <a:gd name="connsiteY6" fmla="*/ 52358 h 122236"/>
                      <a:gd name="connsiteX7" fmla="*/ 27644 w 67769"/>
                      <a:gd name="connsiteY7" fmla="*/ 68156 h 122236"/>
                      <a:gd name="connsiteX8" fmla="*/ 40328 w 67769"/>
                      <a:gd name="connsiteY8" fmla="*/ 72139 h 122236"/>
                      <a:gd name="connsiteX9" fmla="*/ 58965 w 67769"/>
                      <a:gd name="connsiteY9" fmla="*/ 122144 h 122236"/>
                      <a:gd name="connsiteX10" fmla="*/ 12624 w 67769"/>
                      <a:gd name="connsiteY10" fmla="*/ 63210 h 12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769" h="122236">
                        <a:moveTo>
                          <a:pt x="12624" y="63210"/>
                        </a:moveTo>
                        <a:cubicBezTo>
                          <a:pt x="10243" y="51854"/>
                          <a:pt x="10564" y="40040"/>
                          <a:pt x="7542" y="28821"/>
                        </a:cubicBezTo>
                        <a:cubicBezTo>
                          <a:pt x="5206" y="20258"/>
                          <a:pt x="948" y="12153"/>
                          <a:pt x="32" y="3315"/>
                        </a:cubicBezTo>
                        <a:cubicBezTo>
                          <a:pt x="-106" y="1987"/>
                          <a:pt x="169" y="201"/>
                          <a:pt x="1497" y="18"/>
                        </a:cubicBezTo>
                        <a:cubicBezTo>
                          <a:pt x="2047" y="-74"/>
                          <a:pt x="2596" y="201"/>
                          <a:pt x="3100" y="476"/>
                        </a:cubicBezTo>
                        <a:cubicBezTo>
                          <a:pt x="13907" y="6383"/>
                          <a:pt x="16792" y="20533"/>
                          <a:pt x="16700" y="32850"/>
                        </a:cubicBezTo>
                        <a:cubicBezTo>
                          <a:pt x="16654" y="39353"/>
                          <a:pt x="16105" y="45947"/>
                          <a:pt x="17295" y="52358"/>
                        </a:cubicBezTo>
                        <a:cubicBezTo>
                          <a:pt x="18532" y="58768"/>
                          <a:pt x="21874" y="65179"/>
                          <a:pt x="27644" y="68156"/>
                        </a:cubicBezTo>
                        <a:cubicBezTo>
                          <a:pt x="31582" y="70216"/>
                          <a:pt x="36207" y="70491"/>
                          <a:pt x="40328" y="72139"/>
                        </a:cubicBezTo>
                        <a:cubicBezTo>
                          <a:pt x="50998" y="76352"/>
                          <a:pt x="83143" y="119305"/>
                          <a:pt x="58965" y="122144"/>
                        </a:cubicBezTo>
                        <a:cubicBezTo>
                          <a:pt x="38680" y="124571"/>
                          <a:pt x="15830" y="78550"/>
                          <a:pt x="12624" y="63210"/>
                        </a:cubicBezTo>
                        <a:close/>
                      </a:path>
                    </a:pathLst>
                  </a:custGeom>
                  <a:solidFill>
                    <a:srgbClr val="999E9D"/>
                  </a:solidFill>
                  <a:ln w="4577" cap="flat">
                    <a:noFill/>
                    <a:prstDash val="solid"/>
                    <a:miter/>
                  </a:ln>
                </p:spPr>
                <p:txBody>
                  <a:bodyPr rtlCol="0" anchor="ctr"/>
                  <a:lstStyle/>
                  <a:p>
                    <a:endParaRPr lang="th-TH"/>
                  </a:p>
                </p:txBody>
              </p:sp>
              <p:sp>
                <p:nvSpPr>
                  <p:cNvPr id="1237" name="Freeform: Shape 1236">
                    <a:extLst>
                      <a:ext uri="{FF2B5EF4-FFF2-40B4-BE49-F238E27FC236}">
                        <a16:creationId xmlns:a16="http://schemas.microsoft.com/office/drawing/2014/main" id="{EA976E6B-88A6-4CAD-9C65-C8673C3A6528}"/>
                      </a:ext>
                    </a:extLst>
                  </p:cNvPr>
                  <p:cNvSpPr/>
                  <p:nvPr/>
                </p:nvSpPr>
                <p:spPr>
                  <a:xfrm>
                    <a:off x="7221925" y="-106008"/>
                    <a:ext cx="105567" cy="145859"/>
                  </a:xfrm>
                  <a:custGeom>
                    <a:avLst/>
                    <a:gdLst>
                      <a:gd name="connsiteX0" fmla="*/ 78715 w 105567"/>
                      <a:gd name="connsiteY0" fmla="*/ 127941 h 145859"/>
                      <a:gd name="connsiteX1" fmla="*/ 54263 w 105567"/>
                      <a:gd name="connsiteY1" fmla="*/ 100054 h 145859"/>
                      <a:gd name="connsiteX2" fmla="*/ 31688 w 105567"/>
                      <a:gd name="connsiteY2" fmla="*/ 76792 h 145859"/>
                      <a:gd name="connsiteX3" fmla="*/ 26559 w 105567"/>
                      <a:gd name="connsiteY3" fmla="*/ 34389 h 145859"/>
                      <a:gd name="connsiteX4" fmla="*/ 0 w 105567"/>
                      <a:gd name="connsiteY4" fmla="*/ 0 h 145859"/>
                      <a:gd name="connsiteX5" fmla="*/ 30405 w 105567"/>
                      <a:gd name="connsiteY5" fmla="*/ 23445 h 145859"/>
                      <a:gd name="connsiteX6" fmla="*/ 68412 w 105567"/>
                      <a:gd name="connsiteY6" fmla="*/ 57239 h 145859"/>
                      <a:gd name="connsiteX7" fmla="*/ 105274 w 105567"/>
                      <a:gd name="connsiteY7" fmla="*/ 135909 h 145859"/>
                      <a:gd name="connsiteX8" fmla="*/ 105320 w 105567"/>
                      <a:gd name="connsiteY8" fmla="*/ 138702 h 145859"/>
                      <a:gd name="connsiteX9" fmla="*/ 103214 w 105567"/>
                      <a:gd name="connsiteY9" fmla="*/ 140305 h 145859"/>
                      <a:gd name="connsiteX10" fmla="*/ 78715 w 105567"/>
                      <a:gd name="connsiteY10" fmla="*/ 127941 h 14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567" h="145859">
                        <a:moveTo>
                          <a:pt x="78715" y="127941"/>
                        </a:moveTo>
                        <a:cubicBezTo>
                          <a:pt x="76334" y="115486"/>
                          <a:pt x="66398" y="103717"/>
                          <a:pt x="54263" y="100054"/>
                        </a:cubicBezTo>
                        <a:cubicBezTo>
                          <a:pt x="44326" y="97032"/>
                          <a:pt x="31733" y="102298"/>
                          <a:pt x="31688" y="76792"/>
                        </a:cubicBezTo>
                        <a:cubicBezTo>
                          <a:pt x="1877" y="33016"/>
                          <a:pt x="32924" y="47486"/>
                          <a:pt x="26559" y="34389"/>
                        </a:cubicBezTo>
                        <a:cubicBezTo>
                          <a:pt x="20194" y="21293"/>
                          <a:pt x="10440" y="10166"/>
                          <a:pt x="0" y="0"/>
                        </a:cubicBezTo>
                        <a:cubicBezTo>
                          <a:pt x="10120" y="7830"/>
                          <a:pt x="20286" y="15661"/>
                          <a:pt x="30405" y="23445"/>
                        </a:cubicBezTo>
                        <a:cubicBezTo>
                          <a:pt x="43868" y="33840"/>
                          <a:pt x="57422" y="44280"/>
                          <a:pt x="68412" y="57239"/>
                        </a:cubicBezTo>
                        <a:cubicBezTo>
                          <a:pt x="87324" y="79494"/>
                          <a:pt x="97627" y="107747"/>
                          <a:pt x="105274" y="135909"/>
                        </a:cubicBezTo>
                        <a:cubicBezTo>
                          <a:pt x="105503" y="136825"/>
                          <a:pt x="105778" y="137832"/>
                          <a:pt x="105320" y="138702"/>
                        </a:cubicBezTo>
                        <a:cubicBezTo>
                          <a:pt x="104908" y="139481"/>
                          <a:pt x="104038" y="139939"/>
                          <a:pt x="103214" y="140305"/>
                        </a:cubicBezTo>
                        <a:cubicBezTo>
                          <a:pt x="82745" y="149417"/>
                          <a:pt x="82608" y="148639"/>
                          <a:pt x="78715" y="127941"/>
                        </a:cubicBezTo>
                        <a:close/>
                      </a:path>
                    </a:pathLst>
                  </a:custGeom>
                  <a:solidFill>
                    <a:srgbClr val="577375"/>
                  </a:solidFill>
                  <a:ln w="4577" cap="flat">
                    <a:noFill/>
                    <a:prstDash val="solid"/>
                    <a:miter/>
                  </a:ln>
                </p:spPr>
                <p:txBody>
                  <a:bodyPr rtlCol="0" anchor="ctr"/>
                  <a:lstStyle/>
                  <a:p>
                    <a:endParaRPr lang="th-TH"/>
                  </a:p>
                </p:txBody>
              </p:sp>
              <p:sp>
                <p:nvSpPr>
                  <p:cNvPr id="1238" name="Freeform: Shape 1237">
                    <a:extLst>
                      <a:ext uri="{FF2B5EF4-FFF2-40B4-BE49-F238E27FC236}">
                        <a16:creationId xmlns:a16="http://schemas.microsoft.com/office/drawing/2014/main" id="{7BF7E98A-B36D-44ED-96EA-D8ADEC89DF39}"/>
                      </a:ext>
                    </a:extLst>
                  </p:cNvPr>
                  <p:cNvSpPr/>
                  <p:nvPr/>
                </p:nvSpPr>
                <p:spPr>
                  <a:xfrm>
                    <a:off x="7243312" y="-79495"/>
                    <a:ext cx="80430" cy="114801"/>
                  </a:xfrm>
                  <a:custGeom>
                    <a:avLst/>
                    <a:gdLst>
                      <a:gd name="connsiteX0" fmla="*/ 61220 w 80430"/>
                      <a:gd name="connsiteY0" fmla="*/ 93323 h 114801"/>
                      <a:gd name="connsiteX1" fmla="*/ 44689 w 80430"/>
                      <a:gd name="connsiteY1" fmla="*/ 66123 h 114801"/>
                      <a:gd name="connsiteX2" fmla="*/ 1279 w 80430"/>
                      <a:gd name="connsiteY2" fmla="*/ 4945 h 114801"/>
                      <a:gd name="connsiteX3" fmla="*/ 501 w 80430"/>
                      <a:gd name="connsiteY3" fmla="*/ 0 h 114801"/>
                      <a:gd name="connsiteX4" fmla="*/ 78392 w 80430"/>
                      <a:gd name="connsiteY4" fmla="*/ 102206 h 114801"/>
                      <a:gd name="connsiteX5" fmla="*/ 80315 w 80430"/>
                      <a:gd name="connsiteY5" fmla="*/ 107518 h 114801"/>
                      <a:gd name="connsiteX6" fmla="*/ 65341 w 80430"/>
                      <a:gd name="connsiteY6" fmla="*/ 113471 h 114801"/>
                      <a:gd name="connsiteX7" fmla="*/ 61220 w 80430"/>
                      <a:gd name="connsiteY7" fmla="*/ 93323 h 11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0" h="114801">
                        <a:moveTo>
                          <a:pt x="61220" y="93323"/>
                        </a:moveTo>
                        <a:cubicBezTo>
                          <a:pt x="58244" y="83066"/>
                          <a:pt x="51283" y="74503"/>
                          <a:pt x="44689" y="66123"/>
                        </a:cubicBezTo>
                        <a:cubicBezTo>
                          <a:pt x="29166" y="46478"/>
                          <a:pt x="14696" y="26055"/>
                          <a:pt x="1279" y="4945"/>
                        </a:cubicBezTo>
                        <a:cubicBezTo>
                          <a:pt x="317" y="3434"/>
                          <a:pt x="-598" y="1420"/>
                          <a:pt x="501" y="0"/>
                        </a:cubicBezTo>
                        <a:cubicBezTo>
                          <a:pt x="26464" y="34069"/>
                          <a:pt x="52428" y="68138"/>
                          <a:pt x="78392" y="102206"/>
                        </a:cubicBezTo>
                        <a:cubicBezTo>
                          <a:pt x="79582" y="103763"/>
                          <a:pt x="80819" y="105641"/>
                          <a:pt x="80315" y="107518"/>
                        </a:cubicBezTo>
                        <a:cubicBezTo>
                          <a:pt x="78712" y="113379"/>
                          <a:pt x="69875" y="116860"/>
                          <a:pt x="65341" y="113471"/>
                        </a:cubicBezTo>
                        <a:cubicBezTo>
                          <a:pt x="61495" y="110678"/>
                          <a:pt x="62502" y="97765"/>
                          <a:pt x="61220" y="93323"/>
                        </a:cubicBezTo>
                        <a:close/>
                      </a:path>
                    </a:pathLst>
                  </a:custGeom>
                  <a:solidFill>
                    <a:srgbClr val="6E7372"/>
                  </a:solidFill>
                  <a:ln w="4577" cap="flat">
                    <a:noFill/>
                    <a:prstDash val="solid"/>
                    <a:miter/>
                  </a:ln>
                </p:spPr>
                <p:txBody>
                  <a:bodyPr rtlCol="0" anchor="ctr"/>
                  <a:lstStyle/>
                  <a:p>
                    <a:endParaRPr lang="th-TH"/>
                  </a:p>
                </p:txBody>
              </p:sp>
              <p:sp>
                <p:nvSpPr>
                  <p:cNvPr id="1239" name="Freeform: Shape 1238">
                    <a:extLst>
                      <a:ext uri="{FF2B5EF4-FFF2-40B4-BE49-F238E27FC236}">
                        <a16:creationId xmlns:a16="http://schemas.microsoft.com/office/drawing/2014/main" id="{9F9D6448-B913-4D8D-B16A-9F229FAC91C1}"/>
                      </a:ext>
                    </a:extLst>
                  </p:cNvPr>
                  <p:cNvSpPr/>
                  <p:nvPr/>
                </p:nvSpPr>
                <p:spPr>
                  <a:xfrm>
                    <a:off x="7219727" y="-112877"/>
                    <a:ext cx="60536" cy="138473"/>
                  </a:xfrm>
                  <a:custGeom>
                    <a:avLst/>
                    <a:gdLst>
                      <a:gd name="connsiteX0" fmla="*/ 9983 w 60536"/>
                      <a:gd name="connsiteY0" fmla="*/ 93552 h 138473"/>
                      <a:gd name="connsiteX1" fmla="*/ 6594 w 60536"/>
                      <a:gd name="connsiteY1" fmla="*/ 52431 h 138473"/>
                      <a:gd name="connsiteX2" fmla="*/ 0 w 60536"/>
                      <a:gd name="connsiteY2" fmla="*/ 0 h 138473"/>
                      <a:gd name="connsiteX3" fmla="*/ 18179 w 60536"/>
                      <a:gd name="connsiteY3" fmla="*/ 53255 h 138473"/>
                      <a:gd name="connsiteX4" fmla="*/ 25414 w 60536"/>
                      <a:gd name="connsiteY4" fmla="*/ 99047 h 138473"/>
                      <a:gd name="connsiteX5" fmla="*/ 60536 w 60536"/>
                      <a:gd name="connsiteY5" fmla="*/ 138473 h 138473"/>
                      <a:gd name="connsiteX6" fmla="*/ 9983 w 60536"/>
                      <a:gd name="connsiteY6" fmla="*/ 93552 h 13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36" h="138473">
                        <a:moveTo>
                          <a:pt x="9983" y="93552"/>
                        </a:moveTo>
                        <a:cubicBezTo>
                          <a:pt x="5358" y="80547"/>
                          <a:pt x="7235" y="66214"/>
                          <a:pt x="6594" y="52431"/>
                        </a:cubicBezTo>
                        <a:cubicBezTo>
                          <a:pt x="5724" y="34206"/>
                          <a:pt x="9570" y="15569"/>
                          <a:pt x="0" y="0"/>
                        </a:cubicBezTo>
                        <a:cubicBezTo>
                          <a:pt x="14791" y="13737"/>
                          <a:pt x="15294" y="33290"/>
                          <a:pt x="18179" y="53255"/>
                        </a:cubicBezTo>
                        <a:cubicBezTo>
                          <a:pt x="20377" y="68641"/>
                          <a:pt x="18683" y="85035"/>
                          <a:pt x="25414" y="99047"/>
                        </a:cubicBezTo>
                        <a:cubicBezTo>
                          <a:pt x="33245" y="115349"/>
                          <a:pt x="54675" y="122217"/>
                          <a:pt x="60536" y="138473"/>
                        </a:cubicBezTo>
                        <a:cubicBezTo>
                          <a:pt x="41258" y="129727"/>
                          <a:pt x="17492" y="114662"/>
                          <a:pt x="9983" y="93552"/>
                        </a:cubicBezTo>
                        <a:close/>
                      </a:path>
                    </a:pathLst>
                  </a:custGeom>
                  <a:solidFill>
                    <a:srgbClr val="A7A7A7"/>
                  </a:solidFill>
                  <a:ln w="4577" cap="flat">
                    <a:noFill/>
                    <a:prstDash val="solid"/>
                    <a:miter/>
                  </a:ln>
                </p:spPr>
                <p:txBody>
                  <a:bodyPr rtlCol="0" anchor="ctr"/>
                  <a:lstStyle/>
                  <a:p>
                    <a:endParaRPr lang="th-TH"/>
                  </a:p>
                </p:txBody>
              </p:sp>
              <p:sp>
                <p:nvSpPr>
                  <p:cNvPr id="1240" name="Freeform: Shape 1239">
                    <a:extLst>
                      <a:ext uri="{FF2B5EF4-FFF2-40B4-BE49-F238E27FC236}">
                        <a16:creationId xmlns:a16="http://schemas.microsoft.com/office/drawing/2014/main" id="{10517E53-82BA-4C61-B257-A918EABFDA53}"/>
                      </a:ext>
                    </a:extLst>
                  </p:cNvPr>
                  <p:cNvSpPr/>
                  <p:nvPr/>
                </p:nvSpPr>
                <p:spPr>
                  <a:xfrm>
                    <a:off x="7183414" y="-3254"/>
                    <a:ext cx="113505" cy="50426"/>
                  </a:xfrm>
                  <a:custGeom>
                    <a:avLst/>
                    <a:gdLst>
                      <a:gd name="connsiteX0" fmla="*/ 73678 w 113505"/>
                      <a:gd name="connsiteY0" fmla="*/ 44786 h 50426"/>
                      <a:gd name="connsiteX1" fmla="*/ 48264 w 113505"/>
                      <a:gd name="connsiteY1" fmla="*/ 47350 h 50426"/>
                      <a:gd name="connsiteX2" fmla="*/ 35626 w 113505"/>
                      <a:gd name="connsiteY2" fmla="*/ 50235 h 50426"/>
                      <a:gd name="connsiteX3" fmla="*/ 0 w 113505"/>
                      <a:gd name="connsiteY3" fmla="*/ 38421 h 50426"/>
                      <a:gd name="connsiteX4" fmla="*/ 29719 w 113505"/>
                      <a:gd name="connsiteY4" fmla="*/ 6138 h 50426"/>
                      <a:gd name="connsiteX5" fmla="*/ 42449 w 113505"/>
                      <a:gd name="connsiteY5" fmla="*/ 2 h 50426"/>
                      <a:gd name="connsiteX6" fmla="*/ 58476 w 113505"/>
                      <a:gd name="connsiteY6" fmla="*/ 8657 h 50426"/>
                      <a:gd name="connsiteX7" fmla="*/ 113334 w 113505"/>
                      <a:gd name="connsiteY7" fmla="*/ 35994 h 50426"/>
                      <a:gd name="connsiteX8" fmla="*/ 73678 w 113505"/>
                      <a:gd name="connsiteY8" fmla="*/ 44786 h 5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5" h="50426">
                        <a:moveTo>
                          <a:pt x="73678" y="44786"/>
                        </a:moveTo>
                        <a:cubicBezTo>
                          <a:pt x="65161" y="44969"/>
                          <a:pt x="56552" y="45381"/>
                          <a:pt x="48264" y="47350"/>
                        </a:cubicBezTo>
                        <a:cubicBezTo>
                          <a:pt x="44051" y="48358"/>
                          <a:pt x="39930" y="49777"/>
                          <a:pt x="35626" y="50235"/>
                        </a:cubicBezTo>
                        <a:cubicBezTo>
                          <a:pt x="22942" y="51655"/>
                          <a:pt x="10944" y="44924"/>
                          <a:pt x="0" y="38421"/>
                        </a:cubicBezTo>
                        <a:cubicBezTo>
                          <a:pt x="13875" y="33155"/>
                          <a:pt x="19141" y="16533"/>
                          <a:pt x="29719" y="6138"/>
                        </a:cubicBezTo>
                        <a:cubicBezTo>
                          <a:pt x="33199" y="2750"/>
                          <a:pt x="37595" y="-89"/>
                          <a:pt x="42449" y="2"/>
                        </a:cubicBezTo>
                        <a:cubicBezTo>
                          <a:pt x="48630" y="140"/>
                          <a:pt x="53576" y="4856"/>
                          <a:pt x="58476" y="8657"/>
                        </a:cubicBezTo>
                        <a:cubicBezTo>
                          <a:pt x="66398" y="14884"/>
                          <a:pt x="111685" y="28576"/>
                          <a:pt x="113334" y="35994"/>
                        </a:cubicBezTo>
                        <a:cubicBezTo>
                          <a:pt x="116310" y="49045"/>
                          <a:pt x="79723" y="44695"/>
                          <a:pt x="73678" y="44786"/>
                        </a:cubicBezTo>
                        <a:close/>
                      </a:path>
                    </a:pathLst>
                  </a:custGeom>
                  <a:solidFill>
                    <a:srgbClr val="8D9496"/>
                  </a:solidFill>
                  <a:ln w="4577" cap="flat">
                    <a:noFill/>
                    <a:prstDash val="solid"/>
                    <a:miter/>
                  </a:ln>
                </p:spPr>
                <p:txBody>
                  <a:bodyPr rtlCol="0" anchor="ctr"/>
                  <a:lstStyle/>
                  <a:p>
                    <a:endParaRPr lang="th-TH"/>
                  </a:p>
                </p:txBody>
              </p:sp>
              <p:sp>
                <p:nvSpPr>
                  <p:cNvPr id="1241" name="Freeform: Shape 1240">
                    <a:extLst>
                      <a:ext uri="{FF2B5EF4-FFF2-40B4-BE49-F238E27FC236}">
                        <a16:creationId xmlns:a16="http://schemas.microsoft.com/office/drawing/2014/main" id="{F9F01000-6946-4EEE-B03D-AA97549EF90E}"/>
                      </a:ext>
                    </a:extLst>
                  </p:cNvPr>
                  <p:cNvSpPr/>
                  <p:nvPr/>
                </p:nvSpPr>
                <p:spPr>
                  <a:xfrm>
                    <a:off x="7201319" y="-4010"/>
                    <a:ext cx="89946" cy="44271"/>
                  </a:xfrm>
                  <a:custGeom>
                    <a:avLst/>
                    <a:gdLst>
                      <a:gd name="connsiteX0" fmla="*/ 64291 w 89946"/>
                      <a:gd name="connsiteY0" fmla="*/ 41283 h 44271"/>
                      <a:gd name="connsiteX1" fmla="*/ 33153 w 89946"/>
                      <a:gd name="connsiteY1" fmla="*/ 29652 h 44271"/>
                      <a:gd name="connsiteX2" fmla="*/ 0 w 89946"/>
                      <a:gd name="connsiteY2" fmla="*/ 28553 h 44271"/>
                      <a:gd name="connsiteX3" fmla="*/ 22209 w 89946"/>
                      <a:gd name="connsiteY3" fmla="*/ 666 h 44271"/>
                      <a:gd name="connsiteX4" fmla="*/ 41945 w 89946"/>
                      <a:gd name="connsiteY4" fmla="*/ 5932 h 44271"/>
                      <a:gd name="connsiteX5" fmla="*/ 89293 w 89946"/>
                      <a:gd name="connsiteY5" fmla="*/ 34918 h 44271"/>
                      <a:gd name="connsiteX6" fmla="*/ 64291 w 89946"/>
                      <a:gd name="connsiteY6" fmla="*/ 41283 h 4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46" h="44271">
                        <a:moveTo>
                          <a:pt x="64291" y="41283"/>
                        </a:moveTo>
                        <a:cubicBezTo>
                          <a:pt x="53805" y="37757"/>
                          <a:pt x="43960" y="32171"/>
                          <a:pt x="33153" y="29652"/>
                        </a:cubicBezTo>
                        <a:cubicBezTo>
                          <a:pt x="22346" y="27134"/>
                          <a:pt x="11082" y="27866"/>
                          <a:pt x="0" y="28553"/>
                        </a:cubicBezTo>
                        <a:cubicBezTo>
                          <a:pt x="10440" y="22325"/>
                          <a:pt x="10669" y="4513"/>
                          <a:pt x="22209" y="666"/>
                        </a:cubicBezTo>
                        <a:cubicBezTo>
                          <a:pt x="28894" y="-1578"/>
                          <a:pt x="35946" y="2269"/>
                          <a:pt x="41945" y="5932"/>
                        </a:cubicBezTo>
                        <a:cubicBezTo>
                          <a:pt x="50462" y="11152"/>
                          <a:pt x="86317" y="26126"/>
                          <a:pt x="89293" y="34918"/>
                        </a:cubicBezTo>
                        <a:cubicBezTo>
                          <a:pt x="93918" y="48472"/>
                          <a:pt x="72762" y="44122"/>
                          <a:pt x="64291" y="41283"/>
                        </a:cubicBezTo>
                        <a:close/>
                      </a:path>
                    </a:pathLst>
                  </a:custGeom>
                  <a:solidFill>
                    <a:srgbClr val="7C898C"/>
                  </a:solidFill>
                  <a:ln w="4577" cap="flat">
                    <a:noFill/>
                    <a:prstDash val="solid"/>
                    <a:miter/>
                  </a:ln>
                </p:spPr>
                <p:txBody>
                  <a:bodyPr rtlCol="0" anchor="ctr"/>
                  <a:lstStyle/>
                  <a:p>
                    <a:endParaRPr lang="th-TH"/>
                  </a:p>
                </p:txBody>
              </p:sp>
              <p:sp>
                <p:nvSpPr>
                  <p:cNvPr id="1242" name="Freeform: Shape 1241">
                    <a:extLst>
                      <a:ext uri="{FF2B5EF4-FFF2-40B4-BE49-F238E27FC236}">
                        <a16:creationId xmlns:a16="http://schemas.microsoft.com/office/drawing/2014/main" id="{0C039A0C-75E9-455E-991B-6ADB7B7EBAC2}"/>
                      </a:ext>
                    </a:extLst>
                  </p:cNvPr>
                  <p:cNvSpPr/>
                  <p:nvPr/>
                </p:nvSpPr>
                <p:spPr>
                  <a:xfrm>
                    <a:off x="7168853" y="33138"/>
                    <a:ext cx="140075" cy="65678"/>
                  </a:xfrm>
                  <a:custGeom>
                    <a:avLst/>
                    <a:gdLst>
                      <a:gd name="connsiteX0" fmla="*/ 40113 w 140075"/>
                      <a:gd name="connsiteY0" fmla="*/ 15262 h 65678"/>
                      <a:gd name="connsiteX1" fmla="*/ 0 w 140075"/>
                      <a:gd name="connsiteY1" fmla="*/ 65678 h 65678"/>
                      <a:gd name="connsiteX2" fmla="*/ 75006 w 140075"/>
                      <a:gd name="connsiteY2" fmla="*/ 13567 h 65678"/>
                      <a:gd name="connsiteX3" fmla="*/ 95658 w 140075"/>
                      <a:gd name="connsiteY3" fmla="*/ 13476 h 65678"/>
                      <a:gd name="connsiteX4" fmla="*/ 140076 w 140075"/>
                      <a:gd name="connsiteY4" fmla="*/ 1295 h 65678"/>
                      <a:gd name="connsiteX5" fmla="*/ 92911 w 140075"/>
                      <a:gd name="connsiteY5" fmla="*/ 7202 h 65678"/>
                      <a:gd name="connsiteX6" fmla="*/ 40113 w 140075"/>
                      <a:gd name="connsiteY6" fmla="*/ 15262 h 6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075" h="65678">
                        <a:moveTo>
                          <a:pt x="40113" y="15262"/>
                        </a:moveTo>
                        <a:cubicBezTo>
                          <a:pt x="21842" y="26801"/>
                          <a:pt x="15111" y="50201"/>
                          <a:pt x="0" y="65678"/>
                        </a:cubicBezTo>
                        <a:cubicBezTo>
                          <a:pt x="29123" y="55375"/>
                          <a:pt x="44418" y="17963"/>
                          <a:pt x="75006" y="13567"/>
                        </a:cubicBezTo>
                        <a:cubicBezTo>
                          <a:pt x="81829" y="12606"/>
                          <a:pt x="88744" y="13430"/>
                          <a:pt x="95658" y="13476"/>
                        </a:cubicBezTo>
                        <a:cubicBezTo>
                          <a:pt x="110724" y="13567"/>
                          <a:pt x="127621" y="9950"/>
                          <a:pt x="140076" y="1295"/>
                        </a:cubicBezTo>
                        <a:cubicBezTo>
                          <a:pt x="129040" y="-3650"/>
                          <a:pt x="105961" y="7157"/>
                          <a:pt x="92911" y="7202"/>
                        </a:cubicBezTo>
                        <a:cubicBezTo>
                          <a:pt x="75098" y="7294"/>
                          <a:pt x="55911" y="5279"/>
                          <a:pt x="40113" y="15262"/>
                        </a:cubicBezTo>
                        <a:close/>
                      </a:path>
                    </a:pathLst>
                  </a:custGeom>
                  <a:solidFill>
                    <a:srgbClr val="7A7A7A"/>
                  </a:solidFill>
                  <a:ln w="4577" cap="flat">
                    <a:noFill/>
                    <a:prstDash val="solid"/>
                    <a:miter/>
                  </a:ln>
                </p:spPr>
                <p:txBody>
                  <a:bodyPr rtlCol="0" anchor="ctr"/>
                  <a:lstStyle/>
                  <a:p>
                    <a:endParaRPr lang="th-TH"/>
                  </a:p>
                </p:txBody>
              </p:sp>
              <p:sp>
                <p:nvSpPr>
                  <p:cNvPr id="1243" name="Freeform: Shape 1242">
                    <a:extLst>
                      <a:ext uri="{FF2B5EF4-FFF2-40B4-BE49-F238E27FC236}">
                        <a16:creationId xmlns:a16="http://schemas.microsoft.com/office/drawing/2014/main" id="{8B150A6B-A987-4482-8044-EF00AC8FA225}"/>
                      </a:ext>
                    </a:extLst>
                  </p:cNvPr>
                  <p:cNvSpPr/>
                  <p:nvPr/>
                </p:nvSpPr>
                <p:spPr>
                  <a:xfrm>
                    <a:off x="7131807" y="38137"/>
                    <a:ext cx="166360" cy="88702"/>
                  </a:xfrm>
                  <a:custGeom>
                    <a:avLst/>
                    <a:gdLst>
                      <a:gd name="connsiteX0" fmla="*/ 121256 w 166360"/>
                      <a:gd name="connsiteY0" fmla="*/ 5912 h 88702"/>
                      <a:gd name="connsiteX1" fmla="*/ 106373 w 166360"/>
                      <a:gd name="connsiteY1" fmla="*/ 7835 h 88702"/>
                      <a:gd name="connsiteX2" fmla="*/ 93735 w 166360"/>
                      <a:gd name="connsiteY2" fmla="*/ 14063 h 88702"/>
                      <a:gd name="connsiteX3" fmla="*/ 0 w 166360"/>
                      <a:gd name="connsiteY3" fmla="*/ 88703 h 88702"/>
                      <a:gd name="connsiteX4" fmla="*/ 57377 w 166360"/>
                      <a:gd name="connsiteY4" fmla="*/ 63930 h 88702"/>
                      <a:gd name="connsiteX5" fmla="*/ 120248 w 166360"/>
                      <a:gd name="connsiteY5" fmla="*/ 18550 h 88702"/>
                      <a:gd name="connsiteX6" fmla="*/ 146533 w 166360"/>
                      <a:gd name="connsiteY6" fmla="*/ 15299 h 88702"/>
                      <a:gd name="connsiteX7" fmla="*/ 166360 w 166360"/>
                      <a:gd name="connsiteY7" fmla="*/ 325 h 88702"/>
                      <a:gd name="connsiteX8" fmla="*/ 121256 w 166360"/>
                      <a:gd name="connsiteY8" fmla="*/ 5912 h 8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360" h="88702">
                        <a:moveTo>
                          <a:pt x="121256" y="5912"/>
                        </a:moveTo>
                        <a:cubicBezTo>
                          <a:pt x="116264" y="6232"/>
                          <a:pt x="111182" y="6416"/>
                          <a:pt x="106373" y="7835"/>
                        </a:cubicBezTo>
                        <a:cubicBezTo>
                          <a:pt x="101840" y="9163"/>
                          <a:pt x="97719" y="11544"/>
                          <a:pt x="93735" y="14063"/>
                        </a:cubicBezTo>
                        <a:cubicBezTo>
                          <a:pt x="59941" y="35539"/>
                          <a:pt x="34847" y="69012"/>
                          <a:pt x="0" y="88703"/>
                        </a:cubicBezTo>
                        <a:cubicBezTo>
                          <a:pt x="20881" y="85772"/>
                          <a:pt x="40938" y="77118"/>
                          <a:pt x="57377" y="63930"/>
                        </a:cubicBezTo>
                        <a:cubicBezTo>
                          <a:pt x="77845" y="47536"/>
                          <a:pt x="94513" y="23450"/>
                          <a:pt x="120248" y="18550"/>
                        </a:cubicBezTo>
                        <a:cubicBezTo>
                          <a:pt x="128949" y="16902"/>
                          <a:pt x="138015" y="17634"/>
                          <a:pt x="146533" y="15299"/>
                        </a:cubicBezTo>
                        <a:cubicBezTo>
                          <a:pt x="154638" y="13055"/>
                          <a:pt x="162788" y="7835"/>
                          <a:pt x="166360" y="325"/>
                        </a:cubicBezTo>
                        <a:cubicBezTo>
                          <a:pt x="152989" y="-1506"/>
                          <a:pt x="135359" y="4950"/>
                          <a:pt x="121256" y="5912"/>
                        </a:cubicBezTo>
                        <a:close/>
                      </a:path>
                    </a:pathLst>
                  </a:custGeom>
                  <a:solidFill>
                    <a:srgbClr val="939393"/>
                  </a:solidFill>
                  <a:ln w="4577" cap="flat">
                    <a:noFill/>
                    <a:prstDash val="solid"/>
                    <a:miter/>
                  </a:ln>
                </p:spPr>
                <p:txBody>
                  <a:bodyPr rtlCol="0" anchor="ctr"/>
                  <a:lstStyle/>
                  <a:p>
                    <a:endParaRPr lang="th-TH"/>
                  </a:p>
                </p:txBody>
              </p:sp>
              <p:sp>
                <p:nvSpPr>
                  <p:cNvPr id="1244" name="Freeform: Shape 1243">
                    <a:extLst>
                      <a:ext uri="{FF2B5EF4-FFF2-40B4-BE49-F238E27FC236}">
                        <a16:creationId xmlns:a16="http://schemas.microsoft.com/office/drawing/2014/main" id="{CC241BF8-FD0B-4F89-8A81-C6F774B48154}"/>
                      </a:ext>
                    </a:extLst>
                  </p:cNvPr>
                  <p:cNvSpPr/>
                  <p:nvPr/>
                </p:nvSpPr>
                <p:spPr>
                  <a:xfrm>
                    <a:off x="7181491" y="38528"/>
                    <a:ext cx="123322" cy="67157"/>
                  </a:xfrm>
                  <a:custGeom>
                    <a:avLst/>
                    <a:gdLst>
                      <a:gd name="connsiteX0" fmla="*/ 48127 w 123322"/>
                      <a:gd name="connsiteY0" fmla="*/ 22465 h 67157"/>
                      <a:gd name="connsiteX1" fmla="*/ 0 w 123322"/>
                      <a:gd name="connsiteY1" fmla="*/ 67157 h 67157"/>
                      <a:gd name="connsiteX2" fmla="*/ 44143 w 123322"/>
                      <a:gd name="connsiteY2" fmla="*/ 46276 h 67157"/>
                      <a:gd name="connsiteX3" fmla="*/ 50737 w 123322"/>
                      <a:gd name="connsiteY3" fmla="*/ 43162 h 67157"/>
                      <a:gd name="connsiteX4" fmla="*/ 75647 w 123322"/>
                      <a:gd name="connsiteY4" fmla="*/ 31989 h 67157"/>
                      <a:gd name="connsiteX5" fmla="*/ 109167 w 123322"/>
                      <a:gd name="connsiteY5" fmla="*/ 25991 h 67157"/>
                      <a:gd name="connsiteX6" fmla="*/ 114616 w 123322"/>
                      <a:gd name="connsiteY6" fmla="*/ 26265 h 67157"/>
                      <a:gd name="connsiteX7" fmla="*/ 121576 w 123322"/>
                      <a:gd name="connsiteY7" fmla="*/ 14726 h 67157"/>
                      <a:gd name="connsiteX8" fmla="*/ 123133 w 123322"/>
                      <a:gd name="connsiteY8" fmla="*/ 4331 h 67157"/>
                      <a:gd name="connsiteX9" fmla="*/ 122996 w 123322"/>
                      <a:gd name="connsiteY9" fmla="*/ 485 h 67157"/>
                      <a:gd name="connsiteX10" fmla="*/ 89568 w 123322"/>
                      <a:gd name="connsiteY10" fmla="*/ 10925 h 67157"/>
                      <a:gd name="connsiteX11" fmla="*/ 48127 w 123322"/>
                      <a:gd name="connsiteY11" fmla="*/ 22465 h 6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322" h="67157">
                        <a:moveTo>
                          <a:pt x="48127" y="22465"/>
                        </a:moveTo>
                        <a:cubicBezTo>
                          <a:pt x="32420" y="33409"/>
                          <a:pt x="17309" y="58960"/>
                          <a:pt x="0" y="67157"/>
                        </a:cubicBezTo>
                        <a:cubicBezTo>
                          <a:pt x="11906" y="61525"/>
                          <a:pt x="32191" y="51954"/>
                          <a:pt x="44143" y="46276"/>
                        </a:cubicBezTo>
                        <a:cubicBezTo>
                          <a:pt x="46341" y="45223"/>
                          <a:pt x="48539" y="44170"/>
                          <a:pt x="50737" y="43162"/>
                        </a:cubicBezTo>
                        <a:cubicBezTo>
                          <a:pt x="58934" y="39270"/>
                          <a:pt x="67176" y="35378"/>
                          <a:pt x="75647" y="31989"/>
                        </a:cubicBezTo>
                        <a:cubicBezTo>
                          <a:pt x="86317" y="27731"/>
                          <a:pt x="97810" y="24205"/>
                          <a:pt x="109167" y="25991"/>
                        </a:cubicBezTo>
                        <a:cubicBezTo>
                          <a:pt x="110952" y="26265"/>
                          <a:pt x="112830" y="26678"/>
                          <a:pt x="114616" y="26265"/>
                        </a:cubicBezTo>
                        <a:cubicBezTo>
                          <a:pt x="119287" y="25212"/>
                          <a:pt x="120889" y="19442"/>
                          <a:pt x="121576" y="14726"/>
                        </a:cubicBezTo>
                        <a:cubicBezTo>
                          <a:pt x="122080" y="11246"/>
                          <a:pt x="122629" y="7766"/>
                          <a:pt x="123133" y="4331"/>
                        </a:cubicBezTo>
                        <a:cubicBezTo>
                          <a:pt x="123316" y="3049"/>
                          <a:pt x="123499" y="1675"/>
                          <a:pt x="122996" y="485"/>
                        </a:cubicBezTo>
                        <a:cubicBezTo>
                          <a:pt x="121622" y="-2583"/>
                          <a:pt x="95155" y="9872"/>
                          <a:pt x="89568" y="10925"/>
                        </a:cubicBezTo>
                        <a:cubicBezTo>
                          <a:pt x="75373" y="13490"/>
                          <a:pt x="60353" y="13902"/>
                          <a:pt x="48127" y="22465"/>
                        </a:cubicBezTo>
                        <a:close/>
                      </a:path>
                    </a:pathLst>
                  </a:custGeom>
                  <a:solidFill>
                    <a:srgbClr val="8E8E8E"/>
                  </a:solidFill>
                  <a:ln w="4577" cap="flat">
                    <a:noFill/>
                    <a:prstDash val="solid"/>
                    <a:miter/>
                  </a:ln>
                </p:spPr>
                <p:txBody>
                  <a:bodyPr rtlCol="0" anchor="ctr"/>
                  <a:lstStyle/>
                  <a:p>
                    <a:endParaRPr lang="th-TH"/>
                  </a:p>
                </p:txBody>
              </p:sp>
              <p:sp>
                <p:nvSpPr>
                  <p:cNvPr id="1245" name="Freeform: Shape 1244">
                    <a:extLst>
                      <a:ext uri="{FF2B5EF4-FFF2-40B4-BE49-F238E27FC236}">
                        <a16:creationId xmlns:a16="http://schemas.microsoft.com/office/drawing/2014/main" id="{14974053-64EC-4844-9A61-457358DFA025}"/>
                      </a:ext>
                    </a:extLst>
                  </p:cNvPr>
                  <p:cNvSpPr/>
                  <p:nvPr/>
                </p:nvSpPr>
                <p:spPr>
                  <a:xfrm>
                    <a:off x="7299633" y="-17814"/>
                    <a:ext cx="283952" cy="276900"/>
                  </a:xfrm>
                  <a:custGeom>
                    <a:avLst/>
                    <a:gdLst>
                      <a:gd name="connsiteX0" fmla="*/ 18225 w 283952"/>
                      <a:gd name="connsiteY0" fmla="*/ 59392 h 276900"/>
                      <a:gd name="connsiteX1" fmla="*/ 0 w 283952"/>
                      <a:gd name="connsiteY1" fmla="*/ 48310 h 276900"/>
                      <a:gd name="connsiteX2" fmla="*/ 25368 w 283952"/>
                      <a:gd name="connsiteY2" fmla="*/ 31321 h 276900"/>
                      <a:gd name="connsiteX3" fmla="*/ 19553 w 283952"/>
                      <a:gd name="connsiteY3" fmla="*/ 0 h 276900"/>
                      <a:gd name="connsiteX4" fmla="*/ 72717 w 283952"/>
                      <a:gd name="connsiteY4" fmla="*/ 47165 h 276900"/>
                      <a:gd name="connsiteX5" fmla="*/ 259546 w 283952"/>
                      <a:gd name="connsiteY5" fmla="*/ 225523 h 276900"/>
                      <a:gd name="connsiteX6" fmla="*/ 283953 w 283952"/>
                      <a:gd name="connsiteY6" fmla="*/ 276901 h 276900"/>
                      <a:gd name="connsiteX7" fmla="*/ 261103 w 283952"/>
                      <a:gd name="connsiteY7" fmla="*/ 251441 h 276900"/>
                      <a:gd name="connsiteX8" fmla="*/ 60078 w 283952"/>
                      <a:gd name="connsiteY8" fmla="*/ 59666 h 276900"/>
                      <a:gd name="connsiteX9" fmla="*/ 45791 w 283952"/>
                      <a:gd name="connsiteY9" fmla="*/ 53026 h 276900"/>
                      <a:gd name="connsiteX10" fmla="*/ 19690 w 283952"/>
                      <a:gd name="connsiteY10" fmla="*/ 71755 h 276900"/>
                      <a:gd name="connsiteX11" fmla="*/ 18225 w 283952"/>
                      <a:gd name="connsiteY11" fmla="*/ 59392 h 27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3952" h="276900">
                        <a:moveTo>
                          <a:pt x="18225" y="59392"/>
                        </a:moveTo>
                        <a:cubicBezTo>
                          <a:pt x="14104" y="53439"/>
                          <a:pt x="6823" y="50737"/>
                          <a:pt x="0" y="48310"/>
                        </a:cubicBezTo>
                        <a:cubicBezTo>
                          <a:pt x="10944" y="49821"/>
                          <a:pt x="21797" y="41808"/>
                          <a:pt x="25368" y="31321"/>
                        </a:cubicBezTo>
                        <a:cubicBezTo>
                          <a:pt x="28894" y="20881"/>
                          <a:pt x="25964" y="8975"/>
                          <a:pt x="19553" y="0"/>
                        </a:cubicBezTo>
                        <a:cubicBezTo>
                          <a:pt x="29993" y="21659"/>
                          <a:pt x="52340" y="34481"/>
                          <a:pt x="72717" y="47165"/>
                        </a:cubicBezTo>
                        <a:cubicBezTo>
                          <a:pt x="146258" y="93048"/>
                          <a:pt x="210274" y="154180"/>
                          <a:pt x="259546" y="225523"/>
                        </a:cubicBezTo>
                        <a:cubicBezTo>
                          <a:pt x="270398" y="241275"/>
                          <a:pt x="280793" y="258035"/>
                          <a:pt x="283953" y="276901"/>
                        </a:cubicBezTo>
                        <a:cubicBezTo>
                          <a:pt x="272413" y="274291"/>
                          <a:pt x="266323" y="262018"/>
                          <a:pt x="261103" y="251441"/>
                        </a:cubicBezTo>
                        <a:cubicBezTo>
                          <a:pt x="219616" y="167368"/>
                          <a:pt x="138107" y="111594"/>
                          <a:pt x="60078" y="59666"/>
                        </a:cubicBezTo>
                        <a:cubicBezTo>
                          <a:pt x="55682" y="56736"/>
                          <a:pt x="51057" y="53713"/>
                          <a:pt x="45791" y="53026"/>
                        </a:cubicBezTo>
                        <a:cubicBezTo>
                          <a:pt x="35076" y="51607"/>
                          <a:pt x="21614" y="61452"/>
                          <a:pt x="19690" y="71755"/>
                        </a:cubicBezTo>
                        <a:cubicBezTo>
                          <a:pt x="21110" y="67817"/>
                          <a:pt x="20744" y="63101"/>
                          <a:pt x="18225" y="59392"/>
                        </a:cubicBezTo>
                        <a:close/>
                      </a:path>
                    </a:pathLst>
                  </a:custGeom>
                  <a:solidFill>
                    <a:srgbClr val="4B5152"/>
                  </a:solidFill>
                  <a:ln w="4577" cap="flat">
                    <a:noFill/>
                    <a:prstDash val="solid"/>
                    <a:miter/>
                  </a:ln>
                </p:spPr>
                <p:txBody>
                  <a:bodyPr rtlCol="0" anchor="ctr"/>
                  <a:lstStyle/>
                  <a:p>
                    <a:endParaRPr lang="th-TH"/>
                  </a:p>
                </p:txBody>
              </p:sp>
              <p:sp>
                <p:nvSpPr>
                  <p:cNvPr id="1246" name="Freeform: Shape 1245">
                    <a:extLst>
                      <a:ext uri="{FF2B5EF4-FFF2-40B4-BE49-F238E27FC236}">
                        <a16:creationId xmlns:a16="http://schemas.microsoft.com/office/drawing/2014/main" id="{8AC90FB9-3249-4193-AAA3-65113F822779}"/>
                      </a:ext>
                    </a:extLst>
                  </p:cNvPr>
                  <p:cNvSpPr/>
                  <p:nvPr/>
                </p:nvSpPr>
                <p:spPr>
                  <a:xfrm>
                    <a:off x="7311355" y="30086"/>
                    <a:ext cx="261606" cy="220397"/>
                  </a:xfrm>
                  <a:custGeom>
                    <a:avLst/>
                    <a:gdLst>
                      <a:gd name="connsiteX0" fmla="*/ 217051 w 261606"/>
                      <a:gd name="connsiteY0" fmla="*/ 152940 h 220397"/>
                      <a:gd name="connsiteX1" fmla="*/ 180052 w 261606"/>
                      <a:gd name="connsiteY1" fmla="*/ 109392 h 220397"/>
                      <a:gd name="connsiteX2" fmla="*/ 150654 w 261606"/>
                      <a:gd name="connsiteY2" fmla="*/ 83795 h 220397"/>
                      <a:gd name="connsiteX3" fmla="*/ 79219 w 261606"/>
                      <a:gd name="connsiteY3" fmla="*/ 25365 h 220397"/>
                      <a:gd name="connsiteX4" fmla="*/ 41121 w 261606"/>
                      <a:gd name="connsiteY4" fmla="*/ 1874 h 220397"/>
                      <a:gd name="connsiteX5" fmla="*/ 0 w 261606"/>
                      <a:gd name="connsiteY5" fmla="*/ 12223 h 220397"/>
                      <a:gd name="connsiteX6" fmla="*/ 5541 w 261606"/>
                      <a:gd name="connsiteY6" fmla="*/ 24220 h 220397"/>
                      <a:gd name="connsiteX7" fmla="*/ 67176 w 261606"/>
                      <a:gd name="connsiteY7" fmla="*/ 43361 h 220397"/>
                      <a:gd name="connsiteX8" fmla="*/ 171718 w 261606"/>
                      <a:gd name="connsiteY8" fmla="*/ 132563 h 220397"/>
                      <a:gd name="connsiteX9" fmla="*/ 219478 w 261606"/>
                      <a:gd name="connsiteY9" fmla="*/ 180827 h 220397"/>
                      <a:gd name="connsiteX10" fmla="*/ 261606 w 261606"/>
                      <a:gd name="connsiteY10" fmla="*/ 220345 h 220397"/>
                      <a:gd name="connsiteX11" fmla="*/ 217051 w 261606"/>
                      <a:gd name="connsiteY11" fmla="*/ 152940 h 22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06" h="220397">
                        <a:moveTo>
                          <a:pt x="217051" y="152940"/>
                        </a:moveTo>
                        <a:cubicBezTo>
                          <a:pt x="205374" y="137875"/>
                          <a:pt x="193652" y="122763"/>
                          <a:pt x="180052" y="109392"/>
                        </a:cubicBezTo>
                        <a:cubicBezTo>
                          <a:pt x="170802" y="100280"/>
                          <a:pt x="160728" y="92037"/>
                          <a:pt x="150654" y="83795"/>
                        </a:cubicBezTo>
                        <a:cubicBezTo>
                          <a:pt x="126842" y="64334"/>
                          <a:pt x="103031" y="44827"/>
                          <a:pt x="79219" y="25365"/>
                        </a:cubicBezTo>
                        <a:cubicBezTo>
                          <a:pt x="67588" y="15841"/>
                          <a:pt x="55545" y="6087"/>
                          <a:pt x="41121" y="1874"/>
                        </a:cubicBezTo>
                        <a:cubicBezTo>
                          <a:pt x="26696" y="-2339"/>
                          <a:pt x="9158" y="317"/>
                          <a:pt x="0" y="12223"/>
                        </a:cubicBezTo>
                        <a:cubicBezTo>
                          <a:pt x="1832" y="16207"/>
                          <a:pt x="3709" y="20237"/>
                          <a:pt x="5541" y="24220"/>
                        </a:cubicBezTo>
                        <a:cubicBezTo>
                          <a:pt x="26513" y="15886"/>
                          <a:pt x="49226" y="29715"/>
                          <a:pt x="67176" y="43361"/>
                        </a:cubicBezTo>
                        <a:cubicBezTo>
                          <a:pt x="103672" y="71111"/>
                          <a:pt x="138611" y="100921"/>
                          <a:pt x="171718" y="132563"/>
                        </a:cubicBezTo>
                        <a:cubicBezTo>
                          <a:pt x="188065" y="148223"/>
                          <a:pt x="204001" y="164296"/>
                          <a:pt x="219478" y="180827"/>
                        </a:cubicBezTo>
                        <a:cubicBezTo>
                          <a:pt x="228316" y="190260"/>
                          <a:pt x="247823" y="221856"/>
                          <a:pt x="261606" y="220345"/>
                        </a:cubicBezTo>
                        <a:cubicBezTo>
                          <a:pt x="256661" y="196991"/>
                          <a:pt x="231750" y="171852"/>
                          <a:pt x="217051" y="152940"/>
                        </a:cubicBezTo>
                        <a:close/>
                      </a:path>
                    </a:pathLst>
                  </a:custGeom>
                  <a:solidFill>
                    <a:srgbClr val="577375"/>
                  </a:solidFill>
                  <a:ln w="4577" cap="flat">
                    <a:noFill/>
                    <a:prstDash val="solid"/>
                    <a:miter/>
                  </a:ln>
                </p:spPr>
                <p:txBody>
                  <a:bodyPr rtlCol="0" anchor="ctr"/>
                  <a:lstStyle/>
                  <a:p>
                    <a:endParaRPr lang="th-TH"/>
                  </a:p>
                </p:txBody>
              </p:sp>
              <p:sp>
                <p:nvSpPr>
                  <p:cNvPr id="1247" name="Freeform: Shape 1246">
                    <a:extLst>
                      <a:ext uri="{FF2B5EF4-FFF2-40B4-BE49-F238E27FC236}">
                        <a16:creationId xmlns:a16="http://schemas.microsoft.com/office/drawing/2014/main" id="{BD1A9977-9861-4799-B950-A0072267633F}"/>
                      </a:ext>
                    </a:extLst>
                  </p:cNvPr>
                  <p:cNvSpPr/>
                  <p:nvPr/>
                </p:nvSpPr>
                <p:spPr>
                  <a:xfrm>
                    <a:off x="7300503" y="42445"/>
                    <a:ext cx="272357" cy="218007"/>
                  </a:xfrm>
                  <a:custGeom>
                    <a:avLst/>
                    <a:gdLst>
                      <a:gd name="connsiteX0" fmla="*/ 78899 w 272357"/>
                      <a:gd name="connsiteY0" fmla="*/ 21707 h 218007"/>
                      <a:gd name="connsiteX1" fmla="*/ 47623 w 272357"/>
                      <a:gd name="connsiteY1" fmla="*/ 2611 h 218007"/>
                      <a:gd name="connsiteX2" fmla="*/ 12409 w 272357"/>
                      <a:gd name="connsiteY2" fmla="*/ 6092 h 218007"/>
                      <a:gd name="connsiteX3" fmla="*/ 12684 w 272357"/>
                      <a:gd name="connsiteY3" fmla="*/ 19692 h 218007"/>
                      <a:gd name="connsiteX4" fmla="*/ 0 w 272357"/>
                      <a:gd name="connsiteY4" fmla="*/ 27522 h 218007"/>
                      <a:gd name="connsiteX5" fmla="*/ 77296 w 272357"/>
                      <a:gd name="connsiteY5" fmla="*/ 47212 h 218007"/>
                      <a:gd name="connsiteX6" fmla="*/ 240863 w 272357"/>
                      <a:gd name="connsiteY6" fmla="*/ 194294 h 218007"/>
                      <a:gd name="connsiteX7" fmla="*/ 270673 w 272357"/>
                      <a:gd name="connsiteY7" fmla="*/ 215725 h 218007"/>
                      <a:gd name="connsiteX8" fmla="*/ 252356 w 272357"/>
                      <a:gd name="connsiteY8" fmla="*/ 178908 h 218007"/>
                      <a:gd name="connsiteX9" fmla="*/ 175198 w 272357"/>
                      <a:gd name="connsiteY9" fmla="*/ 99415 h 218007"/>
                      <a:gd name="connsiteX10" fmla="*/ 78899 w 272357"/>
                      <a:gd name="connsiteY10" fmla="*/ 21707 h 21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357" h="218007">
                        <a:moveTo>
                          <a:pt x="78899" y="21707"/>
                        </a:moveTo>
                        <a:cubicBezTo>
                          <a:pt x="69191" y="14242"/>
                          <a:pt x="59208" y="6595"/>
                          <a:pt x="47623" y="2611"/>
                        </a:cubicBezTo>
                        <a:cubicBezTo>
                          <a:pt x="36038" y="-1372"/>
                          <a:pt x="22255" y="-1235"/>
                          <a:pt x="12409" y="6092"/>
                        </a:cubicBezTo>
                        <a:cubicBezTo>
                          <a:pt x="16348" y="9251"/>
                          <a:pt x="15798" y="15754"/>
                          <a:pt x="12684" y="19692"/>
                        </a:cubicBezTo>
                        <a:cubicBezTo>
                          <a:pt x="9570" y="23630"/>
                          <a:pt x="4671" y="25690"/>
                          <a:pt x="0" y="27522"/>
                        </a:cubicBezTo>
                        <a:cubicBezTo>
                          <a:pt x="25094" y="15067"/>
                          <a:pt x="54492" y="30911"/>
                          <a:pt x="77296" y="47212"/>
                        </a:cubicBezTo>
                        <a:cubicBezTo>
                          <a:pt x="137054" y="89936"/>
                          <a:pt x="192049" y="139390"/>
                          <a:pt x="240863" y="194294"/>
                        </a:cubicBezTo>
                        <a:cubicBezTo>
                          <a:pt x="245991" y="200064"/>
                          <a:pt x="262659" y="225707"/>
                          <a:pt x="270673" y="215725"/>
                        </a:cubicBezTo>
                        <a:cubicBezTo>
                          <a:pt x="278412" y="206108"/>
                          <a:pt x="257256" y="185044"/>
                          <a:pt x="252356" y="178908"/>
                        </a:cubicBezTo>
                        <a:cubicBezTo>
                          <a:pt x="229278" y="149968"/>
                          <a:pt x="202902" y="123867"/>
                          <a:pt x="175198" y="99415"/>
                        </a:cubicBezTo>
                        <a:cubicBezTo>
                          <a:pt x="144243" y="72031"/>
                          <a:pt x="111548" y="46846"/>
                          <a:pt x="78899" y="21707"/>
                        </a:cubicBezTo>
                        <a:close/>
                      </a:path>
                    </a:pathLst>
                  </a:custGeom>
                  <a:solidFill>
                    <a:srgbClr val="7C898C"/>
                  </a:solidFill>
                  <a:ln w="4577" cap="flat">
                    <a:noFill/>
                    <a:prstDash val="solid"/>
                    <a:miter/>
                  </a:ln>
                </p:spPr>
                <p:txBody>
                  <a:bodyPr rtlCol="0" anchor="ctr"/>
                  <a:lstStyle/>
                  <a:p>
                    <a:endParaRPr lang="th-TH"/>
                  </a:p>
                </p:txBody>
              </p:sp>
              <p:sp>
                <p:nvSpPr>
                  <p:cNvPr id="1248" name="Freeform: Shape 1247">
                    <a:extLst>
                      <a:ext uri="{FF2B5EF4-FFF2-40B4-BE49-F238E27FC236}">
                        <a16:creationId xmlns:a16="http://schemas.microsoft.com/office/drawing/2014/main" id="{21A9A461-F14E-414E-8C82-4C733B37F029}"/>
                      </a:ext>
                    </a:extLst>
                  </p:cNvPr>
                  <p:cNvSpPr/>
                  <p:nvPr/>
                </p:nvSpPr>
                <p:spPr>
                  <a:xfrm>
                    <a:off x="7278523" y="15567"/>
                    <a:ext cx="72579" cy="57012"/>
                  </a:xfrm>
                  <a:custGeom>
                    <a:avLst/>
                    <a:gdLst>
                      <a:gd name="connsiteX0" fmla="*/ 20148 w 72579"/>
                      <a:gd name="connsiteY0" fmla="*/ 37732 h 57012"/>
                      <a:gd name="connsiteX1" fmla="*/ 20744 w 72579"/>
                      <a:gd name="connsiteY1" fmla="*/ 23674 h 57012"/>
                      <a:gd name="connsiteX2" fmla="*/ 28849 w 72579"/>
                      <a:gd name="connsiteY2" fmla="*/ 13096 h 57012"/>
                      <a:gd name="connsiteX3" fmla="*/ 41716 w 72579"/>
                      <a:gd name="connsiteY3" fmla="*/ 12455 h 57012"/>
                      <a:gd name="connsiteX4" fmla="*/ 46204 w 72579"/>
                      <a:gd name="connsiteY4" fmla="*/ 0 h 57012"/>
                      <a:gd name="connsiteX5" fmla="*/ 72579 w 72579"/>
                      <a:gd name="connsiteY5" fmla="*/ 22255 h 57012"/>
                      <a:gd name="connsiteX6" fmla="*/ 44692 w 72579"/>
                      <a:gd name="connsiteY6" fmla="*/ 33840 h 57012"/>
                      <a:gd name="connsiteX7" fmla="*/ 37503 w 72579"/>
                      <a:gd name="connsiteY7" fmla="*/ 52843 h 57012"/>
                      <a:gd name="connsiteX8" fmla="*/ 19965 w 72579"/>
                      <a:gd name="connsiteY8" fmla="*/ 56369 h 57012"/>
                      <a:gd name="connsiteX9" fmla="*/ 0 w 72579"/>
                      <a:gd name="connsiteY9" fmla="*/ 48264 h 57012"/>
                      <a:gd name="connsiteX10" fmla="*/ 20148 w 72579"/>
                      <a:gd name="connsiteY10" fmla="*/ 37732 h 5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579" h="57012">
                        <a:moveTo>
                          <a:pt x="20148" y="37732"/>
                        </a:moveTo>
                        <a:cubicBezTo>
                          <a:pt x="20652" y="33061"/>
                          <a:pt x="19965" y="28299"/>
                          <a:pt x="20744" y="23674"/>
                        </a:cubicBezTo>
                        <a:cubicBezTo>
                          <a:pt x="21522" y="19049"/>
                          <a:pt x="24270" y="14195"/>
                          <a:pt x="28849" y="13096"/>
                        </a:cubicBezTo>
                        <a:cubicBezTo>
                          <a:pt x="33061" y="12089"/>
                          <a:pt x="37870" y="14470"/>
                          <a:pt x="41716" y="12455"/>
                        </a:cubicBezTo>
                        <a:cubicBezTo>
                          <a:pt x="45837" y="10303"/>
                          <a:pt x="46295" y="4671"/>
                          <a:pt x="46204" y="0"/>
                        </a:cubicBezTo>
                        <a:cubicBezTo>
                          <a:pt x="54996" y="7418"/>
                          <a:pt x="63788" y="14837"/>
                          <a:pt x="72579" y="22255"/>
                        </a:cubicBezTo>
                        <a:cubicBezTo>
                          <a:pt x="62688" y="25277"/>
                          <a:pt x="50096" y="25002"/>
                          <a:pt x="44692" y="33840"/>
                        </a:cubicBezTo>
                        <a:cubicBezTo>
                          <a:pt x="41121" y="39655"/>
                          <a:pt x="42128" y="47806"/>
                          <a:pt x="37503" y="52843"/>
                        </a:cubicBezTo>
                        <a:cubicBezTo>
                          <a:pt x="33290" y="57468"/>
                          <a:pt x="26101" y="57560"/>
                          <a:pt x="19965" y="56369"/>
                        </a:cubicBezTo>
                        <a:cubicBezTo>
                          <a:pt x="12868" y="54950"/>
                          <a:pt x="6044" y="52202"/>
                          <a:pt x="0" y="48264"/>
                        </a:cubicBezTo>
                        <a:cubicBezTo>
                          <a:pt x="9479" y="51607"/>
                          <a:pt x="18866" y="49730"/>
                          <a:pt x="20148" y="37732"/>
                        </a:cubicBezTo>
                        <a:close/>
                      </a:path>
                    </a:pathLst>
                  </a:custGeom>
                  <a:solidFill>
                    <a:srgbClr val="616D70"/>
                  </a:solidFill>
                  <a:ln w="4577" cap="flat">
                    <a:noFill/>
                    <a:prstDash val="solid"/>
                    <a:miter/>
                  </a:ln>
                </p:spPr>
                <p:txBody>
                  <a:bodyPr rtlCol="0" anchor="ctr"/>
                  <a:lstStyle/>
                  <a:p>
                    <a:endParaRPr lang="th-TH"/>
                  </a:p>
                </p:txBody>
              </p:sp>
              <p:sp>
                <p:nvSpPr>
                  <p:cNvPr id="1249" name="Freeform: Shape 1248">
                    <a:extLst>
                      <a:ext uri="{FF2B5EF4-FFF2-40B4-BE49-F238E27FC236}">
                        <a16:creationId xmlns:a16="http://schemas.microsoft.com/office/drawing/2014/main" id="{126C5689-B675-468D-A583-AD31F80BBFA1}"/>
                      </a:ext>
                    </a:extLst>
                  </p:cNvPr>
                  <p:cNvSpPr/>
                  <p:nvPr/>
                </p:nvSpPr>
                <p:spPr>
                  <a:xfrm>
                    <a:off x="7320010" y="57866"/>
                    <a:ext cx="210045" cy="161976"/>
                  </a:xfrm>
                  <a:custGeom>
                    <a:avLst/>
                    <a:gdLst>
                      <a:gd name="connsiteX0" fmla="*/ 0 w 210045"/>
                      <a:gd name="connsiteY0" fmla="*/ 6514 h 161976"/>
                      <a:gd name="connsiteX1" fmla="*/ 22255 w 210045"/>
                      <a:gd name="connsiteY1" fmla="*/ 791 h 161976"/>
                      <a:gd name="connsiteX2" fmla="*/ 43410 w 210045"/>
                      <a:gd name="connsiteY2" fmla="*/ 12284 h 161976"/>
                      <a:gd name="connsiteX3" fmla="*/ 210045 w 210045"/>
                      <a:gd name="connsiteY3" fmla="*/ 161976 h 161976"/>
                      <a:gd name="connsiteX4" fmla="*/ 170161 w 210045"/>
                      <a:gd name="connsiteY4" fmla="*/ 120810 h 161976"/>
                      <a:gd name="connsiteX5" fmla="*/ 118462 w 210045"/>
                      <a:gd name="connsiteY5" fmla="*/ 75522 h 161976"/>
                      <a:gd name="connsiteX6" fmla="*/ 0 w 210045"/>
                      <a:gd name="connsiteY6" fmla="*/ 6514 h 161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45" h="161976">
                        <a:moveTo>
                          <a:pt x="0" y="6514"/>
                        </a:moveTo>
                        <a:cubicBezTo>
                          <a:pt x="5220" y="333"/>
                          <a:pt x="14424" y="-1133"/>
                          <a:pt x="22255" y="791"/>
                        </a:cubicBezTo>
                        <a:cubicBezTo>
                          <a:pt x="30085" y="2760"/>
                          <a:pt x="36862" y="7522"/>
                          <a:pt x="43410" y="12284"/>
                        </a:cubicBezTo>
                        <a:cubicBezTo>
                          <a:pt x="103397" y="56107"/>
                          <a:pt x="161140" y="105928"/>
                          <a:pt x="210045" y="161976"/>
                        </a:cubicBezTo>
                        <a:cubicBezTo>
                          <a:pt x="194934" y="153413"/>
                          <a:pt x="182708" y="133311"/>
                          <a:pt x="170161" y="120810"/>
                        </a:cubicBezTo>
                        <a:cubicBezTo>
                          <a:pt x="153905" y="104646"/>
                          <a:pt x="136642" y="89488"/>
                          <a:pt x="118462" y="75522"/>
                        </a:cubicBezTo>
                        <a:cubicBezTo>
                          <a:pt x="82150" y="47635"/>
                          <a:pt x="42220" y="24282"/>
                          <a:pt x="0" y="6514"/>
                        </a:cubicBezTo>
                        <a:close/>
                      </a:path>
                    </a:pathLst>
                  </a:custGeom>
                  <a:solidFill>
                    <a:srgbClr val="7C9093"/>
                  </a:solidFill>
                  <a:ln w="4577" cap="flat">
                    <a:noFill/>
                    <a:prstDash val="solid"/>
                    <a:miter/>
                  </a:ln>
                </p:spPr>
                <p:txBody>
                  <a:bodyPr rtlCol="0" anchor="ctr"/>
                  <a:lstStyle/>
                  <a:p>
                    <a:endParaRPr lang="th-TH"/>
                  </a:p>
                </p:txBody>
              </p:sp>
              <p:sp>
                <p:nvSpPr>
                  <p:cNvPr id="1250" name="Freeform: Shape 1249">
                    <a:extLst>
                      <a:ext uri="{FF2B5EF4-FFF2-40B4-BE49-F238E27FC236}">
                        <a16:creationId xmlns:a16="http://schemas.microsoft.com/office/drawing/2014/main" id="{DBE593EE-DB4F-40B6-8943-9A3EFACB1B76}"/>
                      </a:ext>
                    </a:extLst>
                  </p:cNvPr>
                  <p:cNvSpPr/>
                  <p:nvPr/>
                </p:nvSpPr>
                <p:spPr>
                  <a:xfrm>
                    <a:off x="7128510" y="72394"/>
                    <a:ext cx="65344" cy="57124"/>
                  </a:xfrm>
                  <a:custGeom>
                    <a:avLst/>
                    <a:gdLst>
                      <a:gd name="connsiteX0" fmla="*/ 43868 w 65344"/>
                      <a:gd name="connsiteY0" fmla="*/ 23079 h 57124"/>
                      <a:gd name="connsiteX1" fmla="*/ 65344 w 65344"/>
                      <a:gd name="connsiteY1" fmla="*/ 0 h 57124"/>
                      <a:gd name="connsiteX2" fmla="*/ 53347 w 65344"/>
                      <a:gd name="connsiteY2" fmla="*/ 16714 h 57124"/>
                      <a:gd name="connsiteX3" fmla="*/ 45791 w 65344"/>
                      <a:gd name="connsiteY3" fmla="*/ 31596 h 57124"/>
                      <a:gd name="connsiteX4" fmla="*/ 0 w 65344"/>
                      <a:gd name="connsiteY4" fmla="*/ 54675 h 57124"/>
                      <a:gd name="connsiteX5" fmla="*/ 43868 w 65344"/>
                      <a:gd name="connsiteY5" fmla="*/ 23079 h 5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44" h="57124">
                        <a:moveTo>
                          <a:pt x="43868" y="23079"/>
                        </a:moveTo>
                        <a:cubicBezTo>
                          <a:pt x="51057" y="15386"/>
                          <a:pt x="58201" y="7693"/>
                          <a:pt x="65344" y="0"/>
                        </a:cubicBezTo>
                        <a:cubicBezTo>
                          <a:pt x="60628" y="4991"/>
                          <a:pt x="56552" y="10624"/>
                          <a:pt x="53347" y="16714"/>
                        </a:cubicBezTo>
                        <a:cubicBezTo>
                          <a:pt x="50737" y="21614"/>
                          <a:pt x="48676" y="26834"/>
                          <a:pt x="45791" y="31596"/>
                        </a:cubicBezTo>
                        <a:cubicBezTo>
                          <a:pt x="40708" y="39976"/>
                          <a:pt x="9479" y="64978"/>
                          <a:pt x="0" y="54675"/>
                        </a:cubicBezTo>
                        <a:cubicBezTo>
                          <a:pt x="12043" y="47486"/>
                          <a:pt x="34298" y="33336"/>
                          <a:pt x="43868" y="23079"/>
                        </a:cubicBezTo>
                        <a:close/>
                      </a:path>
                    </a:pathLst>
                  </a:custGeom>
                  <a:solidFill>
                    <a:srgbClr val="A6A6A6"/>
                  </a:solidFill>
                  <a:ln w="4577" cap="flat">
                    <a:noFill/>
                    <a:prstDash val="solid"/>
                    <a:miter/>
                  </a:ln>
                </p:spPr>
                <p:txBody>
                  <a:bodyPr rtlCol="0" anchor="ctr"/>
                  <a:lstStyle/>
                  <a:p>
                    <a:endParaRPr lang="th-TH"/>
                  </a:p>
                </p:txBody>
              </p:sp>
            </p:grpSp>
            <p:sp>
              <p:nvSpPr>
                <p:cNvPr id="1181" name="Freeform: Shape 1180">
                  <a:extLst>
                    <a:ext uri="{FF2B5EF4-FFF2-40B4-BE49-F238E27FC236}">
                      <a16:creationId xmlns:a16="http://schemas.microsoft.com/office/drawing/2014/main" id="{08A43C03-3ED8-4C5C-89B7-F6E057A49F43}"/>
                    </a:ext>
                  </a:extLst>
                </p:cNvPr>
                <p:cNvSpPr/>
                <p:nvPr/>
              </p:nvSpPr>
              <p:spPr>
                <a:xfrm>
                  <a:off x="7535678" y="179913"/>
                  <a:ext cx="84174" cy="132611"/>
                </a:xfrm>
                <a:custGeom>
                  <a:avLst/>
                  <a:gdLst>
                    <a:gd name="connsiteX0" fmla="*/ 21807 w 84174"/>
                    <a:gd name="connsiteY0" fmla="*/ 17996 h 132611"/>
                    <a:gd name="connsiteX1" fmla="*/ 33850 w 84174"/>
                    <a:gd name="connsiteY1" fmla="*/ 22850 h 132611"/>
                    <a:gd name="connsiteX2" fmla="*/ 48411 w 84174"/>
                    <a:gd name="connsiteY2" fmla="*/ 44601 h 132611"/>
                    <a:gd name="connsiteX3" fmla="*/ 51937 w 84174"/>
                    <a:gd name="connsiteY3" fmla="*/ 71251 h 132611"/>
                    <a:gd name="connsiteX4" fmla="*/ 84174 w 84174"/>
                    <a:gd name="connsiteY4" fmla="*/ 132612 h 132611"/>
                    <a:gd name="connsiteX5" fmla="*/ 48869 w 84174"/>
                    <a:gd name="connsiteY5" fmla="*/ 109441 h 132611"/>
                    <a:gd name="connsiteX6" fmla="*/ 10404 w 84174"/>
                    <a:gd name="connsiteY6" fmla="*/ 54812 h 132611"/>
                    <a:gd name="connsiteX7" fmla="*/ 3215 w 84174"/>
                    <a:gd name="connsiteY7" fmla="*/ 0 h 132611"/>
                    <a:gd name="connsiteX8" fmla="*/ 21807 w 84174"/>
                    <a:gd name="connsiteY8" fmla="*/ 17996 h 1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74" h="132611">
                      <a:moveTo>
                        <a:pt x="21807" y="17996"/>
                      </a:moveTo>
                      <a:cubicBezTo>
                        <a:pt x="25790" y="19736"/>
                        <a:pt x="30095" y="20743"/>
                        <a:pt x="33850" y="22850"/>
                      </a:cubicBezTo>
                      <a:cubicBezTo>
                        <a:pt x="41680" y="27246"/>
                        <a:pt x="46259" y="35855"/>
                        <a:pt x="48411" y="44601"/>
                      </a:cubicBezTo>
                      <a:cubicBezTo>
                        <a:pt x="50564" y="53301"/>
                        <a:pt x="50655" y="62368"/>
                        <a:pt x="51937" y="71251"/>
                      </a:cubicBezTo>
                      <a:cubicBezTo>
                        <a:pt x="55280" y="94559"/>
                        <a:pt x="66865" y="116631"/>
                        <a:pt x="84174" y="132612"/>
                      </a:cubicBezTo>
                      <a:cubicBezTo>
                        <a:pt x="69979" y="130551"/>
                        <a:pt x="58898" y="119699"/>
                        <a:pt x="48869" y="109441"/>
                      </a:cubicBezTo>
                      <a:cubicBezTo>
                        <a:pt x="31789" y="91949"/>
                        <a:pt x="13381" y="79219"/>
                        <a:pt x="10404" y="54812"/>
                      </a:cubicBezTo>
                      <a:cubicBezTo>
                        <a:pt x="8573" y="39793"/>
                        <a:pt x="-6447" y="11356"/>
                        <a:pt x="3215" y="0"/>
                      </a:cubicBezTo>
                      <a:cubicBezTo>
                        <a:pt x="7336" y="7601"/>
                        <a:pt x="13701" y="14424"/>
                        <a:pt x="21807" y="17996"/>
                      </a:cubicBezTo>
                      <a:close/>
                    </a:path>
                  </a:pathLst>
                </a:custGeom>
                <a:solidFill>
                  <a:srgbClr val="616D70"/>
                </a:solidFill>
                <a:ln w="4577" cap="flat">
                  <a:noFill/>
                  <a:prstDash val="solid"/>
                  <a:miter/>
                </a:ln>
              </p:spPr>
              <p:txBody>
                <a:bodyPr rtlCol="0" anchor="ctr"/>
                <a:lstStyle/>
                <a:p>
                  <a:endParaRPr lang="th-TH"/>
                </a:p>
              </p:txBody>
            </p:sp>
            <p:sp>
              <p:nvSpPr>
                <p:cNvPr id="1182" name="Freeform: Shape 1181">
                  <a:extLst>
                    <a:ext uri="{FF2B5EF4-FFF2-40B4-BE49-F238E27FC236}">
                      <a16:creationId xmlns:a16="http://schemas.microsoft.com/office/drawing/2014/main" id="{5D2360B1-A89A-403C-93D8-A0A162C34D99}"/>
                    </a:ext>
                  </a:extLst>
                </p:cNvPr>
                <p:cNvSpPr/>
                <p:nvPr/>
              </p:nvSpPr>
              <p:spPr>
                <a:xfrm>
                  <a:off x="7527949" y="180050"/>
                  <a:ext cx="434522" cy="226811"/>
                </a:xfrm>
                <a:custGeom>
                  <a:avLst/>
                  <a:gdLst>
                    <a:gd name="connsiteX0" fmla="*/ 345634 w 434522"/>
                    <a:gd name="connsiteY0" fmla="*/ 226439 h 226811"/>
                    <a:gd name="connsiteX1" fmla="*/ 224607 w 434522"/>
                    <a:gd name="connsiteY1" fmla="*/ 196720 h 226811"/>
                    <a:gd name="connsiteX2" fmla="*/ 117363 w 434522"/>
                    <a:gd name="connsiteY2" fmla="*/ 145250 h 226811"/>
                    <a:gd name="connsiteX3" fmla="*/ 69832 w 434522"/>
                    <a:gd name="connsiteY3" fmla="*/ 115577 h 226811"/>
                    <a:gd name="connsiteX4" fmla="*/ 0 w 434522"/>
                    <a:gd name="connsiteY4" fmla="*/ 0 h 226811"/>
                    <a:gd name="connsiteX5" fmla="*/ 182937 w 434522"/>
                    <a:gd name="connsiteY5" fmla="*/ 143831 h 226811"/>
                    <a:gd name="connsiteX6" fmla="*/ 288761 w 434522"/>
                    <a:gd name="connsiteY6" fmla="*/ 179960 h 226811"/>
                    <a:gd name="connsiteX7" fmla="*/ 359279 w 434522"/>
                    <a:gd name="connsiteY7" fmla="*/ 192278 h 226811"/>
                    <a:gd name="connsiteX8" fmla="*/ 414000 w 434522"/>
                    <a:gd name="connsiteY8" fmla="*/ 166131 h 226811"/>
                    <a:gd name="connsiteX9" fmla="*/ 434515 w 434522"/>
                    <a:gd name="connsiteY9" fmla="*/ 166131 h 226811"/>
                    <a:gd name="connsiteX10" fmla="*/ 345634 w 434522"/>
                    <a:gd name="connsiteY10" fmla="*/ 226439 h 22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4522" h="226811">
                      <a:moveTo>
                        <a:pt x="345634" y="226439"/>
                      </a:moveTo>
                      <a:cubicBezTo>
                        <a:pt x="303780" y="229461"/>
                        <a:pt x="263026" y="213617"/>
                        <a:pt x="224607" y="196720"/>
                      </a:cubicBezTo>
                      <a:cubicBezTo>
                        <a:pt x="188294" y="180739"/>
                        <a:pt x="152531" y="163567"/>
                        <a:pt x="117363" y="145250"/>
                      </a:cubicBezTo>
                      <a:cubicBezTo>
                        <a:pt x="100787" y="136596"/>
                        <a:pt x="84165" y="127621"/>
                        <a:pt x="69832" y="115577"/>
                      </a:cubicBezTo>
                      <a:cubicBezTo>
                        <a:pt x="34985" y="86317"/>
                        <a:pt x="16851" y="42266"/>
                        <a:pt x="0" y="0"/>
                      </a:cubicBezTo>
                      <a:cubicBezTo>
                        <a:pt x="47348" y="62505"/>
                        <a:pt x="111044" y="112555"/>
                        <a:pt x="182937" y="143831"/>
                      </a:cubicBezTo>
                      <a:cubicBezTo>
                        <a:pt x="217143" y="158713"/>
                        <a:pt x="252998" y="169337"/>
                        <a:pt x="288761" y="179960"/>
                      </a:cubicBezTo>
                      <a:cubicBezTo>
                        <a:pt x="311748" y="186783"/>
                        <a:pt x="335331" y="193652"/>
                        <a:pt x="359279" y="192278"/>
                      </a:cubicBezTo>
                      <a:cubicBezTo>
                        <a:pt x="380756" y="191042"/>
                        <a:pt x="399851" y="182250"/>
                        <a:pt x="414000" y="166131"/>
                      </a:cubicBezTo>
                      <a:cubicBezTo>
                        <a:pt x="422014" y="157019"/>
                        <a:pt x="434881" y="139755"/>
                        <a:pt x="434515" y="166131"/>
                      </a:cubicBezTo>
                      <a:cubicBezTo>
                        <a:pt x="434011" y="201803"/>
                        <a:pt x="373017" y="224469"/>
                        <a:pt x="345634" y="226439"/>
                      </a:cubicBezTo>
                      <a:close/>
                    </a:path>
                  </a:pathLst>
                </a:custGeom>
                <a:solidFill>
                  <a:srgbClr val="7C898C"/>
                </a:solidFill>
                <a:ln w="4577" cap="flat">
                  <a:noFill/>
                  <a:prstDash val="solid"/>
                  <a:miter/>
                </a:ln>
              </p:spPr>
              <p:txBody>
                <a:bodyPr rtlCol="0" anchor="ctr"/>
                <a:lstStyle/>
                <a:p>
                  <a:endParaRPr lang="th-TH"/>
                </a:p>
              </p:txBody>
            </p:sp>
            <p:sp>
              <p:nvSpPr>
                <p:cNvPr id="1183" name="Freeform: Shape 1182">
                  <a:extLst>
                    <a:ext uri="{FF2B5EF4-FFF2-40B4-BE49-F238E27FC236}">
                      <a16:creationId xmlns:a16="http://schemas.microsoft.com/office/drawing/2014/main" id="{42E0CB86-4A0E-46A5-9077-3279F4A6801A}"/>
                    </a:ext>
                  </a:extLst>
                </p:cNvPr>
                <p:cNvSpPr/>
                <p:nvPr/>
              </p:nvSpPr>
              <p:spPr>
                <a:xfrm>
                  <a:off x="7522683" y="175333"/>
                  <a:ext cx="435462" cy="214362"/>
                </a:xfrm>
                <a:custGeom>
                  <a:avLst/>
                  <a:gdLst>
                    <a:gd name="connsiteX0" fmla="*/ 388311 w 435462"/>
                    <a:gd name="connsiteY0" fmla="*/ 208855 h 214362"/>
                    <a:gd name="connsiteX1" fmla="*/ 186692 w 435462"/>
                    <a:gd name="connsiteY1" fmla="*/ 162102 h 214362"/>
                    <a:gd name="connsiteX2" fmla="*/ 131742 w 435462"/>
                    <a:gd name="connsiteY2" fmla="*/ 133848 h 214362"/>
                    <a:gd name="connsiteX3" fmla="*/ 69924 w 435462"/>
                    <a:gd name="connsiteY3" fmla="*/ 97307 h 214362"/>
                    <a:gd name="connsiteX4" fmla="*/ 0 w 435462"/>
                    <a:gd name="connsiteY4" fmla="*/ 0 h 214362"/>
                    <a:gd name="connsiteX5" fmla="*/ 17950 w 435462"/>
                    <a:gd name="connsiteY5" fmla="*/ 15844 h 214362"/>
                    <a:gd name="connsiteX6" fmla="*/ 185364 w 435462"/>
                    <a:gd name="connsiteY6" fmla="*/ 150883 h 214362"/>
                    <a:gd name="connsiteX7" fmla="*/ 393623 w 435462"/>
                    <a:gd name="connsiteY7" fmla="*/ 168009 h 214362"/>
                    <a:gd name="connsiteX8" fmla="*/ 433690 w 435462"/>
                    <a:gd name="connsiteY8" fmla="*/ 173458 h 214362"/>
                    <a:gd name="connsiteX9" fmla="*/ 388311 w 435462"/>
                    <a:gd name="connsiteY9" fmla="*/ 208855 h 21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5462" h="214362">
                      <a:moveTo>
                        <a:pt x="388311" y="208855"/>
                      </a:moveTo>
                      <a:cubicBezTo>
                        <a:pt x="320174" y="227766"/>
                        <a:pt x="249563" y="194476"/>
                        <a:pt x="186692" y="162102"/>
                      </a:cubicBezTo>
                      <a:cubicBezTo>
                        <a:pt x="168375" y="152669"/>
                        <a:pt x="150059" y="143236"/>
                        <a:pt x="131742" y="133848"/>
                      </a:cubicBezTo>
                      <a:cubicBezTo>
                        <a:pt x="110403" y="122858"/>
                        <a:pt x="88973" y="111823"/>
                        <a:pt x="69924" y="97307"/>
                      </a:cubicBezTo>
                      <a:cubicBezTo>
                        <a:pt x="37686" y="72762"/>
                        <a:pt x="13005" y="38373"/>
                        <a:pt x="0" y="0"/>
                      </a:cubicBezTo>
                      <a:cubicBezTo>
                        <a:pt x="6594" y="4533"/>
                        <a:pt x="12272" y="10212"/>
                        <a:pt x="17950" y="15844"/>
                      </a:cubicBezTo>
                      <a:cubicBezTo>
                        <a:pt x="68870" y="66718"/>
                        <a:pt x="121347" y="117913"/>
                        <a:pt x="185364" y="150883"/>
                      </a:cubicBezTo>
                      <a:cubicBezTo>
                        <a:pt x="249334" y="183898"/>
                        <a:pt x="327592" y="196674"/>
                        <a:pt x="393623" y="168009"/>
                      </a:cubicBezTo>
                      <a:cubicBezTo>
                        <a:pt x="408917" y="161369"/>
                        <a:pt x="443673" y="139526"/>
                        <a:pt x="433690" y="173458"/>
                      </a:cubicBezTo>
                      <a:cubicBezTo>
                        <a:pt x="428333" y="191729"/>
                        <a:pt x="405117" y="204184"/>
                        <a:pt x="388311" y="208855"/>
                      </a:cubicBezTo>
                      <a:close/>
                    </a:path>
                  </a:pathLst>
                </a:custGeom>
                <a:solidFill>
                  <a:srgbClr val="577375"/>
                </a:solidFill>
                <a:ln w="4577" cap="flat">
                  <a:noFill/>
                  <a:prstDash val="solid"/>
                  <a:miter/>
                </a:ln>
              </p:spPr>
              <p:txBody>
                <a:bodyPr rtlCol="0" anchor="ctr"/>
                <a:lstStyle/>
                <a:p>
                  <a:endParaRPr lang="th-TH"/>
                </a:p>
              </p:txBody>
            </p:sp>
            <p:sp>
              <p:nvSpPr>
                <p:cNvPr id="1184" name="Freeform: Shape 1183">
                  <a:extLst>
                    <a:ext uri="{FF2B5EF4-FFF2-40B4-BE49-F238E27FC236}">
                      <a16:creationId xmlns:a16="http://schemas.microsoft.com/office/drawing/2014/main" id="{DF260257-B83C-42B5-A199-D8FD80280622}"/>
                    </a:ext>
                  </a:extLst>
                </p:cNvPr>
                <p:cNvSpPr/>
                <p:nvPr/>
              </p:nvSpPr>
              <p:spPr>
                <a:xfrm>
                  <a:off x="7532539" y="186232"/>
                  <a:ext cx="411611" cy="189349"/>
                </a:xfrm>
                <a:custGeom>
                  <a:avLst/>
                  <a:gdLst>
                    <a:gd name="connsiteX0" fmla="*/ 370533 w 411611"/>
                    <a:gd name="connsiteY0" fmla="*/ 186737 h 189349"/>
                    <a:gd name="connsiteX1" fmla="*/ 302854 w 411611"/>
                    <a:gd name="connsiteY1" fmla="*/ 184448 h 189349"/>
                    <a:gd name="connsiteX2" fmla="*/ 9789 w 411611"/>
                    <a:gd name="connsiteY2" fmla="*/ 24361 h 189349"/>
                    <a:gd name="connsiteX3" fmla="*/ 859 w 411611"/>
                    <a:gd name="connsiteY3" fmla="*/ 0 h 189349"/>
                    <a:gd name="connsiteX4" fmla="*/ 195931 w 411611"/>
                    <a:gd name="connsiteY4" fmla="*/ 132246 h 189349"/>
                    <a:gd name="connsiteX5" fmla="*/ 276707 w 411611"/>
                    <a:gd name="connsiteY5" fmla="*/ 159446 h 189349"/>
                    <a:gd name="connsiteX6" fmla="*/ 385461 w 411611"/>
                    <a:gd name="connsiteY6" fmla="*/ 151341 h 189349"/>
                    <a:gd name="connsiteX7" fmla="*/ 370533 w 411611"/>
                    <a:gd name="connsiteY7" fmla="*/ 186737 h 1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1611" h="189349">
                      <a:moveTo>
                        <a:pt x="370533" y="186737"/>
                      </a:moveTo>
                      <a:cubicBezTo>
                        <a:pt x="348370" y="191774"/>
                        <a:pt x="325200" y="188706"/>
                        <a:pt x="302854" y="184448"/>
                      </a:cubicBezTo>
                      <a:cubicBezTo>
                        <a:pt x="191489" y="163109"/>
                        <a:pt x="84154" y="109991"/>
                        <a:pt x="9789" y="24361"/>
                      </a:cubicBezTo>
                      <a:cubicBezTo>
                        <a:pt x="3836" y="17492"/>
                        <a:pt x="-2300" y="8517"/>
                        <a:pt x="859" y="0"/>
                      </a:cubicBezTo>
                      <a:cubicBezTo>
                        <a:pt x="57961" y="54492"/>
                        <a:pt x="124176" y="99367"/>
                        <a:pt x="195931" y="132246"/>
                      </a:cubicBezTo>
                      <a:cubicBezTo>
                        <a:pt x="221849" y="144106"/>
                        <a:pt x="248637" y="154454"/>
                        <a:pt x="276707" y="159446"/>
                      </a:cubicBezTo>
                      <a:cubicBezTo>
                        <a:pt x="313890" y="166040"/>
                        <a:pt x="349515" y="161552"/>
                        <a:pt x="385461" y="151341"/>
                      </a:cubicBezTo>
                      <a:cubicBezTo>
                        <a:pt x="437801" y="136413"/>
                        <a:pt x="400298" y="179960"/>
                        <a:pt x="370533" y="186737"/>
                      </a:cubicBezTo>
                      <a:close/>
                    </a:path>
                  </a:pathLst>
                </a:custGeom>
                <a:solidFill>
                  <a:srgbClr val="686E6F"/>
                </a:solidFill>
                <a:ln w="4577" cap="flat">
                  <a:noFill/>
                  <a:prstDash val="solid"/>
                  <a:miter/>
                </a:ln>
              </p:spPr>
              <p:txBody>
                <a:bodyPr rtlCol="0" anchor="ctr"/>
                <a:lstStyle/>
                <a:p>
                  <a:endParaRPr lang="th-TH"/>
                </a:p>
              </p:txBody>
            </p:sp>
          </p:grpSp>
          <p:grpSp>
            <p:nvGrpSpPr>
              <p:cNvPr id="1068" name="Graphic 4">
                <a:extLst>
                  <a:ext uri="{FF2B5EF4-FFF2-40B4-BE49-F238E27FC236}">
                    <a16:creationId xmlns:a16="http://schemas.microsoft.com/office/drawing/2014/main" id="{C56C0816-D6EE-4513-B4F7-AEE2EE4EE262}"/>
                  </a:ext>
                </a:extLst>
              </p:cNvPr>
              <p:cNvGrpSpPr/>
              <p:nvPr/>
            </p:nvGrpSpPr>
            <p:grpSpPr>
              <a:xfrm rot="5129528">
                <a:off x="9843792" y="2453859"/>
                <a:ext cx="2796563" cy="1272300"/>
                <a:chOff x="5579296" y="58336"/>
                <a:chExt cx="2492929" cy="1134161"/>
              </a:xfrm>
            </p:grpSpPr>
            <p:sp>
              <p:nvSpPr>
                <p:cNvPr id="1164" name="Freeform: Shape 1163">
                  <a:extLst>
                    <a:ext uri="{FF2B5EF4-FFF2-40B4-BE49-F238E27FC236}">
                      <a16:creationId xmlns:a16="http://schemas.microsoft.com/office/drawing/2014/main" id="{2B11794C-927E-4B82-9955-01FFF40A9708}"/>
                    </a:ext>
                  </a:extLst>
                </p:cNvPr>
                <p:cNvSpPr/>
                <p:nvPr/>
              </p:nvSpPr>
              <p:spPr>
                <a:xfrm>
                  <a:off x="6310172" y="489737"/>
                  <a:ext cx="631225" cy="535530"/>
                </a:xfrm>
                <a:custGeom>
                  <a:avLst/>
                  <a:gdLst>
                    <a:gd name="connsiteX0" fmla="*/ 0 w 631225"/>
                    <a:gd name="connsiteY0" fmla="*/ 535530 h 535530"/>
                    <a:gd name="connsiteX1" fmla="*/ 629037 w 631225"/>
                    <a:gd name="connsiteY1" fmla="*/ 0 h 535530"/>
                    <a:gd name="connsiteX2" fmla="*/ 0 w 631225"/>
                    <a:gd name="connsiteY2" fmla="*/ 535530 h 535530"/>
                  </a:gdLst>
                  <a:ahLst/>
                  <a:cxnLst>
                    <a:cxn ang="0">
                      <a:pos x="connsiteX0" y="connsiteY0"/>
                    </a:cxn>
                    <a:cxn ang="0">
                      <a:pos x="connsiteX1" y="connsiteY1"/>
                    </a:cxn>
                    <a:cxn ang="0">
                      <a:pos x="connsiteX2" y="connsiteY2"/>
                    </a:cxn>
                  </a:cxnLst>
                  <a:rect l="l" t="t" r="r" b="b"/>
                  <a:pathLst>
                    <a:path w="631225" h="535530">
                      <a:moveTo>
                        <a:pt x="0" y="535530"/>
                      </a:moveTo>
                      <a:cubicBezTo>
                        <a:pt x="105458" y="340093"/>
                        <a:pt x="412077" y="65756"/>
                        <a:pt x="629037" y="0"/>
                      </a:cubicBezTo>
                      <a:cubicBezTo>
                        <a:pt x="671256" y="271726"/>
                        <a:pt x="89843" y="369079"/>
                        <a:pt x="0" y="535530"/>
                      </a:cubicBezTo>
                      <a:close/>
                    </a:path>
                  </a:pathLst>
                </a:custGeom>
                <a:solidFill>
                  <a:srgbClr val="80A0A1"/>
                </a:solidFill>
                <a:ln w="4577" cap="flat">
                  <a:noFill/>
                  <a:prstDash val="solid"/>
                  <a:miter/>
                </a:ln>
              </p:spPr>
              <p:txBody>
                <a:bodyPr rtlCol="0" anchor="ctr"/>
                <a:lstStyle/>
                <a:p>
                  <a:endParaRPr lang="th-TH"/>
                </a:p>
              </p:txBody>
            </p:sp>
            <p:sp>
              <p:nvSpPr>
                <p:cNvPr id="1165" name="Freeform: Shape 1164">
                  <a:extLst>
                    <a:ext uri="{FF2B5EF4-FFF2-40B4-BE49-F238E27FC236}">
                      <a16:creationId xmlns:a16="http://schemas.microsoft.com/office/drawing/2014/main" id="{65396034-A76D-4837-93EC-99883F3EC202}"/>
                    </a:ext>
                  </a:extLst>
                </p:cNvPr>
                <p:cNvSpPr/>
                <p:nvPr/>
              </p:nvSpPr>
              <p:spPr>
                <a:xfrm>
                  <a:off x="6031806" y="110081"/>
                  <a:ext cx="788985" cy="452273"/>
                </a:xfrm>
                <a:custGeom>
                  <a:avLst/>
                  <a:gdLst>
                    <a:gd name="connsiteX0" fmla="*/ 349892 w 788985"/>
                    <a:gd name="connsiteY0" fmla="*/ 380069 h 452273"/>
                    <a:gd name="connsiteX1" fmla="*/ 0 w 788985"/>
                    <a:gd name="connsiteY1" fmla="*/ 0 h 452273"/>
                    <a:gd name="connsiteX2" fmla="*/ 788986 w 788985"/>
                    <a:gd name="connsiteY2" fmla="*/ 378695 h 452273"/>
                    <a:gd name="connsiteX3" fmla="*/ 349892 w 788985"/>
                    <a:gd name="connsiteY3" fmla="*/ 380069 h 452273"/>
                  </a:gdLst>
                  <a:ahLst/>
                  <a:cxnLst>
                    <a:cxn ang="0">
                      <a:pos x="connsiteX0" y="connsiteY0"/>
                    </a:cxn>
                    <a:cxn ang="0">
                      <a:pos x="connsiteX1" y="connsiteY1"/>
                    </a:cxn>
                    <a:cxn ang="0">
                      <a:pos x="connsiteX2" y="connsiteY2"/>
                    </a:cxn>
                    <a:cxn ang="0">
                      <a:pos x="connsiteX3" y="connsiteY3"/>
                    </a:cxn>
                  </a:cxnLst>
                  <a:rect l="l" t="t" r="r" b="b"/>
                  <a:pathLst>
                    <a:path w="788985" h="452273">
                      <a:moveTo>
                        <a:pt x="349892" y="380069"/>
                      </a:moveTo>
                      <a:cubicBezTo>
                        <a:pt x="190446" y="304421"/>
                        <a:pt x="62231" y="165170"/>
                        <a:pt x="0" y="0"/>
                      </a:cubicBezTo>
                      <a:cubicBezTo>
                        <a:pt x="60490" y="160545"/>
                        <a:pt x="639981" y="307352"/>
                        <a:pt x="788986" y="378695"/>
                      </a:cubicBezTo>
                      <a:cubicBezTo>
                        <a:pt x="727259" y="514558"/>
                        <a:pt x="455350" y="430073"/>
                        <a:pt x="349892" y="380069"/>
                      </a:cubicBezTo>
                      <a:close/>
                    </a:path>
                  </a:pathLst>
                </a:custGeom>
                <a:solidFill>
                  <a:srgbClr val="A6BBC9"/>
                </a:solidFill>
                <a:ln w="4577" cap="flat">
                  <a:noFill/>
                  <a:prstDash val="solid"/>
                  <a:miter/>
                </a:ln>
              </p:spPr>
              <p:txBody>
                <a:bodyPr rtlCol="0" anchor="ctr"/>
                <a:lstStyle/>
                <a:p>
                  <a:endParaRPr lang="th-TH"/>
                </a:p>
              </p:txBody>
            </p:sp>
            <p:sp>
              <p:nvSpPr>
                <p:cNvPr id="1166" name="Freeform: Shape 1165">
                  <a:extLst>
                    <a:ext uri="{FF2B5EF4-FFF2-40B4-BE49-F238E27FC236}">
                      <a16:creationId xmlns:a16="http://schemas.microsoft.com/office/drawing/2014/main" id="{4A265849-20D4-4F82-98B6-26BBB291764F}"/>
                    </a:ext>
                  </a:extLst>
                </p:cNvPr>
                <p:cNvSpPr/>
                <p:nvPr/>
              </p:nvSpPr>
              <p:spPr>
                <a:xfrm>
                  <a:off x="5930928" y="773827"/>
                  <a:ext cx="291828" cy="349342"/>
                </a:xfrm>
                <a:custGeom>
                  <a:avLst/>
                  <a:gdLst>
                    <a:gd name="connsiteX0" fmla="*/ 112418 w 291828"/>
                    <a:gd name="connsiteY0" fmla="*/ 195758 h 349342"/>
                    <a:gd name="connsiteX1" fmla="*/ 90621 w 291828"/>
                    <a:gd name="connsiteY1" fmla="*/ 245579 h 349342"/>
                    <a:gd name="connsiteX2" fmla="*/ 0 w 291828"/>
                    <a:gd name="connsiteY2" fmla="*/ 349343 h 349342"/>
                    <a:gd name="connsiteX3" fmla="*/ 291829 w 291828"/>
                    <a:gd name="connsiteY3" fmla="*/ 0 h 349342"/>
                    <a:gd name="connsiteX4" fmla="*/ 112418 w 291828"/>
                    <a:gd name="connsiteY4" fmla="*/ 195758 h 349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28" h="349342">
                      <a:moveTo>
                        <a:pt x="112418" y="195758"/>
                      </a:moveTo>
                      <a:cubicBezTo>
                        <a:pt x="105046" y="211694"/>
                        <a:pt x="98085" y="228774"/>
                        <a:pt x="90621" y="245579"/>
                      </a:cubicBezTo>
                      <a:cubicBezTo>
                        <a:pt x="70198" y="291554"/>
                        <a:pt x="46066" y="335514"/>
                        <a:pt x="0" y="349343"/>
                      </a:cubicBezTo>
                      <a:cubicBezTo>
                        <a:pt x="120844" y="313030"/>
                        <a:pt x="278778" y="115944"/>
                        <a:pt x="291829" y="0"/>
                      </a:cubicBezTo>
                      <a:cubicBezTo>
                        <a:pt x="214121" y="41350"/>
                        <a:pt x="149784" y="114845"/>
                        <a:pt x="112418" y="195758"/>
                      </a:cubicBezTo>
                      <a:close/>
                    </a:path>
                  </a:pathLst>
                </a:custGeom>
                <a:solidFill>
                  <a:srgbClr val="80A0A1"/>
                </a:solidFill>
                <a:ln w="4577" cap="flat">
                  <a:noFill/>
                  <a:prstDash val="solid"/>
                  <a:miter/>
                </a:ln>
              </p:spPr>
              <p:txBody>
                <a:bodyPr rtlCol="0" anchor="ctr"/>
                <a:lstStyle/>
                <a:p>
                  <a:endParaRPr lang="th-TH"/>
                </a:p>
              </p:txBody>
            </p:sp>
            <p:sp>
              <p:nvSpPr>
                <p:cNvPr id="1167" name="Freeform: Shape 1166">
                  <a:extLst>
                    <a:ext uri="{FF2B5EF4-FFF2-40B4-BE49-F238E27FC236}">
                      <a16:creationId xmlns:a16="http://schemas.microsoft.com/office/drawing/2014/main" id="{E8802A93-14DC-4A27-9835-BA82B4D6C986}"/>
                    </a:ext>
                  </a:extLst>
                </p:cNvPr>
                <p:cNvSpPr/>
                <p:nvPr/>
              </p:nvSpPr>
              <p:spPr>
                <a:xfrm>
                  <a:off x="5767223" y="484196"/>
                  <a:ext cx="623816" cy="217612"/>
                </a:xfrm>
                <a:custGeom>
                  <a:avLst/>
                  <a:gdLst>
                    <a:gd name="connsiteX0" fmla="*/ 460478 w 623816"/>
                    <a:gd name="connsiteY0" fmla="*/ 215677 h 217612"/>
                    <a:gd name="connsiteX1" fmla="*/ 222363 w 623816"/>
                    <a:gd name="connsiteY1" fmla="*/ 165261 h 217612"/>
                    <a:gd name="connsiteX2" fmla="*/ 0 w 623816"/>
                    <a:gd name="connsiteY2" fmla="*/ 0 h 217612"/>
                    <a:gd name="connsiteX3" fmla="*/ 142503 w 623816"/>
                    <a:gd name="connsiteY3" fmla="*/ 76380 h 217612"/>
                    <a:gd name="connsiteX4" fmla="*/ 298148 w 623816"/>
                    <a:gd name="connsiteY4" fmla="*/ 129590 h 217612"/>
                    <a:gd name="connsiteX5" fmla="*/ 402690 w 623816"/>
                    <a:gd name="connsiteY5" fmla="*/ 114066 h 217612"/>
                    <a:gd name="connsiteX6" fmla="*/ 623816 w 623816"/>
                    <a:gd name="connsiteY6" fmla="*/ 145433 h 217612"/>
                    <a:gd name="connsiteX7" fmla="*/ 460478 w 623816"/>
                    <a:gd name="connsiteY7" fmla="*/ 215677 h 21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3816" h="217612">
                      <a:moveTo>
                        <a:pt x="460478" y="215677"/>
                      </a:moveTo>
                      <a:cubicBezTo>
                        <a:pt x="378970" y="225431"/>
                        <a:pt x="298148" y="196720"/>
                        <a:pt x="222363" y="165261"/>
                      </a:cubicBezTo>
                      <a:cubicBezTo>
                        <a:pt x="135222" y="129132"/>
                        <a:pt x="44051" y="83386"/>
                        <a:pt x="0" y="0"/>
                      </a:cubicBezTo>
                      <a:cubicBezTo>
                        <a:pt x="47486" y="25460"/>
                        <a:pt x="94971" y="50920"/>
                        <a:pt x="142503" y="76380"/>
                      </a:cubicBezTo>
                      <a:cubicBezTo>
                        <a:pt x="191362" y="102573"/>
                        <a:pt x="242740" y="129406"/>
                        <a:pt x="298148" y="129590"/>
                      </a:cubicBezTo>
                      <a:cubicBezTo>
                        <a:pt x="333407" y="129727"/>
                        <a:pt x="367751" y="118920"/>
                        <a:pt x="402690" y="114066"/>
                      </a:cubicBezTo>
                      <a:cubicBezTo>
                        <a:pt x="472750" y="104313"/>
                        <a:pt x="561632" y="113608"/>
                        <a:pt x="623816" y="145433"/>
                      </a:cubicBezTo>
                      <a:cubicBezTo>
                        <a:pt x="587000" y="186234"/>
                        <a:pt x="515565" y="209129"/>
                        <a:pt x="460478" y="215677"/>
                      </a:cubicBezTo>
                      <a:close/>
                    </a:path>
                  </a:pathLst>
                </a:custGeom>
                <a:solidFill>
                  <a:srgbClr val="80A0A1"/>
                </a:solidFill>
                <a:ln w="4577" cap="flat">
                  <a:noFill/>
                  <a:prstDash val="solid"/>
                  <a:miter/>
                </a:ln>
              </p:spPr>
              <p:txBody>
                <a:bodyPr rtlCol="0" anchor="ctr"/>
                <a:lstStyle/>
                <a:p>
                  <a:endParaRPr lang="th-TH"/>
                </a:p>
              </p:txBody>
            </p:sp>
            <p:sp>
              <p:nvSpPr>
                <p:cNvPr id="1168" name="Freeform: Shape 1167">
                  <a:extLst>
                    <a:ext uri="{FF2B5EF4-FFF2-40B4-BE49-F238E27FC236}">
                      <a16:creationId xmlns:a16="http://schemas.microsoft.com/office/drawing/2014/main" id="{1168900D-9534-4455-9037-DA14E726DE85}"/>
                    </a:ext>
                  </a:extLst>
                </p:cNvPr>
                <p:cNvSpPr/>
                <p:nvPr/>
              </p:nvSpPr>
              <p:spPr>
                <a:xfrm>
                  <a:off x="5654760" y="808116"/>
                  <a:ext cx="423936" cy="112171"/>
                </a:xfrm>
                <a:custGeom>
                  <a:avLst/>
                  <a:gdLst>
                    <a:gd name="connsiteX0" fmla="*/ 0 w 423936"/>
                    <a:gd name="connsiteY0" fmla="*/ 77030 h 112171"/>
                    <a:gd name="connsiteX1" fmla="*/ 184127 w 423936"/>
                    <a:gd name="connsiteY1" fmla="*/ 33070 h 112171"/>
                    <a:gd name="connsiteX2" fmla="*/ 423937 w 423936"/>
                    <a:gd name="connsiteY2" fmla="*/ 2435 h 112171"/>
                    <a:gd name="connsiteX3" fmla="*/ 0 w 423936"/>
                    <a:gd name="connsiteY3" fmla="*/ 77030 h 112171"/>
                  </a:gdLst>
                  <a:ahLst/>
                  <a:cxnLst>
                    <a:cxn ang="0">
                      <a:pos x="connsiteX0" y="connsiteY0"/>
                    </a:cxn>
                    <a:cxn ang="0">
                      <a:pos x="connsiteX1" y="connsiteY1"/>
                    </a:cxn>
                    <a:cxn ang="0">
                      <a:pos x="connsiteX2" y="connsiteY2"/>
                    </a:cxn>
                    <a:cxn ang="0">
                      <a:pos x="connsiteX3" y="connsiteY3"/>
                    </a:cxn>
                  </a:cxnLst>
                  <a:rect l="l" t="t" r="r" b="b"/>
                  <a:pathLst>
                    <a:path w="423936" h="112171">
                      <a:moveTo>
                        <a:pt x="0" y="77030"/>
                      </a:moveTo>
                      <a:cubicBezTo>
                        <a:pt x="61360" y="62376"/>
                        <a:pt x="122721" y="47723"/>
                        <a:pt x="184127" y="33070"/>
                      </a:cubicBezTo>
                      <a:cubicBezTo>
                        <a:pt x="261515" y="14570"/>
                        <a:pt x="344031" y="-7410"/>
                        <a:pt x="423937" y="2435"/>
                      </a:cubicBezTo>
                      <a:cubicBezTo>
                        <a:pt x="339498" y="123645"/>
                        <a:pt x="125835" y="137978"/>
                        <a:pt x="0" y="77030"/>
                      </a:cubicBezTo>
                      <a:close/>
                    </a:path>
                  </a:pathLst>
                </a:custGeom>
                <a:solidFill>
                  <a:srgbClr val="A6BBC9"/>
                </a:solidFill>
                <a:ln w="4577" cap="flat">
                  <a:noFill/>
                  <a:prstDash val="solid"/>
                  <a:miter/>
                </a:ln>
              </p:spPr>
              <p:txBody>
                <a:bodyPr rtlCol="0" anchor="ctr"/>
                <a:lstStyle/>
                <a:p>
                  <a:endParaRPr lang="th-TH"/>
                </a:p>
              </p:txBody>
            </p:sp>
            <p:sp>
              <p:nvSpPr>
                <p:cNvPr id="1169" name="Freeform: Shape 1168">
                  <a:extLst>
                    <a:ext uri="{FF2B5EF4-FFF2-40B4-BE49-F238E27FC236}">
                      <a16:creationId xmlns:a16="http://schemas.microsoft.com/office/drawing/2014/main" id="{7233147B-5AA5-4ABF-90D4-BA4A32F8D124}"/>
                    </a:ext>
                  </a:extLst>
                </p:cNvPr>
                <p:cNvSpPr/>
                <p:nvPr/>
              </p:nvSpPr>
              <p:spPr>
                <a:xfrm>
                  <a:off x="6304815" y="58336"/>
                  <a:ext cx="727127" cy="398221"/>
                </a:xfrm>
                <a:custGeom>
                  <a:avLst/>
                  <a:gdLst>
                    <a:gd name="connsiteX0" fmla="*/ 529028 w 727127"/>
                    <a:gd name="connsiteY0" fmla="*/ 397149 h 398221"/>
                    <a:gd name="connsiteX1" fmla="*/ 331988 w 727127"/>
                    <a:gd name="connsiteY1" fmla="*/ 295675 h 398221"/>
                    <a:gd name="connsiteX2" fmla="*/ 246312 w 727127"/>
                    <a:gd name="connsiteY2" fmla="*/ 222546 h 398221"/>
                    <a:gd name="connsiteX3" fmla="*/ 168650 w 727127"/>
                    <a:gd name="connsiteY3" fmla="*/ 118096 h 398221"/>
                    <a:gd name="connsiteX4" fmla="*/ 0 w 727127"/>
                    <a:gd name="connsiteY4" fmla="*/ 0 h 398221"/>
                    <a:gd name="connsiteX5" fmla="*/ 295217 w 727127"/>
                    <a:gd name="connsiteY5" fmla="*/ 152302 h 398221"/>
                    <a:gd name="connsiteX6" fmla="*/ 389914 w 727127"/>
                    <a:gd name="connsiteY6" fmla="*/ 221401 h 398221"/>
                    <a:gd name="connsiteX7" fmla="*/ 679682 w 727127"/>
                    <a:gd name="connsiteY7" fmla="*/ 318845 h 398221"/>
                    <a:gd name="connsiteX8" fmla="*/ 529028 w 727127"/>
                    <a:gd name="connsiteY8" fmla="*/ 397149 h 39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127" h="398221">
                      <a:moveTo>
                        <a:pt x="529028" y="397149"/>
                      </a:moveTo>
                      <a:cubicBezTo>
                        <a:pt x="455258" y="385793"/>
                        <a:pt x="392020" y="340047"/>
                        <a:pt x="331988" y="295675"/>
                      </a:cubicBezTo>
                      <a:cubicBezTo>
                        <a:pt x="301720" y="273329"/>
                        <a:pt x="271223" y="250754"/>
                        <a:pt x="246312" y="222546"/>
                      </a:cubicBezTo>
                      <a:cubicBezTo>
                        <a:pt x="217555" y="190034"/>
                        <a:pt x="197086" y="150928"/>
                        <a:pt x="168650" y="118096"/>
                      </a:cubicBezTo>
                      <a:cubicBezTo>
                        <a:pt x="123454" y="65894"/>
                        <a:pt x="60994" y="32374"/>
                        <a:pt x="0" y="0"/>
                      </a:cubicBezTo>
                      <a:cubicBezTo>
                        <a:pt x="102298" y="43090"/>
                        <a:pt x="205649" y="86775"/>
                        <a:pt x="295217" y="152302"/>
                      </a:cubicBezTo>
                      <a:cubicBezTo>
                        <a:pt x="326767" y="175381"/>
                        <a:pt x="356486" y="201116"/>
                        <a:pt x="389914" y="221401"/>
                      </a:cubicBezTo>
                      <a:cubicBezTo>
                        <a:pt x="477330" y="274474"/>
                        <a:pt x="582696" y="286517"/>
                        <a:pt x="679682" y="318845"/>
                      </a:cubicBezTo>
                      <a:cubicBezTo>
                        <a:pt x="829923" y="369033"/>
                        <a:pt x="579857" y="404979"/>
                        <a:pt x="529028" y="397149"/>
                      </a:cubicBezTo>
                      <a:close/>
                    </a:path>
                  </a:pathLst>
                </a:custGeom>
                <a:solidFill>
                  <a:srgbClr val="80A0A1"/>
                </a:solidFill>
                <a:ln w="4577" cap="flat">
                  <a:noFill/>
                  <a:prstDash val="solid"/>
                  <a:miter/>
                </a:ln>
              </p:spPr>
              <p:txBody>
                <a:bodyPr rtlCol="0" anchor="ctr"/>
                <a:lstStyle/>
                <a:p>
                  <a:endParaRPr lang="th-TH"/>
                </a:p>
              </p:txBody>
            </p:sp>
            <p:sp>
              <p:nvSpPr>
                <p:cNvPr id="1170" name="Freeform: Shape 1169">
                  <a:extLst>
                    <a:ext uri="{FF2B5EF4-FFF2-40B4-BE49-F238E27FC236}">
                      <a16:creationId xmlns:a16="http://schemas.microsoft.com/office/drawing/2014/main" id="{97CC5FF1-DC7F-46E8-AE71-3AB6CFFF568F}"/>
                    </a:ext>
                  </a:extLst>
                </p:cNvPr>
                <p:cNvSpPr/>
                <p:nvPr/>
              </p:nvSpPr>
              <p:spPr>
                <a:xfrm>
                  <a:off x="6102279" y="655868"/>
                  <a:ext cx="451915" cy="471056"/>
                </a:xfrm>
                <a:custGeom>
                  <a:avLst/>
                  <a:gdLst>
                    <a:gd name="connsiteX0" fmla="*/ 359463 w 451915"/>
                    <a:gd name="connsiteY0" fmla="*/ 67268 h 471056"/>
                    <a:gd name="connsiteX1" fmla="*/ 246083 w 451915"/>
                    <a:gd name="connsiteY1" fmla="*/ 251074 h 471056"/>
                    <a:gd name="connsiteX2" fmla="*/ 112052 w 451915"/>
                    <a:gd name="connsiteY2" fmla="*/ 380572 h 471056"/>
                    <a:gd name="connsiteX3" fmla="*/ 0 w 451915"/>
                    <a:gd name="connsiteY3" fmla="*/ 471056 h 471056"/>
                    <a:gd name="connsiteX4" fmla="*/ 128491 w 451915"/>
                    <a:gd name="connsiteY4" fmla="*/ 247090 h 471056"/>
                    <a:gd name="connsiteX5" fmla="*/ 266231 w 451915"/>
                    <a:gd name="connsiteY5" fmla="*/ 80226 h 471056"/>
                    <a:gd name="connsiteX6" fmla="*/ 451915 w 451915"/>
                    <a:gd name="connsiteY6" fmla="*/ 0 h 471056"/>
                    <a:gd name="connsiteX7" fmla="*/ 359463 w 451915"/>
                    <a:gd name="connsiteY7" fmla="*/ 67268 h 471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915" h="471056">
                      <a:moveTo>
                        <a:pt x="359463" y="67268"/>
                      </a:moveTo>
                      <a:cubicBezTo>
                        <a:pt x="311977" y="121530"/>
                        <a:pt x="288211" y="192553"/>
                        <a:pt x="246083" y="251074"/>
                      </a:cubicBezTo>
                      <a:cubicBezTo>
                        <a:pt x="209633" y="301628"/>
                        <a:pt x="160545" y="341421"/>
                        <a:pt x="112052" y="380572"/>
                      </a:cubicBezTo>
                      <a:cubicBezTo>
                        <a:pt x="74686" y="410749"/>
                        <a:pt x="37366" y="440880"/>
                        <a:pt x="0" y="471056"/>
                      </a:cubicBezTo>
                      <a:cubicBezTo>
                        <a:pt x="42815" y="396416"/>
                        <a:pt x="85676" y="321776"/>
                        <a:pt x="128491" y="247090"/>
                      </a:cubicBezTo>
                      <a:cubicBezTo>
                        <a:pt x="164803" y="183807"/>
                        <a:pt x="203726" y="117821"/>
                        <a:pt x="266231" y="80226"/>
                      </a:cubicBezTo>
                      <a:cubicBezTo>
                        <a:pt x="324569" y="45196"/>
                        <a:pt x="393989" y="36404"/>
                        <a:pt x="451915" y="0"/>
                      </a:cubicBezTo>
                      <a:cubicBezTo>
                        <a:pt x="416931" y="14516"/>
                        <a:pt x="384831" y="38282"/>
                        <a:pt x="359463" y="67268"/>
                      </a:cubicBezTo>
                      <a:close/>
                    </a:path>
                  </a:pathLst>
                </a:custGeom>
                <a:solidFill>
                  <a:srgbClr val="A6BBC9"/>
                </a:solidFill>
                <a:ln w="4577" cap="flat">
                  <a:noFill/>
                  <a:prstDash val="solid"/>
                  <a:miter/>
                </a:ln>
              </p:spPr>
              <p:txBody>
                <a:bodyPr rtlCol="0" anchor="ctr"/>
                <a:lstStyle/>
                <a:p>
                  <a:endParaRPr lang="th-TH"/>
                </a:p>
              </p:txBody>
            </p:sp>
            <p:grpSp>
              <p:nvGrpSpPr>
                <p:cNvPr id="1171" name="Graphic 4">
                  <a:extLst>
                    <a:ext uri="{FF2B5EF4-FFF2-40B4-BE49-F238E27FC236}">
                      <a16:creationId xmlns:a16="http://schemas.microsoft.com/office/drawing/2014/main" id="{8D94EB92-6E5B-4989-97E6-1CED86A5248D}"/>
                    </a:ext>
                  </a:extLst>
                </p:cNvPr>
                <p:cNvGrpSpPr/>
                <p:nvPr/>
              </p:nvGrpSpPr>
              <p:grpSpPr>
                <a:xfrm>
                  <a:off x="6869377" y="323231"/>
                  <a:ext cx="364025" cy="661328"/>
                  <a:chOff x="6869377" y="323231"/>
                  <a:chExt cx="364025" cy="661328"/>
                </a:xfrm>
              </p:grpSpPr>
              <p:sp>
                <p:nvSpPr>
                  <p:cNvPr id="1178" name="Freeform: Shape 1177">
                    <a:extLst>
                      <a:ext uri="{FF2B5EF4-FFF2-40B4-BE49-F238E27FC236}">
                        <a16:creationId xmlns:a16="http://schemas.microsoft.com/office/drawing/2014/main" id="{F963A179-7B9F-4A4B-A089-7DCDE050E529}"/>
                      </a:ext>
                    </a:extLst>
                  </p:cNvPr>
                  <p:cNvSpPr/>
                  <p:nvPr/>
                </p:nvSpPr>
                <p:spPr>
                  <a:xfrm>
                    <a:off x="6869377" y="329811"/>
                    <a:ext cx="364025" cy="654747"/>
                  </a:xfrm>
                  <a:custGeom>
                    <a:avLst/>
                    <a:gdLst>
                      <a:gd name="connsiteX0" fmla="*/ 0 w 364025"/>
                      <a:gd name="connsiteY0" fmla="*/ 654748 h 654747"/>
                      <a:gd name="connsiteX1" fmla="*/ 236375 w 364025"/>
                      <a:gd name="connsiteY1" fmla="*/ 319463 h 654747"/>
                      <a:gd name="connsiteX2" fmla="*/ 349068 w 364025"/>
                      <a:gd name="connsiteY2" fmla="*/ 103236 h 654747"/>
                      <a:gd name="connsiteX3" fmla="*/ 275802 w 364025"/>
                      <a:gd name="connsiteY3" fmla="*/ 12432 h 654747"/>
                      <a:gd name="connsiteX4" fmla="*/ 146349 w 364025"/>
                      <a:gd name="connsiteY4" fmla="*/ 181998 h 654747"/>
                      <a:gd name="connsiteX5" fmla="*/ 0 w 364025"/>
                      <a:gd name="connsiteY5" fmla="*/ 654748 h 65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025" h="654747">
                        <a:moveTo>
                          <a:pt x="0" y="654748"/>
                        </a:moveTo>
                        <a:cubicBezTo>
                          <a:pt x="60353" y="531798"/>
                          <a:pt x="161964" y="434445"/>
                          <a:pt x="236375" y="319463"/>
                        </a:cubicBezTo>
                        <a:cubicBezTo>
                          <a:pt x="280564" y="251188"/>
                          <a:pt x="314907" y="177052"/>
                          <a:pt x="349068" y="103236"/>
                        </a:cubicBezTo>
                        <a:cubicBezTo>
                          <a:pt x="384648" y="26444"/>
                          <a:pt x="355387" y="-24842"/>
                          <a:pt x="275802" y="12432"/>
                        </a:cubicBezTo>
                        <a:cubicBezTo>
                          <a:pt x="228682" y="34503"/>
                          <a:pt x="167413" y="140282"/>
                          <a:pt x="146349" y="181998"/>
                        </a:cubicBezTo>
                        <a:cubicBezTo>
                          <a:pt x="71206" y="330728"/>
                          <a:pt x="102252" y="517374"/>
                          <a:pt x="0" y="654748"/>
                        </a:cubicBezTo>
                        <a:close/>
                      </a:path>
                    </a:pathLst>
                  </a:custGeom>
                  <a:solidFill>
                    <a:srgbClr val="80A0A1"/>
                  </a:solidFill>
                  <a:ln w="4577" cap="flat">
                    <a:noFill/>
                    <a:prstDash val="solid"/>
                    <a:miter/>
                  </a:ln>
                </p:spPr>
                <p:txBody>
                  <a:bodyPr rtlCol="0" anchor="ctr"/>
                  <a:lstStyle/>
                  <a:p>
                    <a:endParaRPr lang="th-TH"/>
                  </a:p>
                </p:txBody>
              </p:sp>
              <p:sp>
                <p:nvSpPr>
                  <p:cNvPr id="1179" name="Freeform: Shape 1178">
                    <a:extLst>
                      <a:ext uri="{FF2B5EF4-FFF2-40B4-BE49-F238E27FC236}">
                        <a16:creationId xmlns:a16="http://schemas.microsoft.com/office/drawing/2014/main" id="{5BFBDCE4-B5FD-45F1-8D1D-3CBAFC11750D}"/>
                      </a:ext>
                    </a:extLst>
                  </p:cNvPr>
                  <p:cNvSpPr/>
                  <p:nvPr/>
                </p:nvSpPr>
                <p:spPr>
                  <a:xfrm>
                    <a:off x="7022168" y="323231"/>
                    <a:ext cx="200796" cy="400088"/>
                  </a:xfrm>
                  <a:custGeom>
                    <a:avLst/>
                    <a:gdLst>
                      <a:gd name="connsiteX0" fmla="*/ 144945 w 200796"/>
                      <a:gd name="connsiteY0" fmla="*/ 171727 h 400088"/>
                      <a:gd name="connsiteX1" fmla="*/ 5831 w 200796"/>
                      <a:gd name="connsiteY1" fmla="*/ 400089 h 400088"/>
                      <a:gd name="connsiteX2" fmla="*/ 71633 w 200796"/>
                      <a:gd name="connsiteY2" fmla="*/ 63430 h 400088"/>
                      <a:gd name="connsiteX3" fmla="*/ 193026 w 200796"/>
                      <a:gd name="connsiteY3" fmla="*/ 20249 h 400088"/>
                      <a:gd name="connsiteX4" fmla="*/ 144945 w 200796"/>
                      <a:gd name="connsiteY4" fmla="*/ 171727 h 40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96" h="400088">
                        <a:moveTo>
                          <a:pt x="144945" y="171727"/>
                        </a:moveTo>
                        <a:cubicBezTo>
                          <a:pt x="98558" y="247832"/>
                          <a:pt x="52217" y="323937"/>
                          <a:pt x="5831" y="400089"/>
                        </a:cubicBezTo>
                        <a:cubicBezTo>
                          <a:pt x="-12074" y="284786"/>
                          <a:pt x="11646" y="163484"/>
                          <a:pt x="71633" y="63430"/>
                        </a:cubicBezTo>
                        <a:cubicBezTo>
                          <a:pt x="93842" y="26385"/>
                          <a:pt x="152088" y="-30809"/>
                          <a:pt x="193026" y="20249"/>
                        </a:cubicBezTo>
                        <a:cubicBezTo>
                          <a:pt x="221829" y="56195"/>
                          <a:pt x="162575" y="142787"/>
                          <a:pt x="144945" y="171727"/>
                        </a:cubicBezTo>
                        <a:close/>
                      </a:path>
                    </a:pathLst>
                  </a:custGeom>
                  <a:solidFill>
                    <a:srgbClr val="5E7A8E"/>
                  </a:solidFill>
                  <a:ln w="4577" cap="flat">
                    <a:noFill/>
                    <a:prstDash val="solid"/>
                    <a:miter/>
                  </a:ln>
                </p:spPr>
                <p:txBody>
                  <a:bodyPr rtlCol="0" anchor="ctr"/>
                  <a:lstStyle/>
                  <a:p>
                    <a:endParaRPr lang="th-TH"/>
                  </a:p>
                </p:txBody>
              </p:sp>
            </p:grpSp>
            <p:sp>
              <p:nvSpPr>
                <p:cNvPr id="1172" name="Freeform: Shape 1171">
                  <a:extLst>
                    <a:ext uri="{FF2B5EF4-FFF2-40B4-BE49-F238E27FC236}">
                      <a16:creationId xmlns:a16="http://schemas.microsoft.com/office/drawing/2014/main" id="{3DF3CCA0-0016-43A5-9FE6-4FFD56B59BC7}"/>
                    </a:ext>
                  </a:extLst>
                </p:cNvPr>
                <p:cNvSpPr/>
                <p:nvPr/>
              </p:nvSpPr>
              <p:spPr>
                <a:xfrm>
                  <a:off x="6621508" y="286835"/>
                  <a:ext cx="400308" cy="186386"/>
                </a:xfrm>
                <a:custGeom>
                  <a:avLst/>
                  <a:gdLst>
                    <a:gd name="connsiteX0" fmla="*/ 236513 w 400308"/>
                    <a:gd name="connsiteY0" fmla="*/ 179731 h 186386"/>
                    <a:gd name="connsiteX1" fmla="*/ 102161 w 400308"/>
                    <a:gd name="connsiteY1" fmla="*/ 90850 h 186386"/>
                    <a:gd name="connsiteX2" fmla="*/ 0 w 400308"/>
                    <a:gd name="connsiteY2" fmla="*/ 0 h 186386"/>
                    <a:gd name="connsiteX3" fmla="*/ 400308 w 400308"/>
                    <a:gd name="connsiteY3" fmla="*/ 114707 h 186386"/>
                    <a:gd name="connsiteX4" fmla="*/ 236513 w 400308"/>
                    <a:gd name="connsiteY4" fmla="*/ 179731 h 186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308" h="186386">
                      <a:moveTo>
                        <a:pt x="236513" y="179731"/>
                      </a:moveTo>
                      <a:cubicBezTo>
                        <a:pt x="184768" y="163796"/>
                        <a:pt x="142640" y="126842"/>
                        <a:pt x="102161" y="90850"/>
                      </a:cubicBezTo>
                      <a:cubicBezTo>
                        <a:pt x="68092" y="60582"/>
                        <a:pt x="34069" y="30268"/>
                        <a:pt x="0" y="0"/>
                      </a:cubicBezTo>
                      <a:cubicBezTo>
                        <a:pt x="99276" y="88286"/>
                        <a:pt x="283403" y="84119"/>
                        <a:pt x="400308" y="114707"/>
                      </a:cubicBezTo>
                      <a:cubicBezTo>
                        <a:pt x="373108" y="175976"/>
                        <a:pt x="299155" y="199055"/>
                        <a:pt x="236513" y="179731"/>
                      </a:cubicBezTo>
                      <a:close/>
                    </a:path>
                  </a:pathLst>
                </a:custGeom>
                <a:solidFill>
                  <a:srgbClr val="5E7A8E"/>
                </a:solidFill>
                <a:ln w="4577" cap="flat">
                  <a:noFill/>
                  <a:prstDash val="solid"/>
                  <a:miter/>
                </a:ln>
              </p:spPr>
              <p:txBody>
                <a:bodyPr rtlCol="0" anchor="ctr"/>
                <a:lstStyle/>
                <a:p>
                  <a:endParaRPr lang="th-TH"/>
                </a:p>
              </p:txBody>
            </p:sp>
            <p:sp>
              <p:nvSpPr>
                <p:cNvPr id="1173" name="Freeform: Shape 1172">
                  <a:extLst>
                    <a:ext uri="{FF2B5EF4-FFF2-40B4-BE49-F238E27FC236}">
                      <a16:creationId xmlns:a16="http://schemas.microsoft.com/office/drawing/2014/main" id="{D50651CE-27BE-47F6-A190-6B302907D648}"/>
                    </a:ext>
                  </a:extLst>
                </p:cNvPr>
                <p:cNvSpPr/>
                <p:nvPr/>
              </p:nvSpPr>
              <p:spPr>
                <a:xfrm>
                  <a:off x="6556805" y="510185"/>
                  <a:ext cx="385499" cy="313096"/>
                </a:xfrm>
                <a:custGeom>
                  <a:avLst/>
                  <a:gdLst>
                    <a:gd name="connsiteX0" fmla="*/ 146853 w 385499"/>
                    <a:gd name="connsiteY0" fmla="*/ 229664 h 313096"/>
                    <a:gd name="connsiteX1" fmla="*/ 0 w 385499"/>
                    <a:gd name="connsiteY1" fmla="*/ 313096 h 313096"/>
                    <a:gd name="connsiteX2" fmla="*/ 334460 w 385499"/>
                    <a:gd name="connsiteY2" fmla="*/ 661 h 313096"/>
                    <a:gd name="connsiteX3" fmla="*/ 146853 w 385499"/>
                    <a:gd name="connsiteY3" fmla="*/ 229664 h 313096"/>
                  </a:gdLst>
                  <a:ahLst/>
                  <a:cxnLst>
                    <a:cxn ang="0">
                      <a:pos x="connsiteX0" y="connsiteY0"/>
                    </a:cxn>
                    <a:cxn ang="0">
                      <a:pos x="connsiteX1" y="connsiteY1"/>
                    </a:cxn>
                    <a:cxn ang="0">
                      <a:pos x="connsiteX2" y="connsiteY2"/>
                    </a:cxn>
                    <a:cxn ang="0">
                      <a:pos x="connsiteX3" y="connsiteY3"/>
                    </a:cxn>
                  </a:cxnLst>
                  <a:rect l="l" t="t" r="r" b="b"/>
                  <a:pathLst>
                    <a:path w="385499" h="313096">
                      <a:moveTo>
                        <a:pt x="146853" y="229664"/>
                      </a:moveTo>
                      <a:cubicBezTo>
                        <a:pt x="97902" y="257460"/>
                        <a:pt x="48951" y="285301"/>
                        <a:pt x="0" y="313096"/>
                      </a:cubicBezTo>
                      <a:cubicBezTo>
                        <a:pt x="94101" y="259658"/>
                        <a:pt x="190721" y="12476"/>
                        <a:pt x="334460" y="661"/>
                      </a:cubicBezTo>
                      <a:cubicBezTo>
                        <a:pt x="506453" y="-13488"/>
                        <a:pt x="192370" y="203792"/>
                        <a:pt x="146853" y="229664"/>
                      </a:cubicBezTo>
                      <a:close/>
                    </a:path>
                  </a:pathLst>
                </a:custGeom>
                <a:solidFill>
                  <a:srgbClr val="5E7A8E"/>
                </a:solidFill>
                <a:ln w="4577" cap="flat">
                  <a:noFill/>
                  <a:prstDash val="solid"/>
                  <a:miter/>
                </a:ln>
              </p:spPr>
              <p:txBody>
                <a:bodyPr rtlCol="0" anchor="ctr"/>
                <a:lstStyle/>
                <a:p>
                  <a:endParaRPr lang="th-TH"/>
                </a:p>
              </p:txBody>
            </p:sp>
            <p:sp>
              <p:nvSpPr>
                <p:cNvPr id="1174" name="Freeform: Shape 1173">
                  <a:extLst>
                    <a:ext uri="{FF2B5EF4-FFF2-40B4-BE49-F238E27FC236}">
                      <a16:creationId xmlns:a16="http://schemas.microsoft.com/office/drawing/2014/main" id="{CB314411-555B-4B33-B737-A116150ED258}"/>
                    </a:ext>
                  </a:extLst>
                </p:cNvPr>
                <p:cNvSpPr/>
                <p:nvPr/>
              </p:nvSpPr>
              <p:spPr>
                <a:xfrm>
                  <a:off x="6238417" y="313166"/>
                  <a:ext cx="543727" cy="233292"/>
                </a:xfrm>
                <a:custGeom>
                  <a:avLst/>
                  <a:gdLst>
                    <a:gd name="connsiteX0" fmla="*/ 147448 w 543727"/>
                    <a:gd name="connsiteY0" fmla="*/ 176526 h 233292"/>
                    <a:gd name="connsiteX1" fmla="*/ 86088 w 543727"/>
                    <a:gd name="connsiteY1" fmla="*/ 133161 h 233292"/>
                    <a:gd name="connsiteX2" fmla="*/ 0 w 543727"/>
                    <a:gd name="connsiteY2" fmla="*/ 0 h 233292"/>
                    <a:gd name="connsiteX3" fmla="*/ 156927 w 543727"/>
                    <a:gd name="connsiteY3" fmla="*/ 93643 h 233292"/>
                    <a:gd name="connsiteX4" fmla="*/ 342428 w 543727"/>
                    <a:gd name="connsiteY4" fmla="*/ 166543 h 233292"/>
                    <a:gd name="connsiteX5" fmla="*/ 543727 w 543727"/>
                    <a:gd name="connsiteY5" fmla="*/ 156927 h 233292"/>
                    <a:gd name="connsiteX6" fmla="*/ 147448 w 543727"/>
                    <a:gd name="connsiteY6" fmla="*/ 176526 h 233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727" h="233292">
                      <a:moveTo>
                        <a:pt x="147448" y="176526"/>
                      </a:moveTo>
                      <a:cubicBezTo>
                        <a:pt x="125423" y="164483"/>
                        <a:pt x="104359" y="150425"/>
                        <a:pt x="86088" y="133161"/>
                      </a:cubicBezTo>
                      <a:cubicBezTo>
                        <a:pt x="47440" y="96666"/>
                        <a:pt x="23308" y="47760"/>
                        <a:pt x="0" y="0"/>
                      </a:cubicBezTo>
                      <a:cubicBezTo>
                        <a:pt x="52294" y="31230"/>
                        <a:pt x="104633" y="62414"/>
                        <a:pt x="156927" y="93643"/>
                      </a:cubicBezTo>
                      <a:cubicBezTo>
                        <a:pt x="214579" y="128033"/>
                        <a:pt x="275344" y="163430"/>
                        <a:pt x="342428" y="166543"/>
                      </a:cubicBezTo>
                      <a:cubicBezTo>
                        <a:pt x="409146" y="169611"/>
                        <a:pt x="482870" y="133711"/>
                        <a:pt x="543727" y="156927"/>
                      </a:cubicBezTo>
                      <a:cubicBezTo>
                        <a:pt x="520053" y="288944"/>
                        <a:pt x="224149" y="218517"/>
                        <a:pt x="147448" y="176526"/>
                      </a:cubicBezTo>
                      <a:close/>
                    </a:path>
                  </a:pathLst>
                </a:custGeom>
                <a:solidFill>
                  <a:srgbClr val="80A0A1"/>
                </a:solidFill>
                <a:ln w="4577" cap="flat">
                  <a:noFill/>
                  <a:prstDash val="solid"/>
                  <a:miter/>
                </a:ln>
              </p:spPr>
              <p:txBody>
                <a:bodyPr rtlCol="0" anchor="ctr"/>
                <a:lstStyle/>
                <a:p>
                  <a:endParaRPr lang="th-TH"/>
                </a:p>
              </p:txBody>
            </p:sp>
            <p:sp>
              <p:nvSpPr>
                <p:cNvPr id="1175" name="Freeform: Shape 1174">
                  <a:extLst>
                    <a:ext uri="{FF2B5EF4-FFF2-40B4-BE49-F238E27FC236}">
                      <a16:creationId xmlns:a16="http://schemas.microsoft.com/office/drawing/2014/main" id="{D2AC4C16-6E71-4C20-AB0D-D7D83EB5BC93}"/>
                    </a:ext>
                  </a:extLst>
                </p:cNvPr>
                <p:cNvSpPr/>
                <p:nvPr/>
              </p:nvSpPr>
              <p:spPr>
                <a:xfrm>
                  <a:off x="6210438" y="693097"/>
                  <a:ext cx="275481" cy="342473"/>
                </a:xfrm>
                <a:custGeom>
                  <a:avLst/>
                  <a:gdLst>
                    <a:gd name="connsiteX0" fmla="*/ 237566 w 275481"/>
                    <a:gd name="connsiteY0" fmla="*/ 54309 h 342473"/>
                    <a:gd name="connsiteX1" fmla="*/ 177533 w 275481"/>
                    <a:gd name="connsiteY1" fmla="*/ 169337 h 342473"/>
                    <a:gd name="connsiteX2" fmla="*/ 0 w 275481"/>
                    <a:gd name="connsiteY2" fmla="*/ 342474 h 342473"/>
                    <a:gd name="connsiteX3" fmla="*/ 172771 w 275481"/>
                    <a:gd name="connsiteY3" fmla="*/ 95704 h 342473"/>
                    <a:gd name="connsiteX4" fmla="*/ 275481 w 275481"/>
                    <a:gd name="connsiteY4" fmla="*/ 0 h 342473"/>
                    <a:gd name="connsiteX5" fmla="*/ 237566 w 275481"/>
                    <a:gd name="connsiteY5" fmla="*/ 54309 h 342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481" h="342473">
                      <a:moveTo>
                        <a:pt x="237566" y="54309"/>
                      </a:moveTo>
                      <a:cubicBezTo>
                        <a:pt x="215174" y="91308"/>
                        <a:pt x="200063" y="132383"/>
                        <a:pt x="177533" y="169337"/>
                      </a:cubicBezTo>
                      <a:cubicBezTo>
                        <a:pt x="134260" y="240405"/>
                        <a:pt x="66352" y="292286"/>
                        <a:pt x="0" y="342474"/>
                      </a:cubicBezTo>
                      <a:cubicBezTo>
                        <a:pt x="14470" y="241458"/>
                        <a:pt x="108068" y="174603"/>
                        <a:pt x="172771" y="95704"/>
                      </a:cubicBezTo>
                      <a:cubicBezTo>
                        <a:pt x="203680" y="58018"/>
                        <a:pt x="228774" y="18317"/>
                        <a:pt x="275481" y="0"/>
                      </a:cubicBezTo>
                      <a:cubicBezTo>
                        <a:pt x="266094" y="15706"/>
                        <a:pt x="248785" y="35809"/>
                        <a:pt x="237566" y="54309"/>
                      </a:cubicBezTo>
                      <a:close/>
                    </a:path>
                  </a:pathLst>
                </a:custGeom>
                <a:solidFill>
                  <a:srgbClr val="80A0A1"/>
                </a:solidFill>
                <a:ln w="4577" cap="flat">
                  <a:noFill/>
                  <a:prstDash val="solid"/>
                  <a:miter/>
                </a:ln>
              </p:spPr>
              <p:txBody>
                <a:bodyPr rtlCol="0" anchor="ctr"/>
                <a:lstStyle/>
                <a:p>
                  <a:endParaRPr lang="th-TH"/>
                </a:p>
              </p:txBody>
            </p:sp>
            <p:sp>
              <p:nvSpPr>
                <p:cNvPr id="1176" name="Freeform: Shape 1175">
                  <a:extLst>
                    <a:ext uri="{FF2B5EF4-FFF2-40B4-BE49-F238E27FC236}">
                      <a16:creationId xmlns:a16="http://schemas.microsoft.com/office/drawing/2014/main" id="{1C419300-24F3-475B-B761-2B130C5D0481}"/>
                    </a:ext>
                  </a:extLst>
                </p:cNvPr>
                <p:cNvSpPr/>
                <p:nvPr/>
              </p:nvSpPr>
              <p:spPr>
                <a:xfrm>
                  <a:off x="5579296" y="964563"/>
                  <a:ext cx="237657" cy="227934"/>
                </a:xfrm>
                <a:custGeom>
                  <a:avLst/>
                  <a:gdLst>
                    <a:gd name="connsiteX0" fmla="*/ 0 w 237657"/>
                    <a:gd name="connsiteY0" fmla="*/ 227935 h 227934"/>
                    <a:gd name="connsiteX1" fmla="*/ 237657 w 237657"/>
                    <a:gd name="connsiteY1" fmla="*/ 1038 h 227934"/>
                    <a:gd name="connsiteX2" fmla="*/ 0 w 237657"/>
                    <a:gd name="connsiteY2" fmla="*/ 227935 h 227934"/>
                  </a:gdLst>
                  <a:ahLst/>
                  <a:cxnLst>
                    <a:cxn ang="0">
                      <a:pos x="connsiteX0" y="connsiteY0"/>
                    </a:cxn>
                    <a:cxn ang="0">
                      <a:pos x="connsiteX1" y="connsiteY1"/>
                    </a:cxn>
                    <a:cxn ang="0">
                      <a:pos x="connsiteX2" y="connsiteY2"/>
                    </a:cxn>
                  </a:cxnLst>
                  <a:rect l="l" t="t" r="r" b="b"/>
                  <a:pathLst>
                    <a:path w="237657" h="227934">
                      <a:moveTo>
                        <a:pt x="0" y="227935"/>
                      </a:moveTo>
                      <a:cubicBezTo>
                        <a:pt x="64200" y="153615"/>
                        <a:pt x="233261" y="110984"/>
                        <a:pt x="237657" y="1038"/>
                      </a:cubicBezTo>
                      <a:cubicBezTo>
                        <a:pt x="134306" y="-15218"/>
                        <a:pt x="55408" y="163827"/>
                        <a:pt x="0" y="227935"/>
                      </a:cubicBezTo>
                      <a:close/>
                    </a:path>
                  </a:pathLst>
                </a:custGeom>
                <a:solidFill>
                  <a:srgbClr val="A6BBC9"/>
                </a:solidFill>
                <a:ln w="4577" cap="flat">
                  <a:noFill/>
                  <a:prstDash val="solid"/>
                  <a:miter/>
                </a:ln>
              </p:spPr>
              <p:txBody>
                <a:bodyPr rtlCol="0" anchor="ctr"/>
                <a:lstStyle/>
                <a:p>
                  <a:endParaRPr lang="th-TH"/>
                </a:p>
              </p:txBody>
            </p:sp>
            <p:sp>
              <p:nvSpPr>
                <p:cNvPr id="1177" name="Freeform: Shape 1176">
                  <a:extLst>
                    <a:ext uri="{FF2B5EF4-FFF2-40B4-BE49-F238E27FC236}">
                      <a16:creationId xmlns:a16="http://schemas.microsoft.com/office/drawing/2014/main" id="{7979668F-7B03-49D4-AEB0-96A39624F8AF}"/>
                    </a:ext>
                  </a:extLst>
                </p:cNvPr>
                <p:cNvSpPr/>
                <p:nvPr/>
              </p:nvSpPr>
              <p:spPr>
                <a:xfrm>
                  <a:off x="5678068" y="202787"/>
                  <a:ext cx="2394157" cy="899456"/>
                </a:xfrm>
                <a:custGeom>
                  <a:avLst/>
                  <a:gdLst>
                    <a:gd name="connsiteX0" fmla="*/ 2370117 w 2394157"/>
                    <a:gd name="connsiteY0" fmla="*/ 244548 h 899456"/>
                    <a:gd name="connsiteX1" fmla="*/ 2262691 w 2394157"/>
                    <a:gd name="connsiteY1" fmla="*/ 124574 h 899456"/>
                    <a:gd name="connsiteX2" fmla="*/ 2117395 w 2394157"/>
                    <a:gd name="connsiteY2" fmla="*/ 50896 h 899456"/>
                    <a:gd name="connsiteX3" fmla="*/ 1955797 w 2394157"/>
                    <a:gd name="connsiteY3" fmla="*/ 22826 h 899456"/>
                    <a:gd name="connsiteX4" fmla="*/ 1873510 w 2394157"/>
                    <a:gd name="connsiteY4" fmla="*/ 25482 h 899456"/>
                    <a:gd name="connsiteX5" fmla="*/ 1791772 w 2394157"/>
                    <a:gd name="connsiteY5" fmla="*/ 38028 h 899456"/>
                    <a:gd name="connsiteX6" fmla="*/ 1633059 w 2394157"/>
                    <a:gd name="connsiteY6" fmla="*/ 86201 h 899456"/>
                    <a:gd name="connsiteX7" fmla="*/ 1481856 w 2394157"/>
                    <a:gd name="connsiteY7" fmla="*/ 156399 h 899456"/>
                    <a:gd name="connsiteX8" fmla="*/ 1193004 w 2394157"/>
                    <a:gd name="connsiteY8" fmla="*/ 326194 h 899456"/>
                    <a:gd name="connsiteX9" fmla="*/ 1046608 w 2394157"/>
                    <a:gd name="connsiteY9" fmla="*/ 408893 h 899456"/>
                    <a:gd name="connsiteX10" fmla="*/ 893345 w 2394157"/>
                    <a:gd name="connsiteY10" fmla="*/ 478450 h 899456"/>
                    <a:gd name="connsiteX11" fmla="*/ 732800 w 2394157"/>
                    <a:gd name="connsiteY11" fmla="*/ 528454 h 899456"/>
                    <a:gd name="connsiteX12" fmla="*/ 652665 w 2394157"/>
                    <a:gd name="connsiteY12" fmla="*/ 552632 h 899456"/>
                    <a:gd name="connsiteX13" fmla="*/ 632929 w 2394157"/>
                    <a:gd name="connsiteY13" fmla="*/ 559455 h 899456"/>
                    <a:gd name="connsiteX14" fmla="*/ 612918 w 2394157"/>
                    <a:gd name="connsiteY14" fmla="*/ 566186 h 899456"/>
                    <a:gd name="connsiteX15" fmla="*/ 572118 w 2394157"/>
                    <a:gd name="connsiteY15" fmla="*/ 576947 h 899456"/>
                    <a:gd name="connsiteX16" fmla="*/ 489648 w 2394157"/>
                    <a:gd name="connsiteY16" fmla="*/ 592791 h 899456"/>
                    <a:gd name="connsiteX17" fmla="*/ 408963 w 2394157"/>
                    <a:gd name="connsiteY17" fmla="*/ 613764 h 899456"/>
                    <a:gd name="connsiteX18" fmla="*/ 370910 w 2394157"/>
                    <a:gd name="connsiteY18" fmla="*/ 630523 h 899456"/>
                    <a:gd name="connsiteX19" fmla="*/ 352640 w 2394157"/>
                    <a:gd name="connsiteY19" fmla="*/ 640689 h 899456"/>
                    <a:gd name="connsiteX20" fmla="*/ 334323 w 2394157"/>
                    <a:gd name="connsiteY20" fmla="*/ 650900 h 899456"/>
                    <a:gd name="connsiteX21" fmla="*/ 260919 w 2394157"/>
                    <a:gd name="connsiteY21" fmla="*/ 691518 h 899456"/>
                    <a:gd name="connsiteX22" fmla="*/ 189256 w 2394157"/>
                    <a:gd name="connsiteY22" fmla="*/ 734928 h 899456"/>
                    <a:gd name="connsiteX23" fmla="*/ 154821 w 2394157"/>
                    <a:gd name="connsiteY23" fmla="*/ 758739 h 899456"/>
                    <a:gd name="connsiteX24" fmla="*/ 121530 w 2394157"/>
                    <a:gd name="connsiteY24" fmla="*/ 784153 h 899456"/>
                    <a:gd name="connsiteX25" fmla="*/ 0 w 2394157"/>
                    <a:gd name="connsiteY25" fmla="*/ 899456 h 899456"/>
                    <a:gd name="connsiteX26" fmla="*/ 120431 w 2394157"/>
                    <a:gd name="connsiteY26" fmla="*/ 782826 h 899456"/>
                    <a:gd name="connsiteX27" fmla="*/ 153539 w 2394157"/>
                    <a:gd name="connsiteY27" fmla="*/ 756999 h 899456"/>
                    <a:gd name="connsiteX28" fmla="*/ 187836 w 2394157"/>
                    <a:gd name="connsiteY28" fmla="*/ 732776 h 899456"/>
                    <a:gd name="connsiteX29" fmla="*/ 259179 w 2394157"/>
                    <a:gd name="connsiteY29" fmla="*/ 688541 h 899456"/>
                    <a:gd name="connsiteX30" fmla="*/ 332171 w 2394157"/>
                    <a:gd name="connsiteY30" fmla="*/ 647191 h 899456"/>
                    <a:gd name="connsiteX31" fmla="*/ 350396 w 2394157"/>
                    <a:gd name="connsiteY31" fmla="*/ 636797 h 899456"/>
                    <a:gd name="connsiteX32" fmla="*/ 368667 w 2394157"/>
                    <a:gd name="connsiteY32" fmla="*/ 626356 h 899456"/>
                    <a:gd name="connsiteX33" fmla="*/ 407131 w 2394157"/>
                    <a:gd name="connsiteY33" fmla="*/ 608910 h 899456"/>
                    <a:gd name="connsiteX34" fmla="*/ 488457 w 2394157"/>
                    <a:gd name="connsiteY34" fmla="*/ 586884 h 899456"/>
                    <a:gd name="connsiteX35" fmla="*/ 570561 w 2394157"/>
                    <a:gd name="connsiteY35" fmla="*/ 570216 h 899456"/>
                    <a:gd name="connsiteX36" fmla="*/ 610720 w 2394157"/>
                    <a:gd name="connsiteY36" fmla="*/ 559180 h 899456"/>
                    <a:gd name="connsiteX37" fmla="*/ 630365 w 2394157"/>
                    <a:gd name="connsiteY37" fmla="*/ 552312 h 899456"/>
                    <a:gd name="connsiteX38" fmla="*/ 650192 w 2394157"/>
                    <a:gd name="connsiteY38" fmla="*/ 545260 h 899456"/>
                    <a:gd name="connsiteX39" fmla="*/ 730419 w 2394157"/>
                    <a:gd name="connsiteY39" fmla="*/ 520120 h 899456"/>
                    <a:gd name="connsiteX40" fmla="*/ 889590 w 2394157"/>
                    <a:gd name="connsiteY40" fmla="*/ 468742 h 899456"/>
                    <a:gd name="connsiteX41" fmla="*/ 1040976 w 2394157"/>
                    <a:gd name="connsiteY41" fmla="*/ 398132 h 899456"/>
                    <a:gd name="connsiteX42" fmla="*/ 1185814 w 2394157"/>
                    <a:gd name="connsiteY42" fmla="*/ 314288 h 899456"/>
                    <a:gd name="connsiteX43" fmla="*/ 1473659 w 2394157"/>
                    <a:gd name="connsiteY43" fmla="*/ 141059 h 899456"/>
                    <a:gd name="connsiteX44" fmla="*/ 1625916 w 2394157"/>
                    <a:gd name="connsiteY44" fmla="*/ 68434 h 899456"/>
                    <a:gd name="connsiteX45" fmla="*/ 1787376 w 2394157"/>
                    <a:gd name="connsiteY45" fmla="*/ 17605 h 899456"/>
                    <a:gd name="connsiteX46" fmla="*/ 1871220 w 2394157"/>
                    <a:gd name="connsiteY46" fmla="*/ 3868 h 899456"/>
                    <a:gd name="connsiteX47" fmla="*/ 1956438 w 2394157"/>
                    <a:gd name="connsiteY47" fmla="*/ 205 h 899456"/>
                    <a:gd name="connsiteX48" fmla="*/ 2124676 w 2394157"/>
                    <a:gd name="connsiteY48" fmla="*/ 27634 h 899456"/>
                    <a:gd name="connsiteX49" fmla="*/ 2278077 w 2394157"/>
                    <a:gd name="connsiteY49" fmla="*/ 103510 h 899456"/>
                    <a:gd name="connsiteX50" fmla="*/ 2394158 w 2394157"/>
                    <a:gd name="connsiteY50" fmla="*/ 230581 h 899456"/>
                    <a:gd name="connsiteX51" fmla="*/ 2370117 w 2394157"/>
                    <a:gd name="connsiteY51" fmla="*/ 244548 h 89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394157" h="899456">
                      <a:moveTo>
                        <a:pt x="2370117" y="244548"/>
                      </a:moveTo>
                      <a:cubicBezTo>
                        <a:pt x="2343467" y="197657"/>
                        <a:pt x="2306239" y="156949"/>
                        <a:pt x="2262691" y="124574"/>
                      </a:cubicBezTo>
                      <a:cubicBezTo>
                        <a:pt x="2219097" y="92108"/>
                        <a:pt x="2169460" y="67655"/>
                        <a:pt x="2117395" y="50896"/>
                      </a:cubicBezTo>
                      <a:cubicBezTo>
                        <a:pt x="2065284" y="34090"/>
                        <a:pt x="2010655" y="24795"/>
                        <a:pt x="1955797" y="22826"/>
                      </a:cubicBezTo>
                      <a:cubicBezTo>
                        <a:pt x="1928322" y="21864"/>
                        <a:pt x="1900893" y="22688"/>
                        <a:pt x="1873510" y="25482"/>
                      </a:cubicBezTo>
                      <a:cubicBezTo>
                        <a:pt x="1846081" y="28092"/>
                        <a:pt x="1818789" y="32442"/>
                        <a:pt x="1791772" y="38028"/>
                      </a:cubicBezTo>
                      <a:cubicBezTo>
                        <a:pt x="1737647" y="49156"/>
                        <a:pt x="1684666" y="65961"/>
                        <a:pt x="1633059" y="86201"/>
                      </a:cubicBezTo>
                      <a:cubicBezTo>
                        <a:pt x="1581452" y="106532"/>
                        <a:pt x="1531127" y="130436"/>
                        <a:pt x="1481856" y="156399"/>
                      </a:cubicBezTo>
                      <a:cubicBezTo>
                        <a:pt x="1383267" y="208281"/>
                        <a:pt x="1289120" y="268725"/>
                        <a:pt x="1193004" y="326194"/>
                      </a:cubicBezTo>
                      <a:cubicBezTo>
                        <a:pt x="1144923" y="354905"/>
                        <a:pt x="1096384" y="382975"/>
                        <a:pt x="1046608" y="408893"/>
                      </a:cubicBezTo>
                      <a:cubicBezTo>
                        <a:pt x="996833" y="434765"/>
                        <a:pt x="945867" y="458577"/>
                        <a:pt x="893345" y="478450"/>
                      </a:cubicBezTo>
                      <a:cubicBezTo>
                        <a:pt x="840868" y="498690"/>
                        <a:pt x="786559" y="513343"/>
                        <a:pt x="732800" y="528454"/>
                      </a:cubicBezTo>
                      <a:cubicBezTo>
                        <a:pt x="705920" y="536056"/>
                        <a:pt x="679087" y="543794"/>
                        <a:pt x="652665" y="552632"/>
                      </a:cubicBezTo>
                      <a:cubicBezTo>
                        <a:pt x="646025" y="554830"/>
                        <a:pt x="639477" y="557120"/>
                        <a:pt x="632929" y="559455"/>
                      </a:cubicBezTo>
                      <a:cubicBezTo>
                        <a:pt x="626335" y="561790"/>
                        <a:pt x="619604" y="564080"/>
                        <a:pt x="612918" y="566186"/>
                      </a:cubicBezTo>
                      <a:cubicBezTo>
                        <a:pt x="599455" y="570353"/>
                        <a:pt x="585810" y="573879"/>
                        <a:pt x="572118" y="576947"/>
                      </a:cubicBezTo>
                      <a:cubicBezTo>
                        <a:pt x="544689" y="583129"/>
                        <a:pt x="517031" y="587525"/>
                        <a:pt x="489648" y="592791"/>
                      </a:cubicBezTo>
                      <a:cubicBezTo>
                        <a:pt x="462264" y="598011"/>
                        <a:pt x="435064" y="604193"/>
                        <a:pt x="408963" y="613764"/>
                      </a:cubicBezTo>
                      <a:cubicBezTo>
                        <a:pt x="395913" y="618526"/>
                        <a:pt x="383183" y="624067"/>
                        <a:pt x="370910" y="630523"/>
                      </a:cubicBezTo>
                      <a:cubicBezTo>
                        <a:pt x="364820" y="633820"/>
                        <a:pt x="358730" y="637255"/>
                        <a:pt x="352640" y="640689"/>
                      </a:cubicBezTo>
                      <a:lnTo>
                        <a:pt x="334323" y="650900"/>
                      </a:lnTo>
                      <a:cubicBezTo>
                        <a:pt x="309825" y="664455"/>
                        <a:pt x="285235" y="677734"/>
                        <a:pt x="260919" y="691518"/>
                      </a:cubicBezTo>
                      <a:cubicBezTo>
                        <a:pt x="236604" y="705255"/>
                        <a:pt x="212610" y="719588"/>
                        <a:pt x="189256" y="734928"/>
                      </a:cubicBezTo>
                      <a:cubicBezTo>
                        <a:pt x="177625" y="742621"/>
                        <a:pt x="166131" y="750543"/>
                        <a:pt x="154821" y="758739"/>
                      </a:cubicBezTo>
                      <a:cubicBezTo>
                        <a:pt x="143510" y="766936"/>
                        <a:pt x="132429" y="775453"/>
                        <a:pt x="121530" y="784153"/>
                      </a:cubicBezTo>
                      <a:cubicBezTo>
                        <a:pt x="77937" y="819092"/>
                        <a:pt x="37732" y="858198"/>
                        <a:pt x="0" y="899456"/>
                      </a:cubicBezTo>
                      <a:cubicBezTo>
                        <a:pt x="37274" y="857786"/>
                        <a:pt x="77113" y="818268"/>
                        <a:pt x="120431" y="782826"/>
                      </a:cubicBezTo>
                      <a:cubicBezTo>
                        <a:pt x="131284" y="773988"/>
                        <a:pt x="142320" y="765379"/>
                        <a:pt x="153539" y="756999"/>
                      </a:cubicBezTo>
                      <a:cubicBezTo>
                        <a:pt x="164803" y="748665"/>
                        <a:pt x="176251" y="740606"/>
                        <a:pt x="187836" y="732776"/>
                      </a:cubicBezTo>
                      <a:cubicBezTo>
                        <a:pt x="211098" y="717161"/>
                        <a:pt x="234956" y="702553"/>
                        <a:pt x="259179" y="688541"/>
                      </a:cubicBezTo>
                      <a:cubicBezTo>
                        <a:pt x="283403" y="674483"/>
                        <a:pt x="307856" y="660975"/>
                        <a:pt x="332171" y="647191"/>
                      </a:cubicBezTo>
                      <a:lnTo>
                        <a:pt x="350396" y="636797"/>
                      </a:lnTo>
                      <a:cubicBezTo>
                        <a:pt x="356440" y="633271"/>
                        <a:pt x="362485" y="629791"/>
                        <a:pt x="368667" y="626356"/>
                      </a:cubicBezTo>
                      <a:cubicBezTo>
                        <a:pt x="381076" y="619671"/>
                        <a:pt x="393989" y="613901"/>
                        <a:pt x="407131" y="608910"/>
                      </a:cubicBezTo>
                      <a:cubicBezTo>
                        <a:pt x="433507" y="598973"/>
                        <a:pt x="460982" y="592425"/>
                        <a:pt x="488457" y="586884"/>
                      </a:cubicBezTo>
                      <a:cubicBezTo>
                        <a:pt x="515932" y="581343"/>
                        <a:pt x="543498" y="576627"/>
                        <a:pt x="570561" y="570216"/>
                      </a:cubicBezTo>
                      <a:cubicBezTo>
                        <a:pt x="584115" y="567011"/>
                        <a:pt x="597532" y="563393"/>
                        <a:pt x="610720" y="559180"/>
                      </a:cubicBezTo>
                      <a:cubicBezTo>
                        <a:pt x="617314" y="557028"/>
                        <a:pt x="623816" y="554739"/>
                        <a:pt x="630365" y="552312"/>
                      </a:cubicBezTo>
                      <a:cubicBezTo>
                        <a:pt x="636958" y="549885"/>
                        <a:pt x="643552" y="547504"/>
                        <a:pt x="650192" y="545260"/>
                      </a:cubicBezTo>
                      <a:cubicBezTo>
                        <a:pt x="676705" y="536056"/>
                        <a:pt x="703585" y="527996"/>
                        <a:pt x="730419" y="520120"/>
                      </a:cubicBezTo>
                      <a:cubicBezTo>
                        <a:pt x="784132" y="504414"/>
                        <a:pt x="837891" y="489303"/>
                        <a:pt x="889590" y="468742"/>
                      </a:cubicBezTo>
                      <a:cubicBezTo>
                        <a:pt x="941471" y="448503"/>
                        <a:pt x="991796" y="424371"/>
                        <a:pt x="1040976" y="398132"/>
                      </a:cubicBezTo>
                      <a:cubicBezTo>
                        <a:pt x="1090156" y="371894"/>
                        <a:pt x="1138191" y="343457"/>
                        <a:pt x="1185814" y="314288"/>
                      </a:cubicBezTo>
                      <a:cubicBezTo>
                        <a:pt x="1281060" y="255995"/>
                        <a:pt x="1374750" y="194452"/>
                        <a:pt x="1473659" y="141059"/>
                      </a:cubicBezTo>
                      <a:cubicBezTo>
                        <a:pt x="1523068" y="114363"/>
                        <a:pt x="1573713" y="89681"/>
                        <a:pt x="1625916" y="68434"/>
                      </a:cubicBezTo>
                      <a:cubicBezTo>
                        <a:pt x="1678163" y="47324"/>
                        <a:pt x="1732014" y="29603"/>
                        <a:pt x="1787376" y="17605"/>
                      </a:cubicBezTo>
                      <a:cubicBezTo>
                        <a:pt x="1815034" y="11607"/>
                        <a:pt x="1843013" y="6844"/>
                        <a:pt x="1871220" y="3868"/>
                      </a:cubicBezTo>
                      <a:cubicBezTo>
                        <a:pt x="1899428" y="708"/>
                        <a:pt x="1928001" y="-528"/>
                        <a:pt x="1956438" y="205"/>
                      </a:cubicBezTo>
                      <a:cubicBezTo>
                        <a:pt x="2013357" y="1670"/>
                        <a:pt x="2070138" y="10691"/>
                        <a:pt x="2124676" y="27634"/>
                      </a:cubicBezTo>
                      <a:cubicBezTo>
                        <a:pt x="2179167" y="44577"/>
                        <a:pt x="2231507" y="69625"/>
                        <a:pt x="2278077" y="103510"/>
                      </a:cubicBezTo>
                      <a:cubicBezTo>
                        <a:pt x="2324555" y="137350"/>
                        <a:pt x="2364943" y="180440"/>
                        <a:pt x="2394158" y="230581"/>
                      </a:cubicBezTo>
                      <a:lnTo>
                        <a:pt x="2370117" y="244548"/>
                      </a:lnTo>
                      <a:close/>
                    </a:path>
                  </a:pathLst>
                </a:custGeom>
                <a:solidFill>
                  <a:srgbClr val="7D859E"/>
                </a:solidFill>
                <a:ln w="4577" cap="flat">
                  <a:noFill/>
                  <a:prstDash val="solid"/>
                  <a:miter/>
                </a:ln>
              </p:spPr>
              <p:txBody>
                <a:bodyPr rtlCol="0" anchor="ctr"/>
                <a:lstStyle/>
                <a:p>
                  <a:endParaRPr lang="th-TH"/>
                </a:p>
              </p:txBody>
            </p:sp>
          </p:grpSp>
          <p:grpSp>
            <p:nvGrpSpPr>
              <p:cNvPr id="1069" name="Graphic 4">
                <a:extLst>
                  <a:ext uri="{FF2B5EF4-FFF2-40B4-BE49-F238E27FC236}">
                    <a16:creationId xmlns:a16="http://schemas.microsoft.com/office/drawing/2014/main" id="{00FB6D12-665F-4210-8FE4-E32E8019862D}"/>
                  </a:ext>
                </a:extLst>
              </p:cNvPr>
              <p:cNvGrpSpPr/>
              <p:nvPr/>
            </p:nvGrpSpPr>
            <p:grpSpPr>
              <a:xfrm rot="5129528">
                <a:off x="11706844" y="3253243"/>
                <a:ext cx="992237" cy="1662239"/>
                <a:chOff x="7334480" y="-899710"/>
                <a:chExt cx="884506" cy="1481763"/>
              </a:xfrm>
            </p:grpSpPr>
            <p:sp>
              <p:nvSpPr>
                <p:cNvPr id="1154" name="Freeform: Shape 1153">
                  <a:extLst>
                    <a:ext uri="{FF2B5EF4-FFF2-40B4-BE49-F238E27FC236}">
                      <a16:creationId xmlns:a16="http://schemas.microsoft.com/office/drawing/2014/main" id="{BD363D3A-0D91-4291-9CEF-3C222F8AA89F}"/>
                    </a:ext>
                  </a:extLst>
                </p:cNvPr>
                <p:cNvSpPr/>
                <p:nvPr/>
              </p:nvSpPr>
              <p:spPr>
                <a:xfrm>
                  <a:off x="7334480" y="-106741"/>
                  <a:ext cx="620619" cy="349151"/>
                </a:xfrm>
                <a:custGeom>
                  <a:avLst/>
                  <a:gdLst>
                    <a:gd name="connsiteX0" fmla="*/ 482138 w 620619"/>
                    <a:gd name="connsiteY0" fmla="*/ 175106 h 349151"/>
                    <a:gd name="connsiteX1" fmla="*/ 318846 w 620619"/>
                    <a:gd name="connsiteY1" fmla="*/ 107381 h 349151"/>
                    <a:gd name="connsiteX2" fmla="*/ 0 w 620619"/>
                    <a:gd name="connsiteY2" fmla="*/ 0 h 349151"/>
                    <a:gd name="connsiteX3" fmla="*/ 385381 w 620619"/>
                    <a:gd name="connsiteY3" fmla="*/ 219341 h 349151"/>
                    <a:gd name="connsiteX4" fmla="*/ 458280 w 620619"/>
                    <a:gd name="connsiteY4" fmla="*/ 248189 h 349151"/>
                    <a:gd name="connsiteX5" fmla="*/ 617131 w 620619"/>
                    <a:gd name="connsiteY5" fmla="*/ 329011 h 349151"/>
                    <a:gd name="connsiteX6" fmla="*/ 482138 w 620619"/>
                    <a:gd name="connsiteY6" fmla="*/ 175106 h 349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0619" h="349151">
                      <a:moveTo>
                        <a:pt x="482138" y="175106"/>
                      </a:moveTo>
                      <a:cubicBezTo>
                        <a:pt x="431172" y="145296"/>
                        <a:pt x="374803" y="126247"/>
                        <a:pt x="318846" y="107381"/>
                      </a:cubicBezTo>
                      <a:cubicBezTo>
                        <a:pt x="212564" y="71572"/>
                        <a:pt x="106282" y="35763"/>
                        <a:pt x="0" y="0"/>
                      </a:cubicBezTo>
                      <a:cubicBezTo>
                        <a:pt x="111456" y="98681"/>
                        <a:pt x="243610" y="173916"/>
                        <a:pt x="385381" y="219341"/>
                      </a:cubicBezTo>
                      <a:cubicBezTo>
                        <a:pt x="410337" y="227354"/>
                        <a:pt x="435888" y="234544"/>
                        <a:pt x="458280" y="248189"/>
                      </a:cubicBezTo>
                      <a:cubicBezTo>
                        <a:pt x="484794" y="264308"/>
                        <a:pt x="579628" y="399301"/>
                        <a:pt x="617131" y="329011"/>
                      </a:cubicBezTo>
                      <a:cubicBezTo>
                        <a:pt x="643186" y="280152"/>
                        <a:pt x="515840" y="194842"/>
                        <a:pt x="482138" y="175106"/>
                      </a:cubicBezTo>
                      <a:close/>
                    </a:path>
                  </a:pathLst>
                </a:custGeom>
                <a:solidFill>
                  <a:srgbClr val="5E7A8E"/>
                </a:solidFill>
                <a:ln w="4577" cap="flat">
                  <a:noFill/>
                  <a:prstDash val="solid"/>
                  <a:miter/>
                </a:ln>
              </p:spPr>
              <p:txBody>
                <a:bodyPr rtlCol="0" anchor="ctr"/>
                <a:lstStyle/>
                <a:p>
                  <a:endParaRPr lang="th-TH"/>
                </a:p>
              </p:txBody>
            </p:sp>
            <p:sp>
              <p:nvSpPr>
                <p:cNvPr id="1155" name="Freeform: Shape 1154">
                  <a:extLst>
                    <a:ext uri="{FF2B5EF4-FFF2-40B4-BE49-F238E27FC236}">
                      <a16:creationId xmlns:a16="http://schemas.microsoft.com/office/drawing/2014/main" id="{44087B22-8CB8-4A6E-B56A-C9973BFC8F64}"/>
                    </a:ext>
                  </a:extLst>
                </p:cNvPr>
                <p:cNvSpPr/>
                <p:nvPr/>
              </p:nvSpPr>
              <p:spPr>
                <a:xfrm>
                  <a:off x="7357559" y="-91355"/>
                  <a:ext cx="594006" cy="326390"/>
                </a:xfrm>
                <a:custGeom>
                  <a:avLst/>
                  <a:gdLst>
                    <a:gd name="connsiteX0" fmla="*/ 214075 w 594006"/>
                    <a:gd name="connsiteY0" fmla="*/ 128628 h 326390"/>
                    <a:gd name="connsiteX1" fmla="*/ 377275 w 594006"/>
                    <a:gd name="connsiteY1" fmla="*/ 176846 h 326390"/>
                    <a:gd name="connsiteX2" fmla="*/ 594006 w 594006"/>
                    <a:gd name="connsiteY2" fmla="*/ 312938 h 326390"/>
                    <a:gd name="connsiteX3" fmla="*/ 495967 w 594006"/>
                    <a:gd name="connsiteY3" fmla="*/ 308268 h 326390"/>
                    <a:gd name="connsiteX4" fmla="*/ 402232 w 594006"/>
                    <a:gd name="connsiteY4" fmla="*/ 262476 h 326390"/>
                    <a:gd name="connsiteX5" fmla="*/ 0 w 594006"/>
                    <a:gd name="connsiteY5" fmla="*/ 0 h 326390"/>
                    <a:gd name="connsiteX6" fmla="*/ 214075 w 594006"/>
                    <a:gd name="connsiteY6" fmla="*/ 128628 h 32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006" h="326390">
                      <a:moveTo>
                        <a:pt x="214075" y="128628"/>
                      </a:moveTo>
                      <a:cubicBezTo>
                        <a:pt x="267880" y="146578"/>
                        <a:pt x="324295" y="156515"/>
                        <a:pt x="377275" y="176846"/>
                      </a:cubicBezTo>
                      <a:cubicBezTo>
                        <a:pt x="457227" y="207527"/>
                        <a:pt x="526235" y="260599"/>
                        <a:pt x="594006" y="312938"/>
                      </a:cubicBezTo>
                      <a:cubicBezTo>
                        <a:pt x="569141" y="337620"/>
                        <a:pt x="527471" y="323654"/>
                        <a:pt x="495967" y="308268"/>
                      </a:cubicBezTo>
                      <a:cubicBezTo>
                        <a:pt x="464737" y="293019"/>
                        <a:pt x="433461" y="277771"/>
                        <a:pt x="402232" y="262476"/>
                      </a:cubicBezTo>
                      <a:cubicBezTo>
                        <a:pt x="259088" y="192599"/>
                        <a:pt x="108709" y="119790"/>
                        <a:pt x="0" y="0"/>
                      </a:cubicBezTo>
                      <a:cubicBezTo>
                        <a:pt x="61910" y="57148"/>
                        <a:pt x="133986" y="101886"/>
                        <a:pt x="214075" y="128628"/>
                      </a:cubicBezTo>
                      <a:close/>
                    </a:path>
                  </a:pathLst>
                </a:custGeom>
                <a:solidFill>
                  <a:srgbClr val="80A0A1"/>
                </a:solidFill>
                <a:ln w="4577" cap="flat">
                  <a:noFill/>
                  <a:prstDash val="solid"/>
                  <a:miter/>
                </a:ln>
              </p:spPr>
              <p:txBody>
                <a:bodyPr rtlCol="0" anchor="ctr"/>
                <a:lstStyle/>
                <a:p>
                  <a:endParaRPr lang="th-TH"/>
                </a:p>
              </p:txBody>
            </p:sp>
            <p:sp>
              <p:nvSpPr>
                <p:cNvPr id="1156" name="Freeform: Shape 1155">
                  <a:extLst>
                    <a:ext uri="{FF2B5EF4-FFF2-40B4-BE49-F238E27FC236}">
                      <a16:creationId xmlns:a16="http://schemas.microsoft.com/office/drawing/2014/main" id="{8DA93ECD-C09C-4336-87F1-2025AF35673C}"/>
                    </a:ext>
                  </a:extLst>
                </p:cNvPr>
                <p:cNvSpPr/>
                <p:nvPr/>
              </p:nvSpPr>
              <p:spPr>
                <a:xfrm>
                  <a:off x="7910004" y="-504668"/>
                  <a:ext cx="308983" cy="651918"/>
                </a:xfrm>
                <a:custGeom>
                  <a:avLst/>
                  <a:gdLst>
                    <a:gd name="connsiteX0" fmla="*/ 2822 w 308983"/>
                    <a:gd name="connsiteY0" fmla="*/ 419449 h 651918"/>
                    <a:gd name="connsiteX1" fmla="*/ 25718 w 308983"/>
                    <a:gd name="connsiteY1" fmla="*/ 364957 h 651918"/>
                    <a:gd name="connsiteX2" fmla="*/ 308983 w 308983"/>
                    <a:gd name="connsiteY2" fmla="*/ 0 h 651918"/>
                    <a:gd name="connsiteX3" fmla="*/ 159520 w 308983"/>
                    <a:gd name="connsiteY3" fmla="*/ 387487 h 651918"/>
                    <a:gd name="connsiteX4" fmla="*/ 143264 w 308983"/>
                    <a:gd name="connsiteY4" fmla="*/ 458967 h 651918"/>
                    <a:gd name="connsiteX5" fmla="*/ 59420 w 308983"/>
                    <a:gd name="connsiteY5" fmla="*/ 650238 h 651918"/>
                    <a:gd name="connsiteX6" fmla="*/ 2822 w 308983"/>
                    <a:gd name="connsiteY6" fmla="*/ 419449 h 65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983" h="651918">
                      <a:moveTo>
                        <a:pt x="2822" y="419449"/>
                      </a:moveTo>
                      <a:cubicBezTo>
                        <a:pt x="7172" y="400171"/>
                        <a:pt x="16422" y="382404"/>
                        <a:pt x="25718" y="364957"/>
                      </a:cubicBezTo>
                      <a:cubicBezTo>
                        <a:pt x="98663" y="227812"/>
                        <a:pt x="183744" y="91903"/>
                        <a:pt x="308983" y="0"/>
                      </a:cubicBezTo>
                      <a:cubicBezTo>
                        <a:pt x="223536" y="110403"/>
                        <a:pt x="190429" y="251349"/>
                        <a:pt x="159520" y="387487"/>
                      </a:cubicBezTo>
                      <a:cubicBezTo>
                        <a:pt x="154117" y="411298"/>
                        <a:pt x="148713" y="435156"/>
                        <a:pt x="143264" y="458967"/>
                      </a:cubicBezTo>
                      <a:cubicBezTo>
                        <a:pt x="134014" y="499767"/>
                        <a:pt x="119636" y="670615"/>
                        <a:pt x="59420" y="650238"/>
                      </a:cubicBezTo>
                      <a:cubicBezTo>
                        <a:pt x="7035" y="632471"/>
                        <a:pt x="-6748" y="461806"/>
                        <a:pt x="2822" y="419449"/>
                      </a:cubicBezTo>
                      <a:close/>
                    </a:path>
                  </a:pathLst>
                </a:custGeom>
                <a:solidFill>
                  <a:srgbClr val="80A0A1"/>
                </a:solidFill>
                <a:ln w="4577" cap="flat">
                  <a:noFill/>
                  <a:prstDash val="solid"/>
                  <a:miter/>
                </a:ln>
              </p:spPr>
              <p:txBody>
                <a:bodyPr rtlCol="0" anchor="ctr"/>
                <a:lstStyle/>
                <a:p>
                  <a:endParaRPr lang="th-TH"/>
                </a:p>
              </p:txBody>
            </p:sp>
            <p:sp>
              <p:nvSpPr>
                <p:cNvPr id="1157" name="Freeform: Shape 1156">
                  <a:extLst>
                    <a:ext uri="{FF2B5EF4-FFF2-40B4-BE49-F238E27FC236}">
                      <a16:creationId xmlns:a16="http://schemas.microsoft.com/office/drawing/2014/main" id="{72992678-99CA-439A-9FE2-D688F0E4C8ED}"/>
                    </a:ext>
                  </a:extLst>
                </p:cNvPr>
                <p:cNvSpPr/>
                <p:nvPr/>
              </p:nvSpPr>
              <p:spPr>
                <a:xfrm>
                  <a:off x="7902580" y="-311520"/>
                  <a:ext cx="150275" cy="451365"/>
                </a:xfrm>
                <a:custGeom>
                  <a:avLst/>
                  <a:gdLst>
                    <a:gd name="connsiteX0" fmla="*/ 2690 w 150275"/>
                    <a:gd name="connsiteY0" fmla="*/ 366423 h 451365"/>
                    <a:gd name="connsiteX1" fmla="*/ 3972 w 150275"/>
                    <a:gd name="connsiteY1" fmla="*/ 285555 h 451365"/>
                    <a:gd name="connsiteX2" fmla="*/ 150276 w 150275"/>
                    <a:gd name="connsiteY2" fmla="*/ 0 h 451365"/>
                    <a:gd name="connsiteX3" fmla="*/ 109201 w 150275"/>
                    <a:gd name="connsiteY3" fmla="*/ 92270 h 451365"/>
                    <a:gd name="connsiteX4" fmla="*/ 105995 w 150275"/>
                    <a:gd name="connsiteY4" fmla="*/ 120248 h 451365"/>
                    <a:gd name="connsiteX5" fmla="*/ 119962 w 150275"/>
                    <a:gd name="connsiteY5" fmla="*/ 150471 h 451365"/>
                    <a:gd name="connsiteX6" fmla="*/ 118817 w 150275"/>
                    <a:gd name="connsiteY6" fmla="*/ 191408 h 451365"/>
                    <a:gd name="connsiteX7" fmla="*/ 76048 w 150275"/>
                    <a:gd name="connsiteY7" fmla="*/ 394905 h 451365"/>
                    <a:gd name="connsiteX8" fmla="*/ 51778 w 150275"/>
                    <a:gd name="connsiteY8" fmla="*/ 451366 h 451365"/>
                    <a:gd name="connsiteX9" fmla="*/ 2690 w 150275"/>
                    <a:gd name="connsiteY9" fmla="*/ 366423 h 451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75" h="451365">
                      <a:moveTo>
                        <a:pt x="2690" y="366423"/>
                      </a:moveTo>
                      <a:cubicBezTo>
                        <a:pt x="-1889" y="339726"/>
                        <a:pt x="-58" y="312343"/>
                        <a:pt x="3972" y="285555"/>
                      </a:cubicBezTo>
                      <a:cubicBezTo>
                        <a:pt x="20136" y="177900"/>
                        <a:pt x="72338" y="75968"/>
                        <a:pt x="150276" y="0"/>
                      </a:cubicBezTo>
                      <a:cubicBezTo>
                        <a:pt x="128067" y="25689"/>
                        <a:pt x="118313" y="59529"/>
                        <a:pt x="109201" y="92270"/>
                      </a:cubicBezTo>
                      <a:cubicBezTo>
                        <a:pt x="106636" y="101382"/>
                        <a:pt x="104072" y="110953"/>
                        <a:pt x="105995" y="120248"/>
                      </a:cubicBezTo>
                      <a:cubicBezTo>
                        <a:pt x="108239" y="131147"/>
                        <a:pt x="116344" y="139939"/>
                        <a:pt x="119962" y="150471"/>
                      </a:cubicBezTo>
                      <a:cubicBezTo>
                        <a:pt x="124449" y="163567"/>
                        <a:pt x="121656" y="177900"/>
                        <a:pt x="118817" y="191408"/>
                      </a:cubicBezTo>
                      <a:cubicBezTo>
                        <a:pt x="104576" y="259225"/>
                        <a:pt x="90289" y="327042"/>
                        <a:pt x="76048" y="394905"/>
                      </a:cubicBezTo>
                      <a:cubicBezTo>
                        <a:pt x="71468" y="416793"/>
                        <a:pt x="66935" y="435156"/>
                        <a:pt x="51778" y="451366"/>
                      </a:cubicBezTo>
                      <a:cubicBezTo>
                        <a:pt x="23204" y="433599"/>
                        <a:pt x="8505" y="400537"/>
                        <a:pt x="2690" y="366423"/>
                      </a:cubicBezTo>
                      <a:close/>
                    </a:path>
                  </a:pathLst>
                </a:custGeom>
                <a:solidFill>
                  <a:srgbClr val="5E7A8E"/>
                </a:solidFill>
                <a:ln w="4577" cap="flat">
                  <a:noFill/>
                  <a:prstDash val="solid"/>
                  <a:miter/>
                </a:ln>
              </p:spPr>
              <p:txBody>
                <a:bodyPr rtlCol="0" anchor="ctr"/>
                <a:lstStyle/>
                <a:p>
                  <a:endParaRPr lang="th-TH"/>
                </a:p>
              </p:txBody>
            </p:sp>
            <p:grpSp>
              <p:nvGrpSpPr>
                <p:cNvPr id="1158" name="Graphic 4">
                  <a:extLst>
                    <a:ext uri="{FF2B5EF4-FFF2-40B4-BE49-F238E27FC236}">
                      <a16:creationId xmlns:a16="http://schemas.microsoft.com/office/drawing/2014/main" id="{0BF2BEFA-3270-46D6-ADC4-686CF7E72BBC}"/>
                    </a:ext>
                  </a:extLst>
                </p:cNvPr>
                <p:cNvGrpSpPr/>
                <p:nvPr/>
              </p:nvGrpSpPr>
              <p:grpSpPr>
                <a:xfrm>
                  <a:off x="7398817" y="-388266"/>
                  <a:ext cx="547665" cy="484473"/>
                  <a:chOff x="7398817" y="-388266"/>
                  <a:chExt cx="547665" cy="484473"/>
                </a:xfrm>
              </p:grpSpPr>
              <p:sp>
                <p:nvSpPr>
                  <p:cNvPr id="1162" name="Freeform: Shape 1161">
                    <a:extLst>
                      <a:ext uri="{FF2B5EF4-FFF2-40B4-BE49-F238E27FC236}">
                        <a16:creationId xmlns:a16="http://schemas.microsoft.com/office/drawing/2014/main" id="{6DF08635-A30B-4550-B3C7-72A9AC319373}"/>
                      </a:ext>
                    </a:extLst>
                  </p:cNvPr>
                  <p:cNvSpPr/>
                  <p:nvPr/>
                </p:nvSpPr>
                <p:spPr>
                  <a:xfrm>
                    <a:off x="7398817" y="-388266"/>
                    <a:ext cx="547665" cy="484473"/>
                  </a:xfrm>
                  <a:custGeom>
                    <a:avLst/>
                    <a:gdLst>
                      <a:gd name="connsiteX0" fmla="*/ 189073 w 547665"/>
                      <a:gd name="connsiteY0" fmla="*/ 322417 h 484473"/>
                      <a:gd name="connsiteX1" fmla="*/ 59300 w 547665"/>
                      <a:gd name="connsiteY1" fmla="*/ 153081 h 484473"/>
                      <a:gd name="connsiteX2" fmla="*/ 0 w 547665"/>
                      <a:gd name="connsiteY2" fmla="*/ 0 h 484473"/>
                      <a:gd name="connsiteX3" fmla="*/ 90255 w 547665"/>
                      <a:gd name="connsiteY3" fmla="*/ 106236 h 484473"/>
                      <a:gd name="connsiteX4" fmla="*/ 143785 w 547665"/>
                      <a:gd name="connsiteY4" fmla="*/ 151661 h 484473"/>
                      <a:gd name="connsiteX5" fmla="*/ 298697 w 547665"/>
                      <a:gd name="connsiteY5" fmla="*/ 243152 h 484473"/>
                      <a:gd name="connsiteX6" fmla="*/ 385701 w 547665"/>
                      <a:gd name="connsiteY6" fmla="*/ 277679 h 484473"/>
                      <a:gd name="connsiteX7" fmla="*/ 547665 w 547665"/>
                      <a:gd name="connsiteY7" fmla="*/ 484473 h 484473"/>
                      <a:gd name="connsiteX8" fmla="*/ 413496 w 547665"/>
                      <a:gd name="connsiteY8" fmla="*/ 368758 h 484473"/>
                      <a:gd name="connsiteX9" fmla="*/ 189073 w 547665"/>
                      <a:gd name="connsiteY9" fmla="*/ 322417 h 48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665" h="484473">
                        <a:moveTo>
                          <a:pt x="189073" y="322417"/>
                        </a:moveTo>
                        <a:cubicBezTo>
                          <a:pt x="120386" y="301307"/>
                          <a:pt x="86866" y="224195"/>
                          <a:pt x="59300" y="153081"/>
                        </a:cubicBezTo>
                        <a:cubicBezTo>
                          <a:pt x="39518" y="102069"/>
                          <a:pt x="19782" y="51012"/>
                          <a:pt x="0" y="0"/>
                        </a:cubicBezTo>
                        <a:cubicBezTo>
                          <a:pt x="45379" y="11952"/>
                          <a:pt x="60353" y="69420"/>
                          <a:pt x="90255" y="106236"/>
                        </a:cubicBezTo>
                        <a:cubicBezTo>
                          <a:pt x="105274" y="124736"/>
                          <a:pt x="124644" y="138290"/>
                          <a:pt x="143785" y="151661"/>
                        </a:cubicBezTo>
                        <a:cubicBezTo>
                          <a:pt x="193102" y="186096"/>
                          <a:pt x="242740" y="220715"/>
                          <a:pt x="298697" y="243152"/>
                        </a:cubicBezTo>
                        <a:cubicBezTo>
                          <a:pt x="327683" y="254783"/>
                          <a:pt x="358226" y="263072"/>
                          <a:pt x="385701" y="277679"/>
                        </a:cubicBezTo>
                        <a:cubicBezTo>
                          <a:pt x="462676" y="318662"/>
                          <a:pt x="508605" y="404018"/>
                          <a:pt x="547665" y="484473"/>
                        </a:cubicBezTo>
                        <a:cubicBezTo>
                          <a:pt x="499081" y="450862"/>
                          <a:pt x="464828" y="399301"/>
                          <a:pt x="413496" y="368758"/>
                        </a:cubicBezTo>
                        <a:cubicBezTo>
                          <a:pt x="342291" y="326355"/>
                          <a:pt x="265041" y="345771"/>
                          <a:pt x="189073" y="322417"/>
                        </a:cubicBezTo>
                        <a:close/>
                      </a:path>
                    </a:pathLst>
                  </a:custGeom>
                  <a:solidFill>
                    <a:srgbClr val="5E7A8E"/>
                  </a:solidFill>
                  <a:ln w="4577" cap="flat">
                    <a:noFill/>
                    <a:prstDash val="solid"/>
                    <a:miter/>
                  </a:ln>
                </p:spPr>
                <p:txBody>
                  <a:bodyPr rtlCol="0" anchor="ctr"/>
                  <a:lstStyle/>
                  <a:p>
                    <a:endParaRPr lang="th-TH"/>
                  </a:p>
                </p:txBody>
              </p:sp>
              <p:sp>
                <p:nvSpPr>
                  <p:cNvPr id="1163" name="Freeform: Shape 1162">
                    <a:extLst>
                      <a:ext uri="{FF2B5EF4-FFF2-40B4-BE49-F238E27FC236}">
                        <a16:creationId xmlns:a16="http://schemas.microsoft.com/office/drawing/2014/main" id="{30FF8E6B-A5CD-4004-BFAE-0C1FB4E7D22A}"/>
                      </a:ext>
                    </a:extLst>
                  </p:cNvPr>
                  <p:cNvSpPr/>
                  <p:nvPr/>
                </p:nvSpPr>
                <p:spPr>
                  <a:xfrm>
                    <a:off x="7414478" y="-352549"/>
                    <a:ext cx="508009" cy="384876"/>
                  </a:xfrm>
                  <a:custGeom>
                    <a:avLst/>
                    <a:gdLst>
                      <a:gd name="connsiteX0" fmla="*/ 100421 w 508009"/>
                      <a:gd name="connsiteY0" fmla="*/ 112693 h 384876"/>
                      <a:gd name="connsiteX1" fmla="*/ 229919 w 508009"/>
                      <a:gd name="connsiteY1" fmla="*/ 199330 h 384876"/>
                      <a:gd name="connsiteX2" fmla="*/ 508010 w 508009"/>
                      <a:gd name="connsiteY2" fmla="*/ 384877 h 384876"/>
                      <a:gd name="connsiteX3" fmla="*/ 187287 w 508009"/>
                      <a:gd name="connsiteY3" fmla="*/ 144426 h 384876"/>
                      <a:gd name="connsiteX4" fmla="*/ 39701 w 508009"/>
                      <a:gd name="connsiteY4" fmla="*/ 38785 h 384876"/>
                      <a:gd name="connsiteX5" fmla="*/ 0 w 508009"/>
                      <a:gd name="connsiteY5" fmla="*/ 0 h 384876"/>
                      <a:gd name="connsiteX6" fmla="*/ 100421 w 508009"/>
                      <a:gd name="connsiteY6" fmla="*/ 112693 h 38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009" h="384876">
                        <a:moveTo>
                          <a:pt x="100421" y="112693"/>
                        </a:moveTo>
                        <a:cubicBezTo>
                          <a:pt x="134718" y="152119"/>
                          <a:pt x="183578" y="175106"/>
                          <a:pt x="229919" y="199330"/>
                        </a:cubicBezTo>
                        <a:cubicBezTo>
                          <a:pt x="328828" y="251120"/>
                          <a:pt x="422243" y="313396"/>
                          <a:pt x="508010" y="384877"/>
                        </a:cubicBezTo>
                        <a:cubicBezTo>
                          <a:pt x="430622" y="274611"/>
                          <a:pt x="301582" y="215632"/>
                          <a:pt x="187287" y="144426"/>
                        </a:cubicBezTo>
                        <a:cubicBezTo>
                          <a:pt x="135909" y="112418"/>
                          <a:pt x="86592" y="77113"/>
                          <a:pt x="39701" y="38785"/>
                        </a:cubicBezTo>
                        <a:cubicBezTo>
                          <a:pt x="24590" y="26422"/>
                          <a:pt x="10074" y="15615"/>
                          <a:pt x="0" y="0"/>
                        </a:cubicBezTo>
                        <a:cubicBezTo>
                          <a:pt x="47669" y="9754"/>
                          <a:pt x="68687" y="76288"/>
                          <a:pt x="100421" y="112693"/>
                        </a:cubicBezTo>
                        <a:close/>
                      </a:path>
                    </a:pathLst>
                  </a:custGeom>
                  <a:solidFill>
                    <a:srgbClr val="A6BBC9"/>
                  </a:solidFill>
                  <a:ln w="4577" cap="flat">
                    <a:noFill/>
                    <a:prstDash val="solid"/>
                    <a:miter/>
                  </a:ln>
                </p:spPr>
                <p:txBody>
                  <a:bodyPr rtlCol="0" anchor="ctr"/>
                  <a:lstStyle/>
                  <a:p>
                    <a:endParaRPr lang="th-TH"/>
                  </a:p>
                </p:txBody>
              </p:sp>
            </p:grpSp>
            <p:sp>
              <p:nvSpPr>
                <p:cNvPr id="1159" name="Freeform: Shape 1158">
                  <a:extLst>
                    <a:ext uri="{FF2B5EF4-FFF2-40B4-BE49-F238E27FC236}">
                      <a16:creationId xmlns:a16="http://schemas.microsoft.com/office/drawing/2014/main" id="{EFE1D0E2-1E86-4B22-B645-7EFE05DF86CF}"/>
                    </a:ext>
                  </a:extLst>
                </p:cNvPr>
                <p:cNvSpPr/>
                <p:nvPr/>
              </p:nvSpPr>
              <p:spPr>
                <a:xfrm>
                  <a:off x="7671074" y="-779187"/>
                  <a:ext cx="155022" cy="710224"/>
                </a:xfrm>
                <a:custGeom>
                  <a:avLst/>
                  <a:gdLst>
                    <a:gd name="connsiteX0" fmla="*/ 54007 w 155022"/>
                    <a:gd name="connsiteY0" fmla="*/ 523258 h 710224"/>
                    <a:gd name="connsiteX1" fmla="*/ 13298 w 155022"/>
                    <a:gd name="connsiteY1" fmla="*/ 440925 h 710224"/>
                    <a:gd name="connsiteX2" fmla="*/ 26120 w 155022"/>
                    <a:gd name="connsiteY2" fmla="*/ 214853 h 710224"/>
                    <a:gd name="connsiteX3" fmla="*/ 109689 w 155022"/>
                    <a:gd name="connsiteY3" fmla="*/ 0 h 710224"/>
                    <a:gd name="connsiteX4" fmla="*/ 89861 w 155022"/>
                    <a:gd name="connsiteY4" fmla="*/ 149646 h 710224"/>
                    <a:gd name="connsiteX5" fmla="*/ 107079 w 155022"/>
                    <a:gd name="connsiteY5" fmla="*/ 263575 h 710224"/>
                    <a:gd name="connsiteX6" fmla="*/ 124663 w 155022"/>
                    <a:gd name="connsiteY6" fmla="*/ 386342 h 710224"/>
                    <a:gd name="connsiteX7" fmla="*/ 155023 w 155022"/>
                    <a:gd name="connsiteY7" fmla="*/ 710225 h 710224"/>
                    <a:gd name="connsiteX8" fmla="*/ 54007 w 155022"/>
                    <a:gd name="connsiteY8" fmla="*/ 523258 h 71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22" h="710224">
                      <a:moveTo>
                        <a:pt x="54007" y="523258"/>
                      </a:moveTo>
                      <a:cubicBezTo>
                        <a:pt x="38621" y="496699"/>
                        <a:pt x="23143" y="469957"/>
                        <a:pt x="13298" y="440925"/>
                      </a:cubicBezTo>
                      <a:cubicBezTo>
                        <a:pt x="-11383" y="368117"/>
                        <a:pt x="1438" y="287662"/>
                        <a:pt x="26120" y="214853"/>
                      </a:cubicBezTo>
                      <a:cubicBezTo>
                        <a:pt x="50756" y="142045"/>
                        <a:pt x="86793" y="73404"/>
                        <a:pt x="109689" y="0"/>
                      </a:cubicBezTo>
                      <a:cubicBezTo>
                        <a:pt x="81069" y="35534"/>
                        <a:pt x="85420" y="104221"/>
                        <a:pt x="89861" y="149646"/>
                      </a:cubicBezTo>
                      <a:cubicBezTo>
                        <a:pt x="94303" y="195071"/>
                        <a:pt x="97554" y="218974"/>
                        <a:pt x="107079" y="263575"/>
                      </a:cubicBezTo>
                      <a:cubicBezTo>
                        <a:pt x="115688" y="304009"/>
                        <a:pt x="120267" y="345221"/>
                        <a:pt x="124663" y="386342"/>
                      </a:cubicBezTo>
                      <a:cubicBezTo>
                        <a:pt x="136156" y="493494"/>
                        <a:pt x="152229" y="602890"/>
                        <a:pt x="155023" y="710225"/>
                      </a:cubicBezTo>
                      <a:cubicBezTo>
                        <a:pt x="126082" y="645567"/>
                        <a:pt x="89587" y="584756"/>
                        <a:pt x="54007" y="523258"/>
                      </a:cubicBezTo>
                      <a:close/>
                    </a:path>
                  </a:pathLst>
                </a:custGeom>
                <a:solidFill>
                  <a:srgbClr val="5E7A8E"/>
                </a:solidFill>
                <a:ln w="4577" cap="flat">
                  <a:noFill/>
                  <a:prstDash val="solid"/>
                  <a:miter/>
                </a:ln>
              </p:spPr>
              <p:txBody>
                <a:bodyPr rtlCol="0" anchor="ctr"/>
                <a:lstStyle/>
                <a:p>
                  <a:endParaRPr lang="th-TH"/>
                </a:p>
              </p:txBody>
            </p:sp>
            <p:sp>
              <p:nvSpPr>
                <p:cNvPr id="1160" name="Freeform: Shape 1159">
                  <a:extLst>
                    <a:ext uri="{FF2B5EF4-FFF2-40B4-BE49-F238E27FC236}">
                      <a16:creationId xmlns:a16="http://schemas.microsoft.com/office/drawing/2014/main" id="{CB657F43-DE78-4F95-9131-B4EBB08B4411}"/>
                    </a:ext>
                  </a:extLst>
                </p:cNvPr>
                <p:cNvSpPr/>
                <p:nvPr/>
              </p:nvSpPr>
              <p:spPr>
                <a:xfrm>
                  <a:off x="7365939" y="-899710"/>
                  <a:ext cx="324157" cy="640530"/>
                </a:xfrm>
                <a:custGeom>
                  <a:avLst/>
                  <a:gdLst>
                    <a:gd name="connsiteX0" fmla="*/ 55316 w 324157"/>
                    <a:gd name="connsiteY0" fmla="*/ 321685 h 640530"/>
                    <a:gd name="connsiteX1" fmla="*/ 0 w 324157"/>
                    <a:gd name="connsiteY1" fmla="*/ 0 h 640530"/>
                    <a:gd name="connsiteX2" fmla="*/ 34939 w 324157"/>
                    <a:gd name="connsiteY2" fmla="*/ 113059 h 640530"/>
                    <a:gd name="connsiteX3" fmla="*/ 94239 w 324157"/>
                    <a:gd name="connsiteY3" fmla="*/ 219249 h 640530"/>
                    <a:gd name="connsiteX4" fmla="*/ 211190 w 324157"/>
                    <a:gd name="connsiteY4" fmla="*/ 402277 h 640530"/>
                    <a:gd name="connsiteX5" fmla="*/ 324157 w 324157"/>
                    <a:gd name="connsiteY5" fmla="*/ 640530 h 640530"/>
                    <a:gd name="connsiteX6" fmla="*/ 55316 w 324157"/>
                    <a:gd name="connsiteY6" fmla="*/ 321685 h 640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157" h="640530">
                      <a:moveTo>
                        <a:pt x="55316" y="321685"/>
                      </a:moveTo>
                      <a:cubicBezTo>
                        <a:pt x="7372" y="223050"/>
                        <a:pt x="3251" y="109625"/>
                        <a:pt x="0" y="0"/>
                      </a:cubicBezTo>
                      <a:cubicBezTo>
                        <a:pt x="21842" y="33107"/>
                        <a:pt x="22896" y="75281"/>
                        <a:pt x="34939" y="113059"/>
                      </a:cubicBezTo>
                      <a:cubicBezTo>
                        <a:pt x="47302" y="151844"/>
                        <a:pt x="71160" y="185730"/>
                        <a:pt x="94239" y="219249"/>
                      </a:cubicBezTo>
                      <a:cubicBezTo>
                        <a:pt x="135314" y="278915"/>
                        <a:pt x="174969" y="339543"/>
                        <a:pt x="211190" y="402277"/>
                      </a:cubicBezTo>
                      <a:cubicBezTo>
                        <a:pt x="253639" y="475818"/>
                        <a:pt x="304146" y="558106"/>
                        <a:pt x="324157" y="640530"/>
                      </a:cubicBezTo>
                      <a:cubicBezTo>
                        <a:pt x="231338" y="573812"/>
                        <a:pt x="104679" y="423296"/>
                        <a:pt x="55316" y="321685"/>
                      </a:cubicBezTo>
                      <a:close/>
                    </a:path>
                  </a:pathLst>
                </a:custGeom>
                <a:solidFill>
                  <a:srgbClr val="A6BBC9"/>
                </a:solidFill>
                <a:ln w="4577" cap="flat">
                  <a:noFill/>
                  <a:prstDash val="solid"/>
                  <a:miter/>
                </a:ln>
              </p:spPr>
              <p:txBody>
                <a:bodyPr rtlCol="0" anchor="ctr"/>
                <a:lstStyle/>
                <a:p>
                  <a:endParaRPr lang="th-TH"/>
                </a:p>
              </p:txBody>
            </p:sp>
            <p:sp>
              <p:nvSpPr>
                <p:cNvPr id="1161" name="Freeform: Shape 1160">
                  <a:extLst>
                    <a:ext uri="{FF2B5EF4-FFF2-40B4-BE49-F238E27FC236}">
                      <a16:creationId xmlns:a16="http://schemas.microsoft.com/office/drawing/2014/main" id="{CEEB7DF6-C735-4399-92F5-D322F91D3F79}"/>
                    </a:ext>
                  </a:extLst>
                </p:cNvPr>
                <p:cNvSpPr/>
                <p:nvPr/>
              </p:nvSpPr>
              <p:spPr>
                <a:xfrm>
                  <a:off x="7609458" y="-350809"/>
                  <a:ext cx="552244" cy="932862"/>
                </a:xfrm>
                <a:custGeom>
                  <a:avLst/>
                  <a:gdLst>
                    <a:gd name="connsiteX0" fmla="*/ 537133 w 552244"/>
                    <a:gd name="connsiteY0" fmla="*/ 932862 h 932862"/>
                    <a:gd name="connsiteX1" fmla="*/ 438911 w 552244"/>
                    <a:gd name="connsiteY1" fmla="*/ 832304 h 932862"/>
                    <a:gd name="connsiteX2" fmla="*/ 380527 w 552244"/>
                    <a:gd name="connsiteY2" fmla="*/ 705142 h 932862"/>
                    <a:gd name="connsiteX3" fmla="*/ 366560 w 552244"/>
                    <a:gd name="connsiteY3" fmla="*/ 637279 h 932862"/>
                    <a:gd name="connsiteX4" fmla="*/ 360516 w 552244"/>
                    <a:gd name="connsiteY4" fmla="*/ 603714 h 932862"/>
                    <a:gd name="connsiteX5" fmla="*/ 353464 w 552244"/>
                    <a:gd name="connsiteY5" fmla="*/ 570561 h 932862"/>
                    <a:gd name="connsiteX6" fmla="*/ 313305 w 552244"/>
                    <a:gd name="connsiteY6" fmla="*/ 440880 h 932862"/>
                    <a:gd name="connsiteX7" fmla="*/ 255791 w 552244"/>
                    <a:gd name="connsiteY7" fmla="*/ 317518 h 932862"/>
                    <a:gd name="connsiteX8" fmla="*/ 183532 w 552244"/>
                    <a:gd name="connsiteY8" fmla="*/ 201848 h 932862"/>
                    <a:gd name="connsiteX9" fmla="*/ 0 w 552244"/>
                    <a:gd name="connsiteY9" fmla="*/ 0 h 932862"/>
                    <a:gd name="connsiteX10" fmla="*/ 188890 w 552244"/>
                    <a:gd name="connsiteY10" fmla="*/ 198002 h 932862"/>
                    <a:gd name="connsiteX11" fmla="*/ 264445 w 552244"/>
                    <a:gd name="connsiteY11" fmla="*/ 312709 h 932862"/>
                    <a:gd name="connsiteX12" fmla="*/ 325577 w 552244"/>
                    <a:gd name="connsiteY12" fmla="*/ 435980 h 932862"/>
                    <a:gd name="connsiteX13" fmla="*/ 369537 w 552244"/>
                    <a:gd name="connsiteY13" fmla="*/ 566669 h 932862"/>
                    <a:gd name="connsiteX14" fmla="*/ 377504 w 552244"/>
                    <a:gd name="connsiteY14" fmla="*/ 600279 h 932862"/>
                    <a:gd name="connsiteX15" fmla="*/ 384419 w 552244"/>
                    <a:gd name="connsiteY15" fmla="*/ 633936 h 932862"/>
                    <a:gd name="connsiteX16" fmla="*/ 399622 w 552244"/>
                    <a:gd name="connsiteY16" fmla="*/ 699830 h 932862"/>
                    <a:gd name="connsiteX17" fmla="*/ 457823 w 552244"/>
                    <a:gd name="connsiteY17" fmla="*/ 819025 h 932862"/>
                    <a:gd name="connsiteX18" fmla="*/ 552244 w 552244"/>
                    <a:gd name="connsiteY18" fmla="*/ 911203 h 932862"/>
                    <a:gd name="connsiteX19" fmla="*/ 537133 w 552244"/>
                    <a:gd name="connsiteY19" fmla="*/ 932862 h 93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244" h="932862">
                      <a:moveTo>
                        <a:pt x="537133" y="932862"/>
                      </a:moveTo>
                      <a:cubicBezTo>
                        <a:pt x="498714" y="905388"/>
                        <a:pt x="465424" y="871044"/>
                        <a:pt x="438911" y="832304"/>
                      </a:cubicBezTo>
                      <a:cubicBezTo>
                        <a:pt x="412352" y="793565"/>
                        <a:pt x="392524" y="750338"/>
                        <a:pt x="380527" y="705142"/>
                      </a:cubicBezTo>
                      <a:cubicBezTo>
                        <a:pt x="374574" y="682521"/>
                        <a:pt x="370498" y="659808"/>
                        <a:pt x="366560" y="637279"/>
                      </a:cubicBezTo>
                      <a:cubicBezTo>
                        <a:pt x="364591" y="626014"/>
                        <a:pt x="362668" y="614841"/>
                        <a:pt x="360516" y="603714"/>
                      </a:cubicBezTo>
                      <a:cubicBezTo>
                        <a:pt x="358318" y="592632"/>
                        <a:pt x="356074" y="581551"/>
                        <a:pt x="353464" y="570561"/>
                      </a:cubicBezTo>
                      <a:cubicBezTo>
                        <a:pt x="343252" y="526509"/>
                        <a:pt x="329744" y="483145"/>
                        <a:pt x="313305" y="440880"/>
                      </a:cubicBezTo>
                      <a:cubicBezTo>
                        <a:pt x="296820" y="398614"/>
                        <a:pt x="277496" y="357448"/>
                        <a:pt x="255791" y="317518"/>
                      </a:cubicBezTo>
                      <a:cubicBezTo>
                        <a:pt x="233994" y="277633"/>
                        <a:pt x="209999" y="238894"/>
                        <a:pt x="183532" y="201848"/>
                      </a:cubicBezTo>
                      <a:cubicBezTo>
                        <a:pt x="130918" y="127575"/>
                        <a:pt x="68962" y="59758"/>
                        <a:pt x="0" y="0"/>
                      </a:cubicBezTo>
                      <a:cubicBezTo>
                        <a:pt x="70427" y="58109"/>
                        <a:pt x="134169" y="124553"/>
                        <a:pt x="188890" y="198002"/>
                      </a:cubicBezTo>
                      <a:cubicBezTo>
                        <a:pt x="216410" y="234589"/>
                        <a:pt x="241504" y="273008"/>
                        <a:pt x="264445" y="312709"/>
                      </a:cubicBezTo>
                      <a:cubicBezTo>
                        <a:pt x="287341" y="352411"/>
                        <a:pt x="307856" y="393577"/>
                        <a:pt x="325577" y="435980"/>
                      </a:cubicBezTo>
                      <a:cubicBezTo>
                        <a:pt x="343252" y="478383"/>
                        <a:pt x="358043" y="522068"/>
                        <a:pt x="369537" y="566669"/>
                      </a:cubicBezTo>
                      <a:cubicBezTo>
                        <a:pt x="372467" y="577796"/>
                        <a:pt x="374986" y="589061"/>
                        <a:pt x="377504" y="600279"/>
                      </a:cubicBezTo>
                      <a:cubicBezTo>
                        <a:pt x="379931" y="611544"/>
                        <a:pt x="382175" y="622763"/>
                        <a:pt x="384419" y="633936"/>
                      </a:cubicBezTo>
                      <a:cubicBezTo>
                        <a:pt x="388861" y="656282"/>
                        <a:pt x="393394" y="678445"/>
                        <a:pt x="399622" y="699830"/>
                      </a:cubicBezTo>
                      <a:cubicBezTo>
                        <a:pt x="412077" y="742553"/>
                        <a:pt x="431904" y="783079"/>
                        <a:pt x="457823" y="819025"/>
                      </a:cubicBezTo>
                      <a:cubicBezTo>
                        <a:pt x="483740" y="854971"/>
                        <a:pt x="515794" y="886430"/>
                        <a:pt x="552244" y="911203"/>
                      </a:cubicBezTo>
                      <a:lnTo>
                        <a:pt x="537133" y="932862"/>
                      </a:lnTo>
                      <a:close/>
                    </a:path>
                  </a:pathLst>
                </a:custGeom>
                <a:solidFill>
                  <a:srgbClr val="7D859E"/>
                </a:solidFill>
                <a:ln w="4577" cap="flat">
                  <a:noFill/>
                  <a:prstDash val="solid"/>
                  <a:miter/>
                </a:ln>
              </p:spPr>
              <p:txBody>
                <a:bodyPr rtlCol="0" anchor="ctr"/>
                <a:lstStyle/>
                <a:p>
                  <a:endParaRPr lang="th-TH"/>
                </a:p>
              </p:txBody>
            </p:sp>
          </p:grpSp>
          <p:grpSp>
            <p:nvGrpSpPr>
              <p:cNvPr id="1070" name="Graphic 4">
                <a:extLst>
                  <a:ext uri="{FF2B5EF4-FFF2-40B4-BE49-F238E27FC236}">
                    <a16:creationId xmlns:a16="http://schemas.microsoft.com/office/drawing/2014/main" id="{A111999F-BAE3-4E3B-90B8-844B7E787B17}"/>
                  </a:ext>
                </a:extLst>
              </p:cNvPr>
              <p:cNvGrpSpPr/>
              <p:nvPr/>
            </p:nvGrpSpPr>
            <p:grpSpPr>
              <a:xfrm rot="5129528">
                <a:off x="7051173" y="4475687"/>
                <a:ext cx="1823588" cy="2429739"/>
                <a:chOff x="8094246" y="2638689"/>
                <a:chExt cx="1625594" cy="2165933"/>
              </a:xfrm>
            </p:grpSpPr>
            <p:pic>
              <p:nvPicPr>
                <p:cNvPr id="1134" name="Picture 1133">
                  <a:extLst>
                    <a:ext uri="{FF2B5EF4-FFF2-40B4-BE49-F238E27FC236}">
                      <a16:creationId xmlns:a16="http://schemas.microsoft.com/office/drawing/2014/main" id="{AAE5DF7E-691C-497B-9BA5-D87DD8F462CF}"/>
                    </a:ext>
                  </a:extLst>
                </p:cNvPr>
                <p:cNvPicPr>
                  <a:picLocks noChangeAspect="1"/>
                </p:cNvPicPr>
                <p:nvPr/>
              </p:nvPicPr>
              <p:blipFill>
                <a:blip r:embed="rId67"/>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1135" name="Picture 1134">
                  <a:extLst>
                    <a:ext uri="{FF2B5EF4-FFF2-40B4-BE49-F238E27FC236}">
                      <a16:creationId xmlns:a16="http://schemas.microsoft.com/office/drawing/2014/main" id="{721A0315-0450-4DFD-8353-9A5E17F45DD9}"/>
                    </a:ext>
                  </a:extLst>
                </p:cNvPr>
                <p:cNvPicPr>
                  <a:picLocks noChangeAspect="1"/>
                </p:cNvPicPr>
                <p:nvPr/>
              </p:nvPicPr>
              <p:blipFill>
                <a:blip r:embed="rId68"/>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1136" name="Picture 1135">
                  <a:extLst>
                    <a:ext uri="{FF2B5EF4-FFF2-40B4-BE49-F238E27FC236}">
                      <a16:creationId xmlns:a16="http://schemas.microsoft.com/office/drawing/2014/main" id="{E0239C5A-2452-4B38-993F-96F20EB7899B}"/>
                    </a:ext>
                  </a:extLst>
                </p:cNvPr>
                <p:cNvPicPr>
                  <a:picLocks noChangeAspect="1"/>
                </p:cNvPicPr>
                <p:nvPr/>
              </p:nvPicPr>
              <p:blipFill>
                <a:blip r:embed="rId69"/>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1137" name="Picture 1136">
                  <a:extLst>
                    <a:ext uri="{FF2B5EF4-FFF2-40B4-BE49-F238E27FC236}">
                      <a16:creationId xmlns:a16="http://schemas.microsoft.com/office/drawing/2014/main" id="{39195D02-3C66-4ADC-BD53-E25DD1285B3A}"/>
                    </a:ext>
                  </a:extLst>
                </p:cNvPr>
                <p:cNvPicPr>
                  <a:picLocks noChangeAspect="1"/>
                </p:cNvPicPr>
                <p:nvPr/>
              </p:nvPicPr>
              <p:blipFill>
                <a:blip r:embed="rId70"/>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1138" name="Graphic 4">
                  <a:extLst>
                    <a:ext uri="{FF2B5EF4-FFF2-40B4-BE49-F238E27FC236}">
                      <a16:creationId xmlns:a16="http://schemas.microsoft.com/office/drawing/2014/main" id="{AA6AF6B5-3B5E-4F76-8001-10DBC2BA7C99}"/>
                    </a:ext>
                  </a:extLst>
                </p:cNvPr>
                <p:cNvGrpSpPr/>
                <p:nvPr/>
              </p:nvGrpSpPr>
              <p:grpSpPr>
                <a:xfrm>
                  <a:off x="8126300" y="3059970"/>
                  <a:ext cx="851720" cy="769295"/>
                  <a:chOff x="8126300" y="3059970"/>
                  <a:chExt cx="851720" cy="769295"/>
                </a:xfrm>
                <a:solidFill>
                  <a:srgbClr val="F2D5D0">
                    <a:alpha val="32000"/>
                  </a:srgbClr>
                </a:solidFill>
              </p:grpSpPr>
              <p:pic>
                <p:nvPicPr>
                  <p:cNvPr id="1152" name="Picture 1151">
                    <a:extLst>
                      <a:ext uri="{FF2B5EF4-FFF2-40B4-BE49-F238E27FC236}">
                        <a16:creationId xmlns:a16="http://schemas.microsoft.com/office/drawing/2014/main" id="{38973E7F-A390-41AF-AF92-4A9992E2DD50}"/>
                      </a:ext>
                    </a:extLst>
                  </p:cNvPr>
                  <p:cNvPicPr>
                    <a:picLocks noChangeAspect="1"/>
                  </p:cNvPicPr>
                  <p:nvPr/>
                </p:nvPicPr>
                <p:blipFill>
                  <a:blip r:embed="rId71"/>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1153" name="Freeform: Shape 1152">
                    <a:extLst>
                      <a:ext uri="{FF2B5EF4-FFF2-40B4-BE49-F238E27FC236}">
                        <a16:creationId xmlns:a16="http://schemas.microsoft.com/office/drawing/2014/main" id="{E75AFC43-9203-422B-805C-DBF2F528EE60}"/>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1139" name="Picture 1138">
                  <a:extLst>
                    <a:ext uri="{FF2B5EF4-FFF2-40B4-BE49-F238E27FC236}">
                      <a16:creationId xmlns:a16="http://schemas.microsoft.com/office/drawing/2014/main" id="{B6F907DF-9E11-43E0-BA9A-2C6ABCA1D9BB}"/>
                    </a:ext>
                  </a:extLst>
                </p:cNvPr>
                <p:cNvPicPr>
                  <a:picLocks noChangeAspect="1"/>
                </p:cNvPicPr>
                <p:nvPr/>
              </p:nvPicPr>
              <p:blipFill>
                <a:blip r:embed="rId72"/>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1140" name="Picture 1139">
                  <a:extLst>
                    <a:ext uri="{FF2B5EF4-FFF2-40B4-BE49-F238E27FC236}">
                      <a16:creationId xmlns:a16="http://schemas.microsoft.com/office/drawing/2014/main" id="{3E134E70-B432-41F8-8AE2-5B29DB72B79F}"/>
                    </a:ext>
                  </a:extLst>
                </p:cNvPr>
                <p:cNvPicPr>
                  <a:picLocks noChangeAspect="1"/>
                </p:cNvPicPr>
                <p:nvPr/>
              </p:nvPicPr>
              <p:blipFill>
                <a:blip r:embed="rId73"/>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1141" name="Picture 1140">
                  <a:extLst>
                    <a:ext uri="{FF2B5EF4-FFF2-40B4-BE49-F238E27FC236}">
                      <a16:creationId xmlns:a16="http://schemas.microsoft.com/office/drawing/2014/main" id="{89BED38A-0BED-43B8-83BD-CDF3FA9835FA}"/>
                    </a:ext>
                  </a:extLst>
                </p:cNvPr>
                <p:cNvPicPr>
                  <a:picLocks noChangeAspect="1"/>
                </p:cNvPicPr>
                <p:nvPr/>
              </p:nvPicPr>
              <p:blipFill>
                <a:blip r:embed="rId74"/>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1142" name="Picture 1141">
                  <a:extLst>
                    <a:ext uri="{FF2B5EF4-FFF2-40B4-BE49-F238E27FC236}">
                      <a16:creationId xmlns:a16="http://schemas.microsoft.com/office/drawing/2014/main" id="{257426CC-94C5-468B-9D56-8E600BDAE2AC}"/>
                    </a:ext>
                  </a:extLst>
                </p:cNvPr>
                <p:cNvPicPr>
                  <a:picLocks noChangeAspect="1"/>
                </p:cNvPicPr>
                <p:nvPr/>
              </p:nvPicPr>
              <p:blipFill>
                <a:blip r:embed="rId75"/>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1143" name="Picture 1142">
                  <a:extLst>
                    <a:ext uri="{FF2B5EF4-FFF2-40B4-BE49-F238E27FC236}">
                      <a16:creationId xmlns:a16="http://schemas.microsoft.com/office/drawing/2014/main" id="{80708FB4-3458-4B43-912C-7ECAED51A2B9}"/>
                    </a:ext>
                  </a:extLst>
                </p:cNvPr>
                <p:cNvPicPr>
                  <a:picLocks noChangeAspect="1"/>
                </p:cNvPicPr>
                <p:nvPr/>
              </p:nvPicPr>
              <p:blipFill>
                <a:blip r:embed="rId76"/>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1144" name="Picture 1143">
                  <a:extLst>
                    <a:ext uri="{FF2B5EF4-FFF2-40B4-BE49-F238E27FC236}">
                      <a16:creationId xmlns:a16="http://schemas.microsoft.com/office/drawing/2014/main" id="{9420AA47-4250-4F15-9691-E0EEC87DBA42}"/>
                    </a:ext>
                  </a:extLst>
                </p:cNvPr>
                <p:cNvPicPr>
                  <a:picLocks noChangeAspect="1"/>
                </p:cNvPicPr>
                <p:nvPr/>
              </p:nvPicPr>
              <p:blipFill>
                <a:blip r:embed="rId77"/>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1145" name="Picture 1144">
                  <a:extLst>
                    <a:ext uri="{FF2B5EF4-FFF2-40B4-BE49-F238E27FC236}">
                      <a16:creationId xmlns:a16="http://schemas.microsoft.com/office/drawing/2014/main" id="{EFD92730-2EC5-46A2-89AC-AA798A3E3D62}"/>
                    </a:ext>
                  </a:extLst>
                </p:cNvPr>
                <p:cNvPicPr>
                  <a:picLocks noChangeAspect="1"/>
                </p:cNvPicPr>
                <p:nvPr/>
              </p:nvPicPr>
              <p:blipFill>
                <a:blip r:embed="rId78"/>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1146" name="Graphic 4">
                  <a:extLst>
                    <a:ext uri="{FF2B5EF4-FFF2-40B4-BE49-F238E27FC236}">
                      <a16:creationId xmlns:a16="http://schemas.microsoft.com/office/drawing/2014/main" id="{B34A93C4-7490-4F80-917A-C87E8318EB81}"/>
                    </a:ext>
                  </a:extLst>
                </p:cNvPr>
                <p:cNvGrpSpPr/>
                <p:nvPr/>
              </p:nvGrpSpPr>
              <p:grpSpPr>
                <a:xfrm>
                  <a:off x="8945966" y="3252294"/>
                  <a:ext cx="406296" cy="636500"/>
                  <a:chOff x="8945966" y="3252294"/>
                  <a:chExt cx="406296" cy="636500"/>
                </a:xfrm>
                <a:solidFill>
                  <a:srgbClr val="EDCBC3">
                    <a:alpha val="26000"/>
                  </a:srgbClr>
                </a:solidFill>
              </p:grpSpPr>
              <p:pic>
                <p:nvPicPr>
                  <p:cNvPr id="1147" name="Picture 1146">
                    <a:extLst>
                      <a:ext uri="{FF2B5EF4-FFF2-40B4-BE49-F238E27FC236}">
                        <a16:creationId xmlns:a16="http://schemas.microsoft.com/office/drawing/2014/main" id="{B6E92EC1-93C0-4D87-9C89-C67257970164}"/>
                      </a:ext>
                    </a:extLst>
                  </p:cNvPr>
                  <p:cNvPicPr>
                    <a:picLocks noChangeAspect="1"/>
                  </p:cNvPicPr>
                  <p:nvPr/>
                </p:nvPicPr>
                <p:blipFill>
                  <a:blip r:embed="rId79"/>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1148" name="Freeform: Shape 1147">
                    <a:extLst>
                      <a:ext uri="{FF2B5EF4-FFF2-40B4-BE49-F238E27FC236}">
                        <a16:creationId xmlns:a16="http://schemas.microsoft.com/office/drawing/2014/main" id="{4C2086A9-13E8-4697-BBEB-DFA87642AE52}"/>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1149" name="Freeform: Shape 1148">
                    <a:extLst>
                      <a:ext uri="{FF2B5EF4-FFF2-40B4-BE49-F238E27FC236}">
                        <a16:creationId xmlns:a16="http://schemas.microsoft.com/office/drawing/2014/main" id="{FE75F52F-1E2B-4269-BEC6-5EC079B03850}"/>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1150" name="Freeform: Shape 1149">
                    <a:extLst>
                      <a:ext uri="{FF2B5EF4-FFF2-40B4-BE49-F238E27FC236}">
                        <a16:creationId xmlns:a16="http://schemas.microsoft.com/office/drawing/2014/main" id="{4749FDD6-F33C-4EE2-A769-29EBAD9BCE88}"/>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1151" name="Freeform: Shape 1150">
                    <a:extLst>
                      <a:ext uri="{FF2B5EF4-FFF2-40B4-BE49-F238E27FC236}">
                        <a16:creationId xmlns:a16="http://schemas.microsoft.com/office/drawing/2014/main" id="{8EF5B6BD-AE13-404C-9328-52537CB89CD2}"/>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nvGrpSpPr>
              <p:cNvPr id="1071" name="Graphic 3512">
                <a:extLst>
                  <a:ext uri="{FF2B5EF4-FFF2-40B4-BE49-F238E27FC236}">
                    <a16:creationId xmlns:a16="http://schemas.microsoft.com/office/drawing/2014/main" id="{EABFB6B0-671F-4F36-825B-F16A1BC62844}"/>
                  </a:ext>
                </a:extLst>
              </p:cNvPr>
              <p:cNvGrpSpPr/>
              <p:nvPr/>
            </p:nvGrpSpPr>
            <p:grpSpPr>
              <a:xfrm>
                <a:off x="8634698" y="4394433"/>
                <a:ext cx="2163923" cy="2202358"/>
                <a:chOff x="4692675" y="4122640"/>
                <a:chExt cx="2271848" cy="2312200"/>
              </a:xfrm>
            </p:grpSpPr>
            <p:grpSp>
              <p:nvGrpSpPr>
                <p:cNvPr id="1072" name="Graphic 3512">
                  <a:extLst>
                    <a:ext uri="{FF2B5EF4-FFF2-40B4-BE49-F238E27FC236}">
                      <a16:creationId xmlns:a16="http://schemas.microsoft.com/office/drawing/2014/main" id="{767FF5AB-48A0-42C0-942B-8A25554ECAFF}"/>
                    </a:ext>
                  </a:extLst>
                </p:cNvPr>
                <p:cNvGrpSpPr/>
                <p:nvPr/>
              </p:nvGrpSpPr>
              <p:grpSpPr>
                <a:xfrm>
                  <a:off x="4692675" y="4122640"/>
                  <a:ext cx="2271848" cy="2312200"/>
                  <a:chOff x="4692675" y="4122640"/>
                  <a:chExt cx="2271848" cy="2312200"/>
                </a:xfrm>
                <a:solidFill>
                  <a:srgbClr val="938F50"/>
                </a:solidFill>
              </p:grpSpPr>
              <p:pic>
                <p:nvPicPr>
                  <p:cNvPr id="1091" name="Picture 1090">
                    <a:extLst>
                      <a:ext uri="{FF2B5EF4-FFF2-40B4-BE49-F238E27FC236}">
                        <a16:creationId xmlns:a16="http://schemas.microsoft.com/office/drawing/2014/main" id="{F20B4FF5-BFB7-43D2-AC32-A732609CF359}"/>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1092" name="Picture 1091">
                    <a:extLst>
                      <a:ext uri="{FF2B5EF4-FFF2-40B4-BE49-F238E27FC236}">
                        <a16:creationId xmlns:a16="http://schemas.microsoft.com/office/drawing/2014/main" id="{4C2B9D5F-3424-4441-8684-8ED5884B86B3}"/>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1093" name="Picture 1092">
                    <a:extLst>
                      <a:ext uri="{FF2B5EF4-FFF2-40B4-BE49-F238E27FC236}">
                        <a16:creationId xmlns:a16="http://schemas.microsoft.com/office/drawing/2014/main" id="{41A7A7E2-5666-4E8F-A98F-C144CB584B13}"/>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1094" name="Picture 1093">
                    <a:extLst>
                      <a:ext uri="{FF2B5EF4-FFF2-40B4-BE49-F238E27FC236}">
                        <a16:creationId xmlns:a16="http://schemas.microsoft.com/office/drawing/2014/main" id="{7A850350-64E4-4A7A-9F79-C4427380097C}"/>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1095" name="Picture 1094">
                    <a:extLst>
                      <a:ext uri="{FF2B5EF4-FFF2-40B4-BE49-F238E27FC236}">
                        <a16:creationId xmlns:a16="http://schemas.microsoft.com/office/drawing/2014/main" id="{B840530D-5AB4-4A86-9B88-82D0307F184B}"/>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1096" name="Picture 1095">
                    <a:extLst>
                      <a:ext uri="{FF2B5EF4-FFF2-40B4-BE49-F238E27FC236}">
                        <a16:creationId xmlns:a16="http://schemas.microsoft.com/office/drawing/2014/main" id="{14C52513-53FE-441C-8F47-2E96BAA4B608}"/>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1097" name="Picture 1096">
                    <a:extLst>
                      <a:ext uri="{FF2B5EF4-FFF2-40B4-BE49-F238E27FC236}">
                        <a16:creationId xmlns:a16="http://schemas.microsoft.com/office/drawing/2014/main" id="{A52B8BDC-77CA-4EAB-9536-D4A344CF14BC}"/>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1098" name="Picture 1097">
                    <a:extLst>
                      <a:ext uri="{FF2B5EF4-FFF2-40B4-BE49-F238E27FC236}">
                        <a16:creationId xmlns:a16="http://schemas.microsoft.com/office/drawing/2014/main" id="{23507457-FA1D-432A-9A09-4FF123167017}"/>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1099" name="Picture 1098">
                    <a:extLst>
                      <a:ext uri="{FF2B5EF4-FFF2-40B4-BE49-F238E27FC236}">
                        <a16:creationId xmlns:a16="http://schemas.microsoft.com/office/drawing/2014/main" id="{42A23B4F-0376-49DC-A549-69053F21A9FA}"/>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1100" name="Picture 1099">
                    <a:extLst>
                      <a:ext uri="{FF2B5EF4-FFF2-40B4-BE49-F238E27FC236}">
                        <a16:creationId xmlns:a16="http://schemas.microsoft.com/office/drawing/2014/main" id="{12B8305A-3490-448F-8D34-A672D9454CFE}"/>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1101" name="Picture 1100">
                    <a:extLst>
                      <a:ext uri="{FF2B5EF4-FFF2-40B4-BE49-F238E27FC236}">
                        <a16:creationId xmlns:a16="http://schemas.microsoft.com/office/drawing/2014/main" id="{40D2B39D-9B8B-4920-8355-EA4C14258F29}"/>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1102" name="Picture 1101">
                    <a:extLst>
                      <a:ext uri="{FF2B5EF4-FFF2-40B4-BE49-F238E27FC236}">
                        <a16:creationId xmlns:a16="http://schemas.microsoft.com/office/drawing/2014/main" id="{A2056604-D7A9-4C55-B5DC-0C75256B7AA6}"/>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1103" name="Picture 1102">
                    <a:extLst>
                      <a:ext uri="{FF2B5EF4-FFF2-40B4-BE49-F238E27FC236}">
                        <a16:creationId xmlns:a16="http://schemas.microsoft.com/office/drawing/2014/main" id="{9702F8D7-70DB-4687-92EF-FB4DC657B4C5}"/>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1104" name="Picture 1103">
                    <a:extLst>
                      <a:ext uri="{FF2B5EF4-FFF2-40B4-BE49-F238E27FC236}">
                        <a16:creationId xmlns:a16="http://schemas.microsoft.com/office/drawing/2014/main" id="{0B56D264-522B-4846-968A-228D1B85471C}"/>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1105" name="Picture 1104">
                    <a:extLst>
                      <a:ext uri="{FF2B5EF4-FFF2-40B4-BE49-F238E27FC236}">
                        <a16:creationId xmlns:a16="http://schemas.microsoft.com/office/drawing/2014/main" id="{5E451BD2-6BB0-485B-A227-720F4ECAFC8D}"/>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1106" name="Picture 1105">
                    <a:extLst>
                      <a:ext uri="{FF2B5EF4-FFF2-40B4-BE49-F238E27FC236}">
                        <a16:creationId xmlns:a16="http://schemas.microsoft.com/office/drawing/2014/main" id="{7950A160-FE42-42D5-93CE-B5D31A81C47B}"/>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1107" name="Picture 1106">
                    <a:extLst>
                      <a:ext uri="{FF2B5EF4-FFF2-40B4-BE49-F238E27FC236}">
                        <a16:creationId xmlns:a16="http://schemas.microsoft.com/office/drawing/2014/main" id="{3271C425-307F-4947-8759-3782E0D4AE98}"/>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1108" name="Picture 1107">
                    <a:extLst>
                      <a:ext uri="{FF2B5EF4-FFF2-40B4-BE49-F238E27FC236}">
                        <a16:creationId xmlns:a16="http://schemas.microsoft.com/office/drawing/2014/main" id="{A4C629B0-3E4D-441F-89F9-7E76D268F734}"/>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1109" name="Picture 1108">
                    <a:extLst>
                      <a:ext uri="{FF2B5EF4-FFF2-40B4-BE49-F238E27FC236}">
                        <a16:creationId xmlns:a16="http://schemas.microsoft.com/office/drawing/2014/main" id="{535BC38B-09C1-41B1-994E-A488B1F47A6D}"/>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1110" name="Picture 1109">
                    <a:extLst>
                      <a:ext uri="{FF2B5EF4-FFF2-40B4-BE49-F238E27FC236}">
                        <a16:creationId xmlns:a16="http://schemas.microsoft.com/office/drawing/2014/main" id="{4E7C3549-B736-4125-81FF-A9ECC06CF35C}"/>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1111" name="Picture 1110">
                    <a:extLst>
                      <a:ext uri="{FF2B5EF4-FFF2-40B4-BE49-F238E27FC236}">
                        <a16:creationId xmlns:a16="http://schemas.microsoft.com/office/drawing/2014/main" id="{69230E9D-5F5A-4169-ACE9-17E189A813EB}"/>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1112" name="Picture 1111">
                    <a:extLst>
                      <a:ext uri="{FF2B5EF4-FFF2-40B4-BE49-F238E27FC236}">
                        <a16:creationId xmlns:a16="http://schemas.microsoft.com/office/drawing/2014/main" id="{69CE5EF8-221F-46ED-A5D0-88B35BC99608}"/>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1113" name="Picture 1112">
                    <a:extLst>
                      <a:ext uri="{FF2B5EF4-FFF2-40B4-BE49-F238E27FC236}">
                        <a16:creationId xmlns:a16="http://schemas.microsoft.com/office/drawing/2014/main" id="{851D91C1-5B1C-454C-9746-7AF6FBFF2448}"/>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1114" name="Picture 1113">
                    <a:extLst>
                      <a:ext uri="{FF2B5EF4-FFF2-40B4-BE49-F238E27FC236}">
                        <a16:creationId xmlns:a16="http://schemas.microsoft.com/office/drawing/2014/main" id="{6049A859-CB30-46AA-9ECC-0F81D325F9D2}"/>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1115" name="Picture 1114">
                    <a:extLst>
                      <a:ext uri="{FF2B5EF4-FFF2-40B4-BE49-F238E27FC236}">
                        <a16:creationId xmlns:a16="http://schemas.microsoft.com/office/drawing/2014/main" id="{0F6B7658-1137-4C09-87F6-6C69987DF521}"/>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1116" name="Graphic 3512">
                    <a:extLst>
                      <a:ext uri="{FF2B5EF4-FFF2-40B4-BE49-F238E27FC236}">
                        <a16:creationId xmlns:a16="http://schemas.microsoft.com/office/drawing/2014/main" id="{68EED953-BFB4-4149-9ABB-82195032A563}"/>
                      </a:ext>
                    </a:extLst>
                  </p:cNvPr>
                  <p:cNvGrpSpPr/>
                  <p:nvPr/>
                </p:nvGrpSpPr>
                <p:grpSpPr>
                  <a:xfrm>
                    <a:off x="5088130" y="4659329"/>
                    <a:ext cx="1028989" cy="1004778"/>
                    <a:chOff x="5088130" y="4659329"/>
                    <a:chExt cx="1028989" cy="1004778"/>
                  </a:xfrm>
                  <a:solidFill>
                    <a:srgbClr val="938F50"/>
                  </a:solidFill>
                </p:grpSpPr>
                <p:pic>
                  <p:nvPicPr>
                    <p:cNvPr id="1117" name="Picture 1116">
                      <a:extLst>
                        <a:ext uri="{FF2B5EF4-FFF2-40B4-BE49-F238E27FC236}">
                          <a16:creationId xmlns:a16="http://schemas.microsoft.com/office/drawing/2014/main" id="{82BF7E2E-561A-44BD-B30B-26DBC9668D28}"/>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1118" name="Freeform: Shape 1117">
                      <a:extLst>
                        <a:ext uri="{FF2B5EF4-FFF2-40B4-BE49-F238E27FC236}">
                          <a16:creationId xmlns:a16="http://schemas.microsoft.com/office/drawing/2014/main" id="{C1C9AAE3-E19A-4DA2-AA92-A3EDC62202E3}"/>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1119" name="Picture 1118">
                      <a:extLst>
                        <a:ext uri="{FF2B5EF4-FFF2-40B4-BE49-F238E27FC236}">
                          <a16:creationId xmlns:a16="http://schemas.microsoft.com/office/drawing/2014/main" id="{6AE661CA-592A-4D22-80BD-33DB66F3430A}"/>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1120" name="Picture 1119">
                      <a:extLst>
                        <a:ext uri="{FF2B5EF4-FFF2-40B4-BE49-F238E27FC236}">
                          <a16:creationId xmlns:a16="http://schemas.microsoft.com/office/drawing/2014/main" id="{B70CCC3E-B0C0-4697-81ED-C4EECAE3FD80}"/>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1121" name="Freeform: Shape 1120">
                      <a:extLst>
                        <a:ext uri="{FF2B5EF4-FFF2-40B4-BE49-F238E27FC236}">
                          <a16:creationId xmlns:a16="http://schemas.microsoft.com/office/drawing/2014/main" id="{B9412635-152A-495A-9601-F783EB91B760}"/>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1122" name="Picture 1121">
                      <a:extLst>
                        <a:ext uri="{FF2B5EF4-FFF2-40B4-BE49-F238E27FC236}">
                          <a16:creationId xmlns:a16="http://schemas.microsoft.com/office/drawing/2014/main" id="{1F16C735-B3BE-4DD0-8311-7A823E4630E1}"/>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1123" name="Picture 1122">
                      <a:extLst>
                        <a:ext uri="{FF2B5EF4-FFF2-40B4-BE49-F238E27FC236}">
                          <a16:creationId xmlns:a16="http://schemas.microsoft.com/office/drawing/2014/main" id="{41DF4AC2-C43B-4262-81EA-AD6B53D70F13}"/>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1124" name="Picture 1123">
                      <a:extLst>
                        <a:ext uri="{FF2B5EF4-FFF2-40B4-BE49-F238E27FC236}">
                          <a16:creationId xmlns:a16="http://schemas.microsoft.com/office/drawing/2014/main" id="{342C65C4-6156-41DF-88A9-4246B88F7DEF}"/>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1125" name="Picture 1124">
                      <a:extLst>
                        <a:ext uri="{FF2B5EF4-FFF2-40B4-BE49-F238E27FC236}">
                          <a16:creationId xmlns:a16="http://schemas.microsoft.com/office/drawing/2014/main" id="{23E05FA4-6C0E-4067-94CE-04AA1E54A89A}"/>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1126" name="Picture 1125">
                      <a:extLst>
                        <a:ext uri="{FF2B5EF4-FFF2-40B4-BE49-F238E27FC236}">
                          <a16:creationId xmlns:a16="http://schemas.microsoft.com/office/drawing/2014/main" id="{6B7E5809-0091-4929-8134-874D7D95964A}"/>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1127" name="Picture 1126">
                      <a:extLst>
                        <a:ext uri="{FF2B5EF4-FFF2-40B4-BE49-F238E27FC236}">
                          <a16:creationId xmlns:a16="http://schemas.microsoft.com/office/drawing/2014/main" id="{A91C9CAE-F13D-4DEF-A1EB-6C1626AF741C}"/>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1128" name="Picture 1127">
                      <a:extLst>
                        <a:ext uri="{FF2B5EF4-FFF2-40B4-BE49-F238E27FC236}">
                          <a16:creationId xmlns:a16="http://schemas.microsoft.com/office/drawing/2014/main" id="{9740D947-E026-4D2A-A021-9D685164504C}"/>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1129" name="Picture 1128">
                      <a:extLst>
                        <a:ext uri="{FF2B5EF4-FFF2-40B4-BE49-F238E27FC236}">
                          <a16:creationId xmlns:a16="http://schemas.microsoft.com/office/drawing/2014/main" id="{E3F162FB-4973-4C3A-9AC8-69AFC9E398C9}"/>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1130" name="Picture 1129">
                      <a:extLst>
                        <a:ext uri="{FF2B5EF4-FFF2-40B4-BE49-F238E27FC236}">
                          <a16:creationId xmlns:a16="http://schemas.microsoft.com/office/drawing/2014/main" id="{2F2F2E90-6C49-4504-8E35-34C85923E941}"/>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1131" name="Picture 1130">
                      <a:extLst>
                        <a:ext uri="{FF2B5EF4-FFF2-40B4-BE49-F238E27FC236}">
                          <a16:creationId xmlns:a16="http://schemas.microsoft.com/office/drawing/2014/main" id="{C8252528-D6A3-4046-AE61-F24373437DA6}"/>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1132" name="Picture 1131">
                      <a:extLst>
                        <a:ext uri="{FF2B5EF4-FFF2-40B4-BE49-F238E27FC236}">
                          <a16:creationId xmlns:a16="http://schemas.microsoft.com/office/drawing/2014/main" id="{6371DF69-6448-4E40-911B-0A65581C3692}"/>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1133" name="Picture 1132">
                      <a:extLst>
                        <a:ext uri="{FF2B5EF4-FFF2-40B4-BE49-F238E27FC236}">
                          <a16:creationId xmlns:a16="http://schemas.microsoft.com/office/drawing/2014/main" id="{7C239D0A-80D4-4554-98B7-A444C1E58B89}"/>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1073" name="Freeform: Shape 1072">
                  <a:extLst>
                    <a:ext uri="{FF2B5EF4-FFF2-40B4-BE49-F238E27FC236}">
                      <a16:creationId xmlns:a16="http://schemas.microsoft.com/office/drawing/2014/main" id="{7F74DB2A-753E-4E56-B790-875966DC5D31}"/>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1074" name="Freeform: Shape 1073">
                  <a:extLst>
                    <a:ext uri="{FF2B5EF4-FFF2-40B4-BE49-F238E27FC236}">
                      <a16:creationId xmlns:a16="http://schemas.microsoft.com/office/drawing/2014/main" id="{C1B668CB-1520-41DE-A3D9-6F10FE2252F6}"/>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1075" name="Freeform: Shape 1074">
                  <a:extLst>
                    <a:ext uri="{FF2B5EF4-FFF2-40B4-BE49-F238E27FC236}">
                      <a16:creationId xmlns:a16="http://schemas.microsoft.com/office/drawing/2014/main" id="{589112EA-1BB8-429F-AC85-D63A20AB8442}"/>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1076" name="Freeform: Shape 1075">
                  <a:extLst>
                    <a:ext uri="{FF2B5EF4-FFF2-40B4-BE49-F238E27FC236}">
                      <a16:creationId xmlns:a16="http://schemas.microsoft.com/office/drawing/2014/main" id="{4F49BCC7-E114-4627-ADBD-38E1B051239A}"/>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1077" name="Freeform: Shape 1076">
                  <a:extLst>
                    <a:ext uri="{FF2B5EF4-FFF2-40B4-BE49-F238E27FC236}">
                      <a16:creationId xmlns:a16="http://schemas.microsoft.com/office/drawing/2014/main" id="{63B4F188-C6C4-4D26-8AE6-10AB622EE43E}"/>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1078" name="Freeform: Shape 1077">
                  <a:extLst>
                    <a:ext uri="{FF2B5EF4-FFF2-40B4-BE49-F238E27FC236}">
                      <a16:creationId xmlns:a16="http://schemas.microsoft.com/office/drawing/2014/main" id="{A2B63937-F9DA-4107-98A0-4D32AF121ECE}"/>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1079" name="Freeform: Shape 1078">
                  <a:extLst>
                    <a:ext uri="{FF2B5EF4-FFF2-40B4-BE49-F238E27FC236}">
                      <a16:creationId xmlns:a16="http://schemas.microsoft.com/office/drawing/2014/main" id="{38B0C5C1-E558-467D-8BD9-D82AB9BDE065}"/>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1080" name="Freeform: Shape 1079">
                  <a:extLst>
                    <a:ext uri="{FF2B5EF4-FFF2-40B4-BE49-F238E27FC236}">
                      <a16:creationId xmlns:a16="http://schemas.microsoft.com/office/drawing/2014/main" id="{4D69BD68-9C73-442C-B9F3-0DD8FE092D8A}"/>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1081" name="Freeform: Shape 1080">
                  <a:extLst>
                    <a:ext uri="{FF2B5EF4-FFF2-40B4-BE49-F238E27FC236}">
                      <a16:creationId xmlns:a16="http://schemas.microsoft.com/office/drawing/2014/main" id="{22838C44-8985-4B91-B033-5852DA4F86B3}"/>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1082" name="Freeform: Shape 1081">
                  <a:extLst>
                    <a:ext uri="{FF2B5EF4-FFF2-40B4-BE49-F238E27FC236}">
                      <a16:creationId xmlns:a16="http://schemas.microsoft.com/office/drawing/2014/main" id="{7AEE333C-7C07-49E5-9895-A2E082BE01C7}"/>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1083" name="Freeform: Shape 1082">
                  <a:extLst>
                    <a:ext uri="{FF2B5EF4-FFF2-40B4-BE49-F238E27FC236}">
                      <a16:creationId xmlns:a16="http://schemas.microsoft.com/office/drawing/2014/main" id="{589B8515-3B49-464D-BDDE-AF076B0AB0CF}"/>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1084" name="Freeform: Shape 1083">
                  <a:extLst>
                    <a:ext uri="{FF2B5EF4-FFF2-40B4-BE49-F238E27FC236}">
                      <a16:creationId xmlns:a16="http://schemas.microsoft.com/office/drawing/2014/main" id="{198ADC89-FF99-4236-80B9-2B857E4ED840}"/>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1085" name="Freeform: Shape 1084">
                  <a:extLst>
                    <a:ext uri="{FF2B5EF4-FFF2-40B4-BE49-F238E27FC236}">
                      <a16:creationId xmlns:a16="http://schemas.microsoft.com/office/drawing/2014/main" id="{A66698D3-C9C3-40F8-BCF9-C03C9ACDCE0D}"/>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1086" name="Freeform: Shape 1085">
                  <a:extLst>
                    <a:ext uri="{FF2B5EF4-FFF2-40B4-BE49-F238E27FC236}">
                      <a16:creationId xmlns:a16="http://schemas.microsoft.com/office/drawing/2014/main" id="{6E9F048A-2D2C-4281-B7BC-95C0A7BC5C20}"/>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1087" name="Freeform: Shape 1086">
                  <a:extLst>
                    <a:ext uri="{FF2B5EF4-FFF2-40B4-BE49-F238E27FC236}">
                      <a16:creationId xmlns:a16="http://schemas.microsoft.com/office/drawing/2014/main" id="{D606D83A-603F-4CD6-9630-996432242DF5}"/>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1088" name="Freeform: Shape 1087">
                  <a:extLst>
                    <a:ext uri="{FF2B5EF4-FFF2-40B4-BE49-F238E27FC236}">
                      <a16:creationId xmlns:a16="http://schemas.microsoft.com/office/drawing/2014/main" id="{BC1A2E9F-6F1C-4DEC-B3CC-CE31A4764FAF}"/>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1089" name="Freeform: Shape 1088">
                  <a:extLst>
                    <a:ext uri="{FF2B5EF4-FFF2-40B4-BE49-F238E27FC236}">
                      <a16:creationId xmlns:a16="http://schemas.microsoft.com/office/drawing/2014/main" id="{FDC6ADF4-1820-4F65-BCD1-CF8C7A9D76DC}"/>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1090" name="Freeform: Shape 1089">
                  <a:extLst>
                    <a:ext uri="{FF2B5EF4-FFF2-40B4-BE49-F238E27FC236}">
                      <a16:creationId xmlns:a16="http://schemas.microsoft.com/office/drawing/2014/main" id="{EE87E039-A839-41F3-AB45-0354E4011DBE}"/>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grpSp>
          <p:nvGrpSpPr>
            <p:cNvPr id="29" name="Graphic 3339">
              <a:extLst>
                <a:ext uri="{FF2B5EF4-FFF2-40B4-BE49-F238E27FC236}">
                  <a16:creationId xmlns:a16="http://schemas.microsoft.com/office/drawing/2014/main" id="{73309E74-9BDE-459B-ACC7-0E377A1E1A86}"/>
                </a:ext>
              </a:extLst>
            </p:cNvPr>
            <p:cNvGrpSpPr/>
            <p:nvPr/>
          </p:nvGrpSpPr>
          <p:grpSpPr>
            <a:xfrm rot="16200000">
              <a:off x="4902162" y="5442591"/>
              <a:ext cx="1150845" cy="2198442"/>
              <a:chOff x="4830056" y="4928236"/>
              <a:chExt cx="1150845" cy="2198442"/>
            </a:xfrm>
          </p:grpSpPr>
          <p:pic>
            <p:nvPicPr>
              <p:cNvPr id="888" name="Picture 887">
                <a:extLst>
                  <a:ext uri="{FF2B5EF4-FFF2-40B4-BE49-F238E27FC236}">
                    <a16:creationId xmlns:a16="http://schemas.microsoft.com/office/drawing/2014/main" id="{217ED78E-41E8-4FDA-AD43-BB08B3CDCD90}"/>
                  </a:ext>
                </a:extLst>
              </p:cNvPr>
              <p:cNvPicPr>
                <a:picLocks noChangeAspect="1"/>
              </p:cNvPicPr>
              <p:nvPr/>
            </p:nvPicPr>
            <p:blipFill>
              <a:blip r:embed="rId2"/>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889" name="Graphic 3339">
                <a:extLst>
                  <a:ext uri="{FF2B5EF4-FFF2-40B4-BE49-F238E27FC236}">
                    <a16:creationId xmlns:a16="http://schemas.microsoft.com/office/drawing/2014/main" id="{83FCBC0B-AE23-4CF2-821D-931AD2602233}"/>
                  </a:ext>
                </a:extLst>
              </p:cNvPr>
              <p:cNvGrpSpPr/>
              <p:nvPr/>
            </p:nvGrpSpPr>
            <p:grpSpPr>
              <a:xfrm>
                <a:off x="5406217" y="5705856"/>
                <a:ext cx="463040" cy="395485"/>
                <a:chOff x="5406217" y="5705856"/>
                <a:chExt cx="463040" cy="395485"/>
              </a:xfrm>
            </p:grpSpPr>
            <p:sp>
              <p:nvSpPr>
                <p:cNvPr id="1046" name="Freeform: Shape 1045">
                  <a:extLst>
                    <a:ext uri="{FF2B5EF4-FFF2-40B4-BE49-F238E27FC236}">
                      <a16:creationId xmlns:a16="http://schemas.microsoft.com/office/drawing/2014/main" id="{F1E0DA49-CDFC-44EB-8979-811B4C7EB76D}"/>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1047" name="Picture 1046">
                  <a:extLst>
                    <a:ext uri="{FF2B5EF4-FFF2-40B4-BE49-F238E27FC236}">
                      <a16:creationId xmlns:a16="http://schemas.microsoft.com/office/drawing/2014/main" id="{EE6B11F0-C3E7-4D5C-B591-DAA13C48D4AC}"/>
                    </a:ext>
                  </a:extLst>
                </p:cNvPr>
                <p:cNvPicPr>
                  <a:picLocks noChangeAspect="1"/>
                </p:cNvPicPr>
                <p:nvPr/>
              </p:nvPicPr>
              <p:blipFill>
                <a:blip r:embed="rId3"/>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1048" name="Picture 1047">
                  <a:extLst>
                    <a:ext uri="{FF2B5EF4-FFF2-40B4-BE49-F238E27FC236}">
                      <a16:creationId xmlns:a16="http://schemas.microsoft.com/office/drawing/2014/main" id="{D6B402BF-23C1-490F-88A5-11C82629B6D6}"/>
                    </a:ext>
                  </a:extLst>
                </p:cNvPr>
                <p:cNvPicPr>
                  <a:picLocks noChangeAspect="1"/>
                </p:cNvPicPr>
                <p:nvPr/>
              </p:nvPicPr>
              <p:blipFill>
                <a:blip r:embed="rId4"/>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1049" name="Graphic 3339">
                  <a:extLst>
                    <a:ext uri="{FF2B5EF4-FFF2-40B4-BE49-F238E27FC236}">
                      <a16:creationId xmlns:a16="http://schemas.microsoft.com/office/drawing/2014/main" id="{7B7B9808-A568-4C0D-8B31-131ECE4C66A7}"/>
                    </a:ext>
                  </a:extLst>
                </p:cNvPr>
                <p:cNvGrpSpPr/>
                <p:nvPr/>
              </p:nvGrpSpPr>
              <p:grpSpPr>
                <a:xfrm>
                  <a:off x="5461192" y="5756597"/>
                  <a:ext cx="350643" cy="318893"/>
                  <a:chOff x="5461192" y="5756597"/>
                  <a:chExt cx="350643" cy="318893"/>
                </a:xfrm>
              </p:grpSpPr>
              <p:sp>
                <p:nvSpPr>
                  <p:cNvPr id="1050" name="Freeform: Shape 1049">
                    <a:extLst>
                      <a:ext uri="{FF2B5EF4-FFF2-40B4-BE49-F238E27FC236}">
                        <a16:creationId xmlns:a16="http://schemas.microsoft.com/office/drawing/2014/main" id="{88F37EC5-662D-4006-911E-EB7C8A4533C4}"/>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1051" name="Freeform: Shape 1050">
                    <a:extLst>
                      <a:ext uri="{FF2B5EF4-FFF2-40B4-BE49-F238E27FC236}">
                        <a16:creationId xmlns:a16="http://schemas.microsoft.com/office/drawing/2014/main" id="{4763F380-3442-457F-BB1E-5A8C3B1E6812}"/>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1052" name="Freeform: Shape 1051">
                    <a:extLst>
                      <a:ext uri="{FF2B5EF4-FFF2-40B4-BE49-F238E27FC236}">
                        <a16:creationId xmlns:a16="http://schemas.microsoft.com/office/drawing/2014/main" id="{47DEF5B3-B6F4-4726-A8B1-255C12364EB9}"/>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1053" name="Freeform: Shape 1052">
                    <a:extLst>
                      <a:ext uri="{FF2B5EF4-FFF2-40B4-BE49-F238E27FC236}">
                        <a16:creationId xmlns:a16="http://schemas.microsoft.com/office/drawing/2014/main" id="{EF7CC191-6109-41AC-BCFF-31AF6A0DD355}"/>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1054" name="Freeform: Shape 1053">
                    <a:extLst>
                      <a:ext uri="{FF2B5EF4-FFF2-40B4-BE49-F238E27FC236}">
                        <a16:creationId xmlns:a16="http://schemas.microsoft.com/office/drawing/2014/main" id="{BB9C0C5A-A4FF-4757-9D81-1B357BFAF973}"/>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1055" name="Freeform: Shape 1054">
                    <a:extLst>
                      <a:ext uri="{FF2B5EF4-FFF2-40B4-BE49-F238E27FC236}">
                        <a16:creationId xmlns:a16="http://schemas.microsoft.com/office/drawing/2014/main" id="{C527AD70-4823-4801-A978-42A85279440D}"/>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1056" name="Freeform: Shape 1055">
                    <a:extLst>
                      <a:ext uri="{FF2B5EF4-FFF2-40B4-BE49-F238E27FC236}">
                        <a16:creationId xmlns:a16="http://schemas.microsoft.com/office/drawing/2014/main" id="{929BFDFA-6204-45B6-87C9-D75EA2594CAF}"/>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1057" name="Freeform: Shape 1056">
                    <a:extLst>
                      <a:ext uri="{FF2B5EF4-FFF2-40B4-BE49-F238E27FC236}">
                        <a16:creationId xmlns:a16="http://schemas.microsoft.com/office/drawing/2014/main" id="{02DFD367-85FE-4E87-9AED-E263358D199D}"/>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1058" name="Freeform: Shape 1057">
                    <a:extLst>
                      <a:ext uri="{FF2B5EF4-FFF2-40B4-BE49-F238E27FC236}">
                        <a16:creationId xmlns:a16="http://schemas.microsoft.com/office/drawing/2014/main" id="{C8C53B6F-EDCC-41AE-AF2A-485688E210D5}"/>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1059" name="Freeform: Shape 1058">
                    <a:extLst>
                      <a:ext uri="{FF2B5EF4-FFF2-40B4-BE49-F238E27FC236}">
                        <a16:creationId xmlns:a16="http://schemas.microsoft.com/office/drawing/2014/main" id="{FF6F5DB2-A872-460C-8D86-10DD79689C2E}"/>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1060" name="Freeform: Shape 1059">
                    <a:extLst>
                      <a:ext uri="{FF2B5EF4-FFF2-40B4-BE49-F238E27FC236}">
                        <a16:creationId xmlns:a16="http://schemas.microsoft.com/office/drawing/2014/main" id="{77D0C21F-AE31-4D3F-97D4-011F34DE9486}"/>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1061" name="Freeform: Shape 1060">
                    <a:extLst>
                      <a:ext uri="{FF2B5EF4-FFF2-40B4-BE49-F238E27FC236}">
                        <a16:creationId xmlns:a16="http://schemas.microsoft.com/office/drawing/2014/main" id="{3198709E-EE81-4F6C-A4BE-2522732EA256}"/>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890" name="Graphic 3339">
                <a:extLst>
                  <a:ext uri="{FF2B5EF4-FFF2-40B4-BE49-F238E27FC236}">
                    <a16:creationId xmlns:a16="http://schemas.microsoft.com/office/drawing/2014/main" id="{E7BFB592-89E5-47D8-80A1-F285416CCBDF}"/>
                  </a:ext>
                </a:extLst>
              </p:cNvPr>
              <p:cNvGrpSpPr/>
              <p:nvPr/>
            </p:nvGrpSpPr>
            <p:grpSpPr>
              <a:xfrm>
                <a:off x="5318954" y="5399734"/>
                <a:ext cx="476606" cy="414474"/>
                <a:chOff x="5318954" y="5399734"/>
                <a:chExt cx="476606" cy="414474"/>
              </a:xfrm>
            </p:grpSpPr>
            <p:sp>
              <p:nvSpPr>
                <p:cNvPr id="1030" name="Freeform: Shape 1029">
                  <a:extLst>
                    <a:ext uri="{FF2B5EF4-FFF2-40B4-BE49-F238E27FC236}">
                      <a16:creationId xmlns:a16="http://schemas.microsoft.com/office/drawing/2014/main" id="{91522007-2247-4CC5-AD64-5A67308B5005}"/>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1031" name="Picture 1030">
                  <a:extLst>
                    <a:ext uri="{FF2B5EF4-FFF2-40B4-BE49-F238E27FC236}">
                      <a16:creationId xmlns:a16="http://schemas.microsoft.com/office/drawing/2014/main" id="{4A477897-D3D8-4F08-BA5E-E74F35A25EC0}"/>
                    </a:ext>
                  </a:extLst>
                </p:cNvPr>
                <p:cNvPicPr>
                  <a:picLocks noChangeAspect="1"/>
                </p:cNvPicPr>
                <p:nvPr/>
              </p:nvPicPr>
              <p:blipFill>
                <a:blip r:embed="rId5"/>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1032" name="Picture 1031">
                  <a:extLst>
                    <a:ext uri="{FF2B5EF4-FFF2-40B4-BE49-F238E27FC236}">
                      <a16:creationId xmlns:a16="http://schemas.microsoft.com/office/drawing/2014/main" id="{83280EDD-ED69-4366-AC52-4C93E4CD4D8D}"/>
                    </a:ext>
                  </a:extLst>
                </p:cNvPr>
                <p:cNvPicPr>
                  <a:picLocks noChangeAspect="1"/>
                </p:cNvPicPr>
                <p:nvPr/>
              </p:nvPicPr>
              <p:blipFill>
                <a:blip r:embed="rId6"/>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1033" name="Graphic 3339">
                  <a:extLst>
                    <a:ext uri="{FF2B5EF4-FFF2-40B4-BE49-F238E27FC236}">
                      <a16:creationId xmlns:a16="http://schemas.microsoft.com/office/drawing/2014/main" id="{61361241-FECC-402A-A955-B63258DBE291}"/>
                    </a:ext>
                  </a:extLst>
                </p:cNvPr>
                <p:cNvGrpSpPr/>
                <p:nvPr/>
              </p:nvGrpSpPr>
              <p:grpSpPr>
                <a:xfrm>
                  <a:off x="5364163" y="5453208"/>
                  <a:ext cx="370327" cy="333864"/>
                  <a:chOff x="5364163" y="5453208"/>
                  <a:chExt cx="370327" cy="333864"/>
                </a:xfrm>
                <a:solidFill>
                  <a:srgbClr val="A0A58F"/>
                </a:solidFill>
              </p:grpSpPr>
              <p:sp>
                <p:nvSpPr>
                  <p:cNvPr id="1034" name="Freeform: Shape 1033">
                    <a:extLst>
                      <a:ext uri="{FF2B5EF4-FFF2-40B4-BE49-F238E27FC236}">
                        <a16:creationId xmlns:a16="http://schemas.microsoft.com/office/drawing/2014/main" id="{40266A22-3CBD-470D-B96D-16AABC152E34}"/>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1035" name="Freeform: Shape 1034">
                    <a:extLst>
                      <a:ext uri="{FF2B5EF4-FFF2-40B4-BE49-F238E27FC236}">
                        <a16:creationId xmlns:a16="http://schemas.microsoft.com/office/drawing/2014/main" id="{45DD2EDE-6192-4167-A5EC-CAF59FC632B6}"/>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1036" name="Freeform: Shape 1035">
                    <a:extLst>
                      <a:ext uri="{FF2B5EF4-FFF2-40B4-BE49-F238E27FC236}">
                        <a16:creationId xmlns:a16="http://schemas.microsoft.com/office/drawing/2014/main" id="{35EF47C0-6978-4B9A-9830-689B5802D73B}"/>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1037" name="Freeform: Shape 1036">
                    <a:extLst>
                      <a:ext uri="{FF2B5EF4-FFF2-40B4-BE49-F238E27FC236}">
                        <a16:creationId xmlns:a16="http://schemas.microsoft.com/office/drawing/2014/main" id="{CEB75F67-DBEB-448E-873B-CF71895D5B83}"/>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1038" name="Freeform: Shape 1037">
                    <a:extLst>
                      <a:ext uri="{FF2B5EF4-FFF2-40B4-BE49-F238E27FC236}">
                        <a16:creationId xmlns:a16="http://schemas.microsoft.com/office/drawing/2014/main" id="{423F472D-DCDC-4CB8-9B92-0043421EE0D6}"/>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1039" name="Freeform: Shape 1038">
                    <a:extLst>
                      <a:ext uri="{FF2B5EF4-FFF2-40B4-BE49-F238E27FC236}">
                        <a16:creationId xmlns:a16="http://schemas.microsoft.com/office/drawing/2014/main" id="{9C94212A-C7B2-4288-94FF-657B6F1C34D7}"/>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1040" name="Freeform: Shape 1039">
                    <a:extLst>
                      <a:ext uri="{FF2B5EF4-FFF2-40B4-BE49-F238E27FC236}">
                        <a16:creationId xmlns:a16="http://schemas.microsoft.com/office/drawing/2014/main" id="{C4B62471-5733-4AE9-AD23-DB9032043E22}"/>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1041" name="Freeform: Shape 1040">
                    <a:extLst>
                      <a:ext uri="{FF2B5EF4-FFF2-40B4-BE49-F238E27FC236}">
                        <a16:creationId xmlns:a16="http://schemas.microsoft.com/office/drawing/2014/main" id="{AD14F13B-0C98-4EA0-AD55-A71DA15B0B6F}"/>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1042" name="Freeform: Shape 1041">
                    <a:extLst>
                      <a:ext uri="{FF2B5EF4-FFF2-40B4-BE49-F238E27FC236}">
                        <a16:creationId xmlns:a16="http://schemas.microsoft.com/office/drawing/2014/main" id="{E9375861-DA91-4F11-BA30-31545029DFA3}"/>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1043" name="Freeform: Shape 1042">
                    <a:extLst>
                      <a:ext uri="{FF2B5EF4-FFF2-40B4-BE49-F238E27FC236}">
                        <a16:creationId xmlns:a16="http://schemas.microsoft.com/office/drawing/2014/main" id="{5A9CEF3B-A19A-4B51-B08D-245A0633EF3A}"/>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1044" name="Freeform: Shape 1043">
                    <a:extLst>
                      <a:ext uri="{FF2B5EF4-FFF2-40B4-BE49-F238E27FC236}">
                        <a16:creationId xmlns:a16="http://schemas.microsoft.com/office/drawing/2014/main" id="{0D104FDC-C45A-4CFD-A734-CD00782DE47A}"/>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1045" name="Freeform: Shape 1044">
                    <a:extLst>
                      <a:ext uri="{FF2B5EF4-FFF2-40B4-BE49-F238E27FC236}">
                        <a16:creationId xmlns:a16="http://schemas.microsoft.com/office/drawing/2014/main" id="{2A7186A1-F296-4401-B678-FFFA1B2E44F9}"/>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891" name="Graphic 3339">
                <a:extLst>
                  <a:ext uri="{FF2B5EF4-FFF2-40B4-BE49-F238E27FC236}">
                    <a16:creationId xmlns:a16="http://schemas.microsoft.com/office/drawing/2014/main" id="{413D9A52-2681-4368-BF11-B9CC23C676A2}"/>
                  </a:ext>
                </a:extLst>
              </p:cNvPr>
              <p:cNvGrpSpPr/>
              <p:nvPr/>
            </p:nvGrpSpPr>
            <p:grpSpPr>
              <a:xfrm>
                <a:off x="5130193" y="6290496"/>
                <a:ext cx="438869" cy="517201"/>
                <a:chOff x="5130193" y="6290496"/>
                <a:chExt cx="438869" cy="517201"/>
              </a:xfrm>
            </p:grpSpPr>
            <p:grpSp>
              <p:nvGrpSpPr>
                <p:cNvPr id="1012" name="Graphic 3339">
                  <a:extLst>
                    <a:ext uri="{FF2B5EF4-FFF2-40B4-BE49-F238E27FC236}">
                      <a16:creationId xmlns:a16="http://schemas.microsoft.com/office/drawing/2014/main" id="{524A0B48-EA34-41A1-AFCC-44609ACE2410}"/>
                    </a:ext>
                  </a:extLst>
                </p:cNvPr>
                <p:cNvGrpSpPr/>
                <p:nvPr/>
              </p:nvGrpSpPr>
              <p:grpSpPr>
                <a:xfrm>
                  <a:off x="5130193" y="6290496"/>
                  <a:ext cx="438869" cy="517201"/>
                  <a:chOff x="5130193" y="6290496"/>
                  <a:chExt cx="438869" cy="517201"/>
                </a:xfrm>
                <a:solidFill>
                  <a:srgbClr val="FBFFFF"/>
                </a:solidFill>
              </p:grpSpPr>
              <p:sp>
                <p:nvSpPr>
                  <p:cNvPr id="1028" name="Freeform: Shape 1027">
                    <a:extLst>
                      <a:ext uri="{FF2B5EF4-FFF2-40B4-BE49-F238E27FC236}">
                        <a16:creationId xmlns:a16="http://schemas.microsoft.com/office/drawing/2014/main" id="{F9F469E2-9B42-48E2-A7A1-B8A98C0C6DBB}"/>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1029" name="Freeform: Shape 1028">
                    <a:extLst>
                      <a:ext uri="{FF2B5EF4-FFF2-40B4-BE49-F238E27FC236}">
                        <a16:creationId xmlns:a16="http://schemas.microsoft.com/office/drawing/2014/main" id="{0B720A8D-EBA4-4839-A4AA-3812DFC90567}"/>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1013" name="Picture 1012">
                  <a:extLst>
                    <a:ext uri="{FF2B5EF4-FFF2-40B4-BE49-F238E27FC236}">
                      <a16:creationId xmlns:a16="http://schemas.microsoft.com/office/drawing/2014/main" id="{C3DE208F-1A42-4DEE-8C50-CA555B3426E5}"/>
                    </a:ext>
                  </a:extLst>
                </p:cNvPr>
                <p:cNvPicPr>
                  <a:picLocks noChangeAspect="1"/>
                </p:cNvPicPr>
                <p:nvPr/>
              </p:nvPicPr>
              <p:blipFill>
                <a:blip r:embed="rId7"/>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1014" name="Picture 1013">
                  <a:extLst>
                    <a:ext uri="{FF2B5EF4-FFF2-40B4-BE49-F238E27FC236}">
                      <a16:creationId xmlns:a16="http://schemas.microsoft.com/office/drawing/2014/main" id="{1D95AB3C-D2ED-420B-8682-9C35B40E75CB}"/>
                    </a:ext>
                  </a:extLst>
                </p:cNvPr>
                <p:cNvPicPr>
                  <a:picLocks noChangeAspect="1"/>
                </p:cNvPicPr>
                <p:nvPr/>
              </p:nvPicPr>
              <p:blipFill>
                <a:blip r:embed="rId8"/>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1015" name="Graphic 3339">
                  <a:extLst>
                    <a:ext uri="{FF2B5EF4-FFF2-40B4-BE49-F238E27FC236}">
                      <a16:creationId xmlns:a16="http://schemas.microsoft.com/office/drawing/2014/main" id="{87B19CC7-A20C-4A55-8574-DCD48E587417}"/>
                    </a:ext>
                  </a:extLst>
                </p:cNvPr>
                <p:cNvGrpSpPr/>
                <p:nvPr/>
              </p:nvGrpSpPr>
              <p:grpSpPr>
                <a:xfrm>
                  <a:off x="5195275" y="6340385"/>
                  <a:ext cx="298443" cy="367021"/>
                  <a:chOff x="5195275" y="6340385"/>
                  <a:chExt cx="298443" cy="367021"/>
                </a:xfrm>
                <a:solidFill>
                  <a:srgbClr val="A0BDAB"/>
                </a:solidFill>
              </p:grpSpPr>
              <p:sp>
                <p:nvSpPr>
                  <p:cNvPr id="1016" name="Freeform: Shape 1015">
                    <a:extLst>
                      <a:ext uri="{FF2B5EF4-FFF2-40B4-BE49-F238E27FC236}">
                        <a16:creationId xmlns:a16="http://schemas.microsoft.com/office/drawing/2014/main" id="{1301D43D-9BC8-416B-90F5-235892699DA3}"/>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1017" name="Freeform: Shape 1016">
                    <a:extLst>
                      <a:ext uri="{FF2B5EF4-FFF2-40B4-BE49-F238E27FC236}">
                        <a16:creationId xmlns:a16="http://schemas.microsoft.com/office/drawing/2014/main" id="{9311A0A5-1916-4B71-8491-A1C07FE0D4C7}"/>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1018" name="Freeform: Shape 1017">
                    <a:extLst>
                      <a:ext uri="{FF2B5EF4-FFF2-40B4-BE49-F238E27FC236}">
                        <a16:creationId xmlns:a16="http://schemas.microsoft.com/office/drawing/2014/main" id="{5CB66748-DB28-4EF7-BB30-321AAF1DA17C}"/>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1019" name="Freeform: Shape 1018">
                    <a:extLst>
                      <a:ext uri="{FF2B5EF4-FFF2-40B4-BE49-F238E27FC236}">
                        <a16:creationId xmlns:a16="http://schemas.microsoft.com/office/drawing/2014/main" id="{CB13E059-456C-46D8-B515-75447FE03561}"/>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1020" name="Freeform: Shape 1019">
                    <a:extLst>
                      <a:ext uri="{FF2B5EF4-FFF2-40B4-BE49-F238E27FC236}">
                        <a16:creationId xmlns:a16="http://schemas.microsoft.com/office/drawing/2014/main" id="{516DBC4E-9D45-4EDE-88CE-C91C21DEABE9}"/>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1021" name="Freeform: Shape 1020">
                    <a:extLst>
                      <a:ext uri="{FF2B5EF4-FFF2-40B4-BE49-F238E27FC236}">
                        <a16:creationId xmlns:a16="http://schemas.microsoft.com/office/drawing/2014/main" id="{556AE9BB-CADB-42A6-B1E7-46CD86B805C1}"/>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1022" name="Freeform: Shape 1021">
                    <a:extLst>
                      <a:ext uri="{FF2B5EF4-FFF2-40B4-BE49-F238E27FC236}">
                        <a16:creationId xmlns:a16="http://schemas.microsoft.com/office/drawing/2014/main" id="{750C2FF7-528D-44DF-BE83-F07F37F40C76}"/>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1023" name="Freeform: Shape 1022">
                    <a:extLst>
                      <a:ext uri="{FF2B5EF4-FFF2-40B4-BE49-F238E27FC236}">
                        <a16:creationId xmlns:a16="http://schemas.microsoft.com/office/drawing/2014/main" id="{D66AA478-2865-40DC-9364-DC9554A47DA8}"/>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1024" name="Freeform: Shape 1023">
                    <a:extLst>
                      <a:ext uri="{FF2B5EF4-FFF2-40B4-BE49-F238E27FC236}">
                        <a16:creationId xmlns:a16="http://schemas.microsoft.com/office/drawing/2014/main" id="{43D9FC10-BBEB-412B-954B-F0A3A5683ADC}"/>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1025" name="Freeform: Shape 1024">
                    <a:extLst>
                      <a:ext uri="{FF2B5EF4-FFF2-40B4-BE49-F238E27FC236}">
                        <a16:creationId xmlns:a16="http://schemas.microsoft.com/office/drawing/2014/main" id="{6F692820-481C-4F42-AA08-34FAD8DBE8C9}"/>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1026" name="Freeform: Shape 1025">
                    <a:extLst>
                      <a:ext uri="{FF2B5EF4-FFF2-40B4-BE49-F238E27FC236}">
                        <a16:creationId xmlns:a16="http://schemas.microsoft.com/office/drawing/2014/main" id="{E67E3E9B-75E0-4346-853A-CA4AD935428F}"/>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1027" name="Freeform: Shape 1026">
                    <a:extLst>
                      <a:ext uri="{FF2B5EF4-FFF2-40B4-BE49-F238E27FC236}">
                        <a16:creationId xmlns:a16="http://schemas.microsoft.com/office/drawing/2014/main" id="{08BA8D01-ABC5-455F-ABB9-96E9EECE7538}"/>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892" name="Picture 891">
                <a:extLst>
                  <a:ext uri="{FF2B5EF4-FFF2-40B4-BE49-F238E27FC236}">
                    <a16:creationId xmlns:a16="http://schemas.microsoft.com/office/drawing/2014/main" id="{5EEAD749-F7CD-412F-89A0-88DE4A5D9A67}"/>
                  </a:ext>
                </a:extLst>
              </p:cNvPr>
              <p:cNvPicPr>
                <a:picLocks noChangeAspect="1"/>
              </p:cNvPicPr>
              <p:nvPr/>
            </p:nvPicPr>
            <p:blipFill>
              <a:blip r:embed="rId9"/>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893" name="Picture 892">
                <a:extLst>
                  <a:ext uri="{FF2B5EF4-FFF2-40B4-BE49-F238E27FC236}">
                    <a16:creationId xmlns:a16="http://schemas.microsoft.com/office/drawing/2014/main" id="{87814EE1-5189-48D2-AB8C-13D22520537B}"/>
                  </a:ext>
                </a:extLst>
              </p:cNvPr>
              <p:cNvPicPr>
                <a:picLocks noChangeAspect="1"/>
              </p:cNvPicPr>
              <p:nvPr/>
            </p:nvPicPr>
            <p:blipFill>
              <a:blip r:embed="rId10"/>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894" name="Picture 893">
                <a:extLst>
                  <a:ext uri="{FF2B5EF4-FFF2-40B4-BE49-F238E27FC236}">
                    <a16:creationId xmlns:a16="http://schemas.microsoft.com/office/drawing/2014/main" id="{17F79CDA-ACF0-4525-B04C-528CBF7D596C}"/>
                  </a:ext>
                </a:extLst>
              </p:cNvPr>
              <p:cNvPicPr>
                <a:picLocks noChangeAspect="1"/>
              </p:cNvPicPr>
              <p:nvPr/>
            </p:nvPicPr>
            <p:blipFill>
              <a:blip r:embed="rId11"/>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895" name="Picture 894">
                <a:extLst>
                  <a:ext uri="{FF2B5EF4-FFF2-40B4-BE49-F238E27FC236}">
                    <a16:creationId xmlns:a16="http://schemas.microsoft.com/office/drawing/2014/main" id="{31D44252-4B10-44F9-8084-965024BE4E1E}"/>
                  </a:ext>
                </a:extLst>
              </p:cNvPr>
              <p:cNvPicPr>
                <a:picLocks noChangeAspect="1"/>
              </p:cNvPicPr>
              <p:nvPr/>
            </p:nvPicPr>
            <p:blipFill>
              <a:blip r:embed="rId12"/>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896" name="Graphic 3339">
                <a:extLst>
                  <a:ext uri="{FF2B5EF4-FFF2-40B4-BE49-F238E27FC236}">
                    <a16:creationId xmlns:a16="http://schemas.microsoft.com/office/drawing/2014/main" id="{F728CEA6-1904-4619-A755-77177574B16C}"/>
                  </a:ext>
                </a:extLst>
              </p:cNvPr>
              <p:cNvGrpSpPr/>
              <p:nvPr/>
            </p:nvGrpSpPr>
            <p:grpSpPr>
              <a:xfrm>
                <a:off x="4955894" y="6032381"/>
                <a:ext cx="457741" cy="586476"/>
                <a:chOff x="4955894" y="6032381"/>
                <a:chExt cx="457741" cy="586476"/>
              </a:xfrm>
            </p:grpSpPr>
            <p:grpSp>
              <p:nvGrpSpPr>
                <p:cNvPr id="993" name="Graphic 3339">
                  <a:extLst>
                    <a:ext uri="{FF2B5EF4-FFF2-40B4-BE49-F238E27FC236}">
                      <a16:creationId xmlns:a16="http://schemas.microsoft.com/office/drawing/2014/main" id="{BD8EE81A-9357-4B2A-80E1-FFF2C06A3495}"/>
                    </a:ext>
                  </a:extLst>
                </p:cNvPr>
                <p:cNvGrpSpPr/>
                <p:nvPr/>
              </p:nvGrpSpPr>
              <p:grpSpPr>
                <a:xfrm>
                  <a:off x="4955894" y="6032381"/>
                  <a:ext cx="457741" cy="586476"/>
                  <a:chOff x="4955894" y="6032381"/>
                  <a:chExt cx="457741" cy="586476"/>
                </a:xfrm>
                <a:solidFill>
                  <a:srgbClr val="FBFFFF"/>
                </a:solidFill>
              </p:grpSpPr>
              <p:sp>
                <p:nvSpPr>
                  <p:cNvPr id="1010" name="Freeform: Shape 1009">
                    <a:extLst>
                      <a:ext uri="{FF2B5EF4-FFF2-40B4-BE49-F238E27FC236}">
                        <a16:creationId xmlns:a16="http://schemas.microsoft.com/office/drawing/2014/main" id="{47E4F40D-25C6-4B77-B4FE-83419DA896F5}"/>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1011" name="Freeform: Shape 1010">
                    <a:extLst>
                      <a:ext uri="{FF2B5EF4-FFF2-40B4-BE49-F238E27FC236}">
                        <a16:creationId xmlns:a16="http://schemas.microsoft.com/office/drawing/2014/main" id="{00EF43FB-D95D-47FB-8B65-CCE2EBA69141}"/>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994" name="Graphic 3339">
                  <a:extLst>
                    <a:ext uri="{FF2B5EF4-FFF2-40B4-BE49-F238E27FC236}">
                      <a16:creationId xmlns:a16="http://schemas.microsoft.com/office/drawing/2014/main" id="{9BA39483-EED7-4B62-A2D7-555AB1EF0CF3}"/>
                    </a:ext>
                  </a:extLst>
                </p:cNvPr>
                <p:cNvGrpSpPr/>
                <p:nvPr/>
              </p:nvGrpSpPr>
              <p:grpSpPr>
                <a:xfrm>
                  <a:off x="4958575" y="6036966"/>
                  <a:ext cx="450606" cy="578081"/>
                  <a:chOff x="4958575" y="6036966"/>
                  <a:chExt cx="450606" cy="578081"/>
                </a:xfrm>
                <a:solidFill>
                  <a:srgbClr val="A0BDAB"/>
                </a:solidFill>
              </p:grpSpPr>
              <p:pic>
                <p:nvPicPr>
                  <p:cNvPr id="995" name="Picture 994">
                    <a:extLst>
                      <a:ext uri="{FF2B5EF4-FFF2-40B4-BE49-F238E27FC236}">
                        <a16:creationId xmlns:a16="http://schemas.microsoft.com/office/drawing/2014/main" id="{0736F9F3-1603-41FB-9CC8-BA075607449E}"/>
                      </a:ext>
                    </a:extLst>
                  </p:cNvPr>
                  <p:cNvPicPr>
                    <a:picLocks noChangeAspect="1"/>
                  </p:cNvPicPr>
                  <p:nvPr/>
                </p:nvPicPr>
                <p:blipFill>
                  <a:blip r:embed="rId13"/>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996" name="Picture 995">
                    <a:extLst>
                      <a:ext uri="{FF2B5EF4-FFF2-40B4-BE49-F238E27FC236}">
                        <a16:creationId xmlns:a16="http://schemas.microsoft.com/office/drawing/2014/main" id="{6EABA5E1-6EB4-4E85-9A99-F14015A585B3}"/>
                      </a:ext>
                    </a:extLst>
                  </p:cNvPr>
                  <p:cNvPicPr>
                    <a:picLocks noChangeAspect="1"/>
                  </p:cNvPicPr>
                  <p:nvPr/>
                </p:nvPicPr>
                <p:blipFill>
                  <a:blip r:embed="rId14"/>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997" name="Graphic 3339">
                    <a:extLst>
                      <a:ext uri="{FF2B5EF4-FFF2-40B4-BE49-F238E27FC236}">
                        <a16:creationId xmlns:a16="http://schemas.microsoft.com/office/drawing/2014/main" id="{DF65ED5A-A3BF-46C6-BF81-D61D497DA0B0}"/>
                      </a:ext>
                    </a:extLst>
                  </p:cNvPr>
                  <p:cNvGrpSpPr/>
                  <p:nvPr/>
                </p:nvGrpSpPr>
                <p:grpSpPr>
                  <a:xfrm>
                    <a:off x="4980229" y="6072822"/>
                    <a:ext cx="378118" cy="496971"/>
                    <a:chOff x="4980229" y="6072822"/>
                    <a:chExt cx="378118" cy="496971"/>
                  </a:xfrm>
                  <a:solidFill>
                    <a:srgbClr val="A0BDAB"/>
                  </a:solidFill>
                </p:grpSpPr>
                <p:sp>
                  <p:nvSpPr>
                    <p:cNvPr id="998" name="Freeform: Shape 997">
                      <a:extLst>
                        <a:ext uri="{FF2B5EF4-FFF2-40B4-BE49-F238E27FC236}">
                          <a16:creationId xmlns:a16="http://schemas.microsoft.com/office/drawing/2014/main" id="{B8BC3202-43C0-4190-9922-824CD871566B}"/>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999" name="Freeform: Shape 998">
                      <a:extLst>
                        <a:ext uri="{FF2B5EF4-FFF2-40B4-BE49-F238E27FC236}">
                          <a16:creationId xmlns:a16="http://schemas.microsoft.com/office/drawing/2014/main" id="{E4F81033-AC52-4505-98BD-A9033901BC92}"/>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1000" name="Freeform: Shape 999">
                      <a:extLst>
                        <a:ext uri="{FF2B5EF4-FFF2-40B4-BE49-F238E27FC236}">
                          <a16:creationId xmlns:a16="http://schemas.microsoft.com/office/drawing/2014/main" id="{29295E58-ED1C-4BA5-B8EC-C75EA975AED6}"/>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1001" name="Freeform: Shape 1000">
                      <a:extLst>
                        <a:ext uri="{FF2B5EF4-FFF2-40B4-BE49-F238E27FC236}">
                          <a16:creationId xmlns:a16="http://schemas.microsoft.com/office/drawing/2014/main" id="{B392F246-3D52-46B7-8921-532625F7E86F}"/>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1002" name="Freeform: Shape 1001">
                      <a:extLst>
                        <a:ext uri="{FF2B5EF4-FFF2-40B4-BE49-F238E27FC236}">
                          <a16:creationId xmlns:a16="http://schemas.microsoft.com/office/drawing/2014/main" id="{4EA447A8-A8C4-404A-BCD4-CF129F3FEE87}"/>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1003" name="Freeform: Shape 1002">
                      <a:extLst>
                        <a:ext uri="{FF2B5EF4-FFF2-40B4-BE49-F238E27FC236}">
                          <a16:creationId xmlns:a16="http://schemas.microsoft.com/office/drawing/2014/main" id="{FCF926F1-7E12-4A74-B985-5CAB426B16FC}"/>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1004" name="Freeform: Shape 1003">
                      <a:extLst>
                        <a:ext uri="{FF2B5EF4-FFF2-40B4-BE49-F238E27FC236}">
                          <a16:creationId xmlns:a16="http://schemas.microsoft.com/office/drawing/2014/main" id="{A70DF302-A3BF-4156-943C-5B05DF5C0955}"/>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1005" name="Freeform: Shape 1004">
                      <a:extLst>
                        <a:ext uri="{FF2B5EF4-FFF2-40B4-BE49-F238E27FC236}">
                          <a16:creationId xmlns:a16="http://schemas.microsoft.com/office/drawing/2014/main" id="{6C068EEC-97F0-4203-893A-5583AB0FB4E0}"/>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1006" name="Freeform: Shape 1005">
                      <a:extLst>
                        <a:ext uri="{FF2B5EF4-FFF2-40B4-BE49-F238E27FC236}">
                          <a16:creationId xmlns:a16="http://schemas.microsoft.com/office/drawing/2014/main" id="{C6ABEF28-BE9A-4BED-B81A-D97E1C390890}"/>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1007" name="Freeform: Shape 1006">
                      <a:extLst>
                        <a:ext uri="{FF2B5EF4-FFF2-40B4-BE49-F238E27FC236}">
                          <a16:creationId xmlns:a16="http://schemas.microsoft.com/office/drawing/2014/main" id="{CA1CF056-B80D-4F67-8E53-AF7B97CF4F08}"/>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1008" name="Freeform: Shape 1007">
                      <a:extLst>
                        <a:ext uri="{FF2B5EF4-FFF2-40B4-BE49-F238E27FC236}">
                          <a16:creationId xmlns:a16="http://schemas.microsoft.com/office/drawing/2014/main" id="{14F50C65-51D6-47D2-96D8-5C32D1E32954}"/>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1009" name="Freeform: Shape 1008">
                      <a:extLst>
                        <a:ext uri="{FF2B5EF4-FFF2-40B4-BE49-F238E27FC236}">
                          <a16:creationId xmlns:a16="http://schemas.microsoft.com/office/drawing/2014/main" id="{21C093B8-C9F6-497C-8C05-7BF4D9FDF320}"/>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897" name="Graphic 3339">
                <a:extLst>
                  <a:ext uri="{FF2B5EF4-FFF2-40B4-BE49-F238E27FC236}">
                    <a16:creationId xmlns:a16="http://schemas.microsoft.com/office/drawing/2014/main" id="{92FC2043-173B-425A-BAF4-E43890643B6F}"/>
                  </a:ext>
                </a:extLst>
              </p:cNvPr>
              <p:cNvGrpSpPr/>
              <p:nvPr/>
            </p:nvGrpSpPr>
            <p:grpSpPr>
              <a:xfrm>
                <a:off x="4852700" y="5752331"/>
                <a:ext cx="455471" cy="582377"/>
                <a:chOff x="4852700" y="5752331"/>
                <a:chExt cx="455471" cy="582377"/>
              </a:xfrm>
            </p:grpSpPr>
            <p:grpSp>
              <p:nvGrpSpPr>
                <p:cNvPr id="974" name="Graphic 3339">
                  <a:extLst>
                    <a:ext uri="{FF2B5EF4-FFF2-40B4-BE49-F238E27FC236}">
                      <a16:creationId xmlns:a16="http://schemas.microsoft.com/office/drawing/2014/main" id="{F4DAB668-507E-481F-B00F-7BE736987050}"/>
                    </a:ext>
                  </a:extLst>
                </p:cNvPr>
                <p:cNvGrpSpPr/>
                <p:nvPr/>
              </p:nvGrpSpPr>
              <p:grpSpPr>
                <a:xfrm>
                  <a:off x="4852700" y="5752331"/>
                  <a:ext cx="455471" cy="582377"/>
                  <a:chOff x="4852700" y="5752331"/>
                  <a:chExt cx="455471" cy="582377"/>
                </a:xfrm>
                <a:solidFill>
                  <a:srgbClr val="FBFFFF"/>
                </a:solidFill>
              </p:grpSpPr>
              <p:sp>
                <p:nvSpPr>
                  <p:cNvPr id="991" name="Freeform: Shape 990">
                    <a:extLst>
                      <a:ext uri="{FF2B5EF4-FFF2-40B4-BE49-F238E27FC236}">
                        <a16:creationId xmlns:a16="http://schemas.microsoft.com/office/drawing/2014/main" id="{10E7E735-CD14-4A10-BD2D-199C8B1A8A0A}"/>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992" name="Freeform: Shape 991">
                    <a:extLst>
                      <a:ext uri="{FF2B5EF4-FFF2-40B4-BE49-F238E27FC236}">
                        <a16:creationId xmlns:a16="http://schemas.microsoft.com/office/drawing/2014/main" id="{6FC1B08B-34B0-43F7-9D13-34D3FDAF8C28}"/>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975" name="Graphic 3339">
                  <a:extLst>
                    <a:ext uri="{FF2B5EF4-FFF2-40B4-BE49-F238E27FC236}">
                      <a16:creationId xmlns:a16="http://schemas.microsoft.com/office/drawing/2014/main" id="{4F1B34BF-08AE-4DBD-A738-14F036D695DA}"/>
                    </a:ext>
                  </a:extLst>
                </p:cNvPr>
                <p:cNvGrpSpPr/>
                <p:nvPr/>
              </p:nvGrpSpPr>
              <p:grpSpPr>
                <a:xfrm>
                  <a:off x="4854817" y="5755337"/>
                  <a:ext cx="447642" cy="578081"/>
                  <a:chOff x="4854817" y="5755337"/>
                  <a:chExt cx="447642" cy="578081"/>
                </a:xfrm>
                <a:solidFill>
                  <a:srgbClr val="A0BDAB"/>
                </a:solidFill>
              </p:grpSpPr>
              <p:pic>
                <p:nvPicPr>
                  <p:cNvPr id="976" name="Picture 975">
                    <a:extLst>
                      <a:ext uri="{FF2B5EF4-FFF2-40B4-BE49-F238E27FC236}">
                        <a16:creationId xmlns:a16="http://schemas.microsoft.com/office/drawing/2014/main" id="{D83725A9-1F79-49EF-8158-D6001CBD9C51}"/>
                      </a:ext>
                    </a:extLst>
                  </p:cNvPr>
                  <p:cNvPicPr>
                    <a:picLocks noChangeAspect="1"/>
                  </p:cNvPicPr>
                  <p:nvPr/>
                </p:nvPicPr>
                <p:blipFill>
                  <a:blip r:embed="rId15"/>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977" name="Picture 976">
                    <a:extLst>
                      <a:ext uri="{FF2B5EF4-FFF2-40B4-BE49-F238E27FC236}">
                        <a16:creationId xmlns:a16="http://schemas.microsoft.com/office/drawing/2014/main" id="{7319FEC8-FFE2-4F6D-B11C-C87E92D5E9B9}"/>
                      </a:ext>
                    </a:extLst>
                  </p:cNvPr>
                  <p:cNvPicPr>
                    <a:picLocks noChangeAspect="1"/>
                  </p:cNvPicPr>
                  <p:nvPr/>
                </p:nvPicPr>
                <p:blipFill>
                  <a:blip r:embed="rId16"/>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978" name="Graphic 3339">
                    <a:extLst>
                      <a:ext uri="{FF2B5EF4-FFF2-40B4-BE49-F238E27FC236}">
                        <a16:creationId xmlns:a16="http://schemas.microsoft.com/office/drawing/2014/main" id="{374032F7-FB09-4F71-A487-6633EAAB9487}"/>
                      </a:ext>
                    </a:extLst>
                  </p:cNvPr>
                  <p:cNvGrpSpPr/>
                  <p:nvPr/>
                </p:nvGrpSpPr>
                <p:grpSpPr>
                  <a:xfrm>
                    <a:off x="4876974" y="5792646"/>
                    <a:ext cx="376005" cy="493503"/>
                    <a:chOff x="4876974" y="5792646"/>
                    <a:chExt cx="376005" cy="493503"/>
                  </a:xfrm>
                  <a:solidFill>
                    <a:srgbClr val="A0BDAB"/>
                  </a:solidFill>
                </p:grpSpPr>
                <p:sp>
                  <p:nvSpPr>
                    <p:cNvPr id="979" name="Freeform: Shape 978">
                      <a:extLst>
                        <a:ext uri="{FF2B5EF4-FFF2-40B4-BE49-F238E27FC236}">
                          <a16:creationId xmlns:a16="http://schemas.microsoft.com/office/drawing/2014/main" id="{8F407CFC-704B-4394-823C-720EC1F91A14}"/>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980" name="Freeform: Shape 979">
                      <a:extLst>
                        <a:ext uri="{FF2B5EF4-FFF2-40B4-BE49-F238E27FC236}">
                          <a16:creationId xmlns:a16="http://schemas.microsoft.com/office/drawing/2014/main" id="{595658A3-31CB-47D4-A065-6AE39E1B31E6}"/>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981" name="Freeform: Shape 980">
                      <a:extLst>
                        <a:ext uri="{FF2B5EF4-FFF2-40B4-BE49-F238E27FC236}">
                          <a16:creationId xmlns:a16="http://schemas.microsoft.com/office/drawing/2014/main" id="{BD828A94-3DDB-4111-A532-E6E6D75044BE}"/>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982" name="Freeform: Shape 981">
                      <a:extLst>
                        <a:ext uri="{FF2B5EF4-FFF2-40B4-BE49-F238E27FC236}">
                          <a16:creationId xmlns:a16="http://schemas.microsoft.com/office/drawing/2014/main" id="{7C79997C-F0D0-44E7-ACFE-145B134BC81D}"/>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983" name="Freeform: Shape 982">
                      <a:extLst>
                        <a:ext uri="{FF2B5EF4-FFF2-40B4-BE49-F238E27FC236}">
                          <a16:creationId xmlns:a16="http://schemas.microsoft.com/office/drawing/2014/main" id="{4104090E-A02E-41F8-BF16-FC448AA1014F}"/>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984" name="Freeform: Shape 983">
                      <a:extLst>
                        <a:ext uri="{FF2B5EF4-FFF2-40B4-BE49-F238E27FC236}">
                          <a16:creationId xmlns:a16="http://schemas.microsoft.com/office/drawing/2014/main" id="{BD5AB244-66FB-4B98-9FC4-29F37CE66B1C}"/>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985" name="Freeform: Shape 984">
                      <a:extLst>
                        <a:ext uri="{FF2B5EF4-FFF2-40B4-BE49-F238E27FC236}">
                          <a16:creationId xmlns:a16="http://schemas.microsoft.com/office/drawing/2014/main" id="{6C46F82C-93C9-43BA-BBE4-BB3CBFFC1CDB}"/>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986" name="Freeform: Shape 985">
                      <a:extLst>
                        <a:ext uri="{FF2B5EF4-FFF2-40B4-BE49-F238E27FC236}">
                          <a16:creationId xmlns:a16="http://schemas.microsoft.com/office/drawing/2014/main" id="{5EFA2DC5-50B5-47DC-9B79-130E2FEDE911}"/>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987" name="Freeform: Shape 986">
                      <a:extLst>
                        <a:ext uri="{FF2B5EF4-FFF2-40B4-BE49-F238E27FC236}">
                          <a16:creationId xmlns:a16="http://schemas.microsoft.com/office/drawing/2014/main" id="{2EC923E3-59AA-4992-BB6D-F72A3BAD456B}"/>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988" name="Freeform: Shape 987">
                      <a:extLst>
                        <a:ext uri="{FF2B5EF4-FFF2-40B4-BE49-F238E27FC236}">
                          <a16:creationId xmlns:a16="http://schemas.microsoft.com/office/drawing/2014/main" id="{571D6431-1B2F-41DD-B829-A9F5C718C322}"/>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989" name="Freeform: Shape 988">
                      <a:extLst>
                        <a:ext uri="{FF2B5EF4-FFF2-40B4-BE49-F238E27FC236}">
                          <a16:creationId xmlns:a16="http://schemas.microsoft.com/office/drawing/2014/main" id="{BC5F37F4-89CB-413B-9ECF-3C00DECC2724}"/>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990" name="Freeform: Shape 989">
                      <a:extLst>
                        <a:ext uri="{FF2B5EF4-FFF2-40B4-BE49-F238E27FC236}">
                          <a16:creationId xmlns:a16="http://schemas.microsoft.com/office/drawing/2014/main" id="{6B038384-3BB7-4D03-ACB9-7AF70A679384}"/>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898" name="Graphic 3339">
                <a:extLst>
                  <a:ext uri="{FF2B5EF4-FFF2-40B4-BE49-F238E27FC236}">
                    <a16:creationId xmlns:a16="http://schemas.microsoft.com/office/drawing/2014/main" id="{75C904B4-1F3E-43FE-A654-443BD53675E1}"/>
                  </a:ext>
                </a:extLst>
              </p:cNvPr>
              <p:cNvGrpSpPr/>
              <p:nvPr/>
            </p:nvGrpSpPr>
            <p:grpSpPr>
              <a:xfrm>
                <a:off x="4830056" y="5301765"/>
                <a:ext cx="471265" cy="599974"/>
                <a:chOff x="4830056" y="5301765"/>
                <a:chExt cx="471265" cy="599974"/>
              </a:xfrm>
            </p:grpSpPr>
            <p:pic>
              <p:nvPicPr>
                <p:cNvPr id="953" name="Picture 952">
                  <a:extLst>
                    <a:ext uri="{FF2B5EF4-FFF2-40B4-BE49-F238E27FC236}">
                      <a16:creationId xmlns:a16="http://schemas.microsoft.com/office/drawing/2014/main" id="{83B3A35D-0272-41F9-9468-DD4F102B7E5A}"/>
                    </a:ext>
                  </a:extLst>
                </p:cNvPr>
                <p:cNvPicPr>
                  <a:picLocks noChangeAspect="1"/>
                </p:cNvPicPr>
                <p:nvPr/>
              </p:nvPicPr>
              <p:blipFill>
                <a:blip r:embed="rId17"/>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954" name="Graphic 3339">
                  <a:extLst>
                    <a:ext uri="{FF2B5EF4-FFF2-40B4-BE49-F238E27FC236}">
                      <a16:creationId xmlns:a16="http://schemas.microsoft.com/office/drawing/2014/main" id="{08B054F0-82C5-4BF7-B848-BDA4A2DC5678}"/>
                    </a:ext>
                  </a:extLst>
                </p:cNvPr>
                <p:cNvGrpSpPr/>
                <p:nvPr/>
              </p:nvGrpSpPr>
              <p:grpSpPr>
                <a:xfrm>
                  <a:off x="4830056" y="5318872"/>
                  <a:ext cx="471265" cy="582867"/>
                  <a:chOff x="4830056" y="5318872"/>
                  <a:chExt cx="471265" cy="582867"/>
                </a:xfrm>
              </p:grpSpPr>
              <p:grpSp>
                <p:nvGrpSpPr>
                  <p:cNvPr id="955" name="Graphic 3339">
                    <a:extLst>
                      <a:ext uri="{FF2B5EF4-FFF2-40B4-BE49-F238E27FC236}">
                        <a16:creationId xmlns:a16="http://schemas.microsoft.com/office/drawing/2014/main" id="{900F0E6B-DF35-49C8-A832-A272A0D3A5BF}"/>
                      </a:ext>
                    </a:extLst>
                  </p:cNvPr>
                  <p:cNvGrpSpPr/>
                  <p:nvPr/>
                </p:nvGrpSpPr>
                <p:grpSpPr>
                  <a:xfrm>
                    <a:off x="4830056" y="5318872"/>
                    <a:ext cx="471265" cy="582867"/>
                    <a:chOff x="4830056" y="5318872"/>
                    <a:chExt cx="471265" cy="582867"/>
                  </a:xfrm>
                  <a:solidFill>
                    <a:srgbClr val="FBFFFF"/>
                  </a:solidFill>
                </p:grpSpPr>
                <p:sp>
                  <p:nvSpPr>
                    <p:cNvPr id="972" name="Freeform: Shape 971">
                      <a:extLst>
                        <a:ext uri="{FF2B5EF4-FFF2-40B4-BE49-F238E27FC236}">
                          <a16:creationId xmlns:a16="http://schemas.microsoft.com/office/drawing/2014/main" id="{5664E565-5948-41CD-85EA-1A2305C227FC}"/>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973" name="Freeform: Shape 972">
                      <a:extLst>
                        <a:ext uri="{FF2B5EF4-FFF2-40B4-BE49-F238E27FC236}">
                          <a16:creationId xmlns:a16="http://schemas.microsoft.com/office/drawing/2014/main" id="{161514FB-0A7B-4A32-9056-079E5F4ABC80}"/>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956" name="Graphic 3339">
                    <a:extLst>
                      <a:ext uri="{FF2B5EF4-FFF2-40B4-BE49-F238E27FC236}">
                        <a16:creationId xmlns:a16="http://schemas.microsoft.com/office/drawing/2014/main" id="{CE911F80-5815-491C-AA22-331F3A6D4128}"/>
                      </a:ext>
                    </a:extLst>
                  </p:cNvPr>
                  <p:cNvGrpSpPr/>
                  <p:nvPr/>
                </p:nvGrpSpPr>
                <p:grpSpPr>
                  <a:xfrm>
                    <a:off x="4831101" y="5322517"/>
                    <a:ext cx="465429" cy="578081"/>
                    <a:chOff x="4831101" y="5322517"/>
                    <a:chExt cx="465429" cy="578081"/>
                  </a:xfrm>
                  <a:solidFill>
                    <a:srgbClr val="A0BDAB"/>
                  </a:solidFill>
                </p:grpSpPr>
                <p:pic>
                  <p:nvPicPr>
                    <p:cNvPr id="957" name="Picture 956">
                      <a:extLst>
                        <a:ext uri="{FF2B5EF4-FFF2-40B4-BE49-F238E27FC236}">
                          <a16:creationId xmlns:a16="http://schemas.microsoft.com/office/drawing/2014/main" id="{4DEA60FB-3AD3-42B0-AAAC-E4DB6FC86A8C}"/>
                        </a:ext>
                      </a:extLst>
                    </p:cNvPr>
                    <p:cNvPicPr>
                      <a:picLocks noChangeAspect="1"/>
                    </p:cNvPicPr>
                    <p:nvPr/>
                  </p:nvPicPr>
                  <p:blipFill>
                    <a:blip r:embed="rId18"/>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958" name="Picture 957">
                      <a:extLst>
                        <a:ext uri="{FF2B5EF4-FFF2-40B4-BE49-F238E27FC236}">
                          <a16:creationId xmlns:a16="http://schemas.microsoft.com/office/drawing/2014/main" id="{5E51DD37-E964-482F-8F72-E83837C5D8E7}"/>
                        </a:ext>
                      </a:extLst>
                    </p:cNvPr>
                    <p:cNvPicPr>
                      <a:picLocks noChangeAspect="1"/>
                    </p:cNvPicPr>
                    <p:nvPr/>
                  </p:nvPicPr>
                  <p:blipFill>
                    <a:blip r:embed="rId19"/>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959" name="Graphic 3339">
                      <a:extLst>
                        <a:ext uri="{FF2B5EF4-FFF2-40B4-BE49-F238E27FC236}">
                          <a16:creationId xmlns:a16="http://schemas.microsoft.com/office/drawing/2014/main" id="{F433CFF3-3416-4B45-AE9A-21EFDF398CC6}"/>
                        </a:ext>
                      </a:extLst>
                    </p:cNvPr>
                    <p:cNvGrpSpPr/>
                    <p:nvPr/>
                  </p:nvGrpSpPr>
                  <p:grpSpPr>
                    <a:xfrm>
                      <a:off x="4857171" y="5361427"/>
                      <a:ext cx="384936" cy="493859"/>
                      <a:chOff x="4857171" y="5361427"/>
                      <a:chExt cx="384936" cy="493859"/>
                    </a:xfrm>
                    <a:solidFill>
                      <a:srgbClr val="A0BDAB"/>
                    </a:solidFill>
                  </p:grpSpPr>
                  <p:sp>
                    <p:nvSpPr>
                      <p:cNvPr id="960" name="Freeform: Shape 959">
                        <a:extLst>
                          <a:ext uri="{FF2B5EF4-FFF2-40B4-BE49-F238E27FC236}">
                            <a16:creationId xmlns:a16="http://schemas.microsoft.com/office/drawing/2014/main" id="{BC584190-B9C2-4439-8255-56940D79CA27}"/>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961" name="Freeform: Shape 960">
                        <a:extLst>
                          <a:ext uri="{FF2B5EF4-FFF2-40B4-BE49-F238E27FC236}">
                            <a16:creationId xmlns:a16="http://schemas.microsoft.com/office/drawing/2014/main" id="{15C54315-F912-4E3B-AE32-35AD1ADED5E8}"/>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962" name="Freeform: Shape 961">
                        <a:extLst>
                          <a:ext uri="{FF2B5EF4-FFF2-40B4-BE49-F238E27FC236}">
                            <a16:creationId xmlns:a16="http://schemas.microsoft.com/office/drawing/2014/main" id="{5FF9D607-F7AD-4B71-BD4A-E377A42A397F}"/>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963" name="Freeform: Shape 962">
                        <a:extLst>
                          <a:ext uri="{FF2B5EF4-FFF2-40B4-BE49-F238E27FC236}">
                            <a16:creationId xmlns:a16="http://schemas.microsoft.com/office/drawing/2014/main" id="{6D22A918-9F6E-47B1-9FAB-A24A0550B19B}"/>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964" name="Freeform: Shape 963">
                        <a:extLst>
                          <a:ext uri="{FF2B5EF4-FFF2-40B4-BE49-F238E27FC236}">
                            <a16:creationId xmlns:a16="http://schemas.microsoft.com/office/drawing/2014/main" id="{5C6F4845-31A7-471A-8A85-B9E2E63462FB}"/>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965" name="Freeform: Shape 964">
                        <a:extLst>
                          <a:ext uri="{FF2B5EF4-FFF2-40B4-BE49-F238E27FC236}">
                            <a16:creationId xmlns:a16="http://schemas.microsoft.com/office/drawing/2014/main" id="{B7DA3342-EA4A-4A80-A5E0-558E1460158D}"/>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966" name="Freeform: Shape 965">
                        <a:extLst>
                          <a:ext uri="{FF2B5EF4-FFF2-40B4-BE49-F238E27FC236}">
                            <a16:creationId xmlns:a16="http://schemas.microsoft.com/office/drawing/2014/main" id="{19E1ABDB-FC21-4E33-BA18-0D5A5F8508A0}"/>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967" name="Freeform: Shape 966">
                        <a:extLst>
                          <a:ext uri="{FF2B5EF4-FFF2-40B4-BE49-F238E27FC236}">
                            <a16:creationId xmlns:a16="http://schemas.microsoft.com/office/drawing/2014/main" id="{29D0BFEB-C171-4212-B583-2F97F51DF22F}"/>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968" name="Freeform: Shape 967">
                        <a:extLst>
                          <a:ext uri="{FF2B5EF4-FFF2-40B4-BE49-F238E27FC236}">
                            <a16:creationId xmlns:a16="http://schemas.microsoft.com/office/drawing/2014/main" id="{46355EA5-AE55-4726-9A78-270286B5B2A1}"/>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969" name="Freeform: Shape 968">
                        <a:extLst>
                          <a:ext uri="{FF2B5EF4-FFF2-40B4-BE49-F238E27FC236}">
                            <a16:creationId xmlns:a16="http://schemas.microsoft.com/office/drawing/2014/main" id="{F784C9B7-5721-4314-AC05-64E502B5529A}"/>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970" name="Freeform: Shape 969">
                        <a:extLst>
                          <a:ext uri="{FF2B5EF4-FFF2-40B4-BE49-F238E27FC236}">
                            <a16:creationId xmlns:a16="http://schemas.microsoft.com/office/drawing/2014/main" id="{D86728E3-55D1-4E50-9A2C-D83FD750EE20}"/>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971" name="Freeform: Shape 970">
                        <a:extLst>
                          <a:ext uri="{FF2B5EF4-FFF2-40B4-BE49-F238E27FC236}">
                            <a16:creationId xmlns:a16="http://schemas.microsoft.com/office/drawing/2014/main" id="{CF81E210-461B-4A73-8ABB-60A0047E482C}"/>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899" name="Freeform: Shape 898">
                <a:extLst>
                  <a:ext uri="{FF2B5EF4-FFF2-40B4-BE49-F238E27FC236}">
                    <a16:creationId xmlns:a16="http://schemas.microsoft.com/office/drawing/2014/main" id="{2E3BBB11-7354-4739-A135-A8D28C89CFA5}"/>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900" name="Graphic 3339">
                <a:extLst>
                  <a:ext uri="{FF2B5EF4-FFF2-40B4-BE49-F238E27FC236}">
                    <a16:creationId xmlns:a16="http://schemas.microsoft.com/office/drawing/2014/main" id="{C31384E9-714C-403B-A905-6EA42CEF796D}"/>
                  </a:ext>
                </a:extLst>
              </p:cNvPr>
              <p:cNvGrpSpPr/>
              <p:nvPr/>
            </p:nvGrpSpPr>
            <p:grpSpPr>
              <a:xfrm>
                <a:off x="5471437" y="6449034"/>
                <a:ext cx="370564" cy="637371"/>
                <a:chOff x="5471437" y="6449034"/>
                <a:chExt cx="370564" cy="637371"/>
              </a:xfrm>
              <a:solidFill>
                <a:srgbClr val="93B79F"/>
              </a:solidFill>
            </p:grpSpPr>
            <p:pic>
              <p:nvPicPr>
                <p:cNvPr id="939" name="Picture 938">
                  <a:extLst>
                    <a:ext uri="{FF2B5EF4-FFF2-40B4-BE49-F238E27FC236}">
                      <a16:creationId xmlns:a16="http://schemas.microsoft.com/office/drawing/2014/main" id="{AD5467BE-9C29-4476-8E8F-C56E9FA82C3D}"/>
                    </a:ext>
                  </a:extLst>
                </p:cNvPr>
                <p:cNvPicPr>
                  <a:picLocks noChangeAspect="1"/>
                </p:cNvPicPr>
                <p:nvPr/>
              </p:nvPicPr>
              <p:blipFill>
                <a:blip r:embed="rId20"/>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940" name="Picture 939">
                  <a:extLst>
                    <a:ext uri="{FF2B5EF4-FFF2-40B4-BE49-F238E27FC236}">
                      <a16:creationId xmlns:a16="http://schemas.microsoft.com/office/drawing/2014/main" id="{541E497A-997B-4879-85DA-33D3ABD9B513}"/>
                    </a:ext>
                  </a:extLst>
                </p:cNvPr>
                <p:cNvPicPr>
                  <a:picLocks noChangeAspect="1"/>
                </p:cNvPicPr>
                <p:nvPr/>
              </p:nvPicPr>
              <p:blipFill>
                <a:blip r:embed="rId21"/>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941" name="Graphic 3339">
                  <a:extLst>
                    <a:ext uri="{FF2B5EF4-FFF2-40B4-BE49-F238E27FC236}">
                      <a16:creationId xmlns:a16="http://schemas.microsoft.com/office/drawing/2014/main" id="{21AE51E7-1FBF-467B-B3A0-186BA0E8FB48}"/>
                    </a:ext>
                  </a:extLst>
                </p:cNvPr>
                <p:cNvGrpSpPr/>
                <p:nvPr/>
              </p:nvGrpSpPr>
              <p:grpSpPr>
                <a:xfrm>
                  <a:off x="5538032" y="6491531"/>
                  <a:ext cx="256325" cy="514788"/>
                  <a:chOff x="5538032" y="6491531"/>
                  <a:chExt cx="256325" cy="514788"/>
                </a:xfrm>
                <a:solidFill>
                  <a:srgbClr val="93B79F"/>
                </a:solidFill>
              </p:grpSpPr>
              <p:sp>
                <p:nvSpPr>
                  <p:cNvPr id="942" name="Freeform: Shape 941">
                    <a:extLst>
                      <a:ext uri="{FF2B5EF4-FFF2-40B4-BE49-F238E27FC236}">
                        <a16:creationId xmlns:a16="http://schemas.microsoft.com/office/drawing/2014/main" id="{E0CEF355-B280-4346-AE33-80AAAB966E6F}"/>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943" name="Freeform: Shape 942">
                    <a:extLst>
                      <a:ext uri="{FF2B5EF4-FFF2-40B4-BE49-F238E27FC236}">
                        <a16:creationId xmlns:a16="http://schemas.microsoft.com/office/drawing/2014/main" id="{DED0575B-0EB2-4312-8DA4-75148EEBF872}"/>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944" name="Freeform: Shape 943">
                    <a:extLst>
                      <a:ext uri="{FF2B5EF4-FFF2-40B4-BE49-F238E27FC236}">
                        <a16:creationId xmlns:a16="http://schemas.microsoft.com/office/drawing/2014/main" id="{27858A82-6E7E-45AB-8C60-492B7839B9D7}"/>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945" name="Freeform: Shape 944">
                    <a:extLst>
                      <a:ext uri="{FF2B5EF4-FFF2-40B4-BE49-F238E27FC236}">
                        <a16:creationId xmlns:a16="http://schemas.microsoft.com/office/drawing/2014/main" id="{9185573F-E5E9-43FC-B656-5BB94A9B8382}"/>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946" name="Freeform: Shape 945">
                    <a:extLst>
                      <a:ext uri="{FF2B5EF4-FFF2-40B4-BE49-F238E27FC236}">
                        <a16:creationId xmlns:a16="http://schemas.microsoft.com/office/drawing/2014/main" id="{522A099F-0E7B-4832-B780-9595FE4F7DA7}"/>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947" name="Freeform: Shape 946">
                    <a:extLst>
                      <a:ext uri="{FF2B5EF4-FFF2-40B4-BE49-F238E27FC236}">
                        <a16:creationId xmlns:a16="http://schemas.microsoft.com/office/drawing/2014/main" id="{2322AFD7-3262-403E-AFEF-2F0E836E08CB}"/>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948" name="Freeform: Shape 947">
                    <a:extLst>
                      <a:ext uri="{FF2B5EF4-FFF2-40B4-BE49-F238E27FC236}">
                        <a16:creationId xmlns:a16="http://schemas.microsoft.com/office/drawing/2014/main" id="{0FE7C488-D88E-4C4B-8B10-A90DDEBCE24E}"/>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949" name="Freeform: Shape 948">
                    <a:extLst>
                      <a:ext uri="{FF2B5EF4-FFF2-40B4-BE49-F238E27FC236}">
                        <a16:creationId xmlns:a16="http://schemas.microsoft.com/office/drawing/2014/main" id="{9BD15090-7E6B-4BCC-B901-51D147FACE61}"/>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950" name="Freeform: Shape 949">
                    <a:extLst>
                      <a:ext uri="{FF2B5EF4-FFF2-40B4-BE49-F238E27FC236}">
                        <a16:creationId xmlns:a16="http://schemas.microsoft.com/office/drawing/2014/main" id="{C84715B8-ED23-473E-917E-DC0C1AF057EF}"/>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951" name="Freeform: Shape 950">
                    <a:extLst>
                      <a:ext uri="{FF2B5EF4-FFF2-40B4-BE49-F238E27FC236}">
                        <a16:creationId xmlns:a16="http://schemas.microsoft.com/office/drawing/2014/main" id="{F608D23D-6FEB-49D7-8AE3-9AEEBBD0F9A8}"/>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952" name="Freeform: Shape 951">
                    <a:extLst>
                      <a:ext uri="{FF2B5EF4-FFF2-40B4-BE49-F238E27FC236}">
                        <a16:creationId xmlns:a16="http://schemas.microsoft.com/office/drawing/2014/main" id="{1A77AE9C-0281-459B-AB0B-63920ACCEC59}"/>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901" name="Graphic 3339">
                <a:extLst>
                  <a:ext uri="{FF2B5EF4-FFF2-40B4-BE49-F238E27FC236}">
                    <a16:creationId xmlns:a16="http://schemas.microsoft.com/office/drawing/2014/main" id="{5AB2BE08-165B-4FE3-BD71-EF09EA9CE7F9}"/>
                  </a:ext>
                </a:extLst>
              </p:cNvPr>
              <p:cNvGrpSpPr/>
              <p:nvPr/>
            </p:nvGrpSpPr>
            <p:grpSpPr>
              <a:xfrm>
                <a:off x="5555179" y="6094277"/>
                <a:ext cx="425723" cy="350034"/>
                <a:chOff x="5555179" y="6094277"/>
                <a:chExt cx="425723" cy="350034"/>
              </a:xfrm>
            </p:grpSpPr>
            <p:grpSp>
              <p:nvGrpSpPr>
                <p:cNvPr id="921" name="Graphic 3339">
                  <a:extLst>
                    <a:ext uri="{FF2B5EF4-FFF2-40B4-BE49-F238E27FC236}">
                      <a16:creationId xmlns:a16="http://schemas.microsoft.com/office/drawing/2014/main" id="{75E7A625-C414-4DE0-A3E7-36AAD5C3D8D8}"/>
                    </a:ext>
                  </a:extLst>
                </p:cNvPr>
                <p:cNvGrpSpPr/>
                <p:nvPr/>
              </p:nvGrpSpPr>
              <p:grpSpPr>
                <a:xfrm>
                  <a:off x="5555179" y="6094277"/>
                  <a:ext cx="425723" cy="350034"/>
                  <a:chOff x="5555179" y="6094277"/>
                  <a:chExt cx="425723" cy="350034"/>
                </a:xfrm>
                <a:solidFill>
                  <a:srgbClr val="FBFFFF"/>
                </a:solidFill>
              </p:grpSpPr>
              <p:sp>
                <p:nvSpPr>
                  <p:cNvPr id="937" name="Freeform: Shape 936">
                    <a:extLst>
                      <a:ext uri="{FF2B5EF4-FFF2-40B4-BE49-F238E27FC236}">
                        <a16:creationId xmlns:a16="http://schemas.microsoft.com/office/drawing/2014/main" id="{4259B562-3059-4848-8A74-E3856CC20165}"/>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938" name="Freeform: Shape 937">
                    <a:extLst>
                      <a:ext uri="{FF2B5EF4-FFF2-40B4-BE49-F238E27FC236}">
                        <a16:creationId xmlns:a16="http://schemas.microsoft.com/office/drawing/2014/main" id="{886AB745-ECC2-4B83-92DF-89DBA2ED1214}"/>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922" name="Picture 921">
                  <a:extLst>
                    <a:ext uri="{FF2B5EF4-FFF2-40B4-BE49-F238E27FC236}">
                      <a16:creationId xmlns:a16="http://schemas.microsoft.com/office/drawing/2014/main" id="{4C585D18-BDDA-4A58-8BCC-794AAA1AE7FB}"/>
                    </a:ext>
                  </a:extLst>
                </p:cNvPr>
                <p:cNvPicPr>
                  <a:picLocks noChangeAspect="1"/>
                </p:cNvPicPr>
                <p:nvPr/>
              </p:nvPicPr>
              <p:blipFill>
                <a:blip r:embed="rId22"/>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923" name="Picture 922">
                  <a:extLst>
                    <a:ext uri="{FF2B5EF4-FFF2-40B4-BE49-F238E27FC236}">
                      <a16:creationId xmlns:a16="http://schemas.microsoft.com/office/drawing/2014/main" id="{065E0EC6-A427-4E5B-9908-7D59E4089930}"/>
                    </a:ext>
                  </a:extLst>
                </p:cNvPr>
                <p:cNvPicPr>
                  <a:picLocks noChangeAspect="1"/>
                </p:cNvPicPr>
                <p:nvPr/>
              </p:nvPicPr>
              <p:blipFill>
                <a:blip r:embed="rId23"/>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924" name="Graphic 3339">
                  <a:extLst>
                    <a:ext uri="{FF2B5EF4-FFF2-40B4-BE49-F238E27FC236}">
                      <a16:creationId xmlns:a16="http://schemas.microsoft.com/office/drawing/2014/main" id="{FA3E6A7C-565A-4942-A582-90558B7512A8}"/>
                    </a:ext>
                  </a:extLst>
                </p:cNvPr>
                <p:cNvGrpSpPr/>
                <p:nvPr/>
              </p:nvGrpSpPr>
              <p:grpSpPr>
                <a:xfrm>
                  <a:off x="5590178" y="6138901"/>
                  <a:ext cx="290463" cy="224858"/>
                  <a:chOff x="5590178" y="6138901"/>
                  <a:chExt cx="290463" cy="224858"/>
                </a:xfrm>
                <a:solidFill>
                  <a:srgbClr val="A0BDAB"/>
                </a:solidFill>
              </p:grpSpPr>
              <p:sp>
                <p:nvSpPr>
                  <p:cNvPr id="925" name="Freeform: Shape 924">
                    <a:extLst>
                      <a:ext uri="{FF2B5EF4-FFF2-40B4-BE49-F238E27FC236}">
                        <a16:creationId xmlns:a16="http://schemas.microsoft.com/office/drawing/2014/main" id="{BA86C4E4-A2E9-4B8A-9D28-E81DD95F21A9}"/>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926" name="Freeform: Shape 925">
                    <a:extLst>
                      <a:ext uri="{FF2B5EF4-FFF2-40B4-BE49-F238E27FC236}">
                        <a16:creationId xmlns:a16="http://schemas.microsoft.com/office/drawing/2014/main" id="{F403A746-517B-4268-A732-A12D88FB97EF}"/>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927" name="Freeform: Shape 926">
                    <a:extLst>
                      <a:ext uri="{FF2B5EF4-FFF2-40B4-BE49-F238E27FC236}">
                        <a16:creationId xmlns:a16="http://schemas.microsoft.com/office/drawing/2014/main" id="{FFAE4325-FF86-4DD4-AA3F-EB6E91DC8C86}"/>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928" name="Freeform: Shape 927">
                    <a:extLst>
                      <a:ext uri="{FF2B5EF4-FFF2-40B4-BE49-F238E27FC236}">
                        <a16:creationId xmlns:a16="http://schemas.microsoft.com/office/drawing/2014/main" id="{65C4EE36-94FE-4EC3-9135-E95732686715}"/>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929" name="Freeform: Shape 928">
                    <a:extLst>
                      <a:ext uri="{FF2B5EF4-FFF2-40B4-BE49-F238E27FC236}">
                        <a16:creationId xmlns:a16="http://schemas.microsoft.com/office/drawing/2014/main" id="{5F6886CF-35EC-4B72-A00E-0CB20DDF787D}"/>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930" name="Freeform: Shape 929">
                    <a:extLst>
                      <a:ext uri="{FF2B5EF4-FFF2-40B4-BE49-F238E27FC236}">
                        <a16:creationId xmlns:a16="http://schemas.microsoft.com/office/drawing/2014/main" id="{ECC33C7F-10FD-4392-B5BE-23FA6C0BD183}"/>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931" name="Freeform: Shape 930">
                    <a:extLst>
                      <a:ext uri="{FF2B5EF4-FFF2-40B4-BE49-F238E27FC236}">
                        <a16:creationId xmlns:a16="http://schemas.microsoft.com/office/drawing/2014/main" id="{FE1AC8F7-3731-4914-BD29-D52DBF80106D}"/>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932" name="Freeform: Shape 931">
                    <a:extLst>
                      <a:ext uri="{FF2B5EF4-FFF2-40B4-BE49-F238E27FC236}">
                        <a16:creationId xmlns:a16="http://schemas.microsoft.com/office/drawing/2014/main" id="{07F1EB3B-A235-406B-BFBB-4916AE02E8AC}"/>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933" name="Freeform: Shape 932">
                    <a:extLst>
                      <a:ext uri="{FF2B5EF4-FFF2-40B4-BE49-F238E27FC236}">
                        <a16:creationId xmlns:a16="http://schemas.microsoft.com/office/drawing/2014/main" id="{21B240A3-9D4F-4C56-AB2B-F45DC2491E60}"/>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934" name="Freeform: Shape 933">
                    <a:extLst>
                      <a:ext uri="{FF2B5EF4-FFF2-40B4-BE49-F238E27FC236}">
                        <a16:creationId xmlns:a16="http://schemas.microsoft.com/office/drawing/2014/main" id="{FB3BA165-CF98-4F91-A9A6-D36633AE0433}"/>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935" name="Freeform: Shape 934">
                    <a:extLst>
                      <a:ext uri="{FF2B5EF4-FFF2-40B4-BE49-F238E27FC236}">
                        <a16:creationId xmlns:a16="http://schemas.microsoft.com/office/drawing/2014/main" id="{EBCA541A-B176-4B6B-8ACB-AB9F2797D903}"/>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936" name="Freeform: Shape 935">
                    <a:extLst>
                      <a:ext uri="{FF2B5EF4-FFF2-40B4-BE49-F238E27FC236}">
                        <a16:creationId xmlns:a16="http://schemas.microsoft.com/office/drawing/2014/main" id="{62ED71C6-A35B-4B9E-94E4-E79DCC523590}"/>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902" name="Graphic 3339">
                <a:extLst>
                  <a:ext uri="{FF2B5EF4-FFF2-40B4-BE49-F238E27FC236}">
                    <a16:creationId xmlns:a16="http://schemas.microsoft.com/office/drawing/2014/main" id="{FF27205E-E374-4E9F-8866-DA8E4DF020A4}"/>
                  </a:ext>
                </a:extLst>
              </p:cNvPr>
              <p:cNvGrpSpPr/>
              <p:nvPr/>
            </p:nvGrpSpPr>
            <p:grpSpPr>
              <a:xfrm>
                <a:off x="5304010" y="5105829"/>
                <a:ext cx="420520" cy="308162"/>
                <a:chOff x="5304010" y="5105829"/>
                <a:chExt cx="420520" cy="308162"/>
              </a:xfrm>
            </p:grpSpPr>
            <p:grpSp>
              <p:nvGrpSpPr>
                <p:cNvPr id="903" name="Graphic 3339">
                  <a:extLst>
                    <a:ext uri="{FF2B5EF4-FFF2-40B4-BE49-F238E27FC236}">
                      <a16:creationId xmlns:a16="http://schemas.microsoft.com/office/drawing/2014/main" id="{09C9315A-EAB5-42D4-8975-EC7E0D1A6E59}"/>
                    </a:ext>
                  </a:extLst>
                </p:cNvPr>
                <p:cNvGrpSpPr/>
                <p:nvPr/>
              </p:nvGrpSpPr>
              <p:grpSpPr>
                <a:xfrm>
                  <a:off x="5304010" y="5105829"/>
                  <a:ext cx="420520" cy="308162"/>
                  <a:chOff x="5304010" y="5105829"/>
                  <a:chExt cx="420520" cy="308162"/>
                </a:xfrm>
                <a:solidFill>
                  <a:srgbClr val="FBFFFF"/>
                </a:solidFill>
              </p:grpSpPr>
              <p:sp>
                <p:nvSpPr>
                  <p:cNvPr id="919" name="Freeform: Shape 918">
                    <a:extLst>
                      <a:ext uri="{FF2B5EF4-FFF2-40B4-BE49-F238E27FC236}">
                        <a16:creationId xmlns:a16="http://schemas.microsoft.com/office/drawing/2014/main" id="{A86E29A9-1ACB-414B-B8EC-821005BC0874}"/>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920" name="Freeform: Shape 919">
                    <a:extLst>
                      <a:ext uri="{FF2B5EF4-FFF2-40B4-BE49-F238E27FC236}">
                        <a16:creationId xmlns:a16="http://schemas.microsoft.com/office/drawing/2014/main" id="{710933B3-D955-4C55-B89F-8807E5BB4A85}"/>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904" name="Picture 903">
                  <a:extLst>
                    <a:ext uri="{FF2B5EF4-FFF2-40B4-BE49-F238E27FC236}">
                      <a16:creationId xmlns:a16="http://schemas.microsoft.com/office/drawing/2014/main" id="{2C903814-D128-4E2F-B2BB-66BBC4A1788B}"/>
                    </a:ext>
                  </a:extLst>
                </p:cNvPr>
                <p:cNvPicPr>
                  <a:picLocks noChangeAspect="1"/>
                </p:cNvPicPr>
                <p:nvPr/>
              </p:nvPicPr>
              <p:blipFill>
                <a:blip r:embed="rId24"/>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905" name="Picture 904">
                  <a:extLst>
                    <a:ext uri="{FF2B5EF4-FFF2-40B4-BE49-F238E27FC236}">
                      <a16:creationId xmlns:a16="http://schemas.microsoft.com/office/drawing/2014/main" id="{BD53A483-8085-4516-9CBC-37C2968A2A3F}"/>
                    </a:ext>
                  </a:extLst>
                </p:cNvPr>
                <p:cNvPicPr>
                  <a:picLocks noChangeAspect="1"/>
                </p:cNvPicPr>
                <p:nvPr/>
              </p:nvPicPr>
              <p:blipFill>
                <a:blip r:embed="rId25"/>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906" name="Graphic 3339">
                  <a:extLst>
                    <a:ext uri="{FF2B5EF4-FFF2-40B4-BE49-F238E27FC236}">
                      <a16:creationId xmlns:a16="http://schemas.microsoft.com/office/drawing/2014/main" id="{24882C7B-6891-43C2-BC33-1F777AFF3EFD}"/>
                    </a:ext>
                  </a:extLst>
                </p:cNvPr>
                <p:cNvGrpSpPr/>
                <p:nvPr/>
              </p:nvGrpSpPr>
              <p:grpSpPr>
                <a:xfrm>
                  <a:off x="5338135" y="5145017"/>
                  <a:ext cx="287558" cy="197525"/>
                  <a:chOff x="5338135" y="5145017"/>
                  <a:chExt cx="287558" cy="197525"/>
                </a:xfrm>
                <a:solidFill>
                  <a:srgbClr val="A0BDAB"/>
                </a:solidFill>
              </p:grpSpPr>
              <p:sp>
                <p:nvSpPr>
                  <p:cNvPr id="907" name="Freeform: Shape 906">
                    <a:extLst>
                      <a:ext uri="{FF2B5EF4-FFF2-40B4-BE49-F238E27FC236}">
                        <a16:creationId xmlns:a16="http://schemas.microsoft.com/office/drawing/2014/main" id="{D06D2B47-F020-47BF-B2C6-3A9CC5F86E1C}"/>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908" name="Freeform: Shape 907">
                    <a:extLst>
                      <a:ext uri="{FF2B5EF4-FFF2-40B4-BE49-F238E27FC236}">
                        <a16:creationId xmlns:a16="http://schemas.microsoft.com/office/drawing/2014/main" id="{F30D85E0-9159-43D8-96CC-49D7FAB9BA1D}"/>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909" name="Freeform: Shape 908">
                    <a:extLst>
                      <a:ext uri="{FF2B5EF4-FFF2-40B4-BE49-F238E27FC236}">
                        <a16:creationId xmlns:a16="http://schemas.microsoft.com/office/drawing/2014/main" id="{BFB1218F-466E-4C56-8AAA-15B650FBCA4E}"/>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910" name="Freeform: Shape 909">
                    <a:extLst>
                      <a:ext uri="{FF2B5EF4-FFF2-40B4-BE49-F238E27FC236}">
                        <a16:creationId xmlns:a16="http://schemas.microsoft.com/office/drawing/2014/main" id="{E099D3B3-B39A-4FD7-8EC0-EDD025A2C3EE}"/>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911" name="Freeform: Shape 910">
                    <a:extLst>
                      <a:ext uri="{FF2B5EF4-FFF2-40B4-BE49-F238E27FC236}">
                        <a16:creationId xmlns:a16="http://schemas.microsoft.com/office/drawing/2014/main" id="{07B1C3E1-487D-40A4-9388-EF1A3E9A0D5A}"/>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912" name="Freeform: Shape 911">
                    <a:extLst>
                      <a:ext uri="{FF2B5EF4-FFF2-40B4-BE49-F238E27FC236}">
                        <a16:creationId xmlns:a16="http://schemas.microsoft.com/office/drawing/2014/main" id="{C5450F54-8914-4C99-8F20-89813E88E0A3}"/>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913" name="Freeform: Shape 912">
                    <a:extLst>
                      <a:ext uri="{FF2B5EF4-FFF2-40B4-BE49-F238E27FC236}">
                        <a16:creationId xmlns:a16="http://schemas.microsoft.com/office/drawing/2014/main" id="{1A5CB6BD-B34B-40E4-89D1-01BFC8075054}"/>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914" name="Freeform: Shape 913">
                    <a:extLst>
                      <a:ext uri="{FF2B5EF4-FFF2-40B4-BE49-F238E27FC236}">
                        <a16:creationId xmlns:a16="http://schemas.microsoft.com/office/drawing/2014/main" id="{6375FF8D-89FB-4CE4-9A20-E1EF7D2885EA}"/>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915" name="Freeform: Shape 914">
                    <a:extLst>
                      <a:ext uri="{FF2B5EF4-FFF2-40B4-BE49-F238E27FC236}">
                        <a16:creationId xmlns:a16="http://schemas.microsoft.com/office/drawing/2014/main" id="{93401995-5D6C-4522-920C-F75E22B3BC83}"/>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916" name="Freeform: Shape 915">
                    <a:extLst>
                      <a:ext uri="{FF2B5EF4-FFF2-40B4-BE49-F238E27FC236}">
                        <a16:creationId xmlns:a16="http://schemas.microsoft.com/office/drawing/2014/main" id="{C0E87D07-3C97-432A-A55B-EA6FF830241F}"/>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917" name="Freeform: Shape 916">
                    <a:extLst>
                      <a:ext uri="{FF2B5EF4-FFF2-40B4-BE49-F238E27FC236}">
                        <a16:creationId xmlns:a16="http://schemas.microsoft.com/office/drawing/2014/main" id="{3D403D4B-C026-49D3-854F-5AD772B6DEBF}"/>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918" name="Freeform: Shape 917">
                    <a:extLst>
                      <a:ext uri="{FF2B5EF4-FFF2-40B4-BE49-F238E27FC236}">
                        <a16:creationId xmlns:a16="http://schemas.microsoft.com/office/drawing/2014/main" id="{40DD49DB-25BC-4661-A579-18CEC0BC212B}"/>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grpSp>
          <p:nvGrpSpPr>
            <p:cNvPr id="30" name="Graphic 3339">
              <a:extLst>
                <a:ext uri="{FF2B5EF4-FFF2-40B4-BE49-F238E27FC236}">
                  <a16:creationId xmlns:a16="http://schemas.microsoft.com/office/drawing/2014/main" id="{1769BE2C-70E7-4D92-BDD9-742E704339FA}"/>
                </a:ext>
              </a:extLst>
            </p:cNvPr>
            <p:cNvGrpSpPr/>
            <p:nvPr/>
          </p:nvGrpSpPr>
          <p:grpSpPr>
            <a:xfrm rot="13773374">
              <a:off x="6382628" y="3907814"/>
              <a:ext cx="1034034" cy="1975300"/>
              <a:chOff x="4830056" y="4928236"/>
              <a:chExt cx="1150845" cy="2198442"/>
            </a:xfrm>
          </p:grpSpPr>
          <p:pic>
            <p:nvPicPr>
              <p:cNvPr id="714" name="Picture 713">
                <a:extLst>
                  <a:ext uri="{FF2B5EF4-FFF2-40B4-BE49-F238E27FC236}">
                    <a16:creationId xmlns:a16="http://schemas.microsoft.com/office/drawing/2014/main" id="{F3BC3015-162C-4A80-B7DA-A20C43F3D11D}"/>
                  </a:ext>
                </a:extLst>
              </p:cNvPr>
              <p:cNvPicPr>
                <a:picLocks noChangeAspect="1"/>
              </p:cNvPicPr>
              <p:nvPr/>
            </p:nvPicPr>
            <p:blipFill>
              <a:blip r:embed="rId2"/>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715" name="Graphic 3339">
                <a:extLst>
                  <a:ext uri="{FF2B5EF4-FFF2-40B4-BE49-F238E27FC236}">
                    <a16:creationId xmlns:a16="http://schemas.microsoft.com/office/drawing/2014/main" id="{1C29C5BB-2368-41C0-88AB-97C720FD183B}"/>
                  </a:ext>
                </a:extLst>
              </p:cNvPr>
              <p:cNvGrpSpPr/>
              <p:nvPr/>
            </p:nvGrpSpPr>
            <p:grpSpPr>
              <a:xfrm>
                <a:off x="5406217" y="5705856"/>
                <a:ext cx="463040" cy="395485"/>
                <a:chOff x="5406217" y="5705856"/>
                <a:chExt cx="463040" cy="395485"/>
              </a:xfrm>
            </p:grpSpPr>
            <p:sp>
              <p:nvSpPr>
                <p:cNvPr id="872" name="Freeform: Shape 871">
                  <a:extLst>
                    <a:ext uri="{FF2B5EF4-FFF2-40B4-BE49-F238E27FC236}">
                      <a16:creationId xmlns:a16="http://schemas.microsoft.com/office/drawing/2014/main" id="{5E529C53-24E2-4802-BB1F-5D145700564C}"/>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873" name="Picture 872">
                  <a:extLst>
                    <a:ext uri="{FF2B5EF4-FFF2-40B4-BE49-F238E27FC236}">
                      <a16:creationId xmlns:a16="http://schemas.microsoft.com/office/drawing/2014/main" id="{F615326A-B985-4342-8A20-A2A4FE14C248}"/>
                    </a:ext>
                  </a:extLst>
                </p:cNvPr>
                <p:cNvPicPr>
                  <a:picLocks noChangeAspect="1"/>
                </p:cNvPicPr>
                <p:nvPr/>
              </p:nvPicPr>
              <p:blipFill>
                <a:blip r:embed="rId3"/>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874" name="Picture 873">
                  <a:extLst>
                    <a:ext uri="{FF2B5EF4-FFF2-40B4-BE49-F238E27FC236}">
                      <a16:creationId xmlns:a16="http://schemas.microsoft.com/office/drawing/2014/main" id="{8F5B8459-DE5E-4399-AAE0-56BC25BBFDA5}"/>
                    </a:ext>
                  </a:extLst>
                </p:cNvPr>
                <p:cNvPicPr>
                  <a:picLocks noChangeAspect="1"/>
                </p:cNvPicPr>
                <p:nvPr/>
              </p:nvPicPr>
              <p:blipFill>
                <a:blip r:embed="rId4"/>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875" name="Graphic 3339">
                  <a:extLst>
                    <a:ext uri="{FF2B5EF4-FFF2-40B4-BE49-F238E27FC236}">
                      <a16:creationId xmlns:a16="http://schemas.microsoft.com/office/drawing/2014/main" id="{CDE57D18-2DAF-4CF9-8C28-56B06A695B30}"/>
                    </a:ext>
                  </a:extLst>
                </p:cNvPr>
                <p:cNvGrpSpPr/>
                <p:nvPr/>
              </p:nvGrpSpPr>
              <p:grpSpPr>
                <a:xfrm>
                  <a:off x="5461192" y="5756597"/>
                  <a:ext cx="350643" cy="318893"/>
                  <a:chOff x="5461192" y="5756597"/>
                  <a:chExt cx="350643" cy="318893"/>
                </a:xfrm>
              </p:grpSpPr>
              <p:sp>
                <p:nvSpPr>
                  <p:cNvPr id="876" name="Freeform: Shape 875">
                    <a:extLst>
                      <a:ext uri="{FF2B5EF4-FFF2-40B4-BE49-F238E27FC236}">
                        <a16:creationId xmlns:a16="http://schemas.microsoft.com/office/drawing/2014/main" id="{2D8EE5BB-96B1-4FCA-A5DA-C6EF82F997F0}"/>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877" name="Freeform: Shape 876">
                    <a:extLst>
                      <a:ext uri="{FF2B5EF4-FFF2-40B4-BE49-F238E27FC236}">
                        <a16:creationId xmlns:a16="http://schemas.microsoft.com/office/drawing/2014/main" id="{B0699EAA-F723-4B43-BF31-CA791894B8C9}"/>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878" name="Freeform: Shape 877">
                    <a:extLst>
                      <a:ext uri="{FF2B5EF4-FFF2-40B4-BE49-F238E27FC236}">
                        <a16:creationId xmlns:a16="http://schemas.microsoft.com/office/drawing/2014/main" id="{32B4275A-385B-4B6B-8B1D-194444C55CF7}"/>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879" name="Freeform: Shape 878">
                    <a:extLst>
                      <a:ext uri="{FF2B5EF4-FFF2-40B4-BE49-F238E27FC236}">
                        <a16:creationId xmlns:a16="http://schemas.microsoft.com/office/drawing/2014/main" id="{1FD38F59-82D4-4F14-9210-06EE75C3E1E5}"/>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880" name="Freeform: Shape 879">
                    <a:extLst>
                      <a:ext uri="{FF2B5EF4-FFF2-40B4-BE49-F238E27FC236}">
                        <a16:creationId xmlns:a16="http://schemas.microsoft.com/office/drawing/2014/main" id="{D61B567C-4616-457A-A239-C46BA288C335}"/>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881" name="Freeform: Shape 880">
                    <a:extLst>
                      <a:ext uri="{FF2B5EF4-FFF2-40B4-BE49-F238E27FC236}">
                        <a16:creationId xmlns:a16="http://schemas.microsoft.com/office/drawing/2014/main" id="{9C068E10-8A7E-4AAF-BCF7-AE03DE2A47AB}"/>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882" name="Freeform: Shape 881">
                    <a:extLst>
                      <a:ext uri="{FF2B5EF4-FFF2-40B4-BE49-F238E27FC236}">
                        <a16:creationId xmlns:a16="http://schemas.microsoft.com/office/drawing/2014/main" id="{7EA6FC25-D0D3-4011-909E-DA6F4C9CFE26}"/>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883" name="Freeform: Shape 882">
                    <a:extLst>
                      <a:ext uri="{FF2B5EF4-FFF2-40B4-BE49-F238E27FC236}">
                        <a16:creationId xmlns:a16="http://schemas.microsoft.com/office/drawing/2014/main" id="{197F735A-BA46-4E0B-AC39-8EEE2EB8DB45}"/>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884" name="Freeform: Shape 883">
                    <a:extLst>
                      <a:ext uri="{FF2B5EF4-FFF2-40B4-BE49-F238E27FC236}">
                        <a16:creationId xmlns:a16="http://schemas.microsoft.com/office/drawing/2014/main" id="{EF413B34-033A-4B4E-A400-BFC74ED70DD7}"/>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885" name="Freeform: Shape 884">
                    <a:extLst>
                      <a:ext uri="{FF2B5EF4-FFF2-40B4-BE49-F238E27FC236}">
                        <a16:creationId xmlns:a16="http://schemas.microsoft.com/office/drawing/2014/main" id="{7EA31401-78B7-4D21-BB1C-BFEA91F1C889}"/>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886" name="Freeform: Shape 885">
                    <a:extLst>
                      <a:ext uri="{FF2B5EF4-FFF2-40B4-BE49-F238E27FC236}">
                        <a16:creationId xmlns:a16="http://schemas.microsoft.com/office/drawing/2014/main" id="{87726FB0-C08E-4FF2-ABE5-B5E9BDE6E132}"/>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887" name="Freeform: Shape 886">
                    <a:extLst>
                      <a:ext uri="{FF2B5EF4-FFF2-40B4-BE49-F238E27FC236}">
                        <a16:creationId xmlns:a16="http://schemas.microsoft.com/office/drawing/2014/main" id="{D1C1B534-6B1A-4E72-8757-F3CC7F3221DD}"/>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716" name="Graphic 3339">
                <a:extLst>
                  <a:ext uri="{FF2B5EF4-FFF2-40B4-BE49-F238E27FC236}">
                    <a16:creationId xmlns:a16="http://schemas.microsoft.com/office/drawing/2014/main" id="{7EF6C152-7A5A-4CC5-AAE2-46B927115D14}"/>
                  </a:ext>
                </a:extLst>
              </p:cNvPr>
              <p:cNvGrpSpPr/>
              <p:nvPr/>
            </p:nvGrpSpPr>
            <p:grpSpPr>
              <a:xfrm>
                <a:off x="5318954" y="5399734"/>
                <a:ext cx="476606" cy="414474"/>
                <a:chOff x="5318954" y="5399734"/>
                <a:chExt cx="476606" cy="414474"/>
              </a:xfrm>
            </p:grpSpPr>
            <p:sp>
              <p:nvSpPr>
                <p:cNvPr id="856" name="Freeform: Shape 855">
                  <a:extLst>
                    <a:ext uri="{FF2B5EF4-FFF2-40B4-BE49-F238E27FC236}">
                      <a16:creationId xmlns:a16="http://schemas.microsoft.com/office/drawing/2014/main" id="{5654C000-9B62-4AD9-A2E2-266DDFD6CC82}"/>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857" name="Picture 856">
                  <a:extLst>
                    <a:ext uri="{FF2B5EF4-FFF2-40B4-BE49-F238E27FC236}">
                      <a16:creationId xmlns:a16="http://schemas.microsoft.com/office/drawing/2014/main" id="{DDD3726C-7942-4373-B3BC-883825F9D5B5}"/>
                    </a:ext>
                  </a:extLst>
                </p:cNvPr>
                <p:cNvPicPr>
                  <a:picLocks noChangeAspect="1"/>
                </p:cNvPicPr>
                <p:nvPr/>
              </p:nvPicPr>
              <p:blipFill>
                <a:blip r:embed="rId5"/>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858" name="Picture 857">
                  <a:extLst>
                    <a:ext uri="{FF2B5EF4-FFF2-40B4-BE49-F238E27FC236}">
                      <a16:creationId xmlns:a16="http://schemas.microsoft.com/office/drawing/2014/main" id="{0423681C-283C-427B-B1E7-0D82E2A882A7}"/>
                    </a:ext>
                  </a:extLst>
                </p:cNvPr>
                <p:cNvPicPr>
                  <a:picLocks noChangeAspect="1"/>
                </p:cNvPicPr>
                <p:nvPr/>
              </p:nvPicPr>
              <p:blipFill>
                <a:blip r:embed="rId6"/>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859" name="Graphic 3339">
                  <a:extLst>
                    <a:ext uri="{FF2B5EF4-FFF2-40B4-BE49-F238E27FC236}">
                      <a16:creationId xmlns:a16="http://schemas.microsoft.com/office/drawing/2014/main" id="{66DEBCEE-E2E6-49A5-AC94-96EABA495973}"/>
                    </a:ext>
                  </a:extLst>
                </p:cNvPr>
                <p:cNvGrpSpPr/>
                <p:nvPr/>
              </p:nvGrpSpPr>
              <p:grpSpPr>
                <a:xfrm>
                  <a:off x="5364163" y="5453208"/>
                  <a:ext cx="370327" cy="333864"/>
                  <a:chOff x="5364163" y="5453208"/>
                  <a:chExt cx="370327" cy="333864"/>
                </a:xfrm>
                <a:solidFill>
                  <a:srgbClr val="A0A58F"/>
                </a:solidFill>
              </p:grpSpPr>
              <p:sp>
                <p:nvSpPr>
                  <p:cNvPr id="860" name="Freeform: Shape 859">
                    <a:extLst>
                      <a:ext uri="{FF2B5EF4-FFF2-40B4-BE49-F238E27FC236}">
                        <a16:creationId xmlns:a16="http://schemas.microsoft.com/office/drawing/2014/main" id="{C289AAB1-847F-4E76-84DF-3B69B973B80A}"/>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861" name="Freeform: Shape 860">
                    <a:extLst>
                      <a:ext uri="{FF2B5EF4-FFF2-40B4-BE49-F238E27FC236}">
                        <a16:creationId xmlns:a16="http://schemas.microsoft.com/office/drawing/2014/main" id="{30FFE6E6-0F55-451B-9C0C-1F0585EDDE21}"/>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862" name="Freeform: Shape 861">
                    <a:extLst>
                      <a:ext uri="{FF2B5EF4-FFF2-40B4-BE49-F238E27FC236}">
                        <a16:creationId xmlns:a16="http://schemas.microsoft.com/office/drawing/2014/main" id="{4DC22856-488D-4AF1-9262-D815242B3336}"/>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863" name="Freeform: Shape 862">
                    <a:extLst>
                      <a:ext uri="{FF2B5EF4-FFF2-40B4-BE49-F238E27FC236}">
                        <a16:creationId xmlns:a16="http://schemas.microsoft.com/office/drawing/2014/main" id="{72F30263-FFD5-40AB-B1CC-3A2E17DA23BA}"/>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864" name="Freeform: Shape 863">
                    <a:extLst>
                      <a:ext uri="{FF2B5EF4-FFF2-40B4-BE49-F238E27FC236}">
                        <a16:creationId xmlns:a16="http://schemas.microsoft.com/office/drawing/2014/main" id="{A3D19AD7-C701-4936-A7BE-AB37203140F4}"/>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865" name="Freeform: Shape 864">
                    <a:extLst>
                      <a:ext uri="{FF2B5EF4-FFF2-40B4-BE49-F238E27FC236}">
                        <a16:creationId xmlns:a16="http://schemas.microsoft.com/office/drawing/2014/main" id="{1534F22D-1CC8-44CC-B7BE-5D06020B92CC}"/>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866" name="Freeform: Shape 865">
                    <a:extLst>
                      <a:ext uri="{FF2B5EF4-FFF2-40B4-BE49-F238E27FC236}">
                        <a16:creationId xmlns:a16="http://schemas.microsoft.com/office/drawing/2014/main" id="{0BE418EC-A2DB-4072-A7FC-FB02B12C815B}"/>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867" name="Freeform: Shape 866">
                    <a:extLst>
                      <a:ext uri="{FF2B5EF4-FFF2-40B4-BE49-F238E27FC236}">
                        <a16:creationId xmlns:a16="http://schemas.microsoft.com/office/drawing/2014/main" id="{771A9317-68B5-4F31-8AF4-2120EF528561}"/>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868" name="Freeform: Shape 867">
                    <a:extLst>
                      <a:ext uri="{FF2B5EF4-FFF2-40B4-BE49-F238E27FC236}">
                        <a16:creationId xmlns:a16="http://schemas.microsoft.com/office/drawing/2014/main" id="{11B135F1-8D9C-4C4F-8F38-9AB6C03C2B76}"/>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869" name="Freeform: Shape 868">
                    <a:extLst>
                      <a:ext uri="{FF2B5EF4-FFF2-40B4-BE49-F238E27FC236}">
                        <a16:creationId xmlns:a16="http://schemas.microsoft.com/office/drawing/2014/main" id="{9EE971BF-CE03-4D15-85D7-73BEE17ADAFA}"/>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870" name="Freeform: Shape 869">
                    <a:extLst>
                      <a:ext uri="{FF2B5EF4-FFF2-40B4-BE49-F238E27FC236}">
                        <a16:creationId xmlns:a16="http://schemas.microsoft.com/office/drawing/2014/main" id="{57E7D95F-555C-4ED6-8747-3AADC97940D9}"/>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871" name="Freeform: Shape 870">
                    <a:extLst>
                      <a:ext uri="{FF2B5EF4-FFF2-40B4-BE49-F238E27FC236}">
                        <a16:creationId xmlns:a16="http://schemas.microsoft.com/office/drawing/2014/main" id="{9C31F8D8-0180-457F-B581-5710925D5A10}"/>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717" name="Graphic 3339">
                <a:extLst>
                  <a:ext uri="{FF2B5EF4-FFF2-40B4-BE49-F238E27FC236}">
                    <a16:creationId xmlns:a16="http://schemas.microsoft.com/office/drawing/2014/main" id="{CA5DDE3D-B2F8-438E-9D3F-F0D2F584444B}"/>
                  </a:ext>
                </a:extLst>
              </p:cNvPr>
              <p:cNvGrpSpPr/>
              <p:nvPr/>
            </p:nvGrpSpPr>
            <p:grpSpPr>
              <a:xfrm>
                <a:off x="5130193" y="6290496"/>
                <a:ext cx="438869" cy="517201"/>
                <a:chOff x="5130193" y="6290496"/>
                <a:chExt cx="438869" cy="517201"/>
              </a:xfrm>
            </p:grpSpPr>
            <p:grpSp>
              <p:nvGrpSpPr>
                <p:cNvPr id="838" name="Graphic 3339">
                  <a:extLst>
                    <a:ext uri="{FF2B5EF4-FFF2-40B4-BE49-F238E27FC236}">
                      <a16:creationId xmlns:a16="http://schemas.microsoft.com/office/drawing/2014/main" id="{BCB45BBE-644D-4759-BBEB-206390C21488}"/>
                    </a:ext>
                  </a:extLst>
                </p:cNvPr>
                <p:cNvGrpSpPr/>
                <p:nvPr/>
              </p:nvGrpSpPr>
              <p:grpSpPr>
                <a:xfrm>
                  <a:off x="5130193" y="6290496"/>
                  <a:ext cx="438869" cy="517201"/>
                  <a:chOff x="5130193" y="6290496"/>
                  <a:chExt cx="438869" cy="517201"/>
                </a:xfrm>
                <a:solidFill>
                  <a:srgbClr val="FBFFFF"/>
                </a:solidFill>
              </p:grpSpPr>
              <p:sp>
                <p:nvSpPr>
                  <p:cNvPr id="854" name="Freeform: Shape 853">
                    <a:extLst>
                      <a:ext uri="{FF2B5EF4-FFF2-40B4-BE49-F238E27FC236}">
                        <a16:creationId xmlns:a16="http://schemas.microsoft.com/office/drawing/2014/main" id="{389D6F87-E542-494F-A2E1-3819B6B183A2}"/>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855" name="Freeform: Shape 854">
                    <a:extLst>
                      <a:ext uri="{FF2B5EF4-FFF2-40B4-BE49-F238E27FC236}">
                        <a16:creationId xmlns:a16="http://schemas.microsoft.com/office/drawing/2014/main" id="{F4626EF6-3CFE-4D3C-BDE8-5BA4CAFFDCA9}"/>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839" name="Picture 838">
                  <a:extLst>
                    <a:ext uri="{FF2B5EF4-FFF2-40B4-BE49-F238E27FC236}">
                      <a16:creationId xmlns:a16="http://schemas.microsoft.com/office/drawing/2014/main" id="{5E06396F-F569-4051-9484-47CA383122EA}"/>
                    </a:ext>
                  </a:extLst>
                </p:cNvPr>
                <p:cNvPicPr>
                  <a:picLocks noChangeAspect="1"/>
                </p:cNvPicPr>
                <p:nvPr/>
              </p:nvPicPr>
              <p:blipFill>
                <a:blip r:embed="rId7"/>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840" name="Picture 839">
                  <a:extLst>
                    <a:ext uri="{FF2B5EF4-FFF2-40B4-BE49-F238E27FC236}">
                      <a16:creationId xmlns:a16="http://schemas.microsoft.com/office/drawing/2014/main" id="{56C137D2-B18C-4AA6-AF2E-F857F6905B7C}"/>
                    </a:ext>
                  </a:extLst>
                </p:cNvPr>
                <p:cNvPicPr>
                  <a:picLocks noChangeAspect="1"/>
                </p:cNvPicPr>
                <p:nvPr/>
              </p:nvPicPr>
              <p:blipFill>
                <a:blip r:embed="rId8"/>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841" name="Graphic 3339">
                  <a:extLst>
                    <a:ext uri="{FF2B5EF4-FFF2-40B4-BE49-F238E27FC236}">
                      <a16:creationId xmlns:a16="http://schemas.microsoft.com/office/drawing/2014/main" id="{429CE9B3-2364-48E9-876D-93A37BFE6CBE}"/>
                    </a:ext>
                  </a:extLst>
                </p:cNvPr>
                <p:cNvGrpSpPr/>
                <p:nvPr/>
              </p:nvGrpSpPr>
              <p:grpSpPr>
                <a:xfrm>
                  <a:off x="5195275" y="6340385"/>
                  <a:ext cx="298443" cy="367021"/>
                  <a:chOff x="5195275" y="6340385"/>
                  <a:chExt cx="298443" cy="367021"/>
                </a:xfrm>
                <a:solidFill>
                  <a:srgbClr val="A0BDAB"/>
                </a:solidFill>
              </p:grpSpPr>
              <p:sp>
                <p:nvSpPr>
                  <p:cNvPr id="842" name="Freeform: Shape 841">
                    <a:extLst>
                      <a:ext uri="{FF2B5EF4-FFF2-40B4-BE49-F238E27FC236}">
                        <a16:creationId xmlns:a16="http://schemas.microsoft.com/office/drawing/2014/main" id="{D696A0AC-EBCB-44BB-A9E6-E5B74FF1DAEE}"/>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843" name="Freeform: Shape 842">
                    <a:extLst>
                      <a:ext uri="{FF2B5EF4-FFF2-40B4-BE49-F238E27FC236}">
                        <a16:creationId xmlns:a16="http://schemas.microsoft.com/office/drawing/2014/main" id="{AAAE6240-84C7-4E7E-B2BB-0AD796516A26}"/>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844" name="Freeform: Shape 843">
                    <a:extLst>
                      <a:ext uri="{FF2B5EF4-FFF2-40B4-BE49-F238E27FC236}">
                        <a16:creationId xmlns:a16="http://schemas.microsoft.com/office/drawing/2014/main" id="{BCCCE6FF-B5B1-47FB-AE82-1FA7C61FB81D}"/>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845" name="Freeform: Shape 844">
                    <a:extLst>
                      <a:ext uri="{FF2B5EF4-FFF2-40B4-BE49-F238E27FC236}">
                        <a16:creationId xmlns:a16="http://schemas.microsoft.com/office/drawing/2014/main" id="{E96F8F3D-D302-4A5F-8292-33E4707848A3}"/>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846" name="Freeform: Shape 845">
                    <a:extLst>
                      <a:ext uri="{FF2B5EF4-FFF2-40B4-BE49-F238E27FC236}">
                        <a16:creationId xmlns:a16="http://schemas.microsoft.com/office/drawing/2014/main" id="{A6C291C0-C873-4CAF-8990-D0BD0BA15C69}"/>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847" name="Freeform: Shape 846">
                    <a:extLst>
                      <a:ext uri="{FF2B5EF4-FFF2-40B4-BE49-F238E27FC236}">
                        <a16:creationId xmlns:a16="http://schemas.microsoft.com/office/drawing/2014/main" id="{8C574E82-8ECA-403B-A717-EBA292E94403}"/>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848" name="Freeform: Shape 847">
                    <a:extLst>
                      <a:ext uri="{FF2B5EF4-FFF2-40B4-BE49-F238E27FC236}">
                        <a16:creationId xmlns:a16="http://schemas.microsoft.com/office/drawing/2014/main" id="{B0FD0426-0040-483A-A6C1-C75682ECE2E1}"/>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849" name="Freeform: Shape 848">
                    <a:extLst>
                      <a:ext uri="{FF2B5EF4-FFF2-40B4-BE49-F238E27FC236}">
                        <a16:creationId xmlns:a16="http://schemas.microsoft.com/office/drawing/2014/main" id="{89E539C6-C70D-45E3-8A6F-A3875083BD85}"/>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850" name="Freeform: Shape 849">
                    <a:extLst>
                      <a:ext uri="{FF2B5EF4-FFF2-40B4-BE49-F238E27FC236}">
                        <a16:creationId xmlns:a16="http://schemas.microsoft.com/office/drawing/2014/main" id="{2F3A1551-5707-4479-B723-9CD7DC793EE0}"/>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851" name="Freeform: Shape 850">
                    <a:extLst>
                      <a:ext uri="{FF2B5EF4-FFF2-40B4-BE49-F238E27FC236}">
                        <a16:creationId xmlns:a16="http://schemas.microsoft.com/office/drawing/2014/main" id="{477C3C5B-33ED-4A6F-8773-91896B21170D}"/>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852" name="Freeform: Shape 851">
                    <a:extLst>
                      <a:ext uri="{FF2B5EF4-FFF2-40B4-BE49-F238E27FC236}">
                        <a16:creationId xmlns:a16="http://schemas.microsoft.com/office/drawing/2014/main" id="{451A4AFA-4EA1-4BF5-8FA2-EC5FBC04C5B4}"/>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853" name="Freeform: Shape 852">
                    <a:extLst>
                      <a:ext uri="{FF2B5EF4-FFF2-40B4-BE49-F238E27FC236}">
                        <a16:creationId xmlns:a16="http://schemas.microsoft.com/office/drawing/2014/main" id="{447C5158-6EDE-4602-AEAD-B5621FFD7DE4}"/>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718" name="Picture 717">
                <a:extLst>
                  <a:ext uri="{FF2B5EF4-FFF2-40B4-BE49-F238E27FC236}">
                    <a16:creationId xmlns:a16="http://schemas.microsoft.com/office/drawing/2014/main" id="{72A5A09B-B227-4494-86F3-1833AF062E31}"/>
                  </a:ext>
                </a:extLst>
              </p:cNvPr>
              <p:cNvPicPr>
                <a:picLocks noChangeAspect="1"/>
              </p:cNvPicPr>
              <p:nvPr/>
            </p:nvPicPr>
            <p:blipFill>
              <a:blip r:embed="rId9"/>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719" name="Picture 718">
                <a:extLst>
                  <a:ext uri="{FF2B5EF4-FFF2-40B4-BE49-F238E27FC236}">
                    <a16:creationId xmlns:a16="http://schemas.microsoft.com/office/drawing/2014/main" id="{3E5D9283-7F21-4F25-8EB9-230180188A27}"/>
                  </a:ext>
                </a:extLst>
              </p:cNvPr>
              <p:cNvPicPr>
                <a:picLocks noChangeAspect="1"/>
              </p:cNvPicPr>
              <p:nvPr/>
            </p:nvPicPr>
            <p:blipFill>
              <a:blip r:embed="rId10"/>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720" name="Picture 719">
                <a:extLst>
                  <a:ext uri="{FF2B5EF4-FFF2-40B4-BE49-F238E27FC236}">
                    <a16:creationId xmlns:a16="http://schemas.microsoft.com/office/drawing/2014/main" id="{F9C8CB49-AD0E-4F3A-93D1-0B620CE1304B}"/>
                  </a:ext>
                </a:extLst>
              </p:cNvPr>
              <p:cNvPicPr>
                <a:picLocks noChangeAspect="1"/>
              </p:cNvPicPr>
              <p:nvPr/>
            </p:nvPicPr>
            <p:blipFill>
              <a:blip r:embed="rId11"/>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721" name="Picture 720">
                <a:extLst>
                  <a:ext uri="{FF2B5EF4-FFF2-40B4-BE49-F238E27FC236}">
                    <a16:creationId xmlns:a16="http://schemas.microsoft.com/office/drawing/2014/main" id="{58F3F15E-FD34-4EAC-BDAA-27877BCE0A58}"/>
                  </a:ext>
                </a:extLst>
              </p:cNvPr>
              <p:cNvPicPr>
                <a:picLocks noChangeAspect="1"/>
              </p:cNvPicPr>
              <p:nvPr/>
            </p:nvPicPr>
            <p:blipFill>
              <a:blip r:embed="rId12"/>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722" name="Graphic 3339">
                <a:extLst>
                  <a:ext uri="{FF2B5EF4-FFF2-40B4-BE49-F238E27FC236}">
                    <a16:creationId xmlns:a16="http://schemas.microsoft.com/office/drawing/2014/main" id="{5CC6875B-1F80-4491-A37F-787F6ECD1000}"/>
                  </a:ext>
                </a:extLst>
              </p:cNvPr>
              <p:cNvGrpSpPr/>
              <p:nvPr/>
            </p:nvGrpSpPr>
            <p:grpSpPr>
              <a:xfrm>
                <a:off x="4955894" y="6032381"/>
                <a:ext cx="457741" cy="586476"/>
                <a:chOff x="4955894" y="6032381"/>
                <a:chExt cx="457741" cy="586476"/>
              </a:xfrm>
            </p:grpSpPr>
            <p:grpSp>
              <p:nvGrpSpPr>
                <p:cNvPr id="819" name="Graphic 3339">
                  <a:extLst>
                    <a:ext uri="{FF2B5EF4-FFF2-40B4-BE49-F238E27FC236}">
                      <a16:creationId xmlns:a16="http://schemas.microsoft.com/office/drawing/2014/main" id="{A4238555-FDAB-469D-AB1B-77F827D7634C}"/>
                    </a:ext>
                  </a:extLst>
                </p:cNvPr>
                <p:cNvGrpSpPr/>
                <p:nvPr/>
              </p:nvGrpSpPr>
              <p:grpSpPr>
                <a:xfrm>
                  <a:off x="4955894" y="6032381"/>
                  <a:ext cx="457741" cy="586476"/>
                  <a:chOff x="4955894" y="6032381"/>
                  <a:chExt cx="457741" cy="586476"/>
                </a:xfrm>
                <a:solidFill>
                  <a:srgbClr val="FBFFFF"/>
                </a:solidFill>
              </p:grpSpPr>
              <p:sp>
                <p:nvSpPr>
                  <p:cNvPr id="836" name="Freeform: Shape 835">
                    <a:extLst>
                      <a:ext uri="{FF2B5EF4-FFF2-40B4-BE49-F238E27FC236}">
                        <a16:creationId xmlns:a16="http://schemas.microsoft.com/office/drawing/2014/main" id="{9A9653B1-9FD4-4488-ADEA-174A163B872C}"/>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837" name="Freeform: Shape 836">
                    <a:extLst>
                      <a:ext uri="{FF2B5EF4-FFF2-40B4-BE49-F238E27FC236}">
                        <a16:creationId xmlns:a16="http://schemas.microsoft.com/office/drawing/2014/main" id="{D7D59404-71F9-4306-9AB1-6A5757B1E1CC}"/>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820" name="Graphic 3339">
                  <a:extLst>
                    <a:ext uri="{FF2B5EF4-FFF2-40B4-BE49-F238E27FC236}">
                      <a16:creationId xmlns:a16="http://schemas.microsoft.com/office/drawing/2014/main" id="{A351A232-D0CD-4FAB-9FFA-6B28D0D98464}"/>
                    </a:ext>
                  </a:extLst>
                </p:cNvPr>
                <p:cNvGrpSpPr/>
                <p:nvPr/>
              </p:nvGrpSpPr>
              <p:grpSpPr>
                <a:xfrm>
                  <a:off x="4958575" y="6036966"/>
                  <a:ext cx="450606" cy="578081"/>
                  <a:chOff x="4958575" y="6036966"/>
                  <a:chExt cx="450606" cy="578081"/>
                </a:xfrm>
                <a:solidFill>
                  <a:srgbClr val="A0BDAB"/>
                </a:solidFill>
              </p:grpSpPr>
              <p:pic>
                <p:nvPicPr>
                  <p:cNvPr id="821" name="Picture 820">
                    <a:extLst>
                      <a:ext uri="{FF2B5EF4-FFF2-40B4-BE49-F238E27FC236}">
                        <a16:creationId xmlns:a16="http://schemas.microsoft.com/office/drawing/2014/main" id="{9CF3CD30-9FF1-4C6B-9591-4CB5D831B42C}"/>
                      </a:ext>
                    </a:extLst>
                  </p:cNvPr>
                  <p:cNvPicPr>
                    <a:picLocks noChangeAspect="1"/>
                  </p:cNvPicPr>
                  <p:nvPr/>
                </p:nvPicPr>
                <p:blipFill>
                  <a:blip r:embed="rId13"/>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822" name="Picture 821">
                    <a:extLst>
                      <a:ext uri="{FF2B5EF4-FFF2-40B4-BE49-F238E27FC236}">
                        <a16:creationId xmlns:a16="http://schemas.microsoft.com/office/drawing/2014/main" id="{490C5388-A552-4803-8C36-522CB6DEF550}"/>
                      </a:ext>
                    </a:extLst>
                  </p:cNvPr>
                  <p:cNvPicPr>
                    <a:picLocks noChangeAspect="1"/>
                  </p:cNvPicPr>
                  <p:nvPr/>
                </p:nvPicPr>
                <p:blipFill>
                  <a:blip r:embed="rId14"/>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823" name="Graphic 3339">
                    <a:extLst>
                      <a:ext uri="{FF2B5EF4-FFF2-40B4-BE49-F238E27FC236}">
                        <a16:creationId xmlns:a16="http://schemas.microsoft.com/office/drawing/2014/main" id="{AB8CA3CF-4478-4A76-B898-A61424D1470C}"/>
                      </a:ext>
                    </a:extLst>
                  </p:cNvPr>
                  <p:cNvGrpSpPr/>
                  <p:nvPr/>
                </p:nvGrpSpPr>
                <p:grpSpPr>
                  <a:xfrm>
                    <a:off x="4980229" y="6072822"/>
                    <a:ext cx="378118" cy="496971"/>
                    <a:chOff x="4980229" y="6072822"/>
                    <a:chExt cx="378118" cy="496971"/>
                  </a:xfrm>
                  <a:solidFill>
                    <a:srgbClr val="A0BDAB"/>
                  </a:solidFill>
                </p:grpSpPr>
                <p:sp>
                  <p:nvSpPr>
                    <p:cNvPr id="824" name="Freeform: Shape 823">
                      <a:extLst>
                        <a:ext uri="{FF2B5EF4-FFF2-40B4-BE49-F238E27FC236}">
                          <a16:creationId xmlns:a16="http://schemas.microsoft.com/office/drawing/2014/main" id="{99CCF954-81A3-46BA-870A-8A328CB280F3}"/>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825" name="Freeform: Shape 824">
                      <a:extLst>
                        <a:ext uri="{FF2B5EF4-FFF2-40B4-BE49-F238E27FC236}">
                          <a16:creationId xmlns:a16="http://schemas.microsoft.com/office/drawing/2014/main" id="{2D336A2D-71BC-4DB6-B17B-F3FE4C5EEB3B}"/>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826" name="Freeform: Shape 825">
                      <a:extLst>
                        <a:ext uri="{FF2B5EF4-FFF2-40B4-BE49-F238E27FC236}">
                          <a16:creationId xmlns:a16="http://schemas.microsoft.com/office/drawing/2014/main" id="{2081C079-E686-496D-80FF-1E214515F7EA}"/>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827" name="Freeform: Shape 826">
                      <a:extLst>
                        <a:ext uri="{FF2B5EF4-FFF2-40B4-BE49-F238E27FC236}">
                          <a16:creationId xmlns:a16="http://schemas.microsoft.com/office/drawing/2014/main" id="{060D1281-2BF6-4C5B-9CB9-907195028512}"/>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828" name="Freeform: Shape 827">
                      <a:extLst>
                        <a:ext uri="{FF2B5EF4-FFF2-40B4-BE49-F238E27FC236}">
                          <a16:creationId xmlns:a16="http://schemas.microsoft.com/office/drawing/2014/main" id="{9908BB73-B69B-46D5-9C16-69C37372E6A4}"/>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829" name="Freeform: Shape 828">
                      <a:extLst>
                        <a:ext uri="{FF2B5EF4-FFF2-40B4-BE49-F238E27FC236}">
                          <a16:creationId xmlns:a16="http://schemas.microsoft.com/office/drawing/2014/main" id="{6352EDF2-4B0A-4095-B4E3-FE96F91DAEC6}"/>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830" name="Freeform: Shape 829">
                      <a:extLst>
                        <a:ext uri="{FF2B5EF4-FFF2-40B4-BE49-F238E27FC236}">
                          <a16:creationId xmlns:a16="http://schemas.microsoft.com/office/drawing/2014/main" id="{8821282A-47E7-43DC-B5EB-D5E273301A43}"/>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831" name="Freeform: Shape 830">
                      <a:extLst>
                        <a:ext uri="{FF2B5EF4-FFF2-40B4-BE49-F238E27FC236}">
                          <a16:creationId xmlns:a16="http://schemas.microsoft.com/office/drawing/2014/main" id="{E2828B8C-7AFF-42D5-926A-2C16558A76EB}"/>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832" name="Freeform: Shape 831">
                      <a:extLst>
                        <a:ext uri="{FF2B5EF4-FFF2-40B4-BE49-F238E27FC236}">
                          <a16:creationId xmlns:a16="http://schemas.microsoft.com/office/drawing/2014/main" id="{748B6DD1-087B-4AF9-8A04-6044D9F9F127}"/>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833" name="Freeform: Shape 832">
                      <a:extLst>
                        <a:ext uri="{FF2B5EF4-FFF2-40B4-BE49-F238E27FC236}">
                          <a16:creationId xmlns:a16="http://schemas.microsoft.com/office/drawing/2014/main" id="{A807514F-7775-41DE-ADDB-A5B44C16B007}"/>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834" name="Freeform: Shape 833">
                      <a:extLst>
                        <a:ext uri="{FF2B5EF4-FFF2-40B4-BE49-F238E27FC236}">
                          <a16:creationId xmlns:a16="http://schemas.microsoft.com/office/drawing/2014/main" id="{141E9EBA-64D9-47E8-A257-B0DC0E655D41}"/>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835" name="Freeform: Shape 834">
                      <a:extLst>
                        <a:ext uri="{FF2B5EF4-FFF2-40B4-BE49-F238E27FC236}">
                          <a16:creationId xmlns:a16="http://schemas.microsoft.com/office/drawing/2014/main" id="{7DEC47B5-2B99-4BBE-B357-91137251623C}"/>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723" name="Graphic 3339">
                <a:extLst>
                  <a:ext uri="{FF2B5EF4-FFF2-40B4-BE49-F238E27FC236}">
                    <a16:creationId xmlns:a16="http://schemas.microsoft.com/office/drawing/2014/main" id="{F884FC64-648C-4713-B953-0E5D26C48640}"/>
                  </a:ext>
                </a:extLst>
              </p:cNvPr>
              <p:cNvGrpSpPr/>
              <p:nvPr/>
            </p:nvGrpSpPr>
            <p:grpSpPr>
              <a:xfrm>
                <a:off x="4852700" y="5752331"/>
                <a:ext cx="455471" cy="582377"/>
                <a:chOff x="4852700" y="5752331"/>
                <a:chExt cx="455471" cy="582377"/>
              </a:xfrm>
            </p:grpSpPr>
            <p:grpSp>
              <p:nvGrpSpPr>
                <p:cNvPr id="800" name="Graphic 3339">
                  <a:extLst>
                    <a:ext uri="{FF2B5EF4-FFF2-40B4-BE49-F238E27FC236}">
                      <a16:creationId xmlns:a16="http://schemas.microsoft.com/office/drawing/2014/main" id="{A41DEF33-7BC1-4B12-9CF9-0ACA641792A8}"/>
                    </a:ext>
                  </a:extLst>
                </p:cNvPr>
                <p:cNvGrpSpPr/>
                <p:nvPr/>
              </p:nvGrpSpPr>
              <p:grpSpPr>
                <a:xfrm>
                  <a:off x="4852700" y="5752331"/>
                  <a:ext cx="455471" cy="582377"/>
                  <a:chOff x="4852700" y="5752331"/>
                  <a:chExt cx="455471" cy="582377"/>
                </a:xfrm>
                <a:solidFill>
                  <a:srgbClr val="FBFFFF"/>
                </a:solidFill>
              </p:grpSpPr>
              <p:sp>
                <p:nvSpPr>
                  <p:cNvPr id="817" name="Freeform: Shape 816">
                    <a:extLst>
                      <a:ext uri="{FF2B5EF4-FFF2-40B4-BE49-F238E27FC236}">
                        <a16:creationId xmlns:a16="http://schemas.microsoft.com/office/drawing/2014/main" id="{D5FB903B-53CE-4FFD-B64D-0E02877E83DD}"/>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818" name="Freeform: Shape 817">
                    <a:extLst>
                      <a:ext uri="{FF2B5EF4-FFF2-40B4-BE49-F238E27FC236}">
                        <a16:creationId xmlns:a16="http://schemas.microsoft.com/office/drawing/2014/main" id="{21DD0DA0-8559-43A3-83D7-C2F97FBDE50E}"/>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801" name="Graphic 3339">
                  <a:extLst>
                    <a:ext uri="{FF2B5EF4-FFF2-40B4-BE49-F238E27FC236}">
                      <a16:creationId xmlns:a16="http://schemas.microsoft.com/office/drawing/2014/main" id="{1C12FE18-DEAA-4D78-975C-2749285CC68B}"/>
                    </a:ext>
                  </a:extLst>
                </p:cNvPr>
                <p:cNvGrpSpPr/>
                <p:nvPr/>
              </p:nvGrpSpPr>
              <p:grpSpPr>
                <a:xfrm>
                  <a:off x="4854817" y="5755337"/>
                  <a:ext cx="447642" cy="578081"/>
                  <a:chOff x="4854817" y="5755337"/>
                  <a:chExt cx="447642" cy="578081"/>
                </a:xfrm>
                <a:solidFill>
                  <a:srgbClr val="A0BDAB"/>
                </a:solidFill>
              </p:grpSpPr>
              <p:pic>
                <p:nvPicPr>
                  <p:cNvPr id="802" name="Picture 801">
                    <a:extLst>
                      <a:ext uri="{FF2B5EF4-FFF2-40B4-BE49-F238E27FC236}">
                        <a16:creationId xmlns:a16="http://schemas.microsoft.com/office/drawing/2014/main" id="{2B232627-9E01-486A-B2E9-B491F3A2B520}"/>
                      </a:ext>
                    </a:extLst>
                  </p:cNvPr>
                  <p:cNvPicPr>
                    <a:picLocks noChangeAspect="1"/>
                  </p:cNvPicPr>
                  <p:nvPr/>
                </p:nvPicPr>
                <p:blipFill>
                  <a:blip r:embed="rId15"/>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803" name="Picture 802">
                    <a:extLst>
                      <a:ext uri="{FF2B5EF4-FFF2-40B4-BE49-F238E27FC236}">
                        <a16:creationId xmlns:a16="http://schemas.microsoft.com/office/drawing/2014/main" id="{477D02EB-EC60-45E9-804E-24D924E84607}"/>
                      </a:ext>
                    </a:extLst>
                  </p:cNvPr>
                  <p:cNvPicPr>
                    <a:picLocks noChangeAspect="1"/>
                  </p:cNvPicPr>
                  <p:nvPr/>
                </p:nvPicPr>
                <p:blipFill>
                  <a:blip r:embed="rId16"/>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804" name="Graphic 3339">
                    <a:extLst>
                      <a:ext uri="{FF2B5EF4-FFF2-40B4-BE49-F238E27FC236}">
                        <a16:creationId xmlns:a16="http://schemas.microsoft.com/office/drawing/2014/main" id="{FEBBB71B-CB11-4D14-8A6B-FFEC12089D9A}"/>
                      </a:ext>
                    </a:extLst>
                  </p:cNvPr>
                  <p:cNvGrpSpPr/>
                  <p:nvPr/>
                </p:nvGrpSpPr>
                <p:grpSpPr>
                  <a:xfrm>
                    <a:off x="4876974" y="5792646"/>
                    <a:ext cx="376005" cy="493503"/>
                    <a:chOff x="4876974" y="5792646"/>
                    <a:chExt cx="376005" cy="493503"/>
                  </a:xfrm>
                  <a:solidFill>
                    <a:srgbClr val="A0BDAB"/>
                  </a:solidFill>
                </p:grpSpPr>
                <p:sp>
                  <p:nvSpPr>
                    <p:cNvPr id="805" name="Freeform: Shape 804">
                      <a:extLst>
                        <a:ext uri="{FF2B5EF4-FFF2-40B4-BE49-F238E27FC236}">
                          <a16:creationId xmlns:a16="http://schemas.microsoft.com/office/drawing/2014/main" id="{7C85AC7A-5BFE-472A-8705-57CBA5C5CCEA}"/>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806" name="Freeform: Shape 805">
                      <a:extLst>
                        <a:ext uri="{FF2B5EF4-FFF2-40B4-BE49-F238E27FC236}">
                          <a16:creationId xmlns:a16="http://schemas.microsoft.com/office/drawing/2014/main" id="{70E5F343-746F-4ADD-9595-C0732146530A}"/>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807" name="Freeform: Shape 806">
                      <a:extLst>
                        <a:ext uri="{FF2B5EF4-FFF2-40B4-BE49-F238E27FC236}">
                          <a16:creationId xmlns:a16="http://schemas.microsoft.com/office/drawing/2014/main" id="{8571F1BF-2CDA-4B36-9601-C8BA2E22D9BC}"/>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808" name="Freeform: Shape 807">
                      <a:extLst>
                        <a:ext uri="{FF2B5EF4-FFF2-40B4-BE49-F238E27FC236}">
                          <a16:creationId xmlns:a16="http://schemas.microsoft.com/office/drawing/2014/main" id="{34578310-2C50-4424-8657-D52A68B241D6}"/>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809" name="Freeform: Shape 808">
                      <a:extLst>
                        <a:ext uri="{FF2B5EF4-FFF2-40B4-BE49-F238E27FC236}">
                          <a16:creationId xmlns:a16="http://schemas.microsoft.com/office/drawing/2014/main" id="{EA68E641-3D22-4943-8047-FCC3FCC4B583}"/>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810" name="Freeform: Shape 809">
                      <a:extLst>
                        <a:ext uri="{FF2B5EF4-FFF2-40B4-BE49-F238E27FC236}">
                          <a16:creationId xmlns:a16="http://schemas.microsoft.com/office/drawing/2014/main" id="{5DE9F4DD-62EE-406A-B0DE-B49CFB05551A}"/>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811" name="Freeform: Shape 810">
                      <a:extLst>
                        <a:ext uri="{FF2B5EF4-FFF2-40B4-BE49-F238E27FC236}">
                          <a16:creationId xmlns:a16="http://schemas.microsoft.com/office/drawing/2014/main" id="{79ECA163-6987-4EE8-9FBD-3D7B7B17A1E0}"/>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812" name="Freeform: Shape 811">
                      <a:extLst>
                        <a:ext uri="{FF2B5EF4-FFF2-40B4-BE49-F238E27FC236}">
                          <a16:creationId xmlns:a16="http://schemas.microsoft.com/office/drawing/2014/main" id="{D5A20331-6771-4391-AACB-FE753173A5EA}"/>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813" name="Freeform: Shape 812">
                      <a:extLst>
                        <a:ext uri="{FF2B5EF4-FFF2-40B4-BE49-F238E27FC236}">
                          <a16:creationId xmlns:a16="http://schemas.microsoft.com/office/drawing/2014/main" id="{980159F2-346C-4872-B24A-A33028314587}"/>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814" name="Freeform: Shape 813">
                      <a:extLst>
                        <a:ext uri="{FF2B5EF4-FFF2-40B4-BE49-F238E27FC236}">
                          <a16:creationId xmlns:a16="http://schemas.microsoft.com/office/drawing/2014/main" id="{A676C7CB-57D9-4E13-9819-58F3AB923595}"/>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815" name="Freeform: Shape 814">
                      <a:extLst>
                        <a:ext uri="{FF2B5EF4-FFF2-40B4-BE49-F238E27FC236}">
                          <a16:creationId xmlns:a16="http://schemas.microsoft.com/office/drawing/2014/main" id="{9FD01D97-CE1A-4B59-8388-876D5200E110}"/>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816" name="Freeform: Shape 815">
                      <a:extLst>
                        <a:ext uri="{FF2B5EF4-FFF2-40B4-BE49-F238E27FC236}">
                          <a16:creationId xmlns:a16="http://schemas.microsoft.com/office/drawing/2014/main" id="{E4A15AAF-88B2-4216-82B3-C9CCBBD0AA02}"/>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724" name="Graphic 3339">
                <a:extLst>
                  <a:ext uri="{FF2B5EF4-FFF2-40B4-BE49-F238E27FC236}">
                    <a16:creationId xmlns:a16="http://schemas.microsoft.com/office/drawing/2014/main" id="{1BE2C704-D58F-4136-838D-FDCDEA498B67}"/>
                  </a:ext>
                </a:extLst>
              </p:cNvPr>
              <p:cNvGrpSpPr/>
              <p:nvPr/>
            </p:nvGrpSpPr>
            <p:grpSpPr>
              <a:xfrm>
                <a:off x="4830056" y="5301765"/>
                <a:ext cx="471265" cy="599974"/>
                <a:chOff x="4830056" y="5301765"/>
                <a:chExt cx="471265" cy="599974"/>
              </a:xfrm>
            </p:grpSpPr>
            <p:pic>
              <p:nvPicPr>
                <p:cNvPr id="779" name="Picture 778">
                  <a:extLst>
                    <a:ext uri="{FF2B5EF4-FFF2-40B4-BE49-F238E27FC236}">
                      <a16:creationId xmlns:a16="http://schemas.microsoft.com/office/drawing/2014/main" id="{16AC3F20-A093-4E1A-86D1-4D53C074E4AB}"/>
                    </a:ext>
                  </a:extLst>
                </p:cNvPr>
                <p:cNvPicPr>
                  <a:picLocks noChangeAspect="1"/>
                </p:cNvPicPr>
                <p:nvPr/>
              </p:nvPicPr>
              <p:blipFill>
                <a:blip r:embed="rId17"/>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780" name="Graphic 3339">
                  <a:extLst>
                    <a:ext uri="{FF2B5EF4-FFF2-40B4-BE49-F238E27FC236}">
                      <a16:creationId xmlns:a16="http://schemas.microsoft.com/office/drawing/2014/main" id="{DCC2E25A-2CF0-485F-B2A7-0D73BF8AD696}"/>
                    </a:ext>
                  </a:extLst>
                </p:cNvPr>
                <p:cNvGrpSpPr/>
                <p:nvPr/>
              </p:nvGrpSpPr>
              <p:grpSpPr>
                <a:xfrm>
                  <a:off x="4830056" y="5318872"/>
                  <a:ext cx="471265" cy="582867"/>
                  <a:chOff x="4830056" y="5318872"/>
                  <a:chExt cx="471265" cy="582867"/>
                </a:xfrm>
              </p:grpSpPr>
              <p:grpSp>
                <p:nvGrpSpPr>
                  <p:cNvPr id="781" name="Graphic 3339">
                    <a:extLst>
                      <a:ext uri="{FF2B5EF4-FFF2-40B4-BE49-F238E27FC236}">
                        <a16:creationId xmlns:a16="http://schemas.microsoft.com/office/drawing/2014/main" id="{B5B2A838-BAEA-4348-8325-B5824C06D6DD}"/>
                      </a:ext>
                    </a:extLst>
                  </p:cNvPr>
                  <p:cNvGrpSpPr/>
                  <p:nvPr/>
                </p:nvGrpSpPr>
                <p:grpSpPr>
                  <a:xfrm>
                    <a:off x="4830056" y="5318872"/>
                    <a:ext cx="471265" cy="582867"/>
                    <a:chOff x="4830056" y="5318872"/>
                    <a:chExt cx="471265" cy="582867"/>
                  </a:xfrm>
                  <a:solidFill>
                    <a:srgbClr val="FBFFFF"/>
                  </a:solidFill>
                </p:grpSpPr>
                <p:sp>
                  <p:nvSpPr>
                    <p:cNvPr id="798" name="Freeform: Shape 797">
                      <a:extLst>
                        <a:ext uri="{FF2B5EF4-FFF2-40B4-BE49-F238E27FC236}">
                          <a16:creationId xmlns:a16="http://schemas.microsoft.com/office/drawing/2014/main" id="{B5A29AE2-BAA5-415A-86F5-58963E0FD71F}"/>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799" name="Freeform: Shape 798">
                      <a:extLst>
                        <a:ext uri="{FF2B5EF4-FFF2-40B4-BE49-F238E27FC236}">
                          <a16:creationId xmlns:a16="http://schemas.microsoft.com/office/drawing/2014/main" id="{3027F894-E514-4F61-B948-7E6796651F27}"/>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782" name="Graphic 3339">
                    <a:extLst>
                      <a:ext uri="{FF2B5EF4-FFF2-40B4-BE49-F238E27FC236}">
                        <a16:creationId xmlns:a16="http://schemas.microsoft.com/office/drawing/2014/main" id="{16CDF475-ED6C-4F44-8BCF-736D4620020D}"/>
                      </a:ext>
                    </a:extLst>
                  </p:cNvPr>
                  <p:cNvGrpSpPr/>
                  <p:nvPr/>
                </p:nvGrpSpPr>
                <p:grpSpPr>
                  <a:xfrm>
                    <a:off x="4831101" y="5322517"/>
                    <a:ext cx="465429" cy="578081"/>
                    <a:chOff x="4831101" y="5322517"/>
                    <a:chExt cx="465429" cy="578081"/>
                  </a:xfrm>
                  <a:solidFill>
                    <a:srgbClr val="A0BDAB"/>
                  </a:solidFill>
                </p:grpSpPr>
                <p:pic>
                  <p:nvPicPr>
                    <p:cNvPr id="783" name="Picture 782">
                      <a:extLst>
                        <a:ext uri="{FF2B5EF4-FFF2-40B4-BE49-F238E27FC236}">
                          <a16:creationId xmlns:a16="http://schemas.microsoft.com/office/drawing/2014/main" id="{ABEA4ABC-41E8-4131-AC9E-B8CF36EE766C}"/>
                        </a:ext>
                      </a:extLst>
                    </p:cNvPr>
                    <p:cNvPicPr>
                      <a:picLocks noChangeAspect="1"/>
                    </p:cNvPicPr>
                    <p:nvPr/>
                  </p:nvPicPr>
                  <p:blipFill>
                    <a:blip r:embed="rId18"/>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784" name="Picture 783">
                      <a:extLst>
                        <a:ext uri="{FF2B5EF4-FFF2-40B4-BE49-F238E27FC236}">
                          <a16:creationId xmlns:a16="http://schemas.microsoft.com/office/drawing/2014/main" id="{8C346945-15E7-4C6B-B1FE-39012D3E749E}"/>
                        </a:ext>
                      </a:extLst>
                    </p:cNvPr>
                    <p:cNvPicPr>
                      <a:picLocks noChangeAspect="1"/>
                    </p:cNvPicPr>
                    <p:nvPr/>
                  </p:nvPicPr>
                  <p:blipFill>
                    <a:blip r:embed="rId19"/>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785" name="Graphic 3339">
                      <a:extLst>
                        <a:ext uri="{FF2B5EF4-FFF2-40B4-BE49-F238E27FC236}">
                          <a16:creationId xmlns:a16="http://schemas.microsoft.com/office/drawing/2014/main" id="{414E57DB-A650-4B9C-920D-774E88A01606}"/>
                        </a:ext>
                      </a:extLst>
                    </p:cNvPr>
                    <p:cNvGrpSpPr/>
                    <p:nvPr/>
                  </p:nvGrpSpPr>
                  <p:grpSpPr>
                    <a:xfrm>
                      <a:off x="4857171" y="5361427"/>
                      <a:ext cx="384936" cy="493859"/>
                      <a:chOff x="4857171" y="5361427"/>
                      <a:chExt cx="384936" cy="493859"/>
                    </a:xfrm>
                    <a:solidFill>
                      <a:srgbClr val="A0BDAB"/>
                    </a:solidFill>
                  </p:grpSpPr>
                  <p:sp>
                    <p:nvSpPr>
                      <p:cNvPr id="786" name="Freeform: Shape 785">
                        <a:extLst>
                          <a:ext uri="{FF2B5EF4-FFF2-40B4-BE49-F238E27FC236}">
                            <a16:creationId xmlns:a16="http://schemas.microsoft.com/office/drawing/2014/main" id="{6353CC10-E97F-4DB9-98EE-3F4B70530F2D}"/>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787" name="Freeform: Shape 786">
                        <a:extLst>
                          <a:ext uri="{FF2B5EF4-FFF2-40B4-BE49-F238E27FC236}">
                            <a16:creationId xmlns:a16="http://schemas.microsoft.com/office/drawing/2014/main" id="{376A871B-7211-4E00-A0E8-D578AEF07015}"/>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788" name="Freeform: Shape 787">
                        <a:extLst>
                          <a:ext uri="{FF2B5EF4-FFF2-40B4-BE49-F238E27FC236}">
                            <a16:creationId xmlns:a16="http://schemas.microsoft.com/office/drawing/2014/main" id="{7D10FC58-E9E7-4EE8-B55F-ABC467585247}"/>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789" name="Freeform: Shape 788">
                        <a:extLst>
                          <a:ext uri="{FF2B5EF4-FFF2-40B4-BE49-F238E27FC236}">
                            <a16:creationId xmlns:a16="http://schemas.microsoft.com/office/drawing/2014/main" id="{BB2C2BD3-ED4E-468D-8A7D-8B19AE146972}"/>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790" name="Freeform: Shape 789">
                        <a:extLst>
                          <a:ext uri="{FF2B5EF4-FFF2-40B4-BE49-F238E27FC236}">
                            <a16:creationId xmlns:a16="http://schemas.microsoft.com/office/drawing/2014/main" id="{0945F48D-20DB-4DF4-95C6-2CF4A19198F7}"/>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791" name="Freeform: Shape 790">
                        <a:extLst>
                          <a:ext uri="{FF2B5EF4-FFF2-40B4-BE49-F238E27FC236}">
                            <a16:creationId xmlns:a16="http://schemas.microsoft.com/office/drawing/2014/main" id="{32F3ADAF-8206-4182-A298-23FD0F2920AF}"/>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792" name="Freeform: Shape 791">
                        <a:extLst>
                          <a:ext uri="{FF2B5EF4-FFF2-40B4-BE49-F238E27FC236}">
                            <a16:creationId xmlns:a16="http://schemas.microsoft.com/office/drawing/2014/main" id="{09C0178E-FE68-4063-B964-C7059F1EC134}"/>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793" name="Freeform: Shape 792">
                        <a:extLst>
                          <a:ext uri="{FF2B5EF4-FFF2-40B4-BE49-F238E27FC236}">
                            <a16:creationId xmlns:a16="http://schemas.microsoft.com/office/drawing/2014/main" id="{87DA57E4-35B8-4038-AEAA-05E986CBD853}"/>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794" name="Freeform: Shape 793">
                        <a:extLst>
                          <a:ext uri="{FF2B5EF4-FFF2-40B4-BE49-F238E27FC236}">
                            <a16:creationId xmlns:a16="http://schemas.microsoft.com/office/drawing/2014/main" id="{A019FFD5-98ED-4FF6-ACCB-DFE490032FDA}"/>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795" name="Freeform: Shape 794">
                        <a:extLst>
                          <a:ext uri="{FF2B5EF4-FFF2-40B4-BE49-F238E27FC236}">
                            <a16:creationId xmlns:a16="http://schemas.microsoft.com/office/drawing/2014/main" id="{EA304F5E-D773-4ACD-ACD1-A815C88BC8F7}"/>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796" name="Freeform: Shape 795">
                        <a:extLst>
                          <a:ext uri="{FF2B5EF4-FFF2-40B4-BE49-F238E27FC236}">
                            <a16:creationId xmlns:a16="http://schemas.microsoft.com/office/drawing/2014/main" id="{C4FE443E-6267-444E-8C37-248151157BBB}"/>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797" name="Freeform: Shape 796">
                        <a:extLst>
                          <a:ext uri="{FF2B5EF4-FFF2-40B4-BE49-F238E27FC236}">
                            <a16:creationId xmlns:a16="http://schemas.microsoft.com/office/drawing/2014/main" id="{3C4B50DE-1FBC-4A72-BDAB-33D4ABC417C7}"/>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725" name="Freeform: Shape 724">
                <a:extLst>
                  <a:ext uri="{FF2B5EF4-FFF2-40B4-BE49-F238E27FC236}">
                    <a16:creationId xmlns:a16="http://schemas.microsoft.com/office/drawing/2014/main" id="{96AB2A4B-3C47-4EA7-B6A4-F7A69CFAE84C}"/>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726" name="Graphic 3339">
                <a:extLst>
                  <a:ext uri="{FF2B5EF4-FFF2-40B4-BE49-F238E27FC236}">
                    <a16:creationId xmlns:a16="http://schemas.microsoft.com/office/drawing/2014/main" id="{C752B400-07BC-411B-B75F-EAB8A373BFA8}"/>
                  </a:ext>
                </a:extLst>
              </p:cNvPr>
              <p:cNvGrpSpPr/>
              <p:nvPr/>
            </p:nvGrpSpPr>
            <p:grpSpPr>
              <a:xfrm>
                <a:off x="5471437" y="6449034"/>
                <a:ext cx="370564" cy="637371"/>
                <a:chOff x="5471437" y="6449034"/>
                <a:chExt cx="370564" cy="637371"/>
              </a:xfrm>
              <a:solidFill>
                <a:srgbClr val="93B79F"/>
              </a:solidFill>
            </p:grpSpPr>
            <p:pic>
              <p:nvPicPr>
                <p:cNvPr id="765" name="Picture 764">
                  <a:extLst>
                    <a:ext uri="{FF2B5EF4-FFF2-40B4-BE49-F238E27FC236}">
                      <a16:creationId xmlns:a16="http://schemas.microsoft.com/office/drawing/2014/main" id="{FF6A5C92-9683-42E0-A50B-C07D7EBFAE6A}"/>
                    </a:ext>
                  </a:extLst>
                </p:cNvPr>
                <p:cNvPicPr>
                  <a:picLocks noChangeAspect="1"/>
                </p:cNvPicPr>
                <p:nvPr/>
              </p:nvPicPr>
              <p:blipFill>
                <a:blip r:embed="rId20"/>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766" name="Picture 765">
                  <a:extLst>
                    <a:ext uri="{FF2B5EF4-FFF2-40B4-BE49-F238E27FC236}">
                      <a16:creationId xmlns:a16="http://schemas.microsoft.com/office/drawing/2014/main" id="{1AAAB5C4-2960-485A-B9DA-17AEDE7C7ADE}"/>
                    </a:ext>
                  </a:extLst>
                </p:cNvPr>
                <p:cNvPicPr>
                  <a:picLocks noChangeAspect="1"/>
                </p:cNvPicPr>
                <p:nvPr/>
              </p:nvPicPr>
              <p:blipFill>
                <a:blip r:embed="rId21"/>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767" name="Graphic 3339">
                  <a:extLst>
                    <a:ext uri="{FF2B5EF4-FFF2-40B4-BE49-F238E27FC236}">
                      <a16:creationId xmlns:a16="http://schemas.microsoft.com/office/drawing/2014/main" id="{84ACDDEE-4F6D-43C8-BAB3-49E5B8E5752E}"/>
                    </a:ext>
                  </a:extLst>
                </p:cNvPr>
                <p:cNvGrpSpPr/>
                <p:nvPr/>
              </p:nvGrpSpPr>
              <p:grpSpPr>
                <a:xfrm>
                  <a:off x="5538032" y="6491531"/>
                  <a:ext cx="256325" cy="514788"/>
                  <a:chOff x="5538032" y="6491531"/>
                  <a:chExt cx="256325" cy="514788"/>
                </a:xfrm>
                <a:solidFill>
                  <a:srgbClr val="93B79F"/>
                </a:solidFill>
              </p:grpSpPr>
              <p:sp>
                <p:nvSpPr>
                  <p:cNvPr id="768" name="Freeform: Shape 767">
                    <a:extLst>
                      <a:ext uri="{FF2B5EF4-FFF2-40B4-BE49-F238E27FC236}">
                        <a16:creationId xmlns:a16="http://schemas.microsoft.com/office/drawing/2014/main" id="{D4B1CA62-B82A-47E7-9276-8DB8055DD440}"/>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769" name="Freeform: Shape 768">
                    <a:extLst>
                      <a:ext uri="{FF2B5EF4-FFF2-40B4-BE49-F238E27FC236}">
                        <a16:creationId xmlns:a16="http://schemas.microsoft.com/office/drawing/2014/main" id="{257E0ABB-EA58-42A6-B321-482F9EA8A5D7}"/>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770" name="Freeform: Shape 769">
                    <a:extLst>
                      <a:ext uri="{FF2B5EF4-FFF2-40B4-BE49-F238E27FC236}">
                        <a16:creationId xmlns:a16="http://schemas.microsoft.com/office/drawing/2014/main" id="{D3F204C1-9DAF-4E90-9091-45E558A68D76}"/>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771" name="Freeform: Shape 770">
                    <a:extLst>
                      <a:ext uri="{FF2B5EF4-FFF2-40B4-BE49-F238E27FC236}">
                        <a16:creationId xmlns:a16="http://schemas.microsoft.com/office/drawing/2014/main" id="{5C22EF07-D6EA-423C-AF97-F61B702D4E8B}"/>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772" name="Freeform: Shape 771">
                    <a:extLst>
                      <a:ext uri="{FF2B5EF4-FFF2-40B4-BE49-F238E27FC236}">
                        <a16:creationId xmlns:a16="http://schemas.microsoft.com/office/drawing/2014/main" id="{B0181C15-8947-44E4-8D83-B0C196FDC140}"/>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773" name="Freeform: Shape 772">
                    <a:extLst>
                      <a:ext uri="{FF2B5EF4-FFF2-40B4-BE49-F238E27FC236}">
                        <a16:creationId xmlns:a16="http://schemas.microsoft.com/office/drawing/2014/main" id="{5EE5DD69-0B93-4FA8-A153-155BB21BB703}"/>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774" name="Freeform: Shape 773">
                    <a:extLst>
                      <a:ext uri="{FF2B5EF4-FFF2-40B4-BE49-F238E27FC236}">
                        <a16:creationId xmlns:a16="http://schemas.microsoft.com/office/drawing/2014/main" id="{1109F1B3-A754-458B-8BA7-E853E7A4B72B}"/>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775" name="Freeform: Shape 774">
                    <a:extLst>
                      <a:ext uri="{FF2B5EF4-FFF2-40B4-BE49-F238E27FC236}">
                        <a16:creationId xmlns:a16="http://schemas.microsoft.com/office/drawing/2014/main" id="{397C349F-F1B6-43EB-94A4-F63273385885}"/>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776" name="Freeform: Shape 775">
                    <a:extLst>
                      <a:ext uri="{FF2B5EF4-FFF2-40B4-BE49-F238E27FC236}">
                        <a16:creationId xmlns:a16="http://schemas.microsoft.com/office/drawing/2014/main" id="{79D740C8-A3A2-48B5-B42B-32122327B503}"/>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777" name="Freeform: Shape 776">
                    <a:extLst>
                      <a:ext uri="{FF2B5EF4-FFF2-40B4-BE49-F238E27FC236}">
                        <a16:creationId xmlns:a16="http://schemas.microsoft.com/office/drawing/2014/main" id="{1E2B9A05-A7B6-41A9-B532-E9813CB8CA21}"/>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778" name="Freeform: Shape 777">
                    <a:extLst>
                      <a:ext uri="{FF2B5EF4-FFF2-40B4-BE49-F238E27FC236}">
                        <a16:creationId xmlns:a16="http://schemas.microsoft.com/office/drawing/2014/main" id="{03A502FE-71F4-45DC-B252-07C9E3A90307}"/>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727" name="Graphic 3339">
                <a:extLst>
                  <a:ext uri="{FF2B5EF4-FFF2-40B4-BE49-F238E27FC236}">
                    <a16:creationId xmlns:a16="http://schemas.microsoft.com/office/drawing/2014/main" id="{05580B37-1030-4704-9697-BC862856F112}"/>
                  </a:ext>
                </a:extLst>
              </p:cNvPr>
              <p:cNvGrpSpPr/>
              <p:nvPr/>
            </p:nvGrpSpPr>
            <p:grpSpPr>
              <a:xfrm>
                <a:off x="5555179" y="6094277"/>
                <a:ext cx="425723" cy="350034"/>
                <a:chOff x="5555179" y="6094277"/>
                <a:chExt cx="425723" cy="350034"/>
              </a:xfrm>
            </p:grpSpPr>
            <p:grpSp>
              <p:nvGrpSpPr>
                <p:cNvPr id="747" name="Graphic 3339">
                  <a:extLst>
                    <a:ext uri="{FF2B5EF4-FFF2-40B4-BE49-F238E27FC236}">
                      <a16:creationId xmlns:a16="http://schemas.microsoft.com/office/drawing/2014/main" id="{57EB25E1-6801-4D53-9C0B-5AC3398EB883}"/>
                    </a:ext>
                  </a:extLst>
                </p:cNvPr>
                <p:cNvGrpSpPr/>
                <p:nvPr/>
              </p:nvGrpSpPr>
              <p:grpSpPr>
                <a:xfrm>
                  <a:off x="5555179" y="6094277"/>
                  <a:ext cx="425723" cy="350034"/>
                  <a:chOff x="5555179" y="6094277"/>
                  <a:chExt cx="425723" cy="350034"/>
                </a:xfrm>
                <a:solidFill>
                  <a:srgbClr val="FBFFFF"/>
                </a:solidFill>
              </p:grpSpPr>
              <p:sp>
                <p:nvSpPr>
                  <p:cNvPr id="763" name="Freeform: Shape 762">
                    <a:extLst>
                      <a:ext uri="{FF2B5EF4-FFF2-40B4-BE49-F238E27FC236}">
                        <a16:creationId xmlns:a16="http://schemas.microsoft.com/office/drawing/2014/main" id="{F43C7C1E-CB08-4159-A35E-49019CCBCD57}"/>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764" name="Freeform: Shape 763">
                    <a:extLst>
                      <a:ext uri="{FF2B5EF4-FFF2-40B4-BE49-F238E27FC236}">
                        <a16:creationId xmlns:a16="http://schemas.microsoft.com/office/drawing/2014/main" id="{279A6C29-8F2A-4691-B1C6-F769D654A07F}"/>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748" name="Picture 747">
                  <a:extLst>
                    <a:ext uri="{FF2B5EF4-FFF2-40B4-BE49-F238E27FC236}">
                      <a16:creationId xmlns:a16="http://schemas.microsoft.com/office/drawing/2014/main" id="{26ADC6CE-1573-457E-A45F-575B5752A550}"/>
                    </a:ext>
                  </a:extLst>
                </p:cNvPr>
                <p:cNvPicPr>
                  <a:picLocks noChangeAspect="1"/>
                </p:cNvPicPr>
                <p:nvPr/>
              </p:nvPicPr>
              <p:blipFill>
                <a:blip r:embed="rId22"/>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749" name="Picture 748">
                  <a:extLst>
                    <a:ext uri="{FF2B5EF4-FFF2-40B4-BE49-F238E27FC236}">
                      <a16:creationId xmlns:a16="http://schemas.microsoft.com/office/drawing/2014/main" id="{D7784894-2CE0-4A73-B663-72912D5E5CC6}"/>
                    </a:ext>
                  </a:extLst>
                </p:cNvPr>
                <p:cNvPicPr>
                  <a:picLocks noChangeAspect="1"/>
                </p:cNvPicPr>
                <p:nvPr/>
              </p:nvPicPr>
              <p:blipFill>
                <a:blip r:embed="rId23"/>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750" name="Graphic 3339">
                  <a:extLst>
                    <a:ext uri="{FF2B5EF4-FFF2-40B4-BE49-F238E27FC236}">
                      <a16:creationId xmlns:a16="http://schemas.microsoft.com/office/drawing/2014/main" id="{371611E4-ECB0-4E7D-9ABD-5A65AA2D16C6}"/>
                    </a:ext>
                  </a:extLst>
                </p:cNvPr>
                <p:cNvGrpSpPr/>
                <p:nvPr/>
              </p:nvGrpSpPr>
              <p:grpSpPr>
                <a:xfrm>
                  <a:off x="5590178" y="6138901"/>
                  <a:ext cx="290463" cy="224858"/>
                  <a:chOff x="5590178" y="6138901"/>
                  <a:chExt cx="290463" cy="224858"/>
                </a:xfrm>
                <a:solidFill>
                  <a:srgbClr val="A0BDAB"/>
                </a:solidFill>
              </p:grpSpPr>
              <p:sp>
                <p:nvSpPr>
                  <p:cNvPr id="751" name="Freeform: Shape 750">
                    <a:extLst>
                      <a:ext uri="{FF2B5EF4-FFF2-40B4-BE49-F238E27FC236}">
                        <a16:creationId xmlns:a16="http://schemas.microsoft.com/office/drawing/2014/main" id="{D747847B-1414-4802-94DE-8D98F2069F93}"/>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752" name="Freeform: Shape 751">
                    <a:extLst>
                      <a:ext uri="{FF2B5EF4-FFF2-40B4-BE49-F238E27FC236}">
                        <a16:creationId xmlns:a16="http://schemas.microsoft.com/office/drawing/2014/main" id="{490394BB-CF32-4598-9FCB-89F62368A81D}"/>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753" name="Freeform: Shape 752">
                    <a:extLst>
                      <a:ext uri="{FF2B5EF4-FFF2-40B4-BE49-F238E27FC236}">
                        <a16:creationId xmlns:a16="http://schemas.microsoft.com/office/drawing/2014/main" id="{FC563A6B-889E-4D9D-BD06-EAF917DDF92D}"/>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754" name="Freeform: Shape 753">
                    <a:extLst>
                      <a:ext uri="{FF2B5EF4-FFF2-40B4-BE49-F238E27FC236}">
                        <a16:creationId xmlns:a16="http://schemas.microsoft.com/office/drawing/2014/main" id="{E1615273-F375-4CB7-BA04-F97E6984440C}"/>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755" name="Freeform: Shape 754">
                    <a:extLst>
                      <a:ext uri="{FF2B5EF4-FFF2-40B4-BE49-F238E27FC236}">
                        <a16:creationId xmlns:a16="http://schemas.microsoft.com/office/drawing/2014/main" id="{382404BC-18C3-4E76-9C5F-7EDED7A0F861}"/>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756" name="Freeform: Shape 755">
                    <a:extLst>
                      <a:ext uri="{FF2B5EF4-FFF2-40B4-BE49-F238E27FC236}">
                        <a16:creationId xmlns:a16="http://schemas.microsoft.com/office/drawing/2014/main" id="{56F9DE30-2D36-4316-B8BB-44FBFD17B258}"/>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757" name="Freeform: Shape 756">
                    <a:extLst>
                      <a:ext uri="{FF2B5EF4-FFF2-40B4-BE49-F238E27FC236}">
                        <a16:creationId xmlns:a16="http://schemas.microsoft.com/office/drawing/2014/main" id="{30187A2A-5D63-4313-AF23-9A526CF35146}"/>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758" name="Freeform: Shape 757">
                    <a:extLst>
                      <a:ext uri="{FF2B5EF4-FFF2-40B4-BE49-F238E27FC236}">
                        <a16:creationId xmlns:a16="http://schemas.microsoft.com/office/drawing/2014/main" id="{80F11676-F395-4D33-A4A3-FB56140944EF}"/>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759" name="Freeform: Shape 758">
                    <a:extLst>
                      <a:ext uri="{FF2B5EF4-FFF2-40B4-BE49-F238E27FC236}">
                        <a16:creationId xmlns:a16="http://schemas.microsoft.com/office/drawing/2014/main" id="{D5864C3D-CE06-4B64-B3AC-BA9CE0F19CA3}"/>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760" name="Freeform: Shape 759">
                    <a:extLst>
                      <a:ext uri="{FF2B5EF4-FFF2-40B4-BE49-F238E27FC236}">
                        <a16:creationId xmlns:a16="http://schemas.microsoft.com/office/drawing/2014/main" id="{80F4D46B-B540-441D-B0A2-92A07C4A6CDC}"/>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761" name="Freeform: Shape 760">
                    <a:extLst>
                      <a:ext uri="{FF2B5EF4-FFF2-40B4-BE49-F238E27FC236}">
                        <a16:creationId xmlns:a16="http://schemas.microsoft.com/office/drawing/2014/main" id="{1EA3668C-3066-4022-9511-958837415984}"/>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762" name="Freeform: Shape 761">
                    <a:extLst>
                      <a:ext uri="{FF2B5EF4-FFF2-40B4-BE49-F238E27FC236}">
                        <a16:creationId xmlns:a16="http://schemas.microsoft.com/office/drawing/2014/main" id="{416C64AB-D436-4A7F-8ED4-D572638A70BE}"/>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728" name="Graphic 3339">
                <a:extLst>
                  <a:ext uri="{FF2B5EF4-FFF2-40B4-BE49-F238E27FC236}">
                    <a16:creationId xmlns:a16="http://schemas.microsoft.com/office/drawing/2014/main" id="{C71C93F5-6F79-4B20-89A3-12334DE4E58C}"/>
                  </a:ext>
                </a:extLst>
              </p:cNvPr>
              <p:cNvGrpSpPr/>
              <p:nvPr/>
            </p:nvGrpSpPr>
            <p:grpSpPr>
              <a:xfrm>
                <a:off x="5304010" y="5105829"/>
                <a:ext cx="420520" cy="308162"/>
                <a:chOff x="5304010" y="5105829"/>
                <a:chExt cx="420520" cy="308162"/>
              </a:xfrm>
            </p:grpSpPr>
            <p:grpSp>
              <p:nvGrpSpPr>
                <p:cNvPr id="729" name="Graphic 3339">
                  <a:extLst>
                    <a:ext uri="{FF2B5EF4-FFF2-40B4-BE49-F238E27FC236}">
                      <a16:creationId xmlns:a16="http://schemas.microsoft.com/office/drawing/2014/main" id="{38802121-4E21-452A-9A0F-6DF1F11B79A2}"/>
                    </a:ext>
                  </a:extLst>
                </p:cNvPr>
                <p:cNvGrpSpPr/>
                <p:nvPr/>
              </p:nvGrpSpPr>
              <p:grpSpPr>
                <a:xfrm>
                  <a:off x="5304010" y="5105829"/>
                  <a:ext cx="420520" cy="308162"/>
                  <a:chOff x="5304010" y="5105829"/>
                  <a:chExt cx="420520" cy="308162"/>
                </a:xfrm>
                <a:solidFill>
                  <a:srgbClr val="FBFFFF"/>
                </a:solidFill>
              </p:grpSpPr>
              <p:sp>
                <p:nvSpPr>
                  <p:cNvPr id="745" name="Freeform: Shape 744">
                    <a:extLst>
                      <a:ext uri="{FF2B5EF4-FFF2-40B4-BE49-F238E27FC236}">
                        <a16:creationId xmlns:a16="http://schemas.microsoft.com/office/drawing/2014/main" id="{077F888E-9F4E-419C-B566-A0B941FDD5D7}"/>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746" name="Freeform: Shape 745">
                    <a:extLst>
                      <a:ext uri="{FF2B5EF4-FFF2-40B4-BE49-F238E27FC236}">
                        <a16:creationId xmlns:a16="http://schemas.microsoft.com/office/drawing/2014/main" id="{2B1CCA3F-59DC-4807-8200-40D887CFBA83}"/>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730" name="Picture 729">
                  <a:extLst>
                    <a:ext uri="{FF2B5EF4-FFF2-40B4-BE49-F238E27FC236}">
                      <a16:creationId xmlns:a16="http://schemas.microsoft.com/office/drawing/2014/main" id="{B9CE6555-1196-4403-BF0B-6FD9B5844227}"/>
                    </a:ext>
                  </a:extLst>
                </p:cNvPr>
                <p:cNvPicPr>
                  <a:picLocks noChangeAspect="1"/>
                </p:cNvPicPr>
                <p:nvPr/>
              </p:nvPicPr>
              <p:blipFill>
                <a:blip r:embed="rId24"/>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731" name="Picture 730">
                  <a:extLst>
                    <a:ext uri="{FF2B5EF4-FFF2-40B4-BE49-F238E27FC236}">
                      <a16:creationId xmlns:a16="http://schemas.microsoft.com/office/drawing/2014/main" id="{ADA97E0B-94B1-4980-B5C4-F3E36BF5E46D}"/>
                    </a:ext>
                  </a:extLst>
                </p:cNvPr>
                <p:cNvPicPr>
                  <a:picLocks noChangeAspect="1"/>
                </p:cNvPicPr>
                <p:nvPr/>
              </p:nvPicPr>
              <p:blipFill>
                <a:blip r:embed="rId25"/>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732" name="Graphic 3339">
                  <a:extLst>
                    <a:ext uri="{FF2B5EF4-FFF2-40B4-BE49-F238E27FC236}">
                      <a16:creationId xmlns:a16="http://schemas.microsoft.com/office/drawing/2014/main" id="{8A7B6AE4-91F3-4054-99BE-13C93888D72D}"/>
                    </a:ext>
                  </a:extLst>
                </p:cNvPr>
                <p:cNvGrpSpPr/>
                <p:nvPr/>
              </p:nvGrpSpPr>
              <p:grpSpPr>
                <a:xfrm>
                  <a:off x="5338135" y="5145017"/>
                  <a:ext cx="287558" cy="197525"/>
                  <a:chOff x="5338135" y="5145017"/>
                  <a:chExt cx="287558" cy="197525"/>
                </a:xfrm>
                <a:solidFill>
                  <a:srgbClr val="A0BDAB"/>
                </a:solidFill>
              </p:grpSpPr>
              <p:sp>
                <p:nvSpPr>
                  <p:cNvPr id="733" name="Freeform: Shape 732">
                    <a:extLst>
                      <a:ext uri="{FF2B5EF4-FFF2-40B4-BE49-F238E27FC236}">
                        <a16:creationId xmlns:a16="http://schemas.microsoft.com/office/drawing/2014/main" id="{25F11787-C2F5-4184-A166-2A6A91AFF879}"/>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734" name="Freeform: Shape 733">
                    <a:extLst>
                      <a:ext uri="{FF2B5EF4-FFF2-40B4-BE49-F238E27FC236}">
                        <a16:creationId xmlns:a16="http://schemas.microsoft.com/office/drawing/2014/main" id="{FA0100F1-DA07-4F93-BBE6-36BB56D029DA}"/>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735" name="Freeform: Shape 734">
                    <a:extLst>
                      <a:ext uri="{FF2B5EF4-FFF2-40B4-BE49-F238E27FC236}">
                        <a16:creationId xmlns:a16="http://schemas.microsoft.com/office/drawing/2014/main" id="{FD53A423-D19B-4D1F-BAC1-C2DDA22A8DD1}"/>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736" name="Freeform: Shape 735">
                    <a:extLst>
                      <a:ext uri="{FF2B5EF4-FFF2-40B4-BE49-F238E27FC236}">
                        <a16:creationId xmlns:a16="http://schemas.microsoft.com/office/drawing/2014/main" id="{005E0B59-F459-407F-8B72-E6295E999031}"/>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737" name="Freeform: Shape 736">
                    <a:extLst>
                      <a:ext uri="{FF2B5EF4-FFF2-40B4-BE49-F238E27FC236}">
                        <a16:creationId xmlns:a16="http://schemas.microsoft.com/office/drawing/2014/main" id="{B18D5377-524B-43D4-A0E6-FA3CDD545F9D}"/>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738" name="Freeform: Shape 737">
                    <a:extLst>
                      <a:ext uri="{FF2B5EF4-FFF2-40B4-BE49-F238E27FC236}">
                        <a16:creationId xmlns:a16="http://schemas.microsoft.com/office/drawing/2014/main" id="{316772EA-8F4E-4341-9BCD-E5DB04150A94}"/>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739" name="Freeform: Shape 738">
                    <a:extLst>
                      <a:ext uri="{FF2B5EF4-FFF2-40B4-BE49-F238E27FC236}">
                        <a16:creationId xmlns:a16="http://schemas.microsoft.com/office/drawing/2014/main" id="{C647D86E-5D90-4172-9D6D-9BAEB60F051C}"/>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740" name="Freeform: Shape 739">
                    <a:extLst>
                      <a:ext uri="{FF2B5EF4-FFF2-40B4-BE49-F238E27FC236}">
                        <a16:creationId xmlns:a16="http://schemas.microsoft.com/office/drawing/2014/main" id="{090C4DD6-1947-4E20-9229-29B40B39DAB6}"/>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741" name="Freeform: Shape 740">
                    <a:extLst>
                      <a:ext uri="{FF2B5EF4-FFF2-40B4-BE49-F238E27FC236}">
                        <a16:creationId xmlns:a16="http://schemas.microsoft.com/office/drawing/2014/main" id="{107C2755-1368-4910-B009-7642B33C5D80}"/>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742" name="Freeform: Shape 741">
                    <a:extLst>
                      <a:ext uri="{FF2B5EF4-FFF2-40B4-BE49-F238E27FC236}">
                        <a16:creationId xmlns:a16="http://schemas.microsoft.com/office/drawing/2014/main" id="{4526D2F0-356C-4FFE-BD3D-75D7FABF5807}"/>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743" name="Freeform: Shape 742">
                    <a:extLst>
                      <a:ext uri="{FF2B5EF4-FFF2-40B4-BE49-F238E27FC236}">
                        <a16:creationId xmlns:a16="http://schemas.microsoft.com/office/drawing/2014/main" id="{2750D25F-5C2F-4097-871E-5E1F012517AB}"/>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744" name="Freeform: Shape 743">
                    <a:extLst>
                      <a:ext uri="{FF2B5EF4-FFF2-40B4-BE49-F238E27FC236}">
                        <a16:creationId xmlns:a16="http://schemas.microsoft.com/office/drawing/2014/main" id="{CC144DEA-194B-4936-B0DE-9010D1FFD47D}"/>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pic>
          <p:nvPicPr>
            <p:cNvPr id="31" name="Graphic 30">
              <a:extLst>
                <a:ext uri="{FF2B5EF4-FFF2-40B4-BE49-F238E27FC236}">
                  <a16:creationId xmlns:a16="http://schemas.microsoft.com/office/drawing/2014/main" id="{FB473F8B-E67E-4D1C-8282-290620DF66E4}"/>
                </a:ext>
              </a:extLst>
            </p:cNvPr>
            <p:cNvPicPr>
              <a:picLocks noChangeAspect="1"/>
            </p:cNvPicPr>
            <p:nvPr/>
          </p:nvPicPr>
          <p:blipFill>
            <a:blip r:embed="rId80">
              <a:extLst>
                <a:ext uri="{96DAC541-7B7A-43D3-8B79-37D633B846F1}">
                  <asvg:svgBlip xmlns:asvg="http://schemas.microsoft.com/office/drawing/2016/SVG/main" r:embed="rId81"/>
                </a:ext>
              </a:extLst>
            </a:blip>
            <a:stretch>
              <a:fillRect/>
            </a:stretch>
          </p:blipFill>
          <p:spPr>
            <a:xfrm rot="20103759">
              <a:off x="4174694" y="3033883"/>
              <a:ext cx="1506338" cy="3338852"/>
            </a:xfrm>
            <a:prstGeom prst="rect">
              <a:avLst/>
            </a:prstGeom>
          </p:spPr>
        </p:pic>
        <p:grpSp>
          <p:nvGrpSpPr>
            <p:cNvPr id="32" name="Graphic 3512">
              <a:extLst>
                <a:ext uri="{FF2B5EF4-FFF2-40B4-BE49-F238E27FC236}">
                  <a16:creationId xmlns:a16="http://schemas.microsoft.com/office/drawing/2014/main" id="{D1C2EAB5-456F-4720-B486-94E39355F7DA}"/>
                </a:ext>
              </a:extLst>
            </p:cNvPr>
            <p:cNvGrpSpPr/>
            <p:nvPr/>
          </p:nvGrpSpPr>
          <p:grpSpPr>
            <a:xfrm>
              <a:off x="4990334" y="4356414"/>
              <a:ext cx="2163923" cy="2202358"/>
              <a:chOff x="4692675" y="4122640"/>
              <a:chExt cx="2271848" cy="2312200"/>
            </a:xfrm>
          </p:grpSpPr>
          <p:grpSp>
            <p:nvGrpSpPr>
              <p:cNvPr id="652" name="Graphic 3512">
                <a:extLst>
                  <a:ext uri="{FF2B5EF4-FFF2-40B4-BE49-F238E27FC236}">
                    <a16:creationId xmlns:a16="http://schemas.microsoft.com/office/drawing/2014/main" id="{7746E098-140F-439C-875B-3B1C6DAE1B00}"/>
                  </a:ext>
                </a:extLst>
              </p:cNvPr>
              <p:cNvGrpSpPr/>
              <p:nvPr/>
            </p:nvGrpSpPr>
            <p:grpSpPr>
              <a:xfrm>
                <a:off x="4692675" y="4122640"/>
                <a:ext cx="2271848" cy="2312200"/>
                <a:chOff x="4692675" y="4122640"/>
                <a:chExt cx="2271848" cy="2312200"/>
              </a:xfrm>
              <a:solidFill>
                <a:srgbClr val="938F50"/>
              </a:solidFill>
            </p:grpSpPr>
            <p:pic>
              <p:nvPicPr>
                <p:cNvPr id="671" name="Picture 670">
                  <a:extLst>
                    <a:ext uri="{FF2B5EF4-FFF2-40B4-BE49-F238E27FC236}">
                      <a16:creationId xmlns:a16="http://schemas.microsoft.com/office/drawing/2014/main" id="{A16B5318-101F-4C79-A769-99C0E649F4EB}"/>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672" name="Picture 671">
                  <a:extLst>
                    <a:ext uri="{FF2B5EF4-FFF2-40B4-BE49-F238E27FC236}">
                      <a16:creationId xmlns:a16="http://schemas.microsoft.com/office/drawing/2014/main" id="{BE80A3D4-44B7-45F3-9AF9-60D8FE8132CB}"/>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673" name="Picture 672">
                  <a:extLst>
                    <a:ext uri="{FF2B5EF4-FFF2-40B4-BE49-F238E27FC236}">
                      <a16:creationId xmlns:a16="http://schemas.microsoft.com/office/drawing/2014/main" id="{413A833B-17EC-46C4-B0BD-E6B15691D741}"/>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674" name="Picture 673">
                  <a:extLst>
                    <a:ext uri="{FF2B5EF4-FFF2-40B4-BE49-F238E27FC236}">
                      <a16:creationId xmlns:a16="http://schemas.microsoft.com/office/drawing/2014/main" id="{C9DC52CE-A3F2-41EA-943E-8CB4DEE515C3}"/>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675" name="Picture 674">
                  <a:extLst>
                    <a:ext uri="{FF2B5EF4-FFF2-40B4-BE49-F238E27FC236}">
                      <a16:creationId xmlns:a16="http://schemas.microsoft.com/office/drawing/2014/main" id="{E4E30BAF-BA22-40BB-817F-60541EAF9C01}"/>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676" name="Picture 675">
                  <a:extLst>
                    <a:ext uri="{FF2B5EF4-FFF2-40B4-BE49-F238E27FC236}">
                      <a16:creationId xmlns:a16="http://schemas.microsoft.com/office/drawing/2014/main" id="{FEF67868-2362-4FF7-A573-62A00A254CC3}"/>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677" name="Picture 676">
                  <a:extLst>
                    <a:ext uri="{FF2B5EF4-FFF2-40B4-BE49-F238E27FC236}">
                      <a16:creationId xmlns:a16="http://schemas.microsoft.com/office/drawing/2014/main" id="{613C14D4-7955-454D-AFD2-6DA58EAC5A27}"/>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678" name="Picture 677">
                  <a:extLst>
                    <a:ext uri="{FF2B5EF4-FFF2-40B4-BE49-F238E27FC236}">
                      <a16:creationId xmlns:a16="http://schemas.microsoft.com/office/drawing/2014/main" id="{79ACE16F-93BD-4F4D-A5FC-2B138841698A}"/>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679" name="Picture 678">
                  <a:extLst>
                    <a:ext uri="{FF2B5EF4-FFF2-40B4-BE49-F238E27FC236}">
                      <a16:creationId xmlns:a16="http://schemas.microsoft.com/office/drawing/2014/main" id="{FEE652C3-51CC-4794-8A81-4E6777DEF00B}"/>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680" name="Picture 679">
                  <a:extLst>
                    <a:ext uri="{FF2B5EF4-FFF2-40B4-BE49-F238E27FC236}">
                      <a16:creationId xmlns:a16="http://schemas.microsoft.com/office/drawing/2014/main" id="{FC4DC06F-FACB-40E5-B8DA-081BCFBC7B6B}"/>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681" name="Picture 680">
                  <a:extLst>
                    <a:ext uri="{FF2B5EF4-FFF2-40B4-BE49-F238E27FC236}">
                      <a16:creationId xmlns:a16="http://schemas.microsoft.com/office/drawing/2014/main" id="{FBF825C2-5FF0-4325-BCB7-EAA86CAE208D}"/>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682" name="Picture 681">
                  <a:extLst>
                    <a:ext uri="{FF2B5EF4-FFF2-40B4-BE49-F238E27FC236}">
                      <a16:creationId xmlns:a16="http://schemas.microsoft.com/office/drawing/2014/main" id="{B0477C3E-DFC6-4EBC-BFE1-6E5963F5E66D}"/>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683" name="Picture 682">
                  <a:extLst>
                    <a:ext uri="{FF2B5EF4-FFF2-40B4-BE49-F238E27FC236}">
                      <a16:creationId xmlns:a16="http://schemas.microsoft.com/office/drawing/2014/main" id="{E0A7EB98-5FCC-41B3-B6C5-F11B634ABD6D}"/>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684" name="Picture 683">
                  <a:extLst>
                    <a:ext uri="{FF2B5EF4-FFF2-40B4-BE49-F238E27FC236}">
                      <a16:creationId xmlns:a16="http://schemas.microsoft.com/office/drawing/2014/main" id="{BCFA8E4A-ECDC-45EC-9434-7709F5F2497E}"/>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685" name="Picture 684">
                  <a:extLst>
                    <a:ext uri="{FF2B5EF4-FFF2-40B4-BE49-F238E27FC236}">
                      <a16:creationId xmlns:a16="http://schemas.microsoft.com/office/drawing/2014/main" id="{1CB99E34-EB91-4AD8-8647-F0F89BB6E808}"/>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686" name="Picture 685">
                  <a:extLst>
                    <a:ext uri="{FF2B5EF4-FFF2-40B4-BE49-F238E27FC236}">
                      <a16:creationId xmlns:a16="http://schemas.microsoft.com/office/drawing/2014/main" id="{7C3CFF0A-9F22-4A81-B8A7-E74894C621FD}"/>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687" name="Picture 686">
                  <a:extLst>
                    <a:ext uri="{FF2B5EF4-FFF2-40B4-BE49-F238E27FC236}">
                      <a16:creationId xmlns:a16="http://schemas.microsoft.com/office/drawing/2014/main" id="{E7847C0A-ECC8-4C82-BD35-E8788F7FA7EB}"/>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688" name="Picture 687">
                  <a:extLst>
                    <a:ext uri="{FF2B5EF4-FFF2-40B4-BE49-F238E27FC236}">
                      <a16:creationId xmlns:a16="http://schemas.microsoft.com/office/drawing/2014/main" id="{32380EB0-EE95-436C-99F6-61C51BF4EFF2}"/>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689" name="Picture 688">
                  <a:extLst>
                    <a:ext uri="{FF2B5EF4-FFF2-40B4-BE49-F238E27FC236}">
                      <a16:creationId xmlns:a16="http://schemas.microsoft.com/office/drawing/2014/main" id="{827FAFD8-2C95-404C-A995-DF7481C80C02}"/>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690" name="Picture 689">
                  <a:extLst>
                    <a:ext uri="{FF2B5EF4-FFF2-40B4-BE49-F238E27FC236}">
                      <a16:creationId xmlns:a16="http://schemas.microsoft.com/office/drawing/2014/main" id="{8C1EE2CE-902B-4897-A3DF-5311E92930B5}"/>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691" name="Picture 690">
                  <a:extLst>
                    <a:ext uri="{FF2B5EF4-FFF2-40B4-BE49-F238E27FC236}">
                      <a16:creationId xmlns:a16="http://schemas.microsoft.com/office/drawing/2014/main" id="{6B56146D-C7BA-45EC-8BC0-C19433929FE6}"/>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692" name="Picture 691">
                  <a:extLst>
                    <a:ext uri="{FF2B5EF4-FFF2-40B4-BE49-F238E27FC236}">
                      <a16:creationId xmlns:a16="http://schemas.microsoft.com/office/drawing/2014/main" id="{C6C41771-D71F-4B4E-9AD7-75D2D0EEB99C}"/>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693" name="Picture 692">
                  <a:extLst>
                    <a:ext uri="{FF2B5EF4-FFF2-40B4-BE49-F238E27FC236}">
                      <a16:creationId xmlns:a16="http://schemas.microsoft.com/office/drawing/2014/main" id="{74E90D31-7D4A-41F4-8BCA-C01FC50369B0}"/>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694" name="Picture 693">
                  <a:extLst>
                    <a:ext uri="{FF2B5EF4-FFF2-40B4-BE49-F238E27FC236}">
                      <a16:creationId xmlns:a16="http://schemas.microsoft.com/office/drawing/2014/main" id="{6A868414-F51F-4F09-A899-E065630BF00E}"/>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695" name="Picture 694">
                  <a:extLst>
                    <a:ext uri="{FF2B5EF4-FFF2-40B4-BE49-F238E27FC236}">
                      <a16:creationId xmlns:a16="http://schemas.microsoft.com/office/drawing/2014/main" id="{0FBBCFCC-0C61-4D43-9D4C-5EAD4FA9058B}"/>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696" name="Graphic 3512">
                  <a:extLst>
                    <a:ext uri="{FF2B5EF4-FFF2-40B4-BE49-F238E27FC236}">
                      <a16:creationId xmlns:a16="http://schemas.microsoft.com/office/drawing/2014/main" id="{0B1B506A-CE15-4CE3-A151-B2CF4B130ECC}"/>
                    </a:ext>
                  </a:extLst>
                </p:cNvPr>
                <p:cNvGrpSpPr/>
                <p:nvPr/>
              </p:nvGrpSpPr>
              <p:grpSpPr>
                <a:xfrm>
                  <a:off x="5088130" y="4659329"/>
                  <a:ext cx="1028989" cy="1004778"/>
                  <a:chOff x="5088130" y="4659329"/>
                  <a:chExt cx="1028989" cy="1004778"/>
                </a:xfrm>
                <a:solidFill>
                  <a:srgbClr val="938F50"/>
                </a:solidFill>
              </p:grpSpPr>
              <p:pic>
                <p:nvPicPr>
                  <p:cNvPr id="697" name="Picture 696">
                    <a:extLst>
                      <a:ext uri="{FF2B5EF4-FFF2-40B4-BE49-F238E27FC236}">
                        <a16:creationId xmlns:a16="http://schemas.microsoft.com/office/drawing/2014/main" id="{DED8F3AE-B8DD-4149-8404-6CAC11461CE0}"/>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698" name="Freeform: Shape 697">
                    <a:extLst>
                      <a:ext uri="{FF2B5EF4-FFF2-40B4-BE49-F238E27FC236}">
                        <a16:creationId xmlns:a16="http://schemas.microsoft.com/office/drawing/2014/main" id="{5BF7EF17-9309-47BC-B501-596CBEC02029}"/>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699" name="Picture 698">
                    <a:extLst>
                      <a:ext uri="{FF2B5EF4-FFF2-40B4-BE49-F238E27FC236}">
                        <a16:creationId xmlns:a16="http://schemas.microsoft.com/office/drawing/2014/main" id="{4CA7459A-8222-4F1E-8AA8-0FEB899F4D41}"/>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700" name="Picture 699">
                    <a:extLst>
                      <a:ext uri="{FF2B5EF4-FFF2-40B4-BE49-F238E27FC236}">
                        <a16:creationId xmlns:a16="http://schemas.microsoft.com/office/drawing/2014/main" id="{4525715E-11B1-4454-A6F7-077B5BBF9054}"/>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701" name="Freeform: Shape 700">
                    <a:extLst>
                      <a:ext uri="{FF2B5EF4-FFF2-40B4-BE49-F238E27FC236}">
                        <a16:creationId xmlns:a16="http://schemas.microsoft.com/office/drawing/2014/main" id="{82F888A6-F559-4217-B46E-FD5AA1F46343}"/>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702" name="Picture 701">
                    <a:extLst>
                      <a:ext uri="{FF2B5EF4-FFF2-40B4-BE49-F238E27FC236}">
                        <a16:creationId xmlns:a16="http://schemas.microsoft.com/office/drawing/2014/main" id="{9A96DFF5-B83E-4FC9-829B-64D301832DF4}"/>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703" name="Picture 702">
                    <a:extLst>
                      <a:ext uri="{FF2B5EF4-FFF2-40B4-BE49-F238E27FC236}">
                        <a16:creationId xmlns:a16="http://schemas.microsoft.com/office/drawing/2014/main" id="{9B7199A8-BB46-46BB-8A07-013BB76828B3}"/>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704" name="Picture 703">
                    <a:extLst>
                      <a:ext uri="{FF2B5EF4-FFF2-40B4-BE49-F238E27FC236}">
                        <a16:creationId xmlns:a16="http://schemas.microsoft.com/office/drawing/2014/main" id="{DF973D5B-116C-4DDB-9877-E8883C4BBDD0}"/>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705" name="Picture 704">
                    <a:extLst>
                      <a:ext uri="{FF2B5EF4-FFF2-40B4-BE49-F238E27FC236}">
                        <a16:creationId xmlns:a16="http://schemas.microsoft.com/office/drawing/2014/main" id="{32823E07-B9C1-417D-8143-9C7B1EDE896F}"/>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706" name="Picture 705">
                    <a:extLst>
                      <a:ext uri="{FF2B5EF4-FFF2-40B4-BE49-F238E27FC236}">
                        <a16:creationId xmlns:a16="http://schemas.microsoft.com/office/drawing/2014/main" id="{3DD40F3D-52F8-434B-AAB3-9A19ADAFB24F}"/>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707" name="Picture 706">
                    <a:extLst>
                      <a:ext uri="{FF2B5EF4-FFF2-40B4-BE49-F238E27FC236}">
                        <a16:creationId xmlns:a16="http://schemas.microsoft.com/office/drawing/2014/main" id="{A028BAE7-D169-4355-AECD-5A9628B876F3}"/>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708" name="Picture 707">
                    <a:extLst>
                      <a:ext uri="{FF2B5EF4-FFF2-40B4-BE49-F238E27FC236}">
                        <a16:creationId xmlns:a16="http://schemas.microsoft.com/office/drawing/2014/main" id="{A330E9F4-D940-4E5D-B4F9-D69FFFD62AD4}"/>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709" name="Picture 708">
                    <a:extLst>
                      <a:ext uri="{FF2B5EF4-FFF2-40B4-BE49-F238E27FC236}">
                        <a16:creationId xmlns:a16="http://schemas.microsoft.com/office/drawing/2014/main" id="{F5E1B886-1DA2-4E07-ACA1-60107D935E38}"/>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710" name="Picture 709">
                    <a:extLst>
                      <a:ext uri="{FF2B5EF4-FFF2-40B4-BE49-F238E27FC236}">
                        <a16:creationId xmlns:a16="http://schemas.microsoft.com/office/drawing/2014/main" id="{FBDDFF64-7063-4F2B-81D8-ED8E86787A35}"/>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711" name="Picture 710">
                    <a:extLst>
                      <a:ext uri="{FF2B5EF4-FFF2-40B4-BE49-F238E27FC236}">
                        <a16:creationId xmlns:a16="http://schemas.microsoft.com/office/drawing/2014/main" id="{A44CDD27-4952-43BD-954B-68A949CDD27B}"/>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712" name="Picture 711">
                    <a:extLst>
                      <a:ext uri="{FF2B5EF4-FFF2-40B4-BE49-F238E27FC236}">
                        <a16:creationId xmlns:a16="http://schemas.microsoft.com/office/drawing/2014/main" id="{D31BF8CA-3DB8-4467-B80B-71CA3DF1A926}"/>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713" name="Picture 712">
                    <a:extLst>
                      <a:ext uri="{FF2B5EF4-FFF2-40B4-BE49-F238E27FC236}">
                        <a16:creationId xmlns:a16="http://schemas.microsoft.com/office/drawing/2014/main" id="{476BE034-DDB3-4B71-A676-BFF3355ADDE8}"/>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653" name="Freeform: Shape 652">
                <a:extLst>
                  <a:ext uri="{FF2B5EF4-FFF2-40B4-BE49-F238E27FC236}">
                    <a16:creationId xmlns:a16="http://schemas.microsoft.com/office/drawing/2014/main" id="{5EC6DC4A-2E05-4D97-8BDA-5251A7BAEB29}"/>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654" name="Freeform: Shape 653">
                <a:extLst>
                  <a:ext uri="{FF2B5EF4-FFF2-40B4-BE49-F238E27FC236}">
                    <a16:creationId xmlns:a16="http://schemas.microsoft.com/office/drawing/2014/main" id="{C016901B-A547-4643-9522-83538819ADC3}"/>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655" name="Freeform: Shape 654">
                <a:extLst>
                  <a:ext uri="{FF2B5EF4-FFF2-40B4-BE49-F238E27FC236}">
                    <a16:creationId xmlns:a16="http://schemas.microsoft.com/office/drawing/2014/main" id="{65E8233F-3F7D-4D8D-BE9C-34A416C49D13}"/>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656" name="Freeform: Shape 655">
                <a:extLst>
                  <a:ext uri="{FF2B5EF4-FFF2-40B4-BE49-F238E27FC236}">
                    <a16:creationId xmlns:a16="http://schemas.microsoft.com/office/drawing/2014/main" id="{0F1984FA-600F-4C38-97B4-C16C730D554B}"/>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657" name="Freeform: Shape 656">
                <a:extLst>
                  <a:ext uri="{FF2B5EF4-FFF2-40B4-BE49-F238E27FC236}">
                    <a16:creationId xmlns:a16="http://schemas.microsoft.com/office/drawing/2014/main" id="{056AFFEF-65DB-42A2-9B2D-3DC5AA0DCAB6}"/>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658" name="Freeform: Shape 657">
                <a:extLst>
                  <a:ext uri="{FF2B5EF4-FFF2-40B4-BE49-F238E27FC236}">
                    <a16:creationId xmlns:a16="http://schemas.microsoft.com/office/drawing/2014/main" id="{9BE908FB-4B12-4903-BC3D-E8A32C505A9A}"/>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659" name="Freeform: Shape 658">
                <a:extLst>
                  <a:ext uri="{FF2B5EF4-FFF2-40B4-BE49-F238E27FC236}">
                    <a16:creationId xmlns:a16="http://schemas.microsoft.com/office/drawing/2014/main" id="{E705BF38-9F97-4FB5-A351-6808F7A4ADFF}"/>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660" name="Freeform: Shape 659">
                <a:extLst>
                  <a:ext uri="{FF2B5EF4-FFF2-40B4-BE49-F238E27FC236}">
                    <a16:creationId xmlns:a16="http://schemas.microsoft.com/office/drawing/2014/main" id="{BC994843-D908-4360-970F-1D33261F99FB}"/>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661" name="Freeform: Shape 660">
                <a:extLst>
                  <a:ext uri="{FF2B5EF4-FFF2-40B4-BE49-F238E27FC236}">
                    <a16:creationId xmlns:a16="http://schemas.microsoft.com/office/drawing/2014/main" id="{CABE0FC5-C931-4E4F-83FB-5AB22A0F8D48}"/>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662" name="Freeform: Shape 661">
                <a:extLst>
                  <a:ext uri="{FF2B5EF4-FFF2-40B4-BE49-F238E27FC236}">
                    <a16:creationId xmlns:a16="http://schemas.microsoft.com/office/drawing/2014/main" id="{9EED108D-585E-4424-9DF5-3B536869D40F}"/>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663" name="Freeform: Shape 662">
                <a:extLst>
                  <a:ext uri="{FF2B5EF4-FFF2-40B4-BE49-F238E27FC236}">
                    <a16:creationId xmlns:a16="http://schemas.microsoft.com/office/drawing/2014/main" id="{D19C5A85-E35B-4926-A919-76DD2C916984}"/>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664" name="Freeform: Shape 663">
                <a:extLst>
                  <a:ext uri="{FF2B5EF4-FFF2-40B4-BE49-F238E27FC236}">
                    <a16:creationId xmlns:a16="http://schemas.microsoft.com/office/drawing/2014/main" id="{8413112F-BEFB-4F17-B198-96C6B95CE130}"/>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665" name="Freeform: Shape 664">
                <a:extLst>
                  <a:ext uri="{FF2B5EF4-FFF2-40B4-BE49-F238E27FC236}">
                    <a16:creationId xmlns:a16="http://schemas.microsoft.com/office/drawing/2014/main" id="{8DA622BA-89BE-42AF-A2C5-CF8D2222284D}"/>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666" name="Freeform: Shape 665">
                <a:extLst>
                  <a:ext uri="{FF2B5EF4-FFF2-40B4-BE49-F238E27FC236}">
                    <a16:creationId xmlns:a16="http://schemas.microsoft.com/office/drawing/2014/main" id="{48C891B9-E36D-4EF5-9D9D-E2720C9738C9}"/>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667" name="Freeform: Shape 666">
                <a:extLst>
                  <a:ext uri="{FF2B5EF4-FFF2-40B4-BE49-F238E27FC236}">
                    <a16:creationId xmlns:a16="http://schemas.microsoft.com/office/drawing/2014/main" id="{718549C8-8EED-429C-8899-AE56F7ECD825}"/>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668" name="Freeform: Shape 667">
                <a:extLst>
                  <a:ext uri="{FF2B5EF4-FFF2-40B4-BE49-F238E27FC236}">
                    <a16:creationId xmlns:a16="http://schemas.microsoft.com/office/drawing/2014/main" id="{A43DEE49-4BF6-4F93-B50A-470B978D2C12}"/>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669" name="Freeform: Shape 668">
                <a:extLst>
                  <a:ext uri="{FF2B5EF4-FFF2-40B4-BE49-F238E27FC236}">
                    <a16:creationId xmlns:a16="http://schemas.microsoft.com/office/drawing/2014/main" id="{54DA8B68-187E-4B9A-98BA-FE2E892FFCE8}"/>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670" name="Freeform: Shape 669">
                <a:extLst>
                  <a:ext uri="{FF2B5EF4-FFF2-40B4-BE49-F238E27FC236}">
                    <a16:creationId xmlns:a16="http://schemas.microsoft.com/office/drawing/2014/main" id="{52F1CFA7-24E7-45A2-BC91-F02B6B919979}"/>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33" name="Group 32">
              <a:extLst>
                <a:ext uri="{FF2B5EF4-FFF2-40B4-BE49-F238E27FC236}">
                  <a16:creationId xmlns:a16="http://schemas.microsoft.com/office/drawing/2014/main" id="{29598DB8-5AA8-4061-8C16-03DEFA452C0B}"/>
                </a:ext>
              </a:extLst>
            </p:cNvPr>
            <p:cNvGrpSpPr/>
            <p:nvPr/>
          </p:nvGrpSpPr>
          <p:grpSpPr>
            <a:xfrm>
              <a:off x="-1423987" y="2977026"/>
              <a:ext cx="6583941" cy="4762084"/>
              <a:chOff x="-1423987" y="2977026"/>
              <a:chExt cx="6583941" cy="4762084"/>
            </a:xfrm>
          </p:grpSpPr>
          <p:grpSp>
            <p:nvGrpSpPr>
              <p:cNvPr id="34" name="Graphic 3">
                <a:extLst>
                  <a:ext uri="{FF2B5EF4-FFF2-40B4-BE49-F238E27FC236}">
                    <a16:creationId xmlns:a16="http://schemas.microsoft.com/office/drawing/2014/main" id="{3F4272AB-CCC0-4DE3-A1AD-E344F51DFF50}"/>
                  </a:ext>
                </a:extLst>
              </p:cNvPr>
              <p:cNvGrpSpPr/>
              <p:nvPr/>
            </p:nvGrpSpPr>
            <p:grpSpPr>
              <a:xfrm rot="2496040">
                <a:off x="-553016" y="4800384"/>
                <a:ext cx="3116548" cy="1875147"/>
                <a:chOff x="102831" y="5630047"/>
                <a:chExt cx="3116548" cy="1875147"/>
              </a:xfrm>
            </p:grpSpPr>
            <p:sp>
              <p:nvSpPr>
                <p:cNvPr id="640" name="Freeform: Shape 639">
                  <a:extLst>
                    <a:ext uri="{FF2B5EF4-FFF2-40B4-BE49-F238E27FC236}">
                      <a16:creationId xmlns:a16="http://schemas.microsoft.com/office/drawing/2014/main" id="{56657C97-CEB3-441F-8942-B1CEE905F9B6}"/>
                    </a:ext>
                  </a:extLst>
                </p:cNvPr>
                <p:cNvSpPr/>
                <p:nvPr/>
              </p:nvSpPr>
              <p:spPr>
                <a:xfrm>
                  <a:off x="132909" y="5633354"/>
                  <a:ext cx="3045816" cy="1679000"/>
                </a:xfrm>
                <a:custGeom>
                  <a:avLst/>
                  <a:gdLst>
                    <a:gd name="connsiteX0" fmla="*/ 2306849 w 3045816"/>
                    <a:gd name="connsiteY0" fmla="*/ 785370 h 1679000"/>
                    <a:gd name="connsiteX1" fmla="*/ 1243140 w 3045816"/>
                    <a:gd name="connsiteY1" fmla="*/ 1159010 h 1679000"/>
                    <a:gd name="connsiteX2" fmla="*/ 966200 w 3045816"/>
                    <a:gd name="connsiteY2" fmla="*/ 1223381 h 1679000"/>
                    <a:gd name="connsiteX3" fmla="*/ 0 w 3045816"/>
                    <a:gd name="connsiteY3" fmla="*/ 1679001 h 1679000"/>
                    <a:gd name="connsiteX4" fmla="*/ 248767 w 3045816"/>
                    <a:gd name="connsiteY4" fmla="*/ 963819 h 1679000"/>
                    <a:gd name="connsiteX5" fmla="*/ 373352 w 3045816"/>
                    <a:gd name="connsiteY5" fmla="*/ 724405 h 1679000"/>
                    <a:gd name="connsiteX6" fmla="*/ 836765 w 3045816"/>
                    <a:gd name="connsiteY6" fmla="*/ 327556 h 1679000"/>
                    <a:gd name="connsiteX7" fmla="*/ 1504203 w 3045816"/>
                    <a:gd name="connsiteY7" fmla="*/ 12802 h 1679000"/>
                    <a:gd name="connsiteX8" fmla="*/ 2476869 w 3045816"/>
                    <a:gd name="connsiteY8" fmla="*/ 220290 h 1679000"/>
                    <a:gd name="connsiteX9" fmla="*/ 2764720 w 3045816"/>
                    <a:gd name="connsiteY9" fmla="*/ 340892 h 1679000"/>
                    <a:gd name="connsiteX10" fmla="*/ 2873776 w 3045816"/>
                    <a:gd name="connsiteY10" fmla="*/ 396199 h 1679000"/>
                    <a:gd name="connsiteX11" fmla="*/ 3045817 w 3045816"/>
                    <a:gd name="connsiteY11" fmla="*/ 669328 h 1679000"/>
                    <a:gd name="connsiteX12" fmla="*/ 2696193 w 3045816"/>
                    <a:gd name="connsiteY12" fmla="*/ 663036 h 1679000"/>
                    <a:gd name="connsiteX13" fmla="*/ 2306849 w 3045816"/>
                    <a:gd name="connsiteY13" fmla="*/ 785370 h 167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45816" h="1679000">
                      <a:moveTo>
                        <a:pt x="2306849" y="785370"/>
                      </a:moveTo>
                      <a:cubicBezTo>
                        <a:pt x="1957745" y="925600"/>
                        <a:pt x="1609217" y="1072297"/>
                        <a:pt x="1243140" y="1159010"/>
                      </a:cubicBezTo>
                      <a:cubicBezTo>
                        <a:pt x="1150884" y="1180833"/>
                        <a:pt x="1057763" y="1198845"/>
                        <a:pt x="966200" y="1223381"/>
                      </a:cubicBezTo>
                      <a:cubicBezTo>
                        <a:pt x="621137" y="1315809"/>
                        <a:pt x="308230" y="1498415"/>
                        <a:pt x="0" y="1679001"/>
                      </a:cubicBezTo>
                      <a:cubicBezTo>
                        <a:pt x="65814" y="1435141"/>
                        <a:pt x="149064" y="1195958"/>
                        <a:pt x="248767" y="963819"/>
                      </a:cubicBezTo>
                      <a:cubicBezTo>
                        <a:pt x="284329" y="881031"/>
                        <a:pt x="322317" y="798648"/>
                        <a:pt x="373352" y="724405"/>
                      </a:cubicBezTo>
                      <a:cubicBezTo>
                        <a:pt x="489393" y="555712"/>
                        <a:pt x="665302" y="439498"/>
                        <a:pt x="836765" y="327556"/>
                      </a:cubicBezTo>
                      <a:cubicBezTo>
                        <a:pt x="1044311" y="192059"/>
                        <a:pt x="1259709" y="53387"/>
                        <a:pt x="1504203" y="12802"/>
                      </a:cubicBezTo>
                      <a:cubicBezTo>
                        <a:pt x="1835873" y="-42274"/>
                        <a:pt x="2166792" y="90336"/>
                        <a:pt x="2476869" y="220290"/>
                      </a:cubicBezTo>
                      <a:cubicBezTo>
                        <a:pt x="2572820" y="260472"/>
                        <a:pt x="2668770" y="300711"/>
                        <a:pt x="2764720" y="340892"/>
                      </a:cubicBezTo>
                      <a:cubicBezTo>
                        <a:pt x="2802362" y="356653"/>
                        <a:pt x="2840407" y="372645"/>
                        <a:pt x="2873776" y="396199"/>
                      </a:cubicBezTo>
                      <a:cubicBezTo>
                        <a:pt x="2963434" y="459589"/>
                        <a:pt x="3010254" y="569279"/>
                        <a:pt x="3045817" y="669328"/>
                      </a:cubicBezTo>
                      <a:cubicBezTo>
                        <a:pt x="2932720" y="684166"/>
                        <a:pt x="2815351" y="643638"/>
                        <a:pt x="2696193" y="663036"/>
                      </a:cubicBezTo>
                      <a:cubicBezTo>
                        <a:pt x="2561735" y="684974"/>
                        <a:pt x="2432820" y="734796"/>
                        <a:pt x="2306849" y="785370"/>
                      </a:cubicBezTo>
                      <a:close/>
                    </a:path>
                  </a:pathLst>
                </a:custGeom>
                <a:solidFill>
                  <a:srgbClr val="334E23"/>
                </a:solidFill>
                <a:ln w="5770" cap="flat">
                  <a:noFill/>
                  <a:prstDash val="solid"/>
                  <a:miter/>
                </a:ln>
              </p:spPr>
              <p:txBody>
                <a:bodyPr rtlCol="0" anchor="ctr"/>
                <a:lstStyle/>
                <a:p>
                  <a:endParaRPr lang="th-TH"/>
                </a:p>
              </p:txBody>
            </p:sp>
            <p:sp>
              <p:nvSpPr>
                <p:cNvPr id="641" name="Freeform: Shape 640">
                  <a:extLst>
                    <a:ext uri="{FF2B5EF4-FFF2-40B4-BE49-F238E27FC236}">
                      <a16:creationId xmlns:a16="http://schemas.microsoft.com/office/drawing/2014/main" id="{55551663-8B48-4B27-AA0E-1BC8D513B6E0}"/>
                    </a:ext>
                  </a:extLst>
                </p:cNvPr>
                <p:cNvSpPr/>
                <p:nvPr/>
              </p:nvSpPr>
              <p:spPr>
                <a:xfrm>
                  <a:off x="102831" y="6247142"/>
                  <a:ext cx="3093503" cy="1258051"/>
                </a:xfrm>
                <a:custGeom>
                  <a:avLst/>
                  <a:gdLst>
                    <a:gd name="connsiteX0" fmla="*/ 2600762 w 3093503"/>
                    <a:gd name="connsiteY0" fmla="*/ 80134 h 1258051"/>
                    <a:gd name="connsiteX1" fmla="*/ 2249290 w 3093503"/>
                    <a:gd name="connsiteY1" fmla="*/ 203507 h 1258051"/>
                    <a:gd name="connsiteX2" fmla="*/ 333344 w 3093503"/>
                    <a:gd name="connsiteY2" fmla="*/ 765180 h 1258051"/>
                    <a:gd name="connsiteX3" fmla="*/ 0 w 3093503"/>
                    <a:gd name="connsiteY3" fmla="*/ 1080742 h 1258051"/>
                    <a:gd name="connsiteX4" fmla="*/ 411686 w 3093503"/>
                    <a:gd name="connsiteY4" fmla="*/ 1182639 h 1258051"/>
                    <a:gd name="connsiteX5" fmla="*/ 739429 w 3093503"/>
                    <a:gd name="connsiteY5" fmla="*/ 1249204 h 1258051"/>
                    <a:gd name="connsiteX6" fmla="*/ 1237655 w 3093503"/>
                    <a:gd name="connsiteY6" fmla="*/ 1212313 h 1258051"/>
                    <a:gd name="connsiteX7" fmla="*/ 1433655 w 3093503"/>
                    <a:gd name="connsiteY7" fmla="*/ 1148231 h 1258051"/>
                    <a:gd name="connsiteX8" fmla="*/ 1720005 w 3093503"/>
                    <a:gd name="connsiteY8" fmla="*/ 1046334 h 1258051"/>
                    <a:gd name="connsiteX9" fmla="*/ 2026041 w 3093503"/>
                    <a:gd name="connsiteY9" fmla="*/ 927811 h 1258051"/>
                    <a:gd name="connsiteX10" fmla="*/ 2923541 w 3093503"/>
                    <a:gd name="connsiteY10" fmla="*/ 188670 h 1258051"/>
                    <a:gd name="connsiteX11" fmla="*/ 3093503 w 3093503"/>
                    <a:gd name="connsiteY11" fmla="*/ 59581 h 1258051"/>
                    <a:gd name="connsiteX12" fmla="*/ 2600762 w 3093503"/>
                    <a:gd name="connsiteY12" fmla="*/ 80134 h 1258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93503" h="1258051">
                      <a:moveTo>
                        <a:pt x="2600762" y="80134"/>
                      </a:moveTo>
                      <a:cubicBezTo>
                        <a:pt x="2483566" y="121239"/>
                        <a:pt x="2366428" y="162402"/>
                        <a:pt x="2249290" y="203507"/>
                      </a:cubicBezTo>
                      <a:cubicBezTo>
                        <a:pt x="1604022" y="429989"/>
                        <a:pt x="978612" y="538698"/>
                        <a:pt x="333344" y="765180"/>
                      </a:cubicBezTo>
                      <a:cubicBezTo>
                        <a:pt x="214358" y="806920"/>
                        <a:pt x="66449" y="973592"/>
                        <a:pt x="0" y="1080742"/>
                      </a:cubicBezTo>
                      <a:cubicBezTo>
                        <a:pt x="137229" y="1114689"/>
                        <a:pt x="274457" y="1148693"/>
                        <a:pt x="411686" y="1182639"/>
                      </a:cubicBezTo>
                      <a:cubicBezTo>
                        <a:pt x="519991" y="1209426"/>
                        <a:pt x="628642" y="1236330"/>
                        <a:pt x="739429" y="1249204"/>
                      </a:cubicBezTo>
                      <a:cubicBezTo>
                        <a:pt x="905813" y="1268602"/>
                        <a:pt x="1075948" y="1256016"/>
                        <a:pt x="1237655" y="1212313"/>
                      </a:cubicBezTo>
                      <a:cubicBezTo>
                        <a:pt x="1304047" y="1194359"/>
                        <a:pt x="1368880" y="1171324"/>
                        <a:pt x="1433655" y="1148231"/>
                      </a:cubicBezTo>
                      <a:cubicBezTo>
                        <a:pt x="1529143" y="1114285"/>
                        <a:pt x="1624574" y="1080280"/>
                        <a:pt x="1720005" y="1046334"/>
                      </a:cubicBezTo>
                      <a:cubicBezTo>
                        <a:pt x="1823114" y="1009674"/>
                        <a:pt x="1926338" y="972899"/>
                        <a:pt x="2026041" y="927811"/>
                      </a:cubicBezTo>
                      <a:cubicBezTo>
                        <a:pt x="2382824" y="766508"/>
                        <a:pt x="2686725" y="500480"/>
                        <a:pt x="2923541" y="188670"/>
                      </a:cubicBezTo>
                      <a:cubicBezTo>
                        <a:pt x="2967071" y="131342"/>
                        <a:pt x="3016605" y="67375"/>
                        <a:pt x="3093503" y="59581"/>
                      </a:cubicBezTo>
                      <a:cubicBezTo>
                        <a:pt x="2968687" y="-61194"/>
                        <a:pt x="2740646" y="31004"/>
                        <a:pt x="2600762" y="80134"/>
                      </a:cubicBezTo>
                      <a:close/>
                    </a:path>
                  </a:pathLst>
                </a:custGeom>
                <a:solidFill>
                  <a:srgbClr val="426044"/>
                </a:solidFill>
                <a:ln w="5770" cap="flat">
                  <a:noFill/>
                  <a:prstDash val="solid"/>
                  <a:miter/>
                </a:ln>
              </p:spPr>
              <p:txBody>
                <a:bodyPr rtlCol="0" anchor="ctr"/>
                <a:lstStyle/>
                <a:p>
                  <a:endParaRPr lang="th-TH"/>
                </a:p>
              </p:txBody>
            </p:sp>
            <p:sp>
              <p:nvSpPr>
                <p:cNvPr id="642" name="Freeform: Shape 641">
                  <a:extLst>
                    <a:ext uri="{FF2B5EF4-FFF2-40B4-BE49-F238E27FC236}">
                      <a16:creationId xmlns:a16="http://schemas.microsoft.com/office/drawing/2014/main" id="{F9F6F693-3986-4042-8011-17F3F102B32C}"/>
                    </a:ext>
                  </a:extLst>
                </p:cNvPr>
                <p:cNvSpPr/>
                <p:nvPr/>
              </p:nvSpPr>
              <p:spPr>
                <a:xfrm>
                  <a:off x="625650" y="5630047"/>
                  <a:ext cx="2546548" cy="846536"/>
                </a:xfrm>
                <a:custGeom>
                  <a:avLst/>
                  <a:gdLst>
                    <a:gd name="connsiteX0" fmla="*/ 1985283 w 2546548"/>
                    <a:gd name="connsiteY0" fmla="*/ 788446 h 846536"/>
                    <a:gd name="connsiteX1" fmla="*/ 1718446 w 2546548"/>
                    <a:gd name="connsiteY1" fmla="*/ 820949 h 846536"/>
                    <a:gd name="connsiteX2" fmla="*/ 1633984 w 2546548"/>
                    <a:gd name="connsiteY2" fmla="*/ 700232 h 846536"/>
                    <a:gd name="connsiteX3" fmla="*/ 1495428 w 2546548"/>
                    <a:gd name="connsiteY3" fmla="*/ 580092 h 846536"/>
                    <a:gd name="connsiteX4" fmla="*/ 1081029 w 2546548"/>
                    <a:gd name="connsiteY4" fmla="*/ 379532 h 846536"/>
                    <a:gd name="connsiteX5" fmla="*/ 918975 w 2546548"/>
                    <a:gd name="connsiteY5" fmla="*/ 369198 h 846536"/>
                    <a:gd name="connsiteX6" fmla="*/ 0 w 2546548"/>
                    <a:gd name="connsiteY6" fmla="*/ 633494 h 846536"/>
                    <a:gd name="connsiteX7" fmla="*/ 1035132 w 2546548"/>
                    <a:gd name="connsiteY7" fmla="*/ 36720 h 846536"/>
                    <a:gd name="connsiteX8" fmla="*/ 1175940 w 2546548"/>
                    <a:gd name="connsiteY8" fmla="*/ 1215 h 846536"/>
                    <a:gd name="connsiteX9" fmla="*/ 1417375 w 2546548"/>
                    <a:gd name="connsiteY9" fmla="*/ 46072 h 846536"/>
                    <a:gd name="connsiteX10" fmla="*/ 1758223 w 2546548"/>
                    <a:gd name="connsiteY10" fmla="*/ 171986 h 846536"/>
                    <a:gd name="connsiteX11" fmla="*/ 1899840 w 2546548"/>
                    <a:gd name="connsiteY11" fmla="*/ 222097 h 846536"/>
                    <a:gd name="connsiteX12" fmla="*/ 2013975 w 2546548"/>
                    <a:gd name="connsiteY12" fmla="*/ 221289 h 846536"/>
                    <a:gd name="connsiteX13" fmla="*/ 2538007 w 2546548"/>
                    <a:gd name="connsiteY13" fmla="*/ 550995 h 846536"/>
                    <a:gd name="connsiteX14" fmla="*/ 2342008 w 2546548"/>
                    <a:gd name="connsiteY14" fmla="*/ 690648 h 846536"/>
                    <a:gd name="connsiteX15" fmla="*/ 1985283 w 2546548"/>
                    <a:gd name="connsiteY15" fmla="*/ 788446 h 84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46548" h="846536">
                      <a:moveTo>
                        <a:pt x="1985283" y="788446"/>
                      </a:moveTo>
                      <a:cubicBezTo>
                        <a:pt x="1899493" y="828166"/>
                        <a:pt x="1794133" y="877584"/>
                        <a:pt x="1718446" y="820949"/>
                      </a:cubicBezTo>
                      <a:cubicBezTo>
                        <a:pt x="1678842" y="791333"/>
                        <a:pt x="1662100" y="740933"/>
                        <a:pt x="1633984" y="700232"/>
                      </a:cubicBezTo>
                      <a:cubicBezTo>
                        <a:pt x="1599057" y="649601"/>
                        <a:pt x="1546579" y="614212"/>
                        <a:pt x="1495428" y="580092"/>
                      </a:cubicBezTo>
                      <a:cubicBezTo>
                        <a:pt x="1366801" y="494303"/>
                        <a:pt x="1233325" y="406492"/>
                        <a:pt x="1081029" y="379532"/>
                      </a:cubicBezTo>
                      <a:cubicBezTo>
                        <a:pt x="1027627" y="370064"/>
                        <a:pt x="973186" y="368447"/>
                        <a:pt x="918975" y="369198"/>
                      </a:cubicBezTo>
                      <a:cubicBezTo>
                        <a:pt x="596485" y="373874"/>
                        <a:pt x="275670" y="466129"/>
                        <a:pt x="0" y="633494"/>
                      </a:cubicBezTo>
                      <a:cubicBezTo>
                        <a:pt x="245938" y="312332"/>
                        <a:pt x="652023" y="166559"/>
                        <a:pt x="1035132" y="36720"/>
                      </a:cubicBezTo>
                      <a:cubicBezTo>
                        <a:pt x="1081086" y="21132"/>
                        <a:pt x="1127618" y="5429"/>
                        <a:pt x="1175940" y="1215"/>
                      </a:cubicBezTo>
                      <a:cubicBezTo>
                        <a:pt x="1258092" y="-6002"/>
                        <a:pt x="1339090" y="20209"/>
                        <a:pt x="1417375" y="46072"/>
                      </a:cubicBezTo>
                      <a:cubicBezTo>
                        <a:pt x="1532434" y="84060"/>
                        <a:pt x="1647724" y="122163"/>
                        <a:pt x="1758223" y="171986"/>
                      </a:cubicBezTo>
                      <a:cubicBezTo>
                        <a:pt x="1804062" y="192654"/>
                        <a:pt x="1849959" y="215631"/>
                        <a:pt x="1899840" y="222097"/>
                      </a:cubicBezTo>
                      <a:cubicBezTo>
                        <a:pt x="1937596" y="227004"/>
                        <a:pt x="1975872" y="222212"/>
                        <a:pt x="2013975" y="221289"/>
                      </a:cubicBezTo>
                      <a:cubicBezTo>
                        <a:pt x="2209282" y="216439"/>
                        <a:pt x="2476061" y="350204"/>
                        <a:pt x="2538007" y="550995"/>
                      </a:cubicBezTo>
                      <a:cubicBezTo>
                        <a:pt x="2582403" y="694805"/>
                        <a:pt x="2444251" y="680026"/>
                        <a:pt x="2342008" y="690648"/>
                      </a:cubicBezTo>
                      <a:cubicBezTo>
                        <a:pt x="2218808" y="703349"/>
                        <a:pt x="2097629" y="736488"/>
                        <a:pt x="1985283" y="788446"/>
                      </a:cubicBezTo>
                      <a:close/>
                    </a:path>
                  </a:pathLst>
                </a:custGeom>
                <a:solidFill>
                  <a:srgbClr val="47562B"/>
                </a:solidFill>
                <a:ln w="5770" cap="flat">
                  <a:noFill/>
                  <a:prstDash val="solid"/>
                  <a:miter/>
                </a:ln>
              </p:spPr>
              <p:txBody>
                <a:bodyPr rtlCol="0" anchor="ctr"/>
                <a:lstStyle/>
                <a:p>
                  <a:endParaRPr lang="th-TH"/>
                </a:p>
              </p:txBody>
            </p:sp>
            <p:sp>
              <p:nvSpPr>
                <p:cNvPr id="643" name="Freeform: Shape 642">
                  <a:extLst>
                    <a:ext uri="{FF2B5EF4-FFF2-40B4-BE49-F238E27FC236}">
                      <a16:creationId xmlns:a16="http://schemas.microsoft.com/office/drawing/2014/main" id="{97F4725A-88F3-4547-99D8-5F17D635FC1B}"/>
                    </a:ext>
                  </a:extLst>
                </p:cNvPr>
                <p:cNvSpPr/>
                <p:nvPr/>
              </p:nvSpPr>
              <p:spPr>
                <a:xfrm>
                  <a:off x="592628" y="5857685"/>
                  <a:ext cx="1815090" cy="671760"/>
                </a:xfrm>
                <a:custGeom>
                  <a:avLst/>
                  <a:gdLst>
                    <a:gd name="connsiteX0" fmla="*/ 1080798 w 1815090"/>
                    <a:gd name="connsiteY0" fmla="*/ 75860 h 671760"/>
                    <a:gd name="connsiteX1" fmla="*/ 792716 w 1815090"/>
                    <a:gd name="connsiteY1" fmla="*/ 19918 h 671760"/>
                    <a:gd name="connsiteX2" fmla="*/ 705252 w 1815090"/>
                    <a:gd name="connsiteY2" fmla="*/ 1 h 671760"/>
                    <a:gd name="connsiteX3" fmla="*/ 635570 w 1815090"/>
                    <a:gd name="connsiteY3" fmla="*/ 15358 h 671760"/>
                    <a:gd name="connsiteX4" fmla="*/ 0 w 1815090"/>
                    <a:gd name="connsiteY4" fmla="*/ 447942 h 671760"/>
                    <a:gd name="connsiteX5" fmla="*/ 758135 w 1815090"/>
                    <a:gd name="connsiteY5" fmla="*/ 611901 h 671760"/>
                    <a:gd name="connsiteX6" fmla="*/ 876658 w 1815090"/>
                    <a:gd name="connsiteY6" fmla="*/ 671711 h 671760"/>
                    <a:gd name="connsiteX7" fmla="*/ 944551 w 1815090"/>
                    <a:gd name="connsiteY7" fmla="*/ 585690 h 671760"/>
                    <a:gd name="connsiteX8" fmla="*/ 930464 w 1815090"/>
                    <a:gd name="connsiteY8" fmla="*/ 565138 h 671760"/>
                    <a:gd name="connsiteX9" fmla="*/ 1003495 w 1815090"/>
                    <a:gd name="connsiteY9" fmla="*/ 510639 h 671760"/>
                    <a:gd name="connsiteX10" fmla="*/ 1495774 w 1815090"/>
                    <a:gd name="connsiteY10" fmla="*/ 586729 h 671760"/>
                    <a:gd name="connsiteX11" fmla="*/ 1750372 w 1815090"/>
                    <a:gd name="connsiteY11" fmla="*/ 620964 h 671760"/>
                    <a:gd name="connsiteX12" fmla="*/ 1720986 w 1815090"/>
                    <a:gd name="connsiteY12" fmla="*/ 498688 h 671760"/>
                    <a:gd name="connsiteX13" fmla="*/ 1080798 w 1815090"/>
                    <a:gd name="connsiteY13" fmla="*/ 75860 h 67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5090" h="671760">
                      <a:moveTo>
                        <a:pt x="1080798" y="75860"/>
                      </a:moveTo>
                      <a:cubicBezTo>
                        <a:pt x="985482" y="53576"/>
                        <a:pt x="886299" y="48784"/>
                        <a:pt x="792716" y="19918"/>
                      </a:cubicBezTo>
                      <a:cubicBezTo>
                        <a:pt x="764023" y="11085"/>
                        <a:pt x="735273" y="-115"/>
                        <a:pt x="705252" y="1"/>
                      </a:cubicBezTo>
                      <a:cubicBezTo>
                        <a:pt x="681351" y="116"/>
                        <a:pt x="658143" y="7506"/>
                        <a:pt x="635570" y="15358"/>
                      </a:cubicBezTo>
                      <a:cubicBezTo>
                        <a:pt x="390671" y="100396"/>
                        <a:pt x="168981" y="251308"/>
                        <a:pt x="0" y="447942"/>
                      </a:cubicBezTo>
                      <a:cubicBezTo>
                        <a:pt x="262968" y="449905"/>
                        <a:pt x="545046" y="457757"/>
                        <a:pt x="758135" y="611901"/>
                      </a:cubicBezTo>
                      <a:cubicBezTo>
                        <a:pt x="794563" y="638227"/>
                        <a:pt x="831743" y="669863"/>
                        <a:pt x="876658" y="671711"/>
                      </a:cubicBezTo>
                      <a:cubicBezTo>
                        <a:pt x="921573" y="673558"/>
                        <a:pt x="968625" y="623620"/>
                        <a:pt x="944551" y="585690"/>
                      </a:cubicBezTo>
                      <a:cubicBezTo>
                        <a:pt x="940105" y="578647"/>
                        <a:pt x="933697" y="572816"/>
                        <a:pt x="930464" y="565138"/>
                      </a:cubicBezTo>
                      <a:cubicBezTo>
                        <a:pt x="916493" y="531711"/>
                        <a:pt x="967297" y="510524"/>
                        <a:pt x="1003495" y="510639"/>
                      </a:cubicBezTo>
                      <a:cubicBezTo>
                        <a:pt x="1170167" y="511216"/>
                        <a:pt x="1336723" y="536965"/>
                        <a:pt x="1495774" y="586729"/>
                      </a:cubicBezTo>
                      <a:cubicBezTo>
                        <a:pt x="1572558" y="610746"/>
                        <a:pt x="1669663" y="646251"/>
                        <a:pt x="1750372" y="620964"/>
                      </a:cubicBezTo>
                      <a:cubicBezTo>
                        <a:pt x="1882462" y="579571"/>
                        <a:pt x="1781143" y="548165"/>
                        <a:pt x="1720986" y="498688"/>
                      </a:cubicBezTo>
                      <a:cubicBezTo>
                        <a:pt x="1515057" y="329361"/>
                        <a:pt x="1353754" y="139654"/>
                        <a:pt x="1080798" y="75860"/>
                      </a:cubicBezTo>
                      <a:close/>
                    </a:path>
                  </a:pathLst>
                </a:custGeom>
                <a:solidFill>
                  <a:srgbClr val="426044"/>
                </a:solidFill>
                <a:ln w="5770" cap="flat">
                  <a:noFill/>
                  <a:prstDash val="solid"/>
                  <a:miter/>
                </a:ln>
              </p:spPr>
              <p:txBody>
                <a:bodyPr rtlCol="0" anchor="ctr"/>
                <a:lstStyle/>
                <a:p>
                  <a:endParaRPr lang="th-TH"/>
                </a:p>
              </p:txBody>
            </p:sp>
            <p:sp>
              <p:nvSpPr>
                <p:cNvPr id="644" name="Freeform: Shape 643">
                  <a:extLst>
                    <a:ext uri="{FF2B5EF4-FFF2-40B4-BE49-F238E27FC236}">
                      <a16:creationId xmlns:a16="http://schemas.microsoft.com/office/drawing/2014/main" id="{8FCCE338-6ADC-44BF-87FB-529461A40CA9}"/>
                    </a:ext>
                  </a:extLst>
                </p:cNvPr>
                <p:cNvSpPr/>
                <p:nvPr/>
              </p:nvSpPr>
              <p:spPr>
                <a:xfrm>
                  <a:off x="1616329" y="6301728"/>
                  <a:ext cx="1507840" cy="1063681"/>
                </a:xfrm>
                <a:custGeom>
                  <a:avLst/>
                  <a:gdLst>
                    <a:gd name="connsiteX0" fmla="*/ 917648 w 1507840"/>
                    <a:gd name="connsiteY0" fmla="*/ 87263 h 1063681"/>
                    <a:gd name="connsiteX1" fmla="*/ 793755 w 1507840"/>
                    <a:gd name="connsiteY1" fmla="*/ 132929 h 1063681"/>
                    <a:gd name="connsiteX2" fmla="*/ 720147 w 1507840"/>
                    <a:gd name="connsiteY2" fmla="*/ 212830 h 1063681"/>
                    <a:gd name="connsiteX3" fmla="*/ 0 w 1507840"/>
                    <a:gd name="connsiteY3" fmla="*/ 1063682 h 1063681"/>
                    <a:gd name="connsiteX4" fmla="*/ 872501 w 1507840"/>
                    <a:gd name="connsiteY4" fmla="*/ 661811 h 1063681"/>
                    <a:gd name="connsiteX5" fmla="*/ 1457094 w 1507840"/>
                    <a:gd name="connsiteY5" fmla="*/ 148055 h 1063681"/>
                    <a:gd name="connsiteX6" fmla="*/ 1343593 w 1507840"/>
                    <a:gd name="connsiteY6" fmla="*/ 8286 h 1063681"/>
                    <a:gd name="connsiteX7" fmla="*/ 917648 w 1507840"/>
                    <a:gd name="connsiteY7" fmla="*/ 87263 h 106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7840" h="1063681">
                      <a:moveTo>
                        <a:pt x="917648" y="87263"/>
                      </a:moveTo>
                      <a:cubicBezTo>
                        <a:pt x="874406" y="96847"/>
                        <a:pt x="830011" y="107470"/>
                        <a:pt x="793755" y="132929"/>
                      </a:cubicBezTo>
                      <a:cubicBezTo>
                        <a:pt x="763965" y="153828"/>
                        <a:pt x="741623" y="183444"/>
                        <a:pt x="720147" y="212830"/>
                      </a:cubicBezTo>
                      <a:cubicBezTo>
                        <a:pt x="499496" y="514363"/>
                        <a:pt x="307653" y="851633"/>
                        <a:pt x="0" y="1063682"/>
                      </a:cubicBezTo>
                      <a:cubicBezTo>
                        <a:pt x="298358" y="946255"/>
                        <a:pt x="598333" y="828021"/>
                        <a:pt x="872501" y="661811"/>
                      </a:cubicBezTo>
                      <a:cubicBezTo>
                        <a:pt x="1093499" y="527873"/>
                        <a:pt x="1305028" y="359180"/>
                        <a:pt x="1457094" y="148055"/>
                      </a:cubicBezTo>
                      <a:cubicBezTo>
                        <a:pt x="1562743" y="1358"/>
                        <a:pt x="1493061" y="-14056"/>
                        <a:pt x="1343593" y="8286"/>
                      </a:cubicBezTo>
                      <a:cubicBezTo>
                        <a:pt x="1200764" y="29647"/>
                        <a:pt x="1058629" y="55973"/>
                        <a:pt x="917648" y="87263"/>
                      </a:cubicBezTo>
                      <a:close/>
                    </a:path>
                  </a:pathLst>
                </a:custGeom>
                <a:solidFill>
                  <a:srgbClr val="37491B"/>
                </a:solidFill>
                <a:ln w="5770" cap="flat">
                  <a:noFill/>
                  <a:prstDash val="solid"/>
                  <a:miter/>
                </a:ln>
              </p:spPr>
              <p:txBody>
                <a:bodyPr rtlCol="0" anchor="ctr"/>
                <a:lstStyle/>
                <a:p>
                  <a:endParaRPr lang="th-TH"/>
                </a:p>
              </p:txBody>
            </p:sp>
            <p:grpSp>
              <p:nvGrpSpPr>
                <p:cNvPr id="645" name="Graphic 3">
                  <a:extLst>
                    <a:ext uri="{FF2B5EF4-FFF2-40B4-BE49-F238E27FC236}">
                      <a16:creationId xmlns:a16="http://schemas.microsoft.com/office/drawing/2014/main" id="{D0AB3F5C-0DE6-4CD7-840D-6A9E83A73CB1}"/>
                    </a:ext>
                  </a:extLst>
                </p:cNvPr>
                <p:cNvGrpSpPr/>
                <p:nvPr/>
              </p:nvGrpSpPr>
              <p:grpSpPr>
                <a:xfrm>
                  <a:off x="154443" y="5857455"/>
                  <a:ext cx="3041890" cy="1528334"/>
                  <a:chOff x="154443" y="5857455"/>
                  <a:chExt cx="3041890" cy="1528334"/>
                </a:xfrm>
                <a:solidFill>
                  <a:srgbClr val="556D3D"/>
                </a:solidFill>
              </p:grpSpPr>
              <p:sp>
                <p:nvSpPr>
                  <p:cNvPr id="647" name="Freeform: Shape 646">
                    <a:extLst>
                      <a:ext uri="{FF2B5EF4-FFF2-40B4-BE49-F238E27FC236}">
                        <a16:creationId xmlns:a16="http://schemas.microsoft.com/office/drawing/2014/main" id="{6D98FAA3-26F0-45B3-97C5-1FF62D16F6F0}"/>
                      </a:ext>
                    </a:extLst>
                  </p:cNvPr>
                  <p:cNvSpPr/>
                  <p:nvPr/>
                </p:nvSpPr>
                <p:spPr>
                  <a:xfrm>
                    <a:off x="1278540" y="5857455"/>
                    <a:ext cx="19167" cy="1039"/>
                  </a:xfrm>
                  <a:custGeom>
                    <a:avLst/>
                    <a:gdLst>
                      <a:gd name="connsiteX0" fmla="*/ 19167 w 19167"/>
                      <a:gd name="connsiteY0" fmla="*/ 1039 h 1039"/>
                      <a:gd name="connsiteX1" fmla="*/ 0 w 19167"/>
                      <a:gd name="connsiteY1" fmla="*/ 0 h 1039"/>
                      <a:gd name="connsiteX2" fmla="*/ 19167 w 19167"/>
                      <a:gd name="connsiteY2" fmla="*/ 1039 h 1039"/>
                    </a:gdLst>
                    <a:ahLst/>
                    <a:cxnLst>
                      <a:cxn ang="0">
                        <a:pos x="connsiteX0" y="connsiteY0"/>
                      </a:cxn>
                      <a:cxn ang="0">
                        <a:pos x="connsiteX1" y="connsiteY1"/>
                      </a:cxn>
                      <a:cxn ang="0">
                        <a:pos x="connsiteX2" y="connsiteY2"/>
                      </a:cxn>
                    </a:cxnLst>
                    <a:rect l="l" t="t" r="r" b="b"/>
                    <a:pathLst>
                      <a:path w="19167" h="1039">
                        <a:moveTo>
                          <a:pt x="19167" y="1039"/>
                        </a:moveTo>
                        <a:cubicBezTo>
                          <a:pt x="6755" y="116"/>
                          <a:pt x="0" y="0"/>
                          <a:pt x="0" y="0"/>
                        </a:cubicBezTo>
                        <a:cubicBezTo>
                          <a:pt x="6408" y="289"/>
                          <a:pt x="12759" y="693"/>
                          <a:pt x="19167" y="1039"/>
                        </a:cubicBezTo>
                        <a:close/>
                      </a:path>
                    </a:pathLst>
                  </a:custGeom>
                  <a:solidFill>
                    <a:srgbClr val="556D3D"/>
                  </a:solidFill>
                  <a:ln w="5770" cap="flat">
                    <a:noFill/>
                    <a:prstDash val="solid"/>
                    <a:miter/>
                  </a:ln>
                </p:spPr>
                <p:txBody>
                  <a:bodyPr rtlCol="0" anchor="ctr"/>
                  <a:lstStyle/>
                  <a:p>
                    <a:endParaRPr lang="th-TH"/>
                  </a:p>
                </p:txBody>
              </p:sp>
              <p:sp>
                <p:nvSpPr>
                  <p:cNvPr id="648" name="Freeform: Shape 647">
                    <a:extLst>
                      <a:ext uri="{FF2B5EF4-FFF2-40B4-BE49-F238E27FC236}">
                        <a16:creationId xmlns:a16="http://schemas.microsoft.com/office/drawing/2014/main" id="{B42B8F4C-0653-4630-B43C-6265AA1D7D68}"/>
                      </a:ext>
                    </a:extLst>
                  </p:cNvPr>
                  <p:cNvSpPr/>
                  <p:nvPr/>
                </p:nvSpPr>
                <p:spPr>
                  <a:xfrm>
                    <a:off x="1165212" y="6608488"/>
                    <a:ext cx="543326" cy="771124"/>
                  </a:xfrm>
                  <a:custGeom>
                    <a:avLst/>
                    <a:gdLst>
                      <a:gd name="connsiteX0" fmla="*/ 0 w 543326"/>
                      <a:gd name="connsiteY0" fmla="*/ 771124 h 771124"/>
                      <a:gd name="connsiteX1" fmla="*/ 538234 w 543326"/>
                      <a:gd name="connsiteY1" fmla="*/ 0 h 771124"/>
                      <a:gd name="connsiteX2" fmla="*/ 0 w 543326"/>
                      <a:gd name="connsiteY2" fmla="*/ 771124 h 771124"/>
                    </a:gdLst>
                    <a:ahLst/>
                    <a:cxnLst>
                      <a:cxn ang="0">
                        <a:pos x="connsiteX0" y="connsiteY0"/>
                      </a:cxn>
                      <a:cxn ang="0">
                        <a:pos x="connsiteX1" y="connsiteY1"/>
                      </a:cxn>
                      <a:cxn ang="0">
                        <a:pos x="connsiteX2" y="connsiteY2"/>
                      </a:cxn>
                    </a:cxnLst>
                    <a:rect l="l" t="t" r="r" b="b"/>
                    <a:pathLst>
                      <a:path w="543326" h="771124">
                        <a:moveTo>
                          <a:pt x="0" y="771124"/>
                        </a:moveTo>
                        <a:cubicBezTo>
                          <a:pt x="633492" y="385302"/>
                          <a:pt x="538234" y="0"/>
                          <a:pt x="538234" y="0"/>
                        </a:cubicBezTo>
                        <a:cubicBezTo>
                          <a:pt x="537022" y="425137"/>
                          <a:pt x="0" y="771124"/>
                          <a:pt x="0" y="771124"/>
                        </a:cubicBezTo>
                        <a:close/>
                      </a:path>
                    </a:pathLst>
                  </a:custGeom>
                  <a:solidFill>
                    <a:srgbClr val="556D3D"/>
                  </a:solidFill>
                  <a:ln w="5770" cap="flat">
                    <a:noFill/>
                    <a:prstDash val="solid"/>
                    <a:miter/>
                  </a:ln>
                </p:spPr>
                <p:txBody>
                  <a:bodyPr rtlCol="0" anchor="ctr"/>
                  <a:lstStyle/>
                  <a:p>
                    <a:endParaRPr lang="th-TH"/>
                  </a:p>
                </p:txBody>
              </p:sp>
              <p:sp>
                <p:nvSpPr>
                  <p:cNvPr id="649" name="Freeform: Shape 648">
                    <a:extLst>
                      <a:ext uri="{FF2B5EF4-FFF2-40B4-BE49-F238E27FC236}">
                        <a16:creationId xmlns:a16="http://schemas.microsoft.com/office/drawing/2014/main" id="{7A5FDDF9-6701-4E4D-B705-D4767B01C625}"/>
                      </a:ext>
                    </a:extLst>
                  </p:cNvPr>
                  <p:cNvSpPr/>
                  <p:nvPr/>
                </p:nvSpPr>
                <p:spPr>
                  <a:xfrm>
                    <a:off x="650706" y="6815168"/>
                    <a:ext cx="462605" cy="563174"/>
                  </a:xfrm>
                  <a:custGeom>
                    <a:avLst/>
                    <a:gdLst>
                      <a:gd name="connsiteX0" fmla="*/ 462605 w 462605"/>
                      <a:gd name="connsiteY0" fmla="*/ 0 h 563174"/>
                      <a:gd name="connsiteX1" fmla="*/ 0 w 462605"/>
                      <a:gd name="connsiteY1" fmla="*/ 563174 h 563174"/>
                      <a:gd name="connsiteX2" fmla="*/ 462605 w 462605"/>
                      <a:gd name="connsiteY2" fmla="*/ 0 h 563174"/>
                    </a:gdLst>
                    <a:ahLst/>
                    <a:cxnLst>
                      <a:cxn ang="0">
                        <a:pos x="connsiteX0" y="connsiteY0"/>
                      </a:cxn>
                      <a:cxn ang="0">
                        <a:pos x="connsiteX1" y="connsiteY1"/>
                      </a:cxn>
                      <a:cxn ang="0">
                        <a:pos x="connsiteX2" y="connsiteY2"/>
                      </a:cxn>
                    </a:cxnLst>
                    <a:rect l="l" t="t" r="r" b="b"/>
                    <a:pathLst>
                      <a:path w="462605" h="563174">
                        <a:moveTo>
                          <a:pt x="462605" y="0"/>
                        </a:moveTo>
                        <a:cubicBezTo>
                          <a:pt x="356263" y="361921"/>
                          <a:pt x="69451" y="527669"/>
                          <a:pt x="0" y="563174"/>
                        </a:cubicBezTo>
                        <a:cubicBezTo>
                          <a:pt x="446498" y="343562"/>
                          <a:pt x="462605" y="0"/>
                          <a:pt x="462605" y="0"/>
                        </a:cubicBezTo>
                        <a:close/>
                      </a:path>
                    </a:pathLst>
                  </a:custGeom>
                  <a:solidFill>
                    <a:srgbClr val="556D3D"/>
                  </a:solidFill>
                  <a:ln w="5770" cap="flat">
                    <a:noFill/>
                    <a:prstDash val="solid"/>
                    <a:miter/>
                  </a:ln>
                </p:spPr>
                <p:txBody>
                  <a:bodyPr rtlCol="0" anchor="ctr"/>
                  <a:lstStyle/>
                  <a:p>
                    <a:endParaRPr lang="th-TH"/>
                  </a:p>
                </p:txBody>
              </p:sp>
              <p:sp>
                <p:nvSpPr>
                  <p:cNvPr id="650" name="Freeform: Shape 649">
                    <a:extLst>
                      <a:ext uri="{FF2B5EF4-FFF2-40B4-BE49-F238E27FC236}">
                        <a16:creationId xmlns:a16="http://schemas.microsoft.com/office/drawing/2014/main" id="{B2E136B1-5F37-4BBE-ABC9-F927E233B116}"/>
                      </a:ext>
                    </a:extLst>
                  </p:cNvPr>
                  <p:cNvSpPr/>
                  <p:nvPr/>
                </p:nvSpPr>
                <p:spPr>
                  <a:xfrm>
                    <a:off x="635407" y="7378342"/>
                    <a:ext cx="15298" cy="7447"/>
                  </a:xfrm>
                  <a:custGeom>
                    <a:avLst/>
                    <a:gdLst>
                      <a:gd name="connsiteX0" fmla="*/ 15299 w 15298"/>
                      <a:gd name="connsiteY0" fmla="*/ 0 h 7447"/>
                      <a:gd name="connsiteX1" fmla="*/ 0 w 15298"/>
                      <a:gd name="connsiteY1" fmla="*/ 7447 h 7447"/>
                      <a:gd name="connsiteX2" fmla="*/ 15299 w 15298"/>
                      <a:gd name="connsiteY2" fmla="*/ 0 h 7447"/>
                    </a:gdLst>
                    <a:ahLst/>
                    <a:cxnLst>
                      <a:cxn ang="0">
                        <a:pos x="connsiteX0" y="connsiteY0"/>
                      </a:cxn>
                      <a:cxn ang="0">
                        <a:pos x="connsiteX1" y="connsiteY1"/>
                      </a:cxn>
                      <a:cxn ang="0">
                        <a:pos x="connsiteX2" y="connsiteY2"/>
                      </a:cxn>
                    </a:cxnLst>
                    <a:rect l="l" t="t" r="r" b="b"/>
                    <a:pathLst>
                      <a:path w="15298" h="7447">
                        <a:moveTo>
                          <a:pt x="15299" y="0"/>
                        </a:moveTo>
                        <a:cubicBezTo>
                          <a:pt x="10218" y="2482"/>
                          <a:pt x="5196" y="4965"/>
                          <a:pt x="0" y="7447"/>
                        </a:cubicBezTo>
                        <a:cubicBezTo>
                          <a:pt x="0" y="7447"/>
                          <a:pt x="5484" y="5023"/>
                          <a:pt x="15299" y="0"/>
                        </a:cubicBezTo>
                        <a:close/>
                      </a:path>
                    </a:pathLst>
                  </a:custGeom>
                  <a:solidFill>
                    <a:srgbClr val="556D3D"/>
                  </a:solidFill>
                  <a:ln w="5770" cap="flat">
                    <a:noFill/>
                    <a:prstDash val="solid"/>
                    <a:miter/>
                  </a:ln>
                </p:spPr>
                <p:txBody>
                  <a:bodyPr rtlCol="0" anchor="ctr"/>
                  <a:lstStyle/>
                  <a:p>
                    <a:endParaRPr lang="th-TH"/>
                  </a:p>
                </p:txBody>
              </p:sp>
              <p:sp>
                <p:nvSpPr>
                  <p:cNvPr id="651" name="Freeform: Shape 650">
                    <a:extLst>
                      <a:ext uri="{FF2B5EF4-FFF2-40B4-BE49-F238E27FC236}">
                        <a16:creationId xmlns:a16="http://schemas.microsoft.com/office/drawing/2014/main" id="{B14516C9-782A-4294-9534-3996C7D5888C}"/>
                      </a:ext>
                    </a:extLst>
                  </p:cNvPr>
                  <p:cNvSpPr/>
                  <p:nvPr/>
                </p:nvSpPr>
                <p:spPr>
                  <a:xfrm>
                    <a:off x="154443" y="5858552"/>
                    <a:ext cx="3041890" cy="1376557"/>
                  </a:xfrm>
                  <a:custGeom>
                    <a:avLst/>
                    <a:gdLst>
                      <a:gd name="connsiteX0" fmla="*/ 873541 w 3041890"/>
                      <a:gd name="connsiteY0" fmla="*/ 955751 h 1376557"/>
                      <a:gd name="connsiteX1" fmla="*/ 0 w 3041890"/>
                      <a:gd name="connsiteY1" fmla="*/ 1376558 h 1376557"/>
                      <a:gd name="connsiteX2" fmla="*/ 1542768 w 3041890"/>
                      <a:gd name="connsiteY2" fmla="*/ 742143 h 1376557"/>
                      <a:gd name="connsiteX3" fmla="*/ 1549003 w 3041890"/>
                      <a:gd name="connsiteY3" fmla="*/ 749937 h 1376557"/>
                      <a:gd name="connsiteX4" fmla="*/ 1555758 w 3041890"/>
                      <a:gd name="connsiteY4" fmla="*/ 737813 h 1376557"/>
                      <a:gd name="connsiteX5" fmla="*/ 2134808 w 3041890"/>
                      <a:gd name="connsiteY5" fmla="*/ 569294 h 1376557"/>
                      <a:gd name="connsiteX6" fmla="*/ 1539073 w 3041890"/>
                      <a:gd name="connsiteY6" fmla="*/ 1368302 h 1376557"/>
                      <a:gd name="connsiteX7" fmla="*/ 2174239 w 3041890"/>
                      <a:gd name="connsiteY7" fmla="*/ 559999 h 1376557"/>
                      <a:gd name="connsiteX8" fmla="*/ 3018163 w 3041890"/>
                      <a:gd name="connsiteY8" fmla="*/ 490778 h 1376557"/>
                      <a:gd name="connsiteX9" fmla="*/ 3041891 w 3041890"/>
                      <a:gd name="connsiteY9" fmla="*/ 448230 h 1376557"/>
                      <a:gd name="connsiteX10" fmla="*/ 2175220 w 3041890"/>
                      <a:gd name="connsiteY10" fmla="*/ 544123 h 1376557"/>
                      <a:gd name="connsiteX11" fmla="*/ 2129612 w 3041890"/>
                      <a:gd name="connsiteY11" fmla="*/ 554861 h 1376557"/>
                      <a:gd name="connsiteX12" fmla="*/ 1143264 w 3041890"/>
                      <a:gd name="connsiteY12" fmla="*/ 0 h 1376557"/>
                      <a:gd name="connsiteX13" fmla="*/ 2087237 w 3041890"/>
                      <a:gd name="connsiteY13" fmla="*/ 562250 h 1376557"/>
                      <a:gd name="connsiteX14" fmla="*/ 2099534 w 3041890"/>
                      <a:gd name="connsiteY14" fmla="*/ 562019 h 1376557"/>
                      <a:gd name="connsiteX15" fmla="*/ 1550389 w 3041890"/>
                      <a:gd name="connsiteY15" fmla="*/ 714374 h 1376557"/>
                      <a:gd name="connsiteX16" fmla="*/ 471150 w 3041890"/>
                      <a:gd name="connsiteY16" fmla="*/ 405046 h 1376557"/>
                      <a:gd name="connsiteX17" fmla="*/ 1525218 w 3041890"/>
                      <a:gd name="connsiteY17" fmla="*/ 722283 h 1376557"/>
                      <a:gd name="connsiteX18" fmla="*/ 905640 w 3041890"/>
                      <a:gd name="connsiteY18" fmla="*/ 942761 h 1376557"/>
                      <a:gd name="connsiteX19" fmla="*/ 657450 w 3041890"/>
                      <a:gd name="connsiteY19" fmla="*/ 909854 h 1376557"/>
                      <a:gd name="connsiteX20" fmla="*/ 547183 w 3041890"/>
                      <a:gd name="connsiteY20" fmla="*/ 888897 h 1376557"/>
                      <a:gd name="connsiteX21" fmla="*/ 423117 w 3041890"/>
                      <a:gd name="connsiteY21" fmla="*/ 869211 h 1376557"/>
                      <a:gd name="connsiteX22" fmla="*/ 309039 w 3041890"/>
                      <a:gd name="connsiteY22" fmla="*/ 880757 h 1376557"/>
                      <a:gd name="connsiteX23" fmla="*/ 625525 w 3041890"/>
                      <a:gd name="connsiteY23" fmla="*/ 909507 h 1376557"/>
                      <a:gd name="connsiteX24" fmla="*/ 873541 w 3041890"/>
                      <a:gd name="connsiteY24" fmla="*/ 955751 h 137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41890" h="1376557">
                        <a:moveTo>
                          <a:pt x="873541" y="955751"/>
                        </a:moveTo>
                        <a:cubicBezTo>
                          <a:pt x="575644" y="1075948"/>
                          <a:pt x="277228" y="1216294"/>
                          <a:pt x="0" y="1376558"/>
                        </a:cubicBezTo>
                        <a:cubicBezTo>
                          <a:pt x="0" y="1376558"/>
                          <a:pt x="748551" y="1008344"/>
                          <a:pt x="1542768" y="742143"/>
                        </a:cubicBezTo>
                        <a:cubicBezTo>
                          <a:pt x="1546925" y="747165"/>
                          <a:pt x="1549003" y="749937"/>
                          <a:pt x="1549003" y="749937"/>
                        </a:cubicBezTo>
                        <a:lnTo>
                          <a:pt x="1555758" y="737813"/>
                        </a:lnTo>
                        <a:cubicBezTo>
                          <a:pt x="1749679" y="673153"/>
                          <a:pt x="1946140" y="614671"/>
                          <a:pt x="2134808" y="569294"/>
                        </a:cubicBezTo>
                        <a:cubicBezTo>
                          <a:pt x="2152590" y="582399"/>
                          <a:pt x="2104095" y="700114"/>
                          <a:pt x="1539073" y="1368302"/>
                        </a:cubicBezTo>
                        <a:cubicBezTo>
                          <a:pt x="1539073" y="1368302"/>
                          <a:pt x="2147105" y="756287"/>
                          <a:pt x="2174239" y="559999"/>
                        </a:cubicBezTo>
                        <a:cubicBezTo>
                          <a:pt x="2498230" y="484832"/>
                          <a:pt x="2797108" y="450020"/>
                          <a:pt x="3018163" y="490778"/>
                        </a:cubicBezTo>
                        <a:lnTo>
                          <a:pt x="3041891" y="448230"/>
                        </a:lnTo>
                        <a:cubicBezTo>
                          <a:pt x="2956448" y="407933"/>
                          <a:pt x="2623104" y="440840"/>
                          <a:pt x="2175220" y="544123"/>
                        </a:cubicBezTo>
                        <a:cubicBezTo>
                          <a:pt x="2160210" y="547586"/>
                          <a:pt x="2144911" y="551224"/>
                          <a:pt x="2129612" y="554861"/>
                        </a:cubicBezTo>
                        <a:cubicBezTo>
                          <a:pt x="2089893" y="494358"/>
                          <a:pt x="1769077" y="36256"/>
                          <a:pt x="1143264" y="0"/>
                        </a:cubicBezTo>
                        <a:cubicBezTo>
                          <a:pt x="1248913" y="7678"/>
                          <a:pt x="1769077" y="70144"/>
                          <a:pt x="2087237" y="562250"/>
                        </a:cubicBezTo>
                        <a:lnTo>
                          <a:pt x="2099534" y="562019"/>
                        </a:lnTo>
                        <a:cubicBezTo>
                          <a:pt x="1928936" y="603182"/>
                          <a:pt x="1743675" y="654044"/>
                          <a:pt x="1550389" y="714374"/>
                        </a:cubicBezTo>
                        <a:cubicBezTo>
                          <a:pt x="1200130" y="296280"/>
                          <a:pt x="471150" y="405046"/>
                          <a:pt x="471150" y="405046"/>
                        </a:cubicBezTo>
                        <a:cubicBezTo>
                          <a:pt x="1124963" y="353781"/>
                          <a:pt x="1440814" y="631933"/>
                          <a:pt x="1525218" y="722283"/>
                        </a:cubicBezTo>
                        <a:cubicBezTo>
                          <a:pt x="1324369" y="785673"/>
                          <a:pt x="1115322" y="859165"/>
                          <a:pt x="905640" y="942761"/>
                        </a:cubicBezTo>
                        <a:cubicBezTo>
                          <a:pt x="830126" y="918629"/>
                          <a:pt x="733714" y="929887"/>
                          <a:pt x="657450" y="909854"/>
                        </a:cubicBezTo>
                        <a:cubicBezTo>
                          <a:pt x="621195" y="900386"/>
                          <a:pt x="584593" y="890802"/>
                          <a:pt x="547183" y="888897"/>
                        </a:cubicBezTo>
                        <a:cubicBezTo>
                          <a:pt x="519298" y="887454"/>
                          <a:pt x="450886" y="866382"/>
                          <a:pt x="423117" y="869211"/>
                        </a:cubicBezTo>
                        <a:cubicBezTo>
                          <a:pt x="366078" y="874984"/>
                          <a:pt x="366078" y="874984"/>
                          <a:pt x="309039" y="880757"/>
                        </a:cubicBezTo>
                        <a:cubicBezTo>
                          <a:pt x="408915" y="870250"/>
                          <a:pt x="526283" y="895998"/>
                          <a:pt x="625525" y="909507"/>
                        </a:cubicBezTo>
                        <a:cubicBezTo>
                          <a:pt x="687067" y="917821"/>
                          <a:pt x="798547" y="956559"/>
                          <a:pt x="873541" y="955751"/>
                        </a:cubicBezTo>
                        <a:close/>
                      </a:path>
                    </a:pathLst>
                  </a:custGeom>
                  <a:solidFill>
                    <a:srgbClr val="556D3D"/>
                  </a:solidFill>
                  <a:ln w="5770" cap="flat">
                    <a:noFill/>
                    <a:prstDash val="solid"/>
                    <a:miter/>
                  </a:ln>
                </p:spPr>
                <p:txBody>
                  <a:bodyPr rtlCol="0" anchor="ctr"/>
                  <a:lstStyle/>
                  <a:p>
                    <a:endParaRPr lang="th-TH"/>
                  </a:p>
                </p:txBody>
              </p:sp>
            </p:grpSp>
            <p:sp>
              <p:nvSpPr>
                <p:cNvPr id="646" name="Freeform: Shape 645">
                  <a:extLst>
                    <a:ext uri="{FF2B5EF4-FFF2-40B4-BE49-F238E27FC236}">
                      <a16:creationId xmlns:a16="http://schemas.microsoft.com/office/drawing/2014/main" id="{4A649B22-FB82-4C93-A27E-7CACA2417E72}"/>
                    </a:ext>
                  </a:extLst>
                </p:cNvPr>
                <p:cNvSpPr/>
                <p:nvPr/>
              </p:nvSpPr>
              <p:spPr>
                <a:xfrm>
                  <a:off x="2351890" y="6020836"/>
                  <a:ext cx="867488" cy="747338"/>
                </a:xfrm>
                <a:custGeom>
                  <a:avLst/>
                  <a:gdLst>
                    <a:gd name="connsiteX0" fmla="*/ 609590 w 867488"/>
                    <a:gd name="connsiteY0" fmla="*/ 208643 h 747338"/>
                    <a:gd name="connsiteX1" fmla="*/ 431892 w 867488"/>
                    <a:gd name="connsiteY1" fmla="*/ 288140 h 747338"/>
                    <a:gd name="connsiteX2" fmla="*/ 250267 w 867488"/>
                    <a:gd name="connsiteY2" fmla="*/ 361459 h 747338"/>
                    <a:gd name="connsiteX3" fmla="*/ 563001 w 867488"/>
                    <a:gd name="connsiteY3" fmla="*/ 342927 h 747338"/>
                    <a:gd name="connsiteX4" fmla="*/ 578877 w 867488"/>
                    <a:gd name="connsiteY4" fmla="*/ 360189 h 747338"/>
                    <a:gd name="connsiteX5" fmla="*/ 574720 w 867488"/>
                    <a:gd name="connsiteY5" fmla="*/ 378143 h 747338"/>
                    <a:gd name="connsiteX6" fmla="*/ 237336 w 867488"/>
                    <a:gd name="connsiteY6" fmla="*/ 747339 h 747338"/>
                    <a:gd name="connsiteX7" fmla="*/ 795256 w 867488"/>
                    <a:gd name="connsiteY7" fmla="*/ 376585 h 747338"/>
                    <a:gd name="connsiteX8" fmla="*/ 863437 w 867488"/>
                    <a:gd name="connsiteY8" fmla="*/ 295529 h 747338"/>
                    <a:gd name="connsiteX9" fmla="*/ 866613 w 867488"/>
                    <a:gd name="connsiteY9" fmla="*/ 271282 h 747338"/>
                    <a:gd name="connsiteX10" fmla="*/ 852064 w 867488"/>
                    <a:gd name="connsiteY10" fmla="*/ 251480 h 747338"/>
                    <a:gd name="connsiteX11" fmla="*/ 611091 w 867488"/>
                    <a:gd name="connsiteY11" fmla="*/ 72915 h 747338"/>
                    <a:gd name="connsiteX12" fmla="*/ 355686 w 867488"/>
                    <a:gd name="connsiteY12" fmla="*/ 22746 h 747338"/>
                    <a:gd name="connsiteX13" fmla="*/ 0 w 867488"/>
                    <a:gd name="connsiteY13" fmla="*/ 0 h 747338"/>
                    <a:gd name="connsiteX14" fmla="*/ 156742 w 867488"/>
                    <a:gd name="connsiteY14" fmla="*/ 64775 h 747338"/>
                    <a:gd name="connsiteX15" fmla="*/ 292527 w 867488"/>
                    <a:gd name="connsiteY15" fmla="*/ 73666 h 747338"/>
                    <a:gd name="connsiteX16" fmla="*/ 609590 w 867488"/>
                    <a:gd name="connsiteY16" fmla="*/ 208643 h 74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67488" h="747338">
                      <a:moveTo>
                        <a:pt x="609590" y="208643"/>
                      </a:moveTo>
                      <a:cubicBezTo>
                        <a:pt x="577607" y="268453"/>
                        <a:pt x="499438" y="282366"/>
                        <a:pt x="431892" y="288140"/>
                      </a:cubicBezTo>
                      <a:cubicBezTo>
                        <a:pt x="364346" y="293971"/>
                        <a:pt x="286581" y="304189"/>
                        <a:pt x="250267" y="361459"/>
                      </a:cubicBezTo>
                      <a:cubicBezTo>
                        <a:pt x="338366" y="294201"/>
                        <a:pt x="467628" y="286581"/>
                        <a:pt x="563001" y="342927"/>
                      </a:cubicBezTo>
                      <a:cubicBezTo>
                        <a:pt x="569929" y="347026"/>
                        <a:pt x="577318" y="352280"/>
                        <a:pt x="578877" y="360189"/>
                      </a:cubicBezTo>
                      <a:cubicBezTo>
                        <a:pt x="580089" y="366308"/>
                        <a:pt x="577376" y="372486"/>
                        <a:pt x="574720" y="378143"/>
                      </a:cubicBezTo>
                      <a:cubicBezTo>
                        <a:pt x="502325" y="531075"/>
                        <a:pt x="383166" y="661491"/>
                        <a:pt x="237336" y="747339"/>
                      </a:cubicBezTo>
                      <a:cubicBezTo>
                        <a:pt x="437030" y="646308"/>
                        <a:pt x="624774" y="521549"/>
                        <a:pt x="795256" y="376585"/>
                      </a:cubicBezTo>
                      <a:cubicBezTo>
                        <a:pt x="822448" y="353492"/>
                        <a:pt x="850101" y="328610"/>
                        <a:pt x="863437" y="295529"/>
                      </a:cubicBezTo>
                      <a:cubicBezTo>
                        <a:pt x="866555" y="287851"/>
                        <a:pt x="868806" y="279307"/>
                        <a:pt x="866613" y="271282"/>
                      </a:cubicBezTo>
                      <a:cubicBezTo>
                        <a:pt x="864419" y="263257"/>
                        <a:pt x="858126" y="257195"/>
                        <a:pt x="852064" y="251480"/>
                      </a:cubicBezTo>
                      <a:cubicBezTo>
                        <a:pt x="778860" y="182548"/>
                        <a:pt x="703578" y="112288"/>
                        <a:pt x="611091" y="72915"/>
                      </a:cubicBezTo>
                      <a:cubicBezTo>
                        <a:pt x="530902" y="38796"/>
                        <a:pt x="442572" y="29963"/>
                        <a:pt x="355686" y="22746"/>
                      </a:cubicBezTo>
                      <a:cubicBezTo>
                        <a:pt x="237278" y="12932"/>
                        <a:pt x="118697" y="5311"/>
                        <a:pt x="0" y="0"/>
                      </a:cubicBezTo>
                      <a:cubicBezTo>
                        <a:pt x="46474" y="2078"/>
                        <a:pt x="106862" y="54614"/>
                        <a:pt x="156742" y="64775"/>
                      </a:cubicBezTo>
                      <a:cubicBezTo>
                        <a:pt x="201715" y="73897"/>
                        <a:pt x="246746" y="68989"/>
                        <a:pt x="292527" y="73666"/>
                      </a:cubicBezTo>
                      <a:cubicBezTo>
                        <a:pt x="408568" y="85616"/>
                        <a:pt x="521030" y="132552"/>
                        <a:pt x="609590" y="208643"/>
                      </a:cubicBezTo>
                      <a:close/>
                    </a:path>
                  </a:pathLst>
                </a:custGeom>
                <a:solidFill>
                  <a:srgbClr val="505B49">
                    <a:alpha val="18000"/>
                  </a:srgbClr>
                </a:solidFill>
                <a:ln w="5770" cap="flat">
                  <a:noFill/>
                  <a:prstDash val="solid"/>
                  <a:miter/>
                </a:ln>
              </p:spPr>
              <p:txBody>
                <a:bodyPr rtlCol="0" anchor="ctr"/>
                <a:lstStyle/>
                <a:p>
                  <a:endParaRPr lang="th-TH"/>
                </a:p>
              </p:txBody>
            </p:sp>
          </p:grpSp>
          <p:grpSp>
            <p:nvGrpSpPr>
              <p:cNvPr id="35" name="Graphic 3">
                <a:extLst>
                  <a:ext uri="{FF2B5EF4-FFF2-40B4-BE49-F238E27FC236}">
                    <a16:creationId xmlns:a16="http://schemas.microsoft.com/office/drawing/2014/main" id="{8E8CCB2C-1214-4960-935F-D007C727EB70}"/>
                  </a:ext>
                </a:extLst>
              </p:cNvPr>
              <p:cNvGrpSpPr/>
              <p:nvPr/>
            </p:nvGrpSpPr>
            <p:grpSpPr>
              <a:xfrm rot="2496040">
                <a:off x="147670" y="2977026"/>
                <a:ext cx="3458917" cy="2310474"/>
                <a:chOff x="-482454" y="3632795"/>
                <a:chExt cx="3458917" cy="2310474"/>
              </a:xfrm>
            </p:grpSpPr>
            <p:pic>
              <p:nvPicPr>
                <p:cNvPr id="466" name="Picture 465">
                  <a:extLst>
                    <a:ext uri="{FF2B5EF4-FFF2-40B4-BE49-F238E27FC236}">
                      <a16:creationId xmlns:a16="http://schemas.microsoft.com/office/drawing/2014/main" id="{E642125E-2A98-4D27-968F-BA296F32AA89}"/>
                    </a:ext>
                  </a:extLst>
                </p:cNvPr>
                <p:cNvPicPr>
                  <a:picLocks noChangeAspect="1"/>
                </p:cNvPicPr>
                <p:nvPr/>
              </p:nvPicPr>
              <p:blipFill>
                <a:blip r:embed="rId82"/>
                <a:stretch>
                  <a:fillRect/>
                </a:stretch>
              </p:blipFill>
              <p:spPr>
                <a:xfrm>
                  <a:off x="488221" y="4221660"/>
                  <a:ext cx="2488242" cy="1189275"/>
                </a:xfrm>
                <a:custGeom>
                  <a:avLst/>
                  <a:gdLst>
                    <a:gd name="connsiteX0" fmla="*/ 278 w 2488242"/>
                    <a:gd name="connsiteY0" fmla="*/ 171 h 1189275"/>
                    <a:gd name="connsiteX1" fmla="*/ 2488521 w 2488242"/>
                    <a:gd name="connsiteY1" fmla="*/ 171 h 1189275"/>
                    <a:gd name="connsiteX2" fmla="*/ 2488521 w 2488242"/>
                    <a:gd name="connsiteY2" fmla="*/ 1189447 h 1189275"/>
                    <a:gd name="connsiteX3" fmla="*/ 278 w 2488242"/>
                    <a:gd name="connsiteY3" fmla="*/ 1189447 h 1189275"/>
                  </a:gdLst>
                  <a:ahLst/>
                  <a:cxnLst>
                    <a:cxn ang="0">
                      <a:pos x="connsiteX0" y="connsiteY0"/>
                    </a:cxn>
                    <a:cxn ang="0">
                      <a:pos x="connsiteX1" y="connsiteY1"/>
                    </a:cxn>
                    <a:cxn ang="0">
                      <a:pos x="connsiteX2" y="connsiteY2"/>
                    </a:cxn>
                    <a:cxn ang="0">
                      <a:pos x="connsiteX3" y="connsiteY3"/>
                    </a:cxn>
                  </a:cxnLst>
                  <a:rect l="l" t="t" r="r" b="b"/>
                  <a:pathLst>
                    <a:path w="2488242" h="1189275">
                      <a:moveTo>
                        <a:pt x="278" y="171"/>
                      </a:moveTo>
                      <a:lnTo>
                        <a:pt x="2488521" y="171"/>
                      </a:lnTo>
                      <a:lnTo>
                        <a:pt x="2488521" y="1189447"/>
                      </a:lnTo>
                      <a:lnTo>
                        <a:pt x="278" y="1189447"/>
                      </a:lnTo>
                      <a:close/>
                    </a:path>
                  </a:pathLst>
                </a:custGeom>
              </p:spPr>
            </p:pic>
            <p:grpSp>
              <p:nvGrpSpPr>
                <p:cNvPr id="467" name="Graphic 3">
                  <a:extLst>
                    <a:ext uri="{FF2B5EF4-FFF2-40B4-BE49-F238E27FC236}">
                      <a16:creationId xmlns:a16="http://schemas.microsoft.com/office/drawing/2014/main" id="{85BB6D04-A3E2-4436-8104-7015F21875BF}"/>
                    </a:ext>
                  </a:extLst>
                </p:cNvPr>
                <p:cNvGrpSpPr/>
                <p:nvPr/>
              </p:nvGrpSpPr>
              <p:grpSpPr>
                <a:xfrm>
                  <a:off x="1077373" y="4152382"/>
                  <a:ext cx="756000" cy="715874"/>
                  <a:chOff x="1077373" y="4152382"/>
                  <a:chExt cx="756000" cy="715874"/>
                </a:xfrm>
              </p:grpSpPr>
              <p:sp>
                <p:nvSpPr>
                  <p:cNvPr id="624" name="Freeform: Shape 623">
                    <a:extLst>
                      <a:ext uri="{FF2B5EF4-FFF2-40B4-BE49-F238E27FC236}">
                        <a16:creationId xmlns:a16="http://schemas.microsoft.com/office/drawing/2014/main" id="{FB58CC80-B37D-4AAD-B5A4-1DD3B938E096}"/>
                      </a:ext>
                    </a:extLst>
                  </p:cNvPr>
                  <p:cNvSpPr/>
                  <p:nvPr/>
                </p:nvSpPr>
                <p:spPr>
                  <a:xfrm>
                    <a:off x="1077373" y="4153673"/>
                    <a:ext cx="754776" cy="697850"/>
                  </a:xfrm>
                  <a:custGeom>
                    <a:avLst/>
                    <a:gdLst>
                      <a:gd name="connsiteX0" fmla="*/ 165027 w 754776"/>
                      <a:gd name="connsiteY0" fmla="*/ 665706 h 697850"/>
                      <a:gd name="connsiteX1" fmla="*/ 612276 w 754776"/>
                      <a:gd name="connsiteY1" fmla="*/ 555900 h 697850"/>
                      <a:gd name="connsiteX2" fmla="*/ 669373 w 754776"/>
                      <a:gd name="connsiteY2" fmla="*/ 112750 h 697850"/>
                      <a:gd name="connsiteX3" fmla="*/ 633001 w 754776"/>
                      <a:gd name="connsiteY3" fmla="*/ 0 h 697850"/>
                      <a:gd name="connsiteX4" fmla="*/ 482148 w 754776"/>
                      <a:gd name="connsiteY4" fmla="*/ 58656 h 697850"/>
                      <a:gd name="connsiteX5" fmla="*/ 13654 w 754776"/>
                      <a:gd name="connsiteY5" fmla="*/ 432989 h 697850"/>
                      <a:gd name="connsiteX6" fmla="*/ 90784 w 754776"/>
                      <a:gd name="connsiteY6" fmla="*/ 627430 h 697850"/>
                      <a:gd name="connsiteX7" fmla="*/ 165027 w 754776"/>
                      <a:gd name="connsiteY7" fmla="*/ 665706 h 69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776" h="697850">
                        <a:moveTo>
                          <a:pt x="165027" y="665706"/>
                        </a:moveTo>
                        <a:cubicBezTo>
                          <a:pt x="165027" y="665706"/>
                          <a:pt x="310280" y="787866"/>
                          <a:pt x="612276" y="555900"/>
                        </a:cubicBezTo>
                        <a:cubicBezTo>
                          <a:pt x="886560" y="345179"/>
                          <a:pt x="682939" y="136709"/>
                          <a:pt x="669373" y="112750"/>
                        </a:cubicBezTo>
                        <a:cubicBezTo>
                          <a:pt x="655806" y="88849"/>
                          <a:pt x="602173" y="72684"/>
                          <a:pt x="633001" y="0"/>
                        </a:cubicBezTo>
                        <a:cubicBezTo>
                          <a:pt x="633001" y="0"/>
                          <a:pt x="601942" y="37872"/>
                          <a:pt x="482148" y="58656"/>
                        </a:cubicBezTo>
                        <a:cubicBezTo>
                          <a:pt x="152673" y="115810"/>
                          <a:pt x="60763" y="278903"/>
                          <a:pt x="13654" y="432989"/>
                        </a:cubicBezTo>
                        <a:cubicBezTo>
                          <a:pt x="-33455" y="587075"/>
                          <a:pt x="53489" y="617096"/>
                          <a:pt x="90784" y="627430"/>
                        </a:cubicBezTo>
                        <a:cubicBezTo>
                          <a:pt x="128136" y="637764"/>
                          <a:pt x="165027" y="665706"/>
                          <a:pt x="165027" y="665706"/>
                        </a:cubicBezTo>
                        <a:close/>
                      </a:path>
                    </a:pathLst>
                  </a:custGeom>
                  <a:solidFill>
                    <a:srgbClr val="FBFFFF"/>
                  </a:solidFill>
                  <a:ln w="5770" cap="flat">
                    <a:noFill/>
                    <a:prstDash val="solid"/>
                    <a:miter/>
                  </a:ln>
                </p:spPr>
                <p:txBody>
                  <a:bodyPr rtlCol="0" anchor="ctr"/>
                  <a:lstStyle/>
                  <a:p>
                    <a:endParaRPr lang="th-TH"/>
                  </a:p>
                </p:txBody>
              </p:sp>
              <p:pic>
                <p:nvPicPr>
                  <p:cNvPr id="625" name="Picture 624">
                    <a:extLst>
                      <a:ext uri="{FF2B5EF4-FFF2-40B4-BE49-F238E27FC236}">
                        <a16:creationId xmlns:a16="http://schemas.microsoft.com/office/drawing/2014/main" id="{D356FF37-D550-4A4D-85D3-BEA1837C71FF}"/>
                      </a:ext>
                    </a:extLst>
                  </p:cNvPr>
                  <p:cNvPicPr>
                    <a:picLocks noChangeAspect="1"/>
                  </p:cNvPicPr>
                  <p:nvPr/>
                </p:nvPicPr>
                <p:blipFill>
                  <a:blip r:embed="rId83"/>
                  <a:stretch>
                    <a:fillRect/>
                  </a:stretch>
                </p:blipFill>
                <p:spPr>
                  <a:xfrm>
                    <a:off x="1232962" y="4152382"/>
                    <a:ext cx="600411" cy="715874"/>
                  </a:xfrm>
                  <a:custGeom>
                    <a:avLst/>
                    <a:gdLst>
                      <a:gd name="connsiteX0" fmla="*/ 407 w 600411"/>
                      <a:gd name="connsiteY0" fmla="*/ 159 h 715874"/>
                      <a:gd name="connsiteX1" fmla="*/ 600818 w 600411"/>
                      <a:gd name="connsiteY1" fmla="*/ 159 h 715874"/>
                      <a:gd name="connsiteX2" fmla="*/ 600818 w 600411"/>
                      <a:gd name="connsiteY2" fmla="*/ 716034 h 715874"/>
                      <a:gd name="connsiteX3" fmla="*/ 407 w 600411"/>
                      <a:gd name="connsiteY3" fmla="*/ 716034 h 715874"/>
                    </a:gdLst>
                    <a:ahLst/>
                    <a:cxnLst>
                      <a:cxn ang="0">
                        <a:pos x="connsiteX0" y="connsiteY0"/>
                      </a:cxn>
                      <a:cxn ang="0">
                        <a:pos x="connsiteX1" y="connsiteY1"/>
                      </a:cxn>
                      <a:cxn ang="0">
                        <a:pos x="connsiteX2" y="connsiteY2"/>
                      </a:cxn>
                      <a:cxn ang="0">
                        <a:pos x="connsiteX3" y="connsiteY3"/>
                      </a:cxn>
                    </a:cxnLst>
                    <a:rect l="l" t="t" r="r" b="b"/>
                    <a:pathLst>
                      <a:path w="600411" h="715874">
                        <a:moveTo>
                          <a:pt x="407" y="159"/>
                        </a:moveTo>
                        <a:lnTo>
                          <a:pt x="600818" y="159"/>
                        </a:lnTo>
                        <a:lnTo>
                          <a:pt x="600818" y="716034"/>
                        </a:lnTo>
                        <a:lnTo>
                          <a:pt x="407" y="716034"/>
                        </a:lnTo>
                        <a:close/>
                      </a:path>
                    </a:pathLst>
                  </a:custGeom>
                </p:spPr>
              </p:pic>
              <p:pic>
                <p:nvPicPr>
                  <p:cNvPr id="626" name="Picture 625">
                    <a:extLst>
                      <a:ext uri="{FF2B5EF4-FFF2-40B4-BE49-F238E27FC236}">
                        <a16:creationId xmlns:a16="http://schemas.microsoft.com/office/drawing/2014/main" id="{21A83BCE-E864-492F-A86A-BE4300AA7F33}"/>
                      </a:ext>
                    </a:extLst>
                  </p:cNvPr>
                  <p:cNvPicPr>
                    <a:picLocks noChangeAspect="1"/>
                  </p:cNvPicPr>
                  <p:nvPr/>
                </p:nvPicPr>
                <p:blipFill>
                  <a:blip r:embed="rId84"/>
                  <a:stretch>
                    <a:fillRect/>
                  </a:stretch>
                </p:blipFill>
                <p:spPr>
                  <a:xfrm>
                    <a:off x="1082859" y="4181248"/>
                    <a:ext cx="617730" cy="629277"/>
                  </a:xfrm>
                  <a:custGeom>
                    <a:avLst/>
                    <a:gdLst>
                      <a:gd name="connsiteX0" fmla="*/ 381 w 617730"/>
                      <a:gd name="connsiteY0" fmla="*/ 164 h 629277"/>
                      <a:gd name="connsiteX1" fmla="*/ 618112 w 617730"/>
                      <a:gd name="connsiteY1" fmla="*/ 164 h 629277"/>
                      <a:gd name="connsiteX2" fmla="*/ 618112 w 617730"/>
                      <a:gd name="connsiteY2" fmla="*/ 629441 h 629277"/>
                      <a:gd name="connsiteX3" fmla="*/ 381 w 617730"/>
                      <a:gd name="connsiteY3" fmla="*/ 629441 h 629277"/>
                    </a:gdLst>
                    <a:ahLst/>
                    <a:cxnLst>
                      <a:cxn ang="0">
                        <a:pos x="connsiteX0" y="connsiteY0"/>
                      </a:cxn>
                      <a:cxn ang="0">
                        <a:pos x="connsiteX1" y="connsiteY1"/>
                      </a:cxn>
                      <a:cxn ang="0">
                        <a:pos x="connsiteX2" y="connsiteY2"/>
                      </a:cxn>
                      <a:cxn ang="0">
                        <a:pos x="connsiteX3" y="connsiteY3"/>
                      </a:cxn>
                    </a:cxnLst>
                    <a:rect l="l" t="t" r="r" b="b"/>
                    <a:pathLst>
                      <a:path w="617730" h="629277">
                        <a:moveTo>
                          <a:pt x="381" y="164"/>
                        </a:moveTo>
                        <a:lnTo>
                          <a:pt x="618112" y="164"/>
                        </a:lnTo>
                        <a:lnTo>
                          <a:pt x="618112" y="629441"/>
                        </a:lnTo>
                        <a:lnTo>
                          <a:pt x="381" y="629441"/>
                        </a:lnTo>
                        <a:close/>
                      </a:path>
                    </a:pathLst>
                  </a:custGeom>
                </p:spPr>
              </p:pic>
              <p:grpSp>
                <p:nvGrpSpPr>
                  <p:cNvPr id="627" name="Graphic 3">
                    <a:extLst>
                      <a:ext uri="{FF2B5EF4-FFF2-40B4-BE49-F238E27FC236}">
                        <a16:creationId xmlns:a16="http://schemas.microsoft.com/office/drawing/2014/main" id="{DD449ED5-B46B-4BCC-8C52-AF2925D1FBB8}"/>
                      </a:ext>
                    </a:extLst>
                  </p:cNvPr>
                  <p:cNvGrpSpPr/>
                  <p:nvPr/>
                </p:nvGrpSpPr>
                <p:grpSpPr>
                  <a:xfrm>
                    <a:off x="1139926" y="4229706"/>
                    <a:ext cx="614959" cy="533244"/>
                    <a:chOff x="1139926" y="4229706"/>
                    <a:chExt cx="614959" cy="533244"/>
                  </a:xfrm>
                </p:grpSpPr>
                <p:sp>
                  <p:nvSpPr>
                    <p:cNvPr id="628" name="Freeform: Shape 627">
                      <a:extLst>
                        <a:ext uri="{FF2B5EF4-FFF2-40B4-BE49-F238E27FC236}">
                          <a16:creationId xmlns:a16="http://schemas.microsoft.com/office/drawing/2014/main" id="{45BCCA81-9769-4D88-913D-6AE4FC051189}"/>
                        </a:ext>
                      </a:extLst>
                    </p:cNvPr>
                    <p:cNvSpPr/>
                    <p:nvPr/>
                  </p:nvSpPr>
                  <p:spPr>
                    <a:xfrm>
                      <a:off x="1277443" y="4674068"/>
                      <a:ext cx="398465" cy="88882"/>
                    </a:xfrm>
                    <a:custGeom>
                      <a:avLst/>
                      <a:gdLst>
                        <a:gd name="connsiteX0" fmla="*/ 693 w 398465"/>
                        <a:gd name="connsiteY0" fmla="*/ 81344 h 88882"/>
                        <a:gd name="connsiteX1" fmla="*/ 26037 w 398465"/>
                        <a:gd name="connsiteY1" fmla="*/ 85039 h 88882"/>
                        <a:gd name="connsiteX2" fmla="*/ 51728 w 398465"/>
                        <a:gd name="connsiteY2" fmla="*/ 86020 h 88882"/>
                        <a:gd name="connsiteX3" fmla="*/ 103051 w 398465"/>
                        <a:gd name="connsiteY3" fmla="*/ 82383 h 88882"/>
                        <a:gd name="connsiteX4" fmla="*/ 154202 w 398465"/>
                        <a:gd name="connsiteY4" fmla="*/ 75629 h 88882"/>
                        <a:gd name="connsiteX5" fmla="*/ 205237 w 398465"/>
                        <a:gd name="connsiteY5" fmla="*/ 67893 h 88882"/>
                        <a:gd name="connsiteX6" fmla="*/ 255868 w 398465"/>
                        <a:gd name="connsiteY6" fmla="*/ 57905 h 88882"/>
                        <a:gd name="connsiteX7" fmla="*/ 305575 w 398465"/>
                        <a:gd name="connsiteY7" fmla="*/ 44223 h 88882"/>
                        <a:gd name="connsiteX8" fmla="*/ 353550 w 398465"/>
                        <a:gd name="connsiteY8" fmla="*/ 25344 h 88882"/>
                        <a:gd name="connsiteX9" fmla="*/ 398465 w 398465"/>
                        <a:gd name="connsiteY9" fmla="*/ 0 h 88882"/>
                        <a:gd name="connsiteX10" fmla="*/ 353723 w 398465"/>
                        <a:gd name="connsiteY10" fmla="*/ 25748 h 88882"/>
                        <a:gd name="connsiteX11" fmla="*/ 305806 w 398465"/>
                        <a:gd name="connsiteY11" fmla="*/ 45031 h 88882"/>
                        <a:gd name="connsiteX12" fmla="*/ 256098 w 398465"/>
                        <a:gd name="connsiteY12" fmla="*/ 59117 h 88882"/>
                        <a:gd name="connsiteX13" fmla="*/ 205468 w 398465"/>
                        <a:gd name="connsiteY13" fmla="*/ 69509 h 88882"/>
                        <a:gd name="connsiteX14" fmla="*/ 154433 w 398465"/>
                        <a:gd name="connsiteY14" fmla="*/ 77649 h 88882"/>
                        <a:gd name="connsiteX15" fmla="*/ 103282 w 398465"/>
                        <a:gd name="connsiteY15" fmla="*/ 84808 h 88882"/>
                        <a:gd name="connsiteX16" fmla="*/ 51670 w 398465"/>
                        <a:gd name="connsiteY16" fmla="*/ 88849 h 88882"/>
                        <a:gd name="connsiteX17" fmla="*/ 25748 w 398465"/>
                        <a:gd name="connsiteY17" fmla="*/ 88099 h 88882"/>
                        <a:gd name="connsiteX18" fmla="*/ 0 w 398465"/>
                        <a:gd name="connsiteY18" fmla="*/ 84519 h 88882"/>
                        <a:gd name="connsiteX19" fmla="*/ 693 w 398465"/>
                        <a:gd name="connsiteY19" fmla="*/ 81344 h 8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8465" h="88882">
                          <a:moveTo>
                            <a:pt x="693" y="81344"/>
                          </a:moveTo>
                          <a:cubicBezTo>
                            <a:pt x="9064" y="83076"/>
                            <a:pt x="17551" y="84288"/>
                            <a:pt x="26037" y="85039"/>
                          </a:cubicBezTo>
                          <a:cubicBezTo>
                            <a:pt x="34581" y="85790"/>
                            <a:pt x="43126" y="86020"/>
                            <a:pt x="51728" y="86020"/>
                          </a:cubicBezTo>
                          <a:cubicBezTo>
                            <a:pt x="68874" y="85905"/>
                            <a:pt x="86020" y="84404"/>
                            <a:pt x="103051" y="82383"/>
                          </a:cubicBezTo>
                          <a:cubicBezTo>
                            <a:pt x="120140" y="80363"/>
                            <a:pt x="137171" y="77938"/>
                            <a:pt x="154202" y="75629"/>
                          </a:cubicBezTo>
                          <a:cubicBezTo>
                            <a:pt x="171233" y="73319"/>
                            <a:pt x="188263" y="70722"/>
                            <a:pt x="205237" y="67893"/>
                          </a:cubicBezTo>
                          <a:cubicBezTo>
                            <a:pt x="222210" y="65064"/>
                            <a:pt x="239068" y="61715"/>
                            <a:pt x="255868" y="57905"/>
                          </a:cubicBezTo>
                          <a:cubicBezTo>
                            <a:pt x="272610" y="54037"/>
                            <a:pt x="289237" y="49476"/>
                            <a:pt x="305575" y="44223"/>
                          </a:cubicBezTo>
                          <a:cubicBezTo>
                            <a:pt x="321913" y="38854"/>
                            <a:pt x="337904" y="32561"/>
                            <a:pt x="353550" y="25344"/>
                          </a:cubicBezTo>
                          <a:cubicBezTo>
                            <a:pt x="369080" y="17955"/>
                            <a:pt x="384090" y="9468"/>
                            <a:pt x="398465" y="0"/>
                          </a:cubicBezTo>
                          <a:cubicBezTo>
                            <a:pt x="384148" y="9584"/>
                            <a:pt x="369195" y="18185"/>
                            <a:pt x="353723" y="25748"/>
                          </a:cubicBezTo>
                          <a:cubicBezTo>
                            <a:pt x="338135" y="33080"/>
                            <a:pt x="322144" y="39489"/>
                            <a:pt x="305806" y="45031"/>
                          </a:cubicBezTo>
                          <a:cubicBezTo>
                            <a:pt x="289467" y="50400"/>
                            <a:pt x="272841" y="55134"/>
                            <a:pt x="256098" y="59117"/>
                          </a:cubicBezTo>
                          <a:cubicBezTo>
                            <a:pt x="239299" y="63043"/>
                            <a:pt x="222441" y="66507"/>
                            <a:pt x="205468" y="69509"/>
                          </a:cubicBezTo>
                          <a:cubicBezTo>
                            <a:pt x="188494" y="72453"/>
                            <a:pt x="171521" y="75225"/>
                            <a:pt x="154433" y="77649"/>
                          </a:cubicBezTo>
                          <a:cubicBezTo>
                            <a:pt x="137402" y="80132"/>
                            <a:pt x="120371" y="82672"/>
                            <a:pt x="103282" y="84808"/>
                          </a:cubicBezTo>
                          <a:cubicBezTo>
                            <a:pt x="86194" y="86944"/>
                            <a:pt x="68990" y="88561"/>
                            <a:pt x="51670" y="88849"/>
                          </a:cubicBezTo>
                          <a:cubicBezTo>
                            <a:pt x="43010" y="88965"/>
                            <a:pt x="34351" y="88792"/>
                            <a:pt x="25748" y="88099"/>
                          </a:cubicBezTo>
                          <a:cubicBezTo>
                            <a:pt x="17089" y="87406"/>
                            <a:pt x="8487" y="86194"/>
                            <a:pt x="0" y="84519"/>
                          </a:cubicBezTo>
                          <a:lnTo>
                            <a:pt x="693" y="81344"/>
                          </a:lnTo>
                          <a:close/>
                        </a:path>
                      </a:pathLst>
                    </a:custGeom>
                    <a:solidFill>
                      <a:srgbClr val="A0A58F"/>
                    </a:solidFill>
                    <a:ln w="5770" cap="flat">
                      <a:noFill/>
                      <a:prstDash val="solid"/>
                      <a:miter/>
                    </a:ln>
                  </p:spPr>
                  <p:txBody>
                    <a:bodyPr rtlCol="0" anchor="ctr"/>
                    <a:lstStyle/>
                    <a:p>
                      <a:endParaRPr lang="th-TH"/>
                    </a:p>
                  </p:txBody>
                </p:sp>
                <p:sp>
                  <p:nvSpPr>
                    <p:cNvPr id="629" name="Freeform: Shape 628">
                      <a:extLst>
                        <a:ext uri="{FF2B5EF4-FFF2-40B4-BE49-F238E27FC236}">
                          <a16:creationId xmlns:a16="http://schemas.microsoft.com/office/drawing/2014/main" id="{5A6DB2C5-03BB-4B1A-BFE4-D19AFCFA6685}"/>
                        </a:ext>
                      </a:extLst>
                    </p:cNvPr>
                    <p:cNvSpPr/>
                    <p:nvPr/>
                  </p:nvSpPr>
                  <p:spPr>
                    <a:xfrm>
                      <a:off x="1340371" y="4590241"/>
                      <a:ext cx="368156" cy="81777"/>
                    </a:xfrm>
                    <a:custGeom>
                      <a:avLst/>
                      <a:gdLst>
                        <a:gd name="connsiteX0" fmla="*/ 751 w 368156"/>
                        <a:gd name="connsiteY0" fmla="*/ 72800 h 81777"/>
                        <a:gd name="connsiteX1" fmla="*/ 24074 w 368156"/>
                        <a:gd name="connsiteY1" fmla="*/ 77245 h 81777"/>
                        <a:gd name="connsiteX2" fmla="*/ 47802 w 368156"/>
                        <a:gd name="connsiteY2" fmla="*/ 78977 h 81777"/>
                        <a:gd name="connsiteX3" fmla="*/ 95373 w 368156"/>
                        <a:gd name="connsiteY3" fmla="*/ 76726 h 81777"/>
                        <a:gd name="connsiteX4" fmla="*/ 142829 w 368156"/>
                        <a:gd name="connsiteY4" fmla="*/ 71183 h 81777"/>
                        <a:gd name="connsiteX5" fmla="*/ 190169 w 368156"/>
                        <a:gd name="connsiteY5" fmla="*/ 64602 h 81777"/>
                        <a:gd name="connsiteX6" fmla="*/ 237105 w 368156"/>
                        <a:gd name="connsiteY6" fmla="*/ 55711 h 81777"/>
                        <a:gd name="connsiteX7" fmla="*/ 283117 w 368156"/>
                        <a:gd name="connsiteY7" fmla="*/ 42953 h 81777"/>
                        <a:gd name="connsiteX8" fmla="*/ 327282 w 368156"/>
                        <a:gd name="connsiteY8" fmla="*/ 24767 h 81777"/>
                        <a:gd name="connsiteX9" fmla="*/ 368156 w 368156"/>
                        <a:gd name="connsiteY9" fmla="*/ 0 h 81777"/>
                        <a:gd name="connsiteX10" fmla="*/ 327455 w 368156"/>
                        <a:gd name="connsiteY10" fmla="*/ 25113 h 81777"/>
                        <a:gd name="connsiteX11" fmla="*/ 283348 w 368156"/>
                        <a:gd name="connsiteY11" fmla="*/ 43703 h 81777"/>
                        <a:gd name="connsiteX12" fmla="*/ 237336 w 368156"/>
                        <a:gd name="connsiteY12" fmla="*/ 56866 h 81777"/>
                        <a:gd name="connsiteX13" fmla="*/ 190400 w 368156"/>
                        <a:gd name="connsiteY13" fmla="*/ 66161 h 81777"/>
                        <a:gd name="connsiteX14" fmla="*/ 143060 w 368156"/>
                        <a:gd name="connsiteY14" fmla="*/ 73146 h 81777"/>
                        <a:gd name="connsiteX15" fmla="*/ 95604 w 368156"/>
                        <a:gd name="connsiteY15" fmla="*/ 79093 h 81777"/>
                        <a:gd name="connsiteX16" fmla="*/ 47744 w 368156"/>
                        <a:gd name="connsiteY16" fmla="*/ 81748 h 81777"/>
                        <a:gd name="connsiteX17" fmla="*/ 23728 w 368156"/>
                        <a:gd name="connsiteY17" fmla="*/ 80190 h 81777"/>
                        <a:gd name="connsiteX18" fmla="*/ 0 w 368156"/>
                        <a:gd name="connsiteY18" fmla="*/ 75860 h 81777"/>
                        <a:gd name="connsiteX19" fmla="*/ 751 w 368156"/>
                        <a:gd name="connsiteY19" fmla="*/ 72800 h 8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8156" h="81777">
                          <a:moveTo>
                            <a:pt x="751" y="72800"/>
                          </a:moveTo>
                          <a:cubicBezTo>
                            <a:pt x="8429" y="74763"/>
                            <a:pt x="16223" y="76206"/>
                            <a:pt x="24074" y="77245"/>
                          </a:cubicBezTo>
                          <a:cubicBezTo>
                            <a:pt x="31926" y="78227"/>
                            <a:pt x="39835" y="78746"/>
                            <a:pt x="47802" y="78977"/>
                          </a:cubicBezTo>
                          <a:cubicBezTo>
                            <a:pt x="63678" y="79324"/>
                            <a:pt x="79554" y="78284"/>
                            <a:pt x="95373" y="76726"/>
                          </a:cubicBezTo>
                          <a:cubicBezTo>
                            <a:pt x="111192" y="75109"/>
                            <a:pt x="127010" y="73089"/>
                            <a:pt x="142829" y="71183"/>
                          </a:cubicBezTo>
                          <a:cubicBezTo>
                            <a:pt x="158647" y="69221"/>
                            <a:pt x="174408" y="67027"/>
                            <a:pt x="190169" y="64602"/>
                          </a:cubicBezTo>
                          <a:cubicBezTo>
                            <a:pt x="205930" y="62120"/>
                            <a:pt x="221575" y="59117"/>
                            <a:pt x="237105" y="55711"/>
                          </a:cubicBezTo>
                          <a:cubicBezTo>
                            <a:pt x="252635" y="52190"/>
                            <a:pt x="267991" y="47917"/>
                            <a:pt x="283117" y="42953"/>
                          </a:cubicBezTo>
                          <a:cubicBezTo>
                            <a:pt x="298185" y="37872"/>
                            <a:pt x="312964" y="31753"/>
                            <a:pt x="327282" y="24767"/>
                          </a:cubicBezTo>
                          <a:cubicBezTo>
                            <a:pt x="341542" y="17608"/>
                            <a:pt x="355166" y="9237"/>
                            <a:pt x="368156" y="0"/>
                          </a:cubicBezTo>
                          <a:cubicBezTo>
                            <a:pt x="355224" y="9353"/>
                            <a:pt x="341657" y="17839"/>
                            <a:pt x="327455" y="25113"/>
                          </a:cubicBezTo>
                          <a:cubicBezTo>
                            <a:pt x="313195" y="32214"/>
                            <a:pt x="298474" y="38449"/>
                            <a:pt x="283348" y="43703"/>
                          </a:cubicBezTo>
                          <a:cubicBezTo>
                            <a:pt x="268222" y="48783"/>
                            <a:pt x="252866" y="53229"/>
                            <a:pt x="237336" y="56866"/>
                          </a:cubicBezTo>
                          <a:cubicBezTo>
                            <a:pt x="221806" y="60445"/>
                            <a:pt x="206160" y="63563"/>
                            <a:pt x="190400" y="66161"/>
                          </a:cubicBezTo>
                          <a:cubicBezTo>
                            <a:pt x="174639" y="68759"/>
                            <a:pt x="158878" y="71068"/>
                            <a:pt x="143060" y="73146"/>
                          </a:cubicBezTo>
                          <a:cubicBezTo>
                            <a:pt x="127241" y="75225"/>
                            <a:pt x="111480" y="77361"/>
                            <a:pt x="95604" y="79093"/>
                          </a:cubicBezTo>
                          <a:cubicBezTo>
                            <a:pt x="79728" y="80825"/>
                            <a:pt x="63736" y="81979"/>
                            <a:pt x="47744" y="81748"/>
                          </a:cubicBezTo>
                          <a:cubicBezTo>
                            <a:pt x="39720" y="81575"/>
                            <a:pt x="31695" y="81171"/>
                            <a:pt x="23728" y="80190"/>
                          </a:cubicBezTo>
                          <a:cubicBezTo>
                            <a:pt x="15761" y="79208"/>
                            <a:pt x="7852" y="77765"/>
                            <a:pt x="0" y="75860"/>
                          </a:cubicBezTo>
                          <a:lnTo>
                            <a:pt x="751" y="72800"/>
                          </a:lnTo>
                          <a:close/>
                        </a:path>
                      </a:pathLst>
                    </a:custGeom>
                    <a:solidFill>
                      <a:srgbClr val="A0A58F"/>
                    </a:solidFill>
                    <a:ln w="5770" cap="flat">
                      <a:noFill/>
                      <a:prstDash val="solid"/>
                      <a:miter/>
                    </a:ln>
                  </p:spPr>
                  <p:txBody>
                    <a:bodyPr rtlCol="0" anchor="ctr"/>
                    <a:lstStyle/>
                    <a:p>
                      <a:endParaRPr lang="th-TH"/>
                    </a:p>
                  </p:txBody>
                </p:sp>
                <p:sp>
                  <p:nvSpPr>
                    <p:cNvPr id="630" name="Freeform: Shape 629">
                      <a:extLst>
                        <a:ext uri="{FF2B5EF4-FFF2-40B4-BE49-F238E27FC236}">
                          <a16:creationId xmlns:a16="http://schemas.microsoft.com/office/drawing/2014/main" id="{FB85D883-B4D0-44D1-AA02-0DA26B88E198}"/>
                        </a:ext>
                      </a:extLst>
                    </p:cNvPr>
                    <p:cNvSpPr/>
                    <p:nvPr/>
                  </p:nvSpPr>
                  <p:spPr>
                    <a:xfrm>
                      <a:off x="1405261" y="4487247"/>
                      <a:ext cx="340271" cy="105020"/>
                    </a:xfrm>
                    <a:custGeom>
                      <a:avLst/>
                      <a:gdLst>
                        <a:gd name="connsiteX0" fmla="*/ 751 w 340271"/>
                        <a:gd name="connsiteY0" fmla="*/ 96759 h 105020"/>
                        <a:gd name="connsiteX1" fmla="*/ 22920 w 340271"/>
                        <a:gd name="connsiteY1" fmla="*/ 100973 h 105020"/>
                        <a:gd name="connsiteX2" fmla="*/ 45493 w 340271"/>
                        <a:gd name="connsiteY2" fmla="*/ 102243 h 105020"/>
                        <a:gd name="connsiteX3" fmla="*/ 90639 w 340271"/>
                        <a:gd name="connsiteY3" fmla="*/ 98144 h 105020"/>
                        <a:gd name="connsiteX4" fmla="*/ 135439 w 340271"/>
                        <a:gd name="connsiteY4" fmla="*/ 90062 h 105020"/>
                        <a:gd name="connsiteX5" fmla="*/ 180008 w 340271"/>
                        <a:gd name="connsiteY5" fmla="*/ 80767 h 105020"/>
                        <a:gd name="connsiteX6" fmla="*/ 223884 w 340271"/>
                        <a:gd name="connsiteY6" fmla="*/ 68759 h 105020"/>
                        <a:gd name="connsiteX7" fmla="*/ 266259 w 340271"/>
                        <a:gd name="connsiteY7" fmla="*/ 52247 h 105020"/>
                        <a:gd name="connsiteX8" fmla="*/ 305690 w 340271"/>
                        <a:gd name="connsiteY8" fmla="*/ 29616 h 105020"/>
                        <a:gd name="connsiteX9" fmla="*/ 340272 w 340271"/>
                        <a:gd name="connsiteY9" fmla="*/ 0 h 105020"/>
                        <a:gd name="connsiteX10" fmla="*/ 305921 w 340271"/>
                        <a:gd name="connsiteY10" fmla="*/ 29905 h 105020"/>
                        <a:gd name="connsiteX11" fmla="*/ 266606 w 340271"/>
                        <a:gd name="connsiteY11" fmla="*/ 52940 h 105020"/>
                        <a:gd name="connsiteX12" fmla="*/ 224288 w 340271"/>
                        <a:gd name="connsiteY12" fmla="*/ 69856 h 105020"/>
                        <a:gd name="connsiteX13" fmla="*/ 180412 w 340271"/>
                        <a:gd name="connsiteY13" fmla="*/ 82268 h 105020"/>
                        <a:gd name="connsiteX14" fmla="*/ 135843 w 340271"/>
                        <a:gd name="connsiteY14" fmla="*/ 91967 h 105020"/>
                        <a:gd name="connsiteX15" fmla="*/ 91043 w 340271"/>
                        <a:gd name="connsiteY15" fmla="*/ 100453 h 105020"/>
                        <a:gd name="connsiteX16" fmla="*/ 45551 w 340271"/>
                        <a:gd name="connsiteY16" fmla="*/ 105014 h 105020"/>
                        <a:gd name="connsiteX17" fmla="*/ 22631 w 340271"/>
                        <a:gd name="connsiteY17" fmla="*/ 103917 h 105020"/>
                        <a:gd name="connsiteX18" fmla="*/ 0 w 340271"/>
                        <a:gd name="connsiteY18" fmla="*/ 99818 h 105020"/>
                        <a:gd name="connsiteX19" fmla="*/ 751 w 340271"/>
                        <a:gd name="connsiteY19" fmla="*/ 96759 h 105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0271" h="105020">
                          <a:moveTo>
                            <a:pt x="751" y="96759"/>
                          </a:moveTo>
                          <a:cubicBezTo>
                            <a:pt x="8025" y="98606"/>
                            <a:pt x="15472" y="100049"/>
                            <a:pt x="22920" y="100973"/>
                          </a:cubicBezTo>
                          <a:cubicBezTo>
                            <a:pt x="30425" y="101839"/>
                            <a:pt x="37930" y="102243"/>
                            <a:pt x="45493" y="102243"/>
                          </a:cubicBezTo>
                          <a:cubicBezTo>
                            <a:pt x="60618" y="102128"/>
                            <a:pt x="75687" y="100511"/>
                            <a:pt x="90639" y="98144"/>
                          </a:cubicBezTo>
                          <a:cubicBezTo>
                            <a:pt x="105592" y="95777"/>
                            <a:pt x="120544" y="92833"/>
                            <a:pt x="135439" y="90062"/>
                          </a:cubicBezTo>
                          <a:cubicBezTo>
                            <a:pt x="150334" y="87233"/>
                            <a:pt x="165229" y="84173"/>
                            <a:pt x="180008" y="80767"/>
                          </a:cubicBezTo>
                          <a:cubicBezTo>
                            <a:pt x="194787" y="77361"/>
                            <a:pt x="209451" y="73319"/>
                            <a:pt x="223884" y="68759"/>
                          </a:cubicBezTo>
                          <a:cubicBezTo>
                            <a:pt x="238317" y="64140"/>
                            <a:pt x="252461" y="58598"/>
                            <a:pt x="266259" y="52247"/>
                          </a:cubicBezTo>
                          <a:cubicBezTo>
                            <a:pt x="279999" y="45781"/>
                            <a:pt x="293162" y="38161"/>
                            <a:pt x="305690" y="29616"/>
                          </a:cubicBezTo>
                          <a:cubicBezTo>
                            <a:pt x="318160" y="20899"/>
                            <a:pt x="329591" y="10854"/>
                            <a:pt x="340272" y="0"/>
                          </a:cubicBezTo>
                          <a:cubicBezTo>
                            <a:pt x="329707" y="10911"/>
                            <a:pt x="318333" y="21072"/>
                            <a:pt x="305921" y="29905"/>
                          </a:cubicBezTo>
                          <a:cubicBezTo>
                            <a:pt x="293451" y="38623"/>
                            <a:pt x="280346" y="46359"/>
                            <a:pt x="266606" y="52940"/>
                          </a:cubicBezTo>
                          <a:cubicBezTo>
                            <a:pt x="252866" y="59406"/>
                            <a:pt x="238721" y="65064"/>
                            <a:pt x="224288" y="69856"/>
                          </a:cubicBezTo>
                          <a:cubicBezTo>
                            <a:pt x="209798" y="74532"/>
                            <a:pt x="195192" y="78689"/>
                            <a:pt x="180412" y="82268"/>
                          </a:cubicBezTo>
                          <a:cubicBezTo>
                            <a:pt x="165633" y="85790"/>
                            <a:pt x="150796" y="89022"/>
                            <a:pt x="135843" y="91967"/>
                          </a:cubicBezTo>
                          <a:cubicBezTo>
                            <a:pt x="120948" y="94911"/>
                            <a:pt x="106054" y="97913"/>
                            <a:pt x="91043" y="100453"/>
                          </a:cubicBezTo>
                          <a:cubicBezTo>
                            <a:pt x="76033" y="102994"/>
                            <a:pt x="60849" y="104783"/>
                            <a:pt x="45551" y="105014"/>
                          </a:cubicBezTo>
                          <a:cubicBezTo>
                            <a:pt x="37930" y="105072"/>
                            <a:pt x="30252" y="104726"/>
                            <a:pt x="22631" y="103917"/>
                          </a:cubicBezTo>
                          <a:cubicBezTo>
                            <a:pt x="15010" y="103051"/>
                            <a:pt x="7447" y="101666"/>
                            <a:pt x="0" y="99818"/>
                          </a:cubicBezTo>
                          <a:lnTo>
                            <a:pt x="751" y="96759"/>
                          </a:lnTo>
                          <a:close/>
                        </a:path>
                      </a:pathLst>
                    </a:custGeom>
                    <a:solidFill>
                      <a:srgbClr val="324B37"/>
                    </a:solidFill>
                    <a:ln w="5770" cap="flat">
                      <a:noFill/>
                      <a:prstDash val="solid"/>
                      <a:miter/>
                    </a:ln>
                  </p:spPr>
                  <p:txBody>
                    <a:bodyPr rtlCol="0" anchor="ctr"/>
                    <a:lstStyle/>
                    <a:p>
                      <a:endParaRPr lang="th-TH"/>
                    </a:p>
                  </p:txBody>
                </p:sp>
                <p:sp>
                  <p:nvSpPr>
                    <p:cNvPr id="631" name="Freeform: Shape 630">
                      <a:extLst>
                        <a:ext uri="{FF2B5EF4-FFF2-40B4-BE49-F238E27FC236}">
                          <a16:creationId xmlns:a16="http://schemas.microsoft.com/office/drawing/2014/main" id="{B2DADC25-E49C-415B-A513-AB9B23747E39}"/>
                        </a:ext>
                      </a:extLst>
                    </p:cNvPr>
                    <p:cNvSpPr/>
                    <p:nvPr/>
                  </p:nvSpPr>
                  <p:spPr>
                    <a:xfrm>
                      <a:off x="1461954" y="4413812"/>
                      <a:ext cx="292931" cy="95784"/>
                    </a:xfrm>
                    <a:custGeom>
                      <a:avLst/>
                      <a:gdLst>
                        <a:gd name="connsiteX0" fmla="*/ 462 w 292931"/>
                        <a:gd name="connsiteY0" fmla="*/ 90754 h 95784"/>
                        <a:gd name="connsiteX1" fmla="*/ 38796 w 292931"/>
                        <a:gd name="connsiteY1" fmla="*/ 92198 h 95784"/>
                        <a:gd name="connsiteX2" fmla="*/ 76726 w 292931"/>
                        <a:gd name="connsiteY2" fmla="*/ 85443 h 95784"/>
                        <a:gd name="connsiteX3" fmla="*/ 113790 w 292931"/>
                        <a:gd name="connsiteY3" fmla="*/ 74185 h 95784"/>
                        <a:gd name="connsiteX4" fmla="*/ 150334 w 292931"/>
                        <a:gd name="connsiteY4" fmla="*/ 61253 h 95784"/>
                        <a:gd name="connsiteX5" fmla="*/ 221921 w 292931"/>
                        <a:gd name="connsiteY5" fmla="*/ 31406 h 95784"/>
                        <a:gd name="connsiteX6" fmla="*/ 257311 w 292931"/>
                        <a:gd name="connsiteY6" fmla="*/ 15414 h 95784"/>
                        <a:gd name="connsiteX7" fmla="*/ 292932 w 292931"/>
                        <a:gd name="connsiteY7" fmla="*/ 0 h 95784"/>
                        <a:gd name="connsiteX8" fmla="*/ 257484 w 292931"/>
                        <a:gd name="connsiteY8" fmla="*/ 15819 h 95784"/>
                        <a:gd name="connsiteX9" fmla="*/ 222325 w 292931"/>
                        <a:gd name="connsiteY9" fmla="*/ 32214 h 95784"/>
                        <a:gd name="connsiteX10" fmla="*/ 150969 w 292931"/>
                        <a:gd name="connsiteY10" fmla="*/ 62870 h 95784"/>
                        <a:gd name="connsiteX11" fmla="*/ 114482 w 292931"/>
                        <a:gd name="connsiteY11" fmla="*/ 76264 h 95784"/>
                        <a:gd name="connsiteX12" fmla="*/ 77418 w 292931"/>
                        <a:gd name="connsiteY12" fmla="*/ 87926 h 95784"/>
                        <a:gd name="connsiteX13" fmla="*/ 39085 w 292931"/>
                        <a:gd name="connsiteY13" fmla="*/ 95084 h 95784"/>
                        <a:gd name="connsiteX14" fmla="*/ 0 w 292931"/>
                        <a:gd name="connsiteY14" fmla="*/ 93930 h 95784"/>
                        <a:gd name="connsiteX15" fmla="*/ 462 w 292931"/>
                        <a:gd name="connsiteY15" fmla="*/ 90754 h 9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2931" h="95784">
                          <a:moveTo>
                            <a:pt x="462" y="90754"/>
                          </a:moveTo>
                          <a:cubicBezTo>
                            <a:pt x="13105" y="92833"/>
                            <a:pt x="25979" y="93295"/>
                            <a:pt x="38796" y="92198"/>
                          </a:cubicBezTo>
                          <a:cubicBezTo>
                            <a:pt x="51612" y="91159"/>
                            <a:pt x="64256" y="88676"/>
                            <a:pt x="76726" y="85443"/>
                          </a:cubicBezTo>
                          <a:cubicBezTo>
                            <a:pt x="89196" y="82210"/>
                            <a:pt x="101493" y="78227"/>
                            <a:pt x="113790" y="74185"/>
                          </a:cubicBezTo>
                          <a:cubicBezTo>
                            <a:pt x="126029" y="70086"/>
                            <a:pt x="138268" y="65872"/>
                            <a:pt x="150334" y="61253"/>
                          </a:cubicBezTo>
                          <a:cubicBezTo>
                            <a:pt x="174523" y="52132"/>
                            <a:pt x="198309" y="41971"/>
                            <a:pt x="221921" y="31406"/>
                          </a:cubicBezTo>
                          <a:lnTo>
                            <a:pt x="257311" y="15414"/>
                          </a:lnTo>
                          <a:cubicBezTo>
                            <a:pt x="269088" y="10103"/>
                            <a:pt x="280865" y="4734"/>
                            <a:pt x="292932" y="0"/>
                          </a:cubicBezTo>
                          <a:cubicBezTo>
                            <a:pt x="280923" y="4907"/>
                            <a:pt x="269204" y="10334"/>
                            <a:pt x="257484" y="15819"/>
                          </a:cubicBezTo>
                          <a:lnTo>
                            <a:pt x="222325" y="32214"/>
                          </a:lnTo>
                          <a:cubicBezTo>
                            <a:pt x="198828" y="43010"/>
                            <a:pt x="175101" y="53460"/>
                            <a:pt x="150969" y="62870"/>
                          </a:cubicBezTo>
                          <a:cubicBezTo>
                            <a:pt x="138961" y="67662"/>
                            <a:pt x="126721" y="71992"/>
                            <a:pt x="114482" y="76264"/>
                          </a:cubicBezTo>
                          <a:cubicBezTo>
                            <a:pt x="102243" y="80421"/>
                            <a:pt x="89946" y="84519"/>
                            <a:pt x="77418" y="87926"/>
                          </a:cubicBezTo>
                          <a:cubicBezTo>
                            <a:pt x="64891" y="91274"/>
                            <a:pt x="52074" y="93930"/>
                            <a:pt x="39085" y="95084"/>
                          </a:cubicBezTo>
                          <a:cubicBezTo>
                            <a:pt x="26095" y="96297"/>
                            <a:pt x="12932" y="95950"/>
                            <a:pt x="0" y="93930"/>
                          </a:cubicBezTo>
                          <a:lnTo>
                            <a:pt x="462" y="90754"/>
                          </a:lnTo>
                          <a:close/>
                        </a:path>
                      </a:pathLst>
                    </a:custGeom>
                    <a:solidFill>
                      <a:srgbClr val="A0A58F"/>
                    </a:solidFill>
                    <a:ln w="5770" cap="flat">
                      <a:noFill/>
                      <a:prstDash val="solid"/>
                      <a:miter/>
                    </a:ln>
                  </p:spPr>
                  <p:txBody>
                    <a:bodyPr rtlCol="0" anchor="ctr"/>
                    <a:lstStyle/>
                    <a:p>
                      <a:endParaRPr lang="th-TH"/>
                    </a:p>
                  </p:txBody>
                </p:sp>
                <p:sp>
                  <p:nvSpPr>
                    <p:cNvPr id="632" name="Freeform: Shape 631">
                      <a:extLst>
                        <a:ext uri="{FF2B5EF4-FFF2-40B4-BE49-F238E27FC236}">
                          <a16:creationId xmlns:a16="http://schemas.microsoft.com/office/drawing/2014/main" id="{B1BEA438-2530-4FD3-B746-3FA9068D2C3C}"/>
                        </a:ext>
                      </a:extLst>
                    </p:cNvPr>
                    <p:cNvSpPr/>
                    <p:nvPr/>
                  </p:nvSpPr>
                  <p:spPr>
                    <a:xfrm>
                      <a:off x="1502655" y="4328542"/>
                      <a:ext cx="230119" cy="109113"/>
                    </a:xfrm>
                    <a:custGeom>
                      <a:avLst/>
                      <a:gdLst>
                        <a:gd name="connsiteX0" fmla="*/ 0 w 230119"/>
                        <a:gd name="connsiteY0" fmla="*/ 105996 h 109113"/>
                        <a:gd name="connsiteX1" fmla="*/ 59752 w 230119"/>
                        <a:gd name="connsiteY1" fmla="*/ 85154 h 109113"/>
                        <a:gd name="connsiteX2" fmla="*/ 88387 w 230119"/>
                        <a:gd name="connsiteY2" fmla="*/ 71241 h 109113"/>
                        <a:gd name="connsiteX3" fmla="*/ 117369 w 230119"/>
                        <a:gd name="connsiteY3" fmla="*/ 57963 h 109113"/>
                        <a:gd name="connsiteX4" fmla="*/ 146639 w 230119"/>
                        <a:gd name="connsiteY4" fmla="*/ 45435 h 109113"/>
                        <a:gd name="connsiteX5" fmla="*/ 175851 w 230119"/>
                        <a:gd name="connsiteY5" fmla="*/ 32907 h 109113"/>
                        <a:gd name="connsiteX6" fmla="*/ 203967 w 230119"/>
                        <a:gd name="connsiteY6" fmla="*/ 18128 h 109113"/>
                        <a:gd name="connsiteX7" fmla="*/ 230119 w 230119"/>
                        <a:gd name="connsiteY7" fmla="*/ 0 h 109113"/>
                        <a:gd name="connsiteX8" fmla="*/ 204198 w 230119"/>
                        <a:gd name="connsiteY8" fmla="*/ 18474 h 109113"/>
                        <a:gd name="connsiteX9" fmla="*/ 176198 w 230119"/>
                        <a:gd name="connsiteY9" fmla="*/ 33658 h 109113"/>
                        <a:gd name="connsiteX10" fmla="*/ 147101 w 230119"/>
                        <a:gd name="connsiteY10" fmla="*/ 46590 h 109113"/>
                        <a:gd name="connsiteX11" fmla="*/ 118062 w 230119"/>
                        <a:gd name="connsiteY11" fmla="*/ 59522 h 109113"/>
                        <a:gd name="connsiteX12" fmla="*/ 89311 w 230119"/>
                        <a:gd name="connsiteY12" fmla="*/ 73146 h 109113"/>
                        <a:gd name="connsiteX13" fmla="*/ 60849 w 230119"/>
                        <a:gd name="connsiteY13" fmla="*/ 87406 h 109113"/>
                        <a:gd name="connsiteX14" fmla="*/ 866 w 230119"/>
                        <a:gd name="connsiteY14" fmla="*/ 109113 h 109113"/>
                        <a:gd name="connsiteX15" fmla="*/ 0 w 230119"/>
                        <a:gd name="connsiteY15" fmla="*/ 105996 h 10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0119" h="109113">
                          <a:moveTo>
                            <a:pt x="0" y="105996"/>
                          </a:moveTo>
                          <a:cubicBezTo>
                            <a:pt x="20495" y="100915"/>
                            <a:pt x="40643" y="94218"/>
                            <a:pt x="59752" y="85154"/>
                          </a:cubicBezTo>
                          <a:cubicBezTo>
                            <a:pt x="69336" y="80709"/>
                            <a:pt x="78746" y="75802"/>
                            <a:pt x="88387" y="71241"/>
                          </a:cubicBezTo>
                          <a:cubicBezTo>
                            <a:pt x="97971" y="66738"/>
                            <a:pt x="107612" y="62293"/>
                            <a:pt x="117369" y="57963"/>
                          </a:cubicBezTo>
                          <a:cubicBezTo>
                            <a:pt x="127068" y="53633"/>
                            <a:pt x="136824" y="49534"/>
                            <a:pt x="146639" y="45435"/>
                          </a:cubicBezTo>
                          <a:cubicBezTo>
                            <a:pt x="156396" y="41336"/>
                            <a:pt x="166210" y="37295"/>
                            <a:pt x="175851" y="32907"/>
                          </a:cubicBezTo>
                          <a:cubicBezTo>
                            <a:pt x="185492" y="28520"/>
                            <a:pt x="194960" y="23670"/>
                            <a:pt x="203967" y="18128"/>
                          </a:cubicBezTo>
                          <a:cubicBezTo>
                            <a:pt x="213030" y="12586"/>
                            <a:pt x="221690" y="6466"/>
                            <a:pt x="230119" y="0"/>
                          </a:cubicBezTo>
                          <a:cubicBezTo>
                            <a:pt x="221748" y="6524"/>
                            <a:pt x="213204" y="12816"/>
                            <a:pt x="204198" y="18474"/>
                          </a:cubicBezTo>
                          <a:cubicBezTo>
                            <a:pt x="195191" y="24132"/>
                            <a:pt x="185781" y="29097"/>
                            <a:pt x="176198" y="33658"/>
                          </a:cubicBezTo>
                          <a:cubicBezTo>
                            <a:pt x="166614" y="38161"/>
                            <a:pt x="156857" y="42375"/>
                            <a:pt x="147101" y="46590"/>
                          </a:cubicBezTo>
                          <a:cubicBezTo>
                            <a:pt x="137402" y="50804"/>
                            <a:pt x="127645" y="55076"/>
                            <a:pt x="118062" y="59522"/>
                          </a:cubicBezTo>
                          <a:cubicBezTo>
                            <a:pt x="108420" y="63909"/>
                            <a:pt x="98837" y="68528"/>
                            <a:pt x="89311" y="73146"/>
                          </a:cubicBezTo>
                          <a:cubicBezTo>
                            <a:pt x="79785" y="77765"/>
                            <a:pt x="70433" y="82788"/>
                            <a:pt x="60849" y="87406"/>
                          </a:cubicBezTo>
                          <a:cubicBezTo>
                            <a:pt x="41682" y="96759"/>
                            <a:pt x="21418" y="103744"/>
                            <a:pt x="866" y="109113"/>
                          </a:cubicBezTo>
                          <a:lnTo>
                            <a:pt x="0" y="105996"/>
                          </a:lnTo>
                          <a:close/>
                        </a:path>
                      </a:pathLst>
                    </a:custGeom>
                    <a:solidFill>
                      <a:srgbClr val="A0A58F"/>
                    </a:solidFill>
                    <a:ln w="5770" cap="flat">
                      <a:noFill/>
                      <a:prstDash val="solid"/>
                      <a:miter/>
                    </a:ln>
                  </p:spPr>
                  <p:txBody>
                    <a:bodyPr rtlCol="0" anchor="ctr"/>
                    <a:lstStyle/>
                    <a:p>
                      <a:endParaRPr lang="th-TH"/>
                    </a:p>
                  </p:txBody>
                </p:sp>
                <p:sp>
                  <p:nvSpPr>
                    <p:cNvPr id="633" name="Freeform: Shape 632">
                      <a:extLst>
                        <a:ext uri="{FF2B5EF4-FFF2-40B4-BE49-F238E27FC236}">
                          <a16:creationId xmlns:a16="http://schemas.microsoft.com/office/drawing/2014/main" id="{0308E0EC-1D7C-40A2-A3EA-DCF91ED5A05F}"/>
                        </a:ext>
                      </a:extLst>
                    </p:cNvPr>
                    <p:cNvSpPr/>
                    <p:nvPr/>
                  </p:nvSpPr>
                  <p:spPr>
                    <a:xfrm>
                      <a:off x="1590811" y="4260773"/>
                      <a:ext cx="130704" cy="57781"/>
                    </a:xfrm>
                    <a:custGeom>
                      <a:avLst/>
                      <a:gdLst>
                        <a:gd name="connsiteX0" fmla="*/ 123431 w 130704"/>
                        <a:gd name="connsiteY0" fmla="*/ 570 h 57781"/>
                        <a:gd name="connsiteX1" fmla="*/ 130705 w 130704"/>
                        <a:gd name="connsiteY1" fmla="*/ 281 h 57781"/>
                        <a:gd name="connsiteX2" fmla="*/ 130416 w 130704"/>
                        <a:gd name="connsiteY2" fmla="*/ 1840 h 57781"/>
                        <a:gd name="connsiteX3" fmla="*/ 109979 w 130704"/>
                        <a:gd name="connsiteY3" fmla="*/ 9691 h 57781"/>
                        <a:gd name="connsiteX4" fmla="*/ 108709 w 130704"/>
                        <a:gd name="connsiteY4" fmla="*/ 10615 h 57781"/>
                        <a:gd name="connsiteX5" fmla="*/ 49187 w 130704"/>
                        <a:gd name="connsiteY5" fmla="*/ 37691 h 57781"/>
                        <a:gd name="connsiteX6" fmla="*/ 808 w 130704"/>
                        <a:gd name="connsiteY6" fmla="*/ 57782 h 57781"/>
                        <a:gd name="connsiteX7" fmla="*/ 0 w 130704"/>
                        <a:gd name="connsiteY7" fmla="*/ 56396 h 57781"/>
                        <a:gd name="connsiteX8" fmla="*/ 48610 w 130704"/>
                        <a:gd name="connsiteY8" fmla="*/ 36190 h 57781"/>
                        <a:gd name="connsiteX9" fmla="*/ 107728 w 130704"/>
                        <a:gd name="connsiteY9" fmla="*/ 9287 h 57781"/>
                        <a:gd name="connsiteX10" fmla="*/ 108998 w 130704"/>
                        <a:gd name="connsiteY10" fmla="*/ 8421 h 57781"/>
                        <a:gd name="connsiteX11" fmla="*/ 123431 w 130704"/>
                        <a:gd name="connsiteY11" fmla="*/ 570 h 57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04" h="57781">
                          <a:moveTo>
                            <a:pt x="123431" y="570"/>
                          </a:moveTo>
                          <a:cubicBezTo>
                            <a:pt x="125798" y="-66"/>
                            <a:pt x="128222" y="-181"/>
                            <a:pt x="130705" y="281"/>
                          </a:cubicBezTo>
                          <a:lnTo>
                            <a:pt x="130416" y="1840"/>
                          </a:lnTo>
                          <a:cubicBezTo>
                            <a:pt x="123142" y="396"/>
                            <a:pt x="116445" y="5130"/>
                            <a:pt x="109979" y="9691"/>
                          </a:cubicBezTo>
                          <a:lnTo>
                            <a:pt x="108709" y="10615"/>
                          </a:lnTo>
                          <a:cubicBezTo>
                            <a:pt x="90754" y="23201"/>
                            <a:pt x="69625" y="30590"/>
                            <a:pt x="49187" y="37691"/>
                          </a:cubicBezTo>
                          <a:cubicBezTo>
                            <a:pt x="32849" y="43407"/>
                            <a:pt x="15992" y="49238"/>
                            <a:pt x="808" y="57782"/>
                          </a:cubicBezTo>
                          <a:lnTo>
                            <a:pt x="0" y="56396"/>
                          </a:lnTo>
                          <a:cubicBezTo>
                            <a:pt x="15299" y="47794"/>
                            <a:pt x="32272" y="41906"/>
                            <a:pt x="48610" y="36190"/>
                          </a:cubicBezTo>
                          <a:cubicBezTo>
                            <a:pt x="68932" y="29089"/>
                            <a:pt x="89889" y="21757"/>
                            <a:pt x="107728" y="9287"/>
                          </a:cubicBezTo>
                          <a:lnTo>
                            <a:pt x="108998" y="8421"/>
                          </a:lnTo>
                          <a:cubicBezTo>
                            <a:pt x="113501" y="5304"/>
                            <a:pt x="118292" y="1897"/>
                            <a:pt x="123431" y="570"/>
                          </a:cubicBezTo>
                          <a:close/>
                        </a:path>
                      </a:pathLst>
                    </a:custGeom>
                    <a:solidFill>
                      <a:srgbClr val="A0A58F"/>
                    </a:solidFill>
                    <a:ln w="5770" cap="flat">
                      <a:noFill/>
                      <a:prstDash val="solid"/>
                      <a:miter/>
                    </a:ln>
                  </p:spPr>
                  <p:txBody>
                    <a:bodyPr rtlCol="0" anchor="ctr"/>
                    <a:lstStyle/>
                    <a:p>
                      <a:endParaRPr lang="th-TH"/>
                    </a:p>
                  </p:txBody>
                </p:sp>
                <p:sp>
                  <p:nvSpPr>
                    <p:cNvPr id="634" name="Freeform: Shape 633">
                      <a:extLst>
                        <a:ext uri="{FF2B5EF4-FFF2-40B4-BE49-F238E27FC236}">
                          <a16:creationId xmlns:a16="http://schemas.microsoft.com/office/drawing/2014/main" id="{A42129D0-4714-46A1-9244-454EDD74AD7A}"/>
                        </a:ext>
                      </a:extLst>
                    </p:cNvPr>
                    <p:cNvSpPr/>
                    <p:nvPr/>
                  </p:nvSpPr>
                  <p:spPr>
                    <a:xfrm>
                      <a:off x="1139926" y="4578752"/>
                      <a:ext cx="140577" cy="183240"/>
                    </a:xfrm>
                    <a:custGeom>
                      <a:avLst/>
                      <a:gdLst>
                        <a:gd name="connsiteX0" fmla="*/ 1155 w 140577"/>
                        <a:gd name="connsiteY0" fmla="*/ 0 h 183240"/>
                        <a:gd name="connsiteX1" fmla="*/ 31118 w 140577"/>
                        <a:gd name="connsiteY1" fmla="*/ 52594 h 183240"/>
                        <a:gd name="connsiteX2" fmla="*/ 45204 w 140577"/>
                        <a:gd name="connsiteY2" fmla="*/ 83076 h 183240"/>
                        <a:gd name="connsiteX3" fmla="*/ 114540 w 140577"/>
                        <a:gd name="connsiteY3" fmla="*/ 160033 h 183240"/>
                        <a:gd name="connsiteX4" fmla="*/ 140577 w 140577"/>
                        <a:gd name="connsiteY4" fmla="*/ 181971 h 183240"/>
                        <a:gd name="connsiteX5" fmla="*/ 139596 w 140577"/>
                        <a:gd name="connsiteY5" fmla="*/ 183241 h 183240"/>
                        <a:gd name="connsiteX6" fmla="*/ 113501 w 140577"/>
                        <a:gd name="connsiteY6" fmla="*/ 161245 h 183240"/>
                        <a:gd name="connsiteX7" fmla="*/ 43818 w 140577"/>
                        <a:gd name="connsiteY7" fmla="*/ 83827 h 183240"/>
                        <a:gd name="connsiteX8" fmla="*/ 29616 w 140577"/>
                        <a:gd name="connsiteY8" fmla="*/ 53171 h 183240"/>
                        <a:gd name="connsiteX9" fmla="*/ 0 w 140577"/>
                        <a:gd name="connsiteY9" fmla="*/ 1039 h 183240"/>
                        <a:gd name="connsiteX10" fmla="*/ 1155 w 140577"/>
                        <a:gd name="connsiteY10" fmla="*/ 0 h 18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577" h="183240">
                          <a:moveTo>
                            <a:pt x="1155" y="0"/>
                          </a:moveTo>
                          <a:cubicBezTo>
                            <a:pt x="15184" y="14779"/>
                            <a:pt x="23266" y="34004"/>
                            <a:pt x="31118" y="52594"/>
                          </a:cubicBezTo>
                          <a:cubicBezTo>
                            <a:pt x="35390" y="62812"/>
                            <a:pt x="39835" y="73377"/>
                            <a:pt x="45204" y="83076"/>
                          </a:cubicBezTo>
                          <a:cubicBezTo>
                            <a:pt x="62177" y="113789"/>
                            <a:pt x="88792" y="137286"/>
                            <a:pt x="114540" y="160033"/>
                          </a:cubicBezTo>
                          <a:cubicBezTo>
                            <a:pt x="122911" y="167422"/>
                            <a:pt x="131571" y="175101"/>
                            <a:pt x="140577" y="181971"/>
                          </a:cubicBezTo>
                          <a:lnTo>
                            <a:pt x="139596" y="183241"/>
                          </a:lnTo>
                          <a:cubicBezTo>
                            <a:pt x="130532" y="176313"/>
                            <a:pt x="121872" y="168692"/>
                            <a:pt x="113501" y="161245"/>
                          </a:cubicBezTo>
                          <a:cubicBezTo>
                            <a:pt x="87637" y="138383"/>
                            <a:pt x="60965" y="114771"/>
                            <a:pt x="43818" y="83827"/>
                          </a:cubicBezTo>
                          <a:cubicBezTo>
                            <a:pt x="38392" y="74012"/>
                            <a:pt x="33946" y="63447"/>
                            <a:pt x="29616" y="53171"/>
                          </a:cubicBezTo>
                          <a:cubicBezTo>
                            <a:pt x="21880" y="34697"/>
                            <a:pt x="13798" y="15645"/>
                            <a:pt x="0" y="1039"/>
                          </a:cubicBezTo>
                          <a:lnTo>
                            <a:pt x="1155" y="0"/>
                          </a:lnTo>
                          <a:close/>
                        </a:path>
                      </a:pathLst>
                    </a:custGeom>
                    <a:solidFill>
                      <a:srgbClr val="A0A58F"/>
                    </a:solidFill>
                    <a:ln w="5770" cap="flat">
                      <a:noFill/>
                      <a:prstDash val="solid"/>
                      <a:miter/>
                    </a:ln>
                  </p:spPr>
                  <p:txBody>
                    <a:bodyPr rtlCol="0" anchor="ctr"/>
                    <a:lstStyle/>
                    <a:p>
                      <a:endParaRPr lang="th-TH"/>
                    </a:p>
                  </p:txBody>
                </p:sp>
                <p:sp>
                  <p:nvSpPr>
                    <p:cNvPr id="635" name="Freeform: Shape 634">
                      <a:extLst>
                        <a:ext uri="{FF2B5EF4-FFF2-40B4-BE49-F238E27FC236}">
                          <a16:creationId xmlns:a16="http://schemas.microsoft.com/office/drawing/2014/main" id="{1ADE29B0-6C7B-4D3D-BB21-DD5ED5684CA8}"/>
                        </a:ext>
                      </a:extLst>
                    </p:cNvPr>
                    <p:cNvSpPr/>
                    <p:nvPr/>
                  </p:nvSpPr>
                  <p:spPr>
                    <a:xfrm>
                      <a:off x="1252965" y="4467214"/>
                      <a:ext cx="92082" cy="201484"/>
                    </a:xfrm>
                    <a:custGeom>
                      <a:avLst/>
                      <a:gdLst>
                        <a:gd name="connsiteX0" fmla="*/ 1559 w 92082"/>
                        <a:gd name="connsiteY0" fmla="*/ 0 h 201484"/>
                        <a:gd name="connsiteX1" fmla="*/ 8948 w 92082"/>
                        <a:gd name="connsiteY1" fmla="*/ 30078 h 201484"/>
                        <a:gd name="connsiteX2" fmla="*/ 31002 w 92082"/>
                        <a:gd name="connsiteY2" fmla="*/ 108247 h 201484"/>
                        <a:gd name="connsiteX3" fmla="*/ 92082 w 92082"/>
                        <a:gd name="connsiteY3" fmla="*/ 200214 h 201484"/>
                        <a:gd name="connsiteX4" fmla="*/ 91101 w 92082"/>
                        <a:gd name="connsiteY4" fmla="*/ 201484 h 201484"/>
                        <a:gd name="connsiteX5" fmla="*/ 29501 w 92082"/>
                        <a:gd name="connsiteY5" fmla="*/ 108825 h 201484"/>
                        <a:gd name="connsiteX6" fmla="*/ 7390 w 92082"/>
                        <a:gd name="connsiteY6" fmla="*/ 30482 h 201484"/>
                        <a:gd name="connsiteX7" fmla="*/ 0 w 92082"/>
                        <a:gd name="connsiteY7" fmla="*/ 462 h 201484"/>
                        <a:gd name="connsiteX8" fmla="*/ 1559 w 92082"/>
                        <a:gd name="connsiteY8" fmla="*/ 0 h 201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082" h="201484">
                          <a:moveTo>
                            <a:pt x="1559" y="0"/>
                          </a:moveTo>
                          <a:cubicBezTo>
                            <a:pt x="4157" y="9988"/>
                            <a:pt x="6581" y="20206"/>
                            <a:pt x="8948" y="30078"/>
                          </a:cubicBezTo>
                          <a:cubicBezTo>
                            <a:pt x="15183" y="56000"/>
                            <a:pt x="21649" y="82845"/>
                            <a:pt x="31002" y="108247"/>
                          </a:cubicBezTo>
                          <a:cubicBezTo>
                            <a:pt x="45897" y="148717"/>
                            <a:pt x="66449" y="179661"/>
                            <a:pt x="92082" y="200214"/>
                          </a:cubicBezTo>
                          <a:lnTo>
                            <a:pt x="91101" y="201484"/>
                          </a:lnTo>
                          <a:cubicBezTo>
                            <a:pt x="65237" y="180758"/>
                            <a:pt x="44511" y="149583"/>
                            <a:pt x="29501" y="108825"/>
                          </a:cubicBezTo>
                          <a:cubicBezTo>
                            <a:pt x="20148" y="83307"/>
                            <a:pt x="13682" y="56462"/>
                            <a:pt x="7390" y="30482"/>
                          </a:cubicBezTo>
                          <a:cubicBezTo>
                            <a:pt x="5023" y="20610"/>
                            <a:pt x="2540" y="10392"/>
                            <a:pt x="0" y="462"/>
                          </a:cubicBezTo>
                          <a:lnTo>
                            <a:pt x="1559" y="0"/>
                          </a:lnTo>
                          <a:close/>
                        </a:path>
                      </a:pathLst>
                    </a:custGeom>
                    <a:solidFill>
                      <a:srgbClr val="A0A58F"/>
                    </a:solidFill>
                    <a:ln w="5770" cap="flat">
                      <a:noFill/>
                      <a:prstDash val="solid"/>
                      <a:miter/>
                    </a:ln>
                  </p:spPr>
                  <p:txBody>
                    <a:bodyPr rtlCol="0" anchor="ctr"/>
                    <a:lstStyle/>
                    <a:p>
                      <a:endParaRPr lang="th-TH"/>
                    </a:p>
                  </p:txBody>
                </p:sp>
                <p:sp>
                  <p:nvSpPr>
                    <p:cNvPr id="636" name="Freeform: Shape 635">
                      <a:extLst>
                        <a:ext uri="{FF2B5EF4-FFF2-40B4-BE49-F238E27FC236}">
                          <a16:creationId xmlns:a16="http://schemas.microsoft.com/office/drawing/2014/main" id="{1CB462AF-8165-445B-872C-090584662C7A}"/>
                        </a:ext>
                      </a:extLst>
                    </p:cNvPr>
                    <p:cNvSpPr/>
                    <p:nvPr/>
                  </p:nvSpPr>
                  <p:spPr>
                    <a:xfrm>
                      <a:off x="1330960" y="4367627"/>
                      <a:ext cx="73434" cy="217187"/>
                    </a:xfrm>
                    <a:custGeom>
                      <a:avLst/>
                      <a:gdLst>
                        <a:gd name="connsiteX0" fmla="*/ 1443 w 73434"/>
                        <a:gd name="connsiteY0" fmla="*/ 0 h 217187"/>
                        <a:gd name="connsiteX1" fmla="*/ 9757 w 73434"/>
                        <a:gd name="connsiteY1" fmla="*/ 59406 h 217187"/>
                        <a:gd name="connsiteX2" fmla="*/ 10565 w 73434"/>
                        <a:gd name="connsiteY2" fmla="*/ 83134 h 217187"/>
                        <a:gd name="connsiteX3" fmla="*/ 73435 w 73434"/>
                        <a:gd name="connsiteY3" fmla="*/ 216033 h 217187"/>
                        <a:gd name="connsiteX4" fmla="*/ 72338 w 73434"/>
                        <a:gd name="connsiteY4" fmla="*/ 217187 h 217187"/>
                        <a:gd name="connsiteX5" fmla="*/ 9006 w 73434"/>
                        <a:gd name="connsiteY5" fmla="*/ 83249 h 217187"/>
                        <a:gd name="connsiteX6" fmla="*/ 8198 w 73434"/>
                        <a:gd name="connsiteY6" fmla="*/ 59406 h 217187"/>
                        <a:gd name="connsiteX7" fmla="*/ 0 w 73434"/>
                        <a:gd name="connsiteY7" fmla="*/ 635 h 217187"/>
                        <a:gd name="connsiteX8" fmla="*/ 1443 w 73434"/>
                        <a:gd name="connsiteY8" fmla="*/ 0 h 2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34" h="217187">
                          <a:moveTo>
                            <a:pt x="1443" y="0"/>
                          </a:moveTo>
                          <a:cubicBezTo>
                            <a:pt x="9122" y="18705"/>
                            <a:pt x="9410" y="39373"/>
                            <a:pt x="9757" y="59406"/>
                          </a:cubicBezTo>
                          <a:cubicBezTo>
                            <a:pt x="9872" y="67200"/>
                            <a:pt x="9988" y="75282"/>
                            <a:pt x="10565" y="83134"/>
                          </a:cubicBezTo>
                          <a:cubicBezTo>
                            <a:pt x="14144" y="133130"/>
                            <a:pt x="37064" y="181567"/>
                            <a:pt x="73435" y="216033"/>
                          </a:cubicBezTo>
                          <a:lnTo>
                            <a:pt x="72338" y="217187"/>
                          </a:lnTo>
                          <a:cubicBezTo>
                            <a:pt x="35678" y="182490"/>
                            <a:pt x="12586" y="133649"/>
                            <a:pt x="9006" y="83249"/>
                          </a:cubicBezTo>
                          <a:cubicBezTo>
                            <a:pt x="8429" y="75398"/>
                            <a:pt x="8313" y="67258"/>
                            <a:pt x="8198" y="59406"/>
                          </a:cubicBezTo>
                          <a:cubicBezTo>
                            <a:pt x="7909" y="39546"/>
                            <a:pt x="7563" y="19052"/>
                            <a:pt x="0" y="635"/>
                          </a:cubicBezTo>
                          <a:lnTo>
                            <a:pt x="1443" y="0"/>
                          </a:lnTo>
                          <a:close/>
                        </a:path>
                      </a:pathLst>
                    </a:custGeom>
                    <a:solidFill>
                      <a:srgbClr val="A0A58F"/>
                    </a:solidFill>
                    <a:ln w="5770" cap="flat">
                      <a:noFill/>
                      <a:prstDash val="solid"/>
                      <a:miter/>
                    </a:ln>
                  </p:spPr>
                  <p:txBody>
                    <a:bodyPr rtlCol="0" anchor="ctr"/>
                    <a:lstStyle/>
                    <a:p>
                      <a:endParaRPr lang="th-TH"/>
                    </a:p>
                  </p:txBody>
                </p:sp>
                <p:sp>
                  <p:nvSpPr>
                    <p:cNvPr id="637" name="Freeform: Shape 636">
                      <a:extLst>
                        <a:ext uri="{FF2B5EF4-FFF2-40B4-BE49-F238E27FC236}">
                          <a16:creationId xmlns:a16="http://schemas.microsoft.com/office/drawing/2014/main" id="{36733FB2-B4E3-4808-A11A-FE8699A54AA2}"/>
                        </a:ext>
                      </a:extLst>
                    </p:cNvPr>
                    <p:cNvSpPr/>
                    <p:nvPr/>
                  </p:nvSpPr>
                  <p:spPr>
                    <a:xfrm>
                      <a:off x="1388346" y="4320576"/>
                      <a:ext cx="77418" cy="190341"/>
                    </a:xfrm>
                    <a:custGeom>
                      <a:avLst/>
                      <a:gdLst>
                        <a:gd name="connsiteX0" fmla="*/ 1501 w 77418"/>
                        <a:gd name="connsiteY0" fmla="*/ 0 h 190341"/>
                        <a:gd name="connsiteX1" fmla="*/ 10623 w 77418"/>
                        <a:gd name="connsiteY1" fmla="*/ 48322 h 190341"/>
                        <a:gd name="connsiteX2" fmla="*/ 15126 w 77418"/>
                        <a:gd name="connsiteY2" fmla="*/ 81575 h 190341"/>
                        <a:gd name="connsiteX3" fmla="*/ 53518 w 77418"/>
                        <a:gd name="connsiteY3" fmla="*/ 160090 h 190341"/>
                        <a:gd name="connsiteX4" fmla="*/ 77418 w 77418"/>
                        <a:gd name="connsiteY4" fmla="*/ 189072 h 190341"/>
                        <a:gd name="connsiteX5" fmla="*/ 76495 w 77418"/>
                        <a:gd name="connsiteY5" fmla="*/ 190342 h 190341"/>
                        <a:gd name="connsiteX6" fmla="*/ 52190 w 77418"/>
                        <a:gd name="connsiteY6" fmla="*/ 160956 h 190341"/>
                        <a:gd name="connsiteX7" fmla="*/ 13567 w 77418"/>
                        <a:gd name="connsiteY7" fmla="*/ 81921 h 190341"/>
                        <a:gd name="connsiteX8" fmla="*/ 9006 w 77418"/>
                        <a:gd name="connsiteY8" fmla="*/ 48437 h 190341"/>
                        <a:gd name="connsiteX9" fmla="*/ 0 w 77418"/>
                        <a:gd name="connsiteY9" fmla="*/ 520 h 190341"/>
                        <a:gd name="connsiteX10" fmla="*/ 1501 w 77418"/>
                        <a:gd name="connsiteY10" fmla="*/ 0 h 19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418" h="190341">
                          <a:moveTo>
                            <a:pt x="1501" y="0"/>
                          </a:moveTo>
                          <a:cubicBezTo>
                            <a:pt x="7621" y="15357"/>
                            <a:pt x="9122" y="32157"/>
                            <a:pt x="10623" y="48322"/>
                          </a:cubicBezTo>
                          <a:cubicBezTo>
                            <a:pt x="11662" y="59348"/>
                            <a:pt x="12701" y="70722"/>
                            <a:pt x="15126" y="81575"/>
                          </a:cubicBezTo>
                          <a:cubicBezTo>
                            <a:pt x="21649" y="110441"/>
                            <a:pt x="37872" y="135670"/>
                            <a:pt x="53518" y="160090"/>
                          </a:cubicBezTo>
                          <a:cubicBezTo>
                            <a:pt x="60272" y="170598"/>
                            <a:pt x="67258" y="181509"/>
                            <a:pt x="77418" y="189072"/>
                          </a:cubicBezTo>
                          <a:lnTo>
                            <a:pt x="76495" y="190342"/>
                          </a:lnTo>
                          <a:cubicBezTo>
                            <a:pt x="66103" y="182606"/>
                            <a:pt x="58713" y="171059"/>
                            <a:pt x="52190" y="160956"/>
                          </a:cubicBezTo>
                          <a:cubicBezTo>
                            <a:pt x="36429" y="136420"/>
                            <a:pt x="20149" y="111076"/>
                            <a:pt x="13567" y="81921"/>
                          </a:cubicBezTo>
                          <a:cubicBezTo>
                            <a:pt x="11085" y="70952"/>
                            <a:pt x="10045" y="59522"/>
                            <a:pt x="9006" y="48437"/>
                          </a:cubicBezTo>
                          <a:cubicBezTo>
                            <a:pt x="7505" y="32330"/>
                            <a:pt x="6004" y="15703"/>
                            <a:pt x="0" y="520"/>
                          </a:cubicBezTo>
                          <a:lnTo>
                            <a:pt x="1501" y="0"/>
                          </a:lnTo>
                          <a:close/>
                        </a:path>
                      </a:pathLst>
                    </a:custGeom>
                    <a:solidFill>
                      <a:srgbClr val="A0A58F"/>
                    </a:solidFill>
                    <a:ln w="5770" cap="flat">
                      <a:noFill/>
                      <a:prstDash val="solid"/>
                      <a:miter/>
                    </a:ln>
                  </p:spPr>
                  <p:txBody>
                    <a:bodyPr rtlCol="0" anchor="ctr"/>
                    <a:lstStyle/>
                    <a:p>
                      <a:endParaRPr lang="th-TH"/>
                    </a:p>
                  </p:txBody>
                </p:sp>
                <p:sp>
                  <p:nvSpPr>
                    <p:cNvPr id="638" name="Freeform: Shape 637">
                      <a:extLst>
                        <a:ext uri="{FF2B5EF4-FFF2-40B4-BE49-F238E27FC236}">
                          <a16:creationId xmlns:a16="http://schemas.microsoft.com/office/drawing/2014/main" id="{11B3B456-9964-4BBF-9BE6-2C1991BAB33D}"/>
                        </a:ext>
                      </a:extLst>
                    </p:cNvPr>
                    <p:cNvSpPr/>
                    <p:nvPr/>
                  </p:nvSpPr>
                  <p:spPr>
                    <a:xfrm>
                      <a:off x="1464679" y="4281491"/>
                      <a:ext cx="44268" cy="153278"/>
                    </a:xfrm>
                    <a:custGeom>
                      <a:avLst/>
                      <a:gdLst>
                        <a:gd name="connsiteX0" fmla="*/ 7494 w 44268"/>
                        <a:gd name="connsiteY0" fmla="*/ 0 h 153278"/>
                        <a:gd name="connsiteX1" fmla="*/ 9052 w 44268"/>
                        <a:gd name="connsiteY1" fmla="*/ 346 h 153278"/>
                        <a:gd name="connsiteX2" fmla="*/ 3048 w 44268"/>
                        <a:gd name="connsiteY2" fmla="*/ 65006 h 153278"/>
                        <a:gd name="connsiteX3" fmla="*/ 21407 w 44268"/>
                        <a:gd name="connsiteY3" fmla="*/ 109748 h 153278"/>
                        <a:gd name="connsiteX4" fmla="*/ 44269 w 44268"/>
                        <a:gd name="connsiteY4" fmla="*/ 152528 h 153278"/>
                        <a:gd name="connsiteX5" fmla="*/ 42883 w 44268"/>
                        <a:gd name="connsiteY5" fmla="*/ 153278 h 153278"/>
                        <a:gd name="connsiteX6" fmla="*/ 20021 w 44268"/>
                        <a:gd name="connsiteY6" fmla="*/ 110499 h 153278"/>
                        <a:gd name="connsiteX7" fmla="*/ 1489 w 44268"/>
                        <a:gd name="connsiteY7" fmla="*/ 65295 h 153278"/>
                        <a:gd name="connsiteX8" fmla="*/ 7494 w 44268"/>
                        <a:gd name="connsiteY8" fmla="*/ 0 h 153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68" h="153278">
                          <a:moveTo>
                            <a:pt x="7494" y="0"/>
                          </a:moveTo>
                          <a:lnTo>
                            <a:pt x="9052" y="346"/>
                          </a:lnTo>
                          <a:cubicBezTo>
                            <a:pt x="4318" y="20437"/>
                            <a:pt x="-993" y="43241"/>
                            <a:pt x="3048" y="65006"/>
                          </a:cubicBezTo>
                          <a:cubicBezTo>
                            <a:pt x="6050" y="81055"/>
                            <a:pt x="13844" y="95604"/>
                            <a:pt x="21407" y="109748"/>
                          </a:cubicBezTo>
                          <a:lnTo>
                            <a:pt x="44269" y="152528"/>
                          </a:lnTo>
                          <a:lnTo>
                            <a:pt x="42883" y="153278"/>
                          </a:lnTo>
                          <a:lnTo>
                            <a:pt x="20021" y="110499"/>
                          </a:lnTo>
                          <a:cubicBezTo>
                            <a:pt x="12401" y="96297"/>
                            <a:pt x="4549" y="81575"/>
                            <a:pt x="1489" y="65295"/>
                          </a:cubicBezTo>
                          <a:cubicBezTo>
                            <a:pt x="-2667" y="43241"/>
                            <a:pt x="2702" y="20264"/>
                            <a:pt x="7494" y="0"/>
                          </a:cubicBezTo>
                          <a:close/>
                        </a:path>
                      </a:pathLst>
                    </a:custGeom>
                    <a:solidFill>
                      <a:srgbClr val="A0A58F"/>
                    </a:solidFill>
                    <a:ln w="5770" cap="flat">
                      <a:noFill/>
                      <a:prstDash val="solid"/>
                      <a:miter/>
                    </a:ln>
                  </p:spPr>
                  <p:txBody>
                    <a:bodyPr rtlCol="0" anchor="ctr"/>
                    <a:lstStyle/>
                    <a:p>
                      <a:endParaRPr lang="th-TH"/>
                    </a:p>
                  </p:txBody>
                </p:sp>
                <p:sp>
                  <p:nvSpPr>
                    <p:cNvPr id="639" name="Freeform: Shape 638">
                      <a:extLst>
                        <a:ext uri="{FF2B5EF4-FFF2-40B4-BE49-F238E27FC236}">
                          <a16:creationId xmlns:a16="http://schemas.microsoft.com/office/drawing/2014/main" id="{9651B23D-030E-40E4-9DA0-FF85B6ED0914}"/>
                        </a:ext>
                      </a:extLst>
                    </p:cNvPr>
                    <p:cNvSpPr/>
                    <p:nvPr/>
                  </p:nvSpPr>
                  <p:spPr>
                    <a:xfrm>
                      <a:off x="1572640" y="4229706"/>
                      <a:ext cx="15400" cy="90408"/>
                    </a:xfrm>
                    <a:custGeom>
                      <a:avLst/>
                      <a:gdLst>
                        <a:gd name="connsiteX0" fmla="*/ 12918 w 15400"/>
                        <a:gd name="connsiteY0" fmla="*/ 0 h 90408"/>
                        <a:gd name="connsiteX1" fmla="*/ 14245 w 15400"/>
                        <a:gd name="connsiteY1" fmla="*/ 924 h 90408"/>
                        <a:gd name="connsiteX2" fmla="*/ 15400 w 15400"/>
                        <a:gd name="connsiteY2" fmla="*/ 89484 h 90408"/>
                        <a:gd name="connsiteX3" fmla="*/ 14072 w 15400"/>
                        <a:gd name="connsiteY3" fmla="*/ 90408 h 90408"/>
                        <a:gd name="connsiteX4" fmla="*/ 12918 w 15400"/>
                        <a:gd name="connsiteY4" fmla="*/ 0 h 90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00" h="90408">
                          <a:moveTo>
                            <a:pt x="12918" y="0"/>
                          </a:moveTo>
                          <a:lnTo>
                            <a:pt x="14245" y="924"/>
                          </a:lnTo>
                          <a:cubicBezTo>
                            <a:pt x="-3074" y="26788"/>
                            <a:pt x="-2555" y="64025"/>
                            <a:pt x="15400" y="89484"/>
                          </a:cubicBezTo>
                          <a:lnTo>
                            <a:pt x="14072" y="90408"/>
                          </a:lnTo>
                          <a:cubicBezTo>
                            <a:pt x="-4229" y="64429"/>
                            <a:pt x="-4748" y="26383"/>
                            <a:pt x="12918" y="0"/>
                          </a:cubicBezTo>
                          <a:close/>
                        </a:path>
                      </a:pathLst>
                    </a:custGeom>
                    <a:solidFill>
                      <a:srgbClr val="A0A58F"/>
                    </a:solidFill>
                    <a:ln w="5770" cap="flat">
                      <a:noFill/>
                      <a:prstDash val="solid"/>
                      <a:miter/>
                    </a:ln>
                  </p:spPr>
                  <p:txBody>
                    <a:bodyPr rtlCol="0" anchor="ctr"/>
                    <a:lstStyle/>
                    <a:p>
                      <a:endParaRPr lang="th-TH"/>
                    </a:p>
                  </p:txBody>
                </p:sp>
              </p:grpSp>
            </p:grpSp>
            <p:grpSp>
              <p:nvGrpSpPr>
                <p:cNvPr id="468" name="Graphic 3">
                  <a:extLst>
                    <a:ext uri="{FF2B5EF4-FFF2-40B4-BE49-F238E27FC236}">
                      <a16:creationId xmlns:a16="http://schemas.microsoft.com/office/drawing/2014/main" id="{AFAE3AE3-51F1-42C0-A279-9D0AD749CDE2}"/>
                    </a:ext>
                  </a:extLst>
                </p:cNvPr>
                <p:cNvGrpSpPr/>
                <p:nvPr/>
              </p:nvGrpSpPr>
              <p:grpSpPr>
                <a:xfrm>
                  <a:off x="1507084" y="4423721"/>
                  <a:ext cx="789400" cy="742957"/>
                  <a:chOff x="1507084" y="4423721"/>
                  <a:chExt cx="789400" cy="742957"/>
                </a:xfrm>
              </p:grpSpPr>
              <p:sp>
                <p:nvSpPr>
                  <p:cNvPr id="608" name="Freeform: Shape 607">
                    <a:extLst>
                      <a:ext uri="{FF2B5EF4-FFF2-40B4-BE49-F238E27FC236}">
                        <a16:creationId xmlns:a16="http://schemas.microsoft.com/office/drawing/2014/main" id="{8CB546D4-912B-4D69-8C50-A6B99849ECC9}"/>
                      </a:ext>
                    </a:extLst>
                  </p:cNvPr>
                  <p:cNvSpPr/>
                  <p:nvPr/>
                </p:nvSpPr>
                <p:spPr>
                  <a:xfrm>
                    <a:off x="1507084" y="4425763"/>
                    <a:ext cx="789400" cy="740916"/>
                  </a:xfrm>
                  <a:custGeom>
                    <a:avLst/>
                    <a:gdLst>
                      <a:gd name="connsiteX0" fmla="*/ 173442 w 789400"/>
                      <a:gd name="connsiteY0" fmla="*/ 706176 h 740916"/>
                      <a:gd name="connsiteX1" fmla="*/ 641243 w 789400"/>
                      <a:gd name="connsiteY1" fmla="*/ 591405 h 740916"/>
                      <a:gd name="connsiteX2" fmla="*/ 699033 w 789400"/>
                      <a:gd name="connsiteY2" fmla="*/ 120140 h 740916"/>
                      <a:gd name="connsiteX3" fmla="*/ 660411 w 789400"/>
                      <a:gd name="connsiteY3" fmla="*/ 0 h 740916"/>
                      <a:gd name="connsiteX4" fmla="*/ 502745 w 789400"/>
                      <a:gd name="connsiteY4" fmla="*/ 61715 h 740916"/>
                      <a:gd name="connsiteX5" fmla="*/ 13929 w 789400"/>
                      <a:gd name="connsiteY5" fmla="*/ 457871 h 740916"/>
                      <a:gd name="connsiteX6" fmla="*/ 95620 w 789400"/>
                      <a:gd name="connsiteY6" fmla="*/ 665128 h 740916"/>
                      <a:gd name="connsiteX7" fmla="*/ 173442 w 789400"/>
                      <a:gd name="connsiteY7" fmla="*/ 706176 h 74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400" h="740916">
                        <a:moveTo>
                          <a:pt x="173442" y="706176"/>
                        </a:moveTo>
                        <a:cubicBezTo>
                          <a:pt x="173442" y="706176"/>
                          <a:pt x="326085" y="836823"/>
                          <a:pt x="641243" y="591405"/>
                        </a:cubicBezTo>
                        <a:cubicBezTo>
                          <a:pt x="927536" y="368502"/>
                          <a:pt x="713351" y="145657"/>
                          <a:pt x="699033" y="120140"/>
                        </a:cubicBezTo>
                        <a:cubicBezTo>
                          <a:pt x="684715" y="94622"/>
                          <a:pt x="628427" y="77245"/>
                          <a:pt x="660411" y="0"/>
                        </a:cubicBezTo>
                        <a:cubicBezTo>
                          <a:pt x="660411" y="0"/>
                          <a:pt x="628080" y="40124"/>
                          <a:pt x="502745" y="61715"/>
                        </a:cubicBezTo>
                        <a:cubicBezTo>
                          <a:pt x="157970" y="121006"/>
                          <a:pt x="62539" y="294086"/>
                          <a:pt x="13929" y="457871"/>
                        </a:cubicBezTo>
                        <a:cubicBezTo>
                          <a:pt x="-34681" y="621599"/>
                          <a:pt x="56478" y="653929"/>
                          <a:pt x="95620" y="665128"/>
                        </a:cubicBezTo>
                        <a:cubicBezTo>
                          <a:pt x="134704" y="676328"/>
                          <a:pt x="173442" y="706176"/>
                          <a:pt x="173442" y="706176"/>
                        </a:cubicBezTo>
                        <a:close/>
                      </a:path>
                    </a:pathLst>
                  </a:custGeom>
                  <a:solidFill>
                    <a:srgbClr val="FBFFFF"/>
                  </a:solidFill>
                  <a:ln w="5770" cap="flat">
                    <a:noFill/>
                    <a:prstDash val="solid"/>
                    <a:miter/>
                  </a:ln>
                </p:spPr>
                <p:txBody>
                  <a:bodyPr rtlCol="0" anchor="ctr"/>
                  <a:lstStyle/>
                  <a:p>
                    <a:endParaRPr lang="th-TH"/>
                  </a:p>
                </p:txBody>
              </p:sp>
              <p:pic>
                <p:nvPicPr>
                  <p:cNvPr id="609" name="Picture 608">
                    <a:extLst>
                      <a:ext uri="{FF2B5EF4-FFF2-40B4-BE49-F238E27FC236}">
                        <a16:creationId xmlns:a16="http://schemas.microsoft.com/office/drawing/2014/main" id="{85AE47E4-17BF-412A-8BF9-8C21D583BB42}"/>
                      </a:ext>
                    </a:extLst>
                  </p:cNvPr>
                  <p:cNvPicPr>
                    <a:picLocks noChangeAspect="1"/>
                  </p:cNvPicPr>
                  <p:nvPr/>
                </p:nvPicPr>
                <p:blipFill>
                  <a:blip r:embed="rId85"/>
                  <a:stretch>
                    <a:fillRect/>
                  </a:stretch>
                </p:blipFill>
                <p:spPr>
                  <a:xfrm>
                    <a:off x="1671724" y="4423721"/>
                    <a:ext cx="623503" cy="738967"/>
                  </a:xfrm>
                  <a:custGeom>
                    <a:avLst/>
                    <a:gdLst>
                      <a:gd name="connsiteX0" fmla="*/ 483 w 623503"/>
                      <a:gd name="connsiteY0" fmla="*/ 206 h 738967"/>
                      <a:gd name="connsiteX1" fmla="*/ 623987 w 623503"/>
                      <a:gd name="connsiteY1" fmla="*/ 206 h 738967"/>
                      <a:gd name="connsiteX2" fmla="*/ 623987 w 623503"/>
                      <a:gd name="connsiteY2" fmla="*/ 739173 h 738967"/>
                      <a:gd name="connsiteX3" fmla="*/ 483 w 623503"/>
                      <a:gd name="connsiteY3" fmla="*/ 739173 h 738967"/>
                    </a:gdLst>
                    <a:ahLst/>
                    <a:cxnLst>
                      <a:cxn ang="0">
                        <a:pos x="connsiteX0" y="connsiteY0"/>
                      </a:cxn>
                      <a:cxn ang="0">
                        <a:pos x="connsiteX1" y="connsiteY1"/>
                      </a:cxn>
                      <a:cxn ang="0">
                        <a:pos x="connsiteX2" y="connsiteY2"/>
                      </a:cxn>
                      <a:cxn ang="0">
                        <a:pos x="connsiteX3" y="connsiteY3"/>
                      </a:cxn>
                    </a:cxnLst>
                    <a:rect l="l" t="t" r="r" b="b"/>
                    <a:pathLst>
                      <a:path w="623503" h="738967">
                        <a:moveTo>
                          <a:pt x="483" y="206"/>
                        </a:moveTo>
                        <a:lnTo>
                          <a:pt x="623987" y="206"/>
                        </a:lnTo>
                        <a:lnTo>
                          <a:pt x="623987" y="739173"/>
                        </a:lnTo>
                        <a:lnTo>
                          <a:pt x="483" y="739173"/>
                        </a:lnTo>
                        <a:close/>
                      </a:path>
                    </a:pathLst>
                  </a:custGeom>
                </p:spPr>
              </p:pic>
              <p:pic>
                <p:nvPicPr>
                  <p:cNvPr id="610" name="Picture 609">
                    <a:extLst>
                      <a:ext uri="{FF2B5EF4-FFF2-40B4-BE49-F238E27FC236}">
                        <a16:creationId xmlns:a16="http://schemas.microsoft.com/office/drawing/2014/main" id="{D3B78A9B-48AB-4573-BBE4-ED72E5C09A01}"/>
                      </a:ext>
                    </a:extLst>
                  </p:cNvPr>
                  <p:cNvPicPr>
                    <a:picLocks noChangeAspect="1"/>
                  </p:cNvPicPr>
                  <p:nvPr/>
                </p:nvPicPr>
                <p:blipFill>
                  <a:blip r:embed="rId86"/>
                  <a:stretch>
                    <a:fillRect/>
                  </a:stretch>
                </p:blipFill>
                <p:spPr>
                  <a:xfrm>
                    <a:off x="1510074" y="4452587"/>
                    <a:ext cx="646596" cy="669689"/>
                  </a:xfrm>
                  <a:custGeom>
                    <a:avLst/>
                    <a:gdLst>
                      <a:gd name="connsiteX0" fmla="*/ 455 w 646596"/>
                      <a:gd name="connsiteY0" fmla="*/ 211 h 669689"/>
                      <a:gd name="connsiteX1" fmla="*/ 647052 w 646596"/>
                      <a:gd name="connsiteY1" fmla="*/ 211 h 669689"/>
                      <a:gd name="connsiteX2" fmla="*/ 647052 w 646596"/>
                      <a:gd name="connsiteY2" fmla="*/ 669900 h 669689"/>
                      <a:gd name="connsiteX3" fmla="*/ 455 w 646596"/>
                      <a:gd name="connsiteY3" fmla="*/ 669900 h 669689"/>
                    </a:gdLst>
                    <a:ahLst/>
                    <a:cxnLst>
                      <a:cxn ang="0">
                        <a:pos x="connsiteX0" y="connsiteY0"/>
                      </a:cxn>
                      <a:cxn ang="0">
                        <a:pos x="connsiteX1" y="connsiteY1"/>
                      </a:cxn>
                      <a:cxn ang="0">
                        <a:pos x="connsiteX2" y="connsiteY2"/>
                      </a:cxn>
                      <a:cxn ang="0">
                        <a:pos x="connsiteX3" y="connsiteY3"/>
                      </a:cxn>
                    </a:cxnLst>
                    <a:rect l="l" t="t" r="r" b="b"/>
                    <a:pathLst>
                      <a:path w="646596" h="669689">
                        <a:moveTo>
                          <a:pt x="455" y="211"/>
                        </a:moveTo>
                        <a:lnTo>
                          <a:pt x="647052" y="211"/>
                        </a:lnTo>
                        <a:lnTo>
                          <a:pt x="647052" y="669900"/>
                        </a:lnTo>
                        <a:lnTo>
                          <a:pt x="455" y="669900"/>
                        </a:lnTo>
                        <a:close/>
                      </a:path>
                    </a:pathLst>
                  </a:custGeom>
                </p:spPr>
              </p:pic>
              <p:grpSp>
                <p:nvGrpSpPr>
                  <p:cNvPr id="611" name="Graphic 3">
                    <a:extLst>
                      <a:ext uri="{FF2B5EF4-FFF2-40B4-BE49-F238E27FC236}">
                        <a16:creationId xmlns:a16="http://schemas.microsoft.com/office/drawing/2014/main" id="{42DECE44-AF74-4DC1-AA72-FEC95326DF28}"/>
                      </a:ext>
                    </a:extLst>
                  </p:cNvPr>
                  <p:cNvGrpSpPr/>
                  <p:nvPr/>
                </p:nvGrpSpPr>
                <p:grpSpPr>
                  <a:xfrm>
                    <a:off x="1572164" y="4506183"/>
                    <a:ext cx="643132" cy="565953"/>
                    <a:chOff x="1572164" y="4506183"/>
                    <a:chExt cx="643132" cy="565953"/>
                  </a:xfrm>
                  <a:solidFill>
                    <a:srgbClr val="A0A58F"/>
                  </a:solidFill>
                </p:grpSpPr>
                <p:sp>
                  <p:nvSpPr>
                    <p:cNvPr id="612" name="Freeform: Shape 611">
                      <a:extLst>
                        <a:ext uri="{FF2B5EF4-FFF2-40B4-BE49-F238E27FC236}">
                          <a16:creationId xmlns:a16="http://schemas.microsoft.com/office/drawing/2014/main" id="{1B04A9D2-E0ED-4E72-AD58-7C20005AC0BE}"/>
                        </a:ext>
                      </a:extLst>
                    </p:cNvPr>
                    <p:cNvSpPr/>
                    <p:nvPr/>
                  </p:nvSpPr>
                  <p:spPr>
                    <a:xfrm>
                      <a:off x="1717013" y="4979296"/>
                      <a:ext cx="416881" cy="92841"/>
                    </a:xfrm>
                    <a:custGeom>
                      <a:avLst/>
                      <a:gdLst>
                        <a:gd name="connsiteX0" fmla="*/ 635 w 416881"/>
                        <a:gd name="connsiteY0" fmla="*/ 84750 h 92841"/>
                        <a:gd name="connsiteX1" fmla="*/ 27192 w 416881"/>
                        <a:gd name="connsiteY1" fmla="*/ 88792 h 92841"/>
                        <a:gd name="connsiteX2" fmla="*/ 54095 w 416881"/>
                        <a:gd name="connsiteY2" fmla="*/ 89946 h 92841"/>
                        <a:gd name="connsiteX3" fmla="*/ 107843 w 416881"/>
                        <a:gd name="connsiteY3" fmla="*/ 86309 h 92841"/>
                        <a:gd name="connsiteX4" fmla="*/ 161418 w 416881"/>
                        <a:gd name="connsiteY4" fmla="*/ 79381 h 92841"/>
                        <a:gd name="connsiteX5" fmla="*/ 214820 w 416881"/>
                        <a:gd name="connsiteY5" fmla="*/ 71356 h 92841"/>
                        <a:gd name="connsiteX6" fmla="*/ 267760 w 416881"/>
                        <a:gd name="connsiteY6" fmla="*/ 60965 h 92841"/>
                        <a:gd name="connsiteX7" fmla="*/ 319777 w 416881"/>
                        <a:gd name="connsiteY7" fmla="*/ 46647 h 92841"/>
                        <a:gd name="connsiteX8" fmla="*/ 369946 w 416881"/>
                        <a:gd name="connsiteY8" fmla="*/ 26787 h 92841"/>
                        <a:gd name="connsiteX9" fmla="*/ 416882 w 416881"/>
                        <a:gd name="connsiteY9" fmla="*/ 0 h 92841"/>
                        <a:gd name="connsiteX10" fmla="*/ 370119 w 416881"/>
                        <a:gd name="connsiteY10" fmla="*/ 27192 h 92841"/>
                        <a:gd name="connsiteX11" fmla="*/ 320065 w 416881"/>
                        <a:gd name="connsiteY11" fmla="*/ 47456 h 92841"/>
                        <a:gd name="connsiteX12" fmla="*/ 268107 w 416881"/>
                        <a:gd name="connsiteY12" fmla="*/ 62177 h 92841"/>
                        <a:gd name="connsiteX13" fmla="*/ 215167 w 416881"/>
                        <a:gd name="connsiteY13" fmla="*/ 72973 h 92841"/>
                        <a:gd name="connsiteX14" fmla="*/ 161765 w 416881"/>
                        <a:gd name="connsiteY14" fmla="*/ 81402 h 92841"/>
                        <a:gd name="connsiteX15" fmla="*/ 108247 w 416881"/>
                        <a:gd name="connsiteY15" fmla="*/ 88792 h 92841"/>
                        <a:gd name="connsiteX16" fmla="*/ 54210 w 416881"/>
                        <a:gd name="connsiteY16" fmla="*/ 92833 h 92841"/>
                        <a:gd name="connsiteX17" fmla="*/ 27019 w 416881"/>
                        <a:gd name="connsiteY17" fmla="*/ 91909 h 92841"/>
                        <a:gd name="connsiteX18" fmla="*/ 0 w 416881"/>
                        <a:gd name="connsiteY18" fmla="*/ 87983 h 92841"/>
                        <a:gd name="connsiteX19" fmla="*/ 635 w 416881"/>
                        <a:gd name="connsiteY19" fmla="*/ 84750 h 92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881" h="92841">
                          <a:moveTo>
                            <a:pt x="635" y="84750"/>
                          </a:moveTo>
                          <a:cubicBezTo>
                            <a:pt x="9410" y="86598"/>
                            <a:pt x="18301" y="87925"/>
                            <a:pt x="27192" y="88792"/>
                          </a:cubicBezTo>
                          <a:cubicBezTo>
                            <a:pt x="36140" y="89658"/>
                            <a:pt x="45089" y="89946"/>
                            <a:pt x="54095" y="89946"/>
                          </a:cubicBezTo>
                          <a:cubicBezTo>
                            <a:pt x="72049" y="89888"/>
                            <a:pt x="90004" y="88387"/>
                            <a:pt x="107843" y="86309"/>
                          </a:cubicBezTo>
                          <a:cubicBezTo>
                            <a:pt x="125682" y="84231"/>
                            <a:pt x="143579" y="81748"/>
                            <a:pt x="161418" y="79381"/>
                          </a:cubicBezTo>
                          <a:cubicBezTo>
                            <a:pt x="179257" y="76956"/>
                            <a:pt x="197039" y="74301"/>
                            <a:pt x="214820" y="71356"/>
                          </a:cubicBezTo>
                          <a:cubicBezTo>
                            <a:pt x="232602" y="68412"/>
                            <a:pt x="250210" y="64948"/>
                            <a:pt x="267760" y="60965"/>
                          </a:cubicBezTo>
                          <a:cubicBezTo>
                            <a:pt x="285311" y="56981"/>
                            <a:pt x="302631" y="52132"/>
                            <a:pt x="319777" y="46647"/>
                          </a:cubicBezTo>
                          <a:cubicBezTo>
                            <a:pt x="336866" y="40989"/>
                            <a:pt x="353608" y="34350"/>
                            <a:pt x="369946" y="26787"/>
                          </a:cubicBezTo>
                          <a:cubicBezTo>
                            <a:pt x="386168" y="18994"/>
                            <a:pt x="401871" y="10045"/>
                            <a:pt x="416882" y="0"/>
                          </a:cubicBezTo>
                          <a:cubicBezTo>
                            <a:pt x="401929" y="10161"/>
                            <a:pt x="386342" y="19225"/>
                            <a:pt x="370119" y="27192"/>
                          </a:cubicBezTo>
                          <a:cubicBezTo>
                            <a:pt x="353839" y="34928"/>
                            <a:pt x="337096" y="41682"/>
                            <a:pt x="320065" y="47456"/>
                          </a:cubicBezTo>
                          <a:cubicBezTo>
                            <a:pt x="302977" y="53113"/>
                            <a:pt x="285600" y="58020"/>
                            <a:pt x="268107" y="62177"/>
                          </a:cubicBezTo>
                          <a:cubicBezTo>
                            <a:pt x="250556" y="66276"/>
                            <a:pt x="232890" y="69913"/>
                            <a:pt x="215167" y="72973"/>
                          </a:cubicBezTo>
                          <a:cubicBezTo>
                            <a:pt x="197443" y="76033"/>
                            <a:pt x="179604" y="78862"/>
                            <a:pt x="161765" y="81402"/>
                          </a:cubicBezTo>
                          <a:cubicBezTo>
                            <a:pt x="143925" y="83942"/>
                            <a:pt x="126144" y="86598"/>
                            <a:pt x="108247" y="88792"/>
                          </a:cubicBezTo>
                          <a:cubicBezTo>
                            <a:pt x="90350" y="90985"/>
                            <a:pt x="72338" y="92660"/>
                            <a:pt x="54210" y="92833"/>
                          </a:cubicBezTo>
                          <a:cubicBezTo>
                            <a:pt x="45146" y="92891"/>
                            <a:pt x="36082" y="92660"/>
                            <a:pt x="27019" y="91909"/>
                          </a:cubicBezTo>
                          <a:cubicBezTo>
                            <a:pt x="17955" y="91101"/>
                            <a:pt x="8949" y="89831"/>
                            <a:pt x="0" y="87983"/>
                          </a:cubicBezTo>
                          <a:lnTo>
                            <a:pt x="635" y="84750"/>
                          </a:lnTo>
                          <a:close/>
                        </a:path>
                      </a:pathLst>
                    </a:custGeom>
                    <a:solidFill>
                      <a:srgbClr val="A0A58F"/>
                    </a:solidFill>
                    <a:ln w="5770" cap="flat">
                      <a:noFill/>
                      <a:prstDash val="solid"/>
                      <a:miter/>
                    </a:ln>
                  </p:spPr>
                  <p:txBody>
                    <a:bodyPr rtlCol="0" anchor="ctr"/>
                    <a:lstStyle/>
                    <a:p>
                      <a:endParaRPr lang="th-TH"/>
                    </a:p>
                  </p:txBody>
                </p:sp>
                <p:sp>
                  <p:nvSpPr>
                    <p:cNvPr id="613" name="Freeform: Shape 612">
                      <a:extLst>
                        <a:ext uri="{FF2B5EF4-FFF2-40B4-BE49-F238E27FC236}">
                          <a16:creationId xmlns:a16="http://schemas.microsoft.com/office/drawing/2014/main" id="{413C238E-0DDE-4C5E-857D-FD70B6C1DB74}"/>
                        </a:ext>
                      </a:extLst>
                    </p:cNvPr>
                    <p:cNvSpPr/>
                    <p:nvPr/>
                  </p:nvSpPr>
                  <p:spPr>
                    <a:xfrm>
                      <a:off x="1782423" y="4890273"/>
                      <a:ext cx="385186" cy="85619"/>
                    </a:xfrm>
                    <a:custGeom>
                      <a:avLst/>
                      <a:gdLst>
                        <a:gd name="connsiteX0" fmla="*/ 808 w 385186"/>
                        <a:gd name="connsiteY0" fmla="*/ 75802 h 85619"/>
                        <a:gd name="connsiteX1" fmla="*/ 25229 w 385186"/>
                        <a:gd name="connsiteY1" fmla="*/ 80651 h 85619"/>
                        <a:gd name="connsiteX2" fmla="*/ 50053 w 385186"/>
                        <a:gd name="connsiteY2" fmla="*/ 82614 h 85619"/>
                        <a:gd name="connsiteX3" fmla="*/ 99876 w 385186"/>
                        <a:gd name="connsiteY3" fmla="*/ 80420 h 85619"/>
                        <a:gd name="connsiteX4" fmla="*/ 149583 w 385186"/>
                        <a:gd name="connsiteY4" fmla="*/ 74705 h 85619"/>
                        <a:gd name="connsiteX5" fmla="*/ 199117 w 385186"/>
                        <a:gd name="connsiteY5" fmla="*/ 67893 h 85619"/>
                        <a:gd name="connsiteX6" fmla="*/ 248247 w 385186"/>
                        <a:gd name="connsiteY6" fmla="*/ 58656 h 85619"/>
                        <a:gd name="connsiteX7" fmla="*/ 296395 w 385186"/>
                        <a:gd name="connsiteY7" fmla="*/ 45262 h 85619"/>
                        <a:gd name="connsiteX8" fmla="*/ 342523 w 385186"/>
                        <a:gd name="connsiteY8" fmla="*/ 26153 h 85619"/>
                        <a:gd name="connsiteX9" fmla="*/ 385187 w 385186"/>
                        <a:gd name="connsiteY9" fmla="*/ 0 h 85619"/>
                        <a:gd name="connsiteX10" fmla="*/ 342696 w 385186"/>
                        <a:gd name="connsiteY10" fmla="*/ 26557 h 85619"/>
                        <a:gd name="connsiteX11" fmla="*/ 296626 w 385186"/>
                        <a:gd name="connsiteY11" fmla="*/ 46128 h 85619"/>
                        <a:gd name="connsiteX12" fmla="*/ 248536 w 385186"/>
                        <a:gd name="connsiteY12" fmla="*/ 59926 h 85619"/>
                        <a:gd name="connsiteX13" fmla="*/ 199406 w 385186"/>
                        <a:gd name="connsiteY13" fmla="*/ 69625 h 85619"/>
                        <a:gd name="connsiteX14" fmla="*/ 149872 w 385186"/>
                        <a:gd name="connsiteY14" fmla="*/ 76841 h 85619"/>
                        <a:gd name="connsiteX15" fmla="*/ 100165 w 385186"/>
                        <a:gd name="connsiteY15" fmla="*/ 82961 h 85619"/>
                        <a:gd name="connsiteX16" fmla="*/ 50053 w 385186"/>
                        <a:gd name="connsiteY16" fmla="*/ 85559 h 85619"/>
                        <a:gd name="connsiteX17" fmla="*/ 24882 w 385186"/>
                        <a:gd name="connsiteY17" fmla="*/ 83827 h 85619"/>
                        <a:gd name="connsiteX18" fmla="*/ 0 w 385186"/>
                        <a:gd name="connsiteY18" fmla="*/ 79093 h 85619"/>
                        <a:gd name="connsiteX19" fmla="*/ 808 w 385186"/>
                        <a:gd name="connsiteY19" fmla="*/ 75802 h 85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5186" h="85619">
                          <a:moveTo>
                            <a:pt x="808" y="75802"/>
                          </a:moveTo>
                          <a:cubicBezTo>
                            <a:pt x="8833" y="77880"/>
                            <a:pt x="17031" y="79497"/>
                            <a:pt x="25229" y="80651"/>
                          </a:cubicBezTo>
                          <a:cubicBezTo>
                            <a:pt x="33484" y="81748"/>
                            <a:pt x="41740" y="82326"/>
                            <a:pt x="50053" y="82614"/>
                          </a:cubicBezTo>
                          <a:cubicBezTo>
                            <a:pt x="66680" y="83076"/>
                            <a:pt x="83307" y="82037"/>
                            <a:pt x="99876" y="80420"/>
                          </a:cubicBezTo>
                          <a:cubicBezTo>
                            <a:pt x="116445" y="78804"/>
                            <a:pt x="133014" y="76726"/>
                            <a:pt x="149583" y="74705"/>
                          </a:cubicBezTo>
                          <a:cubicBezTo>
                            <a:pt x="166152" y="72684"/>
                            <a:pt x="182664" y="70433"/>
                            <a:pt x="199117" y="67893"/>
                          </a:cubicBezTo>
                          <a:cubicBezTo>
                            <a:pt x="215571" y="65352"/>
                            <a:pt x="231967" y="62235"/>
                            <a:pt x="248247" y="58656"/>
                          </a:cubicBezTo>
                          <a:cubicBezTo>
                            <a:pt x="264527" y="55018"/>
                            <a:pt x="280577" y="50515"/>
                            <a:pt x="296395" y="45262"/>
                          </a:cubicBezTo>
                          <a:cubicBezTo>
                            <a:pt x="312156" y="39893"/>
                            <a:pt x="327570" y="33485"/>
                            <a:pt x="342523" y="26153"/>
                          </a:cubicBezTo>
                          <a:cubicBezTo>
                            <a:pt x="357418" y="18590"/>
                            <a:pt x="371620" y="9757"/>
                            <a:pt x="385187" y="0"/>
                          </a:cubicBezTo>
                          <a:cubicBezTo>
                            <a:pt x="371735" y="9930"/>
                            <a:pt x="357533" y="18878"/>
                            <a:pt x="342696" y="26557"/>
                          </a:cubicBezTo>
                          <a:cubicBezTo>
                            <a:pt x="327744" y="34062"/>
                            <a:pt x="312387" y="40643"/>
                            <a:pt x="296626" y="46128"/>
                          </a:cubicBezTo>
                          <a:cubicBezTo>
                            <a:pt x="280808" y="51497"/>
                            <a:pt x="264758" y="56115"/>
                            <a:pt x="248536" y="59926"/>
                          </a:cubicBezTo>
                          <a:cubicBezTo>
                            <a:pt x="232255" y="63678"/>
                            <a:pt x="215917" y="66911"/>
                            <a:pt x="199406" y="69625"/>
                          </a:cubicBezTo>
                          <a:cubicBezTo>
                            <a:pt x="182952" y="72338"/>
                            <a:pt x="166441" y="74705"/>
                            <a:pt x="149872" y="76841"/>
                          </a:cubicBezTo>
                          <a:cubicBezTo>
                            <a:pt x="133303" y="78977"/>
                            <a:pt x="116791" y="81171"/>
                            <a:pt x="100165" y="82961"/>
                          </a:cubicBezTo>
                          <a:cubicBezTo>
                            <a:pt x="83538" y="84750"/>
                            <a:pt x="66796" y="85905"/>
                            <a:pt x="50053" y="85559"/>
                          </a:cubicBezTo>
                          <a:cubicBezTo>
                            <a:pt x="41682" y="85385"/>
                            <a:pt x="33254" y="84866"/>
                            <a:pt x="24882" y="83827"/>
                          </a:cubicBezTo>
                          <a:cubicBezTo>
                            <a:pt x="16511" y="82730"/>
                            <a:pt x="8198" y="81171"/>
                            <a:pt x="0" y="79093"/>
                          </a:cubicBezTo>
                          <a:lnTo>
                            <a:pt x="808" y="75802"/>
                          </a:lnTo>
                          <a:close/>
                        </a:path>
                      </a:pathLst>
                    </a:custGeom>
                    <a:solidFill>
                      <a:srgbClr val="A0A58F"/>
                    </a:solidFill>
                    <a:ln w="5770" cap="flat">
                      <a:noFill/>
                      <a:prstDash val="solid"/>
                      <a:miter/>
                    </a:ln>
                  </p:spPr>
                  <p:txBody>
                    <a:bodyPr rtlCol="0" anchor="ctr"/>
                    <a:lstStyle/>
                    <a:p>
                      <a:endParaRPr lang="th-TH"/>
                    </a:p>
                  </p:txBody>
                </p:sp>
                <p:sp>
                  <p:nvSpPr>
                    <p:cNvPr id="614" name="Freeform: Shape 613">
                      <a:extLst>
                        <a:ext uri="{FF2B5EF4-FFF2-40B4-BE49-F238E27FC236}">
                          <a16:creationId xmlns:a16="http://schemas.microsoft.com/office/drawing/2014/main" id="{170AF9AA-993A-47B4-9BA9-7E1D308E360F}"/>
                        </a:ext>
                      </a:extLst>
                    </p:cNvPr>
                    <p:cNvSpPr/>
                    <p:nvPr/>
                  </p:nvSpPr>
                  <p:spPr>
                    <a:xfrm>
                      <a:off x="1849854" y="4780929"/>
                      <a:ext cx="355916" cy="110441"/>
                    </a:xfrm>
                    <a:custGeom>
                      <a:avLst/>
                      <a:gdLst>
                        <a:gd name="connsiteX0" fmla="*/ 866 w 355916"/>
                        <a:gd name="connsiteY0" fmla="*/ 101377 h 110441"/>
                        <a:gd name="connsiteX1" fmla="*/ 24132 w 355916"/>
                        <a:gd name="connsiteY1" fmla="*/ 105938 h 110441"/>
                        <a:gd name="connsiteX2" fmla="*/ 47744 w 355916"/>
                        <a:gd name="connsiteY2" fmla="*/ 107381 h 110441"/>
                        <a:gd name="connsiteX3" fmla="*/ 94969 w 355916"/>
                        <a:gd name="connsiteY3" fmla="*/ 103225 h 110441"/>
                        <a:gd name="connsiteX4" fmla="*/ 141847 w 355916"/>
                        <a:gd name="connsiteY4" fmla="*/ 94853 h 110441"/>
                        <a:gd name="connsiteX5" fmla="*/ 188495 w 355916"/>
                        <a:gd name="connsiteY5" fmla="*/ 85154 h 110441"/>
                        <a:gd name="connsiteX6" fmla="*/ 234391 w 355916"/>
                        <a:gd name="connsiteY6" fmla="*/ 72627 h 110441"/>
                        <a:gd name="connsiteX7" fmla="*/ 278672 w 355916"/>
                        <a:gd name="connsiteY7" fmla="*/ 55249 h 110441"/>
                        <a:gd name="connsiteX8" fmla="*/ 319835 w 355916"/>
                        <a:gd name="connsiteY8" fmla="*/ 31348 h 110441"/>
                        <a:gd name="connsiteX9" fmla="*/ 355917 w 355916"/>
                        <a:gd name="connsiteY9" fmla="*/ 0 h 110441"/>
                        <a:gd name="connsiteX10" fmla="*/ 320065 w 355916"/>
                        <a:gd name="connsiteY10" fmla="*/ 31695 h 110441"/>
                        <a:gd name="connsiteX11" fmla="*/ 279018 w 355916"/>
                        <a:gd name="connsiteY11" fmla="*/ 56058 h 110441"/>
                        <a:gd name="connsiteX12" fmla="*/ 234738 w 355916"/>
                        <a:gd name="connsiteY12" fmla="*/ 73897 h 110441"/>
                        <a:gd name="connsiteX13" fmla="*/ 188841 w 355916"/>
                        <a:gd name="connsiteY13" fmla="*/ 86887 h 110441"/>
                        <a:gd name="connsiteX14" fmla="*/ 142251 w 355916"/>
                        <a:gd name="connsiteY14" fmla="*/ 96990 h 110441"/>
                        <a:gd name="connsiteX15" fmla="*/ 95373 w 355916"/>
                        <a:gd name="connsiteY15" fmla="*/ 105823 h 110441"/>
                        <a:gd name="connsiteX16" fmla="*/ 47744 w 355916"/>
                        <a:gd name="connsiteY16" fmla="*/ 110441 h 110441"/>
                        <a:gd name="connsiteX17" fmla="*/ 23728 w 355916"/>
                        <a:gd name="connsiteY17" fmla="*/ 109171 h 110441"/>
                        <a:gd name="connsiteX18" fmla="*/ 0 w 355916"/>
                        <a:gd name="connsiteY18" fmla="*/ 104726 h 110441"/>
                        <a:gd name="connsiteX19" fmla="*/ 866 w 355916"/>
                        <a:gd name="connsiteY19" fmla="*/ 101377 h 11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916" h="110441">
                          <a:moveTo>
                            <a:pt x="866" y="101377"/>
                          </a:moveTo>
                          <a:cubicBezTo>
                            <a:pt x="8487" y="103398"/>
                            <a:pt x="16280" y="104956"/>
                            <a:pt x="24132" y="105938"/>
                          </a:cubicBezTo>
                          <a:cubicBezTo>
                            <a:pt x="31983" y="106862"/>
                            <a:pt x="39893" y="107323"/>
                            <a:pt x="47744" y="107381"/>
                          </a:cubicBezTo>
                          <a:cubicBezTo>
                            <a:pt x="63563" y="107381"/>
                            <a:pt x="79324" y="105649"/>
                            <a:pt x="94969" y="103225"/>
                          </a:cubicBezTo>
                          <a:cubicBezTo>
                            <a:pt x="110614" y="100742"/>
                            <a:pt x="126260" y="97740"/>
                            <a:pt x="141847" y="94853"/>
                          </a:cubicBezTo>
                          <a:cubicBezTo>
                            <a:pt x="157435" y="91909"/>
                            <a:pt x="173023" y="88734"/>
                            <a:pt x="188495" y="85154"/>
                          </a:cubicBezTo>
                          <a:cubicBezTo>
                            <a:pt x="203967" y="81575"/>
                            <a:pt x="219265" y="77361"/>
                            <a:pt x="234391" y="72627"/>
                          </a:cubicBezTo>
                          <a:cubicBezTo>
                            <a:pt x="249517" y="67777"/>
                            <a:pt x="264297" y="61946"/>
                            <a:pt x="278672" y="55249"/>
                          </a:cubicBezTo>
                          <a:cubicBezTo>
                            <a:pt x="293047" y="48437"/>
                            <a:pt x="306787" y="40355"/>
                            <a:pt x="319835" y="31348"/>
                          </a:cubicBezTo>
                          <a:cubicBezTo>
                            <a:pt x="332824" y="22111"/>
                            <a:pt x="344775" y="11489"/>
                            <a:pt x="355917" y="0"/>
                          </a:cubicBezTo>
                          <a:cubicBezTo>
                            <a:pt x="344890" y="11604"/>
                            <a:pt x="332997" y="22342"/>
                            <a:pt x="320065" y="31695"/>
                          </a:cubicBezTo>
                          <a:cubicBezTo>
                            <a:pt x="307018" y="40874"/>
                            <a:pt x="293335" y="49130"/>
                            <a:pt x="279018" y="56058"/>
                          </a:cubicBezTo>
                          <a:cubicBezTo>
                            <a:pt x="264643" y="62870"/>
                            <a:pt x="249864" y="68874"/>
                            <a:pt x="234738" y="73897"/>
                          </a:cubicBezTo>
                          <a:cubicBezTo>
                            <a:pt x="219612" y="78804"/>
                            <a:pt x="204313" y="83192"/>
                            <a:pt x="188841" y="86887"/>
                          </a:cubicBezTo>
                          <a:cubicBezTo>
                            <a:pt x="173369" y="90581"/>
                            <a:pt x="157839" y="93930"/>
                            <a:pt x="142251" y="96990"/>
                          </a:cubicBezTo>
                          <a:cubicBezTo>
                            <a:pt x="126664" y="100049"/>
                            <a:pt x="111076" y="103225"/>
                            <a:pt x="95373" y="105823"/>
                          </a:cubicBezTo>
                          <a:cubicBezTo>
                            <a:pt x="79670" y="108420"/>
                            <a:pt x="63794" y="110268"/>
                            <a:pt x="47744" y="110441"/>
                          </a:cubicBezTo>
                          <a:cubicBezTo>
                            <a:pt x="39720" y="110441"/>
                            <a:pt x="31695" y="110095"/>
                            <a:pt x="23728" y="109171"/>
                          </a:cubicBezTo>
                          <a:cubicBezTo>
                            <a:pt x="15761" y="108190"/>
                            <a:pt x="7851" y="106689"/>
                            <a:pt x="0" y="104726"/>
                          </a:cubicBezTo>
                          <a:lnTo>
                            <a:pt x="866" y="101377"/>
                          </a:lnTo>
                          <a:close/>
                        </a:path>
                      </a:pathLst>
                    </a:custGeom>
                    <a:solidFill>
                      <a:srgbClr val="A0A58F"/>
                    </a:solidFill>
                    <a:ln w="5770" cap="flat">
                      <a:noFill/>
                      <a:prstDash val="solid"/>
                      <a:miter/>
                    </a:ln>
                  </p:spPr>
                  <p:txBody>
                    <a:bodyPr rtlCol="0" anchor="ctr"/>
                    <a:lstStyle/>
                    <a:p>
                      <a:endParaRPr lang="th-TH"/>
                    </a:p>
                  </p:txBody>
                </p:sp>
                <p:sp>
                  <p:nvSpPr>
                    <p:cNvPr id="615" name="Freeform: Shape 614">
                      <a:extLst>
                        <a:ext uri="{FF2B5EF4-FFF2-40B4-BE49-F238E27FC236}">
                          <a16:creationId xmlns:a16="http://schemas.microsoft.com/office/drawing/2014/main" id="{5ED17A16-8F22-4575-8446-5B57C7794576}"/>
                        </a:ext>
                      </a:extLst>
                    </p:cNvPr>
                    <p:cNvSpPr/>
                    <p:nvPr/>
                  </p:nvSpPr>
                  <p:spPr>
                    <a:xfrm>
                      <a:off x="1908914" y="4702818"/>
                      <a:ext cx="306382" cy="100664"/>
                    </a:xfrm>
                    <a:custGeom>
                      <a:avLst/>
                      <a:gdLst>
                        <a:gd name="connsiteX0" fmla="*/ 578 w 306382"/>
                        <a:gd name="connsiteY0" fmla="*/ 95200 h 100664"/>
                        <a:gd name="connsiteX1" fmla="*/ 40701 w 306382"/>
                        <a:gd name="connsiteY1" fmla="*/ 96932 h 100664"/>
                        <a:gd name="connsiteX2" fmla="*/ 80421 w 306382"/>
                        <a:gd name="connsiteY2" fmla="*/ 89946 h 100664"/>
                        <a:gd name="connsiteX3" fmla="*/ 119159 w 306382"/>
                        <a:gd name="connsiteY3" fmla="*/ 78111 h 100664"/>
                        <a:gd name="connsiteX4" fmla="*/ 157377 w 306382"/>
                        <a:gd name="connsiteY4" fmla="*/ 64487 h 100664"/>
                        <a:gd name="connsiteX5" fmla="*/ 232198 w 306382"/>
                        <a:gd name="connsiteY5" fmla="*/ 33080 h 100664"/>
                        <a:gd name="connsiteX6" fmla="*/ 269146 w 306382"/>
                        <a:gd name="connsiteY6" fmla="*/ 16223 h 100664"/>
                        <a:gd name="connsiteX7" fmla="*/ 306383 w 306382"/>
                        <a:gd name="connsiteY7" fmla="*/ 0 h 100664"/>
                        <a:gd name="connsiteX8" fmla="*/ 269319 w 306382"/>
                        <a:gd name="connsiteY8" fmla="*/ 16685 h 100664"/>
                        <a:gd name="connsiteX9" fmla="*/ 232544 w 306382"/>
                        <a:gd name="connsiteY9" fmla="*/ 33946 h 100664"/>
                        <a:gd name="connsiteX10" fmla="*/ 157955 w 306382"/>
                        <a:gd name="connsiteY10" fmla="*/ 66218 h 100664"/>
                        <a:gd name="connsiteX11" fmla="*/ 119851 w 306382"/>
                        <a:gd name="connsiteY11" fmla="*/ 80305 h 100664"/>
                        <a:gd name="connsiteX12" fmla="*/ 81056 w 306382"/>
                        <a:gd name="connsiteY12" fmla="*/ 92544 h 100664"/>
                        <a:gd name="connsiteX13" fmla="*/ 40932 w 306382"/>
                        <a:gd name="connsiteY13" fmla="*/ 99992 h 100664"/>
                        <a:gd name="connsiteX14" fmla="*/ 0 w 306382"/>
                        <a:gd name="connsiteY14" fmla="*/ 98606 h 100664"/>
                        <a:gd name="connsiteX15" fmla="*/ 578 w 306382"/>
                        <a:gd name="connsiteY15" fmla="*/ 95200 h 10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6382" h="100664">
                          <a:moveTo>
                            <a:pt x="578" y="95200"/>
                          </a:moveTo>
                          <a:cubicBezTo>
                            <a:pt x="13856" y="97451"/>
                            <a:pt x="27365" y="97971"/>
                            <a:pt x="40701" y="96932"/>
                          </a:cubicBezTo>
                          <a:cubicBezTo>
                            <a:pt x="54095" y="95893"/>
                            <a:pt x="67373" y="93295"/>
                            <a:pt x="80421" y="89946"/>
                          </a:cubicBezTo>
                          <a:cubicBezTo>
                            <a:pt x="93468" y="86540"/>
                            <a:pt x="106342" y="82383"/>
                            <a:pt x="119159" y="78111"/>
                          </a:cubicBezTo>
                          <a:cubicBezTo>
                            <a:pt x="131975" y="73781"/>
                            <a:pt x="144734" y="69394"/>
                            <a:pt x="157377" y="64487"/>
                          </a:cubicBezTo>
                          <a:cubicBezTo>
                            <a:pt x="182664" y="54903"/>
                            <a:pt x="207546" y="44165"/>
                            <a:pt x="232198" y="33080"/>
                          </a:cubicBezTo>
                          <a:lnTo>
                            <a:pt x="269146" y="16223"/>
                          </a:lnTo>
                          <a:cubicBezTo>
                            <a:pt x="281443" y="10623"/>
                            <a:pt x="293797" y="4965"/>
                            <a:pt x="306383" y="0"/>
                          </a:cubicBezTo>
                          <a:cubicBezTo>
                            <a:pt x="293855" y="5138"/>
                            <a:pt x="281616" y="10911"/>
                            <a:pt x="269319" y="16685"/>
                          </a:cubicBezTo>
                          <a:lnTo>
                            <a:pt x="232544" y="33946"/>
                          </a:lnTo>
                          <a:cubicBezTo>
                            <a:pt x="207950" y="45320"/>
                            <a:pt x="183183" y="56346"/>
                            <a:pt x="157955" y="66218"/>
                          </a:cubicBezTo>
                          <a:cubicBezTo>
                            <a:pt x="145369" y="71241"/>
                            <a:pt x="132610" y="75802"/>
                            <a:pt x="119851" y="80305"/>
                          </a:cubicBezTo>
                          <a:cubicBezTo>
                            <a:pt x="107035" y="84693"/>
                            <a:pt x="94161" y="89023"/>
                            <a:pt x="81056" y="92544"/>
                          </a:cubicBezTo>
                          <a:cubicBezTo>
                            <a:pt x="67950" y="96066"/>
                            <a:pt x="54557" y="98837"/>
                            <a:pt x="40932" y="99992"/>
                          </a:cubicBezTo>
                          <a:cubicBezTo>
                            <a:pt x="27365" y="101204"/>
                            <a:pt x="13567" y="100800"/>
                            <a:pt x="0" y="98606"/>
                          </a:cubicBezTo>
                          <a:lnTo>
                            <a:pt x="578" y="95200"/>
                          </a:lnTo>
                          <a:close/>
                        </a:path>
                      </a:pathLst>
                    </a:custGeom>
                    <a:solidFill>
                      <a:srgbClr val="A0A58F"/>
                    </a:solidFill>
                    <a:ln w="5770" cap="flat">
                      <a:noFill/>
                      <a:prstDash val="solid"/>
                      <a:miter/>
                    </a:ln>
                  </p:spPr>
                  <p:txBody>
                    <a:bodyPr rtlCol="0" anchor="ctr"/>
                    <a:lstStyle/>
                    <a:p>
                      <a:endParaRPr lang="th-TH"/>
                    </a:p>
                  </p:txBody>
                </p:sp>
                <p:sp>
                  <p:nvSpPr>
                    <p:cNvPr id="616" name="Freeform: Shape 615">
                      <a:extLst>
                        <a:ext uri="{FF2B5EF4-FFF2-40B4-BE49-F238E27FC236}">
                          <a16:creationId xmlns:a16="http://schemas.microsoft.com/office/drawing/2014/main" id="{C7752A47-BDDA-42CC-9EFA-971C4B2C7654}"/>
                        </a:ext>
                      </a:extLst>
                    </p:cNvPr>
                    <p:cNvSpPr/>
                    <p:nvPr/>
                  </p:nvSpPr>
                  <p:spPr>
                    <a:xfrm>
                      <a:off x="1951289" y="4612006"/>
                      <a:ext cx="240453" cy="114944"/>
                    </a:xfrm>
                    <a:custGeom>
                      <a:avLst/>
                      <a:gdLst>
                        <a:gd name="connsiteX0" fmla="*/ 0 w 240453"/>
                        <a:gd name="connsiteY0" fmla="*/ 111711 h 114944"/>
                        <a:gd name="connsiteX1" fmla="*/ 62466 w 240453"/>
                        <a:gd name="connsiteY1" fmla="*/ 89831 h 114944"/>
                        <a:gd name="connsiteX2" fmla="*/ 92371 w 240453"/>
                        <a:gd name="connsiteY2" fmla="*/ 75167 h 114944"/>
                        <a:gd name="connsiteX3" fmla="*/ 122622 w 240453"/>
                        <a:gd name="connsiteY3" fmla="*/ 61196 h 114944"/>
                        <a:gd name="connsiteX4" fmla="*/ 153220 w 240453"/>
                        <a:gd name="connsiteY4" fmla="*/ 47975 h 114944"/>
                        <a:gd name="connsiteX5" fmla="*/ 183761 w 240453"/>
                        <a:gd name="connsiteY5" fmla="*/ 34755 h 114944"/>
                        <a:gd name="connsiteX6" fmla="*/ 213146 w 240453"/>
                        <a:gd name="connsiteY6" fmla="*/ 19167 h 114944"/>
                        <a:gd name="connsiteX7" fmla="*/ 240453 w 240453"/>
                        <a:gd name="connsiteY7" fmla="*/ 0 h 114944"/>
                        <a:gd name="connsiteX8" fmla="*/ 213377 w 240453"/>
                        <a:gd name="connsiteY8" fmla="*/ 19513 h 114944"/>
                        <a:gd name="connsiteX9" fmla="*/ 184107 w 240453"/>
                        <a:gd name="connsiteY9" fmla="*/ 35505 h 114944"/>
                        <a:gd name="connsiteX10" fmla="*/ 153682 w 240453"/>
                        <a:gd name="connsiteY10" fmla="*/ 49130 h 114944"/>
                        <a:gd name="connsiteX11" fmla="*/ 123315 w 240453"/>
                        <a:gd name="connsiteY11" fmla="*/ 62754 h 114944"/>
                        <a:gd name="connsiteX12" fmla="*/ 93295 w 240453"/>
                        <a:gd name="connsiteY12" fmla="*/ 77130 h 114944"/>
                        <a:gd name="connsiteX13" fmla="*/ 63563 w 240453"/>
                        <a:gd name="connsiteY13" fmla="*/ 92140 h 114944"/>
                        <a:gd name="connsiteX14" fmla="*/ 808 w 240453"/>
                        <a:gd name="connsiteY14" fmla="*/ 114944 h 114944"/>
                        <a:gd name="connsiteX15" fmla="*/ 0 w 240453"/>
                        <a:gd name="connsiteY15" fmla="*/ 111711 h 114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0453" h="114944">
                          <a:moveTo>
                            <a:pt x="0" y="111711"/>
                          </a:moveTo>
                          <a:cubicBezTo>
                            <a:pt x="21476" y="106400"/>
                            <a:pt x="42491" y="99357"/>
                            <a:pt x="62466" y="89831"/>
                          </a:cubicBezTo>
                          <a:cubicBezTo>
                            <a:pt x="72511" y="85097"/>
                            <a:pt x="82326" y="79959"/>
                            <a:pt x="92371" y="75167"/>
                          </a:cubicBezTo>
                          <a:cubicBezTo>
                            <a:pt x="102416" y="70375"/>
                            <a:pt x="112462" y="65699"/>
                            <a:pt x="122622" y="61196"/>
                          </a:cubicBezTo>
                          <a:cubicBezTo>
                            <a:pt x="132783" y="56635"/>
                            <a:pt x="143002" y="52305"/>
                            <a:pt x="153220" y="47975"/>
                          </a:cubicBezTo>
                          <a:cubicBezTo>
                            <a:pt x="163439" y="43645"/>
                            <a:pt x="173715" y="39373"/>
                            <a:pt x="183761" y="34755"/>
                          </a:cubicBezTo>
                          <a:cubicBezTo>
                            <a:pt x="193864" y="30136"/>
                            <a:pt x="203736" y="24998"/>
                            <a:pt x="213146" y="19167"/>
                          </a:cubicBezTo>
                          <a:cubicBezTo>
                            <a:pt x="222614" y="13336"/>
                            <a:pt x="231620" y="6812"/>
                            <a:pt x="240453" y="0"/>
                          </a:cubicBezTo>
                          <a:cubicBezTo>
                            <a:pt x="231736" y="6928"/>
                            <a:pt x="222787" y="13567"/>
                            <a:pt x="213377" y="19513"/>
                          </a:cubicBezTo>
                          <a:cubicBezTo>
                            <a:pt x="203967" y="25517"/>
                            <a:pt x="194152" y="30771"/>
                            <a:pt x="184107" y="35505"/>
                          </a:cubicBezTo>
                          <a:cubicBezTo>
                            <a:pt x="174062" y="40297"/>
                            <a:pt x="163843" y="44684"/>
                            <a:pt x="153682" y="49130"/>
                          </a:cubicBezTo>
                          <a:cubicBezTo>
                            <a:pt x="143521" y="53575"/>
                            <a:pt x="133360" y="58078"/>
                            <a:pt x="123315" y="62754"/>
                          </a:cubicBezTo>
                          <a:cubicBezTo>
                            <a:pt x="113212" y="67373"/>
                            <a:pt x="103225" y="72223"/>
                            <a:pt x="93295" y="77130"/>
                          </a:cubicBezTo>
                          <a:cubicBezTo>
                            <a:pt x="83365" y="82037"/>
                            <a:pt x="73550" y="87291"/>
                            <a:pt x="63563" y="92140"/>
                          </a:cubicBezTo>
                          <a:cubicBezTo>
                            <a:pt x="43530" y="101954"/>
                            <a:pt x="22342" y="109344"/>
                            <a:pt x="808" y="114944"/>
                          </a:cubicBezTo>
                          <a:lnTo>
                            <a:pt x="0" y="111711"/>
                          </a:lnTo>
                          <a:close/>
                        </a:path>
                      </a:pathLst>
                    </a:custGeom>
                    <a:solidFill>
                      <a:srgbClr val="A0A58F"/>
                    </a:solidFill>
                    <a:ln w="5770" cap="flat">
                      <a:noFill/>
                      <a:prstDash val="solid"/>
                      <a:miter/>
                    </a:ln>
                  </p:spPr>
                  <p:txBody>
                    <a:bodyPr rtlCol="0" anchor="ctr"/>
                    <a:lstStyle/>
                    <a:p>
                      <a:endParaRPr lang="th-TH"/>
                    </a:p>
                  </p:txBody>
                </p:sp>
                <p:sp>
                  <p:nvSpPr>
                    <p:cNvPr id="617" name="Freeform: Shape 616">
                      <a:extLst>
                        <a:ext uri="{FF2B5EF4-FFF2-40B4-BE49-F238E27FC236}">
                          <a16:creationId xmlns:a16="http://schemas.microsoft.com/office/drawing/2014/main" id="{203EC5DD-2310-4439-B464-8AF4C7B705D1}"/>
                        </a:ext>
                      </a:extLst>
                    </p:cNvPr>
                    <p:cNvSpPr/>
                    <p:nvPr/>
                  </p:nvSpPr>
                  <p:spPr>
                    <a:xfrm>
                      <a:off x="2043140" y="4539836"/>
                      <a:ext cx="136535" cy="60912"/>
                    </a:xfrm>
                    <a:custGeom>
                      <a:avLst/>
                      <a:gdLst>
                        <a:gd name="connsiteX0" fmla="*/ 128915 w 136535"/>
                        <a:gd name="connsiteY0" fmla="*/ 583 h 60912"/>
                        <a:gd name="connsiteX1" fmla="*/ 136536 w 136535"/>
                        <a:gd name="connsiteY1" fmla="*/ 352 h 60912"/>
                        <a:gd name="connsiteX2" fmla="*/ 136247 w 136535"/>
                        <a:gd name="connsiteY2" fmla="*/ 2026 h 60912"/>
                        <a:gd name="connsiteX3" fmla="*/ 114887 w 136535"/>
                        <a:gd name="connsiteY3" fmla="*/ 10281 h 60912"/>
                        <a:gd name="connsiteX4" fmla="*/ 113559 w 136535"/>
                        <a:gd name="connsiteY4" fmla="*/ 11205 h 60912"/>
                        <a:gd name="connsiteX5" fmla="*/ 51381 w 136535"/>
                        <a:gd name="connsiteY5" fmla="*/ 39725 h 60912"/>
                        <a:gd name="connsiteX6" fmla="*/ 808 w 136535"/>
                        <a:gd name="connsiteY6" fmla="*/ 60912 h 60912"/>
                        <a:gd name="connsiteX7" fmla="*/ 0 w 136535"/>
                        <a:gd name="connsiteY7" fmla="*/ 59411 h 60912"/>
                        <a:gd name="connsiteX8" fmla="*/ 50804 w 136535"/>
                        <a:gd name="connsiteY8" fmla="*/ 38108 h 60912"/>
                        <a:gd name="connsiteX9" fmla="*/ 112577 w 136535"/>
                        <a:gd name="connsiteY9" fmla="*/ 9762 h 60912"/>
                        <a:gd name="connsiteX10" fmla="*/ 113905 w 136535"/>
                        <a:gd name="connsiteY10" fmla="*/ 8838 h 60912"/>
                        <a:gd name="connsiteX11" fmla="*/ 128915 w 136535"/>
                        <a:gd name="connsiteY11" fmla="*/ 583 h 6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6535" h="60912">
                          <a:moveTo>
                            <a:pt x="128915" y="583"/>
                          </a:moveTo>
                          <a:cubicBezTo>
                            <a:pt x="131398" y="-52"/>
                            <a:pt x="133938" y="-226"/>
                            <a:pt x="136536" y="352"/>
                          </a:cubicBezTo>
                          <a:lnTo>
                            <a:pt x="136247" y="2026"/>
                          </a:lnTo>
                          <a:cubicBezTo>
                            <a:pt x="128627" y="467"/>
                            <a:pt x="121641" y="5432"/>
                            <a:pt x="114887" y="10281"/>
                          </a:cubicBezTo>
                          <a:lnTo>
                            <a:pt x="113559" y="11205"/>
                          </a:lnTo>
                          <a:cubicBezTo>
                            <a:pt x="94796" y="24541"/>
                            <a:pt x="72742" y="32277"/>
                            <a:pt x="51381" y="39725"/>
                          </a:cubicBezTo>
                          <a:cubicBezTo>
                            <a:pt x="34351" y="45729"/>
                            <a:pt x="16685" y="51906"/>
                            <a:pt x="808" y="60912"/>
                          </a:cubicBezTo>
                          <a:lnTo>
                            <a:pt x="0" y="59411"/>
                          </a:lnTo>
                          <a:cubicBezTo>
                            <a:pt x="15992" y="50347"/>
                            <a:pt x="33716" y="44112"/>
                            <a:pt x="50804" y="38108"/>
                          </a:cubicBezTo>
                          <a:cubicBezTo>
                            <a:pt x="72050" y="30661"/>
                            <a:pt x="93988" y="22982"/>
                            <a:pt x="112577" y="9762"/>
                          </a:cubicBezTo>
                          <a:lnTo>
                            <a:pt x="113905" y="8838"/>
                          </a:lnTo>
                          <a:cubicBezTo>
                            <a:pt x="118524" y="5548"/>
                            <a:pt x="123546" y="1968"/>
                            <a:pt x="128915" y="583"/>
                          </a:cubicBezTo>
                          <a:close/>
                        </a:path>
                      </a:pathLst>
                    </a:custGeom>
                    <a:solidFill>
                      <a:srgbClr val="A0A58F"/>
                    </a:solidFill>
                    <a:ln w="5770" cap="flat">
                      <a:noFill/>
                      <a:prstDash val="solid"/>
                      <a:miter/>
                    </a:ln>
                  </p:spPr>
                  <p:txBody>
                    <a:bodyPr rtlCol="0" anchor="ctr"/>
                    <a:lstStyle/>
                    <a:p>
                      <a:endParaRPr lang="th-TH"/>
                    </a:p>
                  </p:txBody>
                </p:sp>
                <p:sp>
                  <p:nvSpPr>
                    <p:cNvPr id="618" name="Freeform: Shape 617">
                      <a:extLst>
                        <a:ext uri="{FF2B5EF4-FFF2-40B4-BE49-F238E27FC236}">
                          <a16:creationId xmlns:a16="http://schemas.microsoft.com/office/drawing/2014/main" id="{CAC5B745-699F-467F-AF68-AB40F0DE52C3}"/>
                        </a:ext>
                      </a:extLst>
                    </p:cNvPr>
                    <p:cNvSpPr/>
                    <p:nvPr/>
                  </p:nvSpPr>
                  <p:spPr>
                    <a:xfrm>
                      <a:off x="1572164" y="4875494"/>
                      <a:ext cx="148024" cy="195653"/>
                    </a:xfrm>
                    <a:custGeom>
                      <a:avLst/>
                      <a:gdLst>
                        <a:gd name="connsiteX0" fmla="*/ 1155 w 148024"/>
                        <a:gd name="connsiteY0" fmla="*/ 0 h 195653"/>
                        <a:gd name="connsiteX1" fmla="*/ 32792 w 148024"/>
                        <a:gd name="connsiteY1" fmla="*/ 56115 h 195653"/>
                        <a:gd name="connsiteX2" fmla="*/ 47687 w 148024"/>
                        <a:gd name="connsiteY2" fmla="*/ 88618 h 195653"/>
                        <a:gd name="connsiteX3" fmla="*/ 120660 w 148024"/>
                        <a:gd name="connsiteY3" fmla="*/ 170828 h 195653"/>
                        <a:gd name="connsiteX4" fmla="*/ 148025 w 148024"/>
                        <a:gd name="connsiteY4" fmla="*/ 194268 h 195653"/>
                        <a:gd name="connsiteX5" fmla="*/ 147043 w 148024"/>
                        <a:gd name="connsiteY5" fmla="*/ 195653 h 195653"/>
                        <a:gd name="connsiteX6" fmla="*/ 119620 w 148024"/>
                        <a:gd name="connsiteY6" fmla="*/ 172156 h 195653"/>
                        <a:gd name="connsiteX7" fmla="*/ 46301 w 148024"/>
                        <a:gd name="connsiteY7" fmla="*/ 89484 h 195653"/>
                        <a:gd name="connsiteX8" fmla="*/ 31291 w 148024"/>
                        <a:gd name="connsiteY8" fmla="*/ 56808 h 195653"/>
                        <a:gd name="connsiteX9" fmla="*/ 0 w 148024"/>
                        <a:gd name="connsiteY9" fmla="*/ 1212 h 195653"/>
                        <a:gd name="connsiteX10" fmla="*/ 1155 w 148024"/>
                        <a:gd name="connsiteY10" fmla="*/ 0 h 19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024" h="195653">
                          <a:moveTo>
                            <a:pt x="1155" y="0"/>
                          </a:moveTo>
                          <a:cubicBezTo>
                            <a:pt x="15934" y="15818"/>
                            <a:pt x="24478" y="36256"/>
                            <a:pt x="32792" y="56115"/>
                          </a:cubicBezTo>
                          <a:cubicBezTo>
                            <a:pt x="37353" y="66969"/>
                            <a:pt x="42029" y="78227"/>
                            <a:pt x="47687" y="88618"/>
                          </a:cubicBezTo>
                          <a:cubicBezTo>
                            <a:pt x="65641" y="121352"/>
                            <a:pt x="93583" y="146523"/>
                            <a:pt x="120660" y="170828"/>
                          </a:cubicBezTo>
                          <a:cubicBezTo>
                            <a:pt x="129435" y="178738"/>
                            <a:pt x="138556" y="186936"/>
                            <a:pt x="148025" y="194268"/>
                          </a:cubicBezTo>
                          <a:lnTo>
                            <a:pt x="147043" y="195653"/>
                          </a:lnTo>
                          <a:cubicBezTo>
                            <a:pt x="137517" y="188264"/>
                            <a:pt x="128396" y="180066"/>
                            <a:pt x="119620" y="172156"/>
                          </a:cubicBezTo>
                          <a:cubicBezTo>
                            <a:pt x="92429" y="147736"/>
                            <a:pt x="64371" y="122507"/>
                            <a:pt x="46301" y="89484"/>
                          </a:cubicBezTo>
                          <a:cubicBezTo>
                            <a:pt x="40585" y="79035"/>
                            <a:pt x="35852" y="67720"/>
                            <a:pt x="31291" y="56808"/>
                          </a:cubicBezTo>
                          <a:cubicBezTo>
                            <a:pt x="23093" y="37122"/>
                            <a:pt x="14606" y="16800"/>
                            <a:pt x="0" y="1212"/>
                          </a:cubicBezTo>
                          <a:lnTo>
                            <a:pt x="1155" y="0"/>
                          </a:lnTo>
                          <a:close/>
                        </a:path>
                      </a:pathLst>
                    </a:custGeom>
                    <a:solidFill>
                      <a:srgbClr val="A0A58F"/>
                    </a:solidFill>
                    <a:ln w="5770" cap="flat">
                      <a:noFill/>
                      <a:prstDash val="solid"/>
                      <a:miter/>
                    </a:ln>
                  </p:spPr>
                  <p:txBody>
                    <a:bodyPr rtlCol="0" anchor="ctr"/>
                    <a:lstStyle/>
                    <a:p>
                      <a:endParaRPr lang="th-TH"/>
                    </a:p>
                  </p:txBody>
                </p:sp>
                <p:sp>
                  <p:nvSpPr>
                    <p:cNvPr id="619" name="Freeform: Shape 618">
                      <a:extLst>
                        <a:ext uri="{FF2B5EF4-FFF2-40B4-BE49-F238E27FC236}">
                          <a16:creationId xmlns:a16="http://schemas.microsoft.com/office/drawing/2014/main" id="{BBF84C04-DF8B-40C8-B88F-7B0E4242EA48}"/>
                        </a:ext>
                      </a:extLst>
                    </p:cNvPr>
                    <p:cNvSpPr/>
                    <p:nvPr/>
                  </p:nvSpPr>
                  <p:spPr>
                    <a:xfrm>
                      <a:off x="1689995" y="4757317"/>
                      <a:ext cx="97335" cy="214762"/>
                    </a:xfrm>
                    <a:custGeom>
                      <a:avLst/>
                      <a:gdLst>
                        <a:gd name="connsiteX0" fmla="*/ 1616 w 97335"/>
                        <a:gd name="connsiteY0" fmla="*/ 0 h 214762"/>
                        <a:gd name="connsiteX1" fmla="*/ 9526 w 97335"/>
                        <a:gd name="connsiteY1" fmla="*/ 32041 h 214762"/>
                        <a:gd name="connsiteX2" fmla="*/ 32965 w 97335"/>
                        <a:gd name="connsiteY2" fmla="*/ 115290 h 214762"/>
                        <a:gd name="connsiteX3" fmla="*/ 97336 w 97335"/>
                        <a:gd name="connsiteY3" fmla="*/ 213435 h 214762"/>
                        <a:gd name="connsiteX4" fmla="*/ 96297 w 97335"/>
                        <a:gd name="connsiteY4" fmla="*/ 214763 h 214762"/>
                        <a:gd name="connsiteX5" fmla="*/ 31406 w 97335"/>
                        <a:gd name="connsiteY5" fmla="*/ 115868 h 214762"/>
                        <a:gd name="connsiteX6" fmla="*/ 7909 w 97335"/>
                        <a:gd name="connsiteY6" fmla="*/ 32445 h 214762"/>
                        <a:gd name="connsiteX7" fmla="*/ 0 w 97335"/>
                        <a:gd name="connsiteY7" fmla="*/ 462 h 214762"/>
                        <a:gd name="connsiteX8" fmla="*/ 1616 w 97335"/>
                        <a:gd name="connsiteY8" fmla="*/ 0 h 2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35" h="214762">
                          <a:moveTo>
                            <a:pt x="1616" y="0"/>
                          </a:moveTo>
                          <a:cubicBezTo>
                            <a:pt x="4388" y="10623"/>
                            <a:pt x="6986" y="21534"/>
                            <a:pt x="9526" y="32041"/>
                          </a:cubicBezTo>
                          <a:cubicBezTo>
                            <a:pt x="16165" y="59637"/>
                            <a:pt x="23035" y="88214"/>
                            <a:pt x="32965" y="115290"/>
                          </a:cubicBezTo>
                          <a:cubicBezTo>
                            <a:pt x="48726" y="158416"/>
                            <a:pt x="70375" y="191439"/>
                            <a:pt x="97336" y="213435"/>
                          </a:cubicBezTo>
                          <a:lnTo>
                            <a:pt x="96297" y="214763"/>
                          </a:lnTo>
                          <a:cubicBezTo>
                            <a:pt x="69105" y="192594"/>
                            <a:pt x="47282" y="159340"/>
                            <a:pt x="31406" y="115868"/>
                          </a:cubicBezTo>
                          <a:cubicBezTo>
                            <a:pt x="21476" y="88676"/>
                            <a:pt x="14606" y="60099"/>
                            <a:pt x="7909" y="32445"/>
                          </a:cubicBezTo>
                          <a:cubicBezTo>
                            <a:pt x="5369" y="21938"/>
                            <a:pt x="2771" y="11085"/>
                            <a:pt x="0" y="462"/>
                          </a:cubicBezTo>
                          <a:lnTo>
                            <a:pt x="1616" y="0"/>
                          </a:lnTo>
                          <a:close/>
                        </a:path>
                      </a:pathLst>
                    </a:custGeom>
                    <a:solidFill>
                      <a:srgbClr val="A0A58F"/>
                    </a:solidFill>
                    <a:ln w="5770" cap="flat">
                      <a:noFill/>
                      <a:prstDash val="solid"/>
                      <a:miter/>
                    </a:ln>
                  </p:spPr>
                  <p:txBody>
                    <a:bodyPr rtlCol="0" anchor="ctr"/>
                    <a:lstStyle/>
                    <a:p>
                      <a:endParaRPr lang="th-TH"/>
                    </a:p>
                  </p:txBody>
                </p:sp>
                <p:sp>
                  <p:nvSpPr>
                    <p:cNvPr id="620" name="Freeform: Shape 619">
                      <a:extLst>
                        <a:ext uri="{FF2B5EF4-FFF2-40B4-BE49-F238E27FC236}">
                          <a16:creationId xmlns:a16="http://schemas.microsoft.com/office/drawing/2014/main" id="{8D3F67EA-AADD-4CD8-9F0B-A6E223698F0C}"/>
                        </a:ext>
                      </a:extLst>
                    </p:cNvPr>
                    <p:cNvSpPr/>
                    <p:nvPr/>
                  </p:nvSpPr>
                  <p:spPr>
                    <a:xfrm>
                      <a:off x="1771165" y="4651725"/>
                      <a:ext cx="77937" cy="231331"/>
                    </a:xfrm>
                    <a:custGeom>
                      <a:avLst/>
                      <a:gdLst>
                        <a:gd name="connsiteX0" fmla="*/ 1559 w 77937"/>
                        <a:gd name="connsiteY0" fmla="*/ 0 h 231331"/>
                        <a:gd name="connsiteX1" fmla="*/ 10507 w 77937"/>
                        <a:gd name="connsiteY1" fmla="*/ 63216 h 231331"/>
                        <a:gd name="connsiteX2" fmla="*/ 11489 w 77937"/>
                        <a:gd name="connsiteY2" fmla="*/ 88445 h 231331"/>
                        <a:gd name="connsiteX3" fmla="*/ 77938 w 77937"/>
                        <a:gd name="connsiteY3" fmla="*/ 230119 h 231331"/>
                        <a:gd name="connsiteX4" fmla="*/ 76783 w 77937"/>
                        <a:gd name="connsiteY4" fmla="*/ 231331 h 231331"/>
                        <a:gd name="connsiteX5" fmla="*/ 9814 w 77937"/>
                        <a:gd name="connsiteY5" fmla="*/ 88503 h 231331"/>
                        <a:gd name="connsiteX6" fmla="*/ 8833 w 77937"/>
                        <a:gd name="connsiteY6" fmla="*/ 63159 h 231331"/>
                        <a:gd name="connsiteX7" fmla="*/ 0 w 77937"/>
                        <a:gd name="connsiteY7" fmla="*/ 577 h 231331"/>
                        <a:gd name="connsiteX8" fmla="*/ 1559 w 77937"/>
                        <a:gd name="connsiteY8" fmla="*/ 0 h 23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937" h="231331">
                          <a:moveTo>
                            <a:pt x="1559" y="0"/>
                          </a:moveTo>
                          <a:cubicBezTo>
                            <a:pt x="9699" y="19917"/>
                            <a:pt x="10103" y="41971"/>
                            <a:pt x="10507" y="63216"/>
                          </a:cubicBezTo>
                          <a:cubicBezTo>
                            <a:pt x="10680" y="71530"/>
                            <a:pt x="10854" y="80132"/>
                            <a:pt x="11489" y="88445"/>
                          </a:cubicBezTo>
                          <a:cubicBezTo>
                            <a:pt x="15472" y="141674"/>
                            <a:pt x="39720" y="193344"/>
                            <a:pt x="77938" y="230119"/>
                          </a:cubicBezTo>
                          <a:lnTo>
                            <a:pt x="76783" y="231331"/>
                          </a:lnTo>
                          <a:cubicBezTo>
                            <a:pt x="38276" y="194210"/>
                            <a:pt x="13856" y="142193"/>
                            <a:pt x="9814" y="88503"/>
                          </a:cubicBezTo>
                          <a:cubicBezTo>
                            <a:pt x="9179" y="80132"/>
                            <a:pt x="9006" y="71472"/>
                            <a:pt x="8833" y="63159"/>
                          </a:cubicBezTo>
                          <a:cubicBezTo>
                            <a:pt x="8429" y="42029"/>
                            <a:pt x="7967" y="20206"/>
                            <a:pt x="0" y="577"/>
                          </a:cubicBezTo>
                          <a:lnTo>
                            <a:pt x="1559" y="0"/>
                          </a:lnTo>
                          <a:close/>
                        </a:path>
                      </a:pathLst>
                    </a:custGeom>
                    <a:solidFill>
                      <a:srgbClr val="A0A58F"/>
                    </a:solidFill>
                    <a:ln w="5770" cap="flat">
                      <a:noFill/>
                      <a:prstDash val="solid"/>
                      <a:miter/>
                    </a:ln>
                  </p:spPr>
                  <p:txBody>
                    <a:bodyPr rtlCol="0" anchor="ctr"/>
                    <a:lstStyle/>
                    <a:p>
                      <a:endParaRPr lang="th-TH"/>
                    </a:p>
                  </p:txBody>
                </p:sp>
                <p:sp>
                  <p:nvSpPr>
                    <p:cNvPr id="621" name="Freeform: Shape 620">
                      <a:extLst>
                        <a:ext uri="{FF2B5EF4-FFF2-40B4-BE49-F238E27FC236}">
                          <a16:creationId xmlns:a16="http://schemas.microsoft.com/office/drawing/2014/main" id="{69C1242B-21CF-4223-8A03-DACA4BF52874}"/>
                        </a:ext>
                      </a:extLst>
                    </p:cNvPr>
                    <p:cNvSpPr/>
                    <p:nvPr/>
                  </p:nvSpPr>
                  <p:spPr>
                    <a:xfrm>
                      <a:off x="1831091" y="4601903"/>
                      <a:ext cx="81979" cy="202927"/>
                    </a:xfrm>
                    <a:custGeom>
                      <a:avLst/>
                      <a:gdLst>
                        <a:gd name="connsiteX0" fmla="*/ 1501 w 81979"/>
                        <a:gd name="connsiteY0" fmla="*/ 0 h 202927"/>
                        <a:gd name="connsiteX1" fmla="*/ 11316 w 81979"/>
                        <a:gd name="connsiteY1" fmla="*/ 51497 h 202927"/>
                        <a:gd name="connsiteX2" fmla="*/ 16223 w 81979"/>
                        <a:gd name="connsiteY2" fmla="*/ 86886 h 202927"/>
                        <a:gd name="connsiteX3" fmla="*/ 56808 w 81979"/>
                        <a:gd name="connsiteY3" fmla="*/ 170598 h 202927"/>
                        <a:gd name="connsiteX4" fmla="*/ 81979 w 81979"/>
                        <a:gd name="connsiteY4" fmla="*/ 201542 h 202927"/>
                        <a:gd name="connsiteX5" fmla="*/ 80998 w 81979"/>
                        <a:gd name="connsiteY5" fmla="*/ 202927 h 202927"/>
                        <a:gd name="connsiteX6" fmla="*/ 55422 w 81979"/>
                        <a:gd name="connsiteY6" fmla="*/ 171521 h 202927"/>
                        <a:gd name="connsiteX7" fmla="*/ 14606 w 81979"/>
                        <a:gd name="connsiteY7" fmla="*/ 87291 h 202927"/>
                        <a:gd name="connsiteX8" fmla="*/ 9699 w 81979"/>
                        <a:gd name="connsiteY8" fmla="*/ 51670 h 202927"/>
                        <a:gd name="connsiteX9" fmla="*/ 0 w 81979"/>
                        <a:gd name="connsiteY9" fmla="*/ 635 h 202927"/>
                        <a:gd name="connsiteX10" fmla="*/ 1501 w 81979"/>
                        <a:gd name="connsiteY10" fmla="*/ 0 h 20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979" h="202927">
                          <a:moveTo>
                            <a:pt x="1501" y="0"/>
                          </a:moveTo>
                          <a:cubicBezTo>
                            <a:pt x="7967" y="16396"/>
                            <a:pt x="9641" y="34235"/>
                            <a:pt x="11316" y="51497"/>
                          </a:cubicBezTo>
                          <a:cubicBezTo>
                            <a:pt x="12412" y="63216"/>
                            <a:pt x="13567" y="75340"/>
                            <a:pt x="16223" y="86886"/>
                          </a:cubicBezTo>
                          <a:cubicBezTo>
                            <a:pt x="23208" y="117600"/>
                            <a:pt x="40297" y="144560"/>
                            <a:pt x="56808" y="170598"/>
                          </a:cubicBezTo>
                          <a:cubicBezTo>
                            <a:pt x="63909" y="181798"/>
                            <a:pt x="71299" y="193459"/>
                            <a:pt x="81979" y="201542"/>
                          </a:cubicBezTo>
                          <a:lnTo>
                            <a:pt x="80998" y="202927"/>
                          </a:lnTo>
                          <a:cubicBezTo>
                            <a:pt x="70087" y="194614"/>
                            <a:pt x="62293" y="182375"/>
                            <a:pt x="55422" y="171521"/>
                          </a:cubicBezTo>
                          <a:cubicBezTo>
                            <a:pt x="38853" y="145369"/>
                            <a:pt x="21649" y="118293"/>
                            <a:pt x="14606" y="87291"/>
                          </a:cubicBezTo>
                          <a:cubicBezTo>
                            <a:pt x="11951" y="75629"/>
                            <a:pt x="10796" y="63447"/>
                            <a:pt x="9699" y="51670"/>
                          </a:cubicBezTo>
                          <a:cubicBezTo>
                            <a:pt x="8083" y="34524"/>
                            <a:pt x="6408" y="16800"/>
                            <a:pt x="0" y="635"/>
                          </a:cubicBezTo>
                          <a:lnTo>
                            <a:pt x="1501" y="0"/>
                          </a:lnTo>
                          <a:close/>
                        </a:path>
                      </a:pathLst>
                    </a:custGeom>
                    <a:solidFill>
                      <a:srgbClr val="A0A58F"/>
                    </a:solidFill>
                    <a:ln w="5770" cap="flat">
                      <a:noFill/>
                      <a:prstDash val="solid"/>
                      <a:miter/>
                    </a:ln>
                  </p:spPr>
                  <p:txBody>
                    <a:bodyPr rtlCol="0" anchor="ctr"/>
                    <a:lstStyle/>
                    <a:p>
                      <a:endParaRPr lang="th-TH"/>
                    </a:p>
                  </p:txBody>
                </p:sp>
                <p:sp>
                  <p:nvSpPr>
                    <p:cNvPr id="622" name="Freeform: Shape 621">
                      <a:extLst>
                        <a:ext uri="{FF2B5EF4-FFF2-40B4-BE49-F238E27FC236}">
                          <a16:creationId xmlns:a16="http://schemas.microsoft.com/office/drawing/2014/main" id="{31F8F01B-D1B4-40AA-B12F-C26CE90AECFA}"/>
                        </a:ext>
                      </a:extLst>
                    </p:cNvPr>
                    <p:cNvSpPr/>
                    <p:nvPr/>
                  </p:nvSpPr>
                  <p:spPr>
                    <a:xfrm>
                      <a:off x="1911013" y="4560740"/>
                      <a:ext cx="46741" cy="163323"/>
                    </a:xfrm>
                    <a:custGeom>
                      <a:avLst/>
                      <a:gdLst>
                        <a:gd name="connsiteX0" fmla="*/ 7600 w 46741"/>
                        <a:gd name="connsiteY0" fmla="*/ 0 h 163323"/>
                        <a:gd name="connsiteX1" fmla="*/ 9216 w 46741"/>
                        <a:gd name="connsiteY1" fmla="*/ 404 h 163323"/>
                        <a:gd name="connsiteX2" fmla="*/ 3212 w 46741"/>
                        <a:gd name="connsiteY2" fmla="*/ 69163 h 163323"/>
                        <a:gd name="connsiteX3" fmla="*/ 22610 w 46741"/>
                        <a:gd name="connsiteY3" fmla="*/ 116849 h 163323"/>
                        <a:gd name="connsiteX4" fmla="*/ 46742 w 46741"/>
                        <a:gd name="connsiteY4" fmla="*/ 162515 h 163323"/>
                        <a:gd name="connsiteX5" fmla="*/ 45299 w 46741"/>
                        <a:gd name="connsiteY5" fmla="*/ 163323 h 163323"/>
                        <a:gd name="connsiteX6" fmla="*/ 21167 w 46741"/>
                        <a:gd name="connsiteY6" fmla="*/ 117658 h 163323"/>
                        <a:gd name="connsiteX7" fmla="*/ 1596 w 46741"/>
                        <a:gd name="connsiteY7" fmla="*/ 69451 h 163323"/>
                        <a:gd name="connsiteX8" fmla="*/ 7600 w 46741"/>
                        <a:gd name="connsiteY8" fmla="*/ 0 h 163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41" h="163323">
                          <a:moveTo>
                            <a:pt x="7600" y="0"/>
                          </a:moveTo>
                          <a:lnTo>
                            <a:pt x="9216" y="404"/>
                          </a:lnTo>
                          <a:cubicBezTo>
                            <a:pt x="4367" y="21765"/>
                            <a:pt x="-1118" y="46012"/>
                            <a:pt x="3212" y="69163"/>
                          </a:cubicBezTo>
                          <a:cubicBezTo>
                            <a:pt x="6387" y="86251"/>
                            <a:pt x="14643" y="101781"/>
                            <a:pt x="22610" y="116849"/>
                          </a:cubicBezTo>
                          <a:lnTo>
                            <a:pt x="46742" y="162515"/>
                          </a:lnTo>
                          <a:lnTo>
                            <a:pt x="45299" y="163323"/>
                          </a:lnTo>
                          <a:lnTo>
                            <a:pt x="21167" y="117658"/>
                          </a:lnTo>
                          <a:cubicBezTo>
                            <a:pt x="13142" y="102474"/>
                            <a:pt x="4829" y="86771"/>
                            <a:pt x="1596" y="69451"/>
                          </a:cubicBezTo>
                          <a:cubicBezTo>
                            <a:pt x="-2792" y="45955"/>
                            <a:pt x="2750" y="21534"/>
                            <a:pt x="7600" y="0"/>
                          </a:cubicBezTo>
                          <a:close/>
                        </a:path>
                      </a:pathLst>
                    </a:custGeom>
                    <a:solidFill>
                      <a:srgbClr val="A0A58F"/>
                    </a:solidFill>
                    <a:ln w="5770" cap="flat">
                      <a:noFill/>
                      <a:prstDash val="solid"/>
                      <a:miter/>
                    </a:ln>
                  </p:spPr>
                  <p:txBody>
                    <a:bodyPr rtlCol="0" anchor="ctr"/>
                    <a:lstStyle/>
                    <a:p>
                      <a:endParaRPr lang="th-TH"/>
                    </a:p>
                  </p:txBody>
                </p:sp>
                <p:sp>
                  <p:nvSpPr>
                    <p:cNvPr id="623" name="Freeform: Shape 622">
                      <a:extLst>
                        <a:ext uri="{FF2B5EF4-FFF2-40B4-BE49-F238E27FC236}">
                          <a16:creationId xmlns:a16="http://schemas.microsoft.com/office/drawing/2014/main" id="{3DDBEBFD-78BB-4403-A752-BCF7B8970C5C}"/>
                        </a:ext>
                      </a:extLst>
                    </p:cNvPr>
                    <p:cNvSpPr/>
                    <p:nvPr/>
                  </p:nvSpPr>
                  <p:spPr>
                    <a:xfrm>
                      <a:off x="2023816" y="4506183"/>
                      <a:ext cx="16322" cy="96181"/>
                    </a:xfrm>
                    <a:custGeom>
                      <a:avLst/>
                      <a:gdLst>
                        <a:gd name="connsiteX0" fmla="*/ 13320 w 16322"/>
                        <a:gd name="connsiteY0" fmla="*/ 0 h 96181"/>
                        <a:gd name="connsiteX1" fmla="*/ 14706 w 16322"/>
                        <a:gd name="connsiteY1" fmla="*/ 981 h 96181"/>
                        <a:gd name="connsiteX2" fmla="*/ 16323 w 16322"/>
                        <a:gd name="connsiteY2" fmla="*/ 95200 h 96181"/>
                        <a:gd name="connsiteX3" fmla="*/ 14937 w 16322"/>
                        <a:gd name="connsiteY3" fmla="*/ 96181 h 96181"/>
                        <a:gd name="connsiteX4" fmla="*/ 13320 w 16322"/>
                        <a:gd name="connsiteY4" fmla="*/ 0 h 9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22" h="96181">
                          <a:moveTo>
                            <a:pt x="13320" y="0"/>
                          </a:moveTo>
                          <a:lnTo>
                            <a:pt x="14706" y="981"/>
                          </a:lnTo>
                          <a:cubicBezTo>
                            <a:pt x="-3306" y="28404"/>
                            <a:pt x="-2614" y="68008"/>
                            <a:pt x="16323" y="95200"/>
                          </a:cubicBezTo>
                          <a:lnTo>
                            <a:pt x="14937" y="96181"/>
                          </a:lnTo>
                          <a:cubicBezTo>
                            <a:pt x="-4346" y="68412"/>
                            <a:pt x="-5038" y="28000"/>
                            <a:pt x="13320" y="0"/>
                          </a:cubicBezTo>
                          <a:close/>
                        </a:path>
                      </a:pathLst>
                    </a:custGeom>
                    <a:solidFill>
                      <a:srgbClr val="A0A58F"/>
                    </a:solidFill>
                    <a:ln w="5770" cap="flat">
                      <a:noFill/>
                      <a:prstDash val="solid"/>
                      <a:miter/>
                    </a:ln>
                  </p:spPr>
                  <p:txBody>
                    <a:bodyPr rtlCol="0" anchor="ctr"/>
                    <a:lstStyle/>
                    <a:p>
                      <a:endParaRPr lang="th-TH"/>
                    </a:p>
                  </p:txBody>
                </p:sp>
              </p:grpSp>
            </p:grpSp>
            <p:grpSp>
              <p:nvGrpSpPr>
                <p:cNvPr id="469" name="Graphic 3">
                  <a:extLst>
                    <a:ext uri="{FF2B5EF4-FFF2-40B4-BE49-F238E27FC236}">
                      <a16:creationId xmlns:a16="http://schemas.microsoft.com/office/drawing/2014/main" id="{51B94228-A02E-4E4F-B139-016494CEF051}"/>
                    </a:ext>
                  </a:extLst>
                </p:cNvPr>
                <p:cNvGrpSpPr/>
                <p:nvPr/>
              </p:nvGrpSpPr>
              <p:grpSpPr>
                <a:xfrm>
                  <a:off x="-265093" y="4352757"/>
                  <a:ext cx="1013223" cy="634227"/>
                  <a:chOff x="-265093" y="4352757"/>
                  <a:chExt cx="1013223" cy="634227"/>
                </a:xfrm>
              </p:grpSpPr>
              <p:grpSp>
                <p:nvGrpSpPr>
                  <p:cNvPr id="590" name="Graphic 3">
                    <a:extLst>
                      <a:ext uri="{FF2B5EF4-FFF2-40B4-BE49-F238E27FC236}">
                        <a16:creationId xmlns:a16="http://schemas.microsoft.com/office/drawing/2014/main" id="{F1C65E16-9F63-44AD-B7B7-FC6783796520}"/>
                      </a:ext>
                    </a:extLst>
                  </p:cNvPr>
                  <p:cNvGrpSpPr/>
                  <p:nvPr/>
                </p:nvGrpSpPr>
                <p:grpSpPr>
                  <a:xfrm>
                    <a:off x="-265093" y="4352757"/>
                    <a:ext cx="1013223" cy="634227"/>
                    <a:chOff x="-265093" y="4352757"/>
                    <a:chExt cx="1013223" cy="634227"/>
                  </a:xfrm>
                  <a:solidFill>
                    <a:srgbClr val="FBFFFF"/>
                  </a:solidFill>
                </p:grpSpPr>
                <p:sp>
                  <p:nvSpPr>
                    <p:cNvPr id="606" name="Freeform: Shape 605">
                      <a:extLst>
                        <a:ext uri="{FF2B5EF4-FFF2-40B4-BE49-F238E27FC236}">
                          <a16:creationId xmlns:a16="http://schemas.microsoft.com/office/drawing/2014/main" id="{52711E17-EF73-48D7-9967-8A3F197A6817}"/>
                        </a:ext>
                      </a:extLst>
                    </p:cNvPr>
                    <p:cNvSpPr/>
                    <p:nvPr/>
                  </p:nvSpPr>
                  <p:spPr>
                    <a:xfrm>
                      <a:off x="-265093" y="4486035"/>
                      <a:ext cx="1013223" cy="500949"/>
                    </a:xfrm>
                    <a:custGeom>
                      <a:avLst/>
                      <a:gdLst>
                        <a:gd name="connsiteX0" fmla="*/ 991140 w 1013223"/>
                        <a:gd name="connsiteY0" fmla="*/ 0 h 500949"/>
                        <a:gd name="connsiteX1" fmla="*/ 1012443 w 1013223"/>
                        <a:gd name="connsiteY1" fmla="*/ 45377 h 500949"/>
                        <a:gd name="connsiteX2" fmla="*/ 832493 w 1013223"/>
                        <a:gd name="connsiteY2" fmla="*/ 321913 h 500949"/>
                        <a:gd name="connsiteX3" fmla="*/ 454350 w 1013223"/>
                        <a:gd name="connsiteY3" fmla="*/ 493723 h 500949"/>
                        <a:gd name="connsiteX4" fmla="*/ 202697 w 1013223"/>
                        <a:gd name="connsiteY4" fmla="*/ 462605 h 500949"/>
                        <a:gd name="connsiteX5" fmla="*/ 0 w 1013223"/>
                        <a:gd name="connsiteY5" fmla="*/ 359092 h 500949"/>
                        <a:gd name="connsiteX6" fmla="*/ 991140 w 1013223"/>
                        <a:gd name="connsiteY6" fmla="*/ 0 h 50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223" h="500949">
                          <a:moveTo>
                            <a:pt x="991140" y="0"/>
                          </a:moveTo>
                          <a:cubicBezTo>
                            <a:pt x="991140" y="0"/>
                            <a:pt x="1018101" y="11027"/>
                            <a:pt x="1012443" y="45377"/>
                          </a:cubicBezTo>
                          <a:cubicBezTo>
                            <a:pt x="1006786" y="79728"/>
                            <a:pt x="1046274" y="177294"/>
                            <a:pt x="832493" y="321913"/>
                          </a:cubicBezTo>
                          <a:cubicBezTo>
                            <a:pt x="618712" y="466531"/>
                            <a:pt x="505731" y="477558"/>
                            <a:pt x="454350" y="493723"/>
                          </a:cubicBezTo>
                          <a:cubicBezTo>
                            <a:pt x="403026" y="509888"/>
                            <a:pt x="260197" y="498688"/>
                            <a:pt x="202697" y="462605"/>
                          </a:cubicBezTo>
                          <a:cubicBezTo>
                            <a:pt x="145196" y="426523"/>
                            <a:pt x="49823" y="346275"/>
                            <a:pt x="0" y="359092"/>
                          </a:cubicBezTo>
                          <a:cubicBezTo>
                            <a:pt x="0" y="359092"/>
                            <a:pt x="774184" y="28750"/>
                            <a:pt x="991140" y="0"/>
                          </a:cubicBezTo>
                          <a:close/>
                        </a:path>
                      </a:pathLst>
                    </a:custGeom>
                    <a:solidFill>
                      <a:srgbClr val="FBFFFF"/>
                    </a:solidFill>
                    <a:ln w="5770" cap="flat">
                      <a:noFill/>
                      <a:prstDash val="solid"/>
                      <a:miter/>
                    </a:ln>
                  </p:spPr>
                  <p:txBody>
                    <a:bodyPr rtlCol="0" anchor="ctr"/>
                    <a:lstStyle/>
                    <a:p>
                      <a:endParaRPr lang="th-TH"/>
                    </a:p>
                  </p:txBody>
                </p:sp>
                <p:sp>
                  <p:nvSpPr>
                    <p:cNvPr id="607" name="Freeform: Shape 606">
                      <a:extLst>
                        <a:ext uri="{FF2B5EF4-FFF2-40B4-BE49-F238E27FC236}">
                          <a16:creationId xmlns:a16="http://schemas.microsoft.com/office/drawing/2014/main" id="{6E54FF9D-E2F5-4A2D-9E71-DCCCE7239C66}"/>
                        </a:ext>
                      </a:extLst>
                    </p:cNvPr>
                    <p:cNvSpPr/>
                    <p:nvPr/>
                  </p:nvSpPr>
                  <p:spPr>
                    <a:xfrm>
                      <a:off x="-265036" y="4352757"/>
                      <a:ext cx="996191" cy="492312"/>
                    </a:xfrm>
                    <a:custGeom>
                      <a:avLst/>
                      <a:gdLst>
                        <a:gd name="connsiteX0" fmla="*/ 983404 w 996191"/>
                        <a:gd name="connsiteY0" fmla="*/ 150193 h 492312"/>
                        <a:gd name="connsiteX1" fmla="*/ 975380 w 996191"/>
                        <a:gd name="connsiteY1" fmla="*/ 62499 h 492312"/>
                        <a:gd name="connsiteX2" fmla="*/ 463183 w 996191"/>
                        <a:gd name="connsiteY2" fmla="*/ 50375 h 492312"/>
                        <a:gd name="connsiteX3" fmla="*/ 36717 w 996191"/>
                        <a:gd name="connsiteY3" fmla="*/ 372230 h 492312"/>
                        <a:gd name="connsiteX4" fmla="*/ 0 w 996191"/>
                        <a:gd name="connsiteY4" fmla="*/ 492312 h 492312"/>
                        <a:gd name="connsiteX5" fmla="*/ 983404 w 996191"/>
                        <a:gd name="connsiteY5" fmla="*/ 150193 h 49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6191" h="492312">
                          <a:moveTo>
                            <a:pt x="983404" y="150193"/>
                          </a:moveTo>
                          <a:cubicBezTo>
                            <a:pt x="983404" y="150193"/>
                            <a:pt x="1016947" y="111686"/>
                            <a:pt x="975380" y="62499"/>
                          </a:cubicBezTo>
                          <a:cubicBezTo>
                            <a:pt x="933813" y="13369"/>
                            <a:pt x="781747" y="-43324"/>
                            <a:pt x="463183" y="50375"/>
                          </a:cubicBezTo>
                          <a:cubicBezTo>
                            <a:pt x="144618" y="144074"/>
                            <a:pt x="70029" y="220049"/>
                            <a:pt x="36717" y="372230"/>
                          </a:cubicBezTo>
                          <a:cubicBezTo>
                            <a:pt x="36717" y="372230"/>
                            <a:pt x="46070" y="474531"/>
                            <a:pt x="0" y="492312"/>
                          </a:cubicBezTo>
                          <a:cubicBezTo>
                            <a:pt x="-58" y="492370"/>
                            <a:pt x="653005" y="357624"/>
                            <a:pt x="983404" y="150193"/>
                          </a:cubicBezTo>
                          <a:close/>
                        </a:path>
                      </a:pathLst>
                    </a:custGeom>
                    <a:solidFill>
                      <a:srgbClr val="FBFFFF"/>
                    </a:solidFill>
                    <a:ln w="5770" cap="flat">
                      <a:noFill/>
                      <a:prstDash val="solid"/>
                      <a:miter/>
                    </a:ln>
                  </p:spPr>
                  <p:txBody>
                    <a:bodyPr rtlCol="0" anchor="ctr"/>
                    <a:lstStyle/>
                    <a:p>
                      <a:endParaRPr lang="th-TH"/>
                    </a:p>
                  </p:txBody>
                </p:sp>
              </p:grpSp>
              <p:pic>
                <p:nvPicPr>
                  <p:cNvPr id="591" name="Picture 590">
                    <a:extLst>
                      <a:ext uri="{FF2B5EF4-FFF2-40B4-BE49-F238E27FC236}">
                        <a16:creationId xmlns:a16="http://schemas.microsoft.com/office/drawing/2014/main" id="{C7E83EF5-1892-4182-BD4E-BF30D9588599}"/>
                      </a:ext>
                    </a:extLst>
                  </p:cNvPr>
                  <p:cNvPicPr>
                    <a:picLocks noChangeAspect="1"/>
                  </p:cNvPicPr>
                  <p:nvPr/>
                </p:nvPicPr>
                <p:blipFill>
                  <a:blip r:embed="rId87"/>
                  <a:stretch>
                    <a:fillRect/>
                  </a:stretch>
                </p:blipFill>
                <p:spPr>
                  <a:xfrm>
                    <a:off x="-262292" y="4487227"/>
                    <a:ext cx="1004534" cy="496493"/>
                  </a:xfrm>
                  <a:custGeom>
                    <a:avLst/>
                    <a:gdLst>
                      <a:gd name="connsiteX0" fmla="*/ 148 w 1004534"/>
                      <a:gd name="connsiteY0" fmla="*/ 217 h 496493"/>
                      <a:gd name="connsiteX1" fmla="*/ 1004682 w 1004534"/>
                      <a:gd name="connsiteY1" fmla="*/ 217 h 496493"/>
                      <a:gd name="connsiteX2" fmla="*/ 1004682 w 1004534"/>
                      <a:gd name="connsiteY2" fmla="*/ 496711 h 496493"/>
                      <a:gd name="connsiteX3" fmla="*/ 148 w 1004534"/>
                      <a:gd name="connsiteY3" fmla="*/ 496711 h 496493"/>
                    </a:gdLst>
                    <a:ahLst/>
                    <a:cxnLst>
                      <a:cxn ang="0">
                        <a:pos x="connsiteX0" y="connsiteY0"/>
                      </a:cxn>
                      <a:cxn ang="0">
                        <a:pos x="connsiteX1" y="connsiteY1"/>
                      </a:cxn>
                      <a:cxn ang="0">
                        <a:pos x="connsiteX2" y="connsiteY2"/>
                      </a:cxn>
                      <a:cxn ang="0">
                        <a:pos x="connsiteX3" y="connsiteY3"/>
                      </a:cxn>
                    </a:cxnLst>
                    <a:rect l="l" t="t" r="r" b="b"/>
                    <a:pathLst>
                      <a:path w="1004534" h="496493">
                        <a:moveTo>
                          <a:pt x="148" y="217"/>
                        </a:moveTo>
                        <a:lnTo>
                          <a:pt x="1004682" y="217"/>
                        </a:lnTo>
                        <a:lnTo>
                          <a:pt x="1004682" y="496711"/>
                        </a:lnTo>
                        <a:lnTo>
                          <a:pt x="148" y="496711"/>
                        </a:lnTo>
                        <a:close/>
                      </a:path>
                    </a:pathLst>
                  </a:custGeom>
                </p:spPr>
              </p:pic>
              <p:pic>
                <p:nvPicPr>
                  <p:cNvPr id="592" name="Picture 591">
                    <a:extLst>
                      <a:ext uri="{FF2B5EF4-FFF2-40B4-BE49-F238E27FC236}">
                        <a16:creationId xmlns:a16="http://schemas.microsoft.com/office/drawing/2014/main" id="{C7B66027-7743-4D75-B3CB-DDCF99EDB32A}"/>
                      </a:ext>
                    </a:extLst>
                  </p:cNvPr>
                  <p:cNvPicPr>
                    <a:picLocks noChangeAspect="1"/>
                  </p:cNvPicPr>
                  <p:nvPr/>
                </p:nvPicPr>
                <p:blipFill>
                  <a:blip r:embed="rId88"/>
                  <a:stretch>
                    <a:fillRect/>
                  </a:stretch>
                </p:blipFill>
                <p:spPr>
                  <a:xfrm>
                    <a:off x="-262292" y="4360216"/>
                    <a:ext cx="987214" cy="484947"/>
                  </a:xfrm>
                  <a:custGeom>
                    <a:avLst/>
                    <a:gdLst>
                      <a:gd name="connsiteX0" fmla="*/ 148 w 987214"/>
                      <a:gd name="connsiteY0" fmla="*/ 195 h 484947"/>
                      <a:gd name="connsiteX1" fmla="*/ 987363 w 987214"/>
                      <a:gd name="connsiteY1" fmla="*/ 195 h 484947"/>
                      <a:gd name="connsiteX2" fmla="*/ 987363 w 987214"/>
                      <a:gd name="connsiteY2" fmla="*/ 485142 h 484947"/>
                      <a:gd name="connsiteX3" fmla="*/ 148 w 987214"/>
                      <a:gd name="connsiteY3" fmla="*/ 485142 h 484947"/>
                    </a:gdLst>
                    <a:ahLst/>
                    <a:cxnLst>
                      <a:cxn ang="0">
                        <a:pos x="connsiteX0" y="connsiteY0"/>
                      </a:cxn>
                      <a:cxn ang="0">
                        <a:pos x="connsiteX1" y="connsiteY1"/>
                      </a:cxn>
                      <a:cxn ang="0">
                        <a:pos x="connsiteX2" y="connsiteY2"/>
                      </a:cxn>
                      <a:cxn ang="0">
                        <a:pos x="connsiteX3" y="connsiteY3"/>
                      </a:cxn>
                    </a:cxnLst>
                    <a:rect l="l" t="t" r="r" b="b"/>
                    <a:pathLst>
                      <a:path w="987214" h="484947">
                        <a:moveTo>
                          <a:pt x="148" y="195"/>
                        </a:moveTo>
                        <a:lnTo>
                          <a:pt x="987363" y="195"/>
                        </a:lnTo>
                        <a:lnTo>
                          <a:pt x="987363" y="485142"/>
                        </a:lnTo>
                        <a:lnTo>
                          <a:pt x="148" y="485142"/>
                        </a:lnTo>
                        <a:close/>
                      </a:path>
                    </a:pathLst>
                  </a:custGeom>
                </p:spPr>
              </p:pic>
              <p:grpSp>
                <p:nvGrpSpPr>
                  <p:cNvPr id="593" name="Graphic 3">
                    <a:extLst>
                      <a:ext uri="{FF2B5EF4-FFF2-40B4-BE49-F238E27FC236}">
                        <a16:creationId xmlns:a16="http://schemas.microsoft.com/office/drawing/2014/main" id="{5FAD7E77-EB8A-4D38-BD1E-1C64F9FB4A69}"/>
                      </a:ext>
                    </a:extLst>
                  </p:cNvPr>
                  <p:cNvGrpSpPr/>
                  <p:nvPr/>
                </p:nvGrpSpPr>
                <p:grpSpPr>
                  <a:xfrm>
                    <a:off x="-45712" y="4463724"/>
                    <a:ext cx="716336" cy="438845"/>
                    <a:chOff x="-45712" y="4463724"/>
                    <a:chExt cx="716336" cy="438845"/>
                  </a:xfrm>
                  <a:solidFill>
                    <a:srgbClr val="A0BDAB"/>
                  </a:solidFill>
                </p:grpSpPr>
                <p:sp>
                  <p:nvSpPr>
                    <p:cNvPr id="594" name="Freeform: Shape 593">
                      <a:extLst>
                        <a:ext uri="{FF2B5EF4-FFF2-40B4-BE49-F238E27FC236}">
                          <a16:creationId xmlns:a16="http://schemas.microsoft.com/office/drawing/2014/main" id="{629ECB34-C082-4D47-9EE0-08994764B0EC}"/>
                        </a:ext>
                      </a:extLst>
                    </p:cNvPr>
                    <p:cNvSpPr/>
                    <p:nvPr/>
                  </p:nvSpPr>
                  <p:spPr>
                    <a:xfrm>
                      <a:off x="520521" y="4538802"/>
                      <a:ext cx="150102" cy="243397"/>
                    </a:xfrm>
                    <a:custGeom>
                      <a:avLst/>
                      <a:gdLst>
                        <a:gd name="connsiteX0" fmla="*/ 149987 w 150102"/>
                        <a:gd name="connsiteY0" fmla="*/ 6697 h 243397"/>
                        <a:gd name="connsiteX1" fmla="*/ 0 w 150102"/>
                        <a:gd name="connsiteY1" fmla="*/ 243397 h 243397"/>
                        <a:gd name="connsiteX2" fmla="*/ 150103 w 150102"/>
                        <a:gd name="connsiteY2" fmla="*/ 0 h 243397"/>
                        <a:gd name="connsiteX3" fmla="*/ 149987 w 150102"/>
                        <a:gd name="connsiteY3" fmla="*/ 6697 h 243397"/>
                      </a:gdLst>
                      <a:ahLst/>
                      <a:cxnLst>
                        <a:cxn ang="0">
                          <a:pos x="connsiteX0" y="connsiteY0"/>
                        </a:cxn>
                        <a:cxn ang="0">
                          <a:pos x="connsiteX1" y="connsiteY1"/>
                        </a:cxn>
                        <a:cxn ang="0">
                          <a:pos x="connsiteX2" y="connsiteY2"/>
                        </a:cxn>
                        <a:cxn ang="0">
                          <a:pos x="connsiteX3" y="connsiteY3"/>
                        </a:cxn>
                      </a:cxnLst>
                      <a:rect l="l" t="t" r="r" b="b"/>
                      <a:pathLst>
                        <a:path w="150102" h="243397">
                          <a:moveTo>
                            <a:pt x="149987" y="6697"/>
                          </a:moveTo>
                          <a:cubicBezTo>
                            <a:pt x="122507" y="104495"/>
                            <a:pt x="71876" y="188841"/>
                            <a:pt x="0" y="243397"/>
                          </a:cubicBezTo>
                          <a:cubicBezTo>
                            <a:pt x="71357" y="187975"/>
                            <a:pt x="123604" y="97567"/>
                            <a:pt x="150103" y="0"/>
                          </a:cubicBezTo>
                          <a:lnTo>
                            <a:pt x="149987" y="6697"/>
                          </a:lnTo>
                          <a:close/>
                        </a:path>
                      </a:pathLst>
                    </a:custGeom>
                    <a:solidFill>
                      <a:srgbClr val="A0BDAB"/>
                    </a:solidFill>
                    <a:ln w="5770" cap="flat">
                      <a:noFill/>
                      <a:prstDash val="solid"/>
                      <a:miter/>
                    </a:ln>
                  </p:spPr>
                  <p:txBody>
                    <a:bodyPr rtlCol="0" anchor="ctr"/>
                    <a:lstStyle/>
                    <a:p>
                      <a:endParaRPr lang="th-TH"/>
                    </a:p>
                  </p:txBody>
                </p:sp>
                <p:sp>
                  <p:nvSpPr>
                    <p:cNvPr id="595" name="Freeform: Shape 594">
                      <a:extLst>
                        <a:ext uri="{FF2B5EF4-FFF2-40B4-BE49-F238E27FC236}">
                          <a16:creationId xmlns:a16="http://schemas.microsoft.com/office/drawing/2014/main" id="{0CDA5726-6F15-4FFB-AD46-42C2821C2F42}"/>
                        </a:ext>
                      </a:extLst>
                    </p:cNvPr>
                    <p:cNvSpPr/>
                    <p:nvPr/>
                  </p:nvSpPr>
                  <p:spPr>
                    <a:xfrm>
                      <a:off x="414467" y="4593589"/>
                      <a:ext cx="147966" cy="239702"/>
                    </a:xfrm>
                    <a:custGeom>
                      <a:avLst/>
                      <a:gdLst>
                        <a:gd name="connsiteX0" fmla="*/ 138268 w 147966"/>
                        <a:gd name="connsiteY0" fmla="*/ 20726 h 239702"/>
                        <a:gd name="connsiteX1" fmla="*/ 105880 w 147966"/>
                        <a:gd name="connsiteY1" fmla="*/ 77534 h 239702"/>
                        <a:gd name="connsiteX2" fmla="*/ 72107 w 147966"/>
                        <a:gd name="connsiteY2" fmla="*/ 133072 h 239702"/>
                        <a:gd name="connsiteX3" fmla="*/ 37757 w 147966"/>
                        <a:gd name="connsiteY3" fmla="*/ 188090 h 239702"/>
                        <a:gd name="connsiteX4" fmla="*/ 0 w 147966"/>
                        <a:gd name="connsiteY4" fmla="*/ 239703 h 239702"/>
                        <a:gd name="connsiteX5" fmla="*/ 37237 w 147966"/>
                        <a:gd name="connsiteY5" fmla="*/ 187629 h 239702"/>
                        <a:gd name="connsiteX6" fmla="*/ 71010 w 147966"/>
                        <a:gd name="connsiteY6" fmla="*/ 132148 h 239702"/>
                        <a:gd name="connsiteX7" fmla="*/ 104206 w 147966"/>
                        <a:gd name="connsiteY7" fmla="*/ 76091 h 239702"/>
                        <a:gd name="connsiteX8" fmla="*/ 147967 w 147966"/>
                        <a:gd name="connsiteY8" fmla="*/ 0 h 239702"/>
                        <a:gd name="connsiteX9" fmla="*/ 138268 w 147966"/>
                        <a:gd name="connsiteY9" fmla="*/ 20726 h 23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66" h="239702">
                          <a:moveTo>
                            <a:pt x="138268" y="20726"/>
                          </a:moveTo>
                          <a:cubicBezTo>
                            <a:pt x="127992" y="40124"/>
                            <a:pt x="117023" y="58944"/>
                            <a:pt x="105880" y="77534"/>
                          </a:cubicBezTo>
                          <a:cubicBezTo>
                            <a:pt x="94738" y="96124"/>
                            <a:pt x="83365" y="114598"/>
                            <a:pt x="72107" y="133072"/>
                          </a:cubicBezTo>
                          <a:cubicBezTo>
                            <a:pt x="60849" y="151546"/>
                            <a:pt x="49592" y="170078"/>
                            <a:pt x="37757" y="188090"/>
                          </a:cubicBezTo>
                          <a:cubicBezTo>
                            <a:pt x="25922" y="206045"/>
                            <a:pt x="13509" y="223538"/>
                            <a:pt x="0" y="239703"/>
                          </a:cubicBezTo>
                          <a:cubicBezTo>
                            <a:pt x="13336" y="223365"/>
                            <a:pt x="25575" y="205756"/>
                            <a:pt x="37237" y="187629"/>
                          </a:cubicBezTo>
                          <a:cubicBezTo>
                            <a:pt x="48899" y="169501"/>
                            <a:pt x="59926" y="150796"/>
                            <a:pt x="71010" y="132148"/>
                          </a:cubicBezTo>
                          <a:cubicBezTo>
                            <a:pt x="82095" y="113501"/>
                            <a:pt x="93237" y="94853"/>
                            <a:pt x="104206" y="76091"/>
                          </a:cubicBezTo>
                          <a:cubicBezTo>
                            <a:pt x="115175" y="57328"/>
                            <a:pt x="137864" y="19513"/>
                            <a:pt x="147967" y="0"/>
                          </a:cubicBezTo>
                          <a:lnTo>
                            <a:pt x="138268" y="20726"/>
                          </a:lnTo>
                          <a:close/>
                        </a:path>
                      </a:pathLst>
                    </a:custGeom>
                    <a:solidFill>
                      <a:srgbClr val="A0BDAB"/>
                    </a:solidFill>
                    <a:ln w="5770" cap="flat">
                      <a:noFill/>
                      <a:prstDash val="solid"/>
                      <a:miter/>
                    </a:ln>
                  </p:spPr>
                  <p:txBody>
                    <a:bodyPr rtlCol="0" anchor="ctr"/>
                    <a:lstStyle/>
                    <a:p>
                      <a:endParaRPr lang="th-TH"/>
                    </a:p>
                  </p:txBody>
                </p:sp>
                <p:sp>
                  <p:nvSpPr>
                    <p:cNvPr id="596" name="Freeform: Shape 595">
                      <a:extLst>
                        <a:ext uri="{FF2B5EF4-FFF2-40B4-BE49-F238E27FC236}">
                          <a16:creationId xmlns:a16="http://schemas.microsoft.com/office/drawing/2014/main" id="{8090F365-B8A9-4CDE-A4F0-594172E97E8A}"/>
                        </a:ext>
                      </a:extLst>
                    </p:cNvPr>
                    <p:cNvSpPr/>
                    <p:nvPr/>
                  </p:nvSpPr>
                  <p:spPr>
                    <a:xfrm>
                      <a:off x="285379" y="4660789"/>
                      <a:ext cx="128106" cy="218746"/>
                    </a:xfrm>
                    <a:custGeom>
                      <a:avLst/>
                      <a:gdLst>
                        <a:gd name="connsiteX0" fmla="*/ 128107 w 128106"/>
                        <a:gd name="connsiteY0" fmla="*/ 346 h 218746"/>
                        <a:gd name="connsiteX1" fmla="*/ 126086 w 128106"/>
                        <a:gd name="connsiteY1" fmla="*/ 36140 h 218746"/>
                        <a:gd name="connsiteX2" fmla="*/ 120140 w 128106"/>
                        <a:gd name="connsiteY2" fmla="*/ 71010 h 218746"/>
                        <a:gd name="connsiteX3" fmla="*/ 106400 w 128106"/>
                        <a:gd name="connsiteY3" fmla="*/ 101839 h 218746"/>
                        <a:gd name="connsiteX4" fmla="*/ 85674 w 128106"/>
                        <a:gd name="connsiteY4" fmla="*/ 126029 h 218746"/>
                        <a:gd name="connsiteX5" fmla="*/ 0 w 128106"/>
                        <a:gd name="connsiteY5" fmla="*/ 218746 h 218746"/>
                        <a:gd name="connsiteX6" fmla="*/ 84750 w 128106"/>
                        <a:gd name="connsiteY6" fmla="*/ 124874 h 218746"/>
                        <a:gd name="connsiteX7" fmla="*/ 105072 w 128106"/>
                        <a:gd name="connsiteY7" fmla="*/ 100569 h 218746"/>
                        <a:gd name="connsiteX8" fmla="*/ 118235 w 128106"/>
                        <a:gd name="connsiteY8" fmla="*/ 70144 h 218746"/>
                        <a:gd name="connsiteX9" fmla="*/ 123777 w 128106"/>
                        <a:gd name="connsiteY9" fmla="*/ 35678 h 218746"/>
                        <a:gd name="connsiteX10" fmla="*/ 125451 w 128106"/>
                        <a:gd name="connsiteY10" fmla="*/ 0 h 218746"/>
                        <a:gd name="connsiteX11" fmla="*/ 128107 w 128106"/>
                        <a:gd name="connsiteY11" fmla="*/ 346 h 21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106" h="218746">
                          <a:moveTo>
                            <a:pt x="128107" y="346"/>
                          </a:moveTo>
                          <a:cubicBezTo>
                            <a:pt x="127703" y="12297"/>
                            <a:pt x="127241" y="24305"/>
                            <a:pt x="126086" y="36140"/>
                          </a:cubicBezTo>
                          <a:cubicBezTo>
                            <a:pt x="124989" y="48033"/>
                            <a:pt x="123200" y="59752"/>
                            <a:pt x="120140" y="71010"/>
                          </a:cubicBezTo>
                          <a:cubicBezTo>
                            <a:pt x="117022" y="82152"/>
                            <a:pt x="112577" y="92833"/>
                            <a:pt x="106400" y="101839"/>
                          </a:cubicBezTo>
                          <a:cubicBezTo>
                            <a:pt x="100222" y="110845"/>
                            <a:pt x="92775" y="118235"/>
                            <a:pt x="85674" y="126029"/>
                          </a:cubicBezTo>
                          <a:lnTo>
                            <a:pt x="0" y="218746"/>
                          </a:lnTo>
                          <a:lnTo>
                            <a:pt x="84750" y="124874"/>
                          </a:lnTo>
                          <a:cubicBezTo>
                            <a:pt x="91736" y="116965"/>
                            <a:pt x="99125" y="109460"/>
                            <a:pt x="105072" y="100569"/>
                          </a:cubicBezTo>
                          <a:cubicBezTo>
                            <a:pt x="111018" y="91678"/>
                            <a:pt x="115291" y="81171"/>
                            <a:pt x="118235" y="70144"/>
                          </a:cubicBezTo>
                          <a:cubicBezTo>
                            <a:pt x="121121" y="59060"/>
                            <a:pt x="122796" y="47456"/>
                            <a:pt x="123777" y="35678"/>
                          </a:cubicBezTo>
                          <a:cubicBezTo>
                            <a:pt x="124816" y="23901"/>
                            <a:pt x="125163" y="11951"/>
                            <a:pt x="125451" y="0"/>
                          </a:cubicBezTo>
                          <a:lnTo>
                            <a:pt x="128107" y="346"/>
                          </a:lnTo>
                          <a:close/>
                        </a:path>
                      </a:pathLst>
                    </a:custGeom>
                    <a:solidFill>
                      <a:srgbClr val="A0BDAB"/>
                    </a:solidFill>
                    <a:ln w="5770" cap="flat">
                      <a:noFill/>
                      <a:prstDash val="solid"/>
                      <a:miter/>
                    </a:ln>
                  </p:spPr>
                  <p:txBody>
                    <a:bodyPr rtlCol="0" anchor="ctr"/>
                    <a:lstStyle/>
                    <a:p>
                      <a:endParaRPr lang="th-TH"/>
                    </a:p>
                  </p:txBody>
                </p:sp>
                <p:sp>
                  <p:nvSpPr>
                    <p:cNvPr id="597" name="Freeform: Shape 596">
                      <a:extLst>
                        <a:ext uri="{FF2B5EF4-FFF2-40B4-BE49-F238E27FC236}">
                          <a16:creationId xmlns:a16="http://schemas.microsoft.com/office/drawing/2014/main" id="{367C9ABB-C38F-4D44-9528-4107335FF172}"/>
                        </a:ext>
                      </a:extLst>
                    </p:cNvPr>
                    <p:cNvSpPr/>
                    <p:nvPr/>
                  </p:nvSpPr>
                  <p:spPr>
                    <a:xfrm>
                      <a:off x="198088" y="4692311"/>
                      <a:ext cx="121698" cy="210259"/>
                    </a:xfrm>
                    <a:custGeom>
                      <a:avLst/>
                      <a:gdLst>
                        <a:gd name="connsiteX0" fmla="*/ 121699 w 121698"/>
                        <a:gd name="connsiteY0" fmla="*/ 1328 h 210259"/>
                        <a:gd name="connsiteX1" fmla="*/ 95431 w 121698"/>
                        <a:gd name="connsiteY1" fmla="*/ 57155 h 210259"/>
                        <a:gd name="connsiteX2" fmla="*/ 64429 w 121698"/>
                        <a:gd name="connsiteY2" fmla="*/ 108940 h 210259"/>
                        <a:gd name="connsiteX3" fmla="*/ 0 w 121698"/>
                        <a:gd name="connsiteY3" fmla="*/ 210259 h 210259"/>
                        <a:gd name="connsiteX4" fmla="*/ 63332 w 121698"/>
                        <a:gd name="connsiteY4" fmla="*/ 107959 h 210259"/>
                        <a:gd name="connsiteX5" fmla="*/ 93814 w 121698"/>
                        <a:gd name="connsiteY5" fmla="*/ 55711 h 210259"/>
                        <a:gd name="connsiteX6" fmla="*/ 119274 w 121698"/>
                        <a:gd name="connsiteY6" fmla="*/ 0 h 210259"/>
                        <a:gd name="connsiteX7" fmla="*/ 121699 w 121698"/>
                        <a:gd name="connsiteY7" fmla="*/ 1328 h 21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698" h="210259">
                          <a:moveTo>
                            <a:pt x="121699" y="1328"/>
                          </a:moveTo>
                          <a:cubicBezTo>
                            <a:pt x="115233" y="21592"/>
                            <a:pt x="105592" y="39777"/>
                            <a:pt x="95431" y="57155"/>
                          </a:cubicBezTo>
                          <a:cubicBezTo>
                            <a:pt x="85212" y="74590"/>
                            <a:pt x="74878" y="91794"/>
                            <a:pt x="64429" y="108940"/>
                          </a:cubicBezTo>
                          <a:cubicBezTo>
                            <a:pt x="43472" y="143233"/>
                            <a:pt x="21996" y="177006"/>
                            <a:pt x="0" y="210259"/>
                          </a:cubicBezTo>
                          <a:cubicBezTo>
                            <a:pt x="21649" y="176659"/>
                            <a:pt x="42722" y="142540"/>
                            <a:pt x="63332" y="107959"/>
                          </a:cubicBezTo>
                          <a:cubicBezTo>
                            <a:pt x="73608" y="90639"/>
                            <a:pt x="83769" y="73262"/>
                            <a:pt x="93814" y="55711"/>
                          </a:cubicBezTo>
                          <a:cubicBezTo>
                            <a:pt x="103744" y="38161"/>
                            <a:pt x="113097" y="20033"/>
                            <a:pt x="119274" y="0"/>
                          </a:cubicBezTo>
                          <a:lnTo>
                            <a:pt x="121699" y="1328"/>
                          </a:lnTo>
                          <a:close/>
                        </a:path>
                      </a:pathLst>
                    </a:custGeom>
                    <a:solidFill>
                      <a:srgbClr val="A0BDAB"/>
                    </a:solidFill>
                    <a:ln w="5770" cap="flat">
                      <a:noFill/>
                      <a:prstDash val="solid"/>
                      <a:miter/>
                    </a:ln>
                  </p:spPr>
                  <p:txBody>
                    <a:bodyPr rtlCol="0" anchor="ctr"/>
                    <a:lstStyle/>
                    <a:p>
                      <a:endParaRPr lang="th-TH"/>
                    </a:p>
                  </p:txBody>
                </p:sp>
                <p:sp>
                  <p:nvSpPr>
                    <p:cNvPr id="598" name="Freeform: Shape 597">
                      <a:extLst>
                        <a:ext uri="{FF2B5EF4-FFF2-40B4-BE49-F238E27FC236}">
                          <a16:creationId xmlns:a16="http://schemas.microsoft.com/office/drawing/2014/main" id="{ADC4CF73-51E9-4E87-82D1-48F18D9689BB}"/>
                        </a:ext>
                      </a:extLst>
                    </p:cNvPr>
                    <p:cNvSpPr/>
                    <p:nvPr/>
                  </p:nvSpPr>
                  <p:spPr>
                    <a:xfrm>
                      <a:off x="99136" y="4733069"/>
                      <a:ext cx="103224" cy="152354"/>
                    </a:xfrm>
                    <a:custGeom>
                      <a:avLst/>
                      <a:gdLst>
                        <a:gd name="connsiteX0" fmla="*/ 103225 w 103224"/>
                        <a:gd name="connsiteY0" fmla="*/ 2483 h 152354"/>
                        <a:gd name="connsiteX1" fmla="*/ 88734 w 103224"/>
                        <a:gd name="connsiteY1" fmla="*/ 19398 h 152354"/>
                        <a:gd name="connsiteX2" fmla="*/ 77823 w 103224"/>
                        <a:gd name="connsiteY2" fmla="*/ 40008 h 152354"/>
                        <a:gd name="connsiteX3" fmla="*/ 68874 w 103224"/>
                        <a:gd name="connsiteY3" fmla="*/ 62293 h 152354"/>
                        <a:gd name="connsiteX4" fmla="*/ 64140 w 103224"/>
                        <a:gd name="connsiteY4" fmla="*/ 73320 h 152354"/>
                        <a:gd name="connsiteX5" fmla="*/ 58713 w 103224"/>
                        <a:gd name="connsiteY5" fmla="*/ 83885 h 152354"/>
                        <a:gd name="connsiteX6" fmla="*/ 31579 w 103224"/>
                        <a:gd name="connsiteY6" fmla="*/ 120833 h 152354"/>
                        <a:gd name="connsiteX7" fmla="*/ 0 w 103224"/>
                        <a:gd name="connsiteY7" fmla="*/ 152354 h 152354"/>
                        <a:gd name="connsiteX8" fmla="*/ 31117 w 103224"/>
                        <a:gd name="connsiteY8" fmla="*/ 120256 h 152354"/>
                        <a:gd name="connsiteX9" fmla="*/ 57616 w 103224"/>
                        <a:gd name="connsiteY9" fmla="*/ 82961 h 152354"/>
                        <a:gd name="connsiteX10" fmla="*/ 76091 w 103224"/>
                        <a:gd name="connsiteY10" fmla="*/ 38796 h 152354"/>
                        <a:gd name="connsiteX11" fmla="*/ 86944 w 103224"/>
                        <a:gd name="connsiteY11" fmla="*/ 17608 h 152354"/>
                        <a:gd name="connsiteX12" fmla="*/ 101550 w 103224"/>
                        <a:gd name="connsiteY12" fmla="*/ 0 h 152354"/>
                        <a:gd name="connsiteX13" fmla="*/ 103225 w 103224"/>
                        <a:gd name="connsiteY13" fmla="*/ 2483 h 15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224" h="152354">
                          <a:moveTo>
                            <a:pt x="103225" y="2483"/>
                          </a:moveTo>
                          <a:cubicBezTo>
                            <a:pt x="97856" y="7390"/>
                            <a:pt x="92948" y="13047"/>
                            <a:pt x="88734" y="19398"/>
                          </a:cubicBezTo>
                          <a:cubicBezTo>
                            <a:pt x="84462" y="25691"/>
                            <a:pt x="80940" y="32676"/>
                            <a:pt x="77823" y="40008"/>
                          </a:cubicBezTo>
                          <a:cubicBezTo>
                            <a:pt x="74705" y="47282"/>
                            <a:pt x="71876" y="54845"/>
                            <a:pt x="68874" y="62293"/>
                          </a:cubicBezTo>
                          <a:cubicBezTo>
                            <a:pt x="67373" y="65988"/>
                            <a:pt x="65814" y="69682"/>
                            <a:pt x="64140" y="73320"/>
                          </a:cubicBezTo>
                          <a:cubicBezTo>
                            <a:pt x="62408" y="76899"/>
                            <a:pt x="60676" y="80478"/>
                            <a:pt x="58713" y="83885"/>
                          </a:cubicBezTo>
                          <a:cubicBezTo>
                            <a:pt x="51035" y="97567"/>
                            <a:pt x="41682" y="109748"/>
                            <a:pt x="31579" y="120833"/>
                          </a:cubicBezTo>
                          <a:cubicBezTo>
                            <a:pt x="21476" y="131975"/>
                            <a:pt x="10738" y="142194"/>
                            <a:pt x="0" y="152354"/>
                          </a:cubicBezTo>
                          <a:cubicBezTo>
                            <a:pt x="10623" y="141963"/>
                            <a:pt x="21245" y="131571"/>
                            <a:pt x="31117" y="120256"/>
                          </a:cubicBezTo>
                          <a:cubicBezTo>
                            <a:pt x="41047" y="108998"/>
                            <a:pt x="50169" y="96701"/>
                            <a:pt x="57616" y="82961"/>
                          </a:cubicBezTo>
                          <a:cubicBezTo>
                            <a:pt x="65237" y="69336"/>
                            <a:pt x="69971" y="53691"/>
                            <a:pt x="76091" y="38796"/>
                          </a:cubicBezTo>
                          <a:cubicBezTo>
                            <a:pt x="79150" y="31349"/>
                            <a:pt x="82614" y="24132"/>
                            <a:pt x="86944" y="17608"/>
                          </a:cubicBezTo>
                          <a:cubicBezTo>
                            <a:pt x="91216" y="11085"/>
                            <a:pt x="96124" y="5138"/>
                            <a:pt x="101550" y="0"/>
                          </a:cubicBezTo>
                          <a:lnTo>
                            <a:pt x="103225" y="2483"/>
                          </a:lnTo>
                          <a:close/>
                        </a:path>
                      </a:pathLst>
                    </a:custGeom>
                    <a:solidFill>
                      <a:srgbClr val="A0BDAB"/>
                    </a:solidFill>
                    <a:ln w="5770" cap="flat">
                      <a:noFill/>
                      <a:prstDash val="solid"/>
                      <a:miter/>
                    </a:ln>
                  </p:spPr>
                  <p:txBody>
                    <a:bodyPr rtlCol="0" anchor="ctr"/>
                    <a:lstStyle/>
                    <a:p>
                      <a:endParaRPr lang="th-TH"/>
                    </a:p>
                  </p:txBody>
                </p:sp>
                <p:sp>
                  <p:nvSpPr>
                    <p:cNvPr id="599" name="Freeform: Shape 598">
                      <a:extLst>
                        <a:ext uri="{FF2B5EF4-FFF2-40B4-BE49-F238E27FC236}">
                          <a16:creationId xmlns:a16="http://schemas.microsoft.com/office/drawing/2014/main" id="{D49962FE-7DF3-490B-825D-073839654C4F}"/>
                        </a:ext>
                      </a:extLst>
                    </p:cNvPr>
                    <p:cNvSpPr/>
                    <p:nvPr/>
                  </p:nvSpPr>
                  <p:spPr>
                    <a:xfrm>
                      <a:off x="22641" y="4766265"/>
                      <a:ext cx="53690" cy="94103"/>
                    </a:xfrm>
                    <a:custGeom>
                      <a:avLst/>
                      <a:gdLst>
                        <a:gd name="connsiteX0" fmla="*/ 51208 w 53690"/>
                        <a:gd name="connsiteY0" fmla="*/ 0 h 94103"/>
                        <a:gd name="connsiteX1" fmla="*/ 53691 w 53690"/>
                        <a:gd name="connsiteY1" fmla="*/ 10969 h 94103"/>
                        <a:gd name="connsiteX2" fmla="*/ 52594 w 53690"/>
                        <a:gd name="connsiteY2" fmla="*/ 18474 h 94103"/>
                        <a:gd name="connsiteX3" fmla="*/ 46763 w 53690"/>
                        <a:gd name="connsiteY3" fmla="*/ 31060 h 94103"/>
                        <a:gd name="connsiteX4" fmla="*/ 32445 w 53690"/>
                        <a:gd name="connsiteY4" fmla="*/ 53460 h 94103"/>
                        <a:gd name="connsiteX5" fmla="*/ 0 w 53690"/>
                        <a:gd name="connsiteY5" fmla="*/ 94103 h 94103"/>
                        <a:gd name="connsiteX6" fmla="*/ 31406 w 53690"/>
                        <a:gd name="connsiteY6" fmla="*/ 52421 h 94103"/>
                        <a:gd name="connsiteX7" fmla="*/ 45146 w 53690"/>
                        <a:gd name="connsiteY7" fmla="*/ 29674 h 94103"/>
                        <a:gd name="connsiteX8" fmla="*/ 50458 w 53690"/>
                        <a:gd name="connsiteY8" fmla="*/ 17493 h 94103"/>
                        <a:gd name="connsiteX9" fmla="*/ 49361 w 53690"/>
                        <a:gd name="connsiteY9" fmla="*/ 2887 h 94103"/>
                        <a:gd name="connsiteX10" fmla="*/ 51208 w 53690"/>
                        <a:gd name="connsiteY10" fmla="*/ 0 h 9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90" h="94103">
                          <a:moveTo>
                            <a:pt x="51208" y="0"/>
                          </a:moveTo>
                          <a:cubicBezTo>
                            <a:pt x="52363" y="2483"/>
                            <a:pt x="53691" y="8313"/>
                            <a:pt x="53691" y="10969"/>
                          </a:cubicBezTo>
                          <a:cubicBezTo>
                            <a:pt x="53691" y="13625"/>
                            <a:pt x="53287" y="16165"/>
                            <a:pt x="52594" y="18474"/>
                          </a:cubicBezTo>
                          <a:cubicBezTo>
                            <a:pt x="51208" y="23151"/>
                            <a:pt x="49014" y="27249"/>
                            <a:pt x="46763" y="31060"/>
                          </a:cubicBezTo>
                          <a:cubicBezTo>
                            <a:pt x="42202" y="38738"/>
                            <a:pt x="37468" y="46185"/>
                            <a:pt x="32445" y="53460"/>
                          </a:cubicBezTo>
                          <a:cubicBezTo>
                            <a:pt x="22458" y="67950"/>
                            <a:pt x="11604" y="81518"/>
                            <a:pt x="0" y="94103"/>
                          </a:cubicBezTo>
                          <a:cubicBezTo>
                            <a:pt x="11258" y="81113"/>
                            <a:pt x="21765" y="67200"/>
                            <a:pt x="31406" y="52421"/>
                          </a:cubicBezTo>
                          <a:cubicBezTo>
                            <a:pt x="36198" y="45031"/>
                            <a:pt x="40759" y="37410"/>
                            <a:pt x="45146" y="29674"/>
                          </a:cubicBezTo>
                          <a:cubicBezTo>
                            <a:pt x="47340" y="25806"/>
                            <a:pt x="49303" y="21823"/>
                            <a:pt x="50458" y="17493"/>
                          </a:cubicBezTo>
                          <a:cubicBezTo>
                            <a:pt x="51612" y="13163"/>
                            <a:pt x="51324" y="6870"/>
                            <a:pt x="49361" y="2887"/>
                          </a:cubicBezTo>
                          <a:lnTo>
                            <a:pt x="51208" y="0"/>
                          </a:lnTo>
                          <a:close/>
                        </a:path>
                      </a:pathLst>
                    </a:custGeom>
                    <a:solidFill>
                      <a:srgbClr val="A0BDAB"/>
                    </a:solidFill>
                    <a:ln w="5770" cap="flat">
                      <a:noFill/>
                      <a:prstDash val="solid"/>
                      <a:miter/>
                    </a:ln>
                  </p:spPr>
                  <p:txBody>
                    <a:bodyPr rtlCol="0" anchor="ctr"/>
                    <a:lstStyle/>
                    <a:p>
                      <a:endParaRPr lang="th-TH"/>
                    </a:p>
                  </p:txBody>
                </p:sp>
                <p:sp>
                  <p:nvSpPr>
                    <p:cNvPr id="600" name="Freeform: Shape 599">
                      <a:extLst>
                        <a:ext uri="{FF2B5EF4-FFF2-40B4-BE49-F238E27FC236}">
                          <a16:creationId xmlns:a16="http://schemas.microsoft.com/office/drawing/2014/main" id="{5627FC9E-F7F3-4969-B393-D4122736B83C}"/>
                        </a:ext>
                      </a:extLst>
                    </p:cNvPr>
                    <p:cNvSpPr/>
                    <p:nvPr/>
                  </p:nvSpPr>
                  <p:spPr>
                    <a:xfrm>
                      <a:off x="467234" y="4463724"/>
                      <a:ext cx="201484" cy="70227"/>
                    </a:xfrm>
                    <a:custGeom>
                      <a:avLst/>
                      <a:gdLst>
                        <a:gd name="connsiteX0" fmla="*/ 199925 w 201484"/>
                        <a:gd name="connsiteY0" fmla="*/ 70228 h 70227"/>
                        <a:gd name="connsiteX1" fmla="*/ 177410 w 201484"/>
                        <a:gd name="connsiteY1" fmla="*/ 54121 h 70227"/>
                        <a:gd name="connsiteX2" fmla="*/ 152470 w 201484"/>
                        <a:gd name="connsiteY2" fmla="*/ 44075 h 70227"/>
                        <a:gd name="connsiteX3" fmla="*/ 101839 w 201484"/>
                        <a:gd name="connsiteY3" fmla="*/ 26525 h 70227"/>
                        <a:gd name="connsiteX4" fmla="*/ 51208 w 201484"/>
                        <a:gd name="connsiteY4" fmla="*/ 9090 h 70227"/>
                        <a:gd name="connsiteX5" fmla="*/ 25691 w 201484"/>
                        <a:gd name="connsiteY5" fmla="*/ 2162 h 70227"/>
                        <a:gd name="connsiteX6" fmla="*/ 0 w 201484"/>
                        <a:gd name="connsiteY6" fmla="*/ 315 h 70227"/>
                        <a:gd name="connsiteX7" fmla="*/ 25748 w 201484"/>
                        <a:gd name="connsiteY7" fmla="*/ 1758 h 70227"/>
                        <a:gd name="connsiteX8" fmla="*/ 51381 w 201484"/>
                        <a:gd name="connsiteY8" fmla="*/ 8339 h 70227"/>
                        <a:gd name="connsiteX9" fmla="*/ 102128 w 201484"/>
                        <a:gd name="connsiteY9" fmla="*/ 25024 h 70227"/>
                        <a:gd name="connsiteX10" fmla="*/ 152874 w 201484"/>
                        <a:gd name="connsiteY10" fmla="*/ 41824 h 70227"/>
                        <a:gd name="connsiteX11" fmla="*/ 178103 w 201484"/>
                        <a:gd name="connsiteY11" fmla="*/ 51581 h 70227"/>
                        <a:gd name="connsiteX12" fmla="*/ 201484 w 201484"/>
                        <a:gd name="connsiteY12" fmla="*/ 67919 h 70227"/>
                        <a:gd name="connsiteX13" fmla="*/ 199925 w 201484"/>
                        <a:gd name="connsiteY13" fmla="*/ 70228 h 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484" h="70227">
                          <a:moveTo>
                            <a:pt x="199925" y="70228"/>
                          </a:moveTo>
                          <a:cubicBezTo>
                            <a:pt x="193286" y="63358"/>
                            <a:pt x="185492" y="58162"/>
                            <a:pt x="177410" y="54121"/>
                          </a:cubicBezTo>
                          <a:cubicBezTo>
                            <a:pt x="169327" y="50080"/>
                            <a:pt x="160899" y="47020"/>
                            <a:pt x="152470" y="44075"/>
                          </a:cubicBezTo>
                          <a:lnTo>
                            <a:pt x="101839" y="26525"/>
                          </a:lnTo>
                          <a:cubicBezTo>
                            <a:pt x="84981" y="20694"/>
                            <a:pt x="68124" y="14748"/>
                            <a:pt x="51208" y="9090"/>
                          </a:cubicBezTo>
                          <a:cubicBezTo>
                            <a:pt x="42779" y="6319"/>
                            <a:pt x="34235" y="3779"/>
                            <a:pt x="25691" y="2162"/>
                          </a:cubicBezTo>
                          <a:cubicBezTo>
                            <a:pt x="17146" y="488"/>
                            <a:pt x="8487" y="-263"/>
                            <a:pt x="0" y="315"/>
                          </a:cubicBezTo>
                          <a:cubicBezTo>
                            <a:pt x="8487" y="-436"/>
                            <a:pt x="17146" y="199"/>
                            <a:pt x="25748" y="1758"/>
                          </a:cubicBezTo>
                          <a:cubicBezTo>
                            <a:pt x="34350" y="3259"/>
                            <a:pt x="42895" y="5684"/>
                            <a:pt x="51381" y="8339"/>
                          </a:cubicBezTo>
                          <a:cubicBezTo>
                            <a:pt x="68354" y="13766"/>
                            <a:pt x="85212" y="19482"/>
                            <a:pt x="102128" y="25024"/>
                          </a:cubicBezTo>
                          <a:lnTo>
                            <a:pt x="152874" y="41824"/>
                          </a:lnTo>
                          <a:cubicBezTo>
                            <a:pt x="161360" y="44653"/>
                            <a:pt x="169847" y="47597"/>
                            <a:pt x="178103" y="51581"/>
                          </a:cubicBezTo>
                          <a:cubicBezTo>
                            <a:pt x="186358" y="55564"/>
                            <a:pt x="194499" y="60760"/>
                            <a:pt x="201484" y="67919"/>
                          </a:cubicBezTo>
                          <a:lnTo>
                            <a:pt x="199925" y="70228"/>
                          </a:lnTo>
                          <a:close/>
                        </a:path>
                      </a:pathLst>
                    </a:custGeom>
                    <a:solidFill>
                      <a:srgbClr val="A0BDAB"/>
                    </a:solidFill>
                    <a:ln w="5770" cap="flat">
                      <a:noFill/>
                      <a:prstDash val="solid"/>
                      <a:miter/>
                    </a:ln>
                  </p:spPr>
                  <p:txBody>
                    <a:bodyPr rtlCol="0" anchor="ctr"/>
                    <a:lstStyle/>
                    <a:p>
                      <a:endParaRPr lang="th-TH"/>
                    </a:p>
                  </p:txBody>
                </p:sp>
                <p:sp>
                  <p:nvSpPr>
                    <p:cNvPr id="601" name="Freeform: Shape 600">
                      <a:extLst>
                        <a:ext uri="{FF2B5EF4-FFF2-40B4-BE49-F238E27FC236}">
                          <a16:creationId xmlns:a16="http://schemas.microsoft.com/office/drawing/2014/main" id="{D20F2A94-0453-41A3-B0B8-6456AE0F3418}"/>
                        </a:ext>
                      </a:extLst>
                    </p:cNvPr>
                    <p:cNvSpPr/>
                    <p:nvPr/>
                  </p:nvSpPr>
                  <p:spPr>
                    <a:xfrm>
                      <a:off x="300851" y="4503008"/>
                      <a:ext cx="259100" cy="91100"/>
                    </a:xfrm>
                    <a:custGeom>
                      <a:avLst/>
                      <a:gdLst>
                        <a:gd name="connsiteX0" fmla="*/ 258061 w 259100"/>
                        <a:gd name="connsiteY0" fmla="*/ 91101 h 91100"/>
                        <a:gd name="connsiteX1" fmla="*/ 196404 w 259100"/>
                        <a:gd name="connsiteY1" fmla="*/ 55423 h 91100"/>
                        <a:gd name="connsiteX2" fmla="*/ 164363 w 259100"/>
                        <a:gd name="connsiteY2" fmla="*/ 42317 h 91100"/>
                        <a:gd name="connsiteX3" fmla="*/ 131455 w 259100"/>
                        <a:gd name="connsiteY3" fmla="*/ 35043 h 91100"/>
                        <a:gd name="connsiteX4" fmla="*/ 114886 w 259100"/>
                        <a:gd name="connsiteY4" fmla="*/ 32792 h 91100"/>
                        <a:gd name="connsiteX5" fmla="*/ 98317 w 259100"/>
                        <a:gd name="connsiteY5" fmla="*/ 29559 h 91100"/>
                        <a:gd name="connsiteX6" fmla="*/ 65468 w 259100"/>
                        <a:gd name="connsiteY6" fmla="*/ 20206 h 91100"/>
                        <a:gd name="connsiteX7" fmla="*/ 0 w 259100"/>
                        <a:gd name="connsiteY7" fmla="*/ 0 h 91100"/>
                        <a:gd name="connsiteX8" fmla="*/ 65583 w 259100"/>
                        <a:gd name="connsiteY8" fmla="*/ 19456 h 91100"/>
                        <a:gd name="connsiteX9" fmla="*/ 98433 w 259100"/>
                        <a:gd name="connsiteY9" fmla="*/ 28404 h 91100"/>
                        <a:gd name="connsiteX10" fmla="*/ 114944 w 259100"/>
                        <a:gd name="connsiteY10" fmla="*/ 31464 h 91100"/>
                        <a:gd name="connsiteX11" fmla="*/ 131513 w 259100"/>
                        <a:gd name="connsiteY11" fmla="*/ 33542 h 91100"/>
                        <a:gd name="connsiteX12" fmla="*/ 164651 w 259100"/>
                        <a:gd name="connsiteY12" fmla="*/ 40470 h 91100"/>
                        <a:gd name="connsiteX13" fmla="*/ 197039 w 259100"/>
                        <a:gd name="connsiteY13" fmla="*/ 53287 h 91100"/>
                        <a:gd name="connsiteX14" fmla="*/ 259101 w 259100"/>
                        <a:gd name="connsiteY14" fmla="*/ 88388 h 91100"/>
                        <a:gd name="connsiteX15" fmla="*/ 258061 w 259100"/>
                        <a:gd name="connsiteY15" fmla="*/ 91101 h 9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9100" h="91100">
                          <a:moveTo>
                            <a:pt x="258061" y="91101"/>
                          </a:moveTo>
                          <a:cubicBezTo>
                            <a:pt x="237797" y="78400"/>
                            <a:pt x="217476" y="65699"/>
                            <a:pt x="196404" y="55423"/>
                          </a:cubicBezTo>
                          <a:cubicBezTo>
                            <a:pt x="185897" y="50284"/>
                            <a:pt x="175216" y="45781"/>
                            <a:pt x="164363" y="42317"/>
                          </a:cubicBezTo>
                          <a:cubicBezTo>
                            <a:pt x="153509" y="38854"/>
                            <a:pt x="142540" y="36429"/>
                            <a:pt x="131455" y="35043"/>
                          </a:cubicBezTo>
                          <a:cubicBezTo>
                            <a:pt x="125913" y="34293"/>
                            <a:pt x="120371" y="33658"/>
                            <a:pt x="114886" y="32792"/>
                          </a:cubicBezTo>
                          <a:cubicBezTo>
                            <a:pt x="109344" y="31926"/>
                            <a:pt x="103802" y="30829"/>
                            <a:pt x="98317" y="29559"/>
                          </a:cubicBezTo>
                          <a:cubicBezTo>
                            <a:pt x="87291" y="26961"/>
                            <a:pt x="76379" y="23555"/>
                            <a:pt x="65468" y="20206"/>
                          </a:cubicBezTo>
                          <a:lnTo>
                            <a:pt x="0" y="0"/>
                          </a:lnTo>
                          <a:lnTo>
                            <a:pt x="65583" y="19456"/>
                          </a:lnTo>
                          <a:cubicBezTo>
                            <a:pt x="76495" y="22689"/>
                            <a:pt x="87464" y="25922"/>
                            <a:pt x="98433" y="28404"/>
                          </a:cubicBezTo>
                          <a:cubicBezTo>
                            <a:pt x="103917" y="29674"/>
                            <a:pt x="109460" y="30656"/>
                            <a:pt x="114944" y="31464"/>
                          </a:cubicBezTo>
                          <a:cubicBezTo>
                            <a:pt x="120486" y="32272"/>
                            <a:pt x="125971" y="32849"/>
                            <a:pt x="131513" y="33542"/>
                          </a:cubicBezTo>
                          <a:cubicBezTo>
                            <a:pt x="142598" y="34812"/>
                            <a:pt x="153740" y="37064"/>
                            <a:pt x="164651" y="40470"/>
                          </a:cubicBezTo>
                          <a:cubicBezTo>
                            <a:pt x="175620" y="43819"/>
                            <a:pt x="186416" y="48206"/>
                            <a:pt x="197039" y="53287"/>
                          </a:cubicBezTo>
                          <a:cubicBezTo>
                            <a:pt x="218284" y="63390"/>
                            <a:pt x="238779" y="75860"/>
                            <a:pt x="259101" y="88388"/>
                          </a:cubicBezTo>
                          <a:lnTo>
                            <a:pt x="258061" y="91101"/>
                          </a:lnTo>
                          <a:close/>
                        </a:path>
                      </a:pathLst>
                    </a:custGeom>
                    <a:solidFill>
                      <a:srgbClr val="A0BDAB"/>
                    </a:solidFill>
                    <a:ln w="5770" cap="flat">
                      <a:noFill/>
                      <a:prstDash val="solid"/>
                      <a:miter/>
                    </a:ln>
                  </p:spPr>
                  <p:txBody>
                    <a:bodyPr rtlCol="0" anchor="ctr"/>
                    <a:lstStyle/>
                    <a:p>
                      <a:endParaRPr lang="th-TH"/>
                    </a:p>
                  </p:txBody>
                </p:sp>
                <p:sp>
                  <p:nvSpPr>
                    <p:cNvPr id="602" name="Freeform: Shape 601">
                      <a:extLst>
                        <a:ext uri="{FF2B5EF4-FFF2-40B4-BE49-F238E27FC236}">
                          <a16:creationId xmlns:a16="http://schemas.microsoft.com/office/drawing/2014/main" id="{169418E5-578F-4B3B-B4A0-199AA1F082A9}"/>
                        </a:ext>
                      </a:extLst>
                    </p:cNvPr>
                    <p:cNvSpPr/>
                    <p:nvPr/>
                  </p:nvSpPr>
                  <p:spPr>
                    <a:xfrm>
                      <a:off x="193181" y="4552773"/>
                      <a:ext cx="228618" cy="102474"/>
                    </a:xfrm>
                    <a:custGeom>
                      <a:avLst/>
                      <a:gdLst>
                        <a:gd name="connsiteX0" fmla="*/ 227059 w 228618"/>
                        <a:gd name="connsiteY0" fmla="*/ 102474 h 102474"/>
                        <a:gd name="connsiteX1" fmla="*/ 201426 w 228618"/>
                        <a:gd name="connsiteY1" fmla="*/ 82037 h 102474"/>
                        <a:gd name="connsiteX2" fmla="*/ 194730 w 228618"/>
                        <a:gd name="connsiteY2" fmla="*/ 77534 h 102474"/>
                        <a:gd name="connsiteX3" fmla="*/ 187975 w 228618"/>
                        <a:gd name="connsiteY3" fmla="*/ 73204 h 102474"/>
                        <a:gd name="connsiteX4" fmla="*/ 181105 w 228618"/>
                        <a:gd name="connsiteY4" fmla="*/ 69047 h 102474"/>
                        <a:gd name="connsiteX5" fmla="*/ 174177 w 228618"/>
                        <a:gd name="connsiteY5" fmla="*/ 65179 h 102474"/>
                        <a:gd name="connsiteX6" fmla="*/ 145888 w 228618"/>
                        <a:gd name="connsiteY6" fmla="*/ 51266 h 102474"/>
                        <a:gd name="connsiteX7" fmla="*/ 131513 w 228618"/>
                        <a:gd name="connsiteY7" fmla="*/ 45146 h 102474"/>
                        <a:gd name="connsiteX8" fmla="*/ 117022 w 228618"/>
                        <a:gd name="connsiteY8" fmla="*/ 39546 h 102474"/>
                        <a:gd name="connsiteX9" fmla="*/ 58598 w 228618"/>
                        <a:gd name="connsiteY9" fmla="*/ 19456 h 102474"/>
                        <a:gd name="connsiteX10" fmla="*/ 0 w 228618"/>
                        <a:gd name="connsiteY10" fmla="*/ 0 h 102474"/>
                        <a:gd name="connsiteX11" fmla="*/ 58713 w 228618"/>
                        <a:gd name="connsiteY11" fmla="*/ 18705 h 102474"/>
                        <a:gd name="connsiteX12" fmla="*/ 117311 w 228618"/>
                        <a:gd name="connsiteY12" fmla="*/ 38103 h 102474"/>
                        <a:gd name="connsiteX13" fmla="*/ 131860 w 228618"/>
                        <a:gd name="connsiteY13" fmla="*/ 43530 h 102474"/>
                        <a:gd name="connsiteX14" fmla="*/ 146350 w 228618"/>
                        <a:gd name="connsiteY14" fmla="*/ 49476 h 102474"/>
                        <a:gd name="connsiteX15" fmla="*/ 174870 w 228618"/>
                        <a:gd name="connsiteY15" fmla="*/ 63101 h 102474"/>
                        <a:gd name="connsiteX16" fmla="*/ 181913 w 228618"/>
                        <a:gd name="connsiteY16" fmla="*/ 66911 h 102474"/>
                        <a:gd name="connsiteX17" fmla="*/ 188841 w 228618"/>
                        <a:gd name="connsiteY17" fmla="*/ 71010 h 102474"/>
                        <a:gd name="connsiteX18" fmla="*/ 195711 w 228618"/>
                        <a:gd name="connsiteY18" fmla="*/ 75282 h 102474"/>
                        <a:gd name="connsiteX19" fmla="*/ 202523 w 228618"/>
                        <a:gd name="connsiteY19" fmla="*/ 79728 h 102474"/>
                        <a:gd name="connsiteX20" fmla="*/ 228618 w 228618"/>
                        <a:gd name="connsiteY20" fmla="*/ 100049 h 102474"/>
                        <a:gd name="connsiteX21" fmla="*/ 227059 w 228618"/>
                        <a:gd name="connsiteY21" fmla="*/ 102474 h 1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18" h="102474">
                          <a:moveTo>
                            <a:pt x="227059" y="102474"/>
                          </a:moveTo>
                          <a:cubicBezTo>
                            <a:pt x="218804" y="95142"/>
                            <a:pt x="210317" y="88214"/>
                            <a:pt x="201426" y="82037"/>
                          </a:cubicBezTo>
                          <a:cubicBezTo>
                            <a:pt x="199233" y="80420"/>
                            <a:pt x="196981" y="79035"/>
                            <a:pt x="194730" y="77534"/>
                          </a:cubicBezTo>
                          <a:cubicBezTo>
                            <a:pt x="192478" y="76033"/>
                            <a:pt x="190226" y="74532"/>
                            <a:pt x="187975" y="73204"/>
                          </a:cubicBezTo>
                          <a:lnTo>
                            <a:pt x="181105" y="69047"/>
                          </a:lnTo>
                          <a:lnTo>
                            <a:pt x="174177" y="65179"/>
                          </a:lnTo>
                          <a:cubicBezTo>
                            <a:pt x="164882" y="60099"/>
                            <a:pt x="155414" y="55423"/>
                            <a:pt x="145888" y="51266"/>
                          </a:cubicBezTo>
                          <a:cubicBezTo>
                            <a:pt x="141154" y="49072"/>
                            <a:pt x="136305" y="47167"/>
                            <a:pt x="131513" y="45146"/>
                          </a:cubicBezTo>
                          <a:cubicBezTo>
                            <a:pt x="126664" y="43241"/>
                            <a:pt x="121872" y="41278"/>
                            <a:pt x="117022" y="39546"/>
                          </a:cubicBezTo>
                          <a:cubicBezTo>
                            <a:pt x="97625" y="32272"/>
                            <a:pt x="78111" y="25922"/>
                            <a:pt x="58598" y="19456"/>
                          </a:cubicBezTo>
                          <a:lnTo>
                            <a:pt x="0" y="0"/>
                          </a:lnTo>
                          <a:lnTo>
                            <a:pt x="58713" y="18705"/>
                          </a:lnTo>
                          <a:cubicBezTo>
                            <a:pt x="78284" y="24940"/>
                            <a:pt x="97855" y="31060"/>
                            <a:pt x="117311" y="38103"/>
                          </a:cubicBezTo>
                          <a:cubicBezTo>
                            <a:pt x="122161" y="39835"/>
                            <a:pt x="127010" y="41740"/>
                            <a:pt x="131860" y="43530"/>
                          </a:cubicBezTo>
                          <a:cubicBezTo>
                            <a:pt x="136709" y="45493"/>
                            <a:pt x="141558" y="47340"/>
                            <a:pt x="146350" y="49476"/>
                          </a:cubicBezTo>
                          <a:cubicBezTo>
                            <a:pt x="155991" y="53517"/>
                            <a:pt x="165459" y="58136"/>
                            <a:pt x="174870" y="63101"/>
                          </a:cubicBezTo>
                          <a:lnTo>
                            <a:pt x="181913" y="66911"/>
                          </a:lnTo>
                          <a:lnTo>
                            <a:pt x="188841" y="71010"/>
                          </a:lnTo>
                          <a:cubicBezTo>
                            <a:pt x="191150" y="72338"/>
                            <a:pt x="193459" y="73781"/>
                            <a:pt x="195711" y="75282"/>
                          </a:cubicBezTo>
                          <a:cubicBezTo>
                            <a:pt x="197963" y="76783"/>
                            <a:pt x="200272" y="78169"/>
                            <a:pt x="202523" y="79728"/>
                          </a:cubicBezTo>
                          <a:cubicBezTo>
                            <a:pt x="211529" y="85847"/>
                            <a:pt x="220189" y="92717"/>
                            <a:pt x="228618" y="100049"/>
                          </a:cubicBezTo>
                          <a:lnTo>
                            <a:pt x="227059" y="102474"/>
                          </a:lnTo>
                          <a:close/>
                        </a:path>
                      </a:pathLst>
                    </a:custGeom>
                    <a:solidFill>
                      <a:srgbClr val="A0BDAB"/>
                    </a:solidFill>
                    <a:ln w="5770" cap="flat">
                      <a:noFill/>
                      <a:prstDash val="solid"/>
                      <a:miter/>
                    </a:ln>
                  </p:spPr>
                  <p:txBody>
                    <a:bodyPr rtlCol="0" anchor="ctr"/>
                    <a:lstStyle/>
                    <a:p>
                      <a:endParaRPr lang="th-TH"/>
                    </a:p>
                  </p:txBody>
                </p:sp>
                <p:sp>
                  <p:nvSpPr>
                    <p:cNvPr id="603" name="Freeform: Shape 602">
                      <a:extLst>
                        <a:ext uri="{FF2B5EF4-FFF2-40B4-BE49-F238E27FC236}">
                          <a16:creationId xmlns:a16="http://schemas.microsoft.com/office/drawing/2014/main" id="{8C34D3E6-88BF-414A-A9BE-E4C1B3302BF1}"/>
                        </a:ext>
                      </a:extLst>
                    </p:cNvPr>
                    <p:cNvSpPr/>
                    <p:nvPr/>
                  </p:nvSpPr>
                  <p:spPr>
                    <a:xfrm>
                      <a:off x="106987" y="4599363"/>
                      <a:ext cx="222325" cy="91100"/>
                    </a:xfrm>
                    <a:custGeom>
                      <a:avLst/>
                      <a:gdLst>
                        <a:gd name="connsiteX0" fmla="*/ 221517 w 222325"/>
                        <a:gd name="connsiteY0" fmla="*/ 91101 h 91100"/>
                        <a:gd name="connsiteX1" fmla="*/ 166614 w 222325"/>
                        <a:gd name="connsiteY1" fmla="*/ 66507 h 91100"/>
                        <a:gd name="connsiteX2" fmla="*/ 111076 w 222325"/>
                        <a:gd name="connsiteY2" fmla="*/ 44280 h 91100"/>
                        <a:gd name="connsiteX3" fmla="*/ 0 w 222325"/>
                        <a:gd name="connsiteY3" fmla="*/ 0 h 91100"/>
                        <a:gd name="connsiteX4" fmla="*/ 111422 w 222325"/>
                        <a:gd name="connsiteY4" fmla="*/ 42779 h 91100"/>
                        <a:gd name="connsiteX5" fmla="*/ 167134 w 222325"/>
                        <a:gd name="connsiteY5" fmla="*/ 64313 h 91100"/>
                        <a:gd name="connsiteX6" fmla="*/ 222325 w 222325"/>
                        <a:gd name="connsiteY6" fmla="*/ 88272 h 91100"/>
                        <a:gd name="connsiteX7" fmla="*/ 221517 w 222325"/>
                        <a:gd name="connsiteY7" fmla="*/ 91101 h 9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325" h="91100">
                          <a:moveTo>
                            <a:pt x="221517" y="91101"/>
                          </a:moveTo>
                          <a:cubicBezTo>
                            <a:pt x="203447" y="82095"/>
                            <a:pt x="185088" y="74070"/>
                            <a:pt x="166614" y="66507"/>
                          </a:cubicBezTo>
                          <a:cubicBezTo>
                            <a:pt x="148140" y="58944"/>
                            <a:pt x="129608" y="51670"/>
                            <a:pt x="111076" y="44280"/>
                          </a:cubicBezTo>
                          <a:lnTo>
                            <a:pt x="0" y="0"/>
                          </a:lnTo>
                          <a:lnTo>
                            <a:pt x="111422" y="42779"/>
                          </a:lnTo>
                          <a:cubicBezTo>
                            <a:pt x="130012" y="49938"/>
                            <a:pt x="148544" y="56981"/>
                            <a:pt x="167134" y="64313"/>
                          </a:cubicBezTo>
                          <a:cubicBezTo>
                            <a:pt x="185666" y="71645"/>
                            <a:pt x="204140" y="79439"/>
                            <a:pt x="222325" y="88272"/>
                          </a:cubicBezTo>
                          <a:lnTo>
                            <a:pt x="221517" y="91101"/>
                          </a:lnTo>
                          <a:close/>
                        </a:path>
                      </a:pathLst>
                    </a:custGeom>
                    <a:solidFill>
                      <a:srgbClr val="A0BDAB"/>
                    </a:solidFill>
                    <a:ln w="5770" cap="flat">
                      <a:noFill/>
                      <a:prstDash val="solid"/>
                      <a:miter/>
                    </a:ln>
                  </p:spPr>
                  <p:txBody>
                    <a:bodyPr rtlCol="0" anchor="ctr"/>
                    <a:lstStyle/>
                    <a:p>
                      <a:endParaRPr lang="th-TH"/>
                    </a:p>
                  </p:txBody>
                </p:sp>
                <p:sp>
                  <p:nvSpPr>
                    <p:cNvPr id="604" name="Freeform: Shape 603">
                      <a:extLst>
                        <a:ext uri="{FF2B5EF4-FFF2-40B4-BE49-F238E27FC236}">
                          <a16:creationId xmlns:a16="http://schemas.microsoft.com/office/drawing/2014/main" id="{C5ECFACE-296B-40AA-A75E-B855B9C0EF10}"/>
                        </a:ext>
                      </a:extLst>
                    </p:cNvPr>
                    <p:cNvSpPr/>
                    <p:nvPr/>
                  </p:nvSpPr>
                  <p:spPr>
                    <a:xfrm>
                      <a:off x="39614" y="4643181"/>
                      <a:ext cx="173137" cy="81459"/>
                    </a:xfrm>
                    <a:custGeom>
                      <a:avLst/>
                      <a:gdLst>
                        <a:gd name="connsiteX0" fmla="*/ 172041 w 173137"/>
                        <a:gd name="connsiteY0" fmla="*/ 81460 h 81459"/>
                        <a:gd name="connsiteX1" fmla="*/ 0 w 173137"/>
                        <a:gd name="connsiteY1" fmla="*/ 0 h 81459"/>
                        <a:gd name="connsiteX2" fmla="*/ 173138 w 173137"/>
                        <a:gd name="connsiteY2" fmla="*/ 78746 h 81459"/>
                        <a:gd name="connsiteX3" fmla="*/ 172041 w 173137"/>
                        <a:gd name="connsiteY3" fmla="*/ 81460 h 81459"/>
                      </a:gdLst>
                      <a:ahLst/>
                      <a:cxnLst>
                        <a:cxn ang="0">
                          <a:pos x="connsiteX0" y="connsiteY0"/>
                        </a:cxn>
                        <a:cxn ang="0">
                          <a:pos x="connsiteX1" y="connsiteY1"/>
                        </a:cxn>
                        <a:cxn ang="0">
                          <a:pos x="connsiteX2" y="connsiteY2"/>
                        </a:cxn>
                        <a:cxn ang="0">
                          <a:pos x="connsiteX3" y="connsiteY3"/>
                        </a:cxn>
                      </a:cxnLst>
                      <a:rect l="l" t="t" r="r" b="b"/>
                      <a:pathLst>
                        <a:path w="173137" h="81459">
                          <a:moveTo>
                            <a:pt x="172041" y="81460"/>
                          </a:moveTo>
                          <a:cubicBezTo>
                            <a:pt x="117427" y="45608"/>
                            <a:pt x="59406" y="18128"/>
                            <a:pt x="0" y="0"/>
                          </a:cubicBezTo>
                          <a:cubicBezTo>
                            <a:pt x="59522" y="17089"/>
                            <a:pt x="117946" y="43703"/>
                            <a:pt x="173138" y="78746"/>
                          </a:cubicBezTo>
                          <a:lnTo>
                            <a:pt x="172041" y="81460"/>
                          </a:lnTo>
                          <a:close/>
                        </a:path>
                      </a:pathLst>
                    </a:custGeom>
                    <a:solidFill>
                      <a:srgbClr val="A0BDAB"/>
                    </a:solidFill>
                    <a:ln w="5770" cap="flat">
                      <a:noFill/>
                      <a:prstDash val="solid"/>
                      <a:miter/>
                    </a:ln>
                  </p:spPr>
                  <p:txBody>
                    <a:bodyPr rtlCol="0" anchor="ctr"/>
                    <a:lstStyle/>
                    <a:p>
                      <a:endParaRPr lang="th-TH"/>
                    </a:p>
                  </p:txBody>
                </p:sp>
                <p:sp>
                  <p:nvSpPr>
                    <p:cNvPr id="605" name="Freeform: Shape 604">
                      <a:extLst>
                        <a:ext uri="{FF2B5EF4-FFF2-40B4-BE49-F238E27FC236}">
                          <a16:creationId xmlns:a16="http://schemas.microsoft.com/office/drawing/2014/main" id="{F633A593-94F6-46C3-B6F9-1A778F773D8C}"/>
                        </a:ext>
                      </a:extLst>
                    </p:cNvPr>
                    <p:cNvSpPr/>
                    <p:nvPr/>
                  </p:nvSpPr>
                  <p:spPr>
                    <a:xfrm>
                      <a:off x="-45712" y="4715981"/>
                      <a:ext cx="135727" cy="42317"/>
                    </a:xfrm>
                    <a:custGeom>
                      <a:avLst/>
                      <a:gdLst>
                        <a:gd name="connsiteX0" fmla="*/ 134746 w 135727"/>
                        <a:gd name="connsiteY0" fmla="*/ 42318 h 42317"/>
                        <a:gd name="connsiteX1" fmla="*/ 0 w 135727"/>
                        <a:gd name="connsiteY1" fmla="*/ 0 h 42317"/>
                        <a:gd name="connsiteX2" fmla="*/ 135728 w 135727"/>
                        <a:gd name="connsiteY2" fmla="*/ 39546 h 42317"/>
                        <a:gd name="connsiteX3" fmla="*/ 134746 w 135727"/>
                        <a:gd name="connsiteY3" fmla="*/ 42318 h 42317"/>
                      </a:gdLst>
                      <a:ahLst/>
                      <a:cxnLst>
                        <a:cxn ang="0">
                          <a:pos x="connsiteX0" y="connsiteY0"/>
                        </a:cxn>
                        <a:cxn ang="0">
                          <a:pos x="connsiteX1" y="connsiteY1"/>
                        </a:cxn>
                        <a:cxn ang="0">
                          <a:pos x="connsiteX2" y="connsiteY2"/>
                        </a:cxn>
                        <a:cxn ang="0">
                          <a:pos x="connsiteX3" y="connsiteY3"/>
                        </a:cxn>
                      </a:cxnLst>
                      <a:rect l="l" t="t" r="r" b="b"/>
                      <a:pathLst>
                        <a:path w="135727" h="42317">
                          <a:moveTo>
                            <a:pt x="134746" y="42318"/>
                          </a:moveTo>
                          <a:cubicBezTo>
                            <a:pt x="92544" y="16223"/>
                            <a:pt x="46012" y="1616"/>
                            <a:pt x="0" y="0"/>
                          </a:cubicBezTo>
                          <a:cubicBezTo>
                            <a:pt x="45897" y="520"/>
                            <a:pt x="92833" y="14144"/>
                            <a:pt x="135728" y="39546"/>
                          </a:cubicBezTo>
                          <a:lnTo>
                            <a:pt x="134746" y="42318"/>
                          </a:lnTo>
                          <a:close/>
                        </a:path>
                      </a:pathLst>
                    </a:custGeom>
                    <a:solidFill>
                      <a:srgbClr val="A0BDAB"/>
                    </a:solidFill>
                    <a:ln w="5770" cap="flat">
                      <a:noFill/>
                      <a:prstDash val="solid"/>
                      <a:miter/>
                    </a:ln>
                  </p:spPr>
                  <p:txBody>
                    <a:bodyPr rtlCol="0" anchor="ctr"/>
                    <a:lstStyle/>
                    <a:p>
                      <a:endParaRPr lang="th-TH"/>
                    </a:p>
                  </p:txBody>
                </p:sp>
              </p:grpSp>
            </p:grpSp>
            <p:pic>
              <p:nvPicPr>
                <p:cNvPr id="470" name="Picture 469">
                  <a:extLst>
                    <a:ext uri="{FF2B5EF4-FFF2-40B4-BE49-F238E27FC236}">
                      <a16:creationId xmlns:a16="http://schemas.microsoft.com/office/drawing/2014/main" id="{1C54C4BC-8E04-48C6-8837-860D7E7ABF97}"/>
                    </a:ext>
                  </a:extLst>
                </p:cNvPr>
                <p:cNvPicPr>
                  <a:picLocks noChangeAspect="1"/>
                </p:cNvPicPr>
                <p:nvPr/>
              </p:nvPicPr>
              <p:blipFill>
                <a:blip r:embed="rId89"/>
                <a:stretch>
                  <a:fillRect/>
                </a:stretch>
              </p:blipFill>
              <p:spPr>
                <a:xfrm>
                  <a:off x="1469662" y="5128050"/>
                  <a:ext cx="121236" cy="63505"/>
                </a:xfrm>
                <a:custGeom>
                  <a:avLst/>
                  <a:gdLst>
                    <a:gd name="connsiteX0" fmla="*/ 448 w 121236"/>
                    <a:gd name="connsiteY0" fmla="*/ 328 h 63505"/>
                    <a:gd name="connsiteX1" fmla="*/ 121685 w 121236"/>
                    <a:gd name="connsiteY1" fmla="*/ 328 h 63505"/>
                    <a:gd name="connsiteX2" fmla="*/ 121685 w 121236"/>
                    <a:gd name="connsiteY2" fmla="*/ 63833 h 63505"/>
                    <a:gd name="connsiteX3" fmla="*/ 448 w 121236"/>
                    <a:gd name="connsiteY3" fmla="*/ 63833 h 63505"/>
                  </a:gdLst>
                  <a:ahLst/>
                  <a:cxnLst>
                    <a:cxn ang="0">
                      <a:pos x="connsiteX0" y="connsiteY0"/>
                    </a:cxn>
                    <a:cxn ang="0">
                      <a:pos x="connsiteX1" y="connsiteY1"/>
                    </a:cxn>
                    <a:cxn ang="0">
                      <a:pos x="connsiteX2" y="connsiteY2"/>
                    </a:cxn>
                    <a:cxn ang="0">
                      <a:pos x="connsiteX3" y="connsiteY3"/>
                    </a:cxn>
                  </a:cxnLst>
                  <a:rect l="l" t="t" r="r" b="b"/>
                  <a:pathLst>
                    <a:path w="121236" h="63505">
                      <a:moveTo>
                        <a:pt x="448" y="328"/>
                      </a:moveTo>
                      <a:lnTo>
                        <a:pt x="121685" y="328"/>
                      </a:lnTo>
                      <a:lnTo>
                        <a:pt x="121685" y="63833"/>
                      </a:lnTo>
                      <a:lnTo>
                        <a:pt x="448" y="63833"/>
                      </a:lnTo>
                      <a:close/>
                    </a:path>
                  </a:pathLst>
                </a:custGeom>
              </p:spPr>
            </p:pic>
            <p:pic>
              <p:nvPicPr>
                <p:cNvPr id="471" name="Picture 470">
                  <a:extLst>
                    <a:ext uri="{FF2B5EF4-FFF2-40B4-BE49-F238E27FC236}">
                      <a16:creationId xmlns:a16="http://schemas.microsoft.com/office/drawing/2014/main" id="{3FA88656-0F27-4ABE-B33A-FBCCF753873C}"/>
                    </a:ext>
                  </a:extLst>
                </p:cNvPr>
                <p:cNvPicPr>
                  <a:picLocks noChangeAspect="1"/>
                </p:cNvPicPr>
                <p:nvPr/>
              </p:nvPicPr>
              <p:blipFill>
                <a:blip r:embed="rId90"/>
                <a:stretch>
                  <a:fillRect/>
                </a:stretch>
              </p:blipFill>
              <p:spPr>
                <a:xfrm>
                  <a:off x="1071312" y="4816298"/>
                  <a:ext cx="121236" cy="63505"/>
                </a:xfrm>
                <a:custGeom>
                  <a:avLst/>
                  <a:gdLst>
                    <a:gd name="connsiteX0" fmla="*/ 379 w 121236"/>
                    <a:gd name="connsiteY0" fmla="*/ 274 h 63505"/>
                    <a:gd name="connsiteX1" fmla="*/ 121616 w 121236"/>
                    <a:gd name="connsiteY1" fmla="*/ 274 h 63505"/>
                    <a:gd name="connsiteX2" fmla="*/ 121616 w 121236"/>
                    <a:gd name="connsiteY2" fmla="*/ 63779 h 63505"/>
                    <a:gd name="connsiteX3" fmla="*/ 379 w 121236"/>
                    <a:gd name="connsiteY3" fmla="*/ 63779 h 63505"/>
                  </a:gdLst>
                  <a:ahLst/>
                  <a:cxnLst>
                    <a:cxn ang="0">
                      <a:pos x="connsiteX0" y="connsiteY0"/>
                    </a:cxn>
                    <a:cxn ang="0">
                      <a:pos x="connsiteX1" y="connsiteY1"/>
                    </a:cxn>
                    <a:cxn ang="0">
                      <a:pos x="connsiteX2" y="connsiteY2"/>
                    </a:cxn>
                    <a:cxn ang="0">
                      <a:pos x="connsiteX3" y="connsiteY3"/>
                    </a:cxn>
                  </a:cxnLst>
                  <a:rect l="l" t="t" r="r" b="b"/>
                  <a:pathLst>
                    <a:path w="121236" h="63505">
                      <a:moveTo>
                        <a:pt x="379" y="274"/>
                      </a:moveTo>
                      <a:lnTo>
                        <a:pt x="121616" y="274"/>
                      </a:lnTo>
                      <a:lnTo>
                        <a:pt x="121616" y="63779"/>
                      </a:lnTo>
                      <a:lnTo>
                        <a:pt x="379" y="63779"/>
                      </a:lnTo>
                      <a:close/>
                    </a:path>
                  </a:pathLst>
                </a:custGeom>
              </p:spPr>
            </p:pic>
            <p:pic>
              <p:nvPicPr>
                <p:cNvPr id="472" name="Picture 471">
                  <a:extLst>
                    <a:ext uri="{FF2B5EF4-FFF2-40B4-BE49-F238E27FC236}">
                      <a16:creationId xmlns:a16="http://schemas.microsoft.com/office/drawing/2014/main" id="{0C1D708E-C6C6-471F-8D00-89ECB8D08FAB}"/>
                    </a:ext>
                  </a:extLst>
                </p:cNvPr>
                <p:cNvPicPr>
                  <a:picLocks noChangeAspect="1"/>
                </p:cNvPicPr>
                <p:nvPr/>
              </p:nvPicPr>
              <p:blipFill>
                <a:blip r:embed="rId91"/>
                <a:stretch>
                  <a:fillRect/>
                </a:stretch>
              </p:blipFill>
              <p:spPr>
                <a:xfrm>
                  <a:off x="690282" y="4446814"/>
                  <a:ext cx="121236" cy="69278"/>
                </a:xfrm>
                <a:custGeom>
                  <a:avLst/>
                  <a:gdLst>
                    <a:gd name="connsiteX0" fmla="*/ 313 w 121236"/>
                    <a:gd name="connsiteY0" fmla="*/ 210 h 69278"/>
                    <a:gd name="connsiteX1" fmla="*/ 121550 w 121236"/>
                    <a:gd name="connsiteY1" fmla="*/ 210 h 69278"/>
                    <a:gd name="connsiteX2" fmla="*/ 121550 w 121236"/>
                    <a:gd name="connsiteY2" fmla="*/ 69488 h 69278"/>
                    <a:gd name="connsiteX3" fmla="*/ 313 w 121236"/>
                    <a:gd name="connsiteY3" fmla="*/ 69488 h 69278"/>
                  </a:gdLst>
                  <a:ahLst/>
                  <a:cxnLst>
                    <a:cxn ang="0">
                      <a:pos x="connsiteX0" y="connsiteY0"/>
                    </a:cxn>
                    <a:cxn ang="0">
                      <a:pos x="connsiteX1" y="connsiteY1"/>
                    </a:cxn>
                    <a:cxn ang="0">
                      <a:pos x="connsiteX2" y="connsiteY2"/>
                    </a:cxn>
                    <a:cxn ang="0">
                      <a:pos x="connsiteX3" y="connsiteY3"/>
                    </a:cxn>
                  </a:cxnLst>
                  <a:rect l="l" t="t" r="r" b="b"/>
                  <a:pathLst>
                    <a:path w="121236" h="69278">
                      <a:moveTo>
                        <a:pt x="313" y="210"/>
                      </a:moveTo>
                      <a:lnTo>
                        <a:pt x="121550" y="210"/>
                      </a:lnTo>
                      <a:lnTo>
                        <a:pt x="121550" y="69488"/>
                      </a:lnTo>
                      <a:lnTo>
                        <a:pt x="313" y="69488"/>
                      </a:lnTo>
                      <a:close/>
                    </a:path>
                  </a:pathLst>
                </a:custGeom>
              </p:spPr>
            </p:pic>
            <p:pic>
              <p:nvPicPr>
                <p:cNvPr id="473" name="Picture 472">
                  <a:extLst>
                    <a:ext uri="{FF2B5EF4-FFF2-40B4-BE49-F238E27FC236}">
                      <a16:creationId xmlns:a16="http://schemas.microsoft.com/office/drawing/2014/main" id="{AF476166-B886-4D83-AF35-2A7AE05D1756}"/>
                    </a:ext>
                  </a:extLst>
                </p:cNvPr>
                <p:cNvPicPr>
                  <a:picLocks noChangeAspect="1"/>
                </p:cNvPicPr>
                <p:nvPr/>
              </p:nvPicPr>
              <p:blipFill>
                <a:blip r:embed="rId92"/>
                <a:stretch>
                  <a:fillRect/>
                </a:stretch>
              </p:blipFill>
              <p:spPr>
                <a:xfrm>
                  <a:off x="534406" y="4238980"/>
                  <a:ext cx="103917" cy="86597"/>
                </a:xfrm>
                <a:custGeom>
                  <a:avLst/>
                  <a:gdLst>
                    <a:gd name="connsiteX0" fmla="*/ 286 w 103917"/>
                    <a:gd name="connsiteY0" fmla="*/ 174 h 86597"/>
                    <a:gd name="connsiteX1" fmla="*/ 104204 w 103917"/>
                    <a:gd name="connsiteY1" fmla="*/ 174 h 86597"/>
                    <a:gd name="connsiteX2" fmla="*/ 104204 w 103917"/>
                    <a:gd name="connsiteY2" fmla="*/ 86772 h 86597"/>
                    <a:gd name="connsiteX3" fmla="*/ 286 w 103917"/>
                    <a:gd name="connsiteY3" fmla="*/ 86772 h 86597"/>
                  </a:gdLst>
                  <a:ahLst/>
                  <a:cxnLst>
                    <a:cxn ang="0">
                      <a:pos x="connsiteX0" y="connsiteY0"/>
                    </a:cxn>
                    <a:cxn ang="0">
                      <a:pos x="connsiteX1" y="connsiteY1"/>
                    </a:cxn>
                    <a:cxn ang="0">
                      <a:pos x="connsiteX2" y="connsiteY2"/>
                    </a:cxn>
                    <a:cxn ang="0">
                      <a:pos x="connsiteX3" y="connsiteY3"/>
                    </a:cxn>
                  </a:cxnLst>
                  <a:rect l="l" t="t" r="r" b="b"/>
                  <a:pathLst>
                    <a:path w="103917" h="86597">
                      <a:moveTo>
                        <a:pt x="286" y="174"/>
                      </a:moveTo>
                      <a:lnTo>
                        <a:pt x="104204" y="174"/>
                      </a:lnTo>
                      <a:lnTo>
                        <a:pt x="104204" y="86772"/>
                      </a:lnTo>
                      <a:lnTo>
                        <a:pt x="286" y="86772"/>
                      </a:lnTo>
                      <a:close/>
                    </a:path>
                  </a:pathLst>
                </a:custGeom>
              </p:spPr>
            </p:pic>
            <p:grpSp>
              <p:nvGrpSpPr>
                <p:cNvPr id="474" name="Graphic 3">
                  <a:extLst>
                    <a:ext uri="{FF2B5EF4-FFF2-40B4-BE49-F238E27FC236}">
                      <a16:creationId xmlns:a16="http://schemas.microsoft.com/office/drawing/2014/main" id="{B7D083DB-979A-4206-A748-95DEE9E45708}"/>
                    </a:ext>
                  </a:extLst>
                </p:cNvPr>
                <p:cNvGrpSpPr/>
                <p:nvPr/>
              </p:nvGrpSpPr>
              <p:grpSpPr>
                <a:xfrm>
                  <a:off x="-48137" y="4749455"/>
                  <a:ext cx="1156662" cy="617819"/>
                  <a:chOff x="-48137" y="4749455"/>
                  <a:chExt cx="1156662" cy="617819"/>
                </a:xfrm>
              </p:grpSpPr>
              <p:grpSp>
                <p:nvGrpSpPr>
                  <p:cNvPr id="571" name="Graphic 3">
                    <a:extLst>
                      <a:ext uri="{FF2B5EF4-FFF2-40B4-BE49-F238E27FC236}">
                        <a16:creationId xmlns:a16="http://schemas.microsoft.com/office/drawing/2014/main" id="{3E74CE03-5D83-47D5-8346-D0071E168021}"/>
                      </a:ext>
                    </a:extLst>
                  </p:cNvPr>
                  <p:cNvGrpSpPr/>
                  <p:nvPr/>
                </p:nvGrpSpPr>
                <p:grpSpPr>
                  <a:xfrm>
                    <a:off x="-48137" y="4749455"/>
                    <a:ext cx="1156662" cy="617819"/>
                    <a:chOff x="-48137" y="4749455"/>
                    <a:chExt cx="1156662" cy="617819"/>
                  </a:xfrm>
                  <a:solidFill>
                    <a:srgbClr val="FBFFFF"/>
                  </a:solidFill>
                </p:grpSpPr>
                <p:sp>
                  <p:nvSpPr>
                    <p:cNvPr id="588" name="Freeform: Shape 587">
                      <a:extLst>
                        <a:ext uri="{FF2B5EF4-FFF2-40B4-BE49-F238E27FC236}">
                          <a16:creationId xmlns:a16="http://schemas.microsoft.com/office/drawing/2014/main" id="{75BCFB85-41FC-4475-B1ED-482DF7A5BEFC}"/>
                        </a:ext>
                      </a:extLst>
                    </p:cNvPr>
                    <p:cNvSpPr/>
                    <p:nvPr/>
                  </p:nvSpPr>
                  <p:spPr>
                    <a:xfrm>
                      <a:off x="-48137" y="4864352"/>
                      <a:ext cx="1156662" cy="502922"/>
                    </a:xfrm>
                    <a:custGeom>
                      <a:avLst/>
                      <a:gdLst>
                        <a:gd name="connsiteX0" fmla="*/ 1133565 w 1156662"/>
                        <a:gd name="connsiteY0" fmla="*/ 0 h 502922"/>
                        <a:gd name="connsiteX1" fmla="*/ 1155272 w 1156662"/>
                        <a:gd name="connsiteY1" fmla="*/ 41682 h 502922"/>
                        <a:gd name="connsiteX2" fmla="*/ 938778 w 1156662"/>
                        <a:gd name="connsiteY2" fmla="*/ 311175 h 502922"/>
                        <a:gd name="connsiteX3" fmla="*/ 504576 w 1156662"/>
                        <a:gd name="connsiteY3" fmla="*/ 492106 h 502922"/>
                        <a:gd name="connsiteX4" fmla="*/ 222903 w 1156662"/>
                        <a:gd name="connsiteY4" fmla="*/ 475479 h 502922"/>
                        <a:gd name="connsiteX5" fmla="*/ 0 w 1156662"/>
                        <a:gd name="connsiteY5" fmla="*/ 388189 h 502922"/>
                        <a:gd name="connsiteX6" fmla="*/ 1133565 w 1156662"/>
                        <a:gd name="connsiteY6" fmla="*/ 0 h 50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6662" h="502922">
                          <a:moveTo>
                            <a:pt x="1133565" y="0"/>
                          </a:moveTo>
                          <a:cubicBezTo>
                            <a:pt x="1133565" y="0"/>
                            <a:pt x="1163354" y="9006"/>
                            <a:pt x="1155272" y="41682"/>
                          </a:cubicBezTo>
                          <a:cubicBezTo>
                            <a:pt x="1147190" y="74301"/>
                            <a:pt x="1186736" y="164189"/>
                            <a:pt x="938778" y="311175"/>
                          </a:cubicBezTo>
                          <a:cubicBezTo>
                            <a:pt x="690877" y="458160"/>
                            <a:pt x="563174" y="474267"/>
                            <a:pt x="504576" y="492106"/>
                          </a:cubicBezTo>
                          <a:cubicBezTo>
                            <a:pt x="445978" y="509945"/>
                            <a:pt x="285830" y="506597"/>
                            <a:pt x="222903" y="475479"/>
                          </a:cubicBezTo>
                          <a:cubicBezTo>
                            <a:pt x="159975" y="444420"/>
                            <a:pt x="56693" y="373640"/>
                            <a:pt x="0" y="388189"/>
                          </a:cubicBezTo>
                          <a:cubicBezTo>
                            <a:pt x="0" y="388189"/>
                            <a:pt x="887916" y="38045"/>
                            <a:pt x="1133565" y="0"/>
                          </a:cubicBezTo>
                          <a:close/>
                        </a:path>
                      </a:pathLst>
                    </a:custGeom>
                    <a:solidFill>
                      <a:srgbClr val="FBFFFF"/>
                    </a:solidFill>
                    <a:ln w="5770" cap="flat">
                      <a:noFill/>
                      <a:prstDash val="solid"/>
                      <a:miter/>
                    </a:ln>
                  </p:spPr>
                  <p:txBody>
                    <a:bodyPr rtlCol="0" anchor="ctr"/>
                    <a:lstStyle/>
                    <a:p>
                      <a:endParaRPr lang="th-TH"/>
                    </a:p>
                  </p:txBody>
                </p:sp>
                <p:sp>
                  <p:nvSpPr>
                    <p:cNvPr id="589" name="Freeform: Shape 588">
                      <a:extLst>
                        <a:ext uri="{FF2B5EF4-FFF2-40B4-BE49-F238E27FC236}">
                          <a16:creationId xmlns:a16="http://schemas.microsoft.com/office/drawing/2014/main" id="{1D08171D-A782-4176-BEA7-3290F76335B7}"/>
                        </a:ext>
                      </a:extLst>
                    </p:cNvPr>
                    <p:cNvSpPr/>
                    <p:nvPr/>
                  </p:nvSpPr>
                  <p:spPr>
                    <a:xfrm>
                      <a:off x="-48137" y="4749455"/>
                      <a:ext cx="1140399" cy="503085"/>
                    </a:xfrm>
                    <a:custGeom>
                      <a:avLst/>
                      <a:gdLst>
                        <a:gd name="connsiteX0" fmla="*/ 1124039 w 1140399"/>
                        <a:gd name="connsiteY0" fmla="*/ 131235 h 503085"/>
                        <a:gd name="connsiteX1" fmla="*/ 1119421 w 1140399"/>
                        <a:gd name="connsiteY1" fmla="*/ 49083 h 503085"/>
                        <a:gd name="connsiteX2" fmla="*/ 543603 w 1140399"/>
                        <a:gd name="connsiteY2" fmla="*/ 63516 h 503085"/>
                        <a:gd name="connsiteX3" fmla="*/ 47398 w 1140399"/>
                        <a:gd name="connsiteY3" fmla="*/ 388142 h 503085"/>
                        <a:gd name="connsiteX4" fmla="*/ 0 w 1140399"/>
                        <a:gd name="connsiteY4" fmla="*/ 503086 h 503085"/>
                        <a:gd name="connsiteX5" fmla="*/ 1124039 w 1140399"/>
                        <a:gd name="connsiteY5" fmla="*/ 131235 h 50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0399" h="503085">
                          <a:moveTo>
                            <a:pt x="1124039" y="131235"/>
                          </a:moveTo>
                          <a:cubicBezTo>
                            <a:pt x="1124039" y="131235"/>
                            <a:pt x="1163759" y="93248"/>
                            <a:pt x="1119421" y="49083"/>
                          </a:cubicBezTo>
                          <a:cubicBezTo>
                            <a:pt x="1075140" y="4860"/>
                            <a:pt x="906852" y="-40806"/>
                            <a:pt x="543603" y="63516"/>
                          </a:cubicBezTo>
                          <a:cubicBezTo>
                            <a:pt x="180354" y="167837"/>
                            <a:pt x="92602" y="243177"/>
                            <a:pt x="47398" y="388142"/>
                          </a:cubicBezTo>
                          <a:cubicBezTo>
                            <a:pt x="47398" y="388142"/>
                            <a:pt x="52767" y="484034"/>
                            <a:pt x="0" y="503086"/>
                          </a:cubicBezTo>
                          <a:cubicBezTo>
                            <a:pt x="0" y="503086"/>
                            <a:pt x="741739" y="343284"/>
                            <a:pt x="1124039" y="131235"/>
                          </a:cubicBezTo>
                          <a:close/>
                        </a:path>
                      </a:pathLst>
                    </a:custGeom>
                    <a:solidFill>
                      <a:srgbClr val="FBFFFF"/>
                    </a:solidFill>
                    <a:ln w="5770" cap="flat">
                      <a:noFill/>
                      <a:prstDash val="solid"/>
                      <a:miter/>
                    </a:ln>
                  </p:spPr>
                  <p:txBody>
                    <a:bodyPr rtlCol="0" anchor="ctr"/>
                    <a:lstStyle/>
                    <a:p>
                      <a:endParaRPr lang="th-TH"/>
                    </a:p>
                  </p:txBody>
                </p:sp>
              </p:grpSp>
              <p:grpSp>
                <p:nvGrpSpPr>
                  <p:cNvPr id="572" name="Graphic 3">
                    <a:extLst>
                      <a:ext uri="{FF2B5EF4-FFF2-40B4-BE49-F238E27FC236}">
                        <a16:creationId xmlns:a16="http://schemas.microsoft.com/office/drawing/2014/main" id="{39EC57D3-69A5-4CB7-A2B6-70251CDA702D}"/>
                      </a:ext>
                    </a:extLst>
                  </p:cNvPr>
                  <p:cNvGrpSpPr/>
                  <p:nvPr/>
                </p:nvGrpSpPr>
                <p:grpSpPr>
                  <a:xfrm>
                    <a:off x="-42911" y="4758566"/>
                    <a:ext cx="1143090" cy="606184"/>
                    <a:chOff x="-42911" y="4758566"/>
                    <a:chExt cx="1143090" cy="606184"/>
                  </a:xfrm>
                  <a:solidFill>
                    <a:srgbClr val="A0BDAB"/>
                  </a:solidFill>
                </p:grpSpPr>
                <p:pic>
                  <p:nvPicPr>
                    <p:cNvPr id="573" name="Picture 572">
                      <a:extLst>
                        <a:ext uri="{FF2B5EF4-FFF2-40B4-BE49-F238E27FC236}">
                          <a16:creationId xmlns:a16="http://schemas.microsoft.com/office/drawing/2014/main" id="{636957AB-A333-423A-BB48-7721205CC368}"/>
                        </a:ext>
                      </a:extLst>
                    </p:cNvPr>
                    <p:cNvPicPr>
                      <a:picLocks noChangeAspect="1"/>
                    </p:cNvPicPr>
                    <p:nvPr/>
                  </p:nvPicPr>
                  <p:blipFill>
                    <a:blip r:embed="rId93"/>
                    <a:stretch>
                      <a:fillRect/>
                    </a:stretch>
                  </p:blipFill>
                  <p:spPr>
                    <a:xfrm>
                      <a:off x="-42911" y="4868257"/>
                      <a:ext cx="1143090" cy="496493"/>
                    </a:xfrm>
                    <a:custGeom>
                      <a:avLst/>
                      <a:gdLst>
                        <a:gd name="connsiteX0" fmla="*/ 186 w 1143090"/>
                        <a:gd name="connsiteY0" fmla="*/ 283 h 496493"/>
                        <a:gd name="connsiteX1" fmla="*/ 1143277 w 1143090"/>
                        <a:gd name="connsiteY1" fmla="*/ 283 h 496493"/>
                        <a:gd name="connsiteX2" fmla="*/ 1143277 w 1143090"/>
                        <a:gd name="connsiteY2" fmla="*/ 496777 h 496493"/>
                        <a:gd name="connsiteX3" fmla="*/ 186 w 1143090"/>
                        <a:gd name="connsiteY3" fmla="*/ 496777 h 496493"/>
                      </a:gdLst>
                      <a:ahLst/>
                      <a:cxnLst>
                        <a:cxn ang="0">
                          <a:pos x="connsiteX0" y="connsiteY0"/>
                        </a:cxn>
                        <a:cxn ang="0">
                          <a:pos x="connsiteX1" y="connsiteY1"/>
                        </a:cxn>
                        <a:cxn ang="0">
                          <a:pos x="connsiteX2" y="connsiteY2"/>
                        </a:cxn>
                        <a:cxn ang="0">
                          <a:pos x="connsiteX3" y="connsiteY3"/>
                        </a:cxn>
                      </a:cxnLst>
                      <a:rect l="l" t="t" r="r" b="b"/>
                      <a:pathLst>
                        <a:path w="1143090" h="496493">
                          <a:moveTo>
                            <a:pt x="186" y="283"/>
                          </a:moveTo>
                          <a:lnTo>
                            <a:pt x="1143277" y="283"/>
                          </a:lnTo>
                          <a:lnTo>
                            <a:pt x="1143277" y="496777"/>
                          </a:lnTo>
                          <a:lnTo>
                            <a:pt x="186" y="496777"/>
                          </a:lnTo>
                          <a:close/>
                        </a:path>
                      </a:pathLst>
                    </a:custGeom>
                  </p:spPr>
                </p:pic>
                <p:pic>
                  <p:nvPicPr>
                    <p:cNvPr id="574" name="Picture 573">
                      <a:extLst>
                        <a:ext uri="{FF2B5EF4-FFF2-40B4-BE49-F238E27FC236}">
                          <a16:creationId xmlns:a16="http://schemas.microsoft.com/office/drawing/2014/main" id="{BE62232E-049E-40CB-8FE7-3EE76D240D37}"/>
                        </a:ext>
                      </a:extLst>
                    </p:cNvPr>
                    <p:cNvPicPr>
                      <a:picLocks noChangeAspect="1"/>
                    </p:cNvPicPr>
                    <p:nvPr/>
                  </p:nvPicPr>
                  <p:blipFill>
                    <a:blip r:embed="rId94"/>
                    <a:stretch>
                      <a:fillRect/>
                    </a:stretch>
                  </p:blipFill>
                  <p:spPr>
                    <a:xfrm>
                      <a:off x="-42911" y="4758566"/>
                      <a:ext cx="1131544" cy="496493"/>
                    </a:xfrm>
                    <a:custGeom>
                      <a:avLst/>
                      <a:gdLst>
                        <a:gd name="connsiteX0" fmla="*/ 186 w 1131544"/>
                        <a:gd name="connsiteY0" fmla="*/ 264 h 496493"/>
                        <a:gd name="connsiteX1" fmla="*/ 1131730 w 1131544"/>
                        <a:gd name="connsiteY1" fmla="*/ 264 h 496493"/>
                        <a:gd name="connsiteX2" fmla="*/ 1131730 w 1131544"/>
                        <a:gd name="connsiteY2" fmla="*/ 496758 h 496493"/>
                        <a:gd name="connsiteX3" fmla="*/ 186 w 1131544"/>
                        <a:gd name="connsiteY3" fmla="*/ 496758 h 496493"/>
                      </a:gdLst>
                      <a:ahLst/>
                      <a:cxnLst>
                        <a:cxn ang="0">
                          <a:pos x="connsiteX0" y="connsiteY0"/>
                        </a:cxn>
                        <a:cxn ang="0">
                          <a:pos x="connsiteX1" y="connsiteY1"/>
                        </a:cxn>
                        <a:cxn ang="0">
                          <a:pos x="connsiteX2" y="connsiteY2"/>
                        </a:cxn>
                        <a:cxn ang="0">
                          <a:pos x="connsiteX3" y="connsiteY3"/>
                        </a:cxn>
                      </a:cxnLst>
                      <a:rect l="l" t="t" r="r" b="b"/>
                      <a:pathLst>
                        <a:path w="1131544" h="496493">
                          <a:moveTo>
                            <a:pt x="186" y="264"/>
                          </a:moveTo>
                          <a:lnTo>
                            <a:pt x="1131730" y="264"/>
                          </a:lnTo>
                          <a:lnTo>
                            <a:pt x="1131730" y="496758"/>
                          </a:lnTo>
                          <a:lnTo>
                            <a:pt x="186" y="496758"/>
                          </a:lnTo>
                          <a:close/>
                        </a:path>
                      </a:pathLst>
                    </a:custGeom>
                  </p:spPr>
                </p:pic>
                <p:grpSp>
                  <p:nvGrpSpPr>
                    <p:cNvPr id="575" name="Graphic 3">
                      <a:extLst>
                        <a:ext uri="{FF2B5EF4-FFF2-40B4-BE49-F238E27FC236}">
                          <a16:creationId xmlns:a16="http://schemas.microsoft.com/office/drawing/2014/main" id="{FBB931F7-700F-4E15-ADA6-82F9C7DB908F}"/>
                        </a:ext>
                      </a:extLst>
                    </p:cNvPr>
                    <p:cNvGrpSpPr/>
                    <p:nvPr/>
                  </p:nvGrpSpPr>
                  <p:grpSpPr>
                    <a:xfrm>
                      <a:off x="76274" y="4820653"/>
                      <a:ext cx="971626" cy="509306"/>
                      <a:chOff x="76274" y="4820653"/>
                      <a:chExt cx="971626" cy="509306"/>
                    </a:xfrm>
                    <a:solidFill>
                      <a:srgbClr val="A0BDAB"/>
                    </a:solidFill>
                  </p:grpSpPr>
                  <p:sp>
                    <p:nvSpPr>
                      <p:cNvPr id="576" name="Freeform: Shape 575">
                        <a:extLst>
                          <a:ext uri="{FF2B5EF4-FFF2-40B4-BE49-F238E27FC236}">
                            <a16:creationId xmlns:a16="http://schemas.microsoft.com/office/drawing/2014/main" id="{8DF741E1-5527-49E2-984C-B0FFFAE37ADA}"/>
                          </a:ext>
                        </a:extLst>
                      </p:cNvPr>
                      <p:cNvSpPr/>
                      <p:nvPr/>
                    </p:nvSpPr>
                    <p:spPr>
                      <a:xfrm>
                        <a:off x="831926" y="4893160"/>
                        <a:ext cx="215974" cy="282308"/>
                      </a:xfrm>
                      <a:custGeom>
                        <a:avLst/>
                        <a:gdLst>
                          <a:gd name="connsiteX0" fmla="*/ 215455 w 215974"/>
                          <a:gd name="connsiteY0" fmla="*/ 7563 h 282308"/>
                          <a:gd name="connsiteX1" fmla="*/ 0 w 215974"/>
                          <a:gd name="connsiteY1" fmla="*/ 282309 h 282308"/>
                          <a:gd name="connsiteX2" fmla="*/ 215975 w 215974"/>
                          <a:gd name="connsiteY2" fmla="*/ 0 h 282308"/>
                          <a:gd name="connsiteX3" fmla="*/ 215455 w 215974"/>
                          <a:gd name="connsiteY3" fmla="*/ 7563 h 282308"/>
                        </a:gdLst>
                        <a:ahLst/>
                        <a:cxnLst>
                          <a:cxn ang="0">
                            <a:pos x="connsiteX0" y="connsiteY0"/>
                          </a:cxn>
                          <a:cxn ang="0">
                            <a:pos x="connsiteX1" y="connsiteY1"/>
                          </a:cxn>
                          <a:cxn ang="0">
                            <a:pos x="connsiteX2" y="connsiteY2"/>
                          </a:cxn>
                          <a:cxn ang="0">
                            <a:pos x="connsiteX3" y="connsiteY3"/>
                          </a:cxn>
                        </a:cxnLst>
                        <a:rect l="l" t="t" r="r" b="b"/>
                        <a:pathLst>
                          <a:path w="215974" h="282308">
                            <a:moveTo>
                              <a:pt x="215455" y="7563"/>
                            </a:moveTo>
                            <a:cubicBezTo>
                              <a:pt x="172676" y="118985"/>
                              <a:pt x="99703" y="216725"/>
                              <a:pt x="0" y="282309"/>
                            </a:cubicBezTo>
                            <a:cubicBezTo>
                              <a:pt x="99068" y="215744"/>
                              <a:pt x="174581" y="111134"/>
                              <a:pt x="215975" y="0"/>
                            </a:cubicBezTo>
                            <a:lnTo>
                              <a:pt x="215455" y="7563"/>
                            </a:lnTo>
                            <a:close/>
                          </a:path>
                        </a:pathLst>
                      </a:custGeom>
                      <a:solidFill>
                        <a:srgbClr val="A0BDAB"/>
                      </a:solidFill>
                      <a:ln w="5770" cap="flat">
                        <a:noFill/>
                        <a:prstDash val="solid"/>
                        <a:miter/>
                      </a:ln>
                    </p:spPr>
                    <p:txBody>
                      <a:bodyPr rtlCol="0" anchor="ctr"/>
                      <a:lstStyle/>
                      <a:p>
                        <a:endParaRPr lang="th-TH"/>
                      </a:p>
                    </p:txBody>
                  </p:sp>
                  <p:sp>
                    <p:nvSpPr>
                      <p:cNvPr id="577" name="Freeform: Shape 576">
                        <a:extLst>
                          <a:ext uri="{FF2B5EF4-FFF2-40B4-BE49-F238E27FC236}">
                            <a16:creationId xmlns:a16="http://schemas.microsoft.com/office/drawing/2014/main" id="{0B126B9E-83EE-46C7-BE39-8CB1075849E0}"/>
                          </a:ext>
                        </a:extLst>
                      </p:cNvPr>
                      <p:cNvSpPr/>
                      <p:nvPr/>
                    </p:nvSpPr>
                    <p:spPr>
                      <a:xfrm>
                        <a:off x="686673" y="4961226"/>
                        <a:ext cx="212914" cy="277978"/>
                      </a:xfrm>
                      <a:custGeom>
                        <a:avLst/>
                        <a:gdLst>
                          <a:gd name="connsiteX0" fmla="*/ 198598 w 212914"/>
                          <a:gd name="connsiteY0" fmla="*/ 23785 h 277978"/>
                          <a:gd name="connsiteX1" fmla="*/ 151719 w 212914"/>
                          <a:gd name="connsiteY1" fmla="*/ 89542 h 277978"/>
                          <a:gd name="connsiteX2" fmla="*/ 103109 w 212914"/>
                          <a:gd name="connsiteY2" fmla="*/ 153971 h 277978"/>
                          <a:gd name="connsiteX3" fmla="*/ 53748 w 212914"/>
                          <a:gd name="connsiteY3" fmla="*/ 217822 h 277978"/>
                          <a:gd name="connsiteX4" fmla="*/ 0 w 212914"/>
                          <a:gd name="connsiteY4" fmla="*/ 277979 h 277978"/>
                          <a:gd name="connsiteX5" fmla="*/ 53055 w 212914"/>
                          <a:gd name="connsiteY5" fmla="*/ 217245 h 277978"/>
                          <a:gd name="connsiteX6" fmla="*/ 101723 w 212914"/>
                          <a:gd name="connsiteY6" fmla="*/ 152932 h 277978"/>
                          <a:gd name="connsiteX7" fmla="*/ 149641 w 212914"/>
                          <a:gd name="connsiteY7" fmla="*/ 88041 h 277978"/>
                          <a:gd name="connsiteX8" fmla="*/ 212915 w 212914"/>
                          <a:gd name="connsiteY8" fmla="*/ 0 h 277978"/>
                          <a:gd name="connsiteX9" fmla="*/ 198598 w 212914"/>
                          <a:gd name="connsiteY9" fmla="*/ 23785 h 277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2914" h="277978">
                            <a:moveTo>
                              <a:pt x="198598" y="23785"/>
                            </a:moveTo>
                            <a:cubicBezTo>
                              <a:pt x="183645" y="46185"/>
                              <a:pt x="167826" y="67950"/>
                              <a:pt x="151719" y="89542"/>
                            </a:cubicBezTo>
                            <a:cubicBezTo>
                              <a:pt x="135612" y="111076"/>
                              <a:pt x="119332" y="132494"/>
                              <a:pt x="103109" y="153971"/>
                            </a:cubicBezTo>
                            <a:cubicBezTo>
                              <a:pt x="86886" y="175389"/>
                              <a:pt x="70664" y="196923"/>
                              <a:pt x="53748" y="217822"/>
                            </a:cubicBezTo>
                            <a:cubicBezTo>
                              <a:pt x="36833" y="238721"/>
                              <a:pt x="19109" y="259043"/>
                              <a:pt x="0" y="277979"/>
                            </a:cubicBezTo>
                            <a:cubicBezTo>
                              <a:pt x="18878" y="258812"/>
                              <a:pt x="36371" y="238317"/>
                              <a:pt x="53055" y="217245"/>
                            </a:cubicBezTo>
                            <a:cubicBezTo>
                              <a:pt x="69740" y="196173"/>
                              <a:pt x="85732" y="174523"/>
                              <a:pt x="101723" y="152932"/>
                            </a:cubicBezTo>
                            <a:cubicBezTo>
                              <a:pt x="117715" y="131282"/>
                              <a:pt x="133765" y="109748"/>
                              <a:pt x="149641" y="88041"/>
                            </a:cubicBezTo>
                            <a:cubicBezTo>
                              <a:pt x="165459" y="66334"/>
                              <a:pt x="198193" y="22458"/>
                              <a:pt x="212915" y="0"/>
                            </a:cubicBezTo>
                            <a:lnTo>
                              <a:pt x="198598" y="23785"/>
                            </a:lnTo>
                            <a:close/>
                          </a:path>
                        </a:pathLst>
                      </a:custGeom>
                      <a:solidFill>
                        <a:srgbClr val="A0BDAB"/>
                      </a:solidFill>
                      <a:ln w="5770" cap="flat">
                        <a:noFill/>
                        <a:prstDash val="solid"/>
                        <a:miter/>
                      </a:ln>
                    </p:spPr>
                    <p:txBody>
                      <a:bodyPr rtlCol="0" anchor="ctr"/>
                      <a:lstStyle/>
                      <a:p>
                        <a:endParaRPr lang="th-TH"/>
                      </a:p>
                    </p:txBody>
                  </p:sp>
                  <p:sp>
                    <p:nvSpPr>
                      <p:cNvPr id="578" name="Freeform: Shape 577">
                        <a:extLst>
                          <a:ext uri="{FF2B5EF4-FFF2-40B4-BE49-F238E27FC236}">
                            <a16:creationId xmlns:a16="http://schemas.microsoft.com/office/drawing/2014/main" id="{BCAADCA0-2478-4D58-A7BE-02A8519107A6}"/>
                          </a:ext>
                        </a:extLst>
                      </p:cNvPr>
                      <p:cNvSpPr/>
                      <p:nvPr/>
                    </p:nvSpPr>
                    <p:spPr>
                      <a:xfrm>
                        <a:off x="510648" y="5045572"/>
                        <a:ext cx="184972" cy="253211"/>
                      </a:xfrm>
                      <a:custGeom>
                        <a:avLst/>
                        <a:gdLst>
                          <a:gd name="connsiteX0" fmla="*/ 184973 w 184972"/>
                          <a:gd name="connsiteY0" fmla="*/ 346 h 253211"/>
                          <a:gd name="connsiteX1" fmla="*/ 180123 w 184972"/>
                          <a:gd name="connsiteY1" fmla="*/ 40701 h 253211"/>
                          <a:gd name="connsiteX2" fmla="*/ 170020 w 184972"/>
                          <a:gd name="connsiteY2" fmla="*/ 80190 h 253211"/>
                          <a:gd name="connsiteX3" fmla="*/ 149756 w 184972"/>
                          <a:gd name="connsiteY3" fmla="*/ 115579 h 253211"/>
                          <a:gd name="connsiteX4" fmla="*/ 120544 w 184972"/>
                          <a:gd name="connsiteY4" fmla="*/ 143983 h 253211"/>
                          <a:gd name="connsiteX5" fmla="*/ 0 w 184972"/>
                          <a:gd name="connsiteY5" fmla="*/ 253212 h 253211"/>
                          <a:gd name="connsiteX6" fmla="*/ 119389 w 184972"/>
                          <a:gd name="connsiteY6" fmla="*/ 142713 h 253211"/>
                          <a:gd name="connsiteX7" fmla="*/ 148140 w 184972"/>
                          <a:gd name="connsiteY7" fmla="*/ 114194 h 253211"/>
                          <a:gd name="connsiteX8" fmla="*/ 167653 w 184972"/>
                          <a:gd name="connsiteY8" fmla="*/ 79266 h 253211"/>
                          <a:gd name="connsiteX9" fmla="*/ 177179 w 184972"/>
                          <a:gd name="connsiteY9" fmla="*/ 40181 h 253211"/>
                          <a:gd name="connsiteX10" fmla="*/ 181567 w 184972"/>
                          <a:gd name="connsiteY10" fmla="*/ 0 h 253211"/>
                          <a:gd name="connsiteX11" fmla="*/ 184973 w 184972"/>
                          <a:gd name="connsiteY11" fmla="*/ 346 h 25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972" h="253211">
                            <a:moveTo>
                              <a:pt x="184973" y="346"/>
                            </a:moveTo>
                            <a:cubicBezTo>
                              <a:pt x="183645" y="13798"/>
                              <a:pt x="182375" y="27307"/>
                              <a:pt x="180123" y="40701"/>
                            </a:cubicBezTo>
                            <a:cubicBezTo>
                              <a:pt x="177930" y="54095"/>
                              <a:pt x="174812" y="67373"/>
                              <a:pt x="170020" y="80190"/>
                            </a:cubicBezTo>
                            <a:cubicBezTo>
                              <a:pt x="165171" y="92891"/>
                              <a:pt x="158589" y="105130"/>
                              <a:pt x="149756" y="115579"/>
                            </a:cubicBezTo>
                            <a:cubicBezTo>
                              <a:pt x="140923" y="126086"/>
                              <a:pt x="130474" y="134804"/>
                              <a:pt x="120544" y="143983"/>
                            </a:cubicBezTo>
                            <a:lnTo>
                              <a:pt x="0" y="253212"/>
                            </a:lnTo>
                            <a:lnTo>
                              <a:pt x="119389" y="142713"/>
                            </a:lnTo>
                            <a:cubicBezTo>
                              <a:pt x="129262" y="133418"/>
                              <a:pt x="139596" y="124585"/>
                              <a:pt x="148140" y="114194"/>
                            </a:cubicBezTo>
                            <a:cubicBezTo>
                              <a:pt x="156684" y="103860"/>
                              <a:pt x="162977" y="91794"/>
                              <a:pt x="167653" y="79266"/>
                            </a:cubicBezTo>
                            <a:cubicBezTo>
                              <a:pt x="172214" y="66623"/>
                              <a:pt x="175158" y="53518"/>
                              <a:pt x="177179" y="40181"/>
                            </a:cubicBezTo>
                            <a:cubicBezTo>
                              <a:pt x="179257" y="26903"/>
                              <a:pt x="180412" y="13452"/>
                              <a:pt x="181567" y="0"/>
                            </a:cubicBezTo>
                            <a:lnTo>
                              <a:pt x="184973" y="346"/>
                            </a:lnTo>
                            <a:close/>
                          </a:path>
                        </a:pathLst>
                      </a:custGeom>
                      <a:solidFill>
                        <a:srgbClr val="A0BDAB"/>
                      </a:solidFill>
                      <a:ln w="5770" cap="flat">
                        <a:noFill/>
                        <a:prstDash val="solid"/>
                        <a:miter/>
                      </a:ln>
                    </p:spPr>
                    <p:txBody>
                      <a:bodyPr rtlCol="0" anchor="ctr"/>
                      <a:lstStyle/>
                      <a:p>
                        <a:endParaRPr lang="th-TH"/>
                      </a:p>
                    </p:txBody>
                  </p:sp>
                  <p:sp>
                    <p:nvSpPr>
                      <p:cNvPr id="579" name="Freeform: Shape 578">
                        <a:extLst>
                          <a:ext uri="{FF2B5EF4-FFF2-40B4-BE49-F238E27FC236}">
                            <a16:creationId xmlns:a16="http://schemas.microsoft.com/office/drawing/2014/main" id="{A4EE5E9A-3C77-41E5-95BB-D084B8E09C1A}"/>
                          </a:ext>
                        </a:extLst>
                      </p:cNvPr>
                      <p:cNvSpPr/>
                      <p:nvPr/>
                    </p:nvSpPr>
                    <p:spPr>
                      <a:xfrm>
                        <a:off x="392183" y="5086735"/>
                        <a:ext cx="175793" cy="243224"/>
                      </a:xfrm>
                      <a:custGeom>
                        <a:avLst/>
                        <a:gdLst>
                          <a:gd name="connsiteX0" fmla="*/ 175793 w 175793"/>
                          <a:gd name="connsiteY0" fmla="*/ 1328 h 243224"/>
                          <a:gd name="connsiteX1" fmla="*/ 137229 w 175793"/>
                          <a:gd name="connsiteY1" fmla="*/ 65583 h 243224"/>
                          <a:gd name="connsiteX2" fmla="*/ 92486 w 175793"/>
                          <a:gd name="connsiteY2" fmla="*/ 125567 h 243224"/>
                          <a:gd name="connsiteX3" fmla="*/ 0 w 175793"/>
                          <a:gd name="connsiteY3" fmla="*/ 243224 h 243224"/>
                          <a:gd name="connsiteX4" fmla="*/ 91101 w 175793"/>
                          <a:gd name="connsiteY4" fmla="*/ 124528 h 243224"/>
                          <a:gd name="connsiteX5" fmla="*/ 135092 w 175793"/>
                          <a:gd name="connsiteY5" fmla="*/ 64082 h 243224"/>
                          <a:gd name="connsiteX6" fmla="*/ 172560 w 175793"/>
                          <a:gd name="connsiteY6" fmla="*/ 0 h 243224"/>
                          <a:gd name="connsiteX7" fmla="*/ 175793 w 175793"/>
                          <a:gd name="connsiteY7" fmla="*/ 1328 h 24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793" h="243224">
                            <a:moveTo>
                              <a:pt x="175793" y="1328"/>
                            </a:moveTo>
                            <a:cubicBezTo>
                              <a:pt x="165921" y="24478"/>
                              <a:pt x="151835" y="45435"/>
                              <a:pt x="137229" y="65583"/>
                            </a:cubicBezTo>
                            <a:cubicBezTo>
                              <a:pt x="122507" y="85732"/>
                              <a:pt x="107554" y="105707"/>
                              <a:pt x="92486" y="125567"/>
                            </a:cubicBezTo>
                            <a:cubicBezTo>
                              <a:pt x="62293" y="165286"/>
                              <a:pt x="31464" y="204544"/>
                              <a:pt x="0" y="243224"/>
                            </a:cubicBezTo>
                            <a:cubicBezTo>
                              <a:pt x="31060" y="204197"/>
                              <a:pt x="61427" y="164594"/>
                              <a:pt x="91101" y="124528"/>
                            </a:cubicBezTo>
                            <a:cubicBezTo>
                              <a:pt x="105938" y="104495"/>
                              <a:pt x="120660" y="84346"/>
                              <a:pt x="135092" y="64082"/>
                            </a:cubicBezTo>
                            <a:cubicBezTo>
                              <a:pt x="149468" y="43818"/>
                              <a:pt x="163150" y="22862"/>
                              <a:pt x="172560" y="0"/>
                            </a:cubicBezTo>
                            <a:lnTo>
                              <a:pt x="175793" y="1328"/>
                            </a:lnTo>
                            <a:close/>
                          </a:path>
                        </a:pathLst>
                      </a:custGeom>
                      <a:solidFill>
                        <a:srgbClr val="A0BDAB"/>
                      </a:solidFill>
                      <a:ln w="5770" cap="flat">
                        <a:noFill/>
                        <a:prstDash val="solid"/>
                        <a:miter/>
                      </a:ln>
                    </p:spPr>
                    <p:txBody>
                      <a:bodyPr rtlCol="0" anchor="ctr"/>
                      <a:lstStyle/>
                      <a:p>
                        <a:endParaRPr lang="th-TH"/>
                      </a:p>
                    </p:txBody>
                  </p:sp>
                  <p:sp>
                    <p:nvSpPr>
                      <p:cNvPr id="580" name="Freeform: Shape 579">
                        <a:extLst>
                          <a:ext uri="{FF2B5EF4-FFF2-40B4-BE49-F238E27FC236}">
                            <a16:creationId xmlns:a16="http://schemas.microsoft.com/office/drawing/2014/main" id="{AE88C7FF-284A-4A61-806B-D52DD487D14B}"/>
                          </a:ext>
                        </a:extLst>
                      </p:cNvPr>
                      <p:cNvSpPr/>
                      <p:nvPr/>
                    </p:nvSpPr>
                    <p:spPr>
                      <a:xfrm>
                        <a:off x="260381" y="5139444"/>
                        <a:ext cx="147562" cy="177179"/>
                      </a:xfrm>
                      <a:custGeom>
                        <a:avLst/>
                        <a:gdLst>
                          <a:gd name="connsiteX0" fmla="*/ 147562 w 147562"/>
                          <a:gd name="connsiteY0" fmla="*/ 2713 h 177179"/>
                          <a:gd name="connsiteX1" fmla="*/ 127068 w 147562"/>
                          <a:gd name="connsiteY1" fmla="*/ 22573 h 177179"/>
                          <a:gd name="connsiteX2" fmla="*/ 111192 w 147562"/>
                          <a:gd name="connsiteY2" fmla="*/ 46359 h 177179"/>
                          <a:gd name="connsiteX3" fmla="*/ 97855 w 147562"/>
                          <a:gd name="connsiteY3" fmla="*/ 71934 h 177179"/>
                          <a:gd name="connsiteX4" fmla="*/ 90812 w 147562"/>
                          <a:gd name="connsiteY4" fmla="*/ 84577 h 177179"/>
                          <a:gd name="connsiteX5" fmla="*/ 82903 w 147562"/>
                          <a:gd name="connsiteY5" fmla="*/ 96759 h 177179"/>
                          <a:gd name="connsiteX6" fmla="*/ 44280 w 147562"/>
                          <a:gd name="connsiteY6" fmla="*/ 139884 h 177179"/>
                          <a:gd name="connsiteX7" fmla="*/ 0 w 147562"/>
                          <a:gd name="connsiteY7" fmla="*/ 177179 h 177179"/>
                          <a:gd name="connsiteX8" fmla="*/ 43703 w 147562"/>
                          <a:gd name="connsiteY8" fmla="*/ 139307 h 177179"/>
                          <a:gd name="connsiteX9" fmla="*/ 81460 w 147562"/>
                          <a:gd name="connsiteY9" fmla="*/ 95835 h 177179"/>
                          <a:gd name="connsiteX10" fmla="*/ 108882 w 147562"/>
                          <a:gd name="connsiteY10" fmla="*/ 45146 h 177179"/>
                          <a:gd name="connsiteX11" fmla="*/ 124701 w 147562"/>
                          <a:gd name="connsiteY11" fmla="*/ 20668 h 177179"/>
                          <a:gd name="connsiteX12" fmla="*/ 145369 w 147562"/>
                          <a:gd name="connsiteY12" fmla="*/ 0 h 177179"/>
                          <a:gd name="connsiteX13" fmla="*/ 147562 w 147562"/>
                          <a:gd name="connsiteY13" fmla="*/ 2713 h 17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562" h="177179">
                            <a:moveTo>
                              <a:pt x="147562" y="2713"/>
                            </a:moveTo>
                            <a:cubicBezTo>
                              <a:pt x="140057" y="8544"/>
                              <a:pt x="133130" y="15184"/>
                              <a:pt x="127068" y="22573"/>
                            </a:cubicBezTo>
                            <a:cubicBezTo>
                              <a:pt x="120948" y="29905"/>
                              <a:pt x="115810" y="37987"/>
                              <a:pt x="111192" y="46359"/>
                            </a:cubicBezTo>
                            <a:cubicBezTo>
                              <a:pt x="106515" y="54730"/>
                              <a:pt x="102301" y="63390"/>
                              <a:pt x="97855" y="71934"/>
                            </a:cubicBezTo>
                            <a:cubicBezTo>
                              <a:pt x="95604" y="76206"/>
                              <a:pt x="93295" y="80420"/>
                              <a:pt x="90812" y="84577"/>
                            </a:cubicBezTo>
                            <a:cubicBezTo>
                              <a:pt x="88272" y="88676"/>
                              <a:pt x="85732" y="92833"/>
                              <a:pt x="82903" y="96759"/>
                            </a:cubicBezTo>
                            <a:cubicBezTo>
                              <a:pt x="71761" y="112577"/>
                              <a:pt x="58482" y="126779"/>
                              <a:pt x="44280" y="139884"/>
                            </a:cubicBezTo>
                            <a:cubicBezTo>
                              <a:pt x="30078" y="152989"/>
                              <a:pt x="15068" y="165113"/>
                              <a:pt x="0" y="177179"/>
                            </a:cubicBezTo>
                            <a:cubicBezTo>
                              <a:pt x="14895" y="164882"/>
                              <a:pt x="29732" y="152585"/>
                              <a:pt x="43703" y="139307"/>
                            </a:cubicBezTo>
                            <a:cubicBezTo>
                              <a:pt x="57674" y="126029"/>
                              <a:pt x="70664" y="111711"/>
                              <a:pt x="81460" y="95835"/>
                            </a:cubicBezTo>
                            <a:cubicBezTo>
                              <a:pt x="92486" y="80074"/>
                              <a:pt x="99818" y="62235"/>
                              <a:pt x="108882" y="45146"/>
                            </a:cubicBezTo>
                            <a:cubicBezTo>
                              <a:pt x="113443" y="36602"/>
                              <a:pt x="118523" y="28289"/>
                              <a:pt x="124701" y="20668"/>
                            </a:cubicBezTo>
                            <a:cubicBezTo>
                              <a:pt x="130820" y="13047"/>
                              <a:pt x="137748" y="6120"/>
                              <a:pt x="145369" y="0"/>
                            </a:cubicBezTo>
                            <a:lnTo>
                              <a:pt x="147562" y="2713"/>
                            </a:lnTo>
                            <a:close/>
                          </a:path>
                        </a:pathLst>
                      </a:custGeom>
                      <a:solidFill>
                        <a:srgbClr val="A0BDAB"/>
                      </a:solidFill>
                      <a:ln w="5770" cap="flat">
                        <a:noFill/>
                        <a:prstDash val="solid"/>
                        <a:miter/>
                      </a:ln>
                    </p:spPr>
                    <p:txBody>
                      <a:bodyPr rtlCol="0" anchor="ctr"/>
                      <a:lstStyle/>
                      <a:p>
                        <a:endParaRPr lang="th-TH"/>
                      </a:p>
                    </p:txBody>
                  </p:sp>
                  <p:sp>
                    <p:nvSpPr>
                      <p:cNvPr id="581" name="Freeform: Shape 580">
                        <a:extLst>
                          <a:ext uri="{FF2B5EF4-FFF2-40B4-BE49-F238E27FC236}">
                            <a16:creationId xmlns:a16="http://schemas.microsoft.com/office/drawing/2014/main" id="{525390A7-DC75-4FD1-A1EA-518D80665C32}"/>
                          </a:ext>
                        </a:extLst>
                      </p:cNvPr>
                      <p:cNvSpPr/>
                      <p:nvPr/>
                    </p:nvSpPr>
                    <p:spPr>
                      <a:xfrm>
                        <a:off x="159350" y="5184417"/>
                        <a:ext cx="77020" cy="108708"/>
                      </a:xfrm>
                      <a:custGeom>
                        <a:avLst/>
                        <a:gdLst>
                          <a:gd name="connsiteX0" fmla="*/ 74301 w 77020"/>
                          <a:gd name="connsiteY0" fmla="*/ 0 h 108708"/>
                          <a:gd name="connsiteX1" fmla="*/ 77014 w 77020"/>
                          <a:gd name="connsiteY1" fmla="*/ 12181 h 108708"/>
                          <a:gd name="connsiteX2" fmla="*/ 75109 w 77020"/>
                          <a:gd name="connsiteY2" fmla="*/ 20668 h 108708"/>
                          <a:gd name="connsiteX3" fmla="*/ 66507 w 77020"/>
                          <a:gd name="connsiteY3" fmla="*/ 35159 h 108708"/>
                          <a:gd name="connsiteX4" fmla="*/ 45955 w 77020"/>
                          <a:gd name="connsiteY4" fmla="*/ 61138 h 108708"/>
                          <a:gd name="connsiteX5" fmla="*/ 0 w 77020"/>
                          <a:gd name="connsiteY5" fmla="*/ 108709 h 108708"/>
                          <a:gd name="connsiteX6" fmla="*/ 44627 w 77020"/>
                          <a:gd name="connsiteY6" fmla="*/ 60041 h 108708"/>
                          <a:gd name="connsiteX7" fmla="*/ 64429 w 77020"/>
                          <a:gd name="connsiteY7" fmla="*/ 33658 h 108708"/>
                          <a:gd name="connsiteX8" fmla="*/ 72280 w 77020"/>
                          <a:gd name="connsiteY8" fmla="*/ 19629 h 108708"/>
                          <a:gd name="connsiteX9" fmla="*/ 71703 w 77020"/>
                          <a:gd name="connsiteY9" fmla="*/ 3291 h 108708"/>
                          <a:gd name="connsiteX10" fmla="*/ 74301 w 77020"/>
                          <a:gd name="connsiteY10" fmla="*/ 0 h 108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020" h="108708">
                            <a:moveTo>
                              <a:pt x="74301" y="0"/>
                            </a:moveTo>
                            <a:cubicBezTo>
                              <a:pt x="75686" y="2713"/>
                              <a:pt x="77130" y="9179"/>
                              <a:pt x="77014" y="12181"/>
                            </a:cubicBezTo>
                            <a:cubicBezTo>
                              <a:pt x="76899" y="15184"/>
                              <a:pt x="76148" y="18012"/>
                              <a:pt x="75109" y="20668"/>
                            </a:cubicBezTo>
                            <a:cubicBezTo>
                              <a:pt x="72973" y="26037"/>
                              <a:pt x="69798" y="30713"/>
                              <a:pt x="66507" y="35159"/>
                            </a:cubicBezTo>
                            <a:cubicBezTo>
                              <a:pt x="59926" y="44049"/>
                              <a:pt x="53113" y="52709"/>
                              <a:pt x="45955" y="61138"/>
                            </a:cubicBezTo>
                            <a:cubicBezTo>
                              <a:pt x="31695" y="77996"/>
                              <a:pt x="16338" y="93872"/>
                              <a:pt x="0" y="108709"/>
                            </a:cubicBezTo>
                            <a:cubicBezTo>
                              <a:pt x="15934" y="93468"/>
                              <a:pt x="30829" y="77187"/>
                              <a:pt x="44627" y="60041"/>
                            </a:cubicBezTo>
                            <a:cubicBezTo>
                              <a:pt x="51497" y="51439"/>
                              <a:pt x="58078" y="42664"/>
                              <a:pt x="64429" y="33658"/>
                            </a:cubicBezTo>
                            <a:cubicBezTo>
                              <a:pt x="67604" y="29212"/>
                              <a:pt x="70491" y="24594"/>
                              <a:pt x="72280" y="19629"/>
                            </a:cubicBezTo>
                            <a:cubicBezTo>
                              <a:pt x="74128" y="14722"/>
                              <a:pt x="74128" y="7620"/>
                              <a:pt x="71703" y="3291"/>
                            </a:cubicBezTo>
                            <a:lnTo>
                              <a:pt x="74301" y="0"/>
                            </a:lnTo>
                            <a:close/>
                          </a:path>
                        </a:pathLst>
                      </a:custGeom>
                      <a:solidFill>
                        <a:srgbClr val="A0BDAB"/>
                      </a:solidFill>
                      <a:ln w="5770" cap="flat">
                        <a:noFill/>
                        <a:prstDash val="solid"/>
                        <a:miter/>
                      </a:ln>
                    </p:spPr>
                    <p:txBody>
                      <a:bodyPr rtlCol="0" anchor="ctr"/>
                      <a:lstStyle/>
                      <a:p>
                        <a:endParaRPr lang="th-TH"/>
                      </a:p>
                    </p:txBody>
                  </p:sp>
                  <p:sp>
                    <p:nvSpPr>
                      <p:cNvPr id="582" name="Freeform: Shape 581">
                        <a:extLst>
                          <a:ext uri="{FF2B5EF4-FFF2-40B4-BE49-F238E27FC236}">
                            <a16:creationId xmlns:a16="http://schemas.microsoft.com/office/drawing/2014/main" id="{A4CD330D-F04E-4DA6-8B23-64134E8031C3}"/>
                          </a:ext>
                        </a:extLst>
                      </p:cNvPr>
                      <p:cNvSpPr/>
                      <p:nvPr/>
                    </p:nvSpPr>
                    <p:spPr>
                      <a:xfrm>
                        <a:off x="779679" y="4820653"/>
                        <a:ext cx="266317" cy="67311"/>
                      </a:xfrm>
                      <a:custGeom>
                        <a:avLst/>
                        <a:gdLst>
                          <a:gd name="connsiteX0" fmla="*/ 263950 w 266317"/>
                          <a:gd name="connsiteY0" fmla="*/ 67311 h 67311"/>
                          <a:gd name="connsiteX1" fmla="*/ 234738 w 266317"/>
                          <a:gd name="connsiteY1" fmla="*/ 50627 h 67311"/>
                          <a:gd name="connsiteX2" fmla="*/ 201888 w 266317"/>
                          <a:gd name="connsiteY2" fmla="*/ 40870 h 67311"/>
                          <a:gd name="connsiteX3" fmla="*/ 135035 w 266317"/>
                          <a:gd name="connsiteY3" fmla="*/ 24243 h 67311"/>
                          <a:gd name="connsiteX4" fmla="*/ 68181 w 266317"/>
                          <a:gd name="connsiteY4" fmla="*/ 7674 h 67311"/>
                          <a:gd name="connsiteX5" fmla="*/ 34351 w 266317"/>
                          <a:gd name="connsiteY5" fmla="*/ 1439 h 67311"/>
                          <a:gd name="connsiteX6" fmla="*/ 0 w 266317"/>
                          <a:gd name="connsiteY6" fmla="*/ 920 h 67311"/>
                          <a:gd name="connsiteX7" fmla="*/ 34408 w 266317"/>
                          <a:gd name="connsiteY7" fmla="*/ 1035 h 67311"/>
                          <a:gd name="connsiteX8" fmla="*/ 68412 w 266317"/>
                          <a:gd name="connsiteY8" fmla="*/ 6866 h 67311"/>
                          <a:gd name="connsiteX9" fmla="*/ 135497 w 266317"/>
                          <a:gd name="connsiteY9" fmla="*/ 22569 h 67311"/>
                          <a:gd name="connsiteX10" fmla="*/ 202581 w 266317"/>
                          <a:gd name="connsiteY10" fmla="*/ 38387 h 67311"/>
                          <a:gd name="connsiteX11" fmla="*/ 235892 w 266317"/>
                          <a:gd name="connsiteY11" fmla="*/ 47856 h 67311"/>
                          <a:gd name="connsiteX12" fmla="*/ 266317 w 266317"/>
                          <a:gd name="connsiteY12" fmla="*/ 64771 h 67311"/>
                          <a:gd name="connsiteX13" fmla="*/ 263950 w 266317"/>
                          <a:gd name="connsiteY13" fmla="*/ 67311 h 6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317" h="67311">
                            <a:moveTo>
                              <a:pt x="263950" y="67311"/>
                            </a:moveTo>
                            <a:cubicBezTo>
                              <a:pt x="255463" y="59979"/>
                              <a:pt x="245303" y="54668"/>
                              <a:pt x="234738" y="50627"/>
                            </a:cubicBezTo>
                            <a:cubicBezTo>
                              <a:pt x="224115" y="46528"/>
                              <a:pt x="213030" y="43641"/>
                              <a:pt x="201888" y="40870"/>
                            </a:cubicBezTo>
                            <a:lnTo>
                              <a:pt x="135035" y="24243"/>
                            </a:lnTo>
                            <a:cubicBezTo>
                              <a:pt x="112750" y="18759"/>
                              <a:pt x="90466" y="13043"/>
                              <a:pt x="68181" y="7674"/>
                            </a:cubicBezTo>
                            <a:cubicBezTo>
                              <a:pt x="56981" y="5076"/>
                              <a:pt x="45781" y="2767"/>
                              <a:pt x="34351" y="1439"/>
                            </a:cubicBezTo>
                            <a:cubicBezTo>
                              <a:pt x="22977" y="54"/>
                              <a:pt x="11431" y="-293"/>
                              <a:pt x="0" y="920"/>
                            </a:cubicBezTo>
                            <a:cubicBezTo>
                              <a:pt x="11431" y="-408"/>
                              <a:pt x="22977" y="-235"/>
                              <a:pt x="34408" y="1035"/>
                            </a:cubicBezTo>
                            <a:cubicBezTo>
                              <a:pt x="45839" y="2247"/>
                              <a:pt x="57154" y="4441"/>
                              <a:pt x="68412" y="6866"/>
                            </a:cubicBezTo>
                            <a:cubicBezTo>
                              <a:pt x="90812" y="11946"/>
                              <a:pt x="113154" y="17373"/>
                              <a:pt x="135497" y="22569"/>
                            </a:cubicBezTo>
                            <a:lnTo>
                              <a:pt x="202581" y="38387"/>
                            </a:lnTo>
                            <a:cubicBezTo>
                              <a:pt x="213781" y="41043"/>
                              <a:pt x="224981" y="43814"/>
                              <a:pt x="235892" y="47856"/>
                            </a:cubicBezTo>
                            <a:cubicBezTo>
                              <a:pt x="246746" y="51839"/>
                              <a:pt x="257311" y="57208"/>
                              <a:pt x="266317" y="64771"/>
                            </a:cubicBezTo>
                            <a:lnTo>
                              <a:pt x="263950" y="67311"/>
                            </a:lnTo>
                            <a:close/>
                          </a:path>
                        </a:pathLst>
                      </a:custGeom>
                      <a:solidFill>
                        <a:srgbClr val="A0BDAB"/>
                      </a:solidFill>
                      <a:ln w="5770" cap="flat">
                        <a:noFill/>
                        <a:prstDash val="solid"/>
                        <a:miter/>
                      </a:ln>
                    </p:spPr>
                    <p:txBody>
                      <a:bodyPr rtlCol="0" anchor="ctr"/>
                      <a:lstStyle/>
                      <a:p>
                        <a:endParaRPr lang="th-TH"/>
                      </a:p>
                    </p:txBody>
                  </p:sp>
                  <p:sp>
                    <p:nvSpPr>
                      <p:cNvPr id="583" name="Freeform: Shape 582">
                        <a:extLst>
                          <a:ext uri="{FF2B5EF4-FFF2-40B4-BE49-F238E27FC236}">
                            <a16:creationId xmlns:a16="http://schemas.microsoft.com/office/drawing/2014/main" id="{B319F89D-CBC1-4393-B63F-6F6177E7CAFA}"/>
                          </a:ext>
                        </a:extLst>
                      </p:cNvPr>
                      <p:cNvSpPr/>
                      <p:nvPr/>
                    </p:nvSpPr>
                    <p:spPr>
                      <a:xfrm>
                        <a:off x="554005" y="4875263"/>
                        <a:ext cx="342349" cy="86713"/>
                      </a:xfrm>
                      <a:custGeom>
                        <a:avLst/>
                        <a:gdLst>
                          <a:gd name="connsiteX0" fmla="*/ 340791 w 342349"/>
                          <a:gd name="connsiteY0" fmla="*/ 86713 h 86713"/>
                          <a:gd name="connsiteX1" fmla="*/ 260255 w 342349"/>
                          <a:gd name="connsiteY1" fmla="*/ 50400 h 86713"/>
                          <a:gd name="connsiteX2" fmla="*/ 218053 w 342349"/>
                          <a:gd name="connsiteY2" fmla="*/ 37641 h 86713"/>
                          <a:gd name="connsiteX3" fmla="*/ 174350 w 342349"/>
                          <a:gd name="connsiteY3" fmla="*/ 31464 h 86713"/>
                          <a:gd name="connsiteX4" fmla="*/ 152239 w 342349"/>
                          <a:gd name="connsiteY4" fmla="*/ 29905 h 86713"/>
                          <a:gd name="connsiteX5" fmla="*/ 130185 w 342349"/>
                          <a:gd name="connsiteY5" fmla="*/ 27249 h 86713"/>
                          <a:gd name="connsiteX6" fmla="*/ 86656 w 342349"/>
                          <a:gd name="connsiteY6" fmla="*/ 18705 h 86713"/>
                          <a:gd name="connsiteX7" fmla="*/ 0 w 342349"/>
                          <a:gd name="connsiteY7" fmla="*/ 0 h 86713"/>
                          <a:gd name="connsiteX8" fmla="*/ 86829 w 342349"/>
                          <a:gd name="connsiteY8" fmla="*/ 17839 h 86713"/>
                          <a:gd name="connsiteX9" fmla="*/ 130358 w 342349"/>
                          <a:gd name="connsiteY9" fmla="*/ 25922 h 86713"/>
                          <a:gd name="connsiteX10" fmla="*/ 152354 w 342349"/>
                          <a:gd name="connsiteY10" fmla="*/ 28346 h 86713"/>
                          <a:gd name="connsiteX11" fmla="*/ 174466 w 342349"/>
                          <a:gd name="connsiteY11" fmla="*/ 29674 h 86713"/>
                          <a:gd name="connsiteX12" fmla="*/ 218515 w 342349"/>
                          <a:gd name="connsiteY12" fmla="*/ 35447 h 86713"/>
                          <a:gd name="connsiteX13" fmla="*/ 261179 w 342349"/>
                          <a:gd name="connsiteY13" fmla="*/ 47860 h 86713"/>
                          <a:gd name="connsiteX14" fmla="*/ 342350 w 342349"/>
                          <a:gd name="connsiteY14" fmla="*/ 83480 h 86713"/>
                          <a:gd name="connsiteX15" fmla="*/ 340791 w 342349"/>
                          <a:gd name="connsiteY15" fmla="*/ 86713 h 8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2349" h="86713">
                            <a:moveTo>
                              <a:pt x="340791" y="86713"/>
                            </a:moveTo>
                            <a:cubicBezTo>
                              <a:pt x="314350" y="73666"/>
                              <a:pt x="287851" y="60618"/>
                              <a:pt x="260255" y="50400"/>
                            </a:cubicBezTo>
                            <a:cubicBezTo>
                              <a:pt x="246457" y="45262"/>
                              <a:pt x="232371" y="40874"/>
                              <a:pt x="218053" y="37641"/>
                            </a:cubicBezTo>
                            <a:cubicBezTo>
                              <a:pt x="203678" y="34408"/>
                              <a:pt x="189072" y="32388"/>
                              <a:pt x="174350" y="31464"/>
                            </a:cubicBezTo>
                            <a:cubicBezTo>
                              <a:pt x="166960" y="30944"/>
                              <a:pt x="159629" y="30540"/>
                              <a:pt x="152239" y="29905"/>
                            </a:cubicBezTo>
                            <a:cubicBezTo>
                              <a:pt x="144849" y="29270"/>
                              <a:pt x="137517" y="28404"/>
                              <a:pt x="130185" y="27249"/>
                            </a:cubicBezTo>
                            <a:cubicBezTo>
                              <a:pt x="115579" y="24998"/>
                              <a:pt x="101089" y="21823"/>
                              <a:pt x="86656" y="18705"/>
                            </a:cubicBezTo>
                            <a:lnTo>
                              <a:pt x="0" y="0"/>
                            </a:lnTo>
                            <a:lnTo>
                              <a:pt x="86829" y="17839"/>
                            </a:lnTo>
                            <a:cubicBezTo>
                              <a:pt x="101319" y="20841"/>
                              <a:pt x="115752" y="23785"/>
                              <a:pt x="130358" y="25922"/>
                            </a:cubicBezTo>
                            <a:cubicBezTo>
                              <a:pt x="137633" y="26961"/>
                              <a:pt x="144965" y="27827"/>
                              <a:pt x="152354" y="28346"/>
                            </a:cubicBezTo>
                            <a:cubicBezTo>
                              <a:pt x="159686" y="28866"/>
                              <a:pt x="167076" y="29212"/>
                              <a:pt x="174466" y="29674"/>
                            </a:cubicBezTo>
                            <a:cubicBezTo>
                              <a:pt x="189245" y="30425"/>
                              <a:pt x="204024" y="32330"/>
                              <a:pt x="218515" y="35447"/>
                            </a:cubicBezTo>
                            <a:cubicBezTo>
                              <a:pt x="233006" y="38565"/>
                              <a:pt x="247265" y="42837"/>
                              <a:pt x="261179" y="47860"/>
                            </a:cubicBezTo>
                            <a:cubicBezTo>
                              <a:pt x="289063" y="57905"/>
                              <a:pt x="315793" y="70722"/>
                              <a:pt x="342350" y="83480"/>
                            </a:cubicBezTo>
                            <a:lnTo>
                              <a:pt x="340791" y="86713"/>
                            </a:lnTo>
                            <a:close/>
                          </a:path>
                        </a:pathLst>
                      </a:custGeom>
                      <a:solidFill>
                        <a:srgbClr val="A0BDAB"/>
                      </a:solidFill>
                      <a:ln w="5770" cap="flat">
                        <a:noFill/>
                        <a:prstDash val="solid"/>
                        <a:miter/>
                      </a:ln>
                    </p:spPr>
                    <p:txBody>
                      <a:bodyPr rtlCol="0" anchor="ctr"/>
                      <a:lstStyle/>
                      <a:p>
                        <a:endParaRPr lang="th-TH"/>
                      </a:p>
                    </p:txBody>
                  </p:sp>
                  <p:sp>
                    <p:nvSpPr>
                      <p:cNvPr id="584" name="Freeform: Shape 583">
                        <a:extLst>
                          <a:ext uri="{FF2B5EF4-FFF2-40B4-BE49-F238E27FC236}">
                            <a16:creationId xmlns:a16="http://schemas.microsoft.com/office/drawing/2014/main" id="{6EB6EE69-DCD3-47B2-A41E-FF760EC4844D}"/>
                          </a:ext>
                        </a:extLst>
                      </p:cNvPr>
                      <p:cNvSpPr/>
                      <p:nvPr/>
                    </p:nvSpPr>
                    <p:spPr>
                      <a:xfrm>
                        <a:off x="406558" y="4937613"/>
                        <a:ext cx="300667" cy="101377"/>
                      </a:xfrm>
                      <a:custGeom>
                        <a:avLst/>
                        <a:gdLst>
                          <a:gd name="connsiteX0" fmla="*/ 298474 w 300667"/>
                          <a:gd name="connsiteY0" fmla="*/ 101377 h 101377"/>
                          <a:gd name="connsiteX1" fmla="*/ 265336 w 300667"/>
                          <a:gd name="connsiteY1" fmla="*/ 79959 h 101377"/>
                          <a:gd name="connsiteX2" fmla="*/ 256618 w 300667"/>
                          <a:gd name="connsiteY2" fmla="*/ 75282 h 101377"/>
                          <a:gd name="connsiteX3" fmla="*/ 247785 w 300667"/>
                          <a:gd name="connsiteY3" fmla="*/ 70837 h 101377"/>
                          <a:gd name="connsiteX4" fmla="*/ 238837 w 300667"/>
                          <a:gd name="connsiteY4" fmla="*/ 66622 h 101377"/>
                          <a:gd name="connsiteX5" fmla="*/ 229773 w 300667"/>
                          <a:gd name="connsiteY5" fmla="*/ 62697 h 101377"/>
                          <a:gd name="connsiteX6" fmla="*/ 192651 w 300667"/>
                          <a:gd name="connsiteY6" fmla="*/ 48783 h 101377"/>
                          <a:gd name="connsiteX7" fmla="*/ 173715 w 300667"/>
                          <a:gd name="connsiteY7" fmla="*/ 42779 h 101377"/>
                          <a:gd name="connsiteX8" fmla="*/ 154606 w 300667"/>
                          <a:gd name="connsiteY8" fmla="*/ 37353 h 101377"/>
                          <a:gd name="connsiteX9" fmla="*/ 77418 w 300667"/>
                          <a:gd name="connsiteY9" fmla="*/ 18301 h 101377"/>
                          <a:gd name="connsiteX10" fmla="*/ 0 w 300667"/>
                          <a:gd name="connsiteY10" fmla="*/ 0 h 101377"/>
                          <a:gd name="connsiteX11" fmla="*/ 77649 w 300667"/>
                          <a:gd name="connsiteY11" fmla="*/ 17435 h 101377"/>
                          <a:gd name="connsiteX12" fmla="*/ 155125 w 300667"/>
                          <a:gd name="connsiteY12" fmla="*/ 35678 h 101377"/>
                          <a:gd name="connsiteX13" fmla="*/ 174350 w 300667"/>
                          <a:gd name="connsiteY13" fmla="*/ 40932 h 101377"/>
                          <a:gd name="connsiteX14" fmla="*/ 193402 w 300667"/>
                          <a:gd name="connsiteY14" fmla="*/ 46763 h 101377"/>
                          <a:gd name="connsiteX15" fmla="*/ 230870 w 300667"/>
                          <a:gd name="connsiteY15" fmla="*/ 60330 h 101377"/>
                          <a:gd name="connsiteX16" fmla="*/ 240049 w 300667"/>
                          <a:gd name="connsiteY16" fmla="*/ 64198 h 101377"/>
                          <a:gd name="connsiteX17" fmla="*/ 249113 w 300667"/>
                          <a:gd name="connsiteY17" fmla="*/ 68354 h 101377"/>
                          <a:gd name="connsiteX18" fmla="*/ 258061 w 300667"/>
                          <a:gd name="connsiteY18" fmla="*/ 72742 h 101377"/>
                          <a:gd name="connsiteX19" fmla="*/ 266894 w 300667"/>
                          <a:gd name="connsiteY19" fmla="*/ 77361 h 101377"/>
                          <a:gd name="connsiteX20" fmla="*/ 300668 w 300667"/>
                          <a:gd name="connsiteY20" fmla="*/ 98606 h 101377"/>
                          <a:gd name="connsiteX21" fmla="*/ 298474 w 300667"/>
                          <a:gd name="connsiteY21" fmla="*/ 101377 h 10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667" h="101377">
                            <a:moveTo>
                              <a:pt x="298474" y="101377"/>
                            </a:moveTo>
                            <a:cubicBezTo>
                              <a:pt x="287851" y="93641"/>
                              <a:pt x="276824" y="86367"/>
                              <a:pt x="265336" y="79959"/>
                            </a:cubicBezTo>
                            <a:cubicBezTo>
                              <a:pt x="262507" y="78284"/>
                              <a:pt x="259505" y="76841"/>
                              <a:pt x="256618" y="75282"/>
                            </a:cubicBezTo>
                            <a:cubicBezTo>
                              <a:pt x="253732" y="73723"/>
                              <a:pt x="250787" y="72222"/>
                              <a:pt x="247785" y="70837"/>
                            </a:cubicBezTo>
                            <a:lnTo>
                              <a:pt x="238837" y="66622"/>
                            </a:lnTo>
                            <a:lnTo>
                              <a:pt x="229773" y="62697"/>
                            </a:lnTo>
                            <a:cubicBezTo>
                              <a:pt x="217591" y="57559"/>
                              <a:pt x="205237" y="52882"/>
                              <a:pt x="192651" y="48783"/>
                            </a:cubicBezTo>
                            <a:cubicBezTo>
                              <a:pt x="186416" y="46647"/>
                              <a:pt x="180066" y="44800"/>
                              <a:pt x="173715" y="42779"/>
                            </a:cubicBezTo>
                            <a:cubicBezTo>
                              <a:pt x="167365" y="40932"/>
                              <a:pt x="161014" y="39027"/>
                              <a:pt x="154606" y="37353"/>
                            </a:cubicBezTo>
                            <a:cubicBezTo>
                              <a:pt x="129031" y="30367"/>
                              <a:pt x="103225" y="24420"/>
                              <a:pt x="77418" y="18301"/>
                            </a:cubicBezTo>
                            <a:lnTo>
                              <a:pt x="0" y="0"/>
                            </a:lnTo>
                            <a:lnTo>
                              <a:pt x="77649" y="17435"/>
                            </a:lnTo>
                            <a:cubicBezTo>
                              <a:pt x="103513" y="23266"/>
                              <a:pt x="129435" y="28924"/>
                              <a:pt x="155125" y="35678"/>
                            </a:cubicBezTo>
                            <a:cubicBezTo>
                              <a:pt x="161534" y="37295"/>
                              <a:pt x="167942" y="39142"/>
                              <a:pt x="174350" y="40932"/>
                            </a:cubicBezTo>
                            <a:cubicBezTo>
                              <a:pt x="180701" y="42837"/>
                              <a:pt x="187109" y="44627"/>
                              <a:pt x="193402" y="46763"/>
                            </a:cubicBezTo>
                            <a:cubicBezTo>
                              <a:pt x="206045" y="50746"/>
                              <a:pt x="218573" y="55307"/>
                              <a:pt x="230870" y="60330"/>
                            </a:cubicBezTo>
                            <a:lnTo>
                              <a:pt x="240049" y="64198"/>
                            </a:lnTo>
                            <a:lnTo>
                              <a:pt x="249113" y="68354"/>
                            </a:lnTo>
                            <a:cubicBezTo>
                              <a:pt x="252173" y="69682"/>
                              <a:pt x="255117" y="71241"/>
                              <a:pt x="258061" y="72742"/>
                            </a:cubicBezTo>
                            <a:cubicBezTo>
                              <a:pt x="261006" y="74301"/>
                              <a:pt x="264008" y="75686"/>
                              <a:pt x="266894" y="77361"/>
                            </a:cubicBezTo>
                            <a:cubicBezTo>
                              <a:pt x="278614" y="83711"/>
                              <a:pt x="289814" y="90870"/>
                              <a:pt x="300668" y="98606"/>
                            </a:cubicBezTo>
                            <a:lnTo>
                              <a:pt x="298474" y="101377"/>
                            </a:lnTo>
                            <a:close/>
                          </a:path>
                        </a:pathLst>
                      </a:custGeom>
                      <a:solidFill>
                        <a:srgbClr val="A0BDAB"/>
                      </a:solidFill>
                      <a:ln w="5770" cap="flat">
                        <a:noFill/>
                        <a:prstDash val="solid"/>
                        <a:miter/>
                      </a:ln>
                    </p:spPr>
                    <p:txBody>
                      <a:bodyPr rtlCol="0" anchor="ctr"/>
                      <a:lstStyle/>
                      <a:p>
                        <a:endParaRPr lang="th-TH"/>
                      </a:p>
                    </p:txBody>
                  </p:sp>
                  <p:sp>
                    <p:nvSpPr>
                      <p:cNvPr id="585" name="Freeform: Shape 584">
                        <a:extLst>
                          <a:ext uri="{FF2B5EF4-FFF2-40B4-BE49-F238E27FC236}">
                            <a16:creationId xmlns:a16="http://schemas.microsoft.com/office/drawing/2014/main" id="{722A598D-A84A-44FB-A43C-A73BC6E8608C}"/>
                          </a:ext>
                        </a:extLst>
                      </p:cNvPr>
                      <p:cNvSpPr/>
                      <p:nvPr/>
                    </p:nvSpPr>
                    <p:spPr>
                      <a:xfrm>
                        <a:off x="288150" y="4995057"/>
                        <a:ext cx="292931" cy="88964"/>
                      </a:xfrm>
                      <a:custGeom>
                        <a:avLst/>
                        <a:gdLst>
                          <a:gd name="connsiteX0" fmla="*/ 291719 w 292931"/>
                          <a:gd name="connsiteY0" fmla="*/ 88965 h 88964"/>
                          <a:gd name="connsiteX1" fmla="*/ 219554 w 292931"/>
                          <a:gd name="connsiteY1" fmla="*/ 64660 h 88964"/>
                          <a:gd name="connsiteX2" fmla="*/ 146408 w 292931"/>
                          <a:gd name="connsiteY2" fmla="*/ 43010 h 88964"/>
                          <a:gd name="connsiteX3" fmla="*/ 0 w 292931"/>
                          <a:gd name="connsiteY3" fmla="*/ 0 h 88964"/>
                          <a:gd name="connsiteX4" fmla="*/ 146870 w 292931"/>
                          <a:gd name="connsiteY4" fmla="*/ 41336 h 88964"/>
                          <a:gd name="connsiteX5" fmla="*/ 220305 w 292931"/>
                          <a:gd name="connsiteY5" fmla="*/ 62120 h 88964"/>
                          <a:gd name="connsiteX6" fmla="*/ 292931 w 292931"/>
                          <a:gd name="connsiteY6" fmla="*/ 85674 h 88964"/>
                          <a:gd name="connsiteX7" fmla="*/ 291719 w 292931"/>
                          <a:gd name="connsiteY7" fmla="*/ 88965 h 88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931" h="88964">
                            <a:moveTo>
                              <a:pt x="291719" y="88965"/>
                            </a:moveTo>
                            <a:cubicBezTo>
                              <a:pt x="268049" y="79901"/>
                              <a:pt x="243859" y="72049"/>
                              <a:pt x="219554" y="64660"/>
                            </a:cubicBezTo>
                            <a:cubicBezTo>
                              <a:pt x="195249" y="57270"/>
                              <a:pt x="170829" y="50227"/>
                              <a:pt x="146408" y="43010"/>
                            </a:cubicBezTo>
                            <a:lnTo>
                              <a:pt x="0" y="0"/>
                            </a:lnTo>
                            <a:lnTo>
                              <a:pt x="146870" y="41336"/>
                            </a:lnTo>
                            <a:cubicBezTo>
                              <a:pt x="171348" y="48264"/>
                              <a:pt x="195826" y="55018"/>
                              <a:pt x="220305" y="62120"/>
                            </a:cubicBezTo>
                            <a:cubicBezTo>
                              <a:pt x="244725" y="69278"/>
                              <a:pt x="269030" y="76899"/>
                              <a:pt x="292931" y="85674"/>
                            </a:cubicBezTo>
                            <a:lnTo>
                              <a:pt x="291719" y="88965"/>
                            </a:lnTo>
                            <a:close/>
                          </a:path>
                        </a:pathLst>
                      </a:custGeom>
                      <a:solidFill>
                        <a:srgbClr val="A0BDAB"/>
                      </a:solidFill>
                      <a:ln w="5770" cap="flat">
                        <a:noFill/>
                        <a:prstDash val="solid"/>
                        <a:miter/>
                      </a:ln>
                    </p:spPr>
                    <p:txBody>
                      <a:bodyPr rtlCol="0" anchor="ctr"/>
                      <a:lstStyle/>
                      <a:p>
                        <a:endParaRPr lang="th-TH"/>
                      </a:p>
                    </p:txBody>
                  </p:sp>
                  <p:sp>
                    <p:nvSpPr>
                      <p:cNvPr id="586" name="Freeform: Shape 585">
                        <a:extLst>
                          <a:ext uri="{FF2B5EF4-FFF2-40B4-BE49-F238E27FC236}">
                            <a16:creationId xmlns:a16="http://schemas.microsoft.com/office/drawing/2014/main" id="{AD05BB4A-877B-4A11-828C-A5A83942F4FC}"/>
                          </a:ext>
                        </a:extLst>
                      </p:cNvPr>
                      <p:cNvSpPr/>
                      <p:nvPr/>
                    </p:nvSpPr>
                    <p:spPr>
                      <a:xfrm>
                        <a:off x="195202" y="5048285"/>
                        <a:ext cx="227463" cy="81113"/>
                      </a:xfrm>
                      <a:custGeom>
                        <a:avLst/>
                        <a:gdLst>
                          <a:gd name="connsiteX0" fmla="*/ 225905 w 227463"/>
                          <a:gd name="connsiteY0" fmla="*/ 81113 h 81113"/>
                          <a:gd name="connsiteX1" fmla="*/ 0 w 227463"/>
                          <a:gd name="connsiteY1" fmla="*/ 0 h 81113"/>
                          <a:gd name="connsiteX2" fmla="*/ 227464 w 227463"/>
                          <a:gd name="connsiteY2" fmla="*/ 77996 h 81113"/>
                          <a:gd name="connsiteX3" fmla="*/ 225905 w 227463"/>
                          <a:gd name="connsiteY3" fmla="*/ 81113 h 81113"/>
                        </a:gdLst>
                        <a:ahLst/>
                        <a:cxnLst>
                          <a:cxn ang="0">
                            <a:pos x="connsiteX0" y="connsiteY0"/>
                          </a:cxn>
                          <a:cxn ang="0">
                            <a:pos x="connsiteX1" y="connsiteY1"/>
                          </a:cxn>
                          <a:cxn ang="0">
                            <a:pos x="connsiteX2" y="connsiteY2"/>
                          </a:cxn>
                          <a:cxn ang="0">
                            <a:pos x="connsiteX3" y="connsiteY3"/>
                          </a:cxn>
                        </a:cxnLst>
                        <a:rect l="l" t="t" r="r" b="b"/>
                        <a:pathLst>
                          <a:path w="227463" h="81113">
                            <a:moveTo>
                              <a:pt x="225905" y="81113"/>
                            </a:moveTo>
                            <a:cubicBezTo>
                              <a:pt x="154837" y="44165"/>
                              <a:pt x="78631" y="16800"/>
                              <a:pt x="0" y="0"/>
                            </a:cubicBezTo>
                            <a:cubicBezTo>
                              <a:pt x="78862" y="15645"/>
                              <a:pt x="155587" y="41971"/>
                              <a:pt x="227464" y="77996"/>
                            </a:cubicBezTo>
                            <a:lnTo>
                              <a:pt x="225905" y="81113"/>
                            </a:lnTo>
                            <a:close/>
                          </a:path>
                        </a:pathLst>
                      </a:custGeom>
                      <a:solidFill>
                        <a:srgbClr val="A0BDAB"/>
                      </a:solidFill>
                      <a:ln w="5770" cap="flat">
                        <a:noFill/>
                        <a:prstDash val="solid"/>
                        <a:miter/>
                      </a:ln>
                    </p:spPr>
                    <p:txBody>
                      <a:bodyPr rtlCol="0" anchor="ctr"/>
                      <a:lstStyle/>
                      <a:p>
                        <a:endParaRPr lang="th-TH"/>
                      </a:p>
                    </p:txBody>
                  </p:sp>
                  <p:sp>
                    <p:nvSpPr>
                      <p:cNvPr id="587" name="Freeform: Shape 586">
                        <a:extLst>
                          <a:ext uri="{FF2B5EF4-FFF2-40B4-BE49-F238E27FC236}">
                            <a16:creationId xmlns:a16="http://schemas.microsoft.com/office/drawing/2014/main" id="{EAE4C8C7-1651-48F2-AEF3-9D594F5634BF}"/>
                          </a:ext>
                        </a:extLst>
                      </p:cNvPr>
                      <p:cNvSpPr/>
                      <p:nvPr/>
                    </p:nvSpPr>
                    <p:spPr>
                      <a:xfrm>
                        <a:off x="76274" y="5134995"/>
                        <a:ext cx="179719" cy="39607"/>
                      </a:xfrm>
                      <a:custGeom>
                        <a:avLst/>
                        <a:gdLst>
                          <a:gd name="connsiteX0" fmla="*/ 178218 w 179719"/>
                          <a:gd name="connsiteY0" fmla="*/ 39608 h 39607"/>
                          <a:gd name="connsiteX1" fmla="*/ 0 w 179719"/>
                          <a:gd name="connsiteY1" fmla="*/ 235 h 39607"/>
                          <a:gd name="connsiteX2" fmla="*/ 179719 w 179719"/>
                          <a:gd name="connsiteY2" fmla="*/ 36490 h 39607"/>
                          <a:gd name="connsiteX3" fmla="*/ 178218 w 179719"/>
                          <a:gd name="connsiteY3" fmla="*/ 39608 h 39607"/>
                        </a:gdLst>
                        <a:ahLst/>
                        <a:cxnLst>
                          <a:cxn ang="0">
                            <a:pos x="connsiteX0" y="connsiteY0"/>
                          </a:cxn>
                          <a:cxn ang="0">
                            <a:pos x="connsiteX1" y="connsiteY1"/>
                          </a:cxn>
                          <a:cxn ang="0">
                            <a:pos x="connsiteX2" y="connsiteY2"/>
                          </a:cxn>
                          <a:cxn ang="0">
                            <a:pos x="connsiteX3" y="connsiteY3"/>
                          </a:cxn>
                        </a:cxnLst>
                        <a:rect l="l" t="t" r="r" b="b"/>
                        <a:pathLst>
                          <a:path w="179719" h="39607">
                            <a:moveTo>
                              <a:pt x="178218" y="39608"/>
                            </a:moveTo>
                            <a:cubicBezTo>
                              <a:pt x="123200" y="12878"/>
                              <a:pt x="61600" y="-747"/>
                              <a:pt x="0" y="235"/>
                            </a:cubicBezTo>
                            <a:cubicBezTo>
                              <a:pt x="61542" y="-1901"/>
                              <a:pt x="123662" y="10569"/>
                              <a:pt x="179719" y="36490"/>
                            </a:cubicBezTo>
                            <a:lnTo>
                              <a:pt x="178218" y="39608"/>
                            </a:lnTo>
                            <a:close/>
                          </a:path>
                        </a:pathLst>
                      </a:custGeom>
                      <a:solidFill>
                        <a:srgbClr val="A0BDAB"/>
                      </a:solidFill>
                      <a:ln w="5770" cap="flat">
                        <a:noFill/>
                        <a:prstDash val="solid"/>
                        <a:miter/>
                      </a:ln>
                    </p:spPr>
                    <p:txBody>
                      <a:bodyPr rtlCol="0" anchor="ctr"/>
                      <a:lstStyle/>
                      <a:p>
                        <a:endParaRPr lang="th-TH"/>
                      </a:p>
                    </p:txBody>
                  </p:sp>
                </p:grpSp>
              </p:grpSp>
            </p:grpSp>
            <p:grpSp>
              <p:nvGrpSpPr>
                <p:cNvPr id="475" name="Graphic 3">
                  <a:extLst>
                    <a:ext uri="{FF2B5EF4-FFF2-40B4-BE49-F238E27FC236}">
                      <a16:creationId xmlns:a16="http://schemas.microsoft.com/office/drawing/2014/main" id="{D7E91B51-F1F2-4568-B92A-4242825DF6DD}"/>
                    </a:ext>
                  </a:extLst>
                </p:cNvPr>
                <p:cNvGrpSpPr/>
                <p:nvPr/>
              </p:nvGrpSpPr>
              <p:grpSpPr>
                <a:xfrm>
                  <a:off x="371226" y="5065210"/>
                  <a:ext cx="1148510" cy="615898"/>
                  <a:chOff x="371226" y="5065210"/>
                  <a:chExt cx="1148510" cy="615898"/>
                </a:xfrm>
              </p:grpSpPr>
              <p:grpSp>
                <p:nvGrpSpPr>
                  <p:cNvPr id="552" name="Graphic 3">
                    <a:extLst>
                      <a:ext uri="{FF2B5EF4-FFF2-40B4-BE49-F238E27FC236}">
                        <a16:creationId xmlns:a16="http://schemas.microsoft.com/office/drawing/2014/main" id="{90269DB1-9C57-4429-AFBE-B38DCAEE7460}"/>
                      </a:ext>
                    </a:extLst>
                  </p:cNvPr>
                  <p:cNvGrpSpPr/>
                  <p:nvPr/>
                </p:nvGrpSpPr>
                <p:grpSpPr>
                  <a:xfrm>
                    <a:off x="371226" y="5065210"/>
                    <a:ext cx="1148510" cy="615898"/>
                    <a:chOff x="371226" y="5065210"/>
                    <a:chExt cx="1148510" cy="615898"/>
                  </a:xfrm>
                  <a:solidFill>
                    <a:srgbClr val="FBFFFF"/>
                  </a:solidFill>
                </p:grpSpPr>
                <p:sp>
                  <p:nvSpPr>
                    <p:cNvPr id="569" name="Freeform: Shape 568">
                      <a:extLst>
                        <a:ext uri="{FF2B5EF4-FFF2-40B4-BE49-F238E27FC236}">
                          <a16:creationId xmlns:a16="http://schemas.microsoft.com/office/drawing/2014/main" id="{D370F592-587A-4976-BDFD-A04A9AD15E79}"/>
                        </a:ext>
                      </a:extLst>
                    </p:cNvPr>
                    <p:cNvSpPr/>
                    <p:nvPr/>
                  </p:nvSpPr>
                  <p:spPr>
                    <a:xfrm>
                      <a:off x="371226" y="5180145"/>
                      <a:ext cx="1148510" cy="500963"/>
                    </a:xfrm>
                    <a:custGeom>
                      <a:avLst/>
                      <a:gdLst>
                        <a:gd name="connsiteX0" fmla="*/ 1125540 w 1148510"/>
                        <a:gd name="connsiteY0" fmla="*/ 0 h 500963"/>
                        <a:gd name="connsiteX1" fmla="*/ 1147132 w 1148510"/>
                        <a:gd name="connsiteY1" fmla="*/ 41625 h 500963"/>
                        <a:gd name="connsiteX2" fmla="*/ 932427 w 1148510"/>
                        <a:gd name="connsiteY2" fmla="*/ 310309 h 500963"/>
                        <a:gd name="connsiteX3" fmla="*/ 501343 w 1148510"/>
                        <a:gd name="connsiteY3" fmla="*/ 490317 h 500963"/>
                        <a:gd name="connsiteX4" fmla="*/ 221517 w 1148510"/>
                        <a:gd name="connsiteY4" fmla="*/ 473343 h 500963"/>
                        <a:gd name="connsiteX5" fmla="*/ 0 w 1148510"/>
                        <a:gd name="connsiteY5" fmla="*/ 385937 h 500963"/>
                        <a:gd name="connsiteX6" fmla="*/ 1125540 w 1148510"/>
                        <a:gd name="connsiteY6" fmla="*/ 0 h 50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8510" h="500963">
                          <a:moveTo>
                            <a:pt x="1125540" y="0"/>
                          </a:moveTo>
                          <a:cubicBezTo>
                            <a:pt x="1125540" y="0"/>
                            <a:pt x="1155157" y="9064"/>
                            <a:pt x="1147132" y="41625"/>
                          </a:cubicBezTo>
                          <a:cubicBezTo>
                            <a:pt x="1139107" y="74185"/>
                            <a:pt x="1178538" y="163959"/>
                            <a:pt x="932427" y="310309"/>
                          </a:cubicBezTo>
                          <a:cubicBezTo>
                            <a:pt x="686374" y="456659"/>
                            <a:pt x="559537" y="472593"/>
                            <a:pt x="501343" y="490317"/>
                          </a:cubicBezTo>
                          <a:cubicBezTo>
                            <a:pt x="443150" y="508040"/>
                            <a:pt x="284041" y="504461"/>
                            <a:pt x="221517" y="473343"/>
                          </a:cubicBezTo>
                          <a:cubicBezTo>
                            <a:pt x="158994" y="442226"/>
                            <a:pt x="56289" y="371504"/>
                            <a:pt x="0" y="385937"/>
                          </a:cubicBezTo>
                          <a:cubicBezTo>
                            <a:pt x="0" y="385937"/>
                            <a:pt x="881565" y="37699"/>
                            <a:pt x="1125540" y="0"/>
                          </a:cubicBezTo>
                          <a:close/>
                        </a:path>
                      </a:pathLst>
                    </a:custGeom>
                    <a:solidFill>
                      <a:srgbClr val="FBFFFF"/>
                    </a:solidFill>
                    <a:ln w="5770" cap="flat">
                      <a:noFill/>
                      <a:prstDash val="solid"/>
                      <a:miter/>
                    </a:ln>
                  </p:spPr>
                  <p:txBody>
                    <a:bodyPr rtlCol="0" anchor="ctr"/>
                    <a:lstStyle/>
                    <a:p>
                      <a:endParaRPr lang="th-TH"/>
                    </a:p>
                  </p:txBody>
                </p:sp>
                <p:sp>
                  <p:nvSpPr>
                    <p:cNvPr id="570" name="Freeform: Shape 569">
                      <a:extLst>
                        <a:ext uri="{FF2B5EF4-FFF2-40B4-BE49-F238E27FC236}">
                          <a16:creationId xmlns:a16="http://schemas.microsoft.com/office/drawing/2014/main" id="{E3F6159A-FC31-4BCC-A5FA-28585FBAA4C0}"/>
                        </a:ext>
                      </a:extLst>
                    </p:cNvPr>
                    <p:cNvSpPr/>
                    <p:nvPr/>
                  </p:nvSpPr>
                  <p:spPr>
                    <a:xfrm>
                      <a:off x="371226" y="5065210"/>
                      <a:ext cx="1132263" cy="500930"/>
                    </a:xfrm>
                    <a:custGeom>
                      <a:avLst/>
                      <a:gdLst>
                        <a:gd name="connsiteX0" fmla="*/ 1116072 w 1132263"/>
                        <a:gd name="connsiteY0" fmla="*/ 131273 h 500930"/>
                        <a:gd name="connsiteX1" fmla="*/ 1111396 w 1132263"/>
                        <a:gd name="connsiteY1" fmla="*/ 49236 h 500930"/>
                        <a:gd name="connsiteX2" fmla="*/ 539446 w 1132263"/>
                        <a:gd name="connsiteY2" fmla="*/ 62919 h 500930"/>
                        <a:gd name="connsiteX3" fmla="*/ 46936 w 1132263"/>
                        <a:gd name="connsiteY3" fmla="*/ 386275 h 500930"/>
                        <a:gd name="connsiteX4" fmla="*/ 0 w 1132263"/>
                        <a:gd name="connsiteY4" fmla="*/ 500930 h 500930"/>
                        <a:gd name="connsiteX5" fmla="*/ 1116072 w 1132263"/>
                        <a:gd name="connsiteY5" fmla="*/ 131273 h 500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2263" h="500930">
                          <a:moveTo>
                            <a:pt x="1116072" y="131273"/>
                          </a:moveTo>
                          <a:cubicBezTo>
                            <a:pt x="1116072" y="131273"/>
                            <a:pt x="1155445" y="93401"/>
                            <a:pt x="1111396" y="49236"/>
                          </a:cubicBezTo>
                          <a:cubicBezTo>
                            <a:pt x="1067346" y="5071"/>
                            <a:pt x="900097" y="-40768"/>
                            <a:pt x="539446" y="62919"/>
                          </a:cubicBezTo>
                          <a:cubicBezTo>
                            <a:pt x="178796" y="166605"/>
                            <a:pt x="91678" y="241656"/>
                            <a:pt x="46936" y="386275"/>
                          </a:cubicBezTo>
                          <a:cubicBezTo>
                            <a:pt x="46936" y="386275"/>
                            <a:pt x="52420" y="481936"/>
                            <a:pt x="0" y="500930"/>
                          </a:cubicBezTo>
                          <a:cubicBezTo>
                            <a:pt x="0" y="500872"/>
                            <a:pt x="736601" y="342341"/>
                            <a:pt x="1116072" y="131273"/>
                          </a:cubicBezTo>
                          <a:close/>
                        </a:path>
                      </a:pathLst>
                    </a:custGeom>
                    <a:solidFill>
                      <a:srgbClr val="FBFFFF"/>
                    </a:solidFill>
                    <a:ln w="5770" cap="flat">
                      <a:noFill/>
                      <a:prstDash val="solid"/>
                      <a:miter/>
                    </a:ln>
                  </p:spPr>
                  <p:txBody>
                    <a:bodyPr rtlCol="0" anchor="ctr"/>
                    <a:lstStyle/>
                    <a:p>
                      <a:endParaRPr lang="th-TH"/>
                    </a:p>
                  </p:txBody>
                </p:sp>
              </p:grpSp>
              <p:grpSp>
                <p:nvGrpSpPr>
                  <p:cNvPr id="553" name="Graphic 3">
                    <a:extLst>
                      <a:ext uri="{FF2B5EF4-FFF2-40B4-BE49-F238E27FC236}">
                        <a16:creationId xmlns:a16="http://schemas.microsoft.com/office/drawing/2014/main" id="{F68AB2B2-0A83-4328-9249-A7BCD5605185}"/>
                      </a:ext>
                    </a:extLst>
                  </p:cNvPr>
                  <p:cNvGrpSpPr/>
                  <p:nvPr/>
                </p:nvGrpSpPr>
                <p:grpSpPr>
                  <a:xfrm>
                    <a:off x="378530" y="5070318"/>
                    <a:ext cx="1137317" cy="606184"/>
                    <a:chOff x="378530" y="5070318"/>
                    <a:chExt cx="1137317" cy="606184"/>
                  </a:xfrm>
                  <a:solidFill>
                    <a:srgbClr val="A0BDAB"/>
                  </a:solidFill>
                </p:grpSpPr>
                <p:pic>
                  <p:nvPicPr>
                    <p:cNvPr id="554" name="Picture 553">
                      <a:extLst>
                        <a:ext uri="{FF2B5EF4-FFF2-40B4-BE49-F238E27FC236}">
                          <a16:creationId xmlns:a16="http://schemas.microsoft.com/office/drawing/2014/main" id="{EC3F7E9E-D028-4DF2-8A42-4023D9B99C9D}"/>
                        </a:ext>
                      </a:extLst>
                    </p:cNvPr>
                    <p:cNvPicPr>
                      <a:picLocks noChangeAspect="1"/>
                    </p:cNvPicPr>
                    <p:nvPr/>
                  </p:nvPicPr>
                  <p:blipFill>
                    <a:blip r:embed="rId95"/>
                    <a:stretch>
                      <a:fillRect/>
                    </a:stretch>
                  </p:blipFill>
                  <p:spPr>
                    <a:xfrm>
                      <a:off x="378530" y="5185782"/>
                      <a:ext cx="1137317" cy="490720"/>
                    </a:xfrm>
                    <a:custGeom>
                      <a:avLst/>
                      <a:gdLst>
                        <a:gd name="connsiteX0" fmla="*/ 259 w 1137317"/>
                        <a:gd name="connsiteY0" fmla="*/ 338 h 490720"/>
                        <a:gd name="connsiteX1" fmla="*/ 1137577 w 1137317"/>
                        <a:gd name="connsiteY1" fmla="*/ 338 h 490720"/>
                        <a:gd name="connsiteX2" fmla="*/ 1137577 w 1137317"/>
                        <a:gd name="connsiteY2" fmla="*/ 491058 h 490720"/>
                        <a:gd name="connsiteX3" fmla="*/ 259 w 1137317"/>
                        <a:gd name="connsiteY3" fmla="*/ 491058 h 490720"/>
                      </a:gdLst>
                      <a:ahLst/>
                      <a:cxnLst>
                        <a:cxn ang="0">
                          <a:pos x="connsiteX0" y="connsiteY0"/>
                        </a:cxn>
                        <a:cxn ang="0">
                          <a:pos x="connsiteX1" y="connsiteY1"/>
                        </a:cxn>
                        <a:cxn ang="0">
                          <a:pos x="connsiteX2" y="connsiteY2"/>
                        </a:cxn>
                        <a:cxn ang="0">
                          <a:pos x="connsiteX3" y="connsiteY3"/>
                        </a:cxn>
                      </a:cxnLst>
                      <a:rect l="l" t="t" r="r" b="b"/>
                      <a:pathLst>
                        <a:path w="1137317" h="490720">
                          <a:moveTo>
                            <a:pt x="259" y="338"/>
                          </a:moveTo>
                          <a:lnTo>
                            <a:pt x="1137577" y="338"/>
                          </a:lnTo>
                          <a:lnTo>
                            <a:pt x="1137577" y="491058"/>
                          </a:lnTo>
                          <a:lnTo>
                            <a:pt x="259" y="491058"/>
                          </a:lnTo>
                          <a:close/>
                        </a:path>
                      </a:pathLst>
                    </a:custGeom>
                  </p:spPr>
                </p:pic>
                <p:pic>
                  <p:nvPicPr>
                    <p:cNvPr id="555" name="Picture 554">
                      <a:extLst>
                        <a:ext uri="{FF2B5EF4-FFF2-40B4-BE49-F238E27FC236}">
                          <a16:creationId xmlns:a16="http://schemas.microsoft.com/office/drawing/2014/main" id="{A2CDA3D2-A404-4BEE-96E7-23E4C062A782}"/>
                        </a:ext>
                      </a:extLst>
                    </p:cNvPr>
                    <p:cNvPicPr>
                      <a:picLocks noChangeAspect="1"/>
                    </p:cNvPicPr>
                    <p:nvPr/>
                  </p:nvPicPr>
                  <p:blipFill>
                    <a:blip r:embed="rId96"/>
                    <a:stretch>
                      <a:fillRect/>
                    </a:stretch>
                  </p:blipFill>
                  <p:spPr>
                    <a:xfrm>
                      <a:off x="378530" y="5070318"/>
                      <a:ext cx="1119997" cy="496493"/>
                    </a:xfrm>
                    <a:custGeom>
                      <a:avLst/>
                      <a:gdLst>
                        <a:gd name="connsiteX0" fmla="*/ 259 w 1119997"/>
                        <a:gd name="connsiteY0" fmla="*/ 318 h 496493"/>
                        <a:gd name="connsiteX1" fmla="*/ 1120257 w 1119997"/>
                        <a:gd name="connsiteY1" fmla="*/ 318 h 496493"/>
                        <a:gd name="connsiteX2" fmla="*/ 1120257 w 1119997"/>
                        <a:gd name="connsiteY2" fmla="*/ 496812 h 496493"/>
                        <a:gd name="connsiteX3" fmla="*/ 259 w 1119997"/>
                        <a:gd name="connsiteY3" fmla="*/ 496812 h 496493"/>
                      </a:gdLst>
                      <a:ahLst/>
                      <a:cxnLst>
                        <a:cxn ang="0">
                          <a:pos x="connsiteX0" y="connsiteY0"/>
                        </a:cxn>
                        <a:cxn ang="0">
                          <a:pos x="connsiteX1" y="connsiteY1"/>
                        </a:cxn>
                        <a:cxn ang="0">
                          <a:pos x="connsiteX2" y="connsiteY2"/>
                        </a:cxn>
                        <a:cxn ang="0">
                          <a:pos x="connsiteX3" y="connsiteY3"/>
                        </a:cxn>
                      </a:cxnLst>
                      <a:rect l="l" t="t" r="r" b="b"/>
                      <a:pathLst>
                        <a:path w="1119997" h="496493">
                          <a:moveTo>
                            <a:pt x="259" y="318"/>
                          </a:moveTo>
                          <a:lnTo>
                            <a:pt x="1120257" y="318"/>
                          </a:lnTo>
                          <a:lnTo>
                            <a:pt x="1120257" y="496812"/>
                          </a:lnTo>
                          <a:lnTo>
                            <a:pt x="259" y="496812"/>
                          </a:lnTo>
                          <a:close/>
                        </a:path>
                      </a:pathLst>
                    </a:custGeom>
                  </p:spPr>
                </p:pic>
                <p:grpSp>
                  <p:nvGrpSpPr>
                    <p:cNvPr id="556" name="Graphic 3">
                      <a:extLst>
                        <a:ext uri="{FF2B5EF4-FFF2-40B4-BE49-F238E27FC236}">
                          <a16:creationId xmlns:a16="http://schemas.microsoft.com/office/drawing/2014/main" id="{89631AFC-54A1-44AA-8B0E-891C1725E42B}"/>
                        </a:ext>
                      </a:extLst>
                    </p:cNvPr>
                    <p:cNvGrpSpPr/>
                    <p:nvPr/>
                  </p:nvGrpSpPr>
                  <p:grpSpPr>
                    <a:xfrm>
                      <a:off x="494715" y="5136126"/>
                      <a:ext cx="964814" cy="507836"/>
                      <a:chOff x="494715" y="5136126"/>
                      <a:chExt cx="964814" cy="507836"/>
                    </a:xfrm>
                    <a:solidFill>
                      <a:srgbClr val="A0BDAB"/>
                    </a:solidFill>
                  </p:grpSpPr>
                  <p:sp>
                    <p:nvSpPr>
                      <p:cNvPr id="557" name="Freeform: Shape 556">
                        <a:extLst>
                          <a:ext uri="{FF2B5EF4-FFF2-40B4-BE49-F238E27FC236}">
                            <a16:creationId xmlns:a16="http://schemas.microsoft.com/office/drawing/2014/main" id="{BC697DF2-4AB5-45C0-8692-EA2F99C07703}"/>
                          </a:ext>
                        </a:extLst>
                      </p:cNvPr>
                      <p:cNvSpPr/>
                      <p:nvPr/>
                    </p:nvSpPr>
                    <p:spPr>
                      <a:xfrm>
                        <a:off x="1245344" y="5208837"/>
                        <a:ext cx="214185" cy="281442"/>
                      </a:xfrm>
                      <a:custGeom>
                        <a:avLst/>
                        <a:gdLst>
                          <a:gd name="connsiteX0" fmla="*/ 213666 w 214185"/>
                          <a:gd name="connsiteY0" fmla="*/ 7563 h 281442"/>
                          <a:gd name="connsiteX1" fmla="*/ 0 w 214185"/>
                          <a:gd name="connsiteY1" fmla="*/ 281443 h 281442"/>
                          <a:gd name="connsiteX2" fmla="*/ 214185 w 214185"/>
                          <a:gd name="connsiteY2" fmla="*/ 0 h 281442"/>
                          <a:gd name="connsiteX3" fmla="*/ 213666 w 214185"/>
                          <a:gd name="connsiteY3" fmla="*/ 7563 h 281442"/>
                        </a:gdLst>
                        <a:ahLst/>
                        <a:cxnLst>
                          <a:cxn ang="0">
                            <a:pos x="connsiteX0" y="connsiteY0"/>
                          </a:cxn>
                          <a:cxn ang="0">
                            <a:pos x="connsiteX1" y="connsiteY1"/>
                          </a:cxn>
                          <a:cxn ang="0">
                            <a:pos x="connsiteX2" y="connsiteY2"/>
                          </a:cxn>
                          <a:cxn ang="0">
                            <a:pos x="connsiteX3" y="connsiteY3"/>
                          </a:cxn>
                        </a:cxnLst>
                        <a:rect l="l" t="t" r="r" b="b"/>
                        <a:pathLst>
                          <a:path w="214185" h="281442">
                            <a:moveTo>
                              <a:pt x="213666" y="7563"/>
                            </a:moveTo>
                            <a:cubicBezTo>
                              <a:pt x="171348" y="118754"/>
                              <a:pt x="98952" y="216148"/>
                              <a:pt x="0" y="281443"/>
                            </a:cubicBezTo>
                            <a:cubicBezTo>
                              <a:pt x="98317" y="215167"/>
                              <a:pt x="173196" y="110845"/>
                              <a:pt x="214185" y="0"/>
                            </a:cubicBezTo>
                            <a:lnTo>
                              <a:pt x="213666" y="7563"/>
                            </a:lnTo>
                            <a:close/>
                          </a:path>
                        </a:pathLst>
                      </a:custGeom>
                      <a:solidFill>
                        <a:srgbClr val="A0BDAB"/>
                      </a:solidFill>
                      <a:ln w="5770" cap="flat">
                        <a:noFill/>
                        <a:prstDash val="solid"/>
                        <a:miter/>
                      </a:ln>
                    </p:spPr>
                    <p:txBody>
                      <a:bodyPr rtlCol="0" anchor="ctr"/>
                      <a:lstStyle/>
                      <a:p>
                        <a:endParaRPr lang="th-TH"/>
                      </a:p>
                    </p:txBody>
                  </p:sp>
                  <p:sp>
                    <p:nvSpPr>
                      <p:cNvPr id="558" name="Freeform: Shape 557">
                        <a:extLst>
                          <a:ext uri="{FF2B5EF4-FFF2-40B4-BE49-F238E27FC236}">
                            <a16:creationId xmlns:a16="http://schemas.microsoft.com/office/drawing/2014/main" id="{53EC1EC1-0D8C-47B5-B916-F5EB5B1998E8}"/>
                          </a:ext>
                        </a:extLst>
                      </p:cNvPr>
                      <p:cNvSpPr/>
                      <p:nvPr/>
                    </p:nvSpPr>
                    <p:spPr>
                      <a:xfrm>
                        <a:off x="1101130" y="5276499"/>
                        <a:ext cx="211125" cy="277170"/>
                      </a:xfrm>
                      <a:custGeom>
                        <a:avLst/>
                        <a:gdLst>
                          <a:gd name="connsiteX0" fmla="*/ 196981 w 211125"/>
                          <a:gd name="connsiteY0" fmla="*/ 23843 h 277170"/>
                          <a:gd name="connsiteX1" fmla="*/ 150507 w 211125"/>
                          <a:gd name="connsiteY1" fmla="*/ 89369 h 277170"/>
                          <a:gd name="connsiteX2" fmla="*/ 102301 w 211125"/>
                          <a:gd name="connsiteY2" fmla="*/ 153567 h 277170"/>
                          <a:gd name="connsiteX3" fmla="*/ 53344 w 211125"/>
                          <a:gd name="connsiteY3" fmla="*/ 217187 h 277170"/>
                          <a:gd name="connsiteX4" fmla="*/ 0 w 211125"/>
                          <a:gd name="connsiteY4" fmla="*/ 277171 h 277170"/>
                          <a:gd name="connsiteX5" fmla="*/ 52651 w 211125"/>
                          <a:gd name="connsiteY5" fmla="*/ 216610 h 277170"/>
                          <a:gd name="connsiteX6" fmla="*/ 100915 w 211125"/>
                          <a:gd name="connsiteY6" fmla="*/ 152470 h 277170"/>
                          <a:gd name="connsiteX7" fmla="*/ 148429 w 211125"/>
                          <a:gd name="connsiteY7" fmla="*/ 87752 h 277170"/>
                          <a:gd name="connsiteX8" fmla="*/ 211125 w 211125"/>
                          <a:gd name="connsiteY8" fmla="*/ 0 h 277170"/>
                          <a:gd name="connsiteX9" fmla="*/ 196981 w 211125"/>
                          <a:gd name="connsiteY9" fmla="*/ 23843 h 27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125" h="277170">
                            <a:moveTo>
                              <a:pt x="196981" y="23843"/>
                            </a:moveTo>
                            <a:cubicBezTo>
                              <a:pt x="182144" y="46185"/>
                              <a:pt x="166441" y="67893"/>
                              <a:pt x="150507" y="89369"/>
                            </a:cubicBezTo>
                            <a:cubicBezTo>
                              <a:pt x="134515" y="110845"/>
                              <a:pt x="118350" y="132206"/>
                              <a:pt x="102301" y="153567"/>
                            </a:cubicBezTo>
                            <a:cubicBezTo>
                              <a:pt x="86194" y="174928"/>
                              <a:pt x="70144" y="196346"/>
                              <a:pt x="53344" y="217187"/>
                            </a:cubicBezTo>
                            <a:cubicBezTo>
                              <a:pt x="36544" y="238028"/>
                              <a:pt x="18994" y="258292"/>
                              <a:pt x="0" y="277171"/>
                            </a:cubicBezTo>
                            <a:cubicBezTo>
                              <a:pt x="18763" y="258061"/>
                              <a:pt x="36082" y="237624"/>
                              <a:pt x="52651" y="216610"/>
                            </a:cubicBezTo>
                            <a:cubicBezTo>
                              <a:pt x="69221" y="195596"/>
                              <a:pt x="85039" y="174004"/>
                              <a:pt x="100915" y="152470"/>
                            </a:cubicBezTo>
                            <a:cubicBezTo>
                              <a:pt x="116734" y="130878"/>
                              <a:pt x="132668" y="109402"/>
                              <a:pt x="148429" y="87752"/>
                            </a:cubicBezTo>
                            <a:cubicBezTo>
                              <a:pt x="164132" y="66103"/>
                              <a:pt x="196577" y="22400"/>
                              <a:pt x="211125" y="0"/>
                            </a:cubicBezTo>
                            <a:lnTo>
                              <a:pt x="196981" y="23843"/>
                            </a:lnTo>
                            <a:close/>
                          </a:path>
                        </a:pathLst>
                      </a:custGeom>
                      <a:solidFill>
                        <a:srgbClr val="A0BDAB"/>
                      </a:solidFill>
                      <a:ln w="5770" cap="flat">
                        <a:noFill/>
                        <a:prstDash val="solid"/>
                        <a:miter/>
                      </a:ln>
                    </p:spPr>
                    <p:txBody>
                      <a:bodyPr rtlCol="0" anchor="ctr"/>
                      <a:lstStyle/>
                      <a:p>
                        <a:endParaRPr lang="th-TH"/>
                      </a:p>
                    </p:txBody>
                  </p:sp>
                  <p:sp>
                    <p:nvSpPr>
                      <p:cNvPr id="559" name="Freeform: Shape 558">
                        <a:extLst>
                          <a:ext uri="{FF2B5EF4-FFF2-40B4-BE49-F238E27FC236}">
                            <a16:creationId xmlns:a16="http://schemas.microsoft.com/office/drawing/2014/main" id="{9591C4FC-AAD6-46B4-BC46-31CBE074A486}"/>
                          </a:ext>
                        </a:extLst>
                      </p:cNvPr>
                      <p:cNvSpPr/>
                      <p:nvPr/>
                    </p:nvSpPr>
                    <p:spPr>
                      <a:xfrm>
                        <a:off x="926318" y="5360557"/>
                        <a:ext cx="183471" cy="252403"/>
                      </a:xfrm>
                      <a:custGeom>
                        <a:avLst/>
                        <a:gdLst>
                          <a:gd name="connsiteX0" fmla="*/ 183472 w 183471"/>
                          <a:gd name="connsiteY0" fmla="*/ 346 h 252403"/>
                          <a:gd name="connsiteX1" fmla="*/ 178680 w 183471"/>
                          <a:gd name="connsiteY1" fmla="*/ 40585 h 252403"/>
                          <a:gd name="connsiteX2" fmla="*/ 168692 w 183471"/>
                          <a:gd name="connsiteY2" fmla="*/ 79959 h 252403"/>
                          <a:gd name="connsiteX3" fmla="*/ 148602 w 183471"/>
                          <a:gd name="connsiteY3" fmla="*/ 115290 h 252403"/>
                          <a:gd name="connsiteX4" fmla="*/ 119620 w 183471"/>
                          <a:gd name="connsiteY4" fmla="*/ 143579 h 252403"/>
                          <a:gd name="connsiteX5" fmla="*/ 0 w 183471"/>
                          <a:gd name="connsiteY5" fmla="*/ 252404 h 252403"/>
                          <a:gd name="connsiteX6" fmla="*/ 118408 w 183471"/>
                          <a:gd name="connsiteY6" fmla="*/ 142251 h 252403"/>
                          <a:gd name="connsiteX7" fmla="*/ 146928 w 183471"/>
                          <a:gd name="connsiteY7" fmla="*/ 113847 h 252403"/>
                          <a:gd name="connsiteX8" fmla="*/ 166268 w 183471"/>
                          <a:gd name="connsiteY8" fmla="*/ 79035 h 252403"/>
                          <a:gd name="connsiteX9" fmla="*/ 175678 w 183471"/>
                          <a:gd name="connsiteY9" fmla="*/ 40066 h 252403"/>
                          <a:gd name="connsiteX10" fmla="*/ 180008 w 183471"/>
                          <a:gd name="connsiteY10" fmla="*/ 0 h 252403"/>
                          <a:gd name="connsiteX11" fmla="*/ 183472 w 183471"/>
                          <a:gd name="connsiteY11" fmla="*/ 346 h 2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471" h="252403">
                            <a:moveTo>
                              <a:pt x="183472" y="346"/>
                            </a:moveTo>
                            <a:cubicBezTo>
                              <a:pt x="182202" y="13740"/>
                              <a:pt x="180932" y="27249"/>
                              <a:pt x="178680" y="40585"/>
                            </a:cubicBezTo>
                            <a:cubicBezTo>
                              <a:pt x="176544" y="53922"/>
                              <a:pt x="173427" y="67200"/>
                              <a:pt x="168692" y="79959"/>
                            </a:cubicBezTo>
                            <a:cubicBezTo>
                              <a:pt x="163901" y="92660"/>
                              <a:pt x="157377" y="104841"/>
                              <a:pt x="148602" y="115290"/>
                            </a:cubicBezTo>
                            <a:cubicBezTo>
                              <a:pt x="139827" y="125740"/>
                              <a:pt x="129492" y="134458"/>
                              <a:pt x="119620" y="143579"/>
                            </a:cubicBezTo>
                            <a:lnTo>
                              <a:pt x="0" y="252404"/>
                            </a:lnTo>
                            <a:lnTo>
                              <a:pt x="118408" y="142251"/>
                            </a:lnTo>
                            <a:cubicBezTo>
                              <a:pt x="128222" y="133014"/>
                              <a:pt x="138441" y="124181"/>
                              <a:pt x="146928" y="113847"/>
                            </a:cubicBezTo>
                            <a:cubicBezTo>
                              <a:pt x="155414" y="103513"/>
                              <a:pt x="161649" y="91505"/>
                              <a:pt x="166268" y="79035"/>
                            </a:cubicBezTo>
                            <a:cubicBezTo>
                              <a:pt x="170771" y="66449"/>
                              <a:pt x="173715" y="53344"/>
                              <a:pt x="175678" y="40066"/>
                            </a:cubicBezTo>
                            <a:cubicBezTo>
                              <a:pt x="177756" y="26788"/>
                              <a:pt x="178853" y="13394"/>
                              <a:pt x="180008" y="0"/>
                            </a:cubicBezTo>
                            <a:lnTo>
                              <a:pt x="183472" y="346"/>
                            </a:lnTo>
                            <a:close/>
                          </a:path>
                        </a:pathLst>
                      </a:custGeom>
                      <a:solidFill>
                        <a:srgbClr val="A0BDAB"/>
                      </a:solidFill>
                      <a:ln w="5770" cap="flat">
                        <a:noFill/>
                        <a:prstDash val="solid"/>
                        <a:miter/>
                      </a:ln>
                    </p:spPr>
                    <p:txBody>
                      <a:bodyPr rtlCol="0" anchor="ctr"/>
                      <a:lstStyle/>
                      <a:p>
                        <a:endParaRPr lang="th-TH"/>
                      </a:p>
                    </p:txBody>
                  </p:sp>
                  <p:sp>
                    <p:nvSpPr>
                      <p:cNvPr id="560" name="Freeform: Shape 559">
                        <a:extLst>
                          <a:ext uri="{FF2B5EF4-FFF2-40B4-BE49-F238E27FC236}">
                            <a16:creationId xmlns:a16="http://schemas.microsoft.com/office/drawing/2014/main" id="{D62783AC-ACEB-47FC-99A4-15AB3B76C057}"/>
                          </a:ext>
                        </a:extLst>
                      </p:cNvPr>
                      <p:cNvSpPr/>
                      <p:nvPr/>
                    </p:nvSpPr>
                    <p:spPr>
                      <a:xfrm>
                        <a:off x="808718" y="5401489"/>
                        <a:ext cx="174292" cy="242473"/>
                      </a:xfrm>
                      <a:custGeom>
                        <a:avLst/>
                        <a:gdLst>
                          <a:gd name="connsiteX0" fmla="*/ 174292 w 174292"/>
                          <a:gd name="connsiteY0" fmla="*/ 1270 h 242473"/>
                          <a:gd name="connsiteX1" fmla="*/ 136074 w 174292"/>
                          <a:gd name="connsiteY1" fmla="*/ 65352 h 242473"/>
                          <a:gd name="connsiteX2" fmla="*/ 91736 w 174292"/>
                          <a:gd name="connsiteY2" fmla="*/ 125163 h 242473"/>
                          <a:gd name="connsiteX3" fmla="*/ 0 w 174292"/>
                          <a:gd name="connsiteY3" fmla="*/ 242474 h 242473"/>
                          <a:gd name="connsiteX4" fmla="*/ 90350 w 174292"/>
                          <a:gd name="connsiteY4" fmla="*/ 124181 h 242473"/>
                          <a:gd name="connsiteX5" fmla="*/ 133996 w 174292"/>
                          <a:gd name="connsiteY5" fmla="*/ 63909 h 242473"/>
                          <a:gd name="connsiteX6" fmla="*/ 171117 w 174292"/>
                          <a:gd name="connsiteY6" fmla="*/ 0 h 242473"/>
                          <a:gd name="connsiteX7" fmla="*/ 174292 w 174292"/>
                          <a:gd name="connsiteY7" fmla="*/ 1270 h 242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292" h="242473">
                            <a:moveTo>
                              <a:pt x="174292" y="1270"/>
                            </a:moveTo>
                            <a:cubicBezTo>
                              <a:pt x="164478" y="24363"/>
                              <a:pt x="150565" y="45262"/>
                              <a:pt x="136074" y="65352"/>
                            </a:cubicBezTo>
                            <a:cubicBezTo>
                              <a:pt x="121468" y="85443"/>
                              <a:pt x="106689" y="105361"/>
                              <a:pt x="91736" y="125163"/>
                            </a:cubicBezTo>
                            <a:cubicBezTo>
                              <a:pt x="61831" y="164767"/>
                              <a:pt x="31233" y="203851"/>
                              <a:pt x="0" y="242474"/>
                            </a:cubicBezTo>
                            <a:cubicBezTo>
                              <a:pt x="30771" y="203562"/>
                              <a:pt x="60907" y="164074"/>
                              <a:pt x="90350" y="124181"/>
                            </a:cubicBezTo>
                            <a:cubicBezTo>
                              <a:pt x="105072" y="104206"/>
                              <a:pt x="119620" y="84115"/>
                              <a:pt x="133996" y="63909"/>
                            </a:cubicBezTo>
                            <a:cubicBezTo>
                              <a:pt x="148255" y="43703"/>
                              <a:pt x="161822" y="22804"/>
                              <a:pt x="171117" y="0"/>
                            </a:cubicBezTo>
                            <a:lnTo>
                              <a:pt x="174292" y="1270"/>
                            </a:lnTo>
                            <a:close/>
                          </a:path>
                        </a:pathLst>
                      </a:custGeom>
                      <a:solidFill>
                        <a:srgbClr val="A0BDAB"/>
                      </a:solidFill>
                      <a:ln w="5770" cap="flat">
                        <a:noFill/>
                        <a:prstDash val="solid"/>
                        <a:miter/>
                      </a:ln>
                    </p:spPr>
                    <p:txBody>
                      <a:bodyPr rtlCol="0" anchor="ctr"/>
                      <a:lstStyle/>
                      <a:p>
                        <a:endParaRPr lang="th-TH"/>
                      </a:p>
                    </p:txBody>
                  </p:sp>
                  <p:sp>
                    <p:nvSpPr>
                      <p:cNvPr id="561" name="Freeform: Shape 560">
                        <a:extLst>
                          <a:ext uri="{FF2B5EF4-FFF2-40B4-BE49-F238E27FC236}">
                            <a16:creationId xmlns:a16="http://schemas.microsoft.com/office/drawing/2014/main" id="{FE9F82F3-032A-4C46-8F23-316365E39712}"/>
                          </a:ext>
                        </a:extLst>
                      </p:cNvPr>
                      <p:cNvSpPr/>
                      <p:nvPr/>
                    </p:nvSpPr>
                    <p:spPr>
                      <a:xfrm>
                        <a:off x="677782" y="5453909"/>
                        <a:ext cx="146350" cy="176486"/>
                      </a:xfrm>
                      <a:custGeom>
                        <a:avLst/>
                        <a:gdLst>
                          <a:gd name="connsiteX0" fmla="*/ 146350 w 146350"/>
                          <a:gd name="connsiteY0" fmla="*/ 2656 h 176486"/>
                          <a:gd name="connsiteX1" fmla="*/ 126029 w 146350"/>
                          <a:gd name="connsiteY1" fmla="*/ 22400 h 176486"/>
                          <a:gd name="connsiteX2" fmla="*/ 110268 w 146350"/>
                          <a:gd name="connsiteY2" fmla="*/ 46128 h 176486"/>
                          <a:gd name="connsiteX3" fmla="*/ 97047 w 146350"/>
                          <a:gd name="connsiteY3" fmla="*/ 71645 h 176486"/>
                          <a:gd name="connsiteX4" fmla="*/ 90062 w 146350"/>
                          <a:gd name="connsiteY4" fmla="*/ 84289 h 176486"/>
                          <a:gd name="connsiteX5" fmla="*/ 82210 w 146350"/>
                          <a:gd name="connsiteY5" fmla="*/ 96412 h 176486"/>
                          <a:gd name="connsiteX6" fmla="*/ 43934 w 146350"/>
                          <a:gd name="connsiteY6" fmla="*/ 139365 h 176486"/>
                          <a:gd name="connsiteX7" fmla="*/ 0 w 146350"/>
                          <a:gd name="connsiteY7" fmla="*/ 176486 h 176486"/>
                          <a:gd name="connsiteX8" fmla="*/ 43356 w 146350"/>
                          <a:gd name="connsiteY8" fmla="*/ 138730 h 176486"/>
                          <a:gd name="connsiteX9" fmla="*/ 80825 w 146350"/>
                          <a:gd name="connsiteY9" fmla="*/ 95431 h 176486"/>
                          <a:gd name="connsiteX10" fmla="*/ 108016 w 146350"/>
                          <a:gd name="connsiteY10" fmla="*/ 44915 h 176486"/>
                          <a:gd name="connsiteX11" fmla="*/ 123662 w 146350"/>
                          <a:gd name="connsiteY11" fmla="*/ 20553 h 176486"/>
                          <a:gd name="connsiteX12" fmla="*/ 144214 w 146350"/>
                          <a:gd name="connsiteY12" fmla="*/ 0 h 176486"/>
                          <a:gd name="connsiteX13" fmla="*/ 146350 w 146350"/>
                          <a:gd name="connsiteY13" fmla="*/ 2656 h 17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350" h="176486">
                            <a:moveTo>
                              <a:pt x="146350" y="2656"/>
                            </a:moveTo>
                            <a:cubicBezTo>
                              <a:pt x="138903" y="8487"/>
                              <a:pt x="132033" y="15126"/>
                              <a:pt x="126029" y="22400"/>
                            </a:cubicBezTo>
                            <a:cubicBezTo>
                              <a:pt x="119967" y="29674"/>
                              <a:pt x="114886" y="37757"/>
                              <a:pt x="110268" y="46128"/>
                            </a:cubicBezTo>
                            <a:cubicBezTo>
                              <a:pt x="105649" y="54499"/>
                              <a:pt x="101493" y="63101"/>
                              <a:pt x="97047" y="71645"/>
                            </a:cubicBezTo>
                            <a:cubicBezTo>
                              <a:pt x="94796" y="75917"/>
                              <a:pt x="92544" y="80132"/>
                              <a:pt x="90062" y="84289"/>
                            </a:cubicBezTo>
                            <a:cubicBezTo>
                              <a:pt x="87579" y="88387"/>
                              <a:pt x="84981" y="92486"/>
                              <a:pt x="82210" y="96412"/>
                            </a:cubicBezTo>
                            <a:cubicBezTo>
                              <a:pt x="71183" y="112231"/>
                              <a:pt x="58020" y="126375"/>
                              <a:pt x="43934" y="139365"/>
                            </a:cubicBezTo>
                            <a:cubicBezTo>
                              <a:pt x="29847" y="152412"/>
                              <a:pt x="14953" y="164478"/>
                              <a:pt x="0" y="176486"/>
                            </a:cubicBezTo>
                            <a:cubicBezTo>
                              <a:pt x="14779" y="164247"/>
                              <a:pt x="29501" y="151950"/>
                              <a:pt x="43356" y="138730"/>
                            </a:cubicBezTo>
                            <a:cubicBezTo>
                              <a:pt x="57212" y="125509"/>
                              <a:pt x="70086" y="111249"/>
                              <a:pt x="80825" y="95431"/>
                            </a:cubicBezTo>
                            <a:cubicBezTo>
                              <a:pt x="91736" y="79728"/>
                              <a:pt x="99010" y="61946"/>
                              <a:pt x="108016" y="44915"/>
                            </a:cubicBezTo>
                            <a:cubicBezTo>
                              <a:pt x="112519" y="36429"/>
                              <a:pt x="117600" y="28115"/>
                              <a:pt x="123662" y="20553"/>
                            </a:cubicBezTo>
                            <a:cubicBezTo>
                              <a:pt x="129723" y="12990"/>
                              <a:pt x="136594" y="6062"/>
                              <a:pt x="144214" y="0"/>
                            </a:cubicBezTo>
                            <a:lnTo>
                              <a:pt x="146350" y="2656"/>
                            </a:lnTo>
                            <a:close/>
                          </a:path>
                        </a:pathLst>
                      </a:custGeom>
                      <a:solidFill>
                        <a:srgbClr val="A0BDAB"/>
                      </a:solidFill>
                      <a:ln w="5770" cap="flat">
                        <a:noFill/>
                        <a:prstDash val="solid"/>
                        <a:miter/>
                      </a:ln>
                    </p:spPr>
                    <p:txBody>
                      <a:bodyPr rtlCol="0" anchor="ctr"/>
                      <a:lstStyle/>
                      <a:p>
                        <a:endParaRPr lang="th-TH"/>
                      </a:p>
                    </p:txBody>
                  </p:sp>
                  <p:sp>
                    <p:nvSpPr>
                      <p:cNvPr id="562" name="Freeform: Shape 561">
                        <a:extLst>
                          <a:ext uri="{FF2B5EF4-FFF2-40B4-BE49-F238E27FC236}">
                            <a16:creationId xmlns:a16="http://schemas.microsoft.com/office/drawing/2014/main" id="{4698CCD6-2707-4A23-99E1-D05D806B5C25}"/>
                          </a:ext>
                        </a:extLst>
                      </p:cNvPr>
                      <p:cNvSpPr/>
                      <p:nvPr/>
                    </p:nvSpPr>
                    <p:spPr>
                      <a:xfrm>
                        <a:off x="577386" y="5498478"/>
                        <a:ext cx="76443" cy="108420"/>
                      </a:xfrm>
                      <a:custGeom>
                        <a:avLst/>
                        <a:gdLst>
                          <a:gd name="connsiteX0" fmla="*/ 73724 w 76443"/>
                          <a:gd name="connsiteY0" fmla="*/ 0 h 108420"/>
                          <a:gd name="connsiteX1" fmla="*/ 76437 w 76443"/>
                          <a:gd name="connsiteY1" fmla="*/ 12124 h 108420"/>
                          <a:gd name="connsiteX2" fmla="*/ 74532 w 76443"/>
                          <a:gd name="connsiteY2" fmla="*/ 20610 h 108420"/>
                          <a:gd name="connsiteX3" fmla="*/ 65988 w 76443"/>
                          <a:gd name="connsiteY3" fmla="*/ 35043 h 108420"/>
                          <a:gd name="connsiteX4" fmla="*/ 45608 w 76443"/>
                          <a:gd name="connsiteY4" fmla="*/ 60965 h 108420"/>
                          <a:gd name="connsiteX5" fmla="*/ 0 w 76443"/>
                          <a:gd name="connsiteY5" fmla="*/ 108420 h 108420"/>
                          <a:gd name="connsiteX6" fmla="*/ 44223 w 76443"/>
                          <a:gd name="connsiteY6" fmla="*/ 59868 h 108420"/>
                          <a:gd name="connsiteX7" fmla="*/ 63851 w 76443"/>
                          <a:gd name="connsiteY7" fmla="*/ 33542 h 108420"/>
                          <a:gd name="connsiteX8" fmla="*/ 71645 w 76443"/>
                          <a:gd name="connsiteY8" fmla="*/ 19571 h 108420"/>
                          <a:gd name="connsiteX9" fmla="*/ 71068 w 76443"/>
                          <a:gd name="connsiteY9" fmla="*/ 3291 h 108420"/>
                          <a:gd name="connsiteX10" fmla="*/ 73724 w 76443"/>
                          <a:gd name="connsiteY10" fmla="*/ 0 h 10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443" h="108420">
                            <a:moveTo>
                              <a:pt x="73724" y="0"/>
                            </a:moveTo>
                            <a:cubicBezTo>
                              <a:pt x="75109" y="2713"/>
                              <a:pt x="76552" y="9179"/>
                              <a:pt x="76437" y="12124"/>
                            </a:cubicBezTo>
                            <a:cubicBezTo>
                              <a:pt x="76322" y="15126"/>
                              <a:pt x="75571" y="17955"/>
                              <a:pt x="74532" y="20610"/>
                            </a:cubicBezTo>
                            <a:cubicBezTo>
                              <a:pt x="72454" y="25922"/>
                              <a:pt x="69278" y="30656"/>
                              <a:pt x="65988" y="35043"/>
                            </a:cubicBezTo>
                            <a:cubicBezTo>
                              <a:pt x="59464" y="43876"/>
                              <a:pt x="52709" y="52536"/>
                              <a:pt x="45608" y="60965"/>
                            </a:cubicBezTo>
                            <a:cubicBezTo>
                              <a:pt x="31464" y="77765"/>
                              <a:pt x="16223" y="93641"/>
                              <a:pt x="0" y="108420"/>
                            </a:cubicBezTo>
                            <a:cubicBezTo>
                              <a:pt x="15819" y="93237"/>
                              <a:pt x="30598" y="77014"/>
                              <a:pt x="44223" y="59868"/>
                            </a:cubicBezTo>
                            <a:cubicBezTo>
                              <a:pt x="51035" y="51324"/>
                              <a:pt x="57559" y="42548"/>
                              <a:pt x="63851" y="33542"/>
                            </a:cubicBezTo>
                            <a:cubicBezTo>
                              <a:pt x="66969" y="29097"/>
                              <a:pt x="69856" y="24478"/>
                              <a:pt x="71645" y="19571"/>
                            </a:cubicBezTo>
                            <a:cubicBezTo>
                              <a:pt x="73435" y="14664"/>
                              <a:pt x="73435" y="7621"/>
                              <a:pt x="71068" y="3291"/>
                            </a:cubicBezTo>
                            <a:lnTo>
                              <a:pt x="73724" y="0"/>
                            </a:lnTo>
                            <a:close/>
                          </a:path>
                        </a:pathLst>
                      </a:custGeom>
                      <a:solidFill>
                        <a:srgbClr val="A0BDAB"/>
                      </a:solidFill>
                      <a:ln w="5770" cap="flat">
                        <a:noFill/>
                        <a:prstDash val="solid"/>
                        <a:miter/>
                      </a:ln>
                    </p:spPr>
                    <p:txBody>
                      <a:bodyPr rtlCol="0" anchor="ctr"/>
                      <a:lstStyle/>
                      <a:p>
                        <a:endParaRPr lang="th-TH"/>
                      </a:p>
                    </p:txBody>
                  </p:sp>
                  <p:sp>
                    <p:nvSpPr>
                      <p:cNvPr id="563" name="Freeform: Shape 562">
                        <a:extLst>
                          <a:ext uri="{FF2B5EF4-FFF2-40B4-BE49-F238E27FC236}">
                            <a16:creationId xmlns:a16="http://schemas.microsoft.com/office/drawing/2014/main" id="{C8BCFD97-FF46-4E12-8C39-01E458CE6273}"/>
                          </a:ext>
                        </a:extLst>
                      </p:cNvPr>
                      <p:cNvSpPr/>
                      <p:nvPr/>
                    </p:nvSpPr>
                    <p:spPr>
                      <a:xfrm>
                        <a:off x="1192923" y="5136126"/>
                        <a:ext cx="264585" cy="67515"/>
                      </a:xfrm>
                      <a:custGeom>
                        <a:avLst/>
                        <a:gdLst>
                          <a:gd name="connsiteX0" fmla="*/ 262334 w 264585"/>
                          <a:gd name="connsiteY0" fmla="*/ 67516 h 67515"/>
                          <a:gd name="connsiteX1" fmla="*/ 233294 w 264585"/>
                          <a:gd name="connsiteY1" fmla="*/ 50832 h 67515"/>
                          <a:gd name="connsiteX2" fmla="*/ 200676 w 264585"/>
                          <a:gd name="connsiteY2" fmla="*/ 41075 h 67515"/>
                          <a:gd name="connsiteX3" fmla="*/ 134227 w 264585"/>
                          <a:gd name="connsiteY3" fmla="*/ 24390 h 67515"/>
                          <a:gd name="connsiteX4" fmla="*/ 67777 w 264585"/>
                          <a:gd name="connsiteY4" fmla="*/ 7763 h 67515"/>
                          <a:gd name="connsiteX5" fmla="*/ 34177 w 264585"/>
                          <a:gd name="connsiteY5" fmla="*/ 1471 h 67515"/>
                          <a:gd name="connsiteX6" fmla="*/ 0 w 264585"/>
                          <a:gd name="connsiteY6" fmla="*/ 893 h 67515"/>
                          <a:gd name="connsiteX7" fmla="*/ 34177 w 264585"/>
                          <a:gd name="connsiteY7" fmla="*/ 1067 h 67515"/>
                          <a:gd name="connsiteX8" fmla="*/ 67950 w 264585"/>
                          <a:gd name="connsiteY8" fmla="*/ 6955 h 67515"/>
                          <a:gd name="connsiteX9" fmla="*/ 134631 w 264585"/>
                          <a:gd name="connsiteY9" fmla="*/ 22716 h 67515"/>
                          <a:gd name="connsiteX10" fmla="*/ 201253 w 264585"/>
                          <a:gd name="connsiteY10" fmla="*/ 38592 h 67515"/>
                          <a:gd name="connsiteX11" fmla="*/ 234334 w 264585"/>
                          <a:gd name="connsiteY11" fmla="*/ 48060 h 67515"/>
                          <a:gd name="connsiteX12" fmla="*/ 264585 w 264585"/>
                          <a:gd name="connsiteY12" fmla="*/ 64976 h 67515"/>
                          <a:gd name="connsiteX13" fmla="*/ 262334 w 264585"/>
                          <a:gd name="connsiteY13" fmla="*/ 67516 h 6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4585" h="67515">
                            <a:moveTo>
                              <a:pt x="262334" y="67516"/>
                            </a:moveTo>
                            <a:cubicBezTo>
                              <a:pt x="253905" y="60184"/>
                              <a:pt x="243802" y="54873"/>
                              <a:pt x="233294" y="50832"/>
                            </a:cubicBezTo>
                            <a:cubicBezTo>
                              <a:pt x="222730" y="46732"/>
                              <a:pt x="211703" y="43846"/>
                              <a:pt x="200676" y="41075"/>
                            </a:cubicBezTo>
                            <a:lnTo>
                              <a:pt x="134227" y="24390"/>
                            </a:lnTo>
                            <a:cubicBezTo>
                              <a:pt x="112058" y="18848"/>
                              <a:pt x="89946" y="13190"/>
                              <a:pt x="67777" y="7763"/>
                            </a:cubicBezTo>
                            <a:cubicBezTo>
                              <a:pt x="56693" y="5166"/>
                              <a:pt x="45493" y="2799"/>
                              <a:pt x="34177" y="1471"/>
                            </a:cubicBezTo>
                            <a:cubicBezTo>
                              <a:pt x="22862" y="85"/>
                              <a:pt x="11373" y="-261"/>
                              <a:pt x="0" y="893"/>
                            </a:cubicBezTo>
                            <a:cubicBezTo>
                              <a:pt x="11373" y="-434"/>
                              <a:pt x="22862" y="-203"/>
                              <a:pt x="34177" y="1067"/>
                            </a:cubicBezTo>
                            <a:cubicBezTo>
                              <a:pt x="45551" y="2279"/>
                              <a:pt x="56808" y="4473"/>
                              <a:pt x="67950" y="6955"/>
                            </a:cubicBezTo>
                            <a:cubicBezTo>
                              <a:pt x="90235" y="12036"/>
                              <a:pt x="112404" y="17463"/>
                              <a:pt x="134631" y="22716"/>
                            </a:cubicBezTo>
                            <a:lnTo>
                              <a:pt x="201253" y="38592"/>
                            </a:lnTo>
                            <a:cubicBezTo>
                              <a:pt x="212338" y="41248"/>
                              <a:pt x="223538" y="44019"/>
                              <a:pt x="234334" y="48060"/>
                            </a:cubicBezTo>
                            <a:cubicBezTo>
                              <a:pt x="245130" y="52044"/>
                              <a:pt x="255637" y="57413"/>
                              <a:pt x="264585" y="64976"/>
                            </a:cubicBezTo>
                            <a:lnTo>
                              <a:pt x="262334" y="67516"/>
                            </a:lnTo>
                            <a:close/>
                          </a:path>
                        </a:pathLst>
                      </a:custGeom>
                      <a:solidFill>
                        <a:srgbClr val="A0BDAB"/>
                      </a:solidFill>
                      <a:ln w="5770" cap="flat">
                        <a:noFill/>
                        <a:prstDash val="solid"/>
                        <a:miter/>
                      </a:ln>
                    </p:spPr>
                    <p:txBody>
                      <a:bodyPr rtlCol="0" anchor="ctr"/>
                      <a:lstStyle/>
                      <a:p>
                        <a:endParaRPr lang="th-TH"/>
                      </a:p>
                    </p:txBody>
                  </p:sp>
                  <p:sp>
                    <p:nvSpPr>
                      <p:cNvPr id="564" name="Freeform: Shape 563">
                        <a:extLst>
                          <a:ext uri="{FF2B5EF4-FFF2-40B4-BE49-F238E27FC236}">
                            <a16:creationId xmlns:a16="http://schemas.microsoft.com/office/drawing/2014/main" id="{EBE558D5-3667-485E-965F-34B378B49899}"/>
                          </a:ext>
                        </a:extLst>
                      </p:cNvPr>
                      <p:cNvSpPr/>
                      <p:nvPr/>
                    </p:nvSpPr>
                    <p:spPr>
                      <a:xfrm>
                        <a:off x="968924" y="5190421"/>
                        <a:ext cx="340098" cy="86886"/>
                      </a:xfrm>
                      <a:custGeom>
                        <a:avLst/>
                        <a:gdLst>
                          <a:gd name="connsiteX0" fmla="*/ 338597 w 340098"/>
                          <a:gd name="connsiteY0" fmla="*/ 86887 h 86886"/>
                          <a:gd name="connsiteX1" fmla="*/ 258581 w 340098"/>
                          <a:gd name="connsiteY1" fmla="*/ 50515 h 86886"/>
                          <a:gd name="connsiteX2" fmla="*/ 216610 w 340098"/>
                          <a:gd name="connsiteY2" fmla="*/ 37757 h 86886"/>
                          <a:gd name="connsiteX3" fmla="*/ 173196 w 340098"/>
                          <a:gd name="connsiteY3" fmla="*/ 31522 h 86886"/>
                          <a:gd name="connsiteX4" fmla="*/ 151200 w 340098"/>
                          <a:gd name="connsiteY4" fmla="*/ 29963 h 86886"/>
                          <a:gd name="connsiteX5" fmla="*/ 129319 w 340098"/>
                          <a:gd name="connsiteY5" fmla="*/ 27307 h 86886"/>
                          <a:gd name="connsiteX6" fmla="*/ 86078 w 340098"/>
                          <a:gd name="connsiteY6" fmla="*/ 18763 h 86886"/>
                          <a:gd name="connsiteX7" fmla="*/ 0 w 340098"/>
                          <a:gd name="connsiteY7" fmla="*/ 0 h 86886"/>
                          <a:gd name="connsiteX8" fmla="*/ 86251 w 340098"/>
                          <a:gd name="connsiteY8" fmla="*/ 17955 h 86886"/>
                          <a:gd name="connsiteX9" fmla="*/ 129492 w 340098"/>
                          <a:gd name="connsiteY9" fmla="*/ 26095 h 86886"/>
                          <a:gd name="connsiteX10" fmla="*/ 151315 w 340098"/>
                          <a:gd name="connsiteY10" fmla="*/ 28520 h 86886"/>
                          <a:gd name="connsiteX11" fmla="*/ 173311 w 340098"/>
                          <a:gd name="connsiteY11" fmla="*/ 29847 h 86886"/>
                          <a:gd name="connsiteX12" fmla="*/ 217072 w 340098"/>
                          <a:gd name="connsiteY12" fmla="*/ 35678 h 86886"/>
                          <a:gd name="connsiteX13" fmla="*/ 259447 w 340098"/>
                          <a:gd name="connsiteY13" fmla="*/ 48149 h 86886"/>
                          <a:gd name="connsiteX14" fmla="*/ 340098 w 340098"/>
                          <a:gd name="connsiteY14" fmla="*/ 83827 h 86886"/>
                          <a:gd name="connsiteX15" fmla="*/ 338597 w 340098"/>
                          <a:gd name="connsiteY15" fmla="*/ 86887 h 8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0098" h="86886">
                            <a:moveTo>
                              <a:pt x="338597" y="86887"/>
                            </a:moveTo>
                            <a:cubicBezTo>
                              <a:pt x="312329" y="73839"/>
                              <a:pt x="286004" y="60792"/>
                              <a:pt x="258581" y="50515"/>
                            </a:cubicBezTo>
                            <a:cubicBezTo>
                              <a:pt x="244899" y="45377"/>
                              <a:pt x="230870" y="40990"/>
                              <a:pt x="216610" y="37757"/>
                            </a:cubicBezTo>
                            <a:cubicBezTo>
                              <a:pt x="202350" y="34466"/>
                              <a:pt x="187859" y="32445"/>
                              <a:pt x="173196" y="31522"/>
                            </a:cubicBezTo>
                            <a:cubicBezTo>
                              <a:pt x="165864" y="31002"/>
                              <a:pt x="158532" y="30598"/>
                              <a:pt x="151200" y="29963"/>
                            </a:cubicBezTo>
                            <a:cubicBezTo>
                              <a:pt x="143868" y="29328"/>
                              <a:pt x="136536" y="28404"/>
                              <a:pt x="129319" y="27307"/>
                            </a:cubicBezTo>
                            <a:cubicBezTo>
                              <a:pt x="114771" y="24998"/>
                              <a:pt x="100396" y="21880"/>
                              <a:pt x="86078" y="18763"/>
                            </a:cubicBezTo>
                            <a:lnTo>
                              <a:pt x="0" y="0"/>
                            </a:lnTo>
                            <a:lnTo>
                              <a:pt x="86251" y="17955"/>
                            </a:lnTo>
                            <a:cubicBezTo>
                              <a:pt x="100627" y="20957"/>
                              <a:pt x="115002" y="23959"/>
                              <a:pt x="129492" y="26095"/>
                            </a:cubicBezTo>
                            <a:cubicBezTo>
                              <a:pt x="136767" y="27192"/>
                              <a:pt x="144041" y="28000"/>
                              <a:pt x="151315" y="28520"/>
                            </a:cubicBezTo>
                            <a:cubicBezTo>
                              <a:pt x="158647" y="29097"/>
                              <a:pt x="165979" y="29386"/>
                              <a:pt x="173311" y="29847"/>
                            </a:cubicBezTo>
                            <a:cubicBezTo>
                              <a:pt x="187975" y="30598"/>
                              <a:pt x="202697" y="32503"/>
                              <a:pt x="217072" y="35678"/>
                            </a:cubicBezTo>
                            <a:cubicBezTo>
                              <a:pt x="231505" y="38796"/>
                              <a:pt x="245591" y="43126"/>
                              <a:pt x="259447" y="48149"/>
                            </a:cubicBezTo>
                            <a:cubicBezTo>
                              <a:pt x="287158" y="58194"/>
                              <a:pt x="313715" y="71010"/>
                              <a:pt x="340098" y="83827"/>
                            </a:cubicBezTo>
                            <a:lnTo>
                              <a:pt x="338597" y="86887"/>
                            </a:lnTo>
                            <a:close/>
                          </a:path>
                        </a:pathLst>
                      </a:custGeom>
                      <a:solidFill>
                        <a:srgbClr val="A0BDAB"/>
                      </a:solidFill>
                      <a:ln w="5770" cap="flat">
                        <a:noFill/>
                        <a:prstDash val="solid"/>
                        <a:miter/>
                      </a:ln>
                    </p:spPr>
                    <p:txBody>
                      <a:bodyPr rtlCol="0" anchor="ctr"/>
                      <a:lstStyle/>
                      <a:p>
                        <a:endParaRPr lang="th-TH"/>
                      </a:p>
                    </p:txBody>
                  </p:sp>
                  <p:sp>
                    <p:nvSpPr>
                      <p:cNvPr id="565" name="Freeform: Shape 564">
                        <a:extLst>
                          <a:ext uri="{FF2B5EF4-FFF2-40B4-BE49-F238E27FC236}">
                            <a16:creationId xmlns:a16="http://schemas.microsoft.com/office/drawing/2014/main" id="{6D34D9DF-616D-4187-81EA-7496BD46E73F}"/>
                          </a:ext>
                        </a:extLst>
                      </p:cNvPr>
                      <p:cNvSpPr/>
                      <p:nvPr/>
                    </p:nvSpPr>
                    <p:spPr>
                      <a:xfrm>
                        <a:off x="822400" y="5252367"/>
                        <a:ext cx="298704" cy="101550"/>
                      </a:xfrm>
                      <a:custGeom>
                        <a:avLst/>
                        <a:gdLst>
                          <a:gd name="connsiteX0" fmla="*/ 296684 w 298704"/>
                          <a:gd name="connsiteY0" fmla="*/ 101550 h 101550"/>
                          <a:gd name="connsiteX1" fmla="*/ 263719 w 298704"/>
                          <a:gd name="connsiteY1" fmla="*/ 80132 h 101550"/>
                          <a:gd name="connsiteX2" fmla="*/ 255059 w 298704"/>
                          <a:gd name="connsiteY2" fmla="*/ 75456 h 101550"/>
                          <a:gd name="connsiteX3" fmla="*/ 246284 w 298704"/>
                          <a:gd name="connsiteY3" fmla="*/ 71010 h 101550"/>
                          <a:gd name="connsiteX4" fmla="*/ 237393 w 298704"/>
                          <a:gd name="connsiteY4" fmla="*/ 66738 h 101550"/>
                          <a:gd name="connsiteX5" fmla="*/ 228387 w 298704"/>
                          <a:gd name="connsiteY5" fmla="*/ 62812 h 101550"/>
                          <a:gd name="connsiteX6" fmla="*/ 191497 w 298704"/>
                          <a:gd name="connsiteY6" fmla="*/ 48899 h 101550"/>
                          <a:gd name="connsiteX7" fmla="*/ 172676 w 298704"/>
                          <a:gd name="connsiteY7" fmla="*/ 42895 h 101550"/>
                          <a:gd name="connsiteX8" fmla="*/ 153682 w 298704"/>
                          <a:gd name="connsiteY8" fmla="*/ 37468 h 101550"/>
                          <a:gd name="connsiteX9" fmla="*/ 76957 w 298704"/>
                          <a:gd name="connsiteY9" fmla="*/ 18359 h 101550"/>
                          <a:gd name="connsiteX10" fmla="*/ 0 w 298704"/>
                          <a:gd name="connsiteY10" fmla="*/ 0 h 101550"/>
                          <a:gd name="connsiteX11" fmla="*/ 77130 w 298704"/>
                          <a:gd name="connsiteY11" fmla="*/ 17493 h 101550"/>
                          <a:gd name="connsiteX12" fmla="*/ 154086 w 298704"/>
                          <a:gd name="connsiteY12" fmla="*/ 35794 h 101550"/>
                          <a:gd name="connsiteX13" fmla="*/ 173196 w 298704"/>
                          <a:gd name="connsiteY13" fmla="*/ 41047 h 101550"/>
                          <a:gd name="connsiteX14" fmla="*/ 192132 w 298704"/>
                          <a:gd name="connsiteY14" fmla="*/ 46878 h 101550"/>
                          <a:gd name="connsiteX15" fmla="*/ 229369 w 298704"/>
                          <a:gd name="connsiteY15" fmla="*/ 60445 h 101550"/>
                          <a:gd name="connsiteX16" fmla="*/ 238490 w 298704"/>
                          <a:gd name="connsiteY16" fmla="*/ 64313 h 101550"/>
                          <a:gd name="connsiteX17" fmla="*/ 247496 w 298704"/>
                          <a:gd name="connsiteY17" fmla="*/ 68470 h 101550"/>
                          <a:gd name="connsiteX18" fmla="*/ 256387 w 298704"/>
                          <a:gd name="connsiteY18" fmla="*/ 72858 h 101550"/>
                          <a:gd name="connsiteX19" fmla="*/ 265162 w 298704"/>
                          <a:gd name="connsiteY19" fmla="*/ 77476 h 101550"/>
                          <a:gd name="connsiteX20" fmla="*/ 298705 w 298704"/>
                          <a:gd name="connsiteY20" fmla="*/ 98721 h 101550"/>
                          <a:gd name="connsiteX21" fmla="*/ 296684 w 298704"/>
                          <a:gd name="connsiteY21" fmla="*/ 101550 h 1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8704" h="101550">
                            <a:moveTo>
                              <a:pt x="296684" y="101550"/>
                            </a:moveTo>
                            <a:cubicBezTo>
                              <a:pt x="286119" y="93814"/>
                              <a:pt x="275150" y="86540"/>
                              <a:pt x="263719" y="80132"/>
                            </a:cubicBezTo>
                            <a:cubicBezTo>
                              <a:pt x="260890" y="78458"/>
                              <a:pt x="257946" y="77014"/>
                              <a:pt x="255059" y="75456"/>
                            </a:cubicBezTo>
                            <a:cubicBezTo>
                              <a:pt x="252173" y="73897"/>
                              <a:pt x="249286" y="72396"/>
                              <a:pt x="246284" y="71010"/>
                            </a:cubicBezTo>
                            <a:lnTo>
                              <a:pt x="237393" y="66738"/>
                            </a:lnTo>
                            <a:lnTo>
                              <a:pt x="228387" y="62812"/>
                            </a:lnTo>
                            <a:cubicBezTo>
                              <a:pt x="216263" y="57674"/>
                              <a:pt x="203967" y="52998"/>
                              <a:pt x="191497" y="48899"/>
                            </a:cubicBezTo>
                            <a:cubicBezTo>
                              <a:pt x="185261" y="46705"/>
                              <a:pt x="178969" y="44858"/>
                              <a:pt x="172676" y="42895"/>
                            </a:cubicBezTo>
                            <a:cubicBezTo>
                              <a:pt x="166325" y="41047"/>
                              <a:pt x="160033" y="39142"/>
                              <a:pt x="153682" y="37468"/>
                            </a:cubicBezTo>
                            <a:cubicBezTo>
                              <a:pt x="128280" y="30425"/>
                              <a:pt x="102590" y="24478"/>
                              <a:pt x="76957" y="18359"/>
                            </a:cubicBezTo>
                            <a:lnTo>
                              <a:pt x="0" y="0"/>
                            </a:lnTo>
                            <a:lnTo>
                              <a:pt x="77130" y="17493"/>
                            </a:lnTo>
                            <a:cubicBezTo>
                              <a:pt x="102820" y="23381"/>
                              <a:pt x="128569" y="29039"/>
                              <a:pt x="154086" y="35794"/>
                            </a:cubicBezTo>
                            <a:cubicBezTo>
                              <a:pt x="160495" y="37410"/>
                              <a:pt x="166787" y="39258"/>
                              <a:pt x="173196" y="41047"/>
                            </a:cubicBezTo>
                            <a:cubicBezTo>
                              <a:pt x="179488" y="42953"/>
                              <a:pt x="185839" y="44742"/>
                              <a:pt x="192132" y="46878"/>
                            </a:cubicBezTo>
                            <a:cubicBezTo>
                              <a:pt x="204717" y="50862"/>
                              <a:pt x="217130" y="55423"/>
                              <a:pt x="229369" y="60445"/>
                            </a:cubicBezTo>
                            <a:lnTo>
                              <a:pt x="238490" y="64313"/>
                            </a:lnTo>
                            <a:lnTo>
                              <a:pt x="247496" y="68470"/>
                            </a:lnTo>
                            <a:cubicBezTo>
                              <a:pt x="250499" y="69798"/>
                              <a:pt x="253443" y="71357"/>
                              <a:pt x="256387" y="72858"/>
                            </a:cubicBezTo>
                            <a:cubicBezTo>
                              <a:pt x="259332" y="74416"/>
                              <a:pt x="262334" y="75802"/>
                              <a:pt x="265162" y="77476"/>
                            </a:cubicBezTo>
                            <a:cubicBezTo>
                              <a:pt x="276824" y="83827"/>
                              <a:pt x="287966" y="90985"/>
                              <a:pt x="298705" y="98721"/>
                            </a:cubicBezTo>
                            <a:lnTo>
                              <a:pt x="296684" y="101550"/>
                            </a:lnTo>
                            <a:close/>
                          </a:path>
                        </a:pathLst>
                      </a:custGeom>
                      <a:solidFill>
                        <a:srgbClr val="A0BDAB"/>
                      </a:solidFill>
                      <a:ln w="5770" cap="flat">
                        <a:noFill/>
                        <a:prstDash val="solid"/>
                        <a:miter/>
                      </a:ln>
                    </p:spPr>
                    <p:txBody>
                      <a:bodyPr rtlCol="0" anchor="ctr"/>
                      <a:lstStyle/>
                      <a:p>
                        <a:endParaRPr lang="th-TH"/>
                      </a:p>
                    </p:txBody>
                  </p:sp>
                  <p:sp>
                    <p:nvSpPr>
                      <p:cNvPr id="566" name="Freeform: Shape 565">
                        <a:extLst>
                          <a:ext uri="{FF2B5EF4-FFF2-40B4-BE49-F238E27FC236}">
                            <a16:creationId xmlns:a16="http://schemas.microsoft.com/office/drawing/2014/main" id="{4A879A63-9A20-4BB0-8792-2D703179677C}"/>
                          </a:ext>
                        </a:extLst>
                      </p:cNvPr>
                      <p:cNvSpPr/>
                      <p:nvPr/>
                    </p:nvSpPr>
                    <p:spPr>
                      <a:xfrm>
                        <a:off x="704974" y="5309522"/>
                        <a:ext cx="291026" cy="89195"/>
                      </a:xfrm>
                      <a:custGeom>
                        <a:avLst/>
                        <a:gdLst>
                          <a:gd name="connsiteX0" fmla="*/ 289872 w 291026"/>
                          <a:gd name="connsiteY0" fmla="*/ 89196 h 89195"/>
                          <a:gd name="connsiteX1" fmla="*/ 218169 w 291026"/>
                          <a:gd name="connsiteY1" fmla="*/ 64833 h 89195"/>
                          <a:gd name="connsiteX2" fmla="*/ 145484 w 291026"/>
                          <a:gd name="connsiteY2" fmla="*/ 43126 h 89195"/>
                          <a:gd name="connsiteX3" fmla="*/ 0 w 291026"/>
                          <a:gd name="connsiteY3" fmla="*/ 0 h 89195"/>
                          <a:gd name="connsiteX4" fmla="*/ 145946 w 291026"/>
                          <a:gd name="connsiteY4" fmla="*/ 41452 h 89195"/>
                          <a:gd name="connsiteX5" fmla="*/ 218861 w 291026"/>
                          <a:gd name="connsiteY5" fmla="*/ 62293 h 89195"/>
                          <a:gd name="connsiteX6" fmla="*/ 291026 w 291026"/>
                          <a:gd name="connsiteY6" fmla="*/ 85905 h 89195"/>
                          <a:gd name="connsiteX7" fmla="*/ 289872 w 291026"/>
                          <a:gd name="connsiteY7" fmla="*/ 89196 h 8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026" h="89195">
                            <a:moveTo>
                              <a:pt x="289872" y="89196"/>
                            </a:moveTo>
                            <a:cubicBezTo>
                              <a:pt x="266317" y="80132"/>
                              <a:pt x="242301" y="72223"/>
                              <a:pt x="218169" y="64833"/>
                            </a:cubicBezTo>
                            <a:cubicBezTo>
                              <a:pt x="194037" y="57443"/>
                              <a:pt x="169732" y="50342"/>
                              <a:pt x="145484" y="43126"/>
                            </a:cubicBezTo>
                            <a:lnTo>
                              <a:pt x="0" y="0"/>
                            </a:lnTo>
                            <a:lnTo>
                              <a:pt x="145946" y="41452"/>
                            </a:lnTo>
                            <a:cubicBezTo>
                              <a:pt x="170251" y="48379"/>
                              <a:pt x="194614" y="55192"/>
                              <a:pt x="218861" y="62293"/>
                            </a:cubicBezTo>
                            <a:cubicBezTo>
                              <a:pt x="243109" y="69451"/>
                              <a:pt x="267298" y="77072"/>
                              <a:pt x="291026" y="85905"/>
                            </a:cubicBezTo>
                            <a:lnTo>
                              <a:pt x="289872" y="89196"/>
                            </a:lnTo>
                            <a:close/>
                          </a:path>
                        </a:pathLst>
                      </a:custGeom>
                      <a:solidFill>
                        <a:srgbClr val="A0BDAB"/>
                      </a:solidFill>
                      <a:ln w="5770" cap="flat">
                        <a:noFill/>
                        <a:prstDash val="solid"/>
                        <a:miter/>
                      </a:ln>
                    </p:spPr>
                    <p:txBody>
                      <a:bodyPr rtlCol="0" anchor="ctr"/>
                      <a:lstStyle/>
                      <a:p>
                        <a:endParaRPr lang="th-TH"/>
                      </a:p>
                    </p:txBody>
                  </p:sp>
                  <p:sp>
                    <p:nvSpPr>
                      <p:cNvPr id="567" name="Freeform: Shape 566">
                        <a:extLst>
                          <a:ext uri="{FF2B5EF4-FFF2-40B4-BE49-F238E27FC236}">
                            <a16:creationId xmlns:a16="http://schemas.microsoft.com/office/drawing/2014/main" id="{D7B907AB-17E2-4A5D-AECD-FCF1967514CB}"/>
                          </a:ext>
                        </a:extLst>
                      </p:cNvPr>
                      <p:cNvSpPr/>
                      <p:nvPr/>
                    </p:nvSpPr>
                    <p:spPr>
                      <a:xfrm>
                        <a:off x="612718" y="5362577"/>
                        <a:ext cx="226077" cy="81228"/>
                      </a:xfrm>
                      <a:custGeom>
                        <a:avLst/>
                        <a:gdLst>
                          <a:gd name="connsiteX0" fmla="*/ 224461 w 226077"/>
                          <a:gd name="connsiteY0" fmla="*/ 81229 h 81228"/>
                          <a:gd name="connsiteX1" fmla="*/ 0 w 226077"/>
                          <a:gd name="connsiteY1" fmla="*/ 0 h 81228"/>
                          <a:gd name="connsiteX2" fmla="*/ 226078 w 226077"/>
                          <a:gd name="connsiteY2" fmla="*/ 78169 h 81228"/>
                          <a:gd name="connsiteX3" fmla="*/ 224461 w 226077"/>
                          <a:gd name="connsiteY3" fmla="*/ 81229 h 81228"/>
                        </a:gdLst>
                        <a:ahLst/>
                        <a:cxnLst>
                          <a:cxn ang="0">
                            <a:pos x="connsiteX0" y="connsiteY0"/>
                          </a:cxn>
                          <a:cxn ang="0">
                            <a:pos x="connsiteX1" y="connsiteY1"/>
                          </a:cxn>
                          <a:cxn ang="0">
                            <a:pos x="connsiteX2" y="connsiteY2"/>
                          </a:cxn>
                          <a:cxn ang="0">
                            <a:pos x="connsiteX3" y="connsiteY3"/>
                          </a:cxn>
                        </a:cxnLst>
                        <a:rect l="l" t="t" r="r" b="b"/>
                        <a:pathLst>
                          <a:path w="226077" h="81228">
                            <a:moveTo>
                              <a:pt x="224461" y="81229"/>
                            </a:moveTo>
                            <a:cubicBezTo>
                              <a:pt x="153798" y="44223"/>
                              <a:pt x="78054" y="16858"/>
                              <a:pt x="0" y="0"/>
                            </a:cubicBezTo>
                            <a:cubicBezTo>
                              <a:pt x="78342" y="15703"/>
                              <a:pt x="154606" y="42087"/>
                              <a:pt x="226078" y="78169"/>
                            </a:cubicBezTo>
                            <a:lnTo>
                              <a:pt x="224461" y="81229"/>
                            </a:lnTo>
                            <a:close/>
                          </a:path>
                        </a:pathLst>
                      </a:custGeom>
                      <a:solidFill>
                        <a:srgbClr val="A0BDAB"/>
                      </a:solidFill>
                      <a:ln w="5770" cap="flat">
                        <a:noFill/>
                        <a:prstDash val="solid"/>
                        <a:miter/>
                      </a:ln>
                    </p:spPr>
                    <p:txBody>
                      <a:bodyPr rtlCol="0" anchor="ctr"/>
                      <a:lstStyle/>
                      <a:p>
                        <a:endParaRPr lang="th-TH"/>
                      </a:p>
                    </p:txBody>
                  </p:sp>
                  <p:sp>
                    <p:nvSpPr>
                      <p:cNvPr id="568" name="Freeform: Shape 567">
                        <a:extLst>
                          <a:ext uri="{FF2B5EF4-FFF2-40B4-BE49-F238E27FC236}">
                            <a16:creationId xmlns:a16="http://schemas.microsoft.com/office/drawing/2014/main" id="{34E21695-F5F7-4E47-B790-76C9110E7C70}"/>
                          </a:ext>
                        </a:extLst>
                      </p:cNvPr>
                      <p:cNvSpPr/>
                      <p:nvPr/>
                    </p:nvSpPr>
                    <p:spPr>
                      <a:xfrm>
                        <a:off x="494715" y="5448953"/>
                        <a:ext cx="178564" cy="39768"/>
                      </a:xfrm>
                      <a:custGeom>
                        <a:avLst/>
                        <a:gdLst>
                          <a:gd name="connsiteX0" fmla="*/ 177063 w 178564"/>
                          <a:gd name="connsiteY0" fmla="*/ 39769 h 39768"/>
                          <a:gd name="connsiteX1" fmla="*/ 0 w 178564"/>
                          <a:gd name="connsiteY1" fmla="*/ 222 h 39768"/>
                          <a:gd name="connsiteX2" fmla="*/ 178565 w 178564"/>
                          <a:gd name="connsiteY2" fmla="*/ 36593 h 39768"/>
                          <a:gd name="connsiteX3" fmla="*/ 177063 w 178564"/>
                          <a:gd name="connsiteY3" fmla="*/ 39769 h 39768"/>
                        </a:gdLst>
                        <a:ahLst/>
                        <a:cxnLst>
                          <a:cxn ang="0">
                            <a:pos x="connsiteX0" y="connsiteY0"/>
                          </a:cxn>
                          <a:cxn ang="0">
                            <a:pos x="connsiteX1" y="connsiteY1"/>
                          </a:cxn>
                          <a:cxn ang="0">
                            <a:pos x="connsiteX2" y="connsiteY2"/>
                          </a:cxn>
                          <a:cxn ang="0">
                            <a:pos x="connsiteX3" y="connsiteY3"/>
                          </a:cxn>
                        </a:cxnLst>
                        <a:rect l="l" t="t" r="r" b="b"/>
                        <a:pathLst>
                          <a:path w="178564" h="39768">
                            <a:moveTo>
                              <a:pt x="177063" y="39769"/>
                            </a:moveTo>
                            <a:cubicBezTo>
                              <a:pt x="122334" y="13039"/>
                              <a:pt x="61138" y="-702"/>
                              <a:pt x="0" y="222"/>
                            </a:cubicBezTo>
                            <a:cubicBezTo>
                              <a:pt x="61138" y="-1856"/>
                              <a:pt x="122853" y="10672"/>
                              <a:pt x="178565" y="36593"/>
                            </a:cubicBezTo>
                            <a:lnTo>
                              <a:pt x="177063" y="39769"/>
                            </a:lnTo>
                            <a:close/>
                          </a:path>
                        </a:pathLst>
                      </a:custGeom>
                      <a:solidFill>
                        <a:srgbClr val="A0BDAB"/>
                      </a:solidFill>
                      <a:ln w="5770" cap="flat">
                        <a:noFill/>
                        <a:prstDash val="solid"/>
                        <a:miter/>
                      </a:ln>
                    </p:spPr>
                    <p:txBody>
                      <a:bodyPr rtlCol="0" anchor="ctr"/>
                      <a:lstStyle/>
                      <a:p>
                        <a:endParaRPr lang="th-TH"/>
                      </a:p>
                    </p:txBody>
                  </p:sp>
                </p:grpSp>
              </p:grpSp>
            </p:grpSp>
            <p:grpSp>
              <p:nvGrpSpPr>
                <p:cNvPr id="476" name="Graphic 3">
                  <a:extLst>
                    <a:ext uri="{FF2B5EF4-FFF2-40B4-BE49-F238E27FC236}">
                      <a16:creationId xmlns:a16="http://schemas.microsoft.com/office/drawing/2014/main" id="{169EF874-A808-440E-8CDF-40C2FABF45AB}"/>
                    </a:ext>
                  </a:extLst>
                </p:cNvPr>
                <p:cNvGrpSpPr/>
                <p:nvPr/>
              </p:nvGrpSpPr>
              <p:grpSpPr>
                <a:xfrm>
                  <a:off x="1081212" y="5287442"/>
                  <a:ext cx="1219788" cy="655827"/>
                  <a:chOff x="1081212" y="5287442"/>
                  <a:chExt cx="1219788" cy="655827"/>
                </a:xfrm>
              </p:grpSpPr>
              <p:pic>
                <p:nvPicPr>
                  <p:cNvPr id="531" name="Picture 530">
                    <a:extLst>
                      <a:ext uri="{FF2B5EF4-FFF2-40B4-BE49-F238E27FC236}">
                        <a16:creationId xmlns:a16="http://schemas.microsoft.com/office/drawing/2014/main" id="{74E6C62B-7012-4789-A4FB-82E57EAE2472}"/>
                      </a:ext>
                    </a:extLst>
                  </p:cNvPr>
                  <p:cNvPicPr>
                    <a:picLocks noChangeAspect="1"/>
                  </p:cNvPicPr>
                  <p:nvPr/>
                </p:nvPicPr>
                <p:blipFill>
                  <a:blip r:embed="rId97"/>
                  <a:stretch>
                    <a:fillRect/>
                  </a:stretch>
                </p:blipFill>
                <p:spPr>
                  <a:xfrm>
                    <a:off x="2179764" y="5358977"/>
                    <a:ext cx="121236" cy="69278"/>
                  </a:xfrm>
                  <a:custGeom>
                    <a:avLst/>
                    <a:gdLst>
                      <a:gd name="connsiteX0" fmla="*/ 571 w 121236"/>
                      <a:gd name="connsiteY0" fmla="*/ 368 h 69278"/>
                      <a:gd name="connsiteX1" fmla="*/ 121808 w 121236"/>
                      <a:gd name="connsiteY1" fmla="*/ 368 h 69278"/>
                      <a:gd name="connsiteX2" fmla="*/ 121808 w 121236"/>
                      <a:gd name="connsiteY2" fmla="*/ 69646 h 69278"/>
                      <a:gd name="connsiteX3" fmla="*/ 571 w 121236"/>
                      <a:gd name="connsiteY3" fmla="*/ 69646 h 69278"/>
                    </a:gdLst>
                    <a:ahLst/>
                    <a:cxnLst>
                      <a:cxn ang="0">
                        <a:pos x="connsiteX0" y="connsiteY0"/>
                      </a:cxn>
                      <a:cxn ang="0">
                        <a:pos x="connsiteX1" y="connsiteY1"/>
                      </a:cxn>
                      <a:cxn ang="0">
                        <a:pos x="connsiteX2" y="connsiteY2"/>
                      </a:cxn>
                      <a:cxn ang="0">
                        <a:pos x="connsiteX3" y="connsiteY3"/>
                      </a:cxn>
                    </a:cxnLst>
                    <a:rect l="l" t="t" r="r" b="b"/>
                    <a:pathLst>
                      <a:path w="121236" h="69278">
                        <a:moveTo>
                          <a:pt x="571" y="368"/>
                        </a:moveTo>
                        <a:lnTo>
                          <a:pt x="121808" y="368"/>
                        </a:lnTo>
                        <a:lnTo>
                          <a:pt x="121808" y="69646"/>
                        </a:lnTo>
                        <a:lnTo>
                          <a:pt x="571" y="69646"/>
                        </a:lnTo>
                        <a:close/>
                      </a:path>
                    </a:pathLst>
                  </a:custGeom>
                </p:spPr>
              </p:pic>
              <p:grpSp>
                <p:nvGrpSpPr>
                  <p:cNvPr id="532" name="Graphic 3">
                    <a:extLst>
                      <a:ext uri="{FF2B5EF4-FFF2-40B4-BE49-F238E27FC236}">
                        <a16:creationId xmlns:a16="http://schemas.microsoft.com/office/drawing/2014/main" id="{F0CA554E-27DF-4E2A-9E5A-B32D03442DB0}"/>
                      </a:ext>
                    </a:extLst>
                  </p:cNvPr>
                  <p:cNvGrpSpPr/>
                  <p:nvPr/>
                </p:nvGrpSpPr>
                <p:grpSpPr>
                  <a:xfrm>
                    <a:off x="1081212" y="5287442"/>
                    <a:ext cx="1147264" cy="655827"/>
                    <a:chOff x="1081212" y="5287442"/>
                    <a:chExt cx="1147264" cy="655827"/>
                  </a:xfrm>
                </p:grpSpPr>
                <p:grpSp>
                  <p:nvGrpSpPr>
                    <p:cNvPr id="533" name="Graphic 3">
                      <a:extLst>
                        <a:ext uri="{FF2B5EF4-FFF2-40B4-BE49-F238E27FC236}">
                          <a16:creationId xmlns:a16="http://schemas.microsoft.com/office/drawing/2014/main" id="{531D4165-25F1-4712-9C86-06025086B9AF}"/>
                        </a:ext>
                      </a:extLst>
                    </p:cNvPr>
                    <p:cNvGrpSpPr/>
                    <p:nvPr/>
                  </p:nvGrpSpPr>
                  <p:grpSpPr>
                    <a:xfrm>
                      <a:off x="1081212" y="5287442"/>
                      <a:ext cx="1147264" cy="655827"/>
                      <a:chOff x="1081212" y="5287442"/>
                      <a:chExt cx="1147264" cy="655827"/>
                    </a:xfrm>
                    <a:solidFill>
                      <a:srgbClr val="FBFFFF"/>
                    </a:solidFill>
                  </p:grpSpPr>
                  <p:sp>
                    <p:nvSpPr>
                      <p:cNvPr id="550" name="Freeform: Shape 549">
                        <a:extLst>
                          <a:ext uri="{FF2B5EF4-FFF2-40B4-BE49-F238E27FC236}">
                            <a16:creationId xmlns:a16="http://schemas.microsoft.com/office/drawing/2014/main" id="{85D78439-F192-4F6D-A419-4D58026BC68C}"/>
                          </a:ext>
                        </a:extLst>
                      </p:cNvPr>
                      <p:cNvSpPr/>
                      <p:nvPr/>
                    </p:nvSpPr>
                    <p:spPr>
                      <a:xfrm>
                        <a:off x="1081212" y="5416441"/>
                        <a:ext cx="1147264" cy="526828"/>
                      </a:xfrm>
                      <a:custGeom>
                        <a:avLst/>
                        <a:gdLst>
                          <a:gd name="connsiteX0" fmla="*/ 1123520 w 1147264"/>
                          <a:gd name="connsiteY0" fmla="*/ 0 h 526828"/>
                          <a:gd name="connsiteX1" fmla="*/ 1146093 w 1147264"/>
                          <a:gd name="connsiteY1" fmla="*/ 45493 h 526828"/>
                          <a:gd name="connsiteX2" fmla="*/ 935891 w 1147264"/>
                          <a:gd name="connsiteY2" fmla="*/ 331669 h 526828"/>
                          <a:gd name="connsiteX3" fmla="*/ 506251 w 1147264"/>
                          <a:gd name="connsiteY3" fmla="*/ 517335 h 526828"/>
                          <a:gd name="connsiteX4" fmla="*/ 224577 w 1147264"/>
                          <a:gd name="connsiteY4" fmla="*/ 493145 h 526828"/>
                          <a:gd name="connsiteX5" fmla="*/ 0 w 1147264"/>
                          <a:gd name="connsiteY5" fmla="*/ 393962 h 526828"/>
                          <a:gd name="connsiteX6" fmla="*/ 1123520 w 1147264"/>
                          <a:gd name="connsiteY6" fmla="*/ 0 h 526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7264" h="526828">
                            <a:moveTo>
                              <a:pt x="1123520" y="0"/>
                            </a:moveTo>
                            <a:cubicBezTo>
                              <a:pt x="1123520" y="0"/>
                              <a:pt x="1153482" y="10392"/>
                              <a:pt x="1146093" y="45493"/>
                            </a:cubicBezTo>
                            <a:cubicBezTo>
                              <a:pt x="1138703" y="80536"/>
                              <a:pt x="1180212" y="178449"/>
                              <a:pt x="935891" y="331669"/>
                            </a:cubicBezTo>
                            <a:cubicBezTo>
                              <a:pt x="691570" y="484832"/>
                              <a:pt x="564386" y="499380"/>
                              <a:pt x="506251" y="517335"/>
                            </a:cubicBezTo>
                            <a:cubicBezTo>
                              <a:pt x="448115" y="535290"/>
                              <a:pt x="288082" y="528073"/>
                              <a:pt x="224577" y="493145"/>
                            </a:cubicBezTo>
                            <a:cubicBezTo>
                              <a:pt x="161072" y="458160"/>
                              <a:pt x="56346" y="379529"/>
                              <a:pt x="0" y="393962"/>
                            </a:cubicBezTo>
                            <a:cubicBezTo>
                              <a:pt x="58" y="393904"/>
                              <a:pt x="879025" y="35620"/>
                              <a:pt x="1123520" y="0"/>
                            </a:cubicBezTo>
                            <a:close/>
                          </a:path>
                        </a:pathLst>
                      </a:custGeom>
                      <a:solidFill>
                        <a:srgbClr val="FBFFFF"/>
                      </a:solidFill>
                      <a:ln w="5770" cap="flat">
                        <a:noFill/>
                        <a:prstDash val="solid"/>
                        <a:miter/>
                      </a:ln>
                    </p:spPr>
                    <p:txBody>
                      <a:bodyPr rtlCol="0" anchor="ctr"/>
                      <a:lstStyle/>
                      <a:p>
                        <a:endParaRPr lang="th-TH"/>
                      </a:p>
                    </p:txBody>
                  </p:sp>
                  <p:sp>
                    <p:nvSpPr>
                      <p:cNvPr id="551" name="Freeform: Shape 550">
                        <a:extLst>
                          <a:ext uri="{FF2B5EF4-FFF2-40B4-BE49-F238E27FC236}">
                            <a16:creationId xmlns:a16="http://schemas.microsoft.com/office/drawing/2014/main" id="{72479DE0-A710-470B-B08D-82E256F54B3B}"/>
                          </a:ext>
                        </a:extLst>
                      </p:cNvPr>
                      <p:cNvSpPr/>
                      <p:nvPr/>
                    </p:nvSpPr>
                    <p:spPr>
                      <a:xfrm>
                        <a:off x="1081270" y="5287442"/>
                        <a:ext cx="1129829" cy="522903"/>
                      </a:xfrm>
                      <a:custGeom>
                        <a:avLst/>
                        <a:gdLst>
                          <a:gd name="connsiteX0" fmla="*/ 1114340 w 1129829"/>
                          <a:gd name="connsiteY0" fmla="*/ 146434 h 522903"/>
                          <a:gd name="connsiteX1" fmla="*/ 1107932 w 1129829"/>
                          <a:gd name="connsiteY1" fmla="*/ 57585 h 522903"/>
                          <a:gd name="connsiteX2" fmla="*/ 533154 w 1129829"/>
                          <a:gd name="connsiteY2" fmla="*/ 60356 h 522903"/>
                          <a:gd name="connsiteX3" fmla="*/ 44800 w 1129829"/>
                          <a:gd name="connsiteY3" fmla="*/ 399820 h 522903"/>
                          <a:gd name="connsiteX4" fmla="*/ 0 w 1129829"/>
                          <a:gd name="connsiteY4" fmla="*/ 522904 h 522903"/>
                          <a:gd name="connsiteX5" fmla="*/ 1114340 w 1129829"/>
                          <a:gd name="connsiteY5" fmla="*/ 146434 h 522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829" h="522903">
                            <a:moveTo>
                              <a:pt x="1114340" y="146434"/>
                            </a:moveTo>
                            <a:cubicBezTo>
                              <a:pt x="1114340" y="146434"/>
                              <a:pt x="1153136" y="106311"/>
                              <a:pt x="1107932" y="57585"/>
                            </a:cubicBezTo>
                            <a:cubicBezTo>
                              <a:pt x="1062728" y="8860"/>
                              <a:pt x="893631" y="-44254"/>
                              <a:pt x="533154" y="60356"/>
                            </a:cubicBezTo>
                            <a:cubicBezTo>
                              <a:pt x="172676" y="164966"/>
                              <a:pt x="86713" y="244290"/>
                              <a:pt x="44800" y="399820"/>
                            </a:cubicBezTo>
                            <a:cubicBezTo>
                              <a:pt x="44800" y="399820"/>
                              <a:pt x="52305" y="503448"/>
                              <a:pt x="0" y="522904"/>
                            </a:cubicBezTo>
                            <a:cubicBezTo>
                              <a:pt x="0" y="522904"/>
                              <a:pt x="737236" y="366855"/>
                              <a:pt x="1114340" y="146434"/>
                            </a:cubicBezTo>
                            <a:close/>
                          </a:path>
                        </a:pathLst>
                      </a:custGeom>
                      <a:solidFill>
                        <a:srgbClr val="FBFFFF"/>
                      </a:solidFill>
                      <a:ln w="5770" cap="flat">
                        <a:noFill/>
                        <a:prstDash val="solid"/>
                        <a:miter/>
                      </a:ln>
                    </p:spPr>
                    <p:txBody>
                      <a:bodyPr rtlCol="0" anchor="ctr"/>
                      <a:lstStyle/>
                      <a:p>
                        <a:endParaRPr lang="th-TH"/>
                      </a:p>
                    </p:txBody>
                  </p:sp>
                </p:grpSp>
                <p:grpSp>
                  <p:nvGrpSpPr>
                    <p:cNvPr id="534" name="Graphic 3">
                      <a:extLst>
                        <a:ext uri="{FF2B5EF4-FFF2-40B4-BE49-F238E27FC236}">
                          <a16:creationId xmlns:a16="http://schemas.microsoft.com/office/drawing/2014/main" id="{D5BFFA73-11DA-4C33-A6F7-5C3952640080}"/>
                        </a:ext>
                      </a:extLst>
                    </p:cNvPr>
                    <p:cNvGrpSpPr/>
                    <p:nvPr/>
                  </p:nvGrpSpPr>
                  <p:grpSpPr>
                    <a:xfrm>
                      <a:off x="1088632" y="5295472"/>
                      <a:ext cx="1131544" cy="640823"/>
                      <a:chOff x="1088632" y="5295472"/>
                      <a:chExt cx="1131544" cy="640823"/>
                    </a:xfrm>
                    <a:solidFill>
                      <a:srgbClr val="A0BDAB"/>
                    </a:solidFill>
                  </p:grpSpPr>
                  <p:pic>
                    <p:nvPicPr>
                      <p:cNvPr id="535" name="Picture 534">
                        <a:extLst>
                          <a:ext uri="{FF2B5EF4-FFF2-40B4-BE49-F238E27FC236}">
                            <a16:creationId xmlns:a16="http://schemas.microsoft.com/office/drawing/2014/main" id="{7437EB53-B232-4A19-9EE7-61C44F10A4D4}"/>
                          </a:ext>
                        </a:extLst>
                      </p:cNvPr>
                      <p:cNvPicPr>
                        <a:picLocks noChangeAspect="1"/>
                      </p:cNvPicPr>
                      <p:nvPr/>
                    </p:nvPicPr>
                    <p:blipFill>
                      <a:blip r:embed="rId98"/>
                      <a:stretch>
                        <a:fillRect/>
                      </a:stretch>
                    </p:blipFill>
                    <p:spPr>
                      <a:xfrm>
                        <a:off x="1088632" y="5416709"/>
                        <a:ext cx="1131544" cy="519586"/>
                      </a:xfrm>
                      <a:custGeom>
                        <a:avLst/>
                        <a:gdLst>
                          <a:gd name="connsiteX0" fmla="*/ 382 w 1131544"/>
                          <a:gd name="connsiteY0" fmla="*/ 378 h 519586"/>
                          <a:gd name="connsiteX1" fmla="*/ 1131926 w 1131544"/>
                          <a:gd name="connsiteY1" fmla="*/ 378 h 519586"/>
                          <a:gd name="connsiteX2" fmla="*/ 1131926 w 1131544"/>
                          <a:gd name="connsiteY2" fmla="*/ 519964 h 519586"/>
                          <a:gd name="connsiteX3" fmla="*/ 382 w 1131544"/>
                          <a:gd name="connsiteY3" fmla="*/ 519964 h 519586"/>
                        </a:gdLst>
                        <a:ahLst/>
                        <a:cxnLst>
                          <a:cxn ang="0">
                            <a:pos x="connsiteX0" y="connsiteY0"/>
                          </a:cxn>
                          <a:cxn ang="0">
                            <a:pos x="connsiteX1" y="connsiteY1"/>
                          </a:cxn>
                          <a:cxn ang="0">
                            <a:pos x="connsiteX2" y="connsiteY2"/>
                          </a:cxn>
                          <a:cxn ang="0">
                            <a:pos x="connsiteX3" y="connsiteY3"/>
                          </a:cxn>
                        </a:cxnLst>
                        <a:rect l="l" t="t" r="r" b="b"/>
                        <a:pathLst>
                          <a:path w="1131544" h="519586">
                            <a:moveTo>
                              <a:pt x="382" y="378"/>
                            </a:moveTo>
                            <a:lnTo>
                              <a:pt x="1131926" y="378"/>
                            </a:lnTo>
                            <a:lnTo>
                              <a:pt x="1131926" y="519964"/>
                            </a:lnTo>
                            <a:lnTo>
                              <a:pt x="382" y="519964"/>
                            </a:lnTo>
                            <a:close/>
                          </a:path>
                        </a:pathLst>
                      </a:custGeom>
                    </p:spPr>
                  </p:pic>
                  <p:pic>
                    <p:nvPicPr>
                      <p:cNvPr id="536" name="Picture 535">
                        <a:extLst>
                          <a:ext uri="{FF2B5EF4-FFF2-40B4-BE49-F238E27FC236}">
                            <a16:creationId xmlns:a16="http://schemas.microsoft.com/office/drawing/2014/main" id="{48028AE9-4C9E-447C-8777-83B076387B81}"/>
                          </a:ext>
                        </a:extLst>
                      </p:cNvPr>
                      <p:cNvPicPr>
                        <a:picLocks noChangeAspect="1"/>
                      </p:cNvPicPr>
                      <p:nvPr/>
                    </p:nvPicPr>
                    <p:blipFill>
                      <a:blip r:embed="rId99"/>
                      <a:stretch>
                        <a:fillRect/>
                      </a:stretch>
                    </p:blipFill>
                    <p:spPr>
                      <a:xfrm>
                        <a:off x="1088632" y="5295472"/>
                        <a:ext cx="1114224" cy="513813"/>
                      </a:xfrm>
                      <a:custGeom>
                        <a:avLst/>
                        <a:gdLst>
                          <a:gd name="connsiteX0" fmla="*/ 382 w 1114224"/>
                          <a:gd name="connsiteY0" fmla="*/ 357 h 513813"/>
                          <a:gd name="connsiteX1" fmla="*/ 1114607 w 1114224"/>
                          <a:gd name="connsiteY1" fmla="*/ 357 h 513813"/>
                          <a:gd name="connsiteX2" fmla="*/ 1114607 w 1114224"/>
                          <a:gd name="connsiteY2" fmla="*/ 514170 h 513813"/>
                          <a:gd name="connsiteX3" fmla="*/ 382 w 1114224"/>
                          <a:gd name="connsiteY3" fmla="*/ 514170 h 513813"/>
                        </a:gdLst>
                        <a:ahLst/>
                        <a:cxnLst>
                          <a:cxn ang="0">
                            <a:pos x="connsiteX0" y="connsiteY0"/>
                          </a:cxn>
                          <a:cxn ang="0">
                            <a:pos x="connsiteX1" y="connsiteY1"/>
                          </a:cxn>
                          <a:cxn ang="0">
                            <a:pos x="connsiteX2" y="connsiteY2"/>
                          </a:cxn>
                          <a:cxn ang="0">
                            <a:pos x="connsiteX3" y="connsiteY3"/>
                          </a:cxn>
                        </a:cxnLst>
                        <a:rect l="l" t="t" r="r" b="b"/>
                        <a:pathLst>
                          <a:path w="1114224" h="513813">
                            <a:moveTo>
                              <a:pt x="382" y="357"/>
                            </a:moveTo>
                            <a:lnTo>
                              <a:pt x="1114607" y="357"/>
                            </a:lnTo>
                            <a:lnTo>
                              <a:pt x="1114607" y="514170"/>
                            </a:lnTo>
                            <a:lnTo>
                              <a:pt x="382" y="514170"/>
                            </a:lnTo>
                            <a:close/>
                          </a:path>
                        </a:pathLst>
                      </a:custGeom>
                    </p:spPr>
                  </p:pic>
                  <p:grpSp>
                    <p:nvGrpSpPr>
                      <p:cNvPr id="537" name="Graphic 3">
                        <a:extLst>
                          <a:ext uri="{FF2B5EF4-FFF2-40B4-BE49-F238E27FC236}">
                            <a16:creationId xmlns:a16="http://schemas.microsoft.com/office/drawing/2014/main" id="{6FDD39D6-386A-4C1E-A6BD-CA80BE2E6C93}"/>
                          </a:ext>
                        </a:extLst>
                      </p:cNvPr>
                      <p:cNvGrpSpPr/>
                      <p:nvPr/>
                    </p:nvGrpSpPr>
                    <p:grpSpPr>
                      <a:xfrm>
                        <a:off x="1202911" y="5362725"/>
                        <a:ext cx="964987" cy="540972"/>
                        <a:chOff x="1202911" y="5362725"/>
                        <a:chExt cx="964987" cy="540972"/>
                      </a:xfrm>
                      <a:solidFill>
                        <a:srgbClr val="A0BDAB"/>
                      </a:solidFill>
                    </p:grpSpPr>
                    <p:sp>
                      <p:nvSpPr>
                        <p:cNvPr id="538" name="Freeform: Shape 537">
                          <a:extLst>
                            <a:ext uri="{FF2B5EF4-FFF2-40B4-BE49-F238E27FC236}">
                              <a16:creationId xmlns:a16="http://schemas.microsoft.com/office/drawing/2014/main" id="{6A73DC50-35E5-4A53-98CC-1BC9DB5F1234}"/>
                            </a:ext>
                          </a:extLst>
                        </p:cNvPr>
                        <p:cNvSpPr/>
                        <p:nvPr/>
                      </p:nvSpPr>
                      <p:spPr>
                        <a:xfrm>
                          <a:off x="1958505" y="5446693"/>
                          <a:ext cx="209393" cy="299974"/>
                        </a:xfrm>
                        <a:custGeom>
                          <a:avLst/>
                          <a:gdLst>
                            <a:gd name="connsiteX0" fmla="*/ 209047 w 209393"/>
                            <a:gd name="connsiteY0" fmla="*/ 8140 h 299974"/>
                            <a:gd name="connsiteX1" fmla="*/ 0 w 209393"/>
                            <a:gd name="connsiteY1" fmla="*/ 299975 h 299974"/>
                            <a:gd name="connsiteX2" fmla="*/ 209394 w 209393"/>
                            <a:gd name="connsiteY2" fmla="*/ 0 h 299974"/>
                            <a:gd name="connsiteX3" fmla="*/ 209047 w 209393"/>
                            <a:gd name="connsiteY3" fmla="*/ 8140 h 299974"/>
                          </a:gdLst>
                          <a:ahLst/>
                          <a:cxnLst>
                            <a:cxn ang="0">
                              <a:pos x="connsiteX0" y="connsiteY0"/>
                            </a:cxn>
                            <a:cxn ang="0">
                              <a:pos x="connsiteX1" y="connsiteY1"/>
                            </a:cxn>
                            <a:cxn ang="0">
                              <a:pos x="connsiteX2" y="connsiteY2"/>
                            </a:cxn>
                            <a:cxn ang="0">
                              <a:pos x="connsiteX3" y="connsiteY3"/>
                            </a:cxn>
                          </a:cxnLst>
                          <a:rect l="l" t="t" r="r" b="b"/>
                          <a:pathLst>
                            <a:path w="209393" h="299974">
                              <a:moveTo>
                                <a:pt x="209047" y="8140"/>
                              </a:moveTo>
                              <a:cubicBezTo>
                                <a:pt x="168808" y="127530"/>
                                <a:pt x="98086" y="231389"/>
                                <a:pt x="0" y="299975"/>
                              </a:cubicBezTo>
                              <a:cubicBezTo>
                                <a:pt x="97451" y="230350"/>
                                <a:pt x="170540" y="119043"/>
                                <a:pt x="209394" y="0"/>
                              </a:cubicBezTo>
                              <a:lnTo>
                                <a:pt x="209047" y="8140"/>
                              </a:lnTo>
                              <a:close/>
                            </a:path>
                          </a:pathLst>
                        </a:custGeom>
                        <a:solidFill>
                          <a:srgbClr val="A0BDAB"/>
                        </a:solidFill>
                        <a:ln w="5770" cap="flat">
                          <a:noFill/>
                          <a:prstDash val="solid"/>
                          <a:miter/>
                        </a:ln>
                      </p:spPr>
                      <p:txBody>
                        <a:bodyPr rtlCol="0" anchor="ctr"/>
                        <a:lstStyle/>
                        <a:p>
                          <a:endParaRPr lang="th-TH"/>
                        </a:p>
                      </p:txBody>
                    </p:sp>
                    <p:sp>
                      <p:nvSpPr>
                        <p:cNvPr id="539" name="Freeform: Shape 538">
                          <a:extLst>
                            <a:ext uri="{FF2B5EF4-FFF2-40B4-BE49-F238E27FC236}">
                              <a16:creationId xmlns:a16="http://schemas.microsoft.com/office/drawing/2014/main" id="{DBC38D76-EF35-4AF8-918C-2A03C09CAF4D}"/>
                            </a:ext>
                          </a:extLst>
                        </p:cNvPr>
                        <p:cNvSpPr/>
                        <p:nvPr/>
                      </p:nvSpPr>
                      <p:spPr>
                        <a:xfrm>
                          <a:off x="1814811" y="5517010"/>
                          <a:ext cx="206449" cy="295356"/>
                        </a:xfrm>
                        <a:custGeom>
                          <a:avLst/>
                          <a:gdLst>
                            <a:gd name="connsiteX0" fmla="*/ 192709 w 206449"/>
                            <a:gd name="connsiteY0" fmla="*/ 25287 h 295356"/>
                            <a:gd name="connsiteX1" fmla="*/ 147390 w 206449"/>
                            <a:gd name="connsiteY1" fmla="*/ 95258 h 295356"/>
                            <a:gd name="connsiteX2" fmla="*/ 100280 w 206449"/>
                            <a:gd name="connsiteY2" fmla="*/ 163728 h 295356"/>
                            <a:gd name="connsiteX3" fmla="*/ 52363 w 206449"/>
                            <a:gd name="connsiteY3" fmla="*/ 231563 h 295356"/>
                            <a:gd name="connsiteX4" fmla="*/ 0 w 206449"/>
                            <a:gd name="connsiteY4" fmla="*/ 295356 h 295356"/>
                            <a:gd name="connsiteX5" fmla="*/ 51670 w 206449"/>
                            <a:gd name="connsiteY5" fmla="*/ 230985 h 295356"/>
                            <a:gd name="connsiteX6" fmla="*/ 98837 w 206449"/>
                            <a:gd name="connsiteY6" fmla="*/ 162631 h 295356"/>
                            <a:gd name="connsiteX7" fmla="*/ 145254 w 206449"/>
                            <a:gd name="connsiteY7" fmla="*/ 93641 h 295356"/>
                            <a:gd name="connsiteX8" fmla="*/ 206449 w 206449"/>
                            <a:gd name="connsiteY8" fmla="*/ 0 h 295356"/>
                            <a:gd name="connsiteX9" fmla="*/ 192709 w 206449"/>
                            <a:gd name="connsiteY9" fmla="*/ 25287 h 29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449" h="295356">
                              <a:moveTo>
                                <a:pt x="192709" y="25287"/>
                              </a:moveTo>
                              <a:cubicBezTo>
                                <a:pt x="178276" y="49130"/>
                                <a:pt x="162977" y="72338"/>
                                <a:pt x="147390" y="95258"/>
                              </a:cubicBezTo>
                              <a:cubicBezTo>
                                <a:pt x="131802" y="118177"/>
                                <a:pt x="115983" y="140923"/>
                                <a:pt x="100280" y="163728"/>
                              </a:cubicBezTo>
                              <a:cubicBezTo>
                                <a:pt x="84520" y="186532"/>
                                <a:pt x="68816" y="209336"/>
                                <a:pt x="52363" y="231563"/>
                              </a:cubicBezTo>
                              <a:cubicBezTo>
                                <a:pt x="35909" y="253732"/>
                                <a:pt x="18705" y="275323"/>
                                <a:pt x="0" y="295356"/>
                              </a:cubicBezTo>
                              <a:cubicBezTo>
                                <a:pt x="18474" y="275092"/>
                                <a:pt x="35447" y="253327"/>
                                <a:pt x="51670" y="230985"/>
                              </a:cubicBezTo>
                              <a:cubicBezTo>
                                <a:pt x="67893" y="208585"/>
                                <a:pt x="83365" y="185608"/>
                                <a:pt x="98837" y="162631"/>
                              </a:cubicBezTo>
                              <a:cubicBezTo>
                                <a:pt x="114309" y="139653"/>
                                <a:pt x="129897" y="116676"/>
                                <a:pt x="145254" y="93641"/>
                              </a:cubicBezTo>
                              <a:cubicBezTo>
                                <a:pt x="160610" y="70548"/>
                                <a:pt x="192305" y="23901"/>
                                <a:pt x="206449" y="0"/>
                              </a:cubicBezTo>
                              <a:lnTo>
                                <a:pt x="192709" y="25287"/>
                              </a:lnTo>
                              <a:close/>
                            </a:path>
                          </a:pathLst>
                        </a:custGeom>
                        <a:solidFill>
                          <a:srgbClr val="A0BDAB"/>
                        </a:solidFill>
                        <a:ln w="5770" cap="flat">
                          <a:noFill/>
                          <a:prstDash val="solid"/>
                          <a:miter/>
                        </a:ln>
                      </p:spPr>
                      <p:txBody>
                        <a:bodyPr rtlCol="0" anchor="ctr"/>
                        <a:lstStyle/>
                        <a:p>
                          <a:endParaRPr lang="th-TH"/>
                        </a:p>
                      </p:txBody>
                    </p:sp>
                    <p:sp>
                      <p:nvSpPr>
                        <p:cNvPr id="540" name="Freeform: Shape 539">
                          <a:extLst>
                            <a:ext uri="{FF2B5EF4-FFF2-40B4-BE49-F238E27FC236}">
                              <a16:creationId xmlns:a16="http://schemas.microsoft.com/office/drawing/2014/main" id="{C06B81E3-4FDC-4819-A069-A446E5150331}"/>
                            </a:ext>
                          </a:extLst>
                        </p:cNvPr>
                        <p:cNvSpPr/>
                        <p:nvPr/>
                      </p:nvSpPr>
                      <p:spPr>
                        <a:xfrm>
                          <a:off x="1640287" y="5603435"/>
                          <a:ext cx="179199" cy="269318"/>
                        </a:xfrm>
                        <a:custGeom>
                          <a:avLst/>
                          <a:gdLst>
                            <a:gd name="connsiteX0" fmla="*/ 179200 w 179199"/>
                            <a:gd name="connsiteY0" fmla="*/ 404 h 269318"/>
                            <a:gd name="connsiteX1" fmla="*/ 175216 w 179199"/>
                            <a:gd name="connsiteY1" fmla="*/ 43818 h 269318"/>
                            <a:gd name="connsiteX2" fmla="*/ 165979 w 179199"/>
                            <a:gd name="connsiteY2" fmla="*/ 86251 h 269318"/>
                            <a:gd name="connsiteX3" fmla="*/ 146523 w 179199"/>
                            <a:gd name="connsiteY3" fmla="*/ 124066 h 269318"/>
                            <a:gd name="connsiteX4" fmla="*/ 117946 w 179199"/>
                            <a:gd name="connsiteY4" fmla="*/ 154086 h 269318"/>
                            <a:gd name="connsiteX5" fmla="*/ 0 w 179199"/>
                            <a:gd name="connsiteY5" fmla="*/ 269319 h 269318"/>
                            <a:gd name="connsiteX6" fmla="*/ 116734 w 179199"/>
                            <a:gd name="connsiteY6" fmla="*/ 152643 h 269318"/>
                            <a:gd name="connsiteX7" fmla="*/ 144791 w 179199"/>
                            <a:gd name="connsiteY7" fmla="*/ 122507 h 269318"/>
                            <a:gd name="connsiteX8" fmla="*/ 163497 w 179199"/>
                            <a:gd name="connsiteY8" fmla="*/ 85212 h 269318"/>
                            <a:gd name="connsiteX9" fmla="*/ 172156 w 179199"/>
                            <a:gd name="connsiteY9" fmla="*/ 43241 h 269318"/>
                            <a:gd name="connsiteX10" fmla="*/ 175678 w 179199"/>
                            <a:gd name="connsiteY10" fmla="*/ 0 h 269318"/>
                            <a:gd name="connsiteX11" fmla="*/ 179200 w 179199"/>
                            <a:gd name="connsiteY11" fmla="*/ 404 h 26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199" h="269318">
                              <a:moveTo>
                                <a:pt x="179200" y="404"/>
                              </a:moveTo>
                              <a:cubicBezTo>
                                <a:pt x="178218" y="14895"/>
                                <a:pt x="177179" y="29443"/>
                                <a:pt x="175216" y="43818"/>
                              </a:cubicBezTo>
                              <a:cubicBezTo>
                                <a:pt x="173311" y="58251"/>
                                <a:pt x="170482" y="72511"/>
                                <a:pt x="165979" y="86251"/>
                              </a:cubicBezTo>
                              <a:cubicBezTo>
                                <a:pt x="161418" y="99876"/>
                                <a:pt x="155125" y="112923"/>
                                <a:pt x="146523" y="124066"/>
                              </a:cubicBezTo>
                              <a:cubicBezTo>
                                <a:pt x="137921" y="135208"/>
                                <a:pt x="127703" y="144445"/>
                                <a:pt x="117946" y="154086"/>
                              </a:cubicBezTo>
                              <a:lnTo>
                                <a:pt x="0" y="269319"/>
                              </a:lnTo>
                              <a:lnTo>
                                <a:pt x="116734" y="152643"/>
                              </a:lnTo>
                              <a:cubicBezTo>
                                <a:pt x="126375" y="142829"/>
                                <a:pt x="136478" y="133476"/>
                                <a:pt x="144791" y="122507"/>
                              </a:cubicBezTo>
                              <a:cubicBezTo>
                                <a:pt x="153105" y="111538"/>
                                <a:pt x="159109" y="98664"/>
                                <a:pt x="163497" y="85212"/>
                              </a:cubicBezTo>
                              <a:cubicBezTo>
                                <a:pt x="167769" y="71703"/>
                                <a:pt x="170424" y="57559"/>
                                <a:pt x="172156" y="43241"/>
                              </a:cubicBezTo>
                              <a:cubicBezTo>
                                <a:pt x="173946" y="28924"/>
                                <a:pt x="174812" y="14491"/>
                                <a:pt x="175678" y="0"/>
                              </a:cubicBezTo>
                              <a:lnTo>
                                <a:pt x="179200" y="404"/>
                              </a:lnTo>
                              <a:close/>
                            </a:path>
                          </a:pathLst>
                        </a:custGeom>
                        <a:solidFill>
                          <a:srgbClr val="A0BDAB"/>
                        </a:solidFill>
                        <a:ln w="5770" cap="flat">
                          <a:noFill/>
                          <a:prstDash val="solid"/>
                          <a:miter/>
                        </a:ln>
                      </p:spPr>
                      <p:txBody>
                        <a:bodyPr rtlCol="0" anchor="ctr"/>
                        <a:lstStyle/>
                        <a:p>
                          <a:endParaRPr lang="th-TH"/>
                        </a:p>
                      </p:txBody>
                    </p:sp>
                    <p:sp>
                      <p:nvSpPr>
                        <p:cNvPr id="541" name="Freeform: Shape 540">
                          <a:extLst>
                            <a:ext uri="{FF2B5EF4-FFF2-40B4-BE49-F238E27FC236}">
                              <a16:creationId xmlns:a16="http://schemas.microsoft.com/office/drawing/2014/main" id="{5F585CA7-A754-42AC-8481-749306E15082}"/>
                            </a:ext>
                          </a:extLst>
                        </p:cNvPr>
                        <p:cNvSpPr/>
                        <p:nvPr/>
                      </p:nvSpPr>
                      <p:spPr>
                        <a:xfrm>
                          <a:off x="1522688" y="5644944"/>
                          <a:ext cx="170251" cy="258754"/>
                        </a:xfrm>
                        <a:custGeom>
                          <a:avLst/>
                          <a:gdLst>
                            <a:gd name="connsiteX0" fmla="*/ 170251 w 170251"/>
                            <a:gd name="connsiteY0" fmla="*/ 1501 h 258754"/>
                            <a:gd name="connsiteX1" fmla="*/ 133130 w 170251"/>
                            <a:gd name="connsiteY1" fmla="*/ 70029 h 258754"/>
                            <a:gd name="connsiteX2" fmla="*/ 89773 w 170251"/>
                            <a:gd name="connsiteY2" fmla="*/ 133822 h 258754"/>
                            <a:gd name="connsiteX3" fmla="*/ 0 w 170251"/>
                            <a:gd name="connsiteY3" fmla="*/ 258754 h 258754"/>
                            <a:gd name="connsiteX4" fmla="*/ 88330 w 170251"/>
                            <a:gd name="connsiteY4" fmla="*/ 132668 h 258754"/>
                            <a:gd name="connsiteX5" fmla="*/ 130936 w 170251"/>
                            <a:gd name="connsiteY5" fmla="*/ 68354 h 258754"/>
                            <a:gd name="connsiteX6" fmla="*/ 166960 w 170251"/>
                            <a:gd name="connsiteY6" fmla="*/ 0 h 258754"/>
                            <a:gd name="connsiteX7" fmla="*/ 170251 w 170251"/>
                            <a:gd name="connsiteY7" fmla="*/ 1501 h 25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51" h="258754">
                              <a:moveTo>
                                <a:pt x="170251" y="1501"/>
                              </a:moveTo>
                              <a:cubicBezTo>
                                <a:pt x="160899" y="26268"/>
                                <a:pt x="147332" y="48610"/>
                                <a:pt x="133130" y="70029"/>
                              </a:cubicBezTo>
                              <a:cubicBezTo>
                                <a:pt x="118870" y="91447"/>
                                <a:pt x="104437" y="112692"/>
                                <a:pt x="89773" y="133822"/>
                              </a:cubicBezTo>
                              <a:cubicBezTo>
                                <a:pt x="60503" y="176024"/>
                                <a:pt x="30598" y="217707"/>
                                <a:pt x="0" y="258754"/>
                              </a:cubicBezTo>
                              <a:cubicBezTo>
                                <a:pt x="30136" y="217303"/>
                                <a:pt x="59579" y="175216"/>
                                <a:pt x="88330" y="132668"/>
                              </a:cubicBezTo>
                              <a:cubicBezTo>
                                <a:pt x="102705" y="111365"/>
                                <a:pt x="116965" y="89946"/>
                                <a:pt x="130936" y="68354"/>
                              </a:cubicBezTo>
                              <a:cubicBezTo>
                                <a:pt x="144849" y="46763"/>
                                <a:pt x="158012" y="24478"/>
                                <a:pt x="166960" y="0"/>
                              </a:cubicBezTo>
                              <a:lnTo>
                                <a:pt x="170251" y="1501"/>
                              </a:lnTo>
                              <a:close/>
                            </a:path>
                          </a:pathLst>
                        </a:custGeom>
                        <a:solidFill>
                          <a:srgbClr val="A0BDAB"/>
                        </a:solidFill>
                        <a:ln w="5770" cap="flat">
                          <a:noFill/>
                          <a:prstDash val="solid"/>
                          <a:miter/>
                        </a:ln>
                      </p:spPr>
                      <p:txBody>
                        <a:bodyPr rtlCol="0" anchor="ctr"/>
                        <a:lstStyle/>
                        <a:p>
                          <a:endParaRPr lang="th-TH"/>
                        </a:p>
                      </p:txBody>
                    </p:sp>
                    <p:sp>
                      <p:nvSpPr>
                        <p:cNvPr id="542" name="Freeform: Shape 541">
                          <a:extLst>
                            <a:ext uri="{FF2B5EF4-FFF2-40B4-BE49-F238E27FC236}">
                              <a16:creationId xmlns:a16="http://schemas.microsoft.com/office/drawing/2014/main" id="{5E8BC2F9-A78A-4A4A-9E9F-E980CD3FBA8C}"/>
                            </a:ext>
                          </a:extLst>
                        </p:cNvPr>
                        <p:cNvSpPr/>
                        <p:nvPr/>
                      </p:nvSpPr>
                      <p:spPr>
                        <a:xfrm>
                          <a:off x="1390828" y="5698346"/>
                          <a:ext cx="143463" cy="187974"/>
                        </a:xfrm>
                        <a:custGeom>
                          <a:avLst/>
                          <a:gdLst>
                            <a:gd name="connsiteX0" fmla="*/ 143464 w 143463"/>
                            <a:gd name="connsiteY0" fmla="*/ 3002 h 187974"/>
                            <a:gd name="connsiteX1" fmla="*/ 123431 w 143463"/>
                            <a:gd name="connsiteY1" fmla="*/ 23959 h 187974"/>
                            <a:gd name="connsiteX2" fmla="*/ 108132 w 143463"/>
                            <a:gd name="connsiteY2" fmla="*/ 49303 h 187974"/>
                            <a:gd name="connsiteX3" fmla="*/ 95373 w 143463"/>
                            <a:gd name="connsiteY3" fmla="*/ 76610 h 187974"/>
                            <a:gd name="connsiteX4" fmla="*/ 88618 w 143463"/>
                            <a:gd name="connsiteY4" fmla="*/ 90119 h 187974"/>
                            <a:gd name="connsiteX5" fmla="*/ 80998 w 143463"/>
                            <a:gd name="connsiteY5" fmla="*/ 103051 h 187974"/>
                            <a:gd name="connsiteX6" fmla="*/ 43414 w 143463"/>
                            <a:gd name="connsiteY6" fmla="*/ 148717 h 187974"/>
                            <a:gd name="connsiteX7" fmla="*/ 0 w 143463"/>
                            <a:gd name="connsiteY7" fmla="*/ 187975 h 187974"/>
                            <a:gd name="connsiteX8" fmla="*/ 42779 w 143463"/>
                            <a:gd name="connsiteY8" fmla="*/ 148025 h 187974"/>
                            <a:gd name="connsiteX9" fmla="*/ 79497 w 143463"/>
                            <a:gd name="connsiteY9" fmla="*/ 101954 h 187974"/>
                            <a:gd name="connsiteX10" fmla="*/ 105765 w 143463"/>
                            <a:gd name="connsiteY10" fmla="*/ 47860 h 187974"/>
                            <a:gd name="connsiteX11" fmla="*/ 121006 w 143463"/>
                            <a:gd name="connsiteY11" fmla="*/ 21823 h 187974"/>
                            <a:gd name="connsiteX12" fmla="*/ 141212 w 143463"/>
                            <a:gd name="connsiteY12" fmla="*/ 0 h 187974"/>
                            <a:gd name="connsiteX13" fmla="*/ 143464 w 143463"/>
                            <a:gd name="connsiteY13" fmla="*/ 3002 h 187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463" h="187974">
                              <a:moveTo>
                                <a:pt x="143464" y="3002"/>
                              </a:moveTo>
                              <a:cubicBezTo>
                                <a:pt x="136074" y="9122"/>
                                <a:pt x="129377" y="16165"/>
                                <a:pt x="123431" y="23959"/>
                              </a:cubicBezTo>
                              <a:cubicBezTo>
                                <a:pt x="117484" y="31753"/>
                                <a:pt x="112577" y="40355"/>
                                <a:pt x="108132" y="49303"/>
                              </a:cubicBezTo>
                              <a:cubicBezTo>
                                <a:pt x="103687" y="58251"/>
                                <a:pt x="99645" y="67489"/>
                                <a:pt x="95373" y="76610"/>
                              </a:cubicBezTo>
                              <a:cubicBezTo>
                                <a:pt x="93237" y="81171"/>
                                <a:pt x="90985" y="85674"/>
                                <a:pt x="88618" y="90119"/>
                              </a:cubicBezTo>
                              <a:cubicBezTo>
                                <a:pt x="86194" y="94507"/>
                                <a:pt x="83711" y="98895"/>
                                <a:pt x="80998" y="103051"/>
                              </a:cubicBezTo>
                              <a:cubicBezTo>
                                <a:pt x="70260" y="119909"/>
                                <a:pt x="57270" y="134919"/>
                                <a:pt x="43414" y="148717"/>
                              </a:cubicBezTo>
                              <a:cubicBezTo>
                                <a:pt x="29559" y="162515"/>
                                <a:pt x="14780" y="175274"/>
                                <a:pt x="0" y="187975"/>
                              </a:cubicBezTo>
                              <a:cubicBezTo>
                                <a:pt x="14606" y="175043"/>
                                <a:pt x="29155" y="162053"/>
                                <a:pt x="42779" y="148025"/>
                              </a:cubicBezTo>
                              <a:cubicBezTo>
                                <a:pt x="56404" y="133996"/>
                                <a:pt x="69105" y="118812"/>
                                <a:pt x="79497" y="101954"/>
                              </a:cubicBezTo>
                              <a:cubicBezTo>
                                <a:pt x="90177" y="85212"/>
                                <a:pt x="97047" y="66103"/>
                                <a:pt x="105765" y="47860"/>
                              </a:cubicBezTo>
                              <a:cubicBezTo>
                                <a:pt x="110095" y="38738"/>
                                <a:pt x="115060" y="29847"/>
                                <a:pt x="121006" y="21823"/>
                              </a:cubicBezTo>
                              <a:cubicBezTo>
                                <a:pt x="126952" y="13740"/>
                                <a:pt x="133707" y="6408"/>
                                <a:pt x="141212" y="0"/>
                              </a:cubicBezTo>
                              <a:lnTo>
                                <a:pt x="143464" y="3002"/>
                              </a:lnTo>
                              <a:close/>
                            </a:path>
                          </a:pathLst>
                        </a:custGeom>
                        <a:solidFill>
                          <a:srgbClr val="A0BDAB"/>
                        </a:solidFill>
                        <a:ln w="5770" cap="flat">
                          <a:noFill/>
                          <a:prstDash val="solid"/>
                          <a:miter/>
                        </a:ln>
                      </p:spPr>
                      <p:txBody>
                        <a:bodyPr rtlCol="0" anchor="ctr"/>
                        <a:lstStyle/>
                        <a:p>
                          <a:endParaRPr lang="th-TH"/>
                        </a:p>
                      </p:txBody>
                    </p:sp>
                    <p:sp>
                      <p:nvSpPr>
                        <p:cNvPr id="543" name="Freeform: Shape 542">
                          <a:extLst>
                            <a:ext uri="{FF2B5EF4-FFF2-40B4-BE49-F238E27FC236}">
                              <a16:creationId xmlns:a16="http://schemas.microsoft.com/office/drawing/2014/main" id="{F951BAF4-EE96-400C-B417-7F7DE01A7303}"/>
                            </a:ext>
                          </a:extLst>
                        </p:cNvPr>
                        <p:cNvSpPr/>
                        <p:nvPr/>
                      </p:nvSpPr>
                      <p:spPr>
                        <a:xfrm>
                          <a:off x="1289393" y="5743030"/>
                          <a:ext cx="74821" cy="115694"/>
                        </a:xfrm>
                        <a:custGeom>
                          <a:avLst/>
                          <a:gdLst>
                            <a:gd name="connsiteX0" fmla="*/ 71818 w 74821"/>
                            <a:gd name="connsiteY0" fmla="*/ 0 h 115694"/>
                            <a:gd name="connsiteX1" fmla="*/ 74820 w 74821"/>
                            <a:gd name="connsiteY1" fmla="*/ 13221 h 115694"/>
                            <a:gd name="connsiteX2" fmla="*/ 73089 w 74821"/>
                            <a:gd name="connsiteY2" fmla="*/ 22342 h 115694"/>
                            <a:gd name="connsiteX3" fmla="*/ 64833 w 74821"/>
                            <a:gd name="connsiteY3" fmla="*/ 37757 h 115694"/>
                            <a:gd name="connsiteX4" fmla="*/ 44858 w 74821"/>
                            <a:gd name="connsiteY4" fmla="*/ 65352 h 115694"/>
                            <a:gd name="connsiteX5" fmla="*/ 0 w 74821"/>
                            <a:gd name="connsiteY5" fmla="*/ 115695 h 115694"/>
                            <a:gd name="connsiteX6" fmla="*/ 43472 w 74821"/>
                            <a:gd name="connsiteY6" fmla="*/ 64082 h 115694"/>
                            <a:gd name="connsiteX7" fmla="*/ 62639 w 74821"/>
                            <a:gd name="connsiteY7" fmla="*/ 36025 h 115694"/>
                            <a:gd name="connsiteX8" fmla="*/ 70202 w 74821"/>
                            <a:gd name="connsiteY8" fmla="*/ 21072 h 115694"/>
                            <a:gd name="connsiteX9" fmla="*/ 69278 w 74821"/>
                            <a:gd name="connsiteY9" fmla="*/ 3464 h 115694"/>
                            <a:gd name="connsiteX10" fmla="*/ 71818 w 74821"/>
                            <a:gd name="connsiteY10" fmla="*/ 0 h 11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821" h="115694">
                              <a:moveTo>
                                <a:pt x="71818" y="0"/>
                              </a:moveTo>
                              <a:cubicBezTo>
                                <a:pt x="73262" y="2944"/>
                                <a:pt x="74878" y="9988"/>
                                <a:pt x="74820" y="13221"/>
                              </a:cubicBezTo>
                              <a:cubicBezTo>
                                <a:pt x="74763" y="16454"/>
                                <a:pt x="74070" y="19513"/>
                                <a:pt x="73089" y="22342"/>
                              </a:cubicBezTo>
                              <a:cubicBezTo>
                                <a:pt x="71068" y="28058"/>
                                <a:pt x="68008" y="33080"/>
                                <a:pt x="64833" y="37757"/>
                              </a:cubicBezTo>
                              <a:cubicBezTo>
                                <a:pt x="58482" y="47225"/>
                                <a:pt x="51843" y="56404"/>
                                <a:pt x="44858" y="65352"/>
                              </a:cubicBezTo>
                              <a:cubicBezTo>
                                <a:pt x="31002" y="83249"/>
                                <a:pt x="15992" y="100049"/>
                                <a:pt x="0" y="115695"/>
                              </a:cubicBezTo>
                              <a:cubicBezTo>
                                <a:pt x="15530" y="99587"/>
                                <a:pt x="30136" y="82326"/>
                                <a:pt x="43472" y="64082"/>
                              </a:cubicBezTo>
                              <a:cubicBezTo>
                                <a:pt x="50169" y="54961"/>
                                <a:pt x="56519" y="45608"/>
                                <a:pt x="62639" y="36025"/>
                              </a:cubicBezTo>
                              <a:cubicBezTo>
                                <a:pt x="65699" y="31291"/>
                                <a:pt x="68528" y="26383"/>
                                <a:pt x="70202" y="21072"/>
                              </a:cubicBezTo>
                              <a:cubicBezTo>
                                <a:pt x="71934" y="15819"/>
                                <a:pt x="71761" y="8140"/>
                                <a:pt x="69278" y="3464"/>
                              </a:cubicBezTo>
                              <a:lnTo>
                                <a:pt x="71818" y="0"/>
                              </a:lnTo>
                              <a:close/>
                            </a:path>
                          </a:pathLst>
                        </a:custGeom>
                        <a:solidFill>
                          <a:srgbClr val="A0BDAB"/>
                        </a:solidFill>
                        <a:ln w="5770" cap="flat">
                          <a:noFill/>
                          <a:prstDash val="solid"/>
                          <a:miter/>
                        </a:ln>
                      </p:spPr>
                      <p:txBody>
                        <a:bodyPr rtlCol="0" anchor="ctr"/>
                        <a:lstStyle/>
                        <a:p>
                          <a:endParaRPr lang="th-TH"/>
                        </a:p>
                      </p:txBody>
                    </p:sp>
                    <p:sp>
                      <p:nvSpPr>
                        <p:cNvPr id="544" name="Freeform: Shape 543">
                          <a:extLst>
                            <a:ext uri="{FF2B5EF4-FFF2-40B4-BE49-F238E27FC236}">
                              <a16:creationId xmlns:a16="http://schemas.microsoft.com/office/drawing/2014/main" id="{66EF9B31-FF97-4938-927E-F94F90A1C684}"/>
                            </a:ext>
                          </a:extLst>
                        </p:cNvPr>
                        <p:cNvSpPr/>
                        <p:nvPr/>
                      </p:nvSpPr>
                      <p:spPr>
                        <a:xfrm>
                          <a:off x="1898349" y="5362725"/>
                          <a:ext cx="267356" cy="78251"/>
                        </a:xfrm>
                        <a:custGeom>
                          <a:avLst/>
                          <a:gdLst>
                            <a:gd name="connsiteX0" fmla="*/ 265162 w 267356"/>
                            <a:gd name="connsiteY0" fmla="*/ 78252 h 78251"/>
                            <a:gd name="connsiteX1" fmla="*/ 235604 w 267356"/>
                            <a:gd name="connsiteY1" fmla="*/ 59547 h 78251"/>
                            <a:gd name="connsiteX2" fmla="*/ 202581 w 267356"/>
                            <a:gd name="connsiteY2" fmla="*/ 48289 h 78251"/>
                            <a:gd name="connsiteX3" fmla="*/ 135439 w 267356"/>
                            <a:gd name="connsiteY3" fmla="*/ 28833 h 78251"/>
                            <a:gd name="connsiteX4" fmla="*/ 68297 w 267356"/>
                            <a:gd name="connsiteY4" fmla="*/ 9493 h 78251"/>
                            <a:gd name="connsiteX5" fmla="*/ 34350 w 267356"/>
                            <a:gd name="connsiteY5" fmla="*/ 1988 h 78251"/>
                            <a:gd name="connsiteX6" fmla="*/ 0 w 267356"/>
                            <a:gd name="connsiteY6" fmla="*/ 660 h 78251"/>
                            <a:gd name="connsiteX7" fmla="*/ 34408 w 267356"/>
                            <a:gd name="connsiteY7" fmla="*/ 1526 h 78251"/>
                            <a:gd name="connsiteX8" fmla="*/ 68470 w 267356"/>
                            <a:gd name="connsiteY8" fmla="*/ 8570 h 78251"/>
                            <a:gd name="connsiteX9" fmla="*/ 135843 w 267356"/>
                            <a:gd name="connsiteY9" fmla="*/ 27044 h 78251"/>
                            <a:gd name="connsiteX10" fmla="*/ 203158 w 267356"/>
                            <a:gd name="connsiteY10" fmla="*/ 45576 h 78251"/>
                            <a:gd name="connsiteX11" fmla="*/ 236585 w 267356"/>
                            <a:gd name="connsiteY11" fmla="*/ 56545 h 78251"/>
                            <a:gd name="connsiteX12" fmla="*/ 267356 w 267356"/>
                            <a:gd name="connsiteY12" fmla="*/ 75481 h 78251"/>
                            <a:gd name="connsiteX13" fmla="*/ 265162 w 267356"/>
                            <a:gd name="connsiteY13" fmla="*/ 78252 h 7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7356" h="78251">
                              <a:moveTo>
                                <a:pt x="265162" y="78252"/>
                              </a:moveTo>
                              <a:cubicBezTo>
                                <a:pt x="256503" y="70169"/>
                                <a:pt x="246284" y="64165"/>
                                <a:pt x="235604" y="59547"/>
                              </a:cubicBezTo>
                              <a:cubicBezTo>
                                <a:pt x="224923" y="54928"/>
                                <a:pt x="213781" y="51522"/>
                                <a:pt x="202581" y="48289"/>
                              </a:cubicBezTo>
                              <a:lnTo>
                                <a:pt x="135439" y="28833"/>
                              </a:lnTo>
                              <a:cubicBezTo>
                                <a:pt x="113039" y="22367"/>
                                <a:pt x="90697" y="15786"/>
                                <a:pt x="68297" y="9493"/>
                              </a:cubicBezTo>
                              <a:cubicBezTo>
                                <a:pt x="57097" y="6433"/>
                                <a:pt x="45781" y="3662"/>
                                <a:pt x="34350" y="1988"/>
                              </a:cubicBezTo>
                              <a:cubicBezTo>
                                <a:pt x="22919" y="256"/>
                                <a:pt x="11431" y="-379"/>
                                <a:pt x="0" y="660"/>
                              </a:cubicBezTo>
                              <a:cubicBezTo>
                                <a:pt x="11373" y="-494"/>
                                <a:pt x="22919" y="-90"/>
                                <a:pt x="34408" y="1526"/>
                              </a:cubicBezTo>
                              <a:cubicBezTo>
                                <a:pt x="45839" y="3085"/>
                                <a:pt x="57212" y="5683"/>
                                <a:pt x="68470" y="8570"/>
                              </a:cubicBezTo>
                              <a:cubicBezTo>
                                <a:pt x="90985" y="14574"/>
                                <a:pt x="113385" y="20866"/>
                                <a:pt x="135843" y="27044"/>
                              </a:cubicBezTo>
                              <a:lnTo>
                                <a:pt x="203158" y="45576"/>
                              </a:lnTo>
                              <a:cubicBezTo>
                                <a:pt x="214358" y="48693"/>
                                <a:pt x="225674" y="51926"/>
                                <a:pt x="236585" y="56545"/>
                              </a:cubicBezTo>
                              <a:cubicBezTo>
                                <a:pt x="247496" y="61106"/>
                                <a:pt x="258177" y="67110"/>
                                <a:pt x="267356" y="75481"/>
                              </a:cubicBezTo>
                              <a:lnTo>
                                <a:pt x="265162" y="78252"/>
                              </a:lnTo>
                              <a:close/>
                            </a:path>
                          </a:pathLst>
                        </a:custGeom>
                        <a:solidFill>
                          <a:srgbClr val="A0BDAB"/>
                        </a:solidFill>
                        <a:ln w="5770" cap="flat">
                          <a:noFill/>
                          <a:prstDash val="solid"/>
                          <a:miter/>
                        </a:ln>
                      </p:spPr>
                      <p:txBody>
                        <a:bodyPr rtlCol="0" anchor="ctr"/>
                        <a:lstStyle/>
                        <a:p>
                          <a:endParaRPr lang="th-TH"/>
                        </a:p>
                      </p:txBody>
                    </p:sp>
                    <p:sp>
                      <p:nvSpPr>
                        <p:cNvPr id="545" name="Freeform: Shape 544">
                          <a:extLst>
                            <a:ext uri="{FF2B5EF4-FFF2-40B4-BE49-F238E27FC236}">
                              <a16:creationId xmlns:a16="http://schemas.microsoft.com/office/drawing/2014/main" id="{D0494BC8-7C0C-4254-A016-6ACABC4A35FF}"/>
                            </a:ext>
                          </a:extLst>
                        </p:cNvPr>
                        <p:cNvSpPr/>
                        <p:nvPr/>
                      </p:nvSpPr>
                      <p:spPr>
                        <a:xfrm>
                          <a:off x="1674234" y="5416441"/>
                          <a:ext cx="343735" cy="101088"/>
                        </a:xfrm>
                        <a:custGeom>
                          <a:avLst/>
                          <a:gdLst>
                            <a:gd name="connsiteX0" fmla="*/ 342234 w 343735"/>
                            <a:gd name="connsiteY0" fmla="*/ 101088 h 101088"/>
                            <a:gd name="connsiteX1" fmla="*/ 261005 w 343735"/>
                            <a:gd name="connsiteY1" fmla="*/ 60099 h 101088"/>
                            <a:gd name="connsiteX2" fmla="*/ 218573 w 343735"/>
                            <a:gd name="connsiteY2" fmla="*/ 45377 h 101088"/>
                            <a:gd name="connsiteX3" fmla="*/ 174812 w 343735"/>
                            <a:gd name="connsiteY3" fmla="*/ 37756 h 101088"/>
                            <a:gd name="connsiteX4" fmla="*/ 152701 w 343735"/>
                            <a:gd name="connsiteY4" fmla="*/ 35620 h 101088"/>
                            <a:gd name="connsiteX5" fmla="*/ 130589 w 343735"/>
                            <a:gd name="connsiteY5" fmla="*/ 32272 h 101088"/>
                            <a:gd name="connsiteX6" fmla="*/ 86944 w 343735"/>
                            <a:gd name="connsiteY6" fmla="*/ 22111 h 101088"/>
                            <a:gd name="connsiteX7" fmla="*/ 0 w 343735"/>
                            <a:gd name="connsiteY7" fmla="*/ 0 h 101088"/>
                            <a:gd name="connsiteX8" fmla="*/ 87117 w 343735"/>
                            <a:gd name="connsiteY8" fmla="*/ 21245 h 101088"/>
                            <a:gd name="connsiteX9" fmla="*/ 130763 w 343735"/>
                            <a:gd name="connsiteY9" fmla="*/ 30944 h 101088"/>
                            <a:gd name="connsiteX10" fmla="*/ 152758 w 343735"/>
                            <a:gd name="connsiteY10" fmla="*/ 34062 h 101088"/>
                            <a:gd name="connsiteX11" fmla="*/ 174870 w 343735"/>
                            <a:gd name="connsiteY11" fmla="*/ 35967 h 101088"/>
                            <a:gd name="connsiteX12" fmla="*/ 218977 w 343735"/>
                            <a:gd name="connsiteY12" fmla="*/ 43183 h 101088"/>
                            <a:gd name="connsiteX13" fmla="*/ 261872 w 343735"/>
                            <a:gd name="connsiteY13" fmla="*/ 57559 h 101088"/>
                            <a:gd name="connsiteX14" fmla="*/ 343735 w 343735"/>
                            <a:gd name="connsiteY14" fmla="*/ 97855 h 101088"/>
                            <a:gd name="connsiteX15" fmla="*/ 342234 w 343735"/>
                            <a:gd name="connsiteY15" fmla="*/ 101088 h 101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735" h="101088">
                              <a:moveTo>
                                <a:pt x="342234" y="101088"/>
                              </a:moveTo>
                              <a:cubicBezTo>
                                <a:pt x="315562" y="86367"/>
                                <a:pt x="288774" y="71761"/>
                                <a:pt x="261005" y="60099"/>
                              </a:cubicBezTo>
                              <a:cubicBezTo>
                                <a:pt x="247092" y="54268"/>
                                <a:pt x="232948" y="49187"/>
                                <a:pt x="218573" y="45377"/>
                              </a:cubicBezTo>
                              <a:cubicBezTo>
                                <a:pt x="204140" y="41567"/>
                                <a:pt x="189534" y="39027"/>
                                <a:pt x="174812" y="37756"/>
                              </a:cubicBezTo>
                              <a:cubicBezTo>
                                <a:pt x="167422" y="37064"/>
                                <a:pt x="160090" y="36429"/>
                                <a:pt x="152701" y="35620"/>
                              </a:cubicBezTo>
                              <a:cubicBezTo>
                                <a:pt x="145311" y="34812"/>
                                <a:pt x="137921" y="33658"/>
                                <a:pt x="130589" y="32272"/>
                              </a:cubicBezTo>
                              <a:cubicBezTo>
                                <a:pt x="115925" y="29501"/>
                                <a:pt x="101435" y="25806"/>
                                <a:pt x="86944" y="22111"/>
                              </a:cubicBezTo>
                              <a:lnTo>
                                <a:pt x="0" y="0"/>
                              </a:lnTo>
                              <a:lnTo>
                                <a:pt x="87117" y="21245"/>
                              </a:lnTo>
                              <a:cubicBezTo>
                                <a:pt x="101608" y="24767"/>
                                <a:pt x="116156" y="28346"/>
                                <a:pt x="130763" y="30944"/>
                              </a:cubicBezTo>
                              <a:cubicBezTo>
                                <a:pt x="138094" y="32272"/>
                                <a:pt x="145427" y="33311"/>
                                <a:pt x="152758" y="34062"/>
                              </a:cubicBezTo>
                              <a:cubicBezTo>
                                <a:pt x="160090" y="34812"/>
                                <a:pt x="167480" y="35332"/>
                                <a:pt x="174870" y="35967"/>
                              </a:cubicBezTo>
                              <a:cubicBezTo>
                                <a:pt x="189649" y="37122"/>
                                <a:pt x="204428" y="39489"/>
                                <a:pt x="218977" y="43183"/>
                              </a:cubicBezTo>
                              <a:cubicBezTo>
                                <a:pt x="233525" y="46878"/>
                                <a:pt x="247843" y="51785"/>
                                <a:pt x="261872" y="57559"/>
                              </a:cubicBezTo>
                              <a:cubicBezTo>
                                <a:pt x="289929" y="69047"/>
                                <a:pt x="316890" y="83422"/>
                                <a:pt x="343735" y="97855"/>
                              </a:cubicBezTo>
                              <a:lnTo>
                                <a:pt x="342234" y="101088"/>
                              </a:lnTo>
                              <a:close/>
                            </a:path>
                          </a:pathLst>
                        </a:custGeom>
                        <a:solidFill>
                          <a:srgbClr val="A0BDAB"/>
                        </a:solidFill>
                        <a:ln w="5770" cap="flat">
                          <a:noFill/>
                          <a:prstDash val="solid"/>
                          <a:miter/>
                        </a:ln>
                      </p:spPr>
                      <p:txBody>
                        <a:bodyPr rtlCol="0" anchor="ctr"/>
                        <a:lstStyle/>
                        <a:p>
                          <a:endParaRPr lang="th-TH"/>
                        </a:p>
                      </p:txBody>
                    </p:sp>
                    <p:sp>
                      <p:nvSpPr>
                        <p:cNvPr id="546" name="Freeform: Shape 545">
                          <a:extLst>
                            <a:ext uri="{FF2B5EF4-FFF2-40B4-BE49-F238E27FC236}">
                              <a16:creationId xmlns:a16="http://schemas.microsoft.com/office/drawing/2014/main" id="{BE6E42AA-AEEE-4AB4-B8D6-530BEDABDC06}"/>
                            </a:ext>
                          </a:extLst>
                        </p:cNvPr>
                        <p:cNvSpPr/>
                        <p:nvPr/>
                      </p:nvSpPr>
                      <p:spPr>
                        <a:xfrm>
                          <a:off x="1528230" y="5480466"/>
                          <a:ext cx="302399" cy="116041"/>
                        </a:xfrm>
                        <a:custGeom>
                          <a:avLst/>
                          <a:gdLst>
                            <a:gd name="connsiteX0" fmla="*/ 300494 w 302399"/>
                            <a:gd name="connsiteY0" fmla="*/ 116041 h 116041"/>
                            <a:gd name="connsiteX1" fmla="*/ 266894 w 302399"/>
                            <a:gd name="connsiteY1" fmla="*/ 92198 h 116041"/>
                            <a:gd name="connsiteX2" fmla="*/ 258061 w 302399"/>
                            <a:gd name="connsiteY2" fmla="*/ 87002 h 116041"/>
                            <a:gd name="connsiteX3" fmla="*/ 249113 w 302399"/>
                            <a:gd name="connsiteY3" fmla="*/ 81979 h 116041"/>
                            <a:gd name="connsiteX4" fmla="*/ 240107 w 302399"/>
                            <a:gd name="connsiteY4" fmla="*/ 77187 h 116041"/>
                            <a:gd name="connsiteX5" fmla="*/ 230927 w 302399"/>
                            <a:gd name="connsiteY5" fmla="*/ 72742 h 116041"/>
                            <a:gd name="connsiteX6" fmla="*/ 193517 w 302399"/>
                            <a:gd name="connsiteY6" fmla="*/ 56924 h 116041"/>
                            <a:gd name="connsiteX7" fmla="*/ 174466 w 302399"/>
                            <a:gd name="connsiteY7" fmla="*/ 50053 h 116041"/>
                            <a:gd name="connsiteX8" fmla="*/ 155241 w 302399"/>
                            <a:gd name="connsiteY8" fmla="*/ 43761 h 116041"/>
                            <a:gd name="connsiteX9" fmla="*/ 77707 w 302399"/>
                            <a:gd name="connsiteY9" fmla="*/ 21476 h 116041"/>
                            <a:gd name="connsiteX10" fmla="*/ 0 w 302399"/>
                            <a:gd name="connsiteY10" fmla="*/ 0 h 116041"/>
                            <a:gd name="connsiteX11" fmla="*/ 77938 w 302399"/>
                            <a:gd name="connsiteY11" fmla="*/ 20553 h 116041"/>
                            <a:gd name="connsiteX12" fmla="*/ 155703 w 302399"/>
                            <a:gd name="connsiteY12" fmla="*/ 41971 h 116041"/>
                            <a:gd name="connsiteX13" fmla="*/ 174985 w 302399"/>
                            <a:gd name="connsiteY13" fmla="*/ 48033 h 116041"/>
                            <a:gd name="connsiteX14" fmla="*/ 194152 w 302399"/>
                            <a:gd name="connsiteY14" fmla="*/ 54730 h 116041"/>
                            <a:gd name="connsiteX15" fmla="*/ 231851 w 302399"/>
                            <a:gd name="connsiteY15" fmla="*/ 70202 h 116041"/>
                            <a:gd name="connsiteX16" fmla="*/ 241088 w 302399"/>
                            <a:gd name="connsiteY16" fmla="*/ 74589 h 116041"/>
                            <a:gd name="connsiteX17" fmla="*/ 250210 w 302399"/>
                            <a:gd name="connsiteY17" fmla="*/ 79323 h 116041"/>
                            <a:gd name="connsiteX18" fmla="*/ 259274 w 302399"/>
                            <a:gd name="connsiteY18" fmla="*/ 84231 h 116041"/>
                            <a:gd name="connsiteX19" fmla="*/ 268222 w 302399"/>
                            <a:gd name="connsiteY19" fmla="*/ 89369 h 116041"/>
                            <a:gd name="connsiteX20" fmla="*/ 302399 w 302399"/>
                            <a:gd name="connsiteY20" fmla="*/ 113097 h 116041"/>
                            <a:gd name="connsiteX21" fmla="*/ 300494 w 302399"/>
                            <a:gd name="connsiteY21" fmla="*/ 116041 h 11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2399" h="116041">
                              <a:moveTo>
                                <a:pt x="300494" y="116041"/>
                              </a:moveTo>
                              <a:cubicBezTo>
                                <a:pt x="289698" y="107439"/>
                                <a:pt x="278556" y="99356"/>
                                <a:pt x="266894" y="92198"/>
                              </a:cubicBezTo>
                              <a:cubicBezTo>
                                <a:pt x="264008" y="90350"/>
                                <a:pt x="261006" y="88734"/>
                                <a:pt x="258061" y="87002"/>
                              </a:cubicBezTo>
                              <a:cubicBezTo>
                                <a:pt x="255117" y="85270"/>
                                <a:pt x="252173" y="83538"/>
                                <a:pt x="249113" y="81979"/>
                              </a:cubicBezTo>
                              <a:lnTo>
                                <a:pt x="240107" y="77187"/>
                              </a:lnTo>
                              <a:lnTo>
                                <a:pt x="230927" y="72742"/>
                              </a:lnTo>
                              <a:cubicBezTo>
                                <a:pt x="218630" y="66969"/>
                                <a:pt x="206218" y="61600"/>
                                <a:pt x="193517" y="56924"/>
                              </a:cubicBezTo>
                              <a:cubicBezTo>
                                <a:pt x="187224" y="54441"/>
                                <a:pt x="180816" y="52305"/>
                                <a:pt x="174466" y="50053"/>
                              </a:cubicBezTo>
                              <a:cubicBezTo>
                                <a:pt x="168057" y="47917"/>
                                <a:pt x="161707" y="45724"/>
                                <a:pt x="155241" y="43761"/>
                              </a:cubicBezTo>
                              <a:cubicBezTo>
                                <a:pt x="129550" y="35620"/>
                                <a:pt x="103629" y="28635"/>
                                <a:pt x="77707" y="21476"/>
                              </a:cubicBezTo>
                              <a:lnTo>
                                <a:pt x="0" y="0"/>
                              </a:lnTo>
                              <a:lnTo>
                                <a:pt x="77938" y="20553"/>
                              </a:lnTo>
                              <a:cubicBezTo>
                                <a:pt x="103917" y="27423"/>
                                <a:pt x="129897" y="34120"/>
                                <a:pt x="155703" y="41971"/>
                              </a:cubicBezTo>
                              <a:cubicBezTo>
                                <a:pt x="162169" y="43876"/>
                                <a:pt x="168577" y="46012"/>
                                <a:pt x="174985" y="48033"/>
                              </a:cubicBezTo>
                              <a:cubicBezTo>
                                <a:pt x="181393" y="50227"/>
                                <a:pt x="187802" y="52305"/>
                                <a:pt x="194152" y="54730"/>
                              </a:cubicBezTo>
                              <a:cubicBezTo>
                                <a:pt x="206911" y="59291"/>
                                <a:pt x="219439" y="64544"/>
                                <a:pt x="231851" y="70202"/>
                              </a:cubicBezTo>
                              <a:lnTo>
                                <a:pt x="241088" y="74589"/>
                              </a:lnTo>
                              <a:lnTo>
                                <a:pt x="250210" y="79323"/>
                              </a:lnTo>
                              <a:cubicBezTo>
                                <a:pt x="253270" y="80825"/>
                                <a:pt x="256272" y="82556"/>
                                <a:pt x="259274" y="84231"/>
                              </a:cubicBezTo>
                              <a:cubicBezTo>
                                <a:pt x="262276" y="85963"/>
                                <a:pt x="265278" y="87579"/>
                                <a:pt x="268222" y="89369"/>
                              </a:cubicBezTo>
                              <a:cubicBezTo>
                                <a:pt x="280057" y="96470"/>
                                <a:pt x="291430" y="104495"/>
                                <a:pt x="302399" y="113097"/>
                              </a:cubicBezTo>
                              <a:lnTo>
                                <a:pt x="300494" y="116041"/>
                              </a:lnTo>
                              <a:close/>
                            </a:path>
                          </a:pathLst>
                        </a:custGeom>
                        <a:solidFill>
                          <a:srgbClr val="A0BDAB"/>
                        </a:solidFill>
                        <a:ln w="5770" cap="flat">
                          <a:noFill/>
                          <a:prstDash val="solid"/>
                          <a:miter/>
                        </a:ln>
                      </p:spPr>
                      <p:txBody>
                        <a:bodyPr rtlCol="0" anchor="ctr"/>
                        <a:lstStyle/>
                        <a:p>
                          <a:endParaRPr lang="th-TH"/>
                        </a:p>
                      </p:txBody>
                    </p:sp>
                    <p:sp>
                      <p:nvSpPr>
                        <p:cNvPr id="547" name="Freeform: Shape 546">
                          <a:extLst>
                            <a:ext uri="{FF2B5EF4-FFF2-40B4-BE49-F238E27FC236}">
                              <a16:creationId xmlns:a16="http://schemas.microsoft.com/office/drawing/2014/main" id="{1DD1DA3C-51B8-47FA-A45A-E02E0A2E29AC}"/>
                            </a:ext>
                          </a:extLst>
                        </p:cNvPr>
                        <p:cNvSpPr/>
                        <p:nvPr/>
                      </p:nvSpPr>
                      <p:spPr>
                        <a:xfrm>
                          <a:off x="1411381" y="5539756"/>
                          <a:ext cx="294490" cy="102589"/>
                        </a:xfrm>
                        <a:custGeom>
                          <a:avLst/>
                          <a:gdLst>
                            <a:gd name="connsiteX0" fmla="*/ 293335 w 294490"/>
                            <a:gd name="connsiteY0" fmla="*/ 102589 h 102589"/>
                            <a:gd name="connsiteX1" fmla="*/ 220709 w 294490"/>
                            <a:gd name="connsiteY1" fmla="*/ 74705 h 102589"/>
                            <a:gd name="connsiteX2" fmla="*/ 147158 w 294490"/>
                            <a:gd name="connsiteY2" fmla="*/ 49707 h 102589"/>
                            <a:gd name="connsiteX3" fmla="*/ 0 w 294490"/>
                            <a:gd name="connsiteY3" fmla="*/ 0 h 102589"/>
                            <a:gd name="connsiteX4" fmla="*/ 147620 w 294490"/>
                            <a:gd name="connsiteY4" fmla="*/ 47918 h 102589"/>
                            <a:gd name="connsiteX5" fmla="*/ 221401 w 294490"/>
                            <a:gd name="connsiteY5" fmla="*/ 72049 h 102589"/>
                            <a:gd name="connsiteX6" fmla="*/ 294490 w 294490"/>
                            <a:gd name="connsiteY6" fmla="*/ 99126 h 102589"/>
                            <a:gd name="connsiteX7" fmla="*/ 293335 w 294490"/>
                            <a:gd name="connsiteY7" fmla="*/ 102589 h 10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490" h="102589">
                              <a:moveTo>
                                <a:pt x="293335" y="102589"/>
                              </a:moveTo>
                              <a:cubicBezTo>
                                <a:pt x="269492" y="92313"/>
                                <a:pt x="245187" y="83249"/>
                                <a:pt x="220709" y="74705"/>
                              </a:cubicBezTo>
                              <a:cubicBezTo>
                                <a:pt x="196288" y="66161"/>
                                <a:pt x="171694" y="58021"/>
                                <a:pt x="147158" y="49707"/>
                              </a:cubicBezTo>
                              <a:lnTo>
                                <a:pt x="0" y="0"/>
                              </a:lnTo>
                              <a:lnTo>
                                <a:pt x="147620" y="47918"/>
                              </a:lnTo>
                              <a:cubicBezTo>
                                <a:pt x="172214" y="55942"/>
                                <a:pt x="196865" y="63794"/>
                                <a:pt x="221401" y="72049"/>
                              </a:cubicBezTo>
                              <a:cubicBezTo>
                                <a:pt x="245938" y="80305"/>
                                <a:pt x="270416" y="89080"/>
                                <a:pt x="294490" y="99126"/>
                              </a:cubicBezTo>
                              <a:lnTo>
                                <a:pt x="293335" y="102589"/>
                              </a:lnTo>
                              <a:close/>
                            </a:path>
                          </a:pathLst>
                        </a:custGeom>
                        <a:solidFill>
                          <a:srgbClr val="A0BDAB"/>
                        </a:solidFill>
                        <a:ln w="5770" cap="flat">
                          <a:noFill/>
                          <a:prstDash val="solid"/>
                          <a:miter/>
                        </a:ln>
                      </p:spPr>
                      <p:txBody>
                        <a:bodyPr rtlCol="0" anchor="ctr"/>
                        <a:lstStyle/>
                        <a:p>
                          <a:endParaRPr lang="th-TH"/>
                        </a:p>
                      </p:txBody>
                    </p:sp>
                    <p:sp>
                      <p:nvSpPr>
                        <p:cNvPr id="548" name="Freeform: Shape 547">
                          <a:extLst>
                            <a:ext uri="{FF2B5EF4-FFF2-40B4-BE49-F238E27FC236}">
                              <a16:creationId xmlns:a16="http://schemas.microsoft.com/office/drawing/2014/main" id="{33B725BE-A5E6-4017-AAF5-360099318515}"/>
                            </a:ext>
                          </a:extLst>
                        </p:cNvPr>
                        <p:cNvSpPr/>
                        <p:nvPr/>
                      </p:nvSpPr>
                      <p:spPr>
                        <a:xfrm>
                          <a:off x="1319760" y="5595237"/>
                          <a:ext cx="228906" cy="92601"/>
                        </a:xfrm>
                        <a:custGeom>
                          <a:avLst/>
                          <a:gdLst>
                            <a:gd name="connsiteX0" fmla="*/ 227406 w 228906"/>
                            <a:gd name="connsiteY0" fmla="*/ 92602 h 92601"/>
                            <a:gd name="connsiteX1" fmla="*/ 0 w 228906"/>
                            <a:gd name="connsiteY1" fmla="*/ 0 h 92601"/>
                            <a:gd name="connsiteX2" fmla="*/ 228907 w 228906"/>
                            <a:gd name="connsiteY2" fmla="*/ 89311 h 92601"/>
                            <a:gd name="connsiteX3" fmla="*/ 227406 w 228906"/>
                            <a:gd name="connsiteY3" fmla="*/ 92602 h 92601"/>
                          </a:gdLst>
                          <a:ahLst/>
                          <a:cxnLst>
                            <a:cxn ang="0">
                              <a:pos x="connsiteX0" y="connsiteY0"/>
                            </a:cxn>
                            <a:cxn ang="0">
                              <a:pos x="connsiteX1" y="connsiteY1"/>
                            </a:cxn>
                            <a:cxn ang="0">
                              <a:pos x="connsiteX2" y="connsiteY2"/>
                            </a:cxn>
                            <a:cxn ang="0">
                              <a:pos x="connsiteX3" y="connsiteY3"/>
                            </a:cxn>
                          </a:cxnLst>
                          <a:rect l="l" t="t" r="r" b="b"/>
                          <a:pathLst>
                            <a:path w="228906" h="92601">
                              <a:moveTo>
                                <a:pt x="227406" y="92602"/>
                              </a:moveTo>
                              <a:cubicBezTo>
                                <a:pt x="155587" y="51093"/>
                                <a:pt x="78862" y="19860"/>
                                <a:pt x="0" y="0"/>
                              </a:cubicBezTo>
                              <a:cubicBezTo>
                                <a:pt x="79093" y="18647"/>
                                <a:pt x="156338" y="48726"/>
                                <a:pt x="228907" y="89311"/>
                              </a:cubicBezTo>
                              <a:lnTo>
                                <a:pt x="227406" y="92602"/>
                              </a:lnTo>
                              <a:close/>
                            </a:path>
                          </a:pathLst>
                        </a:custGeom>
                        <a:solidFill>
                          <a:srgbClr val="A0BDAB"/>
                        </a:solidFill>
                        <a:ln w="5770" cap="flat">
                          <a:noFill/>
                          <a:prstDash val="solid"/>
                          <a:miter/>
                        </a:ln>
                      </p:spPr>
                      <p:txBody>
                        <a:bodyPr rtlCol="0" anchor="ctr"/>
                        <a:lstStyle/>
                        <a:p>
                          <a:endParaRPr lang="th-TH"/>
                        </a:p>
                      </p:txBody>
                    </p:sp>
                    <p:sp>
                      <p:nvSpPr>
                        <p:cNvPr id="549" name="Freeform: Shape 548">
                          <a:extLst>
                            <a:ext uri="{FF2B5EF4-FFF2-40B4-BE49-F238E27FC236}">
                              <a16:creationId xmlns:a16="http://schemas.microsoft.com/office/drawing/2014/main" id="{E692AAA6-284E-4150-BB8B-43D23B027DF3}"/>
                            </a:ext>
                          </a:extLst>
                        </p:cNvPr>
                        <p:cNvSpPr/>
                        <p:nvPr/>
                      </p:nvSpPr>
                      <p:spPr>
                        <a:xfrm>
                          <a:off x="1202911" y="5686350"/>
                          <a:ext cx="180296" cy="46519"/>
                        </a:xfrm>
                        <a:custGeom>
                          <a:avLst/>
                          <a:gdLst>
                            <a:gd name="connsiteX0" fmla="*/ 178853 w 180296"/>
                            <a:gd name="connsiteY0" fmla="*/ 46520 h 46519"/>
                            <a:gd name="connsiteX1" fmla="*/ 0 w 180296"/>
                            <a:gd name="connsiteY1" fmla="*/ 46 h 46519"/>
                            <a:gd name="connsiteX2" fmla="*/ 180297 w 180296"/>
                            <a:gd name="connsiteY2" fmla="*/ 43171 h 46519"/>
                            <a:gd name="connsiteX3" fmla="*/ 178853 w 180296"/>
                            <a:gd name="connsiteY3" fmla="*/ 46520 h 46519"/>
                          </a:gdLst>
                          <a:ahLst/>
                          <a:cxnLst>
                            <a:cxn ang="0">
                              <a:pos x="connsiteX0" y="connsiteY0"/>
                            </a:cxn>
                            <a:cxn ang="0">
                              <a:pos x="connsiteX1" y="connsiteY1"/>
                            </a:cxn>
                            <a:cxn ang="0">
                              <a:pos x="connsiteX2" y="connsiteY2"/>
                            </a:cxn>
                            <a:cxn ang="0">
                              <a:pos x="connsiteX3" y="connsiteY3"/>
                            </a:cxn>
                          </a:cxnLst>
                          <a:rect l="l" t="t" r="r" b="b"/>
                          <a:pathLst>
                            <a:path w="180296" h="46519">
                              <a:moveTo>
                                <a:pt x="178853" y="46520"/>
                              </a:moveTo>
                              <a:cubicBezTo>
                                <a:pt x="123315" y="16441"/>
                                <a:pt x="61484" y="334"/>
                                <a:pt x="0" y="46"/>
                              </a:cubicBezTo>
                              <a:cubicBezTo>
                                <a:pt x="61427" y="-936"/>
                                <a:pt x="123719" y="13959"/>
                                <a:pt x="180297" y="43171"/>
                              </a:cubicBezTo>
                              <a:lnTo>
                                <a:pt x="178853" y="46520"/>
                              </a:lnTo>
                              <a:close/>
                            </a:path>
                          </a:pathLst>
                        </a:custGeom>
                        <a:solidFill>
                          <a:srgbClr val="A0BDAB"/>
                        </a:solidFill>
                        <a:ln w="5770" cap="flat">
                          <a:noFill/>
                          <a:prstDash val="solid"/>
                          <a:miter/>
                        </a:ln>
                      </p:spPr>
                      <p:txBody>
                        <a:bodyPr rtlCol="0" anchor="ctr"/>
                        <a:lstStyle/>
                        <a:p>
                          <a:endParaRPr lang="th-TH"/>
                        </a:p>
                      </p:txBody>
                    </p:sp>
                  </p:grpSp>
                </p:grpSp>
              </p:grpSp>
            </p:grpSp>
            <p:sp>
              <p:nvSpPr>
                <p:cNvPr id="477" name="Freeform: Shape 476">
                  <a:extLst>
                    <a:ext uri="{FF2B5EF4-FFF2-40B4-BE49-F238E27FC236}">
                      <a16:creationId xmlns:a16="http://schemas.microsoft.com/office/drawing/2014/main" id="{64B0ED03-0C63-4F8B-86C9-5E2DAA1A310A}"/>
                    </a:ext>
                  </a:extLst>
                </p:cNvPr>
                <p:cNvSpPr/>
                <p:nvPr/>
              </p:nvSpPr>
              <p:spPr>
                <a:xfrm>
                  <a:off x="-482454" y="3633645"/>
                  <a:ext cx="1068072" cy="752110"/>
                </a:xfrm>
                <a:custGeom>
                  <a:avLst/>
                  <a:gdLst>
                    <a:gd name="connsiteX0" fmla="*/ 1039981 w 1068072"/>
                    <a:gd name="connsiteY0" fmla="*/ 627929 h 752110"/>
                    <a:gd name="connsiteX1" fmla="*/ 490317 w 1068072"/>
                    <a:gd name="connsiteY1" fmla="*/ 726015 h 752110"/>
                    <a:gd name="connsiteX2" fmla="*/ 52132 w 1068072"/>
                    <a:gd name="connsiteY2" fmla="*/ 285117 h 752110"/>
                    <a:gd name="connsiteX3" fmla="*/ 25806 w 1068072"/>
                    <a:gd name="connsiteY3" fmla="*/ 47320 h 752110"/>
                    <a:gd name="connsiteX4" fmla="*/ 0 w 1068072"/>
                    <a:gd name="connsiteY4" fmla="*/ 19147 h 752110"/>
                    <a:gd name="connsiteX5" fmla="*/ 76495 w 1068072"/>
                    <a:gd name="connsiteY5" fmla="*/ 45184 h 752110"/>
                    <a:gd name="connsiteX6" fmla="*/ 499958 w 1068072"/>
                    <a:gd name="connsiteY6" fmla="*/ 51996 h 752110"/>
                    <a:gd name="connsiteX7" fmla="*/ 1033804 w 1068072"/>
                    <a:gd name="connsiteY7" fmla="*/ 457562 h 752110"/>
                    <a:gd name="connsiteX8" fmla="*/ 1039981 w 1068072"/>
                    <a:gd name="connsiteY8" fmla="*/ 627929 h 752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8072" h="752110">
                      <a:moveTo>
                        <a:pt x="1039981" y="627929"/>
                      </a:moveTo>
                      <a:cubicBezTo>
                        <a:pt x="1039981" y="627929"/>
                        <a:pt x="893400" y="820522"/>
                        <a:pt x="490317" y="726015"/>
                      </a:cubicBezTo>
                      <a:cubicBezTo>
                        <a:pt x="489451" y="722782"/>
                        <a:pt x="84115" y="650329"/>
                        <a:pt x="52132" y="285117"/>
                      </a:cubicBezTo>
                      <a:cubicBezTo>
                        <a:pt x="52132" y="285117"/>
                        <a:pt x="47051" y="66949"/>
                        <a:pt x="25806" y="47320"/>
                      </a:cubicBezTo>
                      <a:cubicBezTo>
                        <a:pt x="4561" y="27691"/>
                        <a:pt x="0" y="19147"/>
                        <a:pt x="0" y="19147"/>
                      </a:cubicBezTo>
                      <a:cubicBezTo>
                        <a:pt x="0" y="19147"/>
                        <a:pt x="40181" y="58693"/>
                        <a:pt x="76495" y="45184"/>
                      </a:cubicBezTo>
                      <a:cubicBezTo>
                        <a:pt x="112808" y="31675"/>
                        <a:pt x="282251" y="-53307"/>
                        <a:pt x="499958" y="51996"/>
                      </a:cubicBezTo>
                      <a:cubicBezTo>
                        <a:pt x="717203" y="157068"/>
                        <a:pt x="931792" y="290371"/>
                        <a:pt x="1033804" y="457562"/>
                      </a:cubicBezTo>
                      <a:cubicBezTo>
                        <a:pt x="1107124" y="577702"/>
                        <a:pt x="1039981" y="627929"/>
                        <a:pt x="1039981" y="627929"/>
                      </a:cubicBezTo>
                      <a:close/>
                    </a:path>
                  </a:pathLst>
                </a:custGeom>
                <a:solidFill>
                  <a:srgbClr val="E2E2E2"/>
                </a:solidFill>
                <a:ln w="5770" cap="flat">
                  <a:noFill/>
                  <a:prstDash val="solid"/>
                  <a:miter/>
                </a:ln>
              </p:spPr>
              <p:txBody>
                <a:bodyPr rtlCol="0" anchor="ctr"/>
                <a:lstStyle/>
                <a:p>
                  <a:endParaRPr lang="th-TH"/>
                </a:p>
              </p:txBody>
            </p:sp>
            <p:grpSp>
              <p:nvGrpSpPr>
                <p:cNvPr id="478" name="Graphic 3">
                  <a:extLst>
                    <a:ext uri="{FF2B5EF4-FFF2-40B4-BE49-F238E27FC236}">
                      <a16:creationId xmlns:a16="http://schemas.microsoft.com/office/drawing/2014/main" id="{45ADE897-5B41-4C37-ADA1-0F1D80D57EC2}"/>
                    </a:ext>
                  </a:extLst>
                </p:cNvPr>
                <p:cNvGrpSpPr/>
                <p:nvPr/>
              </p:nvGrpSpPr>
              <p:grpSpPr>
                <a:xfrm>
                  <a:off x="-429715" y="3632795"/>
                  <a:ext cx="1010307" cy="750513"/>
                  <a:chOff x="-429715" y="3632795"/>
                  <a:chExt cx="1010307" cy="750513"/>
                </a:xfrm>
                <a:solidFill>
                  <a:srgbClr val="93B79F"/>
                </a:solidFill>
              </p:grpSpPr>
              <p:pic>
                <p:nvPicPr>
                  <p:cNvPr id="517" name="Picture 516">
                    <a:extLst>
                      <a:ext uri="{FF2B5EF4-FFF2-40B4-BE49-F238E27FC236}">
                        <a16:creationId xmlns:a16="http://schemas.microsoft.com/office/drawing/2014/main" id="{D7F51CFE-5100-48AA-8394-93734FA50466}"/>
                      </a:ext>
                    </a:extLst>
                  </p:cNvPr>
                  <p:cNvPicPr>
                    <a:picLocks noChangeAspect="1"/>
                  </p:cNvPicPr>
                  <p:nvPr/>
                </p:nvPicPr>
                <p:blipFill>
                  <a:blip r:embed="rId100"/>
                  <a:stretch>
                    <a:fillRect/>
                  </a:stretch>
                </p:blipFill>
                <p:spPr>
                  <a:xfrm>
                    <a:off x="-429715" y="3690527"/>
                    <a:ext cx="975668" cy="692782"/>
                  </a:xfrm>
                  <a:custGeom>
                    <a:avLst/>
                    <a:gdLst>
                      <a:gd name="connsiteX0" fmla="*/ 119 w 975668"/>
                      <a:gd name="connsiteY0" fmla="*/ 79 h 692782"/>
                      <a:gd name="connsiteX1" fmla="*/ 975787 w 975668"/>
                      <a:gd name="connsiteY1" fmla="*/ 79 h 692782"/>
                      <a:gd name="connsiteX2" fmla="*/ 975787 w 975668"/>
                      <a:gd name="connsiteY2" fmla="*/ 692861 h 692782"/>
                      <a:gd name="connsiteX3" fmla="*/ 119 w 975668"/>
                      <a:gd name="connsiteY3" fmla="*/ 692861 h 692782"/>
                    </a:gdLst>
                    <a:ahLst/>
                    <a:cxnLst>
                      <a:cxn ang="0">
                        <a:pos x="connsiteX0" y="connsiteY0"/>
                      </a:cxn>
                      <a:cxn ang="0">
                        <a:pos x="connsiteX1" y="connsiteY1"/>
                      </a:cxn>
                      <a:cxn ang="0">
                        <a:pos x="connsiteX2" y="connsiteY2"/>
                      </a:cxn>
                      <a:cxn ang="0">
                        <a:pos x="connsiteX3" y="connsiteY3"/>
                      </a:cxn>
                    </a:cxnLst>
                    <a:rect l="l" t="t" r="r" b="b"/>
                    <a:pathLst>
                      <a:path w="975668" h="692782">
                        <a:moveTo>
                          <a:pt x="119" y="79"/>
                        </a:moveTo>
                        <a:lnTo>
                          <a:pt x="975787" y="79"/>
                        </a:lnTo>
                        <a:lnTo>
                          <a:pt x="975787" y="692861"/>
                        </a:lnTo>
                        <a:lnTo>
                          <a:pt x="119" y="692861"/>
                        </a:lnTo>
                        <a:close/>
                      </a:path>
                    </a:pathLst>
                  </a:custGeom>
                </p:spPr>
              </p:pic>
              <p:pic>
                <p:nvPicPr>
                  <p:cNvPr id="518" name="Picture 517">
                    <a:extLst>
                      <a:ext uri="{FF2B5EF4-FFF2-40B4-BE49-F238E27FC236}">
                        <a16:creationId xmlns:a16="http://schemas.microsoft.com/office/drawing/2014/main" id="{59121004-2ED8-45A4-A6C3-689504D18FE3}"/>
                      </a:ext>
                    </a:extLst>
                  </p:cNvPr>
                  <p:cNvPicPr>
                    <a:picLocks noChangeAspect="1"/>
                  </p:cNvPicPr>
                  <p:nvPr/>
                </p:nvPicPr>
                <p:blipFill>
                  <a:blip r:embed="rId101"/>
                  <a:stretch>
                    <a:fillRect/>
                  </a:stretch>
                </p:blipFill>
                <p:spPr>
                  <a:xfrm>
                    <a:off x="-423941" y="3632795"/>
                    <a:ext cx="1004534" cy="623503"/>
                  </a:xfrm>
                  <a:custGeom>
                    <a:avLst/>
                    <a:gdLst>
                      <a:gd name="connsiteX0" fmla="*/ 120 w 1004534"/>
                      <a:gd name="connsiteY0" fmla="*/ 69 h 623503"/>
                      <a:gd name="connsiteX1" fmla="*/ 1004654 w 1004534"/>
                      <a:gd name="connsiteY1" fmla="*/ 69 h 623503"/>
                      <a:gd name="connsiteX2" fmla="*/ 1004654 w 1004534"/>
                      <a:gd name="connsiteY2" fmla="*/ 623573 h 623503"/>
                      <a:gd name="connsiteX3" fmla="*/ 120 w 1004534"/>
                      <a:gd name="connsiteY3" fmla="*/ 623573 h 623503"/>
                    </a:gdLst>
                    <a:ahLst/>
                    <a:cxnLst>
                      <a:cxn ang="0">
                        <a:pos x="connsiteX0" y="connsiteY0"/>
                      </a:cxn>
                      <a:cxn ang="0">
                        <a:pos x="connsiteX1" y="connsiteY1"/>
                      </a:cxn>
                      <a:cxn ang="0">
                        <a:pos x="connsiteX2" y="connsiteY2"/>
                      </a:cxn>
                      <a:cxn ang="0">
                        <a:pos x="connsiteX3" y="connsiteY3"/>
                      </a:cxn>
                    </a:cxnLst>
                    <a:rect l="l" t="t" r="r" b="b"/>
                    <a:pathLst>
                      <a:path w="1004534" h="623503">
                        <a:moveTo>
                          <a:pt x="120" y="69"/>
                        </a:moveTo>
                        <a:lnTo>
                          <a:pt x="1004654" y="69"/>
                        </a:lnTo>
                        <a:lnTo>
                          <a:pt x="1004654" y="623573"/>
                        </a:lnTo>
                        <a:lnTo>
                          <a:pt x="120" y="623573"/>
                        </a:lnTo>
                        <a:close/>
                      </a:path>
                    </a:pathLst>
                  </a:custGeom>
                </p:spPr>
              </p:pic>
              <p:grpSp>
                <p:nvGrpSpPr>
                  <p:cNvPr id="519" name="Graphic 3">
                    <a:extLst>
                      <a:ext uri="{FF2B5EF4-FFF2-40B4-BE49-F238E27FC236}">
                        <a16:creationId xmlns:a16="http://schemas.microsoft.com/office/drawing/2014/main" id="{F15F4B6D-2DB3-4038-8003-E53285CDFCFD}"/>
                      </a:ext>
                    </a:extLst>
                  </p:cNvPr>
                  <p:cNvGrpSpPr/>
                  <p:nvPr/>
                </p:nvGrpSpPr>
                <p:grpSpPr>
                  <a:xfrm>
                    <a:off x="-340953" y="3735636"/>
                    <a:ext cx="838035" cy="544295"/>
                    <a:chOff x="-340953" y="3735636"/>
                    <a:chExt cx="838035" cy="544295"/>
                  </a:xfrm>
                  <a:solidFill>
                    <a:srgbClr val="93B79F"/>
                  </a:solidFill>
                </p:grpSpPr>
                <p:sp>
                  <p:nvSpPr>
                    <p:cNvPr id="520" name="Freeform: Shape 519">
                      <a:extLst>
                        <a:ext uri="{FF2B5EF4-FFF2-40B4-BE49-F238E27FC236}">
                          <a16:creationId xmlns:a16="http://schemas.microsoft.com/office/drawing/2014/main" id="{77413D91-A0C3-4F27-BDF5-25BFA4938FFD}"/>
                        </a:ext>
                      </a:extLst>
                    </p:cNvPr>
                    <p:cNvSpPr/>
                    <p:nvPr/>
                  </p:nvSpPr>
                  <p:spPr>
                    <a:xfrm>
                      <a:off x="149767" y="4206844"/>
                      <a:ext cx="299397" cy="73088"/>
                    </a:xfrm>
                    <a:custGeom>
                      <a:avLst/>
                      <a:gdLst>
                        <a:gd name="connsiteX0" fmla="*/ 299397 w 299397"/>
                        <a:gd name="connsiteY0" fmla="*/ 3002 h 73088"/>
                        <a:gd name="connsiteX1" fmla="*/ 266202 w 299397"/>
                        <a:gd name="connsiteY1" fmla="*/ 24074 h 73088"/>
                        <a:gd name="connsiteX2" fmla="*/ 230927 w 299397"/>
                        <a:gd name="connsiteY2" fmla="*/ 41278 h 73088"/>
                        <a:gd name="connsiteX3" fmla="*/ 226424 w 299397"/>
                        <a:gd name="connsiteY3" fmla="*/ 43183 h 73088"/>
                        <a:gd name="connsiteX4" fmla="*/ 221864 w 299397"/>
                        <a:gd name="connsiteY4" fmla="*/ 44915 h 73088"/>
                        <a:gd name="connsiteX5" fmla="*/ 212684 w 299397"/>
                        <a:gd name="connsiteY5" fmla="*/ 48379 h 73088"/>
                        <a:gd name="connsiteX6" fmla="*/ 194037 w 299397"/>
                        <a:gd name="connsiteY6" fmla="*/ 54441 h 73088"/>
                        <a:gd name="connsiteX7" fmla="*/ 175101 w 299397"/>
                        <a:gd name="connsiteY7" fmla="*/ 59579 h 73088"/>
                        <a:gd name="connsiteX8" fmla="*/ 165517 w 299397"/>
                        <a:gd name="connsiteY8" fmla="*/ 61658 h 73088"/>
                        <a:gd name="connsiteX9" fmla="*/ 160725 w 299397"/>
                        <a:gd name="connsiteY9" fmla="*/ 62697 h 73088"/>
                        <a:gd name="connsiteX10" fmla="*/ 155876 w 299397"/>
                        <a:gd name="connsiteY10" fmla="*/ 63563 h 73088"/>
                        <a:gd name="connsiteX11" fmla="*/ 146235 w 299397"/>
                        <a:gd name="connsiteY11" fmla="*/ 65237 h 73088"/>
                        <a:gd name="connsiteX12" fmla="*/ 136536 w 299397"/>
                        <a:gd name="connsiteY12" fmla="*/ 66507 h 73088"/>
                        <a:gd name="connsiteX13" fmla="*/ 126779 w 299397"/>
                        <a:gd name="connsiteY13" fmla="*/ 67546 h 73088"/>
                        <a:gd name="connsiteX14" fmla="*/ 117022 w 299397"/>
                        <a:gd name="connsiteY14" fmla="*/ 68354 h 73088"/>
                        <a:gd name="connsiteX15" fmla="*/ 107208 w 299397"/>
                        <a:gd name="connsiteY15" fmla="*/ 68874 h 73088"/>
                        <a:gd name="connsiteX16" fmla="*/ 97394 w 299397"/>
                        <a:gd name="connsiteY16" fmla="*/ 69105 h 73088"/>
                        <a:gd name="connsiteX17" fmla="*/ 77823 w 299397"/>
                        <a:gd name="connsiteY17" fmla="*/ 68874 h 73088"/>
                        <a:gd name="connsiteX18" fmla="*/ 38680 w 299397"/>
                        <a:gd name="connsiteY18" fmla="*/ 68008 h 73088"/>
                        <a:gd name="connsiteX19" fmla="*/ 0 w 299397"/>
                        <a:gd name="connsiteY19" fmla="*/ 73088 h 73088"/>
                        <a:gd name="connsiteX20" fmla="*/ 38680 w 299397"/>
                        <a:gd name="connsiteY20" fmla="*/ 67546 h 73088"/>
                        <a:gd name="connsiteX21" fmla="*/ 77823 w 299397"/>
                        <a:gd name="connsiteY21" fmla="*/ 68008 h 73088"/>
                        <a:gd name="connsiteX22" fmla="*/ 97394 w 299397"/>
                        <a:gd name="connsiteY22" fmla="*/ 68008 h 73088"/>
                        <a:gd name="connsiteX23" fmla="*/ 107150 w 299397"/>
                        <a:gd name="connsiteY23" fmla="*/ 67719 h 73088"/>
                        <a:gd name="connsiteX24" fmla="*/ 116907 w 299397"/>
                        <a:gd name="connsiteY24" fmla="*/ 67084 h 73088"/>
                        <a:gd name="connsiteX25" fmla="*/ 126606 w 299397"/>
                        <a:gd name="connsiteY25" fmla="*/ 66161 h 73088"/>
                        <a:gd name="connsiteX26" fmla="*/ 136305 w 299397"/>
                        <a:gd name="connsiteY26" fmla="*/ 65006 h 73088"/>
                        <a:gd name="connsiteX27" fmla="*/ 145946 w 299397"/>
                        <a:gd name="connsiteY27" fmla="*/ 63620 h 73088"/>
                        <a:gd name="connsiteX28" fmla="*/ 155530 w 299397"/>
                        <a:gd name="connsiteY28" fmla="*/ 61831 h 73088"/>
                        <a:gd name="connsiteX29" fmla="*/ 160321 w 299397"/>
                        <a:gd name="connsiteY29" fmla="*/ 60907 h 73088"/>
                        <a:gd name="connsiteX30" fmla="*/ 165055 w 299397"/>
                        <a:gd name="connsiteY30" fmla="*/ 59810 h 73088"/>
                        <a:gd name="connsiteX31" fmla="*/ 174581 w 299397"/>
                        <a:gd name="connsiteY31" fmla="*/ 57616 h 73088"/>
                        <a:gd name="connsiteX32" fmla="*/ 193344 w 299397"/>
                        <a:gd name="connsiteY32" fmla="*/ 52305 h 73088"/>
                        <a:gd name="connsiteX33" fmla="*/ 211818 w 299397"/>
                        <a:gd name="connsiteY33" fmla="*/ 46070 h 73088"/>
                        <a:gd name="connsiteX34" fmla="*/ 220882 w 299397"/>
                        <a:gd name="connsiteY34" fmla="*/ 42491 h 73088"/>
                        <a:gd name="connsiteX35" fmla="*/ 225443 w 299397"/>
                        <a:gd name="connsiteY35" fmla="*/ 40701 h 73088"/>
                        <a:gd name="connsiteX36" fmla="*/ 229888 w 299397"/>
                        <a:gd name="connsiteY36" fmla="*/ 38738 h 73088"/>
                        <a:gd name="connsiteX37" fmla="*/ 264700 w 299397"/>
                        <a:gd name="connsiteY37" fmla="*/ 21245 h 73088"/>
                        <a:gd name="connsiteX38" fmla="*/ 297319 w 299397"/>
                        <a:gd name="connsiteY38" fmla="*/ 0 h 73088"/>
                        <a:gd name="connsiteX39" fmla="*/ 299397 w 299397"/>
                        <a:gd name="connsiteY39" fmla="*/ 3002 h 73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99397" h="73088">
                          <a:moveTo>
                            <a:pt x="299397" y="3002"/>
                          </a:moveTo>
                          <a:cubicBezTo>
                            <a:pt x="288659" y="10565"/>
                            <a:pt x="277690" y="17724"/>
                            <a:pt x="266202" y="24074"/>
                          </a:cubicBezTo>
                          <a:cubicBezTo>
                            <a:pt x="254713" y="30367"/>
                            <a:pt x="243051" y="36313"/>
                            <a:pt x="230927" y="41278"/>
                          </a:cubicBezTo>
                          <a:lnTo>
                            <a:pt x="226424" y="43183"/>
                          </a:lnTo>
                          <a:lnTo>
                            <a:pt x="221864" y="44915"/>
                          </a:lnTo>
                          <a:cubicBezTo>
                            <a:pt x="218804" y="46070"/>
                            <a:pt x="215744" y="47282"/>
                            <a:pt x="212684" y="48379"/>
                          </a:cubicBezTo>
                          <a:cubicBezTo>
                            <a:pt x="206507" y="50458"/>
                            <a:pt x="200329" y="52709"/>
                            <a:pt x="194037" y="54441"/>
                          </a:cubicBezTo>
                          <a:cubicBezTo>
                            <a:pt x="187802" y="56404"/>
                            <a:pt x="181451" y="57963"/>
                            <a:pt x="175101" y="59579"/>
                          </a:cubicBezTo>
                          <a:cubicBezTo>
                            <a:pt x="171925" y="60387"/>
                            <a:pt x="168692" y="60965"/>
                            <a:pt x="165517" y="61658"/>
                          </a:cubicBezTo>
                          <a:lnTo>
                            <a:pt x="160725" y="62697"/>
                          </a:lnTo>
                          <a:cubicBezTo>
                            <a:pt x="159109" y="63043"/>
                            <a:pt x="157492" y="63274"/>
                            <a:pt x="155876" y="63563"/>
                          </a:cubicBezTo>
                          <a:lnTo>
                            <a:pt x="146235" y="65237"/>
                          </a:lnTo>
                          <a:lnTo>
                            <a:pt x="136536" y="66507"/>
                          </a:lnTo>
                          <a:cubicBezTo>
                            <a:pt x="133303" y="66969"/>
                            <a:pt x="130070" y="67258"/>
                            <a:pt x="126779" y="67546"/>
                          </a:cubicBezTo>
                          <a:cubicBezTo>
                            <a:pt x="123546" y="67835"/>
                            <a:pt x="120255" y="68239"/>
                            <a:pt x="117022" y="68354"/>
                          </a:cubicBezTo>
                          <a:lnTo>
                            <a:pt x="107208" y="68874"/>
                          </a:lnTo>
                          <a:cubicBezTo>
                            <a:pt x="103975" y="69105"/>
                            <a:pt x="100684" y="68990"/>
                            <a:pt x="97394" y="69105"/>
                          </a:cubicBezTo>
                          <a:cubicBezTo>
                            <a:pt x="90870" y="69278"/>
                            <a:pt x="84346" y="69105"/>
                            <a:pt x="77823" y="68874"/>
                          </a:cubicBezTo>
                          <a:cubicBezTo>
                            <a:pt x="64775" y="68412"/>
                            <a:pt x="51728" y="67719"/>
                            <a:pt x="38680" y="68008"/>
                          </a:cubicBezTo>
                          <a:cubicBezTo>
                            <a:pt x="25633" y="68239"/>
                            <a:pt x="12586" y="69625"/>
                            <a:pt x="0" y="73088"/>
                          </a:cubicBezTo>
                          <a:cubicBezTo>
                            <a:pt x="12528" y="69451"/>
                            <a:pt x="25633" y="67950"/>
                            <a:pt x="38680" y="67546"/>
                          </a:cubicBezTo>
                          <a:cubicBezTo>
                            <a:pt x="51728" y="67142"/>
                            <a:pt x="64775" y="67719"/>
                            <a:pt x="77823" y="68008"/>
                          </a:cubicBezTo>
                          <a:cubicBezTo>
                            <a:pt x="84346" y="68124"/>
                            <a:pt x="90870" y="68239"/>
                            <a:pt x="97394" y="68008"/>
                          </a:cubicBezTo>
                          <a:cubicBezTo>
                            <a:pt x="100627" y="67893"/>
                            <a:pt x="103917" y="67950"/>
                            <a:pt x="107150" y="67719"/>
                          </a:cubicBezTo>
                          <a:lnTo>
                            <a:pt x="116907" y="67084"/>
                          </a:lnTo>
                          <a:cubicBezTo>
                            <a:pt x="120140" y="66911"/>
                            <a:pt x="123373" y="66449"/>
                            <a:pt x="126606" y="66161"/>
                          </a:cubicBezTo>
                          <a:cubicBezTo>
                            <a:pt x="129839" y="65814"/>
                            <a:pt x="133072" y="65526"/>
                            <a:pt x="136305" y="65006"/>
                          </a:cubicBezTo>
                          <a:lnTo>
                            <a:pt x="145946" y="63620"/>
                          </a:lnTo>
                          <a:lnTo>
                            <a:pt x="155530" y="61831"/>
                          </a:lnTo>
                          <a:cubicBezTo>
                            <a:pt x="157146" y="61542"/>
                            <a:pt x="158705" y="61253"/>
                            <a:pt x="160321" y="60907"/>
                          </a:cubicBezTo>
                          <a:lnTo>
                            <a:pt x="165055" y="59810"/>
                          </a:lnTo>
                          <a:cubicBezTo>
                            <a:pt x="168231" y="59060"/>
                            <a:pt x="171406" y="58425"/>
                            <a:pt x="174581" y="57616"/>
                          </a:cubicBezTo>
                          <a:cubicBezTo>
                            <a:pt x="180874" y="55942"/>
                            <a:pt x="187167" y="54326"/>
                            <a:pt x="193344" y="52305"/>
                          </a:cubicBezTo>
                          <a:cubicBezTo>
                            <a:pt x="199579" y="50515"/>
                            <a:pt x="205699" y="48206"/>
                            <a:pt x="211818" y="46070"/>
                          </a:cubicBezTo>
                          <a:cubicBezTo>
                            <a:pt x="214878" y="44915"/>
                            <a:pt x="217880" y="43703"/>
                            <a:pt x="220882" y="42491"/>
                          </a:cubicBezTo>
                          <a:lnTo>
                            <a:pt x="225443" y="40701"/>
                          </a:lnTo>
                          <a:lnTo>
                            <a:pt x="229888" y="38738"/>
                          </a:lnTo>
                          <a:cubicBezTo>
                            <a:pt x="241839" y="33658"/>
                            <a:pt x="253385" y="27654"/>
                            <a:pt x="264700" y="21245"/>
                          </a:cubicBezTo>
                          <a:cubicBezTo>
                            <a:pt x="276016" y="14837"/>
                            <a:pt x="286812" y="7563"/>
                            <a:pt x="297319" y="0"/>
                          </a:cubicBezTo>
                          <a:lnTo>
                            <a:pt x="299397" y="3002"/>
                          </a:lnTo>
                          <a:close/>
                        </a:path>
                      </a:pathLst>
                    </a:custGeom>
                    <a:solidFill>
                      <a:srgbClr val="93B79F"/>
                    </a:solidFill>
                    <a:ln w="5770" cap="flat">
                      <a:noFill/>
                      <a:prstDash val="solid"/>
                      <a:miter/>
                    </a:ln>
                  </p:spPr>
                  <p:txBody>
                    <a:bodyPr rtlCol="0" anchor="ctr"/>
                    <a:lstStyle/>
                    <a:p>
                      <a:endParaRPr lang="th-TH"/>
                    </a:p>
                  </p:txBody>
                </p:sp>
                <p:sp>
                  <p:nvSpPr>
                    <p:cNvPr id="521" name="Freeform: Shape 520">
                      <a:extLst>
                        <a:ext uri="{FF2B5EF4-FFF2-40B4-BE49-F238E27FC236}">
                          <a16:creationId xmlns:a16="http://schemas.microsoft.com/office/drawing/2014/main" id="{DA21D36A-2390-4909-9F31-363B35C39A6B}"/>
                        </a:ext>
                      </a:extLst>
                    </p:cNvPr>
                    <p:cNvSpPr/>
                    <p:nvPr/>
                  </p:nvSpPr>
                  <p:spPr>
                    <a:xfrm>
                      <a:off x="17272" y="4140106"/>
                      <a:ext cx="317236" cy="74358"/>
                    </a:xfrm>
                    <a:custGeom>
                      <a:avLst/>
                      <a:gdLst>
                        <a:gd name="connsiteX0" fmla="*/ 317236 w 317236"/>
                        <a:gd name="connsiteY0" fmla="*/ 3233 h 74358"/>
                        <a:gd name="connsiteX1" fmla="*/ 161765 w 317236"/>
                        <a:gd name="connsiteY1" fmla="*/ 54095 h 74358"/>
                        <a:gd name="connsiteX2" fmla="*/ 81229 w 317236"/>
                        <a:gd name="connsiteY2" fmla="*/ 68008 h 74358"/>
                        <a:gd name="connsiteX3" fmla="*/ 40355 w 317236"/>
                        <a:gd name="connsiteY3" fmla="*/ 68759 h 74358"/>
                        <a:gd name="connsiteX4" fmla="*/ 0 w 317236"/>
                        <a:gd name="connsiteY4" fmla="*/ 74359 h 74358"/>
                        <a:gd name="connsiteX5" fmla="*/ 40355 w 317236"/>
                        <a:gd name="connsiteY5" fmla="*/ 68355 h 74358"/>
                        <a:gd name="connsiteX6" fmla="*/ 81229 w 317236"/>
                        <a:gd name="connsiteY6" fmla="*/ 67142 h 74358"/>
                        <a:gd name="connsiteX7" fmla="*/ 161360 w 317236"/>
                        <a:gd name="connsiteY7" fmla="*/ 52421 h 74358"/>
                        <a:gd name="connsiteX8" fmla="*/ 315966 w 317236"/>
                        <a:gd name="connsiteY8" fmla="*/ 0 h 74358"/>
                        <a:gd name="connsiteX9" fmla="*/ 317236 w 317236"/>
                        <a:gd name="connsiteY9" fmla="*/ 3233 h 7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7236" h="74358">
                          <a:moveTo>
                            <a:pt x="317236" y="3233"/>
                          </a:moveTo>
                          <a:cubicBezTo>
                            <a:pt x="266548" y="23439"/>
                            <a:pt x="214532" y="40412"/>
                            <a:pt x="161765" y="54095"/>
                          </a:cubicBezTo>
                          <a:cubicBezTo>
                            <a:pt x="135439" y="60965"/>
                            <a:pt x="108594" y="67258"/>
                            <a:pt x="81229" y="68008"/>
                          </a:cubicBezTo>
                          <a:cubicBezTo>
                            <a:pt x="67604" y="68528"/>
                            <a:pt x="53979" y="68297"/>
                            <a:pt x="40355" y="68759"/>
                          </a:cubicBezTo>
                          <a:cubicBezTo>
                            <a:pt x="26788" y="69278"/>
                            <a:pt x="13105" y="70664"/>
                            <a:pt x="0" y="74359"/>
                          </a:cubicBezTo>
                          <a:cubicBezTo>
                            <a:pt x="13105" y="70548"/>
                            <a:pt x="26730" y="68990"/>
                            <a:pt x="40355" y="68355"/>
                          </a:cubicBezTo>
                          <a:cubicBezTo>
                            <a:pt x="53979" y="67720"/>
                            <a:pt x="67604" y="67777"/>
                            <a:pt x="81229" y="67142"/>
                          </a:cubicBezTo>
                          <a:cubicBezTo>
                            <a:pt x="108478" y="66103"/>
                            <a:pt x="135092" y="59522"/>
                            <a:pt x="161360" y="52421"/>
                          </a:cubicBezTo>
                          <a:cubicBezTo>
                            <a:pt x="213954" y="38219"/>
                            <a:pt x="265624" y="20668"/>
                            <a:pt x="315966" y="0"/>
                          </a:cubicBezTo>
                          <a:lnTo>
                            <a:pt x="317236" y="3233"/>
                          </a:lnTo>
                          <a:close/>
                        </a:path>
                      </a:pathLst>
                    </a:custGeom>
                    <a:solidFill>
                      <a:srgbClr val="93B79F"/>
                    </a:solidFill>
                    <a:ln w="5770" cap="flat">
                      <a:noFill/>
                      <a:prstDash val="solid"/>
                      <a:miter/>
                    </a:ln>
                  </p:spPr>
                  <p:txBody>
                    <a:bodyPr rtlCol="0" anchor="ctr"/>
                    <a:lstStyle/>
                    <a:p>
                      <a:endParaRPr lang="th-TH"/>
                    </a:p>
                  </p:txBody>
                </p:sp>
                <p:sp>
                  <p:nvSpPr>
                    <p:cNvPr id="522" name="Freeform: Shape 521">
                      <a:extLst>
                        <a:ext uri="{FF2B5EF4-FFF2-40B4-BE49-F238E27FC236}">
                          <a16:creationId xmlns:a16="http://schemas.microsoft.com/office/drawing/2014/main" id="{F7A4CBA1-E3D3-4EC4-881A-254BDC814C62}"/>
                        </a:ext>
                      </a:extLst>
                    </p:cNvPr>
                    <p:cNvSpPr/>
                    <p:nvPr/>
                  </p:nvSpPr>
                  <p:spPr>
                    <a:xfrm>
                      <a:off x="-80525" y="4070943"/>
                      <a:ext cx="292989" cy="95950"/>
                    </a:xfrm>
                    <a:custGeom>
                      <a:avLst/>
                      <a:gdLst>
                        <a:gd name="connsiteX0" fmla="*/ 292989 w 292989"/>
                        <a:gd name="connsiteY0" fmla="*/ 3464 h 95950"/>
                        <a:gd name="connsiteX1" fmla="*/ 257253 w 292989"/>
                        <a:gd name="connsiteY1" fmla="*/ 17146 h 95950"/>
                        <a:gd name="connsiteX2" fmla="*/ 239818 w 292989"/>
                        <a:gd name="connsiteY2" fmla="*/ 25402 h 95950"/>
                        <a:gd name="connsiteX3" fmla="*/ 222268 w 292989"/>
                        <a:gd name="connsiteY3" fmla="*/ 33484 h 95950"/>
                        <a:gd name="connsiteX4" fmla="*/ 150276 w 292989"/>
                        <a:gd name="connsiteY4" fmla="*/ 61484 h 95950"/>
                        <a:gd name="connsiteX5" fmla="*/ 75975 w 292989"/>
                        <a:gd name="connsiteY5" fmla="*/ 82383 h 95950"/>
                        <a:gd name="connsiteX6" fmla="*/ 0 w 292989"/>
                        <a:gd name="connsiteY6" fmla="*/ 95950 h 95950"/>
                        <a:gd name="connsiteX7" fmla="*/ 75744 w 292989"/>
                        <a:gd name="connsiteY7" fmla="*/ 81517 h 95950"/>
                        <a:gd name="connsiteX8" fmla="*/ 149699 w 292989"/>
                        <a:gd name="connsiteY8" fmla="*/ 59810 h 95950"/>
                        <a:gd name="connsiteX9" fmla="*/ 221171 w 292989"/>
                        <a:gd name="connsiteY9" fmla="*/ 31060 h 95950"/>
                        <a:gd name="connsiteX10" fmla="*/ 238548 w 292989"/>
                        <a:gd name="connsiteY10" fmla="*/ 22804 h 95950"/>
                        <a:gd name="connsiteX11" fmla="*/ 255868 w 292989"/>
                        <a:gd name="connsiteY11" fmla="*/ 14317 h 95950"/>
                        <a:gd name="connsiteX12" fmla="*/ 291950 w 292989"/>
                        <a:gd name="connsiteY12" fmla="*/ 0 h 95950"/>
                        <a:gd name="connsiteX13" fmla="*/ 292989 w 292989"/>
                        <a:gd name="connsiteY13" fmla="*/ 3464 h 9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2989" h="95950">
                          <a:moveTo>
                            <a:pt x="292989" y="3464"/>
                          </a:moveTo>
                          <a:cubicBezTo>
                            <a:pt x="280692" y="6755"/>
                            <a:pt x="268915" y="11720"/>
                            <a:pt x="257253" y="17146"/>
                          </a:cubicBezTo>
                          <a:lnTo>
                            <a:pt x="239818" y="25402"/>
                          </a:lnTo>
                          <a:cubicBezTo>
                            <a:pt x="233987" y="28115"/>
                            <a:pt x="228156" y="30829"/>
                            <a:pt x="222268" y="33484"/>
                          </a:cubicBezTo>
                          <a:cubicBezTo>
                            <a:pt x="198713" y="43934"/>
                            <a:pt x="174697" y="53344"/>
                            <a:pt x="150276" y="61484"/>
                          </a:cubicBezTo>
                          <a:cubicBezTo>
                            <a:pt x="125855" y="69625"/>
                            <a:pt x="101031" y="76610"/>
                            <a:pt x="75975" y="82383"/>
                          </a:cubicBezTo>
                          <a:cubicBezTo>
                            <a:pt x="50862" y="88099"/>
                            <a:pt x="25517" y="92602"/>
                            <a:pt x="0" y="95950"/>
                          </a:cubicBezTo>
                          <a:cubicBezTo>
                            <a:pt x="25460" y="92313"/>
                            <a:pt x="50746" y="87521"/>
                            <a:pt x="75744" y="81517"/>
                          </a:cubicBezTo>
                          <a:cubicBezTo>
                            <a:pt x="100742" y="75456"/>
                            <a:pt x="125394" y="68181"/>
                            <a:pt x="149699" y="59810"/>
                          </a:cubicBezTo>
                          <a:cubicBezTo>
                            <a:pt x="173946" y="51381"/>
                            <a:pt x="197789" y="41740"/>
                            <a:pt x="221171" y="31060"/>
                          </a:cubicBezTo>
                          <a:cubicBezTo>
                            <a:pt x="227002" y="28346"/>
                            <a:pt x="232775" y="25575"/>
                            <a:pt x="238548" y="22804"/>
                          </a:cubicBezTo>
                          <a:lnTo>
                            <a:pt x="255868" y="14317"/>
                          </a:lnTo>
                          <a:cubicBezTo>
                            <a:pt x="267472" y="8717"/>
                            <a:pt x="279422" y="3522"/>
                            <a:pt x="291950" y="0"/>
                          </a:cubicBezTo>
                          <a:lnTo>
                            <a:pt x="292989" y="3464"/>
                          </a:lnTo>
                          <a:close/>
                        </a:path>
                      </a:pathLst>
                    </a:custGeom>
                    <a:solidFill>
                      <a:srgbClr val="93B79F"/>
                    </a:solidFill>
                    <a:ln w="5770" cap="flat">
                      <a:noFill/>
                      <a:prstDash val="solid"/>
                      <a:miter/>
                    </a:ln>
                  </p:spPr>
                  <p:txBody>
                    <a:bodyPr rtlCol="0" anchor="ctr"/>
                    <a:lstStyle/>
                    <a:p>
                      <a:endParaRPr lang="th-TH"/>
                    </a:p>
                  </p:txBody>
                </p:sp>
                <p:sp>
                  <p:nvSpPr>
                    <p:cNvPr id="523" name="Freeform: Shape 522">
                      <a:extLst>
                        <a:ext uri="{FF2B5EF4-FFF2-40B4-BE49-F238E27FC236}">
                          <a16:creationId xmlns:a16="http://schemas.microsoft.com/office/drawing/2014/main" id="{F448F5D6-33D2-49E7-BADC-4B1CB231DE84}"/>
                        </a:ext>
                      </a:extLst>
                    </p:cNvPr>
                    <p:cNvSpPr/>
                    <p:nvPr/>
                  </p:nvSpPr>
                  <p:spPr>
                    <a:xfrm>
                      <a:off x="-146166" y="4003454"/>
                      <a:ext cx="247323" cy="65240"/>
                    </a:xfrm>
                    <a:custGeom>
                      <a:avLst/>
                      <a:gdLst>
                        <a:gd name="connsiteX0" fmla="*/ 247323 w 247323"/>
                        <a:gd name="connsiteY0" fmla="*/ 3291 h 65240"/>
                        <a:gd name="connsiteX1" fmla="*/ 184684 w 247323"/>
                        <a:gd name="connsiteY1" fmla="*/ 18705 h 65240"/>
                        <a:gd name="connsiteX2" fmla="*/ 123546 w 247323"/>
                        <a:gd name="connsiteY2" fmla="*/ 37583 h 65240"/>
                        <a:gd name="connsiteX3" fmla="*/ 94622 w 247323"/>
                        <a:gd name="connsiteY3" fmla="*/ 51670 h 65240"/>
                        <a:gd name="connsiteX4" fmla="*/ 64198 w 247323"/>
                        <a:gd name="connsiteY4" fmla="*/ 62350 h 65240"/>
                        <a:gd name="connsiteX5" fmla="*/ 32157 w 247323"/>
                        <a:gd name="connsiteY5" fmla="*/ 65237 h 65240"/>
                        <a:gd name="connsiteX6" fmla="*/ 0 w 247323"/>
                        <a:gd name="connsiteY6" fmla="*/ 63678 h 65240"/>
                        <a:gd name="connsiteX7" fmla="*/ 32157 w 247323"/>
                        <a:gd name="connsiteY7" fmla="*/ 64775 h 65240"/>
                        <a:gd name="connsiteX8" fmla="*/ 64025 w 247323"/>
                        <a:gd name="connsiteY8" fmla="*/ 61427 h 65240"/>
                        <a:gd name="connsiteX9" fmla="*/ 94045 w 247323"/>
                        <a:gd name="connsiteY9" fmla="*/ 50458 h 65240"/>
                        <a:gd name="connsiteX10" fmla="*/ 122796 w 247323"/>
                        <a:gd name="connsiteY10" fmla="*/ 36025 h 65240"/>
                        <a:gd name="connsiteX11" fmla="*/ 184107 w 247323"/>
                        <a:gd name="connsiteY11" fmla="*/ 16165 h 65240"/>
                        <a:gd name="connsiteX12" fmla="*/ 246169 w 247323"/>
                        <a:gd name="connsiteY12" fmla="*/ 0 h 65240"/>
                        <a:gd name="connsiteX13" fmla="*/ 247323 w 247323"/>
                        <a:gd name="connsiteY13" fmla="*/ 3291 h 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323" h="65240">
                          <a:moveTo>
                            <a:pt x="247323" y="3291"/>
                          </a:moveTo>
                          <a:cubicBezTo>
                            <a:pt x="226828" y="10103"/>
                            <a:pt x="205641" y="14144"/>
                            <a:pt x="184684" y="18705"/>
                          </a:cubicBezTo>
                          <a:cubicBezTo>
                            <a:pt x="163785" y="23266"/>
                            <a:pt x="142944" y="28520"/>
                            <a:pt x="123546" y="37583"/>
                          </a:cubicBezTo>
                          <a:cubicBezTo>
                            <a:pt x="113847" y="42087"/>
                            <a:pt x="104379" y="47109"/>
                            <a:pt x="94622" y="51670"/>
                          </a:cubicBezTo>
                          <a:cubicBezTo>
                            <a:pt x="84866" y="56173"/>
                            <a:pt x="74763" y="60157"/>
                            <a:pt x="64198" y="62350"/>
                          </a:cubicBezTo>
                          <a:cubicBezTo>
                            <a:pt x="53633" y="64602"/>
                            <a:pt x="42895" y="65295"/>
                            <a:pt x="32157" y="65237"/>
                          </a:cubicBezTo>
                          <a:cubicBezTo>
                            <a:pt x="21418" y="65179"/>
                            <a:pt x="10738" y="64429"/>
                            <a:pt x="0" y="63678"/>
                          </a:cubicBezTo>
                          <a:cubicBezTo>
                            <a:pt x="10680" y="64313"/>
                            <a:pt x="21418" y="64891"/>
                            <a:pt x="32157" y="64775"/>
                          </a:cubicBezTo>
                          <a:cubicBezTo>
                            <a:pt x="42837" y="64660"/>
                            <a:pt x="53575" y="63794"/>
                            <a:pt x="64025" y="61427"/>
                          </a:cubicBezTo>
                          <a:cubicBezTo>
                            <a:pt x="74474" y="59117"/>
                            <a:pt x="84404" y="55076"/>
                            <a:pt x="94045" y="50458"/>
                          </a:cubicBezTo>
                          <a:cubicBezTo>
                            <a:pt x="103686" y="45839"/>
                            <a:pt x="113097" y="40643"/>
                            <a:pt x="122796" y="36025"/>
                          </a:cubicBezTo>
                          <a:cubicBezTo>
                            <a:pt x="142193" y="26614"/>
                            <a:pt x="163208" y="21014"/>
                            <a:pt x="184107" y="16165"/>
                          </a:cubicBezTo>
                          <a:cubicBezTo>
                            <a:pt x="205006" y="11315"/>
                            <a:pt x="226020" y="7043"/>
                            <a:pt x="246169" y="0"/>
                          </a:cubicBezTo>
                          <a:lnTo>
                            <a:pt x="247323" y="3291"/>
                          </a:lnTo>
                          <a:close/>
                        </a:path>
                      </a:pathLst>
                    </a:custGeom>
                    <a:solidFill>
                      <a:srgbClr val="93B79F"/>
                    </a:solidFill>
                    <a:ln w="5770" cap="flat">
                      <a:noFill/>
                      <a:prstDash val="solid"/>
                      <a:miter/>
                    </a:ln>
                  </p:spPr>
                  <p:txBody>
                    <a:bodyPr rtlCol="0" anchor="ctr"/>
                    <a:lstStyle/>
                    <a:p>
                      <a:endParaRPr lang="th-TH"/>
                    </a:p>
                  </p:txBody>
                </p:sp>
                <p:sp>
                  <p:nvSpPr>
                    <p:cNvPr id="524" name="Freeform: Shape 523">
                      <a:extLst>
                        <a:ext uri="{FF2B5EF4-FFF2-40B4-BE49-F238E27FC236}">
                          <a16:creationId xmlns:a16="http://schemas.microsoft.com/office/drawing/2014/main" id="{C6201790-39BC-4D71-B785-00BB3232D19F}"/>
                        </a:ext>
                      </a:extLst>
                    </p:cNvPr>
                    <p:cNvSpPr/>
                    <p:nvPr/>
                  </p:nvSpPr>
                  <p:spPr>
                    <a:xfrm>
                      <a:off x="-245349" y="3939776"/>
                      <a:ext cx="209912" cy="58020"/>
                    </a:xfrm>
                    <a:custGeom>
                      <a:avLst/>
                      <a:gdLst>
                        <a:gd name="connsiteX0" fmla="*/ 209913 w 209912"/>
                        <a:gd name="connsiteY0" fmla="*/ 3118 h 58020"/>
                        <a:gd name="connsiteX1" fmla="*/ 158532 w 209912"/>
                        <a:gd name="connsiteY1" fmla="*/ 21476 h 58020"/>
                        <a:gd name="connsiteX2" fmla="*/ 105303 w 209912"/>
                        <a:gd name="connsiteY2" fmla="*/ 32503 h 58020"/>
                        <a:gd name="connsiteX3" fmla="*/ 51959 w 209912"/>
                        <a:gd name="connsiteY3" fmla="*/ 42606 h 58020"/>
                        <a:gd name="connsiteX4" fmla="*/ 0 w 209912"/>
                        <a:gd name="connsiteY4" fmla="*/ 58021 h 58020"/>
                        <a:gd name="connsiteX5" fmla="*/ 51785 w 209912"/>
                        <a:gd name="connsiteY5" fmla="*/ 41740 h 58020"/>
                        <a:gd name="connsiteX6" fmla="*/ 105014 w 209912"/>
                        <a:gd name="connsiteY6" fmla="*/ 30771 h 58020"/>
                        <a:gd name="connsiteX7" fmla="*/ 157897 w 209912"/>
                        <a:gd name="connsiteY7" fmla="*/ 18936 h 58020"/>
                        <a:gd name="connsiteX8" fmla="*/ 208354 w 209912"/>
                        <a:gd name="connsiteY8" fmla="*/ 0 h 58020"/>
                        <a:gd name="connsiteX9" fmla="*/ 209913 w 209912"/>
                        <a:gd name="connsiteY9" fmla="*/ 3118 h 58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912" h="58020">
                          <a:moveTo>
                            <a:pt x="209913" y="3118"/>
                          </a:moveTo>
                          <a:cubicBezTo>
                            <a:pt x="193459" y="11085"/>
                            <a:pt x="176140" y="16915"/>
                            <a:pt x="158532" y="21476"/>
                          </a:cubicBezTo>
                          <a:cubicBezTo>
                            <a:pt x="140923" y="26037"/>
                            <a:pt x="123084" y="29328"/>
                            <a:pt x="105303" y="32503"/>
                          </a:cubicBezTo>
                          <a:cubicBezTo>
                            <a:pt x="87464" y="35678"/>
                            <a:pt x="69625" y="38680"/>
                            <a:pt x="51959" y="42606"/>
                          </a:cubicBezTo>
                          <a:cubicBezTo>
                            <a:pt x="34293" y="46532"/>
                            <a:pt x="16800" y="51324"/>
                            <a:pt x="0" y="58021"/>
                          </a:cubicBezTo>
                          <a:cubicBezTo>
                            <a:pt x="16742" y="51035"/>
                            <a:pt x="34177" y="45955"/>
                            <a:pt x="51785" y="41740"/>
                          </a:cubicBezTo>
                          <a:cubicBezTo>
                            <a:pt x="69394" y="37526"/>
                            <a:pt x="87233" y="34235"/>
                            <a:pt x="105014" y="30771"/>
                          </a:cubicBezTo>
                          <a:cubicBezTo>
                            <a:pt x="122796" y="27307"/>
                            <a:pt x="140519" y="23728"/>
                            <a:pt x="157897" y="18936"/>
                          </a:cubicBezTo>
                          <a:cubicBezTo>
                            <a:pt x="175274" y="14144"/>
                            <a:pt x="192363" y="8140"/>
                            <a:pt x="208354" y="0"/>
                          </a:cubicBezTo>
                          <a:lnTo>
                            <a:pt x="209913" y="3118"/>
                          </a:lnTo>
                          <a:close/>
                        </a:path>
                      </a:pathLst>
                    </a:custGeom>
                    <a:solidFill>
                      <a:srgbClr val="93B79F"/>
                    </a:solidFill>
                    <a:ln w="5770" cap="flat">
                      <a:noFill/>
                      <a:prstDash val="solid"/>
                      <a:miter/>
                    </a:ln>
                  </p:spPr>
                  <p:txBody>
                    <a:bodyPr rtlCol="0" anchor="ctr"/>
                    <a:lstStyle/>
                    <a:p>
                      <a:endParaRPr lang="th-TH"/>
                    </a:p>
                  </p:txBody>
                </p:sp>
                <p:sp>
                  <p:nvSpPr>
                    <p:cNvPr id="525" name="Freeform: Shape 524">
                      <a:extLst>
                        <a:ext uri="{FF2B5EF4-FFF2-40B4-BE49-F238E27FC236}">
                          <a16:creationId xmlns:a16="http://schemas.microsoft.com/office/drawing/2014/main" id="{A972668B-CE0B-4C21-BBBB-74A57E612DED}"/>
                        </a:ext>
                      </a:extLst>
                    </p:cNvPr>
                    <p:cNvSpPr/>
                    <p:nvPr/>
                  </p:nvSpPr>
                  <p:spPr>
                    <a:xfrm>
                      <a:off x="-340953" y="3871653"/>
                      <a:ext cx="195884" cy="36265"/>
                    </a:xfrm>
                    <a:custGeom>
                      <a:avLst/>
                      <a:gdLst>
                        <a:gd name="connsiteX0" fmla="*/ 195884 w 195884"/>
                        <a:gd name="connsiteY0" fmla="*/ 3175 h 36265"/>
                        <a:gd name="connsiteX1" fmla="*/ 148544 w 195884"/>
                        <a:gd name="connsiteY1" fmla="*/ 19802 h 36265"/>
                        <a:gd name="connsiteX2" fmla="*/ 99934 w 195884"/>
                        <a:gd name="connsiteY2" fmla="*/ 32214 h 36265"/>
                        <a:gd name="connsiteX3" fmla="*/ 75051 w 195884"/>
                        <a:gd name="connsiteY3" fmla="*/ 35447 h 36265"/>
                        <a:gd name="connsiteX4" fmla="*/ 49996 w 195884"/>
                        <a:gd name="connsiteY4" fmla="*/ 36256 h 36265"/>
                        <a:gd name="connsiteX5" fmla="*/ 0 w 195884"/>
                        <a:gd name="connsiteY5" fmla="*/ 33542 h 36265"/>
                        <a:gd name="connsiteX6" fmla="*/ 49996 w 195884"/>
                        <a:gd name="connsiteY6" fmla="*/ 35390 h 36265"/>
                        <a:gd name="connsiteX7" fmla="*/ 74936 w 195884"/>
                        <a:gd name="connsiteY7" fmla="*/ 34177 h 36265"/>
                        <a:gd name="connsiteX8" fmla="*/ 99645 w 195884"/>
                        <a:gd name="connsiteY8" fmla="*/ 30540 h 36265"/>
                        <a:gd name="connsiteX9" fmla="*/ 147794 w 195884"/>
                        <a:gd name="connsiteY9" fmla="*/ 17377 h 36265"/>
                        <a:gd name="connsiteX10" fmla="*/ 194672 w 195884"/>
                        <a:gd name="connsiteY10" fmla="*/ 0 h 36265"/>
                        <a:gd name="connsiteX11" fmla="*/ 195884 w 195884"/>
                        <a:gd name="connsiteY11" fmla="*/ 3175 h 3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884" h="36265">
                          <a:moveTo>
                            <a:pt x="195884" y="3175"/>
                          </a:moveTo>
                          <a:cubicBezTo>
                            <a:pt x="180239" y="8948"/>
                            <a:pt x="164536" y="14722"/>
                            <a:pt x="148544" y="19802"/>
                          </a:cubicBezTo>
                          <a:cubicBezTo>
                            <a:pt x="132610" y="24882"/>
                            <a:pt x="116387" y="29270"/>
                            <a:pt x="99934" y="32214"/>
                          </a:cubicBezTo>
                          <a:cubicBezTo>
                            <a:pt x="91678" y="33715"/>
                            <a:pt x="83365" y="34697"/>
                            <a:pt x="75051" y="35447"/>
                          </a:cubicBezTo>
                          <a:cubicBezTo>
                            <a:pt x="66680" y="36140"/>
                            <a:pt x="58309" y="36313"/>
                            <a:pt x="49996" y="36256"/>
                          </a:cubicBezTo>
                          <a:cubicBezTo>
                            <a:pt x="33254" y="36082"/>
                            <a:pt x="16627" y="34812"/>
                            <a:pt x="0" y="33542"/>
                          </a:cubicBezTo>
                          <a:cubicBezTo>
                            <a:pt x="16685" y="34524"/>
                            <a:pt x="33369" y="35563"/>
                            <a:pt x="49996" y="35390"/>
                          </a:cubicBezTo>
                          <a:cubicBezTo>
                            <a:pt x="58309" y="35274"/>
                            <a:pt x="66680" y="34985"/>
                            <a:pt x="74936" y="34177"/>
                          </a:cubicBezTo>
                          <a:cubicBezTo>
                            <a:pt x="83192" y="33369"/>
                            <a:pt x="91447" y="32214"/>
                            <a:pt x="99645" y="30540"/>
                          </a:cubicBezTo>
                          <a:cubicBezTo>
                            <a:pt x="115983" y="27307"/>
                            <a:pt x="132033" y="22689"/>
                            <a:pt x="147794" y="17377"/>
                          </a:cubicBezTo>
                          <a:cubicBezTo>
                            <a:pt x="163554" y="12066"/>
                            <a:pt x="179142" y="6004"/>
                            <a:pt x="194672" y="0"/>
                          </a:cubicBezTo>
                          <a:lnTo>
                            <a:pt x="195884" y="3175"/>
                          </a:lnTo>
                          <a:close/>
                        </a:path>
                      </a:pathLst>
                    </a:custGeom>
                    <a:solidFill>
                      <a:srgbClr val="93B79F"/>
                    </a:solidFill>
                    <a:ln w="5770" cap="flat">
                      <a:noFill/>
                      <a:prstDash val="solid"/>
                      <a:miter/>
                    </a:ln>
                  </p:spPr>
                  <p:txBody>
                    <a:bodyPr rtlCol="0" anchor="ctr"/>
                    <a:lstStyle/>
                    <a:p>
                      <a:endParaRPr lang="th-TH"/>
                    </a:p>
                  </p:txBody>
                </p:sp>
                <p:sp>
                  <p:nvSpPr>
                    <p:cNvPr id="526" name="Freeform: Shape 525">
                      <a:extLst>
                        <a:ext uri="{FF2B5EF4-FFF2-40B4-BE49-F238E27FC236}">
                          <a16:creationId xmlns:a16="http://schemas.microsoft.com/office/drawing/2014/main" id="{76718521-AB28-4117-991D-E0482C3B9A44}"/>
                        </a:ext>
                      </a:extLst>
                    </p:cNvPr>
                    <p:cNvSpPr/>
                    <p:nvPr/>
                  </p:nvSpPr>
                  <p:spPr>
                    <a:xfrm>
                      <a:off x="400034" y="4035958"/>
                      <a:ext cx="97047" cy="179719"/>
                    </a:xfrm>
                    <a:custGeom>
                      <a:avLst/>
                      <a:gdLst>
                        <a:gd name="connsiteX0" fmla="*/ 93699 w 97047"/>
                        <a:gd name="connsiteY0" fmla="*/ 179719 h 179719"/>
                        <a:gd name="connsiteX1" fmla="*/ 80998 w 97047"/>
                        <a:gd name="connsiteY1" fmla="*/ 130128 h 179719"/>
                        <a:gd name="connsiteX2" fmla="*/ 60041 w 97047"/>
                        <a:gd name="connsiteY2" fmla="*/ 83307 h 179719"/>
                        <a:gd name="connsiteX3" fmla="*/ 31464 w 97047"/>
                        <a:gd name="connsiteY3" fmla="*/ 40643 h 179719"/>
                        <a:gd name="connsiteX4" fmla="*/ 23208 w 97047"/>
                        <a:gd name="connsiteY4" fmla="*/ 30771 h 179719"/>
                        <a:gd name="connsiteX5" fmla="*/ 14664 w 97047"/>
                        <a:gd name="connsiteY5" fmla="*/ 21130 h 179719"/>
                        <a:gd name="connsiteX6" fmla="*/ 0 w 97047"/>
                        <a:gd name="connsiteY6" fmla="*/ 0 h 179719"/>
                        <a:gd name="connsiteX7" fmla="*/ 14953 w 97047"/>
                        <a:gd name="connsiteY7" fmla="*/ 20841 h 179719"/>
                        <a:gd name="connsiteX8" fmla="*/ 23670 w 97047"/>
                        <a:gd name="connsiteY8" fmla="*/ 30367 h 179719"/>
                        <a:gd name="connsiteX9" fmla="*/ 32099 w 97047"/>
                        <a:gd name="connsiteY9" fmla="*/ 40124 h 179719"/>
                        <a:gd name="connsiteX10" fmla="*/ 61485 w 97047"/>
                        <a:gd name="connsiteY10" fmla="*/ 82499 h 179719"/>
                        <a:gd name="connsiteX11" fmla="*/ 83365 w 97047"/>
                        <a:gd name="connsiteY11" fmla="*/ 129319 h 179719"/>
                        <a:gd name="connsiteX12" fmla="*/ 97047 w 97047"/>
                        <a:gd name="connsiteY12" fmla="*/ 179200 h 179719"/>
                        <a:gd name="connsiteX13" fmla="*/ 93699 w 97047"/>
                        <a:gd name="connsiteY13" fmla="*/ 179719 h 17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7047" h="179719">
                          <a:moveTo>
                            <a:pt x="93699" y="179719"/>
                          </a:moveTo>
                          <a:cubicBezTo>
                            <a:pt x="90870" y="162862"/>
                            <a:pt x="86598" y="146292"/>
                            <a:pt x="80998" y="130128"/>
                          </a:cubicBezTo>
                          <a:cubicBezTo>
                            <a:pt x="75340" y="113963"/>
                            <a:pt x="68297" y="98317"/>
                            <a:pt x="60041" y="83307"/>
                          </a:cubicBezTo>
                          <a:cubicBezTo>
                            <a:pt x="51785" y="68297"/>
                            <a:pt x="42144" y="54037"/>
                            <a:pt x="31464" y="40643"/>
                          </a:cubicBezTo>
                          <a:cubicBezTo>
                            <a:pt x="28866" y="37237"/>
                            <a:pt x="25979" y="34062"/>
                            <a:pt x="23208" y="30771"/>
                          </a:cubicBezTo>
                          <a:lnTo>
                            <a:pt x="14664" y="21130"/>
                          </a:lnTo>
                          <a:cubicBezTo>
                            <a:pt x="9006" y="14664"/>
                            <a:pt x="3637" y="7852"/>
                            <a:pt x="0" y="0"/>
                          </a:cubicBezTo>
                          <a:cubicBezTo>
                            <a:pt x="3753" y="7736"/>
                            <a:pt x="9237" y="14491"/>
                            <a:pt x="14953" y="20841"/>
                          </a:cubicBezTo>
                          <a:lnTo>
                            <a:pt x="23670" y="30367"/>
                          </a:lnTo>
                          <a:cubicBezTo>
                            <a:pt x="26441" y="33658"/>
                            <a:pt x="29443" y="36775"/>
                            <a:pt x="32099" y="40124"/>
                          </a:cubicBezTo>
                          <a:cubicBezTo>
                            <a:pt x="43010" y="53402"/>
                            <a:pt x="52998" y="67546"/>
                            <a:pt x="61485" y="82499"/>
                          </a:cubicBezTo>
                          <a:cubicBezTo>
                            <a:pt x="70029" y="97451"/>
                            <a:pt x="77418" y="113097"/>
                            <a:pt x="83365" y="129319"/>
                          </a:cubicBezTo>
                          <a:cubicBezTo>
                            <a:pt x="89254" y="145542"/>
                            <a:pt x="93872" y="162227"/>
                            <a:pt x="97047" y="179200"/>
                          </a:cubicBezTo>
                          <a:lnTo>
                            <a:pt x="93699" y="179719"/>
                          </a:lnTo>
                          <a:close/>
                        </a:path>
                      </a:pathLst>
                    </a:custGeom>
                    <a:solidFill>
                      <a:srgbClr val="93B79F"/>
                    </a:solidFill>
                    <a:ln w="5770" cap="flat">
                      <a:noFill/>
                      <a:prstDash val="solid"/>
                      <a:miter/>
                    </a:ln>
                  </p:spPr>
                  <p:txBody>
                    <a:bodyPr rtlCol="0" anchor="ctr"/>
                    <a:lstStyle/>
                    <a:p>
                      <a:endParaRPr lang="th-TH"/>
                    </a:p>
                  </p:txBody>
                </p:sp>
                <p:sp>
                  <p:nvSpPr>
                    <p:cNvPr id="527" name="Freeform: Shape 526">
                      <a:extLst>
                        <a:ext uri="{FF2B5EF4-FFF2-40B4-BE49-F238E27FC236}">
                          <a16:creationId xmlns:a16="http://schemas.microsoft.com/office/drawing/2014/main" id="{EEBE12D6-D089-4580-B04C-C5077C54C685}"/>
                        </a:ext>
                      </a:extLst>
                    </p:cNvPr>
                    <p:cNvSpPr/>
                    <p:nvPr/>
                  </p:nvSpPr>
                  <p:spPr>
                    <a:xfrm>
                      <a:off x="222797" y="3951323"/>
                      <a:ext cx="140854" cy="201888"/>
                    </a:xfrm>
                    <a:custGeom>
                      <a:avLst/>
                      <a:gdLst>
                        <a:gd name="connsiteX0" fmla="*/ 137286 w 140854"/>
                        <a:gd name="connsiteY0" fmla="*/ 201715 h 201888"/>
                        <a:gd name="connsiteX1" fmla="*/ 135843 w 140854"/>
                        <a:gd name="connsiteY1" fmla="*/ 186820 h 201888"/>
                        <a:gd name="connsiteX2" fmla="*/ 130705 w 140854"/>
                        <a:gd name="connsiteY2" fmla="*/ 172503 h 201888"/>
                        <a:gd name="connsiteX3" fmla="*/ 115579 w 140854"/>
                        <a:gd name="connsiteY3" fmla="*/ 145542 h 201888"/>
                        <a:gd name="connsiteX4" fmla="*/ 81113 w 140854"/>
                        <a:gd name="connsiteY4" fmla="*/ 93930 h 201888"/>
                        <a:gd name="connsiteX5" fmla="*/ 42491 w 140854"/>
                        <a:gd name="connsiteY5" fmla="*/ 45320 h 201888"/>
                        <a:gd name="connsiteX6" fmla="*/ 0 w 140854"/>
                        <a:gd name="connsiteY6" fmla="*/ 0 h 201888"/>
                        <a:gd name="connsiteX7" fmla="*/ 43183 w 140854"/>
                        <a:gd name="connsiteY7" fmla="*/ 44742 h 201888"/>
                        <a:gd name="connsiteX8" fmla="*/ 82557 w 140854"/>
                        <a:gd name="connsiteY8" fmla="*/ 92891 h 201888"/>
                        <a:gd name="connsiteX9" fmla="*/ 117889 w 140854"/>
                        <a:gd name="connsiteY9" fmla="*/ 144156 h 201888"/>
                        <a:gd name="connsiteX10" fmla="*/ 133534 w 140854"/>
                        <a:gd name="connsiteY10" fmla="*/ 171175 h 201888"/>
                        <a:gd name="connsiteX11" fmla="*/ 139076 w 140854"/>
                        <a:gd name="connsiteY11" fmla="*/ 186012 h 201888"/>
                        <a:gd name="connsiteX12" fmla="*/ 140808 w 140854"/>
                        <a:gd name="connsiteY12" fmla="*/ 201888 h 201888"/>
                        <a:gd name="connsiteX13" fmla="*/ 137286 w 140854"/>
                        <a:gd name="connsiteY13" fmla="*/ 201715 h 20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854" h="201888">
                          <a:moveTo>
                            <a:pt x="137286" y="201715"/>
                          </a:moveTo>
                          <a:cubicBezTo>
                            <a:pt x="137575" y="196750"/>
                            <a:pt x="137055" y="191727"/>
                            <a:pt x="135843" y="186820"/>
                          </a:cubicBezTo>
                          <a:cubicBezTo>
                            <a:pt x="134631" y="181913"/>
                            <a:pt x="132841" y="177121"/>
                            <a:pt x="130705" y="172503"/>
                          </a:cubicBezTo>
                          <a:cubicBezTo>
                            <a:pt x="126433" y="163208"/>
                            <a:pt x="120890" y="154433"/>
                            <a:pt x="115579" y="145542"/>
                          </a:cubicBezTo>
                          <a:cubicBezTo>
                            <a:pt x="104783" y="127876"/>
                            <a:pt x="93295" y="110672"/>
                            <a:pt x="81113" y="93930"/>
                          </a:cubicBezTo>
                          <a:cubicBezTo>
                            <a:pt x="68874" y="77245"/>
                            <a:pt x="56000" y="61023"/>
                            <a:pt x="42491" y="45320"/>
                          </a:cubicBezTo>
                          <a:cubicBezTo>
                            <a:pt x="28924" y="29674"/>
                            <a:pt x="14722" y="14548"/>
                            <a:pt x="0" y="0"/>
                          </a:cubicBezTo>
                          <a:cubicBezTo>
                            <a:pt x="14953" y="14318"/>
                            <a:pt x="29386" y="29270"/>
                            <a:pt x="43183" y="44742"/>
                          </a:cubicBezTo>
                          <a:cubicBezTo>
                            <a:pt x="56924" y="60272"/>
                            <a:pt x="70086" y="76322"/>
                            <a:pt x="82557" y="92891"/>
                          </a:cubicBezTo>
                          <a:cubicBezTo>
                            <a:pt x="94969" y="109517"/>
                            <a:pt x="106746" y="126606"/>
                            <a:pt x="117889" y="144156"/>
                          </a:cubicBezTo>
                          <a:cubicBezTo>
                            <a:pt x="123315" y="152989"/>
                            <a:pt x="128973" y="161707"/>
                            <a:pt x="133534" y="171175"/>
                          </a:cubicBezTo>
                          <a:cubicBezTo>
                            <a:pt x="135785" y="175909"/>
                            <a:pt x="137748" y="180874"/>
                            <a:pt x="139076" y="186012"/>
                          </a:cubicBezTo>
                          <a:cubicBezTo>
                            <a:pt x="140404" y="191150"/>
                            <a:pt x="141039" y="196519"/>
                            <a:pt x="140808" y="201888"/>
                          </a:cubicBezTo>
                          <a:lnTo>
                            <a:pt x="137286" y="201715"/>
                          </a:lnTo>
                          <a:close/>
                        </a:path>
                      </a:pathLst>
                    </a:custGeom>
                    <a:solidFill>
                      <a:srgbClr val="93B79F"/>
                    </a:solidFill>
                    <a:ln w="5770" cap="flat">
                      <a:noFill/>
                      <a:prstDash val="solid"/>
                      <a:miter/>
                    </a:ln>
                  </p:spPr>
                  <p:txBody>
                    <a:bodyPr rtlCol="0" anchor="ctr"/>
                    <a:lstStyle/>
                    <a:p>
                      <a:endParaRPr lang="th-TH"/>
                    </a:p>
                  </p:txBody>
                </p:sp>
                <p:sp>
                  <p:nvSpPr>
                    <p:cNvPr id="528" name="Freeform: Shape 527">
                      <a:extLst>
                        <a:ext uri="{FF2B5EF4-FFF2-40B4-BE49-F238E27FC236}">
                          <a16:creationId xmlns:a16="http://schemas.microsoft.com/office/drawing/2014/main" id="{6B2F1428-D929-4E68-A15E-46A3BBBE8623}"/>
                        </a:ext>
                      </a:extLst>
                    </p:cNvPr>
                    <p:cNvSpPr/>
                    <p:nvPr/>
                  </p:nvSpPr>
                  <p:spPr>
                    <a:xfrm>
                      <a:off x="37594" y="3782564"/>
                      <a:ext cx="166094" cy="282548"/>
                    </a:xfrm>
                    <a:custGeom>
                      <a:avLst/>
                      <a:gdLst>
                        <a:gd name="connsiteX0" fmla="*/ 162688 w 166094"/>
                        <a:gd name="connsiteY0" fmla="*/ 282548 h 282548"/>
                        <a:gd name="connsiteX1" fmla="*/ 145426 w 166094"/>
                        <a:gd name="connsiteY1" fmla="*/ 200396 h 282548"/>
                        <a:gd name="connsiteX2" fmla="*/ 130358 w 166094"/>
                        <a:gd name="connsiteY2" fmla="*/ 161369 h 282548"/>
                        <a:gd name="connsiteX3" fmla="*/ 108074 w 166094"/>
                        <a:gd name="connsiteY3" fmla="*/ 126037 h 282548"/>
                        <a:gd name="connsiteX4" fmla="*/ 51150 w 166094"/>
                        <a:gd name="connsiteY4" fmla="*/ 64149 h 282548"/>
                        <a:gd name="connsiteX5" fmla="*/ 25806 w 166094"/>
                        <a:gd name="connsiteY5" fmla="*/ 30549 h 282548"/>
                        <a:gd name="connsiteX6" fmla="*/ 15876 w 166094"/>
                        <a:gd name="connsiteY6" fmla="*/ 12017 h 282548"/>
                        <a:gd name="connsiteX7" fmla="*/ 9526 w 166094"/>
                        <a:gd name="connsiteY7" fmla="*/ 3703 h 282548"/>
                        <a:gd name="connsiteX8" fmla="*/ 5138 w 166094"/>
                        <a:gd name="connsiteY8" fmla="*/ 875 h 282548"/>
                        <a:gd name="connsiteX9" fmla="*/ 0 w 166094"/>
                        <a:gd name="connsiteY9" fmla="*/ 9 h 282548"/>
                        <a:gd name="connsiteX10" fmla="*/ 5138 w 166094"/>
                        <a:gd name="connsiteY10" fmla="*/ 817 h 282548"/>
                        <a:gd name="connsiteX11" fmla="*/ 9583 w 166094"/>
                        <a:gd name="connsiteY11" fmla="*/ 3646 h 282548"/>
                        <a:gd name="connsiteX12" fmla="*/ 16049 w 166094"/>
                        <a:gd name="connsiteY12" fmla="*/ 11959 h 282548"/>
                        <a:gd name="connsiteX13" fmla="*/ 26210 w 166094"/>
                        <a:gd name="connsiteY13" fmla="*/ 30376 h 282548"/>
                        <a:gd name="connsiteX14" fmla="*/ 51785 w 166094"/>
                        <a:gd name="connsiteY14" fmla="*/ 63629 h 282548"/>
                        <a:gd name="connsiteX15" fmla="*/ 109402 w 166094"/>
                        <a:gd name="connsiteY15" fmla="*/ 124998 h 282548"/>
                        <a:gd name="connsiteX16" fmla="*/ 132264 w 166094"/>
                        <a:gd name="connsiteY16" fmla="*/ 160445 h 282548"/>
                        <a:gd name="connsiteX17" fmla="*/ 147909 w 166094"/>
                        <a:gd name="connsiteY17" fmla="*/ 199645 h 282548"/>
                        <a:gd name="connsiteX18" fmla="*/ 166094 w 166094"/>
                        <a:gd name="connsiteY18" fmla="*/ 281971 h 282548"/>
                        <a:gd name="connsiteX19" fmla="*/ 162688 w 166094"/>
                        <a:gd name="connsiteY19" fmla="*/ 282548 h 28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6094" h="282548">
                          <a:moveTo>
                            <a:pt x="162688" y="282548"/>
                          </a:moveTo>
                          <a:cubicBezTo>
                            <a:pt x="158128" y="254895"/>
                            <a:pt x="153451" y="227241"/>
                            <a:pt x="145426" y="200396"/>
                          </a:cubicBezTo>
                          <a:cubicBezTo>
                            <a:pt x="141443" y="187002"/>
                            <a:pt x="136478" y="173897"/>
                            <a:pt x="130358" y="161369"/>
                          </a:cubicBezTo>
                          <a:cubicBezTo>
                            <a:pt x="124239" y="148841"/>
                            <a:pt x="116734" y="136948"/>
                            <a:pt x="108074" y="126037"/>
                          </a:cubicBezTo>
                          <a:cubicBezTo>
                            <a:pt x="90812" y="103984"/>
                            <a:pt x="69798" y="85163"/>
                            <a:pt x="51150" y="64149"/>
                          </a:cubicBezTo>
                          <a:cubicBezTo>
                            <a:pt x="41798" y="53641"/>
                            <a:pt x="33080" y="42615"/>
                            <a:pt x="25806" y="30549"/>
                          </a:cubicBezTo>
                          <a:cubicBezTo>
                            <a:pt x="22054" y="24602"/>
                            <a:pt x="19225" y="18136"/>
                            <a:pt x="15876" y="12017"/>
                          </a:cubicBezTo>
                          <a:cubicBezTo>
                            <a:pt x="14144" y="9015"/>
                            <a:pt x="12124" y="6070"/>
                            <a:pt x="9526" y="3703"/>
                          </a:cubicBezTo>
                          <a:cubicBezTo>
                            <a:pt x="8198" y="2549"/>
                            <a:pt x="6755" y="1510"/>
                            <a:pt x="5138" y="875"/>
                          </a:cubicBezTo>
                          <a:cubicBezTo>
                            <a:pt x="3522" y="239"/>
                            <a:pt x="1732" y="-49"/>
                            <a:pt x="0" y="9"/>
                          </a:cubicBezTo>
                          <a:cubicBezTo>
                            <a:pt x="1732" y="-49"/>
                            <a:pt x="3522" y="182"/>
                            <a:pt x="5138" y="817"/>
                          </a:cubicBezTo>
                          <a:cubicBezTo>
                            <a:pt x="6755" y="1452"/>
                            <a:pt x="8256" y="2491"/>
                            <a:pt x="9583" y="3646"/>
                          </a:cubicBezTo>
                          <a:cubicBezTo>
                            <a:pt x="12239" y="6013"/>
                            <a:pt x="14260" y="8899"/>
                            <a:pt x="16049" y="11959"/>
                          </a:cubicBezTo>
                          <a:cubicBezTo>
                            <a:pt x="19513" y="18079"/>
                            <a:pt x="22400" y="24487"/>
                            <a:pt x="26210" y="30376"/>
                          </a:cubicBezTo>
                          <a:cubicBezTo>
                            <a:pt x="33542" y="42326"/>
                            <a:pt x="42375" y="53237"/>
                            <a:pt x="51785" y="63629"/>
                          </a:cubicBezTo>
                          <a:cubicBezTo>
                            <a:pt x="70606" y="84355"/>
                            <a:pt x="91794" y="103002"/>
                            <a:pt x="109402" y="124998"/>
                          </a:cubicBezTo>
                          <a:cubicBezTo>
                            <a:pt x="118235" y="135967"/>
                            <a:pt x="125971" y="147860"/>
                            <a:pt x="132264" y="160445"/>
                          </a:cubicBezTo>
                          <a:cubicBezTo>
                            <a:pt x="138614" y="173031"/>
                            <a:pt x="143752" y="186194"/>
                            <a:pt x="147909" y="199645"/>
                          </a:cubicBezTo>
                          <a:cubicBezTo>
                            <a:pt x="156280" y="226548"/>
                            <a:pt x="161245" y="254317"/>
                            <a:pt x="166094" y="281971"/>
                          </a:cubicBezTo>
                          <a:lnTo>
                            <a:pt x="162688" y="282548"/>
                          </a:lnTo>
                          <a:close/>
                        </a:path>
                      </a:pathLst>
                    </a:custGeom>
                    <a:solidFill>
                      <a:srgbClr val="93B79F"/>
                    </a:solidFill>
                    <a:ln w="5770" cap="flat">
                      <a:noFill/>
                      <a:prstDash val="solid"/>
                      <a:miter/>
                    </a:ln>
                  </p:spPr>
                  <p:txBody>
                    <a:bodyPr rtlCol="0" anchor="ctr"/>
                    <a:lstStyle/>
                    <a:p>
                      <a:endParaRPr lang="th-TH"/>
                    </a:p>
                  </p:txBody>
                </p:sp>
                <p:sp>
                  <p:nvSpPr>
                    <p:cNvPr id="529" name="Freeform: Shape 528">
                      <a:extLst>
                        <a:ext uri="{FF2B5EF4-FFF2-40B4-BE49-F238E27FC236}">
                          <a16:creationId xmlns:a16="http://schemas.microsoft.com/office/drawing/2014/main" id="{BC3543EB-D4A4-495F-BB36-6E9D1559FF34}"/>
                        </a:ext>
                      </a:extLst>
                    </p:cNvPr>
                    <p:cNvSpPr/>
                    <p:nvPr/>
                  </p:nvSpPr>
                  <p:spPr>
                    <a:xfrm>
                      <a:off x="-68978" y="3784016"/>
                      <a:ext cx="156280" cy="217649"/>
                    </a:xfrm>
                    <a:custGeom>
                      <a:avLst/>
                      <a:gdLst>
                        <a:gd name="connsiteX0" fmla="*/ 152989 w 156280"/>
                        <a:gd name="connsiteY0" fmla="*/ 217649 h 217649"/>
                        <a:gd name="connsiteX1" fmla="*/ 123893 w 156280"/>
                        <a:gd name="connsiteY1" fmla="*/ 157897 h 217649"/>
                        <a:gd name="connsiteX2" fmla="*/ 84750 w 156280"/>
                        <a:gd name="connsiteY2" fmla="*/ 103686 h 217649"/>
                        <a:gd name="connsiteX3" fmla="*/ 43068 w 156280"/>
                        <a:gd name="connsiteY3" fmla="*/ 51266 h 217649"/>
                        <a:gd name="connsiteX4" fmla="*/ 0 w 156280"/>
                        <a:gd name="connsiteY4" fmla="*/ 0 h 217649"/>
                        <a:gd name="connsiteX5" fmla="*/ 43761 w 156280"/>
                        <a:gd name="connsiteY5" fmla="*/ 50746 h 217649"/>
                        <a:gd name="connsiteX6" fmla="*/ 86136 w 156280"/>
                        <a:gd name="connsiteY6" fmla="*/ 102647 h 217649"/>
                        <a:gd name="connsiteX7" fmla="*/ 126086 w 156280"/>
                        <a:gd name="connsiteY7" fmla="*/ 156511 h 217649"/>
                        <a:gd name="connsiteX8" fmla="*/ 156280 w 156280"/>
                        <a:gd name="connsiteY8" fmla="*/ 216552 h 217649"/>
                        <a:gd name="connsiteX9" fmla="*/ 152989 w 156280"/>
                        <a:gd name="connsiteY9" fmla="*/ 217649 h 21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280" h="217649">
                          <a:moveTo>
                            <a:pt x="152989" y="217649"/>
                          </a:moveTo>
                          <a:cubicBezTo>
                            <a:pt x="145946" y="196635"/>
                            <a:pt x="135728" y="176717"/>
                            <a:pt x="123893" y="157897"/>
                          </a:cubicBezTo>
                          <a:cubicBezTo>
                            <a:pt x="112000" y="139076"/>
                            <a:pt x="98548" y="121237"/>
                            <a:pt x="84750" y="103686"/>
                          </a:cubicBezTo>
                          <a:lnTo>
                            <a:pt x="43068" y="51266"/>
                          </a:lnTo>
                          <a:cubicBezTo>
                            <a:pt x="29155" y="33773"/>
                            <a:pt x="15241" y="16338"/>
                            <a:pt x="0" y="0"/>
                          </a:cubicBezTo>
                          <a:cubicBezTo>
                            <a:pt x="15472" y="16107"/>
                            <a:pt x="29616" y="33427"/>
                            <a:pt x="43761" y="50746"/>
                          </a:cubicBezTo>
                          <a:lnTo>
                            <a:pt x="86136" y="102647"/>
                          </a:lnTo>
                          <a:cubicBezTo>
                            <a:pt x="100165" y="120025"/>
                            <a:pt x="113905" y="137748"/>
                            <a:pt x="126086" y="156511"/>
                          </a:cubicBezTo>
                          <a:cubicBezTo>
                            <a:pt x="138268" y="175332"/>
                            <a:pt x="148833" y="195249"/>
                            <a:pt x="156280" y="216552"/>
                          </a:cubicBezTo>
                          <a:lnTo>
                            <a:pt x="152989" y="217649"/>
                          </a:lnTo>
                          <a:close/>
                        </a:path>
                      </a:pathLst>
                    </a:custGeom>
                    <a:solidFill>
                      <a:srgbClr val="93B79F"/>
                    </a:solidFill>
                    <a:ln w="5770" cap="flat">
                      <a:noFill/>
                      <a:prstDash val="solid"/>
                      <a:miter/>
                    </a:ln>
                  </p:spPr>
                  <p:txBody>
                    <a:bodyPr rtlCol="0" anchor="ctr"/>
                    <a:lstStyle/>
                    <a:p>
                      <a:endParaRPr lang="th-TH"/>
                    </a:p>
                  </p:txBody>
                </p:sp>
                <p:sp>
                  <p:nvSpPr>
                    <p:cNvPr id="530" name="Freeform: Shape 529">
                      <a:extLst>
                        <a:ext uri="{FF2B5EF4-FFF2-40B4-BE49-F238E27FC236}">
                          <a16:creationId xmlns:a16="http://schemas.microsoft.com/office/drawing/2014/main" id="{AD12A06A-AEBF-42C5-944C-28C1F33B86A9}"/>
                        </a:ext>
                      </a:extLst>
                    </p:cNvPr>
                    <p:cNvSpPr/>
                    <p:nvPr/>
                  </p:nvSpPr>
                  <p:spPr>
                    <a:xfrm>
                      <a:off x="-198298" y="3735636"/>
                      <a:ext cx="101665" cy="156972"/>
                    </a:xfrm>
                    <a:custGeom>
                      <a:avLst/>
                      <a:gdLst>
                        <a:gd name="connsiteX0" fmla="*/ 98202 w 101665"/>
                        <a:gd name="connsiteY0" fmla="*/ 156973 h 156972"/>
                        <a:gd name="connsiteX1" fmla="*/ 81575 w 101665"/>
                        <a:gd name="connsiteY1" fmla="*/ 114136 h 156972"/>
                        <a:gd name="connsiteX2" fmla="*/ 55192 w 101665"/>
                        <a:gd name="connsiteY2" fmla="*/ 75629 h 156972"/>
                        <a:gd name="connsiteX3" fmla="*/ 0 w 101665"/>
                        <a:gd name="connsiteY3" fmla="*/ 0 h 156972"/>
                        <a:gd name="connsiteX4" fmla="*/ 56577 w 101665"/>
                        <a:gd name="connsiteY4" fmla="*/ 74590 h 156972"/>
                        <a:gd name="connsiteX5" fmla="*/ 83827 w 101665"/>
                        <a:gd name="connsiteY5" fmla="*/ 112750 h 156972"/>
                        <a:gd name="connsiteX6" fmla="*/ 101666 w 101665"/>
                        <a:gd name="connsiteY6" fmla="*/ 156338 h 156972"/>
                        <a:gd name="connsiteX7" fmla="*/ 98202 w 101665"/>
                        <a:gd name="connsiteY7" fmla="*/ 156973 h 15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665" h="156972">
                          <a:moveTo>
                            <a:pt x="98202" y="156973"/>
                          </a:moveTo>
                          <a:cubicBezTo>
                            <a:pt x="95719" y="141789"/>
                            <a:pt x="89369" y="127472"/>
                            <a:pt x="81575" y="114136"/>
                          </a:cubicBezTo>
                          <a:cubicBezTo>
                            <a:pt x="73724" y="100742"/>
                            <a:pt x="64371" y="88272"/>
                            <a:pt x="55192" y="75629"/>
                          </a:cubicBezTo>
                          <a:lnTo>
                            <a:pt x="0" y="0"/>
                          </a:lnTo>
                          <a:lnTo>
                            <a:pt x="56577" y="74590"/>
                          </a:lnTo>
                          <a:cubicBezTo>
                            <a:pt x="65987" y="87002"/>
                            <a:pt x="75571" y="99357"/>
                            <a:pt x="83827" y="112750"/>
                          </a:cubicBezTo>
                          <a:cubicBezTo>
                            <a:pt x="92024" y="126086"/>
                            <a:pt x="98779" y="140635"/>
                            <a:pt x="101666" y="156338"/>
                          </a:cubicBezTo>
                          <a:lnTo>
                            <a:pt x="98202" y="156973"/>
                          </a:lnTo>
                          <a:close/>
                        </a:path>
                      </a:pathLst>
                    </a:custGeom>
                    <a:solidFill>
                      <a:srgbClr val="93B79F"/>
                    </a:solidFill>
                    <a:ln w="5770" cap="flat">
                      <a:noFill/>
                      <a:prstDash val="solid"/>
                      <a:miter/>
                    </a:ln>
                  </p:spPr>
                  <p:txBody>
                    <a:bodyPr rtlCol="0" anchor="ctr"/>
                    <a:lstStyle/>
                    <a:p>
                      <a:endParaRPr lang="th-TH"/>
                    </a:p>
                  </p:txBody>
                </p:sp>
              </p:grpSp>
            </p:grpSp>
            <p:grpSp>
              <p:nvGrpSpPr>
                <p:cNvPr id="479" name="Graphic 3">
                  <a:extLst>
                    <a:ext uri="{FF2B5EF4-FFF2-40B4-BE49-F238E27FC236}">
                      <a16:creationId xmlns:a16="http://schemas.microsoft.com/office/drawing/2014/main" id="{02C34FB6-28FC-4F15-BB14-C939D56E1583}"/>
                    </a:ext>
                  </a:extLst>
                </p:cNvPr>
                <p:cNvGrpSpPr/>
                <p:nvPr/>
              </p:nvGrpSpPr>
              <p:grpSpPr>
                <a:xfrm>
                  <a:off x="611701" y="3750416"/>
                  <a:ext cx="644388" cy="699838"/>
                  <a:chOff x="611701" y="3750416"/>
                  <a:chExt cx="644388" cy="699838"/>
                </a:xfrm>
              </p:grpSpPr>
              <p:grpSp>
                <p:nvGrpSpPr>
                  <p:cNvPr id="499" name="Graphic 3">
                    <a:extLst>
                      <a:ext uri="{FF2B5EF4-FFF2-40B4-BE49-F238E27FC236}">
                        <a16:creationId xmlns:a16="http://schemas.microsoft.com/office/drawing/2014/main" id="{659680A2-F18B-4308-BDA6-24363514B78A}"/>
                      </a:ext>
                    </a:extLst>
                  </p:cNvPr>
                  <p:cNvGrpSpPr/>
                  <p:nvPr/>
                </p:nvGrpSpPr>
                <p:grpSpPr>
                  <a:xfrm>
                    <a:off x="611701" y="3750416"/>
                    <a:ext cx="644388" cy="699838"/>
                    <a:chOff x="611701" y="3750416"/>
                    <a:chExt cx="644388" cy="699838"/>
                  </a:xfrm>
                  <a:solidFill>
                    <a:srgbClr val="FBFFFF"/>
                  </a:solidFill>
                </p:grpSpPr>
                <p:sp>
                  <p:nvSpPr>
                    <p:cNvPr id="515" name="Freeform: Shape 514">
                      <a:extLst>
                        <a:ext uri="{FF2B5EF4-FFF2-40B4-BE49-F238E27FC236}">
                          <a16:creationId xmlns:a16="http://schemas.microsoft.com/office/drawing/2014/main" id="{A8E8C414-CA58-45BA-A3C5-8E8102825996}"/>
                        </a:ext>
                      </a:extLst>
                    </p:cNvPr>
                    <p:cNvSpPr/>
                    <p:nvPr/>
                  </p:nvSpPr>
                  <p:spPr>
                    <a:xfrm>
                      <a:off x="791976" y="3750474"/>
                      <a:ext cx="464112" cy="699781"/>
                    </a:xfrm>
                    <a:custGeom>
                      <a:avLst/>
                      <a:gdLst>
                        <a:gd name="connsiteX0" fmla="*/ 0 w 464112"/>
                        <a:gd name="connsiteY0" fmla="*/ 680716 h 699781"/>
                        <a:gd name="connsiteX1" fmla="*/ 51901 w 464112"/>
                        <a:gd name="connsiteY1" fmla="*/ 698036 h 699781"/>
                        <a:gd name="connsiteX2" fmla="*/ 326762 w 464112"/>
                        <a:gd name="connsiteY2" fmla="*/ 585228 h 699781"/>
                        <a:gd name="connsiteX3" fmla="*/ 462028 w 464112"/>
                        <a:gd name="connsiteY3" fmla="*/ 327340 h 699781"/>
                        <a:gd name="connsiteX4" fmla="*/ 394828 w 464112"/>
                        <a:gd name="connsiteY4" fmla="*/ 148255 h 699781"/>
                        <a:gd name="connsiteX5" fmla="*/ 255925 w 464112"/>
                        <a:gd name="connsiteY5" fmla="*/ 0 h 699781"/>
                        <a:gd name="connsiteX6" fmla="*/ 0 w 464112"/>
                        <a:gd name="connsiteY6" fmla="*/ 680716 h 69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112" h="699781">
                          <a:moveTo>
                            <a:pt x="0" y="680716"/>
                          </a:moveTo>
                          <a:cubicBezTo>
                            <a:pt x="0" y="680716"/>
                            <a:pt x="15530" y="700287"/>
                            <a:pt x="51901" y="698036"/>
                          </a:cubicBezTo>
                          <a:cubicBezTo>
                            <a:pt x="88272" y="695784"/>
                            <a:pt x="198944" y="728634"/>
                            <a:pt x="326762" y="585228"/>
                          </a:cubicBezTo>
                          <a:cubicBezTo>
                            <a:pt x="454523" y="441822"/>
                            <a:pt x="451405" y="362729"/>
                            <a:pt x="462028" y="327340"/>
                          </a:cubicBezTo>
                          <a:cubicBezTo>
                            <a:pt x="472651" y="291950"/>
                            <a:pt x="441533" y="190631"/>
                            <a:pt x="394828" y="148255"/>
                          </a:cubicBezTo>
                          <a:cubicBezTo>
                            <a:pt x="348181" y="105822"/>
                            <a:pt x="248767" y="34466"/>
                            <a:pt x="255925" y="0"/>
                          </a:cubicBezTo>
                          <a:cubicBezTo>
                            <a:pt x="255983" y="0"/>
                            <a:pt x="2194" y="529170"/>
                            <a:pt x="0" y="680716"/>
                          </a:cubicBezTo>
                          <a:close/>
                        </a:path>
                      </a:pathLst>
                    </a:custGeom>
                    <a:solidFill>
                      <a:srgbClr val="FBFFFF"/>
                    </a:solidFill>
                    <a:ln w="5770" cap="flat">
                      <a:noFill/>
                      <a:prstDash val="solid"/>
                      <a:miter/>
                    </a:ln>
                  </p:spPr>
                  <p:txBody>
                    <a:bodyPr rtlCol="0" anchor="ctr"/>
                    <a:lstStyle/>
                    <a:p>
                      <a:endParaRPr lang="th-TH"/>
                    </a:p>
                  </p:txBody>
                </p:sp>
                <p:sp>
                  <p:nvSpPr>
                    <p:cNvPr id="516" name="Freeform: Shape 515">
                      <a:extLst>
                        <a:ext uri="{FF2B5EF4-FFF2-40B4-BE49-F238E27FC236}">
                          <a16:creationId xmlns:a16="http://schemas.microsoft.com/office/drawing/2014/main" id="{BEF76EA7-49FA-4F51-A7B8-41B3313B180F}"/>
                        </a:ext>
                      </a:extLst>
                    </p:cNvPr>
                    <p:cNvSpPr/>
                    <p:nvPr/>
                  </p:nvSpPr>
                  <p:spPr>
                    <a:xfrm>
                      <a:off x="611701" y="3750416"/>
                      <a:ext cx="436200" cy="683432"/>
                    </a:xfrm>
                    <a:custGeom>
                      <a:avLst/>
                      <a:gdLst>
                        <a:gd name="connsiteX0" fmla="*/ 197595 w 436200"/>
                        <a:gd name="connsiteY0" fmla="*/ 676213 h 683432"/>
                        <a:gd name="connsiteX1" fmla="*/ 101760 w 436200"/>
                        <a:gd name="connsiteY1" fmla="*/ 666052 h 683432"/>
                        <a:gd name="connsiteX2" fmla="*/ 20358 w 436200"/>
                        <a:gd name="connsiteY2" fmla="*/ 304189 h 683432"/>
                        <a:gd name="connsiteX3" fmla="*/ 311326 w 436200"/>
                        <a:gd name="connsiteY3" fmla="*/ 19802 h 683432"/>
                        <a:gd name="connsiteX4" fmla="*/ 436200 w 436200"/>
                        <a:gd name="connsiteY4" fmla="*/ 0 h 683432"/>
                        <a:gd name="connsiteX5" fmla="*/ 197595 w 436200"/>
                        <a:gd name="connsiteY5" fmla="*/ 676213 h 68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6200" h="683432">
                          <a:moveTo>
                            <a:pt x="197595" y="676213"/>
                          </a:moveTo>
                          <a:cubicBezTo>
                            <a:pt x="197595" y="676213"/>
                            <a:pt x="160415" y="697920"/>
                            <a:pt x="101760" y="666052"/>
                          </a:cubicBezTo>
                          <a:cubicBezTo>
                            <a:pt x="43104" y="634242"/>
                            <a:pt x="-38471" y="524090"/>
                            <a:pt x="20358" y="304189"/>
                          </a:cubicBezTo>
                          <a:cubicBezTo>
                            <a:pt x="79187" y="84288"/>
                            <a:pt x="151352" y="35563"/>
                            <a:pt x="311326" y="19802"/>
                          </a:cubicBezTo>
                          <a:cubicBezTo>
                            <a:pt x="311326" y="19802"/>
                            <a:pt x="423095" y="31637"/>
                            <a:pt x="436200" y="0"/>
                          </a:cubicBezTo>
                          <a:cubicBezTo>
                            <a:pt x="436258" y="58"/>
                            <a:pt x="377718" y="453772"/>
                            <a:pt x="197595" y="676213"/>
                          </a:cubicBezTo>
                          <a:close/>
                        </a:path>
                      </a:pathLst>
                    </a:custGeom>
                    <a:solidFill>
                      <a:srgbClr val="FBFFFF"/>
                    </a:solidFill>
                    <a:ln w="5770" cap="flat">
                      <a:noFill/>
                      <a:prstDash val="solid"/>
                      <a:miter/>
                    </a:ln>
                  </p:spPr>
                  <p:txBody>
                    <a:bodyPr rtlCol="0" anchor="ctr"/>
                    <a:lstStyle/>
                    <a:p>
                      <a:endParaRPr lang="th-TH"/>
                    </a:p>
                  </p:txBody>
                </p:sp>
              </p:grpSp>
              <p:pic>
                <p:nvPicPr>
                  <p:cNvPr id="500" name="Picture 499">
                    <a:extLst>
                      <a:ext uri="{FF2B5EF4-FFF2-40B4-BE49-F238E27FC236}">
                        <a16:creationId xmlns:a16="http://schemas.microsoft.com/office/drawing/2014/main" id="{8C72BBFD-9491-4718-B3C6-7BCBE2EB372D}"/>
                      </a:ext>
                    </a:extLst>
                  </p:cNvPr>
                  <p:cNvPicPr>
                    <a:picLocks noChangeAspect="1"/>
                  </p:cNvPicPr>
                  <p:nvPr/>
                </p:nvPicPr>
                <p:blipFill>
                  <a:blip r:embed="rId102"/>
                  <a:stretch>
                    <a:fillRect/>
                  </a:stretch>
                </p:blipFill>
                <p:spPr>
                  <a:xfrm>
                    <a:off x="794200" y="3754032"/>
                    <a:ext cx="456081" cy="692782"/>
                  </a:xfrm>
                  <a:custGeom>
                    <a:avLst/>
                    <a:gdLst>
                      <a:gd name="connsiteX0" fmla="*/ 331 w 456081"/>
                      <a:gd name="connsiteY0" fmla="*/ 90 h 692782"/>
                      <a:gd name="connsiteX1" fmla="*/ 456413 w 456081"/>
                      <a:gd name="connsiteY1" fmla="*/ 90 h 692782"/>
                      <a:gd name="connsiteX2" fmla="*/ 456413 w 456081"/>
                      <a:gd name="connsiteY2" fmla="*/ 692872 h 692782"/>
                      <a:gd name="connsiteX3" fmla="*/ 331 w 456081"/>
                      <a:gd name="connsiteY3" fmla="*/ 692872 h 692782"/>
                    </a:gdLst>
                    <a:ahLst/>
                    <a:cxnLst>
                      <a:cxn ang="0">
                        <a:pos x="connsiteX0" y="connsiteY0"/>
                      </a:cxn>
                      <a:cxn ang="0">
                        <a:pos x="connsiteX1" y="connsiteY1"/>
                      </a:cxn>
                      <a:cxn ang="0">
                        <a:pos x="connsiteX2" y="connsiteY2"/>
                      </a:cxn>
                      <a:cxn ang="0">
                        <a:pos x="connsiteX3" y="connsiteY3"/>
                      </a:cxn>
                    </a:cxnLst>
                    <a:rect l="l" t="t" r="r" b="b"/>
                    <a:pathLst>
                      <a:path w="456081" h="692782">
                        <a:moveTo>
                          <a:pt x="331" y="90"/>
                        </a:moveTo>
                        <a:lnTo>
                          <a:pt x="456413" y="90"/>
                        </a:lnTo>
                        <a:lnTo>
                          <a:pt x="456413" y="692872"/>
                        </a:lnTo>
                        <a:lnTo>
                          <a:pt x="331" y="692872"/>
                        </a:lnTo>
                        <a:close/>
                      </a:path>
                    </a:pathLst>
                  </a:custGeom>
                </p:spPr>
              </p:pic>
              <p:pic>
                <p:nvPicPr>
                  <p:cNvPr id="501" name="Picture 500">
                    <a:extLst>
                      <a:ext uri="{FF2B5EF4-FFF2-40B4-BE49-F238E27FC236}">
                        <a16:creationId xmlns:a16="http://schemas.microsoft.com/office/drawing/2014/main" id="{EADB14A1-6633-499A-A55F-101D43A362B9}"/>
                      </a:ext>
                    </a:extLst>
                  </p:cNvPr>
                  <p:cNvPicPr>
                    <a:picLocks noChangeAspect="1"/>
                  </p:cNvPicPr>
                  <p:nvPr/>
                </p:nvPicPr>
                <p:blipFill>
                  <a:blip r:embed="rId103"/>
                  <a:stretch>
                    <a:fillRect/>
                  </a:stretch>
                </p:blipFill>
                <p:spPr>
                  <a:xfrm>
                    <a:off x="621004" y="3754032"/>
                    <a:ext cx="427215" cy="675462"/>
                  </a:xfrm>
                  <a:custGeom>
                    <a:avLst/>
                    <a:gdLst>
                      <a:gd name="connsiteX0" fmla="*/ 301 w 427215"/>
                      <a:gd name="connsiteY0" fmla="*/ 90 h 675462"/>
                      <a:gd name="connsiteX1" fmla="*/ 427517 w 427215"/>
                      <a:gd name="connsiteY1" fmla="*/ 90 h 675462"/>
                      <a:gd name="connsiteX2" fmla="*/ 427517 w 427215"/>
                      <a:gd name="connsiteY2" fmla="*/ 675552 h 675462"/>
                      <a:gd name="connsiteX3" fmla="*/ 301 w 427215"/>
                      <a:gd name="connsiteY3" fmla="*/ 675552 h 675462"/>
                    </a:gdLst>
                    <a:ahLst/>
                    <a:cxnLst>
                      <a:cxn ang="0">
                        <a:pos x="connsiteX0" y="connsiteY0"/>
                      </a:cxn>
                      <a:cxn ang="0">
                        <a:pos x="connsiteX1" y="connsiteY1"/>
                      </a:cxn>
                      <a:cxn ang="0">
                        <a:pos x="connsiteX2" y="connsiteY2"/>
                      </a:cxn>
                      <a:cxn ang="0">
                        <a:pos x="connsiteX3" y="connsiteY3"/>
                      </a:cxn>
                    </a:cxnLst>
                    <a:rect l="l" t="t" r="r" b="b"/>
                    <a:pathLst>
                      <a:path w="427215" h="675462">
                        <a:moveTo>
                          <a:pt x="301" y="90"/>
                        </a:moveTo>
                        <a:lnTo>
                          <a:pt x="427517" y="90"/>
                        </a:lnTo>
                        <a:lnTo>
                          <a:pt x="427517" y="675552"/>
                        </a:lnTo>
                        <a:lnTo>
                          <a:pt x="301" y="675552"/>
                        </a:lnTo>
                        <a:close/>
                      </a:path>
                    </a:pathLst>
                  </a:custGeom>
                </p:spPr>
              </p:pic>
              <p:grpSp>
                <p:nvGrpSpPr>
                  <p:cNvPr id="502" name="Graphic 3">
                    <a:extLst>
                      <a:ext uri="{FF2B5EF4-FFF2-40B4-BE49-F238E27FC236}">
                        <a16:creationId xmlns:a16="http://schemas.microsoft.com/office/drawing/2014/main" id="{9648CD34-1D41-470A-AAFA-1E4D7BC9181B}"/>
                      </a:ext>
                    </a:extLst>
                  </p:cNvPr>
                  <p:cNvGrpSpPr/>
                  <p:nvPr/>
                </p:nvGrpSpPr>
                <p:grpSpPr>
                  <a:xfrm>
                    <a:off x="733782" y="3898613"/>
                    <a:ext cx="438011" cy="496436"/>
                    <a:chOff x="733782" y="3898613"/>
                    <a:chExt cx="438011" cy="496436"/>
                  </a:xfrm>
                  <a:solidFill>
                    <a:srgbClr val="A0BDAB"/>
                  </a:solidFill>
                </p:grpSpPr>
                <p:sp>
                  <p:nvSpPr>
                    <p:cNvPr id="503" name="Freeform: Shape 502">
                      <a:extLst>
                        <a:ext uri="{FF2B5EF4-FFF2-40B4-BE49-F238E27FC236}">
                          <a16:creationId xmlns:a16="http://schemas.microsoft.com/office/drawing/2014/main" id="{359DE8ED-1D2E-454C-8BC6-2DEF56A88131}"/>
                        </a:ext>
                      </a:extLst>
                    </p:cNvPr>
                    <p:cNvSpPr/>
                    <p:nvPr/>
                  </p:nvSpPr>
                  <p:spPr>
                    <a:xfrm>
                      <a:off x="841625" y="4301351"/>
                      <a:ext cx="243050" cy="93698"/>
                    </a:xfrm>
                    <a:custGeom>
                      <a:avLst/>
                      <a:gdLst>
                        <a:gd name="connsiteX0" fmla="*/ 7274 w 243050"/>
                        <a:gd name="connsiteY0" fmla="*/ 93699 h 93698"/>
                        <a:gd name="connsiteX1" fmla="*/ 243051 w 243050"/>
                        <a:gd name="connsiteY1" fmla="*/ 0 h 93698"/>
                        <a:gd name="connsiteX2" fmla="*/ 0 w 243050"/>
                        <a:gd name="connsiteY2" fmla="*/ 93410 h 93698"/>
                        <a:gd name="connsiteX3" fmla="*/ 7274 w 243050"/>
                        <a:gd name="connsiteY3" fmla="*/ 93699 h 93698"/>
                      </a:gdLst>
                      <a:ahLst/>
                      <a:cxnLst>
                        <a:cxn ang="0">
                          <a:pos x="connsiteX0" y="connsiteY0"/>
                        </a:cxn>
                        <a:cxn ang="0">
                          <a:pos x="connsiteX1" y="connsiteY1"/>
                        </a:cxn>
                        <a:cxn ang="0">
                          <a:pos x="connsiteX2" y="connsiteY2"/>
                        </a:cxn>
                        <a:cxn ang="0">
                          <a:pos x="connsiteX3" y="connsiteY3"/>
                        </a:cxn>
                      </a:cxnLst>
                      <a:rect l="l" t="t" r="r" b="b"/>
                      <a:pathLst>
                        <a:path w="243050" h="93698">
                          <a:moveTo>
                            <a:pt x="7274" y="93699"/>
                          </a:moveTo>
                          <a:cubicBezTo>
                            <a:pt x="109286" y="79324"/>
                            <a:pt x="193690" y="47917"/>
                            <a:pt x="243051" y="0"/>
                          </a:cubicBezTo>
                          <a:cubicBezTo>
                            <a:pt x="192651" y="47513"/>
                            <a:pt x="101897" y="79728"/>
                            <a:pt x="0" y="93410"/>
                          </a:cubicBezTo>
                          <a:lnTo>
                            <a:pt x="7274" y="93699"/>
                          </a:lnTo>
                          <a:close/>
                        </a:path>
                      </a:pathLst>
                    </a:custGeom>
                    <a:solidFill>
                      <a:srgbClr val="A0BDAB"/>
                    </a:solidFill>
                    <a:ln w="5770" cap="flat">
                      <a:noFill/>
                      <a:prstDash val="solid"/>
                      <a:miter/>
                    </a:ln>
                  </p:spPr>
                  <p:txBody>
                    <a:bodyPr rtlCol="0" anchor="ctr"/>
                    <a:lstStyle/>
                    <a:p>
                      <a:endParaRPr lang="th-TH"/>
                    </a:p>
                  </p:txBody>
                </p:sp>
                <p:sp>
                  <p:nvSpPr>
                    <p:cNvPr id="504" name="Freeform: Shape 503">
                      <a:extLst>
                        <a:ext uri="{FF2B5EF4-FFF2-40B4-BE49-F238E27FC236}">
                          <a16:creationId xmlns:a16="http://schemas.microsoft.com/office/drawing/2014/main" id="{2DD06370-BC57-4CFE-90CA-FB72F1A5C83C}"/>
                        </a:ext>
                      </a:extLst>
                    </p:cNvPr>
                    <p:cNvSpPr/>
                    <p:nvPr/>
                  </p:nvSpPr>
                  <p:spPr>
                    <a:xfrm>
                      <a:off x="886483" y="4229186"/>
                      <a:ext cx="239298" cy="92139"/>
                    </a:xfrm>
                    <a:custGeom>
                      <a:avLst/>
                      <a:gdLst>
                        <a:gd name="connsiteX0" fmla="*/ 21072 w 239298"/>
                        <a:gd name="connsiteY0" fmla="*/ 86309 h 92139"/>
                        <a:gd name="connsiteX1" fmla="*/ 78169 w 239298"/>
                        <a:gd name="connsiteY1" fmla="*/ 66392 h 92139"/>
                        <a:gd name="connsiteX2" fmla="*/ 133707 w 239298"/>
                        <a:gd name="connsiteY2" fmla="*/ 45435 h 92139"/>
                        <a:gd name="connsiteX3" fmla="*/ 188610 w 239298"/>
                        <a:gd name="connsiteY3" fmla="*/ 24016 h 92139"/>
                        <a:gd name="connsiteX4" fmla="*/ 239299 w 239298"/>
                        <a:gd name="connsiteY4" fmla="*/ 0 h 92139"/>
                        <a:gd name="connsiteX5" fmla="*/ 187975 w 239298"/>
                        <a:gd name="connsiteY5" fmla="*/ 23612 h 92139"/>
                        <a:gd name="connsiteX6" fmla="*/ 132495 w 239298"/>
                        <a:gd name="connsiteY6" fmla="*/ 44627 h 92139"/>
                        <a:gd name="connsiteX7" fmla="*/ 76379 w 239298"/>
                        <a:gd name="connsiteY7" fmla="*/ 65179 h 92139"/>
                        <a:gd name="connsiteX8" fmla="*/ 0 w 239298"/>
                        <a:gd name="connsiteY8" fmla="*/ 92140 h 92139"/>
                        <a:gd name="connsiteX9" fmla="*/ 21072 w 239298"/>
                        <a:gd name="connsiteY9" fmla="*/ 86309 h 9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298" h="92139">
                          <a:moveTo>
                            <a:pt x="21072" y="86309"/>
                          </a:moveTo>
                          <a:cubicBezTo>
                            <a:pt x="40643" y="80016"/>
                            <a:pt x="59522" y="73262"/>
                            <a:pt x="78169" y="66392"/>
                          </a:cubicBezTo>
                          <a:cubicBezTo>
                            <a:pt x="96759" y="59464"/>
                            <a:pt x="115233" y="52421"/>
                            <a:pt x="133707" y="45435"/>
                          </a:cubicBezTo>
                          <a:cubicBezTo>
                            <a:pt x="152181" y="38449"/>
                            <a:pt x="170713" y="31464"/>
                            <a:pt x="188610" y="24016"/>
                          </a:cubicBezTo>
                          <a:cubicBezTo>
                            <a:pt x="206449" y="16569"/>
                            <a:pt x="223653" y="8717"/>
                            <a:pt x="239299" y="0"/>
                          </a:cubicBezTo>
                          <a:cubicBezTo>
                            <a:pt x="223422" y="8602"/>
                            <a:pt x="205987" y="16338"/>
                            <a:pt x="187975" y="23612"/>
                          </a:cubicBezTo>
                          <a:cubicBezTo>
                            <a:pt x="169905" y="30886"/>
                            <a:pt x="151200" y="37757"/>
                            <a:pt x="132495" y="44627"/>
                          </a:cubicBezTo>
                          <a:cubicBezTo>
                            <a:pt x="113789" y="51497"/>
                            <a:pt x="95142" y="58367"/>
                            <a:pt x="76379" y="65179"/>
                          </a:cubicBezTo>
                          <a:cubicBezTo>
                            <a:pt x="57559" y="71934"/>
                            <a:pt x="19687" y="86020"/>
                            <a:pt x="0" y="92140"/>
                          </a:cubicBezTo>
                          <a:lnTo>
                            <a:pt x="21072" y="86309"/>
                          </a:lnTo>
                          <a:close/>
                        </a:path>
                      </a:pathLst>
                    </a:custGeom>
                    <a:solidFill>
                      <a:srgbClr val="A0BDAB"/>
                    </a:solidFill>
                    <a:ln w="5770" cap="flat">
                      <a:noFill/>
                      <a:prstDash val="solid"/>
                      <a:miter/>
                    </a:ln>
                  </p:spPr>
                  <p:txBody>
                    <a:bodyPr rtlCol="0" anchor="ctr"/>
                    <a:lstStyle/>
                    <a:p>
                      <a:endParaRPr lang="th-TH"/>
                    </a:p>
                  </p:txBody>
                </p:sp>
                <p:sp>
                  <p:nvSpPr>
                    <p:cNvPr id="505" name="Freeform: Shape 504">
                      <a:extLst>
                        <a:ext uri="{FF2B5EF4-FFF2-40B4-BE49-F238E27FC236}">
                          <a16:creationId xmlns:a16="http://schemas.microsoft.com/office/drawing/2014/main" id="{A36AF6AE-BFD0-4F2C-AB30-1B938D80BF1D}"/>
                        </a:ext>
                      </a:extLst>
                    </p:cNvPr>
                    <p:cNvSpPr/>
                    <p:nvPr/>
                  </p:nvSpPr>
                  <p:spPr>
                    <a:xfrm>
                      <a:off x="938730" y="4140394"/>
                      <a:ext cx="219727" cy="79722"/>
                    </a:xfrm>
                    <a:custGeom>
                      <a:avLst/>
                      <a:gdLst>
                        <a:gd name="connsiteX0" fmla="*/ 808 w 219727"/>
                        <a:gd name="connsiteY0" fmla="*/ 79266 h 79722"/>
                        <a:gd name="connsiteX1" fmla="*/ 39258 w 219727"/>
                        <a:gd name="connsiteY1" fmla="*/ 79670 h 79722"/>
                        <a:gd name="connsiteX2" fmla="*/ 76148 w 219727"/>
                        <a:gd name="connsiteY2" fmla="*/ 77245 h 79722"/>
                        <a:gd name="connsiteX3" fmla="*/ 107612 w 219727"/>
                        <a:gd name="connsiteY3" fmla="*/ 69105 h 79722"/>
                        <a:gd name="connsiteX4" fmla="*/ 130994 w 219727"/>
                        <a:gd name="connsiteY4" fmla="*/ 55711 h 79722"/>
                        <a:gd name="connsiteX5" fmla="*/ 219727 w 219727"/>
                        <a:gd name="connsiteY5" fmla="*/ 0 h 79722"/>
                        <a:gd name="connsiteX6" fmla="*/ 129550 w 219727"/>
                        <a:gd name="connsiteY6" fmla="*/ 55018 h 79722"/>
                        <a:gd name="connsiteX7" fmla="*/ 105996 w 219727"/>
                        <a:gd name="connsiteY7" fmla="*/ 68124 h 79722"/>
                        <a:gd name="connsiteX8" fmla="*/ 74878 w 219727"/>
                        <a:gd name="connsiteY8" fmla="*/ 75860 h 79722"/>
                        <a:gd name="connsiteX9" fmla="*/ 38334 w 219727"/>
                        <a:gd name="connsiteY9" fmla="*/ 78053 h 79722"/>
                        <a:gd name="connsiteX10" fmla="*/ 0 w 219727"/>
                        <a:gd name="connsiteY10" fmla="*/ 77418 h 79722"/>
                        <a:gd name="connsiteX11" fmla="*/ 808 w 219727"/>
                        <a:gd name="connsiteY11" fmla="*/ 79266 h 7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727" h="79722">
                          <a:moveTo>
                            <a:pt x="808" y="79266"/>
                          </a:moveTo>
                          <a:cubicBezTo>
                            <a:pt x="13683" y="79554"/>
                            <a:pt x="26557" y="79843"/>
                            <a:pt x="39258" y="79670"/>
                          </a:cubicBezTo>
                          <a:cubicBezTo>
                            <a:pt x="51959" y="79497"/>
                            <a:pt x="64371" y="78804"/>
                            <a:pt x="76148" y="77245"/>
                          </a:cubicBezTo>
                          <a:cubicBezTo>
                            <a:pt x="87810" y="75629"/>
                            <a:pt x="98721" y="73031"/>
                            <a:pt x="107612" y="69105"/>
                          </a:cubicBezTo>
                          <a:cubicBezTo>
                            <a:pt x="116503" y="65179"/>
                            <a:pt x="123546" y="60330"/>
                            <a:pt x="130994" y="55711"/>
                          </a:cubicBezTo>
                          <a:lnTo>
                            <a:pt x="219727" y="0"/>
                          </a:lnTo>
                          <a:lnTo>
                            <a:pt x="129550" y="55018"/>
                          </a:lnTo>
                          <a:cubicBezTo>
                            <a:pt x="121987" y="59579"/>
                            <a:pt x="114829" y="64371"/>
                            <a:pt x="105996" y="68124"/>
                          </a:cubicBezTo>
                          <a:cubicBezTo>
                            <a:pt x="97163" y="71876"/>
                            <a:pt x="86425" y="74359"/>
                            <a:pt x="74878" y="75860"/>
                          </a:cubicBezTo>
                          <a:cubicBezTo>
                            <a:pt x="63274" y="77361"/>
                            <a:pt x="50977" y="77938"/>
                            <a:pt x="38334" y="78053"/>
                          </a:cubicBezTo>
                          <a:cubicBezTo>
                            <a:pt x="25749" y="78169"/>
                            <a:pt x="12874" y="77822"/>
                            <a:pt x="0" y="77418"/>
                          </a:cubicBezTo>
                          <a:lnTo>
                            <a:pt x="808" y="79266"/>
                          </a:lnTo>
                          <a:close/>
                        </a:path>
                      </a:pathLst>
                    </a:custGeom>
                    <a:solidFill>
                      <a:srgbClr val="A0BDAB"/>
                    </a:solidFill>
                    <a:ln w="5770" cap="flat">
                      <a:noFill/>
                      <a:prstDash val="solid"/>
                      <a:miter/>
                    </a:ln>
                  </p:spPr>
                  <p:txBody>
                    <a:bodyPr rtlCol="0" anchor="ctr"/>
                    <a:lstStyle/>
                    <a:p>
                      <a:endParaRPr lang="th-TH"/>
                    </a:p>
                  </p:txBody>
                </p:sp>
                <p:sp>
                  <p:nvSpPr>
                    <p:cNvPr id="506" name="Freeform: Shape 505">
                      <a:extLst>
                        <a:ext uri="{FF2B5EF4-FFF2-40B4-BE49-F238E27FC236}">
                          <a16:creationId xmlns:a16="http://schemas.microsoft.com/office/drawing/2014/main" id="{544E3F1E-C6D7-4980-BDBA-491C60CC73E1}"/>
                        </a:ext>
                      </a:extLst>
                    </p:cNvPr>
                    <p:cNvSpPr/>
                    <p:nvPr/>
                  </p:nvSpPr>
                  <p:spPr>
                    <a:xfrm>
                      <a:off x="960437" y="4080122"/>
                      <a:ext cx="211356" cy="75109"/>
                    </a:xfrm>
                    <a:custGeom>
                      <a:avLst/>
                      <a:gdLst>
                        <a:gd name="connsiteX0" fmla="*/ 1732 w 211356"/>
                        <a:gd name="connsiteY0" fmla="*/ 75109 h 75109"/>
                        <a:gd name="connsiteX1" fmla="*/ 58598 w 211356"/>
                        <a:gd name="connsiteY1" fmla="*/ 59464 h 75109"/>
                        <a:gd name="connsiteX2" fmla="*/ 110441 w 211356"/>
                        <a:gd name="connsiteY2" fmla="*/ 40239 h 75109"/>
                        <a:gd name="connsiteX3" fmla="*/ 211356 w 211356"/>
                        <a:gd name="connsiteY3" fmla="*/ 0 h 75109"/>
                        <a:gd name="connsiteX4" fmla="*/ 109229 w 211356"/>
                        <a:gd name="connsiteY4" fmla="*/ 39431 h 75109"/>
                        <a:gd name="connsiteX5" fmla="*/ 56866 w 211356"/>
                        <a:gd name="connsiteY5" fmla="*/ 58251 h 75109"/>
                        <a:gd name="connsiteX6" fmla="*/ 0 w 211356"/>
                        <a:gd name="connsiteY6" fmla="*/ 73377 h 75109"/>
                        <a:gd name="connsiteX7" fmla="*/ 1732 w 211356"/>
                        <a:gd name="connsiteY7" fmla="*/ 75109 h 7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356" h="75109">
                          <a:moveTo>
                            <a:pt x="1732" y="75109"/>
                          </a:moveTo>
                          <a:cubicBezTo>
                            <a:pt x="22804" y="71588"/>
                            <a:pt x="41105" y="65699"/>
                            <a:pt x="58598" y="59464"/>
                          </a:cubicBezTo>
                          <a:cubicBezTo>
                            <a:pt x="76033" y="53171"/>
                            <a:pt x="93295" y="46763"/>
                            <a:pt x="110441" y="40239"/>
                          </a:cubicBezTo>
                          <a:cubicBezTo>
                            <a:pt x="144676" y="27192"/>
                            <a:pt x="178334" y="13798"/>
                            <a:pt x="211356" y="0"/>
                          </a:cubicBezTo>
                          <a:cubicBezTo>
                            <a:pt x="177930" y="13567"/>
                            <a:pt x="143868" y="26672"/>
                            <a:pt x="109229" y="39431"/>
                          </a:cubicBezTo>
                          <a:cubicBezTo>
                            <a:pt x="91909" y="45781"/>
                            <a:pt x="74474" y="52074"/>
                            <a:pt x="56866" y="58251"/>
                          </a:cubicBezTo>
                          <a:cubicBezTo>
                            <a:pt x="39258" y="64371"/>
                            <a:pt x="20841" y="70029"/>
                            <a:pt x="0" y="73377"/>
                          </a:cubicBezTo>
                          <a:lnTo>
                            <a:pt x="1732" y="75109"/>
                          </a:lnTo>
                          <a:close/>
                        </a:path>
                      </a:pathLst>
                    </a:custGeom>
                    <a:solidFill>
                      <a:srgbClr val="A0BDAB"/>
                    </a:solidFill>
                    <a:ln w="5770" cap="flat">
                      <a:noFill/>
                      <a:prstDash val="solid"/>
                      <a:miter/>
                    </a:ln>
                  </p:spPr>
                  <p:txBody>
                    <a:bodyPr rtlCol="0" anchor="ctr"/>
                    <a:lstStyle/>
                    <a:p>
                      <a:endParaRPr lang="th-TH"/>
                    </a:p>
                  </p:txBody>
                </p:sp>
                <p:sp>
                  <p:nvSpPr>
                    <p:cNvPr id="507" name="Freeform: Shape 506">
                      <a:extLst>
                        <a:ext uri="{FF2B5EF4-FFF2-40B4-BE49-F238E27FC236}">
                          <a16:creationId xmlns:a16="http://schemas.microsoft.com/office/drawing/2014/main" id="{AA11D974-B275-4299-8C5C-E149FE871B46}"/>
                        </a:ext>
                      </a:extLst>
                    </p:cNvPr>
                    <p:cNvSpPr/>
                    <p:nvPr/>
                  </p:nvSpPr>
                  <p:spPr>
                    <a:xfrm>
                      <a:off x="988899" y="4009401"/>
                      <a:ext cx="151142" cy="65179"/>
                    </a:xfrm>
                    <a:custGeom>
                      <a:avLst/>
                      <a:gdLst>
                        <a:gd name="connsiteX0" fmla="*/ 2944 w 151142"/>
                        <a:gd name="connsiteY0" fmla="*/ 65179 h 65179"/>
                        <a:gd name="connsiteX1" fmla="*/ 19282 w 151142"/>
                        <a:gd name="connsiteY1" fmla="*/ 55827 h 65179"/>
                        <a:gd name="connsiteX2" fmla="*/ 40066 w 151142"/>
                        <a:gd name="connsiteY2" fmla="*/ 49188 h 65179"/>
                        <a:gd name="connsiteX3" fmla="*/ 62985 w 151142"/>
                        <a:gd name="connsiteY3" fmla="*/ 43992 h 65179"/>
                        <a:gd name="connsiteX4" fmla="*/ 74301 w 151142"/>
                        <a:gd name="connsiteY4" fmla="*/ 41221 h 65179"/>
                        <a:gd name="connsiteX5" fmla="*/ 84981 w 151142"/>
                        <a:gd name="connsiteY5" fmla="*/ 37930 h 65179"/>
                        <a:gd name="connsiteX6" fmla="*/ 121295 w 151142"/>
                        <a:gd name="connsiteY6" fmla="*/ 20668 h 65179"/>
                        <a:gd name="connsiteX7" fmla="*/ 151142 w 151142"/>
                        <a:gd name="connsiteY7" fmla="*/ 0 h 65179"/>
                        <a:gd name="connsiteX8" fmla="*/ 120602 w 151142"/>
                        <a:gd name="connsiteY8" fmla="*/ 20322 h 65179"/>
                        <a:gd name="connsiteX9" fmla="*/ 83827 w 151142"/>
                        <a:gd name="connsiteY9" fmla="*/ 37064 h 65179"/>
                        <a:gd name="connsiteX10" fmla="*/ 38565 w 151142"/>
                        <a:gd name="connsiteY10" fmla="*/ 47860 h 65179"/>
                        <a:gd name="connsiteX11" fmla="*/ 17089 w 151142"/>
                        <a:gd name="connsiteY11" fmla="*/ 54441 h 65179"/>
                        <a:gd name="connsiteX12" fmla="*/ 0 w 151142"/>
                        <a:gd name="connsiteY12" fmla="*/ 63851 h 65179"/>
                        <a:gd name="connsiteX13" fmla="*/ 2944 w 151142"/>
                        <a:gd name="connsiteY13" fmla="*/ 65179 h 6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142" h="65179">
                          <a:moveTo>
                            <a:pt x="2944" y="65179"/>
                          </a:moveTo>
                          <a:cubicBezTo>
                            <a:pt x="7505" y="61658"/>
                            <a:pt x="12990" y="58482"/>
                            <a:pt x="19282" y="55827"/>
                          </a:cubicBezTo>
                          <a:cubicBezTo>
                            <a:pt x="25518" y="53113"/>
                            <a:pt x="32619" y="51035"/>
                            <a:pt x="40066" y="49188"/>
                          </a:cubicBezTo>
                          <a:cubicBezTo>
                            <a:pt x="47513" y="47340"/>
                            <a:pt x="55307" y="45781"/>
                            <a:pt x="62985" y="43992"/>
                          </a:cubicBezTo>
                          <a:cubicBezTo>
                            <a:pt x="66796" y="43126"/>
                            <a:pt x="70606" y="42202"/>
                            <a:pt x="74301" y="41221"/>
                          </a:cubicBezTo>
                          <a:cubicBezTo>
                            <a:pt x="77938" y="40181"/>
                            <a:pt x="81575" y="39142"/>
                            <a:pt x="84981" y="37930"/>
                          </a:cubicBezTo>
                          <a:cubicBezTo>
                            <a:pt x="98779" y="33196"/>
                            <a:pt x="110614" y="27249"/>
                            <a:pt x="121295" y="20668"/>
                          </a:cubicBezTo>
                          <a:cubicBezTo>
                            <a:pt x="131975" y="14144"/>
                            <a:pt x="141559" y="7043"/>
                            <a:pt x="151142" y="0"/>
                          </a:cubicBezTo>
                          <a:cubicBezTo>
                            <a:pt x="141328" y="6986"/>
                            <a:pt x="131513" y="13913"/>
                            <a:pt x="120602" y="20322"/>
                          </a:cubicBezTo>
                          <a:cubicBezTo>
                            <a:pt x="109748" y="26730"/>
                            <a:pt x="97682" y="32561"/>
                            <a:pt x="83827" y="37064"/>
                          </a:cubicBezTo>
                          <a:cubicBezTo>
                            <a:pt x="70144" y="41740"/>
                            <a:pt x="53864" y="44280"/>
                            <a:pt x="38565" y="47860"/>
                          </a:cubicBezTo>
                          <a:cubicBezTo>
                            <a:pt x="30944" y="49649"/>
                            <a:pt x="23612" y="51728"/>
                            <a:pt x="17089" y="54441"/>
                          </a:cubicBezTo>
                          <a:cubicBezTo>
                            <a:pt x="10565" y="57097"/>
                            <a:pt x="4849" y="60272"/>
                            <a:pt x="0" y="63851"/>
                          </a:cubicBezTo>
                          <a:lnTo>
                            <a:pt x="2944" y="65179"/>
                          </a:lnTo>
                          <a:close/>
                        </a:path>
                      </a:pathLst>
                    </a:custGeom>
                    <a:solidFill>
                      <a:srgbClr val="A0BDAB"/>
                    </a:solidFill>
                    <a:ln w="5770" cap="flat">
                      <a:noFill/>
                      <a:prstDash val="solid"/>
                      <a:miter/>
                    </a:ln>
                  </p:spPr>
                  <p:txBody>
                    <a:bodyPr rtlCol="0" anchor="ctr"/>
                    <a:lstStyle/>
                    <a:p>
                      <a:endParaRPr lang="th-TH"/>
                    </a:p>
                  </p:txBody>
                </p:sp>
                <p:sp>
                  <p:nvSpPr>
                    <p:cNvPr id="508" name="Freeform: Shape 507">
                      <a:extLst>
                        <a:ext uri="{FF2B5EF4-FFF2-40B4-BE49-F238E27FC236}">
                          <a16:creationId xmlns:a16="http://schemas.microsoft.com/office/drawing/2014/main" id="{EEBA505F-9EB2-4ABF-BB35-714A837F502E}"/>
                        </a:ext>
                      </a:extLst>
                    </p:cNvPr>
                    <p:cNvSpPr/>
                    <p:nvPr/>
                  </p:nvSpPr>
                  <p:spPr>
                    <a:xfrm>
                      <a:off x="1007893" y="3954209"/>
                      <a:ext cx="94853" cy="33658"/>
                    </a:xfrm>
                    <a:custGeom>
                      <a:avLst/>
                      <a:gdLst>
                        <a:gd name="connsiteX0" fmla="*/ 0 w 94853"/>
                        <a:gd name="connsiteY0" fmla="*/ 31291 h 33658"/>
                        <a:gd name="connsiteX1" fmla="*/ 12182 w 94853"/>
                        <a:gd name="connsiteY1" fmla="*/ 33600 h 33658"/>
                        <a:gd name="connsiteX2" fmla="*/ 20148 w 94853"/>
                        <a:gd name="connsiteY2" fmla="*/ 33196 h 33658"/>
                        <a:gd name="connsiteX3" fmla="*/ 32965 w 94853"/>
                        <a:gd name="connsiteY3" fmla="*/ 29732 h 33658"/>
                        <a:gd name="connsiteX4" fmla="*/ 55249 w 94853"/>
                        <a:gd name="connsiteY4" fmla="*/ 20783 h 33658"/>
                        <a:gd name="connsiteX5" fmla="*/ 94853 w 94853"/>
                        <a:gd name="connsiteY5" fmla="*/ 0 h 33658"/>
                        <a:gd name="connsiteX6" fmla="*/ 53979 w 94853"/>
                        <a:gd name="connsiteY6" fmla="*/ 19975 h 33658"/>
                        <a:gd name="connsiteX7" fmla="*/ 31175 w 94853"/>
                        <a:gd name="connsiteY7" fmla="*/ 28462 h 33658"/>
                        <a:gd name="connsiteX8" fmla="*/ 18705 w 94853"/>
                        <a:gd name="connsiteY8" fmla="*/ 31579 h 33658"/>
                        <a:gd name="connsiteX9" fmla="*/ 2771 w 94853"/>
                        <a:gd name="connsiteY9" fmla="*/ 30078 h 33658"/>
                        <a:gd name="connsiteX10" fmla="*/ 0 w 94853"/>
                        <a:gd name="connsiteY10" fmla="*/ 31291 h 3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853" h="33658">
                          <a:moveTo>
                            <a:pt x="0" y="31291"/>
                          </a:moveTo>
                          <a:cubicBezTo>
                            <a:pt x="2829" y="32214"/>
                            <a:pt x="9353" y="33484"/>
                            <a:pt x="12182" y="33600"/>
                          </a:cubicBezTo>
                          <a:cubicBezTo>
                            <a:pt x="15068" y="33773"/>
                            <a:pt x="17724" y="33542"/>
                            <a:pt x="20148" y="33196"/>
                          </a:cubicBezTo>
                          <a:cubicBezTo>
                            <a:pt x="25056" y="32445"/>
                            <a:pt x="29155" y="31117"/>
                            <a:pt x="32965" y="29732"/>
                          </a:cubicBezTo>
                          <a:cubicBezTo>
                            <a:pt x="40643" y="26903"/>
                            <a:pt x="48091" y="23959"/>
                            <a:pt x="55249" y="20783"/>
                          </a:cubicBezTo>
                          <a:cubicBezTo>
                            <a:pt x="69567" y="14491"/>
                            <a:pt x="82787" y="7505"/>
                            <a:pt x="94853" y="0"/>
                          </a:cubicBezTo>
                          <a:cubicBezTo>
                            <a:pt x="82326" y="7274"/>
                            <a:pt x="68701" y="13971"/>
                            <a:pt x="53979" y="19975"/>
                          </a:cubicBezTo>
                          <a:cubicBezTo>
                            <a:pt x="46647" y="22977"/>
                            <a:pt x="39027" y="25806"/>
                            <a:pt x="31175" y="28462"/>
                          </a:cubicBezTo>
                          <a:cubicBezTo>
                            <a:pt x="27307" y="29790"/>
                            <a:pt x="23266" y="31002"/>
                            <a:pt x="18705" y="31579"/>
                          </a:cubicBezTo>
                          <a:cubicBezTo>
                            <a:pt x="14202" y="32157"/>
                            <a:pt x="7332" y="31637"/>
                            <a:pt x="2771" y="30078"/>
                          </a:cubicBezTo>
                          <a:lnTo>
                            <a:pt x="0" y="31291"/>
                          </a:lnTo>
                          <a:close/>
                        </a:path>
                      </a:pathLst>
                    </a:custGeom>
                    <a:solidFill>
                      <a:srgbClr val="A0BDAB"/>
                    </a:solidFill>
                    <a:ln w="5770" cap="flat">
                      <a:noFill/>
                      <a:prstDash val="solid"/>
                      <a:miter/>
                    </a:ln>
                  </p:spPr>
                  <p:txBody>
                    <a:bodyPr rtlCol="0" anchor="ctr"/>
                    <a:lstStyle/>
                    <a:p>
                      <a:endParaRPr lang="th-TH"/>
                    </a:p>
                  </p:txBody>
                </p:sp>
                <p:sp>
                  <p:nvSpPr>
                    <p:cNvPr id="509" name="Freeform: Shape 508">
                      <a:extLst>
                        <a:ext uri="{FF2B5EF4-FFF2-40B4-BE49-F238E27FC236}">
                          <a16:creationId xmlns:a16="http://schemas.microsoft.com/office/drawing/2014/main" id="{2FDFCB8A-35D5-4A65-B670-783755979F35}"/>
                        </a:ext>
                      </a:extLst>
                    </p:cNvPr>
                    <p:cNvSpPr/>
                    <p:nvPr/>
                  </p:nvSpPr>
                  <p:spPr>
                    <a:xfrm>
                      <a:off x="733782" y="4247545"/>
                      <a:ext cx="102185" cy="145599"/>
                    </a:xfrm>
                    <a:custGeom>
                      <a:avLst/>
                      <a:gdLst>
                        <a:gd name="connsiteX0" fmla="*/ 102185 w 102185"/>
                        <a:gd name="connsiteY0" fmla="*/ 144561 h 145599"/>
                        <a:gd name="connsiteX1" fmla="*/ 81806 w 102185"/>
                        <a:gd name="connsiteY1" fmla="*/ 127876 h 145599"/>
                        <a:gd name="connsiteX2" fmla="*/ 67662 w 102185"/>
                        <a:gd name="connsiteY2" fmla="*/ 109806 h 145599"/>
                        <a:gd name="connsiteX3" fmla="*/ 41971 w 102185"/>
                        <a:gd name="connsiteY3" fmla="*/ 73204 h 145599"/>
                        <a:gd name="connsiteX4" fmla="*/ 16338 w 102185"/>
                        <a:gd name="connsiteY4" fmla="*/ 36602 h 145599"/>
                        <a:gd name="connsiteX5" fmla="*/ 5427 w 102185"/>
                        <a:gd name="connsiteY5" fmla="*/ 18243 h 145599"/>
                        <a:gd name="connsiteX6" fmla="*/ 0 w 102185"/>
                        <a:gd name="connsiteY6" fmla="*/ 0 h 145599"/>
                        <a:gd name="connsiteX7" fmla="*/ 5023 w 102185"/>
                        <a:gd name="connsiteY7" fmla="*/ 18243 h 145599"/>
                        <a:gd name="connsiteX8" fmla="*/ 15530 w 102185"/>
                        <a:gd name="connsiteY8" fmla="*/ 36660 h 145599"/>
                        <a:gd name="connsiteX9" fmla="*/ 40355 w 102185"/>
                        <a:gd name="connsiteY9" fmla="*/ 73320 h 145599"/>
                        <a:gd name="connsiteX10" fmla="*/ 65237 w 102185"/>
                        <a:gd name="connsiteY10" fmla="*/ 109979 h 145599"/>
                        <a:gd name="connsiteX11" fmla="*/ 79150 w 102185"/>
                        <a:gd name="connsiteY11" fmla="*/ 128280 h 145599"/>
                        <a:gd name="connsiteX12" fmla="*/ 99876 w 102185"/>
                        <a:gd name="connsiteY12" fmla="*/ 145600 h 145599"/>
                        <a:gd name="connsiteX13" fmla="*/ 102185 w 102185"/>
                        <a:gd name="connsiteY13" fmla="*/ 144561 h 14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185" h="145599">
                          <a:moveTo>
                            <a:pt x="102185" y="144561"/>
                          </a:moveTo>
                          <a:cubicBezTo>
                            <a:pt x="93872" y="139538"/>
                            <a:pt x="87233" y="133765"/>
                            <a:pt x="81806" y="127876"/>
                          </a:cubicBezTo>
                          <a:cubicBezTo>
                            <a:pt x="76322" y="121987"/>
                            <a:pt x="71934" y="115868"/>
                            <a:pt x="67662" y="109806"/>
                          </a:cubicBezTo>
                          <a:lnTo>
                            <a:pt x="41971" y="73204"/>
                          </a:lnTo>
                          <a:cubicBezTo>
                            <a:pt x="33427" y="61023"/>
                            <a:pt x="24767" y="48783"/>
                            <a:pt x="16338" y="36602"/>
                          </a:cubicBezTo>
                          <a:cubicBezTo>
                            <a:pt x="12239" y="30482"/>
                            <a:pt x="8371" y="24363"/>
                            <a:pt x="5427" y="18243"/>
                          </a:cubicBezTo>
                          <a:cubicBezTo>
                            <a:pt x="2425" y="12124"/>
                            <a:pt x="462" y="6004"/>
                            <a:pt x="0" y="0"/>
                          </a:cubicBezTo>
                          <a:cubicBezTo>
                            <a:pt x="346" y="5946"/>
                            <a:pt x="2194" y="12066"/>
                            <a:pt x="5023" y="18243"/>
                          </a:cubicBezTo>
                          <a:cubicBezTo>
                            <a:pt x="7794" y="24363"/>
                            <a:pt x="11546" y="30540"/>
                            <a:pt x="15530" y="36660"/>
                          </a:cubicBezTo>
                          <a:cubicBezTo>
                            <a:pt x="23670" y="48899"/>
                            <a:pt x="32099" y="61080"/>
                            <a:pt x="40355" y="73320"/>
                          </a:cubicBezTo>
                          <a:lnTo>
                            <a:pt x="65237" y="109979"/>
                          </a:lnTo>
                          <a:cubicBezTo>
                            <a:pt x="69394" y="116099"/>
                            <a:pt x="73724" y="122218"/>
                            <a:pt x="79150" y="128280"/>
                          </a:cubicBezTo>
                          <a:cubicBezTo>
                            <a:pt x="84577" y="134342"/>
                            <a:pt x="91274" y="140288"/>
                            <a:pt x="99876" y="145600"/>
                          </a:cubicBezTo>
                          <a:lnTo>
                            <a:pt x="102185" y="144561"/>
                          </a:lnTo>
                          <a:close/>
                        </a:path>
                      </a:pathLst>
                    </a:custGeom>
                    <a:solidFill>
                      <a:srgbClr val="A0BDAB"/>
                    </a:solidFill>
                    <a:ln w="5770" cap="flat">
                      <a:noFill/>
                      <a:prstDash val="solid"/>
                      <a:miter/>
                    </a:ln>
                  </p:spPr>
                  <p:txBody>
                    <a:bodyPr rtlCol="0" anchor="ctr"/>
                    <a:lstStyle/>
                    <a:p>
                      <a:endParaRPr lang="th-TH"/>
                    </a:p>
                  </p:txBody>
                </p:sp>
                <p:sp>
                  <p:nvSpPr>
                    <p:cNvPr id="510" name="Freeform: Shape 509">
                      <a:extLst>
                        <a:ext uri="{FF2B5EF4-FFF2-40B4-BE49-F238E27FC236}">
                          <a16:creationId xmlns:a16="http://schemas.microsoft.com/office/drawing/2014/main" id="{17DF9B93-A092-4FD6-9C89-F27FBFF838F9}"/>
                        </a:ext>
                      </a:extLst>
                    </p:cNvPr>
                    <p:cNvSpPr/>
                    <p:nvPr/>
                  </p:nvSpPr>
                  <p:spPr>
                    <a:xfrm>
                      <a:off x="753642" y="4132196"/>
                      <a:ext cx="132841" cy="187224"/>
                    </a:xfrm>
                    <a:custGeom>
                      <a:avLst/>
                      <a:gdLst>
                        <a:gd name="connsiteX0" fmla="*/ 132841 w 132841"/>
                        <a:gd name="connsiteY0" fmla="*/ 186647 h 187224"/>
                        <a:gd name="connsiteX1" fmla="*/ 86078 w 132841"/>
                        <a:gd name="connsiteY1" fmla="*/ 141385 h 187224"/>
                        <a:gd name="connsiteX2" fmla="*/ 67662 w 132841"/>
                        <a:gd name="connsiteY2" fmla="*/ 118119 h 187224"/>
                        <a:gd name="connsiteX3" fmla="*/ 55423 w 132841"/>
                        <a:gd name="connsiteY3" fmla="*/ 94565 h 187224"/>
                        <a:gd name="connsiteX4" fmla="*/ 50746 w 132841"/>
                        <a:gd name="connsiteY4" fmla="*/ 82730 h 187224"/>
                        <a:gd name="connsiteX5" fmla="*/ 45031 w 132841"/>
                        <a:gd name="connsiteY5" fmla="*/ 70895 h 187224"/>
                        <a:gd name="connsiteX6" fmla="*/ 30540 w 132841"/>
                        <a:gd name="connsiteY6" fmla="*/ 47225 h 187224"/>
                        <a:gd name="connsiteX7" fmla="*/ 0 w 132841"/>
                        <a:gd name="connsiteY7" fmla="*/ 0 h 187224"/>
                        <a:gd name="connsiteX8" fmla="*/ 29732 w 132841"/>
                        <a:gd name="connsiteY8" fmla="*/ 47225 h 187224"/>
                        <a:gd name="connsiteX9" fmla="*/ 43818 w 132841"/>
                        <a:gd name="connsiteY9" fmla="*/ 70837 h 187224"/>
                        <a:gd name="connsiteX10" fmla="*/ 49303 w 132841"/>
                        <a:gd name="connsiteY10" fmla="*/ 82672 h 187224"/>
                        <a:gd name="connsiteX11" fmla="*/ 53748 w 132841"/>
                        <a:gd name="connsiteY11" fmla="*/ 94449 h 187224"/>
                        <a:gd name="connsiteX12" fmla="*/ 65641 w 132841"/>
                        <a:gd name="connsiteY12" fmla="*/ 118177 h 187224"/>
                        <a:gd name="connsiteX13" fmla="*/ 83769 w 132841"/>
                        <a:gd name="connsiteY13" fmla="*/ 141674 h 187224"/>
                        <a:gd name="connsiteX14" fmla="*/ 129954 w 132841"/>
                        <a:gd name="connsiteY14" fmla="*/ 187224 h 187224"/>
                        <a:gd name="connsiteX15" fmla="*/ 132841 w 132841"/>
                        <a:gd name="connsiteY15" fmla="*/ 186647 h 18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841" h="187224">
                          <a:moveTo>
                            <a:pt x="132841" y="186647"/>
                          </a:moveTo>
                          <a:cubicBezTo>
                            <a:pt x="116387" y="171695"/>
                            <a:pt x="99992" y="156742"/>
                            <a:pt x="86078" y="141385"/>
                          </a:cubicBezTo>
                          <a:cubicBezTo>
                            <a:pt x="79150" y="133707"/>
                            <a:pt x="72858" y="125913"/>
                            <a:pt x="67662" y="118119"/>
                          </a:cubicBezTo>
                          <a:cubicBezTo>
                            <a:pt x="62466" y="110268"/>
                            <a:pt x="58425" y="102416"/>
                            <a:pt x="55423" y="94565"/>
                          </a:cubicBezTo>
                          <a:cubicBezTo>
                            <a:pt x="53864" y="90639"/>
                            <a:pt x="52421" y="86713"/>
                            <a:pt x="50746" y="82730"/>
                          </a:cubicBezTo>
                          <a:cubicBezTo>
                            <a:pt x="49130" y="78804"/>
                            <a:pt x="47167" y="74821"/>
                            <a:pt x="45031" y="70895"/>
                          </a:cubicBezTo>
                          <a:cubicBezTo>
                            <a:pt x="40759" y="62985"/>
                            <a:pt x="35621" y="55134"/>
                            <a:pt x="30540" y="47225"/>
                          </a:cubicBezTo>
                          <a:lnTo>
                            <a:pt x="0" y="0"/>
                          </a:lnTo>
                          <a:lnTo>
                            <a:pt x="29732" y="47225"/>
                          </a:lnTo>
                          <a:cubicBezTo>
                            <a:pt x="34697" y="55076"/>
                            <a:pt x="39662" y="62985"/>
                            <a:pt x="43818" y="70837"/>
                          </a:cubicBezTo>
                          <a:cubicBezTo>
                            <a:pt x="45897" y="74763"/>
                            <a:pt x="47744" y="78689"/>
                            <a:pt x="49303" y="82672"/>
                          </a:cubicBezTo>
                          <a:cubicBezTo>
                            <a:pt x="50862" y="86598"/>
                            <a:pt x="52247" y="90524"/>
                            <a:pt x="53748" y="94449"/>
                          </a:cubicBezTo>
                          <a:cubicBezTo>
                            <a:pt x="56577" y="102301"/>
                            <a:pt x="60561" y="110268"/>
                            <a:pt x="65641" y="118177"/>
                          </a:cubicBezTo>
                          <a:cubicBezTo>
                            <a:pt x="70722" y="126086"/>
                            <a:pt x="76899" y="133938"/>
                            <a:pt x="83769" y="141674"/>
                          </a:cubicBezTo>
                          <a:cubicBezTo>
                            <a:pt x="97509" y="157146"/>
                            <a:pt x="113732" y="172272"/>
                            <a:pt x="129954" y="187224"/>
                          </a:cubicBezTo>
                          <a:lnTo>
                            <a:pt x="132841" y="186647"/>
                          </a:lnTo>
                          <a:close/>
                        </a:path>
                      </a:pathLst>
                    </a:custGeom>
                    <a:solidFill>
                      <a:srgbClr val="A0BDAB"/>
                    </a:solidFill>
                    <a:ln w="5770" cap="flat">
                      <a:noFill/>
                      <a:prstDash val="solid"/>
                      <a:miter/>
                    </a:ln>
                  </p:spPr>
                  <p:txBody>
                    <a:bodyPr rtlCol="0" anchor="ctr"/>
                    <a:lstStyle/>
                    <a:p>
                      <a:endParaRPr lang="th-TH"/>
                    </a:p>
                  </p:txBody>
                </p:sp>
                <p:sp>
                  <p:nvSpPr>
                    <p:cNvPr id="511" name="Freeform: Shape 510">
                      <a:extLst>
                        <a:ext uri="{FF2B5EF4-FFF2-40B4-BE49-F238E27FC236}">
                          <a16:creationId xmlns:a16="http://schemas.microsoft.com/office/drawing/2014/main" id="{F6AD9523-0595-4D14-ADC8-05616F786810}"/>
                        </a:ext>
                      </a:extLst>
                    </p:cNvPr>
                    <p:cNvSpPr/>
                    <p:nvPr/>
                  </p:nvSpPr>
                  <p:spPr>
                    <a:xfrm>
                      <a:off x="792957" y="4058704"/>
                      <a:ext cx="141154" cy="166383"/>
                    </a:xfrm>
                    <a:custGeom>
                      <a:avLst/>
                      <a:gdLst>
                        <a:gd name="connsiteX0" fmla="*/ 141154 w 141154"/>
                        <a:gd name="connsiteY0" fmla="*/ 165402 h 166383"/>
                        <a:gd name="connsiteX1" fmla="*/ 115637 w 141154"/>
                        <a:gd name="connsiteY1" fmla="*/ 146292 h 166383"/>
                        <a:gd name="connsiteX2" fmla="*/ 109864 w 141154"/>
                        <a:gd name="connsiteY2" fmla="*/ 141328 h 166383"/>
                        <a:gd name="connsiteX3" fmla="*/ 104264 w 141154"/>
                        <a:gd name="connsiteY3" fmla="*/ 136305 h 166383"/>
                        <a:gd name="connsiteX4" fmla="*/ 98895 w 141154"/>
                        <a:gd name="connsiteY4" fmla="*/ 131282 h 166383"/>
                        <a:gd name="connsiteX5" fmla="*/ 93757 w 141154"/>
                        <a:gd name="connsiteY5" fmla="*/ 126202 h 166383"/>
                        <a:gd name="connsiteX6" fmla="*/ 74936 w 141154"/>
                        <a:gd name="connsiteY6" fmla="*/ 105534 h 166383"/>
                        <a:gd name="connsiteX7" fmla="*/ 66392 w 141154"/>
                        <a:gd name="connsiteY7" fmla="*/ 95084 h 166383"/>
                        <a:gd name="connsiteX8" fmla="*/ 58367 w 141154"/>
                        <a:gd name="connsiteY8" fmla="*/ 84577 h 166383"/>
                        <a:gd name="connsiteX9" fmla="*/ 28808 w 141154"/>
                        <a:gd name="connsiteY9" fmla="*/ 42317 h 166383"/>
                        <a:gd name="connsiteX10" fmla="*/ 0 w 141154"/>
                        <a:gd name="connsiteY10" fmla="*/ 0 h 166383"/>
                        <a:gd name="connsiteX11" fmla="*/ 28000 w 141154"/>
                        <a:gd name="connsiteY11" fmla="*/ 42375 h 166383"/>
                        <a:gd name="connsiteX12" fmla="*/ 56751 w 141154"/>
                        <a:gd name="connsiteY12" fmla="*/ 84693 h 166383"/>
                        <a:gd name="connsiteX13" fmla="*/ 64602 w 141154"/>
                        <a:gd name="connsiteY13" fmla="*/ 95258 h 166383"/>
                        <a:gd name="connsiteX14" fmla="*/ 72973 w 141154"/>
                        <a:gd name="connsiteY14" fmla="*/ 105765 h 166383"/>
                        <a:gd name="connsiteX15" fmla="*/ 91505 w 141154"/>
                        <a:gd name="connsiteY15" fmla="*/ 126606 h 166383"/>
                        <a:gd name="connsiteX16" fmla="*/ 96585 w 141154"/>
                        <a:gd name="connsiteY16" fmla="*/ 131744 h 166383"/>
                        <a:gd name="connsiteX17" fmla="*/ 101954 w 141154"/>
                        <a:gd name="connsiteY17" fmla="*/ 136824 h 166383"/>
                        <a:gd name="connsiteX18" fmla="*/ 107497 w 141154"/>
                        <a:gd name="connsiteY18" fmla="*/ 141905 h 166383"/>
                        <a:gd name="connsiteX19" fmla="*/ 113212 w 141154"/>
                        <a:gd name="connsiteY19" fmla="*/ 146928 h 166383"/>
                        <a:gd name="connsiteX20" fmla="*/ 138672 w 141154"/>
                        <a:gd name="connsiteY20" fmla="*/ 166383 h 166383"/>
                        <a:gd name="connsiteX21" fmla="*/ 141154 w 141154"/>
                        <a:gd name="connsiteY21" fmla="*/ 165402 h 16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54" h="166383">
                          <a:moveTo>
                            <a:pt x="141154" y="165402"/>
                          </a:moveTo>
                          <a:cubicBezTo>
                            <a:pt x="132148" y="159224"/>
                            <a:pt x="123546" y="152874"/>
                            <a:pt x="115637" y="146292"/>
                          </a:cubicBezTo>
                          <a:cubicBezTo>
                            <a:pt x="113616" y="144676"/>
                            <a:pt x="111827" y="143002"/>
                            <a:pt x="109864" y="141328"/>
                          </a:cubicBezTo>
                          <a:cubicBezTo>
                            <a:pt x="107959" y="139653"/>
                            <a:pt x="106054" y="138037"/>
                            <a:pt x="104264" y="136305"/>
                          </a:cubicBezTo>
                          <a:lnTo>
                            <a:pt x="98895" y="131282"/>
                          </a:lnTo>
                          <a:lnTo>
                            <a:pt x="93757" y="126202"/>
                          </a:lnTo>
                          <a:cubicBezTo>
                            <a:pt x="87060" y="119389"/>
                            <a:pt x="80767" y="112519"/>
                            <a:pt x="74936" y="105534"/>
                          </a:cubicBezTo>
                          <a:cubicBezTo>
                            <a:pt x="71934" y="102070"/>
                            <a:pt x="69221" y="98548"/>
                            <a:pt x="66392" y="95084"/>
                          </a:cubicBezTo>
                          <a:cubicBezTo>
                            <a:pt x="63736" y="91563"/>
                            <a:pt x="60965" y="88099"/>
                            <a:pt x="58367" y="84577"/>
                          </a:cubicBezTo>
                          <a:cubicBezTo>
                            <a:pt x="47918" y="70548"/>
                            <a:pt x="38449" y="56404"/>
                            <a:pt x="28808" y="42317"/>
                          </a:cubicBezTo>
                          <a:lnTo>
                            <a:pt x="0" y="0"/>
                          </a:lnTo>
                          <a:lnTo>
                            <a:pt x="28000" y="42375"/>
                          </a:lnTo>
                          <a:cubicBezTo>
                            <a:pt x="37353" y="56519"/>
                            <a:pt x="46532" y="70606"/>
                            <a:pt x="56751" y="84693"/>
                          </a:cubicBezTo>
                          <a:cubicBezTo>
                            <a:pt x="59233" y="88214"/>
                            <a:pt x="61946" y="91736"/>
                            <a:pt x="64602" y="95258"/>
                          </a:cubicBezTo>
                          <a:cubicBezTo>
                            <a:pt x="67373" y="98779"/>
                            <a:pt x="70029" y="102301"/>
                            <a:pt x="72973" y="105765"/>
                          </a:cubicBezTo>
                          <a:cubicBezTo>
                            <a:pt x="78631" y="112750"/>
                            <a:pt x="84866" y="119678"/>
                            <a:pt x="91505" y="126606"/>
                          </a:cubicBezTo>
                          <a:lnTo>
                            <a:pt x="96585" y="131744"/>
                          </a:lnTo>
                          <a:lnTo>
                            <a:pt x="101954" y="136824"/>
                          </a:lnTo>
                          <a:cubicBezTo>
                            <a:pt x="103687" y="138556"/>
                            <a:pt x="105592" y="140231"/>
                            <a:pt x="107497" y="141905"/>
                          </a:cubicBezTo>
                          <a:cubicBezTo>
                            <a:pt x="109402" y="143579"/>
                            <a:pt x="111192" y="145253"/>
                            <a:pt x="113212" y="146928"/>
                          </a:cubicBezTo>
                          <a:cubicBezTo>
                            <a:pt x="121006" y="153567"/>
                            <a:pt x="129608" y="160033"/>
                            <a:pt x="138672" y="166383"/>
                          </a:cubicBezTo>
                          <a:lnTo>
                            <a:pt x="141154" y="165402"/>
                          </a:lnTo>
                          <a:close/>
                        </a:path>
                      </a:pathLst>
                    </a:custGeom>
                    <a:solidFill>
                      <a:srgbClr val="A0BDAB"/>
                    </a:solidFill>
                    <a:ln w="5770" cap="flat">
                      <a:noFill/>
                      <a:prstDash val="solid"/>
                      <a:miter/>
                    </a:ln>
                  </p:spPr>
                  <p:txBody>
                    <a:bodyPr rtlCol="0" anchor="ctr"/>
                    <a:lstStyle/>
                    <a:p>
                      <a:endParaRPr lang="th-TH"/>
                    </a:p>
                  </p:txBody>
                </p:sp>
                <p:sp>
                  <p:nvSpPr>
                    <p:cNvPr id="512" name="Freeform: Shape 511">
                      <a:extLst>
                        <a:ext uri="{FF2B5EF4-FFF2-40B4-BE49-F238E27FC236}">
                          <a16:creationId xmlns:a16="http://schemas.microsoft.com/office/drawing/2014/main" id="{3DB911AD-08A8-43BF-832E-51A83D45764A}"/>
                        </a:ext>
                      </a:extLst>
                    </p:cNvPr>
                    <p:cNvSpPr/>
                    <p:nvPr/>
                  </p:nvSpPr>
                  <p:spPr>
                    <a:xfrm>
                      <a:off x="831926" y="4000395"/>
                      <a:ext cx="127991" cy="161302"/>
                    </a:xfrm>
                    <a:custGeom>
                      <a:avLst/>
                      <a:gdLst>
                        <a:gd name="connsiteX0" fmla="*/ 127992 w 127991"/>
                        <a:gd name="connsiteY0" fmla="*/ 160841 h 161302"/>
                        <a:gd name="connsiteX1" fmla="*/ 94103 w 127991"/>
                        <a:gd name="connsiteY1" fmla="*/ 120890 h 161302"/>
                        <a:gd name="connsiteX2" fmla="*/ 62639 w 127991"/>
                        <a:gd name="connsiteY2" fmla="*/ 80594 h 161302"/>
                        <a:gd name="connsiteX3" fmla="*/ 0 w 127991"/>
                        <a:gd name="connsiteY3" fmla="*/ 0 h 161302"/>
                        <a:gd name="connsiteX4" fmla="*/ 61080 w 127991"/>
                        <a:gd name="connsiteY4" fmla="*/ 80767 h 161302"/>
                        <a:gd name="connsiteX5" fmla="*/ 91736 w 127991"/>
                        <a:gd name="connsiteY5" fmla="*/ 121121 h 161302"/>
                        <a:gd name="connsiteX6" fmla="*/ 124990 w 127991"/>
                        <a:gd name="connsiteY6" fmla="*/ 161303 h 161302"/>
                        <a:gd name="connsiteX7" fmla="*/ 127992 w 127991"/>
                        <a:gd name="connsiteY7" fmla="*/ 160841 h 161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91" h="161302">
                          <a:moveTo>
                            <a:pt x="127992" y="160841"/>
                          </a:moveTo>
                          <a:cubicBezTo>
                            <a:pt x="115810" y="147620"/>
                            <a:pt x="104726" y="134284"/>
                            <a:pt x="94103" y="120890"/>
                          </a:cubicBezTo>
                          <a:cubicBezTo>
                            <a:pt x="83480" y="107497"/>
                            <a:pt x="73146" y="94045"/>
                            <a:pt x="62639" y="80594"/>
                          </a:cubicBezTo>
                          <a:lnTo>
                            <a:pt x="0" y="0"/>
                          </a:lnTo>
                          <a:lnTo>
                            <a:pt x="61080" y="80767"/>
                          </a:lnTo>
                          <a:cubicBezTo>
                            <a:pt x="71299" y="94218"/>
                            <a:pt x="81344" y="107670"/>
                            <a:pt x="91736" y="121121"/>
                          </a:cubicBezTo>
                          <a:cubicBezTo>
                            <a:pt x="102128" y="134573"/>
                            <a:pt x="113039" y="147967"/>
                            <a:pt x="124990" y="161303"/>
                          </a:cubicBezTo>
                          <a:lnTo>
                            <a:pt x="127992" y="160841"/>
                          </a:lnTo>
                          <a:close/>
                        </a:path>
                      </a:pathLst>
                    </a:custGeom>
                    <a:solidFill>
                      <a:srgbClr val="A0BDAB"/>
                    </a:solidFill>
                    <a:ln w="5770" cap="flat">
                      <a:noFill/>
                      <a:prstDash val="solid"/>
                      <a:miter/>
                    </a:ln>
                  </p:spPr>
                  <p:txBody>
                    <a:bodyPr rtlCol="0" anchor="ctr"/>
                    <a:lstStyle/>
                    <a:p>
                      <a:endParaRPr lang="th-TH"/>
                    </a:p>
                  </p:txBody>
                </p:sp>
                <p:sp>
                  <p:nvSpPr>
                    <p:cNvPr id="513" name="Freeform: Shape 512">
                      <a:extLst>
                        <a:ext uri="{FF2B5EF4-FFF2-40B4-BE49-F238E27FC236}">
                          <a16:creationId xmlns:a16="http://schemas.microsoft.com/office/drawing/2014/main" id="{D287F064-4A58-41F1-9AA4-602D614FA146}"/>
                        </a:ext>
                      </a:extLst>
                    </p:cNvPr>
                    <p:cNvSpPr/>
                    <p:nvPr/>
                  </p:nvSpPr>
                  <p:spPr>
                    <a:xfrm>
                      <a:off x="870376" y="3955075"/>
                      <a:ext cx="110960" cy="126086"/>
                    </a:xfrm>
                    <a:custGeom>
                      <a:avLst/>
                      <a:gdLst>
                        <a:gd name="connsiteX0" fmla="*/ 110961 w 110960"/>
                        <a:gd name="connsiteY0" fmla="*/ 125509 h 126086"/>
                        <a:gd name="connsiteX1" fmla="*/ 0 w 110960"/>
                        <a:gd name="connsiteY1" fmla="*/ 0 h 126086"/>
                        <a:gd name="connsiteX2" fmla="*/ 108190 w 110960"/>
                        <a:gd name="connsiteY2" fmla="*/ 126086 h 126086"/>
                        <a:gd name="connsiteX3" fmla="*/ 110961 w 110960"/>
                        <a:gd name="connsiteY3" fmla="*/ 125509 h 126086"/>
                      </a:gdLst>
                      <a:ahLst/>
                      <a:cxnLst>
                        <a:cxn ang="0">
                          <a:pos x="connsiteX0" y="connsiteY0"/>
                        </a:cxn>
                        <a:cxn ang="0">
                          <a:pos x="connsiteX1" y="connsiteY1"/>
                        </a:cxn>
                        <a:cxn ang="0">
                          <a:pos x="connsiteX2" y="connsiteY2"/>
                        </a:cxn>
                        <a:cxn ang="0">
                          <a:pos x="connsiteX3" y="connsiteY3"/>
                        </a:cxn>
                      </a:cxnLst>
                      <a:rect l="l" t="t" r="r" b="b"/>
                      <a:pathLst>
                        <a:path w="110960" h="126086">
                          <a:moveTo>
                            <a:pt x="110961" y="125509"/>
                          </a:moveTo>
                          <a:cubicBezTo>
                            <a:pt x="64948" y="85155"/>
                            <a:pt x="27480" y="42837"/>
                            <a:pt x="0" y="0"/>
                          </a:cubicBezTo>
                          <a:cubicBezTo>
                            <a:pt x="26441" y="42895"/>
                            <a:pt x="62928" y="85443"/>
                            <a:pt x="108190" y="126086"/>
                          </a:cubicBezTo>
                          <a:lnTo>
                            <a:pt x="110961" y="125509"/>
                          </a:lnTo>
                          <a:close/>
                        </a:path>
                      </a:pathLst>
                    </a:custGeom>
                    <a:solidFill>
                      <a:srgbClr val="A0BDAB"/>
                    </a:solidFill>
                    <a:ln w="5770" cap="flat">
                      <a:noFill/>
                      <a:prstDash val="solid"/>
                      <a:miter/>
                    </a:ln>
                  </p:spPr>
                  <p:txBody>
                    <a:bodyPr rtlCol="0" anchor="ctr"/>
                    <a:lstStyle/>
                    <a:p>
                      <a:endParaRPr lang="th-TH"/>
                    </a:p>
                  </p:txBody>
                </p:sp>
                <p:sp>
                  <p:nvSpPr>
                    <p:cNvPr id="514" name="Freeform: Shape 513">
                      <a:extLst>
                        <a:ext uri="{FF2B5EF4-FFF2-40B4-BE49-F238E27FC236}">
                          <a16:creationId xmlns:a16="http://schemas.microsoft.com/office/drawing/2014/main" id="{553321EE-7B5C-4DDE-8F8C-9D875EAC7841}"/>
                        </a:ext>
                      </a:extLst>
                    </p:cNvPr>
                    <p:cNvSpPr/>
                    <p:nvPr/>
                  </p:nvSpPr>
                  <p:spPr>
                    <a:xfrm>
                      <a:off x="937691" y="3898613"/>
                      <a:ext cx="63678" cy="97740"/>
                    </a:xfrm>
                    <a:custGeom>
                      <a:avLst/>
                      <a:gdLst>
                        <a:gd name="connsiteX0" fmla="*/ 63678 w 63678"/>
                        <a:gd name="connsiteY0" fmla="*/ 97163 h 97740"/>
                        <a:gd name="connsiteX1" fmla="*/ 0 w 63678"/>
                        <a:gd name="connsiteY1" fmla="*/ 0 h 97740"/>
                        <a:gd name="connsiteX2" fmla="*/ 60849 w 63678"/>
                        <a:gd name="connsiteY2" fmla="*/ 97740 h 97740"/>
                        <a:gd name="connsiteX3" fmla="*/ 63678 w 63678"/>
                        <a:gd name="connsiteY3" fmla="*/ 97163 h 97740"/>
                      </a:gdLst>
                      <a:ahLst/>
                      <a:cxnLst>
                        <a:cxn ang="0">
                          <a:pos x="connsiteX0" y="connsiteY0"/>
                        </a:cxn>
                        <a:cxn ang="0">
                          <a:pos x="connsiteX1" y="connsiteY1"/>
                        </a:cxn>
                        <a:cxn ang="0">
                          <a:pos x="connsiteX2" y="connsiteY2"/>
                        </a:cxn>
                        <a:cxn ang="0">
                          <a:pos x="connsiteX3" y="connsiteY3"/>
                        </a:cxn>
                      </a:cxnLst>
                      <a:rect l="l" t="t" r="r" b="b"/>
                      <a:pathLst>
                        <a:path w="63678" h="97740">
                          <a:moveTo>
                            <a:pt x="63678" y="97163"/>
                          </a:moveTo>
                          <a:cubicBezTo>
                            <a:pt x="29905" y="66045"/>
                            <a:pt x="7852" y="32503"/>
                            <a:pt x="0" y="0"/>
                          </a:cubicBezTo>
                          <a:cubicBezTo>
                            <a:pt x="6697" y="32388"/>
                            <a:pt x="27654" y="66161"/>
                            <a:pt x="60849" y="97740"/>
                          </a:cubicBezTo>
                          <a:lnTo>
                            <a:pt x="63678" y="97163"/>
                          </a:lnTo>
                          <a:close/>
                        </a:path>
                      </a:pathLst>
                    </a:custGeom>
                    <a:solidFill>
                      <a:srgbClr val="A0BDAB"/>
                    </a:solidFill>
                    <a:ln w="5770" cap="flat">
                      <a:noFill/>
                      <a:prstDash val="solid"/>
                      <a:miter/>
                    </a:ln>
                  </p:spPr>
                  <p:txBody>
                    <a:bodyPr rtlCol="0" anchor="ctr"/>
                    <a:lstStyle/>
                    <a:p>
                      <a:endParaRPr lang="th-TH"/>
                    </a:p>
                  </p:txBody>
                </p:sp>
              </p:grpSp>
            </p:grpSp>
            <p:grpSp>
              <p:nvGrpSpPr>
                <p:cNvPr id="480" name="Graphic 3">
                  <a:extLst>
                    <a:ext uri="{FF2B5EF4-FFF2-40B4-BE49-F238E27FC236}">
                      <a16:creationId xmlns:a16="http://schemas.microsoft.com/office/drawing/2014/main" id="{35218835-B5F3-4A12-86FB-AB5EBEC5C8BE}"/>
                    </a:ext>
                  </a:extLst>
                </p:cNvPr>
                <p:cNvGrpSpPr/>
                <p:nvPr/>
              </p:nvGrpSpPr>
              <p:grpSpPr>
                <a:xfrm>
                  <a:off x="2192905" y="4682265"/>
                  <a:ext cx="573319" cy="693024"/>
                  <a:chOff x="2192905" y="4682265"/>
                  <a:chExt cx="573319" cy="693024"/>
                </a:xfrm>
              </p:grpSpPr>
              <p:grpSp>
                <p:nvGrpSpPr>
                  <p:cNvPr id="481" name="Graphic 3">
                    <a:extLst>
                      <a:ext uri="{FF2B5EF4-FFF2-40B4-BE49-F238E27FC236}">
                        <a16:creationId xmlns:a16="http://schemas.microsoft.com/office/drawing/2014/main" id="{1C906EB4-920A-4B77-AAF1-64D5A33A86DB}"/>
                      </a:ext>
                    </a:extLst>
                  </p:cNvPr>
                  <p:cNvGrpSpPr/>
                  <p:nvPr/>
                </p:nvGrpSpPr>
                <p:grpSpPr>
                  <a:xfrm>
                    <a:off x="2192905" y="4682265"/>
                    <a:ext cx="573319" cy="693024"/>
                    <a:chOff x="2192905" y="4682265"/>
                    <a:chExt cx="573319" cy="693024"/>
                  </a:xfrm>
                  <a:solidFill>
                    <a:srgbClr val="FBFFFF"/>
                  </a:solidFill>
                </p:grpSpPr>
                <p:sp>
                  <p:nvSpPr>
                    <p:cNvPr id="497" name="Freeform: Shape 496">
                      <a:extLst>
                        <a:ext uri="{FF2B5EF4-FFF2-40B4-BE49-F238E27FC236}">
                          <a16:creationId xmlns:a16="http://schemas.microsoft.com/office/drawing/2014/main" id="{EF4C5E6B-950A-481A-BEB3-2F68A3AD4282}"/>
                        </a:ext>
                      </a:extLst>
                    </p:cNvPr>
                    <p:cNvSpPr/>
                    <p:nvPr/>
                  </p:nvSpPr>
                  <p:spPr>
                    <a:xfrm>
                      <a:off x="2347445" y="4682323"/>
                      <a:ext cx="418780" cy="692967"/>
                    </a:xfrm>
                    <a:custGeom>
                      <a:avLst/>
                      <a:gdLst>
                        <a:gd name="connsiteX0" fmla="*/ 0 w 418780"/>
                        <a:gd name="connsiteY0" fmla="*/ 676328 h 692967"/>
                        <a:gd name="connsiteX1" fmla="*/ 45551 w 418780"/>
                        <a:gd name="connsiteY1" fmla="*/ 692263 h 692967"/>
                        <a:gd name="connsiteX2" fmla="*/ 291199 w 418780"/>
                        <a:gd name="connsiteY2" fmla="*/ 575067 h 692967"/>
                        <a:gd name="connsiteX3" fmla="*/ 416535 w 418780"/>
                        <a:gd name="connsiteY3" fmla="*/ 317987 h 692967"/>
                        <a:gd name="connsiteX4" fmla="*/ 360997 w 418780"/>
                        <a:gd name="connsiteY4" fmla="*/ 143002 h 692967"/>
                        <a:gd name="connsiteX5" fmla="*/ 241377 w 418780"/>
                        <a:gd name="connsiteY5" fmla="*/ 0 h 692967"/>
                        <a:gd name="connsiteX6" fmla="*/ 0 w 418780"/>
                        <a:gd name="connsiteY6" fmla="*/ 676328 h 69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780" h="692967">
                          <a:moveTo>
                            <a:pt x="0" y="676328"/>
                          </a:moveTo>
                          <a:cubicBezTo>
                            <a:pt x="0" y="676328"/>
                            <a:pt x="13278" y="695265"/>
                            <a:pt x="45551" y="692263"/>
                          </a:cubicBezTo>
                          <a:cubicBezTo>
                            <a:pt x="77765" y="689260"/>
                            <a:pt x="174985" y="719223"/>
                            <a:pt x="291199" y="575067"/>
                          </a:cubicBezTo>
                          <a:cubicBezTo>
                            <a:pt x="407414" y="430968"/>
                            <a:pt x="406375" y="353088"/>
                            <a:pt x="416535" y="317987"/>
                          </a:cubicBezTo>
                          <a:cubicBezTo>
                            <a:pt x="426696" y="282886"/>
                            <a:pt x="401352" y="183760"/>
                            <a:pt x="360997" y="143002"/>
                          </a:cubicBezTo>
                          <a:cubicBezTo>
                            <a:pt x="320643" y="102243"/>
                            <a:pt x="234276" y="34120"/>
                            <a:pt x="241377" y="0"/>
                          </a:cubicBezTo>
                          <a:cubicBezTo>
                            <a:pt x="241319" y="0"/>
                            <a:pt x="5196" y="526918"/>
                            <a:pt x="0" y="676328"/>
                          </a:cubicBezTo>
                          <a:close/>
                        </a:path>
                      </a:pathLst>
                    </a:custGeom>
                    <a:solidFill>
                      <a:srgbClr val="FBFFFF"/>
                    </a:solidFill>
                    <a:ln w="5770" cap="flat">
                      <a:noFill/>
                      <a:prstDash val="solid"/>
                      <a:miter/>
                    </a:ln>
                  </p:spPr>
                  <p:txBody>
                    <a:bodyPr rtlCol="0" anchor="ctr"/>
                    <a:lstStyle/>
                    <a:p>
                      <a:endParaRPr lang="th-TH"/>
                    </a:p>
                  </p:txBody>
                </p:sp>
                <p:sp>
                  <p:nvSpPr>
                    <p:cNvPr id="498" name="Freeform: Shape 497">
                      <a:extLst>
                        <a:ext uri="{FF2B5EF4-FFF2-40B4-BE49-F238E27FC236}">
                          <a16:creationId xmlns:a16="http://schemas.microsoft.com/office/drawing/2014/main" id="{ED794C2B-459D-4CD0-8240-7FADD761C82C}"/>
                        </a:ext>
                      </a:extLst>
                    </p:cNvPr>
                    <p:cNvSpPr/>
                    <p:nvPr/>
                  </p:nvSpPr>
                  <p:spPr>
                    <a:xfrm>
                      <a:off x="2192905" y="4682265"/>
                      <a:ext cx="395858" cy="679348"/>
                    </a:xfrm>
                    <a:custGeom>
                      <a:avLst/>
                      <a:gdLst>
                        <a:gd name="connsiteX0" fmla="*/ 169896 w 395858"/>
                        <a:gd name="connsiteY0" fmla="*/ 671479 h 679348"/>
                        <a:gd name="connsiteX1" fmla="*/ 85319 w 395858"/>
                        <a:gd name="connsiteY1" fmla="*/ 663570 h 679348"/>
                        <a:gd name="connsiteX2" fmla="*/ 21237 w 395858"/>
                        <a:gd name="connsiteY2" fmla="*/ 308808 h 679348"/>
                        <a:gd name="connsiteX3" fmla="*/ 284898 w 395858"/>
                        <a:gd name="connsiteY3" fmla="*/ 22227 h 679348"/>
                        <a:gd name="connsiteX4" fmla="*/ 395859 w 395858"/>
                        <a:gd name="connsiteY4" fmla="*/ 0 h 679348"/>
                        <a:gd name="connsiteX5" fmla="*/ 169896 w 395858"/>
                        <a:gd name="connsiteY5" fmla="*/ 671479 h 67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858" h="679348">
                          <a:moveTo>
                            <a:pt x="169896" y="671479"/>
                          </a:moveTo>
                          <a:cubicBezTo>
                            <a:pt x="169896" y="671479"/>
                            <a:pt x="136527" y="693648"/>
                            <a:pt x="85319" y="663570"/>
                          </a:cubicBezTo>
                          <a:cubicBezTo>
                            <a:pt x="34111" y="633492"/>
                            <a:pt x="-35629" y="526745"/>
                            <a:pt x="21237" y="308808"/>
                          </a:cubicBezTo>
                          <a:cubicBezTo>
                            <a:pt x="78103" y="90870"/>
                            <a:pt x="142993" y="41278"/>
                            <a:pt x="284898" y="22227"/>
                          </a:cubicBezTo>
                          <a:cubicBezTo>
                            <a:pt x="284898" y="22227"/>
                            <a:pt x="383562" y="31406"/>
                            <a:pt x="395859" y="0"/>
                          </a:cubicBezTo>
                          <a:cubicBezTo>
                            <a:pt x="395859" y="58"/>
                            <a:pt x="334143" y="448403"/>
                            <a:pt x="169896" y="671479"/>
                          </a:cubicBezTo>
                          <a:close/>
                        </a:path>
                      </a:pathLst>
                    </a:custGeom>
                    <a:solidFill>
                      <a:srgbClr val="FBFFFF"/>
                    </a:solidFill>
                    <a:ln w="5770" cap="flat">
                      <a:noFill/>
                      <a:prstDash val="solid"/>
                      <a:miter/>
                    </a:ln>
                  </p:spPr>
                  <p:txBody>
                    <a:bodyPr rtlCol="0" anchor="ctr"/>
                    <a:lstStyle/>
                    <a:p>
                      <a:endParaRPr lang="th-TH"/>
                    </a:p>
                  </p:txBody>
                </p:sp>
              </p:grpSp>
              <p:pic>
                <p:nvPicPr>
                  <p:cNvPr id="482" name="Picture 481">
                    <a:extLst>
                      <a:ext uri="{FF2B5EF4-FFF2-40B4-BE49-F238E27FC236}">
                        <a16:creationId xmlns:a16="http://schemas.microsoft.com/office/drawing/2014/main" id="{17840D23-D69D-48A2-8565-24030803890C}"/>
                      </a:ext>
                    </a:extLst>
                  </p:cNvPr>
                  <p:cNvPicPr>
                    <a:picLocks noChangeAspect="1"/>
                  </p:cNvPicPr>
                  <p:nvPr/>
                </p:nvPicPr>
                <p:blipFill>
                  <a:blip r:embed="rId104"/>
                  <a:stretch>
                    <a:fillRect/>
                  </a:stretch>
                </p:blipFill>
                <p:spPr>
                  <a:xfrm>
                    <a:off x="2347186" y="4683515"/>
                    <a:ext cx="415669" cy="687008"/>
                  </a:xfrm>
                  <a:custGeom>
                    <a:avLst/>
                    <a:gdLst>
                      <a:gd name="connsiteX0" fmla="*/ 600 w 415669"/>
                      <a:gd name="connsiteY0" fmla="*/ 251 h 687008"/>
                      <a:gd name="connsiteX1" fmla="*/ 416270 w 415669"/>
                      <a:gd name="connsiteY1" fmla="*/ 251 h 687008"/>
                      <a:gd name="connsiteX2" fmla="*/ 416270 w 415669"/>
                      <a:gd name="connsiteY2" fmla="*/ 687260 h 687008"/>
                      <a:gd name="connsiteX3" fmla="*/ 600 w 415669"/>
                      <a:gd name="connsiteY3" fmla="*/ 687260 h 687008"/>
                    </a:gdLst>
                    <a:ahLst/>
                    <a:cxnLst>
                      <a:cxn ang="0">
                        <a:pos x="connsiteX0" y="connsiteY0"/>
                      </a:cxn>
                      <a:cxn ang="0">
                        <a:pos x="connsiteX1" y="connsiteY1"/>
                      </a:cxn>
                      <a:cxn ang="0">
                        <a:pos x="connsiteX2" y="connsiteY2"/>
                      </a:cxn>
                      <a:cxn ang="0">
                        <a:pos x="connsiteX3" y="connsiteY3"/>
                      </a:cxn>
                    </a:cxnLst>
                    <a:rect l="l" t="t" r="r" b="b"/>
                    <a:pathLst>
                      <a:path w="415669" h="687008">
                        <a:moveTo>
                          <a:pt x="600" y="251"/>
                        </a:moveTo>
                        <a:lnTo>
                          <a:pt x="416270" y="251"/>
                        </a:lnTo>
                        <a:lnTo>
                          <a:pt x="416270" y="687260"/>
                        </a:lnTo>
                        <a:lnTo>
                          <a:pt x="600" y="687260"/>
                        </a:lnTo>
                        <a:close/>
                      </a:path>
                    </a:pathLst>
                  </a:custGeom>
                </p:spPr>
              </p:pic>
              <p:pic>
                <p:nvPicPr>
                  <p:cNvPr id="483" name="Picture 482">
                    <a:extLst>
                      <a:ext uri="{FF2B5EF4-FFF2-40B4-BE49-F238E27FC236}">
                        <a16:creationId xmlns:a16="http://schemas.microsoft.com/office/drawing/2014/main" id="{78FF6659-2866-4270-8E55-D9865B578017}"/>
                      </a:ext>
                    </a:extLst>
                  </p:cNvPr>
                  <p:cNvPicPr>
                    <a:picLocks noChangeAspect="1"/>
                  </p:cNvPicPr>
                  <p:nvPr/>
                </p:nvPicPr>
                <p:blipFill>
                  <a:blip r:embed="rId105"/>
                  <a:stretch>
                    <a:fillRect/>
                  </a:stretch>
                </p:blipFill>
                <p:spPr>
                  <a:xfrm>
                    <a:off x="2202857" y="4683515"/>
                    <a:ext cx="386803" cy="675462"/>
                  </a:xfrm>
                  <a:custGeom>
                    <a:avLst/>
                    <a:gdLst>
                      <a:gd name="connsiteX0" fmla="*/ 575 w 386803"/>
                      <a:gd name="connsiteY0" fmla="*/ 251 h 675462"/>
                      <a:gd name="connsiteX1" fmla="*/ 387379 w 386803"/>
                      <a:gd name="connsiteY1" fmla="*/ 251 h 675462"/>
                      <a:gd name="connsiteX2" fmla="*/ 387379 w 386803"/>
                      <a:gd name="connsiteY2" fmla="*/ 675713 h 675462"/>
                      <a:gd name="connsiteX3" fmla="*/ 575 w 386803"/>
                      <a:gd name="connsiteY3" fmla="*/ 675713 h 675462"/>
                    </a:gdLst>
                    <a:ahLst/>
                    <a:cxnLst>
                      <a:cxn ang="0">
                        <a:pos x="connsiteX0" y="connsiteY0"/>
                      </a:cxn>
                      <a:cxn ang="0">
                        <a:pos x="connsiteX1" y="connsiteY1"/>
                      </a:cxn>
                      <a:cxn ang="0">
                        <a:pos x="connsiteX2" y="connsiteY2"/>
                      </a:cxn>
                      <a:cxn ang="0">
                        <a:pos x="connsiteX3" y="connsiteY3"/>
                      </a:cxn>
                    </a:cxnLst>
                    <a:rect l="l" t="t" r="r" b="b"/>
                    <a:pathLst>
                      <a:path w="386803" h="675462">
                        <a:moveTo>
                          <a:pt x="575" y="251"/>
                        </a:moveTo>
                        <a:lnTo>
                          <a:pt x="387379" y="251"/>
                        </a:lnTo>
                        <a:lnTo>
                          <a:pt x="387379" y="675713"/>
                        </a:lnTo>
                        <a:lnTo>
                          <a:pt x="575" y="675713"/>
                        </a:lnTo>
                        <a:close/>
                      </a:path>
                    </a:pathLst>
                  </a:custGeom>
                </p:spPr>
              </p:pic>
              <p:grpSp>
                <p:nvGrpSpPr>
                  <p:cNvPr id="484" name="Graphic 3">
                    <a:extLst>
                      <a:ext uri="{FF2B5EF4-FFF2-40B4-BE49-F238E27FC236}">
                        <a16:creationId xmlns:a16="http://schemas.microsoft.com/office/drawing/2014/main" id="{3BF6DA1B-E846-4F5D-9348-5E654C873210}"/>
                      </a:ext>
                    </a:extLst>
                  </p:cNvPr>
                  <p:cNvGrpSpPr/>
                  <p:nvPr/>
                </p:nvGrpSpPr>
                <p:grpSpPr>
                  <a:xfrm>
                    <a:off x="2299932" y="4830636"/>
                    <a:ext cx="391191" cy="491124"/>
                    <a:chOff x="2299932" y="4830636"/>
                    <a:chExt cx="391191" cy="491124"/>
                  </a:xfrm>
                  <a:solidFill>
                    <a:srgbClr val="A0BDAB"/>
                  </a:solidFill>
                </p:grpSpPr>
                <p:sp>
                  <p:nvSpPr>
                    <p:cNvPr id="485" name="Freeform: Shape 484">
                      <a:extLst>
                        <a:ext uri="{FF2B5EF4-FFF2-40B4-BE49-F238E27FC236}">
                          <a16:creationId xmlns:a16="http://schemas.microsoft.com/office/drawing/2014/main" id="{6031BA4D-CD6A-4C1B-AB35-1A39383E8C86}"/>
                        </a:ext>
                      </a:extLst>
                    </p:cNvPr>
                    <p:cNvSpPr/>
                    <p:nvPr/>
                  </p:nvSpPr>
                  <p:spPr>
                    <a:xfrm>
                      <a:off x="2392129" y="5224252"/>
                      <a:ext cx="217071" cy="97508"/>
                    </a:xfrm>
                    <a:custGeom>
                      <a:avLst/>
                      <a:gdLst>
                        <a:gd name="connsiteX0" fmla="*/ 6408 w 217071"/>
                        <a:gd name="connsiteY0" fmla="*/ 97509 h 97508"/>
                        <a:gd name="connsiteX1" fmla="*/ 217072 w 217071"/>
                        <a:gd name="connsiteY1" fmla="*/ 0 h 97508"/>
                        <a:gd name="connsiteX2" fmla="*/ 0 w 217071"/>
                        <a:gd name="connsiteY2" fmla="*/ 97394 h 97508"/>
                        <a:gd name="connsiteX3" fmla="*/ 6408 w 217071"/>
                        <a:gd name="connsiteY3" fmla="*/ 97509 h 97508"/>
                      </a:gdLst>
                      <a:ahLst/>
                      <a:cxnLst>
                        <a:cxn ang="0">
                          <a:pos x="connsiteX0" y="connsiteY0"/>
                        </a:cxn>
                        <a:cxn ang="0">
                          <a:pos x="connsiteX1" y="connsiteY1"/>
                        </a:cxn>
                        <a:cxn ang="0">
                          <a:pos x="connsiteX2" y="connsiteY2"/>
                        </a:cxn>
                        <a:cxn ang="0">
                          <a:pos x="connsiteX3" y="connsiteY3"/>
                        </a:cxn>
                      </a:cxnLst>
                      <a:rect l="l" t="t" r="r" b="b"/>
                      <a:pathLst>
                        <a:path w="217071" h="97508">
                          <a:moveTo>
                            <a:pt x="6408" y="97509"/>
                          </a:moveTo>
                          <a:cubicBezTo>
                            <a:pt x="96989" y="81113"/>
                            <a:pt x="172330" y="48322"/>
                            <a:pt x="217072" y="0"/>
                          </a:cubicBezTo>
                          <a:cubicBezTo>
                            <a:pt x="171464" y="47917"/>
                            <a:pt x="90466" y="81633"/>
                            <a:pt x="0" y="97394"/>
                          </a:cubicBezTo>
                          <a:lnTo>
                            <a:pt x="6408" y="97509"/>
                          </a:lnTo>
                          <a:close/>
                        </a:path>
                      </a:pathLst>
                    </a:custGeom>
                    <a:solidFill>
                      <a:srgbClr val="A0BDAB"/>
                    </a:solidFill>
                    <a:ln w="5770" cap="flat">
                      <a:noFill/>
                      <a:prstDash val="solid"/>
                      <a:miter/>
                    </a:ln>
                  </p:spPr>
                  <p:txBody>
                    <a:bodyPr rtlCol="0" anchor="ctr"/>
                    <a:lstStyle/>
                    <a:p>
                      <a:endParaRPr lang="th-TH"/>
                    </a:p>
                  </p:txBody>
                </p:sp>
                <p:sp>
                  <p:nvSpPr>
                    <p:cNvPr id="486" name="Freeform: Shape 485">
                      <a:extLst>
                        <a:ext uri="{FF2B5EF4-FFF2-40B4-BE49-F238E27FC236}">
                          <a16:creationId xmlns:a16="http://schemas.microsoft.com/office/drawing/2014/main" id="{B627C90E-3007-4F18-A920-37F31AD298F1}"/>
                        </a:ext>
                      </a:extLst>
                    </p:cNvPr>
                    <p:cNvSpPr/>
                    <p:nvPr/>
                  </p:nvSpPr>
                  <p:spPr>
                    <a:xfrm>
                      <a:off x="2433350" y="5152318"/>
                      <a:ext cx="213780" cy="95950"/>
                    </a:xfrm>
                    <a:custGeom>
                      <a:avLst/>
                      <a:gdLst>
                        <a:gd name="connsiteX0" fmla="*/ 18821 w 213780"/>
                        <a:gd name="connsiteY0" fmla="*/ 89831 h 95950"/>
                        <a:gd name="connsiteX1" fmla="*/ 69798 w 213780"/>
                        <a:gd name="connsiteY1" fmla="*/ 68932 h 95950"/>
                        <a:gd name="connsiteX2" fmla="*/ 119389 w 213780"/>
                        <a:gd name="connsiteY2" fmla="*/ 47051 h 95950"/>
                        <a:gd name="connsiteX3" fmla="*/ 168404 w 213780"/>
                        <a:gd name="connsiteY3" fmla="*/ 24767 h 95950"/>
                        <a:gd name="connsiteX4" fmla="*/ 213781 w 213780"/>
                        <a:gd name="connsiteY4" fmla="*/ 0 h 95950"/>
                        <a:gd name="connsiteX5" fmla="*/ 167827 w 213780"/>
                        <a:gd name="connsiteY5" fmla="*/ 24363 h 95950"/>
                        <a:gd name="connsiteX6" fmla="*/ 118292 w 213780"/>
                        <a:gd name="connsiteY6" fmla="*/ 46243 h 95950"/>
                        <a:gd name="connsiteX7" fmla="*/ 68181 w 213780"/>
                        <a:gd name="connsiteY7" fmla="*/ 67719 h 95950"/>
                        <a:gd name="connsiteX8" fmla="*/ 0 w 213780"/>
                        <a:gd name="connsiteY8" fmla="*/ 95950 h 95950"/>
                        <a:gd name="connsiteX9" fmla="*/ 18821 w 213780"/>
                        <a:gd name="connsiteY9" fmla="*/ 89831 h 9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780" h="95950">
                          <a:moveTo>
                            <a:pt x="18821" y="89831"/>
                          </a:moveTo>
                          <a:cubicBezTo>
                            <a:pt x="36255" y="83249"/>
                            <a:pt x="53171" y="76148"/>
                            <a:pt x="69798" y="68932"/>
                          </a:cubicBezTo>
                          <a:cubicBezTo>
                            <a:pt x="86424" y="61715"/>
                            <a:pt x="102878" y="54326"/>
                            <a:pt x="119389" y="47051"/>
                          </a:cubicBezTo>
                          <a:cubicBezTo>
                            <a:pt x="135901" y="39719"/>
                            <a:pt x="152470" y="32445"/>
                            <a:pt x="168404" y="24767"/>
                          </a:cubicBezTo>
                          <a:cubicBezTo>
                            <a:pt x="184338" y="17089"/>
                            <a:pt x="199752" y="8948"/>
                            <a:pt x="213781" y="0"/>
                          </a:cubicBezTo>
                          <a:cubicBezTo>
                            <a:pt x="199521" y="8833"/>
                            <a:pt x="183991" y="16800"/>
                            <a:pt x="167827" y="24363"/>
                          </a:cubicBezTo>
                          <a:cubicBezTo>
                            <a:pt x="151719" y="31926"/>
                            <a:pt x="134977" y="39084"/>
                            <a:pt x="118292" y="46243"/>
                          </a:cubicBezTo>
                          <a:cubicBezTo>
                            <a:pt x="101608" y="53402"/>
                            <a:pt x="84981" y="60618"/>
                            <a:pt x="68181" y="67719"/>
                          </a:cubicBezTo>
                          <a:cubicBezTo>
                            <a:pt x="51381" y="74820"/>
                            <a:pt x="17550" y="89484"/>
                            <a:pt x="0" y="95950"/>
                          </a:cubicBezTo>
                          <a:lnTo>
                            <a:pt x="18821" y="89831"/>
                          </a:lnTo>
                          <a:close/>
                        </a:path>
                      </a:pathLst>
                    </a:custGeom>
                    <a:solidFill>
                      <a:srgbClr val="A0BDAB"/>
                    </a:solidFill>
                    <a:ln w="5770" cap="flat">
                      <a:noFill/>
                      <a:prstDash val="solid"/>
                      <a:miter/>
                    </a:ln>
                  </p:spPr>
                  <p:txBody>
                    <a:bodyPr rtlCol="0" anchor="ctr"/>
                    <a:lstStyle/>
                    <a:p>
                      <a:endParaRPr lang="th-TH"/>
                    </a:p>
                  </p:txBody>
                </p:sp>
                <p:sp>
                  <p:nvSpPr>
                    <p:cNvPr id="487" name="Freeform: Shape 486">
                      <a:extLst>
                        <a:ext uri="{FF2B5EF4-FFF2-40B4-BE49-F238E27FC236}">
                          <a16:creationId xmlns:a16="http://schemas.microsoft.com/office/drawing/2014/main" id="{2BA3AC99-9F09-401C-8D48-B12039C861F7}"/>
                        </a:ext>
                      </a:extLst>
                    </p:cNvPr>
                    <p:cNvSpPr/>
                    <p:nvPr/>
                  </p:nvSpPr>
                  <p:spPr>
                    <a:xfrm>
                      <a:off x="2481845" y="5064162"/>
                      <a:ext cx="196114" cy="82847"/>
                    </a:xfrm>
                    <a:custGeom>
                      <a:avLst/>
                      <a:gdLst>
                        <a:gd name="connsiteX0" fmla="*/ 750 w 196114"/>
                        <a:gd name="connsiteY0" fmla="*/ 82845 h 82847"/>
                        <a:gd name="connsiteX1" fmla="*/ 34754 w 196114"/>
                        <a:gd name="connsiteY1" fmla="*/ 82383 h 82847"/>
                        <a:gd name="connsiteX2" fmla="*/ 67431 w 196114"/>
                        <a:gd name="connsiteY2" fmla="*/ 79208 h 82847"/>
                        <a:gd name="connsiteX3" fmla="*/ 95431 w 196114"/>
                        <a:gd name="connsiteY3" fmla="*/ 70548 h 82847"/>
                        <a:gd name="connsiteX4" fmla="*/ 116387 w 196114"/>
                        <a:gd name="connsiteY4" fmla="*/ 56866 h 82847"/>
                        <a:gd name="connsiteX5" fmla="*/ 196115 w 196114"/>
                        <a:gd name="connsiteY5" fmla="*/ 0 h 82847"/>
                        <a:gd name="connsiteX6" fmla="*/ 115117 w 196114"/>
                        <a:gd name="connsiteY6" fmla="*/ 56173 h 82847"/>
                        <a:gd name="connsiteX7" fmla="*/ 93987 w 196114"/>
                        <a:gd name="connsiteY7" fmla="*/ 69625 h 82847"/>
                        <a:gd name="connsiteX8" fmla="*/ 66276 w 196114"/>
                        <a:gd name="connsiteY8" fmla="*/ 77938 h 82847"/>
                        <a:gd name="connsiteX9" fmla="*/ 33889 w 196114"/>
                        <a:gd name="connsiteY9" fmla="*/ 80882 h 82847"/>
                        <a:gd name="connsiteX10" fmla="*/ 0 w 196114"/>
                        <a:gd name="connsiteY10" fmla="*/ 81113 h 82847"/>
                        <a:gd name="connsiteX11" fmla="*/ 750 w 196114"/>
                        <a:gd name="connsiteY11" fmla="*/ 82845 h 8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4" h="82847">
                          <a:moveTo>
                            <a:pt x="750" y="82845"/>
                          </a:moveTo>
                          <a:cubicBezTo>
                            <a:pt x="12124" y="82845"/>
                            <a:pt x="23554" y="82903"/>
                            <a:pt x="34754" y="82383"/>
                          </a:cubicBezTo>
                          <a:cubicBezTo>
                            <a:pt x="45954" y="81921"/>
                            <a:pt x="57039" y="80998"/>
                            <a:pt x="67431" y="79208"/>
                          </a:cubicBezTo>
                          <a:cubicBezTo>
                            <a:pt x="77765" y="77361"/>
                            <a:pt x="87464" y="74590"/>
                            <a:pt x="95431" y="70548"/>
                          </a:cubicBezTo>
                          <a:cubicBezTo>
                            <a:pt x="103398" y="66507"/>
                            <a:pt x="109691" y="61542"/>
                            <a:pt x="116387" y="56866"/>
                          </a:cubicBezTo>
                          <a:lnTo>
                            <a:pt x="196115" y="0"/>
                          </a:lnTo>
                          <a:lnTo>
                            <a:pt x="115117" y="56173"/>
                          </a:lnTo>
                          <a:cubicBezTo>
                            <a:pt x="108305" y="60792"/>
                            <a:pt x="101896" y="65699"/>
                            <a:pt x="93987" y="69625"/>
                          </a:cubicBezTo>
                          <a:cubicBezTo>
                            <a:pt x="86078" y="73493"/>
                            <a:pt x="76495" y="76148"/>
                            <a:pt x="66276" y="77938"/>
                          </a:cubicBezTo>
                          <a:cubicBezTo>
                            <a:pt x="56000" y="79670"/>
                            <a:pt x="45089" y="80536"/>
                            <a:pt x="33889" y="80882"/>
                          </a:cubicBezTo>
                          <a:cubicBezTo>
                            <a:pt x="22746" y="81287"/>
                            <a:pt x="11373" y="81171"/>
                            <a:pt x="0" y="81113"/>
                          </a:cubicBezTo>
                          <a:lnTo>
                            <a:pt x="750" y="82845"/>
                          </a:lnTo>
                          <a:close/>
                        </a:path>
                      </a:pathLst>
                    </a:custGeom>
                    <a:solidFill>
                      <a:srgbClr val="A0BDAB"/>
                    </a:solidFill>
                    <a:ln w="5770" cap="flat">
                      <a:noFill/>
                      <a:prstDash val="solid"/>
                      <a:miter/>
                    </a:ln>
                  </p:spPr>
                  <p:txBody>
                    <a:bodyPr rtlCol="0" anchor="ctr"/>
                    <a:lstStyle/>
                    <a:p>
                      <a:endParaRPr lang="th-TH"/>
                    </a:p>
                  </p:txBody>
                </p:sp>
                <p:sp>
                  <p:nvSpPr>
                    <p:cNvPr id="488" name="Freeform: Shape 487">
                      <a:extLst>
                        <a:ext uri="{FF2B5EF4-FFF2-40B4-BE49-F238E27FC236}">
                          <a16:creationId xmlns:a16="http://schemas.microsoft.com/office/drawing/2014/main" id="{571825A6-4095-4734-B583-72F5B4EED6DB}"/>
                        </a:ext>
                      </a:extLst>
                    </p:cNvPr>
                    <p:cNvSpPr/>
                    <p:nvPr/>
                  </p:nvSpPr>
                  <p:spPr>
                    <a:xfrm>
                      <a:off x="2502512" y="5004351"/>
                      <a:ext cx="188610" cy="78630"/>
                    </a:xfrm>
                    <a:custGeom>
                      <a:avLst/>
                      <a:gdLst>
                        <a:gd name="connsiteX0" fmla="*/ 1501 w 188610"/>
                        <a:gd name="connsiteY0" fmla="*/ 78631 h 78630"/>
                        <a:gd name="connsiteX1" fmla="*/ 52132 w 188610"/>
                        <a:gd name="connsiteY1" fmla="*/ 61946 h 78630"/>
                        <a:gd name="connsiteX2" fmla="*/ 98433 w 188610"/>
                        <a:gd name="connsiteY2" fmla="*/ 41856 h 78630"/>
                        <a:gd name="connsiteX3" fmla="*/ 188610 w 188610"/>
                        <a:gd name="connsiteY3" fmla="*/ 0 h 78630"/>
                        <a:gd name="connsiteX4" fmla="*/ 97394 w 188610"/>
                        <a:gd name="connsiteY4" fmla="*/ 41105 h 78630"/>
                        <a:gd name="connsiteX5" fmla="*/ 50631 w 188610"/>
                        <a:gd name="connsiteY5" fmla="*/ 60792 h 78630"/>
                        <a:gd name="connsiteX6" fmla="*/ 0 w 188610"/>
                        <a:gd name="connsiteY6" fmla="*/ 76899 h 78630"/>
                        <a:gd name="connsiteX7" fmla="*/ 1501 w 188610"/>
                        <a:gd name="connsiteY7" fmla="*/ 78631 h 7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610" h="78630">
                          <a:moveTo>
                            <a:pt x="1501" y="78631"/>
                          </a:moveTo>
                          <a:cubicBezTo>
                            <a:pt x="20206" y="74705"/>
                            <a:pt x="36544" y="68528"/>
                            <a:pt x="52132" y="61946"/>
                          </a:cubicBezTo>
                          <a:cubicBezTo>
                            <a:pt x="67720" y="55365"/>
                            <a:pt x="83134" y="48668"/>
                            <a:pt x="98433" y="41856"/>
                          </a:cubicBezTo>
                          <a:cubicBezTo>
                            <a:pt x="129031" y="28289"/>
                            <a:pt x="159051" y="14317"/>
                            <a:pt x="188610" y="0"/>
                          </a:cubicBezTo>
                          <a:cubicBezTo>
                            <a:pt x="158705" y="14087"/>
                            <a:pt x="128280" y="27769"/>
                            <a:pt x="97394" y="41105"/>
                          </a:cubicBezTo>
                          <a:cubicBezTo>
                            <a:pt x="81922" y="47744"/>
                            <a:pt x="66334" y="54326"/>
                            <a:pt x="50631" y="60792"/>
                          </a:cubicBezTo>
                          <a:cubicBezTo>
                            <a:pt x="34870" y="67200"/>
                            <a:pt x="18532" y="73204"/>
                            <a:pt x="0" y="76899"/>
                          </a:cubicBezTo>
                          <a:lnTo>
                            <a:pt x="1501" y="78631"/>
                          </a:lnTo>
                          <a:close/>
                        </a:path>
                      </a:pathLst>
                    </a:custGeom>
                    <a:solidFill>
                      <a:srgbClr val="A0BDAB"/>
                    </a:solidFill>
                    <a:ln w="5770" cap="flat">
                      <a:noFill/>
                      <a:prstDash val="solid"/>
                      <a:miter/>
                    </a:ln>
                  </p:spPr>
                  <p:txBody>
                    <a:bodyPr rtlCol="0" anchor="ctr"/>
                    <a:lstStyle/>
                    <a:p>
                      <a:endParaRPr lang="th-TH"/>
                    </a:p>
                  </p:txBody>
                </p:sp>
                <p:sp>
                  <p:nvSpPr>
                    <p:cNvPr id="489" name="Freeform: Shape 488">
                      <a:extLst>
                        <a:ext uri="{FF2B5EF4-FFF2-40B4-BE49-F238E27FC236}">
                          <a16:creationId xmlns:a16="http://schemas.microsoft.com/office/drawing/2014/main" id="{B143DF5A-4DCD-4E94-9C39-63721A16B9F0}"/>
                        </a:ext>
                      </a:extLst>
                    </p:cNvPr>
                    <p:cNvSpPr/>
                    <p:nvPr/>
                  </p:nvSpPr>
                  <p:spPr>
                    <a:xfrm>
                      <a:off x="2529416" y="4935420"/>
                      <a:ext cx="135092" cy="67430"/>
                    </a:xfrm>
                    <a:custGeom>
                      <a:avLst/>
                      <a:gdLst>
                        <a:gd name="connsiteX0" fmla="*/ 2598 w 135092"/>
                        <a:gd name="connsiteY0" fmla="*/ 67431 h 67430"/>
                        <a:gd name="connsiteX1" fmla="*/ 17262 w 135092"/>
                        <a:gd name="connsiteY1" fmla="*/ 57847 h 67430"/>
                        <a:gd name="connsiteX2" fmla="*/ 35794 w 135092"/>
                        <a:gd name="connsiteY2" fmla="*/ 50862 h 67430"/>
                        <a:gd name="connsiteX3" fmla="*/ 56173 w 135092"/>
                        <a:gd name="connsiteY3" fmla="*/ 45262 h 67430"/>
                        <a:gd name="connsiteX4" fmla="*/ 66218 w 135092"/>
                        <a:gd name="connsiteY4" fmla="*/ 42260 h 67430"/>
                        <a:gd name="connsiteX5" fmla="*/ 75744 w 135092"/>
                        <a:gd name="connsiteY5" fmla="*/ 38796 h 67430"/>
                        <a:gd name="connsiteX6" fmla="*/ 108247 w 135092"/>
                        <a:gd name="connsiteY6" fmla="*/ 21014 h 67430"/>
                        <a:gd name="connsiteX7" fmla="*/ 135092 w 135092"/>
                        <a:gd name="connsiteY7" fmla="*/ 0 h 67430"/>
                        <a:gd name="connsiteX8" fmla="*/ 107612 w 135092"/>
                        <a:gd name="connsiteY8" fmla="*/ 20668 h 67430"/>
                        <a:gd name="connsiteX9" fmla="*/ 74705 w 135092"/>
                        <a:gd name="connsiteY9" fmla="*/ 37987 h 67430"/>
                        <a:gd name="connsiteX10" fmla="*/ 34466 w 135092"/>
                        <a:gd name="connsiteY10" fmla="*/ 49592 h 67430"/>
                        <a:gd name="connsiteX11" fmla="*/ 15299 w 135092"/>
                        <a:gd name="connsiteY11" fmla="*/ 56520 h 67430"/>
                        <a:gd name="connsiteX12" fmla="*/ 0 w 135092"/>
                        <a:gd name="connsiteY12" fmla="*/ 66161 h 67430"/>
                        <a:gd name="connsiteX13" fmla="*/ 2598 w 135092"/>
                        <a:gd name="connsiteY13" fmla="*/ 67431 h 6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092" h="67430">
                          <a:moveTo>
                            <a:pt x="2598" y="67431"/>
                          </a:moveTo>
                          <a:cubicBezTo>
                            <a:pt x="6755" y="63851"/>
                            <a:pt x="11662" y="60618"/>
                            <a:pt x="17262" y="57847"/>
                          </a:cubicBezTo>
                          <a:cubicBezTo>
                            <a:pt x="22862" y="55076"/>
                            <a:pt x="29155" y="52825"/>
                            <a:pt x="35794" y="50862"/>
                          </a:cubicBezTo>
                          <a:cubicBezTo>
                            <a:pt x="42433" y="48899"/>
                            <a:pt x="49361" y="47167"/>
                            <a:pt x="56173" y="45262"/>
                          </a:cubicBezTo>
                          <a:cubicBezTo>
                            <a:pt x="59579" y="44338"/>
                            <a:pt x="62928" y="43357"/>
                            <a:pt x="66218" y="42260"/>
                          </a:cubicBezTo>
                          <a:cubicBezTo>
                            <a:pt x="69451" y="41163"/>
                            <a:pt x="72684" y="40066"/>
                            <a:pt x="75744" y="38796"/>
                          </a:cubicBezTo>
                          <a:cubicBezTo>
                            <a:pt x="88041" y="33831"/>
                            <a:pt x="98664" y="27711"/>
                            <a:pt x="108247" y="21014"/>
                          </a:cubicBezTo>
                          <a:cubicBezTo>
                            <a:pt x="117831" y="14318"/>
                            <a:pt x="126490" y="7159"/>
                            <a:pt x="135092" y="0"/>
                          </a:cubicBezTo>
                          <a:cubicBezTo>
                            <a:pt x="126260" y="7101"/>
                            <a:pt x="117426" y="14144"/>
                            <a:pt x="107612" y="20668"/>
                          </a:cubicBezTo>
                          <a:cubicBezTo>
                            <a:pt x="97856" y="27192"/>
                            <a:pt x="87059" y="33196"/>
                            <a:pt x="74705" y="37987"/>
                          </a:cubicBezTo>
                          <a:cubicBezTo>
                            <a:pt x="62466" y="42895"/>
                            <a:pt x="48033" y="45781"/>
                            <a:pt x="34466" y="49592"/>
                          </a:cubicBezTo>
                          <a:cubicBezTo>
                            <a:pt x="27653" y="51497"/>
                            <a:pt x="21130" y="53748"/>
                            <a:pt x="15299" y="56520"/>
                          </a:cubicBezTo>
                          <a:cubicBezTo>
                            <a:pt x="9468" y="59291"/>
                            <a:pt x="4330" y="62524"/>
                            <a:pt x="0" y="66161"/>
                          </a:cubicBezTo>
                          <a:lnTo>
                            <a:pt x="2598" y="67431"/>
                          </a:lnTo>
                          <a:close/>
                        </a:path>
                      </a:pathLst>
                    </a:custGeom>
                    <a:solidFill>
                      <a:srgbClr val="A0BDAB"/>
                    </a:solidFill>
                    <a:ln w="5770" cap="flat">
                      <a:noFill/>
                      <a:prstDash val="solid"/>
                      <a:miter/>
                    </a:ln>
                  </p:spPr>
                  <p:txBody>
                    <a:bodyPr rtlCol="0" anchor="ctr"/>
                    <a:lstStyle/>
                    <a:p>
                      <a:endParaRPr lang="th-TH"/>
                    </a:p>
                  </p:txBody>
                </p:sp>
                <p:sp>
                  <p:nvSpPr>
                    <p:cNvPr id="490" name="Freeform: Shape 489">
                      <a:extLst>
                        <a:ext uri="{FF2B5EF4-FFF2-40B4-BE49-F238E27FC236}">
                          <a16:creationId xmlns:a16="http://schemas.microsoft.com/office/drawing/2014/main" id="{6F98C47F-297B-40BE-AF10-BAC4B1A83B89}"/>
                        </a:ext>
                      </a:extLst>
                    </p:cNvPr>
                    <p:cNvSpPr/>
                    <p:nvPr/>
                  </p:nvSpPr>
                  <p:spPr>
                    <a:xfrm>
                      <a:off x="2548179" y="4881844"/>
                      <a:ext cx="84634" cy="34953"/>
                    </a:xfrm>
                    <a:custGeom>
                      <a:avLst/>
                      <a:gdLst>
                        <a:gd name="connsiteX0" fmla="*/ 0 w 84634"/>
                        <a:gd name="connsiteY0" fmla="*/ 32907 h 34953"/>
                        <a:gd name="connsiteX1" fmla="*/ 10738 w 84634"/>
                        <a:gd name="connsiteY1" fmla="*/ 34928 h 34953"/>
                        <a:gd name="connsiteX2" fmla="*/ 17781 w 84634"/>
                        <a:gd name="connsiteY2" fmla="*/ 34350 h 34953"/>
                        <a:gd name="connsiteX3" fmla="*/ 29212 w 84634"/>
                        <a:gd name="connsiteY3" fmla="*/ 30656 h 34953"/>
                        <a:gd name="connsiteX4" fmla="*/ 49130 w 84634"/>
                        <a:gd name="connsiteY4" fmla="*/ 21361 h 34953"/>
                        <a:gd name="connsiteX5" fmla="*/ 84635 w 84634"/>
                        <a:gd name="connsiteY5" fmla="*/ 0 h 34953"/>
                        <a:gd name="connsiteX6" fmla="*/ 48033 w 84634"/>
                        <a:gd name="connsiteY6" fmla="*/ 20610 h 34953"/>
                        <a:gd name="connsiteX7" fmla="*/ 27711 w 84634"/>
                        <a:gd name="connsiteY7" fmla="*/ 29501 h 34953"/>
                        <a:gd name="connsiteX8" fmla="*/ 16627 w 84634"/>
                        <a:gd name="connsiteY8" fmla="*/ 32849 h 34953"/>
                        <a:gd name="connsiteX9" fmla="*/ 2598 w 84634"/>
                        <a:gd name="connsiteY9" fmla="*/ 31695 h 34953"/>
                        <a:gd name="connsiteX10" fmla="*/ 0 w 84634"/>
                        <a:gd name="connsiteY10" fmla="*/ 32907 h 3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634" h="34953">
                          <a:moveTo>
                            <a:pt x="0" y="32907"/>
                          </a:moveTo>
                          <a:cubicBezTo>
                            <a:pt x="2482" y="33773"/>
                            <a:pt x="8198" y="34870"/>
                            <a:pt x="10738" y="34928"/>
                          </a:cubicBezTo>
                          <a:cubicBezTo>
                            <a:pt x="13278" y="35043"/>
                            <a:pt x="15645" y="34755"/>
                            <a:pt x="17781" y="34350"/>
                          </a:cubicBezTo>
                          <a:cubicBezTo>
                            <a:pt x="22111" y="33542"/>
                            <a:pt x="25806" y="32099"/>
                            <a:pt x="29212" y="30656"/>
                          </a:cubicBezTo>
                          <a:cubicBezTo>
                            <a:pt x="36082" y="27711"/>
                            <a:pt x="42721" y="24594"/>
                            <a:pt x="49130" y="21361"/>
                          </a:cubicBezTo>
                          <a:cubicBezTo>
                            <a:pt x="61946" y="14837"/>
                            <a:pt x="73781" y="7678"/>
                            <a:pt x="84635" y="0"/>
                          </a:cubicBezTo>
                          <a:cubicBezTo>
                            <a:pt x="73377" y="7447"/>
                            <a:pt x="61196" y="14375"/>
                            <a:pt x="48033" y="20610"/>
                          </a:cubicBezTo>
                          <a:cubicBezTo>
                            <a:pt x="41451" y="23728"/>
                            <a:pt x="34697" y="26672"/>
                            <a:pt x="27711" y="29501"/>
                          </a:cubicBezTo>
                          <a:cubicBezTo>
                            <a:pt x="24247" y="30887"/>
                            <a:pt x="20668" y="32157"/>
                            <a:pt x="16627" y="32849"/>
                          </a:cubicBezTo>
                          <a:cubicBezTo>
                            <a:pt x="12643" y="33542"/>
                            <a:pt x="6581" y="33196"/>
                            <a:pt x="2598" y="31695"/>
                          </a:cubicBezTo>
                          <a:lnTo>
                            <a:pt x="0" y="32907"/>
                          </a:lnTo>
                          <a:close/>
                        </a:path>
                      </a:pathLst>
                    </a:custGeom>
                    <a:solidFill>
                      <a:srgbClr val="A0BDAB"/>
                    </a:solidFill>
                    <a:ln w="5770" cap="flat">
                      <a:noFill/>
                      <a:prstDash val="solid"/>
                      <a:miter/>
                    </a:ln>
                  </p:spPr>
                  <p:txBody>
                    <a:bodyPr rtlCol="0" anchor="ctr"/>
                    <a:lstStyle/>
                    <a:p>
                      <a:endParaRPr lang="th-TH"/>
                    </a:p>
                  </p:txBody>
                </p:sp>
                <p:sp>
                  <p:nvSpPr>
                    <p:cNvPr id="491" name="Freeform: Shape 490">
                      <a:extLst>
                        <a:ext uri="{FF2B5EF4-FFF2-40B4-BE49-F238E27FC236}">
                          <a16:creationId xmlns:a16="http://schemas.microsoft.com/office/drawing/2014/main" id="{E64E6691-D31A-4C4A-9943-3E888362E147}"/>
                        </a:ext>
                      </a:extLst>
                    </p:cNvPr>
                    <p:cNvSpPr/>
                    <p:nvPr/>
                  </p:nvSpPr>
                  <p:spPr>
                    <a:xfrm>
                      <a:off x="2299932" y="5178990"/>
                      <a:ext cx="87232" cy="141212"/>
                    </a:xfrm>
                    <a:custGeom>
                      <a:avLst/>
                      <a:gdLst>
                        <a:gd name="connsiteX0" fmla="*/ 87233 w 87232"/>
                        <a:gd name="connsiteY0" fmla="*/ 140173 h 141212"/>
                        <a:gd name="connsiteX1" fmla="*/ 69567 w 87232"/>
                        <a:gd name="connsiteY1" fmla="*/ 124181 h 141212"/>
                        <a:gd name="connsiteX2" fmla="*/ 57443 w 87232"/>
                        <a:gd name="connsiteY2" fmla="*/ 106688 h 141212"/>
                        <a:gd name="connsiteX3" fmla="*/ 35505 w 87232"/>
                        <a:gd name="connsiteY3" fmla="*/ 71183 h 141212"/>
                        <a:gd name="connsiteX4" fmla="*/ 13625 w 87232"/>
                        <a:gd name="connsiteY4" fmla="*/ 35678 h 141212"/>
                        <a:gd name="connsiteX5" fmla="*/ 4388 w 87232"/>
                        <a:gd name="connsiteY5" fmla="*/ 17839 h 141212"/>
                        <a:gd name="connsiteX6" fmla="*/ 0 w 87232"/>
                        <a:gd name="connsiteY6" fmla="*/ 0 h 141212"/>
                        <a:gd name="connsiteX7" fmla="*/ 4041 w 87232"/>
                        <a:gd name="connsiteY7" fmla="*/ 17839 h 141212"/>
                        <a:gd name="connsiteX8" fmla="*/ 12932 w 87232"/>
                        <a:gd name="connsiteY8" fmla="*/ 35736 h 141212"/>
                        <a:gd name="connsiteX9" fmla="*/ 34119 w 87232"/>
                        <a:gd name="connsiteY9" fmla="*/ 71299 h 141212"/>
                        <a:gd name="connsiteX10" fmla="*/ 55365 w 87232"/>
                        <a:gd name="connsiteY10" fmla="*/ 106862 h 141212"/>
                        <a:gd name="connsiteX11" fmla="*/ 67257 w 87232"/>
                        <a:gd name="connsiteY11" fmla="*/ 124585 h 141212"/>
                        <a:gd name="connsiteX12" fmla="*/ 85212 w 87232"/>
                        <a:gd name="connsiteY12" fmla="*/ 141212 h 141212"/>
                        <a:gd name="connsiteX13" fmla="*/ 87233 w 87232"/>
                        <a:gd name="connsiteY13" fmla="*/ 140173 h 14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232" h="141212">
                          <a:moveTo>
                            <a:pt x="87233" y="140173"/>
                          </a:moveTo>
                          <a:cubicBezTo>
                            <a:pt x="79958" y="135381"/>
                            <a:pt x="74243" y="129839"/>
                            <a:pt x="69567" y="124181"/>
                          </a:cubicBezTo>
                          <a:cubicBezTo>
                            <a:pt x="64833" y="118466"/>
                            <a:pt x="61080" y="112577"/>
                            <a:pt x="57443" y="106688"/>
                          </a:cubicBezTo>
                          <a:lnTo>
                            <a:pt x="35505" y="71183"/>
                          </a:lnTo>
                          <a:cubicBezTo>
                            <a:pt x="28231" y="59348"/>
                            <a:pt x="20783" y="47513"/>
                            <a:pt x="13625" y="35678"/>
                          </a:cubicBezTo>
                          <a:cubicBezTo>
                            <a:pt x="10103" y="29732"/>
                            <a:pt x="6812" y="23785"/>
                            <a:pt x="4388" y="17839"/>
                          </a:cubicBezTo>
                          <a:cubicBezTo>
                            <a:pt x="1905" y="11893"/>
                            <a:pt x="289" y="5889"/>
                            <a:pt x="0" y="0"/>
                          </a:cubicBezTo>
                          <a:cubicBezTo>
                            <a:pt x="173" y="5831"/>
                            <a:pt x="1674" y="11835"/>
                            <a:pt x="4041" y="17839"/>
                          </a:cubicBezTo>
                          <a:cubicBezTo>
                            <a:pt x="6350" y="23843"/>
                            <a:pt x="9583" y="29790"/>
                            <a:pt x="12932" y="35736"/>
                          </a:cubicBezTo>
                          <a:cubicBezTo>
                            <a:pt x="19860" y="47629"/>
                            <a:pt x="27018" y="59464"/>
                            <a:pt x="34119" y="71299"/>
                          </a:cubicBezTo>
                          <a:lnTo>
                            <a:pt x="55365" y="106862"/>
                          </a:lnTo>
                          <a:cubicBezTo>
                            <a:pt x="58944" y="112808"/>
                            <a:pt x="62581" y="118754"/>
                            <a:pt x="67257" y="124585"/>
                          </a:cubicBezTo>
                          <a:cubicBezTo>
                            <a:pt x="71934" y="130416"/>
                            <a:pt x="77707" y="136189"/>
                            <a:pt x="85212" y="141212"/>
                          </a:cubicBezTo>
                          <a:lnTo>
                            <a:pt x="87233" y="140173"/>
                          </a:lnTo>
                          <a:close/>
                        </a:path>
                      </a:pathLst>
                    </a:custGeom>
                    <a:solidFill>
                      <a:srgbClr val="A0BDAB"/>
                    </a:solidFill>
                    <a:ln w="5770" cap="flat">
                      <a:noFill/>
                      <a:prstDash val="solid"/>
                      <a:miter/>
                    </a:ln>
                  </p:spPr>
                  <p:txBody>
                    <a:bodyPr rtlCol="0" anchor="ctr"/>
                    <a:lstStyle/>
                    <a:p>
                      <a:endParaRPr lang="th-TH"/>
                    </a:p>
                  </p:txBody>
                </p:sp>
                <p:sp>
                  <p:nvSpPr>
                    <p:cNvPr id="492" name="Freeform: Shape 491">
                      <a:extLst>
                        <a:ext uri="{FF2B5EF4-FFF2-40B4-BE49-F238E27FC236}">
                          <a16:creationId xmlns:a16="http://schemas.microsoft.com/office/drawing/2014/main" id="{70554715-D062-488B-AF6E-2CA5FE6FC681}"/>
                        </a:ext>
                      </a:extLst>
                    </p:cNvPr>
                    <p:cNvSpPr/>
                    <p:nvPr/>
                  </p:nvSpPr>
                  <p:spPr>
                    <a:xfrm>
                      <a:off x="2320196" y="5064854"/>
                      <a:ext cx="113327" cy="181682"/>
                    </a:xfrm>
                    <a:custGeom>
                      <a:avLst/>
                      <a:gdLst>
                        <a:gd name="connsiteX0" fmla="*/ 113327 w 113327"/>
                        <a:gd name="connsiteY0" fmla="*/ 180989 h 181682"/>
                        <a:gd name="connsiteX1" fmla="*/ 72973 w 113327"/>
                        <a:gd name="connsiteY1" fmla="*/ 137402 h 181682"/>
                        <a:gd name="connsiteX2" fmla="*/ 57212 w 113327"/>
                        <a:gd name="connsiteY2" fmla="*/ 114887 h 181682"/>
                        <a:gd name="connsiteX3" fmla="*/ 46936 w 113327"/>
                        <a:gd name="connsiteY3" fmla="*/ 91909 h 181682"/>
                        <a:gd name="connsiteX4" fmla="*/ 43068 w 113327"/>
                        <a:gd name="connsiteY4" fmla="*/ 80363 h 181682"/>
                        <a:gd name="connsiteX5" fmla="*/ 38276 w 113327"/>
                        <a:gd name="connsiteY5" fmla="*/ 68816 h 181682"/>
                        <a:gd name="connsiteX6" fmla="*/ 25979 w 113327"/>
                        <a:gd name="connsiteY6" fmla="*/ 45839 h 181682"/>
                        <a:gd name="connsiteX7" fmla="*/ 0 w 113327"/>
                        <a:gd name="connsiteY7" fmla="*/ 0 h 181682"/>
                        <a:gd name="connsiteX8" fmla="*/ 25286 w 113327"/>
                        <a:gd name="connsiteY8" fmla="*/ 45897 h 181682"/>
                        <a:gd name="connsiteX9" fmla="*/ 37237 w 113327"/>
                        <a:gd name="connsiteY9" fmla="*/ 68874 h 181682"/>
                        <a:gd name="connsiteX10" fmla="*/ 41856 w 113327"/>
                        <a:gd name="connsiteY10" fmla="*/ 80363 h 181682"/>
                        <a:gd name="connsiteX11" fmla="*/ 45550 w 113327"/>
                        <a:gd name="connsiteY11" fmla="*/ 91909 h 181682"/>
                        <a:gd name="connsiteX12" fmla="*/ 55538 w 113327"/>
                        <a:gd name="connsiteY12" fmla="*/ 115060 h 181682"/>
                        <a:gd name="connsiteX13" fmla="*/ 71068 w 113327"/>
                        <a:gd name="connsiteY13" fmla="*/ 137806 h 181682"/>
                        <a:gd name="connsiteX14" fmla="*/ 110903 w 113327"/>
                        <a:gd name="connsiteY14" fmla="*/ 181682 h 181682"/>
                        <a:gd name="connsiteX15" fmla="*/ 113327 w 113327"/>
                        <a:gd name="connsiteY15" fmla="*/ 180989 h 18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327" h="181682">
                          <a:moveTo>
                            <a:pt x="113327" y="180989"/>
                          </a:moveTo>
                          <a:cubicBezTo>
                            <a:pt x="99068" y="166614"/>
                            <a:pt x="84923" y="152239"/>
                            <a:pt x="72973" y="137402"/>
                          </a:cubicBezTo>
                          <a:cubicBezTo>
                            <a:pt x="66969" y="130012"/>
                            <a:pt x="61600" y="122449"/>
                            <a:pt x="57212" y="114887"/>
                          </a:cubicBezTo>
                          <a:cubicBezTo>
                            <a:pt x="52767" y="107266"/>
                            <a:pt x="49361" y="99587"/>
                            <a:pt x="46936" y="91909"/>
                          </a:cubicBezTo>
                          <a:cubicBezTo>
                            <a:pt x="45666" y="88041"/>
                            <a:pt x="44453" y="84231"/>
                            <a:pt x="43068" y="80363"/>
                          </a:cubicBezTo>
                          <a:cubicBezTo>
                            <a:pt x="41682" y="76495"/>
                            <a:pt x="40066" y="72627"/>
                            <a:pt x="38276" y="68816"/>
                          </a:cubicBezTo>
                          <a:cubicBezTo>
                            <a:pt x="34639" y="61138"/>
                            <a:pt x="30309" y="53460"/>
                            <a:pt x="25979" y="45839"/>
                          </a:cubicBezTo>
                          <a:lnTo>
                            <a:pt x="0" y="0"/>
                          </a:lnTo>
                          <a:lnTo>
                            <a:pt x="25286" y="45897"/>
                          </a:lnTo>
                          <a:cubicBezTo>
                            <a:pt x="29501" y="53575"/>
                            <a:pt x="33715" y="61196"/>
                            <a:pt x="37237" y="68874"/>
                          </a:cubicBezTo>
                          <a:cubicBezTo>
                            <a:pt x="38969" y="72685"/>
                            <a:pt x="40528" y="76552"/>
                            <a:pt x="41856" y="80363"/>
                          </a:cubicBezTo>
                          <a:cubicBezTo>
                            <a:pt x="43183" y="84231"/>
                            <a:pt x="44280" y="88041"/>
                            <a:pt x="45550" y="91909"/>
                          </a:cubicBezTo>
                          <a:cubicBezTo>
                            <a:pt x="47917" y="99587"/>
                            <a:pt x="51208" y="107381"/>
                            <a:pt x="55538" y="115060"/>
                          </a:cubicBezTo>
                          <a:cubicBezTo>
                            <a:pt x="59868" y="122738"/>
                            <a:pt x="65179" y="130301"/>
                            <a:pt x="71068" y="137806"/>
                          </a:cubicBezTo>
                          <a:cubicBezTo>
                            <a:pt x="82845" y="152759"/>
                            <a:pt x="96932" y="167249"/>
                            <a:pt x="110903" y="181682"/>
                          </a:cubicBezTo>
                          <a:lnTo>
                            <a:pt x="113327" y="180989"/>
                          </a:lnTo>
                          <a:close/>
                        </a:path>
                      </a:pathLst>
                    </a:custGeom>
                    <a:solidFill>
                      <a:srgbClr val="A0BDAB"/>
                    </a:solidFill>
                    <a:ln w="5770" cap="flat">
                      <a:noFill/>
                      <a:prstDash val="solid"/>
                      <a:miter/>
                    </a:ln>
                  </p:spPr>
                  <p:txBody>
                    <a:bodyPr rtlCol="0" anchor="ctr"/>
                    <a:lstStyle/>
                    <a:p>
                      <a:endParaRPr lang="th-TH"/>
                    </a:p>
                  </p:txBody>
                </p:sp>
                <p:sp>
                  <p:nvSpPr>
                    <p:cNvPr id="493" name="Freeform: Shape 492">
                      <a:extLst>
                        <a:ext uri="{FF2B5EF4-FFF2-40B4-BE49-F238E27FC236}">
                          <a16:creationId xmlns:a16="http://schemas.microsoft.com/office/drawing/2014/main" id="{79F8346E-C671-4D1A-A8E0-E868CB985781}"/>
                        </a:ext>
                      </a:extLst>
                    </p:cNvPr>
                    <p:cNvSpPr/>
                    <p:nvPr/>
                  </p:nvSpPr>
                  <p:spPr>
                    <a:xfrm>
                      <a:off x="2356567" y="4991650"/>
                      <a:ext cx="121121" cy="160783"/>
                    </a:xfrm>
                    <a:custGeom>
                      <a:avLst/>
                      <a:gdLst>
                        <a:gd name="connsiteX0" fmla="*/ 121121 w 121121"/>
                        <a:gd name="connsiteY0" fmla="*/ 159859 h 160783"/>
                        <a:gd name="connsiteX1" fmla="*/ 99010 w 121121"/>
                        <a:gd name="connsiteY1" fmla="*/ 141559 h 160783"/>
                        <a:gd name="connsiteX2" fmla="*/ 94045 w 121121"/>
                        <a:gd name="connsiteY2" fmla="*/ 136825 h 160783"/>
                        <a:gd name="connsiteX3" fmla="*/ 89196 w 121121"/>
                        <a:gd name="connsiteY3" fmla="*/ 132033 h 160783"/>
                        <a:gd name="connsiteX4" fmla="*/ 84520 w 121121"/>
                        <a:gd name="connsiteY4" fmla="*/ 127183 h 160783"/>
                        <a:gd name="connsiteX5" fmla="*/ 80132 w 121121"/>
                        <a:gd name="connsiteY5" fmla="*/ 122276 h 160783"/>
                        <a:gd name="connsiteX6" fmla="*/ 63967 w 121121"/>
                        <a:gd name="connsiteY6" fmla="*/ 102301 h 160783"/>
                        <a:gd name="connsiteX7" fmla="*/ 56635 w 121121"/>
                        <a:gd name="connsiteY7" fmla="*/ 92198 h 160783"/>
                        <a:gd name="connsiteX8" fmla="*/ 49765 w 121121"/>
                        <a:gd name="connsiteY8" fmla="*/ 82037 h 160783"/>
                        <a:gd name="connsiteX9" fmla="*/ 24536 w 121121"/>
                        <a:gd name="connsiteY9" fmla="*/ 41047 h 160783"/>
                        <a:gd name="connsiteX10" fmla="*/ 0 w 121121"/>
                        <a:gd name="connsiteY10" fmla="*/ 0 h 160783"/>
                        <a:gd name="connsiteX11" fmla="*/ 23843 w 121121"/>
                        <a:gd name="connsiteY11" fmla="*/ 41105 h 160783"/>
                        <a:gd name="connsiteX12" fmla="*/ 48379 w 121121"/>
                        <a:gd name="connsiteY12" fmla="*/ 82152 h 160783"/>
                        <a:gd name="connsiteX13" fmla="*/ 55076 w 121121"/>
                        <a:gd name="connsiteY13" fmla="*/ 92371 h 160783"/>
                        <a:gd name="connsiteX14" fmla="*/ 62235 w 121121"/>
                        <a:gd name="connsiteY14" fmla="*/ 102532 h 160783"/>
                        <a:gd name="connsiteX15" fmla="*/ 78169 w 121121"/>
                        <a:gd name="connsiteY15" fmla="*/ 122623 h 160783"/>
                        <a:gd name="connsiteX16" fmla="*/ 82556 w 121121"/>
                        <a:gd name="connsiteY16" fmla="*/ 127587 h 160783"/>
                        <a:gd name="connsiteX17" fmla="*/ 87175 w 121121"/>
                        <a:gd name="connsiteY17" fmla="*/ 132495 h 160783"/>
                        <a:gd name="connsiteX18" fmla="*/ 91967 w 121121"/>
                        <a:gd name="connsiteY18" fmla="*/ 137344 h 160783"/>
                        <a:gd name="connsiteX19" fmla="*/ 96932 w 121121"/>
                        <a:gd name="connsiteY19" fmla="*/ 142194 h 160783"/>
                        <a:gd name="connsiteX20" fmla="*/ 119043 w 121121"/>
                        <a:gd name="connsiteY20" fmla="*/ 160783 h 160783"/>
                        <a:gd name="connsiteX21" fmla="*/ 121121 w 121121"/>
                        <a:gd name="connsiteY21" fmla="*/ 159859 h 16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121" h="160783">
                          <a:moveTo>
                            <a:pt x="121121" y="159859"/>
                          </a:moveTo>
                          <a:cubicBezTo>
                            <a:pt x="113270" y="153971"/>
                            <a:pt x="105765" y="147851"/>
                            <a:pt x="99010" y="141559"/>
                          </a:cubicBezTo>
                          <a:cubicBezTo>
                            <a:pt x="97278" y="140000"/>
                            <a:pt x="95662" y="138383"/>
                            <a:pt x="94045" y="136825"/>
                          </a:cubicBezTo>
                          <a:cubicBezTo>
                            <a:pt x="92371" y="135208"/>
                            <a:pt x="90754" y="133649"/>
                            <a:pt x="89196" y="132033"/>
                          </a:cubicBezTo>
                          <a:lnTo>
                            <a:pt x="84520" y="127183"/>
                          </a:lnTo>
                          <a:lnTo>
                            <a:pt x="80132" y="122276"/>
                          </a:lnTo>
                          <a:cubicBezTo>
                            <a:pt x="74359" y="115695"/>
                            <a:pt x="68932" y="109056"/>
                            <a:pt x="63967" y="102301"/>
                          </a:cubicBezTo>
                          <a:cubicBezTo>
                            <a:pt x="61369" y="98952"/>
                            <a:pt x="59060" y="95546"/>
                            <a:pt x="56635" y="92198"/>
                          </a:cubicBezTo>
                          <a:cubicBezTo>
                            <a:pt x="54326" y="88792"/>
                            <a:pt x="51959" y="85443"/>
                            <a:pt x="49765" y="82037"/>
                          </a:cubicBezTo>
                          <a:cubicBezTo>
                            <a:pt x="40816" y="68412"/>
                            <a:pt x="32792" y="54730"/>
                            <a:pt x="24536" y="41047"/>
                          </a:cubicBezTo>
                          <a:lnTo>
                            <a:pt x="0" y="0"/>
                          </a:lnTo>
                          <a:lnTo>
                            <a:pt x="23843" y="41105"/>
                          </a:lnTo>
                          <a:cubicBezTo>
                            <a:pt x="31810" y="54788"/>
                            <a:pt x="39662" y="68528"/>
                            <a:pt x="48379" y="82152"/>
                          </a:cubicBezTo>
                          <a:cubicBezTo>
                            <a:pt x="50515" y="85559"/>
                            <a:pt x="52824" y="88965"/>
                            <a:pt x="55076" y="92371"/>
                          </a:cubicBezTo>
                          <a:cubicBezTo>
                            <a:pt x="57443" y="95777"/>
                            <a:pt x="59695" y="99183"/>
                            <a:pt x="62235" y="102532"/>
                          </a:cubicBezTo>
                          <a:cubicBezTo>
                            <a:pt x="67084" y="109286"/>
                            <a:pt x="72453" y="115983"/>
                            <a:pt x="78169" y="122623"/>
                          </a:cubicBezTo>
                          <a:lnTo>
                            <a:pt x="82556" y="127587"/>
                          </a:lnTo>
                          <a:lnTo>
                            <a:pt x="87175" y="132495"/>
                          </a:lnTo>
                          <a:cubicBezTo>
                            <a:pt x="88676" y="134111"/>
                            <a:pt x="90293" y="135728"/>
                            <a:pt x="91967" y="137344"/>
                          </a:cubicBezTo>
                          <a:cubicBezTo>
                            <a:pt x="93641" y="138961"/>
                            <a:pt x="95200" y="140577"/>
                            <a:pt x="96932" y="142194"/>
                          </a:cubicBezTo>
                          <a:cubicBezTo>
                            <a:pt x="103686" y="148602"/>
                            <a:pt x="111134" y="154779"/>
                            <a:pt x="119043" y="160783"/>
                          </a:cubicBezTo>
                          <a:lnTo>
                            <a:pt x="121121" y="159859"/>
                          </a:lnTo>
                          <a:close/>
                        </a:path>
                      </a:pathLst>
                    </a:custGeom>
                    <a:solidFill>
                      <a:srgbClr val="A0BDAB"/>
                    </a:solidFill>
                    <a:ln w="5770" cap="flat">
                      <a:noFill/>
                      <a:prstDash val="solid"/>
                      <a:miter/>
                    </a:ln>
                  </p:spPr>
                  <p:txBody>
                    <a:bodyPr rtlCol="0" anchor="ctr"/>
                    <a:lstStyle/>
                    <a:p>
                      <a:endParaRPr lang="th-TH"/>
                    </a:p>
                  </p:txBody>
                </p:sp>
                <p:sp>
                  <p:nvSpPr>
                    <p:cNvPr id="494" name="Freeform: Shape 493">
                      <a:extLst>
                        <a:ext uri="{FF2B5EF4-FFF2-40B4-BE49-F238E27FC236}">
                          <a16:creationId xmlns:a16="http://schemas.microsoft.com/office/drawing/2014/main" id="{8EB78F7D-D69D-4294-BAD2-BF5A6D12C4FB}"/>
                        </a:ext>
                      </a:extLst>
                    </p:cNvPr>
                    <p:cNvSpPr/>
                    <p:nvPr/>
                  </p:nvSpPr>
                  <p:spPr>
                    <a:xfrm>
                      <a:off x="2392187" y="4933226"/>
                      <a:ext cx="109748" cy="156164"/>
                    </a:xfrm>
                    <a:custGeom>
                      <a:avLst/>
                      <a:gdLst>
                        <a:gd name="connsiteX0" fmla="*/ 109748 w 109748"/>
                        <a:gd name="connsiteY0" fmla="*/ 155703 h 156164"/>
                        <a:gd name="connsiteX1" fmla="*/ 80594 w 109748"/>
                        <a:gd name="connsiteY1" fmla="*/ 117080 h 156164"/>
                        <a:gd name="connsiteX2" fmla="*/ 53633 w 109748"/>
                        <a:gd name="connsiteY2" fmla="*/ 78053 h 156164"/>
                        <a:gd name="connsiteX3" fmla="*/ 0 w 109748"/>
                        <a:gd name="connsiteY3" fmla="*/ 0 h 156164"/>
                        <a:gd name="connsiteX4" fmla="*/ 52247 w 109748"/>
                        <a:gd name="connsiteY4" fmla="*/ 78227 h 156164"/>
                        <a:gd name="connsiteX5" fmla="*/ 78515 w 109748"/>
                        <a:gd name="connsiteY5" fmla="*/ 117311 h 156164"/>
                        <a:gd name="connsiteX6" fmla="*/ 107035 w 109748"/>
                        <a:gd name="connsiteY6" fmla="*/ 156165 h 156164"/>
                        <a:gd name="connsiteX7" fmla="*/ 109748 w 109748"/>
                        <a:gd name="connsiteY7" fmla="*/ 155703 h 15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748" h="156164">
                          <a:moveTo>
                            <a:pt x="109748" y="155703"/>
                          </a:moveTo>
                          <a:cubicBezTo>
                            <a:pt x="99299" y="142944"/>
                            <a:pt x="89773" y="130012"/>
                            <a:pt x="80594" y="117080"/>
                          </a:cubicBezTo>
                          <a:cubicBezTo>
                            <a:pt x="71472" y="104091"/>
                            <a:pt x="62639" y="91101"/>
                            <a:pt x="53633" y="78053"/>
                          </a:cubicBezTo>
                          <a:lnTo>
                            <a:pt x="0" y="0"/>
                          </a:lnTo>
                          <a:lnTo>
                            <a:pt x="52247" y="78227"/>
                          </a:lnTo>
                          <a:cubicBezTo>
                            <a:pt x="60965" y="91274"/>
                            <a:pt x="69625" y="104321"/>
                            <a:pt x="78515" y="117311"/>
                          </a:cubicBezTo>
                          <a:cubicBezTo>
                            <a:pt x="87406" y="130358"/>
                            <a:pt x="96759" y="143348"/>
                            <a:pt x="107035" y="156165"/>
                          </a:cubicBezTo>
                          <a:lnTo>
                            <a:pt x="109748" y="155703"/>
                          </a:lnTo>
                          <a:close/>
                        </a:path>
                      </a:pathLst>
                    </a:custGeom>
                    <a:solidFill>
                      <a:srgbClr val="A0BDAB"/>
                    </a:solidFill>
                    <a:ln w="5770" cap="flat">
                      <a:noFill/>
                      <a:prstDash val="solid"/>
                      <a:miter/>
                    </a:ln>
                  </p:spPr>
                  <p:txBody>
                    <a:bodyPr rtlCol="0" anchor="ctr"/>
                    <a:lstStyle/>
                    <a:p>
                      <a:endParaRPr lang="th-TH"/>
                    </a:p>
                  </p:txBody>
                </p:sp>
                <p:sp>
                  <p:nvSpPr>
                    <p:cNvPr id="495" name="Freeform: Shape 494">
                      <a:extLst>
                        <a:ext uri="{FF2B5EF4-FFF2-40B4-BE49-F238E27FC236}">
                          <a16:creationId xmlns:a16="http://schemas.microsoft.com/office/drawing/2014/main" id="{D53FAEAA-8E75-4654-88ED-C2BE4C6F3F74}"/>
                        </a:ext>
                      </a:extLst>
                    </p:cNvPr>
                    <p:cNvSpPr/>
                    <p:nvPr/>
                  </p:nvSpPr>
                  <p:spPr>
                    <a:xfrm>
                      <a:off x="2427172" y="4887791"/>
                      <a:ext cx="95430" cy="121871"/>
                    </a:xfrm>
                    <a:custGeom>
                      <a:avLst/>
                      <a:gdLst>
                        <a:gd name="connsiteX0" fmla="*/ 95431 w 95430"/>
                        <a:gd name="connsiteY0" fmla="*/ 121237 h 121871"/>
                        <a:gd name="connsiteX1" fmla="*/ 0 w 95430"/>
                        <a:gd name="connsiteY1" fmla="*/ 0 h 121871"/>
                        <a:gd name="connsiteX2" fmla="*/ 92948 w 95430"/>
                        <a:gd name="connsiteY2" fmla="*/ 121872 h 121871"/>
                        <a:gd name="connsiteX3" fmla="*/ 95431 w 95430"/>
                        <a:gd name="connsiteY3" fmla="*/ 121237 h 121871"/>
                      </a:gdLst>
                      <a:ahLst/>
                      <a:cxnLst>
                        <a:cxn ang="0">
                          <a:pos x="connsiteX0" y="connsiteY0"/>
                        </a:cxn>
                        <a:cxn ang="0">
                          <a:pos x="connsiteX1" y="connsiteY1"/>
                        </a:cxn>
                        <a:cxn ang="0">
                          <a:pos x="connsiteX2" y="connsiteY2"/>
                        </a:cxn>
                        <a:cxn ang="0">
                          <a:pos x="connsiteX3" y="connsiteY3"/>
                        </a:cxn>
                      </a:cxnLst>
                      <a:rect l="l" t="t" r="r" b="b"/>
                      <a:pathLst>
                        <a:path w="95430" h="121871">
                          <a:moveTo>
                            <a:pt x="95431" y="121237"/>
                          </a:moveTo>
                          <a:cubicBezTo>
                            <a:pt x="55596" y="82499"/>
                            <a:pt x="23381" y="41625"/>
                            <a:pt x="0" y="0"/>
                          </a:cubicBezTo>
                          <a:cubicBezTo>
                            <a:pt x="22458" y="41682"/>
                            <a:pt x="53806" y="82787"/>
                            <a:pt x="92948" y="121872"/>
                          </a:cubicBezTo>
                          <a:lnTo>
                            <a:pt x="95431" y="121237"/>
                          </a:lnTo>
                          <a:close/>
                        </a:path>
                      </a:pathLst>
                    </a:custGeom>
                    <a:solidFill>
                      <a:srgbClr val="A0BDAB"/>
                    </a:solidFill>
                    <a:ln w="5770" cap="flat">
                      <a:noFill/>
                      <a:prstDash val="solid"/>
                      <a:miter/>
                    </a:ln>
                  </p:spPr>
                  <p:txBody>
                    <a:bodyPr rtlCol="0" anchor="ctr"/>
                    <a:lstStyle/>
                    <a:p>
                      <a:endParaRPr lang="th-TH"/>
                    </a:p>
                  </p:txBody>
                </p:sp>
                <p:sp>
                  <p:nvSpPr>
                    <p:cNvPr id="496" name="Freeform: Shape 495">
                      <a:extLst>
                        <a:ext uri="{FF2B5EF4-FFF2-40B4-BE49-F238E27FC236}">
                          <a16:creationId xmlns:a16="http://schemas.microsoft.com/office/drawing/2014/main" id="{9BE14127-EE10-4B12-AB10-8E5D3D06DD51}"/>
                        </a:ext>
                      </a:extLst>
                    </p:cNvPr>
                    <p:cNvSpPr/>
                    <p:nvPr/>
                  </p:nvSpPr>
                  <p:spPr>
                    <a:xfrm>
                      <a:off x="2487964" y="4830636"/>
                      <a:ext cx="54209" cy="94968"/>
                    </a:xfrm>
                    <a:custGeom>
                      <a:avLst/>
                      <a:gdLst>
                        <a:gd name="connsiteX0" fmla="*/ 54210 w 54209"/>
                        <a:gd name="connsiteY0" fmla="*/ 94391 h 94968"/>
                        <a:gd name="connsiteX1" fmla="*/ 0 w 54209"/>
                        <a:gd name="connsiteY1" fmla="*/ 0 h 94968"/>
                        <a:gd name="connsiteX2" fmla="*/ 51670 w 54209"/>
                        <a:gd name="connsiteY2" fmla="*/ 94969 h 94968"/>
                        <a:gd name="connsiteX3" fmla="*/ 54210 w 54209"/>
                        <a:gd name="connsiteY3" fmla="*/ 94391 h 94968"/>
                      </a:gdLst>
                      <a:ahLst/>
                      <a:cxnLst>
                        <a:cxn ang="0">
                          <a:pos x="connsiteX0" y="connsiteY0"/>
                        </a:cxn>
                        <a:cxn ang="0">
                          <a:pos x="connsiteX1" y="connsiteY1"/>
                        </a:cxn>
                        <a:cxn ang="0">
                          <a:pos x="connsiteX2" y="connsiteY2"/>
                        </a:cxn>
                        <a:cxn ang="0">
                          <a:pos x="connsiteX3" y="connsiteY3"/>
                        </a:cxn>
                      </a:cxnLst>
                      <a:rect l="l" t="t" r="r" b="b"/>
                      <a:pathLst>
                        <a:path w="54209" h="94968">
                          <a:moveTo>
                            <a:pt x="54210" y="94391"/>
                          </a:moveTo>
                          <a:cubicBezTo>
                            <a:pt x="24998" y="64486"/>
                            <a:pt x="6235" y="31868"/>
                            <a:pt x="0" y="0"/>
                          </a:cubicBezTo>
                          <a:cubicBezTo>
                            <a:pt x="5196" y="31810"/>
                            <a:pt x="23035" y="64602"/>
                            <a:pt x="51670" y="94969"/>
                          </a:cubicBezTo>
                          <a:lnTo>
                            <a:pt x="54210" y="94391"/>
                          </a:lnTo>
                          <a:close/>
                        </a:path>
                      </a:pathLst>
                    </a:custGeom>
                    <a:solidFill>
                      <a:srgbClr val="A0BDAB"/>
                    </a:solidFill>
                    <a:ln w="5770" cap="flat">
                      <a:noFill/>
                      <a:prstDash val="solid"/>
                      <a:miter/>
                    </a:ln>
                  </p:spPr>
                  <p:txBody>
                    <a:bodyPr rtlCol="0" anchor="ctr"/>
                    <a:lstStyle/>
                    <a:p>
                      <a:endParaRPr lang="th-TH"/>
                    </a:p>
                  </p:txBody>
                </p:sp>
              </p:grpSp>
            </p:grpSp>
          </p:grpSp>
          <p:grpSp>
            <p:nvGrpSpPr>
              <p:cNvPr id="36" name="Graphic 3">
                <a:extLst>
                  <a:ext uri="{FF2B5EF4-FFF2-40B4-BE49-F238E27FC236}">
                    <a16:creationId xmlns:a16="http://schemas.microsoft.com/office/drawing/2014/main" id="{ABEB4453-C146-43E0-8D4A-ED2938F83113}"/>
                  </a:ext>
                </a:extLst>
              </p:cNvPr>
              <p:cNvGrpSpPr/>
              <p:nvPr/>
            </p:nvGrpSpPr>
            <p:grpSpPr>
              <a:xfrm rot="2496040">
                <a:off x="-1423987" y="3943641"/>
                <a:ext cx="2662962" cy="1699971"/>
                <a:chOff x="-1118248" y="5740317"/>
                <a:chExt cx="2662962" cy="1699971"/>
              </a:xfrm>
            </p:grpSpPr>
            <p:grpSp>
              <p:nvGrpSpPr>
                <p:cNvPr id="334" name="Graphic 3">
                  <a:extLst>
                    <a:ext uri="{FF2B5EF4-FFF2-40B4-BE49-F238E27FC236}">
                      <a16:creationId xmlns:a16="http://schemas.microsoft.com/office/drawing/2014/main" id="{3FE7A517-3D00-409B-8E57-79D3978F0E5F}"/>
                    </a:ext>
                  </a:extLst>
                </p:cNvPr>
                <p:cNvGrpSpPr/>
                <p:nvPr/>
              </p:nvGrpSpPr>
              <p:grpSpPr>
                <a:xfrm>
                  <a:off x="-659921" y="6602253"/>
                  <a:ext cx="830414" cy="838035"/>
                  <a:chOff x="-659921" y="6602253"/>
                  <a:chExt cx="830414" cy="838035"/>
                </a:xfrm>
              </p:grpSpPr>
              <p:grpSp>
                <p:nvGrpSpPr>
                  <p:cNvPr id="441" name="Graphic 3">
                    <a:extLst>
                      <a:ext uri="{FF2B5EF4-FFF2-40B4-BE49-F238E27FC236}">
                        <a16:creationId xmlns:a16="http://schemas.microsoft.com/office/drawing/2014/main" id="{8F73C53D-FAAF-4F44-AC8E-CBF45EA56076}"/>
                      </a:ext>
                    </a:extLst>
                  </p:cNvPr>
                  <p:cNvGrpSpPr/>
                  <p:nvPr/>
                </p:nvGrpSpPr>
                <p:grpSpPr>
                  <a:xfrm>
                    <a:off x="-580229" y="7047661"/>
                    <a:ext cx="300677" cy="313766"/>
                    <a:chOff x="-580229" y="7047661"/>
                    <a:chExt cx="300677" cy="313766"/>
                  </a:xfrm>
                </p:grpSpPr>
                <p:sp>
                  <p:nvSpPr>
                    <p:cNvPr id="461" name="Freeform: Shape 460">
                      <a:extLst>
                        <a:ext uri="{FF2B5EF4-FFF2-40B4-BE49-F238E27FC236}">
                          <a16:creationId xmlns:a16="http://schemas.microsoft.com/office/drawing/2014/main" id="{A064ABE4-53A3-4979-B451-52F2631A5997}"/>
                        </a:ext>
                      </a:extLst>
                    </p:cNvPr>
                    <p:cNvSpPr/>
                    <p:nvPr/>
                  </p:nvSpPr>
                  <p:spPr>
                    <a:xfrm>
                      <a:off x="-577523" y="7053655"/>
                      <a:ext cx="297971" cy="263594"/>
                    </a:xfrm>
                    <a:custGeom>
                      <a:avLst/>
                      <a:gdLst>
                        <a:gd name="connsiteX0" fmla="*/ 235646 w 297971"/>
                        <a:gd name="connsiteY0" fmla="*/ 19806 h 263594"/>
                        <a:gd name="connsiteX1" fmla="*/ 297823 w 297971"/>
                        <a:gd name="connsiteY1" fmla="*/ 147336 h 263594"/>
                        <a:gd name="connsiteX2" fmla="*/ 281370 w 297971"/>
                        <a:gd name="connsiteY2" fmla="*/ 228160 h 263594"/>
                        <a:gd name="connsiteX3" fmla="*/ 209782 w 297971"/>
                        <a:gd name="connsiteY3" fmla="*/ 261875 h 263594"/>
                        <a:gd name="connsiteX4" fmla="*/ 250714 w 297971"/>
                        <a:gd name="connsiteY4" fmla="*/ 224754 h 263594"/>
                        <a:gd name="connsiteX5" fmla="*/ 227333 w 297971"/>
                        <a:gd name="connsiteY5" fmla="*/ 171121 h 263594"/>
                        <a:gd name="connsiteX6" fmla="*/ 170582 w 297971"/>
                        <a:gd name="connsiteY6" fmla="*/ 161075 h 263594"/>
                        <a:gd name="connsiteX7" fmla="*/ 158978 w 297971"/>
                        <a:gd name="connsiteY7" fmla="*/ 172045 h 263594"/>
                        <a:gd name="connsiteX8" fmla="*/ 137906 w 297971"/>
                        <a:gd name="connsiteY8" fmla="*/ 171756 h 263594"/>
                        <a:gd name="connsiteX9" fmla="*/ 130286 w 297971"/>
                        <a:gd name="connsiteY9" fmla="*/ 199525 h 263594"/>
                        <a:gd name="connsiteX10" fmla="*/ 127572 w 297971"/>
                        <a:gd name="connsiteY10" fmla="*/ 229372 h 263594"/>
                        <a:gd name="connsiteX11" fmla="*/ 76941 w 297971"/>
                        <a:gd name="connsiteY11" fmla="*/ 220597 h 263594"/>
                        <a:gd name="connsiteX12" fmla="*/ 50500 w 297971"/>
                        <a:gd name="connsiteY12" fmla="*/ 223484 h 263594"/>
                        <a:gd name="connsiteX13" fmla="*/ 39762 w 297971"/>
                        <a:gd name="connsiteY13" fmla="*/ 246057 h 263594"/>
                        <a:gd name="connsiteX14" fmla="*/ 22212 w 297971"/>
                        <a:gd name="connsiteY14" fmla="*/ 261760 h 263594"/>
                        <a:gd name="connsiteX15" fmla="*/ 8645 w 297971"/>
                        <a:gd name="connsiteY15" fmla="*/ 245306 h 263594"/>
                        <a:gd name="connsiteX16" fmla="*/ 235646 w 297971"/>
                        <a:gd name="connsiteY16" fmla="*/ 19806 h 26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7971" h="263594">
                          <a:moveTo>
                            <a:pt x="235646" y="19806"/>
                          </a:moveTo>
                          <a:cubicBezTo>
                            <a:pt x="280446" y="42206"/>
                            <a:pt x="296265" y="97513"/>
                            <a:pt x="297823" y="147336"/>
                          </a:cubicBezTo>
                          <a:cubicBezTo>
                            <a:pt x="298689" y="175047"/>
                            <a:pt x="296091" y="204201"/>
                            <a:pt x="281370" y="228160"/>
                          </a:cubicBezTo>
                          <a:cubicBezTo>
                            <a:pt x="266648" y="252176"/>
                            <a:pt x="236859" y="269207"/>
                            <a:pt x="209782" y="261875"/>
                          </a:cubicBezTo>
                          <a:cubicBezTo>
                            <a:pt x="230104" y="264358"/>
                            <a:pt x="248809" y="244902"/>
                            <a:pt x="250714" y="224754"/>
                          </a:cubicBezTo>
                          <a:cubicBezTo>
                            <a:pt x="252619" y="204605"/>
                            <a:pt x="241593" y="185438"/>
                            <a:pt x="227333" y="171121"/>
                          </a:cubicBezTo>
                          <a:cubicBezTo>
                            <a:pt x="212380" y="156111"/>
                            <a:pt x="185766" y="145661"/>
                            <a:pt x="170582" y="161075"/>
                          </a:cubicBezTo>
                          <a:cubicBezTo>
                            <a:pt x="166830" y="164944"/>
                            <a:pt x="164059" y="170197"/>
                            <a:pt x="158978" y="172045"/>
                          </a:cubicBezTo>
                          <a:cubicBezTo>
                            <a:pt x="152281" y="174469"/>
                            <a:pt x="144776" y="169735"/>
                            <a:pt x="137906" y="171756"/>
                          </a:cubicBezTo>
                          <a:cubicBezTo>
                            <a:pt x="127457" y="174816"/>
                            <a:pt x="127284" y="189364"/>
                            <a:pt x="130286" y="199525"/>
                          </a:cubicBezTo>
                          <a:cubicBezTo>
                            <a:pt x="133288" y="209686"/>
                            <a:pt x="136347" y="222906"/>
                            <a:pt x="127572" y="229372"/>
                          </a:cubicBezTo>
                          <a:cubicBezTo>
                            <a:pt x="110714" y="226428"/>
                            <a:pt x="93799" y="223541"/>
                            <a:pt x="76941" y="220597"/>
                          </a:cubicBezTo>
                          <a:cubicBezTo>
                            <a:pt x="67993" y="219038"/>
                            <a:pt x="57717" y="217768"/>
                            <a:pt x="50500" y="223484"/>
                          </a:cubicBezTo>
                          <a:cubicBezTo>
                            <a:pt x="43746" y="228795"/>
                            <a:pt x="42360" y="238032"/>
                            <a:pt x="39762" y="246057"/>
                          </a:cubicBezTo>
                          <a:cubicBezTo>
                            <a:pt x="37164" y="254082"/>
                            <a:pt x="30640" y="262857"/>
                            <a:pt x="22212" y="261760"/>
                          </a:cubicBezTo>
                          <a:cubicBezTo>
                            <a:pt x="14591" y="260778"/>
                            <a:pt x="10781" y="252523"/>
                            <a:pt x="8645" y="245306"/>
                          </a:cubicBezTo>
                          <a:cubicBezTo>
                            <a:pt x="-33153" y="104094"/>
                            <a:pt x="82137" y="-56862"/>
                            <a:pt x="235646" y="19806"/>
                          </a:cubicBezTo>
                          <a:close/>
                        </a:path>
                      </a:pathLst>
                    </a:custGeom>
                    <a:solidFill>
                      <a:srgbClr val="A2A2A2"/>
                    </a:solidFill>
                    <a:ln w="5770" cap="flat">
                      <a:noFill/>
                      <a:prstDash val="solid"/>
                      <a:miter/>
                    </a:ln>
                  </p:spPr>
                  <p:txBody>
                    <a:bodyPr rtlCol="0" anchor="ctr"/>
                    <a:lstStyle/>
                    <a:p>
                      <a:endParaRPr lang="th-TH"/>
                    </a:p>
                  </p:txBody>
                </p:sp>
                <p:sp>
                  <p:nvSpPr>
                    <p:cNvPr id="462" name="Freeform: Shape 461">
                      <a:extLst>
                        <a:ext uri="{FF2B5EF4-FFF2-40B4-BE49-F238E27FC236}">
                          <a16:creationId xmlns:a16="http://schemas.microsoft.com/office/drawing/2014/main" id="{C0666375-D430-481C-9522-31BA23D629AC}"/>
                        </a:ext>
                      </a:extLst>
                    </p:cNvPr>
                    <p:cNvSpPr/>
                    <p:nvPr/>
                  </p:nvSpPr>
                  <p:spPr>
                    <a:xfrm>
                      <a:off x="-521885" y="7094728"/>
                      <a:ext cx="224000" cy="266699"/>
                    </a:xfrm>
                    <a:custGeom>
                      <a:avLst/>
                      <a:gdLst>
                        <a:gd name="connsiteX0" fmla="*/ 224000 w 224000"/>
                        <a:gd name="connsiteY0" fmla="*/ 117578 h 266699"/>
                        <a:gd name="connsiteX1" fmla="*/ 217303 w 224000"/>
                        <a:gd name="connsiteY1" fmla="*/ 65446 h 266699"/>
                        <a:gd name="connsiteX2" fmla="*/ 211299 w 224000"/>
                        <a:gd name="connsiteY2" fmla="*/ 34733 h 266699"/>
                        <a:gd name="connsiteX3" fmla="*/ 189707 w 224000"/>
                        <a:gd name="connsiteY3" fmla="*/ 671 h 266699"/>
                        <a:gd name="connsiteX4" fmla="*/ 156742 w 224000"/>
                        <a:gd name="connsiteY4" fmla="*/ 36176 h 266699"/>
                        <a:gd name="connsiteX5" fmla="*/ 163381 w 224000"/>
                        <a:gd name="connsiteY5" fmla="*/ 90790 h 266699"/>
                        <a:gd name="connsiteX6" fmla="*/ 153105 w 224000"/>
                        <a:gd name="connsiteY6" fmla="*/ 120060 h 266699"/>
                        <a:gd name="connsiteX7" fmla="*/ 60503 w 224000"/>
                        <a:gd name="connsiteY7" fmla="*/ 195401 h 266699"/>
                        <a:gd name="connsiteX8" fmla="*/ 23208 w 224000"/>
                        <a:gd name="connsiteY8" fmla="*/ 207755 h 266699"/>
                        <a:gd name="connsiteX9" fmla="*/ 0 w 224000"/>
                        <a:gd name="connsiteY9" fmla="*/ 237141 h 266699"/>
                        <a:gd name="connsiteX10" fmla="*/ 84577 w 224000"/>
                        <a:gd name="connsiteY10" fmla="*/ 266699 h 266699"/>
                        <a:gd name="connsiteX11" fmla="*/ 224000 w 224000"/>
                        <a:gd name="connsiteY11" fmla="*/ 117578 h 266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000" h="266699">
                          <a:moveTo>
                            <a:pt x="224000" y="117578"/>
                          </a:moveTo>
                          <a:cubicBezTo>
                            <a:pt x="224057" y="99970"/>
                            <a:pt x="220651" y="82650"/>
                            <a:pt x="217303" y="65446"/>
                          </a:cubicBezTo>
                          <a:cubicBezTo>
                            <a:pt x="215282" y="55227"/>
                            <a:pt x="213319" y="44951"/>
                            <a:pt x="211299" y="34733"/>
                          </a:cubicBezTo>
                          <a:cubicBezTo>
                            <a:pt x="208585" y="20819"/>
                            <a:pt x="203620" y="4366"/>
                            <a:pt x="189707" y="671"/>
                          </a:cubicBezTo>
                          <a:cubicBezTo>
                            <a:pt x="171694" y="-4121"/>
                            <a:pt x="156626" y="17702"/>
                            <a:pt x="156742" y="36176"/>
                          </a:cubicBezTo>
                          <a:cubicBezTo>
                            <a:pt x="156857" y="54592"/>
                            <a:pt x="165171" y="72374"/>
                            <a:pt x="163381" y="90790"/>
                          </a:cubicBezTo>
                          <a:cubicBezTo>
                            <a:pt x="162342" y="101067"/>
                            <a:pt x="158185" y="110881"/>
                            <a:pt x="153105" y="120060"/>
                          </a:cubicBezTo>
                          <a:cubicBezTo>
                            <a:pt x="133476" y="155508"/>
                            <a:pt x="99472" y="183161"/>
                            <a:pt x="60503" y="195401"/>
                          </a:cubicBezTo>
                          <a:cubicBezTo>
                            <a:pt x="47975" y="199326"/>
                            <a:pt x="34870" y="201751"/>
                            <a:pt x="23208" y="207755"/>
                          </a:cubicBezTo>
                          <a:cubicBezTo>
                            <a:pt x="11546" y="213759"/>
                            <a:pt x="1097" y="224324"/>
                            <a:pt x="0" y="237141"/>
                          </a:cubicBezTo>
                          <a:cubicBezTo>
                            <a:pt x="24998" y="253883"/>
                            <a:pt x="54037" y="266584"/>
                            <a:pt x="84577" y="266699"/>
                          </a:cubicBezTo>
                          <a:cubicBezTo>
                            <a:pt x="157261" y="266930"/>
                            <a:pt x="223826" y="184893"/>
                            <a:pt x="224000" y="117578"/>
                          </a:cubicBezTo>
                          <a:close/>
                        </a:path>
                      </a:pathLst>
                    </a:custGeom>
                    <a:solidFill>
                      <a:srgbClr val="E8E6E2"/>
                    </a:solidFill>
                    <a:ln w="5770" cap="flat">
                      <a:noFill/>
                      <a:prstDash val="solid"/>
                      <a:miter/>
                    </a:ln>
                  </p:spPr>
                  <p:txBody>
                    <a:bodyPr rtlCol="0" anchor="ctr"/>
                    <a:lstStyle/>
                    <a:p>
                      <a:endParaRPr lang="th-TH"/>
                    </a:p>
                  </p:txBody>
                </p:sp>
                <p:sp>
                  <p:nvSpPr>
                    <p:cNvPr id="463" name="Freeform: Shape 462">
                      <a:extLst>
                        <a:ext uri="{FF2B5EF4-FFF2-40B4-BE49-F238E27FC236}">
                          <a16:creationId xmlns:a16="http://schemas.microsoft.com/office/drawing/2014/main" id="{6126B940-5E06-4B9B-B47F-DE3175177A9C}"/>
                        </a:ext>
                      </a:extLst>
                    </p:cNvPr>
                    <p:cNvSpPr/>
                    <p:nvPr/>
                  </p:nvSpPr>
                  <p:spPr>
                    <a:xfrm>
                      <a:off x="-560999" y="7071657"/>
                      <a:ext cx="242588" cy="260318"/>
                    </a:xfrm>
                    <a:custGeom>
                      <a:avLst/>
                      <a:gdLst>
                        <a:gd name="connsiteX0" fmla="*/ 131601 w 242588"/>
                        <a:gd name="connsiteY0" fmla="*/ 226381 h 260318"/>
                        <a:gd name="connsiteX1" fmla="*/ 140261 w 242588"/>
                        <a:gd name="connsiteY1" fmla="*/ 212005 h 260318"/>
                        <a:gd name="connsiteX2" fmla="*/ 157696 w 242588"/>
                        <a:gd name="connsiteY2" fmla="*/ 202595 h 260318"/>
                        <a:gd name="connsiteX3" fmla="*/ 213176 w 242588"/>
                        <a:gd name="connsiteY3" fmla="*/ 151445 h 260318"/>
                        <a:gd name="connsiteX4" fmla="*/ 236731 w 242588"/>
                        <a:gd name="connsiteY4" fmla="*/ 61383 h 260318"/>
                        <a:gd name="connsiteX5" fmla="*/ 242446 w 242588"/>
                        <a:gd name="connsiteY5" fmla="*/ 34711 h 260318"/>
                        <a:gd name="connsiteX6" fmla="*/ 237539 w 242588"/>
                        <a:gd name="connsiteY6" fmla="*/ 20624 h 260318"/>
                        <a:gd name="connsiteX7" fmla="*/ 208615 w 242588"/>
                        <a:gd name="connsiteY7" fmla="*/ 72 h 260318"/>
                        <a:gd name="connsiteX8" fmla="*/ 165663 w 242588"/>
                        <a:gd name="connsiteY8" fmla="*/ 50183 h 260318"/>
                        <a:gd name="connsiteX9" fmla="*/ 146669 w 242588"/>
                        <a:gd name="connsiteY9" fmla="*/ 118422 h 260318"/>
                        <a:gd name="connsiteX10" fmla="*/ 104698 w 242588"/>
                        <a:gd name="connsiteY10" fmla="*/ 112245 h 260318"/>
                        <a:gd name="connsiteX11" fmla="*/ 76640 w 242588"/>
                        <a:gd name="connsiteY11" fmla="*/ 140014 h 260318"/>
                        <a:gd name="connsiteX12" fmla="*/ 74793 w 242588"/>
                        <a:gd name="connsiteY12" fmla="*/ 178059 h 260318"/>
                        <a:gd name="connsiteX13" fmla="*/ 58859 w 242588"/>
                        <a:gd name="connsiteY13" fmla="*/ 178290 h 260318"/>
                        <a:gd name="connsiteX14" fmla="*/ 8286 w 242588"/>
                        <a:gd name="connsiteY14" fmla="*/ 198842 h 260318"/>
                        <a:gd name="connsiteX15" fmla="*/ 9036 w 242588"/>
                        <a:gd name="connsiteY15" fmla="*/ 251263 h 260318"/>
                        <a:gd name="connsiteX16" fmla="*/ 131601 w 242588"/>
                        <a:gd name="connsiteY16" fmla="*/ 226381 h 260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2588" h="260318">
                          <a:moveTo>
                            <a:pt x="131601" y="226381"/>
                          </a:moveTo>
                          <a:cubicBezTo>
                            <a:pt x="134834" y="221762"/>
                            <a:pt x="136451" y="216162"/>
                            <a:pt x="140261" y="212005"/>
                          </a:cubicBezTo>
                          <a:cubicBezTo>
                            <a:pt x="144764" y="207098"/>
                            <a:pt x="151461" y="205020"/>
                            <a:pt x="157696" y="202595"/>
                          </a:cubicBezTo>
                          <a:cubicBezTo>
                            <a:pt x="181655" y="193069"/>
                            <a:pt x="201918" y="174364"/>
                            <a:pt x="213176" y="151445"/>
                          </a:cubicBezTo>
                          <a:cubicBezTo>
                            <a:pt x="226916" y="123329"/>
                            <a:pt x="227032" y="90999"/>
                            <a:pt x="236731" y="61383"/>
                          </a:cubicBezTo>
                          <a:cubicBezTo>
                            <a:pt x="239617" y="52665"/>
                            <a:pt x="243370" y="43775"/>
                            <a:pt x="242446" y="34711"/>
                          </a:cubicBezTo>
                          <a:cubicBezTo>
                            <a:pt x="241927" y="29688"/>
                            <a:pt x="240022" y="24954"/>
                            <a:pt x="237539" y="20624"/>
                          </a:cubicBezTo>
                          <a:cubicBezTo>
                            <a:pt x="231477" y="10001"/>
                            <a:pt x="221085" y="880"/>
                            <a:pt x="208615" y="72"/>
                          </a:cubicBezTo>
                          <a:cubicBezTo>
                            <a:pt x="184368" y="-1603"/>
                            <a:pt x="168896" y="26340"/>
                            <a:pt x="165663" y="50183"/>
                          </a:cubicBezTo>
                          <a:cubicBezTo>
                            <a:pt x="162430" y="73968"/>
                            <a:pt x="163585" y="100871"/>
                            <a:pt x="146669" y="118422"/>
                          </a:cubicBezTo>
                          <a:cubicBezTo>
                            <a:pt x="133102" y="114150"/>
                            <a:pt x="118900" y="109878"/>
                            <a:pt x="104698" y="112245"/>
                          </a:cubicBezTo>
                          <a:cubicBezTo>
                            <a:pt x="90496" y="114612"/>
                            <a:pt x="76583" y="125927"/>
                            <a:pt x="76640" y="140014"/>
                          </a:cubicBezTo>
                          <a:cubicBezTo>
                            <a:pt x="76640" y="153696"/>
                            <a:pt x="87205" y="171593"/>
                            <a:pt x="74793" y="178059"/>
                          </a:cubicBezTo>
                          <a:cubicBezTo>
                            <a:pt x="69943" y="180599"/>
                            <a:pt x="64170" y="179098"/>
                            <a:pt x="58859" y="178290"/>
                          </a:cubicBezTo>
                          <a:cubicBezTo>
                            <a:pt x="40038" y="175461"/>
                            <a:pt x="19370" y="183313"/>
                            <a:pt x="8286" y="198842"/>
                          </a:cubicBezTo>
                          <a:cubicBezTo>
                            <a:pt x="-2799" y="214315"/>
                            <a:pt x="-2972" y="236888"/>
                            <a:pt x="9036" y="251263"/>
                          </a:cubicBezTo>
                          <a:cubicBezTo>
                            <a:pt x="28030" y="273894"/>
                            <a:pt x="115378" y="249762"/>
                            <a:pt x="131601" y="226381"/>
                          </a:cubicBezTo>
                          <a:close/>
                        </a:path>
                      </a:pathLst>
                    </a:custGeom>
                    <a:solidFill>
                      <a:srgbClr val="D8D6D0"/>
                    </a:solidFill>
                    <a:ln w="5770" cap="flat">
                      <a:noFill/>
                      <a:prstDash val="solid"/>
                      <a:miter/>
                    </a:ln>
                  </p:spPr>
                  <p:txBody>
                    <a:bodyPr rtlCol="0" anchor="ctr"/>
                    <a:lstStyle/>
                    <a:p>
                      <a:endParaRPr lang="th-TH"/>
                    </a:p>
                  </p:txBody>
                </p:sp>
                <p:sp>
                  <p:nvSpPr>
                    <p:cNvPr id="464" name="Freeform: Shape 463">
                      <a:extLst>
                        <a:ext uri="{FF2B5EF4-FFF2-40B4-BE49-F238E27FC236}">
                          <a16:creationId xmlns:a16="http://schemas.microsoft.com/office/drawing/2014/main" id="{9CBF5D53-0A3E-4CC3-A19A-BE487535EBD9}"/>
                        </a:ext>
                      </a:extLst>
                    </p:cNvPr>
                    <p:cNvSpPr/>
                    <p:nvPr/>
                  </p:nvSpPr>
                  <p:spPr>
                    <a:xfrm>
                      <a:off x="-554629" y="7068700"/>
                      <a:ext cx="206112" cy="244347"/>
                    </a:xfrm>
                    <a:custGeom>
                      <a:avLst/>
                      <a:gdLst>
                        <a:gd name="connsiteX0" fmla="*/ 173552 w 206112"/>
                        <a:gd name="connsiteY0" fmla="*/ 109775 h 244347"/>
                        <a:gd name="connsiteX1" fmla="*/ 143936 w 206112"/>
                        <a:gd name="connsiteY1" fmla="*/ 148744 h 244347"/>
                        <a:gd name="connsiteX2" fmla="*/ 112299 w 206112"/>
                        <a:gd name="connsiteY2" fmla="*/ 145684 h 244347"/>
                        <a:gd name="connsiteX3" fmla="*/ 83606 w 206112"/>
                        <a:gd name="connsiteY3" fmla="*/ 155267 h 244347"/>
                        <a:gd name="connsiteX4" fmla="*/ 72810 w 206112"/>
                        <a:gd name="connsiteY4" fmla="*/ 192043 h 244347"/>
                        <a:gd name="connsiteX5" fmla="*/ 58897 w 206112"/>
                        <a:gd name="connsiteY5" fmla="*/ 193775 h 244347"/>
                        <a:gd name="connsiteX6" fmla="*/ 8439 w 206112"/>
                        <a:gd name="connsiteY6" fmla="*/ 244348 h 244347"/>
                        <a:gd name="connsiteX7" fmla="*/ 13635 w 206112"/>
                        <a:gd name="connsiteY7" fmla="*/ 153824 h 244347"/>
                        <a:gd name="connsiteX8" fmla="*/ 206113 w 206112"/>
                        <a:gd name="connsiteY8" fmla="*/ 4356 h 244347"/>
                        <a:gd name="connsiteX9" fmla="*/ 173552 w 206112"/>
                        <a:gd name="connsiteY9" fmla="*/ 109775 h 244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112" h="244347">
                          <a:moveTo>
                            <a:pt x="173552" y="109775"/>
                          </a:moveTo>
                          <a:cubicBezTo>
                            <a:pt x="171243" y="126863"/>
                            <a:pt x="161082" y="145107"/>
                            <a:pt x="143936" y="148744"/>
                          </a:cubicBezTo>
                          <a:cubicBezTo>
                            <a:pt x="133429" y="150938"/>
                            <a:pt x="122806" y="147185"/>
                            <a:pt x="112299" y="145684"/>
                          </a:cubicBezTo>
                          <a:cubicBezTo>
                            <a:pt x="101734" y="144183"/>
                            <a:pt x="88917" y="146030"/>
                            <a:pt x="83606" y="155267"/>
                          </a:cubicBezTo>
                          <a:cubicBezTo>
                            <a:pt x="76967" y="166872"/>
                            <a:pt x="84645" y="185577"/>
                            <a:pt x="72810" y="192043"/>
                          </a:cubicBezTo>
                          <a:cubicBezTo>
                            <a:pt x="68653" y="194294"/>
                            <a:pt x="63631" y="193775"/>
                            <a:pt x="58897" y="193775"/>
                          </a:cubicBezTo>
                          <a:cubicBezTo>
                            <a:pt x="32398" y="194006"/>
                            <a:pt x="8150" y="218368"/>
                            <a:pt x="8439" y="244348"/>
                          </a:cubicBezTo>
                          <a:cubicBezTo>
                            <a:pt x="-7148" y="217445"/>
                            <a:pt x="1396" y="182979"/>
                            <a:pt x="13635" y="153824"/>
                          </a:cubicBezTo>
                          <a:cubicBezTo>
                            <a:pt x="40018" y="91012"/>
                            <a:pt x="122921" y="-23759"/>
                            <a:pt x="206113" y="4356"/>
                          </a:cubicBezTo>
                          <a:cubicBezTo>
                            <a:pt x="182963" y="43556"/>
                            <a:pt x="179845" y="63185"/>
                            <a:pt x="173552" y="109775"/>
                          </a:cubicBezTo>
                          <a:close/>
                        </a:path>
                      </a:pathLst>
                    </a:custGeom>
                    <a:solidFill>
                      <a:srgbClr val="C6C5C2"/>
                    </a:solidFill>
                    <a:ln w="5770" cap="flat">
                      <a:noFill/>
                      <a:prstDash val="solid"/>
                      <a:miter/>
                    </a:ln>
                  </p:spPr>
                  <p:txBody>
                    <a:bodyPr rtlCol="0" anchor="ctr"/>
                    <a:lstStyle/>
                    <a:p>
                      <a:endParaRPr lang="th-TH"/>
                    </a:p>
                  </p:txBody>
                </p:sp>
                <p:sp>
                  <p:nvSpPr>
                    <p:cNvPr id="465" name="Freeform: Shape 464">
                      <a:extLst>
                        <a:ext uri="{FF2B5EF4-FFF2-40B4-BE49-F238E27FC236}">
                          <a16:creationId xmlns:a16="http://schemas.microsoft.com/office/drawing/2014/main" id="{8B094B7A-C49F-4F04-B35B-2A85A0E1D929}"/>
                        </a:ext>
                      </a:extLst>
                    </p:cNvPr>
                    <p:cNvSpPr/>
                    <p:nvPr/>
                  </p:nvSpPr>
                  <p:spPr>
                    <a:xfrm>
                      <a:off x="-580229" y="7047661"/>
                      <a:ext cx="297993" cy="287209"/>
                    </a:xfrm>
                    <a:custGeom>
                      <a:avLst/>
                      <a:gdLst>
                        <a:gd name="connsiteX0" fmla="*/ 199556 w 297993"/>
                        <a:gd name="connsiteY0" fmla="*/ 105873 h 287209"/>
                        <a:gd name="connsiteX1" fmla="*/ 180274 w 297993"/>
                        <a:gd name="connsiteY1" fmla="*/ 91845 h 287209"/>
                        <a:gd name="connsiteX2" fmla="*/ 133742 w 297993"/>
                        <a:gd name="connsiteY2" fmla="*/ 77065 h 287209"/>
                        <a:gd name="connsiteX3" fmla="*/ 90905 w 297993"/>
                        <a:gd name="connsiteY3" fmla="*/ 97041 h 287209"/>
                        <a:gd name="connsiteX4" fmla="*/ 87672 w 297993"/>
                        <a:gd name="connsiteY4" fmla="*/ 108009 h 287209"/>
                        <a:gd name="connsiteX5" fmla="*/ 110476 w 297993"/>
                        <a:gd name="connsiteY5" fmla="*/ 150789 h 287209"/>
                        <a:gd name="connsiteX6" fmla="*/ 83689 w 297993"/>
                        <a:gd name="connsiteY6" fmla="*/ 162277 h 287209"/>
                        <a:gd name="connsiteX7" fmla="*/ 48010 w 297993"/>
                        <a:gd name="connsiteY7" fmla="*/ 217238 h 287209"/>
                        <a:gd name="connsiteX8" fmla="*/ 78262 w 297993"/>
                        <a:gd name="connsiteY8" fmla="*/ 279127 h 287209"/>
                        <a:gd name="connsiteX9" fmla="*/ 74105 w 297993"/>
                        <a:gd name="connsiteY9" fmla="*/ 287209 h 287209"/>
                        <a:gd name="connsiteX10" fmla="*/ 901 w 297993"/>
                        <a:gd name="connsiteY10" fmla="*/ 204999 h 287209"/>
                        <a:gd name="connsiteX11" fmla="*/ 23243 w 297993"/>
                        <a:gd name="connsiteY11" fmla="*/ 88323 h 287209"/>
                        <a:gd name="connsiteX12" fmla="*/ 41198 w 297993"/>
                        <a:gd name="connsiteY12" fmla="*/ 54088 h 287209"/>
                        <a:gd name="connsiteX13" fmla="*/ 109726 w 297993"/>
                        <a:gd name="connsiteY13" fmla="*/ 9865 h 287209"/>
                        <a:gd name="connsiteX14" fmla="*/ 168035 w 297993"/>
                        <a:gd name="connsiteY14" fmla="*/ 224 h 287209"/>
                        <a:gd name="connsiteX15" fmla="*/ 211507 w 297993"/>
                        <a:gd name="connsiteY15" fmla="*/ 11540 h 287209"/>
                        <a:gd name="connsiteX16" fmla="*/ 275878 w 297993"/>
                        <a:gd name="connsiteY16" fmla="*/ 56628 h 287209"/>
                        <a:gd name="connsiteX17" fmla="*/ 287713 w 297993"/>
                        <a:gd name="connsiteY17" fmla="*/ 207943 h 287209"/>
                        <a:gd name="connsiteX18" fmla="*/ 275820 w 297993"/>
                        <a:gd name="connsiteY18" fmla="*/ 153675 h 287209"/>
                        <a:gd name="connsiteX19" fmla="*/ 199556 w 297993"/>
                        <a:gd name="connsiteY19" fmla="*/ 105873 h 28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7993" h="287209">
                          <a:moveTo>
                            <a:pt x="199556" y="105873"/>
                          </a:moveTo>
                          <a:cubicBezTo>
                            <a:pt x="195053" y="99234"/>
                            <a:pt x="187548" y="95366"/>
                            <a:pt x="180274" y="91845"/>
                          </a:cubicBezTo>
                          <a:cubicBezTo>
                            <a:pt x="165610" y="84686"/>
                            <a:pt x="150253" y="77874"/>
                            <a:pt x="133742" y="77065"/>
                          </a:cubicBezTo>
                          <a:cubicBezTo>
                            <a:pt x="117289" y="76257"/>
                            <a:pt x="99218" y="82838"/>
                            <a:pt x="90905" y="97041"/>
                          </a:cubicBezTo>
                          <a:cubicBezTo>
                            <a:pt x="88942" y="100389"/>
                            <a:pt x="87557" y="104141"/>
                            <a:pt x="87672" y="108009"/>
                          </a:cubicBezTo>
                          <a:cubicBezTo>
                            <a:pt x="88365" y="125156"/>
                            <a:pt x="117866" y="135086"/>
                            <a:pt x="110476" y="150789"/>
                          </a:cubicBezTo>
                          <a:cubicBezTo>
                            <a:pt x="106204" y="159852"/>
                            <a:pt x="93503" y="159910"/>
                            <a:pt x="83689" y="162277"/>
                          </a:cubicBezTo>
                          <a:cubicBezTo>
                            <a:pt x="60423" y="167877"/>
                            <a:pt x="46452" y="193914"/>
                            <a:pt x="48010" y="217238"/>
                          </a:cubicBezTo>
                          <a:cubicBezTo>
                            <a:pt x="49569" y="240620"/>
                            <a:pt x="63078" y="261287"/>
                            <a:pt x="78262" y="279127"/>
                          </a:cubicBezTo>
                          <a:cubicBezTo>
                            <a:pt x="76876" y="281840"/>
                            <a:pt x="75491" y="284496"/>
                            <a:pt x="74105" y="287209"/>
                          </a:cubicBezTo>
                          <a:cubicBezTo>
                            <a:pt x="33866" y="283687"/>
                            <a:pt x="5462" y="244372"/>
                            <a:pt x="901" y="204999"/>
                          </a:cubicBezTo>
                          <a:cubicBezTo>
                            <a:pt x="-3660" y="165568"/>
                            <a:pt x="9907" y="126137"/>
                            <a:pt x="23243" y="88323"/>
                          </a:cubicBezTo>
                          <a:cubicBezTo>
                            <a:pt x="27573" y="76141"/>
                            <a:pt x="32134" y="63498"/>
                            <a:pt x="41198" y="54088"/>
                          </a:cubicBezTo>
                          <a:cubicBezTo>
                            <a:pt x="59672" y="34979"/>
                            <a:pt x="85305" y="20546"/>
                            <a:pt x="109726" y="9865"/>
                          </a:cubicBezTo>
                          <a:cubicBezTo>
                            <a:pt x="127796" y="1956"/>
                            <a:pt x="148521" y="2187"/>
                            <a:pt x="168035" y="224"/>
                          </a:cubicBezTo>
                          <a:cubicBezTo>
                            <a:pt x="183276" y="-1277"/>
                            <a:pt x="197882" y="5016"/>
                            <a:pt x="211507" y="11540"/>
                          </a:cubicBezTo>
                          <a:cubicBezTo>
                            <a:pt x="235466" y="22913"/>
                            <a:pt x="259655" y="35902"/>
                            <a:pt x="275878" y="56628"/>
                          </a:cubicBezTo>
                          <a:cubicBezTo>
                            <a:pt x="304051" y="92768"/>
                            <a:pt x="302146" y="164644"/>
                            <a:pt x="287713" y="207943"/>
                          </a:cubicBezTo>
                          <a:cubicBezTo>
                            <a:pt x="280208" y="188141"/>
                            <a:pt x="291812" y="169263"/>
                            <a:pt x="275820" y="153675"/>
                          </a:cubicBezTo>
                          <a:cubicBezTo>
                            <a:pt x="249725" y="128100"/>
                            <a:pt x="220859" y="137337"/>
                            <a:pt x="199556" y="105873"/>
                          </a:cubicBezTo>
                          <a:close/>
                        </a:path>
                      </a:pathLst>
                    </a:custGeom>
                    <a:solidFill>
                      <a:srgbClr val="CCB68F">
                        <a:alpha val="32000"/>
                      </a:srgbClr>
                    </a:solidFill>
                    <a:ln w="5770" cap="flat">
                      <a:noFill/>
                      <a:prstDash val="solid"/>
                      <a:miter/>
                    </a:ln>
                  </p:spPr>
                  <p:txBody>
                    <a:bodyPr rtlCol="0" anchor="ctr"/>
                    <a:lstStyle/>
                    <a:p>
                      <a:endParaRPr lang="th-TH"/>
                    </a:p>
                  </p:txBody>
                </p:sp>
              </p:grpSp>
              <p:grpSp>
                <p:nvGrpSpPr>
                  <p:cNvPr id="442" name="Graphic 3">
                    <a:extLst>
                      <a:ext uri="{FF2B5EF4-FFF2-40B4-BE49-F238E27FC236}">
                        <a16:creationId xmlns:a16="http://schemas.microsoft.com/office/drawing/2014/main" id="{CA77771B-0FCC-4604-8A88-7531929F7BF5}"/>
                      </a:ext>
                    </a:extLst>
                  </p:cNvPr>
                  <p:cNvGrpSpPr/>
                  <p:nvPr/>
                </p:nvGrpSpPr>
                <p:grpSpPr>
                  <a:xfrm>
                    <a:off x="-659921" y="6602253"/>
                    <a:ext cx="830414" cy="838035"/>
                    <a:chOff x="-659921" y="6602253"/>
                    <a:chExt cx="830414" cy="838035"/>
                  </a:xfrm>
                </p:grpSpPr>
                <p:grpSp>
                  <p:nvGrpSpPr>
                    <p:cNvPr id="443" name="Graphic 3">
                      <a:extLst>
                        <a:ext uri="{FF2B5EF4-FFF2-40B4-BE49-F238E27FC236}">
                          <a16:creationId xmlns:a16="http://schemas.microsoft.com/office/drawing/2014/main" id="{973A239D-5520-4B2C-9392-E233253C3669}"/>
                        </a:ext>
                      </a:extLst>
                    </p:cNvPr>
                    <p:cNvGrpSpPr/>
                    <p:nvPr/>
                  </p:nvGrpSpPr>
                  <p:grpSpPr>
                    <a:xfrm>
                      <a:off x="-310811" y="6820738"/>
                      <a:ext cx="183628" cy="619550"/>
                      <a:chOff x="-310811" y="6820738"/>
                      <a:chExt cx="183628" cy="619550"/>
                    </a:xfrm>
                  </p:grpSpPr>
                  <p:sp>
                    <p:nvSpPr>
                      <p:cNvPr id="456" name="Freeform: Shape 455">
                        <a:extLst>
                          <a:ext uri="{FF2B5EF4-FFF2-40B4-BE49-F238E27FC236}">
                            <a16:creationId xmlns:a16="http://schemas.microsoft.com/office/drawing/2014/main" id="{48A5F8C5-FB0F-4751-8DA8-3EF99DBE2F12}"/>
                          </a:ext>
                        </a:extLst>
                      </p:cNvPr>
                      <p:cNvSpPr/>
                      <p:nvPr/>
                    </p:nvSpPr>
                    <p:spPr>
                      <a:xfrm>
                        <a:off x="-179188" y="6820738"/>
                        <a:ext cx="43472" cy="77333"/>
                      </a:xfrm>
                      <a:custGeom>
                        <a:avLst/>
                        <a:gdLst>
                          <a:gd name="connsiteX0" fmla="*/ 37064 w 43472"/>
                          <a:gd name="connsiteY0" fmla="*/ 6612 h 77333"/>
                          <a:gd name="connsiteX1" fmla="*/ 22746 w 43472"/>
                          <a:gd name="connsiteY1" fmla="*/ 77333 h 77333"/>
                          <a:gd name="connsiteX2" fmla="*/ 0 w 43472"/>
                          <a:gd name="connsiteY2" fmla="*/ 61168 h 77333"/>
                          <a:gd name="connsiteX3" fmla="*/ 15876 w 43472"/>
                          <a:gd name="connsiteY3" fmla="*/ 39519 h 77333"/>
                          <a:gd name="connsiteX4" fmla="*/ 20322 w 43472"/>
                          <a:gd name="connsiteY4" fmla="*/ 11692 h 77333"/>
                          <a:gd name="connsiteX5" fmla="*/ 43472 w 43472"/>
                          <a:gd name="connsiteY5" fmla="*/ 2051 h 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72" h="77333">
                            <a:moveTo>
                              <a:pt x="37064" y="6612"/>
                            </a:moveTo>
                            <a:cubicBezTo>
                              <a:pt x="32272" y="30166"/>
                              <a:pt x="27480" y="53778"/>
                              <a:pt x="22746" y="77333"/>
                            </a:cubicBezTo>
                            <a:cubicBezTo>
                              <a:pt x="14087" y="73696"/>
                              <a:pt x="6235" y="68096"/>
                              <a:pt x="0" y="61168"/>
                            </a:cubicBezTo>
                            <a:cubicBezTo>
                              <a:pt x="9410" y="59205"/>
                              <a:pt x="14491" y="48871"/>
                              <a:pt x="15876" y="39519"/>
                            </a:cubicBezTo>
                            <a:cubicBezTo>
                              <a:pt x="17262" y="30166"/>
                              <a:pt x="16396" y="20352"/>
                              <a:pt x="20322" y="11692"/>
                            </a:cubicBezTo>
                            <a:cubicBezTo>
                              <a:pt x="24247" y="3032"/>
                              <a:pt x="35851" y="-3492"/>
                              <a:pt x="43472" y="2051"/>
                            </a:cubicBezTo>
                          </a:path>
                        </a:pathLst>
                      </a:custGeom>
                      <a:solidFill>
                        <a:srgbClr val="2B553C"/>
                      </a:solidFill>
                      <a:ln w="5770" cap="flat">
                        <a:noFill/>
                        <a:prstDash val="solid"/>
                        <a:miter/>
                      </a:ln>
                    </p:spPr>
                    <p:txBody>
                      <a:bodyPr rtlCol="0" anchor="ctr"/>
                      <a:lstStyle/>
                      <a:p>
                        <a:endParaRPr lang="th-TH"/>
                      </a:p>
                    </p:txBody>
                  </p:sp>
                  <p:sp>
                    <p:nvSpPr>
                      <p:cNvPr id="457" name="Freeform: Shape 456">
                        <a:extLst>
                          <a:ext uri="{FF2B5EF4-FFF2-40B4-BE49-F238E27FC236}">
                            <a16:creationId xmlns:a16="http://schemas.microsoft.com/office/drawing/2014/main" id="{B8559654-03DA-4956-A78E-3B241E7C509D}"/>
                          </a:ext>
                        </a:extLst>
                      </p:cNvPr>
                      <p:cNvSpPr/>
                      <p:nvPr/>
                    </p:nvSpPr>
                    <p:spPr>
                      <a:xfrm>
                        <a:off x="-201588" y="6884677"/>
                        <a:ext cx="74405" cy="553128"/>
                      </a:xfrm>
                      <a:custGeom>
                        <a:avLst/>
                        <a:gdLst>
                          <a:gd name="connsiteX0" fmla="*/ 71414 w 74405"/>
                          <a:gd name="connsiteY0" fmla="*/ 50458 h 553128"/>
                          <a:gd name="connsiteX1" fmla="*/ 73897 w 74405"/>
                          <a:gd name="connsiteY1" fmla="*/ 80882 h 553128"/>
                          <a:gd name="connsiteX2" fmla="*/ 65064 w 74405"/>
                          <a:gd name="connsiteY2" fmla="*/ 402045 h 553128"/>
                          <a:gd name="connsiteX3" fmla="*/ 56924 w 74405"/>
                          <a:gd name="connsiteY3" fmla="*/ 489047 h 553128"/>
                          <a:gd name="connsiteX4" fmla="*/ 0 w 74405"/>
                          <a:gd name="connsiteY4" fmla="*/ 553129 h 553128"/>
                          <a:gd name="connsiteX5" fmla="*/ 22977 w 74405"/>
                          <a:gd name="connsiteY5" fmla="*/ 474556 h 553128"/>
                          <a:gd name="connsiteX6" fmla="*/ 14779 w 74405"/>
                          <a:gd name="connsiteY6" fmla="*/ 398061 h 553128"/>
                          <a:gd name="connsiteX7" fmla="*/ 39950 w 74405"/>
                          <a:gd name="connsiteY7" fmla="*/ 0 h 553128"/>
                          <a:gd name="connsiteX8" fmla="*/ 71414 w 74405"/>
                          <a:gd name="connsiteY8" fmla="*/ 50458 h 553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405" h="553128">
                            <a:moveTo>
                              <a:pt x="71414" y="50458"/>
                            </a:moveTo>
                            <a:cubicBezTo>
                              <a:pt x="75167" y="59983"/>
                              <a:pt x="74590" y="70606"/>
                              <a:pt x="73897" y="80882"/>
                            </a:cubicBezTo>
                            <a:cubicBezTo>
                              <a:pt x="67200" y="187860"/>
                              <a:pt x="64198" y="295010"/>
                              <a:pt x="65064" y="402045"/>
                            </a:cubicBezTo>
                            <a:cubicBezTo>
                              <a:pt x="65295" y="431199"/>
                              <a:pt x="65699" y="460989"/>
                              <a:pt x="56924" y="489047"/>
                            </a:cubicBezTo>
                            <a:cubicBezTo>
                              <a:pt x="48148" y="517104"/>
                              <a:pt x="28289" y="543718"/>
                              <a:pt x="0" y="553129"/>
                            </a:cubicBezTo>
                            <a:cubicBezTo>
                              <a:pt x="14029" y="529170"/>
                              <a:pt x="21996" y="501921"/>
                              <a:pt x="22977" y="474556"/>
                            </a:cubicBezTo>
                            <a:cubicBezTo>
                              <a:pt x="23901" y="448807"/>
                              <a:pt x="18821" y="423405"/>
                              <a:pt x="14779" y="398061"/>
                            </a:cubicBezTo>
                            <a:cubicBezTo>
                              <a:pt x="-5831" y="267934"/>
                              <a:pt x="-58" y="127472"/>
                              <a:pt x="39950" y="0"/>
                            </a:cubicBezTo>
                            <a:cubicBezTo>
                              <a:pt x="45320" y="20841"/>
                              <a:pt x="63736" y="31175"/>
                              <a:pt x="71414" y="50458"/>
                            </a:cubicBezTo>
                            <a:close/>
                          </a:path>
                        </a:pathLst>
                      </a:custGeom>
                      <a:solidFill>
                        <a:srgbClr val="33443A"/>
                      </a:solidFill>
                      <a:ln w="5770" cap="flat">
                        <a:noFill/>
                        <a:prstDash val="solid"/>
                        <a:miter/>
                      </a:ln>
                    </p:spPr>
                    <p:txBody>
                      <a:bodyPr rtlCol="0" anchor="ctr"/>
                      <a:lstStyle/>
                      <a:p>
                        <a:endParaRPr lang="th-TH"/>
                      </a:p>
                    </p:txBody>
                  </p:sp>
                  <p:sp>
                    <p:nvSpPr>
                      <p:cNvPr id="458" name="Freeform: Shape 457">
                        <a:extLst>
                          <a:ext uri="{FF2B5EF4-FFF2-40B4-BE49-F238E27FC236}">
                            <a16:creationId xmlns:a16="http://schemas.microsoft.com/office/drawing/2014/main" id="{79739C73-0D28-463A-9569-8CB280C57801}"/>
                          </a:ext>
                        </a:extLst>
                      </p:cNvPr>
                      <p:cNvSpPr/>
                      <p:nvPr/>
                    </p:nvSpPr>
                    <p:spPr>
                      <a:xfrm>
                        <a:off x="-310811" y="6891096"/>
                        <a:ext cx="144859" cy="544862"/>
                      </a:xfrm>
                      <a:custGeom>
                        <a:avLst/>
                        <a:gdLst>
                          <a:gd name="connsiteX0" fmla="*/ 131623 w 144859"/>
                          <a:gd name="connsiteY0" fmla="*/ 324442 h 544862"/>
                          <a:gd name="connsiteX1" fmla="*/ 114881 w 144859"/>
                          <a:gd name="connsiteY1" fmla="*/ 544862 h 544862"/>
                          <a:gd name="connsiteX2" fmla="*/ 4151 w 144859"/>
                          <a:gd name="connsiteY2" fmla="*/ 278257 h 544862"/>
                          <a:gd name="connsiteX3" fmla="*/ 111821 w 144859"/>
                          <a:gd name="connsiteY3" fmla="*/ 32781 h 544862"/>
                          <a:gd name="connsiteX4" fmla="*/ 131969 w 144859"/>
                          <a:gd name="connsiteY4" fmla="*/ 87799 h 544862"/>
                          <a:gd name="connsiteX5" fmla="*/ 131623 w 144859"/>
                          <a:gd name="connsiteY5" fmla="*/ 324442 h 5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859" h="544862">
                            <a:moveTo>
                              <a:pt x="131623" y="324442"/>
                            </a:moveTo>
                            <a:cubicBezTo>
                              <a:pt x="136011" y="394124"/>
                              <a:pt x="154312" y="485860"/>
                              <a:pt x="114881" y="544862"/>
                            </a:cubicBezTo>
                            <a:cubicBezTo>
                              <a:pt x="110204" y="454166"/>
                              <a:pt x="23260" y="366760"/>
                              <a:pt x="4151" y="278257"/>
                            </a:cubicBezTo>
                            <a:cubicBezTo>
                              <a:pt x="-18076" y="175263"/>
                              <a:pt x="53454" y="122843"/>
                              <a:pt x="111821" y="32781"/>
                            </a:cubicBezTo>
                            <a:cubicBezTo>
                              <a:pt x="170476" y="-57685"/>
                              <a:pt x="133470" y="65399"/>
                              <a:pt x="131969" y="87799"/>
                            </a:cubicBezTo>
                            <a:cubicBezTo>
                              <a:pt x="126773" y="166661"/>
                              <a:pt x="126658" y="245753"/>
                              <a:pt x="131623" y="324442"/>
                            </a:cubicBezTo>
                            <a:close/>
                          </a:path>
                        </a:pathLst>
                      </a:custGeom>
                      <a:solidFill>
                        <a:srgbClr val="3E6E53"/>
                      </a:solidFill>
                      <a:ln w="5770" cap="flat">
                        <a:noFill/>
                        <a:prstDash val="solid"/>
                        <a:miter/>
                      </a:ln>
                    </p:spPr>
                    <p:txBody>
                      <a:bodyPr rtlCol="0" anchor="ctr"/>
                      <a:lstStyle/>
                      <a:p>
                        <a:endParaRPr lang="th-TH"/>
                      </a:p>
                    </p:txBody>
                  </p:sp>
                  <p:sp>
                    <p:nvSpPr>
                      <p:cNvPr id="459" name="Freeform: Shape 458">
                        <a:extLst>
                          <a:ext uri="{FF2B5EF4-FFF2-40B4-BE49-F238E27FC236}">
                            <a16:creationId xmlns:a16="http://schemas.microsoft.com/office/drawing/2014/main" id="{2156EC00-3FCD-42BE-80E4-616C8DEC47CD}"/>
                          </a:ext>
                        </a:extLst>
                      </p:cNvPr>
                      <p:cNvSpPr/>
                      <p:nvPr/>
                    </p:nvSpPr>
                    <p:spPr>
                      <a:xfrm>
                        <a:off x="-289803" y="6890274"/>
                        <a:ext cx="133178" cy="534080"/>
                      </a:xfrm>
                      <a:custGeom>
                        <a:avLst/>
                        <a:gdLst>
                          <a:gd name="connsiteX0" fmla="*/ 108536 w 133178"/>
                          <a:gd name="connsiteY0" fmla="*/ 480910 h 534080"/>
                          <a:gd name="connsiteX1" fmla="*/ 114194 w 133178"/>
                          <a:gd name="connsiteY1" fmla="*/ 429124 h 534080"/>
                          <a:gd name="connsiteX2" fmla="*/ 86078 w 133178"/>
                          <a:gd name="connsiteY2" fmla="*/ 388192 h 534080"/>
                          <a:gd name="connsiteX3" fmla="*/ 43183 w 133178"/>
                          <a:gd name="connsiteY3" fmla="*/ 407128 h 534080"/>
                          <a:gd name="connsiteX4" fmla="*/ 101262 w 133178"/>
                          <a:gd name="connsiteY4" fmla="*/ 323128 h 534080"/>
                          <a:gd name="connsiteX5" fmla="*/ 106919 w 133178"/>
                          <a:gd name="connsiteY5" fmla="*/ 311466 h 534080"/>
                          <a:gd name="connsiteX6" fmla="*/ 93526 w 133178"/>
                          <a:gd name="connsiteY6" fmla="*/ 286584 h 534080"/>
                          <a:gd name="connsiteX7" fmla="*/ 95431 w 133178"/>
                          <a:gd name="connsiteY7" fmla="*/ 261759 h 534080"/>
                          <a:gd name="connsiteX8" fmla="*/ 11777 w 133178"/>
                          <a:gd name="connsiteY8" fmla="*/ 319203 h 534080"/>
                          <a:gd name="connsiteX9" fmla="*/ 76552 w 133178"/>
                          <a:gd name="connsiteY9" fmla="*/ 248366 h 534080"/>
                          <a:gd name="connsiteX10" fmla="*/ 97451 w 133178"/>
                          <a:gd name="connsiteY10" fmla="*/ 162922 h 534080"/>
                          <a:gd name="connsiteX11" fmla="*/ 0 w 133178"/>
                          <a:gd name="connsiteY11" fmla="*/ 238494 h 534080"/>
                          <a:gd name="connsiteX12" fmla="*/ 83942 w 133178"/>
                          <a:gd name="connsiteY12" fmla="*/ 151838 h 534080"/>
                          <a:gd name="connsiteX13" fmla="*/ 107439 w 133178"/>
                          <a:gd name="connsiteY13" fmla="*/ 55714 h 534080"/>
                          <a:gd name="connsiteX14" fmla="*/ 68124 w 133178"/>
                          <a:gd name="connsiteY14" fmla="*/ 85042 h 534080"/>
                          <a:gd name="connsiteX15" fmla="*/ 125278 w 133178"/>
                          <a:gd name="connsiteY15" fmla="*/ 3 h 534080"/>
                          <a:gd name="connsiteX16" fmla="*/ 132379 w 133178"/>
                          <a:gd name="connsiteY16" fmla="*/ 19343 h 534080"/>
                          <a:gd name="connsiteX17" fmla="*/ 127068 w 133178"/>
                          <a:gd name="connsiteY17" fmla="*/ 121529 h 534080"/>
                          <a:gd name="connsiteX18" fmla="*/ 131398 w 133178"/>
                          <a:gd name="connsiteY18" fmla="*/ 172275 h 534080"/>
                          <a:gd name="connsiteX19" fmla="*/ 117080 w 133178"/>
                          <a:gd name="connsiteY19" fmla="*/ 226832 h 534080"/>
                          <a:gd name="connsiteX20" fmla="*/ 98202 w 133178"/>
                          <a:gd name="connsiteY20" fmla="*/ 534081 h 534080"/>
                          <a:gd name="connsiteX21" fmla="*/ 108536 w 133178"/>
                          <a:gd name="connsiteY21" fmla="*/ 480910 h 534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178" h="534080">
                            <a:moveTo>
                              <a:pt x="108536" y="480910"/>
                            </a:moveTo>
                            <a:cubicBezTo>
                              <a:pt x="112462" y="463821"/>
                              <a:pt x="116387" y="446386"/>
                              <a:pt x="114194" y="429124"/>
                            </a:cubicBezTo>
                            <a:cubicBezTo>
                              <a:pt x="112000" y="411920"/>
                              <a:pt x="102359" y="394658"/>
                              <a:pt x="86078" y="388192"/>
                            </a:cubicBezTo>
                            <a:cubicBezTo>
                              <a:pt x="69798" y="381668"/>
                              <a:pt x="47282" y="390155"/>
                              <a:pt x="43183" y="407128"/>
                            </a:cubicBezTo>
                            <a:cubicBezTo>
                              <a:pt x="62524" y="379128"/>
                              <a:pt x="81922" y="351128"/>
                              <a:pt x="101262" y="323128"/>
                            </a:cubicBezTo>
                            <a:cubicBezTo>
                              <a:pt x="103744" y="319549"/>
                              <a:pt x="106342" y="315739"/>
                              <a:pt x="106919" y="311466"/>
                            </a:cubicBezTo>
                            <a:cubicBezTo>
                              <a:pt x="108247" y="301767"/>
                              <a:pt x="99472" y="294262"/>
                              <a:pt x="93526" y="286584"/>
                            </a:cubicBezTo>
                            <a:cubicBezTo>
                              <a:pt x="87579" y="278906"/>
                              <a:pt x="85963" y="264819"/>
                              <a:pt x="95431" y="261759"/>
                            </a:cubicBezTo>
                            <a:cubicBezTo>
                              <a:pt x="64140" y="275211"/>
                              <a:pt x="35505" y="294897"/>
                              <a:pt x="11777" y="319203"/>
                            </a:cubicBezTo>
                            <a:cubicBezTo>
                              <a:pt x="24882" y="289990"/>
                              <a:pt x="53979" y="271458"/>
                              <a:pt x="76552" y="248366"/>
                            </a:cubicBezTo>
                            <a:cubicBezTo>
                              <a:pt x="99126" y="225331"/>
                              <a:pt x="115637" y="188671"/>
                              <a:pt x="97451" y="162922"/>
                            </a:cubicBezTo>
                            <a:cubicBezTo>
                              <a:pt x="64602" y="187632"/>
                              <a:pt x="32099" y="212803"/>
                              <a:pt x="0" y="238494"/>
                            </a:cubicBezTo>
                            <a:cubicBezTo>
                              <a:pt x="12990" y="200333"/>
                              <a:pt x="62466" y="186246"/>
                              <a:pt x="83942" y="151838"/>
                            </a:cubicBezTo>
                            <a:cubicBezTo>
                              <a:pt x="101666" y="123434"/>
                              <a:pt x="96874" y="87294"/>
                              <a:pt x="107439" y="55714"/>
                            </a:cubicBezTo>
                            <a:cubicBezTo>
                              <a:pt x="91332" y="60218"/>
                              <a:pt x="76957" y="70956"/>
                              <a:pt x="68124" y="85042"/>
                            </a:cubicBezTo>
                            <a:cubicBezTo>
                              <a:pt x="87175" y="56696"/>
                              <a:pt x="106227" y="28350"/>
                              <a:pt x="125278" y="3"/>
                            </a:cubicBezTo>
                            <a:cubicBezTo>
                              <a:pt x="133418" y="-228"/>
                              <a:pt x="134169" y="11492"/>
                              <a:pt x="132379" y="19343"/>
                            </a:cubicBezTo>
                            <a:cubicBezTo>
                              <a:pt x="124585" y="52886"/>
                              <a:pt x="122738" y="87640"/>
                              <a:pt x="127068" y="121529"/>
                            </a:cubicBezTo>
                            <a:cubicBezTo>
                              <a:pt x="129204" y="138386"/>
                              <a:pt x="132899" y="155244"/>
                              <a:pt x="131398" y="172275"/>
                            </a:cubicBezTo>
                            <a:cubicBezTo>
                              <a:pt x="129781" y="190980"/>
                              <a:pt x="122103" y="208704"/>
                              <a:pt x="117080" y="226832"/>
                            </a:cubicBezTo>
                            <a:cubicBezTo>
                              <a:pt x="90177" y="323532"/>
                              <a:pt x="150969" y="444654"/>
                              <a:pt x="98202" y="534081"/>
                            </a:cubicBezTo>
                            <a:cubicBezTo>
                              <a:pt x="99472" y="517165"/>
                              <a:pt x="104495" y="498575"/>
                              <a:pt x="108536" y="480910"/>
                            </a:cubicBezTo>
                            <a:close/>
                          </a:path>
                        </a:pathLst>
                      </a:custGeom>
                      <a:solidFill>
                        <a:srgbClr val="3D6254"/>
                      </a:solidFill>
                      <a:ln w="5770" cap="flat">
                        <a:noFill/>
                        <a:prstDash val="solid"/>
                        <a:miter/>
                      </a:ln>
                    </p:spPr>
                    <p:txBody>
                      <a:bodyPr rtlCol="0" anchor="ctr"/>
                      <a:lstStyle/>
                      <a:p>
                        <a:endParaRPr lang="th-TH"/>
                      </a:p>
                    </p:txBody>
                  </p:sp>
                  <p:sp>
                    <p:nvSpPr>
                      <p:cNvPr id="460" name="Freeform: Shape 459">
                        <a:extLst>
                          <a:ext uri="{FF2B5EF4-FFF2-40B4-BE49-F238E27FC236}">
                            <a16:creationId xmlns:a16="http://schemas.microsoft.com/office/drawing/2014/main" id="{68FB64FE-FC98-40AC-9871-3DD5DBD0C83D}"/>
                          </a:ext>
                        </a:extLst>
                      </p:cNvPr>
                      <p:cNvSpPr/>
                      <p:nvPr/>
                    </p:nvSpPr>
                    <p:spPr>
                      <a:xfrm>
                        <a:off x="-306856" y="7104100"/>
                        <a:ext cx="128178" cy="336188"/>
                      </a:xfrm>
                      <a:custGeom>
                        <a:avLst/>
                        <a:gdLst>
                          <a:gd name="connsiteX0" fmla="*/ 102670 w 128178"/>
                          <a:gd name="connsiteY0" fmla="*/ 290927 h 336188"/>
                          <a:gd name="connsiteX1" fmla="*/ 4410 w 128178"/>
                          <a:gd name="connsiteY1" fmla="*/ 93368 h 336188"/>
                          <a:gd name="connsiteX2" fmla="*/ 7297 w 128178"/>
                          <a:gd name="connsiteY2" fmla="*/ 28420 h 336188"/>
                          <a:gd name="connsiteX3" fmla="*/ 63181 w 128178"/>
                          <a:gd name="connsiteY3" fmla="*/ 2210 h 336188"/>
                          <a:gd name="connsiteX4" fmla="*/ 29408 w 128178"/>
                          <a:gd name="connsiteY4" fmla="*/ 44874 h 336188"/>
                          <a:gd name="connsiteX5" fmla="*/ 33449 w 128178"/>
                          <a:gd name="connsiteY5" fmla="*/ 96255 h 336188"/>
                          <a:gd name="connsiteX6" fmla="*/ 68493 w 128178"/>
                          <a:gd name="connsiteY6" fmla="*/ 134589 h 336188"/>
                          <a:gd name="connsiteX7" fmla="*/ 68608 w 128178"/>
                          <a:gd name="connsiteY7" fmla="*/ 154564 h 336188"/>
                          <a:gd name="connsiteX8" fmla="*/ 126109 w 128178"/>
                          <a:gd name="connsiteY8" fmla="*/ 289772 h 336188"/>
                          <a:gd name="connsiteX9" fmla="*/ 115198 w 128178"/>
                          <a:gd name="connsiteY9" fmla="*/ 336188 h 336188"/>
                          <a:gd name="connsiteX10" fmla="*/ 102670 w 128178"/>
                          <a:gd name="connsiteY10" fmla="*/ 290927 h 33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78" h="336188">
                            <a:moveTo>
                              <a:pt x="102670" y="290927"/>
                            </a:moveTo>
                            <a:cubicBezTo>
                              <a:pt x="79462" y="220840"/>
                              <a:pt x="22884" y="164840"/>
                              <a:pt x="4410" y="93368"/>
                            </a:cubicBezTo>
                            <a:cubicBezTo>
                              <a:pt x="-1074" y="72065"/>
                              <a:pt x="-2806" y="48395"/>
                              <a:pt x="7297" y="28420"/>
                            </a:cubicBezTo>
                            <a:cubicBezTo>
                              <a:pt x="17400" y="8445"/>
                              <a:pt x="42282" y="-5642"/>
                              <a:pt x="63181" y="2210"/>
                            </a:cubicBezTo>
                            <a:cubicBezTo>
                              <a:pt x="49441" y="14391"/>
                              <a:pt x="36394" y="28074"/>
                              <a:pt x="29408" y="44874"/>
                            </a:cubicBezTo>
                            <a:cubicBezTo>
                              <a:pt x="22422" y="61674"/>
                              <a:pt x="22422" y="82111"/>
                              <a:pt x="33449" y="96255"/>
                            </a:cubicBezTo>
                            <a:cubicBezTo>
                              <a:pt x="44187" y="110111"/>
                              <a:pt x="64451" y="117500"/>
                              <a:pt x="68493" y="134589"/>
                            </a:cubicBezTo>
                            <a:cubicBezTo>
                              <a:pt x="70051" y="141055"/>
                              <a:pt x="68839" y="147867"/>
                              <a:pt x="68608" y="154564"/>
                            </a:cubicBezTo>
                            <a:cubicBezTo>
                              <a:pt x="66645" y="204387"/>
                              <a:pt x="114216" y="241624"/>
                              <a:pt x="126109" y="289772"/>
                            </a:cubicBezTo>
                            <a:cubicBezTo>
                              <a:pt x="130323" y="306918"/>
                              <a:pt x="128765" y="324642"/>
                              <a:pt x="115198" y="336188"/>
                            </a:cubicBezTo>
                            <a:cubicBezTo>
                              <a:pt x="110521" y="321755"/>
                              <a:pt x="107635" y="305822"/>
                              <a:pt x="102670" y="290927"/>
                            </a:cubicBezTo>
                            <a:close/>
                          </a:path>
                        </a:pathLst>
                      </a:custGeom>
                      <a:solidFill>
                        <a:srgbClr val="215745">
                          <a:alpha val="12000"/>
                        </a:srgbClr>
                      </a:solidFill>
                      <a:ln w="5770" cap="flat">
                        <a:noFill/>
                        <a:prstDash val="solid"/>
                        <a:miter/>
                      </a:ln>
                    </p:spPr>
                    <p:txBody>
                      <a:bodyPr rtlCol="0" anchor="ctr"/>
                      <a:lstStyle/>
                      <a:p>
                        <a:endParaRPr lang="th-TH"/>
                      </a:p>
                    </p:txBody>
                  </p:sp>
                </p:grpSp>
                <p:sp>
                  <p:nvSpPr>
                    <p:cNvPr id="444" name="Freeform: Shape 443">
                      <a:extLst>
                        <a:ext uri="{FF2B5EF4-FFF2-40B4-BE49-F238E27FC236}">
                          <a16:creationId xmlns:a16="http://schemas.microsoft.com/office/drawing/2014/main" id="{A79A6205-B383-44AC-B3E3-7DF82253F8E2}"/>
                        </a:ext>
                      </a:extLst>
                    </p:cNvPr>
                    <p:cNvSpPr/>
                    <p:nvPr/>
                  </p:nvSpPr>
                  <p:spPr>
                    <a:xfrm>
                      <a:off x="-443254" y="6905027"/>
                      <a:ext cx="174710" cy="176400"/>
                    </a:xfrm>
                    <a:custGeom>
                      <a:avLst/>
                      <a:gdLst>
                        <a:gd name="connsiteX0" fmla="*/ 104610 w 174710"/>
                        <a:gd name="connsiteY0" fmla="*/ 140260 h 176400"/>
                        <a:gd name="connsiteX1" fmla="*/ 132033 w 174710"/>
                        <a:gd name="connsiteY1" fmla="*/ 80104 h 176400"/>
                        <a:gd name="connsiteX2" fmla="*/ 162053 w 174710"/>
                        <a:gd name="connsiteY2" fmla="*/ 52970 h 176400"/>
                        <a:gd name="connsiteX3" fmla="*/ 173196 w 174710"/>
                        <a:gd name="connsiteY3" fmla="*/ 16657 h 176400"/>
                        <a:gd name="connsiteX4" fmla="*/ 136824 w 174710"/>
                        <a:gd name="connsiteY4" fmla="*/ 1185 h 176400"/>
                        <a:gd name="connsiteX5" fmla="*/ 104726 w 174710"/>
                        <a:gd name="connsiteY5" fmla="*/ 29300 h 176400"/>
                        <a:gd name="connsiteX6" fmla="*/ 74532 w 174710"/>
                        <a:gd name="connsiteY6" fmla="*/ 96673 h 176400"/>
                        <a:gd name="connsiteX7" fmla="*/ 0 w 174710"/>
                        <a:gd name="connsiteY7" fmla="*/ 147188 h 176400"/>
                        <a:gd name="connsiteX8" fmla="*/ 106631 w 174710"/>
                        <a:gd name="connsiteY8" fmla="*/ 176401 h 176400"/>
                        <a:gd name="connsiteX9" fmla="*/ 104610 w 174710"/>
                        <a:gd name="connsiteY9" fmla="*/ 140260 h 1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710" h="176400">
                          <a:moveTo>
                            <a:pt x="104610" y="140260"/>
                          </a:moveTo>
                          <a:cubicBezTo>
                            <a:pt x="110557" y="118900"/>
                            <a:pt x="116965" y="96673"/>
                            <a:pt x="132033" y="80104"/>
                          </a:cubicBezTo>
                          <a:cubicBezTo>
                            <a:pt x="141097" y="70116"/>
                            <a:pt x="152874" y="62842"/>
                            <a:pt x="162053" y="52970"/>
                          </a:cubicBezTo>
                          <a:cubicBezTo>
                            <a:pt x="171233" y="43098"/>
                            <a:pt x="177814" y="29011"/>
                            <a:pt x="173196" y="16657"/>
                          </a:cubicBezTo>
                          <a:cubicBezTo>
                            <a:pt x="168173" y="3263"/>
                            <a:pt x="150969" y="-2742"/>
                            <a:pt x="136824" y="1185"/>
                          </a:cubicBezTo>
                          <a:cubicBezTo>
                            <a:pt x="122680" y="5053"/>
                            <a:pt x="111711" y="16599"/>
                            <a:pt x="104726" y="29300"/>
                          </a:cubicBezTo>
                          <a:cubicBezTo>
                            <a:pt x="92775" y="51007"/>
                            <a:pt x="89946" y="77160"/>
                            <a:pt x="74532" y="96673"/>
                          </a:cubicBezTo>
                          <a:cubicBezTo>
                            <a:pt x="55942" y="120285"/>
                            <a:pt x="23670" y="128483"/>
                            <a:pt x="0" y="147188"/>
                          </a:cubicBezTo>
                          <a:cubicBezTo>
                            <a:pt x="38507" y="149151"/>
                            <a:pt x="71992" y="162891"/>
                            <a:pt x="106631" y="176401"/>
                          </a:cubicBezTo>
                          <a:cubicBezTo>
                            <a:pt x="103455" y="166067"/>
                            <a:pt x="101262" y="152326"/>
                            <a:pt x="104610" y="140260"/>
                          </a:cubicBezTo>
                          <a:close/>
                        </a:path>
                      </a:pathLst>
                    </a:custGeom>
                    <a:solidFill>
                      <a:srgbClr val="4B7955"/>
                    </a:solidFill>
                    <a:ln w="5770" cap="flat">
                      <a:noFill/>
                      <a:prstDash val="solid"/>
                      <a:miter/>
                    </a:ln>
                  </p:spPr>
                  <p:txBody>
                    <a:bodyPr rtlCol="0" anchor="ctr"/>
                    <a:lstStyle/>
                    <a:p>
                      <a:endParaRPr lang="th-TH"/>
                    </a:p>
                  </p:txBody>
                </p:sp>
                <p:sp>
                  <p:nvSpPr>
                    <p:cNvPr id="445" name="Freeform: Shape 444">
                      <a:extLst>
                        <a:ext uri="{FF2B5EF4-FFF2-40B4-BE49-F238E27FC236}">
                          <a16:creationId xmlns:a16="http://schemas.microsoft.com/office/drawing/2014/main" id="{3CCDA44E-541D-4299-8906-6980F4B77A98}"/>
                        </a:ext>
                      </a:extLst>
                    </p:cNvPr>
                    <p:cNvSpPr/>
                    <p:nvPr/>
                  </p:nvSpPr>
                  <p:spPr>
                    <a:xfrm>
                      <a:off x="-467732" y="6901942"/>
                      <a:ext cx="193393" cy="161992"/>
                    </a:xfrm>
                    <a:custGeom>
                      <a:avLst/>
                      <a:gdLst>
                        <a:gd name="connsiteX0" fmla="*/ 0 w 193393"/>
                        <a:gd name="connsiteY0" fmla="*/ 153044 h 161992"/>
                        <a:gd name="connsiteX1" fmla="*/ 71126 w 193393"/>
                        <a:gd name="connsiteY1" fmla="*/ 126257 h 161992"/>
                        <a:gd name="connsiteX2" fmla="*/ 115521 w 193393"/>
                        <a:gd name="connsiteY2" fmla="*/ 62925 h 161992"/>
                        <a:gd name="connsiteX3" fmla="*/ 134284 w 193393"/>
                        <a:gd name="connsiteY3" fmla="*/ 24822 h 161992"/>
                        <a:gd name="connsiteX4" fmla="*/ 145080 w 193393"/>
                        <a:gd name="connsiteY4" fmla="*/ 8080 h 161992"/>
                        <a:gd name="connsiteX5" fmla="*/ 178160 w 193393"/>
                        <a:gd name="connsiteY5" fmla="*/ 2826 h 161992"/>
                        <a:gd name="connsiteX6" fmla="*/ 193055 w 193393"/>
                        <a:gd name="connsiteY6" fmla="*/ 31923 h 161992"/>
                        <a:gd name="connsiteX7" fmla="*/ 159109 w 193393"/>
                        <a:gd name="connsiteY7" fmla="*/ 17548 h 161992"/>
                        <a:gd name="connsiteX8" fmla="*/ 131686 w 193393"/>
                        <a:gd name="connsiteY8" fmla="*/ 43585 h 161992"/>
                        <a:gd name="connsiteX9" fmla="*/ 130474 w 193393"/>
                        <a:gd name="connsiteY9" fmla="*/ 74875 h 161992"/>
                        <a:gd name="connsiteX10" fmla="*/ 98606 w 193393"/>
                        <a:gd name="connsiteY10" fmla="*/ 161993 h 161992"/>
                        <a:gd name="connsiteX11" fmla="*/ 0 w 193393"/>
                        <a:gd name="connsiteY11" fmla="*/ 153044 h 16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393" h="161992">
                          <a:moveTo>
                            <a:pt x="0" y="153044"/>
                          </a:moveTo>
                          <a:cubicBezTo>
                            <a:pt x="24940" y="147675"/>
                            <a:pt x="50919" y="141844"/>
                            <a:pt x="71126" y="126257"/>
                          </a:cubicBezTo>
                          <a:cubicBezTo>
                            <a:pt x="91851" y="110323"/>
                            <a:pt x="104033" y="86191"/>
                            <a:pt x="115521" y="62925"/>
                          </a:cubicBezTo>
                          <a:cubicBezTo>
                            <a:pt x="121756" y="50224"/>
                            <a:pt x="128049" y="37523"/>
                            <a:pt x="134284" y="24822"/>
                          </a:cubicBezTo>
                          <a:cubicBezTo>
                            <a:pt x="137229" y="18818"/>
                            <a:pt x="140288" y="12756"/>
                            <a:pt x="145080" y="8080"/>
                          </a:cubicBezTo>
                          <a:cubicBezTo>
                            <a:pt x="153682" y="-176"/>
                            <a:pt x="167653" y="-2428"/>
                            <a:pt x="178160" y="2826"/>
                          </a:cubicBezTo>
                          <a:cubicBezTo>
                            <a:pt x="188668" y="8080"/>
                            <a:pt x="194960" y="20377"/>
                            <a:pt x="193055" y="31923"/>
                          </a:cubicBezTo>
                          <a:cubicBezTo>
                            <a:pt x="186532" y="20723"/>
                            <a:pt x="172156" y="14892"/>
                            <a:pt x="159109" y="17548"/>
                          </a:cubicBezTo>
                          <a:cubicBezTo>
                            <a:pt x="146062" y="20203"/>
                            <a:pt x="135150" y="30942"/>
                            <a:pt x="131686" y="43585"/>
                          </a:cubicBezTo>
                          <a:cubicBezTo>
                            <a:pt x="128915" y="53745"/>
                            <a:pt x="130589" y="64426"/>
                            <a:pt x="130474" y="74875"/>
                          </a:cubicBezTo>
                          <a:cubicBezTo>
                            <a:pt x="130128" y="108302"/>
                            <a:pt x="105130" y="130875"/>
                            <a:pt x="98606" y="161993"/>
                          </a:cubicBezTo>
                          <a:cubicBezTo>
                            <a:pt x="72800" y="160434"/>
                            <a:pt x="23381" y="164071"/>
                            <a:pt x="0" y="153044"/>
                          </a:cubicBezTo>
                          <a:close/>
                        </a:path>
                      </a:pathLst>
                    </a:custGeom>
                    <a:solidFill>
                      <a:srgbClr val="2B553C"/>
                    </a:solidFill>
                    <a:ln w="5770" cap="flat">
                      <a:noFill/>
                      <a:prstDash val="solid"/>
                      <a:miter/>
                    </a:ln>
                  </p:spPr>
                  <p:txBody>
                    <a:bodyPr rtlCol="0" anchor="ctr"/>
                    <a:lstStyle/>
                    <a:p>
                      <a:endParaRPr lang="th-TH"/>
                    </a:p>
                  </p:txBody>
                </p:sp>
                <p:sp>
                  <p:nvSpPr>
                    <p:cNvPr id="446" name="Freeform: Shape 445">
                      <a:extLst>
                        <a:ext uri="{FF2B5EF4-FFF2-40B4-BE49-F238E27FC236}">
                          <a16:creationId xmlns:a16="http://schemas.microsoft.com/office/drawing/2014/main" id="{79B341F9-DD5D-4B53-8C2C-F09679F60F3C}"/>
                        </a:ext>
                      </a:extLst>
                    </p:cNvPr>
                    <p:cNvSpPr/>
                    <p:nvPr/>
                  </p:nvSpPr>
                  <p:spPr>
                    <a:xfrm>
                      <a:off x="-313934" y="6825484"/>
                      <a:ext cx="146927" cy="102632"/>
                    </a:xfrm>
                    <a:custGeom>
                      <a:avLst/>
                      <a:gdLst>
                        <a:gd name="connsiteX0" fmla="*/ 29155 w 146927"/>
                        <a:gd name="connsiteY0" fmla="*/ 96199 h 102632"/>
                        <a:gd name="connsiteX1" fmla="*/ 104668 w 146927"/>
                        <a:gd name="connsiteY1" fmla="*/ 31366 h 102632"/>
                        <a:gd name="connsiteX2" fmla="*/ 146928 w 146927"/>
                        <a:gd name="connsiteY2" fmla="*/ 19358 h 102632"/>
                        <a:gd name="connsiteX3" fmla="*/ 108998 w 146927"/>
                        <a:gd name="connsiteY3" fmla="*/ 249 h 102632"/>
                        <a:gd name="connsiteX4" fmla="*/ 67777 w 146927"/>
                        <a:gd name="connsiteY4" fmla="*/ 20051 h 102632"/>
                        <a:gd name="connsiteX5" fmla="*/ 0 w 146927"/>
                        <a:gd name="connsiteY5" fmla="*/ 95449 h 102632"/>
                        <a:gd name="connsiteX6" fmla="*/ 28000 w 146927"/>
                        <a:gd name="connsiteY6" fmla="*/ 97181 h 10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7" h="102632">
                          <a:moveTo>
                            <a:pt x="29155" y="96199"/>
                          </a:moveTo>
                          <a:cubicBezTo>
                            <a:pt x="49707" y="69989"/>
                            <a:pt x="75513" y="47820"/>
                            <a:pt x="104668" y="31366"/>
                          </a:cubicBezTo>
                          <a:cubicBezTo>
                            <a:pt x="117657" y="24035"/>
                            <a:pt x="132206" y="17684"/>
                            <a:pt x="146928" y="19358"/>
                          </a:cubicBezTo>
                          <a:cubicBezTo>
                            <a:pt x="141270" y="5387"/>
                            <a:pt x="124297" y="-1425"/>
                            <a:pt x="108998" y="249"/>
                          </a:cubicBezTo>
                          <a:cubicBezTo>
                            <a:pt x="93699" y="1981"/>
                            <a:pt x="79901" y="10525"/>
                            <a:pt x="67777" y="20051"/>
                          </a:cubicBezTo>
                          <a:cubicBezTo>
                            <a:pt x="41047" y="41065"/>
                            <a:pt x="19398" y="67680"/>
                            <a:pt x="0" y="95449"/>
                          </a:cubicBezTo>
                          <a:cubicBezTo>
                            <a:pt x="5889" y="104224"/>
                            <a:pt x="20726" y="105148"/>
                            <a:pt x="28000" y="97181"/>
                          </a:cubicBezTo>
                        </a:path>
                      </a:pathLst>
                    </a:custGeom>
                    <a:solidFill>
                      <a:srgbClr val="3E6E53"/>
                    </a:solidFill>
                    <a:ln w="5770" cap="flat">
                      <a:noFill/>
                      <a:prstDash val="solid"/>
                      <a:miter/>
                    </a:ln>
                  </p:spPr>
                  <p:txBody>
                    <a:bodyPr rtlCol="0" anchor="ctr"/>
                    <a:lstStyle/>
                    <a:p>
                      <a:endParaRPr lang="th-TH"/>
                    </a:p>
                  </p:txBody>
                </p:sp>
                <p:sp>
                  <p:nvSpPr>
                    <p:cNvPr id="447" name="Freeform: Shape 446">
                      <a:extLst>
                        <a:ext uri="{FF2B5EF4-FFF2-40B4-BE49-F238E27FC236}">
                          <a16:creationId xmlns:a16="http://schemas.microsoft.com/office/drawing/2014/main" id="{B18EE4E9-F133-4CCE-B64C-5049DEE4BAF1}"/>
                        </a:ext>
                      </a:extLst>
                    </p:cNvPr>
                    <p:cNvSpPr/>
                    <p:nvPr/>
                  </p:nvSpPr>
                  <p:spPr>
                    <a:xfrm>
                      <a:off x="-310701" y="6826189"/>
                      <a:ext cx="150431" cy="90183"/>
                    </a:xfrm>
                    <a:custGeom>
                      <a:avLst/>
                      <a:gdLst>
                        <a:gd name="connsiteX0" fmla="*/ 141847 w 150431"/>
                        <a:gd name="connsiteY0" fmla="*/ 39668 h 90183"/>
                        <a:gd name="connsiteX1" fmla="*/ 108709 w 150431"/>
                        <a:gd name="connsiteY1" fmla="*/ 16575 h 90183"/>
                        <a:gd name="connsiteX2" fmla="*/ 67604 w 150431"/>
                        <a:gd name="connsiteY2" fmla="*/ 31240 h 90183"/>
                        <a:gd name="connsiteX3" fmla="*/ 43818 w 150431"/>
                        <a:gd name="connsiteY3" fmla="*/ 50291 h 90183"/>
                        <a:gd name="connsiteX4" fmla="*/ 0 w 150431"/>
                        <a:gd name="connsiteY4" fmla="*/ 90183 h 90183"/>
                        <a:gd name="connsiteX5" fmla="*/ 104091 w 150431"/>
                        <a:gd name="connsiteY5" fmla="*/ 4394 h 90183"/>
                        <a:gd name="connsiteX6" fmla="*/ 122161 w 150431"/>
                        <a:gd name="connsiteY6" fmla="*/ 353 h 90183"/>
                        <a:gd name="connsiteX7" fmla="*/ 137921 w 150431"/>
                        <a:gd name="connsiteY7" fmla="*/ 13574 h 90183"/>
                        <a:gd name="connsiteX8" fmla="*/ 148717 w 150431"/>
                        <a:gd name="connsiteY8" fmla="*/ 50522 h 90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431" h="90183">
                          <a:moveTo>
                            <a:pt x="141847" y="39668"/>
                          </a:moveTo>
                          <a:cubicBezTo>
                            <a:pt x="138556" y="25639"/>
                            <a:pt x="123431" y="16807"/>
                            <a:pt x="108709" y="16575"/>
                          </a:cubicBezTo>
                          <a:cubicBezTo>
                            <a:pt x="93987" y="16345"/>
                            <a:pt x="79959" y="23041"/>
                            <a:pt x="67604" y="31240"/>
                          </a:cubicBezTo>
                          <a:cubicBezTo>
                            <a:pt x="59117" y="36839"/>
                            <a:pt x="51150" y="43247"/>
                            <a:pt x="43818" y="50291"/>
                          </a:cubicBezTo>
                          <a:cubicBezTo>
                            <a:pt x="29559" y="64031"/>
                            <a:pt x="17377" y="80542"/>
                            <a:pt x="0" y="90183"/>
                          </a:cubicBezTo>
                          <a:cubicBezTo>
                            <a:pt x="27018" y="53928"/>
                            <a:pt x="63101" y="24138"/>
                            <a:pt x="104091" y="4394"/>
                          </a:cubicBezTo>
                          <a:cubicBezTo>
                            <a:pt x="109748" y="1681"/>
                            <a:pt x="116041" y="-975"/>
                            <a:pt x="122161" y="353"/>
                          </a:cubicBezTo>
                          <a:cubicBezTo>
                            <a:pt x="129088" y="1796"/>
                            <a:pt x="133822" y="7916"/>
                            <a:pt x="137921" y="13574"/>
                          </a:cubicBezTo>
                          <a:cubicBezTo>
                            <a:pt x="145831" y="24427"/>
                            <a:pt x="154086" y="37994"/>
                            <a:pt x="148717" y="50522"/>
                          </a:cubicBezTo>
                        </a:path>
                      </a:pathLst>
                    </a:custGeom>
                    <a:solidFill>
                      <a:srgbClr val="2B553C"/>
                    </a:solidFill>
                    <a:ln w="5770" cap="flat">
                      <a:noFill/>
                      <a:prstDash val="solid"/>
                      <a:miter/>
                    </a:ln>
                  </p:spPr>
                  <p:txBody>
                    <a:bodyPr rtlCol="0" anchor="ctr"/>
                    <a:lstStyle/>
                    <a:p>
                      <a:endParaRPr lang="th-TH"/>
                    </a:p>
                  </p:txBody>
                </p:sp>
                <p:sp>
                  <p:nvSpPr>
                    <p:cNvPr id="448" name="Freeform: Shape 447">
                      <a:extLst>
                        <a:ext uri="{FF2B5EF4-FFF2-40B4-BE49-F238E27FC236}">
                          <a16:creationId xmlns:a16="http://schemas.microsoft.com/office/drawing/2014/main" id="{B9A492D4-B7CD-4053-BBBE-6181EEEEA8C6}"/>
                        </a:ext>
                      </a:extLst>
                    </p:cNvPr>
                    <p:cNvSpPr/>
                    <p:nvPr/>
                  </p:nvSpPr>
                  <p:spPr>
                    <a:xfrm>
                      <a:off x="-236112" y="6794026"/>
                      <a:ext cx="94728" cy="72754"/>
                    </a:xfrm>
                    <a:custGeom>
                      <a:avLst/>
                      <a:gdLst>
                        <a:gd name="connsiteX0" fmla="*/ 63274 w 94728"/>
                        <a:gd name="connsiteY0" fmla="*/ 72754 h 72754"/>
                        <a:gd name="connsiteX1" fmla="*/ 45146 w 94728"/>
                        <a:gd name="connsiteY1" fmla="*/ 33727 h 72754"/>
                        <a:gd name="connsiteX2" fmla="*/ 0 w 94728"/>
                        <a:gd name="connsiteY2" fmla="*/ 22181 h 72754"/>
                        <a:gd name="connsiteX3" fmla="*/ 23843 w 94728"/>
                        <a:gd name="connsiteY3" fmla="*/ 5266 h 72754"/>
                        <a:gd name="connsiteX4" fmla="*/ 75917 w 94728"/>
                        <a:gd name="connsiteY4" fmla="*/ 18198 h 72754"/>
                        <a:gd name="connsiteX5" fmla="*/ 94680 w 94728"/>
                        <a:gd name="connsiteY5" fmla="*/ 47006 h 72754"/>
                        <a:gd name="connsiteX6" fmla="*/ 72338 w 94728"/>
                        <a:gd name="connsiteY6" fmla="*/ 66519 h 7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728" h="72754">
                          <a:moveTo>
                            <a:pt x="63274" y="72754"/>
                          </a:moveTo>
                          <a:cubicBezTo>
                            <a:pt x="68008" y="57859"/>
                            <a:pt x="58482" y="41752"/>
                            <a:pt x="45146" y="33727"/>
                          </a:cubicBezTo>
                          <a:cubicBezTo>
                            <a:pt x="31810" y="25703"/>
                            <a:pt x="15645" y="23855"/>
                            <a:pt x="0" y="22181"/>
                          </a:cubicBezTo>
                          <a:cubicBezTo>
                            <a:pt x="9814" y="24952"/>
                            <a:pt x="15934" y="11847"/>
                            <a:pt x="23843" y="5266"/>
                          </a:cubicBezTo>
                          <a:cubicBezTo>
                            <a:pt x="39084" y="-7435"/>
                            <a:pt x="61542" y="5208"/>
                            <a:pt x="75917" y="18198"/>
                          </a:cubicBezTo>
                          <a:cubicBezTo>
                            <a:pt x="84635" y="26107"/>
                            <a:pt x="93699" y="35286"/>
                            <a:pt x="94680" y="47006"/>
                          </a:cubicBezTo>
                          <a:cubicBezTo>
                            <a:pt x="95604" y="58725"/>
                            <a:pt x="83018" y="71600"/>
                            <a:pt x="72338" y="66519"/>
                          </a:cubicBezTo>
                        </a:path>
                      </a:pathLst>
                    </a:custGeom>
                    <a:solidFill>
                      <a:srgbClr val="4B7955"/>
                    </a:solidFill>
                    <a:ln w="5770" cap="flat">
                      <a:noFill/>
                      <a:prstDash val="solid"/>
                      <a:miter/>
                    </a:ln>
                  </p:spPr>
                  <p:txBody>
                    <a:bodyPr rtlCol="0" anchor="ctr"/>
                    <a:lstStyle/>
                    <a:p>
                      <a:endParaRPr lang="th-TH"/>
                    </a:p>
                  </p:txBody>
                </p:sp>
                <p:sp>
                  <p:nvSpPr>
                    <p:cNvPr id="449" name="Freeform: Shape 448">
                      <a:extLst>
                        <a:ext uri="{FF2B5EF4-FFF2-40B4-BE49-F238E27FC236}">
                          <a16:creationId xmlns:a16="http://schemas.microsoft.com/office/drawing/2014/main" id="{02B5E68F-3B95-4A6A-85DC-07EF27292949}"/>
                        </a:ext>
                      </a:extLst>
                    </p:cNvPr>
                    <p:cNvSpPr/>
                    <p:nvPr/>
                  </p:nvSpPr>
                  <p:spPr>
                    <a:xfrm>
                      <a:off x="-233860" y="6795955"/>
                      <a:ext cx="89135" cy="68978"/>
                    </a:xfrm>
                    <a:custGeom>
                      <a:avLst/>
                      <a:gdLst>
                        <a:gd name="connsiteX0" fmla="*/ 73319 w 89135"/>
                        <a:gd name="connsiteY0" fmla="*/ 67766 h 68978"/>
                        <a:gd name="connsiteX1" fmla="*/ 69625 w 89135"/>
                        <a:gd name="connsiteY1" fmla="*/ 26026 h 68978"/>
                        <a:gd name="connsiteX2" fmla="*/ 27827 w 89135"/>
                        <a:gd name="connsiteY2" fmla="*/ 18174 h 68978"/>
                        <a:gd name="connsiteX3" fmla="*/ 0 w 89135"/>
                        <a:gd name="connsiteY3" fmla="*/ 28393 h 68978"/>
                        <a:gd name="connsiteX4" fmla="*/ 42722 w 89135"/>
                        <a:gd name="connsiteY4" fmla="*/ 220 h 68978"/>
                        <a:gd name="connsiteX5" fmla="*/ 84231 w 89135"/>
                        <a:gd name="connsiteY5" fmla="*/ 32607 h 68978"/>
                        <a:gd name="connsiteX6" fmla="*/ 86425 w 89135"/>
                        <a:gd name="connsiteY6" fmla="*/ 68978 h 68978"/>
                        <a:gd name="connsiteX7" fmla="*/ 74070 w 89135"/>
                        <a:gd name="connsiteY7" fmla="*/ 63609 h 6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135" h="68978">
                          <a:moveTo>
                            <a:pt x="73319" y="67766"/>
                          </a:moveTo>
                          <a:cubicBezTo>
                            <a:pt x="81286" y="54834"/>
                            <a:pt x="79728" y="37052"/>
                            <a:pt x="69625" y="26026"/>
                          </a:cubicBezTo>
                          <a:cubicBezTo>
                            <a:pt x="59522" y="14999"/>
                            <a:pt x="41740" y="11651"/>
                            <a:pt x="27827" y="18174"/>
                          </a:cubicBezTo>
                          <a:cubicBezTo>
                            <a:pt x="18647" y="22504"/>
                            <a:pt x="9757" y="30818"/>
                            <a:pt x="0" y="28393"/>
                          </a:cubicBezTo>
                          <a:cubicBezTo>
                            <a:pt x="3810" y="10323"/>
                            <a:pt x="24190" y="-1801"/>
                            <a:pt x="42722" y="220"/>
                          </a:cubicBezTo>
                          <a:cubicBezTo>
                            <a:pt x="61253" y="2240"/>
                            <a:pt x="76783" y="15981"/>
                            <a:pt x="84231" y="32607"/>
                          </a:cubicBezTo>
                          <a:cubicBezTo>
                            <a:pt x="89311" y="43923"/>
                            <a:pt x="91101" y="57259"/>
                            <a:pt x="86425" y="68978"/>
                          </a:cubicBezTo>
                          <a:cubicBezTo>
                            <a:pt x="82326" y="67189"/>
                            <a:pt x="78227" y="65399"/>
                            <a:pt x="74070" y="63609"/>
                          </a:cubicBezTo>
                        </a:path>
                      </a:pathLst>
                    </a:custGeom>
                    <a:solidFill>
                      <a:srgbClr val="2B553C"/>
                    </a:solidFill>
                    <a:ln w="5770" cap="flat">
                      <a:noFill/>
                      <a:prstDash val="solid"/>
                      <a:miter/>
                    </a:ln>
                  </p:spPr>
                  <p:txBody>
                    <a:bodyPr rtlCol="0" anchor="ctr"/>
                    <a:lstStyle/>
                    <a:p>
                      <a:endParaRPr lang="th-TH"/>
                    </a:p>
                  </p:txBody>
                </p:sp>
                <p:sp>
                  <p:nvSpPr>
                    <p:cNvPr id="450" name="Freeform: Shape 449">
                      <a:extLst>
                        <a:ext uri="{FF2B5EF4-FFF2-40B4-BE49-F238E27FC236}">
                          <a16:creationId xmlns:a16="http://schemas.microsoft.com/office/drawing/2014/main" id="{23897348-9A59-49B1-900E-57379365764A}"/>
                        </a:ext>
                      </a:extLst>
                    </p:cNvPr>
                    <p:cNvSpPr/>
                    <p:nvPr/>
                  </p:nvSpPr>
                  <p:spPr>
                    <a:xfrm>
                      <a:off x="-180632" y="6610399"/>
                      <a:ext cx="351125" cy="212481"/>
                    </a:xfrm>
                    <a:custGeom>
                      <a:avLst/>
                      <a:gdLst>
                        <a:gd name="connsiteX0" fmla="*/ 351125 w 351125"/>
                        <a:gd name="connsiteY0" fmla="*/ 13273 h 212481"/>
                        <a:gd name="connsiteX1" fmla="*/ 328610 w 351125"/>
                        <a:gd name="connsiteY1" fmla="*/ 109 h 212481"/>
                        <a:gd name="connsiteX2" fmla="*/ 302226 w 351125"/>
                        <a:gd name="connsiteY2" fmla="*/ 11252 h 212481"/>
                        <a:gd name="connsiteX3" fmla="*/ 245995 w 351125"/>
                        <a:gd name="connsiteY3" fmla="*/ 45891 h 212481"/>
                        <a:gd name="connsiteX4" fmla="*/ 157435 w 351125"/>
                        <a:gd name="connsiteY4" fmla="*/ 102410 h 212481"/>
                        <a:gd name="connsiteX5" fmla="*/ 75455 w 351125"/>
                        <a:gd name="connsiteY5" fmla="*/ 164183 h 212481"/>
                        <a:gd name="connsiteX6" fmla="*/ 0 w 351125"/>
                        <a:gd name="connsiteY6" fmla="*/ 190220 h 212481"/>
                        <a:gd name="connsiteX7" fmla="*/ 76495 w 351125"/>
                        <a:gd name="connsiteY7" fmla="*/ 190163 h 212481"/>
                        <a:gd name="connsiteX8" fmla="*/ 167365 w 351125"/>
                        <a:gd name="connsiteY8" fmla="*/ 128909 h 212481"/>
                        <a:gd name="connsiteX9" fmla="*/ 351125 w 351125"/>
                        <a:gd name="connsiteY9" fmla="*/ 13273 h 21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125" h="212481">
                          <a:moveTo>
                            <a:pt x="351125" y="13273"/>
                          </a:moveTo>
                          <a:cubicBezTo>
                            <a:pt x="348931" y="4151"/>
                            <a:pt x="338193" y="-814"/>
                            <a:pt x="328610" y="109"/>
                          </a:cubicBezTo>
                          <a:cubicBezTo>
                            <a:pt x="319026" y="976"/>
                            <a:pt x="310424" y="6171"/>
                            <a:pt x="302226" y="11252"/>
                          </a:cubicBezTo>
                          <a:cubicBezTo>
                            <a:pt x="283463" y="22798"/>
                            <a:pt x="264758" y="34344"/>
                            <a:pt x="245995" y="45891"/>
                          </a:cubicBezTo>
                          <a:cubicBezTo>
                            <a:pt x="216148" y="64249"/>
                            <a:pt x="186358" y="82666"/>
                            <a:pt x="157435" y="102410"/>
                          </a:cubicBezTo>
                          <a:cubicBezTo>
                            <a:pt x="129146" y="121751"/>
                            <a:pt x="101781" y="142361"/>
                            <a:pt x="75455" y="164183"/>
                          </a:cubicBezTo>
                          <a:cubicBezTo>
                            <a:pt x="51266" y="184216"/>
                            <a:pt x="29039" y="193569"/>
                            <a:pt x="0" y="190220"/>
                          </a:cubicBezTo>
                          <a:cubicBezTo>
                            <a:pt x="29155" y="226361"/>
                            <a:pt x="41394" y="212678"/>
                            <a:pt x="76495" y="190163"/>
                          </a:cubicBezTo>
                          <a:cubicBezTo>
                            <a:pt x="107439" y="170245"/>
                            <a:pt x="137864" y="151078"/>
                            <a:pt x="167365" y="128909"/>
                          </a:cubicBezTo>
                          <a:cubicBezTo>
                            <a:pt x="225212" y="85495"/>
                            <a:pt x="281731" y="37693"/>
                            <a:pt x="351125" y="13273"/>
                          </a:cubicBezTo>
                          <a:close/>
                        </a:path>
                      </a:pathLst>
                    </a:custGeom>
                    <a:solidFill>
                      <a:srgbClr val="3E6E53"/>
                    </a:solidFill>
                    <a:ln w="5770" cap="flat">
                      <a:noFill/>
                      <a:prstDash val="solid"/>
                      <a:miter/>
                    </a:ln>
                  </p:spPr>
                  <p:txBody>
                    <a:bodyPr rtlCol="0" anchor="ctr"/>
                    <a:lstStyle/>
                    <a:p>
                      <a:endParaRPr lang="th-TH"/>
                    </a:p>
                  </p:txBody>
                </p:sp>
                <p:sp>
                  <p:nvSpPr>
                    <p:cNvPr id="451" name="Freeform: Shape 450">
                      <a:extLst>
                        <a:ext uri="{FF2B5EF4-FFF2-40B4-BE49-F238E27FC236}">
                          <a16:creationId xmlns:a16="http://schemas.microsoft.com/office/drawing/2014/main" id="{D315902D-6FF8-4A22-830B-C362C84ECEEC}"/>
                        </a:ext>
                      </a:extLst>
                    </p:cNvPr>
                    <p:cNvSpPr/>
                    <p:nvPr/>
                  </p:nvSpPr>
                  <p:spPr>
                    <a:xfrm>
                      <a:off x="-197778" y="6602253"/>
                      <a:ext cx="354358" cy="217368"/>
                    </a:xfrm>
                    <a:custGeom>
                      <a:avLst/>
                      <a:gdLst>
                        <a:gd name="connsiteX0" fmla="*/ 66680 w 354358"/>
                        <a:gd name="connsiteY0" fmla="*/ 207200 h 217368"/>
                        <a:gd name="connsiteX1" fmla="*/ 20957 w 354358"/>
                        <a:gd name="connsiteY1" fmla="*/ 213781 h 217368"/>
                        <a:gd name="connsiteX2" fmla="*/ 0 w 354358"/>
                        <a:gd name="connsiteY2" fmla="*/ 207084 h 217368"/>
                        <a:gd name="connsiteX3" fmla="*/ 163323 w 354358"/>
                        <a:gd name="connsiteY3" fmla="*/ 121410 h 217368"/>
                        <a:gd name="connsiteX4" fmla="*/ 354358 w 354358"/>
                        <a:gd name="connsiteY4" fmla="*/ 0 h 217368"/>
                        <a:gd name="connsiteX5" fmla="*/ 225847 w 354358"/>
                        <a:gd name="connsiteY5" fmla="*/ 92487 h 217368"/>
                        <a:gd name="connsiteX6" fmla="*/ 66680 w 354358"/>
                        <a:gd name="connsiteY6" fmla="*/ 207200 h 217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358" h="217368">
                          <a:moveTo>
                            <a:pt x="66680" y="207200"/>
                          </a:moveTo>
                          <a:cubicBezTo>
                            <a:pt x="52421" y="214936"/>
                            <a:pt x="34639" y="221806"/>
                            <a:pt x="20957" y="213781"/>
                          </a:cubicBezTo>
                          <a:cubicBezTo>
                            <a:pt x="14202" y="209797"/>
                            <a:pt x="6466" y="202466"/>
                            <a:pt x="0" y="207084"/>
                          </a:cubicBezTo>
                          <a:cubicBezTo>
                            <a:pt x="60849" y="195076"/>
                            <a:pt x="114655" y="159802"/>
                            <a:pt x="163323" y="121410"/>
                          </a:cubicBezTo>
                          <a:cubicBezTo>
                            <a:pt x="204082" y="89311"/>
                            <a:pt x="308461" y="19398"/>
                            <a:pt x="354358" y="0"/>
                          </a:cubicBezTo>
                          <a:cubicBezTo>
                            <a:pt x="350259" y="34466"/>
                            <a:pt x="254424" y="71183"/>
                            <a:pt x="225847" y="92487"/>
                          </a:cubicBezTo>
                          <a:cubicBezTo>
                            <a:pt x="173426" y="131513"/>
                            <a:pt x="124528" y="175736"/>
                            <a:pt x="66680" y="207200"/>
                          </a:cubicBezTo>
                          <a:close/>
                        </a:path>
                      </a:pathLst>
                    </a:custGeom>
                    <a:solidFill>
                      <a:srgbClr val="2B553C"/>
                    </a:solidFill>
                    <a:ln w="5770" cap="flat">
                      <a:noFill/>
                      <a:prstDash val="solid"/>
                      <a:miter/>
                    </a:ln>
                  </p:spPr>
                  <p:txBody>
                    <a:bodyPr rtlCol="0" anchor="ctr"/>
                    <a:lstStyle/>
                    <a:p>
                      <a:endParaRPr lang="th-TH"/>
                    </a:p>
                  </p:txBody>
                </p:sp>
                <p:sp>
                  <p:nvSpPr>
                    <p:cNvPr id="452" name="Freeform: Shape 451">
                      <a:extLst>
                        <a:ext uri="{FF2B5EF4-FFF2-40B4-BE49-F238E27FC236}">
                          <a16:creationId xmlns:a16="http://schemas.microsoft.com/office/drawing/2014/main" id="{B518AD02-EC32-4044-BA38-397425F5F6DA}"/>
                        </a:ext>
                      </a:extLst>
                    </p:cNvPr>
                    <p:cNvSpPr/>
                    <p:nvPr/>
                  </p:nvSpPr>
                  <p:spPr>
                    <a:xfrm>
                      <a:off x="-455897" y="7051012"/>
                      <a:ext cx="151839" cy="94701"/>
                    </a:xfrm>
                    <a:custGeom>
                      <a:avLst/>
                      <a:gdLst>
                        <a:gd name="connsiteX0" fmla="*/ 146177 w 151839"/>
                        <a:gd name="connsiteY0" fmla="*/ 63900 h 94701"/>
                        <a:gd name="connsiteX1" fmla="*/ 85616 w 151839"/>
                        <a:gd name="connsiteY1" fmla="*/ 5129 h 94701"/>
                        <a:gd name="connsiteX2" fmla="*/ 0 w 151839"/>
                        <a:gd name="connsiteY2" fmla="*/ 14712 h 94701"/>
                        <a:gd name="connsiteX3" fmla="*/ 43645 w 151839"/>
                        <a:gd name="connsiteY3" fmla="*/ 10094 h 94701"/>
                        <a:gd name="connsiteX4" fmla="*/ 81864 w 151839"/>
                        <a:gd name="connsiteY4" fmla="*/ 23199 h 94701"/>
                        <a:gd name="connsiteX5" fmla="*/ 84981 w 151839"/>
                        <a:gd name="connsiteY5" fmla="*/ 34630 h 94701"/>
                        <a:gd name="connsiteX6" fmla="*/ 113039 w 151839"/>
                        <a:gd name="connsiteY6" fmla="*/ 49929 h 94701"/>
                        <a:gd name="connsiteX7" fmla="*/ 145484 w 151839"/>
                        <a:gd name="connsiteY7" fmla="*/ 94671 h 94701"/>
                        <a:gd name="connsiteX8" fmla="*/ 148082 w 151839"/>
                        <a:gd name="connsiteY8" fmla="*/ 75908 h 94701"/>
                        <a:gd name="connsiteX9" fmla="*/ 142655 w 151839"/>
                        <a:gd name="connsiteY9" fmla="*/ 54951 h 9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839" h="94701">
                          <a:moveTo>
                            <a:pt x="146177" y="63900"/>
                          </a:moveTo>
                          <a:cubicBezTo>
                            <a:pt x="136305" y="36651"/>
                            <a:pt x="113443" y="14481"/>
                            <a:pt x="85616" y="5129"/>
                          </a:cubicBezTo>
                          <a:cubicBezTo>
                            <a:pt x="57790" y="-4224"/>
                            <a:pt x="25460" y="-644"/>
                            <a:pt x="0" y="14712"/>
                          </a:cubicBezTo>
                          <a:cubicBezTo>
                            <a:pt x="13971" y="19215"/>
                            <a:pt x="29097" y="13096"/>
                            <a:pt x="43645" y="10094"/>
                          </a:cubicBezTo>
                          <a:cubicBezTo>
                            <a:pt x="58194" y="7092"/>
                            <a:pt x="76899" y="9574"/>
                            <a:pt x="81864" y="23199"/>
                          </a:cubicBezTo>
                          <a:cubicBezTo>
                            <a:pt x="83192" y="26894"/>
                            <a:pt x="83307" y="30993"/>
                            <a:pt x="84981" y="34630"/>
                          </a:cubicBezTo>
                          <a:cubicBezTo>
                            <a:pt x="89484" y="44560"/>
                            <a:pt x="102647" y="46176"/>
                            <a:pt x="113039" y="49929"/>
                          </a:cubicBezTo>
                          <a:cubicBezTo>
                            <a:pt x="131571" y="56741"/>
                            <a:pt x="144907" y="75100"/>
                            <a:pt x="145484" y="94671"/>
                          </a:cubicBezTo>
                          <a:cubicBezTo>
                            <a:pt x="153682" y="95422"/>
                            <a:pt x="153278" y="82086"/>
                            <a:pt x="148082" y="75908"/>
                          </a:cubicBezTo>
                          <a:cubicBezTo>
                            <a:pt x="142829" y="69731"/>
                            <a:pt x="136305" y="60263"/>
                            <a:pt x="142655" y="54951"/>
                          </a:cubicBezTo>
                        </a:path>
                      </a:pathLst>
                    </a:custGeom>
                    <a:solidFill>
                      <a:srgbClr val="4B7955"/>
                    </a:solidFill>
                    <a:ln w="5770" cap="flat">
                      <a:noFill/>
                      <a:prstDash val="solid"/>
                      <a:miter/>
                    </a:ln>
                  </p:spPr>
                  <p:txBody>
                    <a:bodyPr rtlCol="0" anchor="ctr"/>
                    <a:lstStyle/>
                    <a:p>
                      <a:endParaRPr lang="th-TH"/>
                    </a:p>
                  </p:txBody>
                </p:sp>
                <p:sp>
                  <p:nvSpPr>
                    <p:cNvPr id="453" name="Freeform: Shape 452">
                      <a:extLst>
                        <a:ext uri="{FF2B5EF4-FFF2-40B4-BE49-F238E27FC236}">
                          <a16:creationId xmlns:a16="http://schemas.microsoft.com/office/drawing/2014/main" id="{B2004BEF-CA13-4064-ABA9-74979362C87E}"/>
                        </a:ext>
                      </a:extLst>
                    </p:cNvPr>
                    <p:cNvSpPr/>
                    <p:nvPr/>
                  </p:nvSpPr>
                  <p:spPr>
                    <a:xfrm>
                      <a:off x="-659921" y="6714724"/>
                      <a:ext cx="419386" cy="156198"/>
                    </a:xfrm>
                    <a:custGeom>
                      <a:avLst/>
                      <a:gdLst>
                        <a:gd name="connsiteX0" fmla="*/ 373467 w 419386"/>
                        <a:gd name="connsiteY0" fmla="*/ 54259 h 156198"/>
                        <a:gd name="connsiteX1" fmla="*/ 234911 w 419386"/>
                        <a:gd name="connsiteY1" fmla="*/ 1030 h 156198"/>
                        <a:gd name="connsiteX2" fmla="*/ 0 w 419386"/>
                        <a:gd name="connsiteY2" fmla="*/ 82952 h 156198"/>
                        <a:gd name="connsiteX3" fmla="*/ 140519 w 419386"/>
                        <a:gd name="connsiteY3" fmla="*/ 133352 h 156198"/>
                        <a:gd name="connsiteX4" fmla="*/ 331669 w 419386"/>
                        <a:gd name="connsiteY4" fmla="*/ 149459 h 156198"/>
                        <a:gd name="connsiteX5" fmla="*/ 373467 w 419386"/>
                        <a:gd name="connsiteY5" fmla="*/ 54259 h 1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86" h="156198">
                          <a:moveTo>
                            <a:pt x="373467" y="54259"/>
                          </a:moveTo>
                          <a:cubicBezTo>
                            <a:pt x="329880" y="30416"/>
                            <a:pt x="284849" y="6111"/>
                            <a:pt x="234911" y="1030"/>
                          </a:cubicBezTo>
                          <a:cubicBezTo>
                            <a:pt x="151373" y="-7514"/>
                            <a:pt x="72049" y="38614"/>
                            <a:pt x="0" y="82952"/>
                          </a:cubicBezTo>
                          <a:cubicBezTo>
                            <a:pt x="50342" y="85665"/>
                            <a:pt x="93987" y="114935"/>
                            <a:pt x="140519" y="133352"/>
                          </a:cubicBezTo>
                          <a:cubicBezTo>
                            <a:pt x="200445" y="157080"/>
                            <a:pt x="267760" y="162102"/>
                            <a:pt x="331669" y="149459"/>
                          </a:cubicBezTo>
                          <a:cubicBezTo>
                            <a:pt x="407529" y="134391"/>
                            <a:pt x="462490" y="102927"/>
                            <a:pt x="373467" y="54259"/>
                          </a:cubicBezTo>
                          <a:close/>
                        </a:path>
                      </a:pathLst>
                    </a:custGeom>
                    <a:solidFill>
                      <a:srgbClr val="4B7955"/>
                    </a:solidFill>
                    <a:ln w="5770" cap="flat">
                      <a:noFill/>
                      <a:prstDash val="solid"/>
                      <a:miter/>
                    </a:ln>
                  </p:spPr>
                  <p:txBody>
                    <a:bodyPr rtlCol="0" anchor="ctr"/>
                    <a:lstStyle/>
                    <a:p>
                      <a:endParaRPr lang="th-TH"/>
                    </a:p>
                  </p:txBody>
                </p:sp>
                <p:sp>
                  <p:nvSpPr>
                    <p:cNvPr id="454" name="Freeform: Shape 453">
                      <a:extLst>
                        <a:ext uri="{FF2B5EF4-FFF2-40B4-BE49-F238E27FC236}">
                          <a16:creationId xmlns:a16="http://schemas.microsoft.com/office/drawing/2014/main" id="{B5100B52-A361-470D-A5F7-C3FB506B4DA9}"/>
                        </a:ext>
                      </a:extLst>
                    </p:cNvPr>
                    <p:cNvSpPr/>
                    <p:nvPr/>
                  </p:nvSpPr>
                  <p:spPr>
                    <a:xfrm>
                      <a:off x="-652589" y="6760153"/>
                      <a:ext cx="406836" cy="91007"/>
                    </a:xfrm>
                    <a:custGeom>
                      <a:avLst/>
                      <a:gdLst>
                        <a:gd name="connsiteX0" fmla="*/ 341311 w 406836"/>
                        <a:gd name="connsiteY0" fmla="*/ 19395 h 91007"/>
                        <a:gd name="connsiteX1" fmla="*/ 121237 w 406836"/>
                        <a:gd name="connsiteY1" fmla="*/ 15354 h 91007"/>
                        <a:gd name="connsiteX2" fmla="*/ 0 w 406836"/>
                        <a:gd name="connsiteY2" fmla="*/ 27651 h 91007"/>
                        <a:gd name="connsiteX3" fmla="*/ 87579 w 406836"/>
                        <a:gd name="connsiteY3" fmla="*/ 19280 h 91007"/>
                        <a:gd name="connsiteX4" fmla="*/ 205179 w 406836"/>
                        <a:gd name="connsiteY4" fmla="*/ 33020 h 91007"/>
                        <a:gd name="connsiteX5" fmla="*/ 175620 w 406836"/>
                        <a:gd name="connsiteY5" fmla="*/ 74067 h 91007"/>
                        <a:gd name="connsiteX6" fmla="*/ 209162 w 406836"/>
                        <a:gd name="connsiteY6" fmla="*/ 71873 h 91007"/>
                        <a:gd name="connsiteX7" fmla="*/ 217014 w 406836"/>
                        <a:gd name="connsiteY7" fmla="*/ 78050 h 91007"/>
                        <a:gd name="connsiteX8" fmla="*/ 240280 w 406836"/>
                        <a:gd name="connsiteY8" fmla="*/ 62578 h 91007"/>
                        <a:gd name="connsiteX9" fmla="*/ 262391 w 406836"/>
                        <a:gd name="connsiteY9" fmla="*/ 44335 h 91007"/>
                        <a:gd name="connsiteX10" fmla="*/ 268338 w 406836"/>
                        <a:gd name="connsiteY10" fmla="*/ 90982 h 91007"/>
                        <a:gd name="connsiteX11" fmla="*/ 313253 w 406836"/>
                        <a:gd name="connsiteY11" fmla="*/ 74471 h 91007"/>
                        <a:gd name="connsiteX12" fmla="*/ 335018 w 406836"/>
                        <a:gd name="connsiteY12" fmla="*/ 73605 h 91007"/>
                        <a:gd name="connsiteX13" fmla="*/ 406836 w 406836"/>
                        <a:gd name="connsiteY13" fmla="*/ 53399 h 91007"/>
                        <a:gd name="connsiteX14" fmla="*/ 341311 w 406836"/>
                        <a:gd name="connsiteY14" fmla="*/ 19395 h 9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6836" h="91007">
                          <a:moveTo>
                            <a:pt x="341311" y="19395"/>
                          </a:moveTo>
                          <a:cubicBezTo>
                            <a:pt x="274746" y="-12646"/>
                            <a:pt x="194960" y="1614"/>
                            <a:pt x="121237" y="15354"/>
                          </a:cubicBezTo>
                          <a:cubicBezTo>
                            <a:pt x="81171" y="22801"/>
                            <a:pt x="40528" y="29902"/>
                            <a:pt x="0" y="27651"/>
                          </a:cubicBezTo>
                          <a:cubicBezTo>
                            <a:pt x="28058" y="17721"/>
                            <a:pt x="58482" y="14834"/>
                            <a:pt x="87579" y="19280"/>
                          </a:cubicBezTo>
                          <a:cubicBezTo>
                            <a:pt x="127010" y="25341"/>
                            <a:pt x="166614" y="44451"/>
                            <a:pt x="205179" y="33020"/>
                          </a:cubicBezTo>
                          <a:cubicBezTo>
                            <a:pt x="195307" y="46702"/>
                            <a:pt x="185492" y="60385"/>
                            <a:pt x="175620" y="74067"/>
                          </a:cubicBezTo>
                          <a:cubicBezTo>
                            <a:pt x="184222" y="65176"/>
                            <a:pt x="199810" y="64195"/>
                            <a:pt x="209162" y="71873"/>
                          </a:cubicBezTo>
                          <a:cubicBezTo>
                            <a:pt x="211760" y="74009"/>
                            <a:pt x="213954" y="76723"/>
                            <a:pt x="217014" y="78050"/>
                          </a:cubicBezTo>
                          <a:cubicBezTo>
                            <a:pt x="226367" y="82092"/>
                            <a:pt x="235604" y="71642"/>
                            <a:pt x="240280" y="62578"/>
                          </a:cubicBezTo>
                          <a:cubicBezTo>
                            <a:pt x="244956" y="53457"/>
                            <a:pt x="252346" y="42372"/>
                            <a:pt x="262391" y="44335"/>
                          </a:cubicBezTo>
                          <a:cubicBezTo>
                            <a:pt x="269896" y="58422"/>
                            <a:pt x="272032" y="75279"/>
                            <a:pt x="268338" y="90982"/>
                          </a:cubicBezTo>
                          <a:cubicBezTo>
                            <a:pt x="284329" y="91675"/>
                            <a:pt x="297550" y="77993"/>
                            <a:pt x="313253" y="74471"/>
                          </a:cubicBezTo>
                          <a:cubicBezTo>
                            <a:pt x="320354" y="72854"/>
                            <a:pt x="327744" y="73432"/>
                            <a:pt x="335018" y="73605"/>
                          </a:cubicBezTo>
                          <a:cubicBezTo>
                            <a:pt x="358515" y="74067"/>
                            <a:pt x="391768" y="72220"/>
                            <a:pt x="406836" y="53399"/>
                          </a:cubicBezTo>
                          <a:cubicBezTo>
                            <a:pt x="385245" y="42545"/>
                            <a:pt x="363422" y="30075"/>
                            <a:pt x="341311" y="19395"/>
                          </a:cubicBezTo>
                          <a:close/>
                        </a:path>
                      </a:pathLst>
                    </a:custGeom>
                    <a:solidFill>
                      <a:srgbClr val="45524E">
                        <a:alpha val="38000"/>
                      </a:srgbClr>
                    </a:solidFill>
                    <a:ln w="5770" cap="flat">
                      <a:noFill/>
                      <a:prstDash val="solid"/>
                      <a:miter/>
                    </a:ln>
                  </p:spPr>
                  <p:txBody>
                    <a:bodyPr rtlCol="0" anchor="ctr"/>
                    <a:lstStyle/>
                    <a:p>
                      <a:endParaRPr lang="th-TH"/>
                    </a:p>
                  </p:txBody>
                </p:sp>
                <p:sp>
                  <p:nvSpPr>
                    <p:cNvPr id="455" name="Freeform: Shape 454">
                      <a:extLst>
                        <a:ext uri="{FF2B5EF4-FFF2-40B4-BE49-F238E27FC236}">
                          <a16:creationId xmlns:a16="http://schemas.microsoft.com/office/drawing/2014/main" id="{8053E7D8-CF07-48A0-9006-743368BAB3C2}"/>
                        </a:ext>
                      </a:extLst>
                    </p:cNvPr>
                    <p:cNvSpPr/>
                    <p:nvPr/>
                  </p:nvSpPr>
                  <p:spPr>
                    <a:xfrm>
                      <a:off x="-655649" y="6749868"/>
                      <a:ext cx="439512" cy="73837"/>
                    </a:xfrm>
                    <a:custGeom>
                      <a:avLst/>
                      <a:gdLst>
                        <a:gd name="connsiteX0" fmla="*/ 94045 w 439512"/>
                        <a:gd name="connsiteY0" fmla="*/ 16805 h 73837"/>
                        <a:gd name="connsiteX1" fmla="*/ 212049 w 439512"/>
                        <a:gd name="connsiteY1" fmla="*/ 179 h 73837"/>
                        <a:gd name="connsiteX2" fmla="*/ 298762 w 439512"/>
                        <a:gd name="connsiteY2" fmla="*/ 6644 h 73837"/>
                        <a:gd name="connsiteX3" fmla="*/ 439513 w 439512"/>
                        <a:gd name="connsiteY3" fmla="*/ 65012 h 73837"/>
                        <a:gd name="connsiteX4" fmla="*/ 408106 w 439512"/>
                        <a:gd name="connsiteY4" fmla="*/ 69515 h 73837"/>
                        <a:gd name="connsiteX5" fmla="*/ 383513 w 439512"/>
                        <a:gd name="connsiteY5" fmla="*/ 44344 h 73837"/>
                        <a:gd name="connsiteX6" fmla="*/ 323933 w 439512"/>
                        <a:gd name="connsiteY6" fmla="*/ 20674 h 73837"/>
                        <a:gd name="connsiteX7" fmla="*/ 244494 w 439512"/>
                        <a:gd name="connsiteY7" fmla="*/ 14034 h 73837"/>
                        <a:gd name="connsiteX8" fmla="*/ 199694 w 439512"/>
                        <a:gd name="connsiteY8" fmla="*/ 21539 h 73837"/>
                        <a:gd name="connsiteX9" fmla="*/ 122334 w 439512"/>
                        <a:gd name="connsiteY9" fmla="*/ 15420 h 73837"/>
                        <a:gd name="connsiteX10" fmla="*/ 76552 w 439512"/>
                        <a:gd name="connsiteY10" fmla="*/ 34471 h 73837"/>
                        <a:gd name="connsiteX11" fmla="*/ 0 w 439512"/>
                        <a:gd name="connsiteY11" fmla="*/ 47057 h 73837"/>
                        <a:gd name="connsiteX12" fmla="*/ 94045 w 439512"/>
                        <a:gd name="connsiteY12" fmla="*/ 16805 h 7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9512" h="73837">
                          <a:moveTo>
                            <a:pt x="94045" y="16805"/>
                          </a:moveTo>
                          <a:cubicBezTo>
                            <a:pt x="131109" y="1507"/>
                            <a:pt x="172156" y="756"/>
                            <a:pt x="212049" y="179"/>
                          </a:cubicBezTo>
                          <a:cubicBezTo>
                            <a:pt x="241204" y="-226"/>
                            <a:pt x="270762" y="-572"/>
                            <a:pt x="298762" y="6644"/>
                          </a:cubicBezTo>
                          <a:cubicBezTo>
                            <a:pt x="348238" y="19461"/>
                            <a:pt x="389228" y="55139"/>
                            <a:pt x="439513" y="65012"/>
                          </a:cubicBezTo>
                          <a:cubicBezTo>
                            <a:pt x="434317" y="75750"/>
                            <a:pt x="417979" y="75980"/>
                            <a:pt x="408106" y="69515"/>
                          </a:cubicBezTo>
                          <a:cubicBezTo>
                            <a:pt x="398234" y="63049"/>
                            <a:pt x="392115" y="52368"/>
                            <a:pt x="383513" y="44344"/>
                          </a:cubicBezTo>
                          <a:cubicBezTo>
                            <a:pt x="367810" y="29680"/>
                            <a:pt x="345294" y="24888"/>
                            <a:pt x="323933" y="20674"/>
                          </a:cubicBezTo>
                          <a:cubicBezTo>
                            <a:pt x="297781" y="15535"/>
                            <a:pt x="271051" y="10339"/>
                            <a:pt x="244494" y="14034"/>
                          </a:cubicBezTo>
                          <a:cubicBezTo>
                            <a:pt x="229484" y="16113"/>
                            <a:pt x="214820" y="21020"/>
                            <a:pt x="199694" y="21539"/>
                          </a:cubicBezTo>
                          <a:cubicBezTo>
                            <a:pt x="173657" y="22348"/>
                            <a:pt x="147909" y="9993"/>
                            <a:pt x="122334" y="15420"/>
                          </a:cubicBezTo>
                          <a:cubicBezTo>
                            <a:pt x="106169" y="18826"/>
                            <a:pt x="92198" y="28987"/>
                            <a:pt x="76552" y="34471"/>
                          </a:cubicBezTo>
                          <a:cubicBezTo>
                            <a:pt x="51728" y="43131"/>
                            <a:pt x="22804" y="37878"/>
                            <a:pt x="0" y="47057"/>
                          </a:cubicBezTo>
                          <a:cubicBezTo>
                            <a:pt x="32388" y="55024"/>
                            <a:pt x="64775" y="28871"/>
                            <a:pt x="94045" y="16805"/>
                          </a:cubicBezTo>
                          <a:close/>
                        </a:path>
                      </a:pathLst>
                    </a:custGeom>
                    <a:solidFill>
                      <a:srgbClr val="3E6E53"/>
                    </a:solidFill>
                    <a:ln w="5770" cap="flat">
                      <a:noFill/>
                      <a:prstDash val="solid"/>
                      <a:miter/>
                    </a:ln>
                  </p:spPr>
                  <p:txBody>
                    <a:bodyPr rtlCol="0" anchor="ctr"/>
                    <a:lstStyle/>
                    <a:p>
                      <a:endParaRPr lang="th-TH"/>
                    </a:p>
                  </p:txBody>
                </p:sp>
              </p:grpSp>
            </p:grpSp>
            <p:grpSp>
              <p:nvGrpSpPr>
                <p:cNvPr id="335" name="Graphic 3">
                  <a:extLst>
                    <a:ext uri="{FF2B5EF4-FFF2-40B4-BE49-F238E27FC236}">
                      <a16:creationId xmlns:a16="http://schemas.microsoft.com/office/drawing/2014/main" id="{397AA340-5B66-4867-8429-7066428583D7}"/>
                    </a:ext>
                  </a:extLst>
                </p:cNvPr>
                <p:cNvGrpSpPr/>
                <p:nvPr/>
              </p:nvGrpSpPr>
              <p:grpSpPr>
                <a:xfrm>
                  <a:off x="179903" y="5856127"/>
                  <a:ext cx="776058" cy="744427"/>
                  <a:chOff x="179903" y="5856127"/>
                  <a:chExt cx="776058" cy="744427"/>
                </a:xfrm>
              </p:grpSpPr>
              <p:sp>
                <p:nvSpPr>
                  <p:cNvPr id="426" name="Freeform: Shape 425">
                    <a:extLst>
                      <a:ext uri="{FF2B5EF4-FFF2-40B4-BE49-F238E27FC236}">
                        <a16:creationId xmlns:a16="http://schemas.microsoft.com/office/drawing/2014/main" id="{B76AD78C-CC9D-419D-8F46-C50BB79C9F5E}"/>
                      </a:ext>
                    </a:extLst>
                  </p:cNvPr>
                  <p:cNvSpPr/>
                  <p:nvPr/>
                </p:nvSpPr>
                <p:spPr>
                  <a:xfrm>
                    <a:off x="182827" y="5856127"/>
                    <a:ext cx="761618" cy="744047"/>
                  </a:xfrm>
                  <a:custGeom>
                    <a:avLst/>
                    <a:gdLst>
                      <a:gd name="connsiteX0" fmla="*/ 761618 w 761618"/>
                      <a:gd name="connsiteY0" fmla="*/ 744048 h 744047"/>
                      <a:gd name="connsiteX1" fmla="*/ 713 w 761618"/>
                      <a:gd name="connsiteY1" fmla="*/ 0 h 744047"/>
                      <a:gd name="connsiteX2" fmla="*/ 175987 w 761618"/>
                      <a:gd name="connsiteY2" fmla="*/ 553475 h 744047"/>
                      <a:gd name="connsiteX3" fmla="*/ 761618 w 761618"/>
                      <a:gd name="connsiteY3" fmla="*/ 744048 h 744047"/>
                    </a:gdLst>
                    <a:ahLst/>
                    <a:cxnLst>
                      <a:cxn ang="0">
                        <a:pos x="connsiteX0" y="connsiteY0"/>
                      </a:cxn>
                      <a:cxn ang="0">
                        <a:pos x="connsiteX1" y="connsiteY1"/>
                      </a:cxn>
                      <a:cxn ang="0">
                        <a:pos x="connsiteX2" y="connsiteY2"/>
                      </a:cxn>
                      <a:cxn ang="0">
                        <a:pos x="connsiteX3" y="connsiteY3"/>
                      </a:cxn>
                    </a:cxnLst>
                    <a:rect l="l" t="t" r="r" b="b"/>
                    <a:pathLst>
                      <a:path w="761618" h="744047">
                        <a:moveTo>
                          <a:pt x="761618" y="744048"/>
                        </a:moveTo>
                        <a:cubicBezTo>
                          <a:pt x="743086" y="706003"/>
                          <a:pt x="78535" y="139653"/>
                          <a:pt x="713" y="0"/>
                        </a:cubicBezTo>
                        <a:cubicBezTo>
                          <a:pt x="713" y="0"/>
                          <a:pt x="-21052" y="370177"/>
                          <a:pt x="175987" y="553475"/>
                        </a:cubicBezTo>
                        <a:cubicBezTo>
                          <a:pt x="373083" y="736774"/>
                          <a:pt x="761618" y="744048"/>
                          <a:pt x="761618" y="744048"/>
                        </a:cubicBezTo>
                        <a:close/>
                      </a:path>
                    </a:pathLst>
                  </a:custGeom>
                  <a:solidFill>
                    <a:srgbClr val="7A8683"/>
                  </a:solidFill>
                  <a:ln w="5770" cap="flat">
                    <a:noFill/>
                    <a:prstDash val="solid"/>
                    <a:miter/>
                  </a:ln>
                </p:spPr>
                <p:txBody>
                  <a:bodyPr rtlCol="0" anchor="ctr"/>
                  <a:lstStyle/>
                  <a:p>
                    <a:endParaRPr lang="th-TH"/>
                  </a:p>
                </p:txBody>
              </p:sp>
              <p:sp>
                <p:nvSpPr>
                  <p:cNvPr id="427" name="Freeform: Shape 426">
                    <a:extLst>
                      <a:ext uri="{FF2B5EF4-FFF2-40B4-BE49-F238E27FC236}">
                        <a16:creationId xmlns:a16="http://schemas.microsoft.com/office/drawing/2014/main" id="{191912F8-6E51-4123-9597-487142E62331}"/>
                      </a:ext>
                    </a:extLst>
                  </p:cNvPr>
                  <p:cNvSpPr/>
                  <p:nvPr/>
                </p:nvSpPr>
                <p:spPr>
                  <a:xfrm>
                    <a:off x="179903" y="5868597"/>
                    <a:ext cx="776058" cy="731957"/>
                  </a:xfrm>
                  <a:custGeom>
                    <a:avLst/>
                    <a:gdLst>
                      <a:gd name="connsiteX0" fmla="*/ 0 w 776058"/>
                      <a:gd name="connsiteY0" fmla="*/ 0 h 731957"/>
                      <a:gd name="connsiteX1" fmla="*/ 764543 w 776058"/>
                      <a:gd name="connsiteY1" fmla="*/ 731578 h 731957"/>
                      <a:gd name="connsiteX2" fmla="*/ 513294 w 776058"/>
                      <a:gd name="connsiteY2" fmla="*/ 179892 h 731957"/>
                      <a:gd name="connsiteX3" fmla="*/ 0 w 776058"/>
                      <a:gd name="connsiteY3" fmla="*/ 0 h 731957"/>
                    </a:gdLst>
                    <a:ahLst/>
                    <a:cxnLst>
                      <a:cxn ang="0">
                        <a:pos x="connsiteX0" y="connsiteY0"/>
                      </a:cxn>
                      <a:cxn ang="0">
                        <a:pos x="connsiteX1" y="connsiteY1"/>
                      </a:cxn>
                      <a:cxn ang="0">
                        <a:pos x="connsiteX2" y="connsiteY2"/>
                      </a:cxn>
                      <a:cxn ang="0">
                        <a:pos x="connsiteX3" y="connsiteY3"/>
                      </a:cxn>
                    </a:cxnLst>
                    <a:rect l="l" t="t" r="r" b="b"/>
                    <a:pathLst>
                      <a:path w="776058" h="731957">
                        <a:moveTo>
                          <a:pt x="0" y="0"/>
                        </a:moveTo>
                        <a:cubicBezTo>
                          <a:pt x="0" y="0"/>
                          <a:pt x="606011" y="665417"/>
                          <a:pt x="764543" y="731578"/>
                        </a:cubicBezTo>
                        <a:cubicBezTo>
                          <a:pt x="795660" y="744568"/>
                          <a:pt x="779495" y="421731"/>
                          <a:pt x="513294" y="179892"/>
                        </a:cubicBezTo>
                        <a:cubicBezTo>
                          <a:pt x="347546" y="29328"/>
                          <a:pt x="226251" y="18590"/>
                          <a:pt x="0" y="0"/>
                        </a:cubicBezTo>
                        <a:close/>
                      </a:path>
                    </a:pathLst>
                  </a:custGeom>
                  <a:solidFill>
                    <a:srgbClr val="577667"/>
                  </a:solidFill>
                  <a:ln w="5770" cap="flat">
                    <a:noFill/>
                    <a:prstDash val="solid"/>
                    <a:miter/>
                  </a:ln>
                </p:spPr>
                <p:txBody>
                  <a:bodyPr rtlCol="0" anchor="ctr"/>
                  <a:lstStyle/>
                  <a:p>
                    <a:endParaRPr lang="th-TH"/>
                  </a:p>
                </p:txBody>
              </p:sp>
              <p:sp>
                <p:nvSpPr>
                  <p:cNvPr id="428" name="Freeform: Shape 427">
                    <a:extLst>
                      <a:ext uri="{FF2B5EF4-FFF2-40B4-BE49-F238E27FC236}">
                        <a16:creationId xmlns:a16="http://schemas.microsoft.com/office/drawing/2014/main" id="{4955A43F-6608-4CCD-88E5-58040BCB54AB}"/>
                      </a:ext>
                    </a:extLst>
                  </p:cNvPr>
                  <p:cNvSpPr/>
                  <p:nvPr/>
                </p:nvSpPr>
                <p:spPr>
                  <a:xfrm>
                    <a:off x="432768" y="6426229"/>
                    <a:ext cx="487372" cy="151663"/>
                  </a:xfrm>
                  <a:custGeom>
                    <a:avLst/>
                    <a:gdLst>
                      <a:gd name="connsiteX0" fmla="*/ 397541 w 487372"/>
                      <a:gd name="connsiteY0" fmla="*/ 117369 h 151663"/>
                      <a:gd name="connsiteX1" fmla="*/ 222325 w 487372"/>
                      <a:gd name="connsiteY1" fmla="*/ 84923 h 151663"/>
                      <a:gd name="connsiteX2" fmla="*/ 0 w 487372"/>
                      <a:gd name="connsiteY2" fmla="*/ 0 h 151663"/>
                      <a:gd name="connsiteX3" fmla="*/ 123431 w 487372"/>
                      <a:gd name="connsiteY3" fmla="*/ 70490 h 151663"/>
                      <a:gd name="connsiteX4" fmla="*/ 168057 w 487372"/>
                      <a:gd name="connsiteY4" fmla="*/ 81921 h 151663"/>
                      <a:gd name="connsiteX5" fmla="*/ 487372 w 487372"/>
                      <a:gd name="connsiteY5" fmla="*/ 151431 h 151663"/>
                      <a:gd name="connsiteX6" fmla="*/ 397541 w 487372"/>
                      <a:gd name="connsiteY6" fmla="*/ 117369 h 151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372" h="151663">
                        <a:moveTo>
                          <a:pt x="397541" y="117369"/>
                        </a:moveTo>
                        <a:cubicBezTo>
                          <a:pt x="339117" y="106573"/>
                          <a:pt x="280750" y="95719"/>
                          <a:pt x="222325" y="84923"/>
                        </a:cubicBezTo>
                        <a:cubicBezTo>
                          <a:pt x="143348" y="70317"/>
                          <a:pt x="60099" y="53633"/>
                          <a:pt x="0" y="0"/>
                        </a:cubicBezTo>
                        <a:cubicBezTo>
                          <a:pt x="35390" y="32214"/>
                          <a:pt x="77823" y="56462"/>
                          <a:pt x="123431" y="70490"/>
                        </a:cubicBezTo>
                        <a:cubicBezTo>
                          <a:pt x="138094" y="74994"/>
                          <a:pt x="153105" y="78457"/>
                          <a:pt x="168057" y="81921"/>
                        </a:cubicBezTo>
                        <a:cubicBezTo>
                          <a:pt x="265336" y="104437"/>
                          <a:pt x="390729" y="155530"/>
                          <a:pt x="487372" y="151431"/>
                        </a:cubicBezTo>
                        <a:cubicBezTo>
                          <a:pt x="468494" y="135670"/>
                          <a:pt x="423348" y="112692"/>
                          <a:pt x="397541" y="117369"/>
                        </a:cubicBezTo>
                        <a:close/>
                      </a:path>
                    </a:pathLst>
                  </a:custGeom>
                  <a:solidFill>
                    <a:srgbClr val="577667"/>
                  </a:solidFill>
                  <a:ln w="5770" cap="flat">
                    <a:noFill/>
                    <a:prstDash val="solid"/>
                    <a:miter/>
                  </a:ln>
                </p:spPr>
                <p:txBody>
                  <a:bodyPr rtlCol="0" anchor="ctr"/>
                  <a:lstStyle/>
                  <a:p>
                    <a:endParaRPr lang="th-TH"/>
                  </a:p>
                </p:txBody>
              </p:sp>
              <p:sp>
                <p:nvSpPr>
                  <p:cNvPr id="429" name="Freeform: Shape 428">
                    <a:extLst>
                      <a:ext uri="{FF2B5EF4-FFF2-40B4-BE49-F238E27FC236}">
                        <a16:creationId xmlns:a16="http://schemas.microsoft.com/office/drawing/2014/main" id="{61C808B6-0C75-454D-B2B1-2F661FA16DFD}"/>
                      </a:ext>
                    </a:extLst>
                  </p:cNvPr>
                  <p:cNvSpPr/>
                  <p:nvPr/>
                </p:nvSpPr>
                <p:spPr>
                  <a:xfrm>
                    <a:off x="327985" y="6306262"/>
                    <a:ext cx="419421" cy="106977"/>
                  </a:xfrm>
                  <a:custGeom>
                    <a:avLst/>
                    <a:gdLst>
                      <a:gd name="connsiteX0" fmla="*/ 42722 w 419421"/>
                      <a:gd name="connsiteY0" fmla="*/ 31118 h 106977"/>
                      <a:gd name="connsiteX1" fmla="*/ 0 w 419421"/>
                      <a:gd name="connsiteY1" fmla="*/ 0 h 106977"/>
                      <a:gd name="connsiteX2" fmla="*/ 262276 w 419421"/>
                      <a:gd name="connsiteY2" fmla="*/ 85039 h 106977"/>
                      <a:gd name="connsiteX3" fmla="*/ 419422 w 419421"/>
                      <a:gd name="connsiteY3" fmla="*/ 106977 h 106977"/>
                      <a:gd name="connsiteX4" fmla="*/ 42722 w 419421"/>
                      <a:gd name="connsiteY4" fmla="*/ 31118 h 106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21" h="106977">
                        <a:moveTo>
                          <a:pt x="42722" y="31118"/>
                        </a:moveTo>
                        <a:cubicBezTo>
                          <a:pt x="26326" y="24017"/>
                          <a:pt x="9872" y="14953"/>
                          <a:pt x="0" y="0"/>
                        </a:cubicBezTo>
                        <a:cubicBezTo>
                          <a:pt x="80363" y="46128"/>
                          <a:pt x="170309" y="75283"/>
                          <a:pt x="262276" y="85039"/>
                        </a:cubicBezTo>
                        <a:cubicBezTo>
                          <a:pt x="315620" y="90697"/>
                          <a:pt x="367117" y="95489"/>
                          <a:pt x="419422" y="106977"/>
                        </a:cubicBezTo>
                        <a:cubicBezTo>
                          <a:pt x="310309" y="44107"/>
                          <a:pt x="159917" y="81691"/>
                          <a:pt x="42722" y="31118"/>
                        </a:cubicBezTo>
                        <a:close/>
                      </a:path>
                    </a:pathLst>
                  </a:custGeom>
                  <a:solidFill>
                    <a:srgbClr val="577667"/>
                  </a:solidFill>
                  <a:ln w="5770" cap="flat">
                    <a:noFill/>
                    <a:prstDash val="solid"/>
                    <a:miter/>
                  </a:ln>
                </p:spPr>
                <p:txBody>
                  <a:bodyPr rtlCol="0" anchor="ctr"/>
                  <a:lstStyle/>
                  <a:p>
                    <a:endParaRPr lang="th-TH"/>
                  </a:p>
                </p:txBody>
              </p:sp>
              <p:sp>
                <p:nvSpPr>
                  <p:cNvPr id="430" name="Freeform: Shape 429">
                    <a:extLst>
                      <a:ext uri="{FF2B5EF4-FFF2-40B4-BE49-F238E27FC236}">
                        <a16:creationId xmlns:a16="http://schemas.microsoft.com/office/drawing/2014/main" id="{014ACF69-3B46-4012-9F39-A4D9ED2979A0}"/>
                      </a:ext>
                    </a:extLst>
                  </p:cNvPr>
                  <p:cNvSpPr/>
                  <p:nvPr/>
                </p:nvSpPr>
                <p:spPr>
                  <a:xfrm>
                    <a:off x="282377" y="6209197"/>
                    <a:ext cx="345351" cy="64030"/>
                  </a:xfrm>
                  <a:custGeom>
                    <a:avLst/>
                    <a:gdLst>
                      <a:gd name="connsiteX0" fmla="*/ 0 w 345351"/>
                      <a:gd name="connsiteY0" fmla="*/ 76 h 64030"/>
                      <a:gd name="connsiteX1" fmla="*/ 27596 w 345351"/>
                      <a:gd name="connsiteY1" fmla="*/ 191 h 64030"/>
                      <a:gd name="connsiteX2" fmla="*/ 345352 w 345351"/>
                      <a:gd name="connsiteY2" fmla="*/ 63639 h 64030"/>
                      <a:gd name="connsiteX3" fmla="*/ 0 w 345351"/>
                      <a:gd name="connsiteY3" fmla="*/ 76 h 64030"/>
                    </a:gdLst>
                    <a:ahLst/>
                    <a:cxnLst>
                      <a:cxn ang="0">
                        <a:pos x="connsiteX0" y="connsiteY0"/>
                      </a:cxn>
                      <a:cxn ang="0">
                        <a:pos x="connsiteX1" y="connsiteY1"/>
                      </a:cxn>
                      <a:cxn ang="0">
                        <a:pos x="connsiteX2" y="connsiteY2"/>
                      </a:cxn>
                      <a:cxn ang="0">
                        <a:pos x="connsiteX3" y="connsiteY3"/>
                      </a:cxn>
                    </a:cxnLst>
                    <a:rect l="l" t="t" r="r" b="b"/>
                    <a:pathLst>
                      <a:path w="345351" h="64030">
                        <a:moveTo>
                          <a:pt x="0" y="76"/>
                        </a:moveTo>
                        <a:cubicBezTo>
                          <a:pt x="9179" y="-40"/>
                          <a:pt x="18359" y="-40"/>
                          <a:pt x="27596" y="191"/>
                        </a:cubicBezTo>
                        <a:cubicBezTo>
                          <a:pt x="87233" y="1519"/>
                          <a:pt x="288428" y="45338"/>
                          <a:pt x="345352" y="63639"/>
                        </a:cubicBezTo>
                        <a:cubicBezTo>
                          <a:pt x="278614" y="69412"/>
                          <a:pt x="66392" y="9544"/>
                          <a:pt x="0" y="76"/>
                        </a:cubicBezTo>
                        <a:close/>
                      </a:path>
                    </a:pathLst>
                  </a:custGeom>
                  <a:solidFill>
                    <a:srgbClr val="577667"/>
                  </a:solidFill>
                  <a:ln w="5770" cap="flat">
                    <a:noFill/>
                    <a:prstDash val="solid"/>
                    <a:miter/>
                  </a:ln>
                </p:spPr>
                <p:txBody>
                  <a:bodyPr rtlCol="0" anchor="ctr"/>
                  <a:lstStyle/>
                  <a:p>
                    <a:endParaRPr lang="th-TH"/>
                  </a:p>
                </p:txBody>
              </p:sp>
              <p:sp>
                <p:nvSpPr>
                  <p:cNvPr id="431" name="Freeform: Shape 430">
                    <a:extLst>
                      <a:ext uri="{FF2B5EF4-FFF2-40B4-BE49-F238E27FC236}">
                        <a16:creationId xmlns:a16="http://schemas.microsoft.com/office/drawing/2014/main" id="{C2615FC3-0EE6-45B0-BC4B-0BCF541233C9}"/>
                      </a:ext>
                    </a:extLst>
                  </p:cNvPr>
                  <p:cNvSpPr/>
                  <p:nvPr/>
                </p:nvSpPr>
                <p:spPr>
                  <a:xfrm>
                    <a:off x="225511" y="6081546"/>
                    <a:ext cx="180585" cy="21269"/>
                  </a:xfrm>
                  <a:custGeom>
                    <a:avLst/>
                    <a:gdLst>
                      <a:gd name="connsiteX0" fmla="*/ 0 w 180585"/>
                      <a:gd name="connsiteY0" fmla="*/ 9261 h 21269"/>
                      <a:gd name="connsiteX1" fmla="*/ 78227 w 180585"/>
                      <a:gd name="connsiteY1" fmla="*/ 5509 h 21269"/>
                      <a:gd name="connsiteX2" fmla="*/ 180585 w 180585"/>
                      <a:gd name="connsiteY2" fmla="*/ 21269 h 21269"/>
                      <a:gd name="connsiteX3" fmla="*/ 85039 w 180585"/>
                      <a:gd name="connsiteY3" fmla="*/ 82 h 21269"/>
                      <a:gd name="connsiteX4" fmla="*/ 0 w 180585"/>
                      <a:gd name="connsiteY4" fmla="*/ 9261 h 21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585" h="21269">
                        <a:moveTo>
                          <a:pt x="0" y="9261"/>
                        </a:moveTo>
                        <a:cubicBezTo>
                          <a:pt x="33023" y="28486"/>
                          <a:pt x="40297" y="9839"/>
                          <a:pt x="78227" y="5509"/>
                        </a:cubicBezTo>
                        <a:cubicBezTo>
                          <a:pt x="112635" y="1583"/>
                          <a:pt x="147909" y="10878"/>
                          <a:pt x="180585" y="21269"/>
                        </a:cubicBezTo>
                        <a:cubicBezTo>
                          <a:pt x="150911" y="7067"/>
                          <a:pt x="117658" y="2218"/>
                          <a:pt x="85039" y="82"/>
                        </a:cubicBezTo>
                        <a:cubicBezTo>
                          <a:pt x="61831" y="-1419"/>
                          <a:pt x="15588" y="18325"/>
                          <a:pt x="0" y="9261"/>
                        </a:cubicBezTo>
                        <a:close/>
                      </a:path>
                    </a:pathLst>
                  </a:custGeom>
                  <a:solidFill>
                    <a:srgbClr val="577667"/>
                  </a:solidFill>
                  <a:ln w="5770" cap="flat">
                    <a:noFill/>
                    <a:prstDash val="solid"/>
                    <a:miter/>
                  </a:ln>
                </p:spPr>
                <p:txBody>
                  <a:bodyPr rtlCol="0" anchor="ctr"/>
                  <a:lstStyle/>
                  <a:p>
                    <a:endParaRPr lang="th-TH"/>
                  </a:p>
                </p:txBody>
              </p:sp>
              <p:sp>
                <p:nvSpPr>
                  <p:cNvPr id="432" name="Freeform: Shape 431">
                    <a:extLst>
                      <a:ext uri="{FF2B5EF4-FFF2-40B4-BE49-F238E27FC236}">
                        <a16:creationId xmlns:a16="http://schemas.microsoft.com/office/drawing/2014/main" id="{66966C31-5C0F-4A89-A29C-EF8EB9CA9754}"/>
                      </a:ext>
                    </a:extLst>
                  </p:cNvPr>
                  <p:cNvSpPr/>
                  <p:nvPr/>
                </p:nvSpPr>
                <p:spPr>
                  <a:xfrm>
                    <a:off x="197453" y="5979281"/>
                    <a:ext cx="129030" cy="30759"/>
                  </a:xfrm>
                  <a:custGeom>
                    <a:avLst/>
                    <a:gdLst>
                      <a:gd name="connsiteX0" fmla="*/ 122680 w 129030"/>
                      <a:gd name="connsiteY0" fmla="*/ 18058 h 30759"/>
                      <a:gd name="connsiteX1" fmla="*/ 0 w 129030"/>
                      <a:gd name="connsiteY1" fmla="*/ 5011 h 30759"/>
                      <a:gd name="connsiteX2" fmla="*/ 129031 w 129030"/>
                      <a:gd name="connsiteY2" fmla="*/ 30759 h 30759"/>
                    </a:gdLst>
                    <a:ahLst/>
                    <a:cxnLst>
                      <a:cxn ang="0">
                        <a:pos x="connsiteX0" y="connsiteY0"/>
                      </a:cxn>
                      <a:cxn ang="0">
                        <a:pos x="connsiteX1" y="connsiteY1"/>
                      </a:cxn>
                      <a:cxn ang="0">
                        <a:pos x="connsiteX2" y="connsiteY2"/>
                      </a:cxn>
                    </a:cxnLst>
                    <a:rect l="l" t="t" r="r" b="b"/>
                    <a:pathLst>
                      <a:path w="129030" h="30759">
                        <a:moveTo>
                          <a:pt x="122680" y="18058"/>
                        </a:moveTo>
                        <a:cubicBezTo>
                          <a:pt x="84808" y="-70"/>
                          <a:pt x="40759" y="-4804"/>
                          <a:pt x="0" y="5011"/>
                        </a:cubicBezTo>
                        <a:cubicBezTo>
                          <a:pt x="44049" y="-4284"/>
                          <a:pt x="91736" y="5242"/>
                          <a:pt x="129031" y="30759"/>
                        </a:cubicBezTo>
                      </a:path>
                    </a:pathLst>
                  </a:custGeom>
                  <a:solidFill>
                    <a:srgbClr val="577667"/>
                  </a:solidFill>
                  <a:ln w="5770" cap="flat">
                    <a:noFill/>
                    <a:prstDash val="solid"/>
                    <a:miter/>
                  </a:ln>
                </p:spPr>
                <p:txBody>
                  <a:bodyPr rtlCol="0" anchor="ctr"/>
                  <a:lstStyle/>
                  <a:p>
                    <a:endParaRPr lang="th-TH"/>
                  </a:p>
                </p:txBody>
              </p:sp>
              <p:sp>
                <p:nvSpPr>
                  <p:cNvPr id="433" name="Freeform: Shape 432">
                    <a:extLst>
                      <a:ext uri="{FF2B5EF4-FFF2-40B4-BE49-F238E27FC236}">
                        <a16:creationId xmlns:a16="http://schemas.microsoft.com/office/drawing/2014/main" id="{DF5C552B-1C44-4ACA-BB92-EC7543806F18}"/>
                      </a:ext>
                    </a:extLst>
                  </p:cNvPr>
                  <p:cNvSpPr/>
                  <p:nvPr/>
                </p:nvSpPr>
                <p:spPr>
                  <a:xfrm>
                    <a:off x="839431" y="6307186"/>
                    <a:ext cx="60560" cy="230349"/>
                  </a:xfrm>
                  <a:custGeom>
                    <a:avLst/>
                    <a:gdLst>
                      <a:gd name="connsiteX0" fmla="*/ 0 w 60560"/>
                      <a:gd name="connsiteY0" fmla="*/ 0 h 230349"/>
                      <a:gd name="connsiteX1" fmla="*/ 60561 w 60560"/>
                      <a:gd name="connsiteY1" fmla="*/ 230350 h 230349"/>
                      <a:gd name="connsiteX2" fmla="*/ 0 w 60560"/>
                      <a:gd name="connsiteY2" fmla="*/ 0 h 230349"/>
                    </a:gdLst>
                    <a:ahLst/>
                    <a:cxnLst>
                      <a:cxn ang="0">
                        <a:pos x="connsiteX0" y="connsiteY0"/>
                      </a:cxn>
                      <a:cxn ang="0">
                        <a:pos x="connsiteX1" y="connsiteY1"/>
                      </a:cxn>
                      <a:cxn ang="0">
                        <a:pos x="connsiteX2" y="connsiteY2"/>
                      </a:cxn>
                    </a:cxnLst>
                    <a:rect l="l" t="t" r="r" b="b"/>
                    <a:pathLst>
                      <a:path w="60560" h="230349">
                        <a:moveTo>
                          <a:pt x="0" y="0"/>
                        </a:moveTo>
                        <a:cubicBezTo>
                          <a:pt x="25171" y="75802"/>
                          <a:pt x="41740" y="152932"/>
                          <a:pt x="60561" y="230350"/>
                        </a:cubicBezTo>
                        <a:cubicBezTo>
                          <a:pt x="51497" y="150853"/>
                          <a:pt x="25056" y="75571"/>
                          <a:pt x="0" y="0"/>
                        </a:cubicBezTo>
                        <a:close/>
                      </a:path>
                    </a:pathLst>
                  </a:custGeom>
                  <a:solidFill>
                    <a:srgbClr val="435E4F"/>
                  </a:solidFill>
                  <a:ln w="5770" cap="flat">
                    <a:noFill/>
                    <a:prstDash val="solid"/>
                    <a:miter/>
                  </a:ln>
                </p:spPr>
                <p:txBody>
                  <a:bodyPr rtlCol="0" anchor="ctr"/>
                  <a:lstStyle/>
                  <a:p>
                    <a:endParaRPr lang="th-TH"/>
                  </a:p>
                </p:txBody>
              </p:sp>
              <p:sp>
                <p:nvSpPr>
                  <p:cNvPr id="434" name="Freeform: Shape 433">
                    <a:extLst>
                      <a:ext uri="{FF2B5EF4-FFF2-40B4-BE49-F238E27FC236}">
                        <a16:creationId xmlns:a16="http://schemas.microsoft.com/office/drawing/2014/main" id="{7C8327CF-A8C4-4D5D-BE4F-08B1777FC908}"/>
                      </a:ext>
                    </a:extLst>
                  </p:cNvPr>
                  <p:cNvSpPr/>
                  <p:nvPr/>
                </p:nvSpPr>
                <p:spPr>
                  <a:xfrm>
                    <a:off x="685861" y="6054378"/>
                    <a:ext cx="71081" cy="334960"/>
                  </a:xfrm>
                  <a:custGeom>
                    <a:avLst/>
                    <a:gdLst>
                      <a:gd name="connsiteX0" fmla="*/ 63797 w 71081"/>
                      <a:gd name="connsiteY0" fmla="*/ 142020 h 334960"/>
                      <a:gd name="connsiteX1" fmla="*/ 42436 w 71081"/>
                      <a:gd name="connsiteY1" fmla="*/ 89138 h 334960"/>
                      <a:gd name="connsiteX2" fmla="*/ 3 w 71081"/>
                      <a:gd name="connsiteY2" fmla="*/ 0 h 334960"/>
                      <a:gd name="connsiteX3" fmla="*/ 31294 w 71081"/>
                      <a:gd name="connsiteY3" fmla="*/ 70086 h 334960"/>
                      <a:gd name="connsiteX4" fmla="*/ 54040 w 71081"/>
                      <a:gd name="connsiteY4" fmla="*/ 175389 h 334960"/>
                      <a:gd name="connsiteX5" fmla="*/ 66799 w 71081"/>
                      <a:gd name="connsiteY5" fmla="*/ 334960 h 334960"/>
                      <a:gd name="connsiteX6" fmla="*/ 63797 w 71081"/>
                      <a:gd name="connsiteY6" fmla="*/ 142020 h 33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081" h="334960">
                        <a:moveTo>
                          <a:pt x="63797" y="142020"/>
                        </a:moveTo>
                        <a:cubicBezTo>
                          <a:pt x="58832" y="123604"/>
                          <a:pt x="50634" y="106284"/>
                          <a:pt x="42436" y="89138"/>
                        </a:cubicBezTo>
                        <a:cubicBezTo>
                          <a:pt x="28292" y="59406"/>
                          <a:pt x="14148" y="29732"/>
                          <a:pt x="3" y="0"/>
                        </a:cubicBezTo>
                        <a:cubicBezTo>
                          <a:pt x="-285" y="25922"/>
                          <a:pt x="19170" y="47167"/>
                          <a:pt x="31294" y="70086"/>
                        </a:cubicBezTo>
                        <a:cubicBezTo>
                          <a:pt x="48209" y="102012"/>
                          <a:pt x="51269" y="139307"/>
                          <a:pt x="54040" y="175389"/>
                        </a:cubicBezTo>
                        <a:cubicBezTo>
                          <a:pt x="58081" y="228503"/>
                          <a:pt x="60622" y="282135"/>
                          <a:pt x="66799" y="334960"/>
                        </a:cubicBezTo>
                        <a:cubicBezTo>
                          <a:pt x="62123" y="271339"/>
                          <a:pt x="80770" y="204197"/>
                          <a:pt x="63797" y="142020"/>
                        </a:cubicBezTo>
                        <a:close/>
                      </a:path>
                    </a:pathLst>
                  </a:custGeom>
                  <a:solidFill>
                    <a:srgbClr val="435E4F"/>
                  </a:solidFill>
                  <a:ln w="5770" cap="flat">
                    <a:noFill/>
                    <a:prstDash val="solid"/>
                    <a:miter/>
                  </a:ln>
                </p:spPr>
                <p:txBody>
                  <a:bodyPr rtlCol="0" anchor="ctr"/>
                  <a:lstStyle/>
                  <a:p>
                    <a:endParaRPr lang="th-TH"/>
                  </a:p>
                </p:txBody>
              </p:sp>
              <p:sp>
                <p:nvSpPr>
                  <p:cNvPr id="435" name="Freeform: Shape 434">
                    <a:extLst>
                      <a:ext uri="{FF2B5EF4-FFF2-40B4-BE49-F238E27FC236}">
                        <a16:creationId xmlns:a16="http://schemas.microsoft.com/office/drawing/2014/main" id="{0B75895F-E248-48B9-B7FE-87F478F60200}"/>
                      </a:ext>
                    </a:extLst>
                  </p:cNvPr>
                  <p:cNvSpPr/>
                  <p:nvPr/>
                </p:nvSpPr>
                <p:spPr>
                  <a:xfrm>
                    <a:off x="548232" y="5957389"/>
                    <a:ext cx="83148" cy="276997"/>
                  </a:xfrm>
                  <a:custGeom>
                    <a:avLst/>
                    <a:gdLst>
                      <a:gd name="connsiteX0" fmla="*/ 66392 w 83148"/>
                      <a:gd name="connsiteY0" fmla="*/ 136074 h 276997"/>
                      <a:gd name="connsiteX1" fmla="*/ 0 w 83148"/>
                      <a:gd name="connsiteY1" fmla="*/ 0 h 276997"/>
                      <a:gd name="connsiteX2" fmla="*/ 56808 w 83148"/>
                      <a:gd name="connsiteY2" fmla="*/ 148140 h 276997"/>
                      <a:gd name="connsiteX3" fmla="*/ 70548 w 83148"/>
                      <a:gd name="connsiteY3" fmla="*/ 227637 h 276997"/>
                      <a:gd name="connsiteX4" fmla="*/ 60792 w 83148"/>
                      <a:gd name="connsiteY4" fmla="*/ 276997 h 276997"/>
                      <a:gd name="connsiteX5" fmla="*/ 66392 w 83148"/>
                      <a:gd name="connsiteY5" fmla="*/ 136074 h 27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148" h="276997">
                        <a:moveTo>
                          <a:pt x="66392" y="136074"/>
                        </a:moveTo>
                        <a:cubicBezTo>
                          <a:pt x="47456" y="89138"/>
                          <a:pt x="11604" y="49303"/>
                          <a:pt x="0" y="0"/>
                        </a:cubicBezTo>
                        <a:cubicBezTo>
                          <a:pt x="19917" y="49014"/>
                          <a:pt x="38854" y="98375"/>
                          <a:pt x="56808" y="148140"/>
                        </a:cubicBezTo>
                        <a:cubicBezTo>
                          <a:pt x="66045" y="173715"/>
                          <a:pt x="75167" y="200791"/>
                          <a:pt x="70548" y="227637"/>
                        </a:cubicBezTo>
                        <a:cubicBezTo>
                          <a:pt x="67662" y="244437"/>
                          <a:pt x="62062" y="260197"/>
                          <a:pt x="60792" y="276997"/>
                        </a:cubicBezTo>
                        <a:cubicBezTo>
                          <a:pt x="97567" y="250152"/>
                          <a:pt x="81229" y="172849"/>
                          <a:pt x="66392" y="136074"/>
                        </a:cubicBezTo>
                        <a:close/>
                      </a:path>
                    </a:pathLst>
                  </a:custGeom>
                  <a:solidFill>
                    <a:srgbClr val="435E4F"/>
                  </a:solidFill>
                  <a:ln w="5770" cap="flat">
                    <a:noFill/>
                    <a:prstDash val="solid"/>
                    <a:miter/>
                  </a:ln>
                </p:spPr>
                <p:txBody>
                  <a:bodyPr rtlCol="0" anchor="ctr"/>
                  <a:lstStyle/>
                  <a:p>
                    <a:endParaRPr lang="th-TH"/>
                  </a:p>
                </p:txBody>
              </p:sp>
              <p:sp>
                <p:nvSpPr>
                  <p:cNvPr id="436" name="Freeform: Shape 435">
                    <a:extLst>
                      <a:ext uri="{FF2B5EF4-FFF2-40B4-BE49-F238E27FC236}">
                        <a16:creationId xmlns:a16="http://schemas.microsoft.com/office/drawing/2014/main" id="{CBE126FF-0078-4C81-ACDF-75422C9995BA}"/>
                      </a:ext>
                    </a:extLst>
                  </p:cNvPr>
                  <p:cNvSpPr/>
                  <p:nvPr/>
                </p:nvSpPr>
                <p:spPr>
                  <a:xfrm>
                    <a:off x="410426" y="5910972"/>
                    <a:ext cx="56574" cy="231735"/>
                  </a:xfrm>
                  <a:custGeom>
                    <a:avLst/>
                    <a:gdLst>
                      <a:gd name="connsiteX0" fmla="*/ 12874 w 56574"/>
                      <a:gd name="connsiteY0" fmla="*/ 20091 h 231735"/>
                      <a:gd name="connsiteX1" fmla="*/ 0 w 56574"/>
                      <a:gd name="connsiteY1" fmla="*/ 0 h 231735"/>
                      <a:gd name="connsiteX2" fmla="*/ 53229 w 56574"/>
                      <a:gd name="connsiteY2" fmla="*/ 231736 h 231735"/>
                      <a:gd name="connsiteX3" fmla="*/ 12874 w 56574"/>
                      <a:gd name="connsiteY3" fmla="*/ 20091 h 231735"/>
                    </a:gdLst>
                    <a:ahLst/>
                    <a:cxnLst>
                      <a:cxn ang="0">
                        <a:pos x="connsiteX0" y="connsiteY0"/>
                      </a:cxn>
                      <a:cxn ang="0">
                        <a:pos x="connsiteX1" y="connsiteY1"/>
                      </a:cxn>
                      <a:cxn ang="0">
                        <a:pos x="connsiteX2" y="connsiteY2"/>
                      </a:cxn>
                      <a:cxn ang="0">
                        <a:pos x="connsiteX3" y="connsiteY3"/>
                      </a:cxn>
                    </a:cxnLst>
                    <a:rect l="l" t="t" r="r" b="b"/>
                    <a:pathLst>
                      <a:path w="56574" h="231735">
                        <a:moveTo>
                          <a:pt x="12874" y="20091"/>
                        </a:moveTo>
                        <a:cubicBezTo>
                          <a:pt x="11027" y="11950"/>
                          <a:pt x="7967" y="2425"/>
                          <a:pt x="0" y="0"/>
                        </a:cubicBezTo>
                        <a:cubicBezTo>
                          <a:pt x="17724" y="63158"/>
                          <a:pt x="39084" y="167711"/>
                          <a:pt x="53229" y="231736"/>
                        </a:cubicBezTo>
                        <a:cubicBezTo>
                          <a:pt x="68759" y="187628"/>
                          <a:pt x="25922" y="76899"/>
                          <a:pt x="12874" y="20091"/>
                        </a:cubicBezTo>
                        <a:close/>
                      </a:path>
                    </a:pathLst>
                  </a:custGeom>
                  <a:solidFill>
                    <a:srgbClr val="435E4F"/>
                  </a:solidFill>
                  <a:ln w="5770" cap="flat">
                    <a:noFill/>
                    <a:prstDash val="solid"/>
                    <a:miter/>
                  </a:ln>
                </p:spPr>
                <p:txBody>
                  <a:bodyPr rtlCol="0" anchor="ctr"/>
                  <a:lstStyle/>
                  <a:p>
                    <a:endParaRPr lang="th-TH"/>
                  </a:p>
                </p:txBody>
              </p:sp>
              <p:sp>
                <p:nvSpPr>
                  <p:cNvPr id="437" name="Freeform: Shape 436">
                    <a:extLst>
                      <a:ext uri="{FF2B5EF4-FFF2-40B4-BE49-F238E27FC236}">
                        <a16:creationId xmlns:a16="http://schemas.microsoft.com/office/drawing/2014/main" id="{FBF0493F-62FC-4243-BBB0-E353D9FA69C9}"/>
                      </a:ext>
                    </a:extLst>
                  </p:cNvPr>
                  <p:cNvSpPr/>
                  <p:nvPr/>
                </p:nvSpPr>
                <p:spPr>
                  <a:xfrm>
                    <a:off x="298426" y="5908721"/>
                    <a:ext cx="28585" cy="92420"/>
                  </a:xfrm>
                  <a:custGeom>
                    <a:avLst/>
                    <a:gdLst>
                      <a:gd name="connsiteX0" fmla="*/ 8429 w 28585"/>
                      <a:gd name="connsiteY0" fmla="*/ 78920 h 92420"/>
                      <a:gd name="connsiteX1" fmla="*/ 0 w 28585"/>
                      <a:gd name="connsiteY1" fmla="*/ 0 h 92420"/>
                      <a:gd name="connsiteX2" fmla="*/ 26095 w 28585"/>
                      <a:gd name="connsiteY2" fmla="*/ 71876 h 92420"/>
                      <a:gd name="connsiteX3" fmla="*/ 27654 w 28585"/>
                      <a:gd name="connsiteY3" fmla="*/ 87464 h 92420"/>
                      <a:gd name="connsiteX4" fmla="*/ 15068 w 28585"/>
                      <a:gd name="connsiteY4" fmla="*/ 89773 h 92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5" h="92420">
                        <a:moveTo>
                          <a:pt x="8429" y="78920"/>
                        </a:moveTo>
                        <a:cubicBezTo>
                          <a:pt x="5600" y="52594"/>
                          <a:pt x="2771" y="26268"/>
                          <a:pt x="0" y="0"/>
                        </a:cubicBezTo>
                        <a:cubicBezTo>
                          <a:pt x="8717" y="23959"/>
                          <a:pt x="17377" y="47917"/>
                          <a:pt x="26095" y="71876"/>
                        </a:cubicBezTo>
                        <a:cubicBezTo>
                          <a:pt x="27942" y="76899"/>
                          <a:pt x="29732" y="82556"/>
                          <a:pt x="27654" y="87464"/>
                        </a:cubicBezTo>
                        <a:cubicBezTo>
                          <a:pt x="25575" y="92371"/>
                          <a:pt x="17550" y="94507"/>
                          <a:pt x="15068" y="89773"/>
                        </a:cubicBezTo>
                      </a:path>
                    </a:pathLst>
                  </a:custGeom>
                  <a:solidFill>
                    <a:srgbClr val="435E4F"/>
                  </a:solidFill>
                  <a:ln w="5770" cap="flat">
                    <a:noFill/>
                    <a:prstDash val="solid"/>
                    <a:miter/>
                  </a:ln>
                </p:spPr>
                <p:txBody>
                  <a:bodyPr rtlCol="0" anchor="ctr"/>
                  <a:lstStyle/>
                  <a:p>
                    <a:endParaRPr lang="th-TH"/>
                  </a:p>
                </p:txBody>
              </p:sp>
              <p:sp>
                <p:nvSpPr>
                  <p:cNvPr id="438" name="Freeform: Shape 437">
                    <a:extLst>
                      <a:ext uri="{FF2B5EF4-FFF2-40B4-BE49-F238E27FC236}">
                        <a16:creationId xmlns:a16="http://schemas.microsoft.com/office/drawing/2014/main" id="{8CB6CF8C-54A6-4A72-8530-4DA26F62012B}"/>
                      </a:ext>
                    </a:extLst>
                  </p:cNvPr>
                  <p:cNvSpPr/>
                  <p:nvPr/>
                </p:nvSpPr>
                <p:spPr>
                  <a:xfrm>
                    <a:off x="219334" y="5879855"/>
                    <a:ext cx="708950" cy="668202"/>
                  </a:xfrm>
                  <a:custGeom>
                    <a:avLst/>
                    <a:gdLst>
                      <a:gd name="connsiteX0" fmla="*/ 238952 w 708950"/>
                      <a:gd name="connsiteY0" fmla="*/ 284098 h 668202"/>
                      <a:gd name="connsiteX1" fmla="*/ 0 w 708950"/>
                      <a:gd name="connsiteY1" fmla="*/ 0 h 668202"/>
                      <a:gd name="connsiteX2" fmla="*/ 179027 w 708950"/>
                      <a:gd name="connsiteY2" fmla="*/ 152066 h 668202"/>
                      <a:gd name="connsiteX3" fmla="*/ 210952 w 708950"/>
                      <a:gd name="connsiteY3" fmla="*/ 169501 h 668202"/>
                      <a:gd name="connsiteX4" fmla="*/ 241723 w 708950"/>
                      <a:gd name="connsiteY4" fmla="*/ 243744 h 668202"/>
                      <a:gd name="connsiteX5" fmla="*/ 321970 w 708950"/>
                      <a:gd name="connsiteY5" fmla="*/ 276593 h 668202"/>
                      <a:gd name="connsiteX6" fmla="*/ 349509 w 708950"/>
                      <a:gd name="connsiteY6" fmla="*/ 165921 h 668202"/>
                      <a:gd name="connsiteX7" fmla="*/ 433104 w 708950"/>
                      <a:gd name="connsiteY7" fmla="*/ 363191 h 668202"/>
                      <a:gd name="connsiteX8" fmla="*/ 465838 w 708950"/>
                      <a:gd name="connsiteY8" fmla="*/ 417863 h 668202"/>
                      <a:gd name="connsiteX9" fmla="*/ 524436 w 708950"/>
                      <a:gd name="connsiteY9" fmla="*/ 429179 h 668202"/>
                      <a:gd name="connsiteX10" fmla="*/ 550242 w 708950"/>
                      <a:gd name="connsiteY10" fmla="*/ 507636 h 668202"/>
                      <a:gd name="connsiteX11" fmla="*/ 622522 w 708950"/>
                      <a:gd name="connsiteY11" fmla="*/ 532288 h 668202"/>
                      <a:gd name="connsiteX12" fmla="*/ 634531 w 708950"/>
                      <a:gd name="connsiteY12" fmla="*/ 496494 h 668202"/>
                      <a:gd name="connsiteX13" fmla="*/ 701557 w 708950"/>
                      <a:gd name="connsiteY13" fmla="*/ 656584 h 668202"/>
                      <a:gd name="connsiteX14" fmla="*/ 552840 w 708950"/>
                      <a:gd name="connsiteY14" fmla="*/ 575817 h 668202"/>
                      <a:gd name="connsiteX15" fmla="*/ 238952 w 708950"/>
                      <a:gd name="connsiteY15" fmla="*/ 284098 h 66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08950" h="668202">
                        <a:moveTo>
                          <a:pt x="238952" y="284098"/>
                        </a:moveTo>
                        <a:cubicBezTo>
                          <a:pt x="151835" y="196000"/>
                          <a:pt x="67431" y="104148"/>
                          <a:pt x="0" y="0"/>
                        </a:cubicBezTo>
                        <a:cubicBezTo>
                          <a:pt x="42144" y="67720"/>
                          <a:pt x="105707" y="121699"/>
                          <a:pt x="179027" y="152066"/>
                        </a:cubicBezTo>
                        <a:cubicBezTo>
                          <a:pt x="190284" y="156742"/>
                          <a:pt x="202119" y="161072"/>
                          <a:pt x="210952" y="169501"/>
                        </a:cubicBezTo>
                        <a:cubicBezTo>
                          <a:pt x="230465" y="188206"/>
                          <a:pt x="229138" y="219785"/>
                          <a:pt x="241723" y="243744"/>
                        </a:cubicBezTo>
                        <a:cubicBezTo>
                          <a:pt x="256445" y="271628"/>
                          <a:pt x="292181" y="286292"/>
                          <a:pt x="321970" y="276593"/>
                        </a:cubicBezTo>
                        <a:cubicBezTo>
                          <a:pt x="335133" y="240857"/>
                          <a:pt x="344370" y="203678"/>
                          <a:pt x="349509" y="165921"/>
                        </a:cubicBezTo>
                        <a:cubicBezTo>
                          <a:pt x="377393" y="231678"/>
                          <a:pt x="405220" y="297434"/>
                          <a:pt x="433104" y="363191"/>
                        </a:cubicBezTo>
                        <a:cubicBezTo>
                          <a:pt x="441475" y="382935"/>
                          <a:pt x="450251" y="403257"/>
                          <a:pt x="465838" y="417863"/>
                        </a:cubicBezTo>
                        <a:cubicBezTo>
                          <a:pt x="481484" y="432469"/>
                          <a:pt x="505962" y="439686"/>
                          <a:pt x="524436" y="429179"/>
                        </a:cubicBezTo>
                        <a:cubicBezTo>
                          <a:pt x="528997" y="456601"/>
                          <a:pt x="533962" y="485121"/>
                          <a:pt x="550242" y="507636"/>
                        </a:cubicBezTo>
                        <a:cubicBezTo>
                          <a:pt x="566523" y="530152"/>
                          <a:pt x="597698" y="544353"/>
                          <a:pt x="622522" y="532288"/>
                        </a:cubicBezTo>
                        <a:cubicBezTo>
                          <a:pt x="626506" y="520337"/>
                          <a:pt x="630547" y="508387"/>
                          <a:pt x="634531" y="496494"/>
                        </a:cubicBezTo>
                        <a:cubicBezTo>
                          <a:pt x="659760" y="524494"/>
                          <a:pt x="732098" y="616461"/>
                          <a:pt x="701557" y="656584"/>
                        </a:cubicBezTo>
                        <a:cubicBezTo>
                          <a:pt x="666861" y="702135"/>
                          <a:pt x="582110" y="600758"/>
                          <a:pt x="552840" y="575817"/>
                        </a:cubicBezTo>
                        <a:cubicBezTo>
                          <a:pt x="444247" y="483042"/>
                          <a:pt x="339463" y="385706"/>
                          <a:pt x="238952" y="284098"/>
                        </a:cubicBezTo>
                        <a:close/>
                      </a:path>
                    </a:pathLst>
                  </a:custGeom>
                  <a:solidFill>
                    <a:srgbClr val="2E7653">
                      <a:alpha val="16000"/>
                    </a:srgbClr>
                  </a:solidFill>
                  <a:ln w="5770" cap="flat">
                    <a:noFill/>
                    <a:prstDash val="solid"/>
                    <a:miter/>
                  </a:ln>
                </p:spPr>
                <p:txBody>
                  <a:bodyPr rtlCol="0" anchor="ctr"/>
                  <a:lstStyle/>
                  <a:p>
                    <a:endParaRPr lang="th-TH"/>
                  </a:p>
                </p:txBody>
              </p:sp>
              <p:sp>
                <p:nvSpPr>
                  <p:cNvPr id="439" name="Freeform: Shape 438">
                    <a:extLst>
                      <a:ext uri="{FF2B5EF4-FFF2-40B4-BE49-F238E27FC236}">
                        <a16:creationId xmlns:a16="http://schemas.microsoft.com/office/drawing/2014/main" id="{8A6701DA-EDED-432A-B9C6-21F43FEC4038}"/>
                      </a:ext>
                    </a:extLst>
                  </p:cNvPr>
                  <p:cNvSpPr/>
                  <p:nvPr/>
                </p:nvSpPr>
                <p:spPr>
                  <a:xfrm>
                    <a:off x="363043" y="6222191"/>
                    <a:ext cx="447291" cy="314536"/>
                  </a:xfrm>
                  <a:custGeom>
                    <a:avLst/>
                    <a:gdLst>
                      <a:gd name="connsiteX0" fmla="*/ 295111 w 447291"/>
                      <a:gd name="connsiteY0" fmla="*/ 286478 h 314536"/>
                      <a:gd name="connsiteX1" fmla="*/ 219020 w 447291"/>
                      <a:gd name="connsiteY1" fmla="*/ 255246 h 314536"/>
                      <a:gd name="connsiteX2" fmla="*/ 272422 w 447291"/>
                      <a:gd name="connsiteY2" fmla="*/ 231979 h 314536"/>
                      <a:gd name="connsiteX3" fmla="*/ 285354 w 447291"/>
                      <a:gd name="connsiteY3" fmla="*/ 184235 h 314536"/>
                      <a:gd name="connsiteX4" fmla="*/ 213420 w 447291"/>
                      <a:gd name="connsiteY4" fmla="*/ 179501 h 314536"/>
                      <a:gd name="connsiteX5" fmla="*/ 206434 w 447291"/>
                      <a:gd name="connsiteY5" fmla="*/ 166858 h 314536"/>
                      <a:gd name="connsiteX6" fmla="*/ 157824 w 447291"/>
                      <a:gd name="connsiteY6" fmla="*/ 156062 h 314536"/>
                      <a:gd name="connsiteX7" fmla="*/ 26888 w 447291"/>
                      <a:gd name="connsiteY7" fmla="*/ 133374 h 314536"/>
                      <a:gd name="connsiteX8" fmla="*/ 3680 w 447291"/>
                      <a:gd name="connsiteY8" fmla="*/ 90883 h 314536"/>
                      <a:gd name="connsiteX9" fmla="*/ 25099 w 447291"/>
                      <a:gd name="connsiteY9" fmla="*/ 81530 h 314536"/>
                      <a:gd name="connsiteX10" fmla="*/ 108232 w 447291"/>
                      <a:gd name="connsiteY10" fmla="*/ 67271 h 314536"/>
                      <a:gd name="connsiteX11" fmla="*/ 133981 w 447291"/>
                      <a:gd name="connsiteY11" fmla="*/ 43081 h 314536"/>
                      <a:gd name="connsiteX12" fmla="*/ 24291 w 447291"/>
                      <a:gd name="connsiteY12" fmla="*/ 26916 h 314536"/>
                      <a:gd name="connsiteX13" fmla="*/ 72612 w 447291"/>
                      <a:gd name="connsiteY13" fmla="*/ 2091 h 314536"/>
                      <a:gd name="connsiteX14" fmla="*/ 159672 w 447291"/>
                      <a:gd name="connsiteY14" fmla="*/ 25415 h 314536"/>
                      <a:gd name="connsiteX15" fmla="*/ 226929 w 447291"/>
                      <a:gd name="connsiteY15" fmla="*/ 89959 h 314536"/>
                      <a:gd name="connsiteX16" fmla="*/ 447292 w 447291"/>
                      <a:gd name="connsiteY16" fmla="*/ 314536 h 314536"/>
                      <a:gd name="connsiteX17" fmla="*/ 295111 w 447291"/>
                      <a:gd name="connsiteY17" fmla="*/ 286478 h 314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291" h="314536">
                        <a:moveTo>
                          <a:pt x="295111" y="286478"/>
                        </a:moveTo>
                        <a:cubicBezTo>
                          <a:pt x="266764" y="283707"/>
                          <a:pt x="233799" y="279782"/>
                          <a:pt x="219020" y="255246"/>
                        </a:cubicBezTo>
                        <a:cubicBezTo>
                          <a:pt x="234203" y="243006"/>
                          <a:pt x="255333" y="241448"/>
                          <a:pt x="272422" y="231979"/>
                        </a:cubicBezTo>
                        <a:cubicBezTo>
                          <a:pt x="289511" y="222512"/>
                          <a:pt x="300884" y="196186"/>
                          <a:pt x="285354" y="184235"/>
                        </a:cubicBezTo>
                        <a:cubicBezTo>
                          <a:pt x="265205" y="168763"/>
                          <a:pt x="229354" y="199303"/>
                          <a:pt x="213420" y="179501"/>
                        </a:cubicBezTo>
                        <a:cubicBezTo>
                          <a:pt x="210418" y="175749"/>
                          <a:pt x="209090" y="170842"/>
                          <a:pt x="206434" y="166858"/>
                        </a:cubicBezTo>
                        <a:cubicBezTo>
                          <a:pt x="196736" y="152137"/>
                          <a:pt x="175259" y="154157"/>
                          <a:pt x="157824" y="156062"/>
                        </a:cubicBezTo>
                        <a:cubicBezTo>
                          <a:pt x="113255" y="160854"/>
                          <a:pt x="67358" y="152887"/>
                          <a:pt x="26888" y="133374"/>
                        </a:cubicBezTo>
                        <a:cubicBezTo>
                          <a:pt x="10146" y="125291"/>
                          <a:pt x="-7924" y="105431"/>
                          <a:pt x="3680" y="90883"/>
                        </a:cubicBezTo>
                        <a:cubicBezTo>
                          <a:pt x="8645" y="84590"/>
                          <a:pt x="17247" y="82858"/>
                          <a:pt x="25099" y="81530"/>
                        </a:cubicBezTo>
                        <a:cubicBezTo>
                          <a:pt x="52810" y="76796"/>
                          <a:pt x="80521" y="72005"/>
                          <a:pt x="108232" y="67271"/>
                        </a:cubicBezTo>
                        <a:cubicBezTo>
                          <a:pt x="121626" y="64961"/>
                          <a:pt x="139235" y="55724"/>
                          <a:pt x="133981" y="43081"/>
                        </a:cubicBezTo>
                        <a:cubicBezTo>
                          <a:pt x="97437" y="37712"/>
                          <a:pt x="60835" y="32285"/>
                          <a:pt x="24291" y="26916"/>
                        </a:cubicBezTo>
                        <a:cubicBezTo>
                          <a:pt x="39358" y="16698"/>
                          <a:pt x="54888" y="6306"/>
                          <a:pt x="72612" y="2091"/>
                        </a:cubicBezTo>
                        <a:cubicBezTo>
                          <a:pt x="102748" y="-5067"/>
                          <a:pt x="134616" y="6999"/>
                          <a:pt x="159672" y="25415"/>
                        </a:cubicBezTo>
                        <a:cubicBezTo>
                          <a:pt x="184727" y="43832"/>
                          <a:pt x="204703" y="68136"/>
                          <a:pt x="226929" y="89959"/>
                        </a:cubicBezTo>
                        <a:cubicBezTo>
                          <a:pt x="302096" y="163856"/>
                          <a:pt x="399778" y="217027"/>
                          <a:pt x="447292" y="314536"/>
                        </a:cubicBezTo>
                        <a:cubicBezTo>
                          <a:pt x="396661" y="303913"/>
                          <a:pt x="346896" y="291501"/>
                          <a:pt x="295111" y="286478"/>
                        </a:cubicBezTo>
                        <a:close/>
                      </a:path>
                    </a:pathLst>
                  </a:custGeom>
                  <a:solidFill>
                    <a:srgbClr val="2E7653">
                      <a:alpha val="12000"/>
                    </a:srgbClr>
                  </a:solidFill>
                  <a:ln w="5770" cap="flat">
                    <a:noFill/>
                    <a:prstDash val="solid"/>
                    <a:miter/>
                  </a:ln>
                </p:spPr>
                <p:txBody>
                  <a:bodyPr rtlCol="0" anchor="ctr"/>
                  <a:lstStyle/>
                  <a:p>
                    <a:endParaRPr lang="th-TH"/>
                  </a:p>
                </p:txBody>
              </p:sp>
              <p:sp>
                <p:nvSpPr>
                  <p:cNvPr id="440" name="Freeform: Shape 439">
                    <a:extLst>
                      <a:ext uri="{FF2B5EF4-FFF2-40B4-BE49-F238E27FC236}">
                        <a16:creationId xmlns:a16="http://schemas.microsoft.com/office/drawing/2014/main" id="{F4AED2E1-2955-4C62-83A4-0B577318C217}"/>
                      </a:ext>
                    </a:extLst>
                  </p:cNvPr>
                  <p:cNvSpPr/>
                  <p:nvPr/>
                </p:nvSpPr>
                <p:spPr>
                  <a:xfrm>
                    <a:off x="195772" y="5903352"/>
                    <a:ext cx="297094" cy="520139"/>
                  </a:xfrm>
                  <a:custGeom>
                    <a:avLst/>
                    <a:gdLst>
                      <a:gd name="connsiteX0" fmla="*/ 93475 w 297094"/>
                      <a:gd name="connsiteY0" fmla="*/ 363999 h 520139"/>
                      <a:gd name="connsiteX1" fmla="*/ 48386 w 297094"/>
                      <a:gd name="connsiteY1" fmla="*/ 271975 h 520139"/>
                      <a:gd name="connsiteX2" fmla="*/ 13689 w 297094"/>
                      <a:gd name="connsiteY2" fmla="*/ 171810 h 520139"/>
                      <a:gd name="connsiteX3" fmla="*/ 2720 w 297094"/>
                      <a:gd name="connsiteY3" fmla="*/ 89889 h 520139"/>
                      <a:gd name="connsiteX4" fmla="*/ 11726 w 297094"/>
                      <a:gd name="connsiteY4" fmla="*/ 59117 h 520139"/>
                      <a:gd name="connsiteX5" fmla="*/ 5434 w 297094"/>
                      <a:gd name="connsiteY5" fmla="*/ 0 h 520139"/>
                      <a:gd name="connsiteX6" fmla="*/ 50060 w 297094"/>
                      <a:gd name="connsiteY6" fmla="*/ 42491 h 520139"/>
                      <a:gd name="connsiteX7" fmla="*/ 38225 w 297094"/>
                      <a:gd name="connsiteY7" fmla="*/ 97625 h 520139"/>
                      <a:gd name="connsiteX8" fmla="*/ 123264 w 297094"/>
                      <a:gd name="connsiteY8" fmla="*/ 151546 h 520139"/>
                      <a:gd name="connsiteX9" fmla="*/ 56988 w 297094"/>
                      <a:gd name="connsiteY9" fmla="*/ 184222 h 520139"/>
                      <a:gd name="connsiteX10" fmla="*/ 79561 w 297094"/>
                      <a:gd name="connsiteY10" fmla="*/ 225096 h 520139"/>
                      <a:gd name="connsiteX11" fmla="*/ 130481 w 297094"/>
                      <a:gd name="connsiteY11" fmla="*/ 231389 h 520139"/>
                      <a:gd name="connsiteX12" fmla="*/ 176378 w 297094"/>
                      <a:gd name="connsiteY12" fmla="*/ 251018 h 520139"/>
                      <a:gd name="connsiteX13" fmla="*/ 127017 w 297094"/>
                      <a:gd name="connsiteY13" fmla="*/ 300610 h 520139"/>
                      <a:gd name="connsiteX14" fmla="*/ 188905 w 297094"/>
                      <a:gd name="connsiteY14" fmla="*/ 365038 h 520139"/>
                      <a:gd name="connsiteX15" fmla="*/ 219330 w 297094"/>
                      <a:gd name="connsiteY15" fmla="*/ 361286 h 520139"/>
                      <a:gd name="connsiteX16" fmla="*/ 243116 w 297094"/>
                      <a:gd name="connsiteY16" fmla="*/ 377047 h 520139"/>
                      <a:gd name="connsiteX17" fmla="*/ 184980 w 297094"/>
                      <a:gd name="connsiteY17" fmla="*/ 393962 h 520139"/>
                      <a:gd name="connsiteX18" fmla="*/ 187924 w 297094"/>
                      <a:gd name="connsiteY18" fmla="*/ 477442 h 520139"/>
                      <a:gd name="connsiteX19" fmla="*/ 297095 w 297094"/>
                      <a:gd name="connsiteY19" fmla="*/ 516065 h 520139"/>
                      <a:gd name="connsiteX20" fmla="*/ 230011 w 297094"/>
                      <a:gd name="connsiteY20" fmla="*/ 519702 h 520139"/>
                      <a:gd name="connsiteX21" fmla="*/ 169103 w 297094"/>
                      <a:gd name="connsiteY21" fmla="*/ 489739 h 520139"/>
                      <a:gd name="connsiteX22" fmla="*/ 93475 w 297094"/>
                      <a:gd name="connsiteY22" fmla="*/ 363999 h 520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7094" h="520139">
                        <a:moveTo>
                          <a:pt x="93475" y="363999"/>
                        </a:moveTo>
                        <a:cubicBezTo>
                          <a:pt x="71363" y="337731"/>
                          <a:pt x="59644" y="304478"/>
                          <a:pt x="48386" y="271975"/>
                        </a:cubicBezTo>
                        <a:cubicBezTo>
                          <a:pt x="36840" y="238606"/>
                          <a:pt x="25236" y="205179"/>
                          <a:pt x="13689" y="171810"/>
                        </a:cubicBezTo>
                        <a:cubicBezTo>
                          <a:pt x="4510" y="145369"/>
                          <a:pt x="-4727" y="116849"/>
                          <a:pt x="2720" y="89889"/>
                        </a:cubicBezTo>
                        <a:cubicBezTo>
                          <a:pt x="5549" y="79554"/>
                          <a:pt x="10860" y="69798"/>
                          <a:pt x="11726" y="59117"/>
                        </a:cubicBezTo>
                        <a:cubicBezTo>
                          <a:pt x="13458" y="39200"/>
                          <a:pt x="-224" y="19225"/>
                          <a:pt x="5434" y="0"/>
                        </a:cubicBezTo>
                        <a:cubicBezTo>
                          <a:pt x="22695" y="11546"/>
                          <a:pt x="40650" y="23901"/>
                          <a:pt x="50060" y="42491"/>
                        </a:cubicBezTo>
                        <a:cubicBezTo>
                          <a:pt x="59471" y="61080"/>
                          <a:pt x="56469" y="87752"/>
                          <a:pt x="38225" y="97625"/>
                        </a:cubicBezTo>
                        <a:cubicBezTo>
                          <a:pt x="46077" y="132668"/>
                          <a:pt x="116048" y="116387"/>
                          <a:pt x="123264" y="151546"/>
                        </a:cubicBezTo>
                        <a:cubicBezTo>
                          <a:pt x="102423" y="166268"/>
                          <a:pt x="66398" y="160437"/>
                          <a:pt x="56988" y="184222"/>
                        </a:cubicBezTo>
                        <a:cubicBezTo>
                          <a:pt x="50580" y="200272"/>
                          <a:pt x="63685" y="218515"/>
                          <a:pt x="79561" y="225096"/>
                        </a:cubicBezTo>
                        <a:cubicBezTo>
                          <a:pt x="95495" y="231678"/>
                          <a:pt x="113334" y="230350"/>
                          <a:pt x="130481" y="231389"/>
                        </a:cubicBezTo>
                        <a:cubicBezTo>
                          <a:pt x="147627" y="232371"/>
                          <a:pt x="166390" y="236931"/>
                          <a:pt x="176378" y="251018"/>
                        </a:cubicBezTo>
                        <a:cubicBezTo>
                          <a:pt x="164023" y="271109"/>
                          <a:pt x="146934" y="288197"/>
                          <a:pt x="127017" y="300610"/>
                        </a:cubicBezTo>
                        <a:cubicBezTo>
                          <a:pt x="123668" y="334383"/>
                          <a:pt x="155248" y="367232"/>
                          <a:pt x="188905" y="365038"/>
                        </a:cubicBezTo>
                        <a:cubicBezTo>
                          <a:pt x="199124" y="364346"/>
                          <a:pt x="209111" y="360997"/>
                          <a:pt x="219330" y="361286"/>
                        </a:cubicBezTo>
                        <a:cubicBezTo>
                          <a:pt x="229549" y="361575"/>
                          <a:pt x="240922" y="367001"/>
                          <a:pt x="243116" y="377047"/>
                        </a:cubicBezTo>
                        <a:cubicBezTo>
                          <a:pt x="226662" y="389344"/>
                          <a:pt x="200105" y="380049"/>
                          <a:pt x="184980" y="393962"/>
                        </a:cubicBezTo>
                        <a:cubicBezTo>
                          <a:pt x="163619" y="413648"/>
                          <a:pt x="189483" y="448288"/>
                          <a:pt x="187924" y="477442"/>
                        </a:cubicBezTo>
                        <a:cubicBezTo>
                          <a:pt x="226720" y="481080"/>
                          <a:pt x="264534" y="494416"/>
                          <a:pt x="297095" y="516065"/>
                        </a:cubicBezTo>
                        <a:cubicBezTo>
                          <a:pt x="291495" y="512312"/>
                          <a:pt x="242538" y="522300"/>
                          <a:pt x="230011" y="519702"/>
                        </a:cubicBezTo>
                        <a:cubicBezTo>
                          <a:pt x="207957" y="515141"/>
                          <a:pt x="186192" y="504519"/>
                          <a:pt x="169103" y="489739"/>
                        </a:cubicBezTo>
                        <a:cubicBezTo>
                          <a:pt x="129442" y="455504"/>
                          <a:pt x="127132" y="403950"/>
                          <a:pt x="93475" y="363999"/>
                        </a:cubicBezTo>
                        <a:close/>
                      </a:path>
                    </a:pathLst>
                  </a:custGeom>
                  <a:solidFill>
                    <a:srgbClr val="859F8A">
                      <a:alpha val="36000"/>
                    </a:srgbClr>
                  </a:solidFill>
                  <a:ln w="5770" cap="flat">
                    <a:noFill/>
                    <a:prstDash val="solid"/>
                    <a:miter/>
                  </a:ln>
                </p:spPr>
                <p:txBody>
                  <a:bodyPr rtlCol="0" anchor="ctr"/>
                  <a:lstStyle/>
                  <a:p>
                    <a:endParaRPr lang="th-TH"/>
                  </a:p>
                </p:txBody>
              </p:sp>
            </p:grpSp>
            <p:grpSp>
              <p:nvGrpSpPr>
                <p:cNvPr id="336" name="Graphic 3">
                  <a:extLst>
                    <a:ext uri="{FF2B5EF4-FFF2-40B4-BE49-F238E27FC236}">
                      <a16:creationId xmlns:a16="http://schemas.microsoft.com/office/drawing/2014/main" id="{E6E0B196-2571-4ABA-A557-E41428311944}"/>
                    </a:ext>
                  </a:extLst>
                </p:cNvPr>
                <p:cNvGrpSpPr/>
                <p:nvPr/>
              </p:nvGrpSpPr>
              <p:grpSpPr>
                <a:xfrm>
                  <a:off x="-1118248" y="5740317"/>
                  <a:ext cx="1064164" cy="770835"/>
                  <a:chOff x="-1118248" y="5740317"/>
                  <a:chExt cx="1064164" cy="770835"/>
                </a:xfrm>
              </p:grpSpPr>
              <p:grpSp>
                <p:nvGrpSpPr>
                  <p:cNvPr id="401" name="Graphic 3">
                    <a:extLst>
                      <a:ext uri="{FF2B5EF4-FFF2-40B4-BE49-F238E27FC236}">
                        <a16:creationId xmlns:a16="http://schemas.microsoft.com/office/drawing/2014/main" id="{EBE846FD-35C7-46F0-94CD-8E3DC61340F4}"/>
                      </a:ext>
                    </a:extLst>
                  </p:cNvPr>
                  <p:cNvGrpSpPr/>
                  <p:nvPr/>
                </p:nvGrpSpPr>
                <p:grpSpPr>
                  <a:xfrm>
                    <a:off x="-1118248" y="5740317"/>
                    <a:ext cx="792363" cy="769268"/>
                    <a:chOff x="-1118248" y="5740317"/>
                    <a:chExt cx="792363" cy="769268"/>
                  </a:xfrm>
                </p:grpSpPr>
                <p:sp>
                  <p:nvSpPr>
                    <p:cNvPr id="406" name="Freeform: Shape 405">
                      <a:extLst>
                        <a:ext uri="{FF2B5EF4-FFF2-40B4-BE49-F238E27FC236}">
                          <a16:creationId xmlns:a16="http://schemas.microsoft.com/office/drawing/2014/main" id="{D40D357F-C153-464B-A5AC-681F8D57ABAD}"/>
                        </a:ext>
                      </a:extLst>
                    </p:cNvPr>
                    <p:cNvSpPr/>
                    <p:nvPr/>
                  </p:nvSpPr>
                  <p:spPr>
                    <a:xfrm>
                      <a:off x="-1084930" y="6217651"/>
                      <a:ext cx="382385" cy="270697"/>
                    </a:xfrm>
                    <a:custGeom>
                      <a:avLst/>
                      <a:gdLst>
                        <a:gd name="connsiteX0" fmla="*/ 208976 w 382385"/>
                        <a:gd name="connsiteY0" fmla="*/ 112281 h 270697"/>
                        <a:gd name="connsiteX1" fmla="*/ 94783 w 382385"/>
                        <a:gd name="connsiteY1" fmla="*/ 175094 h 270697"/>
                        <a:gd name="connsiteX2" fmla="*/ 8647 w 382385"/>
                        <a:gd name="connsiteY2" fmla="*/ 270698 h 270697"/>
                        <a:gd name="connsiteX3" fmla="*/ 103 w 382385"/>
                        <a:gd name="connsiteY3" fmla="*/ 245180 h 270697"/>
                        <a:gd name="connsiteX4" fmla="*/ 24177 w 382385"/>
                        <a:gd name="connsiteY4" fmla="*/ 122269 h 270697"/>
                        <a:gd name="connsiteX5" fmla="*/ 41900 w 382385"/>
                        <a:gd name="connsiteY5" fmla="*/ 90054 h 270697"/>
                        <a:gd name="connsiteX6" fmla="*/ 66898 w 382385"/>
                        <a:gd name="connsiteY6" fmla="*/ 74756 h 270697"/>
                        <a:gd name="connsiteX7" fmla="*/ 181323 w 382385"/>
                        <a:gd name="connsiteY7" fmla="*/ 40809 h 270697"/>
                        <a:gd name="connsiteX8" fmla="*/ 348514 w 382385"/>
                        <a:gd name="connsiteY8" fmla="*/ 2245 h 270697"/>
                        <a:gd name="connsiteX9" fmla="*/ 375417 w 382385"/>
                        <a:gd name="connsiteY9" fmla="*/ 2706 h 270697"/>
                        <a:gd name="connsiteX10" fmla="*/ 377727 w 382385"/>
                        <a:gd name="connsiteY10" fmla="*/ 24125 h 270697"/>
                        <a:gd name="connsiteX11" fmla="*/ 208976 w 382385"/>
                        <a:gd name="connsiteY11" fmla="*/ 112281 h 2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2385" h="270697">
                          <a:moveTo>
                            <a:pt x="208976" y="112281"/>
                          </a:moveTo>
                          <a:cubicBezTo>
                            <a:pt x="170585" y="132718"/>
                            <a:pt x="130807" y="150788"/>
                            <a:pt x="94783" y="175094"/>
                          </a:cubicBezTo>
                          <a:cubicBezTo>
                            <a:pt x="58758" y="199399"/>
                            <a:pt x="26082" y="230863"/>
                            <a:pt x="8647" y="270698"/>
                          </a:cubicBezTo>
                          <a:cubicBezTo>
                            <a:pt x="449" y="265964"/>
                            <a:pt x="-359" y="254648"/>
                            <a:pt x="103" y="245180"/>
                          </a:cubicBezTo>
                          <a:cubicBezTo>
                            <a:pt x="2123" y="203324"/>
                            <a:pt x="10263" y="161815"/>
                            <a:pt x="24177" y="122269"/>
                          </a:cubicBezTo>
                          <a:cubicBezTo>
                            <a:pt x="28276" y="110607"/>
                            <a:pt x="33125" y="98772"/>
                            <a:pt x="41900" y="90054"/>
                          </a:cubicBezTo>
                          <a:cubicBezTo>
                            <a:pt x="48886" y="83127"/>
                            <a:pt x="57892" y="78681"/>
                            <a:pt x="66898" y="74756"/>
                          </a:cubicBezTo>
                          <a:cubicBezTo>
                            <a:pt x="103443" y="58822"/>
                            <a:pt x="142527" y="49816"/>
                            <a:pt x="181323" y="40809"/>
                          </a:cubicBezTo>
                          <a:cubicBezTo>
                            <a:pt x="237034" y="27935"/>
                            <a:pt x="292803" y="15119"/>
                            <a:pt x="348514" y="2245"/>
                          </a:cubicBezTo>
                          <a:cubicBezTo>
                            <a:pt x="357463" y="166"/>
                            <a:pt x="367393" y="-1739"/>
                            <a:pt x="375417" y="2706"/>
                          </a:cubicBezTo>
                          <a:cubicBezTo>
                            <a:pt x="384770" y="7902"/>
                            <a:pt x="383846" y="18121"/>
                            <a:pt x="377727" y="24125"/>
                          </a:cubicBezTo>
                          <a:cubicBezTo>
                            <a:pt x="345281" y="2245"/>
                            <a:pt x="242057" y="94731"/>
                            <a:pt x="208976" y="112281"/>
                          </a:cubicBezTo>
                          <a:close/>
                        </a:path>
                      </a:pathLst>
                    </a:custGeom>
                    <a:solidFill>
                      <a:srgbClr val="EAE7E8"/>
                    </a:solidFill>
                    <a:ln w="5770" cap="flat">
                      <a:noFill/>
                      <a:prstDash val="solid"/>
                      <a:miter/>
                    </a:ln>
                  </p:spPr>
                  <p:txBody>
                    <a:bodyPr rtlCol="0" anchor="ctr"/>
                    <a:lstStyle/>
                    <a:p>
                      <a:endParaRPr lang="th-TH"/>
                    </a:p>
                  </p:txBody>
                </p:sp>
                <p:sp>
                  <p:nvSpPr>
                    <p:cNvPr id="407" name="Freeform: Shape 406">
                      <a:extLst>
                        <a:ext uri="{FF2B5EF4-FFF2-40B4-BE49-F238E27FC236}">
                          <a16:creationId xmlns:a16="http://schemas.microsoft.com/office/drawing/2014/main" id="{8FDD75B8-C6C4-476B-B98F-B9947F11424F}"/>
                        </a:ext>
                      </a:extLst>
                    </p:cNvPr>
                    <p:cNvSpPr/>
                    <p:nvPr/>
                  </p:nvSpPr>
                  <p:spPr>
                    <a:xfrm>
                      <a:off x="-1087808" y="6228324"/>
                      <a:ext cx="376794" cy="281260"/>
                    </a:xfrm>
                    <a:custGeom>
                      <a:avLst/>
                      <a:gdLst>
                        <a:gd name="connsiteX0" fmla="*/ 376794 w 376794"/>
                        <a:gd name="connsiteY0" fmla="*/ 0 h 281260"/>
                        <a:gd name="connsiteX1" fmla="*/ 181661 w 376794"/>
                        <a:gd name="connsiteY1" fmla="*/ 151027 h 281260"/>
                        <a:gd name="connsiteX2" fmla="*/ 88943 w 376794"/>
                        <a:gd name="connsiteY2" fmla="*/ 219208 h 281260"/>
                        <a:gd name="connsiteX3" fmla="*/ 15451 w 376794"/>
                        <a:gd name="connsiteY3" fmla="*/ 281212 h 281260"/>
                        <a:gd name="connsiteX4" fmla="*/ 16721 w 376794"/>
                        <a:gd name="connsiteY4" fmla="*/ 207373 h 281260"/>
                        <a:gd name="connsiteX5" fmla="*/ 139574 w 376794"/>
                        <a:gd name="connsiteY5" fmla="*/ 105245 h 281260"/>
                        <a:gd name="connsiteX6" fmla="*/ 376794 w 376794"/>
                        <a:gd name="connsiteY6" fmla="*/ 0 h 28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6794" h="281260">
                          <a:moveTo>
                            <a:pt x="376794" y="0"/>
                          </a:moveTo>
                          <a:cubicBezTo>
                            <a:pt x="350469" y="44165"/>
                            <a:pt x="254865" y="79093"/>
                            <a:pt x="181661" y="151027"/>
                          </a:cubicBezTo>
                          <a:cubicBezTo>
                            <a:pt x="154296" y="177930"/>
                            <a:pt x="119714" y="196230"/>
                            <a:pt x="88943" y="219208"/>
                          </a:cubicBezTo>
                          <a:cubicBezTo>
                            <a:pt x="75030" y="229600"/>
                            <a:pt x="29941" y="280288"/>
                            <a:pt x="15451" y="281212"/>
                          </a:cubicBezTo>
                          <a:cubicBezTo>
                            <a:pt x="-15494" y="283117"/>
                            <a:pt x="8177" y="229022"/>
                            <a:pt x="16721" y="207373"/>
                          </a:cubicBezTo>
                          <a:cubicBezTo>
                            <a:pt x="41026" y="145600"/>
                            <a:pt x="85999" y="140808"/>
                            <a:pt x="139574" y="105245"/>
                          </a:cubicBezTo>
                          <a:cubicBezTo>
                            <a:pt x="254345" y="29097"/>
                            <a:pt x="316638" y="44223"/>
                            <a:pt x="376794" y="0"/>
                          </a:cubicBezTo>
                          <a:close/>
                        </a:path>
                      </a:pathLst>
                    </a:custGeom>
                    <a:solidFill>
                      <a:srgbClr val="C2BFC0"/>
                    </a:solidFill>
                    <a:ln w="5770" cap="flat">
                      <a:noFill/>
                      <a:prstDash val="solid"/>
                      <a:miter/>
                    </a:ln>
                  </p:spPr>
                  <p:txBody>
                    <a:bodyPr rtlCol="0" anchor="ctr"/>
                    <a:lstStyle/>
                    <a:p>
                      <a:endParaRPr lang="th-TH"/>
                    </a:p>
                  </p:txBody>
                </p:sp>
                <p:sp>
                  <p:nvSpPr>
                    <p:cNvPr id="408" name="Freeform: Shape 407">
                      <a:extLst>
                        <a:ext uri="{FF2B5EF4-FFF2-40B4-BE49-F238E27FC236}">
                          <a16:creationId xmlns:a16="http://schemas.microsoft.com/office/drawing/2014/main" id="{796CD203-C0D5-4D22-8D12-FF2FC45565DD}"/>
                        </a:ext>
                      </a:extLst>
                    </p:cNvPr>
                    <p:cNvSpPr/>
                    <p:nvPr/>
                  </p:nvSpPr>
                  <p:spPr>
                    <a:xfrm>
                      <a:off x="-1118248" y="6115287"/>
                      <a:ext cx="432466" cy="196410"/>
                    </a:xfrm>
                    <a:custGeom>
                      <a:avLst/>
                      <a:gdLst>
                        <a:gd name="connsiteX0" fmla="*/ 331432 w 432466"/>
                        <a:gd name="connsiteY0" fmla="*/ 143577 h 196410"/>
                        <a:gd name="connsiteX1" fmla="*/ 9808 w 432466"/>
                        <a:gd name="connsiteY1" fmla="*/ 164130 h 196410"/>
                        <a:gd name="connsiteX2" fmla="*/ 975 w 432466"/>
                        <a:gd name="connsiteY2" fmla="*/ 156913 h 196410"/>
                        <a:gd name="connsiteX3" fmla="*/ 860 w 432466"/>
                        <a:gd name="connsiteY3" fmla="*/ 146117 h 196410"/>
                        <a:gd name="connsiteX4" fmla="*/ 83012 w 432466"/>
                        <a:gd name="connsiteY4" fmla="*/ 61425 h 196410"/>
                        <a:gd name="connsiteX5" fmla="*/ 254880 w 432466"/>
                        <a:gd name="connsiteY5" fmla="*/ 229 h 196410"/>
                        <a:gd name="connsiteX6" fmla="*/ 388587 w 432466"/>
                        <a:gd name="connsiteY6" fmla="*/ 50744 h 196410"/>
                        <a:gd name="connsiteX7" fmla="*/ 420859 w 432466"/>
                        <a:gd name="connsiteY7" fmla="*/ 114365 h 196410"/>
                        <a:gd name="connsiteX8" fmla="*/ 382871 w 432466"/>
                        <a:gd name="connsiteY8" fmla="*/ 112806 h 196410"/>
                        <a:gd name="connsiteX9" fmla="*/ 331432 w 432466"/>
                        <a:gd name="connsiteY9" fmla="*/ 143577 h 19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2466" h="196410">
                          <a:moveTo>
                            <a:pt x="331432" y="143577"/>
                          </a:moveTo>
                          <a:cubicBezTo>
                            <a:pt x="237618" y="205639"/>
                            <a:pt x="110723" y="213721"/>
                            <a:pt x="9808" y="164130"/>
                          </a:cubicBezTo>
                          <a:cubicBezTo>
                            <a:pt x="6344" y="162397"/>
                            <a:pt x="2649" y="160435"/>
                            <a:pt x="975" y="156913"/>
                          </a:cubicBezTo>
                          <a:cubicBezTo>
                            <a:pt x="-584" y="153622"/>
                            <a:pt x="-6" y="149697"/>
                            <a:pt x="860" y="146117"/>
                          </a:cubicBezTo>
                          <a:cubicBezTo>
                            <a:pt x="10616" y="106859"/>
                            <a:pt x="48315" y="82208"/>
                            <a:pt x="83012" y="61425"/>
                          </a:cubicBezTo>
                          <a:cubicBezTo>
                            <a:pt x="136010" y="29730"/>
                            <a:pt x="193164" y="-3062"/>
                            <a:pt x="254880" y="229"/>
                          </a:cubicBezTo>
                          <a:cubicBezTo>
                            <a:pt x="302913" y="2769"/>
                            <a:pt x="346731" y="27074"/>
                            <a:pt x="388587" y="50744"/>
                          </a:cubicBezTo>
                          <a:cubicBezTo>
                            <a:pt x="411448" y="63676"/>
                            <a:pt x="452669" y="95544"/>
                            <a:pt x="420859" y="114365"/>
                          </a:cubicBezTo>
                          <a:cubicBezTo>
                            <a:pt x="413700" y="118579"/>
                            <a:pt x="392282" y="110612"/>
                            <a:pt x="382871" y="112806"/>
                          </a:cubicBezTo>
                          <a:cubicBezTo>
                            <a:pt x="364108" y="117194"/>
                            <a:pt x="347251" y="133128"/>
                            <a:pt x="331432" y="143577"/>
                          </a:cubicBezTo>
                          <a:close/>
                        </a:path>
                      </a:pathLst>
                    </a:custGeom>
                    <a:solidFill>
                      <a:srgbClr val="F6F3F4"/>
                    </a:solidFill>
                    <a:ln w="5770" cap="flat">
                      <a:noFill/>
                      <a:prstDash val="solid"/>
                      <a:miter/>
                    </a:ln>
                  </p:spPr>
                  <p:txBody>
                    <a:bodyPr rtlCol="0" anchor="ctr"/>
                    <a:lstStyle/>
                    <a:p>
                      <a:endParaRPr lang="th-TH"/>
                    </a:p>
                  </p:txBody>
                </p:sp>
                <p:sp>
                  <p:nvSpPr>
                    <p:cNvPr id="409" name="Freeform: Shape 408">
                      <a:extLst>
                        <a:ext uri="{FF2B5EF4-FFF2-40B4-BE49-F238E27FC236}">
                          <a16:creationId xmlns:a16="http://schemas.microsoft.com/office/drawing/2014/main" id="{DE5332A0-5A45-4618-9949-7E1A08751EB4}"/>
                        </a:ext>
                      </a:extLst>
                    </p:cNvPr>
                    <p:cNvSpPr/>
                    <p:nvPr/>
                  </p:nvSpPr>
                  <p:spPr>
                    <a:xfrm>
                      <a:off x="-1113809" y="6148132"/>
                      <a:ext cx="419652" cy="132744"/>
                    </a:xfrm>
                    <a:custGeom>
                      <a:avLst/>
                      <a:gdLst>
                        <a:gd name="connsiteX0" fmla="*/ 216206 w 419652"/>
                        <a:gd name="connsiteY0" fmla="*/ 2716 h 132744"/>
                        <a:gd name="connsiteX1" fmla="*/ 137575 w 419652"/>
                        <a:gd name="connsiteY1" fmla="*/ 32564 h 132744"/>
                        <a:gd name="connsiteX2" fmla="*/ 0 w 419652"/>
                        <a:gd name="connsiteY2" fmla="*/ 117891 h 132744"/>
                        <a:gd name="connsiteX3" fmla="*/ 115002 w 419652"/>
                        <a:gd name="connsiteY3" fmla="*/ 117834 h 132744"/>
                        <a:gd name="connsiteX4" fmla="*/ 214070 w 419652"/>
                        <a:gd name="connsiteY4" fmla="*/ 90295 h 132744"/>
                        <a:gd name="connsiteX5" fmla="*/ 356783 w 419652"/>
                        <a:gd name="connsiteY5" fmla="*/ 79846 h 132744"/>
                        <a:gd name="connsiteX6" fmla="*/ 419653 w 419652"/>
                        <a:gd name="connsiteY6" fmla="*/ 73207 h 132744"/>
                        <a:gd name="connsiteX7" fmla="*/ 216206 w 419652"/>
                        <a:gd name="connsiteY7" fmla="*/ 2716 h 13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52" h="132744">
                          <a:moveTo>
                            <a:pt x="216206" y="2716"/>
                          </a:moveTo>
                          <a:cubicBezTo>
                            <a:pt x="188610" y="8027"/>
                            <a:pt x="162631" y="19805"/>
                            <a:pt x="137575" y="32564"/>
                          </a:cubicBezTo>
                          <a:cubicBezTo>
                            <a:pt x="89427" y="57100"/>
                            <a:pt x="43357" y="85677"/>
                            <a:pt x="0" y="117891"/>
                          </a:cubicBezTo>
                          <a:cubicBezTo>
                            <a:pt x="30713" y="143871"/>
                            <a:pt x="76841" y="130419"/>
                            <a:pt x="115002" y="117834"/>
                          </a:cubicBezTo>
                          <a:cubicBezTo>
                            <a:pt x="147563" y="107096"/>
                            <a:pt x="180643" y="97916"/>
                            <a:pt x="214070" y="90295"/>
                          </a:cubicBezTo>
                          <a:cubicBezTo>
                            <a:pt x="260890" y="79673"/>
                            <a:pt x="309385" y="72167"/>
                            <a:pt x="356783" y="79846"/>
                          </a:cubicBezTo>
                          <a:cubicBezTo>
                            <a:pt x="378144" y="83310"/>
                            <a:pt x="402275" y="88621"/>
                            <a:pt x="419653" y="73207"/>
                          </a:cubicBezTo>
                          <a:cubicBezTo>
                            <a:pt x="387207" y="16456"/>
                            <a:pt x="276131" y="-8772"/>
                            <a:pt x="216206" y="2716"/>
                          </a:cubicBezTo>
                          <a:close/>
                        </a:path>
                      </a:pathLst>
                    </a:custGeom>
                    <a:solidFill>
                      <a:srgbClr val="EAE7E8"/>
                    </a:solidFill>
                    <a:ln w="5770" cap="flat">
                      <a:noFill/>
                      <a:prstDash val="solid"/>
                      <a:miter/>
                    </a:ln>
                  </p:spPr>
                  <p:txBody>
                    <a:bodyPr rtlCol="0" anchor="ctr"/>
                    <a:lstStyle/>
                    <a:p>
                      <a:endParaRPr lang="th-TH"/>
                    </a:p>
                  </p:txBody>
                </p:sp>
                <p:sp>
                  <p:nvSpPr>
                    <p:cNvPr id="410" name="Freeform: Shape 409">
                      <a:extLst>
                        <a:ext uri="{FF2B5EF4-FFF2-40B4-BE49-F238E27FC236}">
                          <a16:creationId xmlns:a16="http://schemas.microsoft.com/office/drawing/2014/main" id="{891B8D00-5B83-4A7B-B518-931C4AC0296C}"/>
                        </a:ext>
                      </a:extLst>
                    </p:cNvPr>
                    <p:cNvSpPr/>
                    <p:nvPr/>
                  </p:nvSpPr>
                  <p:spPr>
                    <a:xfrm>
                      <a:off x="-1115022" y="6188396"/>
                      <a:ext cx="344832" cy="86318"/>
                    </a:xfrm>
                    <a:custGeom>
                      <a:avLst/>
                      <a:gdLst>
                        <a:gd name="connsiteX0" fmla="*/ 72165 w 344832"/>
                        <a:gd name="connsiteY0" fmla="*/ 70815 h 86318"/>
                        <a:gd name="connsiteX1" fmla="*/ 0 w 344832"/>
                        <a:gd name="connsiteY1" fmla="*/ 81033 h 86318"/>
                        <a:gd name="connsiteX2" fmla="*/ 27942 w 344832"/>
                        <a:gd name="connsiteY2" fmla="*/ 60654 h 86318"/>
                        <a:gd name="connsiteX3" fmla="*/ 344832 w 344832"/>
                        <a:gd name="connsiteY3" fmla="*/ 9561 h 86318"/>
                        <a:gd name="connsiteX4" fmla="*/ 72165 w 344832"/>
                        <a:gd name="connsiteY4" fmla="*/ 70815 h 86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32" h="86318">
                          <a:moveTo>
                            <a:pt x="72165" y="70815"/>
                          </a:moveTo>
                          <a:cubicBezTo>
                            <a:pt x="49014" y="81091"/>
                            <a:pt x="21938" y="93619"/>
                            <a:pt x="0" y="81033"/>
                          </a:cubicBezTo>
                          <a:cubicBezTo>
                            <a:pt x="7621" y="72316"/>
                            <a:pt x="17781" y="66254"/>
                            <a:pt x="27942" y="60654"/>
                          </a:cubicBezTo>
                          <a:cubicBezTo>
                            <a:pt x="119794" y="10369"/>
                            <a:pt x="241550" y="-15206"/>
                            <a:pt x="344832" y="9561"/>
                          </a:cubicBezTo>
                          <a:cubicBezTo>
                            <a:pt x="260544" y="44027"/>
                            <a:pt x="159051" y="32307"/>
                            <a:pt x="72165" y="70815"/>
                          </a:cubicBezTo>
                          <a:close/>
                        </a:path>
                      </a:pathLst>
                    </a:custGeom>
                    <a:solidFill>
                      <a:srgbClr val="EAE7E8"/>
                    </a:solidFill>
                    <a:ln w="5770" cap="flat">
                      <a:noFill/>
                      <a:prstDash val="solid"/>
                      <a:miter/>
                    </a:ln>
                  </p:spPr>
                  <p:txBody>
                    <a:bodyPr rtlCol="0" anchor="ctr"/>
                    <a:lstStyle/>
                    <a:p>
                      <a:endParaRPr lang="th-TH"/>
                    </a:p>
                  </p:txBody>
                </p:sp>
                <p:sp>
                  <p:nvSpPr>
                    <p:cNvPr id="411" name="Freeform: Shape 410">
                      <a:extLst>
                        <a:ext uri="{FF2B5EF4-FFF2-40B4-BE49-F238E27FC236}">
                          <a16:creationId xmlns:a16="http://schemas.microsoft.com/office/drawing/2014/main" id="{F52099A1-4156-41BF-A83C-22CFBC89ABFE}"/>
                        </a:ext>
                      </a:extLst>
                    </p:cNvPr>
                    <p:cNvSpPr/>
                    <p:nvPr/>
                  </p:nvSpPr>
                  <p:spPr>
                    <a:xfrm>
                      <a:off x="-903329" y="5819154"/>
                      <a:ext cx="238282" cy="383306"/>
                    </a:xfrm>
                    <a:custGeom>
                      <a:avLst/>
                      <a:gdLst>
                        <a:gd name="connsiteX0" fmla="*/ 205998 w 238282"/>
                        <a:gd name="connsiteY0" fmla="*/ 353921 h 383306"/>
                        <a:gd name="connsiteX1" fmla="*/ 175053 w 238282"/>
                        <a:gd name="connsiteY1" fmla="*/ 320494 h 383306"/>
                        <a:gd name="connsiteX2" fmla="*/ 87589 w 238282"/>
                        <a:gd name="connsiteY2" fmla="*/ 251966 h 383306"/>
                        <a:gd name="connsiteX3" fmla="*/ 49082 w 238282"/>
                        <a:gd name="connsiteY3" fmla="*/ 218770 h 383306"/>
                        <a:gd name="connsiteX4" fmla="*/ 24777 w 238282"/>
                        <a:gd name="connsiteY4" fmla="*/ 313 h 383306"/>
                        <a:gd name="connsiteX5" fmla="*/ 150575 w 238282"/>
                        <a:gd name="connsiteY5" fmla="*/ 35183 h 383306"/>
                        <a:gd name="connsiteX6" fmla="*/ 197626 w 238282"/>
                        <a:gd name="connsiteY6" fmla="*/ 111216 h 383306"/>
                        <a:gd name="connsiteX7" fmla="*/ 233767 w 238282"/>
                        <a:gd name="connsiteY7" fmla="*/ 213517 h 383306"/>
                        <a:gd name="connsiteX8" fmla="*/ 212175 w 238282"/>
                        <a:gd name="connsiteY8" fmla="*/ 383306 h 383306"/>
                        <a:gd name="connsiteX9" fmla="*/ 205998 w 238282"/>
                        <a:gd name="connsiteY9" fmla="*/ 353921 h 38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282" h="383306">
                          <a:moveTo>
                            <a:pt x="205998" y="353921"/>
                          </a:moveTo>
                          <a:cubicBezTo>
                            <a:pt x="199647" y="339949"/>
                            <a:pt x="187119" y="329962"/>
                            <a:pt x="175053" y="320494"/>
                          </a:cubicBezTo>
                          <a:cubicBezTo>
                            <a:pt x="145899" y="297632"/>
                            <a:pt x="116744" y="274828"/>
                            <a:pt x="87589" y="251966"/>
                          </a:cubicBezTo>
                          <a:cubicBezTo>
                            <a:pt x="74253" y="241517"/>
                            <a:pt x="60860" y="231010"/>
                            <a:pt x="49082" y="218770"/>
                          </a:cubicBezTo>
                          <a:cubicBezTo>
                            <a:pt x="-5474" y="161962"/>
                            <a:pt x="-15981" y="67744"/>
                            <a:pt x="24777" y="313"/>
                          </a:cubicBezTo>
                          <a:cubicBezTo>
                            <a:pt x="69404" y="-1650"/>
                            <a:pt x="117552" y="5105"/>
                            <a:pt x="150575" y="35183"/>
                          </a:cubicBezTo>
                          <a:cubicBezTo>
                            <a:pt x="172802" y="55389"/>
                            <a:pt x="185503" y="83736"/>
                            <a:pt x="197626" y="111216"/>
                          </a:cubicBezTo>
                          <a:cubicBezTo>
                            <a:pt x="212290" y="144354"/>
                            <a:pt x="227012" y="177896"/>
                            <a:pt x="233767" y="213517"/>
                          </a:cubicBezTo>
                          <a:cubicBezTo>
                            <a:pt x="244389" y="269228"/>
                            <a:pt x="235903" y="331867"/>
                            <a:pt x="212175" y="383306"/>
                          </a:cubicBezTo>
                          <a:cubicBezTo>
                            <a:pt x="211251" y="374531"/>
                            <a:pt x="209981" y="362696"/>
                            <a:pt x="205998" y="353921"/>
                          </a:cubicBezTo>
                          <a:close/>
                        </a:path>
                      </a:pathLst>
                    </a:custGeom>
                    <a:solidFill>
                      <a:srgbClr val="EAE7E8"/>
                    </a:solidFill>
                    <a:ln w="5770" cap="flat">
                      <a:noFill/>
                      <a:prstDash val="solid"/>
                      <a:miter/>
                    </a:ln>
                  </p:spPr>
                  <p:txBody>
                    <a:bodyPr rtlCol="0" anchor="ctr"/>
                    <a:lstStyle/>
                    <a:p>
                      <a:endParaRPr lang="th-TH"/>
                    </a:p>
                  </p:txBody>
                </p:sp>
                <p:sp>
                  <p:nvSpPr>
                    <p:cNvPr id="412" name="Freeform: Shape 411">
                      <a:extLst>
                        <a:ext uri="{FF2B5EF4-FFF2-40B4-BE49-F238E27FC236}">
                          <a16:creationId xmlns:a16="http://schemas.microsoft.com/office/drawing/2014/main" id="{C6384D98-7CF5-49D4-BDEE-9435FC009E0E}"/>
                        </a:ext>
                      </a:extLst>
                    </p:cNvPr>
                    <p:cNvSpPr/>
                    <p:nvPr/>
                  </p:nvSpPr>
                  <p:spPr>
                    <a:xfrm>
                      <a:off x="-728507" y="5742568"/>
                      <a:ext cx="111283" cy="436972"/>
                    </a:xfrm>
                    <a:custGeom>
                      <a:avLst/>
                      <a:gdLst>
                        <a:gd name="connsiteX0" fmla="*/ 106862 w 111283"/>
                        <a:gd name="connsiteY0" fmla="*/ 176024 h 436972"/>
                        <a:gd name="connsiteX1" fmla="*/ 20611 w 111283"/>
                        <a:gd name="connsiteY1" fmla="*/ 0 h 436972"/>
                        <a:gd name="connsiteX2" fmla="*/ 7217 w 111283"/>
                        <a:gd name="connsiteY2" fmla="*/ 112058 h 436972"/>
                        <a:gd name="connsiteX3" fmla="*/ 49304 w 111283"/>
                        <a:gd name="connsiteY3" fmla="*/ 221690 h 436972"/>
                        <a:gd name="connsiteX4" fmla="*/ 59984 w 111283"/>
                        <a:gd name="connsiteY4" fmla="*/ 273303 h 436972"/>
                        <a:gd name="connsiteX5" fmla="*/ 65238 w 111283"/>
                        <a:gd name="connsiteY5" fmla="*/ 360131 h 436972"/>
                        <a:gd name="connsiteX6" fmla="*/ 53056 w 111283"/>
                        <a:gd name="connsiteY6" fmla="*/ 436972 h 436972"/>
                        <a:gd name="connsiteX7" fmla="*/ 106862 w 111283"/>
                        <a:gd name="connsiteY7" fmla="*/ 176024 h 43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283" h="436972">
                          <a:moveTo>
                            <a:pt x="106862" y="176024"/>
                          </a:moveTo>
                          <a:cubicBezTo>
                            <a:pt x="99415" y="108536"/>
                            <a:pt x="79209" y="34177"/>
                            <a:pt x="20611" y="0"/>
                          </a:cubicBezTo>
                          <a:cubicBezTo>
                            <a:pt x="-4272" y="30251"/>
                            <a:pt x="-3810" y="74474"/>
                            <a:pt x="7217" y="112058"/>
                          </a:cubicBezTo>
                          <a:cubicBezTo>
                            <a:pt x="18244" y="149641"/>
                            <a:pt x="38277" y="184107"/>
                            <a:pt x="49304" y="221690"/>
                          </a:cubicBezTo>
                          <a:cubicBezTo>
                            <a:pt x="54269" y="238548"/>
                            <a:pt x="57328" y="255925"/>
                            <a:pt x="59984" y="273303"/>
                          </a:cubicBezTo>
                          <a:cubicBezTo>
                            <a:pt x="64314" y="301822"/>
                            <a:pt x="67489" y="331208"/>
                            <a:pt x="65238" y="360131"/>
                          </a:cubicBezTo>
                          <a:cubicBezTo>
                            <a:pt x="63332" y="384552"/>
                            <a:pt x="47687" y="416304"/>
                            <a:pt x="53056" y="436972"/>
                          </a:cubicBezTo>
                          <a:cubicBezTo>
                            <a:pt x="117369" y="377739"/>
                            <a:pt x="115638" y="255348"/>
                            <a:pt x="106862" y="176024"/>
                          </a:cubicBezTo>
                          <a:close/>
                        </a:path>
                      </a:pathLst>
                    </a:custGeom>
                    <a:solidFill>
                      <a:srgbClr val="E1DEDF"/>
                    </a:solidFill>
                    <a:ln w="5770" cap="flat">
                      <a:noFill/>
                      <a:prstDash val="solid"/>
                      <a:miter/>
                    </a:ln>
                  </p:spPr>
                  <p:txBody>
                    <a:bodyPr rtlCol="0" anchor="ctr"/>
                    <a:lstStyle/>
                    <a:p>
                      <a:endParaRPr lang="th-TH"/>
                    </a:p>
                  </p:txBody>
                </p:sp>
                <p:sp>
                  <p:nvSpPr>
                    <p:cNvPr id="413" name="Freeform: Shape 412">
                      <a:extLst>
                        <a:ext uri="{FF2B5EF4-FFF2-40B4-BE49-F238E27FC236}">
                          <a16:creationId xmlns:a16="http://schemas.microsoft.com/office/drawing/2014/main" id="{495E51D0-BFAC-4A6D-8181-53989F0FA2B5}"/>
                        </a:ext>
                      </a:extLst>
                    </p:cNvPr>
                    <p:cNvSpPr/>
                    <p:nvPr/>
                  </p:nvSpPr>
                  <p:spPr>
                    <a:xfrm>
                      <a:off x="-712284" y="5740317"/>
                      <a:ext cx="109514" cy="419190"/>
                    </a:xfrm>
                    <a:custGeom>
                      <a:avLst/>
                      <a:gdLst>
                        <a:gd name="connsiteX0" fmla="*/ 80594 w 109514"/>
                        <a:gd name="connsiteY0" fmla="*/ 295241 h 419190"/>
                        <a:gd name="connsiteX1" fmla="*/ 49361 w 109514"/>
                        <a:gd name="connsiteY1" fmla="*/ 154837 h 419190"/>
                        <a:gd name="connsiteX2" fmla="*/ 27365 w 109514"/>
                        <a:gd name="connsiteY2" fmla="*/ 118119 h 419190"/>
                        <a:gd name="connsiteX3" fmla="*/ 18301 w 109514"/>
                        <a:gd name="connsiteY3" fmla="*/ 70318 h 419190"/>
                        <a:gd name="connsiteX4" fmla="*/ 0 w 109514"/>
                        <a:gd name="connsiteY4" fmla="*/ 0 h 419190"/>
                        <a:gd name="connsiteX5" fmla="*/ 97047 w 109514"/>
                        <a:gd name="connsiteY5" fmla="*/ 119274 h 419190"/>
                        <a:gd name="connsiteX6" fmla="*/ 98144 w 109514"/>
                        <a:gd name="connsiteY6" fmla="*/ 285426 h 419190"/>
                        <a:gd name="connsiteX7" fmla="*/ 45955 w 109514"/>
                        <a:gd name="connsiteY7" fmla="*/ 419191 h 419190"/>
                        <a:gd name="connsiteX8" fmla="*/ 80594 w 109514"/>
                        <a:gd name="connsiteY8" fmla="*/ 295241 h 41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514" h="419190">
                          <a:moveTo>
                            <a:pt x="80594" y="295241"/>
                          </a:moveTo>
                          <a:cubicBezTo>
                            <a:pt x="84750" y="246630"/>
                            <a:pt x="75340" y="196115"/>
                            <a:pt x="49361" y="154837"/>
                          </a:cubicBezTo>
                          <a:cubicBezTo>
                            <a:pt x="41740" y="142771"/>
                            <a:pt x="32734" y="131398"/>
                            <a:pt x="27365" y="118119"/>
                          </a:cubicBezTo>
                          <a:cubicBezTo>
                            <a:pt x="21303" y="103051"/>
                            <a:pt x="20437" y="86425"/>
                            <a:pt x="18301" y="70318"/>
                          </a:cubicBezTo>
                          <a:cubicBezTo>
                            <a:pt x="15126" y="46243"/>
                            <a:pt x="8948" y="22573"/>
                            <a:pt x="0" y="0"/>
                          </a:cubicBezTo>
                          <a:cubicBezTo>
                            <a:pt x="45146" y="26499"/>
                            <a:pt x="80305" y="69682"/>
                            <a:pt x="97047" y="119274"/>
                          </a:cubicBezTo>
                          <a:cubicBezTo>
                            <a:pt x="115002" y="172445"/>
                            <a:pt x="111942" y="230985"/>
                            <a:pt x="98144" y="285426"/>
                          </a:cubicBezTo>
                          <a:cubicBezTo>
                            <a:pt x="86598" y="330861"/>
                            <a:pt x="69278" y="378721"/>
                            <a:pt x="45955" y="419191"/>
                          </a:cubicBezTo>
                          <a:cubicBezTo>
                            <a:pt x="56519" y="377162"/>
                            <a:pt x="76726" y="339867"/>
                            <a:pt x="80594" y="295241"/>
                          </a:cubicBezTo>
                          <a:close/>
                        </a:path>
                      </a:pathLst>
                    </a:custGeom>
                    <a:solidFill>
                      <a:srgbClr val="F5F2F3"/>
                    </a:solidFill>
                    <a:ln w="5770" cap="flat">
                      <a:noFill/>
                      <a:prstDash val="solid"/>
                      <a:miter/>
                    </a:ln>
                  </p:spPr>
                  <p:txBody>
                    <a:bodyPr rtlCol="0" anchor="ctr"/>
                    <a:lstStyle/>
                    <a:p>
                      <a:endParaRPr lang="th-TH"/>
                    </a:p>
                  </p:txBody>
                </p:sp>
                <p:sp>
                  <p:nvSpPr>
                    <p:cNvPr id="414" name="Freeform: Shape 413">
                      <a:extLst>
                        <a:ext uri="{FF2B5EF4-FFF2-40B4-BE49-F238E27FC236}">
                          <a16:creationId xmlns:a16="http://schemas.microsoft.com/office/drawing/2014/main" id="{5029AE6B-CB73-4022-AC1E-AF69140B49A0}"/>
                        </a:ext>
                      </a:extLst>
                    </p:cNvPr>
                    <p:cNvSpPr/>
                    <p:nvPr/>
                  </p:nvSpPr>
                  <p:spPr>
                    <a:xfrm>
                      <a:off x="-691611" y="5824432"/>
                      <a:ext cx="57490" cy="382069"/>
                    </a:xfrm>
                    <a:custGeom>
                      <a:avLst/>
                      <a:gdLst>
                        <a:gd name="connsiteX0" fmla="*/ 36770 w 57490"/>
                        <a:gd name="connsiteY0" fmla="*/ 101319 h 382069"/>
                        <a:gd name="connsiteX1" fmla="*/ 15005 w 57490"/>
                        <a:gd name="connsiteY1" fmla="*/ 63159 h 382069"/>
                        <a:gd name="connsiteX2" fmla="*/ 5768 w 57490"/>
                        <a:gd name="connsiteY2" fmla="*/ 0 h 382069"/>
                        <a:gd name="connsiteX3" fmla="*/ 13619 w 57490"/>
                        <a:gd name="connsiteY3" fmla="*/ 71934 h 382069"/>
                        <a:gd name="connsiteX4" fmla="*/ 50625 w 57490"/>
                        <a:gd name="connsiteY4" fmla="*/ 173427 h 382069"/>
                        <a:gd name="connsiteX5" fmla="*/ 42774 w 57490"/>
                        <a:gd name="connsiteY5" fmla="*/ 278672 h 382069"/>
                        <a:gd name="connsiteX6" fmla="*/ 15409 w 57490"/>
                        <a:gd name="connsiteY6" fmla="*/ 147851 h 382069"/>
                        <a:gd name="connsiteX7" fmla="*/ 21471 w 57490"/>
                        <a:gd name="connsiteY7" fmla="*/ 277171 h 382069"/>
                        <a:gd name="connsiteX8" fmla="*/ 5479 w 57490"/>
                        <a:gd name="connsiteY8" fmla="*/ 382069 h 382069"/>
                        <a:gd name="connsiteX9" fmla="*/ 36770 w 57490"/>
                        <a:gd name="connsiteY9" fmla="*/ 101319 h 38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490" h="382069">
                          <a:moveTo>
                            <a:pt x="36770" y="101319"/>
                          </a:moveTo>
                          <a:cubicBezTo>
                            <a:pt x="29842" y="88387"/>
                            <a:pt x="21182" y="76437"/>
                            <a:pt x="15005" y="63159"/>
                          </a:cubicBezTo>
                          <a:cubicBezTo>
                            <a:pt x="5941" y="43588"/>
                            <a:pt x="2708" y="21361"/>
                            <a:pt x="5768" y="0"/>
                          </a:cubicBezTo>
                          <a:cubicBezTo>
                            <a:pt x="-1218" y="23555"/>
                            <a:pt x="5306" y="48841"/>
                            <a:pt x="13619" y="71934"/>
                          </a:cubicBezTo>
                          <a:cubicBezTo>
                            <a:pt x="25801" y="105823"/>
                            <a:pt x="41850" y="138441"/>
                            <a:pt x="50625" y="173427"/>
                          </a:cubicBezTo>
                          <a:cubicBezTo>
                            <a:pt x="59400" y="208354"/>
                            <a:pt x="60151" y="247150"/>
                            <a:pt x="42774" y="278672"/>
                          </a:cubicBezTo>
                          <a:cubicBezTo>
                            <a:pt x="41215" y="233930"/>
                            <a:pt x="31920" y="189476"/>
                            <a:pt x="15409" y="147851"/>
                          </a:cubicBezTo>
                          <a:cubicBezTo>
                            <a:pt x="25858" y="174177"/>
                            <a:pt x="24415" y="247785"/>
                            <a:pt x="21471" y="277171"/>
                          </a:cubicBezTo>
                          <a:cubicBezTo>
                            <a:pt x="18238" y="309847"/>
                            <a:pt x="-12187" y="351067"/>
                            <a:pt x="5479" y="382069"/>
                          </a:cubicBezTo>
                          <a:cubicBezTo>
                            <a:pt x="63961" y="328956"/>
                            <a:pt x="71235" y="165690"/>
                            <a:pt x="36770" y="101319"/>
                          </a:cubicBezTo>
                          <a:close/>
                        </a:path>
                      </a:pathLst>
                    </a:custGeom>
                    <a:solidFill>
                      <a:srgbClr val="838288"/>
                    </a:solidFill>
                    <a:ln w="5770" cap="flat">
                      <a:noFill/>
                      <a:prstDash val="solid"/>
                      <a:miter/>
                    </a:ln>
                  </p:spPr>
                  <p:txBody>
                    <a:bodyPr rtlCol="0" anchor="ctr"/>
                    <a:lstStyle/>
                    <a:p>
                      <a:endParaRPr lang="th-TH"/>
                    </a:p>
                  </p:txBody>
                </p:sp>
                <p:sp>
                  <p:nvSpPr>
                    <p:cNvPr id="415" name="Freeform: Shape 414">
                      <a:extLst>
                        <a:ext uri="{FF2B5EF4-FFF2-40B4-BE49-F238E27FC236}">
                          <a16:creationId xmlns:a16="http://schemas.microsoft.com/office/drawing/2014/main" id="{1BD1285F-0D53-43DB-A8CC-071C13706A88}"/>
                        </a:ext>
                      </a:extLst>
                    </p:cNvPr>
                    <p:cNvSpPr/>
                    <p:nvPr/>
                  </p:nvSpPr>
                  <p:spPr>
                    <a:xfrm>
                      <a:off x="-1041471" y="6233036"/>
                      <a:ext cx="323991" cy="91320"/>
                    </a:xfrm>
                    <a:custGeom>
                      <a:avLst/>
                      <a:gdLst>
                        <a:gd name="connsiteX0" fmla="*/ 171925 w 323991"/>
                        <a:gd name="connsiteY0" fmla="*/ 55618 h 91320"/>
                        <a:gd name="connsiteX1" fmla="*/ 0 w 323991"/>
                        <a:gd name="connsiteY1" fmla="*/ 75594 h 91320"/>
                        <a:gd name="connsiteX2" fmla="*/ 235200 w 323991"/>
                        <a:gd name="connsiteY2" fmla="*/ 57062 h 91320"/>
                        <a:gd name="connsiteX3" fmla="*/ 323991 w 323991"/>
                        <a:gd name="connsiteY3" fmla="*/ 196 h 91320"/>
                        <a:gd name="connsiteX4" fmla="*/ 171925 w 323991"/>
                        <a:gd name="connsiteY4" fmla="*/ 55618 h 91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991" h="91320">
                          <a:moveTo>
                            <a:pt x="171925" y="55618"/>
                          </a:moveTo>
                          <a:cubicBezTo>
                            <a:pt x="115810" y="69358"/>
                            <a:pt x="57790" y="73458"/>
                            <a:pt x="0" y="75594"/>
                          </a:cubicBezTo>
                          <a:cubicBezTo>
                            <a:pt x="75282" y="104806"/>
                            <a:pt x="161534" y="90257"/>
                            <a:pt x="235200" y="57062"/>
                          </a:cubicBezTo>
                          <a:cubicBezTo>
                            <a:pt x="266894" y="42744"/>
                            <a:pt x="299224" y="24847"/>
                            <a:pt x="323991" y="196"/>
                          </a:cubicBezTo>
                          <a:cubicBezTo>
                            <a:pt x="282136" y="-3441"/>
                            <a:pt x="216668" y="44649"/>
                            <a:pt x="171925" y="55618"/>
                          </a:cubicBezTo>
                          <a:close/>
                        </a:path>
                      </a:pathLst>
                    </a:custGeom>
                    <a:solidFill>
                      <a:srgbClr val="838288"/>
                    </a:solidFill>
                    <a:ln w="5770" cap="flat">
                      <a:noFill/>
                      <a:prstDash val="solid"/>
                      <a:miter/>
                    </a:ln>
                  </p:spPr>
                  <p:txBody>
                    <a:bodyPr rtlCol="0" anchor="ctr"/>
                    <a:lstStyle/>
                    <a:p>
                      <a:endParaRPr lang="th-TH"/>
                    </a:p>
                  </p:txBody>
                </p:sp>
                <p:sp>
                  <p:nvSpPr>
                    <p:cNvPr id="416" name="Freeform: Shape 415">
                      <a:extLst>
                        <a:ext uri="{FF2B5EF4-FFF2-40B4-BE49-F238E27FC236}">
                          <a16:creationId xmlns:a16="http://schemas.microsoft.com/office/drawing/2014/main" id="{916033D2-6A58-44F7-B4FA-006A1C6885D0}"/>
                        </a:ext>
                      </a:extLst>
                    </p:cNvPr>
                    <p:cNvSpPr/>
                    <p:nvPr/>
                  </p:nvSpPr>
                  <p:spPr>
                    <a:xfrm>
                      <a:off x="-941999" y="5999244"/>
                      <a:ext cx="256266" cy="177651"/>
                    </a:xfrm>
                    <a:custGeom>
                      <a:avLst/>
                      <a:gdLst>
                        <a:gd name="connsiteX0" fmla="*/ 0 w 256266"/>
                        <a:gd name="connsiteY0" fmla="*/ 122161 h 177651"/>
                        <a:gd name="connsiteX1" fmla="*/ 52825 w 256266"/>
                        <a:gd name="connsiteY1" fmla="*/ 101089 h 177651"/>
                        <a:gd name="connsiteX2" fmla="*/ 26037 w 256266"/>
                        <a:gd name="connsiteY2" fmla="*/ 69625 h 177651"/>
                        <a:gd name="connsiteX3" fmla="*/ 83192 w 256266"/>
                        <a:gd name="connsiteY3" fmla="*/ 103975 h 177651"/>
                        <a:gd name="connsiteX4" fmla="*/ 98779 w 256266"/>
                        <a:gd name="connsiteY4" fmla="*/ 106804 h 177651"/>
                        <a:gd name="connsiteX5" fmla="*/ 101031 w 256266"/>
                        <a:gd name="connsiteY5" fmla="*/ 92775 h 177651"/>
                        <a:gd name="connsiteX6" fmla="*/ 89196 w 256266"/>
                        <a:gd name="connsiteY6" fmla="*/ 82672 h 177651"/>
                        <a:gd name="connsiteX7" fmla="*/ 34235 w 256266"/>
                        <a:gd name="connsiteY7" fmla="*/ 50054 h 177651"/>
                        <a:gd name="connsiteX8" fmla="*/ 114020 w 256266"/>
                        <a:gd name="connsiteY8" fmla="*/ 101897 h 177651"/>
                        <a:gd name="connsiteX9" fmla="*/ 42837 w 256266"/>
                        <a:gd name="connsiteY9" fmla="*/ 39604 h 177651"/>
                        <a:gd name="connsiteX10" fmla="*/ 122103 w 256266"/>
                        <a:gd name="connsiteY10" fmla="*/ 81748 h 177651"/>
                        <a:gd name="connsiteX11" fmla="*/ 84288 w 256266"/>
                        <a:gd name="connsiteY11" fmla="*/ 43588 h 177651"/>
                        <a:gd name="connsiteX12" fmla="*/ 55942 w 256266"/>
                        <a:gd name="connsiteY12" fmla="*/ 0 h 177651"/>
                        <a:gd name="connsiteX13" fmla="*/ 162804 w 256266"/>
                        <a:gd name="connsiteY13" fmla="*/ 87002 h 177651"/>
                        <a:gd name="connsiteX14" fmla="*/ 256098 w 256266"/>
                        <a:gd name="connsiteY14" fmla="*/ 177468 h 177651"/>
                        <a:gd name="connsiteX15" fmla="*/ 143175 w 256266"/>
                        <a:gd name="connsiteY15" fmla="*/ 133996 h 177651"/>
                        <a:gd name="connsiteX16" fmla="*/ 0 w 256266"/>
                        <a:gd name="connsiteY16" fmla="*/ 122161 h 17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266" h="177651">
                          <a:moveTo>
                            <a:pt x="0" y="122161"/>
                          </a:moveTo>
                          <a:cubicBezTo>
                            <a:pt x="13856" y="107901"/>
                            <a:pt x="46474" y="119967"/>
                            <a:pt x="52825" y="101089"/>
                          </a:cubicBezTo>
                          <a:cubicBezTo>
                            <a:pt x="46532" y="88676"/>
                            <a:pt x="37295" y="77823"/>
                            <a:pt x="26037" y="69625"/>
                          </a:cubicBezTo>
                          <a:cubicBezTo>
                            <a:pt x="45089" y="81056"/>
                            <a:pt x="64140" y="92544"/>
                            <a:pt x="83192" y="103975"/>
                          </a:cubicBezTo>
                          <a:cubicBezTo>
                            <a:pt x="87983" y="106862"/>
                            <a:pt x="94045" y="109748"/>
                            <a:pt x="98779" y="106804"/>
                          </a:cubicBezTo>
                          <a:cubicBezTo>
                            <a:pt x="103225" y="104033"/>
                            <a:pt x="103629" y="97336"/>
                            <a:pt x="101031" y="92775"/>
                          </a:cubicBezTo>
                          <a:cubicBezTo>
                            <a:pt x="98433" y="88214"/>
                            <a:pt x="93699" y="85385"/>
                            <a:pt x="89196" y="82672"/>
                          </a:cubicBezTo>
                          <a:cubicBezTo>
                            <a:pt x="70895" y="71818"/>
                            <a:pt x="52536" y="60907"/>
                            <a:pt x="34235" y="50054"/>
                          </a:cubicBezTo>
                          <a:cubicBezTo>
                            <a:pt x="60849" y="67315"/>
                            <a:pt x="87406" y="84635"/>
                            <a:pt x="114020" y="101897"/>
                          </a:cubicBezTo>
                          <a:cubicBezTo>
                            <a:pt x="97798" y="74243"/>
                            <a:pt x="72396" y="52016"/>
                            <a:pt x="42837" y="39604"/>
                          </a:cubicBezTo>
                          <a:cubicBezTo>
                            <a:pt x="71645" y="48379"/>
                            <a:pt x="98721" y="62754"/>
                            <a:pt x="122103" y="81748"/>
                          </a:cubicBezTo>
                          <a:cubicBezTo>
                            <a:pt x="117600" y="63909"/>
                            <a:pt x="99645" y="53633"/>
                            <a:pt x="84288" y="43588"/>
                          </a:cubicBezTo>
                          <a:cubicBezTo>
                            <a:pt x="68874" y="33542"/>
                            <a:pt x="52940" y="18128"/>
                            <a:pt x="55942" y="0"/>
                          </a:cubicBezTo>
                          <a:cubicBezTo>
                            <a:pt x="84808" y="36198"/>
                            <a:pt x="121468" y="66103"/>
                            <a:pt x="162804" y="87002"/>
                          </a:cubicBezTo>
                          <a:cubicBezTo>
                            <a:pt x="197962" y="104783"/>
                            <a:pt x="259909" y="128800"/>
                            <a:pt x="256098" y="177468"/>
                          </a:cubicBezTo>
                          <a:cubicBezTo>
                            <a:pt x="222614" y="180528"/>
                            <a:pt x="176024" y="144445"/>
                            <a:pt x="143175" y="133996"/>
                          </a:cubicBezTo>
                          <a:cubicBezTo>
                            <a:pt x="97451" y="119620"/>
                            <a:pt x="47167" y="105880"/>
                            <a:pt x="0" y="122161"/>
                          </a:cubicBezTo>
                          <a:close/>
                        </a:path>
                      </a:pathLst>
                    </a:custGeom>
                    <a:solidFill>
                      <a:srgbClr val="B2ADAC"/>
                    </a:solidFill>
                    <a:ln w="5770" cap="flat">
                      <a:noFill/>
                      <a:prstDash val="solid"/>
                      <a:miter/>
                    </a:ln>
                  </p:spPr>
                  <p:txBody>
                    <a:bodyPr rtlCol="0" anchor="ctr"/>
                    <a:lstStyle/>
                    <a:p>
                      <a:endParaRPr lang="th-TH"/>
                    </a:p>
                  </p:txBody>
                </p:sp>
                <p:sp>
                  <p:nvSpPr>
                    <p:cNvPr id="417" name="Freeform: Shape 416">
                      <a:extLst>
                        <a:ext uri="{FF2B5EF4-FFF2-40B4-BE49-F238E27FC236}">
                          <a16:creationId xmlns:a16="http://schemas.microsoft.com/office/drawing/2014/main" id="{DBD1EDBE-A59B-46C3-8703-7E6C59AD25F0}"/>
                        </a:ext>
                      </a:extLst>
                    </p:cNvPr>
                    <p:cNvSpPr/>
                    <p:nvPr/>
                  </p:nvSpPr>
                  <p:spPr>
                    <a:xfrm>
                      <a:off x="-858634" y="6093116"/>
                      <a:ext cx="202507" cy="144733"/>
                    </a:xfrm>
                    <a:custGeom>
                      <a:avLst/>
                      <a:gdLst>
                        <a:gd name="connsiteX0" fmla="*/ 0 w 202507"/>
                        <a:gd name="connsiteY0" fmla="*/ 29097 h 144733"/>
                        <a:gd name="connsiteX1" fmla="*/ 110095 w 202507"/>
                        <a:gd name="connsiteY1" fmla="*/ 50515 h 144733"/>
                        <a:gd name="connsiteX2" fmla="*/ 54730 w 202507"/>
                        <a:gd name="connsiteY2" fmla="*/ 0 h 144733"/>
                        <a:gd name="connsiteX3" fmla="*/ 126895 w 202507"/>
                        <a:gd name="connsiteY3" fmla="*/ 29674 h 144733"/>
                        <a:gd name="connsiteX4" fmla="*/ 177064 w 202507"/>
                        <a:gd name="connsiteY4" fmla="*/ 79093 h 144733"/>
                        <a:gd name="connsiteX5" fmla="*/ 193402 w 202507"/>
                        <a:gd name="connsiteY5" fmla="*/ 23093 h 144733"/>
                        <a:gd name="connsiteX6" fmla="*/ 201773 w 202507"/>
                        <a:gd name="connsiteY6" fmla="*/ 42375 h 144733"/>
                        <a:gd name="connsiteX7" fmla="*/ 159629 w 202507"/>
                        <a:gd name="connsiteY7" fmla="*/ 144734 h 144733"/>
                        <a:gd name="connsiteX8" fmla="*/ 0 w 202507"/>
                        <a:gd name="connsiteY8" fmla="*/ 29097 h 14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507" h="144733">
                          <a:moveTo>
                            <a:pt x="0" y="29097"/>
                          </a:moveTo>
                          <a:cubicBezTo>
                            <a:pt x="37583" y="27942"/>
                            <a:pt x="74243" y="39315"/>
                            <a:pt x="110095" y="50515"/>
                          </a:cubicBezTo>
                          <a:cubicBezTo>
                            <a:pt x="97394" y="28577"/>
                            <a:pt x="77765" y="10680"/>
                            <a:pt x="54730" y="0"/>
                          </a:cubicBezTo>
                          <a:cubicBezTo>
                            <a:pt x="75225" y="16223"/>
                            <a:pt x="103802" y="17377"/>
                            <a:pt x="126895" y="29674"/>
                          </a:cubicBezTo>
                          <a:cubicBezTo>
                            <a:pt x="147794" y="40816"/>
                            <a:pt x="162746" y="60214"/>
                            <a:pt x="177064" y="79093"/>
                          </a:cubicBezTo>
                          <a:cubicBezTo>
                            <a:pt x="179892" y="59752"/>
                            <a:pt x="185377" y="40874"/>
                            <a:pt x="193402" y="23093"/>
                          </a:cubicBezTo>
                          <a:cubicBezTo>
                            <a:pt x="201657" y="21418"/>
                            <a:pt x="203851" y="34177"/>
                            <a:pt x="201773" y="42375"/>
                          </a:cubicBezTo>
                          <a:cubicBezTo>
                            <a:pt x="192651" y="78284"/>
                            <a:pt x="178449" y="112808"/>
                            <a:pt x="159629" y="144734"/>
                          </a:cubicBezTo>
                          <a:cubicBezTo>
                            <a:pt x="201138" y="71183"/>
                            <a:pt x="49130" y="38911"/>
                            <a:pt x="0" y="29097"/>
                          </a:cubicBezTo>
                          <a:close/>
                        </a:path>
                      </a:pathLst>
                    </a:custGeom>
                    <a:solidFill>
                      <a:srgbClr val="838288"/>
                    </a:solidFill>
                    <a:ln w="5770" cap="flat">
                      <a:noFill/>
                      <a:prstDash val="solid"/>
                      <a:miter/>
                    </a:ln>
                  </p:spPr>
                  <p:txBody>
                    <a:bodyPr rtlCol="0" anchor="ctr"/>
                    <a:lstStyle/>
                    <a:p>
                      <a:endParaRPr lang="th-TH"/>
                    </a:p>
                  </p:txBody>
                </p:sp>
                <p:sp>
                  <p:nvSpPr>
                    <p:cNvPr id="418" name="Freeform: Shape 417">
                      <a:extLst>
                        <a:ext uri="{FF2B5EF4-FFF2-40B4-BE49-F238E27FC236}">
                          <a16:creationId xmlns:a16="http://schemas.microsoft.com/office/drawing/2014/main" id="{E66C2691-46C5-484E-BA67-DD34409BE20B}"/>
                        </a:ext>
                      </a:extLst>
                    </p:cNvPr>
                    <p:cNvSpPr/>
                    <p:nvPr/>
                  </p:nvSpPr>
                  <p:spPr>
                    <a:xfrm>
                      <a:off x="-773595" y="6155697"/>
                      <a:ext cx="439108" cy="176428"/>
                    </a:xfrm>
                    <a:custGeom>
                      <a:avLst/>
                      <a:gdLst>
                        <a:gd name="connsiteX0" fmla="*/ 100569 w 439108"/>
                        <a:gd name="connsiteY0" fmla="*/ 80709 h 176428"/>
                        <a:gd name="connsiteX1" fmla="*/ 143175 w 439108"/>
                        <a:gd name="connsiteY1" fmla="*/ 83538 h 176428"/>
                        <a:gd name="connsiteX2" fmla="*/ 291892 w 439108"/>
                        <a:gd name="connsiteY2" fmla="*/ 116272 h 176428"/>
                        <a:gd name="connsiteX3" fmla="*/ 426927 w 439108"/>
                        <a:gd name="connsiteY3" fmla="*/ 176429 h 176428"/>
                        <a:gd name="connsiteX4" fmla="*/ 439108 w 439108"/>
                        <a:gd name="connsiteY4" fmla="*/ 155126 h 176428"/>
                        <a:gd name="connsiteX5" fmla="*/ 269781 w 439108"/>
                        <a:gd name="connsiteY5" fmla="*/ 78688 h 176428"/>
                        <a:gd name="connsiteX6" fmla="*/ 220536 w 439108"/>
                        <a:gd name="connsiteY6" fmla="*/ 68066 h 176428"/>
                        <a:gd name="connsiteX7" fmla="*/ 103167 w 439108"/>
                        <a:gd name="connsiteY7" fmla="*/ 0 h 176428"/>
                        <a:gd name="connsiteX8" fmla="*/ 0 w 439108"/>
                        <a:gd name="connsiteY8" fmla="*/ 115810 h 176428"/>
                        <a:gd name="connsiteX9" fmla="*/ 100569 w 439108"/>
                        <a:gd name="connsiteY9" fmla="*/ 80709 h 17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9108" h="176428">
                          <a:moveTo>
                            <a:pt x="100569" y="80709"/>
                          </a:moveTo>
                          <a:cubicBezTo>
                            <a:pt x="114771" y="79381"/>
                            <a:pt x="129088" y="81460"/>
                            <a:pt x="143175" y="83538"/>
                          </a:cubicBezTo>
                          <a:cubicBezTo>
                            <a:pt x="193517" y="90870"/>
                            <a:pt x="244321" y="98260"/>
                            <a:pt x="291892" y="116272"/>
                          </a:cubicBezTo>
                          <a:cubicBezTo>
                            <a:pt x="338078" y="133707"/>
                            <a:pt x="385706" y="149179"/>
                            <a:pt x="426927" y="176429"/>
                          </a:cubicBezTo>
                          <a:cubicBezTo>
                            <a:pt x="428890" y="163901"/>
                            <a:pt x="429640" y="163554"/>
                            <a:pt x="439108" y="155126"/>
                          </a:cubicBezTo>
                          <a:cubicBezTo>
                            <a:pt x="376585" y="153278"/>
                            <a:pt x="329649" y="96758"/>
                            <a:pt x="269781" y="78688"/>
                          </a:cubicBezTo>
                          <a:cubicBezTo>
                            <a:pt x="253674" y="73839"/>
                            <a:pt x="236874" y="71818"/>
                            <a:pt x="220536" y="68066"/>
                          </a:cubicBezTo>
                          <a:cubicBezTo>
                            <a:pt x="175793" y="57732"/>
                            <a:pt x="134342" y="33715"/>
                            <a:pt x="103167" y="0"/>
                          </a:cubicBezTo>
                          <a:cubicBezTo>
                            <a:pt x="84924" y="53806"/>
                            <a:pt x="38969" y="80132"/>
                            <a:pt x="0" y="115810"/>
                          </a:cubicBezTo>
                          <a:cubicBezTo>
                            <a:pt x="35216" y="112462"/>
                            <a:pt x="64140" y="84058"/>
                            <a:pt x="100569" y="80709"/>
                          </a:cubicBezTo>
                          <a:close/>
                        </a:path>
                      </a:pathLst>
                    </a:custGeom>
                    <a:solidFill>
                      <a:srgbClr val="EAE7E8"/>
                    </a:solidFill>
                    <a:ln w="5770" cap="flat">
                      <a:noFill/>
                      <a:prstDash val="solid"/>
                      <a:miter/>
                    </a:ln>
                  </p:spPr>
                  <p:txBody>
                    <a:bodyPr rtlCol="0" anchor="ctr"/>
                    <a:lstStyle/>
                    <a:p>
                      <a:endParaRPr lang="th-TH"/>
                    </a:p>
                  </p:txBody>
                </p:sp>
                <p:sp>
                  <p:nvSpPr>
                    <p:cNvPr id="419" name="Freeform: Shape 418">
                      <a:extLst>
                        <a:ext uri="{FF2B5EF4-FFF2-40B4-BE49-F238E27FC236}">
                          <a16:creationId xmlns:a16="http://schemas.microsoft.com/office/drawing/2014/main" id="{7BBE84AD-B42F-49C7-B0AF-566F4E564BBD}"/>
                        </a:ext>
                      </a:extLst>
                    </p:cNvPr>
                    <p:cNvSpPr/>
                    <p:nvPr/>
                  </p:nvSpPr>
                  <p:spPr>
                    <a:xfrm>
                      <a:off x="-695253" y="6165428"/>
                      <a:ext cx="369368" cy="146028"/>
                    </a:xfrm>
                    <a:custGeom>
                      <a:avLst/>
                      <a:gdLst>
                        <a:gd name="connsiteX0" fmla="*/ 156569 w 369368"/>
                        <a:gd name="connsiteY0" fmla="*/ 58394 h 146028"/>
                        <a:gd name="connsiteX1" fmla="*/ 242705 w 369368"/>
                        <a:gd name="connsiteY1" fmla="*/ 90146 h 146028"/>
                        <a:gd name="connsiteX2" fmla="*/ 369368 w 369368"/>
                        <a:gd name="connsiteY2" fmla="*/ 134542 h 146028"/>
                        <a:gd name="connsiteX3" fmla="*/ 340272 w 369368"/>
                        <a:gd name="connsiteY3" fmla="*/ 144934 h 146028"/>
                        <a:gd name="connsiteX4" fmla="*/ 189938 w 369368"/>
                        <a:gd name="connsiteY4" fmla="*/ 95457 h 146028"/>
                        <a:gd name="connsiteX5" fmla="*/ 98202 w 369368"/>
                        <a:gd name="connsiteY5" fmla="*/ 56373 h 146028"/>
                        <a:gd name="connsiteX6" fmla="*/ 0 w 369368"/>
                        <a:gd name="connsiteY6" fmla="*/ 51004 h 146028"/>
                        <a:gd name="connsiteX7" fmla="*/ 11950 w 369368"/>
                        <a:gd name="connsiteY7" fmla="*/ 3144 h 146028"/>
                        <a:gd name="connsiteX8" fmla="*/ 41913 w 369368"/>
                        <a:gd name="connsiteY8" fmla="*/ 5280 h 146028"/>
                        <a:gd name="connsiteX9" fmla="*/ 156569 w 369368"/>
                        <a:gd name="connsiteY9" fmla="*/ 58394 h 14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368" h="146028">
                          <a:moveTo>
                            <a:pt x="156569" y="58394"/>
                          </a:moveTo>
                          <a:cubicBezTo>
                            <a:pt x="184915" y="69882"/>
                            <a:pt x="213839" y="80043"/>
                            <a:pt x="242705" y="90146"/>
                          </a:cubicBezTo>
                          <a:cubicBezTo>
                            <a:pt x="284907" y="104925"/>
                            <a:pt x="327109" y="119763"/>
                            <a:pt x="369368" y="134542"/>
                          </a:cubicBezTo>
                          <a:cubicBezTo>
                            <a:pt x="368387" y="146203"/>
                            <a:pt x="351760" y="147474"/>
                            <a:pt x="340272" y="144934"/>
                          </a:cubicBezTo>
                          <a:cubicBezTo>
                            <a:pt x="288659" y="133560"/>
                            <a:pt x="238202" y="116933"/>
                            <a:pt x="189938" y="95457"/>
                          </a:cubicBezTo>
                          <a:cubicBezTo>
                            <a:pt x="159571" y="81948"/>
                            <a:pt x="129897" y="66476"/>
                            <a:pt x="98202" y="56373"/>
                          </a:cubicBezTo>
                          <a:cubicBezTo>
                            <a:pt x="66507" y="46327"/>
                            <a:pt x="31983" y="41882"/>
                            <a:pt x="0" y="51004"/>
                          </a:cubicBezTo>
                          <a:cubicBezTo>
                            <a:pt x="1617" y="50542"/>
                            <a:pt x="2078" y="9148"/>
                            <a:pt x="11950" y="3144"/>
                          </a:cubicBezTo>
                          <a:cubicBezTo>
                            <a:pt x="23786" y="-4015"/>
                            <a:pt x="29790" y="2971"/>
                            <a:pt x="41913" y="5280"/>
                          </a:cubicBezTo>
                          <a:cubicBezTo>
                            <a:pt x="79150" y="12266"/>
                            <a:pt x="121064" y="44018"/>
                            <a:pt x="156569" y="58394"/>
                          </a:cubicBezTo>
                          <a:close/>
                        </a:path>
                      </a:pathLst>
                    </a:custGeom>
                    <a:solidFill>
                      <a:srgbClr val="C2BFC0"/>
                    </a:solidFill>
                    <a:ln w="5770" cap="flat">
                      <a:noFill/>
                      <a:prstDash val="solid"/>
                      <a:miter/>
                    </a:ln>
                  </p:spPr>
                  <p:txBody>
                    <a:bodyPr rtlCol="0" anchor="ctr"/>
                    <a:lstStyle/>
                    <a:p>
                      <a:endParaRPr lang="th-TH"/>
                    </a:p>
                  </p:txBody>
                </p:sp>
                <p:sp>
                  <p:nvSpPr>
                    <p:cNvPr id="420" name="Freeform: Shape 419">
                      <a:extLst>
                        <a:ext uri="{FF2B5EF4-FFF2-40B4-BE49-F238E27FC236}">
                          <a16:creationId xmlns:a16="http://schemas.microsoft.com/office/drawing/2014/main" id="{4F67D1BD-BB14-4FE3-AA26-7FBD1FC63F70}"/>
                        </a:ext>
                      </a:extLst>
                    </p:cNvPr>
                    <p:cNvSpPr/>
                    <p:nvPr/>
                  </p:nvSpPr>
                  <p:spPr>
                    <a:xfrm>
                      <a:off x="-691270" y="6155697"/>
                      <a:ext cx="365384" cy="144271"/>
                    </a:xfrm>
                    <a:custGeom>
                      <a:avLst/>
                      <a:gdLst>
                        <a:gd name="connsiteX0" fmla="*/ 20841 w 365384"/>
                        <a:gd name="connsiteY0" fmla="*/ 0 h 144271"/>
                        <a:gd name="connsiteX1" fmla="*/ 365385 w 365384"/>
                        <a:gd name="connsiteY1" fmla="*/ 144272 h 144271"/>
                        <a:gd name="connsiteX2" fmla="*/ 0 w 365384"/>
                        <a:gd name="connsiteY2" fmla="*/ 27480 h 144271"/>
                      </a:gdLst>
                      <a:ahLst/>
                      <a:cxnLst>
                        <a:cxn ang="0">
                          <a:pos x="connsiteX0" y="connsiteY0"/>
                        </a:cxn>
                        <a:cxn ang="0">
                          <a:pos x="connsiteX1" y="connsiteY1"/>
                        </a:cxn>
                        <a:cxn ang="0">
                          <a:pos x="connsiteX2" y="connsiteY2"/>
                        </a:cxn>
                      </a:cxnLst>
                      <a:rect l="l" t="t" r="r" b="b"/>
                      <a:pathLst>
                        <a:path w="365384" h="144271">
                          <a:moveTo>
                            <a:pt x="20841" y="0"/>
                          </a:moveTo>
                          <a:lnTo>
                            <a:pt x="365385" y="144272"/>
                          </a:lnTo>
                          <a:lnTo>
                            <a:pt x="0" y="27480"/>
                          </a:lnTo>
                          <a:close/>
                        </a:path>
                      </a:pathLst>
                    </a:custGeom>
                    <a:solidFill>
                      <a:srgbClr val="EAE7E8"/>
                    </a:solidFill>
                    <a:ln w="5770" cap="flat">
                      <a:noFill/>
                      <a:prstDash val="solid"/>
                      <a:miter/>
                    </a:ln>
                  </p:spPr>
                  <p:txBody>
                    <a:bodyPr rtlCol="0" anchor="ctr"/>
                    <a:lstStyle/>
                    <a:p>
                      <a:endParaRPr lang="th-TH"/>
                    </a:p>
                  </p:txBody>
                </p:sp>
                <p:sp>
                  <p:nvSpPr>
                    <p:cNvPr id="421" name="Freeform: Shape 420">
                      <a:extLst>
                        <a:ext uri="{FF2B5EF4-FFF2-40B4-BE49-F238E27FC236}">
                          <a16:creationId xmlns:a16="http://schemas.microsoft.com/office/drawing/2014/main" id="{B9CDE5E1-89C2-43B9-A681-C8062E767432}"/>
                        </a:ext>
                      </a:extLst>
                    </p:cNvPr>
                    <p:cNvSpPr/>
                    <p:nvPr/>
                  </p:nvSpPr>
                  <p:spPr>
                    <a:xfrm>
                      <a:off x="-775327" y="6126658"/>
                      <a:ext cx="128453" cy="149179"/>
                    </a:xfrm>
                    <a:custGeom>
                      <a:avLst/>
                      <a:gdLst>
                        <a:gd name="connsiteX0" fmla="*/ 92891 w 128453"/>
                        <a:gd name="connsiteY0" fmla="*/ 67662 h 149179"/>
                        <a:gd name="connsiteX1" fmla="*/ 120371 w 128453"/>
                        <a:gd name="connsiteY1" fmla="*/ 66507 h 149179"/>
                        <a:gd name="connsiteX2" fmla="*/ 117542 w 128453"/>
                        <a:gd name="connsiteY2" fmla="*/ 44511 h 149179"/>
                        <a:gd name="connsiteX3" fmla="*/ 128453 w 128453"/>
                        <a:gd name="connsiteY3" fmla="*/ 50227 h 149179"/>
                        <a:gd name="connsiteX4" fmla="*/ 110730 w 128453"/>
                        <a:gd name="connsiteY4" fmla="*/ 0 h 149179"/>
                        <a:gd name="connsiteX5" fmla="*/ 87695 w 128453"/>
                        <a:gd name="connsiteY5" fmla="*/ 46532 h 149179"/>
                        <a:gd name="connsiteX6" fmla="*/ 70606 w 128453"/>
                        <a:gd name="connsiteY6" fmla="*/ 50631 h 149179"/>
                        <a:gd name="connsiteX7" fmla="*/ 71299 w 128453"/>
                        <a:gd name="connsiteY7" fmla="*/ 74532 h 149179"/>
                        <a:gd name="connsiteX8" fmla="*/ 53748 w 128453"/>
                        <a:gd name="connsiteY8" fmla="*/ 100569 h 149179"/>
                        <a:gd name="connsiteX9" fmla="*/ 0 w 128453"/>
                        <a:gd name="connsiteY9" fmla="*/ 149179 h 149179"/>
                        <a:gd name="connsiteX10" fmla="*/ 93757 w 128453"/>
                        <a:gd name="connsiteY10" fmla="*/ 89773 h 149179"/>
                        <a:gd name="connsiteX11" fmla="*/ 92891 w 128453"/>
                        <a:gd name="connsiteY11" fmla="*/ 67662 h 149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453" h="149179">
                          <a:moveTo>
                            <a:pt x="92891" y="67662"/>
                          </a:moveTo>
                          <a:cubicBezTo>
                            <a:pt x="100569" y="62004"/>
                            <a:pt x="111307" y="63678"/>
                            <a:pt x="120371" y="66507"/>
                          </a:cubicBezTo>
                          <a:cubicBezTo>
                            <a:pt x="111942" y="63216"/>
                            <a:pt x="110268" y="49765"/>
                            <a:pt x="117542" y="44511"/>
                          </a:cubicBezTo>
                          <a:cubicBezTo>
                            <a:pt x="121179" y="46416"/>
                            <a:pt x="124816" y="48322"/>
                            <a:pt x="128453" y="50227"/>
                          </a:cubicBezTo>
                          <a:cubicBezTo>
                            <a:pt x="122565" y="33484"/>
                            <a:pt x="116618" y="16742"/>
                            <a:pt x="110730" y="0"/>
                          </a:cubicBezTo>
                          <a:cubicBezTo>
                            <a:pt x="101262" y="14548"/>
                            <a:pt x="93526" y="30194"/>
                            <a:pt x="87695" y="46532"/>
                          </a:cubicBezTo>
                          <a:cubicBezTo>
                            <a:pt x="85732" y="38738"/>
                            <a:pt x="72569" y="42837"/>
                            <a:pt x="70606" y="50631"/>
                          </a:cubicBezTo>
                          <a:cubicBezTo>
                            <a:pt x="68585" y="58367"/>
                            <a:pt x="72107" y="66565"/>
                            <a:pt x="71299" y="74532"/>
                          </a:cubicBezTo>
                          <a:cubicBezTo>
                            <a:pt x="70202" y="85212"/>
                            <a:pt x="61715" y="93352"/>
                            <a:pt x="53748" y="100569"/>
                          </a:cubicBezTo>
                          <a:cubicBezTo>
                            <a:pt x="35851" y="116734"/>
                            <a:pt x="17839" y="132899"/>
                            <a:pt x="0" y="149179"/>
                          </a:cubicBezTo>
                          <a:cubicBezTo>
                            <a:pt x="29155" y="125971"/>
                            <a:pt x="57501" y="101262"/>
                            <a:pt x="93757" y="89773"/>
                          </a:cubicBezTo>
                          <a:cubicBezTo>
                            <a:pt x="88041" y="84000"/>
                            <a:pt x="84866" y="73608"/>
                            <a:pt x="92891" y="67662"/>
                          </a:cubicBezTo>
                          <a:close/>
                        </a:path>
                      </a:pathLst>
                    </a:custGeom>
                    <a:solidFill>
                      <a:srgbClr val="838288"/>
                    </a:solidFill>
                    <a:ln w="5770" cap="flat">
                      <a:noFill/>
                      <a:prstDash val="solid"/>
                      <a:miter/>
                    </a:ln>
                  </p:spPr>
                  <p:txBody>
                    <a:bodyPr rtlCol="0" anchor="ctr"/>
                    <a:lstStyle/>
                    <a:p>
                      <a:endParaRPr lang="th-TH"/>
                    </a:p>
                  </p:txBody>
                </p:sp>
                <p:sp>
                  <p:nvSpPr>
                    <p:cNvPr id="422" name="Freeform: Shape 421">
                      <a:extLst>
                        <a:ext uri="{FF2B5EF4-FFF2-40B4-BE49-F238E27FC236}">
                          <a16:creationId xmlns:a16="http://schemas.microsoft.com/office/drawing/2014/main" id="{4F39AEB4-2F3E-4E6F-AE78-5A456607C05B}"/>
                        </a:ext>
                      </a:extLst>
                    </p:cNvPr>
                    <p:cNvSpPr/>
                    <p:nvPr/>
                  </p:nvSpPr>
                  <p:spPr>
                    <a:xfrm>
                      <a:off x="-866747" y="5853760"/>
                      <a:ext cx="177033" cy="256213"/>
                    </a:xfrm>
                    <a:custGeom>
                      <a:avLst/>
                      <a:gdLst>
                        <a:gd name="connsiteX0" fmla="*/ 18331 w 177033"/>
                        <a:gd name="connsiteY0" fmla="*/ 136767 h 256213"/>
                        <a:gd name="connsiteX1" fmla="*/ 1242 w 177033"/>
                        <a:gd name="connsiteY1" fmla="*/ 0 h 256213"/>
                        <a:gd name="connsiteX2" fmla="*/ 91766 w 177033"/>
                        <a:gd name="connsiteY2" fmla="*/ 28520 h 256213"/>
                        <a:gd name="connsiteX3" fmla="*/ 138529 w 177033"/>
                        <a:gd name="connsiteY3" fmla="*/ 115521 h 256213"/>
                        <a:gd name="connsiteX4" fmla="*/ 173399 w 177033"/>
                        <a:gd name="connsiteY4" fmla="*/ 256214 h 256213"/>
                        <a:gd name="connsiteX5" fmla="*/ 18331 w 177033"/>
                        <a:gd name="connsiteY5" fmla="*/ 136767 h 25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033" h="256213">
                          <a:moveTo>
                            <a:pt x="18331" y="136767"/>
                          </a:moveTo>
                          <a:cubicBezTo>
                            <a:pt x="-8514" y="98433"/>
                            <a:pt x="2397" y="46763"/>
                            <a:pt x="1242" y="0"/>
                          </a:cubicBezTo>
                          <a:cubicBezTo>
                            <a:pt x="33110" y="3753"/>
                            <a:pt x="66883" y="8256"/>
                            <a:pt x="91766" y="28520"/>
                          </a:cubicBezTo>
                          <a:cubicBezTo>
                            <a:pt x="117687" y="49649"/>
                            <a:pt x="128772" y="83538"/>
                            <a:pt x="138529" y="115521"/>
                          </a:cubicBezTo>
                          <a:cubicBezTo>
                            <a:pt x="147073" y="143521"/>
                            <a:pt x="189564" y="235315"/>
                            <a:pt x="173399" y="256214"/>
                          </a:cubicBezTo>
                          <a:cubicBezTo>
                            <a:pt x="140722" y="189129"/>
                            <a:pt x="58455" y="193979"/>
                            <a:pt x="18331" y="136767"/>
                          </a:cubicBezTo>
                          <a:close/>
                        </a:path>
                      </a:pathLst>
                    </a:custGeom>
                    <a:solidFill>
                      <a:srgbClr val="EAE7E8"/>
                    </a:solidFill>
                    <a:ln w="5770" cap="flat">
                      <a:noFill/>
                      <a:prstDash val="solid"/>
                      <a:miter/>
                    </a:ln>
                  </p:spPr>
                  <p:txBody>
                    <a:bodyPr rtlCol="0" anchor="ctr"/>
                    <a:lstStyle/>
                    <a:p>
                      <a:endParaRPr lang="th-TH"/>
                    </a:p>
                  </p:txBody>
                </p:sp>
                <p:sp>
                  <p:nvSpPr>
                    <p:cNvPr id="423" name="Freeform: Shape 422">
                      <a:extLst>
                        <a:ext uri="{FF2B5EF4-FFF2-40B4-BE49-F238E27FC236}">
                          <a16:creationId xmlns:a16="http://schemas.microsoft.com/office/drawing/2014/main" id="{7F162FAD-E8F9-405B-B0FB-5F071D1A95D0}"/>
                        </a:ext>
                      </a:extLst>
                    </p:cNvPr>
                    <p:cNvSpPr/>
                    <p:nvPr/>
                  </p:nvSpPr>
                  <p:spPr>
                    <a:xfrm>
                      <a:off x="-871969" y="5824952"/>
                      <a:ext cx="196344" cy="298993"/>
                    </a:xfrm>
                    <a:custGeom>
                      <a:avLst/>
                      <a:gdLst>
                        <a:gd name="connsiteX0" fmla="*/ 142077 w 196344"/>
                        <a:gd name="connsiteY0" fmla="*/ 228734 h 298993"/>
                        <a:gd name="connsiteX1" fmla="*/ 48147 w 196344"/>
                        <a:gd name="connsiteY1" fmla="*/ 112577 h 298993"/>
                        <a:gd name="connsiteX2" fmla="*/ 865 w 196344"/>
                        <a:gd name="connsiteY2" fmla="*/ 0 h 298993"/>
                        <a:gd name="connsiteX3" fmla="*/ 107264 w 196344"/>
                        <a:gd name="connsiteY3" fmla="*/ 152585 h 298993"/>
                        <a:gd name="connsiteX4" fmla="*/ 141846 w 196344"/>
                        <a:gd name="connsiteY4" fmla="*/ 208701 h 298993"/>
                        <a:gd name="connsiteX5" fmla="*/ 196345 w 196344"/>
                        <a:gd name="connsiteY5" fmla="*/ 298993 h 298993"/>
                        <a:gd name="connsiteX6" fmla="*/ 142077 w 196344"/>
                        <a:gd name="connsiteY6" fmla="*/ 228734 h 298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344" h="298993">
                          <a:moveTo>
                            <a:pt x="142077" y="228734"/>
                          </a:moveTo>
                          <a:cubicBezTo>
                            <a:pt x="109805" y="190861"/>
                            <a:pt x="78976" y="151719"/>
                            <a:pt x="48147" y="112577"/>
                          </a:cubicBezTo>
                          <a:cubicBezTo>
                            <a:pt x="22225" y="79670"/>
                            <a:pt x="-5255" y="41452"/>
                            <a:pt x="865" y="0"/>
                          </a:cubicBezTo>
                          <a:cubicBezTo>
                            <a:pt x="41912" y="46590"/>
                            <a:pt x="74704" y="99703"/>
                            <a:pt x="107264" y="152585"/>
                          </a:cubicBezTo>
                          <a:cubicBezTo>
                            <a:pt x="118811" y="171290"/>
                            <a:pt x="130299" y="189996"/>
                            <a:pt x="141846" y="208701"/>
                          </a:cubicBezTo>
                          <a:cubicBezTo>
                            <a:pt x="137574" y="216725"/>
                            <a:pt x="190398" y="287274"/>
                            <a:pt x="196345" y="298993"/>
                          </a:cubicBezTo>
                          <a:cubicBezTo>
                            <a:pt x="174407" y="285542"/>
                            <a:pt x="159916" y="249690"/>
                            <a:pt x="142077" y="228734"/>
                          </a:cubicBezTo>
                          <a:close/>
                        </a:path>
                      </a:pathLst>
                    </a:custGeom>
                    <a:solidFill>
                      <a:srgbClr val="EAE7E8"/>
                    </a:solidFill>
                    <a:ln w="5770" cap="flat">
                      <a:noFill/>
                      <a:prstDash val="solid"/>
                      <a:miter/>
                    </a:ln>
                  </p:spPr>
                  <p:txBody>
                    <a:bodyPr rtlCol="0" anchor="ctr"/>
                    <a:lstStyle/>
                    <a:p>
                      <a:endParaRPr lang="th-TH"/>
                    </a:p>
                  </p:txBody>
                </p:sp>
                <p:sp>
                  <p:nvSpPr>
                    <p:cNvPr id="424" name="Freeform: Shape 423">
                      <a:extLst>
                        <a:ext uri="{FF2B5EF4-FFF2-40B4-BE49-F238E27FC236}">
                          <a16:creationId xmlns:a16="http://schemas.microsoft.com/office/drawing/2014/main" id="{6D00B799-9A42-4852-B34A-BB76C68FFC70}"/>
                        </a:ext>
                      </a:extLst>
                    </p:cNvPr>
                    <p:cNvSpPr/>
                    <p:nvPr/>
                  </p:nvSpPr>
                  <p:spPr>
                    <a:xfrm>
                      <a:off x="-725056" y="5759657"/>
                      <a:ext cx="88301" cy="408972"/>
                    </a:xfrm>
                    <a:custGeom>
                      <a:avLst/>
                      <a:gdLst>
                        <a:gd name="connsiteX0" fmla="*/ 63056 w 88301"/>
                        <a:gd name="connsiteY0" fmla="*/ 172272 h 408972"/>
                        <a:gd name="connsiteX1" fmla="*/ 40021 w 88301"/>
                        <a:gd name="connsiteY1" fmla="*/ 122276 h 408972"/>
                        <a:gd name="connsiteX2" fmla="*/ 31015 w 88301"/>
                        <a:gd name="connsiteY2" fmla="*/ 56750 h 408972"/>
                        <a:gd name="connsiteX3" fmla="*/ 879 w 88301"/>
                        <a:gd name="connsiteY3" fmla="*/ 0 h 408972"/>
                        <a:gd name="connsiteX4" fmla="*/ 13118 w 88301"/>
                        <a:gd name="connsiteY4" fmla="*/ 83480 h 408972"/>
                        <a:gd name="connsiteX5" fmla="*/ 61786 w 88301"/>
                        <a:gd name="connsiteY5" fmla="*/ 244841 h 408972"/>
                        <a:gd name="connsiteX6" fmla="*/ 53069 w 88301"/>
                        <a:gd name="connsiteY6" fmla="*/ 408972 h 408972"/>
                        <a:gd name="connsiteX7" fmla="*/ 63056 w 88301"/>
                        <a:gd name="connsiteY7" fmla="*/ 172272 h 40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301" h="408972">
                          <a:moveTo>
                            <a:pt x="63056" y="172272"/>
                          </a:moveTo>
                          <a:cubicBezTo>
                            <a:pt x="55089" y="155703"/>
                            <a:pt x="45275" y="139884"/>
                            <a:pt x="40021" y="122276"/>
                          </a:cubicBezTo>
                          <a:cubicBezTo>
                            <a:pt x="33671" y="101146"/>
                            <a:pt x="34248" y="78573"/>
                            <a:pt x="31015" y="56750"/>
                          </a:cubicBezTo>
                          <a:cubicBezTo>
                            <a:pt x="27782" y="34928"/>
                            <a:pt x="19411" y="12008"/>
                            <a:pt x="879" y="0"/>
                          </a:cubicBezTo>
                          <a:cubicBezTo>
                            <a:pt x="-2585" y="28115"/>
                            <a:pt x="4747" y="56404"/>
                            <a:pt x="13118" y="83480"/>
                          </a:cubicBezTo>
                          <a:cubicBezTo>
                            <a:pt x="29687" y="137229"/>
                            <a:pt x="50528" y="189765"/>
                            <a:pt x="61786" y="244841"/>
                          </a:cubicBezTo>
                          <a:cubicBezTo>
                            <a:pt x="72928" y="299224"/>
                            <a:pt x="73967" y="356725"/>
                            <a:pt x="53069" y="408972"/>
                          </a:cubicBezTo>
                          <a:cubicBezTo>
                            <a:pt x="99081" y="341830"/>
                            <a:pt x="97464" y="243802"/>
                            <a:pt x="63056" y="172272"/>
                          </a:cubicBezTo>
                          <a:close/>
                        </a:path>
                      </a:pathLst>
                    </a:custGeom>
                    <a:solidFill>
                      <a:srgbClr val="EAE7E8"/>
                    </a:solidFill>
                    <a:ln w="5770" cap="flat">
                      <a:noFill/>
                      <a:prstDash val="solid"/>
                      <a:miter/>
                    </a:ln>
                  </p:spPr>
                  <p:txBody>
                    <a:bodyPr rtlCol="0" anchor="ctr"/>
                    <a:lstStyle/>
                    <a:p>
                      <a:endParaRPr lang="th-TH"/>
                    </a:p>
                  </p:txBody>
                </p:sp>
                <p:sp>
                  <p:nvSpPr>
                    <p:cNvPr id="425" name="Freeform: Shape 424">
                      <a:extLst>
                        <a:ext uri="{FF2B5EF4-FFF2-40B4-BE49-F238E27FC236}">
                          <a16:creationId xmlns:a16="http://schemas.microsoft.com/office/drawing/2014/main" id="{BCC27803-2082-4FCA-BC41-2A921194A9DB}"/>
                        </a:ext>
                      </a:extLst>
                    </p:cNvPr>
                    <p:cNvSpPr/>
                    <p:nvPr/>
                  </p:nvSpPr>
                  <p:spPr>
                    <a:xfrm>
                      <a:off x="-926123" y="6039656"/>
                      <a:ext cx="250556" cy="156742"/>
                    </a:xfrm>
                    <a:custGeom>
                      <a:avLst/>
                      <a:gdLst>
                        <a:gd name="connsiteX0" fmla="*/ 73550 w 250556"/>
                        <a:gd name="connsiteY0" fmla="*/ 57501 h 156742"/>
                        <a:gd name="connsiteX1" fmla="*/ 45435 w 250556"/>
                        <a:gd name="connsiteY1" fmla="*/ 43530 h 156742"/>
                        <a:gd name="connsiteX2" fmla="*/ 87983 w 250556"/>
                        <a:gd name="connsiteY2" fmla="*/ 55249 h 156742"/>
                        <a:gd name="connsiteX3" fmla="*/ 0 w 250556"/>
                        <a:gd name="connsiteY3" fmla="*/ 0 h 156742"/>
                        <a:gd name="connsiteX4" fmla="*/ 53286 w 250556"/>
                        <a:gd name="connsiteY4" fmla="*/ 6062 h 156742"/>
                        <a:gd name="connsiteX5" fmla="*/ 80594 w 250556"/>
                        <a:gd name="connsiteY5" fmla="*/ 11373 h 156742"/>
                        <a:gd name="connsiteX6" fmla="*/ 117888 w 250556"/>
                        <a:gd name="connsiteY6" fmla="*/ 37179 h 156742"/>
                        <a:gd name="connsiteX7" fmla="*/ 250556 w 250556"/>
                        <a:gd name="connsiteY7" fmla="*/ 156742 h 156742"/>
                        <a:gd name="connsiteX8" fmla="*/ 193806 w 250556"/>
                        <a:gd name="connsiteY8" fmla="*/ 127126 h 156742"/>
                        <a:gd name="connsiteX9" fmla="*/ 126202 w 250556"/>
                        <a:gd name="connsiteY9" fmla="*/ 86829 h 156742"/>
                        <a:gd name="connsiteX10" fmla="*/ 866 w 250556"/>
                        <a:gd name="connsiteY10" fmla="*/ 62350 h 156742"/>
                        <a:gd name="connsiteX11" fmla="*/ 73550 w 250556"/>
                        <a:gd name="connsiteY11" fmla="*/ 57501 h 15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0556" h="156742">
                          <a:moveTo>
                            <a:pt x="73550" y="57501"/>
                          </a:moveTo>
                          <a:cubicBezTo>
                            <a:pt x="64198" y="52825"/>
                            <a:pt x="54788" y="48206"/>
                            <a:pt x="45435" y="43530"/>
                          </a:cubicBezTo>
                          <a:cubicBezTo>
                            <a:pt x="59637" y="47456"/>
                            <a:pt x="73839" y="51324"/>
                            <a:pt x="87983" y="55249"/>
                          </a:cubicBezTo>
                          <a:cubicBezTo>
                            <a:pt x="64025" y="29732"/>
                            <a:pt x="33369" y="10507"/>
                            <a:pt x="0" y="0"/>
                          </a:cubicBezTo>
                          <a:cubicBezTo>
                            <a:pt x="17781" y="2021"/>
                            <a:pt x="35505" y="4041"/>
                            <a:pt x="53286" y="6062"/>
                          </a:cubicBezTo>
                          <a:cubicBezTo>
                            <a:pt x="62524" y="7101"/>
                            <a:pt x="71876" y="8198"/>
                            <a:pt x="80594" y="11373"/>
                          </a:cubicBezTo>
                          <a:cubicBezTo>
                            <a:pt x="94911" y="16569"/>
                            <a:pt x="106573" y="27018"/>
                            <a:pt x="117888" y="37179"/>
                          </a:cubicBezTo>
                          <a:cubicBezTo>
                            <a:pt x="162111" y="77014"/>
                            <a:pt x="206334" y="116907"/>
                            <a:pt x="250556" y="156742"/>
                          </a:cubicBezTo>
                          <a:cubicBezTo>
                            <a:pt x="240684" y="147851"/>
                            <a:pt x="208181" y="137633"/>
                            <a:pt x="193806" y="127126"/>
                          </a:cubicBezTo>
                          <a:cubicBezTo>
                            <a:pt x="172676" y="111653"/>
                            <a:pt x="152066" y="93930"/>
                            <a:pt x="126202" y="86829"/>
                          </a:cubicBezTo>
                          <a:cubicBezTo>
                            <a:pt x="84173" y="75282"/>
                            <a:pt x="42664" y="80825"/>
                            <a:pt x="866" y="62350"/>
                          </a:cubicBezTo>
                          <a:cubicBezTo>
                            <a:pt x="24882" y="59637"/>
                            <a:pt x="49303" y="58887"/>
                            <a:pt x="73550" y="57501"/>
                          </a:cubicBezTo>
                          <a:close/>
                        </a:path>
                      </a:pathLst>
                    </a:custGeom>
                    <a:solidFill>
                      <a:srgbClr val="EAE7E8"/>
                    </a:solidFill>
                    <a:ln w="5770" cap="flat">
                      <a:noFill/>
                      <a:prstDash val="solid"/>
                      <a:miter/>
                    </a:ln>
                  </p:spPr>
                  <p:txBody>
                    <a:bodyPr rtlCol="0" anchor="ctr"/>
                    <a:lstStyle/>
                    <a:p>
                      <a:endParaRPr lang="th-TH"/>
                    </a:p>
                  </p:txBody>
                </p:sp>
              </p:grpSp>
              <p:sp>
                <p:nvSpPr>
                  <p:cNvPr id="402" name="Freeform: Shape 401">
                    <a:extLst>
                      <a:ext uri="{FF2B5EF4-FFF2-40B4-BE49-F238E27FC236}">
                        <a16:creationId xmlns:a16="http://schemas.microsoft.com/office/drawing/2014/main" id="{7EAFBD7B-F279-41D7-942E-407DB98F6DF5}"/>
                      </a:ext>
                    </a:extLst>
                  </p:cNvPr>
                  <p:cNvSpPr/>
                  <p:nvPr/>
                </p:nvSpPr>
                <p:spPr>
                  <a:xfrm>
                    <a:off x="-470676" y="6239466"/>
                    <a:ext cx="162248" cy="100726"/>
                  </a:xfrm>
                  <a:custGeom>
                    <a:avLst/>
                    <a:gdLst>
                      <a:gd name="connsiteX0" fmla="*/ 137864 w 162248"/>
                      <a:gd name="connsiteY0" fmla="*/ 100511 h 100726"/>
                      <a:gd name="connsiteX1" fmla="*/ 158185 w 162248"/>
                      <a:gd name="connsiteY1" fmla="*/ 85097 h 100726"/>
                      <a:gd name="connsiteX2" fmla="*/ 158070 w 162248"/>
                      <a:gd name="connsiteY2" fmla="*/ 61369 h 100726"/>
                      <a:gd name="connsiteX3" fmla="*/ 147736 w 162248"/>
                      <a:gd name="connsiteY3" fmla="*/ 55654 h 100726"/>
                      <a:gd name="connsiteX4" fmla="*/ 0 w 162248"/>
                      <a:gd name="connsiteY4" fmla="*/ 0 h 100726"/>
                      <a:gd name="connsiteX5" fmla="*/ 86078 w 162248"/>
                      <a:gd name="connsiteY5" fmla="*/ 58887 h 100726"/>
                      <a:gd name="connsiteX6" fmla="*/ 31117 w 162248"/>
                      <a:gd name="connsiteY6" fmla="*/ 53171 h 100726"/>
                      <a:gd name="connsiteX7" fmla="*/ 137864 w 162248"/>
                      <a:gd name="connsiteY7" fmla="*/ 100511 h 10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48" h="100726">
                        <a:moveTo>
                          <a:pt x="137864" y="100511"/>
                        </a:moveTo>
                        <a:cubicBezTo>
                          <a:pt x="145427" y="96412"/>
                          <a:pt x="153278" y="92140"/>
                          <a:pt x="158185" y="85097"/>
                        </a:cubicBezTo>
                        <a:cubicBezTo>
                          <a:pt x="163092" y="78054"/>
                          <a:pt x="164132" y="67489"/>
                          <a:pt x="158070" y="61369"/>
                        </a:cubicBezTo>
                        <a:cubicBezTo>
                          <a:pt x="155299" y="58540"/>
                          <a:pt x="151431" y="57039"/>
                          <a:pt x="147736" y="55654"/>
                        </a:cubicBezTo>
                        <a:cubicBezTo>
                          <a:pt x="98491" y="37122"/>
                          <a:pt x="49245" y="18532"/>
                          <a:pt x="0" y="0"/>
                        </a:cubicBezTo>
                        <a:cubicBezTo>
                          <a:pt x="22631" y="26961"/>
                          <a:pt x="52767" y="47571"/>
                          <a:pt x="86078" y="58887"/>
                        </a:cubicBezTo>
                        <a:cubicBezTo>
                          <a:pt x="75629" y="75051"/>
                          <a:pt x="43241" y="58367"/>
                          <a:pt x="31117" y="53171"/>
                        </a:cubicBezTo>
                        <a:cubicBezTo>
                          <a:pt x="43010" y="59175"/>
                          <a:pt x="131051" y="104206"/>
                          <a:pt x="137864" y="100511"/>
                        </a:cubicBezTo>
                        <a:close/>
                      </a:path>
                    </a:pathLst>
                  </a:custGeom>
                  <a:solidFill>
                    <a:srgbClr val="666822"/>
                  </a:solidFill>
                  <a:ln w="5770" cap="flat">
                    <a:noFill/>
                    <a:prstDash val="solid"/>
                    <a:miter/>
                  </a:ln>
                </p:spPr>
                <p:txBody>
                  <a:bodyPr rtlCol="0" anchor="ctr"/>
                  <a:lstStyle/>
                  <a:p>
                    <a:endParaRPr lang="th-TH"/>
                  </a:p>
                </p:txBody>
              </p:sp>
              <p:sp>
                <p:nvSpPr>
                  <p:cNvPr id="403" name="Freeform: Shape 402">
                    <a:extLst>
                      <a:ext uri="{FF2B5EF4-FFF2-40B4-BE49-F238E27FC236}">
                        <a16:creationId xmlns:a16="http://schemas.microsoft.com/office/drawing/2014/main" id="{023C6138-DF10-420F-903F-4F79F5410819}"/>
                      </a:ext>
                    </a:extLst>
                  </p:cNvPr>
                  <p:cNvSpPr/>
                  <p:nvPr/>
                </p:nvSpPr>
                <p:spPr>
                  <a:xfrm>
                    <a:off x="-349613" y="6300619"/>
                    <a:ext cx="295529" cy="210533"/>
                  </a:xfrm>
                  <a:custGeom>
                    <a:avLst/>
                    <a:gdLst>
                      <a:gd name="connsiteX0" fmla="*/ 6928 w 295529"/>
                      <a:gd name="connsiteY0" fmla="*/ 22212 h 210533"/>
                      <a:gd name="connsiteX1" fmla="*/ 275958 w 295529"/>
                      <a:gd name="connsiteY1" fmla="*/ 210534 h 210533"/>
                      <a:gd name="connsiteX2" fmla="*/ 295529 w 295529"/>
                      <a:gd name="connsiteY2" fmla="*/ 200373 h 210533"/>
                      <a:gd name="connsiteX3" fmla="*/ 0 w 295529"/>
                      <a:gd name="connsiteY3" fmla="*/ 44 h 210533"/>
                      <a:gd name="connsiteX4" fmla="*/ 6928 w 295529"/>
                      <a:gd name="connsiteY4" fmla="*/ 22212 h 210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529" h="210533">
                        <a:moveTo>
                          <a:pt x="6928" y="22212"/>
                        </a:moveTo>
                        <a:cubicBezTo>
                          <a:pt x="6928" y="22212"/>
                          <a:pt x="148948" y="12802"/>
                          <a:pt x="275958" y="210534"/>
                        </a:cubicBezTo>
                        <a:lnTo>
                          <a:pt x="295529" y="200373"/>
                        </a:lnTo>
                        <a:cubicBezTo>
                          <a:pt x="295529" y="200373"/>
                          <a:pt x="191266" y="-3420"/>
                          <a:pt x="0" y="44"/>
                        </a:cubicBezTo>
                        <a:lnTo>
                          <a:pt x="6928" y="22212"/>
                        </a:lnTo>
                        <a:close/>
                      </a:path>
                    </a:pathLst>
                  </a:custGeom>
                  <a:solidFill>
                    <a:srgbClr val="666822"/>
                  </a:solidFill>
                  <a:ln w="5770" cap="flat">
                    <a:noFill/>
                    <a:prstDash val="solid"/>
                    <a:miter/>
                  </a:ln>
                </p:spPr>
                <p:txBody>
                  <a:bodyPr rtlCol="0" anchor="ctr"/>
                  <a:lstStyle/>
                  <a:p>
                    <a:endParaRPr lang="th-TH"/>
                  </a:p>
                </p:txBody>
              </p:sp>
              <p:sp>
                <p:nvSpPr>
                  <p:cNvPr id="404" name="Freeform: Shape 403">
                    <a:extLst>
                      <a:ext uri="{FF2B5EF4-FFF2-40B4-BE49-F238E27FC236}">
                        <a16:creationId xmlns:a16="http://schemas.microsoft.com/office/drawing/2014/main" id="{EB774150-CC4C-458F-92E6-32B47C187898}"/>
                      </a:ext>
                    </a:extLst>
                  </p:cNvPr>
                  <p:cNvSpPr/>
                  <p:nvPr/>
                </p:nvSpPr>
                <p:spPr>
                  <a:xfrm>
                    <a:off x="-369703" y="6292407"/>
                    <a:ext cx="148960" cy="66218"/>
                  </a:xfrm>
                  <a:custGeom>
                    <a:avLst/>
                    <a:gdLst>
                      <a:gd name="connsiteX0" fmla="*/ 6870 w 148960"/>
                      <a:gd name="connsiteY0" fmla="*/ 45089 h 66218"/>
                      <a:gd name="connsiteX1" fmla="*/ 49187 w 148960"/>
                      <a:gd name="connsiteY1" fmla="*/ 47455 h 66218"/>
                      <a:gd name="connsiteX2" fmla="*/ 58078 w 148960"/>
                      <a:gd name="connsiteY2" fmla="*/ 39546 h 66218"/>
                      <a:gd name="connsiteX3" fmla="*/ 80247 w 148960"/>
                      <a:gd name="connsiteY3" fmla="*/ 39142 h 66218"/>
                      <a:gd name="connsiteX4" fmla="*/ 138383 w 148960"/>
                      <a:gd name="connsiteY4" fmla="*/ 55307 h 66218"/>
                      <a:gd name="connsiteX5" fmla="*/ 148544 w 148960"/>
                      <a:gd name="connsiteY5" fmla="*/ 66218 h 66218"/>
                      <a:gd name="connsiteX6" fmla="*/ 24651 w 148960"/>
                      <a:gd name="connsiteY6" fmla="*/ 0 h 66218"/>
                      <a:gd name="connsiteX7" fmla="*/ 37526 w 148960"/>
                      <a:gd name="connsiteY7" fmla="*/ 24132 h 66218"/>
                      <a:gd name="connsiteX8" fmla="*/ 22746 w 148960"/>
                      <a:gd name="connsiteY8" fmla="*/ 43645 h 66218"/>
                      <a:gd name="connsiteX9" fmla="*/ 0 w 148960"/>
                      <a:gd name="connsiteY9" fmla="*/ 32618 h 6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960" h="66218">
                        <a:moveTo>
                          <a:pt x="6870" y="45089"/>
                        </a:moveTo>
                        <a:cubicBezTo>
                          <a:pt x="16800" y="33889"/>
                          <a:pt x="36198" y="54903"/>
                          <a:pt x="49187" y="47455"/>
                        </a:cubicBezTo>
                        <a:cubicBezTo>
                          <a:pt x="52651" y="45493"/>
                          <a:pt x="54787" y="41798"/>
                          <a:pt x="58078" y="39546"/>
                        </a:cubicBezTo>
                        <a:cubicBezTo>
                          <a:pt x="64371" y="35216"/>
                          <a:pt x="72858" y="37064"/>
                          <a:pt x="80247" y="39142"/>
                        </a:cubicBezTo>
                        <a:cubicBezTo>
                          <a:pt x="99645" y="44511"/>
                          <a:pt x="119043" y="49938"/>
                          <a:pt x="138383" y="55307"/>
                        </a:cubicBezTo>
                        <a:cubicBezTo>
                          <a:pt x="143810" y="56808"/>
                          <a:pt x="150738" y="60965"/>
                          <a:pt x="148544" y="66218"/>
                        </a:cubicBezTo>
                        <a:cubicBezTo>
                          <a:pt x="104726" y="49361"/>
                          <a:pt x="62985" y="27076"/>
                          <a:pt x="24651" y="0"/>
                        </a:cubicBezTo>
                        <a:cubicBezTo>
                          <a:pt x="30482" y="7216"/>
                          <a:pt x="36486" y="14952"/>
                          <a:pt x="37526" y="24132"/>
                        </a:cubicBezTo>
                        <a:cubicBezTo>
                          <a:pt x="38507" y="33311"/>
                          <a:pt x="31983" y="43934"/>
                          <a:pt x="22746" y="43645"/>
                        </a:cubicBezTo>
                        <a:cubicBezTo>
                          <a:pt x="14202" y="43356"/>
                          <a:pt x="8313" y="34581"/>
                          <a:pt x="0" y="32618"/>
                        </a:cubicBezTo>
                      </a:path>
                    </a:pathLst>
                  </a:custGeom>
                  <a:solidFill>
                    <a:srgbClr val="213F00">
                      <a:alpha val="50000"/>
                    </a:srgbClr>
                  </a:solidFill>
                  <a:ln w="5770" cap="flat">
                    <a:noFill/>
                    <a:prstDash val="solid"/>
                    <a:miter/>
                  </a:ln>
                </p:spPr>
                <p:txBody>
                  <a:bodyPr rtlCol="0" anchor="ctr"/>
                  <a:lstStyle/>
                  <a:p>
                    <a:endParaRPr lang="th-TH"/>
                  </a:p>
                </p:txBody>
              </p:sp>
              <p:sp>
                <p:nvSpPr>
                  <p:cNvPr id="405" name="Freeform: Shape 404">
                    <a:extLst>
                      <a:ext uri="{FF2B5EF4-FFF2-40B4-BE49-F238E27FC236}">
                        <a16:creationId xmlns:a16="http://schemas.microsoft.com/office/drawing/2014/main" id="{0AAA9ECA-F9BE-43CD-97B1-6F1AB8B47134}"/>
                      </a:ext>
                    </a:extLst>
                  </p:cNvPr>
                  <p:cNvSpPr/>
                  <p:nvPr/>
                </p:nvSpPr>
                <p:spPr>
                  <a:xfrm>
                    <a:off x="-227106" y="6347887"/>
                    <a:ext cx="160943" cy="153277"/>
                  </a:xfrm>
                  <a:custGeom>
                    <a:avLst/>
                    <a:gdLst>
                      <a:gd name="connsiteX0" fmla="*/ 0 w 160943"/>
                      <a:gd name="connsiteY0" fmla="*/ 0 h 153277"/>
                      <a:gd name="connsiteX1" fmla="*/ 115406 w 160943"/>
                      <a:gd name="connsiteY1" fmla="*/ 93987 h 153277"/>
                      <a:gd name="connsiteX2" fmla="*/ 140750 w 160943"/>
                      <a:gd name="connsiteY2" fmla="*/ 125798 h 153277"/>
                      <a:gd name="connsiteX3" fmla="*/ 160899 w 160943"/>
                      <a:gd name="connsiteY3" fmla="*/ 153278 h 153277"/>
                      <a:gd name="connsiteX4" fmla="*/ 92717 w 160943"/>
                      <a:gd name="connsiteY4" fmla="*/ 79035 h 153277"/>
                      <a:gd name="connsiteX5" fmla="*/ 0 w 160943"/>
                      <a:gd name="connsiteY5" fmla="*/ 0 h 15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943" h="153277">
                        <a:moveTo>
                          <a:pt x="0" y="0"/>
                        </a:moveTo>
                        <a:cubicBezTo>
                          <a:pt x="49649" y="11258"/>
                          <a:pt x="87983" y="51093"/>
                          <a:pt x="115406" y="93987"/>
                        </a:cubicBezTo>
                        <a:cubicBezTo>
                          <a:pt x="122738" y="105476"/>
                          <a:pt x="129839" y="117658"/>
                          <a:pt x="140750" y="125798"/>
                        </a:cubicBezTo>
                        <a:cubicBezTo>
                          <a:pt x="152874" y="134804"/>
                          <a:pt x="161649" y="137286"/>
                          <a:pt x="160899" y="153278"/>
                        </a:cubicBezTo>
                        <a:cubicBezTo>
                          <a:pt x="136536" y="144849"/>
                          <a:pt x="112923" y="100107"/>
                          <a:pt x="92717" y="79035"/>
                        </a:cubicBezTo>
                        <a:cubicBezTo>
                          <a:pt x="64660" y="49649"/>
                          <a:pt x="33542" y="23151"/>
                          <a:pt x="0" y="0"/>
                        </a:cubicBezTo>
                        <a:close/>
                      </a:path>
                    </a:pathLst>
                  </a:custGeom>
                  <a:solidFill>
                    <a:srgbClr val="213F00">
                      <a:alpha val="50000"/>
                    </a:srgbClr>
                  </a:solidFill>
                  <a:ln w="5770" cap="flat">
                    <a:noFill/>
                    <a:prstDash val="solid"/>
                    <a:miter/>
                  </a:ln>
                </p:spPr>
                <p:txBody>
                  <a:bodyPr rtlCol="0" anchor="ctr"/>
                  <a:lstStyle/>
                  <a:p>
                    <a:endParaRPr lang="th-TH"/>
                  </a:p>
                </p:txBody>
              </p:sp>
            </p:grpSp>
            <p:grpSp>
              <p:nvGrpSpPr>
                <p:cNvPr id="337" name="Graphic 3">
                  <a:extLst>
                    <a:ext uri="{FF2B5EF4-FFF2-40B4-BE49-F238E27FC236}">
                      <a16:creationId xmlns:a16="http://schemas.microsoft.com/office/drawing/2014/main" id="{86593DDF-2057-46D3-ADED-8160B98C9027}"/>
                    </a:ext>
                  </a:extLst>
                </p:cNvPr>
                <p:cNvGrpSpPr/>
                <p:nvPr/>
              </p:nvGrpSpPr>
              <p:grpSpPr>
                <a:xfrm>
                  <a:off x="-886177" y="6077471"/>
                  <a:ext cx="2430891" cy="1253568"/>
                  <a:chOff x="-886177" y="6077471"/>
                  <a:chExt cx="2430891" cy="1253568"/>
                </a:xfrm>
              </p:grpSpPr>
              <p:grpSp>
                <p:nvGrpSpPr>
                  <p:cNvPr id="338" name="Graphic 3">
                    <a:extLst>
                      <a:ext uri="{FF2B5EF4-FFF2-40B4-BE49-F238E27FC236}">
                        <a16:creationId xmlns:a16="http://schemas.microsoft.com/office/drawing/2014/main" id="{9ACB5579-0AE5-404F-95A5-88CC0CFAA27B}"/>
                      </a:ext>
                    </a:extLst>
                  </p:cNvPr>
                  <p:cNvGrpSpPr/>
                  <p:nvPr/>
                </p:nvGrpSpPr>
                <p:grpSpPr>
                  <a:xfrm>
                    <a:off x="-105868" y="6255594"/>
                    <a:ext cx="522241" cy="386194"/>
                    <a:chOff x="-105868" y="6255594"/>
                    <a:chExt cx="522241" cy="386194"/>
                  </a:xfrm>
                </p:grpSpPr>
                <p:grpSp>
                  <p:nvGrpSpPr>
                    <p:cNvPr id="390" name="Graphic 3">
                      <a:extLst>
                        <a:ext uri="{FF2B5EF4-FFF2-40B4-BE49-F238E27FC236}">
                          <a16:creationId xmlns:a16="http://schemas.microsoft.com/office/drawing/2014/main" id="{6AAABF87-16BC-4DAA-9305-C90E33D22BB2}"/>
                        </a:ext>
                      </a:extLst>
                    </p:cNvPr>
                    <p:cNvGrpSpPr/>
                    <p:nvPr/>
                  </p:nvGrpSpPr>
                  <p:grpSpPr>
                    <a:xfrm>
                      <a:off x="-105868" y="6255594"/>
                      <a:ext cx="522241" cy="386194"/>
                      <a:chOff x="-105868" y="6255594"/>
                      <a:chExt cx="522241" cy="386194"/>
                    </a:xfrm>
                  </p:grpSpPr>
                  <p:sp>
                    <p:nvSpPr>
                      <p:cNvPr id="397" name="Freeform: Shape 396">
                        <a:extLst>
                          <a:ext uri="{FF2B5EF4-FFF2-40B4-BE49-F238E27FC236}">
                            <a16:creationId xmlns:a16="http://schemas.microsoft.com/office/drawing/2014/main" id="{6488052E-0909-463E-884B-BE106286C61C}"/>
                          </a:ext>
                        </a:extLst>
                      </p:cNvPr>
                      <p:cNvSpPr/>
                      <p:nvPr/>
                    </p:nvSpPr>
                    <p:spPr>
                      <a:xfrm>
                        <a:off x="248026" y="6554220"/>
                        <a:ext cx="166844" cy="57312"/>
                      </a:xfrm>
                      <a:custGeom>
                        <a:avLst/>
                        <a:gdLst>
                          <a:gd name="connsiteX0" fmla="*/ 126664 w 166844"/>
                          <a:gd name="connsiteY0" fmla="*/ 28346 h 57312"/>
                          <a:gd name="connsiteX1" fmla="*/ 13047 w 166844"/>
                          <a:gd name="connsiteY1" fmla="*/ 0 h 57312"/>
                          <a:gd name="connsiteX2" fmla="*/ 0 w 166844"/>
                          <a:gd name="connsiteY2" fmla="*/ 21707 h 57312"/>
                          <a:gd name="connsiteX3" fmla="*/ 166845 w 166844"/>
                          <a:gd name="connsiteY3" fmla="*/ 41509 h 57312"/>
                          <a:gd name="connsiteX4" fmla="*/ 130185 w 166844"/>
                          <a:gd name="connsiteY4" fmla="*/ 29559 h 57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844" h="57312">
                            <a:moveTo>
                              <a:pt x="126664" y="28346"/>
                            </a:moveTo>
                            <a:cubicBezTo>
                              <a:pt x="87060" y="34408"/>
                              <a:pt x="45204" y="23959"/>
                              <a:pt x="13047" y="0"/>
                            </a:cubicBezTo>
                            <a:cubicBezTo>
                              <a:pt x="8717" y="7216"/>
                              <a:pt x="4330" y="14491"/>
                              <a:pt x="0" y="21707"/>
                            </a:cubicBezTo>
                            <a:cubicBezTo>
                              <a:pt x="45089" y="60330"/>
                              <a:pt x="113905" y="68470"/>
                              <a:pt x="166845" y="41509"/>
                            </a:cubicBezTo>
                            <a:cubicBezTo>
                              <a:pt x="157088" y="32503"/>
                              <a:pt x="143348" y="28000"/>
                              <a:pt x="130185" y="29559"/>
                            </a:cubicBezTo>
                          </a:path>
                        </a:pathLst>
                      </a:custGeom>
                      <a:solidFill>
                        <a:srgbClr val="49684F"/>
                      </a:solidFill>
                      <a:ln w="5770" cap="flat">
                        <a:noFill/>
                        <a:prstDash val="solid"/>
                        <a:miter/>
                      </a:ln>
                    </p:spPr>
                    <p:txBody>
                      <a:bodyPr rtlCol="0" anchor="ctr"/>
                      <a:lstStyle/>
                      <a:p>
                        <a:endParaRPr lang="th-TH"/>
                      </a:p>
                    </p:txBody>
                  </p:sp>
                  <p:sp>
                    <p:nvSpPr>
                      <p:cNvPr id="398" name="Freeform: Shape 397">
                        <a:extLst>
                          <a:ext uri="{FF2B5EF4-FFF2-40B4-BE49-F238E27FC236}">
                            <a16:creationId xmlns:a16="http://schemas.microsoft.com/office/drawing/2014/main" id="{CC0ED44C-B667-4A46-A59B-49ED5BA77058}"/>
                          </a:ext>
                        </a:extLst>
                      </p:cNvPr>
                      <p:cNvSpPr/>
                      <p:nvPr/>
                    </p:nvSpPr>
                    <p:spPr>
                      <a:xfrm>
                        <a:off x="249643" y="6570499"/>
                        <a:ext cx="166730" cy="40224"/>
                      </a:xfrm>
                      <a:custGeom>
                        <a:avLst/>
                        <a:gdLst>
                          <a:gd name="connsiteX0" fmla="*/ 154894 w 166730"/>
                          <a:gd name="connsiteY0" fmla="*/ 16340 h 40224"/>
                          <a:gd name="connsiteX1" fmla="*/ 32272 w 166730"/>
                          <a:gd name="connsiteY1" fmla="*/ 6353 h 40224"/>
                          <a:gd name="connsiteX2" fmla="*/ 13856 w 166730"/>
                          <a:gd name="connsiteY2" fmla="*/ 2 h 40224"/>
                          <a:gd name="connsiteX3" fmla="*/ 0 w 166730"/>
                          <a:gd name="connsiteY3" fmla="*/ 11029 h 40224"/>
                          <a:gd name="connsiteX4" fmla="*/ 166730 w 166730"/>
                          <a:gd name="connsiteY4" fmla="*/ 25520 h 40224"/>
                          <a:gd name="connsiteX5" fmla="*/ 157550 w 166730"/>
                          <a:gd name="connsiteY5" fmla="*/ 15763 h 4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730" h="40224">
                            <a:moveTo>
                              <a:pt x="154894" y="16340"/>
                            </a:moveTo>
                            <a:cubicBezTo>
                              <a:pt x="114713" y="28637"/>
                              <a:pt x="69913" y="25000"/>
                              <a:pt x="32272" y="6353"/>
                            </a:cubicBezTo>
                            <a:cubicBezTo>
                              <a:pt x="26383" y="3466"/>
                              <a:pt x="20379" y="118"/>
                              <a:pt x="13856" y="2"/>
                            </a:cubicBezTo>
                            <a:cubicBezTo>
                              <a:pt x="7274" y="-113"/>
                              <a:pt x="115" y="4448"/>
                              <a:pt x="0" y="11029"/>
                            </a:cubicBezTo>
                            <a:cubicBezTo>
                              <a:pt x="48206" y="43820"/>
                              <a:pt x="113558" y="49478"/>
                              <a:pt x="166730" y="25520"/>
                            </a:cubicBezTo>
                            <a:cubicBezTo>
                              <a:pt x="166787" y="20555"/>
                              <a:pt x="162457" y="15994"/>
                              <a:pt x="157550" y="15763"/>
                            </a:cubicBezTo>
                          </a:path>
                        </a:pathLst>
                      </a:custGeom>
                      <a:solidFill>
                        <a:srgbClr val="304640"/>
                      </a:solidFill>
                      <a:ln w="5770" cap="flat">
                        <a:noFill/>
                        <a:prstDash val="solid"/>
                        <a:miter/>
                      </a:ln>
                    </p:spPr>
                    <p:txBody>
                      <a:bodyPr rtlCol="0" anchor="ctr"/>
                      <a:lstStyle/>
                      <a:p>
                        <a:endParaRPr lang="th-TH"/>
                      </a:p>
                    </p:txBody>
                  </p:sp>
                  <p:sp>
                    <p:nvSpPr>
                      <p:cNvPr id="399" name="Freeform: Shape 398">
                        <a:extLst>
                          <a:ext uri="{FF2B5EF4-FFF2-40B4-BE49-F238E27FC236}">
                            <a16:creationId xmlns:a16="http://schemas.microsoft.com/office/drawing/2014/main" id="{93999D11-852C-45C0-BE6E-7539B1FF5D47}"/>
                          </a:ext>
                        </a:extLst>
                      </p:cNvPr>
                      <p:cNvSpPr/>
                      <p:nvPr/>
                    </p:nvSpPr>
                    <p:spPr>
                      <a:xfrm>
                        <a:off x="-105868" y="6358304"/>
                        <a:ext cx="357381" cy="283484"/>
                      </a:xfrm>
                      <a:custGeom>
                        <a:avLst/>
                        <a:gdLst>
                          <a:gd name="connsiteX0" fmla="*/ 152065 w 357381"/>
                          <a:gd name="connsiteY0" fmla="*/ 63826 h 283484"/>
                          <a:gd name="connsiteX1" fmla="*/ 77706 w 357381"/>
                          <a:gd name="connsiteY1" fmla="*/ 3150 h 283484"/>
                          <a:gd name="connsiteX2" fmla="*/ 67661 w 357381"/>
                          <a:gd name="connsiteY2" fmla="*/ 33 h 283484"/>
                          <a:gd name="connsiteX3" fmla="*/ 59405 w 357381"/>
                          <a:gd name="connsiteY3" fmla="*/ 3728 h 283484"/>
                          <a:gd name="connsiteX4" fmla="*/ 7850 w 357381"/>
                          <a:gd name="connsiteY4" fmla="*/ 166474 h 283484"/>
                          <a:gd name="connsiteX5" fmla="*/ 103166 w 357381"/>
                          <a:gd name="connsiteY5" fmla="*/ 261789 h 283484"/>
                          <a:gd name="connsiteX6" fmla="*/ 238893 w 357381"/>
                          <a:gd name="connsiteY6" fmla="*/ 283149 h 283484"/>
                          <a:gd name="connsiteX7" fmla="*/ 346448 w 357381"/>
                          <a:gd name="connsiteY7" fmla="*/ 191991 h 283484"/>
                          <a:gd name="connsiteX8" fmla="*/ 152065 w 357381"/>
                          <a:gd name="connsiteY8" fmla="*/ 63826 h 28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381" h="283484">
                            <a:moveTo>
                              <a:pt x="152065" y="63826"/>
                            </a:moveTo>
                            <a:cubicBezTo>
                              <a:pt x="127413" y="43332"/>
                              <a:pt x="105590" y="18911"/>
                              <a:pt x="77706" y="3150"/>
                            </a:cubicBezTo>
                            <a:cubicBezTo>
                              <a:pt x="74588" y="1418"/>
                              <a:pt x="71240" y="-256"/>
                              <a:pt x="67661" y="33"/>
                            </a:cubicBezTo>
                            <a:cubicBezTo>
                              <a:pt x="64601" y="321"/>
                              <a:pt x="61945" y="1995"/>
                              <a:pt x="59405" y="3728"/>
                            </a:cubicBezTo>
                            <a:cubicBezTo>
                              <a:pt x="9178" y="38655"/>
                              <a:pt x="-13106" y="108973"/>
                              <a:pt x="7850" y="166474"/>
                            </a:cubicBezTo>
                            <a:cubicBezTo>
                              <a:pt x="23669" y="209888"/>
                              <a:pt x="60848" y="243372"/>
                              <a:pt x="103166" y="261789"/>
                            </a:cubicBezTo>
                            <a:cubicBezTo>
                              <a:pt x="145541" y="280205"/>
                              <a:pt x="192766" y="284881"/>
                              <a:pt x="238893" y="283149"/>
                            </a:cubicBezTo>
                            <a:cubicBezTo>
                              <a:pt x="287850" y="281302"/>
                              <a:pt x="391074" y="254745"/>
                              <a:pt x="346448" y="191991"/>
                            </a:cubicBezTo>
                            <a:cubicBezTo>
                              <a:pt x="305112" y="133913"/>
                              <a:pt x="206794" y="109203"/>
                              <a:pt x="152065" y="63826"/>
                            </a:cubicBezTo>
                            <a:close/>
                          </a:path>
                        </a:pathLst>
                      </a:custGeom>
                      <a:solidFill>
                        <a:srgbClr val="4C5E59"/>
                      </a:solidFill>
                      <a:ln w="5770" cap="flat">
                        <a:noFill/>
                        <a:prstDash val="solid"/>
                        <a:miter/>
                      </a:ln>
                    </p:spPr>
                    <p:txBody>
                      <a:bodyPr rtlCol="0" anchor="ctr"/>
                      <a:lstStyle/>
                      <a:p>
                        <a:endParaRPr lang="th-TH"/>
                      </a:p>
                    </p:txBody>
                  </p:sp>
                  <p:sp>
                    <p:nvSpPr>
                      <p:cNvPr id="400" name="Freeform: Shape 399">
                        <a:extLst>
                          <a:ext uri="{FF2B5EF4-FFF2-40B4-BE49-F238E27FC236}">
                            <a16:creationId xmlns:a16="http://schemas.microsoft.com/office/drawing/2014/main" id="{1A0F8A2D-DC89-42FE-88A8-5A417BC4F413}"/>
                          </a:ext>
                        </a:extLst>
                      </p:cNvPr>
                      <p:cNvSpPr/>
                      <p:nvPr/>
                    </p:nvSpPr>
                    <p:spPr>
                      <a:xfrm>
                        <a:off x="-52762" y="6255594"/>
                        <a:ext cx="321288" cy="314570"/>
                      </a:xfrm>
                      <a:custGeom>
                        <a:avLst/>
                        <a:gdLst>
                          <a:gd name="connsiteX0" fmla="*/ 207668 w 321288"/>
                          <a:gd name="connsiteY0" fmla="*/ 246380 h 314570"/>
                          <a:gd name="connsiteX1" fmla="*/ 33145 w 321288"/>
                          <a:gd name="connsiteY1" fmla="*/ 110536 h 314570"/>
                          <a:gd name="connsiteX2" fmla="*/ 873 w 321288"/>
                          <a:gd name="connsiteY2" fmla="*/ 41143 h 314570"/>
                          <a:gd name="connsiteX3" fmla="*/ 61144 w 321288"/>
                          <a:gd name="connsiteY3" fmla="*/ 38 h 314570"/>
                          <a:gd name="connsiteX4" fmla="*/ 133425 w 321288"/>
                          <a:gd name="connsiteY4" fmla="*/ 30001 h 314570"/>
                          <a:gd name="connsiteX5" fmla="*/ 316608 w 321288"/>
                          <a:gd name="connsiteY5" fmla="*/ 273456 h 314570"/>
                          <a:gd name="connsiteX6" fmla="*/ 321284 w 321288"/>
                          <a:gd name="connsiteY6" fmla="*/ 295509 h 314570"/>
                          <a:gd name="connsiteX7" fmla="*/ 207668 w 321288"/>
                          <a:gd name="connsiteY7" fmla="*/ 246380 h 314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288" h="314570">
                            <a:moveTo>
                              <a:pt x="207668" y="246380"/>
                            </a:moveTo>
                            <a:cubicBezTo>
                              <a:pt x="143643" y="209373"/>
                              <a:pt x="84699" y="163534"/>
                              <a:pt x="33145" y="110536"/>
                            </a:cubicBezTo>
                            <a:cubicBezTo>
                              <a:pt x="14613" y="91485"/>
                              <a:pt x="-4323" y="67237"/>
                              <a:pt x="873" y="41143"/>
                            </a:cubicBezTo>
                            <a:cubicBezTo>
                              <a:pt x="6011" y="15164"/>
                              <a:pt x="34646" y="-886"/>
                              <a:pt x="61144" y="38"/>
                            </a:cubicBezTo>
                            <a:cubicBezTo>
                              <a:pt x="87586" y="961"/>
                              <a:pt x="111775" y="14817"/>
                              <a:pt x="133425" y="30001"/>
                            </a:cubicBezTo>
                            <a:cubicBezTo>
                              <a:pt x="217944" y="89291"/>
                              <a:pt x="283066" y="175831"/>
                              <a:pt x="316608" y="273456"/>
                            </a:cubicBezTo>
                            <a:cubicBezTo>
                              <a:pt x="319033" y="280614"/>
                              <a:pt x="321400" y="287947"/>
                              <a:pt x="321284" y="295509"/>
                            </a:cubicBezTo>
                            <a:cubicBezTo>
                              <a:pt x="320361" y="353645"/>
                              <a:pt x="234167" y="261678"/>
                              <a:pt x="207668" y="246380"/>
                            </a:cubicBezTo>
                            <a:close/>
                          </a:path>
                        </a:pathLst>
                      </a:custGeom>
                      <a:solidFill>
                        <a:srgbClr val="737977"/>
                      </a:solidFill>
                      <a:ln w="5770" cap="flat">
                        <a:noFill/>
                        <a:prstDash val="solid"/>
                        <a:miter/>
                      </a:ln>
                    </p:spPr>
                    <p:txBody>
                      <a:bodyPr rtlCol="0" anchor="ctr"/>
                      <a:lstStyle/>
                      <a:p>
                        <a:endParaRPr lang="th-TH"/>
                      </a:p>
                    </p:txBody>
                  </p:sp>
                </p:grpSp>
                <p:sp>
                  <p:nvSpPr>
                    <p:cNvPr id="391" name="Freeform: Shape 390">
                      <a:extLst>
                        <a:ext uri="{FF2B5EF4-FFF2-40B4-BE49-F238E27FC236}">
                          <a16:creationId xmlns:a16="http://schemas.microsoft.com/office/drawing/2014/main" id="{4BE48879-7ACA-4C6F-B909-7E372EDA4C94}"/>
                        </a:ext>
                      </a:extLst>
                    </p:cNvPr>
                    <p:cNvSpPr/>
                    <p:nvPr/>
                  </p:nvSpPr>
                  <p:spPr>
                    <a:xfrm>
                      <a:off x="-91399" y="6380955"/>
                      <a:ext cx="359748" cy="229732"/>
                    </a:xfrm>
                    <a:custGeom>
                      <a:avLst/>
                      <a:gdLst>
                        <a:gd name="connsiteX0" fmla="*/ 1465 w 359748"/>
                        <a:gd name="connsiteY0" fmla="*/ 75756 h 229732"/>
                        <a:gd name="connsiteX1" fmla="*/ 20285 w 359748"/>
                        <a:gd name="connsiteY1" fmla="*/ 129851 h 229732"/>
                        <a:gd name="connsiteX2" fmla="*/ 33506 w 359748"/>
                        <a:gd name="connsiteY2" fmla="*/ 167781 h 229732"/>
                        <a:gd name="connsiteX3" fmla="*/ 94990 w 359748"/>
                        <a:gd name="connsiteY3" fmla="*/ 206115 h 229732"/>
                        <a:gd name="connsiteX4" fmla="*/ 61333 w 359748"/>
                        <a:gd name="connsiteY4" fmla="*/ 159467 h 229732"/>
                        <a:gd name="connsiteX5" fmla="*/ 53770 w 359748"/>
                        <a:gd name="connsiteY5" fmla="*/ 144515 h 229732"/>
                        <a:gd name="connsiteX6" fmla="*/ 55040 w 359748"/>
                        <a:gd name="connsiteY6" fmla="*/ 131467 h 229732"/>
                        <a:gd name="connsiteX7" fmla="*/ 88524 w 359748"/>
                        <a:gd name="connsiteY7" fmla="*/ 79913 h 229732"/>
                        <a:gd name="connsiteX8" fmla="*/ 150759 w 359748"/>
                        <a:gd name="connsiteY8" fmla="*/ 101158 h 229732"/>
                        <a:gd name="connsiteX9" fmla="*/ 159939 w 359748"/>
                        <a:gd name="connsiteY9" fmla="*/ 108317 h 229732"/>
                        <a:gd name="connsiteX10" fmla="*/ 164268 w 359748"/>
                        <a:gd name="connsiteY10" fmla="*/ 113802 h 229732"/>
                        <a:gd name="connsiteX11" fmla="*/ 160862 w 359748"/>
                        <a:gd name="connsiteY11" fmla="*/ 121364 h 229732"/>
                        <a:gd name="connsiteX12" fmla="*/ 118660 w 359748"/>
                        <a:gd name="connsiteY12" fmla="*/ 156350 h 229732"/>
                        <a:gd name="connsiteX13" fmla="*/ 161151 w 359748"/>
                        <a:gd name="connsiteY13" fmla="*/ 151789 h 229732"/>
                        <a:gd name="connsiteX14" fmla="*/ 276384 w 359748"/>
                        <a:gd name="connsiteY14" fmla="*/ 166222 h 229732"/>
                        <a:gd name="connsiteX15" fmla="*/ 280714 w 359748"/>
                        <a:gd name="connsiteY15" fmla="*/ 171649 h 229732"/>
                        <a:gd name="connsiteX16" fmla="*/ 279155 w 359748"/>
                        <a:gd name="connsiteY16" fmla="*/ 178057 h 229732"/>
                        <a:gd name="connsiteX17" fmla="*/ 213629 w 359748"/>
                        <a:gd name="connsiteY17" fmla="*/ 223146 h 229732"/>
                        <a:gd name="connsiteX18" fmla="*/ 131881 w 359748"/>
                        <a:gd name="connsiteY18" fmla="*/ 225570 h 229732"/>
                        <a:gd name="connsiteX19" fmla="*/ 189382 w 359748"/>
                        <a:gd name="connsiteY19" fmla="*/ 229496 h 229732"/>
                        <a:gd name="connsiteX20" fmla="*/ 281349 w 359748"/>
                        <a:gd name="connsiteY20" fmla="*/ 227360 h 229732"/>
                        <a:gd name="connsiteX21" fmla="*/ 359748 w 359748"/>
                        <a:gd name="connsiteY21" fmla="*/ 192894 h 229732"/>
                        <a:gd name="connsiteX22" fmla="*/ 271072 w 359748"/>
                        <a:gd name="connsiteY22" fmla="*/ 145150 h 229732"/>
                        <a:gd name="connsiteX23" fmla="*/ 218017 w 359748"/>
                        <a:gd name="connsiteY23" fmla="*/ 92037 h 229732"/>
                        <a:gd name="connsiteX24" fmla="*/ 1465 w 359748"/>
                        <a:gd name="connsiteY24" fmla="*/ 75756 h 22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748" h="229732">
                          <a:moveTo>
                            <a:pt x="1465" y="75756"/>
                          </a:moveTo>
                          <a:cubicBezTo>
                            <a:pt x="-3039" y="95674"/>
                            <a:pt x="2735" y="119401"/>
                            <a:pt x="20285" y="129851"/>
                          </a:cubicBezTo>
                          <a:cubicBezTo>
                            <a:pt x="13704" y="142667"/>
                            <a:pt x="23229" y="157735"/>
                            <a:pt x="33506" y="167781"/>
                          </a:cubicBezTo>
                          <a:cubicBezTo>
                            <a:pt x="50941" y="184812"/>
                            <a:pt x="72071" y="197975"/>
                            <a:pt x="94990" y="206115"/>
                          </a:cubicBezTo>
                          <a:cubicBezTo>
                            <a:pt x="83790" y="190585"/>
                            <a:pt x="72532" y="174997"/>
                            <a:pt x="61333" y="159467"/>
                          </a:cubicBezTo>
                          <a:cubicBezTo>
                            <a:pt x="58042" y="154907"/>
                            <a:pt x="54636" y="150057"/>
                            <a:pt x="53770" y="144515"/>
                          </a:cubicBezTo>
                          <a:cubicBezTo>
                            <a:pt x="53135" y="140185"/>
                            <a:pt x="54058" y="135740"/>
                            <a:pt x="55040" y="131467"/>
                          </a:cubicBezTo>
                          <a:cubicBezTo>
                            <a:pt x="59889" y="110626"/>
                            <a:pt x="68433" y="87187"/>
                            <a:pt x="88524" y="79913"/>
                          </a:cubicBezTo>
                          <a:cubicBezTo>
                            <a:pt x="110116" y="72119"/>
                            <a:pt x="132689" y="87072"/>
                            <a:pt x="150759" y="101158"/>
                          </a:cubicBezTo>
                          <a:cubicBezTo>
                            <a:pt x="153819" y="103525"/>
                            <a:pt x="156879" y="105892"/>
                            <a:pt x="159939" y="108317"/>
                          </a:cubicBezTo>
                          <a:cubicBezTo>
                            <a:pt x="161786" y="109760"/>
                            <a:pt x="163807" y="111434"/>
                            <a:pt x="164268" y="113802"/>
                          </a:cubicBezTo>
                          <a:cubicBezTo>
                            <a:pt x="164788" y="116630"/>
                            <a:pt x="162767" y="119228"/>
                            <a:pt x="160862" y="121364"/>
                          </a:cubicBezTo>
                          <a:cubicBezTo>
                            <a:pt x="148681" y="135047"/>
                            <a:pt x="134363" y="146940"/>
                            <a:pt x="118660" y="156350"/>
                          </a:cubicBezTo>
                          <a:cubicBezTo>
                            <a:pt x="130322" y="165876"/>
                            <a:pt x="147295" y="157620"/>
                            <a:pt x="161151" y="151789"/>
                          </a:cubicBezTo>
                          <a:cubicBezTo>
                            <a:pt x="198503" y="136086"/>
                            <a:pt x="244054" y="141801"/>
                            <a:pt x="276384" y="166222"/>
                          </a:cubicBezTo>
                          <a:cubicBezTo>
                            <a:pt x="278289" y="167665"/>
                            <a:pt x="280252" y="169340"/>
                            <a:pt x="280714" y="171649"/>
                          </a:cubicBezTo>
                          <a:cubicBezTo>
                            <a:pt x="281175" y="173842"/>
                            <a:pt x="280194" y="176094"/>
                            <a:pt x="279155" y="178057"/>
                          </a:cubicBezTo>
                          <a:cubicBezTo>
                            <a:pt x="266281" y="202189"/>
                            <a:pt x="240301" y="217141"/>
                            <a:pt x="213629" y="223146"/>
                          </a:cubicBezTo>
                          <a:cubicBezTo>
                            <a:pt x="186957" y="229150"/>
                            <a:pt x="159188" y="227360"/>
                            <a:pt x="131881" y="225570"/>
                          </a:cubicBezTo>
                          <a:cubicBezTo>
                            <a:pt x="150586" y="230362"/>
                            <a:pt x="170099" y="229900"/>
                            <a:pt x="189382" y="229496"/>
                          </a:cubicBezTo>
                          <a:cubicBezTo>
                            <a:pt x="220037" y="228803"/>
                            <a:pt x="250693" y="228111"/>
                            <a:pt x="281349" y="227360"/>
                          </a:cubicBezTo>
                          <a:cubicBezTo>
                            <a:pt x="311773" y="226667"/>
                            <a:pt x="349068" y="221356"/>
                            <a:pt x="359748" y="192894"/>
                          </a:cubicBezTo>
                          <a:cubicBezTo>
                            <a:pt x="331864" y="174074"/>
                            <a:pt x="298264" y="164952"/>
                            <a:pt x="271072" y="145150"/>
                          </a:cubicBezTo>
                          <a:cubicBezTo>
                            <a:pt x="250808" y="130371"/>
                            <a:pt x="235105" y="110395"/>
                            <a:pt x="218017" y="92037"/>
                          </a:cubicBezTo>
                          <a:cubicBezTo>
                            <a:pt x="157456" y="26915"/>
                            <a:pt x="34198" y="-69208"/>
                            <a:pt x="1465" y="75756"/>
                          </a:cubicBezTo>
                          <a:close/>
                        </a:path>
                      </a:pathLst>
                    </a:custGeom>
                    <a:solidFill>
                      <a:srgbClr val="485954"/>
                    </a:solidFill>
                    <a:ln w="5770" cap="flat">
                      <a:noFill/>
                      <a:prstDash val="solid"/>
                      <a:miter/>
                    </a:ln>
                  </p:spPr>
                  <p:txBody>
                    <a:bodyPr rtlCol="0" anchor="ctr"/>
                    <a:lstStyle/>
                    <a:p>
                      <a:endParaRPr lang="th-TH"/>
                    </a:p>
                  </p:txBody>
                </p:sp>
                <p:sp>
                  <p:nvSpPr>
                    <p:cNvPr id="392" name="Freeform: Shape 391">
                      <a:extLst>
                        <a:ext uri="{FF2B5EF4-FFF2-40B4-BE49-F238E27FC236}">
                          <a16:creationId xmlns:a16="http://schemas.microsoft.com/office/drawing/2014/main" id="{9BF05F2D-AC07-4711-A377-7B5FC359CE50}"/>
                        </a:ext>
                      </a:extLst>
                    </p:cNvPr>
                    <p:cNvSpPr/>
                    <p:nvPr/>
                  </p:nvSpPr>
                  <p:spPr>
                    <a:xfrm>
                      <a:off x="-42961" y="6265090"/>
                      <a:ext cx="297050" cy="274991"/>
                    </a:xfrm>
                    <a:custGeom>
                      <a:avLst/>
                      <a:gdLst>
                        <a:gd name="connsiteX0" fmla="*/ 232968 w 297050"/>
                        <a:gd name="connsiteY0" fmla="*/ 178459 h 274991"/>
                        <a:gd name="connsiteX1" fmla="*/ 198040 w 297050"/>
                        <a:gd name="connsiteY1" fmla="*/ 111028 h 274991"/>
                        <a:gd name="connsiteX2" fmla="*/ 133323 w 297050"/>
                        <a:gd name="connsiteY2" fmla="*/ 56125 h 274991"/>
                        <a:gd name="connsiteX3" fmla="*/ 77323 w 297050"/>
                        <a:gd name="connsiteY3" fmla="*/ 17733 h 274991"/>
                        <a:gd name="connsiteX4" fmla="*/ 62024 w 297050"/>
                        <a:gd name="connsiteY4" fmla="*/ 10344 h 274991"/>
                        <a:gd name="connsiteX5" fmla="*/ 38643 w 297050"/>
                        <a:gd name="connsiteY5" fmla="*/ 17444 h 274991"/>
                        <a:gd name="connsiteX6" fmla="*/ 2041 w 297050"/>
                        <a:gd name="connsiteY6" fmla="*/ 45040 h 274991"/>
                        <a:gd name="connsiteX7" fmla="*/ 26230 w 297050"/>
                        <a:gd name="connsiteY7" fmla="*/ 104504 h 274991"/>
                        <a:gd name="connsiteX8" fmla="*/ 4523 w 297050"/>
                        <a:gd name="connsiteY8" fmla="*/ 12884 h 274991"/>
                        <a:gd name="connsiteX9" fmla="*/ 16762 w 297050"/>
                        <a:gd name="connsiteY9" fmla="*/ 1568 h 274991"/>
                        <a:gd name="connsiteX10" fmla="*/ 28135 w 297050"/>
                        <a:gd name="connsiteY10" fmla="*/ 9 h 274991"/>
                        <a:gd name="connsiteX11" fmla="*/ 136902 w 297050"/>
                        <a:gd name="connsiteY11" fmla="*/ 43655 h 274991"/>
                        <a:gd name="connsiteX12" fmla="*/ 206931 w 297050"/>
                        <a:gd name="connsiteY12" fmla="*/ 100694 h 274991"/>
                        <a:gd name="connsiteX13" fmla="*/ 229331 w 297050"/>
                        <a:gd name="connsiteY13" fmla="*/ 138104 h 274991"/>
                        <a:gd name="connsiteX14" fmla="*/ 297050 w 297050"/>
                        <a:gd name="connsiteY14" fmla="*/ 274755 h 274991"/>
                        <a:gd name="connsiteX15" fmla="*/ 232968 w 297050"/>
                        <a:gd name="connsiteY15" fmla="*/ 178459 h 27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050" h="274991">
                          <a:moveTo>
                            <a:pt x="232968" y="178459"/>
                          </a:moveTo>
                          <a:cubicBezTo>
                            <a:pt x="223384" y="154962"/>
                            <a:pt x="213628" y="131061"/>
                            <a:pt x="198040" y="111028"/>
                          </a:cubicBezTo>
                          <a:cubicBezTo>
                            <a:pt x="180605" y="88628"/>
                            <a:pt x="156762" y="72174"/>
                            <a:pt x="133323" y="56125"/>
                          </a:cubicBezTo>
                          <a:cubicBezTo>
                            <a:pt x="114675" y="43308"/>
                            <a:pt x="96028" y="30492"/>
                            <a:pt x="77323" y="17733"/>
                          </a:cubicBezTo>
                          <a:cubicBezTo>
                            <a:pt x="72589" y="14500"/>
                            <a:pt x="67682" y="11152"/>
                            <a:pt x="62024" y="10344"/>
                          </a:cubicBezTo>
                          <a:cubicBezTo>
                            <a:pt x="53826" y="9131"/>
                            <a:pt x="45859" y="13345"/>
                            <a:pt x="38643" y="17444"/>
                          </a:cubicBezTo>
                          <a:cubicBezTo>
                            <a:pt x="25249" y="25007"/>
                            <a:pt x="11451" y="32859"/>
                            <a:pt x="2041" y="45040"/>
                          </a:cubicBezTo>
                          <a:cubicBezTo>
                            <a:pt x="-7370" y="57222"/>
                            <a:pt x="18379" y="91226"/>
                            <a:pt x="26230" y="104504"/>
                          </a:cubicBezTo>
                          <a:cubicBezTo>
                            <a:pt x="16589" y="80083"/>
                            <a:pt x="-10141" y="34648"/>
                            <a:pt x="4523" y="12884"/>
                          </a:cubicBezTo>
                          <a:cubicBezTo>
                            <a:pt x="7641" y="8208"/>
                            <a:pt x="11509" y="3704"/>
                            <a:pt x="16762" y="1568"/>
                          </a:cubicBezTo>
                          <a:cubicBezTo>
                            <a:pt x="20342" y="125"/>
                            <a:pt x="24267" y="-48"/>
                            <a:pt x="28135" y="9"/>
                          </a:cubicBezTo>
                          <a:cubicBezTo>
                            <a:pt x="67739" y="414"/>
                            <a:pt x="103475" y="22409"/>
                            <a:pt x="136902" y="43655"/>
                          </a:cubicBezTo>
                          <a:cubicBezTo>
                            <a:pt x="162420" y="59877"/>
                            <a:pt x="188572" y="76677"/>
                            <a:pt x="206931" y="100694"/>
                          </a:cubicBezTo>
                          <a:cubicBezTo>
                            <a:pt x="215764" y="112240"/>
                            <a:pt x="222576" y="125172"/>
                            <a:pt x="229331" y="138104"/>
                          </a:cubicBezTo>
                          <a:cubicBezTo>
                            <a:pt x="251096" y="179671"/>
                            <a:pt x="288564" y="229667"/>
                            <a:pt x="297050" y="274755"/>
                          </a:cubicBezTo>
                          <a:cubicBezTo>
                            <a:pt x="257331" y="279662"/>
                            <a:pt x="244514" y="206863"/>
                            <a:pt x="232968" y="178459"/>
                          </a:cubicBezTo>
                          <a:close/>
                        </a:path>
                      </a:pathLst>
                    </a:custGeom>
                    <a:solidFill>
                      <a:srgbClr val="4A645A"/>
                    </a:solidFill>
                    <a:ln w="5770" cap="flat">
                      <a:noFill/>
                      <a:prstDash val="solid"/>
                      <a:miter/>
                    </a:ln>
                  </p:spPr>
                  <p:txBody>
                    <a:bodyPr rtlCol="0" anchor="ctr"/>
                    <a:lstStyle/>
                    <a:p>
                      <a:endParaRPr lang="th-TH"/>
                    </a:p>
                  </p:txBody>
                </p:sp>
                <p:sp>
                  <p:nvSpPr>
                    <p:cNvPr id="393" name="Freeform: Shape 392">
                      <a:extLst>
                        <a:ext uri="{FF2B5EF4-FFF2-40B4-BE49-F238E27FC236}">
                          <a16:creationId xmlns:a16="http://schemas.microsoft.com/office/drawing/2014/main" id="{E62A590F-3C59-4AD1-BEAF-CB80FB6FE630}"/>
                        </a:ext>
                      </a:extLst>
                    </p:cNvPr>
                    <p:cNvSpPr/>
                    <p:nvPr/>
                  </p:nvSpPr>
                  <p:spPr>
                    <a:xfrm>
                      <a:off x="-49272" y="6270451"/>
                      <a:ext cx="246620" cy="262292"/>
                    </a:xfrm>
                    <a:custGeom>
                      <a:avLst/>
                      <a:gdLst>
                        <a:gd name="connsiteX0" fmla="*/ 85308 w 246620"/>
                        <a:gd name="connsiteY0" fmla="*/ 51860 h 262292"/>
                        <a:gd name="connsiteX1" fmla="*/ 94083 w 246620"/>
                        <a:gd name="connsiteY1" fmla="*/ 102318 h 262292"/>
                        <a:gd name="connsiteX2" fmla="*/ 104533 w 246620"/>
                        <a:gd name="connsiteY2" fmla="*/ 152313 h 262292"/>
                        <a:gd name="connsiteX3" fmla="*/ 101184 w 246620"/>
                        <a:gd name="connsiteY3" fmla="*/ 39159 h 262292"/>
                        <a:gd name="connsiteX4" fmla="*/ 148640 w 246620"/>
                        <a:gd name="connsiteY4" fmla="*/ 52322 h 262292"/>
                        <a:gd name="connsiteX5" fmla="*/ 177737 w 246620"/>
                        <a:gd name="connsiteY5" fmla="*/ 121196 h 262292"/>
                        <a:gd name="connsiteX6" fmla="*/ 189861 w 246620"/>
                        <a:gd name="connsiteY6" fmla="*/ 214779 h 262292"/>
                        <a:gd name="connsiteX7" fmla="*/ 190438 w 246620"/>
                        <a:gd name="connsiteY7" fmla="*/ 127085 h 262292"/>
                        <a:gd name="connsiteX8" fmla="*/ 201060 w 246620"/>
                        <a:gd name="connsiteY8" fmla="*/ 98854 h 262292"/>
                        <a:gd name="connsiteX9" fmla="*/ 243147 w 246620"/>
                        <a:gd name="connsiteY9" fmla="*/ 262293 h 262292"/>
                        <a:gd name="connsiteX10" fmla="*/ 246495 w 246620"/>
                        <a:gd name="connsiteY10" fmla="*/ 199423 h 262292"/>
                        <a:gd name="connsiteX11" fmla="*/ 241126 w 246620"/>
                        <a:gd name="connsiteY11" fmla="*/ 158029 h 262292"/>
                        <a:gd name="connsiteX12" fmla="*/ 181432 w 246620"/>
                        <a:gd name="connsiteY12" fmla="*/ 75126 h 262292"/>
                        <a:gd name="connsiteX13" fmla="*/ 111923 w 246620"/>
                        <a:gd name="connsiteY13" fmla="*/ 17798 h 262292"/>
                        <a:gd name="connsiteX14" fmla="*/ 25094 w 246620"/>
                        <a:gd name="connsiteY14" fmla="*/ 3250 h 262292"/>
                        <a:gd name="connsiteX15" fmla="*/ 3329 w 246620"/>
                        <a:gd name="connsiteY15" fmla="*/ 17394 h 262292"/>
                        <a:gd name="connsiteX16" fmla="*/ 6389 w 246620"/>
                        <a:gd name="connsiteY16" fmla="*/ 54516 h 262292"/>
                        <a:gd name="connsiteX17" fmla="*/ 48648 w 246620"/>
                        <a:gd name="connsiteY17" fmla="*/ 120561 h 262292"/>
                        <a:gd name="connsiteX18" fmla="*/ 17127 w 246620"/>
                        <a:gd name="connsiteY18" fmla="*/ 39390 h 262292"/>
                        <a:gd name="connsiteX19" fmla="*/ 85308 w 246620"/>
                        <a:gd name="connsiteY19" fmla="*/ 51860 h 26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620" h="262292">
                          <a:moveTo>
                            <a:pt x="85308" y="51860"/>
                          </a:moveTo>
                          <a:cubicBezTo>
                            <a:pt x="92005" y="67679"/>
                            <a:pt x="92929" y="85171"/>
                            <a:pt x="94083" y="102318"/>
                          </a:cubicBezTo>
                          <a:cubicBezTo>
                            <a:pt x="95238" y="119407"/>
                            <a:pt x="96797" y="137015"/>
                            <a:pt x="104533" y="152313"/>
                          </a:cubicBezTo>
                          <a:cubicBezTo>
                            <a:pt x="103436" y="114615"/>
                            <a:pt x="102281" y="76858"/>
                            <a:pt x="101184" y="39159"/>
                          </a:cubicBezTo>
                          <a:cubicBezTo>
                            <a:pt x="117753" y="40718"/>
                            <a:pt x="135131" y="42623"/>
                            <a:pt x="148640" y="52322"/>
                          </a:cubicBezTo>
                          <a:cubicBezTo>
                            <a:pt x="169481" y="67332"/>
                            <a:pt x="174446" y="95736"/>
                            <a:pt x="177737" y="121196"/>
                          </a:cubicBezTo>
                          <a:cubicBezTo>
                            <a:pt x="181778" y="152371"/>
                            <a:pt x="185819" y="183604"/>
                            <a:pt x="189861" y="214779"/>
                          </a:cubicBezTo>
                          <a:cubicBezTo>
                            <a:pt x="190034" y="185567"/>
                            <a:pt x="190265" y="156297"/>
                            <a:pt x="190438" y="127085"/>
                          </a:cubicBezTo>
                          <a:cubicBezTo>
                            <a:pt x="190496" y="116520"/>
                            <a:pt x="191766" y="103877"/>
                            <a:pt x="201060" y="98854"/>
                          </a:cubicBezTo>
                          <a:cubicBezTo>
                            <a:pt x="230619" y="147695"/>
                            <a:pt x="245456" y="205311"/>
                            <a:pt x="243147" y="262293"/>
                          </a:cubicBezTo>
                          <a:cubicBezTo>
                            <a:pt x="245918" y="241451"/>
                            <a:pt x="247015" y="220437"/>
                            <a:pt x="246495" y="199423"/>
                          </a:cubicBezTo>
                          <a:cubicBezTo>
                            <a:pt x="246149" y="185452"/>
                            <a:pt x="245052" y="171423"/>
                            <a:pt x="241126" y="158029"/>
                          </a:cubicBezTo>
                          <a:cubicBezTo>
                            <a:pt x="231485" y="124949"/>
                            <a:pt x="206025" y="99258"/>
                            <a:pt x="181432" y="75126"/>
                          </a:cubicBezTo>
                          <a:cubicBezTo>
                            <a:pt x="159955" y="53996"/>
                            <a:pt x="138133" y="32635"/>
                            <a:pt x="111923" y="17798"/>
                          </a:cubicBezTo>
                          <a:cubicBezTo>
                            <a:pt x="85712" y="2961"/>
                            <a:pt x="54133" y="-4833"/>
                            <a:pt x="25094" y="3250"/>
                          </a:cubicBezTo>
                          <a:cubicBezTo>
                            <a:pt x="16549" y="5617"/>
                            <a:pt x="7832" y="9773"/>
                            <a:pt x="3329" y="17394"/>
                          </a:cubicBezTo>
                          <a:cubicBezTo>
                            <a:pt x="-3253" y="28536"/>
                            <a:pt x="1077" y="42738"/>
                            <a:pt x="6389" y="54516"/>
                          </a:cubicBezTo>
                          <a:cubicBezTo>
                            <a:pt x="17185" y="78417"/>
                            <a:pt x="31502" y="100759"/>
                            <a:pt x="48648" y="120561"/>
                          </a:cubicBezTo>
                          <a:cubicBezTo>
                            <a:pt x="39873" y="110458"/>
                            <a:pt x="11816" y="52322"/>
                            <a:pt x="17127" y="39390"/>
                          </a:cubicBezTo>
                          <a:cubicBezTo>
                            <a:pt x="31906" y="3712"/>
                            <a:pt x="73993" y="25188"/>
                            <a:pt x="85308" y="51860"/>
                          </a:cubicBezTo>
                          <a:close/>
                        </a:path>
                      </a:pathLst>
                    </a:custGeom>
                    <a:solidFill>
                      <a:srgbClr val="808584"/>
                    </a:solidFill>
                    <a:ln w="5770" cap="flat">
                      <a:noFill/>
                      <a:prstDash val="solid"/>
                      <a:miter/>
                    </a:ln>
                  </p:spPr>
                  <p:txBody>
                    <a:bodyPr rtlCol="0" anchor="ctr"/>
                    <a:lstStyle/>
                    <a:p>
                      <a:endParaRPr lang="th-TH"/>
                    </a:p>
                  </p:txBody>
                </p:sp>
                <p:sp>
                  <p:nvSpPr>
                    <p:cNvPr id="394" name="Freeform: Shape 393">
                      <a:extLst>
                        <a:ext uri="{FF2B5EF4-FFF2-40B4-BE49-F238E27FC236}">
                          <a16:creationId xmlns:a16="http://schemas.microsoft.com/office/drawing/2014/main" id="{AF04EB89-E970-43B6-AC93-5FF673B7D8F2}"/>
                        </a:ext>
                      </a:extLst>
                    </p:cNvPr>
                    <p:cNvSpPr/>
                    <p:nvPr/>
                  </p:nvSpPr>
                  <p:spPr>
                    <a:xfrm>
                      <a:off x="-37688" y="6354757"/>
                      <a:ext cx="281615" cy="208411"/>
                    </a:xfrm>
                    <a:custGeom>
                      <a:avLst/>
                      <a:gdLst>
                        <a:gd name="connsiteX0" fmla="*/ 220997 w 281615"/>
                        <a:gd name="connsiteY0" fmla="*/ 162688 h 208411"/>
                        <a:gd name="connsiteX1" fmla="*/ 163381 w 281615"/>
                        <a:gd name="connsiteY1" fmla="*/ 96874 h 208411"/>
                        <a:gd name="connsiteX2" fmla="*/ 114194 w 281615"/>
                        <a:gd name="connsiteY2" fmla="*/ 63621 h 208411"/>
                        <a:gd name="connsiteX3" fmla="*/ 0 w 281615"/>
                        <a:gd name="connsiteY3" fmla="*/ 0 h 208411"/>
                        <a:gd name="connsiteX4" fmla="*/ 147620 w 281615"/>
                        <a:gd name="connsiteY4" fmla="*/ 107727 h 208411"/>
                        <a:gd name="connsiteX5" fmla="*/ 173888 w 281615"/>
                        <a:gd name="connsiteY5" fmla="*/ 142194 h 208411"/>
                        <a:gd name="connsiteX6" fmla="*/ 243802 w 281615"/>
                        <a:gd name="connsiteY6" fmla="*/ 187975 h 208411"/>
                        <a:gd name="connsiteX7" fmla="*/ 281616 w 281615"/>
                        <a:gd name="connsiteY7" fmla="*/ 208412 h 208411"/>
                        <a:gd name="connsiteX8" fmla="*/ 220997 w 281615"/>
                        <a:gd name="connsiteY8" fmla="*/ 162688 h 20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15" h="208411">
                          <a:moveTo>
                            <a:pt x="220997" y="162688"/>
                          </a:moveTo>
                          <a:cubicBezTo>
                            <a:pt x="200791" y="141616"/>
                            <a:pt x="185146" y="116329"/>
                            <a:pt x="163381" y="96874"/>
                          </a:cubicBezTo>
                          <a:cubicBezTo>
                            <a:pt x="148602" y="83653"/>
                            <a:pt x="131340" y="73550"/>
                            <a:pt x="114194" y="63621"/>
                          </a:cubicBezTo>
                          <a:cubicBezTo>
                            <a:pt x="76437" y="41856"/>
                            <a:pt x="38392" y="20610"/>
                            <a:pt x="0" y="0"/>
                          </a:cubicBezTo>
                          <a:cubicBezTo>
                            <a:pt x="34062" y="51208"/>
                            <a:pt x="108420" y="60330"/>
                            <a:pt x="147620" y="107727"/>
                          </a:cubicBezTo>
                          <a:cubicBezTo>
                            <a:pt x="156857" y="118870"/>
                            <a:pt x="163843" y="131802"/>
                            <a:pt x="173888" y="142194"/>
                          </a:cubicBezTo>
                          <a:cubicBezTo>
                            <a:pt x="193286" y="162284"/>
                            <a:pt x="221864" y="170713"/>
                            <a:pt x="243802" y="187975"/>
                          </a:cubicBezTo>
                          <a:cubicBezTo>
                            <a:pt x="256907" y="198309"/>
                            <a:pt x="264931" y="207142"/>
                            <a:pt x="281616" y="208412"/>
                          </a:cubicBezTo>
                          <a:cubicBezTo>
                            <a:pt x="272898" y="188783"/>
                            <a:pt x="238663" y="181105"/>
                            <a:pt x="220997" y="162688"/>
                          </a:cubicBezTo>
                          <a:close/>
                        </a:path>
                      </a:pathLst>
                    </a:custGeom>
                    <a:solidFill>
                      <a:srgbClr val="183F34">
                        <a:alpha val="50000"/>
                      </a:srgbClr>
                    </a:solidFill>
                    <a:ln w="5770" cap="flat">
                      <a:noFill/>
                      <a:prstDash val="solid"/>
                      <a:miter/>
                    </a:ln>
                  </p:spPr>
                  <p:txBody>
                    <a:bodyPr rtlCol="0" anchor="ctr"/>
                    <a:lstStyle/>
                    <a:p>
                      <a:endParaRPr lang="th-TH"/>
                    </a:p>
                  </p:txBody>
                </p:sp>
                <p:sp>
                  <p:nvSpPr>
                    <p:cNvPr id="395" name="Freeform: Shape 394">
                      <a:extLst>
                        <a:ext uri="{FF2B5EF4-FFF2-40B4-BE49-F238E27FC236}">
                          <a16:creationId xmlns:a16="http://schemas.microsoft.com/office/drawing/2014/main" id="{ACFE12DB-3CC6-460D-9C3D-F277F9561581}"/>
                        </a:ext>
                      </a:extLst>
                    </p:cNvPr>
                    <p:cNvSpPr/>
                    <p:nvPr/>
                  </p:nvSpPr>
                  <p:spPr>
                    <a:xfrm>
                      <a:off x="-99290" y="6378768"/>
                      <a:ext cx="212116" cy="219963"/>
                    </a:xfrm>
                    <a:custGeom>
                      <a:avLst/>
                      <a:gdLst>
                        <a:gd name="connsiteX0" fmla="*/ 51499 w 212116"/>
                        <a:gd name="connsiteY0" fmla="*/ 9935 h 219963"/>
                        <a:gd name="connsiteX1" fmla="*/ 31178 w 212116"/>
                        <a:gd name="connsiteY1" fmla="*/ 31873 h 219963"/>
                        <a:gd name="connsiteX2" fmla="*/ 407 w 212116"/>
                        <a:gd name="connsiteY2" fmla="*/ 92376 h 219963"/>
                        <a:gd name="connsiteX3" fmla="*/ 23038 w 212116"/>
                        <a:gd name="connsiteY3" fmla="*/ 165696 h 219963"/>
                        <a:gd name="connsiteX4" fmla="*/ 82444 w 212116"/>
                        <a:gd name="connsiteY4" fmla="*/ 219964 h 219963"/>
                        <a:gd name="connsiteX5" fmla="*/ 36431 w 212116"/>
                        <a:gd name="connsiteY5" fmla="*/ 89432 h 219963"/>
                        <a:gd name="connsiteX6" fmla="*/ 47805 w 212116"/>
                        <a:gd name="connsiteY6" fmla="*/ 62991 h 219963"/>
                        <a:gd name="connsiteX7" fmla="*/ 74592 w 212116"/>
                        <a:gd name="connsiteY7" fmla="*/ 58603 h 219963"/>
                        <a:gd name="connsiteX8" fmla="*/ 92836 w 212116"/>
                        <a:gd name="connsiteY8" fmla="*/ 69803 h 219963"/>
                        <a:gd name="connsiteX9" fmla="*/ 105825 w 212116"/>
                        <a:gd name="connsiteY9" fmla="*/ 58776 h 219963"/>
                        <a:gd name="connsiteX10" fmla="*/ 147738 w 212116"/>
                        <a:gd name="connsiteY10" fmla="*/ 68648 h 219963"/>
                        <a:gd name="connsiteX11" fmla="*/ 211532 w 212116"/>
                        <a:gd name="connsiteY11" fmla="*/ 121531 h 219963"/>
                        <a:gd name="connsiteX12" fmla="*/ 207780 w 212116"/>
                        <a:gd name="connsiteY12" fmla="*/ 111081 h 219963"/>
                        <a:gd name="connsiteX13" fmla="*/ 51499 w 212116"/>
                        <a:gd name="connsiteY13" fmla="*/ 9935 h 21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116" h="219963">
                          <a:moveTo>
                            <a:pt x="51499" y="9935"/>
                          </a:moveTo>
                          <a:cubicBezTo>
                            <a:pt x="43417" y="15881"/>
                            <a:pt x="37240" y="23906"/>
                            <a:pt x="31178" y="31873"/>
                          </a:cubicBezTo>
                          <a:cubicBezTo>
                            <a:pt x="17322" y="50116"/>
                            <a:pt x="2889" y="69572"/>
                            <a:pt x="407" y="92376"/>
                          </a:cubicBezTo>
                          <a:cubicBezTo>
                            <a:pt x="-2480" y="118240"/>
                            <a:pt x="10510" y="142949"/>
                            <a:pt x="23038" y="165696"/>
                          </a:cubicBezTo>
                          <a:cubicBezTo>
                            <a:pt x="36547" y="190232"/>
                            <a:pt x="54502" y="217770"/>
                            <a:pt x="82444" y="219964"/>
                          </a:cubicBezTo>
                          <a:cubicBezTo>
                            <a:pt x="56695" y="180417"/>
                            <a:pt x="29792" y="136195"/>
                            <a:pt x="36431" y="89432"/>
                          </a:cubicBezTo>
                          <a:cubicBezTo>
                            <a:pt x="37817" y="79733"/>
                            <a:pt x="40877" y="69861"/>
                            <a:pt x="47805" y="62991"/>
                          </a:cubicBezTo>
                          <a:cubicBezTo>
                            <a:pt x="54732" y="56121"/>
                            <a:pt x="66394" y="53292"/>
                            <a:pt x="74592" y="58603"/>
                          </a:cubicBezTo>
                          <a:cubicBezTo>
                            <a:pt x="80770" y="62644"/>
                            <a:pt x="85561" y="70900"/>
                            <a:pt x="92836" y="69803"/>
                          </a:cubicBezTo>
                          <a:cubicBezTo>
                            <a:pt x="98551" y="68879"/>
                            <a:pt x="101438" y="62587"/>
                            <a:pt x="105825" y="58776"/>
                          </a:cubicBezTo>
                          <a:cubicBezTo>
                            <a:pt x="117660" y="48500"/>
                            <a:pt x="135615" y="58603"/>
                            <a:pt x="147738" y="68648"/>
                          </a:cubicBezTo>
                          <a:cubicBezTo>
                            <a:pt x="168984" y="86257"/>
                            <a:pt x="190287" y="103922"/>
                            <a:pt x="211532" y="121531"/>
                          </a:cubicBezTo>
                          <a:cubicBezTo>
                            <a:pt x="213380" y="118009"/>
                            <a:pt x="210493" y="113968"/>
                            <a:pt x="207780" y="111081"/>
                          </a:cubicBezTo>
                          <a:cubicBezTo>
                            <a:pt x="174872" y="75923"/>
                            <a:pt x="110559" y="-33191"/>
                            <a:pt x="51499" y="9935"/>
                          </a:cubicBezTo>
                          <a:close/>
                        </a:path>
                      </a:pathLst>
                    </a:custGeom>
                    <a:solidFill>
                      <a:srgbClr val="183F34">
                        <a:alpha val="50000"/>
                      </a:srgbClr>
                    </a:solidFill>
                    <a:ln w="5770" cap="flat">
                      <a:noFill/>
                      <a:prstDash val="solid"/>
                      <a:miter/>
                    </a:ln>
                  </p:spPr>
                  <p:txBody>
                    <a:bodyPr rtlCol="0" anchor="ctr"/>
                    <a:lstStyle/>
                    <a:p>
                      <a:endParaRPr lang="th-TH"/>
                    </a:p>
                  </p:txBody>
                </p:sp>
                <p:sp>
                  <p:nvSpPr>
                    <p:cNvPr id="396" name="Freeform: Shape 395">
                      <a:extLst>
                        <a:ext uri="{FF2B5EF4-FFF2-40B4-BE49-F238E27FC236}">
                          <a16:creationId xmlns:a16="http://schemas.microsoft.com/office/drawing/2014/main" id="{DD5DF44F-A40B-4041-A334-E6FABE744BA7}"/>
                        </a:ext>
                      </a:extLst>
                    </p:cNvPr>
                    <p:cNvSpPr/>
                    <p:nvPr/>
                  </p:nvSpPr>
                  <p:spPr>
                    <a:xfrm>
                      <a:off x="-43230" y="6469113"/>
                      <a:ext cx="323702" cy="170947"/>
                    </a:xfrm>
                    <a:custGeom>
                      <a:avLst/>
                      <a:gdLst>
                        <a:gd name="connsiteX0" fmla="*/ 196288 w 323702"/>
                        <a:gd name="connsiteY0" fmla="*/ 168068 h 170947"/>
                        <a:gd name="connsiteX1" fmla="*/ 97105 w 323702"/>
                        <a:gd name="connsiteY1" fmla="*/ 156291 h 170947"/>
                        <a:gd name="connsiteX2" fmla="*/ 0 w 323702"/>
                        <a:gd name="connsiteY2" fmla="*/ 106468 h 170947"/>
                        <a:gd name="connsiteX3" fmla="*/ 117831 w 323702"/>
                        <a:gd name="connsiteY3" fmla="*/ 139260 h 170947"/>
                        <a:gd name="connsiteX4" fmla="*/ 156049 w 323702"/>
                        <a:gd name="connsiteY4" fmla="*/ 141627 h 170947"/>
                        <a:gd name="connsiteX5" fmla="*/ 193748 w 323702"/>
                        <a:gd name="connsiteY5" fmla="*/ 136489 h 170947"/>
                        <a:gd name="connsiteX6" fmla="*/ 216379 w 323702"/>
                        <a:gd name="connsiteY6" fmla="*/ 101388 h 170947"/>
                        <a:gd name="connsiteX7" fmla="*/ 205641 w 323702"/>
                        <a:gd name="connsiteY7" fmla="*/ 73214 h 170947"/>
                        <a:gd name="connsiteX8" fmla="*/ 139307 w 323702"/>
                        <a:gd name="connsiteY8" fmla="*/ 88514 h 170947"/>
                        <a:gd name="connsiteX9" fmla="*/ 123373 w 323702"/>
                        <a:gd name="connsiteY9" fmla="*/ 80142 h 170947"/>
                        <a:gd name="connsiteX10" fmla="*/ 98491 w 323702"/>
                        <a:gd name="connsiteY10" fmla="*/ 92381 h 170947"/>
                        <a:gd name="connsiteX11" fmla="*/ 171175 w 323702"/>
                        <a:gd name="connsiteY11" fmla="*/ 35573 h 170947"/>
                        <a:gd name="connsiteX12" fmla="*/ 54557 w 323702"/>
                        <a:gd name="connsiteY12" fmla="*/ 26048 h 170947"/>
                        <a:gd name="connsiteX13" fmla="*/ 10565 w 323702"/>
                        <a:gd name="connsiteY13" fmla="*/ 37825 h 170947"/>
                        <a:gd name="connsiteX14" fmla="*/ 34408 w 323702"/>
                        <a:gd name="connsiteY14" fmla="*/ 19062 h 170947"/>
                        <a:gd name="connsiteX15" fmla="*/ 109517 w 323702"/>
                        <a:gd name="connsiteY15" fmla="*/ 126 h 170947"/>
                        <a:gd name="connsiteX16" fmla="*/ 179661 w 323702"/>
                        <a:gd name="connsiteY16" fmla="*/ 25066 h 170947"/>
                        <a:gd name="connsiteX17" fmla="*/ 323702 w 323702"/>
                        <a:gd name="connsiteY17" fmla="*/ 101041 h 170947"/>
                        <a:gd name="connsiteX18" fmla="*/ 196288 w 323702"/>
                        <a:gd name="connsiteY18" fmla="*/ 168068 h 17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702" h="170947">
                          <a:moveTo>
                            <a:pt x="196288" y="168068"/>
                          </a:moveTo>
                          <a:cubicBezTo>
                            <a:pt x="163670" y="176497"/>
                            <a:pt x="129781" y="164546"/>
                            <a:pt x="97105" y="156291"/>
                          </a:cubicBezTo>
                          <a:cubicBezTo>
                            <a:pt x="60734" y="147111"/>
                            <a:pt x="18416" y="139144"/>
                            <a:pt x="0" y="106468"/>
                          </a:cubicBezTo>
                          <a:cubicBezTo>
                            <a:pt x="31926" y="132909"/>
                            <a:pt x="76379" y="136662"/>
                            <a:pt x="117831" y="139260"/>
                          </a:cubicBezTo>
                          <a:cubicBezTo>
                            <a:pt x="130589" y="140068"/>
                            <a:pt x="143290" y="140819"/>
                            <a:pt x="156049" y="141627"/>
                          </a:cubicBezTo>
                          <a:cubicBezTo>
                            <a:pt x="168923" y="142435"/>
                            <a:pt x="182664" y="143012"/>
                            <a:pt x="193748" y="136489"/>
                          </a:cubicBezTo>
                          <a:cubicBezTo>
                            <a:pt x="206045" y="129272"/>
                            <a:pt x="212165" y="115012"/>
                            <a:pt x="216379" y="101388"/>
                          </a:cubicBezTo>
                          <a:cubicBezTo>
                            <a:pt x="219958" y="89899"/>
                            <a:pt x="217591" y="71713"/>
                            <a:pt x="205641" y="73214"/>
                          </a:cubicBezTo>
                          <a:cubicBezTo>
                            <a:pt x="185550" y="85916"/>
                            <a:pt x="160610" y="98963"/>
                            <a:pt x="139307" y="88514"/>
                          </a:cubicBezTo>
                          <a:cubicBezTo>
                            <a:pt x="133880" y="85858"/>
                            <a:pt x="129146" y="81816"/>
                            <a:pt x="123373" y="80142"/>
                          </a:cubicBezTo>
                          <a:cubicBezTo>
                            <a:pt x="113616" y="77371"/>
                            <a:pt x="102243" y="82971"/>
                            <a:pt x="98491" y="92381"/>
                          </a:cubicBezTo>
                          <a:cubicBezTo>
                            <a:pt x="110326" y="62649"/>
                            <a:pt x="165113" y="66979"/>
                            <a:pt x="171175" y="35573"/>
                          </a:cubicBezTo>
                          <a:cubicBezTo>
                            <a:pt x="134342" y="18369"/>
                            <a:pt x="89427" y="5033"/>
                            <a:pt x="54557" y="26048"/>
                          </a:cubicBezTo>
                          <a:cubicBezTo>
                            <a:pt x="40585" y="34476"/>
                            <a:pt x="23266" y="48101"/>
                            <a:pt x="10565" y="37825"/>
                          </a:cubicBezTo>
                          <a:cubicBezTo>
                            <a:pt x="14260" y="28068"/>
                            <a:pt x="24825" y="23103"/>
                            <a:pt x="34408" y="19062"/>
                          </a:cubicBezTo>
                          <a:cubicBezTo>
                            <a:pt x="58425" y="9017"/>
                            <a:pt x="83480" y="-1260"/>
                            <a:pt x="109517" y="126"/>
                          </a:cubicBezTo>
                          <a:cubicBezTo>
                            <a:pt x="134515" y="1454"/>
                            <a:pt x="157550" y="13404"/>
                            <a:pt x="179661" y="25066"/>
                          </a:cubicBezTo>
                          <a:cubicBezTo>
                            <a:pt x="227694" y="50410"/>
                            <a:pt x="275670" y="75697"/>
                            <a:pt x="323702" y="101041"/>
                          </a:cubicBezTo>
                          <a:cubicBezTo>
                            <a:pt x="304478" y="90880"/>
                            <a:pt x="220247" y="161833"/>
                            <a:pt x="196288" y="168068"/>
                          </a:cubicBezTo>
                          <a:close/>
                        </a:path>
                      </a:pathLst>
                    </a:custGeom>
                    <a:solidFill>
                      <a:srgbClr val="183F34">
                        <a:alpha val="50000"/>
                      </a:srgbClr>
                    </a:solidFill>
                    <a:ln w="5770" cap="flat">
                      <a:noFill/>
                      <a:prstDash val="solid"/>
                      <a:miter/>
                    </a:ln>
                  </p:spPr>
                  <p:txBody>
                    <a:bodyPr rtlCol="0" anchor="ctr"/>
                    <a:lstStyle/>
                    <a:p>
                      <a:endParaRPr lang="th-TH"/>
                    </a:p>
                  </p:txBody>
                </p:sp>
              </p:grpSp>
              <p:grpSp>
                <p:nvGrpSpPr>
                  <p:cNvPr id="339" name="Graphic 3">
                    <a:extLst>
                      <a:ext uri="{FF2B5EF4-FFF2-40B4-BE49-F238E27FC236}">
                        <a16:creationId xmlns:a16="http://schemas.microsoft.com/office/drawing/2014/main" id="{F81E3EED-D27E-44EF-ADD8-CC5A1872BF31}"/>
                      </a:ext>
                    </a:extLst>
                  </p:cNvPr>
                  <p:cNvGrpSpPr/>
                  <p:nvPr/>
                </p:nvGrpSpPr>
                <p:grpSpPr>
                  <a:xfrm>
                    <a:off x="-886177" y="6077471"/>
                    <a:ext cx="2430891" cy="1253568"/>
                    <a:chOff x="-886177" y="6077471"/>
                    <a:chExt cx="2430891" cy="1253568"/>
                  </a:xfrm>
                </p:grpSpPr>
                <p:pic>
                  <p:nvPicPr>
                    <p:cNvPr id="340" name="Picture 339">
                      <a:extLst>
                        <a:ext uri="{FF2B5EF4-FFF2-40B4-BE49-F238E27FC236}">
                          <a16:creationId xmlns:a16="http://schemas.microsoft.com/office/drawing/2014/main" id="{BE7252C7-C9D3-4D68-96C6-07995675603A}"/>
                        </a:ext>
                      </a:extLst>
                    </p:cNvPr>
                    <p:cNvPicPr>
                      <a:picLocks noChangeAspect="1"/>
                    </p:cNvPicPr>
                    <p:nvPr/>
                  </p:nvPicPr>
                  <p:blipFill>
                    <a:blip r:embed="rId106"/>
                    <a:stretch>
                      <a:fillRect/>
                    </a:stretch>
                  </p:blipFill>
                  <p:spPr>
                    <a:xfrm>
                      <a:off x="-314251" y="6519387"/>
                      <a:ext cx="1858965" cy="213607"/>
                    </a:xfrm>
                    <a:custGeom>
                      <a:avLst/>
                      <a:gdLst>
                        <a:gd name="connsiteX0" fmla="*/ 139 w 1858965"/>
                        <a:gd name="connsiteY0" fmla="*/ 569 h 213607"/>
                        <a:gd name="connsiteX1" fmla="*/ 1859105 w 1858965"/>
                        <a:gd name="connsiteY1" fmla="*/ 569 h 213607"/>
                        <a:gd name="connsiteX2" fmla="*/ 1859105 w 1858965"/>
                        <a:gd name="connsiteY2" fmla="*/ 214177 h 213607"/>
                        <a:gd name="connsiteX3" fmla="*/ 139 w 1858965"/>
                        <a:gd name="connsiteY3" fmla="*/ 214177 h 213607"/>
                      </a:gdLst>
                      <a:ahLst/>
                      <a:cxnLst>
                        <a:cxn ang="0">
                          <a:pos x="connsiteX0" y="connsiteY0"/>
                        </a:cxn>
                        <a:cxn ang="0">
                          <a:pos x="connsiteX1" y="connsiteY1"/>
                        </a:cxn>
                        <a:cxn ang="0">
                          <a:pos x="connsiteX2" y="connsiteY2"/>
                        </a:cxn>
                        <a:cxn ang="0">
                          <a:pos x="connsiteX3" y="connsiteY3"/>
                        </a:cxn>
                      </a:cxnLst>
                      <a:rect l="l" t="t" r="r" b="b"/>
                      <a:pathLst>
                        <a:path w="1858965" h="213607">
                          <a:moveTo>
                            <a:pt x="139" y="569"/>
                          </a:moveTo>
                          <a:lnTo>
                            <a:pt x="1859105" y="569"/>
                          </a:lnTo>
                          <a:lnTo>
                            <a:pt x="1859105" y="214177"/>
                          </a:lnTo>
                          <a:lnTo>
                            <a:pt x="139" y="214177"/>
                          </a:lnTo>
                          <a:close/>
                        </a:path>
                      </a:pathLst>
                    </a:custGeom>
                  </p:spPr>
                </p:pic>
                <p:grpSp>
                  <p:nvGrpSpPr>
                    <p:cNvPr id="341" name="Graphic 3">
                      <a:extLst>
                        <a:ext uri="{FF2B5EF4-FFF2-40B4-BE49-F238E27FC236}">
                          <a16:creationId xmlns:a16="http://schemas.microsoft.com/office/drawing/2014/main" id="{AABAE0E0-EE54-4B68-A6EC-138F5BFFA693}"/>
                        </a:ext>
                      </a:extLst>
                    </p:cNvPr>
                    <p:cNvGrpSpPr/>
                    <p:nvPr/>
                  </p:nvGrpSpPr>
                  <p:grpSpPr>
                    <a:xfrm>
                      <a:off x="-886177" y="6468680"/>
                      <a:ext cx="691011" cy="255564"/>
                      <a:chOff x="-886177" y="6468680"/>
                      <a:chExt cx="691011" cy="255564"/>
                    </a:xfrm>
                  </p:grpSpPr>
                  <p:sp>
                    <p:nvSpPr>
                      <p:cNvPr id="380" name="Freeform: Shape 379">
                        <a:extLst>
                          <a:ext uri="{FF2B5EF4-FFF2-40B4-BE49-F238E27FC236}">
                            <a16:creationId xmlns:a16="http://schemas.microsoft.com/office/drawing/2014/main" id="{C8931B0E-45FA-4A26-8704-E821437B39BF}"/>
                          </a:ext>
                        </a:extLst>
                      </p:cNvPr>
                      <p:cNvSpPr/>
                      <p:nvPr/>
                    </p:nvSpPr>
                    <p:spPr>
                      <a:xfrm>
                        <a:off x="-883748" y="6471884"/>
                        <a:ext cx="593772" cy="252360"/>
                      </a:xfrm>
                      <a:custGeom>
                        <a:avLst/>
                        <a:gdLst>
                          <a:gd name="connsiteX0" fmla="*/ 184973 w 593772"/>
                          <a:gd name="connsiteY0" fmla="*/ 245429 h 252360"/>
                          <a:gd name="connsiteX1" fmla="*/ 0 w 593772"/>
                          <a:gd name="connsiteY1" fmla="*/ 237404 h 252360"/>
                          <a:gd name="connsiteX2" fmla="*/ 100222 w 593772"/>
                          <a:gd name="connsiteY2" fmla="*/ 134988 h 252360"/>
                          <a:gd name="connsiteX3" fmla="*/ 207546 w 593772"/>
                          <a:gd name="connsiteY3" fmla="*/ 71137 h 252360"/>
                          <a:gd name="connsiteX4" fmla="*/ 273360 w 593772"/>
                          <a:gd name="connsiteY4" fmla="*/ 36093 h 252360"/>
                          <a:gd name="connsiteX5" fmla="*/ 322028 w 593772"/>
                          <a:gd name="connsiteY5" fmla="*/ 12885 h 252360"/>
                          <a:gd name="connsiteX6" fmla="*/ 472997 w 593772"/>
                          <a:gd name="connsiteY6" fmla="*/ 15541 h 252360"/>
                          <a:gd name="connsiteX7" fmla="*/ 593772 w 593772"/>
                          <a:gd name="connsiteY7" fmla="*/ 63227 h 252360"/>
                          <a:gd name="connsiteX8" fmla="*/ 545912 w 593772"/>
                          <a:gd name="connsiteY8" fmla="*/ 95846 h 252360"/>
                          <a:gd name="connsiteX9" fmla="*/ 498053 w 593772"/>
                          <a:gd name="connsiteY9" fmla="*/ 118130 h 252360"/>
                          <a:gd name="connsiteX10" fmla="*/ 405913 w 593772"/>
                          <a:gd name="connsiteY10" fmla="*/ 173033 h 252360"/>
                          <a:gd name="connsiteX11" fmla="*/ 184973 w 593772"/>
                          <a:gd name="connsiteY11" fmla="*/ 245429 h 25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3772" h="252360">
                            <a:moveTo>
                              <a:pt x="184973" y="245429"/>
                            </a:moveTo>
                            <a:cubicBezTo>
                              <a:pt x="123431" y="255070"/>
                              <a:pt x="59291" y="256571"/>
                              <a:pt x="0" y="237404"/>
                            </a:cubicBezTo>
                            <a:cubicBezTo>
                              <a:pt x="27480" y="198089"/>
                              <a:pt x="61484" y="163335"/>
                              <a:pt x="100222" y="134988"/>
                            </a:cubicBezTo>
                            <a:cubicBezTo>
                              <a:pt x="133822" y="110394"/>
                              <a:pt x="170771" y="90708"/>
                              <a:pt x="207546" y="71137"/>
                            </a:cubicBezTo>
                            <a:cubicBezTo>
                              <a:pt x="229484" y="59475"/>
                              <a:pt x="251422" y="47813"/>
                              <a:pt x="273360" y="36093"/>
                            </a:cubicBezTo>
                            <a:cubicBezTo>
                              <a:pt x="289237" y="27665"/>
                              <a:pt x="305171" y="19178"/>
                              <a:pt x="322028" y="12885"/>
                            </a:cubicBezTo>
                            <a:cubicBezTo>
                              <a:pt x="370292" y="-5185"/>
                              <a:pt x="425368" y="-4203"/>
                              <a:pt x="472997" y="15541"/>
                            </a:cubicBezTo>
                            <a:cubicBezTo>
                              <a:pt x="513352" y="32283"/>
                              <a:pt x="550127" y="62304"/>
                              <a:pt x="593772" y="63227"/>
                            </a:cubicBezTo>
                            <a:cubicBezTo>
                              <a:pt x="584246" y="62997"/>
                              <a:pt x="555669" y="90361"/>
                              <a:pt x="545912" y="95846"/>
                            </a:cubicBezTo>
                            <a:cubicBezTo>
                              <a:pt x="530440" y="104506"/>
                              <a:pt x="513698" y="110106"/>
                              <a:pt x="498053" y="118130"/>
                            </a:cubicBezTo>
                            <a:cubicBezTo>
                              <a:pt x="466358" y="134469"/>
                              <a:pt x="437781" y="156580"/>
                              <a:pt x="405913" y="173033"/>
                            </a:cubicBezTo>
                            <a:cubicBezTo>
                              <a:pt x="336750" y="208770"/>
                              <a:pt x="261872" y="233421"/>
                              <a:pt x="184973" y="245429"/>
                            </a:cubicBezTo>
                            <a:close/>
                          </a:path>
                        </a:pathLst>
                      </a:custGeom>
                      <a:solidFill>
                        <a:srgbClr val="42504B"/>
                      </a:solidFill>
                      <a:ln w="5770" cap="flat">
                        <a:noFill/>
                        <a:prstDash val="solid"/>
                        <a:miter/>
                      </a:ln>
                    </p:spPr>
                    <p:txBody>
                      <a:bodyPr rtlCol="0" anchor="ctr"/>
                      <a:lstStyle/>
                      <a:p>
                        <a:endParaRPr lang="th-TH"/>
                      </a:p>
                    </p:txBody>
                  </p:sp>
                  <p:sp>
                    <p:nvSpPr>
                      <p:cNvPr id="381" name="Freeform: Shape 380">
                        <a:extLst>
                          <a:ext uri="{FF2B5EF4-FFF2-40B4-BE49-F238E27FC236}">
                            <a16:creationId xmlns:a16="http://schemas.microsoft.com/office/drawing/2014/main" id="{2898B6A0-74F1-4231-8DE5-27AEE73E52BC}"/>
                          </a:ext>
                        </a:extLst>
                      </p:cNvPr>
                      <p:cNvSpPr/>
                      <p:nvPr/>
                    </p:nvSpPr>
                    <p:spPr>
                      <a:xfrm>
                        <a:off x="-886177" y="6496312"/>
                        <a:ext cx="500424" cy="222677"/>
                      </a:xfrm>
                      <a:custGeom>
                        <a:avLst/>
                        <a:gdLst>
                          <a:gd name="connsiteX0" fmla="*/ 131171 w 500424"/>
                          <a:gd name="connsiteY0" fmla="*/ 94857 h 222677"/>
                          <a:gd name="connsiteX1" fmla="*/ 287221 w 500424"/>
                          <a:gd name="connsiteY1" fmla="*/ 16053 h 222677"/>
                          <a:gd name="connsiteX2" fmla="*/ 319781 w 500424"/>
                          <a:gd name="connsiteY2" fmla="*/ 2024 h 222677"/>
                          <a:gd name="connsiteX3" fmla="*/ 380919 w 500424"/>
                          <a:gd name="connsiteY3" fmla="*/ 6527 h 222677"/>
                          <a:gd name="connsiteX4" fmla="*/ 500424 w 500424"/>
                          <a:gd name="connsiteY4" fmla="*/ 34123 h 222677"/>
                          <a:gd name="connsiteX5" fmla="*/ 405455 w 500424"/>
                          <a:gd name="connsiteY5" fmla="*/ 89026 h 222677"/>
                          <a:gd name="connsiteX6" fmla="*/ 377629 w 500424"/>
                          <a:gd name="connsiteY6" fmla="*/ 100573 h 222677"/>
                          <a:gd name="connsiteX7" fmla="*/ 317818 w 500424"/>
                          <a:gd name="connsiteY7" fmla="*/ 81868 h 222677"/>
                          <a:gd name="connsiteX8" fmla="*/ 214594 w 500424"/>
                          <a:gd name="connsiteY8" fmla="*/ 86140 h 222677"/>
                          <a:gd name="connsiteX9" fmla="*/ 207377 w 500424"/>
                          <a:gd name="connsiteY9" fmla="*/ 89257 h 222677"/>
                          <a:gd name="connsiteX10" fmla="*/ 221291 w 500424"/>
                          <a:gd name="connsiteY10" fmla="*/ 128861 h 222677"/>
                          <a:gd name="connsiteX11" fmla="*/ 180648 w 500424"/>
                          <a:gd name="connsiteY11" fmla="*/ 117892 h 222677"/>
                          <a:gd name="connsiteX12" fmla="*/ 103287 w 500424"/>
                          <a:gd name="connsiteY12" fmla="*/ 123954 h 222677"/>
                          <a:gd name="connsiteX13" fmla="*/ 66685 w 500424"/>
                          <a:gd name="connsiteY13" fmla="*/ 192366 h 222677"/>
                          <a:gd name="connsiteX14" fmla="*/ 24194 w 500424"/>
                          <a:gd name="connsiteY14" fmla="*/ 205818 h 222677"/>
                          <a:gd name="connsiteX15" fmla="*/ 81868 w 500424"/>
                          <a:gd name="connsiteY15" fmla="*/ 215517 h 222677"/>
                          <a:gd name="connsiteX16" fmla="*/ 20730 w 500424"/>
                          <a:gd name="connsiteY16" fmla="*/ 184226 h 222677"/>
                          <a:gd name="connsiteX17" fmla="*/ 131171 w 500424"/>
                          <a:gd name="connsiteY17" fmla="*/ 94857 h 222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0424" h="222677">
                            <a:moveTo>
                              <a:pt x="131171" y="94857"/>
                            </a:moveTo>
                            <a:cubicBezTo>
                              <a:pt x="181629" y="65645"/>
                              <a:pt x="235608" y="43129"/>
                              <a:pt x="287221" y="16053"/>
                            </a:cubicBezTo>
                            <a:cubicBezTo>
                              <a:pt x="297728" y="10569"/>
                              <a:pt x="308293" y="4795"/>
                              <a:pt x="319781" y="2024"/>
                            </a:cubicBezTo>
                            <a:cubicBezTo>
                              <a:pt x="339814" y="-2767"/>
                              <a:pt x="360829" y="1851"/>
                              <a:pt x="380919" y="6527"/>
                            </a:cubicBezTo>
                            <a:cubicBezTo>
                              <a:pt x="420754" y="15707"/>
                              <a:pt x="460589" y="24944"/>
                              <a:pt x="500424" y="34123"/>
                            </a:cubicBezTo>
                            <a:cubicBezTo>
                              <a:pt x="468787" y="52424"/>
                              <a:pt x="437150" y="70725"/>
                              <a:pt x="405455" y="89026"/>
                            </a:cubicBezTo>
                            <a:cubicBezTo>
                              <a:pt x="396680" y="94107"/>
                              <a:pt x="387674" y="99245"/>
                              <a:pt x="377629" y="100573"/>
                            </a:cubicBezTo>
                            <a:cubicBezTo>
                              <a:pt x="356672" y="103344"/>
                              <a:pt x="337736" y="89026"/>
                              <a:pt x="317818" y="81868"/>
                            </a:cubicBezTo>
                            <a:cubicBezTo>
                              <a:pt x="284911" y="70090"/>
                              <a:pt x="248598" y="78057"/>
                              <a:pt x="214594" y="86140"/>
                            </a:cubicBezTo>
                            <a:cubicBezTo>
                              <a:pt x="211996" y="86775"/>
                              <a:pt x="209340" y="87410"/>
                              <a:pt x="207377" y="89257"/>
                            </a:cubicBezTo>
                            <a:cubicBezTo>
                              <a:pt x="196177" y="99995"/>
                              <a:pt x="229200" y="115525"/>
                              <a:pt x="221291" y="128861"/>
                            </a:cubicBezTo>
                            <a:cubicBezTo>
                              <a:pt x="207608" y="133537"/>
                              <a:pt x="193810" y="123838"/>
                              <a:pt x="180648" y="117892"/>
                            </a:cubicBezTo>
                            <a:cubicBezTo>
                              <a:pt x="156054" y="106808"/>
                              <a:pt x="125860" y="109175"/>
                              <a:pt x="103287" y="123954"/>
                            </a:cubicBezTo>
                            <a:cubicBezTo>
                              <a:pt x="80714" y="138733"/>
                              <a:pt x="66454" y="165405"/>
                              <a:pt x="66685" y="192366"/>
                            </a:cubicBezTo>
                            <a:cubicBezTo>
                              <a:pt x="47576" y="189653"/>
                              <a:pt x="40821" y="196119"/>
                              <a:pt x="24194" y="205818"/>
                            </a:cubicBezTo>
                            <a:cubicBezTo>
                              <a:pt x="44574" y="219847"/>
                              <a:pt x="57967" y="221925"/>
                              <a:pt x="81868" y="215517"/>
                            </a:cubicBezTo>
                            <a:cubicBezTo>
                              <a:pt x="51328" y="223715"/>
                              <a:pt x="-40812" y="235030"/>
                              <a:pt x="20730" y="184226"/>
                            </a:cubicBezTo>
                            <a:cubicBezTo>
                              <a:pt x="57390" y="153975"/>
                              <a:pt x="90355" y="118527"/>
                              <a:pt x="131171" y="94857"/>
                            </a:cubicBezTo>
                            <a:close/>
                          </a:path>
                        </a:pathLst>
                      </a:custGeom>
                      <a:solidFill>
                        <a:srgbClr val="245D41"/>
                      </a:solidFill>
                      <a:ln w="5770" cap="flat">
                        <a:noFill/>
                        <a:prstDash val="solid"/>
                        <a:miter/>
                      </a:ln>
                    </p:spPr>
                    <p:txBody>
                      <a:bodyPr rtlCol="0" anchor="ctr"/>
                      <a:lstStyle/>
                      <a:p>
                        <a:endParaRPr lang="th-TH"/>
                      </a:p>
                    </p:txBody>
                  </p:sp>
                  <p:sp>
                    <p:nvSpPr>
                      <p:cNvPr id="382" name="Freeform: Shape 381">
                        <a:extLst>
                          <a:ext uri="{FF2B5EF4-FFF2-40B4-BE49-F238E27FC236}">
                            <a16:creationId xmlns:a16="http://schemas.microsoft.com/office/drawing/2014/main" id="{AAB75978-854A-414C-AA8F-4893C311C03D}"/>
                          </a:ext>
                        </a:extLst>
                      </p:cNvPr>
                      <p:cNvSpPr/>
                      <p:nvPr/>
                    </p:nvSpPr>
                    <p:spPr>
                      <a:xfrm>
                        <a:off x="-882651" y="6536628"/>
                        <a:ext cx="571314" cy="167846"/>
                      </a:xfrm>
                      <a:custGeom>
                        <a:avLst/>
                        <a:gdLst>
                          <a:gd name="connsiteX0" fmla="*/ 343966 w 571314"/>
                          <a:gd name="connsiteY0" fmla="*/ 63662 h 167846"/>
                          <a:gd name="connsiteX1" fmla="*/ 234795 w 571314"/>
                          <a:gd name="connsiteY1" fmla="*/ 79481 h 167846"/>
                          <a:gd name="connsiteX2" fmla="*/ 178680 w 571314"/>
                          <a:gd name="connsiteY2" fmla="*/ 105980 h 167846"/>
                          <a:gd name="connsiteX3" fmla="*/ 0 w 571314"/>
                          <a:gd name="connsiteY3" fmla="*/ 166714 h 167846"/>
                          <a:gd name="connsiteX4" fmla="*/ 174062 w 571314"/>
                          <a:gd name="connsiteY4" fmla="*/ 113370 h 167846"/>
                          <a:gd name="connsiteX5" fmla="*/ 447710 w 571314"/>
                          <a:gd name="connsiteY5" fmla="*/ 43803 h 167846"/>
                          <a:gd name="connsiteX6" fmla="*/ 571314 w 571314"/>
                          <a:gd name="connsiteY6" fmla="*/ 908 h 167846"/>
                          <a:gd name="connsiteX7" fmla="*/ 343966 w 571314"/>
                          <a:gd name="connsiteY7" fmla="*/ 63662 h 16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314" h="167846">
                            <a:moveTo>
                              <a:pt x="343966" y="63662"/>
                            </a:moveTo>
                            <a:cubicBezTo>
                              <a:pt x="307595" y="69551"/>
                              <a:pt x="269781" y="67877"/>
                              <a:pt x="234795" y="79481"/>
                            </a:cubicBezTo>
                            <a:cubicBezTo>
                              <a:pt x="215109" y="86004"/>
                              <a:pt x="197039" y="96454"/>
                              <a:pt x="178680" y="105980"/>
                            </a:cubicBezTo>
                            <a:cubicBezTo>
                              <a:pt x="122622" y="135019"/>
                              <a:pt x="62119" y="155572"/>
                              <a:pt x="0" y="166714"/>
                            </a:cubicBezTo>
                            <a:cubicBezTo>
                              <a:pt x="61023" y="174912"/>
                              <a:pt x="117080" y="136693"/>
                              <a:pt x="174062" y="113370"/>
                            </a:cubicBezTo>
                            <a:cubicBezTo>
                              <a:pt x="261294" y="77634"/>
                              <a:pt x="358977" y="75671"/>
                              <a:pt x="447710" y="43803"/>
                            </a:cubicBezTo>
                            <a:cubicBezTo>
                              <a:pt x="489046" y="28966"/>
                              <a:pt x="527958" y="9510"/>
                              <a:pt x="571314" y="908"/>
                            </a:cubicBezTo>
                            <a:cubicBezTo>
                              <a:pt x="496667" y="-8041"/>
                              <a:pt x="416939" y="51827"/>
                              <a:pt x="343966" y="63662"/>
                            </a:cubicBezTo>
                            <a:close/>
                          </a:path>
                        </a:pathLst>
                      </a:custGeom>
                      <a:solidFill>
                        <a:srgbClr val="153629"/>
                      </a:solidFill>
                      <a:ln w="5770" cap="flat">
                        <a:noFill/>
                        <a:prstDash val="solid"/>
                        <a:miter/>
                      </a:ln>
                    </p:spPr>
                    <p:txBody>
                      <a:bodyPr rtlCol="0" anchor="ctr"/>
                      <a:lstStyle/>
                      <a:p>
                        <a:endParaRPr lang="th-TH"/>
                      </a:p>
                    </p:txBody>
                  </p:sp>
                  <p:sp>
                    <p:nvSpPr>
                      <p:cNvPr id="383" name="Freeform: Shape 382">
                        <a:extLst>
                          <a:ext uri="{FF2B5EF4-FFF2-40B4-BE49-F238E27FC236}">
                            <a16:creationId xmlns:a16="http://schemas.microsoft.com/office/drawing/2014/main" id="{DF3AC4B8-C1F9-4DC4-A47C-B8C2AC801DE0}"/>
                          </a:ext>
                        </a:extLst>
                      </p:cNvPr>
                      <p:cNvSpPr/>
                      <p:nvPr/>
                    </p:nvSpPr>
                    <p:spPr>
                      <a:xfrm>
                        <a:off x="-612177" y="6619457"/>
                        <a:ext cx="53228" cy="55425"/>
                      </a:xfrm>
                      <a:custGeom>
                        <a:avLst/>
                        <a:gdLst>
                          <a:gd name="connsiteX0" fmla="*/ 0 w 53228"/>
                          <a:gd name="connsiteY0" fmla="*/ 0 h 55425"/>
                          <a:gd name="connsiteX1" fmla="*/ 19109 w 53228"/>
                          <a:gd name="connsiteY1" fmla="*/ 55423 h 55425"/>
                          <a:gd name="connsiteX2" fmla="*/ 53229 w 53228"/>
                          <a:gd name="connsiteY2" fmla="*/ 46532 h 55425"/>
                          <a:gd name="connsiteX3" fmla="*/ 46532 w 53228"/>
                          <a:gd name="connsiteY3" fmla="*/ 33484 h 55425"/>
                          <a:gd name="connsiteX4" fmla="*/ 3695 w 53228"/>
                          <a:gd name="connsiteY4" fmla="*/ 3118 h 5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28" h="55425">
                            <a:moveTo>
                              <a:pt x="0" y="0"/>
                            </a:moveTo>
                            <a:cubicBezTo>
                              <a:pt x="21534" y="6986"/>
                              <a:pt x="31753" y="36660"/>
                              <a:pt x="19109" y="55423"/>
                            </a:cubicBezTo>
                            <a:cubicBezTo>
                              <a:pt x="31002" y="55538"/>
                              <a:pt x="42895" y="52421"/>
                              <a:pt x="53229" y="46532"/>
                            </a:cubicBezTo>
                            <a:cubicBezTo>
                              <a:pt x="48957" y="43876"/>
                              <a:pt x="48148" y="38218"/>
                              <a:pt x="46532" y="33484"/>
                            </a:cubicBezTo>
                            <a:cubicBezTo>
                              <a:pt x="40585" y="16338"/>
                              <a:pt x="21014" y="8660"/>
                              <a:pt x="3695" y="3118"/>
                            </a:cubicBezTo>
                          </a:path>
                        </a:pathLst>
                      </a:custGeom>
                      <a:solidFill>
                        <a:srgbClr val="18352B"/>
                      </a:solidFill>
                      <a:ln w="5770" cap="flat">
                        <a:noFill/>
                        <a:prstDash val="solid"/>
                        <a:miter/>
                      </a:ln>
                    </p:spPr>
                    <p:txBody>
                      <a:bodyPr rtlCol="0" anchor="ctr"/>
                      <a:lstStyle/>
                      <a:p>
                        <a:endParaRPr lang="th-TH"/>
                      </a:p>
                    </p:txBody>
                  </p:sp>
                  <p:sp>
                    <p:nvSpPr>
                      <p:cNvPr id="384" name="Freeform: Shape 383">
                        <a:extLst>
                          <a:ext uri="{FF2B5EF4-FFF2-40B4-BE49-F238E27FC236}">
                            <a16:creationId xmlns:a16="http://schemas.microsoft.com/office/drawing/2014/main" id="{9419349B-574F-41CD-A53C-6329D015182B}"/>
                          </a:ext>
                        </a:extLst>
                      </p:cNvPr>
                      <p:cNvSpPr/>
                      <p:nvPr/>
                    </p:nvSpPr>
                    <p:spPr>
                      <a:xfrm>
                        <a:off x="-811179" y="6534534"/>
                        <a:ext cx="505326" cy="183150"/>
                      </a:xfrm>
                      <a:custGeom>
                        <a:avLst/>
                        <a:gdLst>
                          <a:gd name="connsiteX0" fmla="*/ 152701 w 505326"/>
                          <a:gd name="connsiteY0" fmla="*/ 161764 h 183150"/>
                          <a:gd name="connsiteX1" fmla="*/ 165517 w 505326"/>
                          <a:gd name="connsiteY1" fmla="*/ 150276 h 183150"/>
                          <a:gd name="connsiteX2" fmla="*/ 157146 w 505326"/>
                          <a:gd name="connsiteY2" fmla="*/ 113443 h 183150"/>
                          <a:gd name="connsiteX3" fmla="*/ 177872 w 505326"/>
                          <a:gd name="connsiteY3" fmla="*/ 147851 h 183150"/>
                          <a:gd name="connsiteX4" fmla="*/ 201888 w 505326"/>
                          <a:gd name="connsiteY4" fmla="*/ 146523 h 183150"/>
                          <a:gd name="connsiteX5" fmla="*/ 198424 w 505326"/>
                          <a:gd name="connsiteY5" fmla="*/ 122738 h 183150"/>
                          <a:gd name="connsiteX6" fmla="*/ 223595 w 505326"/>
                          <a:gd name="connsiteY6" fmla="*/ 136824 h 183150"/>
                          <a:gd name="connsiteX7" fmla="*/ 253674 w 505326"/>
                          <a:gd name="connsiteY7" fmla="*/ 119562 h 183150"/>
                          <a:gd name="connsiteX8" fmla="*/ 253154 w 505326"/>
                          <a:gd name="connsiteY8" fmla="*/ 95315 h 183150"/>
                          <a:gd name="connsiteX9" fmla="*/ 286812 w 505326"/>
                          <a:gd name="connsiteY9" fmla="*/ 108709 h 183150"/>
                          <a:gd name="connsiteX10" fmla="*/ 321047 w 505326"/>
                          <a:gd name="connsiteY10" fmla="*/ 90928 h 183150"/>
                          <a:gd name="connsiteX11" fmla="*/ 302861 w 505326"/>
                          <a:gd name="connsiteY11" fmla="*/ 61715 h 183150"/>
                          <a:gd name="connsiteX12" fmla="*/ 327686 w 505326"/>
                          <a:gd name="connsiteY12" fmla="*/ 62754 h 183150"/>
                          <a:gd name="connsiteX13" fmla="*/ 351645 w 505326"/>
                          <a:gd name="connsiteY13" fmla="*/ 73839 h 183150"/>
                          <a:gd name="connsiteX14" fmla="*/ 366482 w 505326"/>
                          <a:gd name="connsiteY14" fmla="*/ 69971 h 183150"/>
                          <a:gd name="connsiteX15" fmla="*/ 419364 w 505326"/>
                          <a:gd name="connsiteY15" fmla="*/ 28923 h 183150"/>
                          <a:gd name="connsiteX16" fmla="*/ 505327 w 505326"/>
                          <a:gd name="connsiteY16" fmla="*/ 0 h 183150"/>
                          <a:gd name="connsiteX17" fmla="*/ 251076 w 505326"/>
                          <a:gd name="connsiteY17" fmla="*/ 137806 h 183150"/>
                          <a:gd name="connsiteX18" fmla="*/ 180470 w 505326"/>
                          <a:gd name="connsiteY18" fmla="*/ 166787 h 183150"/>
                          <a:gd name="connsiteX19" fmla="*/ 0 w 505326"/>
                          <a:gd name="connsiteY19" fmla="*/ 174004 h 183150"/>
                          <a:gd name="connsiteX20" fmla="*/ 82499 w 505326"/>
                          <a:gd name="connsiteY20" fmla="*/ 148659 h 183150"/>
                          <a:gd name="connsiteX21" fmla="*/ 106862 w 505326"/>
                          <a:gd name="connsiteY21" fmla="*/ 175967 h 183150"/>
                          <a:gd name="connsiteX22" fmla="*/ 152701 w 505326"/>
                          <a:gd name="connsiteY22" fmla="*/ 161764 h 18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5326" h="183150">
                            <a:moveTo>
                              <a:pt x="152701" y="161764"/>
                            </a:moveTo>
                            <a:cubicBezTo>
                              <a:pt x="158070" y="159282"/>
                              <a:pt x="163843" y="155933"/>
                              <a:pt x="165517" y="150276"/>
                            </a:cubicBezTo>
                            <a:cubicBezTo>
                              <a:pt x="169154" y="137575"/>
                              <a:pt x="149872" y="124470"/>
                              <a:pt x="157146" y="113443"/>
                            </a:cubicBezTo>
                            <a:cubicBezTo>
                              <a:pt x="170655" y="116734"/>
                              <a:pt x="167942" y="138094"/>
                              <a:pt x="177872" y="147851"/>
                            </a:cubicBezTo>
                            <a:cubicBezTo>
                              <a:pt x="184280" y="154202"/>
                              <a:pt x="196173" y="153509"/>
                              <a:pt x="201888" y="146523"/>
                            </a:cubicBezTo>
                            <a:cubicBezTo>
                              <a:pt x="207604" y="139538"/>
                              <a:pt x="205872" y="127761"/>
                              <a:pt x="198424" y="122738"/>
                            </a:cubicBezTo>
                            <a:cubicBezTo>
                              <a:pt x="208643" y="118927"/>
                              <a:pt x="221459" y="126086"/>
                              <a:pt x="223595" y="136824"/>
                            </a:cubicBezTo>
                            <a:cubicBezTo>
                              <a:pt x="233641" y="131051"/>
                              <a:pt x="243628" y="125336"/>
                              <a:pt x="253674" y="119562"/>
                            </a:cubicBezTo>
                            <a:cubicBezTo>
                              <a:pt x="249286" y="112346"/>
                              <a:pt x="249113" y="102763"/>
                              <a:pt x="253154" y="95315"/>
                            </a:cubicBezTo>
                            <a:cubicBezTo>
                              <a:pt x="259043" y="106861"/>
                              <a:pt x="274111" y="111191"/>
                              <a:pt x="286812" y="108709"/>
                            </a:cubicBezTo>
                            <a:cubicBezTo>
                              <a:pt x="299513" y="106226"/>
                              <a:pt x="310482" y="98491"/>
                              <a:pt x="321047" y="90928"/>
                            </a:cubicBezTo>
                            <a:cubicBezTo>
                              <a:pt x="314985" y="81171"/>
                              <a:pt x="308923" y="71472"/>
                              <a:pt x="302861" y="61715"/>
                            </a:cubicBezTo>
                            <a:cubicBezTo>
                              <a:pt x="309327" y="55596"/>
                              <a:pt x="320008" y="58193"/>
                              <a:pt x="327686" y="62754"/>
                            </a:cubicBezTo>
                            <a:cubicBezTo>
                              <a:pt x="335364" y="67257"/>
                              <a:pt x="342754" y="73493"/>
                              <a:pt x="351645" y="73839"/>
                            </a:cubicBezTo>
                            <a:cubicBezTo>
                              <a:pt x="356783" y="74012"/>
                              <a:pt x="361805" y="72107"/>
                              <a:pt x="366482" y="69971"/>
                            </a:cubicBezTo>
                            <a:cubicBezTo>
                              <a:pt x="387034" y="60734"/>
                              <a:pt x="405278" y="46532"/>
                              <a:pt x="419364" y="28923"/>
                            </a:cubicBezTo>
                            <a:cubicBezTo>
                              <a:pt x="449558" y="25055"/>
                              <a:pt x="478943" y="15184"/>
                              <a:pt x="505327" y="0"/>
                            </a:cubicBezTo>
                            <a:cubicBezTo>
                              <a:pt x="421904" y="48322"/>
                              <a:pt x="338309" y="96701"/>
                              <a:pt x="251076" y="137806"/>
                            </a:cubicBezTo>
                            <a:cubicBezTo>
                              <a:pt x="228041" y="148659"/>
                              <a:pt x="204717" y="158993"/>
                              <a:pt x="180470" y="166787"/>
                            </a:cubicBezTo>
                            <a:cubicBezTo>
                              <a:pt x="122392" y="185377"/>
                              <a:pt x="59175" y="188610"/>
                              <a:pt x="0" y="174004"/>
                            </a:cubicBezTo>
                            <a:cubicBezTo>
                              <a:pt x="28808" y="185781"/>
                              <a:pt x="65237" y="174581"/>
                              <a:pt x="82499" y="148659"/>
                            </a:cubicBezTo>
                            <a:cubicBezTo>
                              <a:pt x="86886" y="171175"/>
                              <a:pt x="84231" y="175793"/>
                              <a:pt x="106862" y="175967"/>
                            </a:cubicBezTo>
                            <a:cubicBezTo>
                              <a:pt x="115002" y="176024"/>
                              <a:pt x="148429" y="168981"/>
                              <a:pt x="152701" y="161764"/>
                            </a:cubicBezTo>
                            <a:close/>
                          </a:path>
                        </a:pathLst>
                      </a:custGeom>
                      <a:solidFill>
                        <a:srgbClr val="163A2E"/>
                      </a:solidFill>
                      <a:ln w="5770" cap="flat">
                        <a:noFill/>
                        <a:prstDash val="solid"/>
                        <a:miter/>
                      </a:ln>
                    </p:spPr>
                    <p:txBody>
                      <a:bodyPr rtlCol="0" anchor="ctr"/>
                      <a:lstStyle/>
                      <a:p>
                        <a:endParaRPr lang="th-TH"/>
                      </a:p>
                    </p:txBody>
                  </p:sp>
                  <p:sp>
                    <p:nvSpPr>
                      <p:cNvPr id="385" name="Freeform: Shape 384">
                        <a:extLst>
                          <a:ext uri="{FF2B5EF4-FFF2-40B4-BE49-F238E27FC236}">
                            <a16:creationId xmlns:a16="http://schemas.microsoft.com/office/drawing/2014/main" id="{CE8AA91E-6D62-43A2-835C-852C87F1A960}"/>
                          </a:ext>
                        </a:extLst>
                      </p:cNvPr>
                      <p:cNvSpPr/>
                      <p:nvPr/>
                    </p:nvSpPr>
                    <p:spPr>
                      <a:xfrm>
                        <a:off x="-675105" y="6485707"/>
                        <a:ext cx="300205" cy="119029"/>
                      </a:xfrm>
                      <a:custGeom>
                        <a:avLst/>
                        <a:gdLst>
                          <a:gd name="connsiteX0" fmla="*/ 103109 w 300205"/>
                          <a:gd name="connsiteY0" fmla="*/ 38435 h 119029"/>
                          <a:gd name="connsiteX1" fmla="*/ 147505 w 300205"/>
                          <a:gd name="connsiteY1" fmla="*/ 62452 h 119029"/>
                          <a:gd name="connsiteX2" fmla="*/ 143464 w 300205"/>
                          <a:gd name="connsiteY2" fmla="*/ 45017 h 119029"/>
                          <a:gd name="connsiteX3" fmla="*/ 132495 w 300205"/>
                          <a:gd name="connsiteY3" fmla="*/ 29314 h 119029"/>
                          <a:gd name="connsiteX4" fmla="*/ 148082 w 300205"/>
                          <a:gd name="connsiteY4" fmla="*/ 17421 h 119029"/>
                          <a:gd name="connsiteX5" fmla="*/ 155356 w 300205"/>
                          <a:gd name="connsiteY5" fmla="*/ 22790 h 119029"/>
                          <a:gd name="connsiteX6" fmla="*/ 194499 w 300205"/>
                          <a:gd name="connsiteY6" fmla="*/ 60547 h 119029"/>
                          <a:gd name="connsiteX7" fmla="*/ 215571 w 300205"/>
                          <a:gd name="connsiteY7" fmla="*/ 80060 h 119029"/>
                          <a:gd name="connsiteX8" fmla="*/ 176948 w 300205"/>
                          <a:gd name="connsiteY8" fmla="*/ 24234 h 119029"/>
                          <a:gd name="connsiteX9" fmla="*/ 174408 w 300205"/>
                          <a:gd name="connsiteY9" fmla="*/ 7607 h 119029"/>
                          <a:gd name="connsiteX10" fmla="*/ 190573 w 300205"/>
                          <a:gd name="connsiteY10" fmla="*/ 9108 h 119029"/>
                          <a:gd name="connsiteX11" fmla="*/ 300206 w 300205"/>
                          <a:gd name="connsiteY11" fmla="*/ 53850 h 119029"/>
                          <a:gd name="connsiteX12" fmla="*/ 195884 w 300205"/>
                          <a:gd name="connsiteY12" fmla="*/ 794 h 119029"/>
                          <a:gd name="connsiteX13" fmla="*/ 170367 w 300205"/>
                          <a:gd name="connsiteY13" fmla="*/ 275 h 119029"/>
                          <a:gd name="connsiteX14" fmla="*/ 0 w 300205"/>
                          <a:gd name="connsiteY14" fmla="*/ 71170 h 119029"/>
                          <a:gd name="connsiteX15" fmla="*/ 81286 w 300205"/>
                          <a:gd name="connsiteY15" fmla="*/ 119029 h 119029"/>
                          <a:gd name="connsiteX16" fmla="*/ 34350 w 300205"/>
                          <a:gd name="connsiteY16" fmla="*/ 80464 h 119029"/>
                          <a:gd name="connsiteX17" fmla="*/ 27019 w 300205"/>
                          <a:gd name="connsiteY17" fmla="*/ 72209 h 119029"/>
                          <a:gd name="connsiteX18" fmla="*/ 103109 w 300205"/>
                          <a:gd name="connsiteY18" fmla="*/ 38435 h 11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0205" h="119029">
                            <a:moveTo>
                              <a:pt x="103109" y="38435"/>
                            </a:moveTo>
                            <a:cubicBezTo>
                              <a:pt x="118928" y="44209"/>
                              <a:pt x="132668" y="54427"/>
                              <a:pt x="147505" y="62452"/>
                            </a:cubicBezTo>
                            <a:cubicBezTo>
                              <a:pt x="151546" y="57314"/>
                              <a:pt x="147967" y="49751"/>
                              <a:pt x="143464" y="45017"/>
                            </a:cubicBezTo>
                            <a:cubicBezTo>
                              <a:pt x="138961" y="40283"/>
                              <a:pt x="133187" y="35780"/>
                              <a:pt x="132495" y="29314"/>
                            </a:cubicBezTo>
                            <a:cubicBezTo>
                              <a:pt x="131686" y="21520"/>
                              <a:pt x="140750" y="14592"/>
                              <a:pt x="148082" y="17421"/>
                            </a:cubicBezTo>
                            <a:cubicBezTo>
                              <a:pt x="150911" y="18518"/>
                              <a:pt x="153163" y="20712"/>
                              <a:pt x="155356" y="22790"/>
                            </a:cubicBezTo>
                            <a:cubicBezTo>
                              <a:pt x="168404" y="35376"/>
                              <a:pt x="181451" y="47961"/>
                              <a:pt x="194499" y="60547"/>
                            </a:cubicBezTo>
                            <a:cubicBezTo>
                              <a:pt x="201369" y="67186"/>
                              <a:pt x="208296" y="73883"/>
                              <a:pt x="215571" y="80060"/>
                            </a:cubicBezTo>
                            <a:cubicBezTo>
                              <a:pt x="202697" y="61471"/>
                              <a:pt x="189822" y="42823"/>
                              <a:pt x="176948" y="24234"/>
                            </a:cubicBezTo>
                            <a:cubicBezTo>
                              <a:pt x="173484" y="19211"/>
                              <a:pt x="170136" y="11937"/>
                              <a:pt x="174408" y="7607"/>
                            </a:cubicBezTo>
                            <a:cubicBezTo>
                              <a:pt x="178507" y="3450"/>
                              <a:pt x="185492" y="6221"/>
                              <a:pt x="190573" y="9108"/>
                            </a:cubicBezTo>
                            <a:cubicBezTo>
                              <a:pt x="224981" y="28621"/>
                              <a:pt x="261929" y="43747"/>
                              <a:pt x="300206" y="53850"/>
                            </a:cubicBezTo>
                            <a:cubicBezTo>
                              <a:pt x="268684" y="30007"/>
                              <a:pt x="235142" y="5297"/>
                              <a:pt x="195884" y="794"/>
                            </a:cubicBezTo>
                            <a:cubicBezTo>
                              <a:pt x="187398" y="-187"/>
                              <a:pt x="178853" y="-129"/>
                              <a:pt x="170367" y="275"/>
                            </a:cubicBezTo>
                            <a:cubicBezTo>
                              <a:pt x="107670" y="3335"/>
                              <a:pt x="46359" y="28852"/>
                              <a:pt x="0" y="71170"/>
                            </a:cubicBezTo>
                            <a:cubicBezTo>
                              <a:pt x="27076" y="87104"/>
                              <a:pt x="54210" y="103095"/>
                              <a:pt x="81286" y="119029"/>
                            </a:cubicBezTo>
                            <a:cubicBezTo>
                              <a:pt x="65641" y="106155"/>
                              <a:pt x="49996" y="93338"/>
                              <a:pt x="34350" y="80464"/>
                            </a:cubicBezTo>
                            <a:cubicBezTo>
                              <a:pt x="31464" y="78097"/>
                              <a:pt x="28520" y="75615"/>
                              <a:pt x="27019" y="72209"/>
                            </a:cubicBezTo>
                            <a:cubicBezTo>
                              <a:pt x="13971" y="42246"/>
                              <a:pt x="88099" y="32951"/>
                              <a:pt x="103109" y="38435"/>
                            </a:cubicBezTo>
                            <a:close/>
                          </a:path>
                        </a:pathLst>
                      </a:custGeom>
                      <a:solidFill>
                        <a:srgbClr val="163A2E"/>
                      </a:solidFill>
                      <a:ln w="5770" cap="flat">
                        <a:noFill/>
                        <a:prstDash val="solid"/>
                        <a:miter/>
                      </a:ln>
                    </p:spPr>
                    <p:txBody>
                      <a:bodyPr rtlCol="0" anchor="ctr"/>
                      <a:lstStyle/>
                      <a:p>
                        <a:endParaRPr lang="th-TH"/>
                      </a:p>
                    </p:txBody>
                  </p:sp>
                  <p:sp>
                    <p:nvSpPr>
                      <p:cNvPr id="386" name="Freeform: Shape 385">
                        <a:extLst>
                          <a:ext uri="{FF2B5EF4-FFF2-40B4-BE49-F238E27FC236}">
                            <a16:creationId xmlns:a16="http://schemas.microsoft.com/office/drawing/2014/main" id="{58113E6E-4931-4C83-8EE6-3E563C13E589}"/>
                          </a:ext>
                        </a:extLst>
                      </p:cNvPr>
                      <p:cNvSpPr/>
                      <p:nvPr/>
                    </p:nvSpPr>
                    <p:spPr>
                      <a:xfrm>
                        <a:off x="-880053" y="6625865"/>
                        <a:ext cx="80709" cy="79670"/>
                      </a:xfrm>
                      <a:custGeom>
                        <a:avLst/>
                        <a:gdLst>
                          <a:gd name="connsiteX0" fmla="*/ 44511 w 80709"/>
                          <a:gd name="connsiteY0" fmla="*/ 38276 h 79670"/>
                          <a:gd name="connsiteX1" fmla="*/ 0 w 80709"/>
                          <a:gd name="connsiteY1" fmla="*/ 79670 h 79670"/>
                          <a:gd name="connsiteX2" fmla="*/ 36256 w 80709"/>
                          <a:gd name="connsiteY2" fmla="*/ 36660 h 79670"/>
                          <a:gd name="connsiteX3" fmla="*/ 80709 w 80709"/>
                          <a:gd name="connsiteY3" fmla="*/ 0 h 79670"/>
                          <a:gd name="connsiteX4" fmla="*/ 44511 w 80709"/>
                          <a:gd name="connsiteY4" fmla="*/ 38276 h 79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09" h="79670">
                            <a:moveTo>
                              <a:pt x="44511" y="38276"/>
                            </a:moveTo>
                            <a:cubicBezTo>
                              <a:pt x="29905" y="52652"/>
                              <a:pt x="19167" y="72396"/>
                              <a:pt x="0" y="79670"/>
                            </a:cubicBezTo>
                            <a:cubicBezTo>
                              <a:pt x="10507" y="75687"/>
                              <a:pt x="27538" y="45377"/>
                              <a:pt x="36256" y="36660"/>
                            </a:cubicBezTo>
                            <a:cubicBezTo>
                              <a:pt x="49534" y="23324"/>
                              <a:pt x="64313" y="9064"/>
                              <a:pt x="80709" y="0"/>
                            </a:cubicBezTo>
                            <a:cubicBezTo>
                              <a:pt x="79959" y="15472"/>
                              <a:pt x="55134" y="27827"/>
                              <a:pt x="44511" y="38276"/>
                            </a:cubicBezTo>
                            <a:close/>
                          </a:path>
                        </a:pathLst>
                      </a:custGeom>
                      <a:solidFill>
                        <a:srgbClr val="929292"/>
                      </a:solidFill>
                      <a:ln w="5770" cap="flat">
                        <a:noFill/>
                        <a:prstDash val="solid"/>
                        <a:miter/>
                      </a:ln>
                    </p:spPr>
                    <p:txBody>
                      <a:bodyPr rtlCol="0" anchor="ctr"/>
                      <a:lstStyle/>
                      <a:p>
                        <a:endParaRPr lang="th-TH"/>
                      </a:p>
                    </p:txBody>
                  </p:sp>
                  <p:sp>
                    <p:nvSpPr>
                      <p:cNvPr id="387" name="Freeform: Shape 386">
                        <a:extLst>
                          <a:ext uri="{FF2B5EF4-FFF2-40B4-BE49-F238E27FC236}">
                            <a16:creationId xmlns:a16="http://schemas.microsoft.com/office/drawing/2014/main" id="{BB5750D5-0083-4428-97AE-836179B43C4D}"/>
                          </a:ext>
                        </a:extLst>
                      </p:cNvPr>
                      <p:cNvSpPr/>
                      <p:nvPr/>
                    </p:nvSpPr>
                    <p:spPr>
                      <a:xfrm>
                        <a:off x="-722618" y="6468680"/>
                        <a:ext cx="408279" cy="112507"/>
                      </a:xfrm>
                      <a:custGeom>
                        <a:avLst/>
                        <a:gdLst>
                          <a:gd name="connsiteX0" fmla="*/ 68124 w 408279"/>
                          <a:gd name="connsiteY0" fmla="*/ 75207 h 112507"/>
                          <a:gd name="connsiteX1" fmla="*/ 148313 w 408279"/>
                          <a:gd name="connsiteY1" fmla="*/ 42934 h 112507"/>
                          <a:gd name="connsiteX2" fmla="*/ 249575 w 408279"/>
                          <a:gd name="connsiteY2" fmla="*/ 19669 h 112507"/>
                          <a:gd name="connsiteX3" fmla="*/ 291777 w 408279"/>
                          <a:gd name="connsiteY3" fmla="*/ 30291 h 112507"/>
                          <a:gd name="connsiteX4" fmla="*/ 408280 w 408279"/>
                          <a:gd name="connsiteY4" fmla="*/ 66085 h 112507"/>
                          <a:gd name="connsiteX5" fmla="*/ 251538 w 408279"/>
                          <a:gd name="connsiteY5" fmla="*/ 155 h 112507"/>
                          <a:gd name="connsiteX6" fmla="*/ 55769 w 408279"/>
                          <a:gd name="connsiteY6" fmla="*/ 74745 h 112507"/>
                          <a:gd name="connsiteX7" fmla="*/ 0 w 408279"/>
                          <a:gd name="connsiteY7" fmla="*/ 112328 h 112507"/>
                          <a:gd name="connsiteX8" fmla="*/ 68124 w 408279"/>
                          <a:gd name="connsiteY8" fmla="*/ 75207 h 112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279" h="112507">
                            <a:moveTo>
                              <a:pt x="68124" y="75207"/>
                            </a:moveTo>
                            <a:cubicBezTo>
                              <a:pt x="90697" y="55231"/>
                              <a:pt x="119332" y="34679"/>
                              <a:pt x="148313" y="42934"/>
                            </a:cubicBezTo>
                            <a:cubicBezTo>
                              <a:pt x="177641" y="23017"/>
                              <a:pt x="214532" y="14530"/>
                              <a:pt x="249575" y="19669"/>
                            </a:cubicBezTo>
                            <a:cubicBezTo>
                              <a:pt x="263950" y="21805"/>
                              <a:pt x="277863" y="26077"/>
                              <a:pt x="291777" y="30291"/>
                            </a:cubicBezTo>
                            <a:cubicBezTo>
                              <a:pt x="330630" y="42242"/>
                              <a:pt x="369426" y="54134"/>
                              <a:pt x="408280" y="66085"/>
                            </a:cubicBezTo>
                            <a:cubicBezTo>
                              <a:pt x="361401" y="32716"/>
                              <a:pt x="308981" y="2522"/>
                              <a:pt x="251538" y="155"/>
                            </a:cubicBezTo>
                            <a:cubicBezTo>
                              <a:pt x="180585" y="-2789"/>
                              <a:pt x="115695" y="36699"/>
                              <a:pt x="55769" y="74745"/>
                            </a:cubicBezTo>
                            <a:cubicBezTo>
                              <a:pt x="38218" y="85887"/>
                              <a:pt x="13336" y="96798"/>
                              <a:pt x="0" y="112328"/>
                            </a:cubicBezTo>
                            <a:cubicBezTo>
                              <a:pt x="25229" y="114810"/>
                              <a:pt x="50458" y="91025"/>
                              <a:pt x="68124" y="75207"/>
                            </a:cubicBezTo>
                            <a:close/>
                          </a:path>
                        </a:pathLst>
                      </a:custGeom>
                      <a:solidFill>
                        <a:srgbClr val="296347"/>
                      </a:solidFill>
                      <a:ln w="5770" cap="flat">
                        <a:noFill/>
                        <a:prstDash val="solid"/>
                        <a:miter/>
                      </a:ln>
                    </p:spPr>
                    <p:txBody>
                      <a:bodyPr rtlCol="0" anchor="ctr"/>
                      <a:lstStyle/>
                      <a:p>
                        <a:endParaRPr lang="th-TH"/>
                      </a:p>
                    </p:txBody>
                  </p:sp>
                  <p:sp>
                    <p:nvSpPr>
                      <p:cNvPr id="388" name="Freeform: Shape 387">
                        <a:extLst>
                          <a:ext uri="{FF2B5EF4-FFF2-40B4-BE49-F238E27FC236}">
                            <a16:creationId xmlns:a16="http://schemas.microsoft.com/office/drawing/2014/main" id="{E67E6E64-4379-47C8-83B0-04A2898E229D}"/>
                          </a:ext>
                        </a:extLst>
                      </p:cNvPr>
                      <p:cNvSpPr/>
                      <p:nvPr/>
                    </p:nvSpPr>
                    <p:spPr>
                      <a:xfrm>
                        <a:off x="-313704" y="6530150"/>
                        <a:ext cx="118537" cy="21992"/>
                      </a:xfrm>
                      <a:custGeom>
                        <a:avLst/>
                        <a:gdLst>
                          <a:gd name="connsiteX0" fmla="*/ 110499 w 118537"/>
                          <a:gd name="connsiteY0" fmla="*/ 4673 h 21992"/>
                          <a:gd name="connsiteX1" fmla="*/ 117888 w 118537"/>
                          <a:gd name="connsiteY1" fmla="*/ 12467 h 21992"/>
                          <a:gd name="connsiteX2" fmla="*/ 115233 w 118537"/>
                          <a:gd name="connsiteY2" fmla="*/ 21993 h 21992"/>
                          <a:gd name="connsiteX3" fmla="*/ 83249 w 118537"/>
                          <a:gd name="connsiteY3" fmla="*/ 20607 h 21992"/>
                          <a:gd name="connsiteX4" fmla="*/ 0 w 118537"/>
                          <a:gd name="connsiteY4" fmla="*/ 5481 h 21992"/>
                          <a:gd name="connsiteX5" fmla="*/ 110499 w 118537"/>
                          <a:gd name="connsiteY5" fmla="*/ 4673 h 2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537" h="21992">
                            <a:moveTo>
                              <a:pt x="110499" y="4673"/>
                            </a:moveTo>
                            <a:cubicBezTo>
                              <a:pt x="114136" y="5077"/>
                              <a:pt x="116503" y="9118"/>
                              <a:pt x="117888" y="12467"/>
                            </a:cubicBezTo>
                            <a:cubicBezTo>
                              <a:pt x="119274" y="15815"/>
                              <a:pt x="118466" y="20376"/>
                              <a:pt x="115233" y="21993"/>
                            </a:cubicBezTo>
                            <a:cubicBezTo>
                              <a:pt x="116791" y="13217"/>
                              <a:pt x="91505" y="24013"/>
                              <a:pt x="83249" y="20607"/>
                            </a:cubicBezTo>
                            <a:cubicBezTo>
                              <a:pt x="55423" y="9176"/>
                              <a:pt x="25748" y="14141"/>
                              <a:pt x="0" y="5481"/>
                            </a:cubicBezTo>
                            <a:cubicBezTo>
                              <a:pt x="31695" y="-3872"/>
                              <a:pt x="72684" y="747"/>
                              <a:pt x="110499" y="4673"/>
                            </a:cubicBezTo>
                            <a:close/>
                          </a:path>
                        </a:pathLst>
                      </a:custGeom>
                      <a:solidFill>
                        <a:srgbClr val="296347"/>
                      </a:solidFill>
                      <a:ln w="5770" cap="flat">
                        <a:noFill/>
                        <a:prstDash val="solid"/>
                        <a:miter/>
                      </a:ln>
                    </p:spPr>
                    <p:txBody>
                      <a:bodyPr rtlCol="0" anchor="ctr"/>
                      <a:lstStyle/>
                      <a:p>
                        <a:endParaRPr lang="th-TH"/>
                      </a:p>
                    </p:txBody>
                  </p:sp>
                  <p:sp>
                    <p:nvSpPr>
                      <p:cNvPr id="389" name="Freeform: Shape 388">
                        <a:extLst>
                          <a:ext uri="{FF2B5EF4-FFF2-40B4-BE49-F238E27FC236}">
                            <a16:creationId xmlns:a16="http://schemas.microsoft.com/office/drawing/2014/main" id="{FC7B8726-134F-42F6-880B-B83E4A3CBF9B}"/>
                          </a:ext>
                        </a:extLst>
                      </p:cNvPr>
                      <p:cNvSpPr/>
                      <p:nvPr/>
                    </p:nvSpPr>
                    <p:spPr>
                      <a:xfrm>
                        <a:off x="-328714" y="6530431"/>
                        <a:ext cx="130429" cy="19266"/>
                      </a:xfrm>
                      <a:custGeom>
                        <a:avLst/>
                        <a:gdLst>
                          <a:gd name="connsiteX0" fmla="*/ 42317 w 130429"/>
                          <a:gd name="connsiteY0" fmla="*/ 8375 h 19266"/>
                          <a:gd name="connsiteX1" fmla="*/ 123662 w 130429"/>
                          <a:gd name="connsiteY1" fmla="*/ 4738 h 19266"/>
                          <a:gd name="connsiteX2" fmla="*/ 130012 w 130429"/>
                          <a:gd name="connsiteY2" fmla="*/ 11146 h 19266"/>
                          <a:gd name="connsiteX3" fmla="*/ 127068 w 130429"/>
                          <a:gd name="connsiteY3" fmla="*/ 18709 h 19266"/>
                          <a:gd name="connsiteX4" fmla="*/ 83307 w 130429"/>
                          <a:gd name="connsiteY4" fmla="*/ 17323 h 19266"/>
                          <a:gd name="connsiteX5" fmla="*/ 74532 w 130429"/>
                          <a:gd name="connsiteY5" fmla="*/ 12936 h 19266"/>
                          <a:gd name="connsiteX6" fmla="*/ 55249 w 130429"/>
                          <a:gd name="connsiteY6" fmla="*/ 14841 h 19266"/>
                          <a:gd name="connsiteX7" fmla="*/ 35909 w 130429"/>
                          <a:gd name="connsiteY7" fmla="*/ 12243 h 19266"/>
                          <a:gd name="connsiteX8" fmla="*/ 0 w 130429"/>
                          <a:gd name="connsiteY8" fmla="*/ 13802 h 19266"/>
                          <a:gd name="connsiteX9" fmla="*/ 42317 w 130429"/>
                          <a:gd name="connsiteY9" fmla="*/ 8375 h 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429" h="19266">
                            <a:moveTo>
                              <a:pt x="42317" y="8375"/>
                            </a:moveTo>
                            <a:cubicBezTo>
                              <a:pt x="65006" y="7336"/>
                              <a:pt x="104379" y="-7328"/>
                              <a:pt x="123662" y="4738"/>
                            </a:cubicBezTo>
                            <a:cubicBezTo>
                              <a:pt x="126260" y="6354"/>
                              <a:pt x="128915" y="8317"/>
                              <a:pt x="130012" y="11146"/>
                            </a:cubicBezTo>
                            <a:cubicBezTo>
                              <a:pt x="131109" y="13975"/>
                              <a:pt x="130012" y="17900"/>
                              <a:pt x="127068" y="18709"/>
                            </a:cubicBezTo>
                            <a:cubicBezTo>
                              <a:pt x="117658" y="12589"/>
                              <a:pt x="92717" y="23443"/>
                              <a:pt x="83307" y="17323"/>
                            </a:cubicBezTo>
                            <a:cubicBezTo>
                              <a:pt x="80536" y="15534"/>
                              <a:pt x="77707" y="13686"/>
                              <a:pt x="74532" y="12936"/>
                            </a:cubicBezTo>
                            <a:cubicBezTo>
                              <a:pt x="68181" y="11435"/>
                              <a:pt x="61715" y="14321"/>
                              <a:pt x="55249" y="14841"/>
                            </a:cubicBezTo>
                            <a:cubicBezTo>
                              <a:pt x="48726" y="15360"/>
                              <a:pt x="42317" y="13398"/>
                              <a:pt x="35909" y="12243"/>
                            </a:cubicBezTo>
                            <a:cubicBezTo>
                              <a:pt x="24016" y="10107"/>
                              <a:pt x="11720" y="10857"/>
                              <a:pt x="0" y="13802"/>
                            </a:cubicBezTo>
                            <a:cubicBezTo>
                              <a:pt x="13913" y="10857"/>
                              <a:pt x="28058" y="9010"/>
                              <a:pt x="42317" y="8375"/>
                            </a:cubicBezTo>
                            <a:close/>
                          </a:path>
                        </a:pathLst>
                      </a:custGeom>
                      <a:solidFill>
                        <a:srgbClr val="142D28"/>
                      </a:solidFill>
                      <a:ln w="5770" cap="flat">
                        <a:noFill/>
                        <a:prstDash val="solid"/>
                        <a:miter/>
                      </a:ln>
                    </p:spPr>
                    <p:txBody>
                      <a:bodyPr rtlCol="0" anchor="ctr"/>
                      <a:lstStyle/>
                      <a:p>
                        <a:endParaRPr lang="th-TH"/>
                      </a:p>
                    </p:txBody>
                  </p:sp>
                </p:grpSp>
                <p:grpSp>
                  <p:nvGrpSpPr>
                    <p:cNvPr id="342" name="Graphic 3">
                      <a:extLst>
                        <a:ext uri="{FF2B5EF4-FFF2-40B4-BE49-F238E27FC236}">
                          <a16:creationId xmlns:a16="http://schemas.microsoft.com/office/drawing/2014/main" id="{A4247036-D296-4B9E-849E-26FA1CAC85CF}"/>
                        </a:ext>
                      </a:extLst>
                    </p:cNvPr>
                    <p:cNvGrpSpPr/>
                    <p:nvPr/>
                  </p:nvGrpSpPr>
                  <p:grpSpPr>
                    <a:xfrm>
                      <a:off x="-562899" y="6077471"/>
                      <a:ext cx="363908" cy="510843"/>
                      <a:chOff x="-562899" y="6077471"/>
                      <a:chExt cx="363908" cy="510843"/>
                    </a:xfrm>
                  </p:grpSpPr>
                  <p:sp>
                    <p:nvSpPr>
                      <p:cNvPr id="375" name="Freeform: Shape 374">
                        <a:extLst>
                          <a:ext uri="{FF2B5EF4-FFF2-40B4-BE49-F238E27FC236}">
                            <a16:creationId xmlns:a16="http://schemas.microsoft.com/office/drawing/2014/main" id="{3DDD3884-1C38-4B10-8BE8-D82B62DEA48B}"/>
                          </a:ext>
                        </a:extLst>
                      </p:cNvPr>
                      <p:cNvSpPr/>
                      <p:nvPr/>
                    </p:nvSpPr>
                    <p:spPr>
                      <a:xfrm>
                        <a:off x="-562899" y="6086708"/>
                        <a:ext cx="107744" cy="358348"/>
                      </a:xfrm>
                      <a:custGeom>
                        <a:avLst/>
                        <a:gdLst>
                          <a:gd name="connsiteX0" fmla="*/ 21905 w 107744"/>
                          <a:gd name="connsiteY0" fmla="*/ 296915 h 358348"/>
                          <a:gd name="connsiteX1" fmla="*/ 7645 w 107744"/>
                          <a:gd name="connsiteY1" fmla="*/ 247670 h 358348"/>
                          <a:gd name="connsiteX2" fmla="*/ 3720 w 107744"/>
                          <a:gd name="connsiteY2" fmla="*/ 153163 h 358348"/>
                          <a:gd name="connsiteX3" fmla="*/ 29757 w 107744"/>
                          <a:gd name="connsiteY3" fmla="*/ 84808 h 358348"/>
                          <a:gd name="connsiteX4" fmla="*/ 40957 w 107744"/>
                          <a:gd name="connsiteY4" fmla="*/ 35159 h 358348"/>
                          <a:gd name="connsiteX5" fmla="*/ 74672 w 107744"/>
                          <a:gd name="connsiteY5" fmla="*/ 0 h 358348"/>
                          <a:gd name="connsiteX6" fmla="*/ 107060 w 107744"/>
                          <a:gd name="connsiteY6" fmla="*/ 239299 h 358348"/>
                          <a:gd name="connsiteX7" fmla="*/ 100247 w 107744"/>
                          <a:gd name="connsiteY7" fmla="*/ 145138 h 358348"/>
                          <a:gd name="connsiteX8" fmla="*/ 62952 w 107744"/>
                          <a:gd name="connsiteY8" fmla="*/ 97451 h 358348"/>
                          <a:gd name="connsiteX9" fmla="*/ 29122 w 107744"/>
                          <a:gd name="connsiteY9" fmla="*/ 116792 h 358348"/>
                          <a:gd name="connsiteX10" fmla="*/ 13534 w 107744"/>
                          <a:gd name="connsiteY10" fmla="*/ 208066 h 358348"/>
                          <a:gd name="connsiteX11" fmla="*/ 37839 w 107744"/>
                          <a:gd name="connsiteY11" fmla="*/ 293451 h 358348"/>
                          <a:gd name="connsiteX12" fmla="*/ 107175 w 107744"/>
                          <a:gd name="connsiteY12" fmla="*/ 356206 h 358348"/>
                          <a:gd name="connsiteX13" fmla="*/ 21905 w 107744"/>
                          <a:gd name="connsiteY13" fmla="*/ 296915 h 35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744" h="358348">
                            <a:moveTo>
                              <a:pt x="21905" y="296915"/>
                            </a:moveTo>
                            <a:cubicBezTo>
                              <a:pt x="14054" y="281674"/>
                              <a:pt x="10821" y="264528"/>
                              <a:pt x="7645" y="247670"/>
                            </a:cubicBezTo>
                            <a:cubicBezTo>
                              <a:pt x="1814" y="216437"/>
                              <a:pt x="-4017" y="183992"/>
                              <a:pt x="3720" y="153163"/>
                            </a:cubicBezTo>
                            <a:cubicBezTo>
                              <a:pt x="9666" y="129493"/>
                              <a:pt x="23233" y="108305"/>
                              <a:pt x="29757" y="84808"/>
                            </a:cubicBezTo>
                            <a:cubicBezTo>
                              <a:pt x="34317" y="68470"/>
                              <a:pt x="35414" y="51208"/>
                              <a:pt x="40957" y="35159"/>
                            </a:cubicBezTo>
                            <a:cubicBezTo>
                              <a:pt x="46499" y="19109"/>
                              <a:pt x="58103" y="3522"/>
                              <a:pt x="74672" y="0"/>
                            </a:cubicBezTo>
                            <a:cubicBezTo>
                              <a:pt x="92627" y="78573"/>
                              <a:pt x="103480" y="158763"/>
                              <a:pt x="107060" y="239299"/>
                            </a:cubicBezTo>
                            <a:cubicBezTo>
                              <a:pt x="109022" y="207777"/>
                              <a:pt x="106771" y="176025"/>
                              <a:pt x="100247" y="145138"/>
                            </a:cubicBezTo>
                            <a:cubicBezTo>
                              <a:pt x="95744" y="123892"/>
                              <a:pt x="84602" y="99010"/>
                              <a:pt x="62952" y="97451"/>
                            </a:cubicBezTo>
                            <a:cubicBezTo>
                              <a:pt x="49385" y="96470"/>
                              <a:pt x="37031" y="105765"/>
                              <a:pt x="29122" y="116792"/>
                            </a:cubicBezTo>
                            <a:cubicBezTo>
                              <a:pt x="10878" y="142482"/>
                              <a:pt x="10994" y="176602"/>
                              <a:pt x="13534" y="208066"/>
                            </a:cubicBezTo>
                            <a:cubicBezTo>
                              <a:pt x="15959" y="237913"/>
                              <a:pt x="20404" y="269088"/>
                              <a:pt x="37839" y="293451"/>
                            </a:cubicBezTo>
                            <a:cubicBezTo>
                              <a:pt x="56371" y="319430"/>
                              <a:pt x="86853" y="332420"/>
                              <a:pt x="107175" y="356206"/>
                            </a:cubicBezTo>
                            <a:cubicBezTo>
                              <a:pt x="82062" y="369484"/>
                              <a:pt x="32528" y="317525"/>
                              <a:pt x="21905" y="296915"/>
                            </a:cubicBezTo>
                            <a:close/>
                          </a:path>
                        </a:pathLst>
                      </a:custGeom>
                      <a:solidFill>
                        <a:srgbClr val="7A7D7C"/>
                      </a:solidFill>
                      <a:ln w="5770" cap="flat">
                        <a:noFill/>
                        <a:prstDash val="solid"/>
                        <a:miter/>
                      </a:ln>
                    </p:spPr>
                    <p:txBody>
                      <a:bodyPr rtlCol="0" anchor="ctr"/>
                      <a:lstStyle/>
                      <a:p>
                        <a:endParaRPr lang="th-TH"/>
                      </a:p>
                    </p:txBody>
                  </p:sp>
                  <p:sp>
                    <p:nvSpPr>
                      <p:cNvPr id="376" name="Freeform: Shape 375">
                        <a:extLst>
                          <a:ext uri="{FF2B5EF4-FFF2-40B4-BE49-F238E27FC236}">
                            <a16:creationId xmlns:a16="http://schemas.microsoft.com/office/drawing/2014/main" id="{7FF52F56-515C-4DC8-96C9-0D31DCE29266}"/>
                          </a:ext>
                        </a:extLst>
                      </p:cNvPr>
                      <p:cNvSpPr/>
                      <p:nvPr/>
                    </p:nvSpPr>
                    <p:spPr>
                      <a:xfrm>
                        <a:off x="-555646" y="6178433"/>
                        <a:ext cx="104237" cy="258833"/>
                      </a:xfrm>
                      <a:custGeom>
                        <a:avLst/>
                        <a:gdLst>
                          <a:gd name="connsiteX0" fmla="*/ 62973 w 104237"/>
                          <a:gd name="connsiteY0" fmla="*/ 234402 h 258833"/>
                          <a:gd name="connsiteX1" fmla="*/ 23485 w 104237"/>
                          <a:gd name="connsiteY1" fmla="*/ 194509 h 258833"/>
                          <a:gd name="connsiteX2" fmla="*/ 8359 w 104237"/>
                          <a:gd name="connsiteY2" fmla="*/ 160736 h 258833"/>
                          <a:gd name="connsiteX3" fmla="*/ 10495 w 104237"/>
                          <a:gd name="connsiteY3" fmla="*/ 39845 h 258833"/>
                          <a:gd name="connsiteX4" fmla="*/ 36994 w 104237"/>
                          <a:gd name="connsiteY4" fmla="*/ 3359 h 258833"/>
                          <a:gd name="connsiteX5" fmla="*/ 87856 w 104237"/>
                          <a:gd name="connsiteY5" fmla="*/ 19293 h 258833"/>
                          <a:gd name="connsiteX6" fmla="*/ 93456 w 104237"/>
                          <a:gd name="connsiteY6" fmla="*/ 75177 h 258833"/>
                          <a:gd name="connsiteX7" fmla="*/ 76252 w 104237"/>
                          <a:gd name="connsiteY7" fmla="*/ 50526 h 258833"/>
                          <a:gd name="connsiteX8" fmla="*/ 48194 w 104237"/>
                          <a:gd name="connsiteY8" fmla="*/ 44522 h 258833"/>
                          <a:gd name="connsiteX9" fmla="*/ 40920 w 104237"/>
                          <a:gd name="connsiteY9" fmla="*/ 69462 h 258833"/>
                          <a:gd name="connsiteX10" fmla="*/ 58586 w 104237"/>
                          <a:gd name="connsiteY10" fmla="*/ 78468 h 258833"/>
                          <a:gd name="connsiteX11" fmla="*/ 73942 w 104237"/>
                          <a:gd name="connsiteY11" fmla="*/ 106526 h 258833"/>
                          <a:gd name="connsiteX12" fmla="*/ 49291 w 104237"/>
                          <a:gd name="connsiteY12" fmla="*/ 107969 h 258833"/>
                          <a:gd name="connsiteX13" fmla="*/ 36821 w 104237"/>
                          <a:gd name="connsiteY13" fmla="*/ 125577 h 258833"/>
                          <a:gd name="connsiteX14" fmla="*/ 61472 w 104237"/>
                          <a:gd name="connsiteY14" fmla="*/ 139895 h 258833"/>
                          <a:gd name="connsiteX15" fmla="*/ 54602 w 104237"/>
                          <a:gd name="connsiteY15" fmla="*/ 187870 h 258833"/>
                          <a:gd name="connsiteX16" fmla="*/ 63839 w 104237"/>
                          <a:gd name="connsiteY16" fmla="*/ 198954 h 258833"/>
                          <a:gd name="connsiteX17" fmla="*/ 104194 w 104237"/>
                          <a:gd name="connsiteY17" fmla="*/ 250278 h 258833"/>
                          <a:gd name="connsiteX18" fmla="*/ 62973 w 104237"/>
                          <a:gd name="connsiteY18" fmla="*/ 234402 h 25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237" h="258833">
                            <a:moveTo>
                              <a:pt x="62973" y="234402"/>
                            </a:moveTo>
                            <a:cubicBezTo>
                              <a:pt x="48483" y="222451"/>
                              <a:pt x="33819" y="210212"/>
                              <a:pt x="23485" y="194509"/>
                            </a:cubicBezTo>
                            <a:cubicBezTo>
                              <a:pt x="16672" y="184175"/>
                              <a:pt x="11938" y="172571"/>
                              <a:pt x="8359" y="160736"/>
                            </a:cubicBezTo>
                            <a:cubicBezTo>
                              <a:pt x="-3476" y="121536"/>
                              <a:pt x="-2726" y="78641"/>
                              <a:pt x="10495" y="39845"/>
                            </a:cubicBezTo>
                            <a:cubicBezTo>
                              <a:pt x="15460" y="25239"/>
                              <a:pt x="23138" y="10114"/>
                              <a:pt x="36994" y="3359"/>
                            </a:cubicBezTo>
                            <a:cubicBezTo>
                              <a:pt x="54429" y="-5128"/>
                              <a:pt x="76944" y="3301"/>
                              <a:pt x="87856" y="19293"/>
                            </a:cubicBezTo>
                            <a:cubicBezTo>
                              <a:pt x="98767" y="35285"/>
                              <a:pt x="99402" y="56703"/>
                              <a:pt x="93456" y="75177"/>
                            </a:cubicBezTo>
                            <a:cubicBezTo>
                              <a:pt x="88779" y="66229"/>
                              <a:pt x="83872" y="57107"/>
                              <a:pt x="76252" y="50526"/>
                            </a:cubicBezTo>
                            <a:cubicBezTo>
                              <a:pt x="68631" y="43945"/>
                              <a:pt x="57431" y="40423"/>
                              <a:pt x="48194" y="44522"/>
                            </a:cubicBezTo>
                            <a:cubicBezTo>
                              <a:pt x="38957" y="48621"/>
                              <a:pt x="34281" y="61899"/>
                              <a:pt x="40920" y="69462"/>
                            </a:cubicBezTo>
                            <a:cubicBezTo>
                              <a:pt x="45307" y="74485"/>
                              <a:pt x="52582" y="75466"/>
                              <a:pt x="58586" y="78468"/>
                            </a:cubicBezTo>
                            <a:cubicBezTo>
                              <a:pt x="68747" y="83548"/>
                              <a:pt x="75155" y="95268"/>
                              <a:pt x="73942" y="106526"/>
                            </a:cubicBezTo>
                            <a:cubicBezTo>
                              <a:pt x="65860" y="108027"/>
                              <a:pt x="57316" y="106179"/>
                              <a:pt x="49291" y="107969"/>
                            </a:cubicBezTo>
                            <a:cubicBezTo>
                              <a:pt x="41266" y="109759"/>
                              <a:pt x="33415" y="118072"/>
                              <a:pt x="36821" y="125577"/>
                            </a:cubicBezTo>
                            <a:cubicBezTo>
                              <a:pt x="40804" y="134468"/>
                              <a:pt x="55064" y="132563"/>
                              <a:pt x="61472" y="139895"/>
                            </a:cubicBezTo>
                            <a:cubicBezTo>
                              <a:pt x="72672" y="152711"/>
                              <a:pt x="48656" y="171936"/>
                              <a:pt x="54602" y="187870"/>
                            </a:cubicBezTo>
                            <a:cubicBezTo>
                              <a:pt x="56276" y="192431"/>
                              <a:pt x="60202" y="195721"/>
                              <a:pt x="63839" y="198954"/>
                            </a:cubicBezTo>
                            <a:cubicBezTo>
                              <a:pt x="73423" y="207441"/>
                              <a:pt x="105579" y="236134"/>
                              <a:pt x="104194" y="250278"/>
                            </a:cubicBezTo>
                            <a:cubicBezTo>
                              <a:pt x="102000" y="273717"/>
                              <a:pt x="72672" y="242427"/>
                              <a:pt x="62973" y="234402"/>
                            </a:cubicBezTo>
                            <a:close/>
                          </a:path>
                        </a:pathLst>
                      </a:custGeom>
                      <a:solidFill>
                        <a:srgbClr val="2B674C"/>
                      </a:solidFill>
                      <a:ln w="5770" cap="flat">
                        <a:noFill/>
                        <a:prstDash val="solid"/>
                        <a:miter/>
                      </a:ln>
                    </p:spPr>
                    <p:txBody>
                      <a:bodyPr rtlCol="0" anchor="ctr"/>
                      <a:lstStyle/>
                      <a:p>
                        <a:endParaRPr lang="th-TH"/>
                      </a:p>
                    </p:txBody>
                  </p:sp>
                  <p:sp>
                    <p:nvSpPr>
                      <p:cNvPr id="377" name="Freeform: Shape 376">
                        <a:extLst>
                          <a:ext uri="{FF2B5EF4-FFF2-40B4-BE49-F238E27FC236}">
                            <a16:creationId xmlns:a16="http://schemas.microsoft.com/office/drawing/2014/main" id="{D96DF8FA-E338-4DEE-894F-4A6BA446330F}"/>
                          </a:ext>
                        </a:extLst>
                      </p:cNvPr>
                      <p:cNvSpPr/>
                      <p:nvPr/>
                    </p:nvSpPr>
                    <p:spPr>
                      <a:xfrm>
                        <a:off x="-533691" y="6218502"/>
                        <a:ext cx="84953" cy="222968"/>
                      </a:xfrm>
                      <a:custGeom>
                        <a:avLst/>
                        <a:gdLst>
                          <a:gd name="connsiteX0" fmla="*/ 51526 w 84953"/>
                          <a:gd name="connsiteY0" fmla="*/ 171009 h 222968"/>
                          <a:gd name="connsiteX1" fmla="*/ 31378 w 84953"/>
                          <a:gd name="connsiteY1" fmla="*/ 157962 h 222968"/>
                          <a:gd name="connsiteX2" fmla="*/ 19716 w 84953"/>
                          <a:gd name="connsiteY2" fmla="*/ 138044 h 222968"/>
                          <a:gd name="connsiteX3" fmla="*/ 25605 w 84953"/>
                          <a:gd name="connsiteY3" fmla="*/ 109236 h 222968"/>
                          <a:gd name="connsiteX4" fmla="*/ 87 w 84953"/>
                          <a:gd name="connsiteY4" fmla="*/ 80543 h 222968"/>
                          <a:gd name="connsiteX5" fmla="*/ 12615 w 84953"/>
                          <a:gd name="connsiteY5" fmla="*/ 67842 h 222968"/>
                          <a:gd name="connsiteX6" fmla="*/ 46677 w 84953"/>
                          <a:gd name="connsiteY6" fmla="*/ 50408 h 222968"/>
                          <a:gd name="connsiteX7" fmla="*/ 22256 w 84953"/>
                          <a:gd name="connsiteY7" fmla="*/ 40824 h 222968"/>
                          <a:gd name="connsiteX8" fmla="*/ 10941 w 84953"/>
                          <a:gd name="connsiteY8" fmla="*/ 18482 h 222968"/>
                          <a:gd name="connsiteX9" fmla="*/ 34957 w 84953"/>
                          <a:gd name="connsiteY9" fmla="*/ 7 h 222968"/>
                          <a:gd name="connsiteX10" fmla="*/ 65613 w 84953"/>
                          <a:gd name="connsiteY10" fmla="*/ 10861 h 222968"/>
                          <a:gd name="connsiteX11" fmla="*/ 80739 w 84953"/>
                          <a:gd name="connsiteY11" fmla="*/ 27488 h 222968"/>
                          <a:gd name="connsiteX12" fmla="*/ 79122 w 84953"/>
                          <a:gd name="connsiteY12" fmla="*/ 45500 h 222968"/>
                          <a:gd name="connsiteX13" fmla="*/ 81893 w 84953"/>
                          <a:gd name="connsiteY13" fmla="*/ 153228 h 222968"/>
                          <a:gd name="connsiteX14" fmla="*/ 84953 w 84953"/>
                          <a:gd name="connsiteY14" fmla="*/ 222968 h 222968"/>
                          <a:gd name="connsiteX15" fmla="*/ 72252 w 84953"/>
                          <a:gd name="connsiteY15" fmla="*/ 221871 h 222968"/>
                          <a:gd name="connsiteX16" fmla="*/ 70636 w 84953"/>
                          <a:gd name="connsiteY16" fmla="*/ 204782 h 222968"/>
                          <a:gd name="connsiteX17" fmla="*/ 51526 w 84953"/>
                          <a:gd name="connsiteY17" fmla="*/ 171009 h 222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953" h="222968">
                            <a:moveTo>
                              <a:pt x="51526" y="171009"/>
                            </a:moveTo>
                            <a:cubicBezTo>
                              <a:pt x="45176" y="166160"/>
                              <a:pt x="37786" y="162811"/>
                              <a:pt x="31378" y="157962"/>
                            </a:cubicBezTo>
                            <a:cubicBezTo>
                              <a:pt x="25027" y="153112"/>
                              <a:pt x="19543" y="146011"/>
                              <a:pt x="19716" y="138044"/>
                            </a:cubicBezTo>
                            <a:cubicBezTo>
                              <a:pt x="19947" y="128057"/>
                              <a:pt x="28780" y="118704"/>
                              <a:pt x="25605" y="109236"/>
                            </a:cubicBezTo>
                            <a:cubicBezTo>
                              <a:pt x="21333" y="96535"/>
                              <a:pt x="-1587" y="93822"/>
                              <a:pt x="87" y="80543"/>
                            </a:cubicBezTo>
                            <a:cubicBezTo>
                              <a:pt x="896" y="74424"/>
                              <a:pt x="7073" y="70671"/>
                              <a:pt x="12615" y="67842"/>
                            </a:cubicBezTo>
                            <a:cubicBezTo>
                              <a:pt x="23988" y="62012"/>
                              <a:pt x="35304" y="56181"/>
                              <a:pt x="46677" y="50408"/>
                            </a:cubicBezTo>
                            <a:cubicBezTo>
                              <a:pt x="38190" y="48214"/>
                              <a:pt x="29415" y="45904"/>
                              <a:pt x="22256" y="40824"/>
                            </a:cubicBezTo>
                            <a:cubicBezTo>
                              <a:pt x="15098" y="35743"/>
                              <a:pt x="9671" y="27199"/>
                              <a:pt x="10941" y="18482"/>
                            </a:cubicBezTo>
                            <a:cubicBezTo>
                              <a:pt x="12442" y="7570"/>
                              <a:pt x="23988" y="239"/>
                              <a:pt x="34957" y="7"/>
                            </a:cubicBezTo>
                            <a:cubicBezTo>
                              <a:pt x="45926" y="-223"/>
                              <a:pt x="56318" y="4973"/>
                              <a:pt x="65613" y="10861"/>
                            </a:cubicBezTo>
                            <a:cubicBezTo>
                              <a:pt x="72137" y="14960"/>
                              <a:pt x="78834" y="20041"/>
                              <a:pt x="80739" y="27488"/>
                            </a:cubicBezTo>
                            <a:cubicBezTo>
                              <a:pt x="82240" y="33377"/>
                              <a:pt x="80392" y="39554"/>
                              <a:pt x="79122" y="45500"/>
                            </a:cubicBezTo>
                            <a:cubicBezTo>
                              <a:pt x="71328" y="80717"/>
                              <a:pt x="82067" y="117146"/>
                              <a:pt x="81893" y="153228"/>
                            </a:cubicBezTo>
                            <a:cubicBezTo>
                              <a:pt x="81778" y="176667"/>
                              <a:pt x="77217" y="200857"/>
                              <a:pt x="84953" y="222968"/>
                            </a:cubicBezTo>
                            <a:cubicBezTo>
                              <a:pt x="84953" y="222910"/>
                              <a:pt x="73753" y="222968"/>
                              <a:pt x="72252" y="221871"/>
                            </a:cubicBezTo>
                            <a:cubicBezTo>
                              <a:pt x="68384" y="218985"/>
                              <a:pt x="72194" y="208882"/>
                              <a:pt x="70636" y="204782"/>
                            </a:cubicBezTo>
                            <a:cubicBezTo>
                              <a:pt x="65613" y="191504"/>
                              <a:pt x="63650" y="180362"/>
                              <a:pt x="51526" y="171009"/>
                            </a:cubicBezTo>
                            <a:close/>
                          </a:path>
                        </a:pathLst>
                      </a:custGeom>
                      <a:solidFill>
                        <a:srgbClr val="16382C"/>
                      </a:solidFill>
                      <a:ln w="5770" cap="flat">
                        <a:noFill/>
                        <a:prstDash val="solid"/>
                        <a:miter/>
                      </a:ln>
                    </p:spPr>
                    <p:txBody>
                      <a:bodyPr rtlCol="0" anchor="ctr"/>
                      <a:lstStyle/>
                      <a:p>
                        <a:endParaRPr lang="th-TH"/>
                      </a:p>
                    </p:txBody>
                  </p:sp>
                  <p:sp>
                    <p:nvSpPr>
                      <p:cNvPr id="378" name="Freeform: Shape 377">
                        <a:extLst>
                          <a:ext uri="{FF2B5EF4-FFF2-40B4-BE49-F238E27FC236}">
                            <a16:creationId xmlns:a16="http://schemas.microsoft.com/office/drawing/2014/main" id="{CCC2F716-B1C5-4E38-86DC-60D1F9DBEC5B}"/>
                          </a:ext>
                        </a:extLst>
                      </p:cNvPr>
                      <p:cNvSpPr/>
                      <p:nvPr/>
                    </p:nvSpPr>
                    <p:spPr>
                      <a:xfrm>
                        <a:off x="-492587" y="6077471"/>
                        <a:ext cx="293597" cy="510843"/>
                      </a:xfrm>
                      <a:custGeom>
                        <a:avLst/>
                        <a:gdLst>
                          <a:gd name="connsiteX0" fmla="*/ 34266 w 293597"/>
                          <a:gd name="connsiteY0" fmla="*/ 352453 h 510843"/>
                          <a:gd name="connsiteX1" fmla="*/ 24682 w 293597"/>
                          <a:gd name="connsiteY1" fmla="*/ 130128 h 510843"/>
                          <a:gd name="connsiteX2" fmla="*/ 2686 w 293597"/>
                          <a:gd name="connsiteY2" fmla="*/ 65295 h 510843"/>
                          <a:gd name="connsiteX3" fmla="*/ 13309 w 293597"/>
                          <a:gd name="connsiteY3" fmla="*/ 0 h 510843"/>
                          <a:gd name="connsiteX4" fmla="*/ 92402 w 293597"/>
                          <a:gd name="connsiteY4" fmla="*/ 249517 h 510843"/>
                          <a:gd name="connsiteX5" fmla="*/ 143032 w 293597"/>
                          <a:gd name="connsiteY5" fmla="*/ 352742 h 510843"/>
                          <a:gd name="connsiteX6" fmla="*/ 186793 w 293597"/>
                          <a:gd name="connsiteY6" fmla="*/ 423348 h 510843"/>
                          <a:gd name="connsiteX7" fmla="*/ 260286 w 293597"/>
                          <a:gd name="connsiteY7" fmla="*/ 456601 h 510843"/>
                          <a:gd name="connsiteX8" fmla="*/ 293597 w 293597"/>
                          <a:gd name="connsiteY8" fmla="*/ 462317 h 510843"/>
                          <a:gd name="connsiteX9" fmla="*/ 194067 w 293597"/>
                          <a:gd name="connsiteY9" fmla="*/ 469764 h 510843"/>
                          <a:gd name="connsiteX10" fmla="*/ 126232 w 293597"/>
                          <a:gd name="connsiteY10" fmla="*/ 510522 h 510843"/>
                          <a:gd name="connsiteX11" fmla="*/ 34266 w 293597"/>
                          <a:gd name="connsiteY11" fmla="*/ 352453 h 510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3597" h="510843">
                            <a:moveTo>
                              <a:pt x="34266" y="352453"/>
                            </a:moveTo>
                            <a:cubicBezTo>
                              <a:pt x="25952" y="278441"/>
                              <a:pt x="46158" y="201426"/>
                              <a:pt x="24682" y="130128"/>
                            </a:cubicBezTo>
                            <a:cubicBezTo>
                              <a:pt x="18101" y="108247"/>
                              <a:pt x="7709" y="87579"/>
                              <a:pt x="2686" y="65295"/>
                            </a:cubicBezTo>
                            <a:cubicBezTo>
                              <a:pt x="-2336" y="43010"/>
                              <a:pt x="-1124" y="17666"/>
                              <a:pt x="13309" y="0"/>
                            </a:cubicBezTo>
                            <a:cubicBezTo>
                              <a:pt x="14059" y="88041"/>
                              <a:pt x="53664" y="170482"/>
                              <a:pt x="92402" y="249517"/>
                            </a:cubicBezTo>
                            <a:cubicBezTo>
                              <a:pt x="109259" y="283925"/>
                              <a:pt x="126117" y="318333"/>
                              <a:pt x="143032" y="352742"/>
                            </a:cubicBezTo>
                            <a:cubicBezTo>
                              <a:pt x="155272" y="377682"/>
                              <a:pt x="167799" y="403084"/>
                              <a:pt x="186793" y="423348"/>
                            </a:cubicBezTo>
                            <a:cubicBezTo>
                              <a:pt x="205787" y="443669"/>
                              <a:pt x="232575" y="458506"/>
                              <a:pt x="260286" y="456601"/>
                            </a:cubicBezTo>
                            <a:cubicBezTo>
                              <a:pt x="272063" y="455793"/>
                              <a:pt x="286381" y="452964"/>
                              <a:pt x="293597" y="462317"/>
                            </a:cubicBezTo>
                            <a:cubicBezTo>
                              <a:pt x="292096" y="460353"/>
                              <a:pt x="201457" y="465838"/>
                              <a:pt x="194067" y="469764"/>
                            </a:cubicBezTo>
                            <a:cubicBezTo>
                              <a:pt x="168608" y="483215"/>
                              <a:pt x="161218" y="514333"/>
                              <a:pt x="126232" y="510522"/>
                            </a:cubicBezTo>
                            <a:cubicBezTo>
                              <a:pt x="64921" y="503883"/>
                              <a:pt x="39750" y="401294"/>
                              <a:pt x="34266" y="352453"/>
                            </a:cubicBezTo>
                            <a:close/>
                          </a:path>
                        </a:pathLst>
                      </a:custGeom>
                      <a:solidFill>
                        <a:srgbClr val="21573D"/>
                      </a:solidFill>
                      <a:ln w="5770" cap="flat">
                        <a:noFill/>
                        <a:prstDash val="solid"/>
                        <a:miter/>
                      </a:ln>
                    </p:spPr>
                    <p:txBody>
                      <a:bodyPr rtlCol="0" anchor="ctr"/>
                      <a:lstStyle/>
                      <a:p>
                        <a:endParaRPr lang="th-TH"/>
                      </a:p>
                    </p:txBody>
                  </p:sp>
                  <p:sp>
                    <p:nvSpPr>
                      <p:cNvPr id="379" name="Freeform: Shape 378">
                        <a:extLst>
                          <a:ext uri="{FF2B5EF4-FFF2-40B4-BE49-F238E27FC236}">
                            <a16:creationId xmlns:a16="http://schemas.microsoft.com/office/drawing/2014/main" id="{8CA1F7E7-BDFB-4AA6-9424-00B05DFD8027}"/>
                          </a:ext>
                        </a:extLst>
                      </p:cNvPr>
                      <p:cNvSpPr/>
                      <p:nvPr/>
                    </p:nvSpPr>
                    <p:spPr>
                      <a:xfrm>
                        <a:off x="-483752" y="6094964"/>
                        <a:ext cx="279507" cy="481191"/>
                      </a:xfrm>
                      <a:custGeom>
                        <a:avLst/>
                        <a:gdLst>
                          <a:gd name="connsiteX0" fmla="*/ 147129 w 279507"/>
                          <a:gd name="connsiteY0" fmla="*/ 465953 h 481191"/>
                          <a:gd name="connsiteX1" fmla="*/ 92918 w 279507"/>
                          <a:gd name="connsiteY1" fmla="*/ 475884 h 481191"/>
                          <a:gd name="connsiteX2" fmla="*/ 144704 w 279507"/>
                          <a:gd name="connsiteY2" fmla="*/ 454580 h 481191"/>
                          <a:gd name="connsiteX3" fmla="*/ 140894 w 279507"/>
                          <a:gd name="connsiteY3" fmla="*/ 404816 h 481191"/>
                          <a:gd name="connsiteX4" fmla="*/ 86914 w 279507"/>
                          <a:gd name="connsiteY4" fmla="*/ 431084 h 481191"/>
                          <a:gd name="connsiteX5" fmla="*/ 58626 w 279507"/>
                          <a:gd name="connsiteY5" fmla="*/ 427504 h 481191"/>
                          <a:gd name="connsiteX6" fmla="*/ 47714 w 279507"/>
                          <a:gd name="connsiteY6" fmla="*/ 403777 h 481191"/>
                          <a:gd name="connsiteX7" fmla="*/ 106774 w 279507"/>
                          <a:gd name="connsiteY7" fmla="*/ 413071 h 481191"/>
                          <a:gd name="connsiteX8" fmla="*/ 124094 w 279507"/>
                          <a:gd name="connsiteY8" fmla="*/ 392345 h 481191"/>
                          <a:gd name="connsiteX9" fmla="*/ 81314 w 279507"/>
                          <a:gd name="connsiteY9" fmla="*/ 357880 h 481191"/>
                          <a:gd name="connsiteX10" fmla="*/ 31896 w 279507"/>
                          <a:gd name="connsiteY10" fmla="*/ 329245 h 481191"/>
                          <a:gd name="connsiteX11" fmla="*/ 80737 w 279507"/>
                          <a:gd name="connsiteY11" fmla="*/ 351471 h 481191"/>
                          <a:gd name="connsiteX12" fmla="*/ 86799 w 279507"/>
                          <a:gd name="connsiteY12" fmla="*/ 317467 h 481191"/>
                          <a:gd name="connsiteX13" fmla="*/ 59088 w 279507"/>
                          <a:gd name="connsiteY13" fmla="*/ 291084 h 481191"/>
                          <a:gd name="connsiteX14" fmla="*/ 37842 w 279507"/>
                          <a:gd name="connsiteY14" fmla="*/ 260255 h 481191"/>
                          <a:gd name="connsiteX15" fmla="*/ 70057 w 279507"/>
                          <a:gd name="connsiteY15" fmla="*/ 274111 h 481191"/>
                          <a:gd name="connsiteX16" fmla="*/ 67805 w 279507"/>
                          <a:gd name="connsiteY16" fmla="*/ 234969 h 481191"/>
                          <a:gd name="connsiteX17" fmla="*/ 28 w 279507"/>
                          <a:gd name="connsiteY17" fmla="*/ 0 h 481191"/>
                          <a:gd name="connsiteX18" fmla="*/ 16943 w 279507"/>
                          <a:gd name="connsiteY18" fmla="*/ 83422 h 481191"/>
                          <a:gd name="connsiteX19" fmla="*/ 119533 w 279507"/>
                          <a:gd name="connsiteY19" fmla="*/ 329129 h 481191"/>
                          <a:gd name="connsiteX20" fmla="*/ 201050 w 279507"/>
                          <a:gd name="connsiteY20" fmla="*/ 426465 h 481191"/>
                          <a:gd name="connsiteX21" fmla="*/ 279508 w 279507"/>
                          <a:gd name="connsiteY21" fmla="*/ 441822 h 481191"/>
                          <a:gd name="connsiteX22" fmla="*/ 200588 w 279507"/>
                          <a:gd name="connsiteY22" fmla="*/ 438531 h 481191"/>
                          <a:gd name="connsiteX23" fmla="*/ 147129 w 279507"/>
                          <a:gd name="connsiteY23" fmla="*/ 465953 h 48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9507" h="481191">
                            <a:moveTo>
                              <a:pt x="147129" y="465953"/>
                            </a:moveTo>
                            <a:cubicBezTo>
                              <a:pt x="131599" y="478193"/>
                              <a:pt x="108910" y="487488"/>
                              <a:pt x="92918" y="475884"/>
                            </a:cubicBezTo>
                            <a:cubicBezTo>
                              <a:pt x="111912" y="473690"/>
                              <a:pt x="132061" y="468840"/>
                              <a:pt x="144704" y="454580"/>
                            </a:cubicBezTo>
                            <a:cubicBezTo>
                              <a:pt x="157405" y="440263"/>
                              <a:pt x="157578" y="414053"/>
                              <a:pt x="140894" y="404816"/>
                            </a:cubicBezTo>
                            <a:cubicBezTo>
                              <a:pt x="134947" y="425426"/>
                              <a:pt x="108333" y="430160"/>
                              <a:pt x="86914" y="431084"/>
                            </a:cubicBezTo>
                            <a:cubicBezTo>
                              <a:pt x="77273" y="431488"/>
                              <a:pt x="67228" y="431776"/>
                              <a:pt x="58626" y="427504"/>
                            </a:cubicBezTo>
                            <a:cubicBezTo>
                              <a:pt x="50024" y="423174"/>
                              <a:pt x="43789" y="412552"/>
                              <a:pt x="47714" y="403777"/>
                            </a:cubicBezTo>
                            <a:cubicBezTo>
                              <a:pt x="62898" y="418671"/>
                              <a:pt x="87723" y="422539"/>
                              <a:pt x="106774" y="413071"/>
                            </a:cubicBezTo>
                            <a:cubicBezTo>
                              <a:pt x="115145" y="408857"/>
                              <a:pt x="122766" y="401640"/>
                              <a:pt x="124094" y="392345"/>
                            </a:cubicBezTo>
                            <a:cubicBezTo>
                              <a:pt x="127096" y="372082"/>
                              <a:pt x="101578" y="360651"/>
                              <a:pt x="81314" y="357880"/>
                            </a:cubicBezTo>
                            <a:cubicBezTo>
                              <a:pt x="60993" y="355109"/>
                              <a:pt x="35302" y="349451"/>
                              <a:pt x="31896" y="329245"/>
                            </a:cubicBezTo>
                            <a:cubicBezTo>
                              <a:pt x="49331" y="333690"/>
                              <a:pt x="65958" y="341253"/>
                              <a:pt x="80737" y="351471"/>
                            </a:cubicBezTo>
                            <a:cubicBezTo>
                              <a:pt x="92052" y="345352"/>
                              <a:pt x="93092" y="328610"/>
                              <a:pt x="86799" y="317467"/>
                            </a:cubicBezTo>
                            <a:cubicBezTo>
                              <a:pt x="80506" y="306267"/>
                              <a:pt x="69191" y="299051"/>
                              <a:pt x="59088" y="291084"/>
                            </a:cubicBezTo>
                            <a:cubicBezTo>
                              <a:pt x="48984" y="283175"/>
                              <a:pt x="39112" y="273014"/>
                              <a:pt x="37842" y="260255"/>
                            </a:cubicBezTo>
                            <a:cubicBezTo>
                              <a:pt x="35995" y="275785"/>
                              <a:pt x="60069" y="286119"/>
                              <a:pt x="70057" y="274111"/>
                            </a:cubicBezTo>
                            <a:cubicBezTo>
                              <a:pt x="78890" y="263488"/>
                              <a:pt x="73405" y="247612"/>
                              <a:pt x="67805" y="234969"/>
                            </a:cubicBezTo>
                            <a:cubicBezTo>
                              <a:pt x="34840" y="160148"/>
                              <a:pt x="11978" y="80882"/>
                              <a:pt x="28" y="0"/>
                            </a:cubicBezTo>
                            <a:cubicBezTo>
                              <a:pt x="-549" y="28520"/>
                              <a:pt x="7937" y="56346"/>
                              <a:pt x="16943" y="83422"/>
                            </a:cubicBezTo>
                            <a:cubicBezTo>
                              <a:pt x="45116" y="167653"/>
                              <a:pt x="79409" y="249863"/>
                              <a:pt x="119533" y="329129"/>
                            </a:cubicBezTo>
                            <a:cubicBezTo>
                              <a:pt x="138988" y="367636"/>
                              <a:pt x="162197" y="407760"/>
                              <a:pt x="201050" y="426465"/>
                            </a:cubicBezTo>
                            <a:cubicBezTo>
                              <a:pt x="225240" y="438127"/>
                              <a:pt x="252778" y="440032"/>
                              <a:pt x="279508" y="441822"/>
                            </a:cubicBezTo>
                            <a:cubicBezTo>
                              <a:pt x="254048" y="440147"/>
                              <a:pt x="226048" y="437088"/>
                              <a:pt x="200588" y="438531"/>
                            </a:cubicBezTo>
                            <a:cubicBezTo>
                              <a:pt x="177496" y="439743"/>
                              <a:pt x="165372" y="451521"/>
                              <a:pt x="147129" y="465953"/>
                            </a:cubicBezTo>
                            <a:close/>
                          </a:path>
                        </a:pathLst>
                      </a:custGeom>
                      <a:solidFill>
                        <a:srgbClr val="16382C"/>
                      </a:solidFill>
                      <a:ln w="5770" cap="flat">
                        <a:noFill/>
                        <a:prstDash val="solid"/>
                        <a:miter/>
                      </a:ln>
                    </p:spPr>
                    <p:txBody>
                      <a:bodyPr rtlCol="0" anchor="ctr"/>
                      <a:lstStyle/>
                      <a:p>
                        <a:endParaRPr lang="th-TH"/>
                      </a:p>
                    </p:txBody>
                  </p:sp>
                </p:grpSp>
                <p:sp>
                  <p:nvSpPr>
                    <p:cNvPr id="343" name="Freeform: Shape 342">
                      <a:extLst>
                        <a:ext uri="{FF2B5EF4-FFF2-40B4-BE49-F238E27FC236}">
                          <a16:creationId xmlns:a16="http://schemas.microsoft.com/office/drawing/2014/main" id="{1492F2A0-3E33-4693-93E3-BF247336DB1C}"/>
                        </a:ext>
                      </a:extLst>
                    </p:cNvPr>
                    <p:cNvSpPr/>
                    <p:nvPr/>
                  </p:nvSpPr>
                  <p:spPr>
                    <a:xfrm>
                      <a:off x="-290264" y="6535796"/>
                      <a:ext cx="169789" cy="15075"/>
                    </a:xfrm>
                    <a:custGeom>
                      <a:avLst/>
                      <a:gdLst>
                        <a:gd name="connsiteX0" fmla="*/ 72973 w 169789"/>
                        <a:gd name="connsiteY0" fmla="*/ 13402 h 15075"/>
                        <a:gd name="connsiteX1" fmla="*/ 44800 w 169789"/>
                        <a:gd name="connsiteY1" fmla="*/ 12882 h 15075"/>
                        <a:gd name="connsiteX2" fmla="*/ 0 w 169789"/>
                        <a:gd name="connsiteY2" fmla="*/ 15076 h 15075"/>
                        <a:gd name="connsiteX3" fmla="*/ 47398 w 169789"/>
                        <a:gd name="connsiteY3" fmla="*/ 9765 h 15075"/>
                        <a:gd name="connsiteX4" fmla="*/ 77707 w 169789"/>
                        <a:gd name="connsiteY4" fmla="*/ 7975 h 15075"/>
                        <a:gd name="connsiteX5" fmla="*/ 89715 w 169789"/>
                        <a:gd name="connsiteY5" fmla="*/ 1393 h 15075"/>
                        <a:gd name="connsiteX6" fmla="*/ 120890 w 169789"/>
                        <a:gd name="connsiteY6" fmla="*/ 5839 h 15075"/>
                        <a:gd name="connsiteX7" fmla="*/ 169789 w 169789"/>
                        <a:gd name="connsiteY7" fmla="*/ 11843 h 15075"/>
                        <a:gd name="connsiteX8" fmla="*/ 72973 w 169789"/>
                        <a:gd name="connsiteY8" fmla="*/ 13402 h 1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89" h="15075">
                          <a:moveTo>
                            <a:pt x="72973" y="13402"/>
                          </a:moveTo>
                          <a:cubicBezTo>
                            <a:pt x="63563" y="13228"/>
                            <a:pt x="54210" y="13055"/>
                            <a:pt x="44800" y="12882"/>
                          </a:cubicBezTo>
                          <a:cubicBezTo>
                            <a:pt x="29790" y="12593"/>
                            <a:pt x="14722" y="12363"/>
                            <a:pt x="0" y="15076"/>
                          </a:cubicBezTo>
                          <a:cubicBezTo>
                            <a:pt x="15299" y="10457"/>
                            <a:pt x="31464" y="8668"/>
                            <a:pt x="47398" y="9765"/>
                          </a:cubicBezTo>
                          <a:cubicBezTo>
                            <a:pt x="57616" y="10457"/>
                            <a:pt x="68412" y="12305"/>
                            <a:pt x="77707" y="7975"/>
                          </a:cubicBezTo>
                          <a:cubicBezTo>
                            <a:pt x="81864" y="6070"/>
                            <a:pt x="85443" y="3010"/>
                            <a:pt x="89715" y="1393"/>
                          </a:cubicBezTo>
                          <a:cubicBezTo>
                            <a:pt x="99761" y="-2417"/>
                            <a:pt x="110730" y="2432"/>
                            <a:pt x="120890" y="5839"/>
                          </a:cubicBezTo>
                          <a:cubicBezTo>
                            <a:pt x="136536" y="11150"/>
                            <a:pt x="153278" y="13171"/>
                            <a:pt x="169789" y="11843"/>
                          </a:cubicBezTo>
                          <a:cubicBezTo>
                            <a:pt x="137921" y="14441"/>
                            <a:pt x="104899" y="13979"/>
                            <a:pt x="72973" y="13402"/>
                          </a:cubicBezTo>
                          <a:close/>
                        </a:path>
                      </a:pathLst>
                    </a:custGeom>
                    <a:solidFill>
                      <a:srgbClr val="16382C"/>
                    </a:solidFill>
                    <a:ln w="5770" cap="flat">
                      <a:noFill/>
                      <a:prstDash val="solid"/>
                      <a:miter/>
                    </a:ln>
                  </p:spPr>
                  <p:txBody>
                    <a:bodyPr rtlCol="0" anchor="ctr"/>
                    <a:lstStyle/>
                    <a:p>
                      <a:endParaRPr lang="th-TH"/>
                    </a:p>
                  </p:txBody>
                </p:sp>
                <p:sp>
                  <p:nvSpPr>
                    <p:cNvPr id="344" name="Freeform: Shape 343">
                      <a:extLst>
                        <a:ext uri="{FF2B5EF4-FFF2-40B4-BE49-F238E27FC236}">
                          <a16:creationId xmlns:a16="http://schemas.microsoft.com/office/drawing/2014/main" id="{86141D07-B10B-4AD2-9F1B-2E696E04C823}"/>
                        </a:ext>
                      </a:extLst>
                    </p:cNvPr>
                    <p:cNvSpPr/>
                    <p:nvPr/>
                  </p:nvSpPr>
                  <p:spPr>
                    <a:xfrm>
                      <a:off x="250624" y="6575437"/>
                      <a:ext cx="57905" cy="20523"/>
                    </a:xfrm>
                    <a:custGeom>
                      <a:avLst/>
                      <a:gdLst>
                        <a:gd name="connsiteX0" fmla="*/ 0 w 57905"/>
                        <a:gd name="connsiteY0" fmla="*/ 14461 h 20523"/>
                        <a:gd name="connsiteX1" fmla="*/ 19052 w 57905"/>
                        <a:gd name="connsiteY1" fmla="*/ 6148 h 20523"/>
                        <a:gd name="connsiteX2" fmla="*/ 39489 w 57905"/>
                        <a:gd name="connsiteY2" fmla="*/ 28 h 20523"/>
                        <a:gd name="connsiteX3" fmla="*/ 57905 w 57905"/>
                        <a:gd name="connsiteY3" fmla="*/ 8746 h 20523"/>
                        <a:gd name="connsiteX4" fmla="*/ 21880 w 57905"/>
                        <a:gd name="connsiteY4" fmla="*/ 20523 h 20523"/>
                        <a:gd name="connsiteX5" fmla="*/ 33254 w 57905"/>
                        <a:gd name="connsiteY5" fmla="*/ 13191 h 20523"/>
                        <a:gd name="connsiteX6" fmla="*/ 4503 w 57905"/>
                        <a:gd name="connsiteY6" fmla="*/ 16367 h 20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905" h="20523">
                          <a:moveTo>
                            <a:pt x="0" y="14461"/>
                          </a:moveTo>
                          <a:cubicBezTo>
                            <a:pt x="6351" y="11690"/>
                            <a:pt x="12701" y="8919"/>
                            <a:pt x="19052" y="6148"/>
                          </a:cubicBezTo>
                          <a:cubicBezTo>
                            <a:pt x="25633" y="3261"/>
                            <a:pt x="32330" y="375"/>
                            <a:pt x="39489" y="28"/>
                          </a:cubicBezTo>
                          <a:cubicBezTo>
                            <a:pt x="46647" y="-318"/>
                            <a:pt x="54383" y="2511"/>
                            <a:pt x="57905" y="8746"/>
                          </a:cubicBezTo>
                          <a:cubicBezTo>
                            <a:pt x="45897" y="12672"/>
                            <a:pt x="33889" y="16597"/>
                            <a:pt x="21880" y="20523"/>
                          </a:cubicBezTo>
                          <a:cubicBezTo>
                            <a:pt x="26095" y="18849"/>
                            <a:pt x="30021" y="16367"/>
                            <a:pt x="33254" y="13191"/>
                          </a:cubicBezTo>
                          <a:cubicBezTo>
                            <a:pt x="24132" y="8630"/>
                            <a:pt x="12412" y="9958"/>
                            <a:pt x="4503" y="16367"/>
                          </a:cubicBezTo>
                        </a:path>
                      </a:pathLst>
                    </a:custGeom>
                    <a:solidFill>
                      <a:srgbClr val="41514C"/>
                    </a:solidFill>
                    <a:ln w="5770" cap="flat">
                      <a:noFill/>
                      <a:prstDash val="solid"/>
                      <a:miter/>
                    </a:ln>
                  </p:spPr>
                  <p:txBody>
                    <a:bodyPr rtlCol="0" anchor="ctr"/>
                    <a:lstStyle/>
                    <a:p>
                      <a:endParaRPr lang="th-TH"/>
                    </a:p>
                  </p:txBody>
                </p:sp>
                <p:grpSp>
                  <p:nvGrpSpPr>
                    <p:cNvPr id="345" name="Graphic 3">
                      <a:extLst>
                        <a:ext uri="{FF2B5EF4-FFF2-40B4-BE49-F238E27FC236}">
                          <a16:creationId xmlns:a16="http://schemas.microsoft.com/office/drawing/2014/main" id="{56B40172-2746-48A3-9B57-42D317D10459}"/>
                        </a:ext>
                      </a:extLst>
                    </p:cNvPr>
                    <p:cNvGrpSpPr/>
                    <p:nvPr/>
                  </p:nvGrpSpPr>
                  <p:grpSpPr>
                    <a:xfrm>
                      <a:off x="-5470" y="6577313"/>
                      <a:ext cx="305398" cy="753726"/>
                      <a:chOff x="-5470" y="6577313"/>
                      <a:chExt cx="305398" cy="753726"/>
                    </a:xfrm>
                  </p:grpSpPr>
                  <p:grpSp>
                    <p:nvGrpSpPr>
                      <p:cNvPr id="346" name="Graphic 3">
                        <a:extLst>
                          <a:ext uri="{FF2B5EF4-FFF2-40B4-BE49-F238E27FC236}">
                            <a16:creationId xmlns:a16="http://schemas.microsoft.com/office/drawing/2014/main" id="{06D6D22C-97C9-4B95-A74D-8F5A469B03E9}"/>
                          </a:ext>
                        </a:extLst>
                      </p:cNvPr>
                      <p:cNvGrpSpPr/>
                      <p:nvPr/>
                    </p:nvGrpSpPr>
                    <p:grpSpPr>
                      <a:xfrm>
                        <a:off x="-5470" y="6577313"/>
                        <a:ext cx="305398" cy="753726"/>
                        <a:chOff x="-5470" y="6577313"/>
                        <a:chExt cx="305398" cy="753726"/>
                      </a:xfrm>
                    </p:grpSpPr>
                    <p:grpSp>
                      <p:nvGrpSpPr>
                        <p:cNvPr id="353" name="Graphic 3">
                          <a:extLst>
                            <a:ext uri="{FF2B5EF4-FFF2-40B4-BE49-F238E27FC236}">
                              <a16:creationId xmlns:a16="http://schemas.microsoft.com/office/drawing/2014/main" id="{C0F530D6-E08F-42FA-AF9D-4A29501AACF5}"/>
                            </a:ext>
                          </a:extLst>
                        </p:cNvPr>
                        <p:cNvGrpSpPr/>
                        <p:nvPr/>
                      </p:nvGrpSpPr>
                      <p:grpSpPr>
                        <a:xfrm>
                          <a:off x="-5470" y="6577313"/>
                          <a:ext cx="305398" cy="753726"/>
                          <a:chOff x="-5470" y="6577313"/>
                          <a:chExt cx="305398" cy="753726"/>
                        </a:xfrm>
                      </p:grpSpPr>
                      <p:sp>
                        <p:nvSpPr>
                          <p:cNvPr id="355" name="Freeform: Shape 354">
                            <a:extLst>
                              <a:ext uri="{FF2B5EF4-FFF2-40B4-BE49-F238E27FC236}">
                                <a16:creationId xmlns:a16="http://schemas.microsoft.com/office/drawing/2014/main" id="{DE213A50-A932-4664-BDEC-C912F3CB9194}"/>
                              </a:ext>
                            </a:extLst>
                          </p:cNvPr>
                          <p:cNvSpPr/>
                          <p:nvPr/>
                        </p:nvSpPr>
                        <p:spPr>
                          <a:xfrm>
                            <a:off x="199012" y="6577313"/>
                            <a:ext cx="100915" cy="66711"/>
                          </a:xfrm>
                          <a:custGeom>
                            <a:avLst/>
                            <a:gdLst>
                              <a:gd name="connsiteX0" fmla="*/ 100915 w 100915"/>
                              <a:gd name="connsiteY0" fmla="*/ 13047 h 66711"/>
                              <a:gd name="connsiteX1" fmla="*/ 96354 w 100915"/>
                              <a:gd name="connsiteY1" fmla="*/ 0 h 66711"/>
                              <a:gd name="connsiteX2" fmla="*/ 62177 w 100915"/>
                              <a:gd name="connsiteY2" fmla="*/ 17204 h 66711"/>
                              <a:gd name="connsiteX3" fmla="*/ 51381 w 100915"/>
                              <a:gd name="connsiteY3" fmla="*/ 19802 h 66711"/>
                              <a:gd name="connsiteX4" fmla="*/ 42260 w 100915"/>
                              <a:gd name="connsiteY4" fmla="*/ 25922 h 66711"/>
                              <a:gd name="connsiteX5" fmla="*/ 0 w 100915"/>
                              <a:gd name="connsiteY5" fmla="*/ 62120 h 66711"/>
                              <a:gd name="connsiteX6" fmla="*/ 38392 w 100915"/>
                              <a:gd name="connsiteY6" fmla="*/ 37583 h 66711"/>
                              <a:gd name="connsiteX7" fmla="*/ 100915 w 100915"/>
                              <a:gd name="connsiteY7" fmla="*/ 13047 h 6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15" h="66711">
                                <a:moveTo>
                                  <a:pt x="100915" y="13047"/>
                                </a:moveTo>
                                <a:cubicBezTo>
                                  <a:pt x="98606" y="9006"/>
                                  <a:pt x="97047" y="4561"/>
                                  <a:pt x="96354" y="0"/>
                                </a:cubicBezTo>
                                <a:cubicBezTo>
                                  <a:pt x="86829" y="8660"/>
                                  <a:pt x="74821" y="14664"/>
                                  <a:pt x="62177" y="17204"/>
                                </a:cubicBezTo>
                                <a:cubicBezTo>
                                  <a:pt x="58540" y="17897"/>
                                  <a:pt x="54788" y="18359"/>
                                  <a:pt x="51381" y="19802"/>
                                </a:cubicBezTo>
                                <a:cubicBezTo>
                                  <a:pt x="47975" y="21245"/>
                                  <a:pt x="45089" y="23612"/>
                                  <a:pt x="42260" y="25922"/>
                                </a:cubicBezTo>
                                <a:cubicBezTo>
                                  <a:pt x="28635" y="37064"/>
                                  <a:pt x="10334" y="48379"/>
                                  <a:pt x="0" y="62120"/>
                                </a:cubicBezTo>
                                <a:cubicBezTo>
                                  <a:pt x="15819" y="78400"/>
                                  <a:pt x="28058" y="46878"/>
                                  <a:pt x="38392" y="37583"/>
                                </a:cubicBezTo>
                                <a:cubicBezTo>
                                  <a:pt x="44223" y="32330"/>
                                  <a:pt x="93987" y="866"/>
                                  <a:pt x="100915" y="13047"/>
                                </a:cubicBezTo>
                                <a:close/>
                              </a:path>
                            </a:pathLst>
                          </a:custGeom>
                          <a:solidFill>
                            <a:srgbClr val="25483B"/>
                          </a:solidFill>
                          <a:ln w="5770" cap="flat">
                            <a:noFill/>
                            <a:prstDash val="solid"/>
                            <a:miter/>
                          </a:ln>
                        </p:spPr>
                        <p:txBody>
                          <a:bodyPr rtlCol="0" anchor="ctr"/>
                          <a:lstStyle/>
                          <a:p>
                            <a:endParaRPr lang="th-TH"/>
                          </a:p>
                        </p:txBody>
                      </p:sp>
                      <p:sp>
                        <p:nvSpPr>
                          <p:cNvPr id="356" name="Freeform: Shape 355">
                            <a:extLst>
                              <a:ext uri="{FF2B5EF4-FFF2-40B4-BE49-F238E27FC236}">
                                <a16:creationId xmlns:a16="http://schemas.microsoft.com/office/drawing/2014/main" id="{8B1C5751-D68F-45DE-8E83-7A2A6ECA4944}"/>
                              </a:ext>
                            </a:extLst>
                          </p:cNvPr>
                          <p:cNvSpPr/>
                          <p:nvPr/>
                        </p:nvSpPr>
                        <p:spPr>
                          <a:xfrm>
                            <a:off x="202114" y="6577544"/>
                            <a:ext cx="95220" cy="57789"/>
                          </a:xfrm>
                          <a:custGeom>
                            <a:avLst/>
                            <a:gdLst>
                              <a:gd name="connsiteX0" fmla="*/ 93830 w 95220"/>
                              <a:gd name="connsiteY0" fmla="*/ 0 h 57789"/>
                              <a:gd name="connsiteX1" fmla="*/ 92560 w 95220"/>
                              <a:gd name="connsiteY1" fmla="*/ 9122 h 57789"/>
                              <a:gd name="connsiteX2" fmla="*/ 82861 w 95220"/>
                              <a:gd name="connsiteY2" fmla="*/ 12528 h 57789"/>
                              <a:gd name="connsiteX3" fmla="*/ 2151 w 95220"/>
                              <a:gd name="connsiteY3" fmla="*/ 57790 h 57789"/>
                              <a:gd name="connsiteX4" fmla="*/ 93830 w 95220"/>
                              <a:gd name="connsiteY4" fmla="*/ 0 h 57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0" h="57789">
                                <a:moveTo>
                                  <a:pt x="93830" y="0"/>
                                </a:moveTo>
                                <a:cubicBezTo>
                                  <a:pt x="96312" y="2425"/>
                                  <a:pt x="95215" y="6928"/>
                                  <a:pt x="92560" y="9122"/>
                                </a:cubicBezTo>
                                <a:cubicBezTo>
                                  <a:pt x="89904" y="11316"/>
                                  <a:pt x="86267" y="11951"/>
                                  <a:pt x="82861" y="12528"/>
                                </a:cubicBezTo>
                                <a:cubicBezTo>
                                  <a:pt x="50357" y="18590"/>
                                  <a:pt x="25937" y="36256"/>
                                  <a:pt x="2151" y="57790"/>
                                </a:cubicBezTo>
                                <a:cubicBezTo>
                                  <a:pt x="-15226" y="39373"/>
                                  <a:pt x="77896" y="3753"/>
                                  <a:pt x="93830" y="0"/>
                                </a:cubicBezTo>
                                <a:close/>
                              </a:path>
                            </a:pathLst>
                          </a:custGeom>
                          <a:solidFill>
                            <a:srgbClr val="6D7875"/>
                          </a:solidFill>
                          <a:ln w="5770" cap="flat">
                            <a:noFill/>
                            <a:prstDash val="solid"/>
                            <a:miter/>
                          </a:ln>
                        </p:spPr>
                        <p:txBody>
                          <a:bodyPr rtlCol="0" anchor="ctr"/>
                          <a:lstStyle/>
                          <a:p>
                            <a:endParaRPr lang="th-TH"/>
                          </a:p>
                        </p:txBody>
                      </p:sp>
                      <p:sp>
                        <p:nvSpPr>
                          <p:cNvPr id="357" name="Freeform: Shape 356">
                            <a:extLst>
                              <a:ext uri="{FF2B5EF4-FFF2-40B4-BE49-F238E27FC236}">
                                <a16:creationId xmlns:a16="http://schemas.microsoft.com/office/drawing/2014/main" id="{DB22A73D-F3D6-42C2-8DD6-7F0B4F1CF978}"/>
                              </a:ext>
                            </a:extLst>
                          </p:cNvPr>
                          <p:cNvSpPr/>
                          <p:nvPr/>
                        </p:nvSpPr>
                        <p:spPr>
                          <a:xfrm>
                            <a:off x="193606" y="6588513"/>
                            <a:ext cx="102741" cy="75746"/>
                          </a:xfrm>
                          <a:custGeom>
                            <a:avLst/>
                            <a:gdLst>
                              <a:gd name="connsiteX0" fmla="*/ 36234 w 102741"/>
                              <a:gd name="connsiteY0" fmla="*/ 36717 h 75746"/>
                              <a:gd name="connsiteX1" fmla="*/ 42585 w 102741"/>
                              <a:gd name="connsiteY1" fmla="*/ 27827 h 75746"/>
                              <a:gd name="connsiteX2" fmla="*/ 56671 w 102741"/>
                              <a:gd name="connsiteY2" fmla="*/ 19571 h 75746"/>
                              <a:gd name="connsiteX3" fmla="*/ 102741 w 102741"/>
                              <a:gd name="connsiteY3" fmla="*/ 0 h 75746"/>
                              <a:gd name="connsiteX4" fmla="*/ 28383 w 102741"/>
                              <a:gd name="connsiteY4" fmla="*/ 30598 h 75746"/>
                              <a:gd name="connsiteX5" fmla="*/ 11872 w 102741"/>
                              <a:gd name="connsiteY5" fmla="*/ 41971 h 75746"/>
                              <a:gd name="connsiteX6" fmla="*/ 4944 w 102741"/>
                              <a:gd name="connsiteY6" fmla="*/ 44569 h 75746"/>
                              <a:gd name="connsiteX7" fmla="*/ 1538 w 102741"/>
                              <a:gd name="connsiteY7" fmla="*/ 65930 h 75746"/>
                              <a:gd name="connsiteX8" fmla="*/ 36234 w 102741"/>
                              <a:gd name="connsiteY8" fmla="*/ 36717 h 75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41" h="75746">
                                <a:moveTo>
                                  <a:pt x="36234" y="36717"/>
                                </a:moveTo>
                                <a:cubicBezTo>
                                  <a:pt x="38082" y="33542"/>
                                  <a:pt x="39987" y="30367"/>
                                  <a:pt x="42585" y="27827"/>
                                </a:cubicBezTo>
                                <a:cubicBezTo>
                                  <a:pt x="46453" y="23959"/>
                                  <a:pt x="51649" y="21707"/>
                                  <a:pt x="56671" y="19571"/>
                                </a:cubicBezTo>
                                <a:cubicBezTo>
                                  <a:pt x="72028" y="13047"/>
                                  <a:pt x="87385" y="6524"/>
                                  <a:pt x="102741" y="0"/>
                                </a:cubicBezTo>
                                <a:cubicBezTo>
                                  <a:pt x="75608" y="2252"/>
                                  <a:pt x="49282" y="13105"/>
                                  <a:pt x="28383" y="30598"/>
                                </a:cubicBezTo>
                                <a:cubicBezTo>
                                  <a:pt x="23245" y="34928"/>
                                  <a:pt x="18222" y="39720"/>
                                  <a:pt x="11872" y="41971"/>
                                </a:cubicBezTo>
                                <a:cubicBezTo>
                                  <a:pt x="9505" y="42779"/>
                                  <a:pt x="7022" y="43241"/>
                                  <a:pt x="4944" y="44569"/>
                                </a:cubicBezTo>
                                <a:cubicBezTo>
                                  <a:pt x="-1580" y="48783"/>
                                  <a:pt x="-425" y="58425"/>
                                  <a:pt x="1538" y="65930"/>
                                </a:cubicBezTo>
                                <a:cubicBezTo>
                                  <a:pt x="9447" y="96759"/>
                                  <a:pt x="30808" y="45955"/>
                                  <a:pt x="36234" y="36717"/>
                                </a:cubicBezTo>
                                <a:close/>
                              </a:path>
                            </a:pathLst>
                          </a:custGeom>
                          <a:solidFill>
                            <a:srgbClr val="394844"/>
                          </a:solidFill>
                          <a:ln w="5770" cap="flat">
                            <a:noFill/>
                            <a:prstDash val="solid"/>
                            <a:miter/>
                          </a:ln>
                        </p:spPr>
                        <p:txBody>
                          <a:bodyPr rtlCol="0" anchor="ctr"/>
                          <a:lstStyle/>
                          <a:p>
                            <a:endParaRPr lang="th-TH"/>
                          </a:p>
                        </p:txBody>
                      </p:sp>
                      <p:sp>
                        <p:nvSpPr>
                          <p:cNvPr id="358" name="Freeform: Shape 357">
                            <a:extLst>
                              <a:ext uri="{FF2B5EF4-FFF2-40B4-BE49-F238E27FC236}">
                                <a16:creationId xmlns:a16="http://schemas.microsoft.com/office/drawing/2014/main" id="{2C3EDF4D-87FF-4C67-9322-C063C8F2E3AC}"/>
                              </a:ext>
                            </a:extLst>
                          </p:cNvPr>
                          <p:cNvSpPr/>
                          <p:nvPr/>
                        </p:nvSpPr>
                        <p:spPr>
                          <a:xfrm>
                            <a:off x="-5470" y="6637354"/>
                            <a:ext cx="290503" cy="693685"/>
                          </a:xfrm>
                          <a:custGeom>
                            <a:avLst/>
                            <a:gdLst>
                              <a:gd name="connsiteX0" fmla="*/ 210660 w 290503"/>
                              <a:gd name="connsiteY0" fmla="*/ 0 h 693685"/>
                              <a:gd name="connsiteX1" fmla="*/ 290503 w 290503"/>
                              <a:gd name="connsiteY1" fmla="*/ 682101 h 693685"/>
                              <a:gd name="connsiteX2" fmla="*/ 120714 w 290503"/>
                              <a:gd name="connsiteY2" fmla="*/ 634126 h 693685"/>
                              <a:gd name="connsiteX3" fmla="*/ 18413 w 290503"/>
                              <a:gd name="connsiteY3" fmla="*/ 252288 h 693685"/>
                              <a:gd name="connsiteX4" fmla="*/ 75510 w 290503"/>
                              <a:gd name="connsiteY4" fmla="*/ 130589 h 693685"/>
                              <a:gd name="connsiteX5" fmla="*/ 210660 w 290503"/>
                              <a:gd name="connsiteY5" fmla="*/ 0 h 693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503" h="693685">
                                <a:moveTo>
                                  <a:pt x="210660" y="0"/>
                                </a:moveTo>
                                <a:cubicBezTo>
                                  <a:pt x="210660" y="0"/>
                                  <a:pt x="245819" y="630547"/>
                                  <a:pt x="290503" y="682101"/>
                                </a:cubicBezTo>
                                <a:cubicBezTo>
                                  <a:pt x="290503" y="682101"/>
                                  <a:pt x="242644" y="728980"/>
                                  <a:pt x="120714" y="634126"/>
                                </a:cubicBezTo>
                                <a:cubicBezTo>
                                  <a:pt x="-1216" y="539273"/>
                                  <a:pt x="-21191" y="331727"/>
                                  <a:pt x="18413" y="252288"/>
                                </a:cubicBezTo>
                                <a:cubicBezTo>
                                  <a:pt x="57959" y="172849"/>
                                  <a:pt x="73027" y="151719"/>
                                  <a:pt x="75510" y="130589"/>
                                </a:cubicBezTo>
                                <a:cubicBezTo>
                                  <a:pt x="77992" y="109517"/>
                                  <a:pt x="141497" y="6639"/>
                                  <a:pt x="210660" y="0"/>
                                </a:cubicBezTo>
                                <a:close/>
                              </a:path>
                            </a:pathLst>
                          </a:custGeom>
                          <a:solidFill>
                            <a:srgbClr val="46554E"/>
                          </a:solidFill>
                          <a:ln w="5770" cap="flat">
                            <a:noFill/>
                            <a:prstDash val="solid"/>
                            <a:miter/>
                          </a:ln>
                        </p:spPr>
                        <p:txBody>
                          <a:bodyPr rtlCol="0" anchor="ctr"/>
                          <a:lstStyle/>
                          <a:p>
                            <a:endParaRPr lang="th-TH"/>
                          </a:p>
                        </p:txBody>
                      </p:sp>
                      <p:sp>
                        <p:nvSpPr>
                          <p:cNvPr id="359" name="Freeform: Shape 358">
                            <a:extLst>
                              <a:ext uri="{FF2B5EF4-FFF2-40B4-BE49-F238E27FC236}">
                                <a16:creationId xmlns:a16="http://schemas.microsoft.com/office/drawing/2014/main" id="{E903FF9D-E805-42D5-AB2C-E8FD7AE91536}"/>
                              </a:ext>
                            </a:extLst>
                          </p:cNvPr>
                          <p:cNvSpPr/>
                          <p:nvPr/>
                        </p:nvSpPr>
                        <p:spPr>
                          <a:xfrm>
                            <a:off x="6412" y="6656232"/>
                            <a:ext cx="192317" cy="280461"/>
                          </a:xfrm>
                          <a:custGeom>
                            <a:avLst/>
                            <a:gdLst>
                              <a:gd name="connsiteX0" fmla="*/ 133656 w 192317"/>
                              <a:gd name="connsiteY0" fmla="*/ 124701 h 280461"/>
                              <a:gd name="connsiteX1" fmla="*/ 122 w 192317"/>
                              <a:gd name="connsiteY1" fmla="*/ 280461 h 280461"/>
                              <a:gd name="connsiteX2" fmla="*/ 22868 w 192317"/>
                              <a:gd name="connsiteY2" fmla="*/ 224923 h 280461"/>
                              <a:gd name="connsiteX3" fmla="*/ 78984 w 192317"/>
                              <a:gd name="connsiteY3" fmla="*/ 91852 h 280461"/>
                              <a:gd name="connsiteX4" fmla="*/ 182613 w 192317"/>
                              <a:gd name="connsiteY4" fmla="*/ 0 h 280461"/>
                              <a:gd name="connsiteX5" fmla="*/ 150571 w 192317"/>
                              <a:gd name="connsiteY5" fmla="*/ 32041 h 280461"/>
                              <a:gd name="connsiteX6" fmla="*/ 87990 w 192317"/>
                              <a:gd name="connsiteY6" fmla="*/ 120717 h 280461"/>
                              <a:gd name="connsiteX7" fmla="*/ 192138 w 192317"/>
                              <a:gd name="connsiteY7" fmla="*/ 62524 h 280461"/>
                              <a:gd name="connsiteX8" fmla="*/ 133656 w 192317"/>
                              <a:gd name="connsiteY8" fmla="*/ 124701 h 28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317" h="280461">
                                <a:moveTo>
                                  <a:pt x="133656" y="124701"/>
                                </a:moveTo>
                                <a:cubicBezTo>
                                  <a:pt x="81928" y="170251"/>
                                  <a:pt x="28757" y="217765"/>
                                  <a:pt x="122" y="280461"/>
                                </a:cubicBezTo>
                                <a:cubicBezTo>
                                  <a:pt x="-1437" y="260140"/>
                                  <a:pt x="12246" y="242301"/>
                                  <a:pt x="22868" y="224923"/>
                                </a:cubicBezTo>
                                <a:cubicBezTo>
                                  <a:pt x="47982" y="183818"/>
                                  <a:pt x="58605" y="135555"/>
                                  <a:pt x="78984" y="91852"/>
                                </a:cubicBezTo>
                                <a:cubicBezTo>
                                  <a:pt x="99363" y="48149"/>
                                  <a:pt x="134753" y="6062"/>
                                  <a:pt x="182613" y="0"/>
                                </a:cubicBezTo>
                                <a:cubicBezTo>
                                  <a:pt x="171932" y="10681"/>
                                  <a:pt x="161252" y="21361"/>
                                  <a:pt x="150571" y="32041"/>
                                </a:cubicBezTo>
                                <a:cubicBezTo>
                                  <a:pt x="124707" y="57905"/>
                                  <a:pt x="97862" y="85443"/>
                                  <a:pt x="87990" y="120717"/>
                                </a:cubicBezTo>
                                <a:cubicBezTo>
                                  <a:pt x="93244" y="101897"/>
                                  <a:pt x="174703" y="65006"/>
                                  <a:pt x="192138" y="62524"/>
                                </a:cubicBezTo>
                                <a:cubicBezTo>
                                  <a:pt x="195602" y="83134"/>
                                  <a:pt x="147916" y="112173"/>
                                  <a:pt x="133656" y="124701"/>
                                </a:cubicBezTo>
                                <a:close/>
                              </a:path>
                            </a:pathLst>
                          </a:custGeom>
                          <a:solidFill>
                            <a:srgbClr val="45524E"/>
                          </a:solidFill>
                          <a:ln w="5770" cap="flat">
                            <a:noFill/>
                            <a:prstDash val="solid"/>
                            <a:miter/>
                          </a:ln>
                        </p:spPr>
                        <p:txBody>
                          <a:bodyPr rtlCol="0" anchor="ctr"/>
                          <a:lstStyle/>
                          <a:p>
                            <a:endParaRPr lang="th-TH"/>
                          </a:p>
                        </p:txBody>
                      </p:sp>
                      <p:sp>
                        <p:nvSpPr>
                          <p:cNvPr id="360" name="Freeform: Shape 359">
                            <a:extLst>
                              <a:ext uri="{FF2B5EF4-FFF2-40B4-BE49-F238E27FC236}">
                                <a16:creationId xmlns:a16="http://schemas.microsoft.com/office/drawing/2014/main" id="{0B41BB27-AEAF-4CF0-BCDD-53325D9029BA}"/>
                              </a:ext>
                            </a:extLst>
                          </p:cNvPr>
                          <p:cNvSpPr/>
                          <p:nvPr/>
                        </p:nvSpPr>
                        <p:spPr>
                          <a:xfrm>
                            <a:off x="9972" y="6797733"/>
                            <a:ext cx="198681" cy="210779"/>
                          </a:xfrm>
                          <a:custGeom>
                            <a:avLst/>
                            <a:gdLst>
                              <a:gd name="connsiteX0" fmla="*/ 115432 w 198681"/>
                              <a:gd name="connsiteY0" fmla="*/ 119447 h 210779"/>
                              <a:gd name="connsiteX1" fmla="*/ 2278 w 198681"/>
                              <a:gd name="connsiteY1" fmla="*/ 210779 h 210779"/>
                              <a:gd name="connsiteX2" fmla="*/ 11572 w 198681"/>
                              <a:gd name="connsiteY2" fmla="*/ 138614 h 210779"/>
                              <a:gd name="connsiteX3" fmla="*/ 52158 w 198681"/>
                              <a:gd name="connsiteY3" fmla="*/ 76957 h 210779"/>
                              <a:gd name="connsiteX4" fmla="*/ 149436 w 198681"/>
                              <a:gd name="connsiteY4" fmla="*/ 0 h 210779"/>
                              <a:gd name="connsiteX5" fmla="*/ 124438 w 198681"/>
                              <a:gd name="connsiteY5" fmla="*/ 41047 h 210779"/>
                              <a:gd name="connsiteX6" fmla="*/ 88414 w 198681"/>
                              <a:gd name="connsiteY6" fmla="*/ 74878 h 210779"/>
                              <a:gd name="connsiteX7" fmla="*/ 85469 w 198681"/>
                              <a:gd name="connsiteY7" fmla="*/ 83596 h 210779"/>
                              <a:gd name="connsiteX8" fmla="*/ 98112 w 198681"/>
                              <a:gd name="connsiteY8" fmla="*/ 94623 h 210779"/>
                              <a:gd name="connsiteX9" fmla="*/ 115721 w 198681"/>
                              <a:gd name="connsiteY9" fmla="*/ 89889 h 210779"/>
                              <a:gd name="connsiteX10" fmla="*/ 198681 w 198681"/>
                              <a:gd name="connsiteY10" fmla="*/ 49592 h 210779"/>
                              <a:gd name="connsiteX11" fmla="*/ 115432 w 198681"/>
                              <a:gd name="connsiteY11" fmla="*/ 119447 h 2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681" h="210779">
                                <a:moveTo>
                                  <a:pt x="115432" y="119447"/>
                                </a:moveTo>
                                <a:cubicBezTo>
                                  <a:pt x="77560" y="150391"/>
                                  <a:pt x="26929" y="168577"/>
                                  <a:pt x="2278" y="210779"/>
                                </a:cubicBezTo>
                                <a:cubicBezTo>
                                  <a:pt x="-3149" y="186705"/>
                                  <a:pt x="1585" y="161187"/>
                                  <a:pt x="11572" y="138614"/>
                                </a:cubicBezTo>
                                <a:cubicBezTo>
                                  <a:pt x="21560" y="116041"/>
                                  <a:pt x="36455" y="96066"/>
                                  <a:pt x="52158" y="76957"/>
                                </a:cubicBezTo>
                                <a:cubicBezTo>
                                  <a:pt x="78772" y="44511"/>
                                  <a:pt x="109601" y="12990"/>
                                  <a:pt x="149436" y="0"/>
                                </a:cubicBezTo>
                                <a:cubicBezTo>
                                  <a:pt x="149321" y="16569"/>
                                  <a:pt x="137255" y="30540"/>
                                  <a:pt x="124438" y="41047"/>
                                </a:cubicBezTo>
                                <a:cubicBezTo>
                                  <a:pt x="111622" y="51554"/>
                                  <a:pt x="97016" y="60734"/>
                                  <a:pt x="88414" y="74878"/>
                                </a:cubicBezTo>
                                <a:cubicBezTo>
                                  <a:pt x="86797" y="77534"/>
                                  <a:pt x="85354" y="80478"/>
                                  <a:pt x="85469" y="83596"/>
                                </a:cubicBezTo>
                                <a:cubicBezTo>
                                  <a:pt x="85700" y="89716"/>
                                  <a:pt x="91993" y="94218"/>
                                  <a:pt x="98112" y="94623"/>
                                </a:cubicBezTo>
                                <a:cubicBezTo>
                                  <a:pt x="104232" y="95027"/>
                                  <a:pt x="110121" y="92487"/>
                                  <a:pt x="115721" y="89889"/>
                                </a:cubicBezTo>
                                <a:cubicBezTo>
                                  <a:pt x="136042" y="80478"/>
                                  <a:pt x="179053" y="47340"/>
                                  <a:pt x="198681" y="49592"/>
                                </a:cubicBezTo>
                                <a:cubicBezTo>
                                  <a:pt x="166467" y="68297"/>
                                  <a:pt x="143894" y="96181"/>
                                  <a:pt x="115432" y="119447"/>
                                </a:cubicBezTo>
                                <a:close/>
                              </a:path>
                            </a:pathLst>
                          </a:custGeom>
                          <a:solidFill>
                            <a:srgbClr val="45524E"/>
                          </a:solidFill>
                          <a:ln w="5770" cap="flat">
                            <a:noFill/>
                            <a:prstDash val="solid"/>
                            <a:miter/>
                          </a:ln>
                        </p:spPr>
                        <p:txBody>
                          <a:bodyPr rtlCol="0" anchor="ctr"/>
                          <a:lstStyle/>
                          <a:p>
                            <a:endParaRPr lang="th-TH"/>
                          </a:p>
                        </p:txBody>
                      </p:sp>
                      <p:sp>
                        <p:nvSpPr>
                          <p:cNvPr id="361" name="Freeform: Shape 360">
                            <a:extLst>
                              <a:ext uri="{FF2B5EF4-FFF2-40B4-BE49-F238E27FC236}">
                                <a16:creationId xmlns:a16="http://schemas.microsoft.com/office/drawing/2014/main" id="{482B1698-163F-42F9-A9DF-670690157B90}"/>
                              </a:ext>
                            </a:extLst>
                          </p:cNvPr>
                          <p:cNvSpPr/>
                          <p:nvPr/>
                        </p:nvSpPr>
                        <p:spPr>
                          <a:xfrm>
                            <a:off x="16980" y="6872092"/>
                            <a:ext cx="198790" cy="284502"/>
                          </a:xfrm>
                          <a:custGeom>
                            <a:avLst/>
                            <a:gdLst>
                              <a:gd name="connsiteX0" fmla="*/ 63451 w 198790"/>
                              <a:gd name="connsiteY0" fmla="*/ 113790 h 284502"/>
                              <a:gd name="connsiteX1" fmla="*/ 31929 w 198790"/>
                              <a:gd name="connsiteY1" fmla="*/ 136998 h 284502"/>
                              <a:gd name="connsiteX2" fmla="*/ 25694 w 198790"/>
                              <a:gd name="connsiteY2" fmla="*/ 284503 h 284502"/>
                              <a:gd name="connsiteX3" fmla="*/ 127591 w 198790"/>
                              <a:gd name="connsiteY3" fmla="*/ 164420 h 284502"/>
                              <a:gd name="connsiteX4" fmla="*/ 141793 w 198790"/>
                              <a:gd name="connsiteY4" fmla="*/ 153567 h 284502"/>
                              <a:gd name="connsiteX5" fmla="*/ 137578 w 198790"/>
                              <a:gd name="connsiteY5" fmla="*/ 138730 h 284502"/>
                              <a:gd name="connsiteX6" fmla="*/ 130535 w 198790"/>
                              <a:gd name="connsiteY6" fmla="*/ 139769 h 284502"/>
                              <a:gd name="connsiteX7" fmla="*/ 58024 w 198790"/>
                              <a:gd name="connsiteY7" fmla="*/ 169270 h 284502"/>
                              <a:gd name="connsiteX8" fmla="*/ 93183 w 198790"/>
                              <a:gd name="connsiteY8" fmla="*/ 129608 h 284502"/>
                              <a:gd name="connsiteX9" fmla="*/ 141331 w 198790"/>
                              <a:gd name="connsiteY9" fmla="*/ 104437 h 284502"/>
                              <a:gd name="connsiteX10" fmla="*/ 194444 w 198790"/>
                              <a:gd name="connsiteY10" fmla="*/ 0 h 284502"/>
                              <a:gd name="connsiteX11" fmla="*/ 63451 w 198790"/>
                              <a:gd name="connsiteY11" fmla="*/ 113790 h 28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790" h="284502">
                                <a:moveTo>
                                  <a:pt x="63451" y="113790"/>
                                </a:moveTo>
                                <a:cubicBezTo>
                                  <a:pt x="52597" y="121064"/>
                                  <a:pt x="41513" y="128107"/>
                                  <a:pt x="31929" y="136998"/>
                                </a:cubicBezTo>
                                <a:cubicBezTo>
                                  <a:pt x="-7964" y="174177"/>
                                  <a:pt x="-10966" y="244090"/>
                                  <a:pt x="25694" y="284503"/>
                                </a:cubicBezTo>
                                <a:cubicBezTo>
                                  <a:pt x="67088" y="251538"/>
                                  <a:pt x="81694" y="190804"/>
                                  <a:pt x="127591" y="164420"/>
                                </a:cubicBezTo>
                                <a:cubicBezTo>
                                  <a:pt x="132844" y="161418"/>
                                  <a:pt x="138618" y="158705"/>
                                  <a:pt x="141793" y="153567"/>
                                </a:cubicBezTo>
                                <a:cubicBezTo>
                                  <a:pt x="144968" y="148429"/>
                                  <a:pt x="143467" y="140000"/>
                                  <a:pt x="137578" y="138730"/>
                                </a:cubicBezTo>
                                <a:cubicBezTo>
                                  <a:pt x="135211" y="138210"/>
                                  <a:pt x="132787" y="138961"/>
                                  <a:pt x="130535" y="139769"/>
                                </a:cubicBezTo>
                                <a:cubicBezTo>
                                  <a:pt x="105479" y="149352"/>
                                  <a:pt x="83888" y="176428"/>
                                  <a:pt x="58024" y="169270"/>
                                </a:cubicBezTo>
                                <a:cubicBezTo>
                                  <a:pt x="62931" y="151835"/>
                                  <a:pt x="77537" y="138787"/>
                                  <a:pt x="93183" y="129608"/>
                                </a:cubicBezTo>
                                <a:cubicBezTo>
                                  <a:pt x="108828" y="120486"/>
                                  <a:pt x="126090" y="114194"/>
                                  <a:pt x="141331" y="104437"/>
                                </a:cubicBezTo>
                                <a:cubicBezTo>
                                  <a:pt x="166675" y="88272"/>
                                  <a:pt x="213207" y="32214"/>
                                  <a:pt x="194444" y="0"/>
                                </a:cubicBezTo>
                                <a:cubicBezTo>
                                  <a:pt x="149240" y="36429"/>
                                  <a:pt x="112523" y="80767"/>
                                  <a:pt x="63451" y="113790"/>
                                </a:cubicBezTo>
                                <a:close/>
                              </a:path>
                            </a:pathLst>
                          </a:custGeom>
                          <a:solidFill>
                            <a:srgbClr val="45524E"/>
                          </a:solidFill>
                          <a:ln w="5770" cap="flat">
                            <a:noFill/>
                            <a:prstDash val="solid"/>
                            <a:miter/>
                          </a:ln>
                        </p:spPr>
                        <p:txBody>
                          <a:bodyPr rtlCol="0" anchor="ctr"/>
                          <a:lstStyle/>
                          <a:p>
                            <a:endParaRPr lang="th-TH"/>
                          </a:p>
                        </p:txBody>
                      </p:sp>
                      <p:sp>
                        <p:nvSpPr>
                          <p:cNvPr id="362" name="Freeform: Shape 361">
                            <a:extLst>
                              <a:ext uri="{FF2B5EF4-FFF2-40B4-BE49-F238E27FC236}">
                                <a16:creationId xmlns:a16="http://schemas.microsoft.com/office/drawing/2014/main" id="{92A2F089-BBD2-4028-A431-3E1F07CD32D9}"/>
                              </a:ext>
                            </a:extLst>
                          </p:cNvPr>
                          <p:cNvSpPr/>
                          <p:nvPr/>
                        </p:nvSpPr>
                        <p:spPr>
                          <a:xfrm>
                            <a:off x="25488" y="6960601"/>
                            <a:ext cx="112039" cy="186987"/>
                          </a:xfrm>
                          <a:custGeom>
                            <a:avLst/>
                            <a:gdLst>
                              <a:gd name="connsiteX0" fmla="*/ 25442 w 112039"/>
                              <a:gd name="connsiteY0" fmla="*/ 186987 h 186987"/>
                              <a:gd name="connsiteX1" fmla="*/ 2984 w 112039"/>
                              <a:gd name="connsiteY1" fmla="*/ 156331 h 186987"/>
                              <a:gd name="connsiteX2" fmla="*/ 7314 w 112039"/>
                              <a:gd name="connsiteY2" fmla="*/ 69503 h 186987"/>
                              <a:gd name="connsiteX3" fmla="*/ 15223 w 112039"/>
                              <a:gd name="connsiteY3" fmla="*/ 48373 h 186987"/>
                              <a:gd name="connsiteX4" fmla="*/ 29945 w 112039"/>
                              <a:gd name="connsiteY4" fmla="*/ 38385 h 186987"/>
                              <a:gd name="connsiteX5" fmla="*/ 103495 w 112039"/>
                              <a:gd name="connsiteY5" fmla="*/ 1899 h 186987"/>
                              <a:gd name="connsiteX6" fmla="*/ 112040 w 112039"/>
                              <a:gd name="connsiteY6" fmla="*/ 513 h 186987"/>
                              <a:gd name="connsiteX7" fmla="*/ 93103 w 112039"/>
                              <a:gd name="connsiteY7" fmla="*/ 23663 h 186987"/>
                              <a:gd name="connsiteX8" fmla="*/ 65104 w 112039"/>
                              <a:gd name="connsiteY8" fmla="*/ 37115 h 186987"/>
                              <a:gd name="connsiteX9" fmla="*/ 33755 w 112039"/>
                              <a:gd name="connsiteY9" fmla="*/ 74294 h 186987"/>
                              <a:gd name="connsiteX10" fmla="*/ 29137 w 112039"/>
                              <a:gd name="connsiteY10" fmla="*/ 109626 h 186987"/>
                              <a:gd name="connsiteX11" fmla="*/ 58118 w 112039"/>
                              <a:gd name="connsiteY11" fmla="*/ 109684 h 186987"/>
                              <a:gd name="connsiteX12" fmla="*/ 80402 w 112039"/>
                              <a:gd name="connsiteY12" fmla="*/ 87168 h 186987"/>
                              <a:gd name="connsiteX13" fmla="*/ 108345 w 112039"/>
                              <a:gd name="connsiteY13" fmla="*/ 79490 h 186987"/>
                              <a:gd name="connsiteX14" fmla="*/ 25442 w 112039"/>
                              <a:gd name="connsiteY14" fmla="*/ 186987 h 18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2039" h="186987">
                                <a:moveTo>
                                  <a:pt x="25442" y="186987"/>
                                </a:moveTo>
                                <a:cubicBezTo>
                                  <a:pt x="12798" y="183004"/>
                                  <a:pt x="5986" y="169263"/>
                                  <a:pt x="2984" y="156331"/>
                                </a:cubicBezTo>
                                <a:cubicBezTo>
                                  <a:pt x="-3540" y="127869"/>
                                  <a:pt x="1887" y="98195"/>
                                  <a:pt x="7314" y="69503"/>
                                </a:cubicBezTo>
                                <a:cubicBezTo>
                                  <a:pt x="8699" y="61997"/>
                                  <a:pt x="10316" y="54146"/>
                                  <a:pt x="15223" y="48373"/>
                                </a:cubicBezTo>
                                <a:cubicBezTo>
                                  <a:pt x="19091" y="43812"/>
                                  <a:pt x="24576" y="41041"/>
                                  <a:pt x="29945" y="38385"/>
                                </a:cubicBezTo>
                                <a:cubicBezTo>
                                  <a:pt x="54481" y="26204"/>
                                  <a:pt x="78959" y="14080"/>
                                  <a:pt x="103495" y="1899"/>
                                </a:cubicBezTo>
                                <a:cubicBezTo>
                                  <a:pt x="106209" y="571"/>
                                  <a:pt x="109326" y="-757"/>
                                  <a:pt x="112040" y="513"/>
                                </a:cubicBezTo>
                                <a:cubicBezTo>
                                  <a:pt x="110712" y="10789"/>
                                  <a:pt x="102167" y="18756"/>
                                  <a:pt x="93103" y="23663"/>
                                </a:cubicBezTo>
                                <a:cubicBezTo>
                                  <a:pt x="83982" y="28628"/>
                                  <a:pt x="73821" y="31515"/>
                                  <a:pt x="65104" y="37115"/>
                                </a:cubicBezTo>
                                <a:cubicBezTo>
                                  <a:pt x="51306" y="45890"/>
                                  <a:pt x="42299" y="60323"/>
                                  <a:pt x="33755" y="74294"/>
                                </a:cubicBezTo>
                                <a:cubicBezTo>
                                  <a:pt x="27058" y="85206"/>
                                  <a:pt x="20650" y="100100"/>
                                  <a:pt x="29137" y="109626"/>
                                </a:cubicBezTo>
                                <a:cubicBezTo>
                                  <a:pt x="36180" y="117535"/>
                                  <a:pt x="49458" y="115746"/>
                                  <a:pt x="58118" y="109684"/>
                                </a:cubicBezTo>
                                <a:cubicBezTo>
                                  <a:pt x="66778" y="103622"/>
                                  <a:pt x="72666" y="94385"/>
                                  <a:pt x="80402" y="87168"/>
                                </a:cubicBezTo>
                                <a:cubicBezTo>
                                  <a:pt x="88081" y="80010"/>
                                  <a:pt x="98530" y="75218"/>
                                  <a:pt x="108345" y="79490"/>
                                </a:cubicBezTo>
                                <a:cubicBezTo>
                                  <a:pt x="101705" y="90806"/>
                                  <a:pt x="17821" y="184620"/>
                                  <a:pt x="25442" y="186987"/>
                                </a:cubicBezTo>
                                <a:close/>
                              </a:path>
                            </a:pathLst>
                          </a:custGeom>
                          <a:solidFill>
                            <a:srgbClr val="3E4F49"/>
                          </a:solidFill>
                          <a:ln w="5770" cap="flat">
                            <a:noFill/>
                            <a:prstDash val="solid"/>
                            <a:miter/>
                          </a:ln>
                        </p:spPr>
                        <p:txBody>
                          <a:bodyPr rtlCol="0" anchor="ctr"/>
                          <a:lstStyle/>
                          <a:p>
                            <a:endParaRPr lang="th-TH"/>
                          </a:p>
                        </p:txBody>
                      </p:sp>
                      <p:sp>
                        <p:nvSpPr>
                          <p:cNvPr id="363" name="Freeform: Shape 362">
                            <a:extLst>
                              <a:ext uri="{FF2B5EF4-FFF2-40B4-BE49-F238E27FC236}">
                                <a16:creationId xmlns:a16="http://schemas.microsoft.com/office/drawing/2014/main" id="{B202BCB8-B27E-4C51-81D3-E3E12AF5C0FC}"/>
                              </a:ext>
                            </a:extLst>
                          </p:cNvPr>
                          <p:cNvSpPr/>
                          <p:nvPr/>
                        </p:nvSpPr>
                        <p:spPr>
                          <a:xfrm>
                            <a:off x="14772" y="6745313"/>
                            <a:ext cx="188194" cy="297203"/>
                          </a:xfrm>
                          <a:custGeom>
                            <a:avLst/>
                            <a:gdLst>
                              <a:gd name="connsiteX0" fmla="*/ 99432 w 188194"/>
                              <a:gd name="connsiteY0" fmla="*/ 205583 h 297203"/>
                              <a:gd name="connsiteX1" fmla="*/ 75127 w 188194"/>
                              <a:gd name="connsiteY1" fmla="*/ 223769 h 297203"/>
                              <a:gd name="connsiteX2" fmla="*/ 48917 w 188194"/>
                              <a:gd name="connsiteY2" fmla="*/ 235315 h 297203"/>
                              <a:gd name="connsiteX3" fmla="*/ 653 w 188194"/>
                              <a:gd name="connsiteY3" fmla="*/ 297204 h 297203"/>
                              <a:gd name="connsiteX4" fmla="*/ 31020 w 188194"/>
                              <a:gd name="connsiteY4" fmla="*/ 227752 h 297203"/>
                              <a:gd name="connsiteX5" fmla="*/ 52842 w 188194"/>
                              <a:gd name="connsiteY5" fmla="*/ 211472 h 297203"/>
                              <a:gd name="connsiteX6" fmla="*/ 63696 w 188194"/>
                              <a:gd name="connsiteY6" fmla="*/ 190977 h 297203"/>
                              <a:gd name="connsiteX7" fmla="*/ 120620 w 188194"/>
                              <a:gd name="connsiteY7" fmla="*/ 153855 h 297203"/>
                              <a:gd name="connsiteX8" fmla="*/ 162129 w 188194"/>
                              <a:gd name="connsiteY8" fmla="*/ 104091 h 297203"/>
                              <a:gd name="connsiteX9" fmla="*/ 135226 w 188194"/>
                              <a:gd name="connsiteY9" fmla="*/ 115926 h 297203"/>
                              <a:gd name="connsiteX10" fmla="*/ 143251 w 188194"/>
                              <a:gd name="connsiteY10" fmla="*/ 81171 h 297203"/>
                              <a:gd name="connsiteX11" fmla="*/ 169576 w 188194"/>
                              <a:gd name="connsiteY11" fmla="*/ 52248 h 297203"/>
                              <a:gd name="connsiteX12" fmla="*/ 178409 w 188194"/>
                              <a:gd name="connsiteY12" fmla="*/ 14087 h 297203"/>
                              <a:gd name="connsiteX13" fmla="*/ 159415 w 188194"/>
                              <a:gd name="connsiteY13" fmla="*/ 33600 h 297203"/>
                              <a:gd name="connsiteX14" fmla="*/ 179448 w 188194"/>
                              <a:gd name="connsiteY14" fmla="*/ 0 h 297203"/>
                              <a:gd name="connsiteX15" fmla="*/ 183605 w 188194"/>
                              <a:gd name="connsiteY15" fmla="*/ 58367 h 297203"/>
                              <a:gd name="connsiteX16" fmla="*/ 178756 w 188194"/>
                              <a:gd name="connsiteY16" fmla="*/ 135843 h 297203"/>
                              <a:gd name="connsiteX17" fmla="*/ 99432 w 188194"/>
                              <a:gd name="connsiteY17" fmla="*/ 205583 h 29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194" h="297203">
                                <a:moveTo>
                                  <a:pt x="99432" y="205583"/>
                                </a:moveTo>
                                <a:cubicBezTo>
                                  <a:pt x="91754" y="212222"/>
                                  <a:pt x="84018" y="218919"/>
                                  <a:pt x="75127" y="223769"/>
                                </a:cubicBezTo>
                                <a:cubicBezTo>
                                  <a:pt x="66756" y="228330"/>
                                  <a:pt x="57519" y="231101"/>
                                  <a:pt x="48917" y="235315"/>
                                </a:cubicBezTo>
                                <a:cubicBezTo>
                                  <a:pt x="24554" y="247150"/>
                                  <a:pt x="6195" y="270705"/>
                                  <a:pt x="653" y="297204"/>
                                </a:cubicBezTo>
                                <a:cubicBezTo>
                                  <a:pt x="-3042" y="270878"/>
                                  <a:pt x="9197" y="242936"/>
                                  <a:pt x="31020" y="227752"/>
                                </a:cubicBezTo>
                                <a:cubicBezTo>
                                  <a:pt x="38525" y="222557"/>
                                  <a:pt x="47185" y="218573"/>
                                  <a:pt x="52842" y="211472"/>
                                </a:cubicBezTo>
                                <a:cubicBezTo>
                                  <a:pt x="57692" y="205410"/>
                                  <a:pt x="59828" y="197674"/>
                                  <a:pt x="63696" y="190977"/>
                                </a:cubicBezTo>
                                <a:cubicBezTo>
                                  <a:pt x="75300" y="171002"/>
                                  <a:pt x="99548" y="163324"/>
                                  <a:pt x="120620" y="153855"/>
                                </a:cubicBezTo>
                                <a:cubicBezTo>
                                  <a:pt x="141692" y="144445"/>
                                  <a:pt x="163918" y="127068"/>
                                  <a:pt x="162129" y="104091"/>
                                </a:cubicBezTo>
                                <a:cubicBezTo>
                                  <a:pt x="152026" y="103917"/>
                                  <a:pt x="141923" y="108363"/>
                                  <a:pt x="135226" y="115926"/>
                                </a:cubicBezTo>
                                <a:cubicBezTo>
                                  <a:pt x="126277" y="106169"/>
                                  <a:pt x="133436" y="90120"/>
                                  <a:pt x="143251" y="81171"/>
                                </a:cubicBezTo>
                                <a:cubicBezTo>
                                  <a:pt x="153007" y="72223"/>
                                  <a:pt x="165766" y="64891"/>
                                  <a:pt x="169576" y="52248"/>
                                </a:cubicBezTo>
                                <a:cubicBezTo>
                                  <a:pt x="173444" y="39373"/>
                                  <a:pt x="167787" y="22343"/>
                                  <a:pt x="178409" y="14087"/>
                                </a:cubicBezTo>
                                <a:cubicBezTo>
                                  <a:pt x="172059" y="20610"/>
                                  <a:pt x="165766" y="27076"/>
                                  <a:pt x="159415" y="33600"/>
                                </a:cubicBezTo>
                                <a:cubicBezTo>
                                  <a:pt x="166112" y="22400"/>
                                  <a:pt x="172751" y="11200"/>
                                  <a:pt x="179448" y="0"/>
                                </a:cubicBezTo>
                                <a:cubicBezTo>
                                  <a:pt x="192496" y="15530"/>
                                  <a:pt x="188339" y="38623"/>
                                  <a:pt x="183605" y="58367"/>
                                </a:cubicBezTo>
                                <a:cubicBezTo>
                                  <a:pt x="178005" y="81921"/>
                                  <a:pt x="188108" y="116618"/>
                                  <a:pt x="178756" y="135843"/>
                                </a:cubicBezTo>
                                <a:cubicBezTo>
                                  <a:pt x="166632" y="160956"/>
                                  <a:pt x="120620" y="187167"/>
                                  <a:pt x="99432" y="205583"/>
                                </a:cubicBezTo>
                                <a:close/>
                              </a:path>
                            </a:pathLst>
                          </a:custGeom>
                          <a:solidFill>
                            <a:srgbClr val="3E4D48"/>
                          </a:solidFill>
                          <a:ln w="5770" cap="flat">
                            <a:noFill/>
                            <a:prstDash val="solid"/>
                            <a:miter/>
                          </a:ln>
                        </p:spPr>
                        <p:txBody>
                          <a:bodyPr rtlCol="0" anchor="ctr"/>
                          <a:lstStyle/>
                          <a:p>
                            <a:endParaRPr lang="th-TH"/>
                          </a:p>
                        </p:txBody>
                      </p:sp>
                      <p:sp>
                        <p:nvSpPr>
                          <p:cNvPr id="364" name="Freeform: Shape 363">
                            <a:extLst>
                              <a:ext uri="{FF2B5EF4-FFF2-40B4-BE49-F238E27FC236}">
                                <a16:creationId xmlns:a16="http://schemas.microsoft.com/office/drawing/2014/main" id="{B6822DB8-05DF-453F-B753-754CDFCF522A}"/>
                              </a:ext>
                            </a:extLst>
                          </p:cNvPr>
                          <p:cNvSpPr/>
                          <p:nvPr/>
                        </p:nvSpPr>
                        <p:spPr>
                          <a:xfrm>
                            <a:off x="53765" y="7008834"/>
                            <a:ext cx="165510" cy="240808"/>
                          </a:xfrm>
                          <a:custGeom>
                            <a:avLst/>
                            <a:gdLst>
                              <a:gd name="connsiteX0" fmla="*/ 66847 w 165510"/>
                              <a:gd name="connsiteY0" fmla="*/ 56833 h 240808"/>
                              <a:gd name="connsiteX1" fmla="*/ 38905 w 165510"/>
                              <a:gd name="connsiteY1" fmla="*/ 92973 h 240808"/>
                              <a:gd name="connsiteX2" fmla="*/ 14426 w 165510"/>
                              <a:gd name="connsiteY2" fmla="*/ 128998 h 240808"/>
                              <a:gd name="connsiteX3" fmla="*/ 3342 w 165510"/>
                              <a:gd name="connsiteY3" fmla="*/ 177550 h 240808"/>
                              <a:gd name="connsiteX4" fmla="*/ 24241 w 165510"/>
                              <a:gd name="connsiteY4" fmla="*/ 195909 h 240808"/>
                              <a:gd name="connsiteX5" fmla="*/ 49239 w 165510"/>
                              <a:gd name="connsiteY5" fmla="*/ 228874 h 240808"/>
                              <a:gd name="connsiteX6" fmla="*/ 54781 w 165510"/>
                              <a:gd name="connsiteY6" fmla="*/ 238573 h 240808"/>
                              <a:gd name="connsiteX7" fmla="*/ 80241 w 165510"/>
                              <a:gd name="connsiteY7" fmla="*/ 226507 h 240808"/>
                              <a:gd name="connsiteX8" fmla="*/ 115861 w 165510"/>
                              <a:gd name="connsiteY8" fmla="*/ 161732 h 240808"/>
                              <a:gd name="connsiteX9" fmla="*/ 127177 w 165510"/>
                              <a:gd name="connsiteY9" fmla="*/ 105154 h 240808"/>
                              <a:gd name="connsiteX10" fmla="*/ 95251 w 165510"/>
                              <a:gd name="connsiteY10" fmla="*/ 109369 h 240808"/>
                              <a:gd name="connsiteX11" fmla="*/ 108529 w 165510"/>
                              <a:gd name="connsiteY11" fmla="*/ 85525 h 240808"/>
                              <a:gd name="connsiteX12" fmla="*/ 95078 w 165510"/>
                              <a:gd name="connsiteY12" fmla="*/ 79406 h 240808"/>
                              <a:gd name="connsiteX13" fmla="*/ 120480 w 165510"/>
                              <a:gd name="connsiteY13" fmla="*/ 54812 h 240808"/>
                              <a:gd name="connsiteX14" fmla="*/ 165511 w 165510"/>
                              <a:gd name="connsiteY14" fmla="*/ 1814 h 240808"/>
                              <a:gd name="connsiteX15" fmla="*/ 66847 w 165510"/>
                              <a:gd name="connsiteY15" fmla="*/ 56833 h 240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510" h="240808">
                                <a:moveTo>
                                  <a:pt x="66847" y="56833"/>
                                </a:moveTo>
                                <a:cubicBezTo>
                                  <a:pt x="56282" y="67802"/>
                                  <a:pt x="47565" y="80387"/>
                                  <a:pt x="38905" y="92973"/>
                                </a:cubicBezTo>
                                <a:cubicBezTo>
                                  <a:pt x="30707" y="104923"/>
                                  <a:pt x="22509" y="116932"/>
                                  <a:pt x="14426" y="128998"/>
                                </a:cubicBezTo>
                                <a:cubicBezTo>
                                  <a:pt x="4612" y="143546"/>
                                  <a:pt x="-5376" y="162309"/>
                                  <a:pt x="3342" y="177550"/>
                                </a:cubicBezTo>
                                <a:cubicBezTo>
                                  <a:pt x="7961" y="185690"/>
                                  <a:pt x="16793" y="190251"/>
                                  <a:pt x="24241" y="195909"/>
                                </a:cubicBezTo>
                                <a:cubicBezTo>
                                  <a:pt x="35383" y="204338"/>
                                  <a:pt x="44158" y="215884"/>
                                  <a:pt x="49239" y="228874"/>
                                </a:cubicBezTo>
                                <a:cubicBezTo>
                                  <a:pt x="50624" y="232395"/>
                                  <a:pt x="51837" y="236148"/>
                                  <a:pt x="54781" y="238573"/>
                                </a:cubicBezTo>
                                <a:cubicBezTo>
                                  <a:pt x="63037" y="245327"/>
                                  <a:pt x="74468" y="235455"/>
                                  <a:pt x="80241" y="226507"/>
                                </a:cubicBezTo>
                                <a:cubicBezTo>
                                  <a:pt x="93519" y="205723"/>
                                  <a:pt x="105470" y="184074"/>
                                  <a:pt x="115861" y="161732"/>
                                </a:cubicBezTo>
                                <a:cubicBezTo>
                                  <a:pt x="124175" y="143950"/>
                                  <a:pt x="131680" y="124264"/>
                                  <a:pt x="127177" y="105154"/>
                                </a:cubicBezTo>
                                <a:cubicBezTo>
                                  <a:pt x="119037" y="113352"/>
                                  <a:pt x="105239" y="115200"/>
                                  <a:pt x="95251" y="109369"/>
                                </a:cubicBezTo>
                                <a:cubicBezTo>
                                  <a:pt x="99696" y="101402"/>
                                  <a:pt x="104084" y="93435"/>
                                  <a:pt x="108529" y="85525"/>
                                </a:cubicBezTo>
                                <a:cubicBezTo>
                                  <a:pt x="104661" y="82350"/>
                                  <a:pt x="99985" y="80214"/>
                                  <a:pt x="95078" y="79406"/>
                                </a:cubicBezTo>
                                <a:cubicBezTo>
                                  <a:pt x="100043" y="68552"/>
                                  <a:pt x="110896" y="61913"/>
                                  <a:pt x="120480" y="54812"/>
                                </a:cubicBezTo>
                                <a:cubicBezTo>
                                  <a:pt x="137742" y="41938"/>
                                  <a:pt x="158814" y="22598"/>
                                  <a:pt x="165511" y="1814"/>
                                </a:cubicBezTo>
                                <a:cubicBezTo>
                                  <a:pt x="140397" y="-10078"/>
                                  <a:pt x="83301" y="39744"/>
                                  <a:pt x="66847" y="56833"/>
                                </a:cubicBezTo>
                                <a:close/>
                              </a:path>
                            </a:pathLst>
                          </a:custGeom>
                          <a:solidFill>
                            <a:srgbClr val="3E4D48"/>
                          </a:solidFill>
                          <a:ln w="5770" cap="flat">
                            <a:noFill/>
                            <a:prstDash val="solid"/>
                            <a:miter/>
                          </a:ln>
                        </p:spPr>
                        <p:txBody>
                          <a:bodyPr rtlCol="0" anchor="ctr"/>
                          <a:lstStyle/>
                          <a:p>
                            <a:endParaRPr lang="th-TH"/>
                          </a:p>
                        </p:txBody>
                      </p:sp>
                      <p:sp>
                        <p:nvSpPr>
                          <p:cNvPr id="365" name="Freeform: Shape 364">
                            <a:extLst>
                              <a:ext uri="{FF2B5EF4-FFF2-40B4-BE49-F238E27FC236}">
                                <a16:creationId xmlns:a16="http://schemas.microsoft.com/office/drawing/2014/main" id="{5E9C62F8-89D4-4BFA-B59A-6FED77003A16}"/>
                              </a:ext>
                            </a:extLst>
                          </p:cNvPr>
                          <p:cNvSpPr/>
                          <p:nvPr/>
                        </p:nvSpPr>
                        <p:spPr>
                          <a:xfrm>
                            <a:off x="108983" y="6866319"/>
                            <a:ext cx="116906" cy="388530"/>
                          </a:xfrm>
                          <a:custGeom>
                            <a:avLst/>
                            <a:gdLst>
                              <a:gd name="connsiteX0" fmla="*/ 48866 w 116906"/>
                              <a:gd name="connsiteY0" fmla="*/ 350837 h 388530"/>
                              <a:gd name="connsiteX1" fmla="*/ 35473 w 116906"/>
                              <a:gd name="connsiteY1" fmla="*/ 379991 h 388530"/>
                              <a:gd name="connsiteX2" fmla="*/ 6549 w 116906"/>
                              <a:gd name="connsiteY2" fmla="*/ 385129 h 388530"/>
                              <a:gd name="connsiteX3" fmla="*/ 4759 w 116906"/>
                              <a:gd name="connsiteY3" fmla="*/ 354300 h 388530"/>
                              <a:gd name="connsiteX4" fmla="*/ 28602 w 116906"/>
                              <a:gd name="connsiteY4" fmla="*/ 330284 h 388530"/>
                              <a:gd name="connsiteX5" fmla="*/ 63126 w 116906"/>
                              <a:gd name="connsiteY5" fmla="*/ 245995 h 388530"/>
                              <a:gd name="connsiteX6" fmla="*/ 20635 w 116906"/>
                              <a:gd name="connsiteY6" fmla="*/ 268164 h 388530"/>
                              <a:gd name="connsiteX7" fmla="*/ 54178 w 116906"/>
                              <a:gd name="connsiteY7" fmla="*/ 228907 h 388530"/>
                              <a:gd name="connsiteX8" fmla="*/ 29988 w 116906"/>
                              <a:gd name="connsiteY8" fmla="*/ 221113 h 388530"/>
                              <a:gd name="connsiteX9" fmla="*/ 54062 w 116906"/>
                              <a:gd name="connsiteY9" fmla="*/ 189418 h 388530"/>
                              <a:gd name="connsiteX10" fmla="*/ 86854 w 116906"/>
                              <a:gd name="connsiteY10" fmla="*/ 164420 h 388530"/>
                              <a:gd name="connsiteX11" fmla="*/ 75769 w 116906"/>
                              <a:gd name="connsiteY11" fmla="*/ 131282 h 388530"/>
                              <a:gd name="connsiteX12" fmla="*/ 49097 w 116906"/>
                              <a:gd name="connsiteY12" fmla="*/ 134515 h 388530"/>
                              <a:gd name="connsiteX13" fmla="*/ 92743 w 116906"/>
                              <a:gd name="connsiteY13" fmla="*/ 0 h 388530"/>
                              <a:gd name="connsiteX14" fmla="*/ 105270 w 116906"/>
                              <a:gd name="connsiteY14" fmla="*/ 106458 h 388530"/>
                              <a:gd name="connsiteX15" fmla="*/ 116528 w 116906"/>
                              <a:gd name="connsiteY15" fmla="*/ 205699 h 388530"/>
                              <a:gd name="connsiteX16" fmla="*/ 91472 w 116906"/>
                              <a:gd name="connsiteY16" fmla="*/ 258696 h 388530"/>
                              <a:gd name="connsiteX17" fmla="*/ 48866 w 116906"/>
                              <a:gd name="connsiteY17" fmla="*/ 350837 h 38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6" h="388530">
                                <a:moveTo>
                                  <a:pt x="48866" y="350837"/>
                                </a:moveTo>
                                <a:cubicBezTo>
                                  <a:pt x="45691" y="361170"/>
                                  <a:pt x="42747" y="372024"/>
                                  <a:pt x="35473" y="379991"/>
                                </a:cubicBezTo>
                                <a:cubicBezTo>
                                  <a:pt x="28198" y="387958"/>
                                  <a:pt x="15035" y="391768"/>
                                  <a:pt x="6549" y="385129"/>
                                </a:cubicBezTo>
                                <a:cubicBezTo>
                                  <a:pt x="-2400" y="378201"/>
                                  <a:pt x="-1360" y="363826"/>
                                  <a:pt x="4759" y="354300"/>
                                </a:cubicBezTo>
                                <a:cubicBezTo>
                                  <a:pt x="10879" y="344775"/>
                                  <a:pt x="20635" y="338366"/>
                                  <a:pt x="28602" y="330284"/>
                                </a:cubicBezTo>
                                <a:cubicBezTo>
                                  <a:pt x="50252" y="308346"/>
                                  <a:pt x="57180" y="276247"/>
                                  <a:pt x="63126" y="245995"/>
                                </a:cubicBezTo>
                                <a:cubicBezTo>
                                  <a:pt x="48982" y="253385"/>
                                  <a:pt x="34837" y="260775"/>
                                  <a:pt x="20635" y="268164"/>
                                </a:cubicBezTo>
                                <a:cubicBezTo>
                                  <a:pt x="22194" y="249864"/>
                                  <a:pt x="36338" y="233295"/>
                                  <a:pt x="54178" y="228907"/>
                                </a:cubicBezTo>
                                <a:cubicBezTo>
                                  <a:pt x="46095" y="226309"/>
                                  <a:pt x="38070" y="223711"/>
                                  <a:pt x="29988" y="221113"/>
                                </a:cubicBezTo>
                                <a:cubicBezTo>
                                  <a:pt x="30046" y="207200"/>
                                  <a:pt x="42112" y="196462"/>
                                  <a:pt x="54062" y="189418"/>
                                </a:cubicBezTo>
                                <a:cubicBezTo>
                                  <a:pt x="66013" y="182317"/>
                                  <a:pt x="79580" y="176313"/>
                                  <a:pt x="86854" y="164420"/>
                                </a:cubicBezTo>
                                <a:cubicBezTo>
                                  <a:pt x="94070" y="152527"/>
                                  <a:pt x="89567" y="132725"/>
                                  <a:pt x="75769" y="131282"/>
                                </a:cubicBezTo>
                                <a:cubicBezTo>
                                  <a:pt x="66763" y="130359"/>
                                  <a:pt x="57699" y="137517"/>
                                  <a:pt x="49097" y="134515"/>
                                </a:cubicBezTo>
                                <a:cubicBezTo>
                                  <a:pt x="81023" y="98086"/>
                                  <a:pt x="97188" y="48264"/>
                                  <a:pt x="92743" y="0"/>
                                </a:cubicBezTo>
                                <a:cubicBezTo>
                                  <a:pt x="96899" y="35505"/>
                                  <a:pt x="100998" y="71010"/>
                                  <a:pt x="105270" y="106458"/>
                                </a:cubicBezTo>
                                <a:cubicBezTo>
                                  <a:pt x="109081" y="137979"/>
                                  <a:pt x="118953" y="173946"/>
                                  <a:pt x="116528" y="205699"/>
                                </a:cubicBezTo>
                                <a:cubicBezTo>
                                  <a:pt x="114854" y="227117"/>
                                  <a:pt x="102615" y="241030"/>
                                  <a:pt x="91472" y="258696"/>
                                </a:cubicBezTo>
                                <a:cubicBezTo>
                                  <a:pt x="73345" y="287447"/>
                                  <a:pt x="58854" y="318333"/>
                                  <a:pt x="48866" y="350837"/>
                                </a:cubicBezTo>
                                <a:close/>
                              </a:path>
                            </a:pathLst>
                          </a:custGeom>
                          <a:solidFill>
                            <a:srgbClr val="4D5854"/>
                          </a:solidFill>
                          <a:ln w="5770" cap="flat">
                            <a:noFill/>
                            <a:prstDash val="solid"/>
                            <a:miter/>
                          </a:ln>
                        </p:spPr>
                        <p:txBody>
                          <a:bodyPr rtlCol="0" anchor="ctr"/>
                          <a:lstStyle/>
                          <a:p>
                            <a:endParaRPr lang="th-TH"/>
                          </a:p>
                        </p:txBody>
                      </p:sp>
                      <p:sp>
                        <p:nvSpPr>
                          <p:cNvPr id="366" name="Freeform: Shape 365">
                            <a:extLst>
                              <a:ext uri="{FF2B5EF4-FFF2-40B4-BE49-F238E27FC236}">
                                <a16:creationId xmlns:a16="http://schemas.microsoft.com/office/drawing/2014/main" id="{93030C14-353B-4204-82FC-3C3984A00AEB}"/>
                              </a:ext>
                            </a:extLst>
                          </p:cNvPr>
                          <p:cNvSpPr/>
                          <p:nvPr/>
                        </p:nvSpPr>
                        <p:spPr>
                          <a:xfrm>
                            <a:off x="148794" y="6926764"/>
                            <a:ext cx="81986" cy="211529"/>
                          </a:xfrm>
                          <a:custGeom>
                            <a:avLst/>
                            <a:gdLst>
                              <a:gd name="connsiteX0" fmla="*/ 35554 w 81986"/>
                              <a:gd name="connsiteY0" fmla="*/ 203966 h 211529"/>
                              <a:gd name="connsiteX1" fmla="*/ 15579 w 81986"/>
                              <a:gd name="connsiteY1" fmla="*/ 181336 h 211529"/>
                              <a:gd name="connsiteX2" fmla="*/ 395 w 81986"/>
                              <a:gd name="connsiteY2" fmla="*/ 180874 h 211529"/>
                              <a:gd name="connsiteX3" fmla="*/ 12866 w 81986"/>
                              <a:gd name="connsiteY3" fmla="*/ 165344 h 211529"/>
                              <a:gd name="connsiteX4" fmla="*/ 30243 w 81986"/>
                              <a:gd name="connsiteY4" fmla="*/ 153220 h 211529"/>
                              <a:gd name="connsiteX5" fmla="*/ 14944 w 81986"/>
                              <a:gd name="connsiteY5" fmla="*/ 155703 h 211529"/>
                              <a:gd name="connsiteX6" fmla="*/ 8998 w 81986"/>
                              <a:gd name="connsiteY6" fmla="*/ 141385 h 211529"/>
                              <a:gd name="connsiteX7" fmla="*/ 16618 w 81986"/>
                              <a:gd name="connsiteY7" fmla="*/ 130878 h 211529"/>
                              <a:gd name="connsiteX8" fmla="*/ 47447 w 81986"/>
                              <a:gd name="connsiteY8" fmla="*/ 101146 h 211529"/>
                              <a:gd name="connsiteX9" fmla="*/ 55241 w 81986"/>
                              <a:gd name="connsiteY9" fmla="*/ 90523 h 211529"/>
                              <a:gd name="connsiteX10" fmla="*/ 44964 w 81986"/>
                              <a:gd name="connsiteY10" fmla="*/ 71241 h 211529"/>
                              <a:gd name="connsiteX11" fmla="*/ 21583 w 81986"/>
                              <a:gd name="connsiteY11" fmla="*/ 71068 h 211529"/>
                              <a:gd name="connsiteX12" fmla="*/ 48659 w 81986"/>
                              <a:gd name="connsiteY12" fmla="*/ 28981 h 211529"/>
                              <a:gd name="connsiteX13" fmla="*/ 50564 w 81986"/>
                              <a:gd name="connsiteY13" fmla="*/ 0 h 211529"/>
                              <a:gd name="connsiteX14" fmla="*/ 65344 w 81986"/>
                              <a:gd name="connsiteY14" fmla="*/ 31406 h 211529"/>
                              <a:gd name="connsiteX15" fmla="*/ 63323 w 81986"/>
                              <a:gd name="connsiteY15" fmla="*/ 67546 h 211529"/>
                              <a:gd name="connsiteX16" fmla="*/ 72964 w 81986"/>
                              <a:gd name="connsiteY16" fmla="*/ 112866 h 211529"/>
                              <a:gd name="connsiteX17" fmla="*/ 80412 w 81986"/>
                              <a:gd name="connsiteY17" fmla="*/ 211529 h 211529"/>
                              <a:gd name="connsiteX18" fmla="*/ 68635 w 81986"/>
                              <a:gd name="connsiteY18" fmla="*/ 195018 h 211529"/>
                              <a:gd name="connsiteX19" fmla="*/ 70309 w 81986"/>
                              <a:gd name="connsiteY19" fmla="*/ 172849 h 211529"/>
                              <a:gd name="connsiteX20" fmla="*/ 64131 w 81986"/>
                              <a:gd name="connsiteY20" fmla="*/ 153162 h 211529"/>
                              <a:gd name="connsiteX21" fmla="*/ 65575 w 81986"/>
                              <a:gd name="connsiteY21" fmla="*/ 137748 h 211529"/>
                              <a:gd name="connsiteX22" fmla="*/ 35554 w 81986"/>
                              <a:gd name="connsiteY22" fmla="*/ 203966 h 21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986" h="211529">
                                <a:moveTo>
                                  <a:pt x="35554" y="203966"/>
                                </a:moveTo>
                                <a:cubicBezTo>
                                  <a:pt x="37517" y="192593"/>
                                  <a:pt x="27125" y="180816"/>
                                  <a:pt x="15579" y="181336"/>
                                </a:cubicBezTo>
                                <a:cubicBezTo>
                                  <a:pt x="10383" y="181566"/>
                                  <a:pt x="4668" y="183760"/>
                                  <a:pt x="395" y="180874"/>
                                </a:cubicBezTo>
                                <a:cubicBezTo>
                                  <a:pt x="-1856" y="173830"/>
                                  <a:pt x="5938" y="167769"/>
                                  <a:pt x="12866" y="165344"/>
                                </a:cubicBezTo>
                                <a:cubicBezTo>
                                  <a:pt x="19793" y="162861"/>
                                  <a:pt x="28280" y="160321"/>
                                  <a:pt x="30243" y="153220"/>
                                </a:cubicBezTo>
                                <a:cubicBezTo>
                                  <a:pt x="26490" y="157319"/>
                                  <a:pt x="19851" y="158416"/>
                                  <a:pt x="14944" y="155703"/>
                                </a:cubicBezTo>
                                <a:cubicBezTo>
                                  <a:pt x="10094" y="152989"/>
                                  <a:pt x="7497" y="146754"/>
                                  <a:pt x="8998" y="141385"/>
                                </a:cubicBezTo>
                                <a:cubicBezTo>
                                  <a:pt x="10210" y="137171"/>
                                  <a:pt x="13443" y="133938"/>
                                  <a:pt x="16618" y="130878"/>
                                </a:cubicBezTo>
                                <a:cubicBezTo>
                                  <a:pt x="26894" y="120948"/>
                                  <a:pt x="37171" y="111018"/>
                                  <a:pt x="47447" y="101146"/>
                                </a:cubicBezTo>
                                <a:cubicBezTo>
                                  <a:pt x="50622" y="98029"/>
                                  <a:pt x="53971" y="94796"/>
                                  <a:pt x="55241" y="90523"/>
                                </a:cubicBezTo>
                                <a:cubicBezTo>
                                  <a:pt x="57550" y="82903"/>
                                  <a:pt x="52239" y="74532"/>
                                  <a:pt x="44964" y="71241"/>
                                </a:cubicBezTo>
                                <a:cubicBezTo>
                                  <a:pt x="37690" y="67950"/>
                                  <a:pt x="29261" y="68816"/>
                                  <a:pt x="21583" y="71068"/>
                                </a:cubicBezTo>
                                <a:cubicBezTo>
                                  <a:pt x="24758" y="54383"/>
                                  <a:pt x="46581" y="45839"/>
                                  <a:pt x="48659" y="28981"/>
                                </a:cubicBezTo>
                                <a:cubicBezTo>
                                  <a:pt x="49872" y="19109"/>
                                  <a:pt x="44098" y="7563"/>
                                  <a:pt x="50564" y="0"/>
                                </a:cubicBezTo>
                                <a:cubicBezTo>
                                  <a:pt x="60841" y="6350"/>
                                  <a:pt x="64997" y="19340"/>
                                  <a:pt x="65344" y="31406"/>
                                </a:cubicBezTo>
                                <a:cubicBezTo>
                                  <a:pt x="65690" y="43472"/>
                                  <a:pt x="62977" y="55480"/>
                                  <a:pt x="63323" y="67546"/>
                                </a:cubicBezTo>
                                <a:cubicBezTo>
                                  <a:pt x="63727" y="83018"/>
                                  <a:pt x="69039" y="97913"/>
                                  <a:pt x="72964" y="112866"/>
                                </a:cubicBezTo>
                                <a:cubicBezTo>
                                  <a:pt x="81451" y="144907"/>
                                  <a:pt x="83991" y="178565"/>
                                  <a:pt x="80412" y="211529"/>
                                </a:cubicBezTo>
                                <a:cubicBezTo>
                                  <a:pt x="73022" y="211010"/>
                                  <a:pt x="68750" y="202465"/>
                                  <a:pt x="68635" y="195018"/>
                                </a:cubicBezTo>
                                <a:cubicBezTo>
                                  <a:pt x="68577" y="187571"/>
                                  <a:pt x="71059" y="180239"/>
                                  <a:pt x="70309" y="172849"/>
                                </a:cubicBezTo>
                                <a:cubicBezTo>
                                  <a:pt x="69616" y="165979"/>
                                  <a:pt x="66152" y="159744"/>
                                  <a:pt x="64131" y="153162"/>
                                </a:cubicBezTo>
                                <a:cubicBezTo>
                                  <a:pt x="62399" y="147389"/>
                                  <a:pt x="62169" y="142136"/>
                                  <a:pt x="65575" y="137748"/>
                                </a:cubicBezTo>
                                <a:cubicBezTo>
                                  <a:pt x="63727" y="162804"/>
                                  <a:pt x="39307" y="181913"/>
                                  <a:pt x="35554" y="203966"/>
                                </a:cubicBezTo>
                                <a:close/>
                              </a:path>
                            </a:pathLst>
                          </a:custGeom>
                          <a:solidFill>
                            <a:srgbClr val="646C69"/>
                          </a:solidFill>
                          <a:ln w="5770" cap="flat">
                            <a:noFill/>
                            <a:prstDash val="solid"/>
                            <a:miter/>
                          </a:ln>
                        </p:spPr>
                        <p:txBody>
                          <a:bodyPr rtlCol="0" anchor="ctr"/>
                          <a:lstStyle/>
                          <a:p>
                            <a:endParaRPr lang="th-TH"/>
                          </a:p>
                        </p:txBody>
                      </p:sp>
                      <p:sp>
                        <p:nvSpPr>
                          <p:cNvPr id="367" name="Freeform: Shape 366">
                            <a:extLst>
                              <a:ext uri="{FF2B5EF4-FFF2-40B4-BE49-F238E27FC236}">
                                <a16:creationId xmlns:a16="http://schemas.microsoft.com/office/drawing/2014/main" id="{E02EB9CB-8EA7-4C5E-808A-B0ED0967487D}"/>
                              </a:ext>
                            </a:extLst>
                          </p:cNvPr>
                          <p:cNvSpPr/>
                          <p:nvPr/>
                        </p:nvSpPr>
                        <p:spPr>
                          <a:xfrm>
                            <a:off x="188274" y="6624884"/>
                            <a:ext cx="92917" cy="678251"/>
                          </a:xfrm>
                          <a:custGeom>
                            <a:avLst/>
                            <a:gdLst>
                              <a:gd name="connsiteX0" fmla="*/ 65237 w 92917"/>
                              <a:gd name="connsiteY0" fmla="*/ 624370 h 678251"/>
                              <a:gd name="connsiteX1" fmla="*/ 38103 w 92917"/>
                              <a:gd name="connsiteY1" fmla="*/ 461913 h 678251"/>
                              <a:gd name="connsiteX2" fmla="*/ 7505 w 92917"/>
                              <a:gd name="connsiteY2" fmla="*/ 275323 h 678251"/>
                              <a:gd name="connsiteX3" fmla="*/ 1963 w 92917"/>
                              <a:gd name="connsiteY3" fmla="*/ 229195 h 678251"/>
                              <a:gd name="connsiteX4" fmla="*/ 5946 w 92917"/>
                              <a:gd name="connsiteY4" fmla="*/ 150276 h 678251"/>
                              <a:gd name="connsiteX5" fmla="*/ 0 w 92917"/>
                              <a:gd name="connsiteY5" fmla="*/ 66276 h 678251"/>
                              <a:gd name="connsiteX6" fmla="*/ 11085 w 92917"/>
                              <a:gd name="connsiteY6" fmla="*/ 0 h 678251"/>
                              <a:gd name="connsiteX7" fmla="*/ 21592 w 92917"/>
                              <a:gd name="connsiteY7" fmla="*/ 64891 h 678251"/>
                              <a:gd name="connsiteX8" fmla="*/ 65468 w 92917"/>
                              <a:gd name="connsiteY8" fmla="*/ 498457 h 678251"/>
                              <a:gd name="connsiteX9" fmla="*/ 87233 w 92917"/>
                              <a:gd name="connsiteY9" fmla="*/ 635050 h 678251"/>
                              <a:gd name="connsiteX10" fmla="*/ 82152 w 92917"/>
                              <a:gd name="connsiteY10" fmla="*/ 677714 h 678251"/>
                              <a:gd name="connsiteX11" fmla="*/ 65237 w 92917"/>
                              <a:gd name="connsiteY11" fmla="*/ 624370 h 67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17" h="678251">
                                <a:moveTo>
                                  <a:pt x="65237" y="624370"/>
                                </a:moveTo>
                                <a:cubicBezTo>
                                  <a:pt x="55884" y="570275"/>
                                  <a:pt x="46994" y="516123"/>
                                  <a:pt x="38103" y="461913"/>
                                </a:cubicBezTo>
                                <a:cubicBezTo>
                                  <a:pt x="27884" y="399735"/>
                                  <a:pt x="17724" y="337500"/>
                                  <a:pt x="7505" y="275323"/>
                                </a:cubicBezTo>
                                <a:cubicBezTo>
                                  <a:pt x="5023" y="260024"/>
                                  <a:pt x="2483" y="244668"/>
                                  <a:pt x="1963" y="229195"/>
                                </a:cubicBezTo>
                                <a:cubicBezTo>
                                  <a:pt x="1097" y="202870"/>
                                  <a:pt x="6062" y="176660"/>
                                  <a:pt x="5946" y="150276"/>
                                </a:cubicBezTo>
                                <a:cubicBezTo>
                                  <a:pt x="5831" y="122218"/>
                                  <a:pt x="0" y="94334"/>
                                  <a:pt x="0" y="66276"/>
                                </a:cubicBezTo>
                                <a:cubicBezTo>
                                  <a:pt x="0" y="43761"/>
                                  <a:pt x="3753" y="21303"/>
                                  <a:pt x="11085" y="0"/>
                                </a:cubicBezTo>
                                <a:cubicBezTo>
                                  <a:pt x="22458" y="19051"/>
                                  <a:pt x="21938" y="42664"/>
                                  <a:pt x="21592" y="64891"/>
                                </a:cubicBezTo>
                                <a:cubicBezTo>
                                  <a:pt x="19571" y="210317"/>
                                  <a:pt x="42548" y="354820"/>
                                  <a:pt x="65468" y="498457"/>
                                </a:cubicBezTo>
                                <a:cubicBezTo>
                                  <a:pt x="72742" y="544007"/>
                                  <a:pt x="79959" y="589500"/>
                                  <a:pt x="87233" y="635050"/>
                                </a:cubicBezTo>
                                <a:cubicBezTo>
                                  <a:pt x="88734" y="644288"/>
                                  <a:pt x="101897" y="683257"/>
                                  <a:pt x="82152" y="677714"/>
                                </a:cubicBezTo>
                                <a:cubicBezTo>
                                  <a:pt x="69221" y="674077"/>
                                  <a:pt x="67142" y="635339"/>
                                  <a:pt x="65237" y="624370"/>
                                </a:cubicBezTo>
                                <a:close/>
                              </a:path>
                            </a:pathLst>
                          </a:custGeom>
                          <a:solidFill>
                            <a:srgbClr val="506A60"/>
                          </a:solidFill>
                          <a:ln w="5770" cap="flat">
                            <a:noFill/>
                            <a:prstDash val="solid"/>
                            <a:miter/>
                          </a:ln>
                        </p:spPr>
                        <p:txBody>
                          <a:bodyPr rtlCol="0" anchor="ctr"/>
                          <a:lstStyle/>
                          <a:p>
                            <a:endParaRPr lang="th-TH"/>
                          </a:p>
                        </p:txBody>
                      </p:sp>
                      <p:sp>
                        <p:nvSpPr>
                          <p:cNvPr id="368" name="Freeform: Shape 367">
                            <a:extLst>
                              <a:ext uri="{FF2B5EF4-FFF2-40B4-BE49-F238E27FC236}">
                                <a16:creationId xmlns:a16="http://schemas.microsoft.com/office/drawing/2014/main" id="{D8AB3964-2F09-4B3E-AC94-580D1DAA5F30}"/>
                              </a:ext>
                            </a:extLst>
                          </p:cNvPr>
                          <p:cNvSpPr/>
                          <p:nvPr/>
                        </p:nvSpPr>
                        <p:spPr>
                          <a:xfrm>
                            <a:off x="195779" y="6626616"/>
                            <a:ext cx="84024" cy="696419"/>
                          </a:xfrm>
                          <a:custGeom>
                            <a:avLst/>
                            <a:gdLst>
                              <a:gd name="connsiteX0" fmla="*/ 21534 w 84024"/>
                              <a:gd name="connsiteY0" fmla="*/ 277863 h 696419"/>
                              <a:gd name="connsiteX1" fmla="*/ 14953 w 84024"/>
                              <a:gd name="connsiteY1" fmla="*/ 215397 h 696419"/>
                              <a:gd name="connsiteX2" fmla="*/ 14953 w 84024"/>
                              <a:gd name="connsiteY2" fmla="*/ 111307 h 696419"/>
                              <a:gd name="connsiteX3" fmla="*/ 0 w 84024"/>
                              <a:gd name="connsiteY3" fmla="*/ 0 h 696419"/>
                              <a:gd name="connsiteX4" fmla="*/ 37988 w 84024"/>
                              <a:gd name="connsiteY4" fmla="*/ 284156 h 696419"/>
                              <a:gd name="connsiteX5" fmla="*/ 78227 w 84024"/>
                              <a:gd name="connsiteY5" fmla="*/ 529863 h 696419"/>
                              <a:gd name="connsiteX6" fmla="*/ 77765 w 84024"/>
                              <a:gd name="connsiteY6" fmla="*/ 696419 h 696419"/>
                              <a:gd name="connsiteX7" fmla="*/ 49072 w 84024"/>
                              <a:gd name="connsiteY7" fmla="*/ 486391 h 696419"/>
                              <a:gd name="connsiteX8" fmla="*/ 21534 w 84024"/>
                              <a:gd name="connsiteY8" fmla="*/ 277863 h 69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024" h="696419">
                                <a:moveTo>
                                  <a:pt x="21534" y="277863"/>
                                </a:moveTo>
                                <a:cubicBezTo>
                                  <a:pt x="18821" y="257080"/>
                                  <a:pt x="16049" y="236297"/>
                                  <a:pt x="14953" y="215397"/>
                                </a:cubicBezTo>
                                <a:cubicBezTo>
                                  <a:pt x="13105" y="180758"/>
                                  <a:pt x="15761" y="146004"/>
                                  <a:pt x="14953" y="111307"/>
                                </a:cubicBezTo>
                                <a:cubicBezTo>
                                  <a:pt x="14029" y="73781"/>
                                  <a:pt x="9006" y="36429"/>
                                  <a:pt x="0" y="0"/>
                                </a:cubicBezTo>
                                <a:cubicBezTo>
                                  <a:pt x="40412" y="87291"/>
                                  <a:pt x="28635" y="188437"/>
                                  <a:pt x="37988" y="284156"/>
                                </a:cubicBezTo>
                                <a:cubicBezTo>
                                  <a:pt x="46070" y="366771"/>
                                  <a:pt x="70433" y="447191"/>
                                  <a:pt x="78227" y="529863"/>
                                </a:cubicBezTo>
                                <a:cubicBezTo>
                                  <a:pt x="83134" y="581764"/>
                                  <a:pt x="88561" y="645384"/>
                                  <a:pt x="77765" y="696419"/>
                                </a:cubicBezTo>
                                <a:cubicBezTo>
                                  <a:pt x="57963" y="631702"/>
                                  <a:pt x="57905" y="553706"/>
                                  <a:pt x="49072" y="486391"/>
                                </a:cubicBezTo>
                                <a:cubicBezTo>
                                  <a:pt x="39893" y="416882"/>
                                  <a:pt x="30713" y="347373"/>
                                  <a:pt x="21534" y="277863"/>
                                </a:cubicBezTo>
                                <a:close/>
                              </a:path>
                            </a:pathLst>
                          </a:custGeom>
                          <a:solidFill>
                            <a:srgbClr val="25483B"/>
                          </a:solidFill>
                          <a:ln w="5770" cap="flat">
                            <a:noFill/>
                            <a:prstDash val="solid"/>
                            <a:miter/>
                          </a:ln>
                        </p:spPr>
                        <p:txBody>
                          <a:bodyPr rtlCol="0" anchor="ctr"/>
                          <a:lstStyle/>
                          <a:p>
                            <a:endParaRPr lang="th-TH"/>
                          </a:p>
                        </p:txBody>
                      </p:sp>
                      <p:sp>
                        <p:nvSpPr>
                          <p:cNvPr id="369" name="Freeform: Shape 368">
                            <a:extLst>
                              <a:ext uri="{FF2B5EF4-FFF2-40B4-BE49-F238E27FC236}">
                                <a16:creationId xmlns:a16="http://schemas.microsoft.com/office/drawing/2014/main" id="{70BD2529-32E7-48FA-A43B-CEF2DAA9CE6A}"/>
                              </a:ext>
                            </a:extLst>
                          </p:cNvPr>
                          <p:cNvSpPr/>
                          <p:nvPr/>
                        </p:nvSpPr>
                        <p:spPr>
                          <a:xfrm>
                            <a:off x="209231" y="6663276"/>
                            <a:ext cx="70838" cy="647462"/>
                          </a:xfrm>
                          <a:custGeom>
                            <a:avLst/>
                            <a:gdLst>
                              <a:gd name="connsiteX0" fmla="*/ 53171 w 70838"/>
                              <a:gd name="connsiteY0" fmla="*/ 428081 h 647462"/>
                              <a:gd name="connsiteX1" fmla="*/ 31002 w 70838"/>
                              <a:gd name="connsiteY1" fmla="*/ 280346 h 647462"/>
                              <a:gd name="connsiteX2" fmla="*/ 0 w 70838"/>
                              <a:gd name="connsiteY2" fmla="*/ 0 h 647462"/>
                              <a:gd name="connsiteX3" fmla="*/ 11546 w 70838"/>
                              <a:gd name="connsiteY3" fmla="*/ 115637 h 647462"/>
                              <a:gd name="connsiteX4" fmla="*/ 17608 w 70838"/>
                              <a:gd name="connsiteY4" fmla="*/ 160552 h 647462"/>
                              <a:gd name="connsiteX5" fmla="*/ 14953 w 70838"/>
                              <a:gd name="connsiteY5" fmla="*/ 201830 h 647462"/>
                              <a:gd name="connsiteX6" fmla="*/ 22804 w 70838"/>
                              <a:gd name="connsiteY6" fmla="*/ 268857 h 647462"/>
                              <a:gd name="connsiteX7" fmla="*/ 55596 w 70838"/>
                              <a:gd name="connsiteY7" fmla="*/ 484543 h 647462"/>
                              <a:gd name="connsiteX8" fmla="*/ 60387 w 70838"/>
                              <a:gd name="connsiteY8" fmla="*/ 612592 h 647462"/>
                              <a:gd name="connsiteX9" fmla="*/ 64025 w 70838"/>
                              <a:gd name="connsiteY9" fmla="*/ 647462 h 647462"/>
                              <a:gd name="connsiteX10" fmla="*/ 64717 w 70838"/>
                              <a:gd name="connsiteY10" fmla="*/ 538927 h 647462"/>
                              <a:gd name="connsiteX11" fmla="*/ 53171 w 70838"/>
                              <a:gd name="connsiteY11" fmla="*/ 428081 h 64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38" h="647462">
                                <a:moveTo>
                                  <a:pt x="53171" y="428081"/>
                                </a:moveTo>
                                <a:cubicBezTo>
                                  <a:pt x="45955" y="378836"/>
                                  <a:pt x="36025" y="329937"/>
                                  <a:pt x="31002" y="280346"/>
                                </a:cubicBezTo>
                                <a:cubicBezTo>
                                  <a:pt x="21476" y="186532"/>
                                  <a:pt x="29385" y="89600"/>
                                  <a:pt x="0" y="0"/>
                                </a:cubicBezTo>
                                <a:cubicBezTo>
                                  <a:pt x="751" y="38738"/>
                                  <a:pt x="4619" y="77476"/>
                                  <a:pt x="11546" y="115637"/>
                                </a:cubicBezTo>
                                <a:cubicBezTo>
                                  <a:pt x="14260" y="130532"/>
                                  <a:pt x="17435" y="145427"/>
                                  <a:pt x="17608" y="160552"/>
                                </a:cubicBezTo>
                                <a:cubicBezTo>
                                  <a:pt x="17781" y="174350"/>
                                  <a:pt x="15414" y="188033"/>
                                  <a:pt x="14953" y="201830"/>
                                </a:cubicBezTo>
                                <a:cubicBezTo>
                                  <a:pt x="14202" y="224346"/>
                                  <a:pt x="18532" y="246688"/>
                                  <a:pt x="22804" y="268857"/>
                                </a:cubicBezTo>
                                <a:cubicBezTo>
                                  <a:pt x="36544" y="340329"/>
                                  <a:pt x="49938" y="411974"/>
                                  <a:pt x="55596" y="484543"/>
                                </a:cubicBezTo>
                                <a:cubicBezTo>
                                  <a:pt x="58944" y="527149"/>
                                  <a:pt x="59637" y="569871"/>
                                  <a:pt x="60387" y="612592"/>
                                </a:cubicBezTo>
                                <a:cubicBezTo>
                                  <a:pt x="60561" y="624197"/>
                                  <a:pt x="58713" y="638341"/>
                                  <a:pt x="64025" y="647462"/>
                                </a:cubicBezTo>
                                <a:cubicBezTo>
                                  <a:pt x="78053" y="627256"/>
                                  <a:pt x="66334" y="565022"/>
                                  <a:pt x="64717" y="538927"/>
                                </a:cubicBezTo>
                                <a:cubicBezTo>
                                  <a:pt x="62408" y="501921"/>
                                  <a:pt x="58829" y="464799"/>
                                  <a:pt x="53171" y="428081"/>
                                </a:cubicBezTo>
                                <a:close/>
                              </a:path>
                            </a:pathLst>
                          </a:custGeom>
                          <a:solidFill>
                            <a:srgbClr val="243631"/>
                          </a:solidFill>
                          <a:ln w="5770" cap="flat">
                            <a:noFill/>
                            <a:prstDash val="solid"/>
                            <a:miter/>
                          </a:ln>
                        </p:spPr>
                        <p:txBody>
                          <a:bodyPr rtlCol="0" anchor="ctr"/>
                          <a:lstStyle/>
                          <a:p>
                            <a:endParaRPr lang="th-TH"/>
                          </a:p>
                        </p:txBody>
                      </p:sp>
                      <p:sp>
                        <p:nvSpPr>
                          <p:cNvPr id="370" name="Freeform: Shape 369">
                            <a:extLst>
                              <a:ext uri="{FF2B5EF4-FFF2-40B4-BE49-F238E27FC236}">
                                <a16:creationId xmlns:a16="http://schemas.microsoft.com/office/drawing/2014/main" id="{B7835318-D778-4C25-B081-00CEEE3B163C}"/>
                              </a:ext>
                            </a:extLst>
                          </p:cNvPr>
                          <p:cNvSpPr/>
                          <p:nvPr/>
                        </p:nvSpPr>
                        <p:spPr>
                          <a:xfrm>
                            <a:off x="55412" y="6998178"/>
                            <a:ext cx="163003" cy="179488"/>
                          </a:xfrm>
                          <a:custGeom>
                            <a:avLst/>
                            <a:gdLst>
                              <a:gd name="connsiteX0" fmla="*/ 75361 w 163003"/>
                              <a:gd name="connsiteY0" fmla="*/ 54845 h 179488"/>
                              <a:gd name="connsiteX1" fmla="*/ 53654 w 163003"/>
                              <a:gd name="connsiteY1" fmla="*/ 66276 h 179488"/>
                              <a:gd name="connsiteX2" fmla="*/ 29465 w 163003"/>
                              <a:gd name="connsiteY2" fmla="*/ 88503 h 179488"/>
                              <a:gd name="connsiteX3" fmla="*/ 195 w 163003"/>
                              <a:gd name="connsiteY3" fmla="*/ 179488 h 179488"/>
                              <a:gd name="connsiteX4" fmla="*/ 27559 w 163003"/>
                              <a:gd name="connsiteY4" fmla="*/ 107266 h 179488"/>
                              <a:gd name="connsiteX5" fmla="*/ 81250 w 163003"/>
                              <a:gd name="connsiteY5" fmla="*/ 53113 h 179488"/>
                              <a:gd name="connsiteX6" fmla="*/ 101976 w 163003"/>
                              <a:gd name="connsiteY6" fmla="*/ 43876 h 179488"/>
                              <a:gd name="connsiteX7" fmla="*/ 124145 w 163003"/>
                              <a:gd name="connsiteY7" fmla="*/ 31002 h 179488"/>
                              <a:gd name="connsiteX8" fmla="*/ 162825 w 163003"/>
                              <a:gd name="connsiteY8" fmla="*/ 6466 h 179488"/>
                              <a:gd name="connsiteX9" fmla="*/ 161670 w 163003"/>
                              <a:gd name="connsiteY9" fmla="*/ 0 h 179488"/>
                              <a:gd name="connsiteX10" fmla="*/ 75361 w 163003"/>
                              <a:gd name="connsiteY10" fmla="*/ 54845 h 179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003" h="179488">
                                <a:moveTo>
                                  <a:pt x="75361" y="54845"/>
                                </a:moveTo>
                                <a:cubicBezTo>
                                  <a:pt x="68087" y="58598"/>
                                  <a:pt x="60524" y="61888"/>
                                  <a:pt x="53654" y="66276"/>
                                </a:cubicBezTo>
                                <a:cubicBezTo>
                                  <a:pt x="44359" y="72165"/>
                                  <a:pt x="36335" y="79901"/>
                                  <a:pt x="29465" y="88503"/>
                                </a:cubicBezTo>
                                <a:cubicBezTo>
                                  <a:pt x="9027" y="113905"/>
                                  <a:pt x="-1595" y="146985"/>
                                  <a:pt x="195" y="179488"/>
                                </a:cubicBezTo>
                                <a:cubicBezTo>
                                  <a:pt x="7065" y="154606"/>
                                  <a:pt x="14858" y="129781"/>
                                  <a:pt x="27559" y="107266"/>
                                </a:cubicBezTo>
                                <a:cubicBezTo>
                                  <a:pt x="40203" y="84808"/>
                                  <a:pt x="58157" y="64602"/>
                                  <a:pt x="81250" y="53113"/>
                                </a:cubicBezTo>
                                <a:cubicBezTo>
                                  <a:pt x="88005" y="49765"/>
                                  <a:pt x="95163" y="47167"/>
                                  <a:pt x="101976" y="43876"/>
                                </a:cubicBezTo>
                                <a:cubicBezTo>
                                  <a:pt x="109654" y="40181"/>
                                  <a:pt x="116928" y="35563"/>
                                  <a:pt x="124145" y="31002"/>
                                </a:cubicBezTo>
                                <a:cubicBezTo>
                                  <a:pt x="137019" y="22804"/>
                                  <a:pt x="149951" y="14664"/>
                                  <a:pt x="162825" y="6466"/>
                                </a:cubicBezTo>
                                <a:cubicBezTo>
                                  <a:pt x="160747" y="1963"/>
                                  <a:pt x="165019" y="3522"/>
                                  <a:pt x="161670" y="0"/>
                                </a:cubicBezTo>
                                <a:cubicBezTo>
                                  <a:pt x="133497" y="17955"/>
                                  <a:pt x="106017" y="39084"/>
                                  <a:pt x="75361" y="54845"/>
                                </a:cubicBezTo>
                                <a:close/>
                              </a:path>
                            </a:pathLst>
                          </a:custGeom>
                          <a:solidFill>
                            <a:srgbClr val="21302C"/>
                          </a:solidFill>
                          <a:ln w="5770" cap="flat">
                            <a:noFill/>
                            <a:prstDash val="solid"/>
                            <a:miter/>
                          </a:ln>
                        </p:spPr>
                        <p:txBody>
                          <a:bodyPr rtlCol="0" anchor="ctr"/>
                          <a:lstStyle/>
                          <a:p>
                            <a:endParaRPr lang="th-TH"/>
                          </a:p>
                        </p:txBody>
                      </p:sp>
                      <p:sp>
                        <p:nvSpPr>
                          <p:cNvPr id="371" name="Freeform: Shape 370">
                            <a:extLst>
                              <a:ext uri="{FF2B5EF4-FFF2-40B4-BE49-F238E27FC236}">
                                <a16:creationId xmlns:a16="http://schemas.microsoft.com/office/drawing/2014/main" id="{D45B2905-F55B-4474-AA38-8A55A6018CE2}"/>
                              </a:ext>
                            </a:extLst>
                          </p:cNvPr>
                          <p:cNvSpPr/>
                          <p:nvPr/>
                        </p:nvSpPr>
                        <p:spPr>
                          <a:xfrm>
                            <a:off x="6650" y="6887045"/>
                            <a:ext cx="172387" cy="151834"/>
                          </a:xfrm>
                          <a:custGeom>
                            <a:avLst/>
                            <a:gdLst>
                              <a:gd name="connsiteX0" fmla="*/ 134111 w 172387"/>
                              <a:gd name="connsiteY0" fmla="*/ 40874 h 151834"/>
                              <a:gd name="connsiteX1" fmla="*/ 79150 w 172387"/>
                              <a:gd name="connsiteY1" fmla="*/ 75975 h 151834"/>
                              <a:gd name="connsiteX2" fmla="*/ 67604 w 172387"/>
                              <a:gd name="connsiteY2" fmla="*/ 81979 h 151834"/>
                              <a:gd name="connsiteX3" fmla="*/ 0 w 172387"/>
                              <a:gd name="connsiteY3" fmla="*/ 151835 h 151834"/>
                              <a:gd name="connsiteX4" fmla="*/ 19802 w 172387"/>
                              <a:gd name="connsiteY4" fmla="*/ 118812 h 151834"/>
                              <a:gd name="connsiteX5" fmla="*/ 35736 w 172387"/>
                              <a:gd name="connsiteY5" fmla="*/ 97740 h 151834"/>
                              <a:gd name="connsiteX6" fmla="*/ 59752 w 172387"/>
                              <a:gd name="connsiteY6" fmla="*/ 84346 h 151834"/>
                              <a:gd name="connsiteX7" fmla="*/ 135150 w 172387"/>
                              <a:gd name="connsiteY7" fmla="*/ 29905 h 151834"/>
                              <a:gd name="connsiteX8" fmla="*/ 172387 w 172387"/>
                              <a:gd name="connsiteY8" fmla="*/ 0 h 151834"/>
                              <a:gd name="connsiteX9" fmla="*/ 134111 w 172387"/>
                              <a:gd name="connsiteY9" fmla="*/ 40874 h 15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387" h="151834">
                                <a:moveTo>
                                  <a:pt x="134111" y="40874"/>
                                </a:moveTo>
                                <a:cubicBezTo>
                                  <a:pt x="118812" y="56462"/>
                                  <a:pt x="98721" y="66218"/>
                                  <a:pt x="79150" y="75975"/>
                                </a:cubicBezTo>
                                <a:cubicBezTo>
                                  <a:pt x="75282" y="77938"/>
                                  <a:pt x="71414" y="79843"/>
                                  <a:pt x="67604" y="81979"/>
                                </a:cubicBezTo>
                                <a:cubicBezTo>
                                  <a:pt x="39142" y="98144"/>
                                  <a:pt x="18128" y="124585"/>
                                  <a:pt x="0" y="151835"/>
                                </a:cubicBezTo>
                                <a:cubicBezTo>
                                  <a:pt x="6581" y="140808"/>
                                  <a:pt x="13221" y="129839"/>
                                  <a:pt x="19802" y="118812"/>
                                </a:cubicBezTo>
                                <a:cubicBezTo>
                                  <a:pt x="24363" y="111249"/>
                                  <a:pt x="29039" y="103513"/>
                                  <a:pt x="35736" y="97740"/>
                                </a:cubicBezTo>
                                <a:cubicBezTo>
                                  <a:pt x="42722" y="91736"/>
                                  <a:pt x="51381" y="88214"/>
                                  <a:pt x="59752" y="84346"/>
                                </a:cubicBezTo>
                                <a:cubicBezTo>
                                  <a:pt x="88041" y="71183"/>
                                  <a:pt x="113789" y="52594"/>
                                  <a:pt x="135150" y="29905"/>
                                </a:cubicBezTo>
                                <a:cubicBezTo>
                                  <a:pt x="145831" y="18532"/>
                                  <a:pt x="157031" y="4445"/>
                                  <a:pt x="172387" y="0"/>
                                </a:cubicBezTo>
                                <a:cubicBezTo>
                                  <a:pt x="168461" y="12297"/>
                                  <a:pt x="144272" y="30540"/>
                                  <a:pt x="134111" y="40874"/>
                                </a:cubicBezTo>
                                <a:close/>
                              </a:path>
                            </a:pathLst>
                          </a:custGeom>
                          <a:solidFill>
                            <a:srgbClr val="2A3835"/>
                          </a:solidFill>
                          <a:ln w="5770" cap="flat">
                            <a:noFill/>
                            <a:prstDash val="solid"/>
                            <a:miter/>
                          </a:ln>
                        </p:spPr>
                        <p:txBody>
                          <a:bodyPr rtlCol="0" anchor="ctr"/>
                          <a:lstStyle/>
                          <a:p>
                            <a:endParaRPr lang="th-TH"/>
                          </a:p>
                        </p:txBody>
                      </p:sp>
                      <p:sp>
                        <p:nvSpPr>
                          <p:cNvPr id="372" name="Freeform: Shape 371">
                            <a:extLst>
                              <a:ext uri="{FF2B5EF4-FFF2-40B4-BE49-F238E27FC236}">
                                <a16:creationId xmlns:a16="http://schemas.microsoft.com/office/drawing/2014/main" id="{761F5BA0-215B-4FAF-885D-7341C26D3541}"/>
                              </a:ext>
                            </a:extLst>
                          </p:cNvPr>
                          <p:cNvSpPr/>
                          <p:nvPr/>
                        </p:nvSpPr>
                        <p:spPr>
                          <a:xfrm>
                            <a:off x="9825" y="6772620"/>
                            <a:ext cx="167537" cy="178506"/>
                          </a:xfrm>
                          <a:custGeom>
                            <a:avLst/>
                            <a:gdLst>
                              <a:gd name="connsiteX0" fmla="*/ 131802 w 167537"/>
                              <a:gd name="connsiteY0" fmla="*/ 34985 h 178506"/>
                              <a:gd name="connsiteX1" fmla="*/ 81864 w 167537"/>
                              <a:gd name="connsiteY1" fmla="*/ 77360 h 178506"/>
                              <a:gd name="connsiteX2" fmla="*/ 59695 w 167537"/>
                              <a:gd name="connsiteY2" fmla="*/ 97047 h 178506"/>
                              <a:gd name="connsiteX3" fmla="*/ 32561 w 167537"/>
                              <a:gd name="connsiteY3" fmla="*/ 131802 h 178506"/>
                              <a:gd name="connsiteX4" fmla="*/ 0 w 167537"/>
                              <a:gd name="connsiteY4" fmla="*/ 178507 h 178506"/>
                              <a:gd name="connsiteX5" fmla="*/ 30656 w 167537"/>
                              <a:gd name="connsiteY5" fmla="*/ 128973 h 178506"/>
                              <a:gd name="connsiteX6" fmla="*/ 45550 w 167537"/>
                              <a:gd name="connsiteY6" fmla="*/ 107439 h 178506"/>
                              <a:gd name="connsiteX7" fmla="*/ 61253 w 167537"/>
                              <a:gd name="connsiteY7" fmla="*/ 92025 h 178506"/>
                              <a:gd name="connsiteX8" fmla="*/ 167538 w 167537"/>
                              <a:gd name="connsiteY8" fmla="*/ 0 h 178506"/>
                              <a:gd name="connsiteX9" fmla="*/ 131802 w 167537"/>
                              <a:gd name="connsiteY9" fmla="*/ 34985 h 17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37" h="178506">
                                <a:moveTo>
                                  <a:pt x="131802" y="34985"/>
                                </a:moveTo>
                                <a:cubicBezTo>
                                  <a:pt x="115579" y="49591"/>
                                  <a:pt x="98721" y="63505"/>
                                  <a:pt x="81864" y="77360"/>
                                </a:cubicBezTo>
                                <a:cubicBezTo>
                                  <a:pt x="74243" y="83653"/>
                                  <a:pt x="66565" y="89946"/>
                                  <a:pt x="59695" y="97047"/>
                                </a:cubicBezTo>
                                <a:cubicBezTo>
                                  <a:pt x="49419" y="107612"/>
                                  <a:pt x="40990" y="119736"/>
                                  <a:pt x="32561" y="131802"/>
                                </a:cubicBezTo>
                                <a:cubicBezTo>
                                  <a:pt x="21707" y="147389"/>
                                  <a:pt x="10854" y="162919"/>
                                  <a:pt x="0" y="178507"/>
                                </a:cubicBezTo>
                                <a:cubicBezTo>
                                  <a:pt x="10219" y="161996"/>
                                  <a:pt x="20437" y="145484"/>
                                  <a:pt x="30656" y="128973"/>
                                </a:cubicBezTo>
                                <a:cubicBezTo>
                                  <a:pt x="35274" y="121525"/>
                                  <a:pt x="39893" y="114078"/>
                                  <a:pt x="45550" y="107439"/>
                                </a:cubicBezTo>
                                <a:cubicBezTo>
                                  <a:pt x="50342" y="101896"/>
                                  <a:pt x="55769" y="96932"/>
                                  <a:pt x="61253" y="92025"/>
                                </a:cubicBezTo>
                                <a:cubicBezTo>
                                  <a:pt x="93237" y="63274"/>
                                  <a:pt x="129088" y="18994"/>
                                  <a:pt x="167538" y="0"/>
                                </a:cubicBezTo>
                                <a:cubicBezTo>
                                  <a:pt x="156973" y="12643"/>
                                  <a:pt x="144099" y="23959"/>
                                  <a:pt x="131802" y="34985"/>
                                </a:cubicBezTo>
                                <a:close/>
                              </a:path>
                            </a:pathLst>
                          </a:custGeom>
                          <a:solidFill>
                            <a:srgbClr val="2A3835"/>
                          </a:solidFill>
                          <a:ln w="5770" cap="flat">
                            <a:noFill/>
                            <a:prstDash val="solid"/>
                            <a:miter/>
                          </a:ln>
                        </p:spPr>
                        <p:txBody>
                          <a:bodyPr rtlCol="0" anchor="ctr"/>
                          <a:lstStyle/>
                          <a:p>
                            <a:endParaRPr lang="th-TH"/>
                          </a:p>
                        </p:txBody>
                      </p:sp>
                      <p:sp>
                        <p:nvSpPr>
                          <p:cNvPr id="373" name="Freeform: Shape 372">
                            <a:extLst>
                              <a:ext uri="{FF2B5EF4-FFF2-40B4-BE49-F238E27FC236}">
                                <a16:creationId xmlns:a16="http://schemas.microsoft.com/office/drawing/2014/main" id="{1B802446-97E0-4790-B626-1EFA659ED209}"/>
                              </a:ext>
                            </a:extLst>
                          </p:cNvPr>
                          <p:cNvSpPr/>
                          <p:nvPr/>
                        </p:nvSpPr>
                        <p:spPr>
                          <a:xfrm>
                            <a:off x="75870" y="6684117"/>
                            <a:ext cx="110267" cy="108882"/>
                          </a:xfrm>
                          <a:custGeom>
                            <a:avLst/>
                            <a:gdLst>
                              <a:gd name="connsiteX0" fmla="*/ 67893 w 110267"/>
                              <a:gd name="connsiteY0" fmla="*/ 36833 h 108882"/>
                              <a:gd name="connsiteX1" fmla="*/ 0 w 110267"/>
                              <a:gd name="connsiteY1" fmla="*/ 108882 h 108882"/>
                              <a:gd name="connsiteX2" fmla="*/ 91390 w 110267"/>
                              <a:gd name="connsiteY2" fmla="*/ 11084 h 108882"/>
                              <a:gd name="connsiteX3" fmla="*/ 110268 w 110267"/>
                              <a:gd name="connsiteY3" fmla="*/ 0 h 108882"/>
                              <a:gd name="connsiteX4" fmla="*/ 67893 w 110267"/>
                              <a:gd name="connsiteY4" fmla="*/ 36833 h 108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267" h="108882">
                                <a:moveTo>
                                  <a:pt x="67893" y="36833"/>
                                </a:moveTo>
                                <a:cubicBezTo>
                                  <a:pt x="45031" y="60676"/>
                                  <a:pt x="22400" y="84693"/>
                                  <a:pt x="0" y="108882"/>
                                </a:cubicBezTo>
                                <a:cubicBezTo>
                                  <a:pt x="25460" y="72165"/>
                                  <a:pt x="58598" y="41451"/>
                                  <a:pt x="91390" y="11084"/>
                                </a:cubicBezTo>
                                <a:cubicBezTo>
                                  <a:pt x="97278" y="5600"/>
                                  <a:pt x="102763" y="1212"/>
                                  <a:pt x="110268" y="0"/>
                                </a:cubicBezTo>
                                <a:cubicBezTo>
                                  <a:pt x="100165" y="13047"/>
                                  <a:pt x="80305" y="23843"/>
                                  <a:pt x="67893" y="36833"/>
                                </a:cubicBezTo>
                                <a:close/>
                              </a:path>
                            </a:pathLst>
                          </a:custGeom>
                          <a:solidFill>
                            <a:srgbClr val="2A3835"/>
                          </a:solidFill>
                          <a:ln w="5770" cap="flat">
                            <a:noFill/>
                            <a:prstDash val="solid"/>
                            <a:miter/>
                          </a:ln>
                        </p:spPr>
                        <p:txBody>
                          <a:bodyPr rtlCol="0" anchor="ctr"/>
                          <a:lstStyle/>
                          <a:p>
                            <a:endParaRPr lang="th-TH"/>
                          </a:p>
                        </p:txBody>
                      </p:sp>
                      <p:sp>
                        <p:nvSpPr>
                          <p:cNvPr id="374" name="Freeform: Shape 373">
                            <a:extLst>
                              <a:ext uri="{FF2B5EF4-FFF2-40B4-BE49-F238E27FC236}">
                                <a16:creationId xmlns:a16="http://schemas.microsoft.com/office/drawing/2014/main" id="{030D1FD3-2D0F-4E18-A43F-D97B1D21EC26}"/>
                              </a:ext>
                            </a:extLst>
                          </p:cNvPr>
                          <p:cNvSpPr/>
                          <p:nvPr/>
                        </p:nvSpPr>
                        <p:spPr>
                          <a:xfrm>
                            <a:off x="113511" y="6644628"/>
                            <a:ext cx="154890" cy="674733"/>
                          </a:xfrm>
                          <a:custGeom>
                            <a:avLst/>
                            <a:gdLst>
                              <a:gd name="connsiteX0" fmla="*/ 111769 w 154890"/>
                              <a:gd name="connsiteY0" fmla="*/ 416593 h 674733"/>
                              <a:gd name="connsiteX1" fmla="*/ 101666 w 154890"/>
                              <a:gd name="connsiteY1" fmla="*/ 370581 h 674733"/>
                              <a:gd name="connsiteX2" fmla="*/ 100742 w 154890"/>
                              <a:gd name="connsiteY2" fmla="*/ 355917 h 674733"/>
                              <a:gd name="connsiteX3" fmla="*/ 95488 w 154890"/>
                              <a:gd name="connsiteY3" fmla="*/ 342639 h 674733"/>
                              <a:gd name="connsiteX4" fmla="*/ 81691 w 154890"/>
                              <a:gd name="connsiteY4" fmla="*/ 259967 h 674733"/>
                              <a:gd name="connsiteX5" fmla="*/ 77996 w 154890"/>
                              <a:gd name="connsiteY5" fmla="*/ 159686 h 674733"/>
                              <a:gd name="connsiteX6" fmla="*/ 69336 w 154890"/>
                              <a:gd name="connsiteY6" fmla="*/ 22054 h 674733"/>
                              <a:gd name="connsiteX7" fmla="*/ 63159 w 154890"/>
                              <a:gd name="connsiteY7" fmla="*/ 0 h 674733"/>
                              <a:gd name="connsiteX8" fmla="*/ 36602 w 154890"/>
                              <a:gd name="connsiteY8" fmla="*/ 66738 h 674733"/>
                              <a:gd name="connsiteX9" fmla="*/ 58829 w 154890"/>
                              <a:gd name="connsiteY9" fmla="*/ 78342 h 674733"/>
                              <a:gd name="connsiteX10" fmla="*/ 49880 w 154890"/>
                              <a:gd name="connsiteY10" fmla="*/ 106342 h 674733"/>
                              <a:gd name="connsiteX11" fmla="*/ 0 w 154890"/>
                              <a:gd name="connsiteY11" fmla="*/ 163959 h 674733"/>
                              <a:gd name="connsiteX12" fmla="*/ 34293 w 154890"/>
                              <a:gd name="connsiteY12" fmla="*/ 159167 h 674733"/>
                              <a:gd name="connsiteX13" fmla="*/ 67777 w 154890"/>
                              <a:gd name="connsiteY13" fmla="*/ 158243 h 674733"/>
                              <a:gd name="connsiteX14" fmla="*/ 37410 w 154890"/>
                              <a:gd name="connsiteY14" fmla="*/ 220824 h 674733"/>
                              <a:gd name="connsiteX15" fmla="*/ 41509 w 154890"/>
                              <a:gd name="connsiteY15" fmla="*/ 247093 h 674733"/>
                              <a:gd name="connsiteX16" fmla="*/ 18590 w 154890"/>
                              <a:gd name="connsiteY16" fmla="*/ 280115 h 674733"/>
                              <a:gd name="connsiteX17" fmla="*/ 50746 w 154890"/>
                              <a:gd name="connsiteY17" fmla="*/ 265220 h 674733"/>
                              <a:gd name="connsiteX18" fmla="*/ 58713 w 154890"/>
                              <a:gd name="connsiteY18" fmla="*/ 263084 h 674733"/>
                              <a:gd name="connsiteX19" fmla="*/ 66623 w 154890"/>
                              <a:gd name="connsiteY19" fmla="*/ 280288 h 674733"/>
                              <a:gd name="connsiteX20" fmla="*/ 57905 w 154890"/>
                              <a:gd name="connsiteY20" fmla="*/ 300148 h 674733"/>
                              <a:gd name="connsiteX21" fmla="*/ 90177 w 154890"/>
                              <a:gd name="connsiteY21" fmla="*/ 361748 h 674733"/>
                              <a:gd name="connsiteX22" fmla="*/ 69221 w 154890"/>
                              <a:gd name="connsiteY22" fmla="*/ 438993 h 674733"/>
                              <a:gd name="connsiteX23" fmla="*/ 97163 w 154890"/>
                              <a:gd name="connsiteY23" fmla="*/ 424502 h 674733"/>
                              <a:gd name="connsiteX24" fmla="*/ 124643 w 154890"/>
                              <a:gd name="connsiteY24" fmla="*/ 573566 h 674733"/>
                              <a:gd name="connsiteX25" fmla="*/ 108998 w 154890"/>
                              <a:gd name="connsiteY25" fmla="*/ 660279 h 674733"/>
                              <a:gd name="connsiteX26" fmla="*/ 154490 w 154890"/>
                              <a:gd name="connsiteY26" fmla="*/ 656700 h 674733"/>
                              <a:gd name="connsiteX27" fmla="*/ 139653 w 154890"/>
                              <a:gd name="connsiteY27" fmla="*/ 582110 h 674733"/>
                              <a:gd name="connsiteX28" fmla="*/ 111769 w 154890"/>
                              <a:gd name="connsiteY28" fmla="*/ 416593 h 67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4890" h="674733">
                                <a:moveTo>
                                  <a:pt x="111769" y="416593"/>
                                </a:moveTo>
                                <a:cubicBezTo>
                                  <a:pt x="107439" y="401467"/>
                                  <a:pt x="102185" y="386342"/>
                                  <a:pt x="101666" y="370581"/>
                                </a:cubicBezTo>
                                <a:cubicBezTo>
                                  <a:pt x="101493" y="365674"/>
                                  <a:pt x="101781" y="360709"/>
                                  <a:pt x="100742" y="355917"/>
                                </a:cubicBezTo>
                                <a:cubicBezTo>
                                  <a:pt x="99703" y="351241"/>
                                  <a:pt x="97451" y="347026"/>
                                  <a:pt x="95488" y="342639"/>
                                </a:cubicBezTo>
                                <a:cubicBezTo>
                                  <a:pt x="83942" y="317006"/>
                                  <a:pt x="82730" y="288082"/>
                                  <a:pt x="81691" y="259967"/>
                                </a:cubicBezTo>
                                <a:cubicBezTo>
                                  <a:pt x="80478" y="226540"/>
                                  <a:pt x="79208" y="193113"/>
                                  <a:pt x="77996" y="159686"/>
                                </a:cubicBezTo>
                                <a:cubicBezTo>
                                  <a:pt x="76322" y="113732"/>
                                  <a:pt x="74590" y="67720"/>
                                  <a:pt x="69336" y="22054"/>
                                </a:cubicBezTo>
                                <a:cubicBezTo>
                                  <a:pt x="68470" y="14376"/>
                                  <a:pt x="67373" y="6466"/>
                                  <a:pt x="63159" y="0"/>
                                </a:cubicBezTo>
                                <a:cubicBezTo>
                                  <a:pt x="58944" y="23728"/>
                                  <a:pt x="49823" y="46590"/>
                                  <a:pt x="36602" y="66738"/>
                                </a:cubicBezTo>
                                <a:cubicBezTo>
                                  <a:pt x="44511" y="60503"/>
                                  <a:pt x="57039" y="68412"/>
                                  <a:pt x="58829" y="78342"/>
                                </a:cubicBezTo>
                                <a:cubicBezTo>
                                  <a:pt x="60618" y="88214"/>
                                  <a:pt x="55365" y="97913"/>
                                  <a:pt x="49880" y="106342"/>
                                </a:cubicBezTo>
                                <a:cubicBezTo>
                                  <a:pt x="35909" y="127645"/>
                                  <a:pt x="19109" y="147101"/>
                                  <a:pt x="0" y="163959"/>
                                </a:cubicBezTo>
                                <a:cubicBezTo>
                                  <a:pt x="7909" y="174062"/>
                                  <a:pt x="23785" y="166557"/>
                                  <a:pt x="34293" y="159167"/>
                                </a:cubicBezTo>
                                <a:cubicBezTo>
                                  <a:pt x="44742" y="151777"/>
                                  <a:pt x="62408" y="146581"/>
                                  <a:pt x="67777" y="158243"/>
                                </a:cubicBezTo>
                                <a:cubicBezTo>
                                  <a:pt x="57674" y="179084"/>
                                  <a:pt x="47513" y="199925"/>
                                  <a:pt x="37410" y="220824"/>
                                </a:cubicBezTo>
                                <a:cubicBezTo>
                                  <a:pt x="32849" y="230177"/>
                                  <a:pt x="31233" y="245649"/>
                                  <a:pt x="41509" y="247093"/>
                                </a:cubicBezTo>
                                <a:cubicBezTo>
                                  <a:pt x="33889" y="258119"/>
                                  <a:pt x="26268" y="269088"/>
                                  <a:pt x="18590" y="280115"/>
                                </a:cubicBezTo>
                                <a:cubicBezTo>
                                  <a:pt x="29328" y="275150"/>
                                  <a:pt x="40008" y="270185"/>
                                  <a:pt x="50746" y="265220"/>
                                </a:cubicBezTo>
                                <a:cubicBezTo>
                                  <a:pt x="53286" y="264066"/>
                                  <a:pt x="55942" y="262853"/>
                                  <a:pt x="58713" y="263084"/>
                                </a:cubicBezTo>
                                <a:cubicBezTo>
                                  <a:pt x="65930" y="263719"/>
                                  <a:pt x="68759" y="273360"/>
                                  <a:pt x="66623" y="280288"/>
                                </a:cubicBezTo>
                                <a:cubicBezTo>
                                  <a:pt x="64486" y="287216"/>
                                  <a:pt x="59522" y="293105"/>
                                  <a:pt x="57905" y="300148"/>
                                </a:cubicBezTo>
                                <a:cubicBezTo>
                                  <a:pt x="52651" y="323472"/>
                                  <a:pt x="84693" y="338482"/>
                                  <a:pt x="90177" y="361748"/>
                                </a:cubicBezTo>
                                <a:cubicBezTo>
                                  <a:pt x="96412" y="388247"/>
                                  <a:pt x="66276" y="411975"/>
                                  <a:pt x="69221" y="438993"/>
                                </a:cubicBezTo>
                                <a:cubicBezTo>
                                  <a:pt x="78515" y="434144"/>
                                  <a:pt x="87810" y="429352"/>
                                  <a:pt x="97163" y="424502"/>
                                </a:cubicBezTo>
                                <a:cubicBezTo>
                                  <a:pt x="106342" y="474209"/>
                                  <a:pt x="115521" y="523859"/>
                                  <a:pt x="124643" y="573566"/>
                                </a:cubicBezTo>
                                <a:cubicBezTo>
                                  <a:pt x="130243" y="603875"/>
                                  <a:pt x="132841" y="637244"/>
                                  <a:pt x="108998" y="660279"/>
                                </a:cubicBezTo>
                                <a:cubicBezTo>
                                  <a:pt x="124816" y="676502"/>
                                  <a:pt x="150853" y="683719"/>
                                  <a:pt x="154490" y="656700"/>
                                </a:cubicBezTo>
                                <a:cubicBezTo>
                                  <a:pt x="157435" y="634704"/>
                                  <a:pt x="143290" y="603991"/>
                                  <a:pt x="139653" y="582110"/>
                                </a:cubicBezTo>
                                <a:cubicBezTo>
                                  <a:pt x="130763" y="526861"/>
                                  <a:pt x="127183" y="470572"/>
                                  <a:pt x="111769" y="416593"/>
                                </a:cubicBezTo>
                                <a:close/>
                              </a:path>
                            </a:pathLst>
                          </a:custGeom>
                          <a:solidFill>
                            <a:srgbClr val="435750">
                              <a:alpha val="36000"/>
                            </a:srgbClr>
                          </a:solidFill>
                          <a:ln w="5770" cap="flat">
                            <a:noFill/>
                            <a:prstDash val="solid"/>
                            <a:miter/>
                          </a:ln>
                        </p:spPr>
                        <p:txBody>
                          <a:bodyPr rtlCol="0" anchor="ctr"/>
                          <a:lstStyle/>
                          <a:p>
                            <a:endParaRPr lang="th-TH"/>
                          </a:p>
                        </p:txBody>
                      </p:sp>
                    </p:grpSp>
                    <p:sp>
                      <p:nvSpPr>
                        <p:cNvPr id="354" name="Freeform: Shape 353">
                          <a:extLst>
                            <a:ext uri="{FF2B5EF4-FFF2-40B4-BE49-F238E27FC236}">
                              <a16:creationId xmlns:a16="http://schemas.microsoft.com/office/drawing/2014/main" id="{9EB41850-ACB6-453B-83AA-4D8B153BA9C5}"/>
                            </a:ext>
                          </a:extLst>
                        </p:cNvPr>
                        <p:cNvSpPr/>
                        <p:nvPr/>
                      </p:nvSpPr>
                      <p:spPr>
                        <a:xfrm>
                          <a:off x="187928" y="6601734"/>
                          <a:ext cx="54613" cy="200387"/>
                        </a:xfrm>
                        <a:custGeom>
                          <a:avLst/>
                          <a:gdLst>
                            <a:gd name="connsiteX0" fmla="*/ 16453 w 54613"/>
                            <a:gd name="connsiteY0" fmla="*/ 12239 h 200387"/>
                            <a:gd name="connsiteX1" fmla="*/ 54613 w 54613"/>
                            <a:gd name="connsiteY1" fmla="*/ 0 h 200387"/>
                            <a:gd name="connsiteX2" fmla="*/ 36312 w 54613"/>
                            <a:gd name="connsiteY2" fmla="*/ 13336 h 200387"/>
                            <a:gd name="connsiteX3" fmla="*/ 5426 w 54613"/>
                            <a:gd name="connsiteY3" fmla="*/ 52536 h 200387"/>
                            <a:gd name="connsiteX4" fmla="*/ 8024 w 54613"/>
                            <a:gd name="connsiteY4" fmla="*/ 89889 h 200387"/>
                            <a:gd name="connsiteX5" fmla="*/ 9352 w 54613"/>
                            <a:gd name="connsiteY5" fmla="*/ 200387 h 200387"/>
                            <a:gd name="connsiteX6" fmla="*/ 634 w 54613"/>
                            <a:gd name="connsiteY6" fmla="*/ 110787 h 200387"/>
                            <a:gd name="connsiteX7" fmla="*/ 16453 w 54613"/>
                            <a:gd name="connsiteY7" fmla="*/ 12239 h 20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613" h="200387">
                              <a:moveTo>
                                <a:pt x="16453" y="12239"/>
                              </a:moveTo>
                              <a:cubicBezTo>
                                <a:pt x="27941" y="5023"/>
                                <a:pt x="45145" y="9757"/>
                                <a:pt x="54613" y="0"/>
                              </a:cubicBezTo>
                              <a:cubicBezTo>
                                <a:pt x="53343" y="7852"/>
                                <a:pt x="43760" y="10449"/>
                                <a:pt x="36312" y="13336"/>
                              </a:cubicBezTo>
                              <a:cubicBezTo>
                                <a:pt x="20032" y="19629"/>
                                <a:pt x="7735" y="35274"/>
                                <a:pt x="5426" y="52536"/>
                              </a:cubicBezTo>
                              <a:cubicBezTo>
                                <a:pt x="3752" y="64948"/>
                                <a:pt x="6869" y="77419"/>
                                <a:pt x="8024" y="89889"/>
                              </a:cubicBezTo>
                              <a:cubicBezTo>
                                <a:pt x="11257" y="126491"/>
                                <a:pt x="-3407" y="164709"/>
                                <a:pt x="9352" y="200387"/>
                              </a:cubicBezTo>
                              <a:cubicBezTo>
                                <a:pt x="2886" y="170655"/>
                                <a:pt x="-925" y="141154"/>
                                <a:pt x="634" y="110787"/>
                              </a:cubicBezTo>
                              <a:cubicBezTo>
                                <a:pt x="1904" y="86251"/>
                                <a:pt x="-6987" y="26961"/>
                                <a:pt x="16453" y="12239"/>
                              </a:cubicBezTo>
                              <a:close/>
                            </a:path>
                          </a:pathLst>
                        </a:custGeom>
                        <a:solidFill>
                          <a:srgbClr val="79807E"/>
                        </a:solidFill>
                        <a:ln w="5770" cap="flat">
                          <a:noFill/>
                          <a:prstDash val="solid"/>
                          <a:miter/>
                        </a:ln>
                      </p:spPr>
                      <p:txBody>
                        <a:bodyPr rtlCol="0" anchor="ctr"/>
                        <a:lstStyle/>
                        <a:p>
                          <a:endParaRPr lang="th-TH"/>
                        </a:p>
                      </p:txBody>
                    </p:sp>
                  </p:grpSp>
                  <p:grpSp>
                    <p:nvGrpSpPr>
                      <p:cNvPr id="347" name="Graphic 3">
                        <a:extLst>
                          <a:ext uri="{FF2B5EF4-FFF2-40B4-BE49-F238E27FC236}">
                            <a16:creationId xmlns:a16="http://schemas.microsoft.com/office/drawing/2014/main" id="{B198F1BF-9462-4434-BFD2-AE05366B2A13}"/>
                          </a:ext>
                        </a:extLst>
                      </p:cNvPr>
                      <p:cNvGrpSpPr/>
                      <p:nvPr/>
                    </p:nvGrpSpPr>
                    <p:grpSpPr>
                      <a:xfrm>
                        <a:off x="46600" y="7080966"/>
                        <a:ext cx="227174" cy="240929"/>
                        <a:chOff x="46600" y="7080966"/>
                        <a:chExt cx="227174" cy="240929"/>
                      </a:xfrm>
                    </p:grpSpPr>
                    <p:sp>
                      <p:nvSpPr>
                        <p:cNvPr id="348" name="Freeform: Shape 347">
                          <a:extLst>
                            <a:ext uri="{FF2B5EF4-FFF2-40B4-BE49-F238E27FC236}">
                              <a16:creationId xmlns:a16="http://schemas.microsoft.com/office/drawing/2014/main" id="{A16A7DB4-9C8F-4354-BB76-DED127A68C49}"/>
                            </a:ext>
                          </a:extLst>
                        </p:cNvPr>
                        <p:cNvSpPr/>
                        <p:nvPr/>
                      </p:nvSpPr>
                      <p:spPr>
                        <a:xfrm>
                          <a:off x="46600" y="7168660"/>
                          <a:ext cx="227174" cy="153234"/>
                        </a:xfrm>
                        <a:custGeom>
                          <a:avLst/>
                          <a:gdLst>
                            <a:gd name="connsiteX0" fmla="*/ 172676 w 227174"/>
                            <a:gd name="connsiteY0" fmla="*/ 136882 h 153234"/>
                            <a:gd name="connsiteX1" fmla="*/ 72800 w 227174"/>
                            <a:gd name="connsiteY1" fmla="*/ 86194 h 153234"/>
                            <a:gd name="connsiteX2" fmla="*/ 46185 w 227174"/>
                            <a:gd name="connsiteY2" fmla="*/ 58367 h 153234"/>
                            <a:gd name="connsiteX3" fmla="*/ 0 w 227174"/>
                            <a:gd name="connsiteY3" fmla="*/ 0 h 153234"/>
                            <a:gd name="connsiteX4" fmla="*/ 176890 w 227174"/>
                            <a:gd name="connsiteY4" fmla="*/ 147563 h 153234"/>
                            <a:gd name="connsiteX5" fmla="*/ 227175 w 227174"/>
                            <a:gd name="connsiteY5" fmla="*/ 151027 h 153234"/>
                            <a:gd name="connsiteX6" fmla="*/ 172676 w 227174"/>
                            <a:gd name="connsiteY6" fmla="*/ 136882 h 15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74" h="153234">
                              <a:moveTo>
                                <a:pt x="172676" y="136882"/>
                              </a:moveTo>
                              <a:cubicBezTo>
                                <a:pt x="137286" y="124181"/>
                                <a:pt x="101031" y="110961"/>
                                <a:pt x="72800" y="86194"/>
                              </a:cubicBezTo>
                              <a:cubicBezTo>
                                <a:pt x="63159" y="77707"/>
                                <a:pt x="54672" y="68008"/>
                                <a:pt x="46185" y="58367"/>
                              </a:cubicBezTo>
                              <a:cubicBezTo>
                                <a:pt x="29790" y="39720"/>
                                <a:pt x="13336" y="20957"/>
                                <a:pt x="0" y="0"/>
                              </a:cubicBezTo>
                              <a:cubicBezTo>
                                <a:pt x="34062" y="71530"/>
                                <a:pt x="100396" y="126894"/>
                                <a:pt x="176890" y="147563"/>
                              </a:cubicBezTo>
                              <a:cubicBezTo>
                                <a:pt x="192824" y="151835"/>
                                <a:pt x="211356" y="155876"/>
                                <a:pt x="227175" y="151027"/>
                              </a:cubicBezTo>
                              <a:cubicBezTo>
                                <a:pt x="220767" y="133880"/>
                                <a:pt x="187802" y="142309"/>
                                <a:pt x="172676" y="136882"/>
                              </a:cubicBezTo>
                              <a:close/>
                            </a:path>
                          </a:pathLst>
                        </a:custGeom>
                        <a:solidFill>
                          <a:srgbClr val="6B7D76"/>
                        </a:solidFill>
                        <a:ln w="5770" cap="flat">
                          <a:noFill/>
                          <a:prstDash val="solid"/>
                          <a:miter/>
                        </a:ln>
                      </p:spPr>
                      <p:txBody>
                        <a:bodyPr rtlCol="0" anchor="ctr"/>
                        <a:lstStyle/>
                        <a:p>
                          <a:endParaRPr lang="th-TH"/>
                        </a:p>
                      </p:txBody>
                    </p:sp>
                    <p:sp>
                      <p:nvSpPr>
                        <p:cNvPr id="349" name="Freeform: Shape 348">
                          <a:extLst>
                            <a:ext uri="{FF2B5EF4-FFF2-40B4-BE49-F238E27FC236}">
                              <a16:creationId xmlns:a16="http://schemas.microsoft.com/office/drawing/2014/main" id="{DFD15C00-A555-435D-BC19-C97ED6D7BD27}"/>
                            </a:ext>
                          </a:extLst>
                        </p:cNvPr>
                        <p:cNvSpPr/>
                        <p:nvPr/>
                      </p:nvSpPr>
                      <p:spPr>
                        <a:xfrm>
                          <a:off x="177871" y="7099036"/>
                          <a:ext cx="86943" cy="184279"/>
                        </a:xfrm>
                        <a:custGeom>
                          <a:avLst/>
                          <a:gdLst>
                            <a:gd name="connsiteX0" fmla="*/ 38634 w 86943"/>
                            <a:gd name="connsiteY0" fmla="*/ 28635 h 184279"/>
                            <a:gd name="connsiteX1" fmla="*/ 11 w 86943"/>
                            <a:gd name="connsiteY1" fmla="*/ 105880 h 184279"/>
                            <a:gd name="connsiteX2" fmla="*/ 9422 w 86943"/>
                            <a:gd name="connsiteY2" fmla="*/ 119794 h 184279"/>
                            <a:gd name="connsiteX3" fmla="*/ 18081 w 86943"/>
                            <a:gd name="connsiteY3" fmla="*/ 110614 h 184279"/>
                            <a:gd name="connsiteX4" fmla="*/ 25702 w 86943"/>
                            <a:gd name="connsiteY4" fmla="*/ 121987 h 184279"/>
                            <a:gd name="connsiteX5" fmla="*/ 27319 w 86943"/>
                            <a:gd name="connsiteY5" fmla="*/ 136940 h 184279"/>
                            <a:gd name="connsiteX6" fmla="*/ 34593 w 86943"/>
                            <a:gd name="connsiteY6" fmla="*/ 142482 h 184279"/>
                            <a:gd name="connsiteX7" fmla="*/ 84531 w 86943"/>
                            <a:gd name="connsiteY7" fmla="*/ 184280 h 184279"/>
                            <a:gd name="connsiteX8" fmla="*/ 82106 w 86943"/>
                            <a:gd name="connsiteY8" fmla="*/ 160264 h 184279"/>
                            <a:gd name="connsiteX9" fmla="*/ 63747 w 86943"/>
                            <a:gd name="connsiteY9" fmla="*/ 101262 h 184279"/>
                            <a:gd name="connsiteX10" fmla="*/ 59822 w 86943"/>
                            <a:gd name="connsiteY10" fmla="*/ 71530 h 184279"/>
                            <a:gd name="connsiteX11" fmla="*/ 63632 w 86943"/>
                            <a:gd name="connsiteY11" fmla="*/ 47398 h 184279"/>
                            <a:gd name="connsiteX12" fmla="*/ 56185 w 86943"/>
                            <a:gd name="connsiteY12" fmla="*/ 0 h 184279"/>
                            <a:gd name="connsiteX13" fmla="*/ 38634 w 86943"/>
                            <a:gd name="connsiteY13" fmla="*/ 28635 h 1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943" h="184279">
                              <a:moveTo>
                                <a:pt x="38634" y="28635"/>
                              </a:moveTo>
                              <a:cubicBezTo>
                                <a:pt x="23393" y="53575"/>
                                <a:pt x="1051" y="76725"/>
                                <a:pt x="11" y="105880"/>
                              </a:cubicBezTo>
                              <a:cubicBezTo>
                                <a:pt x="-220" y="112289"/>
                                <a:pt x="3071" y="120775"/>
                                <a:pt x="9422" y="119794"/>
                              </a:cubicBezTo>
                              <a:cubicBezTo>
                                <a:pt x="11038" y="115579"/>
                                <a:pt x="13578" y="110672"/>
                                <a:pt x="18081" y="110614"/>
                              </a:cubicBezTo>
                              <a:cubicBezTo>
                                <a:pt x="23220" y="110557"/>
                                <a:pt x="25818" y="116907"/>
                                <a:pt x="25702" y="121987"/>
                              </a:cubicBezTo>
                              <a:cubicBezTo>
                                <a:pt x="25587" y="127126"/>
                                <a:pt x="24432" y="132783"/>
                                <a:pt x="27319" y="136940"/>
                              </a:cubicBezTo>
                              <a:cubicBezTo>
                                <a:pt x="29050" y="139480"/>
                                <a:pt x="31995" y="140866"/>
                                <a:pt x="34593" y="142482"/>
                              </a:cubicBezTo>
                              <a:cubicBezTo>
                                <a:pt x="53413" y="154086"/>
                                <a:pt x="62650" y="181047"/>
                                <a:pt x="84531" y="184280"/>
                              </a:cubicBezTo>
                              <a:cubicBezTo>
                                <a:pt x="89611" y="177525"/>
                                <a:pt x="85628" y="168000"/>
                                <a:pt x="82106" y="160264"/>
                              </a:cubicBezTo>
                              <a:cubicBezTo>
                                <a:pt x="73504" y="141501"/>
                                <a:pt x="68597" y="121295"/>
                                <a:pt x="63747" y="101262"/>
                              </a:cubicBezTo>
                              <a:cubicBezTo>
                                <a:pt x="61380" y="91505"/>
                                <a:pt x="58956" y="81517"/>
                                <a:pt x="59822" y="71530"/>
                              </a:cubicBezTo>
                              <a:cubicBezTo>
                                <a:pt x="60514" y="63389"/>
                                <a:pt x="63286" y="55538"/>
                                <a:pt x="63632" y="47398"/>
                              </a:cubicBezTo>
                              <a:cubicBezTo>
                                <a:pt x="64325" y="31926"/>
                                <a:pt x="58378" y="14953"/>
                                <a:pt x="56185" y="0"/>
                              </a:cubicBezTo>
                              <a:cubicBezTo>
                                <a:pt x="47871" y="5254"/>
                                <a:pt x="44292" y="19340"/>
                                <a:pt x="38634" y="28635"/>
                              </a:cubicBezTo>
                              <a:close/>
                            </a:path>
                          </a:pathLst>
                        </a:custGeom>
                        <a:solidFill>
                          <a:srgbClr val="4D5854"/>
                        </a:solidFill>
                        <a:ln w="5770" cap="flat">
                          <a:noFill/>
                          <a:prstDash val="solid"/>
                          <a:miter/>
                        </a:ln>
                      </p:spPr>
                      <p:txBody>
                        <a:bodyPr rtlCol="0" anchor="ctr"/>
                        <a:lstStyle/>
                        <a:p>
                          <a:endParaRPr lang="th-TH"/>
                        </a:p>
                      </p:txBody>
                    </p:sp>
                    <p:sp>
                      <p:nvSpPr>
                        <p:cNvPr id="350" name="Freeform: Shape 349">
                          <a:extLst>
                            <a:ext uri="{FF2B5EF4-FFF2-40B4-BE49-F238E27FC236}">
                              <a16:creationId xmlns:a16="http://schemas.microsoft.com/office/drawing/2014/main" id="{94C4E73D-DEF7-4161-A08B-6A26D5D7B704}"/>
                            </a:ext>
                          </a:extLst>
                        </p:cNvPr>
                        <p:cNvSpPr/>
                        <p:nvPr/>
                      </p:nvSpPr>
                      <p:spPr>
                        <a:xfrm>
                          <a:off x="197294" y="7106079"/>
                          <a:ext cx="58826" cy="148285"/>
                        </a:xfrm>
                        <a:custGeom>
                          <a:avLst/>
                          <a:gdLst>
                            <a:gd name="connsiteX0" fmla="*/ 47384 w 58826"/>
                            <a:gd name="connsiteY0" fmla="*/ 69855 h 148285"/>
                            <a:gd name="connsiteX1" fmla="*/ 29371 w 58826"/>
                            <a:gd name="connsiteY1" fmla="*/ 0 h 148285"/>
                            <a:gd name="connsiteX2" fmla="*/ 19672 w 58826"/>
                            <a:gd name="connsiteY2" fmla="*/ 30598 h 148285"/>
                            <a:gd name="connsiteX3" fmla="*/ 12225 w 58826"/>
                            <a:gd name="connsiteY3" fmla="*/ 47513 h 148285"/>
                            <a:gd name="connsiteX4" fmla="*/ 2237 w 58826"/>
                            <a:gd name="connsiteY4" fmla="*/ 70722 h 148285"/>
                            <a:gd name="connsiteX5" fmla="*/ 217 w 58826"/>
                            <a:gd name="connsiteY5" fmla="*/ 83538 h 148285"/>
                            <a:gd name="connsiteX6" fmla="*/ 8992 w 58826"/>
                            <a:gd name="connsiteY6" fmla="*/ 91793 h 148285"/>
                            <a:gd name="connsiteX7" fmla="*/ 16670 w 58826"/>
                            <a:gd name="connsiteY7" fmla="*/ 89715 h 148285"/>
                            <a:gd name="connsiteX8" fmla="*/ 29891 w 58826"/>
                            <a:gd name="connsiteY8" fmla="*/ 99645 h 148285"/>
                            <a:gd name="connsiteX9" fmla="*/ 31680 w 58826"/>
                            <a:gd name="connsiteY9" fmla="*/ 117484 h 148285"/>
                            <a:gd name="connsiteX10" fmla="*/ 56967 w 58826"/>
                            <a:gd name="connsiteY10" fmla="*/ 143868 h 148285"/>
                            <a:gd name="connsiteX11" fmla="*/ 47384 w 58826"/>
                            <a:gd name="connsiteY11" fmla="*/ 69855 h 14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826" h="148285">
                              <a:moveTo>
                                <a:pt x="47384" y="69855"/>
                              </a:moveTo>
                              <a:cubicBezTo>
                                <a:pt x="44093" y="45897"/>
                                <a:pt x="40629" y="21418"/>
                                <a:pt x="29371" y="0"/>
                              </a:cubicBezTo>
                              <a:cubicBezTo>
                                <a:pt x="20654" y="6697"/>
                                <a:pt x="22386" y="19917"/>
                                <a:pt x="19672" y="30598"/>
                              </a:cubicBezTo>
                              <a:cubicBezTo>
                                <a:pt x="18171" y="36602"/>
                                <a:pt x="15054" y="41971"/>
                                <a:pt x="12225" y="47513"/>
                              </a:cubicBezTo>
                              <a:cubicBezTo>
                                <a:pt x="8357" y="55018"/>
                                <a:pt x="5066" y="62754"/>
                                <a:pt x="2237" y="70722"/>
                              </a:cubicBezTo>
                              <a:cubicBezTo>
                                <a:pt x="794" y="74820"/>
                                <a:pt x="-534" y="79266"/>
                                <a:pt x="217" y="83538"/>
                              </a:cubicBezTo>
                              <a:cubicBezTo>
                                <a:pt x="1025" y="87868"/>
                                <a:pt x="4604" y="91967"/>
                                <a:pt x="8992" y="91793"/>
                              </a:cubicBezTo>
                              <a:cubicBezTo>
                                <a:pt x="11648" y="91678"/>
                                <a:pt x="14015" y="90119"/>
                                <a:pt x="16670" y="89715"/>
                              </a:cubicBezTo>
                              <a:cubicBezTo>
                                <a:pt x="22617" y="88734"/>
                                <a:pt x="27986" y="93929"/>
                                <a:pt x="29891" y="99645"/>
                              </a:cubicBezTo>
                              <a:cubicBezTo>
                                <a:pt x="31796" y="105361"/>
                                <a:pt x="31276" y="111538"/>
                                <a:pt x="31680" y="117484"/>
                              </a:cubicBezTo>
                              <a:cubicBezTo>
                                <a:pt x="32316" y="126144"/>
                                <a:pt x="43689" y="160321"/>
                                <a:pt x="56967" y="143868"/>
                              </a:cubicBezTo>
                              <a:cubicBezTo>
                                <a:pt x="64010" y="135092"/>
                                <a:pt x="48885" y="81113"/>
                                <a:pt x="47384" y="69855"/>
                              </a:cubicBezTo>
                              <a:close/>
                            </a:path>
                          </a:pathLst>
                        </a:custGeom>
                        <a:solidFill>
                          <a:srgbClr val="646C69"/>
                        </a:solidFill>
                        <a:ln w="5770" cap="flat">
                          <a:noFill/>
                          <a:prstDash val="solid"/>
                          <a:miter/>
                        </a:ln>
                      </p:spPr>
                      <p:txBody>
                        <a:bodyPr rtlCol="0" anchor="ctr"/>
                        <a:lstStyle/>
                        <a:p>
                          <a:endParaRPr lang="th-TH"/>
                        </a:p>
                      </p:txBody>
                    </p:sp>
                    <p:sp>
                      <p:nvSpPr>
                        <p:cNvPr id="351" name="Freeform: Shape 350">
                          <a:extLst>
                            <a:ext uri="{FF2B5EF4-FFF2-40B4-BE49-F238E27FC236}">
                              <a16:creationId xmlns:a16="http://schemas.microsoft.com/office/drawing/2014/main" id="{CF60A04D-159F-4E3F-9A55-2E7363500F63}"/>
                            </a:ext>
                          </a:extLst>
                        </p:cNvPr>
                        <p:cNvSpPr/>
                        <p:nvPr/>
                      </p:nvSpPr>
                      <p:spPr>
                        <a:xfrm>
                          <a:off x="117418" y="7080966"/>
                          <a:ext cx="108092" cy="158300"/>
                        </a:xfrm>
                        <a:custGeom>
                          <a:avLst/>
                          <a:gdLst>
                            <a:gd name="connsiteX0" fmla="*/ 60175 w 108092"/>
                            <a:gd name="connsiteY0" fmla="*/ 66392 h 158300"/>
                            <a:gd name="connsiteX1" fmla="*/ 18031 w 108092"/>
                            <a:gd name="connsiteY1" fmla="*/ 110557 h 158300"/>
                            <a:gd name="connsiteX2" fmla="*/ 2732 w 108092"/>
                            <a:gd name="connsiteY2" fmla="*/ 158301 h 158300"/>
                            <a:gd name="connsiteX3" fmla="*/ 19301 w 108092"/>
                            <a:gd name="connsiteY3" fmla="*/ 124181 h 158300"/>
                            <a:gd name="connsiteX4" fmla="*/ 14567 w 108092"/>
                            <a:gd name="connsiteY4" fmla="*/ 129897 h 158300"/>
                            <a:gd name="connsiteX5" fmla="*/ 84192 w 108092"/>
                            <a:gd name="connsiteY5" fmla="*/ 25806 h 158300"/>
                            <a:gd name="connsiteX6" fmla="*/ 108093 w 108092"/>
                            <a:gd name="connsiteY6" fmla="*/ 0 h 158300"/>
                            <a:gd name="connsiteX7" fmla="*/ 60175 w 108092"/>
                            <a:gd name="connsiteY7" fmla="*/ 66392 h 15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092" h="158300">
                              <a:moveTo>
                                <a:pt x="60175" y="66392"/>
                              </a:moveTo>
                              <a:cubicBezTo>
                                <a:pt x="48513" y="83076"/>
                                <a:pt x="32060" y="95777"/>
                                <a:pt x="18031" y="110557"/>
                              </a:cubicBezTo>
                              <a:cubicBezTo>
                                <a:pt x="5734" y="123488"/>
                                <a:pt x="-5293" y="142309"/>
                                <a:pt x="2732" y="158301"/>
                              </a:cubicBezTo>
                              <a:cubicBezTo>
                                <a:pt x="8274" y="146928"/>
                                <a:pt x="13759" y="135555"/>
                                <a:pt x="19301" y="124181"/>
                              </a:cubicBezTo>
                              <a:cubicBezTo>
                                <a:pt x="16819" y="124990"/>
                                <a:pt x="14856" y="127299"/>
                                <a:pt x="14567" y="129897"/>
                              </a:cubicBezTo>
                              <a:cubicBezTo>
                                <a:pt x="37775" y="95200"/>
                                <a:pt x="60983" y="60503"/>
                                <a:pt x="84192" y="25806"/>
                              </a:cubicBezTo>
                              <a:cubicBezTo>
                                <a:pt x="90946" y="15703"/>
                                <a:pt x="100183" y="7678"/>
                                <a:pt x="108093" y="0"/>
                              </a:cubicBezTo>
                              <a:cubicBezTo>
                                <a:pt x="82979" y="9180"/>
                                <a:pt x="74493" y="45897"/>
                                <a:pt x="60175" y="66392"/>
                              </a:cubicBezTo>
                              <a:close/>
                            </a:path>
                          </a:pathLst>
                        </a:custGeom>
                        <a:solidFill>
                          <a:srgbClr val="21302C"/>
                        </a:solidFill>
                        <a:ln w="5770" cap="flat">
                          <a:noFill/>
                          <a:prstDash val="solid"/>
                          <a:miter/>
                        </a:ln>
                      </p:spPr>
                      <p:txBody>
                        <a:bodyPr rtlCol="0" anchor="ctr"/>
                        <a:lstStyle/>
                        <a:p>
                          <a:endParaRPr lang="th-TH"/>
                        </a:p>
                      </p:txBody>
                    </p:sp>
                    <p:sp>
                      <p:nvSpPr>
                        <p:cNvPr id="352" name="Freeform: Shape 351">
                          <a:extLst>
                            <a:ext uri="{FF2B5EF4-FFF2-40B4-BE49-F238E27FC236}">
                              <a16:creationId xmlns:a16="http://schemas.microsoft.com/office/drawing/2014/main" id="{9B1906B3-63C7-4D5D-A269-63CD44ED87FB}"/>
                            </a:ext>
                          </a:extLst>
                        </p:cNvPr>
                        <p:cNvSpPr/>
                        <p:nvPr/>
                      </p:nvSpPr>
                      <p:spPr>
                        <a:xfrm>
                          <a:off x="176309" y="7181361"/>
                          <a:ext cx="67734" cy="99529"/>
                        </a:xfrm>
                        <a:custGeom>
                          <a:avLst/>
                          <a:gdLst>
                            <a:gd name="connsiteX0" fmla="*/ 22703 w 67734"/>
                            <a:gd name="connsiteY0" fmla="*/ 44684 h 99529"/>
                            <a:gd name="connsiteX1" fmla="*/ 15 w 67734"/>
                            <a:gd name="connsiteY1" fmla="*/ 99530 h 99529"/>
                            <a:gd name="connsiteX2" fmla="*/ 24204 w 67734"/>
                            <a:gd name="connsiteY2" fmla="*/ 50515 h 99529"/>
                            <a:gd name="connsiteX3" fmla="*/ 56823 w 67734"/>
                            <a:gd name="connsiteY3" fmla="*/ 10449 h 99529"/>
                            <a:gd name="connsiteX4" fmla="*/ 67734 w 67734"/>
                            <a:gd name="connsiteY4" fmla="*/ 0 h 99529"/>
                            <a:gd name="connsiteX5" fmla="*/ 22703 w 67734"/>
                            <a:gd name="connsiteY5" fmla="*/ 44684 h 9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4" h="99529">
                              <a:moveTo>
                                <a:pt x="22703" y="44684"/>
                              </a:moveTo>
                              <a:cubicBezTo>
                                <a:pt x="10060" y="60445"/>
                                <a:pt x="-447" y="79381"/>
                                <a:pt x="15" y="99530"/>
                              </a:cubicBezTo>
                              <a:cubicBezTo>
                                <a:pt x="8097" y="83191"/>
                                <a:pt x="16180" y="66854"/>
                                <a:pt x="24204" y="50515"/>
                              </a:cubicBezTo>
                              <a:cubicBezTo>
                                <a:pt x="31998" y="34755"/>
                                <a:pt x="40889" y="17897"/>
                                <a:pt x="56823" y="10449"/>
                              </a:cubicBezTo>
                              <a:cubicBezTo>
                                <a:pt x="62480" y="7794"/>
                                <a:pt x="66810" y="6004"/>
                                <a:pt x="67734" y="0"/>
                              </a:cubicBezTo>
                              <a:cubicBezTo>
                                <a:pt x="51800" y="2887"/>
                                <a:pt x="33326" y="31464"/>
                                <a:pt x="22703" y="44684"/>
                              </a:cubicBezTo>
                              <a:close/>
                            </a:path>
                          </a:pathLst>
                        </a:custGeom>
                        <a:solidFill>
                          <a:srgbClr val="21302C"/>
                        </a:solidFill>
                        <a:ln w="5770" cap="flat">
                          <a:noFill/>
                          <a:prstDash val="solid"/>
                          <a:miter/>
                        </a:ln>
                      </p:spPr>
                      <p:txBody>
                        <a:bodyPr rtlCol="0" anchor="ctr"/>
                        <a:lstStyle/>
                        <a:p>
                          <a:endParaRPr lang="th-TH"/>
                        </a:p>
                      </p:txBody>
                    </p:sp>
                  </p:grpSp>
                </p:grpSp>
              </p:grpSp>
            </p:grpSp>
          </p:grpSp>
          <p:grpSp>
            <p:nvGrpSpPr>
              <p:cNvPr id="37" name="Graphic 3">
                <a:extLst>
                  <a:ext uri="{FF2B5EF4-FFF2-40B4-BE49-F238E27FC236}">
                    <a16:creationId xmlns:a16="http://schemas.microsoft.com/office/drawing/2014/main" id="{E439B512-0820-4101-A6C0-50E03105DE10}"/>
                  </a:ext>
                </a:extLst>
              </p:cNvPr>
              <p:cNvGrpSpPr/>
              <p:nvPr/>
            </p:nvGrpSpPr>
            <p:grpSpPr>
              <a:xfrm rot="2496040">
                <a:off x="1857693" y="4563859"/>
                <a:ext cx="3302261" cy="3175251"/>
                <a:chOff x="2156671" y="3627022"/>
                <a:chExt cx="3302261" cy="3175251"/>
              </a:xfrm>
            </p:grpSpPr>
            <p:pic>
              <p:nvPicPr>
                <p:cNvPr id="260" name="Picture 259">
                  <a:extLst>
                    <a:ext uri="{FF2B5EF4-FFF2-40B4-BE49-F238E27FC236}">
                      <a16:creationId xmlns:a16="http://schemas.microsoft.com/office/drawing/2014/main" id="{2BCFB042-95C5-44FE-AF96-CD39DC7E1EF0}"/>
                    </a:ext>
                  </a:extLst>
                </p:cNvPr>
                <p:cNvPicPr>
                  <a:picLocks noChangeAspect="1"/>
                </p:cNvPicPr>
                <p:nvPr/>
              </p:nvPicPr>
              <p:blipFill>
                <a:blip r:embed="rId107"/>
                <a:stretch>
                  <a:fillRect/>
                </a:stretch>
              </p:blipFill>
              <p:spPr>
                <a:xfrm>
                  <a:off x="2930278" y="5520626"/>
                  <a:ext cx="871750" cy="964121"/>
                </a:xfrm>
                <a:custGeom>
                  <a:avLst/>
                  <a:gdLst>
                    <a:gd name="connsiteX0" fmla="*/ 701 w 871750"/>
                    <a:gd name="connsiteY0" fmla="*/ 396 h 964121"/>
                    <a:gd name="connsiteX1" fmla="*/ 872452 w 871750"/>
                    <a:gd name="connsiteY1" fmla="*/ 396 h 964121"/>
                    <a:gd name="connsiteX2" fmla="*/ 872452 w 871750"/>
                    <a:gd name="connsiteY2" fmla="*/ 964518 h 964121"/>
                    <a:gd name="connsiteX3" fmla="*/ 701 w 871750"/>
                    <a:gd name="connsiteY3" fmla="*/ 964518 h 964121"/>
                  </a:gdLst>
                  <a:ahLst/>
                  <a:cxnLst>
                    <a:cxn ang="0">
                      <a:pos x="connsiteX0" y="connsiteY0"/>
                    </a:cxn>
                    <a:cxn ang="0">
                      <a:pos x="connsiteX1" y="connsiteY1"/>
                    </a:cxn>
                    <a:cxn ang="0">
                      <a:pos x="connsiteX2" y="connsiteY2"/>
                    </a:cxn>
                    <a:cxn ang="0">
                      <a:pos x="connsiteX3" y="connsiteY3"/>
                    </a:cxn>
                  </a:cxnLst>
                  <a:rect l="l" t="t" r="r" b="b"/>
                  <a:pathLst>
                    <a:path w="871750" h="964121">
                      <a:moveTo>
                        <a:pt x="701" y="396"/>
                      </a:moveTo>
                      <a:lnTo>
                        <a:pt x="872452" y="396"/>
                      </a:lnTo>
                      <a:lnTo>
                        <a:pt x="872452" y="964518"/>
                      </a:lnTo>
                      <a:lnTo>
                        <a:pt x="701" y="964518"/>
                      </a:lnTo>
                      <a:close/>
                    </a:path>
                  </a:pathLst>
                </a:custGeom>
              </p:spPr>
            </p:pic>
            <p:pic>
              <p:nvPicPr>
                <p:cNvPr id="261" name="Picture 260">
                  <a:extLst>
                    <a:ext uri="{FF2B5EF4-FFF2-40B4-BE49-F238E27FC236}">
                      <a16:creationId xmlns:a16="http://schemas.microsoft.com/office/drawing/2014/main" id="{5DA5DFE6-5FBD-4D40-9947-8ED1E0CF87A9}"/>
                    </a:ext>
                  </a:extLst>
                </p:cNvPr>
                <p:cNvPicPr>
                  <a:picLocks noChangeAspect="1"/>
                </p:cNvPicPr>
                <p:nvPr/>
              </p:nvPicPr>
              <p:blipFill>
                <a:blip r:embed="rId108"/>
                <a:stretch>
                  <a:fillRect/>
                </a:stretch>
              </p:blipFill>
              <p:spPr>
                <a:xfrm>
                  <a:off x="3582648" y="5595678"/>
                  <a:ext cx="727421" cy="1206595"/>
                </a:xfrm>
                <a:custGeom>
                  <a:avLst/>
                  <a:gdLst>
                    <a:gd name="connsiteX0" fmla="*/ 814 w 727421"/>
                    <a:gd name="connsiteY0" fmla="*/ 409 h 1206595"/>
                    <a:gd name="connsiteX1" fmla="*/ 728236 w 727421"/>
                    <a:gd name="connsiteY1" fmla="*/ 409 h 1206595"/>
                    <a:gd name="connsiteX2" fmla="*/ 728236 w 727421"/>
                    <a:gd name="connsiteY2" fmla="*/ 1207004 h 1206595"/>
                    <a:gd name="connsiteX3" fmla="*/ 814 w 727421"/>
                    <a:gd name="connsiteY3" fmla="*/ 1207004 h 1206595"/>
                  </a:gdLst>
                  <a:ahLst/>
                  <a:cxnLst>
                    <a:cxn ang="0">
                      <a:pos x="connsiteX0" y="connsiteY0"/>
                    </a:cxn>
                    <a:cxn ang="0">
                      <a:pos x="connsiteX1" y="connsiteY1"/>
                    </a:cxn>
                    <a:cxn ang="0">
                      <a:pos x="connsiteX2" y="connsiteY2"/>
                    </a:cxn>
                    <a:cxn ang="0">
                      <a:pos x="connsiteX3" y="connsiteY3"/>
                    </a:cxn>
                  </a:cxnLst>
                  <a:rect l="l" t="t" r="r" b="b"/>
                  <a:pathLst>
                    <a:path w="727421" h="1206595">
                      <a:moveTo>
                        <a:pt x="814" y="409"/>
                      </a:moveTo>
                      <a:lnTo>
                        <a:pt x="728236" y="409"/>
                      </a:lnTo>
                      <a:lnTo>
                        <a:pt x="728236" y="1207004"/>
                      </a:lnTo>
                      <a:lnTo>
                        <a:pt x="814" y="1207004"/>
                      </a:lnTo>
                      <a:close/>
                    </a:path>
                  </a:pathLst>
                </a:custGeom>
              </p:spPr>
            </p:pic>
            <p:pic>
              <p:nvPicPr>
                <p:cNvPr id="262" name="Picture 261">
                  <a:extLst>
                    <a:ext uri="{FF2B5EF4-FFF2-40B4-BE49-F238E27FC236}">
                      <a16:creationId xmlns:a16="http://schemas.microsoft.com/office/drawing/2014/main" id="{0242E3F4-DC97-4586-A3CC-8CA0915F0260}"/>
                    </a:ext>
                  </a:extLst>
                </p:cNvPr>
                <p:cNvPicPr>
                  <a:picLocks noChangeAspect="1"/>
                </p:cNvPicPr>
                <p:nvPr/>
              </p:nvPicPr>
              <p:blipFill>
                <a:blip r:embed="rId109"/>
                <a:stretch>
                  <a:fillRect/>
                </a:stretch>
              </p:blipFill>
              <p:spPr>
                <a:xfrm>
                  <a:off x="3224710" y="5468668"/>
                  <a:ext cx="611957" cy="1270100"/>
                </a:xfrm>
                <a:custGeom>
                  <a:avLst/>
                  <a:gdLst>
                    <a:gd name="connsiteX0" fmla="*/ 752 w 611957"/>
                    <a:gd name="connsiteY0" fmla="*/ 387 h 1270100"/>
                    <a:gd name="connsiteX1" fmla="*/ 612710 w 611957"/>
                    <a:gd name="connsiteY1" fmla="*/ 387 h 1270100"/>
                    <a:gd name="connsiteX2" fmla="*/ 612710 w 611957"/>
                    <a:gd name="connsiteY2" fmla="*/ 1270487 h 1270100"/>
                    <a:gd name="connsiteX3" fmla="*/ 752 w 611957"/>
                    <a:gd name="connsiteY3" fmla="*/ 1270487 h 1270100"/>
                  </a:gdLst>
                  <a:ahLst/>
                  <a:cxnLst>
                    <a:cxn ang="0">
                      <a:pos x="connsiteX0" y="connsiteY0"/>
                    </a:cxn>
                    <a:cxn ang="0">
                      <a:pos x="connsiteX1" y="connsiteY1"/>
                    </a:cxn>
                    <a:cxn ang="0">
                      <a:pos x="connsiteX2" y="connsiteY2"/>
                    </a:cxn>
                    <a:cxn ang="0">
                      <a:pos x="connsiteX3" y="connsiteY3"/>
                    </a:cxn>
                  </a:cxnLst>
                  <a:rect l="l" t="t" r="r" b="b"/>
                  <a:pathLst>
                    <a:path w="611957" h="1270100">
                      <a:moveTo>
                        <a:pt x="752" y="387"/>
                      </a:moveTo>
                      <a:lnTo>
                        <a:pt x="612710" y="387"/>
                      </a:lnTo>
                      <a:lnTo>
                        <a:pt x="612710" y="1270487"/>
                      </a:lnTo>
                      <a:lnTo>
                        <a:pt x="752" y="1270487"/>
                      </a:lnTo>
                      <a:close/>
                    </a:path>
                  </a:pathLst>
                </a:custGeom>
              </p:spPr>
            </p:pic>
            <p:pic>
              <p:nvPicPr>
                <p:cNvPr id="263" name="Picture 262">
                  <a:extLst>
                    <a:ext uri="{FF2B5EF4-FFF2-40B4-BE49-F238E27FC236}">
                      <a16:creationId xmlns:a16="http://schemas.microsoft.com/office/drawing/2014/main" id="{EADB7C6F-C151-4227-B376-E24886455FB2}"/>
                    </a:ext>
                  </a:extLst>
                </p:cNvPr>
                <p:cNvPicPr>
                  <a:picLocks noChangeAspect="1"/>
                </p:cNvPicPr>
                <p:nvPr/>
              </p:nvPicPr>
              <p:blipFill>
                <a:blip r:embed="rId110"/>
                <a:stretch>
                  <a:fillRect/>
                </a:stretch>
              </p:blipFill>
              <p:spPr>
                <a:xfrm>
                  <a:off x="4367801" y="5237740"/>
                  <a:ext cx="1091131" cy="727421"/>
                </a:xfrm>
                <a:custGeom>
                  <a:avLst/>
                  <a:gdLst>
                    <a:gd name="connsiteX0" fmla="*/ 950 w 1091131"/>
                    <a:gd name="connsiteY0" fmla="*/ 347 h 727421"/>
                    <a:gd name="connsiteX1" fmla="*/ 1092082 w 1091131"/>
                    <a:gd name="connsiteY1" fmla="*/ 347 h 727421"/>
                    <a:gd name="connsiteX2" fmla="*/ 1092082 w 1091131"/>
                    <a:gd name="connsiteY2" fmla="*/ 727768 h 727421"/>
                    <a:gd name="connsiteX3" fmla="*/ 950 w 1091131"/>
                    <a:gd name="connsiteY3" fmla="*/ 727768 h 727421"/>
                  </a:gdLst>
                  <a:ahLst/>
                  <a:cxnLst>
                    <a:cxn ang="0">
                      <a:pos x="connsiteX0" y="connsiteY0"/>
                    </a:cxn>
                    <a:cxn ang="0">
                      <a:pos x="connsiteX1" y="connsiteY1"/>
                    </a:cxn>
                    <a:cxn ang="0">
                      <a:pos x="connsiteX2" y="connsiteY2"/>
                    </a:cxn>
                    <a:cxn ang="0">
                      <a:pos x="connsiteX3" y="connsiteY3"/>
                    </a:cxn>
                  </a:cxnLst>
                  <a:rect l="l" t="t" r="r" b="b"/>
                  <a:pathLst>
                    <a:path w="1091131" h="727421">
                      <a:moveTo>
                        <a:pt x="950" y="347"/>
                      </a:moveTo>
                      <a:lnTo>
                        <a:pt x="1092082" y="347"/>
                      </a:lnTo>
                      <a:lnTo>
                        <a:pt x="1092082" y="727768"/>
                      </a:lnTo>
                      <a:lnTo>
                        <a:pt x="950" y="727768"/>
                      </a:lnTo>
                      <a:close/>
                    </a:path>
                  </a:pathLst>
                </a:custGeom>
              </p:spPr>
            </p:pic>
            <p:pic>
              <p:nvPicPr>
                <p:cNvPr id="264" name="Picture 263">
                  <a:extLst>
                    <a:ext uri="{FF2B5EF4-FFF2-40B4-BE49-F238E27FC236}">
                      <a16:creationId xmlns:a16="http://schemas.microsoft.com/office/drawing/2014/main" id="{3CBF7AAE-4B12-4A7F-8F67-2F9A72C1AD93}"/>
                    </a:ext>
                  </a:extLst>
                </p:cNvPr>
                <p:cNvPicPr>
                  <a:picLocks noChangeAspect="1"/>
                </p:cNvPicPr>
                <p:nvPr/>
              </p:nvPicPr>
              <p:blipFill>
                <a:blip r:embed="rId111"/>
                <a:stretch>
                  <a:fillRect/>
                </a:stretch>
              </p:blipFill>
              <p:spPr>
                <a:xfrm>
                  <a:off x="4286976" y="4741247"/>
                  <a:ext cx="1125770" cy="663916"/>
                </a:xfrm>
                <a:custGeom>
                  <a:avLst/>
                  <a:gdLst>
                    <a:gd name="connsiteX0" fmla="*/ 936 w 1125770"/>
                    <a:gd name="connsiteY0" fmla="*/ 261 h 663916"/>
                    <a:gd name="connsiteX1" fmla="*/ 1126707 w 1125770"/>
                    <a:gd name="connsiteY1" fmla="*/ 261 h 663916"/>
                    <a:gd name="connsiteX2" fmla="*/ 1126707 w 1125770"/>
                    <a:gd name="connsiteY2" fmla="*/ 664177 h 663916"/>
                    <a:gd name="connsiteX3" fmla="*/ 936 w 1125770"/>
                    <a:gd name="connsiteY3" fmla="*/ 664177 h 663916"/>
                  </a:gdLst>
                  <a:ahLst/>
                  <a:cxnLst>
                    <a:cxn ang="0">
                      <a:pos x="connsiteX0" y="connsiteY0"/>
                    </a:cxn>
                    <a:cxn ang="0">
                      <a:pos x="connsiteX1" y="connsiteY1"/>
                    </a:cxn>
                    <a:cxn ang="0">
                      <a:pos x="connsiteX2" y="connsiteY2"/>
                    </a:cxn>
                    <a:cxn ang="0">
                      <a:pos x="connsiteX3" y="connsiteY3"/>
                    </a:cxn>
                  </a:cxnLst>
                  <a:rect l="l" t="t" r="r" b="b"/>
                  <a:pathLst>
                    <a:path w="1125770" h="663916">
                      <a:moveTo>
                        <a:pt x="936" y="261"/>
                      </a:moveTo>
                      <a:lnTo>
                        <a:pt x="1126707" y="261"/>
                      </a:lnTo>
                      <a:lnTo>
                        <a:pt x="1126707" y="664177"/>
                      </a:lnTo>
                      <a:lnTo>
                        <a:pt x="936" y="664177"/>
                      </a:lnTo>
                      <a:close/>
                    </a:path>
                  </a:pathLst>
                </a:custGeom>
              </p:spPr>
            </p:pic>
            <p:pic>
              <p:nvPicPr>
                <p:cNvPr id="265" name="Picture 264">
                  <a:extLst>
                    <a:ext uri="{FF2B5EF4-FFF2-40B4-BE49-F238E27FC236}">
                      <a16:creationId xmlns:a16="http://schemas.microsoft.com/office/drawing/2014/main" id="{86293CA0-A1A8-484D-9162-BA22D5C48E84}"/>
                    </a:ext>
                  </a:extLst>
                </p:cNvPr>
                <p:cNvPicPr>
                  <a:picLocks noChangeAspect="1"/>
                </p:cNvPicPr>
                <p:nvPr/>
              </p:nvPicPr>
              <p:blipFill>
                <a:blip r:embed="rId112"/>
                <a:stretch>
                  <a:fillRect/>
                </a:stretch>
              </p:blipFill>
              <p:spPr>
                <a:xfrm>
                  <a:off x="4454398" y="4452587"/>
                  <a:ext cx="969894" cy="663916"/>
                </a:xfrm>
                <a:custGeom>
                  <a:avLst/>
                  <a:gdLst>
                    <a:gd name="connsiteX0" fmla="*/ 965 w 969894"/>
                    <a:gd name="connsiteY0" fmla="*/ 211 h 663916"/>
                    <a:gd name="connsiteX1" fmla="*/ 970860 w 969894"/>
                    <a:gd name="connsiteY1" fmla="*/ 211 h 663916"/>
                    <a:gd name="connsiteX2" fmla="*/ 970860 w 969894"/>
                    <a:gd name="connsiteY2" fmla="*/ 664127 h 663916"/>
                    <a:gd name="connsiteX3" fmla="*/ 965 w 969894"/>
                    <a:gd name="connsiteY3" fmla="*/ 664127 h 663916"/>
                  </a:gdLst>
                  <a:ahLst/>
                  <a:cxnLst>
                    <a:cxn ang="0">
                      <a:pos x="connsiteX0" y="connsiteY0"/>
                    </a:cxn>
                    <a:cxn ang="0">
                      <a:pos x="connsiteX1" y="connsiteY1"/>
                    </a:cxn>
                    <a:cxn ang="0">
                      <a:pos x="connsiteX2" y="connsiteY2"/>
                    </a:cxn>
                    <a:cxn ang="0">
                      <a:pos x="connsiteX3" y="connsiteY3"/>
                    </a:cxn>
                  </a:cxnLst>
                  <a:rect l="l" t="t" r="r" b="b"/>
                  <a:pathLst>
                    <a:path w="969894" h="663916">
                      <a:moveTo>
                        <a:pt x="965" y="211"/>
                      </a:moveTo>
                      <a:lnTo>
                        <a:pt x="970860" y="211"/>
                      </a:lnTo>
                      <a:lnTo>
                        <a:pt x="970860" y="664127"/>
                      </a:lnTo>
                      <a:lnTo>
                        <a:pt x="965" y="664127"/>
                      </a:lnTo>
                      <a:close/>
                    </a:path>
                  </a:pathLst>
                </a:custGeom>
              </p:spPr>
            </p:pic>
            <p:pic>
              <p:nvPicPr>
                <p:cNvPr id="266" name="Picture 265">
                  <a:extLst>
                    <a:ext uri="{FF2B5EF4-FFF2-40B4-BE49-F238E27FC236}">
                      <a16:creationId xmlns:a16="http://schemas.microsoft.com/office/drawing/2014/main" id="{0AC103C2-4704-4FF4-B9CD-DDDD51BDB148}"/>
                    </a:ext>
                  </a:extLst>
                </p:cNvPr>
                <p:cNvPicPr>
                  <a:picLocks noChangeAspect="1"/>
                </p:cNvPicPr>
                <p:nvPr/>
              </p:nvPicPr>
              <p:blipFill>
                <a:blip r:embed="rId113"/>
                <a:stretch>
                  <a:fillRect/>
                </a:stretch>
              </p:blipFill>
              <p:spPr>
                <a:xfrm>
                  <a:off x="3698111" y="3627022"/>
                  <a:ext cx="814018" cy="1108451"/>
                </a:xfrm>
                <a:custGeom>
                  <a:avLst/>
                  <a:gdLst>
                    <a:gd name="connsiteX0" fmla="*/ 834 w 814018"/>
                    <a:gd name="connsiteY0" fmla="*/ 68 h 1108451"/>
                    <a:gd name="connsiteX1" fmla="*/ 814853 w 814018"/>
                    <a:gd name="connsiteY1" fmla="*/ 68 h 1108451"/>
                    <a:gd name="connsiteX2" fmla="*/ 814853 w 814018"/>
                    <a:gd name="connsiteY2" fmla="*/ 1108519 h 1108451"/>
                    <a:gd name="connsiteX3" fmla="*/ 834 w 814018"/>
                    <a:gd name="connsiteY3" fmla="*/ 1108519 h 1108451"/>
                  </a:gdLst>
                  <a:ahLst/>
                  <a:cxnLst>
                    <a:cxn ang="0">
                      <a:pos x="connsiteX0" y="connsiteY0"/>
                    </a:cxn>
                    <a:cxn ang="0">
                      <a:pos x="connsiteX1" y="connsiteY1"/>
                    </a:cxn>
                    <a:cxn ang="0">
                      <a:pos x="connsiteX2" y="connsiteY2"/>
                    </a:cxn>
                    <a:cxn ang="0">
                      <a:pos x="connsiteX3" y="connsiteY3"/>
                    </a:cxn>
                  </a:cxnLst>
                  <a:rect l="l" t="t" r="r" b="b"/>
                  <a:pathLst>
                    <a:path w="814018" h="1108451">
                      <a:moveTo>
                        <a:pt x="834" y="68"/>
                      </a:moveTo>
                      <a:lnTo>
                        <a:pt x="814853" y="68"/>
                      </a:lnTo>
                      <a:lnTo>
                        <a:pt x="814853" y="1108519"/>
                      </a:lnTo>
                      <a:lnTo>
                        <a:pt x="834" y="1108519"/>
                      </a:lnTo>
                      <a:close/>
                    </a:path>
                  </a:pathLst>
                </a:custGeom>
              </p:spPr>
            </p:pic>
            <p:pic>
              <p:nvPicPr>
                <p:cNvPr id="267" name="Picture 266">
                  <a:extLst>
                    <a:ext uri="{FF2B5EF4-FFF2-40B4-BE49-F238E27FC236}">
                      <a16:creationId xmlns:a16="http://schemas.microsoft.com/office/drawing/2014/main" id="{6340D935-F74A-4AB7-9949-78F344F41B7B}"/>
                    </a:ext>
                  </a:extLst>
                </p:cNvPr>
                <p:cNvPicPr>
                  <a:picLocks noChangeAspect="1"/>
                </p:cNvPicPr>
                <p:nvPr/>
              </p:nvPicPr>
              <p:blipFill>
                <a:blip r:embed="rId114"/>
                <a:stretch>
                  <a:fillRect/>
                </a:stretch>
              </p:blipFill>
              <p:spPr>
                <a:xfrm>
                  <a:off x="4079141" y="3811764"/>
                  <a:ext cx="698555" cy="1027626"/>
                </a:xfrm>
                <a:custGeom>
                  <a:avLst/>
                  <a:gdLst>
                    <a:gd name="connsiteX0" fmla="*/ 900 w 698555"/>
                    <a:gd name="connsiteY0" fmla="*/ 100 h 1027626"/>
                    <a:gd name="connsiteX1" fmla="*/ 699456 w 698555"/>
                    <a:gd name="connsiteY1" fmla="*/ 100 h 1027626"/>
                    <a:gd name="connsiteX2" fmla="*/ 699456 w 698555"/>
                    <a:gd name="connsiteY2" fmla="*/ 1027727 h 1027626"/>
                    <a:gd name="connsiteX3" fmla="*/ 900 w 698555"/>
                    <a:gd name="connsiteY3" fmla="*/ 1027727 h 1027626"/>
                  </a:gdLst>
                  <a:ahLst/>
                  <a:cxnLst>
                    <a:cxn ang="0">
                      <a:pos x="connsiteX0" y="connsiteY0"/>
                    </a:cxn>
                    <a:cxn ang="0">
                      <a:pos x="connsiteX1" y="connsiteY1"/>
                    </a:cxn>
                    <a:cxn ang="0">
                      <a:pos x="connsiteX2" y="connsiteY2"/>
                    </a:cxn>
                    <a:cxn ang="0">
                      <a:pos x="connsiteX3" y="connsiteY3"/>
                    </a:cxn>
                  </a:cxnLst>
                  <a:rect l="l" t="t" r="r" b="b"/>
                  <a:pathLst>
                    <a:path w="698555" h="1027626">
                      <a:moveTo>
                        <a:pt x="900" y="100"/>
                      </a:moveTo>
                      <a:lnTo>
                        <a:pt x="699456" y="100"/>
                      </a:lnTo>
                      <a:lnTo>
                        <a:pt x="699456" y="1027727"/>
                      </a:lnTo>
                      <a:lnTo>
                        <a:pt x="900" y="1027727"/>
                      </a:lnTo>
                      <a:close/>
                    </a:path>
                  </a:pathLst>
                </a:custGeom>
              </p:spPr>
            </p:pic>
            <p:pic>
              <p:nvPicPr>
                <p:cNvPr id="268" name="Picture 267">
                  <a:extLst>
                    <a:ext uri="{FF2B5EF4-FFF2-40B4-BE49-F238E27FC236}">
                      <a16:creationId xmlns:a16="http://schemas.microsoft.com/office/drawing/2014/main" id="{853FD9B8-4280-4AA6-97AE-55B471AC2024}"/>
                    </a:ext>
                  </a:extLst>
                </p:cNvPr>
                <p:cNvPicPr>
                  <a:picLocks noChangeAspect="1"/>
                </p:cNvPicPr>
                <p:nvPr/>
              </p:nvPicPr>
              <p:blipFill>
                <a:blip r:embed="rId115"/>
                <a:stretch>
                  <a:fillRect/>
                </a:stretch>
              </p:blipFill>
              <p:spPr>
                <a:xfrm>
                  <a:off x="4113781" y="4169701"/>
                  <a:ext cx="600411" cy="917936"/>
                </a:xfrm>
                <a:custGeom>
                  <a:avLst/>
                  <a:gdLst>
                    <a:gd name="connsiteX0" fmla="*/ 906 w 600411"/>
                    <a:gd name="connsiteY0" fmla="*/ 162 h 917936"/>
                    <a:gd name="connsiteX1" fmla="*/ 601317 w 600411"/>
                    <a:gd name="connsiteY1" fmla="*/ 162 h 917936"/>
                    <a:gd name="connsiteX2" fmla="*/ 601317 w 600411"/>
                    <a:gd name="connsiteY2" fmla="*/ 918098 h 917936"/>
                    <a:gd name="connsiteX3" fmla="*/ 906 w 600411"/>
                    <a:gd name="connsiteY3" fmla="*/ 918098 h 917936"/>
                  </a:gdLst>
                  <a:ahLst/>
                  <a:cxnLst>
                    <a:cxn ang="0">
                      <a:pos x="connsiteX0" y="connsiteY0"/>
                    </a:cxn>
                    <a:cxn ang="0">
                      <a:pos x="connsiteX1" y="connsiteY1"/>
                    </a:cxn>
                    <a:cxn ang="0">
                      <a:pos x="connsiteX2" y="connsiteY2"/>
                    </a:cxn>
                    <a:cxn ang="0">
                      <a:pos x="connsiteX3" y="connsiteY3"/>
                    </a:cxn>
                  </a:cxnLst>
                  <a:rect l="l" t="t" r="r" b="b"/>
                  <a:pathLst>
                    <a:path w="600411" h="917936">
                      <a:moveTo>
                        <a:pt x="906" y="162"/>
                      </a:moveTo>
                      <a:lnTo>
                        <a:pt x="601317" y="162"/>
                      </a:lnTo>
                      <a:lnTo>
                        <a:pt x="601317" y="918098"/>
                      </a:lnTo>
                      <a:lnTo>
                        <a:pt x="906" y="918098"/>
                      </a:lnTo>
                      <a:close/>
                    </a:path>
                  </a:pathLst>
                </a:custGeom>
              </p:spPr>
            </p:pic>
            <p:pic>
              <p:nvPicPr>
                <p:cNvPr id="269" name="Picture 268">
                  <a:extLst>
                    <a:ext uri="{FF2B5EF4-FFF2-40B4-BE49-F238E27FC236}">
                      <a16:creationId xmlns:a16="http://schemas.microsoft.com/office/drawing/2014/main" id="{D8F87A6E-0E24-4E1B-860F-7953DDB56F55}"/>
                    </a:ext>
                  </a:extLst>
                </p:cNvPr>
                <p:cNvPicPr>
                  <a:picLocks noChangeAspect="1"/>
                </p:cNvPicPr>
                <p:nvPr/>
              </p:nvPicPr>
              <p:blipFill>
                <a:blip r:embed="rId116"/>
                <a:stretch>
                  <a:fillRect/>
                </a:stretch>
              </p:blipFill>
              <p:spPr>
                <a:xfrm>
                  <a:off x="3115020" y="3644342"/>
                  <a:ext cx="421442" cy="704328"/>
                </a:xfrm>
                <a:custGeom>
                  <a:avLst/>
                  <a:gdLst>
                    <a:gd name="connsiteX0" fmla="*/ 733 w 421442"/>
                    <a:gd name="connsiteY0" fmla="*/ 71 h 704328"/>
                    <a:gd name="connsiteX1" fmla="*/ 422176 w 421442"/>
                    <a:gd name="connsiteY1" fmla="*/ 71 h 704328"/>
                    <a:gd name="connsiteX2" fmla="*/ 422176 w 421442"/>
                    <a:gd name="connsiteY2" fmla="*/ 704399 h 704328"/>
                    <a:gd name="connsiteX3" fmla="*/ 733 w 421442"/>
                    <a:gd name="connsiteY3" fmla="*/ 704399 h 704328"/>
                  </a:gdLst>
                  <a:ahLst/>
                  <a:cxnLst>
                    <a:cxn ang="0">
                      <a:pos x="connsiteX0" y="connsiteY0"/>
                    </a:cxn>
                    <a:cxn ang="0">
                      <a:pos x="connsiteX1" y="connsiteY1"/>
                    </a:cxn>
                    <a:cxn ang="0">
                      <a:pos x="connsiteX2" y="connsiteY2"/>
                    </a:cxn>
                    <a:cxn ang="0">
                      <a:pos x="connsiteX3" y="connsiteY3"/>
                    </a:cxn>
                  </a:cxnLst>
                  <a:rect l="l" t="t" r="r" b="b"/>
                  <a:pathLst>
                    <a:path w="421442" h="704328">
                      <a:moveTo>
                        <a:pt x="733" y="71"/>
                      </a:moveTo>
                      <a:lnTo>
                        <a:pt x="422176" y="71"/>
                      </a:lnTo>
                      <a:lnTo>
                        <a:pt x="422176" y="704399"/>
                      </a:lnTo>
                      <a:lnTo>
                        <a:pt x="733" y="704399"/>
                      </a:lnTo>
                      <a:close/>
                    </a:path>
                  </a:pathLst>
                </a:custGeom>
              </p:spPr>
            </p:pic>
            <p:pic>
              <p:nvPicPr>
                <p:cNvPr id="270" name="Picture 269">
                  <a:extLst>
                    <a:ext uri="{FF2B5EF4-FFF2-40B4-BE49-F238E27FC236}">
                      <a16:creationId xmlns:a16="http://schemas.microsoft.com/office/drawing/2014/main" id="{A0A0FEF4-43E5-48D7-B32F-7F4158156F4F}"/>
                    </a:ext>
                  </a:extLst>
                </p:cNvPr>
                <p:cNvPicPr>
                  <a:picLocks noChangeAspect="1"/>
                </p:cNvPicPr>
                <p:nvPr/>
              </p:nvPicPr>
              <p:blipFill>
                <a:blip r:embed="rId117"/>
                <a:stretch>
                  <a:fillRect/>
                </a:stretch>
              </p:blipFill>
              <p:spPr>
                <a:xfrm>
                  <a:off x="2676258" y="3829084"/>
                  <a:ext cx="796699" cy="658142"/>
                </a:xfrm>
                <a:custGeom>
                  <a:avLst/>
                  <a:gdLst>
                    <a:gd name="connsiteX0" fmla="*/ 657 w 796699"/>
                    <a:gd name="connsiteY0" fmla="*/ 103 h 658142"/>
                    <a:gd name="connsiteX1" fmla="*/ 797357 w 796699"/>
                    <a:gd name="connsiteY1" fmla="*/ 103 h 658142"/>
                    <a:gd name="connsiteX2" fmla="*/ 797357 w 796699"/>
                    <a:gd name="connsiteY2" fmla="*/ 658246 h 658142"/>
                    <a:gd name="connsiteX3" fmla="*/ 657 w 796699"/>
                    <a:gd name="connsiteY3" fmla="*/ 658246 h 658142"/>
                  </a:gdLst>
                  <a:ahLst/>
                  <a:cxnLst>
                    <a:cxn ang="0">
                      <a:pos x="connsiteX0" y="connsiteY0"/>
                    </a:cxn>
                    <a:cxn ang="0">
                      <a:pos x="connsiteX1" y="connsiteY1"/>
                    </a:cxn>
                    <a:cxn ang="0">
                      <a:pos x="connsiteX2" y="connsiteY2"/>
                    </a:cxn>
                    <a:cxn ang="0">
                      <a:pos x="connsiteX3" y="connsiteY3"/>
                    </a:cxn>
                  </a:cxnLst>
                  <a:rect l="l" t="t" r="r" b="b"/>
                  <a:pathLst>
                    <a:path w="796699" h="658142">
                      <a:moveTo>
                        <a:pt x="657" y="103"/>
                      </a:moveTo>
                      <a:lnTo>
                        <a:pt x="797357" y="103"/>
                      </a:lnTo>
                      <a:lnTo>
                        <a:pt x="797357" y="658246"/>
                      </a:lnTo>
                      <a:lnTo>
                        <a:pt x="657" y="658246"/>
                      </a:lnTo>
                      <a:close/>
                    </a:path>
                  </a:pathLst>
                </a:custGeom>
              </p:spPr>
            </p:pic>
            <p:pic>
              <p:nvPicPr>
                <p:cNvPr id="271" name="Picture 270">
                  <a:extLst>
                    <a:ext uri="{FF2B5EF4-FFF2-40B4-BE49-F238E27FC236}">
                      <a16:creationId xmlns:a16="http://schemas.microsoft.com/office/drawing/2014/main" id="{1661FD27-FF95-42C8-B06E-989BD503D1AD}"/>
                    </a:ext>
                  </a:extLst>
                </p:cNvPr>
                <p:cNvPicPr>
                  <a:picLocks noChangeAspect="1"/>
                </p:cNvPicPr>
                <p:nvPr/>
              </p:nvPicPr>
              <p:blipFill>
                <a:blip r:embed="rId118"/>
                <a:stretch>
                  <a:fillRect/>
                </a:stretch>
              </p:blipFill>
              <p:spPr>
                <a:xfrm>
                  <a:off x="2976463" y="3788671"/>
                  <a:ext cx="669689" cy="756287"/>
                </a:xfrm>
                <a:custGeom>
                  <a:avLst/>
                  <a:gdLst>
                    <a:gd name="connsiteX0" fmla="*/ 709 w 669689"/>
                    <a:gd name="connsiteY0" fmla="*/ 96 h 756287"/>
                    <a:gd name="connsiteX1" fmla="*/ 670399 w 669689"/>
                    <a:gd name="connsiteY1" fmla="*/ 96 h 756287"/>
                    <a:gd name="connsiteX2" fmla="*/ 670399 w 669689"/>
                    <a:gd name="connsiteY2" fmla="*/ 756383 h 756287"/>
                    <a:gd name="connsiteX3" fmla="*/ 709 w 669689"/>
                    <a:gd name="connsiteY3" fmla="*/ 756383 h 756287"/>
                  </a:gdLst>
                  <a:ahLst/>
                  <a:cxnLst>
                    <a:cxn ang="0">
                      <a:pos x="connsiteX0" y="connsiteY0"/>
                    </a:cxn>
                    <a:cxn ang="0">
                      <a:pos x="connsiteX1" y="connsiteY1"/>
                    </a:cxn>
                    <a:cxn ang="0">
                      <a:pos x="connsiteX2" y="connsiteY2"/>
                    </a:cxn>
                    <a:cxn ang="0">
                      <a:pos x="connsiteX3" y="connsiteY3"/>
                    </a:cxn>
                  </a:cxnLst>
                  <a:rect l="l" t="t" r="r" b="b"/>
                  <a:pathLst>
                    <a:path w="669689" h="756287">
                      <a:moveTo>
                        <a:pt x="709" y="96"/>
                      </a:moveTo>
                      <a:lnTo>
                        <a:pt x="670399" y="96"/>
                      </a:lnTo>
                      <a:lnTo>
                        <a:pt x="670399" y="756383"/>
                      </a:lnTo>
                      <a:lnTo>
                        <a:pt x="709" y="756383"/>
                      </a:lnTo>
                      <a:close/>
                    </a:path>
                  </a:pathLst>
                </a:custGeom>
              </p:spPr>
            </p:pic>
            <p:pic>
              <p:nvPicPr>
                <p:cNvPr id="272" name="Picture 271">
                  <a:extLst>
                    <a:ext uri="{FF2B5EF4-FFF2-40B4-BE49-F238E27FC236}">
                      <a16:creationId xmlns:a16="http://schemas.microsoft.com/office/drawing/2014/main" id="{A318F9B3-AC95-4F3E-9359-61B54B3DD9CD}"/>
                    </a:ext>
                  </a:extLst>
                </p:cNvPr>
                <p:cNvPicPr>
                  <a:picLocks noChangeAspect="1"/>
                </p:cNvPicPr>
                <p:nvPr/>
              </p:nvPicPr>
              <p:blipFill>
                <a:blip r:embed="rId119"/>
                <a:stretch>
                  <a:fillRect/>
                </a:stretch>
              </p:blipFill>
              <p:spPr>
                <a:xfrm>
                  <a:off x="3363267" y="3713620"/>
                  <a:ext cx="565772" cy="889070"/>
                </a:xfrm>
                <a:custGeom>
                  <a:avLst/>
                  <a:gdLst>
                    <a:gd name="connsiteX0" fmla="*/ 776 w 565772"/>
                    <a:gd name="connsiteY0" fmla="*/ 83 h 889070"/>
                    <a:gd name="connsiteX1" fmla="*/ 566548 w 565772"/>
                    <a:gd name="connsiteY1" fmla="*/ 83 h 889070"/>
                    <a:gd name="connsiteX2" fmla="*/ 566548 w 565772"/>
                    <a:gd name="connsiteY2" fmla="*/ 889153 h 889070"/>
                    <a:gd name="connsiteX3" fmla="*/ 776 w 565772"/>
                    <a:gd name="connsiteY3" fmla="*/ 889153 h 889070"/>
                  </a:gdLst>
                  <a:ahLst/>
                  <a:cxnLst>
                    <a:cxn ang="0">
                      <a:pos x="connsiteX0" y="connsiteY0"/>
                    </a:cxn>
                    <a:cxn ang="0">
                      <a:pos x="connsiteX1" y="connsiteY1"/>
                    </a:cxn>
                    <a:cxn ang="0">
                      <a:pos x="connsiteX2" y="connsiteY2"/>
                    </a:cxn>
                    <a:cxn ang="0">
                      <a:pos x="connsiteX3" y="connsiteY3"/>
                    </a:cxn>
                  </a:cxnLst>
                  <a:rect l="l" t="t" r="r" b="b"/>
                  <a:pathLst>
                    <a:path w="565772" h="889070">
                      <a:moveTo>
                        <a:pt x="776" y="83"/>
                      </a:moveTo>
                      <a:lnTo>
                        <a:pt x="566548" y="83"/>
                      </a:lnTo>
                      <a:lnTo>
                        <a:pt x="566548" y="889153"/>
                      </a:lnTo>
                      <a:lnTo>
                        <a:pt x="776" y="889153"/>
                      </a:lnTo>
                      <a:close/>
                    </a:path>
                  </a:pathLst>
                </a:custGeom>
              </p:spPr>
            </p:pic>
            <p:pic>
              <p:nvPicPr>
                <p:cNvPr id="273" name="Picture 272">
                  <a:extLst>
                    <a:ext uri="{FF2B5EF4-FFF2-40B4-BE49-F238E27FC236}">
                      <a16:creationId xmlns:a16="http://schemas.microsoft.com/office/drawing/2014/main" id="{7C3BD493-F05E-4D49-B96F-42452F24007D}"/>
                    </a:ext>
                  </a:extLst>
                </p:cNvPr>
                <p:cNvPicPr>
                  <a:picLocks noChangeAspect="1"/>
                </p:cNvPicPr>
                <p:nvPr/>
              </p:nvPicPr>
              <p:blipFill>
                <a:blip r:embed="rId120"/>
                <a:stretch>
                  <a:fillRect/>
                </a:stretch>
              </p:blipFill>
              <p:spPr>
                <a:xfrm>
                  <a:off x="3784709" y="3725166"/>
                  <a:ext cx="606184" cy="941028"/>
                </a:xfrm>
                <a:custGeom>
                  <a:avLst/>
                  <a:gdLst>
                    <a:gd name="connsiteX0" fmla="*/ 849 w 606184"/>
                    <a:gd name="connsiteY0" fmla="*/ 85 h 941028"/>
                    <a:gd name="connsiteX1" fmla="*/ 607034 w 606184"/>
                    <a:gd name="connsiteY1" fmla="*/ 85 h 941028"/>
                    <a:gd name="connsiteX2" fmla="*/ 607034 w 606184"/>
                    <a:gd name="connsiteY2" fmla="*/ 941114 h 941028"/>
                    <a:gd name="connsiteX3" fmla="*/ 849 w 606184"/>
                    <a:gd name="connsiteY3" fmla="*/ 941114 h 941028"/>
                  </a:gdLst>
                  <a:ahLst/>
                  <a:cxnLst>
                    <a:cxn ang="0">
                      <a:pos x="connsiteX0" y="connsiteY0"/>
                    </a:cxn>
                    <a:cxn ang="0">
                      <a:pos x="connsiteX1" y="connsiteY1"/>
                    </a:cxn>
                    <a:cxn ang="0">
                      <a:pos x="connsiteX2" y="connsiteY2"/>
                    </a:cxn>
                    <a:cxn ang="0">
                      <a:pos x="connsiteX3" y="connsiteY3"/>
                    </a:cxn>
                  </a:cxnLst>
                  <a:rect l="l" t="t" r="r" b="b"/>
                  <a:pathLst>
                    <a:path w="606184" h="941028">
                      <a:moveTo>
                        <a:pt x="849" y="85"/>
                      </a:moveTo>
                      <a:lnTo>
                        <a:pt x="607034" y="85"/>
                      </a:lnTo>
                      <a:lnTo>
                        <a:pt x="607034" y="941114"/>
                      </a:lnTo>
                      <a:lnTo>
                        <a:pt x="849" y="941114"/>
                      </a:lnTo>
                      <a:close/>
                    </a:path>
                  </a:pathLst>
                </a:custGeom>
              </p:spPr>
            </p:pic>
            <p:pic>
              <p:nvPicPr>
                <p:cNvPr id="274" name="Picture 273">
                  <a:extLst>
                    <a:ext uri="{FF2B5EF4-FFF2-40B4-BE49-F238E27FC236}">
                      <a16:creationId xmlns:a16="http://schemas.microsoft.com/office/drawing/2014/main" id="{6702F2BD-D940-4304-B038-5D606A3BA3CB}"/>
                    </a:ext>
                  </a:extLst>
                </p:cNvPr>
                <p:cNvPicPr>
                  <a:picLocks noChangeAspect="1"/>
                </p:cNvPicPr>
                <p:nvPr/>
              </p:nvPicPr>
              <p:blipFill>
                <a:blip r:embed="rId121"/>
                <a:stretch>
                  <a:fillRect/>
                </a:stretch>
              </p:blipFill>
              <p:spPr>
                <a:xfrm>
                  <a:off x="3784709" y="3875269"/>
                  <a:ext cx="733194" cy="1085358"/>
                </a:xfrm>
                <a:custGeom>
                  <a:avLst/>
                  <a:gdLst>
                    <a:gd name="connsiteX0" fmla="*/ 849 w 733194"/>
                    <a:gd name="connsiteY0" fmla="*/ 111 h 1085358"/>
                    <a:gd name="connsiteX1" fmla="*/ 734044 w 733194"/>
                    <a:gd name="connsiteY1" fmla="*/ 111 h 1085358"/>
                    <a:gd name="connsiteX2" fmla="*/ 734044 w 733194"/>
                    <a:gd name="connsiteY2" fmla="*/ 1085469 h 1085358"/>
                    <a:gd name="connsiteX3" fmla="*/ 849 w 733194"/>
                    <a:gd name="connsiteY3" fmla="*/ 1085469 h 1085358"/>
                  </a:gdLst>
                  <a:ahLst/>
                  <a:cxnLst>
                    <a:cxn ang="0">
                      <a:pos x="connsiteX0" y="connsiteY0"/>
                    </a:cxn>
                    <a:cxn ang="0">
                      <a:pos x="connsiteX1" y="connsiteY1"/>
                    </a:cxn>
                    <a:cxn ang="0">
                      <a:pos x="connsiteX2" y="connsiteY2"/>
                    </a:cxn>
                    <a:cxn ang="0">
                      <a:pos x="connsiteX3" y="connsiteY3"/>
                    </a:cxn>
                  </a:cxnLst>
                  <a:rect l="l" t="t" r="r" b="b"/>
                  <a:pathLst>
                    <a:path w="733194" h="1085358">
                      <a:moveTo>
                        <a:pt x="849" y="111"/>
                      </a:moveTo>
                      <a:lnTo>
                        <a:pt x="734044" y="111"/>
                      </a:lnTo>
                      <a:lnTo>
                        <a:pt x="734044" y="1085469"/>
                      </a:lnTo>
                      <a:lnTo>
                        <a:pt x="849" y="1085469"/>
                      </a:lnTo>
                      <a:close/>
                    </a:path>
                  </a:pathLst>
                </a:custGeom>
              </p:spPr>
            </p:pic>
            <p:pic>
              <p:nvPicPr>
                <p:cNvPr id="275" name="Picture 274">
                  <a:extLst>
                    <a:ext uri="{FF2B5EF4-FFF2-40B4-BE49-F238E27FC236}">
                      <a16:creationId xmlns:a16="http://schemas.microsoft.com/office/drawing/2014/main" id="{6BC3616D-18A3-45DD-BC44-53B5EE2755A6}"/>
                    </a:ext>
                  </a:extLst>
                </p:cNvPr>
                <p:cNvPicPr>
                  <a:picLocks noChangeAspect="1"/>
                </p:cNvPicPr>
                <p:nvPr/>
              </p:nvPicPr>
              <p:blipFill>
                <a:blip r:embed="rId122"/>
                <a:stretch>
                  <a:fillRect/>
                </a:stretch>
              </p:blipFill>
              <p:spPr>
                <a:xfrm>
                  <a:off x="3952131" y="3944547"/>
                  <a:ext cx="952575" cy="1235461"/>
                </a:xfrm>
                <a:custGeom>
                  <a:avLst/>
                  <a:gdLst>
                    <a:gd name="connsiteX0" fmla="*/ 878 w 952575"/>
                    <a:gd name="connsiteY0" fmla="*/ 123 h 1235461"/>
                    <a:gd name="connsiteX1" fmla="*/ 953454 w 952575"/>
                    <a:gd name="connsiteY1" fmla="*/ 123 h 1235461"/>
                    <a:gd name="connsiteX2" fmla="*/ 953454 w 952575"/>
                    <a:gd name="connsiteY2" fmla="*/ 1235584 h 1235461"/>
                    <a:gd name="connsiteX3" fmla="*/ 878 w 952575"/>
                    <a:gd name="connsiteY3" fmla="*/ 1235584 h 1235461"/>
                  </a:gdLst>
                  <a:ahLst/>
                  <a:cxnLst>
                    <a:cxn ang="0">
                      <a:pos x="connsiteX0" y="connsiteY0"/>
                    </a:cxn>
                    <a:cxn ang="0">
                      <a:pos x="connsiteX1" y="connsiteY1"/>
                    </a:cxn>
                    <a:cxn ang="0">
                      <a:pos x="connsiteX2" y="connsiteY2"/>
                    </a:cxn>
                    <a:cxn ang="0">
                      <a:pos x="connsiteX3" y="connsiteY3"/>
                    </a:cxn>
                  </a:cxnLst>
                  <a:rect l="l" t="t" r="r" b="b"/>
                  <a:pathLst>
                    <a:path w="952575" h="1235461">
                      <a:moveTo>
                        <a:pt x="878" y="123"/>
                      </a:moveTo>
                      <a:lnTo>
                        <a:pt x="953454" y="123"/>
                      </a:lnTo>
                      <a:lnTo>
                        <a:pt x="953454" y="1235584"/>
                      </a:lnTo>
                      <a:lnTo>
                        <a:pt x="878" y="1235584"/>
                      </a:lnTo>
                      <a:close/>
                    </a:path>
                  </a:pathLst>
                </a:custGeom>
              </p:spPr>
            </p:pic>
            <p:pic>
              <p:nvPicPr>
                <p:cNvPr id="276" name="Picture 275">
                  <a:extLst>
                    <a:ext uri="{FF2B5EF4-FFF2-40B4-BE49-F238E27FC236}">
                      <a16:creationId xmlns:a16="http://schemas.microsoft.com/office/drawing/2014/main" id="{41FBC00B-0170-4437-B002-DE9A4E48EAFD}"/>
                    </a:ext>
                  </a:extLst>
                </p:cNvPr>
                <p:cNvPicPr>
                  <a:picLocks noChangeAspect="1"/>
                </p:cNvPicPr>
                <p:nvPr/>
              </p:nvPicPr>
              <p:blipFill>
                <a:blip r:embed="rId123"/>
                <a:stretch>
                  <a:fillRect/>
                </a:stretch>
              </p:blipFill>
              <p:spPr>
                <a:xfrm>
                  <a:off x="2156671" y="5434029"/>
                  <a:ext cx="1033400" cy="588864"/>
                </a:xfrm>
                <a:custGeom>
                  <a:avLst/>
                  <a:gdLst>
                    <a:gd name="connsiteX0" fmla="*/ 567 w 1033400"/>
                    <a:gd name="connsiteY0" fmla="*/ 381 h 588864"/>
                    <a:gd name="connsiteX1" fmla="*/ 1033967 w 1033400"/>
                    <a:gd name="connsiteY1" fmla="*/ 381 h 588864"/>
                    <a:gd name="connsiteX2" fmla="*/ 1033967 w 1033400"/>
                    <a:gd name="connsiteY2" fmla="*/ 589246 h 588864"/>
                    <a:gd name="connsiteX3" fmla="*/ 567 w 1033400"/>
                    <a:gd name="connsiteY3" fmla="*/ 589246 h 588864"/>
                  </a:gdLst>
                  <a:ahLst/>
                  <a:cxnLst>
                    <a:cxn ang="0">
                      <a:pos x="connsiteX0" y="connsiteY0"/>
                    </a:cxn>
                    <a:cxn ang="0">
                      <a:pos x="connsiteX1" y="connsiteY1"/>
                    </a:cxn>
                    <a:cxn ang="0">
                      <a:pos x="connsiteX2" y="connsiteY2"/>
                    </a:cxn>
                    <a:cxn ang="0">
                      <a:pos x="connsiteX3" y="connsiteY3"/>
                    </a:cxn>
                  </a:cxnLst>
                  <a:rect l="l" t="t" r="r" b="b"/>
                  <a:pathLst>
                    <a:path w="1033400" h="588864">
                      <a:moveTo>
                        <a:pt x="567" y="381"/>
                      </a:moveTo>
                      <a:lnTo>
                        <a:pt x="1033967" y="381"/>
                      </a:lnTo>
                      <a:lnTo>
                        <a:pt x="1033967" y="589246"/>
                      </a:lnTo>
                      <a:lnTo>
                        <a:pt x="567" y="589246"/>
                      </a:lnTo>
                      <a:close/>
                    </a:path>
                  </a:pathLst>
                </a:custGeom>
              </p:spPr>
            </p:pic>
            <p:pic>
              <p:nvPicPr>
                <p:cNvPr id="277" name="Picture 276">
                  <a:extLst>
                    <a:ext uri="{FF2B5EF4-FFF2-40B4-BE49-F238E27FC236}">
                      <a16:creationId xmlns:a16="http://schemas.microsoft.com/office/drawing/2014/main" id="{0FF32DB9-CA06-4151-98AC-986B125AD582}"/>
                    </a:ext>
                  </a:extLst>
                </p:cNvPr>
                <p:cNvPicPr>
                  <a:picLocks noChangeAspect="1"/>
                </p:cNvPicPr>
                <p:nvPr/>
              </p:nvPicPr>
              <p:blipFill>
                <a:blip r:embed="rId124"/>
                <a:stretch>
                  <a:fillRect/>
                </a:stretch>
              </p:blipFill>
              <p:spPr>
                <a:xfrm>
                  <a:off x="2664711" y="4060011"/>
                  <a:ext cx="508040" cy="842884"/>
                </a:xfrm>
                <a:custGeom>
                  <a:avLst/>
                  <a:gdLst>
                    <a:gd name="connsiteX0" fmla="*/ 655 w 508040"/>
                    <a:gd name="connsiteY0" fmla="*/ 143 h 842884"/>
                    <a:gd name="connsiteX1" fmla="*/ 508696 w 508040"/>
                    <a:gd name="connsiteY1" fmla="*/ 143 h 842884"/>
                    <a:gd name="connsiteX2" fmla="*/ 508696 w 508040"/>
                    <a:gd name="connsiteY2" fmla="*/ 843028 h 842884"/>
                    <a:gd name="connsiteX3" fmla="*/ 655 w 508040"/>
                    <a:gd name="connsiteY3" fmla="*/ 843028 h 842884"/>
                  </a:gdLst>
                  <a:ahLst/>
                  <a:cxnLst>
                    <a:cxn ang="0">
                      <a:pos x="connsiteX0" y="connsiteY0"/>
                    </a:cxn>
                    <a:cxn ang="0">
                      <a:pos x="connsiteX1" y="connsiteY1"/>
                    </a:cxn>
                    <a:cxn ang="0">
                      <a:pos x="connsiteX2" y="connsiteY2"/>
                    </a:cxn>
                    <a:cxn ang="0">
                      <a:pos x="connsiteX3" y="connsiteY3"/>
                    </a:cxn>
                  </a:cxnLst>
                  <a:rect l="l" t="t" r="r" b="b"/>
                  <a:pathLst>
                    <a:path w="508040" h="842884">
                      <a:moveTo>
                        <a:pt x="655" y="143"/>
                      </a:moveTo>
                      <a:lnTo>
                        <a:pt x="508696" y="143"/>
                      </a:lnTo>
                      <a:lnTo>
                        <a:pt x="508696" y="843028"/>
                      </a:lnTo>
                      <a:lnTo>
                        <a:pt x="655" y="843028"/>
                      </a:lnTo>
                      <a:close/>
                    </a:path>
                  </a:pathLst>
                </a:custGeom>
              </p:spPr>
            </p:pic>
            <p:pic>
              <p:nvPicPr>
                <p:cNvPr id="278" name="Picture 277">
                  <a:extLst>
                    <a:ext uri="{FF2B5EF4-FFF2-40B4-BE49-F238E27FC236}">
                      <a16:creationId xmlns:a16="http://schemas.microsoft.com/office/drawing/2014/main" id="{311122E8-2FA8-41D3-9DE9-0B93B6E7C4E3}"/>
                    </a:ext>
                  </a:extLst>
                </p:cNvPr>
                <p:cNvPicPr>
                  <a:picLocks noChangeAspect="1"/>
                </p:cNvPicPr>
                <p:nvPr/>
              </p:nvPicPr>
              <p:blipFill>
                <a:blip r:embed="rId125"/>
                <a:stretch>
                  <a:fillRect/>
                </a:stretch>
              </p:blipFill>
              <p:spPr>
                <a:xfrm>
                  <a:off x="2197083" y="4804752"/>
                  <a:ext cx="952575" cy="479174"/>
                </a:xfrm>
                <a:custGeom>
                  <a:avLst/>
                  <a:gdLst>
                    <a:gd name="connsiteX0" fmla="*/ 574 w 952575"/>
                    <a:gd name="connsiteY0" fmla="*/ 272 h 479174"/>
                    <a:gd name="connsiteX1" fmla="*/ 953150 w 952575"/>
                    <a:gd name="connsiteY1" fmla="*/ 272 h 479174"/>
                    <a:gd name="connsiteX2" fmla="*/ 953150 w 952575"/>
                    <a:gd name="connsiteY2" fmla="*/ 479446 h 479174"/>
                    <a:gd name="connsiteX3" fmla="*/ 574 w 952575"/>
                    <a:gd name="connsiteY3" fmla="*/ 479446 h 479174"/>
                  </a:gdLst>
                  <a:ahLst/>
                  <a:cxnLst>
                    <a:cxn ang="0">
                      <a:pos x="connsiteX0" y="connsiteY0"/>
                    </a:cxn>
                    <a:cxn ang="0">
                      <a:pos x="connsiteX1" y="connsiteY1"/>
                    </a:cxn>
                    <a:cxn ang="0">
                      <a:pos x="connsiteX2" y="connsiteY2"/>
                    </a:cxn>
                    <a:cxn ang="0">
                      <a:pos x="connsiteX3" y="connsiteY3"/>
                    </a:cxn>
                  </a:cxnLst>
                  <a:rect l="l" t="t" r="r" b="b"/>
                  <a:pathLst>
                    <a:path w="952575" h="479174">
                      <a:moveTo>
                        <a:pt x="574" y="272"/>
                      </a:moveTo>
                      <a:lnTo>
                        <a:pt x="953150" y="272"/>
                      </a:lnTo>
                      <a:lnTo>
                        <a:pt x="953150" y="479446"/>
                      </a:lnTo>
                      <a:lnTo>
                        <a:pt x="574" y="479446"/>
                      </a:lnTo>
                      <a:close/>
                    </a:path>
                  </a:pathLst>
                </a:custGeom>
              </p:spPr>
            </p:pic>
            <p:sp>
              <p:nvSpPr>
                <p:cNvPr id="279" name="Freeform: Shape 278">
                  <a:extLst>
                    <a:ext uri="{FF2B5EF4-FFF2-40B4-BE49-F238E27FC236}">
                      <a16:creationId xmlns:a16="http://schemas.microsoft.com/office/drawing/2014/main" id="{CE0C3115-E597-4565-89FC-F17F5454EB93}"/>
                    </a:ext>
                  </a:extLst>
                </p:cNvPr>
                <p:cNvSpPr/>
                <p:nvPr/>
              </p:nvSpPr>
              <p:spPr>
                <a:xfrm>
                  <a:off x="2667367" y="5446751"/>
                  <a:ext cx="379037" cy="177883"/>
                </a:xfrm>
                <a:custGeom>
                  <a:avLst/>
                  <a:gdLst>
                    <a:gd name="connsiteX0" fmla="*/ 62609 w 379037"/>
                    <a:gd name="connsiteY0" fmla="*/ 45550 h 177883"/>
                    <a:gd name="connsiteX1" fmla="*/ 379038 w 379037"/>
                    <a:gd name="connsiteY1" fmla="*/ 146697 h 177883"/>
                    <a:gd name="connsiteX2" fmla="*/ 350691 w 379037"/>
                    <a:gd name="connsiteY2" fmla="*/ 165459 h 177883"/>
                    <a:gd name="connsiteX3" fmla="*/ 142799 w 379037"/>
                    <a:gd name="connsiteY3" fmla="*/ 165402 h 177883"/>
                    <a:gd name="connsiteX4" fmla="*/ 2972 w 379037"/>
                    <a:gd name="connsiteY4" fmla="*/ 0 h 177883"/>
                    <a:gd name="connsiteX5" fmla="*/ 62609 w 379037"/>
                    <a:gd name="connsiteY5" fmla="*/ 45550 h 17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37" h="177883">
                      <a:moveTo>
                        <a:pt x="62609" y="45550"/>
                      </a:moveTo>
                      <a:cubicBezTo>
                        <a:pt x="144415" y="126260"/>
                        <a:pt x="265594" y="164998"/>
                        <a:pt x="379038" y="146697"/>
                      </a:cubicBezTo>
                      <a:cubicBezTo>
                        <a:pt x="377710" y="158878"/>
                        <a:pt x="362815" y="163554"/>
                        <a:pt x="350691" y="165459"/>
                      </a:cubicBezTo>
                      <a:cubicBezTo>
                        <a:pt x="281586" y="176313"/>
                        <a:pt x="209421" y="186936"/>
                        <a:pt x="142799" y="165402"/>
                      </a:cubicBezTo>
                      <a:cubicBezTo>
                        <a:pt x="84721" y="146639"/>
                        <a:pt x="-18850" y="67777"/>
                        <a:pt x="2972" y="0"/>
                      </a:cubicBezTo>
                      <a:cubicBezTo>
                        <a:pt x="28259" y="9757"/>
                        <a:pt x="43154" y="26326"/>
                        <a:pt x="62609" y="45550"/>
                      </a:cubicBezTo>
                      <a:close/>
                    </a:path>
                  </a:pathLst>
                </a:custGeom>
                <a:solidFill>
                  <a:srgbClr val="DCDDDC"/>
                </a:solidFill>
                <a:ln w="5770" cap="flat">
                  <a:noFill/>
                  <a:prstDash val="solid"/>
                  <a:miter/>
                </a:ln>
              </p:spPr>
              <p:txBody>
                <a:bodyPr rtlCol="0" anchor="ctr"/>
                <a:lstStyle/>
                <a:p>
                  <a:endParaRPr lang="th-TH"/>
                </a:p>
              </p:txBody>
            </p:sp>
            <p:pic>
              <p:nvPicPr>
                <p:cNvPr id="280" name="Picture 279">
                  <a:extLst>
                    <a:ext uri="{FF2B5EF4-FFF2-40B4-BE49-F238E27FC236}">
                      <a16:creationId xmlns:a16="http://schemas.microsoft.com/office/drawing/2014/main" id="{E2FB21F9-7C20-4EED-9558-AC42538671E4}"/>
                    </a:ext>
                  </a:extLst>
                </p:cNvPr>
                <p:cNvPicPr>
                  <a:picLocks noChangeAspect="1"/>
                </p:cNvPicPr>
                <p:nvPr/>
              </p:nvPicPr>
              <p:blipFill>
                <a:blip r:embed="rId126"/>
                <a:stretch>
                  <a:fillRect/>
                </a:stretch>
              </p:blipFill>
              <p:spPr>
                <a:xfrm>
                  <a:off x="3934812" y="4885576"/>
                  <a:ext cx="1189275" cy="617730"/>
                </a:xfrm>
                <a:custGeom>
                  <a:avLst/>
                  <a:gdLst>
                    <a:gd name="connsiteX0" fmla="*/ 875 w 1189275"/>
                    <a:gd name="connsiteY0" fmla="*/ 286 h 617730"/>
                    <a:gd name="connsiteX1" fmla="*/ 1190151 w 1189275"/>
                    <a:gd name="connsiteY1" fmla="*/ 286 h 617730"/>
                    <a:gd name="connsiteX2" fmla="*/ 1190151 w 1189275"/>
                    <a:gd name="connsiteY2" fmla="*/ 618016 h 617730"/>
                    <a:gd name="connsiteX3" fmla="*/ 875 w 1189275"/>
                    <a:gd name="connsiteY3" fmla="*/ 618016 h 617730"/>
                  </a:gdLst>
                  <a:ahLst/>
                  <a:cxnLst>
                    <a:cxn ang="0">
                      <a:pos x="connsiteX0" y="connsiteY0"/>
                    </a:cxn>
                    <a:cxn ang="0">
                      <a:pos x="connsiteX1" y="connsiteY1"/>
                    </a:cxn>
                    <a:cxn ang="0">
                      <a:pos x="connsiteX2" y="connsiteY2"/>
                    </a:cxn>
                    <a:cxn ang="0">
                      <a:pos x="connsiteX3" y="connsiteY3"/>
                    </a:cxn>
                  </a:cxnLst>
                  <a:rect l="l" t="t" r="r" b="b"/>
                  <a:pathLst>
                    <a:path w="1189275" h="617730">
                      <a:moveTo>
                        <a:pt x="875" y="286"/>
                      </a:moveTo>
                      <a:lnTo>
                        <a:pt x="1190151" y="286"/>
                      </a:lnTo>
                      <a:lnTo>
                        <a:pt x="1190151" y="618016"/>
                      </a:lnTo>
                      <a:lnTo>
                        <a:pt x="875" y="618016"/>
                      </a:lnTo>
                      <a:close/>
                    </a:path>
                  </a:pathLst>
                </a:custGeom>
              </p:spPr>
            </p:pic>
            <p:pic>
              <p:nvPicPr>
                <p:cNvPr id="281" name="Picture 280">
                  <a:extLst>
                    <a:ext uri="{FF2B5EF4-FFF2-40B4-BE49-F238E27FC236}">
                      <a16:creationId xmlns:a16="http://schemas.microsoft.com/office/drawing/2014/main" id="{9B480958-5823-492B-ACA0-23F791857271}"/>
                    </a:ext>
                  </a:extLst>
                </p:cNvPr>
                <p:cNvPicPr>
                  <a:picLocks noChangeAspect="1"/>
                </p:cNvPicPr>
                <p:nvPr/>
              </p:nvPicPr>
              <p:blipFill>
                <a:blip r:embed="rId127"/>
                <a:stretch>
                  <a:fillRect/>
                </a:stretch>
              </p:blipFill>
              <p:spPr>
                <a:xfrm>
                  <a:off x="4079141" y="5139596"/>
                  <a:ext cx="987214" cy="444535"/>
                </a:xfrm>
                <a:custGeom>
                  <a:avLst/>
                  <a:gdLst>
                    <a:gd name="connsiteX0" fmla="*/ 900 w 987214"/>
                    <a:gd name="connsiteY0" fmla="*/ 330 h 444535"/>
                    <a:gd name="connsiteX1" fmla="*/ 988115 w 987214"/>
                    <a:gd name="connsiteY1" fmla="*/ 330 h 444535"/>
                    <a:gd name="connsiteX2" fmla="*/ 988115 w 987214"/>
                    <a:gd name="connsiteY2" fmla="*/ 444865 h 444535"/>
                    <a:gd name="connsiteX3" fmla="*/ 900 w 987214"/>
                    <a:gd name="connsiteY3" fmla="*/ 444865 h 444535"/>
                  </a:gdLst>
                  <a:ahLst/>
                  <a:cxnLst>
                    <a:cxn ang="0">
                      <a:pos x="connsiteX0" y="connsiteY0"/>
                    </a:cxn>
                    <a:cxn ang="0">
                      <a:pos x="connsiteX1" y="connsiteY1"/>
                    </a:cxn>
                    <a:cxn ang="0">
                      <a:pos x="connsiteX2" y="connsiteY2"/>
                    </a:cxn>
                    <a:cxn ang="0">
                      <a:pos x="connsiteX3" y="connsiteY3"/>
                    </a:cxn>
                  </a:cxnLst>
                  <a:rect l="l" t="t" r="r" b="b"/>
                  <a:pathLst>
                    <a:path w="987214" h="444535">
                      <a:moveTo>
                        <a:pt x="900" y="330"/>
                      </a:moveTo>
                      <a:lnTo>
                        <a:pt x="988115" y="330"/>
                      </a:lnTo>
                      <a:lnTo>
                        <a:pt x="988115" y="444865"/>
                      </a:lnTo>
                      <a:lnTo>
                        <a:pt x="900" y="444865"/>
                      </a:lnTo>
                      <a:close/>
                    </a:path>
                  </a:pathLst>
                </a:custGeom>
              </p:spPr>
            </p:pic>
            <p:sp>
              <p:nvSpPr>
                <p:cNvPr id="282" name="Freeform: Shape 281">
                  <a:extLst>
                    <a:ext uri="{FF2B5EF4-FFF2-40B4-BE49-F238E27FC236}">
                      <a16:creationId xmlns:a16="http://schemas.microsoft.com/office/drawing/2014/main" id="{E2C86D59-2669-4ABF-8A05-0E7EBD6C6EA4}"/>
                    </a:ext>
                  </a:extLst>
                </p:cNvPr>
                <p:cNvSpPr/>
                <p:nvPr/>
              </p:nvSpPr>
              <p:spPr>
                <a:xfrm>
                  <a:off x="3947946" y="5208580"/>
                  <a:ext cx="686488" cy="244710"/>
                </a:xfrm>
                <a:custGeom>
                  <a:avLst/>
                  <a:gdLst>
                    <a:gd name="connsiteX0" fmla="*/ 400831 w 686488"/>
                    <a:gd name="connsiteY0" fmla="*/ 5973 h 244710"/>
                    <a:gd name="connsiteX1" fmla="*/ 434720 w 686488"/>
                    <a:gd name="connsiteY1" fmla="*/ 6666 h 244710"/>
                    <a:gd name="connsiteX2" fmla="*/ 435989 w 686488"/>
                    <a:gd name="connsiteY2" fmla="*/ 21214 h 244710"/>
                    <a:gd name="connsiteX3" fmla="*/ 417919 w 686488"/>
                    <a:gd name="connsiteY3" fmla="*/ 76232 h 244710"/>
                    <a:gd name="connsiteX4" fmla="*/ 357359 w 686488"/>
                    <a:gd name="connsiteY4" fmla="*/ 107812 h 244710"/>
                    <a:gd name="connsiteX5" fmla="*/ 325837 w 686488"/>
                    <a:gd name="connsiteY5" fmla="*/ 161329 h 244710"/>
                    <a:gd name="connsiteX6" fmla="*/ 373870 w 686488"/>
                    <a:gd name="connsiteY6" fmla="*/ 185403 h 244710"/>
                    <a:gd name="connsiteX7" fmla="*/ 686488 w 686488"/>
                    <a:gd name="connsiteY7" fmla="*/ 224084 h 244710"/>
                    <a:gd name="connsiteX8" fmla="*/ 333631 w 686488"/>
                    <a:gd name="connsiteY8" fmla="*/ 234187 h 244710"/>
                    <a:gd name="connsiteX9" fmla="*/ 137343 w 686488"/>
                    <a:gd name="connsiteY9" fmla="*/ 174954 h 244710"/>
                    <a:gd name="connsiteX10" fmla="*/ 49475 w 686488"/>
                    <a:gd name="connsiteY10" fmla="*/ 132290 h 244710"/>
                    <a:gd name="connsiteX11" fmla="*/ 149524 w 686488"/>
                    <a:gd name="connsiteY11" fmla="*/ 53890 h 244710"/>
                    <a:gd name="connsiteX12" fmla="*/ 400831 w 686488"/>
                    <a:gd name="connsiteY12" fmla="*/ 5973 h 24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488" h="244710">
                      <a:moveTo>
                        <a:pt x="400831" y="5973"/>
                      </a:moveTo>
                      <a:cubicBezTo>
                        <a:pt x="412088" y="315"/>
                        <a:pt x="428657" y="-4303"/>
                        <a:pt x="434720" y="6666"/>
                      </a:cubicBezTo>
                      <a:cubicBezTo>
                        <a:pt x="437086" y="10995"/>
                        <a:pt x="436567" y="16307"/>
                        <a:pt x="435989" y="21214"/>
                      </a:cubicBezTo>
                      <a:cubicBezTo>
                        <a:pt x="433680" y="40670"/>
                        <a:pt x="430793" y="61453"/>
                        <a:pt x="417919" y="76232"/>
                      </a:cubicBezTo>
                      <a:cubicBezTo>
                        <a:pt x="402851" y="93552"/>
                        <a:pt x="378200" y="98113"/>
                        <a:pt x="357359" y="107812"/>
                      </a:cubicBezTo>
                      <a:cubicBezTo>
                        <a:pt x="336518" y="117511"/>
                        <a:pt x="316600" y="140315"/>
                        <a:pt x="325837" y="161329"/>
                      </a:cubicBezTo>
                      <a:cubicBezTo>
                        <a:pt x="333400" y="178533"/>
                        <a:pt x="355223" y="183152"/>
                        <a:pt x="373870" y="185403"/>
                      </a:cubicBezTo>
                      <a:cubicBezTo>
                        <a:pt x="478076" y="198278"/>
                        <a:pt x="582282" y="211209"/>
                        <a:pt x="686488" y="224084"/>
                      </a:cubicBezTo>
                      <a:cubicBezTo>
                        <a:pt x="569523" y="241114"/>
                        <a:pt x="449960" y="255143"/>
                        <a:pt x="333631" y="234187"/>
                      </a:cubicBezTo>
                      <a:cubicBezTo>
                        <a:pt x="266315" y="222063"/>
                        <a:pt x="201656" y="198451"/>
                        <a:pt x="137343" y="174954"/>
                      </a:cubicBezTo>
                      <a:cubicBezTo>
                        <a:pt x="106629" y="163696"/>
                        <a:pt x="75396" y="152207"/>
                        <a:pt x="49475" y="132290"/>
                      </a:cubicBezTo>
                      <a:cubicBezTo>
                        <a:pt x="-83366" y="30162"/>
                        <a:pt x="86423" y="48752"/>
                        <a:pt x="149524" y="53890"/>
                      </a:cubicBezTo>
                      <a:cubicBezTo>
                        <a:pt x="235487" y="61049"/>
                        <a:pt x="323701" y="44711"/>
                        <a:pt x="400831" y="5973"/>
                      </a:cubicBezTo>
                      <a:close/>
                    </a:path>
                  </a:pathLst>
                </a:custGeom>
                <a:solidFill>
                  <a:srgbClr val="E2E2E1"/>
                </a:solidFill>
                <a:ln w="5770" cap="flat">
                  <a:noFill/>
                  <a:prstDash val="solid"/>
                  <a:miter/>
                </a:ln>
              </p:spPr>
              <p:txBody>
                <a:bodyPr rtlCol="0" anchor="ctr"/>
                <a:lstStyle/>
                <a:p>
                  <a:endParaRPr lang="th-TH"/>
                </a:p>
              </p:txBody>
            </p:sp>
            <p:pic>
              <p:nvPicPr>
                <p:cNvPr id="283" name="Picture 282">
                  <a:extLst>
                    <a:ext uri="{FF2B5EF4-FFF2-40B4-BE49-F238E27FC236}">
                      <a16:creationId xmlns:a16="http://schemas.microsoft.com/office/drawing/2014/main" id="{658B424D-D8E9-4F03-AF9E-8565058FD318}"/>
                    </a:ext>
                  </a:extLst>
                </p:cNvPr>
                <p:cNvPicPr>
                  <a:picLocks noChangeAspect="1"/>
                </p:cNvPicPr>
                <p:nvPr/>
              </p:nvPicPr>
              <p:blipFill>
                <a:blip r:embed="rId128"/>
                <a:stretch>
                  <a:fillRect/>
                </a:stretch>
              </p:blipFill>
              <p:spPr>
                <a:xfrm>
                  <a:off x="3669245" y="5480214"/>
                  <a:ext cx="1068039" cy="975668"/>
                </a:xfrm>
                <a:custGeom>
                  <a:avLst/>
                  <a:gdLst>
                    <a:gd name="connsiteX0" fmla="*/ 829 w 1068039"/>
                    <a:gd name="connsiteY0" fmla="*/ 389 h 975668"/>
                    <a:gd name="connsiteX1" fmla="*/ 1068868 w 1068039"/>
                    <a:gd name="connsiteY1" fmla="*/ 389 h 975668"/>
                    <a:gd name="connsiteX2" fmla="*/ 1068868 w 1068039"/>
                    <a:gd name="connsiteY2" fmla="*/ 976057 h 975668"/>
                    <a:gd name="connsiteX3" fmla="*/ 829 w 1068039"/>
                    <a:gd name="connsiteY3" fmla="*/ 976057 h 975668"/>
                  </a:gdLst>
                  <a:ahLst/>
                  <a:cxnLst>
                    <a:cxn ang="0">
                      <a:pos x="connsiteX0" y="connsiteY0"/>
                    </a:cxn>
                    <a:cxn ang="0">
                      <a:pos x="connsiteX1" y="connsiteY1"/>
                    </a:cxn>
                    <a:cxn ang="0">
                      <a:pos x="connsiteX2" y="connsiteY2"/>
                    </a:cxn>
                    <a:cxn ang="0">
                      <a:pos x="connsiteX3" y="connsiteY3"/>
                    </a:cxn>
                  </a:cxnLst>
                  <a:rect l="l" t="t" r="r" b="b"/>
                  <a:pathLst>
                    <a:path w="1068039" h="975668">
                      <a:moveTo>
                        <a:pt x="829" y="389"/>
                      </a:moveTo>
                      <a:lnTo>
                        <a:pt x="1068868" y="389"/>
                      </a:lnTo>
                      <a:lnTo>
                        <a:pt x="1068868" y="976057"/>
                      </a:lnTo>
                      <a:lnTo>
                        <a:pt x="829" y="976057"/>
                      </a:lnTo>
                      <a:close/>
                    </a:path>
                  </a:pathLst>
                </a:custGeom>
              </p:spPr>
            </p:pic>
            <p:pic>
              <p:nvPicPr>
                <p:cNvPr id="284" name="Picture 283">
                  <a:extLst>
                    <a:ext uri="{FF2B5EF4-FFF2-40B4-BE49-F238E27FC236}">
                      <a16:creationId xmlns:a16="http://schemas.microsoft.com/office/drawing/2014/main" id="{415F8263-E3F6-45A2-9554-41B54D2C285B}"/>
                    </a:ext>
                  </a:extLst>
                </p:cNvPr>
                <p:cNvPicPr>
                  <a:picLocks noChangeAspect="1"/>
                </p:cNvPicPr>
                <p:nvPr/>
              </p:nvPicPr>
              <p:blipFill>
                <a:blip r:embed="rId129"/>
                <a:stretch>
                  <a:fillRect/>
                </a:stretch>
              </p:blipFill>
              <p:spPr>
                <a:xfrm>
                  <a:off x="4056049" y="5237740"/>
                  <a:ext cx="877524" cy="750513"/>
                </a:xfrm>
                <a:custGeom>
                  <a:avLst/>
                  <a:gdLst>
                    <a:gd name="connsiteX0" fmla="*/ 896 w 877524"/>
                    <a:gd name="connsiteY0" fmla="*/ 347 h 750513"/>
                    <a:gd name="connsiteX1" fmla="*/ 878420 w 877524"/>
                    <a:gd name="connsiteY1" fmla="*/ 347 h 750513"/>
                    <a:gd name="connsiteX2" fmla="*/ 878420 w 877524"/>
                    <a:gd name="connsiteY2" fmla="*/ 750861 h 750513"/>
                    <a:gd name="connsiteX3" fmla="*/ 896 w 877524"/>
                    <a:gd name="connsiteY3" fmla="*/ 750861 h 750513"/>
                  </a:gdLst>
                  <a:ahLst/>
                  <a:cxnLst>
                    <a:cxn ang="0">
                      <a:pos x="connsiteX0" y="connsiteY0"/>
                    </a:cxn>
                    <a:cxn ang="0">
                      <a:pos x="connsiteX1" y="connsiteY1"/>
                    </a:cxn>
                    <a:cxn ang="0">
                      <a:pos x="connsiteX2" y="connsiteY2"/>
                    </a:cxn>
                    <a:cxn ang="0">
                      <a:pos x="connsiteX3" y="connsiteY3"/>
                    </a:cxn>
                  </a:cxnLst>
                  <a:rect l="l" t="t" r="r" b="b"/>
                  <a:pathLst>
                    <a:path w="877524" h="750513">
                      <a:moveTo>
                        <a:pt x="896" y="347"/>
                      </a:moveTo>
                      <a:lnTo>
                        <a:pt x="878420" y="347"/>
                      </a:lnTo>
                      <a:lnTo>
                        <a:pt x="878420" y="750861"/>
                      </a:lnTo>
                      <a:lnTo>
                        <a:pt x="896" y="750861"/>
                      </a:lnTo>
                      <a:close/>
                    </a:path>
                  </a:pathLst>
                </a:custGeom>
              </p:spPr>
            </p:pic>
            <p:pic>
              <p:nvPicPr>
                <p:cNvPr id="285" name="Picture 284">
                  <a:extLst>
                    <a:ext uri="{FF2B5EF4-FFF2-40B4-BE49-F238E27FC236}">
                      <a16:creationId xmlns:a16="http://schemas.microsoft.com/office/drawing/2014/main" id="{3D2E639D-1FA5-4935-8B65-B326FBDA8CFC}"/>
                    </a:ext>
                  </a:extLst>
                </p:cNvPr>
                <p:cNvPicPr>
                  <a:picLocks noChangeAspect="1"/>
                </p:cNvPicPr>
                <p:nvPr/>
              </p:nvPicPr>
              <p:blipFill>
                <a:blip r:embed="rId130"/>
                <a:stretch>
                  <a:fillRect/>
                </a:stretch>
              </p:blipFill>
              <p:spPr>
                <a:xfrm>
                  <a:off x="2653165" y="5341658"/>
                  <a:ext cx="808245" cy="894843"/>
                </a:xfrm>
                <a:custGeom>
                  <a:avLst/>
                  <a:gdLst>
                    <a:gd name="connsiteX0" fmla="*/ 653 w 808245"/>
                    <a:gd name="connsiteY0" fmla="*/ 365 h 894843"/>
                    <a:gd name="connsiteX1" fmla="*/ 808899 w 808245"/>
                    <a:gd name="connsiteY1" fmla="*/ 365 h 894843"/>
                    <a:gd name="connsiteX2" fmla="*/ 808899 w 808245"/>
                    <a:gd name="connsiteY2" fmla="*/ 895208 h 894843"/>
                    <a:gd name="connsiteX3" fmla="*/ 653 w 808245"/>
                    <a:gd name="connsiteY3" fmla="*/ 895208 h 894843"/>
                  </a:gdLst>
                  <a:ahLst/>
                  <a:cxnLst>
                    <a:cxn ang="0">
                      <a:pos x="connsiteX0" y="connsiteY0"/>
                    </a:cxn>
                    <a:cxn ang="0">
                      <a:pos x="connsiteX1" y="connsiteY1"/>
                    </a:cxn>
                    <a:cxn ang="0">
                      <a:pos x="connsiteX2" y="connsiteY2"/>
                    </a:cxn>
                    <a:cxn ang="0">
                      <a:pos x="connsiteX3" y="connsiteY3"/>
                    </a:cxn>
                  </a:cxnLst>
                  <a:rect l="l" t="t" r="r" b="b"/>
                  <a:pathLst>
                    <a:path w="808245" h="894843">
                      <a:moveTo>
                        <a:pt x="653" y="365"/>
                      </a:moveTo>
                      <a:lnTo>
                        <a:pt x="808899" y="365"/>
                      </a:lnTo>
                      <a:lnTo>
                        <a:pt x="808899" y="895208"/>
                      </a:lnTo>
                      <a:lnTo>
                        <a:pt x="653" y="895208"/>
                      </a:lnTo>
                      <a:close/>
                    </a:path>
                  </a:pathLst>
                </a:custGeom>
              </p:spPr>
            </p:pic>
            <p:pic>
              <p:nvPicPr>
                <p:cNvPr id="286" name="Picture 285">
                  <a:extLst>
                    <a:ext uri="{FF2B5EF4-FFF2-40B4-BE49-F238E27FC236}">
                      <a16:creationId xmlns:a16="http://schemas.microsoft.com/office/drawing/2014/main" id="{FD09A6B2-5E7C-4E94-99C1-328E01DCE30C}"/>
                    </a:ext>
                  </a:extLst>
                </p:cNvPr>
                <p:cNvPicPr>
                  <a:picLocks noChangeAspect="1"/>
                </p:cNvPicPr>
                <p:nvPr/>
              </p:nvPicPr>
              <p:blipFill>
                <a:blip r:embed="rId131"/>
                <a:stretch>
                  <a:fillRect/>
                </a:stretch>
              </p:blipFill>
              <p:spPr>
                <a:xfrm>
                  <a:off x="3120793" y="5249287"/>
                  <a:ext cx="917936" cy="663916"/>
                </a:xfrm>
                <a:custGeom>
                  <a:avLst/>
                  <a:gdLst>
                    <a:gd name="connsiteX0" fmla="*/ 734 w 917936"/>
                    <a:gd name="connsiteY0" fmla="*/ 349 h 663916"/>
                    <a:gd name="connsiteX1" fmla="*/ 918671 w 917936"/>
                    <a:gd name="connsiteY1" fmla="*/ 349 h 663916"/>
                    <a:gd name="connsiteX2" fmla="*/ 918671 w 917936"/>
                    <a:gd name="connsiteY2" fmla="*/ 664265 h 663916"/>
                    <a:gd name="connsiteX3" fmla="*/ 734 w 917936"/>
                    <a:gd name="connsiteY3" fmla="*/ 664265 h 663916"/>
                  </a:gdLst>
                  <a:ahLst/>
                  <a:cxnLst>
                    <a:cxn ang="0">
                      <a:pos x="connsiteX0" y="connsiteY0"/>
                    </a:cxn>
                    <a:cxn ang="0">
                      <a:pos x="connsiteX1" y="connsiteY1"/>
                    </a:cxn>
                    <a:cxn ang="0">
                      <a:pos x="connsiteX2" y="connsiteY2"/>
                    </a:cxn>
                    <a:cxn ang="0">
                      <a:pos x="connsiteX3" y="connsiteY3"/>
                    </a:cxn>
                  </a:cxnLst>
                  <a:rect l="l" t="t" r="r" b="b"/>
                  <a:pathLst>
                    <a:path w="917936" h="663916">
                      <a:moveTo>
                        <a:pt x="734" y="349"/>
                      </a:moveTo>
                      <a:lnTo>
                        <a:pt x="918671" y="349"/>
                      </a:lnTo>
                      <a:lnTo>
                        <a:pt x="918671" y="664265"/>
                      </a:lnTo>
                      <a:lnTo>
                        <a:pt x="734" y="664265"/>
                      </a:lnTo>
                      <a:close/>
                    </a:path>
                  </a:pathLst>
                </a:custGeom>
              </p:spPr>
            </p:pic>
            <p:pic>
              <p:nvPicPr>
                <p:cNvPr id="287" name="Picture 286">
                  <a:extLst>
                    <a:ext uri="{FF2B5EF4-FFF2-40B4-BE49-F238E27FC236}">
                      <a16:creationId xmlns:a16="http://schemas.microsoft.com/office/drawing/2014/main" id="{90F64967-915C-4FCC-851F-F47551C0AB8C}"/>
                    </a:ext>
                  </a:extLst>
                </p:cNvPr>
                <p:cNvPicPr>
                  <a:picLocks noChangeAspect="1"/>
                </p:cNvPicPr>
                <p:nvPr/>
              </p:nvPicPr>
              <p:blipFill>
                <a:blip r:embed="rId132"/>
                <a:stretch>
                  <a:fillRect/>
                </a:stretch>
              </p:blipFill>
              <p:spPr>
                <a:xfrm>
                  <a:off x="3594194" y="5266606"/>
                  <a:ext cx="1039173" cy="508040"/>
                </a:xfrm>
                <a:custGeom>
                  <a:avLst/>
                  <a:gdLst>
                    <a:gd name="connsiteX0" fmla="*/ 816 w 1039173"/>
                    <a:gd name="connsiteY0" fmla="*/ 352 h 508040"/>
                    <a:gd name="connsiteX1" fmla="*/ 1039989 w 1039173"/>
                    <a:gd name="connsiteY1" fmla="*/ 352 h 508040"/>
                    <a:gd name="connsiteX2" fmla="*/ 1039989 w 1039173"/>
                    <a:gd name="connsiteY2" fmla="*/ 508392 h 508040"/>
                    <a:gd name="connsiteX3" fmla="*/ 816 w 1039173"/>
                    <a:gd name="connsiteY3" fmla="*/ 508392 h 508040"/>
                  </a:gdLst>
                  <a:ahLst/>
                  <a:cxnLst>
                    <a:cxn ang="0">
                      <a:pos x="connsiteX0" y="connsiteY0"/>
                    </a:cxn>
                    <a:cxn ang="0">
                      <a:pos x="connsiteX1" y="connsiteY1"/>
                    </a:cxn>
                    <a:cxn ang="0">
                      <a:pos x="connsiteX2" y="connsiteY2"/>
                    </a:cxn>
                    <a:cxn ang="0">
                      <a:pos x="connsiteX3" y="connsiteY3"/>
                    </a:cxn>
                  </a:cxnLst>
                  <a:rect l="l" t="t" r="r" b="b"/>
                  <a:pathLst>
                    <a:path w="1039173" h="508040">
                      <a:moveTo>
                        <a:pt x="816" y="352"/>
                      </a:moveTo>
                      <a:lnTo>
                        <a:pt x="1039989" y="352"/>
                      </a:lnTo>
                      <a:lnTo>
                        <a:pt x="1039989" y="508392"/>
                      </a:lnTo>
                      <a:lnTo>
                        <a:pt x="816" y="508392"/>
                      </a:lnTo>
                      <a:close/>
                    </a:path>
                  </a:pathLst>
                </a:custGeom>
              </p:spPr>
            </p:pic>
            <p:pic>
              <p:nvPicPr>
                <p:cNvPr id="288" name="Picture 287">
                  <a:extLst>
                    <a:ext uri="{FF2B5EF4-FFF2-40B4-BE49-F238E27FC236}">
                      <a16:creationId xmlns:a16="http://schemas.microsoft.com/office/drawing/2014/main" id="{EFD8EFE2-3CE4-4AB8-B3BD-E27668EA2315}"/>
                    </a:ext>
                  </a:extLst>
                </p:cNvPr>
                <p:cNvPicPr>
                  <a:picLocks noChangeAspect="1"/>
                </p:cNvPicPr>
                <p:nvPr/>
              </p:nvPicPr>
              <p:blipFill>
                <a:blip r:embed="rId133"/>
                <a:stretch>
                  <a:fillRect/>
                </a:stretch>
              </p:blipFill>
              <p:spPr>
                <a:xfrm>
                  <a:off x="2560794" y="5070318"/>
                  <a:ext cx="715874" cy="531132"/>
                </a:xfrm>
                <a:custGeom>
                  <a:avLst/>
                  <a:gdLst>
                    <a:gd name="connsiteX0" fmla="*/ 637 w 715874"/>
                    <a:gd name="connsiteY0" fmla="*/ 318 h 531132"/>
                    <a:gd name="connsiteX1" fmla="*/ 716512 w 715874"/>
                    <a:gd name="connsiteY1" fmla="*/ 318 h 531132"/>
                    <a:gd name="connsiteX2" fmla="*/ 716512 w 715874"/>
                    <a:gd name="connsiteY2" fmla="*/ 531451 h 531132"/>
                    <a:gd name="connsiteX3" fmla="*/ 637 w 715874"/>
                    <a:gd name="connsiteY3" fmla="*/ 531451 h 531132"/>
                  </a:gdLst>
                  <a:ahLst/>
                  <a:cxnLst>
                    <a:cxn ang="0">
                      <a:pos x="connsiteX0" y="connsiteY0"/>
                    </a:cxn>
                    <a:cxn ang="0">
                      <a:pos x="connsiteX1" y="connsiteY1"/>
                    </a:cxn>
                    <a:cxn ang="0">
                      <a:pos x="connsiteX2" y="connsiteY2"/>
                    </a:cxn>
                    <a:cxn ang="0">
                      <a:pos x="connsiteX3" y="connsiteY3"/>
                    </a:cxn>
                  </a:cxnLst>
                  <a:rect l="l" t="t" r="r" b="b"/>
                  <a:pathLst>
                    <a:path w="715874" h="531132">
                      <a:moveTo>
                        <a:pt x="637" y="318"/>
                      </a:moveTo>
                      <a:lnTo>
                        <a:pt x="716512" y="318"/>
                      </a:lnTo>
                      <a:lnTo>
                        <a:pt x="716512" y="531451"/>
                      </a:lnTo>
                      <a:lnTo>
                        <a:pt x="637" y="531451"/>
                      </a:lnTo>
                      <a:close/>
                    </a:path>
                  </a:pathLst>
                </a:custGeom>
              </p:spPr>
            </p:pic>
            <p:pic>
              <p:nvPicPr>
                <p:cNvPr id="289" name="Picture 288">
                  <a:extLst>
                    <a:ext uri="{FF2B5EF4-FFF2-40B4-BE49-F238E27FC236}">
                      <a16:creationId xmlns:a16="http://schemas.microsoft.com/office/drawing/2014/main" id="{4A6893F6-65D9-49F5-97E6-C6AD698D0E31}"/>
                    </a:ext>
                  </a:extLst>
                </p:cNvPr>
                <p:cNvPicPr>
                  <a:picLocks noChangeAspect="1"/>
                </p:cNvPicPr>
                <p:nvPr/>
              </p:nvPicPr>
              <p:blipFill>
                <a:blip r:embed="rId134"/>
                <a:stretch>
                  <a:fillRect/>
                </a:stretch>
              </p:blipFill>
              <p:spPr>
                <a:xfrm>
                  <a:off x="2283681" y="4383309"/>
                  <a:ext cx="912163" cy="687008"/>
                </a:xfrm>
                <a:custGeom>
                  <a:avLst/>
                  <a:gdLst>
                    <a:gd name="connsiteX0" fmla="*/ 589 w 912163"/>
                    <a:gd name="connsiteY0" fmla="*/ 199 h 687008"/>
                    <a:gd name="connsiteX1" fmla="*/ 912752 w 912163"/>
                    <a:gd name="connsiteY1" fmla="*/ 199 h 687008"/>
                    <a:gd name="connsiteX2" fmla="*/ 912752 w 912163"/>
                    <a:gd name="connsiteY2" fmla="*/ 687208 h 687008"/>
                    <a:gd name="connsiteX3" fmla="*/ 589 w 912163"/>
                    <a:gd name="connsiteY3" fmla="*/ 687208 h 687008"/>
                  </a:gdLst>
                  <a:ahLst/>
                  <a:cxnLst>
                    <a:cxn ang="0">
                      <a:pos x="connsiteX0" y="connsiteY0"/>
                    </a:cxn>
                    <a:cxn ang="0">
                      <a:pos x="connsiteX1" y="connsiteY1"/>
                    </a:cxn>
                    <a:cxn ang="0">
                      <a:pos x="connsiteX2" y="connsiteY2"/>
                    </a:cxn>
                    <a:cxn ang="0">
                      <a:pos x="connsiteX3" y="connsiteY3"/>
                    </a:cxn>
                  </a:cxnLst>
                  <a:rect l="l" t="t" r="r" b="b"/>
                  <a:pathLst>
                    <a:path w="912163" h="687008">
                      <a:moveTo>
                        <a:pt x="589" y="199"/>
                      </a:moveTo>
                      <a:lnTo>
                        <a:pt x="912752" y="199"/>
                      </a:lnTo>
                      <a:lnTo>
                        <a:pt x="912752" y="687208"/>
                      </a:lnTo>
                      <a:lnTo>
                        <a:pt x="589" y="687208"/>
                      </a:lnTo>
                      <a:close/>
                    </a:path>
                  </a:pathLst>
                </a:custGeom>
              </p:spPr>
            </p:pic>
            <p:pic>
              <p:nvPicPr>
                <p:cNvPr id="290" name="Picture 289">
                  <a:extLst>
                    <a:ext uri="{FF2B5EF4-FFF2-40B4-BE49-F238E27FC236}">
                      <a16:creationId xmlns:a16="http://schemas.microsoft.com/office/drawing/2014/main" id="{87829A09-7A78-4531-AD2F-E2F20D3EE55D}"/>
                    </a:ext>
                  </a:extLst>
                </p:cNvPr>
                <p:cNvPicPr>
                  <a:picLocks noChangeAspect="1"/>
                </p:cNvPicPr>
                <p:nvPr/>
              </p:nvPicPr>
              <p:blipFill>
                <a:blip r:embed="rId135"/>
                <a:stretch>
                  <a:fillRect/>
                </a:stretch>
              </p:blipFill>
              <p:spPr>
                <a:xfrm>
                  <a:off x="2555021" y="4423721"/>
                  <a:ext cx="675462" cy="698555"/>
                </a:xfrm>
                <a:custGeom>
                  <a:avLst/>
                  <a:gdLst>
                    <a:gd name="connsiteX0" fmla="*/ 636 w 675462"/>
                    <a:gd name="connsiteY0" fmla="*/ 206 h 698555"/>
                    <a:gd name="connsiteX1" fmla="*/ 676099 w 675462"/>
                    <a:gd name="connsiteY1" fmla="*/ 206 h 698555"/>
                    <a:gd name="connsiteX2" fmla="*/ 676099 w 675462"/>
                    <a:gd name="connsiteY2" fmla="*/ 698761 h 698555"/>
                    <a:gd name="connsiteX3" fmla="*/ 636 w 675462"/>
                    <a:gd name="connsiteY3" fmla="*/ 698761 h 698555"/>
                  </a:gdLst>
                  <a:ahLst/>
                  <a:cxnLst>
                    <a:cxn ang="0">
                      <a:pos x="connsiteX0" y="connsiteY0"/>
                    </a:cxn>
                    <a:cxn ang="0">
                      <a:pos x="connsiteX1" y="connsiteY1"/>
                    </a:cxn>
                    <a:cxn ang="0">
                      <a:pos x="connsiteX2" y="connsiteY2"/>
                    </a:cxn>
                    <a:cxn ang="0">
                      <a:pos x="connsiteX3" y="connsiteY3"/>
                    </a:cxn>
                  </a:cxnLst>
                  <a:rect l="l" t="t" r="r" b="b"/>
                  <a:pathLst>
                    <a:path w="675462" h="698555">
                      <a:moveTo>
                        <a:pt x="636" y="206"/>
                      </a:moveTo>
                      <a:lnTo>
                        <a:pt x="676099" y="206"/>
                      </a:lnTo>
                      <a:lnTo>
                        <a:pt x="676099" y="698761"/>
                      </a:lnTo>
                      <a:lnTo>
                        <a:pt x="636" y="698761"/>
                      </a:lnTo>
                      <a:close/>
                    </a:path>
                  </a:pathLst>
                </a:custGeom>
              </p:spPr>
            </p:pic>
            <p:pic>
              <p:nvPicPr>
                <p:cNvPr id="291" name="Picture 290">
                  <a:extLst>
                    <a:ext uri="{FF2B5EF4-FFF2-40B4-BE49-F238E27FC236}">
                      <a16:creationId xmlns:a16="http://schemas.microsoft.com/office/drawing/2014/main" id="{C051993E-4F85-4035-9B59-08FF463E420D}"/>
                    </a:ext>
                  </a:extLst>
                </p:cNvPr>
                <p:cNvPicPr>
                  <a:picLocks noChangeAspect="1"/>
                </p:cNvPicPr>
                <p:nvPr/>
              </p:nvPicPr>
              <p:blipFill>
                <a:blip r:embed="rId136"/>
                <a:stretch>
                  <a:fillRect/>
                </a:stretch>
              </p:blipFill>
              <p:spPr>
                <a:xfrm>
                  <a:off x="2895639" y="4163928"/>
                  <a:ext cx="392576" cy="646596"/>
                </a:xfrm>
                <a:custGeom>
                  <a:avLst/>
                  <a:gdLst>
                    <a:gd name="connsiteX0" fmla="*/ 695 w 392576"/>
                    <a:gd name="connsiteY0" fmla="*/ 161 h 646596"/>
                    <a:gd name="connsiteX1" fmla="*/ 393272 w 392576"/>
                    <a:gd name="connsiteY1" fmla="*/ 161 h 646596"/>
                    <a:gd name="connsiteX2" fmla="*/ 393272 w 392576"/>
                    <a:gd name="connsiteY2" fmla="*/ 646757 h 646596"/>
                    <a:gd name="connsiteX3" fmla="*/ 695 w 392576"/>
                    <a:gd name="connsiteY3" fmla="*/ 646757 h 646596"/>
                  </a:gdLst>
                  <a:ahLst/>
                  <a:cxnLst>
                    <a:cxn ang="0">
                      <a:pos x="connsiteX0" y="connsiteY0"/>
                    </a:cxn>
                    <a:cxn ang="0">
                      <a:pos x="connsiteX1" y="connsiteY1"/>
                    </a:cxn>
                    <a:cxn ang="0">
                      <a:pos x="connsiteX2" y="connsiteY2"/>
                    </a:cxn>
                    <a:cxn ang="0">
                      <a:pos x="connsiteX3" y="connsiteY3"/>
                    </a:cxn>
                  </a:cxnLst>
                  <a:rect l="l" t="t" r="r" b="b"/>
                  <a:pathLst>
                    <a:path w="392576" h="646596">
                      <a:moveTo>
                        <a:pt x="695" y="161"/>
                      </a:moveTo>
                      <a:lnTo>
                        <a:pt x="393272" y="161"/>
                      </a:lnTo>
                      <a:lnTo>
                        <a:pt x="393272" y="646757"/>
                      </a:lnTo>
                      <a:lnTo>
                        <a:pt x="695" y="646757"/>
                      </a:lnTo>
                      <a:close/>
                    </a:path>
                  </a:pathLst>
                </a:custGeom>
              </p:spPr>
            </p:pic>
            <p:pic>
              <p:nvPicPr>
                <p:cNvPr id="292" name="Picture 291">
                  <a:extLst>
                    <a:ext uri="{FF2B5EF4-FFF2-40B4-BE49-F238E27FC236}">
                      <a16:creationId xmlns:a16="http://schemas.microsoft.com/office/drawing/2014/main" id="{620512E0-60D0-4B95-AD06-549338247D86}"/>
                    </a:ext>
                  </a:extLst>
                </p:cNvPr>
                <p:cNvPicPr>
                  <a:picLocks noChangeAspect="1"/>
                </p:cNvPicPr>
                <p:nvPr/>
              </p:nvPicPr>
              <p:blipFill>
                <a:blip r:embed="rId137"/>
                <a:stretch>
                  <a:fillRect/>
                </a:stretch>
              </p:blipFill>
              <p:spPr>
                <a:xfrm>
                  <a:off x="3166978" y="4175475"/>
                  <a:ext cx="727421" cy="825565"/>
                </a:xfrm>
                <a:custGeom>
                  <a:avLst/>
                  <a:gdLst>
                    <a:gd name="connsiteX0" fmla="*/ 742 w 727421"/>
                    <a:gd name="connsiteY0" fmla="*/ 163 h 825565"/>
                    <a:gd name="connsiteX1" fmla="*/ 728164 w 727421"/>
                    <a:gd name="connsiteY1" fmla="*/ 163 h 825565"/>
                    <a:gd name="connsiteX2" fmla="*/ 728164 w 727421"/>
                    <a:gd name="connsiteY2" fmla="*/ 825728 h 825565"/>
                    <a:gd name="connsiteX3" fmla="*/ 742 w 727421"/>
                    <a:gd name="connsiteY3" fmla="*/ 825728 h 825565"/>
                  </a:gdLst>
                  <a:ahLst/>
                  <a:cxnLst>
                    <a:cxn ang="0">
                      <a:pos x="connsiteX0" y="connsiteY0"/>
                    </a:cxn>
                    <a:cxn ang="0">
                      <a:pos x="connsiteX1" y="connsiteY1"/>
                    </a:cxn>
                    <a:cxn ang="0">
                      <a:pos x="connsiteX2" y="connsiteY2"/>
                    </a:cxn>
                    <a:cxn ang="0">
                      <a:pos x="connsiteX3" y="connsiteY3"/>
                    </a:cxn>
                  </a:cxnLst>
                  <a:rect l="l" t="t" r="r" b="b"/>
                  <a:pathLst>
                    <a:path w="727421" h="825565">
                      <a:moveTo>
                        <a:pt x="742" y="163"/>
                      </a:moveTo>
                      <a:lnTo>
                        <a:pt x="728164" y="163"/>
                      </a:lnTo>
                      <a:lnTo>
                        <a:pt x="728164" y="825728"/>
                      </a:lnTo>
                      <a:lnTo>
                        <a:pt x="742" y="825728"/>
                      </a:lnTo>
                      <a:close/>
                    </a:path>
                  </a:pathLst>
                </a:custGeom>
              </p:spPr>
            </p:pic>
            <p:grpSp>
              <p:nvGrpSpPr>
                <p:cNvPr id="293" name="Graphic 3">
                  <a:extLst>
                    <a:ext uri="{FF2B5EF4-FFF2-40B4-BE49-F238E27FC236}">
                      <a16:creationId xmlns:a16="http://schemas.microsoft.com/office/drawing/2014/main" id="{0F67B8B2-12B9-4B5B-9D36-5D4F2FF61DFF}"/>
                    </a:ext>
                  </a:extLst>
                </p:cNvPr>
                <p:cNvGrpSpPr/>
                <p:nvPr/>
              </p:nvGrpSpPr>
              <p:grpSpPr>
                <a:xfrm>
                  <a:off x="3974671" y="4407714"/>
                  <a:ext cx="375810" cy="939716"/>
                  <a:chOff x="3974671" y="4407714"/>
                  <a:chExt cx="375810" cy="939716"/>
                </a:xfrm>
                <a:solidFill>
                  <a:srgbClr val="EEEEEE"/>
                </a:solidFill>
              </p:grpSpPr>
              <p:pic>
                <p:nvPicPr>
                  <p:cNvPr id="332" name="Picture 331">
                    <a:extLst>
                      <a:ext uri="{FF2B5EF4-FFF2-40B4-BE49-F238E27FC236}">
                        <a16:creationId xmlns:a16="http://schemas.microsoft.com/office/drawing/2014/main" id="{AAD2ECC1-2DFA-43F9-B06F-32A98FD4A8BC}"/>
                      </a:ext>
                    </a:extLst>
                  </p:cNvPr>
                  <p:cNvPicPr>
                    <a:picLocks noChangeAspect="1"/>
                  </p:cNvPicPr>
                  <p:nvPr/>
                </p:nvPicPr>
                <p:blipFill>
                  <a:blip r:embed="rId138"/>
                  <a:stretch>
                    <a:fillRect/>
                  </a:stretch>
                </p:blipFill>
                <p:spPr>
                  <a:xfrm>
                    <a:off x="4021410" y="4441041"/>
                    <a:ext cx="329071" cy="906389"/>
                  </a:xfrm>
                  <a:custGeom>
                    <a:avLst/>
                    <a:gdLst>
                      <a:gd name="connsiteX0" fmla="*/ 890 w 329071"/>
                      <a:gd name="connsiteY0" fmla="*/ 209 h 906389"/>
                      <a:gd name="connsiteX1" fmla="*/ 329962 w 329071"/>
                      <a:gd name="connsiteY1" fmla="*/ 209 h 906389"/>
                      <a:gd name="connsiteX2" fmla="*/ 329962 w 329071"/>
                      <a:gd name="connsiteY2" fmla="*/ 906599 h 906389"/>
                      <a:gd name="connsiteX3" fmla="*/ 890 w 329071"/>
                      <a:gd name="connsiteY3" fmla="*/ 906599 h 906389"/>
                    </a:gdLst>
                    <a:ahLst/>
                    <a:cxnLst>
                      <a:cxn ang="0">
                        <a:pos x="connsiteX0" y="connsiteY0"/>
                      </a:cxn>
                      <a:cxn ang="0">
                        <a:pos x="connsiteX1" y="connsiteY1"/>
                      </a:cxn>
                      <a:cxn ang="0">
                        <a:pos x="connsiteX2" y="connsiteY2"/>
                      </a:cxn>
                      <a:cxn ang="0">
                        <a:pos x="connsiteX3" y="connsiteY3"/>
                      </a:cxn>
                    </a:cxnLst>
                    <a:rect l="l" t="t" r="r" b="b"/>
                    <a:pathLst>
                      <a:path w="329071" h="906389">
                        <a:moveTo>
                          <a:pt x="890" y="209"/>
                        </a:moveTo>
                        <a:lnTo>
                          <a:pt x="329962" y="209"/>
                        </a:lnTo>
                        <a:lnTo>
                          <a:pt x="329962" y="906599"/>
                        </a:lnTo>
                        <a:lnTo>
                          <a:pt x="890" y="906599"/>
                        </a:lnTo>
                        <a:close/>
                      </a:path>
                    </a:pathLst>
                  </a:custGeom>
                </p:spPr>
              </p:pic>
              <p:sp>
                <p:nvSpPr>
                  <p:cNvPr id="333" name="Freeform: Shape 332">
                    <a:extLst>
                      <a:ext uri="{FF2B5EF4-FFF2-40B4-BE49-F238E27FC236}">
                        <a16:creationId xmlns:a16="http://schemas.microsoft.com/office/drawing/2014/main" id="{18642048-0485-4850-9124-FFD3C27C7764}"/>
                      </a:ext>
                    </a:extLst>
                  </p:cNvPr>
                  <p:cNvSpPr/>
                  <p:nvPr/>
                </p:nvSpPr>
                <p:spPr>
                  <a:xfrm>
                    <a:off x="3974671" y="4407714"/>
                    <a:ext cx="298550" cy="118732"/>
                  </a:xfrm>
                  <a:custGeom>
                    <a:avLst/>
                    <a:gdLst>
                      <a:gd name="connsiteX0" fmla="*/ 41224 w 298550"/>
                      <a:gd name="connsiteY0" fmla="*/ 118733 h 118732"/>
                      <a:gd name="connsiteX1" fmla="*/ 294378 w 298550"/>
                      <a:gd name="connsiteY1" fmla="*/ 83516 h 118732"/>
                      <a:gd name="connsiteX2" fmla="*/ 288548 w 298550"/>
                      <a:gd name="connsiteY2" fmla="*/ 59327 h 118732"/>
                      <a:gd name="connsiteX3" fmla="*/ 48383 w 298550"/>
                      <a:gd name="connsiteY3" fmla="*/ 8465 h 118732"/>
                      <a:gd name="connsiteX4" fmla="*/ 11031 w 298550"/>
                      <a:gd name="connsiteY4" fmla="*/ 26766 h 118732"/>
                      <a:gd name="connsiteX5" fmla="*/ 43130 w 298550"/>
                      <a:gd name="connsiteY5" fmla="*/ 105166 h 11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550" h="118732">
                        <a:moveTo>
                          <a:pt x="41224" y="118733"/>
                        </a:moveTo>
                        <a:cubicBezTo>
                          <a:pt x="94742" y="38832"/>
                          <a:pt x="221117" y="21281"/>
                          <a:pt x="294378" y="83516"/>
                        </a:cubicBezTo>
                        <a:cubicBezTo>
                          <a:pt x="303269" y="79071"/>
                          <a:pt x="296341" y="65504"/>
                          <a:pt x="288548" y="59327"/>
                        </a:cubicBezTo>
                        <a:cubicBezTo>
                          <a:pt x="222098" y="6617"/>
                          <a:pt x="130478" y="-12780"/>
                          <a:pt x="48383" y="8465"/>
                        </a:cubicBezTo>
                        <a:cubicBezTo>
                          <a:pt x="34816" y="11987"/>
                          <a:pt x="20960" y="16836"/>
                          <a:pt x="11031" y="26766"/>
                        </a:cubicBezTo>
                        <a:cubicBezTo>
                          <a:pt x="-14314" y="52226"/>
                          <a:pt x="7220" y="104819"/>
                          <a:pt x="43130" y="105166"/>
                        </a:cubicBezTo>
                      </a:path>
                    </a:pathLst>
                  </a:custGeom>
                  <a:solidFill>
                    <a:srgbClr val="EEEEEE"/>
                  </a:solidFill>
                  <a:ln w="5770" cap="flat">
                    <a:noFill/>
                    <a:prstDash val="solid"/>
                    <a:miter/>
                  </a:ln>
                </p:spPr>
                <p:txBody>
                  <a:bodyPr rtlCol="0" anchor="ctr"/>
                  <a:lstStyle/>
                  <a:p>
                    <a:endParaRPr lang="th-TH"/>
                  </a:p>
                </p:txBody>
              </p:sp>
            </p:grpSp>
            <p:pic>
              <p:nvPicPr>
                <p:cNvPr id="294" name="Picture 293">
                  <a:extLst>
                    <a:ext uri="{FF2B5EF4-FFF2-40B4-BE49-F238E27FC236}">
                      <a16:creationId xmlns:a16="http://schemas.microsoft.com/office/drawing/2014/main" id="{2CA029CF-89A7-4107-963D-EF5467BFA2A8}"/>
                    </a:ext>
                  </a:extLst>
                </p:cNvPr>
                <p:cNvPicPr>
                  <a:picLocks noChangeAspect="1"/>
                </p:cNvPicPr>
                <p:nvPr/>
              </p:nvPicPr>
              <p:blipFill>
                <a:blip r:embed="rId139"/>
                <a:stretch>
                  <a:fillRect/>
                </a:stretch>
              </p:blipFill>
              <p:spPr>
                <a:xfrm>
                  <a:off x="3686565" y="4279392"/>
                  <a:ext cx="444535" cy="831338"/>
                </a:xfrm>
                <a:custGeom>
                  <a:avLst/>
                  <a:gdLst>
                    <a:gd name="connsiteX0" fmla="*/ 832 w 444535"/>
                    <a:gd name="connsiteY0" fmla="*/ 181 h 831338"/>
                    <a:gd name="connsiteX1" fmla="*/ 445367 w 444535"/>
                    <a:gd name="connsiteY1" fmla="*/ 181 h 831338"/>
                    <a:gd name="connsiteX2" fmla="*/ 445367 w 444535"/>
                    <a:gd name="connsiteY2" fmla="*/ 831519 h 831338"/>
                    <a:gd name="connsiteX3" fmla="*/ 832 w 444535"/>
                    <a:gd name="connsiteY3" fmla="*/ 831519 h 831338"/>
                  </a:gdLst>
                  <a:ahLst/>
                  <a:cxnLst>
                    <a:cxn ang="0">
                      <a:pos x="connsiteX0" y="connsiteY0"/>
                    </a:cxn>
                    <a:cxn ang="0">
                      <a:pos x="connsiteX1" y="connsiteY1"/>
                    </a:cxn>
                    <a:cxn ang="0">
                      <a:pos x="connsiteX2" y="connsiteY2"/>
                    </a:cxn>
                    <a:cxn ang="0">
                      <a:pos x="connsiteX3" y="connsiteY3"/>
                    </a:cxn>
                  </a:cxnLst>
                  <a:rect l="l" t="t" r="r" b="b"/>
                  <a:pathLst>
                    <a:path w="444535" h="831338">
                      <a:moveTo>
                        <a:pt x="832" y="181"/>
                      </a:moveTo>
                      <a:lnTo>
                        <a:pt x="445367" y="181"/>
                      </a:lnTo>
                      <a:lnTo>
                        <a:pt x="445367" y="831519"/>
                      </a:lnTo>
                      <a:lnTo>
                        <a:pt x="832" y="831519"/>
                      </a:lnTo>
                      <a:close/>
                    </a:path>
                  </a:pathLst>
                </a:custGeom>
              </p:spPr>
            </p:pic>
            <p:pic>
              <p:nvPicPr>
                <p:cNvPr id="295" name="Picture 294">
                  <a:extLst>
                    <a:ext uri="{FF2B5EF4-FFF2-40B4-BE49-F238E27FC236}">
                      <a16:creationId xmlns:a16="http://schemas.microsoft.com/office/drawing/2014/main" id="{CC8F6A44-F088-4481-9618-4CF14CA3C2DB}"/>
                    </a:ext>
                  </a:extLst>
                </p:cNvPr>
                <p:cNvPicPr>
                  <a:picLocks noChangeAspect="1"/>
                </p:cNvPicPr>
                <p:nvPr/>
              </p:nvPicPr>
              <p:blipFill>
                <a:blip r:embed="rId140"/>
                <a:stretch>
                  <a:fillRect/>
                </a:stretch>
              </p:blipFill>
              <p:spPr>
                <a:xfrm>
                  <a:off x="3830895" y="4954854"/>
                  <a:ext cx="727421" cy="565772"/>
                </a:xfrm>
                <a:custGeom>
                  <a:avLst/>
                  <a:gdLst>
                    <a:gd name="connsiteX0" fmla="*/ 857 w 727421"/>
                    <a:gd name="connsiteY0" fmla="*/ 298 h 565772"/>
                    <a:gd name="connsiteX1" fmla="*/ 728279 w 727421"/>
                    <a:gd name="connsiteY1" fmla="*/ 298 h 565772"/>
                    <a:gd name="connsiteX2" fmla="*/ 728279 w 727421"/>
                    <a:gd name="connsiteY2" fmla="*/ 566070 h 565772"/>
                    <a:gd name="connsiteX3" fmla="*/ 857 w 727421"/>
                    <a:gd name="connsiteY3" fmla="*/ 566070 h 565772"/>
                  </a:gdLst>
                  <a:ahLst/>
                  <a:cxnLst>
                    <a:cxn ang="0">
                      <a:pos x="connsiteX0" y="connsiteY0"/>
                    </a:cxn>
                    <a:cxn ang="0">
                      <a:pos x="connsiteX1" y="connsiteY1"/>
                    </a:cxn>
                    <a:cxn ang="0">
                      <a:pos x="connsiteX2" y="connsiteY2"/>
                    </a:cxn>
                    <a:cxn ang="0">
                      <a:pos x="connsiteX3" y="connsiteY3"/>
                    </a:cxn>
                  </a:cxnLst>
                  <a:rect l="l" t="t" r="r" b="b"/>
                  <a:pathLst>
                    <a:path w="727421" h="565772">
                      <a:moveTo>
                        <a:pt x="857" y="298"/>
                      </a:moveTo>
                      <a:lnTo>
                        <a:pt x="728279" y="298"/>
                      </a:lnTo>
                      <a:lnTo>
                        <a:pt x="728279" y="566070"/>
                      </a:lnTo>
                      <a:lnTo>
                        <a:pt x="857" y="566070"/>
                      </a:lnTo>
                      <a:close/>
                    </a:path>
                  </a:pathLst>
                </a:custGeom>
              </p:spPr>
            </p:pic>
            <p:pic>
              <p:nvPicPr>
                <p:cNvPr id="296" name="Picture 295">
                  <a:extLst>
                    <a:ext uri="{FF2B5EF4-FFF2-40B4-BE49-F238E27FC236}">
                      <a16:creationId xmlns:a16="http://schemas.microsoft.com/office/drawing/2014/main" id="{85210C1A-0BAD-4C5A-9A0D-01ABB7169344}"/>
                    </a:ext>
                  </a:extLst>
                </p:cNvPr>
                <p:cNvPicPr>
                  <a:picLocks noChangeAspect="1"/>
                </p:cNvPicPr>
                <p:nvPr/>
              </p:nvPicPr>
              <p:blipFill>
                <a:blip r:embed="rId141"/>
                <a:stretch>
                  <a:fillRect/>
                </a:stretch>
              </p:blipFill>
              <p:spPr>
                <a:xfrm>
                  <a:off x="3830895" y="5220421"/>
                  <a:ext cx="508040" cy="282886"/>
                </a:xfrm>
                <a:custGeom>
                  <a:avLst/>
                  <a:gdLst>
                    <a:gd name="connsiteX0" fmla="*/ 857 w 508040"/>
                    <a:gd name="connsiteY0" fmla="*/ 344 h 282886"/>
                    <a:gd name="connsiteX1" fmla="*/ 508898 w 508040"/>
                    <a:gd name="connsiteY1" fmla="*/ 344 h 282886"/>
                    <a:gd name="connsiteX2" fmla="*/ 508898 w 508040"/>
                    <a:gd name="connsiteY2" fmla="*/ 283230 h 282886"/>
                    <a:gd name="connsiteX3" fmla="*/ 857 w 508040"/>
                    <a:gd name="connsiteY3" fmla="*/ 283230 h 282886"/>
                  </a:gdLst>
                  <a:ahLst/>
                  <a:cxnLst>
                    <a:cxn ang="0">
                      <a:pos x="connsiteX0" y="connsiteY0"/>
                    </a:cxn>
                    <a:cxn ang="0">
                      <a:pos x="connsiteX1" y="connsiteY1"/>
                    </a:cxn>
                    <a:cxn ang="0">
                      <a:pos x="connsiteX2" y="connsiteY2"/>
                    </a:cxn>
                    <a:cxn ang="0">
                      <a:pos x="connsiteX3" y="connsiteY3"/>
                    </a:cxn>
                  </a:cxnLst>
                  <a:rect l="l" t="t" r="r" b="b"/>
                  <a:pathLst>
                    <a:path w="508040" h="282886">
                      <a:moveTo>
                        <a:pt x="857" y="344"/>
                      </a:moveTo>
                      <a:lnTo>
                        <a:pt x="508898" y="344"/>
                      </a:lnTo>
                      <a:lnTo>
                        <a:pt x="508898" y="283230"/>
                      </a:lnTo>
                      <a:lnTo>
                        <a:pt x="857" y="283230"/>
                      </a:lnTo>
                      <a:close/>
                    </a:path>
                  </a:pathLst>
                </a:custGeom>
              </p:spPr>
            </p:pic>
            <p:pic>
              <p:nvPicPr>
                <p:cNvPr id="297" name="Picture 296">
                  <a:extLst>
                    <a:ext uri="{FF2B5EF4-FFF2-40B4-BE49-F238E27FC236}">
                      <a16:creationId xmlns:a16="http://schemas.microsoft.com/office/drawing/2014/main" id="{30904666-5284-4E1B-8AF7-61CBC381E243}"/>
                    </a:ext>
                  </a:extLst>
                </p:cNvPr>
                <p:cNvPicPr>
                  <a:picLocks noChangeAspect="1"/>
                </p:cNvPicPr>
                <p:nvPr/>
              </p:nvPicPr>
              <p:blipFill>
                <a:blip r:embed="rId142"/>
                <a:stretch>
                  <a:fillRect/>
                </a:stretch>
              </p:blipFill>
              <p:spPr>
                <a:xfrm>
                  <a:off x="2826360" y="4666195"/>
                  <a:ext cx="594637" cy="646596"/>
                </a:xfrm>
                <a:custGeom>
                  <a:avLst/>
                  <a:gdLst>
                    <a:gd name="connsiteX0" fmla="*/ 683 w 594637"/>
                    <a:gd name="connsiteY0" fmla="*/ 248 h 646596"/>
                    <a:gd name="connsiteX1" fmla="*/ 595321 w 594637"/>
                    <a:gd name="connsiteY1" fmla="*/ 248 h 646596"/>
                    <a:gd name="connsiteX2" fmla="*/ 595321 w 594637"/>
                    <a:gd name="connsiteY2" fmla="*/ 646844 h 646596"/>
                    <a:gd name="connsiteX3" fmla="*/ 683 w 594637"/>
                    <a:gd name="connsiteY3" fmla="*/ 646844 h 646596"/>
                  </a:gdLst>
                  <a:ahLst/>
                  <a:cxnLst>
                    <a:cxn ang="0">
                      <a:pos x="connsiteX0" y="connsiteY0"/>
                    </a:cxn>
                    <a:cxn ang="0">
                      <a:pos x="connsiteX1" y="connsiteY1"/>
                    </a:cxn>
                    <a:cxn ang="0">
                      <a:pos x="connsiteX2" y="connsiteY2"/>
                    </a:cxn>
                    <a:cxn ang="0">
                      <a:pos x="connsiteX3" y="connsiteY3"/>
                    </a:cxn>
                  </a:cxnLst>
                  <a:rect l="l" t="t" r="r" b="b"/>
                  <a:pathLst>
                    <a:path w="594637" h="646596">
                      <a:moveTo>
                        <a:pt x="683" y="248"/>
                      </a:moveTo>
                      <a:lnTo>
                        <a:pt x="595321" y="248"/>
                      </a:lnTo>
                      <a:lnTo>
                        <a:pt x="595321" y="646844"/>
                      </a:lnTo>
                      <a:lnTo>
                        <a:pt x="683" y="646844"/>
                      </a:lnTo>
                      <a:close/>
                    </a:path>
                  </a:pathLst>
                </a:custGeom>
              </p:spPr>
            </p:pic>
            <p:pic>
              <p:nvPicPr>
                <p:cNvPr id="298" name="Picture 297">
                  <a:extLst>
                    <a:ext uri="{FF2B5EF4-FFF2-40B4-BE49-F238E27FC236}">
                      <a16:creationId xmlns:a16="http://schemas.microsoft.com/office/drawing/2014/main" id="{2640B0E2-3690-4EDF-AB89-E56247E20482}"/>
                    </a:ext>
                  </a:extLst>
                </p:cNvPr>
                <p:cNvPicPr>
                  <a:picLocks noChangeAspect="1"/>
                </p:cNvPicPr>
                <p:nvPr/>
              </p:nvPicPr>
              <p:blipFill>
                <a:blip r:embed="rId143"/>
                <a:stretch>
                  <a:fillRect/>
                </a:stretch>
              </p:blipFill>
              <p:spPr>
                <a:xfrm>
                  <a:off x="3045741" y="4712381"/>
                  <a:ext cx="496493" cy="773606"/>
                </a:xfrm>
                <a:custGeom>
                  <a:avLst/>
                  <a:gdLst>
                    <a:gd name="connsiteX0" fmla="*/ 721 w 496493"/>
                    <a:gd name="connsiteY0" fmla="*/ 256 h 773606"/>
                    <a:gd name="connsiteX1" fmla="*/ 497215 w 496493"/>
                    <a:gd name="connsiteY1" fmla="*/ 256 h 773606"/>
                    <a:gd name="connsiteX2" fmla="*/ 497215 w 496493"/>
                    <a:gd name="connsiteY2" fmla="*/ 773862 h 773606"/>
                    <a:gd name="connsiteX3" fmla="*/ 721 w 496493"/>
                    <a:gd name="connsiteY3" fmla="*/ 773862 h 773606"/>
                  </a:gdLst>
                  <a:ahLst/>
                  <a:cxnLst>
                    <a:cxn ang="0">
                      <a:pos x="connsiteX0" y="connsiteY0"/>
                    </a:cxn>
                    <a:cxn ang="0">
                      <a:pos x="connsiteX1" y="connsiteY1"/>
                    </a:cxn>
                    <a:cxn ang="0">
                      <a:pos x="connsiteX2" y="connsiteY2"/>
                    </a:cxn>
                    <a:cxn ang="0">
                      <a:pos x="connsiteX3" y="connsiteY3"/>
                    </a:cxn>
                  </a:cxnLst>
                  <a:rect l="l" t="t" r="r" b="b"/>
                  <a:pathLst>
                    <a:path w="496493" h="773606">
                      <a:moveTo>
                        <a:pt x="721" y="256"/>
                      </a:moveTo>
                      <a:lnTo>
                        <a:pt x="497215" y="256"/>
                      </a:lnTo>
                      <a:lnTo>
                        <a:pt x="497215" y="773862"/>
                      </a:lnTo>
                      <a:lnTo>
                        <a:pt x="721" y="773862"/>
                      </a:lnTo>
                      <a:close/>
                    </a:path>
                  </a:pathLst>
                </a:custGeom>
              </p:spPr>
            </p:pic>
            <p:pic>
              <p:nvPicPr>
                <p:cNvPr id="299" name="Picture 298">
                  <a:extLst>
                    <a:ext uri="{FF2B5EF4-FFF2-40B4-BE49-F238E27FC236}">
                      <a16:creationId xmlns:a16="http://schemas.microsoft.com/office/drawing/2014/main" id="{68BAFEB3-9EF7-4C7D-8115-9EEF91F9F570}"/>
                    </a:ext>
                  </a:extLst>
                </p:cNvPr>
                <p:cNvPicPr>
                  <a:picLocks noChangeAspect="1"/>
                </p:cNvPicPr>
                <p:nvPr/>
              </p:nvPicPr>
              <p:blipFill>
                <a:blip r:embed="rId144"/>
                <a:stretch>
                  <a:fillRect/>
                </a:stretch>
              </p:blipFill>
              <p:spPr>
                <a:xfrm>
                  <a:off x="3640379" y="4614237"/>
                  <a:ext cx="611957" cy="617730"/>
                </a:xfrm>
                <a:custGeom>
                  <a:avLst/>
                  <a:gdLst>
                    <a:gd name="connsiteX0" fmla="*/ 824 w 611957"/>
                    <a:gd name="connsiteY0" fmla="*/ 239 h 617730"/>
                    <a:gd name="connsiteX1" fmla="*/ 612782 w 611957"/>
                    <a:gd name="connsiteY1" fmla="*/ 239 h 617730"/>
                    <a:gd name="connsiteX2" fmla="*/ 612782 w 611957"/>
                    <a:gd name="connsiteY2" fmla="*/ 617969 h 617730"/>
                    <a:gd name="connsiteX3" fmla="*/ 824 w 611957"/>
                    <a:gd name="connsiteY3" fmla="*/ 617969 h 617730"/>
                  </a:gdLst>
                  <a:ahLst/>
                  <a:cxnLst>
                    <a:cxn ang="0">
                      <a:pos x="connsiteX0" y="connsiteY0"/>
                    </a:cxn>
                    <a:cxn ang="0">
                      <a:pos x="connsiteX1" y="connsiteY1"/>
                    </a:cxn>
                    <a:cxn ang="0">
                      <a:pos x="connsiteX2" y="connsiteY2"/>
                    </a:cxn>
                    <a:cxn ang="0">
                      <a:pos x="connsiteX3" y="connsiteY3"/>
                    </a:cxn>
                  </a:cxnLst>
                  <a:rect l="l" t="t" r="r" b="b"/>
                  <a:pathLst>
                    <a:path w="611957" h="617730">
                      <a:moveTo>
                        <a:pt x="824" y="239"/>
                      </a:moveTo>
                      <a:lnTo>
                        <a:pt x="612782" y="239"/>
                      </a:lnTo>
                      <a:lnTo>
                        <a:pt x="612782" y="617969"/>
                      </a:lnTo>
                      <a:lnTo>
                        <a:pt x="824" y="617969"/>
                      </a:lnTo>
                      <a:close/>
                    </a:path>
                  </a:pathLst>
                </a:custGeom>
              </p:spPr>
            </p:pic>
            <p:pic>
              <p:nvPicPr>
                <p:cNvPr id="300" name="Picture 299">
                  <a:extLst>
                    <a:ext uri="{FF2B5EF4-FFF2-40B4-BE49-F238E27FC236}">
                      <a16:creationId xmlns:a16="http://schemas.microsoft.com/office/drawing/2014/main" id="{5769F1C0-9762-4397-9DA5-05411E36F686}"/>
                    </a:ext>
                  </a:extLst>
                </p:cNvPr>
                <p:cNvPicPr>
                  <a:picLocks noChangeAspect="1"/>
                </p:cNvPicPr>
                <p:nvPr/>
              </p:nvPicPr>
              <p:blipFill>
                <a:blip r:embed="rId145"/>
                <a:stretch>
                  <a:fillRect/>
                </a:stretch>
              </p:blipFill>
              <p:spPr>
                <a:xfrm>
                  <a:off x="3496050" y="4723927"/>
                  <a:ext cx="738967" cy="675462"/>
                </a:xfrm>
                <a:custGeom>
                  <a:avLst/>
                  <a:gdLst>
                    <a:gd name="connsiteX0" fmla="*/ 799 w 738967"/>
                    <a:gd name="connsiteY0" fmla="*/ 258 h 675462"/>
                    <a:gd name="connsiteX1" fmla="*/ 739767 w 738967"/>
                    <a:gd name="connsiteY1" fmla="*/ 258 h 675462"/>
                    <a:gd name="connsiteX2" fmla="*/ 739767 w 738967"/>
                    <a:gd name="connsiteY2" fmla="*/ 675720 h 675462"/>
                    <a:gd name="connsiteX3" fmla="*/ 799 w 738967"/>
                    <a:gd name="connsiteY3" fmla="*/ 675720 h 675462"/>
                  </a:gdLst>
                  <a:ahLst/>
                  <a:cxnLst>
                    <a:cxn ang="0">
                      <a:pos x="connsiteX0" y="connsiteY0"/>
                    </a:cxn>
                    <a:cxn ang="0">
                      <a:pos x="connsiteX1" y="connsiteY1"/>
                    </a:cxn>
                    <a:cxn ang="0">
                      <a:pos x="connsiteX2" y="connsiteY2"/>
                    </a:cxn>
                    <a:cxn ang="0">
                      <a:pos x="connsiteX3" y="connsiteY3"/>
                    </a:cxn>
                  </a:cxnLst>
                  <a:rect l="l" t="t" r="r" b="b"/>
                  <a:pathLst>
                    <a:path w="738967" h="675462">
                      <a:moveTo>
                        <a:pt x="799" y="258"/>
                      </a:moveTo>
                      <a:lnTo>
                        <a:pt x="739767" y="258"/>
                      </a:lnTo>
                      <a:lnTo>
                        <a:pt x="739767" y="675720"/>
                      </a:lnTo>
                      <a:lnTo>
                        <a:pt x="799" y="675720"/>
                      </a:lnTo>
                      <a:close/>
                    </a:path>
                  </a:pathLst>
                </a:custGeom>
              </p:spPr>
            </p:pic>
            <p:pic>
              <p:nvPicPr>
                <p:cNvPr id="301" name="Picture 300">
                  <a:extLst>
                    <a:ext uri="{FF2B5EF4-FFF2-40B4-BE49-F238E27FC236}">
                      <a16:creationId xmlns:a16="http://schemas.microsoft.com/office/drawing/2014/main" id="{AA565467-2C3F-4284-B1E7-D922075F19FD}"/>
                    </a:ext>
                  </a:extLst>
                </p:cNvPr>
                <p:cNvPicPr>
                  <a:picLocks noChangeAspect="1"/>
                </p:cNvPicPr>
                <p:nvPr/>
              </p:nvPicPr>
              <p:blipFill>
                <a:blip r:embed="rId146"/>
                <a:stretch>
                  <a:fillRect/>
                </a:stretch>
              </p:blipFill>
              <p:spPr>
                <a:xfrm>
                  <a:off x="3299762" y="5018359"/>
                  <a:ext cx="369483" cy="542679"/>
                </a:xfrm>
                <a:custGeom>
                  <a:avLst/>
                  <a:gdLst>
                    <a:gd name="connsiteX0" fmla="*/ 765 w 369483"/>
                    <a:gd name="connsiteY0" fmla="*/ 309 h 542679"/>
                    <a:gd name="connsiteX1" fmla="*/ 370249 w 369483"/>
                    <a:gd name="connsiteY1" fmla="*/ 309 h 542679"/>
                    <a:gd name="connsiteX2" fmla="*/ 370249 w 369483"/>
                    <a:gd name="connsiteY2" fmla="*/ 542988 h 542679"/>
                    <a:gd name="connsiteX3" fmla="*/ 765 w 369483"/>
                    <a:gd name="connsiteY3" fmla="*/ 542988 h 542679"/>
                  </a:gdLst>
                  <a:ahLst/>
                  <a:cxnLst>
                    <a:cxn ang="0">
                      <a:pos x="connsiteX0" y="connsiteY0"/>
                    </a:cxn>
                    <a:cxn ang="0">
                      <a:pos x="connsiteX1" y="connsiteY1"/>
                    </a:cxn>
                    <a:cxn ang="0">
                      <a:pos x="connsiteX2" y="connsiteY2"/>
                    </a:cxn>
                    <a:cxn ang="0">
                      <a:pos x="connsiteX3" y="connsiteY3"/>
                    </a:cxn>
                  </a:cxnLst>
                  <a:rect l="l" t="t" r="r" b="b"/>
                  <a:pathLst>
                    <a:path w="369483" h="542679">
                      <a:moveTo>
                        <a:pt x="765" y="309"/>
                      </a:moveTo>
                      <a:lnTo>
                        <a:pt x="370249" y="309"/>
                      </a:lnTo>
                      <a:lnTo>
                        <a:pt x="370249" y="542988"/>
                      </a:lnTo>
                      <a:lnTo>
                        <a:pt x="765" y="542988"/>
                      </a:lnTo>
                      <a:close/>
                    </a:path>
                  </a:pathLst>
                </a:custGeom>
              </p:spPr>
            </p:pic>
            <p:pic>
              <p:nvPicPr>
                <p:cNvPr id="302" name="Picture 301">
                  <a:extLst>
                    <a:ext uri="{FF2B5EF4-FFF2-40B4-BE49-F238E27FC236}">
                      <a16:creationId xmlns:a16="http://schemas.microsoft.com/office/drawing/2014/main" id="{81CFB072-0066-40EB-8A21-5C8FA0CEE30B}"/>
                    </a:ext>
                  </a:extLst>
                </p:cNvPr>
                <p:cNvPicPr>
                  <a:picLocks noChangeAspect="1"/>
                </p:cNvPicPr>
                <p:nvPr/>
              </p:nvPicPr>
              <p:blipFill>
                <a:blip r:embed="rId147"/>
                <a:stretch>
                  <a:fillRect/>
                </a:stretch>
              </p:blipFill>
              <p:spPr>
                <a:xfrm>
                  <a:off x="3369040" y="4493000"/>
                  <a:ext cx="484947" cy="565772"/>
                </a:xfrm>
                <a:custGeom>
                  <a:avLst/>
                  <a:gdLst>
                    <a:gd name="connsiteX0" fmla="*/ 777 w 484947"/>
                    <a:gd name="connsiteY0" fmla="*/ 218 h 565772"/>
                    <a:gd name="connsiteX1" fmla="*/ 485725 w 484947"/>
                    <a:gd name="connsiteY1" fmla="*/ 218 h 565772"/>
                    <a:gd name="connsiteX2" fmla="*/ 485725 w 484947"/>
                    <a:gd name="connsiteY2" fmla="*/ 565990 h 565772"/>
                    <a:gd name="connsiteX3" fmla="*/ 777 w 484947"/>
                    <a:gd name="connsiteY3" fmla="*/ 565990 h 565772"/>
                  </a:gdLst>
                  <a:ahLst/>
                  <a:cxnLst>
                    <a:cxn ang="0">
                      <a:pos x="connsiteX0" y="connsiteY0"/>
                    </a:cxn>
                    <a:cxn ang="0">
                      <a:pos x="connsiteX1" y="connsiteY1"/>
                    </a:cxn>
                    <a:cxn ang="0">
                      <a:pos x="connsiteX2" y="connsiteY2"/>
                    </a:cxn>
                    <a:cxn ang="0">
                      <a:pos x="connsiteX3" y="connsiteY3"/>
                    </a:cxn>
                  </a:cxnLst>
                  <a:rect l="l" t="t" r="r" b="b"/>
                  <a:pathLst>
                    <a:path w="484947" h="565772">
                      <a:moveTo>
                        <a:pt x="777" y="218"/>
                      </a:moveTo>
                      <a:lnTo>
                        <a:pt x="485725" y="218"/>
                      </a:lnTo>
                      <a:lnTo>
                        <a:pt x="485725" y="565990"/>
                      </a:lnTo>
                      <a:lnTo>
                        <a:pt x="777" y="565990"/>
                      </a:lnTo>
                      <a:close/>
                    </a:path>
                  </a:pathLst>
                </a:custGeom>
              </p:spPr>
            </p:pic>
            <p:sp>
              <p:nvSpPr>
                <p:cNvPr id="303" name="Freeform: Shape 302">
                  <a:extLst>
                    <a:ext uri="{FF2B5EF4-FFF2-40B4-BE49-F238E27FC236}">
                      <a16:creationId xmlns:a16="http://schemas.microsoft.com/office/drawing/2014/main" id="{415C16C3-25AF-47EC-B82D-D525B124493E}"/>
                    </a:ext>
                  </a:extLst>
                </p:cNvPr>
                <p:cNvSpPr/>
                <p:nvPr/>
              </p:nvSpPr>
              <p:spPr>
                <a:xfrm>
                  <a:off x="3512575" y="4793674"/>
                  <a:ext cx="151887" cy="277234"/>
                </a:xfrm>
                <a:custGeom>
                  <a:avLst/>
                  <a:gdLst>
                    <a:gd name="connsiteX0" fmla="*/ 24492 w 151887"/>
                    <a:gd name="connsiteY0" fmla="*/ 264137 h 277234"/>
                    <a:gd name="connsiteX1" fmla="*/ 15197 w 151887"/>
                    <a:gd name="connsiteY1" fmla="*/ 139956 h 277234"/>
                    <a:gd name="connsiteX2" fmla="*/ 46892 w 151887"/>
                    <a:gd name="connsiteY2" fmla="*/ 81705 h 277234"/>
                    <a:gd name="connsiteX3" fmla="*/ 48451 w 151887"/>
                    <a:gd name="connsiteY3" fmla="*/ 4171 h 277234"/>
                    <a:gd name="connsiteX4" fmla="*/ 94001 w 151887"/>
                    <a:gd name="connsiteY4" fmla="*/ 39792 h 277234"/>
                    <a:gd name="connsiteX5" fmla="*/ 70158 w 151887"/>
                    <a:gd name="connsiteY5" fmla="*/ 107684 h 277234"/>
                    <a:gd name="connsiteX6" fmla="*/ 85399 w 151887"/>
                    <a:gd name="connsiteY6" fmla="*/ 196822 h 277234"/>
                    <a:gd name="connsiteX7" fmla="*/ 145382 w 151887"/>
                    <a:gd name="connsiteY7" fmla="*/ 96715 h 277234"/>
                    <a:gd name="connsiteX8" fmla="*/ 151040 w 151887"/>
                    <a:gd name="connsiteY8" fmla="*/ 230826 h 277234"/>
                    <a:gd name="connsiteX9" fmla="*/ 145786 w 151887"/>
                    <a:gd name="connsiteY9" fmla="*/ 251148 h 277234"/>
                    <a:gd name="connsiteX10" fmla="*/ 128178 w 151887"/>
                    <a:gd name="connsiteY10" fmla="*/ 261655 h 277234"/>
                    <a:gd name="connsiteX11" fmla="*/ 5267 w 151887"/>
                    <a:gd name="connsiteY11" fmla="*/ 257902 h 27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87" h="277234">
                      <a:moveTo>
                        <a:pt x="24492" y="264137"/>
                      </a:moveTo>
                      <a:cubicBezTo>
                        <a:pt x="-4201" y="230307"/>
                        <a:pt x="-8184" y="177713"/>
                        <a:pt x="15197" y="139956"/>
                      </a:cubicBezTo>
                      <a:cubicBezTo>
                        <a:pt x="26974" y="120905"/>
                        <a:pt x="45391" y="104047"/>
                        <a:pt x="46892" y="81705"/>
                      </a:cubicBezTo>
                      <a:cubicBezTo>
                        <a:pt x="48739" y="54513"/>
                        <a:pt x="26743" y="20567"/>
                        <a:pt x="48451" y="4171"/>
                      </a:cubicBezTo>
                      <a:cubicBezTo>
                        <a:pt x="67733" y="-10320"/>
                        <a:pt x="94925" y="15717"/>
                        <a:pt x="94001" y="39792"/>
                      </a:cubicBezTo>
                      <a:cubicBezTo>
                        <a:pt x="93077" y="63866"/>
                        <a:pt x="77374" y="84649"/>
                        <a:pt x="70158" y="107684"/>
                      </a:cubicBezTo>
                      <a:cubicBezTo>
                        <a:pt x="60805" y="137532"/>
                        <a:pt x="66636" y="171767"/>
                        <a:pt x="85399" y="196822"/>
                      </a:cubicBezTo>
                      <a:cubicBezTo>
                        <a:pt x="105374" y="163453"/>
                        <a:pt x="125350" y="130084"/>
                        <a:pt x="145382" y="96715"/>
                      </a:cubicBezTo>
                      <a:cubicBezTo>
                        <a:pt x="151271" y="141111"/>
                        <a:pt x="153176" y="186084"/>
                        <a:pt x="151040" y="230826"/>
                      </a:cubicBezTo>
                      <a:cubicBezTo>
                        <a:pt x="150694" y="237927"/>
                        <a:pt x="150116" y="245490"/>
                        <a:pt x="145786" y="251148"/>
                      </a:cubicBezTo>
                      <a:cubicBezTo>
                        <a:pt x="141572" y="256690"/>
                        <a:pt x="134702" y="259288"/>
                        <a:pt x="128178" y="261655"/>
                      </a:cubicBezTo>
                      <a:cubicBezTo>
                        <a:pt x="87304" y="276492"/>
                        <a:pt x="35519" y="289193"/>
                        <a:pt x="5267" y="257902"/>
                      </a:cubicBezTo>
                    </a:path>
                  </a:pathLst>
                </a:custGeom>
                <a:solidFill>
                  <a:srgbClr val="CDC2BE"/>
                </a:solidFill>
                <a:ln w="5770" cap="flat">
                  <a:noFill/>
                  <a:prstDash val="solid"/>
                  <a:miter/>
                </a:ln>
              </p:spPr>
              <p:txBody>
                <a:bodyPr rtlCol="0" anchor="ctr"/>
                <a:lstStyle/>
                <a:p>
                  <a:endParaRPr lang="th-TH"/>
                </a:p>
              </p:txBody>
            </p:sp>
            <p:sp>
              <p:nvSpPr>
                <p:cNvPr id="304" name="Freeform: Shape 303">
                  <a:extLst>
                    <a:ext uri="{FF2B5EF4-FFF2-40B4-BE49-F238E27FC236}">
                      <a16:creationId xmlns:a16="http://schemas.microsoft.com/office/drawing/2014/main" id="{070657F0-1FE5-49CA-A848-0583CE06346A}"/>
                    </a:ext>
                  </a:extLst>
                </p:cNvPr>
                <p:cNvSpPr/>
                <p:nvPr/>
              </p:nvSpPr>
              <p:spPr>
                <a:xfrm>
                  <a:off x="3318851" y="4637307"/>
                  <a:ext cx="550463" cy="424056"/>
                </a:xfrm>
                <a:custGeom>
                  <a:avLst/>
                  <a:gdLst>
                    <a:gd name="connsiteX0" fmla="*/ 180402 w 550463"/>
                    <a:gd name="connsiteY0" fmla="*/ 193272 h 424056"/>
                    <a:gd name="connsiteX1" fmla="*/ 59858 w 550463"/>
                    <a:gd name="connsiteY1" fmla="*/ 90971 h 424056"/>
                    <a:gd name="connsiteX2" fmla="*/ 741 w 550463"/>
                    <a:gd name="connsiteY2" fmla="*/ 9223 h 424056"/>
                    <a:gd name="connsiteX3" fmla="*/ 71405 w 550463"/>
                    <a:gd name="connsiteY3" fmla="*/ 25676 h 424056"/>
                    <a:gd name="connsiteX4" fmla="*/ 132369 w 550463"/>
                    <a:gd name="connsiteY4" fmla="*/ 77577 h 424056"/>
                    <a:gd name="connsiteX5" fmla="*/ 182076 w 550463"/>
                    <a:gd name="connsiteY5" fmla="*/ 59392 h 424056"/>
                    <a:gd name="connsiteX6" fmla="*/ 182423 w 550463"/>
                    <a:gd name="connsiteY6" fmla="*/ 106847 h 424056"/>
                    <a:gd name="connsiteX7" fmla="*/ 231783 w 550463"/>
                    <a:gd name="connsiteY7" fmla="*/ 237206 h 424056"/>
                    <a:gd name="connsiteX8" fmla="*/ 236518 w 550463"/>
                    <a:gd name="connsiteY8" fmla="*/ 362830 h 424056"/>
                    <a:gd name="connsiteX9" fmla="*/ 297771 w 550463"/>
                    <a:gd name="connsiteY9" fmla="*/ 401684 h 424056"/>
                    <a:gd name="connsiteX10" fmla="*/ 321730 w 550463"/>
                    <a:gd name="connsiteY10" fmla="*/ 342162 h 424056"/>
                    <a:gd name="connsiteX11" fmla="*/ 317111 w 550463"/>
                    <a:gd name="connsiteY11" fmla="*/ 274039 h 424056"/>
                    <a:gd name="connsiteX12" fmla="*/ 340550 w 550463"/>
                    <a:gd name="connsiteY12" fmla="*/ 218270 h 424056"/>
                    <a:gd name="connsiteX13" fmla="*/ 335528 w 550463"/>
                    <a:gd name="connsiteY13" fmla="*/ 113717 h 424056"/>
                    <a:gd name="connsiteX14" fmla="*/ 410983 w 550463"/>
                    <a:gd name="connsiteY14" fmla="*/ 78212 h 424056"/>
                    <a:gd name="connsiteX15" fmla="*/ 550463 w 550463"/>
                    <a:gd name="connsiteY15" fmla="*/ 71111 h 424056"/>
                    <a:gd name="connsiteX16" fmla="*/ 396608 w 550463"/>
                    <a:gd name="connsiteY16" fmla="*/ 137907 h 424056"/>
                    <a:gd name="connsiteX17" fmla="*/ 382002 w 550463"/>
                    <a:gd name="connsiteY17" fmla="*/ 189115 h 424056"/>
                    <a:gd name="connsiteX18" fmla="*/ 366588 w 550463"/>
                    <a:gd name="connsiteY18" fmla="*/ 337428 h 424056"/>
                    <a:gd name="connsiteX19" fmla="*/ 358101 w 550463"/>
                    <a:gd name="connsiteY19" fmla="*/ 368488 h 424056"/>
                    <a:gd name="connsiteX20" fmla="*/ 334777 w 550463"/>
                    <a:gd name="connsiteY20" fmla="*/ 386673 h 424056"/>
                    <a:gd name="connsiteX21" fmla="*/ 169260 w 550463"/>
                    <a:gd name="connsiteY21" fmla="*/ 408207 h 424056"/>
                    <a:gd name="connsiteX22" fmla="*/ 180402 w 550463"/>
                    <a:gd name="connsiteY22" fmla="*/ 193272 h 42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63" h="424056">
                      <a:moveTo>
                        <a:pt x="180402" y="193272"/>
                      </a:moveTo>
                      <a:cubicBezTo>
                        <a:pt x="144320" y="154707"/>
                        <a:pt x="103792" y="120299"/>
                        <a:pt x="59858" y="90971"/>
                      </a:cubicBezTo>
                      <a:cubicBezTo>
                        <a:pt x="30126" y="71111"/>
                        <a:pt x="-5610" y="44381"/>
                        <a:pt x="741" y="9223"/>
                      </a:cubicBezTo>
                      <a:cubicBezTo>
                        <a:pt x="19446" y="-10753"/>
                        <a:pt x="53508" y="4951"/>
                        <a:pt x="71405" y="25676"/>
                      </a:cubicBezTo>
                      <a:cubicBezTo>
                        <a:pt x="89301" y="46402"/>
                        <a:pt x="105351" y="73478"/>
                        <a:pt x="132369" y="77577"/>
                      </a:cubicBezTo>
                      <a:cubicBezTo>
                        <a:pt x="144897" y="61990"/>
                        <a:pt x="167759" y="45363"/>
                        <a:pt x="182076" y="59392"/>
                      </a:cubicBezTo>
                      <a:cubicBezTo>
                        <a:pt x="193969" y="70996"/>
                        <a:pt x="185309" y="90509"/>
                        <a:pt x="182423" y="106847"/>
                      </a:cubicBezTo>
                      <a:cubicBezTo>
                        <a:pt x="174283" y="153437"/>
                        <a:pt x="220122" y="191367"/>
                        <a:pt x="231783" y="237206"/>
                      </a:cubicBezTo>
                      <a:cubicBezTo>
                        <a:pt x="242175" y="278022"/>
                        <a:pt x="224452" y="322418"/>
                        <a:pt x="236518" y="362830"/>
                      </a:cubicBezTo>
                      <a:cubicBezTo>
                        <a:pt x="244369" y="389098"/>
                        <a:pt x="272773" y="412826"/>
                        <a:pt x="297771" y="401684"/>
                      </a:cubicBezTo>
                      <a:cubicBezTo>
                        <a:pt x="318728" y="392331"/>
                        <a:pt x="324270" y="364909"/>
                        <a:pt x="321730" y="342162"/>
                      </a:cubicBezTo>
                      <a:cubicBezTo>
                        <a:pt x="319247" y="319358"/>
                        <a:pt x="311569" y="296265"/>
                        <a:pt x="317111" y="274039"/>
                      </a:cubicBezTo>
                      <a:cubicBezTo>
                        <a:pt x="321961" y="254410"/>
                        <a:pt x="336567" y="238129"/>
                        <a:pt x="340550" y="218270"/>
                      </a:cubicBezTo>
                      <a:cubicBezTo>
                        <a:pt x="347478" y="183457"/>
                        <a:pt x="320229" y="145701"/>
                        <a:pt x="335528" y="113717"/>
                      </a:cubicBezTo>
                      <a:cubicBezTo>
                        <a:pt x="348113" y="87392"/>
                        <a:pt x="381944" y="80810"/>
                        <a:pt x="410983" y="78212"/>
                      </a:cubicBezTo>
                      <a:cubicBezTo>
                        <a:pt x="457342" y="74056"/>
                        <a:pt x="503874" y="71689"/>
                        <a:pt x="550463" y="71111"/>
                      </a:cubicBezTo>
                      <a:cubicBezTo>
                        <a:pt x="521136" y="120992"/>
                        <a:pt x="430612" y="91144"/>
                        <a:pt x="396608" y="137907"/>
                      </a:cubicBezTo>
                      <a:cubicBezTo>
                        <a:pt x="386043" y="152455"/>
                        <a:pt x="383849" y="171276"/>
                        <a:pt x="382002" y="189115"/>
                      </a:cubicBezTo>
                      <a:cubicBezTo>
                        <a:pt x="376864" y="238533"/>
                        <a:pt x="371726" y="288010"/>
                        <a:pt x="366588" y="337428"/>
                      </a:cubicBezTo>
                      <a:cubicBezTo>
                        <a:pt x="365491" y="348224"/>
                        <a:pt x="364163" y="359482"/>
                        <a:pt x="358101" y="368488"/>
                      </a:cubicBezTo>
                      <a:cubicBezTo>
                        <a:pt x="352559" y="376744"/>
                        <a:pt x="343610" y="382055"/>
                        <a:pt x="334777" y="386673"/>
                      </a:cubicBezTo>
                      <a:cubicBezTo>
                        <a:pt x="300080" y="404744"/>
                        <a:pt x="199685" y="446945"/>
                        <a:pt x="169260" y="408207"/>
                      </a:cubicBezTo>
                      <a:cubicBezTo>
                        <a:pt x="146918" y="379515"/>
                        <a:pt x="178439" y="230509"/>
                        <a:pt x="180402" y="193272"/>
                      </a:cubicBezTo>
                      <a:close/>
                    </a:path>
                  </a:pathLst>
                </a:custGeom>
                <a:solidFill>
                  <a:srgbClr val="CCC2BE">
                    <a:alpha val="40000"/>
                  </a:srgbClr>
                </a:solidFill>
                <a:ln w="5770" cap="flat">
                  <a:noFill/>
                  <a:prstDash val="solid"/>
                  <a:miter/>
                </a:ln>
              </p:spPr>
              <p:txBody>
                <a:bodyPr rtlCol="0" anchor="ctr"/>
                <a:lstStyle/>
                <a:p>
                  <a:endParaRPr lang="th-TH"/>
                </a:p>
              </p:txBody>
            </p:sp>
            <p:sp>
              <p:nvSpPr>
                <p:cNvPr id="305" name="Freeform: Shape 304">
                  <a:extLst>
                    <a:ext uri="{FF2B5EF4-FFF2-40B4-BE49-F238E27FC236}">
                      <a16:creationId xmlns:a16="http://schemas.microsoft.com/office/drawing/2014/main" id="{BE33ECB2-0920-4B5B-A3CB-53176678AE9E}"/>
                    </a:ext>
                  </a:extLst>
                </p:cNvPr>
                <p:cNvSpPr/>
                <p:nvPr/>
              </p:nvSpPr>
              <p:spPr>
                <a:xfrm>
                  <a:off x="3257183" y="4467329"/>
                  <a:ext cx="298993" cy="191328"/>
                </a:xfrm>
                <a:custGeom>
                  <a:avLst/>
                  <a:gdLst>
                    <a:gd name="connsiteX0" fmla="*/ 240222 w 298993"/>
                    <a:gd name="connsiteY0" fmla="*/ 14837 h 191328"/>
                    <a:gd name="connsiteX1" fmla="*/ 298993 w 298993"/>
                    <a:gd name="connsiteY1" fmla="*/ 6640 h 191328"/>
                    <a:gd name="connsiteX2" fmla="*/ 130185 w 298993"/>
                    <a:gd name="connsiteY2" fmla="*/ 52998 h 191328"/>
                    <a:gd name="connsiteX3" fmla="*/ 0 w 298993"/>
                    <a:gd name="connsiteY3" fmla="*/ 185262 h 191328"/>
                    <a:gd name="connsiteX4" fmla="*/ 240222 w 298993"/>
                    <a:gd name="connsiteY4" fmla="*/ 14837 h 191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93" h="191328">
                      <a:moveTo>
                        <a:pt x="240222" y="14837"/>
                      </a:moveTo>
                      <a:cubicBezTo>
                        <a:pt x="260775" y="14491"/>
                        <a:pt x="285715" y="22343"/>
                        <a:pt x="298993" y="6640"/>
                      </a:cubicBezTo>
                      <a:cubicBezTo>
                        <a:pt x="240107" y="-11142"/>
                        <a:pt x="171752" y="7621"/>
                        <a:pt x="130185" y="52998"/>
                      </a:cubicBezTo>
                      <a:cubicBezTo>
                        <a:pt x="85327" y="101955"/>
                        <a:pt x="66969" y="161592"/>
                        <a:pt x="0" y="185262"/>
                      </a:cubicBezTo>
                      <a:cubicBezTo>
                        <a:pt x="152932" y="229542"/>
                        <a:pt x="119909" y="16974"/>
                        <a:pt x="240222" y="14837"/>
                      </a:cubicBezTo>
                      <a:close/>
                    </a:path>
                  </a:pathLst>
                </a:custGeom>
                <a:solidFill>
                  <a:srgbClr val="CCC2BE">
                    <a:alpha val="40000"/>
                  </a:srgbClr>
                </a:solidFill>
                <a:ln w="5770" cap="flat">
                  <a:noFill/>
                  <a:prstDash val="solid"/>
                  <a:miter/>
                </a:ln>
              </p:spPr>
              <p:txBody>
                <a:bodyPr rtlCol="0" anchor="ctr"/>
                <a:lstStyle/>
                <a:p>
                  <a:endParaRPr lang="th-TH"/>
                </a:p>
              </p:txBody>
            </p:sp>
            <p:sp>
              <p:nvSpPr>
                <p:cNvPr id="306" name="Freeform: Shape 305">
                  <a:extLst>
                    <a:ext uri="{FF2B5EF4-FFF2-40B4-BE49-F238E27FC236}">
                      <a16:creationId xmlns:a16="http://schemas.microsoft.com/office/drawing/2014/main" id="{6476920C-4820-45E5-B931-652C36B05BDE}"/>
                    </a:ext>
                  </a:extLst>
                </p:cNvPr>
                <p:cNvSpPr/>
                <p:nvPr/>
              </p:nvSpPr>
              <p:spPr>
                <a:xfrm>
                  <a:off x="3190445" y="4359777"/>
                  <a:ext cx="348700" cy="380277"/>
                </a:xfrm>
                <a:custGeom>
                  <a:avLst/>
                  <a:gdLst>
                    <a:gd name="connsiteX0" fmla="*/ 190977 w 348700"/>
                    <a:gd name="connsiteY0" fmla="*/ 380278 h 380277"/>
                    <a:gd name="connsiteX1" fmla="*/ 0 w 348700"/>
                    <a:gd name="connsiteY1" fmla="*/ 293911 h 380277"/>
                    <a:gd name="connsiteX2" fmla="*/ 121641 w 348700"/>
                    <a:gd name="connsiteY2" fmla="*/ 209969 h 380277"/>
                    <a:gd name="connsiteX3" fmla="*/ 131109 w 348700"/>
                    <a:gd name="connsiteY3" fmla="*/ 173944 h 380277"/>
                    <a:gd name="connsiteX4" fmla="*/ 213781 w 348700"/>
                    <a:gd name="connsiteY4" fmla="*/ 31751 h 380277"/>
                    <a:gd name="connsiteX5" fmla="*/ 265740 w 348700"/>
                    <a:gd name="connsiteY5" fmla="*/ 402 h 380277"/>
                    <a:gd name="connsiteX6" fmla="*/ 199925 w 348700"/>
                    <a:gd name="connsiteY6" fmla="*/ 180641 h 380277"/>
                    <a:gd name="connsiteX7" fmla="*/ 232717 w 348700"/>
                    <a:gd name="connsiteY7" fmla="*/ 157952 h 380277"/>
                    <a:gd name="connsiteX8" fmla="*/ 348700 w 348700"/>
                    <a:gd name="connsiteY8" fmla="*/ 104319 h 380277"/>
                    <a:gd name="connsiteX9" fmla="*/ 223365 w 348700"/>
                    <a:gd name="connsiteY9" fmla="*/ 176888 h 380277"/>
                    <a:gd name="connsiteX10" fmla="*/ 190977 w 348700"/>
                    <a:gd name="connsiteY10" fmla="*/ 380278 h 38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00" h="380277">
                      <a:moveTo>
                        <a:pt x="190977" y="380278"/>
                      </a:moveTo>
                      <a:cubicBezTo>
                        <a:pt x="139653" y="330801"/>
                        <a:pt x="71010" y="299742"/>
                        <a:pt x="0" y="293911"/>
                      </a:cubicBezTo>
                      <a:cubicBezTo>
                        <a:pt x="30194" y="253729"/>
                        <a:pt x="99992" y="255288"/>
                        <a:pt x="121641" y="209969"/>
                      </a:cubicBezTo>
                      <a:cubicBezTo>
                        <a:pt x="127010" y="198769"/>
                        <a:pt x="128453" y="186125"/>
                        <a:pt x="131109" y="173944"/>
                      </a:cubicBezTo>
                      <a:cubicBezTo>
                        <a:pt x="142886" y="119849"/>
                        <a:pt x="178853" y="74761"/>
                        <a:pt x="213781" y="31751"/>
                      </a:cubicBezTo>
                      <a:cubicBezTo>
                        <a:pt x="227175" y="15239"/>
                        <a:pt x="244783" y="-2946"/>
                        <a:pt x="265740" y="402"/>
                      </a:cubicBezTo>
                      <a:cubicBezTo>
                        <a:pt x="233872" y="56229"/>
                        <a:pt x="211472" y="117425"/>
                        <a:pt x="199925" y="180641"/>
                      </a:cubicBezTo>
                      <a:cubicBezTo>
                        <a:pt x="212742" y="188493"/>
                        <a:pt x="225385" y="171000"/>
                        <a:pt x="232717" y="157952"/>
                      </a:cubicBezTo>
                      <a:cubicBezTo>
                        <a:pt x="255290" y="117829"/>
                        <a:pt x="304362" y="95140"/>
                        <a:pt x="348700" y="104319"/>
                      </a:cubicBezTo>
                      <a:cubicBezTo>
                        <a:pt x="312849" y="134686"/>
                        <a:pt x="257542" y="139940"/>
                        <a:pt x="223365" y="176888"/>
                      </a:cubicBezTo>
                      <a:cubicBezTo>
                        <a:pt x="174235" y="230175"/>
                        <a:pt x="173773" y="314117"/>
                        <a:pt x="190977" y="380278"/>
                      </a:cubicBezTo>
                      <a:close/>
                    </a:path>
                  </a:pathLst>
                </a:custGeom>
                <a:solidFill>
                  <a:srgbClr val="DA9C92">
                    <a:alpha val="25000"/>
                  </a:srgbClr>
                </a:solidFill>
                <a:ln w="5770" cap="flat">
                  <a:noFill/>
                  <a:prstDash val="solid"/>
                  <a:miter/>
                </a:ln>
              </p:spPr>
              <p:txBody>
                <a:bodyPr rtlCol="0" anchor="ctr"/>
                <a:lstStyle/>
                <a:p>
                  <a:endParaRPr lang="th-TH"/>
                </a:p>
              </p:txBody>
            </p:sp>
            <p:sp>
              <p:nvSpPr>
                <p:cNvPr id="307" name="Freeform: Shape 306">
                  <a:extLst>
                    <a:ext uri="{FF2B5EF4-FFF2-40B4-BE49-F238E27FC236}">
                      <a16:creationId xmlns:a16="http://schemas.microsoft.com/office/drawing/2014/main" id="{48DCFCD3-9865-4860-96B6-36C90D85CAA1}"/>
                    </a:ext>
                  </a:extLst>
                </p:cNvPr>
                <p:cNvSpPr/>
                <p:nvPr/>
              </p:nvSpPr>
              <p:spPr>
                <a:xfrm>
                  <a:off x="3419844" y="4546568"/>
                  <a:ext cx="411778" cy="253100"/>
                </a:xfrm>
                <a:custGeom>
                  <a:avLst/>
                  <a:gdLst>
                    <a:gd name="connsiteX0" fmla="*/ 216579 w 411778"/>
                    <a:gd name="connsiteY0" fmla="*/ 8629 h 253100"/>
                    <a:gd name="connsiteX1" fmla="*/ 296249 w 411778"/>
                    <a:gd name="connsiteY1" fmla="*/ 51466 h 253100"/>
                    <a:gd name="connsiteX2" fmla="*/ 359177 w 411778"/>
                    <a:gd name="connsiteY2" fmla="*/ 92745 h 253100"/>
                    <a:gd name="connsiteX3" fmla="*/ 411193 w 411778"/>
                    <a:gd name="connsiteY3" fmla="*/ 166988 h 253100"/>
                    <a:gd name="connsiteX4" fmla="*/ 294575 w 411778"/>
                    <a:gd name="connsiteY4" fmla="*/ 103887 h 253100"/>
                    <a:gd name="connsiteX5" fmla="*/ 170971 w 411778"/>
                    <a:gd name="connsiteY5" fmla="*/ 59145 h 253100"/>
                    <a:gd name="connsiteX6" fmla="*/ 62608 w 411778"/>
                    <a:gd name="connsiteY6" fmla="*/ 121091 h 253100"/>
                    <a:gd name="connsiteX7" fmla="*/ 42576 w 411778"/>
                    <a:gd name="connsiteY7" fmla="*/ 253066 h 253100"/>
                    <a:gd name="connsiteX8" fmla="*/ 1066 w 411778"/>
                    <a:gd name="connsiteY8" fmla="*/ 166757 h 253100"/>
                    <a:gd name="connsiteX9" fmla="*/ 216579 w 411778"/>
                    <a:gd name="connsiteY9" fmla="*/ 8629 h 25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778" h="253100">
                      <a:moveTo>
                        <a:pt x="216579" y="8629"/>
                      </a:moveTo>
                      <a:cubicBezTo>
                        <a:pt x="245272" y="18155"/>
                        <a:pt x="270963" y="34897"/>
                        <a:pt x="296249" y="51466"/>
                      </a:cubicBezTo>
                      <a:cubicBezTo>
                        <a:pt x="317206" y="65207"/>
                        <a:pt x="338221" y="78947"/>
                        <a:pt x="359177" y="92745"/>
                      </a:cubicBezTo>
                      <a:cubicBezTo>
                        <a:pt x="386022" y="110353"/>
                        <a:pt x="416389" y="135351"/>
                        <a:pt x="411193" y="166988"/>
                      </a:cubicBezTo>
                      <a:cubicBezTo>
                        <a:pt x="369280" y="152555"/>
                        <a:pt x="332563" y="126691"/>
                        <a:pt x="294575" y="103887"/>
                      </a:cubicBezTo>
                      <a:cubicBezTo>
                        <a:pt x="256588" y="81083"/>
                        <a:pt x="215251" y="60646"/>
                        <a:pt x="170971" y="59145"/>
                      </a:cubicBezTo>
                      <a:cubicBezTo>
                        <a:pt x="126691" y="57702"/>
                        <a:pt x="79004" y="79755"/>
                        <a:pt x="62608" y="121091"/>
                      </a:cubicBezTo>
                      <a:cubicBezTo>
                        <a:pt x="52967" y="145569"/>
                        <a:pt x="82699" y="255318"/>
                        <a:pt x="42576" y="253066"/>
                      </a:cubicBezTo>
                      <a:cubicBezTo>
                        <a:pt x="15615" y="251565"/>
                        <a:pt x="3318" y="185520"/>
                        <a:pt x="1066" y="166757"/>
                      </a:cubicBezTo>
                      <a:cubicBezTo>
                        <a:pt x="-12732" y="50485"/>
                        <a:pt x="110006" y="-26702"/>
                        <a:pt x="216579" y="8629"/>
                      </a:cubicBezTo>
                      <a:close/>
                    </a:path>
                  </a:pathLst>
                </a:custGeom>
                <a:solidFill>
                  <a:srgbClr val="DA9C92">
                    <a:alpha val="25000"/>
                  </a:srgbClr>
                </a:solidFill>
                <a:ln w="5770" cap="flat">
                  <a:noFill/>
                  <a:prstDash val="solid"/>
                  <a:miter/>
                </a:ln>
              </p:spPr>
              <p:txBody>
                <a:bodyPr rtlCol="0" anchor="ctr"/>
                <a:lstStyle/>
                <a:p>
                  <a:endParaRPr lang="th-TH"/>
                </a:p>
              </p:txBody>
            </p:sp>
            <p:sp>
              <p:nvSpPr>
                <p:cNvPr id="308" name="Freeform: Shape 307">
                  <a:extLst>
                    <a:ext uri="{FF2B5EF4-FFF2-40B4-BE49-F238E27FC236}">
                      <a16:creationId xmlns:a16="http://schemas.microsoft.com/office/drawing/2014/main" id="{D5D14F40-AF79-4E8D-8D14-0FBE19D98C2D}"/>
                    </a:ext>
                  </a:extLst>
                </p:cNvPr>
                <p:cNvSpPr/>
                <p:nvPr/>
              </p:nvSpPr>
              <p:spPr>
                <a:xfrm>
                  <a:off x="3544872" y="4580416"/>
                  <a:ext cx="280267" cy="458151"/>
                </a:xfrm>
                <a:custGeom>
                  <a:avLst/>
                  <a:gdLst>
                    <a:gd name="connsiteX0" fmla="*/ 64071 w 280267"/>
                    <a:gd name="connsiteY0" fmla="*/ 212983 h 458151"/>
                    <a:gd name="connsiteX1" fmla="*/ 36533 w 280267"/>
                    <a:gd name="connsiteY1" fmla="*/ 144687 h 458151"/>
                    <a:gd name="connsiteX2" fmla="*/ 12055 w 280267"/>
                    <a:gd name="connsiteY2" fmla="*/ 47120 h 458151"/>
                    <a:gd name="connsiteX3" fmla="*/ 91090 w 280267"/>
                    <a:gd name="connsiteY3" fmla="*/ 5784 h 458151"/>
                    <a:gd name="connsiteX4" fmla="*/ 117820 w 280267"/>
                    <a:gd name="connsiteY4" fmla="*/ 98386 h 458151"/>
                    <a:gd name="connsiteX5" fmla="*/ 159964 w 280267"/>
                    <a:gd name="connsiteY5" fmla="*/ 180596 h 458151"/>
                    <a:gd name="connsiteX6" fmla="*/ 162735 w 280267"/>
                    <a:gd name="connsiteY6" fmla="*/ 91342 h 458151"/>
                    <a:gd name="connsiteX7" fmla="*/ 179189 w 280267"/>
                    <a:gd name="connsiteY7" fmla="*/ 52258 h 458151"/>
                    <a:gd name="connsiteX8" fmla="*/ 217003 w 280267"/>
                    <a:gd name="connsiteY8" fmla="*/ 62188 h 458151"/>
                    <a:gd name="connsiteX9" fmla="*/ 259551 w 280267"/>
                    <a:gd name="connsiteY9" fmla="*/ 90881 h 458151"/>
                    <a:gd name="connsiteX10" fmla="*/ 279700 w 280267"/>
                    <a:gd name="connsiteY10" fmla="*/ 113569 h 458151"/>
                    <a:gd name="connsiteX11" fmla="*/ 228665 w 280267"/>
                    <a:gd name="connsiteY11" fmla="*/ 155829 h 458151"/>
                    <a:gd name="connsiteX12" fmla="*/ 141952 w 280267"/>
                    <a:gd name="connsiteY12" fmla="*/ 244909 h 458151"/>
                    <a:gd name="connsiteX13" fmla="*/ 119263 w 280267"/>
                    <a:gd name="connsiteY13" fmla="*/ 370534 h 458151"/>
                    <a:gd name="connsiteX14" fmla="*/ 9110 w 280267"/>
                    <a:gd name="connsiteY14" fmla="*/ 423070 h 458151"/>
                    <a:gd name="connsiteX15" fmla="*/ 64071 w 280267"/>
                    <a:gd name="connsiteY15" fmla="*/ 212983 h 45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267" h="458151">
                      <a:moveTo>
                        <a:pt x="64071" y="212983"/>
                      </a:moveTo>
                      <a:cubicBezTo>
                        <a:pt x="66496" y="188043"/>
                        <a:pt x="49985" y="165817"/>
                        <a:pt x="36533" y="144687"/>
                      </a:cubicBezTo>
                      <a:cubicBezTo>
                        <a:pt x="18001" y="115590"/>
                        <a:pt x="3453" y="80546"/>
                        <a:pt x="12055" y="47120"/>
                      </a:cubicBezTo>
                      <a:cubicBezTo>
                        <a:pt x="20657" y="13693"/>
                        <a:pt x="61473" y="-11940"/>
                        <a:pt x="91090" y="5784"/>
                      </a:cubicBezTo>
                      <a:cubicBezTo>
                        <a:pt x="120129" y="23219"/>
                        <a:pt x="119147" y="64555"/>
                        <a:pt x="117820" y="98386"/>
                      </a:cubicBezTo>
                      <a:cubicBezTo>
                        <a:pt x="116492" y="132217"/>
                        <a:pt x="126422" y="175631"/>
                        <a:pt x="159964" y="180596"/>
                      </a:cubicBezTo>
                      <a:cubicBezTo>
                        <a:pt x="160888" y="150864"/>
                        <a:pt x="161811" y="121074"/>
                        <a:pt x="162735" y="91342"/>
                      </a:cubicBezTo>
                      <a:cubicBezTo>
                        <a:pt x="163197" y="76390"/>
                        <a:pt x="165564" y="58435"/>
                        <a:pt x="179189" y="52258"/>
                      </a:cubicBezTo>
                      <a:cubicBezTo>
                        <a:pt x="191659" y="46600"/>
                        <a:pt x="205687" y="54567"/>
                        <a:pt x="217003" y="62188"/>
                      </a:cubicBezTo>
                      <a:cubicBezTo>
                        <a:pt x="231205" y="71771"/>
                        <a:pt x="245349" y="81355"/>
                        <a:pt x="259551" y="90881"/>
                      </a:cubicBezTo>
                      <a:cubicBezTo>
                        <a:pt x="268153" y="96711"/>
                        <a:pt x="277448" y="103466"/>
                        <a:pt x="279700" y="113569"/>
                      </a:cubicBezTo>
                      <a:cubicBezTo>
                        <a:pt x="285011" y="137470"/>
                        <a:pt x="251873" y="148035"/>
                        <a:pt x="228665" y="155829"/>
                      </a:cubicBezTo>
                      <a:cubicBezTo>
                        <a:pt x="188137" y="169453"/>
                        <a:pt x="158059" y="205305"/>
                        <a:pt x="141952" y="244909"/>
                      </a:cubicBezTo>
                      <a:cubicBezTo>
                        <a:pt x="125787" y="284513"/>
                        <a:pt x="121745" y="327870"/>
                        <a:pt x="119263" y="370534"/>
                      </a:cubicBezTo>
                      <a:cubicBezTo>
                        <a:pt x="115452" y="434962"/>
                        <a:pt x="48946" y="500372"/>
                        <a:pt x="9110" y="423070"/>
                      </a:cubicBezTo>
                      <a:cubicBezTo>
                        <a:pt x="-27607" y="352175"/>
                        <a:pt x="58125" y="274237"/>
                        <a:pt x="64071" y="212983"/>
                      </a:cubicBezTo>
                      <a:close/>
                    </a:path>
                  </a:pathLst>
                </a:custGeom>
                <a:solidFill>
                  <a:srgbClr val="DA9C92">
                    <a:alpha val="25000"/>
                  </a:srgbClr>
                </a:solidFill>
                <a:ln w="5770" cap="flat">
                  <a:noFill/>
                  <a:prstDash val="solid"/>
                  <a:miter/>
                </a:ln>
              </p:spPr>
              <p:txBody>
                <a:bodyPr rtlCol="0" anchor="ctr"/>
                <a:lstStyle/>
                <a:p>
                  <a:endParaRPr lang="th-TH"/>
                </a:p>
              </p:txBody>
            </p:sp>
            <p:sp>
              <p:nvSpPr>
                <p:cNvPr id="309" name="Freeform: Shape 308">
                  <a:extLst>
                    <a:ext uri="{FF2B5EF4-FFF2-40B4-BE49-F238E27FC236}">
                      <a16:creationId xmlns:a16="http://schemas.microsoft.com/office/drawing/2014/main" id="{FBB064CC-98D1-4F36-80C5-E645052A668F}"/>
                    </a:ext>
                  </a:extLst>
                </p:cNvPr>
                <p:cNvSpPr/>
                <p:nvPr/>
              </p:nvSpPr>
              <p:spPr>
                <a:xfrm>
                  <a:off x="3482897" y="4631981"/>
                  <a:ext cx="339596" cy="404340"/>
                </a:xfrm>
                <a:custGeom>
                  <a:avLst/>
                  <a:gdLst>
                    <a:gd name="connsiteX0" fmla="*/ 1576 w 339596"/>
                    <a:gd name="connsiteY0" fmla="*/ 148775 h 404340"/>
                    <a:gd name="connsiteX1" fmla="*/ 25650 w 339596"/>
                    <a:gd name="connsiteY1" fmla="*/ 84404 h 404340"/>
                    <a:gd name="connsiteX2" fmla="*/ 87828 w 339596"/>
                    <a:gd name="connsiteY2" fmla="*/ 249459 h 404340"/>
                    <a:gd name="connsiteX3" fmla="*/ 96892 w 339596"/>
                    <a:gd name="connsiteY3" fmla="*/ 270301 h 404340"/>
                    <a:gd name="connsiteX4" fmla="*/ 131646 w 339596"/>
                    <a:gd name="connsiteY4" fmla="*/ 236412 h 404340"/>
                    <a:gd name="connsiteX5" fmla="*/ 113403 w 339596"/>
                    <a:gd name="connsiteY5" fmla="*/ 0 h 404340"/>
                    <a:gd name="connsiteX6" fmla="*/ 131589 w 339596"/>
                    <a:gd name="connsiteY6" fmla="*/ 58367 h 404340"/>
                    <a:gd name="connsiteX7" fmla="*/ 166978 w 339596"/>
                    <a:gd name="connsiteY7" fmla="*/ 279480 h 404340"/>
                    <a:gd name="connsiteX8" fmla="*/ 175118 w 339596"/>
                    <a:gd name="connsiteY8" fmla="*/ 189880 h 404340"/>
                    <a:gd name="connsiteX9" fmla="*/ 239547 w 339596"/>
                    <a:gd name="connsiteY9" fmla="*/ 105938 h 404340"/>
                    <a:gd name="connsiteX10" fmla="*/ 339596 w 339596"/>
                    <a:gd name="connsiteY10" fmla="*/ 95893 h 404340"/>
                    <a:gd name="connsiteX11" fmla="*/ 182623 w 339596"/>
                    <a:gd name="connsiteY11" fmla="*/ 332247 h 404340"/>
                    <a:gd name="connsiteX12" fmla="*/ 68661 w 339596"/>
                    <a:gd name="connsiteY12" fmla="*/ 377220 h 404340"/>
                    <a:gd name="connsiteX13" fmla="*/ 45857 w 339596"/>
                    <a:gd name="connsiteY13" fmla="*/ 261583 h 404340"/>
                    <a:gd name="connsiteX14" fmla="*/ 1576 w 339596"/>
                    <a:gd name="connsiteY14" fmla="*/ 148775 h 40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596" h="404340">
                      <a:moveTo>
                        <a:pt x="1576" y="148775"/>
                      </a:moveTo>
                      <a:cubicBezTo>
                        <a:pt x="-3504" y="124643"/>
                        <a:pt x="3482" y="95258"/>
                        <a:pt x="25650" y="84404"/>
                      </a:cubicBezTo>
                      <a:cubicBezTo>
                        <a:pt x="67737" y="126894"/>
                        <a:pt x="78648" y="190342"/>
                        <a:pt x="87828" y="249459"/>
                      </a:cubicBezTo>
                      <a:cubicBezTo>
                        <a:pt x="89040" y="257138"/>
                        <a:pt x="90657" y="265624"/>
                        <a:pt x="96892" y="270301"/>
                      </a:cubicBezTo>
                      <a:cubicBezTo>
                        <a:pt x="112941" y="282193"/>
                        <a:pt x="130607" y="256329"/>
                        <a:pt x="131646" y="236412"/>
                      </a:cubicBezTo>
                      <a:cubicBezTo>
                        <a:pt x="135803" y="156742"/>
                        <a:pt x="89386" y="76033"/>
                        <a:pt x="113403" y="0"/>
                      </a:cubicBezTo>
                      <a:cubicBezTo>
                        <a:pt x="131589" y="11258"/>
                        <a:pt x="132108" y="37006"/>
                        <a:pt x="131589" y="58367"/>
                      </a:cubicBezTo>
                      <a:cubicBezTo>
                        <a:pt x="129741" y="133418"/>
                        <a:pt x="141807" y="208758"/>
                        <a:pt x="166978" y="279480"/>
                      </a:cubicBezTo>
                      <a:cubicBezTo>
                        <a:pt x="146483" y="255001"/>
                        <a:pt x="159993" y="217995"/>
                        <a:pt x="175118" y="189880"/>
                      </a:cubicBezTo>
                      <a:cubicBezTo>
                        <a:pt x="191976" y="158532"/>
                        <a:pt x="210854" y="126952"/>
                        <a:pt x="239547" y="105938"/>
                      </a:cubicBezTo>
                      <a:cubicBezTo>
                        <a:pt x="268298" y="84923"/>
                        <a:pt x="309403" y="77072"/>
                        <a:pt x="339596" y="95893"/>
                      </a:cubicBezTo>
                      <a:cubicBezTo>
                        <a:pt x="240471" y="123835"/>
                        <a:pt x="169980" y="230004"/>
                        <a:pt x="182623" y="332247"/>
                      </a:cubicBezTo>
                      <a:cubicBezTo>
                        <a:pt x="191630" y="404816"/>
                        <a:pt x="107803" y="427735"/>
                        <a:pt x="68661" y="377220"/>
                      </a:cubicBezTo>
                      <a:cubicBezTo>
                        <a:pt x="47935" y="350490"/>
                        <a:pt x="54863" y="293509"/>
                        <a:pt x="45857" y="261583"/>
                      </a:cubicBezTo>
                      <a:cubicBezTo>
                        <a:pt x="34945" y="222672"/>
                        <a:pt x="9832" y="187917"/>
                        <a:pt x="1576" y="148775"/>
                      </a:cubicBezTo>
                      <a:close/>
                    </a:path>
                  </a:pathLst>
                </a:custGeom>
                <a:solidFill>
                  <a:srgbClr val="CC9F95">
                    <a:alpha val="43000"/>
                  </a:srgbClr>
                </a:solidFill>
                <a:ln w="5770" cap="flat">
                  <a:noFill/>
                  <a:prstDash val="solid"/>
                  <a:miter/>
                </a:ln>
              </p:spPr>
              <p:txBody>
                <a:bodyPr rtlCol="0" anchor="ctr"/>
                <a:lstStyle/>
                <a:p>
                  <a:endParaRPr lang="th-TH"/>
                </a:p>
              </p:txBody>
            </p:sp>
            <p:sp>
              <p:nvSpPr>
                <p:cNvPr id="310" name="Freeform: Shape 309">
                  <a:extLst>
                    <a:ext uri="{FF2B5EF4-FFF2-40B4-BE49-F238E27FC236}">
                      <a16:creationId xmlns:a16="http://schemas.microsoft.com/office/drawing/2014/main" id="{D353C741-5C26-4213-BA69-F330321BE8E1}"/>
                    </a:ext>
                  </a:extLst>
                </p:cNvPr>
                <p:cNvSpPr/>
                <p:nvPr/>
              </p:nvSpPr>
              <p:spPr>
                <a:xfrm>
                  <a:off x="3458281" y="4291167"/>
                  <a:ext cx="410686" cy="214669"/>
                </a:xfrm>
                <a:custGeom>
                  <a:avLst/>
                  <a:gdLst>
                    <a:gd name="connsiteX0" fmla="*/ 84097 w 410686"/>
                    <a:gd name="connsiteY0" fmla="*/ 156880 h 214669"/>
                    <a:gd name="connsiteX1" fmla="*/ 217919 w 410686"/>
                    <a:gd name="connsiteY1" fmla="*/ 37606 h 214669"/>
                    <a:gd name="connsiteX2" fmla="*/ 410686 w 410686"/>
                    <a:gd name="connsiteY2" fmla="*/ 3313 h 214669"/>
                    <a:gd name="connsiteX3" fmla="*/ 308328 w 410686"/>
                    <a:gd name="connsiteY3" fmla="*/ 24039 h 214669"/>
                    <a:gd name="connsiteX4" fmla="*/ 241359 w 410686"/>
                    <a:gd name="connsiteY4" fmla="*/ 106249 h 214669"/>
                    <a:gd name="connsiteX5" fmla="*/ 242109 w 410686"/>
                    <a:gd name="connsiteY5" fmla="*/ 214670 h 214669"/>
                    <a:gd name="connsiteX6" fmla="*/ 46802 w 410686"/>
                    <a:gd name="connsiteY6" fmla="*/ 190191 h 214669"/>
                    <a:gd name="connsiteX7" fmla="*/ 84097 w 410686"/>
                    <a:gd name="connsiteY7" fmla="*/ 156880 h 2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686" h="214669">
                      <a:moveTo>
                        <a:pt x="84097" y="156880"/>
                      </a:moveTo>
                      <a:cubicBezTo>
                        <a:pt x="143850" y="145276"/>
                        <a:pt x="170233" y="75363"/>
                        <a:pt x="217919" y="37606"/>
                      </a:cubicBezTo>
                      <a:cubicBezTo>
                        <a:pt x="270398" y="-4019"/>
                        <a:pt x="344006" y="-3153"/>
                        <a:pt x="410686" y="3313"/>
                      </a:cubicBezTo>
                      <a:cubicBezTo>
                        <a:pt x="381589" y="23058"/>
                        <a:pt x="341061" y="11165"/>
                        <a:pt x="308328" y="24039"/>
                      </a:cubicBezTo>
                      <a:cubicBezTo>
                        <a:pt x="274555" y="37317"/>
                        <a:pt x="256485" y="73284"/>
                        <a:pt x="241359" y="106249"/>
                      </a:cubicBezTo>
                      <a:cubicBezTo>
                        <a:pt x="225078" y="141812"/>
                        <a:pt x="211511" y="190307"/>
                        <a:pt x="242109" y="214670"/>
                      </a:cubicBezTo>
                      <a:cubicBezTo>
                        <a:pt x="179181" y="164558"/>
                        <a:pt x="113425" y="198389"/>
                        <a:pt x="46802" y="190191"/>
                      </a:cubicBezTo>
                      <a:cubicBezTo>
                        <a:pt x="-49898" y="178241"/>
                        <a:pt x="23767" y="168600"/>
                        <a:pt x="84097" y="156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311" name="Freeform: Shape 310">
                  <a:extLst>
                    <a:ext uri="{FF2B5EF4-FFF2-40B4-BE49-F238E27FC236}">
                      <a16:creationId xmlns:a16="http://schemas.microsoft.com/office/drawing/2014/main" id="{59A68958-770B-44BA-944F-9B6B51F29C54}"/>
                    </a:ext>
                  </a:extLst>
                </p:cNvPr>
                <p:cNvSpPr/>
                <p:nvPr/>
              </p:nvSpPr>
              <p:spPr>
                <a:xfrm>
                  <a:off x="3622279" y="4394491"/>
                  <a:ext cx="323409" cy="300879"/>
                </a:xfrm>
                <a:custGeom>
                  <a:avLst/>
                  <a:gdLst>
                    <a:gd name="connsiteX0" fmla="*/ 225270 w 323409"/>
                    <a:gd name="connsiteY0" fmla="*/ 300880 h 300879"/>
                    <a:gd name="connsiteX1" fmla="*/ 291430 w 323409"/>
                    <a:gd name="connsiteY1" fmla="*/ 273803 h 300879"/>
                    <a:gd name="connsiteX2" fmla="*/ 323125 w 323409"/>
                    <a:gd name="connsiteY2" fmla="*/ 213012 h 300879"/>
                    <a:gd name="connsiteX3" fmla="*/ 300436 w 323409"/>
                    <a:gd name="connsiteY3" fmla="*/ 152509 h 300879"/>
                    <a:gd name="connsiteX4" fmla="*/ 296107 w 323409"/>
                    <a:gd name="connsiteY4" fmla="*/ 12509 h 300879"/>
                    <a:gd name="connsiteX5" fmla="*/ 198598 w 323409"/>
                    <a:gd name="connsiteY5" fmla="*/ 29194 h 300879"/>
                    <a:gd name="connsiteX6" fmla="*/ 110614 w 323409"/>
                    <a:gd name="connsiteY6" fmla="*/ 90736 h 300879"/>
                    <a:gd name="connsiteX7" fmla="*/ 0 w 323409"/>
                    <a:gd name="connsiteY7" fmla="*/ 86348 h 300879"/>
                    <a:gd name="connsiteX8" fmla="*/ 225270 w 323409"/>
                    <a:gd name="connsiteY8" fmla="*/ 300880 h 30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09" h="300879">
                      <a:moveTo>
                        <a:pt x="225270" y="300880"/>
                      </a:moveTo>
                      <a:cubicBezTo>
                        <a:pt x="248363" y="294471"/>
                        <a:pt x="271975" y="287775"/>
                        <a:pt x="291430" y="273803"/>
                      </a:cubicBezTo>
                      <a:cubicBezTo>
                        <a:pt x="310886" y="259832"/>
                        <a:pt x="325665" y="236855"/>
                        <a:pt x="323125" y="213012"/>
                      </a:cubicBezTo>
                      <a:cubicBezTo>
                        <a:pt x="320816" y="191478"/>
                        <a:pt x="305344" y="173581"/>
                        <a:pt x="300436" y="152509"/>
                      </a:cubicBezTo>
                      <a:cubicBezTo>
                        <a:pt x="289468" y="105342"/>
                        <a:pt x="330688" y="46340"/>
                        <a:pt x="296107" y="12509"/>
                      </a:cubicBezTo>
                      <a:cubicBezTo>
                        <a:pt x="270012" y="-13008"/>
                        <a:pt x="225443" y="4542"/>
                        <a:pt x="198598" y="29194"/>
                      </a:cubicBezTo>
                      <a:cubicBezTo>
                        <a:pt x="171694" y="53845"/>
                        <a:pt x="146870" y="86406"/>
                        <a:pt x="110614" y="90736"/>
                      </a:cubicBezTo>
                      <a:cubicBezTo>
                        <a:pt x="71183" y="95470"/>
                        <a:pt x="38334" y="71858"/>
                        <a:pt x="0" y="86348"/>
                      </a:cubicBezTo>
                      <a:cubicBezTo>
                        <a:pt x="8198" y="95354"/>
                        <a:pt x="256907" y="292047"/>
                        <a:pt x="225270" y="300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312" name="Freeform: Shape 311">
                  <a:extLst>
                    <a:ext uri="{FF2B5EF4-FFF2-40B4-BE49-F238E27FC236}">
                      <a16:creationId xmlns:a16="http://schemas.microsoft.com/office/drawing/2014/main" id="{5A3D2EF1-8188-45E9-A3EB-DC9B2E8D36B1}"/>
                    </a:ext>
                  </a:extLst>
                </p:cNvPr>
                <p:cNvSpPr/>
                <p:nvPr/>
              </p:nvSpPr>
              <p:spPr>
                <a:xfrm>
                  <a:off x="3042698" y="4660443"/>
                  <a:ext cx="382889" cy="479115"/>
                </a:xfrm>
                <a:custGeom>
                  <a:avLst/>
                  <a:gdLst>
                    <a:gd name="connsiteX0" fmla="*/ 238155 w 382889"/>
                    <a:gd name="connsiteY0" fmla="*/ 115405 h 479115"/>
                    <a:gd name="connsiteX1" fmla="*/ 53933 w 382889"/>
                    <a:gd name="connsiteY1" fmla="*/ 328898 h 479115"/>
                    <a:gd name="connsiteX2" fmla="*/ 3187 w 382889"/>
                    <a:gd name="connsiteY2" fmla="*/ 479116 h 479115"/>
                    <a:gd name="connsiteX3" fmla="*/ 135508 w 382889"/>
                    <a:gd name="connsiteY3" fmla="*/ 127645 h 479115"/>
                    <a:gd name="connsiteX4" fmla="*/ 207788 w 382889"/>
                    <a:gd name="connsiteY4" fmla="*/ 25632 h 479115"/>
                    <a:gd name="connsiteX5" fmla="*/ 230881 w 382889"/>
                    <a:gd name="connsiteY5" fmla="*/ 3117 h 479115"/>
                    <a:gd name="connsiteX6" fmla="*/ 382889 w 382889"/>
                    <a:gd name="connsiteY6" fmla="*/ 98144 h 479115"/>
                    <a:gd name="connsiteX7" fmla="*/ 238155 w 382889"/>
                    <a:gd name="connsiteY7" fmla="*/ 115405 h 47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889" h="479115">
                      <a:moveTo>
                        <a:pt x="238155" y="115405"/>
                      </a:moveTo>
                      <a:cubicBezTo>
                        <a:pt x="170898" y="181220"/>
                        <a:pt x="109183" y="252692"/>
                        <a:pt x="53933" y="328898"/>
                      </a:cubicBezTo>
                      <a:cubicBezTo>
                        <a:pt x="21892" y="373120"/>
                        <a:pt x="-9457" y="426003"/>
                        <a:pt x="3187" y="479116"/>
                      </a:cubicBezTo>
                      <a:cubicBezTo>
                        <a:pt x="-16846" y="352106"/>
                        <a:pt x="61207" y="232543"/>
                        <a:pt x="135508" y="127645"/>
                      </a:cubicBezTo>
                      <a:cubicBezTo>
                        <a:pt x="159582" y="93640"/>
                        <a:pt x="183714" y="59636"/>
                        <a:pt x="207788" y="25632"/>
                      </a:cubicBezTo>
                      <a:cubicBezTo>
                        <a:pt x="214081" y="16742"/>
                        <a:pt x="220894" y="7447"/>
                        <a:pt x="230881" y="3117"/>
                      </a:cubicBezTo>
                      <a:cubicBezTo>
                        <a:pt x="276778" y="-16743"/>
                        <a:pt x="361932" y="63447"/>
                        <a:pt x="382889" y="98144"/>
                      </a:cubicBezTo>
                      <a:cubicBezTo>
                        <a:pt x="343400" y="64890"/>
                        <a:pt x="272968" y="81401"/>
                        <a:pt x="238155" y="115405"/>
                      </a:cubicBezTo>
                      <a:close/>
                    </a:path>
                  </a:pathLst>
                </a:custGeom>
                <a:solidFill>
                  <a:srgbClr val="DA9C92">
                    <a:alpha val="25000"/>
                  </a:srgbClr>
                </a:solidFill>
                <a:ln w="5770" cap="flat">
                  <a:noFill/>
                  <a:prstDash val="solid"/>
                  <a:miter/>
                </a:ln>
              </p:spPr>
              <p:txBody>
                <a:bodyPr rtlCol="0" anchor="ctr"/>
                <a:lstStyle/>
                <a:p>
                  <a:endParaRPr lang="th-TH"/>
                </a:p>
              </p:txBody>
            </p:sp>
            <p:sp>
              <p:nvSpPr>
                <p:cNvPr id="313" name="Freeform: Shape 312">
                  <a:extLst>
                    <a:ext uri="{FF2B5EF4-FFF2-40B4-BE49-F238E27FC236}">
                      <a16:creationId xmlns:a16="http://schemas.microsoft.com/office/drawing/2014/main" id="{9C712BCB-B3B0-4095-AFB2-D364E6276A1D}"/>
                    </a:ext>
                  </a:extLst>
                </p:cNvPr>
                <p:cNvSpPr/>
                <p:nvPr/>
              </p:nvSpPr>
              <p:spPr>
                <a:xfrm>
                  <a:off x="3351459" y="4765457"/>
                  <a:ext cx="234218" cy="420691"/>
                </a:xfrm>
                <a:custGeom>
                  <a:avLst/>
                  <a:gdLst>
                    <a:gd name="connsiteX0" fmla="*/ 167654 w 234218"/>
                    <a:gd name="connsiteY0" fmla="*/ 119678 h 420691"/>
                    <a:gd name="connsiteX1" fmla="*/ 177064 w 234218"/>
                    <a:gd name="connsiteY1" fmla="*/ 169616 h 420691"/>
                    <a:gd name="connsiteX2" fmla="*/ 156569 w 234218"/>
                    <a:gd name="connsiteY2" fmla="*/ 208816 h 420691"/>
                    <a:gd name="connsiteX3" fmla="*/ 0 w 234218"/>
                    <a:gd name="connsiteY3" fmla="*/ 420692 h 420691"/>
                    <a:gd name="connsiteX4" fmla="*/ 234218 w 234218"/>
                    <a:gd name="connsiteY4" fmla="*/ 253789 h 420691"/>
                    <a:gd name="connsiteX5" fmla="*/ 172907 w 234218"/>
                    <a:gd name="connsiteY5" fmla="*/ 88156 h 420691"/>
                    <a:gd name="connsiteX6" fmla="*/ 115060 w 234218"/>
                    <a:gd name="connsiteY6" fmla="*/ 0 h 420691"/>
                    <a:gd name="connsiteX7" fmla="*/ 167654 w 234218"/>
                    <a:gd name="connsiteY7" fmla="*/ 119678 h 4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218" h="420691">
                      <a:moveTo>
                        <a:pt x="167654" y="119678"/>
                      </a:moveTo>
                      <a:cubicBezTo>
                        <a:pt x="173773" y="135728"/>
                        <a:pt x="180008" y="152701"/>
                        <a:pt x="177064" y="169616"/>
                      </a:cubicBezTo>
                      <a:cubicBezTo>
                        <a:pt x="174524" y="184280"/>
                        <a:pt x="165402" y="196808"/>
                        <a:pt x="156569" y="208816"/>
                      </a:cubicBezTo>
                      <a:cubicBezTo>
                        <a:pt x="104379" y="279422"/>
                        <a:pt x="52190" y="350086"/>
                        <a:pt x="0" y="420692"/>
                      </a:cubicBezTo>
                      <a:cubicBezTo>
                        <a:pt x="57674" y="342061"/>
                        <a:pt x="141097" y="282655"/>
                        <a:pt x="234218" y="253789"/>
                      </a:cubicBezTo>
                      <a:cubicBezTo>
                        <a:pt x="197270" y="207430"/>
                        <a:pt x="191208" y="144561"/>
                        <a:pt x="172907" y="88156"/>
                      </a:cubicBezTo>
                      <a:cubicBezTo>
                        <a:pt x="161880" y="54152"/>
                        <a:pt x="143464" y="21707"/>
                        <a:pt x="115060" y="0"/>
                      </a:cubicBezTo>
                      <a:cubicBezTo>
                        <a:pt x="128396" y="40528"/>
                        <a:pt x="152066" y="78920"/>
                        <a:pt x="167654" y="119678"/>
                      </a:cubicBezTo>
                      <a:close/>
                    </a:path>
                  </a:pathLst>
                </a:custGeom>
                <a:solidFill>
                  <a:srgbClr val="DA9C92">
                    <a:alpha val="25000"/>
                  </a:srgbClr>
                </a:solidFill>
                <a:ln w="5770" cap="flat">
                  <a:noFill/>
                  <a:prstDash val="solid"/>
                  <a:miter/>
                </a:ln>
              </p:spPr>
              <p:txBody>
                <a:bodyPr rtlCol="0" anchor="ctr"/>
                <a:lstStyle/>
                <a:p>
                  <a:endParaRPr lang="th-TH"/>
                </a:p>
              </p:txBody>
            </p:sp>
            <p:sp>
              <p:nvSpPr>
                <p:cNvPr id="314" name="Freeform: Shape 313">
                  <a:extLst>
                    <a:ext uri="{FF2B5EF4-FFF2-40B4-BE49-F238E27FC236}">
                      <a16:creationId xmlns:a16="http://schemas.microsoft.com/office/drawing/2014/main" id="{A2BEA110-391E-42D0-9D05-C5F3D3C5CFE8}"/>
                    </a:ext>
                  </a:extLst>
                </p:cNvPr>
                <p:cNvSpPr/>
                <p:nvPr/>
              </p:nvSpPr>
              <p:spPr>
                <a:xfrm>
                  <a:off x="2580864" y="4903766"/>
                  <a:ext cx="587873" cy="577685"/>
                </a:xfrm>
                <a:custGeom>
                  <a:avLst/>
                  <a:gdLst>
                    <a:gd name="connsiteX0" fmla="*/ 230398 w 587873"/>
                    <a:gd name="connsiteY0" fmla="*/ 115769 h 577685"/>
                    <a:gd name="connsiteX1" fmla="*/ 272139 w 587873"/>
                    <a:gd name="connsiteY1" fmla="*/ 126507 h 577685"/>
                    <a:gd name="connsiteX2" fmla="*/ 301120 w 587873"/>
                    <a:gd name="connsiteY2" fmla="*/ 156065 h 577685"/>
                    <a:gd name="connsiteX3" fmla="*/ 403016 w 587873"/>
                    <a:gd name="connsiteY3" fmla="*/ 293814 h 577685"/>
                    <a:gd name="connsiteX4" fmla="*/ 452493 w 587873"/>
                    <a:gd name="connsiteY4" fmla="*/ 372271 h 577685"/>
                    <a:gd name="connsiteX5" fmla="*/ 491693 w 587873"/>
                    <a:gd name="connsiteY5" fmla="*/ 498531 h 577685"/>
                    <a:gd name="connsiteX6" fmla="*/ 587874 w 587873"/>
                    <a:gd name="connsiteY6" fmla="*/ 577681 h 577685"/>
                    <a:gd name="connsiteX7" fmla="*/ 404691 w 587873"/>
                    <a:gd name="connsiteY7" fmla="*/ 426251 h 577685"/>
                    <a:gd name="connsiteX8" fmla="*/ 366415 w 587873"/>
                    <a:gd name="connsiteY8" fmla="*/ 376947 h 577685"/>
                    <a:gd name="connsiteX9" fmla="*/ 189755 w 587873"/>
                    <a:gd name="connsiteY9" fmla="*/ 291735 h 577685"/>
                    <a:gd name="connsiteX10" fmla="*/ 177054 w 587873"/>
                    <a:gd name="connsiteY10" fmla="*/ 277129 h 577685"/>
                    <a:gd name="connsiteX11" fmla="*/ 182770 w 587873"/>
                    <a:gd name="connsiteY11" fmla="*/ 257269 h 577685"/>
                    <a:gd name="connsiteX12" fmla="*/ 220238 w 587873"/>
                    <a:gd name="connsiteY12" fmla="*/ 193649 h 577685"/>
                    <a:gd name="connsiteX13" fmla="*/ 10498 w 587873"/>
                    <a:gd name="connsiteY13" fmla="*/ 38697 h 577685"/>
                    <a:gd name="connsiteX14" fmla="*/ 8015 w 587873"/>
                    <a:gd name="connsiteY14" fmla="*/ 363 h 577685"/>
                    <a:gd name="connsiteX15" fmla="*/ 230398 w 587873"/>
                    <a:gd name="connsiteY15" fmla="*/ 115769 h 57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73" h="577685">
                      <a:moveTo>
                        <a:pt x="230398" y="115769"/>
                      </a:moveTo>
                      <a:cubicBezTo>
                        <a:pt x="244658" y="117962"/>
                        <a:pt x="259553" y="119348"/>
                        <a:pt x="272139" y="126507"/>
                      </a:cubicBezTo>
                      <a:cubicBezTo>
                        <a:pt x="284204" y="133377"/>
                        <a:pt x="292807" y="144865"/>
                        <a:pt x="301120" y="156065"/>
                      </a:cubicBezTo>
                      <a:cubicBezTo>
                        <a:pt x="335066" y="201962"/>
                        <a:pt x="369070" y="247917"/>
                        <a:pt x="403016" y="293814"/>
                      </a:cubicBezTo>
                      <a:cubicBezTo>
                        <a:pt x="421433" y="318754"/>
                        <a:pt x="440023" y="343925"/>
                        <a:pt x="452493" y="372271"/>
                      </a:cubicBezTo>
                      <a:cubicBezTo>
                        <a:pt x="470274" y="412626"/>
                        <a:pt x="474951" y="457714"/>
                        <a:pt x="491693" y="498531"/>
                      </a:cubicBezTo>
                      <a:cubicBezTo>
                        <a:pt x="508493" y="539347"/>
                        <a:pt x="543767" y="578143"/>
                        <a:pt x="587874" y="577681"/>
                      </a:cubicBezTo>
                      <a:cubicBezTo>
                        <a:pt x="505548" y="573236"/>
                        <a:pt x="449722" y="495298"/>
                        <a:pt x="404691" y="426251"/>
                      </a:cubicBezTo>
                      <a:cubicBezTo>
                        <a:pt x="393318" y="408758"/>
                        <a:pt x="381656" y="391207"/>
                        <a:pt x="366415" y="376947"/>
                      </a:cubicBezTo>
                      <a:cubicBezTo>
                        <a:pt x="318440" y="331974"/>
                        <a:pt x="244716" y="327818"/>
                        <a:pt x="189755" y="291735"/>
                      </a:cubicBezTo>
                      <a:cubicBezTo>
                        <a:pt x="184213" y="288098"/>
                        <a:pt x="178497" y="283595"/>
                        <a:pt x="177054" y="277129"/>
                      </a:cubicBezTo>
                      <a:cubicBezTo>
                        <a:pt x="175495" y="270201"/>
                        <a:pt x="179190" y="263331"/>
                        <a:pt x="182770" y="257269"/>
                      </a:cubicBezTo>
                      <a:cubicBezTo>
                        <a:pt x="195240" y="236082"/>
                        <a:pt x="207767" y="214894"/>
                        <a:pt x="220238" y="193649"/>
                      </a:cubicBezTo>
                      <a:cubicBezTo>
                        <a:pt x="139297" y="159760"/>
                        <a:pt x="66671" y="106127"/>
                        <a:pt x="10498" y="38697"/>
                      </a:cubicBezTo>
                      <a:cubicBezTo>
                        <a:pt x="857" y="27092"/>
                        <a:pt x="-6129" y="5616"/>
                        <a:pt x="8015" y="363"/>
                      </a:cubicBezTo>
                      <a:cubicBezTo>
                        <a:pt x="28741" y="-7316"/>
                        <a:pt x="189351" y="109418"/>
                        <a:pt x="230398" y="115769"/>
                      </a:cubicBezTo>
                      <a:close/>
                    </a:path>
                  </a:pathLst>
                </a:custGeom>
                <a:solidFill>
                  <a:srgbClr val="DA9C92">
                    <a:alpha val="25000"/>
                  </a:srgbClr>
                </a:solidFill>
                <a:ln w="5770" cap="flat">
                  <a:noFill/>
                  <a:prstDash val="solid"/>
                  <a:miter/>
                </a:ln>
              </p:spPr>
              <p:txBody>
                <a:bodyPr rtlCol="0" anchor="ctr"/>
                <a:lstStyle/>
                <a:p>
                  <a:endParaRPr lang="th-TH"/>
                </a:p>
              </p:txBody>
            </p:sp>
            <p:sp>
              <p:nvSpPr>
                <p:cNvPr id="315" name="Freeform: Shape 314">
                  <a:extLst>
                    <a:ext uri="{FF2B5EF4-FFF2-40B4-BE49-F238E27FC236}">
                      <a16:creationId xmlns:a16="http://schemas.microsoft.com/office/drawing/2014/main" id="{E987F72B-3D69-40E9-BD1A-0EC827ED3986}"/>
                    </a:ext>
                  </a:extLst>
                </p:cNvPr>
                <p:cNvSpPr/>
                <p:nvPr/>
              </p:nvSpPr>
              <p:spPr>
                <a:xfrm>
                  <a:off x="2603143" y="5569177"/>
                  <a:ext cx="184334" cy="412469"/>
                </a:xfrm>
                <a:custGeom>
                  <a:avLst/>
                  <a:gdLst>
                    <a:gd name="connsiteX0" fmla="*/ 285 w 184334"/>
                    <a:gd name="connsiteY0" fmla="*/ 198562 h 412469"/>
                    <a:gd name="connsiteX1" fmla="*/ 15353 w 184334"/>
                    <a:gd name="connsiteY1" fmla="*/ 344393 h 412469"/>
                    <a:gd name="connsiteX2" fmla="*/ 16277 w 184334"/>
                    <a:gd name="connsiteY2" fmla="*/ 388385 h 412469"/>
                    <a:gd name="connsiteX3" fmla="*/ 48664 w 184334"/>
                    <a:gd name="connsiteY3" fmla="*/ 411882 h 412469"/>
                    <a:gd name="connsiteX4" fmla="*/ 67254 w 184334"/>
                    <a:gd name="connsiteY4" fmla="*/ 355651 h 412469"/>
                    <a:gd name="connsiteX5" fmla="*/ 184334 w 184334"/>
                    <a:gd name="connsiteY5" fmla="*/ 24443 h 412469"/>
                    <a:gd name="connsiteX6" fmla="*/ 285 w 184334"/>
                    <a:gd name="connsiteY6" fmla="*/ 198562 h 41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34" h="412469">
                      <a:moveTo>
                        <a:pt x="285" y="198562"/>
                      </a:moveTo>
                      <a:cubicBezTo>
                        <a:pt x="-2601" y="247461"/>
                        <a:pt x="17431" y="295494"/>
                        <a:pt x="15353" y="344393"/>
                      </a:cubicBezTo>
                      <a:cubicBezTo>
                        <a:pt x="14718" y="359115"/>
                        <a:pt x="12120" y="374241"/>
                        <a:pt x="16277" y="388385"/>
                      </a:cubicBezTo>
                      <a:cubicBezTo>
                        <a:pt x="20433" y="402529"/>
                        <a:pt x="34347" y="415403"/>
                        <a:pt x="48664" y="411882"/>
                      </a:cubicBezTo>
                      <a:cubicBezTo>
                        <a:pt x="69794" y="406744"/>
                        <a:pt x="69621" y="377243"/>
                        <a:pt x="67254" y="355651"/>
                      </a:cubicBezTo>
                      <a:cubicBezTo>
                        <a:pt x="53398" y="229622"/>
                        <a:pt x="128911" y="128880"/>
                        <a:pt x="184334" y="24443"/>
                      </a:cubicBezTo>
                      <a:cubicBezTo>
                        <a:pt x="90693" y="-65792"/>
                        <a:pt x="5077" y="116872"/>
                        <a:pt x="285" y="198562"/>
                      </a:cubicBezTo>
                      <a:close/>
                    </a:path>
                  </a:pathLst>
                </a:custGeom>
                <a:solidFill>
                  <a:srgbClr val="DA9C92">
                    <a:alpha val="25000"/>
                  </a:srgbClr>
                </a:solidFill>
                <a:ln w="5770" cap="flat">
                  <a:noFill/>
                  <a:prstDash val="solid"/>
                  <a:miter/>
                </a:ln>
              </p:spPr>
              <p:txBody>
                <a:bodyPr rtlCol="0" anchor="ctr"/>
                <a:lstStyle/>
                <a:p>
                  <a:endParaRPr lang="th-TH"/>
                </a:p>
              </p:txBody>
            </p:sp>
            <p:sp>
              <p:nvSpPr>
                <p:cNvPr id="316" name="Freeform: Shape 315">
                  <a:extLst>
                    <a:ext uri="{FF2B5EF4-FFF2-40B4-BE49-F238E27FC236}">
                      <a16:creationId xmlns:a16="http://schemas.microsoft.com/office/drawing/2014/main" id="{C4185D14-546B-4D33-841A-80C498573D27}"/>
                    </a:ext>
                  </a:extLst>
                </p:cNvPr>
                <p:cNvSpPr/>
                <p:nvPr/>
              </p:nvSpPr>
              <p:spPr>
                <a:xfrm>
                  <a:off x="2495386" y="4449606"/>
                  <a:ext cx="352190" cy="509079"/>
                </a:xfrm>
                <a:custGeom>
                  <a:avLst/>
                  <a:gdLst>
                    <a:gd name="connsiteX0" fmla="*/ 50367 w 352190"/>
                    <a:gd name="connsiteY0" fmla="*/ 149179 h 509079"/>
                    <a:gd name="connsiteX1" fmla="*/ 73864 w 352190"/>
                    <a:gd name="connsiteY1" fmla="*/ 320527 h 509079"/>
                    <a:gd name="connsiteX2" fmla="*/ 278985 w 352190"/>
                    <a:gd name="connsiteY2" fmla="*/ 445343 h 509079"/>
                    <a:gd name="connsiteX3" fmla="*/ 329097 w 352190"/>
                    <a:gd name="connsiteY3" fmla="*/ 463702 h 509079"/>
                    <a:gd name="connsiteX4" fmla="*/ 351554 w 352190"/>
                    <a:gd name="connsiteY4" fmla="*/ 509079 h 509079"/>
                    <a:gd name="connsiteX5" fmla="*/ 160231 w 352190"/>
                    <a:gd name="connsiteY5" fmla="*/ 457583 h 509079"/>
                    <a:gd name="connsiteX6" fmla="*/ 69361 w 352190"/>
                    <a:gd name="connsiteY6" fmla="*/ 389459 h 509079"/>
                    <a:gd name="connsiteX7" fmla="*/ 2103 w 352190"/>
                    <a:gd name="connsiteY7" fmla="*/ 176775 h 509079"/>
                    <a:gd name="connsiteX8" fmla="*/ 105270 w 352190"/>
                    <a:gd name="connsiteY8" fmla="*/ 0 h 509079"/>
                    <a:gd name="connsiteX9" fmla="*/ 50367 w 352190"/>
                    <a:gd name="connsiteY9" fmla="*/ 149179 h 50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190" h="509079">
                      <a:moveTo>
                        <a:pt x="50367" y="149179"/>
                      </a:moveTo>
                      <a:cubicBezTo>
                        <a:pt x="38763" y="207026"/>
                        <a:pt x="43497" y="269954"/>
                        <a:pt x="73864" y="320527"/>
                      </a:cubicBezTo>
                      <a:cubicBezTo>
                        <a:pt x="116182" y="391018"/>
                        <a:pt x="199200" y="425599"/>
                        <a:pt x="278985" y="445343"/>
                      </a:cubicBezTo>
                      <a:cubicBezTo>
                        <a:pt x="296363" y="449616"/>
                        <a:pt x="314259" y="453657"/>
                        <a:pt x="329097" y="463702"/>
                      </a:cubicBezTo>
                      <a:cubicBezTo>
                        <a:pt x="343876" y="473748"/>
                        <a:pt x="355018" y="491529"/>
                        <a:pt x="351554" y="509079"/>
                      </a:cubicBezTo>
                      <a:cubicBezTo>
                        <a:pt x="284989" y="506424"/>
                        <a:pt x="219118" y="488700"/>
                        <a:pt x="160231" y="457583"/>
                      </a:cubicBezTo>
                      <a:cubicBezTo>
                        <a:pt x="126631" y="439801"/>
                        <a:pt x="95052" y="417517"/>
                        <a:pt x="69361" y="389459"/>
                      </a:cubicBezTo>
                      <a:cubicBezTo>
                        <a:pt x="17518" y="332824"/>
                        <a:pt x="-7769" y="252923"/>
                        <a:pt x="2103" y="176775"/>
                      </a:cubicBezTo>
                      <a:cubicBezTo>
                        <a:pt x="10994" y="107901"/>
                        <a:pt x="48924" y="40874"/>
                        <a:pt x="105270" y="0"/>
                      </a:cubicBezTo>
                      <a:cubicBezTo>
                        <a:pt x="90260" y="47571"/>
                        <a:pt x="60932" y="96470"/>
                        <a:pt x="50367" y="149179"/>
                      </a:cubicBezTo>
                      <a:close/>
                    </a:path>
                  </a:pathLst>
                </a:custGeom>
                <a:solidFill>
                  <a:srgbClr val="DA9C92">
                    <a:alpha val="25000"/>
                  </a:srgbClr>
                </a:solidFill>
                <a:ln w="5770" cap="flat">
                  <a:noFill/>
                  <a:prstDash val="solid"/>
                  <a:miter/>
                </a:ln>
              </p:spPr>
              <p:txBody>
                <a:bodyPr rtlCol="0" anchor="ctr"/>
                <a:lstStyle/>
                <a:p>
                  <a:endParaRPr lang="th-TH"/>
                </a:p>
              </p:txBody>
            </p:sp>
            <p:sp>
              <p:nvSpPr>
                <p:cNvPr id="317" name="Freeform: Shape 316">
                  <a:extLst>
                    <a:ext uri="{FF2B5EF4-FFF2-40B4-BE49-F238E27FC236}">
                      <a16:creationId xmlns:a16="http://schemas.microsoft.com/office/drawing/2014/main" id="{35B076A4-7C14-4E5A-B614-3E595C253AF0}"/>
                    </a:ext>
                  </a:extLst>
                </p:cNvPr>
                <p:cNvSpPr/>
                <p:nvPr/>
              </p:nvSpPr>
              <p:spPr>
                <a:xfrm>
                  <a:off x="2938908" y="5796863"/>
                  <a:ext cx="722834" cy="451645"/>
                </a:xfrm>
                <a:custGeom>
                  <a:avLst/>
                  <a:gdLst>
                    <a:gd name="connsiteX0" fmla="*/ 430795 w 722834"/>
                    <a:gd name="connsiteY0" fmla="*/ 11693 h 451645"/>
                    <a:gd name="connsiteX1" fmla="*/ 456139 w 722834"/>
                    <a:gd name="connsiteY1" fmla="*/ 666 h 451645"/>
                    <a:gd name="connsiteX2" fmla="*/ 490778 w 722834"/>
                    <a:gd name="connsiteY2" fmla="*/ 4592 h 451645"/>
                    <a:gd name="connsiteX3" fmla="*/ 692436 w 722834"/>
                    <a:gd name="connsiteY3" fmla="*/ 57070 h 451645"/>
                    <a:gd name="connsiteX4" fmla="*/ 721821 w 722834"/>
                    <a:gd name="connsiteY4" fmla="*/ 87379 h 451645"/>
                    <a:gd name="connsiteX5" fmla="*/ 687471 w 722834"/>
                    <a:gd name="connsiteY5" fmla="*/ 99214 h 451645"/>
                    <a:gd name="connsiteX6" fmla="*/ 494531 w 722834"/>
                    <a:gd name="connsiteY6" fmla="*/ 210290 h 451645"/>
                    <a:gd name="connsiteX7" fmla="*/ 338251 w 722834"/>
                    <a:gd name="connsiteY7" fmla="*/ 378406 h 451645"/>
                    <a:gd name="connsiteX8" fmla="*/ 223249 w 722834"/>
                    <a:gd name="connsiteY8" fmla="*/ 427535 h 451645"/>
                    <a:gd name="connsiteX9" fmla="*/ 102012 w 722834"/>
                    <a:gd name="connsiteY9" fmla="*/ 451436 h 451645"/>
                    <a:gd name="connsiteX10" fmla="*/ 0 w 722834"/>
                    <a:gd name="connsiteY10" fmla="*/ 391568 h 451645"/>
                    <a:gd name="connsiteX11" fmla="*/ 382012 w 722834"/>
                    <a:gd name="connsiteY11" fmla="*/ 267907 h 451645"/>
                    <a:gd name="connsiteX12" fmla="*/ 447018 w 722834"/>
                    <a:gd name="connsiteY12" fmla="*/ 173400 h 451645"/>
                    <a:gd name="connsiteX13" fmla="*/ 461624 w 722834"/>
                    <a:gd name="connsiteY13" fmla="*/ 113474 h 451645"/>
                    <a:gd name="connsiteX14" fmla="*/ 369542 w 722834"/>
                    <a:gd name="connsiteY14" fmla="*/ 95519 h 451645"/>
                    <a:gd name="connsiteX15" fmla="*/ 430795 w 722834"/>
                    <a:gd name="connsiteY15" fmla="*/ 11693 h 4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2834" h="451645">
                      <a:moveTo>
                        <a:pt x="430795" y="11693"/>
                      </a:moveTo>
                      <a:cubicBezTo>
                        <a:pt x="438704" y="6901"/>
                        <a:pt x="447018" y="2282"/>
                        <a:pt x="456139" y="666"/>
                      </a:cubicBezTo>
                      <a:cubicBezTo>
                        <a:pt x="467686" y="-1355"/>
                        <a:pt x="479463" y="1590"/>
                        <a:pt x="490778" y="4592"/>
                      </a:cubicBezTo>
                      <a:cubicBezTo>
                        <a:pt x="557978" y="22085"/>
                        <a:pt x="625236" y="39577"/>
                        <a:pt x="692436" y="57070"/>
                      </a:cubicBezTo>
                      <a:cubicBezTo>
                        <a:pt x="707908" y="61111"/>
                        <a:pt x="727537" y="72427"/>
                        <a:pt x="721821" y="87379"/>
                      </a:cubicBezTo>
                      <a:cubicBezTo>
                        <a:pt x="717203" y="99503"/>
                        <a:pt x="700461" y="99618"/>
                        <a:pt x="687471" y="99214"/>
                      </a:cubicBezTo>
                      <a:cubicBezTo>
                        <a:pt x="610630" y="96732"/>
                        <a:pt x="543949" y="151404"/>
                        <a:pt x="494531" y="210290"/>
                      </a:cubicBezTo>
                      <a:cubicBezTo>
                        <a:pt x="445112" y="269177"/>
                        <a:pt x="403026" y="336954"/>
                        <a:pt x="338251" y="378406"/>
                      </a:cubicBezTo>
                      <a:cubicBezTo>
                        <a:pt x="303034" y="400921"/>
                        <a:pt x="262968" y="414430"/>
                        <a:pt x="223249" y="427535"/>
                      </a:cubicBezTo>
                      <a:cubicBezTo>
                        <a:pt x="183876" y="440525"/>
                        <a:pt x="143406" y="453457"/>
                        <a:pt x="102012" y="451436"/>
                      </a:cubicBezTo>
                      <a:cubicBezTo>
                        <a:pt x="60618" y="449415"/>
                        <a:pt x="17550" y="429152"/>
                        <a:pt x="0" y="391568"/>
                      </a:cubicBezTo>
                      <a:cubicBezTo>
                        <a:pt x="136882" y="425341"/>
                        <a:pt x="290911" y="375519"/>
                        <a:pt x="382012" y="267907"/>
                      </a:cubicBezTo>
                      <a:cubicBezTo>
                        <a:pt x="406721" y="238694"/>
                        <a:pt x="426927" y="205960"/>
                        <a:pt x="447018" y="173400"/>
                      </a:cubicBezTo>
                      <a:cubicBezTo>
                        <a:pt x="458218" y="155156"/>
                        <a:pt x="469822" y="133218"/>
                        <a:pt x="461624" y="113474"/>
                      </a:cubicBezTo>
                      <a:cubicBezTo>
                        <a:pt x="442746" y="68154"/>
                        <a:pt x="383339" y="113763"/>
                        <a:pt x="369542" y="95519"/>
                      </a:cubicBezTo>
                      <a:cubicBezTo>
                        <a:pt x="342177" y="59206"/>
                        <a:pt x="405046" y="27280"/>
                        <a:pt x="430795" y="11693"/>
                      </a:cubicBezTo>
                      <a:close/>
                    </a:path>
                  </a:pathLst>
                </a:custGeom>
                <a:solidFill>
                  <a:srgbClr val="DA9C92">
                    <a:alpha val="10000"/>
                  </a:srgbClr>
                </a:solidFill>
                <a:ln w="5770" cap="flat">
                  <a:noFill/>
                  <a:prstDash val="solid"/>
                  <a:miter/>
                </a:ln>
              </p:spPr>
              <p:txBody>
                <a:bodyPr rtlCol="0" anchor="ctr"/>
                <a:lstStyle/>
                <a:p>
                  <a:endParaRPr lang="th-TH"/>
                </a:p>
              </p:txBody>
            </p:sp>
            <p:sp>
              <p:nvSpPr>
                <p:cNvPr id="318" name="Freeform: Shape 317">
                  <a:extLst>
                    <a:ext uri="{FF2B5EF4-FFF2-40B4-BE49-F238E27FC236}">
                      <a16:creationId xmlns:a16="http://schemas.microsoft.com/office/drawing/2014/main" id="{1145CD6A-23A4-47ED-8CB2-DBFF1D433175}"/>
                    </a:ext>
                  </a:extLst>
                </p:cNvPr>
                <p:cNvSpPr/>
                <p:nvPr/>
              </p:nvSpPr>
              <p:spPr>
                <a:xfrm>
                  <a:off x="2766387" y="5568648"/>
                  <a:ext cx="648750" cy="370233"/>
                </a:xfrm>
                <a:custGeom>
                  <a:avLst/>
                  <a:gdLst>
                    <a:gd name="connsiteX0" fmla="*/ 388322 w 648750"/>
                    <a:gd name="connsiteY0" fmla="*/ 260576 h 370233"/>
                    <a:gd name="connsiteX1" fmla="*/ 404487 w 648750"/>
                    <a:gd name="connsiteY1" fmla="*/ 303298 h 370233"/>
                    <a:gd name="connsiteX2" fmla="*/ 445419 w 648750"/>
                    <a:gd name="connsiteY2" fmla="*/ 314093 h 370233"/>
                    <a:gd name="connsiteX3" fmla="*/ 467992 w 648750"/>
                    <a:gd name="connsiteY3" fmla="*/ 301796 h 370233"/>
                    <a:gd name="connsiteX4" fmla="*/ 485716 w 648750"/>
                    <a:gd name="connsiteY4" fmla="*/ 310110 h 370233"/>
                    <a:gd name="connsiteX5" fmla="*/ 500841 w 648750"/>
                    <a:gd name="connsiteY5" fmla="*/ 303182 h 370233"/>
                    <a:gd name="connsiteX6" fmla="*/ 567233 w 648750"/>
                    <a:gd name="connsiteY6" fmla="*/ 249722 h 370233"/>
                    <a:gd name="connsiteX7" fmla="*/ 648750 w 648750"/>
                    <a:gd name="connsiteY7" fmla="*/ 244584 h 370233"/>
                    <a:gd name="connsiteX8" fmla="*/ 614227 w 648750"/>
                    <a:gd name="connsiteY8" fmla="*/ 286382 h 370233"/>
                    <a:gd name="connsiteX9" fmla="*/ 442763 w 648750"/>
                    <a:gd name="connsiteY9" fmla="*/ 369574 h 370233"/>
                    <a:gd name="connsiteX10" fmla="*/ 293642 w 648750"/>
                    <a:gd name="connsiteY10" fmla="*/ 275702 h 370233"/>
                    <a:gd name="connsiteX11" fmla="*/ 277361 w 648750"/>
                    <a:gd name="connsiteY11" fmla="*/ 125079 h 370233"/>
                    <a:gd name="connsiteX12" fmla="*/ 149370 w 648750"/>
                    <a:gd name="connsiteY12" fmla="*/ 97022 h 370233"/>
                    <a:gd name="connsiteX13" fmla="*/ 133 w 648750"/>
                    <a:gd name="connsiteY13" fmla="*/ 23067 h 370233"/>
                    <a:gd name="connsiteX14" fmla="*/ 39391 w 648750"/>
                    <a:gd name="connsiteY14" fmla="*/ 148 h 370233"/>
                    <a:gd name="connsiteX15" fmla="*/ 207968 w 648750"/>
                    <a:gd name="connsiteY15" fmla="*/ 36576 h 370233"/>
                    <a:gd name="connsiteX16" fmla="*/ 367943 w 648750"/>
                    <a:gd name="connsiteY16" fmla="*/ 23875 h 370233"/>
                    <a:gd name="connsiteX17" fmla="*/ 388322 w 648750"/>
                    <a:gd name="connsiteY17" fmla="*/ 260576 h 37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750" h="370233">
                      <a:moveTo>
                        <a:pt x="388322" y="260576"/>
                      </a:moveTo>
                      <a:cubicBezTo>
                        <a:pt x="391439" y="275644"/>
                        <a:pt x="394846" y="291347"/>
                        <a:pt x="404487" y="303298"/>
                      </a:cubicBezTo>
                      <a:cubicBezTo>
                        <a:pt x="414186" y="315248"/>
                        <a:pt x="432198" y="322003"/>
                        <a:pt x="445419" y="314093"/>
                      </a:cubicBezTo>
                      <a:cubicBezTo>
                        <a:pt x="452982" y="309590"/>
                        <a:pt x="459274" y="300584"/>
                        <a:pt x="467992" y="301796"/>
                      </a:cubicBezTo>
                      <a:cubicBezTo>
                        <a:pt x="474516" y="302720"/>
                        <a:pt x="479192" y="309302"/>
                        <a:pt x="485716" y="310110"/>
                      </a:cubicBezTo>
                      <a:cubicBezTo>
                        <a:pt x="491373" y="310803"/>
                        <a:pt x="496511" y="306935"/>
                        <a:pt x="500841" y="303182"/>
                      </a:cubicBezTo>
                      <a:cubicBezTo>
                        <a:pt x="522375" y="284592"/>
                        <a:pt x="542293" y="263578"/>
                        <a:pt x="567233" y="249722"/>
                      </a:cubicBezTo>
                      <a:cubicBezTo>
                        <a:pt x="592115" y="235924"/>
                        <a:pt x="624041" y="230440"/>
                        <a:pt x="648750" y="244584"/>
                      </a:cubicBezTo>
                      <a:cubicBezTo>
                        <a:pt x="644074" y="262423"/>
                        <a:pt x="628833" y="275124"/>
                        <a:pt x="614227" y="286382"/>
                      </a:cubicBezTo>
                      <a:cubicBezTo>
                        <a:pt x="563192" y="325697"/>
                        <a:pt x="506845" y="363454"/>
                        <a:pt x="442763" y="369574"/>
                      </a:cubicBezTo>
                      <a:cubicBezTo>
                        <a:pt x="378681" y="375693"/>
                        <a:pt x="306169" y="338860"/>
                        <a:pt x="293642" y="275702"/>
                      </a:cubicBezTo>
                      <a:cubicBezTo>
                        <a:pt x="283596" y="225013"/>
                        <a:pt x="311019" y="164279"/>
                        <a:pt x="277361" y="125079"/>
                      </a:cubicBezTo>
                      <a:cubicBezTo>
                        <a:pt x="247976" y="90844"/>
                        <a:pt x="194401" y="99562"/>
                        <a:pt x="149370" y="97022"/>
                      </a:cubicBezTo>
                      <a:cubicBezTo>
                        <a:pt x="92389" y="93789"/>
                        <a:pt x="37197" y="66424"/>
                        <a:pt x="133" y="23067"/>
                      </a:cubicBezTo>
                      <a:cubicBezTo>
                        <a:pt x="-2003" y="5748"/>
                        <a:pt x="22013" y="-1123"/>
                        <a:pt x="39391" y="148"/>
                      </a:cubicBezTo>
                      <a:cubicBezTo>
                        <a:pt x="96776" y="4477"/>
                        <a:pt x="151506" y="25319"/>
                        <a:pt x="207968" y="36576"/>
                      </a:cubicBezTo>
                      <a:cubicBezTo>
                        <a:pt x="263159" y="47603"/>
                        <a:pt x="315695" y="44197"/>
                        <a:pt x="367943" y="23875"/>
                      </a:cubicBezTo>
                      <a:cubicBezTo>
                        <a:pt x="370079" y="103603"/>
                        <a:pt x="371695" y="180040"/>
                        <a:pt x="388322" y="260576"/>
                      </a:cubicBezTo>
                      <a:close/>
                    </a:path>
                  </a:pathLst>
                </a:custGeom>
                <a:solidFill>
                  <a:srgbClr val="DA9C92">
                    <a:alpha val="10000"/>
                  </a:srgbClr>
                </a:solidFill>
                <a:ln w="5770" cap="flat">
                  <a:noFill/>
                  <a:prstDash val="solid"/>
                  <a:miter/>
                </a:ln>
              </p:spPr>
              <p:txBody>
                <a:bodyPr rtlCol="0" anchor="ctr"/>
                <a:lstStyle/>
                <a:p>
                  <a:endParaRPr lang="th-TH"/>
                </a:p>
              </p:txBody>
            </p:sp>
            <p:sp>
              <p:nvSpPr>
                <p:cNvPr id="319" name="Freeform: Shape 318">
                  <a:extLst>
                    <a:ext uri="{FF2B5EF4-FFF2-40B4-BE49-F238E27FC236}">
                      <a16:creationId xmlns:a16="http://schemas.microsoft.com/office/drawing/2014/main" id="{511D9486-E017-49EA-960C-AFE31AA20A98}"/>
                    </a:ext>
                  </a:extLst>
                </p:cNvPr>
                <p:cNvSpPr/>
                <p:nvPr/>
              </p:nvSpPr>
              <p:spPr>
                <a:xfrm>
                  <a:off x="3613717" y="5907508"/>
                  <a:ext cx="693320" cy="711948"/>
                </a:xfrm>
                <a:custGeom>
                  <a:avLst/>
                  <a:gdLst>
                    <a:gd name="connsiteX0" fmla="*/ 165998 w 693320"/>
                    <a:gd name="connsiteY0" fmla="*/ 516353 h 711948"/>
                    <a:gd name="connsiteX1" fmla="*/ 77033 w 693320"/>
                    <a:gd name="connsiteY1" fmla="*/ 381550 h 711948"/>
                    <a:gd name="connsiteX2" fmla="*/ 41585 w 693320"/>
                    <a:gd name="connsiteY2" fmla="*/ 0 h 711948"/>
                    <a:gd name="connsiteX3" fmla="*/ 108093 w 693320"/>
                    <a:gd name="connsiteY3" fmla="*/ 280403 h 711948"/>
                    <a:gd name="connsiteX4" fmla="*/ 198154 w 693320"/>
                    <a:gd name="connsiteY4" fmla="*/ 452791 h 711948"/>
                    <a:gd name="connsiteX5" fmla="*/ 505057 w 693320"/>
                    <a:gd name="connsiteY5" fmla="*/ 533904 h 711948"/>
                    <a:gd name="connsiteX6" fmla="*/ 693320 w 693320"/>
                    <a:gd name="connsiteY6" fmla="*/ 535001 h 711948"/>
                    <a:gd name="connsiteX7" fmla="*/ 632760 w 693320"/>
                    <a:gd name="connsiteY7" fmla="*/ 564964 h 711948"/>
                    <a:gd name="connsiteX8" fmla="*/ 387341 w 693320"/>
                    <a:gd name="connsiteY8" fmla="*/ 554572 h 711948"/>
                    <a:gd name="connsiteX9" fmla="*/ 265989 w 693320"/>
                    <a:gd name="connsiteY9" fmla="*/ 569640 h 711948"/>
                    <a:gd name="connsiteX10" fmla="*/ 103358 w 693320"/>
                    <a:gd name="connsiteY10" fmla="*/ 711949 h 711948"/>
                    <a:gd name="connsiteX11" fmla="*/ 165998 w 693320"/>
                    <a:gd name="connsiteY11" fmla="*/ 516353 h 7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3320" h="711948">
                      <a:moveTo>
                        <a:pt x="165998" y="516353"/>
                      </a:moveTo>
                      <a:cubicBezTo>
                        <a:pt x="160225" y="461855"/>
                        <a:pt x="112249" y="423521"/>
                        <a:pt x="77033" y="381550"/>
                      </a:cubicBezTo>
                      <a:cubicBezTo>
                        <a:pt x="-10373" y="277459"/>
                        <a:pt x="-25095" y="118408"/>
                        <a:pt x="41585" y="0"/>
                      </a:cubicBezTo>
                      <a:cubicBezTo>
                        <a:pt x="57577" y="94796"/>
                        <a:pt x="79804" y="188552"/>
                        <a:pt x="108093" y="280403"/>
                      </a:cubicBezTo>
                      <a:cubicBezTo>
                        <a:pt x="127375" y="343043"/>
                        <a:pt x="150987" y="407298"/>
                        <a:pt x="198154" y="452791"/>
                      </a:cubicBezTo>
                      <a:cubicBezTo>
                        <a:pt x="276265" y="528189"/>
                        <a:pt x="396463" y="533269"/>
                        <a:pt x="505057" y="533904"/>
                      </a:cubicBezTo>
                      <a:cubicBezTo>
                        <a:pt x="567811" y="534251"/>
                        <a:pt x="630566" y="534597"/>
                        <a:pt x="693320" y="535001"/>
                      </a:cubicBezTo>
                      <a:cubicBezTo>
                        <a:pt x="691415" y="559999"/>
                        <a:pt x="657758" y="566003"/>
                        <a:pt x="632760" y="564964"/>
                      </a:cubicBezTo>
                      <a:cubicBezTo>
                        <a:pt x="550954" y="561500"/>
                        <a:pt x="469147" y="558036"/>
                        <a:pt x="387341" y="554572"/>
                      </a:cubicBezTo>
                      <a:cubicBezTo>
                        <a:pt x="346179" y="552840"/>
                        <a:pt x="302995" y="551512"/>
                        <a:pt x="265989" y="569640"/>
                      </a:cubicBezTo>
                      <a:cubicBezTo>
                        <a:pt x="199886" y="602085"/>
                        <a:pt x="172752" y="688568"/>
                        <a:pt x="103358" y="711949"/>
                      </a:cubicBezTo>
                      <a:cubicBezTo>
                        <a:pt x="77957" y="656757"/>
                        <a:pt x="173329" y="585747"/>
                        <a:pt x="165998" y="516353"/>
                      </a:cubicBezTo>
                      <a:close/>
                    </a:path>
                  </a:pathLst>
                </a:custGeom>
                <a:solidFill>
                  <a:srgbClr val="DA9C92">
                    <a:alpha val="25000"/>
                  </a:srgbClr>
                </a:solidFill>
                <a:ln w="5770" cap="flat">
                  <a:noFill/>
                  <a:prstDash val="solid"/>
                  <a:miter/>
                </a:ln>
              </p:spPr>
              <p:txBody>
                <a:bodyPr rtlCol="0" anchor="ctr"/>
                <a:lstStyle/>
                <a:p>
                  <a:endParaRPr lang="th-TH"/>
                </a:p>
              </p:txBody>
            </p:sp>
            <p:sp>
              <p:nvSpPr>
                <p:cNvPr id="320" name="Freeform: Shape 319">
                  <a:extLst>
                    <a:ext uri="{FF2B5EF4-FFF2-40B4-BE49-F238E27FC236}">
                      <a16:creationId xmlns:a16="http://schemas.microsoft.com/office/drawing/2014/main" id="{E6D78ABA-B5C8-47FE-9A6D-64C2CC18C5C0}"/>
                    </a:ext>
                  </a:extLst>
                </p:cNvPr>
                <p:cNvSpPr/>
                <p:nvPr/>
              </p:nvSpPr>
              <p:spPr>
                <a:xfrm>
                  <a:off x="3561199" y="5738538"/>
                  <a:ext cx="932311" cy="411121"/>
                </a:xfrm>
                <a:custGeom>
                  <a:avLst/>
                  <a:gdLst>
                    <a:gd name="connsiteX0" fmla="*/ 932312 w 932311"/>
                    <a:gd name="connsiteY0" fmla="*/ 253778 h 411121"/>
                    <a:gd name="connsiteX1" fmla="*/ 767083 w 932311"/>
                    <a:gd name="connsiteY1" fmla="*/ 373976 h 411121"/>
                    <a:gd name="connsiteX2" fmla="*/ 704733 w 932311"/>
                    <a:gd name="connsiteY2" fmla="*/ 408153 h 411121"/>
                    <a:gd name="connsiteX3" fmla="*/ 532980 w 932311"/>
                    <a:gd name="connsiteY3" fmla="*/ 299675 h 411121"/>
                    <a:gd name="connsiteX4" fmla="*/ 449269 w 932311"/>
                    <a:gd name="connsiteY4" fmla="*/ 228549 h 411121"/>
                    <a:gd name="connsiteX5" fmla="*/ 407125 w 932311"/>
                    <a:gd name="connsiteY5" fmla="*/ 235708 h 411121"/>
                    <a:gd name="connsiteX6" fmla="*/ 283579 w 932311"/>
                    <a:gd name="connsiteY6" fmla="*/ 227799 h 411121"/>
                    <a:gd name="connsiteX7" fmla="*/ 0 w 932311"/>
                    <a:gd name="connsiteY7" fmla="*/ 106100 h 411121"/>
                    <a:gd name="connsiteX8" fmla="*/ 158532 w 932311"/>
                    <a:gd name="connsiteY8" fmla="*/ 150669 h 411121"/>
                    <a:gd name="connsiteX9" fmla="*/ 289121 w 932311"/>
                    <a:gd name="connsiteY9" fmla="*/ 174570 h 411121"/>
                    <a:gd name="connsiteX10" fmla="*/ 409319 w 932311"/>
                    <a:gd name="connsiteY10" fmla="*/ 126826 h 411121"/>
                    <a:gd name="connsiteX11" fmla="*/ 529055 w 932311"/>
                    <a:gd name="connsiteY11" fmla="*/ 1028 h 411121"/>
                    <a:gd name="connsiteX12" fmla="*/ 626218 w 932311"/>
                    <a:gd name="connsiteY12" fmla="*/ 125787 h 411121"/>
                    <a:gd name="connsiteX13" fmla="*/ 932312 w 932311"/>
                    <a:gd name="connsiteY13" fmla="*/ 253778 h 41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2311" h="411121">
                      <a:moveTo>
                        <a:pt x="932312" y="253778"/>
                      </a:moveTo>
                      <a:cubicBezTo>
                        <a:pt x="877235" y="293844"/>
                        <a:pt x="822159" y="333910"/>
                        <a:pt x="767083" y="373976"/>
                      </a:cubicBezTo>
                      <a:cubicBezTo>
                        <a:pt x="747801" y="388005"/>
                        <a:pt x="727883" y="402322"/>
                        <a:pt x="704733" y="408153"/>
                      </a:cubicBezTo>
                      <a:cubicBezTo>
                        <a:pt x="634358" y="425877"/>
                        <a:pt x="571776" y="360986"/>
                        <a:pt x="532980" y="299675"/>
                      </a:cubicBezTo>
                      <a:cubicBezTo>
                        <a:pt x="512543" y="267403"/>
                        <a:pt x="487430" y="230166"/>
                        <a:pt x="449269" y="228549"/>
                      </a:cubicBezTo>
                      <a:cubicBezTo>
                        <a:pt x="435010" y="227972"/>
                        <a:pt x="421096" y="232764"/>
                        <a:pt x="407125" y="235708"/>
                      </a:cubicBezTo>
                      <a:cubicBezTo>
                        <a:pt x="366424" y="244368"/>
                        <a:pt x="324049" y="237498"/>
                        <a:pt x="283579" y="227799"/>
                      </a:cubicBezTo>
                      <a:cubicBezTo>
                        <a:pt x="183068" y="203782"/>
                        <a:pt x="86713" y="162446"/>
                        <a:pt x="0" y="106100"/>
                      </a:cubicBezTo>
                      <a:cubicBezTo>
                        <a:pt x="52825" y="120937"/>
                        <a:pt x="105707" y="135832"/>
                        <a:pt x="158532" y="150669"/>
                      </a:cubicBezTo>
                      <a:cubicBezTo>
                        <a:pt x="201253" y="162677"/>
                        <a:pt x="244725" y="174801"/>
                        <a:pt x="289121" y="174570"/>
                      </a:cubicBezTo>
                      <a:cubicBezTo>
                        <a:pt x="333517" y="174339"/>
                        <a:pt x="379818" y="160022"/>
                        <a:pt x="409319" y="126826"/>
                      </a:cubicBezTo>
                      <a:cubicBezTo>
                        <a:pt x="440205" y="92013"/>
                        <a:pt x="464857" y="-11384"/>
                        <a:pt x="529055" y="1028"/>
                      </a:cubicBezTo>
                      <a:cubicBezTo>
                        <a:pt x="571949" y="9342"/>
                        <a:pt x="599199" y="94785"/>
                        <a:pt x="626218" y="125787"/>
                      </a:cubicBezTo>
                      <a:cubicBezTo>
                        <a:pt x="672114" y="178554"/>
                        <a:pt x="854662" y="310297"/>
                        <a:pt x="932312" y="253778"/>
                      </a:cubicBezTo>
                      <a:close/>
                    </a:path>
                  </a:pathLst>
                </a:custGeom>
                <a:solidFill>
                  <a:srgbClr val="DA9C92">
                    <a:alpha val="25000"/>
                  </a:srgbClr>
                </a:solidFill>
                <a:ln w="5770" cap="flat">
                  <a:noFill/>
                  <a:prstDash val="solid"/>
                  <a:miter/>
                </a:ln>
              </p:spPr>
              <p:txBody>
                <a:bodyPr rtlCol="0" anchor="ctr"/>
                <a:lstStyle/>
                <a:p>
                  <a:endParaRPr lang="th-TH"/>
                </a:p>
              </p:txBody>
            </p:sp>
            <p:sp>
              <p:nvSpPr>
                <p:cNvPr id="321" name="Freeform: Shape 320">
                  <a:extLst>
                    <a:ext uri="{FF2B5EF4-FFF2-40B4-BE49-F238E27FC236}">
                      <a16:creationId xmlns:a16="http://schemas.microsoft.com/office/drawing/2014/main" id="{E50645E5-796C-464F-9FC3-0588E801FAA7}"/>
                    </a:ext>
                  </a:extLst>
                </p:cNvPr>
                <p:cNvSpPr/>
                <p:nvPr/>
              </p:nvSpPr>
              <p:spPr>
                <a:xfrm>
                  <a:off x="4129569" y="4936345"/>
                  <a:ext cx="648963" cy="888872"/>
                </a:xfrm>
                <a:custGeom>
                  <a:avLst/>
                  <a:gdLst>
                    <a:gd name="connsiteX0" fmla="*/ 451059 w 648963"/>
                    <a:gd name="connsiteY0" fmla="*/ 620327 h 888872"/>
                    <a:gd name="connsiteX1" fmla="*/ 518778 w 648963"/>
                    <a:gd name="connsiteY1" fmla="*/ 712755 h 888872"/>
                    <a:gd name="connsiteX2" fmla="*/ 461335 w 648963"/>
                    <a:gd name="connsiteY2" fmla="*/ 797852 h 888872"/>
                    <a:gd name="connsiteX3" fmla="*/ 356148 w 648963"/>
                    <a:gd name="connsiteY3" fmla="*/ 821291 h 888872"/>
                    <a:gd name="connsiteX4" fmla="*/ 107497 w 648963"/>
                    <a:gd name="connsiteY4" fmla="*/ 815345 h 888872"/>
                    <a:gd name="connsiteX5" fmla="*/ 0 w 648963"/>
                    <a:gd name="connsiteY5" fmla="*/ 829951 h 888872"/>
                    <a:gd name="connsiteX6" fmla="*/ 270531 w 648963"/>
                    <a:gd name="connsiteY6" fmla="*/ 888433 h 888872"/>
                    <a:gd name="connsiteX7" fmla="*/ 476403 w 648963"/>
                    <a:gd name="connsiteY7" fmla="*/ 822157 h 888872"/>
                    <a:gd name="connsiteX8" fmla="*/ 567273 w 648963"/>
                    <a:gd name="connsiteY8" fmla="*/ 756689 h 888872"/>
                    <a:gd name="connsiteX9" fmla="*/ 588518 w 648963"/>
                    <a:gd name="connsiteY9" fmla="*/ 651964 h 888872"/>
                    <a:gd name="connsiteX10" fmla="*/ 535809 w 648963"/>
                    <a:gd name="connsiteY10" fmla="*/ 597119 h 888872"/>
                    <a:gd name="connsiteX11" fmla="*/ 340272 w 648963"/>
                    <a:gd name="connsiteY11" fmla="*/ 452904 h 888872"/>
                    <a:gd name="connsiteX12" fmla="*/ 648964 w 648963"/>
                    <a:gd name="connsiteY12" fmla="*/ 140287 h 888872"/>
                    <a:gd name="connsiteX13" fmla="*/ 304247 w 648963"/>
                    <a:gd name="connsiteY13" fmla="*/ 6753 h 888872"/>
                    <a:gd name="connsiteX14" fmla="*/ 381954 w 648963"/>
                    <a:gd name="connsiteY14" fmla="*/ 44452 h 888872"/>
                    <a:gd name="connsiteX15" fmla="*/ 396444 w 648963"/>
                    <a:gd name="connsiteY15" fmla="*/ 152814 h 888872"/>
                    <a:gd name="connsiteX16" fmla="*/ 195191 w 648963"/>
                    <a:gd name="connsiteY16" fmla="*/ 522702 h 888872"/>
                    <a:gd name="connsiteX17" fmla="*/ 451059 w 648963"/>
                    <a:gd name="connsiteY17" fmla="*/ 620327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963" h="888872">
                      <a:moveTo>
                        <a:pt x="451059" y="620327"/>
                      </a:moveTo>
                      <a:cubicBezTo>
                        <a:pt x="483966" y="642496"/>
                        <a:pt x="517162" y="673094"/>
                        <a:pt x="518778" y="712755"/>
                      </a:cubicBezTo>
                      <a:cubicBezTo>
                        <a:pt x="520222" y="748896"/>
                        <a:pt x="493549" y="781399"/>
                        <a:pt x="461335" y="797852"/>
                      </a:cubicBezTo>
                      <a:cubicBezTo>
                        <a:pt x="429121" y="814306"/>
                        <a:pt x="392115" y="817943"/>
                        <a:pt x="356148" y="821291"/>
                      </a:cubicBezTo>
                      <a:cubicBezTo>
                        <a:pt x="273129" y="829027"/>
                        <a:pt x="188090" y="836533"/>
                        <a:pt x="107497" y="815345"/>
                      </a:cubicBezTo>
                      <a:cubicBezTo>
                        <a:pt x="69336" y="805300"/>
                        <a:pt x="17435" y="794562"/>
                        <a:pt x="0" y="829951"/>
                      </a:cubicBezTo>
                      <a:cubicBezTo>
                        <a:pt x="91158" y="809803"/>
                        <a:pt x="177410" y="882256"/>
                        <a:pt x="270531" y="888433"/>
                      </a:cubicBezTo>
                      <a:cubicBezTo>
                        <a:pt x="343504" y="893283"/>
                        <a:pt x="412206" y="857143"/>
                        <a:pt x="476403" y="822157"/>
                      </a:cubicBezTo>
                      <a:cubicBezTo>
                        <a:pt x="509368" y="804145"/>
                        <a:pt x="543141" y="785498"/>
                        <a:pt x="567273" y="756689"/>
                      </a:cubicBezTo>
                      <a:cubicBezTo>
                        <a:pt x="591405" y="727881"/>
                        <a:pt x="603991" y="686199"/>
                        <a:pt x="588518" y="651964"/>
                      </a:cubicBezTo>
                      <a:cubicBezTo>
                        <a:pt x="577953" y="628583"/>
                        <a:pt x="556477" y="612302"/>
                        <a:pt x="535809" y="597119"/>
                      </a:cubicBezTo>
                      <a:cubicBezTo>
                        <a:pt x="470630" y="549028"/>
                        <a:pt x="405451" y="500995"/>
                        <a:pt x="340272" y="452904"/>
                      </a:cubicBezTo>
                      <a:cubicBezTo>
                        <a:pt x="407529" y="320121"/>
                        <a:pt x="517104" y="209218"/>
                        <a:pt x="648964" y="140287"/>
                      </a:cubicBezTo>
                      <a:cubicBezTo>
                        <a:pt x="549088" y="60212"/>
                        <a:pt x="428370" y="-24827"/>
                        <a:pt x="304247" y="6753"/>
                      </a:cubicBezTo>
                      <a:cubicBezTo>
                        <a:pt x="321509" y="30307"/>
                        <a:pt x="358572" y="26901"/>
                        <a:pt x="381954" y="44452"/>
                      </a:cubicBezTo>
                      <a:cubicBezTo>
                        <a:pt x="413071" y="67775"/>
                        <a:pt x="407471" y="115462"/>
                        <a:pt x="396444" y="152814"/>
                      </a:cubicBezTo>
                      <a:cubicBezTo>
                        <a:pt x="353838" y="296393"/>
                        <a:pt x="261237" y="396269"/>
                        <a:pt x="195191" y="522702"/>
                      </a:cubicBezTo>
                      <a:cubicBezTo>
                        <a:pt x="285715" y="547585"/>
                        <a:pt x="370927" y="566348"/>
                        <a:pt x="451059" y="620327"/>
                      </a:cubicBezTo>
                      <a:close/>
                    </a:path>
                  </a:pathLst>
                </a:custGeom>
                <a:solidFill>
                  <a:srgbClr val="DA9C92">
                    <a:alpha val="10000"/>
                  </a:srgbClr>
                </a:solidFill>
                <a:ln w="5770" cap="flat">
                  <a:noFill/>
                  <a:prstDash val="solid"/>
                  <a:miter/>
                </a:ln>
              </p:spPr>
              <p:txBody>
                <a:bodyPr rtlCol="0" anchor="ctr"/>
                <a:lstStyle/>
                <a:p>
                  <a:endParaRPr lang="th-TH"/>
                </a:p>
              </p:txBody>
            </p:sp>
            <p:sp>
              <p:nvSpPr>
                <p:cNvPr id="322" name="Freeform: Shape 321">
                  <a:extLst>
                    <a:ext uri="{FF2B5EF4-FFF2-40B4-BE49-F238E27FC236}">
                      <a16:creationId xmlns:a16="http://schemas.microsoft.com/office/drawing/2014/main" id="{156344F2-E629-4289-8697-EF5B8C6B6E4C}"/>
                    </a:ext>
                  </a:extLst>
                </p:cNvPr>
                <p:cNvSpPr/>
                <p:nvPr/>
              </p:nvSpPr>
              <p:spPr>
                <a:xfrm>
                  <a:off x="3271651" y="5297134"/>
                  <a:ext cx="780037" cy="451307"/>
                </a:xfrm>
                <a:custGeom>
                  <a:avLst/>
                  <a:gdLst>
                    <a:gd name="connsiteX0" fmla="*/ 512854 w 780037"/>
                    <a:gd name="connsiteY0" fmla="*/ 297872 h 451307"/>
                    <a:gd name="connsiteX1" fmla="*/ 780038 w 780037"/>
                    <a:gd name="connsiteY1" fmla="*/ 448032 h 451307"/>
                    <a:gd name="connsiteX2" fmla="*/ 577110 w 780037"/>
                    <a:gd name="connsiteY2" fmla="*/ 409063 h 451307"/>
                    <a:gd name="connsiteX3" fmla="*/ 386883 w 780037"/>
                    <a:gd name="connsiteY3" fmla="*/ 325525 h 451307"/>
                    <a:gd name="connsiteX4" fmla="*/ 256352 w 780037"/>
                    <a:gd name="connsiteY4" fmla="*/ 271546 h 451307"/>
                    <a:gd name="connsiteX5" fmla="*/ 72072 w 780037"/>
                    <a:gd name="connsiteY5" fmla="*/ 274317 h 451307"/>
                    <a:gd name="connsiteX6" fmla="*/ 19478 w 780037"/>
                    <a:gd name="connsiteY6" fmla="*/ 102218 h 451307"/>
                    <a:gd name="connsiteX7" fmla="*/ 178241 w 780037"/>
                    <a:gd name="connsiteY7" fmla="*/ 264214 h 451307"/>
                    <a:gd name="connsiteX8" fmla="*/ 205202 w 780037"/>
                    <a:gd name="connsiteY8" fmla="*/ 266350 h 451307"/>
                    <a:gd name="connsiteX9" fmla="*/ 218653 w 780037"/>
                    <a:gd name="connsiteY9" fmla="*/ 249492 h 451307"/>
                    <a:gd name="connsiteX10" fmla="*/ 303115 w 780037"/>
                    <a:gd name="connsiteY10" fmla="*/ 379 h 451307"/>
                    <a:gd name="connsiteX11" fmla="*/ 342084 w 780037"/>
                    <a:gd name="connsiteY11" fmla="*/ 24800 h 451307"/>
                    <a:gd name="connsiteX12" fmla="*/ 332500 w 780037"/>
                    <a:gd name="connsiteY12" fmla="*/ 78779 h 451307"/>
                    <a:gd name="connsiteX13" fmla="*/ 383882 w 780037"/>
                    <a:gd name="connsiteY13" fmla="*/ 157410 h 451307"/>
                    <a:gd name="connsiteX14" fmla="*/ 512854 w 780037"/>
                    <a:gd name="connsiteY14" fmla="*/ 297872 h 45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0037" h="451307">
                      <a:moveTo>
                        <a:pt x="512854" y="297872"/>
                      </a:moveTo>
                      <a:cubicBezTo>
                        <a:pt x="587444" y="372172"/>
                        <a:pt x="674850" y="451727"/>
                        <a:pt x="780038" y="448032"/>
                      </a:cubicBezTo>
                      <a:cubicBezTo>
                        <a:pt x="711337" y="460618"/>
                        <a:pt x="642116" y="434638"/>
                        <a:pt x="577110" y="409063"/>
                      </a:cubicBezTo>
                      <a:cubicBezTo>
                        <a:pt x="512624" y="383719"/>
                        <a:pt x="447964" y="358259"/>
                        <a:pt x="386883" y="325525"/>
                      </a:cubicBezTo>
                      <a:cubicBezTo>
                        <a:pt x="345086" y="303125"/>
                        <a:pt x="303461" y="276800"/>
                        <a:pt x="256352" y="271546"/>
                      </a:cubicBezTo>
                      <a:cubicBezTo>
                        <a:pt x="194810" y="264734"/>
                        <a:pt x="130439" y="294870"/>
                        <a:pt x="72072" y="274317"/>
                      </a:cubicBezTo>
                      <a:cubicBezTo>
                        <a:pt x="6315" y="251167"/>
                        <a:pt x="-22089" y="158218"/>
                        <a:pt x="19478" y="102218"/>
                      </a:cubicBezTo>
                      <a:cubicBezTo>
                        <a:pt x="46670" y="175191"/>
                        <a:pt x="105845" y="235579"/>
                        <a:pt x="178241" y="264214"/>
                      </a:cubicBezTo>
                      <a:cubicBezTo>
                        <a:pt x="186901" y="267620"/>
                        <a:pt x="196888" y="270564"/>
                        <a:pt x="205202" y="266350"/>
                      </a:cubicBezTo>
                      <a:cubicBezTo>
                        <a:pt x="211725" y="263002"/>
                        <a:pt x="215420" y="256074"/>
                        <a:pt x="218653" y="249492"/>
                      </a:cubicBezTo>
                      <a:cubicBezTo>
                        <a:pt x="257564" y="170631"/>
                        <a:pt x="286026" y="86631"/>
                        <a:pt x="303115" y="379"/>
                      </a:cubicBezTo>
                      <a:cubicBezTo>
                        <a:pt x="319626" y="-2219"/>
                        <a:pt x="337176" y="8808"/>
                        <a:pt x="342084" y="24800"/>
                      </a:cubicBezTo>
                      <a:cubicBezTo>
                        <a:pt x="348030" y="44313"/>
                        <a:pt x="329383" y="59612"/>
                        <a:pt x="332500" y="78779"/>
                      </a:cubicBezTo>
                      <a:cubicBezTo>
                        <a:pt x="336714" y="104759"/>
                        <a:pt x="368236" y="136742"/>
                        <a:pt x="383882" y="157410"/>
                      </a:cubicBezTo>
                      <a:cubicBezTo>
                        <a:pt x="422216" y="208098"/>
                        <a:pt x="467881" y="253129"/>
                        <a:pt x="512854" y="297872"/>
                      </a:cubicBezTo>
                      <a:close/>
                    </a:path>
                  </a:pathLst>
                </a:custGeom>
                <a:solidFill>
                  <a:srgbClr val="DA9C92">
                    <a:alpha val="10000"/>
                  </a:srgbClr>
                </a:solidFill>
                <a:ln w="5770" cap="flat">
                  <a:noFill/>
                  <a:prstDash val="solid"/>
                  <a:miter/>
                </a:ln>
              </p:spPr>
              <p:txBody>
                <a:bodyPr rtlCol="0" anchor="ctr"/>
                <a:lstStyle/>
                <a:p>
                  <a:endParaRPr lang="th-TH"/>
                </a:p>
              </p:txBody>
            </p:sp>
            <p:sp>
              <p:nvSpPr>
                <p:cNvPr id="323" name="Freeform: Shape 322">
                  <a:extLst>
                    <a:ext uri="{FF2B5EF4-FFF2-40B4-BE49-F238E27FC236}">
                      <a16:creationId xmlns:a16="http://schemas.microsoft.com/office/drawing/2014/main" id="{D80A13CC-4911-43CB-9DFC-AEB4BC70650B}"/>
                    </a:ext>
                  </a:extLst>
                </p:cNvPr>
                <p:cNvSpPr/>
                <p:nvPr/>
              </p:nvSpPr>
              <p:spPr>
                <a:xfrm>
                  <a:off x="3165799" y="5050941"/>
                  <a:ext cx="337725" cy="371469"/>
                </a:xfrm>
                <a:custGeom>
                  <a:avLst/>
                  <a:gdLst>
                    <a:gd name="connsiteX0" fmla="*/ 191837 w 337725"/>
                    <a:gd name="connsiteY0" fmla="*/ 38218 h 371469"/>
                    <a:gd name="connsiteX1" fmla="*/ 30362 w 337725"/>
                    <a:gd name="connsiteY1" fmla="*/ 193863 h 371469"/>
                    <a:gd name="connsiteX2" fmla="*/ 1669 w 337725"/>
                    <a:gd name="connsiteY2" fmla="*/ 244725 h 371469"/>
                    <a:gd name="connsiteX3" fmla="*/ 51895 w 337725"/>
                    <a:gd name="connsiteY3" fmla="*/ 356436 h 371469"/>
                    <a:gd name="connsiteX4" fmla="*/ 78221 w 337725"/>
                    <a:gd name="connsiteY4" fmla="*/ 371331 h 371469"/>
                    <a:gd name="connsiteX5" fmla="*/ 98658 w 337725"/>
                    <a:gd name="connsiteY5" fmla="*/ 353434 h 371469"/>
                    <a:gd name="connsiteX6" fmla="*/ 160374 w 337725"/>
                    <a:gd name="connsiteY6" fmla="*/ 208470 h 371469"/>
                    <a:gd name="connsiteX7" fmla="*/ 337726 w 337725"/>
                    <a:gd name="connsiteY7" fmla="*/ 0 h 371469"/>
                    <a:gd name="connsiteX8" fmla="*/ 191837 w 337725"/>
                    <a:gd name="connsiteY8" fmla="*/ 38218 h 3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725" h="371469">
                      <a:moveTo>
                        <a:pt x="191837" y="38218"/>
                      </a:moveTo>
                      <a:cubicBezTo>
                        <a:pt x="124984" y="73031"/>
                        <a:pt x="76605" y="134342"/>
                        <a:pt x="30362" y="193863"/>
                      </a:cubicBezTo>
                      <a:cubicBezTo>
                        <a:pt x="18295" y="209393"/>
                        <a:pt x="5941" y="225558"/>
                        <a:pt x="1669" y="244725"/>
                      </a:cubicBezTo>
                      <a:cubicBezTo>
                        <a:pt x="-7568" y="286234"/>
                        <a:pt x="23261" y="324972"/>
                        <a:pt x="51895" y="356436"/>
                      </a:cubicBezTo>
                      <a:cubicBezTo>
                        <a:pt x="58997" y="364172"/>
                        <a:pt x="67829" y="372659"/>
                        <a:pt x="78221" y="371331"/>
                      </a:cubicBezTo>
                      <a:cubicBezTo>
                        <a:pt x="87516" y="370119"/>
                        <a:pt x="93924" y="361517"/>
                        <a:pt x="98658" y="353434"/>
                      </a:cubicBezTo>
                      <a:cubicBezTo>
                        <a:pt x="125388" y="308172"/>
                        <a:pt x="138840" y="256387"/>
                        <a:pt x="160374" y="208470"/>
                      </a:cubicBezTo>
                      <a:cubicBezTo>
                        <a:pt x="201190" y="117657"/>
                        <a:pt x="269833" y="66161"/>
                        <a:pt x="337726" y="0"/>
                      </a:cubicBezTo>
                      <a:cubicBezTo>
                        <a:pt x="289751" y="346"/>
                        <a:pt x="235194" y="15703"/>
                        <a:pt x="191837" y="38218"/>
                      </a:cubicBezTo>
                      <a:close/>
                    </a:path>
                  </a:pathLst>
                </a:custGeom>
                <a:solidFill>
                  <a:srgbClr val="DA9C92">
                    <a:alpha val="25000"/>
                  </a:srgbClr>
                </a:solidFill>
                <a:ln w="5770" cap="flat">
                  <a:noFill/>
                  <a:prstDash val="solid"/>
                  <a:miter/>
                </a:ln>
              </p:spPr>
              <p:txBody>
                <a:bodyPr rtlCol="0" anchor="ctr"/>
                <a:lstStyle/>
                <a:p>
                  <a:endParaRPr lang="th-TH"/>
                </a:p>
              </p:txBody>
            </p:sp>
            <p:sp>
              <p:nvSpPr>
                <p:cNvPr id="324" name="Freeform: Shape 323">
                  <a:extLst>
                    <a:ext uri="{FF2B5EF4-FFF2-40B4-BE49-F238E27FC236}">
                      <a16:creationId xmlns:a16="http://schemas.microsoft.com/office/drawing/2014/main" id="{B0A5FDA4-7C4E-449A-8546-E21320CD773B}"/>
                    </a:ext>
                  </a:extLst>
                </p:cNvPr>
                <p:cNvSpPr/>
                <p:nvPr/>
              </p:nvSpPr>
              <p:spPr>
                <a:xfrm>
                  <a:off x="4262930" y="4199801"/>
                  <a:ext cx="281154" cy="814076"/>
                </a:xfrm>
                <a:custGeom>
                  <a:avLst/>
                  <a:gdLst>
                    <a:gd name="connsiteX0" fmla="*/ 62466 w 281154"/>
                    <a:gd name="connsiteY0" fmla="*/ 750514 h 814076"/>
                    <a:gd name="connsiteX1" fmla="*/ 82672 w 281154"/>
                    <a:gd name="connsiteY1" fmla="*/ 548914 h 814076"/>
                    <a:gd name="connsiteX2" fmla="*/ 281154 w 281154"/>
                    <a:gd name="connsiteY2" fmla="*/ 0 h 814076"/>
                    <a:gd name="connsiteX3" fmla="*/ 194556 w 281154"/>
                    <a:gd name="connsiteY3" fmla="*/ 500246 h 814076"/>
                    <a:gd name="connsiteX4" fmla="*/ 144387 w 281154"/>
                    <a:gd name="connsiteY4" fmla="*/ 719166 h 814076"/>
                    <a:gd name="connsiteX5" fmla="*/ 0 w 281154"/>
                    <a:gd name="connsiteY5" fmla="*/ 814077 h 814076"/>
                    <a:gd name="connsiteX6" fmla="*/ 62466 w 281154"/>
                    <a:gd name="connsiteY6" fmla="*/ 750514 h 81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154" h="814076">
                      <a:moveTo>
                        <a:pt x="62466" y="750514"/>
                      </a:moveTo>
                      <a:cubicBezTo>
                        <a:pt x="94507" y="690069"/>
                        <a:pt x="84635" y="617327"/>
                        <a:pt x="82672" y="548914"/>
                      </a:cubicBezTo>
                      <a:cubicBezTo>
                        <a:pt x="77014" y="349797"/>
                        <a:pt x="149410" y="149468"/>
                        <a:pt x="281154" y="0"/>
                      </a:cubicBezTo>
                      <a:cubicBezTo>
                        <a:pt x="231563" y="162284"/>
                        <a:pt x="202408" y="330746"/>
                        <a:pt x="194556" y="500246"/>
                      </a:cubicBezTo>
                      <a:cubicBezTo>
                        <a:pt x="191035" y="576221"/>
                        <a:pt x="189938" y="658201"/>
                        <a:pt x="144387" y="719166"/>
                      </a:cubicBezTo>
                      <a:cubicBezTo>
                        <a:pt x="109171" y="766332"/>
                        <a:pt x="53171" y="792427"/>
                        <a:pt x="0" y="814077"/>
                      </a:cubicBezTo>
                      <a:cubicBezTo>
                        <a:pt x="26499" y="799586"/>
                        <a:pt x="48322" y="777244"/>
                        <a:pt x="62466" y="750514"/>
                      </a:cubicBezTo>
                      <a:close/>
                    </a:path>
                  </a:pathLst>
                </a:custGeom>
                <a:solidFill>
                  <a:srgbClr val="DA9C92">
                    <a:alpha val="10000"/>
                  </a:srgbClr>
                </a:solidFill>
                <a:ln w="5770" cap="flat">
                  <a:noFill/>
                  <a:prstDash val="solid"/>
                  <a:miter/>
                </a:ln>
              </p:spPr>
              <p:txBody>
                <a:bodyPr rtlCol="0" anchor="ctr"/>
                <a:lstStyle/>
                <a:p>
                  <a:endParaRPr lang="th-TH"/>
                </a:p>
              </p:txBody>
            </p:sp>
            <p:sp>
              <p:nvSpPr>
                <p:cNvPr id="325" name="Freeform: Shape 324">
                  <a:extLst>
                    <a:ext uri="{FF2B5EF4-FFF2-40B4-BE49-F238E27FC236}">
                      <a16:creationId xmlns:a16="http://schemas.microsoft.com/office/drawing/2014/main" id="{0108D884-B7AE-4607-A161-22C9E4514230}"/>
                    </a:ext>
                  </a:extLst>
                </p:cNvPr>
                <p:cNvSpPr/>
                <p:nvPr/>
              </p:nvSpPr>
              <p:spPr>
                <a:xfrm>
                  <a:off x="4749757" y="4550802"/>
                  <a:ext cx="298325" cy="342766"/>
                </a:xfrm>
                <a:custGeom>
                  <a:avLst/>
                  <a:gdLst>
                    <a:gd name="connsiteX0" fmla="*/ 71267 w 298325"/>
                    <a:gd name="connsiteY0" fmla="*/ 215752 h 342766"/>
                    <a:gd name="connsiteX1" fmla="*/ 98747 w 298325"/>
                    <a:gd name="connsiteY1" fmla="*/ 157674 h 342766"/>
                    <a:gd name="connsiteX2" fmla="*/ 107002 w 298325"/>
                    <a:gd name="connsiteY2" fmla="*/ 104734 h 342766"/>
                    <a:gd name="connsiteX3" fmla="*/ 180380 w 298325"/>
                    <a:gd name="connsiteY3" fmla="*/ 12363 h 342766"/>
                    <a:gd name="connsiteX4" fmla="*/ 298326 w 298325"/>
                    <a:gd name="connsiteY4" fmla="*/ 14846 h 342766"/>
                    <a:gd name="connsiteX5" fmla="*/ 189444 w 298325"/>
                    <a:gd name="connsiteY5" fmla="*/ 237806 h 342766"/>
                    <a:gd name="connsiteX6" fmla="*/ 40265 w 298325"/>
                    <a:gd name="connsiteY6" fmla="*/ 342762 h 342766"/>
                    <a:gd name="connsiteX7" fmla="*/ 71267 w 298325"/>
                    <a:gd name="connsiteY7" fmla="*/ 215752 h 34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325" h="342766">
                      <a:moveTo>
                        <a:pt x="71267" y="215752"/>
                      </a:moveTo>
                      <a:cubicBezTo>
                        <a:pt x="82697" y="197509"/>
                        <a:pt x="93609" y="178515"/>
                        <a:pt x="98747" y="157674"/>
                      </a:cubicBezTo>
                      <a:cubicBezTo>
                        <a:pt x="103019" y="140297"/>
                        <a:pt x="103250" y="122227"/>
                        <a:pt x="107002" y="104734"/>
                      </a:cubicBezTo>
                      <a:cubicBezTo>
                        <a:pt x="115547" y="64899"/>
                        <a:pt x="143489" y="29683"/>
                        <a:pt x="180380" y="12363"/>
                      </a:cubicBezTo>
                      <a:cubicBezTo>
                        <a:pt x="217271" y="-4957"/>
                        <a:pt x="262186" y="-4033"/>
                        <a:pt x="298326" y="14846"/>
                      </a:cubicBezTo>
                      <a:cubicBezTo>
                        <a:pt x="269864" y="92899"/>
                        <a:pt x="240652" y="172396"/>
                        <a:pt x="189444" y="237806"/>
                      </a:cubicBezTo>
                      <a:cubicBezTo>
                        <a:pt x="159769" y="275736"/>
                        <a:pt x="93724" y="343340"/>
                        <a:pt x="40265" y="342762"/>
                      </a:cubicBezTo>
                      <a:cubicBezTo>
                        <a:pt x="-52857" y="341665"/>
                        <a:pt x="40553" y="264709"/>
                        <a:pt x="71267" y="215752"/>
                      </a:cubicBezTo>
                      <a:close/>
                    </a:path>
                  </a:pathLst>
                </a:custGeom>
                <a:solidFill>
                  <a:srgbClr val="DA9C92">
                    <a:alpha val="10000"/>
                  </a:srgbClr>
                </a:solidFill>
                <a:ln w="5770" cap="flat">
                  <a:noFill/>
                  <a:prstDash val="solid"/>
                  <a:miter/>
                </a:ln>
              </p:spPr>
              <p:txBody>
                <a:bodyPr rtlCol="0" anchor="ctr"/>
                <a:lstStyle/>
                <a:p>
                  <a:endParaRPr lang="th-TH"/>
                </a:p>
              </p:txBody>
            </p:sp>
            <p:sp>
              <p:nvSpPr>
                <p:cNvPr id="326" name="Freeform: Shape 325">
                  <a:extLst>
                    <a:ext uri="{FF2B5EF4-FFF2-40B4-BE49-F238E27FC236}">
                      <a16:creationId xmlns:a16="http://schemas.microsoft.com/office/drawing/2014/main" id="{C9962C20-1487-4908-9838-76BB4EF6B8A0}"/>
                    </a:ext>
                  </a:extLst>
                </p:cNvPr>
                <p:cNvSpPr/>
                <p:nvPr/>
              </p:nvSpPr>
              <p:spPr>
                <a:xfrm>
                  <a:off x="4705098" y="4865391"/>
                  <a:ext cx="491178" cy="1040789"/>
                </a:xfrm>
                <a:custGeom>
                  <a:avLst/>
                  <a:gdLst>
                    <a:gd name="connsiteX0" fmla="*/ 423174 w 491178"/>
                    <a:gd name="connsiteY0" fmla="*/ 90466 h 1040789"/>
                    <a:gd name="connsiteX1" fmla="*/ 460065 w 491178"/>
                    <a:gd name="connsiteY1" fmla="*/ 0 h 1040789"/>
                    <a:gd name="connsiteX2" fmla="*/ 448461 w 491178"/>
                    <a:gd name="connsiteY2" fmla="*/ 274688 h 1040789"/>
                    <a:gd name="connsiteX3" fmla="*/ 300956 w 491178"/>
                    <a:gd name="connsiteY3" fmla="*/ 521838 h 1040789"/>
                    <a:gd name="connsiteX4" fmla="*/ 382993 w 491178"/>
                    <a:gd name="connsiteY4" fmla="*/ 562366 h 1040789"/>
                    <a:gd name="connsiteX5" fmla="*/ 258004 w 491178"/>
                    <a:gd name="connsiteY5" fmla="*/ 692840 h 1040789"/>
                    <a:gd name="connsiteX6" fmla="*/ 274399 w 491178"/>
                    <a:gd name="connsiteY6" fmla="*/ 771932 h 1040789"/>
                    <a:gd name="connsiteX7" fmla="*/ 269666 w 491178"/>
                    <a:gd name="connsiteY7" fmla="*/ 864592 h 1040789"/>
                    <a:gd name="connsiteX8" fmla="*/ 175159 w 491178"/>
                    <a:gd name="connsiteY8" fmla="*/ 1040790 h 1040789"/>
                    <a:gd name="connsiteX9" fmla="*/ 143752 w 491178"/>
                    <a:gd name="connsiteY9" fmla="*/ 1025318 h 1040789"/>
                    <a:gd name="connsiteX10" fmla="*/ 177295 w 491178"/>
                    <a:gd name="connsiteY10" fmla="*/ 954134 h 1040789"/>
                    <a:gd name="connsiteX11" fmla="*/ 159513 w 491178"/>
                    <a:gd name="connsiteY11" fmla="*/ 776262 h 1040789"/>
                    <a:gd name="connsiteX12" fmla="*/ 0 w 491178"/>
                    <a:gd name="connsiteY12" fmla="*/ 695611 h 1040789"/>
                    <a:gd name="connsiteX13" fmla="*/ 233699 w 491178"/>
                    <a:gd name="connsiteY13" fmla="*/ 445459 h 1040789"/>
                    <a:gd name="connsiteX14" fmla="*/ 423174 w 491178"/>
                    <a:gd name="connsiteY14" fmla="*/ 90466 h 10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178" h="1040789">
                      <a:moveTo>
                        <a:pt x="423174" y="90466"/>
                      </a:moveTo>
                      <a:cubicBezTo>
                        <a:pt x="431892" y="58829"/>
                        <a:pt x="439455" y="25575"/>
                        <a:pt x="460065" y="0"/>
                      </a:cubicBezTo>
                      <a:cubicBezTo>
                        <a:pt x="512255" y="80651"/>
                        <a:pt x="492164" y="189130"/>
                        <a:pt x="448461" y="274688"/>
                      </a:cubicBezTo>
                      <a:cubicBezTo>
                        <a:pt x="404758" y="360189"/>
                        <a:pt x="340156" y="434201"/>
                        <a:pt x="300956" y="521838"/>
                      </a:cubicBezTo>
                      <a:cubicBezTo>
                        <a:pt x="324569" y="541582"/>
                        <a:pt x="352972" y="555554"/>
                        <a:pt x="382993" y="562366"/>
                      </a:cubicBezTo>
                      <a:cubicBezTo>
                        <a:pt x="382300" y="625294"/>
                        <a:pt x="271051" y="631240"/>
                        <a:pt x="258004" y="692840"/>
                      </a:cubicBezTo>
                      <a:cubicBezTo>
                        <a:pt x="252346" y="719454"/>
                        <a:pt x="268280" y="745376"/>
                        <a:pt x="274399" y="771932"/>
                      </a:cubicBezTo>
                      <a:cubicBezTo>
                        <a:pt x="281442" y="802299"/>
                        <a:pt x="275554" y="833994"/>
                        <a:pt x="269666" y="864592"/>
                      </a:cubicBezTo>
                      <a:cubicBezTo>
                        <a:pt x="252808" y="952056"/>
                        <a:pt x="248767" y="990621"/>
                        <a:pt x="175159" y="1040790"/>
                      </a:cubicBezTo>
                      <a:cubicBezTo>
                        <a:pt x="155761" y="1023066"/>
                        <a:pt x="135843" y="1050373"/>
                        <a:pt x="143752" y="1025318"/>
                      </a:cubicBezTo>
                      <a:cubicBezTo>
                        <a:pt x="151661" y="1000262"/>
                        <a:pt x="167018" y="978324"/>
                        <a:pt x="177295" y="954134"/>
                      </a:cubicBezTo>
                      <a:cubicBezTo>
                        <a:pt x="201600" y="896922"/>
                        <a:pt x="194672" y="827528"/>
                        <a:pt x="159513" y="776262"/>
                      </a:cubicBezTo>
                      <a:cubicBezTo>
                        <a:pt x="124354" y="724996"/>
                        <a:pt x="62120" y="693533"/>
                        <a:pt x="0" y="695611"/>
                      </a:cubicBezTo>
                      <a:cubicBezTo>
                        <a:pt x="58540" y="693648"/>
                        <a:pt x="192998" y="492799"/>
                        <a:pt x="233699" y="445459"/>
                      </a:cubicBezTo>
                      <a:cubicBezTo>
                        <a:pt x="321798" y="342927"/>
                        <a:pt x="387265" y="220882"/>
                        <a:pt x="423174" y="90466"/>
                      </a:cubicBezTo>
                      <a:close/>
                    </a:path>
                  </a:pathLst>
                </a:custGeom>
                <a:solidFill>
                  <a:srgbClr val="DA9C92">
                    <a:alpha val="10000"/>
                  </a:srgbClr>
                </a:solidFill>
                <a:ln w="5770" cap="flat">
                  <a:noFill/>
                  <a:prstDash val="solid"/>
                  <a:miter/>
                </a:ln>
              </p:spPr>
              <p:txBody>
                <a:bodyPr rtlCol="0" anchor="ctr"/>
                <a:lstStyle/>
                <a:p>
                  <a:endParaRPr lang="th-TH"/>
                </a:p>
              </p:txBody>
            </p:sp>
            <p:sp>
              <p:nvSpPr>
                <p:cNvPr id="327" name="Freeform: Shape 326">
                  <a:extLst>
                    <a:ext uri="{FF2B5EF4-FFF2-40B4-BE49-F238E27FC236}">
                      <a16:creationId xmlns:a16="http://schemas.microsoft.com/office/drawing/2014/main" id="{662654C7-9982-4398-BD67-B44A6CB4543C}"/>
                    </a:ext>
                  </a:extLst>
                </p:cNvPr>
                <p:cNvSpPr/>
                <p:nvPr/>
              </p:nvSpPr>
              <p:spPr>
                <a:xfrm>
                  <a:off x="2685176" y="3923496"/>
                  <a:ext cx="306729" cy="546212"/>
                </a:xfrm>
                <a:custGeom>
                  <a:avLst/>
                  <a:gdLst>
                    <a:gd name="connsiteX0" fmla="*/ 234218 w 306729"/>
                    <a:gd name="connsiteY0" fmla="*/ 345467 h 546212"/>
                    <a:gd name="connsiteX1" fmla="*/ 299166 w 306729"/>
                    <a:gd name="connsiteY1" fmla="*/ 216725 h 546212"/>
                    <a:gd name="connsiteX2" fmla="*/ 282540 w 306729"/>
                    <a:gd name="connsiteY2" fmla="*/ 154144 h 546212"/>
                    <a:gd name="connsiteX3" fmla="*/ 306729 w 306729"/>
                    <a:gd name="connsiteY3" fmla="*/ 0 h 546212"/>
                    <a:gd name="connsiteX4" fmla="*/ 231389 w 306729"/>
                    <a:gd name="connsiteY4" fmla="*/ 118119 h 546212"/>
                    <a:gd name="connsiteX5" fmla="*/ 218400 w 306729"/>
                    <a:gd name="connsiteY5" fmla="*/ 146062 h 546212"/>
                    <a:gd name="connsiteX6" fmla="*/ 221575 w 306729"/>
                    <a:gd name="connsiteY6" fmla="*/ 184222 h 546212"/>
                    <a:gd name="connsiteX7" fmla="*/ 120717 w 306729"/>
                    <a:gd name="connsiteY7" fmla="*/ 391942 h 546212"/>
                    <a:gd name="connsiteX8" fmla="*/ 102647 w 306729"/>
                    <a:gd name="connsiteY8" fmla="*/ 463125 h 546212"/>
                    <a:gd name="connsiteX9" fmla="*/ 46994 w 306729"/>
                    <a:gd name="connsiteY9" fmla="*/ 476692 h 546212"/>
                    <a:gd name="connsiteX10" fmla="*/ 0 w 306729"/>
                    <a:gd name="connsiteY10" fmla="*/ 504461 h 546212"/>
                    <a:gd name="connsiteX11" fmla="*/ 177641 w 306729"/>
                    <a:gd name="connsiteY11" fmla="*/ 530325 h 546212"/>
                    <a:gd name="connsiteX12" fmla="*/ 234218 w 306729"/>
                    <a:gd name="connsiteY12" fmla="*/ 345467 h 5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729" h="546212">
                      <a:moveTo>
                        <a:pt x="234218" y="345467"/>
                      </a:moveTo>
                      <a:cubicBezTo>
                        <a:pt x="252461" y="300206"/>
                        <a:pt x="300263" y="265509"/>
                        <a:pt x="299166" y="216725"/>
                      </a:cubicBezTo>
                      <a:cubicBezTo>
                        <a:pt x="298705" y="195076"/>
                        <a:pt x="288139" y="175101"/>
                        <a:pt x="282540" y="154144"/>
                      </a:cubicBezTo>
                      <a:cubicBezTo>
                        <a:pt x="268742" y="102878"/>
                        <a:pt x="284734" y="48322"/>
                        <a:pt x="306729" y="0"/>
                      </a:cubicBezTo>
                      <a:cubicBezTo>
                        <a:pt x="281616" y="39373"/>
                        <a:pt x="256503" y="78746"/>
                        <a:pt x="231389" y="118119"/>
                      </a:cubicBezTo>
                      <a:cubicBezTo>
                        <a:pt x="225847" y="126837"/>
                        <a:pt x="220132" y="135843"/>
                        <a:pt x="218400" y="146062"/>
                      </a:cubicBezTo>
                      <a:cubicBezTo>
                        <a:pt x="216206" y="158705"/>
                        <a:pt x="220362" y="171464"/>
                        <a:pt x="221575" y="184222"/>
                      </a:cubicBezTo>
                      <a:cubicBezTo>
                        <a:pt x="228964" y="262449"/>
                        <a:pt x="132090" y="314234"/>
                        <a:pt x="120717" y="391942"/>
                      </a:cubicBezTo>
                      <a:cubicBezTo>
                        <a:pt x="117080" y="416766"/>
                        <a:pt x="121237" y="446209"/>
                        <a:pt x="102647" y="463125"/>
                      </a:cubicBezTo>
                      <a:cubicBezTo>
                        <a:pt x="88214" y="476230"/>
                        <a:pt x="66449" y="475422"/>
                        <a:pt x="46994" y="476692"/>
                      </a:cubicBezTo>
                      <a:cubicBezTo>
                        <a:pt x="27538" y="477962"/>
                        <a:pt x="4618" y="485467"/>
                        <a:pt x="0" y="504461"/>
                      </a:cubicBezTo>
                      <a:cubicBezTo>
                        <a:pt x="56751" y="524436"/>
                        <a:pt x="125913" y="570391"/>
                        <a:pt x="177641" y="530325"/>
                      </a:cubicBezTo>
                      <a:cubicBezTo>
                        <a:pt x="229253" y="490259"/>
                        <a:pt x="212915" y="398350"/>
                        <a:pt x="234218" y="345467"/>
                      </a:cubicBezTo>
                      <a:close/>
                    </a:path>
                  </a:pathLst>
                </a:custGeom>
                <a:solidFill>
                  <a:srgbClr val="DA9C92">
                    <a:alpha val="25000"/>
                  </a:srgbClr>
                </a:solidFill>
                <a:ln w="5770" cap="flat">
                  <a:noFill/>
                  <a:prstDash val="solid"/>
                  <a:miter/>
                </a:ln>
              </p:spPr>
              <p:txBody>
                <a:bodyPr rtlCol="0" anchor="ctr"/>
                <a:lstStyle/>
                <a:p>
                  <a:endParaRPr lang="th-TH"/>
                </a:p>
              </p:txBody>
            </p:sp>
            <p:sp>
              <p:nvSpPr>
                <p:cNvPr id="328" name="Freeform: Shape 327">
                  <a:extLst>
                    <a:ext uri="{FF2B5EF4-FFF2-40B4-BE49-F238E27FC236}">
                      <a16:creationId xmlns:a16="http://schemas.microsoft.com/office/drawing/2014/main" id="{2A83DAA4-1E15-4721-A474-064A58F683DD}"/>
                    </a:ext>
                  </a:extLst>
                </p:cNvPr>
                <p:cNvSpPr/>
                <p:nvPr/>
              </p:nvSpPr>
              <p:spPr>
                <a:xfrm>
                  <a:off x="3035146" y="4007380"/>
                  <a:ext cx="350720" cy="243415"/>
                </a:xfrm>
                <a:custGeom>
                  <a:avLst/>
                  <a:gdLst>
                    <a:gd name="connsiteX0" fmla="*/ 338020 w 350720"/>
                    <a:gd name="connsiteY0" fmla="*/ 220997 h 243415"/>
                    <a:gd name="connsiteX1" fmla="*/ 246111 w 350720"/>
                    <a:gd name="connsiteY1" fmla="*/ 236065 h 243415"/>
                    <a:gd name="connsiteX2" fmla="*/ 222383 w 350720"/>
                    <a:gd name="connsiteY2" fmla="*/ 243282 h 243415"/>
                    <a:gd name="connsiteX3" fmla="*/ 202177 w 350720"/>
                    <a:gd name="connsiteY3" fmla="*/ 231620 h 243415"/>
                    <a:gd name="connsiteX4" fmla="*/ 0 w 350720"/>
                    <a:gd name="connsiteY4" fmla="*/ 152412 h 243415"/>
                    <a:gd name="connsiteX5" fmla="*/ 184338 w 350720"/>
                    <a:gd name="connsiteY5" fmla="*/ 165113 h 243415"/>
                    <a:gd name="connsiteX6" fmla="*/ 209394 w 350720"/>
                    <a:gd name="connsiteY6" fmla="*/ 164247 h 243415"/>
                    <a:gd name="connsiteX7" fmla="*/ 234853 w 350720"/>
                    <a:gd name="connsiteY7" fmla="*/ 149641 h 243415"/>
                    <a:gd name="connsiteX8" fmla="*/ 350721 w 350720"/>
                    <a:gd name="connsiteY8" fmla="*/ 0 h 243415"/>
                    <a:gd name="connsiteX9" fmla="*/ 338020 w 350720"/>
                    <a:gd name="connsiteY9" fmla="*/ 220997 h 24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720" h="243415">
                      <a:moveTo>
                        <a:pt x="338020" y="220997"/>
                      </a:moveTo>
                      <a:cubicBezTo>
                        <a:pt x="306729" y="221690"/>
                        <a:pt x="274342" y="222672"/>
                        <a:pt x="246111" y="236065"/>
                      </a:cubicBezTo>
                      <a:cubicBezTo>
                        <a:pt x="238548" y="239645"/>
                        <a:pt x="230697" y="244263"/>
                        <a:pt x="222383" y="243282"/>
                      </a:cubicBezTo>
                      <a:cubicBezTo>
                        <a:pt x="214532" y="242358"/>
                        <a:pt x="208181" y="236701"/>
                        <a:pt x="202177" y="231620"/>
                      </a:cubicBezTo>
                      <a:cubicBezTo>
                        <a:pt x="146235" y="184049"/>
                        <a:pt x="72858" y="161303"/>
                        <a:pt x="0" y="152412"/>
                      </a:cubicBezTo>
                      <a:cubicBezTo>
                        <a:pt x="61427" y="156626"/>
                        <a:pt x="122911" y="160841"/>
                        <a:pt x="184338" y="165113"/>
                      </a:cubicBezTo>
                      <a:cubicBezTo>
                        <a:pt x="192709" y="165690"/>
                        <a:pt x="201253" y="166268"/>
                        <a:pt x="209394" y="164247"/>
                      </a:cubicBezTo>
                      <a:cubicBezTo>
                        <a:pt x="218977" y="161880"/>
                        <a:pt x="227348" y="156049"/>
                        <a:pt x="234853" y="149641"/>
                      </a:cubicBezTo>
                      <a:cubicBezTo>
                        <a:pt x="280577" y="110556"/>
                        <a:pt x="295703" y="13221"/>
                        <a:pt x="350721" y="0"/>
                      </a:cubicBezTo>
                      <a:cubicBezTo>
                        <a:pt x="346911" y="17204"/>
                        <a:pt x="309558" y="221690"/>
                        <a:pt x="338020" y="220997"/>
                      </a:cubicBezTo>
                      <a:close/>
                    </a:path>
                  </a:pathLst>
                </a:custGeom>
                <a:solidFill>
                  <a:srgbClr val="DA9C92">
                    <a:alpha val="25000"/>
                  </a:srgbClr>
                </a:solidFill>
                <a:ln w="5770" cap="flat">
                  <a:noFill/>
                  <a:prstDash val="solid"/>
                  <a:miter/>
                </a:ln>
              </p:spPr>
              <p:txBody>
                <a:bodyPr rtlCol="0" anchor="ctr"/>
                <a:lstStyle/>
                <a:p>
                  <a:endParaRPr lang="th-TH"/>
                </a:p>
              </p:txBody>
            </p:sp>
            <p:sp>
              <p:nvSpPr>
                <p:cNvPr id="329" name="Freeform: Shape 328">
                  <a:extLst>
                    <a:ext uri="{FF2B5EF4-FFF2-40B4-BE49-F238E27FC236}">
                      <a16:creationId xmlns:a16="http://schemas.microsoft.com/office/drawing/2014/main" id="{B1DDCD2C-63AA-4833-A746-088ADD0325D5}"/>
                    </a:ext>
                  </a:extLst>
                </p:cNvPr>
                <p:cNvSpPr/>
                <p:nvPr/>
              </p:nvSpPr>
              <p:spPr>
                <a:xfrm>
                  <a:off x="3396317" y="3751040"/>
                  <a:ext cx="579050" cy="443045"/>
                </a:xfrm>
                <a:custGeom>
                  <a:avLst/>
                  <a:gdLst>
                    <a:gd name="connsiteX0" fmla="*/ 414399 w 579050"/>
                    <a:gd name="connsiteY0" fmla="*/ 443045 h 443045"/>
                    <a:gd name="connsiteX1" fmla="*/ 206045 w 579050"/>
                    <a:gd name="connsiteY1" fmla="*/ 406501 h 443045"/>
                    <a:gd name="connsiteX2" fmla="*/ 0 w 579050"/>
                    <a:gd name="connsiteY2" fmla="*/ 437214 h 443045"/>
                    <a:gd name="connsiteX3" fmla="*/ 248016 w 579050"/>
                    <a:gd name="connsiteY3" fmla="*/ 363433 h 443045"/>
                    <a:gd name="connsiteX4" fmla="*/ 349393 w 579050"/>
                    <a:gd name="connsiteY4" fmla="*/ 231978 h 443045"/>
                    <a:gd name="connsiteX5" fmla="*/ 399793 w 579050"/>
                    <a:gd name="connsiteY5" fmla="*/ 135739 h 443045"/>
                    <a:gd name="connsiteX6" fmla="*/ 409203 w 579050"/>
                    <a:gd name="connsiteY6" fmla="*/ 110337 h 443045"/>
                    <a:gd name="connsiteX7" fmla="*/ 405104 w 579050"/>
                    <a:gd name="connsiteY7" fmla="*/ 85223 h 443045"/>
                    <a:gd name="connsiteX8" fmla="*/ 347892 w 579050"/>
                    <a:gd name="connsiteY8" fmla="*/ 1628 h 443045"/>
                    <a:gd name="connsiteX9" fmla="*/ 579050 w 579050"/>
                    <a:gd name="connsiteY9" fmla="*/ 11 h 443045"/>
                    <a:gd name="connsiteX10" fmla="*/ 414399 w 579050"/>
                    <a:gd name="connsiteY10" fmla="*/ 443045 h 44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050" h="443045">
                      <a:moveTo>
                        <a:pt x="414399" y="443045"/>
                      </a:moveTo>
                      <a:cubicBezTo>
                        <a:pt x="344601" y="432769"/>
                        <a:pt x="276189" y="414006"/>
                        <a:pt x="206045" y="406501"/>
                      </a:cubicBezTo>
                      <a:cubicBezTo>
                        <a:pt x="135901" y="398996"/>
                        <a:pt x="61946" y="403557"/>
                        <a:pt x="0" y="437214"/>
                      </a:cubicBezTo>
                      <a:cubicBezTo>
                        <a:pt x="73724" y="391202"/>
                        <a:pt x="174523" y="409792"/>
                        <a:pt x="248016" y="363433"/>
                      </a:cubicBezTo>
                      <a:cubicBezTo>
                        <a:pt x="295414" y="333528"/>
                        <a:pt x="323414" y="281627"/>
                        <a:pt x="349393" y="231978"/>
                      </a:cubicBezTo>
                      <a:cubicBezTo>
                        <a:pt x="366193" y="199879"/>
                        <a:pt x="382993" y="167838"/>
                        <a:pt x="399793" y="135739"/>
                      </a:cubicBezTo>
                      <a:cubicBezTo>
                        <a:pt x="404007" y="127714"/>
                        <a:pt x="408280" y="119401"/>
                        <a:pt x="409203" y="110337"/>
                      </a:cubicBezTo>
                      <a:cubicBezTo>
                        <a:pt x="410069" y="101850"/>
                        <a:pt x="407876" y="93306"/>
                        <a:pt x="405104" y="85223"/>
                      </a:cubicBezTo>
                      <a:cubicBezTo>
                        <a:pt x="394135" y="52836"/>
                        <a:pt x="374102" y="23566"/>
                        <a:pt x="347892" y="1628"/>
                      </a:cubicBezTo>
                      <a:cubicBezTo>
                        <a:pt x="404123" y="48737"/>
                        <a:pt x="518143" y="-855"/>
                        <a:pt x="579050" y="11"/>
                      </a:cubicBezTo>
                      <a:cubicBezTo>
                        <a:pt x="507867" y="139953"/>
                        <a:pt x="241492" y="247508"/>
                        <a:pt x="414399" y="443045"/>
                      </a:cubicBezTo>
                      <a:close/>
                    </a:path>
                  </a:pathLst>
                </a:custGeom>
                <a:solidFill>
                  <a:srgbClr val="DA9C92">
                    <a:alpha val="25000"/>
                  </a:srgbClr>
                </a:solidFill>
                <a:ln w="5770" cap="flat">
                  <a:noFill/>
                  <a:prstDash val="solid"/>
                  <a:miter/>
                </a:ln>
              </p:spPr>
              <p:txBody>
                <a:bodyPr rtlCol="0" anchor="ctr"/>
                <a:lstStyle/>
                <a:p>
                  <a:endParaRPr lang="th-TH"/>
                </a:p>
              </p:txBody>
            </p:sp>
            <p:pic>
              <p:nvPicPr>
                <p:cNvPr id="330" name="Picture 329">
                  <a:extLst>
                    <a:ext uri="{FF2B5EF4-FFF2-40B4-BE49-F238E27FC236}">
                      <a16:creationId xmlns:a16="http://schemas.microsoft.com/office/drawing/2014/main" id="{DA25FF1F-53AC-4224-B2E2-55BF9D002E97}"/>
                    </a:ext>
                  </a:extLst>
                </p:cNvPr>
                <p:cNvPicPr>
                  <a:picLocks noChangeAspect="1"/>
                </p:cNvPicPr>
                <p:nvPr/>
              </p:nvPicPr>
              <p:blipFill>
                <a:blip r:embed="rId148"/>
                <a:stretch>
                  <a:fillRect/>
                </a:stretch>
              </p:blipFill>
              <p:spPr>
                <a:xfrm>
                  <a:off x="4125327" y="4204341"/>
                  <a:ext cx="265566" cy="819792"/>
                </a:xfrm>
                <a:custGeom>
                  <a:avLst/>
                  <a:gdLst>
                    <a:gd name="connsiteX0" fmla="*/ 908 w 265566"/>
                    <a:gd name="connsiteY0" fmla="*/ 168 h 819792"/>
                    <a:gd name="connsiteX1" fmla="*/ 266475 w 265566"/>
                    <a:gd name="connsiteY1" fmla="*/ 168 h 819792"/>
                    <a:gd name="connsiteX2" fmla="*/ 266475 w 265566"/>
                    <a:gd name="connsiteY2" fmla="*/ 819960 h 819792"/>
                    <a:gd name="connsiteX3" fmla="*/ 908 w 265566"/>
                    <a:gd name="connsiteY3" fmla="*/ 819960 h 819792"/>
                  </a:gdLst>
                  <a:ahLst/>
                  <a:cxnLst>
                    <a:cxn ang="0">
                      <a:pos x="connsiteX0" y="connsiteY0"/>
                    </a:cxn>
                    <a:cxn ang="0">
                      <a:pos x="connsiteX1" y="connsiteY1"/>
                    </a:cxn>
                    <a:cxn ang="0">
                      <a:pos x="connsiteX2" y="connsiteY2"/>
                    </a:cxn>
                    <a:cxn ang="0">
                      <a:pos x="connsiteX3" y="connsiteY3"/>
                    </a:cxn>
                  </a:cxnLst>
                  <a:rect l="l" t="t" r="r" b="b"/>
                  <a:pathLst>
                    <a:path w="265566" h="819792">
                      <a:moveTo>
                        <a:pt x="908" y="168"/>
                      </a:moveTo>
                      <a:lnTo>
                        <a:pt x="266475" y="168"/>
                      </a:lnTo>
                      <a:lnTo>
                        <a:pt x="266475" y="819960"/>
                      </a:lnTo>
                      <a:lnTo>
                        <a:pt x="908" y="819960"/>
                      </a:lnTo>
                      <a:close/>
                    </a:path>
                  </a:pathLst>
                </a:custGeom>
              </p:spPr>
            </p:pic>
            <p:pic>
              <p:nvPicPr>
                <p:cNvPr id="331" name="Picture 330">
                  <a:extLst>
                    <a:ext uri="{FF2B5EF4-FFF2-40B4-BE49-F238E27FC236}">
                      <a16:creationId xmlns:a16="http://schemas.microsoft.com/office/drawing/2014/main" id="{19CC2C5E-A4B8-4455-81F2-97D1E35DF0E8}"/>
                    </a:ext>
                  </a:extLst>
                </p:cNvPr>
                <p:cNvPicPr>
                  <a:picLocks noChangeAspect="1"/>
                </p:cNvPicPr>
                <p:nvPr/>
              </p:nvPicPr>
              <p:blipFill>
                <a:blip r:embed="rId149"/>
                <a:stretch>
                  <a:fillRect/>
                </a:stretch>
              </p:blipFill>
              <p:spPr>
                <a:xfrm>
                  <a:off x="3975224" y="4204341"/>
                  <a:ext cx="311751" cy="167422"/>
                </a:xfrm>
                <a:custGeom>
                  <a:avLst/>
                  <a:gdLst>
                    <a:gd name="connsiteX0" fmla="*/ 882 w 311751"/>
                    <a:gd name="connsiteY0" fmla="*/ 168 h 167422"/>
                    <a:gd name="connsiteX1" fmla="*/ 312634 w 311751"/>
                    <a:gd name="connsiteY1" fmla="*/ 168 h 167422"/>
                    <a:gd name="connsiteX2" fmla="*/ 312634 w 311751"/>
                    <a:gd name="connsiteY2" fmla="*/ 167590 h 167422"/>
                    <a:gd name="connsiteX3" fmla="*/ 882 w 311751"/>
                    <a:gd name="connsiteY3" fmla="*/ 167590 h 167422"/>
                  </a:gdLst>
                  <a:ahLst/>
                  <a:cxnLst>
                    <a:cxn ang="0">
                      <a:pos x="connsiteX0" y="connsiteY0"/>
                    </a:cxn>
                    <a:cxn ang="0">
                      <a:pos x="connsiteX1" y="connsiteY1"/>
                    </a:cxn>
                    <a:cxn ang="0">
                      <a:pos x="connsiteX2" y="connsiteY2"/>
                    </a:cxn>
                    <a:cxn ang="0">
                      <a:pos x="connsiteX3" y="connsiteY3"/>
                    </a:cxn>
                  </a:cxnLst>
                  <a:rect l="l" t="t" r="r" b="b"/>
                  <a:pathLst>
                    <a:path w="311751" h="167422">
                      <a:moveTo>
                        <a:pt x="882" y="168"/>
                      </a:moveTo>
                      <a:lnTo>
                        <a:pt x="312634" y="168"/>
                      </a:lnTo>
                      <a:lnTo>
                        <a:pt x="312634" y="167590"/>
                      </a:lnTo>
                      <a:lnTo>
                        <a:pt x="882" y="167590"/>
                      </a:lnTo>
                      <a:close/>
                    </a:path>
                  </a:pathLst>
                </a:custGeom>
              </p:spPr>
            </p:pic>
          </p:grpSp>
          <p:grpSp>
            <p:nvGrpSpPr>
              <p:cNvPr id="38" name="Graphic 3512">
                <a:extLst>
                  <a:ext uri="{FF2B5EF4-FFF2-40B4-BE49-F238E27FC236}">
                    <a16:creationId xmlns:a16="http://schemas.microsoft.com/office/drawing/2014/main" id="{7F6CF70F-E401-4C60-8499-0F6BA1ECC895}"/>
                  </a:ext>
                </a:extLst>
              </p:cNvPr>
              <p:cNvGrpSpPr/>
              <p:nvPr/>
            </p:nvGrpSpPr>
            <p:grpSpPr>
              <a:xfrm flipH="1" flipV="1">
                <a:off x="850636" y="4254554"/>
                <a:ext cx="1262840" cy="1285270"/>
                <a:chOff x="4692675" y="4122640"/>
                <a:chExt cx="2271848" cy="2312200"/>
              </a:xfrm>
            </p:grpSpPr>
            <p:grpSp>
              <p:nvGrpSpPr>
                <p:cNvPr id="198" name="Graphic 3512">
                  <a:extLst>
                    <a:ext uri="{FF2B5EF4-FFF2-40B4-BE49-F238E27FC236}">
                      <a16:creationId xmlns:a16="http://schemas.microsoft.com/office/drawing/2014/main" id="{5DC9591A-94EF-4C6E-843E-535853F02EC1}"/>
                    </a:ext>
                  </a:extLst>
                </p:cNvPr>
                <p:cNvGrpSpPr/>
                <p:nvPr/>
              </p:nvGrpSpPr>
              <p:grpSpPr>
                <a:xfrm>
                  <a:off x="4692675" y="4122640"/>
                  <a:ext cx="2271848" cy="2312200"/>
                  <a:chOff x="4692675" y="4122640"/>
                  <a:chExt cx="2271848" cy="2312200"/>
                </a:xfrm>
                <a:solidFill>
                  <a:srgbClr val="938F50"/>
                </a:solidFill>
              </p:grpSpPr>
              <p:pic>
                <p:nvPicPr>
                  <p:cNvPr id="217" name="Picture 216">
                    <a:extLst>
                      <a:ext uri="{FF2B5EF4-FFF2-40B4-BE49-F238E27FC236}">
                        <a16:creationId xmlns:a16="http://schemas.microsoft.com/office/drawing/2014/main" id="{2BFA9D05-AE91-427E-B5C4-27855EC2C616}"/>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218" name="Picture 217">
                    <a:extLst>
                      <a:ext uri="{FF2B5EF4-FFF2-40B4-BE49-F238E27FC236}">
                        <a16:creationId xmlns:a16="http://schemas.microsoft.com/office/drawing/2014/main" id="{24CC35F5-1E76-49A0-A615-BFFD56EDAF83}"/>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219" name="Picture 218">
                    <a:extLst>
                      <a:ext uri="{FF2B5EF4-FFF2-40B4-BE49-F238E27FC236}">
                        <a16:creationId xmlns:a16="http://schemas.microsoft.com/office/drawing/2014/main" id="{1FF40018-7861-4579-9BCE-BF5BB4147962}"/>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220" name="Picture 219">
                    <a:extLst>
                      <a:ext uri="{FF2B5EF4-FFF2-40B4-BE49-F238E27FC236}">
                        <a16:creationId xmlns:a16="http://schemas.microsoft.com/office/drawing/2014/main" id="{BC082B6A-DDFB-40AB-9627-7497F315CEB9}"/>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221" name="Picture 220">
                    <a:extLst>
                      <a:ext uri="{FF2B5EF4-FFF2-40B4-BE49-F238E27FC236}">
                        <a16:creationId xmlns:a16="http://schemas.microsoft.com/office/drawing/2014/main" id="{D06BC68F-CDC5-4E4F-8C11-DACA0779DB08}"/>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222" name="Picture 221">
                    <a:extLst>
                      <a:ext uri="{FF2B5EF4-FFF2-40B4-BE49-F238E27FC236}">
                        <a16:creationId xmlns:a16="http://schemas.microsoft.com/office/drawing/2014/main" id="{85AC88D0-66D8-49F5-B29A-1B99D077EEE8}"/>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223" name="Picture 222">
                    <a:extLst>
                      <a:ext uri="{FF2B5EF4-FFF2-40B4-BE49-F238E27FC236}">
                        <a16:creationId xmlns:a16="http://schemas.microsoft.com/office/drawing/2014/main" id="{EE142978-24F0-4049-90B0-1E329C3865D6}"/>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224" name="Picture 223">
                    <a:extLst>
                      <a:ext uri="{FF2B5EF4-FFF2-40B4-BE49-F238E27FC236}">
                        <a16:creationId xmlns:a16="http://schemas.microsoft.com/office/drawing/2014/main" id="{96B8B759-3D86-4FE0-AF0C-48349ECB321A}"/>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225" name="Picture 224">
                    <a:extLst>
                      <a:ext uri="{FF2B5EF4-FFF2-40B4-BE49-F238E27FC236}">
                        <a16:creationId xmlns:a16="http://schemas.microsoft.com/office/drawing/2014/main" id="{E107B5BD-0AFC-49EB-BACC-0A8272CB38F9}"/>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226" name="Picture 225">
                    <a:extLst>
                      <a:ext uri="{FF2B5EF4-FFF2-40B4-BE49-F238E27FC236}">
                        <a16:creationId xmlns:a16="http://schemas.microsoft.com/office/drawing/2014/main" id="{DDFC8375-FC78-4F37-90F2-F8EAE0E257AB}"/>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227" name="Picture 226">
                    <a:extLst>
                      <a:ext uri="{FF2B5EF4-FFF2-40B4-BE49-F238E27FC236}">
                        <a16:creationId xmlns:a16="http://schemas.microsoft.com/office/drawing/2014/main" id="{4F229F68-74EC-49F5-9368-8D59D097B03A}"/>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228" name="Picture 227">
                    <a:extLst>
                      <a:ext uri="{FF2B5EF4-FFF2-40B4-BE49-F238E27FC236}">
                        <a16:creationId xmlns:a16="http://schemas.microsoft.com/office/drawing/2014/main" id="{8FC58267-E252-4C22-B0BF-2730D1236C5C}"/>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229" name="Picture 228">
                    <a:extLst>
                      <a:ext uri="{FF2B5EF4-FFF2-40B4-BE49-F238E27FC236}">
                        <a16:creationId xmlns:a16="http://schemas.microsoft.com/office/drawing/2014/main" id="{55E09DF0-4160-4882-9071-02A8F5742B0A}"/>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230" name="Picture 229">
                    <a:extLst>
                      <a:ext uri="{FF2B5EF4-FFF2-40B4-BE49-F238E27FC236}">
                        <a16:creationId xmlns:a16="http://schemas.microsoft.com/office/drawing/2014/main" id="{B910E07D-E953-40DC-B3D5-1DE2F7A1207B}"/>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231" name="Picture 230">
                    <a:extLst>
                      <a:ext uri="{FF2B5EF4-FFF2-40B4-BE49-F238E27FC236}">
                        <a16:creationId xmlns:a16="http://schemas.microsoft.com/office/drawing/2014/main" id="{4976E93D-8FC4-4C22-83C2-0557846C58A9}"/>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232" name="Picture 231">
                    <a:extLst>
                      <a:ext uri="{FF2B5EF4-FFF2-40B4-BE49-F238E27FC236}">
                        <a16:creationId xmlns:a16="http://schemas.microsoft.com/office/drawing/2014/main" id="{306275E9-CECA-4418-84F2-EEBE6DA6A37F}"/>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233" name="Picture 232">
                    <a:extLst>
                      <a:ext uri="{FF2B5EF4-FFF2-40B4-BE49-F238E27FC236}">
                        <a16:creationId xmlns:a16="http://schemas.microsoft.com/office/drawing/2014/main" id="{B111FDBE-616A-4022-A822-DA3DF0F24D30}"/>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234" name="Picture 233">
                    <a:extLst>
                      <a:ext uri="{FF2B5EF4-FFF2-40B4-BE49-F238E27FC236}">
                        <a16:creationId xmlns:a16="http://schemas.microsoft.com/office/drawing/2014/main" id="{CE79BBB8-1772-4286-84A4-A455EBC6233D}"/>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235" name="Picture 234">
                    <a:extLst>
                      <a:ext uri="{FF2B5EF4-FFF2-40B4-BE49-F238E27FC236}">
                        <a16:creationId xmlns:a16="http://schemas.microsoft.com/office/drawing/2014/main" id="{8BF70358-A8DE-4825-B592-40103679615A}"/>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236" name="Picture 235">
                    <a:extLst>
                      <a:ext uri="{FF2B5EF4-FFF2-40B4-BE49-F238E27FC236}">
                        <a16:creationId xmlns:a16="http://schemas.microsoft.com/office/drawing/2014/main" id="{F7864DEE-8CA4-42DC-839D-C979CCFC0E7C}"/>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237" name="Picture 236">
                    <a:extLst>
                      <a:ext uri="{FF2B5EF4-FFF2-40B4-BE49-F238E27FC236}">
                        <a16:creationId xmlns:a16="http://schemas.microsoft.com/office/drawing/2014/main" id="{20986EB7-BBC7-4F38-8E5A-F853F5C04CB8}"/>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238" name="Picture 237">
                    <a:extLst>
                      <a:ext uri="{FF2B5EF4-FFF2-40B4-BE49-F238E27FC236}">
                        <a16:creationId xmlns:a16="http://schemas.microsoft.com/office/drawing/2014/main" id="{D6B52D73-9B9D-4235-91AD-672F50B91333}"/>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239" name="Picture 238">
                    <a:extLst>
                      <a:ext uri="{FF2B5EF4-FFF2-40B4-BE49-F238E27FC236}">
                        <a16:creationId xmlns:a16="http://schemas.microsoft.com/office/drawing/2014/main" id="{A2847B88-1220-4A62-82B1-2B0BDB8E3336}"/>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240" name="Picture 239">
                    <a:extLst>
                      <a:ext uri="{FF2B5EF4-FFF2-40B4-BE49-F238E27FC236}">
                        <a16:creationId xmlns:a16="http://schemas.microsoft.com/office/drawing/2014/main" id="{FD9B374C-E84B-4D61-ADD1-1013F07699AD}"/>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241" name="Picture 240">
                    <a:extLst>
                      <a:ext uri="{FF2B5EF4-FFF2-40B4-BE49-F238E27FC236}">
                        <a16:creationId xmlns:a16="http://schemas.microsoft.com/office/drawing/2014/main" id="{D8FA13DC-3599-4497-A677-63B6AA1738E9}"/>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242" name="Graphic 3512">
                    <a:extLst>
                      <a:ext uri="{FF2B5EF4-FFF2-40B4-BE49-F238E27FC236}">
                        <a16:creationId xmlns:a16="http://schemas.microsoft.com/office/drawing/2014/main" id="{1013BCA3-4236-46B3-B3C4-71FA9FB0B369}"/>
                      </a:ext>
                    </a:extLst>
                  </p:cNvPr>
                  <p:cNvGrpSpPr/>
                  <p:nvPr/>
                </p:nvGrpSpPr>
                <p:grpSpPr>
                  <a:xfrm>
                    <a:off x="5088130" y="4659329"/>
                    <a:ext cx="1028989" cy="1004778"/>
                    <a:chOff x="5088130" y="4659329"/>
                    <a:chExt cx="1028989" cy="1004778"/>
                  </a:xfrm>
                  <a:solidFill>
                    <a:srgbClr val="938F50"/>
                  </a:solidFill>
                </p:grpSpPr>
                <p:pic>
                  <p:nvPicPr>
                    <p:cNvPr id="243" name="Picture 242">
                      <a:extLst>
                        <a:ext uri="{FF2B5EF4-FFF2-40B4-BE49-F238E27FC236}">
                          <a16:creationId xmlns:a16="http://schemas.microsoft.com/office/drawing/2014/main" id="{80A2512C-1328-460D-AA1E-E9F8E7518077}"/>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244" name="Freeform: Shape 243">
                      <a:extLst>
                        <a:ext uri="{FF2B5EF4-FFF2-40B4-BE49-F238E27FC236}">
                          <a16:creationId xmlns:a16="http://schemas.microsoft.com/office/drawing/2014/main" id="{DB39405C-1C66-42D7-AA59-44AB4A0FE20A}"/>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245" name="Picture 244">
                      <a:extLst>
                        <a:ext uri="{FF2B5EF4-FFF2-40B4-BE49-F238E27FC236}">
                          <a16:creationId xmlns:a16="http://schemas.microsoft.com/office/drawing/2014/main" id="{417C28A9-28AC-4577-8AD6-EE59372FAFD6}"/>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246" name="Picture 245">
                      <a:extLst>
                        <a:ext uri="{FF2B5EF4-FFF2-40B4-BE49-F238E27FC236}">
                          <a16:creationId xmlns:a16="http://schemas.microsoft.com/office/drawing/2014/main" id="{D7EB8070-6C50-4035-88BD-26595FCEC9AB}"/>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247" name="Freeform: Shape 246">
                      <a:extLst>
                        <a:ext uri="{FF2B5EF4-FFF2-40B4-BE49-F238E27FC236}">
                          <a16:creationId xmlns:a16="http://schemas.microsoft.com/office/drawing/2014/main" id="{038177F0-3666-4656-8ECD-9315C2ED4713}"/>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248" name="Picture 247">
                      <a:extLst>
                        <a:ext uri="{FF2B5EF4-FFF2-40B4-BE49-F238E27FC236}">
                          <a16:creationId xmlns:a16="http://schemas.microsoft.com/office/drawing/2014/main" id="{826E917C-B166-4A2F-BCD3-49BA2AFEC2D0}"/>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249" name="Picture 248">
                      <a:extLst>
                        <a:ext uri="{FF2B5EF4-FFF2-40B4-BE49-F238E27FC236}">
                          <a16:creationId xmlns:a16="http://schemas.microsoft.com/office/drawing/2014/main" id="{DBE932D4-3DFB-4ACA-9559-91C037174069}"/>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250" name="Picture 249">
                      <a:extLst>
                        <a:ext uri="{FF2B5EF4-FFF2-40B4-BE49-F238E27FC236}">
                          <a16:creationId xmlns:a16="http://schemas.microsoft.com/office/drawing/2014/main" id="{F03DB5EF-8DBD-4B87-88EF-A3387FE8C1D1}"/>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251" name="Picture 250">
                      <a:extLst>
                        <a:ext uri="{FF2B5EF4-FFF2-40B4-BE49-F238E27FC236}">
                          <a16:creationId xmlns:a16="http://schemas.microsoft.com/office/drawing/2014/main" id="{2063CCA6-62D1-4C50-86E6-8AFE2238D22C}"/>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252" name="Picture 251">
                      <a:extLst>
                        <a:ext uri="{FF2B5EF4-FFF2-40B4-BE49-F238E27FC236}">
                          <a16:creationId xmlns:a16="http://schemas.microsoft.com/office/drawing/2014/main" id="{E81A63C7-4DBC-4335-9DC0-F7AD43DB62B1}"/>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253" name="Picture 252">
                      <a:extLst>
                        <a:ext uri="{FF2B5EF4-FFF2-40B4-BE49-F238E27FC236}">
                          <a16:creationId xmlns:a16="http://schemas.microsoft.com/office/drawing/2014/main" id="{74F40AD9-B820-4E6E-BD5B-7A6330CA5E71}"/>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254" name="Picture 253">
                      <a:extLst>
                        <a:ext uri="{FF2B5EF4-FFF2-40B4-BE49-F238E27FC236}">
                          <a16:creationId xmlns:a16="http://schemas.microsoft.com/office/drawing/2014/main" id="{65E41191-18F6-494B-B836-86C52E0E0B4F}"/>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255" name="Picture 254">
                      <a:extLst>
                        <a:ext uri="{FF2B5EF4-FFF2-40B4-BE49-F238E27FC236}">
                          <a16:creationId xmlns:a16="http://schemas.microsoft.com/office/drawing/2014/main" id="{30BCE086-03BE-409C-832E-FC2D7A5144D9}"/>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256" name="Picture 255">
                      <a:extLst>
                        <a:ext uri="{FF2B5EF4-FFF2-40B4-BE49-F238E27FC236}">
                          <a16:creationId xmlns:a16="http://schemas.microsoft.com/office/drawing/2014/main" id="{500250E4-2FAE-4FD5-A628-4B11751A96DE}"/>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257" name="Picture 256">
                      <a:extLst>
                        <a:ext uri="{FF2B5EF4-FFF2-40B4-BE49-F238E27FC236}">
                          <a16:creationId xmlns:a16="http://schemas.microsoft.com/office/drawing/2014/main" id="{4B46E9DD-8311-45B1-9A76-58B1FD1AA2F2}"/>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258" name="Picture 257">
                      <a:extLst>
                        <a:ext uri="{FF2B5EF4-FFF2-40B4-BE49-F238E27FC236}">
                          <a16:creationId xmlns:a16="http://schemas.microsoft.com/office/drawing/2014/main" id="{3BA233E2-84FF-440B-B2DC-40E970345F5B}"/>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259" name="Picture 258">
                      <a:extLst>
                        <a:ext uri="{FF2B5EF4-FFF2-40B4-BE49-F238E27FC236}">
                          <a16:creationId xmlns:a16="http://schemas.microsoft.com/office/drawing/2014/main" id="{AB1002BE-0DFC-4DC3-A071-AA3793E436DD}"/>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199" name="Freeform: Shape 198">
                  <a:extLst>
                    <a:ext uri="{FF2B5EF4-FFF2-40B4-BE49-F238E27FC236}">
                      <a16:creationId xmlns:a16="http://schemas.microsoft.com/office/drawing/2014/main" id="{93CD26FF-59E4-4130-9D83-B6A21C37114B}"/>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200" name="Freeform: Shape 199">
                  <a:extLst>
                    <a:ext uri="{FF2B5EF4-FFF2-40B4-BE49-F238E27FC236}">
                      <a16:creationId xmlns:a16="http://schemas.microsoft.com/office/drawing/2014/main" id="{3524983F-2740-4691-A36A-764554087838}"/>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201" name="Freeform: Shape 200">
                  <a:extLst>
                    <a:ext uri="{FF2B5EF4-FFF2-40B4-BE49-F238E27FC236}">
                      <a16:creationId xmlns:a16="http://schemas.microsoft.com/office/drawing/2014/main" id="{41EB2213-2EE6-4757-99AE-22DA9F6892F1}"/>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202" name="Freeform: Shape 201">
                  <a:extLst>
                    <a:ext uri="{FF2B5EF4-FFF2-40B4-BE49-F238E27FC236}">
                      <a16:creationId xmlns:a16="http://schemas.microsoft.com/office/drawing/2014/main" id="{3BF47802-67B1-476D-BD19-BA92918F0779}"/>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203" name="Freeform: Shape 202">
                  <a:extLst>
                    <a:ext uri="{FF2B5EF4-FFF2-40B4-BE49-F238E27FC236}">
                      <a16:creationId xmlns:a16="http://schemas.microsoft.com/office/drawing/2014/main" id="{2E0321B6-6D31-460F-8174-80B5F6149925}"/>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204" name="Freeform: Shape 203">
                  <a:extLst>
                    <a:ext uri="{FF2B5EF4-FFF2-40B4-BE49-F238E27FC236}">
                      <a16:creationId xmlns:a16="http://schemas.microsoft.com/office/drawing/2014/main" id="{B25E3D97-ACD0-4EAC-9440-30C6C64B5B58}"/>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205" name="Freeform: Shape 204">
                  <a:extLst>
                    <a:ext uri="{FF2B5EF4-FFF2-40B4-BE49-F238E27FC236}">
                      <a16:creationId xmlns:a16="http://schemas.microsoft.com/office/drawing/2014/main" id="{10FB3CC9-A2E6-4B7D-B0CD-3BB7AEB6A372}"/>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206" name="Freeform: Shape 205">
                  <a:extLst>
                    <a:ext uri="{FF2B5EF4-FFF2-40B4-BE49-F238E27FC236}">
                      <a16:creationId xmlns:a16="http://schemas.microsoft.com/office/drawing/2014/main" id="{B67E631E-6903-4BEA-A2D5-A7B618F6A2B0}"/>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207" name="Freeform: Shape 206">
                  <a:extLst>
                    <a:ext uri="{FF2B5EF4-FFF2-40B4-BE49-F238E27FC236}">
                      <a16:creationId xmlns:a16="http://schemas.microsoft.com/office/drawing/2014/main" id="{96037F20-7C5F-4D53-8E72-87E772FCDD23}"/>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208" name="Freeform: Shape 207">
                  <a:extLst>
                    <a:ext uri="{FF2B5EF4-FFF2-40B4-BE49-F238E27FC236}">
                      <a16:creationId xmlns:a16="http://schemas.microsoft.com/office/drawing/2014/main" id="{F1F5B622-59C0-47F7-86DA-68979756BCBB}"/>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209" name="Freeform: Shape 208">
                  <a:extLst>
                    <a:ext uri="{FF2B5EF4-FFF2-40B4-BE49-F238E27FC236}">
                      <a16:creationId xmlns:a16="http://schemas.microsoft.com/office/drawing/2014/main" id="{86671F1B-8654-49C1-AC34-A78CC27ED609}"/>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210" name="Freeform: Shape 209">
                  <a:extLst>
                    <a:ext uri="{FF2B5EF4-FFF2-40B4-BE49-F238E27FC236}">
                      <a16:creationId xmlns:a16="http://schemas.microsoft.com/office/drawing/2014/main" id="{618004E5-09DC-48B5-9658-E71D92A8434F}"/>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211" name="Freeform: Shape 210">
                  <a:extLst>
                    <a:ext uri="{FF2B5EF4-FFF2-40B4-BE49-F238E27FC236}">
                      <a16:creationId xmlns:a16="http://schemas.microsoft.com/office/drawing/2014/main" id="{E89C6340-8133-4C63-BA63-8560DD57FE10}"/>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212" name="Freeform: Shape 211">
                  <a:extLst>
                    <a:ext uri="{FF2B5EF4-FFF2-40B4-BE49-F238E27FC236}">
                      <a16:creationId xmlns:a16="http://schemas.microsoft.com/office/drawing/2014/main" id="{B7638E33-CDE7-4079-99DA-23DAF09DD2A3}"/>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213" name="Freeform: Shape 212">
                  <a:extLst>
                    <a:ext uri="{FF2B5EF4-FFF2-40B4-BE49-F238E27FC236}">
                      <a16:creationId xmlns:a16="http://schemas.microsoft.com/office/drawing/2014/main" id="{807FEA8C-4B01-457F-BC3B-A9876643E825}"/>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214" name="Freeform: Shape 213">
                  <a:extLst>
                    <a:ext uri="{FF2B5EF4-FFF2-40B4-BE49-F238E27FC236}">
                      <a16:creationId xmlns:a16="http://schemas.microsoft.com/office/drawing/2014/main" id="{7F719BF8-4ADB-4BA2-A933-C5409AB7715F}"/>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215" name="Freeform: Shape 214">
                  <a:extLst>
                    <a:ext uri="{FF2B5EF4-FFF2-40B4-BE49-F238E27FC236}">
                      <a16:creationId xmlns:a16="http://schemas.microsoft.com/office/drawing/2014/main" id="{D99C983F-45D5-4EC3-8928-91DC917A5F67}"/>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216" name="Freeform: Shape 215">
                  <a:extLst>
                    <a:ext uri="{FF2B5EF4-FFF2-40B4-BE49-F238E27FC236}">
                      <a16:creationId xmlns:a16="http://schemas.microsoft.com/office/drawing/2014/main" id="{278430C4-C6D1-4ADA-A034-5E4E438F3344}"/>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39" name="Graphic 3">
                <a:extLst>
                  <a:ext uri="{FF2B5EF4-FFF2-40B4-BE49-F238E27FC236}">
                    <a16:creationId xmlns:a16="http://schemas.microsoft.com/office/drawing/2014/main" id="{927F4066-19DD-41B9-9F32-E8E0523BBF8F}"/>
                  </a:ext>
                </a:extLst>
              </p:cNvPr>
              <p:cNvGrpSpPr/>
              <p:nvPr/>
            </p:nvGrpSpPr>
            <p:grpSpPr>
              <a:xfrm rot="19103960" flipH="1">
                <a:off x="883374" y="5568410"/>
                <a:ext cx="1118793" cy="1075762"/>
                <a:chOff x="2156671" y="3627022"/>
                <a:chExt cx="3302261" cy="3175251"/>
              </a:xfrm>
            </p:grpSpPr>
            <p:pic>
              <p:nvPicPr>
                <p:cNvPr id="124" name="Picture 123">
                  <a:extLst>
                    <a:ext uri="{FF2B5EF4-FFF2-40B4-BE49-F238E27FC236}">
                      <a16:creationId xmlns:a16="http://schemas.microsoft.com/office/drawing/2014/main" id="{2EEC0FD4-1EBE-4B1A-8A55-7D779246BD0E}"/>
                    </a:ext>
                  </a:extLst>
                </p:cNvPr>
                <p:cNvPicPr>
                  <a:picLocks noChangeAspect="1"/>
                </p:cNvPicPr>
                <p:nvPr/>
              </p:nvPicPr>
              <p:blipFill>
                <a:blip r:embed="rId107"/>
                <a:stretch>
                  <a:fillRect/>
                </a:stretch>
              </p:blipFill>
              <p:spPr>
                <a:xfrm>
                  <a:off x="2930278" y="5520626"/>
                  <a:ext cx="871750" cy="964121"/>
                </a:xfrm>
                <a:custGeom>
                  <a:avLst/>
                  <a:gdLst>
                    <a:gd name="connsiteX0" fmla="*/ 701 w 871750"/>
                    <a:gd name="connsiteY0" fmla="*/ 396 h 964121"/>
                    <a:gd name="connsiteX1" fmla="*/ 872452 w 871750"/>
                    <a:gd name="connsiteY1" fmla="*/ 396 h 964121"/>
                    <a:gd name="connsiteX2" fmla="*/ 872452 w 871750"/>
                    <a:gd name="connsiteY2" fmla="*/ 964518 h 964121"/>
                    <a:gd name="connsiteX3" fmla="*/ 701 w 871750"/>
                    <a:gd name="connsiteY3" fmla="*/ 964518 h 964121"/>
                  </a:gdLst>
                  <a:ahLst/>
                  <a:cxnLst>
                    <a:cxn ang="0">
                      <a:pos x="connsiteX0" y="connsiteY0"/>
                    </a:cxn>
                    <a:cxn ang="0">
                      <a:pos x="connsiteX1" y="connsiteY1"/>
                    </a:cxn>
                    <a:cxn ang="0">
                      <a:pos x="connsiteX2" y="connsiteY2"/>
                    </a:cxn>
                    <a:cxn ang="0">
                      <a:pos x="connsiteX3" y="connsiteY3"/>
                    </a:cxn>
                  </a:cxnLst>
                  <a:rect l="l" t="t" r="r" b="b"/>
                  <a:pathLst>
                    <a:path w="871750" h="964121">
                      <a:moveTo>
                        <a:pt x="701" y="396"/>
                      </a:moveTo>
                      <a:lnTo>
                        <a:pt x="872452" y="396"/>
                      </a:lnTo>
                      <a:lnTo>
                        <a:pt x="872452" y="964518"/>
                      </a:lnTo>
                      <a:lnTo>
                        <a:pt x="701" y="964518"/>
                      </a:lnTo>
                      <a:close/>
                    </a:path>
                  </a:pathLst>
                </a:custGeom>
              </p:spPr>
            </p:pic>
            <p:pic>
              <p:nvPicPr>
                <p:cNvPr id="125" name="Picture 124">
                  <a:extLst>
                    <a:ext uri="{FF2B5EF4-FFF2-40B4-BE49-F238E27FC236}">
                      <a16:creationId xmlns:a16="http://schemas.microsoft.com/office/drawing/2014/main" id="{96622495-0CA7-41B3-AE45-B09EB9A6EE96}"/>
                    </a:ext>
                  </a:extLst>
                </p:cNvPr>
                <p:cNvPicPr>
                  <a:picLocks noChangeAspect="1"/>
                </p:cNvPicPr>
                <p:nvPr/>
              </p:nvPicPr>
              <p:blipFill>
                <a:blip r:embed="rId108"/>
                <a:stretch>
                  <a:fillRect/>
                </a:stretch>
              </p:blipFill>
              <p:spPr>
                <a:xfrm>
                  <a:off x="3582648" y="5595678"/>
                  <a:ext cx="727421" cy="1206595"/>
                </a:xfrm>
                <a:custGeom>
                  <a:avLst/>
                  <a:gdLst>
                    <a:gd name="connsiteX0" fmla="*/ 814 w 727421"/>
                    <a:gd name="connsiteY0" fmla="*/ 409 h 1206595"/>
                    <a:gd name="connsiteX1" fmla="*/ 728236 w 727421"/>
                    <a:gd name="connsiteY1" fmla="*/ 409 h 1206595"/>
                    <a:gd name="connsiteX2" fmla="*/ 728236 w 727421"/>
                    <a:gd name="connsiteY2" fmla="*/ 1207004 h 1206595"/>
                    <a:gd name="connsiteX3" fmla="*/ 814 w 727421"/>
                    <a:gd name="connsiteY3" fmla="*/ 1207004 h 1206595"/>
                  </a:gdLst>
                  <a:ahLst/>
                  <a:cxnLst>
                    <a:cxn ang="0">
                      <a:pos x="connsiteX0" y="connsiteY0"/>
                    </a:cxn>
                    <a:cxn ang="0">
                      <a:pos x="connsiteX1" y="connsiteY1"/>
                    </a:cxn>
                    <a:cxn ang="0">
                      <a:pos x="connsiteX2" y="connsiteY2"/>
                    </a:cxn>
                    <a:cxn ang="0">
                      <a:pos x="connsiteX3" y="connsiteY3"/>
                    </a:cxn>
                  </a:cxnLst>
                  <a:rect l="l" t="t" r="r" b="b"/>
                  <a:pathLst>
                    <a:path w="727421" h="1206595">
                      <a:moveTo>
                        <a:pt x="814" y="409"/>
                      </a:moveTo>
                      <a:lnTo>
                        <a:pt x="728236" y="409"/>
                      </a:lnTo>
                      <a:lnTo>
                        <a:pt x="728236" y="1207004"/>
                      </a:lnTo>
                      <a:lnTo>
                        <a:pt x="814" y="1207004"/>
                      </a:lnTo>
                      <a:close/>
                    </a:path>
                  </a:pathLst>
                </a:custGeom>
              </p:spPr>
            </p:pic>
            <p:pic>
              <p:nvPicPr>
                <p:cNvPr id="126" name="Picture 125">
                  <a:extLst>
                    <a:ext uri="{FF2B5EF4-FFF2-40B4-BE49-F238E27FC236}">
                      <a16:creationId xmlns:a16="http://schemas.microsoft.com/office/drawing/2014/main" id="{14D06E9E-E4D6-4736-9755-A771EF8DCAC0}"/>
                    </a:ext>
                  </a:extLst>
                </p:cNvPr>
                <p:cNvPicPr>
                  <a:picLocks noChangeAspect="1"/>
                </p:cNvPicPr>
                <p:nvPr/>
              </p:nvPicPr>
              <p:blipFill>
                <a:blip r:embed="rId109"/>
                <a:stretch>
                  <a:fillRect/>
                </a:stretch>
              </p:blipFill>
              <p:spPr>
                <a:xfrm>
                  <a:off x="3224710" y="5468668"/>
                  <a:ext cx="611957" cy="1270100"/>
                </a:xfrm>
                <a:custGeom>
                  <a:avLst/>
                  <a:gdLst>
                    <a:gd name="connsiteX0" fmla="*/ 752 w 611957"/>
                    <a:gd name="connsiteY0" fmla="*/ 387 h 1270100"/>
                    <a:gd name="connsiteX1" fmla="*/ 612710 w 611957"/>
                    <a:gd name="connsiteY1" fmla="*/ 387 h 1270100"/>
                    <a:gd name="connsiteX2" fmla="*/ 612710 w 611957"/>
                    <a:gd name="connsiteY2" fmla="*/ 1270487 h 1270100"/>
                    <a:gd name="connsiteX3" fmla="*/ 752 w 611957"/>
                    <a:gd name="connsiteY3" fmla="*/ 1270487 h 1270100"/>
                  </a:gdLst>
                  <a:ahLst/>
                  <a:cxnLst>
                    <a:cxn ang="0">
                      <a:pos x="connsiteX0" y="connsiteY0"/>
                    </a:cxn>
                    <a:cxn ang="0">
                      <a:pos x="connsiteX1" y="connsiteY1"/>
                    </a:cxn>
                    <a:cxn ang="0">
                      <a:pos x="connsiteX2" y="connsiteY2"/>
                    </a:cxn>
                    <a:cxn ang="0">
                      <a:pos x="connsiteX3" y="connsiteY3"/>
                    </a:cxn>
                  </a:cxnLst>
                  <a:rect l="l" t="t" r="r" b="b"/>
                  <a:pathLst>
                    <a:path w="611957" h="1270100">
                      <a:moveTo>
                        <a:pt x="752" y="387"/>
                      </a:moveTo>
                      <a:lnTo>
                        <a:pt x="612710" y="387"/>
                      </a:lnTo>
                      <a:lnTo>
                        <a:pt x="612710" y="1270487"/>
                      </a:lnTo>
                      <a:lnTo>
                        <a:pt x="752" y="1270487"/>
                      </a:lnTo>
                      <a:close/>
                    </a:path>
                  </a:pathLst>
                </a:custGeom>
              </p:spPr>
            </p:pic>
            <p:pic>
              <p:nvPicPr>
                <p:cNvPr id="127" name="Picture 126">
                  <a:extLst>
                    <a:ext uri="{FF2B5EF4-FFF2-40B4-BE49-F238E27FC236}">
                      <a16:creationId xmlns:a16="http://schemas.microsoft.com/office/drawing/2014/main" id="{8ECC2C86-1A21-4295-ADED-13B16401295E}"/>
                    </a:ext>
                  </a:extLst>
                </p:cNvPr>
                <p:cNvPicPr>
                  <a:picLocks noChangeAspect="1"/>
                </p:cNvPicPr>
                <p:nvPr/>
              </p:nvPicPr>
              <p:blipFill>
                <a:blip r:embed="rId110"/>
                <a:stretch>
                  <a:fillRect/>
                </a:stretch>
              </p:blipFill>
              <p:spPr>
                <a:xfrm>
                  <a:off x="4367801" y="5237740"/>
                  <a:ext cx="1091131" cy="727421"/>
                </a:xfrm>
                <a:custGeom>
                  <a:avLst/>
                  <a:gdLst>
                    <a:gd name="connsiteX0" fmla="*/ 950 w 1091131"/>
                    <a:gd name="connsiteY0" fmla="*/ 347 h 727421"/>
                    <a:gd name="connsiteX1" fmla="*/ 1092082 w 1091131"/>
                    <a:gd name="connsiteY1" fmla="*/ 347 h 727421"/>
                    <a:gd name="connsiteX2" fmla="*/ 1092082 w 1091131"/>
                    <a:gd name="connsiteY2" fmla="*/ 727768 h 727421"/>
                    <a:gd name="connsiteX3" fmla="*/ 950 w 1091131"/>
                    <a:gd name="connsiteY3" fmla="*/ 727768 h 727421"/>
                  </a:gdLst>
                  <a:ahLst/>
                  <a:cxnLst>
                    <a:cxn ang="0">
                      <a:pos x="connsiteX0" y="connsiteY0"/>
                    </a:cxn>
                    <a:cxn ang="0">
                      <a:pos x="connsiteX1" y="connsiteY1"/>
                    </a:cxn>
                    <a:cxn ang="0">
                      <a:pos x="connsiteX2" y="connsiteY2"/>
                    </a:cxn>
                    <a:cxn ang="0">
                      <a:pos x="connsiteX3" y="connsiteY3"/>
                    </a:cxn>
                  </a:cxnLst>
                  <a:rect l="l" t="t" r="r" b="b"/>
                  <a:pathLst>
                    <a:path w="1091131" h="727421">
                      <a:moveTo>
                        <a:pt x="950" y="347"/>
                      </a:moveTo>
                      <a:lnTo>
                        <a:pt x="1092082" y="347"/>
                      </a:lnTo>
                      <a:lnTo>
                        <a:pt x="1092082" y="727768"/>
                      </a:lnTo>
                      <a:lnTo>
                        <a:pt x="950" y="727768"/>
                      </a:lnTo>
                      <a:close/>
                    </a:path>
                  </a:pathLst>
                </a:custGeom>
              </p:spPr>
            </p:pic>
            <p:pic>
              <p:nvPicPr>
                <p:cNvPr id="128" name="Picture 127">
                  <a:extLst>
                    <a:ext uri="{FF2B5EF4-FFF2-40B4-BE49-F238E27FC236}">
                      <a16:creationId xmlns:a16="http://schemas.microsoft.com/office/drawing/2014/main" id="{8F4C4A7B-8DEC-4BF6-9BAD-AB84E6F355A2}"/>
                    </a:ext>
                  </a:extLst>
                </p:cNvPr>
                <p:cNvPicPr>
                  <a:picLocks noChangeAspect="1"/>
                </p:cNvPicPr>
                <p:nvPr/>
              </p:nvPicPr>
              <p:blipFill>
                <a:blip r:embed="rId111"/>
                <a:stretch>
                  <a:fillRect/>
                </a:stretch>
              </p:blipFill>
              <p:spPr>
                <a:xfrm>
                  <a:off x="4286976" y="4741247"/>
                  <a:ext cx="1125770" cy="663916"/>
                </a:xfrm>
                <a:custGeom>
                  <a:avLst/>
                  <a:gdLst>
                    <a:gd name="connsiteX0" fmla="*/ 936 w 1125770"/>
                    <a:gd name="connsiteY0" fmla="*/ 261 h 663916"/>
                    <a:gd name="connsiteX1" fmla="*/ 1126707 w 1125770"/>
                    <a:gd name="connsiteY1" fmla="*/ 261 h 663916"/>
                    <a:gd name="connsiteX2" fmla="*/ 1126707 w 1125770"/>
                    <a:gd name="connsiteY2" fmla="*/ 664177 h 663916"/>
                    <a:gd name="connsiteX3" fmla="*/ 936 w 1125770"/>
                    <a:gd name="connsiteY3" fmla="*/ 664177 h 663916"/>
                  </a:gdLst>
                  <a:ahLst/>
                  <a:cxnLst>
                    <a:cxn ang="0">
                      <a:pos x="connsiteX0" y="connsiteY0"/>
                    </a:cxn>
                    <a:cxn ang="0">
                      <a:pos x="connsiteX1" y="connsiteY1"/>
                    </a:cxn>
                    <a:cxn ang="0">
                      <a:pos x="connsiteX2" y="connsiteY2"/>
                    </a:cxn>
                    <a:cxn ang="0">
                      <a:pos x="connsiteX3" y="connsiteY3"/>
                    </a:cxn>
                  </a:cxnLst>
                  <a:rect l="l" t="t" r="r" b="b"/>
                  <a:pathLst>
                    <a:path w="1125770" h="663916">
                      <a:moveTo>
                        <a:pt x="936" y="261"/>
                      </a:moveTo>
                      <a:lnTo>
                        <a:pt x="1126707" y="261"/>
                      </a:lnTo>
                      <a:lnTo>
                        <a:pt x="1126707" y="664177"/>
                      </a:lnTo>
                      <a:lnTo>
                        <a:pt x="936" y="664177"/>
                      </a:lnTo>
                      <a:close/>
                    </a:path>
                  </a:pathLst>
                </a:custGeom>
              </p:spPr>
            </p:pic>
            <p:pic>
              <p:nvPicPr>
                <p:cNvPr id="129" name="Picture 128">
                  <a:extLst>
                    <a:ext uri="{FF2B5EF4-FFF2-40B4-BE49-F238E27FC236}">
                      <a16:creationId xmlns:a16="http://schemas.microsoft.com/office/drawing/2014/main" id="{640E628F-2E54-4F8E-A1C1-354ADE51E03B}"/>
                    </a:ext>
                  </a:extLst>
                </p:cNvPr>
                <p:cNvPicPr>
                  <a:picLocks noChangeAspect="1"/>
                </p:cNvPicPr>
                <p:nvPr/>
              </p:nvPicPr>
              <p:blipFill>
                <a:blip r:embed="rId112"/>
                <a:stretch>
                  <a:fillRect/>
                </a:stretch>
              </p:blipFill>
              <p:spPr>
                <a:xfrm>
                  <a:off x="4454398" y="4452587"/>
                  <a:ext cx="969894" cy="663916"/>
                </a:xfrm>
                <a:custGeom>
                  <a:avLst/>
                  <a:gdLst>
                    <a:gd name="connsiteX0" fmla="*/ 965 w 969894"/>
                    <a:gd name="connsiteY0" fmla="*/ 211 h 663916"/>
                    <a:gd name="connsiteX1" fmla="*/ 970860 w 969894"/>
                    <a:gd name="connsiteY1" fmla="*/ 211 h 663916"/>
                    <a:gd name="connsiteX2" fmla="*/ 970860 w 969894"/>
                    <a:gd name="connsiteY2" fmla="*/ 664127 h 663916"/>
                    <a:gd name="connsiteX3" fmla="*/ 965 w 969894"/>
                    <a:gd name="connsiteY3" fmla="*/ 664127 h 663916"/>
                  </a:gdLst>
                  <a:ahLst/>
                  <a:cxnLst>
                    <a:cxn ang="0">
                      <a:pos x="connsiteX0" y="connsiteY0"/>
                    </a:cxn>
                    <a:cxn ang="0">
                      <a:pos x="connsiteX1" y="connsiteY1"/>
                    </a:cxn>
                    <a:cxn ang="0">
                      <a:pos x="connsiteX2" y="connsiteY2"/>
                    </a:cxn>
                    <a:cxn ang="0">
                      <a:pos x="connsiteX3" y="connsiteY3"/>
                    </a:cxn>
                  </a:cxnLst>
                  <a:rect l="l" t="t" r="r" b="b"/>
                  <a:pathLst>
                    <a:path w="969894" h="663916">
                      <a:moveTo>
                        <a:pt x="965" y="211"/>
                      </a:moveTo>
                      <a:lnTo>
                        <a:pt x="970860" y="211"/>
                      </a:lnTo>
                      <a:lnTo>
                        <a:pt x="970860" y="664127"/>
                      </a:lnTo>
                      <a:lnTo>
                        <a:pt x="965" y="664127"/>
                      </a:lnTo>
                      <a:close/>
                    </a:path>
                  </a:pathLst>
                </a:custGeom>
              </p:spPr>
            </p:pic>
            <p:pic>
              <p:nvPicPr>
                <p:cNvPr id="130" name="Picture 129">
                  <a:extLst>
                    <a:ext uri="{FF2B5EF4-FFF2-40B4-BE49-F238E27FC236}">
                      <a16:creationId xmlns:a16="http://schemas.microsoft.com/office/drawing/2014/main" id="{4B4AD070-0DEF-4C9C-8968-87E41635120C}"/>
                    </a:ext>
                  </a:extLst>
                </p:cNvPr>
                <p:cNvPicPr>
                  <a:picLocks noChangeAspect="1"/>
                </p:cNvPicPr>
                <p:nvPr/>
              </p:nvPicPr>
              <p:blipFill>
                <a:blip r:embed="rId113"/>
                <a:stretch>
                  <a:fillRect/>
                </a:stretch>
              </p:blipFill>
              <p:spPr>
                <a:xfrm>
                  <a:off x="3698111" y="3627022"/>
                  <a:ext cx="814018" cy="1108451"/>
                </a:xfrm>
                <a:custGeom>
                  <a:avLst/>
                  <a:gdLst>
                    <a:gd name="connsiteX0" fmla="*/ 834 w 814018"/>
                    <a:gd name="connsiteY0" fmla="*/ 68 h 1108451"/>
                    <a:gd name="connsiteX1" fmla="*/ 814853 w 814018"/>
                    <a:gd name="connsiteY1" fmla="*/ 68 h 1108451"/>
                    <a:gd name="connsiteX2" fmla="*/ 814853 w 814018"/>
                    <a:gd name="connsiteY2" fmla="*/ 1108519 h 1108451"/>
                    <a:gd name="connsiteX3" fmla="*/ 834 w 814018"/>
                    <a:gd name="connsiteY3" fmla="*/ 1108519 h 1108451"/>
                  </a:gdLst>
                  <a:ahLst/>
                  <a:cxnLst>
                    <a:cxn ang="0">
                      <a:pos x="connsiteX0" y="connsiteY0"/>
                    </a:cxn>
                    <a:cxn ang="0">
                      <a:pos x="connsiteX1" y="connsiteY1"/>
                    </a:cxn>
                    <a:cxn ang="0">
                      <a:pos x="connsiteX2" y="connsiteY2"/>
                    </a:cxn>
                    <a:cxn ang="0">
                      <a:pos x="connsiteX3" y="connsiteY3"/>
                    </a:cxn>
                  </a:cxnLst>
                  <a:rect l="l" t="t" r="r" b="b"/>
                  <a:pathLst>
                    <a:path w="814018" h="1108451">
                      <a:moveTo>
                        <a:pt x="834" y="68"/>
                      </a:moveTo>
                      <a:lnTo>
                        <a:pt x="814853" y="68"/>
                      </a:lnTo>
                      <a:lnTo>
                        <a:pt x="814853" y="1108519"/>
                      </a:lnTo>
                      <a:lnTo>
                        <a:pt x="834" y="1108519"/>
                      </a:lnTo>
                      <a:close/>
                    </a:path>
                  </a:pathLst>
                </a:custGeom>
              </p:spPr>
            </p:pic>
            <p:pic>
              <p:nvPicPr>
                <p:cNvPr id="131" name="Picture 130">
                  <a:extLst>
                    <a:ext uri="{FF2B5EF4-FFF2-40B4-BE49-F238E27FC236}">
                      <a16:creationId xmlns:a16="http://schemas.microsoft.com/office/drawing/2014/main" id="{33C3536A-6295-40A0-8F28-3B943810A1D2}"/>
                    </a:ext>
                  </a:extLst>
                </p:cNvPr>
                <p:cNvPicPr>
                  <a:picLocks noChangeAspect="1"/>
                </p:cNvPicPr>
                <p:nvPr/>
              </p:nvPicPr>
              <p:blipFill>
                <a:blip r:embed="rId114"/>
                <a:stretch>
                  <a:fillRect/>
                </a:stretch>
              </p:blipFill>
              <p:spPr>
                <a:xfrm>
                  <a:off x="4079141" y="3811764"/>
                  <a:ext cx="698555" cy="1027626"/>
                </a:xfrm>
                <a:custGeom>
                  <a:avLst/>
                  <a:gdLst>
                    <a:gd name="connsiteX0" fmla="*/ 900 w 698555"/>
                    <a:gd name="connsiteY0" fmla="*/ 100 h 1027626"/>
                    <a:gd name="connsiteX1" fmla="*/ 699456 w 698555"/>
                    <a:gd name="connsiteY1" fmla="*/ 100 h 1027626"/>
                    <a:gd name="connsiteX2" fmla="*/ 699456 w 698555"/>
                    <a:gd name="connsiteY2" fmla="*/ 1027727 h 1027626"/>
                    <a:gd name="connsiteX3" fmla="*/ 900 w 698555"/>
                    <a:gd name="connsiteY3" fmla="*/ 1027727 h 1027626"/>
                  </a:gdLst>
                  <a:ahLst/>
                  <a:cxnLst>
                    <a:cxn ang="0">
                      <a:pos x="connsiteX0" y="connsiteY0"/>
                    </a:cxn>
                    <a:cxn ang="0">
                      <a:pos x="connsiteX1" y="connsiteY1"/>
                    </a:cxn>
                    <a:cxn ang="0">
                      <a:pos x="connsiteX2" y="connsiteY2"/>
                    </a:cxn>
                    <a:cxn ang="0">
                      <a:pos x="connsiteX3" y="connsiteY3"/>
                    </a:cxn>
                  </a:cxnLst>
                  <a:rect l="l" t="t" r="r" b="b"/>
                  <a:pathLst>
                    <a:path w="698555" h="1027626">
                      <a:moveTo>
                        <a:pt x="900" y="100"/>
                      </a:moveTo>
                      <a:lnTo>
                        <a:pt x="699456" y="100"/>
                      </a:lnTo>
                      <a:lnTo>
                        <a:pt x="699456" y="1027727"/>
                      </a:lnTo>
                      <a:lnTo>
                        <a:pt x="900" y="1027727"/>
                      </a:lnTo>
                      <a:close/>
                    </a:path>
                  </a:pathLst>
                </a:custGeom>
              </p:spPr>
            </p:pic>
            <p:pic>
              <p:nvPicPr>
                <p:cNvPr id="132" name="Picture 131">
                  <a:extLst>
                    <a:ext uri="{FF2B5EF4-FFF2-40B4-BE49-F238E27FC236}">
                      <a16:creationId xmlns:a16="http://schemas.microsoft.com/office/drawing/2014/main" id="{9B3154F6-A6C3-4A58-8F1A-76565749CEDB}"/>
                    </a:ext>
                  </a:extLst>
                </p:cNvPr>
                <p:cNvPicPr>
                  <a:picLocks noChangeAspect="1"/>
                </p:cNvPicPr>
                <p:nvPr/>
              </p:nvPicPr>
              <p:blipFill>
                <a:blip r:embed="rId115"/>
                <a:stretch>
                  <a:fillRect/>
                </a:stretch>
              </p:blipFill>
              <p:spPr>
                <a:xfrm>
                  <a:off x="4113781" y="4169701"/>
                  <a:ext cx="600411" cy="917936"/>
                </a:xfrm>
                <a:custGeom>
                  <a:avLst/>
                  <a:gdLst>
                    <a:gd name="connsiteX0" fmla="*/ 906 w 600411"/>
                    <a:gd name="connsiteY0" fmla="*/ 162 h 917936"/>
                    <a:gd name="connsiteX1" fmla="*/ 601317 w 600411"/>
                    <a:gd name="connsiteY1" fmla="*/ 162 h 917936"/>
                    <a:gd name="connsiteX2" fmla="*/ 601317 w 600411"/>
                    <a:gd name="connsiteY2" fmla="*/ 918098 h 917936"/>
                    <a:gd name="connsiteX3" fmla="*/ 906 w 600411"/>
                    <a:gd name="connsiteY3" fmla="*/ 918098 h 917936"/>
                  </a:gdLst>
                  <a:ahLst/>
                  <a:cxnLst>
                    <a:cxn ang="0">
                      <a:pos x="connsiteX0" y="connsiteY0"/>
                    </a:cxn>
                    <a:cxn ang="0">
                      <a:pos x="connsiteX1" y="connsiteY1"/>
                    </a:cxn>
                    <a:cxn ang="0">
                      <a:pos x="connsiteX2" y="connsiteY2"/>
                    </a:cxn>
                    <a:cxn ang="0">
                      <a:pos x="connsiteX3" y="connsiteY3"/>
                    </a:cxn>
                  </a:cxnLst>
                  <a:rect l="l" t="t" r="r" b="b"/>
                  <a:pathLst>
                    <a:path w="600411" h="917936">
                      <a:moveTo>
                        <a:pt x="906" y="162"/>
                      </a:moveTo>
                      <a:lnTo>
                        <a:pt x="601317" y="162"/>
                      </a:lnTo>
                      <a:lnTo>
                        <a:pt x="601317" y="918098"/>
                      </a:lnTo>
                      <a:lnTo>
                        <a:pt x="906" y="918098"/>
                      </a:lnTo>
                      <a:close/>
                    </a:path>
                  </a:pathLst>
                </a:custGeom>
              </p:spPr>
            </p:pic>
            <p:pic>
              <p:nvPicPr>
                <p:cNvPr id="133" name="Picture 132">
                  <a:extLst>
                    <a:ext uri="{FF2B5EF4-FFF2-40B4-BE49-F238E27FC236}">
                      <a16:creationId xmlns:a16="http://schemas.microsoft.com/office/drawing/2014/main" id="{3639DFE3-F7E1-498C-94DD-262031CFC94A}"/>
                    </a:ext>
                  </a:extLst>
                </p:cNvPr>
                <p:cNvPicPr>
                  <a:picLocks noChangeAspect="1"/>
                </p:cNvPicPr>
                <p:nvPr/>
              </p:nvPicPr>
              <p:blipFill>
                <a:blip r:embed="rId116"/>
                <a:stretch>
                  <a:fillRect/>
                </a:stretch>
              </p:blipFill>
              <p:spPr>
                <a:xfrm>
                  <a:off x="3115020" y="3644342"/>
                  <a:ext cx="421442" cy="704328"/>
                </a:xfrm>
                <a:custGeom>
                  <a:avLst/>
                  <a:gdLst>
                    <a:gd name="connsiteX0" fmla="*/ 733 w 421442"/>
                    <a:gd name="connsiteY0" fmla="*/ 71 h 704328"/>
                    <a:gd name="connsiteX1" fmla="*/ 422176 w 421442"/>
                    <a:gd name="connsiteY1" fmla="*/ 71 h 704328"/>
                    <a:gd name="connsiteX2" fmla="*/ 422176 w 421442"/>
                    <a:gd name="connsiteY2" fmla="*/ 704399 h 704328"/>
                    <a:gd name="connsiteX3" fmla="*/ 733 w 421442"/>
                    <a:gd name="connsiteY3" fmla="*/ 704399 h 704328"/>
                  </a:gdLst>
                  <a:ahLst/>
                  <a:cxnLst>
                    <a:cxn ang="0">
                      <a:pos x="connsiteX0" y="connsiteY0"/>
                    </a:cxn>
                    <a:cxn ang="0">
                      <a:pos x="connsiteX1" y="connsiteY1"/>
                    </a:cxn>
                    <a:cxn ang="0">
                      <a:pos x="connsiteX2" y="connsiteY2"/>
                    </a:cxn>
                    <a:cxn ang="0">
                      <a:pos x="connsiteX3" y="connsiteY3"/>
                    </a:cxn>
                  </a:cxnLst>
                  <a:rect l="l" t="t" r="r" b="b"/>
                  <a:pathLst>
                    <a:path w="421442" h="704328">
                      <a:moveTo>
                        <a:pt x="733" y="71"/>
                      </a:moveTo>
                      <a:lnTo>
                        <a:pt x="422176" y="71"/>
                      </a:lnTo>
                      <a:lnTo>
                        <a:pt x="422176" y="704399"/>
                      </a:lnTo>
                      <a:lnTo>
                        <a:pt x="733" y="704399"/>
                      </a:lnTo>
                      <a:close/>
                    </a:path>
                  </a:pathLst>
                </a:custGeom>
              </p:spPr>
            </p:pic>
            <p:pic>
              <p:nvPicPr>
                <p:cNvPr id="134" name="Picture 133">
                  <a:extLst>
                    <a:ext uri="{FF2B5EF4-FFF2-40B4-BE49-F238E27FC236}">
                      <a16:creationId xmlns:a16="http://schemas.microsoft.com/office/drawing/2014/main" id="{7B6E6B4E-A751-47B5-8964-7E9FBD93157D}"/>
                    </a:ext>
                  </a:extLst>
                </p:cNvPr>
                <p:cNvPicPr>
                  <a:picLocks noChangeAspect="1"/>
                </p:cNvPicPr>
                <p:nvPr/>
              </p:nvPicPr>
              <p:blipFill>
                <a:blip r:embed="rId117"/>
                <a:stretch>
                  <a:fillRect/>
                </a:stretch>
              </p:blipFill>
              <p:spPr>
                <a:xfrm>
                  <a:off x="2676258" y="3829084"/>
                  <a:ext cx="796699" cy="658142"/>
                </a:xfrm>
                <a:custGeom>
                  <a:avLst/>
                  <a:gdLst>
                    <a:gd name="connsiteX0" fmla="*/ 657 w 796699"/>
                    <a:gd name="connsiteY0" fmla="*/ 103 h 658142"/>
                    <a:gd name="connsiteX1" fmla="*/ 797357 w 796699"/>
                    <a:gd name="connsiteY1" fmla="*/ 103 h 658142"/>
                    <a:gd name="connsiteX2" fmla="*/ 797357 w 796699"/>
                    <a:gd name="connsiteY2" fmla="*/ 658246 h 658142"/>
                    <a:gd name="connsiteX3" fmla="*/ 657 w 796699"/>
                    <a:gd name="connsiteY3" fmla="*/ 658246 h 658142"/>
                  </a:gdLst>
                  <a:ahLst/>
                  <a:cxnLst>
                    <a:cxn ang="0">
                      <a:pos x="connsiteX0" y="connsiteY0"/>
                    </a:cxn>
                    <a:cxn ang="0">
                      <a:pos x="connsiteX1" y="connsiteY1"/>
                    </a:cxn>
                    <a:cxn ang="0">
                      <a:pos x="connsiteX2" y="connsiteY2"/>
                    </a:cxn>
                    <a:cxn ang="0">
                      <a:pos x="connsiteX3" y="connsiteY3"/>
                    </a:cxn>
                  </a:cxnLst>
                  <a:rect l="l" t="t" r="r" b="b"/>
                  <a:pathLst>
                    <a:path w="796699" h="658142">
                      <a:moveTo>
                        <a:pt x="657" y="103"/>
                      </a:moveTo>
                      <a:lnTo>
                        <a:pt x="797357" y="103"/>
                      </a:lnTo>
                      <a:lnTo>
                        <a:pt x="797357" y="658246"/>
                      </a:lnTo>
                      <a:lnTo>
                        <a:pt x="657" y="658246"/>
                      </a:lnTo>
                      <a:close/>
                    </a:path>
                  </a:pathLst>
                </a:custGeom>
              </p:spPr>
            </p:pic>
            <p:pic>
              <p:nvPicPr>
                <p:cNvPr id="135" name="Picture 134">
                  <a:extLst>
                    <a:ext uri="{FF2B5EF4-FFF2-40B4-BE49-F238E27FC236}">
                      <a16:creationId xmlns:a16="http://schemas.microsoft.com/office/drawing/2014/main" id="{BDDE602D-9C58-47C0-95B3-593D8A7259DE}"/>
                    </a:ext>
                  </a:extLst>
                </p:cNvPr>
                <p:cNvPicPr>
                  <a:picLocks noChangeAspect="1"/>
                </p:cNvPicPr>
                <p:nvPr/>
              </p:nvPicPr>
              <p:blipFill>
                <a:blip r:embed="rId118"/>
                <a:stretch>
                  <a:fillRect/>
                </a:stretch>
              </p:blipFill>
              <p:spPr>
                <a:xfrm>
                  <a:off x="2976463" y="3788671"/>
                  <a:ext cx="669689" cy="756287"/>
                </a:xfrm>
                <a:custGeom>
                  <a:avLst/>
                  <a:gdLst>
                    <a:gd name="connsiteX0" fmla="*/ 709 w 669689"/>
                    <a:gd name="connsiteY0" fmla="*/ 96 h 756287"/>
                    <a:gd name="connsiteX1" fmla="*/ 670399 w 669689"/>
                    <a:gd name="connsiteY1" fmla="*/ 96 h 756287"/>
                    <a:gd name="connsiteX2" fmla="*/ 670399 w 669689"/>
                    <a:gd name="connsiteY2" fmla="*/ 756383 h 756287"/>
                    <a:gd name="connsiteX3" fmla="*/ 709 w 669689"/>
                    <a:gd name="connsiteY3" fmla="*/ 756383 h 756287"/>
                  </a:gdLst>
                  <a:ahLst/>
                  <a:cxnLst>
                    <a:cxn ang="0">
                      <a:pos x="connsiteX0" y="connsiteY0"/>
                    </a:cxn>
                    <a:cxn ang="0">
                      <a:pos x="connsiteX1" y="connsiteY1"/>
                    </a:cxn>
                    <a:cxn ang="0">
                      <a:pos x="connsiteX2" y="connsiteY2"/>
                    </a:cxn>
                    <a:cxn ang="0">
                      <a:pos x="connsiteX3" y="connsiteY3"/>
                    </a:cxn>
                  </a:cxnLst>
                  <a:rect l="l" t="t" r="r" b="b"/>
                  <a:pathLst>
                    <a:path w="669689" h="756287">
                      <a:moveTo>
                        <a:pt x="709" y="96"/>
                      </a:moveTo>
                      <a:lnTo>
                        <a:pt x="670399" y="96"/>
                      </a:lnTo>
                      <a:lnTo>
                        <a:pt x="670399" y="756383"/>
                      </a:lnTo>
                      <a:lnTo>
                        <a:pt x="709" y="756383"/>
                      </a:lnTo>
                      <a:close/>
                    </a:path>
                  </a:pathLst>
                </a:custGeom>
              </p:spPr>
            </p:pic>
            <p:pic>
              <p:nvPicPr>
                <p:cNvPr id="136" name="Picture 135">
                  <a:extLst>
                    <a:ext uri="{FF2B5EF4-FFF2-40B4-BE49-F238E27FC236}">
                      <a16:creationId xmlns:a16="http://schemas.microsoft.com/office/drawing/2014/main" id="{3C8F8923-BDB7-4A43-9F93-482A3B235205}"/>
                    </a:ext>
                  </a:extLst>
                </p:cNvPr>
                <p:cNvPicPr>
                  <a:picLocks noChangeAspect="1"/>
                </p:cNvPicPr>
                <p:nvPr/>
              </p:nvPicPr>
              <p:blipFill>
                <a:blip r:embed="rId119"/>
                <a:stretch>
                  <a:fillRect/>
                </a:stretch>
              </p:blipFill>
              <p:spPr>
                <a:xfrm>
                  <a:off x="3363267" y="3713620"/>
                  <a:ext cx="565772" cy="889070"/>
                </a:xfrm>
                <a:custGeom>
                  <a:avLst/>
                  <a:gdLst>
                    <a:gd name="connsiteX0" fmla="*/ 776 w 565772"/>
                    <a:gd name="connsiteY0" fmla="*/ 83 h 889070"/>
                    <a:gd name="connsiteX1" fmla="*/ 566548 w 565772"/>
                    <a:gd name="connsiteY1" fmla="*/ 83 h 889070"/>
                    <a:gd name="connsiteX2" fmla="*/ 566548 w 565772"/>
                    <a:gd name="connsiteY2" fmla="*/ 889153 h 889070"/>
                    <a:gd name="connsiteX3" fmla="*/ 776 w 565772"/>
                    <a:gd name="connsiteY3" fmla="*/ 889153 h 889070"/>
                  </a:gdLst>
                  <a:ahLst/>
                  <a:cxnLst>
                    <a:cxn ang="0">
                      <a:pos x="connsiteX0" y="connsiteY0"/>
                    </a:cxn>
                    <a:cxn ang="0">
                      <a:pos x="connsiteX1" y="connsiteY1"/>
                    </a:cxn>
                    <a:cxn ang="0">
                      <a:pos x="connsiteX2" y="connsiteY2"/>
                    </a:cxn>
                    <a:cxn ang="0">
                      <a:pos x="connsiteX3" y="connsiteY3"/>
                    </a:cxn>
                  </a:cxnLst>
                  <a:rect l="l" t="t" r="r" b="b"/>
                  <a:pathLst>
                    <a:path w="565772" h="889070">
                      <a:moveTo>
                        <a:pt x="776" y="83"/>
                      </a:moveTo>
                      <a:lnTo>
                        <a:pt x="566548" y="83"/>
                      </a:lnTo>
                      <a:lnTo>
                        <a:pt x="566548" y="889153"/>
                      </a:lnTo>
                      <a:lnTo>
                        <a:pt x="776" y="889153"/>
                      </a:lnTo>
                      <a:close/>
                    </a:path>
                  </a:pathLst>
                </a:custGeom>
              </p:spPr>
            </p:pic>
            <p:pic>
              <p:nvPicPr>
                <p:cNvPr id="137" name="Picture 136">
                  <a:extLst>
                    <a:ext uri="{FF2B5EF4-FFF2-40B4-BE49-F238E27FC236}">
                      <a16:creationId xmlns:a16="http://schemas.microsoft.com/office/drawing/2014/main" id="{51F56493-BF97-4009-A803-8526797C2F0C}"/>
                    </a:ext>
                  </a:extLst>
                </p:cNvPr>
                <p:cNvPicPr>
                  <a:picLocks noChangeAspect="1"/>
                </p:cNvPicPr>
                <p:nvPr/>
              </p:nvPicPr>
              <p:blipFill>
                <a:blip r:embed="rId120"/>
                <a:stretch>
                  <a:fillRect/>
                </a:stretch>
              </p:blipFill>
              <p:spPr>
                <a:xfrm>
                  <a:off x="3784709" y="3725166"/>
                  <a:ext cx="606184" cy="941028"/>
                </a:xfrm>
                <a:custGeom>
                  <a:avLst/>
                  <a:gdLst>
                    <a:gd name="connsiteX0" fmla="*/ 849 w 606184"/>
                    <a:gd name="connsiteY0" fmla="*/ 85 h 941028"/>
                    <a:gd name="connsiteX1" fmla="*/ 607034 w 606184"/>
                    <a:gd name="connsiteY1" fmla="*/ 85 h 941028"/>
                    <a:gd name="connsiteX2" fmla="*/ 607034 w 606184"/>
                    <a:gd name="connsiteY2" fmla="*/ 941114 h 941028"/>
                    <a:gd name="connsiteX3" fmla="*/ 849 w 606184"/>
                    <a:gd name="connsiteY3" fmla="*/ 941114 h 941028"/>
                  </a:gdLst>
                  <a:ahLst/>
                  <a:cxnLst>
                    <a:cxn ang="0">
                      <a:pos x="connsiteX0" y="connsiteY0"/>
                    </a:cxn>
                    <a:cxn ang="0">
                      <a:pos x="connsiteX1" y="connsiteY1"/>
                    </a:cxn>
                    <a:cxn ang="0">
                      <a:pos x="connsiteX2" y="connsiteY2"/>
                    </a:cxn>
                    <a:cxn ang="0">
                      <a:pos x="connsiteX3" y="connsiteY3"/>
                    </a:cxn>
                  </a:cxnLst>
                  <a:rect l="l" t="t" r="r" b="b"/>
                  <a:pathLst>
                    <a:path w="606184" h="941028">
                      <a:moveTo>
                        <a:pt x="849" y="85"/>
                      </a:moveTo>
                      <a:lnTo>
                        <a:pt x="607034" y="85"/>
                      </a:lnTo>
                      <a:lnTo>
                        <a:pt x="607034" y="941114"/>
                      </a:lnTo>
                      <a:lnTo>
                        <a:pt x="849" y="941114"/>
                      </a:lnTo>
                      <a:close/>
                    </a:path>
                  </a:pathLst>
                </a:custGeom>
              </p:spPr>
            </p:pic>
            <p:pic>
              <p:nvPicPr>
                <p:cNvPr id="138" name="Picture 137">
                  <a:extLst>
                    <a:ext uri="{FF2B5EF4-FFF2-40B4-BE49-F238E27FC236}">
                      <a16:creationId xmlns:a16="http://schemas.microsoft.com/office/drawing/2014/main" id="{221095D0-B9CF-473A-9A67-74D815737F1E}"/>
                    </a:ext>
                  </a:extLst>
                </p:cNvPr>
                <p:cNvPicPr>
                  <a:picLocks noChangeAspect="1"/>
                </p:cNvPicPr>
                <p:nvPr/>
              </p:nvPicPr>
              <p:blipFill>
                <a:blip r:embed="rId121"/>
                <a:stretch>
                  <a:fillRect/>
                </a:stretch>
              </p:blipFill>
              <p:spPr>
                <a:xfrm>
                  <a:off x="3784709" y="3875269"/>
                  <a:ext cx="733194" cy="1085358"/>
                </a:xfrm>
                <a:custGeom>
                  <a:avLst/>
                  <a:gdLst>
                    <a:gd name="connsiteX0" fmla="*/ 849 w 733194"/>
                    <a:gd name="connsiteY0" fmla="*/ 111 h 1085358"/>
                    <a:gd name="connsiteX1" fmla="*/ 734044 w 733194"/>
                    <a:gd name="connsiteY1" fmla="*/ 111 h 1085358"/>
                    <a:gd name="connsiteX2" fmla="*/ 734044 w 733194"/>
                    <a:gd name="connsiteY2" fmla="*/ 1085469 h 1085358"/>
                    <a:gd name="connsiteX3" fmla="*/ 849 w 733194"/>
                    <a:gd name="connsiteY3" fmla="*/ 1085469 h 1085358"/>
                  </a:gdLst>
                  <a:ahLst/>
                  <a:cxnLst>
                    <a:cxn ang="0">
                      <a:pos x="connsiteX0" y="connsiteY0"/>
                    </a:cxn>
                    <a:cxn ang="0">
                      <a:pos x="connsiteX1" y="connsiteY1"/>
                    </a:cxn>
                    <a:cxn ang="0">
                      <a:pos x="connsiteX2" y="connsiteY2"/>
                    </a:cxn>
                    <a:cxn ang="0">
                      <a:pos x="connsiteX3" y="connsiteY3"/>
                    </a:cxn>
                  </a:cxnLst>
                  <a:rect l="l" t="t" r="r" b="b"/>
                  <a:pathLst>
                    <a:path w="733194" h="1085358">
                      <a:moveTo>
                        <a:pt x="849" y="111"/>
                      </a:moveTo>
                      <a:lnTo>
                        <a:pt x="734044" y="111"/>
                      </a:lnTo>
                      <a:lnTo>
                        <a:pt x="734044" y="1085469"/>
                      </a:lnTo>
                      <a:lnTo>
                        <a:pt x="849" y="1085469"/>
                      </a:lnTo>
                      <a:close/>
                    </a:path>
                  </a:pathLst>
                </a:custGeom>
              </p:spPr>
            </p:pic>
            <p:pic>
              <p:nvPicPr>
                <p:cNvPr id="139" name="Picture 138">
                  <a:extLst>
                    <a:ext uri="{FF2B5EF4-FFF2-40B4-BE49-F238E27FC236}">
                      <a16:creationId xmlns:a16="http://schemas.microsoft.com/office/drawing/2014/main" id="{7BE67E15-EB24-44D8-9766-DC047471243D}"/>
                    </a:ext>
                  </a:extLst>
                </p:cNvPr>
                <p:cNvPicPr>
                  <a:picLocks noChangeAspect="1"/>
                </p:cNvPicPr>
                <p:nvPr/>
              </p:nvPicPr>
              <p:blipFill>
                <a:blip r:embed="rId122"/>
                <a:stretch>
                  <a:fillRect/>
                </a:stretch>
              </p:blipFill>
              <p:spPr>
                <a:xfrm>
                  <a:off x="3952131" y="3944547"/>
                  <a:ext cx="952575" cy="1235461"/>
                </a:xfrm>
                <a:custGeom>
                  <a:avLst/>
                  <a:gdLst>
                    <a:gd name="connsiteX0" fmla="*/ 878 w 952575"/>
                    <a:gd name="connsiteY0" fmla="*/ 123 h 1235461"/>
                    <a:gd name="connsiteX1" fmla="*/ 953454 w 952575"/>
                    <a:gd name="connsiteY1" fmla="*/ 123 h 1235461"/>
                    <a:gd name="connsiteX2" fmla="*/ 953454 w 952575"/>
                    <a:gd name="connsiteY2" fmla="*/ 1235584 h 1235461"/>
                    <a:gd name="connsiteX3" fmla="*/ 878 w 952575"/>
                    <a:gd name="connsiteY3" fmla="*/ 1235584 h 1235461"/>
                  </a:gdLst>
                  <a:ahLst/>
                  <a:cxnLst>
                    <a:cxn ang="0">
                      <a:pos x="connsiteX0" y="connsiteY0"/>
                    </a:cxn>
                    <a:cxn ang="0">
                      <a:pos x="connsiteX1" y="connsiteY1"/>
                    </a:cxn>
                    <a:cxn ang="0">
                      <a:pos x="connsiteX2" y="connsiteY2"/>
                    </a:cxn>
                    <a:cxn ang="0">
                      <a:pos x="connsiteX3" y="connsiteY3"/>
                    </a:cxn>
                  </a:cxnLst>
                  <a:rect l="l" t="t" r="r" b="b"/>
                  <a:pathLst>
                    <a:path w="952575" h="1235461">
                      <a:moveTo>
                        <a:pt x="878" y="123"/>
                      </a:moveTo>
                      <a:lnTo>
                        <a:pt x="953454" y="123"/>
                      </a:lnTo>
                      <a:lnTo>
                        <a:pt x="953454" y="1235584"/>
                      </a:lnTo>
                      <a:lnTo>
                        <a:pt x="878" y="1235584"/>
                      </a:lnTo>
                      <a:close/>
                    </a:path>
                  </a:pathLst>
                </a:custGeom>
              </p:spPr>
            </p:pic>
            <p:pic>
              <p:nvPicPr>
                <p:cNvPr id="140" name="Picture 139">
                  <a:extLst>
                    <a:ext uri="{FF2B5EF4-FFF2-40B4-BE49-F238E27FC236}">
                      <a16:creationId xmlns:a16="http://schemas.microsoft.com/office/drawing/2014/main" id="{0E77562A-BC5E-4077-83EF-3D16CDC873CF}"/>
                    </a:ext>
                  </a:extLst>
                </p:cNvPr>
                <p:cNvPicPr>
                  <a:picLocks noChangeAspect="1"/>
                </p:cNvPicPr>
                <p:nvPr/>
              </p:nvPicPr>
              <p:blipFill>
                <a:blip r:embed="rId123"/>
                <a:stretch>
                  <a:fillRect/>
                </a:stretch>
              </p:blipFill>
              <p:spPr>
                <a:xfrm>
                  <a:off x="2156671" y="5434029"/>
                  <a:ext cx="1033400" cy="588864"/>
                </a:xfrm>
                <a:custGeom>
                  <a:avLst/>
                  <a:gdLst>
                    <a:gd name="connsiteX0" fmla="*/ 567 w 1033400"/>
                    <a:gd name="connsiteY0" fmla="*/ 381 h 588864"/>
                    <a:gd name="connsiteX1" fmla="*/ 1033967 w 1033400"/>
                    <a:gd name="connsiteY1" fmla="*/ 381 h 588864"/>
                    <a:gd name="connsiteX2" fmla="*/ 1033967 w 1033400"/>
                    <a:gd name="connsiteY2" fmla="*/ 589246 h 588864"/>
                    <a:gd name="connsiteX3" fmla="*/ 567 w 1033400"/>
                    <a:gd name="connsiteY3" fmla="*/ 589246 h 588864"/>
                  </a:gdLst>
                  <a:ahLst/>
                  <a:cxnLst>
                    <a:cxn ang="0">
                      <a:pos x="connsiteX0" y="connsiteY0"/>
                    </a:cxn>
                    <a:cxn ang="0">
                      <a:pos x="connsiteX1" y="connsiteY1"/>
                    </a:cxn>
                    <a:cxn ang="0">
                      <a:pos x="connsiteX2" y="connsiteY2"/>
                    </a:cxn>
                    <a:cxn ang="0">
                      <a:pos x="connsiteX3" y="connsiteY3"/>
                    </a:cxn>
                  </a:cxnLst>
                  <a:rect l="l" t="t" r="r" b="b"/>
                  <a:pathLst>
                    <a:path w="1033400" h="588864">
                      <a:moveTo>
                        <a:pt x="567" y="381"/>
                      </a:moveTo>
                      <a:lnTo>
                        <a:pt x="1033967" y="381"/>
                      </a:lnTo>
                      <a:lnTo>
                        <a:pt x="1033967" y="589246"/>
                      </a:lnTo>
                      <a:lnTo>
                        <a:pt x="567" y="589246"/>
                      </a:lnTo>
                      <a:close/>
                    </a:path>
                  </a:pathLst>
                </a:custGeom>
              </p:spPr>
            </p:pic>
            <p:pic>
              <p:nvPicPr>
                <p:cNvPr id="141" name="Picture 140">
                  <a:extLst>
                    <a:ext uri="{FF2B5EF4-FFF2-40B4-BE49-F238E27FC236}">
                      <a16:creationId xmlns:a16="http://schemas.microsoft.com/office/drawing/2014/main" id="{D8D71156-28CD-4DBF-A3CF-40D48192CB2C}"/>
                    </a:ext>
                  </a:extLst>
                </p:cNvPr>
                <p:cNvPicPr>
                  <a:picLocks noChangeAspect="1"/>
                </p:cNvPicPr>
                <p:nvPr/>
              </p:nvPicPr>
              <p:blipFill>
                <a:blip r:embed="rId124"/>
                <a:stretch>
                  <a:fillRect/>
                </a:stretch>
              </p:blipFill>
              <p:spPr>
                <a:xfrm>
                  <a:off x="2664711" y="4060011"/>
                  <a:ext cx="508040" cy="842884"/>
                </a:xfrm>
                <a:custGeom>
                  <a:avLst/>
                  <a:gdLst>
                    <a:gd name="connsiteX0" fmla="*/ 655 w 508040"/>
                    <a:gd name="connsiteY0" fmla="*/ 143 h 842884"/>
                    <a:gd name="connsiteX1" fmla="*/ 508696 w 508040"/>
                    <a:gd name="connsiteY1" fmla="*/ 143 h 842884"/>
                    <a:gd name="connsiteX2" fmla="*/ 508696 w 508040"/>
                    <a:gd name="connsiteY2" fmla="*/ 843028 h 842884"/>
                    <a:gd name="connsiteX3" fmla="*/ 655 w 508040"/>
                    <a:gd name="connsiteY3" fmla="*/ 843028 h 842884"/>
                  </a:gdLst>
                  <a:ahLst/>
                  <a:cxnLst>
                    <a:cxn ang="0">
                      <a:pos x="connsiteX0" y="connsiteY0"/>
                    </a:cxn>
                    <a:cxn ang="0">
                      <a:pos x="connsiteX1" y="connsiteY1"/>
                    </a:cxn>
                    <a:cxn ang="0">
                      <a:pos x="connsiteX2" y="connsiteY2"/>
                    </a:cxn>
                    <a:cxn ang="0">
                      <a:pos x="connsiteX3" y="connsiteY3"/>
                    </a:cxn>
                  </a:cxnLst>
                  <a:rect l="l" t="t" r="r" b="b"/>
                  <a:pathLst>
                    <a:path w="508040" h="842884">
                      <a:moveTo>
                        <a:pt x="655" y="143"/>
                      </a:moveTo>
                      <a:lnTo>
                        <a:pt x="508696" y="143"/>
                      </a:lnTo>
                      <a:lnTo>
                        <a:pt x="508696" y="843028"/>
                      </a:lnTo>
                      <a:lnTo>
                        <a:pt x="655" y="843028"/>
                      </a:lnTo>
                      <a:close/>
                    </a:path>
                  </a:pathLst>
                </a:custGeom>
              </p:spPr>
            </p:pic>
            <p:pic>
              <p:nvPicPr>
                <p:cNvPr id="142" name="Picture 141">
                  <a:extLst>
                    <a:ext uri="{FF2B5EF4-FFF2-40B4-BE49-F238E27FC236}">
                      <a16:creationId xmlns:a16="http://schemas.microsoft.com/office/drawing/2014/main" id="{A2F27342-5A27-4F1D-BE77-C1CB992B5E75}"/>
                    </a:ext>
                  </a:extLst>
                </p:cNvPr>
                <p:cNvPicPr>
                  <a:picLocks noChangeAspect="1"/>
                </p:cNvPicPr>
                <p:nvPr/>
              </p:nvPicPr>
              <p:blipFill>
                <a:blip r:embed="rId125"/>
                <a:stretch>
                  <a:fillRect/>
                </a:stretch>
              </p:blipFill>
              <p:spPr>
                <a:xfrm>
                  <a:off x="2197083" y="4804752"/>
                  <a:ext cx="952575" cy="479174"/>
                </a:xfrm>
                <a:custGeom>
                  <a:avLst/>
                  <a:gdLst>
                    <a:gd name="connsiteX0" fmla="*/ 574 w 952575"/>
                    <a:gd name="connsiteY0" fmla="*/ 272 h 479174"/>
                    <a:gd name="connsiteX1" fmla="*/ 953150 w 952575"/>
                    <a:gd name="connsiteY1" fmla="*/ 272 h 479174"/>
                    <a:gd name="connsiteX2" fmla="*/ 953150 w 952575"/>
                    <a:gd name="connsiteY2" fmla="*/ 479446 h 479174"/>
                    <a:gd name="connsiteX3" fmla="*/ 574 w 952575"/>
                    <a:gd name="connsiteY3" fmla="*/ 479446 h 479174"/>
                  </a:gdLst>
                  <a:ahLst/>
                  <a:cxnLst>
                    <a:cxn ang="0">
                      <a:pos x="connsiteX0" y="connsiteY0"/>
                    </a:cxn>
                    <a:cxn ang="0">
                      <a:pos x="connsiteX1" y="connsiteY1"/>
                    </a:cxn>
                    <a:cxn ang="0">
                      <a:pos x="connsiteX2" y="connsiteY2"/>
                    </a:cxn>
                    <a:cxn ang="0">
                      <a:pos x="connsiteX3" y="connsiteY3"/>
                    </a:cxn>
                  </a:cxnLst>
                  <a:rect l="l" t="t" r="r" b="b"/>
                  <a:pathLst>
                    <a:path w="952575" h="479174">
                      <a:moveTo>
                        <a:pt x="574" y="272"/>
                      </a:moveTo>
                      <a:lnTo>
                        <a:pt x="953150" y="272"/>
                      </a:lnTo>
                      <a:lnTo>
                        <a:pt x="953150" y="479446"/>
                      </a:lnTo>
                      <a:lnTo>
                        <a:pt x="574" y="479446"/>
                      </a:lnTo>
                      <a:close/>
                    </a:path>
                  </a:pathLst>
                </a:custGeom>
              </p:spPr>
            </p:pic>
            <p:sp>
              <p:nvSpPr>
                <p:cNvPr id="143" name="Freeform: Shape 142">
                  <a:extLst>
                    <a:ext uri="{FF2B5EF4-FFF2-40B4-BE49-F238E27FC236}">
                      <a16:creationId xmlns:a16="http://schemas.microsoft.com/office/drawing/2014/main" id="{6B30453E-27D0-416D-82A0-FE1764941B64}"/>
                    </a:ext>
                  </a:extLst>
                </p:cNvPr>
                <p:cNvSpPr/>
                <p:nvPr/>
              </p:nvSpPr>
              <p:spPr>
                <a:xfrm>
                  <a:off x="2667367" y="5446751"/>
                  <a:ext cx="379037" cy="177883"/>
                </a:xfrm>
                <a:custGeom>
                  <a:avLst/>
                  <a:gdLst>
                    <a:gd name="connsiteX0" fmla="*/ 62609 w 379037"/>
                    <a:gd name="connsiteY0" fmla="*/ 45550 h 177883"/>
                    <a:gd name="connsiteX1" fmla="*/ 379038 w 379037"/>
                    <a:gd name="connsiteY1" fmla="*/ 146697 h 177883"/>
                    <a:gd name="connsiteX2" fmla="*/ 350691 w 379037"/>
                    <a:gd name="connsiteY2" fmla="*/ 165459 h 177883"/>
                    <a:gd name="connsiteX3" fmla="*/ 142799 w 379037"/>
                    <a:gd name="connsiteY3" fmla="*/ 165402 h 177883"/>
                    <a:gd name="connsiteX4" fmla="*/ 2972 w 379037"/>
                    <a:gd name="connsiteY4" fmla="*/ 0 h 177883"/>
                    <a:gd name="connsiteX5" fmla="*/ 62609 w 379037"/>
                    <a:gd name="connsiteY5" fmla="*/ 45550 h 17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37" h="177883">
                      <a:moveTo>
                        <a:pt x="62609" y="45550"/>
                      </a:moveTo>
                      <a:cubicBezTo>
                        <a:pt x="144415" y="126260"/>
                        <a:pt x="265594" y="164998"/>
                        <a:pt x="379038" y="146697"/>
                      </a:cubicBezTo>
                      <a:cubicBezTo>
                        <a:pt x="377710" y="158878"/>
                        <a:pt x="362815" y="163554"/>
                        <a:pt x="350691" y="165459"/>
                      </a:cubicBezTo>
                      <a:cubicBezTo>
                        <a:pt x="281586" y="176313"/>
                        <a:pt x="209421" y="186936"/>
                        <a:pt x="142799" y="165402"/>
                      </a:cubicBezTo>
                      <a:cubicBezTo>
                        <a:pt x="84721" y="146639"/>
                        <a:pt x="-18850" y="67777"/>
                        <a:pt x="2972" y="0"/>
                      </a:cubicBezTo>
                      <a:cubicBezTo>
                        <a:pt x="28259" y="9757"/>
                        <a:pt x="43154" y="26326"/>
                        <a:pt x="62609" y="45550"/>
                      </a:cubicBezTo>
                      <a:close/>
                    </a:path>
                  </a:pathLst>
                </a:custGeom>
                <a:solidFill>
                  <a:srgbClr val="DCDDDC"/>
                </a:solidFill>
                <a:ln w="5770" cap="flat">
                  <a:noFill/>
                  <a:prstDash val="solid"/>
                  <a:miter/>
                </a:ln>
              </p:spPr>
              <p:txBody>
                <a:bodyPr rtlCol="0" anchor="ctr"/>
                <a:lstStyle/>
                <a:p>
                  <a:endParaRPr lang="th-TH"/>
                </a:p>
              </p:txBody>
            </p:sp>
            <p:pic>
              <p:nvPicPr>
                <p:cNvPr id="144" name="Picture 143">
                  <a:extLst>
                    <a:ext uri="{FF2B5EF4-FFF2-40B4-BE49-F238E27FC236}">
                      <a16:creationId xmlns:a16="http://schemas.microsoft.com/office/drawing/2014/main" id="{928C7EC4-9198-404A-952B-893A65F413D0}"/>
                    </a:ext>
                  </a:extLst>
                </p:cNvPr>
                <p:cNvPicPr>
                  <a:picLocks noChangeAspect="1"/>
                </p:cNvPicPr>
                <p:nvPr/>
              </p:nvPicPr>
              <p:blipFill>
                <a:blip r:embed="rId126"/>
                <a:stretch>
                  <a:fillRect/>
                </a:stretch>
              </p:blipFill>
              <p:spPr>
                <a:xfrm>
                  <a:off x="3934812" y="4885576"/>
                  <a:ext cx="1189275" cy="617730"/>
                </a:xfrm>
                <a:custGeom>
                  <a:avLst/>
                  <a:gdLst>
                    <a:gd name="connsiteX0" fmla="*/ 875 w 1189275"/>
                    <a:gd name="connsiteY0" fmla="*/ 286 h 617730"/>
                    <a:gd name="connsiteX1" fmla="*/ 1190151 w 1189275"/>
                    <a:gd name="connsiteY1" fmla="*/ 286 h 617730"/>
                    <a:gd name="connsiteX2" fmla="*/ 1190151 w 1189275"/>
                    <a:gd name="connsiteY2" fmla="*/ 618016 h 617730"/>
                    <a:gd name="connsiteX3" fmla="*/ 875 w 1189275"/>
                    <a:gd name="connsiteY3" fmla="*/ 618016 h 617730"/>
                  </a:gdLst>
                  <a:ahLst/>
                  <a:cxnLst>
                    <a:cxn ang="0">
                      <a:pos x="connsiteX0" y="connsiteY0"/>
                    </a:cxn>
                    <a:cxn ang="0">
                      <a:pos x="connsiteX1" y="connsiteY1"/>
                    </a:cxn>
                    <a:cxn ang="0">
                      <a:pos x="connsiteX2" y="connsiteY2"/>
                    </a:cxn>
                    <a:cxn ang="0">
                      <a:pos x="connsiteX3" y="connsiteY3"/>
                    </a:cxn>
                  </a:cxnLst>
                  <a:rect l="l" t="t" r="r" b="b"/>
                  <a:pathLst>
                    <a:path w="1189275" h="617730">
                      <a:moveTo>
                        <a:pt x="875" y="286"/>
                      </a:moveTo>
                      <a:lnTo>
                        <a:pt x="1190151" y="286"/>
                      </a:lnTo>
                      <a:lnTo>
                        <a:pt x="1190151" y="618016"/>
                      </a:lnTo>
                      <a:lnTo>
                        <a:pt x="875" y="618016"/>
                      </a:lnTo>
                      <a:close/>
                    </a:path>
                  </a:pathLst>
                </a:custGeom>
              </p:spPr>
            </p:pic>
            <p:pic>
              <p:nvPicPr>
                <p:cNvPr id="145" name="Picture 144">
                  <a:extLst>
                    <a:ext uri="{FF2B5EF4-FFF2-40B4-BE49-F238E27FC236}">
                      <a16:creationId xmlns:a16="http://schemas.microsoft.com/office/drawing/2014/main" id="{E6344C85-B1CC-40ED-A515-A7EF9C9C599E}"/>
                    </a:ext>
                  </a:extLst>
                </p:cNvPr>
                <p:cNvPicPr>
                  <a:picLocks noChangeAspect="1"/>
                </p:cNvPicPr>
                <p:nvPr/>
              </p:nvPicPr>
              <p:blipFill>
                <a:blip r:embed="rId127"/>
                <a:stretch>
                  <a:fillRect/>
                </a:stretch>
              </p:blipFill>
              <p:spPr>
                <a:xfrm>
                  <a:off x="4079141" y="5139596"/>
                  <a:ext cx="987214" cy="444535"/>
                </a:xfrm>
                <a:custGeom>
                  <a:avLst/>
                  <a:gdLst>
                    <a:gd name="connsiteX0" fmla="*/ 900 w 987214"/>
                    <a:gd name="connsiteY0" fmla="*/ 330 h 444535"/>
                    <a:gd name="connsiteX1" fmla="*/ 988115 w 987214"/>
                    <a:gd name="connsiteY1" fmla="*/ 330 h 444535"/>
                    <a:gd name="connsiteX2" fmla="*/ 988115 w 987214"/>
                    <a:gd name="connsiteY2" fmla="*/ 444865 h 444535"/>
                    <a:gd name="connsiteX3" fmla="*/ 900 w 987214"/>
                    <a:gd name="connsiteY3" fmla="*/ 444865 h 444535"/>
                  </a:gdLst>
                  <a:ahLst/>
                  <a:cxnLst>
                    <a:cxn ang="0">
                      <a:pos x="connsiteX0" y="connsiteY0"/>
                    </a:cxn>
                    <a:cxn ang="0">
                      <a:pos x="connsiteX1" y="connsiteY1"/>
                    </a:cxn>
                    <a:cxn ang="0">
                      <a:pos x="connsiteX2" y="connsiteY2"/>
                    </a:cxn>
                    <a:cxn ang="0">
                      <a:pos x="connsiteX3" y="connsiteY3"/>
                    </a:cxn>
                  </a:cxnLst>
                  <a:rect l="l" t="t" r="r" b="b"/>
                  <a:pathLst>
                    <a:path w="987214" h="444535">
                      <a:moveTo>
                        <a:pt x="900" y="330"/>
                      </a:moveTo>
                      <a:lnTo>
                        <a:pt x="988115" y="330"/>
                      </a:lnTo>
                      <a:lnTo>
                        <a:pt x="988115" y="444865"/>
                      </a:lnTo>
                      <a:lnTo>
                        <a:pt x="900" y="444865"/>
                      </a:lnTo>
                      <a:close/>
                    </a:path>
                  </a:pathLst>
                </a:custGeom>
              </p:spPr>
            </p:pic>
            <p:sp>
              <p:nvSpPr>
                <p:cNvPr id="146" name="Freeform: Shape 145">
                  <a:extLst>
                    <a:ext uri="{FF2B5EF4-FFF2-40B4-BE49-F238E27FC236}">
                      <a16:creationId xmlns:a16="http://schemas.microsoft.com/office/drawing/2014/main" id="{872A9C6E-59F5-48F0-B70B-7FC28D6D55C1}"/>
                    </a:ext>
                  </a:extLst>
                </p:cNvPr>
                <p:cNvSpPr/>
                <p:nvPr/>
              </p:nvSpPr>
              <p:spPr>
                <a:xfrm>
                  <a:off x="3947946" y="5208580"/>
                  <a:ext cx="686488" cy="244710"/>
                </a:xfrm>
                <a:custGeom>
                  <a:avLst/>
                  <a:gdLst>
                    <a:gd name="connsiteX0" fmla="*/ 400831 w 686488"/>
                    <a:gd name="connsiteY0" fmla="*/ 5973 h 244710"/>
                    <a:gd name="connsiteX1" fmla="*/ 434720 w 686488"/>
                    <a:gd name="connsiteY1" fmla="*/ 6666 h 244710"/>
                    <a:gd name="connsiteX2" fmla="*/ 435989 w 686488"/>
                    <a:gd name="connsiteY2" fmla="*/ 21214 h 244710"/>
                    <a:gd name="connsiteX3" fmla="*/ 417919 w 686488"/>
                    <a:gd name="connsiteY3" fmla="*/ 76232 h 244710"/>
                    <a:gd name="connsiteX4" fmla="*/ 357359 w 686488"/>
                    <a:gd name="connsiteY4" fmla="*/ 107812 h 244710"/>
                    <a:gd name="connsiteX5" fmla="*/ 325837 w 686488"/>
                    <a:gd name="connsiteY5" fmla="*/ 161329 h 244710"/>
                    <a:gd name="connsiteX6" fmla="*/ 373870 w 686488"/>
                    <a:gd name="connsiteY6" fmla="*/ 185403 h 244710"/>
                    <a:gd name="connsiteX7" fmla="*/ 686488 w 686488"/>
                    <a:gd name="connsiteY7" fmla="*/ 224084 h 244710"/>
                    <a:gd name="connsiteX8" fmla="*/ 333631 w 686488"/>
                    <a:gd name="connsiteY8" fmla="*/ 234187 h 244710"/>
                    <a:gd name="connsiteX9" fmla="*/ 137343 w 686488"/>
                    <a:gd name="connsiteY9" fmla="*/ 174954 h 244710"/>
                    <a:gd name="connsiteX10" fmla="*/ 49475 w 686488"/>
                    <a:gd name="connsiteY10" fmla="*/ 132290 h 244710"/>
                    <a:gd name="connsiteX11" fmla="*/ 149524 w 686488"/>
                    <a:gd name="connsiteY11" fmla="*/ 53890 h 244710"/>
                    <a:gd name="connsiteX12" fmla="*/ 400831 w 686488"/>
                    <a:gd name="connsiteY12" fmla="*/ 5973 h 24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488" h="244710">
                      <a:moveTo>
                        <a:pt x="400831" y="5973"/>
                      </a:moveTo>
                      <a:cubicBezTo>
                        <a:pt x="412088" y="315"/>
                        <a:pt x="428657" y="-4303"/>
                        <a:pt x="434720" y="6666"/>
                      </a:cubicBezTo>
                      <a:cubicBezTo>
                        <a:pt x="437086" y="10995"/>
                        <a:pt x="436567" y="16307"/>
                        <a:pt x="435989" y="21214"/>
                      </a:cubicBezTo>
                      <a:cubicBezTo>
                        <a:pt x="433680" y="40670"/>
                        <a:pt x="430793" y="61453"/>
                        <a:pt x="417919" y="76232"/>
                      </a:cubicBezTo>
                      <a:cubicBezTo>
                        <a:pt x="402851" y="93552"/>
                        <a:pt x="378200" y="98113"/>
                        <a:pt x="357359" y="107812"/>
                      </a:cubicBezTo>
                      <a:cubicBezTo>
                        <a:pt x="336518" y="117511"/>
                        <a:pt x="316600" y="140315"/>
                        <a:pt x="325837" y="161329"/>
                      </a:cubicBezTo>
                      <a:cubicBezTo>
                        <a:pt x="333400" y="178533"/>
                        <a:pt x="355223" y="183152"/>
                        <a:pt x="373870" y="185403"/>
                      </a:cubicBezTo>
                      <a:cubicBezTo>
                        <a:pt x="478076" y="198278"/>
                        <a:pt x="582282" y="211209"/>
                        <a:pt x="686488" y="224084"/>
                      </a:cubicBezTo>
                      <a:cubicBezTo>
                        <a:pt x="569523" y="241114"/>
                        <a:pt x="449960" y="255143"/>
                        <a:pt x="333631" y="234187"/>
                      </a:cubicBezTo>
                      <a:cubicBezTo>
                        <a:pt x="266315" y="222063"/>
                        <a:pt x="201656" y="198451"/>
                        <a:pt x="137343" y="174954"/>
                      </a:cubicBezTo>
                      <a:cubicBezTo>
                        <a:pt x="106629" y="163696"/>
                        <a:pt x="75396" y="152207"/>
                        <a:pt x="49475" y="132290"/>
                      </a:cubicBezTo>
                      <a:cubicBezTo>
                        <a:pt x="-83366" y="30162"/>
                        <a:pt x="86423" y="48752"/>
                        <a:pt x="149524" y="53890"/>
                      </a:cubicBezTo>
                      <a:cubicBezTo>
                        <a:pt x="235487" y="61049"/>
                        <a:pt x="323701" y="44711"/>
                        <a:pt x="400831" y="5973"/>
                      </a:cubicBezTo>
                      <a:close/>
                    </a:path>
                  </a:pathLst>
                </a:custGeom>
                <a:solidFill>
                  <a:srgbClr val="E2E2E1"/>
                </a:solidFill>
                <a:ln w="5770" cap="flat">
                  <a:noFill/>
                  <a:prstDash val="solid"/>
                  <a:miter/>
                </a:ln>
              </p:spPr>
              <p:txBody>
                <a:bodyPr rtlCol="0" anchor="ctr"/>
                <a:lstStyle/>
                <a:p>
                  <a:endParaRPr lang="th-TH"/>
                </a:p>
              </p:txBody>
            </p:sp>
            <p:pic>
              <p:nvPicPr>
                <p:cNvPr id="147" name="Picture 146">
                  <a:extLst>
                    <a:ext uri="{FF2B5EF4-FFF2-40B4-BE49-F238E27FC236}">
                      <a16:creationId xmlns:a16="http://schemas.microsoft.com/office/drawing/2014/main" id="{A01B2B82-1926-4822-B6DA-D67153748975}"/>
                    </a:ext>
                  </a:extLst>
                </p:cNvPr>
                <p:cNvPicPr>
                  <a:picLocks noChangeAspect="1"/>
                </p:cNvPicPr>
                <p:nvPr/>
              </p:nvPicPr>
              <p:blipFill>
                <a:blip r:embed="rId128"/>
                <a:stretch>
                  <a:fillRect/>
                </a:stretch>
              </p:blipFill>
              <p:spPr>
                <a:xfrm>
                  <a:off x="3669245" y="5480214"/>
                  <a:ext cx="1068039" cy="975668"/>
                </a:xfrm>
                <a:custGeom>
                  <a:avLst/>
                  <a:gdLst>
                    <a:gd name="connsiteX0" fmla="*/ 829 w 1068039"/>
                    <a:gd name="connsiteY0" fmla="*/ 389 h 975668"/>
                    <a:gd name="connsiteX1" fmla="*/ 1068868 w 1068039"/>
                    <a:gd name="connsiteY1" fmla="*/ 389 h 975668"/>
                    <a:gd name="connsiteX2" fmla="*/ 1068868 w 1068039"/>
                    <a:gd name="connsiteY2" fmla="*/ 976057 h 975668"/>
                    <a:gd name="connsiteX3" fmla="*/ 829 w 1068039"/>
                    <a:gd name="connsiteY3" fmla="*/ 976057 h 975668"/>
                  </a:gdLst>
                  <a:ahLst/>
                  <a:cxnLst>
                    <a:cxn ang="0">
                      <a:pos x="connsiteX0" y="connsiteY0"/>
                    </a:cxn>
                    <a:cxn ang="0">
                      <a:pos x="connsiteX1" y="connsiteY1"/>
                    </a:cxn>
                    <a:cxn ang="0">
                      <a:pos x="connsiteX2" y="connsiteY2"/>
                    </a:cxn>
                    <a:cxn ang="0">
                      <a:pos x="connsiteX3" y="connsiteY3"/>
                    </a:cxn>
                  </a:cxnLst>
                  <a:rect l="l" t="t" r="r" b="b"/>
                  <a:pathLst>
                    <a:path w="1068039" h="975668">
                      <a:moveTo>
                        <a:pt x="829" y="389"/>
                      </a:moveTo>
                      <a:lnTo>
                        <a:pt x="1068868" y="389"/>
                      </a:lnTo>
                      <a:lnTo>
                        <a:pt x="1068868" y="976057"/>
                      </a:lnTo>
                      <a:lnTo>
                        <a:pt x="829" y="976057"/>
                      </a:lnTo>
                      <a:close/>
                    </a:path>
                  </a:pathLst>
                </a:custGeom>
              </p:spPr>
            </p:pic>
            <p:pic>
              <p:nvPicPr>
                <p:cNvPr id="148" name="Picture 147">
                  <a:extLst>
                    <a:ext uri="{FF2B5EF4-FFF2-40B4-BE49-F238E27FC236}">
                      <a16:creationId xmlns:a16="http://schemas.microsoft.com/office/drawing/2014/main" id="{D73A35CC-28DA-4611-B241-856F28735C28}"/>
                    </a:ext>
                  </a:extLst>
                </p:cNvPr>
                <p:cNvPicPr>
                  <a:picLocks noChangeAspect="1"/>
                </p:cNvPicPr>
                <p:nvPr/>
              </p:nvPicPr>
              <p:blipFill>
                <a:blip r:embed="rId129"/>
                <a:stretch>
                  <a:fillRect/>
                </a:stretch>
              </p:blipFill>
              <p:spPr>
                <a:xfrm>
                  <a:off x="4056049" y="5237740"/>
                  <a:ext cx="877524" cy="750513"/>
                </a:xfrm>
                <a:custGeom>
                  <a:avLst/>
                  <a:gdLst>
                    <a:gd name="connsiteX0" fmla="*/ 896 w 877524"/>
                    <a:gd name="connsiteY0" fmla="*/ 347 h 750513"/>
                    <a:gd name="connsiteX1" fmla="*/ 878420 w 877524"/>
                    <a:gd name="connsiteY1" fmla="*/ 347 h 750513"/>
                    <a:gd name="connsiteX2" fmla="*/ 878420 w 877524"/>
                    <a:gd name="connsiteY2" fmla="*/ 750861 h 750513"/>
                    <a:gd name="connsiteX3" fmla="*/ 896 w 877524"/>
                    <a:gd name="connsiteY3" fmla="*/ 750861 h 750513"/>
                  </a:gdLst>
                  <a:ahLst/>
                  <a:cxnLst>
                    <a:cxn ang="0">
                      <a:pos x="connsiteX0" y="connsiteY0"/>
                    </a:cxn>
                    <a:cxn ang="0">
                      <a:pos x="connsiteX1" y="connsiteY1"/>
                    </a:cxn>
                    <a:cxn ang="0">
                      <a:pos x="connsiteX2" y="connsiteY2"/>
                    </a:cxn>
                    <a:cxn ang="0">
                      <a:pos x="connsiteX3" y="connsiteY3"/>
                    </a:cxn>
                  </a:cxnLst>
                  <a:rect l="l" t="t" r="r" b="b"/>
                  <a:pathLst>
                    <a:path w="877524" h="750513">
                      <a:moveTo>
                        <a:pt x="896" y="347"/>
                      </a:moveTo>
                      <a:lnTo>
                        <a:pt x="878420" y="347"/>
                      </a:lnTo>
                      <a:lnTo>
                        <a:pt x="878420" y="750861"/>
                      </a:lnTo>
                      <a:lnTo>
                        <a:pt x="896" y="750861"/>
                      </a:lnTo>
                      <a:close/>
                    </a:path>
                  </a:pathLst>
                </a:custGeom>
              </p:spPr>
            </p:pic>
            <p:pic>
              <p:nvPicPr>
                <p:cNvPr id="149" name="Picture 148">
                  <a:extLst>
                    <a:ext uri="{FF2B5EF4-FFF2-40B4-BE49-F238E27FC236}">
                      <a16:creationId xmlns:a16="http://schemas.microsoft.com/office/drawing/2014/main" id="{610CD226-03E7-450E-A63F-D95A52129A20}"/>
                    </a:ext>
                  </a:extLst>
                </p:cNvPr>
                <p:cNvPicPr>
                  <a:picLocks noChangeAspect="1"/>
                </p:cNvPicPr>
                <p:nvPr/>
              </p:nvPicPr>
              <p:blipFill>
                <a:blip r:embed="rId130"/>
                <a:stretch>
                  <a:fillRect/>
                </a:stretch>
              </p:blipFill>
              <p:spPr>
                <a:xfrm>
                  <a:off x="2653165" y="5341658"/>
                  <a:ext cx="808245" cy="894843"/>
                </a:xfrm>
                <a:custGeom>
                  <a:avLst/>
                  <a:gdLst>
                    <a:gd name="connsiteX0" fmla="*/ 653 w 808245"/>
                    <a:gd name="connsiteY0" fmla="*/ 365 h 894843"/>
                    <a:gd name="connsiteX1" fmla="*/ 808899 w 808245"/>
                    <a:gd name="connsiteY1" fmla="*/ 365 h 894843"/>
                    <a:gd name="connsiteX2" fmla="*/ 808899 w 808245"/>
                    <a:gd name="connsiteY2" fmla="*/ 895208 h 894843"/>
                    <a:gd name="connsiteX3" fmla="*/ 653 w 808245"/>
                    <a:gd name="connsiteY3" fmla="*/ 895208 h 894843"/>
                  </a:gdLst>
                  <a:ahLst/>
                  <a:cxnLst>
                    <a:cxn ang="0">
                      <a:pos x="connsiteX0" y="connsiteY0"/>
                    </a:cxn>
                    <a:cxn ang="0">
                      <a:pos x="connsiteX1" y="connsiteY1"/>
                    </a:cxn>
                    <a:cxn ang="0">
                      <a:pos x="connsiteX2" y="connsiteY2"/>
                    </a:cxn>
                    <a:cxn ang="0">
                      <a:pos x="connsiteX3" y="connsiteY3"/>
                    </a:cxn>
                  </a:cxnLst>
                  <a:rect l="l" t="t" r="r" b="b"/>
                  <a:pathLst>
                    <a:path w="808245" h="894843">
                      <a:moveTo>
                        <a:pt x="653" y="365"/>
                      </a:moveTo>
                      <a:lnTo>
                        <a:pt x="808899" y="365"/>
                      </a:lnTo>
                      <a:lnTo>
                        <a:pt x="808899" y="895208"/>
                      </a:lnTo>
                      <a:lnTo>
                        <a:pt x="653" y="895208"/>
                      </a:lnTo>
                      <a:close/>
                    </a:path>
                  </a:pathLst>
                </a:custGeom>
              </p:spPr>
            </p:pic>
            <p:pic>
              <p:nvPicPr>
                <p:cNvPr id="150" name="Picture 149">
                  <a:extLst>
                    <a:ext uri="{FF2B5EF4-FFF2-40B4-BE49-F238E27FC236}">
                      <a16:creationId xmlns:a16="http://schemas.microsoft.com/office/drawing/2014/main" id="{D0A6297F-D7A3-4ABE-8076-D47017A126C9}"/>
                    </a:ext>
                  </a:extLst>
                </p:cNvPr>
                <p:cNvPicPr>
                  <a:picLocks noChangeAspect="1"/>
                </p:cNvPicPr>
                <p:nvPr/>
              </p:nvPicPr>
              <p:blipFill>
                <a:blip r:embed="rId131"/>
                <a:stretch>
                  <a:fillRect/>
                </a:stretch>
              </p:blipFill>
              <p:spPr>
                <a:xfrm>
                  <a:off x="3120793" y="5249287"/>
                  <a:ext cx="917936" cy="663916"/>
                </a:xfrm>
                <a:custGeom>
                  <a:avLst/>
                  <a:gdLst>
                    <a:gd name="connsiteX0" fmla="*/ 734 w 917936"/>
                    <a:gd name="connsiteY0" fmla="*/ 349 h 663916"/>
                    <a:gd name="connsiteX1" fmla="*/ 918671 w 917936"/>
                    <a:gd name="connsiteY1" fmla="*/ 349 h 663916"/>
                    <a:gd name="connsiteX2" fmla="*/ 918671 w 917936"/>
                    <a:gd name="connsiteY2" fmla="*/ 664265 h 663916"/>
                    <a:gd name="connsiteX3" fmla="*/ 734 w 917936"/>
                    <a:gd name="connsiteY3" fmla="*/ 664265 h 663916"/>
                  </a:gdLst>
                  <a:ahLst/>
                  <a:cxnLst>
                    <a:cxn ang="0">
                      <a:pos x="connsiteX0" y="connsiteY0"/>
                    </a:cxn>
                    <a:cxn ang="0">
                      <a:pos x="connsiteX1" y="connsiteY1"/>
                    </a:cxn>
                    <a:cxn ang="0">
                      <a:pos x="connsiteX2" y="connsiteY2"/>
                    </a:cxn>
                    <a:cxn ang="0">
                      <a:pos x="connsiteX3" y="connsiteY3"/>
                    </a:cxn>
                  </a:cxnLst>
                  <a:rect l="l" t="t" r="r" b="b"/>
                  <a:pathLst>
                    <a:path w="917936" h="663916">
                      <a:moveTo>
                        <a:pt x="734" y="349"/>
                      </a:moveTo>
                      <a:lnTo>
                        <a:pt x="918671" y="349"/>
                      </a:lnTo>
                      <a:lnTo>
                        <a:pt x="918671" y="664265"/>
                      </a:lnTo>
                      <a:lnTo>
                        <a:pt x="734" y="664265"/>
                      </a:lnTo>
                      <a:close/>
                    </a:path>
                  </a:pathLst>
                </a:custGeom>
              </p:spPr>
            </p:pic>
            <p:pic>
              <p:nvPicPr>
                <p:cNvPr id="151" name="Picture 150">
                  <a:extLst>
                    <a:ext uri="{FF2B5EF4-FFF2-40B4-BE49-F238E27FC236}">
                      <a16:creationId xmlns:a16="http://schemas.microsoft.com/office/drawing/2014/main" id="{36861967-1B69-416D-86C7-E518CDAAD408}"/>
                    </a:ext>
                  </a:extLst>
                </p:cNvPr>
                <p:cNvPicPr>
                  <a:picLocks noChangeAspect="1"/>
                </p:cNvPicPr>
                <p:nvPr/>
              </p:nvPicPr>
              <p:blipFill>
                <a:blip r:embed="rId132"/>
                <a:stretch>
                  <a:fillRect/>
                </a:stretch>
              </p:blipFill>
              <p:spPr>
                <a:xfrm>
                  <a:off x="3594194" y="5266606"/>
                  <a:ext cx="1039173" cy="508040"/>
                </a:xfrm>
                <a:custGeom>
                  <a:avLst/>
                  <a:gdLst>
                    <a:gd name="connsiteX0" fmla="*/ 816 w 1039173"/>
                    <a:gd name="connsiteY0" fmla="*/ 352 h 508040"/>
                    <a:gd name="connsiteX1" fmla="*/ 1039989 w 1039173"/>
                    <a:gd name="connsiteY1" fmla="*/ 352 h 508040"/>
                    <a:gd name="connsiteX2" fmla="*/ 1039989 w 1039173"/>
                    <a:gd name="connsiteY2" fmla="*/ 508392 h 508040"/>
                    <a:gd name="connsiteX3" fmla="*/ 816 w 1039173"/>
                    <a:gd name="connsiteY3" fmla="*/ 508392 h 508040"/>
                  </a:gdLst>
                  <a:ahLst/>
                  <a:cxnLst>
                    <a:cxn ang="0">
                      <a:pos x="connsiteX0" y="connsiteY0"/>
                    </a:cxn>
                    <a:cxn ang="0">
                      <a:pos x="connsiteX1" y="connsiteY1"/>
                    </a:cxn>
                    <a:cxn ang="0">
                      <a:pos x="connsiteX2" y="connsiteY2"/>
                    </a:cxn>
                    <a:cxn ang="0">
                      <a:pos x="connsiteX3" y="connsiteY3"/>
                    </a:cxn>
                  </a:cxnLst>
                  <a:rect l="l" t="t" r="r" b="b"/>
                  <a:pathLst>
                    <a:path w="1039173" h="508040">
                      <a:moveTo>
                        <a:pt x="816" y="352"/>
                      </a:moveTo>
                      <a:lnTo>
                        <a:pt x="1039989" y="352"/>
                      </a:lnTo>
                      <a:lnTo>
                        <a:pt x="1039989" y="508392"/>
                      </a:lnTo>
                      <a:lnTo>
                        <a:pt x="816" y="508392"/>
                      </a:lnTo>
                      <a:close/>
                    </a:path>
                  </a:pathLst>
                </a:custGeom>
              </p:spPr>
            </p:pic>
            <p:pic>
              <p:nvPicPr>
                <p:cNvPr id="152" name="Picture 151">
                  <a:extLst>
                    <a:ext uri="{FF2B5EF4-FFF2-40B4-BE49-F238E27FC236}">
                      <a16:creationId xmlns:a16="http://schemas.microsoft.com/office/drawing/2014/main" id="{3B322A78-5B96-4B0A-9093-2BC0DCD83163}"/>
                    </a:ext>
                  </a:extLst>
                </p:cNvPr>
                <p:cNvPicPr>
                  <a:picLocks noChangeAspect="1"/>
                </p:cNvPicPr>
                <p:nvPr/>
              </p:nvPicPr>
              <p:blipFill>
                <a:blip r:embed="rId133"/>
                <a:stretch>
                  <a:fillRect/>
                </a:stretch>
              </p:blipFill>
              <p:spPr>
                <a:xfrm>
                  <a:off x="2560794" y="5070318"/>
                  <a:ext cx="715874" cy="531132"/>
                </a:xfrm>
                <a:custGeom>
                  <a:avLst/>
                  <a:gdLst>
                    <a:gd name="connsiteX0" fmla="*/ 637 w 715874"/>
                    <a:gd name="connsiteY0" fmla="*/ 318 h 531132"/>
                    <a:gd name="connsiteX1" fmla="*/ 716512 w 715874"/>
                    <a:gd name="connsiteY1" fmla="*/ 318 h 531132"/>
                    <a:gd name="connsiteX2" fmla="*/ 716512 w 715874"/>
                    <a:gd name="connsiteY2" fmla="*/ 531451 h 531132"/>
                    <a:gd name="connsiteX3" fmla="*/ 637 w 715874"/>
                    <a:gd name="connsiteY3" fmla="*/ 531451 h 531132"/>
                  </a:gdLst>
                  <a:ahLst/>
                  <a:cxnLst>
                    <a:cxn ang="0">
                      <a:pos x="connsiteX0" y="connsiteY0"/>
                    </a:cxn>
                    <a:cxn ang="0">
                      <a:pos x="connsiteX1" y="connsiteY1"/>
                    </a:cxn>
                    <a:cxn ang="0">
                      <a:pos x="connsiteX2" y="connsiteY2"/>
                    </a:cxn>
                    <a:cxn ang="0">
                      <a:pos x="connsiteX3" y="connsiteY3"/>
                    </a:cxn>
                  </a:cxnLst>
                  <a:rect l="l" t="t" r="r" b="b"/>
                  <a:pathLst>
                    <a:path w="715874" h="531132">
                      <a:moveTo>
                        <a:pt x="637" y="318"/>
                      </a:moveTo>
                      <a:lnTo>
                        <a:pt x="716512" y="318"/>
                      </a:lnTo>
                      <a:lnTo>
                        <a:pt x="716512" y="531451"/>
                      </a:lnTo>
                      <a:lnTo>
                        <a:pt x="637" y="531451"/>
                      </a:lnTo>
                      <a:close/>
                    </a:path>
                  </a:pathLst>
                </a:custGeom>
              </p:spPr>
            </p:pic>
            <p:pic>
              <p:nvPicPr>
                <p:cNvPr id="153" name="Picture 152">
                  <a:extLst>
                    <a:ext uri="{FF2B5EF4-FFF2-40B4-BE49-F238E27FC236}">
                      <a16:creationId xmlns:a16="http://schemas.microsoft.com/office/drawing/2014/main" id="{93EF5BFB-8310-4DEA-A916-1D73D88AC572}"/>
                    </a:ext>
                  </a:extLst>
                </p:cNvPr>
                <p:cNvPicPr>
                  <a:picLocks noChangeAspect="1"/>
                </p:cNvPicPr>
                <p:nvPr/>
              </p:nvPicPr>
              <p:blipFill>
                <a:blip r:embed="rId134"/>
                <a:stretch>
                  <a:fillRect/>
                </a:stretch>
              </p:blipFill>
              <p:spPr>
                <a:xfrm>
                  <a:off x="2283681" y="4383309"/>
                  <a:ext cx="912163" cy="687008"/>
                </a:xfrm>
                <a:custGeom>
                  <a:avLst/>
                  <a:gdLst>
                    <a:gd name="connsiteX0" fmla="*/ 589 w 912163"/>
                    <a:gd name="connsiteY0" fmla="*/ 199 h 687008"/>
                    <a:gd name="connsiteX1" fmla="*/ 912752 w 912163"/>
                    <a:gd name="connsiteY1" fmla="*/ 199 h 687008"/>
                    <a:gd name="connsiteX2" fmla="*/ 912752 w 912163"/>
                    <a:gd name="connsiteY2" fmla="*/ 687208 h 687008"/>
                    <a:gd name="connsiteX3" fmla="*/ 589 w 912163"/>
                    <a:gd name="connsiteY3" fmla="*/ 687208 h 687008"/>
                  </a:gdLst>
                  <a:ahLst/>
                  <a:cxnLst>
                    <a:cxn ang="0">
                      <a:pos x="connsiteX0" y="connsiteY0"/>
                    </a:cxn>
                    <a:cxn ang="0">
                      <a:pos x="connsiteX1" y="connsiteY1"/>
                    </a:cxn>
                    <a:cxn ang="0">
                      <a:pos x="connsiteX2" y="connsiteY2"/>
                    </a:cxn>
                    <a:cxn ang="0">
                      <a:pos x="connsiteX3" y="connsiteY3"/>
                    </a:cxn>
                  </a:cxnLst>
                  <a:rect l="l" t="t" r="r" b="b"/>
                  <a:pathLst>
                    <a:path w="912163" h="687008">
                      <a:moveTo>
                        <a:pt x="589" y="199"/>
                      </a:moveTo>
                      <a:lnTo>
                        <a:pt x="912752" y="199"/>
                      </a:lnTo>
                      <a:lnTo>
                        <a:pt x="912752" y="687208"/>
                      </a:lnTo>
                      <a:lnTo>
                        <a:pt x="589" y="687208"/>
                      </a:lnTo>
                      <a:close/>
                    </a:path>
                  </a:pathLst>
                </a:custGeom>
              </p:spPr>
            </p:pic>
            <p:pic>
              <p:nvPicPr>
                <p:cNvPr id="154" name="Picture 153">
                  <a:extLst>
                    <a:ext uri="{FF2B5EF4-FFF2-40B4-BE49-F238E27FC236}">
                      <a16:creationId xmlns:a16="http://schemas.microsoft.com/office/drawing/2014/main" id="{5F1A2381-A594-43E2-8355-5C13BDC1C42B}"/>
                    </a:ext>
                  </a:extLst>
                </p:cNvPr>
                <p:cNvPicPr>
                  <a:picLocks noChangeAspect="1"/>
                </p:cNvPicPr>
                <p:nvPr/>
              </p:nvPicPr>
              <p:blipFill>
                <a:blip r:embed="rId135"/>
                <a:stretch>
                  <a:fillRect/>
                </a:stretch>
              </p:blipFill>
              <p:spPr>
                <a:xfrm>
                  <a:off x="2555021" y="4423721"/>
                  <a:ext cx="675462" cy="698555"/>
                </a:xfrm>
                <a:custGeom>
                  <a:avLst/>
                  <a:gdLst>
                    <a:gd name="connsiteX0" fmla="*/ 636 w 675462"/>
                    <a:gd name="connsiteY0" fmla="*/ 206 h 698555"/>
                    <a:gd name="connsiteX1" fmla="*/ 676099 w 675462"/>
                    <a:gd name="connsiteY1" fmla="*/ 206 h 698555"/>
                    <a:gd name="connsiteX2" fmla="*/ 676099 w 675462"/>
                    <a:gd name="connsiteY2" fmla="*/ 698761 h 698555"/>
                    <a:gd name="connsiteX3" fmla="*/ 636 w 675462"/>
                    <a:gd name="connsiteY3" fmla="*/ 698761 h 698555"/>
                  </a:gdLst>
                  <a:ahLst/>
                  <a:cxnLst>
                    <a:cxn ang="0">
                      <a:pos x="connsiteX0" y="connsiteY0"/>
                    </a:cxn>
                    <a:cxn ang="0">
                      <a:pos x="connsiteX1" y="connsiteY1"/>
                    </a:cxn>
                    <a:cxn ang="0">
                      <a:pos x="connsiteX2" y="connsiteY2"/>
                    </a:cxn>
                    <a:cxn ang="0">
                      <a:pos x="connsiteX3" y="connsiteY3"/>
                    </a:cxn>
                  </a:cxnLst>
                  <a:rect l="l" t="t" r="r" b="b"/>
                  <a:pathLst>
                    <a:path w="675462" h="698555">
                      <a:moveTo>
                        <a:pt x="636" y="206"/>
                      </a:moveTo>
                      <a:lnTo>
                        <a:pt x="676099" y="206"/>
                      </a:lnTo>
                      <a:lnTo>
                        <a:pt x="676099" y="698761"/>
                      </a:lnTo>
                      <a:lnTo>
                        <a:pt x="636" y="698761"/>
                      </a:lnTo>
                      <a:close/>
                    </a:path>
                  </a:pathLst>
                </a:custGeom>
              </p:spPr>
            </p:pic>
            <p:pic>
              <p:nvPicPr>
                <p:cNvPr id="155" name="Picture 154">
                  <a:extLst>
                    <a:ext uri="{FF2B5EF4-FFF2-40B4-BE49-F238E27FC236}">
                      <a16:creationId xmlns:a16="http://schemas.microsoft.com/office/drawing/2014/main" id="{46A3DF3F-F2AE-4C26-A568-8F06E3249EE0}"/>
                    </a:ext>
                  </a:extLst>
                </p:cNvPr>
                <p:cNvPicPr>
                  <a:picLocks noChangeAspect="1"/>
                </p:cNvPicPr>
                <p:nvPr/>
              </p:nvPicPr>
              <p:blipFill>
                <a:blip r:embed="rId136"/>
                <a:stretch>
                  <a:fillRect/>
                </a:stretch>
              </p:blipFill>
              <p:spPr>
                <a:xfrm>
                  <a:off x="2895639" y="4163928"/>
                  <a:ext cx="392576" cy="646596"/>
                </a:xfrm>
                <a:custGeom>
                  <a:avLst/>
                  <a:gdLst>
                    <a:gd name="connsiteX0" fmla="*/ 695 w 392576"/>
                    <a:gd name="connsiteY0" fmla="*/ 161 h 646596"/>
                    <a:gd name="connsiteX1" fmla="*/ 393272 w 392576"/>
                    <a:gd name="connsiteY1" fmla="*/ 161 h 646596"/>
                    <a:gd name="connsiteX2" fmla="*/ 393272 w 392576"/>
                    <a:gd name="connsiteY2" fmla="*/ 646757 h 646596"/>
                    <a:gd name="connsiteX3" fmla="*/ 695 w 392576"/>
                    <a:gd name="connsiteY3" fmla="*/ 646757 h 646596"/>
                  </a:gdLst>
                  <a:ahLst/>
                  <a:cxnLst>
                    <a:cxn ang="0">
                      <a:pos x="connsiteX0" y="connsiteY0"/>
                    </a:cxn>
                    <a:cxn ang="0">
                      <a:pos x="connsiteX1" y="connsiteY1"/>
                    </a:cxn>
                    <a:cxn ang="0">
                      <a:pos x="connsiteX2" y="connsiteY2"/>
                    </a:cxn>
                    <a:cxn ang="0">
                      <a:pos x="connsiteX3" y="connsiteY3"/>
                    </a:cxn>
                  </a:cxnLst>
                  <a:rect l="l" t="t" r="r" b="b"/>
                  <a:pathLst>
                    <a:path w="392576" h="646596">
                      <a:moveTo>
                        <a:pt x="695" y="161"/>
                      </a:moveTo>
                      <a:lnTo>
                        <a:pt x="393272" y="161"/>
                      </a:lnTo>
                      <a:lnTo>
                        <a:pt x="393272" y="646757"/>
                      </a:lnTo>
                      <a:lnTo>
                        <a:pt x="695" y="646757"/>
                      </a:lnTo>
                      <a:close/>
                    </a:path>
                  </a:pathLst>
                </a:custGeom>
              </p:spPr>
            </p:pic>
            <p:pic>
              <p:nvPicPr>
                <p:cNvPr id="156" name="Picture 155">
                  <a:extLst>
                    <a:ext uri="{FF2B5EF4-FFF2-40B4-BE49-F238E27FC236}">
                      <a16:creationId xmlns:a16="http://schemas.microsoft.com/office/drawing/2014/main" id="{A98B99ED-80DF-4BDE-A3F1-C60E8E8633F3}"/>
                    </a:ext>
                  </a:extLst>
                </p:cNvPr>
                <p:cNvPicPr>
                  <a:picLocks noChangeAspect="1"/>
                </p:cNvPicPr>
                <p:nvPr/>
              </p:nvPicPr>
              <p:blipFill>
                <a:blip r:embed="rId137"/>
                <a:stretch>
                  <a:fillRect/>
                </a:stretch>
              </p:blipFill>
              <p:spPr>
                <a:xfrm>
                  <a:off x="3166978" y="4175475"/>
                  <a:ext cx="727421" cy="825565"/>
                </a:xfrm>
                <a:custGeom>
                  <a:avLst/>
                  <a:gdLst>
                    <a:gd name="connsiteX0" fmla="*/ 742 w 727421"/>
                    <a:gd name="connsiteY0" fmla="*/ 163 h 825565"/>
                    <a:gd name="connsiteX1" fmla="*/ 728164 w 727421"/>
                    <a:gd name="connsiteY1" fmla="*/ 163 h 825565"/>
                    <a:gd name="connsiteX2" fmla="*/ 728164 w 727421"/>
                    <a:gd name="connsiteY2" fmla="*/ 825728 h 825565"/>
                    <a:gd name="connsiteX3" fmla="*/ 742 w 727421"/>
                    <a:gd name="connsiteY3" fmla="*/ 825728 h 825565"/>
                  </a:gdLst>
                  <a:ahLst/>
                  <a:cxnLst>
                    <a:cxn ang="0">
                      <a:pos x="connsiteX0" y="connsiteY0"/>
                    </a:cxn>
                    <a:cxn ang="0">
                      <a:pos x="connsiteX1" y="connsiteY1"/>
                    </a:cxn>
                    <a:cxn ang="0">
                      <a:pos x="connsiteX2" y="connsiteY2"/>
                    </a:cxn>
                    <a:cxn ang="0">
                      <a:pos x="connsiteX3" y="connsiteY3"/>
                    </a:cxn>
                  </a:cxnLst>
                  <a:rect l="l" t="t" r="r" b="b"/>
                  <a:pathLst>
                    <a:path w="727421" h="825565">
                      <a:moveTo>
                        <a:pt x="742" y="163"/>
                      </a:moveTo>
                      <a:lnTo>
                        <a:pt x="728164" y="163"/>
                      </a:lnTo>
                      <a:lnTo>
                        <a:pt x="728164" y="825728"/>
                      </a:lnTo>
                      <a:lnTo>
                        <a:pt x="742" y="825728"/>
                      </a:lnTo>
                      <a:close/>
                    </a:path>
                  </a:pathLst>
                </a:custGeom>
              </p:spPr>
            </p:pic>
            <p:grpSp>
              <p:nvGrpSpPr>
                <p:cNvPr id="157" name="Graphic 3">
                  <a:extLst>
                    <a:ext uri="{FF2B5EF4-FFF2-40B4-BE49-F238E27FC236}">
                      <a16:creationId xmlns:a16="http://schemas.microsoft.com/office/drawing/2014/main" id="{CD7F9137-0B0A-44DB-BF91-E1640E87BADC}"/>
                    </a:ext>
                  </a:extLst>
                </p:cNvPr>
                <p:cNvGrpSpPr/>
                <p:nvPr/>
              </p:nvGrpSpPr>
              <p:grpSpPr>
                <a:xfrm>
                  <a:off x="3974671" y="4407714"/>
                  <a:ext cx="375810" cy="939716"/>
                  <a:chOff x="3974671" y="4407714"/>
                  <a:chExt cx="375810" cy="939716"/>
                </a:xfrm>
                <a:solidFill>
                  <a:srgbClr val="EEEEEE"/>
                </a:solidFill>
              </p:grpSpPr>
              <p:pic>
                <p:nvPicPr>
                  <p:cNvPr id="196" name="Picture 195">
                    <a:extLst>
                      <a:ext uri="{FF2B5EF4-FFF2-40B4-BE49-F238E27FC236}">
                        <a16:creationId xmlns:a16="http://schemas.microsoft.com/office/drawing/2014/main" id="{68C18730-BB7C-4B58-BC8A-CA5F5ECA521B}"/>
                      </a:ext>
                    </a:extLst>
                  </p:cNvPr>
                  <p:cNvPicPr>
                    <a:picLocks noChangeAspect="1"/>
                  </p:cNvPicPr>
                  <p:nvPr/>
                </p:nvPicPr>
                <p:blipFill>
                  <a:blip r:embed="rId138"/>
                  <a:stretch>
                    <a:fillRect/>
                  </a:stretch>
                </p:blipFill>
                <p:spPr>
                  <a:xfrm>
                    <a:off x="4021410" y="4441041"/>
                    <a:ext cx="329071" cy="906389"/>
                  </a:xfrm>
                  <a:custGeom>
                    <a:avLst/>
                    <a:gdLst>
                      <a:gd name="connsiteX0" fmla="*/ 890 w 329071"/>
                      <a:gd name="connsiteY0" fmla="*/ 209 h 906389"/>
                      <a:gd name="connsiteX1" fmla="*/ 329962 w 329071"/>
                      <a:gd name="connsiteY1" fmla="*/ 209 h 906389"/>
                      <a:gd name="connsiteX2" fmla="*/ 329962 w 329071"/>
                      <a:gd name="connsiteY2" fmla="*/ 906599 h 906389"/>
                      <a:gd name="connsiteX3" fmla="*/ 890 w 329071"/>
                      <a:gd name="connsiteY3" fmla="*/ 906599 h 906389"/>
                    </a:gdLst>
                    <a:ahLst/>
                    <a:cxnLst>
                      <a:cxn ang="0">
                        <a:pos x="connsiteX0" y="connsiteY0"/>
                      </a:cxn>
                      <a:cxn ang="0">
                        <a:pos x="connsiteX1" y="connsiteY1"/>
                      </a:cxn>
                      <a:cxn ang="0">
                        <a:pos x="connsiteX2" y="connsiteY2"/>
                      </a:cxn>
                      <a:cxn ang="0">
                        <a:pos x="connsiteX3" y="connsiteY3"/>
                      </a:cxn>
                    </a:cxnLst>
                    <a:rect l="l" t="t" r="r" b="b"/>
                    <a:pathLst>
                      <a:path w="329071" h="906389">
                        <a:moveTo>
                          <a:pt x="890" y="209"/>
                        </a:moveTo>
                        <a:lnTo>
                          <a:pt x="329962" y="209"/>
                        </a:lnTo>
                        <a:lnTo>
                          <a:pt x="329962" y="906599"/>
                        </a:lnTo>
                        <a:lnTo>
                          <a:pt x="890" y="906599"/>
                        </a:lnTo>
                        <a:close/>
                      </a:path>
                    </a:pathLst>
                  </a:custGeom>
                </p:spPr>
              </p:pic>
              <p:sp>
                <p:nvSpPr>
                  <p:cNvPr id="197" name="Freeform: Shape 196">
                    <a:extLst>
                      <a:ext uri="{FF2B5EF4-FFF2-40B4-BE49-F238E27FC236}">
                        <a16:creationId xmlns:a16="http://schemas.microsoft.com/office/drawing/2014/main" id="{F48D8214-3A8C-4BC2-B846-BA52E49BDD77}"/>
                      </a:ext>
                    </a:extLst>
                  </p:cNvPr>
                  <p:cNvSpPr/>
                  <p:nvPr/>
                </p:nvSpPr>
                <p:spPr>
                  <a:xfrm>
                    <a:off x="3974671" y="4407714"/>
                    <a:ext cx="298550" cy="118732"/>
                  </a:xfrm>
                  <a:custGeom>
                    <a:avLst/>
                    <a:gdLst>
                      <a:gd name="connsiteX0" fmla="*/ 41224 w 298550"/>
                      <a:gd name="connsiteY0" fmla="*/ 118733 h 118732"/>
                      <a:gd name="connsiteX1" fmla="*/ 294378 w 298550"/>
                      <a:gd name="connsiteY1" fmla="*/ 83516 h 118732"/>
                      <a:gd name="connsiteX2" fmla="*/ 288548 w 298550"/>
                      <a:gd name="connsiteY2" fmla="*/ 59327 h 118732"/>
                      <a:gd name="connsiteX3" fmla="*/ 48383 w 298550"/>
                      <a:gd name="connsiteY3" fmla="*/ 8465 h 118732"/>
                      <a:gd name="connsiteX4" fmla="*/ 11031 w 298550"/>
                      <a:gd name="connsiteY4" fmla="*/ 26766 h 118732"/>
                      <a:gd name="connsiteX5" fmla="*/ 43130 w 298550"/>
                      <a:gd name="connsiteY5" fmla="*/ 105166 h 11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550" h="118732">
                        <a:moveTo>
                          <a:pt x="41224" y="118733"/>
                        </a:moveTo>
                        <a:cubicBezTo>
                          <a:pt x="94742" y="38832"/>
                          <a:pt x="221117" y="21281"/>
                          <a:pt x="294378" y="83516"/>
                        </a:cubicBezTo>
                        <a:cubicBezTo>
                          <a:pt x="303269" y="79071"/>
                          <a:pt x="296341" y="65504"/>
                          <a:pt x="288548" y="59327"/>
                        </a:cubicBezTo>
                        <a:cubicBezTo>
                          <a:pt x="222098" y="6617"/>
                          <a:pt x="130478" y="-12780"/>
                          <a:pt x="48383" y="8465"/>
                        </a:cubicBezTo>
                        <a:cubicBezTo>
                          <a:pt x="34816" y="11987"/>
                          <a:pt x="20960" y="16836"/>
                          <a:pt x="11031" y="26766"/>
                        </a:cubicBezTo>
                        <a:cubicBezTo>
                          <a:pt x="-14314" y="52226"/>
                          <a:pt x="7220" y="104819"/>
                          <a:pt x="43130" y="105166"/>
                        </a:cubicBezTo>
                      </a:path>
                    </a:pathLst>
                  </a:custGeom>
                  <a:solidFill>
                    <a:srgbClr val="EEEEEE"/>
                  </a:solidFill>
                  <a:ln w="5770" cap="flat">
                    <a:noFill/>
                    <a:prstDash val="solid"/>
                    <a:miter/>
                  </a:ln>
                </p:spPr>
                <p:txBody>
                  <a:bodyPr rtlCol="0" anchor="ctr"/>
                  <a:lstStyle/>
                  <a:p>
                    <a:endParaRPr lang="th-TH"/>
                  </a:p>
                </p:txBody>
              </p:sp>
            </p:grpSp>
            <p:pic>
              <p:nvPicPr>
                <p:cNvPr id="158" name="Picture 157">
                  <a:extLst>
                    <a:ext uri="{FF2B5EF4-FFF2-40B4-BE49-F238E27FC236}">
                      <a16:creationId xmlns:a16="http://schemas.microsoft.com/office/drawing/2014/main" id="{EB3D6FDE-5672-487B-98EE-AE2238AE3225}"/>
                    </a:ext>
                  </a:extLst>
                </p:cNvPr>
                <p:cNvPicPr>
                  <a:picLocks noChangeAspect="1"/>
                </p:cNvPicPr>
                <p:nvPr/>
              </p:nvPicPr>
              <p:blipFill>
                <a:blip r:embed="rId139"/>
                <a:stretch>
                  <a:fillRect/>
                </a:stretch>
              </p:blipFill>
              <p:spPr>
                <a:xfrm>
                  <a:off x="3686565" y="4279392"/>
                  <a:ext cx="444535" cy="831338"/>
                </a:xfrm>
                <a:custGeom>
                  <a:avLst/>
                  <a:gdLst>
                    <a:gd name="connsiteX0" fmla="*/ 832 w 444535"/>
                    <a:gd name="connsiteY0" fmla="*/ 181 h 831338"/>
                    <a:gd name="connsiteX1" fmla="*/ 445367 w 444535"/>
                    <a:gd name="connsiteY1" fmla="*/ 181 h 831338"/>
                    <a:gd name="connsiteX2" fmla="*/ 445367 w 444535"/>
                    <a:gd name="connsiteY2" fmla="*/ 831519 h 831338"/>
                    <a:gd name="connsiteX3" fmla="*/ 832 w 444535"/>
                    <a:gd name="connsiteY3" fmla="*/ 831519 h 831338"/>
                  </a:gdLst>
                  <a:ahLst/>
                  <a:cxnLst>
                    <a:cxn ang="0">
                      <a:pos x="connsiteX0" y="connsiteY0"/>
                    </a:cxn>
                    <a:cxn ang="0">
                      <a:pos x="connsiteX1" y="connsiteY1"/>
                    </a:cxn>
                    <a:cxn ang="0">
                      <a:pos x="connsiteX2" y="connsiteY2"/>
                    </a:cxn>
                    <a:cxn ang="0">
                      <a:pos x="connsiteX3" y="connsiteY3"/>
                    </a:cxn>
                  </a:cxnLst>
                  <a:rect l="l" t="t" r="r" b="b"/>
                  <a:pathLst>
                    <a:path w="444535" h="831338">
                      <a:moveTo>
                        <a:pt x="832" y="181"/>
                      </a:moveTo>
                      <a:lnTo>
                        <a:pt x="445367" y="181"/>
                      </a:lnTo>
                      <a:lnTo>
                        <a:pt x="445367" y="831519"/>
                      </a:lnTo>
                      <a:lnTo>
                        <a:pt x="832" y="831519"/>
                      </a:lnTo>
                      <a:close/>
                    </a:path>
                  </a:pathLst>
                </a:custGeom>
              </p:spPr>
            </p:pic>
            <p:pic>
              <p:nvPicPr>
                <p:cNvPr id="159" name="Picture 158">
                  <a:extLst>
                    <a:ext uri="{FF2B5EF4-FFF2-40B4-BE49-F238E27FC236}">
                      <a16:creationId xmlns:a16="http://schemas.microsoft.com/office/drawing/2014/main" id="{AAEE35E4-07CF-4464-AF8C-D4DDD9922530}"/>
                    </a:ext>
                  </a:extLst>
                </p:cNvPr>
                <p:cNvPicPr>
                  <a:picLocks noChangeAspect="1"/>
                </p:cNvPicPr>
                <p:nvPr/>
              </p:nvPicPr>
              <p:blipFill>
                <a:blip r:embed="rId140"/>
                <a:stretch>
                  <a:fillRect/>
                </a:stretch>
              </p:blipFill>
              <p:spPr>
                <a:xfrm>
                  <a:off x="3830895" y="4954854"/>
                  <a:ext cx="727421" cy="565772"/>
                </a:xfrm>
                <a:custGeom>
                  <a:avLst/>
                  <a:gdLst>
                    <a:gd name="connsiteX0" fmla="*/ 857 w 727421"/>
                    <a:gd name="connsiteY0" fmla="*/ 298 h 565772"/>
                    <a:gd name="connsiteX1" fmla="*/ 728279 w 727421"/>
                    <a:gd name="connsiteY1" fmla="*/ 298 h 565772"/>
                    <a:gd name="connsiteX2" fmla="*/ 728279 w 727421"/>
                    <a:gd name="connsiteY2" fmla="*/ 566070 h 565772"/>
                    <a:gd name="connsiteX3" fmla="*/ 857 w 727421"/>
                    <a:gd name="connsiteY3" fmla="*/ 566070 h 565772"/>
                  </a:gdLst>
                  <a:ahLst/>
                  <a:cxnLst>
                    <a:cxn ang="0">
                      <a:pos x="connsiteX0" y="connsiteY0"/>
                    </a:cxn>
                    <a:cxn ang="0">
                      <a:pos x="connsiteX1" y="connsiteY1"/>
                    </a:cxn>
                    <a:cxn ang="0">
                      <a:pos x="connsiteX2" y="connsiteY2"/>
                    </a:cxn>
                    <a:cxn ang="0">
                      <a:pos x="connsiteX3" y="connsiteY3"/>
                    </a:cxn>
                  </a:cxnLst>
                  <a:rect l="l" t="t" r="r" b="b"/>
                  <a:pathLst>
                    <a:path w="727421" h="565772">
                      <a:moveTo>
                        <a:pt x="857" y="298"/>
                      </a:moveTo>
                      <a:lnTo>
                        <a:pt x="728279" y="298"/>
                      </a:lnTo>
                      <a:lnTo>
                        <a:pt x="728279" y="566070"/>
                      </a:lnTo>
                      <a:lnTo>
                        <a:pt x="857" y="566070"/>
                      </a:lnTo>
                      <a:close/>
                    </a:path>
                  </a:pathLst>
                </a:custGeom>
              </p:spPr>
            </p:pic>
            <p:pic>
              <p:nvPicPr>
                <p:cNvPr id="160" name="Picture 159">
                  <a:extLst>
                    <a:ext uri="{FF2B5EF4-FFF2-40B4-BE49-F238E27FC236}">
                      <a16:creationId xmlns:a16="http://schemas.microsoft.com/office/drawing/2014/main" id="{B2F578EA-1831-484B-8C63-9EABA9F9B619}"/>
                    </a:ext>
                  </a:extLst>
                </p:cNvPr>
                <p:cNvPicPr>
                  <a:picLocks noChangeAspect="1"/>
                </p:cNvPicPr>
                <p:nvPr/>
              </p:nvPicPr>
              <p:blipFill>
                <a:blip r:embed="rId141"/>
                <a:stretch>
                  <a:fillRect/>
                </a:stretch>
              </p:blipFill>
              <p:spPr>
                <a:xfrm>
                  <a:off x="3830895" y="5220421"/>
                  <a:ext cx="508040" cy="282886"/>
                </a:xfrm>
                <a:custGeom>
                  <a:avLst/>
                  <a:gdLst>
                    <a:gd name="connsiteX0" fmla="*/ 857 w 508040"/>
                    <a:gd name="connsiteY0" fmla="*/ 344 h 282886"/>
                    <a:gd name="connsiteX1" fmla="*/ 508898 w 508040"/>
                    <a:gd name="connsiteY1" fmla="*/ 344 h 282886"/>
                    <a:gd name="connsiteX2" fmla="*/ 508898 w 508040"/>
                    <a:gd name="connsiteY2" fmla="*/ 283230 h 282886"/>
                    <a:gd name="connsiteX3" fmla="*/ 857 w 508040"/>
                    <a:gd name="connsiteY3" fmla="*/ 283230 h 282886"/>
                  </a:gdLst>
                  <a:ahLst/>
                  <a:cxnLst>
                    <a:cxn ang="0">
                      <a:pos x="connsiteX0" y="connsiteY0"/>
                    </a:cxn>
                    <a:cxn ang="0">
                      <a:pos x="connsiteX1" y="connsiteY1"/>
                    </a:cxn>
                    <a:cxn ang="0">
                      <a:pos x="connsiteX2" y="connsiteY2"/>
                    </a:cxn>
                    <a:cxn ang="0">
                      <a:pos x="connsiteX3" y="connsiteY3"/>
                    </a:cxn>
                  </a:cxnLst>
                  <a:rect l="l" t="t" r="r" b="b"/>
                  <a:pathLst>
                    <a:path w="508040" h="282886">
                      <a:moveTo>
                        <a:pt x="857" y="344"/>
                      </a:moveTo>
                      <a:lnTo>
                        <a:pt x="508898" y="344"/>
                      </a:lnTo>
                      <a:lnTo>
                        <a:pt x="508898" y="283230"/>
                      </a:lnTo>
                      <a:lnTo>
                        <a:pt x="857" y="283230"/>
                      </a:lnTo>
                      <a:close/>
                    </a:path>
                  </a:pathLst>
                </a:custGeom>
              </p:spPr>
            </p:pic>
            <p:pic>
              <p:nvPicPr>
                <p:cNvPr id="161" name="Picture 160">
                  <a:extLst>
                    <a:ext uri="{FF2B5EF4-FFF2-40B4-BE49-F238E27FC236}">
                      <a16:creationId xmlns:a16="http://schemas.microsoft.com/office/drawing/2014/main" id="{D76CF87E-D12B-4D92-B947-70F36F1B1512}"/>
                    </a:ext>
                  </a:extLst>
                </p:cNvPr>
                <p:cNvPicPr>
                  <a:picLocks noChangeAspect="1"/>
                </p:cNvPicPr>
                <p:nvPr/>
              </p:nvPicPr>
              <p:blipFill>
                <a:blip r:embed="rId142"/>
                <a:stretch>
                  <a:fillRect/>
                </a:stretch>
              </p:blipFill>
              <p:spPr>
                <a:xfrm>
                  <a:off x="2826360" y="4666195"/>
                  <a:ext cx="594637" cy="646596"/>
                </a:xfrm>
                <a:custGeom>
                  <a:avLst/>
                  <a:gdLst>
                    <a:gd name="connsiteX0" fmla="*/ 683 w 594637"/>
                    <a:gd name="connsiteY0" fmla="*/ 248 h 646596"/>
                    <a:gd name="connsiteX1" fmla="*/ 595321 w 594637"/>
                    <a:gd name="connsiteY1" fmla="*/ 248 h 646596"/>
                    <a:gd name="connsiteX2" fmla="*/ 595321 w 594637"/>
                    <a:gd name="connsiteY2" fmla="*/ 646844 h 646596"/>
                    <a:gd name="connsiteX3" fmla="*/ 683 w 594637"/>
                    <a:gd name="connsiteY3" fmla="*/ 646844 h 646596"/>
                  </a:gdLst>
                  <a:ahLst/>
                  <a:cxnLst>
                    <a:cxn ang="0">
                      <a:pos x="connsiteX0" y="connsiteY0"/>
                    </a:cxn>
                    <a:cxn ang="0">
                      <a:pos x="connsiteX1" y="connsiteY1"/>
                    </a:cxn>
                    <a:cxn ang="0">
                      <a:pos x="connsiteX2" y="connsiteY2"/>
                    </a:cxn>
                    <a:cxn ang="0">
                      <a:pos x="connsiteX3" y="connsiteY3"/>
                    </a:cxn>
                  </a:cxnLst>
                  <a:rect l="l" t="t" r="r" b="b"/>
                  <a:pathLst>
                    <a:path w="594637" h="646596">
                      <a:moveTo>
                        <a:pt x="683" y="248"/>
                      </a:moveTo>
                      <a:lnTo>
                        <a:pt x="595321" y="248"/>
                      </a:lnTo>
                      <a:lnTo>
                        <a:pt x="595321" y="646844"/>
                      </a:lnTo>
                      <a:lnTo>
                        <a:pt x="683" y="646844"/>
                      </a:lnTo>
                      <a:close/>
                    </a:path>
                  </a:pathLst>
                </a:custGeom>
              </p:spPr>
            </p:pic>
            <p:pic>
              <p:nvPicPr>
                <p:cNvPr id="162" name="Picture 161">
                  <a:extLst>
                    <a:ext uri="{FF2B5EF4-FFF2-40B4-BE49-F238E27FC236}">
                      <a16:creationId xmlns:a16="http://schemas.microsoft.com/office/drawing/2014/main" id="{70B4FAC2-E6B4-42E4-9C40-6FC2F0033040}"/>
                    </a:ext>
                  </a:extLst>
                </p:cNvPr>
                <p:cNvPicPr>
                  <a:picLocks noChangeAspect="1"/>
                </p:cNvPicPr>
                <p:nvPr/>
              </p:nvPicPr>
              <p:blipFill>
                <a:blip r:embed="rId143"/>
                <a:stretch>
                  <a:fillRect/>
                </a:stretch>
              </p:blipFill>
              <p:spPr>
                <a:xfrm>
                  <a:off x="3045741" y="4712381"/>
                  <a:ext cx="496493" cy="773606"/>
                </a:xfrm>
                <a:custGeom>
                  <a:avLst/>
                  <a:gdLst>
                    <a:gd name="connsiteX0" fmla="*/ 721 w 496493"/>
                    <a:gd name="connsiteY0" fmla="*/ 256 h 773606"/>
                    <a:gd name="connsiteX1" fmla="*/ 497215 w 496493"/>
                    <a:gd name="connsiteY1" fmla="*/ 256 h 773606"/>
                    <a:gd name="connsiteX2" fmla="*/ 497215 w 496493"/>
                    <a:gd name="connsiteY2" fmla="*/ 773862 h 773606"/>
                    <a:gd name="connsiteX3" fmla="*/ 721 w 496493"/>
                    <a:gd name="connsiteY3" fmla="*/ 773862 h 773606"/>
                  </a:gdLst>
                  <a:ahLst/>
                  <a:cxnLst>
                    <a:cxn ang="0">
                      <a:pos x="connsiteX0" y="connsiteY0"/>
                    </a:cxn>
                    <a:cxn ang="0">
                      <a:pos x="connsiteX1" y="connsiteY1"/>
                    </a:cxn>
                    <a:cxn ang="0">
                      <a:pos x="connsiteX2" y="connsiteY2"/>
                    </a:cxn>
                    <a:cxn ang="0">
                      <a:pos x="connsiteX3" y="connsiteY3"/>
                    </a:cxn>
                  </a:cxnLst>
                  <a:rect l="l" t="t" r="r" b="b"/>
                  <a:pathLst>
                    <a:path w="496493" h="773606">
                      <a:moveTo>
                        <a:pt x="721" y="256"/>
                      </a:moveTo>
                      <a:lnTo>
                        <a:pt x="497215" y="256"/>
                      </a:lnTo>
                      <a:lnTo>
                        <a:pt x="497215" y="773862"/>
                      </a:lnTo>
                      <a:lnTo>
                        <a:pt x="721" y="773862"/>
                      </a:lnTo>
                      <a:close/>
                    </a:path>
                  </a:pathLst>
                </a:custGeom>
              </p:spPr>
            </p:pic>
            <p:pic>
              <p:nvPicPr>
                <p:cNvPr id="163" name="Picture 162">
                  <a:extLst>
                    <a:ext uri="{FF2B5EF4-FFF2-40B4-BE49-F238E27FC236}">
                      <a16:creationId xmlns:a16="http://schemas.microsoft.com/office/drawing/2014/main" id="{4CD09CD6-98A7-430C-8651-05760165CC62}"/>
                    </a:ext>
                  </a:extLst>
                </p:cNvPr>
                <p:cNvPicPr>
                  <a:picLocks noChangeAspect="1"/>
                </p:cNvPicPr>
                <p:nvPr/>
              </p:nvPicPr>
              <p:blipFill>
                <a:blip r:embed="rId144"/>
                <a:stretch>
                  <a:fillRect/>
                </a:stretch>
              </p:blipFill>
              <p:spPr>
                <a:xfrm>
                  <a:off x="3640379" y="4614237"/>
                  <a:ext cx="611957" cy="617730"/>
                </a:xfrm>
                <a:custGeom>
                  <a:avLst/>
                  <a:gdLst>
                    <a:gd name="connsiteX0" fmla="*/ 824 w 611957"/>
                    <a:gd name="connsiteY0" fmla="*/ 239 h 617730"/>
                    <a:gd name="connsiteX1" fmla="*/ 612782 w 611957"/>
                    <a:gd name="connsiteY1" fmla="*/ 239 h 617730"/>
                    <a:gd name="connsiteX2" fmla="*/ 612782 w 611957"/>
                    <a:gd name="connsiteY2" fmla="*/ 617969 h 617730"/>
                    <a:gd name="connsiteX3" fmla="*/ 824 w 611957"/>
                    <a:gd name="connsiteY3" fmla="*/ 617969 h 617730"/>
                  </a:gdLst>
                  <a:ahLst/>
                  <a:cxnLst>
                    <a:cxn ang="0">
                      <a:pos x="connsiteX0" y="connsiteY0"/>
                    </a:cxn>
                    <a:cxn ang="0">
                      <a:pos x="connsiteX1" y="connsiteY1"/>
                    </a:cxn>
                    <a:cxn ang="0">
                      <a:pos x="connsiteX2" y="connsiteY2"/>
                    </a:cxn>
                    <a:cxn ang="0">
                      <a:pos x="connsiteX3" y="connsiteY3"/>
                    </a:cxn>
                  </a:cxnLst>
                  <a:rect l="l" t="t" r="r" b="b"/>
                  <a:pathLst>
                    <a:path w="611957" h="617730">
                      <a:moveTo>
                        <a:pt x="824" y="239"/>
                      </a:moveTo>
                      <a:lnTo>
                        <a:pt x="612782" y="239"/>
                      </a:lnTo>
                      <a:lnTo>
                        <a:pt x="612782" y="617969"/>
                      </a:lnTo>
                      <a:lnTo>
                        <a:pt x="824" y="617969"/>
                      </a:lnTo>
                      <a:close/>
                    </a:path>
                  </a:pathLst>
                </a:custGeom>
              </p:spPr>
            </p:pic>
            <p:pic>
              <p:nvPicPr>
                <p:cNvPr id="164" name="Picture 163">
                  <a:extLst>
                    <a:ext uri="{FF2B5EF4-FFF2-40B4-BE49-F238E27FC236}">
                      <a16:creationId xmlns:a16="http://schemas.microsoft.com/office/drawing/2014/main" id="{27D89097-2474-4CDB-81C6-97D97CF885C3}"/>
                    </a:ext>
                  </a:extLst>
                </p:cNvPr>
                <p:cNvPicPr>
                  <a:picLocks noChangeAspect="1"/>
                </p:cNvPicPr>
                <p:nvPr/>
              </p:nvPicPr>
              <p:blipFill>
                <a:blip r:embed="rId145"/>
                <a:stretch>
                  <a:fillRect/>
                </a:stretch>
              </p:blipFill>
              <p:spPr>
                <a:xfrm>
                  <a:off x="3496050" y="4723927"/>
                  <a:ext cx="738967" cy="675462"/>
                </a:xfrm>
                <a:custGeom>
                  <a:avLst/>
                  <a:gdLst>
                    <a:gd name="connsiteX0" fmla="*/ 799 w 738967"/>
                    <a:gd name="connsiteY0" fmla="*/ 258 h 675462"/>
                    <a:gd name="connsiteX1" fmla="*/ 739767 w 738967"/>
                    <a:gd name="connsiteY1" fmla="*/ 258 h 675462"/>
                    <a:gd name="connsiteX2" fmla="*/ 739767 w 738967"/>
                    <a:gd name="connsiteY2" fmla="*/ 675720 h 675462"/>
                    <a:gd name="connsiteX3" fmla="*/ 799 w 738967"/>
                    <a:gd name="connsiteY3" fmla="*/ 675720 h 675462"/>
                  </a:gdLst>
                  <a:ahLst/>
                  <a:cxnLst>
                    <a:cxn ang="0">
                      <a:pos x="connsiteX0" y="connsiteY0"/>
                    </a:cxn>
                    <a:cxn ang="0">
                      <a:pos x="connsiteX1" y="connsiteY1"/>
                    </a:cxn>
                    <a:cxn ang="0">
                      <a:pos x="connsiteX2" y="connsiteY2"/>
                    </a:cxn>
                    <a:cxn ang="0">
                      <a:pos x="connsiteX3" y="connsiteY3"/>
                    </a:cxn>
                  </a:cxnLst>
                  <a:rect l="l" t="t" r="r" b="b"/>
                  <a:pathLst>
                    <a:path w="738967" h="675462">
                      <a:moveTo>
                        <a:pt x="799" y="258"/>
                      </a:moveTo>
                      <a:lnTo>
                        <a:pt x="739767" y="258"/>
                      </a:lnTo>
                      <a:lnTo>
                        <a:pt x="739767" y="675720"/>
                      </a:lnTo>
                      <a:lnTo>
                        <a:pt x="799" y="675720"/>
                      </a:lnTo>
                      <a:close/>
                    </a:path>
                  </a:pathLst>
                </a:custGeom>
              </p:spPr>
            </p:pic>
            <p:pic>
              <p:nvPicPr>
                <p:cNvPr id="165" name="Picture 164">
                  <a:extLst>
                    <a:ext uri="{FF2B5EF4-FFF2-40B4-BE49-F238E27FC236}">
                      <a16:creationId xmlns:a16="http://schemas.microsoft.com/office/drawing/2014/main" id="{7FCE97A7-B356-4DDA-A7FB-CFD2C0E1AE4B}"/>
                    </a:ext>
                  </a:extLst>
                </p:cNvPr>
                <p:cNvPicPr>
                  <a:picLocks noChangeAspect="1"/>
                </p:cNvPicPr>
                <p:nvPr/>
              </p:nvPicPr>
              <p:blipFill>
                <a:blip r:embed="rId146"/>
                <a:stretch>
                  <a:fillRect/>
                </a:stretch>
              </p:blipFill>
              <p:spPr>
                <a:xfrm>
                  <a:off x="3299762" y="5018359"/>
                  <a:ext cx="369483" cy="542679"/>
                </a:xfrm>
                <a:custGeom>
                  <a:avLst/>
                  <a:gdLst>
                    <a:gd name="connsiteX0" fmla="*/ 765 w 369483"/>
                    <a:gd name="connsiteY0" fmla="*/ 309 h 542679"/>
                    <a:gd name="connsiteX1" fmla="*/ 370249 w 369483"/>
                    <a:gd name="connsiteY1" fmla="*/ 309 h 542679"/>
                    <a:gd name="connsiteX2" fmla="*/ 370249 w 369483"/>
                    <a:gd name="connsiteY2" fmla="*/ 542988 h 542679"/>
                    <a:gd name="connsiteX3" fmla="*/ 765 w 369483"/>
                    <a:gd name="connsiteY3" fmla="*/ 542988 h 542679"/>
                  </a:gdLst>
                  <a:ahLst/>
                  <a:cxnLst>
                    <a:cxn ang="0">
                      <a:pos x="connsiteX0" y="connsiteY0"/>
                    </a:cxn>
                    <a:cxn ang="0">
                      <a:pos x="connsiteX1" y="connsiteY1"/>
                    </a:cxn>
                    <a:cxn ang="0">
                      <a:pos x="connsiteX2" y="connsiteY2"/>
                    </a:cxn>
                    <a:cxn ang="0">
                      <a:pos x="connsiteX3" y="connsiteY3"/>
                    </a:cxn>
                  </a:cxnLst>
                  <a:rect l="l" t="t" r="r" b="b"/>
                  <a:pathLst>
                    <a:path w="369483" h="542679">
                      <a:moveTo>
                        <a:pt x="765" y="309"/>
                      </a:moveTo>
                      <a:lnTo>
                        <a:pt x="370249" y="309"/>
                      </a:lnTo>
                      <a:lnTo>
                        <a:pt x="370249" y="542988"/>
                      </a:lnTo>
                      <a:lnTo>
                        <a:pt x="765" y="542988"/>
                      </a:lnTo>
                      <a:close/>
                    </a:path>
                  </a:pathLst>
                </a:custGeom>
              </p:spPr>
            </p:pic>
            <p:pic>
              <p:nvPicPr>
                <p:cNvPr id="166" name="Picture 165">
                  <a:extLst>
                    <a:ext uri="{FF2B5EF4-FFF2-40B4-BE49-F238E27FC236}">
                      <a16:creationId xmlns:a16="http://schemas.microsoft.com/office/drawing/2014/main" id="{821B8292-62B6-44E7-AC9E-E441905CBC1A}"/>
                    </a:ext>
                  </a:extLst>
                </p:cNvPr>
                <p:cNvPicPr>
                  <a:picLocks noChangeAspect="1"/>
                </p:cNvPicPr>
                <p:nvPr/>
              </p:nvPicPr>
              <p:blipFill>
                <a:blip r:embed="rId147"/>
                <a:stretch>
                  <a:fillRect/>
                </a:stretch>
              </p:blipFill>
              <p:spPr>
                <a:xfrm>
                  <a:off x="3369040" y="4493000"/>
                  <a:ext cx="484947" cy="565772"/>
                </a:xfrm>
                <a:custGeom>
                  <a:avLst/>
                  <a:gdLst>
                    <a:gd name="connsiteX0" fmla="*/ 777 w 484947"/>
                    <a:gd name="connsiteY0" fmla="*/ 218 h 565772"/>
                    <a:gd name="connsiteX1" fmla="*/ 485725 w 484947"/>
                    <a:gd name="connsiteY1" fmla="*/ 218 h 565772"/>
                    <a:gd name="connsiteX2" fmla="*/ 485725 w 484947"/>
                    <a:gd name="connsiteY2" fmla="*/ 565990 h 565772"/>
                    <a:gd name="connsiteX3" fmla="*/ 777 w 484947"/>
                    <a:gd name="connsiteY3" fmla="*/ 565990 h 565772"/>
                  </a:gdLst>
                  <a:ahLst/>
                  <a:cxnLst>
                    <a:cxn ang="0">
                      <a:pos x="connsiteX0" y="connsiteY0"/>
                    </a:cxn>
                    <a:cxn ang="0">
                      <a:pos x="connsiteX1" y="connsiteY1"/>
                    </a:cxn>
                    <a:cxn ang="0">
                      <a:pos x="connsiteX2" y="connsiteY2"/>
                    </a:cxn>
                    <a:cxn ang="0">
                      <a:pos x="connsiteX3" y="connsiteY3"/>
                    </a:cxn>
                  </a:cxnLst>
                  <a:rect l="l" t="t" r="r" b="b"/>
                  <a:pathLst>
                    <a:path w="484947" h="565772">
                      <a:moveTo>
                        <a:pt x="777" y="218"/>
                      </a:moveTo>
                      <a:lnTo>
                        <a:pt x="485725" y="218"/>
                      </a:lnTo>
                      <a:lnTo>
                        <a:pt x="485725" y="565990"/>
                      </a:lnTo>
                      <a:lnTo>
                        <a:pt x="777" y="565990"/>
                      </a:lnTo>
                      <a:close/>
                    </a:path>
                  </a:pathLst>
                </a:custGeom>
              </p:spPr>
            </p:pic>
            <p:sp>
              <p:nvSpPr>
                <p:cNvPr id="167" name="Freeform: Shape 166">
                  <a:extLst>
                    <a:ext uri="{FF2B5EF4-FFF2-40B4-BE49-F238E27FC236}">
                      <a16:creationId xmlns:a16="http://schemas.microsoft.com/office/drawing/2014/main" id="{A71936EB-875A-4023-B09A-EDD7CFEDD388}"/>
                    </a:ext>
                  </a:extLst>
                </p:cNvPr>
                <p:cNvSpPr/>
                <p:nvPr/>
              </p:nvSpPr>
              <p:spPr>
                <a:xfrm>
                  <a:off x="3512575" y="4793674"/>
                  <a:ext cx="151887" cy="277234"/>
                </a:xfrm>
                <a:custGeom>
                  <a:avLst/>
                  <a:gdLst>
                    <a:gd name="connsiteX0" fmla="*/ 24492 w 151887"/>
                    <a:gd name="connsiteY0" fmla="*/ 264137 h 277234"/>
                    <a:gd name="connsiteX1" fmla="*/ 15197 w 151887"/>
                    <a:gd name="connsiteY1" fmla="*/ 139956 h 277234"/>
                    <a:gd name="connsiteX2" fmla="*/ 46892 w 151887"/>
                    <a:gd name="connsiteY2" fmla="*/ 81705 h 277234"/>
                    <a:gd name="connsiteX3" fmla="*/ 48451 w 151887"/>
                    <a:gd name="connsiteY3" fmla="*/ 4171 h 277234"/>
                    <a:gd name="connsiteX4" fmla="*/ 94001 w 151887"/>
                    <a:gd name="connsiteY4" fmla="*/ 39792 h 277234"/>
                    <a:gd name="connsiteX5" fmla="*/ 70158 w 151887"/>
                    <a:gd name="connsiteY5" fmla="*/ 107684 h 277234"/>
                    <a:gd name="connsiteX6" fmla="*/ 85399 w 151887"/>
                    <a:gd name="connsiteY6" fmla="*/ 196822 h 277234"/>
                    <a:gd name="connsiteX7" fmla="*/ 145382 w 151887"/>
                    <a:gd name="connsiteY7" fmla="*/ 96715 h 277234"/>
                    <a:gd name="connsiteX8" fmla="*/ 151040 w 151887"/>
                    <a:gd name="connsiteY8" fmla="*/ 230826 h 277234"/>
                    <a:gd name="connsiteX9" fmla="*/ 145786 w 151887"/>
                    <a:gd name="connsiteY9" fmla="*/ 251148 h 277234"/>
                    <a:gd name="connsiteX10" fmla="*/ 128178 w 151887"/>
                    <a:gd name="connsiteY10" fmla="*/ 261655 h 277234"/>
                    <a:gd name="connsiteX11" fmla="*/ 5267 w 151887"/>
                    <a:gd name="connsiteY11" fmla="*/ 257902 h 27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87" h="277234">
                      <a:moveTo>
                        <a:pt x="24492" y="264137"/>
                      </a:moveTo>
                      <a:cubicBezTo>
                        <a:pt x="-4201" y="230307"/>
                        <a:pt x="-8184" y="177713"/>
                        <a:pt x="15197" y="139956"/>
                      </a:cubicBezTo>
                      <a:cubicBezTo>
                        <a:pt x="26974" y="120905"/>
                        <a:pt x="45391" y="104047"/>
                        <a:pt x="46892" y="81705"/>
                      </a:cubicBezTo>
                      <a:cubicBezTo>
                        <a:pt x="48739" y="54513"/>
                        <a:pt x="26743" y="20567"/>
                        <a:pt x="48451" y="4171"/>
                      </a:cubicBezTo>
                      <a:cubicBezTo>
                        <a:pt x="67733" y="-10320"/>
                        <a:pt x="94925" y="15717"/>
                        <a:pt x="94001" y="39792"/>
                      </a:cubicBezTo>
                      <a:cubicBezTo>
                        <a:pt x="93077" y="63866"/>
                        <a:pt x="77374" y="84649"/>
                        <a:pt x="70158" y="107684"/>
                      </a:cubicBezTo>
                      <a:cubicBezTo>
                        <a:pt x="60805" y="137532"/>
                        <a:pt x="66636" y="171767"/>
                        <a:pt x="85399" y="196822"/>
                      </a:cubicBezTo>
                      <a:cubicBezTo>
                        <a:pt x="105374" y="163453"/>
                        <a:pt x="125350" y="130084"/>
                        <a:pt x="145382" y="96715"/>
                      </a:cubicBezTo>
                      <a:cubicBezTo>
                        <a:pt x="151271" y="141111"/>
                        <a:pt x="153176" y="186084"/>
                        <a:pt x="151040" y="230826"/>
                      </a:cubicBezTo>
                      <a:cubicBezTo>
                        <a:pt x="150694" y="237927"/>
                        <a:pt x="150116" y="245490"/>
                        <a:pt x="145786" y="251148"/>
                      </a:cubicBezTo>
                      <a:cubicBezTo>
                        <a:pt x="141572" y="256690"/>
                        <a:pt x="134702" y="259288"/>
                        <a:pt x="128178" y="261655"/>
                      </a:cubicBezTo>
                      <a:cubicBezTo>
                        <a:pt x="87304" y="276492"/>
                        <a:pt x="35519" y="289193"/>
                        <a:pt x="5267" y="257902"/>
                      </a:cubicBezTo>
                    </a:path>
                  </a:pathLst>
                </a:custGeom>
                <a:solidFill>
                  <a:srgbClr val="CDC2BE"/>
                </a:solidFill>
                <a:ln w="5770" cap="flat">
                  <a:noFill/>
                  <a:prstDash val="solid"/>
                  <a:miter/>
                </a:ln>
              </p:spPr>
              <p:txBody>
                <a:bodyPr rtlCol="0" anchor="ctr"/>
                <a:lstStyle/>
                <a:p>
                  <a:endParaRPr lang="th-TH"/>
                </a:p>
              </p:txBody>
            </p:sp>
            <p:sp>
              <p:nvSpPr>
                <p:cNvPr id="168" name="Freeform: Shape 167">
                  <a:extLst>
                    <a:ext uri="{FF2B5EF4-FFF2-40B4-BE49-F238E27FC236}">
                      <a16:creationId xmlns:a16="http://schemas.microsoft.com/office/drawing/2014/main" id="{32E6564D-5700-4589-94B1-06ED59663E54}"/>
                    </a:ext>
                  </a:extLst>
                </p:cNvPr>
                <p:cNvSpPr/>
                <p:nvPr/>
              </p:nvSpPr>
              <p:spPr>
                <a:xfrm>
                  <a:off x="3318851" y="4637307"/>
                  <a:ext cx="550463" cy="424056"/>
                </a:xfrm>
                <a:custGeom>
                  <a:avLst/>
                  <a:gdLst>
                    <a:gd name="connsiteX0" fmla="*/ 180402 w 550463"/>
                    <a:gd name="connsiteY0" fmla="*/ 193272 h 424056"/>
                    <a:gd name="connsiteX1" fmla="*/ 59858 w 550463"/>
                    <a:gd name="connsiteY1" fmla="*/ 90971 h 424056"/>
                    <a:gd name="connsiteX2" fmla="*/ 741 w 550463"/>
                    <a:gd name="connsiteY2" fmla="*/ 9223 h 424056"/>
                    <a:gd name="connsiteX3" fmla="*/ 71405 w 550463"/>
                    <a:gd name="connsiteY3" fmla="*/ 25676 h 424056"/>
                    <a:gd name="connsiteX4" fmla="*/ 132369 w 550463"/>
                    <a:gd name="connsiteY4" fmla="*/ 77577 h 424056"/>
                    <a:gd name="connsiteX5" fmla="*/ 182076 w 550463"/>
                    <a:gd name="connsiteY5" fmla="*/ 59392 h 424056"/>
                    <a:gd name="connsiteX6" fmla="*/ 182423 w 550463"/>
                    <a:gd name="connsiteY6" fmla="*/ 106847 h 424056"/>
                    <a:gd name="connsiteX7" fmla="*/ 231783 w 550463"/>
                    <a:gd name="connsiteY7" fmla="*/ 237206 h 424056"/>
                    <a:gd name="connsiteX8" fmla="*/ 236518 w 550463"/>
                    <a:gd name="connsiteY8" fmla="*/ 362830 h 424056"/>
                    <a:gd name="connsiteX9" fmla="*/ 297771 w 550463"/>
                    <a:gd name="connsiteY9" fmla="*/ 401684 h 424056"/>
                    <a:gd name="connsiteX10" fmla="*/ 321730 w 550463"/>
                    <a:gd name="connsiteY10" fmla="*/ 342162 h 424056"/>
                    <a:gd name="connsiteX11" fmla="*/ 317111 w 550463"/>
                    <a:gd name="connsiteY11" fmla="*/ 274039 h 424056"/>
                    <a:gd name="connsiteX12" fmla="*/ 340550 w 550463"/>
                    <a:gd name="connsiteY12" fmla="*/ 218270 h 424056"/>
                    <a:gd name="connsiteX13" fmla="*/ 335528 w 550463"/>
                    <a:gd name="connsiteY13" fmla="*/ 113717 h 424056"/>
                    <a:gd name="connsiteX14" fmla="*/ 410983 w 550463"/>
                    <a:gd name="connsiteY14" fmla="*/ 78212 h 424056"/>
                    <a:gd name="connsiteX15" fmla="*/ 550463 w 550463"/>
                    <a:gd name="connsiteY15" fmla="*/ 71111 h 424056"/>
                    <a:gd name="connsiteX16" fmla="*/ 396608 w 550463"/>
                    <a:gd name="connsiteY16" fmla="*/ 137907 h 424056"/>
                    <a:gd name="connsiteX17" fmla="*/ 382002 w 550463"/>
                    <a:gd name="connsiteY17" fmla="*/ 189115 h 424056"/>
                    <a:gd name="connsiteX18" fmla="*/ 366588 w 550463"/>
                    <a:gd name="connsiteY18" fmla="*/ 337428 h 424056"/>
                    <a:gd name="connsiteX19" fmla="*/ 358101 w 550463"/>
                    <a:gd name="connsiteY19" fmla="*/ 368488 h 424056"/>
                    <a:gd name="connsiteX20" fmla="*/ 334777 w 550463"/>
                    <a:gd name="connsiteY20" fmla="*/ 386673 h 424056"/>
                    <a:gd name="connsiteX21" fmla="*/ 169260 w 550463"/>
                    <a:gd name="connsiteY21" fmla="*/ 408207 h 424056"/>
                    <a:gd name="connsiteX22" fmla="*/ 180402 w 550463"/>
                    <a:gd name="connsiteY22" fmla="*/ 193272 h 42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63" h="424056">
                      <a:moveTo>
                        <a:pt x="180402" y="193272"/>
                      </a:moveTo>
                      <a:cubicBezTo>
                        <a:pt x="144320" y="154707"/>
                        <a:pt x="103792" y="120299"/>
                        <a:pt x="59858" y="90971"/>
                      </a:cubicBezTo>
                      <a:cubicBezTo>
                        <a:pt x="30126" y="71111"/>
                        <a:pt x="-5610" y="44381"/>
                        <a:pt x="741" y="9223"/>
                      </a:cubicBezTo>
                      <a:cubicBezTo>
                        <a:pt x="19446" y="-10753"/>
                        <a:pt x="53508" y="4951"/>
                        <a:pt x="71405" y="25676"/>
                      </a:cubicBezTo>
                      <a:cubicBezTo>
                        <a:pt x="89301" y="46402"/>
                        <a:pt x="105351" y="73478"/>
                        <a:pt x="132369" y="77577"/>
                      </a:cubicBezTo>
                      <a:cubicBezTo>
                        <a:pt x="144897" y="61990"/>
                        <a:pt x="167759" y="45363"/>
                        <a:pt x="182076" y="59392"/>
                      </a:cubicBezTo>
                      <a:cubicBezTo>
                        <a:pt x="193969" y="70996"/>
                        <a:pt x="185309" y="90509"/>
                        <a:pt x="182423" y="106847"/>
                      </a:cubicBezTo>
                      <a:cubicBezTo>
                        <a:pt x="174283" y="153437"/>
                        <a:pt x="220122" y="191367"/>
                        <a:pt x="231783" y="237206"/>
                      </a:cubicBezTo>
                      <a:cubicBezTo>
                        <a:pt x="242175" y="278022"/>
                        <a:pt x="224452" y="322418"/>
                        <a:pt x="236518" y="362830"/>
                      </a:cubicBezTo>
                      <a:cubicBezTo>
                        <a:pt x="244369" y="389098"/>
                        <a:pt x="272773" y="412826"/>
                        <a:pt x="297771" y="401684"/>
                      </a:cubicBezTo>
                      <a:cubicBezTo>
                        <a:pt x="318728" y="392331"/>
                        <a:pt x="324270" y="364909"/>
                        <a:pt x="321730" y="342162"/>
                      </a:cubicBezTo>
                      <a:cubicBezTo>
                        <a:pt x="319247" y="319358"/>
                        <a:pt x="311569" y="296265"/>
                        <a:pt x="317111" y="274039"/>
                      </a:cubicBezTo>
                      <a:cubicBezTo>
                        <a:pt x="321961" y="254410"/>
                        <a:pt x="336567" y="238129"/>
                        <a:pt x="340550" y="218270"/>
                      </a:cubicBezTo>
                      <a:cubicBezTo>
                        <a:pt x="347478" y="183457"/>
                        <a:pt x="320229" y="145701"/>
                        <a:pt x="335528" y="113717"/>
                      </a:cubicBezTo>
                      <a:cubicBezTo>
                        <a:pt x="348113" y="87392"/>
                        <a:pt x="381944" y="80810"/>
                        <a:pt x="410983" y="78212"/>
                      </a:cubicBezTo>
                      <a:cubicBezTo>
                        <a:pt x="457342" y="74056"/>
                        <a:pt x="503874" y="71689"/>
                        <a:pt x="550463" y="71111"/>
                      </a:cubicBezTo>
                      <a:cubicBezTo>
                        <a:pt x="521136" y="120992"/>
                        <a:pt x="430612" y="91144"/>
                        <a:pt x="396608" y="137907"/>
                      </a:cubicBezTo>
                      <a:cubicBezTo>
                        <a:pt x="386043" y="152455"/>
                        <a:pt x="383849" y="171276"/>
                        <a:pt x="382002" y="189115"/>
                      </a:cubicBezTo>
                      <a:cubicBezTo>
                        <a:pt x="376864" y="238533"/>
                        <a:pt x="371726" y="288010"/>
                        <a:pt x="366588" y="337428"/>
                      </a:cubicBezTo>
                      <a:cubicBezTo>
                        <a:pt x="365491" y="348224"/>
                        <a:pt x="364163" y="359482"/>
                        <a:pt x="358101" y="368488"/>
                      </a:cubicBezTo>
                      <a:cubicBezTo>
                        <a:pt x="352559" y="376744"/>
                        <a:pt x="343610" y="382055"/>
                        <a:pt x="334777" y="386673"/>
                      </a:cubicBezTo>
                      <a:cubicBezTo>
                        <a:pt x="300080" y="404744"/>
                        <a:pt x="199685" y="446945"/>
                        <a:pt x="169260" y="408207"/>
                      </a:cubicBezTo>
                      <a:cubicBezTo>
                        <a:pt x="146918" y="379515"/>
                        <a:pt x="178439" y="230509"/>
                        <a:pt x="180402" y="193272"/>
                      </a:cubicBezTo>
                      <a:close/>
                    </a:path>
                  </a:pathLst>
                </a:custGeom>
                <a:solidFill>
                  <a:srgbClr val="CCC2BE">
                    <a:alpha val="40000"/>
                  </a:srgbClr>
                </a:solidFill>
                <a:ln w="5770" cap="flat">
                  <a:noFill/>
                  <a:prstDash val="solid"/>
                  <a:miter/>
                </a:ln>
              </p:spPr>
              <p:txBody>
                <a:bodyPr rtlCol="0" anchor="ctr"/>
                <a:lstStyle/>
                <a:p>
                  <a:endParaRPr lang="th-TH"/>
                </a:p>
              </p:txBody>
            </p:sp>
            <p:sp>
              <p:nvSpPr>
                <p:cNvPr id="169" name="Freeform: Shape 168">
                  <a:extLst>
                    <a:ext uri="{FF2B5EF4-FFF2-40B4-BE49-F238E27FC236}">
                      <a16:creationId xmlns:a16="http://schemas.microsoft.com/office/drawing/2014/main" id="{BC9FFB81-2230-4F1D-99C0-EB5D27793648}"/>
                    </a:ext>
                  </a:extLst>
                </p:cNvPr>
                <p:cNvSpPr/>
                <p:nvPr/>
              </p:nvSpPr>
              <p:spPr>
                <a:xfrm>
                  <a:off x="3257183" y="4467329"/>
                  <a:ext cx="298993" cy="191328"/>
                </a:xfrm>
                <a:custGeom>
                  <a:avLst/>
                  <a:gdLst>
                    <a:gd name="connsiteX0" fmla="*/ 240222 w 298993"/>
                    <a:gd name="connsiteY0" fmla="*/ 14837 h 191328"/>
                    <a:gd name="connsiteX1" fmla="*/ 298993 w 298993"/>
                    <a:gd name="connsiteY1" fmla="*/ 6640 h 191328"/>
                    <a:gd name="connsiteX2" fmla="*/ 130185 w 298993"/>
                    <a:gd name="connsiteY2" fmla="*/ 52998 h 191328"/>
                    <a:gd name="connsiteX3" fmla="*/ 0 w 298993"/>
                    <a:gd name="connsiteY3" fmla="*/ 185262 h 191328"/>
                    <a:gd name="connsiteX4" fmla="*/ 240222 w 298993"/>
                    <a:gd name="connsiteY4" fmla="*/ 14837 h 191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93" h="191328">
                      <a:moveTo>
                        <a:pt x="240222" y="14837"/>
                      </a:moveTo>
                      <a:cubicBezTo>
                        <a:pt x="260775" y="14491"/>
                        <a:pt x="285715" y="22343"/>
                        <a:pt x="298993" y="6640"/>
                      </a:cubicBezTo>
                      <a:cubicBezTo>
                        <a:pt x="240107" y="-11142"/>
                        <a:pt x="171752" y="7621"/>
                        <a:pt x="130185" y="52998"/>
                      </a:cubicBezTo>
                      <a:cubicBezTo>
                        <a:pt x="85327" y="101955"/>
                        <a:pt x="66969" y="161592"/>
                        <a:pt x="0" y="185262"/>
                      </a:cubicBezTo>
                      <a:cubicBezTo>
                        <a:pt x="152932" y="229542"/>
                        <a:pt x="119909" y="16974"/>
                        <a:pt x="240222" y="14837"/>
                      </a:cubicBezTo>
                      <a:close/>
                    </a:path>
                  </a:pathLst>
                </a:custGeom>
                <a:solidFill>
                  <a:srgbClr val="CCC2BE">
                    <a:alpha val="40000"/>
                  </a:srgbClr>
                </a:solidFill>
                <a:ln w="5770" cap="flat">
                  <a:noFill/>
                  <a:prstDash val="solid"/>
                  <a:miter/>
                </a:ln>
              </p:spPr>
              <p:txBody>
                <a:bodyPr rtlCol="0" anchor="ctr"/>
                <a:lstStyle/>
                <a:p>
                  <a:endParaRPr lang="th-TH"/>
                </a:p>
              </p:txBody>
            </p:sp>
            <p:sp>
              <p:nvSpPr>
                <p:cNvPr id="170" name="Freeform: Shape 169">
                  <a:extLst>
                    <a:ext uri="{FF2B5EF4-FFF2-40B4-BE49-F238E27FC236}">
                      <a16:creationId xmlns:a16="http://schemas.microsoft.com/office/drawing/2014/main" id="{CFDC0C5E-59B5-4BF2-96E3-540BD4F80CF9}"/>
                    </a:ext>
                  </a:extLst>
                </p:cNvPr>
                <p:cNvSpPr/>
                <p:nvPr/>
              </p:nvSpPr>
              <p:spPr>
                <a:xfrm>
                  <a:off x="3190445" y="4359777"/>
                  <a:ext cx="348700" cy="380277"/>
                </a:xfrm>
                <a:custGeom>
                  <a:avLst/>
                  <a:gdLst>
                    <a:gd name="connsiteX0" fmla="*/ 190977 w 348700"/>
                    <a:gd name="connsiteY0" fmla="*/ 380278 h 380277"/>
                    <a:gd name="connsiteX1" fmla="*/ 0 w 348700"/>
                    <a:gd name="connsiteY1" fmla="*/ 293911 h 380277"/>
                    <a:gd name="connsiteX2" fmla="*/ 121641 w 348700"/>
                    <a:gd name="connsiteY2" fmla="*/ 209969 h 380277"/>
                    <a:gd name="connsiteX3" fmla="*/ 131109 w 348700"/>
                    <a:gd name="connsiteY3" fmla="*/ 173944 h 380277"/>
                    <a:gd name="connsiteX4" fmla="*/ 213781 w 348700"/>
                    <a:gd name="connsiteY4" fmla="*/ 31751 h 380277"/>
                    <a:gd name="connsiteX5" fmla="*/ 265740 w 348700"/>
                    <a:gd name="connsiteY5" fmla="*/ 402 h 380277"/>
                    <a:gd name="connsiteX6" fmla="*/ 199925 w 348700"/>
                    <a:gd name="connsiteY6" fmla="*/ 180641 h 380277"/>
                    <a:gd name="connsiteX7" fmla="*/ 232717 w 348700"/>
                    <a:gd name="connsiteY7" fmla="*/ 157952 h 380277"/>
                    <a:gd name="connsiteX8" fmla="*/ 348700 w 348700"/>
                    <a:gd name="connsiteY8" fmla="*/ 104319 h 380277"/>
                    <a:gd name="connsiteX9" fmla="*/ 223365 w 348700"/>
                    <a:gd name="connsiteY9" fmla="*/ 176888 h 380277"/>
                    <a:gd name="connsiteX10" fmla="*/ 190977 w 348700"/>
                    <a:gd name="connsiteY10" fmla="*/ 380278 h 38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00" h="380277">
                      <a:moveTo>
                        <a:pt x="190977" y="380278"/>
                      </a:moveTo>
                      <a:cubicBezTo>
                        <a:pt x="139653" y="330801"/>
                        <a:pt x="71010" y="299742"/>
                        <a:pt x="0" y="293911"/>
                      </a:cubicBezTo>
                      <a:cubicBezTo>
                        <a:pt x="30194" y="253729"/>
                        <a:pt x="99992" y="255288"/>
                        <a:pt x="121641" y="209969"/>
                      </a:cubicBezTo>
                      <a:cubicBezTo>
                        <a:pt x="127010" y="198769"/>
                        <a:pt x="128453" y="186125"/>
                        <a:pt x="131109" y="173944"/>
                      </a:cubicBezTo>
                      <a:cubicBezTo>
                        <a:pt x="142886" y="119849"/>
                        <a:pt x="178853" y="74761"/>
                        <a:pt x="213781" y="31751"/>
                      </a:cubicBezTo>
                      <a:cubicBezTo>
                        <a:pt x="227175" y="15239"/>
                        <a:pt x="244783" y="-2946"/>
                        <a:pt x="265740" y="402"/>
                      </a:cubicBezTo>
                      <a:cubicBezTo>
                        <a:pt x="233872" y="56229"/>
                        <a:pt x="211472" y="117425"/>
                        <a:pt x="199925" y="180641"/>
                      </a:cubicBezTo>
                      <a:cubicBezTo>
                        <a:pt x="212742" y="188493"/>
                        <a:pt x="225385" y="171000"/>
                        <a:pt x="232717" y="157952"/>
                      </a:cubicBezTo>
                      <a:cubicBezTo>
                        <a:pt x="255290" y="117829"/>
                        <a:pt x="304362" y="95140"/>
                        <a:pt x="348700" y="104319"/>
                      </a:cubicBezTo>
                      <a:cubicBezTo>
                        <a:pt x="312849" y="134686"/>
                        <a:pt x="257542" y="139940"/>
                        <a:pt x="223365" y="176888"/>
                      </a:cubicBezTo>
                      <a:cubicBezTo>
                        <a:pt x="174235" y="230175"/>
                        <a:pt x="173773" y="314117"/>
                        <a:pt x="190977" y="380278"/>
                      </a:cubicBezTo>
                      <a:close/>
                    </a:path>
                  </a:pathLst>
                </a:custGeom>
                <a:solidFill>
                  <a:srgbClr val="DA9C92">
                    <a:alpha val="25000"/>
                  </a:srgbClr>
                </a:solidFill>
                <a:ln w="5770" cap="flat">
                  <a:noFill/>
                  <a:prstDash val="solid"/>
                  <a:miter/>
                </a:ln>
              </p:spPr>
              <p:txBody>
                <a:bodyPr rtlCol="0" anchor="ctr"/>
                <a:lstStyle/>
                <a:p>
                  <a:endParaRPr lang="th-TH"/>
                </a:p>
              </p:txBody>
            </p:sp>
            <p:sp>
              <p:nvSpPr>
                <p:cNvPr id="171" name="Freeform: Shape 170">
                  <a:extLst>
                    <a:ext uri="{FF2B5EF4-FFF2-40B4-BE49-F238E27FC236}">
                      <a16:creationId xmlns:a16="http://schemas.microsoft.com/office/drawing/2014/main" id="{13A0DF5B-9B26-497E-AF9B-BF69A48645F9}"/>
                    </a:ext>
                  </a:extLst>
                </p:cNvPr>
                <p:cNvSpPr/>
                <p:nvPr/>
              </p:nvSpPr>
              <p:spPr>
                <a:xfrm>
                  <a:off x="3419844" y="4546568"/>
                  <a:ext cx="411778" cy="253100"/>
                </a:xfrm>
                <a:custGeom>
                  <a:avLst/>
                  <a:gdLst>
                    <a:gd name="connsiteX0" fmla="*/ 216579 w 411778"/>
                    <a:gd name="connsiteY0" fmla="*/ 8629 h 253100"/>
                    <a:gd name="connsiteX1" fmla="*/ 296249 w 411778"/>
                    <a:gd name="connsiteY1" fmla="*/ 51466 h 253100"/>
                    <a:gd name="connsiteX2" fmla="*/ 359177 w 411778"/>
                    <a:gd name="connsiteY2" fmla="*/ 92745 h 253100"/>
                    <a:gd name="connsiteX3" fmla="*/ 411193 w 411778"/>
                    <a:gd name="connsiteY3" fmla="*/ 166988 h 253100"/>
                    <a:gd name="connsiteX4" fmla="*/ 294575 w 411778"/>
                    <a:gd name="connsiteY4" fmla="*/ 103887 h 253100"/>
                    <a:gd name="connsiteX5" fmla="*/ 170971 w 411778"/>
                    <a:gd name="connsiteY5" fmla="*/ 59145 h 253100"/>
                    <a:gd name="connsiteX6" fmla="*/ 62608 w 411778"/>
                    <a:gd name="connsiteY6" fmla="*/ 121091 h 253100"/>
                    <a:gd name="connsiteX7" fmla="*/ 42576 w 411778"/>
                    <a:gd name="connsiteY7" fmla="*/ 253066 h 253100"/>
                    <a:gd name="connsiteX8" fmla="*/ 1066 w 411778"/>
                    <a:gd name="connsiteY8" fmla="*/ 166757 h 253100"/>
                    <a:gd name="connsiteX9" fmla="*/ 216579 w 411778"/>
                    <a:gd name="connsiteY9" fmla="*/ 8629 h 25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778" h="253100">
                      <a:moveTo>
                        <a:pt x="216579" y="8629"/>
                      </a:moveTo>
                      <a:cubicBezTo>
                        <a:pt x="245272" y="18155"/>
                        <a:pt x="270963" y="34897"/>
                        <a:pt x="296249" y="51466"/>
                      </a:cubicBezTo>
                      <a:cubicBezTo>
                        <a:pt x="317206" y="65207"/>
                        <a:pt x="338221" y="78947"/>
                        <a:pt x="359177" y="92745"/>
                      </a:cubicBezTo>
                      <a:cubicBezTo>
                        <a:pt x="386022" y="110353"/>
                        <a:pt x="416389" y="135351"/>
                        <a:pt x="411193" y="166988"/>
                      </a:cubicBezTo>
                      <a:cubicBezTo>
                        <a:pt x="369280" y="152555"/>
                        <a:pt x="332563" y="126691"/>
                        <a:pt x="294575" y="103887"/>
                      </a:cubicBezTo>
                      <a:cubicBezTo>
                        <a:pt x="256588" y="81083"/>
                        <a:pt x="215251" y="60646"/>
                        <a:pt x="170971" y="59145"/>
                      </a:cubicBezTo>
                      <a:cubicBezTo>
                        <a:pt x="126691" y="57702"/>
                        <a:pt x="79004" y="79755"/>
                        <a:pt x="62608" y="121091"/>
                      </a:cubicBezTo>
                      <a:cubicBezTo>
                        <a:pt x="52967" y="145569"/>
                        <a:pt x="82699" y="255318"/>
                        <a:pt x="42576" y="253066"/>
                      </a:cubicBezTo>
                      <a:cubicBezTo>
                        <a:pt x="15615" y="251565"/>
                        <a:pt x="3318" y="185520"/>
                        <a:pt x="1066" y="166757"/>
                      </a:cubicBezTo>
                      <a:cubicBezTo>
                        <a:pt x="-12732" y="50485"/>
                        <a:pt x="110006" y="-26702"/>
                        <a:pt x="216579" y="8629"/>
                      </a:cubicBezTo>
                      <a:close/>
                    </a:path>
                  </a:pathLst>
                </a:custGeom>
                <a:solidFill>
                  <a:srgbClr val="DA9C92">
                    <a:alpha val="25000"/>
                  </a:srgbClr>
                </a:solidFill>
                <a:ln w="5770" cap="flat">
                  <a:noFill/>
                  <a:prstDash val="solid"/>
                  <a:miter/>
                </a:ln>
              </p:spPr>
              <p:txBody>
                <a:bodyPr rtlCol="0" anchor="ctr"/>
                <a:lstStyle/>
                <a:p>
                  <a:endParaRPr lang="th-TH"/>
                </a:p>
              </p:txBody>
            </p:sp>
            <p:sp>
              <p:nvSpPr>
                <p:cNvPr id="172" name="Freeform: Shape 171">
                  <a:extLst>
                    <a:ext uri="{FF2B5EF4-FFF2-40B4-BE49-F238E27FC236}">
                      <a16:creationId xmlns:a16="http://schemas.microsoft.com/office/drawing/2014/main" id="{B6453CBC-9385-4C69-B6F7-58BFE8E0740A}"/>
                    </a:ext>
                  </a:extLst>
                </p:cNvPr>
                <p:cNvSpPr/>
                <p:nvPr/>
              </p:nvSpPr>
              <p:spPr>
                <a:xfrm>
                  <a:off x="3544872" y="4580416"/>
                  <a:ext cx="280267" cy="458151"/>
                </a:xfrm>
                <a:custGeom>
                  <a:avLst/>
                  <a:gdLst>
                    <a:gd name="connsiteX0" fmla="*/ 64071 w 280267"/>
                    <a:gd name="connsiteY0" fmla="*/ 212983 h 458151"/>
                    <a:gd name="connsiteX1" fmla="*/ 36533 w 280267"/>
                    <a:gd name="connsiteY1" fmla="*/ 144687 h 458151"/>
                    <a:gd name="connsiteX2" fmla="*/ 12055 w 280267"/>
                    <a:gd name="connsiteY2" fmla="*/ 47120 h 458151"/>
                    <a:gd name="connsiteX3" fmla="*/ 91090 w 280267"/>
                    <a:gd name="connsiteY3" fmla="*/ 5784 h 458151"/>
                    <a:gd name="connsiteX4" fmla="*/ 117820 w 280267"/>
                    <a:gd name="connsiteY4" fmla="*/ 98386 h 458151"/>
                    <a:gd name="connsiteX5" fmla="*/ 159964 w 280267"/>
                    <a:gd name="connsiteY5" fmla="*/ 180596 h 458151"/>
                    <a:gd name="connsiteX6" fmla="*/ 162735 w 280267"/>
                    <a:gd name="connsiteY6" fmla="*/ 91342 h 458151"/>
                    <a:gd name="connsiteX7" fmla="*/ 179189 w 280267"/>
                    <a:gd name="connsiteY7" fmla="*/ 52258 h 458151"/>
                    <a:gd name="connsiteX8" fmla="*/ 217003 w 280267"/>
                    <a:gd name="connsiteY8" fmla="*/ 62188 h 458151"/>
                    <a:gd name="connsiteX9" fmla="*/ 259551 w 280267"/>
                    <a:gd name="connsiteY9" fmla="*/ 90881 h 458151"/>
                    <a:gd name="connsiteX10" fmla="*/ 279700 w 280267"/>
                    <a:gd name="connsiteY10" fmla="*/ 113569 h 458151"/>
                    <a:gd name="connsiteX11" fmla="*/ 228665 w 280267"/>
                    <a:gd name="connsiteY11" fmla="*/ 155829 h 458151"/>
                    <a:gd name="connsiteX12" fmla="*/ 141952 w 280267"/>
                    <a:gd name="connsiteY12" fmla="*/ 244909 h 458151"/>
                    <a:gd name="connsiteX13" fmla="*/ 119263 w 280267"/>
                    <a:gd name="connsiteY13" fmla="*/ 370534 h 458151"/>
                    <a:gd name="connsiteX14" fmla="*/ 9110 w 280267"/>
                    <a:gd name="connsiteY14" fmla="*/ 423070 h 458151"/>
                    <a:gd name="connsiteX15" fmla="*/ 64071 w 280267"/>
                    <a:gd name="connsiteY15" fmla="*/ 212983 h 45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267" h="458151">
                      <a:moveTo>
                        <a:pt x="64071" y="212983"/>
                      </a:moveTo>
                      <a:cubicBezTo>
                        <a:pt x="66496" y="188043"/>
                        <a:pt x="49985" y="165817"/>
                        <a:pt x="36533" y="144687"/>
                      </a:cubicBezTo>
                      <a:cubicBezTo>
                        <a:pt x="18001" y="115590"/>
                        <a:pt x="3453" y="80546"/>
                        <a:pt x="12055" y="47120"/>
                      </a:cubicBezTo>
                      <a:cubicBezTo>
                        <a:pt x="20657" y="13693"/>
                        <a:pt x="61473" y="-11940"/>
                        <a:pt x="91090" y="5784"/>
                      </a:cubicBezTo>
                      <a:cubicBezTo>
                        <a:pt x="120129" y="23219"/>
                        <a:pt x="119147" y="64555"/>
                        <a:pt x="117820" y="98386"/>
                      </a:cubicBezTo>
                      <a:cubicBezTo>
                        <a:pt x="116492" y="132217"/>
                        <a:pt x="126422" y="175631"/>
                        <a:pt x="159964" y="180596"/>
                      </a:cubicBezTo>
                      <a:cubicBezTo>
                        <a:pt x="160888" y="150864"/>
                        <a:pt x="161811" y="121074"/>
                        <a:pt x="162735" y="91342"/>
                      </a:cubicBezTo>
                      <a:cubicBezTo>
                        <a:pt x="163197" y="76390"/>
                        <a:pt x="165564" y="58435"/>
                        <a:pt x="179189" y="52258"/>
                      </a:cubicBezTo>
                      <a:cubicBezTo>
                        <a:pt x="191659" y="46600"/>
                        <a:pt x="205687" y="54567"/>
                        <a:pt x="217003" y="62188"/>
                      </a:cubicBezTo>
                      <a:cubicBezTo>
                        <a:pt x="231205" y="71771"/>
                        <a:pt x="245349" y="81355"/>
                        <a:pt x="259551" y="90881"/>
                      </a:cubicBezTo>
                      <a:cubicBezTo>
                        <a:pt x="268153" y="96711"/>
                        <a:pt x="277448" y="103466"/>
                        <a:pt x="279700" y="113569"/>
                      </a:cubicBezTo>
                      <a:cubicBezTo>
                        <a:pt x="285011" y="137470"/>
                        <a:pt x="251873" y="148035"/>
                        <a:pt x="228665" y="155829"/>
                      </a:cubicBezTo>
                      <a:cubicBezTo>
                        <a:pt x="188137" y="169453"/>
                        <a:pt x="158059" y="205305"/>
                        <a:pt x="141952" y="244909"/>
                      </a:cubicBezTo>
                      <a:cubicBezTo>
                        <a:pt x="125787" y="284513"/>
                        <a:pt x="121745" y="327870"/>
                        <a:pt x="119263" y="370534"/>
                      </a:cubicBezTo>
                      <a:cubicBezTo>
                        <a:pt x="115452" y="434962"/>
                        <a:pt x="48946" y="500372"/>
                        <a:pt x="9110" y="423070"/>
                      </a:cubicBezTo>
                      <a:cubicBezTo>
                        <a:pt x="-27607" y="352175"/>
                        <a:pt x="58125" y="274237"/>
                        <a:pt x="64071" y="212983"/>
                      </a:cubicBezTo>
                      <a:close/>
                    </a:path>
                  </a:pathLst>
                </a:custGeom>
                <a:solidFill>
                  <a:srgbClr val="DA9C92">
                    <a:alpha val="25000"/>
                  </a:srgbClr>
                </a:solidFill>
                <a:ln w="5770" cap="flat">
                  <a:noFill/>
                  <a:prstDash val="solid"/>
                  <a:miter/>
                </a:ln>
              </p:spPr>
              <p:txBody>
                <a:bodyPr rtlCol="0" anchor="ctr"/>
                <a:lstStyle/>
                <a:p>
                  <a:endParaRPr lang="th-TH"/>
                </a:p>
              </p:txBody>
            </p:sp>
            <p:sp>
              <p:nvSpPr>
                <p:cNvPr id="173" name="Freeform: Shape 172">
                  <a:extLst>
                    <a:ext uri="{FF2B5EF4-FFF2-40B4-BE49-F238E27FC236}">
                      <a16:creationId xmlns:a16="http://schemas.microsoft.com/office/drawing/2014/main" id="{65F71976-FD2F-4296-9440-A4733D6053D2}"/>
                    </a:ext>
                  </a:extLst>
                </p:cNvPr>
                <p:cNvSpPr/>
                <p:nvPr/>
              </p:nvSpPr>
              <p:spPr>
                <a:xfrm>
                  <a:off x="3482897" y="4631981"/>
                  <a:ext cx="339596" cy="404340"/>
                </a:xfrm>
                <a:custGeom>
                  <a:avLst/>
                  <a:gdLst>
                    <a:gd name="connsiteX0" fmla="*/ 1576 w 339596"/>
                    <a:gd name="connsiteY0" fmla="*/ 148775 h 404340"/>
                    <a:gd name="connsiteX1" fmla="*/ 25650 w 339596"/>
                    <a:gd name="connsiteY1" fmla="*/ 84404 h 404340"/>
                    <a:gd name="connsiteX2" fmla="*/ 87828 w 339596"/>
                    <a:gd name="connsiteY2" fmla="*/ 249459 h 404340"/>
                    <a:gd name="connsiteX3" fmla="*/ 96892 w 339596"/>
                    <a:gd name="connsiteY3" fmla="*/ 270301 h 404340"/>
                    <a:gd name="connsiteX4" fmla="*/ 131646 w 339596"/>
                    <a:gd name="connsiteY4" fmla="*/ 236412 h 404340"/>
                    <a:gd name="connsiteX5" fmla="*/ 113403 w 339596"/>
                    <a:gd name="connsiteY5" fmla="*/ 0 h 404340"/>
                    <a:gd name="connsiteX6" fmla="*/ 131589 w 339596"/>
                    <a:gd name="connsiteY6" fmla="*/ 58367 h 404340"/>
                    <a:gd name="connsiteX7" fmla="*/ 166978 w 339596"/>
                    <a:gd name="connsiteY7" fmla="*/ 279480 h 404340"/>
                    <a:gd name="connsiteX8" fmla="*/ 175118 w 339596"/>
                    <a:gd name="connsiteY8" fmla="*/ 189880 h 404340"/>
                    <a:gd name="connsiteX9" fmla="*/ 239547 w 339596"/>
                    <a:gd name="connsiteY9" fmla="*/ 105938 h 404340"/>
                    <a:gd name="connsiteX10" fmla="*/ 339596 w 339596"/>
                    <a:gd name="connsiteY10" fmla="*/ 95893 h 404340"/>
                    <a:gd name="connsiteX11" fmla="*/ 182623 w 339596"/>
                    <a:gd name="connsiteY11" fmla="*/ 332247 h 404340"/>
                    <a:gd name="connsiteX12" fmla="*/ 68661 w 339596"/>
                    <a:gd name="connsiteY12" fmla="*/ 377220 h 404340"/>
                    <a:gd name="connsiteX13" fmla="*/ 45857 w 339596"/>
                    <a:gd name="connsiteY13" fmla="*/ 261583 h 404340"/>
                    <a:gd name="connsiteX14" fmla="*/ 1576 w 339596"/>
                    <a:gd name="connsiteY14" fmla="*/ 148775 h 40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596" h="404340">
                      <a:moveTo>
                        <a:pt x="1576" y="148775"/>
                      </a:moveTo>
                      <a:cubicBezTo>
                        <a:pt x="-3504" y="124643"/>
                        <a:pt x="3482" y="95258"/>
                        <a:pt x="25650" y="84404"/>
                      </a:cubicBezTo>
                      <a:cubicBezTo>
                        <a:pt x="67737" y="126894"/>
                        <a:pt x="78648" y="190342"/>
                        <a:pt x="87828" y="249459"/>
                      </a:cubicBezTo>
                      <a:cubicBezTo>
                        <a:pt x="89040" y="257138"/>
                        <a:pt x="90657" y="265624"/>
                        <a:pt x="96892" y="270301"/>
                      </a:cubicBezTo>
                      <a:cubicBezTo>
                        <a:pt x="112941" y="282193"/>
                        <a:pt x="130607" y="256329"/>
                        <a:pt x="131646" y="236412"/>
                      </a:cubicBezTo>
                      <a:cubicBezTo>
                        <a:pt x="135803" y="156742"/>
                        <a:pt x="89386" y="76033"/>
                        <a:pt x="113403" y="0"/>
                      </a:cubicBezTo>
                      <a:cubicBezTo>
                        <a:pt x="131589" y="11258"/>
                        <a:pt x="132108" y="37006"/>
                        <a:pt x="131589" y="58367"/>
                      </a:cubicBezTo>
                      <a:cubicBezTo>
                        <a:pt x="129741" y="133418"/>
                        <a:pt x="141807" y="208758"/>
                        <a:pt x="166978" y="279480"/>
                      </a:cubicBezTo>
                      <a:cubicBezTo>
                        <a:pt x="146483" y="255001"/>
                        <a:pt x="159993" y="217995"/>
                        <a:pt x="175118" y="189880"/>
                      </a:cubicBezTo>
                      <a:cubicBezTo>
                        <a:pt x="191976" y="158532"/>
                        <a:pt x="210854" y="126952"/>
                        <a:pt x="239547" y="105938"/>
                      </a:cubicBezTo>
                      <a:cubicBezTo>
                        <a:pt x="268298" y="84923"/>
                        <a:pt x="309403" y="77072"/>
                        <a:pt x="339596" y="95893"/>
                      </a:cubicBezTo>
                      <a:cubicBezTo>
                        <a:pt x="240471" y="123835"/>
                        <a:pt x="169980" y="230004"/>
                        <a:pt x="182623" y="332247"/>
                      </a:cubicBezTo>
                      <a:cubicBezTo>
                        <a:pt x="191630" y="404816"/>
                        <a:pt x="107803" y="427735"/>
                        <a:pt x="68661" y="377220"/>
                      </a:cubicBezTo>
                      <a:cubicBezTo>
                        <a:pt x="47935" y="350490"/>
                        <a:pt x="54863" y="293509"/>
                        <a:pt x="45857" y="261583"/>
                      </a:cubicBezTo>
                      <a:cubicBezTo>
                        <a:pt x="34945" y="222672"/>
                        <a:pt x="9832" y="187917"/>
                        <a:pt x="1576" y="148775"/>
                      </a:cubicBezTo>
                      <a:close/>
                    </a:path>
                  </a:pathLst>
                </a:custGeom>
                <a:solidFill>
                  <a:srgbClr val="CC9F95">
                    <a:alpha val="43000"/>
                  </a:srgbClr>
                </a:solidFill>
                <a:ln w="5770" cap="flat">
                  <a:noFill/>
                  <a:prstDash val="solid"/>
                  <a:miter/>
                </a:ln>
              </p:spPr>
              <p:txBody>
                <a:bodyPr rtlCol="0" anchor="ctr"/>
                <a:lstStyle/>
                <a:p>
                  <a:endParaRPr lang="th-TH"/>
                </a:p>
              </p:txBody>
            </p:sp>
            <p:sp>
              <p:nvSpPr>
                <p:cNvPr id="174" name="Freeform: Shape 173">
                  <a:extLst>
                    <a:ext uri="{FF2B5EF4-FFF2-40B4-BE49-F238E27FC236}">
                      <a16:creationId xmlns:a16="http://schemas.microsoft.com/office/drawing/2014/main" id="{662E1210-8B17-4530-BC6E-2AA8F07DEAF9}"/>
                    </a:ext>
                  </a:extLst>
                </p:cNvPr>
                <p:cNvSpPr/>
                <p:nvPr/>
              </p:nvSpPr>
              <p:spPr>
                <a:xfrm>
                  <a:off x="3458281" y="4291167"/>
                  <a:ext cx="410686" cy="214669"/>
                </a:xfrm>
                <a:custGeom>
                  <a:avLst/>
                  <a:gdLst>
                    <a:gd name="connsiteX0" fmla="*/ 84097 w 410686"/>
                    <a:gd name="connsiteY0" fmla="*/ 156880 h 214669"/>
                    <a:gd name="connsiteX1" fmla="*/ 217919 w 410686"/>
                    <a:gd name="connsiteY1" fmla="*/ 37606 h 214669"/>
                    <a:gd name="connsiteX2" fmla="*/ 410686 w 410686"/>
                    <a:gd name="connsiteY2" fmla="*/ 3313 h 214669"/>
                    <a:gd name="connsiteX3" fmla="*/ 308328 w 410686"/>
                    <a:gd name="connsiteY3" fmla="*/ 24039 h 214669"/>
                    <a:gd name="connsiteX4" fmla="*/ 241359 w 410686"/>
                    <a:gd name="connsiteY4" fmla="*/ 106249 h 214669"/>
                    <a:gd name="connsiteX5" fmla="*/ 242109 w 410686"/>
                    <a:gd name="connsiteY5" fmla="*/ 214670 h 214669"/>
                    <a:gd name="connsiteX6" fmla="*/ 46802 w 410686"/>
                    <a:gd name="connsiteY6" fmla="*/ 190191 h 214669"/>
                    <a:gd name="connsiteX7" fmla="*/ 84097 w 410686"/>
                    <a:gd name="connsiteY7" fmla="*/ 156880 h 2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686" h="214669">
                      <a:moveTo>
                        <a:pt x="84097" y="156880"/>
                      </a:moveTo>
                      <a:cubicBezTo>
                        <a:pt x="143850" y="145276"/>
                        <a:pt x="170233" y="75363"/>
                        <a:pt x="217919" y="37606"/>
                      </a:cubicBezTo>
                      <a:cubicBezTo>
                        <a:pt x="270398" y="-4019"/>
                        <a:pt x="344006" y="-3153"/>
                        <a:pt x="410686" y="3313"/>
                      </a:cubicBezTo>
                      <a:cubicBezTo>
                        <a:pt x="381589" y="23058"/>
                        <a:pt x="341061" y="11165"/>
                        <a:pt x="308328" y="24039"/>
                      </a:cubicBezTo>
                      <a:cubicBezTo>
                        <a:pt x="274555" y="37317"/>
                        <a:pt x="256485" y="73284"/>
                        <a:pt x="241359" y="106249"/>
                      </a:cubicBezTo>
                      <a:cubicBezTo>
                        <a:pt x="225078" y="141812"/>
                        <a:pt x="211511" y="190307"/>
                        <a:pt x="242109" y="214670"/>
                      </a:cubicBezTo>
                      <a:cubicBezTo>
                        <a:pt x="179181" y="164558"/>
                        <a:pt x="113425" y="198389"/>
                        <a:pt x="46802" y="190191"/>
                      </a:cubicBezTo>
                      <a:cubicBezTo>
                        <a:pt x="-49898" y="178241"/>
                        <a:pt x="23767" y="168600"/>
                        <a:pt x="84097" y="156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175" name="Freeform: Shape 174">
                  <a:extLst>
                    <a:ext uri="{FF2B5EF4-FFF2-40B4-BE49-F238E27FC236}">
                      <a16:creationId xmlns:a16="http://schemas.microsoft.com/office/drawing/2014/main" id="{9B90F386-259B-48A6-A4F7-773F407081B9}"/>
                    </a:ext>
                  </a:extLst>
                </p:cNvPr>
                <p:cNvSpPr/>
                <p:nvPr/>
              </p:nvSpPr>
              <p:spPr>
                <a:xfrm>
                  <a:off x="3622279" y="4394491"/>
                  <a:ext cx="323409" cy="300879"/>
                </a:xfrm>
                <a:custGeom>
                  <a:avLst/>
                  <a:gdLst>
                    <a:gd name="connsiteX0" fmla="*/ 225270 w 323409"/>
                    <a:gd name="connsiteY0" fmla="*/ 300880 h 300879"/>
                    <a:gd name="connsiteX1" fmla="*/ 291430 w 323409"/>
                    <a:gd name="connsiteY1" fmla="*/ 273803 h 300879"/>
                    <a:gd name="connsiteX2" fmla="*/ 323125 w 323409"/>
                    <a:gd name="connsiteY2" fmla="*/ 213012 h 300879"/>
                    <a:gd name="connsiteX3" fmla="*/ 300436 w 323409"/>
                    <a:gd name="connsiteY3" fmla="*/ 152509 h 300879"/>
                    <a:gd name="connsiteX4" fmla="*/ 296107 w 323409"/>
                    <a:gd name="connsiteY4" fmla="*/ 12509 h 300879"/>
                    <a:gd name="connsiteX5" fmla="*/ 198598 w 323409"/>
                    <a:gd name="connsiteY5" fmla="*/ 29194 h 300879"/>
                    <a:gd name="connsiteX6" fmla="*/ 110614 w 323409"/>
                    <a:gd name="connsiteY6" fmla="*/ 90736 h 300879"/>
                    <a:gd name="connsiteX7" fmla="*/ 0 w 323409"/>
                    <a:gd name="connsiteY7" fmla="*/ 86348 h 300879"/>
                    <a:gd name="connsiteX8" fmla="*/ 225270 w 323409"/>
                    <a:gd name="connsiteY8" fmla="*/ 300880 h 30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09" h="300879">
                      <a:moveTo>
                        <a:pt x="225270" y="300880"/>
                      </a:moveTo>
                      <a:cubicBezTo>
                        <a:pt x="248363" y="294471"/>
                        <a:pt x="271975" y="287775"/>
                        <a:pt x="291430" y="273803"/>
                      </a:cubicBezTo>
                      <a:cubicBezTo>
                        <a:pt x="310886" y="259832"/>
                        <a:pt x="325665" y="236855"/>
                        <a:pt x="323125" y="213012"/>
                      </a:cubicBezTo>
                      <a:cubicBezTo>
                        <a:pt x="320816" y="191478"/>
                        <a:pt x="305344" y="173581"/>
                        <a:pt x="300436" y="152509"/>
                      </a:cubicBezTo>
                      <a:cubicBezTo>
                        <a:pt x="289468" y="105342"/>
                        <a:pt x="330688" y="46340"/>
                        <a:pt x="296107" y="12509"/>
                      </a:cubicBezTo>
                      <a:cubicBezTo>
                        <a:pt x="270012" y="-13008"/>
                        <a:pt x="225443" y="4542"/>
                        <a:pt x="198598" y="29194"/>
                      </a:cubicBezTo>
                      <a:cubicBezTo>
                        <a:pt x="171694" y="53845"/>
                        <a:pt x="146870" y="86406"/>
                        <a:pt x="110614" y="90736"/>
                      </a:cubicBezTo>
                      <a:cubicBezTo>
                        <a:pt x="71183" y="95470"/>
                        <a:pt x="38334" y="71858"/>
                        <a:pt x="0" y="86348"/>
                      </a:cubicBezTo>
                      <a:cubicBezTo>
                        <a:pt x="8198" y="95354"/>
                        <a:pt x="256907" y="292047"/>
                        <a:pt x="225270" y="300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176" name="Freeform: Shape 175">
                  <a:extLst>
                    <a:ext uri="{FF2B5EF4-FFF2-40B4-BE49-F238E27FC236}">
                      <a16:creationId xmlns:a16="http://schemas.microsoft.com/office/drawing/2014/main" id="{1EE3FEAC-A106-4F36-85BB-3A54E0A29EA4}"/>
                    </a:ext>
                  </a:extLst>
                </p:cNvPr>
                <p:cNvSpPr/>
                <p:nvPr/>
              </p:nvSpPr>
              <p:spPr>
                <a:xfrm>
                  <a:off x="3042698" y="4660443"/>
                  <a:ext cx="382889" cy="479115"/>
                </a:xfrm>
                <a:custGeom>
                  <a:avLst/>
                  <a:gdLst>
                    <a:gd name="connsiteX0" fmla="*/ 238155 w 382889"/>
                    <a:gd name="connsiteY0" fmla="*/ 115405 h 479115"/>
                    <a:gd name="connsiteX1" fmla="*/ 53933 w 382889"/>
                    <a:gd name="connsiteY1" fmla="*/ 328898 h 479115"/>
                    <a:gd name="connsiteX2" fmla="*/ 3187 w 382889"/>
                    <a:gd name="connsiteY2" fmla="*/ 479116 h 479115"/>
                    <a:gd name="connsiteX3" fmla="*/ 135508 w 382889"/>
                    <a:gd name="connsiteY3" fmla="*/ 127645 h 479115"/>
                    <a:gd name="connsiteX4" fmla="*/ 207788 w 382889"/>
                    <a:gd name="connsiteY4" fmla="*/ 25632 h 479115"/>
                    <a:gd name="connsiteX5" fmla="*/ 230881 w 382889"/>
                    <a:gd name="connsiteY5" fmla="*/ 3117 h 479115"/>
                    <a:gd name="connsiteX6" fmla="*/ 382889 w 382889"/>
                    <a:gd name="connsiteY6" fmla="*/ 98144 h 479115"/>
                    <a:gd name="connsiteX7" fmla="*/ 238155 w 382889"/>
                    <a:gd name="connsiteY7" fmla="*/ 115405 h 47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889" h="479115">
                      <a:moveTo>
                        <a:pt x="238155" y="115405"/>
                      </a:moveTo>
                      <a:cubicBezTo>
                        <a:pt x="170898" y="181220"/>
                        <a:pt x="109183" y="252692"/>
                        <a:pt x="53933" y="328898"/>
                      </a:cubicBezTo>
                      <a:cubicBezTo>
                        <a:pt x="21892" y="373120"/>
                        <a:pt x="-9457" y="426003"/>
                        <a:pt x="3187" y="479116"/>
                      </a:cubicBezTo>
                      <a:cubicBezTo>
                        <a:pt x="-16846" y="352106"/>
                        <a:pt x="61207" y="232543"/>
                        <a:pt x="135508" y="127645"/>
                      </a:cubicBezTo>
                      <a:cubicBezTo>
                        <a:pt x="159582" y="93640"/>
                        <a:pt x="183714" y="59636"/>
                        <a:pt x="207788" y="25632"/>
                      </a:cubicBezTo>
                      <a:cubicBezTo>
                        <a:pt x="214081" y="16742"/>
                        <a:pt x="220894" y="7447"/>
                        <a:pt x="230881" y="3117"/>
                      </a:cubicBezTo>
                      <a:cubicBezTo>
                        <a:pt x="276778" y="-16743"/>
                        <a:pt x="361932" y="63447"/>
                        <a:pt x="382889" y="98144"/>
                      </a:cubicBezTo>
                      <a:cubicBezTo>
                        <a:pt x="343400" y="64890"/>
                        <a:pt x="272968" y="81401"/>
                        <a:pt x="238155" y="115405"/>
                      </a:cubicBezTo>
                      <a:close/>
                    </a:path>
                  </a:pathLst>
                </a:custGeom>
                <a:solidFill>
                  <a:srgbClr val="DA9C92">
                    <a:alpha val="25000"/>
                  </a:srgbClr>
                </a:solidFill>
                <a:ln w="5770" cap="flat">
                  <a:noFill/>
                  <a:prstDash val="solid"/>
                  <a:miter/>
                </a:ln>
              </p:spPr>
              <p:txBody>
                <a:bodyPr rtlCol="0" anchor="ctr"/>
                <a:lstStyle/>
                <a:p>
                  <a:endParaRPr lang="th-TH"/>
                </a:p>
              </p:txBody>
            </p:sp>
            <p:sp>
              <p:nvSpPr>
                <p:cNvPr id="177" name="Freeform: Shape 176">
                  <a:extLst>
                    <a:ext uri="{FF2B5EF4-FFF2-40B4-BE49-F238E27FC236}">
                      <a16:creationId xmlns:a16="http://schemas.microsoft.com/office/drawing/2014/main" id="{4D354AE2-DDCD-457D-B6CE-FBFEDC982A39}"/>
                    </a:ext>
                  </a:extLst>
                </p:cNvPr>
                <p:cNvSpPr/>
                <p:nvPr/>
              </p:nvSpPr>
              <p:spPr>
                <a:xfrm>
                  <a:off x="3351459" y="4765457"/>
                  <a:ext cx="234218" cy="420691"/>
                </a:xfrm>
                <a:custGeom>
                  <a:avLst/>
                  <a:gdLst>
                    <a:gd name="connsiteX0" fmla="*/ 167654 w 234218"/>
                    <a:gd name="connsiteY0" fmla="*/ 119678 h 420691"/>
                    <a:gd name="connsiteX1" fmla="*/ 177064 w 234218"/>
                    <a:gd name="connsiteY1" fmla="*/ 169616 h 420691"/>
                    <a:gd name="connsiteX2" fmla="*/ 156569 w 234218"/>
                    <a:gd name="connsiteY2" fmla="*/ 208816 h 420691"/>
                    <a:gd name="connsiteX3" fmla="*/ 0 w 234218"/>
                    <a:gd name="connsiteY3" fmla="*/ 420692 h 420691"/>
                    <a:gd name="connsiteX4" fmla="*/ 234218 w 234218"/>
                    <a:gd name="connsiteY4" fmla="*/ 253789 h 420691"/>
                    <a:gd name="connsiteX5" fmla="*/ 172907 w 234218"/>
                    <a:gd name="connsiteY5" fmla="*/ 88156 h 420691"/>
                    <a:gd name="connsiteX6" fmla="*/ 115060 w 234218"/>
                    <a:gd name="connsiteY6" fmla="*/ 0 h 420691"/>
                    <a:gd name="connsiteX7" fmla="*/ 167654 w 234218"/>
                    <a:gd name="connsiteY7" fmla="*/ 119678 h 4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218" h="420691">
                      <a:moveTo>
                        <a:pt x="167654" y="119678"/>
                      </a:moveTo>
                      <a:cubicBezTo>
                        <a:pt x="173773" y="135728"/>
                        <a:pt x="180008" y="152701"/>
                        <a:pt x="177064" y="169616"/>
                      </a:cubicBezTo>
                      <a:cubicBezTo>
                        <a:pt x="174524" y="184280"/>
                        <a:pt x="165402" y="196808"/>
                        <a:pt x="156569" y="208816"/>
                      </a:cubicBezTo>
                      <a:cubicBezTo>
                        <a:pt x="104379" y="279422"/>
                        <a:pt x="52190" y="350086"/>
                        <a:pt x="0" y="420692"/>
                      </a:cubicBezTo>
                      <a:cubicBezTo>
                        <a:pt x="57674" y="342061"/>
                        <a:pt x="141097" y="282655"/>
                        <a:pt x="234218" y="253789"/>
                      </a:cubicBezTo>
                      <a:cubicBezTo>
                        <a:pt x="197270" y="207430"/>
                        <a:pt x="191208" y="144561"/>
                        <a:pt x="172907" y="88156"/>
                      </a:cubicBezTo>
                      <a:cubicBezTo>
                        <a:pt x="161880" y="54152"/>
                        <a:pt x="143464" y="21707"/>
                        <a:pt x="115060" y="0"/>
                      </a:cubicBezTo>
                      <a:cubicBezTo>
                        <a:pt x="128396" y="40528"/>
                        <a:pt x="152066" y="78920"/>
                        <a:pt x="167654" y="119678"/>
                      </a:cubicBezTo>
                      <a:close/>
                    </a:path>
                  </a:pathLst>
                </a:custGeom>
                <a:solidFill>
                  <a:srgbClr val="DA9C92">
                    <a:alpha val="25000"/>
                  </a:srgbClr>
                </a:solidFill>
                <a:ln w="5770" cap="flat">
                  <a:noFill/>
                  <a:prstDash val="solid"/>
                  <a:miter/>
                </a:ln>
              </p:spPr>
              <p:txBody>
                <a:bodyPr rtlCol="0" anchor="ctr"/>
                <a:lstStyle/>
                <a:p>
                  <a:endParaRPr lang="th-TH"/>
                </a:p>
              </p:txBody>
            </p:sp>
            <p:sp>
              <p:nvSpPr>
                <p:cNvPr id="178" name="Freeform: Shape 177">
                  <a:extLst>
                    <a:ext uri="{FF2B5EF4-FFF2-40B4-BE49-F238E27FC236}">
                      <a16:creationId xmlns:a16="http://schemas.microsoft.com/office/drawing/2014/main" id="{2B4C41BA-27BD-4A1D-AB3D-55B0D3D50FA7}"/>
                    </a:ext>
                  </a:extLst>
                </p:cNvPr>
                <p:cNvSpPr/>
                <p:nvPr/>
              </p:nvSpPr>
              <p:spPr>
                <a:xfrm>
                  <a:off x="2580864" y="4903766"/>
                  <a:ext cx="587873" cy="577685"/>
                </a:xfrm>
                <a:custGeom>
                  <a:avLst/>
                  <a:gdLst>
                    <a:gd name="connsiteX0" fmla="*/ 230398 w 587873"/>
                    <a:gd name="connsiteY0" fmla="*/ 115769 h 577685"/>
                    <a:gd name="connsiteX1" fmla="*/ 272139 w 587873"/>
                    <a:gd name="connsiteY1" fmla="*/ 126507 h 577685"/>
                    <a:gd name="connsiteX2" fmla="*/ 301120 w 587873"/>
                    <a:gd name="connsiteY2" fmla="*/ 156065 h 577685"/>
                    <a:gd name="connsiteX3" fmla="*/ 403016 w 587873"/>
                    <a:gd name="connsiteY3" fmla="*/ 293814 h 577685"/>
                    <a:gd name="connsiteX4" fmla="*/ 452493 w 587873"/>
                    <a:gd name="connsiteY4" fmla="*/ 372271 h 577685"/>
                    <a:gd name="connsiteX5" fmla="*/ 491693 w 587873"/>
                    <a:gd name="connsiteY5" fmla="*/ 498531 h 577685"/>
                    <a:gd name="connsiteX6" fmla="*/ 587874 w 587873"/>
                    <a:gd name="connsiteY6" fmla="*/ 577681 h 577685"/>
                    <a:gd name="connsiteX7" fmla="*/ 404691 w 587873"/>
                    <a:gd name="connsiteY7" fmla="*/ 426251 h 577685"/>
                    <a:gd name="connsiteX8" fmla="*/ 366415 w 587873"/>
                    <a:gd name="connsiteY8" fmla="*/ 376947 h 577685"/>
                    <a:gd name="connsiteX9" fmla="*/ 189755 w 587873"/>
                    <a:gd name="connsiteY9" fmla="*/ 291735 h 577685"/>
                    <a:gd name="connsiteX10" fmla="*/ 177054 w 587873"/>
                    <a:gd name="connsiteY10" fmla="*/ 277129 h 577685"/>
                    <a:gd name="connsiteX11" fmla="*/ 182770 w 587873"/>
                    <a:gd name="connsiteY11" fmla="*/ 257269 h 577685"/>
                    <a:gd name="connsiteX12" fmla="*/ 220238 w 587873"/>
                    <a:gd name="connsiteY12" fmla="*/ 193649 h 577685"/>
                    <a:gd name="connsiteX13" fmla="*/ 10498 w 587873"/>
                    <a:gd name="connsiteY13" fmla="*/ 38697 h 577685"/>
                    <a:gd name="connsiteX14" fmla="*/ 8015 w 587873"/>
                    <a:gd name="connsiteY14" fmla="*/ 363 h 577685"/>
                    <a:gd name="connsiteX15" fmla="*/ 230398 w 587873"/>
                    <a:gd name="connsiteY15" fmla="*/ 115769 h 57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73" h="577685">
                      <a:moveTo>
                        <a:pt x="230398" y="115769"/>
                      </a:moveTo>
                      <a:cubicBezTo>
                        <a:pt x="244658" y="117962"/>
                        <a:pt x="259553" y="119348"/>
                        <a:pt x="272139" y="126507"/>
                      </a:cubicBezTo>
                      <a:cubicBezTo>
                        <a:pt x="284204" y="133377"/>
                        <a:pt x="292807" y="144865"/>
                        <a:pt x="301120" y="156065"/>
                      </a:cubicBezTo>
                      <a:cubicBezTo>
                        <a:pt x="335066" y="201962"/>
                        <a:pt x="369070" y="247917"/>
                        <a:pt x="403016" y="293814"/>
                      </a:cubicBezTo>
                      <a:cubicBezTo>
                        <a:pt x="421433" y="318754"/>
                        <a:pt x="440023" y="343925"/>
                        <a:pt x="452493" y="372271"/>
                      </a:cubicBezTo>
                      <a:cubicBezTo>
                        <a:pt x="470274" y="412626"/>
                        <a:pt x="474951" y="457714"/>
                        <a:pt x="491693" y="498531"/>
                      </a:cubicBezTo>
                      <a:cubicBezTo>
                        <a:pt x="508493" y="539347"/>
                        <a:pt x="543767" y="578143"/>
                        <a:pt x="587874" y="577681"/>
                      </a:cubicBezTo>
                      <a:cubicBezTo>
                        <a:pt x="505548" y="573236"/>
                        <a:pt x="449722" y="495298"/>
                        <a:pt x="404691" y="426251"/>
                      </a:cubicBezTo>
                      <a:cubicBezTo>
                        <a:pt x="393318" y="408758"/>
                        <a:pt x="381656" y="391207"/>
                        <a:pt x="366415" y="376947"/>
                      </a:cubicBezTo>
                      <a:cubicBezTo>
                        <a:pt x="318440" y="331974"/>
                        <a:pt x="244716" y="327818"/>
                        <a:pt x="189755" y="291735"/>
                      </a:cubicBezTo>
                      <a:cubicBezTo>
                        <a:pt x="184213" y="288098"/>
                        <a:pt x="178497" y="283595"/>
                        <a:pt x="177054" y="277129"/>
                      </a:cubicBezTo>
                      <a:cubicBezTo>
                        <a:pt x="175495" y="270201"/>
                        <a:pt x="179190" y="263331"/>
                        <a:pt x="182770" y="257269"/>
                      </a:cubicBezTo>
                      <a:cubicBezTo>
                        <a:pt x="195240" y="236082"/>
                        <a:pt x="207767" y="214894"/>
                        <a:pt x="220238" y="193649"/>
                      </a:cubicBezTo>
                      <a:cubicBezTo>
                        <a:pt x="139297" y="159760"/>
                        <a:pt x="66671" y="106127"/>
                        <a:pt x="10498" y="38697"/>
                      </a:cubicBezTo>
                      <a:cubicBezTo>
                        <a:pt x="857" y="27092"/>
                        <a:pt x="-6129" y="5616"/>
                        <a:pt x="8015" y="363"/>
                      </a:cubicBezTo>
                      <a:cubicBezTo>
                        <a:pt x="28741" y="-7316"/>
                        <a:pt x="189351" y="109418"/>
                        <a:pt x="230398" y="115769"/>
                      </a:cubicBezTo>
                      <a:close/>
                    </a:path>
                  </a:pathLst>
                </a:custGeom>
                <a:solidFill>
                  <a:srgbClr val="DA9C92">
                    <a:alpha val="25000"/>
                  </a:srgbClr>
                </a:solidFill>
                <a:ln w="5770" cap="flat">
                  <a:noFill/>
                  <a:prstDash val="solid"/>
                  <a:miter/>
                </a:ln>
              </p:spPr>
              <p:txBody>
                <a:bodyPr rtlCol="0" anchor="ctr"/>
                <a:lstStyle/>
                <a:p>
                  <a:endParaRPr lang="th-TH"/>
                </a:p>
              </p:txBody>
            </p:sp>
            <p:sp>
              <p:nvSpPr>
                <p:cNvPr id="179" name="Freeform: Shape 178">
                  <a:extLst>
                    <a:ext uri="{FF2B5EF4-FFF2-40B4-BE49-F238E27FC236}">
                      <a16:creationId xmlns:a16="http://schemas.microsoft.com/office/drawing/2014/main" id="{E83ECFE5-26A4-4AA1-BD0F-6117CB6BF770}"/>
                    </a:ext>
                  </a:extLst>
                </p:cNvPr>
                <p:cNvSpPr/>
                <p:nvPr/>
              </p:nvSpPr>
              <p:spPr>
                <a:xfrm>
                  <a:off x="2603143" y="5569177"/>
                  <a:ext cx="184334" cy="412469"/>
                </a:xfrm>
                <a:custGeom>
                  <a:avLst/>
                  <a:gdLst>
                    <a:gd name="connsiteX0" fmla="*/ 285 w 184334"/>
                    <a:gd name="connsiteY0" fmla="*/ 198562 h 412469"/>
                    <a:gd name="connsiteX1" fmla="*/ 15353 w 184334"/>
                    <a:gd name="connsiteY1" fmla="*/ 344393 h 412469"/>
                    <a:gd name="connsiteX2" fmla="*/ 16277 w 184334"/>
                    <a:gd name="connsiteY2" fmla="*/ 388385 h 412469"/>
                    <a:gd name="connsiteX3" fmla="*/ 48664 w 184334"/>
                    <a:gd name="connsiteY3" fmla="*/ 411882 h 412469"/>
                    <a:gd name="connsiteX4" fmla="*/ 67254 w 184334"/>
                    <a:gd name="connsiteY4" fmla="*/ 355651 h 412469"/>
                    <a:gd name="connsiteX5" fmla="*/ 184334 w 184334"/>
                    <a:gd name="connsiteY5" fmla="*/ 24443 h 412469"/>
                    <a:gd name="connsiteX6" fmla="*/ 285 w 184334"/>
                    <a:gd name="connsiteY6" fmla="*/ 198562 h 41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34" h="412469">
                      <a:moveTo>
                        <a:pt x="285" y="198562"/>
                      </a:moveTo>
                      <a:cubicBezTo>
                        <a:pt x="-2601" y="247461"/>
                        <a:pt x="17431" y="295494"/>
                        <a:pt x="15353" y="344393"/>
                      </a:cubicBezTo>
                      <a:cubicBezTo>
                        <a:pt x="14718" y="359115"/>
                        <a:pt x="12120" y="374241"/>
                        <a:pt x="16277" y="388385"/>
                      </a:cubicBezTo>
                      <a:cubicBezTo>
                        <a:pt x="20433" y="402529"/>
                        <a:pt x="34347" y="415403"/>
                        <a:pt x="48664" y="411882"/>
                      </a:cubicBezTo>
                      <a:cubicBezTo>
                        <a:pt x="69794" y="406744"/>
                        <a:pt x="69621" y="377243"/>
                        <a:pt x="67254" y="355651"/>
                      </a:cubicBezTo>
                      <a:cubicBezTo>
                        <a:pt x="53398" y="229622"/>
                        <a:pt x="128911" y="128880"/>
                        <a:pt x="184334" y="24443"/>
                      </a:cubicBezTo>
                      <a:cubicBezTo>
                        <a:pt x="90693" y="-65792"/>
                        <a:pt x="5077" y="116872"/>
                        <a:pt x="285" y="198562"/>
                      </a:cubicBezTo>
                      <a:close/>
                    </a:path>
                  </a:pathLst>
                </a:custGeom>
                <a:solidFill>
                  <a:srgbClr val="DA9C92">
                    <a:alpha val="25000"/>
                  </a:srgbClr>
                </a:solidFill>
                <a:ln w="5770" cap="flat">
                  <a:noFill/>
                  <a:prstDash val="solid"/>
                  <a:miter/>
                </a:ln>
              </p:spPr>
              <p:txBody>
                <a:bodyPr rtlCol="0" anchor="ctr"/>
                <a:lstStyle/>
                <a:p>
                  <a:endParaRPr lang="th-TH"/>
                </a:p>
              </p:txBody>
            </p:sp>
            <p:sp>
              <p:nvSpPr>
                <p:cNvPr id="180" name="Freeform: Shape 179">
                  <a:extLst>
                    <a:ext uri="{FF2B5EF4-FFF2-40B4-BE49-F238E27FC236}">
                      <a16:creationId xmlns:a16="http://schemas.microsoft.com/office/drawing/2014/main" id="{80360FDD-31DE-4014-B9A5-B6FC2188AD33}"/>
                    </a:ext>
                  </a:extLst>
                </p:cNvPr>
                <p:cNvSpPr/>
                <p:nvPr/>
              </p:nvSpPr>
              <p:spPr>
                <a:xfrm>
                  <a:off x="2495386" y="4449606"/>
                  <a:ext cx="352190" cy="509079"/>
                </a:xfrm>
                <a:custGeom>
                  <a:avLst/>
                  <a:gdLst>
                    <a:gd name="connsiteX0" fmla="*/ 50367 w 352190"/>
                    <a:gd name="connsiteY0" fmla="*/ 149179 h 509079"/>
                    <a:gd name="connsiteX1" fmla="*/ 73864 w 352190"/>
                    <a:gd name="connsiteY1" fmla="*/ 320527 h 509079"/>
                    <a:gd name="connsiteX2" fmla="*/ 278985 w 352190"/>
                    <a:gd name="connsiteY2" fmla="*/ 445343 h 509079"/>
                    <a:gd name="connsiteX3" fmla="*/ 329097 w 352190"/>
                    <a:gd name="connsiteY3" fmla="*/ 463702 h 509079"/>
                    <a:gd name="connsiteX4" fmla="*/ 351554 w 352190"/>
                    <a:gd name="connsiteY4" fmla="*/ 509079 h 509079"/>
                    <a:gd name="connsiteX5" fmla="*/ 160231 w 352190"/>
                    <a:gd name="connsiteY5" fmla="*/ 457583 h 509079"/>
                    <a:gd name="connsiteX6" fmla="*/ 69361 w 352190"/>
                    <a:gd name="connsiteY6" fmla="*/ 389459 h 509079"/>
                    <a:gd name="connsiteX7" fmla="*/ 2103 w 352190"/>
                    <a:gd name="connsiteY7" fmla="*/ 176775 h 509079"/>
                    <a:gd name="connsiteX8" fmla="*/ 105270 w 352190"/>
                    <a:gd name="connsiteY8" fmla="*/ 0 h 509079"/>
                    <a:gd name="connsiteX9" fmla="*/ 50367 w 352190"/>
                    <a:gd name="connsiteY9" fmla="*/ 149179 h 50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190" h="509079">
                      <a:moveTo>
                        <a:pt x="50367" y="149179"/>
                      </a:moveTo>
                      <a:cubicBezTo>
                        <a:pt x="38763" y="207026"/>
                        <a:pt x="43497" y="269954"/>
                        <a:pt x="73864" y="320527"/>
                      </a:cubicBezTo>
                      <a:cubicBezTo>
                        <a:pt x="116182" y="391018"/>
                        <a:pt x="199200" y="425599"/>
                        <a:pt x="278985" y="445343"/>
                      </a:cubicBezTo>
                      <a:cubicBezTo>
                        <a:pt x="296363" y="449616"/>
                        <a:pt x="314259" y="453657"/>
                        <a:pt x="329097" y="463702"/>
                      </a:cubicBezTo>
                      <a:cubicBezTo>
                        <a:pt x="343876" y="473748"/>
                        <a:pt x="355018" y="491529"/>
                        <a:pt x="351554" y="509079"/>
                      </a:cubicBezTo>
                      <a:cubicBezTo>
                        <a:pt x="284989" y="506424"/>
                        <a:pt x="219118" y="488700"/>
                        <a:pt x="160231" y="457583"/>
                      </a:cubicBezTo>
                      <a:cubicBezTo>
                        <a:pt x="126631" y="439801"/>
                        <a:pt x="95052" y="417517"/>
                        <a:pt x="69361" y="389459"/>
                      </a:cubicBezTo>
                      <a:cubicBezTo>
                        <a:pt x="17518" y="332824"/>
                        <a:pt x="-7769" y="252923"/>
                        <a:pt x="2103" y="176775"/>
                      </a:cubicBezTo>
                      <a:cubicBezTo>
                        <a:pt x="10994" y="107901"/>
                        <a:pt x="48924" y="40874"/>
                        <a:pt x="105270" y="0"/>
                      </a:cubicBezTo>
                      <a:cubicBezTo>
                        <a:pt x="90260" y="47571"/>
                        <a:pt x="60932" y="96470"/>
                        <a:pt x="50367" y="149179"/>
                      </a:cubicBezTo>
                      <a:close/>
                    </a:path>
                  </a:pathLst>
                </a:custGeom>
                <a:solidFill>
                  <a:srgbClr val="DA9C92">
                    <a:alpha val="25000"/>
                  </a:srgbClr>
                </a:solidFill>
                <a:ln w="5770" cap="flat">
                  <a:noFill/>
                  <a:prstDash val="solid"/>
                  <a:miter/>
                </a:ln>
              </p:spPr>
              <p:txBody>
                <a:bodyPr rtlCol="0" anchor="ctr"/>
                <a:lstStyle/>
                <a:p>
                  <a:endParaRPr lang="th-TH"/>
                </a:p>
              </p:txBody>
            </p:sp>
            <p:sp>
              <p:nvSpPr>
                <p:cNvPr id="181" name="Freeform: Shape 180">
                  <a:extLst>
                    <a:ext uri="{FF2B5EF4-FFF2-40B4-BE49-F238E27FC236}">
                      <a16:creationId xmlns:a16="http://schemas.microsoft.com/office/drawing/2014/main" id="{6B6028D4-D0F2-4B6A-B91E-EFDA8EAC6BC3}"/>
                    </a:ext>
                  </a:extLst>
                </p:cNvPr>
                <p:cNvSpPr/>
                <p:nvPr/>
              </p:nvSpPr>
              <p:spPr>
                <a:xfrm>
                  <a:off x="2938908" y="5796863"/>
                  <a:ext cx="722834" cy="451645"/>
                </a:xfrm>
                <a:custGeom>
                  <a:avLst/>
                  <a:gdLst>
                    <a:gd name="connsiteX0" fmla="*/ 430795 w 722834"/>
                    <a:gd name="connsiteY0" fmla="*/ 11693 h 451645"/>
                    <a:gd name="connsiteX1" fmla="*/ 456139 w 722834"/>
                    <a:gd name="connsiteY1" fmla="*/ 666 h 451645"/>
                    <a:gd name="connsiteX2" fmla="*/ 490778 w 722834"/>
                    <a:gd name="connsiteY2" fmla="*/ 4592 h 451645"/>
                    <a:gd name="connsiteX3" fmla="*/ 692436 w 722834"/>
                    <a:gd name="connsiteY3" fmla="*/ 57070 h 451645"/>
                    <a:gd name="connsiteX4" fmla="*/ 721821 w 722834"/>
                    <a:gd name="connsiteY4" fmla="*/ 87379 h 451645"/>
                    <a:gd name="connsiteX5" fmla="*/ 687471 w 722834"/>
                    <a:gd name="connsiteY5" fmla="*/ 99214 h 451645"/>
                    <a:gd name="connsiteX6" fmla="*/ 494531 w 722834"/>
                    <a:gd name="connsiteY6" fmla="*/ 210290 h 451645"/>
                    <a:gd name="connsiteX7" fmla="*/ 338251 w 722834"/>
                    <a:gd name="connsiteY7" fmla="*/ 378406 h 451645"/>
                    <a:gd name="connsiteX8" fmla="*/ 223249 w 722834"/>
                    <a:gd name="connsiteY8" fmla="*/ 427535 h 451645"/>
                    <a:gd name="connsiteX9" fmla="*/ 102012 w 722834"/>
                    <a:gd name="connsiteY9" fmla="*/ 451436 h 451645"/>
                    <a:gd name="connsiteX10" fmla="*/ 0 w 722834"/>
                    <a:gd name="connsiteY10" fmla="*/ 391568 h 451645"/>
                    <a:gd name="connsiteX11" fmla="*/ 382012 w 722834"/>
                    <a:gd name="connsiteY11" fmla="*/ 267907 h 451645"/>
                    <a:gd name="connsiteX12" fmla="*/ 447018 w 722834"/>
                    <a:gd name="connsiteY12" fmla="*/ 173400 h 451645"/>
                    <a:gd name="connsiteX13" fmla="*/ 461624 w 722834"/>
                    <a:gd name="connsiteY13" fmla="*/ 113474 h 451645"/>
                    <a:gd name="connsiteX14" fmla="*/ 369542 w 722834"/>
                    <a:gd name="connsiteY14" fmla="*/ 95519 h 451645"/>
                    <a:gd name="connsiteX15" fmla="*/ 430795 w 722834"/>
                    <a:gd name="connsiteY15" fmla="*/ 11693 h 4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2834" h="451645">
                      <a:moveTo>
                        <a:pt x="430795" y="11693"/>
                      </a:moveTo>
                      <a:cubicBezTo>
                        <a:pt x="438704" y="6901"/>
                        <a:pt x="447018" y="2282"/>
                        <a:pt x="456139" y="666"/>
                      </a:cubicBezTo>
                      <a:cubicBezTo>
                        <a:pt x="467686" y="-1355"/>
                        <a:pt x="479463" y="1590"/>
                        <a:pt x="490778" y="4592"/>
                      </a:cubicBezTo>
                      <a:cubicBezTo>
                        <a:pt x="557978" y="22085"/>
                        <a:pt x="625236" y="39577"/>
                        <a:pt x="692436" y="57070"/>
                      </a:cubicBezTo>
                      <a:cubicBezTo>
                        <a:pt x="707908" y="61111"/>
                        <a:pt x="727537" y="72427"/>
                        <a:pt x="721821" y="87379"/>
                      </a:cubicBezTo>
                      <a:cubicBezTo>
                        <a:pt x="717203" y="99503"/>
                        <a:pt x="700461" y="99618"/>
                        <a:pt x="687471" y="99214"/>
                      </a:cubicBezTo>
                      <a:cubicBezTo>
                        <a:pt x="610630" y="96732"/>
                        <a:pt x="543949" y="151404"/>
                        <a:pt x="494531" y="210290"/>
                      </a:cubicBezTo>
                      <a:cubicBezTo>
                        <a:pt x="445112" y="269177"/>
                        <a:pt x="403026" y="336954"/>
                        <a:pt x="338251" y="378406"/>
                      </a:cubicBezTo>
                      <a:cubicBezTo>
                        <a:pt x="303034" y="400921"/>
                        <a:pt x="262968" y="414430"/>
                        <a:pt x="223249" y="427535"/>
                      </a:cubicBezTo>
                      <a:cubicBezTo>
                        <a:pt x="183876" y="440525"/>
                        <a:pt x="143406" y="453457"/>
                        <a:pt x="102012" y="451436"/>
                      </a:cubicBezTo>
                      <a:cubicBezTo>
                        <a:pt x="60618" y="449415"/>
                        <a:pt x="17550" y="429152"/>
                        <a:pt x="0" y="391568"/>
                      </a:cubicBezTo>
                      <a:cubicBezTo>
                        <a:pt x="136882" y="425341"/>
                        <a:pt x="290911" y="375519"/>
                        <a:pt x="382012" y="267907"/>
                      </a:cubicBezTo>
                      <a:cubicBezTo>
                        <a:pt x="406721" y="238694"/>
                        <a:pt x="426927" y="205960"/>
                        <a:pt x="447018" y="173400"/>
                      </a:cubicBezTo>
                      <a:cubicBezTo>
                        <a:pt x="458218" y="155156"/>
                        <a:pt x="469822" y="133218"/>
                        <a:pt x="461624" y="113474"/>
                      </a:cubicBezTo>
                      <a:cubicBezTo>
                        <a:pt x="442746" y="68154"/>
                        <a:pt x="383339" y="113763"/>
                        <a:pt x="369542" y="95519"/>
                      </a:cubicBezTo>
                      <a:cubicBezTo>
                        <a:pt x="342177" y="59206"/>
                        <a:pt x="405046" y="27280"/>
                        <a:pt x="430795" y="11693"/>
                      </a:cubicBezTo>
                      <a:close/>
                    </a:path>
                  </a:pathLst>
                </a:custGeom>
                <a:solidFill>
                  <a:srgbClr val="DA9C92">
                    <a:alpha val="10000"/>
                  </a:srgbClr>
                </a:solidFill>
                <a:ln w="5770" cap="flat">
                  <a:noFill/>
                  <a:prstDash val="solid"/>
                  <a:miter/>
                </a:ln>
              </p:spPr>
              <p:txBody>
                <a:bodyPr rtlCol="0" anchor="ctr"/>
                <a:lstStyle/>
                <a:p>
                  <a:endParaRPr lang="th-TH"/>
                </a:p>
              </p:txBody>
            </p:sp>
            <p:sp>
              <p:nvSpPr>
                <p:cNvPr id="182" name="Freeform: Shape 181">
                  <a:extLst>
                    <a:ext uri="{FF2B5EF4-FFF2-40B4-BE49-F238E27FC236}">
                      <a16:creationId xmlns:a16="http://schemas.microsoft.com/office/drawing/2014/main" id="{2AD423F6-7198-45D8-ACA3-23523DB7FF83}"/>
                    </a:ext>
                  </a:extLst>
                </p:cNvPr>
                <p:cNvSpPr/>
                <p:nvPr/>
              </p:nvSpPr>
              <p:spPr>
                <a:xfrm>
                  <a:off x="2766387" y="5568648"/>
                  <a:ext cx="648750" cy="370233"/>
                </a:xfrm>
                <a:custGeom>
                  <a:avLst/>
                  <a:gdLst>
                    <a:gd name="connsiteX0" fmla="*/ 388322 w 648750"/>
                    <a:gd name="connsiteY0" fmla="*/ 260576 h 370233"/>
                    <a:gd name="connsiteX1" fmla="*/ 404487 w 648750"/>
                    <a:gd name="connsiteY1" fmla="*/ 303298 h 370233"/>
                    <a:gd name="connsiteX2" fmla="*/ 445419 w 648750"/>
                    <a:gd name="connsiteY2" fmla="*/ 314093 h 370233"/>
                    <a:gd name="connsiteX3" fmla="*/ 467992 w 648750"/>
                    <a:gd name="connsiteY3" fmla="*/ 301796 h 370233"/>
                    <a:gd name="connsiteX4" fmla="*/ 485716 w 648750"/>
                    <a:gd name="connsiteY4" fmla="*/ 310110 h 370233"/>
                    <a:gd name="connsiteX5" fmla="*/ 500841 w 648750"/>
                    <a:gd name="connsiteY5" fmla="*/ 303182 h 370233"/>
                    <a:gd name="connsiteX6" fmla="*/ 567233 w 648750"/>
                    <a:gd name="connsiteY6" fmla="*/ 249722 h 370233"/>
                    <a:gd name="connsiteX7" fmla="*/ 648750 w 648750"/>
                    <a:gd name="connsiteY7" fmla="*/ 244584 h 370233"/>
                    <a:gd name="connsiteX8" fmla="*/ 614227 w 648750"/>
                    <a:gd name="connsiteY8" fmla="*/ 286382 h 370233"/>
                    <a:gd name="connsiteX9" fmla="*/ 442763 w 648750"/>
                    <a:gd name="connsiteY9" fmla="*/ 369574 h 370233"/>
                    <a:gd name="connsiteX10" fmla="*/ 293642 w 648750"/>
                    <a:gd name="connsiteY10" fmla="*/ 275702 h 370233"/>
                    <a:gd name="connsiteX11" fmla="*/ 277361 w 648750"/>
                    <a:gd name="connsiteY11" fmla="*/ 125079 h 370233"/>
                    <a:gd name="connsiteX12" fmla="*/ 149370 w 648750"/>
                    <a:gd name="connsiteY12" fmla="*/ 97022 h 370233"/>
                    <a:gd name="connsiteX13" fmla="*/ 133 w 648750"/>
                    <a:gd name="connsiteY13" fmla="*/ 23067 h 370233"/>
                    <a:gd name="connsiteX14" fmla="*/ 39391 w 648750"/>
                    <a:gd name="connsiteY14" fmla="*/ 148 h 370233"/>
                    <a:gd name="connsiteX15" fmla="*/ 207968 w 648750"/>
                    <a:gd name="connsiteY15" fmla="*/ 36576 h 370233"/>
                    <a:gd name="connsiteX16" fmla="*/ 367943 w 648750"/>
                    <a:gd name="connsiteY16" fmla="*/ 23875 h 370233"/>
                    <a:gd name="connsiteX17" fmla="*/ 388322 w 648750"/>
                    <a:gd name="connsiteY17" fmla="*/ 260576 h 37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750" h="370233">
                      <a:moveTo>
                        <a:pt x="388322" y="260576"/>
                      </a:moveTo>
                      <a:cubicBezTo>
                        <a:pt x="391439" y="275644"/>
                        <a:pt x="394846" y="291347"/>
                        <a:pt x="404487" y="303298"/>
                      </a:cubicBezTo>
                      <a:cubicBezTo>
                        <a:pt x="414186" y="315248"/>
                        <a:pt x="432198" y="322003"/>
                        <a:pt x="445419" y="314093"/>
                      </a:cubicBezTo>
                      <a:cubicBezTo>
                        <a:pt x="452982" y="309590"/>
                        <a:pt x="459274" y="300584"/>
                        <a:pt x="467992" y="301796"/>
                      </a:cubicBezTo>
                      <a:cubicBezTo>
                        <a:pt x="474516" y="302720"/>
                        <a:pt x="479192" y="309302"/>
                        <a:pt x="485716" y="310110"/>
                      </a:cubicBezTo>
                      <a:cubicBezTo>
                        <a:pt x="491373" y="310803"/>
                        <a:pt x="496511" y="306935"/>
                        <a:pt x="500841" y="303182"/>
                      </a:cubicBezTo>
                      <a:cubicBezTo>
                        <a:pt x="522375" y="284592"/>
                        <a:pt x="542293" y="263578"/>
                        <a:pt x="567233" y="249722"/>
                      </a:cubicBezTo>
                      <a:cubicBezTo>
                        <a:pt x="592115" y="235924"/>
                        <a:pt x="624041" y="230440"/>
                        <a:pt x="648750" y="244584"/>
                      </a:cubicBezTo>
                      <a:cubicBezTo>
                        <a:pt x="644074" y="262423"/>
                        <a:pt x="628833" y="275124"/>
                        <a:pt x="614227" y="286382"/>
                      </a:cubicBezTo>
                      <a:cubicBezTo>
                        <a:pt x="563192" y="325697"/>
                        <a:pt x="506845" y="363454"/>
                        <a:pt x="442763" y="369574"/>
                      </a:cubicBezTo>
                      <a:cubicBezTo>
                        <a:pt x="378681" y="375693"/>
                        <a:pt x="306169" y="338860"/>
                        <a:pt x="293642" y="275702"/>
                      </a:cubicBezTo>
                      <a:cubicBezTo>
                        <a:pt x="283596" y="225013"/>
                        <a:pt x="311019" y="164279"/>
                        <a:pt x="277361" y="125079"/>
                      </a:cubicBezTo>
                      <a:cubicBezTo>
                        <a:pt x="247976" y="90844"/>
                        <a:pt x="194401" y="99562"/>
                        <a:pt x="149370" y="97022"/>
                      </a:cubicBezTo>
                      <a:cubicBezTo>
                        <a:pt x="92389" y="93789"/>
                        <a:pt x="37197" y="66424"/>
                        <a:pt x="133" y="23067"/>
                      </a:cubicBezTo>
                      <a:cubicBezTo>
                        <a:pt x="-2003" y="5748"/>
                        <a:pt x="22013" y="-1123"/>
                        <a:pt x="39391" y="148"/>
                      </a:cubicBezTo>
                      <a:cubicBezTo>
                        <a:pt x="96776" y="4477"/>
                        <a:pt x="151506" y="25319"/>
                        <a:pt x="207968" y="36576"/>
                      </a:cubicBezTo>
                      <a:cubicBezTo>
                        <a:pt x="263159" y="47603"/>
                        <a:pt x="315695" y="44197"/>
                        <a:pt x="367943" y="23875"/>
                      </a:cubicBezTo>
                      <a:cubicBezTo>
                        <a:pt x="370079" y="103603"/>
                        <a:pt x="371695" y="180040"/>
                        <a:pt x="388322" y="260576"/>
                      </a:cubicBezTo>
                      <a:close/>
                    </a:path>
                  </a:pathLst>
                </a:custGeom>
                <a:solidFill>
                  <a:srgbClr val="DA9C92">
                    <a:alpha val="10000"/>
                  </a:srgbClr>
                </a:solidFill>
                <a:ln w="5770" cap="flat">
                  <a:noFill/>
                  <a:prstDash val="solid"/>
                  <a:miter/>
                </a:ln>
              </p:spPr>
              <p:txBody>
                <a:bodyPr rtlCol="0" anchor="ctr"/>
                <a:lstStyle/>
                <a:p>
                  <a:endParaRPr lang="th-TH"/>
                </a:p>
              </p:txBody>
            </p:sp>
            <p:sp>
              <p:nvSpPr>
                <p:cNvPr id="183" name="Freeform: Shape 182">
                  <a:extLst>
                    <a:ext uri="{FF2B5EF4-FFF2-40B4-BE49-F238E27FC236}">
                      <a16:creationId xmlns:a16="http://schemas.microsoft.com/office/drawing/2014/main" id="{57AF2E5C-BD2A-4296-819B-B334FADC95EC}"/>
                    </a:ext>
                  </a:extLst>
                </p:cNvPr>
                <p:cNvSpPr/>
                <p:nvPr/>
              </p:nvSpPr>
              <p:spPr>
                <a:xfrm>
                  <a:off x="3613717" y="5907508"/>
                  <a:ext cx="693320" cy="711948"/>
                </a:xfrm>
                <a:custGeom>
                  <a:avLst/>
                  <a:gdLst>
                    <a:gd name="connsiteX0" fmla="*/ 165998 w 693320"/>
                    <a:gd name="connsiteY0" fmla="*/ 516353 h 711948"/>
                    <a:gd name="connsiteX1" fmla="*/ 77033 w 693320"/>
                    <a:gd name="connsiteY1" fmla="*/ 381550 h 711948"/>
                    <a:gd name="connsiteX2" fmla="*/ 41585 w 693320"/>
                    <a:gd name="connsiteY2" fmla="*/ 0 h 711948"/>
                    <a:gd name="connsiteX3" fmla="*/ 108093 w 693320"/>
                    <a:gd name="connsiteY3" fmla="*/ 280403 h 711948"/>
                    <a:gd name="connsiteX4" fmla="*/ 198154 w 693320"/>
                    <a:gd name="connsiteY4" fmla="*/ 452791 h 711948"/>
                    <a:gd name="connsiteX5" fmla="*/ 505057 w 693320"/>
                    <a:gd name="connsiteY5" fmla="*/ 533904 h 711948"/>
                    <a:gd name="connsiteX6" fmla="*/ 693320 w 693320"/>
                    <a:gd name="connsiteY6" fmla="*/ 535001 h 711948"/>
                    <a:gd name="connsiteX7" fmla="*/ 632760 w 693320"/>
                    <a:gd name="connsiteY7" fmla="*/ 564964 h 711948"/>
                    <a:gd name="connsiteX8" fmla="*/ 387341 w 693320"/>
                    <a:gd name="connsiteY8" fmla="*/ 554572 h 711948"/>
                    <a:gd name="connsiteX9" fmla="*/ 265989 w 693320"/>
                    <a:gd name="connsiteY9" fmla="*/ 569640 h 711948"/>
                    <a:gd name="connsiteX10" fmla="*/ 103358 w 693320"/>
                    <a:gd name="connsiteY10" fmla="*/ 711949 h 711948"/>
                    <a:gd name="connsiteX11" fmla="*/ 165998 w 693320"/>
                    <a:gd name="connsiteY11" fmla="*/ 516353 h 7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3320" h="711948">
                      <a:moveTo>
                        <a:pt x="165998" y="516353"/>
                      </a:moveTo>
                      <a:cubicBezTo>
                        <a:pt x="160225" y="461855"/>
                        <a:pt x="112249" y="423521"/>
                        <a:pt x="77033" y="381550"/>
                      </a:cubicBezTo>
                      <a:cubicBezTo>
                        <a:pt x="-10373" y="277459"/>
                        <a:pt x="-25095" y="118408"/>
                        <a:pt x="41585" y="0"/>
                      </a:cubicBezTo>
                      <a:cubicBezTo>
                        <a:pt x="57577" y="94796"/>
                        <a:pt x="79804" y="188552"/>
                        <a:pt x="108093" y="280403"/>
                      </a:cubicBezTo>
                      <a:cubicBezTo>
                        <a:pt x="127375" y="343043"/>
                        <a:pt x="150987" y="407298"/>
                        <a:pt x="198154" y="452791"/>
                      </a:cubicBezTo>
                      <a:cubicBezTo>
                        <a:pt x="276265" y="528189"/>
                        <a:pt x="396463" y="533269"/>
                        <a:pt x="505057" y="533904"/>
                      </a:cubicBezTo>
                      <a:cubicBezTo>
                        <a:pt x="567811" y="534251"/>
                        <a:pt x="630566" y="534597"/>
                        <a:pt x="693320" y="535001"/>
                      </a:cubicBezTo>
                      <a:cubicBezTo>
                        <a:pt x="691415" y="559999"/>
                        <a:pt x="657758" y="566003"/>
                        <a:pt x="632760" y="564964"/>
                      </a:cubicBezTo>
                      <a:cubicBezTo>
                        <a:pt x="550954" y="561500"/>
                        <a:pt x="469147" y="558036"/>
                        <a:pt x="387341" y="554572"/>
                      </a:cubicBezTo>
                      <a:cubicBezTo>
                        <a:pt x="346179" y="552840"/>
                        <a:pt x="302995" y="551512"/>
                        <a:pt x="265989" y="569640"/>
                      </a:cubicBezTo>
                      <a:cubicBezTo>
                        <a:pt x="199886" y="602085"/>
                        <a:pt x="172752" y="688568"/>
                        <a:pt x="103358" y="711949"/>
                      </a:cubicBezTo>
                      <a:cubicBezTo>
                        <a:pt x="77957" y="656757"/>
                        <a:pt x="173329" y="585747"/>
                        <a:pt x="165998" y="516353"/>
                      </a:cubicBezTo>
                      <a:close/>
                    </a:path>
                  </a:pathLst>
                </a:custGeom>
                <a:solidFill>
                  <a:srgbClr val="DA9C92">
                    <a:alpha val="25000"/>
                  </a:srgbClr>
                </a:solidFill>
                <a:ln w="5770" cap="flat">
                  <a:noFill/>
                  <a:prstDash val="solid"/>
                  <a:miter/>
                </a:ln>
              </p:spPr>
              <p:txBody>
                <a:bodyPr rtlCol="0" anchor="ctr"/>
                <a:lstStyle/>
                <a:p>
                  <a:endParaRPr lang="th-TH"/>
                </a:p>
              </p:txBody>
            </p:sp>
            <p:sp>
              <p:nvSpPr>
                <p:cNvPr id="184" name="Freeform: Shape 183">
                  <a:extLst>
                    <a:ext uri="{FF2B5EF4-FFF2-40B4-BE49-F238E27FC236}">
                      <a16:creationId xmlns:a16="http://schemas.microsoft.com/office/drawing/2014/main" id="{FE0605BE-1897-4695-BE62-78853C190B74}"/>
                    </a:ext>
                  </a:extLst>
                </p:cNvPr>
                <p:cNvSpPr/>
                <p:nvPr/>
              </p:nvSpPr>
              <p:spPr>
                <a:xfrm>
                  <a:off x="3561199" y="5738538"/>
                  <a:ext cx="932311" cy="411121"/>
                </a:xfrm>
                <a:custGeom>
                  <a:avLst/>
                  <a:gdLst>
                    <a:gd name="connsiteX0" fmla="*/ 932312 w 932311"/>
                    <a:gd name="connsiteY0" fmla="*/ 253778 h 411121"/>
                    <a:gd name="connsiteX1" fmla="*/ 767083 w 932311"/>
                    <a:gd name="connsiteY1" fmla="*/ 373976 h 411121"/>
                    <a:gd name="connsiteX2" fmla="*/ 704733 w 932311"/>
                    <a:gd name="connsiteY2" fmla="*/ 408153 h 411121"/>
                    <a:gd name="connsiteX3" fmla="*/ 532980 w 932311"/>
                    <a:gd name="connsiteY3" fmla="*/ 299675 h 411121"/>
                    <a:gd name="connsiteX4" fmla="*/ 449269 w 932311"/>
                    <a:gd name="connsiteY4" fmla="*/ 228549 h 411121"/>
                    <a:gd name="connsiteX5" fmla="*/ 407125 w 932311"/>
                    <a:gd name="connsiteY5" fmla="*/ 235708 h 411121"/>
                    <a:gd name="connsiteX6" fmla="*/ 283579 w 932311"/>
                    <a:gd name="connsiteY6" fmla="*/ 227799 h 411121"/>
                    <a:gd name="connsiteX7" fmla="*/ 0 w 932311"/>
                    <a:gd name="connsiteY7" fmla="*/ 106100 h 411121"/>
                    <a:gd name="connsiteX8" fmla="*/ 158532 w 932311"/>
                    <a:gd name="connsiteY8" fmla="*/ 150669 h 411121"/>
                    <a:gd name="connsiteX9" fmla="*/ 289121 w 932311"/>
                    <a:gd name="connsiteY9" fmla="*/ 174570 h 411121"/>
                    <a:gd name="connsiteX10" fmla="*/ 409319 w 932311"/>
                    <a:gd name="connsiteY10" fmla="*/ 126826 h 411121"/>
                    <a:gd name="connsiteX11" fmla="*/ 529055 w 932311"/>
                    <a:gd name="connsiteY11" fmla="*/ 1028 h 411121"/>
                    <a:gd name="connsiteX12" fmla="*/ 626218 w 932311"/>
                    <a:gd name="connsiteY12" fmla="*/ 125787 h 411121"/>
                    <a:gd name="connsiteX13" fmla="*/ 932312 w 932311"/>
                    <a:gd name="connsiteY13" fmla="*/ 253778 h 41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2311" h="411121">
                      <a:moveTo>
                        <a:pt x="932312" y="253778"/>
                      </a:moveTo>
                      <a:cubicBezTo>
                        <a:pt x="877235" y="293844"/>
                        <a:pt x="822159" y="333910"/>
                        <a:pt x="767083" y="373976"/>
                      </a:cubicBezTo>
                      <a:cubicBezTo>
                        <a:pt x="747801" y="388005"/>
                        <a:pt x="727883" y="402322"/>
                        <a:pt x="704733" y="408153"/>
                      </a:cubicBezTo>
                      <a:cubicBezTo>
                        <a:pt x="634358" y="425877"/>
                        <a:pt x="571776" y="360986"/>
                        <a:pt x="532980" y="299675"/>
                      </a:cubicBezTo>
                      <a:cubicBezTo>
                        <a:pt x="512543" y="267403"/>
                        <a:pt x="487430" y="230166"/>
                        <a:pt x="449269" y="228549"/>
                      </a:cubicBezTo>
                      <a:cubicBezTo>
                        <a:pt x="435010" y="227972"/>
                        <a:pt x="421096" y="232764"/>
                        <a:pt x="407125" y="235708"/>
                      </a:cubicBezTo>
                      <a:cubicBezTo>
                        <a:pt x="366424" y="244368"/>
                        <a:pt x="324049" y="237498"/>
                        <a:pt x="283579" y="227799"/>
                      </a:cubicBezTo>
                      <a:cubicBezTo>
                        <a:pt x="183068" y="203782"/>
                        <a:pt x="86713" y="162446"/>
                        <a:pt x="0" y="106100"/>
                      </a:cubicBezTo>
                      <a:cubicBezTo>
                        <a:pt x="52825" y="120937"/>
                        <a:pt x="105707" y="135832"/>
                        <a:pt x="158532" y="150669"/>
                      </a:cubicBezTo>
                      <a:cubicBezTo>
                        <a:pt x="201253" y="162677"/>
                        <a:pt x="244725" y="174801"/>
                        <a:pt x="289121" y="174570"/>
                      </a:cubicBezTo>
                      <a:cubicBezTo>
                        <a:pt x="333517" y="174339"/>
                        <a:pt x="379818" y="160022"/>
                        <a:pt x="409319" y="126826"/>
                      </a:cubicBezTo>
                      <a:cubicBezTo>
                        <a:pt x="440205" y="92013"/>
                        <a:pt x="464857" y="-11384"/>
                        <a:pt x="529055" y="1028"/>
                      </a:cubicBezTo>
                      <a:cubicBezTo>
                        <a:pt x="571949" y="9342"/>
                        <a:pt x="599199" y="94785"/>
                        <a:pt x="626218" y="125787"/>
                      </a:cubicBezTo>
                      <a:cubicBezTo>
                        <a:pt x="672114" y="178554"/>
                        <a:pt x="854662" y="310297"/>
                        <a:pt x="932312" y="253778"/>
                      </a:cubicBezTo>
                      <a:close/>
                    </a:path>
                  </a:pathLst>
                </a:custGeom>
                <a:solidFill>
                  <a:srgbClr val="DA9C92">
                    <a:alpha val="25000"/>
                  </a:srgbClr>
                </a:solidFill>
                <a:ln w="5770" cap="flat">
                  <a:noFill/>
                  <a:prstDash val="solid"/>
                  <a:miter/>
                </a:ln>
              </p:spPr>
              <p:txBody>
                <a:bodyPr rtlCol="0" anchor="ctr"/>
                <a:lstStyle/>
                <a:p>
                  <a:endParaRPr lang="th-TH"/>
                </a:p>
              </p:txBody>
            </p:sp>
            <p:sp>
              <p:nvSpPr>
                <p:cNvPr id="185" name="Freeform: Shape 184">
                  <a:extLst>
                    <a:ext uri="{FF2B5EF4-FFF2-40B4-BE49-F238E27FC236}">
                      <a16:creationId xmlns:a16="http://schemas.microsoft.com/office/drawing/2014/main" id="{BDB0B8A6-03DD-49BA-AE3B-488343AC4A40}"/>
                    </a:ext>
                  </a:extLst>
                </p:cNvPr>
                <p:cNvSpPr/>
                <p:nvPr/>
              </p:nvSpPr>
              <p:spPr>
                <a:xfrm>
                  <a:off x="4129569" y="4936345"/>
                  <a:ext cx="648963" cy="888872"/>
                </a:xfrm>
                <a:custGeom>
                  <a:avLst/>
                  <a:gdLst>
                    <a:gd name="connsiteX0" fmla="*/ 451059 w 648963"/>
                    <a:gd name="connsiteY0" fmla="*/ 620327 h 888872"/>
                    <a:gd name="connsiteX1" fmla="*/ 518778 w 648963"/>
                    <a:gd name="connsiteY1" fmla="*/ 712755 h 888872"/>
                    <a:gd name="connsiteX2" fmla="*/ 461335 w 648963"/>
                    <a:gd name="connsiteY2" fmla="*/ 797852 h 888872"/>
                    <a:gd name="connsiteX3" fmla="*/ 356148 w 648963"/>
                    <a:gd name="connsiteY3" fmla="*/ 821291 h 888872"/>
                    <a:gd name="connsiteX4" fmla="*/ 107497 w 648963"/>
                    <a:gd name="connsiteY4" fmla="*/ 815345 h 888872"/>
                    <a:gd name="connsiteX5" fmla="*/ 0 w 648963"/>
                    <a:gd name="connsiteY5" fmla="*/ 829951 h 888872"/>
                    <a:gd name="connsiteX6" fmla="*/ 270531 w 648963"/>
                    <a:gd name="connsiteY6" fmla="*/ 888433 h 888872"/>
                    <a:gd name="connsiteX7" fmla="*/ 476403 w 648963"/>
                    <a:gd name="connsiteY7" fmla="*/ 822157 h 888872"/>
                    <a:gd name="connsiteX8" fmla="*/ 567273 w 648963"/>
                    <a:gd name="connsiteY8" fmla="*/ 756689 h 888872"/>
                    <a:gd name="connsiteX9" fmla="*/ 588518 w 648963"/>
                    <a:gd name="connsiteY9" fmla="*/ 651964 h 888872"/>
                    <a:gd name="connsiteX10" fmla="*/ 535809 w 648963"/>
                    <a:gd name="connsiteY10" fmla="*/ 597119 h 888872"/>
                    <a:gd name="connsiteX11" fmla="*/ 340272 w 648963"/>
                    <a:gd name="connsiteY11" fmla="*/ 452904 h 888872"/>
                    <a:gd name="connsiteX12" fmla="*/ 648964 w 648963"/>
                    <a:gd name="connsiteY12" fmla="*/ 140287 h 888872"/>
                    <a:gd name="connsiteX13" fmla="*/ 304247 w 648963"/>
                    <a:gd name="connsiteY13" fmla="*/ 6753 h 888872"/>
                    <a:gd name="connsiteX14" fmla="*/ 381954 w 648963"/>
                    <a:gd name="connsiteY14" fmla="*/ 44452 h 888872"/>
                    <a:gd name="connsiteX15" fmla="*/ 396444 w 648963"/>
                    <a:gd name="connsiteY15" fmla="*/ 152814 h 888872"/>
                    <a:gd name="connsiteX16" fmla="*/ 195191 w 648963"/>
                    <a:gd name="connsiteY16" fmla="*/ 522702 h 888872"/>
                    <a:gd name="connsiteX17" fmla="*/ 451059 w 648963"/>
                    <a:gd name="connsiteY17" fmla="*/ 620327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963" h="888872">
                      <a:moveTo>
                        <a:pt x="451059" y="620327"/>
                      </a:moveTo>
                      <a:cubicBezTo>
                        <a:pt x="483966" y="642496"/>
                        <a:pt x="517162" y="673094"/>
                        <a:pt x="518778" y="712755"/>
                      </a:cubicBezTo>
                      <a:cubicBezTo>
                        <a:pt x="520222" y="748896"/>
                        <a:pt x="493549" y="781399"/>
                        <a:pt x="461335" y="797852"/>
                      </a:cubicBezTo>
                      <a:cubicBezTo>
                        <a:pt x="429121" y="814306"/>
                        <a:pt x="392115" y="817943"/>
                        <a:pt x="356148" y="821291"/>
                      </a:cubicBezTo>
                      <a:cubicBezTo>
                        <a:pt x="273129" y="829027"/>
                        <a:pt x="188090" y="836533"/>
                        <a:pt x="107497" y="815345"/>
                      </a:cubicBezTo>
                      <a:cubicBezTo>
                        <a:pt x="69336" y="805300"/>
                        <a:pt x="17435" y="794562"/>
                        <a:pt x="0" y="829951"/>
                      </a:cubicBezTo>
                      <a:cubicBezTo>
                        <a:pt x="91158" y="809803"/>
                        <a:pt x="177410" y="882256"/>
                        <a:pt x="270531" y="888433"/>
                      </a:cubicBezTo>
                      <a:cubicBezTo>
                        <a:pt x="343504" y="893283"/>
                        <a:pt x="412206" y="857143"/>
                        <a:pt x="476403" y="822157"/>
                      </a:cubicBezTo>
                      <a:cubicBezTo>
                        <a:pt x="509368" y="804145"/>
                        <a:pt x="543141" y="785498"/>
                        <a:pt x="567273" y="756689"/>
                      </a:cubicBezTo>
                      <a:cubicBezTo>
                        <a:pt x="591405" y="727881"/>
                        <a:pt x="603991" y="686199"/>
                        <a:pt x="588518" y="651964"/>
                      </a:cubicBezTo>
                      <a:cubicBezTo>
                        <a:pt x="577953" y="628583"/>
                        <a:pt x="556477" y="612302"/>
                        <a:pt x="535809" y="597119"/>
                      </a:cubicBezTo>
                      <a:cubicBezTo>
                        <a:pt x="470630" y="549028"/>
                        <a:pt x="405451" y="500995"/>
                        <a:pt x="340272" y="452904"/>
                      </a:cubicBezTo>
                      <a:cubicBezTo>
                        <a:pt x="407529" y="320121"/>
                        <a:pt x="517104" y="209218"/>
                        <a:pt x="648964" y="140287"/>
                      </a:cubicBezTo>
                      <a:cubicBezTo>
                        <a:pt x="549088" y="60212"/>
                        <a:pt x="428370" y="-24827"/>
                        <a:pt x="304247" y="6753"/>
                      </a:cubicBezTo>
                      <a:cubicBezTo>
                        <a:pt x="321509" y="30307"/>
                        <a:pt x="358572" y="26901"/>
                        <a:pt x="381954" y="44452"/>
                      </a:cubicBezTo>
                      <a:cubicBezTo>
                        <a:pt x="413071" y="67775"/>
                        <a:pt x="407471" y="115462"/>
                        <a:pt x="396444" y="152814"/>
                      </a:cubicBezTo>
                      <a:cubicBezTo>
                        <a:pt x="353838" y="296393"/>
                        <a:pt x="261237" y="396269"/>
                        <a:pt x="195191" y="522702"/>
                      </a:cubicBezTo>
                      <a:cubicBezTo>
                        <a:pt x="285715" y="547585"/>
                        <a:pt x="370927" y="566348"/>
                        <a:pt x="451059" y="620327"/>
                      </a:cubicBezTo>
                      <a:close/>
                    </a:path>
                  </a:pathLst>
                </a:custGeom>
                <a:solidFill>
                  <a:srgbClr val="DA9C92">
                    <a:alpha val="10000"/>
                  </a:srgbClr>
                </a:solidFill>
                <a:ln w="5770" cap="flat">
                  <a:noFill/>
                  <a:prstDash val="solid"/>
                  <a:miter/>
                </a:ln>
              </p:spPr>
              <p:txBody>
                <a:bodyPr rtlCol="0" anchor="ctr"/>
                <a:lstStyle/>
                <a:p>
                  <a:endParaRPr lang="th-TH"/>
                </a:p>
              </p:txBody>
            </p:sp>
            <p:sp>
              <p:nvSpPr>
                <p:cNvPr id="186" name="Freeform: Shape 185">
                  <a:extLst>
                    <a:ext uri="{FF2B5EF4-FFF2-40B4-BE49-F238E27FC236}">
                      <a16:creationId xmlns:a16="http://schemas.microsoft.com/office/drawing/2014/main" id="{B5A86F6D-F642-43DE-A5D8-45A72590E1CE}"/>
                    </a:ext>
                  </a:extLst>
                </p:cNvPr>
                <p:cNvSpPr/>
                <p:nvPr/>
              </p:nvSpPr>
              <p:spPr>
                <a:xfrm>
                  <a:off x="3271651" y="5297134"/>
                  <a:ext cx="780037" cy="451307"/>
                </a:xfrm>
                <a:custGeom>
                  <a:avLst/>
                  <a:gdLst>
                    <a:gd name="connsiteX0" fmla="*/ 512854 w 780037"/>
                    <a:gd name="connsiteY0" fmla="*/ 297872 h 451307"/>
                    <a:gd name="connsiteX1" fmla="*/ 780038 w 780037"/>
                    <a:gd name="connsiteY1" fmla="*/ 448032 h 451307"/>
                    <a:gd name="connsiteX2" fmla="*/ 577110 w 780037"/>
                    <a:gd name="connsiteY2" fmla="*/ 409063 h 451307"/>
                    <a:gd name="connsiteX3" fmla="*/ 386883 w 780037"/>
                    <a:gd name="connsiteY3" fmla="*/ 325525 h 451307"/>
                    <a:gd name="connsiteX4" fmla="*/ 256352 w 780037"/>
                    <a:gd name="connsiteY4" fmla="*/ 271546 h 451307"/>
                    <a:gd name="connsiteX5" fmla="*/ 72072 w 780037"/>
                    <a:gd name="connsiteY5" fmla="*/ 274317 h 451307"/>
                    <a:gd name="connsiteX6" fmla="*/ 19478 w 780037"/>
                    <a:gd name="connsiteY6" fmla="*/ 102218 h 451307"/>
                    <a:gd name="connsiteX7" fmla="*/ 178241 w 780037"/>
                    <a:gd name="connsiteY7" fmla="*/ 264214 h 451307"/>
                    <a:gd name="connsiteX8" fmla="*/ 205202 w 780037"/>
                    <a:gd name="connsiteY8" fmla="*/ 266350 h 451307"/>
                    <a:gd name="connsiteX9" fmla="*/ 218653 w 780037"/>
                    <a:gd name="connsiteY9" fmla="*/ 249492 h 451307"/>
                    <a:gd name="connsiteX10" fmla="*/ 303115 w 780037"/>
                    <a:gd name="connsiteY10" fmla="*/ 379 h 451307"/>
                    <a:gd name="connsiteX11" fmla="*/ 342084 w 780037"/>
                    <a:gd name="connsiteY11" fmla="*/ 24800 h 451307"/>
                    <a:gd name="connsiteX12" fmla="*/ 332500 w 780037"/>
                    <a:gd name="connsiteY12" fmla="*/ 78779 h 451307"/>
                    <a:gd name="connsiteX13" fmla="*/ 383882 w 780037"/>
                    <a:gd name="connsiteY13" fmla="*/ 157410 h 451307"/>
                    <a:gd name="connsiteX14" fmla="*/ 512854 w 780037"/>
                    <a:gd name="connsiteY14" fmla="*/ 297872 h 45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0037" h="451307">
                      <a:moveTo>
                        <a:pt x="512854" y="297872"/>
                      </a:moveTo>
                      <a:cubicBezTo>
                        <a:pt x="587444" y="372172"/>
                        <a:pt x="674850" y="451727"/>
                        <a:pt x="780038" y="448032"/>
                      </a:cubicBezTo>
                      <a:cubicBezTo>
                        <a:pt x="711337" y="460618"/>
                        <a:pt x="642116" y="434638"/>
                        <a:pt x="577110" y="409063"/>
                      </a:cubicBezTo>
                      <a:cubicBezTo>
                        <a:pt x="512624" y="383719"/>
                        <a:pt x="447964" y="358259"/>
                        <a:pt x="386883" y="325525"/>
                      </a:cubicBezTo>
                      <a:cubicBezTo>
                        <a:pt x="345086" y="303125"/>
                        <a:pt x="303461" y="276800"/>
                        <a:pt x="256352" y="271546"/>
                      </a:cubicBezTo>
                      <a:cubicBezTo>
                        <a:pt x="194810" y="264734"/>
                        <a:pt x="130439" y="294870"/>
                        <a:pt x="72072" y="274317"/>
                      </a:cubicBezTo>
                      <a:cubicBezTo>
                        <a:pt x="6315" y="251167"/>
                        <a:pt x="-22089" y="158218"/>
                        <a:pt x="19478" y="102218"/>
                      </a:cubicBezTo>
                      <a:cubicBezTo>
                        <a:pt x="46670" y="175191"/>
                        <a:pt x="105845" y="235579"/>
                        <a:pt x="178241" y="264214"/>
                      </a:cubicBezTo>
                      <a:cubicBezTo>
                        <a:pt x="186901" y="267620"/>
                        <a:pt x="196888" y="270564"/>
                        <a:pt x="205202" y="266350"/>
                      </a:cubicBezTo>
                      <a:cubicBezTo>
                        <a:pt x="211725" y="263002"/>
                        <a:pt x="215420" y="256074"/>
                        <a:pt x="218653" y="249492"/>
                      </a:cubicBezTo>
                      <a:cubicBezTo>
                        <a:pt x="257564" y="170631"/>
                        <a:pt x="286026" y="86631"/>
                        <a:pt x="303115" y="379"/>
                      </a:cubicBezTo>
                      <a:cubicBezTo>
                        <a:pt x="319626" y="-2219"/>
                        <a:pt x="337176" y="8808"/>
                        <a:pt x="342084" y="24800"/>
                      </a:cubicBezTo>
                      <a:cubicBezTo>
                        <a:pt x="348030" y="44313"/>
                        <a:pt x="329383" y="59612"/>
                        <a:pt x="332500" y="78779"/>
                      </a:cubicBezTo>
                      <a:cubicBezTo>
                        <a:pt x="336714" y="104759"/>
                        <a:pt x="368236" y="136742"/>
                        <a:pt x="383882" y="157410"/>
                      </a:cubicBezTo>
                      <a:cubicBezTo>
                        <a:pt x="422216" y="208098"/>
                        <a:pt x="467881" y="253129"/>
                        <a:pt x="512854" y="297872"/>
                      </a:cubicBezTo>
                      <a:close/>
                    </a:path>
                  </a:pathLst>
                </a:custGeom>
                <a:solidFill>
                  <a:srgbClr val="DA9C92">
                    <a:alpha val="10000"/>
                  </a:srgbClr>
                </a:solidFill>
                <a:ln w="5770" cap="flat">
                  <a:noFill/>
                  <a:prstDash val="solid"/>
                  <a:miter/>
                </a:ln>
              </p:spPr>
              <p:txBody>
                <a:bodyPr rtlCol="0" anchor="ctr"/>
                <a:lstStyle/>
                <a:p>
                  <a:endParaRPr lang="th-TH"/>
                </a:p>
              </p:txBody>
            </p:sp>
            <p:sp>
              <p:nvSpPr>
                <p:cNvPr id="187" name="Freeform: Shape 186">
                  <a:extLst>
                    <a:ext uri="{FF2B5EF4-FFF2-40B4-BE49-F238E27FC236}">
                      <a16:creationId xmlns:a16="http://schemas.microsoft.com/office/drawing/2014/main" id="{B8750531-B5C6-4FA8-9127-9F31EE55F286}"/>
                    </a:ext>
                  </a:extLst>
                </p:cNvPr>
                <p:cNvSpPr/>
                <p:nvPr/>
              </p:nvSpPr>
              <p:spPr>
                <a:xfrm>
                  <a:off x="3165799" y="5050941"/>
                  <a:ext cx="337725" cy="371469"/>
                </a:xfrm>
                <a:custGeom>
                  <a:avLst/>
                  <a:gdLst>
                    <a:gd name="connsiteX0" fmla="*/ 191837 w 337725"/>
                    <a:gd name="connsiteY0" fmla="*/ 38218 h 371469"/>
                    <a:gd name="connsiteX1" fmla="*/ 30362 w 337725"/>
                    <a:gd name="connsiteY1" fmla="*/ 193863 h 371469"/>
                    <a:gd name="connsiteX2" fmla="*/ 1669 w 337725"/>
                    <a:gd name="connsiteY2" fmla="*/ 244725 h 371469"/>
                    <a:gd name="connsiteX3" fmla="*/ 51895 w 337725"/>
                    <a:gd name="connsiteY3" fmla="*/ 356436 h 371469"/>
                    <a:gd name="connsiteX4" fmla="*/ 78221 w 337725"/>
                    <a:gd name="connsiteY4" fmla="*/ 371331 h 371469"/>
                    <a:gd name="connsiteX5" fmla="*/ 98658 w 337725"/>
                    <a:gd name="connsiteY5" fmla="*/ 353434 h 371469"/>
                    <a:gd name="connsiteX6" fmla="*/ 160374 w 337725"/>
                    <a:gd name="connsiteY6" fmla="*/ 208470 h 371469"/>
                    <a:gd name="connsiteX7" fmla="*/ 337726 w 337725"/>
                    <a:gd name="connsiteY7" fmla="*/ 0 h 371469"/>
                    <a:gd name="connsiteX8" fmla="*/ 191837 w 337725"/>
                    <a:gd name="connsiteY8" fmla="*/ 38218 h 3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725" h="371469">
                      <a:moveTo>
                        <a:pt x="191837" y="38218"/>
                      </a:moveTo>
                      <a:cubicBezTo>
                        <a:pt x="124984" y="73031"/>
                        <a:pt x="76605" y="134342"/>
                        <a:pt x="30362" y="193863"/>
                      </a:cubicBezTo>
                      <a:cubicBezTo>
                        <a:pt x="18295" y="209393"/>
                        <a:pt x="5941" y="225558"/>
                        <a:pt x="1669" y="244725"/>
                      </a:cubicBezTo>
                      <a:cubicBezTo>
                        <a:pt x="-7568" y="286234"/>
                        <a:pt x="23261" y="324972"/>
                        <a:pt x="51895" y="356436"/>
                      </a:cubicBezTo>
                      <a:cubicBezTo>
                        <a:pt x="58997" y="364172"/>
                        <a:pt x="67829" y="372659"/>
                        <a:pt x="78221" y="371331"/>
                      </a:cubicBezTo>
                      <a:cubicBezTo>
                        <a:pt x="87516" y="370119"/>
                        <a:pt x="93924" y="361517"/>
                        <a:pt x="98658" y="353434"/>
                      </a:cubicBezTo>
                      <a:cubicBezTo>
                        <a:pt x="125388" y="308172"/>
                        <a:pt x="138840" y="256387"/>
                        <a:pt x="160374" y="208470"/>
                      </a:cubicBezTo>
                      <a:cubicBezTo>
                        <a:pt x="201190" y="117657"/>
                        <a:pt x="269833" y="66161"/>
                        <a:pt x="337726" y="0"/>
                      </a:cubicBezTo>
                      <a:cubicBezTo>
                        <a:pt x="289751" y="346"/>
                        <a:pt x="235194" y="15703"/>
                        <a:pt x="191837" y="38218"/>
                      </a:cubicBezTo>
                      <a:close/>
                    </a:path>
                  </a:pathLst>
                </a:custGeom>
                <a:solidFill>
                  <a:srgbClr val="DA9C92">
                    <a:alpha val="25000"/>
                  </a:srgbClr>
                </a:solidFill>
                <a:ln w="5770" cap="flat">
                  <a:noFill/>
                  <a:prstDash val="solid"/>
                  <a:miter/>
                </a:ln>
              </p:spPr>
              <p:txBody>
                <a:bodyPr rtlCol="0" anchor="ctr"/>
                <a:lstStyle/>
                <a:p>
                  <a:endParaRPr lang="th-TH"/>
                </a:p>
              </p:txBody>
            </p:sp>
            <p:sp>
              <p:nvSpPr>
                <p:cNvPr id="188" name="Freeform: Shape 187">
                  <a:extLst>
                    <a:ext uri="{FF2B5EF4-FFF2-40B4-BE49-F238E27FC236}">
                      <a16:creationId xmlns:a16="http://schemas.microsoft.com/office/drawing/2014/main" id="{3B9B024A-79D2-4160-993E-6300A1583365}"/>
                    </a:ext>
                  </a:extLst>
                </p:cNvPr>
                <p:cNvSpPr/>
                <p:nvPr/>
              </p:nvSpPr>
              <p:spPr>
                <a:xfrm>
                  <a:off x="4262930" y="4199801"/>
                  <a:ext cx="281154" cy="814076"/>
                </a:xfrm>
                <a:custGeom>
                  <a:avLst/>
                  <a:gdLst>
                    <a:gd name="connsiteX0" fmla="*/ 62466 w 281154"/>
                    <a:gd name="connsiteY0" fmla="*/ 750514 h 814076"/>
                    <a:gd name="connsiteX1" fmla="*/ 82672 w 281154"/>
                    <a:gd name="connsiteY1" fmla="*/ 548914 h 814076"/>
                    <a:gd name="connsiteX2" fmla="*/ 281154 w 281154"/>
                    <a:gd name="connsiteY2" fmla="*/ 0 h 814076"/>
                    <a:gd name="connsiteX3" fmla="*/ 194556 w 281154"/>
                    <a:gd name="connsiteY3" fmla="*/ 500246 h 814076"/>
                    <a:gd name="connsiteX4" fmla="*/ 144387 w 281154"/>
                    <a:gd name="connsiteY4" fmla="*/ 719166 h 814076"/>
                    <a:gd name="connsiteX5" fmla="*/ 0 w 281154"/>
                    <a:gd name="connsiteY5" fmla="*/ 814077 h 814076"/>
                    <a:gd name="connsiteX6" fmla="*/ 62466 w 281154"/>
                    <a:gd name="connsiteY6" fmla="*/ 750514 h 81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154" h="814076">
                      <a:moveTo>
                        <a:pt x="62466" y="750514"/>
                      </a:moveTo>
                      <a:cubicBezTo>
                        <a:pt x="94507" y="690069"/>
                        <a:pt x="84635" y="617327"/>
                        <a:pt x="82672" y="548914"/>
                      </a:cubicBezTo>
                      <a:cubicBezTo>
                        <a:pt x="77014" y="349797"/>
                        <a:pt x="149410" y="149468"/>
                        <a:pt x="281154" y="0"/>
                      </a:cubicBezTo>
                      <a:cubicBezTo>
                        <a:pt x="231563" y="162284"/>
                        <a:pt x="202408" y="330746"/>
                        <a:pt x="194556" y="500246"/>
                      </a:cubicBezTo>
                      <a:cubicBezTo>
                        <a:pt x="191035" y="576221"/>
                        <a:pt x="189938" y="658201"/>
                        <a:pt x="144387" y="719166"/>
                      </a:cubicBezTo>
                      <a:cubicBezTo>
                        <a:pt x="109171" y="766332"/>
                        <a:pt x="53171" y="792427"/>
                        <a:pt x="0" y="814077"/>
                      </a:cubicBezTo>
                      <a:cubicBezTo>
                        <a:pt x="26499" y="799586"/>
                        <a:pt x="48322" y="777244"/>
                        <a:pt x="62466" y="750514"/>
                      </a:cubicBezTo>
                      <a:close/>
                    </a:path>
                  </a:pathLst>
                </a:custGeom>
                <a:solidFill>
                  <a:srgbClr val="DA9C92">
                    <a:alpha val="10000"/>
                  </a:srgbClr>
                </a:solidFill>
                <a:ln w="5770" cap="flat">
                  <a:noFill/>
                  <a:prstDash val="solid"/>
                  <a:miter/>
                </a:ln>
              </p:spPr>
              <p:txBody>
                <a:bodyPr rtlCol="0" anchor="ctr"/>
                <a:lstStyle/>
                <a:p>
                  <a:endParaRPr lang="th-TH"/>
                </a:p>
              </p:txBody>
            </p:sp>
            <p:sp>
              <p:nvSpPr>
                <p:cNvPr id="189" name="Freeform: Shape 188">
                  <a:extLst>
                    <a:ext uri="{FF2B5EF4-FFF2-40B4-BE49-F238E27FC236}">
                      <a16:creationId xmlns:a16="http://schemas.microsoft.com/office/drawing/2014/main" id="{2A88181E-DB7F-4D89-8C04-FBEB5B7175B9}"/>
                    </a:ext>
                  </a:extLst>
                </p:cNvPr>
                <p:cNvSpPr/>
                <p:nvPr/>
              </p:nvSpPr>
              <p:spPr>
                <a:xfrm>
                  <a:off x="4749757" y="4550802"/>
                  <a:ext cx="298325" cy="342766"/>
                </a:xfrm>
                <a:custGeom>
                  <a:avLst/>
                  <a:gdLst>
                    <a:gd name="connsiteX0" fmla="*/ 71267 w 298325"/>
                    <a:gd name="connsiteY0" fmla="*/ 215752 h 342766"/>
                    <a:gd name="connsiteX1" fmla="*/ 98747 w 298325"/>
                    <a:gd name="connsiteY1" fmla="*/ 157674 h 342766"/>
                    <a:gd name="connsiteX2" fmla="*/ 107002 w 298325"/>
                    <a:gd name="connsiteY2" fmla="*/ 104734 h 342766"/>
                    <a:gd name="connsiteX3" fmla="*/ 180380 w 298325"/>
                    <a:gd name="connsiteY3" fmla="*/ 12363 h 342766"/>
                    <a:gd name="connsiteX4" fmla="*/ 298326 w 298325"/>
                    <a:gd name="connsiteY4" fmla="*/ 14846 h 342766"/>
                    <a:gd name="connsiteX5" fmla="*/ 189444 w 298325"/>
                    <a:gd name="connsiteY5" fmla="*/ 237806 h 342766"/>
                    <a:gd name="connsiteX6" fmla="*/ 40265 w 298325"/>
                    <a:gd name="connsiteY6" fmla="*/ 342762 h 342766"/>
                    <a:gd name="connsiteX7" fmla="*/ 71267 w 298325"/>
                    <a:gd name="connsiteY7" fmla="*/ 215752 h 34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325" h="342766">
                      <a:moveTo>
                        <a:pt x="71267" y="215752"/>
                      </a:moveTo>
                      <a:cubicBezTo>
                        <a:pt x="82697" y="197509"/>
                        <a:pt x="93609" y="178515"/>
                        <a:pt x="98747" y="157674"/>
                      </a:cubicBezTo>
                      <a:cubicBezTo>
                        <a:pt x="103019" y="140297"/>
                        <a:pt x="103250" y="122227"/>
                        <a:pt x="107002" y="104734"/>
                      </a:cubicBezTo>
                      <a:cubicBezTo>
                        <a:pt x="115547" y="64899"/>
                        <a:pt x="143489" y="29683"/>
                        <a:pt x="180380" y="12363"/>
                      </a:cubicBezTo>
                      <a:cubicBezTo>
                        <a:pt x="217271" y="-4957"/>
                        <a:pt x="262186" y="-4033"/>
                        <a:pt x="298326" y="14846"/>
                      </a:cubicBezTo>
                      <a:cubicBezTo>
                        <a:pt x="269864" y="92899"/>
                        <a:pt x="240652" y="172396"/>
                        <a:pt x="189444" y="237806"/>
                      </a:cubicBezTo>
                      <a:cubicBezTo>
                        <a:pt x="159769" y="275736"/>
                        <a:pt x="93724" y="343340"/>
                        <a:pt x="40265" y="342762"/>
                      </a:cubicBezTo>
                      <a:cubicBezTo>
                        <a:pt x="-52857" y="341665"/>
                        <a:pt x="40553" y="264709"/>
                        <a:pt x="71267" y="215752"/>
                      </a:cubicBezTo>
                      <a:close/>
                    </a:path>
                  </a:pathLst>
                </a:custGeom>
                <a:solidFill>
                  <a:srgbClr val="DA9C92">
                    <a:alpha val="10000"/>
                  </a:srgbClr>
                </a:solidFill>
                <a:ln w="5770" cap="flat">
                  <a:noFill/>
                  <a:prstDash val="solid"/>
                  <a:miter/>
                </a:ln>
              </p:spPr>
              <p:txBody>
                <a:bodyPr rtlCol="0" anchor="ctr"/>
                <a:lstStyle/>
                <a:p>
                  <a:endParaRPr lang="th-TH"/>
                </a:p>
              </p:txBody>
            </p:sp>
            <p:sp>
              <p:nvSpPr>
                <p:cNvPr id="190" name="Freeform: Shape 189">
                  <a:extLst>
                    <a:ext uri="{FF2B5EF4-FFF2-40B4-BE49-F238E27FC236}">
                      <a16:creationId xmlns:a16="http://schemas.microsoft.com/office/drawing/2014/main" id="{2FE2FBD6-3A16-41D5-8402-319D16847EA7}"/>
                    </a:ext>
                  </a:extLst>
                </p:cNvPr>
                <p:cNvSpPr/>
                <p:nvPr/>
              </p:nvSpPr>
              <p:spPr>
                <a:xfrm>
                  <a:off x="4705098" y="4865391"/>
                  <a:ext cx="491178" cy="1040789"/>
                </a:xfrm>
                <a:custGeom>
                  <a:avLst/>
                  <a:gdLst>
                    <a:gd name="connsiteX0" fmla="*/ 423174 w 491178"/>
                    <a:gd name="connsiteY0" fmla="*/ 90466 h 1040789"/>
                    <a:gd name="connsiteX1" fmla="*/ 460065 w 491178"/>
                    <a:gd name="connsiteY1" fmla="*/ 0 h 1040789"/>
                    <a:gd name="connsiteX2" fmla="*/ 448461 w 491178"/>
                    <a:gd name="connsiteY2" fmla="*/ 274688 h 1040789"/>
                    <a:gd name="connsiteX3" fmla="*/ 300956 w 491178"/>
                    <a:gd name="connsiteY3" fmla="*/ 521838 h 1040789"/>
                    <a:gd name="connsiteX4" fmla="*/ 382993 w 491178"/>
                    <a:gd name="connsiteY4" fmla="*/ 562366 h 1040789"/>
                    <a:gd name="connsiteX5" fmla="*/ 258004 w 491178"/>
                    <a:gd name="connsiteY5" fmla="*/ 692840 h 1040789"/>
                    <a:gd name="connsiteX6" fmla="*/ 274399 w 491178"/>
                    <a:gd name="connsiteY6" fmla="*/ 771932 h 1040789"/>
                    <a:gd name="connsiteX7" fmla="*/ 269666 w 491178"/>
                    <a:gd name="connsiteY7" fmla="*/ 864592 h 1040789"/>
                    <a:gd name="connsiteX8" fmla="*/ 175159 w 491178"/>
                    <a:gd name="connsiteY8" fmla="*/ 1040790 h 1040789"/>
                    <a:gd name="connsiteX9" fmla="*/ 143752 w 491178"/>
                    <a:gd name="connsiteY9" fmla="*/ 1025318 h 1040789"/>
                    <a:gd name="connsiteX10" fmla="*/ 177295 w 491178"/>
                    <a:gd name="connsiteY10" fmla="*/ 954134 h 1040789"/>
                    <a:gd name="connsiteX11" fmla="*/ 159513 w 491178"/>
                    <a:gd name="connsiteY11" fmla="*/ 776262 h 1040789"/>
                    <a:gd name="connsiteX12" fmla="*/ 0 w 491178"/>
                    <a:gd name="connsiteY12" fmla="*/ 695611 h 1040789"/>
                    <a:gd name="connsiteX13" fmla="*/ 233699 w 491178"/>
                    <a:gd name="connsiteY13" fmla="*/ 445459 h 1040789"/>
                    <a:gd name="connsiteX14" fmla="*/ 423174 w 491178"/>
                    <a:gd name="connsiteY14" fmla="*/ 90466 h 10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178" h="1040789">
                      <a:moveTo>
                        <a:pt x="423174" y="90466"/>
                      </a:moveTo>
                      <a:cubicBezTo>
                        <a:pt x="431892" y="58829"/>
                        <a:pt x="439455" y="25575"/>
                        <a:pt x="460065" y="0"/>
                      </a:cubicBezTo>
                      <a:cubicBezTo>
                        <a:pt x="512255" y="80651"/>
                        <a:pt x="492164" y="189130"/>
                        <a:pt x="448461" y="274688"/>
                      </a:cubicBezTo>
                      <a:cubicBezTo>
                        <a:pt x="404758" y="360189"/>
                        <a:pt x="340156" y="434201"/>
                        <a:pt x="300956" y="521838"/>
                      </a:cubicBezTo>
                      <a:cubicBezTo>
                        <a:pt x="324569" y="541582"/>
                        <a:pt x="352972" y="555554"/>
                        <a:pt x="382993" y="562366"/>
                      </a:cubicBezTo>
                      <a:cubicBezTo>
                        <a:pt x="382300" y="625294"/>
                        <a:pt x="271051" y="631240"/>
                        <a:pt x="258004" y="692840"/>
                      </a:cubicBezTo>
                      <a:cubicBezTo>
                        <a:pt x="252346" y="719454"/>
                        <a:pt x="268280" y="745376"/>
                        <a:pt x="274399" y="771932"/>
                      </a:cubicBezTo>
                      <a:cubicBezTo>
                        <a:pt x="281442" y="802299"/>
                        <a:pt x="275554" y="833994"/>
                        <a:pt x="269666" y="864592"/>
                      </a:cubicBezTo>
                      <a:cubicBezTo>
                        <a:pt x="252808" y="952056"/>
                        <a:pt x="248767" y="990621"/>
                        <a:pt x="175159" y="1040790"/>
                      </a:cubicBezTo>
                      <a:cubicBezTo>
                        <a:pt x="155761" y="1023066"/>
                        <a:pt x="135843" y="1050373"/>
                        <a:pt x="143752" y="1025318"/>
                      </a:cubicBezTo>
                      <a:cubicBezTo>
                        <a:pt x="151661" y="1000262"/>
                        <a:pt x="167018" y="978324"/>
                        <a:pt x="177295" y="954134"/>
                      </a:cubicBezTo>
                      <a:cubicBezTo>
                        <a:pt x="201600" y="896922"/>
                        <a:pt x="194672" y="827528"/>
                        <a:pt x="159513" y="776262"/>
                      </a:cubicBezTo>
                      <a:cubicBezTo>
                        <a:pt x="124354" y="724996"/>
                        <a:pt x="62120" y="693533"/>
                        <a:pt x="0" y="695611"/>
                      </a:cubicBezTo>
                      <a:cubicBezTo>
                        <a:pt x="58540" y="693648"/>
                        <a:pt x="192998" y="492799"/>
                        <a:pt x="233699" y="445459"/>
                      </a:cubicBezTo>
                      <a:cubicBezTo>
                        <a:pt x="321798" y="342927"/>
                        <a:pt x="387265" y="220882"/>
                        <a:pt x="423174" y="90466"/>
                      </a:cubicBezTo>
                      <a:close/>
                    </a:path>
                  </a:pathLst>
                </a:custGeom>
                <a:solidFill>
                  <a:srgbClr val="DA9C92">
                    <a:alpha val="10000"/>
                  </a:srgbClr>
                </a:solidFill>
                <a:ln w="5770" cap="flat">
                  <a:noFill/>
                  <a:prstDash val="solid"/>
                  <a:miter/>
                </a:ln>
              </p:spPr>
              <p:txBody>
                <a:bodyPr rtlCol="0" anchor="ctr"/>
                <a:lstStyle/>
                <a:p>
                  <a:endParaRPr lang="th-TH"/>
                </a:p>
              </p:txBody>
            </p:sp>
            <p:sp>
              <p:nvSpPr>
                <p:cNvPr id="191" name="Freeform: Shape 190">
                  <a:extLst>
                    <a:ext uri="{FF2B5EF4-FFF2-40B4-BE49-F238E27FC236}">
                      <a16:creationId xmlns:a16="http://schemas.microsoft.com/office/drawing/2014/main" id="{02BEC0DC-AFED-4E7F-8662-7E340AC66313}"/>
                    </a:ext>
                  </a:extLst>
                </p:cNvPr>
                <p:cNvSpPr/>
                <p:nvPr/>
              </p:nvSpPr>
              <p:spPr>
                <a:xfrm>
                  <a:off x="2685176" y="3923496"/>
                  <a:ext cx="306729" cy="546212"/>
                </a:xfrm>
                <a:custGeom>
                  <a:avLst/>
                  <a:gdLst>
                    <a:gd name="connsiteX0" fmla="*/ 234218 w 306729"/>
                    <a:gd name="connsiteY0" fmla="*/ 345467 h 546212"/>
                    <a:gd name="connsiteX1" fmla="*/ 299166 w 306729"/>
                    <a:gd name="connsiteY1" fmla="*/ 216725 h 546212"/>
                    <a:gd name="connsiteX2" fmla="*/ 282540 w 306729"/>
                    <a:gd name="connsiteY2" fmla="*/ 154144 h 546212"/>
                    <a:gd name="connsiteX3" fmla="*/ 306729 w 306729"/>
                    <a:gd name="connsiteY3" fmla="*/ 0 h 546212"/>
                    <a:gd name="connsiteX4" fmla="*/ 231389 w 306729"/>
                    <a:gd name="connsiteY4" fmla="*/ 118119 h 546212"/>
                    <a:gd name="connsiteX5" fmla="*/ 218400 w 306729"/>
                    <a:gd name="connsiteY5" fmla="*/ 146062 h 546212"/>
                    <a:gd name="connsiteX6" fmla="*/ 221575 w 306729"/>
                    <a:gd name="connsiteY6" fmla="*/ 184222 h 546212"/>
                    <a:gd name="connsiteX7" fmla="*/ 120717 w 306729"/>
                    <a:gd name="connsiteY7" fmla="*/ 391942 h 546212"/>
                    <a:gd name="connsiteX8" fmla="*/ 102647 w 306729"/>
                    <a:gd name="connsiteY8" fmla="*/ 463125 h 546212"/>
                    <a:gd name="connsiteX9" fmla="*/ 46994 w 306729"/>
                    <a:gd name="connsiteY9" fmla="*/ 476692 h 546212"/>
                    <a:gd name="connsiteX10" fmla="*/ 0 w 306729"/>
                    <a:gd name="connsiteY10" fmla="*/ 504461 h 546212"/>
                    <a:gd name="connsiteX11" fmla="*/ 177641 w 306729"/>
                    <a:gd name="connsiteY11" fmla="*/ 530325 h 546212"/>
                    <a:gd name="connsiteX12" fmla="*/ 234218 w 306729"/>
                    <a:gd name="connsiteY12" fmla="*/ 345467 h 5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729" h="546212">
                      <a:moveTo>
                        <a:pt x="234218" y="345467"/>
                      </a:moveTo>
                      <a:cubicBezTo>
                        <a:pt x="252461" y="300206"/>
                        <a:pt x="300263" y="265509"/>
                        <a:pt x="299166" y="216725"/>
                      </a:cubicBezTo>
                      <a:cubicBezTo>
                        <a:pt x="298705" y="195076"/>
                        <a:pt x="288139" y="175101"/>
                        <a:pt x="282540" y="154144"/>
                      </a:cubicBezTo>
                      <a:cubicBezTo>
                        <a:pt x="268742" y="102878"/>
                        <a:pt x="284734" y="48322"/>
                        <a:pt x="306729" y="0"/>
                      </a:cubicBezTo>
                      <a:cubicBezTo>
                        <a:pt x="281616" y="39373"/>
                        <a:pt x="256503" y="78746"/>
                        <a:pt x="231389" y="118119"/>
                      </a:cubicBezTo>
                      <a:cubicBezTo>
                        <a:pt x="225847" y="126837"/>
                        <a:pt x="220132" y="135843"/>
                        <a:pt x="218400" y="146062"/>
                      </a:cubicBezTo>
                      <a:cubicBezTo>
                        <a:pt x="216206" y="158705"/>
                        <a:pt x="220362" y="171464"/>
                        <a:pt x="221575" y="184222"/>
                      </a:cubicBezTo>
                      <a:cubicBezTo>
                        <a:pt x="228964" y="262449"/>
                        <a:pt x="132090" y="314234"/>
                        <a:pt x="120717" y="391942"/>
                      </a:cubicBezTo>
                      <a:cubicBezTo>
                        <a:pt x="117080" y="416766"/>
                        <a:pt x="121237" y="446209"/>
                        <a:pt x="102647" y="463125"/>
                      </a:cubicBezTo>
                      <a:cubicBezTo>
                        <a:pt x="88214" y="476230"/>
                        <a:pt x="66449" y="475422"/>
                        <a:pt x="46994" y="476692"/>
                      </a:cubicBezTo>
                      <a:cubicBezTo>
                        <a:pt x="27538" y="477962"/>
                        <a:pt x="4618" y="485467"/>
                        <a:pt x="0" y="504461"/>
                      </a:cubicBezTo>
                      <a:cubicBezTo>
                        <a:pt x="56751" y="524436"/>
                        <a:pt x="125913" y="570391"/>
                        <a:pt x="177641" y="530325"/>
                      </a:cubicBezTo>
                      <a:cubicBezTo>
                        <a:pt x="229253" y="490259"/>
                        <a:pt x="212915" y="398350"/>
                        <a:pt x="234218" y="345467"/>
                      </a:cubicBezTo>
                      <a:close/>
                    </a:path>
                  </a:pathLst>
                </a:custGeom>
                <a:solidFill>
                  <a:srgbClr val="DA9C92">
                    <a:alpha val="25000"/>
                  </a:srgbClr>
                </a:solidFill>
                <a:ln w="5770" cap="flat">
                  <a:noFill/>
                  <a:prstDash val="solid"/>
                  <a:miter/>
                </a:ln>
              </p:spPr>
              <p:txBody>
                <a:bodyPr rtlCol="0" anchor="ctr"/>
                <a:lstStyle/>
                <a:p>
                  <a:endParaRPr lang="th-TH"/>
                </a:p>
              </p:txBody>
            </p:sp>
            <p:sp>
              <p:nvSpPr>
                <p:cNvPr id="192" name="Freeform: Shape 191">
                  <a:extLst>
                    <a:ext uri="{FF2B5EF4-FFF2-40B4-BE49-F238E27FC236}">
                      <a16:creationId xmlns:a16="http://schemas.microsoft.com/office/drawing/2014/main" id="{72CA0351-58D0-40E9-8B65-AA5667AE30F9}"/>
                    </a:ext>
                  </a:extLst>
                </p:cNvPr>
                <p:cNvSpPr/>
                <p:nvPr/>
              </p:nvSpPr>
              <p:spPr>
                <a:xfrm>
                  <a:off x="3035146" y="4007380"/>
                  <a:ext cx="350720" cy="243415"/>
                </a:xfrm>
                <a:custGeom>
                  <a:avLst/>
                  <a:gdLst>
                    <a:gd name="connsiteX0" fmla="*/ 338020 w 350720"/>
                    <a:gd name="connsiteY0" fmla="*/ 220997 h 243415"/>
                    <a:gd name="connsiteX1" fmla="*/ 246111 w 350720"/>
                    <a:gd name="connsiteY1" fmla="*/ 236065 h 243415"/>
                    <a:gd name="connsiteX2" fmla="*/ 222383 w 350720"/>
                    <a:gd name="connsiteY2" fmla="*/ 243282 h 243415"/>
                    <a:gd name="connsiteX3" fmla="*/ 202177 w 350720"/>
                    <a:gd name="connsiteY3" fmla="*/ 231620 h 243415"/>
                    <a:gd name="connsiteX4" fmla="*/ 0 w 350720"/>
                    <a:gd name="connsiteY4" fmla="*/ 152412 h 243415"/>
                    <a:gd name="connsiteX5" fmla="*/ 184338 w 350720"/>
                    <a:gd name="connsiteY5" fmla="*/ 165113 h 243415"/>
                    <a:gd name="connsiteX6" fmla="*/ 209394 w 350720"/>
                    <a:gd name="connsiteY6" fmla="*/ 164247 h 243415"/>
                    <a:gd name="connsiteX7" fmla="*/ 234853 w 350720"/>
                    <a:gd name="connsiteY7" fmla="*/ 149641 h 243415"/>
                    <a:gd name="connsiteX8" fmla="*/ 350721 w 350720"/>
                    <a:gd name="connsiteY8" fmla="*/ 0 h 243415"/>
                    <a:gd name="connsiteX9" fmla="*/ 338020 w 350720"/>
                    <a:gd name="connsiteY9" fmla="*/ 220997 h 24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720" h="243415">
                      <a:moveTo>
                        <a:pt x="338020" y="220997"/>
                      </a:moveTo>
                      <a:cubicBezTo>
                        <a:pt x="306729" y="221690"/>
                        <a:pt x="274342" y="222672"/>
                        <a:pt x="246111" y="236065"/>
                      </a:cubicBezTo>
                      <a:cubicBezTo>
                        <a:pt x="238548" y="239645"/>
                        <a:pt x="230697" y="244263"/>
                        <a:pt x="222383" y="243282"/>
                      </a:cubicBezTo>
                      <a:cubicBezTo>
                        <a:pt x="214532" y="242358"/>
                        <a:pt x="208181" y="236701"/>
                        <a:pt x="202177" y="231620"/>
                      </a:cubicBezTo>
                      <a:cubicBezTo>
                        <a:pt x="146235" y="184049"/>
                        <a:pt x="72858" y="161303"/>
                        <a:pt x="0" y="152412"/>
                      </a:cubicBezTo>
                      <a:cubicBezTo>
                        <a:pt x="61427" y="156626"/>
                        <a:pt x="122911" y="160841"/>
                        <a:pt x="184338" y="165113"/>
                      </a:cubicBezTo>
                      <a:cubicBezTo>
                        <a:pt x="192709" y="165690"/>
                        <a:pt x="201253" y="166268"/>
                        <a:pt x="209394" y="164247"/>
                      </a:cubicBezTo>
                      <a:cubicBezTo>
                        <a:pt x="218977" y="161880"/>
                        <a:pt x="227348" y="156049"/>
                        <a:pt x="234853" y="149641"/>
                      </a:cubicBezTo>
                      <a:cubicBezTo>
                        <a:pt x="280577" y="110556"/>
                        <a:pt x="295703" y="13221"/>
                        <a:pt x="350721" y="0"/>
                      </a:cubicBezTo>
                      <a:cubicBezTo>
                        <a:pt x="346911" y="17204"/>
                        <a:pt x="309558" y="221690"/>
                        <a:pt x="338020" y="220997"/>
                      </a:cubicBezTo>
                      <a:close/>
                    </a:path>
                  </a:pathLst>
                </a:custGeom>
                <a:solidFill>
                  <a:srgbClr val="DA9C92">
                    <a:alpha val="25000"/>
                  </a:srgbClr>
                </a:solidFill>
                <a:ln w="5770" cap="flat">
                  <a:noFill/>
                  <a:prstDash val="solid"/>
                  <a:miter/>
                </a:ln>
              </p:spPr>
              <p:txBody>
                <a:bodyPr rtlCol="0" anchor="ctr"/>
                <a:lstStyle/>
                <a:p>
                  <a:endParaRPr lang="th-TH"/>
                </a:p>
              </p:txBody>
            </p:sp>
            <p:sp>
              <p:nvSpPr>
                <p:cNvPr id="193" name="Freeform: Shape 192">
                  <a:extLst>
                    <a:ext uri="{FF2B5EF4-FFF2-40B4-BE49-F238E27FC236}">
                      <a16:creationId xmlns:a16="http://schemas.microsoft.com/office/drawing/2014/main" id="{FC97FD3F-9FA9-4F38-B053-7109AF27B7A6}"/>
                    </a:ext>
                  </a:extLst>
                </p:cNvPr>
                <p:cNvSpPr/>
                <p:nvPr/>
              </p:nvSpPr>
              <p:spPr>
                <a:xfrm>
                  <a:off x="3396317" y="3751040"/>
                  <a:ext cx="579050" cy="443045"/>
                </a:xfrm>
                <a:custGeom>
                  <a:avLst/>
                  <a:gdLst>
                    <a:gd name="connsiteX0" fmla="*/ 414399 w 579050"/>
                    <a:gd name="connsiteY0" fmla="*/ 443045 h 443045"/>
                    <a:gd name="connsiteX1" fmla="*/ 206045 w 579050"/>
                    <a:gd name="connsiteY1" fmla="*/ 406501 h 443045"/>
                    <a:gd name="connsiteX2" fmla="*/ 0 w 579050"/>
                    <a:gd name="connsiteY2" fmla="*/ 437214 h 443045"/>
                    <a:gd name="connsiteX3" fmla="*/ 248016 w 579050"/>
                    <a:gd name="connsiteY3" fmla="*/ 363433 h 443045"/>
                    <a:gd name="connsiteX4" fmla="*/ 349393 w 579050"/>
                    <a:gd name="connsiteY4" fmla="*/ 231978 h 443045"/>
                    <a:gd name="connsiteX5" fmla="*/ 399793 w 579050"/>
                    <a:gd name="connsiteY5" fmla="*/ 135739 h 443045"/>
                    <a:gd name="connsiteX6" fmla="*/ 409203 w 579050"/>
                    <a:gd name="connsiteY6" fmla="*/ 110337 h 443045"/>
                    <a:gd name="connsiteX7" fmla="*/ 405104 w 579050"/>
                    <a:gd name="connsiteY7" fmla="*/ 85223 h 443045"/>
                    <a:gd name="connsiteX8" fmla="*/ 347892 w 579050"/>
                    <a:gd name="connsiteY8" fmla="*/ 1628 h 443045"/>
                    <a:gd name="connsiteX9" fmla="*/ 579050 w 579050"/>
                    <a:gd name="connsiteY9" fmla="*/ 11 h 443045"/>
                    <a:gd name="connsiteX10" fmla="*/ 414399 w 579050"/>
                    <a:gd name="connsiteY10" fmla="*/ 443045 h 44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050" h="443045">
                      <a:moveTo>
                        <a:pt x="414399" y="443045"/>
                      </a:moveTo>
                      <a:cubicBezTo>
                        <a:pt x="344601" y="432769"/>
                        <a:pt x="276189" y="414006"/>
                        <a:pt x="206045" y="406501"/>
                      </a:cubicBezTo>
                      <a:cubicBezTo>
                        <a:pt x="135901" y="398996"/>
                        <a:pt x="61946" y="403557"/>
                        <a:pt x="0" y="437214"/>
                      </a:cubicBezTo>
                      <a:cubicBezTo>
                        <a:pt x="73724" y="391202"/>
                        <a:pt x="174523" y="409792"/>
                        <a:pt x="248016" y="363433"/>
                      </a:cubicBezTo>
                      <a:cubicBezTo>
                        <a:pt x="295414" y="333528"/>
                        <a:pt x="323414" y="281627"/>
                        <a:pt x="349393" y="231978"/>
                      </a:cubicBezTo>
                      <a:cubicBezTo>
                        <a:pt x="366193" y="199879"/>
                        <a:pt x="382993" y="167838"/>
                        <a:pt x="399793" y="135739"/>
                      </a:cubicBezTo>
                      <a:cubicBezTo>
                        <a:pt x="404007" y="127714"/>
                        <a:pt x="408280" y="119401"/>
                        <a:pt x="409203" y="110337"/>
                      </a:cubicBezTo>
                      <a:cubicBezTo>
                        <a:pt x="410069" y="101850"/>
                        <a:pt x="407876" y="93306"/>
                        <a:pt x="405104" y="85223"/>
                      </a:cubicBezTo>
                      <a:cubicBezTo>
                        <a:pt x="394135" y="52836"/>
                        <a:pt x="374102" y="23566"/>
                        <a:pt x="347892" y="1628"/>
                      </a:cubicBezTo>
                      <a:cubicBezTo>
                        <a:pt x="404123" y="48737"/>
                        <a:pt x="518143" y="-855"/>
                        <a:pt x="579050" y="11"/>
                      </a:cubicBezTo>
                      <a:cubicBezTo>
                        <a:pt x="507867" y="139953"/>
                        <a:pt x="241492" y="247508"/>
                        <a:pt x="414399" y="443045"/>
                      </a:cubicBezTo>
                      <a:close/>
                    </a:path>
                  </a:pathLst>
                </a:custGeom>
                <a:solidFill>
                  <a:srgbClr val="DA9C92">
                    <a:alpha val="25000"/>
                  </a:srgbClr>
                </a:solidFill>
                <a:ln w="5770" cap="flat">
                  <a:noFill/>
                  <a:prstDash val="solid"/>
                  <a:miter/>
                </a:ln>
              </p:spPr>
              <p:txBody>
                <a:bodyPr rtlCol="0" anchor="ctr"/>
                <a:lstStyle/>
                <a:p>
                  <a:endParaRPr lang="th-TH"/>
                </a:p>
              </p:txBody>
            </p:sp>
            <p:pic>
              <p:nvPicPr>
                <p:cNvPr id="194" name="Picture 193">
                  <a:extLst>
                    <a:ext uri="{FF2B5EF4-FFF2-40B4-BE49-F238E27FC236}">
                      <a16:creationId xmlns:a16="http://schemas.microsoft.com/office/drawing/2014/main" id="{7FBC90FA-744B-48AC-BFFC-699FD8D72A4C}"/>
                    </a:ext>
                  </a:extLst>
                </p:cNvPr>
                <p:cNvPicPr>
                  <a:picLocks noChangeAspect="1"/>
                </p:cNvPicPr>
                <p:nvPr/>
              </p:nvPicPr>
              <p:blipFill>
                <a:blip r:embed="rId148"/>
                <a:stretch>
                  <a:fillRect/>
                </a:stretch>
              </p:blipFill>
              <p:spPr>
                <a:xfrm>
                  <a:off x="4125327" y="4204341"/>
                  <a:ext cx="265566" cy="819792"/>
                </a:xfrm>
                <a:custGeom>
                  <a:avLst/>
                  <a:gdLst>
                    <a:gd name="connsiteX0" fmla="*/ 908 w 265566"/>
                    <a:gd name="connsiteY0" fmla="*/ 168 h 819792"/>
                    <a:gd name="connsiteX1" fmla="*/ 266475 w 265566"/>
                    <a:gd name="connsiteY1" fmla="*/ 168 h 819792"/>
                    <a:gd name="connsiteX2" fmla="*/ 266475 w 265566"/>
                    <a:gd name="connsiteY2" fmla="*/ 819960 h 819792"/>
                    <a:gd name="connsiteX3" fmla="*/ 908 w 265566"/>
                    <a:gd name="connsiteY3" fmla="*/ 819960 h 819792"/>
                  </a:gdLst>
                  <a:ahLst/>
                  <a:cxnLst>
                    <a:cxn ang="0">
                      <a:pos x="connsiteX0" y="connsiteY0"/>
                    </a:cxn>
                    <a:cxn ang="0">
                      <a:pos x="connsiteX1" y="connsiteY1"/>
                    </a:cxn>
                    <a:cxn ang="0">
                      <a:pos x="connsiteX2" y="connsiteY2"/>
                    </a:cxn>
                    <a:cxn ang="0">
                      <a:pos x="connsiteX3" y="connsiteY3"/>
                    </a:cxn>
                  </a:cxnLst>
                  <a:rect l="l" t="t" r="r" b="b"/>
                  <a:pathLst>
                    <a:path w="265566" h="819792">
                      <a:moveTo>
                        <a:pt x="908" y="168"/>
                      </a:moveTo>
                      <a:lnTo>
                        <a:pt x="266475" y="168"/>
                      </a:lnTo>
                      <a:lnTo>
                        <a:pt x="266475" y="819960"/>
                      </a:lnTo>
                      <a:lnTo>
                        <a:pt x="908" y="819960"/>
                      </a:lnTo>
                      <a:close/>
                    </a:path>
                  </a:pathLst>
                </a:custGeom>
              </p:spPr>
            </p:pic>
            <p:pic>
              <p:nvPicPr>
                <p:cNvPr id="195" name="Picture 194">
                  <a:extLst>
                    <a:ext uri="{FF2B5EF4-FFF2-40B4-BE49-F238E27FC236}">
                      <a16:creationId xmlns:a16="http://schemas.microsoft.com/office/drawing/2014/main" id="{11FB6AC0-0773-460E-B905-810AF62791C8}"/>
                    </a:ext>
                  </a:extLst>
                </p:cNvPr>
                <p:cNvPicPr>
                  <a:picLocks noChangeAspect="1"/>
                </p:cNvPicPr>
                <p:nvPr/>
              </p:nvPicPr>
              <p:blipFill>
                <a:blip r:embed="rId149"/>
                <a:stretch>
                  <a:fillRect/>
                </a:stretch>
              </p:blipFill>
              <p:spPr>
                <a:xfrm>
                  <a:off x="3975224" y="4204341"/>
                  <a:ext cx="311751" cy="167422"/>
                </a:xfrm>
                <a:custGeom>
                  <a:avLst/>
                  <a:gdLst>
                    <a:gd name="connsiteX0" fmla="*/ 882 w 311751"/>
                    <a:gd name="connsiteY0" fmla="*/ 168 h 167422"/>
                    <a:gd name="connsiteX1" fmla="*/ 312634 w 311751"/>
                    <a:gd name="connsiteY1" fmla="*/ 168 h 167422"/>
                    <a:gd name="connsiteX2" fmla="*/ 312634 w 311751"/>
                    <a:gd name="connsiteY2" fmla="*/ 167590 h 167422"/>
                    <a:gd name="connsiteX3" fmla="*/ 882 w 311751"/>
                    <a:gd name="connsiteY3" fmla="*/ 167590 h 167422"/>
                  </a:gdLst>
                  <a:ahLst/>
                  <a:cxnLst>
                    <a:cxn ang="0">
                      <a:pos x="connsiteX0" y="connsiteY0"/>
                    </a:cxn>
                    <a:cxn ang="0">
                      <a:pos x="connsiteX1" y="connsiteY1"/>
                    </a:cxn>
                    <a:cxn ang="0">
                      <a:pos x="connsiteX2" y="connsiteY2"/>
                    </a:cxn>
                    <a:cxn ang="0">
                      <a:pos x="connsiteX3" y="connsiteY3"/>
                    </a:cxn>
                  </a:cxnLst>
                  <a:rect l="l" t="t" r="r" b="b"/>
                  <a:pathLst>
                    <a:path w="311751" h="167422">
                      <a:moveTo>
                        <a:pt x="882" y="168"/>
                      </a:moveTo>
                      <a:lnTo>
                        <a:pt x="312634" y="168"/>
                      </a:lnTo>
                      <a:lnTo>
                        <a:pt x="312634" y="167590"/>
                      </a:lnTo>
                      <a:lnTo>
                        <a:pt x="882" y="167590"/>
                      </a:lnTo>
                      <a:close/>
                    </a:path>
                  </a:pathLst>
                </a:custGeom>
              </p:spPr>
            </p:pic>
          </p:grpSp>
          <p:grpSp>
            <p:nvGrpSpPr>
              <p:cNvPr id="40" name="Graphic 4">
                <a:extLst>
                  <a:ext uri="{FF2B5EF4-FFF2-40B4-BE49-F238E27FC236}">
                    <a16:creationId xmlns:a16="http://schemas.microsoft.com/office/drawing/2014/main" id="{75C632F3-AF41-464A-AD98-735AA1E6AF27}"/>
                  </a:ext>
                </a:extLst>
              </p:cNvPr>
              <p:cNvGrpSpPr/>
              <p:nvPr/>
            </p:nvGrpSpPr>
            <p:grpSpPr>
              <a:xfrm rot="5129528">
                <a:off x="101723" y="5024111"/>
                <a:ext cx="831804" cy="1108292"/>
                <a:chOff x="8094246" y="2638689"/>
                <a:chExt cx="1625594" cy="2165933"/>
              </a:xfrm>
            </p:grpSpPr>
            <p:pic>
              <p:nvPicPr>
                <p:cNvPr id="104" name="Picture 103">
                  <a:extLst>
                    <a:ext uri="{FF2B5EF4-FFF2-40B4-BE49-F238E27FC236}">
                      <a16:creationId xmlns:a16="http://schemas.microsoft.com/office/drawing/2014/main" id="{4A478ED1-E9C8-4D58-8D1B-37D8206AD689}"/>
                    </a:ext>
                  </a:extLst>
                </p:cNvPr>
                <p:cNvPicPr>
                  <a:picLocks noChangeAspect="1"/>
                </p:cNvPicPr>
                <p:nvPr/>
              </p:nvPicPr>
              <p:blipFill>
                <a:blip r:embed="rId67"/>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105" name="Picture 104">
                  <a:extLst>
                    <a:ext uri="{FF2B5EF4-FFF2-40B4-BE49-F238E27FC236}">
                      <a16:creationId xmlns:a16="http://schemas.microsoft.com/office/drawing/2014/main" id="{E60EC272-822C-4C4F-8017-E021AE72CB6B}"/>
                    </a:ext>
                  </a:extLst>
                </p:cNvPr>
                <p:cNvPicPr>
                  <a:picLocks noChangeAspect="1"/>
                </p:cNvPicPr>
                <p:nvPr/>
              </p:nvPicPr>
              <p:blipFill>
                <a:blip r:embed="rId68"/>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106" name="Picture 105">
                  <a:extLst>
                    <a:ext uri="{FF2B5EF4-FFF2-40B4-BE49-F238E27FC236}">
                      <a16:creationId xmlns:a16="http://schemas.microsoft.com/office/drawing/2014/main" id="{66214C90-58F2-4965-AEE1-35F17C352058}"/>
                    </a:ext>
                  </a:extLst>
                </p:cNvPr>
                <p:cNvPicPr>
                  <a:picLocks noChangeAspect="1"/>
                </p:cNvPicPr>
                <p:nvPr/>
              </p:nvPicPr>
              <p:blipFill>
                <a:blip r:embed="rId69"/>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107" name="Picture 106">
                  <a:extLst>
                    <a:ext uri="{FF2B5EF4-FFF2-40B4-BE49-F238E27FC236}">
                      <a16:creationId xmlns:a16="http://schemas.microsoft.com/office/drawing/2014/main" id="{2395E5E3-9145-40FF-8280-4E9419FDE091}"/>
                    </a:ext>
                  </a:extLst>
                </p:cNvPr>
                <p:cNvPicPr>
                  <a:picLocks noChangeAspect="1"/>
                </p:cNvPicPr>
                <p:nvPr/>
              </p:nvPicPr>
              <p:blipFill>
                <a:blip r:embed="rId70"/>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108" name="Graphic 4">
                  <a:extLst>
                    <a:ext uri="{FF2B5EF4-FFF2-40B4-BE49-F238E27FC236}">
                      <a16:creationId xmlns:a16="http://schemas.microsoft.com/office/drawing/2014/main" id="{C0B0B877-8C04-4E92-B1D9-E4049B4EC272}"/>
                    </a:ext>
                  </a:extLst>
                </p:cNvPr>
                <p:cNvGrpSpPr/>
                <p:nvPr/>
              </p:nvGrpSpPr>
              <p:grpSpPr>
                <a:xfrm>
                  <a:off x="8126300" y="3059970"/>
                  <a:ext cx="851720" cy="769295"/>
                  <a:chOff x="8126300" y="3059970"/>
                  <a:chExt cx="851720" cy="769295"/>
                </a:xfrm>
                <a:solidFill>
                  <a:srgbClr val="F2D5D0">
                    <a:alpha val="32000"/>
                  </a:srgbClr>
                </a:solidFill>
              </p:grpSpPr>
              <p:pic>
                <p:nvPicPr>
                  <p:cNvPr id="122" name="Picture 121">
                    <a:extLst>
                      <a:ext uri="{FF2B5EF4-FFF2-40B4-BE49-F238E27FC236}">
                        <a16:creationId xmlns:a16="http://schemas.microsoft.com/office/drawing/2014/main" id="{108F2214-9B73-49DA-A648-FEBDAC470925}"/>
                      </a:ext>
                    </a:extLst>
                  </p:cNvPr>
                  <p:cNvPicPr>
                    <a:picLocks noChangeAspect="1"/>
                  </p:cNvPicPr>
                  <p:nvPr/>
                </p:nvPicPr>
                <p:blipFill>
                  <a:blip r:embed="rId71"/>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123" name="Freeform: Shape 122">
                    <a:extLst>
                      <a:ext uri="{FF2B5EF4-FFF2-40B4-BE49-F238E27FC236}">
                        <a16:creationId xmlns:a16="http://schemas.microsoft.com/office/drawing/2014/main" id="{13E37716-5A3D-4EED-A5A2-F73A2A08FDE5}"/>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109" name="Picture 108">
                  <a:extLst>
                    <a:ext uri="{FF2B5EF4-FFF2-40B4-BE49-F238E27FC236}">
                      <a16:creationId xmlns:a16="http://schemas.microsoft.com/office/drawing/2014/main" id="{D9A32742-85E2-46FA-A266-E1C155A4FE9C}"/>
                    </a:ext>
                  </a:extLst>
                </p:cNvPr>
                <p:cNvPicPr>
                  <a:picLocks noChangeAspect="1"/>
                </p:cNvPicPr>
                <p:nvPr/>
              </p:nvPicPr>
              <p:blipFill>
                <a:blip r:embed="rId72"/>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110" name="Picture 109">
                  <a:extLst>
                    <a:ext uri="{FF2B5EF4-FFF2-40B4-BE49-F238E27FC236}">
                      <a16:creationId xmlns:a16="http://schemas.microsoft.com/office/drawing/2014/main" id="{5F7821B2-D62A-421E-A6DD-E62824D392F8}"/>
                    </a:ext>
                  </a:extLst>
                </p:cNvPr>
                <p:cNvPicPr>
                  <a:picLocks noChangeAspect="1"/>
                </p:cNvPicPr>
                <p:nvPr/>
              </p:nvPicPr>
              <p:blipFill>
                <a:blip r:embed="rId73"/>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111" name="Picture 110">
                  <a:extLst>
                    <a:ext uri="{FF2B5EF4-FFF2-40B4-BE49-F238E27FC236}">
                      <a16:creationId xmlns:a16="http://schemas.microsoft.com/office/drawing/2014/main" id="{5A7FDF48-6FAB-4621-9AB4-F8719F1320BE}"/>
                    </a:ext>
                  </a:extLst>
                </p:cNvPr>
                <p:cNvPicPr>
                  <a:picLocks noChangeAspect="1"/>
                </p:cNvPicPr>
                <p:nvPr/>
              </p:nvPicPr>
              <p:blipFill>
                <a:blip r:embed="rId74"/>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112" name="Picture 111">
                  <a:extLst>
                    <a:ext uri="{FF2B5EF4-FFF2-40B4-BE49-F238E27FC236}">
                      <a16:creationId xmlns:a16="http://schemas.microsoft.com/office/drawing/2014/main" id="{DD046669-244C-47D0-A898-5375F8CE8F05}"/>
                    </a:ext>
                  </a:extLst>
                </p:cNvPr>
                <p:cNvPicPr>
                  <a:picLocks noChangeAspect="1"/>
                </p:cNvPicPr>
                <p:nvPr/>
              </p:nvPicPr>
              <p:blipFill>
                <a:blip r:embed="rId75"/>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113" name="Picture 112">
                  <a:extLst>
                    <a:ext uri="{FF2B5EF4-FFF2-40B4-BE49-F238E27FC236}">
                      <a16:creationId xmlns:a16="http://schemas.microsoft.com/office/drawing/2014/main" id="{ED900EE7-8B8F-4F03-9014-9D4CCA292DF7}"/>
                    </a:ext>
                  </a:extLst>
                </p:cNvPr>
                <p:cNvPicPr>
                  <a:picLocks noChangeAspect="1"/>
                </p:cNvPicPr>
                <p:nvPr/>
              </p:nvPicPr>
              <p:blipFill>
                <a:blip r:embed="rId76"/>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114" name="Picture 113">
                  <a:extLst>
                    <a:ext uri="{FF2B5EF4-FFF2-40B4-BE49-F238E27FC236}">
                      <a16:creationId xmlns:a16="http://schemas.microsoft.com/office/drawing/2014/main" id="{5DBE6741-C168-4D8A-B903-6EA7F50F243B}"/>
                    </a:ext>
                  </a:extLst>
                </p:cNvPr>
                <p:cNvPicPr>
                  <a:picLocks noChangeAspect="1"/>
                </p:cNvPicPr>
                <p:nvPr/>
              </p:nvPicPr>
              <p:blipFill>
                <a:blip r:embed="rId77"/>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115" name="Picture 114">
                  <a:extLst>
                    <a:ext uri="{FF2B5EF4-FFF2-40B4-BE49-F238E27FC236}">
                      <a16:creationId xmlns:a16="http://schemas.microsoft.com/office/drawing/2014/main" id="{955D0471-AD76-4317-84DF-49F7AA54FF87}"/>
                    </a:ext>
                  </a:extLst>
                </p:cNvPr>
                <p:cNvPicPr>
                  <a:picLocks noChangeAspect="1"/>
                </p:cNvPicPr>
                <p:nvPr/>
              </p:nvPicPr>
              <p:blipFill>
                <a:blip r:embed="rId78"/>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116" name="Graphic 4">
                  <a:extLst>
                    <a:ext uri="{FF2B5EF4-FFF2-40B4-BE49-F238E27FC236}">
                      <a16:creationId xmlns:a16="http://schemas.microsoft.com/office/drawing/2014/main" id="{801F1EC1-0F19-4466-827D-46EE96F795DC}"/>
                    </a:ext>
                  </a:extLst>
                </p:cNvPr>
                <p:cNvGrpSpPr/>
                <p:nvPr/>
              </p:nvGrpSpPr>
              <p:grpSpPr>
                <a:xfrm>
                  <a:off x="8945966" y="3252294"/>
                  <a:ext cx="406296" cy="636500"/>
                  <a:chOff x="8945966" y="3252294"/>
                  <a:chExt cx="406296" cy="636500"/>
                </a:xfrm>
                <a:solidFill>
                  <a:srgbClr val="EDCBC3">
                    <a:alpha val="26000"/>
                  </a:srgbClr>
                </a:solidFill>
              </p:grpSpPr>
              <p:pic>
                <p:nvPicPr>
                  <p:cNvPr id="117" name="Picture 116">
                    <a:extLst>
                      <a:ext uri="{FF2B5EF4-FFF2-40B4-BE49-F238E27FC236}">
                        <a16:creationId xmlns:a16="http://schemas.microsoft.com/office/drawing/2014/main" id="{2407E213-896B-4DBB-93EF-ACBCCD5B53B4}"/>
                      </a:ext>
                    </a:extLst>
                  </p:cNvPr>
                  <p:cNvPicPr>
                    <a:picLocks noChangeAspect="1"/>
                  </p:cNvPicPr>
                  <p:nvPr/>
                </p:nvPicPr>
                <p:blipFill>
                  <a:blip r:embed="rId79"/>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118" name="Freeform: Shape 117">
                    <a:extLst>
                      <a:ext uri="{FF2B5EF4-FFF2-40B4-BE49-F238E27FC236}">
                        <a16:creationId xmlns:a16="http://schemas.microsoft.com/office/drawing/2014/main" id="{483982C3-DB09-4727-9EA9-BDB4C14ED794}"/>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119" name="Freeform: Shape 118">
                    <a:extLst>
                      <a:ext uri="{FF2B5EF4-FFF2-40B4-BE49-F238E27FC236}">
                        <a16:creationId xmlns:a16="http://schemas.microsoft.com/office/drawing/2014/main" id="{0BA8B44C-6BE9-408B-BCE1-03AC7350D411}"/>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120" name="Freeform: Shape 119">
                    <a:extLst>
                      <a:ext uri="{FF2B5EF4-FFF2-40B4-BE49-F238E27FC236}">
                        <a16:creationId xmlns:a16="http://schemas.microsoft.com/office/drawing/2014/main" id="{6CF332C7-907A-4B75-8598-A19324CB27B8}"/>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121" name="Freeform: Shape 120">
                    <a:extLst>
                      <a:ext uri="{FF2B5EF4-FFF2-40B4-BE49-F238E27FC236}">
                        <a16:creationId xmlns:a16="http://schemas.microsoft.com/office/drawing/2014/main" id="{D30B0D7A-32D8-48D4-9713-C278DDBD3CA4}"/>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nvGrpSpPr>
              <p:cNvPr id="41" name="Graphic 3512">
                <a:extLst>
                  <a:ext uri="{FF2B5EF4-FFF2-40B4-BE49-F238E27FC236}">
                    <a16:creationId xmlns:a16="http://schemas.microsoft.com/office/drawing/2014/main" id="{187A6F65-1E83-4A6C-89C0-B1BEB7949032}"/>
                  </a:ext>
                </a:extLst>
              </p:cNvPr>
              <p:cNvGrpSpPr/>
              <p:nvPr/>
            </p:nvGrpSpPr>
            <p:grpSpPr>
              <a:xfrm flipH="1">
                <a:off x="1626091" y="3647476"/>
                <a:ext cx="1357238" cy="1381344"/>
                <a:chOff x="4692675" y="4122640"/>
                <a:chExt cx="2271848" cy="2312200"/>
              </a:xfrm>
            </p:grpSpPr>
            <p:grpSp>
              <p:nvGrpSpPr>
                <p:cNvPr id="42" name="Graphic 3512">
                  <a:extLst>
                    <a:ext uri="{FF2B5EF4-FFF2-40B4-BE49-F238E27FC236}">
                      <a16:creationId xmlns:a16="http://schemas.microsoft.com/office/drawing/2014/main" id="{1A2C8D61-7DB7-4473-8DA4-AE446E86585A}"/>
                    </a:ext>
                  </a:extLst>
                </p:cNvPr>
                <p:cNvGrpSpPr/>
                <p:nvPr/>
              </p:nvGrpSpPr>
              <p:grpSpPr>
                <a:xfrm>
                  <a:off x="4692675" y="4122640"/>
                  <a:ext cx="2271848" cy="2312200"/>
                  <a:chOff x="4692675" y="4122640"/>
                  <a:chExt cx="2271848" cy="2312200"/>
                </a:xfrm>
                <a:solidFill>
                  <a:srgbClr val="938F50"/>
                </a:solidFill>
              </p:grpSpPr>
              <p:pic>
                <p:nvPicPr>
                  <p:cNvPr id="61" name="Picture 60">
                    <a:extLst>
                      <a:ext uri="{FF2B5EF4-FFF2-40B4-BE49-F238E27FC236}">
                        <a16:creationId xmlns:a16="http://schemas.microsoft.com/office/drawing/2014/main" id="{C4D4A982-2543-4F09-9573-36778F8E6C9E}"/>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62" name="Picture 61">
                    <a:extLst>
                      <a:ext uri="{FF2B5EF4-FFF2-40B4-BE49-F238E27FC236}">
                        <a16:creationId xmlns:a16="http://schemas.microsoft.com/office/drawing/2014/main" id="{AF478235-B7E2-4128-96BF-4F231B080DDE}"/>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63" name="Picture 62">
                    <a:extLst>
                      <a:ext uri="{FF2B5EF4-FFF2-40B4-BE49-F238E27FC236}">
                        <a16:creationId xmlns:a16="http://schemas.microsoft.com/office/drawing/2014/main" id="{47070BBF-4BDC-4716-A8AE-7762A8D149BF}"/>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64" name="Picture 63">
                    <a:extLst>
                      <a:ext uri="{FF2B5EF4-FFF2-40B4-BE49-F238E27FC236}">
                        <a16:creationId xmlns:a16="http://schemas.microsoft.com/office/drawing/2014/main" id="{1B942820-161A-4D53-9A1F-A1AB5A04D746}"/>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65" name="Picture 64">
                    <a:extLst>
                      <a:ext uri="{FF2B5EF4-FFF2-40B4-BE49-F238E27FC236}">
                        <a16:creationId xmlns:a16="http://schemas.microsoft.com/office/drawing/2014/main" id="{1E93D055-6E69-4460-90E5-01472358B754}"/>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66" name="Picture 65">
                    <a:extLst>
                      <a:ext uri="{FF2B5EF4-FFF2-40B4-BE49-F238E27FC236}">
                        <a16:creationId xmlns:a16="http://schemas.microsoft.com/office/drawing/2014/main" id="{186EF3CC-E3CD-4D40-A8AD-7485FF59B866}"/>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67" name="Picture 66">
                    <a:extLst>
                      <a:ext uri="{FF2B5EF4-FFF2-40B4-BE49-F238E27FC236}">
                        <a16:creationId xmlns:a16="http://schemas.microsoft.com/office/drawing/2014/main" id="{3C458F40-74D6-4BD8-B0CE-9BBFA41DAE0C}"/>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68" name="Picture 67">
                    <a:extLst>
                      <a:ext uri="{FF2B5EF4-FFF2-40B4-BE49-F238E27FC236}">
                        <a16:creationId xmlns:a16="http://schemas.microsoft.com/office/drawing/2014/main" id="{C25A1CEB-FE6F-4DB5-8DAB-5A45A648482C}"/>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69" name="Picture 68">
                    <a:extLst>
                      <a:ext uri="{FF2B5EF4-FFF2-40B4-BE49-F238E27FC236}">
                        <a16:creationId xmlns:a16="http://schemas.microsoft.com/office/drawing/2014/main" id="{E5A505AC-5859-4C44-B3BE-84ED87DEB8E3}"/>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70" name="Picture 69">
                    <a:extLst>
                      <a:ext uri="{FF2B5EF4-FFF2-40B4-BE49-F238E27FC236}">
                        <a16:creationId xmlns:a16="http://schemas.microsoft.com/office/drawing/2014/main" id="{4C1CB23E-1998-4E0D-BE94-5308355C863F}"/>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71" name="Picture 70">
                    <a:extLst>
                      <a:ext uri="{FF2B5EF4-FFF2-40B4-BE49-F238E27FC236}">
                        <a16:creationId xmlns:a16="http://schemas.microsoft.com/office/drawing/2014/main" id="{1F696559-460A-4913-B864-05D584E070EC}"/>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72" name="Picture 71">
                    <a:extLst>
                      <a:ext uri="{FF2B5EF4-FFF2-40B4-BE49-F238E27FC236}">
                        <a16:creationId xmlns:a16="http://schemas.microsoft.com/office/drawing/2014/main" id="{E469DF81-691F-49D7-987B-BF765F567F36}"/>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73" name="Picture 72">
                    <a:extLst>
                      <a:ext uri="{FF2B5EF4-FFF2-40B4-BE49-F238E27FC236}">
                        <a16:creationId xmlns:a16="http://schemas.microsoft.com/office/drawing/2014/main" id="{6057E65E-F32D-4C96-8971-33E389D023B3}"/>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74" name="Picture 73">
                    <a:extLst>
                      <a:ext uri="{FF2B5EF4-FFF2-40B4-BE49-F238E27FC236}">
                        <a16:creationId xmlns:a16="http://schemas.microsoft.com/office/drawing/2014/main" id="{E15A2414-5D8E-47E6-993A-B15BED8928B6}"/>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75" name="Picture 74">
                    <a:extLst>
                      <a:ext uri="{FF2B5EF4-FFF2-40B4-BE49-F238E27FC236}">
                        <a16:creationId xmlns:a16="http://schemas.microsoft.com/office/drawing/2014/main" id="{332AE31F-23DE-47BA-A551-052A3F3F80C0}"/>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76" name="Picture 75">
                    <a:extLst>
                      <a:ext uri="{FF2B5EF4-FFF2-40B4-BE49-F238E27FC236}">
                        <a16:creationId xmlns:a16="http://schemas.microsoft.com/office/drawing/2014/main" id="{513A20B3-953F-492F-BC6E-019264FDF699}"/>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77" name="Picture 76">
                    <a:extLst>
                      <a:ext uri="{FF2B5EF4-FFF2-40B4-BE49-F238E27FC236}">
                        <a16:creationId xmlns:a16="http://schemas.microsoft.com/office/drawing/2014/main" id="{36CEDD34-2507-4F70-B69B-1CE37D2B0E16}"/>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78" name="Picture 77">
                    <a:extLst>
                      <a:ext uri="{FF2B5EF4-FFF2-40B4-BE49-F238E27FC236}">
                        <a16:creationId xmlns:a16="http://schemas.microsoft.com/office/drawing/2014/main" id="{4EED1473-A326-4059-9471-5F510F60E41C}"/>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79" name="Picture 78">
                    <a:extLst>
                      <a:ext uri="{FF2B5EF4-FFF2-40B4-BE49-F238E27FC236}">
                        <a16:creationId xmlns:a16="http://schemas.microsoft.com/office/drawing/2014/main" id="{767F3CAA-E01D-4CAF-AE25-834BB5E52BA3}"/>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80" name="Picture 79">
                    <a:extLst>
                      <a:ext uri="{FF2B5EF4-FFF2-40B4-BE49-F238E27FC236}">
                        <a16:creationId xmlns:a16="http://schemas.microsoft.com/office/drawing/2014/main" id="{F55AC704-9F3A-4C2E-9018-51B9B61912DC}"/>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81" name="Picture 80">
                    <a:extLst>
                      <a:ext uri="{FF2B5EF4-FFF2-40B4-BE49-F238E27FC236}">
                        <a16:creationId xmlns:a16="http://schemas.microsoft.com/office/drawing/2014/main" id="{94AD4A5C-BF5F-45AF-AABD-D81C13CCA014}"/>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82" name="Picture 81">
                    <a:extLst>
                      <a:ext uri="{FF2B5EF4-FFF2-40B4-BE49-F238E27FC236}">
                        <a16:creationId xmlns:a16="http://schemas.microsoft.com/office/drawing/2014/main" id="{EFC9A504-518E-44B3-A1D6-84AD90269B6E}"/>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83" name="Picture 82">
                    <a:extLst>
                      <a:ext uri="{FF2B5EF4-FFF2-40B4-BE49-F238E27FC236}">
                        <a16:creationId xmlns:a16="http://schemas.microsoft.com/office/drawing/2014/main" id="{06040F5E-E7AF-41E7-A7D9-3BB00998A500}"/>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84" name="Picture 83">
                    <a:extLst>
                      <a:ext uri="{FF2B5EF4-FFF2-40B4-BE49-F238E27FC236}">
                        <a16:creationId xmlns:a16="http://schemas.microsoft.com/office/drawing/2014/main" id="{A9B5B520-A402-43CE-815C-DD11EC514B18}"/>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85" name="Picture 84">
                    <a:extLst>
                      <a:ext uri="{FF2B5EF4-FFF2-40B4-BE49-F238E27FC236}">
                        <a16:creationId xmlns:a16="http://schemas.microsoft.com/office/drawing/2014/main" id="{F9BDD959-23B9-41D7-A43B-957EC3E3FED5}"/>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86" name="Graphic 3512">
                    <a:extLst>
                      <a:ext uri="{FF2B5EF4-FFF2-40B4-BE49-F238E27FC236}">
                        <a16:creationId xmlns:a16="http://schemas.microsoft.com/office/drawing/2014/main" id="{B9177647-F885-434F-AA2C-E3734FB79B11}"/>
                      </a:ext>
                    </a:extLst>
                  </p:cNvPr>
                  <p:cNvGrpSpPr/>
                  <p:nvPr/>
                </p:nvGrpSpPr>
                <p:grpSpPr>
                  <a:xfrm>
                    <a:off x="5088130" y="4659329"/>
                    <a:ext cx="1028989" cy="1004778"/>
                    <a:chOff x="5088130" y="4659329"/>
                    <a:chExt cx="1028989" cy="1004778"/>
                  </a:xfrm>
                  <a:solidFill>
                    <a:srgbClr val="938F50"/>
                  </a:solidFill>
                </p:grpSpPr>
                <p:pic>
                  <p:nvPicPr>
                    <p:cNvPr id="87" name="Picture 86">
                      <a:extLst>
                        <a:ext uri="{FF2B5EF4-FFF2-40B4-BE49-F238E27FC236}">
                          <a16:creationId xmlns:a16="http://schemas.microsoft.com/office/drawing/2014/main" id="{9C813DF6-6E84-4AC0-BEA1-28D9E4D733D8}"/>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88" name="Freeform: Shape 87">
                      <a:extLst>
                        <a:ext uri="{FF2B5EF4-FFF2-40B4-BE49-F238E27FC236}">
                          <a16:creationId xmlns:a16="http://schemas.microsoft.com/office/drawing/2014/main" id="{F5389289-9106-4B38-8EA0-5D5DDA12384C}"/>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89" name="Picture 88">
                      <a:extLst>
                        <a:ext uri="{FF2B5EF4-FFF2-40B4-BE49-F238E27FC236}">
                          <a16:creationId xmlns:a16="http://schemas.microsoft.com/office/drawing/2014/main" id="{FEAD756F-0A28-485B-B122-96AAA93F9305}"/>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90" name="Picture 89">
                      <a:extLst>
                        <a:ext uri="{FF2B5EF4-FFF2-40B4-BE49-F238E27FC236}">
                          <a16:creationId xmlns:a16="http://schemas.microsoft.com/office/drawing/2014/main" id="{AE822412-2F98-4947-A8C8-9289AAF015AE}"/>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91" name="Freeform: Shape 90">
                      <a:extLst>
                        <a:ext uri="{FF2B5EF4-FFF2-40B4-BE49-F238E27FC236}">
                          <a16:creationId xmlns:a16="http://schemas.microsoft.com/office/drawing/2014/main" id="{B4850615-64E2-49A7-A9BD-D3A49383FA9B}"/>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92" name="Picture 91">
                      <a:extLst>
                        <a:ext uri="{FF2B5EF4-FFF2-40B4-BE49-F238E27FC236}">
                          <a16:creationId xmlns:a16="http://schemas.microsoft.com/office/drawing/2014/main" id="{7DFFB6B0-7BDA-4731-8386-43C8C755F363}"/>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93" name="Picture 92">
                      <a:extLst>
                        <a:ext uri="{FF2B5EF4-FFF2-40B4-BE49-F238E27FC236}">
                          <a16:creationId xmlns:a16="http://schemas.microsoft.com/office/drawing/2014/main" id="{E5F9DFD0-8770-4DBB-8C85-151F540B9241}"/>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94" name="Picture 93">
                      <a:extLst>
                        <a:ext uri="{FF2B5EF4-FFF2-40B4-BE49-F238E27FC236}">
                          <a16:creationId xmlns:a16="http://schemas.microsoft.com/office/drawing/2014/main" id="{6E07B874-6E43-4E7F-865C-DA4C1F9C3883}"/>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95" name="Picture 94">
                      <a:extLst>
                        <a:ext uri="{FF2B5EF4-FFF2-40B4-BE49-F238E27FC236}">
                          <a16:creationId xmlns:a16="http://schemas.microsoft.com/office/drawing/2014/main" id="{8C01D4B2-A0F0-4A5F-837F-F315E36B05DC}"/>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96" name="Picture 95">
                      <a:extLst>
                        <a:ext uri="{FF2B5EF4-FFF2-40B4-BE49-F238E27FC236}">
                          <a16:creationId xmlns:a16="http://schemas.microsoft.com/office/drawing/2014/main" id="{E68D8BD8-8086-4CC3-9FB7-354B0A776599}"/>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97" name="Picture 96">
                      <a:extLst>
                        <a:ext uri="{FF2B5EF4-FFF2-40B4-BE49-F238E27FC236}">
                          <a16:creationId xmlns:a16="http://schemas.microsoft.com/office/drawing/2014/main" id="{C349100B-33C2-473B-A4A1-BD491959F7FB}"/>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98" name="Picture 97">
                      <a:extLst>
                        <a:ext uri="{FF2B5EF4-FFF2-40B4-BE49-F238E27FC236}">
                          <a16:creationId xmlns:a16="http://schemas.microsoft.com/office/drawing/2014/main" id="{D36EB187-F028-4265-856A-8E656E8F96A0}"/>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99" name="Picture 98">
                      <a:extLst>
                        <a:ext uri="{FF2B5EF4-FFF2-40B4-BE49-F238E27FC236}">
                          <a16:creationId xmlns:a16="http://schemas.microsoft.com/office/drawing/2014/main" id="{548AF0C2-2592-434C-A61E-620866472A12}"/>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100" name="Picture 99">
                      <a:extLst>
                        <a:ext uri="{FF2B5EF4-FFF2-40B4-BE49-F238E27FC236}">
                          <a16:creationId xmlns:a16="http://schemas.microsoft.com/office/drawing/2014/main" id="{61F88ED9-3904-494F-ACEB-A4250D25FBB7}"/>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101" name="Picture 100">
                      <a:extLst>
                        <a:ext uri="{FF2B5EF4-FFF2-40B4-BE49-F238E27FC236}">
                          <a16:creationId xmlns:a16="http://schemas.microsoft.com/office/drawing/2014/main" id="{70327761-B19F-4A4D-AAE6-D9DF8F97C32E}"/>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102" name="Picture 101">
                      <a:extLst>
                        <a:ext uri="{FF2B5EF4-FFF2-40B4-BE49-F238E27FC236}">
                          <a16:creationId xmlns:a16="http://schemas.microsoft.com/office/drawing/2014/main" id="{1AC7B2C8-5D5F-455A-8FBE-FED87EAB6DEA}"/>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103" name="Picture 102">
                      <a:extLst>
                        <a:ext uri="{FF2B5EF4-FFF2-40B4-BE49-F238E27FC236}">
                          <a16:creationId xmlns:a16="http://schemas.microsoft.com/office/drawing/2014/main" id="{2EED8270-BF5C-4663-ABBB-2E5C23F89767}"/>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43" name="Freeform: Shape 42">
                  <a:extLst>
                    <a:ext uri="{FF2B5EF4-FFF2-40B4-BE49-F238E27FC236}">
                      <a16:creationId xmlns:a16="http://schemas.microsoft.com/office/drawing/2014/main" id="{C389FF45-0001-4E9C-B970-B905D604ACAF}"/>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44" name="Freeform: Shape 43">
                  <a:extLst>
                    <a:ext uri="{FF2B5EF4-FFF2-40B4-BE49-F238E27FC236}">
                      <a16:creationId xmlns:a16="http://schemas.microsoft.com/office/drawing/2014/main" id="{05F23FD2-CDD3-40A3-A8B0-04EAD93C06C7}"/>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45" name="Freeform: Shape 44">
                  <a:extLst>
                    <a:ext uri="{FF2B5EF4-FFF2-40B4-BE49-F238E27FC236}">
                      <a16:creationId xmlns:a16="http://schemas.microsoft.com/office/drawing/2014/main" id="{7859411E-CE82-4ECD-81F3-F1764BD0A37B}"/>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46" name="Freeform: Shape 45">
                  <a:extLst>
                    <a:ext uri="{FF2B5EF4-FFF2-40B4-BE49-F238E27FC236}">
                      <a16:creationId xmlns:a16="http://schemas.microsoft.com/office/drawing/2014/main" id="{9E91D452-23DF-401C-9FD5-41A806C7ABB5}"/>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47" name="Freeform: Shape 46">
                  <a:extLst>
                    <a:ext uri="{FF2B5EF4-FFF2-40B4-BE49-F238E27FC236}">
                      <a16:creationId xmlns:a16="http://schemas.microsoft.com/office/drawing/2014/main" id="{2F8C83A2-9949-4D8C-A0EB-3273BA8354ED}"/>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48" name="Freeform: Shape 47">
                  <a:extLst>
                    <a:ext uri="{FF2B5EF4-FFF2-40B4-BE49-F238E27FC236}">
                      <a16:creationId xmlns:a16="http://schemas.microsoft.com/office/drawing/2014/main" id="{B8FBB1DE-8BDE-4A1F-AC8B-52E36052050B}"/>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49" name="Freeform: Shape 48">
                  <a:extLst>
                    <a:ext uri="{FF2B5EF4-FFF2-40B4-BE49-F238E27FC236}">
                      <a16:creationId xmlns:a16="http://schemas.microsoft.com/office/drawing/2014/main" id="{57D59CC3-CA94-4971-BE67-7A7D62CE61A3}"/>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50" name="Freeform: Shape 49">
                  <a:extLst>
                    <a:ext uri="{FF2B5EF4-FFF2-40B4-BE49-F238E27FC236}">
                      <a16:creationId xmlns:a16="http://schemas.microsoft.com/office/drawing/2014/main" id="{62C6C136-C285-4FD5-88DA-5BF7B86E0783}"/>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51" name="Freeform: Shape 50">
                  <a:extLst>
                    <a:ext uri="{FF2B5EF4-FFF2-40B4-BE49-F238E27FC236}">
                      <a16:creationId xmlns:a16="http://schemas.microsoft.com/office/drawing/2014/main" id="{3032DD04-2117-4C6F-A35F-0E07763E5CE9}"/>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52" name="Freeform: Shape 51">
                  <a:extLst>
                    <a:ext uri="{FF2B5EF4-FFF2-40B4-BE49-F238E27FC236}">
                      <a16:creationId xmlns:a16="http://schemas.microsoft.com/office/drawing/2014/main" id="{2269E6BD-065A-45D1-9D25-933BCB91AE08}"/>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53" name="Freeform: Shape 52">
                  <a:extLst>
                    <a:ext uri="{FF2B5EF4-FFF2-40B4-BE49-F238E27FC236}">
                      <a16:creationId xmlns:a16="http://schemas.microsoft.com/office/drawing/2014/main" id="{D29D9E2E-DBC6-40FA-A3A1-FF2FA032B84B}"/>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54" name="Freeform: Shape 53">
                  <a:extLst>
                    <a:ext uri="{FF2B5EF4-FFF2-40B4-BE49-F238E27FC236}">
                      <a16:creationId xmlns:a16="http://schemas.microsoft.com/office/drawing/2014/main" id="{08378AF9-3404-4A08-AB05-2DF1ED75EFDB}"/>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55" name="Freeform: Shape 54">
                  <a:extLst>
                    <a:ext uri="{FF2B5EF4-FFF2-40B4-BE49-F238E27FC236}">
                      <a16:creationId xmlns:a16="http://schemas.microsoft.com/office/drawing/2014/main" id="{78D01A16-6A3E-4C7A-B3C3-91D45373346D}"/>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56" name="Freeform: Shape 55">
                  <a:extLst>
                    <a:ext uri="{FF2B5EF4-FFF2-40B4-BE49-F238E27FC236}">
                      <a16:creationId xmlns:a16="http://schemas.microsoft.com/office/drawing/2014/main" id="{0DA62C0E-52D9-4320-BCBB-937CF7636F62}"/>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57" name="Freeform: Shape 56">
                  <a:extLst>
                    <a:ext uri="{FF2B5EF4-FFF2-40B4-BE49-F238E27FC236}">
                      <a16:creationId xmlns:a16="http://schemas.microsoft.com/office/drawing/2014/main" id="{6D5F383C-E505-4286-81A5-67C65C7A833D}"/>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58" name="Freeform: Shape 57">
                  <a:extLst>
                    <a:ext uri="{FF2B5EF4-FFF2-40B4-BE49-F238E27FC236}">
                      <a16:creationId xmlns:a16="http://schemas.microsoft.com/office/drawing/2014/main" id="{BB564238-C4B9-465B-B93D-5EE9C507F008}"/>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59" name="Freeform: Shape 58">
                  <a:extLst>
                    <a:ext uri="{FF2B5EF4-FFF2-40B4-BE49-F238E27FC236}">
                      <a16:creationId xmlns:a16="http://schemas.microsoft.com/office/drawing/2014/main" id="{42C75C9D-1EA7-444B-96FE-A25E5AE7CB74}"/>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60" name="Freeform: Shape 59">
                  <a:extLst>
                    <a:ext uri="{FF2B5EF4-FFF2-40B4-BE49-F238E27FC236}">
                      <a16:creationId xmlns:a16="http://schemas.microsoft.com/office/drawing/2014/main" id="{E83DC16A-9500-4F56-AA5C-8FBD2889C4E9}"/>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grpSp>
      <p:pic>
        <p:nvPicPr>
          <p:cNvPr id="2" name="Picture 2">
            <a:extLst>
              <a:ext uri="{FF2B5EF4-FFF2-40B4-BE49-F238E27FC236}">
                <a16:creationId xmlns:a16="http://schemas.microsoft.com/office/drawing/2014/main" id="{B9002694-FC24-4B7E-B4BD-05F2A273A0DA}"/>
              </a:ext>
            </a:extLst>
          </p:cNvPr>
          <p:cNvPicPr>
            <a:picLocks noChangeAspect="1" noChangeArrowheads="1"/>
          </p:cNvPicPr>
          <p:nvPr/>
        </p:nvPicPr>
        <p:blipFill>
          <a:blip r:embed="rId150">
            <a:extLst>
              <a:ext uri="{28A0092B-C50C-407E-A947-70E740481C1C}">
                <a14:useLocalDpi xmlns:a14="http://schemas.microsoft.com/office/drawing/2010/main" val="0"/>
              </a:ext>
            </a:extLst>
          </a:blip>
          <a:srcRect/>
          <a:stretch>
            <a:fillRect/>
          </a:stretch>
        </p:blipFill>
        <p:spPr bwMode="auto">
          <a:xfrm>
            <a:off x="5080755" y="1331646"/>
            <a:ext cx="6846032" cy="3850893"/>
          </a:xfrm>
          <a:prstGeom prst="rect">
            <a:avLst/>
          </a:prstGeom>
          <a:noFill/>
          <a:extLst>
            <a:ext uri="{909E8E84-426E-40DD-AFC4-6F175D3DCCD1}">
              <a14:hiddenFill xmlns:a14="http://schemas.microsoft.com/office/drawing/2010/main">
                <a:solidFill>
                  <a:srgbClr val="FFFFFF"/>
                </a:solidFill>
              </a14:hiddenFill>
            </a:ext>
          </a:extLst>
        </p:spPr>
      </p:pic>
      <p:sp>
        <p:nvSpPr>
          <p:cNvPr id="1859" name="Rectangle 1858">
            <a:extLst>
              <a:ext uri="{FF2B5EF4-FFF2-40B4-BE49-F238E27FC236}">
                <a16:creationId xmlns:a16="http://schemas.microsoft.com/office/drawing/2014/main" id="{CB2F9198-A393-4AAD-8DAF-02C0168EFCFE}"/>
              </a:ext>
            </a:extLst>
          </p:cNvPr>
          <p:cNvSpPr/>
          <p:nvPr/>
        </p:nvSpPr>
        <p:spPr>
          <a:xfrm>
            <a:off x="-413011" y="-982656"/>
            <a:ext cx="6459440" cy="11959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0" b="1" dirty="0">
              <a:solidFill>
                <a:srgbClr val="728C86"/>
              </a:solidFill>
              <a:latin typeface="Signatura Monoline Script" panose="02000506000000020004" pitchFamily="2" charset="0"/>
              <a:cs typeface="DB Helvethaica X" panose="02000506090000020004" pitchFamily="2" charset="-34"/>
            </a:endParaRPr>
          </a:p>
          <a:p>
            <a:pPr algn="ctr"/>
            <a:endParaRPr lang="en-US" sz="8000" b="1" dirty="0">
              <a:solidFill>
                <a:srgbClr val="728C86"/>
              </a:solidFill>
              <a:latin typeface="Signatura Monoline Script" panose="02000506000000020004" pitchFamily="2" charset="0"/>
              <a:cs typeface="DB Helvethaica X" panose="02000506090000020004" pitchFamily="2" charset="-34"/>
            </a:endParaRPr>
          </a:p>
          <a:p>
            <a:pPr algn="ctr"/>
            <a:r>
              <a:rPr lang="en-US" sz="8000" b="1" dirty="0">
                <a:solidFill>
                  <a:srgbClr val="728C86"/>
                </a:solidFill>
                <a:latin typeface="Signatura Monoline Script" panose="02000506000000020004" pitchFamily="2" charset="0"/>
                <a:cs typeface="DB Helvethaica X" panose="02000506090000020004" pitchFamily="2" charset="-34"/>
              </a:rPr>
              <a:t>Theatre style</a:t>
            </a:r>
            <a:endParaRPr lang="th-TH" sz="8000" b="1" dirty="0">
              <a:solidFill>
                <a:srgbClr val="728C86"/>
              </a:solidFill>
              <a:latin typeface="Signatura Monoline Script" panose="02000506000000020004" pitchFamily="2" charset="0"/>
              <a:cs typeface="DB Helvethaica X" panose="02000506090000020004" pitchFamily="2" charset="-34"/>
            </a:endParaRPr>
          </a:p>
        </p:txBody>
      </p:sp>
      <p:sp>
        <p:nvSpPr>
          <p:cNvPr id="1860" name="TextBox 1859">
            <a:extLst>
              <a:ext uri="{FF2B5EF4-FFF2-40B4-BE49-F238E27FC236}">
                <a16:creationId xmlns:a16="http://schemas.microsoft.com/office/drawing/2014/main" id="{BFC01F3E-69DA-4D12-8E7B-E0063DC13160}"/>
              </a:ext>
            </a:extLst>
          </p:cNvPr>
          <p:cNvSpPr txBox="1"/>
          <p:nvPr/>
        </p:nvSpPr>
        <p:spPr>
          <a:xfrm>
            <a:off x="135209" y="1303809"/>
            <a:ext cx="3664387" cy="4401205"/>
          </a:xfrm>
          <a:prstGeom prst="rect">
            <a:avLst/>
          </a:prstGeom>
          <a:noFill/>
        </p:spPr>
        <p:txBody>
          <a:bodyPr wrap="square">
            <a:spAutoFit/>
          </a:bodyPr>
          <a:lstStyle/>
          <a:p>
            <a:r>
              <a:rPr lang="en-US" b="0" i="0" dirty="0">
                <a:solidFill>
                  <a:schemeClr val="accent2">
                    <a:lumMod val="50000"/>
                  </a:schemeClr>
                </a:solidFill>
                <a:effectLst/>
                <a:latin typeface="Roboto" panose="02000000000000000000" pitchFamily="2" charset="0"/>
              </a:rPr>
              <a:t>It was perfect for audience-type events – performances, product launches, etc. This style helps to utilize the maximum area in a room to include maximum people in the function.</a:t>
            </a:r>
            <a:endParaRPr lang="th-TH" dirty="0">
              <a:solidFill>
                <a:schemeClr val="accent2">
                  <a:lumMod val="50000"/>
                </a:schemeClr>
              </a:solidFill>
            </a:endParaRPr>
          </a:p>
        </p:txBody>
      </p:sp>
    </p:spTree>
    <p:extLst>
      <p:ext uri="{BB962C8B-B14F-4D97-AF65-F5344CB8AC3E}">
        <p14:creationId xmlns:p14="http://schemas.microsoft.com/office/powerpoint/2010/main" val="109032657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CED9D7"/>
        </a:solidFill>
        <a:effectLst/>
      </p:bgPr>
    </p:bg>
    <p:spTree>
      <p:nvGrpSpPr>
        <p:cNvPr id="1" name=""/>
        <p:cNvGrpSpPr/>
        <p:nvPr/>
      </p:nvGrpSpPr>
      <p:grpSpPr>
        <a:xfrm>
          <a:off x="0" y="0"/>
          <a:ext cx="0" cy="0"/>
          <a:chOff x="0" y="0"/>
          <a:chExt cx="0" cy="0"/>
        </a:xfrm>
      </p:grpSpPr>
      <p:sp>
        <p:nvSpPr>
          <p:cNvPr id="3753" name="TextBox 5">
            <a:extLst>
              <a:ext uri="{FF2B5EF4-FFF2-40B4-BE49-F238E27FC236}">
                <a16:creationId xmlns:a16="http://schemas.microsoft.com/office/drawing/2014/main" id="{792ECE82-57EE-4AF3-AD5C-8AFA0155CF07}"/>
              </a:ext>
            </a:extLst>
          </p:cNvPr>
          <p:cNvSpPr txBox="1"/>
          <p:nvPr/>
        </p:nvSpPr>
        <p:spPr>
          <a:xfrm>
            <a:off x="3471946" y="1026510"/>
            <a:ext cx="6996431" cy="3416320"/>
          </a:xfrm>
          <a:prstGeom prst="rect">
            <a:avLst/>
          </a:prstGeom>
          <a:noFill/>
        </p:spPr>
        <p:txBody>
          <a:bodyPr wrap="square">
            <a:spAutoFit/>
          </a:bodyPr>
          <a:lstStyle>
            <a:defPPr>
              <a:defRPr lang="th-TH"/>
            </a:defPPr>
            <a:lvl1pPr marL="0" algn="l" defTabSz="914400" rtl="0" eaLnBrk="1" latinLnBrk="0" hangingPunct="1">
              <a:defRPr sz="2800" kern="1200">
                <a:solidFill>
                  <a:schemeClr val="tx1"/>
                </a:solidFill>
                <a:latin typeface="+mn-lt"/>
                <a:ea typeface="+mn-ea"/>
                <a:cs typeface="+mn-cs"/>
              </a:defRPr>
            </a:lvl1pPr>
            <a:lvl2pPr marL="457200" algn="l" defTabSz="914400" rtl="0" eaLnBrk="1" latinLnBrk="0" hangingPunct="1">
              <a:defRPr sz="2800" kern="1200">
                <a:solidFill>
                  <a:schemeClr val="tx1"/>
                </a:solidFill>
                <a:latin typeface="+mn-lt"/>
                <a:ea typeface="+mn-ea"/>
                <a:cs typeface="+mn-cs"/>
              </a:defRPr>
            </a:lvl2pPr>
            <a:lvl3pPr marL="914400" algn="l" defTabSz="914400" rtl="0" eaLnBrk="1" latinLnBrk="0" hangingPunct="1">
              <a:defRPr sz="2800" kern="1200">
                <a:solidFill>
                  <a:schemeClr val="tx1"/>
                </a:solidFill>
                <a:latin typeface="+mn-lt"/>
                <a:ea typeface="+mn-ea"/>
                <a:cs typeface="+mn-cs"/>
              </a:defRPr>
            </a:lvl3pPr>
            <a:lvl4pPr marL="1371600" algn="l" defTabSz="914400" rtl="0" eaLnBrk="1" latinLnBrk="0" hangingPunct="1">
              <a:defRPr sz="2800" kern="1200">
                <a:solidFill>
                  <a:schemeClr val="tx1"/>
                </a:solidFill>
                <a:latin typeface="+mn-lt"/>
                <a:ea typeface="+mn-ea"/>
                <a:cs typeface="+mn-cs"/>
              </a:defRPr>
            </a:lvl4pPr>
            <a:lvl5pPr marL="1828800" algn="l" defTabSz="914400" rtl="0" eaLnBrk="1" latinLnBrk="0" hangingPunct="1">
              <a:defRPr sz="2800" kern="1200">
                <a:solidFill>
                  <a:schemeClr val="tx1"/>
                </a:solidFill>
                <a:latin typeface="+mn-lt"/>
                <a:ea typeface="+mn-ea"/>
                <a:cs typeface="+mn-cs"/>
              </a:defRPr>
            </a:lvl5pPr>
            <a:lvl6pPr marL="2286000" algn="l" defTabSz="914400" rtl="0" eaLnBrk="1" latinLnBrk="0" hangingPunct="1">
              <a:defRPr sz="2800" kern="1200">
                <a:solidFill>
                  <a:schemeClr val="tx1"/>
                </a:solidFill>
                <a:latin typeface="+mn-lt"/>
                <a:ea typeface="+mn-ea"/>
                <a:cs typeface="+mn-cs"/>
              </a:defRPr>
            </a:lvl6pPr>
            <a:lvl7pPr marL="2743200" algn="l" defTabSz="914400" rtl="0" eaLnBrk="1" latinLnBrk="0" hangingPunct="1">
              <a:defRPr sz="2800" kern="1200">
                <a:solidFill>
                  <a:schemeClr val="tx1"/>
                </a:solidFill>
                <a:latin typeface="+mn-lt"/>
                <a:ea typeface="+mn-ea"/>
                <a:cs typeface="+mn-cs"/>
              </a:defRPr>
            </a:lvl7pPr>
            <a:lvl8pPr marL="3200400" algn="l" defTabSz="914400" rtl="0" eaLnBrk="1" latinLnBrk="0" hangingPunct="1">
              <a:defRPr sz="2800" kern="1200">
                <a:solidFill>
                  <a:schemeClr val="tx1"/>
                </a:solidFill>
                <a:latin typeface="+mn-lt"/>
                <a:ea typeface="+mn-ea"/>
                <a:cs typeface="+mn-cs"/>
              </a:defRPr>
            </a:lvl8pPr>
            <a:lvl9pPr marL="3657600" algn="l" defTabSz="914400" rtl="0" eaLnBrk="1" latinLnBrk="0" hangingPunct="1">
              <a:defRPr sz="2800" kern="1200">
                <a:solidFill>
                  <a:schemeClr val="tx1"/>
                </a:solidFill>
                <a:latin typeface="+mn-lt"/>
                <a:ea typeface="+mn-ea"/>
                <a:cs typeface="+mn-cs"/>
              </a:defRPr>
            </a:lvl9pPr>
          </a:lstStyle>
          <a:p>
            <a:r>
              <a:rPr lang="en-US" sz="2400" dirty="0">
                <a:solidFill>
                  <a:srgbClr val="728C86"/>
                </a:solidFill>
              </a:rPr>
              <a:t>Banquet service is a more decorative meal than a regular family dinner because of the number of guests present, the location, and the scope of the event. The word “banquet” means a luxurious meal and is arranged to cater to a large number of people. There are many reasons for holding a banquet as it could be in honor of a visiting guest, anniversaries, birthdays, weddings, and other types of celebrations that bring people together. </a:t>
            </a:r>
          </a:p>
        </p:txBody>
      </p:sp>
      <p:grpSp>
        <p:nvGrpSpPr>
          <p:cNvPr id="2" name="Group 1">
            <a:extLst>
              <a:ext uri="{FF2B5EF4-FFF2-40B4-BE49-F238E27FC236}">
                <a16:creationId xmlns:a16="http://schemas.microsoft.com/office/drawing/2014/main" id="{A4FD272A-0D5A-407B-AD2A-95661B974DEB}"/>
              </a:ext>
            </a:extLst>
          </p:cNvPr>
          <p:cNvGrpSpPr/>
          <p:nvPr/>
        </p:nvGrpSpPr>
        <p:grpSpPr>
          <a:xfrm>
            <a:off x="-1423987" y="1879923"/>
            <a:ext cx="14633119" cy="5859187"/>
            <a:chOff x="-1423987" y="1879923"/>
            <a:chExt cx="14633119" cy="5859187"/>
          </a:xfrm>
        </p:grpSpPr>
        <p:grpSp>
          <p:nvGrpSpPr>
            <p:cNvPr id="5055" name="Group 5054">
              <a:extLst>
                <a:ext uri="{FF2B5EF4-FFF2-40B4-BE49-F238E27FC236}">
                  <a16:creationId xmlns:a16="http://schemas.microsoft.com/office/drawing/2014/main" id="{7673EB89-BB3D-464B-9B1C-5F896ED99AFC}"/>
                </a:ext>
              </a:extLst>
            </p:cNvPr>
            <p:cNvGrpSpPr/>
            <p:nvPr/>
          </p:nvGrpSpPr>
          <p:grpSpPr>
            <a:xfrm>
              <a:off x="6640875" y="1879923"/>
              <a:ext cx="6568257" cy="4910624"/>
              <a:chOff x="6748097" y="1691727"/>
              <a:chExt cx="6568257" cy="4910624"/>
            </a:xfrm>
          </p:grpSpPr>
          <p:grpSp>
            <p:nvGrpSpPr>
              <p:cNvPr id="5056" name="Graphic 3339">
                <a:extLst>
                  <a:ext uri="{FF2B5EF4-FFF2-40B4-BE49-F238E27FC236}">
                    <a16:creationId xmlns:a16="http://schemas.microsoft.com/office/drawing/2014/main" id="{9C8625F7-0C16-4B06-A68A-DD92A0F47415}"/>
                  </a:ext>
                </a:extLst>
              </p:cNvPr>
              <p:cNvGrpSpPr/>
              <p:nvPr/>
            </p:nvGrpSpPr>
            <p:grpSpPr>
              <a:xfrm rot="5400000" flipH="1">
                <a:off x="10656160" y="3470543"/>
                <a:ext cx="1150845" cy="2198442"/>
                <a:chOff x="4830056" y="4928236"/>
                <a:chExt cx="1150845" cy="2198442"/>
              </a:xfrm>
            </p:grpSpPr>
            <p:pic>
              <p:nvPicPr>
                <p:cNvPr id="5679" name="Picture 5678">
                  <a:extLst>
                    <a:ext uri="{FF2B5EF4-FFF2-40B4-BE49-F238E27FC236}">
                      <a16:creationId xmlns:a16="http://schemas.microsoft.com/office/drawing/2014/main" id="{E3AD83D5-C710-4FCE-B58E-32566E4929EF}"/>
                    </a:ext>
                  </a:extLst>
                </p:cNvPr>
                <p:cNvPicPr>
                  <a:picLocks noChangeAspect="1"/>
                </p:cNvPicPr>
                <p:nvPr/>
              </p:nvPicPr>
              <p:blipFill>
                <a:blip r:embed="rId2"/>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5680" name="Graphic 3339">
                  <a:extLst>
                    <a:ext uri="{FF2B5EF4-FFF2-40B4-BE49-F238E27FC236}">
                      <a16:creationId xmlns:a16="http://schemas.microsoft.com/office/drawing/2014/main" id="{B136EBBF-FD79-4543-9D25-EB58D29CC3F6}"/>
                    </a:ext>
                  </a:extLst>
                </p:cNvPr>
                <p:cNvGrpSpPr/>
                <p:nvPr/>
              </p:nvGrpSpPr>
              <p:grpSpPr>
                <a:xfrm>
                  <a:off x="5406217" y="5705856"/>
                  <a:ext cx="463040" cy="395485"/>
                  <a:chOff x="5406217" y="5705856"/>
                  <a:chExt cx="463040" cy="395485"/>
                </a:xfrm>
              </p:grpSpPr>
              <p:sp>
                <p:nvSpPr>
                  <p:cNvPr id="5837" name="Freeform: Shape 5836">
                    <a:extLst>
                      <a:ext uri="{FF2B5EF4-FFF2-40B4-BE49-F238E27FC236}">
                        <a16:creationId xmlns:a16="http://schemas.microsoft.com/office/drawing/2014/main" id="{EC978D6C-6660-4867-BB9B-19A6007FA2A2}"/>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5838" name="Picture 5837">
                    <a:extLst>
                      <a:ext uri="{FF2B5EF4-FFF2-40B4-BE49-F238E27FC236}">
                        <a16:creationId xmlns:a16="http://schemas.microsoft.com/office/drawing/2014/main" id="{478B146F-FEC1-42DD-8A57-FD8BC14E6388}"/>
                      </a:ext>
                    </a:extLst>
                  </p:cNvPr>
                  <p:cNvPicPr>
                    <a:picLocks noChangeAspect="1"/>
                  </p:cNvPicPr>
                  <p:nvPr/>
                </p:nvPicPr>
                <p:blipFill>
                  <a:blip r:embed="rId3"/>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5839" name="Picture 5838">
                    <a:extLst>
                      <a:ext uri="{FF2B5EF4-FFF2-40B4-BE49-F238E27FC236}">
                        <a16:creationId xmlns:a16="http://schemas.microsoft.com/office/drawing/2014/main" id="{4B95B543-8BBC-442F-974E-24FB8060E5F6}"/>
                      </a:ext>
                    </a:extLst>
                  </p:cNvPr>
                  <p:cNvPicPr>
                    <a:picLocks noChangeAspect="1"/>
                  </p:cNvPicPr>
                  <p:nvPr/>
                </p:nvPicPr>
                <p:blipFill>
                  <a:blip r:embed="rId4"/>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5840" name="Graphic 3339">
                    <a:extLst>
                      <a:ext uri="{FF2B5EF4-FFF2-40B4-BE49-F238E27FC236}">
                        <a16:creationId xmlns:a16="http://schemas.microsoft.com/office/drawing/2014/main" id="{ABEB0AC7-B417-4C70-B848-ACFDD910A31F}"/>
                      </a:ext>
                    </a:extLst>
                  </p:cNvPr>
                  <p:cNvGrpSpPr/>
                  <p:nvPr/>
                </p:nvGrpSpPr>
                <p:grpSpPr>
                  <a:xfrm>
                    <a:off x="5461192" y="5756597"/>
                    <a:ext cx="350643" cy="318893"/>
                    <a:chOff x="5461192" y="5756597"/>
                    <a:chExt cx="350643" cy="318893"/>
                  </a:xfrm>
                </p:grpSpPr>
                <p:sp>
                  <p:nvSpPr>
                    <p:cNvPr id="5841" name="Freeform: Shape 5840">
                      <a:extLst>
                        <a:ext uri="{FF2B5EF4-FFF2-40B4-BE49-F238E27FC236}">
                          <a16:creationId xmlns:a16="http://schemas.microsoft.com/office/drawing/2014/main" id="{1EAE2003-7E04-4A98-BA21-3AD03801D970}"/>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5842" name="Freeform: Shape 5841">
                      <a:extLst>
                        <a:ext uri="{FF2B5EF4-FFF2-40B4-BE49-F238E27FC236}">
                          <a16:creationId xmlns:a16="http://schemas.microsoft.com/office/drawing/2014/main" id="{471AD723-4A30-443C-8D71-AD01A6D41E0E}"/>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5843" name="Freeform: Shape 5842">
                      <a:extLst>
                        <a:ext uri="{FF2B5EF4-FFF2-40B4-BE49-F238E27FC236}">
                          <a16:creationId xmlns:a16="http://schemas.microsoft.com/office/drawing/2014/main" id="{5151E18B-8E1C-4FBD-A5BB-099B6A59C4D9}"/>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5844" name="Freeform: Shape 5843">
                      <a:extLst>
                        <a:ext uri="{FF2B5EF4-FFF2-40B4-BE49-F238E27FC236}">
                          <a16:creationId xmlns:a16="http://schemas.microsoft.com/office/drawing/2014/main" id="{17D8F60F-ED7E-445D-BAB7-A813BDAEB214}"/>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5845" name="Freeform: Shape 5844">
                      <a:extLst>
                        <a:ext uri="{FF2B5EF4-FFF2-40B4-BE49-F238E27FC236}">
                          <a16:creationId xmlns:a16="http://schemas.microsoft.com/office/drawing/2014/main" id="{9518046F-C380-41DD-A68E-74A402CAA2FB}"/>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5846" name="Freeform: Shape 5845">
                      <a:extLst>
                        <a:ext uri="{FF2B5EF4-FFF2-40B4-BE49-F238E27FC236}">
                          <a16:creationId xmlns:a16="http://schemas.microsoft.com/office/drawing/2014/main" id="{73A96BEB-4E23-42A1-9A43-018151901D05}"/>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5847" name="Freeform: Shape 5846">
                      <a:extLst>
                        <a:ext uri="{FF2B5EF4-FFF2-40B4-BE49-F238E27FC236}">
                          <a16:creationId xmlns:a16="http://schemas.microsoft.com/office/drawing/2014/main" id="{468B4B7E-D3C8-4752-8AB7-D39599F8849B}"/>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5848" name="Freeform: Shape 5847">
                      <a:extLst>
                        <a:ext uri="{FF2B5EF4-FFF2-40B4-BE49-F238E27FC236}">
                          <a16:creationId xmlns:a16="http://schemas.microsoft.com/office/drawing/2014/main" id="{21410916-DFEE-45F0-AD7E-6435733387DE}"/>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5849" name="Freeform: Shape 5848">
                      <a:extLst>
                        <a:ext uri="{FF2B5EF4-FFF2-40B4-BE49-F238E27FC236}">
                          <a16:creationId xmlns:a16="http://schemas.microsoft.com/office/drawing/2014/main" id="{CD8A226E-8803-42B8-A535-60F2242C8391}"/>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5850" name="Freeform: Shape 5849">
                      <a:extLst>
                        <a:ext uri="{FF2B5EF4-FFF2-40B4-BE49-F238E27FC236}">
                          <a16:creationId xmlns:a16="http://schemas.microsoft.com/office/drawing/2014/main" id="{5AEFF48C-554D-4182-8D1C-10E68F6D68A6}"/>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5851" name="Freeform: Shape 5850">
                      <a:extLst>
                        <a:ext uri="{FF2B5EF4-FFF2-40B4-BE49-F238E27FC236}">
                          <a16:creationId xmlns:a16="http://schemas.microsoft.com/office/drawing/2014/main" id="{2C22A74B-873F-4320-A149-830D3924E43A}"/>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5852" name="Freeform: Shape 5851">
                      <a:extLst>
                        <a:ext uri="{FF2B5EF4-FFF2-40B4-BE49-F238E27FC236}">
                          <a16:creationId xmlns:a16="http://schemas.microsoft.com/office/drawing/2014/main" id="{8094CC6D-6333-400B-B7D1-C80181B30F75}"/>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5681" name="Graphic 3339">
                  <a:extLst>
                    <a:ext uri="{FF2B5EF4-FFF2-40B4-BE49-F238E27FC236}">
                      <a16:creationId xmlns:a16="http://schemas.microsoft.com/office/drawing/2014/main" id="{689FE6E6-5584-4919-9FFC-9B436C54F139}"/>
                    </a:ext>
                  </a:extLst>
                </p:cNvPr>
                <p:cNvGrpSpPr/>
                <p:nvPr/>
              </p:nvGrpSpPr>
              <p:grpSpPr>
                <a:xfrm>
                  <a:off x="5318954" y="5399734"/>
                  <a:ext cx="476606" cy="414474"/>
                  <a:chOff x="5318954" y="5399734"/>
                  <a:chExt cx="476606" cy="414474"/>
                </a:xfrm>
              </p:grpSpPr>
              <p:sp>
                <p:nvSpPr>
                  <p:cNvPr id="5821" name="Freeform: Shape 5820">
                    <a:extLst>
                      <a:ext uri="{FF2B5EF4-FFF2-40B4-BE49-F238E27FC236}">
                        <a16:creationId xmlns:a16="http://schemas.microsoft.com/office/drawing/2014/main" id="{3F6AA651-B94C-4B9B-A24A-FCA3852882F8}"/>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5822" name="Picture 5821">
                    <a:extLst>
                      <a:ext uri="{FF2B5EF4-FFF2-40B4-BE49-F238E27FC236}">
                        <a16:creationId xmlns:a16="http://schemas.microsoft.com/office/drawing/2014/main" id="{D569BACC-279D-45DF-9B08-5786BB656D75}"/>
                      </a:ext>
                    </a:extLst>
                  </p:cNvPr>
                  <p:cNvPicPr>
                    <a:picLocks noChangeAspect="1"/>
                  </p:cNvPicPr>
                  <p:nvPr/>
                </p:nvPicPr>
                <p:blipFill>
                  <a:blip r:embed="rId5"/>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5823" name="Picture 5822">
                    <a:extLst>
                      <a:ext uri="{FF2B5EF4-FFF2-40B4-BE49-F238E27FC236}">
                        <a16:creationId xmlns:a16="http://schemas.microsoft.com/office/drawing/2014/main" id="{DD0F76D8-8EE5-4328-A079-7FF54CF4FA02}"/>
                      </a:ext>
                    </a:extLst>
                  </p:cNvPr>
                  <p:cNvPicPr>
                    <a:picLocks noChangeAspect="1"/>
                  </p:cNvPicPr>
                  <p:nvPr/>
                </p:nvPicPr>
                <p:blipFill>
                  <a:blip r:embed="rId6"/>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5824" name="Graphic 3339">
                    <a:extLst>
                      <a:ext uri="{FF2B5EF4-FFF2-40B4-BE49-F238E27FC236}">
                        <a16:creationId xmlns:a16="http://schemas.microsoft.com/office/drawing/2014/main" id="{17C687EF-3FAC-4074-B020-61D3E64A830C}"/>
                      </a:ext>
                    </a:extLst>
                  </p:cNvPr>
                  <p:cNvGrpSpPr/>
                  <p:nvPr/>
                </p:nvGrpSpPr>
                <p:grpSpPr>
                  <a:xfrm>
                    <a:off x="5364163" y="5453208"/>
                    <a:ext cx="370327" cy="333864"/>
                    <a:chOff x="5364163" y="5453208"/>
                    <a:chExt cx="370327" cy="333864"/>
                  </a:xfrm>
                  <a:solidFill>
                    <a:srgbClr val="A0A58F"/>
                  </a:solidFill>
                </p:grpSpPr>
                <p:sp>
                  <p:nvSpPr>
                    <p:cNvPr id="5825" name="Freeform: Shape 5824">
                      <a:extLst>
                        <a:ext uri="{FF2B5EF4-FFF2-40B4-BE49-F238E27FC236}">
                          <a16:creationId xmlns:a16="http://schemas.microsoft.com/office/drawing/2014/main" id="{45BB6ED2-8D62-4969-938C-FB3131807DE9}"/>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5826" name="Freeform: Shape 5825">
                      <a:extLst>
                        <a:ext uri="{FF2B5EF4-FFF2-40B4-BE49-F238E27FC236}">
                          <a16:creationId xmlns:a16="http://schemas.microsoft.com/office/drawing/2014/main" id="{6515731F-F10A-4D96-BDC8-BE55BC7F2F3D}"/>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5827" name="Freeform: Shape 5826">
                      <a:extLst>
                        <a:ext uri="{FF2B5EF4-FFF2-40B4-BE49-F238E27FC236}">
                          <a16:creationId xmlns:a16="http://schemas.microsoft.com/office/drawing/2014/main" id="{0D20B8BC-B5C6-4134-A4B3-1618064AF818}"/>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5828" name="Freeform: Shape 5827">
                      <a:extLst>
                        <a:ext uri="{FF2B5EF4-FFF2-40B4-BE49-F238E27FC236}">
                          <a16:creationId xmlns:a16="http://schemas.microsoft.com/office/drawing/2014/main" id="{29B56C14-8C96-45C8-ACDB-032516945305}"/>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5829" name="Freeform: Shape 5828">
                      <a:extLst>
                        <a:ext uri="{FF2B5EF4-FFF2-40B4-BE49-F238E27FC236}">
                          <a16:creationId xmlns:a16="http://schemas.microsoft.com/office/drawing/2014/main" id="{B0F94C70-0E05-480F-8B8B-B91A8A89FE55}"/>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5830" name="Freeform: Shape 5829">
                      <a:extLst>
                        <a:ext uri="{FF2B5EF4-FFF2-40B4-BE49-F238E27FC236}">
                          <a16:creationId xmlns:a16="http://schemas.microsoft.com/office/drawing/2014/main" id="{B3D790AB-D3FB-48EE-82EA-EA96F617B6BD}"/>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5831" name="Freeform: Shape 5830">
                      <a:extLst>
                        <a:ext uri="{FF2B5EF4-FFF2-40B4-BE49-F238E27FC236}">
                          <a16:creationId xmlns:a16="http://schemas.microsoft.com/office/drawing/2014/main" id="{A3C2FB51-88AE-4083-9931-3F2283A7A677}"/>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5832" name="Freeform: Shape 5831">
                      <a:extLst>
                        <a:ext uri="{FF2B5EF4-FFF2-40B4-BE49-F238E27FC236}">
                          <a16:creationId xmlns:a16="http://schemas.microsoft.com/office/drawing/2014/main" id="{1F4F2E6F-364C-4836-A3A9-0E999E309B73}"/>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5833" name="Freeform: Shape 5832">
                      <a:extLst>
                        <a:ext uri="{FF2B5EF4-FFF2-40B4-BE49-F238E27FC236}">
                          <a16:creationId xmlns:a16="http://schemas.microsoft.com/office/drawing/2014/main" id="{39C677DB-96B1-40C2-904F-A78F8E9525B4}"/>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5834" name="Freeform: Shape 5833">
                      <a:extLst>
                        <a:ext uri="{FF2B5EF4-FFF2-40B4-BE49-F238E27FC236}">
                          <a16:creationId xmlns:a16="http://schemas.microsoft.com/office/drawing/2014/main" id="{23BF85CC-E670-46A1-88E2-54060B580CCF}"/>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5835" name="Freeform: Shape 5834">
                      <a:extLst>
                        <a:ext uri="{FF2B5EF4-FFF2-40B4-BE49-F238E27FC236}">
                          <a16:creationId xmlns:a16="http://schemas.microsoft.com/office/drawing/2014/main" id="{7EB771E9-8928-4D12-A840-06D45F5F536A}"/>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5836" name="Freeform: Shape 5835">
                      <a:extLst>
                        <a:ext uri="{FF2B5EF4-FFF2-40B4-BE49-F238E27FC236}">
                          <a16:creationId xmlns:a16="http://schemas.microsoft.com/office/drawing/2014/main" id="{78CE7677-DB9F-4BBF-AED3-CE4A07A94354}"/>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5682" name="Graphic 3339">
                  <a:extLst>
                    <a:ext uri="{FF2B5EF4-FFF2-40B4-BE49-F238E27FC236}">
                      <a16:creationId xmlns:a16="http://schemas.microsoft.com/office/drawing/2014/main" id="{940BE26D-0B60-4172-8115-AA2052BDED1A}"/>
                    </a:ext>
                  </a:extLst>
                </p:cNvPr>
                <p:cNvGrpSpPr/>
                <p:nvPr/>
              </p:nvGrpSpPr>
              <p:grpSpPr>
                <a:xfrm>
                  <a:off x="5130193" y="6290496"/>
                  <a:ext cx="438869" cy="517201"/>
                  <a:chOff x="5130193" y="6290496"/>
                  <a:chExt cx="438869" cy="517201"/>
                </a:xfrm>
              </p:grpSpPr>
              <p:grpSp>
                <p:nvGrpSpPr>
                  <p:cNvPr id="5803" name="Graphic 3339">
                    <a:extLst>
                      <a:ext uri="{FF2B5EF4-FFF2-40B4-BE49-F238E27FC236}">
                        <a16:creationId xmlns:a16="http://schemas.microsoft.com/office/drawing/2014/main" id="{2891CB6C-B3FA-478D-8858-F46709654CFA}"/>
                      </a:ext>
                    </a:extLst>
                  </p:cNvPr>
                  <p:cNvGrpSpPr/>
                  <p:nvPr/>
                </p:nvGrpSpPr>
                <p:grpSpPr>
                  <a:xfrm>
                    <a:off x="5130193" y="6290496"/>
                    <a:ext cx="438869" cy="517201"/>
                    <a:chOff x="5130193" y="6290496"/>
                    <a:chExt cx="438869" cy="517201"/>
                  </a:xfrm>
                  <a:solidFill>
                    <a:srgbClr val="FBFFFF"/>
                  </a:solidFill>
                </p:grpSpPr>
                <p:sp>
                  <p:nvSpPr>
                    <p:cNvPr id="5819" name="Freeform: Shape 5818">
                      <a:extLst>
                        <a:ext uri="{FF2B5EF4-FFF2-40B4-BE49-F238E27FC236}">
                          <a16:creationId xmlns:a16="http://schemas.microsoft.com/office/drawing/2014/main" id="{EEC1E80E-7EE7-4673-9ABD-6FBD84EE57A9}"/>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5820" name="Freeform: Shape 5819">
                      <a:extLst>
                        <a:ext uri="{FF2B5EF4-FFF2-40B4-BE49-F238E27FC236}">
                          <a16:creationId xmlns:a16="http://schemas.microsoft.com/office/drawing/2014/main" id="{8FC49440-B1CC-441B-B88D-6FE4A00A60F4}"/>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5804" name="Picture 5803">
                    <a:extLst>
                      <a:ext uri="{FF2B5EF4-FFF2-40B4-BE49-F238E27FC236}">
                        <a16:creationId xmlns:a16="http://schemas.microsoft.com/office/drawing/2014/main" id="{23FC4AFA-7DF0-456C-A6E1-29046147CDC2}"/>
                      </a:ext>
                    </a:extLst>
                  </p:cNvPr>
                  <p:cNvPicPr>
                    <a:picLocks noChangeAspect="1"/>
                  </p:cNvPicPr>
                  <p:nvPr/>
                </p:nvPicPr>
                <p:blipFill>
                  <a:blip r:embed="rId7"/>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5805" name="Picture 5804">
                    <a:extLst>
                      <a:ext uri="{FF2B5EF4-FFF2-40B4-BE49-F238E27FC236}">
                        <a16:creationId xmlns:a16="http://schemas.microsoft.com/office/drawing/2014/main" id="{7C33CED5-AF62-4BC3-B5FB-7F80209F40C1}"/>
                      </a:ext>
                    </a:extLst>
                  </p:cNvPr>
                  <p:cNvPicPr>
                    <a:picLocks noChangeAspect="1"/>
                  </p:cNvPicPr>
                  <p:nvPr/>
                </p:nvPicPr>
                <p:blipFill>
                  <a:blip r:embed="rId8"/>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5806" name="Graphic 3339">
                    <a:extLst>
                      <a:ext uri="{FF2B5EF4-FFF2-40B4-BE49-F238E27FC236}">
                        <a16:creationId xmlns:a16="http://schemas.microsoft.com/office/drawing/2014/main" id="{BCA88647-85E1-4399-A369-3F7F0327A00A}"/>
                      </a:ext>
                    </a:extLst>
                  </p:cNvPr>
                  <p:cNvGrpSpPr/>
                  <p:nvPr/>
                </p:nvGrpSpPr>
                <p:grpSpPr>
                  <a:xfrm>
                    <a:off x="5195275" y="6340385"/>
                    <a:ext cx="298443" cy="367021"/>
                    <a:chOff x="5195275" y="6340385"/>
                    <a:chExt cx="298443" cy="367021"/>
                  </a:xfrm>
                  <a:solidFill>
                    <a:srgbClr val="A0BDAB"/>
                  </a:solidFill>
                </p:grpSpPr>
                <p:sp>
                  <p:nvSpPr>
                    <p:cNvPr id="5807" name="Freeform: Shape 5806">
                      <a:extLst>
                        <a:ext uri="{FF2B5EF4-FFF2-40B4-BE49-F238E27FC236}">
                          <a16:creationId xmlns:a16="http://schemas.microsoft.com/office/drawing/2014/main" id="{1E074560-52FE-4CC8-AEEE-474E7EF9FC5C}"/>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5808" name="Freeform: Shape 5807">
                      <a:extLst>
                        <a:ext uri="{FF2B5EF4-FFF2-40B4-BE49-F238E27FC236}">
                          <a16:creationId xmlns:a16="http://schemas.microsoft.com/office/drawing/2014/main" id="{0501CCE0-4B01-4D4F-8DA6-B9899DD5F170}"/>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5809" name="Freeform: Shape 5808">
                      <a:extLst>
                        <a:ext uri="{FF2B5EF4-FFF2-40B4-BE49-F238E27FC236}">
                          <a16:creationId xmlns:a16="http://schemas.microsoft.com/office/drawing/2014/main" id="{C1610C05-5DB9-421B-A452-680F7F10EC80}"/>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5810" name="Freeform: Shape 5809">
                      <a:extLst>
                        <a:ext uri="{FF2B5EF4-FFF2-40B4-BE49-F238E27FC236}">
                          <a16:creationId xmlns:a16="http://schemas.microsoft.com/office/drawing/2014/main" id="{053D9E09-3AD8-4B97-99B8-297FC9262333}"/>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5811" name="Freeform: Shape 5810">
                      <a:extLst>
                        <a:ext uri="{FF2B5EF4-FFF2-40B4-BE49-F238E27FC236}">
                          <a16:creationId xmlns:a16="http://schemas.microsoft.com/office/drawing/2014/main" id="{2BD6B8AB-77C9-4676-8607-21E270650710}"/>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5812" name="Freeform: Shape 5811">
                      <a:extLst>
                        <a:ext uri="{FF2B5EF4-FFF2-40B4-BE49-F238E27FC236}">
                          <a16:creationId xmlns:a16="http://schemas.microsoft.com/office/drawing/2014/main" id="{F87CBC1B-CAC5-437D-A50F-0B97DDD372B9}"/>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5813" name="Freeform: Shape 5812">
                      <a:extLst>
                        <a:ext uri="{FF2B5EF4-FFF2-40B4-BE49-F238E27FC236}">
                          <a16:creationId xmlns:a16="http://schemas.microsoft.com/office/drawing/2014/main" id="{054067B3-6711-4204-91BF-8D3BC73EBD41}"/>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5814" name="Freeform: Shape 5813">
                      <a:extLst>
                        <a:ext uri="{FF2B5EF4-FFF2-40B4-BE49-F238E27FC236}">
                          <a16:creationId xmlns:a16="http://schemas.microsoft.com/office/drawing/2014/main" id="{482E3688-99C8-4CCB-9F32-5222BF882AF4}"/>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5815" name="Freeform: Shape 5814">
                      <a:extLst>
                        <a:ext uri="{FF2B5EF4-FFF2-40B4-BE49-F238E27FC236}">
                          <a16:creationId xmlns:a16="http://schemas.microsoft.com/office/drawing/2014/main" id="{8511DDDA-65A6-4D29-9BB8-6D559673843A}"/>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5816" name="Freeform: Shape 5815">
                      <a:extLst>
                        <a:ext uri="{FF2B5EF4-FFF2-40B4-BE49-F238E27FC236}">
                          <a16:creationId xmlns:a16="http://schemas.microsoft.com/office/drawing/2014/main" id="{F2D16C47-D901-4EE5-AD7F-7D24E8D47CA6}"/>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5817" name="Freeform: Shape 5816">
                      <a:extLst>
                        <a:ext uri="{FF2B5EF4-FFF2-40B4-BE49-F238E27FC236}">
                          <a16:creationId xmlns:a16="http://schemas.microsoft.com/office/drawing/2014/main" id="{232C8B3D-DA2F-4DF8-8784-EC68A7A65AEE}"/>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5818" name="Freeform: Shape 5817">
                      <a:extLst>
                        <a:ext uri="{FF2B5EF4-FFF2-40B4-BE49-F238E27FC236}">
                          <a16:creationId xmlns:a16="http://schemas.microsoft.com/office/drawing/2014/main" id="{70BB6012-EA8D-46C5-BE4F-F0D26EFD7342}"/>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5683" name="Picture 5682">
                  <a:extLst>
                    <a:ext uri="{FF2B5EF4-FFF2-40B4-BE49-F238E27FC236}">
                      <a16:creationId xmlns:a16="http://schemas.microsoft.com/office/drawing/2014/main" id="{FD3B2631-5EB8-4267-B385-18F8CF20B7C9}"/>
                    </a:ext>
                  </a:extLst>
                </p:cNvPr>
                <p:cNvPicPr>
                  <a:picLocks noChangeAspect="1"/>
                </p:cNvPicPr>
                <p:nvPr/>
              </p:nvPicPr>
              <p:blipFill>
                <a:blip r:embed="rId9"/>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5684" name="Picture 5683">
                  <a:extLst>
                    <a:ext uri="{FF2B5EF4-FFF2-40B4-BE49-F238E27FC236}">
                      <a16:creationId xmlns:a16="http://schemas.microsoft.com/office/drawing/2014/main" id="{25AF80E0-A499-42B7-BBCC-13F5ECD8B488}"/>
                    </a:ext>
                  </a:extLst>
                </p:cNvPr>
                <p:cNvPicPr>
                  <a:picLocks noChangeAspect="1"/>
                </p:cNvPicPr>
                <p:nvPr/>
              </p:nvPicPr>
              <p:blipFill>
                <a:blip r:embed="rId10"/>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5685" name="Picture 5684">
                  <a:extLst>
                    <a:ext uri="{FF2B5EF4-FFF2-40B4-BE49-F238E27FC236}">
                      <a16:creationId xmlns:a16="http://schemas.microsoft.com/office/drawing/2014/main" id="{16485964-0860-452F-A2E8-49BC963EA072}"/>
                    </a:ext>
                  </a:extLst>
                </p:cNvPr>
                <p:cNvPicPr>
                  <a:picLocks noChangeAspect="1"/>
                </p:cNvPicPr>
                <p:nvPr/>
              </p:nvPicPr>
              <p:blipFill>
                <a:blip r:embed="rId11"/>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5686" name="Picture 5685">
                  <a:extLst>
                    <a:ext uri="{FF2B5EF4-FFF2-40B4-BE49-F238E27FC236}">
                      <a16:creationId xmlns:a16="http://schemas.microsoft.com/office/drawing/2014/main" id="{01D34747-418B-45F9-8498-AC03206A1F3D}"/>
                    </a:ext>
                  </a:extLst>
                </p:cNvPr>
                <p:cNvPicPr>
                  <a:picLocks noChangeAspect="1"/>
                </p:cNvPicPr>
                <p:nvPr/>
              </p:nvPicPr>
              <p:blipFill>
                <a:blip r:embed="rId12"/>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5687" name="Graphic 3339">
                  <a:extLst>
                    <a:ext uri="{FF2B5EF4-FFF2-40B4-BE49-F238E27FC236}">
                      <a16:creationId xmlns:a16="http://schemas.microsoft.com/office/drawing/2014/main" id="{8058B0C2-0657-4C3F-BE99-C2969ABF05B8}"/>
                    </a:ext>
                  </a:extLst>
                </p:cNvPr>
                <p:cNvGrpSpPr/>
                <p:nvPr/>
              </p:nvGrpSpPr>
              <p:grpSpPr>
                <a:xfrm>
                  <a:off x="4955894" y="6032381"/>
                  <a:ext cx="457741" cy="586476"/>
                  <a:chOff x="4955894" y="6032381"/>
                  <a:chExt cx="457741" cy="586476"/>
                </a:xfrm>
              </p:grpSpPr>
              <p:grpSp>
                <p:nvGrpSpPr>
                  <p:cNvPr id="5784" name="Graphic 3339">
                    <a:extLst>
                      <a:ext uri="{FF2B5EF4-FFF2-40B4-BE49-F238E27FC236}">
                        <a16:creationId xmlns:a16="http://schemas.microsoft.com/office/drawing/2014/main" id="{6ECE8560-B14D-4DF4-889B-277088DD0007}"/>
                      </a:ext>
                    </a:extLst>
                  </p:cNvPr>
                  <p:cNvGrpSpPr/>
                  <p:nvPr/>
                </p:nvGrpSpPr>
                <p:grpSpPr>
                  <a:xfrm>
                    <a:off x="4955894" y="6032381"/>
                    <a:ext cx="457741" cy="586476"/>
                    <a:chOff x="4955894" y="6032381"/>
                    <a:chExt cx="457741" cy="586476"/>
                  </a:xfrm>
                  <a:solidFill>
                    <a:srgbClr val="FBFFFF"/>
                  </a:solidFill>
                </p:grpSpPr>
                <p:sp>
                  <p:nvSpPr>
                    <p:cNvPr id="5801" name="Freeform: Shape 5800">
                      <a:extLst>
                        <a:ext uri="{FF2B5EF4-FFF2-40B4-BE49-F238E27FC236}">
                          <a16:creationId xmlns:a16="http://schemas.microsoft.com/office/drawing/2014/main" id="{1025B867-7530-4450-91E0-69C0D5A3C5B6}"/>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5802" name="Freeform: Shape 5801">
                      <a:extLst>
                        <a:ext uri="{FF2B5EF4-FFF2-40B4-BE49-F238E27FC236}">
                          <a16:creationId xmlns:a16="http://schemas.microsoft.com/office/drawing/2014/main" id="{AC8E75D3-5DAE-46FB-93D9-B90CDC4C2BCE}"/>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5785" name="Graphic 3339">
                    <a:extLst>
                      <a:ext uri="{FF2B5EF4-FFF2-40B4-BE49-F238E27FC236}">
                        <a16:creationId xmlns:a16="http://schemas.microsoft.com/office/drawing/2014/main" id="{AA804ADC-D112-44C5-B8AB-67752DEAF579}"/>
                      </a:ext>
                    </a:extLst>
                  </p:cNvPr>
                  <p:cNvGrpSpPr/>
                  <p:nvPr/>
                </p:nvGrpSpPr>
                <p:grpSpPr>
                  <a:xfrm>
                    <a:off x="4958575" y="6036966"/>
                    <a:ext cx="450606" cy="578081"/>
                    <a:chOff x="4958575" y="6036966"/>
                    <a:chExt cx="450606" cy="578081"/>
                  </a:xfrm>
                  <a:solidFill>
                    <a:srgbClr val="A0BDAB"/>
                  </a:solidFill>
                </p:grpSpPr>
                <p:pic>
                  <p:nvPicPr>
                    <p:cNvPr id="5786" name="Picture 5785">
                      <a:extLst>
                        <a:ext uri="{FF2B5EF4-FFF2-40B4-BE49-F238E27FC236}">
                          <a16:creationId xmlns:a16="http://schemas.microsoft.com/office/drawing/2014/main" id="{91EC83BE-075B-40D2-94E1-A7F9E599D871}"/>
                        </a:ext>
                      </a:extLst>
                    </p:cNvPr>
                    <p:cNvPicPr>
                      <a:picLocks noChangeAspect="1"/>
                    </p:cNvPicPr>
                    <p:nvPr/>
                  </p:nvPicPr>
                  <p:blipFill>
                    <a:blip r:embed="rId13"/>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5787" name="Picture 5786">
                      <a:extLst>
                        <a:ext uri="{FF2B5EF4-FFF2-40B4-BE49-F238E27FC236}">
                          <a16:creationId xmlns:a16="http://schemas.microsoft.com/office/drawing/2014/main" id="{627A6DCB-B849-4AC8-A1C6-36C0DBCAB3AF}"/>
                        </a:ext>
                      </a:extLst>
                    </p:cNvPr>
                    <p:cNvPicPr>
                      <a:picLocks noChangeAspect="1"/>
                    </p:cNvPicPr>
                    <p:nvPr/>
                  </p:nvPicPr>
                  <p:blipFill>
                    <a:blip r:embed="rId14"/>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5788" name="Graphic 3339">
                      <a:extLst>
                        <a:ext uri="{FF2B5EF4-FFF2-40B4-BE49-F238E27FC236}">
                          <a16:creationId xmlns:a16="http://schemas.microsoft.com/office/drawing/2014/main" id="{D1290462-D4E0-43BD-8EE5-D88886EA0D07}"/>
                        </a:ext>
                      </a:extLst>
                    </p:cNvPr>
                    <p:cNvGrpSpPr/>
                    <p:nvPr/>
                  </p:nvGrpSpPr>
                  <p:grpSpPr>
                    <a:xfrm>
                      <a:off x="4980229" y="6072822"/>
                      <a:ext cx="378118" cy="496971"/>
                      <a:chOff x="4980229" y="6072822"/>
                      <a:chExt cx="378118" cy="496971"/>
                    </a:xfrm>
                    <a:solidFill>
                      <a:srgbClr val="A0BDAB"/>
                    </a:solidFill>
                  </p:grpSpPr>
                  <p:sp>
                    <p:nvSpPr>
                      <p:cNvPr id="5789" name="Freeform: Shape 5788">
                        <a:extLst>
                          <a:ext uri="{FF2B5EF4-FFF2-40B4-BE49-F238E27FC236}">
                            <a16:creationId xmlns:a16="http://schemas.microsoft.com/office/drawing/2014/main" id="{2A1E41E1-2E50-4E5A-9C5A-A95422EC7D7D}"/>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5790" name="Freeform: Shape 5789">
                        <a:extLst>
                          <a:ext uri="{FF2B5EF4-FFF2-40B4-BE49-F238E27FC236}">
                            <a16:creationId xmlns:a16="http://schemas.microsoft.com/office/drawing/2014/main" id="{50457900-406E-4A66-A45B-62B242BB842F}"/>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5791" name="Freeform: Shape 5790">
                        <a:extLst>
                          <a:ext uri="{FF2B5EF4-FFF2-40B4-BE49-F238E27FC236}">
                            <a16:creationId xmlns:a16="http://schemas.microsoft.com/office/drawing/2014/main" id="{919FA773-4CA9-46A1-A150-9153187C71B3}"/>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5792" name="Freeform: Shape 5791">
                        <a:extLst>
                          <a:ext uri="{FF2B5EF4-FFF2-40B4-BE49-F238E27FC236}">
                            <a16:creationId xmlns:a16="http://schemas.microsoft.com/office/drawing/2014/main" id="{7079B2DC-B393-4D44-8D30-22E353756456}"/>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5793" name="Freeform: Shape 5792">
                        <a:extLst>
                          <a:ext uri="{FF2B5EF4-FFF2-40B4-BE49-F238E27FC236}">
                            <a16:creationId xmlns:a16="http://schemas.microsoft.com/office/drawing/2014/main" id="{A6942086-A9CA-491A-82EE-4583BC1E0B60}"/>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5794" name="Freeform: Shape 5793">
                        <a:extLst>
                          <a:ext uri="{FF2B5EF4-FFF2-40B4-BE49-F238E27FC236}">
                            <a16:creationId xmlns:a16="http://schemas.microsoft.com/office/drawing/2014/main" id="{886B06F8-9941-4F58-8435-4FE4E0E71C52}"/>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5795" name="Freeform: Shape 5794">
                        <a:extLst>
                          <a:ext uri="{FF2B5EF4-FFF2-40B4-BE49-F238E27FC236}">
                            <a16:creationId xmlns:a16="http://schemas.microsoft.com/office/drawing/2014/main" id="{CC248F9E-E442-4C16-8E5E-8604624A7452}"/>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5796" name="Freeform: Shape 5795">
                        <a:extLst>
                          <a:ext uri="{FF2B5EF4-FFF2-40B4-BE49-F238E27FC236}">
                            <a16:creationId xmlns:a16="http://schemas.microsoft.com/office/drawing/2014/main" id="{9D743DB9-DF8B-425D-9CCF-C65C465B1DBB}"/>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5797" name="Freeform: Shape 5796">
                        <a:extLst>
                          <a:ext uri="{FF2B5EF4-FFF2-40B4-BE49-F238E27FC236}">
                            <a16:creationId xmlns:a16="http://schemas.microsoft.com/office/drawing/2014/main" id="{683B7A6E-62D9-4EC8-9001-C48A15FB8005}"/>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5798" name="Freeform: Shape 5797">
                        <a:extLst>
                          <a:ext uri="{FF2B5EF4-FFF2-40B4-BE49-F238E27FC236}">
                            <a16:creationId xmlns:a16="http://schemas.microsoft.com/office/drawing/2014/main" id="{D323F918-9BBF-4409-8619-6820F7415944}"/>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5799" name="Freeform: Shape 5798">
                        <a:extLst>
                          <a:ext uri="{FF2B5EF4-FFF2-40B4-BE49-F238E27FC236}">
                            <a16:creationId xmlns:a16="http://schemas.microsoft.com/office/drawing/2014/main" id="{DCD10954-883F-4A50-8B8E-FD428DE5992A}"/>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5800" name="Freeform: Shape 5799">
                        <a:extLst>
                          <a:ext uri="{FF2B5EF4-FFF2-40B4-BE49-F238E27FC236}">
                            <a16:creationId xmlns:a16="http://schemas.microsoft.com/office/drawing/2014/main" id="{7EB8A850-26F8-4D4B-BE2F-505059C57232}"/>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5688" name="Graphic 3339">
                  <a:extLst>
                    <a:ext uri="{FF2B5EF4-FFF2-40B4-BE49-F238E27FC236}">
                      <a16:creationId xmlns:a16="http://schemas.microsoft.com/office/drawing/2014/main" id="{D1CEE373-EA28-4026-952E-C53AE585076E}"/>
                    </a:ext>
                  </a:extLst>
                </p:cNvPr>
                <p:cNvGrpSpPr/>
                <p:nvPr/>
              </p:nvGrpSpPr>
              <p:grpSpPr>
                <a:xfrm>
                  <a:off x="4852700" y="5752331"/>
                  <a:ext cx="455471" cy="582377"/>
                  <a:chOff x="4852700" y="5752331"/>
                  <a:chExt cx="455471" cy="582377"/>
                </a:xfrm>
              </p:grpSpPr>
              <p:grpSp>
                <p:nvGrpSpPr>
                  <p:cNvPr id="5765" name="Graphic 3339">
                    <a:extLst>
                      <a:ext uri="{FF2B5EF4-FFF2-40B4-BE49-F238E27FC236}">
                        <a16:creationId xmlns:a16="http://schemas.microsoft.com/office/drawing/2014/main" id="{87AC99ED-83EE-46E8-BED1-47F4CFD926D7}"/>
                      </a:ext>
                    </a:extLst>
                  </p:cNvPr>
                  <p:cNvGrpSpPr/>
                  <p:nvPr/>
                </p:nvGrpSpPr>
                <p:grpSpPr>
                  <a:xfrm>
                    <a:off x="4852700" y="5752331"/>
                    <a:ext cx="455471" cy="582377"/>
                    <a:chOff x="4852700" y="5752331"/>
                    <a:chExt cx="455471" cy="582377"/>
                  </a:xfrm>
                  <a:solidFill>
                    <a:srgbClr val="FBFFFF"/>
                  </a:solidFill>
                </p:grpSpPr>
                <p:sp>
                  <p:nvSpPr>
                    <p:cNvPr id="5782" name="Freeform: Shape 5781">
                      <a:extLst>
                        <a:ext uri="{FF2B5EF4-FFF2-40B4-BE49-F238E27FC236}">
                          <a16:creationId xmlns:a16="http://schemas.microsoft.com/office/drawing/2014/main" id="{470FB37F-4C62-4612-A486-D103A8768453}"/>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5783" name="Freeform: Shape 5782">
                      <a:extLst>
                        <a:ext uri="{FF2B5EF4-FFF2-40B4-BE49-F238E27FC236}">
                          <a16:creationId xmlns:a16="http://schemas.microsoft.com/office/drawing/2014/main" id="{B9721208-9803-4996-A4AC-94DE29886082}"/>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5766" name="Graphic 3339">
                    <a:extLst>
                      <a:ext uri="{FF2B5EF4-FFF2-40B4-BE49-F238E27FC236}">
                        <a16:creationId xmlns:a16="http://schemas.microsoft.com/office/drawing/2014/main" id="{D669BD9D-8566-4609-AF40-BA02896FE3F9}"/>
                      </a:ext>
                    </a:extLst>
                  </p:cNvPr>
                  <p:cNvGrpSpPr/>
                  <p:nvPr/>
                </p:nvGrpSpPr>
                <p:grpSpPr>
                  <a:xfrm>
                    <a:off x="4854817" y="5755337"/>
                    <a:ext cx="447642" cy="578081"/>
                    <a:chOff x="4854817" y="5755337"/>
                    <a:chExt cx="447642" cy="578081"/>
                  </a:xfrm>
                  <a:solidFill>
                    <a:srgbClr val="A0BDAB"/>
                  </a:solidFill>
                </p:grpSpPr>
                <p:pic>
                  <p:nvPicPr>
                    <p:cNvPr id="5767" name="Picture 5766">
                      <a:extLst>
                        <a:ext uri="{FF2B5EF4-FFF2-40B4-BE49-F238E27FC236}">
                          <a16:creationId xmlns:a16="http://schemas.microsoft.com/office/drawing/2014/main" id="{EE3D568E-06DA-4DBC-819C-957629D2C479}"/>
                        </a:ext>
                      </a:extLst>
                    </p:cNvPr>
                    <p:cNvPicPr>
                      <a:picLocks noChangeAspect="1"/>
                    </p:cNvPicPr>
                    <p:nvPr/>
                  </p:nvPicPr>
                  <p:blipFill>
                    <a:blip r:embed="rId15"/>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5768" name="Picture 5767">
                      <a:extLst>
                        <a:ext uri="{FF2B5EF4-FFF2-40B4-BE49-F238E27FC236}">
                          <a16:creationId xmlns:a16="http://schemas.microsoft.com/office/drawing/2014/main" id="{728E6D24-2016-49AC-97A9-D9C3C76F8CA2}"/>
                        </a:ext>
                      </a:extLst>
                    </p:cNvPr>
                    <p:cNvPicPr>
                      <a:picLocks noChangeAspect="1"/>
                    </p:cNvPicPr>
                    <p:nvPr/>
                  </p:nvPicPr>
                  <p:blipFill>
                    <a:blip r:embed="rId16"/>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5769" name="Graphic 3339">
                      <a:extLst>
                        <a:ext uri="{FF2B5EF4-FFF2-40B4-BE49-F238E27FC236}">
                          <a16:creationId xmlns:a16="http://schemas.microsoft.com/office/drawing/2014/main" id="{82B78BAF-B20C-4D69-872D-C39F59552EB5}"/>
                        </a:ext>
                      </a:extLst>
                    </p:cNvPr>
                    <p:cNvGrpSpPr/>
                    <p:nvPr/>
                  </p:nvGrpSpPr>
                  <p:grpSpPr>
                    <a:xfrm>
                      <a:off x="4876974" y="5792646"/>
                      <a:ext cx="376005" cy="493503"/>
                      <a:chOff x="4876974" y="5792646"/>
                      <a:chExt cx="376005" cy="493503"/>
                    </a:xfrm>
                    <a:solidFill>
                      <a:srgbClr val="A0BDAB"/>
                    </a:solidFill>
                  </p:grpSpPr>
                  <p:sp>
                    <p:nvSpPr>
                      <p:cNvPr id="5770" name="Freeform: Shape 5769">
                        <a:extLst>
                          <a:ext uri="{FF2B5EF4-FFF2-40B4-BE49-F238E27FC236}">
                            <a16:creationId xmlns:a16="http://schemas.microsoft.com/office/drawing/2014/main" id="{E9DB9395-BAE9-457E-94B3-63880219F256}"/>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5771" name="Freeform: Shape 5770">
                        <a:extLst>
                          <a:ext uri="{FF2B5EF4-FFF2-40B4-BE49-F238E27FC236}">
                            <a16:creationId xmlns:a16="http://schemas.microsoft.com/office/drawing/2014/main" id="{3790FE01-3464-4002-B38A-183B8AC53B10}"/>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5772" name="Freeform: Shape 5771">
                        <a:extLst>
                          <a:ext uri="{FF2B5EF4-FFF2-40B4-BE49-F238E27FC236}">
                            <a16:creationId xmlns:a16="http://schemas.microsoft.com/office/drawing/2014/main" id="{BB42B1FF-BA9B-4E66-94E4-372606E48867}"/>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5773" name="Freeform: Shape 5772">
                        <a:extLst>
                          <a:ext uri="{FF2B5EF4-FFF2-40B4-BE49-F238E27FC236}">
                            <a16:creationId xmlns:a16="http://schemas.microsoft.com/office/drawing/2014/main" id="{B7A41AC4-CA9E-40A6-BD15-974D47812E32}"/>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5774" name="Freeform: Shape 5773">
                        <a:extLst>
                          <a:ext uri="{FF2B5EF4-FFF2-40B4-BE49-F238E27FC236}">
                            <a16:creationId xmlns:a16="http://schemas.microsoft.com/office/drawing/2014/main" id="{422829B2-197F-49D7-9716-472D52598396}"/>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5775" name="Freeform: Shape 5774">
                        <a:extLst>
                          <a:ext uri="{FF2B5EF4-FFF2-40B4-BE49-F238E27FC236}">
                            <a16:creationId xmlns:a16="http://schemas.microsoft.com/office/drawing/2014/main" id="{8984DF4D-BA96-43F7-BC6C-E5C5D9EF2B6C}"/>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5776" name="Freeform: Shape 5775">
                        <a:extLst>
                          <a:ext uri="{FF2B5EF4-FFF2-40B4-BE49-F238E27FC236}">
                            <a16:creationId xmlns:a16="http://schemas.microsoft.com/office/drawing/2014/main" id="{37DCBE1C-474E-4759-8F37-3080DCFD6098}"/>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5777" name="Freeform: Shape 5776">
                        <a:extLst>
                          <a:ext uri="{FF2B5EF4-FFF2-40B4-BE49-F238E27FC236}">
                            <a16:creationId xmlns:a16="http://schemas.microsoft.com/office/drawing/2014/main" id="{C8756C26-DE43-4FDE-AB18-6E826FD6EDB5}"/>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5778" name="Freeform: Shape 5777">
                        <a:extLst>
                          <a:ext uri="{FF2B5EF4-FFF2-40B4-BE49-F238E27FC236}">
                            <a16:creationId xmlns:a16="http://schemas.microsoft.com/office/drawing/2014/main" id="{C8FCAC95-7BC5-4DFD-A8F5-CB4CE8C8D620}"/>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5779" name="Freeform: Shape 5778">
                        <a:extLst>
                          <a:ext uri="{FF2B5EF4-FFF2-40B4-BE49-F238E27FC236}">
                            <a16:creationId xmlns:a16="http://schemas.microsoft.com/office/drawing/2014/main" id="{3415E135-F8D8-4AFD-814D-F2C63C36BAC3}"/>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5780" name="Freeform: Shape 5779">
                        <a:extLst>
                          <a:ext uri="{FF2B5EF4-FFF2-40B4-BE49-F238E27FC236}">
                            <a16:creationId xmlns:a16="http://schemas.microsoft.com/office/drawing/2014/main" id="{9496E200-9170-49C5-9F95-95B19D419C9F}"/>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5781" name="Freeform: Shape 5780">
                        <a:extLst>
                          <a:ext uri="{FF2B5EF4-FFF2-40B4-BE49-F238E27FC236}">
                            <a16:creationId xmlns:a16="http://schemas.microsoft.com/office/drawing/2014/main" id="{1D33F784-D746-4E24-A887-EF6219E2E2AD}"/>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5689" name="Graphic 3339">
                  <a:extLst>
                    <a:ext uri="{FF2B5EF4-FFF2-40B4-BE49-F238E27FC236}">
                      <a16:creationId xmlns:a16="http://schemas.microsoft.com/office/drawing/2014/main" id="{884EE743-74DF-4C1C-8C4B-E484E8E2A4C7}"/>
                    </a:ext>
                  </a:extLst>
                </p:cNvPr>
                <p:cNvGrpSpPr/>
                <p:nvPr/>
              </p:nvGrpSpPr>
              <p:grpSpPr>
                <a:xfrm>
                  <a:off x="4830056" y="5301765"/>
                  <a:ext cx="471265" cy="599974"/>
                  <a:chOff x="4830056" y="5301765"/>
                  <a:chExt cx="471265" cy="599974"/>
                </a:xfrm>
              </p:grpSpPr>
              <p:pic>
                <p:nvPicPr>
                  <p:cNvPr id="5744" name="Picture 5743">
                    <a:extLst>
                      <a:ext uri="{FF2B5EF4-FFF2-40B4-BE49-F238E27FC236}">
                        <a16:creationId xmlns:a16="http://schemas.microsoft.com/office/drawing/2014/main" id="{CB5893F0-8F18-4722-A6C9-688F6DD0C085}"/>
                      </a:ext>
                    </a:extLst>
                  </p:cNvPr>
                  <p:cNvPicPr>
                    <a:picLocks noChangeAspect="1"/>
                  </p:cNvPicPr>
                  <p:nvPr/>
                </p:nvPicPr>
                <p:blipFill>
                  <a:blip r:embed="rId17"/>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5745" name="Graphic 3339">
                    <a:extLst>
                      <a:ext uri="{FF2B5EF4-FFF2-40B4-BE49-F238E27FC236}">
                        <a16:creationId xmlns:a16="http://schemas.microsoft.com/office/drawing/2014/main" id="{D89DFFA1-F923-4EE0-B70F-9446679B8AB7}"/>
                      </a:ext>
                    </a:extLst>
                  </p:cNvPr>
                  <p:cNvGrpSpPr/>
                  <p:nvPr/>
                </p:nvGrpSpPr>
                <p:grpSpPr>
                  <a:xfrm>
                    <a:off x="4830056" y="5318872"/>
                    <a:ext cx="471265" cy="582867"/>
                    <a:chOff x="4830056" y="5318872"/>
                    <a:chExt cx="471265" cy="582867"/>
                  </a:xfrm>
                </p:grpSpPr>
                <p:grpSp>
                  <p:nvGrpSpPr>
                    <p:cNvPr id="5746" name="Graphic 3339">
                      <a:extLst>
                        <a:ext uri="{FF2B5EF4-FFF2-40B4-BE49-F238E27FC236}">
                          <a16:creationId xmlns:a16="http://schemas.microsoft.com/office/drawing/2014/main" id="{7E04F40E-08F5-470F-A961-FB364FD46B1F}"/>
                        </a:ext>
                      </a:extLst>
                    </p:cNvPr>
                    <p:cNvGrpSpPr/>
                    <p:nvPr/>
                  </p:nvGrpSpPr>
                  <p:grpSpPr>
                    <a:xfrm>
                      <a:off x="4830056" y="5318872"/>
                      <a:ext cx="471265" cy="582867"/>
                      <a:chOff x="4830056" y="5318872"/>
                      <a:chExt cx="471265" cy="582867"/>
                    </a:xfrm>
                    <a:solidFill>
                      <a:srgbClr val="FBFFFF"/>
                    </a:solidFill>
                  </p:grpSpPr>
                  <p:sp>
                    <p:nvSpPr>
                      <p:cNvPr id="5763" name="Freeform: Shape 5762">
                        <a:extLst>
                          <a:ext uri="{FF2B5EF4-FFF2-40B4-BE49-F238E27FC236}">
                            <a16:creationId xmlns:a16="http://schemas.microsoft.com/office/drawing/2014/main" id="{F63CF1FF-28F9-4887-A6F5-2CD05CD0994F}"/>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5764" name="Freeform: Shape 5763">
                        <a:extLst>
                          <a:ext uri="{FF2B5EF4-FFF2-40B4-BE49-F238E27FC236}">
                            <a16:creationId xmlns:a16="http://schemas.microsoft.com/office/drawing/2014/main" id="{6939D77A-DA42-482D-9E81-34D49F2FE805}"/>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5747" name="Graphic 3339">
                      <a:extLst>
                        <a:ext uri="{FF2B5EF4-FFF2-40B4-BE49-F238E27FC236}">
                          <a16:creationId xmlns:a16="http://schemas.microsoft.com/office/drawing/2014/main" id="{D84912D1-719B-4E14-A220-19057EDDF0FF}"/>
                        </a:ext>
                      </a:extLst>
                    </p:cNvPr>
                    <p:cNvGrpSpPr/>
                    <p:nvPr/>
                  </p:nvGrpSpPr>
                  <p:grpSpPr>
                    <a:xfrm>
                      <a:off x="4831101" y="5322517"/>
                      <a:ext cx="465429" cy="578081"/>
                      <a:chOff x="4831101" y="5322517"/>
                      <a:chExt cx="465429" cy="578081"/>
                    </a:xfrm>
                    <a:solidFill>
                      <a:srgbClr val="A0BDAB"/>
                    </a:solidFill>
                  </p:grpSpPr>
                  <p:pic>
                    <p:nvPicPr>
                      <p:cNvPr id="5748" name="Picture 5747">
                        <a:extLst>
                          <a:ext uri="{FF2B5EF4-FFF2-40B4-BE49-F238E27FC236}">
                            <a16:creationId xmlns:a16="http://schemas.microsoft.com/office/drawing/2014/main" id="{E913A526-CF28-4A23-97CA-754FCC81C769}"/>
                          </a:ext>
                        </a:extLst>
                      </p:cNvPr>
                      <p:cNvPicPr>
                        <a:picLocks noChangeAspect="1"/>
                      </p:cNvPicPr>
                      <p:nvPr/>
                    </p:nvPicPr>
                    <p:blipFill>
                      <a:blip r:embed="rId18"/>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5749" name="Picture 5748">
                        <a:extLst>
                          <a:ext uri="{FF2B5EF4-FFF2-40B4-BE49-F238E27FC236}">
                            <a16:creationId xmlns:a16="http://schemas.microsoft.com/office/drawing/2014/main" id="{9AF662A7-F04C-4087-B5CA-C1953566F53C}"/>
                          </a:ext>
                        </a:extLst>
                      </p:cNvPr>
                      <p:cNvPicPr>
                        <a:picLocks noChangeAspect="1"/>
                      </p:cNvPicPr>
                      <p:nvPr/>
                    </p:nvPicPr>
                    <p:blipFill>
                      <a:blip r:embed="rId19"/>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5750" name="Graphic 3339">
                        <a:extLst>
                          <a:ext uri="{FF2B5EF4-FFF2-40B4-BE49-F238E27FC236}">
                            <a16:creationId xmlns:a16="http://schemas.microsoft.com/office/drawing/2014/main" id="{92433AF4-C411-4BC8-80DD-E5150D5EC69F}"/>
                          </a:ext>
                        </a:extLst>
                      </p:cNvPr>
                      <p:cNvGrpSpPr/>
                      <p:nvPr/>
                    </p:nvGrpSpPr>
                    <p:grpSpPr>
                      <a:xfrm>
                        <a:off x="4857171" y="5361427"/>
                        <a:ext cx="384936" cy="493859"/>
                        <a:chOff x="4857171" y="5361427"/>
                        <a:chExt cx="384936" cy="493859"/>
                      </a:xfrm>
                      <a:solidFill>
                        <a:srgbClr val="A0BDAB"/>
                      </a:solidFill>
                    </p:grpSpPr>
                    <p:sp>
                      <p:nvSpPr>
                        <p:cNvPr id="5751" name="Freeform: Shape 5750">
                          <a:extLst>
                            <a:ext uri="{FF2B5EF4-FFF2-40B4-BE49-F238E27FC236}">
                              <a16:creationId xmlns:a16="http://schemas.microsoft.com/office/drawing/2014/main" id="{47DE7CEC-91BA-4B3A-AF30-58F0B82312DB}"/>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5752" name="Freeform: Shape 5751">
                          <a:extLst>
                            <a:ext uri="{FF2B5EF4-FFF2-40B4-BE49-F238E27FC236}">
                              <a16:creationId xmlns:a16="http://schemas.microsoft.com/office/drawing/2014/main" id="{A840DB24-BAE7-4EF8-81F3-EB3B68017C66}"/>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5753" name="Freeform: Shape 5752">
                          <a:extLst>
                            <a:ext uri="{FF2B5EF4-FFF2-40B4-BE49-F238E27FC236}">
                              <a16:creationId xmlns:a16="http://schemas.microsoft.com/office/drawing/2014/main" id="{59344F4F-DB14-416D-AC75-BB52B0B6641E}"/>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5754" name="Freeform: Shape 5753">
                          <a:extLst>
                            <a:ext uri="{FF2B5EF4-FFF2-40B4-BE49-F238E27FC236}">
                              <a16:creationId xmlns:a16="http://schemas.microsoft.com/office/drawing/2014/main" id="{BDD0FB9E-0E2C-4143-B1A5-45F84A023E30}"/>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5755" name="Freeform: Shape 5754">
                          <a:extLst>
                            <a:ext uri="{FF2B5EF4-FFF2-40B4-BE49-F238E27FC236}">
                              <a16:creationId xmlns:a16="http://schemas.microsoft.com/office/drawing/2014/main" id="{4EF7038A-855A-4E41-95A9-39AC5F244A7E}"/>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5756" name="Freeform: Shape 5755">
                          <a:extLst>
                            <a:ext uri="{FF2B5EF4-FFF2-40B4-BE49-F238E27FC236}">
                              <a16:creationId xmlns:a16="http://schemas.microsoft.com/office/drawing/2014/main" id="{9DCC8CD0-AA2A-4880-B2BA-0055AED52C6B}"/>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5757" name="Freeform: Shape 5756">
                          <a:extLst>
                            <a:ext uri="{FF2B5EF4-FFF2-40B4-BE49-F238E27FC236}">
                              <a16:creationId xmlns:a16="http://schemas.microsoft.com/office/drawing/2014/main" id="{DB79CE49-EDB6-4E21-9623-E1B8EA20CD7E}"/>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5758" name="Freeform: Shape 5757">
                          <a:extLst>
                            <a:ext uri="{FF2B5EF4-FFF2-40B4-BE49-F238E27FC236}">
                              <a16:creationId xmlns:a16="http://schemas.microsoft.com/office/drawing/2014/main" id="{B14387FE-8799-4BD3-A0CB-78DA4B18F121}"/>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5759" name="Freeform: Shape 5758">
                          <a:extLst>
                            <a:ext uri="{FF2B5EF4-FFF2-40B4-BE49-F238E27FC236}">
                              <a16:creationId xmlns:a16="http://schemas.microsoft.com/office/drawing/2014/main" id="{5AB82595-4B98-4B45-9244-53EC63CC2315}"/>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5760" name="Freeform: Shape 5759">
                          <a:extLst>
                            <a:ext uri="{FF2B5EF4-FFF2-40B4-BE49-F238E27FC236}">
                              <a16:creationId xmlns:a16="http://schemas.microsoft.com/office/drawing/2014/main" id="{89A6B2F5-0BA5-4E73-819F-29C99B97B8A2}"/>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5761" name="Freeform: Shape 5760">
                          <a:extLst>
                            <a:ext uri="{FF2B5EF4-FFF2-40B4-BE49-F238E27FC236}">
                              <a16:creationId xmlns:a16="http://schemas.microsoft.com/office/drawing/2014/main" id="{7FD70B17-09D2-4358-BBE1-9969D0CCBFDA}"/>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5762" name="Freeform: Shape 5761">
                          <a:extLst>
                            <a:ext uri="{FF2B5EF4-FFF2-40B4-BE49-F238E27FC236}">
                              <a16:creationId xmlns:a16="http://schemas.microsoft.com/office/drawing/2014/main" id="{10F4D80C-5AC2-43D7-BEE9-CB33C6320019}"/>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5690" name="Freeform: Shape 5689">
                  <a:extLst>
                    <a:ext uri="{FF2B5EF4-FFF2-40B4-BE49-F238E27FC236}">
                      <a16:creationId xmlns:a16="http://schemas.microsoft.com/office/drawing/2014/main" id="{89128A0E-FD1E-4C81-AD67-C79BFBDF18BD}"/>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5691" name="Graphic 3339">
                  <a:extLst>
                    <a:ext uri="{FF2B5EF4-FFF2-40B4-BE49-F238E27FC236}">
                      <a16:creationId xmlns:a16="http://schemas.microsoft.com/office/drawing/2014/main" id="{EF943E6F-6D3D-4A8A-B8E3-05FFEED107B8}"/>
                    </a:ext>
                  </a:extLst>
                </p:cNvPr>
                <p:cNvGrpSpPr/>
                <p:nvPr/>
              </p:nvGrpSpPr>
              <p:grpSpPr>
                <a:xfrm>
                  <a:off x="5471437" y="6449034"/>
                  <a:ext cx="370564" cy="637371"/>
                  <a:chOff x="5471437" y="6449034"/>
                  <a:chExt cx="370564" cy="637371"/>
                </a:xfrm>
                <a:solidFill>
                  <a:srgbClr val="93B79F"/>
                </a:solidFill>
              </p:grpSpPr>
              <p:pic>
                <p:nvPicPr>
                  <p:cNvPr id="5730" name="Picture 5729">
                    <a:extLst>
                      <a:ext uri="{FF2B5EF4-FFF2-40B4-BE49-F238E27FC236}">
                        <a16:creationId xmlns:a16="http://schemas.microsoft.com/office/drawing/2014/main" id="{F6DC154C-410B-44C6-93F5-113E7A8CECC3}"/>
                      </a:ext>
                    </a:extLst>
                  </p:cNvPr>
                  <p:cNvPicPr>
                    <a:picLocks noChangeAspect="1"/>
                  </p:cNvPicPr>
                  <p:nvPr/>
                </p:nvPicPr>
                <p:blipFill>
                  <a:blip r:embed="rId20"/>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5731" name="Picture 5730">
                    <a:extLst>
                      <a:ext uri="{FF2B5EF4-FFF2-40B4-BE49-F238E27FC236}">
                        <a16:creationId xmlns:a16="http://schemas.microsoft.com/office/drawing/2014/main" id="{B86BE7D6-BCA8-42B2-84BD-11090DB5BB14}"/>
                      </a:ext>
                    </a:extLst>
                  </p:cNvPr>
                  <p:cNvPicPr>
                    <a:picLocks noChangeAspect="1"/>
                  </p:cNvPicPr>
                  <p:nvPr/>
                </p:nvPicPr>
                <p:blipFill>
                  <a:blip r:embed="rId21"/>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5732" name="Graphic 3339">
                    <a:extLst>
                      <a:ext uri="{FF2B5EF4-FFF2-40B4-BE49-F238E27FC236}">
                        <a16:creationId xmlns:a16="http://schemas.microsoft.com/office/drawing/2014/main" id="{0340CED0-1AE6-44CA-8657-B914251A78B1}"/>
                      </a:ext>
                    </a:extLst>
                  </p:cNvPr>
                  <p:cNvGrpSpPr/>
                  <p:nvPr/>
                </p:nvGrpSpPr>
                <p:grpSpPr>
                  <a:xfrm>
                    <a:off x="5538032" y="6491531"/>
                    <a:ext cx="256325" cy="514788"/>
                    <a:chOff x="5538032" y="6491531"/>
                    <a:chExt cx="256325" cy="514788"/>
                  </a:xfrm>
                  <a:solidFill>
                    <a:srgbClr val="93B79F"/>
                  </a:solidFill>
                </p:grpSpPr>
                <p:sp>
                  <p:nvSpPr>
                    <p:cNvPr id="5733" name="Freeform: Shape 5732">
                      <a:extLst>
                        <a:ext uri="{FF2B5EF4-FFF2-40B4-BE49-F238E27FC236}">
                          <a16:creationId xmlns:a16="http://schemas.microsoft.com/office/drawing/2014/main" id="{29D58991-6178-4A8A-9D27-A95B9CB53AE6}"/>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5734" name="Freeform: Shape 5733">
                      <a:extLst>
                        <a:ext uri="{FF2B5EF4-FFF2-40B4-BE49-F238E27FC236}">
                          <a16:creationId xmlns:a16="http://schemas.microsoft.com/office/drawing/2014/main" id="{B2262525-D98A-4076-AC66-493B04A36E56}"/>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5735" name="Freeform: Shape 5734">
                      <a:extLst>
                        <a:ext uri="{FF2B5EF4-FFF2-40B4-BE49-F238E27FC236}">
                          <a16:creationId xmlns:a16="http://schemas.microsoft.com/office/drawing/2014/main" id="{ACF022BF-1F04-4909-9F9A-CE198AC2CB15}"/>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5736" name="Freeform: Shape 5735">
                      <a:extLst>
                        <a:ext uri="{FF2B5EF4-FFF2-40B4-BE49-F238E27FC236}">
                          <a16:creationId xmlns:a16="http://schemas.microsoft.com/office/drawing/2014/main" id="{EDEB93EC-BC18-4D30-A4E8-80E825F8C893}"/>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5737" name="Freeform: Shape 5736">
                      <a:extLst>
                        <a:ext uri="{FF2B5EF4-FFF2-40B4-BE49-F238E27FC236}">
                          <a16:creationId xmlns:a16="http://schemas.microsoft.com/office/drawing/2014/main" id="{EC793EF7-C109-45E3-91D1-5FA28CEECB73}"/>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5738" name="Freeform: Shape 5737">
                      <a:extLst>
                        <a:ext uri="{FF2B5EF4-FFF2-40B4-BE49-F238E27FC236}">
                          <a16:creationId xmlns:a16="http://schemas.microsoft.com/office/drawing/2014/main" id="{F24C4C83-1B1C-447E-B4D6-2CAE86CE185E}"/>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5739" name="Freeform: Shape 5738">
                      <a:extLst>
                        <a:ext uri="{FF2B5EF4-FFF2-40B4-BE49-F238E27FC236}">
                          <a16:creationId xmlns:a16="http://schemas.microsoft.com/office/drawing/2014/main" id="{00D1C3B3-ADD8-42BC-9C56-B12C7CDBAA0B}"/>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5740" name="Freeform: Shape 5739">
                      <a:extLst>
                        <a:ext uri="{FF2B5EF4-FFF2-40B4-BE49-F238E27FC236}">
                          <a16:creationId xmlns:a16="http://schemas.microsoft.com/office/drawing/2014/main" id="{A9831C76-C649-4C9E-95E5-BCD4E4E235F9}"/>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5741" name="Freeform: Shape 5740">
                      <a:extLst>
                        <a:ext uri="{FF2B5EF4-FFF2-40B4-BE49-F238E27FC236}">
                          <a16:creationId xmlns:a16="http://schemas.microsoft.com/office/drawing/2014/main" id="{FB8F1086-05ED-4608-A230-E632D107C20B}"/>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5742" name="Freeform: Shape 5741">
                      <a:extLst>
                        <a:ext uri="{FF2B5EF4-FFF2-40B4-BE49-F238E27FC236}">
                          <a16:creationId xmlns:a16="http://schemas.microsoft.com/office/drawing/2014/main" id="{C64925DC-CBD6-49FA-9810-A7C1570F88ED}"/>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5743" name="Freeform: Shape 5742">
                      <a:extLst>
                        <a:ext uri="{FF2B5EF4-FFF2-40B4-BE49-F238E27FC236}">
                          <a16:creationId xmlns:a16="http://schemas.microsoft.com/office/drawing/2014/main" id="{489C9D55-D90E-4222-A4B1-C698F8D00816}"/>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5692" name="Graphic 3339">
                  <a:extLst>
                    <a:ext uri="{FF2B5EF4-FFF2-40B4-BE49-F238E27FC236}">
                      <a16:creationId xmlns:a16="http://schemas.microsoft.com/office/drawing/2014/main" id="{156E5BA8-99C3-491B-9831-3494879EA4B3}"/>
                    </a:ext>
                  </a:extLst>
                </p:cNvPr>
                <p:cNvGrpSpPr/>
                <p:nvPr/>
              </p:nvGrpSpPr>
              <p:grpSpPr>
                <a:xfrm>
                  <a:off x="5555179" y="6094277"/>
                  <a:ext cx="425723" cy="350034"/>
                  <a:chOff x="5555179" y="6094277"/>
                  <a:chExt cx="425723" cy="350034"/>
                </a:xfrm>
              </p:grpSpPr>
              <p:grpSp>
                <p:nvGrpSpPr>
                  <p:cNvPr id="5712" name="Graphic 3339">
                    <a:extLst>
                      <a:ext uri="{FF2B5EF4-FFF2-40B4-BE49-F238E27FC236}">
                        <a16:creationId xmlns:a16="http://schemas.microsoft.com/office/drawing/2014/main" id="{AF4D244B-5EBA-4AC9-923C-968698CEB338}"/>
                      </a:ext>
                    </a:extLst>
                  </p:cNvPr>
                  <p:cNvGrpSpPr/>
                  <p:nvPr/>
                </p:nvGrpSpPr>
                <p:grpSpPr>
                  <a:xfrm>
                    <a:off x="5555179" y="6094277"/>
                    <a:ext cx="425723" cy="350034"/>
                    <a:chOff x="5555179" y="6094277"/>
                    <a:chExt cx="425723" cy="350034"/>
                  </a:xfrm>
                  <a:solidFill>
                    <a:srgbClr val="FBFFFF"/>
                  </a:solidFill>
                </p:grpSpPr>
                <p:sp>
                  <p:nvSpPr>
                    <p:cNvPr id="5728" name="Freeform: Shape 5727">
                      <a:extLst>
                        <a:ext uri="{FF2B5EF4-FFF2-40B4-BE49-F238E27FC236}">
                          <a16:creationId xmlns:a16="http://schemas.microsoft.com/office/drawing/2014/main" id="{AECF0F2A-9188-4BDF-AB4E-B1AAB495FD21}"/>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5729" name="Freeform: Shape 5728">
                      <a:extLst>
                        <a:ext uri="{FF2B5EF4-FFF2-40B4-BE49-F238E27FC236}">
                          <a16:creationId xmlns:a16="http://schemas.microsoft.com/office/drawing/2014/main" id="{5194EA0C-BA51-4114-9DAF-DF52159A01C2}"/>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5713" name="Picture 5712">
                    <a:extLst>
                      <a:ext uri="{FF2B5EF4-FFF2-40B4-BE49-F238E27FC236}">
                        <a16:creationId xmlns:a16="http://schemas.microsoft.com/office/drawing/2014/main" id="{4DA29D43-5815-43E4-8D93-9269DB3A1ADC}"/>
                      </a:ext>
                    </a:extLst>
                  </p:cNvPr>
                  <p:cNvPicPr>
                    <a:picLocks noChangeAspect="1"/>
                  </p:cNvPicPr>
                  <p:nvPr/>
                </p:nvPicPr>
                <p:blipFill>
                  <a:blip r:embed="rId22"/>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5714" name="Picture 5713">
                    <a:extLst>
                      <a:ext uri="{FF2B5EF4-FFF2-40B4-BE49-F238E27FC236}">
                        <a16:creationId xmlns:a16="http://schemas.microsoft.com/office/drawing/2014/main" id="{CC7B0C93-0FF9-4FCB-8A8A-2ABC5A4C0FD0}"/>
                      </a:ext>
                    </a:extLst>
                  </p:cNvPr>
                  <p:cNvPicPr>
                    <a:picLocks noChangeAspect="1"/>
                  </p:cNvPicPr>
                  <p:nvPr/>
                </p:nvPicPr>
                <p:blipFill>
                  <a:blip r:embed="rId23"/>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5715" name="Graphic 3339">
                    <a:extLst>
                      <a:ext uri="{FF2B5EF4-FFF2-40B4-BE49-F238E27FC236}">
                        <a16:creationId xmlns:a16="http://schemas.microsoft.com/office/drawing/2014/main" id="{8835D5D6-EA5E-4B45-9BBE-2D5E960E642F}"/>
                      </a:ext>
                    </a:extLst>
                  </p:cNvPr>
                  <p:cNvGrpSpPr/>
                  <p:nvPr/>
                </p:nvGrpSpPr>
                <p:grpSpPr>
                  <a:xfrm>
                    <a:off x="5590178" y="6138901"/>
                    <a:ext cx="290463" cy="224858"/>
                    <a:chOff x="5590178" y="6138901"/>
                    <a:chExt cx="290463" cy="224858"/>
                  </a:xfrm>
                  <a:solidFill>
                    <a:srgbClr val="A0BDAB"/>
                  </a:solidFill>
                </p:grpSpPr>
                <p:sp>
                  <p:nvSpPr>
                    <p:cNvPr id="5716" name="Freeform: Shape 5715">
                      <a:extLst>
                        <a:ext uri="{FF2B5EF4-FFF2-40B4-BE49-F238E27FC236}">
                          <a16:creationId xmlns:a16="http://schemas.microsoft.com/office/drawing/2014/main" id="{397E4A23-84EF-4454-91D5-173D22479462}"/>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5717" name="Freeform: Shape 5716">
                      <a:extLst>
                        <a:ext uri="{FF2B5EF4-FFF2-40B4-BE49-F238E27FC236}">
                          <a16:creationId xmlns:a16="http://schemas.microsoft.com/office/drawing/2014/main" id="{F4BE0B6A-5E93-45E8-A1F9-58D6A5091321}"/>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5718" name="Freeform: Shape 5717">
                      <a:extLst>
                        <a:ext uri="{FF2B5EF4-FFF2-40B4-BE49-F238E27FC236}">
                          <a16:creationId xmlns:a16="http://schemas.microsoft.com/office/drawing/2014/main" id="{7276D2FC-703C-4600-95F8-C6B383CFDC5B}"/>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5719" name="Freeform: Shape 5718">
                      <a:extLst>
                        <a:ext uri="{FF2B5EF4-FFF2-40B4-BE49-F238E27FC236}">
                          <a16:creationId xmlns:a16="http://schemas.microsoft.com/office/drawing/2014/main" id="{8B8D9603-7CC7-4E81-9CD3-0E46F8CD49B3}"/>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5720" name="Freeform: Shape 5719">
                      <a:extLst>
                        <a:ext uri="{FF2B5EF4-FFF2-40B4-BE49-F238E27FC236}">
                          <a16:creationId xmlns:a16="http://schemas.microsoft.com/office/drawing/2014/main" id="{BC010AEF-A6D3-415E-9FD2-BA1113434B96}"/>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5721" name="Freeform: Shape 5720">
                      <a:extLst>
                        <a:ext uri="{FF2B5EF4-FFF2-40B4-BE49-F238E27FC236}">
                          <a16:creationId xmlns:a16="http://schemas.microsoft.com/office/drawing/2014/main" id="{B91710B0-697A-49C2-AD4E-F056A8A73879}"/>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5722" name="Freeform: Shape 5721">
                      <a:extLst>
                        <a:ext uri="{FF2B5EF4-FFF2-40B4-BE49-F238E27FC236}">
                          <a16:creationId xmlns:a16="http://schemas.microsoft.com/office/drawing/2014/main" id="{BF63FA3C-16D0-4CFF-AB67-3E62DDB08F5C}"/>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5723" name="Freeform: Shape 5722">
                      <a:extLst>
                        <a:ext uri="{FF2B5EF4-FFF2-40B4-BE49-F238E27FC236}">
                          <a16:creationId xmlns:a16="http://schemas.microsoft.com/office/drawing/2014/main" id="{8384C620-6EC3-42F0-97D7-A1173FA841ED}"/>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5724" name="Freeform: Shape 5723">
                      <a:extLst>
                        <a:ext uri="{FF2B5EF4-FFF2-40B4-BE49-F238E27FC236}">
                          <a16:creationId xmlns:a16="http://schemas.microsoft.com/office/drawing/2014/main" id="{D53E20AC-847E-45AC-9697-F23E2B99E413}"/>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5725" name="Freeform: Shape 5724">
                      <a:extLst>
                        <a:ext uri="{FF2B5EF4-FFF2-40B4-BE49-F238E27FC236}">
                          <a16:creationId xmlns:a16="http://schemas.microsoft.com/office/drawing/2014/main" id="{FFFC5654-2FF5-4647-9D54-1E7D6955694E}"/>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5726" name="Freeform: Shape 5725">
                      <a:extLst>
                        <a:ext uri="{FF2B5EF4-FFF2-40B4-BE49-F238E27FC236}">
                          <a16:creationId xmlns:a16="http://schemas.microsoft.com/office/drawing/2014/main" id="{F42301E9-13B2-453D-BC46-4C3B2558ED3A}"/>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5727" name="Freeform: Shape 5726">
                      <a:extLst>
                        <a:ext uri="{FF2B5EF4-FFF2-40B4-BE49-F238E27FC236}">
                          <a16:creationId xmlns:a16="http://schemas.microsoft.com/office/drawing/2014/main" id="{6CFD845E-04C8-409C-89F6-81FD6670B458}"/>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5693" name="Graphic 3339">
                  <a:extLst>
                    <a:ext uri="{FF2B5EF4-FFF2-40B4-BE49-F238E27FC236}">
                      <a16:creationId xmlns:a16="http://schemas.microsoft.com/office/drawing/2014/main" id="{9B63EB08-83FD-4AB4-8C07-E66B011EEDC4}"/>
                    </a:ext>
                  </a:extLst>
                </p:cNvPr>
                <p:cNvGrpSpPr/>
                <p:nvPr/>
              </p:nvGrpSpPr>
              <p:grpSpPr>
                <a:xfrm>
                  <a:off x="5304010" y="5105829"/>
                  <a:ext cx="420520" cy="308162"/>
                  <a:chOff x="5304010" y="5105829"/>
                  <a:chExt cx="420520" cy="308162"/>
                </a:xfrm>
              </p:grpSpPr>
              <p:grpSp>
                <p:nvGrpSpPr>
                  <p:cNvPr id="5694" name="Graphic 3339">
                    <a:extLst>
                      <a:ext uri="{FF2B5EF4-FFF2-40B4-BE49-F238E27FC236}">
                        <a16:creationId xmlns:a16="http://schemas.microsoft.com/office/drawing/2014/main" id="{8CA9D88B-82E7-4222-B0D8-9C0446DA21D9}"/>
                      </a:ext>
                    </a:extLst>
                  </p:cNvPr>
                  <p:cNvGrpSpPr/>
                  <p:nvPr/>
                </p:nvGrpSpPr>
                <p:grpSpPr>
                  <a:xfrm>
                    <a:off x="5304010" y="5105829"/>
                    <a:ext cx="420520" cy="308162"/>
                    <a:chOff x="5304010" y="5105829"/>
                    <a:chExt cx="420520" cy="308162"/>
                  </a:xfrm>
                  <a:solidFill>
                    <a:srgbClr val="FBFFFF"/>
                  </a:solidFill>
                </p:grpSpPr>
                <p:sp>
                  <p:nvSpPr>
                    <p:cNvPr id="5710" name="Freeform: Shape 5709">
                      <a:extLst>
                        <a:ext uri="{FF2B5EF4-FFF2-40B4-BE49-F238E27FC236}">
                          <a16:creationId xmlns:a16="http://schemas.microsoft.com/office/drawing/2014/main" id="{FB414BDC-AFB4-4FFE-A96B-47727948C6C9}"/>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5711" name="Freeform: Shape 5710">
                      <a:extLst>
                        <a:ext uri="{FF2B5EF4-FFF2-40B4-BE49-F238E27FC236}">
                          <a16:creationId xmlns:a16="http://schemas.microsoft.com/office/drawing/2014/main" id="{FBF1B8AB-A2D7-4508-98B9-AC8E37B2446A}"/>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5695" name="Picture 5694">
                    <a:extLst>
                      <a:ext uri="{FF2B5EF4-FFF2-40B4-BE49-F238E27FC236}">
                        <a16:creationId xmlns:a16="http://schemas.microsoft.com/office/drawing/2014/main" id="{975747CF-586F-46C3-82BA-14A51B49887A}"/>
                      </a:ext>
                    </a:extLst>
                  </p:cNvPr>
                  <p:cNvPicPr>
                    <a:picLocks noChangeAspect="1"/>
                  </p:cNvPicPr>
                  <p:nvPr/>
                </p:nvPicPr>
                <p:blipFill>
                  <a:blip r:embed="rId24"/>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5696" name="Picture 5695">
                    <a:extLst>
                      <a:ext uri="{FF2B5EF4-FFF2-40B4-BE49-F238E27FC236}">
                        <a16:creationId xmlns:a16="http://schemas.microsoft.com/office/drawing/2014/main" id="{76E9E23F-8CC6-4159-9BE5-D0CD1F45B933}"/>
                      </a:ext>
                    </a:extLst>
                  </p:cNvPr>
                  <p:cNvPicPr>
                    <a:picLocks noChangeAspect="1"/>
                  </p:cNvPicPr>
                  <p:nvPr/>
                </p:nvPicPr>
                <p:blipFill>
                  <a:blip r:embed="rId25"/>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5697" name="Graphic 3339">
                    <a:extLst>
                      <a:ext uri="{FF2B5EF4-FFF2-40B4-BE49-F238E27FC236}">
                        <a16:creationId xmlns:a16="http://schemas.microsoft.com/office/drawing/2014/main" id="{F77CD6CE-6F6B-40C8-B7B5-A88384EE8ECA}"/>
                      </a:ext>
                    </a:extLst>
                  </p:cNvPr>
                  <p:cNvGrpSpPr/>
                  <p:nvPr/>
                </p:nvGrpSpPr>
                <p:grpSpPr>
                  <a:xfrm>
                    <a:off x="5338135" y="5145017"/>
                    <a:ext cx="287558" cy="197525"/>
                    <a:chOff x="5338135" y="5145017"/>
                    <a:chExt cx="287558" cy="197525"/>
                  </a:xfrm>
                  <a:solidFill>
                    <a:srgbClr val="A0BDAB"/>
                  </a:solidFill>
                </p:grpSpPr>
                <p:sp>
                  <p:nvSpPr>
                    <p:cNvPr id="5698" name="Freeform: Shape 5697">
                      <a:extLst>
                        <a:ext uri="{FF2B5EF4-FFF2-40B4-BE49-F238E27FC236}">
                          <a16:creationId xmlns:a16="http://schemas.microsoft.com/office/drawing/2014/main" id="{1A3AD588-CB1B-4F44-8549-7B3F5EF94875}"/>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5699" name="Freeform: Shape 5698">
                      <a:extLst>
                        <a:ext uri="{FF2B5EF4-FFF2-40B4-BE49-F238E27FC236}">
                          <a16:creationId xmlns:a16="http://schemas.microsoft.com/office/drawing/2014/main" id="{EAD74BE5-24D9-44CF-AE8F-631289586538}"/>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5700" name="Freeform: Shape 5699">
                      <a:extLst>
                        <a:ext uri="{FF2B5EF4-FFF2-40B4-BE49-F238E27FC236}">
                          <a16:creationId xmlns:a16="http://schemas.microsoft.com/office/drawing/2014/main" id="{9B74882A-9CED-406E-AC9F-E0FF973A309B}"/>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5701" name="Freeform: Shape 5700">
                      <a:extLst>
                        <a:ext uri="{FF2B5EF4-FFF2-40B4-BE49-F238E27FC236}">
                          <a16:creationId xmlns:a16="http://schemas.microsoft.com/office/drawing/2014/main" id="{A2D02D99-BA81-4172-8B71-F69D422A13B2}"/>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5702" name="Freeform: Shape 5701">
                      <a:extLst>
                        <a:ext uri="{FF2B5EF4-FFF2-40B4-BE49-F238E27FC236}">
                          <a16:creationId xmlns:a16="http://schemas.microsoft.com/office/drawing/2014/main" id="{5EC349C2-CC16-4EAB-8FF5-104CF9628521}"/>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5703" name="Freeform: Shape 5702">
                      <a:extLst>
                        <a:ext uri="{FF2B5EF4-FFF2-40B4-BE49-F238E27FC236}">
                          <a16:creationId xmlns:a16="http://schemas.microsoft.com/office/drawing/2014/main" id="{7070B4A9-D63A-432D-84AD-80DA6820B35D}"/>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5704" name="Freeform: Shape 5703">
                      <a:extLst>
                        <a:ext uri="{FF2B5EF4-FFF2-40B4-BE49-F238E27FC236}">
                          <a16:creationId xmlns:a16="http://schemas.microsoft.com/office/drawing/2014/main" id="{26796A3E-6675-4EBF-887F-76B7468C3F9E}"/>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5705" name="Freeform: Shape 5704">
                      <a:extLst>
                        <a:ext uri="{FF2B5EF4-FFF2-40B4-BE49-F238E27FC236}">
                          <a16:creationId xmlns:a16="http://schemas.microsoft.com/office/drawing/2014/main" id="{60B4401B-52E3-4146-B2C3-DA2F15D30917}"/>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5706" name="Freeform: Shape 5705">
                      <a:extLst>
                        <a:ext uri="{FF2B5EF4-FFF2-40B4-BE49-F238E27FC236}">
                          <a16:creationId xmlns:a16="http://schemas.microsoft.com/office/drawing/2014/main" id="{B7E5BFAE-7F0D-4B3E-9EA6-11BFBAAC97B4}"/>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5707" name="Freeform: Shape 5706">
                      <a:extLst>
                        <a:ext uri="{FF2B5EF4-FFF2-40B4-BE49-F238E27FC236}">
                          <a16:creationId xmlns:a16="http://schemas.microsoft.com/office/drawing/2014/main" id="{FC513C18-52B3-40F9-BBFD-8CE9E7F86722}"/>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5708" name="Freeform: Shape 5707">
                      <a:extLst>
                        <a:ext uri="{FF2B5EF4-FFF2-40B4-BE49-F238E27FC236}">
                          <a16:creationId xmlns:a16="http://schemas.microsoft.com/office/drawing/2014/main" id="{46C679B6-A448-439C-81C9-570FF1C2160F}"/>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5709" name="Freeform: Shape 5708">
                      <a:extLst>
                        <a:ext uri="{FF2B5EF4-FFF2-40B4-BE49-F238E27FC236}">
                          <a16:creationId xmlns:a16="http://schemas.microsoft.com/office/drawing/2014/main" id="{41DA5E32-B4BE-4EEC-B0F8-03C765584BDB}"/>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grpSp>
            <p:nvGrpSpPr>
              <p:cNvPr id="5057" name="Graphic 3512">
                <a:extLst>
                  <a:ext uri="{FF2B5EF4-FFF2-40B4-BE49-F238E27FC236}">
                    <a16:creationId xmlns:a16="http://schemas.microsoft.com/office/drawing/2014/main" id="{41606FB9-E136-4B9D-A78B-CADD9130350A}"/>
                  </a:ext>
                </a:extLst>
              </p:cNvPr>
              <p:cNvGrpSpPr/>
              <p:nvPr/>
            </p:nvGrpSpPr>
            <p:grpSpPr>
              <a:xfrm flipV="1">
                <a:off x="10640053" y="4485580"/>
                <a:ext cx="1262840" cy="1285270"/>
                <a:chOff x="4692675" y="4122640"/>
                <a:chExt cx="2271848" cy="2312200"/>
              </a:xfrm>
            </p:grpSpPr>
            <p:grpSp>
              <p:nvGrpSpPr>
                <p:cNvPr id="5617" name="Graphic 3512">
                  <a:extLst>
                    <a:ext uri="{FF2B5EF4-FFF2-40B4-BE49-F238E27FC236}">
                      <a16:creationId xmlns:a16="http://schemas.microsoft.com/office/drawing/2014/main" id="{E1D08564-8D66-49D9-9F62-EADC5330BE5B}"/>
                    </a:ext>
                  </a:extLst>
                </p:cNvPr>
                <p:cNvGrpSpPr/>
                <p:nvPr/>
              </p:nvGrpSpPr>
              <p:grpSpPr>
                <a:xfrm>
                  <a:off x="4692675" y="4122640"/>
                  <a:ext cx="2271848" cy="2312200"/>
                  <a:chOff x="4692675" y="4122640"/>
                  <a:chExt cx="2271848" cy="2312200"/>
                </a:xfrm>
                <a:solidFill>
                  <a:srgbClr val="938F50"/>
                </a:solidFill>
              </p:grpSpPr>
              <p:pic>
                <p:nvPicPr>
                  <p:cNvPr id="5636" name="Picture 5635">
                    <a:extLst>
                      <a:ext uri="{FF2B5EF4-FFF2-40B4-BE49-F238E27FC236}">
                        <a16:creationId xmlns:a16="http://schemas.microsoft.com/office/drawing/2014/main" id="{F07BFA61-D15C-4576-A384-55CAB5D263B1}"/>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5637" name="Picture 5636">
                    <a:extLst>
                      <a:ext uri="{FF2B5EF4-FFF2-40B4-BE49-F238E27FC236}">
                        <a16:creationId xmlns:a16="http://schemas.microsoft.com/office/drawing/2014/main" id="{7BCCB712-6858-4794-993A-879384366F11}"/>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5638" name="Picture 5637">
                    <a:extLst>
                      <a:ext uri="{FF2B5EF4-FFF2-40B4-BE49-F238E27FC236}">
                        <a16:creationId xmlns:a16="http://schemas.microsoft.com/office/drawing/2014/main" id="{2D0B782B-2933-480F-B174-36B001D1E4B6}"/>
                      </a:ext>
                    </a:extLst>
                  </p:cNvPr>
                  <p:cNvPicPr>
                    <a:picLocks noChangeAspect="1"/>
                  </p:cNvPicPr>
                  <p:nvPr/>
                </p:nvPicPr>
                <p:blipFill>
                  <a:blip r:embed="rId28"/>
                  <a:stretch>
                    <a:fillRect/>
                  </a:stretch>
                </p:blipFill>
                <p:spPr>
                  <a:xfrm>
                    <a:off x="5559602" y="5677020"/>
                    <a:ext cx="529271" cy="757820"/>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5639" name="Picture 5638">
                    <a:extLst>
                      <a:ext uri="{FF2B5EF4-FFF2-40B4-BE49-F238E27FC236}">
                        <a16:creationId xmlns:a16="http://schemas.microsoft.com/office/drawing/2014/main" id="{0CC73855-D9A2-4F8C-88BF-2EB3D054D41F}"/>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5640" name="Picture 5639">
                    <a:extLst>
                      <a:ext uri="{FF2B5EF4-FFF2-40B4-BE49-F238E27FC236}">
                        <a16:creationId xmlns:a16="http://schemas.microsoft.com/office/drawing/2014/main" id="{85CD04B2-AD06-41B3-846C-B53A3E9F45A5}"/>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5641" name="Picture 5640">
                    <a:extLst>
                      <a:ext uri="{FF2B5EF4-FFF2-40B4-BE49-F238E27FC236}">
                        <a16:creationId xmlns:a16="http://schemas.microsoft.com/office/drawing/2014/main" id="{7315B868-009A-4548-B713-523044AB9DDA}"/>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5642" name="Picture 5641">
                    <a:extLst>
                      <a:ext uri="{FF2B5EF4-FFF2-40B4-BE49-F238E27FC236}">
                        <a16:creationId xmlns:a16="http://schemas.microsoft.com/office/drawing/2014/main" id="{426A16E3-73FA-42C1-91A8-D2364706AA23}"/>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5643" name="Picture 5642">
                    <a:extLst>
                      <a:ext uri="{FF2B5EF4-FFF2-40B4-BE49-F238E27FC236}">
                        <a16:creationId xmlns:a16="http://schemas.microsoft.com/office/drawing/2014/main" id="{9D1D180B-A4BD-47F0-B9B7-0CFA7633ADC7}"/>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5644" name="Picture 5643">
                    <a:extLst>
                      <a:ext uri="{FF2B5EF4-FFF2-40B4-BE49-F238E27FC236}">
                        <a16:creationId xmlns:a16="http://schemas.microsoft.com/office/drawing/2014/main" id="{E5DBF893-6EC6-4473-8592-B7E5DD6BD83A}"/>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5645" name="Picture 5644">
                    <a:extLst>
                      <a:ext uri="{FF2B5EF4-FFF2-40B4-BE49-F238E27FC236}">
                        <a16:creationId xmlns:a16="http://schemas.microsoft.com/office/drawing/2014/main" id="{C72F0DB5-91F3-41D5-9969-3ED14166B493}"/>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5646" name="Picture 5645">
                    <a:extLst>
                      <a:ext uri="{FF2B5EF4-FFF2-40B4-BE49-F238E27FC236}">
                        <a16:creationId xmlns:a16="http://schemas.microsoft.com/office/drawing/2014/main" id="{81C38CC4-8EEC-4871-88B9-7641CA41A93B}"/>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5647" name="Picture 5646">
                    <a:extLst>
                      <a:ext uri="{FF2B5EF4-FFF2-40B4-BE49-F238E27FC236}">
                        <a16:creationId xmlns:a16="http://schemas.microsoft.com/office/drawing/2014/main" id="{E6535055-BD22-4481-BEE6-601FECA4DBA8}"/>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5648" name="Picture 5647">
                    <a:extLst>
                      <a:ext uri="{FF2B5EF4-FFF2-40B4-BE49-F238E27FC236}">
                        <a16:creationId xmlns:a16="http://schemas.microsoft.com/office/drawing/2014/main" id="{A8ABEF8E-3994-4D86-A925-DAC8B699310D}"/>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5649" name="Picture 5648">
                    <a:extLst>
                      <a:ext uri="{FF2B5EF4-FFF2-40B4-BE49-F238E27FC236}">
                        <a16:creationId xmlns:a16="http://schemas.microsoft.com/office/drawing/2014/main" id="{A613CBB1-99F8-476C-B237-72CECC4EA28D}"/>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5650" name="Picture 5649">
                    <a:extLst>
                      <a:ext uri="{FF2B5EF4-FFF2-40B4-BE49-F238E27FC236}">
                        <a16:creationId xmlns:a16="http://schemas.microsoft.com/office/drawing/2014/main" id="{ABB942A6-92D3-4DD4-9697-045E4D58C2A0}"/>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5651" name="Picture 5650">
                    <a:extLst>
                      <a:ext uri="{FF2B5EF4-FFF2-40B4-BE49-F238E27FC236}">
                        <a16:creationId xmlns:a16="http://schemas.microsoft.com/office/drawing/2014/main" id="{5413D2D1-E2B6-4202-80EB-3DAACAB5C6CA}"/>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5652" name="Picture 5651">
                    <a:extLst>
                      <a:ext uri="{FF2B5EF4-FFF2-40B4-BE49-F238E27FC236}">
                        <a16:creationId xmlns:a16="http://schemas.microsoft.com/office/drawing/2014/main" id="{9E13EB80-7E63-4A12-99BA-10E7CA87DF75}"/>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5653" name="Picture 5652">
                    <a:extLst>
                      <a:ext uri="{FF2B5EF4-FFF2-40B4-BE49-F238E27FC236}">
                        <a16:creationId xmlns:a16="http://schemas.microsoft.com/office/drawing/2014/main" id="{3614876E-2936-4E83-BC5F-3B8A2DBAAE23}"/>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5654" name="Picture 5653">
                    <a:extLst>
                      <a:ext uri="{FF2B5EF4-FFF2-40B4-BE49-F238E27FC236}">
                        <a16:creationId xmlns:a16="http://schemas.microsoft.com/office/drawing/2014/main" id="{B177D8F5-F30C-4560-9FA3-37B257440A0B}"/>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5655" name="Picture 5654">
                    <a:extLst>
                      <a:ext uri="{FF2B5EF4-FFF2-40B4-BE49-F238E27FC236}">
                        <a16:creationId xmlns:a16="http://schemas.microsoft.com/office/drawing/2014/main" id="{822BE7EC-6E13-4F56-9389-44A77165E202}"/>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5656" name="Picture 5655">
                    <a:extLst>
                      <a:ext uri="{FF2B5EF4-FFF2-40B4-BE49-F238E27FC236}">
                        <a16:creationId xmlns:a16="http://schemas.microsoft.com/office/drawing/2014/main" id="{732C030E-3528-47C9-9B90-D67983E693DD}"/>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5657" name="Picture 5656">
                    <a:extLst>
                      <a:ext uri="{FF2B5EF4-FFF2-40B4-BE49-F238E27FC236}">
                        <a16:creationId xmlns:a16="http://schemas.microsoft.com/office/drawing/2014/main" id="{A85FC09B-7355-4071-B1C2-A60947C2FBEE}"/>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5658" name="Picture 5657">
                    <a:extLst>
                      <a:ext uri="{FF2B5EF4-FFF2-40B4-BE49-F238E27FC236}">
                        <a16:creationId xmlns:a16="http://schemas.microsoft.com/office/drawing/2014/main" id="{65AE081A-CE3D-4478-B5A2-1FDBE3641E1C}"/>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5659" name="Picture 5658">
                    <a:extLst>
                      <a:ext uri="{FF2B5EF4-FFF2-40B4-BE49-F238E27FC236}">
                        <a16:creationId xmlns:a16="http://schemas.microsoft.com/office/drawing/2014/main" id="{08C8629C-210E-41E1-97CF-F4E2C8F13C9B}"/>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5660" name="Picture 5659">
                    <a:extLst>
                      <a:ext uri="{FF2B5EF4-FFF2-40B4-BE49-F238E27FC236}">
                        <a16:creationId xmlns:a16="http://schemas.microsoft.com/office/drawing/2014/main" id="{1A23B3C7-7A17-4C73-B66B-4EE585CA966E}"/>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5661" name="Graphic 3512">
                    <a:extLst>
                      <a:ext uri="{FF2B5EF4-FFF2-40B4-BE49-F238E27FC236}">
                        <a16:creationId xmlns:a16="http://schemas.microsoft.com/office/drawing/2014/main" id="{6EB27BAA-AED8-42E0-98B9-84C825C09E11}"/>
                      </a:ext>
                    </a:extLst>
                  </p:cNvPr>
                  <p:cNvGrpSpPr/>
                  <p:nvPr/>
                </p:nvGrpSpPr>
                <p:grpSpPr>
                  <a:xfrm>
                    <a:off x="5088130" y="4659329"/>
                    <a:ext cx="1028989" cy="1004778"/>
                    <a:chOff x="5088130" y="4659329"/>
                    <a:chExt cx="1028989" cy="1004778"/>
                  </a:xfrm>
                  <a:solidFill>
                    <a:srgbClr val="938F50"/>
                  </a:solidFill>
                </p:grpSpPr>
                <p:pic>
                  <p:nvPicPr>
                    <p:cNvPr id="5662" name="Picture 5661">
                      <a:extLst>
                        <a:ext uri="{FF2B5EF4-FFF2-40B4-BE49-F238E27FC236}">
                          <a16:creationId xmlns:a16="http://schemas.microsoft.com/office/drawing/2014/main" id="{F7ABF3E9-D8B2-4840-9E18-3FDAA2DB6F0E}"/>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5663" name="Freeform: Shape 5662">
                      <a:extLst>
                        <a:ext uri="{FF2B5EF4-FFF2-40B4-BE49-F238E27FC236}">
                          <a16:creationId xmlns:a16="http://schemas.microsoft.com/office/drawing/2014/main" id="{2DC9F1C1-92D1-421D-AAFC-5E4E27EC4752}"/>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5664" name="Picture 5663">
                      <a:extLst>
                        <a:ext uri="{FF2B5EF4-FFF2-40B4-BE49-F238E27FC236}">
                          <a16:creationId xmlns:a16="http://schemas.microsoft.com/office/drawing/2014/main" id="{7765B434-DDAD-40F2-A00D-398203F7C457}"/>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5665" name="Picture 5664">
                      <a:extLst>
                        <a:ext uri="{FF2B5EF4-FFF2-40B4-BE49-F238E27FC236}">
                          <a16:creationId xmlns:a16="http://schemas.microsoft.com/office/drawing/2014/main" id="{4AC112B3-5195-4274-AFAE-25C3E89D6A6C}"/>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5666" name="Freeform: Shape 5665">
                      <a:extLst>
                        <a:ext uri="{FF2B5EF4-FFF2-40B4-BE49-F238E27FC236}">
                          <a16:creationId xmlns:a16="http://schemas.microsoft.com/office/drawing/2014/main" id="{AA11F572-CF95-4BA9-995D-A6004E91E791}"/>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5667" name="Picture 5666">
                      <a:extLst>
                        <a:ext uri="{FF2B5EF4-FFF2-40B4-BE49-F238E27FC236}">
                          <a16:creationId xmlns:a16="http://schemas.microsoft.com/office/drawing/2014/main" id="{6AD8E77E-229D-47B8-BC39-61A00C63177E}"/>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5668" name="Picture 5667">
                      <a:extLst>
                        <a:ext uri="{FF2B5EF4-FFF2-40B4-BE49-F238E27FC236}">
                          <a16:creationId xmlns:a16="http://schemas.microsoft.com/office/drawing/2014/main" id="{635D55DD-07CD-4B16-987A-4B04F2B622A4}"/>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5669" name="Picture 5668">
                      <a:extLst>
                        <a:ext uri="{FF2B5EF4-FFF2-40B4-BE49-F238E27FC236}">
                          <a16:creationId xmlns:a16="http://schemas.microsoft.com/office/drawing/2014/main" id="{79733CA0-B80E-423B-9EC4-A43D9F3576BD}"/>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5670" name="Picture 5669">
                      <a:extLst>
                        <a:ext uri="{FF2B5EF4-FFF2-40B4-BE49-F238E27FC236}">
                          <a16:creationId xmlns:a16="http://schemas.microsoft.com/office/drawing/2014/main" id="{ADA3EE2F-383E-4EBA-9ADD-3E55347A344E}"/>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5671" name="Picture 5670">
                      <a:extLst>
                        <a:ext uri="{FF2B5EF4-FFF2-40B4-BE49-F238E27FC236}">
                          <a16:creationId xmlns:a16="http://schemas.microsoft.com/office/drawing/2014/main" id="{7684D47A-0589-4A00-A352-3FFB6CBD78E3}"/>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5672" name="Picture 5671">
                      <a:extLst>
                        <a:ext uri="{FF2B5EF4-FFF2-40B4-BE49-F238E27FC236}">
                          <a16:creationId xmlns:a16="http://schemas.microsoft.com/office/drawing/2014/main" id="{EA00728A-80DB-4341-AFC1-7C1E424ED095}"/>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5673" name="Picture 5672">
                      <a:extLst>
                        <a:ext uri="{FF2B5EF4-FFF2-40B4-BE49-F238E27FC236}">
                          <a16:creationId xmlns:a16="http://schemas.microsoft.com/office/drawing/2014/main" id="{CD5567FB-9A8B-4808-8039-8E916B8553F7}"/>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5674" name="Picture 5673">
                      <a:extLst>
                        <a:ext uri="{FF2B5EF4-FFF2-40B4-BE49-F238E27FC236}">
                          <a16:creationId xmlns:a16="http://schemas.microsoft.com/office/drawing/2014/main" id="{794276AA-5465-4CCB-8147-8E82F94CAA59}"/>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5675" name="Picture 5674">
                      <a:extLst>
                        <a:ext uri="{FF2B5EF4-FFF2-40B4-BE49-F238E27FC236}">
                          <a16:creationId xmlns:a16="http://schemas.microsoft.com/office/drawing/2014/main" id="{F32A2320-0DF1-4296-AE3B-3A51C01AF3F5}"/>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5676" name="Picture 5675">
                      <a:extLst>
                        <a:ext uri="{FF2B5EF4-FFF2-40B4-BE49-F238E27FC236}">
                          <a16:creationId xmlns:a16="http://schemas.microsoft.com/office/drawing/2014/main" id="{B74E89CE-4F94-442C-B9A9-1155C454247C}"/>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5677" name="Picture 5676">
                      <a:extLst>
                        <a:ext uri="{FF2B5EF4-FFF2-40B4-BE49-F238E27FC236}">
                          <a16:creationId xmlns:a16="http://schemas.microsoft.com/office/drawing/2014/main" id="{48283364-D6CC-47F5-BF59-C9D7F509A389}"/>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5678" name="Picture 5677">
                      <a:extLst>
                        <a:ext uri="{FF2B5EF4-FFF2-40B4-BE49-F238E27FC236}">
                          <a16:creationId xmlns:a16="http://schemas.microsoft.com/office/drawing/2014/main" id="{2A2F0FC5-E694-4160-99F1-8FC8B46C2B4E}"/>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5618" name="Freeform: Shape 5617">
                  <a:extLst>
                    <a:ext uri="{FF2B5EF4-FFF2-40B4-BE49-F238E27FC236}">
                      <a16:creationId xmlns:a16="http://schemas.microsoft.com/office/drawing/2014/main" id="{A8C2E871-CF2D-46CA-9BDD-A99385FE33A8}"/>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5619" name="Freeform: Shape 5618">
                  <a:extLst>
                    <a:ext uri="{FF2B5EF4-FFF2-40B4-BE49-F238E27FC236}">
                      <a16:creationId xmlns:a16="http://schemas.microsoft.com/office/drawing/2014/main" id="{D4BDA446-6E26-4BDA-AA6F-B388744FC7B2}"/>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5620" name="Freeform: Shape 5619">
                  <a:extLst>
                    <a:ext uri="{FF2B5EF4-FFF2-40B4-BE49-F238E27FC236}">
                      <a16:creationId xmlns:a16="http://schemas.microsoft.com/office/drawing/2014/main" id="{465D852F-C9AB-4823-BCD0-49C0DC6B56E0}"/>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5621" name="Freeform: Shape 5620">
                  <a:extLst>
                    <a:ext uri="{FF2B5EF4-FFF2-40B4-BE49-F238E27FC236}">
                      <a16:creationId xmlns:a16="http://schemas.microsoft.com/office/drawing/2014/main" id="{1795BF5A-C893-4CBA-AAAD-00917141A955}"/>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5622" name="Freeform: Shape 5621">
                  <a:extLst>
                    <a:ext uri="{FF2B5EF4-FFF2-40B4-BE49-F238E27FC236}">
                      <a16:creationId xmlns:a16="http://schemas.microsoft.com/office/drawing/2014/main" id="{B01AD26E-7644-4AEC-A6BC-4AA5729C0B68}"/>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5623" name="Freeform: Shape 5622">
                  <a:extLst>
                    <a:ext uri="{FF2B5EF4-FFF2-40B4-BE49-F238E27FC236}">
                      <a16:creationId xmlns:a16="http://schemas.microsoft.com/office/drawing/2014/main" id="{FA0AB91C-1BC4-4B29-BED3-536A6D49F61B}"/>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5624" name="Freeform: Shape 5623">
                  <a:extLst>
                    <a:ext uri="{FF2B5EF4-FFF2-40B4-BE49-F238E27FC236}">
                      <a16:creationId xmlns:a16="http://schemas.microsoft.com/office/drawing/2014/main" id="{574F320A-A385-4533-8A35-34AC0E7C2A67}"/>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5625" name="Freeform: Shape 5624">
                  <a:extLst>
                    <a:ext uri="{FF2B5EF4-FFF2-40B4-BE49-F238E27FC236}">
                      <a16:creationId xmlns:a16="http://schemas.microsoft.com/office/drawing/2014/main" id="{BBB01AD1-8037-4C00-BE84-401321436617}"/>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5626" name="Freeform: Shape 5625">
                  <a:extLst>
                    <a:ext uri="{FF2B5EF4-FFF2-40B4-BE49-F238E27FC236}">
                      <a16:creationId xmlns:a16="http://schemas.microsoft.com/office/drawing/2014/main" id="{AAF1DD86-DF71-4260-8F13-E0D4B10A74B1}"/>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5627" name="Freeform: Shape 5626">
                  <a:extLst>
                    <a:ext uri="{FF2B5EF4-FFF2-40B4-BE49-F238E27FC236}">
                      <a16:creationId xmlns:a16="http://schemas.microsoft.com/office/drawing/2014/main" id="{9CF00047-35E1-4DA6-9D4E-EC4A4933A02F}"/>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5628" name="Freeform: Shape 5627">
                  <a:extLst>
                    <a:ext uri="{FF2B5EF4-FFF2-40B4-BE49-F238E27FC236}">
                      <a16:creationId xmlns:a16="http://schemas.microsoft.com/office/drawing/2014/main" id="{F68A07DC-865B-427C-9816-272EF31FAE1F}"/>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5629" name="Freeform: Shape 5628">
                  <a:extLst>
                    <a:ext uri="{FF2B5EF4-FFF2-40B4-BE49-F238E27FC236}">
                      <a16:creationId xmlns:a16="http://schemas.microsoft.com/office/drawing/2014/main" id="{FE651240-96C4-4E2D-A0EF-426A63BA4964}"/>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5630" name="Freeform: Shape 5629">
                  <a:extLst>
                    <a:ext uri="{FF2B5EF4-FFF2-40B4-BE49-F238E27FC236}">
                      <a16:creationId xmlns:a16="http://schemas.microsoft.com/office/drawing/2014/main" id="{52FB430A-23F3-4EB4-9F77-8B13BDE0FBE2}"/>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5631" name="Freeform: Shape 5630">
                  <a:extLst>
                    <a:ext uri="{FF2B5EF4-FFF2-40B4-BE49-F238E27FC236}">
                      <a16:creationId xmlns:a16="http://schemas.microsoft.com/office/drawing/2014/main" id="{575920F9-1306-48AA-AC43-F63EE055C48D}"/>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5632" name="Freeform: Shape 5631">
                  <a:extLst>
                    <a:ext uri="{FF2B5EF4-FFF2-40B4-BE49-F238E27FC236}">
                      <a16:creationId xmlns:a16="http://schemas.microsoft.com/office/drawing/2014/main" id="{9E4EDA41-AEEB-41DD-BA4D-012276000762}"/>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5633" name="Freeform: Shape 5632">
                  <a:extLst>
                    <a:ext uri="{FF2B5EF4-FFF2-40B4-BE49-F238E27FC236}">
                      <a16:creationId xmlns:a16="http://schemas.microsoft.com/office/drawing/2014/main" id="{A80C69C5-E4B5-4040-AAC5-35D10935CE06}"/>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5634" name="Freeform: Shape 5633">
                  <a:extLst>
                    <a:ext uri="{FF2B5EF4-FFF2-40B4-BE49-F238E27FC236}">
                      <a16:creationId xmlns:a16="http://schemas.microsoft.com/office/drawing/2014/main" id="{05A2B1F1-1F88-4CF1-A4B7-A05CBC0E9FD6}"/>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5635" name="Freeform: Shape 5634">
                  <a:extLst>
                    <a:ext uri="{FF2B5EF4-FFF2-40B4-BE49-F238E27FC236}">
                      <a16:creationId xmlns:a16="http://schemas.microsoft.com/office/drawing/2014/main" id="{778C3D28-03B9-45C5-9D53-8B7D19711A4C}"/>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5058" name="Graphic 3512">
                <a:extLst>
                  <a:ext uri="{FF2B5EF4-FFF2-40B4-BE49-F238E27FC236}">
                    <a16:creationId xmlns:a16="http://schemas.microsoft.com/office/drawing/2014/main" id="{59C9AD2F-3649-4A1C-BD91-C339F429C2BC}"/>
                  </a:ext>
                </a:extLst>
              </p:cNvPr>
              <p:cNvGrpSpPr/>
              <p:nvPr/>
            </p:nvGrpSpPr>
            <p:grpSpPr>
              <a:xfrm>
                <a:off x="9770200" y="3878502"/>
                <a:ext cx="1357238" cy="1381344"/>
                <a:chOff x="4692675" y="4122640"/>
                <a:chExt cx="2271848" cy="2312200"/>
              </a:xfrm>
            </p:grpSpPr>
            <p:grpSp>
              <p:nvGrpSpPr>
                <p:cNvPr id="5555" name="Graphic 3512">
                  <a:extLst>
                    <a:ext uri="{FF2B5EF4-FFF2-40B4-BE49-F238E27FC236}">
                      <a16:creationId xmlns:a16="http://schemas.microsoft.com/office/drawing/2014/main" id="{13AD5783-96C0-4A8B-8405-F5E59917BDA8}"/>
                    </a:ext>
                  </a:extLst>
                </p:cNvPr>
                <p:cNvGrpSpPr/>
                <p:nvPr/>
              </p:nvGrpSpPr>
              <p:grpSpPr>
                <a:xfrm>
                  <a:off x="4692675" y="4122640"/>
                  <a:ext cx="2271848" cy="2312200"/>
                  <a:chOff x="4692675" y="4122640"/>
                  <a:chExt cx="2271848" cy="2312200"/>
                </a:xfrm>
                <a:solidFill>
                  <a:srgbClr val="938F50"/>
                </a:solidFill>
              </p:grpSpPr>
              <p:pic>
                <p:nvPicPr>
                  <p:cNvPr id="5574" name="Picture 5573">
                    <a:extLst>
                      <a:ext uri="{FF2B5EF4-FFF2-40B4-BE49-F238E27FC236}">
                        <a16:creationId xmlns:a16="http://schemas.microsoft.com/office/drawing/2014/main" id="{543BDE52-89F8-401D-ACFC-EA88468EA670}"/>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5575" name="Picture 5574">
                    <a:extLst>
                      <a:ext uri="{FF2B5EF4-FFF2-40B4-BE49-F238E27FC236}">
                        <a16:creationId xmlns:a16="http://schemas.microsoft.com/office/drawing/2014/main" id="{4D63FBC3-A9F9-4B5F-BD38-66222F9DA105}"/>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5576" name="Picture 5575">
                    <a:extLst>
                      <a:ext uri="{FF2B5EF4-FFF2-40B4-BE49-F238E27FC236}">
                        <a16:creationId xmlns:a16="http://schemas.microsoft.com/office/drawing/2014/main" id="{957DD040-B995-4DD7-BC27-6FB84CCBB9F9}"/>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5577" name="Picture 5576">
                    <a:extLst>
                      <a:ext uri="{FF2B5EF4-FFF2-40B4-BE49-F238E27FC236}">
                        <a16:creationId xmlns:a16="http://schemas.microsoft.com/office/drawing/2014/main" id="{DFF5DA70-9233-4D6D-94E0-222414009913}"/>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5578" name="Picture 5577">
                    <a:extLst>
                      <a:ext uri="{FF2B5EF4-FFF2-40B4-BE49-F238E27FC236}">
                        <a16:creationId xmlns:a16="http://schemas.microsoft.com/office/drawing/2014/main" id="{8C545F93-7A90-45E8-8DF1-6C779652E132}"/>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5579" name="Picture 5578">
                    <a:extLst>
                      <a:ext uri="{FF2B5EF4-FFF2-40B4-BE49-F238E27FC236}">
                        <a16:creationId xmlns:a16="http://schemas.microsoft.com/office/drawing/2014/main" id="{223BDE18-630C-4B38-B585-4796F977A5FD}"/>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5580" name="Picture 5579">
                    <a:extLst>
                      <a:ext uri="{FF2B5EF4-FFF2-40B4-BE49-F238E27FC236}">
                        <a16:creationId xmlns:a16="http://schemas.microsoft.com/office/drawing/2014/main" id="{1FE5AB26-F4EA-40BE-83D1-2EB3220DD6F6}"/>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5581" name="Picture 5580">
                    <a:extLst>
                      <a:ext uri="{FF2B5EF4-FFF2-40B4-BE49-F238E27FC236}">
                        <a16:creationId xmlns:a16="http://schemas.microsoft.com/office/drawing/2014/main" id="{FB8635ED-08A8-47F1-B50C-DA716E574CFA}"/>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5582" name="Picture 5581">
                    <a:extLst>
                      <a:ext uri="{FF2B5EF4-FFF2-40B4-BE49-F238E27FC236}">
                        <a16:creationId xmlns:a16="http://schemas.microsoft.com/office/drawing/2014/main" id="{49244666-0D73-4F2F-B837-BC94882A9804}"/>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5583" name="Picture 5582">
                    <a:extLst>
                      <a:ext uri="{FF2B5EF4-FFF2-40B4-BE49-F238E27FC236}">
                        <a16:creationId xmlns:a16="http://schemas.microsoft.com/office/drawing/2014/main" id="{A7C73336-3EA1-4523-9556-EBA13649FD91}"/>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5584" name="Picture 5583">
                    <a:extLst>
                      <a:ext uri="{FF2B5EF4-FFF2-40B4-BE49-F238E27FC236}">
                        <a16:creationId xmlns:a16="http://schemas.microsoft.com/office/drawing/2014/main" id="{FB77533B-1638-488D-8105-20883583E089}"/>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5585" name="Picture 5584">
                    <a:extLst>
                      <a:ext uri="{FF2B5EF4-FFF2-40B4-BE49-F238E27FC236}">
                        <a16:creationId xmlns:a16="http://schemas.microsoft.com/office/drawing/2014/main" id="{785A01AE-1F40-4B8E-AB56-7D448B4E5484}"/>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5586" name="Picture 5585">
                    <a:extLst>
                      <a:ext uri="{FF2B5EF4-FFF2-40B4-BE49-F238E27FC236}">
                        <a16:creationId xmlns:a16="http://schemas.microsoft.com/office/drawing/2014/main" id="{76016849-59C3-4DF9-A749-3B617026E18F}"/>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5587" name="Picture 5586">
                    <a:extLst>
                      <a:ext uri="{FF2B5EF4-FFF2-40B4-BE49-F238E27FC236}">
                        <a16:creationId xmlns:a16="http://schemas.microsoft.com/office/drawing/2014/main" id="{CCF75CEE-7F1D-4A37-AE86-22792410C879}"/>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5588" name="Picture 5587">
                    <a:extLst>
                      <a:ext uri="{FF2B5EF4-FFF2-40B4-BE49-F238E27FC236}">
                        <a16:creationId xmlns:a16="http://schemas.microsoft.com/office/drawing/2014/main" id="{5EB715F9-6CB4-44DF-B7B1-838E41B8A419}"/>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5589" name="Picture 5588">
                    <a:extLst>
                      <a:ext uri="{FF2B5EF4-FFF2-40B4-BE49-F238E27FC236}">
                        <a16:creationId xmlns:a16="http://schemas.microsoft.com/office/drawing/2014/main" id="{8FAD90E0-03D1-413F-A5D3-9160150843E2}"/>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5590" name="Picture 5589">
                    <a:extLst>
                      <a:ext uri="{FF2B5EF4-FFF2-40B4-BE49-F238E27FC236}">
                        <a16:creationId xmlns:a16="http://schemas.microsoft.com/office/drawing/2014/main" id="{68828A50-2DB5-4159-B50C-F20E2411A7B7}"/>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5591" name="Picture 5590">
                    <a:extLst>
                      <a:ext uri="{FF2B5EF4-FFF2-40B4-BE49-F238E27FC236}">
                        <a16:creationId xmlns:a16="http://schemas.microsoft.com/office/drawing/2014/main" id="{ADE32D1E-3225-4C95-8608-28D4BB160BC6}"/>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5592" name="Picture 5591">
                    <a:extLst>
                      <a:ext uri="{FF2B5EF4-FFF2-40B4-BE49-F238E27FC236}">
                        <a16:creationId xmlns:a16="http://schemas.microsoft.com/office/drawing/2014/main" id="{5DB6A5EB-4992-4E1B-8CC3-17066AB25734}"/>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5593" name="Picture 5592">
                    <a:extLst>
                      <a:ext uri="{FF2B5EF4-FFF2-40B4-BE49-F238E27FC236}">
                        <a16:creationId xmlns:a16="http://schemas.microsoft.com/office/drawing/2014/main" id="{5AD610EE-DA1A-48A0-8905-590174E009D5}"/>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5594" name="Picture 5593">
                    <a:extLst>
                      <a:ext uri="{FF2B5EF4-FFF2-40B4-BE49-F238E27FC236}">
                        <a16:creationId xmlns:a16="http://schemas.microsoft.com/office/drawing/2014/main" id="{78430F41-14C2-48EF-98A9-ACC008415F9E}"/>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5595" name="Picture 5594">
                    <a:extLst>
                      <a:ext uri="{FF2B5EF4-FFF2-40B4-BE49-F238E27FC236}">
                        <a16:creationId xmlns:a16="http://schemas.microsoft.com/office/drawing/2014/main" id="{64071C21-8A43-4821-8B0B-825B1273572F}"/>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5596" name="Picture 5595">
                    <a:extLst>
                      <a:ext uri="{FF2B5EF4-FFF2-40B4-BE49-F238E27FC236}">
                        <a16:creationId xmlns:a16="http://schemas.microsoft.com/office/drawing/2014/main" id="{899F7357-F768-4028-ABA6-B3F5C0511B51}"/>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5597" name="Picture 5596">
                    <a:extLst>
                      <a:ext uri="{FF2B5EF4-FFF2-40B4-BE49-F238E27FC236}">
                        <a16:creationId xmlns:a16="http://schemas.microsoft.com/office/drawing/2014/main" id="{01973132-36CB-41B4-AB7F-EEB2017E2D79}"/>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5598" name="Picture 5597">
                    <a:extLst>
                      <a:ext uri="{FF2B5EF4-FFF2-40B4-BE49-F238E27FC236}">
                        <a16:creationId xmlns:a16="http://schemas.microsoft.com/office/drawing/2014/main" id="{BA57EBAA-974E-4B4B-AD98-BA7799036C26}"/>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5599" name="Graphic 3512">
                    <a:extLst>
                      <a:ext uri="{FF2B5EF4-FFF2-40B4-BE49-F238E27FC236}">
                        <a16:creationId xmlns:a16="http://schemas.microsoft.com/office/drawing/2014/main" id="{83A6D8CF-E414-43FB-BE9A-BB131730B0C1}"/>
                      </a:ext>
                    </a:extLst>
                  </p:cNvPr>
                  <p:cNvGrpSpPr/>
                  <p:nvPr/>
                </p:nvGrpSpPr>
                <p:grpSpPr>
                  <a:xfrm>
                    <a:off x="5088130" y="4659329"/>
                    <a:ext cx="1028989" cy="1004778"/>
                    <a:chOff x="5088130" y="4659329"/>
                    <a:chExt cx="1028989" cy="1004778"/>
                  </a:xfrm>
                  <a:solidFill>
                    <a:srgbClr val="938F50"/>
                  </a:solidFill>
                </p:grpSpPr>
                <p:pic>
                  <p:nvPicPr>
                    <p:cNvPr id="5600" name="Picture 5599">
                      <a:extLst>
                        <a:ext uri="{FF2B5EF4-FFF2-40B4-BE49-F238E27FC236}">
                          <a16:creationId xmlns:a16="http://schemas.microsoft.com/office/drawing/2014/main" id="{158FE5BC-D8AA-4605-A2B7-B3A641AD244B}"/>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5601" name="Freeform: Shape 5600">
                      <a:extLst>
                        <a:ext uri="{FF2B5EF4-FFF2-40B4-BE49-F238E27FC236}">
                          <a16:creationId xmlns:a16="http://schemas.microsoft.com/office/drawing/2014/main" id="{B1B72A8B-6614-44AF-8B7D-66D59126CFE8}"/>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5602" name="Picture 5601">
                      <a:extLst>
                        <a:ext uri="{FF2B5EF4-FFF2-40B4-BE49-F238E27FC236}">
                          <a16:creationId xmlns:a16="http://schemas.microsoft.com/office/drawing/2014/main" id="{920D7A08-A221-4731-BA71-0365B609E4AD}"/>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5603" name="Picture 5602">
                      <a:extLst>
                        <a:ext uri="{FF2B5EF4-FFF2-40B4-BE49-F238E27FC236}">
                          <a16:creationId xmlns:a16="http://schemas.microsoft.com/office/drawing/2014/main" id="{ACC2A774-9D8E-4574-BAD8-3DC64C9F7411}"/>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5604" name="Freeform: Shape 5603">
                      <a:extLst>
                        <a:ext uri="{FF2B5EF4-FFF2-40B4-BE49-F238E27FC236}">
                          <a16:creationId xmlns:a16="http://schemas.microsoft.com/office/drawing/2014/main" id="{2792C31B-A063-4FB1-AB82-024CD85CC44B}"/>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5605" name="Picture 5604">
                      <a:extLst>
                        <a:ext uri="{FF2B5EF4-FFF2-40B4-BE49-F238E27FC236}">
                          <a16:creationId xmlns:a16="http://schemas.microsoft.com/office/drawing/2014/main" id="{B1DF8E95-8FE3-4590-B3C5-6838C3098915}"/>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5606" name="Picture 5605">
                      <a:extLst>
                        <a:ext uri="{FF2B5EF4-FFF2-40B4-BE49-F238E27FC236}">
                          <a16:creationId xmlns:a16="http://schemas.microsoft.com/office/drawing/2014/main" id="{7EDFE39D-B358-4433-8B8E-1D213DD6B7D1}"/>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5607" name="Picture 5606">
                      <a:extLst>
                        <a:ext uri="{FF2B5EF4-FFF2-40B4-BE49-F238E27FC236}">
                          <a16:creationId xmlns:a16="http://schemas.microsoft.com/office/drawing/2014/main" id="{0CFA7FFE-7896-407B-8CCA-16CF93F71719}"/>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5608" name="Picture 5607">
                      <a:extLst>
                        <a:ext uri="{FF2B5EF4-FFF2-40B4-BE49-F238E27FC236}">
                          <a16:creationId xmlns:a16="http://schemas.microsoft.com/office/drawing/2014/main" id="{2EE32E8D-5987-4BF2-8A6E-E1D5A8070BAD}"/>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5609" name="Picture 5608">
                      <a:extLst>
                        <a:ext uri="{FF2B5EF4-FFF2-40B4-BE49-F238E27FC236}">
                          <a16:creationId xmlns:a16="http://schemas.microsoft.com/office/drawing/2014/main" id="{EBAFAE02-64E5-4FB9-81F8-089DC647FA78}"/>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5610" name="Picture 5609">
                      <a:extLst>
                        <a:ext uri="{FF2B5EF4-FFF2-40B4-BE49-F238E27FC236}">
                          <a16:creationId xmlns:a16="http://schemas.microsoft.com/office/drawing/2014/main" id="{3C6CDD81-2E47-4D13-84A9-9778454DE53F}"/>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5611" name="Picture 5610">
                      <a:extLst>
                        <a:ext uri="{FF2B5EF4-FFF2-40B4-BE49-F238E27FC236}">
                          <a16:creationId xmlns:a16="http://schemas.microsoft.com/office/drawing/2014/main" id="{6D13F8CF-9701-4647-B4AE-F524292BEBB0}"/>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5612" name="Picture 5611">
                      <a:extLst>
                        <a:ext uri="{FF2B5EF4-FFF2-40B4-BE49-F238E27FC236}">
                          <a16:creationId xmlns:a16="http://schemas.microsoft.com/office/drawing/2014/main" id="{F4AAE3D3-4A7B-41B4-AE02-D59AD315A4EC}"/>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5613" name="Picture 5612">
                      <a:extLst>
                        <a:ext uri="{FF2B5EF4-FFF2-40B4-BE49-F238E27FC236}">
                          <a16:creationId xmlns:a16="http://schemas.microsoft.com/office/drawing/2014/main" id="{FC4DC19D-0583-49ED-B28A-833B9A47B5F4}"/>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5614" name="Picture 5613">
                      <a:extLst>
                        <a:ext uri="{FF2B5EF4-FFF2-40B4-BE49-F238E27FC236}">
                          <a16:creationId xmlns:a16="http://schemas.microsoft.com/office/drawing/2014/main" id="{E79F1D2C-CF99-469B-A47D-B2DE779714D7}"/>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5615" name="Picture 5614">
                      <a:extLst>
                        <a:ext uri="{FF2B5EF4-FFF2-40B4-BE49-F238E27FC236}">
                          <a16:creationId xmlns:a16="http://schemas.microsoft.com/office/drawing/2014/main" id="{FCCA0B49-0B95-4E6C-BC4A-D26D0A2C3E11}"/>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5616" name="Picture 5615">
                      <a:extLst>
                        <a:ext uri="{FF2B5EF4-FFF2-40B4-BE49-F238E27FC236}">
                          <a16:creationId xmlns:a16="http://schemas.microsoft.com/office/drawing/2014/main" id="{33844FA6-10C5-4E7A-95DA-017CBDA2422B}"/>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5556" name="Freeform: Shape 5555">
                  <a:extLst>
                    <a:ext uri="{FF2B5EF4-FFF2-40B4-BE49-F238E27FC236}">
                      <a16:creationId xmlns:a16="http://schemas.microsoft.com/office/drawing/2014/main" id="{CBB3544C-ED2E-4EE6-AD46-9BCC2EFCF70A}"/>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5557" name="Freeform: Shape 5556">
                  <a:extLst>
                    <a:ext uri="{FF2B5EF4-FFF2-40B4-BE49-F238E27FC236}">
                      <a16:creationId xmlns:a16="http://schemas.microsoft.com/office/drawing/2014/main" id="{9739DC20-5FAC-4F34-98BC-F7571D7B8DE3}"/>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5558" name="Freeform: Shape 5557">
                  <a:extLst>
                    <a:ext uri="{FF2B5EF4-FFF2-40B4-BE49-F238E27FC236}">
                      <a16:creationId xmlns:a16="http://schemas.microsoft.com/office/drawing/2014/main" id="{8B2DF4E4-C82F-45E7-85FB-AB488FABD74F}"/>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5559" name="Freeform: Shape 5558">
                  <a:extLst>
                    <a:ext uri="{FF2B5EF4-FFF2-40B4-BE49-F238E27FC236}">
                      <a16:creationId xmlns:a16="http://schemas.microsoft.com/office/drawing/2014/main" id="{F317AA96-CAA5-46EA-AF18-90DC196FDD56}"/>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5560" name="Freeform: Shape 5559">
                  <a:extLst>
                    <a:ext uri="{FF2B5EF4-FFF2-40B4-BE49-F238E27FC236}">
                      <a16:creationId xmlns:a16="http://schemas.microsoft.com/office/drawing/2014/main" id="{C23C731C-69DA-4D62-8933-85DF76E36A37}"/>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5561" name="Freeform: Shape 5560">
                  <a:extLst>
                    <a:ext uri="{FF2B5EF4-FFF2-40B4-BE49-F238E27FC236}">
                      <a16:creationId xmlns:a16="http://schemas.microsoft.com/office/drawing/2014/main" id="{1AC241E1-5D19-4624-B999-25BB5B4ADBAA}"/>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5562" name="Freeform: Shape 5561">
                  <a:extLst>
                    <a:ext uri="{FF2B5EF4-FFF2-40B4-BE49-F238E27FC236}">
                      <a16:creationId xmlns:a16="http://schemas.microsoft.com/office/drawing/2014/main" id="{3C408562-7CBF-44A3-A03A-283A332B58DF}"/>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5563" name="Freeform: Shape 5562">
                  <a:extLst>
                    <a:ext uri="{FF2B5EF4-FFF2-40B4-BE49-F238E27FC236}">
                      <a16:creationId xmlns:a16="http://schemas.microsoft.com/office/drawing/2014/main" id="{6B7FA80D-44AB-4563-AE35-93E2C8AA6747}"/>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5564" name="Freeform: Shape 5563">
                  <a:extLst>
                    <a:ext uri="{FF2B5EF4-FFF2-40B4-BE49-F238E27FC236}">
                      <a16:creationId xmlns:a16="http://schemas.microsoft.com/office/drawing/2014/main" id="{35F422C5-DCA1-4DE9-93F4-55B3F0E504C2}"/>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5565" name="Freeform: Shape 5564">
                  <a:extLst>
                    <a:ext uri="{FF2B5EF4-FFF2-40B4-BE49-F238E27FC236}">
                      <a16:creationId xmlns:a16="http://schemas.microsoft.com/office/drawing/2014/main" id="{76CDEC4D-9304-4A40-8340-BF45212D49C2}"/>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5566" name="Freeform: Shape 5565">
                  <a:extLst>
                    <a:ext uri="{FF2B5EF4-FFF2-40B4-BE49-F238E27FC236}">
                      <a16:creationId xmlns:a16="http://schemas.microsoft.com/office/drawing/2014/main" id="{86A3DBC9-2DF7-4A92-8AD5-44FA17B4372F}"/>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5567" name="Freeform: Shape 5566">
                  <a:extLst>
                    <a:ext uri="{FF2B5EF4-FFF2-40B4-BE49-F238E27FC236}">
                      <a16:creationId xmlns:a16="http://schemas.microsoft.com/office/drawing/2014/main" id="{538A6FA4-78B0-441D-AC6D-419D4CA09CD0}"/>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5568" name="Freeform: Shape 5567">
                  <a:extLst>
                    <a:ext uri="{FF2B5EF4-FFF2-40B4-BE49-F238E27FC236}">
                      <a16:creationId xmlns:a16="http://schemas.microsoft.com/office/drawing/2014/main" id="{DAFF6653-7C70-4EDE-B9C8-50719E5F6DD6}"/>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5569" name="Freeform: Shape 5568">
                  <a:extLst>
                    <a:ext uri="{FF2B5EF4-FFF2-40B4-BE49-F238E27FC236}">
                      <a16:creationId xmlns:a16="http://schemas.microsoft.com/office/drawing/2014/main" id="{F1D1E666-B47B-4E17-921A-34E0D1F1B465}"/>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5570" name="Freeform: Shape 5569">
                  <a:extLst>
                    <a:ext uri="{FF2B5EF4-FFF2-40B4-BE49-F238E27FC236}">
                      <a16:creationId xmlns:a16="http://schemas.microsoft.com/office/drawing/2014/main" id="{452C14C6-F9D4-42E6-BABC-03A64D91AA0F}"/>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5571" name="Freeform: Shape 5570">
                  <a:extLst>
                    <a:ext uri="{FF2B5EF4-FFF2-40B4-BE49-F238E27FC236}">
                      <a16:creationId xmlns:a16="http://schemas.microsoft.com/office/drawing/2014/main" id="{4135C810-13B4-409D-8B5D-3AA0C18B4743}"/>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5572" name="Freeform: Shape 5571">
                  <a:extLst>
                    <a:ext uri="{FF2B5EF4-FFF2-40B4-BE49-F238E27FC236}">
                      <a16:creationId xmlns:a16="http://schemas.microsoft.com/office/drawing/2014/main" id="{AB0E4BFB-3498-419B-9685-D67D70768FDC}"/>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5573" name="Freeform: Shape 5572">
                  <a:extLst>
                    <a:ext uri="{FF2B5EF4-FFF2-40B4-BE49-F238E27FC236}">
                      <a16:creationId xmlns:a16="http://schemas.microsoft.com/office/drawing/2014/main" id="{2B25CAE0-5F1D-49DA-91D1-22329D1D12CA}"/>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5059" name="Graphic 3512">
                <a:extLst>
                  <a:ext uri="{FF2B5EF4-FFF2-40B4-BE49-F238E27FC236}">
                    <a16:creationId xmlns:a16="http://schemas.microsoft.com/office/drawing/2014/main" id="{1BD45F8F-1D79-43B2-9537-36635CB676CC}"/>
                  </a:ext>
                </a:extLst>
              </p:cNvPr>
              <p:cNvGrpSpPr/>
              <p:nvPr/>
            </p:nvGrpSpPr>
            <p:grpSpPr>
              <a:xfrm>
                <a:off x="7745547" y="3871429"/>
                <a:ext cx="1447906" cy="1473622"/>
                <a:chOff x="4692675" y="4122640"/>
                <a:chExt cx="2271848" cy="2312200"/>
              </a:xfrm>
            </p:grpSpPr>
            <p:grpSp>
              <p:nvGrpSpPr>
                <p:cNvPr id="5493" name="Graphic 3512">
                  <a:extLst>
                    <a:ext uri="{FF2B5EF4-FFF2-40B4-BE49-F238E27FC236}">
                      <a16:creationId xmlns:a16="http://schemas.microsoft.com/office/drawing/2014/main" id="{CD8A1523-5D74-45C9-B4CC-D914B45C448C}"/>
                    </a:ext>
                  </a:extLst>
                </p:cNvPr>
                <p:cNvGrpSpPr/>
                <p:nvPr/>
              </p:nvGrpSpPr>
              <p:grpSpPr>
                <a:xfrm>
                  <a:off x="4692675" y="4122640"/>
                  <a:ext cx="2271848" cy="2312200"/>
                  <a:chOff x="4692675" y="4122640"/>
                  <a:chExt cx="2271848" cy="2312200"/>
                </a:xfrm>
                <a:solidFill>
                  <a:srgbClr val="938F50"/>
                </a:solidFill>
              </p:grpSpPr>
              <p:pic>
                <p:nvPicPr>
                  <p:cNvPr id="5512" name="Picture 5511">
                    <a:extLst>
                      <a:ext uri="{FF2B5EF4-FFF2-40B4-BE49-F238E27FC236}">
                        <a16:creationId xmlns:a16="http://schemas.microsoft.com/office/drawing/2014/main" id="{423E3734-778E-4229-BF20-E4C423A7E08A}"/>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5513" name="Picture 5512">
                    <a:extLst>
                      <a:ext uri="{FF2B5EF4-FFF2-40B4-BE49-F238E27FC236}">
                        <a16:creationId xmlns:a16="http://schemas.microsoft.com/office/drawing/2014/main" id="{31AEE925-DA7F-453E-8EB8-42DE09835AED}"/>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5514" name="Picture 5513">
                    <a:extLst>
                      <a:ext uri="{FF2B5EF4-FFF2-40B4-BE49-F238E27FC236}">
                        <a16:creationId xmlns:a16="http://schemas.microsoft.com/office/drawing/2014/main" id="{061F0864-9A75-463C-A4E5-44471C57CE90}"/>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5515" name="Picture 5514">
                    <a:extLst>
                      <a:ext uri="{FF2B5EF4-FFF2-40B4-BE49-F238E27FC236}">
                        <a16:creationId xmlns:a16="http://schemas.microsoft.com/office/drawing/2014/main" id="{9D362707-3336-4559-82F8-D14B10965814}"/>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5516" name="Picture 5515">
                    <a:extLst>
                      <a:ext uri="{FF2B5EF4-FFF2-40B4-BE49-F238E27FC236}">
                        <a16:creationId xmlns:a16="http://schemas.microsoft.com/office/drawing/2014/main" id="{766697AB-4446-4C67-9EC9-28DB51044BEF}"/>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5517" name="Picture 5516">
                    <a:extLst>
                      <a:ext uri="{FF2B5EF4-FFF2-40B4-BE49-F238E27FC236}">
                        <a16:creationId xmlns:a16="http://schemas.microsoft.com/office/drawing/2014/main" id="{1497EBA8-CDF1-436A-91AC-6EEC80314583}"/>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5518" name="Picture 5517">
                    <a:extLst>
                      <a:ext uri="{FF2B5EF4-FFF2-40B4-BE49-F238E27FC236}">
                        <a16:creationId xmlns:a16="http://schemas.microsoft.com/office/drawing/2014/main" id="{EA9FE351-09F0-44E3-9F84-8B6D91FC6634}"/>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5519" name="Picture 5518">
                    <a:extLst>
                      <a:ext uri="{FF2B5EF4-FFF2-40B4-BE49-F238E27FC236}">
                        <a16:creationId xmlns:a16="http://schemas.microsoft.com/office/drawing/2014/main" id="{ECEC1A2B-A7ED-4441-9CA3-9F199FD6A15C}"/>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5520" name="Picture 5519">
                    <a:extLst>
                      <a:ext uri="{FF2B5EF4-FFF2-40B4-BE49-F238E27FC236}">
                        <a16:creationId xmlns:a16="http://schemas.microsoft.com/office/drawing/2014/main" id="{0C8E7FD5-7B32-4072-B6EC-96F0AA6E7D16}"/>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5521" name="Picture 5520">
                    <a:extLst>
                      <a:ext uri="{FF2B5EF4-FFF2-40B4-BE49-F238E27FC236}">
                        <a16:creationId xmlns:a16="http://schemas.microsoft.com/office/drawing/2014/main" id="{71F0E870-743E-4721-BACC-0DD55E22973A}"/>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5522" name="Picture 5521">
                    <a:extLst>
                      <a:ext uri="{FF2B5EF4-FFF2-40B4-BE49-F238E27FC236}">
                        <a16:creationId xmlns:a16="http://schemas.microsoft.com/office/drawing/2014/main" id="{A5FCF3B6-A437-4D3A-BCD5-892E68888651}"/>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5523" name="Picture 5522">
                    <a:extLst>
                      <a:ext uri="{FF2B5EF4-FFF2-40B4-BE49-F238E27FC236}">
                        <a16:creationId xmlns:a16="http://schemas.microsoft.com/office/drawing/2014/main" id="{7E781FF5-7519-4F71-BD60-7B492451C5EC}"/>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5524" name="Picture 5523">
                    <a:extLst>
                      <a:ext uri="{FF2B5EF4-FFF2-40B4-BE49-F238E27FC236}">
                        <a16:creationId xmlns:a16="http://schemas.microsoft.com/office/drawing/2014/main" id="{A3926F50-56CA-457C-A94E-CB15554076CA}"/>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5525" name="Picture 5524">
                    <a:extLst>
                      <a:ext uri="{FF2B5EF4-FFF2-40B4-BE49-F238E27FC236}">
                        <a16:creationId xmlns:a16="http://schemas.microsoft.com/office/drawing/2014/main" id="{538D934C-7D7D-476A-B31B-FAF3B9C78A9F}"/>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5526" name="Picture 5525">
                    <a:extLst>
                      <a:ext uri="{FF2B5EF4-FFF2-40B4-BE49-F238E27FC236}">
                        <a16:creationId xmlns:a16="http://schemas.microsoft.com/office/drawing/2014/main" id="{6A245320-DF94-4D7A-BF2B-5628361D13BC}"/>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5527" name="Picture 5526">
                    <a:extLst>
                      <a:ext uri="{FF2B5EF4-FFF2-40B4-BE49-F238E27FC236}">
                        <a16:creationId xmlns:a16="http://schemas.microsoft.com/office/drawing/2014/main" id="{DE400E1E-648F-41C3-B682-F8A666178D45}"/>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5528" name="Picture 5527">
                    <a:extLst>
                      <a:ext uri="{FF2B5EF4-FFF2-40B4-BE49-F238E27FC236}">
                        <a16:creationId xmlns:a16="http://schemas.microsoft.com/office/drawing/2014/main" id="{434CB930-C25A-4F6E-AC6B-E354A2805AD1}"/>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5529" name="Picture 5528">
                    <a:extLst>
                      <a:ext uri="{FF2B5EF4-FFF2-40B4-BE49-F238E27FC236}">
                        <a16:creationId xmlns:a16="http://schemas.microsoft.com/office/drawing/2014/main" id="{7E57CADF-8E9C-44C4-9DBE-B04A2B86CB0C}"/>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5530" name="Picture 5529">
                    <a:extLst>
                      <a:ext uri="{FF2B5EF4-FFF2-40B4-BE49-F238E27FC236}">
                        <a16:creationId xmlns:a16="http://schemas.microsoft.com/office/drawing/2014/main" id="{E81FD0E9-E52C-4F1E-9656-95C9B3730DDB}"/>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5531" name="Picture 5530">
                    <a:extLst>
                      <a:ext uri="{FF2B5EF4-FFF2-40B4-BE49-F238E27FC236}">
                        <a16:creationId xmlns:a16="http://schemas.microsoft.com/office/drawing/2014/main" id="{EB644A7F-0496-4C59-A55D-4C9EBB5325D5}"/>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5532" name="Picture 5531">
                    <a:extLst>
                      <a:ext uri="{FF2B5EF4-FFF2-40B4-BE49-F238E27FC236}">
                        <a16:creationId xmlns:a16="http://schemas.microsoft.com/office/drawing/2014/main" id="{0731D516-4C87-44FE-8F2C-8932E79CFB21}"/>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5533" name="Picture 5532">
                    <a:extLst>
                      <a:ext uri="{FF2B5EF4-FFF2-40B4-BE49-F238E27FC236}">
                        <a16:creationId xmlns:a16="http://schemas.microsoft.com/office/drawing/2014/main" id="{442F25CD-C1E5-4483-B36E-C63710134783}"/>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5534" name="Picture 5533">
                    <a:extLst>
                      <a:ext uri="{FF2B5EF4-FFF2-40B4-BE49-F238E27FC236}">
                        <a16:creationId xmlns:a16="http://schemas.microsoft.com/office/drawing/2014/main" id="{8BEA9659-114F-4603-952E-B1BF83F677A8}"/>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5535" name="Picture 5534">
                    <a:extLst>
                      <a:ext uri="{FF2B5EF4-FFF2-40B4-BE49-F238E27FC236}">
                        <a16:creationId xmlns:a16="http://schemas.microsoft.com/office/drawing/2014/main" id="{94150FF6-FA00-4F95-993B-F8F2B24C8533}"/>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5536" name="Picture 5535">
                    <a:extLst>
                      <a:ext uri="{FF2B5EF4-FFF2-40B4-BE49-F238E27FC236}">
                        <a16:creationId xmlns:a16="http://schemas.microsoft.com/office/drawing/2014/main" id="{C992BB3F-7066-4793-835A-E6E3936D4FC1}"/>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5537" name="Graphic 3512">
                    <a:extLst>
                      <a:ext uri="{FF2B5EF4-FFF2-40B4-BE49-F238E27FC236}">
                        <a16:creationId xmlns:a16="http://schemas.microsoft.com/office/drawing/2014/main" id="{9A46C39B-DED1-4A40-BE98-2916B6AD7976}"/>
                      </a:ext>
                    </a:extLst>
                  </p:cNvPr>
                  <p:cNvGrpSpPr/>
                  <p:nvPr/>
                </p:nvGrpSpPr>
                <p:grpSpPr>
                  <a:xfrm>
                    <a:off x="5088130" y="4659329"/>
                    <a:ext cx="1028989" cy="1004778"/>
                    <a:chOff x="5088130" y="4659329"/>
                    <a:chExt cx="1028989" cy="1004778"/>
                  </a:xfrm>
                  <a:solidFill>
                    <a:srgbClr val="938F50"/>
                  </a:solidFill>
                </p:grpSpPr>
                <p:pic>
                  <p:nvPicPr>
                    <p:cNvPr id="5538" name="Picture 5537">
                      <a:extLst>
                        <a:ext uri="{FF2B5EF4-FFF2-40B4-BE49-F238E27FC236}">
                          <a16:creationId xmlns:a16="http://schemas.microsoft.com/office/drawing/2014/main" id="{63AD88C1-83BA-4750-A026-CF1E26455B7E}"/>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5539" name="Freeform: Shape 5538">
                      <a:extLst>
                        <a:ext uri="{FF2B5EF4-FFF2-40B4-BE49-F238E27FC236}">
                          <a16:creationId xmlns:a16="http://schemas.microsoft.com/office/drawing/2014/main" id="{4A77DB4C-A8EF-4231-AFB4-63A56A6C89C2}"/>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5540" name="Picture 5539">
                      <a:extLst>
                        <a:ext uri="{FF2B5EF4-FFF2-40B4-BE49-F238E27FC236}">
                          <a16:creationId xmlns:a16="http://schemas.microsoft.com/office/drawing/2014/main" id="{17C523A9-7EB2-4D2C-8B02-AB9EA6BF7F87}"/>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5541" name="Picture 5540">
                      <a:extLst>
                        <a:ext uri="{FF2B5EF4-FFF2-40B4-BE49-F238E27FC236}">
                          <a16:creationId xmlns:a16="http://schemas.microsoft.com/office/drawing/2014/main" id="{5B277BCE-449A-4730-8E0E-3F76EAD8035D}"/>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5542" name="Freeform: Shape 5541">
                      <a:extLst>
                        <a:ext uri="{FF2B5EF4-FFF2-40B4-BE49-F238E27FC236}">
                          <a16:creationId xmlns:a16="http://schemas.microsoft.com/office/drawing/2014/main" id="{1398E39B-138A-415C-A02A-FE8D3107864F}"/>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5543" name="Picture 5542">
                      <a:extLst>
                        <a:ext uri="{FF2B5EF4-FFF2-40B4-BE49-F238E27FC236}">
                          <a16:creationId xmlns:a16="http://schemas.microsoft.com/office/drawing/2014/main" id="{2482039D-DD94-4279-BCEB-558A1EEA3536}"/>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5544" name="Picture 5543">
                      <a:extLst>
                        <a:ext uri="{FF2B5EF4-FFF2-40B4-BE49-F238E27FC236}">
                          <a16:creationId xmlns:a16="http://schemas.microsoft.com/office/drawing/2014/main" id="{C691BA7B-E3E9-4622-BD11-F8C8BC3FB0F3}"/>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5545" name="Picture 5544">
                      <a:extLst>
                        <a:ext uri="{FF2B5EF4-FFF2-40B4-BE49-F238E27FC236}">
                          <a16:creationId xmlns:a16="http://schemas.microsoft.com/office/drawing/2014/main" id="{17BFFDD2-5B42-4F92-A1C5-AF8B0A06ECA5}"/>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5546" name="Picture 5545">
                      <a:extLst>
                        <a:ext uri="{FF2B5EF4-FFF2-40B4-BE49-F238E27FC236}">
                          <a16:creationId xmlns:a16="http://schemas.microsoft.com/office/drawing/2014/main" id="{8C65BF0F-FAE2-41F2-8D2F-F1BB49989844}"/>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5547" name="Picture 5546">
                      <a:extLst>
                        <a:ext uri="{FF2B5EF4-FFF2-40B4-BE49-F238E27FC236}">
                          <a16:creationId xmlns:a16="http://schemas.microsoft.com/office/drawing/2014/main" id="{00FC82C1-443F-483F-A247-56974A85BB59}"/>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5548" name="Picture 5547">
                      <a:extLst>
                        <a:ext uri="{FF2B5EF4-FFF2-40B4-BE49-F238E27FC236}">
                          <a16:creationId xmlns:a16="http://schemas.microsoft.com/office/drawing/2014/main" id="{7C5F88C0-4421-42CD-A111-12D32F0EB755}"/>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5549" name="Picture 5548">
                      <a:extLst>
                        <a:ext uri="{FF2B5EF4-FFF2-40B4-BE49-F238E27FC236}">
                          <a16:creationId xmlns:a16="http://schemas.microsoft.com/office/drawing/2014/main" id="{2E65BC97-6743-4553-8180-A002767029F6}"/>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5550" name="Picture 5549">
                      <a:extLst>
                        <a:ext uri="{FF2B5EF4-FFF2-40B4-BE49-F238E27FC236}">
                          <a16:creationId xmlns:a16="http://schemas.microsoft.com/office/drawing/2014/main" id="{8EDBCF5E-975E-44DE-8F29-82F68E777530}"/>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5551" name="Picture 5550">
                      <a:extLst>
                        <a:ext uri="{FF2B5EF4-FFF2-40B4-BE49-F238E27FC236}">
                          <a16:creationId xmlns:a16="http://schemas.microsoft.com/office/drawing/2014/main" id="{97592D1F-E46B-44BF-9172-F9A0ED44D0B4}"/>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5552" name="Picture 5551">
                      <a:extLst>
                        <a:ext uri="{FF2B5EF4-FFF2-40B4-BE49-F238E27FC236}">
                          <a16:creationId xmlns:a16="http://schemas.microsoft.com/office/drawing/2014/main" id="{CA899102-24C8-4974-B07C-CAA872F0D859}"/>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5553" name="Picture 5552">
                      <a:extLst>
                        <a:ext uri="{FF2B5EF4-FFF2-40B4-BE49-F238E27FC236}">
                          <a16:creationId xmlns:a16="http://schemas.microsoft.com/office/drawing/2014/main" id="{AB40A003-FCEA-441A-BA16-2091E66AA8D6}"/>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5554" name="Picture 5553">
                      <a:extLst>
                        <a:ext uri="{FF2B5EF4-FFF2-40B4-BE49-F238E27FC236}">
                          <a16:creationId xmlns:a16="http://schemas.microsoft.com/office/drawing/2014/main" id="{62D5788A-E120-402C-8BF1-98FB19FEDAC7}"/>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5494" name="Freeform: Shape 5493">
                  <a:extLst>
                    <a:ext uri="{FF2B5EF4-FFF2-40B4-BE49-F238E27FC236}">
                      <a16:creationId xmlns:a16="http://schemas.microsoft.com/office/drawing/2014/main" id="{1AE1F2E4-3E0E-4C90-A26C-A1E09F3E7BF5}"/>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5495" name="Freeform: Shape 5494">
                  <a:extLst>
                    <a:ext uri="{FF2B5EF4-FFF2-40B4-BE49-F238E27FC236}">
                      <a16:creationId xmlns:a16="http://schemas.microsoft.com/office/drawing/2014/main" id="{0B219C95-B185-4C8F-8347-65E2B108DFF3}"/>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5496" name="Freeform: Shape 5495">
                  <a:extLst>
                    <a:ext uri="{FF2B5EF4-FFF2-40B4-BE49-F238E27FC236}">
                      <a16:creationId xmlns:a16="http://schemas.microsoft.com/office/drawing/2014/main" id="{94A250CC-F320-4CA0-AF46-0529CF6A4BBA}"/>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5497" name="Freeform: Shape 5496">
                  <a:extLst>
                    <a:ext uri="{FF2B5EF4-FFF2-40B4-BE49-F238E27FC236}">
                      <a16:creationId xmlns:a16="http://schemas.microsoft.com/office/drawing/2014/main" id="{7C13CA07-866C-494C-AA47-AC438FCB468D}"/>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5498" name="Freeform: Shape 5497">
                  <a:extLst>
                    <a:ext uri="{FF2B5EF4-FFF2-40B4-BE49-F238E27FC236}">
                      <a16:creationId xmlns:a16="http://schemas.microsoft.com/office/drawing/2014/main" id="{0F9392B5-6498-4045-8698-6C01803387CD}"/>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5499" name="Freeform: Shape 5498">
                  <a:extLst>
                    <a:ext uri="{FF2B5EF4-FFF2-40B4-BE49-F238E27FC236}">
                      <a16:creationId xmlns:a16="http://schemas.microsoft.com/office/drawing/2014/main" id="{26465E4E-674C-46AF-88C6-E3E7C1DFBC3F}"/>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5500" name="Freeform: Shape 5499">
                  <a:extLst>
                    <a:ext uri="{FF2B5EF4-FFF2-40B4-BE49-F238E27FC236}">
                      <a16:creationId xmlns:a16="http://schemas.microsoft.com/office/drawing/2014/main" id="{2FAF6C6A-6C70-41BC-A565-E2DF467EFE06}"/>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5501" name="Freeform: Shape 5500">
                  <a:extLst>
                    <a:ext uri="{FF2B5EF4-FFF2-40B4-BE49-F238E27FC236}">
                      <a16:creationId xmlns:a16="http://schemas.microsoft.com/office/drawing/2014/main" id="{C7226531-F554-44FF-A630-98DE495EAE38}"/>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5502" name="Freeform: Shape 5501">
                  <a:extLst>
                    <a:ext uri="{FF2B5EF4-FFF2-40B4-BE49-F238E27FC236}">
                      <a16:creationId xmlns:a16="http://schemas.microsoft.com/office/drawing/2014/main" id="{ED4BDF91-26FA-489D-A4F4-8F2CA58387EE}"/>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5503" name="Freeform: Shape 5502">
                  <a:extLst>
                    <a:ext uri="{FF2B5EF4-FFF2-40B4-BE49-F238E27FC236}">
                      <a16:creationId xmlns:a16="http://schemas.microsoft.com/office/drawing/2014/main" id="{2E5877BA-9CA9-4CCC-8EAF-6E42F3E25F5F}"/>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5504" name="Freeform: Shape 5503">
                  <a:extLst>
                    <a:ext uri="{FF2B5EF4-FFF2-40B4-BE49-F238E27FC236}">
                      <a16:creationId xmlns:a16="http://schemas.microsoft.com/office/drawing/2014/main" id="{2AFD32C0-DBB4-4908-8345-175BEC57FC80}"/>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5505" name="Freeform: Shape 5504">
                  <a:extLst>
                    <a:ext uri="{FF2B5EF4-FFF2-40B4-BE49-F238E27FC236}">
                      <a16:creationId xmlns:a16="http://schemas.microsoft.com/office/drawing/2014/main" id="{F37E785D-0519-491A-AEF7-1F08251DBD96}"/>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5506" name="Freeform: Shape 5505">
                  <a:extLst>
                    <a:ext uri="{FF2B5EF4-FFF2-40B4-BE49-F238E27FC236}">
                      <a16:creationId xmlns:a16="http://schemas.microsoft.com/office/drawing/2014/main" id="{A80B683D-672F-416F-A611-D104EE5A97DF}"/>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5507" name="Freeform: Shape 5506">
                  <a:extLst>
                    <a:ext uri="{FF2B5EF4-FFF2-40B4-BE49-F238E27FC236}">
                      <a16:creationId xmlns:a16="http://schemas.microsoft.com/office/drawing/2014/main" id="{4BC9CB80-073B-462E-904B-283AC3771AE9}"/>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5508" name="Freeform: Shape 5507">
                  <a:extLst>
                    <a:ext uri="{FF2B5EF4-FFF2-40B4-BE49-F238E27FC236}">
                      <a16:creationId xmlns:a16="http://schemas.microsoft.com/office/drawing/2014/main" id="{1A0D4073-610B-42A9-A41E-A428FED351FA}"/>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5509" name="Freeform: Shape 5508">
                  <a:extLst>
                    <a:ext uri="{FF2B5EF4-FFF2-40B4-BE49-F238E27FC236}">
                      <a16:creationId xmlns:a16="http://schemas.microsoft.com/office/drawing/2014/main" id="{0FF9CFA5-BB39-454B-B6CF-66F98FA3966A}"/>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5510" name="Freeform: Shape 5509">
                  <a:extLst>
                    <a:ext uri="{FF2B5EF4-FFF2-40B4-BE49-F238E27FC236}">
                      <a16:creationId xmlns:a16="http://schemas.microsoft.com/office/drawing/2014/main" id="{80EC0B36-A577-4A4B-9530-25E8CE9C73B1}"/>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5511" name="Freeform: Shape 5510">
                  <a:extLst>
                    <a:ext uri="{FF2B5EF4-FFF2-40B4-BE49-F238E27FC236}">
                      <a16:creationId xmlns:a16="http://schemas.microsoft.com/office/drawing/2014/main" id="{DBF90F24-DEC0-4EF3-8394-BA3A173E62D9}"/>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5060" name="Group 5059">
                <a:extLst>
                  <a:ext uri="{FF2B5EF4-FFF2-40B4-BE49-F238E27FC236}">
                    <a16:creationId xmlns:a16="http://schemas.microsoft.com/office/drawing/2014/main" id="{DA43996F-3277-4369-B459-7302B0FEB2EB}"/>
                  </a:ext>
                </a:extLst>
              </p:cNvPr>
              <p:cNvGrpSpPr/>
              <p:nvPr/>
            </p:nvGrpSpPr>
            <p:grpSpPr>
              <a:xfrm>
                <a:off x="10347313" y="4835386"/>
                <a:ext cx="2969041" cy="1757669"/>
                <a:chOff x="7911029" y="2295855"/>
                <a:chExt cx="2969041" cy="1757669"/>
              </a:xfrm>
            </p:grpSpPr>
            <p:grpSp>
              <p:nvGrpSpPr>
                <p:cNvPr id="5276" name="Graphic 4">
                  <a:extLst>
                    <a:ext uri="{FF2B5EF4-FFF2-40B4-BE49-F238E27FC236}">
                      <a16:creationId xmlns:a16="http://schemas.microsoft.com/office/drawing/2014/main" id="{B3DDDF89-1A2F-4008-B48F-AF79545D6509}"/>
                    </a:ext>
                  </a:extLst>
                </p:cNvPr>
                <p:cNvGrpSpPr/>
                <p:nvPr/>
              </p:nvGrpSpPr>
              <p:grpSpPr>
                <a:xfrm rot="5129528">
                  <a:off x="8383632" y="1823252"/>
                  <a:ext cx="1757669" cy="2702875"/>
                  <a:chOff x="8098059" y="-1181099"/>
                  <a:chExt cx="1566832" cy="2409413"/>
                </a:xfrm>
              </p:grpSpPr>
              <p:grpSp>
                <p:nvGrpSpPr>
                  <p:cNvPr id="5361" name="Graphic 4">
                    <a:extLst>
                      <a:ext uri="{FF2B5EF4-FFF2-40B4-BE49-F238E27FC236}">
                        <a16:creationId xmlns:a16="http://schemas.microsoft.com/office/drawing/2014/main" id="{7C093EC0-86D1-4B81-8085-B5D0253CF37E}"/>
                      </a:ext>
                    </a:extLst>
                  </p:cNvPr>
                  <p:cNvGrpSpPr/>
                  <p:nvPr/>
                </p:nvGrpSpPr>
                <p:grpSpPr>
                  <a:xfrm>
                    <a:off x="8098059" y="-621390"/>
                    <a:ext cx="783621" cy="592284"/>
                    <a:chOff x="8098059" y="-621390"/>
                    <a:chExt cx="783621" cy="592284"/>
                  </a:xfrm>
                </p:grpSpPr>
                <p:grpSp>
                  <p:nvGrpSpPr>
                    <p:cNvPr id="5468" name="Graphic 4">
                      <a:extLst>
                        <a:ext uri="{FF2B5EF4-FFF2-40B4-BE49-F238E27FC236}">
                          <a16:creationId xmlns:a16="http://schemas.microsoft.com/office/drawing/2014/main" id="{E6C53AF1-B72B-47F1-973E-D56856623AFD}"/>
                        </a:ext>
                      </a:extLst>
                    </p:cNvPr>
                    <p:cNvGrpSpPr/>
                    <p:nvPr/>
                  </p:nvGrpSpPr>
                  <p:grpSpPr>
                    <a:xfrm>
                      <a:off x="8098059" y="-412710"/>
                      <a:ext cx="257154" cy="239987"/>
                      <a:chOff x="8098059" y="-412710"/>
                      <a:chExt cx="257154" cy="239987"/>
                    </a:xfrm>
                  </p:grpSpPr>
                  <p:sp>
                    <p:nvSpPr>
                      <p:cNvPr id="5488" name="Freeform: Shape 5487">
                        <a:extLst>
                          <a:ext uri="{FF2B5EF4-FFF2-40B4-BE49-F238E27FC236}">
                            <a16:creationId xmlns:a16="http://schemas.microsoft.com/office/drawing/2014/main" id="{69CC9A4A-4106-4239-8938-185EA874B55F}"/>
                          </a:ext>
                        </a:extLst>
                      </p:cNvPr>
                      <p:cNvSpPr/>
                      <p:nvPr/>
                    </p:nvSpPr>
                    <p:spPr>
                      <a:xfrm>
                        <a:off x="8101310" y="-405552"/>
                        <a:ext cx="253830" cy="232828"/>
                      </a:xfrm>
                      <a:custGeom>
                        <a:avLst/>
                        <a:gdLst>
                          <a:gd name="connsiteX0" fmla="*/ 253495 w 253830"/>
                          <a:gd name="connsiteY0" fmla="*/ 114180 h 232828"/>
                          <a:gd name="connsiteX1" fmla="*/ 194103 w 253830"/>
                          <a:gd name="connsiteY1" fmla="*/ 209747 h 232828"/>
                          <a:gd name="connsiteX2" fmla="*/ 132880 w 253830"/>
                          <a:gd name="connsiteY2" fmla="*/ 232826 h 232828"/>
                          <a:gd name="connsiteX3" fmla="*/ 79991 w 253830"/>
                          <a:gd name="connsiteY3" fmla="*/ 198986 h 232828"/>
                          <a:gd name="connsiteX4" fmla="*/ 122211 w 253830"/>
                          <a:gd name="connsiteY4" fmla="*/ 210800 h 232828"/>
                          <a:gd name="connsiteX5" fmla="*/ 148357 w 253830"/>
                          <a:gd name="connsiteY5" fmla="*/ 172473 h 232828"/>
                          <a:gd name="connsiteX6" fmla="*/ 131140 w 253830"/>
                          <a:gd name="connsiteY6" fmla="*/ 130161 h 232828"/>
                          <a:gd name="connsiteX7" fmla="*/ 118868 w 253830"/>
                          <a:gd name="connsiteY7" fmla="*/ 127002 h 232828"/>
                          <a:gd name="connsiteX8" fmla="*/ 110167 w 253830"/>
                          <a:gd name="connsiteY8" fmla="*/ 112761 h 232828"/>
                          <a:gd name="connsiteX9" fmla="*/ 88279 w 253830"/>
                          <a:gd name="connsiteY9" fmla="*/ 119354 h 232828"/>
                          <a:gd name="connsiteX10" fmla="*/ 67078 w 253830"/>
                          <a:gd name="connsiteY10" fmla="*/ 130115 h 232828"/>
                          <a:gd name="connsiteX11" fmla="*/ 51600 w 253830"/>
                          <a:gd name="connsiteY11" fmla="*/ 92429 h 232828"/>
                          <a:gd name="connsiteX12" fmla="*/ 38504 w 253830"/>
                          <a:gd name="connsiteY12" fmla="*/ 75898 h 232828"/>
                          <a:gd name="connsiteX13" fmla="*/ 18768 w 253830"/>
                          <a:gd name="connsiteY13" fmla="*/ 78188 h 232828"/>
                          <a:gd name="connsiteX14" fmla="*/ 818 w 253830"/>
                          <a:gd name="connsiteY14" fmla="*/ 73014 h 232828"/>
                          <a:gd name="connsiteX15" fmla="*/ 6129 w 253830"/>
                          <a:gd name="connsiteY15" fmla="*/ 56941 h 232828"/>
                          <a:gd name="connsiteX16" fmla="*/ 253495 w 253830"/>
                          <a:gd name="connsiteY16" fmla="*/ 114180 h 23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3830" h="232828">
                            <a:moveTo>
                              <a:pt x="253495" y="114180"/>
                            </a:moveTo>
                            <a:cubicBezTo>
                              <a:pt x="257387" y="153744"/>
                              <a:pt x="226890" y="187721"/>
                              <a:pt x="194103" y="209747"/>
                            </a:cubicBezTo>
                            <a:cubicBezTo>
                              <a:pt x="175832" y="222019"/>
                              <a:pt x="155226" y="232597"/>
                              <a:pt x="132880" y="232826"/>
                            </a:cubicBezTo>
                            <a:cubicBezTo>
                              <a:pt x="110534" y="233055"/>
                              <a:pt x="86493" y="220279"/>
                              <a:pt x="79991" y="198986"/>
                            </a:cubicBezTo>
                            <a:cubicBezTo>
                              <a:pt x="86905" y="213685"/>
                              <a:pt x="107878" y="218035"/>
                              <a:pt x="122211" y="210800"/>
                            </a:cubicBezTo>
                            <a:cubicBezTo>
                              <a:pt x="136543" y="203565"/>
                              <a:pt x="144786" y="188042"/>
                              <a:pt x="148357" y="172473"/>
                            </a:cubicBezTo>
                            <a:cubicBezTo>
                              <a:pt x="152112" y="156125"/>
                              <a:pt x="147900" y="133779"/>
                              <a:pt x="131140" y="130161"/>
                            </a:cubicBezTo>
                            <a:cubicBezTo>
                              <a:pt x="126973" y="129245"/>
                              <a:pt x="122256" y="129612"/>
                              <a:pt x="118868" y="127002"/>
                            </a:cubicBezTo>
                            <a:cubicBezTo>
                              <a:pt x="114380" y="123521"/>
                              <a:pt x="114426" y="116515"/>
                              <a:pt x="110167" y="112761"/>
                            </a:cubicBezTo>
                            <a:cubicBezTo>
                              <a:pt x="103711" y="107037"/>
                              <a:pt x="93866" y="113035"/>
                              <a:pt x="88279" y="119354"/>
                            </a:cubicBezTo>
                            <a:cubicBezTo>
                              <a:pt x="82738" y="125674"/>
                              <a:pt x="75137" y="133275"/>
                              <a:pt x="67078" y="130115"/>
                            </a:cubicBezTo>
                            <a:cubicBezTo>
                              <a:pt x="61903" y="117569"/>
                              <a:pt x="56775" y="104976"/>
                              <a:pt x="51600" y="92429"/>
                            </a:cubicBezTo>
                            <a:cubicBezTo>
                              <a:pt x="48853" y="85744"/>
                              <a:pt x="45373" y="78325"/>
                              <a:pt x="38504" y="75898"/>
                            </a:cubicBezTo>
                            <a:cubicBezTo>
                              <a:pt x="32093" y="73609"/>
                              <a:pt x="25316" y="76585"/>
                              <a:pt x="18768" y="78188"/>
                            </a:cubicBezTo>
                            <a:cubicBezTo>
                              <a:pt x="12265" y="79837"/>
                              <a:pt x="3657" y="79150"/>
                              <a:pt x="818" y="73014"/>
                            </a:cubicBezTo>
                            <a:cubicBezTo>
                              <a:pt x="-1747" y="67473"/>
                              <a:pt x="2191" y="61428"/>
                              <a:pt x="6129" y="56941"/>
                            </a:cubicBezTo>
                            <a:cubicBezTo>
                              <a:pt x="83425" y="-30750"/>
                              <a:pt x="240215" y="-21271"/>
                              <a:pt x="253495" y="114180"/>
                            </a:cubicBezTo>
                            <a:close/>
                          </a:path>
                        </a:pathLst>
                      </a:custGeom>
                      <a:solidFill>
                        <a:srgbClr val="A2A2A2"/>
                      </a:solidFill>
                      <a:ln w="4577" cap="flat">
                        <a:noFill/>
                        <a:prstDash val="solid"/>
                        <a:miter/>
                      </a:ln>
                    </p:spPr>
                    <p:txBody>
                      <a:bodyPr rtlCol="0" anchor="ctr"/>
                      <a:lstStyle/>
                      <a:p>
                        <a:endParaRPr lang="th-TH"/>
                      </a:p>
                    </p:txBody>
                  </p:sp>
                  <p:sp>
                    <p:nvSpPr>
                      <p:cNvPr id="5489" name="Freeform: Shape 5488">
                        <a:extLst>
                          <a:ext uri="{FF2B5EF4-FFF2-40B4-BE49-F238E27FC236}">
                            <a16:creationId xmlns:a16="http://schemas.microsoft.com/office/drawing/2014/main" id="{DE491E3B-6442-487A-AF30-B56AC54022B3}"/>
                          </a:ext>
                        </a:extLst>
                      </p:cNvPr>
                      <p:cNvSpPr/>
                      <p:nvPr/>
                    </p:nvSpPr>
                    <p:spPr>
                      <a:xfrm>
                        <a:off x="8105209" y="-305607"/>
                        <a:ext cx="239709" cy="118012"/>
                      </a:xfrm>
                      <a:custGeom>
                        <a:avLst/>
                        <a:gdLst>
                          <a:gd name="connsiteX0" fmla="*/ 174956 w 239709"/>
                          <a:gd name="connsiteY0" fmla="*/ 102383 h 118012"/>
                          <a:gd name="connsiteX1" fmla="*/ 207147 w 239709"/>
                          <a:gd name="connsiteY1" fmla="*/ 75870 h 118012"/>
                          <a:gd name="connsiteX2" fmla="*/ 225235 w 239709"/>
                          <a:gd name="connsiteY2" fmla="*/ 58882 h 118012"/>
                          <a:gd name="connsiteX3" fmla="*/ 238972 w 239709"/>
                          <a:gd name="connsiteY3" fmla="*/ 30033 h 118012"/>
                          <a:gd name="connsiteX4" fmla="*/ 201240 w 239709"/>
                          <a:gd name="connsiteY4" fmla="*/ 22890 h 118012"/>
                          <a:gd name="connsiteX5" fmla="*/ 167354 w 239709"/>
                          <a:gd name="connsiteY5" fmla="*/ 50364 h 118012"/>
                          <a:gd name="connsiteX6" fmla="*/ 143360 w 239709"/>
                          <a:gd name="connsiteY6" fmla="*/ 55814 h 118012"/>
                          <a:gd name="connsiteX7" fmla="*/ 53654 w 239709"/>
                          <a:gd name="connsiteY7" fmla="*/ 25454 h 118012"/>
                          <a:gd name="connsiteX8" fmla="*/ 29614 w 239709"/>
                          <a:gd name="connsiteY8" fmla="*/ 5626 h 118012"/>
                          <a:gd name="connsiteX9" fmla="*/ 78 w 239709"/>
                          <a:gd name="connsiteY9" fmla="*/ 2421 h 118012"/>
                          <a:gd name="connsiteX10" fmla="*/ 15922 w 239709"/>
                          <a:gd name="connsiteY10" fmla="*/ 71703 h 118012"/>
                          <a:gd name="connsiteX11" fmla="*/ 174956 w 239709"/>
                          <a:gd name="connsiteY11" fmla="*/ 102383 h 118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9709" h="118012">
                            <a:moveTo>
                              <a:pt x="174956" y="102383"/>
                            </a:moveTo>
                            <a:cubicBezTo>
                              <a:pt x="186770" y="94965"/>
                              <a:pt x="197027" y="85395"/>
                              <a:pt x="207147" y="75870"/>
                            </a:cubicBezTo>
                            <a:cubicBezTo>
                              <a:pt x="213192" y="70192"/>
                              <a:pt x="219190" y="64560"/>
                              <a:pt x="225235" y="58882"/>
                            </a:cubicBezTo>
                            <a:cubicBezTo>
                              <a:pt x="233432" y="51189"/>
                              <a:pt x="242361" y="40931"/>
                              <a:pt x="238972" y="30033"/>
                            </a:cubicBezTo>
                            <a:cubicBezTo>
                              <a:pt x="234576" y="15929"/>
                              <a:pt x="213558" y="15013"/>
                              <a:pt x="201240" y="22890"/>
                            </a:cubicBezTo>
                            <a:cubicBezTo>
                              <a:pt x="188922" y="30766"/>
                              <a:pt x="180497" y="43862"/>
                              <a:pt x="167354" y="50364"/>
                            </a:cubicBezTo>
                            <a:cubicBezTo>
                              <a:pt x="160028" y="54028"/>
                              <a:pt x="151648" y="55356"/>
                              <a:pt x="143360" y="55814"/>
                            </a:cubicBezTo>
                            <a:cubicBezTo>
                              <a:pt x="111306" y="57599"/>
                              <a:pt x="78336" y="46472"/>
                              <a:pt x="53654" y="25454"/>
                            </a:cubicBezTo>
                            <a:cubicBezTo>
                              <a:pt x="45732" y="18723"/>
                              <a:pt x="38543" y="10938"/>
                              <a:pt x="29614" y="5626"/>
                            </a:cubicBezTo>
                            <a:cubicBezTo>
                              <a:pt x="20685" y="314"/>
                              <a:pt x="9145" y="-2204"/>
                              <a:pt x="78" y="2421"/>
                            </a:cubicBezTo>
                            <a:cubicBezTo>
                              <a:pt x="-609" y="26278"/>
                              <a:pt x="3101" y="51143"/>
                              <a:pt x="15922" y="71703"/>
                            </a:cubicBezTo>
                            <a:cubicBezTo>
                              <a:pt x="46465" y="120608"/>
                              <a:pt x="129668" y="130682"/>
                              <a:pt x="174956" y="102383"/>
                            </a:cubicBezTo>
                            <a:close/>
                          </a:path>
                        </a:pathLst>
                      </a:custGeom>
                      <a:solidFill>
                        <a:srgbClr val="E8E6E2"/>
                      </a:solidFill>
                      <a:ln w="4577" cap="flat">
                        <a:noFill/>
                        <a:prstDash val="solid"/>
                        <a:miter/>
                      </a:ln>
                    </p:spPr>
                    <p:txBody>
                      <a:bodyPr rtlCol="0" anchor="ctr"/>
                      <a:lstStyle/>
                      <a:p>
                        <a:endParaRPr lang="th-TH"/>
                      </a:p>
                    </p:txBody>
                  </p:sp>
                  <p:sp>
                    <p:nvSpPr>
                      <p:cNvPr id="5490" name="Freeform: Shape 5489">
                        <a:extLst>
                          <a:ext uri="{FF2B5EF4-FFF2-40B4-BE49-F238E27FC236}">
                            <a16:creationId xmlns:a16="http://schemas.microsoft.com/office/drawing/2014/main" id="{919AF27E-9B02-4C76-BA80-941145E27ABA}"/>
                          </a:ext>
                        </a:extLst>
                      </p:cNvPr>
                      <p:cNvSpPr/>
                      <p:nvPr/>
                    </p:nvSpPr>
                    <p:spPr>
                      <a:xfrm>
                        <a:off x="8098059" y="-349954"/>
                        <a:ext cx="256380" cy="118130"/>
                      </a:xfrm>
                      <a:custGeom>
                        <a:avLst/>
                        <a:gdLst>
                          <a:gd name="connsiteX0" fmla="*/ 69047 w 256380"/>
                          <a:gd name="connsiteY0" fmla="*/ 94621 h 118130"/>
                          <a:gd name="connsiteX1" fmla="*/ 82372 w 256380"/>
                          <a:gd name="connsiteY1" fmla="*/ 94346 h 118130"/>
                          <a:gd name="connsiteX2" fmla="*/ 96064 w 256380"/>
                          <a:gd name="connsiteY2" fmla="*/ 102039 h 118130"/>
                          <a:gd name="connsiteX3" fmla="*/ 153807 w 256380"/>
                          <a:gd name="connsiteY3" fmla="*/ 117699 h 118130"/>
                          <a:gd name="connsiteX4" fmla="*/ 224234 w 256380"/>
                          <a:gd name="connsiteY4" fmla="*/ 95491 h 118130"/>
                          <a:gd name="connsiteX5" fmla="*/ 244565 w 256380"/>
                          <a:gd name="connsiteY5" fmla="*/ 88072 h 118130"/>
                          <a:gd name="connsiteX6" fmla="*/ 251983 w 256380"/>
                          <a:gd name="connsiteY6" fmla="*/ 78822 h 118130"/>
                          <a:gd name="connsiteX7" fmla="*/ 253586 w 256380"/>
                          <a:gd name="connsiteY7" fmla="*/ 50707 h 118130"/>
                          <a:gd name="connsiteX8" fmla="*/ 201842 w 256380"/>
                          <a:gd name="connsiteY8" fmla="*/ 43014 h 118130"/>
                          <a:gd name="connsiteX9" fmla="*/ 147991 w 256380"/>
                          <a:gd name="connsiteY9" fmla="*/ 59086 h 118130"/>
                          <a:gd name="connsiteX10" fmla="*/ 134437 w 256380"/>
                          <a:gd name="connsiteY10" fmla="*/ 28315 h 118130"/>
                          <a:gd name="connsiteX11" fmla="*/ 103940 w 256380"/>
                          <a:gd name="connsiteY11" fmla="*/ 21171 h 118130"/>
                          <a:gd name="connsiteX12" fmla="*/ 77610 w 256380"/>
                          <a:gd name="connsiteY12" fmla="*/ 36007 h 118130"/>
                          <a:gd name="connsiteX13" fmla="*/ 70741 w 256380"/>
                          <a:gd name="connsiteY13" fmla="*/ 25384 h 118130"/>
                          <a:gd name="connsiteX14" fmla="*/ 35573 w 256380"/>
                          <a:gd name="connsiteY14" fmla="*/ 61 h 118130"/>
                          <a:gd name="connsiteX15" fmla="*/ 680 w 256380"/>
                          <a:gd name="connsiteY15" fmla="*/ 22682 h 118130"/>
                          <a:gd name="connsiteX16" fmla="*/ 69047 w 256380"/>
                          <a:gd name="connsiteY16" fmla="*/ 94621 h 11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380" h="118130">
                            <a:moveTo>
                              <a:pt x="69047" y="94621"/>
                            </a:moveTo>
                            <a:cubicBezTo>
                              <a:pt x="73488" y="94804"/>
                              <a:pt x="77976" y="93567"/>
                              <a:pt x="82372" y="94346"/>
                            </a:cubicBezTo>
                            <a:cubicBezTo>
                              <a:pt x="87546" y="95307"/>
                              <a:pt x="91759" y="98925"/>
                              <a:pt x="96064" y="102039"/>
                            </a:cubicBezTo>
                            <a:cubicBezTo>
                              <a:pt x="112594" y="114128"/>
                              <a:pt x="133658" y="119806"/>
                              <a:pt x="153807" y="117699"/>
                            </a:cubicBezTo>
                            <a:cubicBezTo>
                              <a:pt x="178488" y="115089"/>
                              <a:pt x="200239" y="101489"/>
                              <a:pt x="224234" y="95491"/>
                            </a:cubicBezTo>
                            <a:cubicBezTo>
                              <a:pt x="231332" y="93705"/>
                              <a:pt x="238887" y="92514"/>
                              <a:pt x="244565" y="88072"/>
                            </a:cubicBezTo>
                            <a:cubicBezTo>
                              <a:pt x="247725" y="85600"/>
                              <a:pt x="250106" y="82303"/>
                              <a:pt x="251983" y="78822"/>
                            </a:cubicBezTo>
                            <a:cubicBezTo>
                              <a:pt x="256563" y="70260"/>
                              <a:pt x="258303" y="59453"/>
                              <a:pt x="253586" y="50707"/>
                            </a:cubicBezTo>
                            <a:cubicBezTo>
                              <a:pt x="244474" y="33718"/>
                              <a:pt x="219151" y="35137"/>
                              <a:pt x="201842" y="43014"/>
                            </a:cubicBezTo>
                            <a:cubicBezTo>
                              <a:pt x="184487" y="50890"/>
                              <a:pt x="166949" y="63024"/>
                              <a:pt x="147991" y="59086"/>
                            </a:cubicBezTo>
                            <a:cubicBezTo>
                              <a:pt x="145106" y="48188"/>
                              <a:pt x="141992" y="36832"/>
                              <a:pt x="134437" y="28315"/>
                            </a:cubicBezTo>
                            <a:cubicBezTo>
                              <a:pt x="126881" y="19797"/>
                              <a:pt x="113373" y="15218"/>
                              <a:pt x="103940" y="21171"/>
                            </a:cubicBezTo>
                            <a:cubicBezTo>
                              <a:pt x="94781" y="26941"/>
                              <a:pt x="87180" y="41594"/>
                              <a:pt x="77610" y="36007"/>
                            </a:cubicBezTo>
                            <a:cubicBezTo>
                              <a:pt x="73901" y="33810"/>
                              <a:pt x="72435" y="29322"/>
                              <a:pt x="70741" y="25384"/>
                            </a:cubicBezTo>
                            <a:cubicBezTo>
                              <a:pt x="64697" y="11555"/>
                              <a:pt x="50684" y="1023"/>
                              <a:pt x="35573" y="61"/>
                            </a:cubicBezTo>
                            <a:cubicBezTo>
                              <a:pt x="20462" y="-855"/>
                              <a:pt x="5259" y="8578"/>
                              <a:pt x="680" y="22682"/>
                            </a:cubicBezTo>
                            <a:cubicBezTo>
                              <a:pt x="-6601" y="45074"/>
                              <a:pt x="46472" y="93567"/>
                              <a:pt x="69047" y="94621"/>
                            </a:cubicBezTo>
                            <a:close/>
                          </a:path>
                        </a:pathLst>
                      </a:custGeom>
                      <a:solidFill>
                        <a:srgbClr val="D8D6D0"/>
                      </a:solidFill>
                      <a:ln w="4577" cap="flat">
                        <a:noFill/>
                        <a:prstDash val="solid"/>
                        <a:miter/>
                      </a:ln>
                    </p:spPr>
                    <p:txBody>
                      <a:bodyPr rtlCol="0" anchor="ctr"/>
                      <a:lstStyle/>
                      <a:p>
                        <a:endParaRPr lang="th-TH"/>
                      </a:p>
                    </p:txBody>
                  </p:sp>
                  <p:sp>
                    <p:nvSpPr>
                      <p:cNvPr id="5491" name="Freeform: Shape 5490">
                        <a:extLst>
                          <a:ext uri="{FF2B5EF4-FFF2-40B4-BE49-F238E27FC236}">
                            <a16:creationId xmlns:a16="http://schemas.microsoft.com/office/drawing/2014/main" id="{74C99A48-CD9F-481D-90C7-CF7D2913866B}"/>
                          </a:ext>
                        </a:extLst>
                      </p:cNvPr>
                      <p:cNvSpPr/>
                      <p:nvPr/>
                    </p:nvSpPr>
                    <p:spPr>
                      <a:xfrm>
                        <a:off x="8107622" y="-365223"/>
                        <a:ext cx="244571" cy="96042"/>
                      </a:xfrm>
                      <a:custGeom>
                        <a:avLst/>
                        <a:gdLst>
                          <a:gd name="connsiteX0" fmla="*/ 160132 w 244571"/>
                          <a:gd name="connsiteY0" fmla="*/ 91847 h 96042"/>
                          <a:gd name="connsiteX1" fmla="*/ 121439 w 244571"/>
                          <a:gd name="connsiteY1" fmla="*/ 88413 h 96042"/>
                          <a:gd name="connsiteX2" fmla="*/ 110128 w 244571"/>
                          <a:gd name="connsiteY2" fmla="*/ 65838 h 96042"/>
                          <a:gd name="connsiteX3" fmla="*/ 91583 w 244571"/>
                          <a:gd name="connsiteY3" fmla="*/ 50635 h 96042"/>
                          <a:gd name="connsiteX4" fmla="*/ 62322 w 244571"/>
                          <a:gd name="connsiteY4" fmla="*/ 58877 h 96042"/>
                          <a:gd name="connsiteX5" fmla="*/ 55270 w 244571"/>
                          <a:gd name="connsiteY5" fmla="*/ 50269 h 96042"/>
                          <a:gd name="connsiteX6" fmla="*/ 0 w 244571"/>
                          <a:gd name="connsiteY6" fmla="*/ 37722 h 96042"/>
                          <a:gd name="connsiteX7" fmla="*/ 62963 w 244571"/>
                          <a:gd name="connsiteY7" fmla="*/ 3012 h 96042"/>
                          <a:gd name="connsiteX8" fmla="*/ 244572 w 244571"/>
                          <a:gd name="connsiteY8" fmla="*/ 69181 h 96042"/>
                          <a:gd name="connsiteX9" fmla="*/ 160132 w 244571"/>
                          <a:gd name="connsiteY9" fmla="*/ 91847 h 9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4571" h="96042">
                            <a:moveTo>
                              <a:pt x="160132" y="91847"/>
                            </a:moveTo>
                            <a:cubicBezTo>
                              <a:pt x="147723" y="97525"/>
                              <a:pt x="131101" y="98395"/>
                              <a:pt x="121439" y="88413"/>
                            </a:cubicBezTo>
                            <a:cubicBezTo>
                              <a:pt x="115532" y="82277"/>
                              <a:pt x="113563" y="73577"/>
                              <a:pt x="110128" y="65838"/>
                            </a:cubicBezTo>
                            <a:cubicBezTo>
                              <a:pt x="106694" y="58099"/>
                              <a:pt x="100054" y="50269"/>
                              <a:pt x="91583" y="50635"/>
                            </a:cubicBezTo>
                            <a:cubicBezTo>
                              <a:pt x="81005" y="51047"/>
                              <a:pt x="71663" y="64143"/>
                              <a:pt x="62322" y="58877"/>
                            </a:cubicBezTo>
                            <a:cubicBezTo>
                              <a:pt x="59025" y="57046"/>
                              <a:pt x="57285" y="53428"/>
                              <a:pt x="55270" y="50269"/>
                            </a:cubicBezTo>
                            <a:cubicBezTo>
                              <a:pt x="43914" y="32593"/>
                              <a:pt x="17355" y="26549"/>
                              <a:pt x="0" y="37722"/>
                            </a:cubicBezTo>
                            <a:cubicBezTo>
                              <a:pt x="11494" y="15879"/>
                              <a:pt x="38236" y="7087"/>
                              <a:pt x="62963" y="3012"/>
                            </a:cubicBezTo>
                            <a:cubicBezTo>
                              <a:pt x="116264" y="-5780"/>
                              <a:pt x="228362" y="1409"/>
                              <a:pt x="244572" y="69181"/>
                            </a:cubicBezTo>
                            <a:cubicBezTo>
                              <a:pt x="208580" y="70234"/>
                              <a:pt x="194064" y="76416"/>
                              <a:pt x="160132" y="91847"/>
                            </a:cubicBezTo>
                            <a:close/>
                          </a:path>
                        </a:pathLst>
                      </a:custGeom>
                      <a:solidFill>
                        <a:srgbClr val="C6C5C2"/>
                      </a:solidFill>
                      <a:ln w="4577" cap="flat">
                        <a:noFill/>
                        <a:prstDash val="solid"/>
                        <a:miter/>
                      </a:ln>
                    </p:spPr>
                    <p:txBody>
                      <a:bodyPr rtlCol="0" anchor="ctr"/>
                      <a:lstStyle/>
                      <a:p>
                        <a:endParaRPr lang="th-TH"/>
                      </a:p>
                    </p:txBody>
                  </p:sp>
                  <p:sp>
                    <p:nvSpPr>
                      <p:cNvPr id="5492" name="Freeform: Shape 5491">
                        <a:extLst>
                          <a:ext uri="{FF2B5EF4-FFF2-40B4-BE49-F238E27FC236}">
                            <a16:creationId xmlns:a16="http://schemas.microsoft.com/office/drawing/2014/main" id="{02C0EF90-0DA9-41A4-AA1B-EBDC94268846}"/>
                          </a:ext>
                        </a:extLst>
                      </p:cNvPr>
                      <p:cNvSpPr/>
                      <p:nvPr/>
                    </p:nvSpPr>
                    <p:spPr>
                      <a:xfrm>
                        <a:off x="8104137" y="-412710"/>
                        <a:ext cx="251076" cy="231375"/>
                      </a:xfrm>
                      <a:custGeom>
                        <a:avLst/>
                        <a:gdLst>
                          <a:gd name="connsiteX0" fmla="*/ 180561 w 251076"/>
                          <a:gd name="connsiteY0" fmla="*/ 129078 h 231375"/>
                          <a:gd name="connsiteX1" fmla="*/ 181843 w 251076"/>
                          <a:gd name="connsiteY1" fmla="*/ 110212 h 231375"/>
                          <a:gd name="connsiteX2" fmla="*/ 172135 w 251076"/>
                          <a:gd name="connsiteY2" fmla="*/ 72708 h 231375"/>
                          <a:gd name="connsiteX3" fmla="*/ 140631 w 251076"/>
                          <a:gd name="connsiteY3" fmla="*/ 52377 h 231375"/>
                          <a:gd name="connsiteX4" fmla="*/ 131930 w 251076"/>
                          <a:gd name="connsiteY4" fmla="*/ 54850 h 231375"/>
                          <a:gd name="connsiteX5" fmla="*/ 112836 w 251076"/>
                          <a:gd name="connsiteY5" fmla="*/ 88232 h 231375"/>
                          <a:gd name="connsiteX6" fmla="*/ 93832 w 251076"/>
                          <a:gd name="connsiteY6" fmla="*/ 75090 h 231375"/>
                          <a:gd name="connsiteX7" fmla="*/ 41859 w 251076"/>
                          <a:gd name="connsiteY7" fmla="*/ 74357 h 231375"/>
                          <a:gd name="connsiteX8" fmla="*/ 13056 w 251076"/>
                          <a:gd name="connsiteY8" fmla="*/ 120789 h 231375"/>
                          <a:gd name="connsiteX9" fmla="*/ 5867 w 251076"/>
                          <a:gd name="connsiteY9" fmla="*/ 121385 h 231375"/>
                          <a:gd name="connsiteX10" fmla="*/ 30182 w 251076"/>
                          <a:gd name="connsiteY10" fmla="*/ 37495 h 231375"/>
                          <a:gd name="connsiteX11" fmla="*/ 117964 w 251076"/>
                          <a:gd name="connsiteY11" fmla="*/ 3243 h 231375"/>
                          <a:gd name="connsiteX12" fmla="*/ 148553 w 251076"/>
                          <a:gd name="connsiteY12" fmla="*/ 862 h 231375"/>
                          <a:gd name="connsiteX13" fmla="*/ 207166 w 251076"/>
                          <a:gd name="connsiteY13" fmla="*/ 28245 h 231375"/>
                          <a:gd name="connsiteX14" fmla="*/ 238258 w 251076"/>
                          <a:gd name="connsiteY14" fmla="*/ 63367 h 231375"/>
                          <a:gd name="connsiteX15" fmla="*/ 249019 w 251076"/>
                          <a:gd name="connsiteY15" fmla="*/ 97344 h 231375"/>
                          <a:gd name="connsiteX16" fmla="*/ 245905 w 251076"/>
                          <a:gd name="connsiteY16" fmla="*/ 159575 h 231375"/>
                          <a:gd name="connsiteX17" fmla="*/ 149285 w 251076"/>
                          <a:gd name="connsiteY17" fmla="*/ 231376 h 231375"/>
                          <a:gd name="connsiteX18" fmla="*/ 180698 w 251076"/>
                          <a:gd name="connsiteY18" fmla="*/ 200512 h 231375"/>
                          <a:gd name="connsiteX19" fmla="*/ 180561 w 251076"/>
                          <a:gd name="connsiteY19" fmla="*/ 129078 h 23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1076" h="231375">
                            <a:moveTo>
                              <a:pt x="180561" y="129078"/>
                            </a:moveTo>
                            <a:cubicBezTo>
                              <a:pt x="183125" y="123262"/>
                              <a:pt x="182530" y="116577"/>
                              <a:pt x="181843" y="110212"/>
                            </a:cubicBezTo>
                            <a:cubicBezTo>
                              <a:pt x="180424" y="97344"/>
                              <a:pt x="178546" y="84110"/>
                              <a:pt x="172135" y="72708"/>
                            </a:cubicBezTo>
                            <a:cubicBezTo>
                              <a:pt x="165725" y="61306"/>
                              <a:pt x="153681" y="52011"/>
                              <a:pt x="140631" y="52377"/>
                            </a:cubicBezTo>
                            <a:cubicBezTo>
                              <a:pt x="137563" y="52469"/>
                              <a:pt x="134403" y="53110"/>
                              <a:pt x="131930" y="54850"/>
                            </a:cubicBezTo>
                            <a:cubicBezTo>
                              <a:pt x="120712" y="62543"/>
                              <a:pt x="126481" y="86537"/>
                              <a:pt x="112836" y="88232"/>
                            </a:cubicBezTo>
                            <a:cubicBezTo>
                              <a:pt x="104959" y="89193"/>
                              <a:pt x="99556" y="80676"/>
                              <a:pt x="93832" y="75090"/>
                            </a:cubicBezTo>
                            <a:cubicBezTo>
                              <a:pt x="80232" y="61810"/>
                              <a:pt x="56878" y="63413"/>
                              <a:pt x="41859" y="74357"/>
                            </a:cubicBezTo>
                            <a:cubicBezTo>
                              <a:pt x="26839" y="85301"/>
                              <a:pt x="18643" y="103068"/>
                              <a:pt x="13056" y="120789"/>
                            </a:cubicBezTo>
                            <a:cubicBezTo>
                              <a:pt x="10675" y="120973"/>
                              <a:pt x="8294" y="121202"/>
                              <a:pt x="5867" y="121385"/>
                            </a:cubicBezTo>
                            <a:cubicBezTo>
                              <a:pt x="-8741" y="92902"/>
                              <a:pt x="5638" y="57231"/>
                              <a:pt x="30182" y="37495"/>
                            </a:cubicBezTo>
                            <a:cubicBezTo>
                              <a:pt x="54726" y="17805"/>
                              <a:pt x="86917" y="10249"/>
                              <a:pt x="117964" y="3243"/>
                            </a:cubicBezTo>
                            <a:cubicBezTo>
                              <a:pt x="127992" y="999"/>
                              <a:pt x="138387" y="-1290"/>
                              <a:pt x="148553" y="862"/>
                            </a:cubicBezTo>
                            <a:cubicBezTo>
                              <a:pt x="169205" y="5212"/>
                              <a:pt x="189673" y="16293"/>
                              <a:pt x="207166" y="28245"/>
                            </a:cubicBezTo>
                            <a:cubicBezTo>
                              <a:pt x="220079" y="37037"/>
                              <a:pt x="228688" y="51049"/>
                              <a:pt x="238258" y="63367"/>
                            </a:cubicBezTo>
                            <a:cubicBezTo>
                              <a:pt x="245722" y="72937"/>
                              <a:pt x="247645" y="85438"/>
                              <a:pt x="249019" y="97344"/>
                            </a:cubicBezTo>
                            <a:cubicBezTo>
                              <a:pt x="251492" y="118271"/>
                              <a:pt x="253003" y="139976"/>
                              <a:pt x="245905" y="159575"/>
                            </a:cubicBezTo>
                            <a:cubicBezTo>
                              <a:pt x="233542" y="193735"/>
                              <a:pt x="184453" y="222813"/>
                              <a:pt x="149285" y="231376"/>
                            </a:cubicBezTo>
                            <a:cubicBezTo>
                              <a:pt x="159405" y="217959"/>
                              <a:pt x="176989" y="217776"/>
                              <a:pt x="180698" y="200512"/>
                            </a:cubicBezTo>
                            <a:cubicBezTo>
                              <a:pt x="186834" y="172167"/>
                              <a:pt x="168426" y="156690"/>
                              <a:pt x="180561" y="129078"/>
                            </a:cubicBezTo>
                            <a:close/>
                          </a:path>
                        </a:pathLst>
                      </a:custGeom>
                      <a:solidFill>
                        <a:srgbClr val="CCB68F">
                          <a:alpha val="32000"/>
                        </a:srgbClr>
                      </a:solidFill>
                      <a:ln w="4577" cap="flat">
                        <a:noFill/>
                        <a:prstDash val="solid"/>
                        <a:miter/>
                      </a:ln>
                    </p:spPr>
                    <p:txBody>
                      <a:bodyPr rtlCol="0" anchor="ctr"/>
                      <a:lstStyle/>
                      <a:p>
                        <a:endParaRPr lang="th-TH"/>
                      </a:p>
                    </p:txBody>
                  </p:sp>
                </p:grpSp>
                <p:grpSp>
                  <p:nvGrpSpPr>
                    <p:cNvPr id="5469" name="Graphic 4">
                      <a:extLst>
                        <a:ext uri="{FF2B5EF4-FFF2-40B4-BE49-F238E27FC236}">
                          <a16:creationId xmlns:a16="http://schemas.microsoft.com/office/drawing/2014/main" id="{975EA498-558F-40AA-B507-278B4DDBD2B6}"/>
                        </a:ext>
                      </a:extLst>
                    </p:cNvPr>
                    <p:cNvGrpSpPr/>
                    <p:nvPr/>
                  </p:nvGrpSpPr>
                  <p:grpSpPr>
                    <a:xfrm>
                      <a:off x="8169349" y="-621390"/>
                      <a:ext cx="712331" cy="592284"/>
                      <a:chOff x="8169349" y="-621390"/>
                      <a:chExt cx="712331" cy="592284"/>
                    </a:xfrm>
                  </p:grpSpPr>
                  <p:grpSp>
                    <p:nvGrpSpPr>
                      <p:cNvPr id="5470" name="Graphic 4">
                        <a:extLst>
                          <a:ext uri="{FF2B5EF4-FFF2-40B4-BE49-F238E27FC236}">
                            <a16:creationId xmlns:a16="http://schemas.microsoft.com/office/drawing/2014/main" id="{8380228E-E258-4E32-A196-45B524143181}"/>
                          </a:ext>
                        </a:extLst>
                      </p:cNvPr>
                      <p:cNvGrpSpPr/>
                      <p:nvPr/>
                    </p:nvGrpSpPr>
                    <p:grpSpPr>
                      <a:xfrm>
                        <a:off x="8169349" y="-270390"/>
                        <a:ext cx="440899" cy="241284"/>
                        <a:chOff x="8169349" y="-270390"/>
                        <a:chExt cx="440899" cy="241284"/>
                      </a:xfrm>
                    </p:grpSpPr>
                    <p:sp>
                      <p:nvSpPr>
                        <p:cNvPr id="5483" name="Freeform: Shape 5482">
                          <a:extLst>
                            <a:ext uri="{FF2B5EF4-FFF2-40B4-BE49-F238E27FC236}">
                              <a16:creationId xmlns:a16="http://schemas.microsoft.com/office/drawing/2014/main" id="{FB80020B-8FF4-453A-AB9C-69DF0581A928}"/>
                            </a:ext>
                          </a:extLst>
                        </p:cNvPr>
                        <p:cNvSpPr/>
                        <p:nvPr/>
                      </p:nvSpPr>
                      <p:spPr>
                        <a:xfrm>
                          <a:off x="8550220" y="-270390"/>
                          <a:ext cx="60028" cy="29480"/>
                        </a:xfrm>
                        <a:custGeom>
                          <a:avLst/>
                          <a:gdLst>
                            <a:gd name="connsiteX0" fmla="*/ 54193 w 60028"/>
                            <a:gd name="connsiteY0" fmla="*/ 9241 h 29480"/>
                            <a:gd name="connsiteX1" fmla="*/ 663 w 60028"/>
                            <a:gd name="connsiteY1" fmla="*/ 29480 h 29480"/>
                            <a:gd name="connsiteX2" fmla="*/ 1900 w 60028"/>
                            <a:gd name="connsiteY2" fmla="*/ 7363 h 29480"/>
                            <a:gd name="connsiteX3" fmla="*/ 23147 w 60028"/>
                            <a:gd name="connsiteY3" fmla="*/ 8874 h 29480"/>
                            <a:gd name="connsiteX4" fmla="*/ 43753 w 60028"/>
                            <a:gd name="connsiteY4" fmla="*/ 128 h 29480"/>
                            <a:gd name="connsiteX5" fmla="*/ 60009 w 60028"/>
                            <a:gd name="connsiteY5" fmla="*/ 11622 h 2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28" h="29480">
                              <a:moveTo>
                                <a:pt x="54193" y="9241"/>
                              </a:moveTo>
                              <a:cubicBezTo>
                                <a:pt x="36335" y="15972"/>
                                <a:pt x="18522" y="22703"/>
                                <a:pt x="663" y="29480"/>
                              </a:cubicBezTo>
                              <a:cubicBezTo>
                                <a:pt x="-527" y="22108"/>
                                <a:pt x="-115" y="14507"/>
                                <a:pt x="1900" y="7363"/>
                              </a:cubicBezTo>
                              <a:cubicBezTo>
                                <a:pt x="7211" y="12858"/>
                                <a:pt x="16278" y="11896"/>
                                <a:pt x="23147" y="8874"/>
                              </a:cubicBezTo>
                              <a:cubicBezTo>
                                <a:pt x="30015" y="5852"/>
                                <a:pt x="36243" y="1136"/>
                                <a:pt x="43753" y="128"/>
                              </a:cubicBezTo>
                              <a:cubicBezTo>
                                <a:pt x="51217" y="-879"/>
                                <a:pt x="60513" y="4158"/>
                                <a:pt x="60009" y="11622"/>
                              </a:cubicBezTo>
                            </a:path>
                          </a:pathLst>
                        </a:custGeom>
                        <a:solidFill>
                          <a:srgbClr val="2B553C"/>
                        </a:solidFill>
                        <a:ln w="4577" cap="flat">
                          <a:noFill/>
                          <a:prstDash val="solid"/>
                          <a:miter/>
                        </a:ln>
                      </p:spPr>
                      <p:txBody>
                        <a:bodyPr rtlCol="0" anchor="ctr"/>
                        <a:lstStyle/>
                        <a:p>
                          <a:endParaRPr lang="th-TH"/>
                        </a:p>
                      </p:txBody>
                    </p:sp>
                    <p:sp>
                      <p:nvSpPr>
                        <p:cNvPr id="5484" name="Freeform: Shape 5483">
                          <a:extLst>
                            <a:ext uri="{FF2B5EF4-FFF2-40B4-BE49-F238E27FC236}">
                              <a16:creationId xmlns:a16="http://schemas.microsoft.com/office/drawing/2014/main" id="{84B180AE-B3B3-45A6-A839-88402D426BC5}"/>
                            </a:ext>
                          </a:extLst>
                        </p:cNvPr>
                        <p:cNvSpPr/>
                        <p:nvPr/>
                      </p:nvSpPr>
                      <p:spPr>
                        <a:xfrm>
                          <a:off x="8169349" y="-250068"/>
                          <a:ext cx="388311" cy="220962"/>
                        </a:xfrm>
                        <a:custGeom>
                          <a:avLst/>
                          <a:gdLst>
                            <a:gd name="connsiteX0" fmla="*/ 367705 w 388311"/>
                            <a:gd name="connsiteY0" fmla="*/ 42449 h 220962"/>
                            <a:gd name="connsiteX1" fmla="*/ 348335 w 388311"/>
                            <a:gd name="connsiteY1" fmla="*/ 56964 h 220962"/>
                            <a:gd name="connsiteX2" fmla="*/ 128949 w 388311"/>
                            <a:gd name="connsiteY2" fmla="*/ 186600 h 220962"/>
                            <a:gd name="connsiteX3" fmla="*/ 67085 w 388311"/>
                            <a:gd name="connsiteY3" fmla="*/ 217875 h 220962"/>
                            <a:gd name="connsiteX4" fmla="*/ 0 w 388311"/>
                            <a:gd name="connsiteY4" fmla="*/ 206702 h 220962"/>
                            <a:gd name="connsiteX5" fmla="*/ 62460 w 388311"/>
                            <a:gd name="connsiteY5" fmla="*/ 188935 h 220962"/>
                            <a:gd name="connsiteX6" fmla="*/ 110403 w 388311"/>
                            <a:gd name="connsiteY6" fmla="*/ 151157 h 220962"/>
                            <a:gd name="connsiteX7" fmla="*/ 388311 w 388311"/>
                            <a:gd name="connsiteY7" fmla="*/ 0 h 220962"/>
                            <a:gd name="connsiteX8" fmla="*/ 367705 w 388311"/>
                            <a:gd name="connsiteY8" fmla="*/ 42449 h 22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8311" h="220962">
                              <a:moveTo>
                                <a:pt x="367705" y="42449"/>
                              </a:moveTo>
                              <a:cubicBezTo>
                                <a:pt x="362897" y="48997"/>
                                <a:pt x="355479" y="53072"/>
                                <a:pt x="348335" y="56964"/>
                              </a:cubicBezTo>
                              <a:cubicBezTo>
                                <a:pt x="273650" y="97627"/>
                                <a:pt x="200475" y="140854"/>
                                <a:pt x="128949" y="186600"/>
                              </a:cubicBezTo>
                              <a:cubicBezTo>
                                <a:pt x="109442" y="199055"/>
                                <a:pt x="89660" y="211923"/>
                                <a:pt x="67085" y="217875"/>
                              </a:cubicBezTo>
                              <a:cubicBezTo>
                                <a:pt x="44509" y="223828"/>
                                <a:pt x="18271" y="221722"/>
                                <a:pt x="0" y="206702"/>
                              </a:cubicBezTo>
                              <a:cubicBezTo>
                                <a:pt x="21980" y="206015"/>
                                <a:pt x="43639" y="199834"/>
                                <a:pt x="62460" y="188935"/>
                              </a:cubicBezTo>
                              <a:cubicBezTo>
                                <a:pt x="80135" y="178678"/>
                                <a:pt x="95063" y="164528"/>
                                <a:pt x="110403" y="151157"/>
                              </a:cubicBezTo>
                              <a:cubicBezTo>
                                <a:pt x="189073" y="82379"/>
                                <a:pt x="285830" y="26971"/>
                                <a:pt x="388311" y="0"/>
                              </a:cubicBezTo>
                              <a:cubicBezTo>
                                <a:pt x="376589" y="12409"/>
                                <a:pt x="377459" y="29169"/>
                                <a:pt x="367705" y="42449"/>
                              </a:cubicBezTo>
                              <a:close/>
                            </a:path>
                          </a:pathLst>
                        </a:custGeom>
                        <a:solidFill>
                          <a:srgbClr val="33443A"/>
                        </a:solidFill>
                        <a:ln w="4577" cap="flat">
                          <a:noFill/>
                          <a:prstDash val="solid"/>
                          <a:miter/>
                        </a:ln>
                      </p:spPr>
                      <p:txBody>
                        <a:bodyPr rtlCol="0" anchor="ctr"/>
                        <a:lstStyle/>
                        <a:p>
                          <a:endParaRPr lang="th-TH"/>
                        </a:p>
                      </p:txBody>
                    </p:sp>
                    <p:sp>
                      <p:nvSpPr>
                        <p:cNvPr id="5485" name="Freeform: Shape 5484">
                          <a:extLst>
                            <a:ext uri="{FF2B5EF4-FFF2-40B4-BE49-F238E27FC236}">
                              <a16:creationId xmlns:a16="http://schemas.microsoft.com/office/drawing/2014/main" id="{91A94541-2298-4E0F-B5DF-BD80021C8111}"/>
                            </a:ext>
                          </a:extLst>
                        </p:cNvPr>
                        <p:cNvSpPr/>
                        <p:nvPr/>
                      </p:nvSpPr>
                      <p:spPr>
                        <a:xfrm>
                          <a:off x="8173012" y="-265313"/>
                          <a:ext cx="377108" cy="224960"/>
                        </a:xfrm>
                        <a:custGeom>
                          <a:avLst/>
                          <a:gdLst>
                            <a:gd name="connsiteX0" fmla="*/ 155095 w 377108"/>
                            <a:gd name="connsiteY0" fmla="*/ 143141 h 224960"/>
                            <a:gd name="connsiteX1" fmla="*/ 0 w 377108"/>
                            <a:gd name="connsiteY1" fmla="*/ 224924 h 224960"/>
                            <a:gd name="connsiteX2" fmla="*/ 132291 w 377108"/>
                            <a:gd name="connsiteY2" fmla="*/ 38049 h 224960"/>
                            <a:gd name="connsiteX3" fmla="*/ 342566 w 377108"/>
                            <a:gd name="connsiteY3" fmla="*/ 6728 h 224960"/>
                            <a:gd name="connsiteX4" fmla="*/ 314083 w 377108"/>
                            <a:gd name="connsiteY4" fmla="*/ 43498 h 224960"/>
                            <a:gd name="connsiteX5" fmla="*/ 155095 w 377108"/>
                            <a:gd name="connsiteY5" fmla="*/ 143141 h 22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7108" h="224960">
                              <a:moveTo>
                                <a:pt x="155095" y="143141"/>
                              </a:moveTo>
                              <a:cubicBezTo>
                                <a:pt x="110174" y="175515"/>
                                <a:pt x="56278" y="226527"/>
                                <a:pt x="0" y="224924"/>
                              </a:cubicBezTo>
                              <a:cubicBezTo>
                                <a:pt x="58934" y="183483"/>
                                <a:pt x="80914" y="88237"/>
                                <a:pt x="132291" y="38049"/>
                              </a:cubicBezTo>
                              <a:cubicBezTo>
                                <a:pt x="192049" y="-20335"/>
                                <a:pt x="257485" y="5537"/>
                                <a:pt x="342566" y="6728"/>
                              </a:cubicBezTo>
                              <a:cubicBezTo>
                                <a:pt x="428104" y="7919"/>
                                <a:pt x="329790" y="35027"/>
                                <a:pt x="314083" y="43498"/>
                              </a:cubicBezTo>
                              <a:cubicBezTo>
                                <a:pt x="258996" y="73309"/>
                                <a:pt x="205832" y="106599"/>
                                <a:pt x="155095" y="143141"/>
                              </a:cubicBezTo>
                              <a:close/>
                            </a:path>
                          </a:pathLst>
                        </a:custGeom>
                        <a:solidFill>
                          <a:srgbClr val="3E6E53"/>
                        </a:solidFill>
                        <a:ln w="4577" cap="flat">
                          <a:noFill/>
                          <a:prstDash val="solid"/>
                          <a:miter/>
                        </a:ln>
                      </p:spPr>
                      <p:txBody>
                        <a:bodyPr rtlCol="0" anchor="ctr"/>
                        <a:lstStyle/>
                        <a:p>
                          <a:endParaRPr lang="th-TH"/>
                        </a:p>
                      </p:txBody>
                    </p:sp>
                    <p:sp>
                      <p:nvSpPr>
                        <p:cNvPr id="5486" name="Freeform: Shape 5485">
                          <a:extLst>
                            <a:ext uri="{FF2B5EF4-FFF2-40B4-BE49-F238E27FC236}">
                              <a16:creationId xmlns:a16="http://schemas.microsoft.com/office/drawing/2014/main" id="{63BA53C5-D7E2-4DE6-BF33-DBEC96FEE1C6}"/>
                            </a:ext>
                          </a:extLst>
                        </p:cNvPr>
                        <p:cNvSpPr/>
                        <p:nvPr/>
                      </p:nvSpPr>
                      <p:spPr>
                        <a:xfrm>
                          <a:off x="8182583" y="-251991"/>
                          <a:ext cx="371023" cy="209816"/>
                        </a:xfrm>
                        <a:custGeom>
                          <a:avLst/>
                          <a:gdLst>
                            <a:gd name="connsiteX0" fmla="*/ 40113 w 371023"/>
                            <a:gd name="connsiteY0" fmla="*/ 194156 h 209816"/>
                            <a:gd name="connsiteX1" fmla="*/ 77296 w 371023"/>
                            <a:gd name="connsiteY1" fmla="*/ 176114 h 209816"/>
                            <a:gd name="connsiteX2" fmla="*/ 92957 w 371023"/>
                            <a:gd name="connsiteY2" fmla="*/ 139939 h 209816"/>
                            <a:gd name="connsiteX3" fmla="*/ 62093 w 371023"/>
                            <a:gd name="connsiteY3" fmla="*/ 119150 h 209816"/>
                            <a:gd name="connsiteX4" fmla="*/ 143006 w 371023"/>
                            <a:gd name="connsiteY4" fmla="*/ 122676 h 209816"/>
                            <a:gd name="connsiteX5" fmla="*/ 153218 w 371023"/>
                            <a:gd name="connsiteY5" fmla="*/ 121531 h 209816"/>
                            <a:gd name="connsiteX6" fmla="*/ 164300 w 371023"/>
                            <a:gd name="connsiteY6" fmla="*/ 102069 h 209816"/>
                            <a:gd name="connsiteX7" fmla="*/ 181792 w 371023"/>
                            <a:gd name="connsiteY7" fmla="*/ 92865 h 209816"/>
                            <a:gd name="connsiteX8" fmla="*/ 107885 w 371023"/>
                            <a:gd name="connsiteY8" fmla="*/ 60949 h 209816"/>
                            <a:gd name="connsiteX9" fmla="*/ 182799 w 371023"/>
                            <a:gd name="connsiteY9" fmla="*/ 74549 h 209816"/>
                            <a:gd name="connsiteX10" fmla="*/ 249014 w 371023"/>
                            <a:gd name="connsiteY10" fmla="*/ 52523 h 209816"/>
                            <a:gd name="connsiteX11" fmla="*/ 157110 w 371023"/>
                            <a:gd name="connsiteY11" fmla="*/ 19004 h 209816"/>
                            <a:gd name="connsiteX12" fmla="*/ 250708 w 371023"/>
                            <a:gd name="connsiteY12" fmla="*/ 38786 h 209816"/>
                            <a:gd name="connsiteX13" fmla="*/ 325165 w 371023"/>
                            <a:gd name="connsiteY13" fmla="*/ 14013 h 209816"/>
                            <a:gd name="connsiteX14" fmla="*/ 288852 w 371023"/>
                            <a:gd name="connsiteY14" fmla="*/ 0 h 209816"/>
                            <a:gd name="connsiteX15" fmla="*/ 370086 w 371023"/>
                            <a:gd name="connsiteY15" fmla="*/ 2473 h 209816"/>
                            <a:gd name="connsiteX16" fmla="*/ 360058 w 371023"/>
                            <a:gd name="connsiteY16" fmla="*/ 15386 h 209816"/>
                            <a:gd name="connsiteX17" fmla="*/ 289173 w 371023"/>
                            <a:gd name="connsiteY17" fmla="*/ 54996 h 209816"/>
                            <a:gd name="connsiteX18" fmla="*/ 256936 w 371023"/>
                            <a:gd name="connsiteY18" fmla="*/ 79357 h 209816"/>
                            <a:gd name="connsiteX19" fmla="*/ 214258 w 371023"/>
                            <a:gd name="connsiteY19" fmla="*/ 92774 h 209816"/>
                            <a:gd name="connsiteX20" fmla="*/ 0 w 371023"/>
                            <a:gd name="connsiteY20" fmla="*/ 209817 h 209816"/>
                            <a:gd name="connsiteX21" fmla="*/ 40113 w 371023"/>
                            <a:gd name="connsiteY21" fmla="*/ 194156 h 209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23" h="209816">
                              <a:moveTo>
                                <a:pt x="40113" y="194156"/>
                              </a:moveTo>
                              <a:cubicBezTo>
                                <a:pt x="53210" y="189577"/>
                                <a:pt x="66626" y="184860"/>
                                <a:pt x="77296" y="176114"/>
                              </a:cubicBezTo>
                              <a:cubicBezTo>
                                <a:pt x="87920" y="167368"/>
                                <a:pt x="95429" y="153630"/>
                                <a:pt x="92957" y="139939"/>
                              </a:cubicBezTo>
                              <a:cubicBezTo>
                                <a:pt x="90438" y="126247"/>
                                <a:pt x="75281" y="114708"/>
                                <a:pt x="62093" y="119150"/>
                              </a:cubicBezTo>
                              <a:cubicBezTo>
                                <a:pt x="89064" y="120340"/>
                                <a:pt x="116035" y="121531"/>
                                <a:pt x="143006" y="122676"/>
                              </a:cubicBezTo>
                              <a:cubicBezTo>
                                <a:pt x="146487" y="122813"/>
                                <a:pt x="150104" y="122950"/>
                                <a:pt x="153218" y="121531"/>
                              </a:cubicBezTo>
                              <a:cubicBezTo>
                                <a:pt x="160270" y="118325"/>
                                <a:pt x="161644" y="109304"/>
                                <a:pt x="164300" y="102069"/>
                              </a:cubicBezTo>
                              <a:cubicBezTo>
                                <a:pt x="166955" y="94834"/>
                                <a:pt x="175747" y="87782"/>
                                <a:pt x="181792" y="92865"/>
                              </a:cubicBezTo>
                              <a:cubicBezTo>
                                <a:pt x="159537" y="77525"/>
                                <a:pt x="134260" y="66581"/>
                                <a:pt x="107885" y="60949"/>
                              </a:cubicBezTo>
                              <a:cubicBezTo>
                                <a:pt x="133024" y="57423"/>
                                <a:pt x="157797" y="69145"/>
                                <a:pt x="182799" y="74549"/>
                              </a:cubicBezTo>
                              <a:cubicBezTo>
                                <a:pt x="207801" y="79952"/>
                                <a:pt x="239397" y="75602"/>
                                <a:pt x="249014" y="52523"/>
                              </a:cubicBezTo>
                              <a:cubicBezTo>
                                <a:pt x="218562" y="40892"/>
                                <a:pt x="187928" y="29719"/>
                                <a:pt x="157110" y="19004"/>
                              </a:cubicBezTo>
                              <a:cubicBezTo>
                                <a:pt x="188203" y="11631"/>
                                <a:pt x="218562" y="38877"/>
                                <a:pt x="250708" y="38786"/>
                              </a:cubicBezTo>
                              <a:cubicBezTo>
                                <a:pt x="277267" y="38694"/>
                                <a:pt x="299521" y="20240"/>
                                <a:pt x="325165" y="14013"/>
                              </a:cubicBezTo>
                              <a:cubicBezTo>
                                <a:pt x="315320" y="5083"/>
                                <a:pt x="302086" y="-45"/>
                                <a:pt x="288852" y="0"/>
                              </a:cubicBezTo>
                              <a:cubicBezTo>
                                <a:pt x="315915" y="825"/>
                                <a:pt x="343023" y="1649"/>
                                <a:pt x="370086" y="2473"/>
                              </a:cubicBezTo>
                              <a:cubicBezTo>
                                <a:pt x="373704" y="7831"/>
                                <a:pt x="366102" y="13326"/>
                                <a:pt x="360058" y="15386"/>
                              </a:cubicBezTo>
                              <a:cubicBezTo>
                                <a:pt x="334231" y="24316"/>
                                <a:pt x="310145" y="37778"/>
                                <a:pt x="289173" y="54996"/>
                              </a:cubicBezTo>
                              <a:cubicBezTo>
                                <a:pt x="278732" y="63559"/>
                                <a:pt x="268979" y="73129"/>
                                <a:pt x="256936" y="79357"/>
                              </a:cubicBezTo>
                              <a:cubicBezTo>
                                <a:pt x="243702" y="86180"/>
                                <a:pt x="228591" y="88515"/>
                                <a:pt x="214258" y="92774"/>
                              </a:cubicBezTo>
                              <a:cubicBezTo>
                                <a:pt x="137970" y="115532"/>
                                <a:pt x="82287" y="207481"/>
                                <a:pt x="0" y="209817"/>
                              </a:cubicBezTo>
                              <a:cubicBezTo>
                                <a:pt x="11951" y="203360"/>
                                <a:pt x="26559" y="198872"/>
                                <a:pt x="40113" y="194156"/>
                              </a:cubicBezTo>
                              <a:close/>
                            </a:path>
                          </a:pathLst>
                        </a:custGeom>
                        <a:solidFill>
                          <a:srgbClr val="3D6254"/>
                        </a:solidFill>
                        <a:ln w="4577" cap="flat">
                          <a:noFill/>
                          <a:prstDash val="solid"/>
                          <a:miter/>
                        </a:ln>
                      </p:spPr>
                      <p:txBody>
                        <a:bodyPr rtlCol="0" anchor="ctr"/>
                        <a:lstStyle/>
                        <a:p>
                          <a:endParaRPr lang="th-TH"/>
                        </a:p>
                      </p:txBody>
                    </p:sp>
                    <p:sp>
                      <p:nvSpPr>
                        <p:cNvPr id="5487" name="Freeform: Shape 5486">
                          <a:extLst>
                            <a:ext uri="{FF2B5EF4-FFF2-40B4-BE49-F238E27FC236}">
                              <a16:creationId xmlns:a16="http://schemas.microsoft.com/office/drawing/2014/main" id="{FDE6C8A6-0318-4600-B15B-2847E6D039A3}"/>
                            </a:ext>
                          </a:extLst>
                        </p:cNvPr>
                        <p:cNvSpPr/>
                        <p:nvPr/>
                      </p:nvSpPr>
                      <p:spPr>
                        <a:xfrm>
                          <a:off x="8171913" y="-238191"/>
                          <a:ext cx="202306" cy="203877"/>
                        </a:xfrm>
                        <a:custGeom>
                          <a:avLst/>
                          <a:gdLst>
                            <a:gd name="connsiteX0" fmla="*/ 25094 w 202306"/>
                            <a:gd name="connsiteY0" fmla="*/ 175043 h 203877"/>
                            <a:gd name="connsiteX1" fmla="*/ 116310 w 202306"/>
                            <a:gd name="connsiteY1" fmla="*/ 25626 h 203877"/>
                            <a:gd name="connsiteX2" fmla="*/ 161140 w 202306"/>
                            <a:gd name="connsiteY2" fmla="*/ 166 h 203877"/>
                            <a:gd name="connsiteX3" fmla="*/ 202306 w 202306"/>
                            <a:gd name="connsiteY3" fmla="*/ 26633 h 203877"/>
                            <a:gd name="connsiteX4" fmla="*/ 159400 w 202306"/>
                            <a:gd name="connsiteY4" fmla="*/ 21963 h 203877"/>
                            <a:gd name="connsiteX5" fmla="*/ 126613 w 202306"/>
                            <a:gd name="connsiteY5" fmla="*/ 46369 h 203877"/>
                            <a:gd name="connsiteX6" fmla="*/ 115669 w 202306"/>
                            <a:gd name="connsiteY6" fmla="*/ 86071 h 203877"/>
                            <a:gd name="connsiteX7" fmla="*/ 102298 w 202306"/>
                            <a:gd name="connsiteY7" fmla="*/ 94588 h 203877"/>
                            <a:gd name="connsiteX8" fmla="*/ 35763 w 202306"/>
                            <a:gd name="connsiteY8" fmla="*/ 190292 h 203877"/>
                            <a:gd name="connsiteX9" fmla="*/ 0 w 202306"/>
                            <a:gd name="connsiteY9" fmla="*/ 202564 h 203877"/>
                            <a:gd name="connsiteX10" fmla="*/ 25094 w 202306"/>
                            <a:gd name="connsiteY10" fmla="*/ 175043 h 203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306" h="203877">
                              <a:moveTo>
                                <a:pt x="25094" y="175043"/>
                              </a:moveTo>
                              <a:cubicBezTo>
                                <a:pt x="62368" y="129893"/>
                                <a:pt x="76059" y="68258"/>
                                <a:pt x="116310" y="25626"/>
                              </a:cubicBezTo>
                              <a:cubicBezTo>
                                <a:pt x="128308" y="12942"/>
                                <a:pt x="143465" y="1814"/>
                                <a:pt x="161140" y="166"/>
                              </a:cubicBezTo>
                              <a:cubicBezTo>
                                <a:pt x="178815" y="-1483"/>
                                <a:pt x="198781" y="9279"/>
                                <a:pt x="202306" y="26633"/>
                              </a:cubicBezTo>
                              <a:cubicBezTo>
                                <a:pt x="188340" y="22512"/>
                                <a:pt x="173595" y="19582"/>
                                <a:pt x="159400" y="21963"/>
                              </a:cubicBezTo>
                              <a:cubicBezTo>
                                <a:pt x="145159" y="24344"/>
                                <a:pt x="131467" y="32998"/>
                                <a:pt x="126613" y="46369"/>
                              </a:cubicBezTo>
                              <a:cubicBezTo>
                                <a:pt x="121851" y="59466"/>
                                <a:pt x="125423" y="76134"/>
                                <a:pt x="115669" y="86071"/>
                              </a:cubicBezTo>
                              <a:cubicBezTo>
                                <a:pt x="111960" y="89826"/>
                                <a:pt x="106877" y="91932"/>
                                <a:pt x="102298" y="94588"/>
                              </a:cubicBezTo>
                              <a:cubicBezTo>
                                <a:pt x="68000" y="114278"/>
                                <a:pt x="63101" y="161993"/>
                                <a:pt x="35763" y="190292"/>
                              </a:cubicBezTo>
                              <a:cubicBezTo>
                                <a:pt x="26009" y="200366"/>
                                <a:pt x="13463" y="206777"/>
                                <a:pt x="0" y="202564"/>
                              </a:cubicBezTo>
                              <a:cubicBezTo>
                                <a:pt x="7693" y="193268"/>
                                <a:pt x="17172" y="184614"/>
                                <a:pt x="25094" y="175043"/>
                              </a:cubicBezTo>
                              <a:close/>
                            </a:path>
                          </a:pathLst>
                        </a:custGeom>
                        <a:solidFill>
                          <a:srgbClr val="215745">
                            <a:alpha val="12000"/>
                          </a:srgbClr>
                        </a:solidFill>
                        <a:ln w="4577" cap="flat">
                          <a:noFill/>
                          <a:prstDash val="solid"/>
                          <a:miter/>
                        </a:ln>
                      </p:spPr>
                      <p:txBody>
                        <a:bodyPr rtlCol="0" anchor="ctr"/>
                        <a:lstStyle/>
                        <a:p>
                          <a:endParaRPr lang="th-TH"/>
                        </a:p>
                      </p:txBody>
                    </p:sp>
                  </p:grpSp>
                  <p:sp>
                    <p:nvSpPr>
                      <p:cNvPr id="5471" name="Freeform: Shape 5470">
                        <a:extLst>
                          <a:ext uri="{FF2B5EF4-FFF2-40B4-BE49-F238E27FC236}">
                            <a16:creationId xmlns:a16="http://schemas.microsoft.com/office/drawing/2014/main" id="{E9323E30-F6C7-4510-937E-75943AAE53C4}"/>
                          </a:ext>
                        </a:extLst>
                      </p:cNvPr>
                      <p:cNvSpPr/>
                      <p:nvPr/>
                    </p:nvSpPr>
                    <p:spPr>
                      <a:xfrm>
                        <a:off x="8326230" y="-368347"/>
                        <a:ext cx="164531" cy="83935"/>
                      </a:xfrm>
                      <a:custGeom>
                        <a:avLst/>
                        <a:gdLst>
                          <a:gd name="connsiteX0" fmla="*/ 48859 w 164531"/>
                          <a:gd name="connsiteY0" fmla="*/ 67268 h 83935"/>
                          <a:gd name="connsiteX1" fmla="*/ 100833 w 164531"/>
                          <a:gd name="connsiteY1" fmla="*/ 60307 h 83935"/>
                          <a:gd name="connsiteX2" fmla="*/ 131742 w 164531"/>
                          <a:gd name="connsiteY2" fmla="*/ 69008 h 83935"/>
                          <a:gd name="connsiteX3" fmla="*/ 160819 w 164531"/>
                          <a:gd name="connsiteY3" fmla="*/ 61177 h 83935"/>
                          <a:gd name="connsiteX4" fmla="*/ 155874 w 164531"/>
                          <a:gd name="connsiteY4" fmla="*/ 30222 h 83935"/>
                          <a:gd name="connsiteX5" fmla="*/ 123408 w 164531"/>
                          <a:gd name="connsiteY5" fmla="*/ 20515 h 83935"/>
                          <a:gd name="connsiteX6" fmla="*/ 65390 w 164531"/>
                          <a:gd name="connsiteY6" fmla="*/ 28711 h 83935"/>
                          <a:gd name="connsiteX7" fmla="*/ 0 w 164531"/>
                          <a:gd name="connsiteY7" fmla="*/ 0 h 83935"/>
                          <a:gd name="connsiteX8" fmla="*/ 25414 w 164531"/>
                          <a:gd name="connsiteY8" fmla="*/ 83936 h 83935"/>
                          <a:gd name="connsiteX9" fmla="*/ 48859 w 164531"/>
                          <a:gd name="connsiteY9" fmla="*/ 67268 h 8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31" h="83935">
                            <a:moveTo>
                              <a:pt x="48859" y="67268"/>
                            </a:moveTo>
                            <a:cubicBezTo>
                              <a:pt x="65711" y="62230"/>
                              <a:pt x="83340" y="57148"/>
                              <a:pt x="100833" y="60307"/>
                            </a:cubicBezTo>
                            <a:cubicBezTo>
                              <a:pt x="111365" y="62185"/>
                              <a:pt x="121210" y="66993"/>
                              <a:pt x="131742" y="69008"/>
                            </a:cubicBezTo>
                            <a:cubicBezTo>
                              <a:pt x="142228" y="71022"/>
                              <a:pt x="154500" y="69466"/>
                              <a:pt x="160819" y="61177"/>
                            </a:cubicBezTo>
                            <a:cubicBezTo>
                              <a:pt x="167688" y="52156"/>
                              <a:pt x="164437" y="38098"/>
                              <a:pt x="155874" y="30222"/>
                            </a:cubicBezTo>
                            <a:cubicBezTo>
                              <a:pt x="147311" y="22346"/>
                              <a:pt x="134947" y="19873"/>
                              <a:pt x="123408" y="20515"/>
                            </a:cubicBezTo>
                            <a:cubicBezTo>
                              <a:pt x="103809" y="21614"/>
                              <a:pt x="85035" y="30772"/>
                              <a:pt x="65390" y="28711"/>
                            </a:cubicBezTo>
                            <a:cubicBezTo>
                              <a:pt x="41670" y="26193"/>
                              <a:pt x="22575" y="7968"/>
                              <a:pt x="0" y="0"/>
                            </a:cubicBezTo>
                            <a:cubicBezTo>
                              <a:pt x="14974" y="26651"/>
                              <a:pt x="19828" y="54995"/>
                              <a:pt x="25414" y="83936"/>
                            </a:cubicBezTo>
                            <a:cubicBezTo>
                              <a:pt x="31046" y="77342"/>
                              <a:pt x="39381" y="70107"/>
                              <a:pt x="48859" y="67268"/>
                            </a:cubicBezTo>
                            <a:close/>
                          </a:path>
                        </a:pathLst>
                      </a:custGeom>
                      <a:solidFill>
                        <a:srgbClr val="4B7955"/>
                      </a:solidFill>
                      <a:ln w="4577" cap="flat">
                        <a:noFill/>
                        <a:prstDash val="solid"/>
                        <a:miter/>
                      </a:ln>
                    </p:spPr>
                    <p:txBody>
                      <a:bodyPr rtlCol="0" anchor="ctr"/>
                      <a:lstStyle/>
                      <a:p>
                        <a:endParaRPr lang="th-TH"/>
                      </a:p>
                    </p:txBody>
                  </p:sp>
                  <p:sp>
                    <p:nvSpPr>
                      <p:cNvPr id="5472" name="Freeform: Shape 5471">
                        <a:extLst>
                          <a:ext uri="{FF2B5EF4-FFF2-40B4-BE49-F238E27FC236}">
                            <a16:creationId xmlns:a16="http://schemas.microsoft.com/office/drawing/2014/main" id="{130B924E-4775-4281-A4B1-AAE5E7CFF323}"/>
                          </a:ext>
                        </a:extLst>
                      </p:cNvPr>
                      <p:cNvSpPr/>
                      <p:nvPr/>
                    </p:nvSpPr>
                    <p:spPr>
                      <a:xfrm>
                        <a:off x="8314141" y="-383687"/>
                        <a:ext cx="176211" cy="78486"/>
                      </a:xfrm>
                      <a:custGeom>
                        <a:avLst/>
                        <a:gdLst>
                          <a:gd name="connsiteX0" fmla="*/ 0 w 176211"/>
                          <a:gd name="connsiteY0" fmla="*/ 0 h 78486"/>
                          <a:gd name="connsiteX1" fmla="*/ 48035 w 176211"/>
                          <a:gd name="connsiteY1" fmla="*/ 36450 h 78486"/>
                          <a:gd name="connsiteX2" fmla="*/ 109304 w 176211"/>
                          <a:gd name="connsiteY2" fmla="*/ 39518 h 78486"/>
                          <a:gd name="connsiteX3" fmla="*/ 142823 w 176211"/>
                          <a:gd name="connsiteY3" fmla="*/ 36038 h 78486"/>
                          <a:gd name="connsiteX4" fmla="*/ 158622 w 176211"/>
                          <a:gd name="connsiteY4" fmla="*/ 36221 h 78486"/>
                          <a:gd name="connsiteX5" fmla="*/ 176114 w 176211"/>
                          <a:gd name="connsiteY5" fmla="*/ 56232 h 78486"/>
                          <a:gd name="connsiteX6" fmla="*/ 162834 w 176211"/>
                          <a:gd name="connsiteY6" fmla="*/ 78486 h 78486"/>
                          <a:gd name="connsiteX7" fmla="*/ 158164 w 176211"/>
                          <a:gd name="connsiteY7" fmla="*/ 49638 h 78486"/>
                          <a:gd name="connsiteX8" fmla="*/ 129132 w 176211"/>
                          <a:gd name="connsiteY8" fmla="*/ 42220 h 78486"/>
                          <a:gd name="connsiteX9" fmla="*/ 107610 w 176211"/>
                          <a:gd name="connsiteY9" fmla="*/ 54629 h 78486"/>
                          <a:gd name="connsiteX10" fmla="*/ 35672 w 176211"/>
                          <a:gd name="connsiteY10" fmla="*/ 70015 h 78486"/>
                          <a:gd name="connsiteX11" fmla="*/ 0 w 176211"/>
                          <a:gd name="connsiteY11" fmla="*/ 0 h 7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211" h="78486">
                            <a:moveTo>
                              <a:pt x="0" y="0"/>
                            </a:moveTo>
                            <a:cubicBezTo>
                              <a:pt x="14150" y="14470"/>
                              <a:pt x="29032" y="29444"/>
                              <a:pt x="48035" y="36450"/>
                            </a:cubicBezTo>
                            <a:cubicBezTo>
                              <a:pt x="67496" y="43639"/>
                              <a:pt x="88835" y="41624"/>
                              <a:pt x="109304" y="39518"/>
                            </a:cubicBezTo>
                            <a:cubicBezTo>
                              <a:pt x="120477" y="38373"/>
                              <a:pt x="131650" y="37183"/>
                              <a:pt x="142823" y="36038"/>
                            </a:cubicBezTo>
                            <a:cubicBezTo>
                              <a:pt x="148090" y="35488"/>
                              <a:pt x="153447" y="34939"/>
                              <a:pt x="158622" y="36221"/>
                            </a:cubicBezTo>
                            <a:cubicBezTo>
                              <a:pt x="167780" y="38511"/>
                              <a:pt x="175198" y="46936"/>
                              <a:pt x="176114" y="56232"/>
                            </a:cubicBezTo>
                            <a:cubicBezTo>
                              <a:pt x="177030" y="65527"/>
                              <a:pt x="171443" y="74915"/>
                              <a:pt x="162834" y="78486"/>
                            </a:cubicBezTo>
                            <a:cubicBezTo>
                              <a:pt x="167597" y="69374"/>
                              <a:pt x="165444" y="57239"/>
                              <a:pt x="158164" y="49638"/>
                            </a:cubicBezTo>
                            <a:cubicBezTo>
                              <a:pt x="150883" y="42037"/>
                              <a:pt x="139068" y="39197"/>
                              <a:pt x="129132" y="42220"/>
                            </a:cubicBezTo>
                            <a:cubicBezTo>
                              <a:pt x="121118" y="44647"/>
                              <a:pt x="114707" y="50279"/>
                              <a:pt x="107610" y="54629"/>
                            </a:cubicBezTo>
                            <a:cubicBezTo>
                              <a:pt x="85035" y="68504"/>
                              <a:pt x="59346" y="61269"/>
                              <a:pt x="35672" y="70015"/>
                            </a:cubicBezTo>
                            <a:cubicBezTo>
                              <a:pt x="25735" y="52019"/>
                              <a:pt x="2427" y="20377"/>
                              <a:pt x="0" y="0"/>
                            </a:cubicBezTo>
                            <a:close/>
                          </a:path>
                        </a:pathLst>
                      </a:custGeom>
                      <a:solidFill>
                        <a:srgbClr val="2B553C"/>
                      </a:solidFill>
                      <a:ln w="4577" cap="flat">
                        <a:noFill/>
                        <a:prstDash val="solid"/>
                        <a:miter/>
                      </a:ln>
                    </p:spPr>
                    <p:txBody>
                      <a:bodyPr rtlCol="0" anchor="ctr"/>
                      <a:lstStyle/>
                      <a:p>
                        <a:endParaRPr lang="th-TH"/>
                      </a:p>
                    </p:txBody>
                  </p:sp>
                  <p:sp>
                    <p:nvSpPr>
                      <p:cNvPr id="5473" name="Freeform: Shape 5472">
                        <a:extLst>
                          <a:ext uri="{FF2B5EF4-FFF2-40B4-BE49-F238E27FC236}">
                            <a16:creationId xmlns:a16="http://schemas.microsoft.com/office/drawing/2014/main" id="{B053821D-31E7-4E54-923B-B0D99D271249}"/>
                          </a:ext>
                        </a:extLst>
                      </p:cNvPr>
                      <p:cNvSpPr/>
                      <p:nvPr/>
                    </p:nvSpPr>
                    <p:spPr>
                      <a:xfrm>
                        <a:off x="8468077" y="-336980"/>
                        <a:ext cx="118228" cy="66534"/>
                      </a:xfrm>
                      <a:custGeom>
                        <a:avLst/>
                        <a:gdLst>
                          <a:gd name="connsiteX0" fmla="*/ 12791 w 118228"/>
                          <a:gd name="connsiteY0" fmla="*/ 19873 h 66534"/>
                          <a:gd name="connsiteX1" fmla="*/ 88209 w 118228"/>
                          <a:gd name="connsiteY1" fmla="*/ 43227 h 66534"/>
                          <a:gd name="connsiteX2" fmla="*/ 114128 w 118228"/>
                          <a:gd name="connsiteY2" fmla="*/ 66535 h 66534"/>
                          <a:gd name="connsiteX3" fmla="*/ 110922 w 118228"/>
                          <a:gd name="connsiteY3" fmla="*/ 33016 h 66534"/>
                          <a:gd name="connsiteX4" fmla="*/ 80242 w 118228"/>
                          <a:gd name="connsiteY4" fmla="*/ 13692 h 66534"/>
                          <a:gd name="connsiteX5" fmla="*/ 1023 w 118228"/>
                          <a:gd name="connsiteY5" fmla="*/ 0 h 66534"/>
                          <a:gd name="connsiteX6" fmla="*/ 11692 w 118228"/>
                          <a:gd name="connsiteY6" fmla="*/ 19553 h 6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28" h="66534">
                            <a:moveTo>
                              <a:pt x="12791" y="19873"/>
                            </a:moveTo>
                            <a:cubicBezTo>
                              <a:pt x="39030" y="22621"/>
                              <a:pt x="64856" y="30589"/>
                              <a:pt x="88209" y="43227"/>
                            </a:cubicBezTo>
                            <a:cubicBezTo>
                              <a:pt x="98604" y="48859"/>
                              <a:pt x="109045" y="55957"/>
                              <a:pt x="114128" y="66535"/>
                            </a:cubicBezTo>
                            <a:cubicBezTo>
                              <a:pt x="121134" y="56873"/>
                              <a:pt x="118569" y="42540"/>
                              <a:pt x="110922" y="33016"/>
                            </a:cubicBezTo>
                            <a:cubicBezTo>
                              <a:pt x="103321" y="23445"/>
                              <a:pt x="91781" y="17813"/>
                              <a:pt x="80242" y="13692"/>
                            </a:cubicBezTo>
                            <a:cubicBezTo>
                              <a:pt x="54873" y="4579"/>
                              <a:pt x="27811" y="1282"/>
                              <a:pt x="1023" y="0"/>
                            </a:cubicBezTo>
                            <a:cubicBezTo>
                              <a:pt x="-2412" y="7647"/>
                              <a:pt x="3221" y="17996"/>
                              <a:pt x="11692" y="19553"/>
                            </a:cubicBezTo>
                          </a:path>
                        </a:pathLst>
                      </a:custGeom>
                      <a:solidFill>
                        <a:srgbClr val="3E6E53"/>
                      </a:solidFill>
                      <a:ln w="4577" cap="flat">
                        <a:noFill/>
                        <a:prstDash val="solid"/>
                        <a:miter/>
                      </a:ln>
                    </p:spPr>
                    <p:txBody>
                      <a:bodyPr rtlCol="0" anchor="ctr"/>
                      <a:lstStyle/>
                      <a:p>
                        <a:endParaRPr lang="th-TH"/>
                      </a:p>
                    </p:txBody>
                  </p:sp>
                  <p:sp>
                    <p:nvSpPr>
                      <p:cNvPr id="5474" name="Freeform: Shape 5473">
                        <a:extLst>
                          <a:ext uri="{FF2B5EF4-FFF2-40B4-BE49-F238E27FC236}">
                            <a16:creationId xmlns:a16="http://schemas.microsoft.com/office/drawing/2014/main" id="{2AD134CD-CCB5-492B-9AE4-4D5C4C552E7E}"/>
                          </a:ext>
                        </a:extLst>
                      </p:cNvPr>
                      <p:cNvSpPr/>
                      <p:nvPr/>
                    </p:nvSpPr>
                    <p:spPr>
                      <a:xfrm>
                        <a:off x="8473495" y="-336797"/>
                        <a:ext cx="112700" cy="83111"/>
                      </a:xfrm>
                      <a:custGeom>
                        <a:avLst/>
                        <a:gdLst>
                          <a:gd name="connsiteX0" fmla="*/ 93781 w 112700"/>
                          <a:gd name="connsiteY0" fmla="*/ 73953 h 83111"/>
                          <a:gd name="connsiteX1" fmla="*/ 95338 w 112700"/>
                          <a:gd name="connsiteY1" fmla="*/ 41945 h 83111"/>
                          <a:gd name="connsiteX2" fmla="*/ 68138 w 112700"/>
                          <a:gd name="connsiteY2" fmla="*/ 20515 h 83111"/>
                          <a:gd name="connsiteX3" fmla="*/ 45288 w 112700"/>
                          <a:gd name="connsiteY3" fmla="*/ 12593 h 83111"/>
                          <a:gd name="connsiteX4" fmla="*/ 0 w 112700"/>
                          <a:gd name="connsiteY4" fmla="*/ 0 h 83111"/>
                          <a:gd name="connsiteX5" fmla="*/ 101565 w 112700"/>
                          <a:gd name="connsiteY5" fmla="*/ 33702 h 83111"/>
                          <a:gd name="connsiteX6" fmla="*/ 111914 w 112700"/>
                          <a:gd name="connsiteY6" fmla="*/ 44097 h 83111"/>
                          <a:gd name="connsiteX7" fmla="*/ 109716 w 112700"/>
                          <a:gd name="connsiteY7" fmla="*/ 60261 h 83111"/>
                          <a:gd name="connsiteX8" fmla="*/ 89431 w 112700"/>
                          <a:gd name="connsiteY8" fmla="*/ 83111 h 8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700" h="83111">
                            <a:moveTo>
                              <a:pt x="93781" y="73953"/>
                            </a:moveTo>
                            <a:cubicBezTo>
                              <a:pt x="101794" y="65802"/>
                              <a:pt x="101382" y="51927"/>
                              <a:pt x="95338" y="41945"/>
                            </a:cubicBezTo>
                            <a:cubicBezTo>
                              <a:pt x="89293" y="31962"/>
                              <a:pt x="78853" y="25368"/>
                              <a:pt x="68138" y="20515"/>
                            </a:cubicBezTo>
                            <a:cubicBezTo>
                              <a:pt x="60765" y="17172"/>
                              <a:pt x="53118" y="14516"/>
                              <a:pt x="45288" y="12593"/>
                            </a:cubicBezTo>
                            <a:cubicBezTo>
                              <a:pt x="30039" y="8792"/>
                              <a:pt x="13783" y="7601"/>
                              <a:pt x="0" y="0"/>
                            </a:cubicBezTo>
                            <a:cubicBezTo>
                              <a:pt x="35763" y="2839"/>
                              <a:pt x="70977" y="14516"/>
                              <a:pt x="101565" y="33702"/>
                            </a:cubicBezTo>
                            <a:cubicBezTo>
                              <a:pt x="105778" y="36358"/>
                              <a:pt x="110220" y="39472"/>
                              <a:pt x="111914" y="44097"/>
                            </a:cubicBezTo>
                            <a:cubicBezTo>
                              <a:pt x="113883" y="49409"/>
                              <a:pt x="111777" y="55133"/>
                              <a:pt x="109716" y="60261"/>
                            </a:cubicBezTo>
                            <a:cubicBezTo>
                              <a:pt x="105732" y="70152"/>
                              <a:pt x="100146" y="81417"/>
                              <a:pt x="89431" y="83111"/>
                            </a:cubicBezTo>
                          </a:path>
                        </a:pathLst>
                      </a:custGeom>
                      <a:solidFill>
                        <a:srgbClr val="2B553C"/>
                      </a:solidFill>
                      <a:ln w="4577" cap="flat">
                        <a:noFill/>
                        <a:prstDash val="solid"/>
                        <a:miter/>
                      </a:ln>
                    </p:spPr>
                    <p:txBody>
                      <a:bodyPr rtlCol="0" anchor="ctr"/>
                      <a:lstStyle/>
                      <a:p>
                        <a:endParaRPr lang="th-TH"/>
                      </a:p>
                    </p:txBody>
                  </p:sp>
                  <p:sp>
                    <p:nvSpPr>
                      <p:cNvPr id="5475" name="Freeform: Shape 5474">
                        <a:extLst>
                          <a:ext uri="{FF2B5EF4-FFF2-40B4-BE49-F238E27FC236}">
                            <a16:creationId xmlns:a16="http://schemas.microsoft.com/office/drawing/2014/main" id="{44343239-F9FD-4E41-9516-E1C73D7F2B66}"/>
                          </a:ext>
                        </a:extLst>
                      </p:cNvPr>
                      <p:cNvSpPr/>
                      <p:nvPr/>
                    </p:nvSpPr>
                    <p:spPr>
                      <a:xfrm>
                        <a:off x="8564987" y="-329012"/>
                        <a:ext cx="43093" cy="76801"/>
                      </a:xfrm>
                      <a:custGeom>
                        <a:avLst/>
                        <a:gdLst>
                          <a:gd name="connsiteX0" fmla="*/ 0 w 43093"/>
                          <a:gd name="connsiteY0" fmla="*/ 63879 h 76801"/>
                          <a:gd name="connsiteX1" fmla="*/ 18545 w 43093"/>
                          <a:gd name="connsiteY1" fmla="*/ 35214 h 76801"/>
                          <a:gd name="connsiteX2" fmla="*/ 7235 w 43093"/>
                          <a:gd name="connsiteY2" fmla="*/ 0 h 76801"/>
                          <a:gd name="connsiteX3" fmla="*/ 28665 w 43093"/>
                          <a:gd name="connsiteY3" fmla="*/ 8838 h 76801"/>
                          <a:gd name="connsiteX4" fmla="*/ 41945 w 43093"/>
                          <a:gd name="connsiteY4" fmla="*/ 49272 h 76801"/>
                          <a:gd name="connsiteX5" fmla="*/ 30497 w 43093"/>
                          <a:gd name="connsiteY5" fmla="*/ 73999 h 76801"/>
                          <a:gd name="connsiteX6" fmla="*/ 7968 w 43093"/>
                          <a:gd name="connsiteY6" fmla="*/ 67222 h 7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93" h="76801">
                            <a:moveTo>
                              <a:pt x="0" y="63879"/>
                            </a:moveTo>
                            <a:cubicBezTo>
                              <a:pt x="11997" y="60765"/>
                              <a:pt x="18774" y="47577"/>
                              <a:pt x="18545" y="35214"/>
                            </a:cubicBezTo>
                            <a:cubicBezTo>
                              <a:pt x="18317" y="22850"/>
                              <a:pt x="12730" y="11219"/>
                              <a:pt x="7235" y="0"/>
                            </a:cubicBezTo>
                            <a:cubicBezTo>
                              <a:pt x="9524" y="7739"/>
                              <a:pt x="20881" y="6319"/>
                              <a:pt x="28665" y="8838"/>
                            </a:cubicBezTo>
                            <a:cubicBezTo>
                              <a:pt x="43593" y="13737"/>
                              <a:pt x="44601" y="34115"/>
                              <a:pt x="41945" y="49272"/>
                            </a:cubicBezTo>
                            <a:cubicBezTo>
                              <a:pt x="40342" y="58476"/>
                              <a:pt x="38007" y="68412"/>
                              <a:pt x="30497" y="73999"/>
                            </a:cubicBezTo>
                            <a:cubicBezTo>
                              <a:pt x="23033" y="79585"/>
                              <a:pt x="9067" y="76563"/>
                              <a:pt x="7968" y="67222"/>
                            </a:cubicBezTo>
                          </a:path>
                        </a:pathLst>
                      </a:custGeom>
                      <a:solidFill>
                        <a:srgbClr val="4B7955"/>
                      </a:solidFill>
                      <a:ln w="4577" cap="flat">
                        <a:noFill/>
                        <a:prstDash val="solid"/>
                        <a:miter/>
                      </a:ln>
                    </p:spPr>
                    <p:txBody>
                      <a:bodyPr rtlCol="0" anchor="ctr"/>
                      <a:lstStyle/>
                      <a:p>
                        <a:endParaRPr lang="th-TH"/>
                      </a:p>
                    </p:txBody>
                  </p:sp>
                  <p:sp>
                    <p:nvSpPr>
                      <p:cNvPr id="5476" name="Freeform: Shape 5475">
                        <a:extLst>
                          <a:ext uri="{FF2B5EF4-FFF2-40B4-BE49-F238E27FC236}">
                            <a16:creationId xmlns:a16="http://schemas.microsoft.com/office/drawing/2014/main" id="{01402017-B877-422C-B4C5-B29FA465A07E}"/>
                          </a:ext>
                        </a:extLst>
                      </p:cNvPr>
                      <p:cNvSpPr/>
                      <p:nvPr/>
                    </p:nvSpPr>
                    <p:spPr>
                      <a:xfrm>
                        <a:off x="8567688" y="-325487"/>
                        <a:ext cx="40570" cy="76655"/>
                      </a:xfrm>
                      <a:custGeom>
                        <a:avLst/>
                        <a:gdLst>
                          <a:gd name="connsiteX0" fmla="*/ 4533 w 40570"/>
                          <a:gd name="connsiteY0" fmla="*/ 67314 h 76655"/>
                          <a:gd name="connsiteX1" fmla="*/ 31001 w 40570"/>
                          <a:gd name="connsiteY1" fmla="*/ 47212 h 76655"/>
                          <a:gd name="connsiteX2" fmla="*/ 18637 w 40570"/>
                          <a:gd name="connsiteY2" fmla="*/ 15845 h 76655"/>
                          <a:gd name="connsiteX3" fmla="*/ 0 w 40570"/>
                          <a:gd name="connsiteY3" fmla="*/ 1466 h 76655"/>
                          <a:gd name="connsiteX4" fmla="*/ 36954 w 40570"/>
                          <a:gd name="connsiteY4" fmla="*/ 18226 h 76655"/>
                          <a:gd name="connsiteX5" fmla="*/ 32695 w 40570"/>
                          <a:gd name="connsiteY5" fmla="*/ 59804 h 76655"/>
                          <a:gd name="connsiteX6" fmla="*/ 9204 w 40570"/>
                          <a:gd name="connsiteY6" fmla="*/ 76656 h 76655"/>
                          <a:gd name="connsiteX7" fmla="*/ 7602 w 40570"/>
                          <a:gd name="connsiteY7" fmla="*/ 66124 h 7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70" h="76655">
                            <a:moveTo>
                              <a:pt x="4533" y="67314"/>
                            </a:moveTo>
                            <a:cubicBezTo>
                              <a:pt x="16576" y="67223"/>
                              <a:pt x="27887" y="58660"/>
                              <a:pt x="31001" y="47212"/>
                            </a:cubicBezTo>
                            <a:cubicBezTo>
                              <a:pt x="34115" y="35764"/>
                              <a:pt x="28894" y="22393"/>
                              <a:pt x="18637" y="15845"/>
                            </a:cubicBezTo>
                            <a:cubicBezTo>
                              <a:pt x="11860" y="11494"/>
                              <a:pt x="2518" y="9068"/>
                              <a:pt x="0" y="1466"/>
                            </a:cubicBezTo>
                            <a:cubicBezTo>
                              <a:pt x="13737" y="-3571"/>
                              <a:pt x="30497" y="4946"/>
                              <a:pt x="36954" y="18226"/>
                            </a:cubicBezTo>
                            <a:cubicBezTo>
                              <a:pt x="43410" y="31505"/>
                              <a:pt x="40754" y="47715"/>
                              <a:pt x="32695" y="59804"/>
                            </a:cubicBezTo>
                            <a:cubicBezTo>
                              <a:pt x="27246" y="68001"/>
                              <a:pt x="19004" y="74824"/>
                              <a:pt x="9204" y="76656"/>
                            </a:cubicBezTo>
                            <a:cubicBezTo>
                              <a:pt x="8655" y="73130"/>
                              <a:pt x="8105" y="69650"/>
                              <a:pt x="7602" y="66124"/>
                            </a:cubicBezTo>
                          </a:path>
                        </a:pathLst>
                      </a:custGeom>
                      <a:solidFill>
                        <a:srgbClr val="2B553C"/>
                      </a:solidFill>
                      <a:ln w="4577" cap="flat">
                        <a:noFill/>
                        <a:prstDash val="solid"/>
                        <a:miter/>
                      </a:ln>
                    </p:spPr>
                    <p:txBody>
                      <a:bodyPr rtlCol="0" anchor="ctr"/>
                      <a:lstStyle/>
                      <a:p>
                        <a:endParaRPr lang="th-TH"/>
                      </a:p>
                    </p:txBody>
                  </p:sp>
                  <p:sp>
                    <p:nvSpPr>
                      <p:cNvPr id="5477" name="Freeform: Shape 5476">
                        <a:extLst>
                          <a:ext uri="{FF2B5EF4-FFF2-40B4-BE49-F238E27FC236}">
                            <a16:creationId xmlns:a16="http://schemas.microsoft.com/office/drawing/2014/main" id="{511E01EE-0D04-415C-8508-71914A3995E7}"/>
                          </a:ext>
                        </a:extLst>
                      </p:cNvPr>
                      <p:cNvSpPr/>
                      <p:nvPr/>
                    </p:nvSpPr>
                    <p:spPr>
                      <a:xfrm>
                        <a:off x="8601851" y="-298286"/>
                        <a:ext cx="274670" cy="161094"/>
                      </a:xfrm>
                      <a:custGeom>
                        <a:avLst/>
                        <a:gdLst>
                          <a:gd name="connsiteX0" fmla="*/ 271266 w 274670"/>
                          <a:gd name="connsiteY0" fmla="*/ 161094 h 161094"/>
                          <a:gd name="connsiteX1" fmla="*/ 270625 w 274670"/>
                          <a:gd name="connsiteY1" fmla="*/ 140442 h 161094"/>
                          <a:gd name="connsiteX2" fmla="*/ 251988 w 274670"/>
                          <a:gd name="connsiteY2" fmla="*/ 127437 h 161094"/>
                          <a:gd name="connsiteX3" fmla="*/ 205006 w 274670"/>
                          <a:gd name="connsiteY3" fmla="*/ 104313 h 161094"/>
                          <a:gd name="connsiteX4" fmla="*/ 129679 w 274670"/>
                          <a:gd name="connsiteY4" fmla="*/ 68687 h 161094"/>
                          <a:gd name="connsiteX5" fmla="*/ 53574 w 274670"/>
                          <a:gd name="connsiteY5" fmla="*/ 39701 h 161094"/>
                          <a:gd name="connsiteX6" fmla="*/ 4211 w 274670"/>
                          <a:gd name="connsiteY6" fmla="*/ 0 h 161094"/>
                          <a:gd name="connsiteX7" fmla="*/ 36539 w 274670"/>
                          <a:gd name="connsiteY7" fmla="*/ 51332 h 161094"/>
                          <a:gd name="connsiteX8" fmla="*/ 116033 w 274670"/>
                          <a:gd name="connsiteY8" fmla="*/ 86500 h 161094"/>
                          <a:gd name="connsiteX9" fmla="*/ 271266 w 274670"/>
                          <a:gd name="connsiteY9" fmla="*/ 161094 h 16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670" h="161094">
                            <a:moveTo>
                              <a:pt x="271266" y="161094"/>
                            </a:moveTo>
                            <a:cubicBezTo>
                              <a:pt x="276487" y="155782"/>
                              <a:pt x="275250" y="146487"/>
                              <a:pt x="270625" y="140442"/>
                            </a:cubicBezTo>
                            <a:cubicBezTo>
                              <a:pt x="266000" y="134398"/>
                              <a:pt x="258857" y="130780"/>
                              <a:pt x="251988" y="127437"/>
                            </a:cubicBezTo>
                            <a:cubicBezTo>
                              <a:pt x="236327" y="119745"/>
                              <a:pt x="220667" y="112006"/>
                              <a:pt x="205006" y="104313"/>
                            </a:cubicBezTo>
                            <a:cubicBezTo>
                              <a:pt x="180096" y="92041"/>
                              <a:pt x="155139" y="79769"/>
                              <a:pt x="129679" y="68687"/>
                            </a:cubicBezTo>
                            <a:cubicBezTo>
                              <a:pt x="104769" y="57835"/>
                              <a:pt x="79355" y="48173"/>
                              <a:pt x="53574" y="39701"/>
                            </a:cubicBezTo>
                            <a:cubicBezTo>
                              <a:pt x="29900" y="31917"/>
                              <a:pt x="14239" y="20927"/>
                              <a:pt x="4211" y="0"/>
                            </a:cubicBezTo>
                            <a:cubicBezTo>
                              <a:pt x="-7741" y="34847"/>
                              <a:pt x="6592" y="37274"/>
                              <a:pt x="36539" y="51332"/>
                            </a:cubicBezTo>
                            <a:cubicBezTo>
                              <a:pt x="63007" y="63696"/>
                              <a:pt x="88696" y="76060"/>
                              <a:pt x="116033" y="86500"/>
                            </a:cubicBezTo>
                            <a:cubicBezTo>
                              <a:pt x="169655" y="107015"/>
                              <a:pt x="225612" y="124827"/>
                              <a:pt x="271266" y="161094"/>
                            </a:cubicBezTo>
                            <a:close/>
                          </a:path>
                        </a:pathLst>
                      </a:custGeom>
                      <a:solidFill>
                        <a:srgbClr val="3E6E53"/>
                      </a:solidFill>
                      <a:ln w="4577" cap="flat">
                        <a:noFill/>
                        <a:prstDash val="solid"/>
                        <a:miter/>
                      </a:ln>
                    </p:spPr>
                    <p:txBody>
                      <a:bodyPr rtlCol="0" anchor="ctr"/>
                      <a:lstStyle/>
                      <a:p>
                        <a:endParaRPr lang="th-TH"/>
                      </a:p>
                    </p:txBody>
                  </p:sp>
                  <p:sp>
                    <p:nvSpPr>
                      <p:cNvPr id="5478" name="Freeform: Shape 5477">
                        <a:extLst>
                          <a:ext uri="{FF2B5EF4-FFF2-40B4-BE49-F238E27FC236}">
                            <a16:creationId xmlns:a16="http://schemas.microsoft.com/office/drawing/2014/main" id="{C008E41A-3B05-4724-8D48-5B2CAF0DFDF5}"/>
                          </a:ext>
                        </a:extLst>
                      </p:cNvPr>
                      <p:cNvSpPr/>
                      <p:nvPr/>
                    </p:nvSpPr>
                    <p:spPr>
                      <a:xfrm>
                        <a:off x="8593011" y="-306116"/>
                        <a:ext cx="288668" cy="152380"/>
                      </a:xfrm>
                      <a:custGeom>
                        <a:avLst/>
                        <a:gdLst>
                          <a:gd name="connsiteX0" fmla="*/ 28070 w 288668"/>
                          <a:gd name="connsiteY0" fmla="*/ 44830 h 152380"/>
                          <a:gd name="connsiteX1" fmla="*/ 4350 w 288668"/>
                          <a:gd name="connsiteY1" fmla="*/ 16897 h 152380"/>
                          <a:gd name="connsiteX2" fmla="*/ 0 w 288668"/>
                          <a:gd name="connsiteY2" fmla="*/ 0 h 152380"/>
                          <a:gd name="connsiteX3" fmla="*/ 126476 w 288668"/>
                          <a:gd name="connsiteY3" fmla="*/ 73541 h 152380"/>
                          <a:gd name="connsiteX4" fmla="*/ 288669 w 288668"/>
                          <a:gd name="connsiteY4" fmla="*/ 150562 h 152380"/>
                          <a:gd name="connsiteX5" fmla="*/ 172313 w 288668"/>
                          <a:gd name="connsiteY5" fmla="*/ 103305 h 152380"/>
                          <a:gd name="connsiteX6" fmla="*/ 28070 w 288668"/>
                          <a:gd name="connsiteY6" fmla="*/ 44830 h 15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668" h="152380">
                            <a:moveTo>
                              <a:pt x="28070" y="44830"/>
                            </a:moveTo>
                            <a:cubicBezTo>
                              <a:pt x="16851" y="38556"/>
                              <a:pt x="4762" y="29490"/>
                              <a:pt x="4350" y="16897"/>
                            </a:cubicBezTo>
                            <a:cubicBezTo>
                              <a:pt x="4167" y="10715"/>
                              <a:pt x="5861" y="2381"/>
                              <a:pt x="0" y="0"/>
                            </a:cubicBezTo>
                            <a:cubicBezTo>
                              <a:pt x="33748" y="35809"/>
                              <a:pt x="80135" y="57010"/>
                              <a:pt x="126476" y="73541"/>
                            </a:cubicBezTo>
                            <a:cubicBezTo>
                              <a:pt x="165215" y="87370"/>
                              <a:pt x="256249" y="127941"/>
                              <a:pt x="288669" y="150562"/>
                            </a:cubicBezTo>
                            <a:cubicBezTo>
                              <a:pt x="263804" y="162331"/>
                              <a:pt x="198689" y="113517"/>
                              <a:pt x="172313" y="103305"/>
                            </a:cubicBezTo>
                            <a:cubicBezTo>
                              <a:pt x="123957" y="84577"/>
                              <a:pt x="73587" y="70381"/>
                              <a:pt x="28070" y="44830"/>
                            </a:cubicBezTo>
                            <a:close/>
                          </a:path>
                        </a:pathLst>
                      </a:custGeom>
                      <a:solidFill>
                        <a:srgbClr val="2B553C"/>
                      </a:solidFill>
                      <a:ln w="4577" cap="flat">
                        <a:noFill/>
                        <a:prstDash val="solid"/>
                        <a:miter/>
                      </a:ln>
                    </p:spPr>
                    <p:txBody>
                      <a:bodyPr rtlCol="0" anchor="ctr"/>
                      <a:lstStyle/>
                      <a:p>
                        <a:endParaRPr lang="th-TH"/>
                      </a:p>
                    </p:txBody>
                  </p:sp>
                  <p:sp>
                    <p:nvSpPr>
                      <p:cNvPr id="5479" name="Freeform: Shape 5478">
                        <a:extLst>
                          <a:ext uri="{FF2B5EF4-FFF2-40B4-BE49-F238E27FC236}">
                            <a16:creationId xmlns:a16="http://schemas.microsoft.com/office/drawing/2014/main" id="{C0227BBF-6D0C-434B-BC42-C551ADEE7232}"/>
                          </a:ext>
                        </a:extLst>
                      </p:cNvPr>
                      <p:cNvSpPr/>
                      <p:nvPr/>
                    </p:nvSpPr>
                    <p:spPr>
                      <a:xfrm>
                        <a:off x="8311898" y="-371278"/>
                        <a:ext cx="44703" cy="133812"/>
                      </a:xfrm>
                      <a:custGeom>
                        <a:avLst/>
                        <a:gdLst>
                          <a:gd name="connsiteX0" fmla="*/ 28665 w 44703"/>
                          <a:gd name="connsiteY0" fmla="*/ 118966 h 133812"/>
                          <a:gd name="connsiteX1" fmla="*/ 42586 w 44703"/>
                          <a:gd name="connsiteY1" fmla="*/ 53484 h 133812"/>
                          <a:gd name="connsiteX2" fmla="*/ 0 w 44703"/>
                          <a:gd name="connsiteY2" fmla="*/ 0 h 133812"/>
                          <a:gd name="connsiteX3" fmla="*/ 21568 w 44703"/>
                          <a:gd name="connsiteY3" fmla="*/ 27383 h 133812"/>
                          <a:gd name="connsiteX4" fmla="*/ 28894 w 44703"/>
                          <a:gd name="connsiteY4" fmla="*/ 58567 h 133812"/>
                          <a:gd name="connsiteX5" fmla="*/ 22529 w 44703"/>
                          <a:gd name="connsiteY5" fmla="*/ 65482 h 133812"/>
                          <a:gd name="connsiteX6" fmla="*/ 24086 w 44703"/>
                          <a:gd name="connsiteY6" fmla="*/ 90759 h 133812"/>
                          <a:gd name="connsiteX7" fmla="*/ 7739 w 44703"/>
                          <a:gd name="connsiteY7" fmla="*/ 131421 h 133812"/>
                          <a:gd name="connsiteX8" fmla="*/ 21430 w 44703"/>
                          <a:gd name="connsiteY8" fmla="*/ 125239 h 133812"/>
                          <a:gd name="connsiteX9" fmla="*/ 33199 w 44703"/>
                          <a:gd name="connsiteY9" fmla="*/ 112738 h 13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03" h="133812">
                            <a:moveTo>
                              <a:pt x="28665" y="118966"/>
                            </a:moveTo>
                            <a:cubicBezTo>
                              <a:pt x="42815" y="100833"/>
                              <a:pt x="48035" y="76151"/>
                              <a:pt x="42586" y="53484"/>
                            </a:cubicBezTo>
                            <a:cubicBezTo>
                              <a:pt x="37137" y="30818"/>
                              <a:pt x="21064" y="10669"/>
                              <a:pt x="0" y="0"/>
                            </a:cubicBezTo>
                            <a:cubicBezTo>
                              <a:pt x="2885" y="11310"/>
                              <a:pt x="13371" y="18866"/>
                              <a:pt x="21568" y="27383"/>
                            </a:cubicBezTo>
                            <a:cubicBezTo>
                              <a:pt x="29719" y="35900"/>
                              <a:pt x="35946" y="49500"/>
                              <a:pt x="28894" y="58567"/>
                            </a:cubicBezTo>
                            <a:cubicBezTo>
                              <a:pt x="26971" y="61040"/>
                              <a:pt x="24269" y="62826"/>
                              <a:pt x="22529" y="65482"/>
                            </a:cubicBezTo>
                            <a:cubicBezTo>
                              <a:pt x="17767" y="72717"/>
                              <a:pt x="22255" y="82241"/>
                              <a:pt x="24086" y="90759"/>
                            </a:cubicBezTo>
                            <a:cubicBezTo>
                              <a:pt x="27337" y="106099"/>
                              <a:pt x="20652" y="122813"/>
                              <a:pt x="7739" y="131421"/>
                            </a:cubicBezTo>
                            <a:cubicBezTo>
                              <a:pt x="10669" y="137237"/>
                              <a:pt x="19507" y="131375"/>
                              <a:pt x="21430" y="125239"/>
                            </a:cubicBezTo>
                            <a:cubicBezTo>
                              <a:pt x="23354" y="119103"/>
                              <a:pt x="26925" y="110724"/>
                              <a:pt x="33199" y="112738"/>
                            </a:cubicBezTo>
                          </a:path>
                        </a:pathLst>
                      </a:custGeom>
                      <a:solidFill>
                        <a:srgbClr val="4B7955"/>
                      </a:solidFill>
                      <a:ln w="4577" cap="flat">
                        <a:noFill/>
                        <a:prstDash val="solid"/>
                        <a:miter/>
                      </a:ln>
                    </p:spPr>
                    <p:txBody>
                      <a:bodyPr rtlCol="0" anchor="ctr"/>
                      <a:lstStyle/>
                      <a:p>
                        <a:endParaRPr lang="th-TH"/>
                      </a:p>
                    </p:txBody>
                  </p:sp>
                  <p:sp>
                    <p:nvSpPr>
                      <p:cNvPr id="5480" name="Freeform: Shape 5479">
                        <a:extLst>
                          <a:ext uri="{FF2B5EF4-FFF2-40B4-BE49-F238E27FC236}">
                            <a16:creationId xmlns:a16="http://schemas.microsoft.com/office/drawing/2014/main" id="{17C7B6E7-4800-481F-B5F3-A0A0C09B1766}"/>
                          </a:ext>
                        </a:extLst>
                      </p:cNvPr>
                      <p:cNvSpPr/>
                      <p:nvPr/>
                    </p:nvSpPr>
                    <p:spPr>
                      <a:xfrm>
                        <a:off x="8405724" y="-621390"/>
                        <a:ext cx="177310" cy="291692"/>
                      </a:xfrm>
                      <a:custGeom>
                        <a:avLst/>
                        <a:gdLst>
                          <a:gd name="connsiteX0" fmla="*/ 176938 w 177310"/>
                          <a:gd name="connsiteY0" fmla="*/ 238665 h 291692"/>
                          <a:gd name="connsiteX1" fmla="*/ 154180 w 177310"/>
                          <a:gd name="connsiteY1" fmla="*/ 123179 h 291692"/>
                          <a:gd name="connsiteX2" fmla="*/ 0 w 177310"/>
                          <a:gd name="connsiteY2" fmla="*/ 0 h 291692"/>
                          <a:gd name="connsiteX3" fmla="*/ 25460 w 177310"/>
                          <a:gd name="connsiteY3" fmla="*/ 115623 h 291692"/>
                          <a:gd name="connsiteX4" fmla="*/ 95338 w 177310"/>
                          <a:gd name="connsiteY4" fmla="*/ 250799 h 291692"/>
                          <a:gd name="connsiteX5" fmla="*/ 176938 w 177310"/>
                          <a:gd name="connsiteY5" fmla="*/ 238665 h 29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310" h="291692">
                            <a:moveTo>
                              <a:pt x="176938" y="238665"/>
                            </a:moveTo>
                            <a:cubicBezTo>
                              <a:pt x="174557" y="199376"/>
                              <a:pt x="171855" y="158850"/>
                              <a:pt x="154180" y="123179"/>
                            </a:cubicBezTo>
                            <a:cubicBezTo>
                              <a:pt x="124644" y="63467"/>
                              <a:pt x="60216" y="29673"/>
                              <a:pt x="0" y="0"/>
                            </a:cubicBezTo>
                            <a:cubicBezTo>
                              <a:pt x="19416" y="34985"/>
                              <a:pt x="18225" y="76609"/>
                              <a:pt x="25460" y="115623"/>
                            </a:cubicBezTo>
                            <a:cubicBezTo>
                              <a:pt x="34802" y="165856"/>
                              <a:pt x="59895" y="213205"/>
                              <a:pt x="95338" y="250799"/>
                            </a:cubicBezTo>
                            <a:cubicBezTo>
                              <a:pt x="137512" y="295400"/>
                              <a:pt x="181838" y="319029"/>
                              <a:pt x="176938" y="238665"/>
                            </a:cubicBezTo>
                            <a:close/>
                          </a:path>
                        </a:pathLst>
                      </a:custGeom>
                      <a:solidFill>
                        <a:srgbClr val="4B7955"/>
                      </a:solidFill>
                      <a:ln w="4577" cap="flat">
                        <a:noFill/>
                        <a:prstDash val="solid"/>
                        <a:miter/>
                      </a:ln>
                    </p:spPr>
                    <p:txBody>
                      <a:bodyPr rtlCol="0" anchor="ctr"/>
                      <a:lstStyle/>
                      <a:p>
                        <a:endParaRPr lang="th-TH"/>
                      </a:p>
                    </p:txBody>
                  </p:sp>
                  <p:sp>
                    <p:nvSpPr>
                      <p:cNvPr id="5481" name="Freeform: Shape 5480">
                        <a:extLst>
                          <a:ext uri="{FF2B5EF4-FFF2-40B4-BE49-F238E27FC236}">
                            <a16:creationId xmlns:a16="http://schemas.microsoft.com/office/drawing/2014/main" id="{3BB0EFA4-3C2D-4AE5-A667-7BF227886F95}"/>
                          </a:ext>
                        </a:extLst>
                      </p:cNvPr>
                      <p:cNvSpPr/>
                      <p:nvPr/>
                    </p:nvSpPr>
                    <p:spPr>
                      <a:xfrm>
                        <a:off x="8415478" y="-620658"/>
                        <a:ext cx="154500" cy="284044"/>
                      </a:xfrm>
                      <a:custGeom>
                        <a:avLst/>
                        <a:gdLst>
                          <a:gd name="connsiteX0" fmla="*/ 149600 w 154500"/>
                          <a:gd name="connsiteY0" fmla="*/ 225752 h 284044"/>
                          <a:gd name="connsiteX1" fmla="*/ 59437 w 154500"/>
                          <a:gd name="connsiteY1" fmla="*/ 76243 h 284044"/>
                          <a:gd name="connsiteX2" fmla="*/ 0 w 154500"/>
                          <a:gd name="connsiteY2" fmla="*/ 0 h 284044"/>
                          <a:gd name="connsiteX3" fmla="*/ 42586 w 154500"/>
                          <a:gd name="connsiteY3" fmla="*/ 55316 h 284044"/>
                          <a:gd name="connsiteX4" fmla="*/ 83020 w 154500"/>
                          <a:gd name="connsiteY4" fmla="*/ 140076 h 284044"/>
                          <a:gd name="connsiteX5" fmla="*/ 42952 w 154500"/>
                          <a:gd name="connsiteY5" fmla="*/ 137557 h 284044"/>
                          <a:gd name="connsiteX6" fmla="*/ 58567 w 154500"/>
                          <a:gd name="connsiteY6" fmla="*/ 159171 h 284044"/>
                          <a:gd name="connsiteX7" fmla="*/ 57743 w 154500"/>
                          <a:gd name="connsiteY7" fmla="*/ 167047 h 284044"/>
                          <a:gd name="connsiteX8" fmla="*/ 77983 w 154500"/>
                          <a:gd name="connsiteY8" fmla="*/ 176114 h 284044"/>
                          <a:gd name="connsiteX9" fmla="*/ 99550 w 154500"/>
                          <a:gd name="connsiteY9" fmla="*/ 183257 h 284044"/>
                          <a:gd name="connsiteX10" fmla="*/ 70748 w 154500"/>
                          <a:gd name="connsiteY10" fmla="*/ 206931 h 284044"/>
                          <a:gd name="connsiteX11" fmla="*/ 100787 w 154500"/>
                          <a:gd name="connsiteY11" fmla="*/ 230102 h 284044"/>
                          <a:gd name="connsiteX12" fmla="*/ 110586 w 154500"/>
                          <a:gd name="connsiteY12" fmla="*/ 244343 h 284044"/>
                          <a:gd name="connsiteX13" fmla="*/ 154500 w 154500"/>
                          <a:gd name="connsiteY13" fmla="*/ 284044 h 284044"/>
                          <a:gd name="connsiteX14" fmla="*/ 149600 w 154500"/>
                          <a:gd name="connsiteY14" fmla="*/ 225752 h 28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500" h="284044">
                            <a:moveTo>
                              <a:pt x="149600" y="225752"/>
                            </a:moveTo>
                            <a:cubicBezTo>
                              <a:pt x="143006" y="167505"/>
                              <a:pt x="99734" y="119973"/>
                              <a:pt x="59437" y="76243"/>
                            </a:cubicBezTo>
                            <a:cubicBezTo>
                              <a:pt x="37503" y="52477"/>
                              <a:pt x="15569" y="28208"/>
                              <a:pt x="0" y="0"/>
                            </a:cubicBezTo>
                            <a:cubicBezTo>
                              <a:pt x="18500" y="14653"/>
                              <a:pt x="33290" y="33840"/>
                              <a:pt x="42586" y="55316"/>
                            </a:cubicBezTo>
                            <a:cubicBezTo>
                              <a:pt x="55179" y="84348"/>
                              <a:pt x="59025" y="119058"/>
                              <a:pt x="83020" y="140076"/>
                            </a:cubicBezTo>
                            <a:cubicBezTo>
                              <a:pt x="69649" y="139252"/>
                              <a:pt x="56323" y="138427"/>
                              <a:pt x="42952" y="137557"/>
                            </a:cubicBezTo>
                            <a:cubicBezTo>
                              <a:pt x="52523" y="139618"/>
                              <a:pt x="59804" y="149646"/>
                              <a:pt x="58567" y="159171"/>
                            </a:cubicBezTo>
                            <a:cubicBezTo>
                              <a:pt x="58247" y="161781"/>
                              <a:pt x="57331" y="164391"/>
                              <a:pt x="57743" y="167047"/>
                            </a:cubicBezTo>
                            <a:cubicBezTo>
                              <a:pt x="58979" y="175015"/>
                              <a:pt x="69878" y="176846"/>
                              <a:pt x="77983" y="176114"/>
                            </a:cubicBezTo>
                            <a:cubicBezTo>
                              <a:pt x="86088" y="175427"/>
                              <a:pt x="96620" y="175702"/>
                              <a:pt x="99550" y="183257"/>
                            </a:cubicBezTo>
                            <a:cubicBezTo>
                              <a:pt x="93277" y="194247"/>
                              <a:pt x="82837" y="202810"/>
                              <a:pt x="70748" y="206931"/>
                            </a:cubicBezTo>
                            <a:cubicBezTo>
                              <a:pt x="77021" y="217967"/>
                              <a:pt x="91812" y="221035"/>
                              <a:pt x="100787" y="230102"/>
                            </a:cubicBezTo>
                            <a:cubicBezTo>
                              <a:pt x="104862" y="234223"/>
                              <a:pt x="107564" y="239397"/>
                              <a:pt x="110586" y="244343"/>
                            </a:cubicBezTo>
                            <a:cubicBezTo>
                              <a:pt x="120202" y="260324"/>
                              <a:pt x="135497" y="281892"/>
                              <a:pt x="154500" y="284044"/>
                            </a:cubicBezTo>
                            <a:cubicBezTo>
                              <a:pt x="152623" y="265041"/>
                              <a:pt x="151799" y="245121"/>
                              <a:pt x="149600" y="225752"/>
                            </a:cubicBezTo>
                            <a:close/>
                          </a:path>
                        </a:pathLst>
                      </a:custGeom>
                      <a:solidFill>
                        <a:srgbClr val="45524E">
                          <a:alpha val="38000"/>
                        </a:srgbClr>
                      </a:solidFill>
                      <a:ln w="4577" cap="flat">
                        <a:noFill/>
                        <a:prstDash val="solid"/>
                        <a:miter/>
                      </a:ln>
                    </p:spPr>
                    <p:txBody>
                      <a:bodyPr rtlCol="0" anchor="ctr"/>
                      <a:lstStyle/>
                      <a:p>
                        <a:endParaRPr lang="th-TH"/>
                      </a:p>
                    </p:txBody>
                  </p:sp>
                  <p:sp>
                    <p:nvSpPr>
                      <p:cNvPr id="5482" name="Freeform: Shape 5481">
                        <a:extLst>
                          <a:ext uri="{FF2B5EF4-FFF2-40B4-BE49-F238E27FC236}">
                            <a16:creationId xmlns:a16="http://schemas.microsoft.com/office/drawing/2014/main" id="{A767914C-646F-4FBF-B2C7-68173647E0BE}"/>
                          </a:ext>
                        </a:extLst>
                      </p:cNvPr>
                      <p:cNvSpPr/>
                      <p:nvPr/>
                    </p:nvSpPr>
                    <p:spPr>
                      <a:xfrm>
                        <a:off x="8408060" y="-618872"/>
                        <a:ext cx="173412" cy="302843"/>
                      </a:xfrm>
                      <a:custGeom>
                        <a:avLst/>
                        <a:gdLst>
                          <a:gd name="connsiteX0" fmla="*/ 59987 w 173412"/>
                          <a:gd name="connsiteY0" fmla="*/ 50416 h 302843"/>
                          <a:gd name="connsiteX1" fmla="*/ 120981 w 173412"/>
                          <a:gd name="connsiteY1" fmla="*/ 122629 h 302843"/>
                          <a:gd name="connsiteX2" fmla="*/ 153218 w 173412"/>
                          <a:gd name="connsiteY2" fmla="*/ 183624 h 302843"/>
                          <a:gd name="connsiteX3" fmla="*/ 173412 w 173412"/>
                          <a:gd name="connsiteY3" fmla="*/ 302773 h 302843"/>
                          <a:gd name="connsiteX4" fmla="*/ 157110 w 173412"/>
                          <a:gd name="connsiteY4" fmla="*/ 283586 h 302843"/>
                          <a:gd name="connsiteX5" fmla="*/ 163658 w 173412"/>
                          <a:gd name="connsiteY5" fmla="*/ 256432 h 302843"/>
                          <a:gd name="connsiteX6" fmla="*/ 154408 w 173412"/>
                          <a:gd name="connsiteY6" fmla="*/ 206428 h 302843"/>
                          <a:gd name="connsiteX7" fmla="*/ 125331 w 173412"/>
                          <a:gd name="connsiteY7" fmla="*/ 150287 h 302843"/>
                          <a:gd name="connsiteX8" fmla="*/ 101382 w 173412"/>
                          <a:gd name="connsiteY8" fmla="*/ 123362 h 302843"/>
                          <a:gd name="connsiteX9" fmla="*/ 72854 w 173412"/>
                          <a:gd name="connsiteY9" fmla="*/ 68824 h 302843"/>
                          <a:gd name="connsiteX10" fmla="*/ 40754 w 173412"/>
                          <a:gd name="connsiteY10" fmla="*/ 46112 h 302843"/>
                          <a:gd name="connsiteX11" fmla="*/ 0 w 173412"/>
                          <a:gd name="connsiteY11" fmla="*/ 0 h 302843"/>
                          <a:gd name="connsiteX12" fmla="*/ 59987 w 173412"/>
                          <a:gd name="connsiteY12" fmla="*/ 50416 h 30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2" h="302843">
                            <a:moveTo>
                              <a:pt x="59987" y="50416"/>
                            </a:moveTo>
                            <a:cubicBezTo>
                              <a:pt x="85905" y="68824"/>
                              <a:pt x="103763" y="96070"/>
                              <a:pt x="120981" y="122629"/>
                            </a:cubicBezTo>
                            <a:cubicBezTo>
                              <a:pt x="133573" y="142045"/>
                              <a:pt x="146304" y="161735"/>
                              <a:pt x="153218" y="183624"/>
                            </a:cubicBezTo>
                            <a:cubicBezTo>
                              <a:pt x="165490" y="222272"/>
                              <a:pt x="158850" y="264857"/>
                              <a:pt x="173412" y="302773"/>
                            </a:cubicBezTo>
                            <a:cubicBezTo>
                              <a:pt x="164025" y="303826"/>
                              <a:pt x="156973" y="292973"/>
                              <a:pt x="157110" y="283586"/>
                            </a:cubicBezTo>
                            <a:cubicBezTo>
                              <a:pt x="157293" y="274199"/>
                              <a:pt x="161873" y="265590"/>
                              <a:pt x="163658" y="256432"/>
                            </a:cubicBezTo>
                            <a:cubicBezTo>
                              <a:pt x="166910" y="239718"/>
                              <a:pt x="160591" y="222546"/>
                              <a:pt x="154408" y="206428"/>
                            </a:cubicBezTo>
                            <a:cubicBezTo>
                              <a:pt x="146853" y="186692"/>
                              <a:pt x="139023" y="166543"/>
                              <a:pt x="125331" y="150287"/>
                            </a:cubicBezTo>
                            <a:cubicBezTo>
                              <a:pt x="117592" y="141083"/>
                              <a:pt x="108113" y="133299"/>
                              <a:pt x="101382" y="123362"/>
                            </a:cubicBezTo>
                            <a:cubicBezTo>
                              <a:pt x="89843" y="106190"/>
                              <a:pt x="87278" y="83707"/>
                              <a:pt x="72854" y="68824"/>
                            </a:cubicBezTo>
                            <a:cubicBezTo>
                              <a:pt x="63742" y="59391"/>
                              <a:pt x="51012" y="54309"/>
                              <a:pt x="40754" y="46112"/>
                            </a:cubicBezTo>
                            <a:cubicBezTo>
                              <a:pt x="24453" y="33061"/>
                              <a:pt x="15752" y="11494"/>
                              <a:pt x="0" y="0"/>
                            </a:cubicBezTo>
                            <a:cubicBezTo>
                              <a:pt x="8334" y="25140"/>
                              <a:pt x="39564" y="35855"/>
                              <a:pt x="59987" y="50416"/>
                            </a:cubicBezTo>
                            <a:close/>
                          </a:path>
                        </a:pathLst>
                      </a:custGeom>
                      <a:solidFill>
                        <a:srgbClr val="3E6E53"/>
                      </a:solidFill>
                      <a:ln w="4577" cap="flat">
                        <a:noFill/>
                        <a:prstDash val="solid"/>
                        <a:miter/>
                      </a:ln>
                    </p:spPr>
                    <p:txBody>
                      <a:bodyPr rtlCol="0" anchor="ctr"/>
                      <a:lstStyle/>
                      <a:p>
                        <a:endParaRPr lang="th-TH"/>
                      </a:p>
                    </p:txBody>
                  </p:sp>
                </p:grpSp>
              </p:grpSp>
              <p:grpSp>
                <p:nvGrpSpPr>
                  <p:cNvPr id="5362" name="Graphic 4">
                    <a:extLst>
                      <a:ext uri="{FF2B5EF4-FFF2-40B4-BE49-F238E27FC236}">
                        <a16:creationId xmlns:a16="http://schemas.microsoft.com/office/drawing/2014/main" id="{F22B6A37-548B-4426-8D1B-A9E31E68CBD1}"/>
                      </a:ext>
                    </a:extLst>
                  </p:cNvPr>
                  <p:cNvGrpSpPr/>
                  <p:nvPr/>
                </p:nvGrpSpPr>
                <p:grpSpPr>
                  <a:xfrm>
                    <a:off x="9090013" y="-452420"/>
                    <a:ext cx="400032" cy="828048"/>
                    <a:chOff x="9090013" y="-452420"/>
                    <a:chExt cx="400032" cy="828048"/>
                  </a:xfrm>
                </p:grpSpPr>
                <p:sp>
                  <p:nvSpPr>
                    <p:cNvPr id="5453" name="Freeform: Shape 5452">
                      <a:extLst>
                        <a:ext uri="{FF2B5EF4-FFF2-40B4-BE49-F238E27FC236}">
                          <a16:creationId xmlns:a16="http://schemas.microsoft.com/office/drawing/2014/main" id="{792A8240-C97D-4E90-9343-8CFD8A26C18E}"/>
                        </a:ext>
                      </a:extLst>
                    </p:cNvPr>
                    <p:cNvSpPr/>
                    <p:nvPr/>
                  </p:nvSpPr>
                  <p:spPr>
                    <a:xfrm>
                      <a:off x="9090013" y="-452420"/>
                      <a:ext cx="304073" cy="825023"/>
                    </a:xfrm>
                    <a:custGeom>
                      <a:avLst/>
                      <a:gdLst>
                        <a:gd name="connsiteX0" fmla="*/ 125624 w 304073"/>
                        <a:gd name="connsiteY0" fmla="*/ 825024 h 825023"/>
                        <a:gd name="connsiteX1" fmla="*/ 304073 w 304073"/>
                        <a:gd name="connsiteY1" fmla="*/ 0 h 825023"/>
                        <a:gd name="connsiteX2" fmla="*/ 6429 w 304073"/>
                        <a:gd name="connsiteY2" fmla="*/ 351357 h 825023"/>
                        <a:gd name="connsiteX3" fmla="*/ 125624 w 304073"/>
                        <a:gd name="connsiteY3" fmla="*/ 825024 h 825023"/>
                      </a:gdLst>
                      <a:ahLst/>
                      <a:cxnLst>
                        <a:cxn ang="0">
                          <a:pos x="connsiteX0" y="connsiteY0"/>
                        </a:cxn>
                        <a:cxn ang="0">
                          <a:pos x="connsiteX1" y="connsiteY1"/>
                        </a:cxn>
                        <a:cxn ang="0">
                          <a:pos x="connsiteX2" y="connsiteY2"/>
                        </a:cxn>
                        <a:cxn ang="0">
                          <a:pos x="connsiteX3" y="connsiteY3"/>
                        </a:cxn>
                      </a:cxnLst>
                      <a:rect l="l" t="t" r="r" b="b"/>
                      <a:pathLst>
                        <a:path w="304073" h="825023">
                          <a:moveTo>
                            <a:pt x="125624" y="825024"/>
                          </a:moveTo>
                          <a:cubicBezTo>
                            <a:pt x="143345" y="796541"/>
                            <a:pt x="243125" y="111182"/>
                            <a:pt x="304073" y="0"/>
                          </a:cubicBezTo>
                          <a:cubicBezTo>
                            <a:pt x="304073" y="0"/>
                            <a:pt x="46313" y="141633"/>
                            <a:pt x="6429" y="351357"/>
                          </a:cubicBezTo>
                          <a:cubicBezTo>
                            <a:pt x="-33501" y="561036"/>
                            <a:pt x="125624" y="825024"/>
                            <a:pt x="125624" y="825024"/>
                          </a:cubicBezTo>
                          <a:close/>
                        </a:path>
                      </a:pathLst>
                    </a:custGeom>
                    <a:solidFill>
                      <a:srgbClr val="7A8683"/>
                    </a:solidFill>
                    <a:ln w="4577" cap="flat">
                      <a:noFill/>
                      <a:prstDash val="solid"/>
                      <a:miter/>
                    </a:ln>
                  </p:spPr>
                  <p:txBody>
                    <a:bodyPr rtlCol="0" anchor="ctr"/>
                    <a:lstStyle/>
                    <a:p>
                      <a:endParaRPr lang="th-TH"/>
                    </a:p>
                  </p:txBody>
                </p:sp>
                <p:sp>
                  <p:nvSpPr>
                    <p:cNvPr id="5454" name="Freeform: Shape 5453">
                      <a:extLst>
                        <a:ext uri="{FF2B5EF4-FFF2-40B4-BE49-F238E27FC236}">
                          <a16:creationId xmlns:a16="http://schemas.microsoft.com/office/drawing/2014/main" id="{9BAAFB50-A592-4912-8800-C86A87F93599}"/>
                        </a:ext>
                      </a:extLst>
                    </p:cNvPr>
                    <p:cNvSpPr/>
                    <p:nvPr/>
                  </p:nvSpPr>
                  <p:spPr>
                    <a:xfrm>
                      <a:off x="9213751" y="-449627"/>
                      <a:ext cx="276293" cy="825255"/>
                    </a:xfrm>
                    <a:custGeom>
                      <a:avLst/>
                      <a:gdLst>
                        <a:gd name="connsiteX0" fmla="*/ 170398 w 276293"/>
                        <a:gd name="connsiteY0" fmla="*/ 0 h 825255"/>
                        <a:gd name="connsiteX1" fmla="*/ 1840 w 276293"/>
                        <a:gd name="connsiteY1" fmla="*/ 822230 h 825255"/>
                        <a:gd name="connsiteX2" fmla="*/ 266239 w 276293"/>
                        <a:gd name="connsiteY2" fmla="*/ 420640 h 825255"/>
                        <a:gd name="connsiteX3" fmla="*/ 170398 w 276293"/>
                        <a:gd name="connsiteY3" fmla="*/ 0 h 825255"/>
                      </a:gdLst>
                      <a:ahLst/>
                      <a:cxnLst>
                        <a:cxn ang="0">
                          <a:pos x="connsiteX0" y="connsiteY0"/>
                        </a:cxn>
                        <a:cxn ang="0">
                          <a:pos x="connsiteX1" y="connsiteY1"/>
                        </a:cxn>
                        <a:cxn ang="0">
                          <a:pos x="connsiteX2" y="connsiteY2"/>
                        </a:cxn>
                        <a:cxn ang="0">
                          <a:pos x="connsiteX3" y="connsiteY3"/>
                        </a:cxn>
                      </a:cxnLst>
                      <a:rect l="l" t="t" r="r" b="b"/>
                      <a:pathLst>
                        <a:path w="276293" h="825255">
                          <a:moveTo>
                            <a:pt x="170398" y="0"/>
                          </a:moveTo>
                          <a:cubicBezTo>
                            <a:pt x="170398" y="0"/>
                            <a:pt x="-20644" y="687833"/>
                            <a:pt x="1840" y="822230"/>
                          </a:cubicBezTo>
                          <a:cubicBezTo>
                            <a:pt x="6236" y="848606"/>
                            <a:pt x="216235" y="701478"/>
                            <a:pt x="266239" y="420640"/>
                          </a:cubicBezTo>
                          <a:cubicBezTo>
                            <a:pt x="297423" y="245808"/>
                            <a:pt x="253463" y="159812"/>
                            <a:pt x="170398" y="0"/>
                          </a:cubicBezTo>
                          <a:close/>
                        </a:path>
                      </a:pathLst>
                    </a:custGeom>
                    <a:solidFill>
                      <a:srgbClr val="577667"/>
                    </a:solidFill>
                    <a:ln w="4577" cap="flat">
                      <a:noFill/>
                      <a:prstDash val="solid"/>
                      <a:miter/>
                    </a:ln>
                  </p:spPr>
                  <p:txBody>
                    <a:bodyPr rtlCol="0" anchor="ctr"/>
                    <a:lstStyle/>
                    <a:p>
                      <a:endParaRPr lang="th-TH"/>
                    </a:p>
                  </p:txBody>
                </p:sp>
                <p:sp>
                  <p:nvSpPr>
                    <p:cNvPr id="5455" name="Freeform: Shape 5454">
                      <a:extLst>
                        <a:ext uri="{FF2B5EF4-FFF2-40B4-BE49-F238E27FC236}">
                          <a16:creationId xmlns:a16="http://schemas.microsoft.com/office/drawing/2014/main" id="{B9F57F60-C7D7-4894-A313-2C8FF541B7A2}"/>
                        </a:ext>
                      </a:extLst>
                    </p:cNvPr>
                    <p:cNvSpPr/>
                    <p:nvPr/>
                  </p:nvSpPr>
                  <p:spPr>
                    <a:xfrm>
                      <a:off x="9112464" y="-44373"/>
                      <a:ext cx="108835" cy="391241"/>
                    </a:xfrm>
                    <a:custGeom>
                      <a:avLst/>
                      <a:gdLst>
                        <a:gd name="connsiteX0" fmla="*/ 93007 w 108835"/>
                        <a:gd name="connsiteY0" fmla="*/ 316464 h 391241"/>
                        <a:gd name="connsiteX1" fmla="*/ 40851 w 108835"/>
                        <a:gd name="connsiteY1" fmla="*/ 185135 h 391241"/>
                        <a:gd name="connsiteX2" fmla="*/ 4034 w 108835"/>
                        <a:gd name="connsiteY2" fmla="*/ 0 h 391241"/>
                        <a:gd name="connsiteX3" fmla="*/ 8797 w 108835"/>
                        <a:gd name="connsiteY3" fmla="*/ 112647 h 391241"/>
                        <a:gd name="connsiteX4" fmla="*/ 19970 w 108835"/>
                        <a:gd name="connsiteY4" fmla="*/ 147448 h 391241"/>
                        <a:gd name="connsiteX5" fmla="*/ 108072 w 108835"/>
                        <a:gd name="connsiteY5" fmla="*/ 391242 h 391241"/>
                        <a:gd name="connsiteX6" fmla="*/ 93007 w 108835"/>
                        <a:gd name="connsiteY6" fmla="*/ 316464 h 39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835" h="391241">
                          <a:moveTo>
                            <a:pt x="93007" y="316464"/>
                          </a:moveTo>
                          <a:cubicBezTo>
                            <a:pt x="75606" y="272688"/>
                            <a:pt x="58205" y="228911"/>
                            <a:pt x="40851" y="185135"/>
                          </a:cubicBezTo>
                          <a:cubicBezTo>
                            <a:pt x="17360" y="125926"/>
                            <a:pt x="-6635" y="63009"/>
                            <a:pt x="4034" y="0"/>
                          </a:cubicBezTo>
                          <a:cubicBezTo>
                            <a:pt x="-2651" y="37366"/>
                            <a:pt x="-1003" y="76105"/>
                            <a:pt x="8797" y="112647"/>
                          </a:cubicBezTo>
                          <a:cubicBezTo>
                            <a:pt x="11956" y="124415"/>
                            <a:pt x="15940" y="135909"/>
                            <a:pt x="19970" y="147448"/>
                          </a:cubicBezTo>
                          <a:cubicBezTo>
                            <a:pt x="45933" y="222271"/>
                            <a:pt x="64570" y="328050"/>
                            <a:pt x="108072" y="391242"/>
                          </a:cubicBezTo>
                          <a:cubicBezTo>
                            <a:pt x="110637" y="371826"/>
                            <a:pt x="107019" y="331850"/>
                            <a:pt x="93007" y="316464"/>
                          </a:cubicBezTo>
                          <a:close/>
                        </a:path>
                      </a:pathLst>
                    </a:custGeom>
                    <a:solidFill>
                      <a:srgbClr val="577667"/>
                    </a:solidFill>
                    <a:ln w="4577" cap="flat">
                      <a:noFill/>
                      <a:prstDash val="solid"/>
                      <a:miter/>
                    </a:ln>
                  </p:spPr>
                  <p:txBody>
                    <a:bodyPr rtlCol="0" anchor="ctr"/>
                    <a:lstStyle/>
                    <a:p>
                      <a:endParaRPr lang="th-TH"/>
                    </a:p>
                  </p:txBody>
                </p:sp>
                <p:sp>
                  <p:nvSpPr>
                    <p:cNvPr id="5456" name="Freeform: Shape 5455">
                      <a:extLst>
                        <a:ext uri="{FF2B5EF4-FFF2-40B4-BE49-F238E27FC236}">
                          <a16:creationId xmlns:a16="http://schemas.microsoft.com/office/drawing/2014/main" id="{9DA17F43-5B6D-4179-ABBB-560E07335F05}"/>
                        </a:ext>
                      </a:extLst>
                    </p:cNvPr>
                    <p:cNvSpPr/>
                    <p:nvPr/>
                  </p:nvSpPr>
                  <p:spPr>
                    <a:xfrm>
                      <a:off x="9148298" y="-165399"/>
                      <a:ext cx="109696" cy="326813"/>
                    </a:xfrm>
                    <a:custGeom>
                      <a:avLst/>
                      <a:gdLst>
                        <a:gd name="connsiteX0" fmla="*/ 1629 w 109696"/>
                        <a:gd name="connsiteY0" fmla="*/ 41808 h 326813"/>
                        <a:gd name="connsiteX1" fmla="*/ 4513 w 109696"/>
                        <a:gd name="connsiteY1" fmla="*/ 0 h 326813"/>
                        <a:gd name="connsiteX2" fmla="*/ 58089 w 109696"/>
                        <a:gd name="connsiteY2" fmla="*/ 212014 h 326813"/>
                        <a:gd name="connsiteX3" fmla="*/ 109696 w 109696"/>
                        <a:gd name="connsiteY3" fmla="*/ 326813 h 326813"/>
                        <a:gd name="connsiteX4" fmla="*/ 1629 w 109696"/>
                        <a:gd name="connsiteY4" fmla="*/ 41808 h 326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96" h="326813">
                          <a:moveTo>
                            <a:pt x="1629" y="41808"/>
                          </a:moveTo>
                          <a:cubicBezTo>
                            <a:pt x="-524" y="27841"/>
                            <a:pt x="-1394" y="12913"/>
                            <a:pt x="4513" y="0"/>
                          </a:cubicBezTo>
                          <a:cubicBezTo>
                            <a:pt x="7444" y="73449"/>
                            <a:pt x="25852" y="146166"/>
                            <a:pt x="58089" y="212014"/>
                          </a:cubicBezTo>
                          <a:cubicBezTo>
                            <a:pt x="76818" y="250204"/>
                            <a:pt x="95318" y="286837"/>
                            <a:pt x="109696" y="326813"/>
                          </a:cubicBezTo>
                          <a:cubicBezTo>
                            <a:pt x="105896" y="226988"/>
                            <a:pt x="17106" y="141862"/>
                            <a:pt x="1629" y="41808"/>
                          </a:cubicBezTo>
                          <a:close/>
                        </a:path>
                      </a:pathLst>
                    </a:custGeom>
                    <a:solidFill>
                      <a:srgbClr val="577667"/>
                    </a:solidFill>
                    <a:ln w="4577" cap="flat">
                      <a:noFill/>
                      <a:prstDash val="solid"/>
                      <a:miter/>
                    </a:ln>
                  </p:spPr>
                  <p:txBody>
                    <a:bodyPr rtlCol="0" anchor="ctr"/>
                    <a:lstStyle/>
                    <a:p>
                      <a:endParaRPr lang="th-TH"/>
                    </a:p>
                  </p:txBody>
                </p:sp>
                <p:sp>
                  <p:nvSpPr>
                    <p:cNvPr id="5457" name="Freeform: Shape 5456">
                      <a:extLst>
                        <a:ext uri="{FF2B5EF4-FFF2-40B4-BE49-F238E27FC236}">
                          <a16:creationId xmlns:a16="http://schemas.microsoft.com/office/drawing/2014/main" id="{A0B955C3-28B4-4B39-8FB0-FCC1DF6495C7}"/>
                        </a:ext>
                      </a:extLst>
                    </p:cNvPr>
                    <p:cNvSpPr/>
                    <p:nvPr/>
                  </p:nvSpPr>
                  <p:spPr>
                    <a:xfrm>
                      <a:off x="9198648" y="-236971"/>
                      <a:ext cx="103122" cy="258721"/>
                    </a:xfrm>
                    <a:custGeom>
                      <a:avLst/>
                      <a:gdLst>
                        <a:gd name="connsiteX0" fmla="*/ 0 w 103122"/>
                        <a:gd name="connsiteY0" fmla="*/ 0 h 258721"/>
                        <a:gd name="connsiteX1" fmla="*/ 11585 w 103122"/>
                        <a:gd name="connsiteY1" fmla="*/ 18546 h 258721"/>
                        <a:gd name="connsiteX2" fmla="*/ 103122 w 103122"/>
                        <a:gd name="connsiteY2" fmla="*/ 258721 h 258721"/>
                        <a:gd name="connsiteX3" fmla="*/ 0 w 103122"/>
                        <a:gd name="connsiteY3" fmla="*/ 0 h 258721"/>
                      </a:gdLst>
                      <a:ahLst/>
                      <a:cxnLst>
                        <a:cxn ang="0">
                          <a:pos x="connsiteX0" y="connsiteY0"/>
                        </a:cxn>
                        <a:cxn ang="0">
                          <a:pos x="connsiteX1" y="connsiteY1"/>
                        </a:cxn>
                        <a:cxn ang="0">
                          <a:pos x="connsiteX2" y="connsiteY2"/>
                        </a:cxn>
                        <a:cxn ang="0">
                          <a:pos x="connsiteX3" y="connsiteY3"/>
                        </a:cxn>
                      </a:cxnLst>
                      <a:rect l="l" t="t" r="r" b="b"/>
                      <a:pathLst>
                        <a:path w="103122" h="258721">
                          <a:moveTo>
                            <a:pt x="0" y="0"/>
                          </a:moveTo>
                          <a:cubicBezTo>
                            <a:pt x="3984" y="6090"/>
                            <a:pt x="7830" y="12318"/>
                            <a:pt x="11585" y="18546"/>
                          </a:cubicBezTo>
                          <a:cubicBezTo>
                            <a:pt x="35854" y="59163"/>
                            <a:pt x="91354" y="212793"/>
                            <a:pt x="103122" y="258721"/>
                          </a:cubicBezTo>
                          <a:cubicBezTo>
                            <a:pt x="71022" y="216364"/>
                            <a:pt x="21659" y="48539"/>
                            <a:pt x="0" y="0"/>
                          </a:cubicBezTo>
                          <a:close/>
                        </a:path>
                      </a:pathLst>
                    </a:custGeom>
                    <a:solidFill>
                      <a:srgbClr val="577667"/>
                    </a:solidFill>
                    <a:ln w="4577" cap="flat">
                      <a:noFill/>
                      <a:prstDash val="solid"/>
                      <a:miter/>
                    </a:ln>
                  </p:spPr>
                  <p:txBody>
                    <a:bodyPr rtlCol="0" anchor="ctr"/>
                    <a:lstStyle/>
                    <a:p>
                      <a:endParaRPr lang="th-TH"/>
                    </a:p>
                  </p:txBody>
                </p:sp>
                <p:sp>
                  <p:nvSpPr>
                    <p:cNvPr id="5458" name="Freeform: Shape 5457">
                      <a:extLst>
                        <a:ext uri="{FF2B5EF4-FFF2-40B4-BE49-F238E27FC236}">
                          <a16:creationId xmlns:a16="http://schemas.microsoft.com/office/drawing/2014/main" id="{B2E9C627-A60E-42E9-812C-773550A7F7E2}"/>
                        </a:ext>
                      </a:extLst>
                    </p:cNvPr>
                    <p:cNvSpPr/>
                    <p:nvPr/>
                  </p:nvSpPr>
                  <p:spPr>
                    <a:xfrm>
                      <a:off x="9254193" y="-325166"/>
                      <a:ext cx="68137" cy="126292"/>
                    </a:xfrm>
                    <a:custGeom>
                      <a:avLst/>
                      <a:gdLst>
                        <a:gd name="connsiteX0" fmla="*/ 0 w 68137"/>
                        <a:gd name="connsiteY0" fmla="*/ 0 h 126292"/>
                        <a:gd name="connsiteX1" fmla="*/ 35534 w 68137"/>
                        <a:gd name="connsiteY1" fmla="*/ 50920 h 126292"/>
                        <a:gd name="connsiteX2" fmla="*/ 68137 w 68137"/>
                        <a:gd name="connsiteY2" fmla="*/ 126293 h 126292"/>
                        <a:gd name="connsiteX3" fmla="*/ 42036 w 68137"/>
                        <a:gd name="connsiteY3" fmla="*/ 53164 h 126292"/>
                        <a:gd name="connsiteX4" fmla="*/ 0 w 68137"/>
                        <a:gd name="connsiteY4" fmla="*/ 0 h 12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37" h="126292">
                          <a:moveTo>
                            <a:pt x="0" y="0"/>
                          </a:moveTo>
                          <a:cubicBezTo>
                            <a:pt x="1053" y="30314"/>
                            <a:pt x="16622" y="27337"/>
                            <a:pt x="35534" y="50920"/>
                          </a:cubicBezTo>
                          <a:cubicBezTo>
                            <a:pt x="52706" y="72396"/>
                            <a:pt x="61314" y="100008"/>
                            <a:pt x="68137" y="126293"/>
                          </a:cubicBezTo>
                          <a:cubicBezTo>
                            <a:pt x="65161" y="100375"/>
                            <a:pt x="54400" y="75968"/>
                            <a:pt x="42036" y="53164"/>
                          </a:cubicBezTo>
                          <a:cubicBezTo>
                            <a:pt x="33290" y="36999"/>
                            <a:pt x="504" y="14287"/>
                            <a:pt x="0" y="0"/>
                          </a:cubicBezTo>
                          <a:close/>
                        </a:path>
                      </a:pathLst>
                    </a:custGeom>
                    <a:solidFill>
                      <a:srgbClr val="577667"/>
                    </a:solidFill>
                    <a:ln w="4577" cap="flat">
                      <a:noFill/>
                      <a:prstDash val="solid"/>
                      <a:miter/>
                    </a:ln>
                  </p:spPr>
                  <p:txBody>
                    <a:bodyPr rtlCol="0" anchor="ctr"/>
                    <a:lstStyle/>
                    <a:p>
                      <a:endParaRPr lang="th-TH"/>
                    </a:p>
                  </p:txBody>
                </p:sp>
                <p:sp>
                  <p:nvSpPr>
                    <p:cNvPr id="5459" name="Freeform: Shape 5458">
                      <a:extLst>
                        <a:ext uri="{FF2B5EF4-FFF2-40B4-BE49-F238E27FC236}">
                          <a16:creationId xmlns:a16="http://schemas.microsoft.com/office/drawing/2014/main" id="{FCD0DD9A-2CB5-450F-8789-D0783EED8B45}"/>
                        </a:ext>
                      </a:extLst>
                    </p:cNvPr>
                    <p:cNvSpPr/>
                    <p:nvPr/>
                  </p:nvSpPr>
                  <p:spPr>
                    <a:xfrm>
                      <a:off x="9313905" y="-389045"/>
                      <a:ext cx="42998" cy="97489"/>
                    </a:xfrm>
                    <a:custGeom>
                      <a:avLst/>
                      <a:gdLst>
                        <a:gd name="connsiteX0" fmla="*/ 42998 w 42998"/>
                        <a:gd name="connsiteY0" fmla="*/ 87919 h 97489"/>
                        <a:gd name="connsiteX1" fmla="*/ 0 w 42998"/>
                        <a:gd name="connsiteY1" fmla="*/ 0 h 97489"/>
                        <a:gd name="connsiteX2" fmla="*/ 37183 w 42998"/>
                        <a:gd name="connsiteY2" fmla="*/ 97490 h 97489"/>
                      </a:gdLst>
                      <a:ahLst/>
                      <a:cxnLst>
                        <a:cxn ang="0">
                          <a:pos x="connsiteX0" y="connsiteY0"/>
                        </a:cxn>
                        <a:cxn ang="0">
                          <a:pos x="connsiteX1" y="connsiteY1"/>
                        </a:cxn>
                        <a:cxn ang="0">
                          <a:pos x="connsiteX2" y="connsiteY2"/>
                        </a:cxn>
                      </a:cxnLst>
                      <a:rect l="l" t="t" r="r" b="b"/>
                      <a:pathLst>
                        <a:path w="42998" h="97489">
                          <a:moveTo>
                            <a:pt x="42998" y="87919"/>
                          </a:moveTo>
                          <a:cubicBezTo>
                            <a:pt x="39197" y="54812"/>
                            <a:pt x="23766" y="23262"/>
                            <a:pt x="0" y="0"/>
                          </a:cubicBezTo>
                          <a:cubicBezTo>
                            <a:pt x="24819" y="25643"/>
                            <a:pt x="38556" y="61727"/>
                            <a:pt x="37183" y="97490"/>
                          </a:cubicBezTo>
                        </a:path>
                      </a:pathLst>
                    </a:custGeom>
                    <a:solidFill>
                      <a:srgbClr val="577667"/>
                    </a:solidFill>
                    <a:ln w="4577" cap="flat">
                      <a:noFill/>
                      <a:prstDash val="solid"/>
                      <a:miter/>
                    </a:ln>
                  </p:spPr>
                  <p:txBody>
                    <a:bodyPr rtlCol="0" anchor="ctr"/>
                    <a:lstStyle/>
                    <a:p>
                      <a:endParaRPr lang="th-TH"/>
                    </a:p>
                  </p:txBody>
                </p:sp>
                <p:sp>
                  <p:nvSpPr>
                    <p:cNvPr id="5460" name="Freeform: Shape 5459">
                      <a:extLst>
                        <a:ext uri="{FF2B5EF4-FFF2-40B4-BE49-F238E27FC236}">
                          <a16:creationId xmlns:a16="http://schemas.microsoft.com/office/drawing/2014/main" id="{78372C6F-3369-4E31-A99B-0129FC4E99E3}"/>
                        </a:ext>
                      </a:extLst>
                    </p:cNvPr>
                    <p:cNvSpPr/>
                    <p:nvPr/>
                  </p:nvSpPr>
                  <p:spPr>
                    <a:xfrm>
                      <a:off x="9238899" y="178401"/>
                      <a:ext cx="129131" cy="137923"/>
                    </a:xfrm>
                    <a:custGeom>
                      <a:avLst/>
                      <a:gdLst>
                        <a:gd name="connsiteX0" fmla="*/ 129132 w 129131"/>
                        <a:gd name="connsiteY0" fmla="*/ 0 h 137923"/>
                        <a:gd name="connsiteX1" fmla="*/ 0 w 129131"/>
                        <a:gd name="connsiteY1" fmla="*/ 137924 h 137923"/>
                        <a:gd name="connsiteX2" fmla="*/ 129132 w 129131"/>
                        <a:gd name="connsiteY2" fmla="*/ 0 h 137923"/>
                      </a:gdLst>
                      <a:ahLst/>
                      <a:cxnLst>
                        <a:cxn ang="0">
                          <a:pos x="connsiteX0" y="connsiteY0"/>
                        </a:cxn>
                        <a:cxn ang="0">
                          <a:pos x="connsiteX1" y="connsiteY1"/>
                        </a:cxn>
                        <a:cxn ang="0">
                          <a:pos x="connsiteX2" y="connsiteY2"/>
                        </a:cxn>
                      </a:cxnLst>
                      <a:rect l="l" t="t" r="r" b="b"/>
                      <a:pathLst>
                        <a:path w="129131" h="137923">
                          <a:moveTo>
                            <a:pt x="129132" y="0"/>
                          </a:moveTo>
                          <a:cubicBezTo>
                            <a:pt x="88835" y="48859"/>
                            <a:pt x="44051" y="92590"/>
                            <a:pt x="0" y="137924"/>
                          </a:cubicBezTo>
                          <a:cubicBezTo>
                            <a:pt x="49592" y="98314"/>
                            <a:pt x="88973" y="48768"/>
                            <a:pt x="129132" y="0"/>
                          </a:cubicBezTo>
                          <a:close/>
                        </a:path>
                      </a:pathLst>
                    </a:custGeom>
                    <a:solidFill>
                      <a:srgbClr val="435E4F"/>
                    </a:solidFill>
                    <a:ln w="4577" cap="flat">
                      <a:noFill/>
                      <a:prstDash val="solid"/>
                      <a:miter/>
                    </a:ln>
                  </p:spPr>
                  <p:txBody>
                    <a:bodyPr rtlCol="0" anchor="ctr"/>
                    <a:lstStyle/>
                    <a:p>
                      <a:endParaRPr lang="th-TH"/>
                    </a:p>
                  </p:txBody>
                </p:sp>
                <p:sp>
                  <p:nvSpPr>
                    <p:cNvPr id="5461" name="Freeform: Shape 5460">
                      <a:extLst>
                        <a:ext uri="{FF2B5EF4-FFF2-40B4-BE49-F238E27FC236}">
                          <a16:creationId xmlns:a16="http://schemas.microsoft.com/office/drawing/2014/main" id="{A5EB2EAE-BBE1-4742-A267-67A724009F6D}"/>
                        </a:ext>
                      </a:extLst>
                    </p:cNvPr>
                    <p:cNvSpPr/>
                    <p:nvPr/>
                  </p:nvSpPr>
                  <p:spPr>
                    <a:xfrm>
                      <a:off x="9276356" y="-31460"/>
                      <a:ext cx="196674" cy="186233"/>
                    </a:xfrm>
                    <a:custGeom>
                      <a:avLst/>
                      <a:gdLst>
                        <a:gd name="connsiteX0" fmla="*/ 128216 w 196674"/>
                        <a:gd name="connsiteY0" fmla="*/ 102802 h 186233"/>
                        <a:gd name="connsiteX1" fmla="*/ 154729 w 196674"/>
                        <a:gd name="connsiteY1" fmla="*/ 66123 h 186233"/>
                        <a:gd name="connsiteX2" fmla="*/ 196674 w 196674"/>
                        <a:gd name="connsiteY2" fmla="*/ 0 h 186233"/>
                        <a:gd name="connsiteX3" fmla="*/ 162834 w 196674"/>
                        <a:gd name="connsiteY3" fmla="*/ 50599 h 186233"/>
                        <a:gd name="connsiteX4" fmla="*/ 101749 w 196674"/>
                        <a:gd name="connsiteY4" fmla="*/ 110311 h 186233"/>
                        <a:gd name="connsiteX5" fmla="*/ 0 w 196674"/>
                        <a:gd name="connsiteY5" fmla="*/ 186234 h 186233"/>
                        <a:gd name="connsiteX6" fmla="*/ 128216 w 196674"/>
                        <a:gd name="connsiteY6" fmla="*/ 102802 h 18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674" h="186233">
                          <a:moveTo>
                            <a:pt x="128216" y="102802"/>
                          </a:moveTo>
                          <a:cubicBezTo>
                            <a:pt x="138473" y="91720"/>
                            <a:pt x="146624" y="78853"/>
                            <a:pt x="154729" y="66123"/>
                          </a:cubicBezTo>
                          <a:cubicBezTo>
                            <a:pt x="168696" y="44097"/>
                            <a:pt x="182662" y="22071"/>
                            <a:pt x="196674" y="0"/>
                          </a:cubicBezTo>
                          <a:cubicBezTo>
                            <a:pt x="179136" y="10761"/>
                            <a:pt x="173091" y="32787"/>
                            <a:pt x="162834" y="50599"/>
                          </a:cubicBezTo>
                          <a:cubicBezTo>
                            <a:pt x="148547" y="75464"/>
                            <a:pt x="124782" y="93231"/>
                            <a:pt x="101749" y="110311"/>
                          </a:cubicBezTo>
                          <a:cubicBezTo>
                            <a:pt x="67817" y="135451"/>
                            <a:pt x="32832" y="159766"/>
                            <a:pt x="0" y="186234"/>
                          </a:cubicBezTo>
                          <a:cubicBezTo>
                            <a:pt x="40617" y="156286"/>
                            <a:pt x="93598" y="140442"/>
                            <a:pt x="128216" y="102802"/>
                          </a:cubicBezTo>
                          <a:close/>
                        </a:path>
                      </a:pathLst>
                    </a:custGeom>
                    <a:solidFill>
                      <a:srgbClr val="435E4F"/>
                    </a:solidFill>
                    <a:ln w="4577" cap="flat">
                      <a:noFill/>
                      <a:prstDash val="solid"/>
                      <a:miter/>
                    </a:ln>
                  </p:spPr>
                  <p:txBody>
                    <a:bodyPr rtlCol="0" anchor="ctr"/>
                    <a:lstStyle/>
                    <a:p>
                      <a:endParaRPr lang="th-TH"/>
                    </a:p>
                  </p:txBody>
                </p:sp>
                <p:sp>
                  <p:nvSpPr>
                    <p:cNvPr id="5462" name="Freeform: Shape 5461">
                      <a:extLst>
                        <a:ext uri="{FF2B5EF4-FFF2-40B4-BE49-F238E27FC236}">
                          <a16:creationId xmlns:a16="http://schemas.microsoft.com/office/drawing/2014/main" id="{CBEFAAE9-42CC-404F-BDBD-4443340D6C8F}"/>
                        </a:ext>
                      </a:extLst>
                    </p:cNvPr>
                    <p:cNvSpPr/>
                    <p:nvPr/>
                  </p:nvSpPr>
                  <p:spPr>
                    <a:xfrm>
                      <a:off x="9319721" y="-164758"/>
                      <a:ext cx="160315" cy="160229"/>
                    </a:xfrm>
                    <a:custGeom>
                      <a:avLst/>
                      <a:gdLst>
                        <a:gd name="connsiteX0" fmla="*/ 96940 w 160315"/>
                        <a:gd name="connsiteY0" fmla="*/ 102023 h 160229"/>
                        <a:gd name="connsiteX1" fmla="*/ 160315 w 160315"/>
                        <a:gd name="connsiteY1" fmla="*/ 0 h 160229"/>
                        <a:gd name="connsiteX2" fmla="*/ 84851 w 160315"/>
                        <a:gd name="connsiteY2" fmla="*/ 100695 h 160229"/>
                        <a:gd name="connsiteX3" fmla="*/ 37274 w 160315"/>
                        <a:gd name="connsiteY3" fmla="*/ 143464 h 160229"/>
                        <a:gd name="connsiteX4" fmla="*/ 0 w 160315"/>
                        <a:gd name="connsiteY4" fmla="*/ 157751 h 160229"/>
                        <a:gd name="connsiteX5" fmla="*/ 96940 w 160315"/>
                        <a:gd name="connsiteY5" fmla="*/ 102023 h 16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5" h="160229">
                          <a:moveTo>
                            <a:pt x="96940" y="102023"/>
                          </a:moveTo>
                          <a:cubicBezTo>
                            <a:pt x="120477" y="69466"/>
                            <a:pt x="132108" y="28620"/>
                            <a:pt x="160315" y="0"/>
                          </a:cubicBezTo>
                          <a:cubicBezTo>
                            <a:pt x="135817" y="34023"/>
                            <a:pt x="110632" y="67634"/>
                            <a:pt x="84851" y="100695"/>
                          </a:cubicBezTo>
                          <a:cubicBezTo>
                            <a:pt x="71572" y="117684"/>
                            <a:pt x="57239" y="135268"/>
                            <a:pt x="37274" y="143464"/>
                          </a:cubicBezTo>
                          <a:cubicBezTo>
                            <a:pt x="24773" y="148593"/>
                            <a:pt x="11814" y="151524"/>
                            <a:pt x="0" y="157751"/>
                          </a:cubicBezTo>
                          <a:cubicBezTo>
                            <a:pt x="33474" y="171077"/>
                            <a:pt x="78532" y="127529"/>
                            <a:pt x="96940" y="102023"/>
                          </a:cubicBezTo>
                          <a:close/>
                        </a:path>
                      </a:pathLst>
                    </a:custGeom>
                    <a:solidFill>
                      <a:srgbClr val="435E4F"/>
                    </a:solidFill>
                    <a:ln w="4577" cap="flat">
                      <a:noFill/>
                      <a:prstDash val="solid"/>
                      <a:miter/>
                    </a:ln>
                  </p:spPr>
                  <p:txBody>
                    <a:bodyPr rtlCol="0" anchor="ctr"/>
                    <a:lstStyle/>
                    <a:p>
                      <a:endParaRPr lang="th-TH"/>
                    </a:p>
                  </p:txBody>
                </p:sp>
                <p:sp>
                  <p:nvSpPr>
                    <p:cNvPr id="5463" name="Freeform: Shape 5462">
                      <a:extLst>
                        <a:ext uri="{FF2B5EF4-FFF2-40B4-BE49-F238E27FC236}">
                          <a16:creationId xmlns:a16="http://schemas.microsoft.com/office/drawing/2014/main" id="{1B75E067-F800-4BB4-A836-450C9F0C4714}"/>
                        </a:ext>
                      </a:extLst>
                    </p:cNvPr>
                    <p:cNvSpPr/>
                    <p:nvPr/>
                  </p:nvSpPr>
                  <p:spPr>
                    <a:xfrm>
                      <a:off x="9319858" y="-276947"/>
                      <a:ext cx="133508" cy="133573"/>
                    </a:xfrm>
                    <a:custGeom>
                      <a:avLst/>
                      <a:gdLst>
                        <a:gd name="connsiteX0" fmla="*/ 125102 w 133508"/>
                        <a:gd name="connsiteY0" fmla="*/ 17172 h 133573"/>
                        <a:gd name="connsiteX1" fmla="*/ 133161 w 133508"/>
                        <a:gd name="connsiteY1" fmla="*/ 0 h 133573"/>
                        <a:gd name="connsiteX2" fmla="*/ 0 w 133508"/>
                        <a:gd name="connsiteY2" fmla="*/ 133574 h 133573"/>
                        <a:gd name="connsiteX3" fmla="*/ 125102 w 133508"/>
                        <a:gd name="connsiteY3" fmla="*/ 17172 h 133573"/>
                      </a:gdLst>
                      <a:ahLst/>
                      <a:cxnLst>
                        <a:cxn ang="0">
                          <a:pos x="connsiteX0" y="connsiteY0"/>
                        </a:cxn>
                        <a:cxn ang="0">
                          <a:pos x="connsiteX1" y="connsiteY1"/>
                        </a:cxn>
                        <a:cxn ang="0">
                          <a:pos x="connsiteX2" y="connsiteY2"/>
                        </a:cxn>
                        <a:cxn ang="0">
                          <a:pos x="connsiteX3" y="connsiteY3"/>
                        </a:cxn>
                      </a:cxnLst>
                      <a:rect l="l" t="t" r="r" b="b"/>
                      <a:pathLst>
                        <a:path w="133508" h="133573">
                          <a:moveTo>
                            <a:pt x="125102" y="17172"/>
                          </a:moveTo>
                          <a:cubicBezTo>
                            <a:pt x="129773" y="12455"/>
                            <a:pt x="134902" y="6411"/>
                            <a:pt x="133161" y="0"/>
                          </a:cubicBezTo>
                          <a:cubicBezTo>
                            <a:pt x="98223" y="38556"/>
                            <a:pt x="37045" y="97032"/>
                            <a:pt x="0" y="133574"/>
                          </a:cubicBezTo>
                          <a:cubicBezTo>
                            <a:pt x="36221" y="125423"/>
                            <a:pt x="92499" y="49913"/>
                            <a:pt x="125102" y="17172"/>
                          </a:cubicBezTo>
                          <a:close/>
                        </a:path>
                      </a:pathLst>
                    </a:custGeom>
                    <a:solidFill>
                      <a:srgbClr val="435E4F"/>
                    </a:solidFill>
                    <a:ln w="4577" cap="flat">
                      <a:noFill/>
                      <a:prstDash val="solid"/>
                      <a:miter/>
                    </a:ln>
                  </p:spPr>
                  <p:txBody>
                    <a:bodyPr rtlCol="0" anchor="ctr"/>
                    <a:lstStyle/>
                    <a:p>
                      <a:endParaRPr lang="th-TH"/>
                    </a:p>
                  </p:txBody>
                </p:sp>
                <p:sp>
                  <p:nvSpPr>
                    <p:cNvPr id="5464" name="Freeform: Shape 5463">
                      <a:extLst>
                        <a:ext uri="{FF2B5EF4-FFF2-40B4-BE49-F238E27FC236}">
                          <a16:creationId xmlns:a16="http://schemas.microsoft.com/office/drawing/2014/main" id="{673B2939-2307-4E63-98E4-32444B8C3F15}"/>
                        </a:ext>
                      </a:extLst>
                    </p:cNvPr>
                    <p:cNvSpPr/>
                    <p:nvPr/>
                  </p:nvSpPr>
                  <p:spPr>
                    <a:xfrm>
                      <a:off x="9352816" y="-353098"/>
                      <a:ext cx="54457" cy="55569"/>
                    </a:xfrm>
                    <a:custGeom>
                      <a:avLst/>
                      <a:gdLst>
                        <a:gd name="connsiteX0" fmla="*/ 5003 w 54457"/>
                        <a:gd name="connsiteY0" fmla="*/ 39014 h 55569"/>
                        <a:gd name="connsiteX1" fmla="*/ 54458 w 54457"/>
                        <a:gd name="connsiteY1" fmla="*/ 0 h 55569"/>
                        <a:gd name="connsiteX2" fmla="*/ 17183 w 54457"/>
                        <a:gd name="connsiteY2" fmla="*/ 47852 h 55569"/>
                        <a:gd name="connsiteX3" fmla="*/ 7384 w 54457"/>
                        <a:gd name="connsiteY3" fmla="*/ 55499 h 55569"/>
                        <a:gd name="connsiteX4" fmla="*/ 515 w 54457"/>
                        <a:gd name="connsiteY4" fmla="*/ 48035 h 55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57" h="55569">
                          <a:moveTo>
                            <a:pt x="5003" y="39014"/>
                          </a:moveTo>
                          <a:cubicBezTo>
                            <a:pt x="21488" y="26009"/>
                            <a:pt x="37973" y="13005"/>
                            <a:pt x="54458" y="0"/>
                          </a:cubicBezTo>
                          <a:cubicBezTo>
                            <a:pt x="42048" y="15935"/>
                            <a:pt x="29593" y="31917"/>
                            <a:pt x="17183" y="47852"/>
                          </a:cubicBezTo>
                          <a:cubicBezTo>
                            <a:pt x="14573" y="51195"/>
                            <a:pt x="11551" y="54812"/>
                            <a:pt x="7384" y="55499"/>
                          </a:cubicBezTo>
                          <a:cubicBezTo>
                            <a:pt x="3171" y="56186"/>
                            <a:pt x="-1591" y="51698"/>
                            <a:pt x="515" y="48035"/>
                          </a:cubicBezTo>
                        </a:path>
                      </a:pathLst>
                    </a:custGeom>
                    <a:solidFill>
                      <a:srgbClr val="435E4F"/>
                    </a:solidFill>
                    <a:ln w="4577" cap="flat">
                      <a:noFill/>
                      <a:prstDash val="solid"/>
                      <a:miter/>
                    </a:ln>
                  </p:spPr>
                  <p:txBody>
                    <a:bodyPr rtlCol="0" anchor="ctr"/>
                    <a:lstStyle/>
                    <a:p>
                      <a:endParaRPr lang="th-TH"/>
                    </a:p>
                  </p:txBody>
                </p:sp>
                <p:sp>
                  <p:nvSpPr>
                    <p:cNvPr id="5465" name="Freeform: Shape 5464">
                      <a:extLst>
                        <a:ext uri="{FF2B5EF4-FFF2-40B4-BE49-F238E27FC236}">
                          <a16:creationId xmlns:a16="http://schemas.microsoft.com/office/drawing/2014/main" id="{E630C918-21E2-4263-892C-484D378FB63D}"/>
                        </a:ext>
                      </a:extLst>
                    </p:cNvPr>
                    <p:cNvSpPr/>
                    <p:nvPr/>
                  </p:nvSpPr>
                  <p:spPr>
                    <a:xfrm>
                      <a:off x="9224615" y="-418397"/>
                      <a:ext cx="204638" cy="748475"/>
                    </a:xfrm>
                    <a:custGeom>
                      <a:avLst/>
                      <a:gdLst>
                        <a:gd name="connsiteX0" fmla="*/ 78713 w 204638"/>
                        <a:gd name="connsiteY0" fmla="*/ 280381 h 748475"/>
                        <a:gd name="connsiteX1" fmla="*/ 168601 w 204638"/>
                        <a:gd name="connsiteY1" fmla="*/ 0 h 748475"/>
                        <a:gd name="connsiteX2" fmla="*/ 142042 w 204638"/>
                        <a:gd name="connsiteY2" fmla="*/ 184448 h 748475"/>
                        <a:gd name="connsiteX3" fmla="*/ 143782 w 204638"/>
                        <a:gd name="connsiteY3" fmla="*/ 213251 h 748475"/>
                        <a:gd name="connsiteX4" fmla="*/ 106920 w 204638"/>
                        <a:gd name="connsiteY4" fmla="*/ 265270 h 748475"/>
                        <a:gd name="connsiteX5" fmla="*/ 118734 w 204638"/>
                        <a:gd name="connsiteY5" fmla="*/ 333041 h 748475"/>
                        <a:gd name="connsiteX6" fmla="*/ 204639 w 204638"/>
                        <a:gd name="connsiteY6" fmla="*/ 304833 h 748475"/>
                        <a:gd name="connsiteX7" fmla="*/ 107424 w 204638"/>
                        <a:gd name="connsiteY7" fmla="*/ 444222 h 748475"/>
                        <a:gd name="connsiteX8" fmla="*/ 84574 w 204638"/>
                        <a:gd name="connsiteY8" fmla="*/ 489281 h 748475"/>
                        <a:gd name="connsiteX9" fmla="*/ 101746 w 204638"/>
                        <a:gd name="connsiteY9" fmla="*/ 533424 h 748475"/>
                        <a:gd name="connsiteX10" fmla="*/ 59938 w 204638"/>
                        <a:gd name="connsiteY10" fmla="*/ 583886 h 748475"/>
                        <a:gd name="connsiteX11" fmla="*/ 73905 w 204638"/>
                        <a:gd name="connsiteY11" fmla="*/ 642820 h 748475"/>
                        <a:gd name="connsiteX12" fmla="*/ 103028 w 204638"/>
                        <a:gd name="connsiteY12" fmla="*/ 635768 h 748475"/>
                        <a:gd name="connsiteX13" fmla="*/ 23809 w 204638"/>
                        <a:gd name="connsiteY13" fmla="*/ 748369 h 748475"/>
                        <a:gd name="connsiteX14" fmla="*/ 15291 w 204638"/>
                        <a:gd name="connsiteY14" fmla="*/ 614429 h 748475"/>
                        <a:gd name="connsiteX15" fmla="*/ 78713 w 204638"/>
                        <a:gd name="connsiteY15" fmla="*/ 280381 h 74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4638" h="748475">
                          <a:moveTo>
                            <a:pt x="78713" y="280381"/>
                          </a:moveTo>
                          <a:cubicBezTo>
                            <a:pt x="101105" y="184677"/>
                            <a:pt x="127160" y="89247"/>
                            <a:pt x="168601" y="0"/>
                          </a:cubicBezTo>
                          <a:cubicBezTo>
                            <a:pt x="140897" y="56873"/>
                            <a:pt x="131510" y="122355"/>
                            <a:pt x="142042" y="184448"/>
                          </a:cubicBezTo>
                          <a:cubicBezTo>
                            <a:pt x="143645" y="193972"/>
                            <a:pt x="145751" y="203772"/>
                            <a:pt x="143782" y="213251"/>
                          </a:cubicBezTo>
                          <a:cubicBezTo>
                            <a:pt x="139478" y="234269"/>
                            <a:pt x="117681" y="246678"/>
                            <a:pt x="106920" y="265270"/>
                          </a:cubicBezTo>
                          <a:cubicBezTo>
                            <a:pt x="94373" y="286929"/>
                            <a:pt x="99685" y="317105"/>
                            <a:pt x="118734" y="333041"/>
                          </a:cubicBezTo>
                          <a:cubicBezTo>
                            <a:pt x="148270" y="326813"/>
                            <a:pt x="177118" y="317289"/>
                            <a:pt x="204639" y="304833"/>
                          </a:cubicBezTo>
                          <a:cubicBezTo>
                            <a:pt x="172219" y="351312"/>
                            <a:pt x="139844" y="397790"/>
                            <a:pt x="107424" y="444222"/>
                          </a:cubicBezTo>
                          <a:cubicBezTo>
                            <a:pt x="97716" y="458143"/>
                            <a:pt x="87733" y="472659"/>
                            <a:pt x="84574" y="489281"/>
                          </a:cubicBezTo>
                          <a:cubicBezTo>
                            <a:pt x="81369" y="505949"/>
                            <a:pt x="86818" y="525456"/>
                            <a:pt x="101746" y="533424"/>
                          </a:cubicBezTo>
                          <a:cubicBezTo>
                            <a:pt x="85261" y="548077"/>
                            <a:pt x="68181" y="563463"/>
                            <a:pt x="59938" y="583886"/>
                          </a:cubicBezTo>
                          <a:cubicBezTo>
                            <a:pt x="51696" y="604309"/>
                            <a:pt x="55313" y="631280"/>
                            <a:pt x="73905" y="642820"/>
                          </a:cubicBezTo>
                          <a:cubicBezTo>
                            <a:pt x="83612" y="640484"/>
                            <a:pt x="93320" y="638103"/>
                            <a:pt x="103028" y="635768"/>
                          </a:cubicBezTo>
                          <a:cubicBezTo>
                            <a:pt x="94877" y="664525"/>
                            <a:pt x="63647" y="751941"/>
                            <a:pt x="23809" y="748369"/>
                          </a:cubicBezTo>
                          <a:cubicBezTo>
                            <a:pt x="-21433" y="744293"/>
                            <a:pt x="10896" y="644560"/>
                            <a:pt x="15291" y="614429"/>
                          </a:cubicBezTo>
                          <a:cubicBezTo>
                            <a:pt x="31776" y="502240"/>
                            <a:pt x="52932" y="390784"/>
                            <a:pt x="78713" y="280381"/>
                          </a:cubicBezTo>
                          <a:close/>
                        </a:path>
                      </a:pathLst>
                    </a:custGeom>
                    <a:solidFill>
                      <a:srgbClr val="2E7653">
                        <a:alpha val="16000"/>
                      </a:srgbClr>
                    </a:solidFill>
                    <a:ln w="4577" cap="flat">
                      <a:noFill/>
                      <a:prstDash val="solid"/>
                      <a:miter/>
                    </a:ln>
                  </p:spPr>
                  <p:txBody>
                    <a:bodyPr rtlCol="0" anchor="ctr"/>
                    <a:lstStyle/>
                    <a:p>
                      <a:endParaRPr lang="th-TH"/>
                    </a:p>
                  </p:txBody>
                </p:sp>
                <p:sp>
                  <p:nvSpPr>
                    <p:cNvPr id="5466" name="Freeform: Shape 5465">
                      <a:extLst>
                        <a:ext uri="{FF2B5EF4-FFF2-40B4-BE49-F238E27FC236}">
                          <a16:creationId xmlns:a16="http://schemas.microsoft.com/office/drawing/2014/main" id="{824EC19D-479B-484E-AC7C-815E258FDCCF}"/>
                        </a:ext>
                      </a:extLst>
                    </p:cNvPr>
                    <p:cNvSpPr/>
                    <p:nvPr/>
                  </p:nvSpPr>
                  <p:spPr>
                    <a:xfrm>
                      <a:off x="9141049" y="-149510"/>
                      <a:ext cx="133742" cy="405482"/>
                    </a:xfrm>
                    <a:custGeom>
                      <a:avLst/>
                      <a:gdLst>
                        <a:gd name="connsiteX0" fmla="*/ 15196 w 133742"/>
                        <a:gd name="connsiteY0" fmla="*/ 291279 h 405482"/>
                        <a:gd name="connsiteX1" fmla="*/ 4023 w 133742"/>
                        <a:gd name="connsiteY1" fmla="*/ 227034 h 405482"/>
                        <a:gd name="connsiteX2" fmla="*/ 42168 w 133742"/>
                        <a:gd name="connsiteY2" fmla="*/ 253089 h 405482"/>
                        <a:gd name="connsiteX3" fmla="*/ 79670 w 133742"/>
                        <a:gd name="connsiteY3" fmla="*/ 241641 h 405482"/>
                        <a:gd name="connsiteX4" fmla="*/ 52516 w 133742"/>
                        <a:gd name="connsiteY4" fmla="*/ 191316 h 405482"/>
                        <a:gd name="connsiteX5" fmla="*/ 58057 w 133742"/>
                        <a:gd name="connsiteY5" fmla="*/ 181288 h 405482"/>
                        <a:gd name="connsiteX6" fmla="*/ 44823 w 133742"/>
                        <a:gd name="connsiteY6" fmla="*/ 144106 h 405482"/>
                        <a:gd name="connsiteX7" fmla="*/ 4802 w 133742"/>
                        <a:gd name="connsiteY7" fmla="*/ 46616 h 405482"/>
                        <a:gd name="connsiteX8" fmla="*/ 23530 w 133742"/>
                        <a:gd name="connsiteY8" fmla="*/ 13096 h 405482"/>
                        <a:gd name="connsiteX9" fmla="*/ 38870 w 133742"/>
                        <a:gd name="connsiteY9" fmla="*/ 23537 h 405482"/>
                        <a:gd name="connsiteX10" fmla="*/ 83563 w 133742"/>
                        <a:gd name="connsiteY10" fmla="*/ 73358 h 405482"/>
                        <a:gd name="connsiteX11" fmla="*/ 110671 w 133742"/>
                        <a:gd name="connsiteY11" fmla="*/ 80456 h 405482"/>
                        <a:gd name="connsiteX12" fmla="*/ 75229 w 133742"/>
                        <a:gd name="connsiteY12" fmla="*/ 0 h 405482"/>
                        <a:gd name="connsiteX13" fmla="*/ 112320 w 133742"/>
                        <a:gd name="connsiteY13" fmla="*/ 21980 h 405482"/>
                        <a:gd name="connsiteX14" fmla="*/ 133430 w 133742"/>
                        <a:gd name="connsiteY14" fmla="*/ 90301 h 405482"/>
                        <a:gd name="connsiteX15" fmla="*/ 118456 w 133742"/>
                        <a:gd name="connsiteY15" fmla="*/ 162697 h 405482"/>
                        <a:gd name="connsiteX16" fmla="*/ 60667 w 133742"/>
                        <a:gd name="connsiteY16" fmla="*/ 405483 h 405482"/>
                        <a:gd name="connsiteX17" fmla="*/ 15196 w 133742"/>
                        <a:gd name="connsiteY17" fmla="*/ 291279 h 40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3742" h="405482">
                          <a:moveTo>
                            <a:pt x="15196" y="291279"/>
                          </a:moveTo>
                          <a:cubicBezTo>
                            <a:pt x="5076" y="271085"/>
                            <a:pt x="-6188" y="247274"/>
                            <a:pt x="4023" y="227034"/>
                          </a:cubicBezTo>
                          <a:cubicBezTo>
                            <a:pt x="18677" y="232071"/>
                            <a:pt x="28613" y="245579"/>
                            <a:pt x="42168" y="253089"/>
                          </a:cubicBezTo>
                          <a:cubicBezTo>
                            <a:pt x="55722" y="260553"/>
                            <a:pt x="78205" y="257073"/>
                            <a:pt x="79670" y="241641"/>
                          </a:cubicBezTo>
                          <a:cubicBezTo>
                            <a:pt x="81548" y="221585"/>
                            <a:pt x="45877" y="210412"/>
                            <a:pt x="52516" y="191316"/>
                          </a:cubicBezTo>
                          <a:cubicBezTo>
                            <a:pt x="53753" y="187699"/>
                            <a:pt x="56500" y="184768"/>
                            <a:pt x="58057" y="181288"/>
                          </a:cubicBezTo>
                          <a:cubicBezTo>
                            <a:pt x="63873" y="168558"/>
                            <a:pt x="53432" y="155004"/>
                            <a:pt x="44823" y="144106"/>
                          </a:cubicBezTo>
                          <a:cubicBezTo>
                            <a:pt x="22798" y="116173"/>
                            <a:pt x="8740" y="82012"/>
                            <a:pt x="4802" y="46616"/>
                          </a:cubicBezTo>
                          <a:cubicBezTo>
                            <a:pt x="3153" y="31962"/>
                            <a:pt x="8877" y="11448"/>
                            <a:pt x="23530" y="13096"/>
                          </a:cubicBezTo>
                          <a:cubicBezTo>
                            <a:pt x="29850" y="13783"/>
                            <a:pt x="34658" y="18820"/>
                            <a:pt x="38870" y="23537"/>
                          </a:cubicBezTo>
                          <a:cubicBezTo>
                            <a:pt x="53753" y="40159"/>
                            <a:pt x="68635" y="56736"/>
                            <a:pt x="83563" y="73358"/>
                          </a:cubicBezTo>
                          <a:cubicBezTo>
                            <a:pt x="90752" y="81371"/>
                            <a:pt x="104398" y="89293"/>
                            <a:pt x="110671" y="80456"/>
                          </a:cubicBezTo>
                          <a:cubicBezTo>
                            <a:pt x="98857" y="53622"/>
                            <a:pt x="87043" y="26788"/>
                            <a:pt x="75229" y="0"/>
                          </a:cubicBezTo>
                          <a:cubicBezTo>
                            <a:pt x="88463" y="5816"/>
                            <a:pt x="102017" y="11860"/>
                            <a:pt x="112320" y="21980"/>
                          </a:cubicBezTo>
                          <a:cubicBezTo>
                            <a:pt x="129858" y="39197"/>
                            <a:pt x="135170" y="65711"/>
                            <a:pt x="133430" y="90301"/>
                          </a:cubicBezTo>
                          <a:cubicBezTo>
                            <a:pt x="131644" y="114891"/>
                            <a:pt x="123722" y="138611"/>
                            <a:pt x="118456" y="162697"/>
                          </a:cubicBezTo>
                          <a:cubicBezTo>
                            <a:pt x="100552" y="244343"/>
                            <a:pt x="106092" y="332400"/>
                            <a:pt x="60667" y="405483"/>
                          </a:cubicBezTo>
                          <a:cubicBezTo>
                            <a:pt x="46334" y="366835"/>
                            <a:pt x="33650" y="328141"/>
                            <a:pt x="15196" y="291279"/>
                          </a:cubicBezTo>
                          <a:close/>
                        </a:path>
                      </a:pathLst>
                    </a:custGeom>
                    <a:solidFill>
                      <a:srgbClr val="2E7653">
                        <a:alpha val="12000"/>
                      </a:srgbClr>
                    </a:solidFill>
                    <a:ln w="4577" cap="flat">
                      <a:noFill/>
                      <a:prstDash val="solid"/>
                      <a:miter/>
                    </a:ln>
                  </p:spPr>
                  <p:txBody>
                    <a:bodyPr rtlCol="0" anchor="ctr"/>
                    <a:lstStyle/>
                    <a:p>
                      <a:endParaRPr lang="th-TH"/>
                    </a:p>
                  </p:txBody>
                </p:sp>
                <p:sp>
                  <p:nvSpPr>
                    <p:cNvPr id="5467" name="Freeform: Shape 5466">
                      <a:extLst>
                        <a:ext uri="{FF2B5EF4-FFF2-40B4-BE49-F238E27FC236}">
                          <a16:creationId xmlns:a16="http://schemas.microsoft.com/office/drawing/2014/main" id="{F84930D5-BCE0-4DF7-8351-1EB054A5E366}"/>
                        </a:ext>
                      </a:extLst>
                    </p:cNvPr>
                    <p:cNvSpPr/>
                    <p:nvPr/>
                  </p:nvSpPr>
                  <p:spPr>
                    <a:xfrm>
                      <a:off x="9108870" y="-420549"/>
                      <a:ext cx="260900" cy="413679"/>
                    </a:xfrm>
                    <a:custGeom>
                      <a:avLst/>
                      <a:gdLst>
                        <a:gd name="connsiteX0" fmla="*/ 53694 w 260900"/>
                        <a:gd name="connsiteY0" fmla="*/ 212701 h 413679"/>
                        <a:gd name="connsiteX1" fmla="*/ 96463 w 260900"/>
                        <a:gd name="connsiteY1" fmla="*/ 143602 h 413679"/>
                        <a:gd name="connsiteX2" fmla="*/ 149078 w 260900"/>
                        <a:gd name="connsiteY2" fmla="*/ 78029 h 413679"/>
                        <a:gd name="connsiteX3" fmla="*/ 199448 w 260900"/>
                        <a:gd name="connsiteY3" fmla="*/ 36084 h 413679"/>
                        <a:gd name="connsiteX4" fmla="*/ 223901 w 260900"/>
                        <a:gd name="connsiteY4" fmla="*/ 29169 h 413679"/>
                        <a:gd name="connsiteX5" fmla="*/ 260901 w 260900"/>
                        <a:gd name="connsiteY5" fmla="*/ 0 h 413679"/>
                        <a:gd name="connsiteX6" fmla="*/ 251193 w 260900"/>
                        <a:gd name="connsiteY6" fmla="*/ 47898 h 413679"/>
                        <a:gd name="connsiteX7" fmla="*/ 209202 w 260900"/>
                        <a:gd name="connsiteY7" fmla="*/ 63238 h 413679"/>
                        <a:gd name="connsiteX8" fmla="*/ 208927 w 260900"/>
                        <a:gd name="connsiteY8" fmla="*/ 143098 h 413679"/>
                        <a:gd name="connsiteX9" fmla="*/ 159015 w 260900"/>
                        <a:gd name="connsiteY9" fmla="*/ 112372 h 413679"/>
                        <a:gd name="connsiteX10" fmla="*/ 141110 w 260900"/>
                        <a:gd name="connsiteY10" fmla="*/ 144792 h 413679"/>
                        <a:gd name="connsiteX11" fmla="*/ 158374 w 260900"/>
                        <a:gd name="connsiteY11" fmla="*/ 181654 h 413679"/>
                        <a:gd name="connsiteX12" fmla="*/ 164555 w 260900"/>
                        <a:gd name="connsiteY12" fmla="*/ 220760 h 413679"/>
                        <a:gd name="connsiteX13" fmla="*/ 110384 w 260900"/>
                        <a:gd name="connsiteY13" fmla="*/ 208534 h 413679"/>
                        <a:gd name="connsiteX14" fmla="*/ 93258 w 260900"/>
                        <a:gd name="connsiteY14" fmla="*/ 277267 h 413679"/>
                        <a:gd name="connsiteX15" fmla="*/ 108644 w 260900"/>
                        <a:gd name="connsiteY15" fmla="*/ 296087 h 413679"/>
                        <a:gd name="connsiteX16" fmla="*/ 108095 w 260900"/>
                        <a:gd name="connsiteY16" fmla="*/ 318754 h 413679"/>
                        <a:gd name="connsiteX17" fmla="*/ 72194 w 260900"/>
                        <a:gd name="connsiteY17" fmla="*/ 286883 h 413679"/>
                        <a:gd name="connsiteX18" fmla="*/ 17382 w 260900"/>
                        <a:gd name="connsiteY18" fmla="*/ 324066 h 413679"/>
                        <a:gd name="connsiteX19" fmla="*/ 37530 w 260900"/>
                        <a:gd name="connsiteY19" fmla="*/ 413680 h 413679"/>
                        <a:gd name="connsiteX20" fmla="*/ 6758 w 260900"/>
                        <a:gd name="connsiteY20" fmla="*/ 370178 h 413679"/>
                        <a:gd name="connsiteX21" fmla="*/ 1172 w 260900"/>
                        <a:gd name="connsiteY21" fmla="*/ 316648 h 413679"/>
                        <a:gd name="connsiteX22" fmla="*/ 53694 w 260900"/>
                        <a:gd name="connsiteY22" fmla="*/ 212701 h 41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0900" h="413679">
                          <a:moveTo>
                            <a:pt x="53694" y="212701"/>
                          </a:moveTo>
                          <a:cubicBezTo>
                            <a:pt x="61983" y="186783"/>
                            <a:pt x="79383" y="164849"/>
                            <a:pt x="96463" y="143602"/>
                          </a:cubicBezTo>
                          <a:cubicBezTo>
                            <a:pt x="114002" y="121759"/>
                            <a:pt x="131540" y="99871"/>
                            <a:pt x="149078" y="78029"/>
                          </a:cubicBezTo>
                          <a:cubicBezTo>
                            <a:pt x="162953" y="60719"/>
                            <a:pt x="178201" y="42449"/>
                            <a:pt x="199448" y="36084"/>
                          </a:cubicBezTo>
                          <a:cubicBezTo>
                            <a:pt x="207599" y="33657"/>
                            <a:pt x="216345" y="33061"/>
                            <a:pt x="223901" y="29169"/>
                          </a:cubicBezTo>
                          <a:cubicBezTo>
                            <a:pt x="238005" y="21888"/>
                            <a:pt x="245652" y="4304"/>
                            <a:pt x="260901" y="0"/>
                          </a:cubicBezTo>
                          <a:cubicBezTo>
                            <a:pt x="260442" y="16439"/>
                            <a:pt x="259710" y="33748"/>
                            <a:pt x="251193" y="47898"/>
                          </a:cubicBezTo>
                          <a:cubicBezTo>
                            <a:pt x="242675" y="62047"/>
                            <a:pt x="223489" y="71297"/>
                            <a:pt x="209202" y="63238"/>
                          </a:cubicBezTo>
                          <a:cubicBezTo>
                            <a:pt x="189008" y="83295"/>
                            <a:pt x="229442" y="123408"/>
                            <a:pt x="208927" y="143098"/>
                          </a:cubicBezTo>
                          <a:cubicBezTo>
                            <a:pt x="190244" y="135314"/>
                            <a:pt x="178934" y="108663"/>
                            <a:pt x="159015" y="112372"/>
                          </a:cubicBezTo>
                          <a:cubicBezTo>
                            <a:pt x="145552" y="114845"/>
                            <a:pt x="138821" y="131330"/>
                            <a:pt x="141110" y="144792"/>
                          </a:cubicBezTo>
                          <a:cubicBezTo>
                            <a:pt x="143400" y="158255"/>
                            <a:pt x="151825" y="169703"/>
                            <a:pt x="158374" y="181654"/>
                          </a:cubicBezTo>
                          <a:cubicBezTo>
                            <a:pt x="164922" y="193606"/>
                            <a:pt x="169821" y="208122"/>
                            <a:pt x="164555" y="220760"/>
                          </a:cubicBezTo>
                          <a:cubicBezTo>
                            <a:pt x="145873" y="220898"/>
                            <a:pt x="127144" y="216685"/>
                            <a:pt x="110384" y="208534"/>
                          </a:cubicBezTo>
                          <a:cubicBezTo>
                            <a:pt x="86298" y="220531"/>
                            <a:pt x="77552" y="255608"/>
                            <a:pt x="93258" y="277267"/>
                          </a:cubicBezTo>
                          <a:cubicBezTo>
                            <a:pt x="98021" y="283861"/>
                            <a:pt x="104477" y="289127"/>
                            <a:pt x="108644" y="296087"/>
                          </a:cubicBezTo>
                          <a:cubicBezTo>
                            <a:pt x="112765" y="303048"/>
                            <a:pt x="113910" y="312984"/>
                            <a:pt x="108095" y="318754"/>
                          </a:cubicBezTo>
                          <a:cubicBezTo>
                            <a:pt x="92892" y="312847"/>
                            <a:pt x="87946" y="291142"/>
                            <a:pt x="72194" y="286883"/>
                          </a:cubicBezTo>
                          <a:cubicBezTo>
                            <a:pt x="49940" y="280884"/>
                            <a:pt x="37576" y="312847"/>
                            <a:pt x="17382" y="324066"/>
                          </a:cubicBezTo>
                          <a:cubicBezTo>
                            <a:pt x="31302" y="351632"/>
                            <a:pt x="38308" y="382679"/>
                            <a:pt x="37530" y="413680"/>
                          </a:cubicBezTo>
                          <a:cubicBezTo>
                            <a:pt x="37667" y="408322"/>
                            <a:pt x="10330" y="379657"/>
                            <a:pt x="6758" y="370178"/>
                          </a:cubicBezTo>
                          <a:cubicBezTo>
                            <a:pt x="485" y="353418"/>
                            <a:pt x="-1530" y="334323"/>
                            <a:pt x="1172" y="316648"/>
                          </a:cubicBezTo>
                          <a:cubicBezTo>
                            <a:pt x="7399" y="275481"/>
                            <a:pt x="41056" y="252173"/>
                            <a:pt x="53694" y="212701"/>
                          </a:cubicBezTo>
                          <a:close/>
                        </a:path>
                      </a:pathLst>
                    </a:custGeom>
                    <a:solidFill>
                      <a:srgbClr val="859F8A">
                        <a:alpha val="36000"/>
                      </a:srgbClr>
                    </a:solidFill>
                    <a:ln w="4577" cap="flat">
                      <a:noFill/>
                      <a:prstDash val="solid"/>
                      <a:miter/>
                    </a:ln>
                  </p:spPr>
                  <p:txBody>
                    <a:bodyPr rtlCol="0" anchor="ctr"/>
                    <a:lstStyle/>
                    <a:p>
                      <a:endParaRPr lang="th-TH"/>
                    </a:p>
                  </p:txBody>
                </p:sp>
              </p:grpSp>
              <p:grpSp>
                <p:nvGrpSpPr>
                  <p:cNvPr id="5363" name="Graphic 4">
                    <a:extLst>
                      <a:ext uri="{FF2B5EF4-FFF2-40B4-BE49-F238E27FC236}">
                        <a16:creationId xmlns:a16="http://schemas.microsoft.com/office/drawing/2014/main" id="{DDE8C05E-D8F4-469D-A558-B03914565255}"/>
                      </a:ext>
                    </a:extLst>
                  </p:cNvPr>
                  <p:cNvGrpSpPr/>
                  <p:nvPr/>
                </p:nvGrpSpPr>
                <p:grpSpPr>
                  <a:xfrm>
                    <a:off x="8422463" y="-1181099"/>
                    <a:ext cx="671650" cy="841279"/>
                    <a:chOff x="8422463" y="-1181099"/>
                    <a:chExt cx="671650" cy="841279"/>
                  </a:xfrm>
                </p:grpSpPr>
                <p:grpSp>
                  <p:nvGrpSpPr>
                    <p:cNvPr id="5428" name="Graphic 4">
                      <a:extLst>
                        <a:ext uri="{FF2B5EF4-FFF2-40B4-BE49-F238E27FC236}">
                          <a16:creationId xmlns:a16="http://schemas.microsoft.com/office/drawing/2014/main" id="{7AF21C0A-A5FB-447C-9AFB-683644B09D45}"/>
                        </a:ext>
                      </a:extLst>
                    </p:cNvPr>
                    <p:cNvGrpSpPr/>
                    <p:nvPr/>
                  </p:nvGrpSpPr>
                  <p:grpSpPr>
                    <a:xfrm>
                      <a:off x="8422463" y="-1181099"/>
                      <a:ext cx="671650" cy="574870"/>
                      <a:chOff x="8422463" y="-1181099"/>
                      <a:chExt cx="671650" cy="574870"/>
                    </a:xfrm>
                  </p:grpSpPr>
                  <p:sp>
                    <p:nvSpPr>
                      <p:cNvPr id="5433" name="Freeform: Shape 5432">
                        <a:extLst>
                          <a:ext uri="{FF2B5EF4-FFF2-40B4-BE49-F238E27FC236}">
                            <a16:creationId xmlns:a16="http://schemas.microsoft.com/office/drawing/2014/main" id="{D511E00B-4CE5-4FF7-904C-24E2BF2E2DAF}"/>
                          </a:ext>
                        </a:extLst>
                      </p:cNvPr>
                      <p:cNvSpPr/>
                      <p:nvPr/>
                    </p:nvSpPr>
                    <p:spPr>
                      <a:xfrm>
                        <a:off x="8437679" y="-1086502"/>
                        <a:ext cx="334717" cy="199062"/>
                      </a:xfrm>
                      <a:custGeom>
                        <a:avLst/>
                        <a:gdLst>
                          <a:gd name="connsiteX0" fmla="*/ 190958 w 334717"/>
                          <a:gd name="connsiteY0" fmla="*/ 122638 h 199062"/>
                          <a:gd name="connsiteX1" fmla="*/ 100566 w 334717"/>
                          <a:gd name="connsiteY1" fmla="*/ 72451 h 199062"/>
                          <a:gd name="connsiteX2" fmla="*/ 8 w 334717"/>
                          <a:gd name="connsiteY2" fmla="*/ 54959 h 199062"/>
                          <a:gd name="connsiteX3" fmla="*/ 13516 w 334717"/>
                          <a:gd name="connsiteY3" fmla="*/ 38428 h 199062"/>
                          <a:gd name="connsiteX4" fmla="*/ 106198 w 334717"/>
                          <a:gd name="connsiteY4" fmla="*/ 2711 h 199062"/>
                          <a:gd name="connsiteX5" fmla="*/ 135276 w 334717"/>
                          <a:gd name="connsiteY5" fmla="*/ 1016 h 199062"/>
                          <a:gd name="connsiteX6" fmla="*/ 156111 w 334717"/>
                          <a:gd name="connsiteY6" fmla="*/ 11319 h 199062"/>
                          <a:gd name="connsiteX7" fmla="*/ 227179 w 334717"/>
                          <a:gd name="connsiteY7" fmla="*/ 73870 h 199062"/>
                          <a:gd name="connsiteX8" fmla="*/ 323662 w 334717"/>
                          <a:gd name="connsiteY8" fmla="*/ 169895 h 199062"/>
                          <a:gd name="connsiteX9" fmla="*/ 334697 w 334717"/>
                          <a:gd name="connsiteY9" fmla="*/ 188120 h 199062"/>
                          <a:gd name="connsiteX10" fmla="*/ 321280 w 334717"/>
                          <a:gd name="connsiteY10" fmla="*/ 198698 h 199062"/>
                          <a:gd name="connsiteX11" fmla="*/ 190958 w 334717"/>
                          <a:gd name="connsiteY11" fmla="*/ 122638 h 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717" h="199062">
                            <a:moveTo>
                              <a:pt x="190958" y="122638"/>
                            </a:moveTo>
                            <a:cubicBezTo>
                              <a:pt x="161056" y="105466"/>
                              <a:pt x="132116" y="86417"/>
                              <a:pt x="100566" y="72451"/>
                            </a:cubicBezTo>
                            <a:cubicBezTo>
                              <a:pt x="69015" y="58530"/>
                              <a:pt x="34122" y="49830"/>
                              <a:pt x="8" y="54959"/>
                            </a:cubicBezTo>
                            <a:cubicBezTo>
                              <a:pt x="-267" y="47449"/>
                              <a:pt x="6968" y="42137"/>
                              <a:pt x="13516" y="38428"/>
                            </a:cubicBezTo>
                            <a:cubicBezTo>
                              <a:pt x="42456" y="22126"/>
                              <a:pt x="73778" y="10037"/>
                              <a:pt x="106198" y="2711"/>
                            </a:cubicBezTo>
                            <a:cubicBezTo>
                              <a:pt x="115768" y="558"/>
                              <a:pt x="125751" y="-1182"/>
                              <a:pt x="135276" y="1016"/>
                            </a:cubicBezTo>
                            <a:cubicBezTo>
                              <a:pt x="142877" y="2802"/>
                              <a:pt x="149654" y="6923"/>
                              <a:pt x="156111" y="11319"/>
                            </a:cubicBezTo>
                            <a:cubicBezTo>
                              <a:pt x="182212" y="29132"/>
                              <a:pt x="204787" y="51570"/>
                              <a:pt x="227179" y="73870"/>
                            </a:cubicBezTo>
                            <a:cubicBezTo>
                              <a:pt x="259324" y="105879"/>
                              <a:pt x="291470" y="137887"/>
                              <a:pt x="323662" y="169895"/>
                            </a:cubicBezTo>
                            <a:cubicBezTo>
                              <a:pt x="328836" y="175024"/>
                              <a:pt x="334331" y="180885"/>
                              <a:pt x="334697" y="188120"/>
                            </a:cubicBezTo>
                            <a:cubicBezTo>
                              <a:pt x="335155" y="196591"/>
                              <a:pt x="327874" y="200300"/>
                              <a:pt x="321280" y="198698"/>
                            </a:cubicBezTo>
                            <a:cubicBezTo>
                              <a:pt x="322425" y="167697"/>
                              <a:pt x="216738" y="137429"/>
                              <a:pt x="190958" y="122638"/>
                            </a:cubicBezTo>
                            <a:close/>
                          </a:path>
                        </a:pathLst>
                      </a:custGeom>
                      <a:solidFill>
                        <a:srgbClr val="EAE7E8"/>
                      </a:solidFill>
                      <a:ln w="4577" cap="flat">
                        <a:noFill/>
                        <a:prstDash val="solid"/>
                        <a:miter/>
                      </a:ln>
                    </p:spPr>
                    <p:txBody>
                      <a:bodyPr rtlCol="0" anchor="ctr"/>
                      <a:lstStyle/>
                      <a:p>
                        <a:endParaRPr lang="th-TH"/>
                      </a:p>
                    </p:txBody>
                  </p:sp>
                  <p:sp>
                    <p:nvSpPr>
                      <p:cNvPr id="5434" name="Freeform: Shape 5433">
                        <a:extLst>
                          <a:ext uri="{FF2B5EF4-FFF2-40B4-BE49-F238E27FC236}">
                            <a16:creationId xmlns:a16="http://schemas.microsoft.com/office/drawing/2014/main" id="{1A1B9187-895A-4116-8AE7-62395DEC393A}"/>
                          </a:ext>
                        </a:extLst>
                      </p:cNvPr>
                      <p:cNvSpPr/>
                      <p:nvPr/>
                    </p:nvSpPr>
                    <p:spPr>
                      <a:xfrm>
                        <a:off x="8422463" y="-1052218"/>
                        <a:ext cx="344051" cy="156230"/>
                      </a:xfrm>
                      <a:custGeom>
                        <a:avLst/>
                        <a:gdLst>
                          <a:gd name="connsiteX0" fmla="*/ 344052 w 344051"/>
                          <a:gd name="connsiteY0" fmla="*/ 156216 h 156230"/>
                          <a:gd name="connsiteX1" fmla="*/ 160245 w 344051"/>
                          <a:gd name="connsiteY1" fmla="*/ 88949 h 156230"/>
                          <a:gd name="connsiteX2" fmla="*/ 75348 w 344051"/>
                          <a:gd name="connsiteY2" fmla="*/ 55475 h 156230"/>
                          <a:gd name="connsiteX3" fmla="*/ 2723 w 344051"/>
                          <a:gd name="connsiteY3" fmla="*/ 32305 h 156230"/>
                          <a:gd name="connsiteX4" fmla="*/ 52818 w 344051"/>
                          <a:gd name="connsiteY4" fmla="*/ 1991 h 156230"/>
                          <a:gd name="connsiteX5" fmla="*/ 173250 w 344051"/>
                          <a:gd name="connsiteY5" fmla="*/ 41371 h 156230"/>
                          <a:gd name="connsiteX6" fmla="*/ 344052 w 344051"/>
                          <a:gd name="connsiteY6" fmla="*/ 156216 h 15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051" h="156230">
                            <a:moveTo>
                              <a:pt x="344052" y="156216"/>
                            </a:moveTo>
                            <a:cubicBezTo>
                              <a:pt x="303298" y="157178"/>
                              <a:pt x="239464" y="107723"/>
                              <a:pt x="160245" y="88949"/>
                            </a:cubicBezTo>
                            <a:cubicBezTo>
                              <a:pt x="130664" y="81943"/>
                              <a:pt x="103738" y="66419"/>
                              <a:pt x="75348" y="55475"/>
                            </a:cubicBezTo>
                            <a:cubicBezTo>
                              <a:pt x="62480" y="50530"/>
                              <a:pt x="9408" y="41646"/>
                              <a:pt x="2723" y="32305"/>
                            </a:cubicBezTo>
                            <a:cubicBezTo>
                              <a:pt x="-11656" y="12340"/>
                              <a:pt x="34731" y="5379"/>
                              <a:pt x="52818" y="1991"/>
                            </a:cubicBezTo>
                            <a:cubicBezTo>
                              <a:pt x="104563" y="-7763"/>
                              <a:pt x="126772" y="20399"/>
                              <a:pt x="173250" y="41371"/>
                            </a:cubicBezTo>
                            <a:cubicBezTo>
                              <a:pt x="272846" y="86247"/>
                              <a:pt x="289011" y="134465"/>
                              <a:pt x="344052" y="156216"/>
                            </a:cubicBezTo>
                            <a:close/>
                          </a:path>
                        </a:pathLst>
                      </a:custGeom>
                      <a:solidFill>
                        <a:srgbClr val="C2BFC0"/>
                      </a:solidFill>
                      <a:ln w="4577" cap="flat">
                        <a:noFill/>
                        <a:prstDash val="solid"/>
                        <a:miter/>
                      </a:ln>
                    </p:spPr>
                    <p:txBody>
                      <a:bodyPr rtlCol="0" anchor="ctr"/>
                      <a:lstStyle/>
                      <a:p>
                        <a:endParaRPr lang="th-TH"/>
                      </a:p>
                    </p:txBody>
                  </p:sp>
                  <p:sp>
                    <p:nvSpPr>
                      <p:cNvPr id="5435" name="Freeform: Shape 5434">
                        <a:extLst>
                          <a:ext uri="{FF2B5EF4-FFF2-40B4-BE49-F238E27FC236}">
                            <a16:creationId xmlns:a16="http://schemas.microsoft.com/office/drawing/2014/main" id="{75695535-0FBA-42B8-8EFE-3E4639D21BF3}"/>
                          </a:ext>
                        </a:extLst>
                      </p:cNvPr>
                      <p:cNvSpPr/>
                      <p:nvPr/>
                    </p:nvSpPr>
                    <p:spPr>
                      <a:xfrm>
                        <a:off x="8564210" y="-1158173"/>
                        <a:ext cx="236409" cy="274607"/>
                      </a:xfrm>
                      <a:custGeom>
                        <a:avLst/>
                        <a:gdLst>
                          <a:gd name="connsiteX0" fmla="*/ 149782 w 236409"/>
                          <a:gd name="connsiteY0" fmla="*/ 224165 h 274607"/>
                          <a:gd name="connsiteX1" fmla="*/ 228 w 236409"/>
                          <a:gd name="connsiteY1" fmla="*/ 16868 h 274607"/>
                          <a:gd name="connsiteX2" fmla="*/ 1327 w 236409"/>
                          <a:gd name="connsiteY2" fmla="*/ 7892 h 274607"/>
                          <a:gd name="connsiteX3" fmla="*/ 8562 w 236409"/>
                          <a:gd name="connsiteY3" fmla="*/ 3268 h 274607"/>
                          <a:gd name="connsiteX4" fmla="*/ 100099 w 236409"/>
                          <a:gd name="connsiteY4" fmla="*/ 22729 h 274607"/>
                          <a:gd name="connsiteX5" fmla="*/ 213753 w 236409"/>
                          <a:gd name="connsiteY5" fmla="*/ 112297 h 274607"/>
                          <a:gd name="connsiteX6" fmla="*/ 236282 w 236409"/>
                          <a:gd name="connsiteY6" fmla="*/ 223433 h 274607"/>
                          <a:gd name="connsiteX7" fmla="*/ 207205 w 236409"/>
                          <a:gd name="connsiteY7" fmla="*/ 271972 h 274607"/>
                          <a:gd name="connsiteX8" fmla="*/ 192185 w 236409"/>
                          <a:gd name="connsiteY8" fmla="*/ 245825 h 274607"/>
                          <a:gd name="connsiteX9" fmla="*/ 149782 w 236409"/>
                          <a:gd name="connsiteY9" fmla="*/ 224165 h 274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09" h="274607">
                            <a:moveTo>
                              <a:pt x="149782" y="224165"/>
                            </a:moveTo>
                            <a:cubicBezTo>
                              <a:pt x="68549" y="187349"/>
                              <a:pt x="9523" y="105566"/>
                              <a:pt x="228" y="16868"/>
                            </a:cubicBezTo>
                            <a:cubicBezTo>
                              <a:pt x="-93" y="13800"/>
                              <a:pt x="-322" y="10457"/>
                              <a:pt x="1327" y="7892"/>
                            </a:cubicBezTo>
                            <a:cubicBezTo>
                              <a:pt x="2884" y="5420"/>
                              <a:pt x="5768" y="4183"/>
                              <a:pt x="8562" y="3268"/>
                            </a:cubicBezTo>
                            <a:cubicBezTo>
                              <a:pt x="39013" y="-6761"/>
                              <a:pt x="71525" y="8167"/>
                              <a:pt x="100099" y="22729"/>
                            </a:cubicBezTo>
                            <a:cubicBezTo>
                              <a:pt x="143784" y="44938"/>
                              <a:pt x="189896" y="69482"/>
                              <a:pt x="213753" y="112297"/>
                            </a:cubicBezTo>
                            <a:cubicBezTo>
                              <a:pt x="232299" y="145633"/>
                              <a:pt x="234497" y="185288"/>
                              <a:pt x="236282" y="223433"/>
                            </a:cubicBezTo>
                            <a:cubicBezTo>
                              <a:pt x="237244" y="244268"/>
                              <a:pt x="233215" y="285388"/>
                              <a:pt x="207205" y="271972"/>
                            </a:cubicBezTo>
                            <a:cubicBezTo>
                              <a:pt x="201344" y="268949"/>
                              <a:pt x="197635" y="251228"/>
                              <a:pt x="192185" y="245825"/>
                            </a:cubicBezTo>
                            <a:cubicBezTo>
                              <a:pt x="181287" y="234926"/>
                              <a:pt x="163520" y="230347"/>
                              <a:pt x="149782" y="224165"/>
                            </a:cubicBezTo>
                            <a:close/>
                          </a:path>
                        </a:pathLst>
                      </a:custGeom>
                      <a:solidFill>
                        <a:srgbClr val="F6F3F4"/>
                      </a:solidFill>
                      <a:ln w="4577" cap="flat">
                        <a:noFill/>
                        <a:prstDash val="solid"/>
                        <a:miter/>
                      </a:ln>
                    </p:spPr>
                    <p:txBody>
                      <a:bodyPr rtlCol="0" anchor="ctr"/>
                      <a:lstStyle/>
                      <a:p>
                        <a:endParaRPr lang="th-TH"/>
                      </a:p>
                    </p:txBody>
                  </p:sp>
                  <p:sp>
                    <p:nvSpPr>
                      <p:cNvPr id="5436" name="Freeform: Shape 5435">
                        <a:extLst>
                          <a:ext uri="{FF2B5EF4-FFF2-40B4-BE49-F238E27FC236}">
                            <a16:creationId xmlns:a16="http://schemas.microsoft.com/office/drawing/2014/main" id="{9FB8EAB0-FCAC-45E7-931B-8D6E6D7AAF10}"/>
                          </a:ext>
                        </a:extLst>
                      </p:cNvPr>
                      <p:cNvSpPr/>
                      <p:nvPr/>
                    </p:nvSpPr>
                    <p:spPr>
                      <a:xfrm>
                        <a:off x="8570699" y="-1150601"/>
                        <a:ext cx="216548" cy="262934"/>
                      </a:xfrm>
                      <a:custGeom>
                        <a:avLst/>
                        <a:gdLst>
                          <a:gd name="connsiteX0" fmla="*/ 169074 w 216548"/>
                          <a:gd name="connsiteY0" fmla="*/ 96574 h 262934"/>
                          <a:gd name="connsiteX1" fmla="*/ 115864 w 216548"/>
                          <a:gd name="connsiteY1" fmla="*/ 56369 h 262934"/>
                          <a:gd name="connsiteX2" fmla="*/ 470 w 216548"/>
                          <a:gd name="connsiteY2" fmla="*/ 0 h 262934"/>
                          <a:gd name="connsiteX3" fmla="*/ 49054 w 216548"/>
                          <a:gd name="connsiteY3" fmla="*/ 77204 h 262934"/>
                          <a:gd name="connsiteX4" fmla="*/ 109362 w 216548"/>
                          <a:gd name="connsiteY4" fmla="*/ 132108 h 262934"/>
                          <a:gd name="connsiteX5" fmla="*/ 176629 w 216548"/>
                          <a:gd name="connsiteY5" fmla="*/ 223508 h 262934"/>
                          <a:gd name="connsiteX6" fmla="*/ 207630 w 216548"/>
                          <a:gd name="connsiteY6" fmla="*/ 262934 h 262934"/>
                          <a:gd name="connsiteX7" fmla="*/ 169074 w 216548"/>
                          <a:gd name="connsiteY7" fmla="*/ 96574 h 26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48" h="262934">
                            <a:moveTo>
                              <a:pt x="169074" y="96574"/>
                            </a:moveTo>
                            <a:cubicBezTo>
                              <a:pt x="153871" y="80272"/>
                              <a:pt x="135005" y="67817"/>
                              <a:pt x="115864" y="56369"/>
                            </a:cubicBezTo>
                            <a:cubicBezTo>
                              <a:pt x="79048" y="34389"/>
                              <a:pt x="40446" y="15523"/>
                              <a:pt x="470" y="0"/>
                            </a:cubicBezTo>
                            <a:cubicBezTo>
                              <a:pt x="-4018" y="31550"/>
                              <a:pt x="24510" y="56919"/>
                              <a:pt x="49054" y="77204"/>
                            </a:cubicBezTo>
                            <a:cubicBezTo>
                              <a:pt x="70027" y="94513"/>
                              <a:pt x="90129" y="112876"/>
                              <a:pt x="109362" y="132108"/>
                            </a:cubicBezTo>
                            <a:cubicBezTo>
                              <a:pt x="136241" y="159034"/>
                              <a:pt x="161793" y="188477"/>
                              <a:pt x="176629" y="223508"/>
                            </a:cubicBezTo>
                            <a:cubicBezTo>
                              <a:pt x="183315" y="239306"/>
                              <a:pt x="189955" y="257760"/>
                              <a:pt x="207630" y="262934"/>
                            </a:cubicBezTo>
                            <a:cubicBezTo>
                              <a:pt x="232037" y="217234"/>
                              <a:pt x="202089" y="131971"/>
                              <a:pt x="169074" y="96574"/>
                            </a:cubicBezTo>
                            <a:close/>
                          </a:path>
                        </a:pathLst>
                      </a:custGeom>
                      <a:solidFill>
                        <a:srgbClr val="EAE7E8"/>
                      </a:solidFill>
                      <a:ln w="4577" cap="flat">
                        <a:noFill/>
                        <a:prstDash val="solid"/>
                        <a:miter/>
                      </a:ln>
                    </p:spPr>
                    <p:txBody>
                      <a:bodyPr rtlCol="0" anchor="ctr"/>
                      <a:lstStyle/>
                      <a:p>
                        <a:endParaRPr lang="th-TH"/>
                      </a:p>
                    </p:txBody>
                  </p:sp>
                  <p:sp>
                    <p:nvSpPr>
                      <p:cNvPr id="5437" name="Freeform: Shape 5436">
                        <a:extLst>
                          <a:ext uri="{FF2B5EF4-FFF2-40B4-BE49-F238E27FC236}">
                            <a16:creationId xmlns:a16="http://schemas.microsoft.com/office/drawing/2014/main" id="{7C2F50F0-DC27-4A0A-A613-9CCA76704BF3}"/>
                          </a:ext>
                        </a:extLst>
                      </p:cNvPr>
                      <p:cNvSpPr/>
                      <p:nvPr/>
                    </p:nvSpPr>
                    <p:spPr>
                      <a:xfrm>
                        <a:off x="8568330" y="-1149960"/>
                        <a:ext cx="193514" cy="201390"/>
                      </a:xfrm>
                      <a:custGeom>
                        <a:avLst/>
                        <a:gdLst>
                          <a:gd name="connsiteX0" fmla="*/ 37366 w 193514"/>
                          <a:gd name="connsiteY0" fmla="*/ 44143 h 201390"/>
                          <a:gd name="connsiteX1" fmla="*/ 0 w 193514"/>
                          <a:gd name="connsiteY1" fmla="*/ 0 h 201390"/>
                          <a:gd name="connsiteX2" fmla="*/ 25460 w 193514"/>
                          <a:gd name="connsiteY2" fmla="*/ 10166 h 201390"/>
                          <a:gd name="connsiteX3" fmla="*/ 193515 w 193514"/>
                          <a:gd name="connsiteY3" fmla="*/ 201391 h 201390"/>
                          <a:gd name="connsiteX4" fmla="*/ 37366 w 193514"/>
                          <a:gd name="connsiteY4" fmla="*/ 44143 h 20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14" h="201390">
                            <a:moveTo>
                              <a:pt x="37366" y="44143"/>
                            </a:moveTo>
                            <a:cubicBezTo>
                              <a:pt x="20698" y="32924"/>
                              <a:pt x="870" y="20057"/>
                              <a:pt x="0" y="0"/>
                            </a:cubicBezTo>
                            <a:cubicBezTo>
                              <a:pt x="9067" y="1420"/>
                              <a:pt x="17447" y="5678"/>
                              <a:pt x="25460" y="10166"/>
                            </a:cubicBezTo>
                            <a:cubicBezTo>
                              <a:pt x="97994" y="50645"/>
                              <a:pt x="166589" y="121576"/>
                              <a:pt x="193515" y="201391"/>
                            </a:cubicBezTo>
                            <a:cubicBezTo>
                              <a:pt x="134856" y="159354"/>
                              <a:pt x="99871" y="86225"/>
                              <a:pt x="37366" y="44143"/>
                            </a:cubicBezTo>
                            <a:close/>
                          </a:path>
                        </a:pathLst>
                      </a:custGeom>
                      <a:solidFill>
                        <a:srgbClr val="EAE7E8"/>
                      </a:solidFill>
                      <a:ln w="4577" cap="flat">
                        <a:noFill/>
                        <a:prstDash val="solid"/>
                        <a:miter/>
                      </a:ln>
                    </p:spPr>
                    <p:txBody>
                      <a:bodyPr rtlCol="0" anchor="ctr"/>
                      <a:lstStyle/>
                      <a:p>
                        <a:endParaRPr lang="th-TH"/>
                      </a:p>
                    </p:txBody>
                  </p:sp>
                  <p:sp>
                    <p:nvSpPr>
                      <p:cNvPr id="5438" name="Freeform: Shape 5437">
                        <a:extLst>
                          <a:ext uri="{FF2B5EF4-FFF2-40B4-BE49-F238E27FC236}">
                            <a16:creationId xmlns:a16="http://schemas.microsoft.com/office/drawing/2014/main" id="{C8F18DF3-CA64-4037-B3B0-964CBD9B02F5}"/>
                          </a:ext>
                        </a:extLst>
                      </p:cNvPr>
                      <p:cNvSpPr/>
                      <p:nvPr/>
                    </p:nvSpPr>
                    <p:spPr>
                      <a:xfrm>
                        <a:off x="8792250" y="-1181099"/>
                        <a:ext cx="209151" cy="287524"/>
                      </a:xfrm>
                      <a:custGeom>
                        <a:avLst/>
                        <a:gdLst>
                          <a:gd name="connsiteX0" fmla="*/ 17126 w 209151"/>
                          <a:gd name="connsiteY0" fmla="*/ 270948 h 287524"/>
                          <a:gd name="connsiteX1" fmla="*/ 26513 w 209151"/>
                          <a:gd name="connsiteY1" fmla="*/ 236055 h 287524"/>
                          <a:gd name="connsiteX2" fmla="*/ 35580 w 209151"/>
                          <a:gd name="connsiteY2" fmla="*/ 148410 h 287524"/>
                          <a:gd name="connsiteX3" fmla="*/ 41624 w 209151"/>
                          <a:gd name="connsiteY3" fmla="*/ 108526 h 287524"/>
                          <a:gd name="connsiteX4" fmla="*/ 178083 w 209151"/>
                          <a:gd name="connsiteY4" fmla="*/ 0 h 287524"/>
                          <a:gd name="connsiteX5" fmla="*/ 207756 w 209151"/>
                          <a:gd name="connsiteY5" fmla="*/ 99230 h 287524"/>
                          <a:gd name="connsiteX6" fmla="*/ 176572 w 209151"/>
                          <a:gd name="connsiteY6" fmla="*/ 162926 h 287524"/>
                          <a:gd name="connsiteX7" fmla="*/ 123133 w 209151"/>
                          <a:gd name="connsiteY7" fmla="*/ 230377 h 287524"/>
                          <a:gd name="connsiteX8" fmla="*/ 0 w 209151"/>
                          <a:gd name="connsiteY8" fmla="*/ 287524 h 287524"/>
                          <a:gd name="connsiteX9" fmla="*/ 17126 w 209151"/>
                          <a:gd name="connsiteY9" fmla="*/ 270948 h 28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151" h="287524">
                            <a:moveTo>
                              <a:pt x="17126" y="270948"/>
                            </a:moveTo>
                            <a:cubicBezTo>
                              <a:pt x="23811" y="260782"/>
                              <a:pt x="25277" y="248144"/>
                              <a:pt x="26513" y="236055"/>
                            </a:cubicBezTo>
                            <a:cubicBezTo>
                              <a:pt x="29535" y="206840"/>
                              <a:pt x="32558" y="177625"/>
                              <a:pt x="35580" y="148410"/>
                            </a:cubicBezTo>
                            <a:cubicBezTo>
                              <a:pt x="36953" y="135039"/>
                              <a:pt x="38373" y="121622"/>
                              <a:pt x="41624" y="108526"/>
                            </a:cubicBezTo>
                            <a:cubicBezTo>
                              <a:pt x="56735" y="47898"/>
                              <a:pt x="115577" y="1053"/>
                              <a:pt x="178083" y="0"/>
                            </a:cubicBezTo>
                            <a:cubicBezTo>
                              <a:pt x="198277" y="29123"/>
                              <a:pt x="214029" y="64337"/>
                              <a:pt x="207756" y="99230"/>
                            </a:cubicBezTo>
                            <a:cubicBezTo>
                              <a:pt x="203543" y="122675"/>
                              <a:pt x="189897" y="143190"/>
                              <a:pt x="176572" y="162926"/>
                            </a:cubicBezTo>
                            <a:cubicBezTo>
                              <a:pt x="160499" y="186737"/>
                              <a:pt x="144197" y="210824"/>
                              <a:pt x="123133" y="230377"/>
                            </a:cubicBezTo>
                            <a:cubicBezTo>
                              <a:pt x="90209" y="261011"/>
                              <a:pt x="44555" y="281754"/>
                              <a:pt x="0" y="287524"/>
                            </a:cubicBezTo>
                            <a:cubicBezTo>
                              <a:pt x="5541" y="283128"/>
                              <a:pt x="12913" y="277359"/>
                              <a:pt x="17126" y="270948"/>
                            </a:cubicBezTo>
                            <a:close/>
                          </a:path>
                        </a:pathLst>
                      </a:custGeom>
                      <a:solidFill>
                        <a:srgbClr val="EAE7E8"/>
                      </a:solidFill>
                      <a:ln w="4577" cap="flat">
                        <a:noFill/>
                        <a:prstDash val="solid"/>
                        <a:miter/>
                      </a:ln>
                    </p:spPr>
                    <p:txBody>
                      <a:bodyPr rtlCol="0" anchor="ctr"/>
                      <a:lstStyle/>
                      <a:p>
                        <a:endParaRPr lang="th-TH"/>
                      </a:p>
                    </p:txBody>
                  </p:sp>
                  <p:sp>
                    <p:nvSpPr>
                      <p:cNvPr id="5439" name="Freeform: Shape 5438">
                        <a:extLst>
                          <a:ext uri="{FF2B5EF4-FFF2-40B4-BE49-F238E27FC236}">
                            <a16:creationId xmlns:a16="http://schemas.microsoft.com/office/drawing/2014/main" id="{8E2148E7-2D71-462A-8941-485F0C9CA469}"/>
                          </a:ext>
                        </a:extLst>
                      </p:cNvPr>
                      <p:cNvSpPr/>
                      <p:nvPr/>
                    </p:nvSpPr>
                    <p:spPr>
                      <a:xfrm>
                        <a:off x="8814321" y="-1099515"/>
                        <a:ext cx="279792" cy="210472"/>
                      </a:xfrm>
                      <a:custGeom>
                        <a:avLst/>
                        <a:gdLst>
                          <a:gd name="connsiteX0" fmla="*/ 197911 w 279792"/>
                          <a:gd name="connsiteY0" fmla="*/ 132766 h 210472"/>
                          <a:gd name="connsiteX1" fmla="*/ 279740 w 279792"/>
                          <a:gd name="connsiteY1" fmla="*/ 520 h 210472"/>
                          <a:gd name="connsiteX2" fmla="*/ 198826 w 279792"/>
                          <a:gd name="connsiteY2" fmla="*/ 38848 h 210472"/>
                          <a:gd name="connsiteX3" fmla="*/ 142961 w 279792"/>
                          <a:gd name="connsiteY3" fmla="*/ 113396 h 210472"/>
                          <a:gd name="connsiteX4" fmla="*/ 112830 w 279792"/>
                          <a:gd name="connsiteY4" fmla="*/ 142336 h 210472"/>
                          <a:gd name="connsiteX5" fmla="*/ 56736 w 279792"/>
                          <a:gd name="connsiteY5" fmla="*/ 182495 h 210472"/>
                          <a:gd name="connsiteX6" fmla="*/ 0 w 279792"/>
                          <a:gd name="connsiteY6" fmla="*/ 206765 h 210472"/>
                          <a:gd name="connsiteX7" fmla="*/ 197911 w 279792"/>
                          <a:gd name="connsiteY7" fmla="*/ 132766 h 2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792" h="210472">
                            <a:moveTo>
                              <a:pt x="197911" y="132766"/>
                            </a:moveTo>
                            <a:cubicBezTo>
                              <a:pt x="240085" y="99293"/>
                              <a:pt x="281480" y="54325"/>
                              <a:pt x="279740" y="520"/>
                            </a:cubicBezTo>
                            <a:cubicBezTo>
                              <a:pt x="248922" y="-3418"/>
                              <a:pt x="219433" y="15540"/>
                              <a:pt x="198826" y="38848"/>
                            </a:cubicBezTo>
                            <a:cubicBezTo>
                              <a:pt x="178266" y="62110"/>
                              <a:pt x="163567" y="90134"/>
                              <a:pt x="142961" y="113396"/>
                            </a:cubicBezTo>
                            <a:cubicBezTo>
                              <a:pt x="133711" y="123837"/>
                              <a:pt x="123362" y="133224"/>
                              <a:pt x="112830" y="142336"/>
                            </a:cubicBezTo>
                            <a:cubicBezTo>
                              <a:pt x="95475" y="157310"/>
                              <a:pt x="77113" y="171826"/>
                              <a:pt x="56736" y="182495"/>
                            </a:cubicBezTo>
                            <a:cubicBezTo>
                              <a:pt x="39564" y="191516"/>
                              <a:pt x="11631" y="194447"/>
                              <a:pt x="0" y="206765"/>
                            </a:cubicBezTo>
                            <a:cubicBezTo>
                              <a:pt x="66901" y="224990"/>
                              <a:pt x="148364" y="172147"/>
                              <a:pt x="197911" y="132766"/>
                            </a:cubicBezTo>
                            <a:close/>
                          </a:path>
                        </a:pathLst>
                      </a:custGeom>
                      <a:solidFill>
                        <a:srgbClr val="E1DEDF"/>
                      </a:solidFill>
                      <a:ln w="4577" cap="flat">
                        <a:noFill/>
                        <a:prstDash val="solid"/>
                        <a:miter/>
                      </a:ln>
                    </p:spPr>
                    <p:txBody>
                      <a:bodyPr rtlCol="0" anchor="ctr"/>
                      <a:lstStyle/>
                      <a:p>
                        <a:endParaRPr lang="th-TH"/>
                      </a:p>
                    </p:txBody>
                  </p:sp>
                  <p:sp>
                    <p:nvSpPr>
                      <p:cNvPr id="5440" name="Freeform: Shape 5439">
                        <a:extLst>
                          <a:ext uri="{FF2B5EF4-FFF2-40B4-BE49-F238E27FC236}">
                            <a16:creationId xmlns:a16="http://schemas.microsoft.com/office/drawing/2014/main" id="{683878E9-7100-4C7E-8E75-5E61EC94E16D}"/>
                          </a:ext>
                        </a:extLst>
                      </p:cNvPr>
                      <p:cNvSpPr/>
                      <p:nvPr/>
                    </p:nvSpPr>
                    <p:spPr>
                      <a:xfrm>
                        <a:off x="8831539" y="-1102795"/>
                        <a:ext cx="262189" cy="207847"/>
                      </a:xfrm>
                      <a:custGeom>
                        <a:avLst/>
                        <a:gdLst>
                          <a:gd name="connsiteX0" fmla="*/ 97902 w 262189"/>
                          <a:gd name="connsiteY0" fmla="*/ 178678 h 207847"/>
                          <a:gd name="connsiteX1" fmla="*/ 178999 w 262189"/>
                          <a:gd name="connsiteY1" fmla="*/ 98452 h 207847"/>
                          <a:gd name="connsiteX2" fmla="*/ 194385 w 262189"/>
                          <a:gd name="connsiteY2" fmla="*/ 68229 h 207847"/>
                          <a:gd name="connsiteX3" fmla="*/ 222638 w 262189"/>
                          <a:gd name="connsiteY3" fmla="*/ 41945 h 207847"/>
                          <a:gd name="connsiteX4" fmla="*/ 262110 w 262189"/>
                          <a:gd name="connsiteY4" fmla="*/ 0 h 207847"/>
                          <a:gd name="connsiteX5" fmla="*/ 222958 w 262189"/>
                          <a:gd name="connsiteY5" fmla="*/ 115532 h 207847"/>
                          <a:gd name="connsiteX6" fmla="*/ 111868 w 262189"/>
                          <a:gd name="connsiteY6" fmla="*/ 186417 h 207847"/>
                          <a:gd name="connsiteX7" fmla="*/ 0 w 262189"/>
                          <a:gd name="connsiteY7" fmla="*/ 207847 h 207847"/>
                          <a:gd name="connsiteX8" fmla="*/ 97902 w 262189"/>
                          <a:gd name="connsiteY8" fmla="*/ 178678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189" h="207847">
                            <a:moveTo>
                              <a:pt x="97902" y="178678"/>
                            </a:moveTo>
                            <a:cubicBezTo>
                              <a:pt x="132291" y="160957"/>
                              <a:pt x="162239" y="133299"/>
                              <a:pt x="178999" y="98452"/>
                            </a:cubicBezTo>
                            <a:cubicBezTo>
                              <a:pt x="183898" y="88240"/>
                              <a:pt x="187699" y="77387"/>
                              <a:pt x="194385" y="68229"/>
                            </a:cubicBezTo>
                            <a:cubicBezTo>
                              <a:pt x="201940" y="57789"/>
                              <a:pt x="212701" y="50187"/>
                              <a:pt x="222638" y="41945"/>
                            </a:cubicBezTo>
                            <a:cubicBezTo>
                              <a:pt x="237429" y="29627"/>
                              <a:pt x="250754" y="15523"/>
                              <a:pt x="262110" y="0"/>
                            </a:cubicBezTo>
                            <a:cubicBezTo>
                              <a:pt x="263392" y="41533"/>
                              <a:pt x="249197" y="83340"/>
                              <a:pt x="222958" y="115532"/>
                            </a:cubicBezTo>
                            <a:cubicBezTo>
                              <a:pt x="194843" y="150058"/>
                              <a:pt x="154225" y="172679"/>
                              <a:pt x="111868" y="186417"/>
                            </a:cubicBezTo>
                            <a:cubicBezTo>
                              <a:pt x="76472" y="197865"/>
                              <a:pt x="37045" y="206428"/>
                              <a:pt x="0" y="207847"/>
                            </a:cubicBezTo>
                            <a:cubicBezTo>
                              <a:pt x="32741" y="197040"/>
                              <a:pt x="66306" y="194934"/>
                              <a:pt x="97902" y="178678"/>
                            </a:cubicBezTo>
                            <a:close/>
                          </a:path>
                        </a:pathLst>
                      </a:custGeom>
                      <a:solidFill>
                        <a:srgbClr val="F5F2F3"/>
                      </a:solidFill>
                      <a:ln w="4577" cap="flat">
                        <a:noFill/>
                        <a:prstDash val="solid"/>
                        <a:miter/>
                      </a:ln>
                    </p:spPr>
                    <p:txBody>
                      <a:bodyPr rtlCol="0" anchor="ctr"/>
                      <a:lstStyle/>
                      <a:p>
                        <a:endParaRPr lang="th-TH"/>
                      </a:p>
                    </p:txBody>
                  </p:sp>
                  <p:sp>
                    <p:nvSpPr>
                      <p:cNvPr id="5441" name="Freeform: Shape 5440">
                        <a:extLst>
                          <a:ext uri="{FF2B5EF4-FFF2-40B4-BE49-F238E27FC236}">
                            <a16:creationId xmlns:a16="http://schemas.microsoft.com/office/drawing/2014/main" id="{0227BF04-E8D4-4B40-B3AD-7233F4903057}"/>
                          </a:ext>
                        </a:extLst>
                      </p:cNvPr>
                      <p:cNvSpPr/>
                      <p:nvPr/>
                    </p:nvSpPr>
                    <p:spPr>
                      <a:xfrm>
                        <a:off x="8791654" y="-1049586"/>
                        <a:ext cx="256752" cy="163832"/>
                      </a:xfrm>
                      <a:custGeom>
                        <a:avLst/>
                        <a:gdLst>
                          <a:gd name="connsiteX0" fmla="*/ 201803 w 256752"/>
                          <a:gd name="connsiteY0" fmla="*/ 63558 h 163832"/>
                          <a:gd name="connsiteX1" fmla="*/ 218242 w 256752"/>
                          <a:gd name="connsiteY1" fmla="*/ 32832 h 163832"/>
                          <a:gd name="connsiteX2" fmla="*/ 256752 w 256752"/>
                          <a:gd name="connsiteY2" fmla="*/ 0 h 163832"/>
                          <a:gd name="connsiteX3" fmla="*/ 211739 w 256752"/>
                          <a:gd name="connsiteY3" fmla="*/ 35626 h 163832"/>
                          <a:gd name="connsiteX4" fmla="*/ 159217 w 256752"/>
                          <a:gd name="connsiteY4" fmla="*/ 103305 h 163832"/>
                          <a:gd name="connsiteX5" fmla="*/ 85218 w 256752"/>
                          <a:gd name="connsiteY5" fmla="*/ 142457 h 163832"/>
                          <a:gd name="connsiteX6" fmla="*/ 161506 w 256752"/>
                          <a:gd name="connsiteY6" fmla="*/ 68870 h 163832"/>
                          <a:gd name="connsiteX7" fmla="*/ 77204 w 256752"/>
                          <a:gd name="connsiteY7" fmla="*/ 127529 h 163832"/>
                          <a:gd name="connsiteX8" fmla="*/ 0 w 256752"/>
                          <a:gd name="connsiteY8" fmla="*/ 161094 h 163832"/>
                          <a:gd name="connsiteX9" fmla="*/ 201803 w 256752"/>
                          <a:gd name="connsiteY9" fmla="*/ 63558 h 16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752" h="163832">
                            <a:moveTo>
                              <a:pt x="201803" y="63558"/>
                            </a:moveTo>
                            <a:cubicBezTo>
                              <a:pt x="207572" y="53484"/>
                              <a:pt x="211922" y="42586"/>
                              <a:pt x="218242" y="32832"/>
                            </a:cubicBezTo>
                            <a:cubicBezTo>
                              <a:pt x="227583" y="18500"/>
                              <a:pt x="241137" y="6915"/>
                              <a:pt x="256752" y="0"/>
                            </a:cubicBezTo>
                            <a:cubicBezTo>
                              <a:pt x="237978" y="5220"/>
                              <a:pt x="223737" y="20331"/>
                              <a:pt x="211739" y="35626"/>
                            </a:cubicBezTo>
                            <a:cubicBezTo>
                              <a:pt x="194110" y="58109"/>
                              <a:pt x="178998" y="82653"/>
                              <a:pt x="159217" y="103305"/>
                            </a:cubicBezTo>
                            <a:cubicBezTo>
                              <a:pt x="139435" y="123957"/>
                              <a:pt x="113746" y="140809"/>
                              <a:pt x="85218" y="142457"/>
                            </a:cubicBezTo>
                            <a:cubicBezTo>
                              <a:pt x="114616" y="122538"/>
                              <a:pt x="140534" y="97536"/>
                              <a:pt x="161506" y="68870"/>
                            </a:cubicBezTo>
                            <a:cubicBezTo>
                              <a:pt x="148227" y="87004"/>
                              <a:pt x="98222" y="117089"/>
                              <a:pt x="77204" y="127529"/>
                            </a:cubicBezTo>
                            <a:cubicBezTo>
                              <a:pt x="53896" y="139114"/>
                              <a:pt x="13371" y="136138"/>
                              <a:pt x="0" y="161094"/>
                            </a:cubicBezTo>
                            <a:cubicBezTo>
                              <a:pt x="60399" y="177900"/>
                              <a:pt x="173091" y="113883"/>
                              <a:pt x="201803" y="63558"/>
                            </a:cubicBezTo>
                            <a:close/>
                          </a:path>
                        </a:pathLst>
                      </a:custGeom>
                      <a:solidFill>
                        <a:srgbClr val="838288"/>
                      </a:solidFill>
                      <a:ln w="4577" cap="flat">
                        <a:noFill/>
                        <a:prstDash val="solid"/>
                        <a:miter/>
                      </a:ln>
                    </p:spPr>
                    <p:txBody>
                      <a:bodyPr rtlCol="0" anchor="ctr"/>
                      <a:lstStyle/>
                      <a:p>
                        <a:endParaRPr lang="th-TH"/>
                      </a:p>
                    </p:txBody>
                  </p:sp>
                  <p:sp>
                    <p:nvSpPr>
                      <p:cNvPr id="5442" name="Freeform: Shape 5441">
                        <a:extLst>
                          <a:ext uri="{FF2B5EF4-FFF2-40B4-BE49-F238E27FC236}">
                            <a16:creationId xmlns:a16="http://schemas.microsoft.com/office/drawing/2014/main" id="{9DB43DC6-8BB4-4C3A-9E16-7878872A6592}"/>
                          </a:ext>
                        </a:extLst>
                      </p:cNvPr>
                      <p:cNvSpPr/>
                      <p:nvPr/>
                    </p:nvSpPr>
                    <p:spPr>
                      <a:xfrm>
                        <a:off x="8573138" y="-1084021"/>
                        <a:ext cx="187424" cy="185729"/>
                      </a:xfrm>
                      <a:custGeom>
                        <a:avLst/>
                        <a:gdLst>
                          <a:gd name="connsiteX0" fmla="*/ 85951 w 187424"/>
                          <a:gd name="connsiteY0" fmla="*/ 107015 h 185729"/>
                          <a:gd name="connsiteX1" fmla="*/ 0 w 187424"/>
                          <a:gd name="connsiteY1" fmla="*/ 0 h 185729"/>
                          <a:gd name="connsiteX2" fmla="*/ 111731 w 187424"/>
                          <a:gd name="connsiteY2" fmla="*/ 150104 h 185729"/>
                          <a:gd name="connsiteX3" fmla="*/ 187424 w 187424"/>
                          <a:gd name="connsiteY3" fmla="*/ 185730 h 185729"/>
                          <a:gd name="connsiteX4" fmla="*/ 85951 w 187424"/>
                          <a:gd name="connsiteY4" fmla="*/ 107015 h 18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424" h="185729">
                            <a:moveTo>
                              <a:pt x="85951" y="107015"/>
                            </a:moveTo>
                            <a:cubicBezTo>
                              <a:pt x="53027" y="75144"/>
                              <a:pt x="25781" y="37869"/>
                              <a:pt x="0" y="0"/>
                            </a:cubicBezTo>
                            <a:cubicBezTo>
                              <a:pt x="12181" y="62872"/>
                              <a:pt x="58338" y="114662"/>
                              <a:pt x="111731" y="150104"/>
                            </a:cubicBezTo>
                            <a:cubicBezTo>
                              <a:pt x="134718" y="165353"/>
                              <a:pt x="160407" y="179502"/>
                              <a:pt x="187424" y="185730"/>
                            </a:cubicBezTo>
                            <a:cubicBezTo>
                              <a:pt x="172130" y="156057"/>
                              <a:pt x="112189" y="132429"/>
                              <a:pt x="85951" y="107015"/>
                            </a:cubicBezTo>
                            <a:close/>
                          </a:path>
                        </a:pathLst>
                      </a:custGeom>
                      <a:solidFill>
                        <a:srgbClr val="838288"/>
                      </a:solidFill>
                      <a:ln w="4577" cap="flat">
                        <a:noFill/>
                        <a:prstDash val="solid"/>
                        <a:miter/>
                      </a:ln>
                    </p:spPr>
                    <p:txBody>
                      <a:bodyPr rtlCol="0" anchor="ctr"/>
                      <a:lstStyle/>
                      <a:p>
                        <a:endParaRPr lang="th-TH"/>
                      </a:p>
                    </p:txBody>
                  </p:sp>
                  <p:sp>
                    <p:nvSpPr>
                      <p:cNvPr id="5443" name="Freeform: Shape 5442">
                        <a:extLst>
                          <a:ext uri="{FF2B5EF4-FFF2-40B4-BE49-F238E27FC236}">
                            <a16:creationId xmlns:a16="http://schemas.microsoft.com/office/drawing/2014/main" id="{8B5D7FF0-B767-4A01-B7B1-9295C7E8CA2D}"/>
                          </a:ext>
                        </a:extLst>
                      </p:cNvPr>
                      <p:cNvSpPr/>
                      <p:nvPr/>
                    </p:nvSpPr>
                    <p:spPr>
                      <a:xfrm>
                        <a:off x="8740780" y="-1110168"/>
                        <a:ext cx="105640" cy="209312"/>
                      </a:xfrm>
                      <a:custGeom>
                        <a:avLst/>
                        <a:gdLst>
                          <a:gd name="connsiteX0" fmla="*/ 0 w 105640"/>
                          <a:gd name="connsiteY0" fmla="*/ 13921 h 209312"/>
                          <a:gd name="connsiteX1" fmla="*/ 36450 w 105640"/>
                          <a:gd name="connsiteY1" fmla="*/ 40525 h 209312"/>
                          <a:gd name="connsiteX2" fmla="*/ 46249 w 105640"/>
                          <a:gd name="connsiteY2" fmla="*/ 9250 h 209312"/>
                          <a:gd name="connsiteX3" fmla="*/ 47303 w 105640"/>
                          <a:gd name="connsiteY3" fmla="*/ 62139 h 209312"/>
                          <a:gd name="connsiteX4" fmla="*/ 51973 w 105640"/>
                          <a:gd name="connsiteY4" fmla="*/ 73816 h 209312"/>
                          <a:gd name="connsiteX5" fmla="*/ 62368 w 105640"/>
                          <a:gd name="connsiteY5" fmla="*/ 69420 h 209312"/>
                          <a:gd name="connsiteX6" fmla="*/ 64154 w 105640"/>
                          <a:gd name="connsiteY6" fmla="*/ 57239 h 209312"/>
                          <a:gd name="connsiteX7" fmla="*/ 62872 w 105640"/>
                          <a:gd name="connsiteY7" fmla="*/ 6548 h 209312"/>
                          <a:gd name="connsiteX8" fmla="*/ 61727 w 105640"/>
                          <a:gd name="connsiteY8" fmla="*/ 82012 h 209312"/>
                          <a:gd name="connsiteX9" fmla="*/ 73495 w 105640"/>
                          <a:gd name="connsiteY9" fmla="*/ 7922 h 209312"/>
                          <a:gd name="connsiteX10" fmla="*/ 78670 w 105640"/>
                          <a:gd name="connsiteY10" fmla="*/ 78944 h 209312"/>
                          <a:gd name="connsiteX11" fmla="*/ 88332 w 105640"/>
                          <a:gd name="connsiteY11" fmla="*/ 37412 h 209312"/>
                          <a:gd name="connsiteX12" fmla="*/ 105641 w 105640"/>
                          <a:gd name="connsiteY12" fmla="*/ 0 h 209312"/>
                          <a:gd name="connsiteX13" fmla="*/ 92316 w 105640"/>
                          <a:gd name="connsiteY13" fmla="*/ 108480 h 209312"/>
                          <a:gd name="connsiteX14" fmla="*/ 70931 w 105640"/>
                          <a:gd name="connsiteY14" fmla="*/ 209313 h 209312"/>
                          <a:gd name="connsiteX15" fmla="*/ 52431 w 105640"/>
                          <a:gd name="connsiteY15" fmla="*/ 115120 h 209312"/>
                          <a:gd name="connsiteX16" fmla="*/ 0 w 105640"/>
                          <a:gd name="connsiteY16" fmla="*/ 13921 h 20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640" h="209312">
                            <a:moveTo>
                              <a:pt x="0" y="13921"/>
                            </a:moveTo>
                            <a:cubicBezTo>
                              <a:pt x="15432" y="17218"/>
                              <a:pt x="21064" y="44189"/>
                              <a:pt x="36450" y="40525"/>
                            </a:cubicBezTo>
                            <a:cubicBezTo>
                              <a:pt x="42128" y="31047"/>
                              <a:pt x="45517" y="20240"/>
                              <a:pt x="46249" y="9250"/>
                            </a:cubicBezTo>
                            <a:cubicBezTo>
                              <a:pt x="46616" y="26880"/>
                              <a:pt x="46936" y="44509"/>
                              <a:pt x="47303" y="62139"/>
                            </a:cubicBezTo>
                            <a:cubicBezTo>
                              <a:pt x="47394" y="66581"/>
                              <a:pt x="47990" y="71847"/>
                              <a:pt x="51973" y="73816"/>
                            </a:cubicBezTo>
                            <a:cubicBezTo>
                              <a:pt x="55683" y="75647"/>
                              <a:pt x="60399" y="73083"/>
                              <a:pt x="62368" y="69420"/>
                            </a:cubicBezTo>
                            <a:cubicBezTo>
                              <a:pt x="64337" y="65756"/>
                              <a:pt x="64245" y="61360"/>
                              <a:pt x="64154" y="57239"/>
                            </a:cubicBezTo>
                            <a:cubicBezTo>
                              <a:pt x="63742" y="40342"/>
                              <a:pt x="63284" y="23445"/>
                              <a:pt x="62872" y="6548"/>
                            </a:cubicBezTo>
                            <a:cubicBezTo>
                              <a:pt x="62505" y="31688"/>
                              <a:pt x="62139" y="56873"/>
                              <a:pt x="61727" y="82012"/>
                            </a:cubicBezTo>
                            <a:cubicBezTo>
                              <a:pt x="73450" y="59437"/>
                              <a:pt x="77662" y="33016"/>
                              <a:pt x="73495" y="7922"/>
                            </a:cubicBezTo>
                            <a:cubicBezTo>
                              <a:pt x="79769" y="30955"/>
                              <a:pt x="81554" y="55224"/>
                              <a:pt x="78670" y="78944"/>
                            </a:cubicBezTo>
                            <a:cubicBezTo>
                              <a:pt x="88744" y="68412"/>
                              <a:pt x="88103" y="52019"/>
                              <a:pt x="88332" y="37412"/>
                            </a:cubicBezTo>
                            <a:cubicBezTo>
                              <a:pt x="88561" y="22850"/>
                              <a:pt x="92178" y="5632"/>
                              <a:pt x="105641" y="0"/>
                            </a:cubicBezTo>
                            <a:cubicBezTo>
                              <a:pt x="93506" y="34664"/>
                              <a:pt x="88927" y="71893"/>
                              <a:pt x="92316" y="108480"/>
                            </a:cubicBezTo>
                            <a:cubicBezTo>
                              <a:pt x="95201" y="139618"/>
                              <a:pt x="105229" y="191316"/>
                              <a:pt x="70931" y="209313"/>
                            </a:cubicBezTo>
                            <a:cubicBezTo>
                              <a:pt x="54767" y="188111"/>
                              <a:pt x="59346" y="141587"/>
                              <a:pt x="52431" y="115120"/>
                            </a:cubicBezTo>
                            <a:cubicBezTo>
                              <a:pt x="42861" y="78258"/>
                              <a:pt x="30909" y="38694"/>
                              <a:pt x="0" y="13921"/>
                            </a:cubicBezTo>
                            <a:close/>
                          </a:path>
                        </a:pathLst>
                      </a:custGeom>
                      <a:solidFill>
                        <a:srgbClr val="B2ADAC"/>
                      </a:solidFill>
                      <a:ln w="4577" cap="flat">
                        <a:noFill/>
                        <a:prstDash val="solid"/>
                        <a:miter/>
                      </a:ln>
                    </p:spPr>
                    <p:txBody>
                      <a:bodyPr rtlCol="0" anchor="ctr"/>
                      <a:lstStyle/>
                      <a:p>
                        <a:endParaRPr lang="th-TH"/>
                      </a:p>
                    </p:txBody>
                  </p:sp>
                  <p:sp>
                    <p:nvSpPr>
                      <p:cNvPr id="5444" name="Freeform: Shape 5443">
                        <a:extLst>
                          <a:ext uri="{FF2B5EF4-FFF2-40B4-BE49-F238E27FC236}">
                            <a16:creationId xmlns:a16="http://schemas.microsoft.com/office/drawing/2014/main" id="{298CDE43-19E7-4B41-B276-D9E7703881B3}"/>
                          </a:ext>
                        </a:extLst>
                      </p:cNvPr>
                      <p:cNvSpPr/>
                      <p:nvPr/>
                    </p:nvSpPr>
                    <p:spPr>
                      <a:xfrm>
                        <a:off x="8765278" y="-1039924"/>
                        <a:ext cx="97303" cy="156011"/>
                      </a:xfrm>
                      <a:custGeom>
                        <a:avLst/>
                        <a:gdLst>
                          <a:gd name="connsiteX0" fmla="*/ 10211 w 97303"/>
                          <a:gd name="connsiteY0" fmla="*/ 0 h 156011"/>
                          <a:gd name="connsiteX1" fmla="*/ 42311 w 97303"/>
                          <a:gd name="connsiteY1" fmla="*/ 82974 h 156011"/>
                          <a:gd name="connsiteX2" fmla="*/ 52843 w 97303"/>
                          <a:gd name="connsiteY2" fmla="*/ 24498 h 156011"/>
                          <a:gd name="connsiteX3" fmla="*/ 63375 w 97303"/>
                          <a:gd name="connsiteY3" fmla="*/ 85447 h 156011"/>
                          <a:gd name="connsiteX4" fmla="*/ 51378 w 97303"/>
                          <a:gd name="connsiteY4" fmla="*/ 140030 h 156011"/>
                          <a:gd name="connsiteX5" fmla="*/ 95887 w 97303"/>
                          <a:gd name="connsiteY5" fmla="*/ 127346 h 156011"/>
                          <a:gd name="connsiteX6" fmla="*/ 86500 w 97303"/>
                          <a:gd name="connsiteY6" fmla="*/ 141129 h 156011"/>
                          <a:gd name="connsiteX7" fmla="*/ 0 w 97303"/>
                          <a:gd name="connsiteY7" fmla="*/ 156011 h 156011"/>
                          <a:gd name="connsiteX8" fmla="*/ 10211 w 97303"/>
                          <a:gd name="connsiteY8" fmla="*/ 0 h 156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03" h="156011">
                            <a:moveTo>
                              <a:pt x="10211" y="0"/>
                            </a:moveTo>
                            <a:cubicBezTo>
                              <a:pt x="26834" y="24727"/>
                              <a:pt x="34710" y="54171"/>
                              <a:pt x="42311" y="82974"/>
                            </a:cubicBezTo>
                            <a:cubicBezTo>
                              <a:pt x="51698" y="65161"/>
                              <a:pt x="55407" y="44463"/>
                              <a:pt x="52843" y="24498"/>
                            </a:cubicBezTo>
                            <a:cubicBezTo>
                              <a:pt x="50599" y="45105"/>
                              <a:pt x="61910" y="64795"/>
                              <a:pt x="63375" y="85447"/>
                            </a:cubicBezTo>
                            <a:cubicBezTo>
                              <a:pt x="64749" y="104175"/>
                              <a:pt x="58018" y="122446"/>
                              <a:pt x="51378" y="140030"/>
                            </a:cubicBezTo>
                            <a:cubicBezTo>
                              <a:pt x="65527" y="133757"/>
                              <a:pt x="80547" y="129498"/>
                              <a:pt x="95887" y="127346"/>
                            </a:cubicBezTo>
                            <a:cubicBezTo>
                              <a:pt x="100512" y="132200"/>
                              <a:pt x="92865" y="139068"/>
                              <a:pt x="86500" y="141129"/>
                            </a:cubicBezTo>
                            <a:cubicBezTo>
                              <a:pt x="58567" y="150150"/>
                              <a:pt x="29352" y="155187"/>
                              <a:pt x="0" y="156011"/>
                            </a:cubicBezTo>
                            <a:cubicBezTo>
                              <a:pt x="66855" y="152806"/>
                              <a:pt x="24361" y="37137"/>
                              <a:pt x="10211" y="0"/>
                            </a:cubicBezTo>
                            <a:close/>
                          </a:path>
                        </a:pathLst>
                      </a:custGeom>
                      <a:solidFill>
                        <a:srgbClr val="838288"/>
                      </a:solidFill>
                      <a:ln w="4577" cap="flat">
                        <a:noFill/>
                        <a:prstDash val="solid"/>
                        <a:miter/>
                      </a:ln>
                    </p:spPr>
                    <p:txBody>
                      <a:bodyPr rtlCol="0" anchor="ctr"/>
                      <a:lstStyle/>
                      <a:p>
                        <a:endParaRPr lang="th-TH"/>
                      </a:p>
                    </p:txBody>
                  </p:sp>
                  <p:sp>
                    <p:nvSpPr>
                      <p:cNvPr id="5445" name="Freeform: Shape 5444">
                        <a:extLst>
                          <a:ext uri="{FF2B5EF4-FFF2-40B4-BE49-F238E27FC236}">
                            <a16:creationId xmlns:a16="http://schemas.microsoft.com/office/drawing/2014/main" id="{46748EDE-CC7A-49A0-9D2B-D6274D4A5044}"/>
                          </a:ext>
                        </a:extLst>
                      </p:cNvPr>
                      <p:cNvSpPr/>
                      <p:nvPr/>
                    </p:nvSpPr>
                    <p:spPr>
                      <a:xfrm>
                        <a:off x="8711107" y="-919813"/>
                        <a:ext cx="158987" cy="312251"/>
                      </a:xfrm>
                      <a:custGeom>
                        <a:avLst/>
                        <a:gdLst>
                          <a:gd name="connsiteX0" fmla="*/ 66031 w 158987"/>
                          <a:gd name="connsiteY0" fmla="*/ 52706 h 312251"/>
                          <a:gd name="connsiteX1" fmla="*/ 82150 w 158987"/>
                          <a:gd name="connsiteY1" fmla="*/ 82516 h 312251"/>
                          <a:gd name="connsiteX2" fmla="*/ 122950 w 158987"/>
                          <a:gd name="connsiteY2" fmla="*/ 196170 h 312251"/>
                          <a:gd name="connsiteX3" fmla="*/ 139572 w 158987"/>
                          <a:gd name="connsiteY3" fmla="*/ 312252 h 312251"/>
                          <a:gd name="connsiteX4" fmla="*/ 158988 w 158987"/>
                          <a:gd name="connsiteY4" fmla="*/ 311427 h 312251"/>
                          <a:gd name="connsiteX5" fmla="*/ 138840 w 158987"/>
                          <a:gd name="connsiteY5" fmla="*/ 165490 h 312251"/>
                          <a:gd name="connsiteX6" fmla="*/ 125194 w 158987"/>
                          <a:gd name="connsiteY6" fmla="*/ 127941 h 312251"/>
                          <a:gd name="connsiteX7" fmla="*/ 121347 w 158987"/>
                          <a:gd name="connsiteY7" fmla="*/ 20377 h 312251"/>
                          <a:gd name="connsiteX8" fmla="*/ 0 w 158987"/>
                          <a:gd name="connsiteY8" fmla="*/ 0 h 312251"/>
                          <a:gd name="connsiteX9" fmla="*/ 66031 w 158987"/>
                          <a:gd name="connsiteY9" fmla="*/ 52706 h 3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7" h="312251">
                            <a:moveTo>
                              <a:pt x="66031" y="52706"/>
                            </a:moveTo>
                            <a:cubicBezTo>
                              <a:pt x="72900" y="61681"/>
                              <a:pt x="77571" y="72167"/>
                              <a:pt x="82150" y="82516"/>
                            </a:cubicBezTo>
                            <a:cubicBezTo>
                              <a:pt x="98497" y="119378"/>
                              <a:pt x="114937" y="156652"/>
                              <a:pt x="122950" y="196170"/>
                            </a:cubicBezTo>
                            <a:cubicBezTo>
                              <a:pt x="130734" y="234544"/>
                              <a:pt x="140442" y="273054"/>
                              <a:pt x="139572" y="312252"/>
                            </a:cubicBezTo>
                            <a:cubicBezTo>
                              <a:pt x="148822" y="308268"/>
                              <a:pt x="149326" y="308634"/>
                              <a:pt x="158988" y="311427"/>
                            </a:cubicBezTo>
                            <a:cubicBezTo>
                              <a:pt x="133848" y="268704"/>
                              <a:pt x="151982" y="213296"/>
                              <a:pt x="138840" y="165490"/>
                            </a:cubicBezTo>
                            <a:cubicBezTo>
                              <a:pt x="135314" y="152623"/>
                              <a:pt x="129544" y="140534"/>
                              <a:pt x="125194" y="127941"/>
                            </a:cubicBezTo>
                            <a:cubicBezTo>
                              <a:pt x="113242" y="93552"/>
                              <a:pt x="111868" y="55545"/>
                              <a:pt x="121347" y="20377"/>
                            </a:cubicBezTo>
                            <a:cubicBezTo>
                              <a:pt x="77479" y="30818"/>
                              <a:pt x="40434" y="11082"/>
                              <a:pt x="0" y="0"/>
                            </a:cubicBezTo>
                            <a:cubicBezTo>
                              <a:pt x="17126" y="22209"/>
                              <a:pt x="48402" y="29627"/>
                              <a:pt x="66031" y="52706"/>
                            </a:cubicBezTo>
                            <a:close/>
                          </a:path>
                        </a:pathLst>
                      </a:custGeom>
                      <a:solidFill>
                        <a:srgbClr val="EAE7E8"/>
                      </a:solidFill>
                      <a:ln w="4577" cap="flat">
                        <a:noFill/>
                        <a:prstDash val="solid"/>
                        <a:miter/>
                      </a:ln>
                    </p:spPr>
                    <p:txBody>
                      <a:bodyPr rtlCol="0" anchor="ctr"/>
                      <a:lstStyle/>
                      <a:p>
                        <a:endParaRPr lang="th-TH"/>
                      </a:p>
                    </p:txBody>
                  </p:sp>
                  <p:sp>
                    <p:nvSpPr>
                      <p:cNvPr id="5446" name="Freeform: Shape 5445">
                        <a:extLst>
                          <a:ext uri="{FF2B5EF4-FFF2-40B4-BE49-F238E27FC236}">
                            <a16:creationId xmlns:a16="http://schemas.microsoft.com/office/drawing/2014/main" id="{5D723AEE-97DA-4669-B7F0-028C9CD6BDE6}"/>
                          </a:ext>
                        </a:extLst>
                      </p:cNvPr>
                      <p:cNvSpPr/>
                      <p:nvPr/>
                    </p:nvSpPr>
                    <p:spPr>
                      <a:xfrm>
                        <a:off x="8781168" y="-903359"/>
                        <a:ext cx="99825" cy="297131"/>
                      </a:xfrm>
                      <a:custGeom>
                        <a:avLst/>
                        <a:gdLst>
                          <a:gd name="connsiteX0" fmla="*/ 61132 w 99825"/>
                          <a:gd name="connsiteY0" fmla="*/ 121150 h 297131"/>
                          <a:gd name="connsiteX1" fmla="*/ 76197 w 99825"/>
                          <a:gd name="connsiteY1" fmla="*/ 192401 h 297131"/>
                          <a:gd name="connsiteX2" fmla="*/ 99825 w 99825"/>
                          <a:gd name="connsiteY2" fmla="*/ 296164 h 297131"/>
                          <a:gd name="connsiteX3" fmla="*/ 80593 w 99825"/>
                          <a:gd name="connsiteY3" fmla="*/ 281007 h 297131"/>
                          <a:gd name="connsiteX4" fmla="*/ 50371 w 99825"/>
                          <a:gd name="connsiteY4" fmla="*/ 159156 h 297131"/>
                          <a:gd name="connsiteX5" fmla="*/ 37870 w 99825"/>
                          <a:gd name="connsiteY5" fmla="*/ 81036 h 297131"/>
                          <a:gd name="connsiteX6" fmla="*/ 0 w 99825"/>
                          <a:gd name="connsiteY6" fmla="*/ 12807 h 297131"/>
                          <a:gd name="connsiteX7" fmla="*/ 37183 w 99825"/>
                          <a:gd name="connsiteY7" fmla="*/ 627 h 297131"/>
                          <a:gd name="connsiteX8" fmla="*/ 48402 w 99825"/>
                          <a:gd name="connsiteY8" fmla="*/ 21645 h 297131"/>
                          <a:gd name="connsiteX9" fmla="*/ 61132 w 99825"/>
                          <a:gd name="connsiteY9" fmla="*/ 121150 h 29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825" h="297131">
                            <a:moveTo>
                              <a:pt x="61132" y="121150"/>
                            </a:moveTo>
                            <a:cubicBezTo>
                              <a:pt x="65390" y="145053"/>
                              <a:pt x="70794" y="168727"/>
                              <a:pt x="76197" y="192401"/>
                            </a:cubicBezTo>
                            <a:cubicBezTo>
                              <a:pt x="84073" y="226974"/>
                              <a:pt x="91949" y="261592"/>
                              <a:pt x="99825" y="296164"/>
                            </a:cubicBezTo>
                            <a:cubicBezTo>
                              <a:pt x="91537" y="300423"/>
                              <a:pt x="83707" y="289754"/>
                              <a:pt x="80593" y="281007"/>
                            </a:cubicBezTo>
                            <a:cubicBezTo>
                              <a:pt x="66443" y="241535"/>
                              <a:pt x="56324" y="200643"/>
                              <a:pt x="50371" y="159156"/>
                            </a:cubicBezTo>
                            <a:cubicBezTo>
                              <a:pt x="46616" y="133055"/>
                              <a:pt x="44509" y="106588"/>
                              <a:pt x="37870" y="81036"/>
                            </a:cubicBezTo>
                            <a:cubicBezTo>
                              <a:pt x="31230" y="55485"/>
                              <a:pt x="19645" y="30437"/>
                              <a:pt x="0" y="12807"/>
                            </a:cubicBezTo>
                            <a:cubicBezTo>
                              <a:pt x="1008" y="13723"/>
                              <a:pt x="28986" y="-3449"/>
                              <a:pt x="37183" y="627"/>
                            </a:cubicBezTo>
                            <a:cubicBezTo>
                              <a:pt x="46982" y="5526"/>
                              <a:pt x="44830" y="12532"/>
                              <a:pt x="48402" y="21645"/>
                            </a:cubicBezTo>
                            <a:cubicBezTo>
                              <a:pt x="59392" y="49669"/>
                              <a:pt x="55820" y="91248"/>
                              <a:pt x="61132" y="121150"/>
                            </a:cubicBezTo>
                            <a:close/>
                          </a:path>
                        </a:pathLst>
                      </a:custGeom>
                      <a:solidFill>
                        <a:srgbClr val="C2BFC0"/>
                      </a:solidFill>
                      <a:ln w="4577" cap="flat">
                        <a:noFill/>
                        <a:prstDash val="solid"/>
                        <a:miter/>
                      </a:ln>
                    </p:spPr>
                    <p:txBody>
                      <a:bodyPr rtlCol="0" anchor="ctr"/>
                      <a:lstStyle/>
                      <a:p>
                        <a:endParaRPr lang="th-TH"/>
                      </a:p>
                    </p:txBody>
                  </p:sp>
                  <p:sp>
                    <p:nvSpPr>
                      <p:cNvPr id="5447" name="Freeform: Shape 5446">
                        <a:extLst>
                          <a:ext uri="{FF2B5EF4-FFF2-40B4-BE49-F238E27FC236}">
                            <a16:creationId xmlns:a16="http://schemas.microsoft.com/office/drawing/2014/main" id="{0380318E-7DD6-46E3-9BBC-A14DAA87ECB0}"/>
                          </a:ext>
                        </a:extLst>
                      </p:cNvPr>
                      <p:cNvSpPr/>
                      <p:nvPr/>
                    </p:nvSpPr>
                    <p:spPr>
                      <a:xfrm>
                        <a:off x="8805163" y="-901863"/>
                        <a:ext cx="75830" cy="294713"/>
                      </a:xfrm>
                      <a:custGeom>
                        <a:avLst/>
                        <a:gdLst>
                          <a:gd name="connsiteX0" fmla="*/ 27246 w 75830"/>
                          <a:gd name="connsiteY0" fmla="*/ 2427 h 294713"/>
                          <a:gd name="connsiteX1" fmla="*/ 75831 w 75830"/>
                          <a:gd name="connsiteY1" fmla="*/ 294713 h 294713"/>
                          <a:gd name="connsiteX2" fmla="*/ 0 w 75830"/>
                          <a:gd name="connsiteY2" fmla="*/ 0 h 294713"/>
                        </a:gdLst>
                        <a:ahLst/>
                        <a:cxnLst>
                          <a:cxn ang="0">
                            <a:pos x="connsiteX0" y="connsiteY0"/>
                          </a:cxn>
                          <a:cxn ang="0">
                            <a:pos x="connsiteX1" y="connsiteY1"/>
                          </a:cxn>
                          <a:cxn ang="0">
                            <a:pos x="connsiteX2" y="connsiteY2"/>
                          </a:cxn>
                        </a:cxnLst>
                        <a:rect l="l" t="t" r="r" b="b"/>
                        <a:pathLst>
                          <a:path w="75830" h="294713">
                            <a:moveTo>
                              <a:pt x="27246" y="2427"/>
                            </a:moveTo>
                            <a:lnTo>
                              <a:pt x="75831" y="294713"/>
                            </a:lnTo>
                            <a:lnTo>
                              <a:pt x="0" y="0"/>
                            </a:lnTo>
                            <a:close/>
                          </a:path>
                        </a:pathLst>
                      </a:custGeom>
                      <a:solidFill>
                        <a:srgbClr val="EAE7E8"/>
                      </a:solidFill>
                      <a:ln w="4577" cap="flat">
                        <a:noFill/>
                        <a:prstDash val="solid"/>
                        <a:miter/>
                      </a:ln>
                    </p:spPr>
                    <p:txBody>
                      <a:bodyPr rtlCol="0" anchor="ctr"/>
                      <a:lstStyle/>
                      <a:p>
                        <a:endParaRPr lang="th-TH"/>
                      </a:p>
                    </p:txBody>
                  </p:sp>
                  <p:sp>
                    <p:nvSpPr>
                      <p:cNvPr id="5448" name="Freeform: Shape 5447">
                        <a:extLst>
                          <a:ext uri="{FF2B5EF4-FFF2-40B4-BE49-F238E27FC236}">
                            <a16:creationId xmlns:a16="http://schemas.microsoft.com/office/drawing/2014/main" id="{6312BDC8-683B-4ED9-B993-121900045771}"/>
                          </a:ext>
                        </a:extLst>
                      </p:cNvPr>
                      <p:cNvSpPr/>
                      <p:nvPr/>
                    </p:nvSpPr>
                    <p:spPr>
                      <a:xfrm>
                        <a:off x="8707581" y="-919080"/>
                        <a:ext cx="146853" cy="45882"/>
                      </a:xfrm>
                      <a:custGeom>
                        <a:avLst/>
                        <a:gdLst>
                          <a:gd name="connsiteX0" fmla="*/ 93827 w 146853"/>
                          <a:gd name="connsiteY0" fmla="*/ 27887 h 45882"/>
                          <a:gd name="connsiteX1" fmla="*/ 106236 w 146853"/>
                          <a:gd name="connsiteY1" fmla="*/ 45883 h 45882"/>
                          <a:gd name="connsiteX2" fmla="*/ 119836 w 146853"/>
                          <a:gd name="connsiteY2" fmla="*/ 34710 h 45882"/>
                          <a:gd name="connsiteX3" fmla="*/ 120615 w 146853"/>
                          <a:gd name="connsiteY3" fmla="*/ 44463 h 45882"/>
                          <a:gd name="connsiteX4" fmla="*/ 146853 w 146853"/>
                          <a:gd name="connsiteY4" fmla="*/ 11356 h 45882"/>
                          <a:gd name="connsiteX5" fmla="*/ 105916 w 146853"/>
                          <a:gd name="connsiteY5" fmla="*/ 15569 h 45882"/>
                          <a:gd name="connsiteX6" fmla="*/ 95933 w 146853"/>
                          <a:gd name="connsiteY6" fmla="*/ 5816 h 45882"/>
                          <a:gd name="connsiteX7" fmla="*/ 80181 w 146853"/>
                          <a:gd name="connsiteY7" fmla="*/ 16393 h 45882"/>
                          <a:gd name="connsiteX8" fmla="*/ 55316 w 146853"/>
                          <a:gd name="connsiteY8" fmla="*/ 15569 h 45882"/>
                          <a:gd name="connsiteX9" fmla="*/ 0 w 146853"/>
                          <a:gd name="connsiteY9" fmla="*/ 0 h 45882"/>
                          <a:gd name="connsiteX10" fmla="*/ 79448 w 146853"/>
                          <a:gd name="connsiteY10" fmla="*/ 37869 h 45882"/>
                          <a:gd name="connsiteX11" fmla="*/ 93827 w 146853"/>
                          <a:gd name="connsiteY11" fmla="*/ 27887 h 4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853" h="45882">
                            <a:moveTo>
                              <a:pt x="93827" y="27887"/>
                            </a:moveTo>
                            <a:cubicBezTo>
                              <a:pt x="100879" y="30634"/>
                              <a:pt x="104267" y="38556"/>
                              <a:pt x="106236" y="45883"/>
                            </a:cubicBezTo>
                            <a:cubicBezTo>
                              <a:pt x="104908" y="38831"/>
                              <a:pt x="113197" y="32054"/>
                              <a:pt x="119836" y="34710"/>
                            </a:cubicBezTo>
                            <a:cubicBezTo>
                              <a:pt x="120111" y="37961"/>
                              <a:pt x="120340" y="41212"/>
                              <a:pt x="120615" y="44463"/>
                            </a:cubicBezTo>
                            <a:cubicBezTo>
                              <a:pt x="129361" y="33428"/>
                              <a:pt x="138107" y="22392"/>
                              <a:pt x="146853" y="11356"/>
                            </a:cubicBezTo>
                            <a:cubicBezTo>
                              <a:pt x="133116" y="11127"/>
                              <a:pt x="119332" y="12547"/>
                              <a:pt x="105916" y="15569"/>
                            </a:cubicBezTo>
                            <a:cubicBezTo>
                              <a:pt x="110312" y="10944"/>
                              <a:pt x="102023" y="3892"/>
                              <a:pt x="95933" y="5816"/>
                            </a:cubicBezTo>
                            <a:cubicBezTo>
                              <a:pt x="89889" y="7739"/>
                              <a:pt x="85859" y="13554"/>
                              <a:pt x="80181" y="16393"/>
                            </a:cubicBezTo>
                            <a:cubicBezTo>
                              <a:pt x="72580" y="20148"/>
                              <a:pt x="63467" y="17904"/>
                              <a:pt x="55316" y="15569"/>
                            </a:cubicBezTo>
                            <a:cubicBezTo>
                              <a:pt x="36862" y="10349"/>
                              <a:pt x="18454" y="5083"/>
                              <a:pt x="0" y="0"/>
                            </a:cubicBezTo>
                            <a:cubicBezTo>
                              <a:pt x="27887" y="9799"/>
                              <a:pt x="56415" y="18362"/>
                              <a:pt x="79448" y="37869"/>
                            </a:cubicBezTo>
                            <a:cubicBezTo>
                              <a:pt x="80822" y="31550"/>
                              <a:pt x="86454" y="25002"/>
                              <a:pt x="93827" y="27887"/>
                            </a:cubicBezTo>
                            <a:close/>
                          </a:path>
                        </a:pathLst>
                      </a:custGeom>
                      <a:solidFill>
                        <a:srgbClr val="838288"/>
                      </a:solidFill>
                      <a:ln w="4577" cap="flat">
                        <a:noFill/>
                        <a:prstDash val="solid"/>
                        <a:miter/>
                      </a:ln>
                    </p:spPr>
                    <p:txBody>
                      <a:bodyPr rtlCol="0" anchor="ctr"/>
                      <a:lstStyle/>
                      <a:p>
                        <a:endParaRPr lang="th-TH"/>
                      </a:p>
                    </p:txBody>
                  </p:sp>
                  <p:sp>
                    <p:nvSpPr>
                      <p:cNvPr id="5449" name="Freeform: Shape 5448">
                        <a:extLst>
                          <a:ext uri="{FF2B5EF4-FFF2-40B4-BE49-F238E27FC236}">
                            <a16:creationId xmlns:a16="http://schemas.microsoft.com/office/drawing/2014/main" id="{5B68237D-F24D-42C5-83D6-A84DB57BAADA}"/>
                          </a:ext>
                        </a:extLst>
                      </p:cNvPr>
                      <p:cNvSpPr/>
                      <p:nvPr/>
                    </p:nvSpPr>
                    <p:spPr>
                      <a:xfrm>
                        <a:off x="8853473" y="-1157836"/>
                        <a:ext cx="118976" cy="223872"/>
                      </a:xfrm>
                      <a:custGeom>
                        <a:avLst/>
                        <a:gdLst>
                          <a:gd name="connsiteX0" fmla="*/ 14745 w 118976"/>
                          <a:gd name="connsiteY0" fmla="*/ 69191 h 223872"/>
                          <a:gd name="connsiteX1" fmla="*/ 99367 w 118976"/>
                          <a:gd name="connsiteY1" fmla="*/ 0 h 223872"/>
                          <a:gd name="connsiteX2" fmla="*/ 118462 w 118976"/>
                          <a:gd name="connsiteY2" fmla="*/ 72854 h 223872"/>
                          <a:gd name="connsiteX3" fmla="*/ 79769 w 118976"/>
                          <a:gd name="connsiteY3" fmla="*/ 140992 h 223872"/>
                          <a:gd name="connsiteX4" fmla="*/ 0 w 118976"/>
                          <a:gd name="connsiteY4" fmla="*/ 223828 h 223872"/>
                          <a:gd name="connsiteX5" fmla="*/ 14745 w 118976"/>
                          <a:gd name="connsiteY5" fmla="*/ 69191 h 22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76" h="223872">
                            <a:moveTo>
                              <a:pt x="14745" y="69191"/>
                            </a:moveTo>
                            <a:cubicBezTo>
                              <a:pt x="29123" y="34985"/>
                              <a:pt x="68458" y="20515"/>
                              <a:pt x="99367" y="0"/>
                            </a:cubicBezTo>
                            <a:cubicBezTo>
                              <a:pt x="110311" y="22987"/>
                              <a:pt x="121530" y="47577"/>
                              <a:pt x="118462" y="72854"/>
                            </a:cubicBezTo>
                            <a:cubicBezTo>
                              <a:pt x="115211" y="99184"/>
                              <a:pt x="97123" y="120935"/>
                              <a:pt x="79769" y="140992"/>
                            </a:cubicBezTo>
                            <a:cubicBezTo>
                              <a:pt x="64566" y="158576"/>
                              <a:pt x="20881" y="225843"/>
                              <a:pt x="0" y="223828"/>
                            </a:cubicBezTo>
                            <a:cubicBezTo>
                              <a:pt x="31230" y="173458"/>
                              <a:pt x="-6731" y="120248"/>
                              <a:pt x="14745" y="69191"/>
                            </a:cubicBezTo>
                            <a:close/>
                          </a:path>
                        </a:pathLst>
                      </a:custGeom>
                      <a:solidFill>
                        <a:srgbClr val="EAE7E8"/>
                      </a:solidFill>
                      <a:ln w="4577" cap="flat">
                        <a:noFill/>
                        <a:prstDash val="solid"/>
                        <a:miter/>
                      </a:ln>
                    </p:spPr>
                    <p:txBody>
                      <a:bodyPr rtlCol="0" anchor="ctr"/>
                      <a:lstStyle/>
                      <a:p>
                        <a:endParaRPr lang="th-TH"/>
                      </a:p>
                    </p:txBody>
                  </p:sp>
                  <p:sp>
                    <p:nvSpPr>
                      <p:cNvPr id="5450" name="Freeform: Shape 5449">
                        <a:extLst>
                          <a:ext uri="{FF2B5EF4-FFF2-40B4-BE49-F238E27FC236}">
                            <a16:creationId xmlns:a16="http://schemas.microsoft.com/office/drawing/2014/main" id="{7D640211-2988-494B-B4B0-ED8DC21DF16E}"/>
                          </a:ext>
                        </a:extLst>
                      </p:cNvPr>
                      <p:cNvSpPr/>
                      <p:nvPr/>
                    </p:nvSpPr>
                    <p:spPr>
                      <a:xfrm>
                        <a:off x="8851457" y="-1173772"/>
                        <a:ext cx="118325" cy="257485"/>
                      </a:xfrm>
                      <a:custGeom>
                        <a:avLst/>
                        <a:gdLst>
                          <a:gd name="connsiteX0" fmla="*/ 24362 w 118325"/>
                          <a:gd name="connsiteY0" fmla="*/ 191362 h 257485"/>
                          <a:gd name="connsiteX1" fmla="*/ 62689 w 118325"/>
                          <a:gd name="connsiteY1" fmla="*/ 79265 h 257485"/>
                          <a:gd name="connsiteX2" fmla="*/ 118326 w 118325"/>
                          <a:gd name="connsiteY2" fmla="*/ 0 h 257485"/>
                          <a:gd name="connsiteX3" fmla="*/ 60766 w 118325"/>
                          <a:gd name="connsiteY3" fmla="*/ 135863 h 257485"/>
                          <a:gd name="connsiteX4" fmla="*/ 37641 w 118325"/>
                          <a:gd name="connsiteY4" fmla="*/ 182753 h 257485"/>
                          <a:gd name="connsiteX5" fmla="*/ 1 w 118325"/>
                          <a:gd name="connsiteY5" fmla="*/ 257485 h 257485"/>
                          <a:gd name="connsiteX6" fmla="*/ 24362 w 118325"/>
                          <a:gd name="connsiteY6" fmla="*/ 191362 h 25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25" h="257485">
                            <a:moveTo>
                              <a:pt x="24362" y="191362"/>
                            </a:moveTo>
                            <a:cubicBezTo>
                              <a:pt x="36176" y="153676"/>
                              <a:pt x="49455" y="116448"/>
                              <a:pt x="62689" y="79265"/>
                            </a:cubicBezTo>
                            <a:cubicBezTo>
                              <a:pt x="73862" y="47944"/>
                              <a:pt x="87920" y="13371"/>
                              <a:pt x="118326" y="0"/>
                            </a:cubicBezTo>
                            <a:cubicBezTo>
                              <a:pt x="104405" y="47257"/>
                              <a:pt x="82517" y="91674"/>
                              <a:pt x="60766" y="135863"/>
                            </a:cubicBezTo>
                            <a:cubicBezTo>
                              <a:pt x="53073" y="151478"/>
                              <a:pt x="45380" y="167139"/>
                              <a:pt x="37641" y="182753"/>
                            </a:cubicBezTo>
                            <a:cubicBezTo>
                              <a:pt x="30452" y="183257"/>
                              <a:pt x="5358" y="248510"/>
                              <a:pt x="1" y="257485"/>
                            </a:cubicBezTo>
                            <a:cubicBezTo>
                              <a:pt x="-137" y="237062"/>
                              <a:pt x="17859" y="212197"/>
                              <a:pt x="24362" y="191362"/>
                            </a:cubicBezTo>
                            <a:close/>
                          </a:path>
                        </a:pathLst>
                      </a:custGeom>
                      <a:solidFill>
                        <a:srgbClr val="EAE7E8"/>
                      </a:solidFill>
                      <a:ln w="4577" cap="flat">
                        <a:noFill/>
                        <a:prstDash val="solid"/>
                        <a:miter/>
                      </a:ln>
                    </p:spPr>
                    <p:txBody>
                      <a:bodyPr rtlCol="0" anchor="ctr"/>
                      <a:lstStyle/>
                      <a:p>
                        <a:endParaRPr lang="th-TH"/>
                      </a:p>
                    </p:txBody>
                  </p:sp>
                  <p:sp>
                    <p:nvSpPr>
                      <p:cNvPr id="5451" name="Freeform: Shape 5450">
                        <a:extLst>
                          <a:ext uri="{FF2B5EF4-FFF2-40B4-BE49-F238E27FC236}">
                            <a16:creationId xmlns:a16="http://schemas.microsoft.com/office/drawing/2014/main" id="{7A9B4830-A91C-4728-841C-AFC579FC3434}"/>
                          </a:ext>
                        </a:extLst>
                      </p:cNvPr>
                      <p:cNvSpPr/>
                      <p:nvPr/>
                    </p:nvSpPr>
                    <p:spPr>
                      <a:xfrm>
                        <a:off x="8823113" y="-1102704"/>
                        <a:ext cx="252585" cy="207820"/>
                      </a:xfrm>
                      <a:custGeom>
                        <a:avLst/>
                        <a:gdLst>
                          <a:gd name="connsiteX0" fmla="*/ 163155 w 252585"/>
                          <a:gd name="connsiteY0" fmla="*/ 114478 h 207820"/>
                          <a:gd name="connsiteX1" fmla="*/ 187012 w 252585"/>
                          <a:gd name="connsiteY1" fmla="*/ 77891 h 207820"/>
                          <a:gd name="connsiteX2" fmla="*/ 227217 w 252585"/>
                          <a:gd name="connsiteY2" fmla="*/ 44189 h 207820"/>
                          <a:gd name="connsiteX3" fmla="*/ 252585 w 252585"/>
                          <a:gd name="connsiteY3" fmla="*/ 0 h 207820"/>
                          <a:gd name="connsiteX4" fmla="*/ 201711 w 252585"/>
                          <a:gd name="connsiteY4" fmla="*/ 43456 h 207820"/>
                          <a:gd name="connsiteX5" fmla="*/ 113883 w 252585"/>
                          <a:gd name="connsiteY5" fmla="*/ 144243 h 207820"/>
                          <a:gd name="connsiteX6" fmla="*/ 0 w 252585"/>
                          <a:gd name="connsiteY6" fmla="*/ 207710 h 207820"/>
                          <a:gd name="connsiteX7" fmla="*/ 163155 w 252585"/>
                          <a:gd name="connsiteY7" fmla="*/ 114478 h 20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585" h="207820">
                            <a:moveTo>
                              <a:pt x="163155" y="114478"/>
                            </a:moveTo>
                            <a:cubicBezTo>
                              <a:pt x="170894" y="102115"/>
                              <a:pt x="177396" y="88881"/>
                              <a:pt x="187012" y="77891"/>
                            </a:cubicBezTo>
                            <a:cubicBezTo>
                              <a:pt x="198551" y="64703"/>
                              <a:pt x="213937" y="55591"/>
                              <a:pt x="227217" y="44189"/>
                            </a:cubicBezTo>
                            <a:cubicBezTo>
                              <a:pt x="240496" y="32787"/>
                              <a:pt x="252356" y="17538"/>
                              <a:pt x="252585" y="0"/>
                            </a:cubicBezTo>
                            <a:cubicBezTo>
                              <a:pt x="232208" y="9570"/>
                              <a:pt x="216364" y="26422"/>
                              <a:pt x="201711" y="43456"/>
                            </a:cubicBezTo>
                            <a:cubicBezTo>
                              <a:pt x="172634" y="77250"/>
                              <a:pt x="146120" y="113425"/>
                              <a:pt x="113883" y="144243"/>
                            </a:cubicBezTo>
                            <a:cubicBezTo>
                              <a:pt x="82058" y="174694"/>
                              <a:pt x="43868" y="199651"/>
                              <a:pt x="0" y="207710"/>
                            </a:cubicBezTo>
                            <a:cubicBezTo>
                              <a:pt x="64474" y="210274"/>
                              <a:pt x="129635" y="167780"/>
                              <a:pt x="163155" y="114478"/>
                            </a:cubicBezTo>
                            <a:close/>
                          </a:path>
                        </a:pathLst>
                      </a:custGeom>
                      <a:solidFill>
                        <a:srgbClr val="EAE7E8"/>
                      </a:solidFill>
                      <a:ln w="4577" cap="flat">
                        <a:noFill/>
                        <a:prstDash val="solid"/>
                        <a:miter/>
                      </a:ln>
                    </p:spPr>
                    <p:txBody>
                      <a:bodyPr rtlCol="0" anchor="ctr"/>
                      <a:lstStyle/>
                      <a:p>
                        <a:endParaRPr lang="th-TH"/>
                      </a:p>
                    </p:txBody>
                  </p:sp>
                  <p:sp>
                    <p:nvSpPr>
                      <p:cNvPr id="5452" name="Freeform: Shape 5451">
                        <a:extLst>
                          <a:ext uri="{FF2B5EF4-FFF2-40B4-BE49-F238E27FC236}">
                            <a16:creationId xmlns:a16="http://schemas.microsoft.com/office/drawing/2014/main" id="{3E9CFC9B-DD21-4FDF-BD17-2E54CF32C563}"/>
                          </a:ext>
                        </a:extLst>
                      </p:cNvPr>
                      <p:cNvSpPr/>
                      <p:nvPr/>
                    </p:nvSpPr>
                    <p:spPr>
                      <a:xfrm>
                        <a:off x="8760882" y="-1120104"/>
                        <a:ext cx="69101" cy="234406"/>
                      </a:xfrm>
                      <a:custGeom>
                        <a:avLst/>
                        <a:gdLst>
                          <a:gd name="connsiteX0" fmla="*/ 33977 w 69101"/>
                          <a:gd name="connsiteY0" fmla="*/ 73678 h 234406"/>
                          <a:gd name="connsiteX1" fmla="*/ 31459 w 69101"/>
                          <a:gd name="connsiteY1" fmla="*/ 48905 h 234406"/>
                          <a:gd name="connsiteX2" fmla="*/ 41579 w 69101"/>
                          <a:gd name="connsiteY2" fmla="*/ 82425 h 234406"/>
                          <a:gd name="connsiteX3" fmla="*/ 41533 w 69101"/>
                          <a:gd name="connsiteY3" fmla="*/ 0 h 234406"/>
                          <a:gd name="connsiteX4" fmla="*/ 59941 w 69101"/>
                          <a:gd name="connsiteY4" fmla="*/ 38327 h 234406"/>
                          <a:gd name="connsiteX5" fmla="*/ 67909 w 69101"/>
                          <a:gd name="connsiteY5" fmla="*/ 58888 h 234406"/>
                          <a:gd name="connsiteX6" fmla="*/ 66306 w 69101"/>
                          <a:gd name="connsiteY6" fmla="*/ 94834 h 234406"/>
                          <a:gd name="connsiteX7" fmla="*/ 41991 w 69101"/>
                          <a:gd name="connsiteY7" fmla="*/ 234406 h 234406"/>
                          <a:gd name="connsiteX8" fmla="*/ 37915 w 69101"/>
                          <a:gd name="connsiteY8" fmla="*/ 183761 h 234406"/>
                          <a:gd name="connsiteX9" fmla="*/ 36450 w 69101"/>
                          <a:gd name="connsiteY9" fmla="*/ 121347 h 234406"/>
                          <a:gd name="connsiteX10" fmla="*/ 0 w 69101"/>
                          <a:gd name="connsiteY10" fmla="*/ 26834 h 234406"/>
                          <a:gd name="connsiteX11" fmla="*/ 33977 w 69101"/>
                          <a:gd name="connsiteY11" fmla="*/ 73678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101" h="234406">
                            <a:moveTo>
                              <a:pt x="33977" y="73678"/>
                            </a:moveTo>
                            <a:cubicBezTo>
                              <a:pt x="33153" y="65436"/>
                              <a:pt x="32329" y="57148"/>
                              <a:pt x="31459" y="48905"/>
                            </a:cubicBezTo>
                            <a:cubicBezTo>
                              <a:pt x="34847" y="60078"/>
                              <a:pt x="38190" y="71251"/>
                              <a:pt x="41579" y="82425"/>
                            </a:cubicBezTo>
                            <a:cubicBezTo>
                              <a:pt x="48585" y="55545"/>
                              <a:pt x="48585" y="26880"/>
                              <a:pt x="41533" y="0"/>
                            </a:cubicBezTo>
                            <a:cubicBezTo>
                              <a:pt x="47669" y="12776"/>
                              <a:pt x="53805" y="25552"/>
                              <a:pt x="59941" y="38327"/>
                            </a:cubicBezTo>
                            <a:cubicBezTo>
                              <a:pt x="63147" y="44967"/>
                              <a:pt x="66352" y="51698"/>
                              <a:pt x="67909" y="58888"/>
                            </a:cubicBezTo>
                            <a:cubicBezTo>
                              <a:pt x="70473" y="70702"/>
                              <a:pt x="68412" y="82928"/>
                              <a:pt x="66306" y="94834"/>
                            </a:cubicBezTo>
                            <a:cubicBezTo>
                              <a:pt x="58201" y="141358"/>
                              <a:pt x="50096" y="187882"/>
                              <a:pt x="41991" y="234406"/>
                            </a:cubicBezTo>
                            <a:cubicBezTo>
                              <a:pt x="43822" y="224012"/>
                              <a:pt x="36908" y="197865"/>
                              <a:pt x="37915" y="183761"/>
                            </a:cubicBezTo>
                            <a:cubicBezTo>
                              <a:pt x="39381" y="163063"/>
                              <a:pt x="42586" y="141724"/>
                              <a:pt x="36450" y="121347"/>
                            </a:cubicBezTo>
                            <a:cubicBezTo>
                              <a:pt x="26468" y="88240"/>
                              <a:pt x="5220" y="62688"/>
                              <a:pt x="0" y="26834"/>
                            </a:cubicBezTo>
                            <a:cubicBezTo>
                              <a:pt x="11997" y="41853"/>
                              <a:pt x="22804" y="57972"/>
                              <a:pt x="33977" y="73678"/>
                            </a:cubicBezTo>
                            <a:close/>
                          </a:path>
                        </a:pathLst>
                      </a:custGeom>
                      <a:solidFill>
                        <a:srgbClr val="EAE7E8"/>
                      </a:solidFill>
                      <a:ln w="4577" cap="flat">
                        <a:noFill/>
                        <a:prstDash val="solid"/>
                        <a:miter/>
                      </a:ln>
                    </p:spPr>
                    <p:txBody>
                      <a:bodyPr rtlCol="0" anchor="ctr"/>
                      <a:lstStyle/>
                      <a:p>
                        <a:endParaRPr lang="th-TH"/>
                      </a:p>
                    </p:txBody>
                  </p:sp>
                </p:grpSp>
                <p:sp>
                  <p:nvSpPr>
                    <p:cNvPr id="5429" name="Freeform: Shape 5428">
                      <a:extLst>
                        <a:ext uri="{FF2B5EF4-FFF2-40B4-BE49-F238E27FC236}">
                          <a16:creationId xmlns:a16="http://schemas.microsoft.com/office/drawing/2014/main" id="{89D1D060-3784-4630-99ED-12FB04381A7F}"/>
                        </a:ext>
                      </a:extLst>
                    </p:cNvPr>
                    <p:cNvSpPr/>
                    <p:nvPr/>
                  </p:nvSpPr>
                  <p:spPr>
                    <a:xfrm>
                      <a:off x="8837904" y="-729870"/>
                      <a:ext cx="48407" cy="142160"/>
                    </a:xfrm>
                    <a:custGeom>
                      <a:avLst/>
                      <a:gdLst>
                        <a:gd name="connsiteX0" fmla="*/ 13280 w 48407"/>
                        <a:gd name="connsiteY0" fmla="*/ 134993 h 142160"/>
                        <a:gd name="connsiteX1" fmla="*/ 32191 w 48407"/>
                        <a:gd name="connsiteY1" fmla="*/ 142137 h 142160"/>
                        <a:gd name="connsiteX2" fmla="*/ 48081 w 48407"/>
                        <a:gd name="connsiteY2" fmla="*/ 132062 h 142160"/>
                        <a:gd name="connsiteX3" fmla="*/ 47532 w 48407"/>
                        <a:gd name="connsiteY3" fmla="*/ 122721 h 142160"/>
                        <a:gd name="connsiteX4" fmla="*/ 22529 w 48407"/>
                        <a:gd name="connsiteY4" fmla="*/ 0 h 142160"/>
                        <a:gd name="connsiteX5" fmla="*/ 19324 w 48407"/>
                        <a:gd name="connsiteY5" fmla="*/ 82653 h 142160"/>
                        <a:gd name="connsiteX6" fmla="*/ 0 w 48407"/>
                        <a:gd name="connsiteY6" fmla="*/ 43319 h 142160"/>
                        <a:gd name="connsiteX7" fmla="*/ 13280 w 48407"/>
                        <a:gd name="connsiteY7" fmla="*/ 134993 h 14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07" h="142160">
                          <a:moveTo>
                            <a:pt x="13280" y="134993"/>
                          </a:moveTo>
                          <a:cubicBezTo>
                            <a:pt x="19187" y="138336"/>
                            <a:pt x="25414" y="141770"/>
                            <a:pt x="32191" y="142137"/>
                          </a:cubicBezTo>
                          <a:cubicBezTo>
                            <a:pt x="38969" y="142503"/>
                            <a:pt x="46524" y="138702"/>
                            <a:pt x="48081" y="132062"/>
                          </a:cubicBezTo>
                          <a:cubicBezTo>
                            <a:pt x="48814" y="128994"/>
                            <a:pt x="48173" y="125789"/>
                            <a:pt x="47532" y="122721"/>
                          </a:cubicBezTo>
                          <a:cubicBezTo>
                            <a:pt x="39197" y="81829"/>
                            <a:pt x="30863" y="40938"/>
                            <a:pt x="22529" y="0"/>
                          </a:cubicBezTo>
                          <a:cubicBezTo>
                            <a:pt x="13966" y="26559"/>
                            <a:pt x="12867" y="55499"/>
                            <a:pt x="19324" y="82653"/>
                          </a:cubicBezTo>
                          <a:cubicBezTo>
                            <a:pt x="4030" y="82470"/>
                            <a:pt x="1557" y="53668"/>
                            <a:pt x="0" y="43319"/>
                          </a:cubicBezTo>
                          <a:cubicBezTo>
                            <a:pt x="1008" y="53805"/>
                            <a:pt x="7922" y="131925"/>
                            <a:pt x="13280" y="134993"/>
                          </a:cubicBezTo>
                          <a:close/>
                        </a:path>
                      </a:pathLst>
                    </a:custGeom>
                    <a:solidFill>
                      <a:srgbClr val="666822"/>
                    </a:solidFill>
                    <a:ln w="4577" cap="flat">
                      <a:noFill/>
                      <a:prstDash val="solid"/>
                      <a:miter/>
                    </a:ln>
                  </p:spPr>
                  <p:txBody>
                    <a:bodyPr rtlCol="0" anchor="ctr"/>
                    <a:lstStyle/>
                    <a:p>
                      <a:endParaRPr lang="th-TH"/>
                    </a:p>
                  </p:txBody>
                </p:sp>
                <p:sp>
                  <p:nvSpPr>
                    <p:cNvPr id="5430" name="Freeform: Shape 5429">
                      <a:extLst>
                        <a:ext uri="{FF2B5EF4-FFF2-40B4-BE49-F238E27FC236}">
                          <a16:creationId xmlns:a16="http://schemas.microsoft.com/office/drawing/2014/main" id="{17486316-8975-4B7E-AC36-FD16E1DF0628}"/>
                        </a:ext>
                      </a:extLst>
                    </p:cNvPr>
                    <p:cNvSpPr/>
                    <p:nvPr/>
                  </p:nvSpPr>
                  <p:spPr>
                    <a:xfrm>
                      <a:off x="8845642" y="-622810"/>
                      <a:ext cx="59402" cy="282990"/>
                    </a:xfrm>
                    <a:custGeom>
                      <a:avLst/>
                      <a:gdLst>
                        <a:gd name="connsiteX0" fmla="*/ 12913 w 59402"/>
                        <a:gd name="connsiteY0" fmla="*/ 14012 h 282990"/>
                        <a:gd name="connsiteX1" fmla="*/ 0 w 59402"/>
                        <a:gd name="connsiteY1" fmla="*/ 274153 h 282990"/>
                        <a:gd name="connsiteX2" fmla="*/ 15065 w 59402"/>
                        <a:gd name="connsiteY2" fmla="*/ 282991 h 282990"/>
                        <a:gd name="connsiteX3" fmla="*/ 24865 w 59402"/>
                        <a:gd name="connsiteY3" fmla="*/ 0 h 282990"/>
                        <a:gd name="connsiteX4" fmla="*/ 12913 w 59402"/>
                        <a:gd name="connsiteY4" fmla="*/ 14012 h 282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02" h="282990">
                          <a:moveTo>
                            <a:pt x="12913" y="14012"/>
                          </a:moveTo>
                          <a:cubicBezTo>
                            <a:pt x="12913" y="14012"/>
                            <a:pt x="79173" y="105412"/>
                            <a:pt x="0" y="274153"/>
                          </a:cubicBezTo>
                          <a:lnTo>
                            <a:pt x="15065" y="282991"/>
                          </a:lnTo>
                          <a:cubicBezTo>
                            <a:pt x="15065" y="282991"/>
                            <a:pt x="107930" y="126980"/>
                            <a:pt x="24865" y="0"/>
                          </a:cubicBezTo>
                          <a:lnTo>
                            <a:pt x="12913" y="14012"/>
                          </a:lnTo>
                          <a:close/>
                        </a:path>
                      </a:pathLst>
                    </a:custGeom>
                    <a:solidFill>
                      <a:srgbClr val="666822"/>
                    </a:solidFill>
                    <a:ln w="4577" cap="flat">
                      <a:noFill/>
                      <a:prstDash val="solid"/>
                      <a:miter/>
                    </a:ln>
                  </p:spPr>
                  <p:txBody>
                    <a:bodyPr rtlCol="0" anchor="ctr"/>
                    <a:lstStyle/>
                    <a:p>
                      <a:endParaRPr lang="th-TH"/>
                    </a:p>
                  </p:txBody>
                </p:sp>
                <p:sp>
                  <p:nvSpPr>
                    <p:cNvPr id="5431" name="Freeform: Shape 5430">
                      <a:extLst>
                        <a:ext uri="{FF2B5EF4-FFF2-40B4-BE49-F238E27FC236}">
                          <a16:creationId xmlns:a16="http://schemas.microsoft.com/office/drawing/2014/main" id="{4A0093AF-EED2-4D57-848D-1EF61ED210DA}"/>
                        </a:ext>
                      </a:extLst>
                    </p:cNvPr>
                    <p:cNvSpPr/>
                    <p:nvPr/>
                  </p:nvSpPr>
                  <p:spPr>
                    <a:xfrm>
                      <a:off x="8840193" y="-626107"/>
                      <a:ext cx="49398" cy="113974"/>
                    </a:xfrm>
                    <a:custGeom>
                      <a:avLst/>
                      <a:gdLst>
                        <a:gd name="connsiteX0" fmla="*/ 0 w 49398"/>
                        <a:gd name="connsiteY0" fmla="*/ 9937 h 113974"/>
                        <a:gd name="connsiteX1" fmla="*/ 16256 w 49398"/>
                        <a:gd name="connsiteY1" fmla="*/ 39335 h 113974"/>
                        <a:gd name="connsiteX2" fmla="*/ 25323 w 49398"/>
                        <a:gd name="connsiteY2" fmla="*/ 41945 h 113974"/>
                        <a:gd name="connsiteX3" fmla="*/ 34939 w 49398"/>
                        <a:gd name="connsiteY3" fmla="*/ 56644 h 113974"/>
                        <a:gd name="connsiteX4" fmla="*/ 48630 w 49398"/>
                        <a:gd name="connsiteY4" fmla="*/ 102527 h 113974"/>
                        <a:gd name="connsiteX5" fmla="*/ 45608 w 49398"/>
                        <a:gd name="connsiteY5" fmla="*/ 113975 h 113974"/>
                        <a:gd name="connsiteX6" fmla="*/ 37778 w 49398"/>
                        <a:gd name="connsiteY6" fmla="*/ 2793 h 113974"/>
                        <a:gd name="connsiteX7" fmla="*/ 26971 w 49398"/>
                        <a:gd name="connsiteY7" fmla="*/ 21614 h 113974"/>
                        <a:gd name="connsiteX8" fmla="*/ 7647 w 49398"/>
                        <a:gd name="connsiteY8" fmla="*/ 19919 h 113974"/>
                        <a:gd name="connsiteX9" fmla="*/ 5449 w 49398"/>
                        <a:gd name="connsiteY9" fmla="*/ 0 h 11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398" h="113974">
                          <a:moveTo>
                            <a:pt x="0" y="9937"/>
                          </a:moveTo>
                          <a:cubicBezTo>
                            <a:pt x="11723" y="11906"/>
                            <a:pt x="5816" y="33748"/>
                            <a:pt x="16256" y="39335"/>
                          </a:cubicBezTo>
                          <a:cubicBezTo>
                            <a:pt x="19049" y="40800"/>
                            <a:pt x="22392" y="40709"/>
                            <a:pt x="25323" y="41945"/>
                          </a:cubicBezTo>
                          <a:cubicBezTo>
                            <a:pt x="30909" y="44326"/>
                            <a:pt x="33199" y="50828"/>
                            <a:pt x="34939" y="56644"/>
                          </a:cubicBezTo>
                          <a:cubicBezTo>
                            <a:pt x="39518" y="71938"/>
                            <a:pt x="44051" y="87233"/>
                            <a:pt x="48630" y="102527"/>
                          </a:cubicBezTo>
                          <a:cubicBezTo>
                            <a:pt x="49913" y="106831"/>
                            <a:pt x="50004" y="113196"/>
                            <a:pt x="45608" y="113975"/>
                          </a:cubicBezTo>
                          <a:cubicBezTo>
                            <a:pt x="38419" y="77433"/>
                            <a:pt x="35763" y="40022"/>
                            <a:pt x="37778" y="2793"/>
                          </a:cubicBezTo>
                          <a:cubicBezTo>
                            <a:pt x="35397" y="9754"/>
                            <a:pt x="32741" y="17080"/>
                            <a:pt x="26971" y="21614"/>
                          </a:cubicBezTo>
                          <a:cubicBezTo>
                            <a:pt x="21201" y="26147"/>
                            <a:pt x="11311" y="26284"/>
                            <a:pt x="7647" y="19919"/>
                          </a:cubicBezTo>
                          <a:cubicBezTo>
                            <a:pt x="4259" y="14058"/>
                            <a:pt x="7647" y="6365"/>
                            <a:pt x="5449" y="0"/>
                          </a:cubicBezTo>
                        </a:path>
                      </a:pathLst>
                    </a:custGeom>
                    <a:solidFill>
                      <a:srgbClr val="213F00">
                        <a:alpha val="50000"/>
                      </a:srgbClr>
                    </a:solidFill>
                    <a:ln w="4577" cap="flat">
                      <a:noFill/>
                      <a:prstDash val="solid"/>
                      <a:miter/>
                    </a:ln>
                  </p:spPr>
                  <p:txBody>
                    <a:bodyPr rtlCol="0" anchor="ctr"/>
                    <a:lstStyle/>
                    <a:p>
                      <a:endParaRPr lang="th-TH"/>
                    </a:p>
                  </p:txBody>
                </p:sp>
                <p:sp>
                  <p:nvSpPr>
                    <p:cNvPr id="5432" name="Freeform: Shape 5431">
                      <a:extLst>
                        <a:ext uri="{FF2B5EF4-FFF2-40B4-BE49-F238E27FC236}">
                          <a16:creationId xmlns:a16="http://schemas.microsoft.com/office/drawing/2014/main" id="{FC716C8E-4B1C-4B41-A8C6-0F025DBE27A1}"/>
                        </a:ext>
                      </a:extLst>
                    </p:cNvPr>
                    <p:cNvSpPr/>
                    <p:nvPr/>
                  </p:nvSpPr>
                  <p:spPr>
                    <a:xfrm>
                      <a:off x="8854894" y="-520558"/>
                      <a:ext cx="41702" cy="172770"/>
                    </a:xfrm>
                    <a:custGeom>
                      <a:avLst/>
                      <a:gdLst>
                        <a:gd name="connsiteX0" fmla="*/ 35624 w 41702"/>
                        <a:gd name="connsiteY0" fmla="*/ 0 h 172770"/>
                        <a:gd name="connsiteX1" fmla="*/ 21245 w 41702"/>
                        <a:gd name="connsiteY1" fmla="*/ 117180 h 172770"/>
                        <a:gd name="connsiteX2" fmla="*/ 10622 w 41702"/>
                        <a:gd name="connsiteY2" fmla="*/ 147632 h 172770"/>
                        <a:gd name="connsiteX3" fmla="*/ 685 w 41702"/>
                        <a:gd name="connsiteY3" fmla="*/ 172771 h 172770"/>
                        <a:gd name="connsiteX4" fmla="*/ 21795 w 41702"/>
                        <a:gd name="connsiteY4" fmla="*/ 95658 h 172770"/>
                        <a:gd name="connsiteX5" fmla="*/ 35624 w 41702"/>
                        <a:gd name="connsiteY5" fmla="*/ 0 h 17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2" h="172770">
                          <a:moveTo>
                            <a:pt x="35624" y="0"/>
                          </a:moveTo>
                          <a:cubicBezTo>
                            <a:pt x="49041" y="38098"/>
                            <a:pt x="38463" y="80639"/>
                            <a:pt x="21245" y="117180"/>
                          </a:cubicBezTo>
                          <a:cubicBezTo>
                            <a:pt x="16621" y="126980"/>
                            <a:pt x="11446" y="136871"/>
                            <a:pt x="10622" y="147632"/>
                          </a:cubicBezTo>
                          <a:cubicBezTo>
                            <a:pt x="9706" y="159537"/>
                            <a:pt x="11721" y="166498"/>
                            <a:pt x="685" y="172771"/>
                          </a:cubicBezTo>
                          <a:cubicBezTo>
                            <a:pt x="-3940" y="152852"/>
                            <a:pt x="16163" y="118096"/>
                            <a:pt x="21795" y="95658"/>
                          </a:cubicBezTo>
                          <a:cubicBezTo>
                            <a:pt x="29579" y="64337"/>
                            <a:pt x="34250" y="32237"/>
                            <a:pt x="35624" y="0"/>
                          </a:cubicBezTo>
                          <a:close/>
                        </a:path>
                      </a:pathLst>
                    </a:custGeom>
                    <a:solidFill>
                      <a:srgbClr val="213F00">
                        <a:alpha val="50000"/>
                      </a:srgbClr>
                    </a:solidFill>
                    <a:ln w="4577" cap="flat">
                      <a:noFill/>
                      <a:prstDash val="solid"/>
                      <a:miter/>
                    </a:ln>
                  </p:spPr>
                  <p:txBody>
                    <a:bodyPr rtlCol="0" anchor="ctr"/>
                    <a:lstStyle/>
                    <a:p>
                      <a:endParaRPr lang="th-TH"/>
                    </a:p>
                  </p:txBody>
                </p:sp>
              </p:grpSp>
              <p:grpSp>
                <p:nvGrpSpPr>
                  <p:cNvPr id="5364" name="Graphic 4">
                    <a:extLst>
                      <a:ext uri="{FF2B5EF4-FFF2-40B4-BE49-F238E27FC236}">
                        <a16:creationId xmlns:a16="http://schemas.microsoft.com/office/drawing/2014/main" id="{38CE5E83-0A48-4229-8D07-11F3E7D80212}"/>
                      </a:ext>
                    </a:extLst>
                  </p:cNvPr>
                  <p:cNvGrpSpPr/>
                  <p:nvPr/>
                </p:nvGrpSpPr>
                <p:grpSpPr>
                  <a:xfrm>
                    <a:off x="8367932" y="-815478"/>
                    <a:ext cx="1296959" cy="2043793"/>
                    <a:chOff x="8367932" y="-815478"/>
                    <a:chExt cx="1296959" cy="2043793"/>
                  </a:xfrm>
                </p:grpSpPr>
                <p:grpSp>
                  <p:nvGrpSpPr>
                    <p:cNvPr id="5365" name="Graphic 4">
                      <a:extLst>
                        <a:ext uri="{FF2B5EF4-FFF2-40B4-BE49-F238E27FC236}">
                          <a16:creationId xmlns:a16="http://schemas.microsoft.com/office/drawing/2014/main" id="{6E204A3B-7AE8-49D4-BB9B-159960D0DB5F}"/>
                        </a:ext>
                      </a:extLst>
                    </p:cNvPr>
                    <p:cNvGrpSpPr/>
                    <p:nvPr/>
                  </p:nvGrpSpPr>
                  <p:grpSpPr>
                    <a:xfrm>
                      <a:off x="8800703" y="-426804"/>
                      <a:ext cx="261871" cy="443012"/>
                      <a:chOff x="8800703" y="-426804"/>
                      <a:chExt cx="261871" cy="443012"/>
                    </a:xfrm>
                  </p:grpSpPr>
                  <p:grpSp>
                    <p:nvGrpSpPr>
                      <p:cNvPr id="5417" name="Graphic 4">
                        <a:extLst>
                          <a:ext uri="{FF2B5EF4-FFF2-40B4-BE49-F238E27FC236}">
                            <a16:creationId xmlns:a16="http://schemas.microsoft.com/office/drawing/2014/main" id="{9869BED1-A367-4C7C-93D9-1F3EF271CB18}"/>
                          </a:ext>
                        </a:extLst>
                      </p:cNvPr>
                      <p:cNvGrpSpPr/>
                      <p:nvPr/>
                    </p:nvGrpSpPr>
                    <p:grpSpPr>
                      <a:xfrm>
                        <a:off x="8800703" y="-426804"/>
                        <a:ext cx="261871" cy="443012"/>
                        <a:chOff x="8800703" y="-426804"/>
                        <a:chExt cx="261871" cy="443012"/>
                      </a:xfrm>
                    </p:grpSpPr>
                    <p:sp>
                      <p:nvSpPr>
                        <p:cNvPr id="5424" name="Freeform: Shape 5423">
                          <a:extLst>
                            <a:ext uri="{FF2B5EF4-FFF2-40B4-BE49-F238E27FC236}">
                              <a16:creationId xmlns:a16="http://schemas.microsoft.com/office/drawing/2014/main" id="{7DA86346-A2F3-4D61-9A08-18C38CCF1ED5}"/>
                            </a:ext>
                          </a:extLst>
                        </p:cNvPr>
                        <p:cNvSpPr/>
                        <p:nvPr/>
                      </p:nvSpPr>
                      <p:spPr>
                        <a:xfrm>
                          <a:off x="8936774" y="-105642"/>
                          <a:ext cx="58927" cy="120797"/>
                        </a:xfrm>
                        <a:custGeom>
                          <a:avLst/>
                          <a:gdLst>
                            <a:gd name="connsiteX0" fmla="*/ 50181 w 58927"/>
                            <a:gd name="connsiteY0" fmla="*/ 88240 h 120797"/>
                            <a:gd name="connsiteX1" fmla="*/ 21241 w 58927"/>
                            <a:gd name="connsiteY1" fmla="*/ 0 h 120797"/>
                            <a:gd name="connsiteX2" fmla="*/ 1184 w 58927"/>
                            <a:gd name="connsiteY2" fmla="*/ 412 h 120797"/>
                            <a:gd name="connsiteX3" fmla="*/ 58332 w 58927"/>
                            <a:gd name="connsiteY3" fmla="*/ 120798 h 120797"/>
                            <a:gd name="connsiteX4" fmla="*/ 50868 w 58927"/>
                            <a:gd name="connsiteY4" fmla="*/ 91125 h 120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7" h="120797">
                              <a:moveTo>
                                <a:pt x="50181" y="88240"/>
                              </a:moveTo>
                              <a:cubicBezTo>
                                <a:pt x="29392" y="64200"/>
                                <a:pt x="18722" y="31688"/>
                                <a:pt x="21241" y="0"/>
                              </a:cubicBezTo>
                              <a:cubicBezTo>
                                <a:pt x="14555" y="137"/>
                                <a:pt x="7870" y="275"/>
                                <a:pt x="1184" y="412"/>
                              </a:cubicBezTo>
                              <a:cubicBezTo>
                                <a:pt x="-5685" y="46982"/>
                                <a:pt x="17852" y="96666"/>
                                <a:pt x="58332" y="120798"/>
                              </a:cubicBezTo>
                              <a:cubicBezTo>
                                <a:pt x="60255" y="110449"/>
                                <a:pt x="57462" y="99321"/>
                                <a:pt x="50868" y="91125"/>
                              </a:cubicBezTo>
                            </a:path>
                          </a:pathLst>
                        </a:custGeom>
                        <a:solidFill>
                          <a:srgbClr val="49684F"/>
                        </a:solidFill>
                        <a:ln w="4577" cap="flat">
                          <a:noFill/>
                          <a:prstDash val="solid"/>
                          <a:miter/>
                        </a:ln>
                      </p:spPr>
                      <p:txBody>
                        <a:bodyPr rtlCol="0" anchor="ctr"/>
                        <a:lstStyle/>
                        <a:p>
                          <a:endParaRPr lang="th-TH"/>
                        </a:p>
                      </p:txBody>
                    </p:sp>
                    <p:sp>
                      <p:nvSpPr>
                        <p:cNvPr id="5425" name="Freeform: Shape 5424">
                          <a:extLst>
                            <a:ext uri="{FF2B5EF4-FFF2-40B4-BE49-F238E27FC236}">
                              <a16:creationId xmlns:a16="http://schemas.microsoft.com/office/drawing/2014/main" id="{B32BE775-7081-459A-B214-6EDD50A8CE18}"/>
                            </a:ext>
                          </a:extLst>
                        </p:cNvPr>
                        <p:cNvSpPr/>
                        <p:nvPr/>
                      </p:nvSpPr>
                      <p:spPr>
                        <a:xfrm>
                          <a:off x="8934759" y="-102879"/>
                          <a:ext cx="64278" cy="119088"/>
                        </a:xfrm>
                        <a:custGeom>
                          <a:avLst/>
                          <a:gdLst>
                            <a:gd name="connsiteX0" fmla="*/ 61903 w 64278"/>
                            <a:gd name="connsiteY0" fmla="*/ 107320 h 119088"/>
                            <a:gd name="connsiteX1" fmla="*/ 16845 w 64278"/>
                            <a:gd name="connsiteY1" fmla="*/ 20774 h 119088"/>
                            <a:gd name="connsiteX2" fmla="*/ 13319 w 64278"/>
                            <a:gd name="connsiteY2" fmla="*/ 5709 h 119088"/>
                            <a:gd name="connsiteX3" fmla="*/ 85 w 64278"/>
                            <a:gd name="connsiteY3" fmla="*/ 1038 h 119088"/>
                            <a:gd name="connsiteX4" fmla="*/ 60713 w 64278"/>
                            <a:gd name="connsiteY4" fmla="*/ 119088 h 119088"/>
                            <a:gd name="connsiteX5" fmla="*/ 63369 w 64278"/>
                            <a:gd name="connsiteY5" fmla="*/ 108785 h 11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278" h="119088">
                              <a:moveTo>
                                <a:pt x="61903" y="107320"/>
                              </a:moveTo>
                              <a:cubicBezTo>
                                <a:pt x="36672" y="85569"/>
                                <a:pt x="20187" y="53927"/>
                                <a:pt x="16845" y="20774"/>
                              </a:cubicBezTo>
                              <a:cubicBezTo>
                                <a:pt x="16295" y="15600"/>
                                <a:pt x="16020" y="10150"/>
                                <a:pt x="13319" y="5709"/>
                              </a:cubicBezTo>
                              <a:cubicBezTo>
                                <a:pt x="10617" y="1267"/>
                                <a:pt x="4527" y="-1664"/>
                                <a:pt x="85" y="1038"/>
                              </a:cubicBezTo>
                              <a:cubicBezTo>
                                <a:pt x="-1609" y="47241"/>
                                <a:pt x="22202" y="93537"/>
                                <a:pt x="60713" y="119088"/>
                              </a:cubicBezTo>
                              <a:cubicBezTo>
                                <a:pt x="64056" y="117028"/>
                                <a:pt x="65292" y="112219"/>
                                <a:pt x="63369" y="108785"/>
                              </a:cubicBezTo>
                            </a:path>
                          </a:pathLst>
                        </a:custGeom>
                        <a:solidFill>
                          <a:srgbClr val="304640"/>
                        </a:solidFill>
                        <a:ln w="4577" cap="flat">
                          <a:noFill/>
                          <a:prstDash val="solid"/>
                          <a:miter/>
                        </a:ln>
                      </p:spPr>
                      <p:txBody>
                        <a:bodyPr rtlCol="0" anchor="ctr"/>
                        <a:lstStyle/>
                        <a:p>
                          <a:endParaRPr lang="th-TH"/>
                        </a:p>
                      </p:txBody>
                    </p:sp>
                    <p:sp>
                      <p:nvSpPr>
                        <p:cNvPr id="5426" name="Freeform: Shape 5425">
                          <a:extLst>
                            <a:ext uri="{FF2B5EF4-FFF2-40B4-BE49-F238E27FC236}">
                              <a16:creationId xmlns:a16="http://schemas.microsoft.com/office/drawing/2014/main" id="{91559103-57D6-4322-9FD9-845CB855BCC0}"/>
                            </a:ext>
                          </a:extLst>
                        </p:cNvPr>
                        <p:cNvSpPr/>
                        <p:nvPr/>
                      </p:nvSpPr>
                      <p:spPr>
                        <a:xfrm>
                          <a:off x="8800703" y="-401526"/>
                          <a:ext cx="164824" cy="304175"/>
                        </a:xfrm>
                        <a:custGeom>
                          <a:avLst/>
                          <a:gdLst>
                            <a:gd name="connsiteX0" fmla="*/ 155342 w 164824"/>
                            <a:gd name="connsiteY0" fmla="*/ 95821 h 304175"/>
                            <a:gd name="connsiteX1" fmla="*/ 164684 w 164824"/>
                            <a:gd name="connsiteY1" fmla="*/ 20266 h 304175"/>
                            <a:gd name="connsiteX2" fmla="*/ 162531 w 164824"/>
                            <a:gd name="connsiteY2" fmla="*/ 12206 h 304175"/>
                            <a:gd name="connsiteX3" fmla="*/ 156578 w 164824"/>
                            <a:gd name="connsiteY3" fmla="*/ 8268 h 304175"/>
                            <a:gd name="connsiteX4" fmla="*/ 25569 w 164824"/>
                            <a:gd name="connsiteY4" fmla="*/ 42337 h 304175"/>
                            <a:gd name="connsiteX5" fmla="*/ 1803 w 164824"/>
                            <a:gd name="connsiteY5" fmla="*/ 146604 h 304175"/>
                            <a:gd name="connsiteX6" fmla="*/ 44756 w 164824"/>
                            <a:gd name="connsiteY6" fmla="*/ 246750 h 304175"/>
                            <a:gd name="connsiteX7" fmla="*/ 151358 w 164824"/>
                            <a:gd name="connsiteY7" fmla="*/ 280498 h 304175"/>
                            <a:gd name="connsiteX8" fmla="*/ 155342 w 164824"/>
                            <a:gd name="connsiteY8" fmla="*/ 95821 h 30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24" h="304175">
                              <a:moveTo>
                                <a:pt x="155342" y="95821"/>
                              </a:moveTo>
                              <a:cubicBezTo>
                                <a:pt x="158685" y="70636"/>
                                <a:pt x="165920" y="45680"/>
                                <a:pt x="164684" y="20266"/>
                              </a:cubicBezTo>
                              <a:cubicBezTo>
                                <a:pt x="164546" y="17472"/>
                                <a:pt x="164225" y="14450"/>
                                <a:pt x="162531" y="12206"/>
                              </a:cubicBezTo>
                              <a:cubicBezTo>
                                <a:pt x="161066" y="10283"/>
                                <a:pt x="158776" y="9184"/>
                                <a:pt x="156578" y="8268"/>
                              </a:cubicBezTo>
                              <a:cubicBezTo>
                                <a:pt x="111886" y="-10735"/>
                                <a:pt x="55288" y="4010"/>
                                <a:pt x="25569" y="42337"/>
                              </a:cubicBezTo>
                              <a:cubicBezTo>
                                <a:pt x="3131" y="71277"/>
                                <a:pt x="-3692" y="110337"/>
                                <a:pt x="1803" y="146604"/>
                              </a:cubicBezTo>
                              <a:cubicBezTo>
                                <a:pt x="7298" y="182825"/>
                                <a:pt x="24104" y="216528"/>
                                <a:pt x="44756" y="246750"/>
                              </a:cubicBezTo>
                              <a:cubicBezTo>
                                <a:pt x="66690" y="278850"/>
                                <a:pt x="128096" y="336959"/>
                                <a:pt x="151358" y="280498"/>
                              </a:cubicBezTo>
                              <a:cubicBezTo>
                                <a:pt x="172880" y="228159"/>
                                <a:pt x="147924" y="151687"/>
                                <a:pt x="155342" y="95821"/>
                              </a:cubicBezTo>
                              <a:close/>
                            </a:path>
                          </a:pathLst>
                        </a:custGeom>
                        <a:solidFill>
                          <a:srgbClr val="4C5E59"/>
                        </a:solidFill>
                        <a:ln w="4577" cap="flat">
                          <a:noFill/>
                          <a:prstDash val="solid"/>
                          <a:miter/>
                        </a:ln>
                      </p:spPr>
                      <p:txBody>
                        <a:bodyPr rtlCol="0" anchor="ctr"/>
                        <a:lstStyle/>
                        <a:p>
                          <a:endParaRPr lang="th-TH"/>
                        </a:p>
                      </p:txBody>
                    </p:sp>
                    <p:sp>
                      <p:nvSpPr>
                        <p:cNvPr id="5427" name="Freeform: Shape 5426">
                          <a:extLst>
                            <a:ext uri="{FF2B5EF4-FFF2-40B4-BE49-F238E27FC236}">
                              <a16:creationId xmlns:a16="http://schemas.microsoft.com/office/drawing/2014/main" id="{790FB976-74F2-4AF7-85B6-B786681BE9EA}"/>
                            </a:ext>
                          </a:extLst>
                        </p:cNvPr>
                        <p:cNvSpPr/>
                        <p:nvPr/>
                      </p:nvSpPr>
                      <p:spPr>
                        <a:xfrm>
                          <a:off x="8941104" y="-426804"/>
                          <a:ext cx="121470" cy="328462"/>
                        </a:xfrm>
                        <a:custGeom>
                          <a:avLst/>
                          <a:gdLst>
                            <a:gd name="connsiteX0" fmla="*/ 7203 w 121470"/>
                            <a:gd name="connsiteY0" fmla="*/ 227793 h 328462"/>
                            <a:gd name="connsiteX1" fmla="*/ 24741 w 121470"/>
                            <a:gd name="connsiteY1" fmla="*/ 53236 h 328462"/>
                            <a:gd name="connsiteX2" fmla="*/ 57711 w 121470"/>
                            <a:gd name="connsiteY2" fmla="*/ 2225 h 328462"/>
                            <a:gd name="connsiteX3" fmla="*/ 110737 w 121470"/>
                            <a:gd name="connsiteY3" fmla="*/ 25304 h 328462"/>
                            <a:gd name="connsiteX4" fmla="*/ 121132 w 121470"/>
                            <a:gd name="connsiteY4" fmla="*/ 86481 h 328462"/>
                            <a:gd name="connsiteX5" fmla="*/ 34952 w 121470"/>
                            <a:gd name="connsiteY5" fmla="*/ 312233 h 328462"/>
                            <a:gd name="connsiteX6" fmla="*/ 22131 w 121470"/>
                            <a:gd name="connsiteY6" fmla="*/ 324642 h 328462"/>
                            <a:gd name="connsiteX7" fmla="*/ 7203 w 121470"/>
                            <a:gd name="connsiteY7" fmla="*/ 227793 h 32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470" h="328462">
                              <a:moveTo>
                                <a:pt x="7203" y="227793"/>
                              </a:moveTo>
                              <a:cubicBezTo>
                                <a:pt x="5005" y="169180"/>
                                <a:pt x="10958" y="110247"/>
                                <a:pt x="24741" y="53236"/>
                              </a:cubicBezTo>
                              <a:cubicBezTo>
                                <a:pt x="29686" y="32722"/>
                                <a:pt x="38020" y="9780"/>
                                <a:pt x="57711" y="2225"/>
                              </a:cubicBezTo>
                              <a:cubicBezTo>
                                <a:pt x="77309" y="-5285"/>
                                <a:pt x="100205" y="7170"/>
                                <a:pt x="110737" y="25304"/>
                              </a:cubicBezTo>
                              <a:cubicBezTo>
                                <a:pt x="121315" y="43437"/>
                                <a:pt x="122185" y="65554"/>
                                <a:pt x="121132" y="86481"/>
                              </a:cubicBezTo>
                              <a:cubicBezTo>
                                <a:pt x="117011" y="168264"/>
                                <a:pt x="86376" y="248491"/>
                                <a:pt x="34952" y="312233"/>
                              </a:cubicBezTo>
                              <a:cubicBezTo>
                                <a:pt x="31197" y="316903"/>
                                <a:pt x="27213" y="321528"/>
                                <a:pt x="22131" y="324642"/>
                              </a:cubicBezTo>
                              <a:cubicBezTo>
                                <a:pt x="-17250" y="348728"/>
                                <a:pt x="8119" y="252017"/>
                                <a:pt x="7203" y="227793"/>
                              </a:cubicBezTo>
                              <a:close/>
                            </a:path>
                          </a:pathLst>
                        </a:custGeom>
                        <a:solidFill>
                          <a:srgbClr val="737977"/>
                        </a:solidFill>
                        <a:ln w="4577" cap="flat">
                          <a:noFill/>
                          <a:prstDash val="solid"/>
                          <a:miter/>
                        </a:ln>
                      </p:spPr>
                      <p:txBody>
                        <a:bodyPr rtlCol="0" anchor="ctr"/>
                        <a:lstStyle/>
                        <a:p>
                          <a:endParaRPr lang="th-TH"/>
                        </a:p>
                      </p:txBody>
                    </p:sp>
                  </p:grpSp>
                  <p:sp>
                    <p:nvSpPr>
                      <p:cNvPr id="5418" name="Freeform: Shape 5417">
                        <a:extLst>
                          <a:ext uri="{FF2B5EF4-FFF2-40B4-BE49-F238E27FC236}">
                            <a16:creationId xmlns:a16="http://schemas.microsoft.com/office/drawing/2014/main" id="{AA11086C-FBC2-4599-8BE3-B9092EEC410C}"/>
                          </a:ext>
                        </a:extLst>
                      </p:cNvPr>
                      <p:cNvSpPr/>
                      <p:nvPr/>
                    </p:nvSpPr>
                    <p:spPr>
                      <a:xfrm>
                        <a:off x="8824010" y="-390070"/>
                        <a:ext cx="143774" cy="298368"/>
                      </a:xfrm>
                      <a:custGeom>
                        <a:avLst/>
                        <a:gdLst>
                          <a:gd name="connsiteX0" fmla="*/ 51305 w 143774"/>
                          <a:gd name="connsiteY0" fmla="*/ 7528 h 298368"/>
                          <a:gd name="connsiteX1" fmla="*/ 22914 w 143774"/>
                          <a:gd name="connsiteY1" fmla="*/ 42970 h 298368"/>
                          <a:gd name="connsiteX2" fmla="*/ 2995 w 143774"/>
                          <a:gd name="connsiteY2" fmla="*/ 67881 h 298368"/>
                          <a:gd name="connsiteX3" fmla="*/ 3224 w 143774"/>
                          <a:gd name="connsiteY3" fmla="*/ 125349 h 298368"/>
                          <a:gd name="connsiteX4" fmla="*/ 20350 w 143774"/>
                          <a:gd name="connsiteY4" fmla="*/ 83083 h 298368"/>
                          <a:gd name="connsiteX5" fmla="*/ 27219 w 143774"/>
                          <a:gd name="connsiteY5" fmla="*/ 71681 h 298368"/>
                          <a:gd name="connsiteX6" fmla="*/ 36514 w 143774"/>
                          <a:gd name="connsiteY6" fmla="*/ 67057 h 298368"/>
                          <a:gd name="connsiteX7" fmla="*/ 85282 w 143774"/>
                          <a:gd name="connsiteY7" fmla="*/ 67789 h 298368"/>
                          <a:gd name="connsiteX8" fmla="*/ 97279 w 143774"/>
                          <a:gd name="connsiteY8" fmla="*/ 118572 h 298368"/>
                          <a:gd name="connsiteX9" fmla="*/ 96364 w 143774"/>
                          <a:gd name="connsiteY9" fmla="*/ 127730 h 298368"/>
                          <a:gd name="connsiteX10" fmla="*/ 94486 w 143774"/>
                          <a:gd name="connsiteY10" fmla="*/ 132950 h 298368"/>
                          <a:gd name="connsiteX11" fmla="*/ 87984 w 143774"/>
                          <a:gd name="connsiteY11" fmla="*/ 133866 h 298368"/>
                          <a:gd name="connsiteX12" fmla="*/ 46680 w 143774"/>
                          <a:gd name="connsiteY12" fmla="*/ 120266 h 298368"/>
                          <a:gd name="connsiteX13" fmla="*/ 67698 w 143774"/>
                          <a:gd name="connsiteY13" fmla="*/ 146871 h 298368"/>
                          <a:gd name="connsiteX14" fmla="*/ 106667 w 143774"/>
                          <a:gd name="connsiteY14" fmla="*/ 230349 h 298368"/>
                          <a:gd name="connsiteX15" fmla="*/ 104835 w 143774"/>
                          <a:gd name="connsiteY15" fmla="*/ 235569 h 298368"/>
                          <a:gd name="connsiteX16" fmla="*/ 99890 w 143774"/>
                          <a:gd name="connsiteY16" fmla="*/ 237217 h 298368"/>
                          <a:gd name="connsiteX17" fmla="*/ 41963 w 143774"/>
                          <a:gd name="connsiteY17" fmla="*/ 212261 h 298368"/>
                          <a:gd name="connsiteX18" fmla="*/ 5834 w 143774"/>
                          <a:gd name="connsiteY18" fmla="*/ 158410 h 298368"/>
                          <a:gd name="connsiteX19" fmla="*/ 27493 w 143774"/>
                          <a:gd name="connsiteY19" fmla="*/ 198707 h 298368"/>
                          <a:gd name="connsiteX20" fmla="*/ 67744 w 143774"/>
                          <a:gd name="connsiteY20" fmla="*/ 259609 h 298368"/>
                          <a:gd name="connsiteX21" fmla="*/ 123976 w 143774"/>
                          <a:gd name="connsiteY21" fmla="*/ 297708 h 298368"/>
                          <a:gd name="connsiteX22" fmla="*/ 118618 w 143774"/>
                          <a:gd name="connsiteY22" fmla="*/ 217985 h 298368"/>
                          <a:gd name="connsiteX23" fmla="*/ 131898 w 143774"/>
                          <a:gd name="connsiteY23" fmla="*/ 159921 h 298368"/>
                          <a:gd name="connsiteX24" fmla="*/ 51305 w 143774"/>
                          <a:gd name="connsiteY24" fmla="*/ 7528 h 29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3774" h="298368">
                            <a:moveTo>
                              <a:pt x="51305" y="7528"/>
                            </a:moveTo>
                            <a:cubicBezTo>
                              <a:pt x="36056" y="12931"/>
                              <a:pt x="22502" y="26806"/>
                              <a:pt x="22914" y="42970"/>
                            </a:cubicBezTo>
                            <a:cubicBezTo>
                              <a:pt x="11558" y="43978"/>
                              <a:pt x="5422" y="56708"/>
                              <a:pt x="2995" y="67881"/>
                            </a:cubicBezTo>
                            <a:cubicBezTo>
                              <a:pt x="-1081" y="86747"/>
                              <a:pt x="-989" y="106529"/>
                              <a:pt x="3224" y="125349"/>
                            </a:cubicBezTo>
                            <a:cubicBezTo>
                              <a:pt x="8948" y="111245"/>
                              <a:pt x="14626" y="97141"/>
                              <a:pt x="20350" y="83083"/>
                            </a:cubicBezTo>
                            <a:cubicBezTo>
                              <a:pt x="22044" y="78916"/>
                              <a:pt x="23830" y="74612"/>
                              <a:pt x="27219" y="71681"/>
                            </a:cubicBezTo>
                            <a:cubicBezTo>
                              <a:pt x="29874" y="69392"/>
                              <a:pt x="33217" y="68201"/>
                              <a:pt x="36514" y="67057"/>
                            </a:cubicBezTo>
                            <a:cubicBezTo>
                              <a:pt x="52587" y="61516"/>
                              <a:pt x="71865" y="57349"/>
                              <a:pt x="85282" y="67789"/>
                            </a:cubicBezTo>
                            <a:cubicBezTo>
                              <a:pt x="99615" y="79008"/>
                              <a:pt x="99111" y="100438"/>
                              <a:pt x="97279" y="118572"/>
                            </a:cubicBezTo>
                            <a:cubicBezTo>
                              <a:pt x="96959" y="121640"/>
                              <a:pt x="96684" y="124662"/>
                              <a:pt x="96364" y="127730"/>
                            </a:cubicBezTo>
                            <a:cubicBezTo>
                              <a:pt x="96180" y="129608"/>
                              <a:pt x="95906" y="131668"/>
                              <a:pt x="94486" y="132950"/>
                            </a:cubicBezTo>
                            <a:cubicBezTo>
                              <a:pt x="92792" y="134507"/>
                              <a:pt x="90227" y="134278"/>
                              <a:pt x="87984" y="133866"/>
                            </a:cubicBezTo>
                            <a:cubicBezTo>
                              <a:pt x="73651" y="131439"/>
                              <a:pt x="59639" y="126860"/>
                              <a:pt x="46680" y="120266"/>
                            </a:cubicBezTo>
                            <a:cubicBezTo>
                              <a:pt x="45215" y="132126"/>
                              <a:pt x="57899" y="140002"/>
                              <a:pt x="67698" y="146871"/>
                            </a:cubicBezTo>
                            <a:cubicBezTo>
                              <a:pt x="94028" y="165325"/>
                              <a:pt x="109414" y="198340"/>
                              <a:pt x="106667" y="230349"/>
                            </a:cubicBezTo>
                            <a:cubicBezTo>
                              <a:pt x="106484" y="232226"/>
                              <a:pt x="106209" y="234241"/>
                              <a:pt x="104835" y="235569"/>
                            </a:cubicBezTo>
                            <a:cubicBezTo>
                              <a:pt x="103553" y="236805"/>
                              <a:pt x="101630" y="237080"/>
                              <a:pt x="99890" y="237217"/>
                            </a:cubicBezTo>
                            <a:cubicBezTo>
                              <a:pt x="78230" y="238774"/>
                              <a:pt x="57258" y="227647"/>
                              <a:pt x="41963" y="212261"/>
                            </a:cubicBezTo>
                            <a:cubicBezTo>
                              <a:pt x="26669" y="196875"/>
                              <a:pt x="16137" y="177505"/>
                              <a:pt x="5834" y="158410"/>
                            </a:cubicBezTo>
                            <a:cubicBezTo>
                              <a:pt x="10505" y="172972"/>
                              <a:pt x="19068" y="185931"/>
                              <a:pt x="27493" y="198707"/>
                            </a:cubicBezTo>
                            <a:cubicBezTo>
                              <a:pt x="40910" y="218992"/>
                              <a:pt x="54327" y="239278"/>
                              <a:pt x="67744" y="259609"/>
                            </a:cubicBezTo>
                            <a:cubicBezTo>
                              <a:pt x="81069" y="279758"/>
                              <a:pt x="100347" y="302562"/>
                              <a:pt x="123976" y="297708"/>
                            </a:cubicBezTo>
                            <a:cubicBezTo>
                              <a:pt x="124846" y="271057"/>
                              <a:pt x="116787" y="244590"/>
                              <a:pt x="118618" y="217985"/>
                            </a:cubicBezTo>
                            <a:cubicBezTo>
                              <a:pt x="119992" y="198157"/>
                              <a:pt x="126769" y="179154"/>
                              <a:pt x="131898" y="159921"/>
                            </a:cubicBezTo>
                            <a:cubicBezTo>
                              <a:pt x="149985" y="91646"/>
                              <a:pt x="162486" y="-31670"/>
                              <a:pt x="51305" y="7528"/>
                            </a:cubicBezTo>
                            <a:close/>
                          </a:path>
                        </a:pathLst>
                      </a:custGeom>
                      <a:solidFill>
                        <a:srgbClr val="485954"/>
                      </a:solidFill>
                      <a:ln w="4577" cap="flat">
                        <a:noFill/>
                        <a:prstDash val="solid"/>
                        <a:miter/>
                      </a:ln>
                    </p:spPr>
                    <p:txBody>
                      <a:bodyPr rtlCol="0" anchor="ctr"/>
                      <a:lstStyle/>
                      <a:p>
                        <a:endParaRPr lang="th-TH"/>
                      </a:p>
                    </p:txBody>
                  </p:sp>
                  <p:sp>
                    <p:nvSpPr>
                      <p:cNvPr id="5419" name="Freeform: Shape 5418">
                        <a:extLst>
                          <a:ext uri="{FF2B5EF4-FFF2-40B4-BE49-F238E27FC236}">
                            <a16:creationId xmlns:a16="http://schemas.microsoft.com/office/drawing/2014/main" id="{02B462DE-836C-4436-9A96-81F885EC4658}"/>
                          </a:ext>
                        </a:extLst>
                      </p:cNvPr>
                      <p:cNvSpPr/>
                      <p:nvPr/>
                    </p:nvSpPr>
                    <p:spPr>
                      <a:xfrm>
                        <a:off x="8959522" y="-423442"/>
                        <a:ext cx="92793" cy="306947"/>
                      </a:xfrm>
                      <a:custGeom>
                        <a:avLst/>
                        <a:gdLst>
                          <a:gd name="connsiteX0" fmla="*/ 42819 w 92793"/>
                          <a:gd name="connsiteY0" fmla="*/ 223333 h 306947"/>
                          <a:gd name="connsiteX1" fmla="*/ 73316 w 92793"/>
                          <a:gd name="connsiteY1" fmla="*/ 171405 h 306947"/>
                          <a:gd name="connsiteX2" fmla="*/ 82886 w 92793"/>
                          <a:gd name="connsiteY2" fmla="*/ 104779 h 306947"/>
                          <a:gd name="connsiteX3" fmla="*/ 85038 w 92793"/>
                          <a:gd name="connsiteY3" fmla="*/ 50974 h 306947"/>
                          <a:gd name="connsiteX4" fmla="*/ 83527 w 92793"/>
                          <a:gd name="connsiteY4" fmla="*/ 37557 h 306947"/>
                          <a:gd name="connsiteX5" fmla="*/ 68920 w 92793"/>
                          <a:gd name="connsiteY5" fmla="*/ 24873 h 306947"/>
                          <a:gd name="connsiteX6" fmla="*/ 34943 w 92793"/>
                          <a:gd name="connsiteY6" fmla="*/ 11960 h 306947"/>
                          <a:gd name="connsiteX7" fmla="*/ 5224 w 92793"/>
                          <a:gd name="connsiteY7" fmla="*/ 53264 h 306947"/>
                          <a:gd name="connsiteX8" fmla="*/ 57563 w 92793"/>
                          <a:gd name="connsiteY8" fmla="*/ 8 h 306947"/>
                          <a:gd name="connsiteX9" fmla="*/ 70294 w 92793"/>
                          <a:gd name="connsiteY9" fmla="*/ 3443 h 306947"/>
                          <a:gd name="connsiteX10" fmla="*/ 76155 w 92793"/>
                          <a:gd name="connsiteY10" fmla="*/ 10403 h 306947"/>
                          <a:gd name="connsiteX11" fmla="*/ 92777 w 92793"/>
                          <a:gd name="connsiteY11" fmla="*/ 101848 h 306947"/>
                          <a:gd name="connsiteX12" fmla="*/ 84031 w 92793"/>
                          <a:gd name="connsiteY12" fmla="*/ 172962 h 306947"/>
                          <a:gd name="connsiteX13" fmla="*/ 68370 w 92793"/>
                          <a:gd name="connsiteY13" fmla="*/ 203780 h 306947"/>
                          <a:gd name="connsiteX14" fmla="*/ 5178 w 92793"/>
                          <a:gd name="connsiteY14" fmla="*/ 306948 h 306947"/>
                          <a:gd name="connsiteX15" fmla="*/ 42819 w 92793"/>
                          <a:gd name="connsiteY15" fmla="*/ 223333 h 30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793" h="306947">
                            <a:moveTo>
                              <a:pt x="42819" y="223333"/>
                            </a:moveTo>
                            <a:cubicBezTo>
                              <a:pt x="54587" y="206985"/>
                              <a:pt x="66447" y="190317"/>
                              <a:pt x="73316" y="171405"/>
                            </a:cubicBezTo>
                            <a:cubicBezTo>
                              <a:pt x="81009" y="150204"/>
                              <a:pt x="81970" y="127308"/>
                              <a:pt x="82886" y="104779"/>
                            </a:cubicBezTo>
                            <a:cubicBezTo>
                              <a:pt x="83619" y="86829"/>
                              <a:pt x="84306" y="68924"/>
                              <a:pt x="85038" y="50974"/>
                            </a:cubicBezTo>
                            <a:cubicBezTo>
                              <a:pt x="85221" y="46441"/>
                              <a:pt x="85359" y="41724"/>
                              <a:pt x="83527" y="37557"/>
                            </a:cubicBezTo>
                            <a:cubicBezTo>
                              <a:pt x="80871" y="31513"/>
                              <a:pt x="74689" y="27987"/>
                              <a:pt x="68920" y="24873"/>
                            </a:cubicBezTo>
                            <a:cubicBezTo>
                              <a:pt x="58205" y="19057"/>
                              <a:pt x="47077" y="13150"/>
                              <a:pt x="34943" y="11960"/>
                            </a:cubicBezTo>
                            <a:cubicBezTo>
                              <a:pt x="22808" y="10769"/>
                              <a:pt x="10810" y="42457"/>
                              <a:pt x="5224" y="53264"/>
                            </a:cubicBezTo>
                            <a:cubicBezTo>
                              <a:pt x="17542" y="36504"/>
                              <a:pt x="36774" y="-633"/>
                              <a:pt x="57563" y="8"/>
                            </a:cubicBezTo>
                            <a:cubicBezTo>
                              <a:pt x="62051" y="146"/>
                              <a:pt x="66676" y="832"/>
                              <a:pt x="70294" y="3443"/>
                            </a:cubicBezTo>
                            <a:cubicBezTo>
                              <a:pt x="72766" y="5228"/>
                              <a:pt x="74552" y="7793"/>
                              <a:pt x="76155" y="10403"/>
                            </a:cubicBezTo>
                            <a:cubicBezTo>
                              <a:pt x="92594" y="37191"/>
                              <a:pt x="92914" y="70435"/>
                              <a:pt x="92777" y="101848"/>
                            </a:cubicBezTo>
                            <a:cubicBezTo>
                              <a:pt x="92640" y="125843"/>
                              <a:pt x="92411" y="150479"/>
                              <a:pt x="84031" y="172962"/>
                            </a:cubicBezTo>
                            <a:cubicBezTo>
                              <a:pt x="80001" y="183769"/>
                              <a:pt x="74186" y="193797"/>
                              <a:pt x="68370" y="203780"/>
                            </a:cubicBezTo>
                            <a:cubicBezTo>
                              <a:pt x="49687" y="235971"/>
                              <a:pt x="31875" y="282175"/>
                              <a:pt x="5178" y="306948"/>
                            </a:cubicBezTo>
                            <a:cubicBezTo>
                              <a:pt x="-14833" y="282358"/>
                              <a:pt x="28623" y="243069"/>
                              <a:pt x="42819" y="223333"/>
                            </a:cubicBezTo>
                            <a:close/>
                          </a:path>
                        </a:pathLst>
                      </a:custGeom>
                      <a:solidFill>
                        <a:srgbClr val="4A645A"/>
                      </a:solidFill>
                      <a:ln w="4577" cap="flat">
                        <a:noFill/>
                        <a:prstDash val="solid"/>
                        <a:miter/>
                      </a:ln>
                    </p:spPr>
                    <p:txBody>
                      <a:bodyPr rtlCol="0" anchor="ctr"/>
                      <a:lstStyle/>
                      <a:p>
                        <a:endParaRPr lang="th-TH"/>
                      </a:p>
                    </p:txBody>
                  </p:sp>
                  <p:sp>
                    <p:nvSpPr>
                      <p:cNvPr id="5420" name="Freeform: Shape 5419">
                        <a:extLst>
                          <a:ext uri="{FF2B5EF4-FFF2-40B4-BE49-F238E27FC236}">
                            <a16:creationId xmlns:a16="http://schemas.microsoft.com/office/drawing/2014/main" id="{9F40D204-4FB5-4D01-83F5-311697C4CA54}"/>
                          </a:ext>
                        </a:extLst>
                      </p:cNvPr>
                      <p:cNvSpPr/>
                      <p:nvPr/>
                    </p:nvSpPr>
                    <p:spPr>
                      <a:xfrm>
                        <a:off x="8944002" y="-424264"/>
                        <a:ext cx="108996" cy="264405"/>
                      </a:xfrm>
                      <a:custGeom>
                        <a:avLst/>
                        <a:gdLst>
                          <a:gd name="connsiteX0" fmla="*/ 74732 w 108996"/>
                          <a:gd name="connsiteY0" fmla="*/ 69563 h 264405"/>
                          <a:gd name="connsiteX1" fmla="*/ 44555 w 108996"/>
                          <a:gd name="connsiteY1" fmla="*/ 96763 h 264405"/>
                          <a:gd name="connsiteX2" fmla="*/ 15386 w 108996"/>
                          <a:gd name="connsiteY2" fmla="*/ 124879 h 264405"/>
                          <a:gd name="connsiteX3" fmla="*/ 89980 w 108996"/>
                          <a:gd name="connsiteY3" fmla="*/ 74829 h 264405"/>
                          <a:gd name="connsiteX4" fmla="*/ 101153 w 108996"/>
                          <a:gd name="connsiteY4" fmla="*/ 112241 h 264405"/>
                          <a:gd name="connsiteX5" fmla="*/ 67176 w 108996"/>
                          <a:gd name="connsiteY5" fmla="*/ 160871 h 264405"/>
                          <a:gd name="connsiteX6" fmla="*/ 9433 w 108996"/>
                          <a:gd name="connsiteY6" fmla="*/ 208540 h 264405"/>
                          <a:gd name="connsiteX7" fmla="*/ 68550 w 108996"/>
                          <a:gd name="connsiteY7" fmla="*/ 171907 h 264405"/>
                          <a:gd name="connsiteX8" fmla="*/ 91995 w 108996"/>
                          <a:gd name="connsiteY8" fmla="*/ 167145 h 264405"/>
                          <a:gd name="connsiteX9" fmla="*/ 0 w 108996"/>
                          <a:gd name="connsiteY9" fmla="*/ 264406 h 264405"/>
                          <a:gd name="connsiteX10" fmla="*/ 43639 w 108996"/>
                          <a:gd name="connsiteY10" fmla="*/ 240090 h 264405"/>
                          <a:gd name="connsiteX11" fmla="*/ 69191 w 108996"/>
                          <a:gd name="connsiteY11" fmla="*/ 219026 h 264405"/>
                          <a:gd name="connsiteX12" fmla="*/ 99688 w 108996"/>
                          <a:gd name="connsiteY12" fmla="*/ 143974 h 264405"/>
                          <a:gd name="connsiteX13" fmla="*/ 108846 w 108996"/>
                          <a:gd name="connsiteY13" fmla="*/ 73089 h 264405"/>
                          <a:gd name="connsiteX14" fmla="*/ 81967 w 108996"/>
                          <a:gd name="connsiteY14" fmla="*/ 8661 h 264405"/>
                          <a:gd name="connsiteX15" fmla="*/ 63284 w 108996"/>
                          <a:gd name="connsiteY15" fmla="*/ 6 h 264405"/>
                          <a:gd name="connsiteX16" fmla="*/ 39656 w 108996"/>
                          <a:gd name="connsiteY16" fmla="*/ 17727 h 264405"/>
                          <a:gd name="connsiteX17" fmla="*/ 13142 w 108996"/>
                          <a:gd name="connsiteY17" fmla="*/ 74005 h 264405"/>
                          <a:gd name="connsiteX18" fmla="*/ 54354 w 108996"/>
                          <a:gd name="connsiteY18" fmla="*/ 18551 h 264405"/>
                          <a:gd name="connsiteX19" fmla="*/ 74732 w 108996"/>
                          <a:gd name="connsiteY19" fmla="*/ 69563 h 26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996" h="264405">
                            <a:moveTo>
                              <a:pt x="74732" y="69563"/>
                            </a:moveTo>
                            <a:cubicBezTo>
                              <a:pt x="66947" y="80736"/>
                              <a:pt x="55591" y="88750"/>
                              <a:pt x="44555" y="96763"/>
                            </a:cubicBezTo>
                            <a:cubicBezTo>
                              <a:pt x="33565" y="104731"/>
                              <a:pt x="22392" y="113248"/>
                              <a:pt x="15386" y="124879"/>
                            </a:cubicBezTo>
                            <a:cubicBezTo>
                              <a:pt x="40251" y="108211"/>
                              <a:pt x="65116" y="91543"/>
                              <a:pt x="89980" y="74829"/>
                            </a:cubicBezTo>
                            <a:cubicBezTo>
                              <a:pt x="95887" y="86598"/>
                              <a:pt x="101978" y="99099"/>
                              <a:pt x="101153" y="112241"/>
                            </a:cubicBezTo>
                            <a:cubicBezTo>
                              <a:pt x="99871" y="132572"/>
                              <a:pt x="82883" y="147912"/>
                              <a:pt x="67176" y="160871"/>
                            </a:cubicBezTo>
                            <a:cubicBezTo>
                              <a:pt x="47944" y="176761"/>
                              <a:pt x="28711" y="192650"/>
                              <a:pt x="9433" y="208540"/>
                            </a:cubicBezTo>
                            <a:cubicBezTo>
                              <a:pt x="29124" y="196314"/>
                              <a:pt x="48860" y="184133"/>
                              <a:pt x="68550" y="171907"/>
                            </a:cubicBezTo>
                            <a:cubicBezTo>
                              <a:pt x="75693" y="167465"/>
                              <a:pt x="84714" y="162978"/>
                              <a:pt x="91995" y="167145"/>
                            </a:cubicBezTo>
                            <a:cubicBezTo>
                              <a:pt x="71664" y="207578"/>
                              <a:pt x="39243" y="241876"/>
                              <a:pt x="0" y="264406"/>
                            </a:cubicBezTo>
                            <a:cubicBezTo>
                              <a:pt x="15157" y="257445"/>
                              <a:pt x="29764" y="249294"/>
                              <a:pt x="43639" y="240090"/>
                            </a:cubicBezTo>
                            <a:cubicBezTo>
                              <a:pt x="52843" y="233954"/>
                              <a:pt x="61818" y="227314"/>
                              <a:pt x="69191" y="219026"/>
                            </a:cubicBezTo>
                            <a:cubicBezTo>
                              <a:pt x="87324" y="198603"/>
                              <a:pt x="93827" y="170625"/>
                              <a:pt x="99688" y="143974"/>
                            </a:cubicBezTo>
                            <a:cubicBezTo>
                              <a:pt x="104817" y="120620"/>
                              <a:pt x="109945" y="96992"/>
                              <a:pt x="108846" y="73089"/>
                            </a:cubicBezTo>
                            <a:cubicBezTo>
                              <a:pt x="107747" y="49232"/>
                              <a:pt x="99642" y="24733"/>
                              <a:pt x="81967" y="8661"/>
                            </a:cubicBezTo>
                            <a:cubicBezTo>
                              <a:pt x="76746" y="3898"/>
                              <a:pt x="70290" y="-177"/>
                              <a:pt x="63284" y="6"/>
                            </a:cubicBezTo>
                            <a:cubicBezTo>
                              <a:pt x="53027" y="281"/>
                              <a:pt x="45334" y="9210"/>
                              <a:pt x="39656" y="17727"/>
                            </a:cubicBezTo>
                            <a:cubicBezTo>
                              <a:pt x="28162" y="35082"/>
                              <a:pt x="19187" y="54086"/>
                              <a:pt x="13142" y="74005"/>
                            </a:cubicBezTo>
                            <a:cubicBezTo>
                              <a:pt x="16210" y="63839"/>
                              <a:pt x="43410" y="20475"/>
                              <a:pt x="54354" y="18551"/>
                            </a:cubicBezTo>
                            <a:cubicBezTo>
                              <a:pt x="84577" y="13377"/>
                              <a:pt x="87920" y="50697"/>
                              <a:pt x="74732" y="69563"/>
                            </a:cubicBezTo>
                            <a:close/>
                          </a:path>
                        </a:pathLst>
                      </a:custGeom>
                      <a:solidFill>
                        <a:srgbClr val="808584"/>
                      </a:solidFill>
                      <a:ln w="4577" cap="flat">
                        <a:noFill/>
                        <a:prstDash val="solid"/>
                        <a:miter/>
                      </a:ln>
                    </p:spPr>
                    <p:txBody>
                      <a:bodyPr rtlCol="0" anchor="ctr"/>
                      <a:lstStyle/>
                      <a:p>
                        <a:endParaRPr lang="th-TH"/>
                      </a:p>
                    </p:txBody>
                  </p:sp>
                  <p:sp>
                    <p:nvSpPr>
                      <p:cNvPr id="5421" name="Freeform: Shape 5420">
                        <a:extLst>
                          <a:ext uri="{FF2B5EF4-FFF2-40B4-BE49-F238E27FC236}">
                            <a16:creationId xmlns:a16="http://schemas.microsoft.com/office/drawing/2014/main" id="{34148355-C90A-4C47-A503-08FE5720867D}"/>
                          </a:ext>
                        </a:extLst>
                      </p:cNvPr>
                      <p:cNvSpPr/>
                      <p:nvPr/>
                    </p:nvSpPr>
                    <p:spPr>
                      <a:xfrm>
                        <a:off x="8940716" y="-390556"/>
                        <a:ext cx="31039" cy="277129"/>
                      </a:xfrm>
                      <a:custGeom>
                        <a:avLst/>
                        <a:gdLst>
                          <a:gd name="connsiteX0" fmla="*/ 9194 w 31039"/>
                          <a:gd name="connsiteY0" fmla="*/ 217097 h 277129"/>
                          <a:gd name="connsiteX1" fmla="*/ 29021 w 31039"/>
                          <a:gd name="connsiteY1" fmla="*/ 150608 h 277129"/>
                          <a:gd name="connsiteX2" fmla="*/ 30578 w 31039"/>
                          <a:gd name="connsiteY2" fmla="*/ 103534 h 277129"/>
                          <a:gd name="connsiteX3" fmla="*/ 25083 w 31039"/>
                          <a:gd name="connsiteY3" fmla="*/ 0 h 277129"/>
                          <a:gd name="connsiteX4" fmla="*/ 15055 w 31039"/>
                          <a:gd name="connsiteY4" fmla="*/ 144609 h 277129"/>
                          <a:gd name="connsiteX5" fmla="*/ 2966 w 31039"/>
                          <a:gd name="connsiteY5" fmla="*/ 176801 h 277129"/>
                          <a:gd name="connsiteX6" fmla="*/ 1730 w 31039"/>
                          <a:gd name="connsiteY6" fmla="*/ 243107 h 277129"/>
                          <a:gd name="connsiteX7" fmla="*/ 3973 w 31039"/>
                          <a:gd name="connsiteY7" fmla="*/ 277130 h 277129"/>
                          <a:gd name="connsiteX8" fmla="*/ 9194 w 31039"/>
                          <a:gd name="connsiteY8" fmla="*/ 217097 h 27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039" h="277129">
                            <a:moveTo>
                              <a:pt x="9194" y="217097"/>
                            </a:moveTo>
                            <a:cubicBezTo>
                              <a:pt x="14780" y="194659"/>
                              <a:pt x="25175" y="173458"/>
                              <a:pt x="29021" y="150608"/>
                            </a:cubicBezTo>
                            <a:cubicBezTo>
                              <a:pt x="31631" y="135085"/>
                              <a:pt x="31173" y="119241"/>
                              <a:pt x="30578" y="103534"/>
                            </a:cubicBezTo>
                            <a:cubicBezTo>
                              <a:pt x="29250" y="69008"/>
                              <a:pt x="27418" y="34481"/>
                              <a:pt x="25083" y="0"/>
                            </a:cubicBezTo>
                            <a:cubicBezTo>
                              <a:pt x="5072" y="44509"/>
                              <a:pt x="30303" y="98268"/>
                              <a:pt x="15055" y="144609"/>
                            </a:cubicBezTo>
                            <a:cubicBezTo>
                              <a:pt x="11483" y="155508"/>
                              <a:pt x="5713" y="165673"/>
                              <a:pt x="2966" y="176801"/>
                            </a:cubicBezTo>
                            <a:cubicBezTo>
                              <a:pt x="-2346" y="198323"/>
                              <a:pt x="4065" y="221035"/>
                              <a:pt x="1730" y="243107"/>
                            </a:cubicBezTo>
                            <a:cubicBezTo>
                              <a:pt x="310" y="256249"/>
                              <a:pt x="-2208" y="265407"/>
                              <a:pt x="3973" y="277130"/>
                            </a:cubicBezTo>
                            <a:cubicBezTo>
                              <a:pt x="13544" y="262980"/>
                              <a:pt x="4294" y="236787"/>
                              <a:pt x="9194" y="217097"/>
                            </a:cubicBezTo>
                            <a:close/>
                          </a:path>
                        </a:pathLst>
                      </a:custGeom>
                      <a:solidFill>
                        <a:srgbClr val="183F34">
                          <a:alpha val="50000"/>
                        </a:srgbClr>
                      </a:solidFill>
                      <a:ln w="4577" cap="flat">
                        <a:noFill/>
                        <a:prstDash val="solid"/>
                        <a:miter/>
                      </a:ln>
                    </p:spPr>
                    <p:txBody>
                      <a:bodyPr rtlCol="0" anchor="ctr"/>
                      <a:lstStyle/>
                      <a:p>
                        <a:endParaRPr lang="th-TH"/>
                      </a:p>
                    </p:txBody>
                  </p:sp>
                  <p:sp>
                    <p:nvSpPr>
                      <p:cNvPr id="5422" name="Freeform: Shape 5421">
                        <a:extLst>
                          <a:ext uri="{FF2B5EF4-FFF2-40B4-BE49-F238E27FC236}">
                            <a16:creationId xmlns:a16="http://schemas.microsoft.com/office/drawing/2014/main" id="{F1CE0781-642C-4D82-9ECD-044C93FEDBDD}"/>
                          </a:ext>
                        </a:extLst>
                      </p:cNvPr>
                      <p:cNvSpPr/>
                      <p:nvPr/>
                    </p:nvSpPr>
                    <p:spPr>
                      <a:xfrm>
                        <a:off x="8806638" y="-388570"/>
                        <a:ext cx="157835" cy="160161"/>
                      </a:xfrm>
                      <a:custGeom>
                        <a:avLst/>
                        <a:gdLst>
                          <a:gd name="connsiteX0" fmla="*/ 132144 w 157835"/>
                          <a:gd name="connsiteY0" fmla="*/ 5616 h 160161"/>
                          <a:gd name="connsiteX1" fmla="*/ 108836 w 157835"/>
                          <a:gd name="connsiteY1" fmla="*/ 1265 h 160161"/>
                          <a:gd name="connsiteX2" fmla="*/ 55214 w 157835"/>
                          <a:gd name="connsiteY2" fmla="*/ 6119 h 160161"/>
                          <a:gd name="connsiteX3" fmla="*/ 15513 w 157835"/>
                          <a:gd name="connsiteY3" fmla="*/ 52277 h 160161"/>
                          <a:gd name="connsiteX4" fmla="*/ 4157 w 157835"/>
                          <a:gd name="connsiteY4" fmla="*/ 115057 h 160161"/>
                          <a:gd name="connsiteX5" fmla="*/ 72386 w 157835"/>
                          <a:gd name="connsiteY5" fmla="*/ 29061 h 160161"/>
                          <a:gd name="connsiteX6" fmla="*/ 94961 w 157835"/>
                          <a:gd name="connsiteY6" fmla="*/ 25535 h 160161"/>
                          <a:gd name="connsiteX7" fmla="*/ 109248 w 157835"/>
                          <a:gd name="connsiteY7" fmla="*/ 41653 h 160161"/>
                          <a:gd name="connsiteX8" fmla="*/ 109431 w 157835"/>
                          <a:gd name="connsiteY8" fmla="*/ 58642 h 160161"/>
                          <a:gd name="connsiteX9" fmla="*/ 122345 w 157835"/>
                          <a:gd name="connsiteY9" fmla="*/ 62717 h 160161"/>
                          <a:gd name="connsiteX10" fmla="*/ 133426 w 157835"/>
                          <a:gd name="connsiteY10" fmla="*/ 95000 h 160161"/>
                          <a:gd name="connsiteX11" fmla="*/ 124817 w 157835"/>
                          <a:gd name="connsiteY11" fmla="*/ 160162 h 160161"/>
                          <a:gd name="connsiteX12" fmla="*/ 130221 w 157835"/>
                          <a:gd name="connsiteY12" fmla="*/ 153201 h 160161"/>
                          <a:gd name="connsiteX13" fmla="*/ 132144 w 157835"/>
                          <a:gd name="connsiteY13" fmla="*/ 5616 h 16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835" h="160161">
                            <a:moveTo>
                              <a:pt x="132144" y="5616"/>
                            </a:moveTo>
                            <a:cubicBezTo>
                              <a:pt x="124771" y="2685"/>
                              <a:pt x="116712" y="1952"/>
                              <a:pt x="108836" y="1265"/>
                            </a:cubicBezTo>
                            <a:cubicBezTo>
                              <a:pt x="90748" y="-337"/>
                              <a:pt x="71608" y="-1803"/>
                              <a:pt x="55214" y="6119"/>
                            </a:cubicBezTo>
                            <a:cubicBezTo>
                              <a:pt x="36623" y="15094"/>
                              <a:pt x="25541" y="34235"/>
                              <a:pt x="15513" y="52277"/>
                            </a:cubicBezTo>
                            <a:cubicBezTo>
                              <a:pt x="4752" y="71738"/>
                              <a:pt x="-6192" y="95412"/>
                              <a:pt x="4157" y="115057"/>
                            </a:cubicBezTo>
                            <a:cubicBezTo>
                              <a:pt x="19863" y="81080"/>
                              <a:pt x="38226" y="44355"/>
                              <a:pt x="72386" y="29061"/>
                            </a:cubicBezTo>
                            <a:cubicBezTo>
                              <a:pt x="79484" y="25901"/>
                              <a:pt x="87406" y="23795"/>
                              <a:pt x="94961" y="25535"/>
                            </a:cubicBezTo>
                            <a:cubicBezTo>
                              <a:pt x="102517" y="27321"/>
                              <a:pt x="109340" y="33915"/>
                              <a:pt x="109248" y="41653"/>
                            </a:cubicBezTo>
                            <a:cubicBezTo>
                              <a:pt x="109157" y="47515"/>
                              <a:pt x="105585" y="54200"/>
                              <a:pt x="109431" y="58642"/>
                            </a:cubicBezTo>
                            <a:cubicBezTo>
                              <a:pt x="112453" y="62122"/>
                              <a:pt x="117949" y="61389"/>
                              <a:pt x="122345" y="62717"/>
                            </a:cubicBezTo>
                            <a:cubicBezTo>
                              <a:pt x="134250" y="66335"/>
                              <a:pt x="135029" y="82682"/>
                              <a:pt x="133426" y="95000"/>
                            </a:cubicBezTo>
                            <a:cubicBezTo>
                              <a:pt x="130541" y="116705"/>
                              <a:pt x="127702" y="138456"/>
                              <a:pt x="124817" y="160162"/>
                            </a:cubicBezTo>
                            <a:cubicBezTo>
                              <a:pt x="127931" y="159933"/>
                              <a:pt x="129442" y="156269"/>
                              <a:pt x="130221" y="153201"/>
                            </a:cubicBezTo>
                            <a:cubicBezTo>
                              <a:pt x="139928" y="116339"/>
                              <a:pt x="186040" y="27092"/>
                              <a:pt x="132144" y="5616"/>
                            </a:cubicBezTo>
                            <a:close/>
                          </a:path>
                        </a:pathLst>
                      </a:custGeom>
                      <a:solidFill>
                        <a:srgbClr val="183F34">
                          <a:alpha val="50000"/>
                        </a:srgbClr>
                      </a:solidFill>
                      <a:ln w="4577" cap="flat">
                        <a:noFill/>
                        <a:prstDash val="solid"/>
                        <a:miter/>
                      </a:ln>
                    </p:spPr>
                    <p:txBody>
                      <a:bodyPr rtlCol="0" anchor="ctr"/>
                      <a:lstStyle/>
                      <a:p>
                        <a:endParaRPr lang="th-TH"/>
                      </a:p>
                    </p:txBody>
                  </p:sp>
                  <p:sp>
                    <p:nvSpPr>
                      <p:cNvPr id="5423" name="Freeform: Shape 5422">
                        <a:extLst>
                          <a:ext uri="{FF2B5EF4-FFF2-40B4-BE49-F238E27FC236}">
                            <a16:creationId xmlns:a16="http://schemas.microsoft.com/office/drawing/2014/main" id="{C347E44E-7A0A-4087-8641-47A371EF9A6E}"/>
                          </a:ext>
                        </a:extLst>
                      </p:cNvPr>
                      <p:cNvSpPr/>
                      <p:nvPr/>
                    </p:nvSpPr>
                    <p:spPr>
                      <a:xfrm>
                        <a:off x="8808868" y="-323243"/>
                        <a:ext cx="146674" cy="237246"/>
                      </a:xfrm>
                      <a:custGeom>
                        <a:avLst/>
                        <a:gdLst>
                          <a:gd name="connsiteX0" fmla="*/ 47856 w 146674"/>
                          <a:gd name="connsiteY0" fmla="*/ 180053 h 237246"/>
                          <a:gd name="connsiteX1" fmla="*/ 13925 w 146674"/>
                          <a:gd name="connsiteY1" fmla="*/ 108481 h 237246"/>
                          <a:gd name="connsiteX2" fmla="*/ 6369 w 146674"/>
                          <a:gd name="connsiteY2" fmla="*/ 22256 h 237246"/>
                          <a:gd name="connsiteX3" fmla="*/ 34119 w 146674"/>
                          <a:gd name="connsiteY3" fmla="*/ 115212 h 237246"/>
                          <a:gd name="connsiteX4" fmla="*/ 48680 w 146674"/>
                          <a:gd name="connsiteY4" fmla="*/ 141909 h 237246"/>
                          <a:gd name="connsiteX5" fmla="*/ 68050 w 146674"/>
                          <a:gd name="connsiteY5" fmla="*/ 165033 h 237246"/>
                          <a:gd name="connsiteX6" fmla="*/ 101157 w 146674"/>
                          <a:gd name="connsiteY6" fmla="*/ 165400 h 237246"/>
                          <a:gd name="connsiteX7" fmla="*/ 115582 w 146674"/>
                          <a:gd name="connsiteY7" fmla="*/ 146305 h 237246"/>
                          <a:gd name="connsiteX8" fmla="*/ 77300 w 146674"/>
                          <a:gd name="connsiteY8" fmla="*/ 108206 h 237246"/>
                          <a:gd name="connsiteX9" fmla="*/ 76201 w 146674"/>
                          <a:gd name="connsiteY9" fmla="*/ 93965 h 237246"/>
                          <a:gd name="connsiteX10" fmla="*/ 57472 w 146674"/>
                          <a:gd name="connsiteY10" fmla="*/ 82426 h 237246"/>
                          <a:gd name="connsiteX11" fmla="*/ 126297 w 146674"/>
                          <a:gd name="connsiteY11" fmla="*/ 107244 h 237246"/>
                          <a:gd name="connsiteX12" fmla="*/ 83482 w 146674"/>
                          <a:gd name="connsiteY12" fmla="*/ 24912 h 237246"/>
                          <a:gd name="connsiteX13" fmla="*/ 56969 w 146674"/>
                          <a:gd name="connsiteY13" fmla="*/ 322 h 237246"/>
                          <a:gd name="connsiteX14" fmla="*/ 79635 w 146674"/>
                          <a:gd name="connsiteY14" fmla="*/ 8427 h 237246"/>
                          <a:gd name="connsiteX15" fmla="*/ 124053 w 146674"/>
                          <a:gd name="connsiteY15" fmla="*/ 50829 h 237246"/>
                          <a:gd name="connsiteX16" fmla="*/ 136920 w 146674"/>
                          <a:gd name="connsiteY16" fmla="*/ 108435 h 237246"/>
                          <a:gd name="connsiteX17" fmla="*/ 146674 w 146674"/>
                          <a:gd name="connsiteY17" fmla="*/ 237246 h 237246"/>
                          <a:gd name="connsiteX18" fmla="*/ 47856 w 146674"/>
                          <a:gd name="connsiteY18" fmla="*/ 180053 h 23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6674" h="237246">
                            <a:moveTo>
                              <a:pt x="47856" y="180053"/>
                            </a:moveTo>
                            <a:cubicBezTo>
                              <a:pt x="28395" y="161736"/>
                              <a:pt x="22167" y="133895"/>
                              <a:pt x="13925" y="108481"/>
                            </a:cubicBezTo>
                            <a:cubicBezTo>
                              <a:pt x="4766" y="80182"/>
                              <a:pt x="-7780" y="48403"/>
                              <a:pt x="6369" y="22256"/>
                            </a:cubicBezTo>
                            <a:cubicBezTo>
                              <a:pt x="2065" y="54905"/>
                              <a:pt x="18366" y="86318"/>
                              <a:pt x="34119" y="115212"/>
                            </a:cubicBezTo>
                            <a:cubicBezTo>
                              <a:pt x="38973" y="124096"/>
                              <a:pt x="43826" y="132979"/>
                              <a:pt x="48680" y="141909"/>
                            </a:cubicBezTo>
                            <a:cubicBezTo>
                              <a:pt x="53580" y="150884"/>
                              <a:pt x="58983" y="160362"/>
                              <a:pt x="68050" y="165033"/>
                            </a:cubicBezTo>
                            <a:cubicBezTo>
                              <a:pt x="78079" y="170208"/>
                              <a:pt x="90259" y="168330"/>
                              <a:pt x="101157" y="165400"/>
                            </a:cubicBezTo>
                            <a:cubicBezTo>
                              <a:pt x="110407" y="162927"/>
                              <a:pt x="121626" y="153677"/>
                              <a:pt x="115582" y="146305"/>
                            </a:cubicBezTo>
                            <a:cubicBezTo>
                              <a:pt x="98547" y="138154"/>
                              <a:pt x="79269" y="126935"/>
                              <a:pt x="77300" y="108206"/>
                            </a:cubicBezTo>
                            <a:cubicBezTo>
                              <a:pt x="76796" y="103444"/>
                              <a:pt x="77529" y="98544"/>
                              <a:pt x="76201" y="93965"/>
                            </a:cubicBezTo>
                            <a:cubicBezTo>
                              <a:pt x="73957" y="86272"/>
                              <a:pt x="65394" y="80960"/>
                              <a:pt x="57472" y="82426"/>
                            </a:cubicBezTo>
                            <a:cubicBezTo>
                              <a:pt x="82429" y="77801"/>
                              <a:pt x="102669" y="116449"/>
                              <a:pt x="126297" y="107244"/>
                            </a:cubicBezTo>
                            <a:cubicBezTo>
                              <a:pt x="122313" y="75236"/>
                              <a:pt x="112285" y="39427"/>
                              <a:pt x="83482" y="24912"/>
                            </a:cubicBezTo>
                            <a:cubicBezTo>
                              <a:pt x="71897" y="19050"/>
                              <a:pt x="55458" y="13189"/>
                              <a:pt x="56969" y="322"/>
                            </a:cubicBezTo>
                            <a:cubicBezTo>
                              <a:pt x="65074" y="-1327"/>
                              <a:pt x="72858" y="3664"/>
                              <a:pt x="79635" y="8427"/>
                            </a:cubicBezTo>
                            <a:cubicBezTo>
                              <a:pt x="96532" y="20287"/>
                              <a:pt x="114025" y="32788"/>
                              <a:pt x="124053" y="50829"/>
                            </a:cubicBezTo>
                            <a:cubicBezTo>
                              <a:pt x="133715" y="68184"/>
                              <a:pt x="135409" y="88653"/>
                              <a:pt x="136920" y="108435"/>
                            </a:cubicBezTo>
                            <a:cubicBezTo>
                              <a:pt x="140172" y="151387"/>
                              <a:pt x="143423" y="194294"/>
                              <a:pt x="146674" y="237246"/>
                            </a:cubicBezTo>
                            <a:cubicBezTo>
                              <a:pt x="145346" y="220120"/>
                              <a:pt x="62143" y="193515"/>
                              <a:pt x="47856" y="180053"/>
                            </a:cubicBezTo>
                            <a:close/>
                          </a:path>
                        </a:pathLst>
                      </a:custGeom>
                      <a:solidFill>
                        <a:srgbClr val="183F34">
                          <a:alpha val="50000"/>
                        </a:srgbClr>
                      </a:solidFill>
                      <a:ln w="4577" cap="flat">
                        <a:noFill/>
                        <a:prstDash val="solid"/>
                        <a:miter/>
                      </a:ln>
                    </p:spPr>
                    <p:txBody>
                      <a:bodyPr rtlCol="0" anchor="ctr"/>
                      <a:lstStyle/>
                      <a:p>
                        <a:endParaRPr lang="th-TH"/>
                      </a:p>
                    </p:txBody>
                  </p:sp>
                </p:grpSp>
                <p:grpSp>
                  <p:nvGrpSpPr>
                    <p:cNvPr id="5366" name="Graphic 4">
                      <a:extLst>
                        <a:ext uri="{FF2B5EF4-FFF2-40B4-BE49-F238E27FC236}">
                          <a16:creationId xmlns:a16="http://schemas.microsoft.com/office/drawing/2014/main" id="{BE4D1377-D148-493A-925F-F1B79F7F3DA2}"/>
                        </a:ext>
                      </a:extLst>
                    </p:cNvPr>
                    <p:cNvGrpSpPr/>
                    <p:nvPr/>
                  </p:nvGrpSpPr>
                  <p:grpSpPr>
                    <a:xfrm>
                      <a:off x="8367932" y="-815478"/>
                      <a:ext cx="1296959" cy="2043793"/>
                      <a:chOff x="8367932" y="-815478"/>
                      <a:chExt cx="1296959" cy="2043793"/>
                    </a:xfrm>
                  </p:grpSpPr>
                  <p:pic>
                    <p:nvPicPr>
                      <p:cNvPr id="5367" name="Picture 5366">
                        <a:extLst>
                          <a:ext uri="{FF2B5EF4-FFF2-40B4-BE49-F238E27FC236}">
                            <a16:creationId xmlns:a16="http://schemas.microsoft.com/office/drawing/2014/main" id="{D414FD2C-96F8-424C-808D-44258F7F60CE}"/>
                          </a:ext>
                        </a:extLst>
                      </p:cNvPr>
                      <p:cNvPicPr>
                        <a:picLocks noChangeAspect="1"/>
                      </p:cNvPicPr>
                      <p:nvPr/>
                    </p:nvPicPr>
                    <p:blipFill>
                      <a:blip r:embed="rId66"/>
                      <a:stretch>
                        <a:fillRect/>
                      </a:stretch>
                    </p:blipFill>
                    <p:spPr>
                      <a:xfrm>
                        <a:off x="8712430" y="-502600"/>
                        <a:ext cx="952461" cy="1730914"/>
                      </a:xfrm>
                      <a:custGeom>
                        <a:avLst/>
                        <a:gdLst>
                          <a:gd name="connsiteX0" fmla="*/ 684 w 952461"/>
                          <a:gd name="connsiteY0" fmla="*/ 148 h 1730914"/>
                          <a:gd name="connsiteX1" fmla="*/ 953146 w 952461"/>
                          <a:gd name="connsiteY1" fmla="*/ 148 h 1730914"/>
                          <a:gd name="connsiteX2" fmla="*/ 953146 w 952461"/>
                          <a:gd name="connsiteY2" fmla="*/ 1731063 h 1730914"/>
                          <a:gd name="connsiteX3" fmla="*/ 684 w 952461"/>
                          <a:gd name="connsiteY3" fmla="*/ 1731063 h 1730914"/>
                        </a:gdLst>
                        <a:ahLst/>
                        <a:cxnLst>
                          <a:cxn ang="0">
                            <a:pos x="connsiteX0" y="connsiteY0"/>
                          </a:cxn>
                          <a:cxn ang="0">
                            <a:pos x="connsiteX1" y="connsiteY1"/>
                          </a:cxn>
                          <a:cxn ang="0">
                            <a:pos x="connsiteX2" y="connsiteY2"/>
                          </a:cxn>
                          <a:cxn ang="0">
                            <a:pos x="connsiteX3" y="connsiteY3"/>
                          </a:cxn>
                        </a:cxnLst>
                        <a:rect l="l" t="t" r="r" b="b"/>
                        <a:pathLst>
                          <a:path w="952461" h="1730914">
                            <a:moveTo>
                              <a:pt x="684" y="148"/>
                            </a:moveTo>
                            <a:lnTo>
                              <a:pt x="953146" y="148"/>
                            </a:lnTo>
                            <a:lnTo>
                              <a:pt x="953146" y="1731063"/>
                            </a:lnTo>
                            <a:lnTo>
                              <a:pt x="684" y="1731063"/>
                            </a:lnTo>
                            <a:close/>
                          </a:path>
                        </a:pathLst>
                      </a:custGeom>
                    </p:spPr>
                  </p:pic>
                  <p:grpSp>
                    <p:nvGrpSpPr>
                      <p:cNvPr id="5368" name="Graphic 4">
                        <a:extLst>
                          <a:ext uri="{FF2B5EF4-FFF2-40B4-BE49-F238E27FC236}">
                            <a16:creationId xmlns:a16="http://schemas.microsoft.com/office/drawing/2014/main" id="{301C0A76-0246-4628-BB56-DBF9A39AE091}"/>
                          </a:ext>
                        </a:extLst>
                      </p:cNvPr>
                      <p:cNvGrpSpPr/>
                      <p:nvPr/>
                    </p:nvGrpSpPr>
                    <p:grpSpPr>
                      <a:xfrm>
                        <a:off x="8367932" y="-812869"/>
                        <a:ext cx="407544" cy="398336"/>
                        <a:chOff x="8367932" y="-812869"/>
                        <a:chExt cx="407544" cy="398336"/>
                      </a:xfrm>
                    </p:grpSpPr>
                    <p:sp>
                      <p:nvSpPr>
                        <p:cNvPr id="5407" name="Freeform: Shape 5406">
                          <a:extLst>
                            <a:ext uri="{FF2B5EF4-FFF2-40B4-BE49-F238E27FC236}">
                              <a16:creationId xmlns:a16="http://schemas.microsoft.com/office/drawing/2014/main" id="{E7CD0944-A687-4B14-9673-4B91BC3620EF}"/>
                            </a:ext>
                          </a:extLst>
                        </p:cNvPr>
                        <p:cNvSpPr/>
                        <p:nvPr/>
                      </p:nvSpPr>
                      <p:spPr>
                        <a:xfrm>
                          <a:off x="8370602" y="-808952"/>
                          <a:ext cx="367567" cy="325302"/>
                        </a:xfrm>
                        <a:custGeom>
                          <a:avLst/>
                          <a:gdLst>
                            <a:gd name="connsiteX0" fmla="*/ 72717 w 367567"/>
                            <a:gd name="connsiteY0" fmla="*/ 127575 h 325302"/>
                            <a:gd name="connsiteX1" fmla="*/ 0 w 367567"/>
                            <a:gd name="connsiteY1" fmla="*/ 0 h 325302"/>
                            <a:gd name="connsiteX2" fmla="*/ 111090 w 367567"/>
                            <a:gd name="connsiteY2" fmla="*/ 24040 h 325302"/>
                            <a:gd name="connsiteX3" fmla="*/ 199284 w 367567"/>
                            <a:gd name="connsiteY3" fmla="*/ 69191 h 325302"/>
                            <a:gd name="connsiteX4" fmla="*/ 250570 w 367567"/>
                            <a:gd name="connsiteY4" fmla="*/ 98635 h 325302"/>
                            <a:gd name="connsiteX5" fmla="*/ 286700 w 367567"/>
                            <a:gd name="connsiteY5" fmla="*/ 121530 h 325302"/>
                            <a:gd name="connsiteX6" fmla="*/ 348610 w 367567"/>
                            <a:gd name="connsiteY6" fmla="*/ 224057 h 325302"/>
                            <a:gd name="connsiteX7" fmla="*/ 367568 w 367567"/>
                            <a:gd name="connsiteY7" fmla="*/ 325302 h 325302"/>
                            <a:gd name="connsiteX8" fmla="*/ 325485 w 367567"/>
                            <a:gd name="connsiteY8" fmla="*/ 306894 h 325302"/>
                            <a:gd name="connsiteX9" fmla="*/ 290317 w 367567"/>
                            <a:gd name="connsiteY9" fmla="*/ 284181 h 325302"/>
                            <a:gd name="connsiteX10" fmla="*/ 214533 w 367567"/>
                            <a:gd name="connsiteY10" fmla="*/ 245488 h 325302"/>
                            <a:gd name="connsiteX11" fmla="*/ 72717 w 367567"/>
                            <a:gd name="connsiteY11" fmla="*/ 127575 h 3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567" h="325302">
                              <a:moveTo>
                                <a:pt x="72717" y="127575"/>
                              </a:moveTo>
                              <a:cubicBezTo>
                                <a:pt x="40251" y="90301"/>
                                <a:pt x="12180" y="47852"/>
                                <a:pt x="0" y="0"/>
                              </a:cubicBezTo>
                              <a:cubicBezTo>
                                <a:pt x="38007" y="1832"/>
                                <a:pt x="75693" y="10028"/>
                                <a:pt x="111090" y="24040"/>
                              </a:cubicBezTo>
                              <a:cubicBezTo>
                                <a:pt x="141816" y="36221"/>
                                <a:pt x="170619" y="52752"/>
                                <a:pt x="199284" y="69191"/>
                              </a:cubicBezTo>
                              <a:cubicBezTo>
                                <a:pt x="216364" y="78990"/>
                                <a:pt x="233490" y="88790"/>
                                <a:pt x="250570" y="98635"/>
                              </a:cubicBezTo>
                              <a:cubicBezTo>
                                <a:pt x="262934" y="105732"/>
                                <a:pt x="275390" y="112876"/>
                                <a:pt x="286700" y="121530"/>
                              </a:cubicBezTo>
                              <a:cubicBezTo>
                                <a:pt x="319212" y="146304"/>
                                <a:pt x="341787" y="183715"/>
                                <a:pt x="348610" y="224057"/>
                              </a:cubicBezTo>
                              <a:cubicBezTo>
                                <a:pt x="354380" y="258218"/>
                                <a:pt x="349801" y="295584"/>
                                <a:pt x="367568" y="325302"/>
                              </a:cubicBezTo>
                              <a:cubicBezTo>
                                <a:pt x="363721" y="318846"/>
                                <a:pt x="333270" y="311198"/>
                                <a:pt x="325485" y="306894"/>
                              </a:cubicBezTo>
                              <a:cubicBezTo>
                                <a:pt x="313168" y="300163"/>
                                <a:pt x="302315" y="291279"/>
                                <a:pt x="290317" y="284181"/>
                              </a:cubicBezTo>
                              <a:cubicBezTo>
                                <a:pt x="266002" y="269803"/>
                                <a:pt x="239031" y="259958"/>
                                <a:pt x="214533" y="245488"/>
                              </a:cubicBezTo>
                              <a:cubicBezTo>
                                <a:pt x="161415" y="214029"/>
                                <a:pt x="113242" y="174145"/>
                                <a:pt x="72717" y="127575"/>
                              </a:cubicBezTo>
                              <a:close/>
                            </a:path>
                          </a:pathLst>
                        </a:custGeom>
                        <a:solidFill>
                          <a:srgbClr val="42504B"/>
                        </a:solidFill>
                        <a:ln w="4577" cap="flat">
                          <a:noFill/>
                          <a:prstDash val="solid"/>
                          <a:miter/>
                        </a:ln>
                      </p:spPr>
                      <p:txBody>
                        <a:bodyPr rtlCol="0" anchor="ctr"/>
                        <a:lstStyle/>
                        <a:p>
                          <a:endParaRPr lang="th-TH"/>
                        </a:p>
                      </p:txBody>
                    </p:sp>
                    <p:sp>
                      <p:nvSpPr>
                        <p:cNvPr id="5408" name="Freeform: Shape 5407">
                          <a:extLst>
                            <a:ext uri="{FF2B5EF4-FFF2-40B4-BE49-F238E27FC236}">
                              <a16:creationId xmlns:a16="http://schemas.microsoft.com/office/drawing/2014/main" id="{891A655A-FBB8-4496-B470-ABAFE19D198F}"/>
                            </a:ext>
                          </a:extLst>
                        </p:cNvPr>
                        <p:cNvSpPr/>
                        <p:nvPr/>
                      </p:nvSpPr>
                      <p:spPr>
                        <a:xfrm>
                          <a:off x="8367932" y="-812869"/>
                          <a:ext cx="333055" cy="262868"/>
                        </a:xfrm>
                        <a:custGeom>
                          <a:avLst/>
                          <a:gdLst>
                            <a:gd name="connsiteX0" fmla="*/ 136382 w 333055"/>
                            <a:gd name="connsiteY0" fmla="*/ 40505 h 262868"/>
                            <a:gd name="connsiteX1" fmla="*/ 255164 w 333055"/>
                            <a:gd name="connsiteY1" fmla="*/ 112031 h 262868"/>
                            <a:gd name="connsiteX2" fmla="*/ 278335 w 333055"/>
                            <a:gd name="connsiteY2" fmla="*/ 128012 h 262868"/>
                            <a:gd name="connsiteX3" fmla="*/ 301139 w 333055"/>
                            <a:gd name="connsiteY3" fmla="*/ 170965 h 262868"/>
                            <a:gd name="connsiteX4" fmla="*/ 333055 w 333055"/>
                            <a:gd name="connsiteY4" fmla="*/ 262868 h 262868"/>
                            <a:gd name="connsiteX5" fmla="*/ 256126 w 333055"/>
                            <a:gd name="connsiteY5" fmla="*/ 222297 h 262868"/>
                            <a:gd name="connsiteX6" fmla="*/ 236619 w 333055"/>
                            <a:gd name="connsiteY6" fmla="*/ 208468 h 262868"/>
                            <a:gd name="connsiteX7" fmla="*/ 223935 w 333055"/>
                            <a:gd name="connsiteY7" fmla="*/ 160433 h 262868"/>
                            <a:gd name="connsiteX8" fmla="*/ 177456 w 333055"/>
                            <a:gd name="connsiteY8" fmla="*/ 92890 h 262868"/>
                            <a:gd name="connsiteX9" fmla="*/ 172328 w 333055"/>
                            <a:gd name="connsiteY9" fmla="*/ 89364 h 262868"/>
                            <a:gd name="connsiteX10" fmla="*/ 151584 w 333055"/>
                            <a:gd name="connsiteY10" fmla="*/ 115465 h 262868"/>
                            <a:gd name="connsiteX11" fmla="*/ 141785 w 333055"/>
                            <a:gd name="connsiteY11" fmla="*/ 83549 h 262868"/>
                            <a:gd name="connsiteX12" fmla="*/ 105060 w 333055"/>
                            <a:gd name="connsiteY12" fmla="*/ 34140 h 262868"/>
                            <a:gd name="connsiteX13" fmla="*/ 43654 w 333055"/>
                            <a:gd name="connsiteY13" fmla="*/ 38444 h 262868"/>
                            <a:gd name="connsiteX14" fmla="*/ 16683 w 333055"/>
                            <a:gd name="connsiteY14" fmla="*/ 15594 h 262868"/>
                            <a:gd name="connsiteX15" fmla="*/ 34541 w 333055"/>
                            <a:gd name="connsiteY15" fmla="*/ 58409 h 262868"/>
                            <a:gd name="connsiteX16" fmla="*/ 29733 w 333055"/>
                            <a:gd name="connsiteY16" fmla="*/ 4147 h 262868"/>
                            <a:gd name="connsiteX17" fmla="*/ 136382 w 333055"/>
                            <a:gd name="connsiteY17" fmla="*/ 40505 h 26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055" h="262868">
                              <a:moveTo>
                                <a:pt x="136382" y="40505"/>
                              </a:moveTo>
                              <a:cubicBezTo>
                                <a:pt x="177273" y="62027"/>
                                <a:pt x="215234" y="88769"/>
                                <a:pt x="255164" y="112031"/>
                              </a:cubicBezTo>
                              <a:cubicBezTo>
                                <a:pt x="263315" y="116748"/>
                                <a:pt x="271603" y="121418"/>
                                <a:pt x="278335" y="128012"/>
                              </a:cubicBezTo>
                              <a:cubicBezTo>
                                <a:pt x="290012" y="139460"/>
                                <a:pt x="295781" y="155487"/>
                                <a:pt x="301139" y="170965"/>
                              </a:cubicBezTo>
                              <a:cubicBezTo>
                                <a:pt x="311763" y="201599"/>
                                <a:pt x="322432" y="232234"/>
                                <a:pt x="333055" y="262868"/>
                              </a:cubicBezTo>
                              <a:cubicBezTo>
                                <a:pt x="307412" y="249359"/>
                                <a:pt x="281769" y="235805"/>
                                <a:pt x="256126" y="222297"/>
                              </a:cubicBezTo>
                              <a:cubicBezTo>
                                <a:pt x="249028" y="218542"/>
                                <a:pt x="241748" y="214650"/>
                                <a:pt x="236619" y="208468"/>
                              </a:cubicBezTo>
                              <a:cubicBezTo>
                                <a:pt x="225904" y="195555"/>
                                <a:pt x="227552" y="176826"/>
                                <a:pt x="223935" y="160433"/>
                              </a:cubicBezTo>
                              <a:cubicBezTo>
                                <a:pt x="217936" y="133370"/>
                                <a:pt x="197238" y="112352"/>
                                <a:pt x="177456" y="92890"/>
                              </a:cubicBezTo>
                              <a:cubicBezTo>
                                <a:pt x="175945" y="91425"/>
                                <a:pt x="174343" y="89868"/>
                                <a:pt x="172328" y="89364"/>
                              </a:cubicBezTo>
                              <a:cubicBezTo>
                                <a:pt x="160376" y="86388"/>
                                <a:pt x="163902" y="115099"/>
                                <a:pt x="151584" y="115465"/>
                              </a:cubicBezTo>
                              <a:cubicBezTo>
                                <a:pt x="142655" y="108276"/>
                                <a:pt x="143342" y="94859"/>
                                <a:pt x="141785" y="83549"/>
                              </a:cubicBezTo>
                              <a:cubicBezTo>
                                <a:pt x="138808" y="62347"/>
                                <a:pt x="124521" y="43069"/>
                                <a:pt x="105060" y="34140"/>
                              </a:cubicBezTo>
                              <a:cubicBezTo>
                                <a:pt x="85599" y="25211"/>
                                <a:pt x="61650" y="26905"/>
                                <a:pt x="43654" y="38444"/>
                              </a:cubicBezTo>
                              <a:cubicBezTo>
                                <a:pt x="37426" y="24478"/>
                                <a:pt x="30237" y="22646"/>
                                <a:pt x="16683" y="15594"/>
                              </a:cubicBezTo>
                              <a:cubicBezTo>
                                <a:pt x="15859" y="35193"/>
                                <a:pt x="20117" y="45084"/>
                                <a:pt x="34541" y="58409"/>
                              </a:cubicBezTo>
                              <a:cubicBezTo>
                                <a:pt x="16179" y="41375"/>
                                <a:pt x="-30345" y="-15727"/>
                                <a:pt x="29733" y="4147"/>
                              </a:cubicBezTo>
                              <a:cubicBezTo>
                                <a:pt x="65496" y="15915"/>
                                <a:pt x="103229" y="23058"/>
                                <a:pt x="136382" y="40505"/>
                              </a:cubicBezTo>
                              <a:close/>
                            </a:path>
                          </a:pathLst>
                        </a:custGeom>
                        <a:solidFill>
                          <a:srgbClr val="245D41"/>
                        </a:solidFill>
                        <a:ln w="4577" cap="flat">
                          <a:noFill/>
                          <a:prstDash val="solid"/>
                          <a:miter/>
                        </a:ln>
                      </p:spPr>
                      <p:txBody>
                        <a:bodyPr rtlCol="0" anchor="ctr"/>
                        <a:lstStyle/>
                        <a:p>
                          <a:endParaRPr lang="th-TH"/>
                        </a:p>
                      </p:txBody>
                    </p:sp>
                    <p:sp>
                      <p:nvSpPr>
                        <p:cNvPr id="5409" name="Freeform: Shape 5408">
                          <a:extLst>
                            <a:ext uri="{FF2B5EF4-FFF2-40B4-BE49-F238E27FC236}">
                              <a16:creationId xmlns:a16="http://schemas.microsoft.com/office/drawing/2014/main" id="{A4F42461-3E17-48A7-BF28-DF574E2EAE93}"/>
                            </a:ext>
                          </a:extLst>
                        </p:cNvPr>
                        <p:cNvSpPr/>
                        <p:nvPr/>
                      </p:nvSpPr>
                      <p:spPr>
                        <a:xfrm>
                          <a:off x="8375090" y="-810829"/>
                          <a:ext cx="352502" cy="313671"/>
                        </a:xfrm>
                        <a:custGeom>
                          <a:avLst/>
                          <a:gdLst>
                            <a:gd name="connsiteX0" fmla="*/ 214395 w 352502"/>
                            <a:gd name="connsiteY0" fmla="*/ 187516 h 313671"/>
                            <a:gd name="connsiteX1" fmla="*/ 157706 w 352502"/>
                            <a:gd name="connsiteY1" fmla="*/ 120889 h 313671"/>
                            <a:gd name="connsiteX2" fmla="*/ 116219 w 352502"/>
                            <a:gd name="connsiteY2" fmla="*/ 94376 h 313671"/>
                            <a:gd name="connsiteX3" fmla="*/ 0 w 352502"/>
                            <a:gd name="connsiteY3" fmla="*/ 0 h 313671"/>
                            <a:gd name="connsiteX4" fmla="*/ 109304 w 352502"/>
                            <a:gd name="connsiteY4" fmla="*/ 94376 h 313671"/>
                            <a:gd name="connsiteX5" fmla="*/ 271543 w 352502"/>
                            <a:gd name="connsiteY5" fmla="*/ 248785 h 313671"/>
                            <a:gd name="connsiteX6" fmla="*/ 352502 w 352502"/>
                            <a:gd name="connsiteY6" fmla="*/ 313671 h 313671"/>
                            <a:gd name="connsiteX7" fmla="*/ 214395 w 352502"/>
                            <a:gd name="connsiteY7" fmla="*/ 187516 h 3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502" h="313671">
                              <a:moveTo>
                                <a:pt x="214395" y="187516"/>
                              </a:moveTo>
                              <a:cubicBezTo>
                                <a:pt x="195072" y="165582"/>
                                <a:pt x="180235" y="139481"/>
                                <a:pt x="157706" y="120889"/>
                              </a:cubicBezTo>
                              <a:cubicBezTo>
                                <a:pt x="145021" y="110449"/>
                                <a:pt x="130368" y="102710"/>
                                <a:pt x="116219" y="94376"/>
                              </a:cubicBezTo>
                              <a:cubicBezTo>
                                <a:pt x="73037" y="68962"/>
                                <a:pt x="33748" y="37045"/>
                                <a:pt x="0" y="0"/>
                              </a:cubicBezTo>
                              <a:cubicBezTo>
                                <a:pt x="20240" y="44418"/>
                                <a:pt x="69557" y="65985"/>
                                <a:pt x="109304" y="94376"/>
                              </a:cubicBezTo>
                              <a:cubicBezTo>
                                <a:pt x="170115" y="137878"/>
                                <a:pt x="212701" y="202627"/>
                                <a:pt x="271543" y="248785"/>
                              </a:cubicBezTo>
                              <a:cubicBezTo>
                                <a:pt x="298926" y="270261"/>
                                <a:pt x="328416" y="288211"/>
                                <a:pt x="352502" y="313671"/>
                              </a:cubicBezTo>
                              <a:cubicBezTo>
                                <a:pt x="326997" y="259820"/>
                                <a:pt x="253135" y="231521"/>
                                <a:pt x="214395" y="187516"/>
                              </a:cubicBezTo>
                              <a:close/>
                            </a:path>
                          </a:pathLst>
                        </a:custGeom>
                        <a:solidFill>
                          <a:srgbClr val="153629"/>
                        </a:solidFill>
                        <a:ln w="4577" cap="flat">
                          <a:noFill/>
                          <a:prstDash val="solid"/>
                          <a:miter/>
                        </a:ln>
                      </p:spPr>
                      <p:txBody>
                        <a:bodyPr rtlCol="0" anchor="ctr"/>
                        <a:lstStyle/>
                        <a:p>
                          <a:endParaRPr lang="th-TH"/>
                        </a:p>
                      </p:txBody>
                    </p:sp>
                    <p:sp>
                      <p:nvSpPr>
                        <p:cNvPr id="5410" name="Freeform: Shape 5409">
                          <a:extLst>
                            <a:ext uri="{FF2B5EF4-FFF2-40B4-BE49-F238E27FC236}">
                              <a16:creationId xmlns:a16="http://schemas.microsoft.com/office/drawing/2014/main" id="{90916095-33C6-42D9-96F0-B9280415A52C}"/>
                            </a:ext>
                          </a:extLst>
                        </p:cNvPr>
                        <p:cNvSpPr/>
                        <p:nvPr/>
                      </p:nvSpPr>
                      <p:spPr>
                        <a:xfrm>
                          <a:off x="8516448" y="-664526"/>
                          <a:ext cx="32173" cy="55361"/>
                        </a:xfrm>
                        <a:custGeom>
                          <a:avLst/>
                          <a:gdLst>
                            <a:gd name="connsiteX0" fmla="*/ 29124 w 32173"/>
                            <a:gd name="connsiteY0" fmla="*/ 0 h 55361"/>
                            <a:gd name="connsiteX1" fmla="*/ 0 w 32173"/>
                            <a:gd name="connsiteY1" fmla="*/ 36221 h 55361"/>
                            <a:gd name="connsiteX2" fmla="*/ 20377 w 32173"/>
                            <a:gd name="connsiteY2" fmla="*/ 55362 h 55361"/>
                            <a:gd name="connsiteX3" fmla="*/ 26284 w 32173"/>
                            <a:gd name="connsiteY3" fmla="*/ 45333 h 55361"/>
                            <a:gd name="connsiteX4" fmla="*/ 28574 w 32173"/>
                            <a:gd name="connsiteY4" fmla="*/ 3755 h 55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73" h="55361">
                              <a:moveTo>
                                <a:pt x="29124" y="0"/>
                              </a:moveTo>
                              <a:cubicBezTo>
                                <a:pt x="33519" y="17401"/>
                                <a:pt x="17950" y="36816"/>
                                <a:pt x="0" y="36221"/>
                              </a:cubicBezTo>
                              <a:cubicBezTo>
                                <a:pt x="4946" y="44280"/>
                                <a:pt x="12043" y="50966"/>
                                <a:pt x="20377" y="55362"/>
                              </a:cubicBezTo>
                              <a:cubicBezTo>
                                <a:pt x="20331" y="51378"/>
                                <a:pt x="23812" y="48447"/>
                                <a:pt x="26284" y="45333"/>
                              </a:cubicBezTo>
                              <a:cubicBezTo>
                                <a:pt x="35305" y="34069"/>
                                <a:pt x="32191" y="17721"/>
                                <a:pt x="28574" y="3755"/>
                              </a:cubicBezTo>
                            </a:path>
                          </a:pathLst>
                        </a:custGeom>
                        <a:solidFill>
                          <a:srgbClr val="18352B"/>
                        </a:solidFill>
                        <a:ln w="4577" cap="flat">
                          <a:noFill/>
                          <a:prstDash val="solid"/>
                          <a:miter/>
                        </a:ln>
                      </p:spPr>
                      <p:txBody>
                        <a:bodyPr rtlCol="0" anchor="ctr"/>
                        <a:lstStyle/>
                        <a:p>
                          <a:endParaRPr lang="th-TH"/>
                        </a:p>
                      </p:txBody>
                    </p:sp>
                    <p:sp>
                      <p:nvSpPr>
                        <p:cNvPr id="5411" name="Freeform: Shape 5410">
                          <a:extLst>
                            <a:ext uri="{FF2B5EF4-FFF2-40B4-BE49-F238E27FC236}">
                              <a16:creationId xmlns:a16="http://schemas.microsoft.com/office/drawing/2014/main" id="{A30B5753-6E75-4573-9131-9949BB77A0DE}"/>
                            </a:ext>
                          </a:extLst>
                        </p:cNvPr>
                        <p:cNvSpPr/>
                        <p:nvPr/>
                      </p:nvSpPr>
                      <p:spPr>
                        <a:xfrm>
                          <a:off x="8401740" y="-760642"/>
                          <a:ext cx="330110" cy="265864"/>
                        </a:xfrm>
                        <a:custGeom>
                          <a:avLst/>
                          <a:gdLst>
                            <a:gd name="connsiteX0" fmla="*/ 72671 w 330110"/>
                            <a:gd name="connsiteY0" fmla="*/ 97444 h 265864"/>
                            <a:gd name="connsiteX1" fmla="*/ 85813 w 330110"/>
                            <a:gd name="connsiteY1" fmla="*/ 101199 h 265864"/>
                            <a:gd name="connsiteX2" fmla="*/ 107014 w 330110"/>
                            <a:gd name="connsiteY2" fmla="*/ 79998 h 265864"/>
                            <a:gd name="connsiteX3" fmla="*/ 92636 w 330110"/>
                            <a:gd name="connsiteY3" fmla="*/ 108434 h 265864"/>
                            <a:gd name="connsiteX4" fmla="*/ 103626 w 330110"/>
                            <a:gd name="connsiteY4" fmla="*/ 124003 h 265864"/>
                            <a:gd name="connsiteX5" fmla="*/ 118142 w 330110"/>
                            <a:gd name="connsiteY5" fmla="*/ 111594 h 265864"/>
                            <a:gd name="connsiteX6" fmla="*/ 119332 w 330110"/>
                            <a:gd name="connsiteY6" fmla="*/ 134444 h 265864"/>
                            <a:gd name="connsiteX7" fmla="*/ 143602 w 330110"/>
                            <a:gd name="connsiteY7" fmla="*/ 147357 h 265864"/>
                            <a:gd name="connsiteX8" fmla="*/ 159629 w 330110"/>
                            <a:gd name="connsiteY8" fmla="*/ 136779 h 265864"/>
                            <a:gd name="connsiteX9" fmla="*/ 164849 w 330110"/>
                            <a:gd name="connsiteY9" fmla="*/ 165032 h 265864"/>
                            <a:gd name="connsiteX10" fmla="*/ 191225 w 330110"/>
                            <a:gd name="connsiteY10" fmla="*/ 180510 h 265864"/>
                            <a:gd name="connsiteX11" fmla="*/ 203176 w 330110"/>
                            <a:gd name="connsiteY11" fmla="*/ 155966 h 265864"/>
                            <a:gd name="connsiteX12" fmla="*/ 212976 w 330110"/>
                            <a:gd name="connsiteY12" fmla="*/ 173091 h 265864"/>
                            <a:gd name="connsiteX13" fmla="*/ 215677 w 330110"/>
                            <a:gd name="connsiteY13" fmla="*/ 193835 h 265864"/>
                            <a:gd name="connsiteX14" fmla="*/ 224515 w 330110"/>
                            <a:gd name="connsiteY14" fmla="*/ 202169 h 265864"/>
                            <a:gd name="connsiteX15" fmla="*/ 274382 w 330110"/>
                            <a:gd name="connsiteY15" fmla="*/ 220348 h 265864"/>
                            <a:gd name="connsiteX16" fmla="*/ 330110 w 330110"/>
                            <a:gd name="connsiteY16" fmla="*/ 265865 h 265864"/>
                            <a:gd name="connsiteX17" fmla="*/ 130277 w 330110"/>
                            <a:gd name="connsiteY17" fmla="*/ 153310 h 265864"/>
                            <a:gd name="connsiteX18" fmla="*/ 81005 w 330110"/>
                            <a:gd name="connsiteY18" fmla="*/ 118142 h 265864"/>
                            <a:gd name="connsiteX19" fmla="*/ 0 w 330110"/>
                            <a:gd name="connsiteY19" fmla="*/ 0 h 265864"/>
                            <a:gd name="connsiteX20" fmla="*/ 51836 w 330110"/>
                            <a:gd name="connsiteY20" fmla="*/ 44692 h 265864"/>
                            <a:gd name="connsiteX21" fmla="*/ 43777 w 330110"/>
                            <a:gd name="connsiteY21" fmla="*/ 72579 h 265864"/>
                            <a:gd name="connsiteX22" fmla="*/ 72671 w 330110"/>
                            <a:gd name="connsiteY22" fmla="*/ 97444 h 26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0110" h="265864">
                              <a:moveTo>
                                <a:pt x="72671" y="97444"/>
                              </a:moveTo>
                              <a:cubicBezTo>
                                <a:pt x="76609" y="100008"/>
                                <a:pt x="81280" y="102481"/>
                                <a:pt x="85813" y="101199"/>
                              </a:cubicBezTo>
                              <a:cubicBezTo>
                                <a:pt x="95887" y="98314"/>
                                <a:pt x="96574" y="79814"/>
                                <a:pt x="107014" y="79998"/>
                              </a:cubicBezTo>
                              <a:cubicBezTo>
                                <a:pt x="110495" y="90484"/>
                                <a:pt x="95017" y="97673"/>
                                <a:pt x="92636" y="108434"/>
                              </a:cubicBezTo>
                              <a:cubicBezTo>
                                <a:pt x="91125" y="115440"/>
                                <a:pt x="96528" y="123133"/>
                                <a:pt x="103626" y="124003"/>
                              </a:cubicBezTo>
                              <a:cubicBezTo>
                                <a:pt x="110724" y="124873"/>
                                <a:pt x="117913" y="118783"/>
                                <a:pt x="118142" y="111594"/>
                              </a:cubicBezTo>
                              <a:cubicBezTo>
                                <a:pt x="125010" y="116860"/>
                                <a:pt x="125606" y="128491"/>
                                <a:pt x="119332" y="134444"/>
                              </a:cubicBezTo>
                              <a:cubicBezTo>
                                <a:pt x="127438" y="138748"/>
                                <a:pt x="135497" y="143052"/>
                                <a:pt x="143602" y="147357"/>
                              </a:cubicBezTo>
                              <a:cubicBezTo>
                                <a:pt x="146624" y="141358"/>
                                <a:pt x="152943" y="137191"/>
                                <a:pt x="159629" y="136779"/>
                              </a:cubicBezTo>
                              <a:cubicBezTo>
                                <a:pt x="154363" y="145617"/>
                                <a:pt x="157797" y="157522"/>
                                <a:pt x="164849" y="165032"/>
                              </a:cubicBezTo>
                              <a:cubicBezTo>
                                <a:pt x="171901" y="172542"/>
                                <a:pt x="181700" y="176617"/>
                                <a:pt x="191225" y="180510"/>
                              </a:cubicBezTo>
                              <a:cubicBezTo>
                                <a:pt x="195209" y="172313"/>
                                <a:pt x="199193" y="164162"/>
                                <a:pt x="203176" y="155966"/>
                              </a:cubicBezTo>
                              <a:cubicBezTo>
                                <a:pt x="209999" y="157751"/>
                                <a:pt x="212793" y="165994"/>
                                <a:pt x="212976" y="173091"/>
                              </a:cubicBezTo>
                              <a:cubicBezTo>
                                <a:pt x="213205" y="180143"/>
                                <a:pt x="212106" y="187745"/>
                                <a:pt x="215677" y="193835"/>
                              </a:cubicBezTo>
                              <a:cubicBezTo>
                                <a:pt x="217738" y="197361"/>
                                <a:pt x="221127" y="199925"/>
                                <a:pt x="224515" y="202169"/>
                              </a:cubicBezTo>
                              <a:cubicBezTo>
                                <a:pt x="239398" y="212060"/>
                                <a:pt x="256661" y="218333"/>
                                <a:pt x="274382" y="220348"/>
                              </a:cubicBezTo>
                              <a:cubicBezTo>
                                <a:pt x="289722" y="238985"/>
                                <a:pt x="308771" y="254554"/>
                                <a:pt x="330110" y="265865"/>
                              </a:cubicBezTo>
                              <a:cubicBezTo>
                                <a:pt x="262431" y="230239"/>
                                <a:pt x="194659" y="194568"/>
                                <a:pt x="130277" y="153310"/>
                              </a:cubicBezTo>
                              <a:cubicBezTo>
                                <a:pt x="113288" y="142411"/>
                                <a:pt x="96483" y="131147"/>
                                <a:pt x="81005" y="118142"/>
                              </a:cubicBezTo>
                              <a:cubicBezTo>
                                <a:pt x="44005" y="87004"/>
                                <a:pt x="15157" y="45929"/>
                                <a:pt x="0" y="0"/>
                              </a:cubicBezTo>
                              <a:cubicBezTo>
                                <a:pt x="4259" y="24361"/>
                                <a:pt x="27154" y="44051"/>
                                <a:pt x="51836" y="44692"/>
                              </a:cubicBezTo>
                              <a:cubicBezTo>
                                <a:pt x="38556" y="57148"/>
                                <a:pt x="34344" y="57285"/>
                                <a:pt x="43777" y="72579"/>
                              </a:cubicBezTo>
                              <a:cubicBezTo>
                                <a:pt x="47257" y="78166"/>
                                <a:pt x="66077" y="97627"/>
                                <a:pt x="72671" y="97444"/>
                              </a:cubicBezTo>
                              <a:close/>
                            </a:path>
                          </a:pathLst>
                        </a:custGeom>
                        <a:solidFill>
                          <a:srgbClr val="163A2E"/>
                        </a:solidFill>
                        <a:ln w="4577" cap="flat">
                          <a:noFill/>
                          <a:prstDash val="solid"/>
                          <a:miter/>
                        </a:ln>
                      </p:spPr>
                      <p:txBody>
                        <a:bodyPr rtlCol="0" anchor="ctr"/>
                        <a:lstStyle/>
                        <a:p>
                          <a:endParaRPr lang="th-TH"/>
                        </a:p>
                      </p:txBody>
                    </p:sp>
                    <p:sp>
                      <p:nvSpPr>
                        <p:cNvPr id="5412" name="Freeform: Shape 5411">
                          <a:extLst>
                            <a:ext uri="{FF2B5EF4-FFF2-40B4-BE49-F238E27FC236}">
                              <a16:creationId xmlns:a16="http://schemas.microsoft.com/office/drawing/2014/main" id="{0B492954-79F7-44E1-9B04-64DFC830E298}"/>
                            </a:ext>
                          </a:extLst>
                        </p:cNvPr>
                        <p:cNvSpPr/>
                        <p:nvPr/>
                      </p:nvSpPr>
                      <p:spPr>
                        <a:xfrm>
                          <a:off x="8560866" y="-733167"/>
                          <a:ext cx="140519" cy="194292"/>
                        </a:xfrm>
                        <a:custGeom>
                          <a:avLst/>
                          <a:gdLst>
                            <a:gd name="connsiteX0" fmla="*/ 65665 w 140519"/>
                            <a:gd name="connsiteY0" fmla="*/ 55362 h 194292"/>
                            <a:gd name="connsiteX1" fmla="*/ 68275 w 140519"/>
                            <a:gd name="connsiteY1" fmla="*/ 95292 h 194292"/>
                            <a:gd name="connsiteX2" fmla="*/ 78258 w 140519"/>
                            <a:gd name="connsiteY2" fmla="*/ 85218 h 194292"/>
                            <a:gd name="connsiteX3" fmla="*/ 84165 w 140519"/>
                            <a:gd name="connsiteY3" fmla="*/ 71251 h 194292"/>
                            <a:gd name="connsiteX4" fmla="*/ 98726 w 140519"/>
                            <a:gd name="connsiteY4" fmla="*/ 76655 h 194292"/>
                            <a:gd name="connsiteX5" fmla="*/ 98177 w 140519"/>
                            <a:gd name="connsiteY5" fmla="*/ 83844 h 194292"/>
                            <a:gd name="connsiteX6" fmla="*/ 89339 w 140519"/>
                            <a:gd name="connsiteY6" fmla="*/ 126064 h 194292"/>
                            <a:gd name="connsiteX7" fmla="*/ 85126 w 140519"/>
                            <a:gd name="connsiteY7" fmla="*/ 148456 h 194292"/>
                            <a:gd name="connsiteX8" fmla="*/ 106282 w 140519"/>
                            <a:gd name="connsiteY8" fmla="*/ 98955 h 194292"/>
                            <a:gd name="connsiteX9" fmla="*/ 116356 w 140519"/>
                            <a:gd name="connsiteY9" fmla="*/ 90255 h 194292"/>
                            <a:gd name="connsiteX10" fmla="*/ 122171 w 140519"/>
                            <a:gd name="connsiteY10" fmla="*/ 101749 h 194292"/>
                            <a:gd name="connsiteX11" fmla="*/ 138382 w 140519"/>
                            <a:gd name="connsiteY11" fmla="*/ 194293 h 194292"/>
                            <a:gd name="connsiteX12" fmla="*/ 129956 w 140519"/>
                            <a:gd name="connsiteY12" fmla="*/ 101840 h 194292"/>
                            <a:gd name="connsiteX13" fmla="*/ 119515 w 140519"/>
                            <a:gd name="connsiteY13" fmla="*/ 84485 h 194292"/>
                            <a:gd name="connsiteX14" fmla="*/ 0 w 140519"/>
                            <a:gd name="connsiteY14" fmla="*/ 0 h 194292"/>
                            <a:gd name="connsiteX15" fmla="*/ 2198 w 140519"/>
                            <a:gd name="connsiteY15" fmla="*/ 74777 h 194292"/>
                            <a:gd name="connsiteX16" fmla="*/ 8288 w 140519"/>
                            <a:gd name="connsiteY16" fmla="*/ 26971 h 194292"/>
                            <a:gd name="connsiteX17" fmla="*/ 10761 w 140519"/>
                            <a:gd name="connsiteY17" fmla="*/ 18546 h 194292"/>
                            <a:gd name="connsiteX18" fmla="*/ 65665 w 140519"/>
                            <a:gd name="connsiteY18" fmla="*/ 55362 h 19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519" h="194292">
                              <a:moveTo>
                                <a:pt x="65665" y="55362"/>
                              </a:moveTo>
                              <a:cubicBezTo>
                                <a:pt x="68458" y="68412"/>
                                <a:pt x="67405" y="81967"/>
                                <a:pt x="68275" y="95292"/>
                              </a:cubicBezTo>
                              <a:cubicBezTo>
                                <a:pt x="73404" y="95841"/>
                                <a:pt x="77021" y="90255"/>
                                <a:pt x="78258" y="85218"/>
                              </a:cubicBezTo>
                              <a:cubicBezTo>
                                <a:pt x="79494" y="80227"/>
                                <a:pt x="80089" y="74411"/>
                                <a:pt x="84165" y="71251"/>
                              </a:cubicBezTo>
                              <a:cubicBezTo>
                                <a:pt x="89064" y="67405"/>
                                <a:pt x="97536" y="70565"/>
                                <a:pt x="98726" y="76655"/>
                              </a:cubicBezTo>
                              <a:cubicBezTo>
                                <a:pt x="99184" y="79036"/>
                                <a:pt x="98680" y="81463"/>
                                <a:pt x="98177" y="83844"/>
                              </a:cubicBezTo>
                              <a:cubicBezTo>
                                <a:pt x="95246" y="97902"/>
                                <a:pt x="92270" y="111960"/>
                                <a:pt x="89339" y="126064"/>
                              </a:cubicBezTo>
                              <a:cubicBezTo>
                                <a:pt x="87782" y="133482"/>
                                <a:pt x="86225" y="140946"/>
                                <a:pt x="85126" y="148456"/>
                              </a:cubicBezTo>
                              <a:cubicBezTo>
                                <a:pt x="92178" y="131971"/>
                                <a:pt x="99230" y="115440"/>
                                <a:pt x="106282" y="98955"/>
                              </a:cubicBezTo>
                              <a:cubicBezTo>
                                <a:pt x="108205" y="94513"/>
                                <a:pt x="111639" y="89156"/>
                                <a:pt x="116356" y="90255"/>
                              </a:cubicBezTo>
                              <a:cubicBezTo>
                                <a:pt x="120889" y="91262"/>
                                <a:pt x="121943" y="97124"/>
                                <a:pt x="122171" y="101749"/>
                              </a:cubicBezTo>
                              <a:cubicBezTo>
                                <a:pt x="123591" y="133116"/>
                                <a:pt x="129040" y="164300"/>
                                <a:pt x="138382" y="194293"/>
                              </a:cubicBezTo>
                              <a:cubicBezTo>
                                <a:pt x="141129" y="163063"/>
                                <a:pt x="143556" y="130093"/>
                                <a:pt x="129956" y="101840"/>
                              </a:cubicBezTo>
                              <a:cubicBezTo>
                                <a:pt x="127025" y="95750"/>
                                <a:pt x="123408" y="90026"/>
                                <a:pt x="119515" y="84485"/>
                              </a:cubicBezTo>
                              <a:cubicBezTo>
                                <a:pt x="90988" y="43685"/>
                                <a:pt x="47944" y="13280"/>
                                <a:pt x="0" y="0"/>
                              </a:cubicBezTo>
                              <a:cubicBezTo>
                                <a:pt x="733" y="24911"/>
                                <a:pt x="1465" y="49867"/>
                                <a:pt x="2198" y="74777"/>
                              </a:cubicBezTo>
                              <a:cubicBezTo>
                                <a:pt x="4213" y="58842"/>
                                <a:pt x="6228" y="42907"/>
                                <a:pt x="8288" y="26971"/>
                              </a:cubicBezTo>
                              <a:cubicBezTo>
                                <a:pt x="8655" y="24040"/>
                                <a:pt x="9067" y="20972"/>
                                <a:pt x="10761" y="18546"/>
                              </a:cubicBezTo>
                              <a:cubicBezTo>
                                <a:pt x="25506" y="-2885"/>
                                <a:pt x="63009" y="42952"/>
                                <a:pt x="65665" y="55362"/>
                              </a:cubicBezTo>
                              <a:close/>
                            </a:path>
                          </a:pathLst>
                        </a:custGeom>
                        <a:solidFill>
                          <a:srgbClr val="163A2E"/>
                        </a:solidFill>
                        <a:ln w="4577" cap="flat">
                          <a:noFill/>
                          <a:prstDash val="solid"/>
                          <a:miter/>
                        </a:ln>
                      </p:spPr>
                      <p:txBody>
                        <a:bodyPr rtlCol="0" anchor="ctr"/>
                        <a:lstStyle/>
                        <a:p>
                          <a:endParaRPr lang="th-TH"/>
                        </a:p>
                      </p:txBody>
                    </p:sp>
                    <p:sp>
                      <p:nvSpPr>
                        <p:cNvPr id="5413" name="Freeform: Shape 5412">
                          <a:extLst>
                            <a:ext uri="{FF2B5EF4-FFF2-40B4-BE49-F238E27FC236}">
                              <a16:creationId xmlns:a16="http://schemas.microsoft.com/office/drawing/2014/main" id="{5C4F5215-8123-4D61-8844-8D1D4CFF8BD6}"/>
                            </a:ext>
                          </a:extLst>
                        </p:cNvPr>
                        <p:cNvSpPr/>
                        <p:nvPr/>
                      </p:nvSpPr>
                      <p:spPr>
                        <a:xfrm>
                          <a:off x="8374723" y="-808082"/>
                          <a:ext cx="87598" cy="22280"/>
                        </a:xfrm>
                        <a:custGeom>
                          <a:avLst/>
                          <a:gdLst>
                            <a:gd name="connsiteX0" fmla="*/ 46570 w 87598"/>
                            <a:gd name="connsiteY0" fmla="*/ 12409 h 22280"/>
                            <a:gd name="connsiteX1" fmla="*/ 0 w 87598"/>
                            <a:gd name="connsiteY1" fmla="*/ 0 h 22280"/>
                            <a:gd name="connsiteX2" fmla="*/ 44235 w 87598"/>
                            <a:gd name="connsiteY2" fmla="*/ 6182 h 22280"/>
                            <a:gd name="connsiteX3" fmla="*/ 87599 w 87598"/>
                            <a:gd name="connsiteY3" fmla="*/ 20560 h 22280"/>
                            <a:gd name="connsiteX4" fmla="*/ 46570 w 87598"/>
                            <a:gd name="connsiteY4" fmla="*/ 12409 h 22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98" h="22280">
                              <a:moveTo>
                                <a:pt x="46570" y="12409"/>
                              </a:moveTo>
                              <a:cubicBezTo>
                                <a:pt x="30772" y="8655"/>
                                <a:pt x="12959" y="9799"/>
                                <a:pt x="0" y="0"/>
                              </a:cubicBezTo>
                              <a:cubicBezTo>
                                <a:pt x="7098" y="5358"/>
                                <a:pt x="34619" y="4030"/>
                                <a:pt x="44235" y="6182"/>
                              </a:cubicBezTo>
                              <a:cubicBezTo>
                                <a:pt x="58796" y="9479"/>
                                <a:pt x="74594" y="13371"/>
                                <a:pt x="87599" y="20560"/>
                              </a:cubicBezTo>
                              <a:cubicBezTo>
                                <a:pt x="76838" y="26559"/>
                                <a:pt x="58064" y="15157"/>
                                <a:pt x="46570" y="12409"/>
                              </a:cubicBezTo>
                              <a:close/>
                            </a:path>
                          </a:pathLst>
                        </a:custGeom>
                        <a:solidFill>
                          <a:srgbClr val="929292"/>
                        </a:solidFill>
                        <a:ln w="4577" cap="flat">
                          <a:noFill/>
                          <a:prstDash val="solid"/>
                          <a:miter/>
                        </a:ln>
                      </p:spPr>
                      <p:txBody>
                        <a:bodyPr rtlCol="0" anchor="ctr"/>
                        <a:lstStyle/>
                        <a:p>
                          <a:endParaRPr lang="th-TH"/>
                        </a:p>
                      </p:txBody>
                    </p:sp>
                    <p:sp>
                      <p:nvSpPr>
                        <p:cNvPr id="5414" name="Freeform: Shape 5413">
                          <a:extLst>
                            <a:ext uri="{FF2B5EF4-FFF2-40B4-BE49-F238E27FC236}">
                              <a16:creationId xmlns:a16="http://schemas.microsoft.com/office/drawing/2014/main" id="{9AE63F25-E5AD-43A9-AE8A-5B613615265B}"/>
                            </a:ext>
                          </a:extLst>
                        </p:cNvPr>
                        <p:cNvSpPr/>
                        <p:nvPr/>
                      </p:nvSpPr>
                      <p:spPr>
                        <a:xfrm>
                          <a:off x="8524736" y="-754918"/>
                          <a:ext cx="204310" cy="254645"/>
                        </a:xfrm>
                        <a:custGeom>
                          <a:avLst/>
                          <a:gdLst>
                            <a:gd name="connsiteX0" fmla="*/ 53714 w 204310"/>
                            <a:gd name="connsiteY0" fmla="*/ 30085 h 254645"/>
                            <a:gd name="connsiteX1" fmla="*/ 109213 w 204310"/>
                            <a:gd name="connsiteY1" fmla="*/ 70290 h 254645"/>
                            <a:gd name="connsiteX2" fmla="*/ 167597 w 204310"/>
                            <a:gd name="connsiteY2" fmla="*/ 128491 h 254645"/>
                            <a:gd name="connsiteX3" fmla="*/ 178266 w 204310"/>
                            <a:gd name="connsiteY3" fmla="*/ 161323 h 254645"/>
                            <a:gd name="connsiteX4" fmla="*/ 203406 w 204310"/>
                            <a:gd name="connsiteY4" fmla="*/ 254646 h 254645"/>
                            <a:gd name="connsiteX5" fmla="*/ 181517 w 204310"/>
                            <a:gd name="connsiteY5" fmla="*/ 121530 h 254645"/>
                            <a:gd name="connsiteX6" fmla="*/ 48768 w 204310"/>
                            <a:gd name="connsiteY6" fmla="*/ 21568 h 254645"/>
                            <a:gd name="connsiteX7" fmla="*/ 0 w 204310"/>
                            <a:gd name="connsiteY7" fmla="*/ 0 h 254645"/>
                            <a:gd name="connsiteX8" fmla="*/ 53714 w 204310"/>
                            <a:gd name="connsiteY8" fmla="*/ 30085 h 25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10" h="254645">
                              <a:moveTo>
                                <a:pt x="53714" y="30085"/>
                              </a:moveTo>
                              <a:cubicBezTo>
                                <a:pt x="76655" y="36770"/>
                                <a:pt x="102573" y="47348"/>
                                <a:pt x="109213" y="70290"/>
                              </a:cubicBezTo>
                              <a:cubicBezTo>
                                <a:pt x="134947" y="81554"/>
                                <a:pt x="156240" y="102756"/>
                                <a:pt x="167597" y="128491"/>
                              </a:cubicBezTo>
                              <a:cubicBezTo>
                                <a:pt x="172267" y="139023"/>
                                <a:pt x="175244" y="150196"/>
                                <a:pt x="178266" y="161323"/>
                              </a:cubicBezTo>
                              <a:cubicBezTo>
                                <a:pt x="186646" y="192415"/>
                                <a:pt x="195026" y="223554"/>
                                <a:pt x="203406" y="254646"/>
                              </a:cubicBezTo>
                              <a:cubicBezTo>
                                <a:pt x="206016" y="209084"/>
                                <a:pt x="204184" y="161140"/>
                                <a:pt x="181517" y="121530"/>
                              </a:cubicBezTo>
                              <a:cubicBezTo>
                                <a:pt x="153539" y="72671"/>
                                <a:pt x="99642" y="45746"/>
                                <a:pt x="48768" y="21568"/>
                              </a:cubicBezTo>
                              <a:cubicBezTo>
                                <a:pt x="33886" y="14516"/>
                                <a:pt x="16027" y="2381"/>
                                <a:pt x="0" y="0"/>
                              </a:cubicBezTo>
                              <a:cubicBezTo>
                                <a:pt x="9021" y="17950"/>
                                <a:pt x="35672" y="24865"/>
                                <a:pt x="53714" y="30085"/>
                              </a:cubicBezTo>
                              <a:close/>
                            </a:path>
                          </a:pathLst>
                        </a:custGeom>
                        <a:solidFill>
                          <a:srgbClr val="296347"/>
                        </a:solidFill>
                        <a:ln w="4577" cap="flat">
                          <a:noFill/>
                          <a:prstDash val="solid"/>
                          <a:miter/>
                        </a:ln>
                      </p:spPr>
                      <p:txBody>
                        <a:bodyPr rtlCol="0" anchor="ctr"/>
                        <a:lstStyle/>
                        <a:p>
                          <a:endParaRPr lang="th-TH"/>
                        </a:p>
                      </p:txBody>
                    </p:sp>
                    <p:sp>
                      <p:nvSpPr>
                        <p:cNvPr id="5415" name="Freeform: Shape 5414">
                          <a:extLst>
                            <a:ext uri="{FF2B5EF4-FFF2-40B4-BE49-F238E27FC236}">
                              <a16:creationId xmlns:a16="http://schemas.microsoft.com/office/drawing/2014/main" id="{73575F46-E736-4101-9CAA-D5DEE4C9705F}"/>
                            </a:ext>
                          </a:extLst>
                        </p:cNvPr>
                        <p:cNvSpPr/>
                        <p:nvPr/>
                      </p:nvSpPr>
                      <p:spPr>
                        <a:xfrm>
                          <a:off x="8727821" y="-499493"/>
                          <a:ext cx="47654" cy="84960"/>
                        </a:xfrm>
                        <a:custGeom>
                          <a:avLst/>
                          <a:gdLst>
                            <a:gd name="connsiteX0" fmla="*/ 47211 w 47654"/>
                            <a:gd name="connsiteY0" fmla="*/ 73861 h 84960"/>
                            <a:gd name="connsiteX1" fmla="*/ 45104 w 47654"/>
                            <a:gd name="connsiteY1" fmla="*/ 82104 h 84960"/>
                            <a:gd name="connsiteX2" fmla="*/ 37595 w 47654"/>
                            <a:gd name="connsiteY2" fmla="*/ 84348 h 84960"/>
                            <a:gd name="connsiteX3" fmla="*/ 25002 w 47654"/>
                            <a:gd name="connsiteY3" fmla="*/ 62276 h 84960"/>
                            <a:gd name="connsiteX4" fmla="*/ 0 w 47654"/>
                            <a:gd name="connsiteY4" fmla="*/ 0 h 84960"/>
                            <a:gd name="connsiteX5" fmla="*/ 47211 w 47654"/>
                            <a:gd name="connsiteY5" fmla="*/ 73861 h 8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 h="84960">
                              <a:moveTo>
                                <a:pt x="47211" y="73861"/>
                              </a:moveTo>
                              <a:cubicBezTo>
                                <a:pt x="48493" y="76426"/>
                                <a:pt x="46753" y="79769"/>
                                <a:pt x="45104" y="82104"/>
                              </a:cubicBezTo>
                              <a:cubicBezTo>
                                <a:pt x="43456" y="84485"/>
                                <a:pt x="40067" y="85813"/>
                                <a:pt x="37595" y="84348"/>
                              </a:cubicBezTo>
                              <a:cubicBezTo>
                                <a:pt x="44143" y="81692"/>
                                <a:pt x="26238" y="69237"/>
                                <a:pt x="25002" y="62276"/>
                              </a:cubicBezTo>
                              <a:cubicBezTo>
                                <a:pt x="20927" y="38785"/>
                                <a:pt x="5083" y="20927"/>
                                <a:pt x="0" y="0"/>
                              </a:cubicBezTo>
                              <a:cubicBezTo>
                                <a:pt x="19736" y="17309"/>
                                <a:pt x="33931" y="46799"/>
                                <a:pt x="47211" y="73861"/>
                              </a:cubicBezTo>
                              <a:close/>
                            </a:path>
                          </a:pathLst>
                        </a:custGeom>
                        <a:solidFill>
                          <a:srgbClr val="296347"/>
                        </a:solidFill>
                        <a:ln w="4577" cap="flat">
                          <a:noFill/>
                          <a:prstDash val="solid"/>
                          <a:miter/>
                        </a:ln>
                      </p:spPr>
                      <p:txBody>
                        <a:bodyPr rtlCol="0" anchor="ctr"/>
                        <a:lstStyle/>
                        <a:p>
                          <a:endParaRPr lang="th-TH"/>
                        </a:p>
                      </p:txBody>
                    </p:sp>
                    <p:sp>
                      <p:nvSpPr>
                        <p:cNvPr id="5416" name="Freeform: Shape 5415">
                          <a:extLst>
                            <a:ext uri="{FF2B5EF4-FFF2-40B4-BE49-F238E27FC236}">
                              <a16:creationId xmlns:a16="http://schemas.microsoft.com/office/drawing/2014/main" id="{DCD51A82-F932-412B-AF89-C9EE51DD0A11}"/>
                            </a:ext>
                          </a:extLst>
                        </p:cNvPr>
                        <p:cNvSpPr/>
                        <p:nvPr/>
                      </p:nvSpPr>
                      <p:spPr>
                        <a:xfrm>
                          <a:off x="8715686" y="-505904"/>
                          <a:ext cx="58384" cy="88191"/>
                        </a:xfrm>
                        <a:custGeom>
                          <a:avLst/>
                          <a:gdLst>
                            <a:gd name="connsiteX0" fmla="*/ 21568 w 58384"/>
                            <a:gd name="connsiteY0" fmla="*/ 26055 h 88191"/>
                            <a:gd name="connsiteX1" fmla="*/ 58384 w 58384"/>
                            <a:gd name="connsiteY1" fmla="*/ 79173 h 88191"/>
                            <a:gd name="connsiteX2" fmla="*/ 56736 w 58384"/>
                            <a:gd name="connsiteY2" fmla="*/ 86134 h 88191"/>
                            <a:gd name="connsiteX3" fmla="*/ 50371 w 58384"/>
                            <a:gd name="connsiteY3" fmla="*/ 87324 h 88191"/>
                            <a:gd name="connsiteX4" fmla="*/ 32832 w 58384"/>
                            <a:gd name="connsiteY4" fmla="*/ 57377 h 88191"/>
                            <a:gd name="connsiteX5" fmla="*/ 32054 w 58384"/>
                            <a:gd name="connsiteY5" fmla="*/ 49638 h 88191"/>
                            <a:gd name="connsiteX6" fmla="*/ 22667 w 58384"/>
                            <a:gd name="connsiteY6" fmla="*/ 37503 h 88191"/>
                            <a:gd name="connsiteX7" fmla="*/ 16210 w 58384"/>
                            <a:gd name="connsiteY7" fmla="*/ 23445 h 88191"/>
                            <a:gd name="connsiteX8" fmla="*/ 0 w 58384"/>
                            <a:gd name="connsiteY8" fmla="*/ 0 h 88191"/>
                            <a:gd name="connsiteX9" fmla="*/ 21568 w 58384"/>
                            <a:gd name="connsiteY9" fmla="*/ 26055 h 8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84" h="88191">
                              <a:moveTo>
                                <a:pt x="21568" y="26055"/>
                              </a:moveTo>
                              <a:cubicBezTo>
                                <a:pt x="31825" y="40892"/>
                                <a:pt x="58292" y="61132"/>
                                <a:pt x="58384" y="79173"/>
                              </a:cubicBezTo>
                              <a:cubicBezTo>
                                <a:pt x="58384" y="81600"/>
                                <a:pt x="58201" y="84210"/>
                                <a:pt x="56736" y="86134"/>
                              </a:cubicBezTo>
                              <a:cubicBezTo>
                                <a:pt x="55270" y="88103"/>
                                <a:pt x="52202" y="88973"/>
                                <a:pt x="50371" y="87324"/>
                              </a:cubicBezTo>
                              <a:cubicBezTo>
                                <a:pt x="50508" y="78441"/>
                                <a:pt x="32695" y="66260"/>
                                <a:pt x="32832" y="57377"/>
                              </a:cubicBezTo>
                              <a:cubicBezTo>
                                <a:pt x="32878" y="54767"/>
                                <a:pt x="32924" y="52111"/>
                                <a:pt x="32054" y="49638"/>
                              </a:cubicBezTo>
                              <a:cubicBezTo>
                                <a:pt x="30406" y="44738"/>
                                <a:pt x="25735" y="41624"/>
                                <a:pt x="22667" y="37503"/>
                              </a:cubicBezTo>
                              <a:cubicBezTo>
                                <a:pt x="19599" y="33336"/>
                                <a:pt x="18179" y="28253"/>
                                <a:pt x="16210" y="23445"/>
                              </a:cubicBezTo>
                              <a:cubicBezTo>
                                <a:pt x="12593" y="14562"/>
                                <a:pt x="6960" y="6594"/>
                                <a:pt x="0" y="0"/>
                              </a:cubicBezTo>
                              <a:cubicBezTo>
                                <a:pt x="7922" y="8059"/>
                                <a:pt x="15157" y="16805"/>
                                <a:pt x="21568" y="26055"/>
                              </a:cubicBezTo>
                              <a:close/>
                            </a:path>
                          </a:pathLst>
                        </a:custGeom>
                        <a:solidFill>
                          <a:srgbClr val="142D28"/>
                        </a:solidFill>
                        <a:ln w="4577" cap="flat">
                          <a:noFill/>
                          <a:prstDash val="solid"/>
                          <a:miter/>
                        </a:ln>
                      </p:spPr>
                      <p:txBody>
                        <a:bodyPr rtlCol="0" anchor="ctr"/>
                        <a:lstStyle/>
                        <a:p>
                          <a:endParaRPr lang="th-TH"/>
                        </a:p>
                      </p:txBody>
                    </p:sp>
                  </p:grpSp>
                  <p:grpSp>
                    <p:nvGrpSpPr>
                      <p:cNvPr id="5369" name="Graphic 4">
                        <a:extLst>
                          <a:ext uri="{FF2B5EF4-FFF2-40B4-BE49-F238E27FC236}">
                            <a16:creationId xmlns:a16="http://schemas.microsoft.com/office/drawing/2014/main" id="{FFEE87E3-1B0C-4CD7-809B-35974C487375}"/>
                          </a:ext>
                        </a:extLst>
                      </p:cNvPr>
                      <p:cNvGrpSpPr/>
                      <p:nvPr/>
                    </p:nvGrpSpPr>
                    <p:grpSpPr>
                      <a:xfrm>
                        <a:off x="8665865" y="-815478"/>
                        <a:ext cx="299751" cy="394791"/>
                        <a:chOff x="8665865" y="-815478"/>
                        <a:chExt cx="299751" cy="394791"/>
                      </a:xfrm>
                    </p:grpSpPr>
                    <p:sp>
                      <p:nvSpPr>
                        <p:cNvPr id="5402" name="Freeform: Shape 5401">
                          <a:extLst>
                            <a:ext uri="{FF2B5EF4-FFF2-40B4-BE49-F238E27FC236}">
                              <a16:creationId xmlns:a16="http://schemas.microsoft.com/office/drawing/2014/main" id="{7FFBCD3B-73A5-4C86-A718-A160E23BC6C4}"/>
                            </a:ext>
                          </a:extLst>
                        </p:cNvPr>
                        <p:cNvSpPr/>
                        <p:nvPr/>
                      </p:nvSpPr>
                      <p:spPr>
                        <a:xfrm>
                          <a:off x="8720404" y="-815478"/>
                          <a:ext cx="235366" cy="181541"/>
                        </a:xfrm>
                        <a:custGeom>
                          <a:avLst/>
                          <a:gdLst>
                            <a:gd name="connsiteX0" fmla="*/ 13645 w 235366"/>
                            <a:gd name="connsiteY0" fmla="*/ 99208 h 181541"/>
                            <a:gd name="connsiteX1" fmla="*/ 40707 w 235366"/>
                            <a:gd name="connsiteY1" fmla="*/ 68849 h 181541"/>
                            <a:gd name="connsiteX2" fmla="*/ 102526 w 235366"/>
                            <a:gd name="connsiteY2" fmla="*/ 26308 h 181541"/>
                            <a:gd name="connsiteX3" fmla="*/ 159445 w 235366"/>
                            <a:gd name="connsiteY3" fmla="*/ 14952 h 181541"/>
                            <a:gd name="connsiteX4" fmla="*/ 197543 w 235366"/>
                            <a:gd name="connsiteY4" fmla="*/ 1490 h 181541"/>
                            <a:gd name="connsiteX5" fmla="*/ 235367 w 235366"/>
                            <a:gd name="connsiteY5" fmla="*/ 9320 h 181541"/>
                            <a:gd name="connsiteX6" fmla="*/ 88331 w 235366"/>
                            <a:gd name="connsiteY6" fmla="*/ 132087 h 181541"/>
                            <a:gd name="connsiteX7" fmla="*/ 148684 w 235366"/>
                            <a:gd name="connsiteY7" fmla="*/ 87761 h 181541"/>
                            <a:gd name="connsiteX8" fmla="*/ 164985 w 235366"/>
                            <a:gd name="connsiteY8" fmla="*/ 42564 h 181541"/>
                            <a:gd name="connsiteX9" fmla="*/ 137740 w 235366"/>
                            <a:gd name="connsiteY9" fmla="*/ 28049 h 181541"/>
                            <a:gd name="connsiteX10" fmla="*/ 69877 w 235366"/>
                            <a:gd name="connsiteY10" fmla="*/ 56119 h 181541"/>
                            <a:gd name="connsiteX11" fmla="*/ 22803 w 235366"/>
                            <a:gd name="connsiteY11" fmla="*/ 108504 h 181541"/>
                            <a:gd name="connsiteX12" fmla="*/ 9936 w 235366"/>
                            <a:gd name="connsiteY12" fmla="*/ 181541 h 181541"/>
                            <a:gd name="connsiteX13" fmla="*/ 13645 w 235366"/>
                            <a:gd name="connsiteY13" fmla="*/ 99208 h 18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366" h="181541">
                              <a:moveTo>
                                <a:pt x="13645" y="99208"/>
                              </a:moveTo>
                              <a:cubicBezTo>
                                <a:pt x="20559" y="87486"/>
                                <a:pt x="30725" y="78099"/>
                                <a:pt x="40707" y="68849"/>
                              </a:cubicBezTo>
                              <a:cubicBezTo>
                                <a:pt x="59207" y="51723"/>
                                <a:pt x="78531" y="34139"/>
                                <a:pt x="102526" y="26308"/>
                              </a:cubicBezTo>
                              <a:cubicBezTo>
                                <a:pt x="120934" y="20310"/>
                                <a:pt x="140853" y="20493"/>
                                <a:pt x="159445" y="14952"/>
                              </a:cubicBezTo>
                              <a:cubicBezTo>
                                <a:pt x="172358" y="11106"/>
                                <a:pt x="184401" y="4558"/>
                                <a:pt x="197543" y="1490"/>
                              </a:cubicBezTo>
                              <a:cubicBezTo>
                                <a:pt x="210685" y="-1578"/>
                                <a:pt x="225980" y="-342"/>
                                <a:pt x="235367" y="9320"/>
                              </a:cubicBezTo>
                              <a:cubicBezTo>
                                <a:pt x="190171" y="54562"/>
                                <a:pt x="140899" y="95682"/>
                                <a:pt x="88331" y="132087"/>
                              </a:cubicBezTo>
                              <a:cubicBezTo>
                                <a:pt x="110310" y="120135"/>
                                <a:pt x="130688" y="105161"/>
                                <a:pt x="148684" y="87761"/>
                              </a:cubicBezTo>
                              <a:cubicBezTo>
                                <a:pt x="161047" y="75763"/>
                                <a:pt x="173045" y="57767"/>
                                <a:pt x="164985" y="42564"/>
                              </a:cubicBezTo>
                              <a:cubicBezTo>
                                <a:pt x="159949" y="33040"/>
                                <a:pt x="148455" y="28644"/>
                                <a:pt x="137740" y="28049"/>
                              </a:cubicBezTo>
                              <a:cubicBezTo>
                                <a:pt x="112783" y="26629"/>
                                <a:pt x="89888" y="41145"/>
                                <a:pt x="69877" y="56119"/>
                              </a:cubicBezTo>
                              <a:cubicBezTo>
                                <a:pt x="50827" y="70360"/>
                                <a:pt x="31824" y="86478"/>
                                <a:pt x="22803" y="108504"/>
                              </a:cubicBezTo>
                              <a:cubicBezTo>
                                <a:pt x="13187" y="131903"/>
                                <a:pt x="17354" y="157867"/>
                                <a:pt x="9936" y="181541"/>
                              </a:cubicBezTo>
                              <a:cubicBezTo>
                                <a:pt x="-9709" y="170185"/>
                                <a:pt x="4258" y="115006"/>
                                <a:pt x="13645" y="99208"/>
                              </a:cubicBezTo>
                              <a:close/>
                            </a:path>
                          </a:pathLst>
                        </a:custGeom>
                        <a:solidFill>
                          <a:srgbClr val="7A7D7C"/>
                        </a:solidFill>
                        <a:ln w="4577" cap="flat">
                          <a:noFill/>
                          <a:prstDash val="solid"/>
                          <a:miter/>
                        </a:ln>
                      </p:spPr>
                      <p:txBody>
                        <a:bodyPr rtlCol="0" anchor="ctr"/>
                        <a:lstStyle/>
                        <a:p>
                          <a:endParaRPr lang="th-TH"/>
                        </a:p>
                      </p:txBody>
                    </p:sp>
                    <p:sp>
                      <p:nvSpPr>
                        <p:cNvPr id="5403" name="Freeform: Shape 5402">
                          <a:extLst>
                            <a:ext uri="{FF2B5EF4-FFF2-40B4-BE49-F238E27FC236}">
                              <a16:creationId xmlns:a16="http://schemas.microsoft.com/office/drawing/2014/main" id="{C79E7E0D-43B7-4F32-BF7E-50C5B3BD1C06}"/>
                            </a:ext>
                          </a:extLst>
                        </p:cNvPr>
                        <p:cNvSpPr/>
                        <p:nvPr/>
                      </p:nvSpPr>
                      <p:spPr>
                        <a:xfrm>
                          <a:off x="8731415" y="-791199"/>
                          <a:ext cx="161176" cy="155455"/>
                        </a:xfrm>
                        <a:custGeom>
                          <a:avLst/>
                          <a:gdLst>
                            <a:gd name="connsiteX0" fmla="*/ 3366 w 161176"/>
                            <a:gd name="connsiteY0" fmla="*/ 119667 h 155455"/>
                            <a:gd name="connsiteX1" fmla="*/ 13486 w 161176"/>
                            <a:gd name="connsiteY1" fmla="*/ 76303 h 155455"/>
                            <a:gd name="connsiteX2" fmla="*/ 29788 w 161176"/>
                            <a:gd name="connsiteY2" fmla="*/ 51896 h 155455"/>
                            <a:gd name="connsiteX3" fmla="*/ 111846 w 161176"/>
                            <a:gd name="connsiteY3" fmla="*/ 2304 h 155455"/>
                            <a:gd name="connsiteX4" fmla="*/ 147564 w 161176"/>
                            <a:gd name="connsiteY4" fmla="*/ 4731 h 155455"/>
                            <a:gd name="connsiteX5" fmla="*/ 158325 w 161176"/>
                            <a:gd name="connsiteY5" fmla="*/ 45623 h 155455"/>
                            <a:gd name="connsiteX6" fmla="*/ 123157 w 161176"/>
                            <a:gd name="connsiteY6" fmla="*/ 72960 h 155455"/>
                            <a:gd name="connsiteX7" fmla="*/ 132452 w 161176"/>
                            <a:gd name="connsiteY7" fmla="*/ 50980 h 155455"/>
                            <a:gd name="connsiteX8" fmla="*/ 124668 w 161176"/>
                            <a:gd name="connsiteY8" fmla="*/ 29596 h 155455"/>
                            <a:gd name="connsiteX9" fmla="*/ 104840 w 161176"/>
                            <a:gd name="connsiteY9" fmla="*/ 35274 h 155455"/>
                            <a:gd name="connsiteX10" fmla="*/ 106260 w 161176"/>
                            <a:gd name="connsiteY10" fmla="*/ 50934 h 155455"/>
                            <a:gd name="connsiteX11" fmla="*/ 93896 w 161176"/>
                            <a:gd name="connsiteY11" fmla="*/ 73098 h 155455"/>
                            <a:gd name="connsiteX12" fmla="*/ 82494 w 161176"/>
                            <a:gd name="connsiteY12" fmla="*/ 57162 h 155455"/>
                            <a:gd name="connsiteX13" fmla="*/ 65414 w 161176"/>
                            <a:gd name="connsiteY13" fmla="*/ 56246 h 155455"/>
                            <a:gd name="connsiteX14" fmla="*/ 66192 w 161176"/>
                            <a:gd name="connsiteY14" fmla="*/ 78821 h 155455"/>
                            <a:gd name="connsiteX15" fmla="*/ 31070 w 161176"/>
                            <a:gd name="connsiteY15" fmla="*/ 94436 h 155455"/>
                            <a:gd name="connsiteX16" fmla="*/ 27544 w 161176"/>
                            <a:gd name="connsiteY16" fmla="*/ 105335 h 155455"/>
                            <a:gd name="connsiteX17" fmla="*/ 10098 w 161176"/>
                            <a:gd name="connsiteY17" fmla="*/ 154103 h 155455"/>
                            <a:gd name="connsiteX18" fmla="*/ 3366 w 161176"/>
                            <a:gd name="connsiteY18" fmla="*/ 119667 h 155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176" h="155455">
                              <a:moveTo>
                                <a:pt x="3366" y="119667"/>
                              </a:moveTo>
                              <a:cubicBezTo>
                                <a:pt x="5290" y="104877"/>
                                <a:pt x="7305" y="89857"/>
                                <a:pt x="13486" y="76303"/>
                              </a:cubicBezTo>
                              <a:cubicBezTo>
                                <a:pt x="17562" y="67374"/>
                                <a:pt x="23332" y="59314"/>
                                <a:pt x="29788" y="51896"/>
                              </a:cubicBezTo>
                              <a:cubicBezTo>
                                <a:pt x="51127" y="27398"/>
                                <a:pt x="80250" y="9814"/>
                                <a:pt x="111846" y="2304"/>
                              </a:cubicBezTo>
                              <a:cubicBezTo>
                                <a:pt x="123752" y="-535"/>
                                <a:pt x="137123" y="-1771"/>
                                <a:pt x="147564" y="4731"/>
                              </a:cubicBezTo>
                              <a:cubicBezTo>
                                <a:pt x="160614" y="12836"/>
                                <a:pt x="164461" y="31519"/>
                                <a:pt x="158325" y="45623"/>
                              </a:cubicBezTo>
                              <a:cubicBezTo>
                                <a:pt x="152188" y="59726"/>
                                <a:pt x="138085" y="69159"/>
                                <a:pt x="123157" y="72960"/>
                              </a:cubicBezTo>
                              <a:cubicBezTo>
                                <a:pt x="127186" y="66046"/>
                                <a:pt x="131262" y="58902"/>
                                <a:pt x="132452" y="50980"/>
                              </a:cubicBezTo>
                              <a:cubicBezTo>
                                <a:pt x="133643" y="43058"/>
                                <a:pt x="131307" y="34083"/>
                                <a:pt x="124668" y="29596"/>
                              </a:cubicBezTo>
                              <a:cubicBezTo>
                                <a:pt x="118028" y="25108"/>
                                <a:pt x="107084" y="27581"/>
                                <a:pt x="104840" y="35274"/>
                              </a:cubicBezTo>
                              <a:cubicBezTo>
                                <a:pt x="103329" y="40357"/>
                                <a:pt x="105710" y="45668"/>
                                <a:pt x="106260" y="50934"/>
                              </a:cubicBezTo>
                              <a:cubicBezTo>
                                <a:pt x="107176" y="59910"/>
                                <a:pt x="102001" y="69159"/>
                                <a:pt x="93896" y="73098"/>
                              </a:cubicBezTo>
                              <a:cubicBezTo>
                                <a:pt x="89454" y="68289"/>
                                <a:pt x="87119" y="61787"/>
                                <a:pt x="82494" y="57162"/>
                              </a:cubicBezTo>
                              <a:cubicBezTo>
                                <a:pt x="77869" y="52537"/>
                                <a:pt x="69031" y="50797"/>
                                <a:pt x="65414" y="56246"/>
                              </a:cubicBezTo>
                              <a:cubicBezTo>
                                <a:pt x="61155" y="62703"/>
                                <a:pt x="68436" y="71449"/>
                                <a:pt x="66192" y="78821"/>
                              </a:cubicBezTo>
                              <a:cubicBezTo>
                                <a:pt x="62300" y="91735"/>
                                <a:pt x="39267" y="83721"/>
                                <a:pt x="31070" y="94436"/>
                              </a:cubicBezTo>
                              <a:cubicBezTo>
                                <a:pt x="28735" y="97504"/>
                                <a:pt x="28185" y="101534"/>
                                <a:pt x="27544" y="105335"/>
                              </a:cubicBezTo>
                              <a:cubicBezTo>
                                <a:pt x="25896" y="115363"/>
                                <a:pt x="20172" y="149020"/>
                                <a:pt x="10098" y="154103"/>
                              </a:cubicBezTo>
                              <a:cubicBezTo>
                                <a:pt x="-6525" y="162482"/>
                                <a:pt x="2084" y="129604"/>
                                <a:pt x="3366" y="119667"/>
                              </a:cubicBezTo>
                              <a:close/>
                            </a:path>
                          </a:pathLst>
                        </a:custGeom>
                        <a:solidFill>
                          <a:srgbClr val="2B674C"/>
                        </a:solidFill>
                        <a:ln w="4577" cap="flat">
                          <a:noFill/>
                          <a:prstDash val="solid"/>
                          <a:miter/>
                        </a:ln>
                      </p:spPr>
                      <p:txBody>
                        <a:bodyPr rtlCol="0" anchor="ctr"/>
                        <a:lstStyle/>
                        <a:p>
                          <a:endParaRPr lang="th-TH"/>
                        </a:p>
                      </p:txBody>
                    </p:sp>
                    <p:sp>
                      <p:nvSpPr>
                        <p:cNvPr id="5404" name="Freeform: Shape 5403">
                          <a:extLst>
                            <a:ext uri="{FF2B5EF4-FFF2-40B4-BE49-F238E27FC236}">
                              <a16:creationId xmlns:a16="http://schemas.microsoft.com/office/drawing/2014/main" id="{1F728038-B1EA-48DC-9631-99735A620A00}"/>
                            </a:ext>
                          </a:extLst>
                        </p:cNvPr>
                        <p:cNvSpPr/>
                        <p:nvPr/>
                      </p:nvSpPr>
                      <p:spPr>
                        <a:xfrm>
                          <a:off x="8729558" y="-767140"/>
                          <a:ext cx="138888" cy="137232"/>
                        </a:xfrm>
                        <a:custGeom>
                          <a:avLst/>
                          <a:gdLst>
                            <a:gd name="connsiteX0" fmla="*/ 25325 w 138888"/>
                            <a:gd name="connsiteY0" fmla="*/ 92861 h 137232"/>
                            <a:gd name="connsiteX1" fmla="*/ 25600 w 138888"/>
                            <a:gd name="connsiteY1" fmla="*/ 73857 h 137232"/>
                            <a:gd name="connsiteX2" fmla="*/ 34072 w 138888"/>
                            <a:gd name="connsiteY2" fmla="*/ 57601 h 137232"/>
                            <a:gd name="connsiteX3" fmla="*/ 55914 w 138888"/>
                            <a:gd name="connsiteY3" fmla="*/ 49359 h 137232"/>
                            <a:gd name="connsiteX4" fmla="*/ 64431 w 138888"/>
                            <a:gd name="connsiteY4" fmla="*/ 20144 h 137232"/>
                            <a:gd name="connsiteX5" fmla="*/ 78260 w 138888"/>
                            <a:gd name="connsiteY5" fmla="*/ 23166 h 137232"/>
                            <a:gd name="connsiteX6" fmla="*/ 104361 w 138888"/>
                            <a:gd name="connsiteY6" fmla="*/ 38689 h 137232"/>
                            <a:gd name="connsiteX7" fmla="*/ 100469 w 138888"/>
                            <a:gd name="connsiteY7" fmla="*/ 18266 h 137232"/>
                            <a:gd name="connsiteX8" fmla="*/ 110681 w 138888"/>
                            <a:gd name="connsiteY8" fmla="*/ 1232 h 137232"/>
                            <a:gd name="connsiteX9" fmla="*/ 133210 w 138888"/>
                            <a:gd name="connsiteY9" fmla="*/ 9566 h 137232"/>
                            <a:gd name="connsiteX10" fmla="*/ 138888 w 138888"/>
                            <a:gd name="connsiteY10" fmla="*/ 34706 h 137232"/>
                            <a:gd name="connsiteX11" fmla="*/ 134080 w 138888"/>
                            <a:gd name="connsiteY11" fmla="*/ 51877 h 137232"/>
                            <a:gd name="connsiteX12" fmla="*/ 121304 w 138888"/>
                            <a:gd name="connsiteY12" fmla="*/ 58380 h 137232"/>
                            <a:gd name="connsiteX13" fmla="*/ 50144 w 138888"/>
                            <a:gd name="connsiteY13" fmla="*/ 105728 h 137232"/>
                            <a:gd name="connsiteX14" fmla="*/ 4628 w 138888"/>
                            <a:gd name="connsiteY14" fmla="*/ 137233 h 137232"/>
                            <a:gd name="connsiteX15" fmla="*/ 3 w 138888"/>
                            <a:gd name="connsiteY15" fmla="*/ 128257 h 137232"/>
                            <a:gd name="connsiteX16" fmla="*/ 10810 w 138888"/>
                            <a:gd name="connsiteY16" fmla="*/ 119969 h 137232"/>
                            <a:gd name="connsiteX17" fmla="*/ 25325 w 138888"/>
                            <a:gd name="connsiteY17" fmla="*/ 92861 h 137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888" h="137232">
                              <a:moveTo>
                                <a:pt x="25325" y="92861"/>
                              </a:moveTo>
                              <a:cubicBezTo>
                                <a:pt x="25921" y="86541"/>
                                <a:pt x="25005" y="80176"/>
                                <a:pt x="25600" y="73857"/>
                              </a:cubicBezTo>
                              <a:cubicBezTo>
                                <a:pt x="26150" y="67538"/>
                                <a:pt x="28623" y="60852"/>
                                <a:pt x="34072" y="57601"/>
                              </a:cubicBezTo>
                              <a:cubicBezTo>
                                <a:pt x="40849" y="53526"/>
                                <a:pt x="50877" y="55495"/>
                                <a:pt x="55914" y="49359"/>
                              </a:cubicBezTo>
                              <a:cubicBezTo>
                                <a:pt x="62646" y="41116"/>
                                <a:pt x="54769" y="24586"/>
                                <a:pt x="64431" y="20144"/>
                              </a:cubicBezTo>
                              <a:cubicBezTo>
                                <a:pt x="68873" y="18083"/>
                                <a:pt x="74002" y="20648"/>
                                <a:pt x="78260" y="23166"/>
                              </a:cubicBezTo>
                              <a:cubicBezTo>
                                <a:pt x="86961" y="28341"/>
                                <a:pt x="95661" y="33515"/>
                                <a:pt x="104361" y="38689"/>
                              </a:cubicBezTo>
                              <a:cubicBezTo>
                                <a:pt x="102255" y="32050"/>
                                <a:pt x="100103" y="25227"/>
                                <a:pt x="100469" y="18266"/>
                              </a:cubicBezTo>
                              <a:cubicBezTo>
                                <a:pt x="100835" y="11306"/>
                                <a:pt x="104316" y="4071"/>
                                <a:pt x="110681" y="1232"/>
                              </a:cubicBezTo>
                              <a:cubicBezTo>
                                <a:pt x="118648" y="-2340"/>
                                <a:pt x="128402" y="2285"/>
                                <a:pt x="133210" y="9566"/>
                              </a:cubicBezTo>
                              <a:cubicBezTo>
                                <a:pt x="138018" y="16847"/>
                                <a:pt x="138888" y="26005"/>
                                <a:pt x="138888" y="34706"/>
                              </a:cubicBezTo>
                              <a:cubicBezTo>
                                <a:pt x="138888" y="40796"/>
                                <a:pt x="138293" y="47436"/>
                                <a:pt x="134080" y="51877"/>
                              </a:cubicBezTo>
                              <a:cubicBezTo>
                                <a:pt x="130737" y="55357"/>
                                <a:pt x="125838" y="56731"/>
                                <a:pt x="121304" y="58380"/>
                              </a:cubicBezTo>
                              <a:cubicBezTo>
                                <a:pt x="94379" y="68042"/>
                                <a:pt x="74414" y="90617"/>
                                <a:pt x="50144" y="105728"/>
                              </a:cubicBezTo>
                              <a:cubicBezTo>
                                <a:pt x="34392" y="115573"/>
                                <a:pt x="16213" y="122717"/>
                                <a:pt x="4628" y="137233"/>
                              </a:cubicBezTo>
                              <a:cubicBezTo>
                                <a:pt x="4673" y="137187"/>
                                <a:pt x="-135" y="129677"/>
                                <a:pt x="3" y="128257"/>
                              </a:cubicBezTo>
                              <a:cubicBezTo>
                                <a:pt x="323" y="124411"/>
                                <a:pt x="8703" y="122717"/>
                                <a:pt x="10810" y="119969"/>
                              </a:cubicBezTo>
                              <a:cubicBezTo>
                                <a:pt x="17495" y="110948"/>
                                <a:pt x="24181" y="104950"/>
                                <a:pt x="25325" y="92861"/>
                              </a:cubicBezTo>
                              <a:close/>
                            </a:path>
                          </a:pathLst>
                        </a:custGeom>
                        <a:solidFill>
                          <a:srgbClr val="16382C"/>
                        </a:solidFill>
                        <a:ln w="4577" cap="flat">
                          <a:noFill/>
                          <a:prstDash val="solid"/>
                          <a:miter/>
                        </a:ln>
                      </p:spPr>
                      <p:txBody>
                        <a:bodyPr rtlCol="0" anchor="ctr"/>
                        <a:lstStyle/>
                        <a:p>
                          <a:endParaRPr lang="th-TH"/>
                        </a:p>
                      </p:txBody>
                    </p:sp>
                    <p:sp>
                      <p:nvSpPr>
                        <p:cNvPr id="5405" name="Freeform: Shape 5404">
                          <a:extLst>
                            <a:ext uri="{FF2B5EF4-FFF2-40B4-BE49-F238E27FC236}">
                              <a16:creationId xmlns:a16="http://schemas.microsoft.com/office/drawing/2014/main" id="{2C6BD075-F85A-48BA-9841-D0B69FC0DB04}"/>
                            </a:ext>
                          </a:extLst>
                        </p:cNvPr>
                        <p:cNvSpPr/>
                        <p:nvPr/>
                      </p:nvSpPr>
                      <p:spPr>
                        <a:xfrm>
                          <a:off x="8665865" y="-804371"/>
                          <a:ext cx="299751" cy="383684"/>
                        </a:xfrm>
                        <a:custGeom>
                          <a:avLst/>
                          <a:gdLst>
                            <a:gd name="connsiteX0" fmla="*/ 71939 w 299751"/>
                            <a:gd name="connsiteY0" fmla="*/ 163153 h 383684"/>
                            <a:gd name="connsiteX1" fmla="*/ 217189 w 299751"/>
                            <a:gd name="connsiteY1" fmla="*/ 62870 h 383684"/>
                            <a:gd name="connsiteX2" fmla="*/ 251441 w 299751"/>
                            <a:gd name="connsiteY2" fmla="*/ 20742 h 383684"/>
                            <a:gd name="connsiteX3" fmla="*/ 299751 w 299751"/>
                            <a:gd name="connsiteY3" fmla="*/ 319 h 383684"/>
                            <a:gd name="connsiteX4" fmla="*/ 165582 w 299751"/>
                            <a:gd name="connsiteY4" fmla="*/ 158757 h 383684"/>
                            <a:gd name="connsiteX5" fmla="*/ 117639 w 299751"/>
                            <a:gd name="connsiteY5" fmla="*/ 236328 h 383684"/>
                            <a:gd name="connsiteX6" fmla="*/ 88698 w 299751"/>
                            <a:gd name="connsiteY6" fmla="*/ 295536 h 383684"/>
                            <a:gd name="connsiteX7" fmla="*/ 97399 w 299751"/>
                            <a:gd name="connsiteY7" fmla="*/ 358911 h 383684"/>
                            <a:gd name="connsiteX8" fmla="*/ 107610 w 299751"/>
                            <a:gd name="connsiteY8" fmla="*/ 383685 h 383684"/>
                            <a:gd name="connsiteX9" fmla="*/ 60628 w 299751"/>
                            <a:gd name="connsiteY9" fmla="*/ 319989 h 383684"/>
                            <a:gd name="connsiteX10" fmla="*/ 4625 w 299751"/>
                            <a:gd name="connsiteY10" fmla="*/ 291644 h 383684"/>
                            <a:gd name="connsiteX11" fmla="*/ 71939 w 299751"/>
                            <a:gd name="connsiteY11" fmla="*/ 163153 h 38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751" h="383684">
                              <a:moveTo>
                                <a:pt x="71939" y="163153"/>
                              </a:moveTo>
                              <a:cubicBezTo>
                                <a:pt x="118142" y="126337"/>
                                <a:pt x="178358" y="107379"/>
                                <a:pt x="217189" y="62870"/>
                              </a:cubicBezTo>
                              <a:cubicBezTo>
                                <a:pt x="229095" y="49224"/>
                                <a:pt x="238619" y="33518"/>
                                <a:pt x="251441" y="20742"/>
                              </a:cubicBezTo>
                              <a:cubicBezTo>
                                <a:pt x="264263" y="7966"/>
                                <a:pt x="281801" y="-1925"/>
                                <a:pt x="299751" y="319"/>
                              </a:cubicBezTo>
                              <a:cubicBezTo>
                                <a:pt x="240955" y="37959"/>
                                <a:pt x="202307" y="99366"/>
                                <a:pt x="165582" y="158757"/>
                              </a:cubicBezTo>
                              <a:cubicBezTo>
                                <a:pt x="149601" y="184629"/>
                                <a:pt x="133620" y="210456"/>
                                <a:pt x="117639" y="236328"/>
                              </a:cubicBezTo>
                              <a:cubicBezTo>
                                <a:pt x="106054" y="255102"/>
                                <a:pt x="94285" y="274197"/>
                                <a:pt x="88698" y="295536"/>
                              </a:cubicBezTo>
                              <a:cubicBezTo>
                                <a:pt x="83066" y="316875"/>
                                <a:pt x="84394" y="341098"/>
                                <a:pt x="97399" y="358911"/>
                              </a:cubicBezTo>
                              <a:cubicBezTo>
                                <a:pt x="102940" y="366467"/>
                                <a:pt x="110862" y="374893"/>
                                <a:pt x="107610" y="383685"/>
                              </a:cubicBezTo>
                              <a:cubicBezTo>
                                <a:pt x="108297" y="381853"/>
                                <a:pt x="66307" y="323286"/>
                                <a:pt x="60628" y="319989"/>
                              </a:cubicBezTo>
                              <a:cubicBezTo>
                                <a:pt x="40846" y="308541"/>
                                <a:pt x="16852" y="316738"/>
                                <a:pt x="4625" y="291644"/>
                              </a:cubicBezTo>
                              <a:cubicBezTo>
                                <a:pt x="-16805" y="247638"/>
                                <a:pt x="41487" y="187423"/>
                                <a:pt x="71939" y="163153"/>
                              </a:cubicBezTo>
                              <a:close/>
                            </a:path>
                          </a:pathLst>
                        </a:custGeom>
                        <a:solidFill>
                          <a:srgbClr val="21573D"/>
                        </a:solidFill>
                        <a:ln w="4577" cap="flat">
                          <a:noFill/>
                          <a:prstDash val="solid"/>
                          <a:miter/>
                        </a:ln>
                      </p:spPr>
                      <p:txBody>
                        <a:bodyPr rtlCol="0" anchor="ctr"/>
                        <a:lstStyle/>
                        <a:p>
                          <a:endParaRPr lang="th-TH"/>
                        </a:p>
                      </p:txBody>
                    </p:sp>
                    <p:sp>
                      <p:nvSpPr>
                        <p:cNvPr id="5406" name="Freeform: Shape 5405">
                          <a:extLst>
                            <a:ext uri="{FF2B5EF4-FFF2-40B4-BE49-F238E27FC236}">
                              <a16:creationId xmlns:a16="http://schemas.microsoft.com/office/drawing/2014/main" id="{26567EF8-554B-488F-BE74-33A4B2B0552A}"/>
                            </a:ext>
                          </a:extLst>
                        </p:cNvPr>
                        <p:cNvSpPr/>
                        <p:nvPr/>
                      </p:nvSpPr>
                      <p:spPr>
                        <a:xfrm>
                          <a:off x="8671585" y="-799794"/>
                          <a:ext cx="280430" cy="374161"/>
                        </a:xfrm>
                        <a:custGeom>
                          <a:avLst/>
                          <a:gdLst>
                            <a:gd name="connsiteX0" fmla="*/ 29585 w 280430"/>
                            <a:gd name="connsiteY0" fmla="*/ 295584 h 374161"/>
                            <a:gd name="connsiteX1" fmla="*/ 50 w 280430"/>
                            <a:gd name="connsiteY1" fmla="*/ 263392 h 374161"/>
                            <a:gd name="connsiteX2" fmla="*/ 36225 w 280430"/>
                            <a:gd name="connsiteY2" fmla="*/ 289173 h 374161"/>
                            <a:gd name="connsiteX3" fmla="*/ 68050 w 280430"/>
                            <a:gd name="connsiteY3" fmla="*/ 265590 h 374161"/>
                            <a:gd name="connsiteX4" fmla="*/ 27616 w 280430"/>
                            <a:gd name="connsiteY4" fmla="*/ 240405 h 374161"/>
                            <a:gd name="connsiteX5" fmla="*/ 18092 w 280430"/>
                            <a:gd name="connsiteY5" fmla="*/ 219890 h 374161"/>
                            <a:gd name="connsiteX6" fmla="*/ 29448 w 280430"/>
                            <a:gd name="connsiteY6" fmla="*/ 202535 h 374161"/>
                            <a:gd name="connsiteX7" fmla="*/ 48131 w 280430"/>
                            <a:gd name="connsiteY7" fmla="*/ 246083 h 374161"/>
                            <a:gd name="connsiteX8" fmla="*/ 69378 w 280430"/>
                            <a:gd name="connsiteY8" fmla="*/ 248968 h 374161"/>
                            <a:gd name="connsiteX9" fmla="*/ 74461 w 280430"/>
                            <a:gd name="connsiteY9" fmla="*/ 205649 h 374161"/>
                            <a:gd name="connsiteX10" fmla="*/ 72813 w 280430"/>
                            <a:gd name="connsiteY10" fmla="*/ 160362 h 374161"/>
                            <a:gd name="connsiteX11" fmla="*/ 78491 w 280430"/>
                            <a:gd name="connsiteY11" fmla="*/ 202535 h 374161"/>
                            <a:gd name="connsiteX12" fmla="*/ 103905 w 280430"/>
                            <a:gd name="connsiteY12" fmla="*/ 192232 h 374161"/>
                            <a:gd name="connsiteX13" fmla="*/ 109903 w 280430"/>
                            <a:gd name="connsiteY13" fmla="*/ 162514 h 374161"/>
                            <a:gd name="connsiteX14" fmla="*/ 121626 w 280430"/>
                            <a:gd name="connsiteY14" fmla="*/ 135222 h 374161"/>
                            <a:gd name="connsiteX15" fmla="*/ 125930 w 280430"/>
                            <a:gd name="connsiteY15" fmla="*/ 162697 h 374161"/>
                            <a:gd name="connsiteX16" fmla="*/ 151253 w 280430"/>
                            <a:gd name="connsiteY16" fmla="*/ 144701 h 374161"/>
                            <a:gd name="connsiteX17" fmla="*/ 280431 w 280430"/>
                            <a:gd name="connsiteY17" fmla="*/ 0 h 374161"/>
                            <a:gd name="connsiteX18" fmla="*/ 231571 w 280430"/>
                            <a:gd name="connsiteY18" fmla="*/ 46570 h 374161"/>
                            <a:gd name="connsiteX19" fmla="*/ 109858 w 280430"/>
                            <a:gd name="connsiteY19" fmla="*/ 219158 h 374161"/>
                            <a:gd name="connsiteX20" fmla="*/ 78903 w 280430"/>
                            <a:gd name="connsiteY20" fmla="*/ 314999 h 374161"/>
                            <a:gd name="connsiteX21" fmla="*/ 101707 w 280430"/>
                            <a:gd name="connsiteY21" fmla="*/ 374162 h 374161"/>
                            <a:gd name="connsiteX22" fmla="*/ 70614 w 280430"/>
                            <a:gd name="connsiteY22" fmla="*/ 319807 h 374161"/>
                            <a:gd name="connsiteX23" fmla="*/ 29585 w 280430"/>
                            <a:gd name="connsiteY23" fmla="*/ 295584 h 37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0430" h="374161">
                              <a:moveTo>
                                <a:pt x="29585" y="295584"/>
                              </a:moveTo>
                              <a:cubicBezTo>
                                <a:pt x="14795" y="290363"/>
                                <a:pt x="-1003" y="279007"/>
                                <a:pt x="50" y="263392"/>
                              </a:cubicBezTo>
                              <a:cubicBezTo>
                                <a:pt x="9529" y="275206"/>
                                <a:pt x="21297" y="286700"/>
                                <a:pt x="36225" y="289173"/>
                              </a:cubicBezTo>
                              <a:cubicBezTo>
                                <a:pt x="51199" y="291645"/>
                                <a:pt x="68875" y="280701"/>
                                <a:pt x="68050" y="265590"/>
                              </a:cubicBezTo>
                              <a:cubicBezTo>
                                <a:pt x="51703" y="270307"/>
                                <a:pt x="37278" y="254417"/>
                                <a:pt x="27616" y="240405"/>
                              </a:cubicBezTo>
                              <a:cubicBezTo>
                                <a:pt x="23266" y="234131"/>
                                <a:pt x="18824" y="227492"/>
                                <a:pt x="18092" y="219890"/>
                              </a:cubicBezTo>
                              <a:cubicBezTo>
                                <a:pt x="17359" y="212289"/>
                                <a:pt x="21893" y="203634"/>
                                <a:pt x="29448" y="202535"/>
                              </a:cubicBezTo>
                              <a:cubicBezTo>
                                <a:pt x="25876" y="219020"/>
                                <a:pt x="33752" y="237337"/>
                                <a:pt x="48131" y="246083"/>
                              </a:cubicBezTo>
                              <a:cubicBezTo>
                                <a:pt x="54496" y="249930"/>
                                <a:pt x="62555" y="251990"/>
                                <a:pt x="69378" y="248968"/>
                              </a:cubicBezTo>
                              <a:cubicBezTo>
                                <a:pt x="84260" y="242420"/>
                                <a:pt x="81192" y="220486"/>
                                <a:pt x="74461" y="205649"/>
                              </a:cubicBezTo>
                              <a:cubicBezTo>
                                <a:pt x="67775" y="190859"/>
                                <a:pt x="60724" y="171214"/>
                                <a:pt x="72813" y="160362"/>
                              </a:cubicBezTo>
                              <a:cubicBezTo>
                                <a:pt x="77208" y="173916"/>
                                <a:pt x="79132" y="188294"/>
                                <a:pt x="78491" y="202535"/>
                              </a:cubicBezTo>
                              <a:cubicBezTo>
                                <a:pt x="87374" y="207527"/>
                                <a:pt x="99051" y="201207"/>
                                <a:pt x="103905" y="192232"/>
                              </a:cubicBezTo>
                              <a:cubicBezTo>
                                <a:pt x="108759" y="183257"/>
                                <a:pt x="108850" y="172634"/>
                                <a:pt x="109903" y="162514"/>
                              </a:cubicBezTo>
                              <a:cubicBezTo>
                                <a:pt x="110957" y="152394"/>
                                <a:pt x="113613" y="141495"/>
                                <a:pt x="121626" y="135222"/>
                              </a:cubicBezTo>
                              <a:cubicBezTo>
                                <a:pt x="110453" y="140534"/>
                                <a:pt x="113658" y="161048"/>
                                <a:pt x="125930" y="162697"/>
                              </a:cubicBezTo>
                              <a:cubicBezTo>
                                <a:pt x="136783" y="164162"/>
                                <a:pt x="145117" y="153768"/>
                                <a:pt x="151253" y="144701"/>
                              </a:cubicBezTo>
                              <a:cubicBezTo>
                                <a:pt x="187566" y="90988"/>
                                <a:pt x="231113" y="42174"/>
                                <a:pt x="280431" y="0"/>
                              </a:cubicBezTo>
                              <a:cubicBezTo>
                                <a:pt x="261015" y="11631"/>
                                <a:pt x="245904" y="29078"/>
                                <a:pt x="231571" y="46570"/>
                              </a:cubicBezTo>
                              <a:cubicBezTo>
                                <a:pt x="186879" y="101062"/>
                                <a:pt x="146170" y="158759"/>
                                <a:pt x="109858" y="219158"/>
                              </a:cubicBezTo>
                              <a:cubicBezTo>
                                <a:pt x="92228" y="248464"/>
                                <a:pt x="75056" y="281022"/>
                                <a:pt x="78903" y="314999"/>
                              </a:cubicBezTo>
                              <a:cubicBezTo>
                                <a:pt x="81284" y="336155"/>
                                <a:pt x="91587" y="355479"/>
                                <a:pt x="101707" y="374162"/>
                              </a:cubicBezTo>
                              <a:cubicBezTo>
                                <a:pt x="92091" y="356349"/>
                                <a:pt x="82337" y="336246"/>
                                <a:pt x="70614" y="319807"/>
                              </a:cubicBezTo>
                              <a:cubicBezTo>
                                <a:pt x="60037" y="304925"/>
                                <a:pt x="47032" y="301765"/>
                                <a:pt x="29585" y="295584"/>
                              </a:cubicBezTo>
                              <a:close/>
                            </a:path>
                          </a:pathLst>
                        </a:custGeom>
                        <a:solidFill>
                          <a:srgbClr val="16382C"/>
                        </a:solidFill>
                        <a:ln w="4577" cap="flat">
                          <a:noFill/>
                          <a:prstDash val="solid"/>
                          <a:miter/>
                        </a:ln>
                      </p:spPr>
                      <p:txBody>
                        <a:bodyPr rtlCol="0" anchor="ctr"/>
                        <a:lstStyle/>
                        <a:p>
                          <a:endParaRPr lang="th-TH"/>
                        </a:p>
                      </p:txBody>
                    </p:sp>
                  </p:grpSp>
                  <p:sp>
                    <p:nvSpPr>
                      <p:cNvPr id="5370" name="Freeform: Shape 5369">
                        <a:extLst>
                          <a:ext uri="{FF2B5EF4-FFF2-40B4-BE49-F238E27FC236}">
                            <a16:creationId xmlns:a16="http://schemas.microsoft.com/office/drawing/2014/main" id="{44D8ACE9-DEDB-4F70-9269-4B94C5359BF4}"/>
                          </a:ext>
                        </a:extLst>
                      </p:cNvPr>
                      <p:cNvSpPr/>
                      <p:nvPr/>
                    </p:nvSpPr>
                    <p:spPr>
                      <a:xfrm>
                        <a:off x="8727546" y="-477330"/>
                        <a:ext cx="73861" cy="112646"/>
                      </a:xfrm>
                      <a:custGeom>
                        <a:avLst/>
                        <a:gdLst>
                          <a:gd name="connsiteX0" fmla="*/ 31916 w 73861"/>
                          <a:gd name="connsiteY0" fmla="*/ 48310 h 112646"/>
                          <a:gd name="connsiteX1" fmla="*/ 20377 w 73861"/>
                          <a:gd name="connsiteY1" fmla="*/ 29169 h 112646"/>
                          <a:gd name="connsiteX2" fmla="*/ 0 w 73861"/>
                          <a:gd name="connsiteY2" fmla="*/ 0 h 112646"/>
                          <a:gd name="connsiteX3" fmla="*/ 23582 w 73861"/>
                          <a:gd name="connsiteY3" fmla="*/ 29581 h 112646"/>
                          <a:gd name="connsiteX4" fmla="*/ 37595 w 73861"/>
                          <a:gd name="connsiteY4" fmla="*/ 49180 h 112646"/>
                          <a:gd name="connsiteX5" fmla="*/ 47073 w 73861"/>
                          <a:gd name="connsiteY5" fmla="*/ 54446 h 112646"/>
                          <a:gd name="connsiteX6" fmla="*/ 57239 w 73861"/>
                          <a:gd name="connsiteY6" fmla="*/ 77296 h 112646"/>
                          <a:gd name="connsiteX7" fmla="*/ 73862 w 73861"/>
                          <a:gd name="connsiteY7" fmla="*/ 112647 h 112646"/>
                          <a:gd name="connsiteX8" fmla="*/ 31916 w 73861"/>
                          <a:gd name="connsiteY8" fmla="*/ 48310 h 112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861" h="112646">
                            <a:moveTo>
                              <a:pt x="31916" y="48310"/>
                            </a:moveTo>
                            <a:cubicBezTo>
                              <a:pt x="28070" y="41945"/>
                              <a:pt x="24224" y="35580"/>
                              <a:pt x="20377" y="29169"/>
                            </a:cubicBezTo>
                            <a:cubicBezTo>
                              <a:pt x="14241" y="19003"/>
                              <a:pt x="8059" y="8746"/>
                              <a:pt x="0" y="0"/>
                            </a:cubicBezTo>
                            <a:cubicBezTo>
                              <a:pt x="9570" y="8334"/>
                              <a:pt x="17584" y="18408"/>
                              <a:pt x="23582" y="29581"/>
                            </a:cubicBezTo>
                            <a:cubicBezTo>
                              <a:pt x="27429" y="36770"/>
                              <a:pt x="30772" y="44784"/>
                              <a:pt x="37595" y="49180"/>
                            </a:cubicBezTo>
                            <a:cubicBezTo>
                              <a:pt x="40617" y="51149"/>
                              <a:pt x="44189" y="52248"/>
                              <a:pt x="47073" y="54446"/>
                            </a:cubicBezTo>
                            <a:cubicBezTo>
                              <a:pt x="53851" y="59575"/>
                              <a:pt x="55270" y="69008"/>
                              <a:pt x="57239" y="77296"/>
                            </a:cubicBezTo>
                            <a:cubicBezTo>
                              <a:pt x="60307" y="90072"/>
                              <a:pt x="65985" y="102161"/>
                              <a:pt x="73862" y="112647"/>
                            </a:cubicBezTo>
                            <a:cubicBezTo>
                              <a:pt x="58659" y="92361"/>
                              <a:pt x="45013" y="69969"/>
                              <a:pt x="31916" y="48310"/>
                            </a:cubicBezTo>
                            <a:close/>
                          </a:path>
                        </a:pathLst>
                      </a:custGeom>
                      <a:solidFill>
                        <a:srgbClr val="16382C"/>
                      </a:solidFill>
                      <a:ln w="4577" cap="flat">
                        <a:noFill/>
                        <a:prstDash val="solid"/>
                        <a:miter/>
                      </a:ln>
                    </p:spPr>
                    <p:txBody>
                      <a:bodyPr rtlCol="0" anchor="ctr"/>
                      <a:lstStyle/>
                      <a:p>
                        <a:endParaRPr lang="th-TH"/>
                      </a:p>
                    </p:txBody>
                  </p:sp>
                  <p:sp>
                    <p:nvSpPr>
                      <p:cNvPr id="5371" name="Freeform: Shape 5370">
                        <a:extLst>
                          <a:ext uri="{FF2B5EF4-FFF2-40B4-BE49-F238E27FC236}">
                            <a16:creationId xmlns:a16="http://schemas.microsoft.com/office/drawing/2014/main" id="{DDD1CD0F-7957-470E-9382-43EEDC1EF2A8}"/>
                          </a:ext>
                        </a:extLst>
                      </p:cNvPr>
                      <p:cNvSpPr/>
                      <p:nvPr/>
                    </p:nvSpPr>
                    <p:spPr>
                      <a:xfrm>
                        <a:off x="8929669" y="-97628"/>
                        <a:ext cx="29689" cy="36541"/>
                      </a:xfrm>
                      <a:custGeom>
                        <a:avLst/>
                        <a:gdLst>
                          <a:gd name="connsiteX0" fmla="*/ 0 w 29689"/>
                          <a:gd name="connsiteY0" fmla="*/ 0 h 36541"/>
                          <a:gd name="connsiteX1" fmla="*/ 13600 w 29689"/>
                          <a:gd name="connsiteY1" fmla="*/ 9296 h 36541"/>
                          <a:gd name="connsiteX2" fmla="*/ 26330 w 29689"/>
                          <a:gd name="connsiteY2" fmla="*/ 20469 h 36541"/>
                          <a:gd name="connsiteX3" fmla="*/ 28254 w 29689"/>
                          <a:gd name="connsiteY3" fmla="*/ 36542 h 36541"/>
                          <a:gd name="connsiteX4" fmla="*/ 5174 w 29689"/>
                          <a:gd name="connsiteY4" fmla="*/ 17309 h 36541"/>
                          <a:gd name="connsiteX5" fmla="*/ 14928 w 29689"/>
                          <a:gd name="connsiteY5" fmla="*/ 21843 h 36541"/>
                          <a:gd name="connsiteX6" fmla="*/ 641 w 29689"/>
                          <a:gd name="connsiteY6" fmla="*/ 3846 h 3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89" h="36541">
                            <a:moveTo>
                              <a:pt x="0" y="0"/>
                            </a:moveTo>
                            <a:cubicBezTo>
                              <a:pt x="4534" y="3068"/>
                              <a:pt x="9067" y="6182"/>
                              <a:pt x="13600" y="9296"/>
                            </a:cubicBezTo>
                            <a:cubicBezTo>
                              <a:pt x="18271" y="12501"/>
                              <a:pt x="23079" y="15798"/>
                              <a:pt x="26330" y="20469"/>
                            </a:cubicBezTo>
                            <a:cubicBezTo>
                              <a:pt x="29581" y="25140"/>
                              <a:pt x="30955" y="31550"/>
                              <a:pt x="28254" y="36542"/>
                            </a:cubicBezTo>
                            <a:cubicBezTo>
                              <a:pt x="20561" y="30131"/>
                              <a:pt x="12867" y="23720"/>
                              <a:pt x="5174" y="17309"/>
                            </a:cubicBezTo>
                            <a:cubicBezTo>
                              <a:pt x="8059" y="19461"/>
                              <a:pt x="11402" y="21018"/>
                              <a:pt x="14928" y="21843"/>
                            </a:cubicBezTo>
                            <a:cubicBezTo>
                              <a:pt x="14104" y="13783"/>
                              <a:pt x="8288" y="6457"/>
                              <a:pt x="641" y="3846"/>
                            </a:cubicBezTo>
                          </a:path>
                        </a:pathLst>
                      </a:custGeom>
                      <a:solidFill>
                        <a:srgbClr val="41514C"/>
                      </a:solidFill>
                      <a:ln w="4577" cap="flat">
                        <a:noFill/>
                        <a:prstDash val="solid"/>
                        <a:miter/>
                      </a:ln>
                    </p:spPr>
                    <p:txBody>
                      <a:bodyPr rtlCol="0" anchor="ctr"/>
                      <a:lstStyle/>
                      <a:p>
                        <a:endParaRPr lang="th-TH"/>
                      </a:p>
                    </p:txBody>
                  </p:sp>
                  <p:grpSp>
                    <p:nvGrpSpPr>
                      <p:cNvPr id="5372" name="Graphic 4">
                        <a:extLst>
                          <a:ext uri="{FF2B5EF4-FFF2-40B4-BE49-F238E27FC236}">
                            <a16:creationId xmlns:a16="http://schemas.microsoft.com/office/drawing/2014/main" id="{9B580413-B6F6-4079-A237-D22A2770D23D}"/>
                          </a:ext>
                        </a:extLst>
                      </p:cNvPr>
                      <p:cNvGrpSpPr/>
                      <p:nvPr/>
                    </p:nvGrpSpPr>
                    <p:grpSpPr>
                      <a:xfrm>
                        <a:off x="8412920" y="-147484"/>
                        <a:ext cx="544178" cy="380927"/>
                        <a:chOff x="8412920" y="-147484"/>
                        <a:chExt cx="544178" cy="380927"/>
                      </a:xfrm>
                    </p:grpSpPr>
                    <p:grpSp>
                      <p:nvGrpSpPr>
                        <p:cNvPr id="5373" name="Graphic 4">
                          <a:extLst>
                            <a:ext uri="{FF2B5EF4-FFF2-40B4-BE49-F238E27FC236}">
                              <a16:creationId xmlns:a16="http://schemas.microsoft.com/office/drawing/2014/main" id="{10A178DE-C472-454B-A452-1D345492E953}"/>
                            </a:ext>
                          </a:extLst>
                        </p:cNvPr>
                        <p:cNvGrpSpPr/>
                        <p:nvPr/>
                      </p:nvGrpSpPr>
                      <p:grpSpPr>
                        <a:xfrm>
                          <a:off x="8412920" y="-147484"/>
                          <a:ext cx="544178" cy="380927"/>
                          <a:chOff x="8412920" y="-147484"/>
                          <a:chExt cx="544178" cy="380927"/>
                        </a:xfrm>
                      </p:grpSpPr>
                      <p:grpSp>
                        <p:nvGrpSpPr>
                          <p:cNvPr id="5380" name="Graphic 4">
                            <a:extLst>
                              <a:ext uri="{FF2B5EF4-FFF2-40B4-BE49-F238E27FC236}">
                                <a16:creationId xmlns:a16="http://schemas.microsoft.com/office/drawing/2014/main" id="{37B906E7-0069-4E28-9BD2-CEECD83E006E}"/>
                              </a:ext>
                            </a:extLst>
                          </p:cNvPr>
                          <p:cNvGrpSpPr/>
                          <p:nvPr/>
                        </p:nvGrpSpPr>
                        <p:grpSpPr>
                          <a:xfrm>
                            <a:off x="8412920" y="-147484"/>
                            <a:ext cx="544178" cy="380927"/>
                            <a:chOff x="8412920" y="-147484"/>
                            <a:chExt cx="544178" cy="380927"/>
                          </a:xfrm>
                        </p:grpSpPr>
                        <p:sp>
                          <p:nvSpPr>
                            <p:cNvPr id="5382" name="Freeform: Shape 5381">
                              <a:extLst>
                                <a:ext uri="{FF2B5EF4-FFF2-40B4-BE49-F238E27FC236}">
                                  <a16:creationId xmlns:a16="http://schemas.microsoft.com/office/drawing/2014/main" id="{13ADCE2A-0CE3-47CD-B22C-25989F00A29A}"/>
                                </a:ext>
                              </a:extLst>
                            </p:cNvPr>
                            <p:cNvSpPr/>
                            <p:nvPr/>
                          </p:nvSpPr>
                          <p:spPr>
                            <a:xfrm>
                              <a:off x="8874075" y="-111411"/>
                              <a:ext cx="82886" cy="47073"/>
                            </a:xfrm>
                            <a:custGeom>
                              <a:avLst/>
                              <a:gdLst>
                                <a:gd name="connsiteX0" fmla="*/ 76063 w 82886"/>
                                <a:gd name="connsiteY0" fmla="*/ 47074 h 47073"/>
                                <a:gd name="connsiteX1" fmla="*/ 82886 w 82886"/>
                                <a:gd name="connsiteY1" fmla="*/ 38511 h 47073"/>
                                <a:gd name="connsiteX2" fmla="*/ 56923 w 82886"/>
                                <a:gd name="connsiteY2" fmla="*/ 22804 h 47073"/>
                                <a:gd name="connsiteX3" fmla="*/ 50603 w 82886"/>
                                <a:gd name="connsiteY3" fmla="*/ 16622 h 47073"/>
                                <a:gd name="connsiteX4" fmla="*/ 42636 w 82886"/>
                                <a:gd name="connsiteY4" fmla="*/ 13096 h 47073"/>
                                <a:gd name="connsiteX5" fmla="*/ 462 w 82886"/>
                                <a:gd name="connsiteY5" fmla="*/ 0 h 47073"/>
                                <a:gd name="connsiteX6" fmla="*/ 33157 w 82886"/>
                                <a:gd name="connsiteY6" fmla="*/ 15432 h 47073"/>
                                <a:gd name="connsiteX7" fmla="*/ 76063 w 82886"/>
                                <a:gd name="connsiteY7" fmla="*/ 47074 h 4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86" h="47073">
                                  <a:moveTo>
                                    <a:pt x="76063" y="47074"/>
                                  </a:moveTo>
                                  <a:cubicBezTo>
                                    <a:pt x="77803" y="43822"/>
                                    <a:pt x="80093" y="40892"/>
                                    <a:pt x="82886" y="38511"/>
                                  </a:cubicBezTo>
                                  <a:cubicBezTo>
                                    <a:pt x="73041" y="35763"/>
                                    <a:pt x="63928" y="30268"/>
                                    <a:pt x="56923" y="22804"/>
                                  </a:cubicBezTo>
                                  <a:cubicBezTo>
                                    <a:pt x="54908" y="20652"/>
                                    <a:pt x="53030" y="18317"/>
                                    <a:pt x="50603" y="16622"/>
                                  </a:cubicBezTo>
                                  <a:cubicBezTo>
                                    <a:pt x="48222" y="14974"/>
                                    <a:pt x="45383" y="14012"/>
                                    <a:pt x="42636" y="13096"/>
                                  </a:cubicBezTo>
                                  <a:cubicBezTo>
                                    <a:pt x="29402" y="8655"/>
                                    <a:pt x="14062" y="1099"/>
                                    <a:pt x="462" y="0"/>
                                  </a:cubicBezTo>
                                  <a:cubicBezTo>
                                    <a:pt x="-3797" y="17492"/>
                                    <a:pt x="22533" y="12409"/>
                                    <a:pt x="33157" y="15432"/>
                                  </a:cubicBezTo>
                                  <a:cubicBezTo>
                                    <a:pt x="39201" y="17126"/>
                                    <a:pt x="81329" y="37274"/>
                                    <a:pt x="76063" y="47074"/>
                                  </a:cubicBezTo>
                                  <a:close/>
                                </a:path>
                              </a:pathLst>
                            </a:custGeom>
                            <a:solidFill>
                              <a:srgbClr val="25483B"/>
                            </a:solidFill>
                            <a:ln w="4577" cap="flat">
                              <a:noFill/>
                              <a:prstDash val="solid"/>
                              <a:miter/>
                            </a:ln>
                          </p:spPr>
                          <p:txBody>
                            <a:bodyPr rtlCol="0" anchor="ctr"/>
                            <a:lstStyle/>
                            <a:p>
                              <a:endParaRPr lang="th-TH"/>
                            </a:p>
                          </p:txBody>
                        </p:sp>
                        <p:sp>
                          <p:nvSpPr>
                            <p:cNvPr id="5383" name="Freeform: Shape 5382">
                              <a:extLst>
                                <a:ext uri="{FF2B5EF4-FFF2-40B4-BE49-F238E27FC236}">
                                  <a16:creationId xmlns:a16="http://schemas.microsoft.com/office/drawing/2014/main" id="{59907B42-CBB1-4216-9D33-816475FB7FC3}"/>
                                </a:ext>
                              </a:extLst>
                            </p:cNvPr>
                            <p:cNvSpPr/>
                            <p:nvPr/>
                          </p:nvSpPr>
                          <p:spPr>
                            <a:xfrm>
                              <a:off x="8879574" y="-114203"/>
                              <a:ext cx="77525" cy="45068"/>
                            </a:xfrm>
                            <a:custGeom>
                              <a:avLst/>
                              <a:gdLst>
                                <a:gd name="connsiteX0" fmla="*/ 77525 w 77525"/>
                                <a:gd name="connsiteY0" fmla="*/ 41806 h 45068"/>
                                <a:gd name="connsiteX1" fmla="*/ 70839 w 77525"/>
                                <a:gd name="connsiteY1" fmla="*/ 44782 h 45068"/>
                                <a:gd name="connsiteX2" fmla="*/ 64429 w 77525"/>
                                <a:gd name="connsiteY2" fmla="*/ 39745 h 45068"/>
                                <a:gd name="connsiteX3" fmla="*/ 0 w 77525"/>
                                <a:gd name="connsiteY3" fmla="*/ 4623 h 45068"/>
                                <a:gd name="connsiteX4" fmla="*/ 77525 w 77525"/>
                                <a:gd name="connsiteY4" fmla="*/ 41806 h 45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25" h="45068">
                                  <a:moveTo>
                                    <a:pt x="77525" y="41806"/>
                                  </a:moveTo>
                                  <a:cubicBezTo>
                                    <a:pt x="76976" y="44508"/>
                                    <a:pt x="73495" y="45652"/>
                                    <a:pt x="70839" y="44782"/>
                                  </a:cubicBezTo>
                                  <a:cubicBezTo>
                                    <a:pt x="68229" y="43912"/>
                                    <a:pt x="66306" y="41760"/>
                                    <a:pt x="64429" y="39745"/>
                                  </a:cubicBezTo>
                                  <a:cubicBezTo>
                                    <a:pt x="46661" y="20467"/>
                                    <a:pt x="24453" y="11538"/>
                                    <a:pt x="0" y="4623"/>
                                  </a:cubicBezTo>
                                  <a:cubicBezTo>
                                    <a:pt x="5037" y="-14792"/>
                                    <a:pt x="68275" y="32648"/>
                                    <a:pt x="77525" y="41806"/>
                                  </a:cubicBezTo>
                                  <a:close/>
                                </a:path>
                              </a:pathLst>
                            </a:custGeom>
                            <a:solidFill>
                              <a:srgbClr val="6D7875"/>
                            </a:solidFill>
                            <a:ln w="4577" cap="flat">
                              <a:noFill/>
                              <a:prstDash val="solid"/>
                              <a:miter/>
                            </a:ln>
                          </p:spPr>
                          <p:txBody>
                            <a:bodyPr rtlCol="0" anchor="ctr"/>
                            <a:lstStyle/>
                            <a:p>
                              <a:endParaRPr lang="th-TH"/>
                            </a:p>
                          </p:txBody>
                        </p:sp>
                        <p:sp>
                          <p:nvSpPr>
                            <p:cNvPr id="5384" name="Freeform: Shape 5383">
                              <a:extLst>
                                <a:ext uri="{FF2B5EF4-FFF2-40B4-BE49-F238E27FC236}">
                                  <a16:creationId xmlns:a16="http://schemas.microsoft.com/office/drawing/2014/main" id="{33099B1E-F997-4FFD-A092-649B339DC64B}"/>
                                </a:ext>
                              </a:extLst>
                            </p:cNvPr>
                            <p:cNvSpPr/>
                            <p:nvPr/>
                          </p:nvSpPr>
                          <p:spPr>
                            <a:xfrm>
                              <a:off x="8858798" y="-115076"/>
                              <a:ext cx="91065" cy="47578"/>
                            </a:xfrm>
                            <a:custGeom>
                              <a:avLst/>
                              <a:gdLst>
                                <a:gd name="connsiteX0" fmla="*/ 38359 w 91065"/>
                                <a:gd name="connsiteY0" fmla="*/ 18409 h 47578"/>
                                <a:gd name="connsiteX1" fmla="*/ 47014 w 91065"/>
                                <a:gd name="connsiteY1" fmla="*/ 18913 h 47578"/>
                                <a:gd name="connsiteX2" fmla="*/ 58508 w 91065"/>
                                <a:gd name="connsiteY2" fmla="*/ 24911 h 47578"/>
                                <a:gd name="connsiteX3" fmla="*/ 91065 w 91065"/>
                                <a:gd name="connsiteY3" fmla="*/ 47578 h 47578"/>
                                <a:gd name="connsiteX4" fmla="*/ 39138 w 91065"/>
                                <a:gd name="connsiteY4" fmla="*/ 10579 h 47578"/>
                                <a:gd name="connsiteX5" fmla="*/ 24530 w 91065"/>
                                <a:gd name="connsiteY5" fmla="*/ 4305 h 47578"/>
                                <a:gd name="connsiteX6" fmla="*/ 19860 w 91065"/>
                                <a:gd name="connsiteY6" fmla="*/ 734 h 47578"/>
                                <a:gd name="connsiteX7" fmla="*/ 4062 w 91065"/>
                                <a:gd name="connsiteY7" fmla="*/ 7465 h 47578"/>
                                <a:gd name="connsiteX8" fmla="*/ 38359 w 91065"/>
                                <a:gd name="connsiteY8" fmla="*/ 18409 h 47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065" h="47578">
                                  <a:moveTo>
                                    <a:pt x="38359" y="18409"/>
                                  </a:moveTo>
                                  <a:cubicBezTo>
                                    <a:pt x="41244" y="18317"/>
                                    <a:pt x="44175" y="18226"/>
                                    <a:pt x="47014" y="18913"/>
                                  </a:cubicBezTo>
                                  <a:cubicBezTo>
                                    <a:pt x="51273" y="19874"/>
                                    <a:pt x="54936" y="22439"/>
                                    <a:pt x="58508" y="24911"/>
                                  </a:cubicBezTo>
                                  <a:cubicBezTo>
                                    <a:pt x="69360" y="32467"/>
                                    <a:pt x="80213" y="40022"/>
                                    <a:pt x="91065" y="47578"/>
                                  </a:cubicBezTo>
                                  <a:cubicBezTo>
                                    <a:pt x="78106" y="30315"/>
                                    <a:pt x="59698" y="17218"/>
                                    <a:pt x="39138" y="10579"/>
                                  </a:cubicBezTo>
                                  <a:cubicBezTo>
                                    <a:pt x="34055" y="8930"/>
                                    <a:pt x="28697" y="7602"/>
                                    <a:pt x="24530" y="4305"/>
                                  </a:cubicBezTo>
                                  <a:cubicBezTo>
                                    <a:pt x="22974" y="3069"/>
                                    <a:pt x="21645" y="1558"/>
                                    <a:pt x="19860" y="734"/>
                                  </a:cubicBezTo>
                                  <a:cubicBezTo>
                                    <a:pt x="14319" y="-1877"/>
                                    <a:pt x="8274" y="2977"/>
                                    <a:pt x="4062" y="7465"/>
                                  </a:cubicBezTo>
                                  <a:cubicBezTo>
                                    <a:pt x="-13248" y="25736"/>
                                    <a:pt x="29842" y="18638"/>
                                    <a:pt x="38359" y="18409"/>
                                  </a:cubicBezTo>
                                  <a:close/>
                                </a:path>
                              </a:pathLst>
                            </a:custGeom>
                            <a:solidFill>
                              <a:srgbClr val="394844"/>
                            </a:solidFill>
                            <a:ln w="4577" cap="flat">
                              <a:noFill/>
                              <a:prstDash val="solid"/>
                              <a:miter/>
                            </a:ln>
                          </p:spPr>
                          <p:txBody>
                            <a:bodyPr rtlCol="0" anchor="ctr"/>
                            <a:lstStyle/>
                            <a:p>
                              <a:endParaRPr lang="th-TH"/>
                            </a:p>
                          </p:txBody>
                        </p:sp>
                        <p:sp>
                          <p:nvSpPr>
                            <p:cNvPr id="5385" name="Freeform: Shape 5384">
                              <a:extLst>
                                <a:ext uri="{FF2B5EF4-FFF2-40B4-BE49-F238E27FC236}">
                                  <a16:creationId xmlns:a16="http://schemas.microsoft.com/office/drawing/2014/main" id="{78FEA8C8-D6BF-42A6-9EDD-D846778C500D}"/>
                                </a:ext>
                              </a:extLst>
                            </p:cNvPr>
                            <p:cNvSpPr/>
                            <p:nvPr/>
                          </p:nvSpPr>
                          <p:spPr>
                            <a:xfrm>
                              <a:off x="8412920" y="-147484"/>
                              <a:ext cx="465692" cy="380927"/>
                            </a:xfrm>
                            <a:custGeom>
                              <a:avLst/>
                              <a:gdLst>
                                <a:gd name="connsiteX0" fmla="*/ 465692 w 465692"/>
                                <a:gd name="connsiteY0" fmla="*/ 39369 h 380927"/>
                                <a:gd name="connsiteX1" fmla="*/ 41343 w 465692"/>
                                <a:gd name="connsiteY1" fmla="*/ 380927 h 380927"/>
                                <a:gd name="connsiteX2" fmla="*/ 1871 w 465692"/>
                                <a:gd name="connsiteY2" fmla="*/ 246667 h 380927"/>
                                <a:gd name="connsiteX3" fmla="*/ 215076 w 465692"/>
                                <a:gd name="connsiteY3" fmla="*/ 16794 h 380927"/>
                                <a:gd name="connsiteX4" fmla="*/ 320900 w 465692"/>
                                <a:gd name="connsiteY4" fmla="*/ 3743 h 380927"/>
                                <a:gd name="connsiteX5" fmla="*/ 465692 w 465692"/>
                                <a:gd name="connsiteY5" fmla="*/ 39369 h 3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692" h="380927">
                                  <a:moveTo>
                                    <a:pt x="465692" y="39369"/>
                                  </a:moveTo>
                                  <a:cubicBezTo>
                                    <a:pt x="465692" y="39369"/>
                                    <a:pt x="57096" y="329137"/>
                                    <a:pt x="41343" y="380927"/>
                                  </a:cubicBezTo>
                                  <a:cubicBezTo>
                                    <a:pt x="41343" y="380927"/>
                                    <a:pt x="-10355" y="368564"/>
                                    <a:pt x="1871" y="246667"/>
                                  </a:cubicBezTo>
                                  <a:cubicBezTo>
                                    <a:pt x="14097" y="124770"/>
                                    <a:pt x="145061" y="23754"/>
                                    <a:pt x="215076" y="16794"/>
                                  </a:cubicBezTo>
                                  <a:cubicBezTo>
                                    <a:pt x="285091" y="9834"/>
                                    <a:pt x="305697" y="11024"/>
                                    <a:pt x="320900" y="3743"/>
                                  </a:cubicBezTo>
                                  <a:cubicBezTo>
                                    <a:pt x="336148" y="-3492"/>
                                    <a:pt x="432035" y="-4270"/>
                                    <a:pt x="465692" y="39369"/>
                                  </a:cubicBezTo>
                                  <a:close/>
                                </a:path>
                              </a:pathLst>
                            </a:custGeom>
                            <a:solidFill>
                              <a:srgbClr val="46554E"/>
                            </a:solidFill>
                            <a:ln w="4577" cap="flat">
                              <a:noFill/>
                              <a:prstDash val="solid"/>
                              <a:miter/>
                            </a:ln>
                          </p:spPr>
                          <p:txBody>
                            <a:bodyPr rtlCol="0" anchor="ctr"/>
                            <a:lstStyle/>
                            <a:p>
                              <a:endParaRPr lang="th-TH"/>
                            </a:p>
                          </p:txBody>
                        </p:sp>
                        <p:sp>
                          <p:nvSpPr>
                            <p:cNvPr id="5386" name="Freeform: Shape 5385">
                              <a:extLst>
                                <a:ext uri="{FF2B5EF4-FFF2-40B4-BE49-F238E27FC236}">
                                  <a16:creationId xmlns:a16="http://schemas.microsoft.com/office/drawing/2014/main" id="{F3922CD1-D088-41E8-95FA-C36E26FCC8D3}"/>
                                </a:ext>
                              </a:extLst>
                            </p:cNvPr>
                            <p:cNvSpPr/>
                            <p:nvPr/>
                          </p:nvSpPr>
                          <p:spPr>
                            <a:xfrm>
                              <a:off x="8593744" y="-143372"/>
                              <a:ext cx="265361" cy="68441"/>
                            </a:xfrm>
                            <a:custGeom>
                              <a:avLst/>
                              <a:gdLst>
                                <a:gd name="connsiteX0" fmla="*/ 160957 w 265361"/>
                                <a:gd name="connsiteY0" fmla="*/ 52109 h 68441"/>
                                <a:gd name="connsiteX1" fmla="*/ 0 w 265361"/>
                                <a:gd name="connsiteY1" fmla="*/ 28160 h 68441"/>
                                <a:gd name="connsiteX2" fmla="*/ 46890 w 265361"/>
                                <a:gd name="connsiteY2" fmla="*/ 19963 h 68441"/>
                                <a:gd name="connsiteX3" fmla="*/ 159949 w 265361"/>
                                <a:gd name="connsiteY3" fmla="*/ 1464 h 68441"/>
                                <a:gd name="connsiteX4" fmla="*/ 265361 w 265361"/>
                                <a:gd name="connsiteY4" fmla="*/ 32281 h 68441"/>
                                <a:gd name="connsiteX5" fmla="*/ 230331 w 265361"/>
                                <a:gd name="connsiteY5" fmla="*/ 24314 h 68441"/>
                                <a:gd name="connsiteX6" fmla="*/ 144380 w 265361"/>
                                <a:gd name="connsiteY6" fmla="*/ 19734 h 68441"/>
                                <a:gd name="connsiteX7" fmla="*/ 227446 w 265361"/>
                                <a:gd name="connsiteY7" fmla="*/ 65114 h 68441"/>
                                <a:gd name="connsiteX8" fmla="*/ 160957 w 265361"/>
                                <a:gd name="connsiteY8" fmla="*/ 52109 h 6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361" h="68441">
                                  <a:moveTo>
                                    <a:pt x="160957" y="52109"/>
                                  </a:moveTo>
                                  <a:cubicBezTo>
                                    <a:pt x="108526" y="36586"/>
                                    <a:pt x="54171" y="20925"/>
                                    <a:pt x="0" y="28160"/>
                                  </a:cubicBezTo>
                                  <a:cubicBezTo>
                                    <a:pt x="12959" y="18544"/>
                                    <a:pt x="30726" y="20192"/>
                                    <a:pt x="46890" y="19963"/>
                                  </a:cubicBezTo>
                                  <a:cubicBezTo>
                                    <a:pt x="85126" y="19506"/>
                                    <a:pt x="121988" y="6226"/>
                                    <a:pt x="159949" y="1464"/>
                                  </a:cubicBezTo>
                                  <a:cubicBezTo>
                                    <a:pt x="197911" y="-3299"/>
                                    <a:pt x="241092" y="2700"/>
                                    <a:pt x="265361" y="32281"/>
                                  </a:cubicBezTo>
                                  <a:cubicBezTo>
                                    <a:pt x="253685" y="29625"/>
                                    <a:pt x="242008" y="26969"/>
                                    <a:pt x="230331" y="24314"/>
                                  </a:cubicBezTo>
                                  <a:cubicBezTo>
                                    <a:pt x="202032" y="17857"/>
                                    <a:pt x="172221" y="11446"/>
                                    <a:pt x="144380" y="19734"/>
                                  </a:cubicBezTo>
                                  <a:cubicBezTo>
                                    <a:pt x="159263" y="15338"/>
                                    <a:pt x="218379" y="54444"/>
                                    <a:pt x="227446" y="65114"/>
                                  </a:cubicBezTo>
                                  <a:cubicBezTo>
                                    <a:pt x="215037" y="76195"/>
                                    <a:pt x="175381" y="56413"/>
                                    <a:pt x="160957" y="52109"/>
                                  </a:cubicBezTo>
                                  <a:close/>
                                </a:path>
                              </a:pathLst>
                            </a:custGeom>
                            <a:solidFill>
                              <a:srgbClr val="45524E"/>
                            </a:solidFill>
                            <a:ln w="4577" cap="flat">
                              <a:noFill/>
                              <a:prstDash val="solid"/>
                              <a:miter/>
                            </a:ln>
                          </p:spPr>
                          <p:txBody>
                            <a:bodyPr rtlCol="0" anchor="ctr"/>
                            <a:lstStyle/>
                            <a:p>
                              <a:endParaRPr lang="th-TH"/>
                            </a:p>
                          </p:txBody>
                        </p:sp>
                        <p:sp>
                          <p:nvSpPr>
                            <p:cNvPr id="5387" name="Freeform: Shape 5386">
                              <a:extLst>
                                <a:ext uri="{FF2B5EF4-FFF2-40B4-BE49-F238E27FC236}">
                                  <a16:creationId xmlns:a16="http://schemas.microsoft.com/office/drawing/2014/main" id="{773C60D2-7020-4A11-B005-E062C38BD5EB}"/>
                                </a:ext>
                              </a:extLst>
                            </p:cNvPr>
                            <p:cNvSpPr/>
                            <p:nvPr/>
                          </p:nvSpPr>
                          <p:spPr>
                            <a:xfrm>
                              <a:off x="8547907" y="-106786"/>
                              <a:ext cx="203680" cy="89521"/>
                            </a:xfrm>
                            <a:custGeom>
                              <a:avLst/>
                              <a:gdLst>
                                <a:gd name="connsiteX0" fmla="*/ 109121 w 203680"/>
                                <a:gd name="connsiteY0" fmla="*/ 63238 h 89521"/>
                                <a:gd name="connsiteX1" fmla="*/ 0 w 203680"/>
                                <a:gd name="connsiteY1" fmla="*/ 25780 h 89521"/>
                                <a:gd name="connsiteX2" fmla="*/ 52385 w 203680"/>
                                <a:gd name="connsiteY2" fmla="*/ 1511 h 89521"/>
                                <a:gd name="connsiteX3" fmla="*/ 110907 w 203680"/>
                                <a:gd name="connsiteY3" fmla="*/ 2701 h 89521"/>
                                <a:gd name="connsiteX4" fmla="*/ 203680 w 203680"/>
                                <a:gd name="connsiteY4" fmla="*/ 35534 h 89521"/>
                                <a:gd name="connsiteX5" fmla="*/ 165536 w 203680"/>
                                <a:gd name="connsiteY5" fmla="*/ 36083 h 89521"/>
                                <a:gd name="connsiteX6" fmla="*/ 127621 w 203680"/>
                                <a:gd name="connsiteY6" fmla="*/ 26147 h 89521"/>
                                <a:gd name="connsiteX7" fmla="*/ 120523 w 203680"/>
                                <a:gd name="connsiteY7" fmla="*/ 27887 h 89521"/>
                                <a:gd name="connsiteX8" fmla="*/ 118462 w 203680"/>
                                <a:gd name="connsiteY8" fmla="*/ 41029 h 89521"/>
                                <a:gd name="connsiteX9" fmla="*/ 129086 w 203680"/>
                                <a:gd name="connsiteY9" fmla="*/ 50828 h 89521"/>
                                <a:gd name="connsiteX10" fmla="*/ 191134 w 203680"/>
                                <a:gd name="connsiteY10" fmla="*/ 89522 h 89521"/>
                                <a:gd name="connsiteX11" fmla="*/ 109121 w 203680"/>
                                <a:gd name="connsiteY11" fmla="*/ 63238 h 8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680" h="89521">
                                  <a:moveTo>
                                    <a:pt x="109121" y="63238"/>
                                  </a:moveTo>
                                  <a:cubicBezTo>
                                    <a:pt x="72351" y="50874"/>
                                    <a:pt x="38785" y="24544"/>
                                    <a:pt x="0" y="25780"/>
                                  </a:cubicBezTo>
                                  <a:cubicBezTo>
                                    <a:pt x="13875" y="11997"/>
                                    <a:pt x="33016" y="4350"/>
                                    <a:pt x="52385" y="1511"/>
                                  </a:cubicBezTo>
                                  <a:cubicBezTo>
                                    <a:pt x="71755" y="-1328"/>
                                    <a:pt x="91491" y="275"/>
                                    <a:pt x="110907" y="2701"/>
                                  </a:cubicBezTo>
                                  <a:cubicBezTo>
                                    <a:pt x="143922" y="6868"/>
                                    <a:pt x="178129" y="14241"/>
                                    <a:pt x="203680" y="35534"/>
                                  </a:cubicBezTo>
                                  <a:cubicBezTo>
                                    <a:pt x="192507" y="42448"/>
                                    <a:pt x="177991" y="40250"/>
                                    <a:pt x="165536" y="36083"/>
                                  </a:cubicBezTo>
                                  <a:cubicBezTo>
                                    <a:pt x="153081" y="31916"/>
                                    <a:pt x="140763" y="25964"/>
                                    <a:pt x="127621" y="26147"/>
                                  </a:cubicBezTo>
                                  <a:cubicBezTo>
                                    <a:pt x="125148" y="26192"/>
                                    <a:pt x="122584" y="26467"/>
                                    <a:pt x="120523" y="27887"/>
                                  </a:cubicBezTo>
                                  <a:cubicBezTo>
                                    <a:pt x="116493" y="30634"/>
                                    <a:pt x="116127" y="36725"/>
                                    <a:pt x="118462" y="41029"/>
                                  </a:cubicBezTo>
                                  <a:cubicBezTo>
                                    <a:pt x="120752" y="45333"/>
                                    <a:pt x="124965" y="48172"/>
                                    <a:pt x="129086" y="50828"/>
                                  </a:cubicBezTo>
                                  <a:cubicBezTo>
                                    <a:pt x="144014" y="60490"/>
                                    <a:pt x="184356" y="75372"/>
                                    <a:pt x="191134" y="89522"/>
                                  </a:cubicBezTo>
                                  <a:cubicBezTo>
                                    <a:pt x="165032" y="75876"/>
                                    <a:pt x="136779" y="72488"/>
                                    <a:pt x="109121" y="63238"/>
                                  </a:cubicBezTo>
                                  <a:close/>
                                </a:path>
                              </a:pathLst>
                            </a:custGeom>
                            <a:solidFill>
                              <a:srgbClr val="45524E"/>
                            </a:solidFill>
                            <a:ln w="4577" cap="flat">
                              <a:noFill/>
                              <a:prstDash val="solid"/>
                              <a:miter/>
                            </a:ln>
                          </p:spPr>
                          <p:txBody>
                            <a:bodyPr rtlCol="0" anchor="ctr"/>
                            <a:lstStyle/>
                            <a:p>
                              <a:endParaRPr lang="th-TH"/>
                            </a:p>
                          </p:txBody>
                        </p:sp>
                        <p:sp>
                          <p:nvSpPr>
                            <p:cNvPr id="5388" name="Freeform: Shape 5387">
                              <a:extLst>
                                <a:ext uri="{FF2B5EF4-FFF2-40B4-BE49-F238E27FC236}">
                                  <a16:creationId xmlns:a16="http://schemas.microsoft.com/office/drawing/2014/main" id="{16BB1FFC-686E-4CFA-B313-AE9283680F4A}"/>
                                </a:ext>
                              </a:extLst>
                            </p:cNvPr>
                            <p:cNvSpPr/>
                            <p:nvPr/>
                          </p:nvSpPr>
                          <p:spPr>
                            <a:xfrm>
                              <a:off x="8461269" y="-58623"/>
                              <a:ext cx="262247" cy="83257"/>
                            </a:xfrm>
                            <a:custGeom>
                              <a:avLst/>
                              <a:gdLst>
                                <a:gd name="connsiteX0" fmla="*/ 130597 w 262247"/>
                                <a:gd name="connsiteY0" fmla="*/ 13838 h 83257"/>
                                <a:gd name="connsiteX1" fmla="*/ 101703 w 262247"/>
                                <a:gd name="connsiteY1" fmla="*/ 2481 h 83257"/>
                                <a:gd name="connsiteX2" fmla="*/ 0 w 262247"/>
                                <a:gd name="connsiteY2" fmla="*/ 60545 h 83257"/>
                                <a:gd name="connsiteX3" fmla="*/ 123637 w 262247"/>
                                <a:gd name="connsiteY3" fmla="*/ 78312 h 83257"/>
                                <a:gd name="connsiteX4" fmla="*/ 136916 w 262247"/>
                                <a:gd name="connsiteY4" fmla="*/ 83257 h 83257"/>
                                <a:gd name="connsiteX5" fmla="*/ 145113 w 262247"/>
                                <a:gd name="connsiteY5" fmla="*/ 74145 h 83257"/>
                                <a:gd name="connsiteX6" fmla="*/ 141404 w 262247"/>
                                <a:gd name="connsiteY6" fmla="*/ 69841 h 83257"/>
                                <a:gd name="connsiteX7" fmla="*/ 90988 w 262247"/>
                                <a:gd name="connsiteY7" fmla="*/ 33620 h 83257"/>
                                <a:gd name="connsiteX8" fmla="*/ 132475 w 262247"/>
                                <a:gd name="connsiteY8" fmla="*/ 40488 h 83257"/>
                                <a:gd name="connsiteX9" fmla="*/ 169703 w 262247"/>
                                <a:gd name="connsiteY9" fmla="*/ 62193 h 83257"/>
                                <a:gd name="connsiteX10" fmla="*/ 262247 w 262247"/>
                                <a:gd name="connsiteY10" fmla="*/ 53768 h 83257"/>
                                <a:gd name="connsiteX11" fmla="*/ 130597 w 262247"/>
                                <a:gd name="connsiteY11" fmla="*/ 13838 h 8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247" h="83257">
                                  <a:moveTo>
                                    <a:pt x="130597" y="13838"/>
                                  </a:moveTo>
                                  <a:cubicBezTo>
                                    <a:pt x="121118" y="9625"/>
                                    <a:pt x="111731" y="5137"/>
                                    <a:pt x="101703" y="2481"/>
                                  </a:cubicBezTo>
                                  <a:cubicBezTo>
                                    <a:pt x="59895" y="-8646"/>
                                    <a:pt x="11723" y="18875"/>
                                    <a:pt x="0" y="60545"/>
                                  </a:cubicBezTo>
                                  <a:cubicBezTo>
                                    <a:pt x="39610" y="74420"/>
                                    <a:pt x="86592" y="58576"/>
                                    <a:pt x="123637" y="78312"/>
                                  </a:cubicBezTo>
                                  <a:cubicBezTo>
                                    <a:pt x="127850" y="80556"/>
                                    <a:pt x="132154" y="83303"/>
                                    <a:pt x="136916" y="83257"/>
                                  </a:cubicBezTo>
                                  <a:cubicBezTo>
                                    <a:pt x="141679" y="83212"/>
                                    <a:pt x="146716" y="78632"/>
                                    <a:pt x="145113" y="74145"/>
                                  </a:cubicBezTo>
                                  <a:cubicBezTo>
                                    <a:pt x="144472" y="72359"/>
                                    <a:pt x="142961" y="71031"/>
                                    <a:pt x="141404" y="69841"/>
                                  </a:cubicBezTo>
                                  <a:cubicBezTo>
                                    <a:pt x="124370" y="57065"/>
                                    <a:pt x="97078" y="53997"/>
                                    <a:pt x="90988" y="33620"/>
                                  </a:cubicBezTo>
                                  <a:cubicBezTo>
                                    <a:pt x="104771" y="29544"/>
                                    <a:pt x="119745" y="33849"/>
                                    <a:pt x="132475" y="40488"/>
                                  </a:cubicBezTo>
                                  <a:cubicBezTo>
                                    <a:pt x="145205" y="47128"/>
                                    <a:pt x="156698" y="56057"/>
                                    <a:pt x="169703" y="62193"/>
                                  </a:cubicBezTo>
                                  <a:cubicBezTo>
                                    <a:pt x="191271" y="72359"/>
                                    <a:pt x="248556" y="79960"/>
                                    <a:pt x="262247" y="53768"/>
                                  </a:cubicBezTo>
                                  <a:cubicBezTo>
                                    <a:pt x="218791" y="38794"/>
                                    <a:pt x="173550" y="32887"/>
                                    <a:pt x="130597" y="13838"/>
                                  </a:cubicBezTo>
                                  <a:close/>
                                </a:path>
                              </a:pathLst>
                            </a:custGeom>
                            <a:solidFill>
                              <a:srgbClr val="45524E"/>
                            </a:solidFill>
                            <a:ln w="4577" cap="flat">
                              <a:noFill/>
                              <a:prstDash val="solid"/>
                              <a:miter/>
                            </a:ln>
                          </p:spPr>
                          <p:txBody>
                            <a:bodyPr rtlCol="0" anchor="ctr"/>
                            <a:lstStyle/>
                            <a:p>
                              <a:endParaRPr lang="th-TH"/>
                            </a:p>
                          </p:txBody>
                        </p:sp>
                        <p:sp>
                          <p:nvSpPr>
                            <p:cNvPr id="5389" name="Freeform: Shape 5388">
                              <a:extLst>
                                <a:ext uri="{FF2B5EF4-FFF2-40B4-BE49-F238E27FC236}">
                                  <a16:creationId xmlns:a16="http://schemas.microsoft.com/office/drawing/2014/main" id="{5AB5C7DD-F893-4069-A49D-9B6212703446}"/>
                                </a:ext>
                              </a:extLst>
                            </p:cNvPr>
                            <p:cNvSpPr/>
                            <p:nvPr/>
                          </p:nvSpPr>
                          <p:spPr>
                            <a:xfrm>
                              <a:off x="8470222" y="-61811"/>
                              <a:ext cx="162353" cy="75870"/>
                            </a:xfrm>
                            <a:custGeom>
                              <a:avLst/>
                              <a:gdLst>
                                <a:gd name="connsiteX0" fmla="*/ 618 w 162353"/>
                                <a:gd name="connsiteY0" fmla="*/ 65519 h 75870"/>
                                <a:gd name="connsiteX1" fmla="*/ 11699 w 162353"/>
                                <a:gd name="connsiteY1" fmla="*/ 37540 h 75870"/>
                                <a:gd name="connsiteX2" fmla="*/ 71823 w 162353"/>
                                <a:gd name="connsiteY2" fmla="*/ 3792 h 75870"/>
                                <a:gd name="connsiteX3" fmla="*/ 89362 w 162353"/>
                                <a:gd name="connsiteY3" fmla="*/ 175 h 75870"/>
                                <a:gd name="connsiteX4" fmla="*/ 102275 w 162353"/>
                                <a:gd name="connsiteY4" fmla="*/ 5853 h 75870"/>
                                <a:gd name="connsiteX5" fmla="*/ 157820 w 162353"/>
                                <a:gd name="connsiteY5" fmla="*/ 39830 h 75870"/>
                                <a:gd name="connsiteX6" fmla="*/ 162353 w 162353"/>
                                <a:gd name="connsiteY6" fmla="*/ 45004 h 75870"/>
                                <a:gd name="connsiteX7" fmla="*/ 138770 w 162353"/>
                                <a:gd name="connsiteY7" fmla="*/ 42028 h 75870"/>
                                <a:gd name="connsiteX8" fmla="*/ 117935 w 162353"/>
                                <a:gd name="connsiteY8" fmla="*/ 28886 h 75870"/>
                                <a:gd name="connsiteX9" fmla="*/ 79745 w 162353"/>
                                <a:gd name="connsiteY9" fmla="*/ 23528 h 75870"/>
                                <a:gd name="connsiteX10" fmla="*/ 54056 w 162353"/>
                                <a:gd name="connsiteY10" fmla="*/ 35342 h 75870"/>
                                <a:gd name="connsiteX11" fmla="*/ 66237 w 162353"/>
                                <a:gd name="connsiteY11" fmla="*/ 54849 h 75870"/>
                                <a:gd name="connsiteX12" fmla="*/ 90781 w 162353"/>
                                <a:gd name="connsiteY12" fmla="*/ 60344 h 75870"/>
                                <a:gd name="connsiteX13" fmla="*/ 107770 w 162353"/>
                                <a:gd name="connsiteY13" fmla="*/ 75868 h 75870"/>
                                <a:gd name="connsiteX14" fmla="*/ 618 w 162353"/>
                                <a:gd name="connsiteY14" fmla="*/ 65519 h 7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353" h="75870">
                                  <a:moveTo>
                                    <a:pt x="618" y="65519"/>
                                  </a:moveTo>
                                  <a:cubicBezTo>
                                    <a:pt x="-2038" y="55353"/>
                                    <a:pt x="4281" y="44959"/>
                                    <a:pt x="11699" y="37540"/>
                                  </a:cubicBezTo>
                                  <a:cubicBezTo>
                                    <a:pt x="28093" y="21147"/>
                                    <a:pt x="50301" y="12263"/>
                                    <a:pt x="71823" y="3792"/>
                                  </a:cubicBezTo>
                                  <a:cubicBezTo>
                                    <a:pt x="77456" y="1594"/>
                                    <a:pt x="83409" y="-650"/>
                                    <a:pt x="89362" y="175"/>
                                  </a:cubicBezTo>
                                  <a:cubicBezTo>
                                    <a:pt x="94032" y="861"/>
                                    <a:pt x="98245" y="3380"/>
                                    <a:pt x="102275" y="5853"/>
                                  </a:cubicBezTo>
                                  <a:cubicBezTo>
                                    <a:pt x="120774" y="17163"/>
                                    <a:pt x="139320" y="28519"/>
                                    <a:pt x="157820" y="39830"/>
                                  </a:cubicBezTo>
                                  <a:cubicBezTo>
                                    <a:pt x="159834" y="41066"/>
                                    <a:pt x="162078" y="42623"/>
                                    <a:pt x="162353" y="45004"/>
                                  </a:cubicBezTo>
                                  <a:cubicBezTo>
                                    <a:pt x="154889" y="48484"/>
                                    <a:pt x="145960" y="46103"/>
                                    <a:pt x="138770" y="42028"/>
                                  </a:cubicBezTo>
                                  <a:cubicBezTo>
                                    <a:pt x="131581" y="37998"/>
                                    <a:pt x="125354" y="32412"/>
                                    <a:pt x="117935" y="28886"/>
                                  </a:cubicBezTo>
                                  <a:cubicBezTo>
                                    <a:pt x="106213" y="23345"/>
                                    <a:pt x="92704" y="23391"/>
                                    <a:pt x="79745" y="23528"/>
                                  </a:cubicBezTo>
                                  <a:cubicBezTo>
                                    <a:pt x="69626" y="23666"/>
                                    <a:pt x="56895" y="25635"/>
                                    <a:pt x="54056" y="35342"/>
                                  </a:cubicBezTo>
                                  <a:cubicBezTo>
                                    <a:pt x="51721" y="43402"/>
                                    <a:pt x="58498" y="51598"/>
                                    <a:pt x="66237" y="54849"/>
                                  </a:cubicBezTo>
                                  <a:cubicBezTo>
                                    <a:pt x="73976" y="58101"/>
                                    <a:pt x="82630" y="58146"/>
                                    <a:pt x="90781" y="60344"/>
                                  </a:cubicBezTo>
                                  <a:cubicBezTo>
                                    <a:pt x="98840" y="62497"/>
                                    <a:pt x="106442" y="67488"/>
                                    <a:pt x="107770" y="75868"/>
                                  </a:cubicBezTo>
                                  <a:cubicBezTo>
                                    <a:pt x="97421" y="76097"/>
                                    <a:pt x="-985" y="59383"/>
                                    <a:pt x="618" y="65519"/>
                                  </a:cubicBezTo>
                                  <a:close/>
                                </a:path>
                              </a:pathLst>
                            </a:custGeom>
                            <a:solidFill>
                              <a:srgbClr val="3E4F49"/>
                            </a:solidFill>
                            <a:ln w="4577" cap="flat">
                              <a:noFill/>
                              <a:prstDash val="solid"/>
                              <a:miter/>
                            </a:ln>
                          </p:spPr>
                          <p:txBody>
                            <a:bodyPr rtlCol="0" anchor="ctr"/>
                            <a:lstStyle/>
                            <a:p>
                              <a:endParaRPr lang="th-TH"/>
                            </a:p>
                          </p:txBody>
                        </p:sp>
                        <p:sp>
                          <p:nvSpPr>
                            <p:cNvPr id="5390" name="Freeform: Shape 5389">
                              <a:extLst>
                                <a:ext uri="{FF2B5EF4-FFF2-40B4-BE49-F238E27FC236}">
                                  <a16:creationId xmlns:a16="http://schemas.microsoft.com/office/drawing/2014/main" id="{6B0CEF9D-2B4B-45DD-9A14-F47EFFC89837}"/>
                                </a:ext>
                              </a:extLst>
                            </p:cNvPr>
                            <p:cNvSpPr/>
                            <p:nvPr/>
                          </p:nvSpPr>
                          <p:spPr>
                            <a:xfrm>
                              <a:off x="8526430" y="-77888"/>
                              <a:ext cx="275023" cy="65094"/>
                            </a:xfrm>
                            <a:custGeom>
                              <a:avLst/>
                              <a:gdLst>
                                <a:gd name="connsiteX0" fmla="*/ 103214 w 275023"/>
                                <a:gd name="connsiteY0" fmla="*/ 41025 h 65094"/>
                                <a:gd name="connsiteX1" fmla="*/ 80730 w 275023"/>
                                <a:gd name="connsiteY1" fmla="*/ 32370 h 65094"/>
                                <a:gd name="connsiteX2" fmla="*/ 61910 w 275023"/>
                                <a:gd name="connsiteY2" fmla="*/ 19640 h 65094"/>
                                <a:gd name="connsiteX3" fmla="*/ 0 w 275023"/>
                                <a:gd name="connsiteY3" fmla="*/ 13321 h 65094"/>
                                <a:gd name="connsiteX4" fmla="*/ 59437 w 275023"/>
                                <a:gd name="connsiteY4" fmla="*/ 4392 h 65094"/>
                                <a:gd name="connsiteX5" fmla="*/ 79585 w 275023"/>
                                <a:gd name="connsiteY5" fmla="*/ 12176 h 65094"/>
                                <a:gd name="connsiteX6" fmla="*/ 97948 w 275023"/>
                                <a:gd name="connsiteY6" fmla="*/ 10848 h 65094"/>
                                <a:gd name="connsiteX7" fmla="*/ 146899 w 275023"/>
                                <a:gd name="connsiteY7" fmla="*/ 33424 h 65094"/>
                                <a:gd name="connsiteX8" fmla="*/ 197865 w 275023"/>
                                <a:gd name="connsiteY8" fmla="*/ 40292 h 65094"/>
                                <a:gd name="connsiteX9" fmla="*/ 178541 w 275023"/>
                                <a:gd name="connsiteY9" fmla="*/ 27242 h 65094"/>
                                <a:gd name="connsiteX10" fmla="*/ 205237 w 275023"/>
                                <a:gd name="connsiteY10" fmla="*/ 17946 h 65094"/>
                                <a:gd name="connsiteX11" fmla="*/ 235780 w 275023"/>
                                <a:gd name="connsiteY11" fmla="*/ 23441 h 65094"/>
                                <a:gd name="connsiteX12" fmla="*/ 265132 w 275023"/>
                                <a:gd name="connsiteY12" fmla="*/ 13275 h 65094"/>
                                <a:gd name="connsiteX13" fmla="*/ 244023 w 275023"/>
                                <a:gd name="connsiteY13" fmla="*/ 8742 h 65094"/>
                                <a:gd name="connsiteX14" fmla="*/ 275023 w 275023"/>
                                <a:gd name="connsiteY14" fmla="*/ 8009 h 65094"/>
                                <a:gd name="connsiteX15" fmla="*/ 237612 w 275023"/>
                                <a:gd name="connsiteY15" fmla="*/ 35438 h 65094"/>
                                <a:gd name="connsiteX16" fmla="*/ 183532 w 275023"/>
                                <a:gd name="connsiteY16" fmla="*/ 64882 h 65094"/>
                                <a:gd name="connsiteX17" fmla="*/ 103214 w 275023"/>
                                <a:gd name="connsiteY17" fmla="*/ 41025 h 6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023" h="65094">
                                  <a:moveTo>
                                    <a:pt x="103214" y="41025"/>
                                  </a:moveTo>
                                  <a:cubicBezTo>
                                    <a:pt x="95521" y="38690"/>
                                    <a:pt x="87736" y="36309"/>
                                    <a:pt x="80730" y="32370"/>
                                  </a:cubicBezTo>
                                  <a:cubicBezTo>
                                    <a:pt x="74136" y="28661"/>
                                    <a:pt x="68367" y="23624"/>
                                    <a:pt x="61910" y="19640"/>
                                  </a:cubicBezTo>
                                  <a:cubicBezTo>
                                    <a:pt x="43685" y="8284"/>
                                    <a:pt x="20148" y="5903"/>
                                    <a:pt x="0" y="13321"/>
                                  </a:cubicBezTo>
                                  <a:cubicBezTo>
                                    <a:pt x="16119" y="-279"/>
                                    <a:pt x="40067" y="-3851"/>
                                    <a:pt x="59437" y="4392"/>
                                  </a:cubicBezTo>
                                  <a:cubicBezTo>
                                    <a:pt x="66077" y="7231"/>
                                    <a:pt x="72396" y="11398"/>
                                    <a:pt x="79585" y="12176"/>
                                  </a:cubicBezTo>
                                  <a:cubicBezTo>
                                    <a:pt x="85676" y="12863"/>
                                    <a:pt x="91812" y="11032"/>
                                    <a:pt x="97948" y="10848"/>
                                  </a:cubicBezTo>
                                  <a:cubicBezTo>
                                    <a:pt x="116219" y="10207"/>
                                    <a:pt x="131650" y="23258"/>
                                    <a:pt x="146899" y="33424"/>
                                  </a:cubicBezTo>
                                  <a:cubicBezTo>
                                    <a:pt x="162102" y="43589"/>
                                    <a:pt x="183166" y="51191"/>
                                    <a:pt x="197865" y="40292"/>
                                  </a:cubicBezTo>
                                  <a:cubicBezTo>
                                    <a:pt x="193698" y="33424"/>
                                    <a:pt x="186463" y="28524"/>
                                    <a:pt x="178541" y="27242"/>
                                  </a:cubicBezTo>
                                  <a:cubicBezTo>
                                    <a:pt x="181288" y="17122"/>
                                    <a:pt x="195117" y="15153"/>
                                    <a:pt x="205237" y="17946"/>
                                  </a:cubicBezTo>
                                  <a:cubicBezTo>
                                    <a:pt x="215357" y="20739"/>
                                    <a:pt x="225660" y="26189"/>
                                    <a:pt x="235780" y="23441"/>
                                  </a:cubicBezTo>
                                  <a:cubicBezTo>
                                    <a:pt x="246083" y="20602"/>
                                    <a:pt x="255104" y="9612"/>
                                    <a:pt x="265132" y="13275"/>
                                  </a:cubicBezTo>
                                  <a:cubicBezTo>
                                    <a:pt x="258081" y="11764"/>
                                    <a:pt x="251029" y="10253"/>
                                    <a:pt x="244023" y="8742"/>
                                  </a:cubicBezTo>
                                  <a:cubicBezTo>
                                    <a:pt x="254371" y="8513"/>
                                    <a:pt x="264675" y="8284"/>
                                    <a:pt x="275023" y="8009"/>
                                  </a:cubicBezTo>
                                  <a:cubicBezTo>
                                    <a:pt x="270124" y="23350"/>
                                    <a:pt x="252814" y="30310"/>
                                    <a:pt x="237612" y="35438"/>
                                  </a:cubicBezTo>
                                  <a:cubicBezTo>
                                    <a:pt x="219387" y="41620"/>
                                    <a:pt x="200383" y="63051"/>
                                    <a:pt x="183532" y="64882"/>
                                  </a:cubicBezTo>
                                  <a:cubicBezTo>
                                    <a:pt x="161552" y="67355"/>
                                    <a:pt x="124507" y="47482"/>
                                    <a:pt x="103214" y="41025"/>
                                  </a:cubicBezTo>
                                  <a:close/>
                                </a:path>
                              </a:pathLst>
                            </a:custGeom>
                            <a:solidFill>
                              <a:srgbClr val="3E4D48"/>
                            </a:solidFill>
                            <a:ln w="4577" cap="flat">
                              <a:noFill/>
                              <a:prstDash val="solid"/>
                              <a:miter/>
                            </a:ln>
                          </p:spPr>
                          <p:txBody>
                            <a:bodyPr rtlCol="0" anchor="ctr"/>
                            <a:lstStyle/>
                            <a:p>
                              <a:endParaRPr lang="th-TH"/>
                            </a:p>
                          </p:txBody>
                        </p:sp>
                        <p:sp>
                          <p:nvSpPr>
                            <p:cNvPr id="5391" name="Freeform: Shape 5390">
                              <a:extLst>
                                <a:ext uri="{FF2B5EF4-FFF2-40B4-BE49-F238E27FC236}">
                                  <a16:creationId xmlns:a16="http://schemas.microsoft.com/office/drawing/2014/main" id="{822C2BA1-A8A6-47A6-B723-AF677F401645}"/>
                                </a:ext>
                              </a:extLst>
                            </p:cNvPr>
                            <p:cNvSpPr/>
                            <p:nvPr/>
                          </p:nvSpPr>
                          <p:spPr>
                            <a:xfrm>
                              <a:off x="8428140" y="11094"/>
                              <a:ext cx="205854" cy="85397"/>
                            </a:xfrm>
                            <a:custGeom>
                              <a:avLst/>
                              <a:gdLst>
                                <a:gd name="connsiteX0" fmla="*/ 127184 w 205854"/>
                                <a:gd name="connsiteY0" fmla="*/ 4794 h 85397"/>
                                <a:gd name="connsiteX1" fmla="*/ 91147 w 205854"/>
                                <a:gd name="connsiteY1" fmla="*/ 1314 h 85397"/>
                                <a:gd name="connsiteX2" fmla="*/ 56620 w 205854"/>
                                <a:gd name="connsiteY2" fmla="*/ 77 h 85397"/>
                                <a:gd name="connsiteX3" fmla="*/ 19300 w 205854"/>
                                <a:gd name="connsiteY3" fmla="*/ 13128 h 85397"/>
                                <a:gd name="connsiteX4" fmla="*/ 15820 w 205854"/>
                                <a:gd name="connsiteY4" fmla="*/ 34925 h 85397"/>
                                <a:gd name="connsiteX5" fmla="*/ 4235 w 205854"/>
                                <a:gd name="connsiteY5" fmla="*/ 65605 h 85397"/>
                                <a:gd name="connsiteX6" fmla="*/ 68 w 205854"/>
                                <a:gd name="connsiteY6" fmla="*/ 73389 h 85397"/>
                                <a:gd name="connsiteX7" fmla="*/ 18934 w 205854"/>
                                <a:gd name="connsiteY7" fmla="*/ 85387 h 85397"/>
                                <a:gd name="connsiteX8" fmla="*/ 77501 w 205854"/>
                                <a:gd name="connsiteY8" fmla="*/ 81952 h 85397"/>
                                <a:gd name="connsiteX9" fmla="*/ 120270 w 205854"/>
                                <a:gd name="connsiteY9" fmla="*/ 65651 h 85397"/>
                                <a:gd name="connsiteX10" fmla="*/ 103968 w 205854"/>
                                <a:gd name="connsiteY10" fmla="*/ 46006 h 85397"/>
                                <a:gd name="connsiteX11" fmla="*/ 125582 w 205854"/>
                                <a:gd name="connsiteY11" fmla="*/ 44861 h 85397"/>
                                <a:gd name="connsiteX12" fmla="*/ 124025 w 205854"/>
                                <a:gd name="connsiteY12" fmla="*/ 33230 h 85397"/>
                                <a:gd name="connsiteX13" fmla="*/ 151271 w 205854"/>
                                <a:gd name="connsiteY13" fmla="*/ 39870 h 85397"/>
                                <a:gd name="connsiteX14" fmla="*/ 205854 w 205854"/>
                                <a:gd name="connsiteY14" fmla="*/ 47746 h 85397"/>
                                <a:gd name="connsiteX15" fmla="*/ 127184 w 205854"/>
                                <a:gd name="connsiteY15" fmla="*/ 4794 h 8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854" h="85397">
                                  <a:moveTo>
                                    <a:pt x="127184" y="4794"/>
                                  </a:moveTo>
                                  <a:cubicBezTo>
                                    <a:pt x="115371" y="2321"/>
                                    <a:pt x="103236" y="1772"/>
                                    <a:pt x="91147" y="1314"/>
                                  </a:cubicBezTo>
                                  <a:cubicBezTo>
                                    <a:pt x="79653" y="856"/>
                                    <a:pt x="68114" y="444"/>
                                    <a:pt x="56620" y="77"/>
                                  </a:cubicBezTo>
                                  <a:cubicBezTo>
                                    <a:pt x="42700" y="-381"/>
                                    <a:pt x="25894" y="856"/>
                                    <a:pt x="19300" y="13128"/>
                                  </a:cubicBezTo>
                                  <a:cubicBezTo>
                                    <a:pt x="15820" y="19676"/>
                                    <a:pt x="16461" y="27506"/>
                                    <a:pt x="15820" y="34925"/>
                                  </a:cubicBezTo>
                                  <a:cubicBezTo>
                                    <a:pt x="14858" y="45960"/>
                                    <a:pt x="10829" y="56721"/>
                                    <a:pt x="4235" y="65605"/>
                                  </a:cubicBezTo>
                                  <a:cubicBezTo>
                                    <a:pt x="2449" y="67986"/>
                                    <a:pt x="434" y="70459"/>
                                    <a:pt x="68" y="73389"/>
                                  </a:cubicBezTo>
                                  <a:cubicBezTo>
                                    <a:pt x="-986" y="81769"/>
                                    <a:pt x="10462" y="85295"/>
                                    <a:pt x="18934" y="85387"/>
                                  </a:cubicBezTo>
                                  <a:cubicBezTo>
                                    <a:pt x="38487" y="85524"/>
                                    <a:pt x="58085" y="84379"/>
                                    <a:pt x="77501" y="81952"/>
                                  </a:cubicBezTo>
                                  <a:cubicBezTo>
                                    <a:pt x="92933" y="80029"/>
                                    <a:pt x="109372" y="76732"/>
                                    <a:pt x="120270" y="65651"/>
                                  </a:cubicBezTo>
                                  <a:cubicBezTo>
                                    <a:pt x="111341" y="63682"/>
                                    <a:pt x="104243" y="55164"/>
                                    <a:pt x="103968" y="46006"/>
                                  </a:cubicBezTo>
                                  <a:cubicBezTo>
                                    <a:pt x="111157" y="45640"/>
                                    <a:pt x="118393" y="45228"/>
                                    <a:pt x="125582" y="44861"/>
                                  </a:cubicBezTo>
                                  <a:cubicBezTo>
                                    <a:pt x="126086" y="40923"/>
                                    <a:pt x="125536" y="36894"/>
                                    <a:pt x="124025" y="33230"/>
                                  </a:cubicBezTo>
                                  <a:cubicBezTo>
                                    <a:pt x="133412" y="31994"/>
                                    <a:pt x="142433" y="36436"/>
                                    <a:pt x="151271" y="39870"/>
                                  </a:cubicBezTo>
                                  <a:cubicBezTo>
                                    <a:pt x="167206" y="46052"/>
                                    <a:pt x="189095" y="52005"/>
                                    <a:pt x="205854" y="47746"/>
                                  </a:cubicBezTo>
                                  <a:cubicBezTo>
                                    <a:pt x="203107" y="25950"/>
                                    <a:pt x="145547" y="8640"/>
                                    <a:pt x="127184" y="4794"/>
                                  </a:cubicBezTo>
                                  <a:close/>
                                </a:path>
                              </a:pathLst>
                            </a:custGeom>
                            <a:solidFill>
                              <a:srgbClr val="3E4D48"/>
                            </a:solidFill>
                            <a:ln w="4577" cap="flat">
                              <a:noFill/>
                              <a:prstDash val="solid"/>
                              <a:miter/>
                            </a:ln>
                          </p:spPr>
                          <p:txBody>
                            <a:bodyPr rtlCol="0" anchor="ctr"/>
                            <a:lstStyle/>
                            <a:p>
                              <a:endParaRPr lang="th-TH"/>
                            </a:p>
                          </p:txBody>
                        </p:sp>
                        <p:sp>
                          <p:nvSpPr>
                            <p:cNvPr id="5392" name="Freeform: Shape 5391">
                              <a:extLst>
                                <a:ext uri="{FF2B5EF4-FFF2-40B4-BE49-F238E27FC236}">
                                  <a16:creationId xmlns:a16="http://schemas.microsoft.com/office/drawing/2014/main" id="{DEA7287C-F90F-409F-B223-236FB2C0A8CB}"/>
                                </a:ext>
                              </a:extLst>
                            </p:cNvPr>
                            <p:cNvSpPr/>
                            <p:nvPr/>
                          </p:nvSpPr>
                          <p:spPr>
                            <a:xfrm>
                              <a:off x="8428327" y="-13784"/>
                              <a:ext cx="295052" cy="122396"/>
                            </a:xfrm>
                            <a:custGeom>
                              <a:avLst/>
                              <a:gdLst>
                                <a:gd name="connsiteX0" fmla="*/ 40956 w 295052"/>
                                <a:gd name="connsiteY0" fmla="*/ 118645 h 122396"/>
                                <a:gd name="connsiteX1" fmla="*/ 15725 w 295052"/>
                                <a:gd name="connsiteY1" fmla="*/ 121942 h 122396"/>
                                <a:gd name="connsiteX2" fmla="*/ 64 w 295052"/>
                                <a:gd name="connsiteY2" fmla="*/ 104679 h 122396"/>
                                <a:gd name="connsiteX3" fmla="*/ 19983 w 295052"/>
                                <a:gd name="connsiteY3" fmla="*/ 90484 h 122396"/>
                                <a:gd name="connsiteX4" fmla="*/ 46176 w 295052"/>
                                <a:gd name="connsiteY4" fmla="*/ 96345 h 122396"/>
                                <a:gd name="connsiteX5" fmla="*/ 117336 w 295052"/>
                                <a:gd name="connsiteY5" fmla="*/ 83936 h 122396"/>
                                <a:gd name="connsiteX6" fmla="*/ 84504 w 295052"/>
                                <a:gd name="connsiteY6" fmla="*/ 64795 h 122396"/>
                                <a:gd name="connsiteX7" fmla="*/ 125029 w 295052"/>
                                <a:gd name="connsiteY7" fmla="*/ 70748 h 122396"/>
                                <a:gd name="connsiteX8" fmla="*/ 120084 w 295052"/>
                                <a:gd name="connsiteY8" fmla="*/ 51195 h 122396"/>
                                <a:gd name="connsiteX9" fmla="*/ 151542 w 295052"/>
                                <a:gd name="connsiteY9" fmla="*/ 53988 h 122396"/>
                                <a:gd name="connsiteX10" fmla="*/ 182131 w 295052"/>
                                <a:gd name="connsiteY10" fmla="*/ 65436 h 122396"/>
                                <a:gd name="connsiteX11" fmla="*/ 199715 w 295052"/>
                                <a:gd name="connsiteY11" fmla="*/ 44006 h 122396"/>
                                <a:gd name="connsiteX12" fmla="*/ 186298 w 295052"/>
                                <a:gd name="connsiteY12" fmla="*/ 27475 h 122396"/>
                                <a:gd name="connsiteX13" fmla="*/ 295052 w 295052"/>
                                <a:gd name="connsiteY13" fmla="*/ 0 h 122396"/>
                                <a:gd name="connsiteX14" fmla="*/ 228838 w 295052"/>
                                <a:gd name="connsiteY14" fmla="*/ 53347 h 122396"/>
                                <a:gd name="connsiteX15" fmla="*/ 166928 w 295052"/>
                                <a:gd name="connsiteY15" fmla="*/ 102802 h 122396"/>
                                <a:gd name="connsiteX16" fmla="*/ 120770 w 295052"/>
                                <a:gd name="connsiteY16" fmla="*/ 108342 h 122396"/>
                                <a:gd name="connsiteX17" fmla="*/ 40956 w 295052"/>
                                <a:gd name="connsiteY17" fmla="*/ 118645 h 12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5052" h="122396">
                                  <a:moveTo>
                                    <a:pt x="40956" y="118645"/>
                                  </a:moveTo>
                                  <a:cubicBezTo>
                                    <a:pt x="32714" y="120889"/>
                                    <a:pt x="24151" y="123454"/>
                                    <a:pt x="15725" y="121942"/>
                                  </a:cubicBezTo>
                                  <a:cubicBezTo>
                                    <a:pt x="7299" y="120431"/>
                                    <a:pt x="-806" y="113196"/>
                                    <a:pt x="64" y="104679"/>
                                  </a:cubicBezTo>
                                  <a:cubicBezTo>
                                    <a:pt x="980" y="95750"/>
                                    <a:pt x="11054" y="90346"/>
                                    <a:pt x="19983" y="90484"/>
                                  </a:cubicBezTo>
                                  <a:cubicBezTo>
                                    <a:pt x="28959" y="90575"/>
                                    <a:pt x="37384" y="94422"/>
                                    <a:pt x="46176" y="96345"/>
                                  </a:cubicBezTo>
                                  <a:cubicBezTo>
                                    <a:pt x="70033" y="101657"/>
                                    <a:pt x="94532" y="92728"/>
                                    <a:pt x="117336" y="83936"/>
                                  </a:cubicBezTo>
                                  <a:cubicBezTo>
                                    <a:pt x="106392" y="77571"/>
                                    <a:pt x="95448" y="71160"/>
                                    <a:pt x="84504" y="64795"/>
                                  </a:cubicBezTo>
                                  <a:cubicBezTo>
                                    <a:pt x="97463" y="58109"/>
                                    <a:pt x="114543" y="60582"/>
                                    <a:pt x="125029" y="70748"/>
                                  </a:cubicBezTo>
                                  <a:cubicBezTo>
                                    <a:pt x="123381" y="64245"/>
                                    <a:pt x="121732" y="57743"/>
                                    <a:pt x="120084" y="51195"/>
                                  </a:cubicBezTo>
                                  <a:cubicBezTo>
                                    <a:pt x="129425" y="45379"/>
                                    <a:pt x="141743" y="48905"/>
                                    <a:pt x="151542" y="53988"/>
                                  </a:cubicBezTo>
                                  <a:cubicBezTo>
                                    <a:pt x="161341" y="59025"/>
                                    <a:pt x="171141" y="65619"/>
                                    <a:pt x="182131" y="65436"/>
                                  </a:cubicBezTo>
                                  <a:cubicBezTo>
                                    <a:pt x="193167" y="65299"/>
                                    <a:pt x="204569" y="53896"/>
                                    <a:pt x="199715" y="44006"/>
                                  </a:cubicBezTo>
                                  <a:cubicBezTo>
                                    <a:pt x="196555" y="37549"/>
                                    <a:pt x="187901" y="34481"/>
                                    <a:pt x="186298" y="27475"/>
                                  </a:cubicBezTo>
                                  <a:cubicBezTo>
                                    <a:pt x="224259" y="33519"/>
                                    <a:pt x="264510" y="23354"/>
                                    <a:pt x="295052" y="0"/>
                                  </a:cubicBezTo>
                                  <a:cubicBezTo>
                                    <a:pt x="272981" y="17767"/>
                                    <a:pt x="250864" y="35534"/>
                                    <a:pt x="228838" y="53347"/>
                                  </a:cubicBezTo>
                                  <a:cubicBezTo>
                                    <a:pt x="209239" y="69191"/>
                                    <a:pt x="189274" y="91033"/>
                                    <a:pt x="166928" y="102802"/>
                                  </a:cubicBezTo>
                                  <a:cubicBezTo>
                                    <a:pt x="151863" y="110724"/>
                                    <a:pt x="137347" y="108388"/>
                                    <a:pt x="120770" y="108342"/>
                                  </a:cubicBezTo>
                                  <a:cubicBezTo>
                                    <a:pt x="93845" y="108297"/>
                                    <a:pt x="67011" y="111639"/>
                                    <a:pt x="40956" y="118645"/>
                                  </a:cubicBezTo>
                                  <a:close/>
                                </a:path>
                              </a:pathLst>
                            </a:custGeom>
                            <a:solidFill>
                              <a:srgbClr val="4D5854"/>
                            </a:solidFill>
                            <a:ln w="4577" cap="flat">
                              <a:noFill/>
                              <a:prstDash val="solid"/>
                              <a:miter/>
                            </a:ln>
                          </p:spPr>
                          <p:txBody>
                            <a:bodyPr rtlCol="0" anchor="ctr"/>
                            <a:lstStyle/>
                            <a:p>
                              <a:endParaRPr lang="th-TH"/>
                            </a:p>
                          </p:txBody>
                        </p:sp>
                        <p:sp>
                          <p:nvSpPr>
                            <p:cNvPr id="5393" name="Freeform: Shape 5392">
                              <a:extLst>
                                <a:ext uri="{FF2B5EF4-FFF2-40B4-BE49-F238E27FC236}">
                                  <a16:creationId xmlns:a16="http://schemas.microsoft.com/office/drawing/2014/main" id="{9AAA1BBC-3700-4A2D-B57D-3BDC675E2555}"/>
                                </a:ext>
                              </a:extLst>
                            </p:cNvPr>
                            <p:cNvSpPr/>
                            <p:nvPr/>
                          </p:nvSpPr>
                          <p:spPr>
                            <a:xfrm>
                              <a:off x="8538474" y="10054"/>
                              <a:ext cx="143419" cy="109414"/>
                            </a:xfrm>
                            <a:custGeom>
                              <a:avLst/>
                              <a:gdLst>
                                <a:gd name="connsiteX0" fmla="*/ 0 w 143419"/>
                                <a:gd name="connsiteY0" fmla="*/ 76078 h 109414"/>
                                <a:gd name="connsiteX1" fmla="*/ 6777 w 143419"/>
                                <a:gd name="connsiteY1" fmla="*/ 53091 h 109414"/>
                                <a:gd name="connsiteX2" fmla="*/ 687 w 143419"/>
                                <a:gd name="connsiteY2" fmla="*/ 42696 h 109414"/>
                                <a:gd name="connsiteX3" fmla="*/ 16393 w 143419"/>
                                <a:gd name="connsiteY3" fmla="*/ 44528 h 109414"/>
                                <a:gd name="connsiteX4" fmla="*/ 31917 w 143419"/>
                                <a:gd name="connsiteY4" fmla="*/ 51076 h 109414"/>
                                <a:gd name="connsiteX5" fmla="*/ 23812 w 143419"/>
                                <a:gd name="connsiteY5" fmla="*/ 41872 h 109414"/>
                                <a:gd name="connsiteX6" fmla="*/ 30909 w 143419"/>
                                <a:gd name="connsiteY6" fmla="*/ 31843 h 109414"/>
                                <a:gd name="connsiteX7" fmla="*/ 41166 w 143419"/>
                                <a:gd name="connsiteY7" fmla="*/ 32530 h 109414"/>
                                <a:gd name="connsiteX8" fmla="*/ 74136 w 143419"/>
                                <a:gd name="connsiteY8" fmla="*/ 40635 h 109414"/>
                                <a:gd name="connsiteX9" fmla="*/ 84577 w 143419"/>
                                <a:gd name="connsiteY9" fmla="*/ 41414 h 109414"/>
                                <a:gd name="connsiteX10" fmla="*/ 93186 w 143419"/>
                                <a:gd name="connsiteY10" fmla="*/ 26394 h 109414"/>
                                <a:gd name="connsiteX11" fmla="*/ 83432 w 143419"/>
                                <a:gd name="connsiteY11" fmla="*/ 10642 h 109414"/>
                                <a:gd name="connsiteX12" fmla="*/ 123133 w 143419"/>
                                <a:gd name="connsiteY12" fmla="*/ 11054 h 109414"/>
                                <a:gd name="connsiteX13" fmla="*/ 143419 w 143419"/>
                                <a:gd name="connsiteY13" fmla="*/ 110 h 109414"/>
                                <a:gd name="connsiteX14" fmla="*/ 128537 w 143419"/>
                                <a:gd name="connsiteY14" fmla="*/ 23280 h 109414"/>
                                <a:gd name="connsiteX15" fmla="*/ 103443 w 143419"/>
                                <a:gd name="connsiteY15" fmla="*/ 37155 h 109414"/>
                                <a:gd name="connsiteX16" fmla="*/ 77113 w 143419"/>
                                <a:gd name="connsiteY16" fmla="*/ 62753 h 109414"/>
                                <a:gd name="connsiteX17" fmla="*/ 14012 w 143419"/>
                                <a:gd name="connsiteY17" fmla="*/ 109414 h 109414"/>
                                <a:gd name="connsiteX18" fmla="*/ 20148 w 143419"/>
                                <a:gd name="connsiteY18" fmla="*/ 94532 h 109414"/>
                                <a:gd name="connsiteX19" fmla="*/ 35763 w 143419"/>
                                <a:gd name="connsiteY19" fmla="*/ 86289 h 109414"/>
                                <a:gd name="connsiteX20" fmla="*/ 46387 w 143419"/>
                                <a:gd name="connsiteY20" fmla="*/ 73834 h 109414"/>
                                <a:gd name="connsiteX21" fmla="*/ 57331 w 143419"/>
                                <a:gd name="connsiteY21" fmla="*/ 68293 h 109414"/>
                                <a:gd name="connsiteX22" fmla="*/ 0 w 143419"/>
                                <a:gd name="connsiteY22" fmla="*/ 76078 h 10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19" h="109414">
                                  <a:moveTo>
                                    <a:pt x="0" y="76078"/>
                                  </a:moveTo>
                                  <a:cubicBezTo>
                                    <a:pt x="8472" y="72598"/>
                                    <a:pt x="11997" y="60600"/>
                                    <a:pt x="6777" y="53091"/>
                                  </a:cubicBezTo>
                                  <a:cubicBezTo>
                                    <a:pt x="4442" y="49702"/>
                                    <a:pt x="549" y="46817"/>
                                    <a:pt x="687" y="42696"/>
                                  </a:cubicBezTo>
                                  <a:cubicBezTo>
                                    <a:pt x="4442" y="38208"/>
                                    <a:pt x="11814" y="40864"/>
                                    <a:pt x="16393" y="44528"/>
                                  </a:cubicBezTo>
                                  <a:cubicBezTo>
                                    <a:pt x="20973" y="48145"/>
                                    <a:pt x="26284" y="52770"/>
                                    <a:pt x="31917" y="51076"/>
                                  </a:cubicBezTo>
                                  <a:cubicBezTo>
                                    <a:pt x="27567" y="50297"/>
                                    <a:pt x="24040" y="46268"/>
                                    <a:pt x="23812" y="41872"/>
                                  </a:cubicBezTo>
                                  <a:cubicBezTo>
                                    <a:pt x="23583" y="37476"/>
                                    <a:pt x="26696" y="33080"/>
                                    <a:pt x="30909" y="31843"/>
                                  </a:cubicBezTo>
                                  <a:cubicBezTo>
                                    <a:pt x="34252" y="30882"/>
                                    <a:pt x="37824" y="31706"/>
                                    <a:pt x="41166" y="32530"/>
                                  </a:cubicBezTo>
                                  <a:cubicBezTo>
                                    <a:pt x="52156" y="35232"/>
                                    <a:pt x="63147" y="37934"/>
                                    <a:pt x="74136" y="40635"/>
                                  </a:cubicBezTo>
                                  <a:cubicBezTo>
                                    <a:pt x="77571" y="41460"/>
                                    <a:pt x="81188" y="42330"/>
                                    <a:pt x="84577" y="41414"/>
                                  </a:cubicBezTo>
                                  <a:cubicBezTo>
                                    <a:pt x="90667" y="39765"/>
                                    <a:pt x="94056" y="32622"/>
                                    <a:pt x="93186" y="26394"/>
                                  </a:cubicBezTo>
                                  <a:cubicBezTo>
                                    <a:pt x="92316" y="20121"/>
                                    <a:pt x="88148" y="14809"/>
                                    <a:pt x="83432" y="10642"/>
                                  </a:cubicBezTo>
                                  <a:cubicBezTo>
                                    <a:pt x="95979" y="5697"/>
                                    <a:pt x="110953" y="16778"/>
                                    <a:pt x="123133" y="11054"/>
                                  </a:cubicBezTo>
                                  <a:cubicBezTo>
                                    <a:pt x="130277" y="7711"/>
                                    <a:pt x="135634" y="-1080"/>
                                    <a:pt x="143419" y="110"/>
                                  </a:cubicBezTo>
                                  <a:cubicBezTo>
                                    <a:pt x="143510" y="9680"/>
                                    <a:pt x="136504" y="17969"/>
                                    <a:pt x="128537" y="23280"/>
                                  </a:cubicBezTo>
                                  <a:cubicBezTo>
                                    <a:pt x="120569" y="28592"/>
                                    <a:pt x="111411" y="31843"/>
                                    <a:pt x="103443" y="37155"/>
                                  </a:cubicBezTo>
                                  <a:cubicBezTo>
                                    <a:pt x="93232" y="43978"/>
                                    <a:pt x="85493" y="53778"/>
                                    <a:pt x="77113" y="62753"/>
                                  </a:cubicBezTo>
                                  <a:cubicBezTo>
                                    <a:pt x="59163" y="81985"/>
                                    <a:pt x="37641" y="97875"/>
                                    <a:pt x="14012" y="109414"/>
                                  </a:cubicBezTo>
                                  <a:cubicBezTo>
                                    <a:pt x="11219" y="104240"/>
                                    <a:pt x="15157" y="97737"/>
                                    <a:pt x="20148" y="94532"/>
                                  </a:cubicBezTo>
                                  <a:cubicBezTo>
                                    <a:pt x="25094" y="91327"/>
                                    <a:pt x="31093" y="89907"/>
                                    <a:pt x="35763" y="86289"/>
                                  </a:cubicBezTo>
                                  <a:cubicBezTo>
                                    <a:pt x="40067" y="82901"/>
                                    <a:pt x="42769" y="77955"/>
                                    <a:pt x="46387" y="73834"/>
                                  </a:cubicBezTo>
                                  <a:cubicBezTo>
                                    <a:pt x="49546" y="70262"/>
                                    <a:pt x="52935" y="67836"/>
                                    <a:pt x="57331" y="68293"/>
                                  </a:cubicBezTo>
                                  <a:cubicBezTo>
                                    <a:pt x="39518" y="77635"/>
                                    <a:pt x="16439" y="69347"/>
                                    <a:pt x="0" y="76078"/>
                                  </a:cubicBezTo>
                                  <a:close/>
                                </a:path>
                              </a:pathLst>
                            </a:custGeom>
                            <a:solidFill>
                              <a:srgbClr val="646C69"/>
                            </a:solidFill>
                            <a:ln w="4577" cap="flat">
                              <a:noFill/>
                              <a:prstDash val="solid"/>
                              <a:miter/>
                            </a:ln>
                          </p:spPr>
                          <p:txBody>
                            <a:bodyPr rtlCol="0" anchor="ctr"/>
                            <a:lstStyle/>
                            <a:p>
                              <a:endParaRPr lang="th-TH"/>
                            </a:p>
                          </p:txBody>
                        </p:sp>
                        <p:sp>
                          <p:nvSpPr>
                            <p:cNvPr id="5394" name="Freeform: Shape 5393">
                              <a:extLst>
                                <a:ext uri="{FF2B5EF4-FFF2-40B4-BE49-F238E27FC236}">
                                  <a16:creationId xmlns:a16="http://schemas.microsoft.com/office/drawing/2014/main" id="{A854A5FB-4AE7-45FC-9481-D6D910C7ABC2}"/>
                                </a:ext>
                              </a:extLst>
                            </p:cNvPr>
                            <p:cNvSpPr/>
                            <p:nvPr/>
                          </p:nvSpPr>
                          <p:spPr>
                            <a:xfrm>
                              <a:off x="8459187" y="-117318"/>
                              <a:ext cx="425286" cy="338889"/>
                            </a:xfrm>
                            <a:custGeom>
                              <a:avLst/>
                              <a:gdLst>
                                <a:gd name="connsiteX0" fmla="*/ 28916 w 425286"/>
                                <a:gd name="connsiteY0" fmla="*/ 299934 h 338889"/>
                                <a:gd name="connsiteX1" fmla="*/ 126544 w 425286"/>
                                <a:gd name="connsiteY1" fmla="*/ 213113 h 338889"/>
                                <a:gd name="connsiteX2" fmla="*/ 238916 w 425286"/>
                                <a:gd name="connsiteY2" fmla="*/ 113792 h 338889"/>
                                <a:gd name="connsiteX3" fmla="*/ 267536 w 425286"/>
                                <a:gd name="connsiteY3" fmla="*/ 90621 h 338889"/>
                                <a:gd name="connsiteX4" fmla="*/ 322211 w 425286"/>
                                <a:gd name="connsiteY4" fmla="*/ 59987 h 338889"/>
                                <a:gd name="connsiteX5" fmla="*/ 376107 w 425286"/>
                                <a:gd name="connsiteY5" fmla="*/ 20515 h 338889"/>
                                <a:gd name="connsiteX6" fmla="*/ 425287 w 425286"/>
                                <a:gd name="connsiteY6" fmla="*/ 0 h 338889"/>
                                <a:gd name="connsiteX7" fmla="*/ 386181 w 425286"/>
                                <a:gd name="connsiteY7" fmla="*/ 34481 h 338889"/>
                                <a:gd name="connsiteX8" fmla="*/ 113539 w 425286"/>
                                <a:gd name="connsiteY8" fmla="*/ 246953 h 338889"/>
                                <a:gd name="connsiteX9" fmla="*/ 31023 w 425286"/>
                                <a:gd name="connsiteY9" fmla="*/ 319258 h 338889"/>
                                <a:gd name="connsiteX10" fmla="*/ 251 w 425286"/>
                                <a:gd name="connsiteY10" fmla="*/ 333865 h 338889"/>
                                <a:gd name="connsiteX11" fmla="*/ 28916 w 425286"/>
                                <a:gd name="connsiteY11" fmla="*/ 299934 h 33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286" h="338889">
                                  <a:moveTo>
                                    <a:pt x="28916" y="299934"/>
                                  </a:moveTo>
                                  <a:cubicBezTo>
                                    <a:pt x="61291" y="270810"/>
                                    <a:pt x="93894" y="241962"/>
                                    <a:pt x="126544" y="213113"/>
                                  </a:cubicBezTo>
                                  <a:cubicBezTo>
                                    <a:pt x="164001" y="180006"/>
                                    <a:pt x="201458" y="146899"/>
                                    <a:pt x="238916" y="113792"/>
                                  </a:cubicBezTo>
                                  <a:cubicBezTo>
                                    <a:pt x="248120" y="105641"/>
                                    <a:pt x="257370" y="97490"/>
                                    <a:pt x="267536" y="90621"/>
                                  </a:cubicBezTo>
                                  <a:cubicBezTo>
                                    <a:pt x="284845" y="78944"/>
                                    <a:pt x="304535" y="71206"/>
                                    <a:pt x="322211" y="59987"/>
                                  </a:cubicBezTo>
                                  <a:cubicBezTo>
                                    <a:pt x="341031" y="48081"/>
                                    <a:pt x="357241" y="32375"/>
                                    <a:pt x="376107" y="20515"/>
                                  </a:cubicBezTo>
                                  <a:cubicBezTo>
                                    <a:pt x="391218" y="10990"/>
                                    <a:pt x="407886" y="4030"/>
                                    <a:pt x="425287" y="0"/>
                                  </a:cubicBezTo>
                                  <a:cubicBezTo>
                                    <a:pt x="417273" y="15706"/>
                                    <a:pt x="401201" y="25277"/>
                                    <a:pt x="386181" y="34481"/>
                                  </a:cubicBezTo>
                                  <a:cubicBezTo>
                                    <a:pt x="287684" y="94513"/>
                                    <a:pt x="200360" y="170939"/>
                                    <a:pt x="113539" y="246953"/>
                                  </a:cubicBezTo>
                                  <a:cubicBezTo>
                                    <a:pt x="86018" y="271039"/>
                                    <a:pt x="58498" y="295126"/>
                                    <a:pt x="31023" y="319258"/>
                                  </a:cubicBezTo>
                                  <a:cubicBezTo>
                                    <a:pt x="25436" y="324157"/>
                                    <a:pt x="4876" y="349480"/>
                                    <a:pt x="251" y="333865"/>
                                  </a:cubicBezTo>
                                  <a:cubicBezTo>
                                    <a:pt x="-2771" y="323654"/>
                                    <a:pt x="22368" y="305841"/>
                                    <a:pt x="28916" y="299934"/>
                                  </a:cubicBezTo>
                                  <a:close/>
                                </a:path>
                              </a:pathLst>
                            </a:custGeom>
                            <a:solidFill>
                              <a:srgbClr val="506A60"/>
                            </a:solidFill>
                            <a:ln w="4577" cap="flat">
                              <a:noFill/>
                              <a:prstDash val="solid"/>
                              <a:miter/>
                            </a:ln>
                          </p:spPr>
                          <p:txBody>
                            <a:bodyPr rtlCol="0" anchor="ctr"/>
                            <a:lstStyle/>
                            <a:p>
                              <a:endParaRPr lang="th-TH"/>
                            </a:p>
                          </p:txBody>
                        </p:sp>
                        <p:sp>
                          <p:nvSpPr>
                            <p:cNvPr id="5395" name="Freeform: Shape 5394">
                              <a:extLst>
                                <a:ext uri="{FF2B5EF4-FFF2-40B4-BE49-F238E27FC236}">
                                  <a16:creationId xmlns:a16="http://schemas.microsoft.com/office/drawing/2014/main" id="{31F90523-A500-4243-8E2B-EF0297052F44}"/>
                                </a:ext>
                              </a:extLst>
                            </p:cNvPr>
                            <p:cNvSpPr/>
                            <p:nvPr/>
                          </p:nvSpPr>
                          <p:spPr>
                            <a:xfrm>
                              <a:off x="8446982" y="-118967"/>
                              <a:ext cx="434835" cy="346228"/>
                            </a:xfrm>
                            <a:custGeom>
                              <a:avLst/>
                              <a:gdLst>
                                <a:gd name="connsiteX0" fmla="*/ 257348 w 434835"/>
                                <a:gd name="connsiteY0" fmla="*/ 131788 h 346228"/>
                                <a:gd name="connsiteX1" fmla="*/ 296545 w 434835"/>
                                <a:gd name="connsiteY1" fmla="*/ 100970 h 346228"/>
                                <a:gd name="connsiteX2" fmla="*/ 366423 w 434835"/>
                                <a:gd name="connsiteY2" fmla="*/ 57010 h 346228"/>
                                <a:gd name="connsiteX3" fmla="*/ 434835 w 434835"/>
                                <a:gd name="connsiteY3" fmla="*/ 0 h 346228"/>
                                <a:gd name="connsiteX4" fmla="*/ 260049 w 434835"/>
                                <a:gd name="connsiteY4" fmla="*/ 145479 h 346228"/>
                                <a:gd name="connsiteX5" fmla="*/ 112051 w 434835"/>
                                <a:gd name="connsiteY5" fmla="*/ 276214 h 346228"/>
                                <a:gd name="connsiteX6" fmla="*/ 0 w 434835"/>
                                <a:gd name="connsiteY6" fmla="*/ 346229 h 346228"/>
                                <a:gd name="connsiteX7" fmla="*/ 128903 w 434835"/>
                                <a:gd name="connsiteY7" fmla="*/ 238298 h 346228"/>
                                <a:gd name="connsiteX8" fmla="*/ 257348 w 434835"/>
                                <a:gd name="connsiteY8" fmla="*/ 131788 h 34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835" h="346228">
                                  <a:moveTo>
                                    <a:pt x="257348" y="131788"/>
                                  </a:moveTo>
                                  <a:cubicBezTo>
                                    <a:pt x="270123" y="121164"/>
                                    <a:pt x="282945" y="110540"/>
                                    <a:pt x="296545" y="100970"/>
                                  </a:cubicBezTo>
                                  <a:cubicBezTo>
                                    <a:pt x="319029" y="85126"/>
                                    <a:pt x="343481" y="72259"/>
                                    <a:pt x="366423" y="57010"/>
                                  </a:cubicBezTo>
                                  <a:cubicBezTo>
                                    <a:pt x="391196" y="40571"/>
                                    <a:pt x="414229" y="21430"/>
                                    <a:pt x="434835" y="0"/>
                                  </a:cubicBezTo>
                                  <a:cubicBezTo>
                                    <a:pt x="393302" y="63971"/>
                                    <a:pt x="320402" y="98772"/>
                                    <a:pt x="260049" y="145479"/>
                                  </a:cubicBezTo>
                                  <a:cubicBezTo>
                                    <a:pt x="207985" y="185776"/>
                                    <a:pt x="164254" y="236101"/>
                                    <a:pt x="112051" y="276214"/>
                                  </a:cubicBezTo>
                                  <a:cubicBezTo>
                                    <a:pt x="79265" y="301445"/>
                                    <a:pt x="38831" y="331942"/>
                                    <a:pt x="0" y="346229"/>
                                  </a:cubicBezTo>
                                  <a:cubicBezTo>
                                    <a:pt x="35076" y="305612"/>
                                    <a:pt x="87461" y="272642"/>
                                    <a:pt x="128903" y="238298"/>
                                  </a:cubicBezTo>
                                  <a:cubicBezTo>
                                    <a:pt x="171764" y="202764"/>
                                    <a:pt x="214533" y="167276"/>
                                    <a:pt x="257348" y="131788"/>
                                  </a:cubicBezTo>
                                  <a:close/>
                                </a:path>
                              </a:pathLst>
                            </a:custGeom>
                            <a:solidFill>
                              <a:srgbClr val="25483B"/>
                            </a:solidFill>
                            <a:ln w="4577" cap="flat">
                              <a:noFill/>
                              <a:prstDash val="solid"/>
                              <a:miter/>
                            </a:ln>
                          </p:spPr>
                          <p:txBody>
                            <a:bodyPr rtlCol="0" anchor="ctr"/>
                            <a:lstStyle/>
                            <a:p>
                              <a:endParaRPr lang="th-TH"/>
                            </a:p>
                          </p:txBody>
                        </p:sp>
                        <p:sp>
                          <p:nvSpPr>
                            <p:cNvPr id="5396" name="Freeform: Shape 5395">
                              <a:extLst>
                                <a:ext uri="{FF2B5EF4-FFF2-40B4-BE49-F238E27FC236}">
                                  <a16:creationId xmlns:a16="http://schemas.microsoft.com/office/drawing/2014/main" id="{F1BFAEE6-5FE7-4A99-8A03-2986437886B3}"/>
                                </a:ext>
                              </a:extLst>
                            </p:cNvPr>
                            <p:cNvSpPr/>
                            <p:nvPr/>
                          </p:nvSpPr>
                          <p:spPr>
                            <a:xfrm>
                              <a:off x="8455179" y="-94469"/>
                              <a:ext cx="407681" cy="316299"/>
                            </a:xfrm>
                            <a:custGeom>
                              <a:avLst/>
                              <a:gdLst>
                                <a:gd name="connsiteX0" fmla="*/ 142686 w 407681"/>
                                <a:gd name="connsiteY0" fmla="*/ 216410 h 316299"/>
                                <a:gd name="connsiteX1" fmla="*/ 232529 w 407681"/>
                                <a:gd name="connsiteY1" fmla="*/ 139160 h 316299"/>
                                <a:gd name="connsiteX2" fmla="*/ 407681 w 407681"/>
                                <a:gd name="connsiteY2" fmla="*/ 0 h 316299"/>
                                <a:gd name="connsiteX3" fmla="*/ 334918 w 407681"/>
                                <a:gd name="connsiteY3" fmla="*/ 56552 h 316299"/>
                                <a:gd name="connsiteX4" fmla="*/ 307306 w 407681"/>
                                <a:gd name="connsiteY4" fmla="*/ 79540 h 316299"/>
                                <a:gd name="connsiteX5" fmla="*/ 278458 w 407681"/>
                                <a:gd name="connsiteY5" fmla="*/ 95200 h 316299"/>
                                <a:gd name="connsiteX6" fmla="*/ 236787 w 407681"/>
                                <a:gd name="connsiteY6" fmla="*/ 128765 h 316299"/>
                                <a:gd name="connsiteX7" fmla="*/ 105824 w 407681"/>
                                <a:gd name="connsiteY7" fmla="*/ 241824 h 316299"/>
                                <a:gd name="connsiteX8" fmla="*/ 21843 w 407681"/>
                                <a:gd name="connsiteY8" fmla="*/ 299109 h 316299"/>
                                <a:gd name="connsiteX9" fmla="*/ 0 w 407681"/>
                                <a:gd name="connsiteY9" fmla="*/ 316281 h 316299"/>
                                <a:gd name="connsiteX10" fmla="*/ 73175 w 407681"/>
                                <a:gd name="connsiteY10" fmla="*/ 270902 h 316299"/>
                                <a:gd name="connsiteX11" fmla="*/ 142686 w 407681"/>
                                <a:gd name="connsiteY11" fmla="*/ 216410 h 31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7681" h="316299">
                                  <a:moveTo>
                                    <a:pt x="142686" y="216410"/>
                                  </a:moveTo>
                                  <a:cubicBezTo>
                                    <a:pt x="172725" y="190767"/>
                                    <a:pt x="201345" y="163429"/>
                                    <a:pt x="232529" y="139160"/>
                                  </a:cubicBezTo>
                                  <a:cubicBezTo>
                                    <a:pt x="291508" y="93185"/>
                                    <a:pt x="359921" y="57560"/>
                                    <a:pt x="407681" y="0"/>
                                  </a:cubicBezTo>
                                  <a:cubicBezTo>
                                    <a:pt x="381992" y="16897"/>
                                    <a:pt x="357631" y="35809"/>
                                    <a:pt x="334918" y="56552"/>
                                  </a:cubicBezTo>
                                  <a:cubicBezTo>
                                    <a:pt x="326081" y="64657"/>
                                    <a:pt x="317380" y="73083"/>
                                    <a:pt x="307306" y="79540"/>
                                  </a:cubicBezTo>
                                  <a:cubicBezTo>
                                    <a:pt x="298102" y="85447"/>
                                    <a:pt x="287936" y="89660"/>
                                    <a:pt x="278458" y="95200"/>
                                  </a:cubicBezTo>
                                  <a:cubicBezTo>
                                    <a:pt x="263026" y="104221"/>
                                    <a:pt x="249838" y="116539"/>
                                    <a:pt x="236787" y="128765"/>
                                  </a:cubicBezTo>
                                  <a:cubicBezTo>
                                    <a:pt x="194613" y="168146"/>
                                    <a:pt x="152119" y="207389"/>
                                    <a:pt x="105824" y="241824"/>
                                  </a:cubicBezTo>
                                  <a:cubicBezTo>
                                    <a:pt x="78624" y="262064"/>
                                    <a:pt x="50233" y="280564"/>
                                    <a:pt x="21843" y="299109"/>
                                  </a:cubicBezTo>
                                  <a:cubicBezTo>
                                    <a:pt x="14150" y="304146"/>
                                    <a:pt x="3847" y="308863"/>
                                    <a:pt x="0" y="316281"/>
                                  </a:cubicBezTo>
                                  <a:cubicBezTo>
                                    <a:pt x="19507" y="317197"/>
                                    <a:pt x="56324" y="283037"/>
                                    <a:pt x="73175" y="270902"/>
                                  </a:cubicBezTo>
                                  <a:cubicBezTo>
                                    <a:pt x="97032" y="253776"/>
                                    <a:pt x="120477" y="235734"/>
                                    <a:pt x="142686" y="216410"/>
                                  </a:cubicBezTo>
                                  <a:close/>
                                </a:path>
                              </a:pathLst>
                            </a:custGeom>
                            <a:solidFill>
                              <a:srgbClr val="243631"/>
                            </a:solidFill>
                            <a:ln w="4577" cap="flat">
                              <a:noFill/>
                              <a:prstDash val="solid"/>
                              <a:miter/>
                            </a:ln>
                          </p:spPr>
                          <p:txBody>
                            <a:bodyPr rtlCol="0" anchor="ctr"/>
                            <a:lstStyle/>
                            <a:p>
                              <a:endParaRPr lang="th-TH"/>
                            </a:p>
                          </p:txBody>
                        </p:sp>
                        <p:sp>
                          <p:nvSpPr>
                            <p:cNvPr id="5397" name="Freeform: Shape 5396">
                              <a:extLst>
                                <a:ext uri="{FF2B5EF4-FFF2-40B4-BE49-F238E27FC236}">
                                  <a16:creationId xmlns:a16="http://schemas.microsoft.com/office/drawing/2014/main" id="{C865BB69-FE80-4C81-AB5B-447EBBAF6987}"/>
                                </a:ext>
                              </a:extLst>
                            </p:cNvPr>
                            <p:cNvSpPr/>
                            <p:nvPr/>
                          </p:nvSpPr>
                          <p:spPr>
                            <a:xfrm>
                              <a:off x="8452615" y="47"/>
                              <a:ext cx="188706" cy="55679"/>
                            </a:xfrm>
                            <a:custGeom>
                              <a:avLst/>
                              <a:gdLst>
                                <a:gd name="connsiteX0" fmla="*/ 115440 w 188706"/>
                                <a:gd name="connsiteY0" fmla="*/ 17306 h 55679"/>
                                <a:gd name="connsiteX1" fmla="*/ 98589 w 188706"/>
                                <a:gd name="connsiteY1" fmla="*/ 7553 h 55679"/>
                                <a:gd name="connsiteX2" fmla="*/ 73450 w 188706"/>
                                <a:gd name="connsiteY2" fmla="*/ 684 h 55679"/>
                                <a:gd name="connsiteX3" fmla="*/ 0 w 188706"/>
                                <a:gd name="connsiteY3" fmla="*/ 19459 h 55679"/>
                                <a:gd name="connsiteX4" fmla="*/ 60033 w 188706"/>
                                <a:gd name="connsiteY4" fmla="*/ 7370 h 55679"/>
                                <a:gd name="connsiteX5" fmla="*/ 119058 w 188706"/>
                                <a:gd name="connsiteY5" fmla="*/ 20603 h 55679"/>
                                <a:gd name="connsiteX6" fmla="*/ 134032 w 188706"/>
                                <a:gd name="connsiteY6" fmla="*/ 30632 h 55679"/>
                                <a:gd name="connsiteX7" fmla="*/ 152028 w 188706"/>
                                <a:gd name="connsiteY7" fmla="*/ 40065 h 55679"/>
                                <a:gd name="connsiteX8" fmla="*/ 184860 w 188706"/>
                                <a:gd name="connsiteY8" fmla="*/ 55680 h 55679"/>
                                <a:gd name="connsiteX9" fmla="*/ 188706 w 188706"/>
                                <a:gd name="connsiteY9" fmla="*/ 52154 h 55679"/>
                                <a:gd name="connsiteX10" fmla="*/ 115440 w 188706"/>
                                <a:gd name="connsiteY10" fmla="*/ 17306 h 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06" h="55679">
                                  <a:moveTo>
                                    <a:pt x="115440" y="17306"/>
                                  </a:moveTo>
                                  <a:cubicBezTo>
                                    <a:pt x="109854" y="14009"/>
                                    <a:pt x="104450" y="10346"/>
                                    <a:pt x="98589" y="7553"/>
                                  </a:cubicBezTo>
                                  <a:cubicBezTo>
                                    <a:pt x="90713" y="3798"/>
                                    <a:pt x="82104" y="1692"/>
                                    <a:pt x="73450" y="684"/>
                                  </a:cubicBezTo>
                                  <a:cubicBezTo>
                                    <a:pt x="47760" y="-2292"/>
                                    <a:pt x="21064" y="4531"/>
                                    <a:pt x="0" y="19459"/>
                                  </a:cubicBezTo>
                                  <a:cubicBezTo>
                                    <a:pt x="19599" y="13597"/>
                                    <a:pt x="39610" y="8331"/>
                                    <a:pt x="60033" y="7370"/>
                                  </a:cubicBezTo>
                                  <a:cubicBezTo>
                                    <a:pt x="80456" y="6362"/>
                                    <a:pt x="101565" y="9934"/>
                                    <a:pt x="119058" y="20603"/>
                                  </a:cubicBezTo>
                                  <a:cubicBezTo>
                                    <a:pt x="124186" y="23717"/>
                                    <a:pt x="128949" y="27426"/>
                                    <a:pt x="134032" y="30632"/>
                                  </a:cubicBezTo>
                                  <a:cubicBezTo>
                                    <a:pt x="139801" y="34249"/>
                                    <a:pt x="145937" y="37134"/>
                                    <a:pt x="152028" y="40065"/>
                                  </a:cubicBezTo>
                                  <a:cubicBezTo>
                                    <a:pt x="162972" y="45285"/>
                                    <a:pt x="173916" y="50505"/>
                                    <a:pt x="184860" y="55680"/>
                                  </a:cubicBezTo>
                                  <a:cubicBezTo>
                                    <a:pt x="187012" y="52383"/>
                                    <a:pt x="187745" y="55909"/>
                                    <a:pt x="188706" y="52154"/>
                                  </a:cubicBezTo>
                                  <a:cubicBezTo>
                                    <a:pt x="164758" y="40797"/>
                                    <a:pt x="138977" y="31273"/>
                                    <a:pt x="115440" y="17306"/>
                                  </a:cubicBezTo>
                                  <a:close/>
                                </a:path>
                              </a:pathLst>
                            </a:custGeom>
                            <a:solidFill>
                              <a:srgbClr val="21302C"/>
                            </a:solidFill>
                            <a:ln w="4577" cap="flat">
                              <a:noFill/>
                              <a:prstDash val="solid"/>
                              <a:miter/>
                            </a:ln>
                          </p:spPr>
                          <p:txBody>
                            <a:bodyPr rtlCol="0" anchor="ctr"/>
                            <a:lstStyle/>
                            <a:p>
                              <a:endParaRPr lang="th-TH"/>
                            </a:p>
                          </p:txBody>
                        </p:sp>
                        <p:sp>
                          <p:nvSpPr>
                            <p:cNvPr id="5398" name="Freeform: Shape 5397">
                              <a:extLst>
                                <a:ext uri="{FF2B5EF4-FFF2-40B4-BE49-F238E27FC236}">
                                  <a16:creationId xmlns:a16="http://schemas.microsoft.com/office/drawing/2014/main" id="{86D27726-978D-4818-BDD0-47E44C311AB9}"/>
                                </a:ext>
                              </a:extLst>
                            </p:cNvPr>
                            <p:cNvSpPr/>
                            <p:nvPr/>
                          </p:nvSpPr>
                          <p:spPr>
                            <a:xfrm>
                              <a:off x="8525194" y="-72649"/>
                              <a:ext cx="174785" cy="52838"/>
                            </a:xfrm>
                            <a:custGeom>
                              <a:avLst/>
                              <a:gdLst>
                                <a:gd name="connsiteX0" fmla="*/ 131101 w 174785"/>
                                <a:gd name="connsiteY0" fmla="*/ 43937 h 52838"/>
                                <a:gd name="connsiteX1" fmla="*/ 84348 w 174785"/>
                                <a:gd name="connsiteY1" fmla="*/ 21820 h 52838"/>
                                <a:gd name="connsiteX2" fmla="*/ 75418 w 174785"/>
                                <a:gd name="connsiteY2" fmla="*/ 16599 h 52838"/>
                                <a:gd name="connsiteX3" fmla="*/ 0 w 174785"/>
                                <a:gd name="connsiteY3" fmla="*/ 710 h 52838"/>
                                <a:gd name="connsiteX4" fmla="*/ 30543 w 174785"/>
                                <a:gd name="connsiteY4" fmla="*/ 69 h 52838"/>
                                <a:gd name="connsiteX5" fmla="*/ 51424 w 174785"/>
                                <a:gd name="connsiteY5" fmla="*/ 1855 h 52838"/>
                                <a:gd name="connsiteX6" fmla="*/ 70564 w 174785"/>
                                <a:gd name="connsiteY6" fmla="*/ 12341 h 52838"/>
                                <a:gd name="connsiteX7" fmla="*/ 138977 w 174785"/>
                                <a:gd name="connsiteY7" fmla="*/ 39953 h 52838"/>
                                <a:gd name="connsiteX8" fmla="*/ 174786 w 174785"/>
                                <a:gd name="connsiteY8" fmla="*/ 52362 h 52838"/>
                                <a:gd name="connsiteX9" fmla="*/ 131101 w 174785"/>
                                <a:gd name="connsiteY9" fmla="*/ 43937 h 5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785" h="52838">
                                  <a:moveTo>
                                    <a:pt x="131101" y="43937"/>
                                  </a:moveTo>
                                  <a:cubicBezTo>
                                    <a:pt x="114158" y="40228"/>
                                    <a:pt x="99138" y="30841"/>
                                    <a:pt x="84348" y="21820"/>
                                  </a:cubicBezTo>
                                  <a:cubicBezTo>
                                    <a:pt x="81417" y="20034"/>
                                    <a:pt x="78486" y="18248"/>
                                    <a:pt x="75418" y="16599"/>
                                  </a:cubicBezTo>
                                  <a:cubicBezTo>
                                    <a:pt x="52568" y="4327"/>
                                    <a:pt x="25918" y="1351"/>
                                    <a:pt x="0" y="710"/>
                                  </a:cubicBezTo>
                                  <a:cubicBezTo>
                                    <a:pt x="10166" y="481"/>
                                    <a:pt x="20377" y="298"/>
                                    <a:pt x="30543" y="69"/>
                                  </a:cubicBezTo>
                                  <a:cubicBezTo>
                                    <a:pt x="37549" y="-69"/>
                                    <a:pt x="44738" y="-206"/>
                                    <a:pt x="51424" y="1855"/>
                                  </a:cubicBezTo>
                                  <a:cubicBezTo>
                                    <a:pt x="58384" y="4007"/>
                                    <a:pt x="64429" y="8357"/>
                                    <a:pt x="70564" y="12341"/>
                                  </a:cubicBezTo>
                                  <a:cubicBezTo>
                                    <a:pt x="91354" y="25758"/>
                                    <a:pt x="114707" y="35191"/>
                                    <a:pt x="138977" y="39953"/>
                                  </a:cubicBezTo>
                                  <a:cubicBezTo>
                                    <a:pt x="151112" y="42334"/>
                                    <a:pt x="165307" y="43891"/>
                                    <a:pt x="174786" y="52362"/>
                                  </a:cubicBezTo>
                                  <a:cubicBezTo>
                                    <a:pt x="164803" y="54927"/>
                                    <a:pt x="142319" y="46410"/>
                                    <a:pt x="131101" y="43937"/>
                                  </a:cubicBezTo>
                                  <a:close/>
                                </a:path>
                              </a:pathLst>
                            </a:custGeom>
                            <a:solidFill>
                              <a:srgbClr val="2A3835"/>
                            </a:solidFill>
                            <a:ln w="4577" cap="flat">
                              <a:noFill/>
                              <a:prstDash val="solid"/>
                              <a:miter/>
                            </a:ln>
                          </p:spPr>
                          <p:txBody>
                            <a:bodyPr rtlCol="0" anchor="ctr"/>
                            <a:lstStyle/>
                            <a:p>
                              <a:endParaRPr lang="th-TH"/>
                            </a:p>
                          </p:txBody>
                        </p:sp>
                        <p:sp>
                          <p:nvSpPr>
                            <p:cNvPr id="5399" name="Freeform: Shape 5398">
                              <a:extLst>
                                <a:ext uri="{FF2B5EF4-FFF2-40B4-BE49-F238E27FC236}">
                                  <a16:creationId xmlns:a16="http://schemas.microsoft.com/office/drawing/2014/main" id="{0604BB2E-1F28-4BDF-8824-1733C28B6083}"/>
                                </a:ext>
                              </a:extLst>
                            </p:cNvPr>
                            <p:cNvSpPr/>
                            <p:nvPr/>
                          </p:nvSpPr>
                          <p:spPr>
                            <a:xfrm>
                              <a:off x="8585410" y="-107218"/>
                              <a:ext cx="190538" cy="37522"/>
                            </a:xfrm>
                            <a:custGeom>
                              <a:avLst/>
                              <a:gdLst>
                                <a:gd name="connsiteX0" fmla="*/ 152028 w 190538"/>
                                <a:gd name="connsiteY0" fmla="*/ 28318 h 37522"/>
                                <a:gd name="connsiteX1" fmla="*/ 102481 w 190538"/>
                                <a:gd name="connsiteY1" fmla="*/ 12658 h 37522"/>
                                <a:gd name="connsiteX2" fmla="*/ 79906 w 190538"/>
                                <a:gd name="connsiteY2" fmla="*/ 6064 h 37522"/>
                                <a:gd name="connsiteX3" fmla="*/ 45105 w 190538"/>
                                <a:gd name="connsiteY3" fmla="*/ 2492 h 37522"/>
                                <a:gd name="connsiteX4" fmla="*/ 0 w 190538"/>
                                <a:gd name="connsiteY4" fmla="*/ 340 h 37522"/>
                                <a:gd name="connsiteX5" fmla="*/ 46204 w 190538"/>
                                <a:gd name="connsiteY5" fmla="*/ 19 h 37522"/>
                                <a:gd name="connsiteX6" fmla="*/ 66947 w 190538"/>
                                <a:gd name="connsiteY6" fmla="*/ 935 h 37522"/>
                                <a:gd name="connsiteX7" fmla="*/ 83890 w 190538"/>
                                <a:gd name="connsiteY7" fmla="*/ 4965 h 37522"/>
                                <a:gd name="connsiteX8" fmla="*/ 190538 w 190538"/>
                                <a:gd name="connsiteY8" fmla="*/ 37522 h 37522"/>
                                <a:gd name="connsiteX9" fmla="*/ 152028 w 190538"/>
                                <a:gd name="connsiteY9" fmla="*/ 28318 h 3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38" h="37522">
                                  <a:moveTo>
                                    <a:pt x="152028" y="28318"/>
                                  </a:moveTo>
                                  <a:cubicBezTo>
                                    <a:pt x="135359" y="23602"/>
                                    <a:pt x="118920" y="18107"/>
                                    <a:pt x="102481" y="12658"/>
                                  </a:cubicBezTo>
                                  <a:cubicBezTo>
                                    <a:pt x="95017" y="10185"/>
                                    <a:pt x="87553" y="7712"/>
                                    <a:pt x="79906" y="6064"/>
                                  </a:cubicBezTo>
                                  <a:cubicBezTo>
                                    <a:pt x="68504" y="3637"/>
                                    <a:pt x="56781" y="3041"/>
                                    <a:pt x="45105" y="2492"/>
                                  </a:cubicBezTo>
                                  <a:cubicBezTo>
                                    <a:pt x="30085" y="1759"/>
                                    <a:pt x="15066" y="1072"/>
                                    <a:pt x="0" y="340"/>
                                  </a:cubicBezTo>
                                  <a:cubicBezTo>
                                    <a:pt x="15386" y="248"/>
                                    <a:pt x="30818" y="111"/>
                                    <a:pt x="46204" y="19"/>
                                  </a:cubicBezTo>
                                  <a:cubicBezTo>
                                    <a:pt x="53118" y="-27"/>
                                    <a:pt x="60078" y="-72"/>
                                    <a:pt x="66947" y="935"/>
                                  </a:cubicBezTo>
                                  <a:cubicBezTo>
                                    <a:pt x="72717" y="1805"/>
                                    <a:pt x="78303" y="3362"/>
                                    <a:pt x="83890" y="4965"/>
                                  </a:cubicBezTo>
                                  <a:cubicBezTo>
                                    <a:pt x="116722" y="14306"/>
                                    <a:pt x="161552" y="19664"/>
                                    <a:pt x="190538" y="37522"/>
                                  </a:cubicBezTo>
                                  <a:cubicBezTo>
                                    <a:pt x="177625" y="35736"/>
                                    <a:pt x="164620" y="31890"/>
                                    <a:pt x="152028" y="28318"/>
                                  </a:cubicBezTo>
                                  <a:close/>
                                </a:path>
                              </a:pathLst>
                            </a:custGeom>
                            <a:solidFill>
                              <a:srgbClr val="2A3835"/>
                            </a:solidFill>
                            <a:ln w="4577" cap="flat">
                              <a:noFill/>
                              <a:prstDash val="solid"/>
                              <a:miter/>
                            </a:ln>
                          </p:spPr>
                          <p:txBody>
                            <a:bodyPr rtlCol="0" anchor="ctr"/>
                            <a:lstStyle/>
                            <a:p>
                              <a:endParaRPr lang="th-TH"/>
                            </a:p>
                          </p:txBody>
                        </p:sp>
                        <p:sp>
                          <p:nvSpPr>
                            <p:cNvPr id="5400" name="Freeform: Shape 5399">
                              <a:extLst>
                                <a:ext uri="{FF2B5EF4-FFF2-40B4-BE49-F238E27FC236}">
                                  <a16:creationId xmlns:a16="http://schemas.microsoft.com/office/drawing/2014/main" id="{18FA7E85-2E2A-4156-8DF4-E8FB16BDF7C0}"/>
                                </a:ext>
                              </a:extLst>
                            </p:cNvPr>
                            <p:cNvSpPr/>
                            <p:nvPr/>
                          </p:nvSpPr>
                          <p:spPr>
                            <a:xfrm>
                              <a:off x="8719533" y="-129224"/>
                              <a:ext cx="119698" cy="28115"/>
                            </a:xfrm>
                            <a:custGeom>
                              <a:avLst/>
                              <a:gdLst>
                                <a:gd name="connsiteX0" fmla="*/ 77021 w 119698"/>
                                <a:gd name="connsiteY0" fmla="*/ 15157 h 28115"/>
                                <a:gd name="connsiteX1" fmla="*/ 0 w 119698"/>
                                <a:gd name="connsiteY1" fmla="*/ 0 h 28115"/>
                                <a:gd name="connsiteX2" fmla="*/ 104267 w 119698"/>
                                <a:gd name="connsiteY2" fmla="*/ 20102 h 28115"/>
                                <a:gd name="connsiteX3" fmla="*/ 119699 w 119698"/>
                                <a:gd name="connsiteY3" fmla="*/ 28116 h 28115"/>
                                <a:gd name="connsiteX4" fmla="*/ 77021 w 119698"/>
                                <a:gd name="connsiteY4" fmla="*/ 15157 h 2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698" h="28115">
                                  <a:moveTo>
                                    <a:pt x="77021" y="15157"/>
                                  </a:moveTo>
                                  <a:cubicBezTo>
                                    <a:pt x="51378" y="9891"/>
                                    <a:pt x="25689" y="4808"/>
                                    <a:pt x="0" y="0"/>
                                  </a:cubicBezTo>
                                  <a:cubicBezTo>
                                    <a:pt x="35443" y="1603"/>
                                    <a:pt x="70015" y="10853"/>
                                    <a:pt x="104267" y="20102"/>
                                  </a:cubicBezTo>
                                  <a:cubicBezTo>
                                    <a:pt x="110403" y="21751"/>
                                    <a:pt x="115715" y="23583"/>
                                    <a:pt x="119699" y="28116"/>
                                  </a:cubicBezTo>
                                  <a:cubicBezTo>
                                    <a:pt x="106602" y="26788"/>
                                    <a:pt x="90988" y="18042"/>
                                    <a:pt x="77021" y="15157"/>
                                  </a:cubicBezTo>
                                  <a:close/>
                                </a:path>
                              </a:pathLst>
                            </a:custGeom>
                            <a:solidFill>
                              <a:srgbClr val="2A3835"/>
                            </a:solidFill>
                            <a:ln w="4577" cap="flat">
                              <a:noFill/>
                              <a:prstDash val="solid"/>
                              <a:miter/>
                            </a:ln>
                          </p:spPr>
                          <p:txBody>
                            <a:bodyPr rtlCol="0" anchor="ctr"/>
                            <a:lstStyle/>
                            <a:p>
                              <a:endParaRPr lang="th-TH"/>
                            </a:p>
                          </p:txBody>
                        </p:sp>
                        <p:sp>
                          <p:nvSpPr>
                            <p:cNvPr id="5401" name="Freeform: Shape 5400">
                              <a:extLst>
                                <a:ext uri="{FF2B5EF4-FFF2-40B4-BE49-F238E27FC236}">
                                  <a16:creationId xmlns:a16="http://schemas.microsoft.com/office/drawing/2014/main" id="{FA1AAF8B-B93C-4870-B15C-AD7771519825}"/>
                                </a:ext>
                              </a:extLst>
                            </p:cNvPr>
                            <p:cNvSpPr/>
                            <p:nvPr/>
                          </p:nvSpPr>
                          <p:spPr>
                            <a:xfrm>
                              <a:off x="8436518" y="-124141"/>
                              <a:ext cx="425243" cy="340742"/>
                            </a:xfrm>
                            <a:custGeom>
                              <a:avLst/>
                              <a:gdLst>
                                <a:gd name="connsiteX0" fmla="*/ 165972 w 425243"/>
                                <a:gd name="connsiteY0" fmla="*/ 208442 h 340742"/>
                                <a:gd name="connsiteX1" fmla="*/ 192623 w 425243"/>
                                <a:gd name="connsiteY1" fmla="*/ 182250 h 340742"/>
                                <a:gd name="connsiteX2" fmla="*/ 202056 w 425243"/>
                                <a:gd name="connsiteY2" fmla="*/ 175473 h 340742"/>
                                <a:gd name="connsiteX3" fmla="*/ 208741 w 425243"/>
                                <a:gd name="connsiteY3" fmla="*/ 166360 h 340742"/>
                                <a:gd name="connsiteX4" fmla="*/ 258425 w 425243"/>
                                <a:gd name="connsiteY4" fmla="*/ 122217 h 340742"/>
                                <a:gd name="connsiteX5" fmla="*/ 324227 w 425243"/>
                                <a:gd name="connsiteY5" fmla="*/ 77387 h 340742"/>
                                <a:gd name="connsiteX6" fmla="*/ 413017 w 425243"/>
                                <a:gd name="connsiteY6" fmla="*/ 13463 h 340742"/>
                                <a:gd name="connsiteX7" fmla="*/ 425243 w 425243"/>
                                <a:gd name="connsiteY7" fmla="*/ 0 h 340742"/>
                                <a:gd name="connsiteX8" fmla="*/ 369195 w 425243"/>
                                <a:gd name="connsiteY8" fmla="*/ 10349 h 340742"/>
                                <a:gd name="connsiteX9" fmla="*/ 370797 w 425243"/>
                                <a:gd name="connsiteY9" fmla="*/ 30131 h 340742"/>
                                <a:gd name="connsiteX10" fmla="*/ 348222 w 425243"/>
                                <a:gd name="connsiteY10" fmla="*/ 35900 h 340742"/>
                                <a:gd name="connsiteX11" fmla="*/ 288464 w 425243"/>
                                <a:gd name="connsiteY11" fmla="*/ 26742 h 340742"/>
                                <a:gd name="connsiteX12" fmla="*/ 306140 w 425243"/>
                                <a:gd name="connsiteY12" fmla="*/ 47715 h 340742"/>
                                <a:gd name="connsiteX13" fmla="*/ 320884 w 425243"/>
                                <a:gd name="connsiteY13" fmla="*/ 69786 h 340742"/>
                                <a:gd name="connsiteX14" fmla="*/ 266072 w 425243"/>
                                <a:gd name="connsiteY14" fmla="*/ 75831 h 340742"/>
                                <a:gd name="connsiteX15" fmla="*/ 250182 w 425243"/>
                                <a:gd name="connsiteY15" fmla="*/ 89705 h 340742"/>
                                <a:gd name="connsiteX16" fmla="*/ 218358 w 425243"/>
                                <a:gd name="connsiteY16" fmla="*/ 88286 h 340742"/>
                                <a:gd name="connsiteX17" fmla="*/ 241940 w 425243"/>
                                <a:gd name="connsiteY17" fmla="*/ 103580 h 340742"/>
                                <a:gd name="connsiteX18" fmla="*/ 246702 w 425243"/>
                                <a:gd name="connsiteY18" fmla="*/ 108022 h 340742"/>
                                <a:gd name="connsiteX19" fmla="*/ 238506 w 425243"/>
                                <a:gd name="connsiteY19" fmla="*/ 120615 h 340742"/>
                                <a:gd name="connsiteX20" fmla="*/ 221517 w 425243"/>
                                <a:gd name="connsiteY20" fmla="*/ 123179 h 340742"/>
                                <a:gd name="connsiteX21" fmla="*/ 193768 w 425243"/>
                                <a:gd name="connsiteY21" fmla="*/ 170848 h 340742"/>
                                <a:gd name="connsiteX22" fmla="*/ 133048 w 425243"/>
                                <a:gd name="connsiteY22" fmla="*/ 189393 h 340742"/>
                                <a:gd name="connsiteX23" fmla="*/ 154570 w 425243"/>
                                <a:gd name="connsiteY23" fmla="*/ 202032 h 340742"/>
                                <a:gd name="connsiteX24" fmla="*/ 66101 w 425243"/>
                                <a:gd name="connsiteY24" fmla="*/ 283403 h 340742"/>
                                <a:gd name="connsiteX25" fmla="*/ 1260 w 425243"/>
                                <a:gd name="connsiteY25" fmla="*/ 309504 h 340742"/>
                                <a:gd name="connsiteX26" fmla="*/ 22874 w 425243"/>
                                <a:gd name="connsiteY26" fmla="*/ 338582 h 340742"/>
                                <a:gd name="connsiteX27" fmla="*/ 66742 w 425243"/>
                                <a:gd name="connsiteY27" fmla="*/ 297140 h 340742"/>
                                <a:gd name="connsiteX28" fmla="*/ 165972 w 425243"/>
                                <a:gd name="connsiteY28" fmla="*/ 208442 h 340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5243" h="340742">
                                  <a:moveTo>
                                    <a:pt x="165972" y="208442"/>
                                  </a:moveTo>
                                  <a:cubicBezTo>
                                    <a:pt x="174306" y="199147"/>
                                    <a:pt x="182274" y="189210"/>
                                    <a:pt x="192623" y="182250"/>
                                  </a:cubicBezTo>
                                  <a:cubicBezTo>
                                    <a:pt x="195828" y="180098"/>
                                    <a:pt x="199308" y="178174"/>
                                    <a:pt x="202056" y="175473"/>
                                  </a:cubicBezTo>
                                  <a:cubicBezTo>
                                    <a:pt x="204757" y="172817"/>
                                    <a:pt x="206681" y="169520"/>
                                    <a:pt x="208741" y="166360"/>
                                  </a:cubicBezTo>
                                  <a:cubicBezTo>
                                    <a:pt x="221105" y="147769"/>
                                    <a:pt x="240017" y="134764"/>
                                    <a:pt x="258425" y="122217"/>
                                  </a:cubicBezTo>
                                  <a:cubicBezTo>
                                    <a:pt x="280359" y="107289"/>
                                    <a:pt x="302293" y="92315"/>
                                    <a:pt x="324227" y="77387"/>
                                  </a:cubicBezTo>
                                  <a:cubicBezTo>
                                    <a:pt x="354358" y="56827"/>
                                    <a:pt x="384535" y="36267"/>
                                    <a:pt x="413017" y="13463"/>
                                  </a:cubicBezTo>
                                  <a:cubicBezTo>
                                    <a:pt x="417779" y="9616"/>
                                    <a:pt x="422633" y="5541"/>
                                    <a:pt x="425243" y="0"/>
                                  </a:cubicBezTo>
                                  <a:cubicBezTo>
                                    <a:pt x="407522" y="7189"/>
                                    <a:pt x="388335" y="10715"/>
                                    <a:pt x="369195" y="10349"/>
                                  </a:cubicBezTo>
                                  <a:cubicBezTo>
                                    <a:pt x="376704" y="13005"/>
                                    <a:pt x="376704" y="24773"/>
                                    <a:pt x="370797" y="30131"/>
                                  </a:cubicBezTo>
                                  <a:cubicBezTo>
                                    <a:pt x="364890" y="35488"/>
                                    <a:pt x="356190" y="36038"/>
                                    <a:pt x="348222" y="35900"/>
                                  </a:cubicBezTo>
                                  <a:cubicBezTo>
                                    <a:pt x="328028" y="35534"/>
                                    <a:pt x="307880" y="32466"/>
                                    <a:pt x="288464" y="26742"/>
                                  </a:cubicBezTo>
                                  <a:cubicBezTo>
                                    <a:pt x="285030" y="36313"/>
                                    <a:pt x="296752" y="43822"/>
                                    <a:pt x="306140" y="47715"/>
                                  </a:cubicBezTo>
                                  <a:cubicBezTo>
                                    <a:pt x="315527" y="51607"/>
                                    <a:pt x="326425" y="61269"/>
                                    <a:pt x="320884" y="69786"/>
                                  </a:cubicBezTo>
                                  <a:cubicBezTo>
                                    <a:pt x="302614" y="71801"/>
                                    <a:pt x="284343" y="73816"/>
                                    <a:pt x="266072" y="75831"/>
                                  </a:cubicBezTo>
                                  <a:cubicBezTo>
                                    <a:pt x="257876" y="76746"/>
                                    <a:pt x="246794" y="82150"/>
                                    <a:pt x="250182" y="89705"/>
                                  </a:cubicBezTo>
                                  <a:cubicBezTo>
                                    <a:pt x="239559" y="89247"/>
                                    <a:pt x="228935" y="88744"/>
                                    <a:pt x="218358" y="88286"/>
                                  </a:cubicBezTo>
                                  <a:cubicBezTo>
                                    <a:pt x="226234" y="93369"/>
                                    <a:pt x="234064" y="98497"/>
                                    <a:pt x="241940" y="103580"/>
                                  </a:cubicBezTo>
                                  <a:cubicBezTo>
                                    <a:pt x="243772" y="104771"/>
                                    <a:pt x="245695" y="106053"/>
                                    <a:pt x="246702" y="108022"/>
                                  </a:cubicBezTo>
                                  <a:cubicBezTo>
                                    <a:pt x="249358" y="113151"/>
                                    <a:pt x="244046" y="119103"/>
                                    <a:pt x="238506" y="120615"/>
                                  </a:cubicBezTo>
                                  <a:cubicBezTo>
                                    <a:pt x="232965" y="122126"/>
                                    <a:pt x="226921" y="121256"/>
                                    <a:pt x="221517" y="123179"/>
                                  </a:cubicBezTo>
                                  <a:cubicBezTo>
                                    <a:pt x="203613" y="129498"/>
                                    <a:pt x="207093" y="157339"/>
                                    <a:pt x="193768" y="170848"/>
                                  </a:cubicBezTo>
                                  <a:cubicBezTo>
                                    <a:pt x="178610" y="186234"/>
                                    <a:pt x="149945" y="175976"/>
                                    <a:pt x="133048" y="189393"/>
                                  </a:cubicBezTo>
                                  <a:cubicBezTo>
                                    <a:pt x="140237" y="193606"/>
                                    <a:pt x="147381" y="197819"/>
                                    <a:pt x="154570" y="202032"/>
                                  </a:cubicBezTo>
                                  <a:cubicBezTo>
                                    <a:pt x="125081" y="229140"/>
                                    <a:pt x="95591" y="256294"/>
                                    <a:pt x="66101" y="283403"/>
                                  </a:cubicBezTo>
                                  <a:cubicBezTo>
                                    <a:pt x="48105" y="299934"/>
                                    <a:pt x="26812" y="315823"/>
                                    <a:pt x="1260" y="309504"/>
                                  </a:cubicBezTo>
                                  <a:cubicBezTo>
                                    <a:pt x="-2952" y="326996"/>
                                    <a:pt x="3184" y="347511"/>
                                    <a:pt x="22874" y="338582"/>
                                  </a:cubicBezTo>
                                  <a:cubicBezTo>
                                    <a:pt x="38901" y="331301"/>
                                    <a:pt x="53509" y="308817"/>
                                    <a:pt x="66742" y="297140"/>
                                  </a:cubicBezTo>
                                  <a:cubicBezTo>
                                    <a:pt x="99895" y="267742"/>
                                    <a:pt x="136162" y="241595"/>
                                    <a:pt x="165972" y="208442"/>
                                  </a:cubicBezTo>
                                  <a:close/>
                                </a:path>
                              </a:pathLst>
                            </a:custGeom>
                            <a:solidFill>
                              <a:srgbClr val="435750">
                                <a:alpha val="36000"/>
                              </a:srgbClr>
                            </a:solidFill>
                            <a:ln w="4577" cap="flat">
                              <a:noFill/>
                              <a:prstDash val="solid"/>
                              <a:miter/>
                            </a:ln>
                          </p:spPr>
                          <p:txBody>
                            <a:bodyPr rtlCol="0" anchor="ctr"/>
                            <a:lstStyle/>
                            <a:p>
                              <a:endParaRPr lang="th-TH"/>
                            </a:p>
                          </p:txBody>
                        </p:sp>
                      </p:grpSp>
                      <p:sp>
                        <p:nvSpPr>
                          <p:cNvPr id="5381" name="Freeform: Shape 5380">
                            <a:extLst>
                              <a:ext uri="{FF2B5EF4-FFF2-40B4-BE49-F238E27FC236}">
                                <a16:creationId xmlns:a16="http://schemas.microsoft.com/office/drawing/2014/main" id="{1B105EFB-6DAB-450A-A220-0A1C9DB94403}"/>
                              </a:ext>
                            </a:extLst>
                          </p:cNvPr>
                          <p:cNvSpPr/>
                          <p:nvPr/>
                        </p:nvSpPr>
                        <p:spPr>
                          <a:xfrm>
                            <a:off x="8764637" y="-120319"/>
                            <a:ext cx="153675" cy="76495"/>
                          </a:xfrm>
                          <a:custGeom>
                            <a:avLst/>
                            <a:gdLst>
                              <a:gd name="connsiteX0" fmla="*/ 129361 w 153675"/>
                              <a:gd name="connsiteY0" fmla="*/ 1810 h 76495"/>
                              <a:gd name="connsiteX1" fmla="*/ 153676 w 153675"/>
                              <a:gd name="connsiteY1" fmla="*/ 22279 h 76495"/>
                              <a:gd name="connsiteX2" fmla="*/ 137008 w 153675"/>
                              <a:gd name="connsiteY2" fmla="*/ 15639 h 76495"/>
                              <a:gd name="connsiteX3" fmla="*/ 97627 w 153675"/>
                              <a:gd name="connsiteY3" fmla="*/ 11472 h 76495"/>
                              <a:gd name="connsiteX4" fmla="*/ 73633 w 153675"/>
                              <a:gd name="connsiteY4" fmla="*/ 28964 h 76495"/>
                              <a:gd name="connsiteX5" fmla="*/ 0 w 153675"/>
                              <a:gd name="connsiteY5" fmla="*/ 76496 h 76495"/>
                              <a:gd name="connsiteX6" fmla="*/ 56507 w 153675"/>
                              <a:gd name="connsiteY6" fmla="*/ 32811 h 76495"/>
                              <a:gd name="connsiteX7" fmla="*/ 129361 w 153675"/>
                              <a:gd name="connsiteY7" fmla="*/ 1810 h 7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675" h="76495">
                                <a:moveTo>
                                  <a:pt x="129361" y="1810"/>
                                </a:moveTo>
                                <a:cubicBezTo>
                                  <a:pt x="139068" y="6481"/>
                                  <a:pt x="143144" y="20035"/>
                                  <a:pt x="153676" y="22279"/>
                                </a:cubicBezTo>
                                <a:cubicBezTo>
                                  <a:pt x="147860" y="24751"/>
                                  <a:pt x="142045" y="19394"/>
                                  <a:pt x="137008" y="15639"/>
                                </a:cubicBezTo>
                                <a:cubicBezTo>
                                  <a:pt x="125881" y="7350"/>
                                  <a:pt x="110220" y="5702"/>
                                  <a:pt x="97627" y="11472"/>
                                </a:cubicBezTo>
                                <a:cubicBezTo>
                                  <a:pt x="88606" y="15593"/>
                                  <a:pt x="81509" y="22965"/>
                                  <a:pt x="73633" y="28964"/>
                                </a:cubicBezTo>
                                <a:cubicBezTo>
                                  <a:pt x="50416" y="46594"/>
                                  <a:pt x="18545" y="52913"/>
                                  <a:pt x="0" y="76496"/>
                                </a:cubicBezTo>
                                <a:cubicBezTo>
                                  <a:pt x="17263" y="59599"/>
                                  <a:pt x="35443" y="44625"/>
                                  <a:pt x="56507" y="32811"/>
                                </a:cubicBezTo>
                                <a:cubicBezTo>
                                  <a:pt x="73495" y="23286"/>
                                  <a:pt x="109533" y="-7761"/>
                                  <a:pt x="129361" y="1810"/>
                                </a:cubicBezTo>
                                <a:close/>
                              </a:path>
                            </a:pathLst>
                          </a:custGeom>
                          <a:solidFill>
                            <a:srgbClr val="79807E"/>
                          </a:solidFill>
                          <a:ln w="4577" cap="flat">
                            <a:noFill/>
                            <a:prstDash val="solid"/>
                            <a:miter/>
                          </a:ln>
                        </p:spPr>
                        <p:txBody>
                          <a:bodyPr rtlCol="0" anchor="ctr"/>
                          <a:lstStyle/>
                          <a:p>
                            <a:endParaRPr lang="th-TH"/>
                          </a:p>
                        </p:txBody>
                      </p:sp>
                    </p:grpSp>
                    <p:grpSp>
                      <p:nvGrpSpPr>
                        <p:cNvPr id="5374" name="Graphic 4">
                          <a:extLst>
                            <a:ext uri="{FF2B5EF4-FFF2-40B4-BE49-F238E27FC236}">
                              <a16:creationId xmlns:a16="http://schemas.microsoft.com/office/drawing/2014/main" id="{9B35485F-D802-4274-89A3-9FD4448448C9}"/>
                            </a:ext>
                          </a:extLst>
                        </p:cNvPr>
                        <p:cNvGrpSpPr/>
                        <p:nvPr/>
                      </p:nvGrpSpPr>
                      <p:grpSpPr>
                        <a:xfrm>
                          <a:off x="8421161" y="9614"/>
                          <a:ext cx="168095" cy="216272"/>
                          <a:chOff x="8421161" y="9614"/>
                          <a:chExt cx="168095" cy="216272"/>
                        </a:xfrm>
                      </p:grpSpPr>
                      <p:sp>
                        <p:nvSpPr>
                          <p:cNvPr id="5375" name="Freeform: Shape 5374">
                            <a:extLst>
                              <a:ext uri="{FF2B5EF4-FFF2-40B4-BE49-F238E27FC236}">
                                <a16:creationId xmlns:a16="http://schemas.microsoft.com/office/drawing/2014/main" id="{551D6300-82CF-4853-859F-4FED12C90552}"/>
                              </a:ext>
                            </a:extLst>
                          </p:cNvPr>
                          <p:cNvSpPr/>
                          <p:nvPr/>
                        </p:nvSpPr>
                        <p:spPr>
                          <a:xfrm>
                            <a:off x="8421161" y="9614"/>
                            <a:ext cx="33743" cy="216272"/>
                          </a:xfrm>
                          <a:custGeom>
                            <a:avLst/>
                            <a:gdLst>
                              <a:gd name="connsiteX0" fmla="*/ 14694 w 33743"/>
                              <a:gd name="connsiteY0" fmla="*/ 173778 h 216272"/>
                              <a:gd name="connsiteX1" fmla="*/ 6589 w 33743"/>
                              <a:gd name="connsiteY1" fmla="*/ 85309 h 216272"/>
                              <a:gd name="connsiteX2" fmla="*/ 14053 w 33743"/>
                              <a:gd name="connsiteY2" fmla="*/ 55682 h 216272"/>
                              <a:gd name="connsiteX3" fmla="*/ 33744 w 33743"/>
                              <a:gd name="connsiteY3" fmla="*/ 0 h 216272"/>
                              <a:gd name="connsiteX4" fmla="*/ 9337 w 33743"/>
                              <a:gd name="connsiteY4" fmla="*/ 181059 h 216272"/>
                              <a:gd name="connsiteX5" fmla="*/ 28249 w 33743"/>
                              <a:gd name="connsiteY5" fmla="*/ 216273 h 216272"/>
                              <a:gd name="connsiteX6" fmla="*/ 14694 w 33743"/>
                              <a:gd name="connsiteY6" fmla="*/ 173778 h 21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43" h="216272">
                                <a:moveTo>
                                  <a:pt x="14694" y="173778"/>
                                </a:moveTo>
                                <a:cubicBezTo>
                                  <a:pt x="8284" y="144655"/>
                                  <a:pt x="1827" y="114707"/>
                                  <a:pt x="6589" y="85309"/>
                                </a:cubicBezTo>
                                <a:cubicBezTo>
                                  <a:pt x="8238" y="75235"/>
                                  <a:pt x="11123" y="65436"/>
                                  <a:pt x="14053" y="55682"/>
                                </a:cubicBezTo>
                                <a:cubicBezTo>
                                  <a:pt x="19686" y="36816"/>
                                  <a:pt x="25318" y="17813"/>
                                  <a:pt x="33744" y="0"/>
                                </a:cubicBezTo>
                                <a:cubicBezTo>
                                  <a:pt x="87" y="53072"/>
                                  <a:pt x="-9071" y="120981"/>
                                  <a:pt x="9337" y="181059"/>
                                </a:cubicBezTo>
                                <a:cubicBezTo>
                                  <a:pt x="13183" y="193560"/>
                                  <a:pt x="18312" y="207710"/>
                                  <a:pt x="28249" y="216273"/>
                                </a:cubicBezTo>
                                <a:cubicBezTo>
                                  <a:pt x="36995" y="204825"/>
                                  <a:pt x="17442" y="186234"/>
                                  <a:pt x="14694" y="173778"/>
                                </a:cubicBezTo>
                                <a:close/>
                              </a:path>
                            </a:pathLst>
                          </a:custGeom>
                          <a:solidFill>
                            <a:srgbClr val="6B7D76"/>
                          </a:solidFill>
                          <a:ln w="4577" cap="flat">
                            <a:noFill/>
                            <a:prstDash val="solid"/>
                            <a:miter/>
                          </a:ln>
                        </p:spPr>
                        <p:txBody>
                          <a:bodyPr rtlCol="0" anchor="ctr"/>
                          <a:lstStyle/>
                          <a:p>
                            <a:endParaRPr lang="th-TH"/>
                          </a:p>
                        </p:txBody>
                      </p:sp>
                      <p:sp>
                        <p:nvSpPr>
                          <p:cNvPr id="5376" name="Freeform: Shape 5375">
                            <a:extLst>
                              <a:ext uri="{FF2B5EF4-FFF2-40B4-BE49-F238E27FC236}">
                                <a16:creationId xmlns:a16="http://schemas.microsoft.com/office/drawing/2014/main" id="{03C6F555-2621-49BD-B67C-ED58D518F4C2}"/>
                              </a:ext>
                            </a:extLst>
                          </p:cNvPr>
                          <p:cNvSpPr/>
                          <p:nvPr/>
                        </p:nvSpPr>
                        <p:spPr>
                          <a:xfrm>
                            <a:off x="8466974" y="104707"/>
                            <a:ext cx="113719" cy="98315"/>
                          </a:xfrm>
                          <a:custGeom>
                            <a:avLst/>
                            <a:gdLst>
                              <a:gd name="connsiteX0" fmla="*/ 87161 w 113719"/>
                              <a:gd name="connsiteY0" fmla="*/ 1756 h 98315"/>
                              <a:gd name="connsiteX1" fmla="*/ 18977 w 113719"/>
                              <a:gd name="connsiteY1" fmla="*/ 8441 h 98315"/>
                              <a:gd name="connsiteX2" fmla="*/ 13574 w 113719"/>
                              <a:gd name="connsiteY2" fmla="*/ 20622 h 98315"/>
                              <a:gd name="connsiteX3" fmla="*/ 23373 w 113719"/>
                              <a:gd name="connsiteY3" fmla="*/ 22545 h 98315"/>
                              <a:gd name="connsiteX4" fmla="*/ 18931 w 113719"/>
                              <a:gd name="connsiteY4" fmla="*/ 32482 h 98315"/>
                              <a:gd name="connsiteX5" fmla="*/ 9590 w 113719"/>
                              <a:gd name="connsiteY5" fmla="*/ 39900 h 98315"/>
                              <a:gd name="connsiteX6" fmla="*/ 8949 w 113719"/>
                              <a:gd name="connsiteY6" fmla="*/ 47135 h 98315"/>
                              <a:gd name="connsiteX7" fmla="*/ 1988 w 113719"/>
                              <a:gd name="connsiteY7" fmla="*/ 98284 h 98315"/>
                              <a:gd name="connsiteX8" fmla="*/ 17054 w 113719"/>
                              <a:gd name="connsiteY8" fmla="*/ 86516 h 98315"/>
                              <a:gd name="connsiteX9" fmla="*/ 48925 w 113719"/>
                              <a:gd name="connsiteY9" fmla="*/ 49287 h 98315"/>
                              <a:gd name="connsiteX10" fmla="*/ 67241 w 113719"/>
                              <a:gd name="connsiteY10" fmla="*/ 34084 h 98315"/>
                              <a:gd name="connsiteX11" fmla="*/ 85054 w 113719"/>
                              <a:gd name="connsiteY11" fmla="*/ 26437 h 98315"/>
                              <a:gd name="connsiteX12" fmla="*/ 113720 w 113719"/>
                              <a:gd name="connsiteY12" fmla="*/ 1435 h 98315"/>
                              <a:gd name="connsiteX13" fmla="*/ 87161 w 113719"/>
                              <a:gd name="connsiteY13" fmla="*/ 1756 h 9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3719" h="98315">
                                <a:moveTo>
                                  <a:pt x="87161" y="1756"/>
                                </a:moveTo>
                                <a:cubicBezTo>
                                  <a:pt x="63990" y="2030"/>
                                  <a:pt x="38988" y="-3190"/>
                                  <a:pt x="18977" y="8441"/>
                                </a:cubicBezTo>
                                <a:cubicBezTo>
                                  <a:pt x="14581" y="11006"/>
                                  <a:pt x="10231" y="16775"/>
                                  <a:pt x="13574" y="20622"/>
                                </a:cubicBezTo>
                                <a:cubicBezTo>
                                  <a:pt x="17054" y="19935"/>
                                  <a:pt x="21450" y="19569"/>
                                  <a:pt x="23373" y="22545"/>
                                </a:cubicBezTo>
                                <a:cubicBezTo>
                                  <a:pt x="25571" y="25933"/>
                                  <a:pt x="22411" y="30375"/>
                                  <a:pt x="18931" y="32482"/>
                                </a:cubicBezTo>
                                <a:cubicBezTo>
                                  <a:pt x="15451" y="34588"/>
                                  <a:pt x="11147" y="36145"/>
                                  <a:pt x="9590" y="39900"/>
                                </a:cubicBezTo>
                                <a:cubicBezTo>
                                  <a:pt x="8628" y="42144"/>
                                  <a:pt x="8949" y="44662"/>
                                  <a:pt x="8949" y="47135"/>
                                </a:cubicBezTo>
                                <a:cubicBezTo>
                                  <a:pt x="9086" y="64673"/>
                                  <a:pt x="-5109" y="82257"/>
                                  <a:pt x="1988" y="98284"/>
                                </a:cubicBezTo>
                                <a:cubicBezTo>
                                  <a:pt x="8674" y="98833"/>
                                  <a:pt x="13390" y="92148"/>
                                  <a:pt x="17054" y="86516"/>
                                </a:cubicBezTo>
                                <a:cubicBezTo>
                                  <a:pt x="26029" y="72824"/>
                                  <a:pt x="37523" y="61010"/>
                                  <a:pt x="48925" y="49287"/>
                                </a:cubicBezTo>
                                <a:cubicBezTo>
                                  <a:pt x="54465" y="43563"/>
                                  <a:pt x="60189" y="37748"/>
                                  <a:pt x="67241" y="34084"/>
                                </a:cubicBezTo>
                                <a:cubicBezTo>
                                  <a:pt x="72965" y="31108"/>
                                  <a:pt x="79422" y="29643"/>
                                  <a:pt x="85054" y="26437"/>
                                </a:cubicBezTo>
                                <a:cubicBezTo>
                                  <a:pt x="95724" y="20347"/>
                                  <a:pt x="104607" y="9220"/>
                                  <a:pt x="113720" y="1435"/>
                                </a:cubicBezTo>
                                <a:cubicBezTo>
                                  <a:pt x="106713" y="-1908"/>
                                  <a:pt x="95769" y="1618"/>
                                  <a:pt x="87161" y="1756"/>
                                </a:cubicBezTo>
                                <a:close/>
                              </a:path>
                            </a:pathLst>
                          </a:custGeom>
                          <a:solidFill>
                            <a:srgbClr val="4D5854"/>
                          </a:solidFill>
                          <a:ln w="4577" cap="flat">
                            <a:noFill/>
                            <a:prstDash val="solid"/>
                            <a:miter/>
                          </a:ln>
                        </p:spPr>
                        <p:txBody>
                          <a:bodyPr rtlCol="0" anchor="ctr"/>
                          <a:lstStyle/>
                          <a:p>
                            <a:endParaRPr lang="th-TH"/>
                          </a:p>
                        </p:txBody>
                      </p:sp>
                      <p:sp>
                        <p:nvSpPr>
                          <p:cNvPr id="5377" name="Freeform: Shape 5376">
                            <a:extLst>
                              <a:ext uri="{FF2B5EF4-FFF2-40B4-BE49-F238E27FC236}">
                                <a16:creationId xmlns:a16="http://schemas.microsoft.com/office/drawing/2014/main" id="{312C1EF6-3108-49B2-A6DC-46113AAFBC53}"/>
                              </a:ext>
                            </a:extLst>
                          </p:cNvPr>
                          <p:cNvSpPr/>
                          <p:nvPr/>
                        </p:nvSpPr>
                        <p:spPr>
                          <a:xfrm>
                            <a:off x="8481137" y="103409"/>
                            <a:ext cx="91771" cy="80095"/>
                          </a:xfrm>
                          <a:custGeom>
                            <a:avLst/>
                            <a:gdLst>
                              <a:gd name="connsiteX0" fmla="*/ 52483 w 91771"/>
                              <a:gd name="connsiteY0" fmla="*/ 42343 h 80095"/>
                              <a:gd name="connsiteX1" fmla="*/ 91772 w 91771"/>
                              <a:gd name="connsiteY1" fmla="*/ 765 h 80095"/>
                              <a:gd name="connsiteX2" fmla="*/ 67136 w 91771"/>
                              <a:gd name="connsiteY2" fmla="*/ 7175 h 80095"/>
                              <a:gd name="connsiteX3" fmla="*/ 52666 w 91771"/>
                              <a:gd name="connsiteY3" fmla="*/ 9328 h 80095"/>
                              <a:gd name="connsiteX4" fmla="*/ 32884 w 91771"/>
                              <a:gd name="connsiteY4" fmla="*/ 12396 h 80095"/>
                              <a:gd name="connsiteX5" fmla="*/ 23405 w 91771"/>
                              <a:gd name="connsiteY5" fmla="*/ 16471 h 80095"/>
                              <a:gd name="connsiteX6" fmla="*/ 21574 w 91771"/>
                              <a:gd name="connsiteY6" fmla="*/ 25858 h 80095"/>
                              <a:gd name="connsiteX7" fmla="*/ 26199 w 91771"/>
                              <a:gd name="connsiteY7" fmla="*/ 30117 h 80095"/>
                              <a:gd name="connsiteX8" fmla="*/ 25145 w 91771"/>
                              <a:gd name="connsiteY8" fmla="*/ 43213 h 80095"/>
                              <a:gd name="connsiteX9" fmla="*/ 13927 w 91771"/>
                              <a:gd name="connsiteY9" fmla="*/ 51959 h 80095"/>
                              <a:gd name="connsiteX10" fmla="*/ 6875 w 91771"/>
                              <a:gd name="connsiteY10" fmla="*/ 80075 h 80095"/>
                              <a:gd name="connsiteX11" fmla="*/ 52483 w 91771"/>
                              <a:gd name="connsiteY11" fmla="*/ 42343 h 8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771" h="80095">
                                <a:moveTo>
                                  <a:pt x="52483" y="42343"/>
                                </a:moveTo>
                                <a:cubicBezTo>
                                  <a:pt x="67182" y="30025"/>
                                  <a:pt x="82156" y="17341"/>
                                  <a:pt x="91772" y="765"/>
                                </a:cubicBezTo>
                                <a:cubicBezTo>
                                  <a:pt x="83621" y="-2258"/>
                                  <a:pt x="75424" y="4474"/>
                                  <a:pt x="67136" y="7175"/>
                                </a:cubicBezTo>
                                <a:cubicBezTo>
                                  <a:pt x="62465" y="8686"/>
                                  <a:pt x="57520" y="8870"/>
                                  <a:pt x="52666" y="9328"/>
                                </a:cubicBezTo>
                                <a:cubicBezTo>
                                  <a:pt x="46026" y="9923"/>
                                  <a:pt x="39387" y="10930"/>
                                  <a:pt x="32884" y="12396"/>
                                </a:cubicBezTo>
                                <a:cubicBezTo>
                                  <a:pt x="29496" y="13174"/>
                                  <a:pt x="25970" y="14136"/>
                                  <a:pt x="23405" y="16471"/>
                                </a:cubicBezTo>
                                <a:cubicBezTo>
                                  <a:pt x="20841" y="18806"/>
                                  <a:pt x="19605" y="22973"/>
                                  <a:pt x="21574" y="25858"/>
                                </a:cubicBezTo>
                                <a:cubicBezTo>
                                  <a:pt x="22764" y="27598"/>
                                  <a:pt x="24825" y="28560"/>
                                  <a:pt x="26199" y="30117"/>
                                </a:cubicBezTo>
                                <a:cubicBezTo>
                                  <a:pt x="29358" y="33689"/>
                                  <a:pt x="28168" y="39504"/>
                                  <a:pt x="25145" y="43213"/>
                                </a:cubicBezTo>
                                <a:cubicBezTo>
                                  <a:pt x="22123" y="46877"/>
                                  <a:pt x="17773" y="49166"/>
                                  <a:pt x="13927" y="51959"/>
                                </a:cubicBezTo>
                                <a:cubicBezTo>
                                  <a:pt x="8386" y="56035"/>
                                  <a:pt x="-9793" y="78106"/>
                                  <a:pt x="6875" y="80075"/>
                                </a:cubicBezTo>
                                <a:cubicBezTo>
                                  <a:pt x="15712" y="81037"/>
                                  <a:pt x="45568" y="48113"/>
                                  <a:pt x="52483" y="42343"/>
                                </a:cubicBezTo>
                                <a:close/>
                              </a:path>
                            </a:pathLst>
                          </a:custGeom>
                          <a:solidFill>
                            <a:srgbClr val="646C69"/>
                          </a:solidFill>
                          <a:ln w="4577" cap="flat">
                            <a:noFill/>
                            <a:prstDash val="solid"/>
                            <a:miter/>
                          </a:ln>
                        </p:spPr>
                        <p:txBody>
                          <a:bodyPr rtlCol="0" anchor="ctr"/>
                          <a:lstStyle/>
                          <a:p>
                            <a:endParaRPr lang="th-TH"/>
                          </a:p>
                        </p:txBody>
                      </p:sp>
                      <p:sp>
                        <p:nvSpPr>
                          <p:cNvPr id="5378" name="Freeform: Shape 5377">
                            <a:extLst>
                              <a:ext uri="{FF2B5EF4-FFF2-40B4-BE49-F238E27FC236}">
                                <a16:creationId xmlns:a16="http://schemas.microsoft.com/office/drawing/2014/main" id="{EF643BBB-DE8A-4E89-AD70-B0BCF7ED2F66}"/>
                              </a:ext>
                            </a:extLst>
                          </p:cNvPr>
                          <p:cNvSpPr/>
                          <p:nvPr/>
                        </p:nvSpPr>
                        <p:spPr>
                          <a:xfrm>
                            <a:off x="8438511" y="77598"/>
                            <a:ext cx="150745" cy="15127"/>
                          </a:xfrm>
                          <a:custGeom>
                            <a:avLst/>
                            <a:gdLst>
                              <a:gd name="connsiteX0" fmla="*/ 85950 w 150745"/>
                              <a:gd name="connsiteY0" fmla="*/ 11052 h 15127"/>
                              <a:gd name="connsiteX1" fmla="*/ 38510 w 150745"/>
                              <a:gd name="connsiteY1" fmla="*/ 1390 h 15127"/>
                              <a:gd name="connsiteX2" fmla="*/ 0 w 150745"/>
                              <a:gd name="connsiteY2" fmla="*/ 11235 h 15127"/>
                              <a:gd name="connsiteX3" fmla="*/ 29902 w 150745"/>
                              <a:gd name="connsiteY3" fmla="*/ 7939 h 15127"/>
                              <a:gd name="connsiteX4" fmla="*/ 24040 w 150745"/>
                              <a:gd name="connsiteY4" fmla="*/ 7160 h 15127"/>
                              <a:gd name="connsiteX5" fmla="*/ 123316 w 150745"/>
                              <a:gd name="connsiteY5" fmla="*/ 9999 h 15127"/>
                              <a:gd name="connsiteX6" fmla="*/ 150745 w 150745"/>
                              <a:gd name="connsiteY6" fmla="*/ 15128 h 15127"/>
                              <a:gd name="connsiteX7" fmla="*/ 85950 w 150745"/>
                              <a:gd name="connsiteY7" fmla="*/ 1105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745" h="15127">
                                <a:moveTo>
                                  <a:pt x="85950" y="11052"/>
                                </a:moveTo>
                                <a:cubicBezTo>
                                  <a:pt x="69786" y="10274"/>
                                  <a:pt x="54354" y="4596"/>
                                  <a:pt x="38510" y="1390"/>
                                </a:cubicBezTo>
                                <a:cubicBezTo>
                                  <a:pt x="24636" y="-1403"/>
                                  <a:pt x="7327" y="-853"/>
                                  <a:pt x="0" y="11235"/>
                                </a:cubicBezTo>
                                <a:cubicBezTo>
                                  <a:pt x="9982" y="10137"/>
                                  <a:pt x="19965" y="9038"/>
                                  <a:pt x="29902" y="7939"/>
                                </a:cubicBezTo>
                                <a:cubicBezTo>
                                  <a:pt x="28299" y="6611"/>
                                  <a:pt x="25918" y="6290"/>
                                  <a:pt x="24040" y="7160"/>
                                </a:cubicBezTo>
                                <a:cubicBezTo>
                                  <a:pt x="57148" y="8122"/>
                                  <a:pt x="90209" y="9038"/>
                                  <a:pt x="123316" y="9999"/>
                                </a:cubicBezTo>
                                <a:cubicBezTo>
                                  <a:pt x="132932" y="10274"/>
                                  <a:pt x="142228" y="13067"/>
                                  <a:pt x="150745" y="15128"/>
                                </a:cubicBezTo>
                                <a:cubicBezTo>
                                  <a:pt x="134031" y="2215"/>
                                  <a:pt x="105778" y="12014"/>
                                  <a:pt x="85950" y="11052"/>
                                </a:cubicBezTo>
                                <a:close/>
                              </a:path>
                            </a:pathLst>
                          </a:custGeom>
                          <a:solidFill>
                            <a:srgbClr val="21302C"/>
                          </a:solidFill>
                          <a:ln w="4577" cap="flat">
                            <a:noFill/>
                            <a:prstDash val="solid"/>
                            <a:miter/>
                          </a:ln>
                        </p:spPr>
                        <p:txBody>
                          <a:bodyPr rtlCol="0" anchor="ctr"/>
                          <a:lstStyle/>
                          <a:p>
                            <a:endParaRPr lang="th-TH"/>
                          </a:p>
                        </p:txBody>
                      </p:sp>
                      <p:sp>
                        <p:nvSpPr>
                          <p:cNvPr id="5379" name="Freeform: Shape 5378">
                            <a:extLst>
                              <a:ext uri="{FF2B5EF4-FFF2-40B4-BE49-F238E27FC236}">
                                <a16:creationId xmlns:a16="http://schemas.microsoft.com/office/drawing/2014/main" id="{2CAA001A-1C2C-4444-B6C2-B661048DA36E}"/>
                              </a:ext>
                            </a:extLst>
                          </p:cNvPr>
                          <p:cNvSpPr/>
                          <p:nvPr/>
                        </p:nvSpPr>
                        <p:spPr>
                          <a:xfrm>
                            <a:off x="8434298" y="135427"/>
                            <a:ext cx="95429" cy="12931"/>
                          </a:xfrm>
                          <a:custGeom>
                            <a:avLst/>
                            <a:gdLst>
                              <a:gd name="connsiteX0" fmla="*/ 46433 w 95429"/>
                              <a:gd name="connsiteY0" fmla="*/ 801 h 12931"/>
                              <a:gd name="connsiteX1" fmla="*/ 0 w 95429"/>
                              <a:gd name="connsiteY1" fmla="*/ 8723 h 12931"/>
                              <a:gd name="connsiteX2" fmla="*/ 43136 w 95429"/>
                              <a:gd name="connsiteY2" fmla="*/ 4281 h 12931"/>
                              <a:gd name="connsiteX3" fmla="*/ 83799 w 95429"/>
                              <a:gd name="connsiteY3" fmla="*/ 9272 h 12931"/>
                              <a:gd name="connsiteX4" fmla="*/ 95429 w 95429"/>
                              <a:gd name="connsiteY4" fmla="*/ 12203 h 12931"/>
                              <a:gd name="connsiteX5" fmla="*/ 46433 w 95429"/>
                              <a:gd name="connsiteY5" fmla="*/ 801 h 1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429" h="12931">
                                <a:moveTo>
                                  <a:pt x="46433" y="801"/>
                                </a:moveTo>
                                <a:cubicBezTo>
                                  <a:pt x="30497" y="-1077"/>
                                  <a:pt x="13371" y="-115"/>
                                  <a:pt x="0" y="8723"/>
                                </a:cubicBezTo>
                                <a:cubicBezTo>
                                  <a:pt x="14379" y="7257"/>
                                  <a:pt x="28757" y="5792"/>
                                  <a:pt x="43136" y="4281"/>
                                </a:cubicBezTo>
                                <a:cubicBezTo>
                                  <a:pt x="57010" y="2861"/>
                                  <a:pt x="72076" y="1717"/>
                                  <a:pt x="83799" y="9272"/>
                                </a:cubicBezTo>
                                <a:cubicBezTo>
                                  <a:pt x="87965" y="11928"/>
                                  <a:pt x="90988" y="14126"/>
                                  <a:pt x="95429" y="12203"/>
                                </a:cubicBezTo>
                                <a:cubicBezTo>
                                  <a:pt x="86729" y="2724"/>
                                  <a:pt x="59758" y="2358"/>
                                  <a:pt x="46433" y="801"/>
                                </a:cubicBezTo>
                                <a:close/>
                              </a:path>
                            </a:pathLst>
                          </a:custGeom>
                          <a:solidFill>
                            <a:srgbClr val="21302C"/>
                          </a:solidFill>
                          <a:ln w="4577" cap="flat">
                            <a:noFill/>
                            <a:prstDash val="solid"/>
                            <a:miter/>
                          </a:ln>
                        </p:spPr>
                        <p:txBody>
                          <a:bodyPr rtlCol="0" anchor="ctr"/>
                          <a:lstStyle/>
                          <a:p>
                            <a:endParaRPr lang="th-TH"/>
                          </a:p>
                        </p:txBody>
                      </p:sp>
                    </p:grpSp>
                  </p:grpSp>
                </p:grpSp>
              </p:grpSp>
            </p:grpSp>
            <p:grpSp>
              <p:nvGrpSpPr>
                <p:cNvPr id="5277" name="Graphic 3512">
                  <a:extLst>
                    <a:ext uri="{FF2B5EF4-FFF2-40B4-BE49-F238E27FC236}">
                      <a16:creationId xmlns:a16="http://schemas.microsoft.com/office/drawing/2014/main" id="{071D737E-7543-4705-A46C-B46574310171}"/>
                    </a:ext>
                  </a:extLst>
                </p:cNvPr>
                <p:cNvGrpSpPr/>
                <p:nvPr/>
              </p:nvGrpSpPr>
              <p:grpSpPr>
                <a:xfrm>
                  <a:off x="8382844" y="3094962"/>
                  <a:ext cx="925152" cy="941584"/>
                  <a:chOff x="4692675" y="4122640"/>
                  <a:chExt cx="2271848" cy="2312200"/>
                </a:xfrm>
              </p:grpSpPr>
              <p:grpSp>
                <p:nvGrpSpPr>
                  <p:cNvPr id="5299" name="Graphic 3512">
                    <a:extLst>
                      <a:ext uri="{FF2B5EF4-FFF2-40B4-BE49-F238E27FC236}">
                        <a16:creationId xmlns:a16="http://schemas.microsoft.com/office/drawing/2014/main" id="{31DC6B8B-ED43-4DB1-B6CC-AC28E650499B}"/>
                      </a:ext>
                    </a:extLst>
                  </p:cNvPr>
                  <p:cNvGrpSpPr/>
                  <p:nvPr/>
                </p:nvGrpSpPr>
                <p:grpSpPr>
                  <a:xfrm>
                    <a:off x="4692675" y="4122640"/>
                    <a:ext cx="2271848" cy="2312200"/>
                    <a:chOff x="4692675" y="4122640"/>
                    <a:chExt cx="2271848" cy="2312200"/>
                  </a:xfrm>
                  <a:solidFill>
                    <a:srgbClr val="938F50"/>
                  </a:solidFill>
                </p:grpSpPr>
                <p:pic>
                  <p:nvPicPr>
                    <p:cNvPr id="5318" name="Picture 5317">
                      <a:extLst>
                        <a:ext uri="{FF2B5EF4-FFF2-40B4-BE49-F238E27FC236}">
                          <a16:creationId xmlns:a16="http://schemas.microsoft.com/office/drawing/2014/main" id="{6F58529C-4D54-4BEE-B6E1-5505E6A4A5FA}"/>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5319" name="Picture 5318">
                      <a:extLst>
                        <a:ext uri="{FF2B5EF4-FFF2-40B4-BE49-F238E27FC236}">
                          <a16:creationId xmlns:a16="http://schemas.microsoft.com/office/drawing/2014/main" id="{5A5C7B54-F30C-4D8F-96FF-13027C158636}"/>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5320" name="Picture 5319">
                      <a:extLst>
                        <a:ext uri="{FF2B5EF4-FFF2-40B4-BE49-F238E27FC236}">
                          <a16:creationId xmlns:a16="http://schemas.microsoft.com/office/drawing/2014/main" id="{295A5D8F-9503-4897-8675-B63F16B0C800}"/>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5321" name="Picture 5320">
                      <a:extLst>
                        <a:ext uri="{FF2B5EF4-FFF2-40B4-BE49-F238E27FC236}">
                          <a16:creationId xmlns:a16="http://schemas.microsoft.com/office/drawing/2014/main" id="{B6EE618E-D6E1-467D-97DB-DD529849606D}"/>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5322" name="Picture 5321">
                      <a:extLst>
                        <a:ext uri="{FF2B5EF4-FFF2-40B4-BE49-F238E27FC236}">
                          <a16:creationId xmlns:a16="http://schemas.microsoft.com/office/drawing/2014/main" id="{BAED675C-8E81-43BD-9BF5-692918A74C3A}"/>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5323" name="Picture 5322">
                      <a:extLst>
                        <a:ext uri="{FF2B5EF4-FFF2-40B4-BE49-F238E27FC236}">
                          <a16:creationId xmlns:a16="http://schemas.microsoft.com/office/drawing/2014/main" id="{7CD09AD1-1747-45D1-AD29-E7C2F2F73B12}"/>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5324" name="Picture 5323">
                      <a:extLst>
                        <a:ext uri="{FF2B5EF4-FFF2-40B4-BE49-F238E27FC236}">
                          <a16:creationId xmlns:a16="http://schemas.microsoft.com/office/drawing/2014/main" id="{278CD0DF-4868-49A5-9930-0A4B2F909F8D}"/>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5325" name="Picture 5324">
                      <a:extLst>
                        <a:ext uri="{FF2B5EF4-FFF2-40B4-BE49-F238E27FC236}">
                          <a16:creationId xmlns:a16="http://schemas.microsoft.com/office/drawing/2014/main" id="{87441E03-9BBD-4840-8C13-5B5C09C86E0A}"/>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5326" name="Picture 5325">
                      <a:extLst>
                        <a:ext uri="{FF2B5EF4-FFF2-40B4-BE49-F238E27FC236}">
                          <a16:creationId xmlns:a16="http://schemas.microsoft.com/office/drawing/2014/main" id="{02B9F20F-180B-47C0-8DDD-4626132840CB}"/>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5327" name="Picture 5326">
                      <a:extLst>
                        <a:ext uri="{FF2B5EF4-FFF2-40B4-BE49-F238E27FC236}">
                          <a16:creationId xmlns:a16="http://schemas.microsoft.com/office/drawing/2014/main" id="{47DB4D85-5FA6-4545-B0C9-AA7DE9882961}"/>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5328" name="Picture 5327">
                      <a:extLst>
                        <a:ext uri="{FF2B5EF4-FFF2-40B4-BE49-F238E27FC236}">
                          <a16:creationId xmlns:a16="http://schemas.microsoft.com/office/drawing/2014/main" id="{E1E33C0D-5274-4155-98D2-661E74415235}"/>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5329" name="Picture 5328">
                      <a:extLst>
                        <a:ext uri="{FF2B5EF4-FFF2-40B4-BE49-F238E27FC236}">
                          <a16:creationId xmlns:a16="http://schemas.microsoft.com/office/drawing/2014/main" id="{DF83E54C-A492-484F-9660-E6CD6D58D7C6}"/>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5330" name="Picture 5329">
                      <a:extLst>
                        <a:ext uri="{FF2B5EF4-FFF2-40B4-BE49-F238E27FC236}">
                          <a16:creationId xmlns:a16="http://schemas.microsoft.com/office/drawing/2014/main" id="{7B554EA1-34AD-40A3-9A98-456BC5D73A01}"/>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5331" name="Picture 5330">
                      <a:extLst>
                        <a:ext uri="{FF2B5EF4-FFF2-40B4-BE49-F238E27FC236}">
                          <a16:creationId xmlns:a16="http://schemas.microsoft.com/office/drawing/2014/main" id="{ECB10F66-B7D3-46E8-B27A-CC930AC285D4}"/>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5332" name="Picture 5331">
                      <a:extLst>
                        <a:ext uri="{FF2B5EF4-FFF2-40B4-BE49-F238E27FC236}">
                          <a16:creationId xmlns:a16="http://schemas.microsoft.com/office/drawing/2014/main" id="{BF542D05-06FA-4860-9348-745D65666681}"/>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5333" name="Picture 5332">
                      <a:extLst>
                        <a:ext uri="{FF2B5EF4-FFF2-40B4-BE49-F238E27FC236}">
                          <a16:creationId xmlns:a16="http://schemas.microsoft.com/office/drawing/2014/main" id="{9DFC5E8B-B3B9-4492-BE00-B2F299132019}"/>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5334" name="Picture 5333">
                      <a:extLst>
                        <a:ext uri="{FF2B5EF4-FFF2-40B4-BE49-F238E27FC236}">
                          <a16:creationId xmlns:a16="http://schemas.microsoft.com/office/drawing/2014/main" id="{2E61E20E-1BAF-4F2C-AB37-272225DD7914}"/>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5335" name="Picture 5334">
                      <a:extLst>
                        <a:ext uri="{FF2B5EF4-FFF2-40B4-BE49-F238E27FC236}">
                          <a16:creationId xmlns:a16="http://schemas.microsoft.com/office/drawing/2014/main" id="{89EA1141-17C0-4D3E-B1A6-32E768957E31}"/>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5336" name="Picture 5335">
                      <a:extLst>
                        <a:ext uri="{FF2B5EF4-FFF2-40B4-BE49-F238E27FC236}">
                          <a16:creationId xmlns:a16="http://schemas.microsoft.com/office/drawing/2014/main" id="{CFAFACCC-A91A-4603-8105-1A62A358DE85}"/>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5337" name="Picture 5336">
                      <a:extLst>
                        <a:ext uri="{FF2B5EF4-FFF2-40B4-BE49-F238E27FC236}">
                          <a16:creationId xmlns:a16="http://schemas.microsoft.com/office/drawing/2014/main" id="{F06D3FDB-EB77-4C98-8416-603F7116CF3D}"/>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5338" name="Picture 5337">
                      <a:extLst>
                        <a:ext uri="{FF2B5EF4-FFF2-40B4-BE49-F238E27FC236}">
                          <a16:creationId xmlns:a16="http://schemas.microsoft.com/office/drawing/2014/main" id="{A4DE3776-E42A-4ADC-88D5-C3B76BB0978E}"/>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5339" name="Picture 5338">
                      <a:extLst>
                        <a:ext uri="{FF2B5EF4-FFF2-40B4-BE49-F238E27FC236}">
                          <a16:creationId xmlns:a16="http://schemas.microsoft.com/office/drawing/2014/main" id="{A3D30C62-4E89-4DD2-8E5F-30F397975D23}"/>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5340" name="Picture 5339">
                      <a:extLst>
                        <a:ext uri="{FF2B5EF4-FFF2-40B4-BE49-F238E27FC236}">
                          <a16:creationId xmlns:a16="http://schemas.microsoft.com/office/drawing/2014/main" id="{88CEE101-7A6A-4B05-9E0C-68016F8C4CA5}"/>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5341" name="Picture 5340">
                      <a:extLst>
                        <a:ext uri="{FF2B5EF4-FFF2-40B4-BE49-F238E27FC236}">
                          <a16:creationId xmlns:a16="http://schemas.microsoft.com/office/drawing/2014/main" id="{4D1CF0D1-0F1A-4513-9335-7CD968D9FD0D}"/>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5342" name="Picture 5341">
                      <a:extLst>
                        <a:ext uri="{FF2B5EF4-FFF2-40B4-BE49-F238E27FC236}">
                          <a16:creationId xmlns:a16="http://schemas.microsoft.com/office/drawing/2014/main" id="{864EEDFF-7DC7-4A6E-A984-8041B621FB69}"/>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5343" name="Graphic 3512">
                      <a:extLst>
                        <a:ext uri="{FF2B5EF4-FFF2-40B4-BE49-F238E27FC236}">
                          <a16:creationId xmlns:a16="http://schemas.microsoft.com/office/drawing/2014/main" id="{123A5B80-A0E3-4089-8583-BC2DFAD95D34}"/>
                        </a:ext>
                      </a:extLst>
                    </p:cNvPr>
                    <p:cNvGrpSpPr/>
                    <p:nvPr/>
                  </p:nvGrpSpPr>
                  <p:grpSpPr>
                    <a:xfrm>
                      <a:off x="5088130" y="4659329"/>
                      <a:ext cx="1028989" cy="1004778"/>
                      <a:chOff x="5088130" y="4659329"/>
                      <a:chExt cx="1028989" cy="1004778"/>
                    </a:xfrm>
                    <a:solidFill>
                      <a:srgbClr val="938F50"/>
                    </a:solidFill>
                  </p:grpSpPr>
                  <p:pic>
                    <p:nvPicPr>
                      <p:cNvPr id="5344" name="Picture 5343">
                        <a:extLst>
                          <a:ext uri="{FF2B5EF4-FFF2-40B4-BE49-F238E27FC236}">
                            <a16:creationId xmlns:a16="http://schemas.microsoft.com/office/drawing/2014/main" id="{7E067B0A-3AF9-4C0C-B27A-FF9F57EB29A1}"/>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5345" name="Freeform: Shape 5344">
                        <a:extLst>
                          <a:ext uri="{FF2B5EF4-FFF2-40B4-BE49-F238E27FC236}">
                            <a16:creationId xmlns:a16="http://schemas.microsoft.com/office/drawing/2014/main" id="{54C0BF29-FB1C-46D1-B4FB-22B1872C3C90}"/>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5346" name="Picture 5345">
                        <a:extLst>
                          <a:ext uri="{FF2B5EF4-FFF2-40B4-BE49-F238E27FC236}">
                            <a16:creationId xmlns:a16="http://schemas.microsoft.com/office/drawing/2014/main" id="{902D5B96-B515-4371-B9D9-384DB7BB5B6C}"/>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5347" name="Picture 5346">
                        <a:extLst>
                          <a:ext uri="{FF2B5EF4-FFF2-40B4-BE49-F238E27FC236}">
                            <a16:creationId xmlns:a16="http://schemas.microsoft.com/office/drawing/2014/main" id="{39A03A85-F5B1-49D5-946C-CF3810AE8FCC}"/>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5348" name="Freeform: Shape 5347">
                        <a:extLst>
                          <a:ext uri="{FF2B5EF4-FFF2-40B4-BE49-F238E27FC236}">
                            <a16:creationId xmlns:a16="http://schemas.microsoft.com/office/drawing/2014/main" id="{54EC639D-4684-41DB-92E4-38189D10D320}"/>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5349" name="Picture 5348">
                        <a:extLst>
                          <a:ext uri="{FF2B5EF4-FFF2-40B4-BE49-F238E27FC236}">
                            <a16:creationId xmlns:a16="http://schemas.microsoft.com/office/drawing/2014/main" id="{DCAAAC3B-DBDA-40BA-AC09-F55797096D89}"/>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5350" name="Picture 5349">
                        <a:extLst>
                          <a:ext uri="{FF2B5EF4-FFF2-40B4-BE49-F238E27FC236}">
                            <a16:creationId xmlns:a16="http://schemas.microsoft.com/office/drawing/2014/main" id="{8AB04C77-C7E0-4EAE-8C26-D1A8A30F4200}"/>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5351" name="Picture 5350">
                        <a:extLst>
                          <a:ext uri="{FF2B5EF4-FFF2-40B4-BE49-F238E27FC236}">
                            <a16:creationId xmlns:a16="http://schemas.microsoft.com/office/drawing/2014/main" id="{AF3C014C-F30A-4C62-8B28-C76DD56E2D24}"/>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5352" name="Picture 5351">
                        <a:extLst>
                          <a:ext uri="{FF2B5EF4-FFF2-40B4-BE49-F238E27FC236}">
                            <a16:creationId xmlns:a16="http://schemas.microsoft.com/office/drawing/2014/main" id="{3A62C7FE-8B1D-4FB0-8240-8FC4A6BD38C0}"/>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5353" name="Picture 5352">
                        <a:extLst>
                          <a:ext uri="{FF2B5EF4-FFF2-40B4-BE49-F238E27FC236}">
                            <a16:creationId xmlns:a16="http://schemas.microsoft.com/office/drawing/2014/main" id="{AE819995-71A5-4936-B559-3766ADBA2D51}"/>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5354" name="Picture 5353">
                        <a:extLst>
                          <a:ext uri="{FF2B5EF4-FFF2-40B4-BE49-F238E27FC236}">
                            <a16:creationId xmlns:a16="http://schemas.microsoft.com/office/drawing/2014/main" id="{C337D211-91A4-4939-BDF1-9ED997463D8A}"/>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5355" name="Picture 5354">
                        <a:extLst>
                          <a:ext uri="{FF2B5EF4-FFF2-40B4-BE49-F238E27FC236}">
                            <a16:creationId xmlns:a16="http://schemas.microsoft.com/office/drawing/2014/main" id="{18BE8BFA-7CB7-4A64-90C6-4F70298DDB1A}"/>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5356" name="Picture 5355">
                        <a:extLst>
                          <a:ext uri="{FF2B5EF4-FFF2-40B4-BE49-F238E27FC236}">
                            <a16:creationId xmlns:a16="http://schemas.microsoft.com/office/drawing/2014/main" id="{BCF3B6A5-A8FC-4DF1-BDF1-251402F278A5}"/>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5357" name="Picture 5356">
                        <a:extLst>
                          <a:ext uri="{FF2B5EF4-FFF2-40B4-BE49-F238E27FC236}">
                            <a16:creationId xmlns:a16="http://schemas.microsoft.com/office/drawing/2014/main" id="{ABA8133A-25D5-44AD-B938-417C193854A9}"/>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5358" name="Picture 5357">
                        <a:extLst>
                          <a:ext uri="{FF2B5EF4-FFF2-40B4-BE49-F238E27FC236}">
                            <a16:creationId xmlns:a16="http://schemas.microsoft.com/office/drawing/2014/main" id="{4F1E9BE7-3A08-4575-BA5B-435FBCB8D04F}"/>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5359" name="Picture 5358">
                        <a:extLst>
                          <a:ext uri="{FF2B5EF4-FFF2-40B4-BE49-F238E27FC236}">
                            <a16:creationId xmlns:a16="http://schemas.microsoft.com/office/drawing/2014/main" id="{9F812036-83C1-4066-9199-3E4234AE604F}"/>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5360" name="Picture 5359">
                        <a:extLst>
                          <a:ext uri="{FF2B5EF4-FFF2-40B4-BE49-F238E27FC236}">
                            <a16:creationId xmlns:a16="http://schemas.microsoft.com/office/drawing/2014/main" id="{9DB7D0AB-6C1C-4708-B22A-0469BEB392BF}"/>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5300" name="Freeform: Shape 5299">
                    <a:extLst>
                      <a:ext uri="{FF2B5EF4-FFF2-40B4-BE49-F238E27FC236}">
                        <a16:creationId xmlns:a16="http://schemas.microsoft.com/office/drawing/2014/main" id="{9395AA99-FAB6-4E95-932E-4A66F76F1D0F}"/>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5301" name="Freeform: Shape 5300">
                    <a:extLst>
                      <a:ext uri="{FF2B5EF4-FFF2-40B4-BE49-F238E27FC236}">
                        <a16:creationId xmlns:a16="http://schemas.microsoft.com/office/drawing/2014/main" id="{3471E141-F0C9-439D-97A8-DE0C69A87DFA}"/>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5302" name="Freeform: Shape 5301">
                    <a:extLst>
                      <a:ext uri="{FF2B5EF4-FFF2-40B4-BE49-F238E27FC236}">
                        <a16:creationId xmlns:a16="http://schemas.microsoft.com/office/drawing/2014/main" id="{3CDE8BB6-FCB2-40A4-BC05-8C7BF7E7CCA5}"/>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5303" name="Freeform: Shape 5302">
                    <a:extLst>
                      <a:ext uri="{FF2B5EF4-FFF2-40B4-BE49-F238E27FC236}">
                        <a16:creationId xmlns:a16="http://schemas.microsoft.com/office/drawing/2014/main" id="{FF343B4F-E05A-44C0-BE26-DB5EBE4A1CAF}"/>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5304" name="Freeform: Shape 5303">
                    <a:extLst>
                      <a:ext uri="{FF2B5EF4-FFF2-40B4-BE49-F238E27FC236}">
                        <a16:creationId xmlns:a16="http://schemas.microsoft.com/office/drawing/2014/main" id="{CC328D54-AEFA-459B-9EC9-842A40AA57CF}"/>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5305" name="Freeform: Shape 5304">
                    <a:extLst>
                      <a:ext uri="{FF2B5EF4-FFF2-40B4-BE49-F238E27FC236}">
                        <a16:creationId xmlns:a16="http://schemas.microsoft.com/office/drawing/2014/main" id="{73C32F7D-EB22-4105-8F95-07EF21583991}"/>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5306" name="Freeform: Shape 5305">
                    <a:extLst>
                      <a:ext uri="{FF2B5EF4-FFF2-40B4-BE49-F238E27FC236}">
                        <a16:creationId xmlns:a16="http://schemas.microsoft.com/office/drawing/2014/main" id="{4DC9A95B-6FE1-475A-98C0-67094A7E343A}"/>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5307" name="Freeform: Shape 5306">
                    <a:extLst>
                      <a:ext uri="{FF2B5EF4-FFF2-40B4-BE49-F238E27FC236}">
                        <a16:creationId xmlns:a16="http://schemas.microsoft.com/office/drawing/2014/main" id="{AAA894C4-4EF0-4410-ADF1-618E314B51F4}"/>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5308" name="Freeform: Shape 5307">
                    <a:extLst>
                      <a:ext uri="{FF2B5EF4-FFF2-40B4-BE49-F238E27FC236}">
                        <a16:creationId xmlns:a16="http://schemas.microsoft.com/office/drawing/2014/main" id="{BBB82BEF-2059-4615-A567-B4A008F3E937}"/>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5309" name="Freeform: Shape 5308">
                    <a:extLst>
                      <a:ext uri="{FF2B5EF4-FFF2-40B4-BE49-F238E27FC236}">
                        <a16:creationId xmlns:a16="http://schemas.microsoft.com/office/drawing/2014/main" id="{3803D903-8E0B-455B-AD2C-68FC614EEDF3}"/>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5310" name="Freeform: Shape 5309">
                    <a:extLst>
                      <a:ext uri="{FF2B5EF4-FFF2-40B4-BE49-F238E27FC236}">
                        <a16:creationId xmlns:a16="http://schemas.microsoft.com/office/drawing/2014/main" id="{2CEF93C9-0B43-44C2-AB25-BFBFF3E46872}"/>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5311" name="Freeform: Shape 5310">
                    <a:extLst>
                      <a:ext uri="{FF2B5EF4-FFF2-40B4-BE49-F238E27FC236}">
                        <a16:creationId xmlns:a16="http://schemas.microsoft.com/office/drawing/2014/main" id="{B5993839-4874-412D-8320-9D05DF9D4F69}"/>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5312" name="Freeform: Shape 5311">
                    <a:extLst>
                      <a:ext uri="{FF2B5EF4-FFF2-40B4-BE49-F238E27FC236}">
                        <a16:creationId xmlns:a16="http://schemas.microsoft.com/office/drawing/2014/main" id="{867964AF-418F-475C-A095-73CC412B7789}"/>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5313" name="Freeform: Shape 5312">
                    <a:extLst>
                      <a:ext uri="{FF2B5EF4-FFF2-40B4-BE49-F238E27FC236}">
                        <a16:creationId xmlns:a16="http://schemas.microsoft.com/office/drawing/2014/main" id="{269F137B-E118-41BC-B6A9-B7C628589214}"/>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5314" name="Freeform: Shape 5313">
                    <a:extLst>
                      <a:ext uri="{FF2B5EF4-FFF2-40B4-BE49-F238E27FC236}">
                        <a16:creationId xmlns:a16="http://schemas.microsoft.com/office/drawing/2014/main" id="{8B353B83-D442-4BB2-81B9-7C4D72AA0E0A}"/>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5315" name="Freeform: Shape 5314">
                    <a:extLst>
                      <a:ext uri="{FF2B5EF4-FFF2-40B4-BE49-F238E27FC236}">
                        <a16:creationId xmlns:a16="http://schemas.microsoft.com/office/drawing/2014/main" id="{33D9FDDF-76DE-4B32-B570-A07D822A2037}"/>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5316" name="Freeform: Shape 5315">
                    <a:extLst>
                      <a:ext uri="{FF2B5EF4-FFF2-40B4-BE49-F238E27FC236}">
                        <a16:creationId xmlns:a16="http://schemas.microsoft.com/office/drawing/2014/main" id="{CBBA7C33-D310-4F5F-A081-A8A93BB305AC}"/>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5317" name="Freeform: Shape 5316">
                    <a:extLst>
                      <a:ext uri="{FF2B5EF4-FFF2-40B4-BE49-F238E27FC236}">
                        <a16:creationId xmlns:a16="http://schemas.microsoft.com/office/drawing/2014/main" id="{87E07CF5-F779-419F-8F0C-B5B809285AD5}"/>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5278" name="Graphic 4">
                  <a:extLst>
                    <a:ext uri="{FF2B5EF4-FFF2-40B4-BE49-F238E27FC236}">
                      <a16:creationId xmlns:a16="http://schemas.microsoft.com/office/drawing/2014/main" id="{C8CF21CD-EB52-45E7-B94E-3F9CAC27596D}"/>
                    </a:ext>
                  </a:extLst>
                </p:cNvPr>
                <p:cNvGrpSpPr/>
                <p:nvPr/>
              </p:nvGrpSpPr>
              <p:grpSpPr>
                <a:xfrm rot="7853471">
                  <a:off x="10104080" y="2235910"/>
                  <a:ext cx="665401" cy="886578"/>
                  <a:chOff x="8094246" y="2638689"/>
                  <a:chExt cx="1625594" cy="2165933"/>
                </a:xfrm>
              </p:grpSpPr>
              <p:pic>
                <p:nvPicPr>
                  <p:cNvPr id="5279" name="Picture 5278">
                    <a:extLst>
                      <a:ext uri="{FF2B5EF4-FFF2-40B4-BE49-F238E27FC236}">
                        <a16:creationId xmlns:a16="http://schemas.microsoft.com/office/drawing/2014/main" id="{575DBB2A-5536-48FE-AB86-74D93757D831}"/>
                      </a:ext>
                    </a:extLst>
                  </p:cNvPr>
                  <p:cNvPicPr>
                    <a:picLocks noChangeAspect="1"/>
                  </p:cNvPicPr>
                  <p:nvPr/>
                </p:nvPicPr>
                <p:blipFill>
                  <a:blip r:embed="rId67"/>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5280" name="Picture 5279">
                    <a:extLst>
                      <a:ext uri="{FF2B5EF4-FFF2-40B4-BE49-F238E27FC236}">
                        <a16:creationId xmlns:a16="http://schemas.microsoft.com/office/drawing/2014/main" id="{3E64DF69-1D6A-497C-AA16-75C660FF1133}"/>
                      </a:ext>
                    </a:extLst>
                  </p:cNvPr>
                  <p:cNvPicPr>
                    <a:picLocks noChangeAspect="1"/>
                  </p:cNvPicPr>
                  <p:nvPr/>
                </p:nvPicPr>
                <p:blipFill>
                  <a:blip r:embed="rId68"/>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5281" name="Picture 5280">
                    <a:extLst>
                      <a:ext uri="{FF2B5EF4-FFF2-40B4-BE49-F238E27FC236}">
                        <a16:creationId xmlns:a16="http://schemas.microsoft.com/office/drawing/2014/main" id="{C62DCDE9-7D77-4A69-BFED-1AA7C7C57C31}"/>
                      </a:ext>
                    </a:extLst>
                  </p:cNvPr>
                  <p:cNvPicPr>
                    <a:picLocks noChangeAspect="1"/>
                  </p:cNvPicPr>
                  <p:nvPr/>
                </p:nvPicPr>
                <p:blipFill>
                  <a:blip r:embed="rId69"/>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5282" name="Picture 5281">
                    <a:extLst>
                      <a:ext uri="{FF2B5EF4-FFF2-40B4-BE49-F238E27FC236}">
                        <a16:creationId xmlns:a16="http://schemas.microsoft.com/office/drawing/2014/main" id="{1260B9A0-1274-42C4-9C7A-94BC8976D40F}"/>
                      </a:ext>
                    </a:extLst>
                  </p:cNvPr>
                  <p:cNvPicPr>
                    <a:picLocks noChangeAspect="1"/>
                  </p:cNvPicPr>
                  <p:nvPr/>
                </p:nvPicPr>
                <p:blipFill>
                  <a:blip r:embed="rId70"/>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5283" name="Graphic 4">
                    <a:extLst>
                      <a:ext uri="{FF2B5EF4-FFF2-40B4-BE49-F238E27FC236}">
                        <a16:creationId xmlns:a16="http://schemas.microsoft.com/office/drawing/2014/main" id="{A173DDF0-DAF0-48E1-802A-88E6711E7CEE}"/>
                      </a:ext>
                    </a:extLst>
                  </p:cNvPr>
                  <p:cNvGrpSpPr/>
                  <p:nvPr/>
                </p:nvGrpSpPr>
                <p:grpSpPr>
                  <a:xfrm>
                    <a:off x="8126300" y="3059970"/>
                    <a:ext cx="851720" cy="769295"/>
                    <a:chOff x="8126300" y="3059970"/>
                    <a:chExt cx="851720" cy="769295"/>
                  </a:xfrm>
                  <a:solidFill>
                    <a:srgbClr val="F2D5D0">
                      <a:alpha val="32000"/>
                    </a:srgbClr>
                  </a:solidFill>
                </p:grpSpPr>
                <p:pic>
                  <p:nvPicPr>
                    <p:cNvPr id="5297" name="Picture 5296">
                      <a:extLst>
                        <a:ext uri="{FF2B5EF4-FFF2-40B4-BE49-F238E27FC236}">
                          <a16:creationId xmlns:a16="http://schemas.microsoft.com/office/drawing/2014/main" id="{446D6960-C460-4C2A-82A0-9938576E53F2}"/>
                        </a:ext>
                      </a:extLst>
                    </p:cNvPr>
                    <p:cNvPicPr>
                      <a:picLocks noChangeAspect="1"/>
                    </p:cNvPicPr>
                    <p:nvPr/>
                  </p:nvPicPr>
                  <p:blipFill>
                    <a:blip r:embed="rId71"/>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5298" name="Freeform: Shape 5297">
                      <a:extLst>
                        <a:ext uri="{FF2B5EF4-FFF2-40B4-BE49-F238E27FC236}">
                          <a16:creationId xmlns:a16="http://schemas.microsoft.com/office/drawing/2014/main" id="{D0665DAA-2D89-49A6-BE5F-0F5F8C19A2FB}"/>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5284" name="Picture 5283">
                    <a:extLst>
                      <a:ext uri="{FF2B5EF4-FFF2-40B4-BE49-F238E27FC236}">
                        <a16:creationId xmlns:a16="http://schemas.microsoft.com/office/drawing/2014/main" id="{C3A44851-6BB4-41EA-A595-2B89B492597D}"/>
                      </a:ext>
                    </a:extLst>
                  </p:cNvPr>
                  <p:cNvPicPr>
                    <a:picLocks noChangeAspect="1"/>
                  </p:cNvPicPr>
                  <p:nvPr/>
                </p:nvPicPr>
                <p:blipFill>
                  <a:blip r:embed="rId72"/>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5285" name="Picture 5284">
                    <a:extLst>
                      <a:ext uri="{FF2B5EF4-FFF2-40B4-BE49-F238E27FC236}">
                        <a16:creationId xmlns:a16="http://schemas.microsoft.com/office/drawing/2014/main" id="{0DCA1EC4-4A65-4652-8A8D-6F3C734691E7}"/>
                      </a:ext>
                    </a:extLst>
                  </p:cNvPr>
                  <p:cNvPicPr>
                    <a:picLocks noChangeAspect="1"/>
                  </p:cNvPicPr>
                  <p:nvPr/>
                </p:nvPicPr>
                <p:blipFill>
                  <a:blip r:embed="rId73"/>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5286" name="Picture 5285">
                    <a:extLst>
                      <a:ext uri="{FF2B5EF4-FFF2-40B4-BE49-F238E27FC236}">
                        <a16:creationId xmlns:a16="http://schemas.microsoft.com/office/drawing/2014/main" id="{E1AED1CA-1E80-4A0D-AB3F-334AEF17F90E}"/>
                      </a:ext>
                    </a:extLst>
                  </p:cNvPr>
                  <p:cNvPicPr>
                    <a:picLocks noChangeAspect="1"/>
                  </p:cNvPicPr>
                  <p:nvPr/>
                </p:nvPicPr>
                <p:blipFill>
                  <a:blip r:embed="rId74"/>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5287" name="Picture 5286">
                    <a:extLst>
                      <a:ext uri="{FF2B5EF4-FFF2-40B4-BE49-F238E27FC236}">
                        <a16:creationId xmlns:a16="http://schemas.microsoft.com/office/drawing/2014/main" id="{8EA5FA13-2859-4C1F-973E-5C3537E346A4}"/>
                      </a:ext>
                    </a:extLst>
                  </p:cNvPr>
                  <p:cNvPicPr>
                    <a:picLocks noChangeAspect="1"/>
                  </p:cNvPicPr>
                  <p:nvPr/>
                </p:nvPicPr>
                <p:blipFill>
                  <a:blip r:embed="rId75"/>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5288" name="Picture 5287">
                    <a:extLst>
                      <a:ext uri="{FF2B5EF4-FFF2-40B4-BE49-F238E27FC236}">
                        <a16:creationId xmlns:a16="http://schemas.microsoft.com/office/drawing/2014/main" id="{42BF60A7-DD0D-4C4F-A179-80A82863586A}"/>
                      </a:ext>
                    </a:extLst>
                  </p:cNvPr>
                  <p:cNvPicPr>
                    <a:picLocks noChangeAspect="1"/>
                  </p:cNvPicPr>
                  <p:nvPr/>
                </p:nvPicPr>
                <p:blipFill>
                  <a:blip r:embed="rId76"/>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5289" name="Picture 5288">
                    <a:extLst>
                      <a:ext uri="{FF2B5EF4-FFF2-40B4-BE49-F238E27FC236}">
                        <a16:creationId xmlns:a16="http://schemas.microsoft.com/office/drawing/2014/main" id="{B893E8FE-D401-4681-982A-5C8C6EBD1D94}"/>
                      </a:ext>
                    </a:extLst>
                  </p:cNvPr>
                  <p:cNvPicPr>
                    <a:picLocks noChangeAspect="1"/>
                  </p:cNvPicPr>
                  <p:nvPr/>
                </p:nvPicPr>
                <p:blipFill>
                  <a:blip r:embed="rId77"/>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5290" name="Picture 5289">
                    <a:extLst>
                      <a:ext uri="{FF2B5EF4-FFF2-40B4-BE49-F238E27FC236}">
                        <a16:creationId xmlns:a16="http://schemas.microsoft.com/office/drawing/2014/main" id="{4FF4816E-E18B-46A7-BED9-166CACBFA9AE}"/>
                      </a:ext>
                    </a:extLst>
                  </p:cNvPr>
                  <p:cNvPicPr>
                    <a:picLocks noChangeAspect="1"/>
                  </p:cNvPicPr>
                  <p:nvPr/>
                </p:nvPicPr>
                <p:blipFill>
                  <a:blip r:embed="rId78"/>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5291" name="Graphic 4">
                    <a:extLst>
                      <a:ext uri="{FF2B5EF4-FFF2-40B4-BE49-F238E27FC236}">
                        <a16:creationId xmlns:a16="http://schemas.microsoft.com/office/drawing/2014/main" id="{685D7636-6B60-4769-9168-8847B36B0F31}"/>
                      </a:ext>
                    </a:extLst>
                  </p:cNvPr>
                  <p:cNvGrpSpPr/>
                  <p:nvPr/>
                </p:nvGrpSpPr>
                <p:grpSpPr>
                  <a:xfrm>
                    <a:off x="8945966" y="3252294"/>
                    <a:ext cx="406296" cy="636500"/>
                    <a:chOff x="8945966" y="3252294"/>
                    <a:chExt cx="406296" cy="636500"/>
                  </a:xfrm>
                  <a:solidFill>
                    <a:srgbClr val="EDCBC3">
                      <a:alpha val="26000"/>
                    </a:srgbClr>
                  </a:solidFill>
                </p:grpSpPr>
                <p:pic>
                  <p:nvPicPr>
                    <p:cNvPr id="5292" name="Picture 5291">
                      <a:extLst>
                        <a:ext uri="{FF2B5EF4-FFF2-40B4-BE49-F238E27FC236}">
                          <a16:creationId xmlns:a16="http://schemas.microsoft.com/office/drawing/2014/main" id="{2A605A8E-4DF1-4255-8AD0-8C3CF573DAF4}"/>
                        </a:ext>
                      </a:extLst>
                    </p:cNvPr>
                    <p:cNvPicPr>
                      <a:picLocks noChangeAspect="1"/>
                    </p:cNvPicPr>
                    <p:nvPr/>
                  </p:nvPicPr>
                  <p:blipFill>
                    <a:blip r:embed="rId79"/>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5293" name="Freeform: Shape 5292">
                      <a:extLst>
                        <a:ext uri="{FF2B5EF4-FFF2-40B4-BE49-F238E27FC236}">
                          <a16:creationId xmlns:a16="http://schemas.microsoft.com/office/drawing/2014/main" id="{3BA26C61-2948-4F05-9D63-D625459B6762}"/>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5294" name="Freeform: Shape 5293">
                      <a:extLst>
                        <a:ext uri="{FF2B5EF4-FFF2-40B4-BE49-F238E27FC236}">
                          <a16:creationId xmlns:a16="http://schemas.microsoft.com/office/drawing/2014/main" id="{30D50D30-DBB5-4D50-9EF4-780160C4205D}"/>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5295" name="Freeform: Shape 5294">
                      <a:extLst>
                        <a:ext uri="{FF2B5EF4-FFF2-40B4-BE49-F238E27FC236}">
                          <a16:creationId xmlns:a16="http://schemas.microsoft.com/office/drawing/2014/main" id="{715135F3-B0FC-499A-B1F7-17BA090C18AB}"/>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5296" name="Freeform: Shape 5295">
                      <a:extLst>
                        <a:ext uri="{FF2B5EF4-FFF2-40B4-BE49-F238E27FC236}">
                          <a16:creationId xmlns:a16="http://schemas.microsoft.com/office/drawing/2014/main" id="{1793B34D-DD68-4282-AA94-3CF86F82E62B}"/>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grpSp>
            <p:nvGrpSpPr>
              <p:cNvPr id="5061" name="Graphic 4">
                <a:extLst>
                  <a:ext uri="{FF2B5EF4-FFF2-40B4-BE49-F238E27FC236}">
                    <a16:creationId xmlns:a16="http://schemas.microsoft.com/office/drawing/2014/main" id="{70782E51-FFF9-4E35-A0C0-D4E2788DF7DC}"/>
                  </a:ext>
                </a:extLst>
              </p:cNvPr>
              <p:cNvGrpSpPr/>
              <p:nvPr/>
            </p:nvGrpSpPr>
            <p:grpSpPr>
              <a:xfrm rot="5129528">
                <a:off x="11186575" y="3299083"/>
                <a:ext cx="1364025" cy="673041"/>
                <a:chOff x="6746544" y="-193104"/>
                <a:chExt cx="1215927" cy="599966"/>
              </a:xfrm>
            </p:grpSpPr>
            <p:grpSp>
              <p:nvGrpSpPr>
                <p:cNvPr id="5174" name="Graphic 4">
                  <a:extLst>
                    <a:ext uri="{FF2B5EF4-FFF2-40B4-BE49-F238E27FC236}">
                      <a16:creationId xmlns:a16="http://schemas.microsoft.com/office/drawing/2014/main" id="{7DA93C32-9973-4F5A-A915-59E5E4B37CCD}"/>
                    </a:ext>
                  </a:extLst>
                </p:cNvPr>
                <p:cNvGrpSpPr/>
                <p:nvPr/>
              </p:nvGrpSpPr>
              <p:grpSpPr>
                <a:xfrm>
                  <a:off x="6746544" y="-193104"/>
                  <a:ext cx="837041" cy="453557"/>
                  <a:chOff x="6746544" y="-193104"/>
                  <a:chExt cx="837041" cy="453557"/>
                </a:xfrm>
              </p:grpSpPr>
              <p:grpSp>
                <p:nvGrpSpPr>
                  <p:cNvPr id="5179" name="Graphic 4">
                    <a:extLst>
                      <a:ext uri="{FF2B5EF4-FFF2-40B4-BE49-F238E27FC236}">
                        <a16:creationId xmlns:a16="http://schemas.microsoft.com/office/drawing/2014/main" id="{50FAE00D-1FDD-4684-B311-4AF8F7899172}"/>
                      </a:ext>
                    </a:extLst>
                  </p:cNvPr>
                  <p:cNvGrpSpPr/>
                  <p:nvPr/>
                </p:nvGrpSpPr>
                <p:grpSpPr>
                  <a:xfrm>
                    <a:off x="7070481" y="51971"/>
                    <a:ext cx="137248" cy="116676"/>
                    <a:chOff x="7070481" y="51971"/>
                    <a:chExt cx="137248" cy="116676"/>
                  </a:xfrm>
                </p:grpSpPr>
                <p:grpSp>
                  <p:nvGrpSpPr>
                    <p:cNvPr id="5266" name="Graphic 4">
                      <a:extLst>
                        <a:ext uri="{FF2B5EF4-FFF2-40B4-BE49-F238E27FC236}">
                          <a16:creationId xmlns:a16="http://schemas.microsoft.com/office/drawing/2014/main" id="{91EA7D54-3BBD-417C-B993-051D263037DF}"/>
                        </a:ext>
                      </a:extLst>
                    </p:cNvPr>
                    <p:cNvGrpSpPr/>
                    <p:nvPr/>
                  </p:nvGrpSpPr>
                  <p:grpSpPr>
                    <a:xfrm>
                      <a:off x="7135471" y="51971"/>
                      <a:ext cx="72258" cy="65206"/>
                      <a:chOff x="7135471" y="51971"/>
                      <a:chExt cx="72258" cy="65206"/>
                    </a:xfrm>
                  </p:grpSpPr>
                  <p:sp>
                    <p:nvSpPr>
                      <p:cNvPr id="5274" name="Freeform: Shape 5273">
                        <a:extLst>
                          <a:ext uri="{FF2B5EF4-FFF2-40B4-BE49-F238E27FC236}">
                            <a16:creationId xmlns:a16="http://schemas.microsoft.com/office/drawing/2014/main" id="{0087400E-FD15-4B3A-A2D5-EE08433D05F5}"/>
                          </a:ext>
                        </a:extLst>
                      </p:cNvPr>
                      <p:cNvSpPr/>
                      <p:nvPr/>
                    </p:nvSpPr>
                    <p:spPr>
                      <a:xfrm>
                        <a:off x="7139775" y="54078"/>
                        <a:ext cx="64857" cy="63100"/>
                      </a:xfrm>
                      <a:custGeom>
                        <a:avLst/>
                        <a:gdLst>
                          <a:gd name="connsiteX0" fmla="*/ 0 w 64857"/>
                          <a:gd name="connsiteY0" fmla="*/ 35351 h 63100"/>
                          <a:gd name="connsiteX1" fmla="*/ 12913 w 64857"/>
                          <a:gd name="connsiteY1" fmla="*/ 63101 h 63100"/>
                          <a:gd name="connsiteX2" fmla="*/ 61681 w 64857"/>
                          <a:gd name="connsiteY2" fmla="*/ 7235 h 63100"/>
                          <a:gd name="connsiteX3" fmla="*/ 64841 w 64857"/>
                          <a:gd name="connsiteY3" fmla="*/ 0 h 63100"/>
                          <a:gd name="connsiteX4" fmla="*/ 0 w 64857"/>
                          <a:gd name="connsiteY4" fmla="*/ 35351 h 63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57" h="63100">
                            <a:moveTo>
                              <a:pt x="0" y="35351"/>
                            </a:moveTo>
                            <a:cubicBezTo>
                              <a:pt x="7830" y="42815"/>
                              <a:pt x="16439" y="52889"/>
                              <a:pt x="12913" y="63101"/>
                            </a:cubicBezTo>
                            <a:cubicBezTo>
                              <a:pt x="29169" y="44464"/>
                              <a:pt x="45425" y="25872"/>
                              <a:pt x="61681" y="7235"/>
                            </a:cubicBezTo>
                            <a:cubicBezTo>
                              <a:pt x="63696" y="4946"/>
                              <a:pt x="65024" y="3022"/>
                              <a:pt x="64841" y="0"/>
                            </a:cubicBezTo>
                            <a:cubicBezTo>
                              <a:pt x="55270" y="16897"/>
                              <a:pt x="17904" y="27521"/>
                              <a:pt x="0" y="35351"/>
                            </a:cubicBezTo>
                            <a:close/>
                          </a:path>
                        </a:pathLst>
                      </a:custGeom>
                      <a:solidFill>
                        <a:srgbClr val="B6B6B6"/>
                      </a:solidFill>
                      <a:ln w="4577" cap="flat">
                        <a:noFill/>
                        <a:prstDash val="solid"/>
                        <a:miter/>
                      </a:ln>
                    </p:spPr>
                    <p:txBody>
                      <a:bodyPr rtlCol="0" anchor="ctr"/>
                      <a:lstStyle/>
                      <a:p>
                        <a:endParaRPr lang="th-TH"/>
                      </a:p>
                    </p:txBody>
                  </p:sp>
                  <p:sp>
                    <p:nvSpPr>
                      <p:cNvPr id="5275" name="Freeform: Shape 5274">
                        <a:extLst>
                          <a:ext uri="{FF2B5EF4-FFF2-40B4-BE49-F238E27FC236}">
                            <a16:creationId xmlns:a16="http://schemas.microsoft.com/office/drawing/2014/main" id="{463C13FD-221F-4F5D-A710-83E973CDB13D}"/>
                          </a:ext>
                        </a:extLst>
                      </p:cNvPr>
                      <p:cNvSpPr/>
                      <p:nvPr/>
                    </p:nvSpPr>
                    <p:spPr>
                      <a:xfrm>
                        <a:off x="7135471" y="51971"/>
                        <a:ext cx="72258" cy="61272"/>
                      </a:xfrm>
                      <a:custGeom>
                        <a:avLst/>
                        <a:gdLst>
                          <a:gd name="connsiteX0" fmla="*/ 0 w 72258"/>
                          <a:gd name="connsiteY0" fmla="*/ 35763 h 61272"/>
                          <a:gd name="connsiteX1" fmla="*/ 15798 w 72258"/>
                          <a:gd name="connsiteY1" fmla="*/ 36542 h 61272"/>
                          <a:gd name="connsiteX2" fmla="*/ 23674 w 72258"/>
                          <a:gd name="connsiteY2" fmla="*/ 41808 h 61272"/>
                          <a:gd name="connsiteX3" fmla="*/ 37274 w 72258"/>
                          <a:gd name="connsiteY3" fmla="*/ 35351 h 61272"/>
                          <a:gd name="connsiteX4" fmla="*/ 72259 w 72258"/>
                          <a:gd name="connsiteY4" fmla="*/ 0 h 61272"/>
                          <a:gd name="connsiteX5" fmla="*/ 44738 w 72258"/>
                          <a:gd name="connsiteY5" fmla="*/ 37183 h 61272"/>
                          <a:gd name="connsiteX6" fmla="*/ 16806 w 72258"/>
                          <a:gd name="connsiteY6" fmla="*/ 60903 h 61272"/>
                          <a:gd name="connsiteX7" fmla="*/ 0 w 72258"/>
                          <a:gd name="connsiteY7" fmla="*/ 35763 h 6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258" h="61272">
                            <a:moveTo>
                              <a:pt x="0" y="35763"/>
                            </a:moveTo>
                            <a:cubicBezTo>
                              <a:pt x="4900" y="33153"/>
                              <a:pt x="11219" y="33474"/>
                              <a:pt x="15798" y="36542"/>
                            </a:cubicBezTo>
                            <a:cubicBezTo>
                              <a:pt x="18454" y="38327"/>
                              <a:pt x="20606" y="40938"/>
                              <a:pt x="23674" y="41808"/>
                            </a:cubicBezTo>
                            <a:cubicBezTo>
                              <a:pt x="28757" y="43181"/>
                              <a:pt x="33565" y="39106"/>
                              <a:pt x="37274" y="35351"/>
                            </a:cubicBezTo>
                            <a:cubicBezTo>
                              <a:pt x="48951" y="23583"/>
                              <a:pt x="60628" y="11768"/>
                              <a:pt x="72259" y="0"/>
                            </a:cubicBezTo>
                            <a:cubicBezTo>
                              <a:pt x="61406" y="10944"/>
                              <a:pt x="54309" y="25048"/>
                              <a:pt x="44738" y="37183"/>
                            </a:cubicBezTo>
                            <a:cubicBezTo>
                              <a:pt x="40251" y="42861"/>
                              <a:pt x="24727" y="64337"/>
                              <a:pt x="16806" y="60903"/>
                            </a:cubicBezTo>
                            <a:cubicBezTo>
                              <a:pt x="14287" y="59712"/>
                              <a:pt x="9845" y="30451"/>
                              <a:pt x="0" y="35763"/>
                            </a:cubicBezTo>
                            <a:close/>
                          </a:path>
                        </a:pathLst>
                      </a:custGeom>
                      <a:solidFill>
                        <a:srgbClr val="909090"/>
                      </a:solidFill>
                      <a:ln w="4577" cap="flat">
                        <a:noFill/>
                        <a:prstDash val="solid"/>
                        <a:miter/>
                      </a:ln>
                    </p:spPr>
                    <p:txBody>
                      <a:bodyPr rtlCol="0" anchor="ctr"/>
                      <a:lstStyle/>
                      <a:p>
                        <a:endParaRPr lang="th-TH"/>
                      </a:p>
                    </p:txBody>
                  </p:sp>
                </p:grpSp>
                <p:sp>
                  <p:nvSpPr>
                    <p:cNvPr id="5267" name="Freeform: Shape 5266">
                      <a:extLst>
                        <a:ext uri="{FF2B5EF4-FFF2-40B4-BE49-F238E27FC236}">
                          <a16:creationId xmlns:a16="http://schemas.microsoft.com/office/drawing/2014/main" id="{0DF1AE51-FC8E-4B89-B374-B361F761EAA7}"/>
                        </a:ext>
                      </a:extLst>
                    </p:cNvPr>
                    <p:cNvSpPr/>
                    <p:nvPr/>
                  </p:nvSpPr>
                  <p:spPr>
                    <a:xfrm>
                      <a:off x="7074591" y="74638"/>
                      <a:ext cx="95645" cy="82737"/>
                    </a:xfrm>
                    <a:custGeom>
                      <a:avLst/>
                      <a:gdLst>
                        <a:gd name="connsiteX0" fmla="*/ 94079 w 95645"/>
                        <a:gd name="connsiteY0" fmla="*/ 65986 h 82737"/>
                        <a:gd name="connsiteX1" fmla="*/ 95636 w 95645"/>
                        <a:gd name="connsiteY1" fmla="*/ 60811 h 82737"/>
                        <a:gd name="connsiteX2" fmla="*/ 94537 w 95645"/>
                        <a:gd name="connsiteY2" fmla="*/ 55225 h 82737"/>
                        <a:gd name="connsiteX3" fmla="*/ 62391 w 95645"/>
                        <a:gd name="connsiteY3" fmla="*/ 11814 h 82737"/>
                        <a:gd name="connsiteX4" fmla="*/ 30291 w 95645"/>
                        <a:gd name="connsiteY4" fmla="*/ 0 h 82737"/>
                        <a:gd name="connsiteX5" fmla="*/ 1122 w 95645"/>
                        <a:gd name="connsiteY5" fmla="*/ 15707 h 82737"/>
                        <a:gd name="connsiteX6" fmla="*/ 23 w 95645"/>
                        <a:gd name="connsiteY6" fmla="*/ 18683 h 82737"/>
                        <a:gd name="connsiteX7" fmla="*/ 11837 w 95645"/>
                        <a:gd name="connsiteY7" fmla="*/ 22942 h 82737"/>
                        <a:gd name="connsiteX8" fmla="*/ 23606 w 95645"/>
                        <a:gd name="connsiteY8" fmla="*/ 12822 h 82737"/>
                        <a:gd name="connsiteX9" fmla="*/ 39678 w 95645"/>
                        <a:gd name="connsiteY9" fmla="*/ 13738 h 82737"/>
                        <a:gd name="connsiteX10" fmla="*/ 52363 w 95645"/>
                        <a:gd name="connsiteY10" fmla="*/ 24590 h 82737"/>
                        <a:gd name="connsiteX11" fmla="*/ 54790 w 95645"/>
                        <a:gd name="connsiteY11" fmla="*/ 28208 h 82737"/>
                        <a:gd name="connsiteX12" fmla="*/ 49386 w 95645"/>
                        <a:gd name="connsiteY12" fmla="*/ 37229 h 82737"/>
                        <a:gd name="connsiteX13" fmla="*/ 36336 w 95645"/>
                        <a:gd name="connsiteY13" fmla="*/ 55087 h 82737"/>
                        <a:gd name="connsiteX14" fmla="*/ 47600 w 95645"/>
                        <a:gd name="connsiteY14" fmla="*/ 71435 h 82737"/>
                        <a:gd name="connsiteX15" fmla="*/ 58224 w 95645"/>
                        <a:gd name="connsiteY15" fmla="*/ 67130 h 82737"/>
                        <a:gd name="connsiteX16" fmla="*/ 68756 w 95645"/>
                        <a:gd name="connsiteY16" fmla="*/ 62506 h 82737"/>
                        <a:gd name="connsiteX17" fmla="*/ 72007 w 95645"/>
                        <a:gd name="connsiteY17" fmla="*/ 80181 h 82737"/>
                        <a:gd name="connsiteX18" fmla="*/ 94079 w 95645"/>
                        <a:gd name="connsiteY18" fmla="*/ 65986 h 8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645" h="82737">
                          <a:moveTo>
                            <a:pt x="94079" y="65986"/>
                          </a:moveTo>
                          <a:cubicBezTo>
                            <a:pt x="94857" y="64337"/>
                            <a:pt x="95544" y="62597"/>
                            <a:pt x="95636" y="60811"/>
                          </a:cubicBezTo>
                          <a:cubicBezTo>
                            <a:pt x="95727" y="58934"/>
                            <a:pt x="95178" y="57056"/>
                            <a:pt x="94537" y="55225"/>
                          </a:cubicBezTo>
                          <a:cubicBezTo>
                            <a:pt x="88629" y="37916"/>
                            <a:pt x="77227" y="22530"/>
                            <a:pt x="62391" y="11814"/>
                          </a:cubicBezTo>
                          <a:cubicBezTo>
                            <a:pt x="53004" y="5037"/>
                            <a:pt x="41876" y="46"/>
                            <a:pt x="30291" y="0"/>
                          </a:cubicBezTo>
                          <a:cubicBezTo>
                            <a:pt x="18706" y="-46"/>
                            <a:pt x="6709" y="5541"/>
                            <a:pt x="1122" y="15707"/>
                          </a:cubicBezTo>
                          <a:cubicBezTo>
                            <a:pt x="618" y="16622"/>
                            <a:pt x="160" y="17630"/>
                            <a:pt x="23" y="18683"/>
                          </a:cubicBezTo>
                          <a:cubicBezTo>
                            <a:pt x="-481" y="23858"/>
                            <a:pt x="7396" y="25689"/>
                            <a:pt x="11837" y="22942"/>
                          </a:cubicBezTo>
                          <a:cubicBezTo>
                            <a:pt x="16279" y="20194"/>
                            <a:pt x="19027" y="15249"/>
                            <a:pt x="23606" y="12822"/>
                          </a:cubicBezTo>
                          <a:cubicBezTo>
                            <a:pt x="28551" y="10212"/>
                            <a:pt x="34779" y="11128"/>
                            <a:pt x="39678" y="13738"/>
                          </a:cubicBezTo>
                          <a:cubicBezTo>
                            <a:pt x="44624" y="16394"/>
                            <a:pt x="48516" y="20515"/>
                            <a:pt x="52363" y="24590"/>
                          </a:cubicBezTo>
                          <a:cubicBezTo>
                            <a:pt x="53370" y="25643"/>
                            <a:pt x="54378" y="26788"/>
                            <a:pt x="54790" y="28208"/>
                          </a:cubicBezTo>
                          <a:cubicBezTo>
                            <a:pt x="55797" y="31825"/>
                            <a:pt x="52317" y="34939"/>
                            <a:pt x="49386" y="37229"/>
                          </a:cubicBezTo>
                          <a:cubicBezTo>
                            <a:pt x="43433" y="41854"/>
                            <a:pt x="37664" y="47669"/>
                            <a:pt x="36336" y="55087"/>
                          </a:cubicBezTo>
                          <a:cubicBezTo>
                            <a:pt x="34962" y="62506"/>
                            <a:pt x="40045" y="71389"/>
                            <a:pt x="47600" y="71435"/>
                          </a:cubicBezTo>
                          <a:cubicBezTo>
                            <a:pt x="51493" y="71435"/>
                            <a:pt x="54973" y="69283"/>
                            <a:pt x="58224" y="67130"/>
                          </a:cubicBezTo>
                          <a:cubicBezTo>
                            <a:pt x="61429" y="64978"/>
                            <a:pt x="64864" y="62689"/>
                            <a:pt x="68756" y="62506"/>
                          </a:cubicBezTo>
                          <a:cubicBezTo>
                            <a:pt x="84829" y="61727"/>
                            <a:pt x="69122" y="76701"/>
                            <a:pt x="72007" y="80181"/>
                          </a:cubicBezTo>
                          <a:cubicBezTo>
                            <a:pt x="79700" y="89477"/>
                            <a:pt x="91789" y="70794"/>
                            <a:pt x="94079" y="65986"/>
                          </a:cubicBezTo>
                          <a:close/>
                        </a:path>
                      </a:pathLst>
                    </a:custGeom>
                    <a:solidFill>
                      <a:srgbClr val="4C686A"/>
                    </a:solidFill>
                    <a:ln w="4577" cap="flat">
                      <a:noFill/>
                      <a:prstDash val="solid"/>
                      <a:miter/>
                    </a:ln>
                  </p:spPr>
                  <p:txBody>
                    <a:bodyPr rtlCol="0" anchor="ctr"/>
                    <a:lstStyle/>
                    <a:p>
                      <a:endParaRPr lang="th-TH"/>
                    </a:p>
                  </p:txBody>
                </p:sp>
                <p:sp>
                  <p:nvSpPr>
                    <p:cNvPr id="5268" name="Freeform: Shape 5267">
                      <a:extLst>
                        <a:ext uri="{FF2B5EF4-FFF2-40B4-BE49-F238E27FC236}">
                          <a16:creationId xmlns:a16="http://schemas.microsoft.com/office/drawing/2014/main" id="{245059DB-6262-485E-9BE5-5D58E9C14C55}"/>
                        </a:ext>
                      </a:extLst>
                    </p:cNvPr>
                    <p:cNvSpPr/>
                    <p:nvPr/>
                  </p:nvSpPr>
                  <p:spPr>
                    <a:xfrm>
                      <a:off x="7090005" y="90912"/>
                      <a:ext cx="70321" cy="77735"/>
                    </a:xfrm>
                    <a:custGeom>
                      <a:avLst/>
                      <a:gdLst>
                        <a:gd name="connsiteX0" fmla="*/ 42581 w 70321"/>
                        <a:gd name="connsiteY0" fmla="*/ 77735 h 77735"/>
                        <a:gd name="connsiteX1" fmla="*/ 56914 w 70321"/>
                        <a:gd name="connsiteY1" fmla="*/ 73065 h 77735"/>
                        <a:gd name="connsiteX2" fmla="*/ 68636 w 70321"/>
                        <a:gd name="connsiteY2" fmla="*/ 61663 h 77735"/>
                        <a:gd name="connsiteX3" fmla="*/ 67308 w 70321"/>
                        <a:gd name="connsiteY3" fmla="*/ 46094 h 77735"/>
                        <a:gd name="connsiteX4" fmla="*/ 40475 w 70321"/>
                        <a:gd name="connsiteY4" fmla="*/ 37256 h 77735"/>
                        <a:gd name="connsiteX5" fmla="*/ 49770 w 70321"/>
                        <a:gd name="connsiteY5" fmla="*/ 13490 h 77735"/>
                        <a:gd name="connsiteX6" fmla="*/ 30675 w 70321"/>
                        <a:gd name="connsiteY6" fmla="*/ 897 h 77735"/>
                        <a:gd name="connsiteX7" fmla="*/ 14557 w 70321"/>
                        <a:gd name="connsiteY7" fmla="*/ 23564 h 77735"/>
                        <a:gd name="connsiteX8" fmla="*/ 41 w 70321"/>
                        <a:gd name="connsiteY8" fmla="*/ 38996 h 77735"/>
                        <a:gd name="connsiteX9" fmla="*/ 865 w 70321"/>
                        <a:gd name="connsiteY9" fmla="*/ 44445 h 77735"/>
                        <a:gd name="connsiteX10" fmla="*/ 42581 w 70321"/>
                        <a:gd name="connsiteY10" fmla="*/ 77735 h 7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321" h="77735">
                          <a:moveTo>
                            <a:pt x="42581" y="77735"/>
                          </a:moveTo>
                          <a:cubicBezTo>
                            <a:pt x="47664" y="77735"/>
                            <a:pt x="52564" y="75629"/>
                            <a:pt x="56914" y="73065"/>
                          </a:cubicBezTo>
                          <a:cubicBezTo>
                            <a:pt x="61676" y="70226"/>
                            <a:pt x="66210" y="66608"/>
                            <a:pt x="68636" y="61663"/>
                          </a:cubicBezTo>
                          <a:cubicBezTo>
                            <a:pt x="71109" y="56717"/>
                            <a:pt x="71018" y="50215"/>
                            <a:pt x="67308" y="46094"/>
                          </a:cubicBezTo>
                          <a:cubicBezTo>
                            <a:pt x="60852" y="38996"/>
                            <a:pt x="48397" y="42613"/>
                            <a:pt x="40475" y="37256"/>
                          </a:cubicBezTo>
                          <a:cubicBezTo>
                            <a:pt x="46473" y="30799"/>
                            <a:pt x="51144" y="22190"/>
                            <a:pt x="49770" y="13490"/>
                          </a:cubicBezTo>
                          <a:cubicBezTo>
                            <a:pt x="48397" y="4790"/>
                            <a:pt x="38735" y="-2629"/>
                            <a:pt x="30675" y="897"/>
                          </a:cubicBezTo>
                          <a:cubicBezTo>
                            <a:pt x="22021" y="4652"/>
                            <a:pt x="21105" y="16741"/>
                            <a:pt x="14557" y="23564"/>
                          </a:cubicBezTo>
                          <a:cubicBezTo>
                            <a:pt x="9520" y="28830"/>
                            <a:pt x="728" y="31761"/>
                            <a:pt x="41" y="38996"/>
                          </a:cubicBezTo>
                          <a:cubicBezTo>
                            <a:pt x="-142" y="40828"/>
                            <a:pt x="316" y="42659"/>
                            <a:pt x="865" y="44445"/>
                          </a:cubicBezTo>
                          <a:cubicBezTo>
                            <a:pt x="6040" y="61617"/>
                            <a:pt x="23486" y="77644"/>
                            <a:pt x="42581" y="77735"/>
                          </a:cubicBezTo>
                          <a:close/>
                        </a:path>
                      </a:pathLst>
                    </a:custGeom>
                    <a:solidFill>
                      <a:srgbClr val="798D8D"/>
                    </a:solidFill>
                    <a:ln w="4577" cap="flat">
                      <a:noFill/>
                      <a:prstDash val="solid"/>
                      <a:miter/>
                    </a:ln>
                  </p:spPr>
                  <p:txBody>
                    <a:bodyPr rtlCol="0" anchor="ctr"/>
                    <a:lstStyle/>
                    <a:p>
                      <a:endParaRPr lang="th-TH"/>
                    </a:p>
                  </p:txBody>
                </p:sp>
                <p:sp>
                  <p:nvSpPr>
                    <p:cNvPr id="5269" name="Freeform: Shape 5268">
                      <a:extLst>
                        <a:ext uri="{FF2B5EF4-FFF2-40B4-BE49-F238E27FC236}">
                          <a16:creationId xmlns:a16="http://schemas.microsoft.com/office/drawing/2014/main" id="{21E9BE74-36BD-4E99-808D-2DD226FD8149}"/>
                        </a:ext>
                      </a:extLst>
                    </p:cNvPr>
                    <p:cNvSpPr/>
                    <p:nvPr/>
                  </p:nvSpPr>
                  <p:spPr>
                    <a:xfrm>
                      <a:off x="7070481" y="75714"/>
                      <a:ext cx="68194" cy="41875"/>
                    </a:xfrm>
                    <a:custGeom>
                      <a:avLst/>
                      <a:gdLst>
                        <a:gd name="connsiteX0" fmla="*/ 34034 w 68194"/>
                        <a:gd name="connsiteY0" fmla="*/ 22598 h 41875"/>
                        <a:gd name="connsiteX1" fmla="*/ 7567 w 68194"/>
                        <a:gd name="connsiteY1" fmla="*/ 41876 h 41875"/>
                        <a:gd name="connsiteX2" fmla="*/ 561 w 68194"/>
                        <a:gd name="connsiteY2" fmla="*/ 22552 h 41875"/>
                        <a:gd name="connsiteX3" fmla="*/ 13978 w 68194"/>
                        <a:gd name="connsiteY3" fmla="*/ 5792 h 41875"/>
                        <a:gd name="connsiteX4" fmla="*/ 68195 w 68194"/>
                        <a:gd name="connsiteY4" fmla="*/ 14859 h 41875"/>
                        <a:gd name="connsiteX5" fmla="*/ 34034 w 68194"/>
                        <a:gd name="connsiteY5" fmla="*/ 22598 h 4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94" h="41875">
                          <a:moveTo>
                            <a:pt x="34034" y="22598"/>
                          </a:moveTo>
                          <a:cubicBezTo>
                            <a:pt x="25059" y="28871"/>
                            <a:pt x="17595" y="37434"/>
                            <a:pt x="7567" y="41876"/>
                          </a:cubicBezTo>
                          <a:cubicBezTo>
                            <a:pt x="1293" y="38075"/>
                            <a:pt x="-1225" y="29650"/>
                            <a:pt x="561" y="22552"/>
                          </a:cubicBezTo>
                          <a:cubicBezTo>
                            <a:pt x="2347" y="15454"/>
                            <a:pt x="7704" y="9639"/>
                            <a:pt x="13978" y="5792"/>
                          </a:cubicBezTo>
                          <a:cubicBezTo>
                            <a:pt x="30966" y="-4602"/>
                            <a:pt x="55648" y="-664"/>
                            <a:pt x="68195" y="14859"/>
                          </a:cubicBezTo>
                          <a:cubicBezTo>
                            <a:pt x="59403" y="20766"/>
                            <a:pt x="45436" y="14676"/>
                            <a:pt x="34034" y="22598"/>
                          </a:cubicBezTo>
                          <a:close/>
                        </a:path>
                      </a:pathLst>
                    </a:custGeom>
                    <a:solidFill>
                      <a:srgbClr val="798D8D"/>
                    </a:solidFill>
                    <a:ln w="4577" cap="flat">
                      <a:noFill/>
                      <a:prstDash val="solid"/>
                      <a:miter/>
                    </a:ln>
                  </p:spPr>
                  <p:txBody>
                    <a:bodyPr rtlCol="0" anchor="ctr"/>
                    <a:lstStyle/>
                    <a:p>
                      <a:endParaRPr lang="th-TH"/>
                    </a:p>
                  </p:txBody>
                </p:sp>
                <p:sp>
                  <p:nvSpPr>
                    <p:cNvPr id="5270" name="Freeform: Shape 5269">
                      <a:extLst>
                        <a:ext uri="{FF2B5EF4-FFF2-40B4-BE49-F238E27FC236}">
                          <a16:creationId xmlns:a16="http://schemas.microsoft.com/office/drawing/2014/main" id="{8E740AA9-FCD8-4E75-A022-7F640AA60FB1}"/>
                        </a:ext>
                      </a:extLst>
                    </p:cNvPr>
                    <p:cNvSpPr/>
                    <p:nvPr/>
                  </p:nvSpPr>
                  <p:spPr>
                    <a:xfrm>
                      <a:off x="7072234" y="90299"/>
                      <a:ext cx="43586" cy="67633"/>
                    </a:xfrm>
                    <a:custGeom>
                      <a:avLst/>
                      <a:gdLst>
                        <a:gd name="connsiteX0" fmla="*/ 14285 w 43586"/>
                        <a:gd name="connsiteY0" fmla="*/ 19278 h 67633"/>
                        <a:gd name="connsiteX1" fmla="*/ 11813 w 43586"/>
                        <a:gd name="connsiteY1" fmla="*/ 20377 h 67633"/>
                        <a:gd name="connsiteX2" fmla="*/ 9248 w 43586"/>
                        <a:gd name="connsiteY2" fmla="*/ 18820 h 67633"/>
                        <a:gd name="connsiteX3" fmla="*/ 3708 w 43586"/>
                        <a:gd name="connsiteY3" fmla="*/ 7922 h 67633"/>
                        <a:gd name="connsiteX4" fmla="*/ 594 w 43586"/>
                        <a:gd name="connsiteY4" fmla="*/ 23720 h 67633"/>
                        <a:gd name="connsiteX5" fmla="*/ 37960 w 43586"/>
                        <a:gd name="connsiteY5" fmla="*/ 67634 h 67633"/>
                        <a:gd name="connsiteX6" fmla="*/ 33609 w 43586"/>
                        <a:gd name="connsiteY6" fmla="*/ 42082 h 67633"/>
                        <a:gd name="connsiteX7" fmla="*/ 40432 w 43586"/>
                        <a:gd name="connsiteY7" fmla="*/ 0 h 67633"/>
                        <a:gd name="connsiteX8" fmla="*/ 14285 w 43586"/>
                        <a:gd name="connsiteY8" fmla="*/ 19278 h 6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586" h="67633">
                          <a:moveTo>
                            <a:pt x="14285" y="19278"/>
                          </a:moveTo>
                          <a:cubicBezTo>
                            <a:pt x="13553" y="19828"/>
                            <a:pt x="12729" y="20423"/>
                            <a:pt x="11813" y="20377"/>
                          </a:cubicBezTo>
                          <a:cubicBezTo>
                            <a:pt x="10805" y="20331"/>
                            <a:pt x="9935" y="19599"/>
                            <a:pt x="9248" y="18820"/>
                          </a:cubicBezTo>
                          <a:cubicBezTo>
                            <a:pt x="6501" y="15752"/>
                            <a:pt x="4578" y="11952"/>
                            <a:pt x="3708" y="7922"/>
                          </a:cubicBezTo>
                          <a:cubicBezTo>
                            <a:pt x="-1" y="12089"/>
                            <a:pt x="-688" y="18271"/>
                            <a:pt x="594" y="23720"/>
                          </a:cubicBezTo>
                          <a:cubicBezTo>
                            <a:pt x="4166" y="38785"/>
                            <a:pt x="22391" y="64108"/>
                            <a:pt x="37960" y="67634"/>
                          </a:cubicBezTo>
                          <a:cubicBezTo>
                            <a:pt x="39608" y="59529"/>
                            <a:pt x="34342" y="50600"/>
                            <a:pt x="33609" y="42082"/>
                          </a:cubicBezTo>
                          <a:cubicBezTo>
                            <a:pt x="32556" y="29261"/>
                            <a:pt x="50690" y="7372"/>
                            <a:pt x="40432" y="0"/>
                          </a:cubicBezTo>
                          <a:cubicBezTo>
                            <a:pt x="31366" y="5724"/>
                            <a:pt x="22894" y="12822"/>
                            <a:pt x="14285" y="19278"/>
                          </a:cubicBezTo>
                          <a:close/>
                        </a:path>
                      </a:pathLst>
                    </a:custGeom>
                    <a:solidFill>
                      <a:srgbClr val="A6A6A6"/>
                    </a:solidFill>
                    <a:ln w="4577" cap="flat">
                      <a:noFill/>
                      <a:prstDash val="solid"/>
                      <a:miter/>
                    </a:ln>
                  </p:spPr>
                  <p:txBody>
                    <a:bodyPr rtlCol="0" anchor="ctr"/>
                    <a:lstStyle/>
                    <a:p>
                      <a:endParaRPr lang="th-TH"/>
                    </a:p>
                  </p:txBody>
                </p:sp>
                <p:sp>
                  <p:nvSpPr>
                    <p:cNvPr id="5271" name="Freeform: Shape 5270">
                      <a:extLst>
                        <a:ext uri="{FF2B5EF4-FFF2-40B4-BE49-F238E27FC236}">
                          <a16:creationId xmlns:a16="http://schemas.microsoft.com/office/drawing/2014/main" id="{A4AFFEA4-A21A-41B9-A03F-5F1BEFFBDB77}"/>
                        </a:ext>
                      </a:extLst>
                    </p:cNvPr>
                    <p:cNvSpPr/>
                    <p:nvPr/>
                  </p:nvSpPr>
                  <p:spPr>
                    <a:xfrm>
                      <a:off x="7096954" y="89520"/>
                      <a:ext cx="42820" cy="76901"/>
                    </a:xfrm>
                    <a:custGeom>
                      <a:avLst/>
                      <a:gdLst>
                        <a:gd name="connsiteX0" fmla="*/ 26885 w 42820"/>
                        <a:gd name="connsiteY0" fmla="*/ 74548 h 76901"/>
                        <a:gd name="connsiteX1" fmla="*/ 9256 w 42820"/>
                        <a:gd name="connsiteY1" fmla="*/ 65573 h 76901"/>
                        <a:gd name="connsiteX2" fmla="*/ 1929 w 42820"/>
                        <a:gd name="connsiteY2" fmla="*/ 30177 h 76901"/>
                        <a:gd name="connsiteX3" fmla="*/ 24504 w 42820"/>
                        <a:gd name="connsiteY3" fmla="*/ 0 h 76901"/>
                        <a:gd name="connsiteX4" fmla="*/ 26473 w 42820"/>
                        <a:gd name="connsiteY4" fmla="*/ 8655 h 76901"/>
                        <a:gd name="connsiteX5" fmla="*/ 18231 w 42820"/>
                        <a:gd name="connsiteY5" fmla="*/ 34435 h 76901"/>
                        <a:gd name="connsiteX6" fmla="*/ 19788 w 42820"/>
                        <a:gd name="connsiteY6" fmla="*/ 60719 h 76901"/>
                        <a:gd name="connsiteX7" fmla="*/ 36731 w 42820"/>
                        <a:gd name="connsiteY7" fmla="*/ 71480 h 76901"/>
                        <a:gd name="connsiteX8" fmla="*/ 42821 w 42820"/>
                        <a:gd name="connsiteY8" fmla="*/ 75235 h 76901"/>
                        <a:gd name="connsiteX9" fmla="*/ 26885 w 42820"/>
                        <a:gd name="connsiteY9" fmla="*/ 74548 h 76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20" h="76901">
                          <a:moveTo>
                            <a:pt x="26885" y="74548"/>
                          </a:moveTo>
                          <a:cubicBezTo>
                            <a:pt x="20475" y="72671"/>
                            <a:pt x="14110" y="70107"/>
                            <a:pt x="9256" y="65573"/>
                          </a:cubicBezTo>
                          <a:cubicBezTo>
                            <a:pt x="-86" y="56919"/>
                            <a:pt x="-2009" y="42265"/>
                            <a:pt x="1929" y="30177"/>
                          </a:cubicBezTo>
                          <a:cubicBezTo>
                            <a:pt x="5867" y="18088"/>
                            <a:pt x="14751" y="8197"/>
                            <a:pt x="24504" y="0"/>
                          </a:cubicBezTo>
                          <a:cubicBezTo>
                            <a:pt x="27160" y="1694"/>
                            <a:pt x="27114" y="5587"/>
                            <a:pt x="26473" y="8655"/>
                          </a:cubicBezTo>
                          <a:cubicBezTo>
                            <a:pt x="24642" y="17492"/>
                            <a:pt x="20612" y="25735"/>
                            <a:pt x="18231" y="34435"/>
                          </a:cubicBezTo>
                          <a:cubicBezTo>
                            <a:pt x="15850" y="43135"/>
                            <a:pt x="15209" y="52981"/>
                            <a:pt x="19788" y="60719"/>
                          </a:cubicBezTo>
                          <a:cubicBezTo>
                            <a:pt x="23314" y="66718"/>
                            <a:pt x="29816" y="70839"/>
                            <a:pt x="36731" y="71480"/>
                          </a:cubicBezTo>
                          <a:cubicBezTo>
                            <a:pt x="39936" y="71801"/>
                            <a:pt x="41951" y="71938"/>
                            <a:pt x="42821" y="75235"/>
                          </a:cubicBezTo>
                          <a:cubicBezTo>
                            <a:pt x="37784" y="78395"/>
                            <a:pt x="33342" y="76426"/>
                            <a:pt x="26885" y="74548"/>
                          </a:cubicBezTo>
                          <a:close/>
                        </a:path>
                      </a:pathLst>
                    </a:custGeom>
                    <a:solidFill>
                      <a:srgbClr val="7C9093"/>
                    </a:solidFill>
                    <a:ln w="4577" cap="flat">
                      <a:noFill/>
                      <a:prstDash val="solid"/>
                      <a:miter/>
                    </a:ln>
                  </p:spPr>
                  <p:txBody>
                    <a:bodyPr rtlCol="0" anchor="ctr"/>
                    <a:lstStyle/>
                    <a:p>
                      <a:endParaRPr lang="th-TH"/>
                    </a:p>
                  </p:txBody>
                </p:sp>
                <p:sp>
                  <p:nvSpPr>
                    <p:cNvPr id="5272" name="Freeform: Shape 5271">
                      <a:extLst>
                        <a:ext uri="{FF2B5EF4-FFF2-40B4-BE49-F238E27FC236}">
                          <a16:creationId xmlns:a16="http://schemas.microsoft.com/office/drawing/2014/main" id="{34B7210D-FAC4-47AD-A8F8-C88E9F46386C}"/>
                        </a:ext>
                      </a:extLst>
                    </p:cNvPr>
                    <p:cNvSpPr/>
                    <p:nvPr/>
                  </p:nvSpPr>
                  <p:spPr>
                    <a:xfrm>
                      <a:off x="7071486" y="84454"/>
                      <a:ext cx="51272" cy="36479"/>
                    </a:xfrm>
                    <a:custGeom>
                      <a:avLst/>
                      <a:gdLst>
                        <a:gd name="connsiteX0" fmla="*/ 47591 w 51272"/>
                        <a:gd name="connsiteY0" fmla="*/ 5387 h 36479"/>
                        <a:gd name="connsiteX1" fmla="*/ 14164 w 51272"/>
                        <a:gd name="connsiteY1" fmla="*/ 36479 h 36479"/>
                        <a:gd name="connsiteX2" fmla="*/ 2990 w 51272"/>
                        <a:gd name="connsiteY2" fmla="*/ 25993 h 36479"/>
                        <a:gd name="connsiteX3" fmla="*/ 472 w 51272"/>
                        <a:gd name="connsiteY3" fmla="*/ 24390 h 36479"/>
                        <a:gd name="connsiteX4" fmla="*/ 14 w 51272"/>
                        <a:gd name="connsiteY4" fmla="*/ 22009 h 36479"/>
                        <a:gd name="connsiteX5" fmla="*/ 10317 w 51272"/>
                        <a:gd name="connsiteY5" fmla="*/ 7402 h 36479"/>
                        <a:gd name="connsiteX6" fmla="*/ 28176 w 51272"/>
                        <a:gd name="connsiteY6" fmla="*/ 2273 h 36479"/>
                        <a:gd name="connsiteX7" fmla="*/ 40539 w 51272"/>
                        <a:gd name="connsiteY7" fmla="*/ 213 h 36479"/>
                        <a:gd name="connsiteX8" fmla="*/ 51255 w 51272"/>
                        <a:gd name="connsiteY8" fmla="*/ 5066 h 3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272" h="36479">
                          <a:moveTo>
                            <a:pt x="47591" y="5387"/>
                          </a:moveTo>
                          <a:cubicBezTo>
                            <a:pt x="33442" y="11706"/>
                            <a:pt x="21490" y="22833"/>
                            <a:pt x="14164" y="36479"/>
                          </a:cubicBezTo>
                          <a:cubicBezTo>
                            <a:pt x="11828" y="31809"/>
                            <a:pt x="7799" y="28008"/>
                            <a:pt x="2990" y="25993"/>
                          </a:cubicBezTo>
                          <a:cubicBezTo>
                            <a:pt x="2075" y="25581"/>
                            <a:pt x="1021" y="25215"/>
                            <a:pt x="472" y="24390"/>
                          </a:cubicBezTo>
                          <a:cubicBezTo>
                            <a:pt x="14" y="23703"/>
                            <a:pt x="-32" y="22833"/>
                            <a:pt x="14" y="22009"/>
                          </a:cubicBezTo>
                          <a:cubicBezTo>
                            <a:pt x="289" y="15782"/>
                            <a:pt x="4868" y="10424"/>
                            <a:pt x="10317" y="7402"/>
                          </a:cubicBezTo>
                          <a:cubicBezTo>
                            <a:pt x="15766" y="4380"/>
                            <a:pt x="22040" y="3326"/>
                            <a:pt x="28176" y="2273"/>
                          </a:cubicBezTo>
                          <a:cubicBezTo>
                            <a:pt x="32297" y="1586"/>
                            <a:pt x="36418" y="899"/>
                            <a:pt x="40539" y="213"/>
                          </a:cubicBezTo>
                          <a:cubicBezTo>
                            <a:pt x="45027" y="-520"/>
                            <a:pt x="51667" y="533"/>
                            <a:pt x="51255" y="5066"/>
                          </a:cubicBezTo>
                        </a:path>
                      </a:pathLst>
                    </a:custGeom>
                    <a:solidFill>
                      <a:srgbClr val="7C9093"/>
                    </a:solidFill>
                    <a:ln w="4577" cap="flat">
                      <a:noFill/>
                      <a:prstDash val="solid"/>
                      <a:miter/>
                    </a:ln>
                  </p:spPr>
                  <p:txBody>
                    <a:bodyPr rtlCol="0" anchor="ctr"/>
                    <a:lstStyle/>
                    <a:p>
                      <a:endParaRPr lang="th-TH"/>
                    </a:p>
                  </p:txBody>
                </p:sp>
                <p:sp>
                  <p:nvSpPr>
                    <p:cNvPr id="5273" name="Freeform: Shape 5272">
                      <a:extLst>
                        <a:ext uri="{FF2B5EF4-FFF2-40B4-BE49-F238E27FC236}">
                          <a16:creationId xmlns:a16="http://schemas.microsoft.com/office/drawing/2014/main" id="{8DA1D18A-4210-4B50-A989-372A03F94972}"/>
                        </a:ext>
                      </a:extLst>
                    </p:cNvPr>
                    <p:cNvSpPr/>
                    <p:nvPr/>
                  </p:nvSpPr>
                  <p:spPr>
                    <a:xfrm>
                      <a:off x="7082948" y="75644"/>
                      <a:ext cx="63283" cy="30590"/>
                    </a:xfrm>
                    <a:custGeom>
                      <a:avLst/>
                      <a:gdLst>
                        <a:gd name="connsiteX0" fmla="*/ 44830 w 63283"/>
                        <a:gd name="connsiteY0" fmla="*/ 17494 h 30590"/>
                        <a:gd name="connsiteX1" fmla="*/ 29856 w 63283"/>
                        <a:gd name="connsiteY1" fmla="*/ 4718 h 30590"/>
                        <a:gd name="connsiteX2" fmla="*/ 9296 w 63283"/>
                        <a:gd name="connsiteY2" fmla="*/ 9480 h 30590"/>
                        <a:gd name="connsiteX3" fmla="*/ 0 w 63283"/>
                        <a:gd name="connsiteY3" fmla="*/ 10854 h 30590"/>
                        <a:gd name="connsiteX4" fmla="*/ 26513 w 63283"/>
                        <a:gd name="connsiteY4" fmla="*/ 551 h 30590"/>
                        <a:gd name="connsiteX5" fmla="*/ 63284 w 63283"/>
                        <a:gd name="connsiteY5" fmla="*/ 30590 h 30590"/>
                        <a:gd name="connsiteX6" fmla="*/ 44830 w 63283"/>
                        <a:gd name="connsiteY6" fmla="*/ 17494 h 30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283" h="30590">
                          <a:moveTo>
                            <a:pt x="44830" y="17494"/>
                          </a:moveTo>
                          <a:cubicBezTo>
                            <a:pt x="44097" y="10442"/>
                            <a:pt x="36954" y="5405"/>
                            <a:pt x="29856" y="4718"/>
                          </a:cubicBezTo>
                          <a:cubicBezTo>
                            <a:pt x="22804" y="4031"/>
                            <a:pt x="15844" y="6641"/>
                            <a:pt x="9296" y="9480"/>
                          </a:cubicBezTo>
                          <a:cubicBezTo>
                            <a:pt x="6319" y="10763"/>
                            <a:pt x="2976" y="12091"/>
                            <a:pt x="0" y="10854"/>
                          </a:cubicBezTo>
                          <a:cubicBezTo>
                            <a:pt x="4991" y="2062"/>
                            <a:pt x="16576" y="-1464"/>
                            <a:pt x="26513" y="551"/>
                          </a:cubicBezTo>
                          <a:cubicBezTo>
                            <a:pt x="40251" y="3344"/>
                            <a:pt x="58567" y="17540"/>
                            <a:pt x="63284" y="30590"/>
                          </a:cubicBezTo>
                          <a:cubicBezTo>
                            <a:pt x="49088" y="28804"/>
                            <a:pt x="46524" y="33384"/>
                            <a:pt x="44830" y="17494"/>
                          </a:cubicBezTo>
                          <a:close/>
                        </a:path>
                      </a:pathLst>
                    </a:custGeom>
                    <a:solidFill>
                      <a:srgbClr val="4C686A"/>
                    </a:solidFill>
                    <a:ln w="4577" cap="flat">
                      <a:noFill/>
                      <a:prstDash val="solid"/>
                      <a:miter/>
                    </a:ln>
                  </p:spPr>
                  <p:txBody>
                    <a:bodyPr rtlCol="0" anchor="ctr"/>
                    <a:lstStyle/>
                    <a:p>
                      <a:endParaRPr lang="th-TH"/>
                    </a:p>
                  </p:txBody>
                </p:sp>
              </p:grpSp>
              <p:sp>
                <p:nvSpPr>
                  <p:cNvPr id="5180" name="Freeform: Shape 5179">
                    <a:extLst>
                      <a:ext uri="{FF2B5EF4-FFF2-40B4-BE49-F238E27FC236}">
                        <a16:creationId xmlns:a16="http://schemas.microsoft.com/office/drawing/2014/main" id="{77203D12-4C7D-493E-9E71-0D0677DE0A5C}"/>
                      </a:ext>
                    </a:extLst>
                  </p:cNvPr>
                  <p:cNvSpPr/>
                  <p:nvPr/>
                </p:nvSpPr>
                <p:spPr>
                  <a:xfrm>
                    <a:off x="6855181" y="-41030"/>
                    <a:ext cx="82103" cy="74365"/>
                  </a:xfrm>
                  <a:custGeom>
                    <a:avLst/>
                    <a:gdLst>
                      <a:gd name="connsiteX0" fmla="*/ 49180 w 82103"/>
                      <a:gd name="connsiteY0" fmla="*/ 10211 h 74365"/>
                      <a:gd name="connsiteX1" fmla="*/ 0 w 82103"/>
                      <a:gd name="connsiteY1" fmla="*/ 0 h 74365"/>
                      <a:gd name="connsiteX2" fmla="*/ 21156 w 82103"/>
                      <a:gd name="connsiteY2" fmla="*/ 74365 h 74365"/>
                      <a:gd name="connsiteX3" fmla="*/ 82104 w 82103"/>
                      <a:gd name="connsiteY3" fmla="*/ 6640 h 74365"/>
                      <a:gd name="connsiteX4" fmla="*/ 49180 w 82103"/>
                      <a:gd name="connsiteY4" fmla="*/ 10211 h 74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103" h="74365">
                        <a:moveTo>
                          <a:pt x="49180" y="10211"/>
                        </a:moveTo>
                        <a:cubicBezTo>
                          <a:pt x="32512" y="8242"/>
                          <a:pt x="15615" y="6228"/>
                          <a:pt x="0" y="0"/>
                        </a:cubicBezTo>
                        <a:cubicBezTo>
                          <a:pt x="16073" y="20606"/>
                          <a:pt x="18912" y="48310"/>
                          <a:pt x="21156" y="74365"/>
                        </a:cubicBezTo>
                        <a:cubicBezTo>
                          <a:pt x="19782" y="58613"/>
                          <a:pt x="69191" y="-3389"/>
                          <a:pt x="82104" y="6640"/>
                        </a:cubicBezTo>
                        <a:cubicBezTo>
                          <a:pt x="73175" y="13096"/>
                          <a:pt x="59758" y="11494"/>
                          <a:pt x="49180" y="10211"/>
                        </a:cubicBezTo>
                        <a:close/>
                      </a:path>
                    </a:pathLst>
                  </a:custGeom>
                  <a:solidFill>
                    <a:srgbClr val="808080"/>
                  </a:solidFill>
                  <a:ln w="4577" cap="flat">
                    <a:noFill/>
                    <a:prstDash val="solid"/>
                    <a:miter/>
                  </a:ln>
                </p:spPr>
                <p:txBody>
                  <a:bodyPr rtlCol="0" anchor="ctr"/>
                  <a:lstStyle/>
                  <a:p>
                    <a:endParaRPr lang="th-TH"/>
                  </a:p>
                </p:txBody>
              </p:sp>
              <p:sp>
                <p:nvSpPr>
                  <p:cNvPr id="5181" name="Freeform: Shape 5180">
                    <a:extLst>
                      <a:ext uri="{FF2B5EF4-FFF2-40B4-BE49-F238E27FC236}">
                        <a16:creationId xmlns:a16="http://schemas.microsoft.com/office/drawing/2014/main" id="{10C4BFAA-334A-4CB7-8A97-BD384E39B4BD}"/>
                      </a:ext>
                    </a:extLst>
                  </p:cNvPr>
                  <p:cNvSpPr/>
                  <p:nvPr/>
                </p:nvSpPr>
                <p:spPr>
                  <a:xfrm>
                    <a:off x="6845748" y="-50188"/>
                    <a:ext cx="78165" cy="58567"/>
                  </a:xfrm>
                  <a:custGeom>
                    <a:avLst/>
                    <a:gdLst>
                      <a:gd name="connsiteX0" fmla="*/ 0 w 78165"/>
                      <a:gd name="connsiteY0" fmla="*/ 0 h 58567"/>
                      <a:gd name="connsiteX1" fmla="*/ 24911 w 78165"/>
                      <a:gd name="connsiteY1" fmla="*/ 45013 h 58567"/>
                      <a:gd name="connsiteX2" fmla="*/ 29444 w 78165"/>
                      <a:gd name="connsiteY2" fmla="*/ 58567 h 58567"/>
                      <a:gd name="connsiteX3" fmla="*/ 36358 w 78165"/>
                      <a:gd name="connsiteY3" fmla="*/ 32329 h 58567"/>
                      <a:gd name="connsiteX4" fmla="*/ 53164 w 78165"/>
                      <a:gd name="connsiteY4" fmla="*/ 29306 h 58567"/>
                      <a:gd name="connsiteX5" fmla="*/ 78166 w 78165"/>
                      <a:gd name="connsiteY5" fmla="*/ 22484 h 58567"/>
                      <a:gd name="connsiteX6" fmla="*/ 42357 w 78165"/>
                      <a:gd name="connsiteY6" fmla="*/ 15203 h 58567"/>
                      <a:gd name="connsiteX7" fmla="*/ 0 w 78165"/>
                      <a:gd name="connsiteY7" fmla="*/ 0 h 5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165" h="58567">
                        <a:moveTo>
                          <a:pt x="0" y="0"/>
                        </a:moveTo>
                        <a:cubicBezTo>
                          <a:pt x="13325" y="11173"/>
                          <a:pt x="19416" y="28528"/>
                          <a:pt x="24911" y="45013"/>
                        </a:cubicBezTo>
                        <a:cubicBezTo>
                          <a:pt x="26422" y="49546"/>
                          <a:pt x="27933" y="54034"/>
                          <a:pt x="29444" y="58567"/>
                        </a:cubicBezTo>
                        <a:cubicBezTo>
                          <a:pt x="37366" y="53484"/>
                          <a:pt x="29947" y="39243"/>
                          <a:pt x="36358" y="32329"/>
                        </a:cubicBezTo>
                        <a:cubicBezTo>
                          <a:pt x="40388" y="27979"/>
                          <a:pt x="47257" y="29123"/>
                          <a:pt x="53164" y="29306"/>
                        </a:cubicBezTo>
                        <a:cubicBezTo>
                          <a:pt x="61544" y="29581"/>
                          <a:pt x="71938" y="27566"/>
                          <a:pt x="78166" y="22484"/>
                        </a:cubicBezTo>
                        <a:cubicBezTo>
                          <a:pt x="68641" y="16302"/>
                          <a:pt x="53438" y="17630"/>
                          <a:pt x="42357" y="15203"/>
                        </a:cubicBezTo>
                        <a:cubicBezTo>
                          <a:pt x="27704" y="11952"/>
                          <a:pt x="13417" y="6869"/>
                          <a:pt x="0" y="0"/>
                        </a:cubicBezTo>
                        <a:close/>
                      </a:path>
                    </a:pathLst>
                  </a:custGeom>
                  <a:solidFill>
                    <a:srgbClr val="527172"/>
                  </a:solidFill>
                  <a:ln w="4577" cap="flat">
                    <a:noFill/>
                    <a:prstDash val="solid"/>
                    <a:miter/>
                  </a:ln>
                </p:spPr>
                <p:txBody>
                  <a:bodyPr rtlCol="0" anchor="ctr"/>
                  <a:lstStyle/>
                  <a:p>
                    <a:endParaRPr lang="th-TH"/>
                  </a:p>
                </p:txBody>
              </p:sp>
              <p:sp>
                <p:nvSpPr>
                  <p:cNvPr id="5182" name="Freeform: Shape 5181">
                    <a:extLst>
                      <a:ext uri="{FF2B5EF4-FFF2-40B4-BE49-F238E27FC236}">
                        <a16:creationId xmlns:a16="http://schemas.microsoft.com/office/drawing/2014/main" id="{DEE0EA72-4CD3-4E58-95B4-76CF95AB3431}"/>
                      </a:ext>
                    </a:extLst>
                  </p:cNvPr>
                  <p:cNvSpPr/>
                  <p:nvPr/>
                </p:nvSpPr>
                <p:spPr>
                  <a:xfrm>
                    <a:off x="6843596" y="-49364"/>
                    <a:ext cx="71205" cy="32969"/>
                  </a:xfrm>
                  <a:custGeom>
                    <a:avLst/>
                    <a:gdLst>
                      <a:gd name="connsiteX0" fmla="*/ 0 w 71205"/>
                      <a:gd name="connsiteY0" fmla="*/ 0 h 32969"/>
                      <a:gd name="connsiteX1" fmla="*/ 24086 w 71205"/>
                      <a:gd name="connsiteY1" fmla="*/ 32970 h 32969"/>
                      <a:gd name="connsiteX2" fmla="*/ 71206 w 71205"/>
                      <a:gd name="connsiteY2" fmla="*/ 19965 h 32969"/>
                      <a:gd name="connsiteX3" fmla="*/ 0 w 71205"/>
                      <a:gd name="connsiteY3" fmla="*/ 0 h 32969"/>
                    </a:gdLst>
                    <a:ahLst/>
                    <a:cxnLst>
                      <a:cxn ang="0">
                        <a:pos x="connsiteX0" y="connsiteY0"/>
                      </a:cxn>
                      <a:cxn ang="0">
                        <a:pos x="connsiteX1" y="connsiteY1"/>
                      </a:cxn>
                      <a:cxn ang="0">
                        <a:pos x="connsiteX2" y="connsiteY2"/>
                      </a:cxn>
                      <a:cxn ang="0">
                        <a:pos x="connsiteX3" y="connsiteY3"/>
                      </a:cxn>
                    </a:cxnLst>
                    <a:rect l="l" t="t" r="r" b="b"/>
                    <a:pathLst>
                      <a:path w="71205" h="32969">
                        <a:moveTo>
                          <a:pt x="0" y="0"/>
                        </a:moveTo>
                        <a:cubicBezTo>
                          <a:pt x="8013" y="10990"/>
                          <a:pt x="16027" y="21980"/>
                          <a:pt x="24086" y="32970"/>
                        </a:cubicBezTo>
                        <a:cubicBezTo>
                          <a:pt x="36725" y="23079"/>
                          <a:pt x="55591" y="20148"/>
                          <a:pt x="71206" y="19965"/>
                        </a:cubicBezTo>
                        <a:cubicBezTo>
                          <a:pt x="54125" y="23491"/>
                          <a:pt x="11494" y="15706"/>
                          <a:pt x="0" y="0"/>
                        </a:cubicBezTo>
                        <a:close/>
                      </a:path>
                    </a:pathLst>
                  </a:custGeom>
                  <a:solidFill>
                    <a:srgbClr val="415658"/>
                  </a:solidFill>
                  <a:ln w="4577" cap="flat">
                    <a:noFill/>
                    <a:prstDash val="solid"/>
                    <a:miter/>
                  </a:ln>
                </p:spPr>
                <p:txBody>
                  <a:bodyPr rtlCol="0" anchor="ctr"/>
                  <a:lstStyle/>
                  <a:p>
                    <a:endParaRPr lang="th-TH"/>
                  </a:p>
                </p:txBody>
              </p:sp>
              <p:sp>
                <p:nvSpPr>
                  <p:cNvPr id="5183" name="Freeform: Shape 5182">
                    <a:extLst>
                      <a:ext uri="{FF2B5EF4-FFF2-40B4-BE49-F238E27FC236}">
                        <a16:creationId xmlns:a16="http://schemas.microsoft.com/office/drawing/2014/main" id="{D21840B7-23E1-4428-B260-FCB13EF853E8}"/>
                      </a:ext>
                    </a:extLst>
                  </p:cNvPr>
                  <p:cNvSpPr/>
                  <p:nvPr/>
                </p:nvSpPr>
                <p:spPr>
                  <a:xfrm>
                    <a:off x="6826311" y="-57272"/>
                    <a:ext cx="49397" cy="86261"/>
                  </a:xfrm>
                  <a:custGeom>
                    <a:avLst/>
                    <a:gdLst>
                      <a:gd name="connsiteX0" fmla="*/ 20765 w 49397"/>
                      <a:gd name="connsiteY0" fmla="*/ 7359 h 86261"/>
                      <a:gd name="connsiteX1" fmla="*/ 11836 w 49397"/>
                      <a:gd name="connsiteY1" fmla="*/ 582 h 86261"/>
                      <a:gd name="connsiteX2" fmla="*/ 1579 w 49397"/>
                      <a:gd name="connsiteY2" fmla="*/ 3100 h 86261"/>
                      <a:gd name="connsiteX3" fmla="*/ 22 w 49397"/>
                      <a:gd name="connsiteY3" fmla="*/ 10747 h 86261"/>
                      <a:gd name="connsiteX4" fmla="*/ 34457 w 49397"/>
                      <a:gd name="connsiteY4" fmla="*/ 79206 h 86261"/>
                      <a:gd name="connsiteX5" fmla="*/ 47782 w 49397"/>
                      <a:gd name="connsiteY5" fmla="*/ 56951 h 86261"/>
                      <a:gd name="connsiteX6" fmla="*/ 20765 w 49397"/>
                      <a:gd name="connsiteY6" fmla="*/ 7359 h 8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97" h="86261">
                        <a:moveTo>
                          <a:pt x="20765" y="7359"/>
                        </a:moveTo>
                        <a:cubicBezTo>
                          <a:pt x="18201" y="4566"/>
                          <a:pt x="15408" y="1818"/>
                          <a:pt x="11836" y="582"/>
                        </a:cubicBezTo>
                        <a:cubicBezTo>
                          <a:pt x="8264" y="-655"/>
                          <a:pt x="3777" y="32"/>
                          <a:pt x="1579" y="3100"/>
                        </a:cubicBezTo>
                        <a:cubicBezTo>
                          <a:pt x="68" y="5252"/>
                          <a:pt x="-70" y="8092"/>
                          <a:pt x="22" y="10747"/>
                        </a:cubicBezTo>
                        <a:cubicBezTo>
                          <a:pt x="984" y="36757"/>
                          <a:pt x="18110" y="58966"/>
                          <a:pt x="34457" y="79206"/>
                        </a:cubicBezTo>
                        <a:cubicBezTo>
                          <a:pt x="51766" y="100636"/>
                          <a:pt x="50530" y="67391"/>
                          <a:pt x="47782" y="56951"/>
                        </a:cubicBezTo>
                        <a:cubicBezTo>
                          <a:pt x="42883" y="38543"/>
                          <a:pt x="33587" y="21325"/>
                          <a:pt x="20765" y="7359"/>
                        </a:cubicBezTo>
                        <a:close/>
                      </a:path>
                    </a:pathLst>
                  </a:custGeom>
                  <a:solidFill>
                    <a:srgbClr val="9C9C9C"/>
                  </a:solidFill>
                  <a:ln w="4577" cap="flat">
                    <a:noFill/>
                    <a:prstDash val="solid"/>
                    <a:miter/>
                  </a:ln>
                </p:spPr>
                <p:txBody>
                  <a:bodyPr rtlCol="0" anchor="ctr"/>
                  <a:lstStyle/>
                  <a:p>
                    <a:endParaRPr lang="th-TH"/>
                  </a:p>
                </p:txBody>
              </p:sp>
              <p:sp>
                <p:nvSpPr>
                  <p:cNvPr id="5184" name="Freeform: Shape 5183">
                    <a:extLst>
                      <a:ext uri="{FF2B5EF4-FFF2-40B4-BE49-F238E27FC236}">
                        <a16:creationId xmlns:a16="http://schemas.microsoft.com/office/drawing/2014/main" id="{42EA4E65-92F0-43D9-8E8C-C7319A29A654}"/>
                      </a:ext>
                    </a:extLst>
                  </p:cNvPr>
                  <p:cNvSpPr/>
                  <p:nvPr/>
                </p:nvSpPr>
                <p:spPr>
                  <a:xfrm>
                    <a:off x="6829855" y="-57219"/>
                    <a:ext cx="48233" cy="83787"/>
                  </a:xfrm>
                  <a:custGeom>
                    <a:avLst/>
                    <a:gdLst>
                      <a:gd name="connsiteX0" fmla="*/ 17862 w 48233"/>
                      <a:gd name="connsiteY0" fmla="*/ 28828 h 83787"/>
                      <a:gd name="connsiteX1" fmla="*/ 2247 w 48233"/>
                      <a:gd name="connsiteY1" fmla="*/ 9550 h 83787"/>
                      <a:gd name="connsiteX2" fmla="*/ 416 w 48233"/>
                      <a:gd name="connsiteY2" fmla="*/ 2269 h 83787"/>
                      <a:gd name="connsiteX3" fmla="*/ 11360 w 48233"/>
                      <a:gd name="connsiteY3" fmla="*/ 2452 h 83787"/>
                      <a:gd name="connsiteX4" fmla="*/ 29814 w 48233"/>
                      <a:gd name="connsiteY4" fmla="*/ 21776 h 83787"/>
                      <a:gd name="connsiteX5" fmla="*/ 46070 w 48233"/>
                      <a:gd name="connsiteY5" fmla="*/ 52365 h 83787"/>
                      <a:gd name="connsiteX6" fmla="*/ 47993 w 48233"/>
                      <a:gd name="connsiteY6" fmla="*/ 73887 h 83787"/>
                      <a:gd name="connsiteX7" fmla="*/ 21617 w 48233"/>
                      <a:gd name="connsiteY7" fmla="*/ 71780 h 83787"/>
                      <a:gd name="connsiteX8" fmla="*/ 17862 w 48233"/>
                      <a:gd name="connsiteY8" fmla="*/ 28828 h 83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33" h="83787">
                        <a:moveTo>
                          <a:pt x="17862" y="28828"/>
                        </a:moveTo>
                        <a:cubicBezTo>
                          <a:pt x="13146" y="22051"/>
                          <a:pt x="7056" y="16281"/>
                          <a:pt x="2247" y="9550"/>
                        </a:cubicBezTo>
                        <a:cubicBezTo>
                          <a:pt x="691" y="7397"/>
                          <a:pt x="-729" y="4650"/>
                          <a:pt x="416" y="2269"/>
                        </a:cubicBezTo>
                        <a:cubicBezTo>
                          <a:pt x="2247" y="-1486"/>
                          <a:pt x="7971" y="25"/>
                          <a:pt x="11360" y="2452"/>
                        </a:cubicBezTo>
                        <a:cubicBezTo>
                          <a:pt x="18641" y="7626"/>
                          <a:pt x="24502" y="14587"/>
                          <a:pt x="29814" y="21776"/>
                        </a:cubicBezTo>
                        <a:cubicBezTo>
                          <a:pt x="36728" y="31117"/>
                          <a:pt x="43002" y="41146"/>
                          <a:pt x="46070" y="52365"/>
                        </a:cubicBezTo>
                        <a:cubicBezTo>
                          <a:pt x="47993" y="59325"/>
                          <a:pt x="48634" y="66652"/>
                          <a:pt x="47993" y="73887"/>
                        </a:cubicBezTo>
                        <a:cubicBezTo>
                          <a:pt x="46436" y="91013"/>
                          <a:pt x="25967" y="82999"/>
                          <a:pt x="21617" y="71780"/>
                        </a:cubicBezTo>
                        <a:cubicBezTo>
                          <a:pt x="15802" y="56806"/>
                          <a:pt x="29356" y="45267"/>
                          <a:pt x="17862" y="28828"/>
                        </a:cubicBezTo>
                        <a:close/>
                      </a:path>
                    </a:pathLst>
                  </a:custGeom>
                  <a:solidFill>
                    <a:srgbClr val="81999B"/>
                  </a:solidFill>
                  <a:ln w="4577" cap="flat">
                    <a:noFill/>
                    <a:prstDash val="solid"/>
                    <a:miter/>
                  </a:ln>
                </p:spPr>
                <p:txBody>
                  <a:bodyPr rtlCol="0" anchor="ctr"/>
                  <a:lstStyle/>
                  <a:p>
                    <a:endParaRPr lang="th-TH"/>
                  </a:p>
                </p:txBody>
              </p:sp>
              <p:sp>
                <p:nvSpPr>
                  <p:cNvPr id="5185" name="Freeform: Shape 5184">
                    <a:extLst>
                      <a:ext uri="{FF2B5EF4-FFF2-40B4-BE49-F238E27FC236}">
                        <a16:creationId xmlns:a16="http://schemas.microsoft.com/office/drawing/2014/main" id="{1E4DC629-7CC4-4757-BF7C-352296762053}"/>
                      </a:ext>
                    </a:extLst>
                  </p:cNvPr>
                  <p:cNvSpPr/>
                  <p:nvPr/>
                </p:nvSpPr>
                <p:spPr>
                  <a:xfrm>
                    <a:off x="6830229" y="-45930"/>
                    <a:ext cx="35181" cy="64612"/>
                  </a:xfrm>
                  <a:custGeom>
                    <a:avLst/>
                    <a:gdLst>
                      <a:gd name="connsiteX0" fmla="*/ 9017 w 35181"/>
                      <a:gd name="connsiteY0" fmla="*/ 37686 h 64612"/>
                      <a:gd name="connsiteX1" fmla="*/ 591 w 35181"/>
                      <a:gd name="connsiteY1" fmla="*/ 19278 h 64612"/>
                      <a:gd name="connsiteX2" fmla="*/ 4438 w 35181"/>
                      <a:gd name="connsiteY2" fmla="*/ 0 h 64612"/>
                      <a:gd name="connsiteX3" fmla="*/ 21930 w 35181"/>
                      <a:gd name="connsiteY3" fmla="*/ 26330 h 64612"/>
                      <a:gd name="connsiteX4" fmla="*/ 33882 w 35181"/>
                      <a:gd name="connsiteY4" fmla="*/ 63696 h 64612"/>
                      <a:gd name="connsiteX5" fmla="*/ 9017 w 35181"/>
                      <a:gd name="connsiteY5" fmla="*/ 37686 h 6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81" h="64612">
                        <a:moveTo>
                          <a:pt x="9017" y="37686"/>
                        </a:moveTo>
                        <a:cubicBezTo>
                          <a:pt x="5399" y="31962"/>
                          <a:pt x="2011" y="25918"/>
                          <a:pt x="591" y="19278"/>
                        </a:cubicBezTo>
                        <a:cubicBezTo>
                          <a:pt x="-782" y="12638"/>
                          <a:pt x="133" y="5220"/>
                          <a:pt x="4438" y="0"/>
                        </a:cubicBezTo>
                        <a:cubicBezTo>
                          <a:pt x="12177" y="7235"/>
                          <a:pt x="17351" y="16760"/>
                          <a:pt x="21930" y="26330"/>
                        </a:cubicBezTo>
                        <a:cubicBezTo>
                          <a:pt x="24494" y="31779"/>
                          <a:pt x="39651" y="58659"/>
                          <a:pt x="33882" y="63696"/>
                        </a:cubicBezTo>
                        <a:cubicBezTo>
                          <a:pt x="26876" y="69832"/>
                          <a:pt x="12589" y="43364"/>
                          <a:pt x="9017" y="37686"/>
                        </a:cubicBezTo>
                        <a:close/>
                      </a:path>
                    </a:pathLst>
                  </a:custGeom>
                  <a:solidFill>
                    <a:srgbClr val="888A8A"/>
                  </a:solidFill>
                  <a:ln w="4577" cap="flat">
                    <a:noFill/>
                    <a:prstDash val="solid"/>
                    <a:miter/>
                  </a:ln>
                </p:spPr>
                <p:txBody>
                  <a:bodyPr rtlCol="0" anchor="ctr"/>
                  <a:lstStyle/>
                  <a:p>
                    <a:endParaRPr lang="th-TH"/>
                  </a:p>
                </p:txBody>
              </p:sp>
              <p:grpSp>
                <p:nvGrpSpPr>
                  <p:cNvPr id="5186" name="Graphic 4">
                    <a:extLst>
                      <a:ext uri="{FF2B5EF4-FFF2-40B4-BE49-F238E27FC236}">
                        <a16:creationId xmlns:a16="http://schemas.microsoft.com/office/drawing/2014/main" id="{4809183A-8415-46A7-AB34-05EB2BEC9042}"/>
                      </a:ext>
                    </a:extLst>
                  </p:cNvPr>
                  <p:cNvGrpSpPr/>
                  <p:nvPr/>
                </p:nvGrpSpPr>
                <p:grpSpPr>
                  <a:xfrm>
                    <a:off x="6746544" y="-19352"/>
                    <a:ext cx="159472" cy="126546"/>
                    <a:chOff x="6746544" y="-19352"/>
                    <a:chExt cx="159472" cy="126546"/>
                  </a:xfrm>
                </p:grpSpPr>
                <p:sp>
                  <p:nvSpPr>
                    <p:cNvPr id="5250" name="Freeform: Shape 5249">
                      <a:extLst>
                        <a:ext uri="{FF2B5EF4-FFF2-40B4-BE49-F238E27FC236}">
                          <a16:creationId xmlns:a16="http://schemas.microsoft.com/office/drawing/2014/main" id="{822AF8DC-2B1F-4FC8-91B2-A963F03EEBFC}"/>
                        </a:ext>
                      </a:extLst>
                    </p:cNvPr>
                    <p:cNvSpPr/>
                    <p:nvPr/>
                  </p:nvSpPr>
                  <p:spPr>
                    <a:xfrm>
                      <a:off x="6766758" y="47117"/>
                      <a:ext cx="32013" cy="53163"/>
                    </a:xfrm>
                    <a:custGeom>
                      <a:avLst/>
                      <a:gdLst>
                        <a:gd name="connsiteX0" fmla="*/ 29536 w 32013"/>
                        <a:gd name="connsiteY0" fmla="*/ 7189 h 53163"/>
                        <a:gd name="connsiteX1" fmla="*/ 22163 w 32013"/>
                        <a:gd name="connsiteY1" fmla="*/ 30863 h 53163"/>
                        <a:gd name="connsiteX2" fmla="*/ 19187 w 32013"/>
                        <a:gd name="connsiteY2" fmla="*/ 36175 h 53163"/>
                        <a:gd name="connsiteX3" fmla="*/ 2107 w 32013"/>
                        <a:gd name="connsiteY3" fmla="*/ 53164 h 53163"/>
                        <a:gd name="connsiteX4" fmla="*/ 3755 w 32013"/>
                        <a:gd name="connsiteY4" fmla="*/ 32649 h 53163"/>
                        <a:gd name="connsiteX5" fmla="*/ 8426 w 32013"/>
                        <a:gd name="connsiteY5" fmla="*/ 24544 h 53163"/>
                        <a:gd name="connsiteX6" fmla="*/ 29307 w 32013"/>
                        <a:gd name="connsiteY6" fmla="*/ 0 h 53163"/>
                        <a:gd name="connsiteX7" fmla="*/ 31596 w 32013"/>
                        <a:gd name="connsiteY7" fmla="*/ 7464 h 5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13" h="53163">
                          <a:moveTo>
                            <a:pt x="29536" y="7189"/>
                          </a:moveTo>
                          <a:cubicBezTo>
                            <a:pt x="30543" y="15569"/>
                            <a:pt x="26284" y="23537"/>
                            <a:pt x="22163" y="30863"/>
                          </a:cubicBezTo>
                          <a:cubicBezTo>
                            <a:pt x="21156" y="32649"/>
                            <a:pt x="20194" y="34389"/>
                            <a:pt x="19187" y="36175"/>
                          </a:cubicBezTo>
                          <a:cubicBezTo>
                            <a:pt x="15111" y="43410"/>
                            <a:pt x="10166" y="51332"/>
                            <a:pt x="2107" y="53164"/>
                          </a:cubicBezTo>
                          <a:cubicBezTo>
                            <a:pt x="-1923" y="47211"/>
                            <a:pt x="504" y="39060"/>
                            <a:pt x="3755" y="32649"/>
                          </a:cubicBezTo>
                          <a:cubicBezTo>
                            <a:pt x="5175" y="29856"/>
                            <a:pt x="6732" y="27154"/>
                            <a:pt x="8426" y="24544"/>
                          </a:cubicBezTo>
                          <a:cubicBezTo>
                            <a:pt x="14241" y="15478"/>
                            <a:pt x="21568" y="7464"/>
                            <a:pt x="29307" y="0"/>
                          </a:cubicBezTo>
                          <a:cubicBezTo>
                            <a:pt x="31642" y="1603"/>
                            <a:pt x="32650" y="4854"/>
                            <a:pt x="31596" y="7464"/>
                          </a:cubicBezTo>
                        </a:path>
                      </a:pathLst>
                    </a:custGeom>
                    <a:solidFill>
                      <a:srgbClr val="566D71"/>
                    </a:solidFill>
                    <a:ln w="4577" cap="flat">
                      <a:noFill/>
                      <a:prstDash val="solid"/>
                      <a:miter/>
                    </a:ln>
                  </p:spPr>
                  <p:txBody>
                    <a:bodyPr rtlCol="0" anchor="ctr"/>
                    <a:lstStyle/>
                    <a:p>
                      <a:endParaRPr lang="th-TH"/>
                    </a:p>
                  </p:txBody>
                </p:sp>
                <p:sp>
                  <p:nvSpPr>
                    <p:cNvPr id="5251" name="Freeform: Shape 5250">
                      <a:extLst>
                        <a:ext uri="{FF2B5EF4-FFF2-40B4-BE49-F238E27FC236}">
                          <a16:creationId xmlns:a16="http://schemas.microsoft.com/office/drawing/2014/main" id="{E37537EF-6A61-4AD6-8514-C1C8F1C6A23A}"/>
                        </a:ext>
                      </a:extLst>
                    </p:cNvPr>
                    <p:cNvSpPr/>
                    <p:nvPr/>
                  </p:nvSpPr>
                  <p:spPr>
                    <a:xfrm>
                      <a:off x="6754663" y="13115"/>
                      <a:ext cx="87882" cy="92541"/>
                    </a:xfrm>
                    <a:custGeom>
                      <a:avLst/>
                      <a:gdLst>
                        <a:gd name="connsiteX0" fmla="*/ 86094 w 87882"/>
                        <a:gd name="connsiteY0" fmla="*/ 45954 h 92541"/>
                        <a:gd name="connsiteX1" fmla="*/ 80187 w 87882"/>
                        <a:gd name="connsiteY1" fmla="*/ 81854 h 92541"/>
                        <a:gd name="connsiteX2" fmla="*/ 68098 w 87882"/>
                        <a:gd name="connsiteY2" fmla="*/ 91562 h 92541"/>
                        <a:gd name="connsiteX3" fmla="*/ 53170 w 87882"/>
                        <a:gd name="connsiteY3" fmla="*/ 89455 h 92541"/>
                        <a:gd name="connsiteX4" fmla="*/ 73501 w 87882"/>
                        <a:gd name="connsiteY4" fmla="*/ 74161 h 92541"/>
                        <a:gd name="connsiteX5" fmla="*/ 69975 w 87882"/>
                        <a:gd name="connsiteY5" fmla="*/ 48976 h 92541"/>
                        <a:gd name="connsiteX6" fmla="*/ 59077 w 87882"/>
                        <a:gd name="connsiteY6" fmla="*/ 41970 h 92541"/>
                        <a:gd name="connsiteX7" fmla="*/ 50010 w 87882"/>
                        <a:gd name="connsiteY7" fmla="*/ 31163 h 92541"/>
                        <a:gd name="connsiteX8" fmla="*/ 35998 w 87882"/>
                        <a:gd name="connsiteY8" fmla="*/ 38307 h 92541"/>
                        <a:gd name="connsiteX9" fmla="*/ 31098 w 87882"/>
                        <a:gd name="connsiteY9" fmla="*/ 26950 h 92541"/>
                        <a:gd name="connsiteX10" fmla="*/ 26428 w 87882"/>
                        <a:gd name="connsiteY10" fmla="*/ 15411 h 92541"/>
                        <a:gd name="connsiteX11" fmla="*/ 21024 w 87882"/>
                        <a:gd name="connsiteY11" fmla="*/ 16418 h 92541"/>
                        <a:gd name="connsiteX12" fmla="*/ 189 w 87882"/>
                        <a:gd name="connsiteY12" fmla="*/ 36521 h 92541"/>
                        <a:gd name="connsiteX13" fmla="*/ 13056 w 87882"/>
                        <a:gd name="connsiteY13" fmla="*/ 2635 h 92541"/>
                        <a:gd name="connsiteX14" fmla="*/ 34212 w 87882"/>
                        <a:gd name="connsiteY14" fmla="*/ 483 h 92541"/>
                        <a:gd name="connsiteX15" fmla="*/ 86094 w 87882"/>
                        <a:gd name="connsiteY15" fmla="*/ 45954 h 9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7882" h="92541">
                          <a:moveTo>
                            <a:pt x="86094" y="45954"/>
                          </a:moveTo>
                          <a:cubicBezTo>
                            <a:pt x="89849" y="57951"/>
                            <a:pt x="87605" y="71689"/>
                            <a:pt x="80187" y="81854"/>
                          </a:cubicBezTo>
                          <a:cubicBezTo>
                            <a:pt x="77119" y="86113"/>
                            <a:pt x="73043" y="89822"/>
                            <a:pt x="68098" y="91562"/>
                          </a:cubicBezTo>
                          <a:cubicBezTo>
                            <a:pt x="63152" y="93302"/>
                            <a:pt x="57245" y="92798"/>
                            <a:pt x="53170" y="89455"/>
                          </a:cubicBezTo>
                          <a:cubicBezTo>
                            <a:pt x="62007" y="88448"/>
                            <a:pt x="70067" y="82358"/>
                            <a:pt x="73501" y="74161"/>
                          </a:cubicBezTo>
                          <a:cubicBezTo>
                            <a:pt x="76890" y="65965"/>
                            <a:pt x="75516" y="55936"/>
                            <a:pt x="69975" y="48976"/>
                          </a:cubicBezTo>
                          <a:cubicBezTo>
                            <a:pt x="65945" y="52044"/>
                            <a:pt x="60725" y="46732"/>
                            <a:pt x="59077" y="41970"/>
                          </a:cubicBezTo>
                          <a:cubicBezTo>
                            <a:pt x="57428" y="37208"/>
                            <a:pt x="55047" y="30980"/>
                            <a:pt x="50010" y="31163"/>
                          </a:cubicBezTo>
                          <a:cubicBezTo>
                            <a:pt x="44607" y="31346"/>
                            <a:pt x="41310" y="39268"/>
                            <a:pt x="35998" y="38307"/>
                          </a:cubicBezTo>
                          <a:cubicBezTo>
                            <a:pt x="31510" y="37482"/>
                            <a:pt x="30732" y="31484"/>
                            <a:pt x="31098" y="26950"/>
                          </a:cubicBezTo>
                          <a:cubicBezTo>
                            <a:pt x="31464" y="22417"/>
                            <a:pt x="30869" y="16418"/>
                            <a:pt x="26428" y="15411"/>
                          </a:cubicBezTo>
                          <a:cubicBezTo>
                            <a:pt x="24596" y="14999"/>
                            <a:pt x="22718" y="15686"/>
                            <a:pt x="21024" y="16418"/>
                          </a:cubicBezTo>
                          <a:cubicBezTo>
                            <a:pt x="12095" y="20494"/>
                            <a:pt x="4585" y="27729"/>
                            <a:pt x="189" y="36521"/>
                          </a:cubicBezTo>
                          <a:cubicBezTo>
                            <a:pt x="-773" y="23745"/>
                            <a:pt x="1700" y="8588"/>
                            <a:pt x="13056" y="2635"/>
                          </a:cubicBezTo>
                          <a:cubicBezTo>
                            <a:pt x="19421" y="-708"/>
                            <a:pt x="27023" y="-158"/>
                            <a:pt x="34212" y="483"/>
                          </a:cubicBezTo>
                          <a:cubicBezTo>
                            <a:pt x="58573" y="2772"/>
                            <a:pt x="78813" y="22783"/>
                            <a:pt x="86094" y="45954"/>
                          </a:cubicBezTo>
                          <a:close/>
                        </a:path>
                      </a:pathLst>
                    </a:custGeom>
                    <a:solidFill>
                      <a:srgbClr val="6A8084"/>
                    </a:solidFill>
                    <a:ln w="4577" cap="flat">
                      <a:noFill/>
                      <a:prstDash val="solid"/>
                      <a:miter/>
                    </a:ln>
                  </p:spPr>
                  <p:txBody>
                    <a:bodyPr rtlCol="0" anchor="ctr"/>
                    <a:lstStyle/>
                    <a:p>
                      <a:endParaRPr lang="th-TH"/>
                    </a:p>
                  </p:txBody>
                </p:sp>
                <p:sp>
                  <p:nvSpPr>
                    <p:cNvPr id="5252" name="Freeform: Shape 5251">
                      <a:extLst>
                        <a:ext uri="{FF2B5EF4-FFF2-40B4-BE49-F238E27FC236}">
                          <a16:creationId xmlns:a16="http://schemas.microsoft.com/office/drawing/2014/main" id="{FB2455B9-8E5E-4FAF-A1F7-5C4EE90E4DDC}"/>
                        </a:ext>
                      </a:extLst>
                    </p:cNvPr>
                    <p:cNvSpPr/>
                    <p:nvPr/>
                  </p:nvSpPr>
                  <p:spPr>
                    <a:xfrm>
                      <a:off x="6783426" y="43779"/>
                      <a:ext cx="51561" cy="62357"/>
                    </a:xfrm>
                    <a:custGeom>
                      <a:avLst/>
                      <a:gdLst>
                        <a:gd name="connsiteX0" fmla="*/ 44555 w 51561"/>
                        <a:gd name="connsiteY0" fmla="*/ 52106 h 62357"/>
                        <a:gd name="connsiteX1" fmla="*/ 44418 w 51561"/>
                        <a:gd name="connsiteY1" fmla="*/ 15610 h 62357"/>
                        <a:gd name="connsiteX2" fmla="*/ 30818 w 51561"/>
                        <a:gd name="connsiteY2" fmla="*/ 3842 h 62357"/>
                        <a:gd name="connsiteX3" fmla="*/ 26788 w 51561"/>
                        <a:gd name="connsiteY3" fmla="*/ 133 h 62357"/>
                        <a:gd name="connsiteX4" fmla="*/ 21018 w 51561"/>
                        <a:gd name="connsiteY4" fmla="*/ 5536 h 62357"/>
                        <a:gd name="connsiteX5" fmla="*/ 23399 w 51561"/>
                        <a:gd name="connsiteY5" fmla="*/ 14237 h 62357"/>
                        <a:gd name="connsiteX6" fmla="*/ 23857 w 51561"/>
                        <a:gd name="connsiteY6" fmla="*/ 31637 h 62357"/>
                        <a:gd name="connsiteX7" fmla="*/ 0 w 51561"/>
                        <a:gd name="connsiteY7" fmla="*/ 58563 h 62357"/>
                        <a:gd name="connsiteX8" fmla="*/ 44555 w 51561"/>
                        <a:gd name="connsiteY8" fmla="*/ 52106 h 6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561" h="62357">
                          <a:moveTo>
                            <a:pt x="44555" y="52106"/>
                          </a:moveTo>
                          <a:cubicBezTo>
                            <a:pt x="53942" y="42444"/>
                            <a:pt x="53897" y="25181"/>
                            <a:pt x="44418" y="15610"/>
                          </a:cubicBezTo>
                          <a:cubicBezTo>
                            <a:pt x="40205" y="11352"/>
                            <a:pt x="34527" y="8558"/>
                            <a:pt x="30818" y="3842"/>
                          </a:cubicBezTo>
                          <a:cubicBezTo>
                            <a:pt x="29673" y="2377"/>
                            <a:pt x="28574" y="637"/>
                            <a:pt x="26788" y="133"/>
                          </a:cubicBezTo>
                          <a:cubicBezTo>
                            <a:pt x="23857" y="-691"/>
                            <a:pt x="21110" y="2468"/>
                            <a:pt x="21018" y="5536"/>
                          </a:cubicBezTo>
                          <a:cubicBezTo>
                            <a:pt x="20881" y="8558"/>
                            <a:pt x="22392" y="11398"/>
                            <a:pt x="23399" y="14237"/>
                          </a:cubicBezTo>
                          <a:cubicBezTo>
                            <a:pt x="25368" y="19777"/>
                            <a:pt x="25552" y="26005"/>
                            <a:pt x="23857" y="31637"/>
                          </a:cubicBezTo>
                          <a:cubicBezTo>
                            <a:pt x="20148" y="44138"/>
                            <a:pt x="9067" y="50595"/>
                            <a:pt x="0" y="58563"/>
                          </a:cubicBezTo>
                          <a:cubicBezTo>
                            <a:pt x="11173" y="65889"/>
                            <a:pt x="34939" y="61997"/>
                            <a:pt x="44555" y="52106"/>
                          </a:cubicBezTo>
                          <a:close/>
                        </a:path>
                      </a:pathLst>
                    </a:custGeom>
                    <a:solidFill>
                      <a:srgbClr val="787C7E"/>
                    </a:solidFill>
                    <a:ln w="4577" cap="flat">
                      <a:noFill/>
                      <a:prstDash val="solid"/>
                      <a:miter/>
                    </a:ln>
                  </p:spPr>
                  <p:txBody>
                    <a:bodyPr rtlCol="0" anchor="ctr"/>
                    <a:lstStyle/>
                    <a:p>
                      <a:endParaRPr lang="th-TH"/>
                    </a:p>
                  </p:txBody>
                </p:sp>
                <p:sp>
                  <p:nvSpPr>
                    <p:cNvPr id="5253" name="Freeform: Shape 5252">
                      <a:extLst>
                        <a:ext uri="{FF2B5EF4-FFF2-40B4-BE49-F238E27FC236}">
                          <a16:creationId xmlns:a16="http://schemas.microsoft.com/office/drawing/2014/main" id="{8DB286DC-51B7-477A-9E5C-DA4689717E1F}"/>
                        </a:ext>
                      </a:extLst>
                    </p:cNvPr>
                    <p:cNvSpPr/>
                    <p:nvPr/>
                  </p:nvSpPr>
                  <p:spPr>
                    <a:xfrm>
                      <a:off x="6764102" y="45469"/>
                      <a:ext cx="52938" cy="58887"/>
                    </a:xfrm>
                    <a:custGeom>
                      <a:avLst/>
                      <a:gdLst>
                        <a:gd name="connsiteX0" fmla="*/ 47806 w 52938"/>
                        <a:gd name="connsiteY0" fmla="*/ 42678 h 58887"/>
                        <a:gd name="connsiteX1" fmla="*/ 40159 w 52938"/>
                        <a:gd name="connsiteY1" fmla="*/ 0 h 58887"/>
                        <a:gd name="connsiteX2" fmla="*/ 33931 w 52938"/>
                        <a:gd name="connsiteY2" fmla="*/ 10257 h 58887"/>
                        <a:gd name="connsiteX3" fmla="*/ 0 w 52938"/>
                        <a:gd name="connsiteY3" fmla="*/ 58888 h 58887"/>
                        <a:gd name="connsiteX4" fmla="*/ 47806 w 52938"/>
                        <a:gd name="connsiteY4" fmla="*/ 42678 h 58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38" h="58887">
                          <a:moveTo>
                            <a:pt x="47806" y="42678"/>
                          </a:moveTo>
                          <a:cubicBezTo>
                            <a:pt x="56827" y="29352"/>
                            <a:pt x="53759" y="8655"/>
                            <a:pt x="40159" y="0"/>
                          </a:cubicBezTo>
                          <a:cubicBezTo>
                            <a:pt x="36267" y="1511"/>
                            <a:pt x="34985" y="6228"/>
                            <a:pt x="33931" y="10257"/>
                          </a:cubicBezTo>
                          <a:cubicBezTo>
                            <a:pt x="28437" y="30680"/>
                            <a:pt x="15707" y="45608"/>
                            <a:pt x="0" y="58888"/>
                          </a:cubicBezTo>
                          <a:cubicBezTo>
                            <a:pt x="16943" y="58842"/>
                            <a:pt x="37137" y="58476"/>
                            <a:pt x="47806" y="42678"/>
                          </a:cubicBezTo>
                          <a:close/>
                        </a:path>
                      </a:pathLst>
                    </a:custGeom>
                    <a:solidFill>
                      <a:srgbClr val="A7B0B0"/>
                    </a:solidFill>
                    <a:ln w="4577" cap="flat">
                      <a:noFill/>
                      <a:prstDash val="solid"/>
                      <a:miter/>
                    </a:ln>
                  </p:spPr>
                  <p:txBody>
                    <a:bodyPr rtlCol="0" anchor="ctr"/>
                    <a:lstStyle/>
                    <a:p>
                      <a:endParaRPr lang="th-TH"/>
                    </a:p>
                  </p:txBody>
                </p:sp>
                <p:sp>
                  <p:nvSpPr>
                    <p:cNvPr id="5254" name="Freeform: Shape 5253">
                      <a:extLst>
                        <a:ext uri="{FF2B5EF4-FFF2-40B4-BE49-F238E27FC236}">
                          <a16:creationId xmlns:a16="http://schemas.microsoft.com/office/drawing/2014/main" id="{1E3B7531-4B93-495C-B669-232D02800F9E}"/>
                        </a:ext>
                      </a:extLst>
                    </p:cNvPr>
                    <p:cNvSpPr/>
                    <p:nvPr/>
                  </p:nvSpPr>
                  <p:spPr>
                    <a:xfrm>
                      <a:off x="6766346" y="51468"/>
                      <a:ext cx="32557" cy="52660"/>
                    </a:xfrm>
                    <a:custGeom>
                      <a:avLst/>
                      <a:gdLst>
                        <a:gd name="connsiteX0" fmla="*/ 32558 w 32557"/>
                        <a:gd name="connsiteY0" fmla="*/ 0 h 52660"/>
                        <a:gd name="connsiteX1" fmla="*/ 20606 w 32557"/>
                        <a:gd name="connsiteY1" fmla="*/ 35534 h 52660"/>
                        <a:gd name="connsiteX2" fmla="*/ 0 w 32557"/>
                        <a:gd name="connsiteY2" fmla="*/ 52660 h 52660"/>
                        <a:gd name="connsiteX3" fmla="*/ 32558 w 32557"/>
                        <a:gd name="connsiteY3" fmla="*/ 0 h 52660"/>
                      </a:gdLst>
                      <a:ahLst/>
                      <a:cxnLst>
                        <a:cxn ang="0">
                          <a:pos x="connsiteX0" y="connsiteY0"/>
                        </a:cxn>
                        <a:cxn ang="0">
                          <a:pos x="connsiteX1" y="connsiteY1"/>
                        </a:cxn>
                        <a:cxn ang="0">
                          <a:pos x="connsiteX2" y="connsiteY2"/>
                        </a:cxn>
                        <a:cxn ang="0">
                          <a:pos x="connsiteX3" y="connsiteY3"/>
                        </a:cxn>
                      </a:cxnLst>
                      <a:rect l="l" t="t" r="r" b="b"/>
                      <a:pathLst>
                        <a:path w="32557" h="52660">
                          <a:moveTo>
                            <a:pt x="32558" y="0"/>
                          </a:moveTo>
                          <a:cubicBezTo>
                            <a:pt x="31596" y="12593"/>
                            <a:pt x="27475" y="24910"/>
                            <a:pt x="20606" y="35534"/>
                          </a:cubicBezTo>
                          <a:cubicBezTo>
                            <a:pt x="15752" y="43044"/>
                            <a:pt x="8792" y="50599"/>
                            <a:pt x="0" y="52660"/>
                          </a:cubicBezTo>
                          <a:cubicBezTo>
                            <a:pt x="4762" y="34481"/>
                            <a:pt x="31001" y="20972"/>
                            <a:pt x="32558" y="0"/>
                          </a:cubicBezTo>
                          <a:close/>
                        </a:path>
                      </a:pathLst>
                    </a:custGeom>
                    <a:solidFill>
                      <a:srgbClr val="7A7A7A"/>
                    </a:solidFill>
                    <a:ln w="4577" cap="flat">
                      <a:noFill/>
                      <a:prstDash val="solid"/>
                      <a:miter/>
                    </a:ln>
                  </p:spPr>
                  <p:txBody>
                    <a:bodyPr rtlCol="0" anchor="ctr"/>
                    <a:lstStyle/>
                    <a:p>
                      <a:endParaRPr lang="th-TH"/>
                    </a:p>
                  </p:txBody>
                </p:sp>
                <p:sp>
                  <p:nvSpPr>
                    <p:cNvPr id="5255" name="Freeform: Shape 5254">
                      <a:extLst>
                        <a:ext uri="{FF2B5EF4-FFF2-40B4-BE49-F238E27FC236}">
                          <a16:creationId xmlns:a16="http://schemas.microsoft.com/office/drawing/2014/main" id="{E813EF95-8486-432A-B764-146C52545167}"/>
                        </a:ext>
                      </a:extLst>
                    </p:cNvPr>
                    <p:cNvSpPr/>
                    <p:nvPr/>
                  </p:nvSpPr>
                  <p:spPr>
                    <a:xfrm>
                      <a:off x="6768178" y="46756"/>
                      <a:ext cx="51815" cy="60437"/>
                    </a:xfrm>
                    <a:custGeom>
                      <a:avLst/>
                      <a:gdLst>
                        <a:gd name="connsiteX0" fmla="*/ 34939 w 51815"/>
                        <a:gd name="connsiteY0" fmla="*/ 36170 h 60437"/>
                        <a:gd name="connsiteX1" fmla="*/ 37732 w 51815"/>
                        <a:gd name="connsiteY1" fmla="*/ 27241 h 60437"/>
                        <a:gd name="connsiteX2" fmla="*/ 33290 w 51815"/>
                        <a:gd name="connsiteY2" fmla="*/ 12633 h 60437"/>
                        <a:gd name="connsiteX3" fmla="*/ 38511 w 51815"/>
                        <a:gd name="connsiteY3" fmla="*/ 86 h 60437"/>
                        <a:gd name="connsiteX4" fmla="*/ 47898 w 51815"/>
                        <a:gd name="connsiteY4" fmla="*/ 6451 h 60437"/>
                        <a:gd name="connsiteX5" fmla="*/ 40571 w 51815"/>
                        <a:gd name="connsiteY5" fmla="*/ 48946 h 60437"/>
                        <a:gd name="connsiteX6" fmla="*/ 0 w 51815"/>
                        <a:gd name="connsiteY6" fmla="*/ 57738 h 60437"/>
                        <a:gd name="connsiteX7" fmla="*/ 34939 w 51815"/>
                        <a:gd name="connsiteY7" fmla="*/ 36170 h 60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15" h="60437">
                          <a:moveTo>
                            <a:pt x="34939" y="36170"/>
                          </a:moveTo>
                          <a:cubicBezTo>
                            <a:pt x="36496" y="33423"/>
                            <a:pt x="37732" y="30400"/>
                            <a:pt x="37732" y="27241"/>
                          </a:cubicBezTo>
                          <a:cubicBezTo>
                            <a:pt x="37778" y="22112"/>
                            <a:pt x="34664" y="17579"/>
                            <a:pt x="33290" y="12633"/>
                          </a:cubicBezTo>
                          <a:cubicBezTo>
                            <a:pt x="31917" y="7688"/>
                            <a:pt x="33474" y="956"/>
                            <a:pt x="38511" y="86"/>
                          </a:cubicBezTo>
                          <a:cubicBezTo>
                            <a:pt x="42494" y="-600"/>
                            <a:pt x="45929" y="2925"/>
                            <a:pt x="47898" y="6451"/>
                          </a:cubicBezTo>
                          <a:cubicBezTo>
                            <a:pt x="55362" y="20006"/>
                            <a:pt x="51744" y="38276"/>
                            <a:pt x="40571" y="48946"/>
                          </a:cubicBezTo>
                          <a:cubicBezTo>
                            <a:pt x="30909" y="58196"/>
                            <a:pt x="12226" y="64194"/>
                            <a:pt x="0" y="57738"/>
                          </a:cubicBezTo>
                          <a:cubicBezTo>
                            <a:pt x="14012" y="54166"/>
                            <a:pt x="27246" y="49953"/>
                            <a:pt x="34939" y="36170"/>
                          </a:cubicBezTo>
                          <a:close/>
                        </a:path>
                      </a:pathLst>
                    </a:custGeom>
                    <a:solidFill>
                      <a:srgbClr val="7C9093"/>
                    </a:solidFill>
                    <a:ln w="4577" cap="flat">
                      <a:noFill/>
                      <a:prstDash val="solid"/>
                      <a:miter/>
                    </a:ln>
                  </p:spPr>
                  <p:txBody>
                    <a:bodyPr rtlCol="0" anchor="ctr"/>
                    <a:lstStyle/>
                    <a:p>
                      <a:endParaRPr lang="th-TH"/>
                    </a:p>
                  </p:txBody>
                </p:sp>
                <p:sp>
                  <p:nvSpPr>
                    <p:cNvPr id="5256" name="Freeform: Shape 5255">
                      <a:extLst>
                        <a:ext uri="{FF2B5EF4-FFF2-40B4-BE49-F238E27FC236}">
                          <a16:creationId xmlns:a16="http://schemas.microsoft.com/office/drawing/2014/main" id="{F11DDF45-F507-402D-820C-346C7610B00C}"/>
                        </a:ext>
                      </a:extLst>
                    </p:cNvPr>
                    <p:cNvSpPr/>
                    <p:nvPr/>
                  </p:nvSpPr>
                  <p:spPr>
                    <a:xfrm>
                      <a:off x="6764879" y="44691"/>
                      <a:ext cx="43274" cy="56781"/>
                    </a:xfrm>
                    <a:custGeom>
                      <a:avLst/>
                      <a:gdLst>
                        <a:gd name="connsiteX0" fmla="*/ 8519 w 43274"/>
                        <a:gd name="connsiteY0" fmla="*/ 25826 h 56781"/>
                        <a:gd name="connsiteX1" fmla="*/ 18959 w 43274"/>
                        <a:gd name="connsiteY1" fmla="*/ 16943 h 56781"/>
                        <a:gd name="connsiteX2" fmla="*/ 43274 w 43274"/>
                        <a:gd name="connsiteY2" fmla="*/ 0 h 56781"/>
                        <a:gd name="connsiteX3" fmla="*/ 7236 w 43274"/>
                        <a:gd name="connsiteY3" fmla="*/ 34893 h 56781"/>
                        <a:gd name="connsiteX4" fmla="*/ 3985 w 43274"/>
                        <a:gd name="connsiteY4" fmla="*/ 56781 h 56781"/>
                        <a:gd name="connsiteX5" fmla="*/ 8519 w 43274"/>
                        <a:gd name="connsiteY5" fmla="*/ 25826 h 5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 h="56781">
                          <a:moveTo>
                            <a:pt x="8519" y="25826"/>
                          </a:moveTo>
                          <a:cubicBezTo>
                            <a:pt x="11403" y="22255"/>
                            <a:pt x="15204" y="19553"/>
                            <a:pt x="18959" y="16943"/>
                          </a:cubicBezTo>
                          <a:cubicBezTo>
                            <a:pt x="27064" y="11310"/>
                            <a:pt x="35169" y="5632"/>
                            <a:pt x="43274" y="0"/>
                          </a:cubicBezTo>
                          <a:cubicBezTo>
                            <a:pt x="34620" y="14607"/>
                            <a:pt x="12731" y="18820"/>
                            <a:pt x="7236" y="34893"/>
                          </a:cubicBezTo>
                          <a:cubicBezTo>
                            <a:pt x="4855" y="41899"/>
                            <a:pt x="5679" y="49638"/>
                            <a:pt x="3985" y="56781"/>
                          </a:cubicBezTo>
                          <a:cubicBezTo>
                            <a:pt x="-4807" y="51012"/>
                            <a:pt x="2886" y="32878"/>
                            <a:pt x="8519" y="25826"/>
                          </a:cubicBezTo>
                          <a:close/>
                        </a:path>
                      </a:pathLst>
                    </a:custGeom>
                    <a:solidFill>
                      <a:srgbClr val="7A7A7A"/>
                    </a:solidFill>
                    <a:ln w="4577" cap="flat">
                      <a:noFill/>
                      <a:prstDash val="solid"/>
                      <a:miter/>
                    </a:ln>
                  </p:spPr>
                  <p:txBody>
                    <a:bodyPr rtlCol="0" anchor="ctr"/>
                    <a:lstStyle/>
                    <a:p>
                      <a:endParaRPr lang="th-TH"/>
                    </a:p>
                  </p:txBody>
                </p:sp>
                <p:sp>
                  <p:nvSpPr>
                    <p:cNvPr id="5257" name="Freeform: Shape 5256">
                      <a:extLst>
                        <a:ext uri="{FF2B5EF4-FFF2-40B4-BE49-F238E27FC236}">
                          <a16:creationId xmlns:a16="http://schemas.microsoft.com/office/drawing/2014/main" id="{CA930229-F55C-4D7E-803B-B3E3788C4BDF}"/>
                        </a:ext>
                      </a:extLst>
                    </p:cNvPr>
                    <p:cNvSpPr/>
                    <p:nvPr/>
                  </p:nvSpPr>
                  <p:spPr>
                    <a:xfrm>
                      <a:off x="6754979" y="25250"/>
                      <a:ext cx="54136" cy="75764"/>
                    </a:xfrm>
                    <a:custGeom>
                      <a:avLst/>
                      <a:gdLst>
                        <a:gd name="connsiteX0" fmla="*/ 10269 w 54136"/>
                        <a:gd name="connsiteY0" fmla="*/ 59188 h 75764"/>
                        <a:gd name="connsiteX1" fmla="*/ 54137 w 54136"/>
                        <a:gd name="connsiteY1" fmla="*/ 18754 h 75764"/>
                        <a:gd name="connsiteX2" fmla="*/ 41315 w 54136"/>
                        <a:gd name="connsiteY2" fmla="*/ 12755 h 75764"/>
                        <a:gd name="connsiteX3" fmla="*/ 27303 w 54136"/>
                        <a:gd name="connsiteY3" fmla="*/ 254 h 75764"/>
                        <a:gd name="connsiteX4" fmla="*/ 9856 w 54136"/>
                        <a:gd name="connsiteY4" fmla="*/ 7169 h 75764"/>
                        <a:gd name="connsiteX5" fmla="*/ 5140 w 54136"/>
                        <a:gd name="connsiteY5" fmla="*/ 17472 h 75764"/>
                        <a:gd name="connsiteX6" fmla="*/ 57 w 54136"/>
                        <a:gd name="connsiteY6" fmla="*/ 38948 h 75764"/>
                        <a:gd name="connsiteX7" fmla="*/ 10269 w 54136"/>
                        <a:gd name="connsiteY7" fmla="*/ 75764 h 75764"/>
                        <a:gd name="connsiteX8" fmla="*/ 10269 w 54136"/>
                        <a:gd name="connsiteY8" fmla="*/ 59188 h 75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6" h="75764">
                          <a:moveTo>
                            <a:pt x="10269" y="59188"/>
                          </a:moveTo>
                          <a:cubicBezTo>
                            <a:pt x="16908" y="39910"/>
                            <a:pt x="36232" y="28508"/>
                            <a:pt x="54137" y="18754"/>
                          </a:cubicBezTo>
                          <a:cubicBezTo>
                            <a:pt x="52855" y="13488"/>
                            <a:pt x="46169" y="10328"/>
                            <a:pt x="41315" y="12755"/>
                          </a:cubicBezTo>
                          <a:cubicBezTo>
                            <a:pt x="39438" y="6436"/>
                            <a:pt x="33805" y="1399"/>
                            <a:pt x="27303" y="254"/>
                          </a:cubicBezTo>
                          <a:cubicBezTo>
                            <a:pt x="20801" y="-890"/>
                            <a:pt x="13795" y="1903"/>
                            <a:pt x="9856" y="7169"/>
                          </a:cubicBezTo>
                          <a:cubicBezTo>
                            <a:pt x="7613" y="10191"/>
                            <a:pt x="6376" y="13854"/>
                            <a:pt x="5140" y="17472"/>
                          </a:cubicBezTo>
                          <a:cubicBezTo>
                            <a:pt x="2805" y="24478"/>
                            <a:pt x="423" y="31576"/>
                            <a:pt x="57" y="38948"/>
                          </a:cubicBezTo>
                          <a:cubicBezTo>
                            <a:pt x="-630" y="52044"/>
                            <a:pt x="5003" y="64133"/>
                            <a:pt x="10269" y="75764"/>
                          </a:cubicBezTo>
                          <a:cubicBezTo>
                            <a:pt x="8025" y="70361"/>
                            <a:pt x="8391" y="64683"/>
                            <a:pt x="10269" y="59188"/>
                          </a:cubicBezTo>
                          <a:close/>
                        </a:path>
                      </a:pathLst>
                    </a:custGeom>
                    <a:solidFill>
                      <a:srgbClr val="81999B"/>
                    </a:solidFill>
                    <a:ln w="4577" cap="flat">
                      <a:noFill/>
                      <a:prstDash val="solid"/>
                      <a:miter/>
                    </a:ln>
                  </p:spPr>
                  <p:txBody>
                    <a:bodyPr rtlCol="0" anchor="ctr"/>
                    <a:lstStyle/>
                    <a:p>
                      <a:endParaRPr lang="th-TH"/>
                    </a:p>
                  </p:txBody>
                </p:sp>
                <p:sp>
                  <p:nvSpPr>
                    <p:cNvPr id="5258" name="Freeform: Shape 5257">
                      <a:extLst>
                        <a:ext uri="{FF2B5EF4-FFF2-40B4-BE49-F238E27FC236}">
                          <a16:creationId xmlns:a16="http://schemas.microsoft.com/office/drawing/2014/main" id="{EA9914B5-7D7E-48DB-8643-5DFC00E0C798}"/>
                        </a:ext>
                      </a:extLst>
                    </p:cNvPr>
                    <p:cNvSpPr/>
                    <p:nvPr/>
                  </p:nvSpPr>
                  <p:spPr>
                    <a:xfrm>
                      <a:off x="6748940" y="20167"/>
                      <a:ext cx="53571" cy="79473"/>
                    </a:xfrm>
                    <a:custGeom>
                      <a:avLst/>
                      <a:gdLst>
                        <a:gd name="connsiteX0" fmla="*/ 8157 w 53571"/>
                        <a:gd name="connsiteY0" fmla="*/ 55387 h 79473"/>
                        <a:gd name="connsiteX1" fmla="*/ 8019 w 53571"/>
                        <a:gd name="connsiteY1" fmla="*/ 47099 h 79473"/>
                        <a:gd name="connsiteX2" fmla="*/ 12919 w 53571"/>
                        <a:gd name="connsiteY2" fmla="*/ 38353 h 79473"/>
                        <a:gd name="connsiteX3" fmla="*/ 32884 w 53571"/>
                        <a:gd name="connsiteY3" fmla="*/ 21685 h 79473"/>
                        <a:gd name="connsiteX4" fmla="*/ 53536 w 53571"/>
                        <a:gd name="connsiteY4" fmla="*/ 15045 h 79473"/>
                        <a:gd name="connsiteX5" fmla="*/ 43141 w 53571"/>
                        <a:gd name="connsiteY5" fmla="*/ 941 h 79473"/>
                        <a:gd name="connsiteX6" fmla="*/ 24779 w 53571"/>
                        <a:gd name="connsiteY6" fmla="*/ 3002 h 79473"/>
                        <a:gd name="connsiteX7" fmla="*/ 189 w 53571"/>
                        <a:gd name="connsiteY7" fmla="*/ 39864 h 79473"/>
                        <a:gd name="connsiteX8" fmla="*/ 12827 w 53571"/>
                        <a:gd name="connsiteY8" fmla="*/ 79474 h 79473"/>
                        <a:gd name="connsiteX9" fmla="*/ 8157 w 53571"/>
                        <a:gd name="connsiteY9" fmla="*/ 55387 h 7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71" h="79473">
                          <a:moveTo>
                            <a:pt x="8157" y="55387"/>
                          </a:moveTo>
                          <a:cubicBezTo>
                            <a:pt x="7745" y="52640"/>
                            <a:pt x="7424" y="49801"/>
                            <a:pt x="8019" y="47099"/>
                          </a:cubicBezTo>
                          <a:cubicBezTo>
                            <a:pt x="8752" y="43802"/>
                            <a:pt x="10858" y="41055"/>
                            <a:pt x="12919" y="38353"/>
                          </a:cubicBezTo>
                          <a:cubicBezTo>
                            <a:pt x="18322" y="31347"/>
                            <a:pt x="24367" y="24020"/>
                            <a:pt x="32884" y="21685"/>
                          </a:cubicBezTo>
                          <a:cubicBezTo>
                            <a:pt x="40028" y="19670"/>
                            <a:pt x="49049" y="20952"/>
                            <a:pt x="53536" y="15045"/>
                          </a:cubicBezTo>
                          <a:cubicBezTo>
                            <a:pt x="54040" y="8772"/>
                            <a:pt x="49140" y="2910"/>
                            <a:pt x="43141" y="941"/>
                          </a:cubicBezTo>
                          <a:cubicBezTo>
                            <a:pt x="37143" y="-1028"/>
                            <a:pt x="30503" y="300"/>
                            <a:pt x="24779" y="3002"/>
                          </a:cubicBezTo>
                          <a:cubicBezTo>
                            <a:pt x="10813" y="9642"/>
                            <a:pt x="1517" y="24478"/>
                            <a:pt x="189" y="39864"/>
                          </a:cubicBezTo>
                          <a:cubicBezTo>
                            <a:pt x="-1047" y="53922"/>
                            <a:pt x="3852" y="68667"/>
                            <a:pt x="12827" y="79474"/>
                          </a:cubicBezTo>
                          <a:cubicBezTo>
                            <a:pt x="12553" y="72284"/>
                            <a:pt x="9347" y="63309"/>
                            <a:pt x="8157" y="55387"/>
                          </a:cubicBezTo>
                          <a:close/>
                        </a:path>
                      </a:pathLst>
                    </a:custGeom>
                    <a:solidFill>
                      <a:srgbClr val="787C7E"/>
                    </a:solidFill>
                    <a:ln w="4577" cap="flat">
                      <a:noFill/>
                      <a:prstDash val="solid"/>
                      <a:miter/>
                    </a:ln>
                  </p:spPr>
                  <p:txBody>
                    <a:bodyPr rtlCol="0" anchor="ctr"/>
                    <a:lstStyle/>
                    <a:p>
                      <a:endParaRPr lang="th-TH"/>
                    </a:p>
                  </p:txBody>
                </p:sp>
                <p:sp>
                  <p:nvSpPr>
                    <p:cNvPr id="5259" name="Freeform: Shape 5258">
                      <a:extLst>
                        <a:ext uri="{FF2B5EF4-FFF2-40B4-BE49-F238E27FC236}">
                          <a16:creationId xmlns:a16="http://schemas.microsoft.com/office/drawing/2014/main" id="{0B9EEBD8-7B51-45A2-901B-0A3A1DC0DBF9}"/>
                        </a:ext>
                      </a:extLst>
                    </p:cNvPr>
                    <p:cNvSpPr/>
                    <p:nvPr/>
                  </p:nvSpPr>
                  <p:spPr>
                    <a:xfrm>
                      <a:off x="6746544" y="14334"/>
                      <a:ext cx="74111" cy="85443"/>
                    </a:xfrm>
                    <a:custGeom>
                      <a:avLst/>
                      <a:gdLst>
                        <a:gd name="connsiteX0" fmla="*/ 21 w 74111"/>
                        <a:gd name="connsiteY0" fmla="*/ 42125 h 85443"/>
                        <a:gd name="connsiteX1" fmla="*/ 5561 w 74111"/>
                        <a:gd name="connsiteY1" fmla="*/ 20282 h 85443"/>
                        <a:gd name="connsiteX2" fmla="*/ 12934 w 74111"/>
                        <a:gd name="connsiteY2" fmla="*/ 14055 h 85443"/>
                        <a:gd name="connsiteX3" fmla="*/ 22046 w 74111"/>
                        <a:gd name="connsiteY3" fmla="*/ 3614 h 85443"/>
                        <a:gd name="connsiteX4" fmla="*/ 43889 w 74111"/>
                        <a:gd name="connsiteY4" fmla="*/ 684 h 85443"/>
                        <a:gd name="connsiteX5" fmla="*/ 72096 w 74111"/>
                        <a:gd name="connsiteY5" fmla="*/ 12040 h 85443"/>
                        <a:gd name="connsiteX6" fmla="*/ 73791 w 74111"/>
                        <a:gd name="connsiteY6" fmla="*/ 18405 h 85443"/>
                        <a:gd name="connsiteX7" fmla="*/ 67197 w 74111"/>
                        <a:gd name="connsiteY7" fmla="*/ 20878 h 85443"/>
                        <a:gd name="connsiteX8" fmla="*/ 60557 w 74111"/>
                        <a:gd name="connsiteY8" fmla="*/ 17123 h 85443"/>
                        <a:gd name="connsiteX9" fmla="*/ 12567 w 74111"/>
                        <a:gd name="connsiteY9" fmla="*/ 26968 h 85443"/>
                        <a:gd name="connsiteX10" fmla="*/ 5149 w 74111"/>
                        <a:gd name="connsiteY10" fmla="*/ 53664 h 85443"/>
                        <a:gd name="connsiteX11" fmla="*/ 14536 w 74111"/>
                        <a:gd name="connsiteY11" fmla="*/ 85444 h 85443"/>
                        <a:gd name="connsiteX12" fmla="*/ 21 w 74111"/>
                        <a:gd name="connsiteY12" fmla="*/ 42125 h 8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11" h="85443">
                          <a:moveTo>
                            <a:pt x="21" y="42125"/>
                          </a:moveTo>
                          <a:cubicBezTo>
                            <a:pt x="-117" y="34432"/>
                            <a:pt x="295" y="25915"/>
                            <a:pt x="5561" y="20282"/>
                          </a:cubicBezTo>
                          <a:cubicBezTo>
                            <a:pt x="7759" y="17947"/>
                            <a:pt x="10598" y="16299"/>
                            <a:pt x="12934" y="14055"/>
                          </a:cubicBezTo>
                          <a:cubicBezTo>
                            <a:pt x="16277" y="10849"/>
                            <a:pt x="18383" y="6453"/>
                            <a:pt x="22046" y="3614"/>
                          </a:cubicBezTo>
                          <a:cubicBezTo>
                            <a:pt x="28045" y="-965"/>
                            <a:pt x="36379" y="-232"/>
                            <a:pt x="43889" y="684"/>
                          </a:cubicBezTo>
                          <a:cubicBezTo>
                            <a:pt x="54192" y="1966"/>
                            <a:pt x="65594" y="3889"/>
                            <a:pt x="72096" y="12040"/>
                          </a:cubicBezTo>
                          <a:cubicBezTo>
                            <a:pt x="73516" y="13872"/>
                            <a:pt x="74706" y="16299"/>
                            <a:pt x="73791" y="18405"/>
                          </a:cubicBezTo>
                          <a:cubicBezTo>
                            <a:pt x="72783" y="20786"/>
                            <a:pt x="69669" y="21565"/>
                            <a:pt x="67197" y="20878"/>
                          </a:cubicBezTo>
                          <a:cubicBezTo>
                            <a:pt x="64724" y="20237"/>
                            <a:pt x="62663" y="18542"/>
                            <a:pt x="60557" y="17123"/>
                          </a:cubicBezTo>
                          <a:cubicBezTo>
                            <a:pt x="45446" y="7049"/>
                            <a:pt x="22504" y="11765"/>
                            <a:pt x="12567" y="26968"/>
                          </a:cubicBezTo>
                          <a:cubicBezTo>
                            <a:pt x="7485" y="34798"/>
                            <a:pt x="5745" y="44323"/>
                            <a:pt x="5149" y="53664"/>
                          </a:cubicBezTo>
                          <a:cubicBezTo>
                            <a:pt x="4600" y="61998"/>
                            <a:pt x="12476" y="77476"/>
                            <a:pt x="14536" y="85444"/>
                          </a:cubicBezTo>
                          <a:cubicBezTo>
                            <a:pt x="7668" y="75232"/>
                            <a:pt x="250" y="54168"/>
                            <a:pt x="21" y="42125"/>
                          </a:cubicBezTo>
                          <a:close/>
                        </a:path>
                      </a:pathLst>
                    </a:custGeom>
                    <a:solidFill>
                      <a:srgbClr val="566D71"/>
                    </a:solidFill>
                    <a:ln w="4577" cap="flat">
                      <a:noFill/>
                      <a:prstDash val="solid"/>
                      <a:miter/>
                    </a:ln>
                  </p:spPr>
                  <p:txBody>
                    <a:bodyPr rtlCol="0" anchor="ctr"/>
                    <a:lstStyle/>
                    <a:p>
                      <a:endParaRPr lang="th-TH"/>
                    </a:p>
                  </p:txBody>
                </p:sp>
                <p:sp>
                  <p:nvSpPr>
                    <p:cNvPr id="5260" name="Freeform: Shape 5259">
                      <a:extLst>
                        <a:ext uri="{FF2B5EF4-FFF2-40B4-BE49-F238E27FC236}">
                          <a16:creationId xmlns:a16="http://schemas.microsoft.com/office/drawing/2014/main" id="{C6BEC103-C6DE-441C-A29D-2D808AC5C7D5}"/>
                        </a:ext>
                      </a:extLst>
                    </p:cNvPr>
                    <p:cNvSpPr/>
                    <p:nvPr/>
                  </p:nvSpPr>
                  <p:spPr>
                    <a:xfrm>
                      <a:off x="6813964" y="27518"/>
                      <a:ext cx="28436" cy="53622"/>
                    </a:xfrm>
                    <a:custGeom>
                      <a:avLst/>
                      <a:gdLst>
                        <a:gd name="connsiteX0" fmla="*/ 19925 w 28436"/>
                        <a:gd name="connsiteY0" fmla="*/ 53622 h 53622"/>
                        <a:gd name="connsiteX1" fmla="*/ 24092 w 28436"/>
                        <a:gd name="connsiteY1" fmla="*/ 40709 h 53622"/>
                        <a:gd name="connsiteX2" fmla="*/ 16673 w 28436"/>
                        <a:gd name="connsiteY2" fmla="*/ 28345 h 53622"/>
                        <a:gd name="connsiteX3" fmla="*/ 3760 w 28436"/>
                        <a:gd name="connsiteY3" fmla="*/ 12456 h 53622"/>
                        <a:gd name="connsiteX4" fmla="*/ 5 w 28436"/>
                        <a:gd name="connsiteY4" fmla="*/ 5129 h 53622"/>
                        <a:gd name="connsiteX5" fmla="*/ 5134 w 28436"/>
                        <a:gd name="connsiteY5" fmla="*/ 138 h 53622"/>
                        <a:gd name="connsiteX6" fmla="*/ 23817 w 28436"/>
                        <a:gd name="connsiteY6" fmla="*/ 24682 h 53622"/>
                        <a:gd name="connsiteX7" fmla="*/ 22306 w 28436"/>
                        <a:gd name="connsiteY7" fmla="*/ 52432 h 5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36" h="53622">
                          <a:moveTo>
                            <a:pt x="19925" y="53622"/>
                          </a:moveTo>
                          <a:cubicBezTo>
                            <a:pt x="24092" y="51104"/>
                            <a:pt x="25328" y="45426"/>
                            <a:pt x="24092" y="40709"/>
                          </a:cubicBezTo>
                          <a:cubicBezTo>
                            <a:pt x="22855" y="35993"/>
                            <a:pt x="19741" y="32100"/>
                            <a:pt x="16673" y="28345"/>
                          </a:cubicBezTo>
                          <a:cubicBezTo>
                            <a:pt x="12369" y="23034"/>
                            <a:pt x="8065" y="17768"/>
                            <a:pt x="3760" y="12456"/>
                          </a:cubicBezTo>
                          <a:cubicBezTo>
                            <a:pt x="1974" y="10304"/>
                            <a:pt x="143" y="7923"/>
                            <a:pt x="5" y="5129"/>
                          </a:cubicBezTo>
                          <a:cubicBezTo>
                            <a:pt x="-132" y="2336"/>
                            <a:pt x="2432" y="-686"/>
                            <a:pt x="5134" y="138"/>
                          </a:cubicBezTo>
                          <a:cubicBezTo>
                            <a:pt x="9392" y="9525"/>
                            <a:pt x="18139" y="16073"/>
                            <a:pt x="23817" y="24682"/>
                          </a:cubicBezTo>
                          <a:cubicBezTo>
                            <a:pt x="29495" y="33291"/>
                            <a:pt x="30960" y="46799"/>
                            <a:pt x="22306" y="52432"/>
                          </a:cubicBezTo>
                        </a:path>
                      </a:pathLst>
                    </a:custGeom>
                    <a:solidFill>
                      <a:srgbClr val="566D71"/>
                    </a:solidFill>
                    <a:ln w="4577" cap="flat">
                      <a:noFill/>
                      <a:prstDash val="solid"/>
                      <a:miter/>
                    </a:ln>
                  </p:spPr>
                  <p:txBody>
                    <a:bodyPr rtlCol="0" anchor="ctr"/>
                    <a:lstStyle/>
                    <a:p>
                      <a:endParaRPr lang="th-TH"/>
                    </a:p>
                  </p:txBody>
                </p:sp>
                <p:sp>
                  <p:nvSpPr>
                    <p:cNvPr id="5261" name="Freeform: Shape 5260">
                      <a:extLst>
                        <a:ext uri="{FF2B5EF4-FFF2-40B4-BE49-F238E27FC236}">
                          <a16:creationId xmlns:a16="http://schemas.microsoft.com/office/drawing/2014/main" id="{F2FEE240-9D2D-4EA3-ABBD-E0E6C2089C58}"/>
                        </a:ext>
                      </a:extLst>
                    </p:cNvPr>
                    <p:cNvSpPr/>
                    <p:nvPr/>
                  </p:nvSpPr>
                  <p:spPr>
                    <a:xfrm>
                      <a:off x="6797988" y="-19352"/>
                      <a:ext cx="107197" cy="55801"/>
                    </a:xfrm>
                    <a:custGeom>
                      <a:avLst/>
                      <a:gdLst>
                        <a:gd name="connsiteX0" fmla="*/ 35900 w 107197"/>
                        <a:gd name="connsiteY0" fmla="*/ 44353 h 55801"/>
                        <a:gd name="connsiteX1" fmla="*/ 66810 w 107197"/>
                        <a:gd name="connsiteY1" fmla="*/ 16512 h 55801"/>
                        <a:gd name="connsiteX2" fmla="*/ 107198 w 107197"/>
                        <a:gd name="connsiteY2" fmla="*/ 12162 h 55801"/>
                        <a:gd name="connsiteX3" fmla="*/ 98864 w 107197"/>
                        <a:gd name="connsiteY3" fmla="*/ 1493 h 55801"/>
                        <a:gd name="connsiteX4" fmla="*/ 84622 w 107197"/>
                        <a:gd name="connsiteY4" fmla="*/ 165 h 55801"/>
                        <a:gd name="connsiteX5" fmla="*/ 55774 w 107197"/>
                        <a:gd name="connsiteY5" fmla="*/ 5019 h 55801"/>
                        <a:gd name="connsiteX6" fmla="*/ 0 w 107197"/>
                        <a:gd name="connsiteY6" fmla="*/ 33867 h 55801"/>
                        <a:gd name="connsiteX7" fmla="*/ 29993 w 107197"/>
                        <a:gd name="connsiteY7" fmla="*/ 55801 h 55801"/>
                        <a:gd name="connsiteX8" fmla="*/ 35900 w 107197"/>
                        <a:gd name="connsiteY8" fmla="*/ 44353 h 55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197" h="55801">
                          <a:moveTo>
                            <a:pt x="35900" y="44353"/>
                          </a:moveTo>
                          <a:cubicBezTo>
                            <a:pt x="44601" y="33455"/>
                            <a:pt x="54537" y="23152"/>
                            <a:pt x="66810" y="16512"/>
                          </a:cubicBezTo>
                          <a:cubicBezTo>
                            <a:pt x="79082" y="9872"/>
                            <a:pt x="94101" y="7308"/>
                            <a:pt x="107198" y="12162"/>
                          </a:cubicBezTo>
                          <a:cubicBezTo>
                            <a:pt x="107243" y="7354"/>
                            <a:pt x="103351" y="3233"/>
                            <a:pt x="98864" y="1493"/>
                          </a:cubicBezTo>
                          <a:cubicBezTo>
                            <a:pt x="94376" y="-248"/>
                            <a:pt x="89431" y="-110"/>
                            <a:pt x="84622" y="165"/>
                          </a:cubicBezTo>
                          <a:cubicBezTo>
                            <a:pt x="74869" y="760"/>
                            <a:pt x="65024" y="1767"/>
                            <a:pt x="55774" y="5019"/>
                          </a:cubicBezTo>
                          <a:cubicBezTo>
                            <a:pt x="35946" y="12025"/>
                            <a:pt x="20377" y="28784"/>
                            <a:pt x="0" y="33867"/>
                          </a:cubicBezTo>
                          <a:cubicBezTo>
                            <a:pt x="9479" y="31486"/>
                            <a:pt x="24910" y="50077"/>
                            <a:pt x="29993" y="55801"/>
                          </a:cubicBezTo>
                          <a:cubicBezTo>
                            <a:pt x="31092" y="51680"/>
                            <a:pt x="33153" y="47833"/>
                            <a:pt x="35900" y="44353"/>
                          </a:cubicBezTo>
                          <a:close/>
                        </a:path>
                      </a:pathLst>
                    </a:custGeom>
                    <a:solidFill>
                      <a:srgbClr val="81999B"/>
                    </a:solidFill>
                    <a:ln w="4577" cap="flat">
                      <a:noFill/>
                      <a:prstDash val="solid"/>
                      <a:miter/>
                    </a:ln>
                  </p:spPr>
                  <p:txBody>
                    <a:bodyPr rtlCol="0" anchor="ctr"/>
                    <a:lstStyle/>
                    <a:p>
                      <a:endParaRPr lang="th-TH"/>
                    </a:p>
                  </p:txBody>
                </p:sp>
                <p:sp>
                  <p:nvSpPr>
                    <p:cNvPr id="5262" name="Freeform: Shape 5261">
                      <a:extLst>
                        <a:ext uri="{FF2B5EF4-FFF2-40B4-BE49-F238E27FC236}">
                          <a16:creationId xmlns:a16="http://schemas.microsoft.com/office/drawing/2014/main" id="{7C4CB6BF-A9A6-430D-8994-0F2EADF98A9D}"/>
                        </a:ext>
                      </a:extLst>
                    </p:cNvPr>
                    <p:cNvSpPr/>
                    <p:nvPr/>
                  </p:nvSpPr>
                  <p:spPr>
                    <a:xfrm>
                      <a:off x="6798950" y="-14964"/>
                      <a:ext cx="107066" cy="57732"/>
                    </a:xfrm>
                    <a:custGeom>
                      <a:avLst/>
                      <a:gdLst>
                        <a:gd name="connsiteX0" fmla="*/ 0 w 107066"/>
                        <a:gd name="connsiteY0" fmla="*/ 29937 h 57732"/>
                        <a:gd name="connsiteX1" fmla="*/ 23720 w 107066"/>
                        <a:gd name="connsiteY1" fmla="*/ 37264 h 57732"/>
                        <a:gd name="connsiteX2" fmla="*/ 32283 w 107066"/>
                        <a:gd name="connsiteY2" fmla="*/ 33646 h 57732"/>
                        <a:gd name="connsiteX3" fmla="*/ 67588 w 107066"/>
                        <a:gd name="connsiteY3" fmla="*/ 11025 h 57732"/>
                        <a:gd name="connsiteX4" fmla="*/ 102527 w 107066"/>
                        <a:gd name="connsiteY4" fmla="*/ 1134 h 57732"/>
                        <a:gd name="connsiteX5" fmla="*/ 105916 w 107066"/>
                        <a:gd name="connsiteY5" fmla="*/ 8369 h 57732"/>
                        <a:gd name="connsiteX6" fmla="*/ 100970 w 107066"/>
                        <a:gd name="connsiteY6" fmla="*/ 7682 h 57732"/>
                        <a:gd name="connsiteX7" fmla="*/ 71343 w 107066"/>
                        <a:gd name="connsiteY7" fmla="*/ 15971 h 57732"/>
                        <a:gd name="connsiteX8" fmla="*/ 45562 w 107066"/>
                        <a:gd name="connsiteY8" fmla="*/ 36348 h 57732"/>
                        <a:gd name="connsiteX9" fmla="*/ 32054 w 107066"/>
                        <a:gd name="connsiteY9" fmla="*/ 57732 h 57732"/>
                        <a:gd name="connsiteX10" fmla="*/ 0 w 107066"/>
                        <a:gd name="connsiteY10" fmla="*/ 29937 h 57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066" h="57732">
                          <a:moveTo>
                            <a:pt x="0" y="29937"/>
                          </a:moveTo>
                          <a:cubicBezTo>
                            <a:pt x="7922" y="26686"/>
                            <a:pt x="15203" y="37767"/>
                            <a:pt x="23720" y="37264"/>
                          </a:cubicBezTo>
                          <a:cubicBezTo>
                            <a:pt x="26834" y="37080"/>
                            <a:pt x="29627" y="35340"/>
                            <a:pt x="32283" y="33646"/>
                          </a:cubicBezTo>
                          <a:cubicBezTo>
                            <a:pt x="44051" y="26090"/>
                            <a:pt x="55820" y="18535"/>
                            <a:pt x="67588" y="11025"/>
                          </a:cubicBezTo>
                          <a:cubicBezTo>
                            <a:pt x="78120" y="4248"/>
                            <a:pt x="90621" y="-2804"/>
                            <a:pt x="102527" y="1134"/>
                          </a:cubicBezTo>
                          <a:cubicBezTo>
                            <a:pt x="105732" y="2187"/>
                            <a:pt x="108800" y="6675"/>
                            <a:pt x="105916" y="8369"/>
                          </a:cubicBezTo>
                          <a:cubicBezTo>
                            <a:pt x="104404" y="9239"/>
                            <a:pt x="102573" y="8323"/>
                            <a:pt x="100970" y="7682"/>
                          </a:cubicBezTo>
                          <a:cubicBezTo>
                            <a:pt x="91033" y="3744"/>
                            <a:pt x="80226" y="9972"/>
                            <a:pt x="71343" y="15971"/>
                          </a:cubicBezTo>
                          <a:cubicBezTo>
                            <a:pt x="62231" y="22107"/>
                            <a:pt x="53072" y="28334"/>
                            <a:pt x="45562" y="36348"/>
                          </a:cubicBezTo>
                          <a:cubicBezTo>
                            <a:pt x="39655" y="42621"/>
                            <a:pt x="35580" y="50039"/>
                            <a:pt x="32054" y="57732"/>
                          </a:cubicBezTo>
                          <a:cubicBezTo>
                            <a:pt x="20331" y="51138"/>
                            <a:pt x="13051" y="36897"/>
                            <a:pt x="0" y="29937"/>
                          </a:cubicBezTo>
                          <a:close/>
                        </a:path>
                      </a:pathLst>
                    </a:custGeom>
                    <a:solidFill>
                      <a:srgbClr val="81999B"/>
                    </a:solidFill>
                    <a:ln w="4577" cap="flat">
                      <a:noFill/>
                      <a:prstDash val="solid"/>
                      <a:miter/>
                    </a:ln>
                  </p:spPr>
                  <p:txBody>
                    <a:bodyPr rtlCol="0" anchor="ctr"/>
                    <a:lstStyle/>
                    <a:p>
                      <a:endParaRPr lang="th-TH"/>
                    </a:p>
                  </p:txBody>
                </p:sp>
                <p:sp>
                  <p:nvSpPr>
                    <p:cNvPr id="5263" name="Freeform: Shape 5262">
                      <a:extLst>
                        <a:ext uri="{FF2B5EF4-FFF2-40B4-BE49-F238E27FC236}">
                          <a16:creationId xmlns:a16="http://schemas.microsoft.com/office/drawing/2014/main" id="{F7589772-9678-431C-940B-702761CEF32E}"/>
                        </a:ext>
                      </a:extLst>
                    </p:cNvPr>
                    <p:cNvSpPr/>
                    <p:nvPr/>
                  </p:nvSpPr>
                  <p:spPr>
                    <a:xfrm>
                      <a:off x="6801560" y="-14658"/>
                      <a:ext cx="97306" cy="39801"/>
                    </a:xfrm>
                    <a:custGeom>
                      <a:avLst/>
                      <a:gdLst>
                        <a:gd name="connsiteX0" fmla="*/ 45059 w 97306"/>
                        <a:gd name="connsiteY0" fmla="*/ 23678 h 39801"/>
                        <a:gd name="connsiteX1" fmla="*/ 27795 w 97306"/>
                        <a:gd name="connsiteY1" fmla="*/ 39064 h 39801"/>
                        <a:gd name="connsiteX2" fmla="*/ 0 w 97306"/>
                        <a:gd name="connsiteY2" fmla="*/ 28807 h 39801"/>
                        <a:gd name="connsiteX3" fmla="*/ 31871 w 97306"/>
                        <a:gd name="connsiteY3" fmla="*/ 26563 h 39801"/>
                        <a:gd name="connsiteX4" fmla="*/ 59941 w 97306"/>
                        <a:gd name="connsiteY4" fmla="*/ 8750 h 39801"/>
                        <a:gd name="connsiteX5" fmla="*/ 97307 w 97306"/>
                        <a:gd name="connsiteY5" fmla="*/ 279 h 39801"/>
                        <a:gd name="connsiteX6" fmla="*/ 45059 w 97306"/>
                        <a:gd name="connsiteY6" fmla="*/ 23678 h 39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306" h="39801">
                          <a:moveTo>
                            <a:pt x="45059" y="23678"/>
                          </a:moveTo>
                          <a:cubicBezTo>
                            <a:pt x="39884" y="29539"/>
                            <a:pt x="35305" y="36774"/>
                            <a:pt x="27795" y="39064"/>
                          </a:cubicBezTo>
                          <a:cubicBezTo>
                            <a:pt x="17950" y="42086"/>
                            <a:pt x="8059" y="35263"/>
                            <a:pt x="0" y="28807"/>
                          </a:cubicBezTo>
                          <a:cubicBezTo>
                            <a:pt x="9753" y="34073"/>
                            <a:pt x="22026" y="31646"/>
                            <a:pt x="31871" y="26563"/>
                          </a:cubicBezTo>
                          <a:cubicBezTo>
                            <a:pt x="41716" y="21480"/>
                            <a:pt x="50187" y="14016"/>
                            <a:pt x="59941" y="8750"/>
                          </a:cubicBezTo>
                          <a:cubicBezTo>
                            <a:pt x="70977" y="2751"/>
                            <a:pt x="84760" y="-1095"/>
                            <a:pt x="97307" y="279"/>
                          </a:cubicBezTo>
                          <a:cubicBezTo>
                            <a:pt x="80135" y="10307"/>
                            <a:pt x="60719" y="5957"/>
                            <a:pt x="45059" y="23678"/>
                          </a:cubicBezTo>
                          <a:close/>
                        </a:path>
                      </a:pathLst>
                    </a:custGeom>
                    <a:solidFill>
                      <a:srgbClr val="7E8F8F"/>
                    </a:solidFill>
                    <a:ln w="4577" cap="flat">
                      <a:noFill/>
                      <a:prstDash val="solid"/>
                      <a:miter/>
                    </a:ln>
                  </p:spPr>
                  <p:txBody>
                    <a:bodyPr rtlCol="0" anchor="ctr"/>
                    <a:lstStyle/>
                    <a:p>
                      <a:endParaRPr lang="th-TH"/>
                    </a:p>
                  </p:txBody>
                </p:sp>
                <p:sp>
                  <p:nvSpPr>
                    <p:cNvPr id="5264" name="Freeform: Shape 5263">
                      <a:extLst>
                        <a:ext uri="{FF2B5EF4-FFF2-40B4-BE49-F238E27FC236}">
                          <a16:creationId xmlns:a16="http://schemas.microsoft.com/office/drawing/2014/main" id="{38541152-093C-4D09-8D6E-BDEA3199E49C}"/>
                        </a:ext>
                      </a:extLst>
                    </p:cNvPr>
                    <p:cNvSpPr/>
                    <p:nvPr/>
                  </p:nvSpPr>
                  <p:spPr>
                    <a:xfrm>
                      <a:off x="6828207" y="-9194"/>
                      <a:ext cx="74460" cy="54113"/>
                    </a:xfrm>
                    <a:custGeom>
                      <a:avLst/>
                      <a:gdLst>
                        <a:gd name="connsiteX0" fmla="*/ 28211 w 74460"/>
                        <a:gd name="connsiteY0" fmla="*/ 18443 h 54113"/>
                        <a:gd name="connsiteX1" fmla="*/ 8109 w 74460"/>
                        <a:gd name="connsiteY1" fmla="*/ 45826 h 54113"/>
                        <a:gd name="connsiteX2" fmla="*/ 4262 w 74460"/>
                        <a:gd name="connsiteY2" fmla="*/ 54114 h 54113"/>
                        <a:gd name="connsiteX3" fmla="*/ 49 w 74460"/>
                        <a:gd name="connsiteY3" fmla="*/ 47291 h 54113"/>
                        <a:gd name="connsiteX4" fmla="*/ 3896 w 74460"/>
                        <a:gd name="connsiteY4" fmla="*/ 39415 h 54113"/>
                        <a:gd name="connsiteX5" fmla="*/ 36316 w 74460"/>
                        <a:gd name="connsiteY5" fmla="*/ 7086 h 54113"/>
                        <a:gd name="connsiteX6" fmla="*/ 74460 w 74460"/>
                        <a:gd name="connsiteY6" fmla="*/ 1408 h 54113"/>
                        <a:gd name="connsiteX7" fmla="*/ 28211 w 74460"/>
                        <a:gd name="connsiteY7" fmla="*/ 18443 h 5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460" h="54113">
                          <a:moveTo>
                            <a:pt x="28211" y="18443"/>
                          </a:moveTo>
                          <a:cubicBezTo>
                            <a:pt x="18870" y="25403"/>
                            <a:pt x="9574" y="34286"/>
                            <a:pt x="8109" y="45826"/>
                          </a:cubicBezTo>
                          <a:cubicBezTo>
                            <a:pt x="7697" y="49031"/>
                            <a:pt x="7330" y="53152"/>
                            <a:pt x="4262" y="54114"/>
                          </a:cubicBezTo>
                          <a:cubicBezTo>
                            <a:pt x="1377" y="53610"/>
                            <a:pt x="-317" y="50222"/>
                            <a:pt x="49" y="47291"/>
                          </a:cubicBezTo>
                          <a:cubicBezTo>
                            <a:pt x="370" y="44360"/>
                            <a:pt x="2156" y="41796"/>
                            <a:pt x="3896" y="39415"/>
                          </a:cubicBezTo>
                          <a:cubicBezTo>
                            <a:pt x="12963" y="27005"/>
                            <a:pt x="23037" y="14779"/>
                            <a:pt x="36316" y="7086"/>
                          </a:cubicBezTo>
                          <a:cubicBezTo>
                            <a:pt x="47993" y="309"/>
                            <a:pt x="61364" y="-1660"/>
                            <a:pt x="74460" y="1408"/>
                          </a:cubicBezTo>
                          <a:cubicBezTo>
                            <a:pt x="57563" y="-57"/>
                            <a:pt x="41353" y="8643"/>
                            <a:pt x="28211" y="18443"/>
                          </a:cubicBezTo>
                          <a:close/>
                        </a:path>
                      </a:pathLst>
                    </a:custGeom>
                    <a:solidFill>
                      <a:srgbClr val="9D9D9D"/>
                    </a:solidFill>
                    <a:ln w="4577" cap="flat">
                      <a:noFill/>
                      <a:prstDash val="solid"/>
                      <a:miter/>
                    </a:ln>
                  </p:spPr>
                  <p:txBody>
                    <a:bodyPr rtlCol="0" anchor="ctr"/>
                    <a:lstStyle/>
                    <a:p>
                      <a:endParaRPr lang="th-TH"/>
                    </a:p>
                  </p:txBody>
                </p:sp>
                <p:sp>
                  <p:nvSpPr>
                    <p:cNvPr id="5265" name="Freeform: Shape 5264">
                      <a:extLst>
                        <a:ext uri="{FF2B5EF4-FFF2-40B4-BE49-F238E27FC236}">
                          <a16:creationId xmlns:a16="http://schemas.microsoft.com/office/drawing/2014/main" id="{23431843-029B-4037-ACD5-A2AD89562E11}"/>
                        </a:ext>
                      </a:extLst>
                    </p:cNvPr>
                    <p:cNvSpPr/>
                    <p:nvPr/>
                  </p:nvSpPr>
                  <p:spPr>
                    <a:xfrm>
                      <a:off x="6791028" y="8424"/>
                      <a:ext cx="43456" cy="44738"/>
                    </a:xfrm>
                    <a:custGeom>
                      <a:avLst/>
                      <a:gdLst>
                        <a:gd name="connsiteX0" fmla="*/ 43456 w 43456"/>
                        <a:gd name="connsiteY0" fmla="*/ 22575 h 44738"/>
                        <a:gd name="connsiteX1" fmla="*/ 30268 w 43456"/>
                        <a:gd name="connsiteY1" fmla="*/ 19370 h 44738"/>
                        <a:gd name="connsiteX2" fmla="*/ 22117 w 43456"/>
                        <a:gd name="connsiteY2" fmla="*/ 9799 h 44738"/>
                        <a:gd name="connsiteX3" fmla="*/ 27337 w 43456"/>
                        <a:gd name="connsiteY3" fmla="*/ 0 h 44738"/>
                        <a:gd name="connsiteX4" fmla="*/ 0 w 43456"/>
                        <a:gd name="connsiteY4" fmla="*/ 5037 h 44738"/>
                        <a:gd name="connsiteX5" fmla="*/ 42540 w 43456"/>
                        <a:gd name="connsiteY5" fmla="*/ 44738 h 44738"/>
                        <a:gd name="connsiteX6" fmla="*/ 43456 w 43456"/>
                        <a:gd name="connsiteY6" fmla="*/ 22575 h 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456" h="44738">
                          <a:moveTo>
                            <a:pt x="43456" y="22575"/>
                          </a:moveTo>
                          <a:cubicBezTo>
                            <a:pt x="39518" y="25506"/>
                            <a:pt x="34115" y="22392"/>
                            <a:pt x="30268" y="19370"/>
                          </a:cubicBezTo>
                          <a:cubicBezTo>
                            <a:pt x="26925" y="16760"/>
                            <a:pt x="23399" y="13875"/>
                            <a:pt x="22117" y="9799"/>
                          </a:cubicBezTo>
                          <a:cubicBezTo>
                            <a:pt x="20835" y="5724"/>
                            <a:pt x="23125" y="321"/>
                            <a:pt x="27337" y="0"/>
                          </a:cubicBezTo>
                          <a:cubicBezTo>
                            <a:pt x="19507" y="5541"/>
                            <a:pt x="9250" y="7418"/>
                            <a:pt x="0" y="5037"/>
                          </a:cubicBezTo>
                          <a:cubicBezTo>
                            <a:pt x="19690" y="14470"/>
                            <a:pt x="26925" y="33565"/>
                            <a:pt x="42540" y="44738"/>
                          </a:cubicBezTo>
                          <a:cubicBezTo>
                            <a:pt x="42494" y="41121"/>
                            <a:pt x="39976" y="25185"/>
                            <a:pt x="43456" y="22575"/>
                          </a:cubicBezTo>
                          <a:close/>
                        </a:path>
                      </a:pathLst>
                    </a:custGeom>
                    <a:noFill/>
                    <a:ln w="4577" cap="flat">
                      <a:noFill/>
                      <a:prstDash val="solid"/>
                      <a:miter/>
                    </a:ln>
                  </p:spPr>
                  <p:txBody>
                    <a:bodyPr rtlCol="0" anchor="ctr"/>
                    <a:lstStyle/>
                    <a:p>
                      <a:endParaRPr lang="th-TH"/>
                    </a:p>
                  </p:txBody>
                </p:sp>
              </p:grpSp>
              <p:grpSp>
                <p:nvGrpSpPr>
                  <p:cNvPr id="5187" name="Graphic 4">
                    <a:extLst>
                      <a:ext uri="{FF2B5EF4-FFF2-40B4-BE49-F238E27FC236}">
                        <a16:creationId xmlns:a16="http://schemas.microsoft.com/office/drawing/2014/main" id="{548B32D6-95CF-4AC7-AB92-1CEBAD7ACD7D}"/>
                      </a:ext>
                    </a:extLst>
                  </p:cNvPr>
                  <p:cNvGrpSpPr/>
                  <p:nvPr/>
                </p:nvGrpSpPr>
                <p:grpSpPr>
                  <a:xfrm>
                    <a:off x="6751876" y="-127438"/>
                    <a:ext cx="199742" cy="97088"/>
                    <a:chOff x="6751876" y="-127438"/>
                    <a:chExt cx="199742" cy="97088"/>
                  </a:xfrm>
                </p:grpSpPr>
                <p:sp>
                  <p:nvSpPr>
                    <p:cNvPr id="5245" name="Freeform: Shape 5244">
                      <a:extLst>
                        <a:ext uri="{FF2B5EF4-FFF2-40B4-BE49-F238E27FC236}">
                          <a16:creationId xmlns:a16="http://schemas.microsoft.com/office/drawing/2014/main" id="{EF97EB9A-BAE8-42E5-A81B-2B0AEF8E330E}"/>
                        </a:ext>
                      </a:extLst>
                    </p:cNvPr>
                    <p:cNvSpPr/>
                    <p:nvPr/>
                  </p:nvSpPr>
                  <p:spPr>
                    <a:xfrm>
                      <a:off x="6751876" y="-126660"/>
                      <a:ext cx="154500" cy="96074"/>
                    </a:xfrm>
                    <a:custGeom>
                      <a:avLst/>
                      <a:gdLst>
                        <a:gd name="connsiteX0" fmla="*/ 91583 w 154500"/>
                        <a:gd name="connsiteY0" fmla="*/ 73037 h 96074"/>
                        <a:gd name="connsiteX1" fmla="*/ 75006 w 154500"/>
                        <a:gd name="connsiteY1" fmla="*/ 69420 h 96074"/>
                        <a:gd name="connsiteX2" fmla="*/ 63742 w 154500"/>
                        <a:gd name="connsiteY2" fmla="*/ 62139 h 96074"/>
                        <a:gd name="connsiteX3" fmla="*/ 0 w 154500"/>
                        <a:gd name="connsiteY3" fmla="*/ 0 h 96074"/>
                        <a:gd name="connsiteX4" fmla="*/ 73129 w 154500"/>
                        <a:gd name="connsiteY4" fmla="*/ 52385 h 96074"/>
                        <a:gd name="connsiteX5" fmla="*/ 115028 w 154500"/>
                        <a:gd name="connsiteY5" fmla="*/ 78990 h 96074"/>
                        <a:gd name="connsiteX6" fmla="*/ 154500 w 154500"/>
                        <a:gd name="connsiteY6" fmla="*/ 92728 h 96074"/>
                        <a:gd name="connsiteX7" fmla="*/ 91583 w 154500"/>
                        <a:gd name="connsiteY7" fmla="*/ 73037 h 9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00" h="96074">
                          <a:moveTo>
                            <a:pt x="91583" y="73037"/>
                          </a:moveTo>
                          <a:cubicBezTo>
                            <a:pt x="86042" y="71847"/>
                            <a:pt x="80226" y="71572"/>
                            <a:pt x="75006" y="69420"/>
                          </a:cubicBezTo>
                          <a:cubicBezTo>
                            <a:pt x="70839" y="67725"/>
                            <a:pt x="67268" y="64932"/>
                            <a:pt x="63742" y="62139"/>
                          </a:cubicBezTo>
                          <a:cubicBezTo>
                            <a:pt x="40571" y="43548"/>
                            <a:pt x="2702" y="21385"/>
                            <a:pt x="0" y="0"/>
                          </a:cubicBezTo>
                          <a:cubicBezTo>
                            <a:pt x="7922" y="6960"/>
                            <a:pt x="52752" y="41304"/>
                            <a:pt x="73129" y="52385"/>
                          </a:cubicBezTo>
                          <a:cubicBezTo>
                            <a:pt x="94101" y="63787"/>
                            <a:pt x="93781" y="68092"/>
                            <a:pt x="115028" y="78990"/>
                          </a:cubicBezTo>
                          <a:cubicBezTo>
                            <a:pt x="127712" y="85493"/>
                            <a:pt x="141175" y="88881"/>
                            <a:pt x="154500" y="92728"/>
                          </a:cubicBezTo>
                          <a:cubicBezTo>
                            <a:pt x="141083" y="105870"/>
                            <a:pt x="106786" y="76288"/>
                            <a:pt x="91583" y="73037"/>
                          </a:cubicBezTo>
                          <a:close/>
                        </a:path>
                      </a:pathLst>
                    </a:custGeom>
                    <a:solidFill>
                      <a:srgbClr val="888A8A"/>
                    </a:solidFill>
                    <a:ln w="4577" cap="flat">
                      <a:noFill/>
                      <a:prstDash val="solid"/>
                      <a:miter/>
                    </a:ln>
                  </p:spPr>
                  <p:txBody>
                    <a:bodyPr rtlCol="0" anchor="ctr"/>
                    <a:lstStyle/>
                    <a:p>
                      <a:endParaRPr lang="th-TH"/>
                    </a:p>
                  </p:txBody>
                </p:sp>
                <p:grpSp>
                  <p:nvGrpSpPr>
                    <p:cNvPr id="5246" name="Graphic 4">
                      <a:extLst>
                        <a:ext uri="{FF2B5EF4-FFF2-40B4-BE49-F238E27FC236}">
                          <a16:creationId xmlns:a16="http://schemas.microsoft.com/office/drawing/2014/main" id="{9541D81E-A7A2-44B2-9F64-8019170FDEEA}"/>
                        </a:ext>
                      </a:extLst>
                    </p:cNvPr>
                    <p:cNvGrpSpPr/>
                    <p:nvPr/>
                  </p:nvGrpSpPr>
                  <p:grpSpPr>
                    <a:xfrm>
                      <a:off x="6753158" y="-127438"/>
                      <a:ext cx="198459" cy="97088"/>
                      <a:chOff x="6753158" y="-127438"/>
                      <a:chExt cx="198459" cy="97088"/>
                    </a:xfrm>
                  </p:grpSpPr>
                  <p:sp>
                    <p:nvSpPr>
                      <p:cNvPr id="5247" name="Freeform: Shape 5246">
                        <a:extLst>
                          <a:ext uri="{FF2B5EF4-FFF2-40B4-BE49-F238E27FC236}">
                            <a16:creationId xmlns:a16="http://schemas.microsoft.com/office/drawing/2014/main" id="{FCE194EF-0B58-4886-B9C3-0756F082B748}"/>
                          </a:ext>
                        </a:extLst>
                      </p:cNvPr>
                      <p:cNvSpPr/>
                      <p:nvPr/>
                    </p:nvSpPr>
                    <p:spPr>
                      <a:xfrm>
                        <a:off x="6753158" y="-127438"/>
                        <a:ext cx="184814" cy="97088"/>
                      </a:xfrm>
                      <a:custGeom>
                        <a:avLst/>
                        <a:gdLst>
                          <a:gd name="connsiteX0" fmla="*/ 141587 w 184814"/>
                          <a:gd name="connsiteY0" fmla="*/ 94651 h 97088"/>
                          <a:gd name="connsiteX1" fmla="*/ 92819 w 184814"/>
                          <a:gd name="connsiteY1" fmla="*/ 72167 h 97088"/>
                          <a:gd name="connsiteX2" fmla="*/ 0 w 184814"/>
                          <a:gd name="connsiteY2" fmla="*/ 0 h 97088"/>
                          <a:gd name="connsiteX3" fmla="*/ 87370 w 184814"/>
                          <a:gd name="connsiteY3" fmla="*/ 46112 h 97088"/>
                          <a:gd name="connsiteX4" fmla="*/ 101382 w 184814"/>
                          <a:gd name="connsiteY4" fmla="*/ 50325 h 97088"/>
                          <a:gd name="connsiteX5" fmla="*/ 110769 w 184814"/>
                          <a:gd name="connsiteY5" fmla="*/ 58796 h 97088"/>
                          <a:gd name="connsiteX6" fmla="*/ 184814 w 184814"/>
                          <a:gd name="connsiteY6" fmla="*/ 90209 h 97088"/>
                          <a:gd name="connsiteX7" fmla="*/ 141587 w 184814"/>
                          <a:gd name="connsiteY7" fmla="*/ 94651 h 9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814" h="97088">
                            <a:moveTo>
                              <a:pt x="141587" y="94651"/>
                            </a:moveTo>
                            <a:cubicBezTo>
                              <a:pt x="124049" y="90667"/>
                              <a:pt x="108068" y="81692"/>
                              <a:pt x="92819" y="72167"/>
                            </a:cubicBezTo>
                            <a:cubicBezTo>
                              <a:pt x="59529" y="51332"/>
                              <a:pt x="28391" y="27109"/>
                              <a:pt x="0" y="0"/>
                            </a:cubicBezTo>
                            <a:cubicBezTo>
                              <a:pt x="23766" y="23491"/>
                              <a:pt x="54583" y="39747"/>
                              <a:pt x="87370" y="46112"/>
                            </a:cubicBezTo>
                            <a:cubicBezTo>
                              <a:pt x="92178" y="47028"/>
                              <a:pt x="97169" y="47806"/>
                              <a:pt x="101382" y="50325"/>
                            </a:cubicBezTo>
                            <a:cubicBezTo>
                              <a:pt x="105000" y="52477"/>
                              <a:pt x="107839" y="55728"/>
                              <a:pt x="110769" y="58796"/>
                            </a:cubicBezTo>
                            <a:cubicBezTo>
                              <a:pt x="131330" y="80043"/>
                              <a:pt x="156698" y="86683"/>
                              <a:pt x="184814" y="90209"/>
                            </a:cubicBezTo>
                            <a:cubicBezTo>
                              <a:pt x="174969" y="99688"/>
                              <a:pt x="154042" y="97490"/>
                              <a:pt x="141587" y="94651"/>
                            </a:cubicBezTo>
                            <a:close/>
                          </a:path>
                        </a:pathLst>
                      </a:custGeom>
                      <a:solidFill>
                        <a:srgbClr val="A7A7A7"/>
                      </a:solidFill>
                      <a:ln w="4577" cap="flat">
                        <a:noFill/>
                        <a:prstDash val="solid"/>
                        <a:miter/>
                      </a:ln>
                    </p:spPr>
                    <p:txBody>
                      <a:bodyPr rtlCol="0" anchor="ctr"/>
                      <a:lstStyle/>
                      <a:p>
                        <a:endParaRPr lang="th-TH"/>
                      </a:p>
                    </p:txBody>
                  </p:sp>
                  <p:sp>
                    <p:nvSpPr>
                      <p:cNvPr id="5248" name="Freeform: Shape 5247">
                        <a:extLst>
                          <a:ext uri="{FF2B5EF4-FFF2-40B4-BE49-F238E27FC236}">
                            <a16:creationId xmlns:a16="http://schemas.microsoft.com/office/drawing/2014/main" id="{8A118A6E-B8CC-4D18-9E47-7C467A78A24E}"/>
                          </a:ext>
                        </a:extLst>
                      </p:cNvPr>
                      <p:cNvSpPr/>
                      <p:nvPr/>
                    </p:nvSpPr>
                    <p:spPr>
                      <a:xfrm>
                        <a:off x="6756547" y="-127118"/>
                        <a:ext cx="176555" cy="93573"/>
                      </a:xfrm>
                      <a:custGeom>
                        <a:avLst/>
                        <a:gdLst>
                          <a:gd name="connsiteX0" fmla="*/ 122217 w 176555"/>
                          <a:gd name="connsiteY0" fmla="*/ 77204 h 93573"/>
                          <a:gd name="connsiteX1" fmla="*/ 23491 w 176555"/>
                          <a:gd name="connsiteY1" fmla="*/ 21247 h 93573"/>
                          <a:gd name="connsiteX2" fmla="*/ 0 w 176555"/>
                          <a:gd name="connsiteY2" fmla="*/ 0 h 93573"/>
                          <a:gd name="connsiteX3" fmla="*/ 38190 w 176555"/>
                          <a:gd name="connsiteY3" fmla="*/ 25506 h 93573"/>
                          <a:gd name="connsiteX4" fmla="*/ 83295 w 176555"/>
                          <a:gd name="connsiteY4" fmla="*/ 37961 h 93573"/>
                          <a:gd name="connsiteX5" fmla="*/ 141083 w 176555"/>
                          <a:gd name="connsiteY5" fmla="*/ 66764 h 93573"/>
                          <a:gd name="connsiteX6" fmla="*/ 171397 w 176555"/>
                          <a:gd name="connsiteY6" fmla="*/ 91171 h 93573"/>
                          <a:gd name="connsiteX7" fmla="*/ 122217 w 176555"/>
                          <a:gd name="connsiteY7" fmla="*/ 77204 h 9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555" h="93573">
                            <a:moveTo>
                              <a:pt x="122217" y="77204"/>
                            </a:moveTo>
                            <a:cubicBezTo>
                              <a:pt x="89293" y="58567"/>
                              <a:pt x="56415" y="39884"/>
                              <a:pt x="23491" y="21247"/>
                            </a:cubicBezTo>
                            <a:cubicBezTo>
                              <a:pt x="14104" y="15935"/>
                              <a:pt x="4121" y="9937"/>
                              <a:pt x="0" y="0"/>
                            </a:cubicBezTo>
                            <a:cubicBezTo>
                              <a:pt x="8700" y="12959"/>
                              <a:pt x="23354" y="20698"/>
                              <a:pt x="38190" y="25506"/>
                            </a:cubicBezTo>
                            <a:cubicBezTo>
                              <a:pt x="53027" y="30360"/>
                              <a:pt x="68596" y="32787"/>
                              <a:pt x="83295" y="37961"/>
                            </a:cubicBezTo>
                            <a:cubicBezTo>
                              <a:pt x="103626" y="45150"/>
                              <a:pt x="121714" y="57331"/>
                              <a:pt x="141083" y="66764"/>
                            </a:cubicBezTo>
                            <a:cubicBezTo>
                              <a:pt x="149784" y="70977"/>
                              <a:pt x="190813" y="77891"/>
                              <a:pt x="171397" y="91171"/>
                            </a:cubicBezTo>
                            <a:cubicBezTo>
                              <a:pt x="158850" y="99734"/>
                              <a:pt x="132704" y="83111"/>
                              <a:pt x="122217" y="77204"/>
                            </a:cubicBezTo>
                            <a:close/>
                          </a:path>
                        </a:pathLst>
                      </a:custGeom>
                      <a:solidFill>
                        <a:srgbClr val="577375"/>
                      </a:solidFill>
                      <a:ln w="4577" cap="flat">
                        <a:noFill/>
                        <a:prstDash val="solid"/>
                        <a:miter/>
                      </a:ln>
                    </p:spPr>
                    <p:txBody>
                      <a:bodyPr rtlCol="0" anchor="ctr"/>
                      <a:lstStyle/>
                      <a:p>
                        <a:endParaRPr lang="th-TH"/>
                      </a:p>
                    </p:txBody>
                  </p:sp>
                  <p:sp>
                    <p:nvSpPr>
                      <p:cNvPr id="5249" name="Freeform: Shape 5248">
                        <a:extLst>
                          <a:ext uri="{FF2B5EF4-FFF2-40B4-BE49-F238E27FC236}">
                            <a16:creationId xmlns:a16="http://schemas.microsoft.com/office/drawing/2014/main" id="{315AD6F1-A8A6-4143-A1AF-6AED6551607D}"/>
                          </a:ext>
                        </a:extLst>
                      </p:cNvPr>
                      <p:cNvSpPr/>
                      <p:nvPr/>
                    </p:nvSpPr>
                    <p:spPr>
                      <a:xfrm>
                        <a:off x="6805956" y="-99322"/>
                        <a:ext cx="145662" cy="64521"/>
                      </a:xfrm>
                      <a:custGeom>
                        <a:avLst/>
                        <a:gdLst>
                          <a:gd name="connsiteX0" fmla="*/ 122034 w 145662"/>
                          <a:gd name="connsiteY0" fmla="*/ 64474 h 64521"/>
                          <a:gd name="connsiteX1" fmla="*/ 110678 w 145662"/>
                          <a:gd name="connsiteY1" fmla="*/ 60353 h 64521"/>
                          <a:gd name="connsiteX2" fmla="*/ 15157 w 145662"/>
                          <a:gd name="connsiteY2" fmla="*/ 7739 h 64521"/>
                          <a:gd name="connsiteX3" fmla="*/ 0 w 145662"/>
                          <a:gd name="connsiteY3" fmla="*/ 0 h 64521"/>
                          <a:gd name="connsiteX4" fmla="*/ 40113 w 145662"/>
                          <a:gd name="connsiteY4" fmla="*/ 13417 h 64521"/>
                          <a:gd name="connsiteX5" fmla="*/ 99093 w 145662"/>
                          <a:gd name="connsiteY5" fmla="*/ 42952 h 64521"/>
                          <a:gd name="connsiteX6" fmla="*/ 124553 w 145662"/>
                          <a:gd name="connsiteY6" fmla="*/ 48905 h 64521"/>
                          <a:gd name="connsiteX7" fmla="*/ 145662 w 145662"/>
                          <a:gd name="connsiteY7" fmla="*/ 42449 h 64521"/>
                          <a:gd name="connsiteX8" fmla="*/ 122034 w 145662"/>
                          <a:gd name="connsiteY8" fmla="*/ 64474 h 6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662" h="64521">
                            <a:moveTo>
                              <a:pt x="122034" y="64474"/>
                            </a:moveTo>
                            <a:cubicBezTo>
                              <a:pt x="117959" y="64886"/>
                              <a:pt x="114158" y="62551"/>
                              <a:pt x="110678" y="60353"/>
                            </a:cubicBezTo>
                            <a:cubicBezTo>
                              <a:pt x="79998" y="40846"/>
                              <a:pt x="47532" y="24269"/>
                              <a:pt x="15157" y="7739"/>
                            </a:cubicBezTo>
                            <a:cubicBezTo>
                              <a:pt x="10120" y="5174"/>
                              <a:pt x="5037" y="2564"/>
                              <a:pt x="0" y="0"/>
                            </a:cubicBezTo>
                            <a:cubicBezTo>
                              <a:pt x="11951" y="7647"/>
                              <a:pt x="26605" y="9112"/>
                              <a:pt x="40113" y="13417"/>
                            </a:cubicBezTo>
                            <a:cubicBezTo>
                              <a:pt x="61086" y="20102"/>
                              <a:pt x="79173" y="33565"/>
                              <a:pt x="99093" y="42952"/>
                            </a:cubicBezTo>
                            <a:cubicBezTo>
                              <a:pt x="107106" y="46707"/>
                              <a:pt x="115761" y="49867"/>
                              <a:pt x="124553" y="48905"/>
                            </a:cubicBezTo>
                            <a:cubicBezTo>
                              <a:pt x="131834" y="48127"/>
                              <a:pt x="138794" y="44738"/>
                              <a:pt x="145662" y="42449"/>
                            </a:cubicBezTo>
                            <a:cubicBezTo>
                              <a:pt x="144747" y="50050"/>
                              <a:pt x="130048" y="63650"/>
                              <a:pt x="122034" y="64474"/>
                            </a:cubicBezTo>
                            <a:close/>
                          </a:path>
                        </a:pathLst>
                      </a:custGeom>
                      <a:solidFill>
                        <a:srgbClr val="4F676A"/>
                      </a:solidFill>
                      <a:ln w="4577" cap="flat">
                        <a:noFill/>
                        <a:prstDash val="solid"/>
                        <a:miter/>
                      </a:ln>
                    </p:spPr>
                    <p:txBody>
                      <a:bodyPr rtlCol="0" anchor="ctr"/>
                      <a:lstStyle/>
                      <a:p>
                        <a:endParaRPr lang="th-TH"/>
                      </a:p>
                    </p:txBody>
                  </p:sp>
                </p:grpSp>
              </p:grpSp>
              <p:sp>
                <p:nvSpPr>
                  <p:cNvPr id="5188" name="Freeform: Shape 5187">
                    <a:extLst>
                      <a:ext uri="{FF2B5EF4-FFF2-40B4-BE49-F238E27FC236}">
                        <a16:creationId xmlns:a16="http://schemas.microsoft.com/office/drawing/2014/main" id="{FEF1EEE1-386A-4928-A695-AC9BB92E9CDD}"/>
                      </a:ext>
                    </a:extLst>
                  </p:cNvPr>
                  <p:cNvSpPr/>
                  <p:nvPr/>
                </p:nvSpPr>
                <p:spPr>
                  <a:xfrm>
                    <a:off x="6839817" y="-15957"/>
                    <a:ext cx="79426" cy="154520"/>
                  </a:xfrm>
                  <a:custGeom>
                    <a:avLst/>
                    <a:gdLst>
                      <a:gd name="connsiteX0" fmla="*/ 57172 w 79426"/>
                      <a:gd name="connsiteY0" fmla="*/ 15910 h 154520"/>
                      <a:gd name="connsiteX1" fmla="*/ 48288 w 79426"/>
                      <a:gd name="connsiteY1" fmla="*/ 23557 h 154520"/>
                      <a:gd name="connsiteX2" fmla="*/ 41649 w 79426"/>
                      <a:gd name="connsiteY2" fmla="*/ 40225 h 154520"/>
                      <a:gd name="connsiteX3" fmla="*/ 116 w 79426"/>
                      <a:gd name="connsiteY3" fmla="*/ 154521 h 154520"/>
                      <a:gd name="connsiteX4" fmla="*/ 13166 w 79426"/>
                      <a:gd name="connsiteY4" fmla="*/ 90596 h 154520"/>
                      <a:gd name="connsiteX5" fmla="*/ 25164 w 79426"/>
                      <a:gd name="connsiteY5" fmla="*/ 64861 h 154520"/>
                      <a:gd name="connsiteX6" fmla="*/ 29926 w 79426"/>
                      <a:gd name="connsiteY6" fmla="*/ 42469 h 154520"/>
                      <a:gd name="connsiteX7" fmla="*/ 37069 w 79426"/>
                      <a:gd name="connsiteY7" fmla="*/ 16368 h 154520"/>
                      <a:gd name="connsiteX8" fmla="*/ 40046 w 79426"/>
                      <a:gd name="connsiteY8" fmla="*/ 10919 h 154520"/>
                      <a:gd name="connsiteX9" fmla="*/ 47006 w 79426"/>
                      <a:gd name="connsiteY9" fmla="*/ 7576 h 154520"/>
                      <a:gd name="connsiteX10" fmla="*/ 71825 w 79426"/>
                      <a:gd name="connsiteY10" fmla="*/ 570 h 154520"/>
                      <a:gd name="connsiteX11" fmla="*/ 79427 w 79426"/>
                      <a:gd name="connsiteY11" fmla="*/ 3317 h 154520"/>
                      <a:gd name="connsiteX12" fmla="*/ 57172 w 79426"/>
                      <a:gd name="connsiteY12" fmla="*/ 15910 h 15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426" h="154520">
                        <a:moveTo>
                          <a:pt x="57172" y="15910"/>
                        </a:moveTo>
                        <a:cubicBezTo>
                          <a:pt x="53875" y="18062"/>
                          <a:pt x="50670" y="20443"/>
                          <a:pt x="48288" y="23557"/>
                        </a:cubicBezTo>
                        <a:cubicBezTo>
                          <a:pt x="44625" y="28365"/>
                          <a:pt x="43251" y="34410"/>
                          <a:pt x="41649" y="40225"/>
                        </a:cubicBezTo>
                        <a:cubicBezTo>
                          <a:pt x="30888" y="79377"/>
                          <a:pt x="7259" y="114545"/>
                          <a:pt x="116" y="154521"/>
                        </a:cubicBezTo>
                        <a:cubicBezTo>
                          <a:pt x="-800" y="132586"/>
                          <a:pt x="3733" y="110423"/>
                          <a:pt x="13166" y="90596"/>
                        </a:cubicBezTo>
                        <a:cubicBezTo>
                          <a:pt x="17242" y="82033"/>
                          <a:pt x="22233" y="73836"/>
                          <a:pt x="25164" y="64861"/>
                        </a:cubicBezTo>
                        <a:cubicBezTo>
                          <a:pt x="27545" y="57580"/>
                          <a:pt x="28506" y="49979"/>
                          <a:pt x="29926" y="42469"/>
                        </a:cubicBezTo>
                        <a:cubicBezTo>
                          <a:pt x="31620" y="33631"/>
                          <a:pt x="34047" y="24885"/>
                          <a:pt x="37069" y="16368"/>
                        </a:cubicBezTo>
                        <a:cubicBezTo>
                          <a:pt x="37756" y="14399"/>
                          <a:pt x="38535" y="12384"/>
                          <a:pt x="40046" y="10919"/>
                        </a:cubicBezTo>
                        <a:cubicBezTo>
                          <a:pt x="41878" y="9087"/>
                          <a:pt x="44488" y="8309"/>
                          <a:pt x="47006" y="7576"/>
                        </a:cubicBezTo>
                        <a:cubicBezTo>
                          <a:pt x="55294" y="5241"/>
                          <a:pt x="63537" y="2905"/>
                          <a:pt x="71825" y="570"/>
                        </a:cubicBezTo>
                        <a:cubicBezTo>
                          <a:pt x="75489" y="-483"/>
                          <a:pt x="78007" y="-346"/>
                          <a:pt x="79427" y="3317"/>
                        </a:cubicBezTo>
                        <a:cubicBezTo>
                          <a:pt x="73382" y="8675"/>
                          <a:pt x="64315" y="11285"/>
                          <a:pt x="57172" y="15910"/>
                        </a:cubicBezTo>
                        <a:close/>
                      </a:path>
                    </a:pathLst>
                  </a:custGeom>
                  <a:solidFill>
                    <a:srgbClr val="7A7A7A"/>
                  </a:solidFill>
                  <a:ln w="4577" cap="flat">
                    <a:noFill/>
                    <a:prstDash val="solid"/>
                    <a:miter/>
                  </a:ln>
                </p:spPr>
                <p:txBody>
                  <a:bodyPr rtlCol="0" anchor="ctr"/>
                  <a:lstStyle/>
                  <a:p>
                    <a:endParaRPr lang="th-TH"/>
                  </a:p>
                </p:txBody>
              </p:sp>
              <p:sp>
                <p:nvSpPr>
                  <p:cNvPr id="5189" name="Freeform: Shape 5188">
                    <a:extLst>
                      <a:ext uri="{FF2B5EF4-FFF2-40B4-BE49-F238E27FC236}">
                        <a16:creationId xmlns:a16="http://schemas.microsoft.com/office/drawing/2014/main" id="{E359BB35-4176-420F-96A1-CC414C25024C}"/>
                      </a:ext>
                    </a:extLst>
                  </p:cNvPr>
                  <p:cNvSpPr/>
                  <p:nvPr/>
                </p:nvSpPr>
                <p:spPr>
                  <a:xfrm>
                    <a:off x="6844146" y="-5180"/>
                    <a:ext cx="78302" cy="134173"/>
                  </a:xfrm>
                  <a:custGeom>
                    <a:avLst/>
                    <a:gdLst>
                      <a:gd name="connsiteX0" fmla="*/ 33610 w 78302"/>
                      <a:gd name="connsiteY0" fmla="*/ 32151 h 134173"/>
                      <a:gd name="connsiteX1" fmla="*/ 39105 w 78302"/>
                      <a:gd name="connsiteY1" fmla="*/ 19466 h 134173"/>
                      <a:gd name="connsiteX2" fmla="*/ 78303 w 78302"/>
                      <a:gd name="connsiteY2" fmla="*/ 326 h 134173"/>
                      <a:gd name="connsiteX3" fmla="*/ 53575 w 78302"/>
                      <a:gd name="connsiteY3" fmla="*/ 34623 h 134173"/>
                      <a:gd name="connsiteX4" fmla="*/ 40113 w 78302"/>
                      <a:gd name="connsiteY4" fmla="*/ 75469 h 134173"/>
                      <a:gd name="connsiteX5" fmla="*/ 320 w 78302"/>
                      <a:gd name="connsiteY5" fmla="*/ 134174 h 134173"/>
                      <a:gd name="connsiteX6" fmla="*/ 13691 w 78302"/>
                      <a:gd name="connsiteY6" fmla="*/ 86642 h 134173"/>
                      <a:gd name="connsiteX7" fmla="*/ 33610 w 78302"/>
                      <a:gd name="connsiteY7" fmla="*/ 32151 h 13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302" h="134173">
                        <a:moveTo>
                          <a:pt x="33610" y="32151"/>
                        </a:moveTo>
                        <a:cubicBezTo>
                          <a:pt x="35213" y="27800"/>
                          <a:pt x="36770" y="23450"/>
                          <a:pt x="39105" y="19466"/>
                        </a:cubicBezTo>
                        <a:cubicBezTo>
                          <a:pt x="46844" y="6141"/>
                          <a:pt x="63008" y="-1735"/>
                          <a:pt x="78303" y="326"/>
                        </a:cubicBezTo>
                        <a:cubicBezTo>
                          <a:pt x="66214" y="8064"/>
                          <a:pt x="58658" y="21207"/>
                          <a:pt x="53575" y="34623"/>
                        </a:cubicBezTo>
                        <a:cubicBezTo>
                          <a:pt x="48492" y="48040"/>
                          <a:pt x="45516" y="62190"/>
                          <a:pt x="40113" y="75469"/>
                        </a:cubicBezTo>
                        <a:cubicBezTo>
                          <a:pt x="31366" y="96900"/>
                          <a:pt x="16484" y="117735"/>
                          <a:pt x="320" y="134174"/>
                        </a:cubicBezTo>
                        <a:cubicBezTo>
                          <a:pt x="-1970" y="119200"/>
                          <a:pt x="8608" y="100609"/>
                          <a:pt x="13691" y="86642"/>
                        </a:cubicBezTo>
                        <a:cubicBezTo>
                          <a:pt x="20331" y="68463"/>
                          <a:pt x="26970" y="50284"/>
                          <a:pt x="33610" y="32151"/>
                        </a:cubicBezTo>
                        <a:close/>
                      </a:path>
                    </a:pathLst>
                  </a:custGeom>
                  <a:solidFill>
                    <a:srgbClr val="81999B"/>
                  </a:solidFill>
                  <a:ln w="4577" cap="flat">
                    <a:noFill/>
                    <a:prstDash val="solid"/>
                    <a:miter/>
                  </a:ln>
                </p:spPr>
                <p:txBody>
                  <a:bodyPr rtlCol="0" anchor="ctr"/>
                  <a:lstStyle/>
                  <a:p>
                    <a:endParaRPr lang="th-TH"/>
                  </a:p>
                </p:txBody>
              </p:sp>
              <p:sp>
                <p:nvSpPr>
                  <p:cNvPr id="5190" name="Freeform: Shape 5189">
                    <a:extLst>
                      <a:ext uri="{FF2B5EF4-FFF2-40B4-BE49-F238E27FC236}">
                        <a16:creationId xmlns:a16="http://schemas.microsoft.com/office/drawing/2014/main" id="{4FE6F555-9E2A-405A-BB16-FAA88F123AFA}"/>
                      </a:ext>
                    </a:extLst>
                  </p:cNvPr>
                  <p:cNvSpPr/>
                  <p:nvPr/>
                </p:nvSpPr>
                <p:spPr>
                  <a:xfrm>
                    <a:off x="6839748" y="9523"/>
                    <a:ext cx="59988" cy="126521"/>
                  </a:xfrm>
                  <a:custGeom>
                    <a:avLst/>
                    <a:gdLst>
                      <a:gd name="connsiteX0" fmla="*/ 1238 w 59988"/>
                      <a:gd name="connsiteY0" fmla="*/ 116448 h 126521"/>
                      <a:gd name="connsiteX1" fmla="*/ 37734 w 59988"/>
                      <a:gd name="connsiteY1" fmla="*/ 21568 h 126521"/>
                      <a:gd name="connsiteX2" fmla="*/ 59989 w 59988"/>
                      <a:gd name="connsiteY2" fmla="*/ 0 h 126521"/>
                      <a:gd name="connsiteX3" fmla="*/ 46480 w 59988"/>
                      <a:gd name="connsiteY3" fmla="*/ 31321 h 126521"/>
                      <a:gd name="connsiteX4" fmla="*/ 38055 w 59988"/>
                      <a:gd name="connsiteY4" fmla="*/ 56873 h 126521"/>
                      <a:gd name="connsiteX5" fmla="*/ 24455 w 59988"/>
                      <a:gd name="connsiteY5" fmla="*/ 84485 h 126521"/>
                      <a:gd name="connsiteX6" fmla="*/ 6871 w 59988"/>
                      <a:gd name="connsiteY6" fmla="*/ 116722 h 126521"/>
                      <a:gd name="connsiteX7" fmla="*/ 2 w 59988"/>
                      <a:gd name="connsiteY7" fmla="*/ 126522 h 126521"/>
                      <a:gd name="connsiteX8" fmla="*/ 1238 w 59988"/>
                      <a:gd name="connsiteY8" fmla="*/ 116448 h 12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988" h="126521">
                        <a:moveTo>
                          <a:pt x="1238" y="116448"/>
                        </a:moveTo>
                        <a:cubicBezTo>
                          <a:pt x="5772" y="82562"/>
                          <a:pt x="18364" y="49775"/>
                          <a:pt x="37734" y="21568"/>
                        </a:cubicBezTo>
                        <a:cubicBezTo>
                          <a:pt x="43641" y="12959"/>
                          <a:pt x="50556" y="4487"/>
                          <a:pt x="59989" y="0"/>
                        </a:cubicBezTo>
                        <a:cubicBezTo>
                          <a:pt x="54631" y="10074"/>
                          <a:pt x="50098" y="20560"/>
                          <a:pt x="46480" y="31321"/>
                        </a:cubicBezTo>
                        <a:cubicBezTo>
                          <a:pt x="43641" y="39838"/>
                          <a:pt x="41306" y="48493"/>
                          <a:pt x="38055" y="56873"/>
                        </a:cubicBezTo>
                        <a:cubicBezTo>
                          <a:pt x="34345" y="66443"/>
                          <a:pt x="29400" y="75464"/>
                          <a:pt x="24455" y="84485"/>
                        </a:cubicBezTo>
                        <a:cubicBezTo>
                          <a:pt x="18593" y="95246"/>
                          <a:pt x="12732" y="105961"/>
                          <a:pt x="6871" y="116722"/>
                        </a:cubicBezTo>
                        <a:cubicBezTo>
                          <a:pt x="4856" y="120385"/>
                          <a:pt x="2978" y="123866"/>
                          <a:pt x="2" y="126522"/>
                        </a:cubicBezTo>
                        <a:cubicBezTo>
                          <a:pt x="-44" y="123133"/>
                          <a:pt x="735" y="119882"/>
                          <a:pt x="1238" y="116448"/>
                        </a:cubicBezTo>
                        <a:close/>
                      </a:path>
                    </a:pathLst>
                  </a:custGeom>
                  <a:solidFill>
                    <a:srgbClr val="577375"/>
                  </a:solidFill>
                  <a:ln w="4577" cap="flat">
                    <a:noFill/>
                    <a:prstDash val="solid"/>
                    <a:miter/>
                  </a:ln>
                </p:spPr>
                <p:txBody>
                  <a:bodyPr rtlCol="0" anchor="ctr"/>
                  <a:lstStyle/>
                  <a:p>
                    <a:endParaRPr lang="th-TH"/>
                  </a:p>
                </p:txBody>
              </p:sp>
              <p:sp>
                <p:nvSpPr>
                  <p:cNvPr id="5191" name="Freeform: Shape 5190">
                    <a:extLst>
                      <a:ext uri="{FF2B5EF4-FFF2-40B4-BE49-F238E27FC236}">
                        <a16:creationId xmlns:a16="http://schemas.microsoft.com/office/drawing/2014/main" id="{B90010BC-D1AE-48EE-A142-EF4401F7AFD0}"/>
                      </a:ext>
                    </a:extLst>
                  </p:cNvPr>
                  <p:cNvSpPr/>
                  <p:nvPr/>
                </p:nvSpPr>
                <p:spPr>
                  <a:xfrm>
                    <a:off x="6843871" y="-4404"/>
                    <a:ext cx="72762" cy="133031"/>
                  </a:xfrm>
                  <a:custGeom>
                    <a:avLst/>
                    <a:gdLst>
                      <a:gd name="connsiteX0" fmla="*/ 11402 w 72762"/>
                      <a:gd name="connsiteY0" fmla="*/ 111830 h 133031"/>
                      <a:gd name="connsiteX1" fmla="*/ 30131 w 72762"/>
                      <a:gd name="connsiteY1" fmla="*/ 54133 h 133031"/>
                      <a:gd name="connsiteX2" fmla="*/ 40571 w 72762"/>
                      <a:gd name="connsiteY2" fmla="*/ 16950 h 133031"/>
                      <a:gd name="connsiteX3" fmla="*/ 72762 w 72762"/>
                      <a:gd name="connsiteY3" fmla="*/ 877 h 133031"/>
                      <a:gd name="connsiteX4" fmla="*/ 36313 w 72762"/>
                      <a:gd name="connsiteY4" fmla="*/ 67092 h 133031"/>
                      <a:gd name="connsiteX5" fmla="*/ 0 w 72762"/>
                      <a:gd name="connsiteY5" fmla="*/ 133031 h 133031"/>
                      <a:gd name="connsiteX6" fmla="*/ 11402 w 72762"/>
                      <a:gd name="connsiteY6" fmla="*/ 111830 h 13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62" h="133031">
                        <a:moveTo>
                          <a:pt x="11402" y="111830"/>
                        </a:moveTo>
                        <a:cubicBezTo>
                          <a:pt x="20057" y="93468"/>
                          <a:pt x="26376" y="74052"/>
                          <a:pt x="30131" y="54133"/>
                        </a:cubicBezTo>
                        <a:cubicBezTo>
                          <a:pt x="32558" y="41403"/>
                          <a:pt x="34069" y="28123"/>
                          <a:pt x="40571" y="16950"/>
                        </a:cubicBezTo>
                        <a:cubicBezTo>
                          <a:pt x="47074" y="5731"/>
                          <a:pt x="60353" y="-2832"/>
                          <a:pt x="72762" y="877"/>
                        </a:cubicBezTo>
                        <a:cubicBezTo>
                          <a:pt x="63467" y="-1916"/>
                          <a:pt x="39381" y="59719"/>
                          <a:pt x="36313" y="67092"/>
                        </a:cubicBezTo>
                        <a:cubicBezTo>
                          <a:pt x="26834" y="89850"/>
                          <a:pt x="17538" y="115264"/>
                          <a:pt x="0" y="133031"/>
                        </a:cubicBezTo>
                        <a:cubicBezTo>
                          <a:pt x="4121" y="126117"/>
                          <a:pt x="7968" y="119111"/>
                          <a:pt x="11402" y="111830"/>
                        </a:cubicBezTo>
                        <a:close/>
                      </a:path>
                    </a:pathLst>
                  </a:custGeom>
                  <a:solidFill>
                    <a:srgbClr val="7C9093"/>
                  </a:solidFill>
                  <a:ln w="4577" cap="flat">
                    <a:noFill/>
                    <a:prstDash val="solid"/>
                    <a:miter/>
                  </a:ln>
                </p:spPr>
                <p:txBody>
                  <a:bodyPr rtlCol="0" anchor="ctr"/>
                  <a:lstStyle/>
                  <a:p>
                    <a:endParaRPr lang="th-TH"/>
                  </a:p>
                </p:txBody>
              </p:sp>
              <p:sp>
                <p:nvSpPr>
                  <p:cNvPr id="5192" name="Freeform: Shape 5191">
                    <a:extLst>
                      <a:ext uri="{FF2B5EF4-FFF2-40B4-BE49-F238E27FC236}">
                        <a16:creationId xmlns:a16="http://schemas.microsoft.com/office/drawing/2014/main" id="{E54A6383-03CB-413A-B82A-12423771CD7F}"/>
                      </a:ext>
                    </a:extLst>
                  </p:cNvPr>
                  <p:cNvSpPr/>
                  <p:nvPr/>
                </p:nvSpPr>
                <p:spPr>
                  <a:xfrm>
                    <a:off x="6882473" y="-6413"/>
                    <a:ext cx="102160" cy="78945"/>
                  </a:xfrm>
                  <a:custGeom>
                    <a:avLst/>
                    <a:gdLst>
                      <a:gd name="connsiteX0" fmla="*/ 9982 w 102160"/>
                      <a:gd name="connsiteY0" fmla="*/ 45838 h 78945"/>
                      <a:gd name="connsiteX1" fmla="*/ 30085 w 102160"/>
                      <a:gd name="connsiteY1" fmla="*/ 5176 h 78945"/>
                      <a:gd name="connsiteX2" fmla="*/ 51012 w 102160"/>
                      <a:gd name="connsiteY2" fmla="*/ 322 h 78945"/>
                      <a:gd name="connsiteX3" fmla="*/ 75922 w 102160"/>
                      <a:gd name="connsiteY3" fmla="*/ 11449 h 78945"/>
                      <a:gd name="connsiteX4" fmla="*/ 102161 w 102160"/>
                      <a:gd name="connsiteY4" fmla="*/ 14517 h 78945"/>
                      <a:gd name="connsiteX5" fmla="*/ 87645 w 102160"/>
                      <a:gd name="connsiteY5" fmla="*/ 19737 h 78945"/>
                      <a:gd name="connsiteX6" fmla="*/ 26101 w 102160"/>
                      <a:gd name="connsiteY6" fmla="*/ 40756 h 78945"/>
                      <a:gd name="connsiteX7" fmla="*/ 0 w 102160"/>
                      <a:gd name="connsiteY7" fmla="*/ 78946 h 78945"/>
                      <a:gd name="connsiteX8" fmla="*/ 9982 w 102160"/>
                      <a:gd name="connsiteY8" fmla="*/ 45838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60" h="78945">
                        <a:moveTo>
                          <a:pt x="9982" y="45838"/>
                        </a:moveTo>
                        <a:cubicBezTo>
                          <a:pt x="14012" y="30910"/>
                          <a:pt x="17401" y="14013"/>
                          <a:pt x="30085" y="5176"/>
                        </a:cubicBezTo>
                        <a:cubicBezTo>
                          <a:pt x="36084" y="963"/>
                          <a:pt x="43777" y="-777"/>
                          <a:pt x="51012" y="322"/>
                        </a:cubicBezTo>
                        <a:cubicBezTo>
                          <a:pt x="60033" y="1741"/>
                          <a:pt x="67771" y="7282"/>
                          <a:pt x="75922" y="11449"/>
                        </a:cubicBezTo>
                        <a:cubicBezTo>
                          <a:pt x="84027" y="15662"/>
                          <a:pt x="93964" y="18547"/>
                          <a:pt x="102161" y="14517"/>
                        </a:cubicBezTo>
                        <a:cubicBezTo>
                          <a:pt x="99093" y="18867"/>
                          <a:pt x="92957" y="19463"/>
                          <a:pt x="87645" y="19737"/>
                        </a:cubicBezTo>
                        <a:cubicBezTo>
                          <a:pt x="65482" y="20974"/>
                          <a:pt x="41808" y="25049"/>
                          <a:pt x="26101" y="40756"/>
                        </a:cubicBezTo>
                        <a:cubicBezTo>
                          <a:pt x="15020" y="51837"/>
                          <a:pt x="9937" y="67131"/>
                          <a:pt x="0" y="78946"/>
                        </a:cubicBezTo>
                        <a:cubicBezTo>
                          <a:pt x="824" y="67910"/>
                          <a:pt x="7052" y="56737"/>
                          <a:pt x="9982" y="45838"/>
                        </a:cubicBezTo>
                        <a:close/>
                      </a:path>
                    </a:pathLst>
                  </a:custGeom>
                  <a:solidFill>
                    <a:srgbClr val="757D7D"/>
                  </a:solidFill>
                  <a:ln w="4577" cap="flat">
                    <a:noFill/>
                    <a:prstDash val="solid"/>
                    <a:miter/>
                  </a:ln>
                </p:spPr>
                <p:txBody>
                  <a:bodyPr rtlCol="0" anchor="ctr"/>
                  <a:lstStyle/>
                  <a:p>
                    <a:endParaRPr lang="th-TH"/>
                  </a:p>
                </p:txBody>
              </p:sp>
              <p:sp>
                <p:nvSpPr>
                  <p:cNvPr id="5193" name="Freeform: Shape 5192">
                    <a:extLst>
                      <a:ext uri="{FF2B5EF4-FFF2-40B4-BE49-F238E27FC236}">
                        <a16:creationId xmlns:a16="http://schemas.microsoft.com/office/drawing/2014/main" id="{93806662-22FD-469F-AEA0-7A9A6CC6E7A9}"/>
                      </a:ext>
                    </a:extLst>
                  </p:cNvPr>
                  <p:cNvSpPr/>
                  <p:nvPr/>
                </p:nvSpPr>
                <p:spPr>
                  <a:xfrm>
                    <a:off x="6904728" y="-3224"/>
                    <a:ext cx="53575" cy="38482"/>
                  </a:xfrm>
                  <a:custGeom>
                    <a:avLst/>
                    <a:gdLst>
                      <a:gd name="connsiteX0" fmla="*/ 4259 w 53575"/>
                      <a:gd name="connsiteY0" fmla="*/ 17053 h 38482"/>
                      <a:gd name="connsiteX1" fmla="*/ 0 w 53575"/>
                      <a:gd name="connsiteY1" fmla="*/ 38483 h 38482"/>
                      <a:gd name="connsiteX2" fmla="*/ 53576 w 53575"/>
                      <a:gd name="connsiteY2" fmla="*/ 9131 h 38482"/>
                      <a:gd name="connsiteX3" fmla="*/ 4259 w 53575"/>
                      <a:gd name="connsiteY3" fmla="*/ 17053 h 38482"/>
                    </a:gdLst>
                    <a:ahLst/>
                    <a:cxnLst>
                      <a:cxn ang="0">
                        <a:pos x="connsiteX0" y="connsiteY0"/>
                      </a:cxn>
                      <a:cxn ang="0">
                        <a:pos x="connsiteX1" y="connsiteY1"/>
                      </a:cxn>
                      <a:cxn ang="0">
                        <a:pos x="connsiteX2" y="connsiteY2"/>
                      </a:cxn>
                      <a:cxn ang="0">
                        <a:pos x="connsiteX3" y="connsiteY3"/>
                      </a:cxn>
                    </a:cxnLst>
                    <a:rect l="l" t="t" r="r" b="b"/>
                    <a:pathLst>
                      <a:path w="53575" h="38482">
                        <a:moveTo>
                          <a:pt x="4259" y="17053"/>
                        </a:moveTo>
                        <a:cubicBezTo>
                          <a:pt x="1557" y="23830"/>
                          <a:pt x="778" y="31202"/>
                          <a:pt x="0" y="38483"/>
                        </a:cubicBezTo>
                        <a:cubicBezTo>
                          <a:pt x="2381" y="16091"/>
                          <a:pt x="38602" y="13527"/>
                          <a:pt x="53576" y="9131"/>
                        </a:cubicBezTo>
                        <a:cubicBezTo>
                          <a:pt x="38327" y="-4195"/>
                          <a:pt x="12593" y="-4057"/>
                          <a:pt x="4259" y="17053"/>
                        </a:cubicBezTo>
                        <a:close/>
                      </a:path>
                    </a:pathLst>
                  </a:custGeom>
                  <a:solidFill>
                    <a:srgbClr val="7A7A7A"/>
                  </a:solidFill>
                  <a:ln w="4577" cap="flat">
                    <a:noFill/>
                    <a:prstDash val="solid"/>
                    <a:miter/>
                  </a:ln>
                </p:spPr>
                <p:txBody>
                  <a:bodyPr rtlCol="0" anchor="ctr"/>
                  <a:lstStyle/>
                  <a:p>
                    <a:endParaRPr lang="th-TH"/>
                  </a:p>
                </p:txBody>
              </p:sp>
              <p:sp>
                <p:nvSpPr>
                  <p:cNvPr id="5194" name="Freeform: Shape 5193">
                    <a:extLst>
                      <a:ext uri="{FF2B5EF4-FFF2-40B4-BE49-F238E27FC236}">
                        <a16:creationId xmlns:a16="http://schemas.microsoft.com/office/drawing/2014/main" id="{EA7F19E8-38DF-4B73-B1B7-6E78FB1E0FE8}"/>
                      </a:ext>
                    </a:extLst>
                  </p:cNvPr>
                  <p:cNvSpPr/>
                  <p:nvPr/>
                </p:nvSpPr>
                <p:spPr>
                  <a:xfrm>
                    <a:off x="6874551" y="-81968"/>
                    <a:ext cx="184539" cy="92515"/>
                  </a:xfrm>
                  <a:custGeom>
                    <a:avLst/>
                    <a:gdLst>
                      <a:gd name="connsiteX0" fmla="*/ 113563 w 184539"/>
                      <a:gd name="connsiteY0" fmla="*/ 92316 h 92515"/>
                      <a:gd name="connsiteX1" fmla="*/ 82882 w 184539"/>
                      <a:gd name="connsiteY1" fmla="*/ 87645 h 92515"/>
                      <a:gd name="connsiteX2" fmla="*/ 0 w 184539"/>
                      <a:gd name="connsiteY2" fmla="*/ 58339 h 92515"/>
                      <a:gd name="connsiteX3" fmla="*/ 35946 w 184539"/>
                      <a:gd name="connsiteY3" fmla="*/ 57698 h 92515"/>
                      <a:gd name="connsiteX4" fmla="*/ 67268 w 184539"/>
                      <a:gd name="connsiteY4" fmla="*/ 38007 h 92515"/>
                      <a:gd name="connsiteX5" fmla="*/ 100054 w 184539"/>
                      <a:gd name="connsiteY5" fmla="*/ 16623 h 92515"/>
                      <a:gd name="connsiteX6" fmla="*/ 145067 w 184539"/>
                      <a:gd name="connsiteY6" fmla="*/ 46 h 92515"/>
                      <a:gd name="connsiteX7" fmla="*/ 184539 w 184539"/>
                      <a:gd name="connsiteY7" fmla="*/ 22393 h 92515"/>
                      <a:gd name="connsiteX8" fmla="*/ 166452 w 184539"/>
                      <a:gd name="connsiteY8" fmla="*/ 27246 h 92515"/>
                      <a:gd name="connsiteX9" fmla="*/ 141816 w 184539"/>
                      <a:gd name="connsiteY9" fmla="*/ 20149 h 92515"/>
                      <a:gd name="connsiteX10" fmla="*/ 107015 w 184539"/>
                      <a:gd name="connsiteY10" fmla="*/ 35260 h 92515"/>
                      <a:gd name="connsiteX11" fmla="*/ 44830 w 184539"/>
                      <a:gd name="connsiteY11" fmla="*/ 68596 h 92515"/>
                      <a:gd name="connsiteX12" fmla="*/ 122630 w 184539"/>
                      <a:gd name="connsiteY12" fmla="*/ 76426 h 92515"/>
                      <a:gd name="connsiteX13" fmla="*/ 141816 w 184539"/>
                      <a:gd name="connsiteY13" fmla="*/ 64338 h 92515"/>
                      <a:gd name="connsiteX14" fmla="*/ 163933 w 184539"/>
                      <a:gd name="connsiteY14" fmla="*/ 55683 h 92515"/>
                      <a:gd name="connsiteX15" fmla="*/ 184494 w 184539"/>
                      <a:gd name="connsiteY15" fmla="*/ 49822 h 92515"/>
                      <a:gd name="connsiteX16" fmla="*/ 113563 w 184539"/>
                      <a:gd name="connsiteY16" fmla="*/ 92316 h 9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539" h="92515">
                        <a:moveTo>
                          <a:pt x="113563" y="92316"/>
                        </a:moveTo>
                        <a:cubicBezTo>
                          <a:pt x="103168" y="92820"/>
                          <a:pt x="92957" y="90210"/>
                          <a:pt x="82882" y="87645"/>
                        </a:cubicBezTo>
                        <a:cubicBezTo>
                          <a:pt x="54400" y="80364"/>
                          <a:pt x="25506" y="72946"/>
                          <a:pt x="0" y="58339"/>
                        </a:cubicBezTo>
                        <a:cubicBezTo>
                          <a:pt x="11036" y="63880"/>
                          <a:pt x="24498" y="62460"/>
                          <a:pt x="35946" y="57698"/>
                        </a:cubicBezTo>
                        <a:cubicBezTo>
                          <a:pt x="47348" y="52935"/>
                          <a:pt x="57239" y="45243"/>
                          <a:pt x="67268" y="38007"/>
                        </a:cubicBezTo>
                        <a:cubicBezTo>
                          <a:pt x="77845" y="30406"/>
                          <a:pt x="88790" y="23263"/>
                          <a:pt x="100054" y="16623"/>
                        </a:cubicBezTo>
                        <a:cubicBezTo>
                          <a:pt x="113975" y="8380"/>
                          <a:pt x="128949" y="779"/>
                          <a:pt x="145067" y="46"/>
                        </a:cubicBezTo>
                        <a:cubicBezTo>
                          <a:pt x="161186" y="-686"/>
                          <a:pt x="178770" y="7281"/>
                          <a:pt x="184539" y="22393"/>
                        </a:cubicBezTo>
                        <a:cubicBezTo>
                          <a:pt x="178953" y="19096"/>
                          <a:pt x="172771" y="25690"/>
                          <a:pt x="166452" y="27246"/>
                        </a:cubicBezTo>
                        <a:cubicBezTo>
                          <a:pt x="158026" y="29307"/>
                          <a:pt x="150333" y="21981"/>
                          <a:pt x="141816" y="20149"/>
                        </a:cubicBezTo>
                        <a:cubicBezTo>
                          <a:pt x="128994" y="17356"/>
                          <a:pt x="117318" y="27109"/>
                          <a:pt x="107015" y="35260"/>
                        </a:cubicBezTo>
                        <a:cubicBezTo>
                          <a:pt x="88469" y="49913"/>
                          <a:pt x="67313" y="61270"/>
                          <a:pt x="44830" y="68596"/>
                        </a:cubicBezTo>
                        <a:cubicBezTo>
                          <a:pt x="71068" y="64750"/>
                          <a:pt x="98223" y="86730"/>
                          <a:pt x="122630" y="76426"/>
                        </a:cubicBezTo>
                        <a:cubicBezTo>
                          <a:pt x="129590" y="73496"/>
                          <a:pt x="135314" y="68184"/>
                          <a:pt x="141816" y="64338"/>
                        </a:cubicBezTo>
                        <a:cubicBezTo>
                          <a:pt x="148685" y="60308"/>
                          <a:pt x="156332" y="57973"/>
                          <a:pt x="163933" y="55683"/>
                        </a:cubicBezTo>
                        <a:cubicBezTo>
                          <a:pt x="170756" y="53622"/>
                          <a:pt x="177579" y="51287"/>
                          <a:pt x="184494" y="49822"/>
                        </a:cubicBezTo>
                        <a:cubicBezTo>
                          <a:pt x="179228" y="66948"/>
                          <a:pt x="132108" y="95155"/>
                          <a:pt x="113563" y="92316"/>
                        </a:cubicBezTo>
                        <a:close/>
                      </a:path>
                    </a:pathLst>
                  </a:custGeom>
                  <a:solidFill>
                    <a:srgbClr val="6E7372"/>
                  </a:solidFill>
                  <a:ln w="4577" cap="flat">
                    <a:noFill/>
                    <a:prstDash val="solid"/>
                    <a:miter/>
                  </a:ln>
                </p:spPr>
                <p:txBody>
                  <a:bodyPr rtlCol="0" anchor="ctr"/>
                  <a:lstStyle/>
                  <a:p>
                    <a:endParaRPr lang="th-TH"/>
                  </a:p>
                </p:txBody>
              </p:sp>
              <p:sp>
                <p:nvSpPr>
                  <p:cNvPr id="5195" name="Freeform: Shape 5194">
                    <a:extLst>
                      <a:ext uri="{FF2B5EF4-FFF2-40B4-BE49-F238E27FC236}">
                        <a16:creationId xmlns:a16="http://schemas.microsoft.com/office/drawing/2014/main" id="{A8874A7A-D3A2-48FA-8AA1-53C6728880C3}"/>
                      </a:ext>
                    </a:extLst>
                  </p:cNvPr>
                  <p:cNvSpPr/>
                  <p:nvPr/>
                </p:nvSpPr>
                <p:spPr>
                  <a:xfrm>
                    <a:off x="6908712" y="-59013"/>
                    <a:ext cx="159479" cy="65520"/>
                  </a:xfrm>
                  <a:custGeom>
                    <a:avLst/>
                    <a:gdLst>
                      <a:gd name="connsiteX0" fmla="*/ 51424 w 159479"/>
                      <a:gd name="connsiteY0" fmla="*/ 60020 h 65520"/>
                      <a:gd name="connsiteX1" fmla="*/ 0 w 159479"/>
                      <a:gd name="connsiteY1" fmla="*/ 41612 h 65520"/>
                      <a:gd name="connsiteX2" fmla="*/ 28894 w 159479"/>
                      <a:gd name="connsiteY2" fmla="*/ 36208 h 65520"/>
                      <a:gd name="connsiteX3" fmla="*/ 48768 w 159479"/>
                      <a:gd name="connsiteY3" fmla="*/ 32499 h 65520"/>
                      <a:gd name="connsiteX4" fmla="*/ 63284 w 159479"/>
                      <a:gd name="connsiteY4" fmla="*/ 36346 h 65520"/>
                      <a:gd name="connsiteX5" fmla="*/ 94193 w 159479"/>
                      <a:gd name="connsiteY5" fmla="*/ 24211 h 65520"/>
                      <a:gd name="connsiteX6" fmla="*/ 145388 w 159479"/>
                      <a:gd name="connsiteY6" fmla="*/ 33 h 65520"/>
                      <a:gd name="connsiteX7" fmla="*/ 153355 w 159479"/>
                      <a:gd name="connsiteY7" fmla="*/ 28699 h 65520"/>
                      <a:gd name="connsiteX8" fmla="*/ 133940 w 159479"/>
                      <a:gd name="connsiteY8" fmla="*/ 39917 h 65520"/>
                      <a:gd name="connsiteX9" fmla="*/ 107014 w 159479"/>
                      <a:gd name="connsiteY9" fmla="*/ 58142 h 65520"/>
                      <a:gd name="connsiteX10" fmla="*/ 51424 w 159479"/>
                      <a:gd name="connsiteY10" fmla="*/ 60020 h 6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479" h="65520">
                        <a:moveTo>
                          <a:pt x="51424" y="60020"/>
                        </a:moveTo>
                        <a:cubicBezTo>
                          <a:pt x="34252" y="53884"/>
                          <a:pt x="17996" y="44680"/>
                          <a:pt x="0" y="41612"/>
                        </a:cubicBezTo>
                        <a:cubicBezTo>
                          <a:pt x="9799" y="40925"/>
                          <a:pt x="19507" y="39093"/>
                          <a:pt x="28894" y="36208"/>
                        </a:cubicBezTo>
                        <a:cubicBezTo>
                          <a:pt x="35397" y="34239"/>
                          <a:pt x="42036" y="31675"/>
                          <a:pt x="48768" y="32499"/>
                        </a:cubicBezTo>
                        <a:cubicBezTo>
                          <a:pt x="53759" y="33095"/>
                          <a:pt x="58338" y="35522"/>
                          <a:pt x="63284" y="36346"/>
                        </a:cubicBezTo>
                        <a:cubicBezTo>
                          <a:pt x="74548" y="38177"/>
                          <a:pt x="85355" y="31446"/>
                          <a:pt x="94193" y="24211"/>
                        </a:cubicBezTo>
                        <a:cubicBezTo>
                          <a:pt x="106740" y="13908"/>
                          <a:pt x="128353" y="-791"/>
                          <a:pt x="145388" y="33"/>
                        </a:cubicBezTo>
                        <a:cubicBezTo>
                          <a:pt x="162330" y="857"/>
                          <a:pt x="162697" y="18396"/>
                          <a:pt x="153355" y="28699"/>
                        </a:cubicBezTo>
                        <a:cubicBezTo>
                          <a:pt x="147998" y="34606"/>
                          <a:pt x="140671" y="36392"/>
                          <a:pt x="133940" y="39917"/>
                        </a:cubicBezTo>
                        <a:cubicBezTo>
                          <a:pt x="124003" y="45092"/>
                          <a:pt x="116448" y="52373"/>
                          <a:pt x="107014" y="58142"/>
                        </a:cubicBezTo>
                        <a:cubicBezTo>
                          <a:pt x="89705" y="68720"/>
                          <a:pt x="69923" y="66614"/>
                          <a:pt x="51424" y="60020"/>
                        </a:cubicBezTo>
                        <a:close/>
                      </a:path>
                    </a:pathLst>
                  </a:custGeom>
                  <a:solidFill>
                    <a:srgbClr val="6B7E7C"/>
                  </a:solidFill>
                  <a:ln w="4577" cap="flat">
                    <a:noFill/>
                    <a:prstDash val="solid"/>
                    <a:miter/>
                  </a:ln>
                </p:spPr>
                <p:txBody>
                  <a:bodyPr rtlCol="0" anchor="ctr"/>
                  <a:lstStyle/>
                  <a:p>
                    <a:endParaRPr lang="th-TH"/>
                  </a:p>
                </p:txBody>
              </p:sp>
              <p:sp>
                <p:nvSpPr>
                  <p:cNvPr id="5196" name="Freeform: Shape 5195">
                    <a:extLst>
                      <a:ext uri="{FF2B5EF4-FFF2-40B4-BE49-F238E27FC236}">
                        <a16:creationId xmlns:a16="http://schemas.microsoft.com/office/drawing/2014/main" id="{76ADA8C8-7B29-4167-BB41-150605013081}"/>
                      </a:ext>
                    </a:extLst>
                  </p:cNvPr>
                  <p:cNvSpPr/>
                  <p:nvPr/>
                </p:nvSpPr>
                <p:spPr>
                  <a:xfrm>
                    <a:off x="6929501" y="-55463"/>
                    <a:ext cx="132241" cy="57828"/>
                  </a:xfrm>
                  <a:custGeom>
                    <a:avLst/>
                    <a:gdLst>
                      <a:gd name="connsiteX0" fmla="*/ 122721 w 132241"/>
                      <a:gd name="connsiteY0" fmla="*/ 28995 h 57828"/>
                      <a:gd name="connsiteX1" fmla="*/ 106923 w 132241"/>
                      <a:gd name="connsiteY1" fmla="*/ 32979 h 57828"/>
                      <a:gd name="connsiteX2" fmla="*/ 68138 w 132241"/>
                      <a:gd name="connsiteY2" fmla="*/ 56149 h 57828"/>
                      <a:gd name="connsiteX3" fmla="*/ 33382 w 132241"/>
                      <a:gd name="connsiteY3" fmla="*/ 52486 h 57828"/>
                      <a:gd name="connsiteX4" fmla="*/ 0 w 132241"/>
                      <a:gd name="connsiteY4" fmla="*/ 40077 h 57828"/>
                      <a:gd name="connsiteX5" fmla="*/ 22438 w 132241"/>
                      <a:gd name="connsiteY5" fmla="*/ 43557 h 57828"/>
                      <a:gd name="connsiteX6" fmla="*/ 61361 w 132241"/>
                      <a:gd name="connsiteY6" fmla="*/ 43419 h 57828"/>
                      <a:gd name="connsiteX7" fmla="*/ 86363 w 132241"/>
                      <a:gd name="connsiteY7" fmla="*/ 27713 h 57828"/>
                      <a:gd name="connsiteX8" fmla="*/ 125697 w 132241"/>
                      <a:gd name="connsiteY8" fmla="*/ 330 h 57828"/>
                      <a:gd name="connsiteX9" fmla="*/ 122721 w 132241"/>
                      <a:gd name="connsiteY9" fmla="*/ 28995 h 5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241" h="57828">
                        <a:moveTo>
                          <a:pt x="122721" y="28995"/>
                        </a:moveTo>
                        <a:cubicBezTo>
                          <a:pt x="117959" y="31697"/>
                          <a:pt x="112235" y="31605"/>
                          <a:pt x="106923" y="32979"/>
                        </a:cubicBezTo>
                        <a:cubicBezTo>
                          <a:pt x="92270" y="36825"/>
                          <a:pt x="82516" y="51433"/>
                          <a:pt x="68138" y="56149"/>
                        </a:cubicBezTo>
                        <a:cubicBezTo>
                          <a:pt x="56827" y="59859"/>
                          <a:pt x="44418" y="56882"/>
                          <a:pt x="33382" y="52486"/>
                        </a:cubicBezTo>
                        <a:cubicBezTo>
                          <a:pt x="22346" y="48090"/>
                          <a:pt x="11677" y="42275"/>
                          <a:pt x="0" y="40077"/>
                        </a:cubicBezTo>
                        <a:cubicBezTo>
                          <a:pt x="7464" y="41221"/>
                          <a:pt x="14974" y="42412"/>
                          <a:pt x="22438" y="43557"/>
                        </a:cubicBezTo>
                        <a:cubicBezTo>
                          <a:pt x="35397" y="45572"/>
                          <a:pt x="48951" y="47541"/>
                          <a:pt x="61361" y="43419"/>
                        </a:cubicBezTo>
                        <a:cubicBezTo>
                          <a:pt x="70748" y="40306"/>
                          <a:pt x="78670" y="33941"/>
                          <a:pt x="86363" y="27713"/>
                        </a:cubicBezTo>
                        <a:cubicBezTo>
                          <a:pt x="93460" y="21943"/>
                          <a:pt x="115898" y="-3150"/>
                          <a:pt x="125697" y="330"/>
                        </a:cubicBezTo>
                        <a:cubicBezTo>
                          <a:pt x="137970" y="4588"/>
                          <a:pt x="130643" y="24507"/>
                          <a:pt x="122721" y="28995"/>
                        </a:cubicBezTo>
                        <a:close/>
                      </a:path>
                    </a:pathLst>
                  </a:custGeom>
                  <a:solidFill>
                    <a:srgbClr val="7C9093"/>
                  </a:solidFill>
                  <a:ln w="4577" cap="flat">
                    <a:noFill/>
                    <a:prstDash val="solid"/>
                    <a:miter/>
                  </a:ln>
                </p:spPr>
                <p:txBody>
                  <a:bodyPr rtlCol="0" anchor="ctr"/>
                  <a:lstStyle/>
                  <a:p>
                    <a:endParaRPr lang="th-TH"/>
                  </a:p>
                </p:txBody>
              </p:sp>
              <p:sp>
                <p:nvSpPr>
                  <p:cNvPr id="5197" name="Freeform: Shape 5196">
                    <a:extLst>
                      <a:ext uri="{FF2B5EF4-FFF2-40B4-BE49-F238E27FC236}">
                        <a16:creationId xmlns:a16="http://schemas.microsoft.com/office/drawing/2014/main" id="{AFA76DAC-C7AC-4975-8BAC-F324004A6DAA}"/>
                      </a:ext>
                    </a:extLst>
                  </p:cNvPr>
                  <p:cNvSpPr/>
                  <p:nvPr/>
                </p:nvSpPr>
                <p:spPr>
                  <a:xfrm>
                    <a:off x="6989625" y="-70898"/>
                    <a:ext cx="72456" cy="44155"/>
                  </a:xfrm>
                  <a:custGeom>
                    <a:avLst/>
                    <a:gdLst>
                      <a:gd name="connsiteX0" fmla="*/ 37366 w 72456"/>
                      <a:gd name="connsiteY0" fmla="*/ 26663 h 44155"/>
                      <a:gd name="connsiteX1" fmla="*/ 0 w 72456"/>
                      <a:gd name="connsiteY1" fmla="*/ 44155 h 44155"/>
                      <a:gd name="connsiteX2" fmla="*/ 12822 w 72456"/>
                      <a:gd name="connsiteY2" fmla="*/ 30555 h 44155"/>
                      <a:gd name="connsiteX3" fmla="*/ 17767 w 72456"/>
                      <a:gd name="connsiteY3" fmla="*/ 19245 h 44155"/>
                      <a:gd name="connsiteX4" fmla="*/ 9799 w 72456"/>
                      <a:gd name="connsiteY4" fmla="*/ 11643 h 44155"/>
                      <a:gd name="connsiteX5" fmla="*/ 40342 w 72456"/>
                      <a:gd name="connsiteY5" fmla="*/ 699 h 44155"/>
                      <a:gd name="connsiteX6" fmla="*/ 61956 w 72456"/>
                      <a:gd name="connsiteY6" fmla="*/ 2623 h 44155"/>
                      <a:gd name="connsiteX7" fmla="*/ 72213 w 72456"/>
                      <a:gd name="connsiteY7" fmla="*/ 25610 h 44155"/>
                      <a:gd name="connsiteX8" fmla="*/ 62734 w 72456"/>
                      <a:gd name="connsiteY8" fmla="*/ 11689 h 44155"/>
                      <a:gd name="connsiteX9" fmla="*/ 37366 w 72456"/>
                      <a:gd name="connsiteY9" fmla="*/ 26663 h 4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56" h="44155">
                        <a:moveTo>
                          <a:pt x="37366" y="26663"/>
                        </a:moveTo>
                        <a:cubicBezTo>
                          <a:pt x="25552" y="33852"/>
                          <a:pt x="13509" y="41133"/>
                          <a:pt x="0" y="44155"/>
                        </a:cubicBezTo>
                        <a:cubicBezTo>
                          <a:pt x="4717" y="40080"/>
                          <a:pt x="9021" y="35501"/>
                          <a:pt x="12822" y="30555"/>
                        </a:cubicBezTo>
                        <a:cubicBezTo>
                          <a:pt x="15386" y="27258"/>
                          <a:pt x="17859" y="23458"/>
                          <a:pt x="17767" y="19245"/>
                        </a:cubicBezTo>
                        <a:cubicBezTo>
                          <a:pt x="17676" y="15032"/>
                          <a:pt x="13921" y="10728"/>
                          <a:pt x="9799" y="11643"/>
                        </a:cubicBezTo>
                        <a:cubicBezTo>
                          <a:pt x="17447" y="3676"/>
                          <a:pt x="29352" y="1936"/>
                          <a:pt x="40342" y="699"/>
                        </a:cubicBezTo>
                        <a:cubicBezTo>
                          <a:pt x="47669" y="-125"/>
                          <a:pt x="55499" y="-903"/>
                          <a:pt x="61956" y="2623"/>
                        </a:cubicBezTo>
                        <a:cubicBezTo>
                          <a:pt x="69969" y="6973"/>
                          <a:pt x="73449" y="17093"/>
                          <a:pt x="72213" y="25610"/>
                        </a:cubicBezTo>
                        <a:cubicBezTo>
                          <a:pt x="69191" y="20756"/>
                          <a:pt x="66764" y="15719"/>
                          <a:pt x="62734" y="11689"/>
                        </a:cubicBezTo>
                        <a:cubicBezTo>
                          <a:pt x="53942" y="15627"/>
                          <a:pt x="45654" y="21626"/>
                          <a:pt x="37366" y="26663"/>
                        </a:cubicBezTo>
                        <a:close/>
                      </a:path>
                    </a:pathLst>
                  </a:custGeom>
                  <a:solidFill>
                    <a:srgbClr val="586B6A"/>
                  </a:solidFill>
                  <a:ln w="4577" cap="flat">
                    <a:noFill/>
                    <a:prstDash val="solid"/>
                    <a:miter/>
                  </a:ln>
                </p:spPr>
                <p:txBody>
                  <a:bodyPr rtlCol="0" anchor="ctr"/>
                  <a:lstStyle/>
                  <a:p>
                    <a:endParaRPr lang="th-TH"/>
                  </a:p>
                </p:txBody>
              </p:sp>
              <p:sp>
                <p:nvSpPr>
                  <p:cNvPr id="5198" name="Freeform: Shape 5197">
                    <a:extLst>
                      <a:ext uri="{FF2B5EF4-FFF2-40B4-BE49-F238E27FC236}">
                        <a16:creationId xmlns:a16="http://schemas.microsoft.com/office/drawing/2014/main" id="{F1D3024E-31A7-4679-AAA0-4481AECCF463}"/>
                      </a:ext>
                    </a:extLst>
                  </p:cNvPr>
                  <p:cNvSpPr/>
                  <p:nvPr/>
                </p:nvSpPr>
                <p:spPr>
                  <a:xfrm>
                    <a:off x="6932569" y="-63411"/>
                    <a:ext cx="82093" cy="45097"/>
                  </a:xfrm>
                  <a:custGeom>
                    <a:avLst/>
                    <a:gdLst>
                      <a:gd name="connsiteX0" fmla="*/ 30543 w 82093"/>
                      <a:gd name="connsiteY0" fmla="*/ 43812 h 45097"/>
                      <a:gd name="connsiteX1" fmla="*/ 66398 w 82093"/>
                      <a:gd name="connsiteY1" fmla="*/ 36943 h 45097"/>
                      <a:gd name="connsiteX2" fmla="*/ 81005 w 82093"/>
                      <a:gd name="connsiteY2" fmla="*/ 6354 h 45097"/>
                      <a:gd name="connsiteX3" fmla="*/ 76426 w 82093"/>
                      <a:gd name="connsiteY3" fmla="*/ 585 h 45097"/>
                      <a:gd name="connsiteX4" fmla="*/ 61864 w 82093"/>
                      <a:gd name="connsiteY4" fmla="*/ 9148 h 45097"/>
                      <a:gd name="connsiteX5" fmla="*/ 0 w 82093"/>
                      <a:gd name="connsiteY5" fmla="*/ 38546 h 45097"/>
                      <a:gd name="connsiteX6" fmla="*/ 30543 w 82093"/>
                      <a:gd name="connsiteY6" fmla="*/ 43812 h 4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93" h="45097">
                        <a:moveTo>
                          <a:pt x="30543" y="43812"/>
                        </a:moveTo>
                        <a:cubicBezTo>
                          <a:pt x="42815" y="43399"/>
                          <a:pt x="55637" y="42850"/>
                          <a:pt x="66398" y="36943"/>
                        </a:cubicBezTo>
                        <a:cubicBezTo>
                          <a:pt x="77159" y="31036"/>
                          <a:pt x="85080" y="17939"/>
                          <a:pt x="81005" y="6354"/>
                        </a:cubicBezTo>
                        <a:cubicBezTo>
                          <a:pt x="80181" y="3973"/>
                          <a:pt x="78715" y="1638"/>
                          <a:pt x="76426" y="585"/>
                        </a:cubicBezTo>
                        <a:cubicBezTo>
                          <a:pt x="70839" y="-1934"/>
                          <a:pt x="65527" y="4202"/>
                          <a:pt x="61864" y="9148"/>
                        </a:cubicBezTo>
                        <a:cubicBezTo>
                          <a:pt x="46158" y="30257"/>
                          <a:pt x="24453" y="35340"/>
                          <a:pt x="0" y="38546"/>
                        </a:cubicBezTo>
                        <a:cubicBezTo>
                          <a:pt x="2244" y="48711"/>
                          <a:pt x="22484" y="44086"/>
                          <a:pt x="30543" y="43812"/>
                        </a:cubicBezTo>
                        <a:close/>
                      </a:path>
                    </a:pathLst>
                  </a:custGeom>
                  <a:solidFill>
                    <a:srgbClr val="577375"/>
                  </a:solidFill>
                  <a:ln w="4577" cap="flat">
                    <a:noFill/>
                    <a:prstDash val="solid"/>
                    <a:miter/>
                  </a:ln>
                </p:spPr>
                <p:txBody>
                  <a:bodyPr rtlCol="0" anchor="ctr"/>
                  <a:lstStyle/>
                  <a:p>
                    <a:endParaRPr lang="th-TH"/>
                  </a:p>
                </p:txBody>
              </p:sp>
              <p:sp>
                <p:nvSpPr>
                  <p:cNvPr id="5199" name="Freeform: Shape 5198">
                    <a:extLst>
                      <a:ext uri="{FF2B5EF4-FFF2-40B4-BE49-F238E27FC236}">
                        <a16:creationId xmlns:a16="http://schemas.microsoft.com/office/drawing/2014/main" id="{6A99FCE2-E514-46ED-971C-9902BBDF4E59}"/>
                      </a:ext>
                    </a:extLst>
                  </p:cNvPr>
                  <p:cNvSpPr/>
                  <p:nvPr/>
                </p:nvSpPr>
                <p:spPr>
                  <a:xfrm>
                    <a:off x="6923319" y="-70474"/>
                    <a:ext cx="86087" cy="51676"/>
                  </a:xfrm>
                  <a:custGeom>
                    <a:avLst/>
                    <a:gdLst>
                      <a:gd name="connsiteX0" fmla="*/ 73358 w 86087"/>
                      <a:gd name="connsiteY0" fmla="*/ 33886 h 51676"/>
                      <a:gd name="connsiteX1" fmla="*/ 52568 w 86087"/>
                      <a:gd name="connsiteY1" fmla="*/ 43868 h 51676"/>
                      <a:gd name="connsiteX2" fmla="*/ 7922 w 86087"/>
                      <a:gd name="connsiteY2" fmla="*/ 51470 h 51676"/>
                      <a:gd name="connsiteX3" fmla="*/ 0 w 86087"/>
                      <a:gd name="connsiteY3" fmla="*/ 48631 h 51676"/>
                      <a:gd name="connsiteX4" fmla="*/ 55865 w 86087"/>
                      <a:gd name="connsiteY4" fmla="*/ 23674 h 51676"/>
                      <a:gd name="connsiteX5" fmla="*/ 64245 w 86087"/>
                      <a:gd name="connsiteY5" fmla="*/ 8700 h 51676"/>
                      <a:gd name="connsiteX6" fmla="*/ 86088 w 86087"/>
                      <a:gd name="connsiteY6" fmla="*/ 0 h 51676"/>
                      <a:gd name="connsiteX7" fmla="*/ 73358 w 86087"/>
                      <a:gd name="connsiteY7" fmla="*/ 33886 h 5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087" h="51676">
                        <a:moveTo>
                          <a:pt x="73358" y="33886"/>
                        </a:moveTo>
                        <a:cubicBezTo>
                          <a:pt x="69145" y="40617"/>
                          <a:pt x="60399" y="42540"/>
                          <a:pt x="52568" y="43868"/>
                        </a:cubicBezTo>
                        <a:cubicBezTo>
                          <a:pt x="37686" y="46387"/>
                          <a:pt x="22804" y="48951"/>
                          <a:pt x="7922" y="51470"/>
                        </a:cubicBezTo>
                        <a:cubicBezTo>
                          <a:pt x="4854" y="51973"/>
                          <a:pt x="549" y="51744"/>
                          <a:pt x="0" y="48631"/>
                        </a:cubicBezTo>
                        <a:cubicBezTo>
                          <a:pt x="19736" y="49134"/>
                          <a:pt x="38923" y="33748"/>
                          <a:pt x="55865" y="23674"/>
                        </a:cubicBezTo>
                        <a:cubicBezTo>
                          <a:pt x="62047" y="20011"/>
                          <a:pt x="60536" y="14836"/>
                          <a:pt x="64245" y="8700"/>
                        </a:cubicBezTo>
                        <a:cubicBezTo>
                          <a:pt x="68550" y="1557"/>
                          <a:pt x="78258" y="3847"/>
                          <a:pt x="86088" y="0"/>
                        </a:cubicBezTo>
                        <a:cubicBezTo>
                          <a:pt x="82974" y="9433"/>
                          <a:pt x="78532" y="25552"/>
                          <a:pt x="73358" y="33886"/>
                        </a:cubicBezTo>
                        <a:close/>
                      </a:path>
                    </a:pathLst>
                  </a:custGeom>
                  <a:solidFill>
                    <a:srgbClr val="5F7A7C"/>
                  </a:solidFill>
                  <a:ln w="4577" cap="flat">
                    <a:noFill/>
                    <a:prstDash val="solid"/>
                    <a:miter/>
                  </a:ln>
                </p:spPr>
                <p:txBody>
                  <a:bodyPr rtlCol="0" anchor="ctr"/>
                  <a:lstStyle/>
                  <a:p>
                    <a:endParaRPr lang="th-TH"/>
                  </a:p>
                </p:txBody>
              </p:sp>
              <p:sp>
                <p:nvSpPr>
                  <p:cNvPr id="5200" name="Freeform: Shape 5199">
                    <a:extLst>
                      <a:ext uri="{FF2B5EF4-FFF2-40B4-BE49-F238E27FC236}">
                        <a16:creationId xmlns:a16="http://schemas.microsoft.com/office/drawing/2014/main" id="{CDBDCAF5-42FD-4D69-AF31-928E2E589A66}"/>
                      </a:ext>
                    </a:extLst>
                  </p:cNvPr>
                  <p:cNvSpPr/>
                  <p:nvPr/>
                </p:nvSpPr>
                <p:spPr>
                  <a:xfrm>
                    <a:off x="6996082" y="-23463"/>
                    <a:ext cx="70002" cy="118616"/>
                  </a:xfrm>
                  <a:custGeom>
                    <a:avLst/>
                    <a:gdLst>
                      <a:gd name="connsiteX0" fmla="*/ 66260 w 70002"/>
                      <a:gd name="connsiteY0" fmla="*/ 21356 h 118616"/>
                      <a:gd name="connsiteX1" fmla="*/ 48310 w 70002"/>
                      <a:gd name="connsiteY1" fmla="*/ 40726 h 118616"/>
                      <a:gd name="connsiteX2" fmla="*/ 27154 w 70002"/>
                      <a:gd name="connsiteY2" fmla="*/ 83861 h 118616"/>
                      <a:gd name="connsiteX3" fmla="*/ 25323 w 70002"/>
                      <a:gd name="connsiteY3" fmla="*/ 95950 h 118616"/>
                      <a:gd name="connsiteX4" fmla="*/ 0 w 70002"/>
                      <a:gd name="connsiteY4" fmla="*/ 118617 h 118616"/>
                      <a:gd name="connsiteX5" fmla="*/ 15340 w 70002"/>
                      <a:gd name="connsiteY5" fmla="*/ 95950 h 118616"/>
                      <a:gd name="connsiteX6" fmla="*/ 18225 w 70002"/>
                      <a:gd name="connsiteY6" fmla="*/ 85143 h 118616"/>
                      <a:gd name="connsiteX7" fmla="*/ 10990 w 70002"/>
                      <a:gd name="connsiteY7" fmla="*/ 52128 h 118616"/>
                      <a:gd name="connsiteX8" fmla="*/ 23812 w 70002"/>
                      <a:gd name="connsiteY8" fmla="*/ 31293 h 118616"/>
                      <a:gd name="connsiteX9" fmla="*/ 56507 w 70002"/>
                      <a:gd name="connsiteY9" fmla="*/ 17 h 118616"/>
                      <a:gd name="connsiteX10" fmla="*/ 66260 w 70002"/>
                      <a:gd name="connsiteY10" fmla="*/ 21356 h 118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02" h="118616">
                        <a:moveTo>
                          <a:pt x="66260" y="21356"/>
                        </a:moveTo>
                        <a:cubicBezTo>
                          <a:pt x="62185" y="29186"/>
                          <a:pt x="54583" y="34498"/>
                          <a:pt x="48310" y="40726"/>
                        </a:cubicBezTo>
                        <a:cubicBezTo>
                          <a:pt x="36725" y="52219"/>
                          <a:pt x="29123" y="67651"/>
                          <a:pt x="27154" y="83861"/>
                        </a:cubicBezTo>
                        <a:cubicBezTo>
                          <a:pt x="26651" y="87937"/>
                          <a:pt x="26467" y="92058"/>
                          <a:pt x="25323" y="95950"/>
                        </a:cubicBezTo>
                        <a:cubicBezTo>
                          <a:pt x="21980" y="107215"/>
                          <a:pt x="10990" y="114542"/>
                          <a:pt x="0" y="118617"/>
                        </a:cubicBezTo>
                        <a:cubicBezTo>
                          <a:pt x="6502" y="112115"/>
                          <a:pt x="11768" y="104376"/>
                          <a:pt x="15340" y="95950"/>
                        </a:cubicBezTo>
                        <a:cubicBezTo>
                          <a:pt x="16806" y="92516"/>
                          <a:pt x="18042" y="88898"/>
                          <a:pt x="18225" y="85143"/>
                        </a:cubicBezTo>
                        <a:cubicBezTo>
                          <a:pt x="18775" y="73787"/>
                          <a:pt x="9754" y="63438"/>
                          <a:pt x="10990" y="52128"/>
                        </a:cubicBezTo>
                        <a:cubicBezTo>
                          <a:pt x="11860" y="43840"/>
                          <a:pt x="17996" y="37246"/>
                          <a:pt x="23812" y="31293"/>
                        </a:cubicBezTo>
                        <a:cubicBezTo>
                          <a:pt x="30360" y="24562"/>
                          <a:pt x="46707" y="658"/>
                          <a:pt x="56507" y="17"/>
                        </a:cubicBezTo>
                        <a:cubicBezTo>
                          <a:pt x="65482" y="-578"/>
                          <a:pt x="75647" y="14396"/>
                          <a:pt x="66260" y="21356"/>
                        </a:cubicBezTo>
                        <a:close/>
                      </a:path>
                    </a:pathLst>
                  </a:custGeom>
                  <a:solidFill>
                    <a:srgbClr val="909090"/>
                  </a:solidFill>
                  <a:ln w="4577" cap="flat">
                    <a:noFill/>
                    <a:prstDash val="solid"/>
                    <a:miter/>
                  </a:ln>
                </p:spPr>
                <p:txBody>
                  <a:bodyPr rtlCol="0" anchor="ctr"/>
                  <a:lstStyle/>
                  <a:p>
                    <a:endParaRPr lang="th-TH"/>
                  </a:p>
                </p:txBody>
              </p:sp>
              <p:sp>
                <p:nvSpPr>
                  <p:cNvPr id="5201" name="Freeform: Shape 5200">
                    <a:extLst>
                      <a:ext uri="{FF2B5EF4-FFF2-40B4-BE49-F238E27FC236}">
                        <a16:creationId xmlns:a16="http://schemas.microsoft.com/office/drawing/2014/main" id="{A25C79EA-C0B5-4C0D-B499-0D5543DF675C}"/>
                      </a:ext>
                    </a:extLst>
                  </p:cNvPr>
                  <p:cNvSpPr/>
                  <p:nvPr/>
                </p:nvSpPr>
                <p:spPr>
                  <a:xfrm>
                    <a:off x="7002767" y="-30206"/>
                    <a:ext cx="72234" cy="122154"/>
                  </a:xfrm>
                  <a:custGeom>
                    <a:avLst/>
                    <a:gdLst>
                      <a:gd name="connsiteX0" fmla="*/ 13325 w 72234"/>
                      <a:gd name="connsiteY0" fmla="*/ 100357 h 122154"/>
                      <a:gd name="connsiteX1" fmla="*/ 15203 w 72234"/>
                      <a:gd name="connsiteY1" fmla="*/ 75126 h 122154"/>
                      <a:gd name="connsiteX2" fmla="*/ 64429 w 72234"/>
                      <a:gd name="connsiteY2" fmla="*/ 1173 h 122154"/>
                      <a:gd name="connsiteX3" fmla="*/ 69420 w 72234"/>
                      <a:gd name="connsiteY3" fmla="*/ 166 h 122154"/>
                      <a:gd name="connsiteX4" fmla="*/ 70748 w 72234"/>
                      <a:gd name="connsiteY4" fmla="*/ 10835 h 122154"/>
                      <a:gd name="connsiteX5" fmla="*/ 45242 w 72234"/>
                      <a:gd name="connsiteY5" fmla="*/ 46644 h 122154"/>
                      <a:gd name="connsiteX6" fmla="*/ 31871 w 72234"/>
                      <a:gd name="connsiteY6" fmla="*/ 61664 h 122154"/>
                      <a:gd name="connsiteX7" fmla="*/ 19004 w 72234"/>
                      <a:gd name="connsiteY7" fmla="*/ 104021 h 122154"/>
                      <a:gd name="connsiteX8" fmla="*/ 0 w 72234"/>
                      <a:gd name="connsiteY8" fmla="*/ 122154 h 122154"/>
                      <a:gd name="connsiteX9" fmla="*/ 13325 w 72234"/>
                      <a:gd name="connsiteY9" fmla="*/ 100357 h 12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234" h="122154">
                        <a:moveTo>
                          <a:pt x="13325" y="100357"/>
                        </a:moveTo>
                        <a:cubicBezTo>
                          <a:pt x="15340" y="92161"/>
                          <a:pt x="14699" y="83552"/>
                          <a:pt x="15203" y="75126"/>
                        </a:cubicBezTo>
                        <a:cubicBezTo>
                          <a:pt x="17126" y="44171"/>
                          <a:pt x="36587" y="14911"/>
                          <a:pt x="64429" y="1173"/>
                        </a:cubicBezTo>
                        <a:cubicBezTo>
                          <a:pt x="65985" y="395"/>
                          <a:pt x="67771" y="-338"/>
                          <a:pt x="69420" y="166"/>
                        </a:cubicBezTo>
                        <a:cubicBezTo>
                          <a:pt x="73358" y="1311"/>
                          <a:pt x="72534" y="7172"/>
                          <a:pt x="70748" y="10835"/>
                        </a:cubicBezTo>
                        <a:cubicBezTo>
                          <a:pt x="64245" y="24023"/>
                          <a:pt x="55591" y="36204"/>
                          <a:pt x="45242" y="46644"/>
                        </a:cubicBezTo>
                        <a:cubicBezTo>
                          <a:pt x="40525" y="51406"/>
                          <a:pt x="35397" y="55940"/>
                          <a:pt x="31871" y="61664"/>
                        </a:cubicBezTo>
                        <a:cubicBezTo>
                          <a:pt x="24132" y="74302"/>
                          <a:pt x="25460" y="90696"/>
                          <a:pt x="19004" y="104021"/>
                        </a:cubicBezTo>
                        <a:cubicBezTo>
                          <a:pt x="15111" y="112034"/>
                          <a:pt x="8197" y="118857"/>
                          <a:pt x="0" y="122154"/>
                        </a:cubicBezTo>
                        <a:cubicBezTo>
                          <a:pt x="5907" y="115789"/>
                          <a:pt x="11219" y="108966"/>
                          <a:pt x="13325" y="100357"/>
                        </a:cubicBezTo>
                        <a:close/>
                      </a:path>
                    </a:pathLst>
                  </a:custGeom>
                  <a:solidFill>
                    <a:srgbClr val="7C9093"/>
                  </a:solidFill>
                  <a:ln w="4577" cap="flat">
                    <a:noFill/>
                    <a:prstDash val="solid"/>
                    <a:miter/>
                  </a:ln>
                </p:spPr>
                <p:txBody>
                  <a:bodyPr rtlCol="0" anchor="ctr"/>
                  <a:lstStyle/>
                  <a:p>
                    <a:endParaRPr lang="th-TH"/>
                  </a:p>
                </p:txBody>
              </p:sp>
              <p:sp>
                <p:nvSpPr>
                  <p:cNvPr id="5202" name="Freeform: Shape 5201">
                    <a:extLst>
                      <a:ext uri="{FF2B5EF4-FFF2-40B4-BE49-F238E27FC236}">
                        <a16:creationId xmlns:a16="http://schemas.microsoft.com/office/drawing/2014/main" id="{B002C961-3839-4F75-A3FA-3290AC38FED1}"/>
                      </a:ext>
                    </a:extLst>
                  </p:cNvPr>
                  <p:cNvSpPr/>
                  <p:nvPr/>
                </p:nvSpPr>
                <p:spPr>
                  <a:xfrm>
                    <a:off x="6998051" y="-30773"/>
                    <a:ext cx="77069" cy="125193"/>
                  </a:xfrm>
                  <a:custGeom>
                    <a:avLst/>
                    <a:gdLst>
                      <a:gd name="connsiteX0" fmla="*/ 27475 w 77069"/>
                      <a:gd name="connsiteY0" fmla="*/ 96254 h 125193"/>
                      <a:gd name="connsiteX1" fmla="*/ 30864 w 77069"/>
                      <a:gd name="connsiteY1" fmla="*/ 60353 h 125193"/>
                      <a:gd name="connsiteX2" fmla="*/ 38648 w 77069"/>
                      <a:gd name="connsiteY2" fmla="*/ 43410 h 125193"/>
                      <a:gd name="connsiteX3" fmla="*/ 73312 w 77069"/>
                      <a:gd name="connsiteY3" fmla="*/ 0 h 125193"/>
                      <a:gd name="connsiteX4" fmla="*/ 75510 w 77069"/>
                      <a:gd name="connsiteY4" fmla="*/ 13279 h 125193"/>
                      <a:gd name="connsiteX5" fmla="*/ 49363 w 77069"/>
                      <a:gd name="connsiteY5" fmla="*/ 50554 h 125193"/>
                      <a:gd name="connsiteX6" fmla="*/ 33290 w 77069"/>
                      <a:gd name="connsiteY6" fmla="*/ 69649 h 125193"/>
                      <a:gd name="connsiteX7" fmla="*/ 29444 w 77069"/>
                      <a:gd name="connsiteY7" fmla="*/ 95796 h 125193"/>
                      <a:gd name="connsiteX8" fmla="*/ 0 w 77069"/>
                      <a:gd name="connsiteY8" fmla="*/ 125194 h 125193"/>
                      <a:gd name="connsiteX9" fmla="*/ 27475 w 77069"/>
                      <a:gd name="connsiteY9" fmla="*/ 96254 h 12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69" h="125193">
                        <a:moveTo>
                          <a:pt x="27475" y="96254"/>
                        </a:moveTo>
                        <a:cubicBezTo>
                          <a:pt x="31092" y="84760"/>
                          <a:pt x="27979" y="72076"/>
                          <a:pt x="30864" y="60353"/>
                        </a:cubicBezTo>
                        <a:cubicBezTo>
                          <a:pt x="32375" y="54309"/>
                          <a:pt x="35397" y="48722"/>
                          <a:pt x="38648" y="43410"/>
                        </a:cubicBezTo>
                        <a:cubicBezTo>
                          <a:pt x="48310" y="27566"/>
                          <a:pt x="59987" y="12913"/>
                          <a:pt x="73312" y="0"/>
                        </a:cubicBezTo>
                        <a:cubicBezTo>
                          <a:pt x="78258" y="1374"/>
                          <a:pt x="77571" y="8609"/>
                          <a:pt x="75510" y="13279"/>
                        </a:cubicBezTo>
                        <a:cubicBezTo>
                          <a:pt x="69328" y="27246"/>
                          <a:pt x="60399" y="40022"/>
                          <a:pt x="49363" y="50554"/>
                        </a:cubicBezTo>
                        <a:cubicBezTo>
                          <a:pt x="43319" y="56369"/>
                          <a:pt x="36358" y="61818"/>
                          <a:pt x="33290" y="69649"/>
                        </a:cubicBezTo>
                        <a:cubicBezTo>
                          <a:pt x="30039" y="77891"/>
                          <a:pt x="31688" y="87233"/>
                          <a:pt x="29444" y="95796"/>
                        </a:cubicBezTo>
                        <a:cubicBezTo>
                          <a:pt x="25735" y="109899"/>
                          <a:pt x="12364" y="119058"/>
                          <a:pt x="0" y="125194"/>
                        </a:cubicBezTo>
                        <a:cubicBezTo>
                          <a:pt x="11310" y="118279"/>
                          <a:pt x="23308" y="109487"/>
                          <a:pt x="27475" y="96254"/>
                        </a:cubicBezTo>
                        <a:close/>
                      </a:path>
                    </a:pathLst>
                  </a:custGeom>
                  <a:solidFill>
                    <a:srgbClr val="586B6A"/>
                  </a:solidFill>
                  <a:ln w="4577" cap="flat">
                    <a:noFill/>
                    <a:prstDash val="solid"/>
                    <a:miter/>
                  </a:ln>
                </p:spPr>
                <p:txBody>
                  <a:bodyPr rtlCol="0" anchor="ctr"/>
                  <a:lstStyle/>
                  <a:p>
                    <a:endParaRPr lang="th-TH"/>
                  </a:p>
                </p:txBody>
              </p:sp>
              <p:sp>
                <p:nvSpPr>
                  <p:cNvPr id="5203" name="Freeform: Shape 5202">
                    <a:extLst>
                      <a:ext uri="{FF2B5EF4-FFF2-40B4-BE49-F238E27FC236}">
                        <a16:creationId xmlns:a16="http://schemas.microsoft.com/office/drawing/2014/main" id="{9947A995-E1EB-4669-B294-F21976889943}"/>
                      </a:ext>
                    </a:extLst>
                  </p:cNvPr>
                  <p:cNvSpPr/>
                  <p:nvPr/>
                </p:nvSpPr>
                <p:spPr>
                  <a:xfrm>
                    <a:off x="6956060" y="-26560"/>
                    <a:ext cx="96253" cy="62734"/>
                  </a:xfrm>
                  <a:custGeom>
                    <a:avLst/>
                    <a:gdLst>
                      <a:gd name="connsiteX0" fmla="*/ 61910 w 96253"/>
                      <a:gd name="connsiteY0" fmla="*/ 33886 h 62734"/>
                      <a:gd name="connsiteX1" fmla="*/ 53805 w 96253"/>
                      <a:gd name="connsiteY1" fmla="*/ 48081 h 62734"/>
                      <a:gd name="connsiteX2" fmla="*/ 49592 w 96253"/>
                      <a:gd name="connsiteY2" fmla="*/ 62734 h 62734"/>
                      <a:gd name="connsiteX3" fmla="*/ 30818 w 96253"/>
                      <a:gd name="connsiteY3" fmla="*/ 45333 h 62734"/>
                      <a:gd name="connsiteX4" fmla="*/ 0 w 96253"/>
                      <a:gd name="connsiteY4" fmla="*/ 41624 h 62734"/>
                      <a:gd name="connsiteX5" fmla="*/ 33840 w 96253"/>
                      <a:gd name="connsiteY5" fmla="*/ 35443 h 62734"/>
                      <a:gd name="connsiteX6" fmla="*/ 46387 w 96253"/>
                      <a:gd name="connsiteY6" fmla="*/ 32191 h 62734"/>
                      <a:gd name="connsiteX7" fmla="*/ 57743 w 96253"/>
                      <a:gd name="connsiteY7" fmla="*/ 25048 h 62734"/>
                      <a:gd name="connsiteX8" fmla="*/ 96253 w 96253"/>
                      <a:gd name="connsiteY8" fmla="*/ 0 h 62734"/>
                      <a:gd name="connsiteX9" fmla="*/ 61910 w 96253"/>
                      <a:gd name="connsiteY9" fmla="*/ 33886 h 62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253" h="62734">
                        <a:moveTo>
                          <a:pt x="61910" y="33886"/>
                        </a:moveTo>
                        <a:cubicBezTo>
                          <a:pt x="59208" y="38602"/>
                          <a:pt x="56507" y="43364"/>
                          <a:pt x="53805" y="48081"/>
                        </a:cubicBezTo>
                        <a:cubicBezTo>
                          <a:pt x="51241" y="52568"/>
                          <a:pt x="48539" y="57606"/>
                          <a:pt x="49592" y="62734"/>
                        </a:cubicBezTo>
                        <a:cubicBezTo>
                          <a:pt x="44189" y="56049"/>
                          <a:pt x="38511" y="49180"/>
                          <a:pt x="30818" y="45333"/>
                        </a:cubicBezTo>
                        <a:cubicBezTo>
                          <a:pt x="21476" y="40663"/>
                          <a:pt x="10486" y="41075"/>
                          <a:pt x="0" y="41624"/>
                        </a:cubicBezTo>
                        <a:cubicBezTo>
                          <a:pt x="11265" y="39564"/>
                          <a:pt x="22529" y="37503"/>
                          <a:pt x="33840" y="35443"/>
                        </a:cubicBezTo>
                        <a:cubicBezTo>
                          <a:pt x="38098" y="34664"/>
                          <a:pt x="42403" y="33886"/>
                          <a:pt x="46387" y="32191"/>
                        </a:cubicBezTo>
                        <a:cubicBezTo>
                          <a:pt x="50508" y="30405"/>
                          <a:pt x="54171" y="27704"/>
                          <a:pt x="57743" y="25048"/>
                        </a:cubicBezTo>
                        <a:cubicBezTo>
                          <a:pt x="67542" y="17813"/>
                          <a:pt x="86042" y="6548"/>
                          <a:pt x="96253" y="0"/>
                        </a:cubicBezTo>
                        <a:cubicBezTo>
                          <a:pt x="90117" y="11448"/>
                          <a:pt x="68733" y="21980"/>
                          <a:pt x="61910" y="33886"/>
                        </a:cubicBezTo>
                        <a:close/>
                      </a:path>
                    </a:pathLst>
                  </a:custGeom>
                  <a:solidFill>
                    <a:srgbClr val="405758"/>
                  </a:solidFill>
                  <a:ln w="4577" cap="flat">
                    <a:noFill/>
                    <a:prstDash val="solid"/>
                    <a:miter/>
                  </a:ln>
                </p:spPr>
                <p:txBody>
                  <a:bodyPr rtlCol="0" anchor="ctr"/>
                  <a:lstStyle/>
                  <a:p>
                    <a:endParaRPr lang="th-TH"/>
                  </a:p>
                </p:txBody>
              </p:sp>
              <p:sp>
                <p:nvSpPr>
                  <p:cNvPr id="5204" name="Freeform: Shape 5203">
                    <a:extLst>
                      <a:ext uri="{FF2B5EF4-FFF2-40B4-BE49-F238E27FC236}">
                        <a16:creationId xmlns:a16="http://schemas.microsoft.com/office/drawing/2014/main" id="{FE12F1BA-A6A4-4E46-9D48-04C79B56D05C}"/>
                      </a:ext>
                    </a:extLst>
                  </p:cNvPr>
                  <p:cNvSpPr/>
                  <p:nvPr/>
                </p:nvSpPr>
                <p:spPr>
                  <a:xfrm>
                    <a:off x="6948039" y="9391"/>
                    <a:ext cx="64360" cy="65859"/>
                  </a:xfrm>
                  <a:custGeom>
                    <a:avLst/>
                    <a:gdLst>
                      <a:gd name="connsiteX0" fmla="*/ 45249 w 64360"/>
                      <a:gd name="connsiteY0" fmla="*/ 61034 h 65859"/>
                      <a:gd name="connsiteX1" fmla="*/ 59536 w 64360"/>
                      <a:gd name="connsiteY1" fmla="*/ 53661 h 65859"/>
                      <a:gd name="connsiteX2" fmla="*/ 57109 w 64360"/>
                      <a:gd name="connsiteY2" fmla="*/ 20325 h 65859"/>
                      <a:gd name="connsiteX3" fmla="*/ 15760 w 64360"/>
                      <a:gd name="connsiteY3" fmla="*/ 360 h 65859"/>
                      <a:gd name="connsiteX4" fmla="*/ 3579 w 64360"/>
                      <a:gd name="connsiteY4" fmla="*/ 5947 h 65859"/>
                      <a:gd name="connsiteX5" fmla="*/ 832 w 64360"/>
                      <a:gd name="connsiteY5" fmla="*/ 18494 h 65859"/>
                      <a:gd name="connsiteX6" fmla="*/ 20705 w 64360"/>
                      <a:gd name="connsiteY6" fmla="*/ 26003 h 65859"/>
                      <a:gd name="connsiteX7" fmla="*/ 38518 w 64360"/>
                      <a:gd name="connsiteY7" fmla="*/ 36169 h 65859"/>
                      <a:gd name="connsiteX8" fmla="*/ 20980 w 64360"/>
                      <a:gd name="connsiteY8" fmla="*/ 59019 h 65859"/>
                      <a:gd name="connsiteX9" fmla="*/ 45249 w 64360"/>
                      <a:gd name="connsiteY9" fmla="*/ 61034 h 6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60" h="65859">
                        <a:moveTo>
                          <a:pt x="45249" y="61034"/>
                        </a:moveTo>
                        <a:cubicBezTo>
                          <a:pt x="50424" y="59385"/>
                          <a:pt x="55781" y="57599"/>
                          <a:pt x="59536" y="53661"/>
                        </a:cubicBezTo>
                        <a:cubicBezTo>
                          <a:pt x="67916" y="44915"/>
                          <a:pt x="64253" y="30125"/>
                          <a:pt x="57109" y="20325"/>
                        </a:cubicBezTo>
                        <a:cubicBezTo>
                          <a:pt x="47631" y="7320"/>
                          <a:pt x="31695" y="-1975"/>
                          <a:pt x="15760" y="360"/>
                        </a:cubicBezTo>
                        <a:cubicBezTo>
                          <a:pt x="11272" y="1001"/>
                          <a:pt x="6739" y="2696"/>
                          <a:pt x="3579" y="5947"/>
                        </a:cubicBezTo>
                        <a:cubicBezTo>
                          <a:pt x="420" y="9244"/>
                          <a:pt x="-1046" y="14372"/>
                          <a:pt x="832" y="18494"/>
                        </a:cubicBezTo>
                        <a:cubicBezTo>
                          <a:pt x="3946" y="25317"/>
                          <a:pt x="13196" y="25866"/>
                          <a:pt x="20705" y="26003"/>
                        </a:cubicBezTo>
                        <a:cubicBezTo>
                          <a:pt x="28215" y="26141"/>
                          <a:pt x="37694" y="28705"/>
                          <a:pt x="38518" y="36169"/>
                        </a:cubicBezTo>
                        <a:cubicBezTo>
                          <a:pt x="39846" y="48258"/>
                          <a:pt x="21255" y="48441"/>
                          <a:pt x="20980" y="59019"/>
                        </a:cubicBezTo>
                        <a:cubicBezTo>
                          <a:pt x="20797" y="71520"/>
                          <a:pt x="37465" y="63552"/>
                          <a:pt x="45249" y="61034"/>
                        </a:cubicBezTo>
                        <a:close/>
                      </a:path>
                    </a:pathLst>
                  </a:custGeom>
                  <a:solidFill>
                    <a:srgbClr val="5B7477"/>
                  </a:solidFill>
                  <a:ln w="4577" cap="flat">
                    <a:noFill/>
                    <a:prstDash val="solid"/>
                    <a:miter/>
                  </a:ln>
                </p:spPr>
                <p:txBody>
                  <a:bodyPr rtlCol="0" anchor="ctr"/>
                  <a:lstStyle/>
                  <a:p>
                    <a:endParaRPr lang="th-TH"/>
                  </a:p>
                </p:txBody>
              </p:sp>
              <p:sp>
                <p:nvSpPr>
                  <p:cNvPr id="5205" name="Freeform: Shape 5204">
                    <a:extLst>
                      <a:ext uri="{FF2B5EF4-FFF2-40B4-BE49-F238E27FC236}">
                        <a16:creationId xmlns:a16="http://schemas.microsoft.com/office/drawing/2014/main" id="{854BB886-CE44-4032-AA07-F6B1FEE21C3E}"/>
                      </a:ext>
                    </a:extLst>
                  </p:cNvPr>
                  <p:cNvSpPr/>
                  <p:nvPr/>
                </p:nvSpPr>
                <p:spPr>
                  <a:xfrm>
                    <a:off x="6945620" y="24863"/>
                    <a:ext cx="50386" cy="45104"/>
                  </a:xfrm>
                  <a:custGeom>
                    <a:avLst/>
                    <a:gdLst>
                      <a:gd name="connsiteX0" fmla="*/ 10944 w 50386"/>
                      <a:gd name="connsiteY0" fmla="*/ 45105 h 45104"/>
                      <a:gd name="connsiteX1" fmla="*/ 39197 w 50386"/>
                      <a:gd name="connsiteY1" fmla="*/ 39289 h 45104"/>
                      <a:gd name="connsiteX2" fmla="*/ 48905 w 50386"/>
                      <a:gd name="connsiteY2" fmla="*/ 14607 h 45104"/>
                      <a:gd name="connsiteX3" fmla="*/ 29902 w 50386"/>
                      <a:gd name="connsiteY3" fmla="*/ 2564 h 45104"/>
                      <a:gd name="connsiteX4" fmla="*/ 0 w 50386"/>
                      <a:gd name="connsiteY4" fmla="*/ 4304 h 45104"/>
                      <a:gd name="connsiteX5" fmla="*/ 10715 w 50386"/>
                      <a:gd name="connsiteY5" fmla="*/ 19416 h 45104"/>
                      <a:gd name="connsiteX6" fmla="*/ 14104 w 50386"/>
                      <a:gd name="connsiteY6" fmla="*/ 25368 h 45104"/>
                      <a:gd name="connsiteX7" fmla="*/ 9296 w 50386"/>
                      <a:gd name="connsiteY7" fmla="*/ 44006 h 4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86" h="45104">
                        <a:moveTo>
                          <a:pt x="10944" y="45105"/>
                        </a:moveTo>
                        <a:cubicBezTo>
                          <a:pt x="20652" y="44738"/>
                          <a:pt x="30818" y="44235"/>
                          <a:pt x="39197" y="39289"/>
                        </a:cubicBezTo>
                        <a:cubicBezTo>
                          <a:pt x="47577" y="34344"/>
                          <a:pt x="53210" y="23354"/>
                          <a:pt x="48905" y="14607"/>
                        </a:cubicBezTo>
                        <a:cubicBezTo>
                          <a:pt x="45471" y="7647"/>
                          <a:pt x="37366" y="4625"/>
                          <a:pt x="29902" y="2564"/>
                        </a:cubicBezTo>
                        <a:cubicBezTo>
                          <a:pt x="19919" y="-229"/>
                          <a:pt x="8197" y="-2061"/>
                          <a:pt x="0" y="4304"/>
                        </a:cubicBezTo>
                        <a:cubicBezTo>
                          <a:pt x="3572" y="9342"/>
                          <a:pt x="7143" y="14379"/>
                          <a:pt x="10715" y="19416"/>
                        </a:cubicBezTo>
                        <a:cubicBezTo>
                          <a:pt x="12043" y="21293"/>
                          <a:pt x="13417" y="23216"/>
                          <a:pt x="14104" y="25368"/>
                        </a:cubicBezTo>
                        <a:cubicBezTo>
                          <a:pt x="16210" y="31642"/>
                          <a:pt x="12684" y="38282"/>
                          <a:pt x="9296" y="44006"/>
                        </a:cubicBezTo>
                      </a:path>
                    </a:pathLst>
                  </a:custGeom>
                  <a:solidFill>
                    <a:srgbClr val="757D7D"/>
                  </a:solidFill>
                  <a:ln w="4577" cap="flat">
                    <a:noFill/>
                    <a:prstDash val="solid"/>
                    <a:miter/>
                  </a:ln>
                </p:spPr>
                <p:txBody>
                  <a:bodyPr rtlCol="0" anchor="ctr"/>
                  <a:lstStyle/>
                  <a:p>
                    <a:endParaRPr lang="th-TH"/>
                  </a:p>
                </p:txBody>
              </p:sp>
              <p:sp>
                <p:nvSpPr>
                  <p:cNvPr id="5206" name="Freeform: Shape 5205">
                    <a:extLst>
                      <a:ext uri="{FF2B5EF4-FFF2-40B4-BE49-F238E27FC236}">
                        <a16:creationId xmlns:a16="http://schemas.microsoft.com/office/drawing/2014/main" id="{4449BFBC-5BE0-4DAB-AF96-C1284E324986}"/>
                      </a:ext>
                    </a:extLst>
                  </p:cNvPr>
                  <p:cNvSpPr/>
                  <p:nvPr/>
                </p:nvSpPr>
                <p:spPr>
                  <a:xfrm>
                    <a:off x="6942222" y="26636"/>
                    <a:ext cx="41270" cy="45758"/>
                  </a:xfrm>
                  <a:custGeom>
                    <a:avLst/>
                    <a:gdLst>
                      <a:gd name="connsiteX0" fmla="*/ 8022 w 41270"/>
                      <a:gd name="connsiteY0" fmla="*/ 39622 h 45758"/>
                      <a:gd name="connsiteX1" fmla="*/ 22859 w 41270"/>
                      <a:gd name="connsiteY1" fmla="*/ 45025 h 45758"/>
                      <a:gd name="connsiteX2" fmla="*/ 37512 w 41270"/>
                      <a:gd name="connsiteY2" fmla="*/ 37653 h 45758"/>
                      <a:gd name="connsiteX3" fmla="*/ 41221 w 41270"/>
                      <a:gd name="connsiteY3" fmla="*/ 32387 h 45758"/>
                      <a:gd name="connsiteX4" fmla="*/ 39664 w 41270"/>
                      <a:gd name="connsiteY4" fmla="*/ 26892 h 45758"/>
                      <a:gd name="connsiteX5" fmla="*/ 19928 w 41270"/>
                      <a:gd name="connsiteY5" fmla="*/ 2211 h 45758"/>
                      <a:gd name="connsiteX6" fmla="*/ 1199 w 41270"/>
                      <a:gd name="connsiteY6" fmla="*/ 5233 h 45758"/>
                      <a:gd name="connsiteX7" fmla="*/ 9 w 41270"/>
                      <a:gd name="connsiteY7" fmla="*/ 12559 h 45758"/>
                      <a:gd name="connsiteX8" fmla="*/ 11732 w 41270"/>
                      <a:gd name="connsiteY8" fmla="*/ 45758 h 45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270" h="45758">
                        <a:moveTo>
                          <a:pt x="8022" y="39622"/>
                        </a:moveTo>
                        <a:cubicBezTo>
                          <a:pt x="11274" y="44110"/>
                          <a:pt x="17364" y="45850"/>
                          <a:pt x="22859" y="45025"/>
                        </a:cubicBezTo>
                        <a:cubicBezTo>
                          <a:pt x="28308" y="44201"/>
                          <a:pt x="33253" y="41179"/>
                          <a:pt x="37512" y="37653"/>
                        </a:cubicBezTo>
                        <a:cubicBezTo>
                          <a:pt x="39206" y="36234"/>
                          <a:pt x="40901" y="34585"/>
                          <a:pt x="41221" y="32387"/>
                        </a:cubicBezTo>
                        <a:cubicBezTo>
                          <a:pt x="41496" y="30464"/>
                          <a:pt x="40580" y="28632"/>
                          <a:pt x="39664" y="26892"/>
                        </a:cubicBezTo>
                        <a:cubicBezTo>
                          <a:pt x="34765" y="17367"/>
                          <a:pt x="29315" y="7293"/>
                          <a:pt x="19928" y="2211"/>
                        </a:cubicBezTo>
                        <a:cubicBezTo>
                          <a:pt x="13746" y="-1178"/>
                          <a:pt x="4405" y="-1041"/>
                          <a:pt x="1199" y="5233"/>
                        </a:cubicBezTo>
                        <a:cubicBezTo>
                          <a:pt x="55" y="7477"/>
                          <a:pt x="-37" y="10041"/>
                          <a:pt x="9" y="12559"/>
                        </a:cubicBezTo>
                        <a:cubicBezTo>
                          <a:pt x="284" y="24465"/>
                          <a:pt x="4451" y="36279"/>
                          <a:pt x="11732" y="45758"/>
                        </a:cubicBezTo>
                      </a:path>
                    </a:pathLst>
                  </a:custGeom>
                  <a:solidFill>
                    <a:srgbClr val="7C9093"/>
                  </a:solidFill>
                  <a:ln w="4577" cap="flat">
                    <a:noFill/>
                    <a:prstDash val="solid"/>
                    <a:miter/>
                  </a:ln>
                </p:spPr>
                <p:txBody>
                  <a:bodyPr rtlCol="0" anchor="ctr"/>
                  <a:lstStyle/>
                  <a:p>
                    <a:endParaRPr lang="th-TH"/>
                  </a:p>
                </p:txBody>
              </p:sp>
              <p:sp>
                <p:nvSpPr>
                  <p:cNvPr id="5207" name="Freeform: Shape 5206">
                    <a:extLst>
                      <a:ext uri="{FF2B5EF4-FFF2-40B4-BE49-F238E27FC236}">
                        <a16:creationId xmlns:a16="http://schemas.microsoft.com/office/drawing/2014/main" id="{302976B5-F336-42E7-B63C-94C6D82AE326}"/>
                      </a:ext>
                    </a:extLst>
                  </p:cNvPr>
                  <p:cNvSpPr/>
                  <p:nvPr/>
                </p:nvSpPr>
                <p:spPr>
                  <a:xfrm>
                    <a:off x="6949649" y="5804"/>
                    <a:ext cx="62421" cy="73821"/>
                  </a:xfrm>
                  <a:custGeom>
                    <a:avLst/>
                    <a:gdLst>
                      <a:gd name="connsiteX0" fmla="*/ 23949 w 62421"/>
                      <a:gd name="connsiteY0" fmla="*/ 697 h 73821"/>
                      <a:gd name="connsiteX1" fmla="*/ 54858 w 62421"/>
                      <a:gd name="connsiteY1" fmla="*/ 23821 h 73821"/>
                      <a:gd name="connsiteX2" fmla="*/ 62414 w 62421"/>
                      <a:gd name="connsiteY2" fmla="*/ 46442 h 73821"/>
                      <a:gd name="connsiteX3" fmla="*/ 53347 w 62421"/>
                      <a:gd name="connsiteY3" fmla="*/ 67964 h 73821"/>
                      <a:gd name="connsiteX4" fmla="*/ 30818 w 62421"/>
                      <a:gd name="connsiteY4" fmla="*/ 73505 h 73821"/>
                      <a:gd name="connsiteX5" fmla="*/ 8426 w 62421"/>
                      <a:gd name="connsiteY5" fmla="*/ 65583 h 73821"/>
                      <a:gd name="connsiteX6" fmla="*/ 45059 w 62421"/>
                      <a:gd name="connsiteY6" fmla="*/ 59584 h 73821"/>
                      <a:gd name="connsiteX7" fmla="*/ 54583 w 62421"/>
                      <a:gd name="connsiteY7" fmla="*/ 49281 h 73821"/>
                      <a:gd name="connsiteX8" fmla="*/ 49638 w 62421"/>
                      <a:gd name="connsiteY8" fmla="*/ 28355 h 73821"/>
                      <a:gd name="connsiteX9" fmla="*/ 32054 w 62421"/>
                      <a:gd name="connsiteY9" fmla="*/ 7474 h 73821"/>
                      <a:gd name="connsiteX10" fmla="*/ 0 w 62421"/>
                      <a:gd name="connsiteY10" fmla="*/ 11045 h 73821"/>
                      <a:gd name="connsiteX11" fmla="*/ 23949 w 62421"/>
                      <a:gd name="connsiteY11" fmla="*/ 697 h 7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21" h="73821">
                        <a:moveTo>
                          <a:pt x="23949" y="697"/>
                        </a:moveTo>
                        <a:cubicBezTo>
                          <a:pt x="36816" y="3627"/>
                          <a:pt x="47760" y="12694"/>
                          <a:pt x="54858" y="23821"/>
                        </a:cubicBezTo>
                        <a:cubicBezTo>
                          <a:pt x="59162" y="30598"/>
                          <a:pt x="62276" y="38383"/>
                          <a:pt x="62414" y="46442"/>
                        </a:cubicBezTo>
                        <a:cubicBezTo>
                          <a:pt x="62597" y="54502"/>
                          <a:pt x="59529" y="62790"/>
                          <a:pt x="53347" y="67964"/>
                        </a:cubicBezTo>
                        <a:cubicBezTo>
                          <a:pt x="47211" y="73047"/>
                          <a:pt x="38739" y="74558"/>
                          <a:pt x="30818" y="73505"/>
                        </a:cubicBezTo>
                        <a:cubicBezTo>
                          <a:pt x="22941" y="72498"/>
                          <a:pt x="15523" y="69201"/>
                          <a:pt x="8426" y="65583"/>
                        </a:cubicBezTo>
                        <a:cubicBezTo>
                          <a:pt x="19278" y="73047"/>
                          <a:pt x="34206" y="67094"/>
                          <a:pt x="45059" y="59584"/>
                        </a:cubicBezTo>
                        <a:cubicBezTo>
                          <a:pt x="48997" y="56883"/>
                          <a:pt x="52935" y="53723"/>
                          <a:pt x="54583" y="49281"/>
                        </a:cubicBezTo>
                        <a:cubicBezTo>
                          <a:pt x="57148" y="42321"/>
                          <a:pt x="53347" y="34765"/>
                          <a:pt x="49638" y="28355"/>
                        </a:cubicBezTo>
                        <a:cubicBezTo>
                          <a:pt x="45059" y="20341"/>
                          <a:pt x="40067" y="11961"/>
                          <a:pt x="32054" y="7474"/>
                        </a:cubicBezTo>
                        <a:cubicBezTo>
                          <a:pt x="20606" y="1063"/>
                          <a:pt x="10395" y="7703"/>
                          <a:pt x="0" y="11045"/>
                        </a:cubicBezTo>
                        <a:cubicBezTo>
                          <a:pt x="4304" y="1383"/>
                          <a:pt x="14241" y="-1501"/>
                          <a:pt x="23949" y="697"/>
                        </a:cubicBezTo>
                        <a:close/>
                      </a:path>
                    </a:pathLst>
                  </a:custGeom>
                  <a:solidFill>
                    <a:srgbClr val="415658"/>
                  </a:solidFill>
                  <a:ln w="4577" cap="flat">
                    <a:noFill/>
                    <a:prstDash val="solid"/>
                    <a:miter/>
                  </a:ln>
                </p:spPr>
                <p:txBody>
                  <a:bodyPr rtlCol="0" anchor="ctr"/>
                  <a:lstStyle/>
                  <a:p>
                    <a:endParaRPr lang="th-TH"/>
                  </a:p>
                </p:txBody>
              </p:sp>
              <p:sp>
                <p:nvSpPr>
                  <p:cNvPr id="5208" name="Freeform: Shape 5207">
                    <a:extLst>
                      <a:ext uri="{FF2B5EF4-FFF2-40B4-BE49-F238E27FC236}">
                        <a16:creationId xmlns:a16="http://schemas.microsoft.com/office/drawing/2014/main" id="{2F0F3C67-8509-459F-8676-3BB0F6EE951A}"/>
                      </a:ext>
                    </a:extLst>
                  </p:cNvPr>
                  <p:cNvSpPr/>
                  <p:nvPr/>
                </p:nvSpPr>
                <p:spPr>
                  <a:xfrm>
                    <a:off x="6923731" y="-114388"/>
                    <a:ext cx="84851" cy="70319"/>
                  </a:xfrm>
                  <a:custGeom>
                    <a:avLst/>
                    <a:gdLst>
                      <a:gd name="connsiteX0" fmla="*/ 13783 w 84851"/>
                      <a:gd name="connsiteY0" fmla="*/ 50096 h 70319"/>
                      <a:gd name="connsiteX1" fmla="*/ 73862 w 84851"/>
                      <a:gd name="connsiteY1" fmla="*/ 18500 h 70319"/>
                      <a:gd name="connsiteX2" fmla="*/ 62505 w 84851"/>
                      <a:gd name="connsiteY2" fmla="*/ 0 h 70319"/>
                      <a:gd name="connsiteX3" fmla="*/ 84851 w 84851"/>
                      <a:gd name="connsiteY3" fmla="*/ 21980 h 70319"/>
                      <a:gd name="connsiteX4" fmla="*/ 62047 w 84851"/>
                      <a:gd name="connsiteY4" fmla="*/ 35534 h 70319"/>
                      <a:gd name="connsiteX5" fmla="*/ 41121 w 84851"/>
                      <a:gd name="connsiteY5" fmla="*/ 49775 h 70319"/>
                      <a:gd name="connsiteX6" fmla="*/ 21064 w 84851"/>
                      <a:gd name="connsiteY6" fmla="*/ 67176 h 70319"/>
                      <a:gd name="connsiteX7" fmla="*/ 0 w 84851"/>
                      <a:gd name="connsiteY7" fmla="*/ 66855 h 70319"/>
                      <a:gd name="connsiteX8" fmla="*/ 13783 w 84851"/>
                      <a:gd name="connsiteY8" fmla="*/ 50096 h 70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851" h="70319">
                        <a:moveTo>
                          <a:pt x="13783" y="50096"/>
                        </a:moveTo>
                        <a:cubicBezTo>
                          <a:pt x="26330" y="29948"/>
                          <a:pt x="50187" y="17447"/>
                          <a:pt x="73862" y="18500"/>
                        </a:cubicBezTo>
                        <a:cubicBezTo>
                          <a:pt x="69008" y="13096"/>
                          <a:pt x="65161" y="6777"/>
                          <a:pt x="62505" y="0"/>
                        </a:cubicBezTo>
                        <a:cubicBezTo>
                          <a:pt x="71892" y="4945"/>
                          <a:pt x="79769" y="12684"/>
                          <a:pt x="84851" y="21980"/>
                        </a:cubicBezTo>
                        <a:cubicBezTo>
                          <a:pt x="77250" y="26513"/>
                          <a:pt x="69649" y="31001"/>
                          <a:pt x="62047" y="35534"/>
                        </a:cubicBezTo>
                        <a:cubicBezTo>
                          <a:pt x="54766" y="39839"/>
                          <a:pt x="47486" y="44189"/>
                          <a:pt x="41121" y="49775"/>
                        </a:cubicBezTo>
                        <a:cubicBezTo>
                          <a:pt x="34435" y="55637"/>
                          <a:pt x="28803" y="62872"/>
                          <a:pt x="21064" y="67176"/>
                        </a:cubicBezTo>
                        <a:cubicBezTo>
                          <a:pt x="14516" y="70839"/>
                          <a:pt x="5587" y="71984"/>
                          <a:pt x="0" y="66855"/>
                        </a:cubicBezTo>
                        <a:cubicBezTo>
                          <a:pt x="5678" y="62093"/>
                          <a:pt x="9845" y="56415"/>
                          <a:pt x="13783" y="50096"/>
                        </a:cubicBezTo>
                        <a:close/>
                      </a:path>
                    </a:pathLst>
                  </a:custGeom>
                  <a:solidFill>
                    <a:srgbClr val="757C7C"/>
                  </a:solidFill>
                  <a:ln w="4577" cap="flat">
                    <a:noFill/>
                    <a:prstDash val="solid"/>
                    <a:miter/>
                  </a:ln>
                </p:spPr>
                <p:txBody>
                  <a:bodyPr rtlCol="0" anchor="ctr"/>
                  <a:lstStyle/>
                  <a:p>
                    <a:endParaRPr lang="th-TH"/>
                  </a:p>
                </p:txBody>
              </p:sp>
              <p:sp>
                <p:nvSpPr>
                  <p:cNvPr id="5209" name="Freeform: Shape 5208">
                    <a:extLst>
                      <a:ext uri="{FF2B5EF4-FFF2-40B4-BE49-F238E27FC236}">
                        <a16:creationId xmlns:a16="http://schemas.microsoft.com/office/drawing/2014/main" id="{00BF7707-6B93-451A-8E09-73DB1D3ADA0D}"/>
                      </a:ext>
                    </a:extLst>
                  </p:cNvPr>
                  <p:cNvSpPr/>
                  <p:nvPr/>
                </p:nvSpPr>
                <p:spPr>
                  <a:xfrm>
                    <a:off x="6941441" y="-118863"/>
                    <a:ext cx="118473" cy="71822"/>
                  </a:xfrm>
                  <a:custGeom>
                    <a:avLst/>
                    <a:gdLst>
                      <a:gd name="connsiteX0" fmla="*/ 40354 w 118473"/>
                      <a:gd name="connsiteY0" fmla="*/ 39460 h 71822"/>
                      <a:gd name="connsiteX1" fmla="*/ 61876 w 118473"/>
                      <a:gd name="connsiteY1" fmla="*/ 28333 h 71822"/>
                      <a:gd name="connsiteX2" fmla="*/ 50382 w 118473"/>
                      <a:gd name="connsiteY2" fmla="*/ 6536 h 71822"/>
                      <a:gd name="connsiteX3" fmla="*/ 52122 w 118473"/>
                      <a:gd name="connsiteY3" fmla="*/ 125 h 71822"/>
                      <a:gd name="connsiteX4" fmla="*/ 78086 w 118473"/>
                      <a:gd name="connsiteY4" fmla="*/ 24166 h 71822"/>
                      <a:gd name="connsiteX5" fmla="*/ 90724 w 118473"/>
                      <a:gd name="connsiteY5" fmla="*/ 29203 h 71822"/>
                      <a:gd name="connsiteX6" fmla="*/ 100020 w 118473"/>
                      <a:gd name="connsiteY6" fmla="*/ 37079 h 71822"/>
                      <a:gd name="connsiteX7" fmla="*/ 118474 w 118473"/>
                      <a:gd name="connsiteY7" fmla="*/ 60249 h 71822"/>
                      <a:gd name="connsiteX8" fmla="*/ 98509 w 118473"/>
                      <a:gd name="connsiteY8" fmla="*/ 40422 h 71822"/>
                      <a:gd name="connsiteX9" fmla="*/ 68973 w 118473"/>
                      <a:gd name="connsiteY9" fmla="*/ 38911 h 71822"/>
                      <a:gd name="connsiteX10" fmla="*/ 36461 w 118473"/>
                      <a:gd name="connsiteY10" fmla="*/ 53655 h 71822"/>
                      <a:gd name="connsiteX11" fmla="*/ 11 w 118473"/>
                      <a:gd name="connsiteY11" fmla="*/ 67622 h 71822"/>
                      <a:gd name="connsiteX12" fmla="*/ 40354 w 118473"/>
                      <a:gd name="connsiteY12" fmla="*/ 39460 h 7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473" h="71822">
                        <a:moveTo>
                          <a:pt x="40354" y="39460"/>
                        </a:moveTo>
                        <a:cubicBezTo>
                          <a:pt x="47222" y="35202"/>
                          <a:pt x="54183" y="30897"/>
                          <a:pt x="61876" y="28333"/>
                        </a:cubicBezTo>
                        <a:cubicBezTo>
                          <a:pt x="58029" y="21052"/>
                          <a:pt x="54228" y="13817"/>
                          <a:pt x="50382" y="6536"/>
                        </a:cubicBezTo>
                        <a:cubicBezTo>
                          <a:pt x="49054" y="3972"/>
                          <a:pt x="49420" y="-836"/>
                          <a:pt x="52122" y="125"/>
                        </a:cubicBezTo>
                        <a:cubicBezTo>
                          <a:pt x="57388" y="10978"/>
                          <a:pt x="66867" y="19724"/>
                          <a:pt x="78086" y="24166"/>
                        </a:cubicBezTo>
                        <a:cubicBezTo>
                          <a:pt x="82299" y="25814"/>
                          <a:pt x="86786" y="26913"/>
                          <a:pt x="90724" y="29203"/>
                        </a:cubicBezTo>
                        <a:cubicBezTo>
                          <a:pt x="94250" y="31218"/>
                          <a:pt x="97227" y="34103"/>
                          <a:pt x="100020" y="37079"/>
                        </a:cubicBezTo>
                        <a:cubicBezTo>
                          <a:pt x="106843" y="44222"/>
                          <a:pt x="113025" y="52007"/>
                          <a:pt x="118474" y="60249"/>
                        </a:cubicBezTo>
                        <a:cubicBezTo>
                          <a:pt x="110872" y="54709"/>
                          <a:pt x="106568" y="45321"/>
                          <a:pt x="98509" y="40422"/>
                        </a:cubicBezTo>
                        <a:cubicBezTo>
                          <a:pt x="89854" y="35156"/>
                          <a:pt x="78773" y="36300"/>
                          <a:pt x="68973" y="38911"/>
                        </a:cubicBezTo>
                        <a:cubicBezTo>
                          <a:pt x="57434" y="42024"/>
                          <a:pt x="46398" y="47061"/>
                          <a:pt x="36461" y="53655"/>
                        </a:cubicBezTo>
                        <a:cubicBezTo>
                          <a:pt x="31012" y="57319"/>
                          <a:pt x="1431" y="81359"/>
                          <a:pt x="11" y="67622"/>
                        </a:cubicBezTo>
                        <a:cubicBezTo>
                          <a:pt x="-721" y="59334"/>
                          <a:pt x="33897" y="43490"/>
                          <a:pt x="40354" y="39460"/>
                        </a:cubicBezTo>
                        <a:close/>
                      </a:path>
                    </a:pathLst>
                  </a:custGeom>
                  <a:solidFill>
                    <a:srgbClr val="3E5352"/>
                  </a:solidFill>
                  <a:ln w="4577" cap="flat">
                    <a:noFill/>
                    <a:prstDash val="solid"/>
                    <a:miter/>
                  </a:ln>
                </p:spPr>
                <p:txBody>
                  <a:bodyPr rtlCol="0" anchor="ctr"/>
                  <a:lstStyle/>
                  <a:p>
                    <a:endParaRPr lang="th-TH"/>
                  </a:p>
                </p:txBody>
              </p:sp>
              <p:sp>
                <p:nvSpPr>
                  <p:cNvPr id="5210" name="Freeform: Shape 5209">
                    <a:extLst>
                      <a:ext uri="{FF2B5EF4-FFF2-40B4-BE49-F238E27FC236}">
                        <a16:creationId xmlns:a16="http://schemas.microsoft.com/office/drawing/2014/main" id="{865D8C80-7BA6-468E-9F96-07FC4855EF07}"/>
                      </a:ext>
                    </a:extLst>
                  </p:cNvPr>
                  <p:cNvSpPr/>
                  <p:nvPr/>
                </p:nvSpPr>
                <p:spPr>
                  <a:xfrm>
                    <a:off x="6927624" y="-112097"/>
                    <a:ext cx="104358" cy="65869"/>
                  </a:xfrm>
                  <a:custGeom>
                    <a:avLst/>
                    <a:gdLst>
                      <a:gd name="connsiteX0" fmla="*/ 13142 w 104358"/>
                      <a:gd name="connsiteY0" fmla="*/ 64564 h 65869"/>
                      <a:gd name="connsiteX1" fmla="*/ 22300 w 104358"/>
                      <a:gd name="connsiteY1" fmla="*/ 59115 h 65869"/>
                      <a:gd name="connsiteX2" fmla="*/ 55270 w 104358"/>
                      <a:gd name="connsiteY2" fmla="*/ 34342 h 65869"/>
                      <a:gd name="connsiteX3" fmla="*/ 76380 w 104358"/>
                      <a:gd name="connsiteY3" fmla="*/ 22299 h 65869"/>
                      <a:gd name="connsiteX4" fmla="*/ 104359 w 104358"/>
                      <a:gd name="connsiteY4" fmla="*/ 26466 h 65869"/>
                      <a:gd name="connsiteX5" fmla="*/ 67954 w 104358"/>
                      <a:gd name="connsiteY5" fmla="*/ 3021 h 65869"/>
                      <a:gd name="connsiteX6" fmla="*/ 60307 w 104358"/>
                      <a:gd name="connsiteY6" fmla="*/ 640 h 65869"/>
                      <a:gd name="connsiteX7" fmla="*/ 60353 w 104358"/>
                      <a:gd name="connsiteY7" fmla="*/ 7646 h 65869"/>
                      <a:gd name="connsiteX8" fmla="*/ 64154 w 104358"/>
                      <a:gd name="connsiteY8" fmla="*/ 14285 h 65869"/>
                      <a:gd name="connsiteX9" fmla="*/ 59712 w 104358"/>
                      <a:gd name="connsiteY9" fmla="*/ 22299 h 65869"/>
                      <a:gd name="connsiteX10" fmla="*/ 0 w 104358"/>
                      <a:gd name="connsiteY10" fmla="*/ 64564 h 65869"/>
                      <a:gd name="connsiteX11" fmla="*/ 13142 w 104358"/>
                      <a:gd name="connsiteY11" fmla="*/ 64564 h 6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58" h="65869">
                        <a:moveTo>
                          <a:pt x="13142" y="64564"/>
                        </a:moveTo>
                        <a:cubicBezTo>
                          <a:pt x="16485" y="63282"/>
                          <a:pt x="19278" y="60993"/>
                          <a:pt x="22300" y="59115"/>
                        </a:cubicBezTo>
                        <a:cubicBezTo>
                          <a:pt x="33016" y="52430"/>
                          <a:pt x="44051" y="40112"/>
                          <a:pt x="55270" y="34342"/>
                        </a:cubicBezTo>
                        <a:cubicBezTo>
                          <a:pt x="63009" y="30358"/>
                          <a:pt x="68824" y="26603"/>
                          <a:pt x="76380" y="22299"/>
                        </a:cubicBezTo>
                        <a:cubicBezTo>
                          <a:pt x="83981" y="17995"/>
                          <a:pt x="96070" y="23718"/>
                          <a:pt x="104359" y="26466"/>
                        </a:cubicBezTo>
                        <a:cubicBezTo>
                          <a:pt x="91583" y="19643"/>
                          <a:pt x="78715" y="12728"/>
                          <a:pt x="67954" y="3021"/>
                        </a:cubicBezTo>
                        <a:cubicBezTo>
                          <a:pt x="65802" y="1052"/>
                          <a:pt x="62643" y="-1100"/>
                          <a:pt x="60307" y="640"/>
                        </a:cubicBezTo>
                        <a:cubicBezTo>
                          <a:pt x="58247" y="2196"/>
                          <a:pt x="58934" y="5493"/>
                          <a:pt x="60353" y="7646"/>
                        </a:cubicBezTo>
                        <a:cubicBezTo>
                          <a:pt x="61818" y="9798"/>
                          <a:pt x="63879" y="11721"/>
                          <a:pt x="64154" y="14285"/>
                        </a:cubicBezTo>
                        <a:cubicBezTo>
                          <a:pt x="64520" y="17445"/>
                          <a:pt x="62001" y="20147"/>
                          <a:pt x="59712" y="22299"/>
                        </a:cubicBezTo>
                        <a:cubicBezTo>
                          <a:pt x="41579" y="39104"/>
                          <a:pt x="21385" y="52338"/>
                          <a:pt x="0" y="64564"/>
                        </a:cubicBezTo>
                        <a:cubicBezTo>
                          <a:pt x="3434" y="66304"/>
                          <a:pt x="8655" y="66304"/>
                          <a:pt x="13142" y="64564"/>
                        </a:cubicBezTo>
                        <a:close/>
                      </a:path>
                    </a:pathLst>
                  </a:custGeom>
                  <a:solidFill>
                    <a:srgbClr val="547274"/>
                  </a:solidFill>
                  <a:ln w="4577" cap="flat">
                    <a:noFill/>
                    <a:prstDash val="solid"/>
                    <a:miter/>
                  </a:ln>
                </p:spPr>
                <p:txBody>
                  <a:bodyPr rtlCol="0" anchor="ctr"/>
                  <a:lstStyle/>
                  <a:p>
                    <a:endParaRPr lang="th-TH"/>
                  </a:p>
                </p:txBody>
              </p:sp>
              <p:sp>
                <p:nvSpPr>
                  <p:cNvPr id="5211" name="Freeform: Shape 5210">
                    <a:extLst>
                      <a:ext uri="{FF2B5EF4-FFF2-40B4-BE49-F238E27FC236}">
                        <a16:creationId xmlns:a16="http://schemas.microsoft.com/office/drawing/2014/main" id="{BD2AD7C5-7CFE-47CA-8E57-7FC999455D6C}"/>
                      </a:ext>
                    </a:extLst>
                  </p:cNvPr>
                  <p:cNvSpPr/>
                  <p:nvPr/>
                </p:nvSpPr>
                <p:spPr>
                  <a:xfrm>
                    <a:off x="6863119" y="-10941"/>
                    <a:ext cx="35335" cy="44322"/>
                  </a:xfrm>
                  <a:custGeom>
                    <a:avLst/>
                    <a:gdLst>
                      <a:gd name="connsiteX0" fmla="*/ 2823 w 35335"/>
                      <a:gd name="connsiteY0" fmla="*/ 42445 h 44322"/>
                      <a:gd name="connsiteX1" fmla="*/ 16149 w 35335"/>
                      <a:gd name="connsiteY1" fmla="*/ 18771 h 44322"/>
                      <a:gd name="connsiteX2" fmla="*/ 35335 w 35335"/>
                      <a:gd name="connsiteY2" fmla="*/ 775 h 44322"/>
                      <a:gd name="connsiteX3" fmla="*/ 9097 w 35335"/>
                      <a:gd name="connsiteY3" fmla="*/ 4484 h 44322"/>
                      <a:gd name="connsiteX4" fmla="*/ 671 w 35335"/>
                      <a:gd name="connsiteY4" fmla="*/ 12818 h 44322"/>
                      <a:gd name="connsiteX5" fmla="*/ 259 w 35335"/>
                      <a:gd name="connsiteY5" fmla="*/ 21427 h 44322"/>
                      <a:gd name="connsiteX6" fmla="*/ 2457 w 35335"/>
                      <a:gd name="connsiteY6" fmla="*/ 44322 h 4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35" h="44322">
                        <a:moveTo>
                          <a:pt x="2823" y="42445"/>
                        </a:moveTo>
                        <a:cubicBezTo>
                          <a:pt x="9143" y="35897"/>
                          <a:pt x="12073" y="26922"/>
                          <a:pt x="16149" y="18771"/>
                        </a:cubicBezTo>
                        <a:cubicBezTo>
                          <a:pt x="20224" y="10620"/>
                          <a:pt x="26406" y="2515"/>
                          <a:pt x="35335" y="775"/>
                        </a:cubicBezTo>
                        <a:cubicBezTo>
                          <a:pt x="26498" y="-1011"/>
                          <a:pt x="17110" y="317"/>
                          <a:pt x="9097" y="4484"/>
                        </a:cubicBezTo>
                        <a:cubicBezTo>
                          <a:pt x="5479" y="6361"/>
                          <a:pt x="1999" y="9017"/>
                          <a:pt x="671" y="12818"/>
                        </a:cubicBezTo>
                        <a:cubicBezTo>
                          <a:pt x="-290" y="15565"/>
                          <a:pt x="-16" y="18542"/>
                          <a:pt x="259" y="21427"/>
                        </a:cubicBezTo>
                        <a:cubicBezTo>
                          <a:pt x="992" y="29074"/>
                          <a:pt x="1724" y="36721"/>
                          <a:pt x="2457" y="44322"/>
                        </a:cubicBezTo>
                      </a:path>
                    </a:pathLst>
                  </a:custGeom>
                  <a:solidFill>
                    <a:srgbClr val="415658"/>
                  </a:solidFill>
                  <a:ln w="4577" cap="flat">
                    <a:noFill/>
                    <a:prstDash val="solid"/>
                    <a:miter/>
                  </a:ln>
                </p:spPr>
                <p:txBody>
                  <a:bodyPr rtlCol="0" anchor="ctr"/>
                  <a:lstStyle/>
                  <a:p>
                    <a:endParaRPr lang="th-TH"/>
                  </a:p>
                </p:txBody>
              </p:sp>
              <p:sp>
                <p:nvSpPr>
                  <p:cNvPr id="5212" name="Freeform: Shape 5211">
                    <a:extLst>
                      <a:ext uri="{FF2B5EF4-FFF2-40B4-BE49-F238E27FC236}">
                        <a16:creationId xmlns:a16="http://schemas.microsoft.com/office/drawing/2014/main" id="{D7029C47-CBCC-42FF-A768-2F1D18E42B43}"/>
                      </a:ext>
                    </a:extLst>
                  </p:cNvPr>
                  <p:cNvSpPr/>
                  <p:nvPr/>
                </p:nvSpPr>
                <p:spPr>
                  <a:xfrm>
                    <a:off x="6941315" y="-141598"/>
                    <a:ext cx="61681" cy="67278"/>
                  </a:xfrm>
                  <a:custGeom>
                    <a:avLst/>
                    <a:gdLst>
                      <a:gd name="connsiteX0" fmla="*/ 59071 w 61681"/>
                      <a:gd name="connsiteY0" fmla="*/ 49511 h 67278"/>
                      <a:gd name="connsiteX1" fmla="*/ 49684 w 61681"/>
                      <a:gd name="connsiteY1" fmla="*/ 29180 h 67278"/>
                      <a:gd name="connsiteX2" fmla="*/ 61681 w 61681"/>
                      <a:gd name="connsiteY2" fmla="*/ 37422 h 67278"/>
                      <a:gd name="connsiteX3" fmla="*/ 47394 w 61681"/>
                      <a:gd name="connsiteY3" fmla="*/ 8344 h 67278"/>
                      <a:gd name="connsiteX4" fmla="*/ 3297 w 61681"/>
                      <a:gd name="connsiteY4" fmla="*/ 2117 h 67278"/>
                      <a:gd name="connsiteX5" fmla="*/ 27475 w 61681"/>
                      <a:gd name="connsiteY5" fmla="*/ 9215 h 67278"/>
                      <a:gd name="connsiteX6" fmla="*/ 34618 w 61681"/>
                      <a:gd name="connsiteY6" fmla="*/ 14984 h 67278"/>
                      <a:gd name="connsiteX7" fmla="*/ 35992 w 61681"/>
                      <a:gd name="connsiteY7" fmla="*/ 32751 h 67278"/>
                      <a:gd name="connsiteX8" fmla="*/ 30405 w 61681"/>
                      <a:gd name="connsiteY8" fmla="*/ 47359 h 67278"/>
                      <a:gd name="connsiteX9" fmla="*/ 20194 w 61681"/>
                      <a:gd name="connsiteY9" fmla="*/ 53861 h 67278"/>
                      <a:gd name="connsiteX10" fmla="*/ 0 w 61681"/>
                      <a:gd name="connsiteY10" fmla="*/ 67278 h 67278"/>
                      <a:gd name="connsiteX11" fmla="*/ 59071 w 61681"/>
                      <a:gd name="connsiteY11" fmla="*/ 49511 h 67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681" h="67278">
                        <a:moveTo>
                          <a:pt x="59071" y="49511"/>
                        </a:moveTo>
                        <a:cubicBezTo>
                          <a:pt x="53576" y="44199"/>
                          <a:pt x="50142" y="36827"/>
                          <a:pt x="49684" y="29180"/>
                        </a:cubicBezTo>
                        <a:cubicBezTo>
                          <a:pt x="53668" y="31927"/>
                          <a:pt x="57697" y="34675"/>
                          <a:pt x="61681" y="37422"/>
                        </a:cubicBezTo>
                        <a:cubicBezTo>
                          <a:pt x="59300" y="26707"/>
                          <a:pt x="55728" y="15534"/>
                          <a:pt x="47394" y="8344"/>
                        </a:cubicBezTo>
                        <a:cubicBezTo>
                          <a:pt x="35717" y="-1730"/>
                          <a:pt x="18362" y="-1134"/>
                          <a:pt x="3297" y="2117"/>
                        </a:cubicBezTo>
                        <a:cubicBezTo>
                          <a:pt x="11723" y="2758"/>
                          <a:pt x="20057" y="5185"/>
                          <a:pt x="27475" y="9215"/>
                        </a:cubicBezTo>
                        <a:cubicBezTo>
                          <a:pt x="30177" y="10680"/>
                          <a:pt x="32878" y="12420"/>
                          <a:pt x="34618" y="14984"/>
                        </a:cubicBezTo>
                        <a:cubicBezTo>
                          <a:pt x="38053" y="20021"/>
                          <a:pt x="37091" y="26753"/>
                          <a:pt x="35992" y="32751"/>
                        </a:cubicBezTo>
                        <a:cubicBezTo>
                          <a:pt x="35030" y="37926"/>
                          <a:pt x="33931" y="43421"/>
                          <a:pt x="30405" y="47359"/>
                        </a:cubicBezTo>
                        <a:cubicBezTo>
                          <a:pt x="27704" y="50381"/>
                          <a:pt x="23857" y="52167"/>
                          <a:pt x="20194" y="53861"/>
                        </a:cubicBezTo>
                        <a:cubicBezTo>
                          <a:pt x="12867" y="57296"/>
                          <a:pt x="5129" y="61142"/>
                          <a:pt x="0" y="67278"/>
                        </a:cubicBezTo>
                        <a:cubicBezTo>
                          <a:pt x="17859" y="55097"/>
                          <a:pt x="37915" y="51709"/>
                          <a:pt x="59071" y="49511"/>
                        </a:cubicBezTo>
                        <a:close/>
                      </a:path>
                    </a:pathLst>
                  </a:custGeom>
                  <a:solidFill>
                    <a:srgbClr val="414E4C"/>
                  </a:solidFill>
                  <a:ln w="4577" cap="flat">
                    <a:noFill/>
                    <a:prstDash val="solid"/>
                    <a:miter/>
                  </a:ln>
                </p:spPr>
                <p:txBody>
                  <a:bodyPr rtlCol="0" anchor="ctr"/>
                  <a:lstStyle/>
                  <a:p>
                    <a:endParaRPr lang="th-TH"/>
                  </a:p>
                </p:txBody>
              </p:sp>
              <p:sp>
                <p:nvSpPr>
                  <p:cNvPr id="5213" name="Freeform: Shape 5212">
                    <a:extLst>
                      <a:ext uri="{FF2B5EF4-FFF2-40B4-BE49-F238E27FC236}">
                        <a16:creationId xmlns:a16="http://schemas.microsoft.com/office/drawing/2014/main" id="{13D67388-A2EC-4325-A8FE-002012CC0B86}"/>
                      </a:ext>
                    </a:extLst>
                  </p:cNvPr>
                  <p:cNvSpPr/>
                  <p:nvPr/>
                </p:nvSpPr>
                <p:spPr>
                  <a:xfrm>
                    <a:off x="6919885" y="-139487"/>
                    <a:ext cx="68368" cy="62214"/>
                  </a:xfrm>
                  <a:custGeom>
                    <a:avLst/>
                    <a:gdLst>
                      <a:gd name="connsiteX0" fmla="*/ 35122 w 68368"/>
                      <a:gd name="connsiteY0" fmla="*/ 59442 h 62214"/>
                      <a:gd name="connsiteX1" fmla="*/ 63925 w 68368"/>
                      <a:gd name="connsiteY1" fmla="*/ 41172 h 62214"/>
                      <a:gd name="connsiteX2" fmla="*/ 62231 w 68368"/>
                      <a:gd name="connsiteY2" fmla="*/ 8522 h 62214"/>
                      <a:gd name="connsiteX3" fmla="*/ 37915 w 68368"/>
                      <a:gd name="connsiteY3" fmla="*/ 97 h 62214"/>
                      <a:gd name="connsiteX4" fmla="*/ 12684 w 68368"/>
                      <a:gd name="connsiteY4" fmla="*/ 8019 h 62214"/>
                      <a:gd name="connsiteX5" fmla="*/ 0 w 68368"/>
                      <a:gd name="connsiteY5" fmla="*/ 14567 h 62214"/>
                      <a:gd name="connsiteX6" fmla="*/ 19919 w 68368"/>
                      <a:gd name="connsiteY6" fmla="*/ 12369 h 62214"/>
                      <a:gd name="connsiteX7" fmla="*/ 38877 w 68368"/>
                      <a:gd name="connsiteY7" fmla="*/ 16994 h 62214"/>
                      <a:gd name="connsiteX8" fmla="*/ 39976 w 68368"/>
                      <a:gd name="connsiteY8" fmla="*/ 34578 h 62214"/>
                      <a:gd name="connsiteX9" fmla="*/ 32374 w 68368"/>
                      <a:gd name="connsiteY9" fmla="*/ 39019 h 62214"/>
                      <a:gd name="connsiteX10" fmla="*/ 26605 w 68368"/>
                      <a:gd name="connsiteY10" fmla="*/ 50742 h 62214"/>
                      <a:gd name="connsiteX11" fmla="*/ 17355 w 68368"/>
                      <a:gd name="connsiteY11" fmla="*/ 58252 h 62214"/>
                      <a:gd name="connsiteX12" fmla="*/ 35122 w 68368"/>
                      <a:gd name="connsiteY12" fmla="*/ 59442 h 6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368" h="62214">
                        <a:moveTo>
                          <a:pt x="35122" y="59442"/>
                        </a:moveTo>
                        <a:cubicBezTo>
                          <a:pt x="46616" y="57153"/>
                          <a:pt x="57789" y="51108"/>
                          <a:pt x="63925" y="41172"/>
                        </a:cubicBezTo>
                        <a:cubicBezTo>
                          <a:pt x="70107" y="31235"/>
                          <a:pt x="70107" y="17177"/>
                          <a:pt x="62231" y="8522"/>
                        </a:cubicBezTo>
                        <a:cubicBezTo>
                          <a:pt x="56232" y="1974"/>
                          <a:pt x="46799" y="-544"/>
                          <a:pt x="37915" y="97"/>
                        </a:cubicBezTo>
                        <a:cubicBezTo>
                          <a:pt x="29077" y="738"/>
                          <a:pt x="20652" y="4172"/>
                          <a:pt x="12684" y="8019"/>
                        </a:cubicBezTo>
                        <a:cubicBezTo>
                          <a:pt x="8380" y="10079"/>
                          <a:pt x="4167" y="12277"/>
                          <a:pt x="0" y="14567"/>
                        </a:cubicBezTo>
                        <a:cubicBezTo>
                          <a:pt x="6686" y="14704"/>
                          <a:pt x="13234" y="12964"/>
                          <a:pt x="19919" y="12369"/>
                        </a:cubicBezTo>
                        <a:cubicBezTo>
                          <a:pt x="26559" y="11773"/>
                          <a:pt x="33840" y="12598"/>
                          <a:pt x="38877" y="16994"/>
                        </a:cubicBezTo>
                        <a:cubicBezTo>
                          <a:pt x="43868" y="21435"/>
                          <a:pt x="45150" y="30365"/>
                          <a:pt x="39976" y="34578"/>
                        </a:cubicBezTo>
                        <a:cubicBezTo>
                          <a:pt x="37686" y="36455"/>
                          <a:pt x="34618" y="37142"/>
                          <a:pt x="32374" y="39019"/>
                        </a:cubicBezTo>
                        <a:cubicBezTo>
                          <a:pt x="28986" y="41858"/>
                          <a:pt x="28162" y="46621"/>
                          <a:pt x="26605" y="50742"/>
                        </a:cubicBezTo>
                        <a:cubicBezTo>
                          <a:pt x="24911" y="55184"/>
                          <a:pt x="22071" y="57885"/>
                          <a:pt x="17355" y="58252"/>
                        </a:cubicBezTo>
                        <a:cubicBezTo>
                          <a:pt x="21110" y="65533"/>
                          <a:pt x="28208" y="60816"/>
                          <a:pt x="35122" y="59442"/>
                        </a:cubicBezTo>
                        <a:close/>
                      </a:path>
                    </a:pathLst>
                  </a:custGeom>
                  <a:solidFill>
                    <a:srgbClr val="5F7A7D"/>
                  </a:solidFill>
                  <a:ln w="4577" cap="flat">
                    <a:noFill/>
                    <a:prstDash val="solid"/>
                    <a:miter/>
                  </a:ln>
                </p:spPr>
                <p:txBody>
                  <a:bodyPr rtlCol="0" anchor="ctr"/>
                  <a:lstStyle/>
                  <a:p>
                    <a:endParaRPr lang="th-TH"/>
                  </a:p>
                </p:txBody>
              </p:sp>
              <p:sp>
                <p:nvSpPr>
                  <p:cNvPr id="5214" name="Freeform: Shape 5213">
                    <a:extLst>
                      <a:ext uri="{FF2B5EF4-FFF2-40B4-BE49-F238E27FC236}">
                        <a16:creationId xmlns:a16="http://schemas.microsoft.com/office/drawing/2014/main" id="{8F0AE213-DC3D-4DA8-85F5-89DB0E4A6A2D}"/>
                      </a:ext>
                    </a:extLst>
                  </p:cNvPr>
                  <p:cNvSpPr/>
                  <p:nvPr/>
                </p:nvSpPr>
                <p:spPr>
                  <a:xfrm>
                    <a:off x="6920022" y="-131438"/>
                    <a:ext cx="54099" cy="51882"/>
                  </a:xfrm>
                  <a:custGeom>
                    <a:avLst/>
                    <a:gdLst>
                      <a:gd name="connsiteX0" fmla="*/ 36770 w 54099"/>
                      <a:gd name="connsiteY0" fmla="*/ 38573 h 51882"/>
                      <a:gd name="connsiteX1" fmla="*/ 40617 w 54099"/>
                      <a:gd name="connsiteY1" fmla="*/ 33581 h 51882"/>
                      <a:gd name="connsiteX2" fmla="*/ 50462 w 54099"/>
                      <a:gd name="connsiteY2" fmla="*/ 32803 h 51882"/>
                      <a:gd name="connsiteX3" fmla="*/ 53072 w 54099"/>
                      <a:gd name="connsiteY3" fmla="*/ 19569 h 51882"/>
                      <a:gd name="connsiteX4" fmla="*/ 37457 w 54099"/>
                      <a:gd name="connsiteY4" fmla="*/ 62 h 51882"/>
                      <a:gd name="connsiteX5" fmla="*/ 29398 w 54099"/>
                      <a:gd name="connsiteY5" fmla="*/ 1161 h 51882"/>
                      <a:gd name="connsiteX6" fmla="*/ 0 w 54099"/>
                      <a:gd name="connsiteY6" fmla="*/ 8808 h 51882"/>
                      <a:gd name="connsiteX7" fmla="*/ 20606 w 54099"/>
                      <a:gd name="connsiteY7" fmla="*/ 23599 h 51882"/>
                      <a:gd name="connsiteX8" fmla="*/ 18088 w 54099"/>
                      <a:gd name="connsiteY8" fmla="*/ 35688 h 51882"/>
                      <a:gd name="connsiteX9" fmla="*/ 36770 w 54099"/>
                      <a:gd name="connsiteY9" fmla="*/ 38573 h 5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99" h="51882">
                        <a:moveTo>
                          <a:pt x="36770" y="38573"/>
                        </a:moveTo>
                        <a:cubicBezTo>
                          <a:pt x="37778" y="36695"/>
                          <a:pt x="38739" y="34589"/>
                          <a:pt x="40617" y="33581"/>
                        </a:cubicBezTo>
                        <a:cubicBezTo>
                          <a:pt x="43593" y="32070"/>
                          <a:pt x="47348" y="34039"/>
                          <a:pt x="50462" y="32803"/>
                        </a:cubicBezTo>
                        <a:cubicBezTo>
                          <a:pt x="55087" y="30971"/>
                          <a:pt x="54492" y="24331"/>
                          <a:pt x="53072" y="19569"/>
                        </a:cubicBezTo>
                        <a:cubicBezTo>
                          <a:pt x="50554" y="11098"/>
                          <a:pt x="46249" y="1024"/>
                          <a:pt x="37457" y="62"/>
                        </a:cubicBezTo>
                        <a:cubicBezTo>
                          <a:pt x="34756" y="-213"/>
                          <a:pt x="32054" y="474"/>
                          <a:pt x="29398" y="1161"/>
                        </a:cubicBezTo>
                        <a:cubicBezTo>
                          <a:pt x="19599" y="3725"/>
                          <a:pt x="9799" y="6290"/>
                          <a:pt x="0" y="8808"/>
                        </a:cubicBezTo>
                        <a:cubicBezTo>
                          <a:pt x="5678" y="15402"/>
                          <a:pt x="18500" y="15127"/>
                          <a:pt x="20606" y="23599"/>
                        </a:cubicBezTo>
                        <a:cubicBezTo>
                          <a:pt x="21614" y="27674"/>
                          <a:pt x="19370" y="31704"/>
                          <a:pt x="18088" y="35688"/>
                        </a:cubicBezTo>
                        <a:cubicBezTo>
                          <a:pt x="10532" y="58675"/>
                          <a:pt x="28253" y="54920"/>
                          <a:pt x="36770" y="38573"/>
                        </a:cubicBezTo>
                        <a:close/>
                      </a:path>
                    </a:pathLst>
                  </a:custGeom>
                  <a:solidFill>
                    <a:srgbClr val="6B8386"/>
                  </a:solidFill>
                  <a:ln w="4577" cap="flat">
                    <a:noFill/>
                    <a:prstDash val="solid"/>
                    <a:miter/>
                  </a:ln>
                </p:spPr>
                <p:txBody>
                  <a:bodyPr rtlCol="0" anchor="ctr"/>
                  <a:lstStyle/>
                  <a:p>
                    <a:endParaRPr lang="th-TH"/>
                  </a:p>
                </p:txBody>
              </p:sp>
              <p:sp>
                <p:nvSpPr>
                  <p:cNvPr id="5215" name="Freeform: Shape 5214">
                    <a:extLst>
                      <a:ext uri="{FF2B5EF4-FFF2-40B4-BE49-F238E27FC236}">
                        <a16:creationId xmlns:a16="http://schemas.microsoft.com/office/drawing/2014/main" id="{15DC7634-5E6B-4248-AD70-8AD06A7A1BFB}"/>
                      </a:ext>
                    </a:extLst>
                  </p:cNvPr>
                  <p:cNvSpPr/>
                  <p:nvPr/>
                </p:nvSpPr>
                <p:spPr>
                  <a:xfrm>
                    <a:off x="6914115" y="-126178"/>
                    <a:ext cx="33150" cy="47552"/>
                  </a:xfrm>
                  <a:custGeom>
                    <a:avLst/>
                    <a:gdLst>
                      <a:gd name="connsiteX0" fmla="*/ 0 w 33150"/>
                      <a:gd name="connsiteY0" fmla="*/ 4463 h 47552"/>
                      <a:gd name="connsiteX1" fmla="*/ 366 w 33150"/>
                      <a:gd name="connsiteY1" fmla="*/ 1899 h 47552"/>
                      <a:gd name="connsiteX2" fmla="*/ 10440 w 33150"/>
                      <a:gd name="connsiteY2" fmla="*/ 3135 h 47552"/>
                      <a:gd name="connsiteX3" fmla="*/ 32924 w 33150"/>
                      <a:gd name="connsiteY3" fmla="*/ 12522 h 47552"/>
                      <a:gd name="connsiteX4" fmla="*/ 29490 w 33150"/>
                      <a:gd name="connsiteY4" fmla="*/ 22001 h 47552"/>
                      <a:gd name="connsiteX5" fmla="*/ 28116 w 33150"/>
                      <a:gd name="connsiteY5" fmla="*/ 24932 h 47552"/>
                      <a:gd name="connsiteX6" fmla="*/ 24498 w 33150"/>
                      <a:gd name="connsiteY6" fmla="*/ 47553 h 47552"/>
                      <a:gd name="connsiteX7" fmla="*/ 0 w 33150"/>
                      <a:gd name="connsiteY7" fmla="*/ 4463 h 4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150" h="47552">
                        <a:moveTo>
                          <a:pt x="0" y="4463"/>
                        </a:moveTo>
                        <a:cubicBezTo>
                          <a:pt x="0" y="3593"/>
                          <a:pt x="0" y="2723"/>
                          <a:pt x="366" y="1899"/>
                        </a:cubicBezTo>
                        <a:cubicBezTo>
                          <a:pt x="2015" y="-1719"/>
                          <a:pt x="7464" y="479"/>
                          <a:pt x="10440" y="3135"/>
                        </a:cubicBezTo>
                        <a:cubicBezTo>
                          <a:pt x="15935" y="8035"/>
                          <a:pt x="27383" y="7623"/>
                          <a:pt x="32924" y="12522"/>
                        </a:cubicBezTo>
                        <a:cubicBezTo>
                          <a:pt x="34206" y="13667"/>
                          <a:pt x="29627" y="20307"/>
                          <a:pt x="29490" y="22001"/>
                        </a:cubicBezTo>
                        <a:cubicBezTo>
                          <a:pt x="29398" y="23100"/>
                          <a:pt x="28711" y="24016"/>
                          <a:pt x="28116" y="24932"/>
                        </a:cubicBezTo>
                        <a:cubicBezTo>
                          <a:pt x="23583" y="31663"/>
                          <a:pt x="23399" y="39906"/>
                          <a:pt x="24498" y="47553"/>
                        </a:cubicBezTo>
                        <a:cubicBezTo>
                          <a:pt x="8700" y="47370"/>
                          <a:pt x="137" y="17468"/>
                          <a:pt x="0" y="4463"/>
                        </a:cubicBezTo>
                        <a:close/>
                      </a:path>
                    </a:pathLst>
                  </a:custGeom>
                  <a:solidFill>
                    <a:srgbClr val="808B8C"/>
                  </a:solidFill>
                  <a:ln w="4577" cap="flat">
                    <a:noFill/>
                    <a:prstDash val="solid"/>
                    <a:miter/>
                  </a:ln>
                </p:spPr>
                <p:txBody>
                  <a:bodyPr rtlCol="0" anchor="ctr"/>
                  <a:lstStyle/>
                  <a:p>
                    <a:endParaRPr lang="th-TH"/>
                  </a:p>
                </p:txBody>
              </p:sp>
              <p:sp>
                <p:nvSpPr>
                  <p:cNvPr id="5216" name="Freeform: Shape 5215">
                    <a:extLst>
                      <a:ext uri="{FF2B5EF4-FFF2-40B4-BE49-F238E27FC236}">
                        <a16:creationId xmlns:a16="http://schemas.microsoft.com/office/drawing/2014/main" id="{536E38EC-C00C-46D6-AC62-CD7A19FF605A}"/>
                      </a:ext>
                    </a:extLst>
                  </p:cNvPr>
                  <p:cNvSpPr/>
                  <p:nvPr/>
                </p:nvSpPr>
                <p:spPr>
                  <a:xfrm>
                    <a:off x="6940125" y="-174191"/>
                    <a:ext cx="123664" cy="104129"/>
                  </a:xfrm>
                  <a:custGeom>
                    <a:avLst/>
                    <a:gdLst>
                      <a:gd name="connsiteX0" fmla="*/ 81646 w 123664"/>
                      <a:gd name="connsiteY0" fmla="*/ 77800 h 104129"/>
                      <a:gd name="connsiteX1" fmla="*/ 67405 w 123664"/>
                      <a:gd name="connsiteY1" fmla="*/ 72992 h 104129"/>
                      <a:gd name="connsiteX2" fmla="*/ 54080 w 123664"/>
                      <a:gd name="connsiteY2" fmla="*/ 61177 h 104129"/>
                      <a:gd name="connsiteX3" fmla="*/ 0 w 123664"/>
                      <a:gd name="connsiteY3" fmla="*/ 0 h 104129"/>
                      <a:gd name="connsiteX4" fmla="*/ 71251 w 123664"/>
                      <a:gd name="connsiteY4" fmla="*/ 50691 h 104129"/>
                      <a:gd name="connsiteX5" fmla="*/ 93872 w 123664"/>
                      <a:gd name="connsiteY5" fmla="*/ 69099 h 104129"/>
                      <a:gd name="connsiteX6" fmla="*/ 111639 w 123664"/>
                      <a:gd name="connsiteY6" fmla="*/ 83707 h 104129"/>
                      <a:gd name="connsiteX7" fmla="*/ 113608 w 123664"/>
                      <a:gd name="connsiteY7" fmla="*/ 101382 h 104129"/>
                      <a:gd name="connsiteX8" fmla="*/ 81646 w 123664"/>
                      <a:gd name="connsiteY8" fmla="*/ 77800 h 1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664" h="104129">
                        <a:moveTo>
                          <a:pt x="81646" y="77800"/>
                        </a:moveTo>
                        <a:cubicBezTo>
                          <a:pt x="76884" y="76197"/>
                          <a:pt x="71847" y="75327"/>
                          <a:pt x="67405" y="72992"/>
                        </a:cubicBezTo>
                        <a:cubicBezTo>
                          <a:pt x="62093" y="70244"/>
                          <a:pt x="58018" y="65665"/>
                          <a:pt x="54080" y="61177"/>
                        </a:cubicBezTo>
                        <a:cubicBezTo>
                          <a:pt x="36038" y="40800"/>
                          <a:pt x="18042" y="20377"/>
                          <a:pt x="0" y="0"/>
                        </a:cubicBezTo>
                        <a:cubicBezTo>
                          <a:pt x="24636" y="15661"/>
                          <a:pt x="48402" y="32558"/>
                          <a:pt x="71251" y="50691"/>
                        </a:cubicBezTo>
                        <a:cubicBezTo>
                          <a:pt x="78853" y="56736"/>
                          <a:pt x="86363" y="62917"/>
                          <a:pt x="93872" y="69099"/>
                        </a:cubicBezTo>
                        <a:cubicBezTo>
                          <a:pt x="99780" y="73953"/>
                          <a:pt x="105732" y="78853"/>
                          <a:pt x="111639" y="83707"/>
                        </a:cubicBezTo>
                        <a:cubicBezTo>
                          <a:pt x="120431" y="90942"/>
                          <a:pt x="132612" y="111502"/>
                          <a:pt x="113608" y="101382"/>
                        </a:cubicBezTo>
                        <a:cubicBezTo>
                          <a:pt x="101749" y="95063"/>
                          <a:pt x="95750" y="82562"/>
                          <a:pt x="81646" y="77800"/>
                        </a:cubicBezTo>
                        <a:close/>
                      </a:path>
                    </a:pathLst>
                  </a:custGeom>
                  <a:solidFill>
                    <a:srgbClr val="586B6A"/>
                  </a:solidFill>
                  <a:ln w="4577" cap="flat">
                    <a:noFill/>
                    <a:prstDash val="solid"/>
                    <a:miter/>
                  </a:ln>
                </p:spPr>
                <p:txBody>
                  <a:bodyPr rtlCol="0" anchor="ctr"/>
                  <a:lstStyle/>
                  <a:p>
                    <a:endParaRPr lang="th-TH"/>
                  </a:p>
                </p:txBody>
              </p:sp>
              <p:sp>
                <p:nvSpPr>
                  <p:cNvPr id="5217" name="Freeform: Shape 5216">
                    <a:extLst>
                      <a:ext uri="{FF2B5EF4-FFF2-40B4-BE49-F238E27FC236}">
                        <a16:creationId xmlns:a16="http://schemas.microsoft.com/office/drawing/2014/main" id="{CC1FE1DF-E687-44B2-80BD-B17B3A662425}"/>
                      </a:ext>
                    </a:extLst>
                  </p:cNvPr>
                  <p:cNvSpPr/>
                  <p:nvPr/>
                </p:nvSpPr>
                <p:spPr>
                  <a:xfrm>
                    <a:off x="6943284" y="-168101"/>
                    <a:ext cx="105635" cy="87095"/>
                  </a:xfrm>
                  <a:custGeom>
                    <a:avLst/>
                    <a:gdLst>
                      <a:gd name="connsiteX0" fmla="*/ 63925 w 105635"/>
                      <a:gd name="connsiteY0" fmla="*/ 67176 h 87095"/>
                      <a:gd name="connsiteX1" fmla="*/ 23812 w 105635"/>
                      <a:gd name="connsiteY1" fmla="*/ 28940 h 87095"/>
                      <a:gd name="connsiteX2" fmla="*/ 0 w 105635"/>
                      <a:gd name="connsiteY2" fmla="*/ 0 h 87095"/>
                      <a:gd name="connsiteX3" fmla="*/ 37870 w 105635"/>
                      <a:gd name="connsiteY3" fmla="*/ 40846 h 87095"/>
                      <a:gd name="connsiteX4" fmla="*/ 79769 w 105635"/>
                      <a:gd name="connsiteY4" fmla="*/ 62872 h 87095"/>
                      <a:gd name="connsiteX5" fmla="*/ 105274 w 105635"/>
                      <a:gd name="connsiteY5" fmla="*/ 87095 h 87095"/>
                      <a:gd name="connsiteX6" fmla="*/ 63925 w 105635"/>
                      <a:gd name="connsiteY6" fmla="*/ 67176 h 8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5" h="87095">
                        <a:moveTo>
                          <a:pt x="63925" y="67176"/>
                        </a:moveTo>
                        <a:cubicBezTo>
                          <a:pt x="47806" y="57926"/>
                          <a:pt x="35626" y="43273"/>
                          <a:pt x="23812" y="28940"/>
                        </a:cubicBezTo>
                        <a:cubicBezTo>
                          <a:pt x="15890" y="19278"/>
                          <a:pt x="7968" y="9662"/>
                          <a:pt x="0" y="0"/>
                        </a:cubicBezTo>
                        <a:cubicBezTo>
                          <a:pt x="11219" y="14882"/>
                          <a:pt x="22712" y="30039"/>
                          <a:pt x="37870" y="40846"/>
                        </a:cubicBezTo>
                        <a:cubicBezTo>
                          <a:pt x="50737" y="50004"/>
                          <a:pt x="65711" y="55637"/>
                          <a:pt x="79769" y="62872"/>
                        </a:cubicBezTo>
                        <a:cubicBezTo>
                          <a:pt x="87874" y="66993"/>
                          <a:pt x="108617" y="76197"/>
                          <a:pt x="105274" y="87095"/>
                        </a:cubicBezTo>
                        <a:cubicBezTo>
                          <a:pt x="91858" y="79952"/>
                          <a:pt x="77159" y="74732"/>
                          <a:pt x="63925" y="67176"/>
                        </a:cubicBezTo>
                        <a:close/>
                      </a:path>
                    </a:pathLst>
                  </a:custGeom>
                  <a:solidFill>
                    <a:srgbClr val="7C9093"/>
                  </a:solidFill>
                  <a:ln w="4577" cap="flat">
                    <a:noFill/>
                    <a:prstDash val="solid"/>
                    <a:miter/>
                  </a:ln>
                </p:spPr>
                <p:txBody>
                  <a:bodyPr rtlCol="0" anchor="ctr"/>
                  <a:lstStyle/>
                  <a:p>
                    <a:endParaRPr lang="th-TH"/>
                  </a:p>
                </p:txBody>
              </p:sp>
              <p:sp>
                <p:nvSpPr>
                  <p:cNvPr id="5218" name="Freeform: Shape 5217">
                    <a:extLst>
                      <a:ext uri="{FF2B5EF4-FFF2-40B4-BE49-F238E27FC236}">
                        <a16:creationId xmlns:a16="http://schemas.microsoft.com/office/drawing/2014/main" id="{463AD967-0EEA-42F6-BFBF-B0C15A731CF1}"/>
                      </a:ext>
                    </a:extLst>
                  </p:cNvPr>
                  <p:cNvSpPr/>
                  <p:nvPr/>
                </p:nvSpPr>
                <p:spPr>
                  <a:xfrm>
                    <a:off x="7068982" y="-43686"/>
                    <a:ext cx="185409" cy="65206"/>
                  </a:xfrm>
                  <a:custGeom>
                    <a:avLst/>
                    <a:gdLst>
                      <a:gd name="connsiteX0" fmla="*/ 0 w 185409"/>
                      <a:gd name="connsiteY0" fmla="*/ 18729 h 65206"/>
                      <a:gd name="connsiteX1" fmla="*/ 11585 w 185409"/>
                      <a:gd name="connsiteY1" fmla="*/ 0 h 65206"/>
                      <a:gd name="connsiteX2" fmla="*/ 76609 w 185409"/>
                      <a:gd name="connsiteY2" fmla="*/ 1557 h 65206"/>
                      <a:gd name="connsiteX3" fmla="*/ 152989 w 185409"/>
                      <a:gd name="connsiteY3" fmla="*/ 34710 h 65206"/>
                      <a:gd name="connsiteX4" fmla="*/ 185409 w 185409"/>
                      <a:gd name="connsiteY4" fmla="*/ 65207 h 65206"/>
                      <a:gd name="connsiteX5" fmla="*/ 97719 w 185409"/>
                      <a:gd name="connsiteY5" fmla="*/ 20377 h 65206"/>
                      <a:gd name="connsiteX6" fmla="*/ 48264 w 185409"/>
                      <a:gd name="connsiteY6" fmla="*/ 13875 h 65206"/>
                      <a:gd name="connsiteX7" fmla="*/ 0 w 185409"/>
                      <a:gd name="connsiteY7" fmla="*/ 18729 h 65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09" h="65206">
                        <a:moveTo>
                          <a:pt x="0" y="18729"/>
                        </a:moveTo>
                        <a:cubicBezTo>
                          <a:pt x="5815" y="14058"/>
                          <a:pt x="9982" y="7327"/>
                          <a:pt x="11585" y="0"/>
                        </a:cubicBezTo>
                        <a:cubicBezTo>
                          <a:pt x="32375" y="6640"/>
                          <a:pt x="54812" y="962"/>
                          <a:pt x="76609" y="1557"/>
                        </a:cubicBezTo>
                        <a:cubicBezTo>
                          <a:pt x="105046" y="2381"/>
                          <a:pt x="132978" y="14516"/>
                          <a:pt x="152989" y="34710"/>
                        </a:cubicBezTo>
                        <a:cubicBezTo>
                          <a:pt x="162651" y="44463"/>
                          <a:pt x="171947" y="60765"/>
                          <a:pt x="185409" y="65207"/>
                        </a:cubicBezTo>
                        <a:cubicBezTo>
                          <a:pt x="161644" y="42952"/>
                          <a:pt x="129086" y="28162"/>
                          <a:pt x="97719" y="20377"/>
                        </a:cubicBezTo>
                        <a:cubicBezTo>
                          <a:pt x="81554" y="16348"/>
                          <a:pt x="64932" y="14104"/>
                          <a:pt x="48264" y="13875"/>
                        </a:cubicBezTo>
                        <a:cubicBezTo>
                          <a:pt x="37183" y="13692"/>
                          <a:pt x="9021" y="11494"/>
                          <a:pt x="0" y="18729"/>
                        </a:cubicBezTo>
                        <a:close/>
                      </a:path>
                    </a:pathLst>
                  </a:custGeom>
                  <a:solidFill>
                    <a:srgbClr val="8D9496"/>
                  </a:solidFill>
                  <a:ln w="4577" cap="flat">
                    <a:noFill/>
                    <a:prstDash val="solid"/>
                    <a:miter/>
                  </a:ln>
                </p:spPr>
                <p:txBody>
                  <a:bodyPr rtlCol="0" anchor="ctr"/>
                  <a:lstStyle/>
                  <a:p>
                    <a:endParaRPr lang="th-TH"/>
                  </a:p>
                </p:txBody>
              </p:sp>
              <p:sp>
                <p:nvSpPr>
                  <p:cNvPr id="5219" name="Freeform: Shape 5218">
                    <a:extLst>
                      <a:ext uri="{FF2B5EF4-FFF2-40B4-BE49-F238E27FC236}">
                        <a16:creationId xmlns:a16="http://schemas.microsoft.com/office/drawing/2014/main" id="{57126BDD-07A0-4375-BA30-0C4FC8B698CD}"/>
                      </a:ext>
                    </a:extLst>
                  </p:cNvPr>
                  <p:cNvSpPr/>
                  <p:nvPr/>
                </p:nvSpPr>
                <p:spPr>
                  <a:xfrm>
                    <a:off x="7063624" y="-70331"/>
                    <a:ext cx="184081" cy="79439"/>
                  </a:xfrm>
                  <a:custGeom>
                    <a:avLst/>
                    <a:gdLst>
                      <a:gd name="connsiteX0" fmla="*/ 46753 w 184081"/>
                      <a:gd name="connsiteY0" fmla="*/ 29392 h 79439"/>
                      <a:gd name="connsiteX1" fmla="*/ 29306 w 184081"/>
                      <a:gd name="connsiteY1" fmla="*/ 31361 h 79439"/>
                      <a:gd name="connsiteX2" fmla="*/ 14195 w 184081"/>
                      <a:gd name="connsiteY2" fmla="*/ 38871 h 79439"/>
                      <a:gd name="connsiteX3" fmla="*/ 0 w 184081"/>
                      <a:gd name="connsiteY3" fmla="*/ 33514 h 79439"/>
                      <a:gd name="connsiteX4" fmla="*/ 12959 w 184081"/>
                      <a:gd name="connsiteY4" fmla="*/ 9565 h 79439"/>
                      <a:gd name="connsiteX5" fmla="*/ 15203 w 184081"/>
                      <a:gd name="connsiteY5" fmla="*/ 3200 h 79439"/>
                      <a:gd name="connsiteX6" fmla="*/ 30222 w 184081"/>
                      <a:gd name="connsiteY6" fmla="*/ 1047 h 79439"/>
                      <a:gd name="connsiteX7" fmla="*/ 106236 w 184081"/>
                      <a:gd name="connsiteY7" fmla="*/ 19868 h 79439"/>
                      <a:gd name="connsiteX8" fmla="*/ 142595 w 184081"/>
                      <a:gd name="connsiteY8" fmla="*/ 33376 h 79439"/>
                      <a:gd name="connsiteX9" fmla="*/ 184082 w 184081"/>
                      <a:gd name="connsiteY9" fmla="*/ 78984 h 79439"/>
                      <a:gd name="connsiteX10" fmla="*/ 121851 w 184081"/>
                      <a:gd name="connsiteY10" fmla="*/ 46015 h 79439"/>
                      <a:gd name="connsiteX11" fmla="*/ 46753 w 184081"/>
                      <a:gd name="connsiteY11" fmla="*/ 29392 h 7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081" h="79439">
                        <a:moveTo>
                          <a:pt x="46753" y="29392"/>
                        </a:moveTo>
                        <a:cubicBezTo>
                          <a:pt x="40846" y="29163"/>
                          <a:pt x="34801" y="29209"/>
                          <a:pt x="29306" y="31361"/>
                        </a:cubicBezTo>
                        <a:cubicBezTo>
                          <a:pt x="24040" y="33376"/>
                          <a:pt x="19599" y="37223"/>
                          <a:pt x="14195" y="38871"/>
                        </a:cubicBezTo>
                        <a:cubicBezTo>
                          <a:pt x="8792" y="40565"/>
                          <a:pt x="1557" y="38917"/>
                          <a:pt x="0" y="33514"/>
                        </a:cubicBezTo>
                        <a:cubicBezTo>
                          <a:pt x="6411" y="26965"/>
                          <a:pt x="10990" y="18540"/>
                          <a:pt x="12959" y="9565"/>
                        </a:cubicBezTo>
                        <a:cubicBezTo>
                          <a:pt x="13463" y="7367"/>
                          <a:pt x="13829" y="5031"/>
                          <a:pt x="15203" y="3200"/>
                        </a:cubicBezTo>
                        <a:cubicBezTo>
                          <a:pt x="18408" y="-1105"/>
                          <a:pt x="25002" y="-235"/>
                          <a:pt x="30222" y="1047"/>
                        </a:cubicBezTo>
                        <a:cubicBezTo>
                          <a:pt x="55545" y="7321"/>
                          <a:pt x="80913" y="13594"/>
                          <a:pt x="106236" y="19868"/>
                        </a:cubicBezTo>
                        <a:cubicBezTo>
                          <a:pt x="118829" y="22981"/>
                          <a:pt x="131742" y="26233"/>
                          <a:pt x="142595" y="33376"/>
                        </a:cubicBezTo>
                        <a:cubicBezTo>
                          <a:pt x="159400" y="44458"/>
                          <a:pt x="171580" y="63598"/>
                          <a:pt x="184082" y="78984"/>
                        </a:cubicBezTo>
                        <a:cubicBezTo>
                          <a:pt x="176297" y="83655"/>
                          <a:pt x="133528" y="50914"/>
                          <a:pt x="121851" y="46015"/>
                        </a:cubicBezTo>
                        <a:cubicBezTo>
                          <a:pt x="98039" y="36124"/>
                          <a:pt x="72488" y="30354"/>
                          <a:pt x="46753" y="29392"/>
                        </a:cubicBezTo>
                        <a:close/>
                      </a:path>
                    </a:pathLst>
                  </a:custGeom>
                  <a:solidFill>
                    <a:srgbClr val="7C898C"/>
                  </a:solidFill>
                  <a:ln w="4577" cap="flat">
                    <a:noFill/>
                    <a:prstDash val="solid"/>
                    <a:miter/>
                  </a:ln>
                </p:spPr>
                <p:txBody>
                  <a:bodyPr rtlCol="0" anchor="ctr"/>
                  <a:lstStyle/>
                  <a:p>
                    <a:endParaRPr lang="th-TH"/>
                  </a:p>
                </p:txBody>
              </p:sp>
              <p:sp>
                <p:nvSpPr>
                  <p:cNvPr id="5220" name="Freeform: Shape 5219">
                    <a:extLst>
                      <a:ext uri="{FF2B5EF4-FFF2-40B4-BE49-F238E27FC236}">
                        <a16:creationId xmlns:a16="http://schemas.microsoft.com/office/drawing/2014/main" id="{1DE4EE3C-8181-4530-A650-314C52FB4C5D}"/>
                      </a:ext>
                    </a:extLst>
                  </p:cNvPr>
                  <p:cNvSpPr/>
                  <p:nvPr/>
                </p:nvSpPr>
                <p:spPr>
                  <a:xfrm>
                    <a:off x="7053092" y="-80249"/>
                    <a:ext cx="195620" cy="87620"/>
                  </a:xfrm>
                  <a:custGeom>
                    <a:avLst/>
                    <a:gdLst>
                      <a:gd name="connsiteX0" fmla="*/ 133345 w 195620"/>
                      <a:gd name="connsiteY0" fmla="*/ 43752 h 87620"/>
                      <a:gd name="connsiteX1" fmla="*/ 52202 w 195620"/>
                      <a:gd name="connsiteY1" fmla="*/ 25756 h 87620"/>
                      <a:gd name="connsiteX2" fmla="*/ 20652 w 195620"/>
                      <a:gd name="connsiteY2" fmla="*/ 33495 h 87620"/>
                      <a:gd name="connsiteX3" fmla="*/ 15706 w 195620"/>
                      <a:gd name="connsiteY3" fmla="*/ 45401 h 87620"/>
                      <a:gd name="connsiteX4" fmla="*/ 5037 w 195620"/>
                      <a:gd name="connsiteY4" fmla="*/ 49934 h 87620"/>
                      <a:gd name="connsiteX5" fmla="*/ 17034 w 195620"/>
                      <a:gd name="connsiteY5" fmla="*/ 34823 h 87620"/>
                      <a:gd name="connsiteX6" fmla="*/ 0 w 195620"/>
                      <a:gd name="connsiteY6" fmla="*/ 14171 h 87620"/>
                      <a:gd name="connsiteX7" fmla="*/ 13051 w 195620"/>
                      <a:gd name="connsiteY7" fmla="*/ 8676 h 87620"/>
                      <a:gd name="connsiteX8" fmla="*/ 9250 w 195620"/>
                      <a:gd name="connsiteY8" fmla="*/ 2219 h 87620"/>
                      <a:gd name="connsiteX9" fmla="*/ 19736 w 195620"/>
                      <a:gd name="connsiteY9" fmla="*/ 708 h 87620"/>
                      <a:gd name="connsiteX10" fmla="*/ 174603 w 195620"/>
                      <a:gd name="connsiteY10" fmla="*/ 37982 h 87620"/>
                      <a:gd name="connsiteX11" fmla="*/ 195621 w 195620"/>
                      <a:gd name="connsiteY11" fmla="*/ 87620 h 87620"/>
                      <a:gd name="connsiteX12" fmla="*/ 133345 w 195620"/>
                      <a:gd name="connsiteY12" fmla="*/ 43752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20" h="87620">
                        <a:moveTo>
                          <a:pt x="133345" y="43752"/>
                        </a:moveTo>
                        <a:cubicBezTo>
                          <a:pt x="107472" y="33678"/>
                          <a:pt x="79723" y="29694"/>
                          <a:pt x="52202" y="25756"/>
                        </a:cubicBezTo>
                        <a:cubicBezTo>
                          <a:pt x="40800" y="24107"/>
                          <a:pt x="26696" y="23695"/>
                          <a:pt x="20652" y="33495"/>
                        </a:cubicBezTo>
                        <a:cubicBezTo>
                          <a:pt x="18362" y="37158"/>
                          <a:pt x="17813" y="41646"/>
                          <a:pt x="15706" y="45401"/>
                        </a:cubicBezTo>
                        <a:cubicBezTo>
                          <a:pt x="13600" y="49155"/>
                          <a:pt x="8746" y="52178"/>
                          <a:pt x="5037" y="49934"/>
                        </a:cubicBezTo>
                        <a:cubicBezTo>
                          <a:pt x="10074" y="45858"/>
                          <a:pt x="14195" y="40684"/>
                          <a:pt x="17034" y="34823"/>
                        </a:cubicBezTo>
                        <a:cubicBezTo>
                          <a:pt x="11356" y="27954"/>
                          <a:pt x="5678" y="21039"/>
                          <a:pt x="0" y="14171"/>
                        </a:cubicBezTo>
                        <a:cubicBezTo>
                          <a:pt x="4350" y="12339"/>
                          <a:pt x="8700" y="10507"/>
                          <a:pt x="13051" y="8676"/>
                        </a:cubicBezTo>
                        <a:cubicBezTo>
                          <a:pt x="11768" y="6524"/>
                          <a:pt x="10486" y="4371"/>
                          <a:pt x="9250" y="2219"/>
                        </a:cubicBezTo>
                        <a:cubicBezTo>
                          <a:pt x="11539" y="-757"/>
                          <a:pt x="16119" y="-162"/>
                          <a:pt x="19736" y="708"/>
                        </a:cubicBezTo>
                        <a:cubicBezTo>
                          <a:pt x="71343" y="13118"/>
                          <a:pt x="122996" y="25573"/>
                          <a:pt x="174603" y="37982"/>
                        </a:cubicBezTo>
                        <a:cubicBezTo>
                          <a:pt x="176388" y="56390"/>
                          <a:pt x="184036" y="73333"/>
                          <a:pt x="195621" y="87620"/>
                        </a:cubicBezTo>
                        <a:cubicBezTo>
                          <a:pt x="173595" y="74112"/>
                          <a:pt x="159354" y="53872"/>
                          <a:pt x="133345" y="43752"/>
                        </a:cubicBezTo>
                        <a:close/>
                      </a:path>
                    </a:pathLst>
                  </a:custGeom>
                  <a:solidFill>
                    <a:srgbClr val="577375"/>
                  </a:solidFill>
                  <a:ln w="4577" cap="flat">
                    <a:noFill/>
                    <a:prstDash val="solid"/>
                    <a:miter/>
                  </a:ln>
                </p:spPr>
                <p:txBody>
                  <a:bodyPr rtlCol="0" anchor="ctr"/>
                  <a:lstStyle/>
                  <a:p>
                    <a:endParaRPr lang="th-TH"/>
                  </a:p>
                </p:txBody>
              </p:sp>
              <p:sp>
                <p:nvSpPr>
                  <p:cNvPr id="5221" name="Freeform: Shape 5220">
                    <a:extLst>
                      <a:ext uri="{FF2B5EF4-FFF2-40B4-BE49-F238E27FC236}">
                        <a16:creationId xmlns:a16="http://schemas.microsoft.com/office/drawing/2014/main" id="{781B08B5-9B0F-4B3A-BCF8-091539C4C937}"/>
                      </a:ext>
                    </a:extLst>
                  </p:cNvPr>
                  <p:cNvSpPr/>
                  <p:nvPr/>
                </p:nvSpPr>
                <p:spPr>
                  <a:xfrm>
                    <a:off x="7187639" y="-183470"/>
                    <a:ext cx="62000" cy="106223"/>
                  </a:xfrm>
                  <a:custGeom>
                    <a:avLst/>
                    <a:gdLst>
                      <a:gd name="connsiteX0" fmla="*/ 33 w 62000"/>
                      <a:gd name="connsiteY0" fmla="*/ 102236 h 106223"/>
                      <a:gd name="connsiteX1" fmla="*/ 20548 w 62000"/>
                      <a:gd name="connsiteY1" fmla="*/ 84240 h 106223"/>
                      <a:gd name="connsiteX2" fmla="*/ 15236 w 62000"/>
                      <a:gd name="connsiteY2" fmla="*/ 52552 h 106223"/>
                      <a:gd name="connsiteX3" fmla="*/ 18808 w 62000"/>
                      <a:gd name="connsiteY3" fmla="*/ 46416 h 106223"/>
                      <a:gd name="connsiteX4" fmla="*/ 28882 w 62000"/>
                      <a:gd name="connsiteY4" fmla="*/ 48751 h 106223"/>
                      <a:gd name="connsiteX5" fmla="*/ 42207 w 62000"/>
                      <a:gd name="connsiteY5" fmla="*/ 40417 h 106223"/>
                      <a:gd name="connsiteX6" fmla="*/ 42070 w 62000"/>
                      <a:gd name="connsiteY6" fmla="*/ 31305 h 106223"/>
                      <a:gd name="connsiteX7" fmla="*/ 46970 w 62000"/>
                      <a:gd name="connsiteY7" fmla="*/ 24482 h 106223"/>
                      <a:gd name="connsiteX8" fmla="*/ 38956 w 62000"/>
                      <a:gd name="connsiteY8" fmla="*/ 16972 h 106223"/>
                      <a:gd name="connsiteX9" fmla="*/ 15603 w 62000"/>
                      <a:gd name="connsiteY9" fmla="*/ 29 h 106223"/>
                      <a:gd name="connsiteX10" fmla="*/ 58692 w 62000"/>
                      <a:gd name="connsiteY10" fmla="*/ 27550 h 106223"/>
                      <a:gd name="connsiteX11" fmla="*/ 48114 w 62000"/>
                      <a:gd name="connsiteY11" fmla="*/ 77554 h 106223"/>
                      <a:gd name="connsiteX12" fmla="*/ 36346 w 62000"/>
                      <a:gd name="connsiteY12" fmla="*/ 67572 h 106223"/>
                      <a:gd name="connsiteX13" fmla="*/ 31172 w 62000"/>
                      <a:gd name="connsiteY13" fmla="*/ 67846 h 106223"/>
                      <a:gd name="connsiteX14" fmla="*/ 30439 w 62000"/>
                      <a:gd name="connsiteY14" fmla="*/ 70365 h 106223"/>
                      <a:gd name="connsiteX15" fmla="*/ 26684 w 62000"/>
                      <a:gd name="connsiteY15" fmla="*/ 97977 h 106223"/>
                      <a:gd name="connsiteX16" fmla="*/ 12901 w 62000"/>
                      <a:gd name="connsiteY16" fmla="*/ 106219 h 106223"/>
                      <a:gd name="connsiteX17" fmla="*/ 33 w 62000"/>
                      <a:gd name="connsiteY17" fmla="*/ 102236 h 10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000" h="106223">
                        <a:moveTo>
                          <a:pt x="33" y="102236"/>
                        </a:moveTo>
                        <a:cubicBezTo>
                          <a:pt x="8688" y="98435"/>
                          <a:pt x="18350" y="93444"/>
                          <a:pt x="20548" y="84240"/>
                        </a:cubicBezTo>
                        <a:cubicBezTo>
                          <a:pt x="23021" y="73708"/>
                          <a:pt x="14137" y="63313"/>
                          <a:pt x="15236" y="52552"/>
                        </a:cubicBezTo>
                        <a:cubicBezTo>
                          <a:pt x="15511" y="50079"/>
                          <a:pt x="16518" y="47378"/>
                          <a:pt x="18808" y="46416"/>
                        </a:cubicBezTo>
                        <a:cubicBezTo>
                          <a:pt x="22059" y="44996"/>
                          <a:pt x="25493" y="47744"/>
                          <a:pt x="28882" y="48751"/>
                        </a:cubicBezTo>
                        <a:cubicBezTo>
                          <a:pt x="34560" y="50446"/>
                          <a:pt x="41246" y="46233"/>
                          <a:pt x="42207" y="40417"/>
                        </a:cubicBezTo>
                        <a:cubicBezTo>
                          <a:pt x="42711" y="37395"/>
                          <a:pt x="41887" y="34327"/>
                          <a:pt x="42070" y="31305"/>
                        </a:cubicBezTo>
                        <a:cubicBezTo>
                          <a:pt x="42253" y="28237"/>
                          <a:pt x="43947" y="24848"/>
                          <a:pt x="46970" y="24482"/>
                        </a:cubicBezTo>
                        <a:cubicBezTo>
                          <a:pt x="46512" y="20681"/>
                          <a:pt x="42390" y="18621"/>
                          <a:pt x="38956" y="16972"/>
                        </a:cubicBezTo>
                        <a:cubicBezTo>
                          <a:pt x="30256" y="12805"/>
                          <a:pt x="22288" y="7035"/>
                          <a:pt x="15603" y="29"/>
                        </a:cubicBezTo>
                        <a:cubicBezTo>
                          <a:pt x="33690" y="-658"/>
                          <a:pt x="51686" y="10836"/>
                          <a:pt x="58692" y="27550"/>
                        </a:cubicBezTo>
                        <a:cubicBezTo>
                          <a:pt x="65698" y="44264"/>
                          <a:pt x="61302" y="65099"/>
                          <a:pt x="48114" y="77554"/>
                        </a:cubicBezTo>
                        <a:cubicBezTo>
                          <a:pt x="45275" y="73158"/>
                          <a:pt x="41108" y="69678"/>
                          <a:pt x="36346" y="67572"/>
                        </a:cubicBezTo>
                        <a:cubicBezTo>
                          <a:pt x="34652" y="66839"/>
                          <a:pt x="32362" y="66381"/>
                          <a:pt x="31172" y="67846"/>
                        </a:cubicBezTo>
                        <a:cubicBezTo>
                          <a:pt x="30622" y="68533"/>
                          <a:pt x="30485" y="69495"/>
                          <a:pt x="30439" y="70365"/>
                        </a:cubicBezTo>
                        <a:cubicBezTo>
                          <a:pt x="29844" y="81446"/>
                          <a:pt x="34011" y="88819"/>
                          <a:pt x="26684" y="97977"/>
                        </a:cubicBezTo>
                        <a:cubicBezTo>
                          <a:pt x="23708" y="101686"/>
                          <a:pt x="17800" y="105716"/>
                          <a:pt x="12901" y="106219"/>
                        </a:cubicBezTo>
                        <a:cubicBezTo>
                          <a:pt x="10840" y="106357"/>
                          <a:pt x="-699" y="102556"/>
                          <a:pt x="33" y="102236"/>
                        </a:cubicBezTo>
                        <a:close/>
                      </a:path>
                    </a:pathLst>
                  </a:custGeom>
                  <a:solidFill>
                    <a:srgbClr val="536161"/>
                  </a:solidFill>
                  <a:ln w="4577" cap="flat">
                    <a:noFill/>
                    <a:prstDash val="solid"/>
                    <a:miter/>
                  </a:ln>
                </p:spPr>
                <p:txBody>
                  <a:bodyPr rtlCol="0" anchor="ctr"/>
                  <a:lstStyle/>
                  <a:p>
                    <a:endParaRPr lang="th-TH"/>
                  </a:p>
                </p:txBody>
              </p:sp>
              <p:sp>
                <p:nvSpPr>
                  <p:cNvPr id="5222" name="Freeform: Shape 5221">
                    <a:extLst>
                      <a:ext uri="{FF2B5EF4-FFF2-40B4-BE49-F238E27FC236}">
                        <a16:creationId xmlns:a16="http://schemas.microsoft.com/office/drawing/2014/main" id="{C11C4F95-96C1-4B67-9452-B9090EBDE109}"/>
                      </a:ext>
                    </a:extLst>
                  </p:cNvPr>
                  <p:cNvSpPr/>
                  <p:nvPr/>
                </p:nvSpPr>
                <p:spPr>
                  <a:xfrm>
                    <a:off x="7150305" y="-190887"/>
                    <a:ext cx="88649" cy="116942"/>
                  </a:xfrm>
                  <a:custGeom>
                    <a:avLst/>
                    <a:gdLst>
                      <a:gd name="connsiteX0" fmla="*/ 64934 w 88649"/>
                      <a:gd name="connsiteY0" fmla="*/ 87901 h 116942"/>
                      <a:gd name="connsiteX1" fmla="*/ 64751 w 88649"/>
                      <a:gd name="connsiteY1" fmla="*/ 75491 h 116942"/>
                      <a:gd name="connsiteX2" fmla="*/ 62507 w 88649"/>
                      <a:gd name="connsiteY2" fmla="*/ 60609 h 116942"/>
                      <a:gd name="connsiteX3" fmla="*/ 79816 w 88649"/>
                      <a:gd name="connsiteY3" fmla="*/ 61891 h 116942"/>
                      <a:gd name="connsiteX4" fmla="*/ 86776 w 88649"/>
                      <a:gd name="connsiteY4" fmla="*/ 52687 h 116942"/>
                      <a:gd name="connsiteX5" fmla="*/ 86502 w 88649"/>
                      <a:gd name="connsiteY5" fmla="*/ 27593 h 116942"/>
                      <a:gd name="connsiteX6" fmla="*/ 66445 w 88649"/>
                      <a:gd name="connsiteY6" fmla="*/ 7903 h 116942"/>
                      <a:gd name="connsiteX7" fmla="*/ 38787 w 88649"/>
                      <a:gd name="connsiteY7" fmla="*/ 210 h 116942"/>
                      <a:gd name="connsiteX8" fmla="*/ 32697 w 88649"/>
                      <a:gd name="connsiteY8" fmla="*/ 2042 h 116942"/>
                      <a:gd name="connsiteX9" fmla="*/ 33567 w 88649"/>
                      <a:gd name="connsiteY9" fmla="*/ 5522 h 116942"/>
                      <a:gd name="connsiteX10" fmla="*/ 65071 w 88649"/>
                      <a:gd name="connsiteY10" fmla="*/ 35424 h 116942"/>
                      <a:gd name="connsiteX11" fmla="*/ 66537 w 88649"/>
                      <a:gd name="connsiteY11" fmla="*/ 40644 h 116942"/>
                      <a:gd name="connsiteX12" fmla="*/ 57836 w 88649"/>
                      <a:gd name="connsiteY12" fmla="*/ 39866 h 116942"/>
                      <a:gd name="connsiteX13" fmla="*/ 50006 w 88649"/>
                      <a:gd name="connsiteY13" fmla="*/ 41194 h 116942"/>
                      <a:gd name="connsiteX14" fmla="*/ 53578 w 88649"/>
                      <a:gd name="connsiteY14" fmla="*/ 46002 h 116942"/>
                      <a:gd name="connsiteX15" fmla="*/ 50968 w 88649"/>
                      <a:gd name="connsiteY15" fmla="*/ 51405 h 116942"/>
                      <a:gd name="connsiteX16" fmla="*/ 44557 w 88649"/>
                      <a:gd name="connsiteY16" fmla="*/ 50214 h 116942"/>
                      <a:gd name="connsiteX17" fmla="*/ 49685 w 88649"/>
                      <a:gd name="connsiteY17" fmla="*/ 69035 h 116942"/>
                      <a:gd name="connsiteX18" fmla="*/ 50281 w 88649"/>
                      <a:gd name="connsiteY18" fmla="*/ 74209 h 116942"/>
                      <a:gd name="connsiteX19" fmla="*/ 47625 w 88649"/>
                      <a:gd name="connsiteY19" fmla="*/ 79109 h 116942"/>
                      <a:gd name="connsiteX20" fmla="*/ 25966 w 88649"/>
                      <a:gd name="connsiteY20" fmla="*/ 102096 h 116942"/>
                      <a:gd name="connsiteX21" fmla="*/ 23172 w 88649"/>
                      <a:gd name="connsiteY21" fmla="*/ 103516 h 116942"/>
                      <a:gd name="connsiteX22" fmla="*/ 20700 w 88649"/>
                      <a:gd name="connsiteY22" fmla="*/ 102096 h 116942"/>
                      <a:gd name="connsiteX23" fmla="*/ 2612 w 88649"/>
                      <a:gd name="connsiteY23" fmla="*/ 53053 h 116942"/>
                      <a:gd name="connsiteX24" fmla="*/ 2 w 88649"/>
                      <a:gd name="connsiteY24" fmla="*/ 87305 h 116942"/>
                      <a:gd name="connsiteX25" fmla="*/ 3299 w 88649"/>
                      <a:gd name="connsiteY25" fmla="*/ 105164 h 116942"/>
                      <a:gd name="connsiteX26" fmla="*/ 64934 w 88649"/>
                      <a:gd name="connsiteY26" fmla="*/ 87901 h 11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649" h="116942">
                        <a:moveTo>
                          <a:pt x="64934" y="87901"/>
                        </a:moveTo>
                        <a:cubicBezTo>
                          <a:pt x="65941" y="83825"/>
                          <a:pt x="66170" y="79429"/>
                          <a:pt x="64751" y="75491"/>
                        </a:cubicBezTo>
                        <a:cubicBezTo>
                          <a:pt x="62873" y="70408"/>
                          <a:pt x="58523" y="64227"/>
                          <a:pt x="62507" y="60609"/>
                        </a:cubicBezTo>
                        <a:cubicBezTo>
                          <a:pt x="66949" y="56534"/>
                          <a:pt x="73955" y="63357"/>
                          <a:pt x="79816" y="61891"/>
                        </a:cubicBezTo>
                        <a:cubicBezTo>
                          <a:pt x="83708" y="60884"/>
                          <a:pt x="85678" y="56579"/>
                          <a:pt x="86776" y="52687"/>
                        </a:cubicBezTo>
                        <a:cubicBezTo>
                          <a:pt x="89020" y="44491"/>
                          <a:pt x="89616" y="35515"/>
                          <a:pt x="86502" y="27593"/>
                        </a:cubicBezTo>
                        <a:cubicBezTo>
                          <a:pt x="82976" y="18664"/>
                          <a:pt x="75100" y="11979"/>
                          <a:pt x="66445" y="7903"/>
                        </a:cubicBezTo>
                        <a:cubicBezTo>
                          <a:pt x="57745" y="3828"/>
                          <a:pt x="48220" y="1996"/>
                          <a:pt x="38787" y="210"/>
                        </a:cubicBezTo>
                        <a:cubicBezTo>
                          <a:pt x="36497" y="-202"/>
                          <a:pt x="33384" y="-202"/>
                          <a:pt x="32697" y="2042"/>
                        </a:cubicBezTo>
                        <a:cubicBezTo>
                          <a:pt x="32331" y="3232"/>
                          <a:pt x="32926" y="4469"/>
                          <a:pt x="33567" y="5522"/>
                        </a:cubicBezTo>
                        <a:cubicBezTo>
                          <a:pt x="41077" y="17977"/>
                          <a:pt x="56050" y="24022"/>
                          <a:pt x="65071" y="35424"/>
                        </a:cubicBezTo>
                        <a:cubicBezTo>
                          <a:pt x="66262" y="36935"/>
                          <a:pt x="67361" y="38950"/>
                          <a:pt x="66537" y="40644"/>
                        </a:cubicBezTo>
                        <a:cubicBezTo>
                          <a:pt x="65071" y="43620"/>
                          <a:pt x="60584" y="41743"/>
                          <a:pt x="57836" y="39866"/>
                        </a:cubicBezTo>
                        <a:cubicBezTo>
                          <a:pt x="55089" y="37988"/>
                          <a:pt x="49731" y="37897"/>
                          <a:pt x="50006" y="41194"/>
                        </a:cubicBezTo>
                        <a:cubicBezTo>
                          <a:pt x="50189" y="43208"/>
                          <a:pt x="52708" y="44170"/>
                          <a:pt x="53578" y="46002"/>
                        </a:cubicBezTo>
                        <a:cubicBezTo>
                          <a:pt x="54585" y="48016"/>
                          <a:pt x="53074" y="50627"/>
                          <a:pt x="50968" y="51405"/>
                        </a:cubicBezTo>
                        <a:cubicBezTo>
                          <a:pt x="48861" y="52183"/>
                          <a:pt x="46434" y="51451"/>
                          <a:pt x="44557" y="50214"/>
                        </a:cubicBezTo>
                        <a:cubicBezTo>
                          <a:pt x="46251" y="56488"/>
                          <a:pt x="47991" y="62761"/>
                          <a:pt x="49685" y="69035"/>
                        </a:cubicBezTo>
                        <a:cubicBezTo>
                          <a:pt x="50143" y="70729"/>
                          <a:pt x="50601" y="72469"/>
                          <a:pt x="50281" y="74209"/>
                        </a:cubicBezTo>
                        <a:cubicBezTo>
                          <a:pt x="49960" y="76041"/>
                          <a:pt x="48770" y="77643"/>
                          <a:pt x="47625" y="79109"/>
                        </a:cubicBezTo>
                        <a:cubicBezTo>
                          <a:pt x="41122" y="87397"/>
                          <a:pt x="33842" y="95090"/>
                          <a:pt x="25966" y="102096"/>
                        </a:cubicBezTo>
                        <a:cubicBezTo>
                          <a:pt x="25187" y="102783"/>
                          <a:pt x="24271" y="103561"/>
                          <a:pt x="23172" y="103516"/>
                        </a:cubicBezTo>
                        <a:cubicBezTo>
                          <a:pt x="22211" y="103470"/>
                          <a:pt x="21386" y="102783"/>
                          <a:pt x="20700" y="102096"/>
                        </a:cubicBezTo>
                        <a:cubicBezTo>
                          <a:pt x="7924" y="89732"/>
                          <a:pt x="4901" y="70683"/>
                          <a:pt x="2612" y="53053"/>
                        </a:cubicBezTo>
                        <a:cubicBezTo>
                          <a:pt x="826" y="64364"/>
                          <a:pt x="-44" y="75858"/>
                          <a:pt x="2" y="87305"/>
                        </a:cubicBezTo>
                        <a:cubicBezTo>
                          <a:pt x="48" y="93441"/>
                          <a:pt x="414" y="99761"/>
                          <a:pt x="3299" y="105164"/>
                        </a:cubicBezTo>
                        <a:cubicBezTo>
                          <a:pt x="17036" y="130807"/>
                          <a:pt x="59622" y="109743"/>
                          <a:pt x="64934" y="87901"/>
                        </a:cubicBezTo>
                        <a:close/>
                      </a:path>
                    </a:pathLst>
                  </a:custGeom>
                  <a:solidFill>
                    <a:srgbClr val="577375"/>
                  </a:solidFill>
                  <a:ln w="4577" cap="flat">
                    <a:noFill/>
                    <a:prstDash val="solid"/>
                    <a:miter/>
                  </a:ln>
                </p:spPr>
                <p:txBody>
                  <a:bodyPr rtlCol="0" anchor="ctr"/>
                  <a:lstStyle/>
                  <a:p>
                    <a:endParaRPr lang="th-TH"/>
                  </a:p>
                </p:txBody>
              </p:sp>
              <p:sp>
                <p:nvSpPr>
                  <p:cNvPr id="5223" name="Freeform: Shape 5222">
                    <a:extLst>
                      <a:ext uri="{FF2B5EF4-FFF2-40B4-BE49-F238E27FC236}">
                        <a16:creationId xmlns:a16="http://schemas.microsoft.com/office/drawing/2014/main" id="{CB22FCCE-1895-42D7-A68A-36AB539A9B76}"/>
                      </a:ext>
                    </a:extLst>
                  </p:cNvPr>
                  <p:cNvSpPr/>
                  <p:nvPr/>
                </p:nvSpPr>
                <p:spPr>
                  <a:xfrm>
                    <a:off x="7146603" y="-184719"/>
                    <a:ext cx="78392" cy="107142"/>
                  </a:xfrm>
                  <a:custGeom>
                    <a:avLst/>
                    <a:gdLst>
                      <a:gd name="connsiteX0" fmla="*/ 60531 w 78392"/>
                      <a:gd name="connsiteY0" fmla="*/ 52336 h 107142"/>
                      <a:gd name="connsiteX1" fmla="*/ 59753 w 78392"/>
                      <a:gd name="connsiteY1" fmla="*/ 46703 h 107142"/>
                      <a:gd name="connsiteX2" fmla="*/ 62866 w 78392"/>
                      <a:gd name="connsiteY2" fmla="*/ 44643 h 107142"/>
                      <a:gd name="connsiteX3" fmla="*/ 73627 w 78392"/>
                      <a:gd name="connsiteY3" fmla="*/ 38415 h 107142"/>
                      <a:gd name="connsiteX4" fmla="*/ 78390 w 78392"/>
                      <a:gd name="connsiteY4" fmla="*/ 30722 h 107142"/>
                      <a:gd name="connsiteX5" fmla="*/ 76237 w 78392"/>
                      <a:gd name="connsiteY5" fmla="*/ 25365 h 107142"/>
                      <a:gd name="connsiteX6" fmla="*/ 53937 w 78392"/>
                      <a:gd name="connsiteY6" fmla="*/ 3842 h 107142"/>
                      <a:gd name="connsiteX7" fmla="*/ 45328 w 78392"/>
                      <a:gd name="connsiteY7" fmla="*/ 225 h 107142"/>
                      <a:gd name="connsiteX8" fmla="*/ 22066 w 78392"/>
                      <a:gd name="connsiteY8" fmla="*/ 11398 h 107142"/>
                      <a:gd name="connsiteX9" fmla="*/ 10618 w 78392"/>
                      <a:gd name="connsiteY9" fmla="*/ 25319 h 107142"/>
                      <a:gd name="connsiteX10" fmla="*/ 15976 w 78392"/>
                      <a:gd name="connsiteY10" fmla="*/ 105866 h 107142"/>
                      <a:gd name="connsiteX11" fmla="*/ 60531 w 78392"/>
                      <a:gd name="connsiteY11" fmla="*/ 52336 h 10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392" h="107142">
                        <a:moveTo>
                          <a:pt x="60531" y="52336"/>
                        </a:moveTo>
                        <a:cubicBezTo>
                          <a:pt x="59798" y="50504"/>
                          <a:pt x="58745" y="48398"/>
                          <a:pt x="59753" y="46703"/>
                        </a:cubicBezTo>
                        <a:cubicBezTo>
                          <a:pt x="60394" y="45604"/>
                          <a:pt x="61722" y="45101"/>
                          <a:pt x="62866" y="44643"/>
                        </a:cubicBezTo>
                        <a:cubicBezTo>
                          <a:pt x="66759" y="43086"/>
                          <a:pt x="70376" y="40979"/>
                          <a:pt x="73627" y="38415"/>
                        </a:cubicBezTo>
                        <a:cubicBezTo>
                          <a:pt x="76100" y="36446"/>
                          <a:pt x="78481" y="33836"/>
                          <a:pt x="78390" y="30722"/>
                        </a:cubicBezTo>
                        <a:cubicBezTo>
                          <a:pt x="78344" y="28753"/>
                          <a:pt x="77291" y="27013"/>
                          <a:pt x="76237" y="25365"/>
                        </a:cubicBezTo>
                        <a:cubicBezTo>
                          <a:pt x="70514" y="16664"/>
                          <a:pt x="62820" y="9246"/>
                          <a:pt x="53937" y="3842"/>
                        </a:cubicBezTo>
                        <a:cubicBezTo>
                          <a:pt x="51281" y="2194"/>
                          <a:pt x="48442" y="729"/>
                          <a:pt x="45328" y="225"/>
                        </a:cubicBezTo>
                        <a:cubicBezTo>
                          <a:pt x="36490" y="-1286"/>
                          <a:pt x="28385" y="5079"/>
                          <a:pt x="22066" y="11398"/>
                        </a:cubicBezTo>
                        <a:cubicBezTo>
                          <a:pt x="17808" y="15657"/>
                          <a:pt x="13732" y="20144"/>
                          <a:pt x="10618" y="25319"/>
                        </a:cubicBezTo>
                        <a:cubicBezTo>
                          <a:pt x="269" y="42536"/>
                          <a:pt x="-9026" y="96570"/>
                          <a:pt x="15976" y="105866"/>
                        </a:cubicBezTo>
                        <a:cubicBezTo>
                          <a:pt x="40429" y="114932"/>
                          <a:pt x="69140" y="73445"/>
                          <a:pt x="60531" y="52336"/>
                        </a:cubicBezTo>
                        <a:close/>
                      </a:path>
                    </a:pathLst>
                  </a:custGeom>
                  <a:solidFill>
                    <a:srgbClr val="7C9093"/>
                  </a:solidFill>
                  <a:ln w="4577" cap="flat">
                    <a:noFill/>
                    <a:prstDash val="solid"/>
                    <a:miter/>
                  </a:ln>
                </p:spPr>
                <p:txBody>
                  <a:bodyPr rtlCol="0" anchor="ctr"/>
                  <a:lstStyle/>
                  <a:p>
                    <a:endParaRPr lang="th-TH"/>
                  </a:p>
                </p:txBody>
              </p:sp>
              <p:sp>
                <p:nvSpPr>
                  <p:cNvPr id="5224" name="Freeform: Shape 5223">
                    <a:extLst>
                      <a:ext uri="{FF2B5EF4-FFF2-40B4-BE49-F238E27FC236}">
                        <a16:creationId xmlns:a16="http://schemas.microsoft.com/office/drawing/2014/main" id="{0892CBA4-DE6A-42A1-84B0-E0A6AF2F41BE}"/>
                      </a:ext>
                    </a:extLst>
                  </p:cNvPr>
                  <p:cNvSpPr/>
                  <p:nvPr/>
                </p:nvSpPr>
                <p:spPr>
                  <a:xfrm>
                    <a:off x="7150227" y="-171261"/>
                    <a:ext cx="61990" cy="87095"/>
                  </a:xfrm>
                  <a:custGeom>
                    <a:avLst/>
                    <a:gdLst>
                      <a:gd name="connsiteX0" fmla="*/ 17298 w 61990"/>
                      <a:gd name="connsiteY0" fmla="*/ 87095 h 87095"/>
                      <a:gd name="connsiteX1" fmla="*/ 3560 w 61990"/>
                      <a:gd name="connsiteY1" fmla="*/ 41166 h 87095"/>
                      <a:gd name="connsiteX2" fmla="*/ 21648 w 61990"/>
                      <a:gd name="connsiteY2" fmla="*/ 65161 h 87095"/>
                      <a:gd name="connsiteX3" fmla="*/ 31127 w 61990"/>
                      <a:gd name="connsiteY3" fmla="*/ 69282 h 87095"/>
                      <a:gd name="connsiteX4" fmla="*/ 14092 w 61990"/>
                      <a:gd name="connsiteY4" fmla="*/ 45196 h 87095"/>
                      <a:gd name="connsiteX5" fmla="*/ 43719 w 61990"/>
                      <a:gd name="connsiteY5" fmla="*/ 60582 h 87095"/>
                      <a:gd name="connsiteX6" fmla="*/ 46421 w 61990"/>
                      <a:gd name="connsiteY6" fmla="*/ 61040 h 87095"/>
                      <a:gd name="connsiteX7" fmla="*/ 47429 w 61990"/>
                      <a:gd name="connsiteY7" fmla="*/ 56278 h 87095"/>
                      <a:gd name="connsiteX8" fmla="*/ 42575 w 61990"/>
                      <a:gd name="connsiteY8" fmla="*/ 53484 h 87095"/>
                      <a:gd name="connsiteX9" fmla="*/ 15191 w 61990"/>
                      <a:gd name="connsiteY9" fmla="*/ 34939 h 87095"/>
                      <a:gd name="connsiteX10" fmla="*/ 54252 w 61990"/>
                      <a:gd name="connsiteY10" fmla="*/ 49958 h 87095"/>
                      <a:gd name="connsiteX11" fmla="*/ 22747 w 61990"/>
                      <a:gd name="connsiteY11" fmla="*/ 33702 h 87095"/>
                      <a:gd name="connsiteX12" fmla="*/ 39232 w 61990"/>
                      <a:gd name="connsiteY12" fmla="*/ 29902 h 87095"/>
                      <a:gd name="connsiteX13" fmla="*/ 56862 w 61990"/>
                      <a:gd name="connsiteY13" fmla="*/ 32695 h 87095"/>
                      <a:gd name="connsiteX14" fmla="*/ 13955 w 61990"/>
                      <a:gd name="connsiteY14" fmla="*/ 28162 h 87095"/>
                      <a:gd name="connsiteX15" fmla="*/ 61990 w 61990"/>
                      <a:gd name="connsiteY15" fmla="*/ 16027 h 87095"/>
                      <a:gd name="connsiteX16" fmla="*/ 41018 w 61990"/>
                      <a:gd name="connsiteY16" fmla="*/ 9525 h 87095"/>
                      <a:gd name="connsiteX17" fmla="*/ 20778 w 61990"/>
                      <a:gd name="connsiteY17" fmla="*/ 20240 h 87095"/>
                      <a:gd name="connsiteX18" fmla="*/ 47337 w 61990"/>
                      <a:gd name="connsiteY18" fmla="*/ 6640 h 87095"/>
                      <a:gd name="connsiteX19" fmla="*/ 32226 w 61990"/>
                      <a:gd name="connsiteY19" fmla="*/ 6548 h 87095"/>
                      <a:gd name="connsiteX20" fmla="*/ 18122 w 61990"/>
                      <a:gd name="connsiteY20" fmla="*/ 15432 h 87095"/>
                      <a:gd name="connsiteX21" fmla="*/ 37812 w 61990"/>
                      <a:gd name="connsiteY21" fmla="*/ 0 h 87095"/>
                      <a:gd name="connsiteX22" fmla="*/ 17298 w 61990"/>
                      <a:gd name="connsiteY22" fmla="*/ 87095 h 8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990" h="87095">
                        <a:moveTo>
                          <a:pt x="17298" y="87095"/>
                        </a:moveTo>
                        <a:cubicBezTo>
                          <a:pt x="6537" y="74640"/>
                          <a:pt x="1408" y="57468"/>
                          <a:pt x="3560" y="41166"/>
                        </a:cubicBezTo>
                        <a:cubicBezTo>
                          <a:pt x="9605" y="49180"/>
                          <a:pt x="15604" y="57148"/>
                          <a:pt x="21648" y="65161"/>
                        </a:cubicBezTo>
                        <a:cubicBezTo>
                          <a:pt x="23983" y="68229"/>
                          <a:pt x="28059" y="71618"/>
                          <a:pt x="31127" y="69282"/>
                        </a:cubicBezTo>
                        <a:cubicBezTo>
                          <a:pt x="25678" y="61086"/>
                          <a:pt x="19999" y="53072"/>
                          <a:pt x="14092" y="45196"/>
                        </a:cubicBezTo>
                        <a:cubicBezTo>
                          <a:pt x="23434" y="51286"/>
                          <a:pt x="33371" y="56461"/>
                          <a:pt x="43719" y="60582"/>
                        </a:cubicBezTo>
                        <a:cubicBezTo>
                          <a:pt x="44589" y="60948"/>
                          <a:pt x="45551" y="61269"/>
                          <a:pt x="46421" y="61040"/>
                        </a:cubicBezTo>
                        <a:cubicBezTo>
                          <a:pt x="48253" y="60536"/>
                          <a:pt x="48573" y="57835"/>
                          <a:pt x="47429" y="56278"/>
                        </a:cubicBezTo>
                        <a:cubicBezTo>
                          <a:pt x="46284" y="54767"/>
                          <a:pt x="44361" y="54125"/>
                          <a:pt x="42575" y="53484"/>
                        </a:cubicBezTo>
                        <a:cubicBezTo>
                          <a:pt x="32088" y="49729"/>
                          <a:pt x="22564" y="43273"/>
                          <a:pt x="15191" y="34939"/>
                        </a:cubicBezTo>
                        <a:cubicBezTo>
                          <a:pt x="29570" y="33474"/>
                          <a:pt x="44498" y="39243"/>
                          <a:pt x="54252" y="49958"/>
                        </a:cubicBezTo>
                        <a:cubicBezTo>
                          <a:pt x="47291" y="40067"/>
                          <a:pt x="34515" y="36542"/>
                          <a:pt x="22747" y="33702"/>
                        </a:cubicBezTo>
                        <a:cubicBezTo>
                          <a:pt x="26090" y="28711"/>
                          <a:pt x="33371" y="28482"/>
                          <a:pt x="39232" y="29902"/>
                        </a:cubicBezTo>
                        <a:cubicBezTo>
                          <a:pt x="45093" y="31321"/>
                          <a:pt x="51000" y="33931"/>
                          <a:pt x="56862" y="32695"/>
                        </a:cubicBezTo>
                        <a:cubicBezTo>
                          <a:pt x="42987" y="28711"/>
                          <a:pt x="28379" y="27154"/>
                          <a:pt x="13955" y="28162"/>
                        </a:cubicBezTo>
                        <a:cubicBezTo>
                          <a:pt x="28196" y="19278"/>
                          <a:pt x="45231" y="14974"/>
                          <a:pt x="61990" y="16027"/>
                        </a:cubicBezTo>
                        <a:cubicBezTo>
                          <a:pt x="57228" y="9937"/>
                          <a:pt x="48573" y="8013"/>
                          <a:pt x="41018" y="9525"/>
                        </a:cubicBezTo>
                        <a:cubicBezTo>
                          <a:pt x="33462" y="11036"/>
                          <a:pt x="26822" y="15478"/>
                          <a:pt x="20778" y="20240"/>
                        </a:cubicBezTo>
                        <a:cubicBezTo>
                          <a:pt x="24075" y="9662"/>
                          <a:pt x="36851" y="3160"/>
                          <a:pt x="47337" y="6640"/>
                        </a:cubicBezTo>
                        <a:cubicBezTo>
                          <a:pt x="44132" y="2015"/>
                          <a:pt x="36851" y="3343"/>
                          <a:pt x="32226" y="6548"/>
                        </a:cubicBezTo>
                        <a:cubicBezTo>
                          <a:pt x="27601" y="9754"/>
                          <a:pt x="23663" y="14378"/>
                          <a:pt x="18122" y="15432"/>
                        </a:cubicBezTo>
                        <a:cubicBezTo>
                          <a:pt x="20686" y="6731"/>
                          <a:pt x="28883" y="595"/>
                          <a:pt x="37812" y="0"/>
                        </a:cubicBezTo>
                        <a:cubicBezTo>
                          <a:pt x="-2164" y="16119"/>
                          <a:pt x="-12787" y="52202"/>
                          <a:pt x="17298" y="87095"/>
                        </a:cubicBezTo>
                        <a:close/>
                      </a:path>
                    </a:pathLst>
                  </a:custGeom>
                  <a:solidFill>
                    <a:srgbClr val="8D9496"/>
                  </a:solidFill>
                  <a:ln w="4577" cap="flat">
                    <a:noFill/>
                    <a:prstDash val="solid"/>
                    <a:miter/>
                  </a:ln>
                </p:spPr>
                <p:txBody>
                  <a:bodyPr rtlCol="0" anchor="ctr"/>
                  <a:lstStyle/>
                  <a:p>
                    <a:endParaRPr lang="th-TH"/>
                  </a:p>
                </p:txBody>
              </p:sp>
              <p:sp>
                <p:nvSpPr>
                  <p:cNvPr id="5225" name="Freeform: Shape 5224">
                    <a:extLst>
                      <a:ext uri="{FF2B5EF4-FFF2-40B4-BE49-F238E27FC236}">
                        <a16:creationId xmlns:a16="http://schemas.microsoft.com/office/drawing/2014/main" id="{27693B99-353D-4434-9480-A06F7B0CC5DC}"/>
                      </a:ext>
                    </a:extLst>
                  </p:cNvPr>
                  <p:cNvSpPr/>
                  <p:nvPr/>
                </p:nvSpPr>
                <p:spPr>
                  <a:xfrm>
                    <a:off x="7247428" y="-124978"/>
                    <a:ext cx="70659" cy="107210"/>
                  </a:xfrm>
                  <a:custGeom>
                    <a:avLst/>
                    <a:gdLst>
                      <a:gd name="connsiteX0" fmla="*/ 5635 w 70659"/>
                      <a:gd name="connsiteY0" fmla="*/ 15536 h 107210"/>
                      <a:gd name="connsiteX1" fmla="*/ 1011 w 70659"/>
                      <a:gd name="connsiteY1" fmla="*/ 2897 h 107210"/>
                      <a:gd name="connsiteX2" fmla="*/ 5819 w 70659"/>
                      <a:gd name="connsiteY2" fmla="*/ 287 h 107210"/>
                      <a:gd name="connsiteX3" fmla="*/ 23723 w 70659"/>
                      <a:gd name="connsiteY3" fmla="*/ 6469 h 107210"/>
                      <a:gd name="connsiteX4" fmla="*/ 34164 w 70659"/>
                      <a:gd name="connsiteY4" fmla="*/ 23000 h 107210"/>
                      <a:gd name="connsiteX5" fmla="*/ 70659 w 70659"/>
                      <a:gd name="connsiteY5" fmla="*/ 107210 h 107210"/>
                      <a:gd name="connsiteX6" fmla="*/ 5635 w 70659"/>
                      <a:gd name="connsiteY6" fmla="*/ 15536 h 1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59" h="107210">
                        <a:moveTo>
                          <a:pt x="5635" y="15536"/>
                        </a:moveTo>
                        <a:cubicBezTo>
                          <a:pt x="2110" y="12101"/>
                          <a:pt x="-1920" y="6835"/>
                          <a:pt x="1011" y="2897"/>
                        </a:cubicBezTo>
                        <a:cubicBezTo>
                          <a:pt x="2110" y="1386"/>
                          <a:pt x="3987" y="653"/>
                          <a:pt x="5819" y="287"/>
                        </a:cubicBezTo>
                        <a:cubicBezTo>
                          <a:pt x="12275" y="-949"/>
                          <a:pt x="18961" y="1936"/>
                          <a:pt x="23723" y="6469"/>
                        </a:cubicBezTo>
                        <a:cubicBezTo>
                          <a:pt x="28440" y="11002"/>
                          <a:pt x="31508" y="17001"/>
                          <a:pt x="34164" y="23000"/>
                        </a:cubicBezTo>
                        <a:cubicBezTo>
                          <a:pt x="46344" y="50932"/>
                          <a:pt x="51061" y="82941"/>
                          <a:pt x="70659" y="107210"/>
                        </a:cubicBezTo>
                        <a:cubicBezTo>
                          <a:pt x="48450" y="76942"/>
                          <a:pt x="27844" y="45666"/>
                          <a:pt x="5635" y="15536"/>
                        </a:cubicBezTo>
                        <a:close/>
                      </a:path>
                    </a:pathLst>
                  </a:custGeom>
                  <a:solidFill>
                    <a:srgbClr val="A4A4A4"/>
                  </a:solidFill>
                  <a:ln w="4577" cap="flat">
                    <a:noFill/>
                    <a:prstDash val="solid"/>
                    <a:miter/>
                  </a:ln>
                </p:spPr>
                <p:txBody>
                  <a:bodyPr rtlCol="0" anchor="ctr"/>
                  <a:lstStyle/>
                  <a:p>
                    <a:endParaRPr lang="th-TH"/>
                  </a:p>
                </p:txBody>
              </p:sp>
              <p:sp>
                <p:nvSpPr>
                  <p:cNvPr id="5226" name="Freeform: Shape 5225">
                    <a:extLst>
                      <a:ext uri="{FF2B5EF4-FFF2-40B4-BE49-F238E27FC236}">
                        <a16:creationId xmlns:a16="http://schemas.microsoft.com/office/drawing/2014/main" id="{F536F89F-7849-4808-9327-885E52529357}"/>
                      </a:ext>
                    </a:extLst>
                  </p:cNvPr>
                  <p:cNvSpPr/>
                  <p:nvPr/>
                </p:nvSpPr>
                <p:spPr>
                  <a:xfrm>
                    <a:off x="7245141" y="-191346"/>
                    <a:ext cx="61406" cy="159153"/>
                  </a:xfrm>
                  <a:custGeom>
                    <a:avLst/>
                    <a:gdLst>
                      <a:gd name="connsiteX0" fmla="*/ 30680 w 61406"/>
                      <a:gd name="connsiteY0" fmla="*/ 99396 h 159153"/>
                      <a:gd name="connsiteX1" fmla="*/ 10028 w 61406"/>
                      <a:gd name="connsiteY1" fmla="*/ 71005 h 159153"/>
                      <a:gd name="connsiteX2" fmla="*/ 5037 w 61406"/>
                      <a:gd name="connsiteY2" fmla="*/ 69540 h 159153"/>
                      <a:gd name="connsiteX3" fmla="*/ 9204 w 61406"/>
                      <a:gd name="connsiteY3" fmla="*/ 55986 h 159153"/>
                      <a:gd name="connsiteX4" fmla="*/ 25643 w 61406"/>
                      <a:gd name="connsiteY4" fmla="*/ 50537 h 159153"/>
                      <a:gd name="connsiteX5" fmla="*/ 31047 w 61406"/>
                      <a:gd name="connsiteY5" fmla="*/ 35151 h 159153"/>
                      <a:gd name="connsiteX6" fmla="*/ 23216 w 61406"/>
                      <a:gd name="connsiteY6" fmla="*/ 20040 h 159153"/>
                      <a:gd name="connsiteX7" fmla="*/ 0 w 61406"/>
                      <a:gd name="connsiteY7" fmla="*/ 1631 h 159153"/>
                      <a:gd name="connsiteX8" fmla="*/ 28482 w 61406"/>
                      <a:gd name="connsiteY8" fmla="*/ 13537 h 159153"/>
                      <a:gd name="connsiteX9" fmla="*/ 47257 w 61406"/>
                      <a:gd name="connsiteY9" fmla="*/ 48155 h 159153"/>
                      <a:gd name="connsiteX10" fmla="*/ 42403 w 61406"/>
                      <a:gd name="connsiteY10" fmla="*/ 71234 h 159153"/>
                      <a:gd name="connsiteX11" fmla="*/ 61406 w 61406"/>
                      <a:gd name="connsiteY11" fmla="*/ 159154 h 159153"/>
                      <a:gd name="connsiteX12" fmla="*/ 30680 w 61406"/>
                      <a:gd name="connsiteY12" fmla="*/ 99396 h 15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406" h="159153">
                        <a:moveTo>
                          <a:pt x="30680" y="99396"/>
                        </a:moveTo>
                        <a:cubicBezTo>
                          <a:pt x="26788" y="87719"/>
                          <a:pt x="21980" y="73753"/>
                          <a:pt x="10028" y="71005"/>
                        </a:cubicBezTo>
                        <a:cubicBezTo>
                          <a:pt x="8334" y="70593"/>
                          <a:pt x="6502" y="70456"/>
                          <a:pt x="5037" y="69540"/>
                        </a:cubicBezTo>
                        <a:cubicBezTo>
                          <a:pt x="137" y="66426"/>
                          <a:pt x="3846" y="58275"/>
                          <a:pt x="9204" y="55986"/>
                        </a:cubicBezTo>
                        <a:cubicBezTo>
                          <a:pt x="14516" y="53696"/>
                          <a:pt x="20927" y="53925"/>
                          <a:pt x="25643" y="50537"/>
                        </a:cubicBezTo>
                        <a:cubicBezTo>
                          <a:pt x="30268" y="47148"/>
                          <a:pt x="32008" y="40783"/>
                          <a:pt x="31047" y="35151"/>
                        </a:cubicBezTo>
                        <a:cubicBezTo>
                          <a:pt x="30085" y="29518"/>
                          <a:pt x="26880" y="24481"/>
                          <a:pt x="23216" y="20040"/>
                        </a:cubicBezTo>
                        <a:cubicBezTo>
                          <a:pt x="16851" y="12392"/>
                          <a:pt x="8884" y="6073"/>
                          <a:pt x="0" y="1631"/>
                        </a:cubicBezTo>
                        <a:cubicBezTo>
                          <a:pt x="9754" y="-3772"/>
                          <a:pt x="21018" y="5295"/>
                          <a:pt x="28482" y="13537"/>
                        </a:cubicBezTo>
                        <a:cubicBezTo>
                          <a:pt x="37503" y="23520"/>
                          <a:pt x="47028" y="34739"/>
                          <a:pt x="47257" y="48155"/>
                        </a:cubicBezTo>
                        <a:cubicBezTo>
                          <a:pt x="47394" y="56032"/>
                          <a:pt x="44280" y="63541"/>
                          <a:pt x="42403" y="71234"/>
                        </a:cubicBezTo>
                        <a:cubicBezTo>
                          <a:pt x="35122" y="101457"/>
                          <a:pt x="47806" y="132641"/>
                          <a:pt x="61406" y="159154"/>
                        </a:cubicBezTo>
                        <a:cubicBezTo>
                          <a:pt x="49455" y="139738"/>
                          <a:pt x="37915" y="121238"/>
                          <a:pt x="30680" y="99396"/>
                        </a:cubicBezTo>
                        <a:close/>
                      </a:path>
                    </a:pathLst>
                  </a:custGeom>
                  <a:solidFill>
                    <a:srgbClr val="516A6C"/>
                  </a:solidFill>
                  <a:ln w="4577" cap="flat">
                    <a:noFill/>
                    <a:prstDash val="solid"/>
                    <a:miter/>
                  </a:ln>
                </p:spPr>
                <p:txBody>
                  <a:bodyPr rtlCol="0" anchor="ctr"/>
                  <a:lstStyle/>
                  <a:p>
                    <a:endParaRPr lang="th-TH"/>
                  </a:p>
                </p:txBody>
              </p:sp>
              <p:sp>
                <p:nvSpPr>
                  <p:cNvPr id="5227" name="Freeform: Shape 5226">
                    <a:extLst>
                      <a:ext uri="{FF2B5EF4-FFF2-40B4-BE49-F238E27FC236}">
                        <a16:creationId xmlns:a16="http://schemas.microsoft.com/office/drawing/2014/main" id="{FC950041-F1C0-4C63-BEC5-2B6A7612D352}"/>
                      </a:ext>
                    </a:extLst>
                  </p:cNvPr>
                  <p:cNvSpPr/>
                  <p:nvPr/>
                </p:nvSpPr>
                <p:spPr>
                  <a:xfrm>
                    <a:off x="7225653" y="-193104"/>
                    <a:ext cx="55132" cy="68589"/>
                  </a:xfrm>
                  <a:custGeom>
                    <a:avLst/>
                    <a:gdLst>
                      <a:gd name="connsiteX0" fmla="*/ 49756 w 55132"/>
                      <a:gd name="connsiteY0" fmla="*/ 58339 h 68589"/>
                      <a:gd name="connsiteX1" fmla="*/ 54244 w 55132"/>
                      <a:gd name="connsiteY1" fmla="*/ 35535 h 68589"/>
                      <a:gd name="connsiteX2" fmla="*/ 42475 w 55132"/>
                      <a:gd name="connsiteY2" fmla="*/ 16623 h 68589"/>
                      <a:gd name="connsiteX3" fmla="*/ 32768 w 55132"/>
                      <a:gd name="connsiteY3" fmla="*/ 5083 h 68589"/>
                      <a:gd name="connsiteX4" fmla="*/ 24983 w 55132"/>
                      <a:gd name="connsiteY4" fmla="*/ 1 h 68589"/>
                      <a:gd name="connsiteX5" fmla="*/ 19763 w 55132"/>
                      <a:gd name="connsiteY5" fmla="*/ 2015 h 68589"/>
                      <a:gd name="connsiteX6" fmla="*/ 4606 w 55132"/>
                      <a:gd name="connsiteY6" fmla="*/ 11174 h 68589"/>
                      <a:gd name="connsiteX7" fmla="*/ 27 w 55132"/>
                      <a:gd name="connsiteY7" fmla="*/ 16348 h 68589"/>
                      <a:gd name="connsiteX8" fmla="*/ 4469 w 55132"/>
                      <a:gd name="connsiteY8" fmla="*/ 23034 h 68589"/>
                      <a:gd name="connsiteX9" fmla="*/ 20999 w 55132"/>
                      <a:gd name="connsiteY9" fmla="*/ 57286 h 68589"/>
                      <a:gd name="connsiteX10" fmla="*/ 30203 w 55132"/>
                      <a:gd name="connsiteY10" fmla="*/ 68459 h 68589"/>
                      <a:gd name="connsiteX11" fmla="*/ 49756 w 55132"/>
                      <a:gd name="connsiteY11" fmla="*/ 58339 h 6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132" h="68589">
                        <a:moveTo>
                          <a:pt x="49756" y="58339"/>
                        </a:moveTo>
                        <a:cubicBezTo>
                          <a:pt x="54656" y="51974"/>
                          <a:pt x="56350" y="43274"/>
                          <a:pt x="54244" y="35535"/>
                        </a:cubicBezTo>
                        <a:cubicBezTo>
                          <a:pt x="52275" y="28300"/>
                          <a:pt x="47284" y="22347"/>
                          <a:pt x="42475" y="16623"/>
                        </a:cubicBezTo>
                        <a:cubicBezTo>
                          <a:pt x="39224" y="12776"/>
                          <a:pt x="35973" y="8930"/>
                          <a:pt x="32768" y="5083"/>
                        </a:cubicBezTo>
                        <a:cubicBezTo>
                          <a:pt x="30707" y="2611"/>
                          <a:pt x="28189" y="-45"/>
                          <a:pt x="24983" y="1"/>
                        </a:cubicBezTo>
                        <a:cubicBezTo>
                          <a:pt x="23106" y="46"/>
                          <a:pt x="21366" y="1054"/>
                          <a:pt x="19763" y="2015"/>
                        </a:cubicBezTo>
                        <a:cubicBezTo>
                          <a:pt x="14726" y="5083"/>
                          <a:pt x="9643" y="8106"/>
                          <a:pt x="4606" y="11174"/>
                        </a:cubicBezTo>
                        <a:cubicBezTo>
                          <a:pt x="2545" y="12410"/>
                          <a:pt x="302" y="13967"/>
                          <a:pt x="27" y="16348"/>
                        </a:cubicBezTo>
                        <a:cubicBezTo>
                          <a:pt x="-294" y="19141"/>
                          <a:pt x="2316" y="21248"/>
                          <a:pt x="4469" y="23034"/>
                        </a:cubicBezTo>
                        <a:cubicBezTo>
                          <a:pt x="16603" y="33062"/>
                          <a:pt x="16145" y="44052"/>
                          <a:pt x="20999" y="57286"/>
                        </a:cubicBezTo>
                        <a:cubicBezTo>
                          <a:pt x="23884" y="65208"/>
                          <a:pt x="20221" y="66993"/>
                          <a:pt x="30203" y="68459"/>
                        </a:cubicBezTo>
                        <a:cubicBezTo>
                          <a:pt x="37072" y="69558"/>
                          <a:pt x="45818" y="63513"/>
                          <a:pt x="49756" y="58339"/>
                        </a:cubicBezTo>
                        <a:close/>
                      </a:path>
                    </a:pathLst>
                  </a:custGeom>
                  <a:solidFill>
                    <a:srgbClr val="6E8B8C"/>
                  </a:solidFill>
                  <a:ln w="4577" cap="flat">
                    <a:noFill/>
                    <a:prstDash val="solid"/>
                    <a:miter/>
                  </a:ln>
                </p:spPr>
                <p:txBody>
                  <a:bodyPr rtlCol="0" anchor="ctr"/>
                  <a:lstStyle/>
                  <a:p>
                    <a:endParaRPr lang="th-TH"/>
                  </a:p>
                </p:txBody>
              </p:sp>
              <p:sp>
                <p:nvSpPr>
                  <p:cNvPr id="5228" name="Freeform: Shape 5227">
                    <a:extLst>
                      <a:ext uri="{FF2B5EF4-FFF2-40B4-BE49-F238E27FC236}">
                        <a16:creationId xmlns:a16="http://schemas.microsoft.com/office/drawing/2014/main" id="{554A1838-D91E-4C7D-9F12-33116740AEEF}"/>
                      </a:ext>
                    </a:extLst>
                  </p:cNvPr>
                  <p:cNvSpPr/>
                  <p:nvPr/>
                </p:nvSpPr>
                <p:spPr>
                  <a:xfrm>
                    <a:off x="7252695" y="-187288"/>
                    <a:ext cx="28441" cy="56815"/>
                  </a:xfrm>
                  <a:custGeom>
                    <a:avLst/>
                    <a:gdLst>
                      <a:gd name="connsiteX0" fmla="*/ 4627 w 28441"/>
                      <a:gd name="connsiteY0" fmla="*/ 4808 h 56815"/>
                      <a:gd name="connsiteX1" fmla="*/ 6412 w 28441"/>
                      <a:gd name="connsiteY1" fmla="*/ 0 h 56815"/>
                      <a:gd name="connsiteX2" fmla="*/ 23447 w 28441"/>
                      <a:gd name="connsiteY2" fmla="*/ 19141 h 56815"/>
                      <a:gd name="connsiteX3" fmla="*/ 9389 w 28441"/>
                      <a:gd name="connsiteY3" fmla="*/ 54583 h 56815"/>
                      <a:gd name="connsiteX4" fmla="*/ 1330 w 28441"/>
                      <a:gd name="connsiteY4" fmla="*/ 34985 h 56815"/>
                      <a:gd name="connsiteX5" fmla="*/ 8427 w 28441"/>
                      <a:gd name="connsiteY5" fmla="*/ 23170 h 56815"/>
                      <a:gd name="connsiteX6" fmla="*/ 4627 w 28441"/>
                      <a:gd name="connsiteY6" fmla="*/ 4808 h 56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41" h="56815">
                        <a:moveTo>
                          <a:pt x="4627" y="4808"/>
                        </a:moveTo>
                        <a:cubicBezTo>
                          <a:pt x="4260" y="2931"/>
                          <a:pt x="4489" y="275"/>
                          <a:pt x="6412" y="0"/>
                        </a:cubicBezTo>
                        <a:cubicBezTo>
                          <a:pt x="14151" y="3984"/>
                          <a:pt x="19463" y="11448"/>
                          <a:pt x="23447" y="19141"/>
                        </a:cubicBezTo>
                        <a:cubicBezTo>
                          <a:pt x="30087" y="32008"/>
                          <a:pt x="33933" y="65756"/>
                          <a:pt x="9389" y="54583"/>
                        </a:cubicBezTo>
                        <a:cubicBezTo>
                          <a:pt x="-1418" y="49684"/>
                          <a:pt x="-960" y="42815"/>
                          <a:pt x="1330" y="34985"/>
                        </a:cubicBezTo>
                        <a:cubicBezTo>
                          <a:pt x="2520" y="30955"/>
                          <a:pt x="7374" y="28894"/>
                          <a:pt x="8427" y="23170"/>
                        </a:cubicBezTo>
                        <a:cubicBezTo>
                          <a:pt x="9481" y="17309"/>
                          <a:pt x="5726" y="10349"/>
                          <a:pt x="4627" y="4808"/>
                        </a:cubicBezTo>
                        <a:close/>
                      </a:path>
                    </a:pathLst>
                  </a:custGeom>
                  <a:solidFill>
                    <a:srgbClr val="577375"/>
                  </a:solidFill>
                  <a:ln w="4577" cap="flat">
                    <a:noFill/>
                    <a:prstDash val="solid"/>
                    <a:miter/>
                  </a:ln>
                </p:spPr>
                <p:txBody>
                  <a:bodyPr rtlCol="0" anchor="ctr"/>
                  <a:lstStyle/>
                  <a:p>
                    <a:endParaRPr lang="th-TH"/>
                  </a:p>
                </p:txBody>
              </p:sp>
              <p:sp>
                <p:nvSpPr>
                  <p:cNvPr id="5229" name="Freeform: Shape 5228">
                    <a:extLst>
                      <a:ext uri="{FF2B5EF4-FFF2-40B4-BE49-F238E27FC236}">
                        <a16:creationId xmlns:a16="http://schemas.microsoft.com/office/drawing/2014/main" id="{7FEF42CA-1CD3-4528-92E4-50D8FF7B01B6}"/>
                      </a:ext>
                    </a:extLst>
                  </p:cNvPr>
                  <p:cNvSpPr/>
                  <p:nvPr/>
                </p:nvSpPr>
                <p:spPr>
                  <a:xfrm>
                    <a:off x="7216737" y="-113418"/>
                    <a:ext cx="112980" cy="154262"/>
                  </a:xfrm>
                  <a:custGeom>
                    <a:avLst/>
                    <a:gdLst>
                      <a:gd name="connsiteX0" fmla="*/ 46446 w 112980"/>
                      <a:gd name="connsiteY0" fmla="*/ 131184 h 154262"/>
                      <a:gd name="connsiteX1" fmla="*/ 32617 w 112980"/>
                      <a:gd name="connsiteY1" fmla="*/ 120011 h 154262"/>
                      <a:gd name="connsiteX2" fmla="*/ 15628 w 112980"/>
                      <a:gd name="connsiteY2" fmla="*/ 72846 h 154262"/>
                      <a:gd name="connsiteX3" fmla="*/ 6836 w 112980"/>
                      <a:gd name="connsiteY3" fmla="*/ 22750 h 154262"/>
                      <a:gd name="connsiteX4" fmla="*/ 59 w 112980"/>
                      <a:gd name="connsiteY4" fmla="*/ 4937 h 154262"/>
                      <a:gd name="connsiteX5" fmla="*/ 1479 w 112980"/>
                      <a:gd name="connsiteY5" fmla="*/ 404 h 154262"/>
                      <a:gd name="connsiteX6" fmla="*/ 5050 w 112980"/>
                      <a:gd name="connsiteY6" fmla="*/ 358 h 154262"/>
                      <a:gd name="connsiteX7" fmla="*/ 38798 w 112980"/>
                      <a:gd name="connsiteY7" fmla="*/ 26963 h 154262"/>
                      <a:gd name="connsiteX8" fmla="*/ 51483 w 112980"/>
                      <a:gd name="connsiteY8" fmla="*/ 27604 h 154262"/>
                      <a:gd name="connsiteX9" fmla="*/ 66411 w 112980"/>
                      <a:gd name="connsiteY9" fmla="*/ 39097 h 154262"/>
                      <a:gd name="connsiteX10" fmla="*/ 110416 w 112980"/>
                      <a:gd name="connsiteY10" fmla="*/ 120881 h 154262"/>
                      <a:gd name="connsiteX11" fmla="*/ 112981 w 112980"/>
                      <a:gd name="connsiteY11" fmla="*/ 149088 h 154262"/>
                      <a:gd name="connsiteX12" fmla="*/ 33258 w 112980"/>
                      <a:gd name="connsiteY12" fmla="*/ 40334 h 154262"/>
                      <a:gd name="connsiteX13" fmla="*/ 24237 w 112980"/>
                      <a:gd name="connsiteY13" fmla="*/ 49858 h 154262"/>
                      <a:gd name="connsiteX14" fmla="*/ 26526 w 112980"/>
                      <a:gd name="connsiteY14" fmla="*/ 63733 h 154262"/>
                      <a:gd name="connsiteX15" fmla="*/ 79599 w 112980"/>
                      <a:gd name="connsiteY15" fmla="*/ 154263 h 154262"/>
                      <a:gd name="connsiteX16" fmla="*/ 46446 w 112980"/>
                      <a:gd name="connsiteY16" fmla="*/ 131184 h 15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2980" h="154262">
                        <a:moveTo>
                          <a:pt x="46446" y="131184"/>
                        </a:moveTo>
                        <a:cubicBezTo>
                          <a:pt x="41592" y="127750"/>
                          <a:pt x="36692" y="124315"/>
                          <a:pt x="32617" y="120011"/>
                        </a:cubicBezTo>
                        <a:cubicBezTo>
                          <a:pt x="20894" y="107647"/>
                          <a:pt x="17276" y="89789"/>
                          <a:pt x="15628" y="72846"/>
                        </a:cubicBezTo>
                        <a:cubicBezTo>
                          <a:pt x="13980" y="55903"/>
                          <a:pt x="13659" y="38365"/>
                          <a:pt x="6836" y="22750"/>
                        </a:cubicBezTo>
                        <a:cubicBezTo>
                          <a:pt x="4272" y="16889"/>
                          <a:pt x="792" y="11302"/>
                          <a:pt x="59" y="4937"/>
                        </a:cubicBezTo>
                        <a:cubicBezTo>
                          <a:pt x="-124" y="3289"/>
                          <a:pt x="59" y="1274"/>
                          <a:pt x="1479" y="404"/>
                        </a:cubicBezTo>
                        <a:cubicBezTo>
                          <a:pt x="2532" y="-237"/>
                          <a:pt x="3860" y="-8"/>
                          <a:pt x="5050" y="358"/>
                        </a:cubicBezTo>
                        <a:cubicBezTo>
                          <a:pt x="19017" y="4617"/>
                          <a:pt x="24420" y="24490"/>
                          <a:pt x="38798" y="26963"/>
                        </a:cubicBezTo>
                        <a:cubicBezTo>
                          <a:pt x="42966" y="27695"/>
                          <a:pt x="47316" y="26734"/>
                          <a:pt x="51483" y="27604"/>
                        </a:cubicBezTo>
                        <a:cubicBezTo>
                          <a:pt x="57756" y="28978"/>
                          <a:pt x="62290" y="34198"/>
                          <a:pt x="66411" y="39097"/>
                        </a:cubicBezTo>
                        <a:cubicBezTo>
                          <a:pt x="86513" y="63275"/>
                          <a:pt x="107531" y="89560"/>
                          <a:pt x="110416" y="120881"/>
                        </a:cubicBezTo>
                        <a:cubicBezTo>
                          <a:pt x="111286" y="130314"/>
                          <a:pt x="110462" y="139976"/>
                          <a:pt x="112981" y="149088"/>
                        </a:cubicBezTo>
                        <a:cubicBezTo>
                          <a:pt x="92191" y="109021"/>
                          <a:pt x="65220" y="72205"/>
                          <a:pt x="33258" y="40334"/>
                        </a:cubicBezTo>
                        <a:cubicBezTo>
                          <a:pt x="28541" y="40517"/>
                          <a:pt x="24924" y="45188"/>
                          <a:pt x="24237" y="49858"/>
                        </a:cubicBezTo>
                        <a:cubicBezTo>
                          <a:pt x="23550" y="54529"/>
                          <a:pt x="25061" y="59246"/>
                          <a:pt x="26526" y="63733"/>
                        </a:cubicBezTo>
                        <a:cubicBezTo>
                          <a:pt x="37745" y="97939"/>
                          <a:pt x="50567" y="131413"/>
                          <a:pt x="79599" y="154263"/>
                        </a:cubicBezTo>
                        <a:cubicBezTo>
                          <a:pt x="68242" y="147119"/>
                          <a:pt x="57436" y="138923"/>
                          <a:pt x="46446" y="131184"/>
                        </a:cubicBezTo>
                        <a:close/>
                      </a:path>
                    </a:pathLst>
                  </a:custGeom>
                  <a:solidFill>
                    <a:srgbClr val="949E9F"/>
                  </a:solidFill>
                  <a:ln w="4577" cap="flat">
                    <a:noFill/>
                    <a:prstDash val="solid"/>
                    <a:miter/>
                  </a:ln>
                </p:spPr>
                <p:txBody>
                  <a:bodyPr rtlCol="0" anchor="ctr"/>
                  <a:lstStyle/>
                  <a:p>
                    <a:endParaRPr lang="th-TH"/>
                  </a:p>
                </p:txBody>
              </p:sp>
              <p:sp>
                <p:nvSpPr>
                  <p:cNvPr id="5230" name="Freeform: Shape 5229">
                    <a:extLst>
                      <a:ext uri="{FF2B5EF4-FFF2-40B4-BE49-F238E27FC236}">
                        <a16:creationId xmlns:a16="http://schemas.microsoft.com/office/drawing/2014/main" id="{C74E4C55-6BDE-46A1-8D1A-E4553B46FC0F}"/>
                      </a:ext>
                    </a:extLst>
                  </p:cNvPr>
                  <p:cNvSpPr/>
                  <p:nvPr/>
                </p:nvSpPr>
                <p:spPr>
                  <a:xfrm>
                    <a:off x="7234440" y="-87893"/>
                    <a:ext cx="67769" cy="122236"/>
                  </a:xfrm>
                  <a:custGeom>
                    <a:avLst/>
                    <a:gdLst>
                      <a:gd name="connsiteX0" fmla="*/ 12624 w 67769"/>
                      <a:gd name="connsiteY0" fmla="*/ 63210 h 122236"/>
                      <a:gd name="connsiteX1" fmla="*/ 7542 w 67769"/>
                      <a:gd name="connsiteY1" fmla="*/ 28821 h 122236"/>
                      <a:gd name="connsiteX2" fmla="*/ 32 w 67769"/>
                      <a:gd name="connsiteY2" fmla="*/ 3315 h 122236"/>
                      <a:gd name="connsiteX3" fmla="*/ 1497 w 67769"/>
                      <a:gd name="connsiteY3" fmla="*/ 18 h 122236"/>
                      <a:gd name="connsiteX4" fmla="*/ 3100 w 67769"/>
                      <a:gd name="connsiteY4" fmla="*/ 476 h 122236"/>
                      <a:gd name="connsiteX5" fmla="*/ 16700 w 67769"/>
                      <a:gd name="connsiteY5" fmla="*/ 32850 h 122236"/>
                      <a:gd name="connsiteX6" fmla="*/ 17295 w 67769"/>
                      <a:gd name="connsiteY6" fmla="*/ 52358 h 122236"/>
                      <a:gd name="connsiteX7" fmla="*/ 27644 w 67769"/>
                      <a:gd name="connsiteY7" fmla="*/ 68156 h 122236"/>
                      <a:gd name="connsiteX8" fmla="*/ 40328 w 67769"/>
                      <a:gd name="connsiteY8" fmla="*/ 72139 h 122236"/>
                      <a:gd name="connsiteX9" fmla="*/ 58965 w 67769"/>
                      <a:gd name="connsiteY9" fmla="*/ 122144 h 122236"/>
                      <a:gd name="connsiteX10" fmla="*/ 12624 w 67769"/>
                      <a:gd name="connsiteY10" fmla="*/ 63210 h 12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769" h="122236">
                        <a:moveTo>
                          <a:pt x="12624" y="63210"/>
                        </a:moveTo>
                        <a:cubicBezTo>
                          <a:pt x="10243" y="51854"/>
                          <a:pt x="10564" y="40040"/>
                          <a:pt x="7542" y="28821"/>
                        </a:cubicBezTo>
                        <a:cubicBezTo>
                          <a:pt x="5206" y="20258"/>
                          <a:pt x="948" y="12153"/>
                          <a:pt x="32" y="3315"/>
                        </a:cubicBezTo>
                        <a:cubicBezTo>
                          <a:pt x="-106" y="1987"/>
                          <a:pt x="169" y="201"/>
                          <a:pt x="1497" y="18"/>
                        </a:cubicBezTo>
                        <a:cubicBezTo>
                          <a:pt x="2047" y="-74"/>
                          <a:pt x="2596" y="201"/>
                          <a:pt x="3100" y="476"/>
                        </a:cubicBezTo>
                        <a:cubicBezTo>
                          <a:pt x="13907" y="6383"/>
                          <a:pt x="16792" y="20533"/>
                          <a:pt x="16700" y="32850"/>
                        </a:cubicBezTo>
                        <a:cubicBezTo>
                          <a:pt x="16654" y="39353"/>
                          <a:pt x="16105" y="45947"/>
                          <a:pt x="17295" y="52358"/>
                        </a:cubicBezTo>
                        <a:cubicBezTo>
                          <a:pt x="18532" y="58768"/>
                          <a:pt x="21874" y="65179"/>
                          <a:pt x="27644" y="68156"/>
                        </a:cubicBezTo>
                        <a:cubicBezTo>
                          <a:pt x="31582" y="70216"/>
                          <a:pt x="36207" y="70491"/>
                          <a:pt x="40328" y="72139"/>
                        </a:cubicBezTo>
                        <a:cubicBezTo>
                          <a:pt x="50998" y="76352"/>
                          <a:pt x="83143" y="119305"/>
                          <a:pt x="58965" y="122144"/>
                        </a:cubicBezTo>
                        <a:cubicBezTo>
                          <a:pt x="38680" y="124571"/>
                          <a:pt x="15830" y="78550"/>
                          <a:pt x="12624" y="63210"/>
                        </a:cubicBezTo>
                        <a:close/>
                      </a:path>
                    </a:pathLst>
                  </a:custGeom>
                  <a:solidFill>
                    <a:srgbClr val="999E9D"/>
                  </a:solidFill>
                  <a:ln w="4577" cap="flat">
                    <a:noFill/>
                    <a:prstDash val="solid"/>
                    <a:miter/>
                  </a:ln>
                </p:spPr>
                <p:txBody>
                  <a:bodyPr rtlCol="0" anchor="ctr"/>
                  <a:lstStyle/>
                  <a:p>
                    <a:endParaRPr lang="th-TH"/>
                  </a:p>
                </p:txBody>
              </p:sp>
              <p:sp>
                <p:nvSpPr>
                  <p:cNvPr id="5231" name="Freeform: Shape 5230">
                    <a:extLst>
                      <a:ext uri="{FF2B5EF4-FFF2-40B4-BE49-F238E27FC236}">
                        <a16:creationId xmlns:a16="http://schemas.microsoft.com/office/drawing/2014/main" id="{65C16C18-4F1E-421C-8E85-21795BD74959}"/>
                      </a:ext>
                    </a:extLst>
                  </p:cNvPr>
                  <p:cNvSpPr/>
                  <p:nvPr/>
                </p:nvSpPr>
                <p:spPr>
                  <a:xfrm>
                    <a:off x="7221925" y="-106008"/>
                    <a:ext cx="105567" cy="145859"/>
                  </a:xfrm>
                  <a:custGeom>
                    <a:avLst/>
                    <a:gdLst>
                      <a:gd name="connsiteX0" fmla="*/ 78715 w 105567"/>
                      <a:gd name="connsiteY0" fmla="*/ 127941 h 145859"/>
                      <a:gd name="connsiteX1" fmla="*/ 54263 w 105567"/>
                      <a:gd name="connsiteY1" fmla="*/ 100054 h 145859"/>
                      <a:gd name="connsiteX2" fmla="*/ 31688 w 105567"/>
                      <a:gd name="connsiteY2" fmla="*/ 76792 h 145859"/>
                      <a:gd name="connsiteX3" fmla="*/ 26559 w 105567"/>
                      <a:gd name="connsiteY3" fmla="*/ 34389 h 145859"/>
                      <a:gd name="connsiteX4" fmla="*/ 0 w 105567"/>
                      <a:gd name="connsiteY4" fmla="*/ 0 h 145859"/>
                      <a:gd name="connsiteX5" fmla="*/ 30405 w 105567"/>
                      <a:gd name="connsiteY5" fmla="*/ 23445 h 145859"/>
                      <a:gd name="connsiteX6" fmla="*/ 68412 w 105567"/>
                      <a:gd name="connsiteY6" fmla="*/ 57239 h 145859"/>
                      <a:gd name="connsiteX7" fmla="*/ 105274 w 105567"/>
                      <a:gd name="connsiteY7" fmla="*/ 135909 h 145859"/>
                      <a:gd name="connsiteX8" fmla="*/ 105320 w 105567"/>
                      <a:gd name="connsiteY8" fmla="*/ 138702 h 145859"/>
                      <a:gd name="connsiteX9" fmla="*/ 103214 w 105567"/>
                      <a:gd name="connsiteY9" fmla="*/ 140305 h 145859"/>
                      <a:gd name="connsiteX10" fmla="*/ 78715 w 105567"/>
                      <a:gd name="connsiteY10" fmla="*/ 127941 h 14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567" h="145859">
                        <a:moveTo>
                          <a:pt x="78715" y="127941"/>
                        </a:moveTo>
                        <a:cubicBezTo>
                          <a:pt x="76334" y="115486"/>
                          <a:pt x="66398" y="103717"/>
                          <a:pt x="54263" y="100054"/>
                        </a:cubicBezTo>
                        <a:cubicBezTo>
                          <a:pt x="44326" y="97032"/>
                          <a:pt x="31733" y="102298"/>
                          <a:pt x="31688" y="76792"/>
                        </a:cubicBezTo>
                        <a:cubicBezTo>
                          <a:pt x="1877" y="33016"/>
                          <a:pt x="32924" y="47486"/>
                          <a:pt x="26559" y="34389"/>
                        </a:cubicBezTo>
                        <a:cubicBezTo>
                          <a:pt x="20194" y="21293"/>
                          <a:pt x="10440" y="10166"/>
                          <a:pt x="0" y="0"/>
                        </a:cubicBezTo>
                        <a:cubicBezTo>
                          <a:pt x="10120" y="7830"/>
                          <a:pt x="20286" y="15661"/>
                          <a:pt x="30405" y="23445"/>
                        </a:cubicBezTo>
                        <a:cubicBezTo>
                          <a:pt x="43868" y="33840"/>
                          <a:pt x="57422" y="44280"/>
                          <a:pt x="68412" y="57239"/>
                        </a:cubicBezTo>
                        <a:cubicBezTo>
                          <a:pt x="87324" y="79494"/>
                          <a:pt x="97627" y="107747"/>
                          <a:pt x="105274" y="135909"/>
                        </a:cubicBezTo>
                        <a:cubicBezTo>
                          <a:pt x="105503" y="136825"/>
                          <a:pt x="105778" y="137832"/>
                          <a:pt x="105320" y="138702"/>
                        </a:cubicBezTo>
                        <a:cubicBezTo>
                          <a:pt x="104908" y="139481"/>
                          <a:pt x="104038" y="139939"/>
                          <a:pt x="103214" y="140305"/>
                        </a:cubicBezTo>
                        <a:cubicBezTo>
                          <a:pt x="82745" y="149417"/>
                          <a:pt x="82608" y="148639"/>
                          <a:pt x="78715" y="127941"/>
                        </a:cubicBezTo>
                        <a:close/>
                      </a:path>
                    </a:pathLst>
                  </a:custGeom>
                  <a:solidFill>
                    <a:srgbClr val="577375"/>
                  </a:solidFill>
                  <a:ln w="4577" cap="flat">
                    <a:noFill/>
                    <a:prstDash val="solid"/>
                    <a:miter/>
                  </a:ln>
                </p:spPr>
                <p:txBody>
                  <a:bodyPr rtlCol="0" anchor="ctr"/>
                  <a:lstStyle/>
                  <a:p>
                    <a:endParaRPr lang="th-TH"/>
                  </a:p>
                </p:txBody>
              </p:sp>
              <p:sp>
                <p:nvSpPr>
                  <p:cNvPr id="5232" name="Freeform: Shape 5231">
                    <a:extLst>
                      <a:ext uri="{FF2B5EF4-FFF2-40B4-BE49-F238E27FC236}">
                        <a16:creationId xmlns:a16="http://schemas.microsoft.com/office/drawing/2014/main" id="{EBCD07DC-F53C-4C95-BF58-6CA7788A6BF3}"/>
                      </a:ext>
                    </a:extLst>
                  </p:cNvPr>
                  <p:cNvSpPr/>
                  <p:nvPr/>
                </p:nvSpPr>
                <p:spPr>
                  <a:xfrm>
                    <a:off x="7243312" y="-79495"/>
                    <a:ext cx="80430" cy="114801"/>
                  </a:xfrm>
                  <a:custGeom>
                    <a:avLst/>
                    <a:gdLst>
                      <a:gd name="connsiteX0" fmla="*/ 61220 w 80430"/>
                      <a:gd name="connsiteY0" fmla="*/ 93323 h 114801"/>
                      <a:gd name="connsiteX1" fmla="*/ 44689 w 80430"/>
                      <a:gd name="connsiteY1" fmla="*/ 66123 h 114801"/>
                      <a:gd name="connsiteX2" fmla="*/ 1279 w 80430"/>
                      <a:gd name="connsiteY2" fmla="*/ 4945 h 114801"/>
                      <a:gd name="connsiteX3" fmla="*/ 501 w 80430"/>
                      <a:gd name="connsiteY3" fmla="*/ 0 h 114801"/>
                      <a:gd name="connsiteX4" fmla="*/ 78392 w 80430"/>
                      <a:gd name="connsiteY4" fmla="*/ 102206 h 114801"/>
                      <a:gd name="connsiteX5" fmla="*/ 80315 w 80430"/>
                      <a:gd name="connsiteY5" fmla="*/ 107518 h 114801"/>
                      <a:gd name="connsiteX6" fmla="*/ 65341 w 80430"/>
                      <a:gd name="connsiteY6" fmla="*/ 113471 h 114801"/>
                      <a:gd name="connsiteX7" fmla="*/ 61220 w 80430"/>
                      <a:gd name="connsiteY7" fmla="*/ 93323 h 11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0" h="114801">
                        <a:moveTo>
                          <a:pt x="61220" y="93323"/>
                        </a:moveTo>
                        <a:cubicBezTo>
                          <a:pt x="58244" y="83066"/>
                          <a:pt x="51283" y="74503"/>
                          <a:pt x="44689" y="66123"/>
                        </a:cubicBezTo>
                        <a:cubicBezTo>
                          <a:pt x="29166" y="46478"/>
                          <a:pt x="14696" y="26055"/>
                          <a:pt x="1279" y="4945"/>
                        </a:cubicBezTo>
                        <a:cubicBezTo>
                          <a:pt x="317" y="3434"/>
                          <a:pt x="-598" y="1420"/>
                          <a:pt x="501" y="0"/>
                        </a:cubicBezTo>
                        <a:cubicBezTo>
                          <a:pt x="26464" y="34069"/>
                          <a:pt x="52428" y="68138"/>
                          <a:pt x="78392" y="102206"/>
                        </a:cubicBezTo>
                        <a:cubicBezTo>
                          <a:pt x="79582" y="103763"/>
                          <a:pt x="80819" y="105641"/>
                          <a:pt x="80315" y="107518"/>
                        </a:cubicBezTo>
                        <a:cubicBezTo>
                          <a:pt x="78712" y="113379"/>
                          <a:pt x="69875" y="116860"/>
                          <a:pt x="65341" y="113471"/>
                        </a:cubicBezTo>
                        <a:cubicBezTo>
                          <a:pt x="61495" y="110678"/>
                          <a:pt x="62502" y="97765"/>
                          <a:pt x="61220" y="93323"/>
                        </a:cubicBezTo>
                        <a:close/>
                      </a:path>
                    </a:pathLst>
                  </a:custGeom>
                  <a:solidFill>
                    <a:srgbClr val="6E7372"/>
                  </a:solidFill>
                  <a:ln w="4577" cap="flat">
                    <a:noFill/>
                    <a:prstDash val="solid"/>
                    <a:miter/>
                  </a:ln>
                </p:spPr>
                <p:txBody>
                  <a:bodyPr rtlCol="0" anchor="ctr"/>
                  <a:lstStyle/>
                  <a:p>
                    <a:endParaRPr lang="th-TH"/>
                  </a:p>
                </p:txBody>
              </p:sp>
              <p:sp>
                <p:nvSpPr>
                  <p:cNvPr id="5233" name="Freeform: Shape 5232">
                    <a:extLst>
                      <a:ext uri="{FF2B5EF4-FFF2-40B4-BE49-F238E27FC236}">
                        <a16:creationId xmlns:a16="http://schemas.microsoft.com/office/drawing/2014/main" id="{A9693456-EB12-4156-BA70-5D4C2CC6DFAB}"/>
                      </a:ext>
                    </a:extLst>
                  </p:cNvPr>
                  <p:cNvSpPr/>
                  <p:nvPr/>
                </p:nvSpPr>
                <p:spPr>
                  <a:xfrm>
                    <a:off x="7219727" y="-112877"/>
                    <a:ext cx="60536" cy="138473"/>
                  </a:xfrm>
                  <a:custGeom>
                    <a:avLst/>
                    <a:gdLst>
                      <a:gd name="connsiteX0" fmla="*/ 9983 w 60536"/>
                      <a:gd name="connsiteY0" fmla="*/ 93552 h 138473"/>
                      <a:gd name="connsiteX1" fmla="*/ 6594 w 60536"/>
                      <a:gd name="connsiteY1" fmla="*/ 52431 h 138473"/>
                      <a:gd name="connsiteX2" fmla="*/ 0 w 60536"/>
                      <a:gd name="connsiteY2" fmla="*/ 0 h 138473"/>
                      <a:gd name="connsiteX3" fmla="*/ 18179 w 60536"/>
                      <a:gd name="connsiteY3" fmla="*/ 53255 h 138473"/>
                      <a:gd name="connsiteX4" fmla="*/ 25414 w 60536"/>
                      <a:gd name="connsiteY4" fmla="*/ 99047 h 138473"/>
                      <a:gd name="connsiteX5" fmla="*/ 60536 w 60536"/>
                      <a:gd name="connsiteY5" fmla="*/ 138473 h 138473"/>
                      <a:gd name="connsiteX6" fmla="*/ 9983 w 60536"/>
                      <a:gd name="connsiteY6" fmla="*/ 93552 h 13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36" h="138473">
                        <a:moveTo>
                          <a:pt x="9983" y="93552"/>
                        </a:moveTo>
                        <a:cubicBezTo>
                          <a:pt x="5358" y="80547"/>
                          <a:pt x="7235" y="66214"/>
                          <a:pt x="6594" y="52431"/>
                        </a:cubicBezTo>
                        <a:cubicBezTo>
                          <a:pt x="5724" y="34206"/>
                          <a:pt x="9570" y="15569"/>
                          <a:pt x="0" y="0"/>
                        </a:cubicBezTo>
                        <a:cubicBezTo>
                          <a:pt x="14791" y="13737"/>
                          <a:pt x="15294" y="33290"/>
                          <a:pt x="18179" y="53255"/>
                        </a:cubicBezTo>
                        <a:cubicBezTo>
                          <a:pt x="20377" y="68641"/>
                          <a:pt x="18683" y="85035"/>
                          <a:pt x="25414" y="99047"/>
                        </a:cubicBezTo>
                        <a:cubicBezTo>
                          <a:pt x="33245" y="115349"/>
                          <a:pt x="54675" y="122217"/>
                          <a:pt x="60536" y="138473"/>
                        </a:cubicBezTo>
                        <a:cubicBezTo>
                          <a:pt x="41258" y="129727"/>
                          <a:pt x="17492" y="114662"/>
                          <a:pt x="9983" y="93552"/>
                        </a:cubicBezTo>
                        <a:close/>
                      </a:path>
                    </a:pathLst>
                  </a:custGeom>
                  <a:solidFill>
                    <a:srgbClr val="A7A7A7"/>
                  </a:solidFill>
                  <a:ln w="4577" cap="flat">
                    <a:noFill/>
                    <a:prstDash val="solid"/>
                    <a:miter/>
                  </a:ln>
                </p:spPr>
                <p:txBody>
                  <a:bodyPr rtlCol="0" anchor="ctr"/>
                  <a:lstStyle/>
                  <a:p>
                    <a:endParaRPr lang="th-TH"/>
                  </a:p>
                </p:txBody>
              </p:sp>
              <p:sp>
                <p:nvSpPr>
                  <p:cNvPr id="5234" name="Freeform: Shape 5233">
                    <a:extLst>
                      <a:ext uri="{FF2B5EF4-FFF2-40B4-BE49-F238E27FC236}">
                        <a16:creationId xmlns:a16="http://schemas.microsoft.com/office/drawing/2014/main" id="{3287FE12-95F2-426F-B0D8-5EA3F900D8A0}"/>
                      </a:ext>
                    </a:extLst>
                  </p:cNvPr>
                  <p:cNvSpPr/>
                  <p:nvPr/>
                </p:nvSpPr>
                <p:spPr>
                  <a:xfrm>
                    <a:off x="7183414" y="-3254"/>
                    <a:ext cx="113505" cy="50426"/>
                  </a:xfrm>
                  <a:custGeom>
                    <a:avLst/>
                    <a:gdLst>
                      <a:gd name="connsiteX0" fmla="*/ 73678 w 113505"/>
                      <a:gd name="connsiteY0" fmla="*/ 44786 h 50426"/>
                      <a:gd name="connsiteX1" fmla="*/ 48264 w 113505"/>
                      <a:gd name="connsiteY1" fmla="*/ 47350 h 50426"/>
                      <a:gd name="connsiteX2" fmla="*/ 35626 w 113505"/>
                      <a:gd name="connsiteY2" fmla="*/ 50235 h 50426"/>
                      <a:gd name="connsiteX3" fmla="*/ 0 w 113505"/>
                      <a:gd name="connsiteY3" fmla="*/ 38421 h 50426"/>
                      <a:gd name="connsiteX4" fmla="*/ 29719 w 113505"/>
                      <a:gd name="connsiteY4" fmla="*/ 6138 h 50426"/>
                      <a:gd name="connsiteX5" fmla="*/ 42449 w 113505"/>
                      <a:gd name="connsiteY5" fmla="*/ 2 h 50426"/>
                      <a:gd name="connsiteX6" fmla="*/ 58476 w 113505"/>
                      <a:gd name="connsiteY6" fmla="*/ 8657 h 50426"/>
                      <a:gd name="connsiteX7" fmla="*/ 113334 w 113505"/>
                      <a:gd name="connsiteY7" fmla="*/ 35994 h 50426"/>
                      <a:gd name="connsiteX8" fmla="*/ 73678 w 113505"/>
                      <a:gd name="connsiteY8" fmla="*/ 44786 h 5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5" h="50426">
                        <a:moveTo>
                          <a:pt x="73678" y="44786"/>
                        </a:moveTo>
                        <a:cubicBezTo>
                          <a:pt x="65161" y="44969"/>
                          <a:pt x="56552" y="45381"/>
                          <a:pt x="48264" y="47350"/>
                        </a:cubicBezTo>
                        <a:cubicBezTo>
                          <a:pt x="44051" y="48358"/>
                          <a:pt x="39930" y="49777"/>
                          <a:pt x="35626" y="50235"/>
                        </a:cubicBezTo>
                        <a:cubicBezTo>
                          <a:pt x="22942" y="51655"/>
                          <a:pt x="10944" y="44924"/>
                          <a:pt x="0" y="38421"/>
                        </a:cubicBezTo>
                        <a:cubicBezTo>
                          <a:pt x="13875" y="33155"/>
                          <a:pt x="19141" y="16533"/>
                          <a:pt x="29719" y="6138"/>
                        </a:cubicBezTo>
                        <a:cubicBezTo>
                          <a:pt x="33199" y="2750"/>
                          <a:pt x="37595" y="-89"/>
                          <a:pt x="42449" y="2"/>
                        </a:cubicBezTo>
                        <a:cubicBezTo>
                          <a:pt x="48630" y="140"/>
                          <a:pt x="53576" y="4856"/>
                          <a:pt x="58476" y="8657"/>
                        </a:cubicBezTo>
                        <a:cubicBezTo>
                          <a:pt x="66398" y="14884"/>
                          <a:pt x="111685" y="28576"/>
                          <a:pt x="113334" y="35994"/>
                        </a:cubicBezTo>
                        <a:cubicBezTo>
                          <a:pt x="116310" y="49045"/>
                          <a:pt x="79723" y="44695"/>
                          <a:pt x="73678" y="44786"/>
                        </a:cubicBezTo>
                        <a:close/>
                      </a:path>
                    </a:pathLst>
                  </a:custGeom>
                  <a:solidFill>
                    <a:srgbClr val="8D9496"/>
                  </a:solidFill>
                  <a:ln w="4577" cap="flat">
                    <a:noFill/>
                    <a:prstDash val="solid"/>
                    <a:miter/>
                  </a:ln>
                </p:spPr>
                <p:txBody>
                  <a:bodyPr rtlCol="0" anchor="ctr"/>
                  <a:lstStyle/>
                  <a:p>
                    <a:endParaRPr lang="th-TH"/>
                  </a:p>
                </p:txBody>
              </p:sp>
              <p:sp>
                <p:nvSpPr>
                  <p:cNvPr id="5235" name="Freeform: Shape 5234">
                    <a:extLst>
                      <a:ext uri="{FF2B5EF4-FFF2-40B4-BE49-F238E27FC236}">
                        <a16:creationId xmlns:a16="http://schemas.microsoft.com/office/drawing/2014/main" id="{C8BACE03-7382-4F85-860D-D075B123FC5A}"/>
                      </a:ext>
                    </a:extLst>
                  </p:cNvPr>
                  <p:cNvSpPr/>
                  <p:nvPr/>
                </p:nvSpPr>
                <p:spPr>
                  <a:xfrm>
                    <a:off x="7201319" y="-4010"/>
                    <a:ext cx="89946" cy="44271"/>
                  </a:xfrm>
                  <a:custGeom>
                    <a:avLst/>
                    <a:gdLst>
                      <a:gd name="connsiteX0" fmla="*/ 64291 w 89946"/>
                      <a:gd name="connsiteY0" fmla="*/ 41283 h 44271"/>
                      <a:gd name="connsiteX1" fmla="*/ 33153 w 89946"/>
                      <a:gd name="connsiteY1" fmla="*/ 29652 h 44271"/>
                      <a:gd name="connsiteX2" fmla="*/ 0 w 89946"/>
                      <a:gd name="connsiteY2" fmla="*/ 28553 h 44271"/>
                      <a:gd name="connsiteX3" fmla="*/ 22209 w 89946"/>
                      <a:gd name="connsiteY3" fmla="*/ 666 h 44271"/>
                      <a:gd name="connsiteX4" fmla="*/ 41945 w 89946"/>
                      <a:gd name="connsiteY4" fmla="*/ 5932 h 44271"/>
                      <a:gd name="connsiteX5" fmla="*/ 89293 w 89946"/>
                      <a:gd name="connsiteY5" fmla="*/ 34918 h 44271"/>
                      <a:gd name="connsiteX6" fmla="*/ 64291 w 89946"/>
                      <a:gd name="connsiteY6" fmla="*/ 41283 h 4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46" h="44271">
                        <a:moveTo>
                          <a:pt x="64291" y="41283"/>
                        </a:moveTo>
                        <a:cubicBezTo>
                          <a:pt x="53805" y="37757"/>
                          <a:pt x="43960" y="32171"/>
                          <a:pt x="33153" y="29652"/>
                        </a:cubicBezTo>
                        <a:cubicBezTo>
                          <a:pt x="22346" y="27134"/>
                          <a:pt x="11082" y="27866"/>
                          <a:pt x="0" y="28553"/>
                        </a:cubicBezTo>
                        <a:cubicBezTo>
                          <a:pt x="10440" y="22325"/>
                          <a:pt x="10669" y="4513"/>
                          <a:pt x="22209" y="666"/>
                        </a:cubicBezTo>
                        <a:cubicBezTo>
                          <a:pt x="28894" y="-1578"/>
                          <a:pt x="35946" y="2269"/>
                          <a:pt x="41945" y="5932"/>
                        </a:cubicBezTo>
                        <a:cubicBezTo>
                          <a:pt x="50462" y="11152"/>
                          <a:pt x="86317" y="26126"/>
                          <a:pt x="89293" y="34918"/>
                        </a:cubicBezTo>
                        <a:cubicBezTo>
                          <a:pt x="93918" y="48472"/>
                          <a:pt x="72762" y="44122"/>
                          <a:pt x="64291" y="41283"/>
                        </a:cubicBezTo>
                        <a:close/>
                      </a:path>
                    </a:pathLst>
                  </a:custGeom>
                  <a:solidFill>
                    <a:srgbClr val="7C898C"/>
                  </a:solidFill>
                  <a:ln w="4577" cap="flat">
                    <a:noFill/>
                    <a:prstDash val="solid"/>
                    <a:miter/>
                  </a:ln>
                </p:spPr>
                <p:txBody>
                  <a:bodyPr rtlCol="0" anchor="ctr"/>
                  <a:lstStyle/>
                  <a:p>
                    <a:endParaRPr lang="th-TH"/>
                  </a:p>
                </p:txBody>
              </p:sp>
              <p:sp>
                <p:nvSpPr>
                  <p:cNvPr id="5236" name="Freeform: Shape 5235">
                    <a:extLst>
                      <a:ext uri="{FF2B5EF4-FFF2-40B4-BE49-F238E27FC236}">
                        <a16:creationId xmlns:a16="http://schemas.microsoft.com/office/drawing/2014/main" id="{4A28D429-E98B-4862-B989-923A8809E264}"/>
                      </a:ext>
                    </a:extLst>
                  </p:cNvPr>
                  <p:cNvSpPr/>
                  <p:nvPr/>
                </p:nvSpPr>
                <p:spPr>
                  <a:xfrm>
                    <a:off x="7168853" y="33138"/>
                    <a:ext cx="140075" cy="65678"/>
                  </a:xfrm>
                  <a:custGeom>
                    <a:avLst/>
                    <a:gdLst>
                      <a:gd name="connsiteX0" fmla="*/ 40113 w 140075"/>
                      <a:gd name="connsiteY0" fmla="*/ 15262 h 65678"/>
                      <a:gd name="connsiteX1" fmla="*/ 0 w 140075"/>
                      <a:gd name="connsiteY1" fmla="*/ 65678 h 65678"/>
                      <a:gd name="connsiteX2" fmla="*/ 75006 w 140075"/>
                      <a:gd name="connsiteY2" fmla="*/ 13567 h 65678"/>
                      <a:gd name="connsiteX3" fmla="*/ 95658 w 140075"/>
                      <a:gd name="connsiteY3" fmla="*/ 13476 h 65678"/>
                      <a:gd name="connsiteX4" fmla="*/ 140076 w 140075"/>
                      <a:gd name="connsiteY4" fmla="*/ 1295 h 65678"/>
                      <a:gd name="connsiteX5" fmla="*/ 92911 w 140075"/>
                      <a:gd name="connsiteY5" fmla="*/ 7202 h 65678"/>
                      <a:gd name="connsiteX6" fmla="*/ 40113 w 140075"/>
                      <a:gd name="connsiteY6" fmla="*/ 15262 h 6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075" h="65678">
                        <a:moveTo>
                          <a:pt x="40113" y="15262"/>
                        </a:moveTo>
                        <a:cubicBezTo>
                          <a:pt x="21842" y="26801"/>
                          <a:pt x="15111" y="50201"/>
                          <a:pt x="0" y="65678"/>
                        </a:cubicBezTo>
                        <a:cubicBezTo>
                          <a:pt x="29123" y="55375"/>
                          <a:pt x="44418" y="17963"/>
                          <a:pt x="75006" y="13567"/>
                        </a:cubicBezTo>
                        <a:cubicBezTo>
                          <a:pt x="81829" y="12606"/>
                          <a:pt x="88744" y="13430"/>
                          <a:pt x="95658" y="13476"/>
                        </a:cubicBezTo>
                        <a:cubicBezTo>
                          <a:pt x="110724" y="13567"/>
                          <a:pt x="127621" y="9950"/>
                          <a:pt x="140076" y="1295"/>
                        </a:cubicBezTo>
                        <a:cubicBezTo>
                          <a:pt x="129040" y="-3650"/>
                          <a:pt x="105961" y="7157"/>
                          <a:pt x="92911" y="7202"/>
                        </a:cubicBezTo>
                        <a:cubicBezTo>
                          <a:pt x="75098" y="7294"/>
                          <a:pt x="55911" y="5279"/>
                          <a:pt x="40113" y="15262"/>
                        </a:cubicBezTo>
                        <a:close/>
                      </a:path>
                    </a:pathLst>
                  </a:custGeom>
                  <a:solidFill>
                    <a:srgbClr val="7A7A7A"/>
                  </a:solidFill>
                  <a:ln w="4577" cap="flat">
                    <a:noFill/>
                    <a:prstDash val="solid"/>
                    <a:miter/>
                  </a:ln>
                </p:spPr>
                <p:txBody>
                  <a:bodyPr rtlCol="0" anchor="ctr"/>
                  <a:lstStyle/>
                  <a:p>
                    <a:endParaRPr lang="th-TH"/>
                  </a:p>
                </p:txBody>
              </p:sp>
              <p:sp>
                <p:nvSpPr>
                  <p:cNvPr id="5237" name="Freeform: Shape 5236">
                    <a:extLst>
                      <a:ext uri="{FF2B5EF4-FFF2-40B4-BE49-F238E27FC236}">
                        <a16:creationId xmlns:a16="http://schemas.microsoft.com/office/drawing/2014/main" id="{82411367-715B-4CA2-BE13-9827920EDE7C}"/>
                      </a:ext>
                    </a:extLst>
                  </p:cNvPr>
                  <p:cNvSpPr/>
                  <p:nvPr/>
                </p:nvSpPr>
                <p:spPr>
                  <a:xfrm>
                    <a:off x="7131807" y="38137"/>
                    <a:ext cx="166360" cy="88702"/>
                  </a:xfrm>
                  <a:custGeom>
                    <a:avLst/>
                    <a:gdLst>
                      <a:gd name="connsiteX0" fmla="*/ 121256 w 166360"/>
                      <a:gd name="connsiteY0" fmla="*/ 5912 h 88702"/>
                      <a:gd name="connsiteX1" fmla="*/ 106373 w 166360"/>
                      <a:gd name="connsiteY1" fmla="*/ 7835 h 88702"/>
                      <a:gd name="connsiteX2" fmla="*/ 93735 w 166360"/>
                      <a:gd name="connsiteY2" fmla="*/ 14063 h 88702"/>
                      <a:gd name="connsiteX3" fmla="*/ 0 w 166360"/>
                      <a:gd name="connsiteY3" fmla="*/ 88703 h 88702"/>
                      <a:gd name="connsiteX4" fmla="*/ 57377 w 166360"/>
                      <a:gd name="connsiteY4" fmla="*/ 63930 h 88702"/>
                      <a:gd name="connsiteX5" fmla="*/ 120248 w 166360"/>
                      <a:gd name="connsiteY5" fmla="*/ 18550 h 88702"/>
                      <a:gd name="connsiteX6" fmla="*/ 146533 w 166360"/>
                      <a:gd name="connsiteY6" fmla="*/ 15299 h 88702"/>
                      <a:gd name="connsiteX7" fmla="*/ 166360 w 166360"/>
                      <a:gd name="connsiteY7" fmla="*/ 325 h 88702"/>
                      <a:gd name="connsiteX8" fmla="*/ 121256 w 166360"/>
                      <a:gd name="connsiteY8" fmla="*/ 5912 h 8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360" h="88702">
                        <a:moveTo>
                          <a:pt x="121256" y="5912"/>
                        </a:moveTo>
                        <a:cubicBezTo>
                          <a:pt x="116264" y="6232"/>
                          <a:pt x="111182" y="6416"/>
                          <a:pt x="106373" y="7835"/>
                        </a:cubicBezTo>
                        <a:cubicBezTo>
                          <a:pt x="101840" y="9163"/>
                          <a:pt x="97719" y="11544"/>
                          <a:pt x="93735" y="14063"/>
                        </a:cubicBezTo>
                        <a:cubicBezTo>
                          <a:pt x="59941" y="35539"/>
                          <a:pt x="34847" y="69012"/>
                          <a:pt x="0" y="88703"/>
                        </a:cubicBezTo>
                        <a:cubicBezTo>
                          <a:pt x="20881" y="85772"/>
                          <a:pt x="40938" y="77118"/>
                          <a:pt x="57377" y="63930"/>
                        </a:cubicBezTo>
                        <a:cubicBezTo>
                          <a:pt x="77845" y="47536"/>
                          <a:pt x="94513" y="23450"/>
                          <a:pt x="120248" y="18550"/>
                        </a:cubicBezTo>
                        <a:cubicBezTo>
                          <a:pt x="128949" y="16902"/>
                          <a:pt x="138015" y="17634"/>
                          <a:pt x="146533" y="15299"/>
                        </a:cubicBezTo>
                        <a:cubicBezTo>
                          <a:pt x="154638" y="13055"/>
                          <a:pt x="162788" y="7835"/>
                          <a:pt x="166360" y="325"/>
                        </a:cubicBezTo>
                        <a:cubicBezTo>
                          <a:pt x="152989" y="-1506"/>
                          <a:pt x="135359" y="4950"/>
                          <a:pt x="121256" y="5912"/>
                        </a:cubicBezTo>
                        <a:close/>
                      </a:path>
                    </a:pathLst>
                  </a:custGeom>
                  <a:solidFill>
                    <a:srgbClr val="939393"/>
                  </a:solidFill>
                  <a:ln w="4577" cap="flat">
                    <a:noFill/>
                    <a:prstDash val="solid"/>
                    <a:miter/>
                  </a:ln>
                </p:spPr>
                <p:txBody>
                  <a:bodyPr rtlCol="0" anchor="ctr"/>
                  <a:lstStyle/>
                  <a:p>
                    <a:endParaRPr lang="th-TH"/>
                  </a:p>
                </p:txBody>
              </p:sp>
              <p:sp>
                <p:nvSpPr>
                  <p:cNvPr id="5238" name="Freeform: Shape 5237">
                    <a:extLst>
                      <a:ext uri="{FF2B5EF4-FFF2-40B4-BE49-F238E27FC236}">
                        <a16:creationId xmlns:a16="http://schemas.microsoft.com/office/drawing/2014/main" id="{CC21A250-6145-407C-B5C3-E6D56456B11A}"/>
                      </a:ext>
                    </a:extLst>
                  </p:cNvPr>
                  <p:cNvSpPr/>
                  <p:nvPr/>
                </p:nvSpPr>
                <p:spPr>
                  <a:xfrm>
                    <a:off x="7181491" y="38528"/>
                    <a:ext cx="123322" cy="67157"/>
                  </a:xfrm>
                  <a:custGeom>
                    <a:avLst/>
                    <a:gdLst>
                      <a:gd name="connsiteX0" fmla="*/ 48127 w 123322"/>
                      <a:gd name="connsiteY0" fmla="*/ 22465 h 67157"/>
                      <a:gd name="connsiteX1" fmla="*/ 0 w 123322"/>
                      <a:gd name="connsiteY1" fmla="*/ 67157 h 67157"/>
                      <a:gd name="connsiteX2" fmla="*/ 44143 w 123322"/>
                      <a:gd name="connsiteY2" fmla="*/ 46276 h 67157"/>
                      <a:gd name="connsiteX3" fmla="*/ 50737 w 123322"/>
                      <a:gd name="connsiteY3" fmla="*/ 43162 h 67157"/>
                      <a:gd name="connsiteX4" fmla="*/ 75647 w 123322"/>
                      <a:gd name="connsiteY4" fmla="*/ 31989 h 67157"/>
                      <a:gd name="connsiteX5" fmla="*/ 109167 w 123322"/>
                      <a:gd name="connsiteY5" fmla="*/ 25991 h 67157"/>
                      <a:gd name="connsiteX6" fmla="*/ 114616 w 123322"/>
                      <a:gd name="connsiteY6" fmla="*/ 26265 h 67157"/>
                      <a:gd name="connsiteX7" fmla="*/ 121576 w 123322"/>
                      <a:gd name="connsiteY7" fmla="*/ 14726 h 67157"/>
                      <a:gd name="connsiteX8" fmla="*/ 123133 w 123322"/>
                      <a:gd name="connsiteY8" fmla="*/ 4331 h 67157"/>
                      <a:gd name="connsiteX9" fmla="*/ 122996 w 123322"/>
                      <a:gd name="connsiteY9" fmla="*/ 485 h 67157"/>
                      <a:gd name="connsiteX10" fmla="*/ 89568 w 123322"/>
                      <a:gd name="connsiteY10" fmla="*/ 10925 h 67157"/>
                      <a:gd name="connsiteX11" fmla="*/ 48127 w 123322"/>
                      <a:gd name="connsiteY11" fmla="*/ 22465 h 6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322" h="67157">
                        <a:moveTo>
                          <a:pt x="48127" y="22465"/>
                        </a:moveTo>
                        <a:cubicBezTo>
                          <a:pt x="32420" y="33409"/>
                          <a:pt x="17309" y="58960"/>
                          <a:pt x="0" y="67157"/>
                        </a:cubicBezTo>
                        <a:cubicBezTo>
                          <a:pt x="11906" y="61525"/>
                          <a:pt x="32191" y="51954"/>
                          <a:pt x="44143" y="46276"/>
                        </a:cubicBezTo>
                        <a:cubicBezTo>
                          <a:pt x="46341" y="45223"/>
                          <a:pt x="48539" y="44170"/>
                          <a:pt x="50737" y="43162"/>
                        </a:cubicBezTo>
                        <a:cubicBezTo>
                          <a:pt x="58934" y="39270"/>
                          <a:pt x="67176" y="35378"/>
                          <a:pt x="75647" y="31989"/>
                        </a:cubicBezTo>
                        <a:cubicBezTo>
                          <a:pt x="86317" y="27731"/>
                          <a:pt x="97810" y="24205"/>
                          <a:pt x="109167" y="25991"/>
                        </a:cubicBezTo>
                        <a:cubicBezTo>
                          <a:pt x="110952" y="26265"/>
                          <a:pt x="112830" y="26678"/>
                          <a:pt x="114616" y="26265"/>
                        </a:cubicBezTo>
                        <a:cubicBezTo>
                          <a:pt x="119287" y="25212"/>
                          <a:pt x="120889" y="19442"/>
                          <a:pt x="121576" y="14726"/>
                        </a:cubicBezTo>
                        <a:cubicBezTo>
                          <a:pt x="122080" y="11246"/>
                          <a:pt x="122629" y="7766"/>
                          <a:pt x="123133" y="4331"/>
                        </a:cubicBezTo>
                        <a:cubicBezTo>
                          <a:pt x="123316" y="3049"/>
                          <a:pt x="123499" y="1675"/>
                          <a:pt x="122996" y="485"/>
                        </a:cubicBezTo>
                        <a:cubicBezTo>
                          <a:pt x="121622" y="-2583"/>
                          <a:pt x="95155" y="9872"/>
                          <a:pt x="89568" y="10925"/>
                        </a:cubicBezTo>
                        <a:cubicBezTo>
                          <a:pt x="75373" y="13490"/>
                          <a:pt x="60353" y="13902"/>
                          <a:pt x="48127" y="22465"/>
                        </a:cubicBezTo>
                        <a:close/>
                      </a:path>
                    </a:pathLst>
                  </a:custGeom>
                  <a:solidFill>
                    <a:srgbClr val="8E8E8E"/>
                  </a:solidFill>
                  <a:ln w="4577" cap="flat">
                    <a:noFill/>
                    <a:prstDash val="solid"/>
                    <a:miter/>
                  </a:ln>
                </p:spPr>
                <p:txBody>
                  <a:bodyPr rtlCol="0" anchor="ctr"/>
                  <a:lstStyle/>
                  <a:p>
                    <a:endParaRPr lang="th-TH"/>
                  </a:p>
                </p:txBody>
              </p:sp>
              <p:sp>
                <p:nvSpPr>
                  <p:cNvPr id="5239" name="Freeform: Shape 5238">
                    <a:extLst>
                      <a:ext uri="{FF2B5EF4-FFF2-40B4-BE49-F238E27FC236}">
                        <a16:creationId xmlns:a16="http://schemas.microsoft.com/office/drawing/2014/main" id="{88E0E637-5576-4147-BA44-A238692DB831}"/>
                      </a:ext>
                    </a:extLst>
                  </p:cNvPr>
                  <p:cNvSpPr/>
                  <p:nvPr/>
                </p:nvSpPr>
                <p:spPr>
                  <a:xfrm>
                    <a:off x="7299633" y="-17814"/>
                    <a:ext cx="283952" cy="276900"/>
                  </a:xfrm>
                  <a:custGeom>
                    <a:avLst/>
                    <a:gdLst>
                      <a:gd name="connsiteX0" fmla="*/ 18225 w 283952"/>
                      <a:gd name="connsiteY0" fmla="*/ 59392 h 276900"/>
                      <a:gd name="connsiteX1" fmla="*/ 0 w 283952"/>
                      <a:gd name="connsiteY1" fmla="*/ 48310 h 276900"/>
                      <a:gd name="connsiteX2" fmla="*/ 25368 w 283952"/>
                      <a:gd name="connsiteY2" fmla="*/ 31321 h 276900"/>
                      <a:gd name="connsiteX3" fmla="*/ 19553 w 283952"/>
                      <a:gd name="connsiteY3" fmla="*/ 0 h 276900"/>
                      <a:gd name="connsiteX4" fmla="*/ 72717 w 283952"/>
                      <a:gd name="connsiteY4" fmla="*/ 47165 h 276900"/>
                      <a:gd name="connsiteX5" fmla="*/ 259546 w 283952"/>
                      <a:gd name="connsiteY5" fmla="*/ 225523 h 276900"/>
                      <a:gd name="connsiteX6" fmla="*/ 283953 w 283952"/>
                      <a:gd name="connsiteY6" fmla="*/ 276901 h 276900"/>
                      <a:gd name="connsiteX7" fmla="*/ 261103 w 283952"/>
                      <a:gd name="connsiteY7" fmla="*/ 251441 h 276900"/>
                      <a:gd name="connsiteX8" fmla="*/ 60078 w 283952"/>
                      <a:gd name="connsiteY8" fmla="*/ 59666 h 276900"/>
                      <a:gd name="connsiteX9" fmla="*/ 45791 w 283952"/>
                      <a:gd name="connsiteY9" fmla="*/ 53026 h 276900"/>
                      <a:gd name="connsiteX10" fmla="*/ 19690 w 283952"/>
                      <a:gd name="connsiteY10" fmla="*/ 71755 h 276900"/>
                      <a:gd name="connsiteX11" fmla="*/ 18225 w 283952"/>
                      <a:gd name="connsiteY11" fmla="*/ 59392 h 27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3952" h="276900">
                        <a:moveTo>
                          <a:pt x="18225" y="59392"/>
                        </a:moveTo>
                        <a:cubicBezTo>
                          <a:pt x="14104" y="53439"/>
                          <a:pt x="6823" y="50737"/>
                          <a:pt x="0" y="48310"/>
                        </a:cubicBezTo>
                        <a:cubicBezTo>
                          <a:pt x="10944" y="49821"/>
                          <a:pt x="21797" y="41808"/>
                          <a:pt x="25368" y="31321"/>
                        </a:cubicBezTo>
                        <a:cubicBezTo>
                          <a:pt x="28894" y="20881"/>
                          <a:pt x="25964" y="8975"/>
                          <a:pt x="19553" y="0"/>
                        </a:cubicBezTo>
                        <a:cubicBezTo>
                          <a:pt x="29993" y="21659"/>
                          <a:pt x="52340" y="34481"/>
                          <a:pt x="72717" y="47165"/>
                        </a:cubicBezTo>
                        <a:cubicBezTo>
                          <a:pt x="146258" y="93048"/>
                          <a:pt x="210274" y="154180"/>
                          <a:pt x="259546" y="225523"/>
                        </a:cubicBezTo>
                        <a:cubicBezTo>
                          <a:pt x="270398" y="241275"/>
                          <a:pt x="280793" y="258035"/>
                          <a:pt x="283953" y="276901"/>
                        </a:cubicBezTo>
                        <a:cubicBezTo>
                          <a:pt x="272413" y="274291"/>
                          <a:pt x="266323" y="262018"/>
                          <a:pt x="261103" y="251441"/>
                        </a:cubicBezTo>
                        <a:cubicBezTo>
                          <a:pt x="219616" y="167368"/>
                          <a:pt x="138107" y="111594"/>
                          <a:pt x="60078" y="59666"/>
                        </a:cubicBezTo>
                        <a:cubicBezTo>
                          <a:pt x="55682" y="56736"/>
                          <a:pt x="51057" y="53713"/>
                          <a:pt x="45791" y="53026"/>
                        </a:cubicBezTo>
                        <a:cubicBezTo>
                          <a:pt x="35076" y="51607"/>
                          <a:pt x="21614" y="61452"/>
                          <a:pt x="19690" y="71755"/>
                        </a:cubicBezTo>
                        <a:cubicBezTo>
                          <a:pt x="21110" y="67817"/>
                          <a:pt x="20744" y="63101"/>
                          <a:pt x="18225" y="59392"/>
                        </a:cubicBezTo>
                        <a:close/>
                      </a:path>
                    </a:pathLst>
                  </a:custGeom>
                  <a:solidFill>
                    <a:srgbClr val="4B5152"/>
                  </a:solidFill>
                  <a:ln w="4577" cap="flat">
                    <a:noFill/>
                    <a:prstDash val="solid"/>
                    <a:miter/>
                  </a:ln>
                </p:spPr>
                <p:txBody>
                  <a:bodyPr rtlCol="0" anchor="ctr"/>
                  <a:lstStyle/>
                  <a:p>
                    <a:endParaRPr lang="th-TH"/>
                  </a:p>
                </p:txBody>
              </p:sp>
              <p:sp>
                <p:nvSpPr>
                  <p:cNvPr id="5240" name="Freeform: Shape 5239">
                    <a:extLst>
                      <a:ext uri="{FF2B5EF4-FFF2-40B4-BE49-F238E27FC236}">
                        <a16:creationId xmlns:a16="http://schemas.microsoft.com/office/drawing/2014/main" id="{A00F7633-5255-41EE-BC01-8EAD3B9FA546}"/>
                      </a:ext>
                    </a:extLst>
                  </p:cNvPr>
                  <p:cNvSpPr/>
                  <p:nvPr/>
                </p:nvSpPr>
                <p:spPr>
                  <a:xfrm>
                    <a:off x="7311355" y="30086"/>
                    <a:ext cx="261606" cy="220397"/>
                  </a:xfrm>
                  <a:custGeom>
                    <a:avLst/>
                    <a:gdLst>
                      <a:gd name="connsiteX0" fmla="*/ 217051 w 261606"/>
                      <a:gd name="connsiteY0" fmla="*/ 152940 h 220397"/>
                      <a:gd name="connsiteX1" fmla="*/ 180052 w 261606"/>
                      <a:gd name="connsiteY1" fmla="*/ 109392 h 220397"/>
                      <a:gd name="connsiteX2" fmla="*/ 150654 w 261606"/>
                      <a:gd name="connsiteY2" fmla="*/ 83795 h 220397"/>
                      <a:gd name="connsiteX3" fmla="*/ 79219 w 261606"/>
                      <a:gd name="connsiteY3" fmla="*/ 25365 h 220397"/>
                      <a:gd name="connsiteX4" fmla="*/ 41121 w 261606"/>
                      <a:gd name="connsiteY4" fmla="*/ 1874 h 220397"/>
                      <a:gd name="connsiteX5" fmla="*/ 0 w 261606"/>
                      <a:gd name="connsiteY5" fmla="*/ 12223 h 220397"/>
                      <a:gd name="connsiteX6" fmla="*/ 5541 w 261606"/>
                      <a:gd name="connsiteY6" fmla="*/ 24220 h 220397"/>
                      <a:gd name="connsiteX7" fmla="*/ 67176 w 261606"/>
                      <a:gd name="connsiteY7" fmla="*/ 43361 h 220397"/>
                      <a:gd name="connsiteX8" fmla="*/ 171718 w 261606"/>
                      <a:gd name="connsiteY8" fmla="*/ 132563 h 220397"/>
                      <a:gd name="connsiteX9" fmla="*/ 219478 w 261606"/>
                      <a:gd name="connsiteY9" fmla="*/ 180827 h 220397"/>
                      <a:gd name="connsiteX10" fmla="*/ 261606 w 261606"/>
                      <a:gd name="connsiteY10" fmla="*/ 220345 h 220397"/>
                      <a:gd name="connsiteX11" fmla="*/ 217051 w 261606"/>
                      <a:gd name="connsiteY11" fmla="*/ 152940 h 22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06" h="220397">
                        <a:moveTo>
                          <a:pt x="217051" y="152940"/>
                        </a:moveTo>
                        <a:cubicBezTo>
                          <a:pt x="205374" y="137875"/>
                          <a:pt x="193652" y="122763"/>
                          <a:pt x="180052" y="109392"/>
                        </a:cubicBezTo>
                        <a:cubicBezTo>
                          <a:pt x="170802" y="100280"/>
                          <a:pt x="160728" y="92037"/>
                          <a:pt x="150654" y="83795"/>
                        </a:cubicBezTo>
                        <a:cubicBezTo>
                          <a:pt x="126842" y="64334"/>
                          <a:pt x="103031" y="44827"/>
                          <a:pt x="79219" y="25365"/>
                        </a:cubicBezTo>
                        <a:cubicBezTo>
                          <a:pt x="67588" y="15841"/>
                          <a:pt x="55545" y="6087"/>
                          <a:pt x="41121" y="1874"/>
                        </a:cubicBezTo>
                        <a:cubicBezTo>
                          <a:pt x="26696" y="-2339"/>
                          <a:pt x="9158" y="317"/>
                          <a:pt x="0" y="12223"/>
                        </a:cubicBezTo>
                        <a:cubicBezTo>
                          <a:pt x="1832" y="16207"/>
                          <a:pt x="3709" y="20237"/>
                          <a:pt x="5541" y="24220"/>
                        </a:cubicBezTo>
                        <a:cubicBezTo>
                          <a:pt x="26513" y="15886"/>
                          <a:pt x="49226" y="29715"/>
                          <a:pt x="67176" y="43361"/>
                        </a:cubicBezTo>
                        <a:cubicBezTo>
                          <a:pt x="103672" y="71111"/>
                          <a:pt x="138611" y="100921"/>
                          <a:pt x="171718" y="132563"/>
                        </a:cubicBezTo>
                        <a:cubicBezTo>
                          <a:pt x="188065" y="148223"/>
                          <a:pt x="204001" y="164296"/>
                          <a:pt x="219478" y="180827"/>
                        </a:cubicBezTo>
                        <a:cubicBezTo>
                          <a:pt x="228316" y="190260"/>
                          <a:pt x="247823" y="221856"/>
                          <a:pt x="261606" y="220345"/>
                        </a:cubicBezTo>
                        <a:cubicBezTo>
                          <a:pt x="256661" y="196991"/>
                          <a:pt x="231750" y="171852"/>
                          <a:pt x="217051" y="152940"/>
                        </a:cubicBezTo>
                        <a:close/>
                      </a:path>
                    </a:pathLst>
                  </a:custGeom>
                  <a:solidFill>
                    <a:srgbClr val="577375"/>
                  </a:solidFill>
                  <a:ln w="4577" cap="flat">
                    <a:noFill/>
                    <a:prstDash val="solid"/>
                    <a:miter/>
                  </a:ln>
                </p:spPr>
                <p:txBody>
                  <a:bodyPr rtlCol="0" anchor="ctr"/>
                  <a:lstStyle/>
                  <a:p>
                    <a:endParaRPr lang="th-TH"/>
                  </a:p>
                </p:txBody>
              </p:sp>
              <p:sp>
                <p:nvSpPr>
                  <p:cNvPr id="5241" name="Freeform: Shape 5240">
                    <a:extLst>
                      <a:ext uri="{FF2B5EF4-FFF2-40B4-BE49-F238E27FC236}">
                        <a16:creationId xmlns:a16="http://schemas.microsoft.com/office/drawing/2014/main" id="{0408D4CC-6715-4E65-966E-ED0BCD29B72E}"/>
                      </a:ext>
                    </a:extLst>
                  </p:cNvPr>
                  <p:cNvSpPr/>
                  <p:nvPr/>
                </p:nvSpPr>
                <p:spPr>
                  <a:xfrm>
                    <a:off x="7300503" y="42445"/>
                    <a:ext cx="272357" cy="218007"/>
                  </a:xfrm>
                  <a:custGeom>
                    <a:avLst/>
                    <a:gdLst>
                      <a:gd name="connsiteX0" fmla="*/ 78899 w 272357"/>
                      <a:gd name="connsiteY0" fmla="*/ 21707 h 218007"/>
                      <a:gd name="connsiteX1" fmla="*/ 47623 w 272357"/>
                      <a:gd name="connsiteY1" fmla="*/ 2611 h 218007"/>
                      <a:gd name="connsiteX2" fmla="*/ 12409 w 272357"/>
                      <a:gd name="connsiteY2" fmla="*/ 6092 h 218007"/>
                      <a:gd name="connsiteX3" fmla="*/ 12684 w 272357"/>
                      <a:gd name="connsiteY3" fmla="*/ 19692 h 218007"/>
                      <a:gd name="connsiteX4" fmla="*/ 0 w 272357"/>
                      <a:gd name="connsiteY4" fmla="*/ 27522 h 218007"/>
                      <a:gd name="connsiteX5" fmla="*/ 77296 w 272357"/>
                      <a:gd name="connsiteY5" fmla="*/ 47212 h 218007"/>
                      <a:gd name="connsiteX6" fmla="*/ 240863 w 272357"/>
                      <a:gd name="connsiteY6" fmla="*/ 194294 h 218007"/>
                      <a:gd name="connsiteX7" fmla="*/ 270673 w 272357"/>
                      <a:gd name="connsiteY7" fmla="*/ 215725 h 218007"/>
                      <a:gd name="connsiteX8" fmla="*/ 252356 w 272357"/>
                      <a:gd name="connsiteY8" fmla="*/ 178908 h 218007"/>
                      <a:gd name="connsiteX9" fmla="*/ 175198 w 272357"/>
                      <a:gd name="connsiteY9" fmla="*/ 99415 h 218007"/>
                      <a:gd name="connsiteX10" fmla="*/ 78899 w 272357"/>
                      <a:gd name="connsiteY10" fmla="*/ 21707 h 21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357" h="218007">
                        <a:moveTo>
                          <a:pt x="78899" y="21707"/>
                        </a:moveTo>
                        <a:cubicBezTo>
                          <a:pt x="69191" y="14242"/>
                          <a:pt x="59208" y="6595"/>
                          <a:pt x="47623" y="2611"/>
                        </a:cubicBezTo>
                        <a:cubicBezTo>
                          <a:pt x="36038" y="-1372"/>
                          <a:pt x="22255" y="-1235"/>
                          <a:pt x="12409" y="6092"/>
                        </a:cubicBezTo>
                        <a:cubicBezTo>
                          <a:pt x="16348" y="9251"/>
                          <a:pt x="15798" y="15754"/>
                          <a:pt x="12684" y="19692"/>
                        </a:cubicBezTo>
                        <a:cubicBezTo>
                          <a:pt x="9570" y="23630"/>
                          <a:pt x="4671" y="25690"/>
                          <a:pt x="0" y="27522"/>
                        </a:cubicBezTo>
                        <a:cubicBezTo>
                          <a:pt x="25094" y="15067"/>
                          <a:pt x="54492" y="30911"/>
                          <a:pt x="77296" y="47212"/>
                        </a:cubicBezTo>
                        <a:cubicBezTo>
                          <a:pt x="137054" y="89936"/>
                          <a:pt x="192049" y="139390"/>
                          <a:pt x="240863" y="194294"/>
                        </a:cubicBezTo>
                        <a:cubicBezTo>
                          <a:pt x="245991" y="200064"/>
                          <a:pt x="262659" y="225707"/>
                          <a:pt x="270673" y="215725"/>
                        </a:cubicBezTo>
                        <a:cubicBezTo>
                          <a:pt x="278412" y="206108"/>
                          <a:pt x="257256" y="185044"/>
                          <a:pt x="252356" y="178908"/>
                        </a:cubicBezTo>
                        <a:cubicBezTo>
                          <a:pt x="229278" y="149968"/>
                          <a:pt x="202902" y="123867"/>
                          <a:pt x="175198" y="99415"/>
                        </a:cubicBezTo>
                        <a:cubicBezTo>
                          <a:pt x="144243" y="72031"/>
                          <a:pt x="111548" y="46846"/>
                          <a:pt x="78899" y="21707"/>
                        </a:cubicBezTo>
                        <a:close/>
                      </a:path>
                    </a:pathLst>
                  </a:custGeom>
                  <a:solidFill>
                    <a:srgbClr val="7C898C"/>
                  </a:solidFill>
                  <a:ln w="4577" cap="flat">
                    <a:noFill/>
                    <a:prstDash val="solid"/>
                    <a:miter/>
                  </a:ln>
                </p:spPr>
                <p:txBody>
                  <a:bodyPr rtlCol="0" anchor="ctr"/>
                  <a:lstStyle/>
                  <a:p>
                    <a:endParaRPr lang="th-TH"/>
                  </a:p>
                </p:txBody>
              </p:sp>
              <p:sp>
                <p:nvSpPr>
                  <p:cNvPr id="5242" name="Freeform: Shape 5241">
                    <a:extLst>
                      <a:ext uri="{FF2B5EF4-FFF2-40B4-BE49-F238E27FC236}">
                        <a16:creationId xmlns:a16="http://schemas.microsoft.com/office/drawing/2014/main" id="{65BE7AC7-12C5-46DE-B288-E4B201B50FC1}"/>
                      </a:ext>
                    </a:extLst>
                  </p:cNvPr>
                  <p:cNvSpPr/>
                  <p:nvPr/>
                </p:nvSpPr>
                <p:spPr>
                  <a:xfrm>
                    <a:off x="7278523" y="15567"/>
                    <a:ext cx="72579" cy="57012"/>
                  </a:xfrm>
                  <a:custGeom>
                    <a:avLst/>
                    <a:gdLst>
                      <a:gd name="connsiteX0" fmla="*/ 20148 w 72579"/>
                      <a:gd name="connsiteY0" fmla="*/ 37732 h 57012"/>
                      <a:gd name="connsiteX1" fmla="*/ 20744 w 72579"/>
                      <a:gd name="connsiteY1" fmla="*/ 23674 h 57012"/>
                      <a:gd name="connsiteX2" fmla="*/ 28849 w 72579"/>
                      <a:gd name="connsiteY2" fmla="*/ 13096 h 57012"/>
                      <a:gd name="connsiteX3" fmla="*/ 41716 w 72579"/>
                      <a:gd name="connsiteY3" fmla="*/ 12455 h 57012"/>
                      <a:gd name="connsiteX4" fmla="*/ 46204 w 72579"/>
                      <a:gd name="connsiteY4" fmla="*/ 0 h 57012"/>
                      <a:gd name="connsiteX5" fmla="*/ 72579 w 72579"/>
                      <a:gd name="connsiteY5" fmla="*/ 22255 h 57012"/>
                      <a:gd name="connsiteX6" fmla="*/ 44692 w 72579"/>
                      <a:gd name="connsiteY6" fmla="*/ 33840 h 57012"/>
                      <a:gd name="connsiteX7" fmla="*/ 37503 w 72579"/>
                      <a:gd name="connsiteY7" fmla="*/ 52843 h 57012"/>
                      <a:gd name="connsiteX8" fmla="*/ 19965 w 72579"/>
                      <a:gd name="connsiteY8" fmla="*/ 56369 h 57012"/>
                      <a:gd name="connsiteX9" fmla="*/ 0 w 72579"/>
                      <a:gd name="connsiteY9" fmla="*/ 48264 h 57012"/>
                      <a:gd name="connsiteX10" fmla="*/ 20148 w 72579"/>
                      <a:gd name="connsiteY10" fmla="*/ 37732 h 5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579" h="57012">
                        <a:moveTo>
                          <a:pt x="20148" y="37732"/>
                        </a:moveTo>
                        <a:cubicBezTo>
                          <a:pt x="20652" y="33061"/>
                          <a:pt x="19965" y="28299"/>
                          <a:pt x="20744" y="23674"/>
                        </a:cubicBezTo>
                        <a:cubicBezTo>
                          <a:pt x="21522" y="19049"/>
                          <a:pt x="24270" y="14195"/>
                          <a:pt x="28849" y="13096"/>
                        </a:cubicBezTo>
                        <a:cubicBezTo>
                          <a:pt x="33061" y="12089"/>
                          <a:pt x="37870" y="14470"/>
                          <a:pt x="41716" y="12455"/>
                        </a:cubicBezTo>
                        <a:cubicBezTo>
                          <a:pt x="45837" y="10303"/>
                          <a:pt x="46295" y="4671"/>
                          <a:pt x="46204" y="0"/>
                        </a:cubicBezTo>
                        <a:cubicBezTo>
                          <a:pt x="54996" y="7418"/>
                          <a:pt x="63788" y="14837"/>
                          <a:pt x="72579" y="22255"/>
                        </a:cubicBezTo>
                        <a:cubicBezTo>
                          <a:pt x="62688" y="25277"/>
                          <a:pt x="50096" y="25002"/>
                          <a:pt x="44692" y="33840"/>
                        </a:cubicBezTo>
                        <a:cubicBezTo>
                          <a:pt x="41121" y="39655"/>
                          <a:pt x="42128" y="47806"/>
                          <a:pt x="37503" y="52843"/>
                        </a:cubicBezTo>
                        <a:cubicBezTo>
                          <a:pt x="33290" y="57468"/>
                          <a:pt x="26101" y="57560"/>
                          <a:pt x="19965" y="56369"/>
                        </a:cubicBezTo>
                        <a:cubicBezTo>
                          <a:pt x="12868" y="54950"/>
                          <a:pt x="6044" y="52202"/>
                          <a:pt x="0" y="48264"/>
                        </a:cubicBezTo>
                        <a:cubicBezTo>
                          <a:pt x="9479" y="51607"/>
                          <a:pt x="18866" y="49730"/>
                          <a:pt x="20148" y="37732"/>
                        </a:cubicBezTo>
                        <a:close/>
                      </a:path>
                    </a:pathLst>
                  </a:custGeom>
                  <a:solidFill>
                    <a:srgbClr val="616D70"/>
                  </a:solidFill>
                  <a:ln w="4577" cap="flat">
                    <a:noFill/>
                    <a:prstDash val="solid"/>
                    <a:miter/>
                  </a:ln>
                </p:spPr>
                <p:txBody>
                  <a:bodyPr rtlCol="0" anchor="ctr"/>
                  <a:lstStyle/>
                  <a:p>
                    <a:endParaRPr lang="th-TH"/>
                  </a:p>
                </p:txBody>
              </p:sp>
              <p:sp>
                <p:nvSpPr>
                  <p:cNvPr id="5243" name="Freeform: Shape 5242">
                    <a:extLst>
                      <a:ext uri="{FF2B5EF4-FFF2-40B4-BE49-F238E27FC236}">
                        <a16:creationId xmlns:a16="http://schemas.microsoft.com/office/drawing/2014/main" id="{E71BA439-786E-41FD-962D-DCE499D7B3BD}"/>
                      </a:ext>
                    </a:extLst>
                  </p:cNvPr>
                  <p:cNvSpPr/>
                  <p:nvPr/>
                </p:nvSpPr>
                <p:spPr>
                  <a:xfrm>
                    <a:off x="7320010" y="57866"/>
                    <a:ext cx="210045" cy="161976"/>
                  </a:xfrm>
                  <a:custGeom>
                    <a:avLst/>
                    <a:gdLst>
                      <a:gd name="connsiteX0" fmla="*/ 0 w 210045"/>
                      <a:gd name="connsiteY0" fmla="*/ 6514 h 161976"/>
                      <a:gd name="connsiteX1" fmla="*/ 22255 w 210045"/>
                      <a:gd name="connsiteY1" fmla="*/ 791 h 161976"/>
                      <a:gd name="connsiteX2" fmla="*/ 43410 w 210045"/>
                      <a:gd name="connsiteY2" fmla="*/ 12284 h 161976"/>
                      <a:gd name="connsiteX3" fmla="*/ 210045 w 210045"/>
                      <a:gd name="connsiteY3" fmla="*/ 161976 h 161976"/>
                      <a:gd name="connsiteX4" fmla="*/ 170161 w 210045"/>
                      <a:gd name="connsiteY4" fmla="*/ 120810 h 161976"/>
                      <a:gd name="connsiteX5" fmla="*/ 118462 w 210045"/>
                      <a:gd name="connsiteY5" fmla="*/ 75522 h 161976"/>
                      <a:gd name="connsiteX6" fmla="*/ 0 w 210045"/>
                      <a:gd name="connsiteY6" fmla="*/ 6514 h 161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45" h="161976">
                        <a:moveTo>
                          <a:pt x="0" y="6514"/>
                        </a:moveTo>
                        <a:cubicBezTo>
                          <a:pt x="5220" y="333"/>
                          <a:pt x="14424" y="-1133"/>
                          <a:pt x="22255" y="791"/>
                        </a:cubicBezTo>
                        <a:cubicBezTo>
                          <a:pt x="30085" y="2760"/>
                          <a:pt x="36862" y="7522"/>
                          <a:pt x="43410" y="12284"/>
                        </a:cubicBezTo>
                        <a:cubicBezTo>
                          <a:pt x="103397" y="56107"/>
                          <a:pt x="161140" y="105928"/>
                          <a:pt x="210045" y="161976"/>
                        </a:cubicBezTo>
                        <a:cubicBezTo>
                          <a:pt x="194934" y="153413"/>
                          <a:pt x="182708" y="133311"/>
                          <a:pt x="170161" y="120810"/>
                        </a:cubicBezTo>
                        <a:cubicBezTo>
                          <a:pt x="153905" y="104646"/>
                          <a:pt x="136642" y="89488"/>
                          <a:pt x="118462" y="75522"/>
                        </a:cubicBezTo>
                        <a:cubicBezTo>
                          <a:pt x="82150" y="47635"/>
                          <a:pt x="42220" y="24282"/>
                          <a:pt x="0" y="6514"/>
                        </a:cubicBezTo>
                        <a:close/>
                      </a:path>
                    </a:pathLst>
                  </a:custGeom>
                  <a:solidFill>
                    <a:srgbClr val="7C9093"/>
                  </a:solidFill>
                  <a:ln w="4577" cap="flat">
                    <a:noFill/>
                    <a:prstDash val="solid"/>
                    <a:miter/>
                  </a:ln>
                </p:spPr>
                <p:txBody>
                  <a:bodyPr rtlCol="0" anchor="ctr"/>
                  <a:lstStyle/>
                  <a:p>
                    <a:endParaRPr lang="th-TH"/>
                  </a:p>
                </p:txBody>
              </p:sp>
              <p:sp>
                <p:nvSpPr>
                  <p:cNvPr id="5244" name="Freeform: Shape 5243">
                    <a:extLst>
                      <a:ext uri="{FF2B5EF4-FFF2-40B4-BE49-F238E27FC236}">
                        <a16:creationId xmlns:a16="http://schemas.microsoft.com/office/drawing/2014/main" id="{9EC574E0-32B3-4897-A23B-117F78784523}"/>
                      </a:ext>
                    </a:extLst>
                  </p:cNvPr>
                  <p:cNvSpPr/>
                  <p:nvPr/>
                </p:nvSpPr>
                <p:spPr>
                  <a:xfrm>
                    <a:off x="7128510" y="72394"/>
                    <a:ext cx="65344" cy="57124"/>
                  </a:xfrm>
                  <a:custGeom>
                    <a:avLst/>
                    <a:gdLst>
                      <a:gd name="connsiteX0" fmla="*/ 43868 w 65344"/>
                      <a:gd name="connsiteY0" fmla="*/ 23079 h 57124"/>
                      <a:gd name="connsiteX1" fmla="*/ 65344 w 65344"/>
                      <a:gd name="connsiteY1" fmla="*/ 0 h 57124"/>
                      <a:gd name="connsiteX2" fmla="*/ 53347 w 65344"/>
                      <a:gd name="connsiteY2" fmla="*/ 16714 h 57124"/>
                      <a:gd name="connsiteX3" fmla="*/ 45791 w 65344"/>
                      <a:gd name="connsiteY3" fmla="*/ 31596 h 57124"/>
                      <a:gd name="connsiteX4" fmla="*/ 0 w 65344"/>
                      <a:gd name="connsiteY4" fmla="*/ 54675 h 57124"/>
                      <a:gd name="connsiteX5" fmla="*/ 43868 w 65344"/>
                      <a:gd name="connsiteY5" fmla="*/ 23079 h 5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44" h="57124">
                        <a:moveTo>
                          <a:pt x="43868" y="23079"/>
                        </a:moveTo>
                        <a:cubicBezTo>
                          <a:pt x="51057" y="15386"/>
                          <a:pt x="58201" y="7693"/>
                          <a:pt x="65344" y="0"/>
                        </a:cubicBezTo>
                        <a:cubicBezTo>
                          <a:pt x="60628" y="4991"/>
                          <a:pt x="56552" y="10624"/>
                          <a:pt x="53347" y="16714"/>
                        </a:cubicBezTo>
                        <a:cubicBezTo>
                          <a:pt x="50737" y="21614"/>
                          <a:pt x="48676" y="26834"/>
                          <a:pt x="45791" y="31596"/>
                        </a:cubicBezTo>
                        <a:cubicBezTo>
                          <a:pt x="40708" y="39976"/>
                          <a:pt x="9479" y="64978"/>
                          <a:pt x="0" y="54675"/>
                        </a:cubicBezTo>
                        <a:cubicBezTo>
                          <a:pt x="12043" y="47486"/>
                          <a:pt x="34298" y="33336"/>
                          <a:pt x="43868" y="23079"/>
                        </a:cubicBezTo>
                        <a:close/>
                      </a:path>
                    </a:pathLst>
                  </a:custGeom>
                  <a:solidFill>
                    <a:srgbClr val="A6A6A6"/>
                  </a:solidFill>
                  <a:ln w="4577" cap="flat">
                    <a:noFill/>
                    <a:prstDash val="solid"/>
                    <a:miter/>
                  </a:ln>
                </p:spPr>
                <p:txBody>
                  <a:bodyPr rtlCol="0" anchor="ctr"/>
                  <a:lstStyle/>
                  <a:p>
                    <a:endParaRPr lang="th-TH"/>
                  </a:p>
                </p:txBody>
              </p:sp>
            </p:grpSp>
            <p:sp>
              <p:nvSpPr>
                <p:cNvPr id="5175" name="Freeform: Shape 5174">
                  <a:extLst>
                    <a:ext uri="{FF2B5EF4-FFF2-40B4-BE49-F238E27FC236}">
                      <a16:creationId xmlns:a16="http://schemas.microsoft.com/office/drawing/2014/main" id="{232FEDD7-7A49-4830-BD9E-EACD5AC50BFF}"/>
                    </a:ext>
                  </a:extLst>
                </p:cNvPr>
                <p:cNvSpPr/>
                <p:nvPr/>
              </p:nvSpPr>
              <p:spPr>
                <a:xfrm>
                  <a:off x="7535678" y="179913"/>
                  <a:ext cx="84174" cy="132611"/>
                </a:xfrm>
                <a:custGeom>
                  <a:avLst/>
                  <a:gdLst>
                    <a:gd name="connsiteX0" fmla="*/ 21807 w 84174"/>
                    <a:gd name="connsiteY0" fmla="*/ 17996 h 132611"/>
                    <a:gd name="connsiteX1" fmla="*/ 33850 w 84174"/>
                    <a:gd name="connsiteY1" fmla="*/ 22850 h 132611"/>
                    <a:gd name="connsiteX2" fmla="*/ 48411 w 84174"/>
                    <a:gd name="connsiteY2" fmla="*/ 44601 h 132611"/>
                    <a:gd name="connsiteX3" fmla="*/ 51937 w 84174"/>
                    <a:gd name="connsiteY3" fmla="*/ 71251 h 132611"/>
                    <a:gd name="connsiteX4" fmla="*/ 84174 w 84174"/>
                    <a:gd name="connsiteY4" fmla="*/ 132612 h 132611"/>
                    <a:gd name="connsiteX5" fmla="*/ 48869 w 84174"/>
                    <a:gd name="connsiteY5" fmla="*/ 109441 h 132611"/>
                    <a:gd name="connsiteX6" fmla="*/ 10404 w 84174"/>
                    <a:gd name="connsiteY6" fmla="*/ 54812 h 132611"/>
                    <a:gd name="connsiteX7" fmla="*/ 3215 w 84174"/>
                    <a:gd name="connsiteY7" fmla="*/ 0 h 132611"/>
                    <a:gd name="connsiteX8" fmla="*/ 21807 w 84174"/>
                    <a:gd name="connsiteY8" fmla="*/ 17996 h 1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74" h="132611">
                      <a:moveTo>
                        <a:pt x="21807" y="17996"/>
                      </a:moveTo>
                      <a:cubicBezTo>
                        <a:pt x="25790" y="19736"/>
                        <a:pt x="30095" y="20743"/>
                        <a:pt x="33850" y="22850"/>
                      </a:cubicBezTo>
                      <a:cubicBezTo>
                        <a:pt x="41680" y="27246"/>
                        <a:pt x="46259" y="35855"/>
                        <a:pt x="48411" y="44601"/>
                      </a:cubicBezTo>
                      <a:cubicBezTo>
                        <a:pt x="50564" y="53301"/>
                        <a:pt x="50655" y="62368"/>
                        <a:pt x="51937" y="71251"/>
                      </a:cubicBezTo>
                      <a:cubicBezTo>
                        <a:pt x="55280" y="94559"/>
                        <a:pt x="66865" y="116631"/>
                        <a:pt x="84174" y="132612"/>
                      </a:cubicBezTo>
                      <a:cubicBezTo>
                        <a:pt x="69979" y="130551"/>
                        <a:pt x="58898" y="119699"/>
                        <a:pt x="48869" y="109441"/>
                      </a:cubicBezTo>
                      <a:cubicBezTo>
                        <a:pt x="31789" y="91949"/>
                        <a:pt x="13381" y="79219"/>
                        <a:pt x="10404" y="54812"/>
                      </a:cubicBezTo>
                      <a:cubicBezTo>
                        <a:pt x="8573" y="39793"/>
                        <a:pt x="-6447" y="11356"/>
                        <a:pt x="3215" y="0"/>
                      </a:cubicBezTo>
                      <a:cubicBezTo>
                        <a:pt x="7336" y="7601"/>
                        <a:pt x="13701" y="14424"/>
                        <a:pt x="21807" y="17996"/>
                      </a:cubicBezTo>
                      <a:close/>
                    </a:path>
                  </a:pathLst>
                </a:custGeom>
                <a:solidFill>
                  <a:srgbClr val="616D70"/>
                </a:solidFill>
                <a:ln w="4577" cap="flat">
                  <a:noFill/>
                  <a:prstDash val="solid"/>
                  <a:miter/>
                </a:ln>
              </p:spPr>
              <p:txBody>
                <a:bodyPr rtlCol="0" anchor="ctr"/>
                <a:lstStyle/>
                <a:p>
                  <a:endParaRPr lang="th-TH"/>
                </a:p>
              </p:txBody>
            </p:sp>
            <p:sp>
              <p:nvSpPr>
                <p:cNvPr id="5176" name="Freeform: Shape 5175">
                  <a:extLst>
                    <a:ext uri="{FF2B5EF4-FFF2-40B4-BE49-F238E27FC236}">
                      <a16:creationId xmlns:a16="http://schemas.microsoft.com/office/drawing/2014/main" id="{6AE52668-3314-480C-9F0B-D6D410EDB400}"/>
                    </a:ext>
                  </a:extLst>
                </p:cNvPr>
                <p:cNvSpPr/>
                <p:nvPr/>
              </p:nvSpPr>
              <p:spPr>
                <a:xfrm>
                  <a:off x="7527949" y="180050"/>
                  <a:ext cx="434522" cy="226811"/>
                </a:xfrm>
                <a:custGeom>
                  <a:avLst/>
                  <a:gdLst>
                    <a:gd name="connsiteX0" fmla="*/ 345634 w 434522"/>
                    <a:gd name="connsiteY0" fmla="*/ 226439 h 226811"/>
                    <a:gd name="connsiteX1" fmla="*/ 224607 w 434522"/>
                    <a:gd name="connsiteY1" fmla="*/ 196720 h 226811"/>
                    <a:gd name="connsiteX2" fmla="*/ 117363 w 434522"/>
                    <a:gd name="connsiteY2" fmla="*/ 145250 h 226811"/>
                    <a:gd name="connsiteX3" fmla="*/ 69832 w 434522"/>
                    <a:gd name="connsiteY3" fmla="*/ 115577 h 226811"/>
                    <a:gd name="connsiteX4" fmla="*/ 0 w 434522"/>
                    <a:gd name="connsiteY4" fmla="*/ 0 h 226811"/>
                    <a:gd name="connsiteX5" fmla="*/ 182937 w 434522"/>
                    <a:gd name="connsiteY5" fmla="*/ 143831 h 226811"/>
                    <a:gd name="connsiteX6" fmla="*/ 288761 w 434522"/>
                    <a:gd name="connsiteY6" fmla="*/ 179960 h 226811"/>
                    <a:gd name="connsiteX7" fmla="*/ 359279 w 434522"/>
                    <a:gd name="connsiteY7" fmla="*/ 192278 h 226811"/>
                    <a:gd name="connsiteX8" fmla="*/ 414000 w 434522"/>
                    <a:gd name="connsiteY8" fmla="*/ 166131 h 226811"/>
                    <a:gd name="connsiteX9" fmla="*/ 434515 w 434522"/>
                    <a:gd name="connsiteY9" fmla="*/ 166131 h 226811"/>
                    <a:gd name="connsiteX10" fmla="*/ 345634 w 434522"/>
                    <a:gd name="connsiteY10" fmla="*/ 226439 h 22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4522" h="226811">
                      <a:moveTo>
                        <a:pt x="345634" y="226439"/>
                      </a:moveTo>
                      <a:cubicBezTo>
                        <a:pt x="303780" y="229461"/>
                        <a:pt x="263026" y="213617"/>
                        <a:pt x="224607" y="196720"/>
                      </a:cubicBezTo>
                      <a:cubicBezTo>
                        <a:pt x="188294" y="180739"/>
                        <a:pt x="152531" y="163567"/>
                        <a:pt x="117363" y="145250"/>
                      </a:cubicBezTo>
                      <a:cubicBezTo>
                        <a:pt x="100787" y="136596"/>
                        <a:pt x="84165" y="127621"/>
                        <a:pt x="69832" y="115577"/>
                      </a:cubicBezTo>
                      <a:cubicBezTo>
                        <a:pt x="34985" y="86317"/>
                        <a:pt x="16851" y="42266"/>
                        <a:pt x="0" y="0"/>
                      </a:cubicBezTo>
                      <a:cubicBezTo>
                        <a:pt x="47348" y="62505"/>
                        <a:pt x="111044" y="112555"/>
                        <a:pt x="182937" y="143831"/>
                      </a:cubicBezTo>
                      <a:cubicBezTo>
                        <a:pt x="217143" y="158713"/>
                        <a:pt x="252998" y="169337"/>
                        <a:pt x="288761" y="179960"/>
                      </a:cubicBezTo>
                      <a:cubicBezTo>
                        <a:pt x="311748" y="186783"/>
                        <a:pt x="335331" y="193652"/>
                        <a:pt x="359279" y="192278"/>
                      </a:cubicBezTo>
                      <a:cubicBezTo>
                        <a:pt x="380756" y="191042"/>
                        <a:pt x="399851" y="182250"/>
                        <a:pt x="414000" y="166131"/>
                      </a:cubicBezTo>
                      <a:cubicBezTo>
                        <a:pt x="422014" y="157019"/>
                        <a:pt x="434881" y="139755"/>
                        <a:pt x="434515" y="166131"/>
                      </a:cubicBezTo>
                      <a:cubicBezTo>
                        <a:pt x="434011" y="201803"/>
                        <a:pt x="373017" y="224469"/>
                        <a:pt x="345634" y="226439"/>
                      </a:cubicBezTo>
                      <a:close/>
                    </a:path>
                  </a:pathLst>
                </a:custGeom>
                <a:solidFill>
                  <a:srgbClr val="7C898C"/>
                </a:solidFill>
                <a:ln w="4577" cap="flat">
                  <a:noFill/>
                  <a:prstDash val="solid"/>
                  <a:miter/>
                </a:ln>
              </p:spPr>
              <p:txBody>
                <a:bodyPr rtlCol="0" anchor="ctr"/>
                <a:lstStyle/>
                <a:p>
                  <a:endParaRPr lang="th-TH"/>
                </a:p>
              </p:txBody>
            </p:sp>
            <p:sp>
              <p:nvSpPr>
                <p:cNvPr id="5177" name="Freeform: Shape 5176">
                  <a:extLst>
                    <a:ext uri="{FF2B5EF4-FFF2-40B4-BE49-F238E27FC236}">
                      <a16:creationId xmlns:a16="http://schemas.microsoft.com/office/drawing/2014/main" id="{97DA2B28-AB4F-4A54-B1AE-D8F3F3F3FD63}"/>
                    </a:ext>
                  </a:extLst>
                </p:cNvPr>
                <p:cNvSpPr/>
                <p:nvPr/>
              </p:nvSpPr>
              <p:spPr>
                <a:xfrm>
                  <a:off x="7522683" y="175333"/>
                  <a:ext cx="435462" cy="214362"/>
                </a:xfrm>
                <a:custGeom>
                  <a:avLst/>
                  <a:gdLst>
                    <a:gd name="connsiteX0" fmla="*/ 388311 w 435462"/>
                    <a:gd name="connsiteY0" fmla="*/ 208855 h 214362"/>
                    <a:gd name="connsiteX1" fmla="*/ 186692 w 435462"/>
                    <a:gd name="connsiteY1" fmla="*/ 162102 h 214362"/>
                    <a:gd name="connsiteX2" fmla="*/ 131742 w 435462"/>
                    <a:gd name="connsiteY2" fmla="*/ 133848 h 214362"/>
                    <a:gd name="connsiteX3" fmla="*/ 69924 w 435462"/>
                    <a:gd name="connsiteY3" fmla="*/ 97307 h 214362"/>
                    <a:gd name="connsiteX4" fmla="*/ 0 w 435462"/>
                    <a:gd name="connsiteY4" fmla="*/ 0 h 214362"/>
                    <a:gd name="connsiteX5" fmla="*/ 17950 w 435462"/>
                    <a:gd name="connsiteY5" fmla="*/ 15844 h 214362"/>
                    <a:gd name="connsiteX6" fmla="*/ 185364 w 435462"/>
                    <a:gd name="connsiteY6" fmla="*/ 150883 h 214362"/>
                    <a:gd name="connsiteX7" fmla="*/ 393623 w 435462"/>
                    <a:gd name="connsiteY7" fmla="*/ 168009 h 214362"/>
                    <a:gd name="connsiteX8" fmla="*/ 433690 w 435462"/>
                    <a:gd name="connsiteY8" fmla="*/ 173458 h 214362"/>
                    <a:gd name="connsiteX9" fmla="*/ 388311 w 435462"/>
                    <a:gd name="connsiteY9" fmla="*/ 208855 h 21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5462" h="214362">
                      <a:moveTo>
                        <a:pt x="388311" y="208855"/>
                      </a:moveTo>
                      <a:cubicBezTo>
                        <a:pt x="320174" y="227766"/>
                        <a:pt x="249563" y="194476"/>
                        <a:pt x="186692" y="162102"/>
                      </a:cubicBezTo>
                      <a:cubicBezTo>
                        <a:pt x="168375" y="152669"/>
                        <a:pt x="150059" y="143236"/>
                        <a:pt x="131742" y="133848"/>
                      </a:cubicBezTo>
                      <a:cubicBezTo>
                        <a:pt x="110403" y="122858"/>
                        <a:pt x="88973" y="111823"/>
                        <a:pt x="69924" y="97307"/>
                      </a:cubicBezTo>
                      <a:cubicBezTo>
                        <a:pt x="37686" y="72762"/>
                        <a:pt x="13005" y="38373"/>
                        <a:pt x="0" y="0"/>
                      </a:cubicBezTo>
                      <a:cubicBezTo>
                        <a:pt x="6594" y="4533"/>
                        <a:pt x="12272" y="10212"/>
                        <a:pt x="17950" y="15844"/>
                      </a:cubicBezTo>
                      <a:cubicBezTo>
                        <a:pt x="68870" y="66718"/>
                        <a:pt x="121347" y="117913"/>
                        <a:pt x="185364" y="150883"/>
                      </a:cubicBezTo>
                      <a:cubicBezTo>
                        <a:pt x="249334" y="183898"/>
                        <a:pt x="327592" y="196674"/>
                        <a:pt x="393623" y="168009"/>
                      </a:cubicBezTo>
                      <a:cubicBezTo>
                        <a:pt x="408917" y="161369"/>
                        <a:pt x="443673" y="139526"/>
                        <a:pt x="433690" y="173458"/>
                      </a:cubicBezTo>
                      <a:cubicBezTo>
                        <a:pt x="428333" y="191729"/>
                        <a:pt x="405117" y="204184"/>
                        <a:pt x="388311" y="208855"/>
                      </a:cubicBezTo>
                      <a:close/>
                    </a:path>
                  </a:pathLst>
                </a:custGeom>
                <a:solidFill>
                  <a:srgbClr val="577375"/>
                </a:solidFill>
                <a:ln w="4577" cap="flat">
                  <a:noFill/>
                  <a:prstDash val="solid"/>
                  <a:miter/>
                </a:ln>
              </p:spPr>
              <p:txBody>
                <a:bodyPr rtlCol="0" anchor="ctr"/>
                <a:lstStyle/>
                <a:p>
                  <a:endParaRPr lang="th-TH"/>
                </a:p>
              </p:txBody>
            </p:sp>
            <p:sp>
              <p:nvSpPr>
                <p:cNvPr id="5178" name="Freeform: Shape 5177">
                  <a:extLst>
                    <a:ext uri="{FF2B5EF4-FFF2-40B4-BE49-F238E27FC236}">
                      <a16:creationId xmlns:a16="http://schemas.microsoft.com/office/drawing/2014/main" id="{FBC14D1C-8EFF-4F99-AF9D-75ED14A73065}"/>
                    </a:ext>
                  </a:extLst>
                </p:cNvPr>
                <p:cNvSpPr/>
                <p:nvPr/>
              </p:nvSpPr>
              <p:spPr>
                <a:xfrm>
                  <a:off x="7532539" y="186232"/>
                  <a:ext cx="411611" cy="189349"/>
                </a:xfrm>
                <a:custGeom>
                  <a:avLst/>
                  <a:gdLst>
                    <a:gd name="connsiteX0" fmla="*/ 370533 w 411611"/>
                    <a:gd name="connsiteY0" fmla="*/ 186737 h 189349"/>
                    <a:gd name="connsiteX1" fmla="*/ 302854 w 411611"/>
                    <a:gd name="connsiteY1" fmla="*/ 184448 h 189349"/>
                    <a:gd name="connsiteX2" fmla="*/ 9789 w 411611"/>
                    <a:gd name="connsiteY2" fmla="*/ 24361 h 189349"/>
                    <a:gd name="connsiteX3" fmla="*/ 859 w 411611"/>
                    <a:gd name="connsiteY3" fmla="*/ 0 h 189349"/>
                    <a:gd name="connsiteX4" fmla="*/ 195931 w 411611"/>
                    <a:gd name="connsiteY4" fmla="*/ 132246 h 189349"/>
                    <a:gd name="connsiteX5" fmla="*/ 276707 w 411611"/>
                    <a:gd name="connsiteY5" fmla="*/ 159446 h 189349"/>
                    <a:gd name="connsiteX6" fmla="*/ 385461 w 411611"/>
                    <a:gd name="connsiteY6" fmla="*/ 151341 h 189349"/>
                    <a:gd name="connsiteX7" fmla="*/ 370533 w 411611"/>
                    <a:gd name="connsiteY7" fmla="*/ 186737 h 1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1611" h="189349">
                      <a:moveTo>
                        <a:pt x="370533" y="186737"/>
                      </a:moveTo>
                      <a:cubicBezTo>
                        <a:pt x="348370" y="191774"/>
                        <a:pt x="325200" y="188706"/>
                        <a:pt x="302854" y="184448"/>
                      </a:cubicBezTo>
                      <a:cubicBezTo>
                        <a:pt x="191489" y="163109"/>
                        <a:pt x="84154" y="109991"/>
                        <a:pt x="9789" y="24361"/>
                      </a:cubicBezTo>
                      <a:cubicBezTo>
                        <a:pt x="3836" y="17492"/>
                        <a:pt x="-2300" y="8517"/>
                        <a:pt x="859" y="0"/>
                      </a:cubicBezTo>
                      <a:cubicBezTo>
                        <a:pt x="57961" y="54492"/>
                        <a:pt x="124176" y="99367"/>
                        <a:pt x="195931" y="132246"/>
                      </a:cubicBezTo>
                      <a:cubicBezTo>
                        <a:pt x="221849" y="144106"/>
                        <a:pt x="248637" y="154454"/>
                        <a:pt x="276707" y="159446"/>
                      </a:cubicBezTo>
                      <a:cubicBezTo>
                        <a:pt x="313890" y="166040"/>
                        <a:pt x="349515" y="161552"/>
                        <a:pt x="385461" y="151341"/>
                      </a:cubicBezTo>
                      <a:cubicBezTo>
                        <a:pt x="437801" y="136413"/>
                        <a:pt x="400298" y="179960"/>
                        <a:pt x="370533" y="186737"/>
                      </a:cubicBezTo>
                      <a:close/>
                    </a:path>
                  </a:pathLst>
                </a:custGeom>
                <a:solidFill>
                  <a:srgbClr val="686E6F"/>
                </a:solidFill>
                <a:ln w="4577" cap="flat">
                  <a:noFill/>
                  <a:prstDash val="solid"/>
                  <a:miter/>
                </a:ln>
              </p:spPr>
              <p:txBody>
                <a:bodyPr rtlCol="0" anchor="ctr"/>
                <a:lstStyle/>
                <a:p>
                  <a:endParaRPr lang="th-TH"/>
                </a:p>
              </p:txBody>
            </p:sp>
          </p:grpSp>
          <p:grpSp>
            <p:nvGrpSpPr>
              <p:cNvPr id="5062" name="Graphic 4">
                <a:extLst>
                  <a:ext uri="{FF2B5EF4-FFF2-40B4-BE49-F238E27FC236}">
                    <a16:creationId xmlns:a16="http://schemas.microsoft.com/office/drawing/2014/main" id="{8C100FBB-F83F-468F-B2CE-DBCF38EB63F3}"/>
                  </a:ext>
                </a:extLst>
              </p:cNvPr>
              <p:cNvGrpSpPr/>
              <p:nvPr/>
            </p:nvGrpSpPr>
            <p:grpSpPr>
              <a:xfrm rot="5129528">
                <a:off x="9843792" y="2453859"/>
                <a:ext cx="2796563" cy="1272300"/>
                <a:chOff x="5579296" y="58336"/>
                <a:chExt cx="2492929" cy="1134161"/>
              </a:xfrm>
            </p:grpSpPr>
            <p:sp>
              <p:nvSpPr>
                <p:cNvPr id="5158" name="Freeform: Shape 5157">
                  <a:extLst>
                    <a:ext uri="{FF2B5EF4-FFF2-40B4-BE49-F238E27FC236}">
                      <a16:creationId xmlns:a16="http://schemas.microsoft.com/office/drawing/2014/main" id="{F0A41147-6193-44C7-83A1-36CD921BD98D}"/>
                    </a:ext>
                  </a:extLst>
                </p:cNvPr>
                <p:cNvSpPr/>
                <p:nvPr/>
              </p:nvSpPr>
              <p:spPr>
                <a:xfrm>
                  <a:off x="6310172" y="489737"/>
                  <a:ext cx="631225" cy="535530"/>
                </a:xfrm>
                <a:custGeom>
                  <a:avLst/>
                  <a:gdLst>
                    <a:gd name="connsiteX0" fmla="*/ 0 w 631225"/>
                    <a:gd name="connsiteY0" fmla="*/ 535530 h 535530"/>
                    <a:gd name="connsiteX1" fmla="*/ 629037 w 631225"/>
                    <a:gd name="connsiteY1" fmla="*/ 0 h 535530"/>
                    <a:gd name="connsiteX2" fmla="*/ 0 w 631225"/>
                    <a:gd name="connsiteY2" fmla="*/ 535530 h 535530"/>
                  </a:gdLst>
                  <a:ahLst/>
                  <a:cxnLst>
                    <a:cxn ang="0">
                      <a:pos x="connsiteX0" y="connsiteY0"/>
                    </a:cxn>
                    <a:cxn ang="0">
                      <a:pos x="connsiteX1" y="connsiteY1"/>
                    </a:cxn>
                    <a:cxn ang="0">
                      <a:pos x="connsiteX2" y="connsiteY2"/>
                    </a:cxn>
                  </a:cxnLst>
                  <a:rect l="l" t="t" r="r" b="b"/>
                  <a:pathLst>
                    <a:path w="631225" h="535530">
                      <a:moveTo>
                        <a:pt x="0" y="535530"/>
                      </a:moveTo>
                      <a:cubicBezTo>
                        <a:pt x="105458" y="340093"/>
                        <a:pt x="412077" y="65756"/>
                        <a:pt x="629037" y="0"/>
                      </a:cubicBezTo>
                      <a:cubicBezTo>
                        <a:pt x="671256" y="271726"/>
                        <a:pt x="89843" y="369079"/>
                        <a:pt x="0" y="535530"/>
                      </a:cubicBezTo>
                      <a:close/>
                    </a:path>
                  </a:pathLst>
                </a:custGeom>
                <a:solidFill>
                  <a:srgbClr val="80A0A1"/>
                </a:solidFill>
                <a:ln w="4577" cap="flat">
                  <a:noFill/>
                  <a:prstDash val="solid"/>
                  <a:miter/>
                </a:ln>
              </p:spPr>
              <p:txBody>
                <a:bodyPr rtlCol="0" anchor="ctr"/>
                <a:lstStyle/>
                <a:p>
                  <a:endParaRPr lang="th-TH"/>
                </a:p>
              </p:txBody>
            </p:sp>
            <p:sp>
              <p:nvSpPr>
                <p:cNvPr id="5159" name="Freeform: Shape 5158">
                  <a:extLst>
                    <a:ext uri="{FF2B5EF4-FFF2-40B4-BE49-F238E27FC236}">
                      <a16:creationId xmlns:a16="http://schemas.microsoft.com/office/drawing/2014/main" id="{F7F1EAE9-CFF9-4D12-AE4B-900E8DDEF173}"/>
                    </a:ext>
                  </a:extLst>
                </p:cNvPr>
                <p:cNvSpPr/>
                <p:nvPr/>
              </p:nvSpPr>
              <p:spPr>
                <a:xfrm>
                  <a:off x="6031806" y="110081"/>
                  <a:ext cx="788985" cy="452273"/>
                </a:xfrm>
                <a:custGeom>
                  <a:avLst/>
                  <a:gdLst>
                    <a:gd name="connsiteX0" fmla="*/ 349892 w 788985"/>
                    <a:gd name="connsiteY0" fmla="*/ 380069 h 452273"/>
                    <a:gd name="connsiteX1" fmla="*/ 0 w 788985"/>
                    <a:gd name="connsiteY1" fmla="*/ 0 h 452273"/>
                    <a:gd name="connsiteX2" fmla="*/ 788986 w 788985"/>
                    <a:gd name="connsiteY2" fmla="*/ 378695 h 452273"/>
                    <a:gd name="connsiteX3" fmla="*/ 349892 w 788985"/>
                    <a:gd name="connsiteY3" fmla="*/ 380069 h 452273"/>
                  </a:gdLst>
                  <a:ahLst/>
                  <a:cxnLst>
                    <a:cxn ang="0">
                      <a:pos x="connsiteX0" y="connsiteY0"/>
                    </a:cxn>
                    <a:cxn ang="0">
                      <a:pos x="connsiteX1" y="connsiteY1"/>
                    </a:cxn>
                    <a:cxn ang="0">
                      <a:pos x="connsiteX2" y="connsiteY2"/>
                    </a:cxn>
                    <a:cxn ang="0">
                      <a:pos x="connsiteX3" y="connsiteY3"/>
                    </a:cxn>
                  </a:cxnLst>
                  <a:rect l="l" t="t" r="r" b="b"/>
                  <a:pathLst>
                    <a:path w="788985" h="452273">
                      <a:moveTo>
                        <a:pt x="349892" y="380069"/>
                      </a:moveTo>
                      <a:cubicBezTo>
                        <a:pt x="190446" y="304421"/>
                        <a:pt x="62231" y="165170"/>
                        <a:pt x="0" y="0"/>
                      </a:cubicBezTo>
                      <a:cubicBezTo>
                        <a:pt x="60490" y="160545"/>
                        <a:pt x="639981" y="307352"/>
                        <a:pt x="788986" y="378695"/>
                      </a:cubicBezTo>
                      <a:cubicBezTo>
                        <a:pt x="727259" y="514558"/>
                        <a:pt x="455350" y="430073"/>
                        <a:pt x="349892" y="380069"/>
                      </a:cubicBezTo>
                      <a:close/>
                    </a:path>
                  </a:pathLst>
                </a:custGeom>
                <a:solidFill>
                  <a:srgbClr val="A6BBC9"/>
                </a:solidFill>
                <a:ln w="4577" cap="flat">
                  <a:noFill/>
                  <a:prstDash val="solid"/>
                  <a:miter/>
                </a:ln>
              </p:spPr>
              <p:txBody>
                <a:bodyPr rtlCol="0" anchor="ctr"/>
                <a:lstStyle/>
                <a:p>
                  <a:endParaRPr lang="th-TH"/>
                </a:p>
              </p:txBody>
            </p:sp>
            <p:sp>
              <p:nvSpPr>
                <p:cNvPr id="5160" name="Freeform: Shape 5159">
                  <a:extLst>
                    <a:ext uri="{FF2B5EF4-FFF2-40B4-BE49-F238E27FC236}">
                      <a16:creationId xmlns:a16="http://schemas.microsoft.com/office/drawing/2014/main" id="{13B5C714-2AFE-4C28-9C9A-82E18E788155}"/>
                    </a:ext>
                  </a:extLst>
                </p:cNvPr>
                <p:cNvSpPr/>
                <p:nvPr/>
              </p:nvSpPr>
              <p:spPr>
                <a:xfrm>
                  <a:off x="5930928" y="773827"/>
                  <a:ext cx="291828" cy="349342"/>
                </a:xfrm>
                <a:custGeom>
                  <a:avLst/>
                  <a:gdLst>
                    <a:gd name="connsiteX0" fmla="*/ 112418 w 291828"/>
                    <a:gd name="connsiteY0" fmla="*/ 195758 h 349342"/>
                    <a:gd name="connsiteX1" fmla="*/ 90621 w 291828"/>
                    <a:gd name="connsiteY1" fmla="*/ 245579 h 349342"/>
                    <a:gd name="connsiteX2" fmla="*/ 0 w 291828"/>
                    <a:gd name="connsiteY2" fmla="*/ 349343 h 349342"/>
                    <a:gd name="connsiteX3" fmla="*/ 291829 w 291828"/>
                    <a:gd name="connsiteY3" fmla="*/ 0 h 349342"/>
                    <a:gd name="connsiteX4" fmla="*/ 112418 w 291828"/>
                    <a:gd name="connsiteY4" fmla="*/ 195758 h 349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28" h="349342">
                      <a:moveTo>
                        <a:pt x="112418" y="195758"/>
                      </a:moveTo>
                      <a:cubicBezTo>
                        <a:pt x="105046" y="211694"/>
                        <a:pt x="98085" y="228774"/>
                        <a:pt x="90621" y="245579"/>
                      </a:cubicBezTo>
                      <a:cubicBezTo>
                        <a:pt x="70198" y="291554"/>
                        <a:pt x="46066" y="335514"/>
                        <a:pt x="0" y="349343"/>
                      </a:cubicBezTo>
                      <a:cubicBezTo>
                        <a:pt x="120844" y="313030"/>
                        <a:pt x="278778" y="115944"/>
                        <a:pt x="291829" y="0"/>
                      </a:cubicBezTo>
                      <a:cubicBezTo>
                        <a:pt x="214121" y="41350"/>
                        <a:pt x="149784" y="114845"/>
                        <a:pt x="112418" y="195758"/>
                      </a:cubicBezTo>
                      <a:close/>
                    </a:path>
                  </a:pathLst>
                </a:custGeom>
                <a:solidFill>
                  <a:srgbClr val="80A0A1"/>
                </a:solidFill>
                <a:ln w="4577" cap="flat">
                  <a:noFill/>
                  <a:prstDash val="solid"/>
                  <a:miter/>
                </a:ln>
              </p:spPr>
              <p:txBody>
                <a:bodyPr rtlCol="0" anchor="ctr"/>
                <a:lstStyle/>
                <a:p>
                  <a:endParaRPr lang="th-TH"/>
                </a:p>
              </p:txBody>
            </p:sp>
            <p:sp>
              <p:nvSpPr>
                <p:cNvPr id="5161" name="Freeform: Shape 5160">
                  <a:extLst>
                    <a:ext uri="{FF2B5EF4-FFF2-40B4-BE49-F238E27FC236}">
                      <a16:creationId xmlns:a16="http://schemas.microsoft.com/office/drawing/2014/main" id="{99F9CADD-84E1-4445-92B9-14A297FE7194}"/>
                    </a:ext>
                  </a:extLst>
                </p:cNvPr>
                <p:cNvSpPr/>
                <p:nvPr/>
              </p:nvSpPr>
              <p:spPr>
                <a:xfrm>
                  <a:off x="5767223" y="484196"/>
                  <a:ext cx="623816" cy="217612"/>
                </a:xfrm>
                <a:custGeom>
                  <a:avLst/>
                  <a:gdLst>
                    <a:gd name="connsiteX0" fmla="*/ 460478 w 623816"/>
                    <a:gd name="connsiteY0" fmla="*/ 215677 h 217612"/>
                    <a:gd name="connsiteX1" fmla="*/ 222363 w 623816"/>
                    <a:gd name="connsiteY1" fmla="*/ 165261 h 217612"/>
                    <a:gd name="connsiteX2" fmla="*/ 0 w 623816"/>
                    <a:gd name="connsiteY2" fmla="*/ 0 h 217612"/>
                    <a:gd name="connsiteX3" fmla="*/ 142503 w 623816"/>
                    <a:gd name="connsiteY3" fmla="*/ 76380 h 217612"/>
                    <a:gd name="connsiteX4" fmla="*/ 298148 w 623816"/>
                    <a:gd name="connsiteY4" fmla="*/ 129590 h 217612"/>
                    <a:gd name="connsiteX5" fmla="*/ 402690 w 623816"/>
                    <a:gd name="connsiteY5" fmla="*/ 114066 h 217612"/>
                    <a:gd name="connsiteX6" fmla="*/ 623816 w 623816"/>
                    <a:gd name="connsiteY6" fmla="*/ 145433 h 217612"/>
                    <a:gd name="connsiteX7" fmla="*/ 460478 w 623816"/>
                    <a:gd name="connsiteY7" fmla="*/ 215677 h 21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3816" h="217612">
                      <a:moveTo>
                        <a:pt x="460478" y="215677"/>
                      </a:moveTo>
                      <a:cubicBezTo>
                        <a:pt x="378970" y="225431"/>
                        <a:pt x="298148" y="196720"/>
                        <a:pt x="222363" y="165261"/>
                      </a:cubicBezTo>
                      <a:cubicBezTo>
                        <a:pt x="135222" y="129132"/>
                        <a:pt x="44051" y="83386"/>
                        <a:pt x="0" y="0"/>
                      </a:cubicBezTo>
                      <a:cubicBezTo>
                        <a:pt x="47486" y="25460"/>
                        <a:pt x="94971" y="50920"/>
                        <a:pt x="142503" y="76380"/>
                      </a:cubicBezTo>
                      <a:cubicBezTo>
                        <a:pt x="191362" y="102573"/>
                        <a:pt x="242740" y="129406"/>
                        <a:pt x="298148" y="129590"/>
                      </a:cubicBezTo>
                      <a:cubicBezTo>
                        <a:pt x="333407" y="129727"/>
                        <a:pt x="367751" y="118920"/>
                        <a:pt x="402690" y="114066"/>
                      </a:cubicBezTo>
                      <a:cubicBezTo>
                        <a:pt x="472750" y="104313"/>
                        <a:pt x="561632" y="113608"/>
                        <a:pt x="623816" y="145433"/>
                      </a:cubicBezTo>
                      <a:cubicBezTo>
                        <a:pt x="587000" y="186234"/>
                        <a:pt x="515565" y="209129"/>
                        <a:pt x="460478" y="215677"/>
                      </a:cubicBezTo>
                      <a:close/>
                    </a:path>
                  </a:pathLst>
                </a:custGeom>
                <a:solidFill>
                  <a:srgbClr val="80A0A1"/>
                </a:solidFill>
                <a:ln w="4577" cap="flat">
                  <a:noFill/>
                  <a:prstDash val="solid"/>
                  <a:miter/>
                </a:ln>
              </p:spPr>
              <p:txBody>
                <a:bodyPr rtlCol="0" anchor="ctr"/>
                <a:lstStyle/>
                <a:p>
                  <a:endParaRPr lang="th-TH"/>
                </a:p>
              </p:txBody>
            </p:sp>
            <p:sp>
              <p:nvSpPr>
                <p:cNvPr id="5162" name="Freeform: Shape 5161">
                  <a:extLst>
                    <a:ext uri="{FF2B5EF4-FFF2-40B4-BE49-F238E27FC236}">
                      <a16:creationId xmlns:a16="http://schemas.microsoft.com/office/drawing/2014/main" id="{8BD1C254-2122-4F88-A731-4FDCD2041E5B}"/>
                    </a:ext>
                  </a:extLst>
                </p:cNvPr>
                <p:cNvSpPr/>
                <p:nvPr/>
              </p:nvSpPr>
              <p:spPr>
                <a:xfrm>
                  <a:off x="5654760" y="808116"/>
                  <a:ext cx="423936" cy="112171"/>
                </a:xfrm>
                <a:custGeom>
                  <a:avLst/>
                  <a:gdLst>
                    <a:gd name="connsiteX0" fmla="*/ 0 w 423936"/>
                    <a:gd name="connsiteY0" fmla="*/ 77030 h 112171"/>
                    <a:gd name="connsiteX1" fmla="*/ 184127 w 423936"/>
                    <a:gd name="connsiteY1" fmla="*/ 33070 h 112171"/>
                    <a:gd name="connsiteX2" fmla="*/ 423937 w 423936"/>
                    <a:gd name="connsiteY2" fmla="*/ 2435 h 112171"/>
                    <a:gd name="connsiteX3" fmla="*/ 0 w 423936"/>
                    <a:gd name="connsiteY3" fmla="*/ 77030 h 112171"/>
                  </a:gdLst>
                  <a:ahLst/>
                  <a:cxnLst>
                    <a:cxn ang="0">
                      <a:pos x="connsiteX0" y="connsiteY0"/>
                    </a:cxn>
                    <a:cxn ang="0">
                      <a:pos x="connsiteX1" y="connsiteY1"/>
                    </a:cxn>
                    <a:cxn ang="0">
                      <a:pos x="connsiteX2" y="connsiteY2"/>
                    </a:cxn>
                    <a:cxn ang="0">
                      <a:pos x="connsiteX3" y="connsiteY3"/>
                    </a:cxn>
                  </a:cxnLst>
                  <a:rect l="l" t="t" r="r" b="b"/>
                  <a:pathLst>
                    <a:path w="423936" h="112171">
                      <a:moveTo>
                        <a:pt x="0" y="77030"/>
                      </a:moveTo>
                      <a:cubicBezTo>
                        <a:pt x="61360" y="62376"/>
                        <a:pt x="122721" y="47723"/>
                        <a:pt x="184127" y="33070"/>
                      </a:cubicBezTo>
                      <a:cubicBezTo>
                        <a:pt x="261515" y="14570"/>
                        <a:pt x="344031" y="-7410"/>
                        <a:pt x="423937" y="2435"/>
                      </a:cubicBezTo>
                      <a:cubicBezTo>
                        <a:pt x="339498" y="123645"/>
                        <a:pt x="125835" y="137978"/>
                        <a:pt x="0" y="77030"/>
                      </a:cubicBezTo>
                      <a:close/>
                    </a:path>
                  </a:pathLst>
                </a:custGeom>
                <a:solidFill>
                  <a:srgbClr val="A6BBC9"/>
                </a:solidFill>
                <a:ln w="4577" cap="flat">
                  <a:noFill/>
                  <a:prstDash val="solid"/>
                  <a:miter/>
                </a:ln>
              </p:spPr>
              <p:txBody>
                <a:bodyPr rtlCol="0" anchor="ctr"/>
                <a:lstStyle/>
                <a:p>
                  <a:endParaRPr lang="th-TH"/>
                </a:p>
              </p:txBody>
            </p:sp>
            <p:sp>
              <p:nvSpPr>
                <p:cNvPr id="5163" name="Freeform: Shape 5162">
                  <a:extLst>
                    <a:ext uri="{FF2B5EF4-FFF2-40B4-BE49-F238E27FC236}">
                      <a16:creationId xmlns:a16="http://schemas.microsoft.com/office/drawing/2014/main" id="{CD3D8282-F127-4B61-A0BF-90A5F7568009}"/>
                    </a:ext>
                  </a:extLst>
                </p:cNvPr>
                <p:cNvSpPr/>
                <p:nvPr/>
              </p:nvSpPr>
              <p:spPr>
                <a:xfrm>
                  <a:off x="6304815" y="58336"/>
                  <a:ext cx="727127" cy="398221"/>
                </a:xfrm>
                <a:custGeom>
                  <a:avLst/>
                  <a:gdLst>
                    <a:gd name="connsiteX0" fmla="*/ 529028 w 727127"/>
                    <a:gd name="connsiteY0" fmla="*/ 397149 h 398221"/>
                    <a:gd name="connsiteX1" fmla="*/ 331988 w 727127"/>
                    <a:gd name="connsiteY1" fmla="*/ 295675 h 398221"/>
                    <a:gd name="connsiteX2" fmla="*/ 246312 w 727127"/>
                    <a:gd name="connsiteY2" fmla="*/ 222546 h 398221"/>
                    <a:gd name="connsiteX3" fmla="*/ 168650 w 727127"/>
                    <a:gd name="connsiteY3" fmla="*/ 118096 h 398221"/>
                    <a:gd name="connsiteX4" fmla="*/ 0 w 727127"/>
                    <a:gd name="connsiteY4" fmla="*/ 0 h 398221"/>
                    <a:gd name="connsiteX5" fmla="*/ 295217 w 727127"/>
                    <a:gd name="connsiteY5" fmla="*/ 152302 h 398221"/>
                    <a:gd name="connsiteX6" fmla="*/ 389914 w 727127"/>
                    <a:gd name="connsiteY6" fmla="*/ 221401 h 398221"/>
                    <a:gd name="connsiteX7" fmla="*/ 679682 w 727127"/>
                    <a:gd name="connsiteY7" fmla="*/ 318845 h 398221"/>
                    <a:gd name="connsiteX8" fmla="*/ 529028 w 727127"/>
                    <a:gd name="connsiteY8" fmla="*/ 397149 h 39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127" h="398221">
                      <a:moveTo>
                        <a:pt x="529028" y="397149"/>
                      </a:moveTo>
                      <a:cubicBezTo>
                        <a:pt x="455258" y="385793"/>
                        <a:pt x="392020" y="340047"/>
                        <a:pt x="331988" y="295675"/>
                      </a:cubicBezTo>
                      <a:cubicBezTo>
                        <a:pt x="301720" y="273329"/>
                        <a:pt x="271223" y="250754"/>
                        <a:pt x="246312" y="222546"/>
                      </a:cubicBezTo>
                      <a:cubicBezTo>
                        <a:pt x="217555" y="190034"/>
                        <a:pt x="197086" y="150928"/>
                        <a:pt x="168650" y="118096"/>
                      </a:cubicBezTo>
                      <a:cubicBezTo>
                        <a:pt x="123454" y="65894"/>
                        <a:pt x="60994" y="32374"/>
                        <a:pt x="0" y="0"/>
                      </a:cubicBezTo>
                      <a:cubicBezTo>
                        <a:pt x="102298" y="43090"/>
                        <a:pt x="205649" y="86775"/>
                        <a:pt x="295217" y="152302"/>
                      </a:cubicBezTo>
                      <a:cubicBezTo>
                        <a:pt x="326767" y="175381"/>
                        <a:pt x="356486" y="201116"/>
                        <a:pt x="389914" y="221401"/>
                      </a:cubicBezTo>
                      <a:cubicBezTo>
                        <a:pt x="477330" y="274474"/>
                        <a:pt x="582696" y="286517"/>
                        <a:pt x="679682" y="318845"/>
                      </a:cubicBezTo>
                      <a:cubicBezTo>
                        <a:pt x="829923" y="369033"/>
                        <a:pt x="579857" y="404979"/>
                        <a:pt x="529028" y="397149"/>
                      </a:cubicBezTo>
                      <a:close/>
                    </a:path>
                  </a:pathLst>
                </a:custGeom>
                <a:solidFill>
                  <a:srgbClr val="80A0A1"/>
                </a:solidFill>
                <a:ln w="4577" cap="flat">
                  <a:noFill/>
                  <a:prstDash val="solid"/>
                  <a:miter/>
                </a:ln>
              </p:spPr>
              <p:txBody>
                <a:bodyPr rtlCol="0" anchor="ctr"/>
                <a:lstStyle/>
                <a:p>
                  <a:endParaRPr lang="th-TH"/>
                </a:p>
              </p:txBody>
            </p:sp>
            <p:sp>
              <p:nvSpPr>
                <p:cNvPr id="5164" name="Freeform: Shape 5163">
                  <a:extLst>
                    <a:ext uri="{FF2B5EF4-FFF2-40B4-BE49-F238E27FC236}">
                      <a16:creationId xmlns:a16="http://schemas.microsoft.com/office/drawing/2014/main" id="{332DBE8E-52AB-45A6-8C67-225B65E9CEE1}"/>
                    </a:ext>
                  </a:extLst>
                </p:cNvPr>
                <p:cNvSpPr/>
                <p:nvPr/>
              </p:nvSpPr>
              <p:spPr>
                <a:xfrm>
                  <a:off x="6102279" y="655868"/>
                  <a:ext cx="451915" cy="471056"/>
                </a:xfrm>
                <a:custGeom>
                  <a:avLst/>
                  <a:gdLst>
                    <a:gd name="connsiteX0" fmla="*/ 359463 w 451915"/>
                    <a:gd name="connsiteY0" fmla="*/ 67268 h 471056"/>
                    <a:gd name="connsiteX1" fmla="*/ 246083 w 451915"/>
                    <a:gd name="connsiteY1" fmla="*/ 251074 h 471056"/>
                    <a:gd name="connsiteX2" fmla="*/ 112052 w 451915"/>
                    <a:gd name="connsiteY2" fmla="*/ 380572 h 471056"/>
                    <a:gd name="connsiteX3" fmla="*/ 0 w 451915"/>
                    <a:gd name="connsiteY3" fmla="*/ 471056 h 471056"/>
                    <a:gd name="connsiteX4" fmla="*/ 128491 w 451915"/>
                    <a:gd name="connsiteY4" fmla="*/ 247090 h 471056"/>
                    <a:gd name="connsiteX5" fmla="*/ 266231 w 451915"/>
                    <a:gd name="connsiteY5" fmla="*/ 80226 h 471056"/>
                    <a:gd name="connsiteX6" fmla="*/ 451915 w 451915"/>
                    <a:gd name="connsiteY6" fmla="*/ 0 h 471056"/>
                    <a:gd name="connsiteX7" fmla="*/ 359463 w 451915"/>
                    <a:gd name="connsiteY7" fmla="*/ 67268 h 471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915" h="471056">
                      <a:moveTo>
                        <a:pt x="359463" y="67268"/>
                      </a:moveTo>
                      <a:cubicBezTo>
                        <a:pt x="311977" y="121530"/>
                        <a:pt x="288211" y="192553"/>
                        <a:pt x="246083" y="251074"/>
                      </a:cubicBezTo>
                      <a:cubicBezTo>
                        <a:pt x="209633" y="301628"/>
                        <a:pt x="160545" y="341421"/>
                        <a:pt x="112052" y="380572"/>
                      </a:cubicBezTo>
                      <a:cubicBezTo>
                        <a:pt x="74686" y="410749"/>
                        <a:pt x="37366" y="440880"/>
                        <a:pt x="0" y="471056"/>
                      </a:cubicBezTo>
                      <a:cubicBezTo>
                        <a:pt x="42815" y="396416"/>
                        <a:pt x="85676" y="321776"/>
                        <a:pt x="128491" y="247090"/>
                      </a:cubicBezTo>
                      <a:cubicBezTo>
                        <a:pt x="164803" y="183807"/>
                        <a:pt x="203726" y="117821"/>
                        <a:pt x="266231" y="80226"/>
                      </a:cubicBezTo>
                      <a:cubicBezTo>
                        <a:pt x="324569" y="45196"/>
                        <a:pt x="393989" y="36404"/>
                        <a:pt x="451915" y="0"/>
                      </a:cubicBezTo>
                      <a:cubicBezTo>
                        <a:pt x="416931" y="14516"/>
                        <a:pt x="384831" y="38282"/>
                        <a:pt x="359463" y="67268"/>
                      </a:cubicBezTo>
                      <a:close/>
                    </a:path>
                  </a:pathLst>
                </a:custGeom>
                <a:solidFill>
                  <a:srgbClr val="A6BBC9"/>
                </a:solidFill>
                <a:ln w="4577" cap="flat">
                  <a:noFill/>
                  <a:prstDash val="solid"/>
                  <a:miter/>
                </a:ln>
              </p:spPr>
              <p:txBody>
                <a:bodyPr rtlCol="0" anchor="ctr"/>
                <a:lstStyle/>
                <a:p>
                  <a:endParaRPr lang="th-TH"/>
                </a:p>
              </p:txBody>
            </p:sp>
            <p:grpSp>
              <p:nvGrpSpPr>
                <p:cNvPr id="5165" name="Graphic 4">
                  <a:extLst>
                    <a:ext uri="{FF2B5EF4-FFF2-40B4-BE49-F238E27FC236}">
                      <a16:creationId xmlns:a16="http://schemas.microsoft.com/office/drawing/2014/main" id="{A1F0CD25-A11B-47E8-AC15-D3E13FC0888C}"/>
                    </a:ext>
                  </a:extLst>
                </p:cNvPr>
                <p:cNvGrpSpPr/>
                <p:nvPr/>
              </p:nvGrpSpPr>
              <p:grpSpPr>
                <a:xfrm>
                  <a:off x="6869377" y="323231"/>
                  <a:ext cx="364025" cy="661328"/>
                  <a:chOff x="6869377" y="323231"/>
                  <a:chExt cx="364025" cy="661328"/>
                </a:xfrm>
              </p:grpSpPr>
              <p:sp>
                <p:nvSpPr>
                  <p:cNvPr id="5172" name="Freeform: Shape 5171">
                    <a:extLst>
                      <a:ext uri="{FF2B5EF4-FFF2-40B4-BE49-F238E27FC236}">
                        <a16:creationId xmlns:a16="http://schemas.microsoft.com/office/drawing/2014/main" id="{41DE0970-748C-4D8D-A7B9-7F80F6CE1C62}"/>
                      </a:ext>
                    </a:extLst>
                  </p:cNvPr>
                  <p:cNvSpPr/>
                  <p:nvPr/>
                </p:nvSpPr>
                <p:spPr>
                  <a:xfrm>
                    <a:off x="6869377" y="329811"/>
                    <a:ext cx="364025" cy="654747"/>
                  </a:xfrm>
                  <a:custGeom>
                    <a:avLst/>
                    <a:gdLst>
                      <a:gd name="connsiteX0" fmla="*/ 0 w 364025"/>
                      <a:gd name="connsiteY0" fmla="*/ 654748 h 654747"/>
                      <a:gd name="connsiteX1" fmla="*/ 236375 w 364025"/>
                      <a:gd name="connsiteY1" fmla="*/ 319463 h 654747"/>
                      <a:gd name="connsiteX2" fmla="*/ 349068 w 364025"/>
                      <a:gd name="connsiteY2" fmla="*/ 103236 h 654747"/>
                      <a:gd name="connsiteX3" fmla="*/ 275802 w 364025"/>
                      <a:gd name="connsiteY3" fmla="*/ 12432 h 654747"/>
                      <a:gd name="connsiteX4" fmla="*/ 146349 w 364025"/>
                      <a:gd name="connsiteY4" fmla="*/ 181998 h 654747"/>
                      <a:gd name="connsiteX5" fmla="*/ 0 w 364025"/>
                      <a:gd name="connsiteY5" fmla="*/ 654748 h 65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025" h="654747">
                        <a:moveTo>
                          <a:pt x="0" y="654748"/>
                        </a:moveTo>
                        <a:cubicBezTo>
                          <a:pt x="60353" y="531798"/>
                          <a:pt x="161964" y="434445"/>
                          <a:pt x="236375" y="319463"/>
                        </a:cubicBezTo>
                        <a:cubicBezTo>
                          <a:pt x="280564" y="251188"/>
                          <a:pt x="314907" y="177052"/>
                          <a:pt x="349068" y="103236"/>
                        </a:cubicBezTo>
                        <a:cubicBezTo>
                          <a:pt x="384648" y="26444"/>
                          <a:pt x="355387" y="-24842"/>
                          <a:pt x="275802" y="12432"/>
                        </a:cubicBezTo>
                        <a:cubicBezTo>
                          <a:pt x="228682" y="34503"/>
                          <a:pt x="167413" y="140282"/>
                          <a:pt x="146349" y="181998"/>
                        </a:cubicBezTo>
                        <a:cubicBezTo>
                          <a:pt x="71206" y="330728"/>
                          <a:pt x="102252" y="517374"/>
                          <a:pt x="0" y="654748"/>
                        </a:cubicBezTo>
                        <a:close/>
                      </a:path>
                    </a:pathLst>
                  </a:custGeom>
                  <a:solidFill>
                    <a:srgbClr val="80A0A1"/>
                  </a:solidFill>
                  <a:ln w="4577" cap="flat">
                    <a:noFill/>
                    <a:prstDash val="solid"/>
                    <a:miter/>
                  </a:ln>
                </p:spPr>
                <p:txBody>
                  <a:bodyPr rtlCol="0" anchor="ctr"/>
                  <a:lstStyle/>
                  <a:p>
                    <a:endParaRPr lang="th-TH"/>
                  </a:p>
                </p:txBody>
              </p:sp>
              <p:sp>
                <p:nvSpPr>
                  <p:cNvPr id="5173" name="Freeform: Shape 5172">
                    <a:extLst>
                      <a:ext uri="{FF2B5EF4-FFF2-40B4-BE49-F238E27FC236}">
                        <a16:creationId xmlns:a16="http://schemas.microsoft.com/office/drawing/2014/main" id="{F6C7BD60-4DE6-4347-BD0C-441328DC9C2D}"/>
                      </a:ext>
                    </a:extLst>
                  </p:cNvPr>
                  <p:cNvSpPr/>
                  <p:nvPr/>
                </p:nvSpPr>
                <p:spPr>
                  <a:xfrm>
                    <a:off x="7022168" y="323231"/>
                    <a:ext cx="200796" cy="400088"/>
                  </a:xfrm>
                  <a:custGeom>
                    <a:avLst/>
                    <a:gdLst>
                      <a:gd name="connsiteX0" fmla="*/ 144945 w 200796"/>
                      <a:gd name="connsiteY0" fmla="*/ 171727 h 400088"/>
                      <a:gd name="connsiteX1" fmla="*/ 5831 w 200796"/>
                      <a:gd name="connsiteY1" fmla="*/ 400089 h 400088"/>
                      <a:gd name="connsiteX2" fmla="*/ 71633 w 200796"/>
                      <a:gd name="connsiteY2" fmla="*/ 63430 h 400088"/>
                      <a:gd name="connsiteX3" fmla="*/ 193026 w 200796"/>
                      <a:gd name="connsiteY3" fmla="*/ 20249 h 400088"/>
                      <a:gd name="connsiteX4" fmla="*/ 144945 w 200796"/>
                      <a:gd name="connsiteY4" fmla="*/ 171727 h 40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96" h="400088">
                        <a:moveTo>
                          <a:pt x="144945" y="171727"/>
                        </a:moveTo>
                        <a:cubicBezTo>
                          <a:pt x="98558" y="247832"/>
                          <a:pt x="52217" y="323937"/>
                          <a:pt x="5831" y="400089"/>
                        </a:cubicBezTo>
                        <a:cubicBezTo>
                          <a:pt x="-12074" y="284786"/>
                          <a:pt x="11646" y="163484"/>
                          <a:pt x="71633" y="63430"/>
                        </a:cubicBezTo>
                        <a:cubicBezTo>
                          <a:pt x="93842" y="26385"/>
                          <a:pt x="152088" y="-30809"/>
                          <a:pt x="193026" y="20249"/>
                        </a:cubicBezTo>
                        <a:cubicBezTo>
                          <a:pt x="221829" y="56195"/>
                          <a:pt x="162575" y="142787"/>
                          <a:pt x="144945" y="171727"/>
                        </a:cubicBezTo>
                        <a:close/>
                      </a:path>
                    </a:pathLst>
                  </a:custGeom>
                  <a:solidFill>
                    <a:srgbClr val="5E7A8E"/>
                  </a:solidFill>
                  <a:ln w="4577" cap="flat">
                    <a:noFill/>
                    <a:prstDash val="solid"/>
                    <a:miter/>
                  </a:ln>
                </p:spPr>
                <p:txBody>
                  <a:bodyPr rtlCol="0" anchor="ctr"/>
                  <a:lstStyle/>
                  <a:p>
                    <a:endParaRPr lang="th-TH"/>
                  </a:p>
                </p:txBody>
              </p:sp>
            </p:grpSp>
            <p:sp>
              <p:nvSpPr>
                <p:cNvPr id="5166" name="Freeform: Shape 5165">
                  <a:extLst>
                    <a:ext uri="{FF2B5EF4-FFF2-40B4-BE49-F238E27FC236}">
                      <a16:creationId xmlns:a16="http://schemas.microsoft.com/office/drawing/2014/main" id="{D06D0C4A-B4DB-4B55-BEF8-91F6240FAD23}"/>
                    </a:ext>
                  </a:extLst>
                </p:cNvPr>
                <p:cNvSpPr/>
                <p:nvPr/>
              </p:nvSpPr>
              <p:spPr>
                <a:xfrm>
                  <a:off x="6621508" y="286835"/>
                  <a:ext cx="400308" cy="186386"/>
                </a:xfrm>
                <a:custGeom>
                  <a:avLst/>
                  <a:gdLst>
                    <a:gd name="connsiteX0" fmla="*/ 236513 w 400308"/>
                    <a:gd name="connsiteY0" fmla="*/ 179731 h 186386"/>
                    <a:gd name="connsiteX1" fmla="*/ 102161 w 400308"/>
                    <a:gd name="connsiteY1" fmla="*/ 90850 h 186386"/>
                    <a:gd name="connsiteX2" fmla="*/ 0 w 400308"/>
                    <a:gd name="connsiteY2" fmla="*/ 0 h 186386"/>
                    <a:gd name="connsiteX3" fmla="*/ 400308 w 400308"/>
                    <a:gd name="connsiteY3" fmla="*/ 114707 h 186386"/>
                    <a:gd name="connsiteX4" fmla="*/ 236513 w 400308"/>
                    <a:gd name="connsiteY4" fmla="*/ 179731 h 186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308" h="186386">
                      <a:moveTo>
                        <a:pt x="236513" y="179731"/>
                      </a:moveTo>
                      <a:cubicBezTo>
                        <a:pt x="184768" y="163796"/>
                        <a:pt x="142640" y="126842"/>
                        <a:pt x="102161" y="90850"/>
                      </a:cubicBezTo>
                      <a:cubicBezTo>
                        <a:pt x="68092" y="60582"/>
                        <a:pt x="34069" y="30268"/>
                        <a:pt x="0" y="0"/>
                      </a:cubicBezTo>
                      <a:cubicBezTo>
                        <a:pt x="99276" y="88286"/>
                        <a:pt x="283403" y="84119"/>
                        <a:pt x="400308" y="114707"/>
                      </a:cubicBezTo>
                      <a:cubicBezTo>
                        <a:pt x="373108" y="175976"/>
                        <a:pt x="299155" y="199055"/>
                        <a:pt x="236513" y="179731"/>
                      </a:cubicBezTo>
                      <a:close/>
                    </a:path>
                  </a:pathLst>
                </a:custGeom>
                <a:solidFill>
                  <a:srgbClr val="5E7A8E"/>
                </a:solidFill>
                <a:ln w="4577" cap="flat">
                  <a:noFill/>
                  <a:prstDash val="solid"/>
                  <a:miter/>
                </a:ln>
              </p:spPr>
              <p:txBody>
                <a:bodyPr rtlCol="0" anchor="ctr"/>
                <a:lstStyle/>
                <a:p>
                  <a:endParaRPr lang="th-TH"/>
                </a:p>
              </p:txBody>
            </p:sp>
            <p:sp>
              <p:nvSpPr>
                <p:cNvPr id="5167" name="Freeform: Shape 5166">
                  <a:extLst>
                    <a:ext uri="{FF2B5EF4-FFF2-40B4-BE49-F238E27FC236}">
                      <a16:creationId xmlns:a16="http://schemas.microsoft.com/office/drawing/2014/main" id="{8E127BF0-8191-4F8F-90B1-0EC7F7870466}"/>
                    </a:ext>
                  </a:extLst>
                </p:cNvPr>
                <p:cNvSpPr/>
                <p:nvPr/>
              </p:nvSpPr>
              <p:spPr>
                <a:xfrm>
                  <a:off x="6556805" y="510185"/>
                  <a:ext cx="385499" cy="313096"/>
                </a:xfrm>
                <a:custGeom>
                  <a:avLst/>
                  <a:gdLst>
                    <a:gd name="connsiteX0" fmla="*/ 146853 w 385499"/>
                    <a:gd name="connsiteY0" fmla="*/ 229664 h 313096"/>
                    <a:gd name="connsiteX1" fmla="*/ 0 w 385499"/>
                    <a:gd name="connsiteY1" fmla="*/ 313096 h 313096"/>
                    <a:gd name="connsiteX2" fmla="*/ 334460 w 385499"/>
                    <a:gd name="connsiteY2" fmla="*/ 661 h 313096"/>
                    <a:gd name="connsiteX3" fmla="*/ 146853 w 385499"/>
                    <a:gd name="connsiteY3" fmla="*/ 229664 h 313096"/>
                  </a:gdLst>
                  <a:ahLst/>
                  <a:cxnLst>
                    <a:cxn ang="0">
                      <a:pos x="connsiteX0" y="connsiteY0"/>
                    </a:cxn>
                    <a:cxn ang="0">
                      <a:pos x="connsiteX1" y="connsiteY1"/>
                    </a:cxn>
                    <a:cxn ang="0">
                      <a:pos x="connsiteX2" y="connsiteY2"/>
                    </a:cxn>
                    <a:cxn ang="0">
                      <a:pos x="connsiteX3" y="connsiteY3"/>
                    </a:cxn>
                  </a:cxnLst>
                  <a:rect l="l" t="t" r="r" b="b"/>
                  <a:pathLst>
                    <a:path w="385499" h="313096">
                      <a:moveTo>
                        <a:pt x="146853" y="229664"/>
                      </a:moveTo>
                      <a:cubicBezTo>
                        <a:pt x="97902" y="257460"/>
                        <a:pt x="48951" y="285301"/>
                        <a:pt x="0" y="313096"/>
                      </a:cubicBezTo>
                      <a:cubicBezTo>
                        <a:pt x="94101" y="259658"/>
                        <a:pt x="190721" y="12476"/>
                        <a:pt x="334460" y="661"/>
                      </a:cubicBezTo>
                      <a:cubicBezTo>
                        <a:pt x="506453" y="-13488"/>
                        <a:pt x="192370" y="203792"/>
                        <a:pt x="146853" y="229664"/>
                      </a:cubicBezTo>
                      <a:close/>
                    </a:path>
                  </a:pathLst>
                </a:custGeom>
                <a:solidFill>
                  <a:srgbClr val="5E7A8E"/>
                </a:solidFill>
                <a:ln w="4577" cap="flat">
                  <a:noFill/>
                  <a:prstDash val="solid"/>
                  <a:miter/>
                </a:ln>
              </p:spPr>
              <p:txBody>
                <a:bodyPr rtlCol="0" anchor="ctr"/>
                <a:lstStyle/>
                <a:p>
                  <a:endParaRPr lang="th-TH"/>
                </a:p>
              </p:txBody>
            </p:sp>
            <p:sp>
              <p:nvSpPr>
                <p:cNvPr id="5168" name="Freeform: Shape 5167">
                  <a:extLst>
                    <a:ext uri="{FF2B5EF4-FFF2-40B4-BE49-F238E27FC236}">
                      <a16:creationId xmlns:a16="http://schemas.microsoft.com/office/drawing/2014/main" id="{E4BC2F43-7109-4C2C-BECB-CEBBDE37A9E5}"/>
                    </a:ext>
                  </a:extLst>
                </p:cNvPr>
                <p:cNvSpPr/>
                <p:nvPr/>
              </p:nvSpPr>
              <p:spPr>
                <a:xfrm>
                  <a:off x="6238417" y="313166"/>
                  <a:ext cx="543727" cy="233292"/>
                </a:xfrm>
                <a:custGeom>
                  <a:avLst/>
                  <a:gdLst>
                    <a:gd name="connsiteX0" fmla="*/ 147448 w 543727"/>
                    <a:gd name="connsiteY0" fmla="*/ 176526 h 233292"/>
                    <a:gd name="connsiteX1" fmla="*/ 86088 w 543727"/>
                    <a:gd name="connsiteY1" fmla="*/ 133161 h 233292"/>
                    <a:gd name="connsiteX2" fmla="*/ 0 w 543727"/>
                    <a:gd name="connsiteY2" fmla="*/ 0 h 233292"/>
                    <a:gd name="connsiteX3" fmla="*/ 156927 w 543727"/>
                    <a:gd name="connsiteY3" fmla="*/ 93643 h 233292"/>
                    <a:gd name="connsiteX4" fmla="*/ 342428 w 543727"/>
                    <a:gd name="connsiteY4" fmla="*/ 166543 h 233292"/>
                    <a:gd name="connsiteX5" fmla="*/ 543727 w 543727"/>
                    <a:gd name="connsiteY5" fmla="*/ 156927 h 233292"/>
                    <a:gd name="connsiteX6" fmla="*/ 147448 w 543727"/>
                    <a:gd name="connsiteY6" fmla="*/ 176526 h 233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727" h="233292">
                      <a:moveTo>
                        <a:pt x="147448" y="176526"/>
                      </a:moveTo>
                      <a:cubicBezTo>
                        <a:pt x="125423" y="164483"/>
                        <a:pt x="104359" y="150425"/>
                        <a:pt x="86088" y="133161"/>
                      </a:cubicBezTo>
                      <a:cubicBezTo>
                        <a:pt x="47440" y="96666"/>
                        <a:pt x="23308" y="47760"/>
                        <a:pt x="0" y="0"/>
                      </a:cubicBezTo>
                      <a:cubicBezTo>
                        <a:pt x="52294" y="31230"/>
                        <a:pt x="104633" y="62414"/>
                        <a:pt x="156927" y="93643"/>
                      </a:cubicBezTo>
                      <a:cubicBezTo>
                        <a:pt x="214579" y="128033"/>
                        <a:pt x="275344" y="163430"/>
                        <a:pt x="342428" y="166543"/>
                      </a:cubicBezTo>
                      <a:cubicBezTo>
                        <a:pt x="409146" y="169611"/>
                        <a:pt x="482870" y="133711"/>
                        <a:pt x="543727" y="156927"/>
                      </a:cubicBezTo>
                      <a:cubicBezTo>
                        <a:pt x="520053" y="288944"/>
                        <a:pt x="224149" y="218517"/>
                        <a:pt x="147448" y="176526"/>
                      </a:cubicBezTo>
                      <a:close/>
                    </a:path>
                  </a:pathLst>
                </a:custGeom>
                <a:solidFill>
                  <a:srgbClr val="80A0A1"/>
                </a:solidFill>
                <a:ln w="4577" cap="flat">
                  <a:noFill/>
                  <a:prstDash val="solid"/>
                  <a:miter/>
                </a:ln>
              </p:spPr>
              <p:txBody>
                <a:bodyPr rtlCol="0" anchor="ctr"/>
                <a:lstStyle/>
                <a:p>
                  <a:endParaRPr lang="th-TH"/>
                </a:p>
              </p:txBody>
            </p:sp>
            <p:sp>
              <p:nvSpPr>
                <p:cNvPr id="5169" name="Freeform: Shape 5168">
                  <a:extLst>
                    <a:ext uri="{FF2B5EF4-FFF2-40B4-BE49-F238E27FC236}">
                      <a16:creationId xmlns:a16="http://schemas.microsoft.com/office/drawing/2014/main" id="{48011020-F3A5-49CD-8D08-003D90FB76F2}"/>
                    </a:ext>
                  </a:extLst>
                </p:cNvPr>
                <p:cNvSpPr/>
                <p:nvPr/>
              </p:nvSpPr>
              <p:spPr>
                <a:xfrm>
                  <a:off x="6210438" y="693097"/>
                  <a:ext cx="275481" cy="342473"/>
                </a:xfrm>
                <a:custGeom>
                  <a:avLst/>
                  <a:gdLst>
                    <a:gd name="connsiteX0" fmla="*/ 237566 w 275481"/>
                    <a:gd name="connsiteY0" fmla="*/ 54309 h 342473"/>
                    <a:gd name="connsiteX1" fmla="*/ 177533 w 275481"/>
                    <a:gd name="connsiteY1" fmla="*/ 169337 h 342473"/>
                    <a:gd name="connsiteX2" fmla="*/ 0 w 275481"/>
                    <a:gd name="connsiteY2" fmla="*/ 342474 h 342473"/>
                    <a:gd name="connsiteX3" fmla="*/ 172771 w 275481"/>
                    <a:gd name="connsiteY3" fmla="*/ 95704 h 342473"/>
                    <a:gd name="connsiteX4" fmla="*/ 275481 w 275481"/>
                    <a:gd name="connsiteY4" fmla="*/ 0 h 342473"/>
                    <a:gd name="connsiteX5" fmla="*/ 237566 w 275481"/>
                    <a:gd name="connsiteY5" fmla="*/ 54309 h 342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481" h="342473">
                      <a:moveTo>
                        <a:pt x="237566" y="54309"/>
                      </a:moveTo>
                      <a:cubicBezTo>
                        <a:pt x="215174" y="91308"/>
                        <a:pt x="200063" y="132383"/>
                        <a:pt x="177533" y="169337"/>
                      </a:cubicBezTo>
                      <a:cubicBezTo>
                        <a:pt x="134260" y="240405"/>
                        <a:pt x="66352" y="292286"/>
                        <a:pt x="0" y="342474"/>
                      </a:cubicBezTo>
                      <a:cubicBezTo>
                        <a:pt x="14470" y="241458"/>
                        <a:pt x="108068" y="174603"/>
                        <a:pt x="172771" y="95704"/>
                      </a:cubicBezTo>
                      <a:cubicBezTo>
                        <a:pt x="203680" y="58018"/>
                        <a:pt x="228774" y="18317"/>
                        <a:pt x="275481" y="0"/>
                      </a:cubicBezTo>
                      <a:cubicBezTo>
                        <a:pt x="266094" y="15706"/>
                        <a:pt x="248785" y="35809"/>
                        <a:pt x="237566" y="54309"/>
                      </a:cubicBezTo>
                      <a:close/>
                    </a:path>
                  </a:pathLst>
                </a:custGeom>
                <a:solidFill>
                  <a:srgbClr val="80A0A1"/>
                </a:solidFill>
                <a:ln w="4577" cap="flat">
                  <a:noFill/>
                  <a:prstDash val="solid"/>
                  <a:miter/>
                </a:ln>
              </p:spPr>
              <p:txBody>
                <a:bodyPr rtlCol="0" anchor="ctr"/>
                <a:lstStyle/>
                <a:p>
                  <a:endParaRPr lang="th-TH"/>
                </a:p>
              </p:txBody>
            </p:sp>
            <p:sp>
              <p:nvSpPr>
                <p:cNvPr id="5170" name="Freeform: Shape 5169">
                  <a:extLst>
                    <a:ext uri="{FF2B5EF4-FFF2-40B4-BE49-F238E27FC236}">
                      <a16:creationId xmlns:a16="http://schemas.microsoft.com/office/drawing/2014/main" id="{4C3459FA-DFF4-47F4-BDC0-444FD182849B}"/>
                    </a:ext>
                  </a:extLst>
                </p:cNvPr>
                <p:cNvSpPr/>
                <p:nvPr/>
              </p:nvSpPr>
              <p:spPr>
                <a:xfrm>
                  <a:off x="5579296" y="964563"/>
                  <a:ext cx="237657" cy="227934"/>
                </a:xfrm>
                <a:custGeom>
                  <a:avLst/>
                  <a:gdLst>
                    <a:gd name="connsiteX0" fmla="*/ 0 w 237657"/>
                    <a:gd name="connsiteY0" fmla="*/ 227935 h 227934"/>
                    <a:gd name="connsiteX1" fmla="*/ 237657 w 237657"/>
                    <a:gd name="connsiteY1" fmla="*/ 1038 h 227934"/>
                    <a:gd name="connsiteX2" fmla="*/ 0 w 237657"/>
                    <a:gd name="connsiteY2" fmla="*/ 227935 h 227934"/>
                  </a:gdLst>
                  <a:ahLst/>
                  <a:cxnLst>
                    <a:cxn ang="0">
                      <a:pos x="connsiteX0" y="connsiteY0"/>
                    </a:cxn>
                    <a:cxn ang="0">
                      <a:pos x="connsiteX1" y="connsiteY1"/>
                    </a:cxn>
                    <a:cxn ang="0">
                      <a:pos x="connsiteX2" y="connsiteY2"/>
                    </a:cxn>
                  </a:cxnLst>
                  <a:rect l="l" t="t" r="r" b="b"/>
                  <a:pathLst>
                    <a:path w="237657" h="227934">
                      <a:moveTo>
                        <a:pt x="0" y="227935"/>
                      </a:moveTo>
                      <a:cubicBezTo>
                        <a:pt x="64200" y="153615"/>
                        <a:pt x="233261" y="110984"/>
                        <a:pt x="237657" y="1038"/>
                      </a:cubicBezTo>
                      <a:cubicBezTo>
                        <a:pt x="134306" y="-15218"/>
                        <a:pt x="55408" y="163827"/>
                        <a:pt x="0" y="227935"/>
                      </a:cubicBezTo>
                      <a:close/>
                    </a:path>
                  </a:pathLst>
                </a:custGeom>
                <a:solidFill>
                  <a:srgbClr val="A6BBC9"/>
                </a:solidFill>
                <a:ln w="4577" cap="flat">
                  <a:noFill/>
                  <a:prstDash val="solid"/>
                  <a:miter/>
                </a:ln>
              </p:spPr>
              <p:txBody>
                <a:bodyPr rtlCol="0" anchor="ctr"/>
                <a:lstStyle/>
                <a:p>
                  <a:endParaRPr lang="th-TH"/>
                </a:p>
              </p:txBody>
            </p:sp>
            <p:sp>
              <p:nvSpPr>
                <p:cNvPr id="5171" name="Freeform: Shape 5170">
                  <a:extLst>
                    <a:ext uri="{FF2B5EF4-FFF2-40B4-BE49-F238E27FC236}">
                      <a16:creationId xmlns:a16="http://schemas.microsoft.com/office/drawing/2014/main" id="{D62CDC17-576D-43A9-9914-13C804DA39A1}"/>
                    </a:ext>
                  </a:extLst>
                </p:cNvPr>
                <p:cNvSpPr/>
                <p:nvPr/>
              </p:nvSpPr>
              <p:spPr>
                <a:xfrm>
                  <a:off x="5678068" y="202787"/>
                  <a:ext cx="2394157" cy="899456"/>
                </a:xfrm>
                <a:custGeom>
                  <a:avLst/>
                  <a:gdLst>
                    <a:gd name="connsiteX0" fmla="*/ 2370117 w 2394157"/>
                    <a:gd name="connsiteY0" fmla="*/ 244548 h 899456"/>
                    <a:gd name="connsiteX1" fmla="*/ 2262691 w 2394157"/>
                    <a:gd name="connsiteY1" fmla="*/ 124574 h 899456"/>
                    <a:gd name="connsiteX2" fmla="*/ 2117395 w 2394157"/>
                    <a:gd name="connsiteY2" fmla="*/ 50896 h 899456"/>
                    <a:gd name="connsiteX3" fmla="*/ 1955797 w 2394157"/>
                    <a:gd name="connsiteY3" fmla="*/ 22826 h 899456"/>
                    <a:gd name="connsiteX4" fmla="*/ 1873510 w 2394157"/>
                    <a:gd name="connsiteY4" fmla="*/ 25482 h 899456"/>
                    <a:gd name="connsiteX5" fmla="*/ 1791772 w 2394157"/>
                    <a:gd name="connsiteY5" fmla="*/ 38028 h 899456"/>
                    <a:gd name="connsiteX6" fmla="*/ 1633059 w 2394157"/>
                    <a:gd name="connsiteY6" fmla="*/ 86201 h 899456"/>
                    <a:gd name="connsiteX7" fmla="*/ 1481856 w 2394157"/>
                    <a:gd name="connsiteY7" fmla="*/ 156399 h 899456"/>
                    <a:gd name="connsiteX8" fmla="*/ 1193004 w 2394157"/>
                    <a:gd name="connsiteY8" fmla="*/ 326194 h 899456"/>
                    <a:gd name="connsiteX9" fmla="*/ 1046608 w 2394157"/>
                    <a:gd name="connsiteY9" fmla="*/ 408893 h 899456"/>
                    <a:gd name="connsiteX10" fmla="*/ 893345 w 2394157"/>
                    <a:gd name="connsiteY10" fmla="*/ 478450 h 899456"/>
                    <a:gd name="connsiteX11" fmla="*/ 732800 w 2394157"/>
                    <a:gd name="connsiteY11" fmla="*/ 528454 h 899456"/>
                    <a:gd name="connsiteX12" fmla="*/ 652665 w 2394157"/>
                    <a:gd name="connsiteY12" fmla="*/ 552632 h 899456"/>
                    <a:gd name="connsiteX13" fmla="*/ 632929 w 2394157"/>
                    <a:gd name="connsiteY13" fmla="*/ 559455 h 899456"/>
                    <a:gd name="connsiteX14" fmla="*/ 612918 w 2394157"/>
                    <a:gd name="connsiteY14" fmla="*/ 566186 h 899456"/>
                    <a:gd name="connsiteX15" fmla="*/ 572118 w 2394157"/>
                    <a:gd name="connsiteY15" fmla="*/ 576947 h 899456"/>
                    <a:gd name="connsiteX16" fmla="*/ 489648 w 2394157"/>
                    <a:gd name="connsiteY16" fmla="*/ 592791 h 899456"/>
                    <a:gd name="connsiteX17" fmla="*/ 408963 w 2394157"/>
                    <a:gd name="connsiteY17" fmla="*/ 613764 h 899456"/>
                    <a:gd name="connsiteX18" fmla="*/ 370910 w 2394157"/>
                    <a:gd name="connsiteY18" fmla="*/ 630523 h 899456"/>
                    <a:gd name="connsiteX19" fmla="*/ 352640 w 2394157"/>
                    <a:gd name="connsiteY19" fmla="*/ 640689 h 899456"/>
                    <a:gd name="connsiteX20" fmla="*/ 334323 w 2394157"/>
                    <a:gd name="connsiteY20" fmla="*/ 650900 h 899456"/>
                    <a:gd name="connsiteX21" fmla="*/ 260919 w 2394157"/>
                    <a:gd name="connsiteY21" fmla="*/ 691518 h 899456"/>
                    <a:gd name="connsiteX22" fmla="*/ 189256 w 2394157"/>
                    <a:gd name="connsiteY22" fmla="*/ 734928 h 899456"/>
                    <a:gd name="connsiteX23" fmla="*/ 154821 w 2394157"/>
                    <a:gd name="connsiteY23" fmla="*/ 758739 h 899456"/>
                    <a:gd name="connsiteX24" fmla="*/ 121530 w 2394157"/>
                    <a:gd name="connsiteY24" fmla="*/ 784153 h 899456"/>
                    <a:gd name="connsiteX25" fmla="*/ 0 w 2394157"/>
                    <a:gd name="connsiteY25" fmla="*/ 899456 h 899456"/>
                    <a:gd name="connsiteX26" fmla="*/ 120431 w 2394157"/>
                    <a:gd name="connsiteY26" fmla="*/ 782826 h 899456"/>
                    <a:gd name="connsiteX27" fmla="*/ 153539 w 2394157"/>
                    <a:gd name="connsiteY27" fmla="*/ 756999 h 899456"/>
                    <a:gd name="connsiteX28" fmla="*/ 187836 w 2394157"/>
                    <a:gd name="connsiteY28" fmla="*/ 732776 h 899456"/>
                    <a:gd name="connsiteX29" fmla="*/ 259179 w 2394157"/>
                    <a:gd name="connsiteY29" fmla="*/ 688541 h 899456"/>
                    <a:gd name="connsiteX30" fmla="*/ 332171 w 2394157"/>
                    <a:gd name="connsiteY30" fmla="*/ 647191 h 899456"/>
                    <a:gd name="connsiteX31" fmla="*/ 350396 w 2394157"/>
                    <a:gd name="connsiteY31" fmla="*/ 636797 h 899456"/>
                    <a:gd name="connsiteX32" fmla="*/ 368667 w 2394157"/>
                    <a:gd name="connsiteY32" fmla="*/ 626356 h 899456"/>
                    <a:gd name="connsiteX33" fmla="*/ 407131 w 2394157"/>
                    <a:gd name="connsiteY33" fmla="*/ 608910 h 899456"/>
                    <a:gd name="connsiteX34" fmla="*/ 488457 w 2394157"/>
                    <a:gd name="connsiteY34" fmla="*/ 586884 h 899456"/>
                    <a:gd name="connsiteX35" fmla="*/ 570561 w 2394157"/>
                    <a:gd name="connsiteY35" fmla="*/ 570216 h 899456"/>
                    <a:gd name="connsiteX36" fmla="*/ 610720 w 2394157"/>
                    <a:gd name="connsiteY36" fmla="*/ 559180 h 899456"/>
                    <a:gd name="connsiteX37" fmla="*/ 630365 w 2394157"/>
                    <a:gd name="connsiteY37" fmla="*/ 552312 h 899456"/>
                    <a:gd name="connsiteX38" fmla="*/ 650192 w 2394157"/>
                    <a:gd name="connsiteY38" fmla="*/ 545260 h 899456"/>
                    <a:gd name="connsiteX39" fmla="*/ 730419 w 2394157"/>
                    <a:gd name="connsiteY39" fmla="*/ 520120 h 899456"/>
                    <a:gd name="connsiteX40" fmla="*/ 889590 w 2394157"/>
                    <a:gd name="connsiteY40" fmla="*/ 468742 h 899456"/>
                    <a:gd name="connsiteX41" fmla="*/ 1040976 w 2394157"/>
                    <a:gd name="connsiteY41" fmla="*/ 398132 h 899456"/>
                    <a:gd name="connsiteX42" fmla="*/ 1185814 w 2394157"/>
                    <a:gd name="connsiteY42" fmla="*/ 314288 h 899456"/>
                    <a:gd name="connsiteX43" fmla="*/ 1473659 w 2394157"/>
                    <a:gd name="connsiteY43" fmla="*/ 141059 h 899456"/>
                    <a:gd name="connsiteX44" fmla="*/ 1625916 w 2394157"/>
                    <a:gd name="connsiteY44" fmla="*/ 68434 h 899456"/>
                    <a:gd name="connsiteX45" fmla="*/ 1787376 w 2394157"/>
                    <a:gd name="connsiteY45" fmla="*/ 17605 h 899456"/>
                    <a:gd name="connsiteX46" fmla="*/ 1871220 w 2394157"/>
                    <a:gd name="connsiteY46" fmla="*/ 3868 h 899456"/>
                    <a:gd name="connsiteX47" fmla="*/ 1956438 w 2394157"/>
                    <a:gd name="connsiteY47" fmla="*/ 205 h 899456"/>
                    <a:gd name="connsiteX48" fmla="*/ 2124676 w 2394157"/>
                    <a:gd name="connsiteY48" fmla="*/ 27634 h 899456"/>
                    <a:gd name="connsiteX49" fmla="*/ 2278077 w 2394157"/>
                    <a:gd name="connsiteY49" fmla="*/ 103510 h 899456"/>
                    <a:gd name="connsiteX50" fmla="*/ 2394158 w 2394157"/>
                    <a:gd name="connsiteY50" fmla="*/ 230581 h 899456"/>
                    <a:gd name="connsiteX51" fmla="*/ 2370117 w 2394157"/>
                    <a:gd name="connsiteY51" fmla="*/ 244548 h 89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394157" h="899456">
                      <a:moveTo>
                        <a:pt x="2370117" y="244548"/>
                      </a:moveTo>
                      <a:cubicBezTo>
                        <a:pt x="2343467" y="197657"/>
                        <a:pt x="2306239" y="156949"/>
                        <a:pt x="2262691" y="124574"/>
                      </a:cubicBezTo>
                      <a:cubicBezTo>
                        <a:pt x="2219097" y="92108"/>
                        <a:pt x="2169460" y="67655"/>
                        <a:pt x="2117395" y="50896"/>
                      </a:cubicBezTo>
                      <a:cubicBezTo>
                        <a:pt x="2065284" y="34090"/>
                        <a:pt x="2010655" y="24795"/>
                        <a:pt x="1955797" y="22826"/>
                      </a:cubicBezTo>
                      <a:cubicBezTo>
                        <a:pt x="1928322" y="21864"/>
                        <a:pt x="1900893" y="22688"/>
                        <a:pt x="1873510" y="25482"/>
                      </a:cubicBezTo>
                      <a:cubicBezTo>
                        <a:pt x="1846081" y="28092"/>
                        <a:pt x="1818789" y="32442"/>
                        <a:pt x="1791772" y="38028"/>
                      </a:cubicBezTo>
                      <a:cubicBezTo>
                        <a:pt x="1737647" y="49156"/>
                        <a:pt x="1684666" y="65961"/>
                        <a:pt x="1633059" y="86201"/>
                      </a:cubicBezTo>
                      <a:cubicBezTo>
                        <a:pt x="1581452" y="106532"/>
                        <a:pt x="1531127" y="130436"/>
                        <a:pt x="1481856" y="156399"/>
                      </a:cubicBezTo>
                      <a:cubicBezTo>
                        <a:pt x="1383267" y="208281"/>
                        <a:pt x="1289120" y="268725"/>
                        <a:pt x="1193004" y="326194"/>
                      </a:cubicBezTo>
                      <a:cubicBezTo>
                        <a:pt x="1144923" y="354905"/>
                        <a:pt x="1096384" y="382975"/>
                        <a:pt x="1046608" y="408893"/>
                      </a:cubicBezTo>
                      <a:cubicBezTo>
                        <a:pt x="996833" y="434765"/>
                        <a:pt x="945867" y="458577"/>
                        <a:pt x="893345" y="478450"/>
                      </a:cubicBezTo>
                      <a:cubicBezTo>
                        <a:pt x="840868" y="498690"/>
                        <a:pt x="786559" y="513343"/>
                        <a:pt x="732800" y="528454"/>
                      </a:cubicBezTo>
                      <a:cubicBezTo>
                        <a:pt x="705920" y="536056"/>
                        <a:pt x="679087" y="543794"/>
                        <a:pt x="652665" y="552632"/>
                      </a:cubicBezTo>
                      <a:cubicBezTo>
                        <a:pt x="646025" y="554830"/>
                        <a:pt x="639477" y="557120"/>
                        <a:pt x="632929" y="559455"/>
                      </a:cubicBezTo>
                      <a:cubicBezTo>
                        <a:pt x="626335" y="561790"/>
                        <a:pt x="619604" y="564080"/>
                        <a:pt x="612918" y="566186"/>
                      </a:cubicBezTo>
                      <a:cubicBezTo>
                        <a:pt x="599455" y="570353"/>
                        <a:pt x="585810" y="573879"/>
                        <a:pt x="572118" y="576947"/>
                      </a:cubicBezTo>
                      <a:cubicBezTo>
                        <a:pt x="544689" y="583129"/>
                        <a:pt x="517031" y="587525"/>
                        <a:pt x="489648" y="592791"/>
                      </a:cubicBezTo>
                      <a:cubicBezTo>
                        <a:pt x="462264" y="598011"/>
                        <a:pt x="435064" y="604193"/>
                        <a:pt x="408963" y="613764"/>
                      </a:cubicBezTo>
                      <a:cubicBezTo>
                        <a:pt x="395913" y="618526"/>
                        <a:pt x="383183" y="624067"/>
                        <a:pt x="370910" y="630523"/>
                      </a:cubicBezTo>
                      <a:cubicBezTo>
                        <a:pt x="364820" y="633820"/>
                        <a:pt x="358730" y="637255"/>
                        <a:pt x="352640" y="640689"/>
                      </a:cubicBezTo>
                      <a:lnTo>
                        <a:pt x="334323" y="650900"/>
                      </a:lnTo>
                      <a:cubicBezTo>
                        <a:pt x="309825" y="664455"/>
                        <a:pt x="285235" y="677734"/>
                        <a:pt x="260919" y="691518"/>
                      </a:cubicBezTo>
                      <a:cubicBezTo>
                        <a:pt x="236604" y="705255"/>
                        <a:pt x="212610" y="719588"/>
                        <a:pt x="189256" y="734928"/>
                      </a:cubicBezTo>
                      <a:cubicBezTo>
                        <a:pt x="177625" y="742621"/>
                        <a:pt x="166131" y="750543"/>
                        <a:pt x="154821" y="758739"/>
                      </a:cubicBezTo>
                      <a:cubicBezTo>
                        <a:pt x="143510" y="766936"/>
                        <a:pt x="132429" y="775453"/>
                        <a:pt x="121530" y="784153"/>
                      </a:cubicBezTo>
                      <a:cubicBezTo>
                        <a:pt x="77937" y="819092"/>
                        <a:pt x="37732" y="858198"/>
                        <a:pt x="0" y="899456"/>
                      </a:cubicBezTo>
                      <a:cubicBezTo>
                        <a:pt x="37274" y="857786"/>
                        <a:pt x="77113" y="818268"/>
                        <a:pt x="120431" y="782826"/>
                      </a:cubicBezTo>
                      <a:cubicBezTo>
                        <a:pt x="131284" y="773988"/>
                        <a:pt x="142320" y="765379"/>
                        <a:pt x="153539" y="756999"/>
                      </a:cubicBezTo>
                      <a:cubicBezTo>
                        <a:pt x="164803" y="748665"/>
                        <a:pt x="176251" y="740606"/>
                        <a:pt x="187836" y="732776"/>
                      </a:cubicBezTo>
                      <a:cubicBezTo>
                        <a:pt x="211098" y="717161"/>
                        <a:pt x="234956" y="702553"/>
                        <a:pt x="259179" y="688541"/>
                      </a:cubicBezTo>
                      <a:cubicBezTo>
                        <a:pt x="283403" y="674483"/>
                        <a:pt x="307856" y="660975"/>
                        <a:pt x="332171" y="647191"/>
                      </a:cubicBezTo>
                      <a:lnTo>
                        <a:pt x="350396" y="636797"/>
                      </a:lnTo>
                      <a:cubicBezTo>
                        <a:pt x="356440" y="633271"/>
                        <a:pt x="362485" y="629791"/>
                        <a:pt x="368667" y="626356"/>
                      </a:cubicBezTo>
                      <a:cubicBezTo>
                        <a:pt x="381076" y="619671"/>
                        <a:pt x="393989" y="613901"/>
                        <a:pt x="407131" y="608910"/>
                      </a:cubicBezTo>
                      <a:cubicBezTo>
                        <a:pt x="433507" y="598973"/>
                        <a:pt x="460982" y="592425"/>
                        <a:pt x="488457" y="586884"/>
                      </a:cubicBezTo>
                      <a:cubicBezTo>
                        <a:pt x="515932" y="581343"/>
                        <a:pt x="543498" y="576627"/>
                        <a:pt x="570561" y="570216"/>
                      </a:cubicBezTo>
                      <a:cubicBezTo>
                        <a:pt x="584115" y="567011"/>
                        <a:pt x="597532" y="563393"/>
                        <a:pt x="610720" y="559180"/>
                      </a:cubicBezTo>
                      <a:cubicBezTo>
                        <a:pt x="617314" y="557028"/>
                        <a:pt x="623816" y="554739"/>
                        <a:pt x="630365" y="552312"/>
                      </a:cubicBezTo>
                      <a:cubicBezTo>
                        <a:pt x="636958" y="549885"/>
                        <a:pt x="643552" y="547504"/>
                        <a:pt x="650192" y="545260"/>
                      </a:cubicBezTo>
                      <a:cubicBezTo>
                        <a:pt x="676705" y="536056"/>
                        <a:pt x="703585" y="527996"/>
                        <a:pt x="730419" y="520120"/>
                      </a:cubicBezTo>
                      <a:cubicBezTo>
                        <a:pt x="784132" y="504414"/>
                        <a:pt x="837891" y="489303"/>
                        <a:pt x="889590" y="468742"/>
                      </a:cubicBezTo>
                      <a:cubicBezTo>
                        <a:pt x="941471" y="448503"/>
                        <a:pt x="991796" y="424371"/>
                        <a:pt x="1040976" y="398132"/>
                      </a:cubicBezTo>
                      <a:cubicBezTo>
                        <a:pt x="1090156" y="371894"/>
                        <a:pt x="1138191" y="343457"/>
                        <a:pt x="1185814" y="314288"/>
                      </a:cubicBezTo>
                      <a:cubicBezTo>
                        <a:pt x="1281060" y="255995"/>
                        <a:pt x="1374750" y="194452"/>
                        <a:pt x="1473659" y="141059"/>
                      </a:cubicBezTo>
                      <a:cubicBezTo>
                        <a:pt x="1523068" y="114363"/>
                        <a:pt x="1573713" y="89681"/>
                        <a:pt x="1625916" y="68434"/>
                      </a:cubicBezTo>
                      <a:cubicBezTo>
                        <a:pt x="1678163" y="47324"/>
                        <a:pt x="1732014" y="29603"/>
                        <a:pt x="1787376" y="17605"/>
                      </a:cubicBezTo>
                      <a:cubicBezTo>
                        <a:pt x="1815034" y="11607"/>
                        <a:pt x="1843013" y="6844"/>
                        <a:pt x="1871220" y="3868"/>
                      </a:cubicBezTo>
                      <a:cubicBezTo>
                        <a:pt x="1899428" y="708"/>
                        <a:pt x="1928001" y="-528"/>
                        <a:pt x="1956438" y="205"/>
                      </a:cubicBezTo>
                      <a:cubicBezTo>
                        <a:pt x="2013357" y="1670"/>
                        <a:pt x="2070138" y="10691"/>
                        <a:pt x="2124676" y="27634"/>
                      </a:cubicBezTo>
                      <a:cubicBezTo>
                        <a:pt x="2179167" y="44577"/>
                        <a:pt x="2231507" y="69625"/>
                        <a:pt x="2278077" y="103510"/>
                      </a:cubicBezTo>
                      <a:cubicBezTo>
                        <a:pt x="2324555" y="137350"/>
                        <a:pt x="2364943" y="180440"/>
                        <a:pt x="2394158" y="230581"/>
                      </a:cubicBezTo>
                      <a:lnTo>
                        <a:pt x="2370117" y="244548"/>
                      </a:lnTo>
                      <a:close/>
                    </a:path>
                  </a:pathLst>
                </a:custGeom>
                <a:solidFill>
                  <a:srgbClr val="7D859E"/>
                </a:solidFill>
                <a:ln w="4577" cap="flat">
                  <a:noFill/>
                  <a:prstDash val="solid"/>
                  <a:miter/>
                </a:ln>
              </p:spPr>
              <p:txBody>
                <a:bodyPr rtlCol="0" anchor="ctr"/>
                <a:lstStyle/>
                <a:p>
                  <a:endParaRPr lang="th-TH"/>
                </a:p>
              </p:txBody>
            </p:sp>
          </p:grpSp>
          <p:grpSp>
            <p:nvGrpSpPr>
              <p:cNvPr id="5063" name="Graphic 4">
                <a:extLst>
                  <a:ext uri="{FF2B5EF4-FFF2-40B4-BE49-F238E27FC236}">
                    <a16:creationId xmlns:a16="http://schemas.microsoft.com/office/drawing/2014/main" id="{41855DF2-4417-44B4-8019-BEB0A06A5589}"/>
                  </a:ext>
                </a:extLst>
              </p:cNvPr>
              <p:cNvGrpSpPr/>
              <p:nvPr/>
            </p:nvGrpSpPr>
            <p:grpSpPr>
              <a:xfrm rot="5129528">
                <a:off x="11706844" y="3253243"/>
                <a:ext cx="992237" cy="1662239"/>
                <a:chOff x="7334480" y="-899710"/>
                <a:chExt cx="884506" cy="1481763"/>
              </a:xfrm>
            </p:grpSpPr>
            <p:sp>
              <p:nvSpPr>
                <p:cNvPr id="5148" name="Freeform: Shape 5147">
                  <a:extLst>
                    <a:ext uri="{FF2B5EF4-FFF2-40B4-BE49-F238E27FC236}">
                      <a16:creationId xmlns:a16="http://schemas.microsoft.com/office/drawing/2014/main" id="{5BFBB014-8276-4E83-BEEC-A916745C9C7D}"/>
                    </a:ext>
                  </a:extLst>
                </p:cNvPr>
                <p:cNvSpPr/>
                <p:nvPr/>
              </p:nvSpPr>
              <p:spPr>
                <a:xfrm>
                  <a:off x="7334480" y="-106741"/>
                  <a:ext cx="620619" cy="349151"/>
                </a:xfrm>
                <a:custGeom>
                  <a:avLst/>
                  <a:gdLst>
                    <a:gd name="connsiteX0" fmla="*/ 482138 w 620619"/>
                    <a:gd name="connsiteY0" fmla="*/ 175106 h 349151"/>
                    <a:gd name="connsiteX1" fmla="*/ 318846 w 620619"/>
                    <a:gd name="connsiteY1" fmla="*/ 107381 h 349151"/>
                    <a:gd name="connsiteX2" fmla="*/ 0 w 620619"/>
                    <a:gd name="connsiteY2" fmla="*/ 0 h 349151"/>
                    <a:gd name="connsiteX3" fmla="*/ 385381 w 620619"/>
                    <a:gd name="connsiteY3" fmla="*/ 219341 h 349151"/>
                    <a:gd name="connsiteX4" fmla="*/ 458280 w 620619"/>
                    <a:gd name="connsiteY4" fmla="*/ 248189 h 349151"/>
                    <a:gd name="connsiteX5" fmla="*/ 617131 w 620619"/>
                    <a:gd name="connsiteY5" fmla="*/ 329011 h 349151"/>
                    <a:gd name="connsiteX6" fmla="*/ 482138 w 620619"/>
                    <a:gd name="connsiteY6" fmla="*/ 175106 h 349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0619" h="349151">
                      <a:moveTo>
                        <a:pt x="482138" y="175106"/>
                      </a:moveTo>
                      <a:cubicBezTo>
                        <a:pt x="431172" y="145296"/>
                        <a:pt x="374803" y="126247"/>
                        <a:pt x="318846" y="107381"/>
                      </a:cubicBezTo>
                      <a:cubicBezTo>
                        <a:pt x="212564" y="71572"/>
                        <a:pt x="106282" y="35763"/>
                        <a:pt x="0" y="0"/>
                      </a:cubicBezTo>
                      <a:cubicBezTo>
                        <a:pt x="111456" y="98681"/>
                        <a:pt x="243610" y="173916"/>
                        <a:pt x="385381" y="219341"/>
                      </a:cubicBezTo>
                      <a:cubicBezTo>
                        <a:pt x="410337" y="227354"/>
                        <a:pt x="435888" y="234544"/>
                        <a:pt x="458280" y="248189"/>
                      </a:cubicBezTo>
                      <a:cubicBezTo>
                        <a:pt x="484794" y="264308"/>
                        <a:pt x="579628" y="399301"/>
                        <a:pt x="617131" y="329011"/>
                      </a:cubicBezTo>
                      <a:cubicBezTo>
                        <a:pt x="643186" y="280152"/>
                        <a:pt x="515840" y="194842"/>
                        <a:pt x="482138" y="175106"/>
                      </a:cubicBezTo>
                      <a:close/>
                    </a:path>
                  </a:pathLst>
                </a:custGeom>
                <a:solidFill>
                  <a:srgbClr val="5E7A8E"/>
                </a:solidFill>
                <a:ln w="4577" cap="flat">
                  <a:noFill/>
                  <a:prstDash val="solid"/>
                  <a:miter/>
                </a:ln>
              </p:spPr>
              <p:txBody>
                <a:bodyPr rtlCol="0" anchor="ctr"/>
                <a:lstStyle/>
                <a:p>
                  <a:endParaRPr lang="th-TH"/>
                </a:p>
              </p:txBody>
            </p:sp>
            <p:sp>
              <p:nvSpPr>
                <p:cNvPr id="5149" name="Freeform: Shape 5148">
                  <a:extLst>
                    <a:ext uri="{FF2B5EF4-FFF2-40B4-BE49-F238E27FC236}">
                      <a16:creationId xmlns:a16="http://schemas.microsoft.com/office/drawing/2014/main" id="{F8F68902-E619-4D95-9D91-34D7E0030113}"/>
                    </a:ext>
                  </a:extLst>
                </p:cNvPr>
                <p:cNvSpPr/>
                <p:nvPr/>
              </p:nvSpPr>
              <p:spPr>
                <a:xfrm>
                  <a:off x="7357559" y="-91355"/>
                  <a:ext cx="594006" cy="326390"/>
                </a:xfrm>
                <a:custGeom>
                  <a:avLst/>
                  <a:gdLst>
                    <a:gd name="connsiteX0" fmla="*/ 214075 w 594006"/>
                    <a:gd name="connsiteY0" fmla="*/ 128628 h 326390"/>
                    <a:gd name="connsiteX1" fmla="*/ 377275 w 594006"/>
                    <a:gd name="connsiteY1" fmla="*/ 176846 h 326390"/>
                    <a:gd name="connsiteX2" fmla="*/ 594006 w 594006"/>
                    <a:gd name="connsiteY2" fmla="*/ 312938 h 326390"/>
                    <a:gd name="connsiteX3" fmla="*/ 495967 w 594006"/>
                    <a:gd name="connsiteY3" fmla="*/ 308268 h 326390"/>
                    <a:gd name="connsiteX4" fmla="*/ 402232 w 594006"/>
                    <a:gd name="connsiteY4" fmla="*/ 262476 h 326390"/>
                    <a:gd name="connsiteX5" fmla="*/ 0 w 594006"/>
                    <a:gd name="connsiteY5" fmla="*/ 0 h 326390"/>
                    <a:gd name="connsiteX6" fmla="*/ 214075 w 594006"/>
                    <a:gd name="connsiteY6" fmla="*/ 128628 h 32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006" h="326390">
                      <a:moveTo>
                        <a:pt x="214075" y="128628"/>
                      </a:moveTo>
                      <a:cubicBezTo>
                        <a:pt x="267880" y="146578"/>
                        <a:pt x="324295" y="156515"/>
                        <a:pt x="377275" y="176846"/>
                      </a:cubicBezTo>
                      <a:cubicBezTo>
                        <a:pt x="457227" y="207527"/>
                        <a:pt x="526235" y="260599"/>
                        <a:pt x="594006" y="312938"/>
                      </a:cubicBezTo>
                      <a:cubicBezTo>
                        <a:pt x="569141" y="337620"/>
                        <a:pt x="527471" y="323654"/>
                        <a:pt x="495967" y="308268"/>
                      </a:cubicBezTo>
                      <a:cubicBezTo>
                        <a:pt x="464737" y="293019"/>
                        <a:pt x="433461" y="277771"/>
                        <a:pt x="402232" y="262476"/>
                      </a:cubicBezTo>
                      <a:cubicBezTo>
                        <a:pt x="259088" y="192599"/>
                        <a:pt x="108709" y="119790"/>
                        <a:pt x="0" y="0"/>
                      </a:cubicBezTo>
                      <a:cubicBezTo>
                        <a:pt x="61910" y="57148"/>
                        <a:pt x="133986" y="101886"/>
                        <a:pt x="214075" y="128628"/>
                      </a:cubicBezTo>
                      <a:close/>
                    </a:path>
                  </a:pathLst>
                </a:custGeom>
                <a:solidFill>
                  <a:srgbClr val="80A0A1"/>
                </a:solidFill>
                <a:ln w="4577" cap="flat">
                  <a:noFill/>
                  <a:prstDash val="solid"/>
                  <a:miter/>
                </a:ln>
              </p:spPr>
              <p:txBody>
                <a:bodyPr rtlCol="0" anchor="ctr"/>
                <a:lstStyle/>
                <a:p>
                  <a:endParaRPr lang="th-TH"/>
                </a:p>
              </p:txBody>
            </p:sp>
            <p:sp>
              <p:nvSpPr>
                <p:cNvPr id="5150" name="Freeform: Shape 5149">
                  <a:extLst>
                    <a:ext uri="{FF2B5EF4-FFF2-40B4-BE49-F238E27FC236}">
                      <a16:creationId xmlns:a16="http://schemas.microsoft.com/office/drawing/2014/main" id="{B0132B4A-4AA5-44C6-8EDB-7CC2BC24DF79}"/>
                    </a:ext>
                  </a:extLst>
                </p:cNvPr>
                <p:cNvSpPr/>
                <p:nvPr/>
              </p:nvSpPr>
              <p:spPr>
                <a:xfrm>
                  <a:off x="7910004" y="-504668"/>
                  <a:ext cx="308983" cy="651918"/>
                </a:xfrm>
                <a:custGeom>
                  <a:avLst/>
                  <a:gdLst>
                    <a:gd name="connsiteX0" fmla="*/ 2822 w 308983"/>
                    <a:gd name="connsiteY0" fmla="*/ 419449 h 651918"/>
                    <a:gd name="connsiteX1" fmla="*/ 25718 w 308983"/>
                    <a:gd name="connsiteY1" fmla="*/ 364957 h 651918"/>
                    <a:gd name="connsiteX2" fmla="*/ 308983 w 308983"/>
                    <a:gd name="connsiteY2" fmla="*/ 0 h 651918"/>
                    <a:gd name="connsiteX3" fmla="*/ 159520 w 308983"/>
                    <a:gd name="connsiteY3" fmla="*/ 387487 h 651918"/>
                    <a:gd name="connsiteX4" fmla="*/ 143264 w 308983"/>
                    <a:gd name="connsiteY4" fmla="*/ 458967 h 651918"/>
                    <a:gd name="connsiteX5" fmla="*/ 59420 w 308983"/>
                    <a:gd name="connsiteY5" fmla="*/ 650238 h 651918"/>
                    <a:gd name="connsiteX6" fmla="*/ 2822 w 308983"/>
                    <a:gd name="connsiteY6" fmla="*/ 419449 h 65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983" h="651918">
                      <a:moveTo>
                        <a:pt x="2822" y="419449"/>
                      </a:moveTo>
                      <a:cubicBezTo>
                        <a:pt x="7172" y="400171"/>
                        <a:pt x="16422" y="382404"/>
                        <a:pt x="25718" y="364957"/>
                      </a:cubicBezTo>
                      <a:cubicBezTo>
                        <a:pt x="98663" y="227812"/>
                        <a:pt x="183744" y="91903"/>
                        <a:pt x="308983" y="0"/>
                      </a:cubicBezTo>
                      <a:cubicBezTo>
                        <a:pt x="223536" y="110403"/>
                        <a:pt x="190429" y="251349"/>
                        <a:pt x="159520" y="387487"/>
                      </a:cubicBezTo>
                      <a:cubicBezTo>
                        <a:pt x="154117" y="411298"/>
                        <a:pt x="148713" y="435156"/>
                        <a:pt x="143264" y="458967"/>
                      </a:cubicBezTo>
                      <a:cubicBezTo>
                        <a:pt x="134014" y="499767"/>
                        <a:pt x="119636" y="670615"/>
                        <a:pt x="59420" y="650238"/>
                      </a:cubicBezTo>
                      <a:cubicBezTo>
                        <a:pt x="7035" y="632471"/>
                        <a:pt x="-6748" y="461806"/>
                        <a:pt x="2822" y="419449"/>
                      </a:cubicBezTo>
                      <a:close/>
                    </a:path>
                  </a:pathLst>
                </a:custGeom>
                <a:solidFill>
                  <a:srgbClr val="80A0A1"/>
                </a:solidFill>
                <a:ln w="4577" cap="flat">
                  <a:noFill/>
                  <a:prstDash val="solid"/>
                  <a:miter/>
                </a:ln>
              </p:spPr>
              <p:txBody>
                <a:bodyPr rtlCol="0" anchor="ctr"/>
                <a:lstStyle/>
                <a:p>
                  <a:endParaRPr lang="th-TH"/>
                </a:p>
              </p:txBody>
            </p:sp>
            <p:sp>
              <p:nvSpPr>
                <p:cNvPr id="5151" name="Freeform: Shape 5150">
                  <a:extLst>
                    <a:ext uri="{FF2B5EF4-FFF2-40B4-BE49-F238E27FC236}">
                      <a16:creationId xmlns:a16="http://schemas.microsoft.com/office/drawing/2014/main" id="{0A131C59-F3C6-4085-8F68-C1A7A9BDF605}"/>
                    </a:ext>
                  </a:extLst>
                </p:cNvPr>
                <p:cNvSpPr/>
                <p:nvPr/>
              </p:nvSpPr>
              <p:spPr>
                <a:xfrm>
                  <a:off x="7902580" y="-311520"/>
                  <a:ext cx="150275" cy="451365"/>
                </a:xfrm>
                <a:custGeom>
                  <a:avLst/>
                  <a:gdLst>
                    <a:gd name="connsiteX0" fmla="*/ 2690 w 150275"/>
                    <a:gd name="connsiteY0" fmla="*/ 366423 h 451365"/>
                    <a:gd name="connsiteX1" fmla="*/ 3972 w 150275"/>
                    <a:gd name="connsiteY1" fmla="*/ 285555 h 451365"/>
                    <a:gd name="connsiteX2" fmla="*/ 150276 w 150275"/>
                    <a:gd name="connsiteY2" fmla="*/ 0 h 451365"/>
                    <a:gd name="connsiteX3" fmla="*/ 109201 w 150275"/>
                    <a:gd name="connsiteY3" fmla="*/ 92270 h 451365"/>
                    <a:gd name="connsiteX4" fmla="*/ 105995 w 150275"/>
                    <a:gd name="connsiteY4" fmla="*/ 120248 h 451365"/>
                    <a:gd name="connsiteX5" fmla="*/ 119962 w 150275"/>
                    <a:gd name="connsiteY5" fmla="*/ 150471 h 451365"/>
                    <a:gd name="connsiteX6" fmla="*/ 118817 w 150275"/>
                    <a:gd name="connsiteY6" fmla="*/ 191408 h 451365"/>
                    <a:gd name="connsiteX7" fmla="*/ 76048 w 150275"/>
                    <a:gd name="connsiteY7" fmla="*/ 394905 h 451365"/>
                    <a:gd name="connsiteX8" fmla="*/ 51778 w 150275"/>
                    <a:gd name="connsiteY8" fmla="*/ 451366 h 451365"/>
                    <a:gd name="connsiteX9" fmla="*/ 2690 w 150275"/>
                    <a:gd name="connsiteY9" fmla="*/ 366423 h 451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75" h="451365">
                      <a:moveTo>
                        <a:pt x="2690" y="366423"/>
                      </a:moveTo>
                      <a:cubicBezTo>
                        <a:pt x="-1889" y="339726"/>
                        <a:pt x="-58" y="312343"/>
                        <a:pt x="3972" y="285555"/>
                      </a:cubicBezTo>
                      <a:cubicBezTo>
                        <a:pt x="20136" y="177900"/>
                        <a:pt x="72338" y="75968"/>
                        <a:pt x="150276" y="0"/>
                      </a:cubicBezTo>
                      <a:cubicBezTo>
                        <a:pt x="128067" y="25689"/>
                        <a:pt x="118313" y="59529"/>
                        <a:pt x="109201" y="92270"/>
                      </a:cubicBezTo>
                      <a:cubicBezTo>
                        <a:pt x="106636" y="101382"/>
                        <a:pt x="104072" y="110953"/>
                        <a:pt x="105995" y="120248"/>
                      </a:cubicBezTo>
                      <a:cubicBezTo>
                        <a:pt x="108239" y="131147"/>
                        <a:pt x="116344" y="139939"/>
                        <a:pt x="119962" y="150471"/>
                      </a:cubicBezTo>
                      <a:cubicBezTo>
                        <a:pt x="124449" y="163567"/>
                        <a:pt x="121656" y="177900"/>
                        <a:pt x="118817" y="191408"/>
                      </a:cubicBezTo>
                      <a:cubicBezTo>
                        <a:pt x="104576" y="259225"/>
                        <a:pt x="90289" y="327042"/>
                        <a:pt x="76048" y="394905"/>
                      </a:cubicBezTo>
                      <a:cubicBezTo>
                        <a:pt x="71468" y="416793"/>
                        <a:pt x="66935" y="435156"/>
                        <a:pt x="51778" y="451366"/>
                      </a:cubicBezTo>
                      <a:cubicBezTo>
                        <a:pt x="23204" y="433599"/>
                        <a:pt x="8505" y="400537"/>
                        <a:pt x="2690" y="366423"/>
                      </a:cubicBezTo>
                      <a:close/>
                    </a:path>
                  </a:pathLst>
                </a:custGeom>
                <a:solidFill>
                  <a:srgbClr val="5E7A8E"/>
                </a:solidFill>
                <a:ln w="4577" cap="flat">
                  <a:noFill/>
                  <a:prstDash val="solid"/>
                  <a:miter/>
                </a:ln>
              </p:spPr>
              <p:txBody>
                <a:bodyPr rtlCol="0" anchor="ctr"/>
                <a:lstStyle/>
                <a:p>
                  <a:endParaRPr lang="th-TH"/>
                </a:p>
              </p:txBody>
            </p:sp>
            <p:grpSp>
              <p:nvGrpSpPr>
                <p:cNvPr id="5152" name="Graphic 4">
                  <a:extLst>
                    <a:ext uri="{FF2B5EF4-FFF2-40B4-BE49-F238E27FC236}">
                      <a16:creationId xmlns:a16="http://schemas.microsoft.com/office/drawing/2014/main" id="{525C6DC8-C36E-4355-BE37-1B0196098762}"/>
                    </a:ext>
                  </a:extLst>
                </p:cNvPr>
                <p:cNvGrpSpPr/>
                <p:nvPr/>
              </p:nvGrpSpPr>
              <p:grpSpPr>
                <a:xfrm>
                  <a:off x="7398817" y="-388266"/>
                  <a:ext cx="547665" cy="484473"/>
                  <a:chOff x="7398817" y="-388266"/>
                  <a:chExt cx="547665" cy="484473"/>
                </a:xfrm>
              </p:grpSpPr>
              <p:sp>
                <p:nvSpPr>
                  <p:cNvPr id="5156" name="Freeform: Shape 5155">
                    <a:extLst>
                      <a:ext uri="{FF2B5EF4-FFF2-40B4-BE49-F238E27FC236}">
                        <a16:creationId xmlns:a16="http://schemas.microsoft.com/office/drawing/2014/main" id="{5D1A88AA-1EA8-4F53-BD5F-F7506271F009}"/>
                      </a:ext>
                    </a:extLst>
                  </p:cNvPr>
                  <p:cNvSpPr/>
                  <p:nvPr/>
                </p:nvSpPr>
                <p:spPr>
                  <a:xfrm>
                    <a:off x="7398817" y="-388266"/>
                    <a:ext cx="547665" cy="484473"/>
                  </a:xfrm>
                  <a:custGeom>
                    <a:avLst/>
                    <a:gdLst>
                      <a:gd name="connsiteX0" fmla="*/ 189073 w 547665"/>
                      <a:gd name="connsiteY0" fmla="*/ 322417 h 484473"/>
                      <a:gd name="connsiteX1" fmla="*/ 59300 w 547665"/>
                      <a:gd name="connsiteY1" fmla="*/ 153081 h 484473"/>
                      <a:gd name="connsiteX2" fmla="*/ 0 w 547665"/>
                      <a:gd name="connsiteY2" fmla="*/ 0 h 484473"/>
                      <a:gd name="connsiteX3" fmla="*/ 90255 w 547665"/>
                      <a:gd name="connsiteY3" fmla="*/ 106236 h 484473"/>
                      <a:gd name="connsiteX4" fmla="*/ 143785 w 547665"/>
                      <a:gd name="connsiteY4" fmla="*/ 151661 h 484473"/>
                      <a:gd name="connsiteX5" fmla="*/ 298697 w 547665"/>
                      <a:gd name="connsiteY5" fmla="*/ 243152 h 484473"/>
                      <a:gd name="connsiteX6" fmla="*/ 385701 w 547665"/>
                      <a:gd name="connsiteY6" fmla="*/ 277679 h 484473"/>
                      <a:gd name="connsiteX7" fmla="*/ 547665 w 547665"/>
                      <a:gd name="connsiteY7" fmla="*/ 484473 h 484473"/>
                      <a:gd name="connsiteX8" fmla="*/ 413496 w 547665"/>
                      <a:gd name="connsiteY8" fmla="*/ 368758 h 484473"/>
                      <a:gd name="connsiteX9" fmla="*/ 189073 w 547665"/>
                      <a:gd name="connsiteY9" fmla="*/ 322417 h 48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665" h="484473">
                        <a:moveTo>
                          <a:pt x="189073" y="322417"/>
                        </a:moveTo>
                        <a:cubicBezTo>
                          <a:pt x="120386" y="301307"/>
                          <a:pt x="86866" y="224195"/>
                          <a:pt x="59300" y="153081"/>
                        </a:cubicBezTo>
                        <a:cubicBezTo>
                          <a:pt x="39518" y="102069"/>
                          <a:pt x="19782" y="51012"/>
                          <a:pt x="0" y="0"/>
                        </a:cubicBezTo>
                        <a:cubicBezTo>
                          <a:pt x="45379" y="11952"/>
                          <a:pt x="60353" y="69420"/>
                          <a:pt x="90255" y="106236"/>
                        </a:cubicBezTo>
                        <a:cubicBezTo>
                          <a:pt x="105274" y="124736"/>
                          <a:pt x="124644" y="138290"/>
                          <a:pt x="143785" y="151661"/>
                        </a:cubicBezTo>
                        <a:cubicBezTo>
                          <a:pt x="193102" y="186096"/>
                          <a:pt x="242740" y="220715"/>
                          <a:pt x="298697" y="243152"/>
                        </a:cubicBezTo>
                        <a:cubicBezTo>
                          <a:pt x="327683" y="254783"/>
                          <a:pt x="358226" y="263072"/>
                          <a:pt x="385701" y="277679"/>
                        </a:cubicBezTo>
                        <a:cubicBezTo>
                          <a:pt x="462676" y="318662"/>
                          <a:pt x="508605" y="404018"/>
                          <a:pt x="547665" y="484473"/>
                        </a:cubicBezTo>
                        <a:cubicBezTo>
                          <a:pt x="499081" y="450862"/>
                          <a:pt x="464828" y="399301"/>
                          <a:pt x="413496" y="368758"/>
                        </a:cubicBezTo>
                        <a:cubicBezTo>
                          <a:pt x="342291" y="326355"/>
                          <a:pt x="265041" y="345771"/>
                          <a:pt x="189073" y="322417"/>
                        </a:cubicBezTo>
                        <a:close/>
                      </a:path>
                    </a:pathLst>
                  </a:custGeom>
                  <a:solidFill>
                    <a:srgbClr val="5E7A8E"/>
                  </a:solidFill>
                  <a:ln w="4577" cap="flat">
                    <a:noFill/>
                    <a:prstDash val="solid"/>
                    <a:miter/>
                  </a:ln>
                </p:spPr>
                <p:txBody>
                  <a:bodyPr rtlCol="0" anchor="ctr"/>
                  <a:lstStyle/>
                  <a:p>
                    <a:endParaRPr lang="th-TH"/>
                  </a:p>
                </p:txBody>
              </p:sp>
              <p:sp>
                <p:nvSpPr>
                  <p:cNvPr id="5157" name="Freeform: Shape 5156">
                    <a:extLst>
                      <a:ext uri="{FF2B5EF4-FFF2-40B4-BE49-F238E27FC236}">
                        <a16:creationId xmlns:a16="http://schemas.microsoft.com/office/drawing/2014/main" id="{2526ADD7-4A97-41F9-862C-92BB912007B0}"/>
                      </a:ext>
                    </a:extLst>
                  </p:cNvPr>
                  <p:cNvSpPr/>
                  <p:nvPr/>
                </p:nvSpPr>
                <p:spPr>
                  <a:xfrm>
                    <a:off x="7414478" y="-352549"/>
                    <a:ext cx="508009" cy="384876"/>
                  </a:xfrm>
                  <a:custGeom>
                    <a:avLst/>
                    <a:gdLst>
                      <a:gd name="connsiteX0" fmla="*/ 100421 w 508009"/>
                      <a:gd name="connsiteY0" fmla="*/ 112693 h 384876"/>
                      <a:gd name="connsiteX1" fmla="*/ 229919 w 508009"/>
                      <a:gd name="connsiteY1" fmla="*/ 199330 h 384876"/>
                      <a:gd name="connsiteX2" fmla="*/ 508010 w 508009"/>
                      <a:gd name="connsiteY2" fmla="*/ 384877 h 384876"/>
                      <a:gd name="connsiteX3" fmla="*/ 187287 w 508009"/>
                      <a:gd name="connsiteY3" fmla="*/ 144426 h 384876"/>
                      <a:gd name="connsiteX4" fmla="*/ 39701 w 508009"/>
                      <a:gd name="connsiteY4" fmla="*/ 38785 h 384876"/>
                      <a:gd name="connsiteX5" fmla="*/ 0 w 508009"/>
                      <a:gd name="connsiteY5" fmla="*/ 0 h 384876"/>
                      <a:gd name="connsiteX6" fmla="*/ 100421 w 508009"/>
                      <a:gd name="connsiteY6" fmla="*/ 112693 h 38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009" h="384876">
                        <a:moveTo>
                          <a:pt x="100421" y="112693"/>
                        </a:moveTo>
                        <a:cubicBezTo>
                          <a:pt x="134718" y="152119"/>
                          <a:pt x="183578" y="175106"/>
                          <a:pt x="229919" y="199330"/>
                        </a:cubicBezTo>
                        <a:cubicBezTo>
                          <a:pt x="328828" y="251120"/>
                          <a:pt x="422243" y="313396"/>
                          <a:pt x="508010" y="384877"/>
                        </a:cubicBezTo>
                        <a:cubicBezTo>
                          <a:pt x="430622" y="274611"/>
                          <a:pt x="301582" y="215632"/>
                          <a:pt x="187287" y="144426"/>
                        </a:cubicBezTo>
                        <a:cubicBezTo>
                          <a:pt x="135909" y="112418"/>
                          <a:pt x="86592" y="77113"/>
                          <a:pt x="39701" y="38785"/>
                        </a:cubicBezTo>
                        <a:cubicBezTo>
                          <a:pt x="24590" y="26422"/>
                          <a:pt x="10074" y="15615"/>
                          <a:pt x="0" y="0"/>
                        </a:cubicBezTo>
                        <a:cubicBezTo>
                          <a:pt x="47669" y="9754"/>
                          <a:pt x="68687" y="76288"/>
                          <a:pt x="100421" y="112693"/>
                        </a:cubicBezTo>
                        <a:close/>
                      </a:path>
                    </a:pathLst>
                  </a:custGeom>
                  <a:solidFill>
                    <a:srgbClr val="A6BBC9"/>
                  </a:solidFill>
                  <a:ln w="4577" cap="flat">
                    <a:noFill/>
                    <a:prstDash val="solid"/>
                    <a:miter/>
                  </a:ln>
                </p:spPr>
                <p:txBody>
                  <a:bodyPr rtlCol="0" anchor="ctr"/>
                  <a:lstStyle/>
                  <a:p>
                    <a:endParaRPr lang="th-TH"/>
                  </a:p>
                </p:txBody>
              </p:sp>
            </p:grpSp>
            <p:sp>
              <p:nvSpPr>
                <p:cNvPr id="5153" name="Freeform: Shape 5152">
                  <a:extLst>
                    <a:ext uri="{FF2B5EF4-FFF2-40B4-BE49-F238E27FC236}">
                      <a16:creationId xmlns:a16="http://schemas.microsoft.com/office/drawing/2014/main" id="{A2F49302-6C67-42FF-B7B9-0DDCA58AAF3F}"/>
                    </a:ext>
                  </a:extLst>
                </p:cNvPr>
                <p:cNvSpPr/>
                <p:nvPr/>
              </p:nvSpPr>
              <p:spPr>
                <a:xfrm>
                  <a:off x="7671074" y="-779187"/>
                  <a:ext cx="155022" cy="710224"/>
                </a:xfrm>
                <a:custGeom>
                  <a:avLst/>
                  <a:gdLst>
                    <a:gd name="connsiteX0" fmla="*/ 54007 w 155022"/>
                    <a:gd name="connsiteY0" fmla="*/ 523258 h 710224"/>
                    <a:gd name="connsiteX1" fmla="*/ 13298 w 155022"/>
                    <a:gd name="connsiteY1" fmla="*/ 440925 h 710224"/>
                    <a:gd name="connsiteX2" fmla="*/ 26120 w 155022"/>
                    <a:gd name="connsiteY2" fmla="*/ 214853 h 710224"/>
                    <a:gd name="connsiteX3" fmla="*/ 109689 w 155022"/>
                    <a:gd name="connsiteY3" fmla="*/ 0 h 710224"/>
                    <a:gd name="connsiteX4" fmla="*/ 89861 w 155022"/>
                    <a:gd name="connsiteY4" fmla="*/ 149646 h 710224"/>
                    <a:gd name="connsiteX5" fmla="*/ 107079 w 155022"/>
                    <a:gd name="connsiteY5" fmla="*/ 263575 h 710224"/>
                    <a:gd name="connsiteX6" fmla="*/ 124663 w 155022"/>
                    <a:gd name="connsiteY6" fmla="*/ 386342 h 710224"/>
                    <a:gd name="connsiteX7" fmla="*/ 155023 w 155022"/>
                    <a:gd name="connsiteY7" fmla="*/ 710225 h 710224"/>
                    <a:gd name="connsiteX8" fmla="*/ 54007 w 155022"/>
                    <a:gd name="connsiteY8" fmla="*/ 523258 h 71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22" h="710224">
                      <a:moveTo>
                        <a:pt x="54007" y="523258"/>
                      </a:moveTo>
                      <a:cubicBezTo>
                        <a:pt x="38621" y="496699"/>
                        <a:pt x="23143" y="469957"/>
                        <a:pt x="13298" y="440925"/>
                      </a:cubicBezTo>
                      <a:cubicBezTo>
                        <a:pt x="-11383" y="368117"/>
                        <a:pt x="1438" y="287662"/>
                        <a:pt x="26120" y="214853"/>
                      </a:cubicBezTo>
                      <a:cubicBezTo>
                        <a:pt x="50756" y="142045"/>
                        <a:pt x="86793" y="73404"/>
                        <a:pt x="109689" y="0"/>
                      </a:cubicBezTo>
                      <a:cubicBezTo>
                        <a:pt x="81069" y="35534"/>
                        <a:pt x="85420" y="104221"/>
                        <a:pt x="89861" y="149646"/>
                      </a:cubicBezTo>
                      <a:cubicBezTo>
                        <a:pt x="94303" y="195071"/>
                        <a:pt x="97554" y="218974"/>
                        <a:pt x="107079" y="263575"/>
                      </a:cubicBezTo>
                      <a:cubicBezTo>
                        <a:pt x="115688" y="304009"/>
                        <a:pt x="120267" y="345221"/>
                        <a:pt x="124663" y="386342"/>
                      </a:cubicBezTo>
                      <a:cubicBezTo>
                        <a:pt x="136156" y="493494"/>
                        <a:pt x="152229" y="602890"/>
                        <a:pt x="155023" y="710225"/>
                      </a:cubicBezTo>
                      <a:cubicBezTo>
                        <a:pt x="126082" y="645567"/>
                        <a:pt x="89587" y="584756"/>
                        <a:pt x="54007" y="523258"/>
                      </a:cubicBezTo>
                      <a:close/>
                    </a:path>
                  </a:pathLst>
                </a:custGeom>
                <a:solidFill>
                  <a:srgbClr val="5E7A8E"/>
                </a:solidFill>
                <a:ln w="4577" cap="flat">
                  <a:noFill/>
                  <a:prstDash val="solid"/>
                  <a:miter/>
                </a:ln>
              </p:spPr>
              <p:txBody>
                <a:bodyPr rtlCol="0" anchor="ctr"/>
                <a:lstStyle/>
                <a:p>
                  <a:endParaRPr lang="th-TH"/>
                </a:p>
              </p:txBody>
            </p:sp>
            <p:sp>
              <p:nvSpPr>
                <p:cNvPr id="5154" name="Freeform: Shape 5153">
                  <a:extLst>
                    <a:ext uri="{FF2B5EF4-FFF2-40B4-BE49-F238E27FC236}">
                      <a16:creationId xmlns:a16="http://schemas.microsoft.com/office/drawing/2014/main" id="{CF36AE2C-4365-450B-BFC0-D1B4856148BE}"/>
                    </a:ext>
                  </a:extLst>
                </p:cNvPr>
                <p:cNvSpPr/>
                <p:nvPr/>
              </p:nvSpPr>
              <p:spPr>
                <a:xfrm>
                  <a:off x="7365939" y="-899710"/>
                  <a:ext cx="324157" cy="640530"/>
                </a:xfrm>
                <a:custGeom>
                  <a:avLst/>
                  <a:gdLst>
                    <a:gd name="connsiteX0" fmla="*/ 55316 w 324157"/>
                    <a:gd name="connsiteY0" fmla="*/ 321685 h 640530"/>
                    <a:gd name="connsiteX1" fmla="*/ 0 w 324157"/>
                    <a:gd name="connsiteY1" fmla="*/ 0 h 640530"/>
                    <a:gd name="connsiteX2" fmla="*/ 34939 w 324157"/>
                    <a:gd name="connsiteY2" fmla="*/ 113059 h 640530"/>
                    <a:gd name="connsiteX3" fmla="*/ 94239 w 324157"/>
                    <a:gd name="connsiteY3" fmla="*/ 219249 h 640530"/>
                    <a:gd name="connsiteX4" fmla="*/ 211190 w 324157"/>
                    <a:gd name="connsiteY4" fmla="*/ 402277 h 640530"/>
                    <a:gd name="connsiteX5" fmla="*/ 324157 w 324157"/>
                    <a:gd name="connsiteY5" fmla="*/ 640530 h 640530"/>
                    <a:gd name="connsiteX6" fmla="*/ 55316 w 324157"/>
                    <a:gd name="connsiteY6" fmla="*/ 321685 h 640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157" h="640530">
                      <a:moveTo>
                        <a:pt x="55316" y="321685"/>
                      </a:moveTo>
                      <a:cubicBezTo>
                        <a:pt x="7372" y="223050"/>
                        <a:pt x="3251" y="109625"/>
                        <a:pt x="0" y="0"/>
                      </a:cubicBezTo>
                      <a:cubicBezTo>
                        <a:pt x="21842" y="33107"/>
                        <a:pt x="22896" y="75281"/>
                        <a:pt x="34939" y="113059"/>
                      </a:cubicBezTo>
                      <a:cubicBezTo>
                        <a:pt x="47302" y="151844"/>
                        <a:pt x="71160" y="185730"/>
                        <a:pt x="94239" y="219249"/>
                      </a:cubicBezTo>
                      <a:cubicBezTo>
                        <a:pt x="135314" y="278915"/>
                        <a:pt x="174969" y="339543"/>
                        <a:pt x="211190" y="402277"/>
                      </a:cubicBezTo>
                      <a:cubicBezTo>
                        <a:pt x="253639" y="475818"/>
                        <a:pt x="304146" y="558106"/>
                        <a:pt x="324157" y="640530"/>
                      </a:cubicBezTo>
                      <a:cubicBezTo>
                        <a:pt x="231338" y="573812"/>
                        <a:pt x="104679" y="423296"/>
                        <a:pt x="55316" y="321685"/>
                      </a:cubicBezTo>
                      <a:close/>
                    </a:path>
                  </a:pathLst>
                </a:custGeom>
                <a:solidFill>
                  <a:srgbClr val="A6BBC9"/>
                </a:solidFill>
                <a:ln w="4577" cap="flat">
                  <a:noFill/>
                  <a:prstDash val="solid"/>
                  <a:miter/>
                </a:ln>
              </p:spPr>
              <p:txBody>
                <a:bodyPr rtlCol="0" anchor="ctr"/>
                <a:lstStyle/>
                <a:p>
                  <a:endParaRPr lang="th-TH"/>
                </a:p>
              </p:txBody>
            </p:sp>
            <p:sp>
              <p:nvSpPr>
                <p:cNvPr id="5155" name="Freeform: Shape 5154">
                  <a:extLst>
                    <a:ext uri="{FF2B5EF4-FFF2-40B4-BE49-F238E27FC236}">
                      <a16:creationId xmlns:a16="http://schemas.microsoft.com/office/drawing/2014/main" id="{015717C3-0195-4068-B911-0045B76C790E}"/>
                    </a:ext>
                  </a:extLst>
                </p:cNvPr>
                <p:cNvSpPr/>
                <p:nvPr/>
              </p:nvSpPr>
              <p:spPr>
                <a:xfrm>
                  <a:off x="7609458" y="-350809"/>
                  <a:ext cx="552244" cy="932862"/>
                </a:xfrm>
                <a:custGeom>
                  <a:avLst/>
                  <a:gdLst>
                    <a:gd name="connsiteX0" fmla="*/ 537133 w 552244"/>
                    <a:gd name="connsiteY0" fmla="*/ 932862 h 932862"/>
                    <a:gd name="connsiteX1" fmla="*/ 438911 w 552244"/>
                    <a:gd name="connsiteY1" fmla="*/ 832304 h 932862"/>
                    <a:gd name="connsiteX2" fmla="*/ 380527 w 552244"/>
                    <a:gd name="connsiteY2" fmla="*/ 705142 h 932862"/>
                    <a:gd name="connsiteX3" fmla="*/ 366560 w 552244"/>
                    <a:gd name="connsiteY3" fmla="*/ 637279 h 932862"/>
                    <a:gd name="connsiteX4" fmla="*/ 360516 w 552244"/>
                    <a:gd name="connsiteY4" fmla="*/ 603714 h 932862"/>
                    <a:gd name="connsiteX5" fmla="*/ 353464 w 552244"/>
                    <a:gd name="connsiteY5" fmla="*/ 570561 h 932862"/>
                    <a:gd name="connsiteX6" fmla="*/ 313305 w 552244"/>
                    <a:gd name="connsiteY6" fmla="*/ 440880 h 932862"/>
                    <a:gd name="connsiteX7" fmla="*/ 255791 w 552244"/>
                    <a:gd name="connsiteY7" fmla="*/ 317518 h 932862"/>
                    <a:gd name="connsiteX8" fmla="*/ 183532 w 552244"/>
                    <a:gd name="connsiteY8" fmla="*/ 201848 h 932862"/>
                    <a:gd name="connsiteX9" fmla="*/ 0 w 552244"/>
                    <a:gd name="connsiteY9" fmla="*/ 0 h 932862"/>
                    <a:gd name="connsiteX10" fmla="*/ 188890 w 552244"/>
                    <a:gd name="connsiteY10" fmla="*/ 198002 h 932862"/>
                    <a:gd name="connsiteX11" fmla="*/ 264445 w 552244"/>
                    <a:gd name="connsiteY11" fmla="*/ 312709 h 932862"/>
                    <a:gd name="connsiteX12" fmla="*/ 325577 w 552244"/>
                    <a:gd name="connsiteY12" fmla="*/ 435980 h 932862"/>
                    <a:gd name="connsiteX13" fmla="*/ 369537 w 552244"/>
                    <a:gd name="connsiteY13" fmla="*/ 566669 h 932862"/>
                    <a:gd name="connsiteX14" fmla="*/ 377504 w 552244"/>
                    <a:gd name="connsiteY14" fmla="*/ 600279 h 932862"/>
                    <a:gd name="connsiteX15" fmla="*/ 384419 w 552244"/>
                    <a:gd name="connsiteY15" fmla="*/ 633936 h 932862"/>
                    <a:gd name="connsiteX16" fmla="*/ 399622 w 552244"/>
                    <a:gd name="connsiteY16" fmla="*/ 699830 h 932862"/>
                    <a:gd name="connsiteX17" fmla="*/ 457823 w 552244"/>
                    <a:gd name="connsiteY17" fmla="*/ 819025 h 932862"/>
                    <a:gd name="connsiteX18" fmla="*/ 552244 w 552244"/>
                    <a:gd name="connsiteY18" fmla="*/ 911203 h 932862"/>
                    <a:gd name="connsiteX19" fmla="*/ 537133 w 552244"/>
                    <a:gd name="connsiteY19" fmla="*/ 932862 h 93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244" h="932862">
                      <a:moveTo>
                        <a:pt x="537133" y="932862"/>
                      </a:moveTo>
                      <a:cubicBezTo>
                        <a:pt x="498714" y="905388"/>
                        <a:pt x="465424" y="871044"/>
                        <a:pt x="438911" y="832304"/>
                      </a:cubicBezTo>
                      <a:cubicBezTo>
                        <a:pt x="412352" y="793565"/>
                        <a:pt x="392524" y="750338"/>
                        <a:pt x="380527" y="705142"/>
                      </a:cubicBezTo>
                      <a:cubicBezTo>
                        <a:pt x="374574" y="682521"/>
                        <a:pt x="370498" y="659808"/>
                        <a:pt x="366560" y="637279"/>
                      </a:cubicBezTo>
                      <a:cubicBezTo>
                        <a:pt x="364591" y="626014"/>
                        <a:pt x="362668" y="614841"/>
                        <a:pt x="360516" y="603714"/>
                      </a:cubicBezTo>
                      <a:cubicBezTo>
                        <a:pt x="358318" y="592632"/>
                        <a:pt x="356074" y="581551"/>
                        <a:pt x="353464" y="570561"/>
                      </a:cubicBezTo>
                      <a:cubicBezTo>
                        <a:pt x="343252" y="526509"/>
                        <a:pt x="329744" y="483145"/>
                        <a:pt x="313305" y="440880"/>
                      </a:cubicBezTo>
                      <a:cubicBezTo>
                        <a:pt x="296820" y="398614"/>
                        <a:pt x="277496" y="357448"/>
                        <a:pt x="255791" y="317518"/>
                      </a:cubicBezTo>
                      <a:cubicBezTo>
                        <a:pt x="233994" y="277633"/>
                        <a:pt x="209999" y="238894"/>
                        <a:pt x="183532" y="201848"/>
                      </a:cubicBezTo>
                      <a:cubicBezTo>
                        <a:pt x="130918" y="127575"/>
                        <a:pt x="68962" y="59758"/>
                        <a:pt x="0" y="0"/>
                      </a:cubicBezTo>
                      <a:cubicBezTo>
                        <a:pt x="70427" y="58109"/>
                        <a:pt x="134169" y="124553"/>
                        <a:pt x="188890" y="198002"/>
                      </a:cubicBezTo>
                      <a:cubicBezTo>
                        <a:pt x="216410" y="234589"/>
                        <a:pt x="241504" y="273008"/>
                        <a:pt x="264445" y="312709"/>
                      </a:cubicBezTo>
                      <a:cubicBezTo>
                        <a:pt x="287341" y="352411"/>
                        <a:pt x="307856" y="393577"/>
                        <a:pt x="325577" y="435980"/>
                      </a:cubicBezTo>
                      <a:cubicBezTo>
                        <a:pt x="343252" y="478383"/>
                        <a:pt x="358043" y="522068"/>
                        <a:pt x="369537" y="566669"/>
                      </a:cubicBezTo>
                      <a:cubicBezTo>
                        <a:pt x="372467" y="577796"/>
                        <a:pt x="374986" y="589061"/>
                        <a:pt x="377504" y="600279"/>
                      </a:cubicBezTo>
                      <a:cubicBezTo>
                        <a:pt x="379931" y="611544"/>
                        <a:pt x="382175" y="622763"/>
                        <a:pt x="384419" y="633936"/>
                      </a:cubicBezTo>
                      <a:cubicBezTo>
                        <a:pt x="388861" y="656282"/>
                        <a:pt x="393394" y="678445"/>
                        <a:pt x="399622" y="699830"/>
                      </a:cubicBezTo>
                      <a:cubicBezTo>
                        <a:pt x="412077" y="742553"/>
                        <a:pt x="431904" y="783079"/>
                        <a:pt x="457823" y="819025"/>
                      </a:cubicBezTo>
                      <a:cubicBezTo>
                        <a:pt x="483740" y="854971"/>
                        <a:pt x="515794" y="886430"/>
                        <a:pt x="552244" y="911203"/>
                      </a:cubicBezTo>
                      <a:lnTo>
                        <a:pt x="537133" y="932862"/>
                      </a:lnTo>
                      <a:close/>
                    </a:path>
                  </a:pathLst>
                </a:custGeom>
                <a:solidFill>
                  <a:srgbClr val="7D859E"/>
                </a:solidFill>
                <a:ln w="4577" cap="flat">
                  <a:noFill/>
                  <a:prstDash val="solid"/>
                  <a:miter/>
                </a:ln>
              </p:spPr>
              <p:txBody>
                <a:bodyPr rtlCol="0" anchor="ctr"/>
                <a:lstStyle/>
                <a:p>
                  <a:endParaRPr lang="th-TH"/>
                </a:p>
              </p:txBody>
            </p:sp>
          </p:grpSp>
          <p:grpSp>
            <p:nvGrpSpPr>
              <p:cNvPr id="5064" name="Graphic 4">
                <a:extLst>
                  <a:ext uri="{FF2B5EF4-FFF2-40B4-BE49-F238E27FC236}">
                    <a16:creationId xmlns:a16="http://schemas.microsoft.com/office/drawing/2014/main" id="{6DE04FFA-12AB-450E-91CF-62ED411AA7B6}"/>
                  </a:ext>
                </a:extLst>
              </p:cNvPr>
              <p:cNvGrpSpPr/>
              <p:nvPr/>
            </p:nvGrpSpPr>
            <p:grpSpPr>
              <a:xfrm rot="5129528">
                <a:off x="7051173" y="4475687"/>
                <a:ext cx="1823588" cy="2429739"/>
                <a:chOff x="8094246" y="2638689"/>
                <a:chExt cx="1625594" cy="2165933"/>
              </a:xfrm>
            </p:grpSpPr>
            <p:pic>
              <p:nvPicPr>
                <p:cNvPr id="5128" name="Picture 5127">
                  <a:extLst>
                    <a:ext uri="{FF2B5EF4-FFF2-40B4-BE49-F238E27FC236}">
                      <a16:creationId xmlns:a16="http://schemas.microsoft.com/office/drawing/2014/main" id="{8E183307-3E35-4E4B-BB78-FCA3A86A592B}"/>
                    </a:ext>
                  </a:extLst>
                </p:cNvPr>
                <p:cNvPicPr>
                  <a:picLocks noChangeAspect="1"/>
                </p:cNvPicPr>
                <p:nvPr/>
              </p:nvPicPr>
              <p:blipFill>
                <a:blip r:embed="rId67"/>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5129" name="Picture 5128">
                  <a:extLst>
                    <a:ext uri="{FF2B5EF4-FFF2-40B4-BE49-F238E27FC236}">
                      <a16:creationId xmlns:a16="http://schemas.microsoft.com/office/drawing/2014/main" id="{3AF95651-45EC-4E18-836B-7D4A08D2E0A7}"/>
                    </a:ext>
                  </a:extLst>
                </p:cNvPr>
                <p:cNvPicPr>
                  <a:picLocks noChangeAspect="1"/>
                </p:cNvPicPr>
                <p:nvPr/>
              </p:nvPicPr>
              <p:blipFill>
                <a:blip r:embed="rId68"/>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5130" name="Picture 5129">
                  <a:extLst>
                    <a:ext uri="{FF2B5EF4-FFF2-40B4-BE49-F238E27FC236}">
                      <a16:creationId xmlns:a16="http://schemas.microsoft.com/office/drawing/2014/main" id="{2D1DF318-5718-4BFA-9221-02E29DA94000}"/>
                    </a:ext>
                  </a:extLst>
                </p:cNvPr>
                <p:cNvPicPr>
                  <a:picLocks noChangeAspect="1"/>
                </p:cNvPicPr>
                <p:nvPr/>
              </p:nvPicPr>
              <p:blipFill>
                <a:blip r:embed="rId69"/>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5131" name="Picture 5130">
                  <a:extLst>
                    <a:ext uri="{FF2B5EF4-FFF2-40B4-BE49-F238E27FC236}">
                      <a16:creationId xmlns:a16="http://schemas.microsoft.com/office/drawing/2014/main" id="{5E327089-8728-4506-AEA4-B7CDD5E7B194}"/>
                    </a:ext>
                  </a:extLst>
                </p:cNvPr>
                <p:cNvPicPr>
                  <a:picLocks noChangeAspect="1"/>
                </p:cNvPicPr>
                <p:nvPr/>
              </p:nvPicPr>
              <p:blipFill>
                <a:blip r:embed="rId70"/>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5132" name="Graphic 4">
                  <a:extLst>
                    <a:ext uri="{FF2B5EF4-FFF2-40B4-BE49-F238E27FC236}">
                      <a16:creationId xmlns:a16="http://schemas.microsoft.com/office/drawing/2014/main" id="{AB8880E6-D2A9-43CD-AA50-8C57A6BB5D52}"/>
                    </a:ext>
                  </a:extLst>
                </p:cNvPr>
                <p:cNvGrpSpPr/>
                <p:nvPr/>
              </p:nvGrpSpPr>
              <p:grpSpPr>
                <a:xfrm>
                  <a:off x="8126300" y="3059970"/>
                  <a:ext cx="851720" cy="769295"/>
                  <a:chOff x="8126300" y="3059970"/>
                  <a:chExt cx="851720" cy="769295"/>
                </a:xfrm>
                <a:solidFill>
                  <a:srgbClr val="F2D5D0">
                    <a:alpha val="32000"/>
                  </a:srgbClr>
                </a:solidFill>
              </p:grpSpPr>
              <p:pic>
                <p:nvPicPr>
                  <p:cNvPr id="5146" name="Picture 5145">
                    <a:extLst>
                      <a:ext uri="{FF2B5EF4-FFF2-40B4-BE49-F238E27FC236}">
                        <a16:creationId xmlns:a16="http://schemas.microsoft.com/office/drawing/2014/main" id="{26A415BD-EA5A-4C74-86F6-341DFD28CDC6}"/>
                      </a:ext>
                    </a:extLst>
                  </p:cNvPr>
                  <p:cNvPicPr>
                    <a:picLocks noChangeAspect="1"/>
                  </p:cNvPicPr>
                  <p:nvPr/>
                </p:nvPicPr>
                <p:blipFill>
                  <a:blip r:embed="rId71"/>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5147" name="Freeform: Shape 5146">
                    <a:extLst>
                      <a:ext uri="{FF2B5EF4-FFF2-40B4-BE49-F238E27FC236}">
                        <a16:creationId xmlns:a16="http://schemas.microsoft.com/office/drawing/2014/main" id="{C8859204-75A2-49CD-BEEF-3C4D517AA9ED}"/>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5133" name="Picture 5132">
                  <a:extLst>
                    <a:ext uri="{FF2B5EF4-FFF2-40B4-BE49-F238E27FC236}">
                      <a16:creationId xmlns:a16="http://schemas.microsoft.com/office/drawing/2014/main" id="{338DB6DD-25D7-40E1-B7A6-F77444FD660D}"/>
                    </a:ext>
                  </a:extLst>
                </p:cNvPr>
                <p:cNvPicPr>
                  <a:picLocks noChangeAspect="1"/>
                </p:cNvPicPr>
                <p:nvPr/>
              </p:nvPicPr>
              <p:blipFill>
                <a:blip r:embed="rId72"/>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5134" name="Picture 5133">
                  <a:extLst>
                    <a:ext uri="{FF2B5EF4-FFF2-40B4-BE49-F238E27FC236}">
                      <a16:creationId xmlns:a16="http://schemas.microsoft.com/office/drawing/2014/main" id="{404DACA3-E1C1-46FF-9A90-77750581B1E7}"/>
                    </a:ext>
                  </a:extLst>
                </p:cNvPr>
                <p:cNvPicPr>
                  <a:picLocks noChangeAspect="1"/>
                </p:cNvPicPr>
                <p:nvPr/>
              </p:nvPicPr>
              <p:blipFill>
                <a:blip r:embed="rId73"/>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5135" name="Picture 5134">
                  <a:extLst>
                    <a:ext uri="{FF2B5EF4-FFF2-40B4-BE49-F238E27FC236}">
                      <a16:creationId xmlns:a16="http://schemas.microsoft.com/office/drawing/2014/main" id="{62E4EB7F-1FAB-4F6D-A64E-16D293DE14DF}"/>
                    </a:ext>
                  </a:extLst>
                </p:cNvPr>
                <p:cNvPicPr>
                  <a:picLocks noChangeAspect="1"/>
                </p:cNvPicPr>
                <p:nvPr/>
              </p:nvPicPr>
              <p:blipFill>
                <a:blip r:embed="rId74"/>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5136" name="Picture 5135">
                  <a:extLst>
                    <a:ext uri="{FF2B5EF4-FFF2-40B4-BE49-F238E27FC236}">
                      <a16:creationId xmlns:a16="http://schemas.microsoft.com/office/drawing/2014/main" id="{74BE0A09-F653-4B14-8294-6574B8DD4531}"/>
                    </a:ext>
                  </a:extLst>
                </p:cNvPr>
                <p:cNvPicPr>
                  <a:picLocks noChangeAspect="1"/>
                </p:cNvPicPr>
                <p:nvPr/>
              </p:nvPicPr>
              <p:blipFill>
                <a:blip r:embed="rId75"/>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5137" name="Picture 5136">
                  <a:extLst>
                    <a:ext uri="{FF2B5EF4-FFF2-40B4-BE49-F238E27FC236}">
                      <a16:creationId xmlns:a16="http://schemas.microsoft.com/office/drawing/2014/main" id="{2C8D682E-6E5B-4A88-B81D-08E6EF9D0751}"/>
                    </a:ext>
                  </a:extLst>
                </p:cNvPr>
                <p:cNvPicPr>
                  <a:picLocks noChangeAspect="1"/>
                </p:cNvPicPr>
                <p:nvPr/>
              </p:nvPicPr>
              <p:blipFill>
                <a:blip r:embed="rId76"/>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5138" name="Picture 5137">
                  <a:extLst>
                    <a:ext uri="{FF2B5EF4-FFF2-40B4-BE49-F238E27FC236}">
                      <a16:creationId xmlns:a16="http://schemas.microsoft.com/office/drawing/2014/main" id="{293A924A-FF4F-40C9-962C-1040591379EA}"/>
                    </a:ext>
                  </a:extLst>
                </p:cNvPr>
                <p:cNvPicPr>
                  <a:picLocks noChangeAspect="1"/>
                </p:cNvPicPr>
                <p:nvPr/>
              </p:nvPicPr>
              <p:blipFill>
                <a:blip r:embed="rId77"/>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5139" name="Picture 5138">
                  <a:extLst>
                    <a:ext uri="{FF2B5EF4-FFF2-40B4-BE49-F238E27FC236}">
                      <a16:creationId xmlns:a16="http://schemas.microsoft.com/office/drawing/2014/main" id="{BF520A2C-8DAD-4E07-8581-3263488CE31A}"/>
                    </a:ext>
                  </a:extLst>
                </p:cNvPr>
                <p:cNvPicPr>
                  <a:picLocks noChangeAspect="1"/>
                </p:cNvPicPr>
                <p:nvPr/>
              </p:nvPicPr>
              <p:blipFill>
                <a:blip r:embed="rId78"/>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5140" name="Graphic 4">
                  <a:extLst>
                    <a:ext uri="{FF2B5EF4-FFF2-40B4-BE49-F238E27FC236}">
                      <a16:creationId xmlns:a16="http://schemas.microsoft.com/office/drawing/2014/main" id="{B9D1E7F7-0E5D-4FF4-9A4B-6322C1116EE0}"/>
                    </a:ext>
                  </a:extLst>
                </p:cNvPr>
                <p:cNvGrpSpPr/>
                <p:nvPr/>
              </p:nvGrpSpPr>
              <p:grpSpPr>
                <a:xfrm>
                  <a:off x="8945966" y="3252294"/>
                  <a:ext cx="406296" cy="636500"/>
                  <a:chOff x="8945966" y="3252294"/>
                  <a:chExt cx="406296" cy="636500"/>
                </a:xfrm>
                <a:solidFill>
                  <a:srgbClr val="EDCBC3">
                    <a:alpha val="26000"/>
                  </a:srgbClr>
                </a:solidFill>
              </p:grpSpPr>
              <p:pic>
                <p:nvPicPr>
                  <p:cNvPr id="5141" name="Picture 5140">
                    <a:extLst>
                      <a:ext uri="{FF2B5EF4-FFF2-40B4-BE49-F238E27FC236}">
                        <a16:creationId xmlns:a16="http://schemas.microsoft.com/office/drawing/2014/main" id="{6E28E43C-4EE6-46A8-B866-B64966B6ACE3}"/>
                      </a:ext>
                    </a:extLst>
                  </p:cNvPr>
                  <p:cNvPicPr>
                    <a:picLocks noChangeAspect="1"/>
                  </p:cNvPicPr>
                  <p:nvPr/>
                </p:nvPicPr>
                <p:blipFill>
                  <a:blip r:embed="rId79"/>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5142" name="Freeform: Shape 5141">
                    <a:extLst>
                      <a:ext uri="{FF2B5EF4-FFF2-40B4-BE49-F238E27FC236}">
                        <a16:creationId xmlns:a16="http://schemas.microsoft.com/office/drawing/2014/main" id="{51B67A25-0F94-4BE4-AA7D-71AD526A03F7}"/>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5143" name="Freeform: Shape 5142">
                    <a:extLst>
                      <a:ext uri="{FF2B5EF4-FFF2-40B4-BE49-F238E27FC236}">
                        <a16:creationId xmlns:a16="http://schemas.microsoft.com/office/drawing/2014/main" id="{4FB903E7-F626-4FE8-B92E-4469E1BAC72F}"/>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5144" name="Freeform: Shape 5143">
                    <a:extLst>
                      <a:ext uri="{FF2B5EF4-FFF2-40B4-BE49-F238E27FC236}">
                        <a16:creationId xmlns:a16="http://schemas.microsoft.com/office/drawing/2014/main" id="{E36522EA-BBCE-4836-96DB-16602D1196CE}"/>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5145" name="Freeform: Shape 5144">
                    <a:extLst>
                      <a:ext uri="{FF2B5EF4-FFF2-40B4-BE49-F238E27FC236}">
                        <a16:creationId xmlns:a16="http://schemas.microsoft.com/office/drawing/2014/main" id="{66118C67-A794-4310-9D39-8F04C0B9A30E}"/>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nvGrpSpPr>
              <p:cNvPr id="5065" name="Graphic 3512">
                <a:extLst>
                  <a:ext uri="{FF2B5EF4-FFF2-40B4-BE49-F238E27FC236}">
                    <a16:creationId xmlns:a16="http://schemas.microsoft.com/office/drawing/2014/main" id="{744C000E-4EF0-4728-8858-165A2FDFBA11}"/>
                  </a:ext>
                </a:extLst>
              </p:cNvPr>
              <p:cNvGrpSpPr/>
              <p:nvPr/>
            </p:nvGrpSpPr>
            <p:grpSpPr>
              <a:xfrm>
                <a:off x="8634698" y="4394433"/>
                <a:ext cx="2163923" cy="2202358"/>
                <a:chOff x="4692675" y="4122640"/>
                <a:chExt cx="2271848" cy="2312200"/>
              </a:xfrm>
            </p:grpSpPr>
            <p:grpSp>
              <p:nvGrpSpPr>
                <p:cNvPr id="5066" name="Graphic 3512">
                  <a:extLst>
                    <a:ext uri="{FF2B5EF4-FFF2-40B4-BE49-F238E27FC236}">
                      <a16:creationId xmlns:a16="http://schemas.microsoft.com/office/drawing/2014/main" id="{D7FFAEF6-348D-4702-954D-3ECDDC0B312A}"/>
                    </a:ext>
                  </a:extLst>
                </p:cNvPr>
                <p:cNvGrpSpPr/>
                <p:nvPr/>
              </p:nvGrpSpPr>
              <p:grpSpPr>
                <a:xfrm>
                  <a:off x="4692675" y="4122640"/>
                  <a:ext cx="2271848" cy="2312200"/>
                  <a:chOff x="4692675" y="4122640"/>
                  <a:chExt cx="2271848" cy="2312200"/>
                </a:xfrm>
                <a:solidFill>
                  <a:srgbClr val="938F50"/>
                </a:solidFill>
              </p:grpSpPr>
              <p:pic>
                <p:nvPicPr>
                  <p:cNvPr id="5085" name="Picture 5084">
                    <a:extLst>
                      <a:ext uri="{FF2B5EF4-FFF2-40B4-BE49-F238E27FC236}">
                        <a16:creationId xmlns:a16="http://schemas.microsoft.com/office/drawing/2014/main" id="{0A5968F3-2349-4E49-96C5-7AEB6471C866}"/>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5086" name="Picture 5085">
                    <a:extLst>
                      <a:ext uri="{FF2B5EF4-FFF2-40B4-BE49-F238E27FC236}">
                        <a16:creationId xmlns:a16="http://schemas.microsoft.com/office/drawing/2014/main" id="{6C18E5A6-2C7D-46A1-BFEF-1B6AD0BAF585}"/>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5087" name="Picture 5086">
                    <a:extLst>
                      <a:ext uri="{FF2B5EF4-FFF2-40B4-BE49-F238E27FC236}">
                        <a16:creationId xmlns:a16="http://schemas.microsoft.com/office/drawing/2014/main" id="{020DCA22-CDE8-41F7-81DF-A77A2761C67B}"/>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5088" name="Picture 5087">
                    <a:extLst>
                      <a:ext uri="{FF2B5EF4-FFF2-40B4-BE49-F238E27FC236}">
                        <a16:creationId xmlns:a16="http://schemas.microsoft.com/office/drawing/2014/main" id="{BC980CCA-FA52-46BD-9590-B3C06BB95B19}"/>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5089" name="Picture 5088">
                    <a:extLst>
                      <a:ext uri="{FF2B5EF4-FFF2-40B4-BE49-F238E27FC236}">
                        <a16:creationId xmlns:a16="http://schemas.microsoft.com/office/drawing/2014/main" id="{F2BBBA95-0D67-446B-AF94-B192808E32FE}"/>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5090" name="Picture 5089">
                    <a:extLst>
                      <a:ext uri="{FF2B5EF4-FFF2-40B4-BE49-F238E27FC236}">
                        <a16:creationId xmlns:a16="http://schemas.microsoft.com/office/drawing/2014/main" id="{EB5DFE40-F2C4-4BA0-9EDB-C985A4210E0C}"/>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5091" name="Picture 5090">
                    <a:extLst>
                      <a:ext uri="{FF2B5EF4-FFF2-40B4-BE49-F238E27FC236}">
                        <a16:creationId xmlns:a16="http://schemas.microsoft.com/office/drawing/2014/main" id="{2C67D160-F707-467D-8C01-B506FE46C5C3}"/>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5092" name="Picture 5091">
                    <a:extLst>
                      <a:ext uri="{FF2B5EF4-FFF2-40B4-BE49-F238E27FC236}">
                        <a16:creationId xmlns:a16="http://schemas.microsoft.com/office/drawing/2014/main" id="{60C25EA9-93A9-43BB-A3F3-D8138ADC3E24}"/>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5093" name="Picture 5092">
                    <a:extLst>
                      <a:ext uri="{FF2B5EF4-FFF2-40B4-BE49-F238E27FC236}">
                        <a16:creationId xmlns:a16="http://schemas.microsoft.com/office/drawing/2014/main" id="{B096758F-01E2-452B-8618-93973CEC9776}"/>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5094" name="Picture 5093">
                    <a:extLst>
                      <a:ext uri="{FF2B5EF4-FFF2-40B4-BE49-F238E27FC236}">
                        <a16:creationId xmlns:a16="http://schemas.microsoft.com/office/drawing/2014/main" id="{752D3592-A55E-4FB0-88E2-39480CF6EA3E}"/>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5095" name="Picture 5094">
                    <a:extLst>
                      <a:ext uri="{FF2B5EF4-FFF2-40B4-BE49-F238E27FC236}">
                        <a16:creationId xmlns:a16="http://schemas.microsoft.com/office/drawing/2014/main" id="{BD06B2E4-F2D6-4237-AAAC-DC5E2002F845}"/>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5096" name="Picture 5095">
                    <a:extLst>
                      <a:ext uri="{FF2B5EF4-FFF2-40B4-BE49-F238E27FC236}">
                        <a16:creationId xmlns:a16="http://schemas.microsoft.com/office/drawing/2014/main" id="{A50F2368-2330-4C0E-84BC-FD3C79C7D9C7}"/>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5097" name="Picture 5096">
                    <a:extLst>
                      <a:ext uri="{FF2B5EF4-FFF2-40B4-BE49-F238E27FC236}">
                        <a16:creationId xmlns:a16="http://schemas.microsoft.com/office/drawing/2014/main" id="{6260AB8E-70F6-4EE4-BBB5-998D4D3DB7EE}"/>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5098" name="Picture 5097">
                    <a:extLst>
                      <a:ext uri="{FF2B5EF4-FFF2-40B4-BE49-F238E27FC236}">
                        <a16:creationId xmlns:a16="http://schemas.microsoft.com/office/drawing/2014/main" id="{7ECCB66C-28EE-4D5C-AC64-03E292149D0B}"/>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5099" name="Picture 5098">
                    <a:extLst>
                      <a:ext uri="{FF2B5EF4-FFF2-40B4-BE49-F238E27FC236}">
                        <a16:creationId xmlns:a16="http://schemas.microsoft.com/office/drawing/2014/main" id="{9EE2D987-2E37-424B-829D-81C5A1C2837C}"/>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5100" name="Picture 5099">
                    <a:extLst>
                      <a:ext uri="{FF2B5EF4-FFF2-40B4-BE49-F238E27FC236}">
                        <a16:creationId xmlns:a16="http://schemas.microsoft.com/office/drawing/2014/main" id="{3C3D0004-7756-4630-8E1B-FED2AFA9F5AD}"/>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5101" name="Picture 5100">
                    <a:extLst>
                      <a:ext uri="{FF2B5EF4-FFF2-40B4-BE49-F238E27FC236}">
                        <a16:creationId xmlns:a16="http://schemas.microsoft.com/office/drawing/2014/main" id="{0D2EB573-4845-43A5-8B2D-01588159742A}"/>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5102" name="Picture 5101">
                    <a:extLst>
                      <a:ext uri="{FF2B5EF4-FFF2-40B4-BE49-F238E27FC236}">
                        <a16:creationId xmlns:a16="http://schemas.microsoft.com/office/drawing/2014/main" id="{2AE09A10-BD15-4F43-B5AC-D62EC73FA908}"/>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5103" name="Picture 5102">
                    <a:extLst>
                      <a:ext uri="{FF2B5EF4-FFF2-40B4-BE49-F238E27FC236}">
                        <a16:creationId xmlns:a16="http://schemas.microsoft.com/office/drawing/2014/main" id="{2F2B14F3-6432-491E-90AD-14EDFD3B9DA5}"/>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5104" name="Picture 5103">
                    <a:extLst>
                      <a:ext uri="{FF2B5EF4-FFF2-40B4-BE49-F238E27FC236}">
                        <a16:creationId xmlns:a16="http://schemas.microsoft.com/office/drawing/2014/main" id="{EAEA0BD1-BCED-4F78-8A73-A5AEEE2D8308}"/>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5105" name="Picture 5104">
                    <a:extLst>
                      <a:ext uri="{FF2B5EF4-FFF2-40B4-BE49-F238E27FC236}">
                        <a16:creationId xmlns:a16="http://schemas.microsoft.com/office/drawing/2014/main" id="{2890A1D4-BDF2-49FE-9D9A-4DC5EF01812E}"/>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5106" name="Picture 5105">
                    <a:extLst>
                      <a:ext uri="{FF2B5EF4-FFF2-40B4-BE49-F238E27FC236}">
                        <a16:creationId xmlns:a16="http://schemas.microsoft.com/office/drawing/2014/main" id="{2DD0032E-C81D-42D0-AD0D-CBF632487BEF}"/>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5107" name="Picture 5106">
                    <a:extLst>
                      <a:ext uri="{FF2B5EF4-FFF2-40B4-BE49-F238E27FC236}">
                        <a16:creationId xmlns:a16="http://schemas.microsoft.com/office/drawing/2014/main" id="{09CC6A7E-2186-454C-9679-FE317C0CE2FD}"/>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5108" name="Picture 5107">
                    <a:extLst>
                      <a:ext uri="{FF2B5EF4-FFF2-40B4-BE49-F238E27FC236}">
                        <a16:creationId xmlns:a16="http://schemas.microsoft.com/office/drawing/2014/main" id="{F082D3A5-52C4-48EC-B065-3BDEBFC2F648}"/>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5109" name="Picture 5108">
                    <a:extLst>
                      <a:ext uri="{FF2B5EF4-FFF2-40B4-BE49-F238E27FC236}">
                        <a16:creationId xmlns:a16="http://schemas.microsoft.com/office/drawing/2014/main" id="{20844D86-DF8F-4A8E-A422-9DEFA9F2D3CD}"/>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5110" name="Graphic 3512">
                    <a:extLst>
                      <a:ext uri="{FF2B5EF4-FFF2-40B4-BE49-F238E27FC236}">
                        <a16:creationId xmlns:a16="http://schemas.microsoft.com/office/drawing/2014/main" id="{3B2856FA-88FC-4A0D-A39A-FAB8F8849DD4}"/>
                      </a:ext>
                    </a:extLst>
                  </p:cNvPr>
                  <p:cNvGrpSpPr/>
                  <p:nvPr/>
                </p:nvGrpSpPr>
                <p:grpSpPr>
                  <a:xfrm>
                    <a:off x="5088130" y="4659329"/>
                    <a:ext cx="1028989" cy="1004778"/>
                    <a:chOff x="5088130" y="4659329"/>
                    <a:chExt cx="1028989" cy="1004778"/>
                  </a:xfrm>
                  <a:solidFill>
                    <a:srgbClr val="938F50"/>
                  </a:solidFill>
                </p:grpSpPr>
                <p:pic>
                  <p:nvPicPr>
                    <p:cNvPr id="5111" name="Picture 5110">
                      <a:extLst>
                        <a:ext uri="{FF2B5EF4-FFF2-40B4-BE49-F238E27FC236}">
                          <a16:creationId xmlns:a16="http://schemas.microsoft.com/office/drawing/2014/main" id="{A3907BBA-7A19-45B1-B1DA-D7788539A363}"/>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5112" name="Freeform: Shape 5111">
                      <a:extLst>
                        <a:ext uri="{FF2B5EF4-FFF2-40B4-BE49-F238E27FC236}">
                          <a16:creationId xmlns:a16="http://schemas.microsoft.com/office/drawing/2014/main" id="{4C6CC253-B0E1-4ADA-96E7-24B30ABA024E}"/>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5113" name="Picture 5112">
                      <a:extLst>
                        <a:ext uri="{FF2B5EF4-FFF2-40B4-BE49-F238E27FC236}">
                          <a16:creationId xmlns:a16="http://schemas.microsoft.com/office/drawing/2014/main" id="{A87E3468-80FA-407B-A49A-0486B92845DF}"/>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5114" name="Picture 5113">
                      <a:extLst>
                        <a:ext uri="{FF2B5EF4-FFF2-40B4-BE49-F238E27FC236}">
                          <a16:creationId xmlns:a16="http://schemas.microsoft.com/office/drawing/2014/main" id="{40AA89DD-113F-42B4-92F9-72673EA46511}"/>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5115" name="Freeform: Shape 5114">
                      <a:extLst>
                        <a:ext uri="{FF2B5EF4-FFF2-40B4-BE49-F238E27FC236}">
                          <a16:creationId xmlns:a16="http://schemas.microsoft.com/office/drawing/2014/main" id="{5BCF53FE-16E6-4E89-AA5F-9C6DF156D8B5}"/>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5116" name="Picture 5115">
                      <a:extLst>
                        <a:ext uri="{FF2B5EF4-FFF2-40B4-BE49-F238E27FC236}">
                          <a16:creationId xmlns:a16="http://schemas.microsoft.com/office/drawing/2014/main" id="{6DD7920A-3EF9-4E51-8BBC-31B7B1EAF890}"/>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5117" name="Picture 5116">
                      <a:extLst>
                        <a:ext uri="{FF2B5EF4-FFF2-40B4-BE49-F238E27FC236}">
                          <a16:creationId xmlns:a16="http://schemas.microsoft.com/office/drawing/2014/main" id="{2611E7EC-5372-4D3C-8079-DE5217CA10FD}"/>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5118" name="Picture 5117">
                      <a:extLst>
                        <a:ext uri="{FF2B5EF4-FFF2-40B4-BE49-F238E27FC236}">
                          <a16:creationId xmlns:a16="http://schemas.microsoft.com/office/drawing/2014/main" id="{C67CFF0A-D9A7-4435-A7F7-30B47AB2EBED}"/>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5119" name="Picture 5118">
                      <a:extLst>
                        <a:ext uri="{FF2B5EF4-FFF2-40B4-BE49-F238E27FC236}">
                          <a16:creationId xmlns:a16="http://schemas.microsoft.com/office/drawing/2014/main" id="{F7B8B425-A27F-4681-BDEC-4B7670EB3A5B}"/>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5120" name="Picture 5119">
                      <a:extLst>
                        <a:ext uri="{FF2B5EF4-FFF2-40B4-BE49-F238E27FC236}">
                          <a16:creationId xmlns:a16="http://schemas.microsoft.com/office/drawing/2014/main" id="{F25E5372-78FD-4B35-88BE-DC400FAF9710}"/>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5121" name="Picture 5120">
                      <a:extLst>
                        <a:ext uri="{FF2B5EF4-FFF2-40B4-BE49-F238E27FC236}">
                          <a16:creationId xmlns:a16="http://schemas.microsoft.com/office/drawing/2014/main" id="{D409FE3A-27DA-48C8-BF49-6CFA59D6A990}"/>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5122" name="Picture 5121">
                      <a:extLst>
                        <a:ext uri="{FF2B5EF4-FFF2-40B4-BE49-F238E27FC236}">
                          <a16:creationId xmlns:a16="http://schemas.microsoft.com/office/drawing/2014/main" id="{4A09198F-9583-4019-89DF-8D9A2CEA09F9}"/>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5123" name="Picture 5122">
                      <a:extLst>
                        <a:ext uri="{FF2B5EF4-FFF2-40B4-BE49-F238E27FC236}">
                          <a16:creationId xmlns:a16="http://schemas.microsoft.com/office/drawing/2014/main" id="{AE7EAE74-61A9-401B-A759-8DA9A3EE2E22}"/>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5124" name="Picture 5123">
                      <a:extLst>
                        <a:ext uri="{FF2B5EF4-FFF2-40B4-BE49-F238E27FC236}">
                          <a16:creationId xmlns:a16="http://schemas.microsoft.com/office/drawing/2014/main" id="{3D6EC0D0-2CB7-4507-821B-49972FDD0A87}"/>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5125" name="Picture 5124">
                      <a:extLst>
                        <a:ext uri="{FF2B5EF4-FFF2-40B4-BE49-F238E27FC236}">
                          <a16:creationId xmlns:a16="http://schemas.microsoft.com/office/drawing/2014/main" id="{82BF85FC-FC7E-40C9-8C9F-1C9BE04DCFC9}"/>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5126" name="Picture 5125">
                      <a:extLst>
                        <a:ext uri="{FF2B5EF4-FFF2-40B4-BE49-F238E27FC236}">
                          <a16:creationId xmlns:a16="http://schemas.microsoft.com/office/drawing/2014/main" id="{24179E3A-C751-439C-BFC7-30112D2AF48D}"/>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5127" name="Picture 5126">
                      <a:extLst>
                        <a:ext uri="{FF2B5EF4-FFF2-40B4-BE49-F238E27FC236}">
                          <a16:creationId xmlns:a16="http://schemas.microsoft.com/office/drawing/2014/main" id="{6822F3AE-6446-4ADD-8B64-093D8618E133}"/>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5067" name="Freeform: Shape 5066">
                  <a:extLst>
                    <a:ext uri="{FF2B5EF4-FFF2-40B4-BE49-F238E27FC236}">
                      <a16:creationId xmlns:a16="http://schemas.microsoft.com/office/drawing/2014/main" id="{0DF4792E-6FC3-421C-9E45-F0A2E4673AE8}"/>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5068" name="Freeform: Shape 5067">
                  <a:extLst>
                    <a:ext uri="{FF2B5EF4-FFF2-40B4-BE49-F238E27FC236}">
                      <a16:creationId xmlns:a16="http://schemas.microsoft.com/office/drawing/2014/main" id="{0217D273-A141-490E-8122-F6194D86B0C3}"/>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5069" name="Freeform: Shape 5068">
                  <a:extLst>
                    <a:ext uri="{FF2B5EF4-FFF2-40B4-BE49-F238E27FC236}">
                      <a16:creationId xmlns:a16="http://schemas.microsoft.com/office/drawing/2014/main" id="{4721BAFE-19F4-4C47-94B0-9576D40ECC40}"/>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5070" name="Freeform: Shape 5069">
                  <a:extLst>
                    <a:ext uri="{FF2B5EF4-FFF2-40B4-BE49-F238E27FC236}">
                      <a16:creationId xmlns:a16="http://schemas.microsoft.com/office/drawing/2014/main" id="{1EDE3777-A3B4-4A5B-9D30-B9A7ED7BB1D7}"/>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5071" name="Freeform: Shape 5070">
                  <a:extLst>
                    <a:ext uri="{FF2B5EF4-FFF2-40B4-BE49-F238E27FC236}">
                      <a16:creationId xmlns:a16="http://schemas.microsoft.com/office/drawing/2014/main" id="{BF35921A-5A9E-4D61-8753-9892392975C4}"/>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5072" name="Freeform: Shape 5071">
                  <a:extLst>
                    <a:ext uri="{FF2B5EF4-FFF2-40B4-BE49-F238E27FC236}">
                      <a16:creationId xmlns:a16="http://schemas.microsoft.com/office/drawing/2014/main" id="{1A0F66F1-75C4-4B0B-BB1C-B584BDA33507}"/>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5073" name="Freeform: Shape 5072">
                  <a:extLst>
                    <a:ext uri="{FF2B5EF4-FFF2-40B4-BE49-F238E27FC236}">
                      <a16:creationId xmlns:a16="http://schemas.microsoft.com/office/drawing/2014/main" id="{0BB0B6C2-67DC-4883-8453-202817DE715C}"/>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5074" name="Freeform: Shape 5073">
                  <a:extLst>
                    <a:ext uri="{FF2B5EF4-FFF2-40B4-BE49-F238E27FC236}">
                      <a16:creationId xmlns:a16="http://schemas.microsoft.com/office/drawing/2014/main" id="{5DFDCED7-BA89-486A-A28F-5034C637E8B3}"/>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5075" name="Freeform: Shape 5074">
                  <a:extLst>
                    <a:ext uri="{FF2B5EF4-FFF2-40B4-BE49-F238E27FC236}">
                      <a16:creationId xmlns:a16="http://schemas.microsoft.com/office/drawing/2014/main" id="{D3D9EEA2-5C4E-46EE-B1B6-A56F16B9959A}"/>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5076" name="Freeform: Shape 5075">
                  <a:extLst>
                    <a:ext uri="{FF2B5EF4-FFF2-40B4-BE49-F238E27FC236}">
                      <a16:creationId xmlns:a16="http://schemas.microsoft.com/office/drawing/2014/main" id="{9CE8BC31-EDBE-4ACD-87E0-AD70120708B6}"/>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5077" name="Freeform: Shape 5076">
                  <a:extLst>
                    <a:ext uri="{FF2B5EF4-FFF2-40B4-BE49-F238E27FC236}">
                      <a16:creationId xmlns:a16="http://schemas.microsoft.com/office/drawing/2014/main" id="{92A6BF89-53C3-44DC-A964-DE9A71D3C18D}"/>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5078" name="Freeform: Shape 5077">
                  <a:extLst>
                    <a:ext uri="{FF2B5EF4-FFF2-40B4-BE49-F238E27FC236}">
                      <a16:creationId xmlns:a16="http://schemas.microsoft.com/office/drawing/2014/main" id="{7E185461-E129-471C-A4F9-4E7179D0CC48}"/>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5079" name="Freeform: Shape 5078">
                  <a:extLst>
                    <a:ext uri="{FF2B5EF4-FFF2-40B4-BE49-F238E27FC236}">
                      <a16:creationId xmlns:a16="http://schemas.microsoft.com/office/drawing/2014/main" id="{12BEE825-C87F-46CA-88ED-DCAB5D39FB3B}"/>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5080" name="Freeform: Shape 5079">
                  <a:extLst>
                    <a:ext uri="{FF2B5EF4-FFF2-40B4-BE49-F238E27FC236}">
                      <a16:creationId xmlns:a16="http://schemas.microsoft.com/office/drawing/2014/main" id="{B4E83D33-1F3B-477C-8133-298E2CAC3D4D}"/>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5081" name="Freeform: Shape 5080">
                  <a:extLst>
                    <a:ext uri="{FF2B5EF4-FFF2-40B4-BE49-F238E27FC236}">
                      <a16:creationId xmlns:a16="http://schemas.microsoft.com/office/drawing/2014/main" id="{0480E127-520F-491B-B59C-791EBFD518C4}"/>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5082" name="Freeform: Shape 5081">
                  <a:extLst>
                    <a:ext uri="{FF2B5EF4-FFF2-40B4-BE49-F238E27FC236}">
                      <a16:creationId xmlns:a16="http://schemas.microsoft.com/office/drawing/2014/main" id="{5E474BF7-AB2F-4056-9541-D8302D403E6C}"/>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5083" name="Freeform: Shape 5082">
                  <a:extLst>
                    <a:ext uri="{FF2B5EF4-FFF2-40B4-BE49-F238E27FC236}">
                      <a16:creationId xmlns:a16="http://schemas.microsoft.com/office/drawing/2014/main" id="{6DAF11E2-57B7-4238-8866-AB681529718E}"/>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5084" name="Freeform: Shape 5083">
                  <a:extLst>
                    <a:ext uri="{FF2B5EF4-FFF2-40B4-BE49-F238E27FC236}">
                      <a16:creationId xmlns:a16="http://schemas.microsoft.com/office/drawing/2014/main" id="{ACCACD7F-558A-467A-8888-29BFCB79D5DF}"/>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grpSp>
          <p:nvGrpSpPr>
            <p:cNvPr id="1163" name="Graphic 3339">
              <a:extLst>
                <a:ext uri="{FF2B5EF4-FFF2-40B4-BE49-F238E27FC236}">
                  <a16:creationId xmlns:a16="http://schemas.microsoft.com/office/drawing/2014/main" id="{238B3B6D-7C85-4919-87E6-1A7313C9518C}"/>
                </a:ext>
              </a:extLst>
            </p:cNvPr>
            <p:cNvGrpSpPr/>
            <p:nvPr/>
          </p:nvGrpSpPr>
          <p:grpSpPr>
            <a:xfrm rot="16200000">
              <a:off x="4902162" y="5442591"/>
              <a:ext cx="1150845" cy="2198442"/>
              <a:chOff x="4830056" y="4928236"/>
              <a:chExt cx="1150845" cy="2198442"/>
            </a:xfrm>
          </p:grpSpPr>
          <p:pic>
            <p:nvPicPr>
              <p:cNvPr id="1164" name="Picture 1163">
                <a:extLst>
                  <a:ext uri="{FF2B5EF4-FFF2-40B4-BE49-F238E27FC236}">
                    <a16:creationId xmlns:a16="http://schemas.microsoft.com/office/drawing/2014/main" id="{2BF887CE-D9F0-4AD9-AFCC-27C82701ACDC}"/>
                  </a:ext>
                </a:extLst>
              </p:cNvPr>
              <p:cNvPicPr>
                <a:picLocks noChangeAspect="1"/>
              </p:cNvPicPr>
              <p:nvPr/>
            </p:nvPicPr>
            <p:blipFill>
              <a:blip r:embed="rId2"/>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1165" name="Graphic 3339">
                <a:extLst>
                  <a:ext uri="{FF2B5EF4-FFF2-40B4-BE49-F238E27FC236}">
                    <a16:creationId xmlns:a16="http://schemas.microsoft.com/office/drawing/2014/main" id="{0933E398-959D-470A-B5D5-5534BAC65BB1}"/>
                  </a:ext>
                </a:extLst>
              </p:cNvPr>
              <p:cNvGrpSpPr/>
              <p:nvPr/>
            </p:nvGrpSpPr>
            <p:grpSpPr>
              <a:xfrm>
                <a:off x="5406217" y="5705856"/>
                <a:ext cx="463040" cy="395485"/>
                <a:chOff x="5406217" y="5705856"/>
                <a:chExt cx="463040" cy="395485"/>
              </a:xfrm>
            </p:grpSpPr>
            <p:sp>
              <p:nvSpPr>
                <p:cNvPr id="1322" name="Freeform: Shape 1321">
                  <a:extLst>
                    <a:ext uri="{FF2B5EF4-FFF2-40B4-BE49-F238E27FC236}">
                      <a16:creationId xmlns:a16="http://schemas.microsoft.com/office/drawing/2014/main" id="{C15D72A6-E9E4-4EFC-8C15-9088F5E4DC67}"/>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1323" name="Picture 1322">
                  <a:extLst>
                    <a:ext uri="{FF2B5EF4-FFF2-40B4-BE49-F238E27FC236}">
                      <a16:creationId xmlns:a16="http://schemas.microsoft.com/office/drawing/2014/main" id="{430799A2-2A37-479A-AAF3-E934876B3237}"/>
                    </a:ext>
                  </a:extLst>
                </p:cNvPr>
                <p:cNvPicPr>
                  <a:picLocks noChangeAspect="1"/>
                </p:cNvPicPr>
                <p:nvPr/>
              </p:nvPicPr>
              <p:blipFill>
                <a:blip r:embed="rId3"/>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1324" name="Picture 1323">
                  <a:extLst>
                    <a:ext uri="{FF2B5EF4-FFF2-40B4-BE49-F238E27FC236}">
                      <a16:creationId xmlns:a16="http://schemas.microsoft.com/office/drawing/2014/main" id="{732288A8-A01F-4A0F-8479-BD198A927DBF}"/>
                    </a:ext>
                  </a:extLst>
                </p:cNvPr>
                <p:cNvPicPr>
                  <a:picLocks noChangeAspect="1"/>
                </p:cNvPicPr>
                <p:nvPr/>
              </p:nvPicPr>
              <p:blipFill>
                <a:blip r:embed="rId4"/>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1325" name="Graphic 3339">
                  <a:extLst>
                    <a:ext uri="{FF2B5EF4-FFF2-40B4-BE49-F238E27FC236}">
                      <a16:creationId xmlns:a16="http://schemas.microsoft.com/office/drawing/2014/main" id="{64D1B4C2-6F80-40EC-8E57-E8E4440802BD}"/>
                    </a:ext>
                  </a:extLst>
                </p:cNvPr>
                <p:cNvGrpSpPr/>
                <p:nvPr/>
              </p:nvGrpSpPr>
              <p:grpSpPr>
                <a:xfrm>
                  <a:off x="5461192" y="5756597"/>
                  <a:ext cx="350643" cy="318893"/>
                  <a:chOff x="5461192" y="5756597"/>
                  <a:chExt cx="350643" cy="318893"/>
                </a:xfrm>
              </p:grpSpPr>
              <p:sp>
                <p:nvSpPr>
                  <p:cNvPr id="1326" name="Freeform: Shape 1325">
                    <a:extLst>
                      <a:ext uri="{FF2B5EF4-FFF2-40B4-BE49-F238E27FC236}">
                        <a16:creationId xmlns:a16="http://schemas.microsoft.com/office/drawing/2014/main" id="{C5E98F62-674B-49F9-AEB1-F64A40E8EAA1}"/>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1327" name="Freeform: Shape 1326">
                    <a:extLst>
                      <a:ext uri="{FF2B5EF4-FFF2-40B4-BE49-F238E27FC236}">
                        <a16:creationId xmlns:a16="http://schemas.microsoft.com/office/drawing/2014/main" id="{8A4166CC-5200-4BC2-8FEC-F046AD8E8262}"/>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1328" name="Freeform: Shape 1327">
                    <a:extLst>
                      <a:ext uri="{FF2B5EF4-FFF2-40B4-BE49-F238E27FC236}">
                        <a16:creationId xmlns:a16="http://schemas.microsoft.com/office/drawing/2014/main" id="{EC5E283A-3D8E-4A5C-B5D4-AC6EFB83D7D8}"/>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1329" name="Freeform: Shape 1328">
                    <a:extLst>
                      <a:ext uri="{FF2B5EF4-FFF2-40B4-BE49-F238E27FC236}">
                        <a16:creationId xmlns:a16="http://schemas.microsoft.com/office/drawing/2014/main" id="{F91C9ACF-1C19-4E45-901D-EF6643822110}"/>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1330" name="Freeform: Shape 1329">
                    <a:extLst>
                      <a:ext uri="{FF2B5EF4-FFF2-40B4-BE49-F238E27FC236}">
                        <a16:creationId xmlns:a16="http://schemas.microsoft.com/office/drawing/2014/main" id="{5719DFF1-CF27-42A8-A23C-26190FDE1F6A}"/>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1331" name="Freeform: Shape 1330">
                    <a:extLst>
                      <a:ext uri="{FF2B5EF4-FFF2-40B4-BE49-F238E27FC236}">
                        <a16:creationId xmlns:a16="http://schemas.microsoft.com/office/drawing/2014/main" id="{F0A0BC74-78B1-45A8-A00A-ADC2C4C95D64}"/>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1332" name="Freeform: Shape 1331">
                    <a:extLst>
                      <a:ext uri="{FF2B5EF4-FFF2-40B4-BE49-F238E27FC236}">
                        <a16:creationId xmlns:a16="http://schemas.microsoft.com/office/drawing/2014/main" id="{C110D57F-E157-44BD-83DF-148DDC92DD52}"/>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1333" name="Freeform: Shape 1332">
                    <a:extLst>
                      <a:ext uri="{FF2B5EF4-FFF2-40B4-BE49-F238E27FC236}">
                        <a16:creationId xmlns:a16="http://schemas.microsoft.com/office/drawing/2014/main" id="{2C3D16C6-56B2-483A-814D-24ABAF09D29D}"/>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1334" name="Freeform: Shape 1333">
                    <a:extLst>
                      <a:ext uri="{FF2B5EF4-FFF2-40B4-BE49-F238E27FC236}">
                        <a16:creationId xmlns:a16="http://schemas.microsoft.com/office/drawing/2014/main" id="{CE75FD1F-8C08-4DA5-A2F7-D7E61E9719BE}"/>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1335" name="Freeform: Shape 1334">
                    <a:extLst>
                      <a:ext uri="{FF2B5EF4-FFF2-40B4-BE49-F238E27FC236}">
                        <a16:creationId xmlns:a16="http://schemas.microsoft.com/office/drawing/2014/main" id="{07D5FF9A-6F4D-4878-881A-BA4920F83404}"/>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1336" name="Freeform: Shape 1335">
                    <a:extLst>
                      <a:ext uri="{FF2B5EF4-FFF2-40B4-BE49-F238E27FC236}">
                        <a16:creationId xmlns:a16="http://schemas.microsoft.com/office/drawing/2014/main" id="{735528B2-DED0-4DE1-AD8D-E14F713C45F5}"/>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1337" name="Freeform: Shape 1336">
                    <a:extLst>
                      <a:ext uri="{FF2B5EF4-FFF2-40B4-BE49-F238E27FC236}">
                        <a16:creationId xmlns:a16="http://schemas.microsoft.com/office/drawing/2014/main" id="{0D6426BB-6FDC-4AA7-B038-F38B87F3A36B}"/>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1166" name="Graphic 3339">
                <a:extLst>
                  <a:ext uri="{FF2B5EF4-FFF2-40B4-BE49-F238E27FC236}">
                    <a16:creationId xmlns:a16="http://schemas.microsoft.com/office/drawing/2014/main" id="{FF6FE831-5FE8-4846-B0CB-42D2D7637F18}"/>
                  </a:ext>
                </a:extLst>
              </p:cNvPr>
              <p:cNvGrpSpPr/>
              <p:nvPr/>
            </p:nvGrpSpPr>
            <p:grpSpPr>
              <a:xfrm>
                <a:off x="5318954" y="5399734"/>
                <a:ext cx="476606" cy="414474"/>
                <a:chOff x="5318954" y="5399734"/>
                <a:chExt cx="476606" cy="414474"/>
              </a:xfrm>
            </p:grpSpPr>
            <p:sp>
              <p:nvSpPr>
                <p:cNvPr id="1306" name="Freeform: Shape 1305">
                  <a:extLst>
                    <a:ext uri="{FF2B5EF4-FFF2-40B4-BE49-F238E27FC236}">
                      <a16:creationId xmlns:a16="http://schemas.microsoft.com/office/drawing/2014/main" id="{6B22F52F-5037-4E08-9C53-D2F646623F81}"/>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1307" name="Picture 1306">
                  <a:extLst>
                    <a:ext uri="{FF2B5EF4-FFF2-40B4-BE49-F238E27FC236}">
                      <a16:creationId xmlns:a16="http://schemas.microsoft.com/office/drawing/2014/main" id="{34782FE8-AC41-4022-B722-4404D4F9239D}"/>
                    </a:ext>
                  </a:extLst>
                </p:cNvPr>
                <p:cNvPicPr>
                  <a:picLocks noChangeAspect="1"/>
                </p:cNvPicPr>
                <p:nvPr/>
              </p:nvPicPr>
              <p:blipFill>
                <a:blip r:embed="rId5"/>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1308" name="Picture 1307">
                  <a:extLst>
                    <a:ext uri="{FF2B5EF4-FFF2-40B4-BE49-F238E27FC236}">
                      <a16:creationId xmlns:a16="http://schemas.microsoft.com/office/drawing/2014/main" id="{228A1423-E3DF-4DDF-AA94-F0694B857219}"/>
                    </a:ext>
                  </a:extLst>
                </p:cNvPr>
                <p:cNvPicPr>
                  <a:picLocks noChangeAspect="1"/>
                </p:cNvPicPr>
                <p:nvPr/>
              </p:nvPicPr>
              <p:blipFill>
                <a:blip r:embed="rId6"/>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1309" name="Graphic 3339">
                  <a:extLst>
                    <a:ext uri="{FF2B5EF4-FFF2-40B4-BE49-F238E27FC236}">
                      <a16:creationId xmlns:a16="http://schemas.microsoft.com/office/drawing/2014/main" id="{590F117E-665B-46CC-892E-E7F1DCE1D3B5}"/>
                    </a:ext>
                  </a:extLst>
                </p:cNvPr>
                <p:cNvGrpSpPr/>
                <p:nvPr/>
              </p:nvGrpSpPr>
              <p:grpSpPr>
                <a:xfrm>
                  <a:off x="5364163" y="5453208"/>
                  <a:ext cx="370327" cy="333864"/>
                  <a:chOff x="5364163" y="5453208"/>
                  <a:chExt cx="370327" cy="333864"/>
                </a:xfrm>
                <a:solidFill>
                  <a:srgbClr val="A0A58F"/>
                </a:solidFill>
              </p:grpSpPr>
              <p:sp>
                <p:nvSpPr>
                  <p:cNvPr id="1310" name="Freeform: Shape 1309">
                    <a:extLst>
                      <a:ext uri="{FF2B5EF4-FFF2-40B4-BE49-F238E27FC236}">
                        <a16:creationId xmlns:a16="http://schemas.microsoft.com/office/drawing/2014/main" id="{B188A281-C7DA-4A40-9AEB-45EDC16A481F}"/>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1311" name="Freeform: Shape 1310">
                    <a:extLst>
                      <a:ext uri="{FF2B5EF4-FFF2-40B4-BE49-F238E27FC236}">
                        <a16:creationId xmlns:a16="http://schemas.microsoft.com/office/drawing/2014/main" id="{6CD5D929-79CA-49A1-A5E9-72BE9B49382D}"/>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1312" name="Freeform: Shape 1311">
                    <a:extLst>
                      <a:ext uri="{FF2B5EF4-FFF2-40B4-BE49-F238E27FC236}">
                        <a16:creationId xmlns:a16="http://schemas.microsoft.com/office/drawing/2014/main" id="{0DCF803F-7ADE-4FB6-8021-D77AB261810E}"/>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1313" name="Freeform: Shape 1312">
                    <a:extLst>
                      <a:ext uri="{FF2B5EF4-FFF2-40B4-BE49-F238E27FC236}">
                        <a16:creationId xmlns:a16="http://schemas.microsoft.com/office/drawing/2014/main" id="{9C426C7C-C782-4D9D-98A7-409987097EAE}"/>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1314" name="Freeform: Shape 1313">
                    <a:extLst>
                      <a:ext uri="{FF2B5EF4-FFF2-40B4-BE49-F238E27FC236}">
                        <a16:creationId xmlns:a16="http://schemas.microsoft.com/office/drawing/2014/main" id="{396A6B74-60D2-4F20-9A66-5BE4B617EAE6}"/>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1315" name="Freeform: Shape 1314">
                    <a:extLst>
                      <a:ext uri="{FF2B5EF4-FFF2-40B4-BE49-F238E27FC236}">
                        <a16:creationId xmlns:a16="http://schemas.microsoft.com/office/drawing/2014/main" id="{1C117F50-AFA5-4ACD-B175-0B3278AE684E}"/>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1316" name="Freeform: Shape 1315">
                    <a:extLst>
                      <a:ext uri="{FF2B5EF4-FFF2-40B4-BE49-F238E27FC236}">
                        <a16:creationId xmlns:a16="http://schemas.microsoft.com/office/drawing/2014/main" id="{2EA2A8F8-7479-43CF-BF16-B2CBA6E3F181}"/>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1317" name="Freeform: Shape 1316">
                    <a:extLst>
                      <a:ext uri="{FF2B5EF4-FFF2-40B4-BE49-F238E27FC236}">
                        <a16:creationId xmlns:a16="http://schemas.microsoft.com/office/drawing/2014/main" id="{D65B6957-1715-423A-BE20-764BD80BB8FF}"/>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1318" name="Freeform: Shape 1317">
                    <a:extLst>
                      <a:ext uri="{FF2B5EF4-FFF2-40B4-BE49-F238E27FC236}">
                        <a16:creationId xmlns:a16="http://schemas.microsoft.com/office/drawing/2014/main" id="{DE04C97C-6689-41F7-8713-67F64F47B539}"/>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1319" name="Freeform: Shape 1318">
                    <a:extLst>
                      <a:ext uri="{FF2B5EF4-FFF2-40B4-BE49-F238E27FC236}">
                        <a16:creationId xmlns:a16="http://schemas.microsoft.com/office/drawing/2014/main" id="{E8DF3587-D8C8-474E-B193-5E53002AF8E9}"/>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1320" name="Freeform: Shape 1319">
                    <a:extLst>
                      <a:ext uri="{FF2B5EF4-FFF2-40B4-BE49-F238E27FC236}">
                        <a16:creationId xmlns:a16="http://schemas.microsoft.com/office/drawing/2014/main" id="{6C9DCA42-2F0C-418F-A652-FF3840E08135}"/>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1321" name="Freeform: Shape 1320">
                    <a:extLst>
                      <a:ext uri="{FF2B5EF4-FFF2-40B4-BE49-F238E27FC236}">
                        <a16:creationId xmlns:a16="http://schemas.microsoft.com/office/drawing/2014/main" id="{D02C138F-5904-462A-909A-D19AA89EE403}"/>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1167" name="Graphic 3339">
                <a:extLst>
                  <a:ext uri="{FF2B5EF4-FFF2-40B4-BE49-F238E27FC236}">
                    <a16:creationId xmlns:a16="http://schemas.microsoft.com/office/drawing/2014/main" id="{2AD83E3A-CEFC-4AAA-8786-BB504DA6E095}"/>
                  </a:ext>
                </a:extLst>
              </p:cNvPr>
              <p:cNvGrpSpPr/>
              <p:nvPr/>
            </p:nvGrpSpPr>
            <p:grpSpPr>
              <a:xfrm>
                <a:off x="5130193" y="6290496"/>
                <a:ext cx="438869" cy="517201"/>
                <a:chOff x="5130193" y="6290496"/>
                <a:chExt cx="438869" cy="517201"/>
              </a:xfrm>
            </p:grpSpPr>
            <p:grpSp>
              <p:nvGrpSpPr>
                <p:cNvPr id="1288" name="Graphic 3339">
                  <a:extLst>
                    <a:ext uri="{FF2B5EF4-FFF2-40B4-BE49-F238E27FC236}">
                      <a16:creationId xmlns:a16="http://schemas.microsoft.com/office/drawing/2014/main" id="{5CBE67E7-C7A4-4765-9639-553EFF5FBB66}"/>
                    </a:ext>
                  </a:extLst>
                </p:cNvPr>
                <p:cNvGrpSpPr/>
                <p:nvPr/>
              </p:nvGrpSpPr>
              <p:grpSpPr>
                <a:xfrm>
                  <a:off x="5130193" y="6290496"/>
                  <a:ext cx="438869" cy="517201"/>
                  <a:chOff x="5130193" y="6290496"/>
                  <a:chExt cx="438869" cy="517201"/>
                </a:xfrm>
                <a:solidFill>
                  <a:srgbClr val="FBFFFF"/>
                </a:solidFill>
              </p:grpSpPr>
              <p:sp>
                <p:nvSpPr>
                  <p:cNvPr id="1304" name="Freeform: Shape 1303">
                    <a:extLst>
                      <a:ext uri="{FF2B5EF4-FFF2-40B4-BE49-F238E27FC236}">
                        <a16:creationId xmlns:a16="http://schemas.microsoft.com/office/drawing/2014/main" id="{1D2F03F7-E601-4E08-AD9D-EF8A1A51D350}"/>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1305" name="Freeform: Shape 1304">
                    <a:extLst>
                      <a:ext uri="{FF2B5EF4-FFF2-40B4-BE49-F238E27FC236}">
                        <a16:creationId xmlns:a16="http://schemas.microsoft.com/office/drawing/2014/main" id="{EB65F8C8-AD65-40C6-B22A-9C3CF669BC28}"/>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1289" name="Picture 1288">
                  <a:extLst>
                    <a:ext uri="{FF2B5EF4-FFF2-40B4-BE49-F238E27FC236}">
                      <a16:creationId xmlns:a16="http://schemas.microsoft.com/office/drawing/2014/main" id="{9FAEBE47-0261-4EDD-B235-D7A9A54DEBA9}"/>
                    </a:ext>
                  </a:extLst>
                </p:cNvPr>
                <p:cNvPicPr>
                  <a:picLocks noChangeAspect="1"/>
                </p:cNvPicPr>
                <p:nvPr/>
              </p:nvPicPr>
              <p:blipFill>
                <a:blip r:embed="rId7"/>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1290" name="Picture 1289">
                  <a:extLst>
                    <a:ext uri="{FF2B5EF4-FFF2-40B4-BE49-F238E27FC236}">
                      <a16:creationId xmlns:a16="http://schemas.microsoft.com/office/drawing/2014/main" id="{62CC72BD-C374-4FFF-8415-FA724EC63551}"/>
                    </a:ext>
                  </a:extLst>
                </p:cNvPr>
                <p:cNvPicPr>
                  <a:picLocks noChangeAspect="1"/>
                </p:cNvPicPr>
                <p:nvPr/>
              </p:nvPicPr>
              <p:blipFill>
                <a:blip r:embed="rId8"/>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1291" name="Graphic 3339">
                  <a:extLst>
                    <a:ext uri="{FF2B5EF4-FFF2-40B4-BE49-F238E27FC236}">
                      <a16:creationId xmlns:a16="http://schemas.microsoft.com/office/drawing/2014/main" id="{D65BC827-706A-4FE8-A164-D5205B0C3835}"/>
                    </a:ext>
                  </a:extLst>
                </p:cNvPr>
                <p:cNvGrpSpPr/>
                <p:nvPr/>
              </p:nvGrpSpPr>
              <p:grpSpPr>
                <a:xfrm>
                  <a:off x="5195275" y="6340385"/>
                  <a:ext cx="298443" cy="367021"/>
                  <a:chOff x="5195275" y="6340385"/>
                  <a:chExt cx="298443" cy="367021"/>
                </a:xfrm>
                <a:solidFill>
                  <a:srgbClr val="A0BDAB"/>
                </a:solidFill>
              </p:grpSpPr>
              <p:sp>
                <p:nvSpPr>
                  <p:cNvPr id="1292" name="Freeform: Shape 1291">
                    <a:extLst>
                      <a:ext uri="{FF2B5EF4-FFF2-40B4-BE49-F238E27FC236}">
                        <a16:creationId xmlns:a16="http://schemas.microsoft.com/office/drawing/2014/main" id="{40953AD1-3A05-49CB-BA3C-67CC81DA9A9B}"/>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1293" name="Freeform: Shape 1292">
                    <a:extLst>
                      <a:ext uri="{FF2B5EF4-FFF2-40B4-BE49-F238E27FC236}">
                        <a16:creationId xmlns:a16="http://schemas.microsoft.com/office/drawing/2014/main" id="{D7445EBB-B4DA-4AB6-8F67-DE95B698F04D}"/>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1294" name="Freeform: Shape 1293">
                    <a:extLst>
                      <a:ext uri="{FF2B5EF4-FFF2-40B4-BE49-F238E27FC236}">
                        <a16:creationId xmlns:a16="http://schemas.microsoft.com/office/drawing/2014/main" id="{18CFF268-742A-4226-8A19-CE92F5A06906}"/>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1295" name="Freeform: Shape 1294">
                    <a:extLst>
                      <a:ext uri="{FF2B5EF4-FFF2-40B4-BE49-F238E27FC236}">
                        <a16:creationId xmlns:a16="http://schemas.microsoft.com/office/drawing/2014/main" id="{DE3974A5-58EC-44CC-937E-AC96FDBCD308}"/>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1296" name="Freeform: Shape 1295">
                    <a:extLst>
                      <a:ext uri="{FF2B5EF4-FFF2-40B4-BE49-F238E27FC236}">
                        <a16:creationId xmlns:a16="http://schemas.microsoft.com/office/drawing/2014/main" id="{1A264D00-39EA-4775-8035-9996BEBC5063}"/>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1297" name="Freeform: Shape 1296">
                    <a:extLst>
                      <a:ext uri="{FF2B5EF4-FFF2-40B4-BE49-F238E27FC236}">
                        <a16:creationId xmlns:a16="http://schemas.microsoft.com/office/drawing/2014/main" id="{EEBF7C01-87B3-4EBF-A773-03CB442A974A}"/>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1298" name="Freeform: Shape 1297">
                    <a:extLst>
                      <a:ext uri="{FF2B5EF4-FFF2-40B4-BE49-F238E27FC236}">
                        <a16:creationId xmlns:a16="http://schemas.microsoft.com/office/drawing/2014/main" id="{9240B7CD-FBE6-407B-97AB-58AE2DCF705A}"/>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1299" name="Freeform: Shape 1298">
                    <a:extLst>
                      <a:ext uri="{FF2B5EF4-FFF2-40B4-BE49-F238E27FC236}">
                        <a16:creationId xmlns:a16="http://schemas.microsoft.com/office/drawing/2014/main" id="{E39E644D-C66B-4BAC-A7F8-37F8598E2B79}"/>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1300" name="Freeform: Shape 1299">
                    <a:extLst>
                      <a:ext uri="{FF2B5EF4-FFF2-40B4-BE49-F238E27FC236}">
                        <a16:creationId xmlns:a16="http://schemas.microsoft.com/office/drawing/2014/main" id="{4FFD0771-EDCB-4121-9088-5036DC9611AA}"/>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1301" name="Freeform: Shape 1300">
                    <a:extLst>
                      <a:ext uri="{FF2B5EF4-FFF2-40B4-BE49-F238E27FC236}">
                        <a16:creationId xmlns:a16="http://schemas.microsoft.com/office/drawing/2014/main" id="{C2392C63-AC85-4D60-820B-7127A7A53F9B}"/>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1302" name="Freeform: Shape 1301">
                    <a:extLst>
                      <a:ext uri="{FF2B5EF4-FFF2-40B4-BE49-F238E27FC236}">
                        <a16:creationId xmlns:a16="http://schemas.microsoft.com/office/drawing/2014/main" id="{B43A86C8-449D-4927-90C9-0A16BB107DD9}"/>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1303" name="Freeform: Shape 1302">
                    <a:extLst>
                      <a:ext uri="{FF2B5EF4-FFF2-40B4-BE49-F238E27FC236}">
                        <a16:creationId xmlns:a16="http://schemas.microsoft.com/office/drawing/2014/main" id="{EA684757-A90B-4152-8317-39CE2AC9C293}"/>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1168" name="Picture 1167">
                <a:extLst>
                  <a:ext uri="{FF2B5EF4-FFF2-40B4-BE49-F238E27FC236}">
                    <a16:creationId xmlns:a16="http://schemas.microsoft.com/office/drawing/2014/main" id="{8B5291D8-5E39-4232-842A-620BC57B2DA2}"/>
                  </a:ext>
                </a:extLst>
              </p:cNvPr>
              <p:cNvPicPr>
                <a:picLocks noChangeAspect="1"/>
              </p:cNvPicPr>
              <p:nvPr/>
            </p:nvPicPr>
            <p:blipFill>
              <a:blip r:embed="rId9"/>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1169" name="Picture 1168">
                <a:extLst>
                  <a:ext uri="{FF2B5EF4-FFF2-40B4-BE49-F238E27FC236}">
                    <a16:creationId xmlns:a16="http://schemas.microsoft.com/office/drawing/2014/main" id="{76987558-190E-4EAB-851F-672D1E099CF0}"/>
                  </a:ext>
                </a:extLst>
              </p:cNvPr>
              <p:cNvPicPr>
                <a:picLocks noChangeAspect="1"/>
              </p:cNvPicPr>
              <p:nvPr/>
            </p:nvPicPr>
            <p:blipFill>
              <a:blip r:embed="rId10"/>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1170" name="Picture 1169">
                <a:extLst>
                  <a:ext uri="{FF2B5EF4-FFF2-40B4-BE49-F238E27FC236}">
                    <a16:creationId xmlns:a16="http://schemas.microsoft.com/office/drawing/2014/main" id="{98B54A1C-D585-42ED-97B4-4B98409AB57C}"/>
                  </a:ext>
                </a:extLst>
              </p:cNvPr>
              <p:cNvPicPr>
                <a:picLocks noChangeAspect="1"/>
              </p:cNvPicPr>
              <p:nvPr/>
            </p:nvPicPr>
            <p:blipFill>
              <a:blip r:embed="rId11"/>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1171" name="Picture 1170">
                <a:extLst>
                  <a:ext uri="{FF2B5EF4-FFF2-40B4-BE49-F238E27FC236}">
                    <a16:creationId xmlns:a16="http://schemas.microsoft.com/office/drawing/2014/main" id="{7C3E0430-EA21-4950-8612-E525F7BC3D39}"/>
                  </a:ext>
                </a:extLst>
              </p:cNvPr>
              <p:cNvPicPr>
                <a:picLocks noChangeAspect="1"/>
              </p:cNvPicPr>
              <p:nvPr/>
            </p:nvPicPr>
            <p:blipFill>
              <a:blip r:embed="rId12"/>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1172" name="Graphic 3339">
                <a:extLst>
                  <a:ext uri="{FF2B5EF4-FFF2-40B4-BE49-F238E27FC236}">
                    <a16:creationId xmlns:a16="http://schemas.microsoft.com/office/drawing/2014/main" id="{C957FF41-BA68-4032-B1C6-3AEC61800390}"/>
                  </a:ext>
                </a:extLst>
              </p:cNvPr>
              <p:cNvGrpSpPr/>
              <p:nvPr/>
            </p:nvGrpSpPr>
            <p:grpSpPr>
              <a:xfrm>
                <a:off x="4955894" y="6032381"/>
                <a:ext cx="457741" cy="586476"/>
                <a:chOff x="4955894" y="6032381"/>
                <a:chExt cx="457741" cy="586476"/>
              </a:xfrm>
            </p:grpSpPr>
            <p:grpSp>
              <p:nvGrpSpPr>
                <p:cNvPr id="1269" name="Graphic 3339">
                  <a:extLst>
                    <a:ext uri="{FF2B5EF4-FFF2-40B4-BE49-F238E27FC236}">
                      <a16:creationId xmlns:a16="http://schemas.microsoft.com/office/drawing/2014/main" id="{5E472792-76BA-45FA-A65C-007565828A36}"/>
                    </a:ext>
                  </a:extLst>
                </p:cNvPr>
                <p:cNvGrpSpPr/>
                <p:nvPr/>
              </p:nvGrpSpPr>
              <p:grpSpPr>
                <a:xfrm>
                  <a:off x="4955894" y="6032381"/>
                  <a:ext cx="457741" cy="586476"/>
                  <a:chOff x="4955894" y="6032381"/>
                  <a:chExt cx="457741" cy="586476"/>
                </a:xfrm>
                <a:solidFill>
                  <a:srgbClr val="FBFFFF"/>
                </a:solidFill>
              </p:grpSpPr>
              <p:sp>
                <p:nvSpPr>
                  <p:cNvPr id="1286" name="Freeform: Shape 1285">
                    <a:extLst>
                      <a:ext uri="{FF2B5EF4-FFF2-40B4-BE49-F238E27FC236}">
                        <a16:creationId xmlns:a16="http://schemas.microsoft.com/office/drawing/2014/main" id="{8C33B2C3-990B-4CA9-85F2-2D778AC5FE91}"/>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1287" name="Freeform: Shape 1286">
                    <a:extLst>
                      <a:ext uri="{FF2B5EF4-FFF2-40B4-BE49-F238E27FC236}">
                        <a16:creationId xmlns:a16="http://schemas.microsoft.com/office/drawing/2014/main" id="{912B0833-0612-45DD-A3F6-6FC3ABD63598}"/>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1270" name="Graphic 3339">
                  <a:extLst>
                    <a:ext uri="{FF2B5EF4-FFF2-40B4-BE49-F238E27FC236}">
                      <a16:creationId xmlns:a16="http://schemas.microsoft.com/office/drawing/2014/main" id="{7A25E2AB-F070-46E1-9853-C25912E166D4}"/>
                    </a:ext>
                  </a:extLst>
                </p:cNvPr>
                <p:cNvGrpSpPr/>
                <p:nvPr/>
              </p:nvGrpSpPr>
              <p:grpSpPr>
                <a:xfrm>
                  <a:off x="4958575" y="6036966"/>
                  <a:ext cx="450606" cy="578081"/>
                  <a:chOff x="4958575" y="6036966"/>
                  <a:chExt cx="450606" cy="578081"/>
                </a:xfrm>
                <a:solidFill>
                  <a:srgbClr val="A0BDAB"/>
                </a:solidFill>
              </p:grpSpPr>
              <p:pic>
                <p:nvPicPr>
                  <p:cNvPr id="1271" name="Picture 1270">
                    <a:extLst>
                      <a:ext uri="{FF2B5EF4-FFF2-40B4-BE49-F238E27FC236}">
                        <a16:creationId xmlns:a16="http://schemas.microsoft.com/office/drawing/2014/main" id="{E616CF1F-A01B-4AB9-ACD7-40C965570FA4}"/>
                      </a:ext>
                    </a:extLst>
                  </p:cNvPr>
                  <p:cNvPicPr>
                    <a:picLocks noChangeAspect="1"/>
                  </p:cNvPicPr>
                  <p:nvPr/>
                </p:nvPicPr>
                <p:blipFill>
                  <a:blip r:embed="rId13"/>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1272" name="Picture 1271">
                    <a:extLst>
                      <a:ext uri="{FF2B5EF4-FFF2-40B4-BE49-F238E27FC236}">
                        <a16:creationId xmlns:a16="http://schemas.microsoft.com/office/drawing/2014/main" id="{FB4BA7CF-CBB5-4101-81B1-A48707B78BDD}"/>
                      </a:ext>
                    </a:extLst>
                  </p:cNvPr>
                  <p:cNvPicPr>
                    <a:picLocks noChangeAspect="1"/>
                  </p:cNvPicPr>
                  <p:nvPr/>
                </p:nvPicPr>
                <p:blipFill>
                  <a:blip r:embed="rId14"/>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1273" name="Graphic 3339">
                    <a:extLst>
                      <a:ext uri="{FF2B5EF4-FFF2-40B4-BE49-F238E27FC236}">
                        <a16:creationId xmlns:a16="http://schemas.microsoft.com/office/drawing/2014/main" id="{215261F5-AAAE-4728-AC39-BF1C1232936C}"/>
                      </a:ext>
                    </a:extLst>
                  </p:cNvPr>
                  <p:cNvGrpSpPr/>
                  <p:nvPr/>
                </p:nvGrpSpPr>
                <p:grpSpPr>
                  <a:xfrm>
                    <a:off x="4980229" y="6072822"/>
                    <a:ext cx="378118" cy="496971"/>
                    <a:chOff x="4980229" y="6072822"/>
                    <a:chExt cx="378118" cy="496971"/>
                  </a:xfrm>
                  <a:solidFill>
                    <a:srgbClr val="A0BDAB"/>
                  </a:solidFill>
                </p:grpSpPr>
                <p:sp>
                  <p:nvSpPr>
                    <p:cNvPr id="1274" name="Freeform: Shape 1273">
                      <a:extLst>
                        <a:ext uri="{FF2B5EF4-FFF2-40B4-BE49-F238E27FC236}">
                          <a16:creationId xmlns:a16="http://schemas.microsoft.com/office/drawing/2014/main" id="{77BA644D-F868-4F70-A0D4-0B09EDBFC250}"/>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1275" name="Freeform: Shape 1274">
                      <a:extLst>
                        <a:ext uri="{FF2B5EF4-FFF2-40B4-BE49-F238E27FC236}">
                          <a16:creationId xmlns:a16="http://schemas.microsoft.com/office/drawing/2014/main" id="{4F7B17A6-E03D-4A3E-863E-389D0F6F2761}"/>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1276" name="Freeform: Shape 1275">
                      <a:extLst>
                        <a:ext uri="{FF2B5EF4-FFF2-40B4-BE49-F238E27FC236}">
                          <a16:creationId xmlns:a16="http://schemas.microsoft.com/office/drawing/2014/main" id="{CCDA6DAE-2D14-4683-82C9-2220C1EE52FB}"/>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1277" name="Freeform: Shape 1276">
                      <a:extLst>
                        <a:ext uri="{FF2B5EF4-FFF2-40B4-BE49-F238E27FC236}">
                          <a16:creationId xmlns:a16="http://schemas.microsoft.com/office/drawing/2014/main" id="{62EA3E97-140B-49E5-8842-14DF74FA3909}"/>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1278" name="Freeform: Shape 1277">
                      <a:extLst>
                        <a:ext uri="{FF2B5EF4-FFF2-40B4-BE49-F238E27FC236}">
                          <a16:creationId xmlns:a16="http://schemas.microsoft.com/office/drawing/2014/main" id="{223237EC-F6A9-47DC-8242-9D9C602EA3DE}"/>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1279" name="Freeform: Shape 1278">
                      <a:extLst>
                        <a:ext uri="{FF2B5EF4-FFF2-40B4-BE49-F238E27FC236}">
                          <a16:creationId xmlns:a16="http://schemas.microsoft.com/office/drawing/2014/main" id="{0D7DD42F-0F4D-4521-8726-26B342D862FE}"/>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1280" name="Freeform: Shape 1279">
                      <a:extLst>
                        <a:ext uri="{FF2B5EF4-FFF2-40B4-BE49-F238E27FC236}">
                          <a16:creationId xmlns:a16="http://schemas.microsoft.com/office/drawing/2014/main" id="{1326BD3B-67EF-4812-B8AA-C531B7DC51A1}"/>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1281" name="Freeform: Shape 1280">
                      <a:extLst>
                        <a:ext uri="{FF2B5EF4-FFF2-40B4-BE49-F238E27FC236}">
                          <a16:creationId xmlns:a16="http://schemas.microsoft.com/office/drawing/2014/main" id="{28538CCE-9057-4D04-B153-D811C0A29947}"/>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1282" name="Freeform: Shape 1281">
                      <a:extLst>
                        <a:ext uri="{FF2B5EF4-FFF2-40B4-BE49-F238E27FC236}">
                          <a16:creationId xmlns:a16="http://schemas.microsoft.com/office/drawing/2014/main" id="{35F65F64-CDD2-41CF-90C2-CFDFAF330DE2}"/>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1283" name="Freeform: Shape 1282">
                      <a:extLst>
                        <a:ext uri="{FF2B5EF4-FFF2-40B4-BE49-F238E27FC236}">
                          <a16:creationId xmlns:a16="http://schemas.microsoft.com/office/drawing/2014/main" id="{C6C4CC25-A636-4A28-A015-19F59E544EA5}"/>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1284" name="Freeform: Shape 1283">
                      <a:extLst>
                        <a:ext uri="{FF2B5EF4-FFF2-40B4-BE49-F238E27FC236}">
                          <a16:creationId xmlns:a16="http://schemas.microsoft.com/office/drawing/2014/main" id="{268B6BE1-280C-4672-91C3-834C52029E64}"/>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1285" name="Freeform: Shape 1284">
                      <a:extLst>
                        <a:ext uri="{FF2B5EF4-FFF2-40B4-BE49-F238E27FC236}">
                          <a16:creationId xmlns:a16="http://schemas.microsoft.com/office/drawing/2014/main" id="{D55D5F6B-6A0C-45DF-82A0-18D3302700DC}"/>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1173" name="Graphic 3339">
                <a:extLst>
                  <a:ext uri="{FF2B5EF4-FFF2-40B4-BE49-F238E27FC236}">
                    <a16:creationId xmlns:a16="http://schemas.microsoft.com/office/drawing/2014/main" id="{499BDAC9-5FA9-43C1-8C7E-106890D5126C}"/>
                  </a:ext>
                </a:extLst>
              </p:cNvPr>
              <p:cNvGrpSpPr/>
              <p:nvPr/>
            </p:nvGrpSpPr>
            <p:grpSpPr>
              <a:xfrm>
                <a:off x="4852700" y="5752331"/>
                <a:ext cx="455471" cy="582377"/>
                <a:chOff x="4852700" y="5752331"/>
                <a:chExt cx="455471" cy="582377"/>
              </a:xfrm>
            </p:grpSpPr>
            <p:grpSp>
              <p:nvGrpSpPr>
                <p:cNvPr id="1250" name="Graphic 3339">
                  <a:extLst>
                    <a:ext uri="{FF2B5EF4-FFF2-40B4-BE49-F238E27FC236}">
                      <a16:creationId xmlns:a16="http://schemas.microsoft.com/office/drawing/2014/main" id="{77ACCF07-1642-48E2-9208-549A50EB4F73}"/>
                    </a:ext>
                  </a:extLst>
                </p:cNvPr>
                <p:cNvGrpSpPr/>
                <p:nvPr/>
              </p:nvGrpSpPr>
              <p:grpSpPr>
                <a:xfrm>
                  <a:off x="4852700" y="5752331"/>
                  <a:ext cx="455471" cy="582377"/>
                  <a:chOff x="4852700" y="5752331"/>
                  <a:chExt cx="455471" cy="582377"/>
                </a:xfrm>
                <a:solidFill>
                  <a:srgbClr val="FBFFFF"/>
                </a:solidFill>
              </p:grpSpPr>
              <p:sp>
                <p:nvSpPr>
                  <p:cNvPr id="1267" name="Freeform: Shape 1266">
                    <a:extLst>
                      <a:ext uri="{FF2B5EF4-FFF2-40B4-BE49-F238E27FC236}">
                        <a16:creationId xmlns:a16="http://schemas.microsoft.com/office/drawing/2014/main" id="{60EC1C1D-25AF-401D-956D-5943A8B13B13}"/>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1268" name="Freeform: Shape 1267">
                    <a:extLst>
                      <a:ext uri="{FF2B5EF4-FFF2-40B4-BE49-F238E27FC236}">
                        <a16:creationId xmlns:a16="http://schemas.microsoft.com/office/drawing/2014/main" id="{82ECDC6C-2EBA-4A15-AFA0-10D4E84F5671}"/>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1251" name="Graphic 3339">
                  <a:extLst>
                    <a:ext uri="{FF2B5EF4-FFF2-40B4-BE49-F238E27FC236}">
                      <a16:creationId xmlns:a16="http://schemas.microsoft.com/office/drawing/2014/main" id="{FA12FB06-BB76-4160-9E07-11F0B9CB32A6}"/>
                    </a:ext>
                  </a:extLst>
                </p:cNvPr>
                <p:cNvGrpSpPr/>
                <p:nvPr/>
              </p:nvGrpSpPr>
              <p:grpSpPr>
                <a:xfrm>
                  <a:off x="4854817" y="5755337"/>
                  <a:ext cx="447642" cy="578081"/>
                  <a:chOff x="4854817" y="5755337"/>
                  <a:chExt cx="447642" cy="578081"/>
                </a:xfrm>
                <a:solidFill>
                  <a:srgbClr val="A0BDAB"/>
                </a:solidFill>
              </p:grpSpPr>
              <p:pic>
                <p:nvPicPr>
                  <p:cNvPr id="1252" name="Picture 1251">
                    <a:extLst>
                      <a:ext uri="{FF2B5EF4-FFF2-40B4-BE49-F238E27FC236}">
                        <a16:creationId xmlns:a16="http://schemas.microsoft.com/office/drawing/2014/main" id="{623D804B-5078-493D-B595-DC6388AC06AE}"/>
                      </a:ext>
                    </a:extLst>
                  </p:cNvPr>
                  <p:cNvPicPr>
                    <a:picLocks noChangeAspect="1"/>
                  </p:cNvPicPr>
                  <p:nvPr/>
                </p:nvPicPr>
                <p:blipFill>
                  <a:blip r:embed="rId15"/>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1253" name="Picture 1252">
                    <a:extLst>
                      <a:ext uri="{FF2B5EF4-FFF2-40B4-BE49-F238E27FC236}">
                        <a16:creationId xmlns:a16="http://schemas.microsoft.com/office/drawing/2014/main" id="{EA67DD0B-4417-4693-AC40-ADAD58252217}"/>
                      </a:ext>
                    </a:extLst>
                  </p:cNvPr>
                  <p:cNvPicPr>
                    <a:picLocks noChangeAspect="1"/>
                  </p:cNvPicPr>
                  <p:nvPr/>
                </p:nvPicPr>
                <p:blipFill>
                  <a:blip r:embed="rId16"/>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1254" name="Graphic 3339">
                    <a:extLst>
                      <a:ext uri="{FF2B5EF4-FFF2-40B4-BE49-F238E27FC236}">
                        <a16:creationId xmlns:a16="http://schemas.microsoft.com/office/drawing/2014/main" id="{A5AB3F00-2577-4511-9EB8-7B6F68F0C9A9}"/>
                      </a:ext>
                    </a:extLst>
                  </p:cNvPr>
                  <p:cNvGrpSpPr/>
                  <p:nvPr/>
                </p:nvGrpSpPr>
                <p:grpSpPr>
                  <a:xfrm>
                    <a:off x="4876974" y="5792646"/>
                    <a:ext cx="376005" cy="493503"/>
                    <a:chOff x="4876974" y="5792646"/>
                    <a:chExt cx="376005" cy="493503"/>
                  </a:xfrm>
                  <a:solidFill>
                    <a:srgbClr val="A0BDAB"/>
                  </a:solidFill>
                </p:grpSpPr>
                <p:sp>
                  <p:nvSpPr>
                    <p:cNvPr id="1255" name="Freeform: Shape 1254">
                      <a:extLst>
                        <a:ext uri="{FF2B5EF4-FFF2-40B4-BE49-F238E27FC236}">
                          <a16:creationId xmlns:a16="http://schemas.microsoft.com/office/drawing/2014/main" id="{66F9AAD2-43F5-4CD5-A8F1-9E51DE857B19}"/>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1256" name="Freeform: Shape 1255">
                      <a:extLst>
                        <a:ext uri="{FF2B5EF4-FFF2-40B4-BE49-F238E27FC236}">
                          <a16:creationId xmlns:a16="http://schemas.microsoft.com/office/drawing/2014/main" id="{6BE8BA4E-4383-4D83-8F44-7EA7EBDE5369}"/>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1257" name="Freeform: Shape 1256">
                      <a:extLst>
                        <a:ext uri="{FF2B5EF4-FFF2-40B4-BE49-F238E27FC236}">
                          <a16:creationId xmlns:a16="http://schemas.microsoft.com/office/drawing/2014/main" id="{B64F651F-4725-429F-BFAD-FE64220EDD3B}"/>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1258" name="Freeform: Shape 1257">
                      <a:extLst>
                        <a:ext uri="{FF2B5EF4-FFF2-40B4-BE49-F238E27FC236}">
                          <a16:creationId xmlns:a16="http://schemas.microsoft.com/office/drawing/2014/main" id="{34987A80-E2D9-44F3-9735-61A99CD4D172}"/>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1259" name="Freeform: Shape 1258">
                      <a:extLst>
                        <a:ext uri="{FF2B5EF4-FFF2-40B4-BE49-F238E27FC236}">
                          <a16:creationId xmlns:a16="http://schemas.microsoft.com/office/drawing/2014/main" id="{395899B9-5D09-434E-BF92-5638851F31D3}"/>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1260" name="Freeform: Shape 1259">
                      <a:extLst>
                        <a:ext uri="{FF2B5EF4-FFF2-40B4-BE49-F238E27FC236}">
                          <a16:creationId xmlns:a16="http://schemas.microsoft.com/office/drawing/2014/main" id="{137E8D86-15A2-4A1E-B5C7-91A3B7A1C6E2}"/>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1261" name="Freeform: Shape 1260">
                      <a:extLst>
                        <a:ext uri="{FF2B5EF4-FFF2-40B4-BE49-F238E27FC236}">
                          <a16:creationId xmlns:a16="http://schemas.microsoft.com/office/drawing/2014/main" id="{25EDEE88-582F-4BB8-9F2C-1F27DD8A9F65}"/>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1262" name="Freeform: Shape 1261">
                      <a:extLst>
                        <a:ext uri="{FF2B5EF4-FFF2-40B4-BE49-F238E27FC236}">
                          <a16:creationId xmlns:a16="http://schemas.microsoft.com/office/drawing/2014/main" id="{35613FA0-703A-4D09-94A5-06D8805060DC}"/>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1263" name="Freeform: Shape 1262">
                      <a:extLst>
                        <a:ext uri="{FF2B5EF4-FFF2-40B4-BE49-F238E27FC236}">
                          <a16:creationId xmlns:a16="http://schemas.microsoft.com/office/drawing/2014/main" id="{4B700F80-83B5-489D-B765-0BE3C2B52349}"/>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1264" name="Freeform: Shape 1263">
                      <a:extLst>
                        <a:ext uri="{FF2B5EF4-FFF2-40B4-BE49-F238E27FC236}">
                          <a16:creationId xmlns:a16="http://schemas.microsoft.com/office/drawing/2014/main" id="{528BE04D-7DDF-458B-9941-FE41ABB48104}"/>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1265" name="Freeform: Shape 1264">
                      <a:extLst>
                        <a:ext uri="{FF2B5EF4-FFF2-40B4-BE49-F238E27FC236}">
                          <a16:creationId xmlns:a16="http://schemas.microsoft.com/office/drawing/2014/main" id="{4E0F65A5-F484-4E2E-9EFF-3CF260B450C1}"/>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1266" name="Freeform: Shape 1265">
                      <a:extLst>
                        <a:ext uri="{FF2B5EF4-FFF2-40B4-BE49-F238E27FC236}">
                          <a16:creationId xmlns:a16="http://schemas.microsoft.com/office/drawing/2014/main" id="{53F49C60-1D52-4049-9FBD-5F2691067B9A}"/>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1174" name="Graphic 3339">
                <a:extLst>
                  <a:ext uri="{FF2B5EF4-FFF2-40B4-BE49-F238E27FC236}">
                    <a16:creationId xmlns:a16="http://schemas.microsoft.com/office/drawing/2014/main" id="{96AA16AE-3830-4F46-B8D4-2BD51439A894}"/>
                  </a:ext>
                </a:extLst>
              </p:cNvPr>
              <p:cNvGrpSpPr/>
              <p:nvPr/>
            </p:nvGrpSpPr>
            <p:grpSpPr>
              <a:xfrm>
                <a:off x="4830056" y="5301765"/>
                <a:ext cx="471265" cy="599974"/>
                <a:chOff x="4830056" y="5301765"/>
                <a:chExt cx="471265" cy="599974"/>
              </a:xfrm>
            </p:grpSpPr>
            <p:pic>
              <p:nvPicPr>
                <p:cNvPr id="1229" name="Picture 1228">
                  <a:extLst>
                    <a:ext uri="{FF2B5EF4-FFF2-40B4-BE49-F238E27FC236}">
                      <a16:creationId xmlns:a16="http://schemas.microsoft.com/office/drawing/2014/main" id="{C7DA5F40-0FF7-43BB-80A0-10C36F8117FB}"/>
                    </a:ext>
                  </a:extLst>
                </p:cNvPr>
                <p:cNvPicPr>
                  <a:picLocks noChangeAspect="1"/>
                </p:cNvPicPr>
                <p:nvPr/>
              </p:nvPicPr>
              <p:blipFill>
                <a:blip r:embed="rId17"/>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1230" name="Graphic 3339">
                  <a:extLst>
                    <a:ext uri="{FF2B5EF4-FFF2-40B4-BE49-F238E27FC236}">
                      <a16:creationId xmlns:a16="http://schemas.microsoft.com/office/drawing/2014/main" id="{6AFF3262-C899-4268-A72C-506AF126D208}"/>
                    </a:ext>
                  </a:extLst>
                </p:cNvPr>
                <p:cNvGrpSpPr/>
                <p:nvPr/>
              </p:nvGrpSpPr>
              <p:grpSpPr>
                <a:xfrm>
                  <a:off x="4830056" y="5318872"/>
                  <a:ext cx="471265" cy="582867"/>
                  <a:chOff x="4830056" y="5318872"/>
                  <a:chExt cx="471265" cy="582867"/>
                </a:xfrm>
              </p:grpSpPr>
              <p:grpSp>
                <p:nvGrpSpPr>
                  <p:cNvPr id="1231" name="Graphic 3339">
                    <a:extLst>
                      <a:ext uri="{FF2B5EF4-FFF2-40B4-BE49-F238E27FC236}">
                        <a16:creationId xmlns:a16="http://schemas.microsoft.com/office/drawing/2014/main" id="{A7B32017-D5F9-4989-A6EA-5F70221B49B4}"/>
                      </a:ext>
                    </a:extLst>
                  </p:cNvPr>
                  <p:cNvGrpSpPr/>
                  <p:nvPr/>
                </p:nvGrpSpPr>
                <p:grpSpPr>
                  <a:xfrm>
                    <a:off x="4830056" y="5318872"/>
                    <a:ext cx="471265" cy="582867"/>
                    <a:chOff x="4830056" y="5318872"/>
                    <a:chExt cx="471265" cy="582867"/>
                  </a:xfrm>
                  <a:solidFill>
                    <a:srgbClr val="FBFFFF"/>
                  </a:solidFill>
                </p:grpSpPr>
                <p:sp>
                  <p:nvSpPr>
                    <p:cNvPr id="1248" name="Freeform: Shape 1247">
                      <a:extLst>
                        <a:ext uri="{FF2B5EF4-FFF2-40B4-BE49-F238E27FC236}">
                          <a16:creationId xmlns:a16="http://schemas.microsoft.com/office/drawing/2014/main" id="{A4C891F3-2AB0-4513-8B63-D1460A001DF5}"/>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1249" name="Freeform: Shape 1248">
                      <a:extLst>
                        <a:ext uri="{FF2B5EF4-FFF2-40B4-BE49-F238E27FC236}">
                          <a16:creationId xmlns:a16="http://schemas.microsoft.com/office/drawing/2014/main" id="{2578C0B3-A23C-4137-A782-2C58648D690F}"/>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1232" name="Graphic 3339">
                    <a:extLst>
                      <a:ext uri="{FF2B5EF4-FFF2-40B4-BE49-F238E27FC236}">
                        <a16:creationId xmlns:a16="http://schemas.microsoft.com/office/drawing/2014/main" id="{83F5B422-3EDF-41AA-914B-F0584B13D457}"/>
                      </a:ext>
                    </a:extLst>
                  </p:cNvPr>
                  <p:cNvGrpSpPr/>
                  <p:nvPr/>
                </p:nvGrpSpPr>
                <p:grpSpPr>
                  <a:xfrm>
                    <a:off x="4831101" y="5322517"/>
                    <a:ext cx="465429" cy="578081"/>
                    <a:chOff x="4831101" y="5322517"/>
                    <a:chExt cx="465429" cy="578081"/>
                  </a:xfrm>
                  <a:solidFill>
                    <a:srgbClr val="A0BDAB"/>
                  </a:solidFill>
                </p:grpSpPr>
                <p:pic>
                  <p:nvPicPr>
                    <p:cNvPr id="1233" name="Picture 1232">
                      <a:extLst>
                        <a:ext uri="{FF2B5EF4-FFF2-40B4-BE49-F238E27FC236}">
                          <a16:creationId xmlns:a16="http://schemas.microsoft.com/office/drawing/2014/main" id="{19AC862D-AA32-4FF6-984F-AC37FA7607D0}"/>
                        </a:ext>
                      </a:extLst>
                    </p:cNvPr>
                    <p:cNvPicPr>
                      <a:picLocks noChangeAspect="1"/>
                    </p:cNvPicPr>
                    <p:nvPr/>
                  </p:nvPicPr>
                  <p:blipFill>
                    <a:blip r:embed="rId18"/>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1234" name="Picture 1233">
                      <a:extLst>
                        <a:ext uri="{FF2B5EF4-FFF2-40B4-BE49-F238E27FC236}">
                          <a16:creationId xmlns:a16="http://schemas.microsoft.com/office/drawing/2014/main" id="{287E3753-1BA1-41B3-B508-98A6429AD3C6}"/>
                        </a:ext>
                      </a:extLst>
                    </p:cNvPr>
                    <p:cNvPicPr>
                      <a:picLocks noChangeAspect="1"/>
                    </p:cNvPicPr>
                    <p:nvPr/>
                  </p:nvPicPr>
                  <p:blipFill>
                    <a:blip r:embed="rId19"/>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1235" name="Graphic 3339">
                      <a:extLst>
                        <a:ext uri="{FF2B5EF4-FFF2-40B4-BE49-F238E27FC236}">
                          <a16:creationId xmlns:a16="http://schemas.microsoft.com/office/drawing/2014/main" id="{8E476440-C643-41BB-8FB6-E318091EC72F}"/>
                        </a:ext>
                      </a:extLst>
                    </p:cNvPr>
                    <p:cNvGrpSpPr/>
                    <p:nvPr/>
                  </p:nvGrpSpPr>
                  <p:grpSpPr>
                    <a:xfrm>
                      <a:off x="4857171" y="5361427"/>
                      <a:ext cx="384936" cy="493859"/>
                      <a:chOff x="4857171" y="5361427"/>
                      <a:chExt cx="384936" cy="493859"/>
                    </a:xfrm>
                    <a:solidFill>
                      <a:srgbClr val="A0BDAB"/>
                    </a:solidFill>
                  </p:grpSpPr>
                  <p:sp>
                    <p:nvSpPr>
                      <p:cNvPr id="1236" name="Freeform: Shape 1235">
                        <a:extLst>
                          <a:ext uri="{FF2B5EF4-FFF2-40B4-BE49-F238E27FC236}">
                            <a16:creationId xmlns:a16="http://schemas.microsoft.com/office/drawing/2014/main" id="{B80480E5-A928-4AFD-BC09-204CC166CA7A}"/>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1237" name="Freeform: Shape 1236">
                        <a:extLst>
                          <a:ext uri="{FF2B5EF4-FFF2-40B4-BE49-F238E27FC236}">
                            <a16:creationId xmlns:a16="http://schemas.microsoft.com/office/drawing/2014/main" id="{240F3875-E2CF-4C87-8F64-782576DA91E3}"/>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1238" name="Freeform: Shape 1237">
                        <a:extLst>
                          <a:ext uri="{FF2B5EF4-FFF2-40B4-BE49-F238E27FC236}">
                            <a16:creationId xmlns:a16="http://schemas.microsoft.com/office/drawing/2014/main" id="{693408B5-F70C-4241-AC32-B89DDB1FCC87}"/>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1239" name="Freeform: Shape 1238">
                        <a:extLst>
                          <a:ext uri="{FF2B5EF4-FFF2-40B4-BE49-F238E27FC236}">
                            <a16:creationId xmlns:a16="http://schemas.microsoft.com/office/drawing/2014/main" id="{924CD980-EB61-4BF0-8417-728D5ADC6ACB}"/>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1240" name="Freeform: Shape 1239">
                        <a:extLst>
                          <a:ext uri="{FF2B5EF4-FFF2-40B4-BE49-F238E27FC236}">
                            <a16:creationId xmlns:a16="http://schemas.microsoft.com/office/drawing/2014/main" id="{26177551-B627-436C-9159-F3383F0CE3FD}"/>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1241" name="Freeform: Shape 1240">
                        <a:extLst>
                          <a:ext uri="{FF2B5EF4-FFF2-40B4-BE49-F238E27FC236}">
                            <a16:creationId xmlns:a16="http://schemas.microsoft.com/office/drawing/2014/main" id="{7930BA2F-543E-465C-BCEA-A0830EB66F90}"/>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1242" name="Freeform: Shape 1241">
                        <a:extLst>
                          <a:ext uri="{FF2B5EF4-FFF2-40B4-BE49-F238E27FC236}">
                            <a16:creationId xmlns:a16="http://schemas.microsoft.com/office/drawing/2014/main" id="{A67AED1C-29A6-48EB-8C2F-9E70E441EC6D}"/>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1243" name="Freeform: Shape 1242">
                        <a:extLst>
                          <a:ext uri="{FF2B5EF4-FFF2-40B4-BE49-F238E27FC236}">
                            <a16:creationId xmlns:a16="http://schemas.microsoft.com/office/drawing/2014/main" id="{7A81A910-F3B8-48FA-9C43-6E1EE9D372A1}"/>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1244" name="Freeform: Shape 1243">
                        <a:extLst>
                          <a:ext uri="{FF2B5EF4-FFF2-40B4-BE49-F238E27FC236}">
                            <a16:creationId xmlns:a16="http://schemas.microsoft.com/office/drawing/2014/main" id="{896FB33A-825B-468D-9F4E-19F79B914AAC}"/>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1245" name="Freeform: Shape 1244">
                        <a:extLst>
                          <a:ext uri="{FF2B5EF4-FFF2-40B4-BE49-F238E27FC236}">
                            <a16:creationId xmlns:a16="http://schemas.microsoft.com/office/drawing/2014/main" id="{E09ADC6F-A727-4846-B25F-07D89A314F8A}"/>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1246" name="Freeform: Shape 1245">
                        <a:extLst>
                          <a:ext uri="{FF2B5EF4-FFF2-40B4-BE49-F238E27FC236}">
                            <a16:creationId xmlns:a16="http://schemas.microsoft.com/office/drawing/2014/main" id="{F4D16053-F388-42C0-9BFC-98A91BC7504B}"/>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1247" name="Freeform: Shape 1246">
                        <a:extLst>
                          <a:ext uri="{FF2B5EF4-FFF2-40B4-BE49-F238E27FC236}">
                            <a16:creationId xmlns:a16="http://schemas.microsoft.com/office/drawing/2014/main" id="{4DEA7C54-9057-4A6C-90DB-FF8217DB5023}"/>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1175" name="Freeform: Shape 1174">
                <a:extLst>
                  <a:ext uri="{FF2B5EF4-FFF2-40B4-BE49-F238E27FC236}">
                    <a16:creationId xmlns:a16="http://schemas.microsoft.com/office/drawing/2014/main" id="{3504070F-2528-4DC2-9346-9A36364FD4F2}"/>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1176" name="Graphic 3339">
                <a:extLst>
                  <a:ext uri="{FF2B5EF4-FFF2-40B4-BE49-F238E27FC236}">
                    <a16:creationId xmlns:a16="http://schemas.microsoft.com/office/drawing/2014/main" id="{3293EB93-BBE6-423D-84BB-36E1294A115A}"/>
                  </a:ext>
                </a:extLst>
              </p:cNvPr>
              <p:cNvGrpSpPr/>
              <p:nvPr/>
            </p:nvGrpSpPr>
            <p:grpSpPr>
              <a:xfrm>
                <a:off x="5471437" y="6449034"/>
                <a:ext cx="370564" cy="637371"/>
                <a:chOff x="5471437" y="6449034"/>
                <a:chExt cx="370564" cy="637371"/>
              </a:xfrm>
              <a:solidFill>
                <a:srgbClr val="93B79F"/>
              </a:solidFill>
            </p:grpSpPr>
            <p:pic>
              <p:nvPicPr>
                <p:cNvPr id="1215" name="Picture 1214">
                  <a:extLst>
                    <a:ext uri="{FF2B5EF4-FFF2-40B4-BE49-F238E27FC236}">
                      <a16:creationId xmlns:a16="http://schemas.microsoft.com/office/drawing/2014/main" id="{A277CF1B-ACDC-433F-BD11-242112B538D6}"/>
                    </a:ext>
                  </a:extLst>
                </p:cNvPr>
                <p:cNvPicPr>
                  <a:picLocks noChangeAspect="1"/>
                </p:cNvPicPr>
                <p:nvPr/>
              </p:nvPicPr>
              <p:blipFill>
                <a:blip r:embed="rId20"/>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1216" name="Picture 1215">
                  <a:extLst>
                    <a:ext uri="{FF2B5EF4-FFF2-40B4-BE49-F238E27FC236}">
                      <a16:creationId xmlns:a16="http://schemas.microsoft.com/office/drawing/2014/main" id="{F1B11D0E-2D40-489B-8BED-47C0352DE669}"/>
                    </a:ext>
                  </a:extLst>
                </p:cNvPr>
                <p:cNvPicPr>
                  <a:picLocks noChangeAspect="1"/>
                </p:cNvPicPr>
                <p:nvPr/>
              </p:nvPicPr>
              <p:blipFill>
                <a:blip r:embed="rId21"/>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1217" name="Graphic 3339">
                  <a:extLst>
                    <a:ext uri="{FF2B5EF4-FFF2-40B4-BE49-F238E27FC236}">
                      <a16:creationId xmlns:a16="http://schemas.microsoft.com/office/drawing/2014/main" id="{EF77093C-1585-4796-9E6D-FF3603C8D686}"/>
                    </a:ext>
                  </a:extLst>
                </p:cNvPr>
                <p:cNvGrpSpPr/>
                <p:nvPr/>
              </p:nvGrpSpPr>
              <p:grpSpPr>
                <a:xfrm>
                  <a:off x="5538032" y="6491531"/>
                  <a:ext cx="256325" cy="514788"/>
                  <a:chOff x="5538032" y="6491531"/>
                  <a:chExt cx="256325" cy="514788"/>
                </a:xfrm>
                <a:solidFill>
                  <a:srgbClr val="93B79F"/>
                </a:solidFill>
              </p:grpSpPr>
              <p:sp>
                <p:nvSpPr>
                  <p:cNvPr id="1218" name="Freeform: Shape 1217">
                    <a:extLst>
                      <a:ext uri="{FF2B5EF4-FFF2-40B4-BE49-F238E27FC236}">
                        <a16:creationId xmlns:a16="http://schemas.microsoft.com/office/drawing/2014/main" id="{F6F17F7A-DB85-4551-86C2-FE5572EEC2A7}"/>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1219" name="Freeform: Shape 1218">
                    <a:extLst>
                      <a:ext uri="{FF2B5EF4-FFF2-40B4-BE49-F238E27FC236}">
                        <a16:creationId xmlns:a16="http://schemas.microsoft.com/office/drawing/2014/main" id="{34AEF1FF-392D-4399-A69A-E7897FFCF6C5}"/>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1220" name="Freeform: Shape 1219">
                    <a:extLst>
                      <a:ext uri="{FF2B5EF4-FFF2-40B4-BE49-F238E27FC236}">
                        <a16:creationId xmlns:a16="http://schemas.microsoft.com/office/drawing/2014/main" id="{9F906714-E626-4356-8A86-99CD5A281C3F}"/>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1221" name="Freeform: Shape 1220">
                    <a:extLst>
                      <a:ext uri="{FF2B5EF4-FFF2-40B4-BE49-F238E27FC236}">
                        <a16:creationId xmlns:a16="http://schemas.microsoft.com/office/drawing/2014/main" id="{0989CE16-A085-4E1E-974C-3D8EB358699D}"/>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1222" name="Freeform: Shape 1221">
                    <a:extLst>
                      <a:ext uri="{FF2B5EF4-FFF2-40B4-BE49-F238E27FC236}">
                        <a16:creationId xmlns:a16="http://schemas.microsoft.com/office/drawing/2014/main" id="{6755B5D2-AEEF-4DD1-981F-222FBDA185E9}"/>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1223" name="Freeform: Shape 1222">
                    <a:extLst>
                      <a:ext uri="{FF2B5EF4-FFF2-40B4-BE49-F238E27FC236}">
                        <a16:creationId xmlns:a16="http://schemas.microsoft.com/office/drawing/2014/main" id="{DFC8C9E4-207D-4892-A654-834FF0BA02AB}"/>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1224" name="Freeform: Shape 1223">
                    <a:extLst>
                      <a:ext uri="{FF2B5EF4-FFF2-40B4-BE49-F238E27FC236}">
                        <a16:creationId xmlns:a16="http://schemas.microsoft.com/office/drawing/2014/main" id="{FC39DBF1-9F7C-4A56-B78D-F49E0C6C36F9}"/>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1225" name="Freeform: Shape 1224">
                    <a:extLst>
                      <a:ext uri="{FF2B5EF4-FFF2-40B4-BE49-F238E27FC236}">
                        <a16:creationId xmlns:a16="http://schemas.microsoft.com/office/drawing/2014/main" id="{B7F67639-F84D-408A-973C-14362728B5D2}"/>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1226" name="Freeform: Shape 1225">
                    <a:extLst>
                      <a:ext uri="{FF2B5EF4-FFF2-40B4-BE49-F238E27FC236}">
                        <a16:creationId xmlns:a16="http://schemas.microsoft.com/office/drawing/2014/main" id="{5214570C-8593-4363-99C7-CC45967F9056}"/>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1227" name="Freeform: Shape 1226">
                    <a:extLst>
                      <a:ext uri="{FF2B5EF4-FFF2-40B4-BE49-F238E27FC236}">
                        <a16:creationId xmlns:a16="http://schemas.microsoft.com/office/drawing/2014/main" id="{917BB41F-775C-4F20-B14E-204DD0F1602B}"/>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1228" name="Freeform: Shape 1227">
                    <a:extLst>
                      <a:ext uri="{FF2B5EF4-FFF2-40B4-BE49-F238E27FC236}">
                        <a16:creationId xmlns:a16="http://schemas.microsoft.com/office/drawing/2014/main" id="{6FAF79FB-2AC1-49F2-971E-DD6D213B0D39}"/>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1177" name="Graphic 3339">
                <a:extLst>
                  <a:ext uri="{FF2B5EF4-FFF2-40B4-BE49-F238E27FC236}">
                    <a16:creationId xmlns:a16="http://schemas.microsoft.com/office/drawing/2014/main" id="{D8B22B9B-79F9-491A-AEE6-3B6CD2B85A57}"/>
                  </a:ext>
                </a:extLst>
              </p:cNvPr>
              <p:cNvGrpSpPr/>
              <p:nvPr/>
            </p:nvGrpSpPr>
            <p:grpSpPr>
              <a:xfrm>
                <a:off x="5555179" y="6094277"/>
                <a:ext cx="425723" cy="350034"/>
                <a:chOff x="5555179" y="6094277"/>
                <a:chExt cx="425723" cy="350034"/>
              </a:xfrm>
            </p:grpSpPr>
            <p:grpSp>
              <p:nvGrpSpPr>
                <p:cNvPr id="1197" name="Graphic 3339">
                  <a:extLst>
                    <a:ext uri="{FF2B5EF4-FFF2-40B4-BE49-F238E27FC236}">
                      <a16:creationId xmlns:a16="http://schemas.microsoft.com/office/drawing/2014/main" id="{08C8C04B-45EA-4E6A-ADA4-16632C3741BE}"/>
                    </a:ext>
                  </a:extLst>
                </p:cNvPr>
                <p:cNvGrpSpPr/>
                <p:nvPr/>
              </p:nvGrpSpPr>
              <p:grpSpPr>
                <a:xfrm>
                  <a:off x="5555179" y="6094277"/>
                  <a:ext cx="425723" cy="350034"/>
                  <a:chOff x="5555179" y="6094277"/>
                  <a:chExt cx="425723" cy="350034"/>
                </a:xfrm>
                <a:solidFill>
                  <a:srgbClr val="FBFFFF"/>
                </a:solidFill>
              </p:grpSpPr>
              <p:sp>
                <p:nvSpPr>
                  <p:cNvPr id="1213" name="Freeform: Shape 1212">
                    <a:extLst>
                      <a:ext uri="{FF2B5EF4-FFF2-40B4-BE49-F238E27FC236}">
                        <a16:creationId xmlns:a16="http://schemas.microsoft.com/office/drawing/2014/main" id="{5B52411A-4795-4B60-9CED-6BB360E01B05}"/>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1214" name="Freeform: Shape 1213">
                    <a:extLst>
                      <a:ext uri="{FF2B5EF4-FFF2-40B4-BE49-F238E27FC236}">
                        <a16:creationId xmlns:a16="http://schemas.microsoft.com/office/drawing/2014/main" id="{89A8E61A-E289-4559-852F-2B151B7AAB1C}"/>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1198" name="Picture 1197">
                  <a:extLst>
                    <a:ext uri="{FF2B5EF4-FFF2-40B4-BE49-F238E27FC236}">
                      <a16:creationId xmlns:a16="http://schemas.microsoft.com/office/drawing/2014/main" id="{8F5F9A58-A864-4E29-B47C-90871C2A74FE}"/>
                    </a:ext>
                  </a:extLst>
                </p:cNvPr>
                <p:cNvPicPr>
                  <a:picLocks noChangeAspect="1"/>
                </p:cNvPicPr>
                <p:nvPr/>
              </p:nvPicPr>
              <p:blipFill>
                <a:blip r:embed="rId22"/>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1199" name="Picture 1198">
                  <a:extLst>
                    <a:ext uri="{FF2B5EF4-FFF2-40B4-BE49-F238E27FC236}">
                      <a16:creationId xmlns:a16="http://schemas.microsoft.com/office/drawing/2014/main" id="{F63DB063-1FA6-4876-AF44-2AB243896CFB}"/>
                    </a:ext>
                  </a:extLst>
                </p:cNvPr>
                <p:cNvPicPr>
                  <a:picLocks noChangeAspect="1"/>
                </p:cNvPicPr>
                <p:nvPr/>
              </p:nvPicPr>
              <p:blipFill>
                <a:blip r:embed="rId23"/>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1200" name="Graphic 3339">
                  <a:extLst>
                    <a:ext uri="{FF2B5EF4-FFF2-40B4-BE49-F238E27FC236}">
                      <a16:creationId xmlns:a16="http://schemas.microsoft.com/office/drawing/2014/main" id="{065FE22E-37BD-45F7-A076-140B64DC9772}"/>
                    </a:ext>
                  </a:extLst>
                </p:cNvPr>
                <p:cNvGrpSpPr/>
                <p:nvPr/>
              </p:nvGrpSpPr>
              <p:grpSpPr>
                <a:xfrm>
                  <a:off x="5590178" y="6138901"/>
                  <a:ext cx="290463" cy="224858"/>
                  <a:chOff x="5590178" y="6138901"/>
                  <a:chExt cx="290463" cy="224858"/>
                </a:xfrm>
                <a:solidFill>
                  <a:srgbClr val="A0BDAB"/>
                </a:solidFill>
              </p:grpSpPr>
              <p:sp>
                <p:nvSpPr>
                  <p:cNvPr id="1201" name="Freeform: Shape 1200">
                    <a:extLst>
                      <a:ext uri="{FF2B5EF4-FFF2-40B4-BE49-F238E27FC236}">
                        <a16:creationId xmlns:a16="http://schemas.microsoft.com/office/drawing/2014/main" id="{5A3090B7-479E-4628-A287-DE7D0222EC5B}"/>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1202" name="Freeform: Shape 1201">
                    <a:extLst>
                      <a:ext uri="{FF2B5EF4-FFF2-40B4-BE49-F238E27FC236}">
                        <a16:creationId xmlns:a16="http://schemas.microsoft.com/office/drawing/2014/main" id="{DF39B2D5-8987-454D-90A6-9AE0519B764B}"/>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1203" name="Freeform: Shape 1202">
                    <a:extLst>
                      <a:ext uri="{FF2B5EF4-FFF2-40B4-BE49-F238E27FC236}">
                        <a16:creationId xmlns:a16="http://schemas.microsoft.com/office/drawing/2014/main" id="{B3D7FFC3-CDD8-406E-A782-D7E21AE571F8}"/>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1204" name="Freeform: Shape 1203">
                    <a:extLst>
                      <a:ext uri="{FF2B5EF4-FFF2-40B4-BE49-F238E27FC236}">
                        <a16:creationId xmlns:a16="http://schemas.microsoft.com/office/drawing/2014/main" id="{EE8B996D-8E94-4AEF-9EE5-1FF658AB4D60}"/>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1205" name="Freeform: Shape 1204">
                    <a:extLst>
                      <a:ext uri="{FF2B5EF4-FFF2-40B4-BE49-F238E27FC236}">
                        <a16:creationId xmlns:a16="http://schemas.microsoft.com/office/drawing/2014/main" id="{3EDBDE26-57F8-41DA-B468-ED25CFE0A22A}"/>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1206" name="Freeform: Shape 1205">
                    <a:extLst>
                      <a:ext uri="{FF2B5EF4-FFF2-40B4-BE49-F238E27FC236}">
                        <a16:creationId xmlns:a16="http://schemas.microsoft.com/office/drawing/2014/main" id="{FC1EA9B8-AEC8-4C0B-BB3F-33463D8950F5}"/>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1207" name="Freeform: Shape 1206">
                    <a:extLst>
                      <a:ext uri="{FF2B5EF4-FFF2-40B4-BE49-F238E27FC236}">
                        <a16:creationId xmlns:a16="http://schemas.microsoft.com/office/drawing/2014/main" id="{7F560BCA-B938-411F-A018-B7AD3553636A}"/>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1208" name="Freeform: Shape 1207">
                    <a:extLst>
                      <a:ext uri="{FF2B5EF4-FFF2-40B4-BE49-F238E27FC236}">
                        <a16:creationId xmlns:a16="http://schemas.microsoft.com/office/drawing/2014/main" id="{CD77A7BA-7AEA-4508-A087-4B9E0311A1DD}"/>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1209" name="Freeform: Shape 1208">
                    <a:extLst>
                      <a:ext uri="{FF2B5EF4-FFF2-40B4-BE49-F238E27FC236}">
                        <a16:creationId xmlns:a16="http://schemas.microsoft.com/office/drawing/2014/main" id="{548C8C53-EEFC-4FDA-A5ED-0C682DDB23E1}"/>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1210" name="Freeform: Shape 1209">
                    <a:extLst>
                      <a:ext uri="{FF2B5EF4-FFF2-40B4-BE49-F238E27FC236}">
                        <a16:creationId xmlns:a16="http://schemas.microsoft.com/office/drawing/2014/main" id="{85DB7921-D330-449C-BC2D-430728D03A94}"/>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1211" name="Freeform: Shape 1210">
                    <a:extLst>
                      <a:ext uri="{FF2B5EF4-FFF2-40B4-BE49-F238E27FC236}">
                        <a16:creationId xmlns:a16="http://schemas.microsoft.com/office/drawing/2014/main" id="{82C7B4B6-E34C-40AB-9E66-D9A84A0BF73D}"/>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1212" name="Freeform: Shape 1211">
                    <a:extLst>
                      <a:ext uri="{FF2B5EF4-FFF2-40B4-BE49-F238E27FC236}">
                        <a16:creationId xmlns:a16="http://schemas.microsoft.com/office/drawing/2014/main" id="{6859066C-C03A-4171-807C-76480B3F79C0}"/>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1178" name="Graphic 3339">
                <a:extLst>
                  <a:ext uri="{FF2B5EF4-FFF2-40B4-BE49-F238E27FC236}">
                    <a16:creationId xmlns:a16="http://schemas.microsoft.com/office/drawing/2014/main" id="{603C27DB-BCF2-492E-9FFF-491646B01DC1}"/>
                  </a:ext>
                </a:extLst>
              </p:cNvPr>
              <p:cNvGrpSpPr/>
              <p:nvPr/>
            </p:nvGrpSpPr>
            <p:grpSpPr>
              <a:xfrm>
                <a:off x="5304010" y="5105829"/>
                <a:ext cx="420520" cy="308162"/>
                <a:chOff x="5304010" y="5105829"/>
                <a:chExt cx="420520" cy="308162"/>
              </a:xfrm>
            </p:grpSpPr>
            <p:grpSp>
              <p:nvGrpSpPr>
                <p:cNvPr id="1179" name="Graphic 3339">
                  <a:extLst>
                    <a:ext uri="{FF2B5EF4-FFF2-40B4-BE49-F238E27FC236}">
                      <a16:creationId xmlns:a16="http://schemas.microsoft.com/office/drawing/2014/main" id="{C8F9BC58-9C0B-43B5-A798-4E43662700D8}"/>
                    </a:ext>
                  </a:extLst>
                </p:cNvPr>
                <p:cNvGrpSpPr/>
                <p:nvPr/>
              </p:nvGrpSpPr>
              <p:grpSpPr>
                <a:xfrm>
                  <a:off x="5304010" y="5105829"/>
                  <a:ext cx="420520" cy="308162"/>
                  <a:chOff x="5304010" y="5105829"/>
                  <a:chExt cx="420520" cy="308162"/>
                </a:xfrm>
                <a:solidFill>
                  <a:srgbClr val="FBFFFF"/>
                </a:solidFill>
              </p:grpSpPr>
              <p:sp>
                <p:nvSpPr>
                  <p:cNvPr id="1195" name="Freeform: Shape 1194">
                    <a:extLst>
                      <a:ext uri="{FF2B5EF4-FFF2-40B4-BE49-F238E27FC236}">
                        <a16:creationId xmlns:a16="http://schemas.microsoft.com/office/drawing/2014/main" id="{B11C5AA5-E614-4DAA-A41D-93397A2B3F2E}"/>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1196" name="Freeform: Shape 1195">
                    <a:extLst>
                      <a:ext uri="{FF2B5EF4-FFF2-40B4-BE49-F238E27FC236}">
                        <a16:creationId xmlns:a16="http://schemas.microsoft.com/office/drawing/2014/main" id="{7CBE2232-B88F-4D83-AB3B-F3391D429FBF}"/>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1180" name="Picture 1179">
                  <a:extLst>
                    <a:ext uri="{FF2B5EF4-FFF2-40B4-BE49-F238E27FC236}">
                      <a16:creationId xmlns:a16="http://schemas.microsoft.com/office/drawing/2014/main" id="{F600F87E-0B6F-48D8-9DA4-526ACF67067B}"/>
                    </a:ext>
                  </a:extLst>
                </p:cNvPr>
                <p:cNvPicPr>
                  <a:picLocks noChangeAspect="1"/>
                </p:cNvPicPr>
                <p:nvPr/>
              </p:nvPicPr>
              <p:blipFill>
                <a:blip r:embed="rId24"/>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1181" name="Picture 1180">
                  <a:extLst>
                    <a:ext uri="{FF2B5EF4-FFF2-40B4-BE49-F238E27FC236}">
                      <a16:creationId xmlns:a16="http://schemas.microsoft.com/office/drawing/2014/main" id="{B7C16503-D725-433D-9562-3BF12BA607CF}"/>
                    </a:ext>
                  </a:extLst>
                </p:cNvPr>
                <p:cNvPicPr>
                  <a:picLocks noChangeAspect="1"/>
                </p:cNvPicPr>
                <p:nvPr/>
              </p:nvPicPr>
              <p:blipFill>
                <a:blip r:embed="rId25"/>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1182" name="Graphic 3339">
                  <a:extLst>
                    <a:ext uri="{FF2B5EF4-FFF2-40B4-BE49-F238E27FC236}">
                      <a16:creationId xmlns:a16="http://schemas.microsoft.com/office/drawing/2014/main" id="{4BB80FC3-C54A-48A6-945B-36FAEDCDA213}"/>
                    </a:ext>
                  </a:extLst>
                </p:cNvPr>
                <p:cNvGrpSpPr/>
                <p:nvPr/>
              </p:nvGrpSpPr>
              <p:grpSpPr>
                <a:xfrm>
                  <a:off x="5338135" y="5145017"/>
                  <a:ext cx="287558" cy="197525"/>
                  <a:chOff x="5338135" y="5145017"/>
                  <a:chExt cx="287558" cy="197525"/>
                </a:xfrm>
                <a:solidFill>
                  <a:srgbClr val="A0BDAB"/>
                </a:solidFill>
              </p:grpSpPr>
              <p:sp>
                <p:nvSpPr>
                  <p:cNvPr id="1183" name="Freeform: Shape 1182">
                    <a:extLst>
                      <a:ext uri="{FF2B5EF4-FFF2-40B4-BE49-F238E27FC236}">
                        <a16:creationId xmlns:a16="http://schemas.microsoft.com/office/drawing/2014/main" id="{81828D8A-4246-437F-80DC-07D9E96F5B34}"/>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1184" name="Freeform: Shape 1183">
                    <a:extLst>
                      <a:ext uri="{FF2B5EF4-FFF2-40B4-BE49-F238E27FC236}">
                        <a16:creationId xmlns:a16="http://schemas.microsoft.com/office/drawing/2014/main" id="{863DF3B6-AA8F-4D73-8645-1ABB1188DFD3}"/>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1185" name="Freeform: Shape 1184">
                    <a:extLst>
                      <a:ext uri="{FF2B5EF4-FFF2-40B4-BE49-F238E27FC236}">
                        <a16:creationId xmlns:a16="http://schemas.microsoft.com/office/drawing/2014/main" id="{E6DB6202-5642-41F0-94FB-A8BC95421903}"/>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1186" name="Freeform: Shape 1185">
                    <a:extLst>
                      <a:ext uri="{FF2B5EF4-FFF2-40B4-BE49-F238E27FC236}">
                        <a16:creationId xmlns:a16="http://schemas.microsoft.com/office/drawing/2014/main" id="{B86F8E5B-B24F-4E78-B6B1-E4F09023EFDF}"/>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1187" name="Freeform: Shape 1186">
                    <a:extLst>
                      <a:ext uri="{FF2B5EF4-FFF2-40B4-BE49-F238E27FC236}">
                        <a16:creationId xmlns:a16="http://schemas.microsoft.com/office/drawing/2014/main" id="{68D7FD6F-9E91-48E2-8888-C60179847445}"/>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1188" name="Freeform: Shape 1187">
                    <a:extLst>
                      <a:ext uri="{FF2B5EF4-FFF2-40B4-BE49-F238E27FC236}">
                        <a16:creationId xmlns:a16="http://schemas.microsoft.com/office/drawing/2014/main" id="{AEF06061-8790-45EA-A106-238884868E3E}"/>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1189" name="Freeform: Shape 1188">
                    <a:extLst>
                      <a:ext uri="{FF2B5EF4-FFF2-40B4-BE49-F238E27FC236}">
                        <a16:creationId xmlns:a16="http://schemas.microsoft.com/office/drawing/2014/main" id="{EFE32DDC-6B83-458A-BB17-ACAC1EB7A644}"/>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1190" name="Freeform: Shape 1189">
                    <a:extLst>
                      <a:ext uri="{FF2B5EF4-FFF2-40B4-BE49-F238E27FC236}">
                        <a16:creationId xmlns:a16="http://schemas.microsoft.com/office/drawing/2014/main" id="{9BE3FB8E-9458-4227-BB01-85121C46EC03}"/>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1191" name="Freeform: Shape 1190">
                    <a:extLst>
                      <a:ext uri="{FF2B5EF4-FFF2-40B4-BE49-F238E27FC236}">
                        <a16:creationId xmlns:a16="http://schemas.microsoft.com/office/drawing/2014/main" id="{64D2351C-6C52-443D-A9E8-50AE342B0E70}"/>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1192" name="Freeform: Shape 1191">
                    <a:extLst>
                      <a:ext uri="{FF2B5EF4-FFF2-40B4-BE49-F238E27FC236}">
                        <a16:creationId xmlns:a16="http://schemas.microsoft.com/office/drawing/2014/main" id="{10487680-02ED-46DF-A05C-D598C80E095D}"/>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1193" name="Freeform: Shape 1192">
                    <a:extLst>
                      <a:ext uri="{FF2B5EF4-FFF2-40B4-BE49-F238E27FC236}">
                        <a16:creationId xmlns:a16="http://schemas.microsoft.com/office/drawing/2014/main" id="{97368BFD-4DB5-4C62-B0EF-58E6791E1F52}"/>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1194" name="Freeform: Shape 1193">
                    <a:extLst>
                      <a:ext uri="{FF2B5EF4-FFF2-40B4-BE49-F238E27FC236}">
                        <a16:creationId xmlns:a16="http://schemas.microsoft.com/office/drawing/2014/main" id="{A41CF532-DE1E-4BF0-8C7E-68A8A8F9C915}"/>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grpSp>
          <p:nvGrpSpPr>
            <p:cNvPr id="3577" name="Graphic 3339">
              <a:extLst>
                <a:ext uri="{FF2B5EF4-FFF2-40B4-BE49-F238E27FC236}">
                  <a16:creationId xmlns:a16="http://schemas.microsoft.com/office/drawing/2014/main" id="{DD93D216-A1D0-410E-93EF-1E290B308A5D}"/>
                </a:ext>
              </a:extLst>
            </p:cNvPr>
            <p:cNvGrpSpPr/>
            <p:nvPr/>
          </p:nvGrpSpPr>
          <p:grpSpPr>
            <a:xfrm rot="13773374">
              <a:off x="6382628" y="3907814"/>
              <a:ext cx="1034034" cy="1975300"/>
              <a:chOff x="4830056" y="4928236"/>
              <a:chExt cx="1150845" cy="2198442"/>
            </a:xfrm>
          </p:grpSpPr>
          <p:pic>
            <p:nvPicPr>
              <p:cNvPr id="3578" name="Picture 3577">
                <a:extLst>
                  <a:ext uri="{FF2B5EF4-FFF2-40B4-BE49-F238E27FC236}">
                    <a16:creationId xmlns:a16="http://schemas.microsoft.com/office/drawing/2014/main" id="{2EE3FFF1-9191-441D-AB11-C0B1D6EBD402}"/>
                  </a:ext>
                </a:extLst>
              </p:cNvPr>
              <p:cNvPicPr>
                <a:picLocks noChangeAspect="1"/>
              </p:cNvPicPr>
              <p:nvPr/>
            </p:nvPicPr>
            <p:blipFill>
              <a:blip r:embed="rId2"/>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3579" name="Graphic 3339">
                <a:extLst>
                  <a:ext uri="{FF2B5EF4-FFF2-40B4-BE49-F238E27FC236}">
                    <a16:creationId xmlns:a16="http://schemas.microsoft.com/office/drawing/2014/main" id="{55CF6601-9279-40F5-A304-FDD73773D399}"/>
                  </a:ext>
                </a:extLst>
              </p:cNvPr>
              <p:cNvGrpSpPr/>
              <p:nvPr/>
            </p:nvGrpSpPr>
            <p:grpSpPr>
              <a:xfrm>
                <a:off x="5406217" y="5705856"/>
                <a:ext cx="463040" cy="395485"/>
                <a:chOff x="5406217" y="5705856"/>
                <a:chExt cx="463040" cy="395485"/>
              </a:xfrm>
            </p:grpSpPr>
            <p:sp>
              <p:nvSpPr>
                <p:cNvPr id="3736" name="Freeform: Shape 3735">
                  <a:extLst>
                    <a:ext uri="{FF2B5EF4-FFF2-40B4-BE49-F238E27FC236}">
                      <a16:creationId xmlns:a16="http://schemas.microsoft.com/office/drawing/2014/main" id="{65ABE2C4-FBF6-4CE5-BEA6-F84B859E36F8}"/>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3737" name="Picture 3736">
                  <a:extLst>
                    <a:ext uri="{FF2B5EF4-FFF2-40B4-BE49-F238E27FC236}">
                      <a16:creationId xmlns:a16="http://schemas.microsoft.com/office/drawing/2014/main" id="{C43CBA8A-BE07-4481-B64A-C9FBBC5B85E5}"/>
                    </a:ext>
                  </a:extLst>
                </p:cNvPr>
                <p:cNvPicPr>
                  <a:picLocks noChangeAspect="1"/>
                </p:cNvPicPr>
                <p:nvPr/>
              </p:nvPicPr>
              <p:blipFill>
                <a:blip r:embed="rId3"/>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3738" name="Picture 3737">
                  <a:extLst>
                    <a:ext uri="{FF2B5EF4-FFF2-40B4-BE49-F238E27FC236}">
                      <a16:creationId xmlns:a16="http://schemas.microsoft.com/office/drawing/2014/main" id="{A181EA07-F087-4039-BB4E-5201389E0ADC}"/>
                    </a:ext>
                  </a:extLst>
                </p:cNvPr>
                <p:cNvPicPr>
                  <a:picLocks noChangeAspect="1"/>
                </p:cNvPicPr>
                <p:nvPr/>
              </p:nvPicPr>
              <p:blipFill>
                <a:blip r:embed="rId4"/>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3739" name="Graphic 3339">
                  <a:extLst>
                    <a:ext uri="{FF2B5EF4-FFF2-40B4-BE49-F238E27FC236}">
                      <a16:creationId xmlns:a16="http://schemas.microsoft.com/office/drawing/2014/main" id="{1E25C170-3880-47A0-89E0-04FF9D403421}"/>
                    </a:ext>
                  </a:extLst>
                </p:cNvPr>
                <p:cNvGrpSpPr/>
                <p:nvPr/>
              </p:nvGrpSpPr>
              <p:grpSpPr>
                <a:xfrm>
                  <a:off x="5461192" y="5756597"/>
                  <a:ext cx="350643" cy="318893"/>
                  <a:chOff x="5461192" y="5756597"/>
                  <a:chExt cx="350643" cy="318893"/>
                </a:xfrm>
              </p:grpSpPr>
              <p:sp>
                <p:nvSpPr>
                  <p:cNvPr id="3740" name="Freeform: Shape 3739">
                    <a:extLst>
                      <a:ext uri="{FF2B5EF4-FFF2-40B4-BE49-F238E27FC236}">
                        <a16:creationId xmlns:a16="http://schemas.microsoft.com/office/drawing/2014/main" id="{FBBDDDB2-74DD-4BC1-AFBF-98D5E595F762}"/>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3741" name="Freeform: Shape 3740">
                    <a:extLst>
                      <a:ext uri="{FF2B5EF4-FFF2-40B4-BE49-F238E27FC236}">
                        <a16:creationId xmlns:a16="http://schemas.microsoft.com/office/drawing/2014/main" id="{AD136295-DA4E-4DB8-BDD6-927C25A522C1}"/>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3742" name="Freeform: Shape 3741">
                    <a:extLst>
                      <a:ext uri="{FF2B5EF4-FFF2-40B4-BE49-F238E27FC236}">
                        <a16:creationId xmlns:a16="http://schemas.microsoft.com/office/drawing/2014/main" id="{A44945C7-E2C8-4E01-9A70-8B0C950404A2}"/>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3743" name="Freeform: Shape 3742">
                    <a:extLst>
                      <a:ext uri="{FF2B5EF4-FFF2-40B4-BE49-F238E27FC236}">
                        <a16:creationId xmlns:a16="http://schemas.microsoft.com/office/drawing/2014/main" id="{F6CC5A06-9AD1-4BD2-A6B3-C996F6AADEB8}"/>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3744" name="Freeform: Shape 3743">
                    <a:extLst>
                      <a:ext uri="{FF2B5EF4-FFF2-40B4-BE49-F238E27FC236}">
                        <a16:creationId xmlns:a16="http://schemas.microsoft.com/office/drawing/2014/main" id="{D6E6265C-603F-4F26-90DF-64C6BA0E9880}"/>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3745" name="Freeform: Shape 3744">
                    <a:extLst>
                      <a:ext uri="{FF2B5EF4-FFF2-40B4-BE49-F238E27FC236}">
                        <a16:creationId xmlns:a16="http://schemas.microsoft.com/office/drawing/2014/main" id="{41A9307A-687C-453A-B4AA-4998DCE1FEF7}"/>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3746" name="Freeform: Shape 3745">
                    <a:extLst>
                      <a:ext uri="{FF2B5EF4-FFF2-40B4-BE49-F238E27FC236}">
                        <a16:creationId xmlns:a16="http://schemas.microsoft.com/office/drawing/2014/main" id="{8D753953-FEAC-4CBF-8574-092E99F7CE6F}"/>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3747" name="Freeform: Shape 3746">
                    <a:extLst>
                      <a:ext uri="{FF2B5EF4-FFF2-40B4-BE49-F238E27FC236}">
                        <a16:creationId xmlns:a16="http://schemas.microsoft.com/office/drawing/2014/main" id="{42E13BAB-ED3A-42CF-955C-F17811E71C7C}"/>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3748" name="Freeform: Shape 3747">
                    <a:extLst>
                      <a:ext uri="{FF2B5EF4-FFF2-40B4-BE49-F238E27FC236}">
                        <a16:creationId xmlns:a16="http://schemas.microsoft.com/office/drawing/2014/main" id="{31CB4DA4-B3A0-45E7-8212-B57C796E075C}"/>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3749" name="Freeform: Shape 3748">
                    <a:extLst>
                      <a:ext uri="{FF2B5EF4-FFF2-40B4-BE49-F238E27FC236}">
                        <a16:creationId xmlns:a16="http://schemas.microsoft.com/office/drawing/2014/main" id="{FC891456-BF33-49EB-9BB2-CDCEFDB9F610}"/>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3750" name="Freeform: Shape 3749">
                    <a:extLst>
                      <a:ext uri="{FF2B5EF4-FFF2-40B4-BE49-F238E27FC236}">
                        <a16:creationId xmlns:a16="http://schemas.microsoft.com/office/drawing/2014/main" id="{C542EEC1-F57A-4EEC-B8DD-F686B1C9A811}"/>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3751" name="Freeform: Shape 3750">
                    <a:extLst>
                      <a:ext uri="{FF2B5EF4-FFF2-40B4-BE49-F238E27FC236}">
                        <a16:creationId xmlns:a16="http://schemas.microsoft.com/office/drawing/2014/main" id="{1765FE90-92C3-4E31-AC5A-39D86DED9F51}"/>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3580" name="Graphic 3339">
                <a:extLst>
                  <a:ext uri="{FF2B5EF4-FFF2-40B4-BE49-F238E27FC236}">
                    <a16:creationId xmlns:a16="http://schemas.microsoft.com/office/drawing/2014/main" id="{424F5F8C-A09D-448F-BB7E-32C0CB46CBBA}"/>
                  </a:ext>
                </a:extLst>
              </p:cNvPr>
              <p:cNvGrpSpPr/>
              <p:nvPr/>
            </p:nvGrpSpPr>
            <p:grpSpPr>
              <a:xfrm>
                <a:off x="5318954" y="5399734"/>
                <a:ext cx="476606" cy="414474"/>
                <a:chOff x="5318954" y="5399734"/>
                <a:chExt cx="476606" cy="414474"/>
              </a:xfrm>
            </p:grpSpPr>
            <p:sp>
              <p:nvSpPr>
                <p:cNvPr id="3720" name="Freeform: Shape 3719">
                  <a:extLst>
                    <a:ext uri="{FF2B5EF4-FFF2-40B4-BE49-F238E27FC236}">
                      <a16:creationId xmlns:a16="http://schemas.microsoft.com/office/drawing/2014/main" id="{B8F473EE-447F-4FA2-9F75-6FCFC312A315}"/>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3721" name="Picture 3720">
                  <a:extLst>
                    <a:ext uri="{FF2B5EF4-FFF2-40B4-BE49-F238E27FC236}">
                      <a16:creationId xmlns:a16="http://schemas.microsoft.com/office/drawing/2014/main" id="{50C4746B-3A43-4A3E-94A4-2D196AB0F10F}"/>
                    </a:ext>
                  </a:extLst>
                </p:cNvPr>
                <p:cNvPicPr>
                  <a:picLocks noChangeAspect="1"/>
                </p:cNvPicPr>
                <p:nvPr/>
              </p:nvPicPr>
              <p:blipFill>
                <a:blip r:embed="rId5"/>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3722" name="Picture 3721">
                  <a:extLst>
                    <a:ext uri="{FF2B5EF4-FFF2-40B4-BE49-F238E27FC236}">
                      <a16:creationId xmlns:a16="http://schemas.microsoft.com/office/drawing/2014/main" id="{09930B3D-53F1-48DA-BF3B-45355D9040D6}"/>
                    </a:ext>
                  </a:extLst>
                </p:cNvPr>
                <p:cNvPicPr>
                  <a:picLocks noChangeAspect="1"/>
                </p:cNvPicPr>
                <p:nvPr/>
              </p:nvPicPr>
              <p:blipFill>
                <a:blip r:embed="rId6"/>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3723" name="Graphic 3339">
                  <a:extLst>
                    <a:ext uri="{FF2B5EF4-FFF2-40B4-BE49-F238E27FC236}">
                      <a16:creationId xmlns:a16="http://schemas.microsoft.com/office/drawing/2014/main" id="{4FC4E61D-DF49-4619-B88C-611FB3634DB3}"/>
                    </a:ext>
                  </a:extLst>
                </p:cNvPr>
                <p:cNvGrpSpPr/>
                <p:nvPr/>
              </p:nvGrpSpPr>
              <p:grpSpPr>
                <a:xfrm>
                  <a:off x="5364163" y="5453208"/>
                  <a:ext cx="370327" cy="333864"/>
                  <a:chOff x="5364163" y="5453208"/>
                  <a:chExt cx="370327" cy="333864"/>
                </a:xfrm>
                <a:solidFill>
                  <a:srgbClr val="A0A58F"/>
                </a:solidFill>
              </p:grpSpPr>
              <p:sp>
                <p:nvSpPr>
                  <p:cNvPr id="3724" name="Freeform: Shape 3723">
                    <a:extLst>
                      <a:ext uri="{FF2B5EF4-FFF2-40B4-BE49-F238E27FC236}">
                        <a16:creationId xmlns:a16="http://schemas.microsoft.com/office/drawing/2014/main" id="{0F5B156D-67B4-42B6-A336-FB27D7BDCED8}"/>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3725" name="Freeform: Shape 3724">
                    <a:extLst>
                      <a:ext uri="{FF2B5EF4-FFF2-40B4-BE49-F238E27FC236}">
                        <a16:creationId xmlns:a16="http://schemas.microsoft.com/office/drawing/2014/main" id="{1F8FB63B-04C1-4912-B007-CDEDA936EE3E}"/>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3726" name="Freeform: Shape 3725">
                    <a:extLst>
                      <a:ext uri="{FF2B5EF4-FFF2-40B4-BE49-F238E27FC236}">
                        <a16:creationId xmlns:a16="http://schemas.microsoft.com/office/drawing/2014/main" id="{12908A87-8272-45BB-BA62-D033139C4A7E}"/>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3727" name="Freeform: Shape 3726">
                    <a:extLst>
                      <a:ext uri="{FF2B5EF4-FFF2-40B4-BE49-F238E27FC236}">
                        <a16:creationId xmlns:a16="http://schemas.microsoft.com/office/drawing/2014/main" id="{24311596-D671-49A3-ADB3-238E055BBED2}"/>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3728" name="Freeform: Shape 3727">
                    <a:extLst>
                      <a:ext uri="{FF2B5EF4-FFF2-40B4-BE49-F238E27FC236}">
                        <a16:creationId xmlns:a16="http://schemas.microsoft.com/office/drawing/2014/main" id="{2F718D48-7933-45BF-BC3B-02176D6C6248}"/>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3729" name="Freeform: Shape 3728">
                    <a:extLst>
                      <a:ext uri="{FF2B5EF4-FFF2-40B4-BE49-F238E27FC236}">
                        <a16:creationId xmlns:a16="http://schemas.microsoft.com/office/drawing/2014/main" id="{6A29B167-FF4B-4DDF-9775-019AB42EF520}"/>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3730" name="Freeform: Shape 3729">
                    <a:extLst>
                      <a:ext uri="{FF2B5EF4-FFF2-40B4-BE49-F238E27FC236}">
                        <a16:creationId xmlns:a16="http://schemas.microsoft.com/office/drawing/2014/main" id="{48600E19-3C6D-4338-9AE3-AFDCE160273E}"/>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3731" name="Freeform: Shape 3730">
                    <a:extLst>
                      <a:ext uri="{FF2B5EF4-FFF2-40B4-BE49-F238E27FC236}">
                        <a16:creationId xmlns:a16="http://schemas.microsoft.com/office/drawing/2014/main" id="{DCB16299-C26B-41D5-951F-1FB13CD8B7C7}"/>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3732" name="Freeform: Shape 3731">
                    <a:extLst>
                      <a:ext uri="{FF2B5EF4-FFF2-40B4-BE49-F238E27FC236}">
                        <a16:creationId xmlns:a16="http://schemas.microsoft.com/office/drawing/2014/main" id="{F0110700-9442-42A6-AF3E-3F8F22AE71D6}"/>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3733" name="Freeform: Shape 3732">
                    <a:extLst>
                      <a:ext uri="{FF2B5EF4-FFF2-40B4-BE49-F238E27FC236}">
                        <a16:creationId xmlns:a16="http://schemas.microsoft.com/office/drawing/2014/main" id="{F4971436-8FED-493F-A6C6-81F2AFF3AF0F}"/>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3734" name="Freeform: Shape 3733">
                    <a:extLst>
                      <a:ext uri="{FF2B5EF4-FFF2-40B4-BE49-F238E27FC236}">
                        <a16:creationId xmlns:a16="http://schemas.microsoft.com/office/drawing/2014/main" id="{13C4B314-D853-4AD1-9194-724589E60D3F}"/>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3735" name="Freeform: Shape 3734">
                    <a:extLst>
                      <a:ext uri="{FF2B5EF4-FFF2-40B4-BE49-F238E27FC236}">
                        <a16:creationId xmlns:a16="http://schemas.microsoft.com/office/drawing/2014/main" id="{207C0B7B-4F2D-4496-BF3C-9ADA0AF2BA9B}"/>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3581" name="Graphic 3339">
                <a:extLst>
                  <a:ext uri="{FF2B5EF4-FFF2-40B4-BE49-F238E27FC236}">
                    <a16:creationId xmlns:a16="http://schemas.microsoft.com/office/drawing/2014/main" id="{EC07C85A-5445-4F73-83FE-E3DEDAB475A6}"/>
                  </a:ext>
                </a:extLst>
              </p:cNvPr>
              <p:cNvGrpSpPr/>
              <p:nvPr/>
            </p:nvGrpSpPr>
            <p:grpSpPr>
              <a:xfrm>
                <a:off x="5130193" y="6290496"/>
                <a:ext cx="438869" cy="517201"/>
                <a:chOff x="5130193" y="6290496"/>
                <a:chExt cx="438869" cy="517201"/>
              </a:xfrm>
            </p:grpSpPr>
            <p:grpSp>
              <p:nvGrpSpPr>
                <p:cNvPr id="3702" name="Graphic 3339">
                  <a:extLst>
                    <a:ext uri="{FF2B5EF4-FFF2-40B4-BE49-F238E27FC236}">
                      <a16:creationId xmlns:a16="http://schemas.microsoft.com/office/drawing/2014/main" id="{233652E9-D2C9-4674-9740-4BAC32973EB8}"/>
                    </a:ext>
                  </a:extLst>
                </p:cNvPr>
                <p:cNvGrpSpPr/>
                <p:nvPr/>
              </p:nvGrpSpPr>
              <p:grpSpPr>
                <a:xfrm>
                  <a:off x="5130193" y="6290496"/>
                  <a:ext cx="438869" cy="517201"/>
                  <a:chOff x="5130193" y="6290496"/>
                  <a:chExt cx="438869" cy="517201"/>
                </a:xfrm>
                <a:solidFill>
                  <a:srgbClr val="FBFFFF"/>
                </a:solidFill>
              </p:grpSpPr>
              <p:sp>
                <p:nvSpPr>
                  <p:cNvPr id="3718" name="Freeform: Shape 3717">
                    <a:extLst>
                      <a:ext uri="{FF2B5EF4-FFF2-40B4-BE49-F238E27FC236}">
                        <a16:creationId xmlns:a16="http://schemas.microsoft.com/office/drawing/2014/main" id="{924A8CC3-42BA-4E62-9135-78533182CD5A}"/>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3719" name="Freeform: Shape 3718">
                    <a:extLst>
                      <a:ext uri="{FF2B5EF4-FFF2-40B4-BE49-F238E27FC236}">
                        <a16:creationId xmlns:a16="http://schemas.microsoft.com/office/drawing/2014/main" id="{86D1CFBE-E3AF-4DEC-9284-A97023FB753A}"/>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3703" name="Picture 3702">
                  <a:extLst>
                    <a:ext uri="{FF2B5EF4-FFF2-40B4-BE49-F238E27FC236}">
                      <a16:creationId xmlns:a16="http://schemas.microsoft.com/office/drawing/2014/main" id="{24027549-AF15-4B04-99D0-A3CF652F1FAE}"/>
                    </a:ext>
                  </a:extLst>
                </p:cNvPr>
                <p:cNvPicPr>
                  <a:picLocks noChangeAspect="1"/>
                </p:cNvPicPr>
                <p:nvPr/>
              </p:nvPicPr>
              <p:blipFill>
                <a:blip r:embed="rId7"/>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3704" name="Picture 3703">
                  <a:extLst>
                    <a:ext uri="{FF2B5EF4-FFF2-40B4-BE49-F238E27FC236}">
                      <a16:creationId xmlns:a16="http://schemas.microsoft.com/office/drawing/2014/main" id="{B01FEC75-BEBE-4D2E-B4B8-8D83E5E6C538}"/>
                    </a:ext>
                  </a:extLst>
                </p:cNvPr>
                <p:cNvPicPr>
                  <a:picLocks noChangeAspect="1"/>
                </p:cNvPicPr>
                <p:nvPr/>
              </p:nvPicPr>
              <p:blipFill>
                <a:blip r:embed="rId8"/>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3705" name="Graphic 3339">
                  <a:extLst>
                    <a:ext uri="{FF2B5EF4-FFF2-40B4-BE49-F238E27FC236}">
                      <a16:creationId xmlns:a16="http://schemas.microsoft.com/office/drawing/2014/main" id="{1AB1668C-E017-4B3C-BA3C-B0D881214A13}"/>
                    </a:ext>
                  </a:extLst>
                </p:cNvPr>
                <p:cNvGrpSpPr/>
                <p:nvPr/>
              </p:nvGrpSpPr>
              <p:grpSpPr>
                <a:xfrm>
                  <a:off x="5195275" y="6340385"/>
                  <a:ext cx="298443" cy="367021"/>
                  <a:chOff x="5195275" y="6340385"/>
                  <a:chExt cx="298443" cy="367021"/>
                </a:xfrm>
                <a:solidFill>
                  <a:srgbClr val="A0BDAB"/>
                </a:solidFill>
              </p:grpSpPr>
              <p:sp>
                <p:nvSpPr>
                  <p:cNvPr id="3706" name="Freeform: Shape 3705">
                    <a:extLst>
                      <a:ext uri="{FF2B5EF4-FFF2-40B4-BE49-F238E27FC236}">
                        <a16:creationId xmlns:a16="http://schemas.microsoft.com/office/drawing/2014/main" id="{3BAD1F58-5F76-40DB-9741-0A46124B89F4}"/>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3707" name="Freeform: Shape 3706">
                    <a:extLst>
                      <a:ext uri="{FF2B5EF4-FFF2-40B4-BE49-F238E27FC236}">
                        <a16:creationId xmlns:a16="http://schemas.microsoft.com/office/drawing/2014/main" id="{F14B2A21-81D0-4CB6-A650-98D625A79911}"/>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3708" name="Freeform: Shape 3707">
                    <a:extLst>
                      <a:ext uri="{FF2B5EF4-FFF2-40B4-BE49-F238E27FC236}">
                        <a16:creationId xmlns:a16="http://schemas.microsoft.com/office/drawing/2014/main" id="{76CC1CC6-D446-4799-B524-4A8A0E40F443}"/>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3709" name="Freeform: Shape 3708">
                    <a:extLst>
                      <a:ext uri="{FF2B5EF4-FFF2-40B4-BE49-F238E27FC236}">
                        <a16:creationId xmlns:a16="http://schemas.microsoft.com/office/drawing/2014/main" id="{0275E0ED-47CA-4976-A1A0-F6810A73AD9C}"/>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3710" name="Freeform: Shape 3709">
                    <a:extLst>
                      <a:ext uri="{FF2B5EF4-FFF2-40B4-BE49-F238E27FC236}">
                        <a16:creationId xmlns:a16="http://schemas.microsoft.com/office/drawing/2014/main" id="{6BEECFE8-7A71-42B1-8FAA-74A627E606D9}"/>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3711" name="Freeform: Shape 3710">
                    <a:extLst>
                      <a:ext uri="{FF2B5EF4-FFF2-40B4-BE49-F238E27FC236}">
                        <a16:creationId xmlns:a16="http://schemas.microsoft.com/office/drawing/2014/main" id="{BF2FF712-DF1A-441E-BDC6-50A464A45F4A}"/>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3712" name="Freeform: Shape 3711">
                    <a:extLst>
                      <a:ext uri="{FF2B5EF4-FFF2-40B4-BE49-F238E27FC236}">
                        <a16:creationId xmlns:a16="http://schemas.microsoft.com/office/drawing/2014/main" id="{60B5C495-9178-45E4-A84A-0D8B88E5B821}"/>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3713" name="Freeform: Shape 3712">
                    <a:extLst>
                      <a:ext uri="{FF2B5EF4-FFF2-40B4-BE49-F238E27FC236}">
                        <a16:creationId xmlns:a16="http://schemas.microsoft.com/office/drawing/2014/main" id="{9EDEC86C-846F-4C42-81FF-4378BFF212AA}"/>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3714" name="Freeform: Shape 3713">
                    <a:extLst>
                      <a:ext uri="{FF2B5EF4-FFF2-40B4-BE49-F238E27FC236}">
                        <a16:creationId xmlns:a16="http://schemas.microsoft.com/office/drawing/2014/main" id="{6A7210C9-A9EB-4B7D-AF3F-B4D14E331BED}"/>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3715" name="Freeform: Shape 3714">
                    <a:extLst>
                      <a:ext uri="{FF2B5EF4-FFF2-40B4-BE49-F238E27FC236}">
                        <a16:creationId xmlns:a16="http://schemas.microsoft.com/office/drawing/2014/main" id="{2DA8944D-7666-4074-8CD5-30FDD67FA77B}"/>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3716" name="Freeform: Shape 3715">
                    <a:extLst>
                      <a:ext uri="{FF2B5EF4-FFF2-40B4-BE49-F238E27FC236}">
                        <a16:creationId xmlns:a16="http://schemas.microsoft.com/office/drawing/2014/main" id="{EB762DF6-0A2A-4B69-B262-B903FA063116}"/>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3717" name="Freeform: Shape 3716">
                    <a:extLst>
                      <a:ext uri="{FF2B5EF4-FFF2-40B4-BE49-F238E27FC236}">
                        <a16:creationId xmlns:a16="http://schemas.microsoft.com/office/drawing/2014/main" id="{C127F7A1-31C3-4E9B-A7C6-1EEBD53E6AB9}"/>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3582" name="Picture 3581">
                <a:extLst>
                  <a:ext uri="{FF2B5EF4-FFF2-40B4-BE49-F238E27FC236}">
                    <a16:creationId xmlns:a16="http://schemas.microsoft.com/office/drawing/2014/main" id="{7D311945-F198-4F98-8226-A71A4D0E919B}"/>
                  </a:ext>
                </a:extLst>
              </p:cNvPr>
              <p:cNvPicPr>
                <a:picLocks noChangeAspect="1"/>
              </p:cNvPicPr>
              <p:nvPr/>
            </p:nvPicPr>
            <p:blipFill>
              <a:blip r:embed="rId9"/>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3583" name="Picture 3582">
                <a:extLst>
                  <a:ext uri="{FF2B5EF4-FFF2-40B4-BE49-F238E27FC236}">
                    <a16:creationId xmlns:a16="http://schemas.microsoft.com/office/drawing/2014/main" id="{819F5CED-1DA5-4700-8601-D1A6CB5AA98D}"/>
                  </a:ext>
                </a:extLst>
              </p:cNvPr>
              <p:cNvPicPr>
                <a:picLocks noChangeAspect="1"/>
              </p:cNvPicPr>
              <p:nvPr/>
            </p:nvPicPr>
            <p:blipFill>
              <a:blip r:embed="rId10"/>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3584" name="Picture 3583">
                <a:extLst>
                  <a:ext uri="{FF2B5EF4-FFF2-40B4-BE49-F238E27FC236}">
                    <a16:creationId xmlns:a16="http://schemas.microsoft.com/office/drawing/2014/main" id="{8B900628-3A74-47F4-8BDC-E7D8EB3199B0}"/>
                  </a:ext>
                </a:extLst>
              </p:cNvPr>
              <p:cNvPicPr>
                <a:picLocks noChangeAspect="1"/>
              </p:cNvPicPr>
              <p:nvPr/>
            </p:nvPicPr>
            <p:blipFill>
              <a:blip r:embed="rId11"/>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3585" name="Picture 3584">
                <a:extLst>
                  <a:ext uri="{FF2B5EF4-FFF2-40B4-BE49-F238E27FC236}">
                    <a16:creationId xmlns:a16="http://schemas.microsoft.com/office/drawing/2014/main" id="{A6EB5883-A8AE-4531-BEFA-814E3B4A4C7A}"/>
                  </a:ext>
                </a:extLst>
              </p:cNvPr>
              <p:cNvPicPr>
                <a:picLocks noChangeAspect="1"/>
              </p:cNvPicPr>
              <p:nvPr/>
            </p:nvPicPr>
            <p:blipFill>
              <a:blip r:embed="rId12"/>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3586" name="Graphic 3339">
                <a:extLst>
                  <a:ext uri="{FF2B5EF4-FFF2-40B4-BE49-F238E27FC236}">
                    <a16:creationId xmlns:a16="http://schemas.microsoft.com/office/drawing/2014/main" id="{26755302-6E4B-4996-AB4C-80449DE6ACFF}"/>
                  </a:ext>
                </a:extLst>
              </p:cNvPr>
              <p:cNvGrpSpPr/>
              <p:nvPr/>
            </p:nvGrpSpPr>
            <p:grpSpPr>
              <a:xfrm>
                <a:off x="4955894" y="6032381"/>
                <a:ext cx="457741" cy="586476"/>
                <a:chOff x="4955894" y="6032381"/>
                <a:chExt cx="457741" cy="586476"/>
              </a:xfrm>
            </p:grpSpPr>
            <p:grpSp>
              <p:nvGrpSpPr>
                <p:cNvPr id="3683" name="Graphic 3339">
                  <a:extLst>
                    <a:ext uri="{FF2B5EF4-FFF2-40B4-BE49-F238E27FC236}">
                      <a16:creationId xmlns:a16="http://schemas.microsoft.com/office/drawing/2014/main" id="{97C4A612-3D8F-4AC4-8221-F7DA0EFDD15D}"/>
                    </a:ext>
                  </a:extLst>
                </p:cNvPr>
                <p:cNvGrpSpPr/>
                <p:nvPr/>
              </p:nvGrpSpPr>
              <p:grpSpPr>
                <a:xfrm>
                  <a:off x="4955894" y="6032381"/>
                  <a:ext cx="457741" cy="586476"/>
                  <a:chOff x="4955894" y="6032381"/>
                  <a:chExt cx="457741" cy="586476"/>
                </a:xfrm>
                <a:solidFill>
                  <a:srgbClr val="FBFFFF"/>
                </a:solidFill>
              </p:grpSpPr>
              <p:sp>
                <p:nvSpPr>
                  <p:cNvPr id="3700" name="Freeform: Shape 3699">
                    <a:extLst>
                      <a:ext uri="{FF2B5EF4-FFF2-40B4-BE49-F238E27FC236}">
                        <a16:creationId xmlns:a16="http://schemas.microsoft.com/office/drawing/2014/main" id="{756D3799-71B4-4F62-BF14-69DCE5EA2F36}"/>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3701" name="Freeform: Shape 3700">
                    <a:extLst>
                      <a:ext uri="{FF2B5EF4-FFF2-40B4-BE49-F238E27FC236}">
                        <a16:creationId xmlns:a16="http://schemas.microsoft.com/office/drawing/2014/main" id="{E909008A-AC8F-413A-806C-8FBCC1151962}"/>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3684" name="Graphic 3339">
                  <a:extLst>
                    <a:ext uri="{FF2B5EF4-FFF2-40B4-BE49-F238E27FC236}">
                      <a16:creationId xmlns:a16="http://schemas.microsoft.com/office/drawing/2014/main" id="{78BED3F6-FB36-4520-9C9E-D25B18FC18A2}"/>
                    </a:ext>
                  </a:extLst>
                </p:cNvPr>
                <p:cNvGrpSpPr/>
                <p:nvPr/>
              </p:nvGrpSpPr>
              <p:grpSpPr>
                <a:xfrm>
                  <a:off x="4958575" y="6036966"/>
                  <a:ext cx="450606" cy="578081"/>
                  <a:chOff x="4958575" y="6036966"/>
                  <a:chExt cx="450606" cy="578081"/>
                </a:xfrm>
                <a:solidFill>
                  <a:srgbClr val="A0BDAB"/>
                </a:solidFill>
              </p:grpSpPr>
              <p:pic>
                <p:nvPicPr>
                  <p:cNvPr id="3685" name="Picture 3684">
                    <a:extLst>
                      <a:ext uri="{FF2B5EF4-FFF2-40B4-BE49-F238E27FC236}">
                        <a16:creationId xmlns:a16="http://schemas.microsoft.com/office/drawing/2014/main" id="{B11A56E6-C279-4769-ACAF-876C6C0992A6}"/>
                      </a:ext>
                    </a:extLst>
                  </p:cNvPr>
                  <p:cNvPicPr>
                    <a:picLocks noChangeAspect="1"/>
                  </p:cNvPicPr>
                  <p:nvPr/>
                </p:nvPicPr>
                <p:blipFill>
                  <a:blip r:embed="rId13"/>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3686" name="Picture 3685">
                    <a:extLst>
                      <a:ext uri="{FF2B5EF4-FFF2-40B4-BE49-F238E27FC236}">
                        <a16:creationId xmlns:a16="http://schemas.microsoft.com/office/drawing/2014/main" id="{588AF792-64FB-44BE-968B-2192E7BA75E2}"/>
                      </a:ext>
                    </a:extLst>
                  </p:cNvPr>
                  <p:cNvPicPr>
                    <a:picLocks noChangeAspect="1"/>
                  </p:cNvPicPr>
                  <p:nvPr/>
                </p:nvPicPr>
                <p:blipFill>
                  <a:blip r:embed="rId14"/>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3687" name="Graphic 3339">
                    <a:extLst>
                      <a:ext uri="{FF2B5EF4-FFF2-40B4-BE49-F238E27FC236}">
                        <a16:creationId xmlns:a16="http://schemas.microsoft.com/office/drawing/2014/main" id="{33AD6749-FAB9-4E8F-86BE-C43015BF28B8}"/>
                      </a:ext>
                    </a:extLst>
                  </p:cNvPr>
                  <p:cNvGrpSpPr/>
                  <p:nvPr/>
                </p:nvGrpSpPr>
                <p:grpSpPr>
                  <a:xfrm>
                    <a:off x="4980229" y="6072822"/>
                    <a:ext cx="378118" cy="496971"/>
                    <a:chOff x="4980229" y="6072822"/>
                    <a:chExt cx="378118" cy="496971"/>
                  </a:xfrm>
                  <a:solidFill>
                    <a:srgbClr val="A0BDAB"/>
                  </a:solidFill>
                </p:grpSpPr>
                <p:sp>
                  <p:nvSpPr>
                    <p:cNvPr id="3688" name="Freeform: Shape 3687">
                      <a:extLst>
                        <a:ext uri="{FF2B5EF4-FFF2-40B4-BE49-F238E27FC236}">
                          <a16:creationId xmlns:a16="http://schemas.microsoft.com/office/drawing/2014/main" id="{8BA5E227-5CBF-4761-930B-F27EB8511C2E}"/>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3689" name="Freeform: Shape 3688">
                      <a:extLst>
                        <a:ext uri="{FF2B5EF4-FFF2-40B4-BE49-F238E27FC236}">
                          <a16:creationId xmlns:a16="http://schemas.microsoft.com/office/drawing/2014/main" id="{74FD5296-D1FD-4445-9C09-E1E11CF32C11}"/>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3690" name="Freeform: Shape 3689">
                      <a:extLst>
                        <a:ext uri="{FF2B5EF4-FFF2-40B4-BE49-F238E27FC236}">
                          <a16:creationId xmlns:a16="http://schemas.microsoft.com/office/drawing/2014/main" id="{CCE23599-EB92-48CF-BA28-1C48BCB75965}"/>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3691" name="Freeform: Shape 3690">
                      <a:extLst>
                        <a:ext uri="{FF2B5EF4-FFF2-40B4-BE49-F238E27FC236}">
                          <a16:creationId xmlns:a16="http://schemas.microsoft.com/office/drawing/2014/main" id="{57400121-A4C0-48E8-B830-30D192CB79B7}"/>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3692" name="Freeform: Shape 3691">
                      <a:extLst>
                        <a:ext uri="{FF2B5EF4-FFF2-40B4-BE49-F238E27FC236}">
                          <a16:creationId xmlns:a16="http://schemas.microsoft.com/office/drawing/2014/main" id="{9A43ECA3-B222-46D1-B173-66D47E804AD9}"/>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3693" name="Freeform: Shape 3692">
                      <a:extLst>
                        <a:ext uri="{FF2B5EF4-FFF2-40B4-BE49-F238E27FC236}">
                          <a16:creationId xmlns:a16="http://schemas.microsoft.com/office/drawing/2014/main" id="{93A2D5D0-D8DF-4C3C-A57B-4E6CA982911F}"/>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3694" name="Freeform: Shape 3693">
                      <a:extLst>
                        <a:ext uri="{FF2B5EF4-FFF2-40B4-BE49-F238E27FC236}">
                          <a16:creationId xmlns:a16="http://schemas.microsoft.com/office/drawing/2014/main" id="{5858042F-436D-469D-934F-80BD54A78709}"/>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3695" name="Freeform: Shape 3694">
                      <a:extLst>
                        <a:ext uri="{FF2B5EF4-FFF2-40B4-BE49-F238E27FC236}">
                          <a16:creationId xmlns:a16="http://schemas.microsoft.com/office/drawing/2014/main" id="{52831522-3EB7-45E0-9B36-E664CEBF1CDC}"/>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3696" name="Freeform: Shape 3695">
                      <a:extLst>
                        <a:ext uri="{FF2B5EF4-FFF2-40B4-BE49-F238E27FC236}">
                          <a16:creationId xmlns:a16="http://schemas.microsoft.com/office/drawing/2014/main" id="{4FD0506E-44BF-4594-A5EC-6D0D8E8C2602}"/>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3697" name="Freeform: Shape 3696">
                      <a:extLst>
                        <a:ext uri="{FF2B5EF4-FFF2-40B4-BE49-F238E27FC236}">
                          <a16:creationId xmlns:a16="http://schemas.microsoft.com/office/drawing/2014/main" id="{890EA935-1AE5-4A6D-81C8-8C7D39FB4DA9}"/>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3698" name="Freeform: Shape 3697">
                      <a:extLst>
                        <a:ext uri="{FF2B5EF4-FFF2-40B4-BE49-F238E27FC236}">
                          <a16:creationId xmlns:a16="http://schemas.microsoft.com/office/drawing/2014/main" id="{E76C4098-19E4-4695-9CD4-89533110FD1C}"/>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3699" name="Freeform: Shape 3698">
                      <a:extLst>
                        <a:ext uri="{FF2B5EF4-FFF2-40B4-BE49-F238E27FC236}">
                          <a16:creationId xmlns:a16="http://schemas.microsoft.com/office/drawing/2014/main" id="{9C34453A-2A55-4E35-8A24-8569959FF5AD}"/>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3587" name="Graphic 3339">
                <a:extLst>
                  <a:ext uri="{FF2B5EF4-FFF2-40B4-BE49-F238E27FC236}">
                    <a16:creationId xmlns:a16="http://schemas.microsoft.com/office/drawing/2014/main" id="{B8729CC8-DC42-4612-821E-897EF8C69445}"/>
                  </a:ext>
                </a:extLst>
              </p:cNvPr>
              <p:cNvGrpSpPr/>
              <p:nvPr/>
            </p:nvGrpSpPr>
            <p:grpSpPr>
              <a:xfrm>
                <a:off x="4852700" y="5752331"/>
                <a:ext cx="455471" cy="582377"/>
                <a:chOff x="4852700" y="5752331"/>
                <a:chExt cx="455471" cy="582377"/>
              </a:xfrm>
            </p:grpSpPr>
            <p:grpSp>
              <p:nvGrpSpPr>
                <p:cNvPr id="3664" name="Graphic 3339">
                  <a:extLst>
                    <a:ext uri="{FF2B5EF4-FFF2-40B4-BE49-F238E27FC236}">
                      <a16:creationId xmlns:a16="http://schemas.microsoft.com/office/drawing/2014/main" id="{203EE862-EFE1-4F40-A2BC-AA4F1E41C99E}"/>
                    </a:ext>
                  </a:extLst>
                </p:cNvPr>
                <p:cNvGrpSpPr/>
                <p:nvPr/>
              </p:nvGrpSpPr>
              <p:grpSpPr>
                <a:xfrm>
                  <a:off x="4852700" y="5752331"/>
                  <a:ext cx="455471" cy="582377"/>
                  <a:chOff x="4852700" y="5752331"/>
                  <a:chExt cx="455471" cy="582377"/>
                </a:xfrm>
                <a:solidFill>
                  <a:srgbClr val="FBFFFF"/>
                </a:solidFill>
              </p:grpSpPr>
              <p:sp>
                <p:nvSpPr>
                  <p:cNvPr id="3681" name="Freeform: Shape 3680">
                    <a:extLst>
                      <a:ext uri="{FF2B5EF4-FFF2-40B4-BE49-F238E27FC236}">
                        <a16:creationId xmlns:a16="http://schemas.microsoft.com/office/drawing/2014/main" id="{49E21A7C-E9FF-4A80-AEF2-DCAA889D8D63}"/>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3682" name="Freeform: Shape 3681">
                    <a:extLst>
                      <a:ext uri="{FF2B5EF4-FFF2-40B4-BE49-F238E27FC236}">
                        <a16:creationId xmlns:a16="http://schemas.microsoft.com/office/drawing/2014/main" id="{C42B4BCD-0567-4B21-98AD-7703DBA7BAE1}"/>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3665" name="Graphic 3339">
                  <a:extLst>
                    <a:ext uri="{FF2B5EF4-FFF2-40B4-BE49-F238E27FC236}">
                      <a16:creationId xmlns:a16="http://schemas.microsoft.com/office/drawing/2014/main" id="{EC122C2D-A972-4D7E-9B97-FB088A959ED7}"/>
                    </a:ext>
                  </a:extLst>
                </p:cNvPr>
                <p:cNvGrpSpPr/>
                <p:nvPr/>
              </p:nvGrpSpPr>
              <p:grpSpPr>
                <a:xfrm>
                  <a:off x="4854817" y="5755337"/>
                  <a:ext cx="447642" cy="578081"/>
                  <a:chOff x="4854817" y="5755337"/>
                  <a:chExt cx="447642" cy="578081"/>
                </a:xfrm>
                <a:solidFill>
                  <a:srgbClr val="A0BDAB"/>
                </a:solidFill>
              </p:grpSpPr>
              <p:pic>
                <p:nvPicPr>
                  <p:cNvPr id="3666" name="Picture 3665">
                    <a:extLst>
                      <a:ext uri="{FF2B5EF4-FFF2-40B4-BE49-F238E27FC236}">
                        <a16:creationId xmlns:a16="http://schemas.microsoft.com/office/drawing/2014/main" id="{B2917E6C-55C1-47F0-BD15-036E1BD050DB}"/>
                      </a:ext>
                    </a:extLst>
                  </p:cNvPr>
                  <p:cNvPicPr>
                    <a:picLocks noChangeAspect="1"/>
                  </p:cNvPicPr>
                  <p:nvPr/>
                </p:nvPicPr>
                <p:blipFill>
                  <a:blip r:embed="rId15"/>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3667" name="Picture 3666">
                    <a:extLst>
                      <a:ext uri="{FF2B5EF4-FFF2-40B4-BE49-F238E27FC236}">
                        <a16:creationId xmlns:a16="http://schemas.microsoft.com/office/drawing/2014/main" id="{D59BC682-2D24-4160-B69E-4F0BC294B7B3}"/>
                      </a:ext>
                    </a:extLst>
                  </p:cNvPr>
                  <p:cNvPicPr>
                    <a:picLocks noChangeAspect="1"/>
                  </p:cNvPicPr>
                  <p:nvPr/>
                </p:nvPicPr>
                <p:blipFill>
                  <a:blip r:embed="rId16"/>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3668" name="Graphic 3339">
                    <a:extLst>
                      <a:ext uri="{FF2B5EF4-FFF2-40B4-BE49-F238E27FC236}">
                        <a16:creationId xmlns:a16="http://schemas.microsoft.com/office/drawing/2014/main" id="{5D5D3670-B7EB-4787-B73A-6E339F89FF93}"/>
                      </a:ext>
                    </a:extLst>
                  </p:cNvPr>
                  <p:cNvGrpSpPr/>
                  <p:nvPr/>
                </p:nvGrpSpPr>
                <p:grpSpPr>
                  <a:xfrm>
                    <a:off x="4876974" y="5792646"/>
                    <a:ext cx="376005" cy="493503"/>
                    <a:chOff x="4876974" y="5792646"/>
                    <a:chExt cx="376005" cy="493503"/>
                  </a:xfrm>
                  <a:solidFill>
                    <a:srgbClr val="A0BDAB"/>
                  </a:solidFill>
                </p:grpSpPr>
                <p:sp>
                  <p:nvSpPr>
                    <p:cNvPr id="3669" name="Freeform: Shape 3668">
                      <a:extLst>
                        <a:ext uri="{FF2B5EF4-FFF2-40B4-BE49-F238E27FC236}">
                          <a16:creationId xmlns:a16="http://schemas.microsoft.com/office/drawing/2014/main" id="{67073B94-9221-401F-B555-24DACD2B5109}"/>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3670" name="Freeform: Shape 3669">
                      <a:extLst>
                        <a:ext uri="{FF2B5EF4-FFF2-40B4-BE49-F238E27FC236}">
                          <a16:creationId xmlns:a16="http://schemas.microsoft.com/office/drawing/2014/main" id="{BD2AA05A-D3F4-4E90-98A3-2B31B9AB8632}"/>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3671" name="Freeform: Shape 3670">
                      <a:extLst>
                        <a:ext uri="{FF2B5EF4-FFF2-40B4-BE49-F238E27FC236}">
                          <a16:creationId xmlns:a16="http://schemas.microsoft.com/office/drawing/2014/main" id="{4DFE8490-1F3B-46D1-BCE7-3AF81D4369CD}"/>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3672" name="Freeform: Shape 3671">
                      <a:extLst>
                        <a:ext uri="{FF2B5EF4-FFF2-40B4-BE49-F238E27FC236}">
                          <a16:creationId xmlns:a16="http://schemas.microsoft.com/office/drawing/2014/main" id="{E960B47D-5294-4124-A679-DAEA322B9F6E}"/>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3673" name="Freeform: Shape 3672">
                      <a:extLst>
                        <a:ext uri="{FF2B5EF4-FFF2-40B4-BE49-F238E27FC236}">
                          <a16:creationId xmlns:a16="http://schemas.microsoft.com/office/drawing/2014/main" id="{E1907C85-3A5A-410E-886A-D30F068EBC68}"/>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3674" name="Freeform: Shape 3673">
                      <a:extLst>
                        <a:ext uri="{FF2B5EF4-FFF2-40B4-BE49-F238E27FC236}">
                          <a16:creationId xmlns:a16="http://schemas.microsoft.com/office/drawing/2014/main" id="{9F1CEC8E-5F08-4883-B0A7-1B16665F4802}"/>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3675" name="Freeform: Shape 3674">
                      <a:extLst>
                        <a:ext uri="{FF2B5EF4-FFF2-40B4-BE49-F238E27FC236}">
                          <a16:creationId xmlns:a16="http://schemas.microsoft.com/office/drawing/2014/main" id="{0695BA0D-B281-46B7-911C-62F8E4DB8309}"/>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3676" name="Freeform: Shape 3675">
                      <a:extLst>
                        <a:ext uri="{FF2B5EF4-FFF2-40B4-BE49-F238E27FC236}">
                          <a16:creationId xmlns:a16="http://schemas.microsoft.com/office/drawing/2014/main" id="{0A232E96-F325-4FF2-B181-023CDE517640}"/>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3677" name="Freeform: Shape 3676">
                      <a:extLst>
                        <a:ext uri="{FF2B5EF4-FFF2-40B4-BE49-F238E27FC236}">
                          <a16:creationId xmlns:a16="http://schemas.microsoft.com/office/drawing/2014/main" id="{22F802F4-F30C-42AF-B23E-700223619229}"/>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3678" name="Freeform: Shape 3677">
                      <a:extLst>
                        <a:ext uri="{FF2B5EF4-FFF2-40B4-BE49-F238E27FC236}">
                          <a16:creationId xmlns:a16="http://schemas.microsoft.com/office/drawing/2014/main" id="{B25DA18F-D613-4A8D-B665-9683365AFB33}"/>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3679" name="Freeform: Shape 3678">
                      <a:extLst>
                        <a:ext uri="{FF2B5EF4-FFF2-40B4-BE49-F238E27FC236}">
                          <a16:creationId xmlns:a16="http://schemas.microsoft.com/office/drawing/2014/main" id="{8895D294-8913-4BEF-B5C7-C8C7737DE5E4}"/>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3680" name="Freeform: Shape 3679">
                      <a:extLst>
                        <a:ext uri="{FF2B5EF4-FFF2-40B4-BE49-F238E27FC236}">
                          <a16:creationId xmlns:a16="http://schemas.microsoft.com/office/drawing/2014/main" id="{25A17D1D-6005-4ECC-AD4B-44C4A92D4B3F}"/>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3588" name="Graphic 3339">
                <a:extLst>
                  <a:ext uri="{FF2B5EF4-FFF2-40B4-BE49-F238E27FC236}">
                    <a16:creationId xmlns:a16="http://schemas.microsoft.com/office/drawing/2014/main" id="{4863A23C-910A-48EF-BBD7-5012BC2C6DB5}"/>
                  </a:ext>
                </a:extLst>
              </p:cNvPr>
              <p:cNvGrpSpPr/>
              <p:nvPr/>
            </p:nvGrpSpPr>
            <p:grpSpPr>
              <a:xfrm>
                <a:off x="4830056" y="5301765"/>
                <a:ext cx="471265" cy="599974"/>
                <a:chOff x="4830056" y="5301765"/>
                <a:chExt cx="471265" cy="599974"/>
              </a:xfrm>
            </p:grpSpPr>
            <p:pic>
              <p:nvPicPr>
                <p:cNvPr id="3643" name="Picture 3642">
                  <a:extLst>
                    <a:ext uri="{FF2B5EF4-FFF2-40B4-BE49-F238E27FC236}">
                      <a16:creationId xmlns:a16="http://schemas.microsoft.com/office/drawing/2014/main" id="{675F1FD8-5C7C-4E15-B68E-B38547982BB6}"/>
                    </a:ext>
                  </a:extLst>
                </p:cNvPr>
                <p:cNvPicPr>
                  <a:picLocks noChangeAspect="1"/>
                </p:cNvPicPr>
                <p:nvPr/>
              </p:nvPicPr>
              <p:blipFill>
                <a:blip r:embed="rId17"/>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3644" name="Graphic 3339">
                  <a:extLst>
                    <a:ext uri="{FF2B5EF4-FFF2-40B4-BE49-F238E27FC236}">
                      <a16:creationId xmlns:a16="http://schemas.microsoft.com/office/drawing/2014/main" id="{30342C4C-A22A-4928-8F0B-AEB83BA455FA}"/>
                    </a:ext>
                  </a:extLst>
                </p:cNvPr>
                <p:cNvGrpSpPr/>
                <p:nvPr/>
              </p:nvGrpSpPr>
              <p:grpSpPr>
                <a:xfrm>
                  <a:off x="4830056" y="5318872"/>
                  <a:ext cx="471265" cy="582867"/>
                  <a:chOff x="4830056" y="5318872"/>
                  <a:chExt cx="471265" cy="582867"/>
                </a:xfrm>
              </p:grpSpPr>
              <p:grpSp>
                <p:nvGrpSpPr>
                  <p:cNvPr id="3645" name="Graphic 3339">
                    <a:extLst>
                      <a:ext uri="{FF2B5EF4-FFF2-40B4-BE49-F238E27FC236}">
                        <a16:creationId xmlns:a16="http://schemas.microsoft.com/office/drawing/2014/main" id="{9207BEC7-4AAA-4905-9EC5-5626F4D3B0FC}"/>
                      </a:ext>
                    </a:extLst>
                  </p:cNvPr>
                  <p:cNvGrpSpPr/>
                  <p:nvPr/>
                </p:nvGrpSpPr>
                <p:grpSpPr>
                  <a:xfrm>
                    <a:off x="4830056" y="5318872"/>
                    <a:ext cx="471265" cy="582867"/>
                    <a:chOff x="4830056" y="5318872"/>
                    <a:chExt cx="471265" cy="582867"/>
                  </a:xfrm>
                  <a:solidFill>
                    <a:srgbClr val="FBFFFF"/>
                  </a:solidFill>
                </p:grpSpPr>
                <p:sp>
                  <p:nvSpPr>
                    <p:cNvPr id="3662" name="Freeform: Shape 3661">
                      <a:extLst>
                        <a:ext uri="{FF2B5EF4-FFF2-40B4-BE49-F238E27FC236}">
                          <a16:creationId xmlns:a16="http://schemas.microsoft.com/office/drawing/2014/main" id="{71BAD5AB-EE83-4233-8005-36C214313E92}"/>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3663" name="Freeform: Shape 3662">
                      <a:extLst>
                        <a:ext uri="{FF2B5EF4-FFF2-40B4-BE49-F238E27FC236}">
                          <a16:creationId xmlns:a16="http://schemas.microsoft.com/office/drawing/2014/main" id="{4D294CAB-66D2-4A19-95FD-4B68D5579DF5}"/>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3646" name="Graphic 3339">
                    <a:extLst>
                      <a:ext uri="{FF2B5EF4-FFF2-40B4-BE49-F238E27FC236}">
                        <a16:creationId xmlns:a16="http://schemas.microsoft.com/office/drawing/2014/main" id="{49CD66D5-768D-4C49-BDBE-D84CB94A8102}"/>
                      </a:ext>
                    </a:extLst>
                  </p:cNvPr>
                  <p:cNvGrpSpPr/>
                  <p:nvPr/>
                </p:nvGrpSpPr>
                <p:grpSpPr>
                  <a:xfrm>
                    <a:off x="4831101" y="5322517"/>
                    <a:ext cx="465429" cy="578081"/>
                    <a:chOff x="4831101" y="5322517"/>
                    <a:chExt cx="465429" cy="578081"/>
                  </a:xfrm>
                  <a:solidFill>
                    <a:srgbClr val="A0BDAB"/>
                  </a:solidFill>
                </p:grpSpPr>
                <p:pic>
                  <p:nvPicPr>
                    <p:cNvPr id="3647" name="Picture 3646">
                      <a:extLst>
                        <a:ext uri="{FF2B5EF4-FFF2-40B4-BE49-F238E27FC236}">
                          <a16:creationId xmlns:a16="http://schemas.microsoft.com/office/drawing/2014/main" id="{D1DFF800-3752-4D7D-935F-1A7DD0330F3D}"/>
                        </a:ext>
                      </a:extLst>
                    </p:cNvPr>
                    <p:cNvPicPr>
                      <a:picLocks noChangeAspect="1"/>
                    </p:cNvPicPr>
                    <p:nvPr/>
                  </p:nvPicPr>
                  <p:blipFill>
                    <a:blip r:embed="rId18"/>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3648" name="Picture 3647">
                      <a:extLst>
                        <a:ext uri="{FF2B5EF4-FFF2-40B4-BE49-F238E27FC236}">
                          <a16:creationId xmlns:a16="http://schemas.microsoft.com/office/drawing/2014/main" id="{0D9FEA07-5F31-4703-AAEA-00DCC974A73E}"/>
                        </a:ext>
                      </a:extLst>
                    </p:cNvPr>
                    <p:cNvPicPr>
                      <a:picLocks noChangeAspect="1"/>
                    </p:cNvPicPr>
                    <p:nvPr/>
                  </p:nvPicPr>
                  <p:blipFill>
                    <a:blip r:embed="rId19"/>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3649" name="Graphic 3339">
                      <a:extLst>
                        <a:ext uri="{FF2B5EF4-FFF2-40B4-BE49-F238E27FC236}">
                          <a16:creationId xmlns:a16="http://schemas.microsoft.com/office/drawing/2014/main" id="{38F6A731-9554-40A9-8625-E1922D3A2731}"/>
                        </a:ext>
                      </a:extLst>
                    </p:cNvPr>
                    <p:cNvGrpSpPr/>
                    <p:nvPr/>
                  </p:nvGrpSpPr>
                  <p:grpSpPr>
                    <a:xfrm>
                      <a:off x="4857171" y="5361427"/>
                      <a:ext cx="384936" cy="493859"/>
                      <a:chOff x="4857171" y="5361427"/>
                      <a:chExt cx="384936" cy="493859"/>
                    </a:xfrm>
                    <a:solidFill>
                      <a:srgbClr val="A0BDAB"/>
                    </a:solidFill>
                  </p:grpSpPr>
                  <p:sp>
                    <p:nvSpPr>
                      <p:cNvPr id="3650" name="Freeform: Shape 3649">
                        <a:extLst>
                          <a:ext uri="{FF2B5EF4-FFF2-40B4-BE49-F238E27FC236}">
                            <a16:creationId xmlns:a16="http://schemas.microsoft.com/office/drawing/2014/main" id="{AF1C6E48-7247-4B8A-877B-DD9C0DAF40DA}"/>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3651" name="Freeform: Shape 3650">
                        <a:extLst>
                          <a:ext uri="{FF2B5EF4-FFF2-40B4-BE49-F238E27FC236}">
                            <a16:creationId xmlns:a16="http://schemas.microsoft.com/office/drawing/2014/main" id="{B9EE737D-9DC0-4951-BBC1-8015385BEEA0}"/>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3652" name="Freeform: Shape 3651">
                        <a:extLst>
                          <a:ext uri="{FF2B5EF4-FFF2-40B4-BE49-F238E27FC236}">
                            <a16:creationId xmlns:a16="http://schemas.microsoft.com/office/drawing/2014/main" id="{FFE1530B-AB3B-4EE3-B83E-965228E2B6AC}"/>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3653" name="Freeform: Shape 3652">
                        <a:extLst>
                          <a:ext uri="{FF2B5EF4-FFF2-40B4-BE49-F238E27FC236}">
                            <a16:creationId xmlns:a16="http://schemas.microsoft.com/office/drawing/2014/main" id="{3317A7BC-7BDE-425B-9A1A-A1B15ABD233C}"/>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3654" name="Freeform: Shape 3653">
                        <a:extLst>
                          <a:ext uri="{FF2B5EF4-FFF2-40B4-BE49-F238E27FC236}">
                            <a16:creationId xmlns:a16="http://schemas.microsoft.com/office/drawing/2014/main" id="{27EF08C9-D72F-49E4-A686-4191CF92F688}"/>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3655" name="Freeform: Shape 3654">
                        <a:extLst>
                          <a:ext uri="{FF2B5EF4-FFF2-40B4-BE49-F238E27FC236}">
                            <a16:creationId xmlns:a16="http://schemas.microsoft.com/office/drawing/2014/main" id="{ED78DABF-3469-4FD3-B73F-81E5C2DED062}"/>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3656" name="Freeform: Shape 3655">
                        <a:extLst>
                          <a:ext uri="{FF2B5EF4-FFF2-40B4-BE49-F238E27FC236}">
                            <a16:creationId xmlns:a16="http://schemas.microsoft.com/office/drawing/2014/main" id="{F297A357-9775-4B56-8337-4C070004F25A}"/>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3657" name="Freeform: Shape 3656">
                        <a:extLst>
                          <a:ext uri="{FF2B5EF4-FFF2-40B4-BE49-F238E27FC236}">
                            <a16:creationId xmlns:a16="http://schemas.microsoft.com/office/drawing/2014/main" id="{24AE443D-E6F0-4374-89A7-1FC82DD4DFFE}"/>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3658" name="Freeform: Shape 3657">
                        <a:extLst>
                          <a:ext uri="{FF2B5EF4-FFF2-40B4-BE49-F238E27FC236}">
                            <a16:creationId xmlns:a16="http://schemas.microsoft.com/office/drawing/2014/main" id="{A9A9605E-DD82-4E14-BA92-40A9CCCDE353}"/>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3659" name="Freeform: Shape 3658">
                        <a:extLst>
                          <a:ext uri="{FF2B5EF4-FFF2-40B4-BE49-F238E27FC236}">
                            <a16:creationId xmlns:a16="http://schemas.microsoft.com/office/drawing/2014/main" id="{98D1177E-B645-434C-9108-6CD0EA9A67AB}"/>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3660" name="Freeform: Shape 3659">
                        <a:extLst>
                          <a:ext uri="{FF2B5EF4-FFF2-40B4-BE49-F238E27FC236}">
                            <a16:creationId xmlns:a16="http://schemas.microsoft.com/office/drawing/2014/main" id="{DC800FBD-3133-4011-B84A-65582C95820E}"/>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3661" name="Freeform: Shape 3660">
                        <a:extLst>
                          <a:ext uri="{FF2B5EF4-FFF2-40B4-BE49-F238E27FC236}">
                            <a16:creationId xmlns:a16="http://schemas.microsoft.com/office/drawing/2014/main" id="{039B5116-702E-4C02-9DAB-BDFE6D621446}"/>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3589" name="Freeform: Shape 3588">
                <a:extLst>
                  <a:ext uri="{FF2B5EF4-FFF2-40B4-BE49-F238E27FC236}">
                    <a16:creationId xmlns:a16="http://schemas.microsoft.com/office/drawing/2014/main" id="{12645D80-C9C3-44D5-89AB-0C5BB95E5740}"/>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3590" name="Graphic 3339">
                <a:extLst>
                  <a:ext uri="{FF2B5EF4-FFF2-40B4-BE49-F238E27FC236}">
                    <a16:creationId xmlns:a16="http://schemas.microsoft.com/office/drawing/2014/main" id="{9CDB1146-11D8-4A02-ACB8-8C3C5107E4A7}"/>
                  </a:ext>
                </a:extLst>
              </p:cNvPr>
              <p:cNvGrpSpPr/>
              <p:nvPr/>
            </p:nvGrpSpPr>
            <p:grpSpPr>
              <a:xfrm>
                <a:off x="5471437" y="6449034"/>
                <a:ext cx="370564" cy="637371"/>
                <a:chOff x="5471437" y="6449034"/>
                <a:chExt cx="370564" cy="637371"/>
              </a:xfrm>
              <a:solidFill>
                <a:srgbClr val="93B79F"/>
              </a:solidFill>
            </p:grpSpPr>
            <p:pic>
              <p:nvPicPr>
                <p:cNvPr id="3629" name="Picture 3628">
                  <a:extLst>
                    <a:ext uri="{FF2B5EF4-FFF2-40B4-BE49-F238E27FC236}">
                      <a16:creationId xmlns:a16="http://schemas.microsoft.com/office/drawing/2014/main" id="{56A33AFD-F0EF-47F7-8D63-116DD56DF71F}"/>
                    </a:ext>
                  </a:extLst>
                </p:cNvPr>
                <p:cNvPicPr>
                  <a:picLocks noChangeAspect="1"/>
                </p:cNvPicPr>
                <p:nvPr/>
              </p:nvPicPr>
              <p:blipFill>
                <a:blip r:embed="rId20"/>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3630" name="Picture 3629">
                  <a:extLst>
                    <a:ext uri="{FF2B5EF4-FFF2-40B4-BE49-F238E27FC236}">
                      <a16:creationId xmlns:a16="http://schemas.microsoft.com/office/drawing/2014/main" id="{6355F45D-5EE8-4BB5-BD0C-CAE9155BB258}"/>
                    </a:ext>
                  </a:extLst>
                </p:cNvPr>
                <p:cNvPicPr>
                  <a:picLocks noChangeAspect="1"/>
                </p:cNvPicPr>
                <p:nvPr/>
              </p:nvPicPr>
              <p:blipFill>
                <a:blip r:embed="rId21"/>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3631" name="Graphic 3339">
                  <a:extLst>
                    <a:ext uri="{FF2B5EF4-FFF2-40B4-BE49-F238E27FC236}">
                      <a16:creationId xmlns:a16="http://schemas.microsoft.com/office/drawing/2014/main" id="{74DD8213-B8AC-405A-8F30-6228C565FC7A}"/>
                    </a:ext>
                  </a:extLst>
                </p:cNvPr>
                <p:cNvGrpSpPr/>
                <p:nvPr/>
              </p:nvGrpSpPr>
              <p:grpSpPr>
                <a:xfrm>
                  <a:off x="5538032" y="6491531"/>
                  <a:ext cx="256325" cy="514788"/>
                  <a:chOff x="5538032" y="6491531"/>
                  <a:chExt cx="256325" cy="514788"/>
                </a:xfrm>
                <a:solidFill>
                  <a:srgbClr val="93B79F"/>
                </a:solidFill>
              </p:grpSpPr>
              <p:sp>
                <p:nvSpPr>
                  <p:cNvPr id="3632" name="Freeform: Shape 3631">
                    <a:extLst>
                      <a:ext uri="{FF2B5EF4-FFF2-40B4-BE49-F238E27FC236}">
                        <a16:creationId xmlns:a16="http://schemas.microsoft.com/office/drawing/2014/main" id="{62AE8296-97B9-4EE9-9540-D7B8D1429120}"/>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3633" name="Freeform: Shape 3632">
                    <a:extLst>
                      <a:ext uri="{FF2B5EF4-FFF2-40B4-BE49-F238E27FC236}">
                        <a16:creationId xmlns:a16="http://schemas.microsoft.com/office/drawing/2014/main" id="{4750ABA9-5D1A-4CD7-A7DB-B0E25964B93D}"/>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3634" name="Freeform: Shape 3633">
                    <a:extLst>
                      <a:ext uri="{FF2B5EF4-FFF2-40B4-BE49-F238E27FC236}">
                        <a16:creationId xmlns:a16="http://schemas.microsoft.com/office/drawing/2014/main" id="{7729B115-EDF3-40C0-A97F-B0FB07CF4991}"/>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3635" name="Freeform: Shape 3634">
                    <a:extLst>
                      <a:ext uri="{FF2B5EF4-FFF2-40B4-BE49-F238E27FC236}">
                        <a16:creationId xmlns:a16="http://schemas.microsoft.com/office/drawing/2014/main" id="{1191FDAD-38A3-4ED8-BEE9-2DBAC711EB5D}"/>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3636" name="Freeform: Shape 3635">
                    <a:extLst>
                      <a:ext uri="{FF2B5EF4-FFF2-40B4-BE49-F238E27FC236}">
                        <a16:creationId xmlns:a16="http://schemas.microsoft.com/office/drawing/2014/main" id="{5E2A58CC-458D-4049-A087-41C52DBC2A34}"/>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3637" name="Freeform: Shape 3636">
                    <a:extLst>
                      <a:ext uri="{FF2B5EF4-FFF2-40B4-BE49-F238E27FC236}">
                        <a16:creationId xmlns:a16="http://schemas.microsoft.com/office/drawing/2014/main" id="{82F3C1FD-61B8-4BA7-B23B-ABFEFF9FC6A7}"/>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3638" name="Freeform: Shape 3637">
                    <a:extLst>
                      <a:ext uri="{FF2B5EF4-FFF2-40B4-BE49-F238E27FC236}">
                        <a16:creationId xmlns:a16="http://schemas.microsoft.com/office/drawing/2014/main" id="{155A7716-AD4F-4F6C-B18F-21CA0D48C874}"/>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3639" name="Freeform: Shape 3638">
                    <a:extLst>
                      <a:ext uri="{FF2B5EF4-FFF2-40B4-BE49-F238E27FC236}">
                        <a16:creationId xmlns:a16="http://schemas.microsoft.com/office/drawing/2014/main" id="{B0696BF9-A135-44B6-BF96-0A8C3D6CEF75}"/>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3640" name="Freeform: Shape 3639">
                    <a:extLst>
                      <a:ext uri="{FF2B5EF4-FFF2-40B4-BE49-F238E27FC236}">
                        <a16:creationId xmlns:a16="http://schemas.microsoft.com/office/drawing/2014/main" id="{59A7A775-C94D-461B-A849-5874E132E1E0}"/>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3641" name="Freeform: Shape 3640">
                    <a:extLst>
                      <a:ext uri="{FF2B5EF4-FFF2-40B4-BE49-F238E27FC236}">
                        <a16:creationId xmlns:a16="http://schemas.microsoft.com/office/drawing/2014/main" id="{022127A8-E469-498D-937B-D78C21E9FA36}"/>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3642" name="Freeform: Shape 3641">
                    <a:extLst>
                      <a:ext uri="{FF2B5EF4-FFF2-40B4-BE49-F238E27FC236}">
                        <a16:creationId xmlns:a16="http://schemas.microsoft.com/office/drawing/2014/main" id="{AB68C5FD-23A5-4F8A-90F2-732A962B150C}"/>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3591" name="Graphic 3339">
                <a:extLst>
                  <a:ext uri="{FF2B5EF4-FFF2-40B4-BE49-F238E27FC236}">
                    <a16:creationId xmlns:a16="http://schemas.microsoft.com/office/drawing/2014/main" id="{F259B368-02DF-4AF6-B51F-EF6A221D4ECA}"/>
                  </a:ext>
                </a:extLst>
              </p:cNvPr>
              <p:cNvGrpSpPr/>
              <p:nvPr/>
            </p:nvGrpSpPr>
            <p:grpSpPr>
              <a:xfrm>
                <a:off x="5555179" y="6094277"/>
                <a:ext cx="425723" cy="350034"/>
                <a:chOff x="5555179" y="6094277"/>
                <a:chExt cx="425723" cy="350034"/>
              </a:xfrm>
            </p:grpSpPr>
            <p:grpSp>
              <p:nvGrpSpPr>
                <p:cNvPr id="3611" name="Graphic 3339">
                  <a:extLst>
                    <a:ext uri="{FF2B5EF4-FFF2-40B4-BE49-F238E27FC236}">
                      <a16:creationId xmlns:a16="http://schemas.microsoft.com/office/drawing/2014/main" id="{71D5049B-DD58-4E1F-BD02-195407CD4E4F}"/>
                    </a:ext>
                  </a:extLst>
                </p:cNvPr>
                <p:cNvGrpSpPr/>
                <p:nvPr/>
              </p:nvGrpSpPr>
              <p:grpSpPr>
                <a:xfrm>
                  <a:off x="5555179" y="6094277"/>
                  <a:ext cx="425723" cy="350034"/>
                  <a:chOff x="5555179" y="6094277"/>
                  <a:chExt cx="425723" cy="350034"/>
                </a:xfrm>
                <a:solidFill>
                  <a:srgbClr val="FBFFFF"/>
                </a:solidFill>
              </p:grpSpPr>
              <p:sp>
                <p:nvSpPr>
                  <p:cNvPr id="3627" name="Freeform: Shape 3626">
                    <a:extLst>
                      <a:ext uri="{FF2B5EF4-FFF2-40B4-BE49-F238E27FC236}">
                        <a16:creationId xmlns:a16="http://schemas.microsoft.com/office/drawing/2014/main" id="{A9171E71-0E95-442B-B760-02E3C0DF1478}"/>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3628" name="Freeform: Shape 3627">
                    <a:extLst>
                      <a:ext uri="{FF2B5EF4-FFF2-40B4-BE49-F238E27FC236}">
                        <a16:creationId xmlns:a16="http://schemas.microsoft.com/office/drawing/2014/main" id="{12087585-4BD7-483A-8DF1-72A8DEF93897}"/>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3612" name="Picture 3611">
                  <a:extLst>
                    <a:ext uri="{FF2B5EF4-FFF2-40B4-BE49-F238E27FC236}">
                      <a16:creationId xmlns:a16="http://schemas.microsoft.com/office/drawing/2014/main" id="{99244276-F396-4B82-928E-FC31352C0A4C}"/>
                    </a:ext>
                  </a:extLst>
                </p:cNvPr>
                <p:cNvPicPr>
                  <a:picLocks noChangeAspect="1"/>
                </p:cNvPicPr>
                <p:nvPr/>
              </p:nvPicPr>
              <p:blipFill>
                <a:blip r:embed="rId22"/>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3613" name="Picture 3612">
                  <a:extLst>
                    <a:ext uri="{FF2B5EF4-FFF2-40B4-BE49-F238E27FC236}">
                      <a16:creationId xmlns:a16="http://schemas.microsoft.com/office/drawing/2014/main" id="{8712D81B-E7B6-432E-9F65-7BD8EB324316}"/>
                    </a:ext>
                  </a:extLst>
                </p:cNvPr>
                <p:cNvPicPr>
                  <a:picLocks noChangeAspect="1"/>
                </p:cNvPicPr>
                <p:nvPr/>
              </p:nvPicPr>
              <p:blipFill>
                <a:blip r:embed="rId23"/>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3614" name="Graphic 3339">
                  <a:extLst>
                    <a:ext uri="{FF2B5EF4-FFF2-40B4-BE49-F238E27FC236}">
                      <a16:creationId xmlns:a16="http://schemas.microsoft.com/office/drawing/2014/main" id="{B9386DCF-1D38-493F-B705-76526DE0B98B}"/>
                    </a:ext>
                  </a:extLst>
                </p:cNvPr>
                <p:cNvGrpSpPr/>
                <p:nvPr/>
              </p:nvGrpSpPr>
              <p:grpSpPr>
                <a:xfrm>
                  <a:off x="5590178" y="6138901"/>
                  <a:ext cx="290463" cy="224858"/>
                  <a:chOff x="5590178" y="6138901"/>
                  <a:chExt cx="290463" cy="224858"/>
                </a:xfrm>
                <a:solidFill>
                  <a:srgbClr val="A0BDAB"/>
                </a:solidFill>
              </p:grpSpPr>
              <p:sp>
                <p:nvSpPr>
                  <p:cNvPr id="3615" name="Freeform: Shape 3614">
                    <a:extLst>
                      <a:ext uri="{FF2B5EF4-FFF2-40B4-BE49-F238E27FC236}">
                        <a16:creationId xmlns:a16="http://schemas.microsoft.com/office/drawing/2014/main" id="{996D7661-43AE-44F2-9ECC-5F013150D7B8}"/>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3616" name="Freeform: Shape 3615">
                    <a:extLst>
                      <a:ext uri="{FF2B5EF4-FFF2-40B4-BE49-F238E27FC236}">
                        <a16:creationId xmlns:a16="http://schemas.microsoft.com/office/drawing/2014/main" id="{768B8E7D-118C-4026-8AFD-4D3AD94029E8}"/>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3617" name="Freeform: Shape 3616">
                    <a:extLst>
                      <a:ext uri="{FF2B5EF4-FFF2-40B4-BE49-F238E27FC236}">
                        <a16:creationId xmlns:a16="http://schemas.microsoft.com/office/drawing/2014/main" id="{A2466784-FE93-4B8C-99DF-B52687F3A01A}"/>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3618" name="Freeform: Shape 3617">
                    <a:extLst>
                      <a:ext uri="{FF2B5EF4-FFF2-40B4-BE49-F238E27FC236}">
                        <a16:creationId xmlns:a16="http://schemas.microsoft.com/office/drawing/2014/main" id="{8F6ADBA6-C0E2-48E2-8A09-AD51406A84C2}"/>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3619" name="Freeform: Shape 3618">
                    <a:extLst>
                      <a:ext uri="{FF2B5EF4-FFF2-40B4-BE49-F238E27FC236}">
                        <a16:creationId xmlns:a16="http://schemas.microsoft.com/office/drawing/2014/main" id="{15A234AA-98D0-4F0B-8394-2B409CCA9A27}"/>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3620" name="Freeform: Shape 3619">
                    <a:extLst>
                      <a:ext uri="{FF2B5EF4-FFF2-40B4-BE49-F238E27FC236}">
                        <a16:creationId xmlns:a16="http://schemas.microsoft.com/office/drawing/2014/main" id="{30BE32C7-E194-407A-8E8D-53FE33BCFD49}"/>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3621" name="Freeform: Shape 3620">
                    <a:extLst>
                      <a:ext uri="{FF2B5EF4-FFF2-40B4-BE49-F238E27FC236}">
                        <a16:creationId xmlns:a16="http://schemas.microsoft.com/office/drawing/2014/main" id="{ED3DEB7B-2157-4476-8737-8E715B7A5B11}"/>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3622" name="Freeform: Shape 3621">
                    <a:extLst>
                      <a:ext uri="{FF2B5EF4-FFF2-40B4-BE49-F238E27FC236}">
                        <a16:creationId xmlns:a16="http://schemas.microsoft.com/office/drawing/2014/main" id="{F19774EB-EC46-4838-9441-4C552D9E6E3B}"/>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3623" name="Freeform: Shape 3622">
                    <a:extLst>
                      <a:ext uri="{FF2B5EF4-FFF2-40B4-BE49-F238E27FC236}">
                        <a16:creationId xmlns:a16="http://schemas.microsoft.com/office/drawing/2014/main" id="{F3119FBB-3E1A-469F-A39F-A816B1787A10}"/>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3624" name="Freeform: Shape 3623">
                    <a:extLst>
                      <a:ext uri="{FF2B5EF4-FFF2-40B4-BE49-F238E27FC236}">
                        <a16:creationId xmlns:a16="http://schemas.microsoft.com/office/drawing/2014/main" id="{E429625E-A005-4894-BDB6-53C1455CFE5B}"/>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3625" name="Freeform: Shape 3624">
                    <a:extLst>
                      <a:ext uri="{FF2B5EF4-FFF2-40B4-BE49-F238E27FC236}">
                        <a16:creationId xmlns:a16="http://schemas.microsoft.com/office/drawing/2014/main" id="{15B24EFB-BCD7-4A4F-A1A6-D8931ACF00E2}"/>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3626" name="Freeform: Shape 3625">
                    <a:extLst>
                      <a:ext uri="{FF2B5EF4-FFF2-40B4-BE49-F238E27FC236}">
                        <a16:creationId xmlns:a16="http://schemas.microsoft.com/office/drawing/2014/main" id="{35D9A3E9-A98E-4F05-A706-D32E30C5E056}"/>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3592" name="Graphic 3339">
                <a:extLst>
                  <a:ext uri="{FF2B5EF4-FFF2-40B4-BE49-F238E27FC236}">
                    <a16:creationId xmlns:a16="http://schemas.microsoft.com/office/drawing/2014/main" id="{44748034-4DE7-453F-9AB2-51ADFB12250B}"/>
                  </a:ext>
                </a:extLst>
              </p:cNvPr>
              <p:cNvGrpSpPr/>
              <p:nvPr/>
            </p:nvGrpSpPr>
            <p:grpSpPr>
              <a:xfrm>
                <a:off x="5304010" y="5105829"/>
                <a:ext cx="420520" cy="308162"/>
                <a:chOff x="5304010" y="5105829"/>
                <a:chExt cx="420520" cy="308162"/>
              </a:xfrm>
            </p:grpSpPr>
            <p:grpSp>
              <p:nvGrpSpPr>
                <p:cNvPr id="3593" name="Graphic 3339">
                  <a:extLst>
                    <a:ext uri="{FF2B5EF4-FFF2-40B4-BE49-F238E27FC236}">
                      <a16:creationId xmlns:a16="http://schemas.microsoft.com/office/drawing/2014/main" id="{33D575DE-B585-4A61-BEFC-AA5B605A400E}"/>
                    </a:ext>
                  </a:extLst>
                </p:cNvPr>
                <p:cNvGrpSpPr/>
                <p:nvPr/>
              </p:nvGrpSpPr>
              <p:grpSpPr>
                <a:xfrm>
                  <a:off x="5304010" y="5105829"/>
                  <a:ext cx="420520" cy="308162"/>
                  <a:chOff x="5304010" y="5105829"/>
                  <a:chExt cx="420520" cy="308162"/>
                </a:xfrm>
                <a:solidFill>
                  <a:srgbClr val="FBFFFF"/>
                </a:solidFill>
              </p:grpSpPr>
              <p:sp>
                <p:nvSpPr>
                  <p:cNvPr id="3609" name="Freeform: Shape 3608">
                    <a:extLst>
                      <a:ext uri="{FF2B5EF4-FFF2-40B4-BE49-F238E27FC236}">
                        <a16:creationId xmlns:a16="http://schemas.microsoft.com/office/drawing/2014/main" id="{A91B8E63-F0AD-42D8-B974-E2191C1B41B8}"/>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3610" name="Freeform: Shape 3609">
                    <a:extLst>
                      <a:ext uri="{FF2B5EF4-FFF2-40B4-BE49-F238E27FC236}">
                        <a16:creationId xmlns:a16="http://schemas.microsoft.com/office/drawing/2014/main" id="{AFE9C407-9AB3-490E-9890-7ACD8BB9F4D1}"/>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3594" name="Picture 3593">
                  <a:extLst>
                    <a:ext uri="{FF2B5EF4-FFF2-40B4-BE49-F238E27FC236}">
                      <a16:creationId xmlns:a16="http://schemas.microsoft.com/office/drawing/2014/main" id="{04198B4D-0BB5-44DA-BE0B-2262C2D82504}"/>
                    </a:ext>
                  </a:extLst>
                </p:cNvPr>
                <p:cNvPicPr>
                  <a:picLocks noChangeAspect="1"/>
                </p:cNvPicPr>
                <p:nvPr/>
              </p:nvPicPr>
              <p:blipFill>
                <a:blip r:embed="rId24"/>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3595" name="Picture 3594">
                  <a:extLst>
                    <a:ext uri="{FF2B5EF4-FFF2-40B4-BE49-F238E27FC236}">
                      <a16:creationId xmlns:a16="http://schemas.microsoft.com/office/drawing/2014/main" id="{68FCE672-B61E-46A3-ABCB-F85A180AB53A}"/>
                    </a:ext>
                  </a:extLst>
                </p:cNvPr>
                <p:cNvPicPr>
                  <a:picLocks noChangeAspect="1"/>
                </p:cNvPicPr>
                <p:nvPr/>
              </p:nvPicPr>
              <p:blipFill>
                <a:blip r:embed="rId25"/>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3596" name="Graphic 3339">
                  <a:extLst>
                    <a:ext uri="{FF2B5EF4-FFF2-40B4-BE49-F238E27FC236}">
                      <a16:creationId xmlns:a16="http://schemas.microsoft.com/office/drawing/2014/main" id="{93878F34-3B60-47D4-9CDB-51FE3E01C731}"/>
                    </a:ext>
                  </a:extLst>
                </p:cNvPr>
                <p:cNvGrpSpPr/>
                <p:nvPr/>
              </p:nvGrpSpPr>
              <p:grpSpPr>
                <a:xfrm>
                  <a:off x="5338135" y="5145017"/>
                  <a:ext cx="287558" cy="197525"/>
                  <a:chOff x="5338135" y="5145017"/>
                  <a:chExt cx="287558" cy="197525"/>
                </a:xfrm>
                <a:solidFill>
                  <a:srgbClr val="A0BDAB"/>
                </a:solidFill>
              </p:grpSpPr>
              <p:sp>
                <p:nvSpPr>
                  <p:cNvPr id="3597" name="Freeform: Shape 3596">
                    <a:extLst>
                      <a:ext uri="{FF2B5EF4-FFF2-40B4-BE49-F238E27FC236}">
                        <a16:creationId xmlns:a16="http://schemas.microsoft.com/office/drawing/2014/main" id="{A76C3CF9-635A-43A3-8955-62BF690A33EC}"/>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3598" name="Freeform: Shape 3597">
                    <a:extLst>
                      <a:ext uri="{FF2B5EF4-FFF2-40B4-BE49-F238E27FC236}">
                        <a16:creationId xmlns:a16="http://schemas.microsoft.com/office/drawing/2014/main" id="{4FB6C2B4-BE3A-4BB0-B3C8-DF8E04F115F9}"/>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3599" name="Freeform: Shape 3598">
                    <a:extLst>
                      <a:ext uri="{FF2B5EF4-FFF2-40B4-BE49-F238E27FC236}">
                        <a16:creationId xmlns:a16="http://schemas.microsoft.com/office/drawing/2014/main" id="{A18087AC-3B0D-4F7E-A7A9-E7CEE7BC4CB6}"/>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3600" name="Freeform: Shape 3599">
                    <a:extLst>
                      <a:ext uri="{FF2B5EF4-FFF2-40B4-BE49-F238E27FC236}">
                        <a16:creationId xmlns:a16="http://schemas.microsoft.com/office/drawing/2014/main" id="{414C8311-824F-4487-BC36-C05C77AF8272}"/>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3601" name="Freeform: Shape 3600">
                    <a:extLst>
                      <a:ext uri="{FF2B5EF4-FFF2-40B4-BE49-F238E27FC236}">
                        <a16:creationId xmlns:a16="http://schemas.microsoft.com/office/drawing/2014/main" id="{6A4F7169-D1BD-4FB6-893C-C6579940AF0A}"/>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3602" name="Freeform: Shape 3601">
                    <a:extLst>
                      <a:ext uri="{FF2B5EF4-FFF2-40B4-BE49-F238E27FC236}">
                        <a16:creationId xmlns:a16="http://schemas.microsoft.com/office/drawing/2014/main" id="{D390E469-EDF4-4EA2-8851-B63C44926362}"/>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3603" name="Freeform: Shape 3602">
                    <a:extLst>
                      <a:ext uri="{FF2B5EF4-FFF2-40B4-BE49-F238E27FC236}">
                        <a16:creationId xmlns:a16="http://schemas.microsoft.com/office/drawing/2014/main" id="{71FA504A-86A8-4116-8117-D25D5E450431}"/>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3604" name="Freeform: Shape 3603">
                    <a:extLst>
                      <a:ext uri="{FF2B5EF4-FFF2-40B4-BE49-F238E27FC236}">
                        <a16:creationId xmlns:a16="http://schemas.microsoft.com/office/drawing/2014/main" id="{9D33F7E3-0831-42B2-967C-4A951BF8FC33}"/>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3605" name="Freeform: Shape 3604">
                    <a:extLst>
                      <a:ext uri="{FF2B5EF4-FFF2-40B4-BE49-F238E27FC236}">
                        <a16:creationId xmlns:a16="http://schemas.microsoft.com/office/drawing/2014/main" id="{F03FECCB-1D6A-4379-9BB9-58E46F77858E}"/>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3606" name="Freeform: Shape 3605">
                    <a:extLst>
                      <a:ext uri="{FF2B5EF4-FFF2-40B4-BE49-F238E27FC236}">
                        <a16:creationId xmlns:a16="http://schemas.microsoft.com/office/drawing/2014/main" id="{2D2B7FFE-38AA-402A-822F-38D08E3A2442}"/>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3607" name="Freeform: Shape 3606">
                    <a:extLst>
                      <a:ext uri="{FF2B5EF4-FFF2-40B4-BE49-F238E27FC236}">
                        <a16:creationId xmlns:a16="http://schemas.microsoft.com/office/drawing/2014/main" id="{FB3CF371-AA82-44EE-9B27-DE9171C12EC7}"/>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3608" name="Freeform: Shape 3607">
                    <a:extLst>
                      <a:ext uri="{FF2B5EF4-FFF2-40B4-BE49-F238E27FC236}">
                        <a16:creationId xmlns:a16="http://schemas.microsoft.com/office/drawing/2014/main" id="{063A6668-8AAD-4FE9-A647-468482D0F7F4}"/>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pic>
          <p:nvPicPr>
            <p:cNvPr id="3752" name="Graphic 3751">
              <a:extLst>
                <a:ext uri="{FF2B5EF4-FFF2-40B4-BE49-F238E27FC236}">
                  <a16:creationId xmlns:a16="http://schemas.microsoft.com/office/drawing/2014/main" id="{3DDAB4A4-C6A2-441A-AE7F-6BDACFE19ECB}"/>
                </a:ext>
              </a:extLst>
            </p:cNvPr>
            <p:cNvPicPr>
              <a:picLocks noChangeAspect="1"/>
            </p:cNvPicPr>
            <p:nvPr/>
          </p:nvPicPr>
          <p:blipFill>
            <a:blip r:embed="rId80">
              <a:extLst>
                <a:ext uri="{96DAC541-7B7A-43D3-8B79-37D633B846F1}">
                  <asvg:svgBlip xmlns:asvg="http://schemas.microsoft.com/office/drawing/2016/SVG/main" r:embed="rId81"/>
                </a:ext>
              </a:extLst>
            </a:blip>
            <a:stretch>
              <a:fillRect/>
            </a:stretch>
          </p:blipFill>
          <p:spPr>
            <a:xfrm rot="20103759">
              <a:off x="4174694" y="3033883"/>
              <a:ext cx="1506338" cy="3338852"/>
            </a:xfrm>
            <a:prstGeom prst="rect">
              <a:avLst/>
            </a:prstGeom>
          </p:spPr>
        </p:pic>
        <p:grpSp>
          <p:nvGrpSpPr>
            <p:cNvPr id="3754" name="Graphic 3512">
              <a:extLst>
                <a:ext uri="{FF2B5EF4-FFF2-40B4-BE49-F238E27FC236}">
                  <a16:creationId xmlns:a16="http://schemas.microsoft.com/office/drawing/2014/main" id="{E5DEC7D0-0AE8-4F60-8B06-E808B4EE78E5}"/>
                </a:ext>
              </a:extLst>
            </p:cNvPr>
            <p:cNvGrpSpPr/>
            <p:nvPr/>
          </p:nvGrpSpPr>
          <p:grpSpPr>
            <a:xfrm>
              <a:off x="4990334" y="4356414"/>
              <a:ext cx="2163923" cy="2202358"/>
              <a:chOff x="4692675" y="4122640"/>
              <a:chExt cx="2271848" cy="2312200"/>
            </a:xfrm>
          </p:grpSpPr>
          <p:grpSp>
            <p:nvGrpSpPr>
              <p:cNvPr id="3755" name="Graphic 3512">
                <a:extLst>
                  <a:ext uri="{FF2B5EF4-FFF2-40B4-BE49-F238E27FC236}">
                    <a16:creationId xmlns:a16="http://schemas.microsoft.com/office/drawing/2014/main" id="{02F66F22-EA10-4648-A21A-74F3B78E618B}"/>
                  </a:ext>
                </a:extLst>
              </p:cNvPr>
              <p:cNvGrpSpPr/>
              <p:nvPr/>
            </p:nvGrpSpPr>
            <p:grpSpPr>
              <a:xfrm>
                <a:off x="4692675" y="4122640"/>
                <a:ext cx="2271848" cy="2312200"/>
                <a:chOff x="4692675" y="4122640"/>
                <a:chExt cx="2271848" cy="2312200"/>
              </a:xfrm>
              <a:solidFill>
                <a:srgbClr val="938F50"/>
              </a:solidFill>
            </p:grpSpPr>
            <p:pic>
              <p:nvPicPr>
                <p:cNvPr id="3774" name="Picture 3773">
                  <a:extLst>
                    <a:ext uri="{FF2B5EF4-FFF2-40B4-BE49-F238E27FC236}">
                      <a16:creationId xmlns:a16="http://schemas.microsoft.com/office/drawing/2014/main" id="{0E7C37E4-686C-4E07-8E52-340A95735C3D}"/>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3775" name="Picture 3774">
                  <a:extLst>
                    <a:ext uri="{FF2B5EF4-FFF2-40B4-BE49-F238E27FC236}">
                      <a16:creationId xmlns:a16="http://schemas.microsoft.com/office/drawing/2014/main" id="{BC009863-1C0C-4BB5-90E4-B1C3D3DD97F9}"/>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3776" name="Picture 3775">
                  <a:extLst>
                    <a:ext uri="{FF2B5EF4-FFF2-40B4-BE49-F238E27FC236}">
                      <a16:creationId xmlns:a16="http://schemas.microsoft.com/office/drawing/2014/main" id="{07DF4B6A-5665-44E8-9C72-97483F180C47}"/>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3777" name="Picture 3776">
                  <a:extLst>
                    <a:ext uri="{FF2B5EF4-FFF2-40B4-BE49-F238E27FC236}">
                      <a16:creationId xmlns:a16="http://schemas.microsoft.com/office/drawing/2014/main" id="{9AFCAEBE-E59C-4484-867D-51C597CD3399}"/>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3778" name="Picture 3777">
                  <a:extLst>
                    <a:ext uri="{FF2B5EF4-FFF2-40B4-BE49-F238E27FC236}">
                      <a16:creationId xmlns:a16="http://schemas.microsoft.com/office/drawing/2014/main" id="{D8090FEE-6153-4CD1-AD67-39CFF5C544F9}"/>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3779" name="Picture 3778">
                  <a:extLst>
                    <a:ext uri="{FF2B5EF4-FFF2-40B4-BE49-F238E27FC236}">
                      <a16:creationId xmlns:a16="http://schemas.microsoft.com/office/drawing/2014/main" id="{C1AB6B69-771A-4C5D-A663-CCFD36833E04}"/>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3780" name="Picture 3779">
                  <a:extLst>
                    <a:ext uri="{FF2B5EF4-FFF2-40B4-BE49-F238E27FC236}">
                      <a16:creationId xmlns:a16="http://schemas.microsoft.com/office/drawing/2014/main" id="{30945C60-92A0-437B-A749-81A726D05710}"/>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3781" name="Picture 3780">
                  <a:extLst>
                    <a:ext uri="{FF2B5EF4-FFF2-40B4-BE49-F238E27FC236}">
                      <a16:creationId xmlns:a16="http://schemas.microsoft.com/office/drawing/2014/main" id="{3CED8DA7-C2BD-49CF-A716-7A7EB219194F}"/>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3782" name="Picture 3781">
                  <a:extLst>
                    <a:ext uri="{FF2B5EF4-FFF2-40B4-BE49-F238E27FC236}">
                      <a16:creationId xmlns:a16="http://schemas.microsoft.com/office/drawing/2014/main" id="{D37E7568-ACF4-4381-A7C7-70B19E1A7A5C}"/>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3783" name="Picture 3782">
                  <a:extLst>
                    <a:ext uri="{FF2B5EF4-FFF2-40B4-BE49-F238E27FC236}">
                      <a16:creationId xmlns:a16="http://schemas.microsoft.com/office/drawing/2014/main" id="{C58004C0-0C01-467A-884A-AABD5465A3E7}"/>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3784" name="Picture 3783">
                  <a:extLst>
                    <a:ext uri="{FF2B5EF4-FFF2-40B4-BE49-F238E27FC236}">
                      <a16:creationId xmlns:a16="http://schemas.microsoft.com/office/drawing/2014/main" id="{966EBF4F-F146-44DC-98C1-2E4597791232}"/>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3785" name="Picture 3784">
                  <a:extLst>
                    <a:ext uri="{FF2B5EF4-FFF2-40B4-BE49-F238E27FC236}">
                      <a16:creationId xmlns:a16="http://schemas.microsoft.com/office/drawing/2014/main" id="{3DA5EFF0-6CD0-4A4F-9ABD-AA52CDC14F38}"/>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3786" name="Picture 3785">
                  <a:extLst>
                    <a:ext uri="{FF2B5EF4-FFF2-40B4-BE49-F238E27FC236}">
                      <a16:creationId xmlns:a16="http://schemas.microsoft.com/office/drawing/2014/main" id="{BF733749-91E5-460E-BED6-198623701894}"/>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3787" name="Picture 3786">
                  <a:extLst>
                    <a:ext uri="{FF2B5EF4-FFF2-40B4-BE49-F238E27FC236}">
                      <a16:creationId xmlns:a16="http://schemas.microsoft.com/office/drawing/2014/main" id="{792C7CA0-49C8-4F6C-8C29-7E4F1C1BE279}"/>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3788" name="Picture 3787">
                  <a:extLst>
                    <a:ext uri="{FF2B5EF4-FFF2-40B4-BE49-F238E27FC236}">
                      <a16:creationId xmlns:a16="http://schemas.microsoft.com/office/drawing/2014/main" id="{683D2323-9DA7-435E-82C6-E4C364B91657}"/>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3789" name="Picture 3788">
                  <a:extLst>
                    <a:ext uri="{FF2B5EF4-FFF2-40B4-BE49-F238E27FC236}">
                      <a16:creationId xmlns:a16="http://schemas.microsoft.com/office/drawing/2014/main" id="{D05DEAA5-9FB5-4832-A704-889DCE703616}"/>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3790" name="Picture 3789">
                  <a:extLst>
                    <a:ext uri="{FF2B5EF4-FFF2-40B4-BE49-F238E27FC236}">
                      <a16:creationId xmlns:a16="http://schemas.microsoft.com/office/drawing/2014/main" id="{DC237582-900D-4435-99F6-66E68A7C7263}"/>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3791" name="Picture 3790">
                  <a:extLst>
                    <a:ext uri="{FF2B5EF4-FFF2-40B4-BE49-F238E27FC236}">
                      <a16:creationId xmlns:a16="http://schemas.microsoft.com/office/drawing/2014/main" id="{2D0C1D8F-2D78-420B-9394-C74D5AE153BE}"/>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3792" name="Picture 3791">
                  <a:extLst>
                    <a:ext uri="{FF2B5EF4-FFF2-40B4-BE49-F238E27FC236}">
                      <a16:creationId xmlns:a16="http://schemas.microsoft.com/office/drawing/2014/main" id="{7AE0B692-198E-4D84-B41B-A050F7612D40}"/>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3793" name="Picture 3792">
                  <a:extLst>
                    <a:ext uri="{FF2B5EF4-FFF2-40B4-BE49-F238E27FC236}">
                      <a16:creationId xmlns:a16="http://schemas.microsoft.com/office/drawing/2014/main" id="{5768F589-4FE2-4D34-A2F7-13C1292399E6}"/>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3794" name="Picture 3793">
                  <a:extLst>
                    <a:ext uri="{FF2B5EF4-FFF2-40B4-BE49-F238E27FC236}">
                      <a16:creationId xmlns:a16="http://schemas.microsoft.com/office/drawing/2014/main" id="{21160ABB-4C6B-4E41-B70A-6EECC3184BE5}"/>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3795" name="Picture 3794">
                  <a:extLst>
                    <a:ext uri="{FF2B5EF4-FFF2-40B4-BE49-F238E27FC236}">
                      <a16:creationId xmlns:a16="http://schemas.microsoft.com/office/drawing/2014/main" id="{BD83C79E-5F9E-4E65-973A-A900D3212F7D}"/>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3796" name="Picture 3795">
                  <a:extLst>
                    <a:ext uri="{FF2B5EF4-FFF2-40B4-BE49-F238E27FC236}">
                      <a16:creationId xmlns:a16="http://schemas.microsoft.com/office/drawing/2014/main" id="{15E55F75-CEA7-4360-A27B-0841C9188AA3}"/>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3797" name="Picture 3796">
                  <a:extLst>
                    <a:ext uri="{FF2B5EF4-FFF2-40B4-BE49-F238E27FC236}">
                      <a16:creationId xmlns:a16="http://schemas.microsoft.com/office/drawing/2014/main" id="{A4C3356B-43F5-4A31-BDB6-E15F68EE91FA}"/>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3798" name="Picture 3797">
                  <a:extLst>
                    <a:ext uri="{FF2B5EF4-FFF2-40B4-BE49-F238E27FC236}">
                      <a16:creationId xmlns:a16="http://schemas.microsoft.com/office/drawing/2014/main" id="{C9B1B706-C482-4289-B0BC-874E30198B2F}"/>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3799" name="Graphic 3512">
                  <a:extLst>
                    <a:ext uri="{FF2B5EF4-FFF2-40B4-BE49-F238E27FC236}">
                      <a16:creationId xmlns:a16="http://schemas.microsoft.com/office/drawing/2014/main" id="{8A50B81C-C3AD-4439-95DC-1B420C00A0A0}"/>
                    </a:ext>
                  </a:extLst>
                </p:cNvPr>
                <p:cNvGrpSpPr/>
                <p:nvPr/>
              </p:nvGrpSpPr>
              <p:grpSpPr>
                <a:xfrm>
                  <a:off x="5088130" y="4659329"/>
                  <a:ext cx="1028989" cy="1004778"/>
                  <a:chOff x="5088130" y="4659329"/>
                  <a:chExt cx="1028989" cy="1004778"/>
                </a:xfrm>
                <a:solidFill>
                  <a:srgbClr val="938F50"/>
                </a:solidFill>
              </p:grpSpPr>
              <p:pic>
                <p:nvPicPr>
                  <p:cNvPr id="3800" name="Picture 3799">
                    <a:extLst>
                      <a:ext uri="{FF2B5EF4-FFF2-40B4-BE49-F238E27FC236}">
                        <a16:creationId xmlns:a16="http://schemas.microsoft.com/office/drawing/2014/main" id="{44CED54F-AEEF-4CCD-B2C0-936238FC875E}"/>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3801" name="Freeform: Shape 3800">
                    <a:extLst>
                      <a:ext uri="{FF2B5EF4-FFF2-40B4-BE49-F238E27FC236}">
                        <a16:creationId xmlns:a16="http://schemas.microsoft.com/office/drawing/2014/main" id="{C10F4718-BD26-458D-AEEA-83FDD857F97D}"/>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3802" name="Picture 3801">
                    <a:extLst>
                      <a:ext uri="{FF2B5EF4-FFF2-40B4-BE49-F238E27FC236}">
                        <a16:creationId xmlns:a16="http://schemas.microsoft.com/office/drawing/2014/main" id="{858B8C8A-9BD2-40D8-B71A-0B56ABEB926F}"/>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3803" name="Picture 3802">
                    <a:extLst>
                      <a:ext uri="{FF2B5EF4-FFF2-40B4-BE49-F238E27FC236}">
                        <a16:creationId xmlns:a16="http://schemas.microsoft.com/office/drawing/2014/main" id="{6B193955-5D56-49EC-8337-50A21CCF95CA}"/>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3804" name="Freeform: Shape 3803">
                    <a:extLst>
                      <a:ext uri="{FF2B5EF4-FFF2-40B4-BE49-F238E27FC236}">
                        <a16:creationId xmlns:a16="http://schemas.microsoft.com/office/drawing/2014/main" id="{4544CD70-B132-4F0D-B92A-9B0740F244D3}"/>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3805" name="Picture 3804">
                    <a:extLst>
                      <a:ext uri="{FF2B5EF4-FFF2-40B4-BE49-F238E27FC236}">
                        <a16:creationId xmlns:a16="http://schemas.microsoft.com/office/drawing/2014/main" id="{52195327-1A71-4633-85CF-93E3ADFB8945}"/>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3806" name="Picture 3805">
                    <a:extLst>
                      <a:ext uri="{FF2B5EF4-FFF2-40B4-BE49-F238E27FC236}">
                        <a16:creationId xmlns:a16="http://schemas.microsoft.com/office/drawing/2014/main" id="{45A3DB07-F94D-4C10-905F-B5BF15BF3921}"/>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3807" name="Picture 3806">
                    <a:extLst>
                      <a:ext uri="{FF2B5EF4-FFF2-40B4-BE49-F238E27FC236}">
                        <a16:creationId xmlns:a16="http://schemas.microsoft.com/office/drawing/2014/main" id="{256533C5-15C7-4A97-8C0B-BA3199F651B7}"/>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3808" name="Picture 3807">
                    <a:extLst>
                      <a:ext uri="{FF2B5EF4-FFF2-40B4-BE49-F238E27FC236}">
                        <a16:creationId xmlns:a16="http://schemas.microsoft.com/office/drawing/2014/main" id="{B126BBFC-675A-4F41-9040-465E5C81CB1E}"/>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3809" name="Picture 3808">
                    <a:extLst>
                      <a:ext uri="{FF2B5EF4-FFF2-40B4-BE49-F238E27FC236}">
                        <a16:creationId xmlns:a16="http://schemas.microsoft.com/office/drawing/2014/main" id="{33EBB3C5-B815-4E0D-88B7-D9B90C440641}"/>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3810" name="Picture 3809">
                    <a:extLst>
                      <a:ext uri="{FF2B5EF4-FFF2-40B4-BE49-F238E27FC236}">
                        <a16:creationId xmlns:a16="http://schemas.microsoft.com/office/drawing/2014/main" id="{208B60FA-8CCB-4DB6-AA6F-744DE820D40E}"/>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3811" name="Picture 3810">
                    <a:extLst>
                      <a:ext uri="{FF2B5EF4-FFF2-40B4-BE49-F238E27FC236}">
                        <a16:creationId xmlns:a16="http://schemas.microsoft.com/office/drawing/2014/main" id="{FA4857DD-766A-4F9E-A289-F5D54A40D6A2}"/>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3812" name="Picture 3811">
                    <a:extLst>
                      <a:ext uri="{FF2B5EF4-FFF2-40B4-BE49-F238E27FC236}">
                        <a16:creationId xmlns:a16="http://schemas.microsoft.com/office/drawing/2014/main" id="{67073DD2-93CC-44A8-8074-2E3A8BA9C0F9}"/>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3813" name="Picture 3812">
                    <a:extLst>
                      <a:ext uri="{FF2B5EF4-FFF2-40B4-BE49-F238E27FC236}">
                        <a16:creationId xmlns:a16="http://schemas.microsoft.com/office/drawing/2014/main" id="{21B791DC-3239-4DF7-8CC9-5B13A3154013}"/>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3814" name="Picture 3813">
                    <a:extLst>
                      <a:ext uri="{FF2B5EF4-FFF2-40B4-BE49-F238E27FC236}">
                        <a16:creationId xmlns:a16="http://schemas.microsoft.com/office/drawing/2014/main" id="{A8121801-4BC9-4CD9-B441-E066D8B2C1DE}"/>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3815" name="Picture 3814">
                    <a:extLst>
                      <a:ext uri="{FF2B5EF4-FFF2-40B4-BE49-F238E27FC236}">
                        <a16:creationId xmlns:a16="http://schemas.microsoft.com/office/drawing/2014/main" id="{6C9727B4-CFDE-412A-8CC1-476A927F9F9D}"/>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3816" name="Picture 3815">
                    <a:extLst>
                      <a:ext uri="{FF2B5EF4-FFF2-40B4-BE49-F238E27FC236}">
                        <a16:creationId xmlns:a16="http://schemas.microsoft.com/office/drawing/2014/main" id="{F15C0F6F-EAE4-4C09-958E-B05BD63991BA}"/>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3756" name="Freeform: Shape 3755">
                <a:extLst>
                  <a:ext uri="{FF2B5EF4-FFF2-40B4-BE49-F238E27FC236}">
                    <a16:creationId xmlns:a16="http://schemas.microsoft.com/office/drawing/2014/main" id="{9F76AD7F-FE14-4E22-A5B3-70BAF98F0393}"/>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3757" name="Freeform: Shape 3756">
                <a:extLst>
                  <a:ext uri="{FF2B5EF4-FFF2-40B4-BE49-F238E27FC236}">
                    <a16:creationId xmlns:a16="http://schemas.microsoft.com/office/drawing/2014/main" id="{9F4F5340-6883-4E9D-8A53-692402FF076B}"/>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3758" name="Freeform: Shape 3757">
                <a:extLst>
                  <a:ext uri="{FF2B5EF4-FFF2-40B4-BE49-F238E27FC236}">
                    <a16:creationId xmlns:a16="http://schemas.microsoft.com/office/drawing/2014/main" id="{EF7745E5-B930-43EE-8465-6BCECC165062}"/>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3759" name="Freeform: Shape 3758">
                <a:extLst>
                  <a:ext uri="{FF2B5EF4-FFF2-40B4-BE49-F238E27FC236}">
                    <a16:creationId xmlns:a16="http://schemas.microsoft.com/office/drawing/2014/main" id="{B12D495D-6DAE-4015-BF09-1D82598C24E8}"/>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3760" name="Freeform: Shape 3759">
                <a:extLst>
                  <a:ext uri="{FF2B5EF4-FFF2-40B4-BE49-F238E27FC236}">
                    <a16:creationId xmlns:a16="http://schemas.microsoft.com/office/drawing/2014/main" id="{407E5B82-57D1-4E78-899C-FEEE80A95EBA}"/>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3761" name="Freeform: Shape 3760">
                <a:extLst>
                  <a:ext uri="{FF2B5EF4-FFF2-40B4-BE49-F238E27FC236}">
                    <a16:creationId xmlns:a16="http://schemas.microsoft.com/office/drawing/2014/main" id="{C3680A51-9C0E-452F-9B97-E98B4436D823}"/>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3762" name="Freeform: Shape 3761">
                <a:extLst>
                  <a:ext uri="{FF2B5EF4-FFF2-40B4-BE49-F238E27FC236}">
                    <a16:creationId xmlns:a16="http://schemas.microsoft.com/office/drawing/2014/main" id="{177DA29D-EC43-4705-8BB9-CED5F63F0000}"/>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3763" name="Freeform: Shape 3762">
                <a:extLst>
                  <a:ext uri="{FF2B5EF4-FFF2-40B4-BE49-F238E27FC236}">
                    <a16:creationId xmlns:a16="http://schemas.microsoft.com/office/drawing/2014/main" id="{0D9B7161-8037-4C1E-BE04-98AA3DCA4218}"/>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3764" name="Freeform: Shape 3763">
                <a:extLst>
                  <a:ext uri="{FF2B5EF4-FFF2-40B4-BE49-F238E27FC236}">
                    <a16:creationId xmlns:a16="http://schemas.microsoft.com/office/drawing/2014/main" id="{2313A54F-5976-4291-B018-A2FFBF4D9D36}"/>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3765" name="Freeform: Shape 3764">
                <a:extLst>
                  <a:ext uri="{FF2B5EF4-FFF2-40B4-BE49-F238E27FC236}">
                    <a16:creationId xmlns:a16="http://schemas.microsoft.com/office/drawing/2014/main" id="{EEA8F28D-0EA9-4C8E-874F-6B23860FA05F}"/>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3766" name="Freeform: Shape 3765">
                <a:extLst>
                  <a:ext uri="{FF2B5EF4-FFF2-40B4-BE49-F238E27FC236}">
                    <a16:creationId xmlns:a16="http://schemas.microsoft.com/office/drawing/2014/main" id="{82F2C0DA-0B1D-4354-9738-165143E919F2}"/>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3767" name="Freeform: Shape 3766">
                <a:extLst>
                  <a:ext uri="{FF2B5EF4-FFF2-40B4-BE49-F238E27FC236}">
                    <a16:creationId xmlns:a16="http://schemas.microsoft.com/office/drawing/2014/main" id="{5F29BA21-F4E5-446B-966C-EB8E9B09930E}"/>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3768" name="Freeform: Shape 3767">
                <a:extLst>
                  <a:ext uri="{FF2B5EF4-FFF2-40B4-BE49-F238E27FC236}">
                    <a16:creationId xmlns:a16="http://schemas.microsoft.com/office/drawing/2014/main" id="{F47EA762-7FE1-4F74-B859-BE32EEC4611B}"/>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3769" name="Freeform: Shape 3768">
                <a:extLst>
                  <a:ext uri="{FF2B5EF4-FFF2-40B4-BE49-F238E27FC236}">
                    <a16:creationId xmlns:a16="http://schemas.microsoft.com/office/drawing/2014/main" id="{892A72BC-05E6-4202-B3CF-4D136ADBC1A6}"/>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3770" name="Freeform: Shape 3769">
                <a:extLst>
                  <a:ext uri="{FF2B5EF4-FFF2-40B4-BE49-F238E27FC236}">
                    <a16:creationId xmlns:a16="http://schemas.microsoft.com/office/drawing/2014/main" id="{E1DAD3FF-AD56-4362-8317-8A6278DE4CB5}"/>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3771" name="Freeform: Shape 3770">
                <a:extLst>
                  <a:ext uri="{FF2B5EF4-FFF2-40B4-BE49-F238E27FC236}">
                    <a16:creationId xmlns:a16="http://schemas.microsoft.com/office/drawing/2014/main" id="{295BA9E5-A13B-4D1A-9D41-08E53A0D45E3}"/>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3772" name="Freeform: Shape 3771">
                <a:extLst>
                  <a:ext uri="{FF2B5EF4-FFF2-40B4-BE49-F238E27FC236}">
                    <a16:creationId xmlns:a16="http://schemas.microsoft.com/office/drawing/2014/main" id="{830DED1D-EFC1-4154-8FFF-43556872AB92}"/>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3773" name="Freeform: Shape 3772">
                <a:extLst>
                  <a:ext uri="{FF2B5EF4-FFF2-40B4-BE49-F238E27FC236}">
                    <a16:creationId xmlns:a16="http://schemas.microsoft.com/office/drawing/2014/main" id="{2217CAE3-DFDC-459C-87B5-8DE52C906EA8}"/>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3817" name="Group 3816">
              <a:extLst>
                <a:ext uri="{FF2B5EF4-FFF2-40B4-BE49-F238E27FC236}">
                  <a16:creationId xmlns:a16="http://schemas.microsoft.com/office/drawing/2014/main" id="{C579B284-6F29-4265-B487-136623B1FE89}"/>
                </a:ext>
              </a:extLst>
            </p:cNvPr>
            <p:cNvGrpSpPr/>
            <p:nvPr/>
          </p:nvGrpSpPr>
          <p:grpSpPr>
            <a:xfrm>
              <a:off x="-1423987" y="2977026"/>
              <a:ext cx="6583941" cy="4762084"/>
              <a:chOff x="-1423987" y="2977026"/>
              <a:chExt cx="6583941" cy="4762084"/>
            </a:xfrm>
          </p:grpSpPr>
          <p:grpSp>
            <p:nvGrpSpPr>
              <p:cNvPr id="3818" name="Graphic 3">
                <a:extLst>
                  <a:ext uri="{FF2B5EF4-FFF2-40B4-BE49-F238E27FC236}">
                    <a16:creationId xmlns:a16="http://schemas.microsoft.com/office/drawing/2014/main" id="{86FF8095-613D-4644-A56D-A2DF51294873}"/>
                  </a:ext>
                </a:extLst>
              </p:cNvPr>
              <p:cNvGrpSpPr/>
              <p:nvPr/>
            </p:nvGrpSpPr>
            <p:grpSpPr>
              <a:xfrm rot="2496040">
                <a:off x="-553016" y="4800384"/>
                <a:ext cx="3116548" cy="1875147"/>
                <a:chOff x="102831" y="5630047"/>
                <a:chExt cx="3116548" cy="1875147"/>
              </a:xfrm>
            </p:grpSpPr>
            <p:sp>
              <p:nvSpPr>
                <p:cNvPr id="4424" name="Freeform: Shape 4423">
                  <a:extLst>
                    <a:ext uri="{FF2B5EF4-FFF2-40B4-BE49-F238E27FC236}">
                      <a16:creationId xmlns:a16="http://schemas.microsoft.com/office/drawing/2014/main" id="{AC6E2BE5-1A1A-4097-8B8F-27606B596900}"/>
                    </a:ext>
                  </a:extLst>
                </p:cNvPr>
                <p:cNvSpPr/>
                <p:nvPr/>
              </p:nvSpPr>
              <p:spPr>
                <a:xfrm>
                  <a:off x="132909" y="5633354"/>
                  <a:ext cx="3045816" cy="1679000"/>
                </a:xfrm>
                <a:custGeom>
                  <a:avLst/>
                  <a:gdLst>
                    <a:gd name="connsiteX0" fmla="*/ 2306849 w 3045816"/>
                    <a:gd name="connsiteY0" fmla="*/ 785370 h 1679000"/>
                    <a:gd name="connsiteX1" fmla="*/ 1243140 w 3045816"/>
                    <a:gd name="connsiteY1" fmla="*/ 1159010 h 1679000"/>
                    <a:gd name="connsiteX2" fmla="*/ 966200 w 3045816"/>
                    <a:gd name="connsiteY2" fmla="*/ 1223381 h 1679000"/>
                    <a:gd name="connsiteX3" fmla="*/ 0 w 3045816"/>
                    <a:gd name="connsiteY3" fmla="*/ 1679001 h 1679000"/>
                    <a:gd name="connsiteX4" fmla="*/ 248767 w 3045816"/>
                    <a:gd name="connsiteY4" fmla="*/ 963819 h 1679000"/>
                    <a:gd name="connsiteX5" fmla="*/ 373352 w 3045816"/>
                    <a:gd name="connsiteY5" fmla="*/ 724405 h 1679000"/>
                    <a:gd name="connsiteX6" fmla="*/ 836765 w 3045816"/>
                    <a:gd name="connsiteY6" fmla="*/ 327556 h 1679000"/>
                    <a:gd name="connsiteX7" fmla="*/ 1504203 w 3045816"/>
                    <a:gd name="connsiteY7" fmla="*/ 12802 h 1679000"/>
                    <a:gd name="connsiteX8" fmla="*/ 2476869 w 3045816"/>
                    <a:gd name="connsiteY8" fmla="*/ 220290 h 1679000"/>
                    <a:gd name="connsiteX9" fmla="*/ 2764720 w 3045816"/>
                    <a:gd name="connsiteY9" fmla="*/ 340892 h 1679000"/>
                    <a:gd name="connsiteX10" fmla="*/ 2873776 w 3045816"/>
                    <a:gd name="connsiteY10" fmla="*/ 396199 h 1679000"/>
                    <a:gd name="connsiteX11" fmla="*/ 3045817 w 3045816"/>
                    <a:gd name="connsiteY11" fmla="*/ 669328 h 1679000"/>
                    <a:gd name="connsiteX12" fmla="*/ 2696193 w 3045816"/>
                    <a:gd name="connsiteY12" fmla="*/ 663036 h 1679000"/>
                    <a:gd name="connsiteX13" fmla="*/ 2306849 w 3045816"/>
                    <a:gd name="connsiteY13" fmla="*/ 785370 h 167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45816" h="1679000">
                      <a:moveTo>
                        <a:pt x="2306849" y="785370"/>
                      </a:moveTo>
                      <a:cubicBezTo>
                        <a:pt x="1957745" y="925600"/>
                        <a:pt x="1609217" y="1072297"/>
                        <a:pt x="1243140" y="1159010"/>
                      </a:cubicBezTo>
                      <a:cubicBezTo>
                        <a:pt x="1150884" y="1180833"/>
                        <a:pt x="1057763" y="1198845"/>
                        <a:pt x="966200" y="1223381"/>
                      </a:cubicBezTo>
                      <a:cubicBezTo>
                        <a:pt x="621137" y="1315809"/>
                        <a:pt x="308230" y="1498415"/>
                        <a:pt x="0" y="1679001"/>
                      </a:cubicBezTo>
                      <a:cubicBezTo>
                        <a:pt x="65814" y="1435141"/>
                        <a:pt x="149064" y="1195958"/>
                        <a:pt x="248767" y="963819"/>
                      </a:cubicBezTo>
                      <a:cubicBezTo>
                        <a:pt x="284329" y="881031"/>
                        <a:pt x="322317" y="798648"/>
                        <a:pt x="373352" y="724405"/>
                      </a:cubicBezTo>
                      <a:cubicBezTo>
                        <a:pt x="489393" y="555712"/>
                        <a:pt x="665302" y="439498"/>
                        <a:pt x="836765" y="327556"/>
                      </a:cubicBezTo>
                      <a:cubicBezTo>
                        <a:pt x="1044311" y="192059"/>
                        <a:pt x="1259709" y="53387"/>
                        <a:pt x="1504203" y="12802"/>
                      </a:cubicBezTo>
                      <a:cubicBezTo>
                        <a:pt x="1835873" y="-42274"/>
                        <a:pt x="2166792" y="90336"/>
                        <a:pt x="2476869" y="220290"/>
                      </a:cubicBezTo>
                      <a:cubicBezTo>
                        <a:pt x="2572820" y="260472"/>
                        <a:pt x="2668770" y="300711"/>
                        <a:pt x="2764720" y="340892"/>
                      </a:cubicBezTo>
                      <a:cubicBezTo>
                        <a:pt x="2802362" y="356653"/>
                        <a:pt x="2840407" y="372645"/>
                        <a:pt x="2873776" y="396199"/>
                      </a:cubicBezTo>
                      <a:cubicBezTo>
                        <a:pt x="2963434" y="459589"/>
                        <a:pt x="3010254" y="569279"/>
                        <a:pt x="3045817" y="669328"/>
                      </a:cubicBezTo>
                      <a:cubicBezTo>
                        <a:pt x="2932720" y="684166"/>
                        <a:pt x="2815351" y="643638"/>
                        <a:pt x="2696193" y="663036"/>
                      </a:cubicBezTo>
                      <a:cubicBezTo>
                        <a:pt x="2561735" y="684974"/>
                        <a:pt x="2432820" y="734796"/>
                        <a:pt x="2306849" y="785370"/>
                      </a:cubicBezTo>
                      <a:close/>
                    </a:path>
                  </a:pathLst>
                </a:custGeom>
                <a:solidFill>
                  <a:srgbClr val="334E23"/>
                </a:solidFill>
                <a:ln w="5770" cap="flat">
                  <a:noFill/>
                  <a:prstDash val="solid"/>
                  <a:miter/>
                </a:ln>
              </p:spPr>
              <p:txBody>
                <a:bodyPr rtlCol="0" anchor="ctr"/>
                <a:lstStyle/>
                <a:p>
                  <a:endParaRPr lang="th-TH"/>
                </a:p>
              </p:txBody>
            </p:sp>
            <p:sp>
              <p:nvSpPr>
                <p:cNvPr id="4425" name="Freeform: Shape 4424">
                  <a:extLst>
                    <a:ext uri="{FF2B5EF4-FFF2-40B4-BE49-F238E27FC236}">
                      <a16:creationId xmlns:a16="http://schemas.microsoft.com/office/drawing/2014/main" id="{C559C393-9957-431D-862C-8FF692D04C7C}"/>
                    </a:ext>
                  </a:extLst>
                </p:cNvPr>
                <p:cNvSpPr/>
                <p:nvPr/>
              </p:nvSpPr>
              <p:spPr>
                <a:xfrm>
                  <a:off x="102831" y="6247142"/>
                  <a:ext cx="3093503" cy="1258051"/>
                </a:xfrm>
                <a:custGeom>
                  <a:avLst/>
                  <a:gdLst>
                    <a:gd name="connsiteX0" fmla="*/ 2600762 w 3093503"/>
                    <a:gd name="connsiteY0" fmla="*/ 80134 h 1258051"/>
                    <a:gd name="connsiteX1" fmla="*/ 2249290 w 3093503"/>
                    <a:gd name="connsiteY1" fmla="*/ 203507 h 1258051"/>
                    <a:gd name="connsiteX2" fmla="*/ 333344 w 3093503"/>
                    <a:gd name="connsiteY2" fmla="*/ 765180 h 1258051"/>
                    <a:gd name="connsiteX3" fmla="*/ 0 w 3093503"/>
                    <a:gd name="connsiteY3" fmla="*/ 1080742 h 1258051"/>
                    <a:gd name="connsiteX4" fmla="*/ 411686 w 3093503"/>
                    <a:gd name="connsiteY4" fmla="*/ 1182639 h 1258051"/>
                    <a:gd name="connsiteX5" fmla="*/ 739429 w 3093503"/>
                    <a:gd name="connsiteY5" fmla="*/ 1249204 h 1258051"/>
                    <a:gd name="connsiteX6" fmla="*/ 1237655 w 3093503"/>
                    <a:gd name="connsiteY6" fmla="*/ 1212313 h 1258051"/>
                    <a:gd name="connsiteX7" fmla="*/ 1433655 w 3093503"/>
                    <a:gd name="connsiteY7" fmla="*/ 1148231 h 1258051"/>
                    <a:gd name="connsiteX8" fmla="*/ 1720005 w 3093503"/>
                    <a:gd name="connsiteY8" fmla="*/ 1046334 h 1258051"/>
                    <a:gd name="connsiteX9" fmla="*/ 2026041 w 3093503"/>
                    <a:gd name="connsiteY9" fmla="*/ 927811 h 1258051"/>
                    <a:gd name="connsiteX10" fmla="*/ 2923541 w 3093503"/>
                    <a:gd name="connsiteY10" fmla="*/ 188670 h 1258051"/>
                    <a:gd name="connsiteX11" fmla="*/ 3093503 w 3093503"/>
                    <a:gd name="connsiteY11" fmla="*/ 59581 h 1258051"/>
                    <a:gd name="connsiteX12" fmla="*/ 2600762 w 3093503"/>
                    <a:gd name="connsiteY12" fmla="*/ 80134 h 1258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93503" h="1258051">
                      <a:moveTo>
                        <a:pt x="2600762" y="80134"/>
                      </a:moveTo>
                      <a:cubicBezTo>
                        <a:pt x="2483566" y="121239"/>
                        <a:pt x="2366428" y="162402"/>
                        <a:pt x="2249290" y="203507"/>
                      </a:cubicBezTo>
                      <a:cubicBezTo>
                        <a:pt x="1604022" y="429989"/>
                        <a:pt x="978612" y="538698"/>
                        <a:pt x="333344" y="765180"/>
                      </a:cubicBezTo>
                      <a:cubicBezTo>
                        <a:pt x="214358" y="806920"/>
                        <a:pt x="66449" y="973592"/>
                        <a:pt x="0" y="1080742"/>
                      </a:cubicBezTo>
                      <a:cubicBezTo>
                        <a:pt x="137229" y="1114689"/>
                        <a:pt x="274457" y="1148693"/>
                        <a:pt x="411686" y="1182639"/>
                      </a:cubicBezTo>
                      <a:cubicBezTo>
                        <a:pt x="519991" y="1209426"/>
                        <a:pt x="628642" y="1236330"/>
                        <a:pt x="739429" y="1249204"/>
                      </a:cubicBezTo>
                      <a:cubicBezTo>
                        <a:pt x="905813" y="1268602"/>
                        <a:pt x="1075948" y="1256016"/>
                        <a:pt x="1237655" y="1212313"/>
                      </a:cubicBezTo>
                      <a:cubicBezTo>
                        <a:pt x="1304047" y="1194359"/>
                        <a:pt x="1368880" y="1171324"/>
                        <a:pt x="1433655" y="1148231"/>
                      </a:cubicBezTo>
                      <a:cubicBezTo>
                        <a:pt x="1529143" y="1114285"/>
                        <a:pt x="1624574" y="1080280"/>
                        <a:pt x="1720005" y="1046334"/>
                      </a:cubicBezTo>
                      <a:cubicBezTo>
                        <a:pt x="1823114" y="1009674"/>
                        <a:pt x="1926338" y="972899"/>
                        <a:pt x="2026041" y="927811"/>
                      </a:cubicBezTo>
                      <a:cubicBezTo>
                        <a:pt x="2382824" y="766508"/>
                        <a:pt x="2686725" y="500480"/>
                        <a:pt x="2923541" y="188670"/>
                      </a:cubicBezTo>
                      <a:cubicBezTo>
                        <a:pt x="2967071" y="131342"/>
                        <a:pt x="3016605" y="67375"/>
                        <a:pt x="3093503" y="59581"/>
                      </a:cubicBezTo>
                      <a:cubicBezTo>
                        <a:pt x="2968687" y="-61194"/>
                        <a:pt x="2740646" y="31004"/>
                        <a:pt x="2600762" y="80134"/>
                      </a:cubicBezTo>
                      <a:close/>
                    </a:path>
                  </a:pathLst>
                </a:custGeom>
                <a:solidFill>
                  <a:srgbClr val="426044"/>
                </a:solidFill>
                <a:ln w="5770" cap="flat">
                  <a:noFill/>
                  <a:prstDash val="solid"/>
                  <a:miter/>
                </a:ln>
              </p:spPr>
              <p:txBody>
                <a:bodyPr rtlCol="0" anchor="ctr"/>
                <a:lstStyle/>
                <a:p>
                  <a:endParaRPr lang="th-TH"/>
                </a:p>
              </p:txBody>
            </p:sp>
            <p:sp>
              <p:nvSpPr>
                <p:cNvPr id="4426" name="Freeform: Shape 4425">
                  <a:extLst>
                    <a:ext uri="{FF2B5EF4-FFF2-40B4-BE49-F238E27FC236}">
                      <a16:creationId xmlns:a16="http://schemas.microsoft.com/office/drawing/2014/main" id="{0B568863-42F9-4114-8A02-8F9CDDF203FF}"/>
                    </a:ext>
                  </a:extLst>
                </p:cNvPr>
                <p:cNvSpPr/>
                <p:nvPr/>
              </p:nvSpPr>
              <p:spPr>
                <a:xfrm>
                  <a:off x="625650" y="5630047"/>
                  <a:ext cx="2546548" cy="846536"/>
                </a:xfrm>
                <a:custGeom>
                  <a:avLst/>
                  <a:gdLst>
                    <a:gd name="connsiteX0" fmla="*/ 1985283 w 2546548"/>
                    <a:gd name="connsiteY0" fmla="*/ 788446 h 846536"/>
                    <a:gd name="connsiteX1" fmla="*/ 1718446 w 2546548"/>
                    <a:gd name="connsiteY1" fmla="*/ 820949 h 846536"/>
                    <a:gd name="connsiteX2" fmla="*/ 1633984 w 2546548"/>
                    <a:gd name="connsiteY2" fmla="*/ 700232 h 846536"/>
                    <a:gd name="connsiteX3" fmla="*/ 1495428 w 2546548"/>
                    <a:gd name="connsiteY3" fmla="*/ 580092 h 846536"/>
                    <a:gd name="connsiteX4" fmla="*/ 1081029 w 2546548"/>
                    <a:gd name="connsiteY4" fmla="*/ 379532 h 846536"/>
                    <a:gd name="connsiteX5" fmla="*/ 918975 w 2546548"/>
                    <a:gd name="connsiteY5" fmla="*/ 369198 h 846536"/>
                    <a:gd name="connsiteX6" fmla="*/ 0 w 2546548"/>
                    <a:gd name="connsiteY6" fmla="*/ 633494 h 846536"/>
                    <a:gd name="connsiteX7" fmla="*/ 1035132 w 2546548"/>
                    <a:gd name="connsiteY7" fmla="*/ 36720 h 846536"/>
                    <a:gd name="connsiteX8" fmla="*/ 1175940 w 2546548"/>
                    <a:gd name="connsiteY8" fmla="*/ 1215 h 846536"/>
                    <a:gd name="connsiteX9" fmla="*/ 1417375 w 2546548"/>
                    <a:gd name="connsiteY9" fmla="*/ 46072 h 846536"/>
                    <a:gd name="connsiteX10" fmla="*/ 1758223 w 2546548"/>
                    <a:gd name="connsiteY10" fmla="*/ 171986 h 846536"/>
                    <a:gd name="connsiteX11" fmla="*/ 1899840 w 2546548"/>
                    <a:gd name="connsiteY11" fmla="*/ 222097 h 846536"/>
                    <a:gd name="connsiteX12" fmla="*/ 2013975 w 2546548"/>
                    <a:gd name="connsiteY12" fmla="*/ 221289 h 846536"/>
                    <a:gd name="connsiteX13" fmla="*/ 2538007 w 2546548"/>
                    <a:gd name="connsiteY13" fmla="*/ 550995 h 846536"/>
                    <a:gd name="connsiteX14" fmla="*/ 2342008 w 2546548"/>
                    <a:gd name="connsiteY14" fmla="*/ 690648 h 846536"/>
                    <a:gd name="connsiteX15" fmla="*/ 1985283 w 2546548"/>
                    <a:gd name="connsiteY15" fmla="*/ 788446 h 84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46548" h="846536">
                      <a:moveTo>
                        <a:pt x="1985283" y="788446"/>
                      </a:moveTo>
                      <a:cubicBezTo>
                        <a:pt x="1899493" y="828166"/>
                        <a:pt x="1794133" y="877584"/>
                        <a:pt x="1718446" y="820949"/>
                      </a:cubicBezTo>
                      <a:cubicBezTo>
                        <a:pt x="1678842" y="791333"/>
                        <a:pt x="1662100" y="740933"/>
                        <a:pt x="1633984" y="700232"/>
                      </a:cubicBezTo>
                      <a:cubicBezTo>
                        <a:pt x="1599057" y="649601"/>
                        <a:pt x="1546579" y="614212"/>
                        <a:pt x="1495428" y="580092"/>
                      </a:cubicBezTo>
                      <a:cubicBezTo>
                        <a:pt x="1366801" y="494303"/>
                        <a:pt x="1233325" y="406492"/>
                        <a:pt x="1081029" y="379532"/>
                      </a:cubicBezTo>
                      <a:cubicBezTo>
                        <a:pt x="1027627" y="370064"/>
                        <a:pt x="973186" y="368447"/>
                        <a:pt x="918975" y="369198"/>
                      </a:cubicBezTo>
                      <a:cubicBezTo>
                        <a:pt x="596485" y="373874"/>
                        <a:pt x="275670" y="466129"/>
                        <a:pt x="0" y="633494"/>
                      </a:cubicBezTo>
                      <a:cubicBezTo>
                        <a:pt x="245938" y="312332"/>
                        <a:pt x="652023" y="166559"/>
                        <a:pt x="1035132" y="36720"/>
                      </a:cubicBezTo>
                      <a:cubicBezTo>
                        <a:pt x="1081086" y="21132"/>
                        <a:pt x="1127618" y="5429"/>
                        <a:pt x="1175940" y="1215"/>
                      </a:cubicBezTo>
                      <a:cubicBezTo>
                        <a:pt x="1258092" y="-6002"/>
                        <a:pt x="1339090" y="20209"/>
                        <a:pt x="1417375" y="46072"/>
                      </a:cubicBezTo>
                      <a:cubicBezTo>
                        <a:pt x="1532434" y="84060"/>
                        <a:pt x="1647724" y="122163"/>
                        <a:pt x="1758223" y="171986"/>
                      </a:cubicBezTo>
                      <a:cubicBezTo>
                        <a:pt x="1804062" y="192654"/>
                        <a:pt x="1849959" y="215631"/>
                        <a:pt x="1899840" y="222097"/>
                      </a:cubicBezTo>
                      <a:cubicBezTo>
                        <a:pt x="1937596" y="227004"/>
                        <a:pt x="1975872" y="222212"/>
                        <a:pt x="2013975" y="221289"/>
                      </a:cubicBezTo>
                      <a:cubicBezTo>
                        <a:pt x="2209282" y="216439"/>
                        <a:pt x="2476061" y="350204"/>
                        <a:pt x="2538007" y="550995"/>
                      </a:cubicBezTo>
                      <a:cubicBezTo>
                        <a:pt x="2582403" y="694805"/>
                        <a:pt x="2444251" y="680026"/>
                        <a:pt x="2342008" y="690648"/>
                      </a:cubicBezTo>
                      <a:cubicBezTo>
                        <a:pt x="2218808" y="703349"/>
                        <a:pt x="2097629" y="736488"/>
                        <a:pt x="1985283" y="788446"/>
                      </a:cubicBezTo>
                      <a:close/>
                    </a:path>
                  </a:pathLst>
                </a:custGeom>
                <a:solidFill>
                  <a:srgbClr val="47562B"/>
                </a:solidFill>
                <a:ln w="5770" cap="flat">
                  <a:noFill/>
                  <a:prstDash val="solid"/>
                  <a:miter/>
                </a:ln>
              </p:spPr>
              <p:txBody>
                <a:bodyPr rtlCol="0" anchor="ctr"/>
                <a:lstStyle/>
                <a:p>
                  <a:endParaRPr lang="th-TH"/>
                </a:p>
              </p:txBody>
            </p:sp>
            <p:sp>
              <p:nvSpPr>
                <p:cNvPr id="4427" name="Freeform: Shape 4426">
                  <a:extLst>
                    <a:ext uri="{FF2B5EF4-FFF2-40B4-BE49-F238E27FC236}">
                      <a16:creationId xmlns:a16="http://schemas.microsoft.com/office/drawing/2014/main" id="{73697887-5BF0-4E23-BE8B-3CD6C97576AF}"/>
                    </a:ext>
                  </a:extLst>
                </p:cNvPr>
                <p:cNvSpPr/>
                <p:nvPr/>
              </p:nvSpPr>
              <p:spPr>
                <a:xfrm>
                  <a:off x="592628" y="5857685"/>
                  <a:ext cx="1815090" cy="671760"/>
                </a:xfrm>
                <a:custGeom>
                  <a:avLst/>
                  <a:gdLst>
                    <a:gd name="connsiteX0" fmla="*/ 1080798 w 1815090"/>
                    <a:gd name="connsiteY0" fmla="*/ 75860 h 671760"/>
                    <a:gd name="connsiteX1" fmla="*/ 792716 w 1815090"/>
                    <a:gd name="connsiteY1" fmla="*/ 19918 h 671760"/>
                    <a:gd name="connsiteX2" fmla="*/ 705252 w 1815090"/>
                    <a:gd name="connsiteY2" fmla="*/ 1 h 671760"/>
                    <a:gd name="connsiteX3" fmla="*/ 635570 w 1815090"/>
                    <a:gd name="connsiteY3" fmla="*/ 15358 h 671760"/>
                    <a:gd name="connsiteX4" fmla="*/ 0 w 1815090"/>
                    <a:gd name="connsiteY4" fmla="*/ 447942 h 671760"/>
                    <a:gd name="connsiteX5" fmla="*/ 758135 w 1815090"/>
                    <a:gd name="connsiteY5" fmla="*/ 611901 h 671760"/>
                    <a:gd name="connsiteX6" fmla="*/ 876658 w 1815090"/>
                    <a:gd name="connsiteY6" fmla="*/ 671711 h 671760"/>
                    <a:gd name="connsiteX7" fmla="*/ 944551 w 1815090"/>
                    <a:gd name="connsiteY7" fmla="*/ 585690 h 671760"/>
                    <a:gd name="connsiteX8" fmla="*/ 930464 w 1815090"/>
                    <a:gd name="connsiteY8" fmla="*/ 565138 h 671760"/>
                    <a:gd name="connsiteX9" fmla="*/ 1003495 w 1815090"/>
                    <a:gd name="connsiteY9" fmla="*/ 510639 h 671760"/>
                    <a:gd name="connsiteX10" fmla="*/ 1495774 w 1815090"/>
                    <a:gd name="connsiteY10" fmla="*/ 586729 h 671760"/>
                    <a:gd name="connsiteX11" fmla="*/ 1750372 w 1815090"/>
                    <a:gd name="connsiteY11" fmla="*/ 620964 h 671760"/>
                    <a:gd name="connsiteX12" fmla="*/ 1720986 w 1815090"/>
                    <a:gd name="connsiteY12" fmla="*/ 498688 h 671760"/>
                    <a:gd name="connsiteX13" fmla="*/ 1080798 w 1815090"/>
                    <a:gd name="connsiteY13" fmla="*/ 75860 h 67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5090" h="671760">
                      <a:moveTo>
                        <a:pt x="1080798" y="75860"/>
                      </a:moveTo>
                      <a:cubicBezTo>
                        <a:pt x="985482" y="53576"/>
                        <a:pt x="886299" y="48784"/>
                        <a:pt x="792716" y="19918"/>
                      </a:cubicBezTo>
                      <a:cubicBezTo>
                        <a:pt x="764023" y="11085"/>
                        <a:pt x="735273" y="-115"/>
                        <a:pt x="705252" y="1"/>
                      </a:cubicBezTo>
                      <a:cubicBezTo>
                        <a:pt x="681351" y="116"/>
                        <a:pt x="658143" y="7506"/>
                        <a:pt x="635570" y="15358"/>
                      </a:cubicBezTo>
                      <a:cubicBezTo>
                        <a:pt x="390671" y="100396"/>
                        <a:pt x="168981" y="251308"/>
                        <a:pt x="0" y="447942"/>
                      </a:cubicBezTo>
                      <a:cubicBezTo>
                        <a:pt x="262968" y="449905"/>
                        <a:pt x="545046" y="457757"/>
                        <a:pt x="758135" y="611901"/>
                      </a:cubicBezTo>
                      <a:cubicBezTo>
                        <a:pt x="794563" y="638227"/>
                        <a:pt x="831743" y="669863"/>
                        <a:pt x="876658" y="671711"/>
                      </a:cubicBezTo>
                      <a:cubicBezTo>
                        <a:pt x="921573" y="673558"/>
                        <a:pt x="968625" y="623620"/>
                        <a:pt x="944551" y="585690"/>
                      </a:cubicBezTo>
                      <a:cubicBezTo>
                        <a:pt x="940105" y="578647"/>
                        <a:pt x="933697" y="572816"/>
                        <a:pt x="930464" y="565138"/>
                      </a:cubicBezTo>
                      <a:cubicBezTo>
                        <a:pt x="916493" y="531711"/>
                        <a:pt x="967297" y="510524"/>
                        <a:pt x="1003495" y="510639"/>
                      </a:cubicBezTo>
                      <a:cubicBezTo>
                        <a:pt x="1170167" y="511216"/>
                        <a:pt x="1336723" y="536965"/>
                        <a:pt x="1495774" y="586729"/>
                      </a:cubicBezTo>
                      <a:cubicBezTo>
                        <a:pt x="1572558" y="610746"/>
                        <a:pt x="1669663" y="646251"/>
                        <a:pt x="1750372" y="620964"/>
                      </a:cubicBezTo>
                      <a:cubicBezTo>
                        <a:pt x="1882462" y="579571"/>
                        <a:pt x="1781143" y="548165"/>
                        <a:pt x="1720986" y="498688"/>
                      </a:cubicBezTo>
                      <a:cubicBezTo>
                        <a:pt x="1515057" y="329361"/>
                        <a:pt x="1353754" y="139654"/>
                        <a:pt x="1080798" y="75860"/>
                      </a:cubicBezTo>
                      <a:close/>
                    </a:path>
                  </a:pathLst>
                </a:custGeom>
                <a:solidFill>
                  <a:srgbClr val="426044"/>
                </a:solidFill>
                <a:ln w="5770" cap="flat">
                  <a:noFill/>
                  <a:prstDash val="solid"/>
                  <a:miter/>
                </a:ln>
              </p:spPr>
              <p:txBody>
                <a:bodyPr rtlCol="0" anchor="ctr"/>
                <a:lstStyle/>
                <a:p>
                  <a:endParaRPr lang="th-TH"/>
                </a:p>
              </p:txBody>
            </p:sp>
            <p:sp>
              <p:nvSpPr>
                <p:cNvPr id="4428" name="Freeform: Shape 4427">
                  <a:extLst>
                    <a:ext uri="{FF2B5EF4-FFF2-40B4-BE49-F238E27FC236}">
                      <a16:creationId xmlns:a16="http://schemas.microsoft.com/office/drawing/2014/main" id="{2EFE1664-8E07-4945-93EF-B8745B55A6B2}"/>
                    </a:ext>
                  </a:extLst>
                </p:cNvPr>
                <p:cNvSpPr/>
                <p:nvPr/>
              </p:nvSpPr>
              <p:spPr>
                <a:xfrm>
                  <a:off x="1616329" y="6301728"/>
                  <a:ext cx="1507840" cy="1063681"/>
                </a:xfrm>
                <a:custGeom>
                  <a:avLst/>
                  <a:gdLst>
                    <a:gd name="connsiteX0" fmla="*/ 917648 w 1507840"/>
                    <a:gd name="connsiteY0" fmla="*/ 87263 h 1063681"/>
                    <a:gd name="connsiteX1" fmla="*/ 793755 w 1507840"/>
                    <a:gd name="connsiteY1" fmla="*/ 132929 h 1063681"/>
                    <a:gd name="connsiteX2" fmla="*/ 720147 w 1507840"/>
                    <a:gd name="connsiteY2" fmla="*/ 212830 h 1063681"/>
                    <a:gd name="connsiteX3" fmla="*/ 0 w 1507840"/>
                    <a:gd name="connsiteY3" fmla="*/ 1063682 h 1063681"/>
                    <a:gd name="connsiteX4" fmla="*/ 872501 w 1507840"/>
                    <a:gd name="connsiteY4" fmla="*/ 661811 h 1063681"/>
                    <a:gd name="connsiteX5" fmla="*/ 1457094 w 1507840"/>
                    <a:gd name="connsiteY5" fmla="*/ 148055 h 1063681"/>
                    <a:gd name="connsiteX6" fmla="*/ 1343593 w 1507840"/>
                    <a:gd name="connsiteY6" fmla="*/ 8286 h 1063681"/>
                    <a:gd name="connsiteX7" fmla="*/ 917648 w 1507840"/>
                    <a:gd name="connsiteY7" fmla="*/ 87263 h 106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7840" h="1063681">
                      <a:moveTo>
                        <a:pt x="917648" y="87263"/>
                      </a:moveTo>
                      <a:cubicBezTo>
                        <a:pt x="874406" y="96847"/>
                        <a:pt x="830011" y="107470"/>
                        <a:pt x="793755" y="132929"/>
                      </a:cubicBezTo>
                      <a:cubicBezTo>
                        <a:pt x="763965" y="153828"/>
                        <a:pt x="741623" y="183444"/>
                        <a:pt x="720147" y="212830"/>
                      </a:cubicBezTo>
                      <a:cubicBezTo>
                        <a:pt x="499496" y="514363"/>
                        <a:pt x="307653" y="851633"/>
                        <a:pt x="0" y="1063682"/>
                      </a:cubicBezTo>
                      <a:cubicBezTo>
                        <a:pt x="298358" y="946255"/>
                        <a:pt x="598333" y="828021"/>
                        <a:pt x="872501" y="661811"/>
                      </a:cubicBezTo>
                      <a:cubicBezTo>
                        <a:pt x="1093499" y="527873"/>
                        <a:pt x="1305028" y="359180"/>
                        <a:pt x="1457094" y="148055"/>
                      </a:cubicBezTo>
                      <a:cubicBezTo>
                        <a:pt x="1562743" y="1358"/>
                        <a:pt x="1493061" y="-14056"/>
                        <a:pt x="1343593" y="8286"/>
                      </a:cubicBezTo>
                      <a:cubicBezTo>
                        <a:pt x="1200764" y="29647"/>
                        <a:pt x="1058629" y="55973"/>
                        <a:pt x="917648" y="87263"/>
                      </a:cubicBezTo>
                      <a:close/>
                    </a:path>
                  </a:pathLst>
                </a:custGeom>
                <a:solidFill>
                  <a:srgbClr val="37491B"/>
                </a:solidFill>
                <a:ln w="5770" cap="flat">
                  <a:noFill/>
                  <a:prstDash val="solid"/>
                  <a:miter/>
                </a:ln>
              </p:spPr>
              <p:txBody>
                <a:bodyPr rtlCol="0" anchor="ctr"/>
                <a:lstStyle/>
                <a:p>
                  <a:endParaRPr lang="th-TH"/>
                </a:p>
              </p:txBody>
            </p:sp>
            <p:grpSp>
              <p:nvGrpSpPr>
                <p:cNvPr id="4429" name="Graphic 3">
                  <a:extLst>
                    <a:ext uri="{FF2B5EF4-FFF2-40B4-BE49-F238E27FC236}">
                      <a16:creationId xmlns:a16="http://schemas.microsoft.com/office/drawing/2014/main" id="{4427DCE3-05C4-4C4A-9862-FDFE31F485AD}"/>
                    </a:ext>
                  </a:extLst>
                </p:cNvPr>
                <p:cNvGrpSpPr/>
                <p:nvPr/>
              </p:nvGrpSpPr>
              <p:grpSpPr>
                <a:xfrm>
                  <a:off x="154443" y="5857455"/>
                  <a:ext cx="3041890" cy="1528334"/>
                  <a:chOff x="154443" y="5857455"/>
                  <a:chExt cx="3041890" cy="1528334"/>
                </a:xfrm>
                <a:solidFill>
                  <a:srgbClr val="556D3D"/>
                </a:solidFill>
              </p:grpSpPr>
              <p:sp>
                <p:nvSpPr>
                  <p:cNvPr id="4431" name="Freeform: Shape 4430">
                    <a:extLst>
                      <a:ext uri="{FF2B5EF4-FFF2-40B4-BE49-F238E27FC236}">
                        <a16:creationId xmlns:a16="http://schemas.microsoft.com/office/drawing/2014/main" id="{077EE373-1EA8-46A4-AE0F-5E0420F91277}"/>
                      </a:ext>
                    </a:extLst>
                  </p:cNvPr>
                  <p:cNvSpPr/>
                  <p:nvPr/>
                </p:nvSpPr>
                <p:spPr>
                  <a:xfrm>
                    <a:off x="1278540" y="5857455"/>
                    <a:ext cx="19167" cy="1039"/>
                  </a:xfrm>
                  <a:custGeom>
                    <a:avLst/>
                    <a:gdLst>
                      <a:gd name="connsiteX0" fmla="*/ 19167 w 19167"/>
                      <a:gd name="connsiteY0" fmla="*/ 1039 h 1039"/>
                      <a:gd name="connsiteX1" fmla="*/ 0 w 19167"/>
                      <a:gd name="connsiteY1" fmla="*/ 0 h 1039"/>
                      <a:gd name="connsiteX2" fmla="*/ 19167 w 19167"/>
                      <a:gd name="connsiteY2" fmla="*/ 1039 h 1039"/>
                    </a:gdLst>
                    <a:ahLst/>
                    <a:cxnLst>
                      <a:cxn ang="0">
                        <a:pos x="connsiteX0" y="connsiteY0"/>
                      </a:cxn>
                      <a:cxn ang="0">
                        <a:pos x="connsiteX1" y="connsiteY1"/>
                      </a:cxn>
                      <a:cxn ang="0">
                        <a:pos x="connsiteX2" y="connsiteY2"/>
                      </a:cxn>
                    </a:cxnLst>
                    <a:rect l="l" t="t" r="r" b="b"/>
                    <a:pathLst>
                      <a:path w="19167" h="1039">
                        <a:moveTo>
                          <a:pt x="19167" y="1039"/>
                        </a:moveTo>
                        <a:cubicBezTo>
                          <a:pt x="6755" y="116"/>
                          <a:pt x="0" y="0"/>
                          <a:pt x="0" y="0"/>
                        </a:cubicBezTo>
                        <a:cubicBezTo>
                          <a:pt x="6408" y="289"/>
                          <a:pt x="12759" y="693"/>
                          <a:pt x="19167" y="1039"/>
                        </a:cubicBezTo>
                        <a:close/>
                      </a:path>
                    </a:pathLst>
                  </a:custGeom>
                  <a:solidFill>
                    <a:srgbClr val="556D3D"/>
                  </a:solidFill>
                  <a:ln w="5770" cap="flat">
                    <a:noFill/>
                    <a:prstDash val="solid"/>
                    <a:miter/>
                  </a:ln>
                </p:spPr>
                <p:txBody>
                  <a:bodyPr rtlCol="0" anchor="ctr"/>
                  <a:lstStyle/>
                  <a:p>
                    <a:endParaRPr lang="th-TH"/>
                  </a:p>
                </p:txBody>
              </p:sp>
              <p:sp>
                <p:nvSpPr>
                  <p:cNvPr id="4432" name="Freeform: Shape 4431">
                    <a:extLst>
                      <a:ext uri="{FF2B5EF4-FFF2-40B4-BE49-F238E27FC236}">
                        <a16:creationId xmlns:a16="http://schemas.microsoft.com/office/drawing/2014/main" id="{69DD9E24-D750-4F29-9C4B-BCD116461271}"/>
                      </a:ext>
                    </a:extLst>
                  </p:cNvPr>
                  <p:cNvSpPr/>
                  <p:nvPr/>
                </p:nvSpPr>
                <p:spPr>
                  <a:xfrm>
                    <a:off x="1165212" y="6608488"/>
                    <a:ext cx="543326" cy="771124"/>
                  </a:xfrm>
                  <a:custGeom>
                    <a:avLst/>
                    <a:gdLst>
                      <a:gd name="connsiteX0" fmla="*/ 0 w 543326"/>
                      <a:gd name="connsiteY0" fmla="*/ 771124 h 771124"/>
                      <a:gd name="connsiteX1" fmla="*/ 538234 w 543326"/>
                      <a:gd name="connsiteY1" fmla="*/ 0 h 771124"/>
                      <a:gd name="connsiteX2" fmla="*/ 0 w 543326"/>
                      <a:gd name="connsiteY2" fmla="*/ 771124 h 771124"/>
                    </a:gdLst>
                    <a:ahLst/>
                    <a:cxnLst>
                      <a:cxn ang="0">
                        <a:pos x="connsiteX0" y="connsiteY0"/>
                      </a:cxn>
                      <a:cxn ang="0">
                        <a:pos x="connsiteX1" y="connsiteY1"/>
                      </a:cxn>
                      <a:cxn ang="0">
                        <a:pos x="connsiteX2" y="connsiteY2"/>
                      </a:cxn>
                    </a:cxnLst>
                    <a:rect l="l" t="t" r="r" b="b"/>
                    <a:pathLst>
                      <a:path w="543326" h="771124">
                        <a:moveTo>
                          <a:pt x="0" y="771124"/>
                        </a:moveTo>
                        <a:cubicBezTo>
                          <a:pt x="633492" y="385302"/>
                          <a:pt x="538234" y="0"/>
                          <a:pt x="538234" y="0"/>
                        </a:cubicBezTo>
                        <a:cubicBezTo>
                          <a:pt x="537022" y="425137"/>
                          <a:pt x="0" y="771124"/>
                          <a:pt x="0" y="771124"/>
                        </a:cubicBezTo>
                        <a:close/>
                      </a:path>
                    </a:pathLst>
                  </a:custGeom>
                  <a:solidFill>
                    <a:srgbClr val="556D3D"/>
                  </a:solidFill>
                  <a:ln w="5770" cap="flat">
                    <a:noFill/>
                    <a:prstDash val="solid"/>
                    <a:miter/>
                  </a:ln>
                </p:spPr>
                <p:txBody>
                  <a:bodyPr rtlCol="0" anchor="ctr"/>
                  <a:lstStyle/>
                  <a:p>
                    <a:endParaRPr lang="th-TH"/>
                  </a:p>
                </p:txBody>
              </p:sp>
              <p:sp>
                <p:nvSpPr>
                  <p:cNvPr id="4433" name="Freeform: Shape 4432">
                    <a:extLst>
                      <a:ext uri="{FF2B5EF4-FFF2-40B4-BE49-F238E27FC236}">
                        <a16:creationId xmlns:a16="http://schemas.microsoft.com/office/drawing/2014/main" id="{3CF1C923-5256-4E01-A598-B46FC652EF25}"/>
                      </a:ext>
                    </a:extLst>
                  </p:cNvPr>
                  <p:cNvSpPr/>
                  <p:nvPr/>
                </p:nvSpPr>
                <p:spPr>
                  <a:xfrm>
                    <a:off x="650706" y="6815168"/>
                    <a:ext cx="462605" cy="563174"/>
                  </a:xfrm>
                  <a:custGeom>
                    <a:avLst/>
                    <a:gdLst>
                      <a:gd name="connsiteX0" fmla="*/ 462605 w 462605"/>
                      <a:gd name="connsiteY0" fmla="*/ 0 h 563174"/>
                      <a:gd name="connsiteX1" fmla="*/ 0 w 462605"/>
                      <a:gd name="connsiteY1" fmla="*/ 563174 h 563174"/>
                      <a:gd name="connsiteX2" fmla="*/ 462605 w 462605"/>
                      <a:gd name="connsiteY2" fmla="*/ 0 h 563174"/>
                    </a:gdLst>
                    <a:ahLst/>
                    <a:cxnLst>
                      <a:cxn ang="0">
                        <a:pos x="connsiteX0" y="connsiteY0"/>
                      </a:cxn>
                      <a:cxn ang="0">
                        <a:pos x="connsiteX1" y="connsiteY1"/>
                      </a:cxn>
                      <a:cxn ang="0">
                        <a:pos x="connsiteX2" y="connsiteY2"/>
                      </a:cxn>
                    </a:cxnLst>
                    <a:rect l="l" t="t" r="r" b="b"/>
                    <a:pathLst>
                      <a:path w="462605" h="563174">
                        <a:moveTo>
                          <a:pt x="462605" y="0"/>
                        </a:moveTo>
                        <a:cubicBezTo>
                          <a:pt x="356263" y="361921"/>
                          <a:pt x="69451" y="527669"/>
                          <a:pt x="0" y="563174"/>
                        </a:cubicBezTo>
                        <a:cubicBezTo>
                          <a:pt x="446498" y="343562"/>
                          <a:pt x="462605" y="0"/>
                          <a:pt x="462605" y="0"/>
                        </a:cubicBezTo>
                        <a:close/>
                      </a:path>
                    </a:pathLst>
                  </a:custGeom>
                  <a:solidFill>
                    <a:srgbClr val="556D3D"/>
                  </a:solidFill>
                  <a:ln w="5770" cap="flat">
                    <a:noFill/>
                    <a:prstDash val="solid"/>
                    <a:miter/>
                  </a:ln>
                </p:spPr>
                <p:txBody>
                  <a:bodyPr rtlCol="0" anchor="ctr"/>
                  <a:lstStyle/>
                  <a:p>
                    <a:endParaRPr lang="th-TH"/>
                  </a:p>
                </p:txBody>
              </p:sp>
              <p:sp>
                <p:nvSpPr>
                  <p:cNvPr id="4434" name="Freeform: Shape 4433">
                    <a:extLst>
                      <a:ext uri="{FF2B5EF4-FFF2-40B4-BE49-F238E27FC236}">
                        <a16:creationId xmlns:a16="http://schemas.microsoft.com/office/drawing/2014/main" id="{44CCE2E4-8EEF-4D4D-8536-639346323B0E}"/>
                      </a:ext>
                    </a:extLst>
                  </p:cNvPr>
                  <p:cNvSpPr/>
                  <p:nvPr/>
                </p:nvSpPr>
                <p:spPr>
                  <a:xfrm>
                    <a:off x="635407" y="7378342"/>
                    <a:ext cx="15298" cy="7447"/>
                  </a:xfrm>
                  <a:custGeom>
                    <a:avLst/>
                    <a:gdLst>
                      <a:gd name="connsiteX0" fmla="*/ 15299 w 15298"/>
                      <a:gd name="connsiteY0" fmla="*/ 0 h 7447"/>
                      <a:gd name="connsiteX1" fmla="*/ 0 w 15298"/>
                      <a:gd name="connsiteY1" fmla="*/ 7447 h 7447"/>
                      <a:gd name="connsiteX2" fmla="*/ 15299 w 15298"/>
                      <a:gd name="connsiteY2" fmla="*/ 0 h 7447"/>
                    </a:gdLst>
                    <a:ahLst/>
                    <a:cxnLst>
                      <a:cxn ang="0">
                        <a:pos x="connsiteX0" y="connsiteY0"/>
                      </a:cxn>
                      <a:cxn ang="0">
                        <a:pos x="connsiteX1" y="connsiteY1"/>
                      </a:cxn>
                      <a:cxn ang="0">
                        <a:pos x="connsiteX2" y="connsiteY2"/>
                      </a:cxn>
                    </a:cxnLst>
                    <a:rect l="l" t="t" r="r" b="b"/>
                    <a:pathLst>
                      <a:path w="15298" h="7447">
                        <a:moveTo>
                          <a:pt x="15299" y="0"/>
                        </a:moveTo>
                        <a:cubicBezTo>
                          <a:pt x="10218" y="2482"/>
                          <a:pt x="5196" y="4965"/>
                          <a:pt x="0" y="7447"/>
                        </a:cubicBezTo>
                        <a:cubicBezTo>
                          <a:pt x="0" y="7447"/>
                          <a:pt x="5484" y="5023"/>
                          <a:pt x="15299" y="0"/>
                        </a:cubicBezTo>
                        <a:close/>
                      </a:path>
                    </a:pathLst>
                  </a:custGeom>
                  <a:solidFill>
                    <a:srgbClr val="556D3D"/>
                  </a:solidFill>
                  <a:ln w="5770" cap="flat">
                    <a:noFill/>
                    <a:prstDash val="solid"/>
                    <a:miter/>
                  </a:ln>
                </p:spPr>
                <p:txBody>
                  <a:bodyPr rtlCol="0" anchor="ctr"/>
                  <a:lstStyle/>
                  <a:p>
                    <a:endParaRPr lang="th-TH"/>
                  </a:p>
                </p:txBody>
              </p:sp>
              <p:sp>
                <p:nvSpPr>
                  <p:cNvPr id="4435" name="Freeform: Shape 4434">
                    <a:extLst>
                      <a:ext uri="{FF2B5EF4-FFF2-40B4-BE49-F238E27FC236}">
                        <a16:creationId xmlns:a16="http://schemas.microsoft.com/office/drawing/2014/main" id="{02655CFE-E5BF-4D65-BBD4-E21C63EA2DE0}"/>
                      </a:ext>
                    </a:extLst>
                  </p:cNvPr>
                  <p:cNvSpPr/>
                  <p:nvPr/>
                </p:nvSpPr>
                <p:spPr>
                  <a:xfrm>
                    <a:off x="154443" y="5858552"/>
                    <a:ext cx="3041890" cy="1376557"/>
                  </a:xfrm>
                  <a:custGeom>
                    <a:avLst/>
                    <a:gdLst>
                      <a:gd name="connsiteX0" fmla="*/ 873541 w 3041890"/>
                      <a:gd name="connsiteY0" fmla="*/ 955751 h 1376557"/>
                      <a:gd name="connsiteX1" fmla="*/ 0 w 3041890"/>
                      <a:gd name="connsiteY1" fmla="*/ 1376558 h 1376557"/>
                      <a:gd name="connsiteX2" fmla="*/ 1542768 w 3041890"/>
                      <a:gd name="connsiteY2" fmla="*/ 742143 h 1376557"/>
                      <a:gd name="connsiteX3" fmla="*/ 1549003 w 3041890"/>
                      <a:gd name="connsiteY3" fmla="*/ 749937 h 1376557"/>
                      <a:gd name="connsiteX4" fmla="*/ 1555758 w 3041890"/>
                      <a:gd name="connsiteY4" fmla="*/ 737813 h 1376557"/>
                      <a:gd name="connsiteX5" fmla="*/ 2134808 w 3041890"/>
                      <a:gd name="connsiteY5" fmla="*/ 569294 h 1376557"/>
                      <a:gd name="connsiteX6" fmla="*/ 1539073 w 3041890"/>
                      <a:gd name="connsiteY6" fmla="*/ 1368302 h 1376557"/>
                      <a:gd name="connsiteX7" fmla="*/ 2174239 w 3041890"/>
                      <a:gd name="connsiteY7" fmla="*/ 559999 h 1376557"/>
                      <a:gd name="connsiteX8" fmla="*/ 3018163 w 3041890"/>
                      <a:gd name="connsiteY8" fmla="*/ 490778 h 1376557"/>
                      <a:gd name="connsiteX9" fmla="*/ 3041891 w 3041890"/>
                      <a:gd name="connsiteY9" fmla="*/ 448230 h 1376557"/>
                      <a:gd name="connsiteX10" fmla="*/ 2175220 w 3041890"/>
                      <a:gd name="connsiteY10" fmla="*/ 544123 h 1376557"/>
                      <a:gd name="connsiteX11" fmla="*/ 2129612 w 3041890"/>
                      <a:gd name="connsiteY11" fmla="*/ 554861 h 1376557"/>
                      <a:gd name="connsiteX12" fmla="*/ 1143264 w 3041890"/>
                      <a:gd name="connsiteY12" fmla="*/ 0 h 1376557"/>
                      <a:gd name="connsiteX13" fmla="*/ 2087237 w 3041890"/>
                      <a:gd name="connsiteY13" fmla="*/ 562250 h 1376557"/>
                      <a:gd name="connsiteX14" fmla="*/ 2099534 w 3041890"/>
                      <a:gd name="connsiteY14" fmla="*/ 562019 h 1376557"/>
                      <a:gd name="connsiteX15" fmla="*/ 1550389 w 3041890"/>
                      <a:gd name="connsiteY15" fmla="*/ 714374 h 1376557"/>
                      <a:gd name="connsiteX16" fmla="*/ 471150 w 3041890"/>
                      <a:gd name="connsiteY16" fmla="*/ 405046 h 1376557"/>
                      <a:gd name="connsiteX17" fmla="*/ 1525218 w 3041890"/>
                      <a:gd name="connsiteY17" fmla="*/ 722283 h 1376557"/>
                      <a:gd name="connsiteX18" fmla="*/ 905640 w 3041890"/>
                      <a:gd name="connsiteY18" fmla="*/ 942761 h 1376557"/>
                      <a:gd name="connsiteX19" fmla="*/ 657450 w 3041890"/>
                      <a:gd name="connsiteY19" fmla="*/ 909854 h 1376557"/>
                      <a:gd name="connsiteX20" fmla="*/ 547183 w 3041890"/>
                      <a:gd name="connsiteY20" fmla="*/ 888897 h 1376557"/>
                      <a:gd name="connsiteX21" fmla="*/ 423117 w 3041890"/>
                      <a:gd name="connsiteY21" fmla="*/ 869211 h 1376557"/>
                      <a:gd name="connsiteX22" fmla="*/ 309039 w 3041890"/>
                      <a:gd name="connsiteY22" fmla="*/ 880757 h 1376557"/>
                      <a:gd name="connsiteX23" fmla="*/ 625525 w 3041890"/>
                      <a:gd name="connsiteY23" fmla="*/ 909507 h 1376557"/>
                      <a:gd name="connsiteX24" fmla="*/ 873541 w 3041890"/>
                      <a:gd name="connsiteY24" fmla="*/ 955751 h 137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41890" h="1376557">
                        <a:moveTo>
                          <a:pt x="873541" y="955751"/>
                        </a:moveTo>
                        <a:cubicBezTo>
                          <a:pt x="575644" y="1075948"/>
                          <a:pt x="277228" y="1216294"/>
                          <a:pt x="0" y="1376558"/>
                        </a:cubicBezTo>
                        <a:cubicBezTo>
                          <a:pt x="0" y="1376558"/>
                          <a:pt x="748551" y="1008344"/>
                          <a:pt x="1542768" y="742143"/>
                        </a:cubicBezTo>
                        <a:cubicBezTo>
                          <a:pt x="1546925" y="747165"/>
                          <a:pt x="1549003" y="749937"/>
                          <a:pt x="1549003" y="749937"/>
                        </a:cubicBezTo>
                        <a:lnTo>
                          <a:pt x="1555758" y="737813"/>
                        </a:lnTo>
                        <a:cubicBezTo>
                          <a:pt x="1749679" y="673153"/>
                          <a:pt x="1946140" y="614671"/>
                          <a:pt x="2134808" y="569294"/>
                        </a:cubicBezTo>
                        <a:cubicBezTo>
                          <a:pt x="2152590" y="582399"/>
                          <a:pt x="2104095" y="700114"/>
                          <a:pt x="1539073" y="1368302"/>
                        </a:cubicBezTo>
                        <a:cubicBezTo>
                          <a:pt x="1539073" y="1368302"/>
                          <a:pt x="2147105" y="756287"/>
                          <a:pt x="2174239" y="559999"/>
                        </a:cubicBezTo>
                        <a:cubicBezTo>
                          <a:pt x="2498230" y="484832"/>
                          <a:pt x="2797108" y="450020"/>
                          <a:pt x="3018163" y="490778"/>
                        </a:cubicBezTo>
                        <a:lnTo>
                          <a:pt x="3041891" y="448230"/>
                        </a:lnTo>
                        <a:cubicBezTo>
                          <a:pt x="2956448" y="407933"/>
                          <a:pt x="2623104" y="440840"/>
                          <a:pt x="2175220" y="544123"/>
                        </a:cubicBezTo>
                        <a:cubicBezTo>
                          <a:pt x="2160210" y="547586"/>
                          <a:pt x="2144911" y="551224"/>
                          <a:pt x="2129612" y="554861"/>
                        </a:cubicBezTo>
                        <a:cubicBezTo>
                          <a:pt x="2089893" y="494358"/>
                          <a:pt x="1769077" y="36256"/>
                          <a:pt x="1143264" y="0"/>
                        </a:cubicBezTo>
                        <a:cubicBezTo>
                          <a:pt x="1248913" y="7678"/>
                          <a:pt x="1769077" y="70144"/>
                          <a:pt x="2087237" y="562250"/>
                        </a:cubicBezTo>
                        <a:lnTo>
                          <a:pt x="2099534" y="562019"/>
                        </a:lnTo>
                        <a:cubicBezTo>
                          <a:pt x="1928936" y="603182"/>
                          <a:pt x="1743675" y="654044"/>
                          <a:pt x="1550389" y="714374"/>
                        </a:cubicBezTo>
                        <a:cubicBezTo>
                          <a:pt x="1200130" y="296280"/>
                          <a:pt x="471150" y="405046"/>
                          <a:pt x="471150" y="405046"/>
                        </a:cubicBezTo>
                        <a:cubicBezTo>
                          <a:pt x="1124963" y="353781"/>
                          <a:pt x="1440814" y="631933"/>
                          <a:pt x="1525218" y="722283"/>
                        </a:cubicBezTo>
                        <a:cubicBezTo>
                          <a:pt x="1324369" y="785673"/>
                          <a:pt x="1115322" y="859165"/>
                          <a:pt x="905640" y="942761"/>
                        </a:cubicBezTo>
                        <a:cubicBezTo>
                          <a:pt x="830126" y="918629"/>
                          <a:pt x="733714" y="929887"/>
                          <a:pt x="657450" y="909854"/>
                        </a:cubicBezTo>
                        <a:cubicBezTo>
                          <a:pt x="621195" y="900386"/>
                          <a:pt x="584593" y="890802"/>
                          <a:pt x="547183" y="888897"/>
                        </a:cubicBezTo>
                        <a:cubicBezTo>
                          <a:pt x="519298" y="887454"/>
                          <a:pt x="450886" y="866382"/>
                          <a:pt x="423117" y="869211"/>
                        </a:cubicBezTo>
                        <a:cubicBezTo>
                          <a:pt x="366078" y="874984"/>
                          <a:pt x="366078" y="874984"/>
                          <a:pt x="309039" y="880757"/>
                        </a:cubicBezTo>
                        <a:cubicBezTo>
                          <a:pt x="408915" y="870250"/>
                          <a:pt x="526283" y="895998"/>
                          <a:pt x="625525" y="909507"/>
                        </a:cubicBezTo>
                        <a:cubicBezTo>
                          <a:pt x="687067" y="917821"/>
                          <a:pt x="798547" y="956559"/>
                          <a:pt x="873541" y="955751"/>
                        </a:cubicBezTo>
                        <a:close/>
                      </a:path>
                    </a:pathLst>
                  </a:custGeom>
                  <a:solidFill>
                    <a:srgbClr val="556D3D"/>
                  </a:solidFill>
                  <a:ln w="5770" cap="flat">
                    <a:noFill/>
                    <a:prstDash val="solid"/>
                    <a:miter/>
                  </a:ln>
                </p:spPr>
                <p:txBody>
                  <a:bodyPr rtlCol="0" anchor="ctr"/>
                  <a:lstStyle/>
                  <a:p>
                    <a:endParaRPr lang="th-TH"/>
                  </a:p>
                </p:txBody>
              </p:sp>
            </p:grpSp>
            <p:sp>
              <p:nvSpPr>
                <p:cNvPr id="4430" name="Freeform: Shape 4429">
                  <a:extLst>
                    <a:ext uri="{FF2B5EF4-FFF2-40B4-BE49-F238E27FC236}">
                      <a16:creationId xmlns:a16="http://schemas.microsoft.com/office/drawing/2014/main" id="{0CAD7E09-BB7D-4134-97C4-1B00AA1640F7}"/>
                    </a:ext>
                  </a:extLst>
                </p:cNvPr>
                <p:cNvSpPr/>
                <p:nvPr/>
              </p:nvSpPr>
              <p:spPr>
                <a:xfrm>
                  <a:off x="2351890" y="6020836"/>
                  <a:ext cx="867488" cy="747338"/>
                </a:xfrm>
                <a:custGeom>
                  <a:avLst/>
                  <a:gdLst>
                    <a:gd name="connsiteX0" fmla="*/ 609590 w 867488"/>
                    <a:gd name="connsiteY0" fmla="*/ 208643 h 747338"/>
                    <a:gd name="connsiteX1" fmla="*/ 431892 w 867488"/>
                    <a:gd name="connsiteY1" fmla="*/ 288140 h 747338"/>
                    <a:gd name="connsiteX2" fmla="*/ 250267 w 867488"/>
                    <a:gd name="connsiteY2" fmla="*/ 361459 h 747338"/>
                    <a:gd name="connsiteX3" fmla="*/ 563001 w 867488"/>
                    <a:gd name="connsiteY3" fmla="*/ 342927 h 747338"/>
                    <a:gd name="connsiteX4" fmla="*/ 578877 w 867488"/>
                    <a:gd name="connsiteY4" fmla="*/ 360189 h 747338"/>
                    <a:gd name="connsiteX5" fmla="*/ 574720 w 867488"/>
                    <a:gd name="connsiteY5" fmla="*/ 378143 h 747338"/>
                    <a:gd name="connsiteX6" fmla="*/ 237336 w 867488"/>
                    <a:gd name="connsiteY6" fmla="*/ 747339 h 747338"/>
                    <a:gd name="connsiteX7" fmla="*/ 795256 w 867488"/>
                    <a:gd name="connsiteY7" fmla="*/ 376585 h 747338"/>
                    <a:gd name="connsiteX8" fmla="*/ 863437 w 867488"/>
                    <a:gd name="connsiteY8" fmla="*/ 295529 h 747338"/>
                    <a:gd name="connsiteX9" fmla="*/ 866613 w 867488"/>
                    <a:gd name="connsiteY9" fmla="*/ 271282 h 747338"/>
                    <a:gd name="connsiteX10" fmla="*/ 852064 w 867488"/>
                    <a:gd name="connsiteY10" fmla="*/ 251480 h 747338"/>
                    <a:gd name="connsiteX11" fmla="*/ 611091 w 867488"/>
                    <a:gd name="connsiteY11" fmla="*/ 72915 h 747338"/>
                    <a:gd name="connsiteX12" fmla="*/ 355686 w 867488"/>
                    <a:gd name="connsiteY12" fmla="*/ 22746 h 747338"/>
                    <a:gd name="connsiteX13" fmla="*/ 0 w 867488"/>
                    <a:gd name="connsiteY13" fmla="*/ 0 h 747338"/>
                    <a:gd name="connsiteX14" fmla="*/ 156742 w 867488"/>
                    <a:gd name="connsiteY14" fmla="*/ 64775 h 747338"/>
                    <a:gd name="connsiteX15" fmla="*/ 292527 w 867488"/>
                    <a:gd name="connsiteY15" fmla="*/ 73666 h 747338"/>
                    <a:gd name="connsiteX16" fmla="*/ 609590 w 867488"/>
                    <a:gd name="connsiteY16" fmla="*/ 208643 h 74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67488" h="747338">
                      <a:moveTo>
                        <a:pt x="609590" y="208643"/>
                      </a:moveTo>
                      <a:cubicBezTo>
                        <a:pt x="577607" y="268453"/>
                        <a:pt x="499438" y="282366"/>
                        <a:pt x="431892" y="288140"/>
                      </a:cubicBezTo>
                      <a:cubicBezTo>
                        <a:pt x="364346" y="293971"/>
                        <a:pt x="286581" y="304189"/>
                        <a:pt x="250267" y="361459"/>
                      </a:cubicBezTo>
                      <a:cubicBezTo>
                        <a:pt x="338366" y="294201"/>
                        <a:pt x="467628" y="286581"/>
                        <a:pt x="563001" y="342927"/>
                      </a:cubicBezTo>
                      <a:cubicBezTo>
                        <a:pt x="569929" y="347026"/>
                        <a:pt x="577318" y="352280"/>
                        <a:pt x="578877" y="360189"/>
                      </a:cubicBezTo>
                      <a:cubicBezTo>
                        <a:pt x="580089" y="366308"/>
                        <a:pt x="577376" y="372486"/>
                        <a:pt x="574720" y="378143"/>
                      </a:cubicBezTo>
                      <a:cubicBezTo>
                        <a:pt x="502325" y="531075"/>
                        <a:pt x="383166" y="661491"/>
                        <a:pt x="237336" y="747339"/>
                      </a:cubicBezTo>
                      <a:cubicBezTo>
                        <a:pt x="437030" y="646308"/>
                        <a:pt x="624774" y="521549"/>
                        <a:pt x="795256" y="376585"/>
                      </a:cubicBezTo>
                      <a:cubicBezTo>
                        <a:pt x="822448" y="353492"/>
                        <a:pt x="850101" y="328610"/>
                        <a:pt x="863437" y="295529"/>
                      </a:cubicBezTo>
                      <a:cubicBezTo>
                        <a:pt x="866555" y="287851"/>
                        <a:pt x="868806" y="279307"/>
                        <a:pt x="866613" y="271282"/>
                      </a:cubicBezTo>
                      <a:cubicBezTo>
                        <a:pt x="864419" y="263257"/>
                        <a:pt x="858126" y="257195"/>
                        <a:pt x="852064" y="251480"/>
                      </a:cubicBezTo>
                      <a:cubicBezTo>
                        <a:pt x="778860" y="182548"/>
                        <a:pt x="703578" y="112288"/>
                        <a:pt x="611091" y="72915"/>
                      </a:cubicBezTo>
                      <a:cubicBezTo>
                        <a:pt x="530902" y="38796"/>
                        <a:pt x="442572" y="29963"/>
                        <a:pt x="355686" y="22746"/>
                      </a:cubicBezTo>
                      <a:cubicBezTo>
                        <a:pt x="237278" y="12932"/>
                        <a:pt x="118697" y="5311"/>
                        <a:pt x="0" y="0"/>
                      </a:cubicBezTo>
                      <a:cubicBezTo>
                        <a:pt x="46474" y="2078"/>
                        <a:pt x="106862" y="54614"/>
                        <a:pt x="156742" y="64775"/>
                      </a:cubicBezTo>
                      <a:cubicBezTo>
                        <a:pt x="201715" y="73897"/>
                        <a:pt x="246746" y="68989"/>
                        <a:pt x="292527" y="73666"/>
                      </a:cubicBezTo>
                      <a:cubicBezTo>
                        <a:pt x="408568" y="85616"/>
                        <a:pt x="521030" y="132552"/>
                        <a:pt x="609590" y="208643"/>
                      </a:cubicBezTo>
                      <a:close/>
                    </a:path>
                  </a:pathLst>
                </a:custGeom>
                <a:solidFill>
                  <a:srgbClr val="505B49">
                    <a:alpha val="18000"/>
                  </a:srgbClr>
                </a:solidFill>
                <a:ln w="5770" cap="flat">
                  <a:noFill/>
                  <a:prstDash val="solid"/>
                  <a:miter/>
                </a:ln>
              </p:spPr>
              <p:txBody>
                <a:bodyPr rtlCol="0" anchor="ctr"/>
                <a:lstStyle/>
                <a:p>
                  <a:endParaRPr lang="th-TH"/>
                </a:p>
              </p:txBody>
            </p:sp>
          </p:grpSp>
          <p:grpSp>
            <p:nvGrpSpPr>
              <p:cNvPr id="3819" name="Graphic 3">
                <a:extLst>
                  <a:ext uri="{FF2B5EF4-FFF2-40B4-BE49-F238E27FC236}">
                    <a16:creationId xmlns:a16="http://schemas.microsoft.com/office/drawing/2014/main" id="{8B756EFF-2A17-4AEB-A125-19E58353E5A1}"/>
                  </a:ext>
                </a:extLst>
              </p:cNvPr>
              <p:cNvGrpSpPr/>
              <p:nvPr/>
            </p:nvGrpSpPr>
            <p:grpSpPr>
              <a:xfrm rot="2496040">
                <a:off x="147670" y="2977026"/>
                <a:ext cx="3458917" cy="2310474"/>
                <a:chOff x="-482454" y="3632795"/>
                <a:chExt cx="3458917" cy="2310474"/>
              </a:xfrm>
            </p:grpSpPr>
            <p:pic>
              <p:nvPicPr>
                <p:cNvPr id="4250" name="Picture 4249">
                  <a:extLst>
                    <a:ext uri="{FF2B5EF4-FFF2-40B4-BE49-F238E27FC236}">
                      <a16:creationId xmlns:a16="http://schemas.microsoft.com/office/drawing/2014/main" id="{3E524004-2361-4DF2-8015-2A29AC1F3686}"/>
                    </a:ext>
                  </a:extLst>
                </p:cNvPr>
                <p:cNvPicPr>
                  <a:picLocks noChangeAspect="1"/>
                </p:cNvPicPr>
                <p:nvPr/>
              </p:nvPicPr>
              <p:blipFill>
                <a:blip r:embed="rId82"/>
                <a:stretch>
                  <a:fillRect/>
                </a:stretch>
              </p:blipFill>
              <p:spPr>
                <a:xfrm>
                  <a:off x="488221" y="4221660"/>
                  <a:ext cx="2488242" cy="1189275"/>
                </a:xfrm>
                <a:custGeom>
                  <a:avLst/>
                  <a:gdLst>
                    <a:gd name="connsiteX0" fmla="*/ 278 w 2488242"/>
                    <a:gd name="connsiteY0" fmla="*/ 171 h 1189275"/>
                    <a:gd name="connsiteX1" fmla="*/ 2488521 w 2488242"/>
                    <a:gd name="connsiteY1" fmla="*/ 171 h 1189275"/>
                    <a:gd name="connsiteX2" fmla="*/ 2488521 w 2488242"/>
                    <a:gd name="connsiteY2" fmla="*/ 1189447 h 1189275"/>
                    <a:gd name="connsiteX3" fmla="*/ 278 w 2488242"/>
                    <a:gd name="connsiteY3" fmla="*/ 1189447 h 1189275"/>
                  </a:gdLst>
                  <a:ahLst/>
                  <a:cxnLst>
                    <a:cxn ang="0">
                      <a:pos x="connsiteX0" y="connsiteY0"/>
                    </a:cxn>
                    <a:cxn ang="0">
                      <a:pos x="connsiteX1" y="connsiteY1"/>
                    </a:cxn>
                    <a:cxn ang="0">
                      <a:pos x="connsiteX2" y="connsiteY2"/>
                    </a:cxn>
                    <a:cxn ang="0">
                      <a:pos x="connsiteX3" y="connsiteY3"/>
                    </a:cxn>
                  </a:cxnLst>
                  <a:rect l="l" t="t" r="r" b="b"/>
                  <a:pathLst>
                    <a:path w="2488242" h="1189275">
                      <a:moveTo>
                        <a:pt x="278" y="171"/>
                      </a:moveTo>
                      <a:lnTo>
                        <a:pt x="2488521" y="171"/>
                      </a:lnTo>
                      <a:lnTo>
                        <a:pt x="2488521" y="1189447"/>
                      </a:lnTo>
                      <a:lnTo>
                        <a:pt x="278" y="1189447"/>
                      </a:lnTo>
                      <a:close/>
                    </a:path>
                  </a:pathLst>
                </a:custGeom>
              </p:spPr>
            </p:pic>
            <p:grpSp>
              <p:nvGrpSpPr>
                <p:cNvPr id="4251" name="Graphic 3">
                  <a:extLst>
                    <a:ext uri="{FF2B5EF4-FFF2-40B4-BE49-F238E27FC236}">
                      <a16:creationId xmlns:a16="http://schemas.microsoft.com/office/drawing/2014/main" id="{394235BA-9BC7-4C5E-AAD1-832F5D96C005}"/>
                    </a:ext>
                  </a:extLst>
                </p:cNvPr>
                <p:cNvGrpSpPr/>
                <p:nvPr/>
              </p:nvGrpSpPr>
              <p:grpSpPr>
                <a:xfrm>
                  <a:off x="1077373" y="4152382"/>
                  <a:ext cx="756000" cy="715874"/>
                  <a:chOff x="1077373" y="4152382"/>
                  <a:chExt cx="756000" cy="715874"/>
                </a:xfrm>
              </p:grpSpPr>
              <p:sp>
                <p:nvSpPr>
                  <p:cNvPr id="4408" name="Freeform: Shape 4407">
                    <a:extLst>
                      <a:ext uri="{FF2B5EF4-FFF2-40B4-BE49-F238E27FC236}">
                        <a16:creationId xmlns:a16="http://schemas.microsoft.com/office/drawing/2014/main" id="{CBD2714C-61D2-4672-80D5-23A9E7A7584F}"/>
                      </a:ext>
                    </a:extLst>
                  </p:cNvPr>
                  <p:cNvSpPr/>
                  <p:nvPr/>
                </p:nvSpPr>
                <p:spPr>
                  <a:xfrm>
                    <a:off x="1077373" y="4153673"/>
                    <a:ext cx="754776" cy="697850"/>
                  </a:xfrm>
                  <a:custGeom>
                    <a:avLst/>
                    <a:gdLst>
                      <a:gd name="connsiteX0" fmla="*/ 165027 w 754776"/>
                      <a:gd name="connsiteY0" fmla="*/ 665706 h 697850"/>
                      <a:gd name="connsiteX1" fmla="*/ 612276 w 754776"/>
                      <a:gd name="connsiteY1" fmla="*/ 555900 h 697850"/>
                      <a:gd name="connsiteX2" fmla="*/ 669373 w 754776"/>
                      <a:gd name="connsiteY2" fmla="*/ 112750 h 697850"/>
                      <a:gd name="connsiteX3" fmla="*/ 633001 w 754776"/>
                      <a:gd name="connsiteY3" fmla="*/ 0 h 697850"/>
                      <a:gd name="connsiteX4" fmla="*/ 482148 w 754776"/>
                      <a:gd name="connsiteY4" fmla="*/ 58656 h 697850"/>
                      <a:gd name="connsiteX5" fmla="*/ 13654 w 754776"/>
                      <a:gd name="connsiteY5" fmla="*/ 432989 h 697850"/>
                      <a:gd name="connsiteX6" fmla="*/ 90784 w 754776"/>
                      <a:gd name="connsiteY6" fmla="*/ 627430 h 697850"/>
                      <a:gd name="connsiteX7" fmla="*/ 165027 w 754776"/>
                      <a:gd name="connsiteY7" fmla="*/ 665706 h 69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776" h="697850">
                        <a:moveTo>
                          <a:pt x="165027" y="665706"/>
                        </a:moveTo>
                        <a:cubicBezTo>
                          <a:pt x="165027" y="665706"/>
                          <a:pt x="310280" y="787866"/>
                          <a:pt x="612276" y="555900"/>
                        </a:cubicBezTo>
                        <a:cubicBezTo>
                          <a:pt x="886560" y="345179"/>
                          <a:pt x="682939" y="136709"/>
                          <a:pt x="669373" y="112750"/>
                        </a:cubicBezTo>
                        <a:cubicBezTo>
                          <a:pt x="655806" y="88849"/>
                          <a:pt x="602173" y="72684"/>
                          <a:pt x="633001" y="0"/>
                        </a:cubicBezTo>
                        <a:cubicBezTo>
                          <a:pt x="633001" y="0"/>
                          <a:pt x="601942" y="37872"/>
                          <a:pt x="482148" y="58656"/>
                        </a:cubicBezTo>
                        <a:cubicBezTo>
                          <a:pt x="152673" y="115810"/>
                          <a:pt x="60763" y="278903"/>
                          <a:pt x="13654" y="432989"/>
                        </a:cubicBezTo>
                        <a:cubicBezTo>
                          <a:pt x="-33455" y="587075"/>
                          <a:pt x="53489" y="617096"/>
                          <a:pt x="90784" y="627430"/>
                        </a:cubicBezTo>
                        <a:cubicBezTo>
                          <a:pt x="128136" y="637764"/>
                          <a:pt x="165027" y="665706"/>
                          <a:pt x="165027" y="665706"/>
                        </a:cubicBezTo>
                        <a:close/>
                      </a:path>
                    </a:pathLst>
                  </a:custGeom>
                  <a:solidFill>
                    <a:srgbClr val="FBFFFF"/>
                  </a:solidFill>
                  <a:ln w="5770" cap="flat">
                    <a:noFill/>
                    <a:prstDash val="solid"/>
                    <a:miter/>
                  </a:ln>
                </p:spPr>
                <p:txBody>
                  <a:bodyPr rtlCol="0" anchor="ctr"/>
                  <a:lstStyle/>
                  <a:p>
                    <a:endParaRPr lang="th-TH"/>
                  </a:p>
                </p:txBody>
              </p:sp>
              <p:pic>
                <p:nvPicPr>
                  <p:cNvPr id="4409" name="Picture 4408">
                    <a:extLst>
                      <a:ext uri="{FF2B5EF4-FFF2-40B4-BE49-F238E27FC236}">
                        <a16:creationId xmlns:a16="http://schemas.microsoft.com/office/drawing/2014/main" id="{1E1B04E6-DF2F-47F7-BCF2-ACB15EC665E6}"/>
                      </a:ext>
                    </a:extLst>
                  </p:cNvPr>
                  <p:cNvPicPr>
                    <a:picLocks noChangeAspect="1"/>
                  </p:cNvPicPr>
                  <p:nvPr/>
                </p:nvPicPr>
                <p:blipFill>
                  <a:blip r:embed="rId83"/>
                  <a:stretch>
                    <a:fillRect/>
                  </a:stretch>
                </p:blipFill>
                <p:spPr>
                  <a:xfrm>
                    <a:off x="1232962" y="4152382"/>
                    <a:ext cx="600411" cy="715874"/>
                  </a:xfrm>
                  <a:custGeom>
                    <a:avLst/>
                    <a:gdLst>
                      <a:gd name="connsiteX0" fmla="*/ 407 w 600411"/>
                      <a:gd name="connsiteY0" fmla="*/ 159 h 715874"/>
                      <a:gd name="connsiteX1" fmla="*/ 600818 w 600411"/>
                      <a:gd name="connsiteY1" fmla="*/ 159 h 715874"/>
                      <a:gd name="connsiteX2" fmla="*/ 600818 w 600411"/>
                      <a:gd name="connsiteY2" fmla="*/ 716034 h 715874"/>
                      <a:gd name="connsiteX3" fmla="*/ 407 w 600411"/>
                      <a:gd name="connsiteY3" fmla="*/ 716034 h 715874"/>
                    </a:gdLst>
                    <a:ahLst/>
                    <a:cxnLst>
                      <a:cxn ang="0">
                        <a:pos x="connsiteX0" y="connsiteY0"/>
                      </a:cxn>
                      <a:cxn ang="0">
                        <a:pos x="connsiteX1" y="connsiteY1"/>
                      </a:cxn>
                      <a:cxn ang="0">
                        <a:pos x="connsiteX2" y="connsiteY2"/>
                      </a:cxn>
                      <a:cxn ang="0">
                        <a:pos x="connsiteX3" y="connsiteY3"/>
                      </a:cxn>
                    </a:cxnLst>
                    <a:rect l="l" t="t" r="r" b="b"/>
                    <a:pathLst>
                      <a:path w="600411" h="715874">
                        <a:moveTo>
                          <a:pt x="407" y="159"/>
                        </a:moveTo>
                        <a:lnTo>
                          <a:pt x="600818" y="159"/>
                        </a:lnTo>
                        <a:lnTo>
                          <a:pt x="600818" y="716034"/>
                        </a:lnTo>
                        <a:lnTo>
                          <a:pt x="407" y="716034"/>
                        </a:lnTo>
                        <a:close/>
                      </a:path>
                    </a:pathLst>
                  </a:custGeom>
                </p:spPr>
              </p:pic>
              <p:pic>
                <p:nvPicPr>
                  <p:cNvPr id="4410" name="Picture 4409">
                    <a:extLst>
                      <a:ext uri="{FF2B5EF4-FFF2-40B4-BE49-F238E27FC236}">
                        <a16:creationId xmlns:a16="http://schemas.microsoft.com/office/drawing/2014/main" id="{A66BE93E-BB44-457F-B07B-CB5B0B2AD2E7}"/>
                      </a:ext>
                    </a:extLst>
                  </p:cNvPr>
                  <p:cNvPicPr>
                    <a:picLocks noChangeAspect="1"/>
                  </p:cNvPicPr>
                  <p:nvPr/>
                </p:nvPicPr>
                <p:blipFill>
                  <a:blip r:embed="rId84"/>
                  <a:stretch>
                    <a:fillRect/>
                  </a:stretch>
                </p:blipFill>
                <p:spPr>
                  <a:xfrm>
                    <a:off x="1082859" y="4181248"/>
                    <a:ext cx="617730" cy="629277"/>
                  </a:xfrm>
                  <a:custGeom>
                    <a:avLst/>
                    <a:gdLst>
                      <a:gd name="connsiteX0" fmla="*/ 381 w 617730"/>
                      <a:gd name="connsiteY0" fmla="*/ 164 h 629277"/>
                      <a:gd name="connsiteX1" fmla="*/ 618112 w 617730"/>
                      <a:gd name="connsiteY1" fmla="*/ 164 h 629277"/>
                      <a:gd name="connsiteX2" fmla="*/ 618112 w 617730"/>
                      <a:gd name="connsiteY2" fmla="*/ 629441 h 629277"/>
                      <a:gd name="connsiteX3" fmla="*/ 381 w 617730"/>
                      <a:gd name="connsiteY3" fmla="*/ 629441 h 629277"/>
                    </a:gdLst>
                    <a:ahLst/>
                    <a:cxnLst>
                      <a:cxn ang="0">
                        <a:pos x="connsiteX0" y="connsiteY0"/>
                      </a:cxn>
                      <a:cxn ang="0">
                        <a:pos x="connsiteX1" y="connsiteY1"/>
                      </a:cxn>
                      <a:cxn ang="0">
                        <a:pos x="connsiteX2" y="connsiteY2"/>
                      </a:cxn>
                      <a:cxn ang="0">
                        <a:pos x="connsiteX3" y="connsiteY3"/>
                      </a:cxn>
                    </a:cxnLst>
                    <a:rect l="l" t="t" r="r" b="b"/>
                    <a:pathLst>
                      <a:path w="617730" h="629277">
                        <a:moveTo>
                          <a:pt x="381" y="164"/>
                        </a:moveTo>
                        <a:lnTo>
                          <a:pt x="618112" y="164"/>
                        </a:lnTo>
                        <a:lnTo>
                          <a:pt x="618112" y="629441"/>
                        </a:lnTo>
                        <a:lnTo>
                          <a:pt x="381" y="629441"/>
                        </a:lnTo>
                        <a:close/>
                      </a:path>
                    </a:pathLst>
                  </a:custGeom>
                </p:spPr>
              </p:pic>
              <p:grpSp>
                <p:nvGrpSpPr>
                  <p:cNvPr id="4411" name="Graphic 3">
                    <a:extLst>
                      <a:ext uri="{FF2B5EF4-FFF2-40B4-BE49-F238E27FC236}">
                        <a16:creationId xmlns:a16="http://schemas.microsoft.com/office/drawing/2014/main" id="{4E39DBB4-44B2-4062-B22C-8AE1AB70F29C}"/>
                      </a:ext>
                    </a:extLst>
                  </p:cNvPr>
                  <p:cNvGrpSpPr/>
                  <p:nvPr/>
                </p:nvGrpSpPr>
                <p:grpSpPr>
                  <a:xfrm>
                    <a:off x="1139926" y="4229706"/>
                    <a:ext cx="614959" cy="533244"/>
                    <a:chOff x="1139926" y="4229706"/>
                    <a:chExt cx="614959" cy="533244"/>
                  </a:xfrm>
                </p:grpSpPr>
                <p:sp>
                  <p:nvSpPr>
                    <p:cNvPr id="4412" name="Freeform: Shape 4411">
                      <a:extLst>
                        <a:ext uri="{FF2B5EF4-FFF2-40B4-BE49-F238E27FC236}">
                          <a16:creationId xmlns:a16="http://schemas.microsoft.com/office/drawing/2014/main" id="{ADA3DFFA-93A3-4005-A19C-043B43BE6539}"/>
                        </a:ext>
                      </a:extLst>
                    </p:cNvPr>
                    <p:cNvSpPr/>
                    <p:nvPr/>
                  </p:nvSpPr>
                  <p:spPr>
                    <a:xfrm>
                      <a:off x="1277443" y="4674068"/>
                      <a:ext cx="398465" cy="88882"/>
                    </a:xfrm>
                    <a:custGeom>
                      <a:avLst/>
                      <a:gdLst>
                        <a:gd name="connsiteX0" fmla="*/ 693 w 398465"/>
                        <a:gd name="connsiteY0" fmla="*/ 81344 h 88882"/>
                        <a:gd name="connsiteX1" fmla="*/ 26037 w 398465"/>
                        <a:gd name="connsiteY1" fmla="*/ 85039 h 88882"/>
                        <a:gd name="connsiteX2" fmla="*/ 51728 w 398465"/>
                        <a:gd name="connsiteY2" fmla="*/ 86020 h 88882"/>
                        <a:gd name="connsiteX3" fmla="*/ 103051 w 398465"/>
                        <a:gd name="connsiteY3" fmla="*/ 82383 h 88882"/>
                        <a:gd name="connsiteX4" fmla="*/ 154202 w 398465"/>
                        <a:gd name="connsiteY4" fmla="*/ 75629 h 88882"/>
                        <a:gd name="connsiteX5" fmla="*/ 205237 w 398465"/>
                        <a:gd name="connsiteY5" fmla="*/ 67893 h 88882"/>
                        <a:gd name="connsiteX6" fmla="*/ 255868 w 398465"/>
                        <a:gd name="connsiteY6" fmla="*/ 57905 h 88882"/>
                        <a:gd name="connsiteX7" fmla="*/ 305575 w 398465"/>
                        <a:gd name="connsiteY7" fmla="*/ 44223 h 88882"/>
                        <a:gd name="connsiteX8" fmla="*/ 353550 w 398465"/>
                        <a:gd name="connsiteY8" fmla="*/ 25344 h 88882"/>
                        <a:gd name="connsiteX9" fmla="*/ 398465 w 398465"/>
                        <a:gd name="connsiteY9" fmla="*/ 0 h 88882"/>
                        <a:gd name="connsiteX10" fmla="*/ 353723 w 398465"/>
                        <a:gd name="connsiteY10" fmla="*/ 25748 h 88882"/>
                        <a:gd name="connsiteX11" fmla="*/ 305806 w 398465"/>
                        <a:gd name="connsiteY11" fmla="*/ 45031 h 88882"/>
                        <a:gd name="connsiteX12" fmla="*/ 256098 w 398465"/>
                        <a:gd name="connsiteY12" fmla="*/ 59117 h 88882"/>
                        <a:gd name="connsiteX13" fmla="*/ 205468 w 398465"/>
                        <a:gd name="connsiteY13" fmla="*/ 69509 h 88882"/>
                        <a:gd name="connsiteX14" fmla="*/ 154433 w 398465"/>
                        <a:gd name="connsiteY14" fmla="*/ 77649 h 88882"/>
                        <a:gd name="connsiteX15" fmla="*/ 103282 w 398465"/>
                        <a:gd name="connsiteY15" fmla="*/ 84808 h 88882"/>
                        <a:gd name="connsiteX16" fmla="*/ 51670 w 398465"/>
                        <a:gd name="connsiteY16" fmla="*/ 88849 h 88882"/>
                        <a:gd name="connsiteX17" fmla="*/ 25748 w 398465"/>
                        <a:gd name="connsiteY17" fmla="*/ 88099 h 88882"/>
                        <a:gd name="connsiteX18" fmla="*/ 0 w 398465"/>
                        <a:gd name="connsiteY18" fmla="*/ 84519 h 88882"/>
                        <a:gd name="connsiteX19" fmla="*/ 693 w 398465"/>
                        <a:gd name="connsiteY19" fmla="*/ 81344 h 8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8465" h="88882">
                          <a:moveTo>
                            <a:pt x="693" y="81344"/>
                          </a:moveTo>
                          <a:cubicBezTo>
                            <a:pt x="9064" y="83076"/>
                            <a:pt x="17551" y="84288"/>
                            <a:pt x="26037" y="85039"/>
                          </a:cubicBezTo>
                          <a:cubicBezTo>
                            <a:pt x="34581" y="85790"/>
                            <a:pt x="43126" y="86020"/>
                            <a:pt x="51728" y="86020"/>
                          </a:cubicBezTo>
                          <a:cubicBezTo>
                            <a:pt x="68874" y="85905"/>
                            <a:pt x="86020" y="84404"/>
                            <a:pt x="103051" y="82383"/>
                          </a:cubicBezTo>
                          <a:cubicBezTo>
                            <a:pt x="120140" y="80363"/>
                            <a:pt x="137171" y="77938"/>
                            <a:pt x="154202" y="75629"/>
                          </a:cubicBezTo>
                          <a:cubicBezTo>
                            <a:pt x="171233" y="73319"/>
                            <a:pt x="188263" y="70722"/>
                            <a:pt x="205237" y="67893"/>
                          </a:cubicBezTo>
                          <a:cubicBezTo>
                            <a:pt x="222210" y="65064"/>
                            <a:pt x="239068" y="61715"/>
                            <a:pt x="255868" y="57905"/>
                          </a:cubicBezTo>
                          <a:cubicBezTo>
                            <a:pt x="272610" y="54037"/>
                            <a:pt x="289237" y="49476"/>
                            <a:pt x="305575" y="44223"/>
                          </a:cubicBezTo>
                          <a:cubicBezTo>
                            <a:pt x="321913" y="38854"/>
                            <a:pt x="337904" y="32561"/>
                            <a:pt x="353550" y="25344"/>
                          </a:cubicBezTo>
                          <a:cubicBezTo>
                            <a:pt x="369080" y="17955"/>
                            <a:pt x="384090" y="9468"/>
                            <a:pt x="398465" y="0"/>
                          </a:cubicBezTo>
                          <a:cubicBezTo>
                            <a:pt x="384148" y="9584"/>
                            <a:pt x="369195" y="18185"/>
                            <a:pt x="353723" y="25748"/>
                          </a:cubicBezTo>
                          <a:cubicBezTo>
                            <a:pt x="338135" y="33080"/>
                            <a:pt x="322144" y="39489"/>
                            <a:pt x="305806" y="45031"/>
                          </a:cubicBezTo>
                          <a:cubicBezTo>
                            <a:pt x="289467" y="50400"/>
                            <a:pt x="272841" y="55134"/>
                            <a:pt x="256098" y="59117"/>
                          </a:cubicBezTo>
                          <a:cubicBezTo>
                            <a:pt x="239299" y="63043"/>
                            <a:pt x="222441" y="66507"/>
                            <a:pt x="205468" y="69509"/>
                          </a:cubicBezTo>
                          <a:cubicBezTo>
                            <a:pt x="188494" y="72453"/>
                            <a:pt x="171521" y="75225"/>
                            <a:pt x="154433" y="77649"/>
                          </a:cubicBezTo>
                          <a:cubicBezTo>
                            <a:pt x="137402" y="80132"/>
                            <a:pt x="120371" y="82672"/>
                            <a:pt x="103282" y="84808"/>
                          </a:cubicBezTo>
                          <a:cubicBezTo>
                            <a:pt x="86194" y="86944"/>
                            <a:pt x="68990" y="88561"/>
                            <a:pt x="51670" y="88849"/>
                          </a:cubicBezTo>
                          <a:cubicBezTo>
                            <a:pt x="43010" y="88965"/>
                            <a:pt x="34351" y="88792"/>
                            <a:pt x="25748" y="88099"/>
                          </a:cubicBezTo>
                          <a:cubicBezTo>
                            <a:pt x="17089" y="87406"/>
                            <a:pt x="8487" y="86194"/>
                            <a:pt x="0" y="84519"/>
                          </a:cubicBezTo>
                          <a:lnTo>
                            <a:pt x="693" y="81344"/>
                          </a:lnTo>
                          <a:close/>
                        </a:path>
                      </a:pathLst>
                    </a:custGeom>
                    <a:solidFill>
                      <a:srgbClr val="A0A58F"/>
                    </a:solidFill>
                    <a:ln w="5770" cap="flat">
                      <a:noFill/>
                      <a:prstDash val="solid"/>
                      <a:miter/>
                    </a:ln>
                  </p:spPr>
                  <p:txBody>
                    <a:bodyPr rtlCol="0" anchor="ctr"/>
                    <a:lstStyle/>
                    <a:p>
                      <a:endParaRPr lang="th-TH"/>
                    </a:p>
                  </p:txBody>
                </p:sp>
                <p:sp>
                  <p:nvSpPr>
                    <p:cNvPr id="4413" name="Freeform: Shape 4412">
                      <a:extLst>
                        <a:ext uri="{FF2B5EF4-FFF2-40B4-BE49-F238E27FC236}">
                          <a16:creationId xmlns:a16="http://schemas.microsoft.com/office/drawing/2014/main" id="{67E63ED7-6C1F-4D09-B3BA-CF54A160C622}"/>
                        </a:ext>
                      </a:extLst>
                    </p:cNvPr>
                    <p:cNvSpPr/>
                    <p:nvPr/>
                  </p:nvSpPr>
                  <p:spPr>
                    <a:xfrm>
                      <a:off x="1340371" y="4590241"/>
                      <a:ext cx="368156" cy="81777"/>
                    </a:xfrm>
                    <a:custGeom>
                      <a:avLst/>
                      <a:gdLst>
                        <a:gd name="connsiteX0" fmla="*/ 751 w 368156"/>
                        <a:gd name="connsiteY0" fmla="*/ 72800 h 81777"/>
                        <a:gd name="connsiteX1" fmla="*/ 24074 w 368156"/>
                        <a:gd name="connsiteY1" fmla="*/ 77245 h 81777"/>
                        <a:gd name="connsiteX2" fmla="*/ 47802 w 368156"/>
                        <a:gd name="connsiteY2" fmla="*/ 78977 h 81777"/>
                        <a:gd name="connsiteX3" fmla="*/ 95373 w 368156"/>
                        <a:gd name="connsiteY3" fmla="*/ 76726 h 81777"/>
                        <a:gd name="connsiteX4" fmla="*/ 142829 w 368156"/>
                        <a:gd name="connsiteY4" fmla="*/ 71183 h 81777"/>
                        <a:gd name="connsiteX5" fmla="*/ 190169 w 368156"/>
                        <a:gd name="connsiteY5" fmla="*/ 64602 h 81777"/>
                        <a:gd name="connsiteX6" fmla="*/ 237105 w 368156"/>
                        <a:gd name="connsiteY6" fmla="*/ 55711 h 81777"/>
                        <a:gd name="connsiteX7" fmla="*/ 283117 w 368156"/>
                        <a:gd name="connsiteY7" fmla="*/ 42953 h 81777"/>
                        <a:gd name="connsiteX8" fmla="*/ 327282 w 368156"/>
                        <a:gd name="connsiteY8" fmla="*/ 24767 h 81777"/>
                        <a:gd name="connsiteX9" fmla="*/ 368156 w 368156"/>
                        <a:gd name="connsiteY9" fmla="*/ 0 h 81777"/>
                        <a:gd name="connsiteX10" fmla="*/ 327455 w 368156"/>
                        <a:gd name="connsiteY10" fmla="*/ 25113 h 81777"/>
                        <a:gd name="connsiteX11" fmla="*/ 283348 w 368156"/>
                        <a:gd name="connsiteY11" fmla="*/ 43703 h 81777"/>
                        <a:gd name="connsiteX12" fmla="*/ 237336 w 368156"/>
                        <a:gd name="connsiteY12" fmla="*/ 56866 h 81777"/>
                        <a:gd name="connsiteX13" fmla="*/ 190400 w 368156"/>
                        <a:gd name="connsiteY13" fmla="*/ 66161 h 81777"/>
                        <a:gd name="connsiteX14" fmla="*/ 143060 w 368156"/>
                        <a:gd name="connsiteY14" fmla="*/ 73146 h 81777"/>
                        <a:gd name="connsiteX15" fmla="*/ 95604 w 368156"/>
                        <a:gd name="connsiteY15" fmla="*/ 79093 h 81777"/>
                        <a:gd name="connsiteX16" fmla="*/ 47744 w 368156"/>
                        <a:gd name="connsiteY16" fmla="*/ 81748 h 81777"/>
                        <a:gd name="connsiteX17" fmla="*/ 23728 w 368156"/>
                        <a:gd name="connsiteY17" fmla="*/ 80190 h 81777"/>
                        <a:gd name="connsiteX18" fmla="*/ 0 w 368156"/>
                        <a:gd name="connsiteY18" fmla="*/ 75860 h 81777"/>
                        <a:gd name="connsiteX19" fmla="*/ 751 w 368156"/>
                        <a:gd name="connsiteY19" fmla="*/ 72800 h 8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8156" h="81777">
                          <a:moveTo>
                            <a:pt x="751" y="72800"/>
                          </a:moveTo>
                          <a:cubicBezTo>
                            <a:pt x="8429" y="74763"/>
                            <a:pt x="16223" y="76206"/>
                            <a:pt x="24074" y="77245"/>
                          </a:cubicBezTo>
                          <a:cubicBezTo>
                            <a:pt x="31926" y="78227"/>
                            <a:pt x="39835" y="78746"/>
                            <a:pt x="47802" y="78977"/>
                          </a:cubicBezTo>
                          <a:cubicBezTo>
                            <a:pt x="63678" y="79324"/>
                            <a:pt x="79554" y="78284"/>
                            <a:pt x="95373" y="76726"/>
                          </a:cubicBezTo>
                          <a:cubicBezTo>
                            <a:pt x="111192" y="75109"/>
                            <a:pt x="127010" y="73089"/>
                            <a:pt x="142829" y="71183"/>
                          </a:cubicBezTo>
                          <a:cubicBezTo>
                            <a:pt x="158647" y="69221"/>
                            <a:pt x="174408" y="67027"/>
                            <a:pt x="190169" y="64602"/>
                          </a:cubicBezTo>
                          <a:cubicBezTo>
                            <a:pt x="205930" y="62120"/>
                            <a:pt x="221575" y="59117"/>
                            <a:pt x="237105" y="55711"/>
                          </a:cubicBezTo>
                          <a:cubicBezTo>
                            <a:pt x="252635" y="52190"/>
                            <a:pt x="267991" y="47917"/>
                            <a:pt x="283117" y="42953"/>
                          </a:cubicBezTo>
                          <a:cubicBezTo>
                            <a:pt x="298185" y="37872"/>
                            <a:pt x="312964" y="31753"/>
                            <a:pt x="327282" y="24767"/>
                          </a:cubicBezTo>
                          <a:cubicBezTo>
                            <a:pt x="341542" y="17608"/>
                            <a:pt x="355166" y="9237"/>
                            <a:pt x="368156" y="0"/>
                          </a:cubicBezTo>
                          <a:cubicBezTo>
                            <a:pt x="355224" y="9353"/>
                            <a:pt x="341657" y="17839"/>
                            <a:pt x="327455" y="25113"/>
                          </a:cubicBezTo>
                          <a:cubicBezTo>
                            <a:pt x="313195" y="32214"/>
                            <a:pt x="298474" y="38449"/>
                            <a:pt x="283348" y="43703"/>
                          </a:cubicBezTo>
                          <a:cubicBezTo>
                            <a:pt x="268222" y="48783"/>
                            <a:pt x="252866" y="53229"/>
                            <a:pt x="237336" y="56866"/>
                          </a:cubicBezTo>
                          <a:cubicBezTo>
                            <a:pt x="221806" y="60445"/>
                            <a:pt x="206160" y="63563"/>
                            <a:pt x="190400" y="66161"/>
                          </a:cubicBezTo>
                          <a:cubicBezTo>
                            <a:pt x="174639" y="68759"/>
                            <a:pt x="158878" y="71068"/>
                            <a:pt x="143060" y="73146"/>
                          </a:cubicBezTo>
                          <a:cubicBezTo>
                            <a:pt x="127241" y="75225"/>
                            <a:pt x="111480" y="77361"/>
                            <a:pt x="95604" y="79093"/>
                          </a:cubicBezTo>
                          <a:cubicBezTo>
                            <a:pt x="79728" y="80825"/>
                            <a:pt x="63736" y="81979"/>
                            <a:pt x="47744" y="81748"/>
                          </a:cubicBezTo>
                          <a:cubicBezTo>
                            <a:pt x="39720" y="81575"/>
                            <a:pt x="31695" y="81171"/>
                            <a:pt x="23728" y="80190"/>
                          </a:cubicBezTo>
                          <a:cubicBezTo>
                            <a:pt x="15761" y="79208"/>
                            <a:pt x="7852" y="77765"/>
                            <a:pt x="0" y="75860"/>
                          </a:cubicBezTo>
                          <a:lnTo>
                            <a:pt x="751" y="72800"/>
                          </a:lnTo>
                          <a:close/>
                        </a:path>
                      </a:pathLst>
                    </a:custGeom>
                    <a:solidFill>
                      <a:srgbClr val="A0A58F"/>
                    </a:solidFill>
                    <a:ln w="5770" cap="flat">
                      <a:noFill/>
                      <a:prstDash val="solid"/>
                      <a:miter/>
                    </a:ln>
                  </p:spPr>
                  <p:txBody>
                    <a:bodyPr rtlCol="0" anchor="ctr"/>
                    <a:lstStyle/>
                    <a:p>
                      <a:endParaRPr lang="th-TH"/>
                    </a:p>
                  </p:txBody>
                </p:sp>
                <p:sp>
                  <p:nvSpPr>
                    <p:cNvPr id="4414" name="Freeform: Shape 4413">
                      <a:extLst>
                        <a:ext uri="{FF2B5EF4-FFF2-40B4-BE49-F238E27FC236}">
                          <a16:creationId xmlns:a16="http://schemas.microsoft.com/office/drawing/2014/main" id="{C62636EC-DE84-49E4-B833-837377683501}"/>
                        </a:ext>
                      </a:extLst>
                    </p:cNvPr>
                    <p:cNvSpPr/>
                    <p:nvPr/>
                  </p:nvSpPr>
                  <p:spPr>
                    <a:xfrm>
                      <a:off x="1405261" y="4487247"/>
                      <a:ext cx="340271" cy="105020"/>
                    </a:xfrm>
                    <a:custGeom>
                      <a:avLst/>
                      <a:gdLst>
                        <a:gd name="connsiteX0" fmla="*/ 751 w 340271"/>
                        <a:gd name="connsiteY0" fmla="*/ 96759 h 105020"/>
                        <a:gd name="connsiteX1" fmla="*/ 22920 w 340271"/>
                        <a:gd name="connsiteY1" fmla="*/ 100973 h 105020"/>
                        <a:gd name="connsiteX2" fmla="*/ 45493 w 340271"/>
                        <a:gd name="connsiteY2" fmla="*/ 102243 h 105020"/>
                        <a:gd name="connsiteX3" fmla="*/ 90639 w 340271"/>
                        <a:gd name="connsiteY3" fmla="*/ 98144 h 105020"/>
                        <a:gd name="connsiteX4" fmla="*/ 135439 w 340271"/>
                        <a:gd name="connsiteY4" fmla="*/ 90062 h 105020"/>
                        <a:gd name="connsiteX5" fmla="*/ 180008 w 340271"/>
                        <a:gd name="connsiteY5" fmla="*/ 80767 h 105020"/>
                        <a:gd name="connsiteX6" fmla="*/ 223884 w 340271"/>
                        <a:gd name="connsiteY6" fmla="*/ 68759 h 105020"/>
                        <a:gd name="connsiteX7" fmla="*/ 266259 w 340271"/>
                        <a:gd name="connsiteY7" fmla="*/ 52247 h 105020"/>
                        <a:gd name="connsiteX8" fmla="*/ 305690 w 340271"/>
                        <a:gd name="connsiteY8" fmla="*/ 29616 h 105020"/>
                        <a:gd name="connsiteX9" fmla="*/ 340272 w 340271"/>
                        <a:gd name="connsiteY9" fmla="*/ 0 h 105020"/>
                        <a:gd name="connsiteX10" fmla="*/ 305921 w 340271"/>
                        <a:gd name="connsiteY10" fmla="*/ 29905 h 105020"/>
                        <a:gd name="connsiteX11" fmla="*/ 266606 w 340271"/>
                        <a:gd name="connsiteY11" fmla="*/ 52940 h 105020"/>
                        <a:gd name="connsiteX12" fmla="*/ 224288 w 340271"/>
                        <a:gd name="connsiteY12" fmla="*/ 69856 h 105020"/>
                        <a:gd name="connsiteX13" fmla="*/ 180412 w 340271"/>
                        <a:gd name="connsiteY13" fmla="*/ 82268 h 105020"/>
                        <a:gd name="connsiteX14" fmla="*/ 135843 w 340271"/>
                        <a:gd name="connsiteY14" fmla="*/ 91967 h 105020"/>
                        <a:gd name="connsiteX15" fmla="*/ 91043 w 340271"/>
                        <a:gd name="connsiteY15" fmla="*/ 100453 h 105020"/>
                        <a:gd name="connsiteX16" fmla="*/ 45551 w 340271"/>
                        <a:gd name="connsiteY16" fmla="*/ 105014 h 105020"/>
                        <a:gd name="connsiteX17" fmla="*/ 22631 w 340271"/>
                        <a:gd name="connsiteY17" fmla="*/ 103917 h 105020"/>
                        <a:gd name="connsiteX18" fmla="*/ 0 w 340271"/>
                        <a:gd name="connsiteY18" fmla="*/ 99818 h 105020"/>
                        <a:gd name="connsiteX19" fmla="*/ 751 w 340271"/>
                        <a:gd name="connsiteY19" fmla="*/ 96759 h 105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0271" h="105020">
                          <a:moveTo>
                            <a:pt x="751" y="96759"/>
                          </a:moveTo>
                          <a:cubicBezTo>
                            <a:pt x="8025" y="98606"/>
                            <a:pt x="15472" y="100049"/>
                            <a:pt x="22920" y="100973"/>
                          </a:cubicBezTo>
                          <a:cubicBezTo>
                            <a:pt x="30425" y="101839"/>
                            <a:pt x="37930" y="102243"/>
                            <a:pt x="45493" y="102243"/>
                          </a:cubicBezTo>
                          <a:cubicBezTo>
                            <a:pt x="60618" y="102128"/>
                            <a:pt x="75687" y="100511"/>
                            <a:pt x="90639" y="98144"/>
                          </a:cubicBezTo>
                          <a:cubicBezTo>
                            <a:pt x="105592" y="95777"/>
                            <a:pt x="120544" y="92833"/>
                            <a:pt x="135439" y="90062"/>
                          </a:cubicBezTo>
                          <a:cubicBezTo>
                            <a:pt x="150334" y="87233"/>
                            <a:pt x="165229" y="84173"/>
                            <a:pt x="180008" y="80767"/>
                          </a:cubicBezTo>
                          <a:cubicBezTo>
                            <a:pt x="194787" y="77361"/>
                            <a:pt x="209451" y="73319"/>
                            <a:pt x="223884" y="68759"/>
                          </a:cubicBezTo>
                          <a:cubicBezTo>
                            <a:pt x="238317" y="64140"/>
                            <a:pt x="252461" y="58598"/>
                            <a:pt x="266259" y="52247"/>
                          </a:cubicBezTo>
                          <a:cubicBezTo>
                            <a:pt x="279999" y="45781"/>
                            <a:pt x="293162" y="38161"/>
                            <a:pt x="305690" y="29616"/>
                          </a:cubicBezTo>
                          <a:cubicBezTo>
                            <a:pt x="318160" y="20899"/>
                            <a:pt x="329591" y="10854"/>
                            <a:pt x="340272" y="0"/>
                          </a:cubicBezTo>
                          <a:cubicBezTo>
                            <a:pt x="329707" y="10911"/>
                            <a:pt x="318333" y="21072"/>
                            <a:pt x="305921" y="29905"/>
                          </a:cubicBezTo>
                          <a:cubicBezTo>
                            <a:pt x="293451" y="38623"/>
                            <a:pt x="280346" y="46359"/>
                            <a:pt x="266606" y="52940"/>
                          </a:cubicBezTo>
                          <a:cubicBezTo>
                            <a:pt x="252866" y="59406"/>
                            <a:pt x="238721" y="65064"/>
                            <a:pt x="224288" y="69856"/>
                          </a:cubicBezTo>
                          <a:cubicBezTo>
                            <a:pt x="209798" y="74532"/>
                            <a:pt x="195192" y="78689"/>
                            <a:pt x="180412" y="82268"/>
                          </a:cubicBezTo>
                          <a:cubicBezTo>
                            <a:pt x="165633" y="85790"/>
                            <a:pt x="150796" y="89022"/>
                            <a:pt x="135843" y="91967"/>
                          </a:cubicBezTo>
                          <a:cubicBezTo>
                            <a:pt x="120948" y="94911"/>
                            <a:pt x="106054" y="97913"/>
                            <a:pt x="91043" y="100453"/>
                          </a:cubicBezTo>
                          <a:cubicBezTo>
                            <a:pt x="76033" y="102994"/>
                            <a:pt x="60849" y="104783"/>
                            <a:pt x="45551" y="105014"/>
                          </a:cubicBezTo>
                          <a:cubicBezTo>
                            <a:pt x="37930" y="105072"/>
                            <a:pt x="30252" y="104726"/>
                            <a:pt x="22631" y="103917"/>
                          </a:cubicBezTo>
                          <a:cubicBezTo>
                            <a:pt x="15010" y="103051"/>
                            <a:pt x="7447" y="101666"/>
                            <a:pt x="0" y="99818"/>
                          </a:cubicBezTo>
                          <a:lnTo>
                            <a:pt x="751" y="96759"/>
                          </a:lnTo>
                          <a:close/>
                        </a:path>
                      </a:pathLst>
                    </a:custGeom>
                    <a:solidFill>
                      <a:srgbClr val="324B37"/>
                    </a:solidFill>
                    <a:ln w="5770" cap="flat">
                      <a:noFill/>
                      <a:prstDash val="solid"/>
                      <a:miter/>
                    </a:ln>
                  </p:spPr>
                  <p:txBody>
                    <a:bodyPr rtlCol="0" anchor="ctr"/>
                    <a:lstStyle/>
                    <a:p>
                      <a:endParaRPr lang="th-TH"/>
                    </a:p>
                  </p:txBody>
                </p:sp>
                <p:sp>
                  <p:nvSpPr>
                    <p:cNvPr id="4415" name="Freeform: Shape 4414">
                      <a:extLst>
                        <a:ext uri="{FF2B5EF4-FFF2-40B4-BE49-F238E27FC236}">
                          <a16:creationId xmlns:a16="http://schemas.microsoft.com/office/drawing/2014/main" id="{87B5F2E0-1595-4250-BDB7-E4B561B60BBB}"/>
                        </a:ext>
                      </a:extLst>
                    </p:cNvPr>
                    <p:cNvSpPr/>
                    <p:nvPr/>
                  </p:nvSpPr>
                  <p:spPr>
                    <a:xfrm>
                      <a:off x="1461954" y="4413812"/>
                      <a:ext cx="292931" cy="95784"/>
                    </a:xfrm>
                    <a:custGeom>
                      <a:avLst/>
                      <a:gdLst>
                        <a:gd name="connsiteX0" fmla="*/ 462 w 292931"/>
                        <a:gd name="connsiteY0" fmla="*/ 90754 h 95784"/>
                        <a:gd name="connsiteX1" fmla="*/ 38796 w 292931"/>
                        <a:gd name="connsiteY1" fmla="*/ 92198 h 95784"/>
                        <a:gd name="connsiteX2" fmla="*/ 76726 w 292931"/>
                        <a:gd name="connsiteY2" fmla="*/ 85443 h 95784"/>
                        <a:gd name="connsiteX3" fmla="*/ 113790 w 292931"/>
                        <a:gd name="connsiteY3" fmla="*/ 74185 h 95784"/>
                        <a:gd name="connsiteX4" fmla="*/ 150334 w 292931"/>
                        <a:gd name="connsiteY4" fmla="*/ 61253 h 95784"/>
                        <a:gd name="connsiteX5" fmla="*/ 221921 w 292931"/>
                        <a:gd name="connsiteY5" fmla="*/ 31406 h 95784"/>
                        <a:gd name="connsiteX6" fmla="*/ 257311 w 292931"/>
                        <a:gd name="connsiteY6" fmla="*/ 15414 h 95784"/>
                        <a:gd name="connsiteX7" fmla="*/ 292932 w 292931"/>
                        <a:gd name="connsiteY7" fmla="*/ 0 h 95784"/>
                        <a:gd name="connsiteX8" fmla="*/ 257484 w 292931"/>
                        <a:gd name="connsiteY8" fmla="*/ 15819 h 95784"/>
                        <a:gd name="connsiteX9" fmla="*/ 222325 w 292931"/>
                        <a:gd name="connsiteY9" fmla="*/ 32214 h 95784"/>
                        <a:gd name="connsiteX10" fmla="*/ 150969 w 292931"/>
                        <a:gd name="connsiteY10" fmla="*/ 62870 h 95784"/>
                        <a:gd name="connsiteX11" fmla="*/ 114482 w 292931"/>
                        <a:gd name="connsiteY11" fmla="*/ 76264 h 95784"/>
                        <a:gd name="connsiteX12" fmla="*/ 77418 w 292931"/>
                        <a:gd name="connsiteY12" fmla="*/ 87926 h 95784"/>
                        <a:gd name="connsiteX13" fmla="*/ 39085 w 292931"/>
                        <a:gd name="connsiteY13" fmla="*/ 95084 h 95784"/>
                        <a:gd name="connsiteX14" fmla="*/ 0 w 292931"/>
                        <a:gd name="connsiteY14" fmla="*/ 93930 h 95784"/>
                        <a:gd name="connsiteX15" fmla="*/ 462 w 292931"/>
                        <a:gd name="connsiteY15" fmla="*/ 90754 h 9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2931" h="95784">
                          <a:moveTo>
                            <a:pt x="462" y="90754"/>
                          </a:moveTo>
                          <a:cubicBezTo>
                            <a:pt x="13105" y="92833"/>
                            <a:pt x="25979" y="93295"/>
                            <a:pt x="38796" y="92198"/>
                          </a:cubicBezTo>
                          <a:cubicBezTo>
                            <a:pt x="51612" y="91159"/>
                            <a:pt x="64256" y="88676"/>
                            <a:pt x="76726" y="85443"/>
                          </a:cubicBezTo>
                          <a:cubicBezTo>
                            <a:pt x="89196" y="82210"/>
                            <a:pt x="101493" y="78227"/>
                            <a:pt x="113790" y="74185"/>
                          </a:cubicBezTo>
                          <a:cubicBezTo>
                            <a:pt x="126029" y="70086"/>
                            <a:pt x="138268" y="65872"/>
                            <a:pt x="150334" y="61253"/>
                          </a:cubicBezTo>
                          <a:cubicBezTo>
                            <a:pt x="174523" y="52132"/>
                            <a:pt x="198309" y="41971"/>
                            <a:pt x="221921" y="31406"/>
                          </a:cubicBezTo>
                          <a:lnTo>
                            <a:pt x="257311" y="15414"/>
                          </a:lnTo>
                          <a:cubicBezTo>
                            <a:pt x="269088" y="10103"/>
                            <a:pt x="280865" y="4734"/>
                            <a:pt x="292932" y="0"/>
                          </a:cubicBezTo>
                          <a:cubicBezTo>
                            <a:pt x="280923" y="4907"/>
                            <a:pt x="269204" y="10334"/>
                            <a:pt x="257484" y="15819"/>
                          </a:cubicBezTo>
                          <a:lnTo>
                            <a:pt x="222325" y="32214"/>
                          </a:lnTo>
                          <a:cubicBezTo>
                            <a:pt x="198828" y="43010"/>
                            <a:pt x="175101" y="53460"/>
                            <a:pt x="150969" y="62870"/>
                          </a:cubicBezTo>
                          <a:cubicBezTo>
                            <a:pt x="138961" y="67662"/>
                            <a:pt x="126721" y="71992"/>
                            <a:pt x="114482" y="76264"/>
                          </a:cubicBezTo>
                          <a:cubicBezTo>
                            <a:pt x="102243" y="80421"/>
                            <a:pt x="89946" y="84519"/>
                            <a:pt x="77418" y="87926"/>
                          </a:cubicBezTo>
                          <a:cubicBezTo>
                            <a:pt x="64891" y="91274"/>
                            <a:pt x="52074" y="93930"/>
                            <a:pt x="39085" y="95084"/>
                          </a:cubicBezTo>
                          <a:cubicBezTo>
                            <a:pt x="26095" y="96297"/>
                            <a:pt x="12932" y="95950"/>
                            <a:pt x="0" y="93930"/>
                          </a:cubicBezTo>
                          <a:lnTo>
                            <a:pt x="462" y="90754"/>
                          </a:lnTo>
                          <a:close/>
                        </a:path>
                      </a:pathLst>
                    </a:custGeom>
                    <a:solidFill>
                      <a:srgbClr val="A0A58F"/>
                    </a:solidFill>
                    <a:ln w="5770" cap="flat">
                      <a:noFill/>
                      <a:prstDash val="solid"/>
                      <a:miter/>
                    </a:ln>
                  </p:spPr>
                  <p:txBody>
                    <a:bodyPr rtlCol="0" anchor="ctr"/>
                    <a:lstStyle/>
                    <a:p>
                      <a:endParaRPr lang="th-TH"/>
                    </a:p>
                  </p:txBody>
                </p:sp>
                <p:sp>
                  <p:nvSpPr>
                    <p:cNvPr id="4416" name="Freeform: Shape 4415">
                      <a:extLst>
                        <a:ext uri="{FF2B5EF4-FFF2-40B4-BE49-F238E27FC236}">
                          <a16:creationId xmlns:a16="http://schemas.microsoft.com/office/drawing/2014/main" id="{B7BF0DBD-F724-4EBA-A396-A1C5AF9A1DD7}"/>
                        </a:ext>
                      </a:extLst>
                    </p:cNvPr>
                    <p:cNvSpPr/>
                    <p:nvPr/>
                  </p:nvSpPr>
                  <p:spPr>
                    <a:xfrm>
                      <a:off x="1502655" y="4328542"/>
                      <a:ext cx="230119" cy="109113"/>
                    </a:xfrm>
                    <a:custGeom>
                      <a:avLst/>
                      <a:gdLst>
                        <a:gd name="connsiteX0" fmla="*/ 0 w 230119"/>
                        <a:gd name="connsiteY0" fmla="*/ 105996 h 109113"/>
                        <a:gd name="connsiteX1" fmla="*/ 59752 w 230119"/>
                        <a:gd name="connsiteY1" fmla="*/ 85154 h 109113"/>
                        <a:gd name="connsiteX2" fmla="*/ 88387 w 230119"/>
                        <a:gd name="connsiteY2" fmla="*/ 71241 h 109113"/>
                        <a:gd name="connsiteX3" fmla="*/ 117369 w 230119"/>
                        <a:gd name="connsiteY3" fmla="*/ 57963 h 109113"/>
                        <a:gd name="connsiteX4" fmla="*/ 146639 w 230119"/>
                        <a:gd name="connsiteY4" fmla="*/ 45435 h 109113"/>
                        <a:gd name="connsiteX5" fmla="*/ 175851 w 230119"/>
                        <a:gd name="connsiteY5" fmla="*/ 32907 h 109113"/>
                        <a:gd name="connsiteX6" fmla="*/ 203967 w 230119"/>
                        <a:gd name="connsiteY6" fmla="*/ 18128 h 109113"/>
                        <a:gd name="connsiteX7" fmla="*/ 230119 w 230119"/>
                        <a:gd name="connsiteY7" fmla="*/ 0 h 109113"/>
                        <a:gd name="connsiteX8" fmla="*/ 204198 w 230119"/>
                        <a:gd name="connsiteY8" fmla="*/ 18474 h 109113"/>
                        <a:gd name="connsiteX9" fmla="*/ 176198 w 230119"/>
                        <a:gd name="connsiteY9" fmla="*/ 33658 h 109113"/>
                        <a:gd name="connsiteX10" fmla="*/ 147101 w 230119"/>
                        <a:gd name="connsiteY10" fmla="*/ 46590 h 109113"/>
                        <a:gd name="connsiteX11" fmla="*/ 118062 w 230119"/>
                        <a:gd name="connsiteY11" fmla="*/ 59522 h 109113"/>
                        <a:gd name="connsiteX12" fmla="*/ 89311 w 230119"/>
                        <a:gd name="connsiteY12" fmla="*/ 73146 h 109113"/>
                        <a:gd name="connsiteX13" fmla="*/ 60849 w 230119"/>
                        <a:gd name="connsiteY13" fmla="*/ 87406 h 109113"/>
                        <a:gd name="connsiteX14" fmla="*/ 866 w 230119"/>
                        <a:gd name="connsiteY14" fmla="*/ 109113 h 109113"/>
                        <a:gd name="connsiteX15" fmla="*/ 0 w 230119"/>
                        <a:gd name="connsiteY15" fmla="*/ 105996 h 10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0119" h="109113">
                          <a:moveTo>
                            <a:pt x="0" y="105996"/>
                          </a:moveTo>
                          <a:cubicBezTo>
                            <a:pt x="20495" y="100915"/>
                            <a:pt x="40643" y="94218"/>
                            <a:pt x="59752" y="85154"/>
                          </a:cubicBezTo>
                          <a:cubicBezTo>
                            <a:pt x="69336" y="80709"/>
                            <a:pt x="78746" y="75802"/>
                            <a:pt x="88387" y="71241"/>
                          </a:cubicBezTo>
                          <a:cubicBezTo>
                            <a:pt x="97971" y="66738"/>
                            <a:pt x="107612" y="62293"/>
                            <a:pt x="117369" y="57963"/>
                          </a:cubicBezTo>
                          <a:cubicBezTo>
                            <a:pt x="127068" y="53633"/>
                            <a:pt x="136824" y="49534"/>
                            <a:pt x="146639" y="45435"/>
                          </a:cubicBezTo>
                          <a:cubicBezTo>
                            <a:pt x="156396" y="41336"/>
                            <a:pt x="166210" y="37295"/>
                            <a:pt x="175851" y="32907"/>
                          </a:cubicBezTo>
                          <a:cubicBezTo>
                            <a:pt x="185492" y="28520"/>
                            <a:pt x="194960" y="23670"/>
                            <a:pt x="203967" y="18128"/>
                          </a:cubicBezTo>
                          <a:cubicBezTo>
                            <a:pt x="213030" y="12586"/>
                            <a:pt x="221690" y="6466"/>
                            <a:pt x="230119" y="0"/>
                          </a:cubicBezTo>
                          <a:cubicBezTo>
                            <a:pt x="221748" y="6524"/>
                            <a:pt x="213204" y="12816"/>
                            <a:pt x="204198" y="18474"/>
                          </a:cubicBezTo>
                          <a:cubicBezTo>
                            <a:pt x="195191" y="24132"/>
                            <a:pt x="185781" y="29097"/>
                            <a:pt x="176198" y="33658"/>
                          </a:cubicBezTo>
                          <a:cubicBezTo>
                            <a:pt x="166614" y="38161"/>
                            <a:pt x="156857" y="42375"/>
                            <a:pt x="147101" y="46590"/>
                          </a:cubicBezTo>
                          <a:cubicBezTo>
                            <a:pt x="137402" y="50804"/>
                            <a:pt x="127645" y="55076"/>
                            <a:pt x="118062" y="59522"/>
                          </a:cubicBezTo>
                          <a:cubicBezTo>
                            <a:pt x="108420" y="63909"/>
                            <a:pt x="98837" y="68528"/>
                            <a:pt x="89311" y="73146"/>
                          </a:cubicBezTo>
                          <a:cubicBezTo>
                            <a:pt x="79785" y="77765"/>
                            <a:pt x="70433" y="82788"/>
                            <a:pt x="60849" y="87406"/>
                          </a:cubicBezTo>
                          <a:cubicBezTo>
                            <a:pt x="41682" y="96759"/>
                            <a:pt x="21418" y="103744"/>
                            <a:pt x="866" y="109113"/>
                          </a:cubicBezTo>
                          <a:lnTo>
                            <a:pt x="0" y="105996"/>
                          </a:lnTo>
                          <a:close/>
                        </a:path>
                      </a:pathLst>
                    </a:custGeom>
                    <a:solidFill>
                      <a:srgbClr val="A0A58F"/>
                    </a:solidFill>
                    <a:ln w="5770" cap="flat">
                      <a:noFill/>
                      <a:prstDash val="solid"/>
                      <a:miter/>
                    </a:ln>
                  </p:spPr>
                  <p:txBody>
                    <a:bodyPr rtlCol="0" anchor="ctr"/>
                    <a:lstStyle/>
                    <a:p>
                      <a:endParaRPr lang="th-TH"/>
                    </a:p>
                  </p:txBody>
                </p:sp>
                <p:sp>
                  <p:nvSpPr>
                    <p:cNvPr id="4417" name="Freeform: Shape 4416">
                      <a:extLst>
                        <a:ext uri="{FF2B5EF4-FFF2-40B4-BE49-F238E27FC236}">
                          <a16:creationId xmlns:a16="http://schemas.microsoft.com/office/drawing/2014/main" id="{32FF0ACC-BE04-45FF-B790-C277A74B489D}"/>
                        </a:ext>
                      </a:extLst>
                    </p:cNvPr>
                    <p:cNvSpPr/>
                    <p:nvPr/>
                  </p:nvSpPr>
                  <p:spPr>
                    <a:xfrm>
                      <a:off x="1590811" y="4260773"/>
                      <a:ext cx="130704" cy="57781"/>
                    </a:xfrm>
                    <a:custGeom>
                      <a:avLst/>
                      <a:gdLst>
                        <a:gd name="connsiteX0" fmla="*/ 123431 w 130704"/>
                        <a:gd name="connsiteY0" fmla="*/ 570 h 57781"/>
                        <a:gd name="connsiteX1" fmla="*/ 130705 w 130704"/>
                        <a:gd name="connsiteY1" fmla="*/ 281 h 57781"/>
                        <a:gd name="connsiteX2" fmla="*/ 130416 w 130704"/>
                        <a:gd name="connsiteY2" fmla="*/ 1840 h 57781"/>
                        <a:gd name="connsiteX3" fmla="*/ 109979 w 130704"/>
                        <a:gd name="connsiteY3" fmla="*/ 9691 h 57781"/>
                        <a:gd name="connsiteX4" fmla="*/ 108709 w 130704"/>
                        <a:gd name="connsiteY4" fmla="*/ 10615 h 57781"/>
                        <a:gd name="connsiteX5" fmla="*/ 49187 w 130704"/>
                        <a:gd name="connsiteY5" fmla="*/ 37691 h 57781"/>
                        <a:gd name="connsiteX6" fmla="*/ 808 w 130704"/>
                        <a:gd name="connsiteY6" fmla="*/ 57782 h 57781"/>
                        <a:gd name="connsiteX7" fmla="*/ 0 w 130704"/>
                        <a:gd name="connsiteY7" fmla="*/ 56396 h 57781"/>
                        <a:gd name="connsiteX8" fmla="*/ 48610 w 130704"/>
                        <a:gd name="connsiteY8" fmla="*/ 36190 h 57781"/>
                        <a:gd name="connsiteX9" fmla="*/ 107728 w 130704"/>
                        <a:gd name="connsiteY9" fmla="*/ 9287 h 57781"/>
                        <a:gd name="connsiteX10" fmla="*/ 108998 w 130704"/>
                        <a:gd name="connsiteY10" fmla="*/ 8421 h 57781"/>
                        <a:gd name="connsiteX11" fmla="*/ 123431 w 130704"/>
                        <a:gd name="connsiteY11" fmla="*/ 570 h 57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04" h="57781">
                          <a:moveTo>
                            <a:pt x="123431" y="570"/>
                          </a:moveTo>
                          <a:cubicBezTo>
                            <a:pt x="125798" y="-66"/>
                            <a:pt x="128222" y="-181"/>
                            <a:pt x="130705" y="281"/>
                          </a:cubicBezTo>
                          <a:lnTo>
                            <a:pt x="130416" y="1840"/>
                          </a:lnTo>
                          <a:cubicBezTo>
                            <a:pt x="123142" y="396"/>
                            <a:pt x="116445" y="5130"/>
                            <a:pt x="109979" y="9691"/>
                          </a:cubicBezTo>
                          <a:lnTo>
                            <a:pt x="108709" y="10615"/>
                          </a:lnTo>
                          <a:cubicBezTo>
                            <a:pt x="90754" y="23201"/>
                            <a:pt x="69625" y="30590"/>
                            <a:pt x="49187" y="37691"/>
                          </a:cubicBezTo>
                          <a:cubicBezTo>
                            <a:pt x="32849" y="43407"/>
                            <a:pt x="15992" y="49238"/>
                            <a:pt x="808" y="57782"/>
                          </a:cubicBezTo>
                          <a:lnTo>
                            <a:pt x="0" y="56396"/>
                          </a:lnTo>
                          <a:cubicBezTo>
                            <a:pt x="15299" y="47794"/>
                            <a:pt x="32272" y="41906"/>
                            <a:pt x="48610" y="36190"/>
                          </a:cubicBezTo>
                          <a:cubicBezTo>
                            <a:pt x="68932" y="29089"/>
                            <a:pt x="89889" y="21757"/>
                            <a:pt x="107728" y="9287"/>
                          </a:cubicBezTo>
                          <a:lnTo>
                            <a:pt x="108998" y="8421"/>
                          </a:lnTo>
                          <a:cubicBezTo>
                            <a:pt x="113501" y="5304"/>
                            <a:pt x="118292" y="1897"/>
                            <a:pt x="123431" y="570"/>
                          </a:cubicBezTo>
                          <a:close/>
                        </a:path>
                      </a:pathLst>
                    </a:custGeom>
                    <a:solidFill>
                      <a:srgbClr val="A0A58F"/>
                    </a:solidFill>
                    <a:ln w="5770" cap="flat">
                      <a:noFill/>
                      <a:prstDash val="solid"/>
                      <a:miter/>
                    </a:ln>
                  </p:spPr>
                  <p:txBody>
                    <a:bodyPr rtlCol="0" anchor="ctr"/>
                    <a:lstStyle/>
                    <a:p>
                      <a:endParaRPr lang="th-TH"/>
                    </a:p>
                  </p:txBody>
                </p:sp>
                <p:sp>
                  <p:nvSpPr>
                    <p:cNvPr id="4418" name="Freeform: Shape 4417">
                      <a:extLst>
                        <a:ext uri="{FF2B5EF4-FFF2-40B4-BE49-F238E27FC236}">
                          <a16:creationId xmlns:a16="http://schemas.microsoft.com/office/drawing/2014/main" id="{B44ECED8-DFAB-4C1F-96A9-CCF0CCB9F9E3}"/>
                        </a:ext>
                      </a:extLst>
                    </p:cNvPr>
                    <p:cNvSpPr/>
                    <p:nvPr/>
                  </p:nvSpPr>
                  <p:spPr>
                    <a:xfrm>
                      <a:off x="1139926" y="4578752"/>
                      <a:ext cx="140577" cy="183240"/>
                    </a:xfrm>
                    <a:custGeom>
                      <a:avLst/>
                      <a:gdLst>
                        <a:gd name="connsiteX0" fmla="*/ 1155 w 140577"/>
                        <a:gd name="connsiteY0" fmla="*/ 0 h 183240"/>
                        <a:gd name="connsiteX1" fmla="*/ 31118 w 140577"/>
                        <a:gd name="connsiteY1" fmla="*/ 52594 h 183240"/>
                        <a:gd name="connsiteX2" fmla="*/ 45204 w 140577"/>
                        <a:gd name="connsiteY2" fmla="*/ 83076 h 183240"/>
                        <a:gd name="connsiteX3" fmla="*/ 114540 w 140577"/>
                        <a:gd name="connsiteY3" fmla="*/ 160033 h 183240"/>
                        <a:gd name="connsiteX4" fmla="*/ 140577 w 140577"/>
                        <a:gd name="connsiteY4" fmla="*/ 181971 h 183240"/>
                        <a:gd name="connsiteX5" fmla="*/ 139596 w 140577"/>
                        <a:gd name="connsiteY5" fmla="*/ 183241 h 183240"/>
                        <a:gd name="connsiteX6" fmla="*/ 113501 w 140577"/>
                        <a:gd name="connsiteY6" fmla="*/ 161245 h 183240"/>
                        <a:gd name="connsiteX7" fmla="*/ 43818 w 140577"/>
                        <a:gd name="connsiteY7" fmla="*/ 83827 h 183240"/>
                        <a:gd name="connsiteX8" fmla="*/ 29616 w 140577"/>
                        <a:gd name="connsiteY8" fmla="*/ 53171 h 183240"/>
                        <a:gd name="connsiteX9" fmla="*/ 0 w 140577"/>
                        <a:gd name="connsiteY9" fmla="*/ 1039 h 183240"/>
                        <a:gd name="connsiteX10" fmla="*/ 1155 w 140577"/>
                        <a:gd name="connsiteY10" fmla="*/ 0 h 18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577" h="183240">
                          <a:moveTo>
                            <a:pt x="1155" y="0"/>
                          </a:moveTo>
                          <a:cubicBezTo>
                            <a:pt x="15184" y="14779"/>
                            <a:pt x="23266" y="34004"/>
                            <a:pt x="31118" y="52594"/>
                          </a:cubicBezTo>
                          <a:cubicBezTo>
                            <a:pt x="35390" y="62812"/>
                            <a:pt x="39835" y="73377"/>
                            <a:pt x="45204" y="83076"/>
                          </a:cubicBezTo>
                          <a:cubicBezTo>
                            <a:pt x="62177" y="113789"/>
                            <a:pt x="88792" y="137286"/>
                            <a:pt x="114540" y="160033"/>
                          </a:cubicBezTo>
                          <a:cubicBezTo>
                            <a:pt x="122911" y="167422"/>
                            <a:pt x="131571" y="175101"/>
                            <a:pt x="140577" y="181971"/>
                          </a:cubicBezTo>
                          <a:lnTo>
                            <a:pt x="139596" y="183241"/>
                          </a:lnTo>
                          <a:cubicBezTo>
                            <a:pt x="130532" y="176313"/>
                            <a:pt x="121872" y="168692"/>
                            <a:pt x="113501" y="161245"/>
                          </a:cubicBezTo>
                          <a:cubicBezTo>
                            <a:pt x="87637" y="138383"/>
                            <a:pt x="60965" y="114771"/>
                            <a:pt x="43818" y="83827"/>
                          </a:cubicBezTo>
                          <a:cubicBezTo>
                            <a:pt x="38392" y="74012"/>
                            <a:pt x="33946" y="63447"/>
                            <a:pt x="29616" y="53171"/>
                          </a:cubicBezTo>
                          <a:cubicBezTo>
                            <a:pt x="21880" y="34697"/>
                            <a:pt x="13798" y="15645"/>
                            <a:pt x="0" y="1039"/>
                          </a:cubicBezTo>
                          <a:lnTo>
                            <a:pt x="1155" y="0"/>
                          </a:lnTo>
                          <a:close/>
                        </a:path>
                      </a:pathLst>
                    </a:custGeom>
                    <a:solidFill>
                      <a:srgbClr val="A0A58F"/>
                    </a:solidFill>
                    <a:ln w="5770" cap="flat">
                      <a:noFill/>
                      <a:prstDash val="solid"/>
                      <a:miter/>
                    </a:ln>
                  </p:spPr>
                  <p:txBody>
                    <a:bodyPr rtlCol="0" anchor="ctr"/>
                    <a:lstStyle/>
                    <a:p>
                      <a:endParaRPr lang="th-TH"/>
                    </a:p>
                  </p:txBody>
                </p:sp>
                <p:sp>
                  <p:nvSpPr>
                    <p:cNvPr id="4419" name="Freeform: Shape 4418">
                      <a:extLst>
                        <a:ext uri="{FF2B5EF4-FFF2-40B4-BE49-F238E27FC236}">
                          <a16:creationId xmlns:a16="http://schemas.microsoft.com/office/drawing/2014/main" id="{98A5B17E-5D50-424E-9FB4-5315EA74F34A}"/>
                        </a:ext>
                      </a:extLst>
                    </p:cNvPr>
                    <p:cNvSpPr/>
                    <p:nvPr/>
                  </p:nvSpPr>
                  <p:spPr>
                    <a:xfrm>
                      <a:off x="1252965" y="4467214"/>
                      <a:ext cx="92082" cy="201484"/>
                    </a:xfrm>
                    <a:custGeom>
                      <a:avLst/>
                      <a:gdLst>
                        <a:gd name="connsiteX0" fmla="*/ 1559 w 92082"/>
                        <a:gd name="connsiteY0" fmla="*/ 0 h 201484"/>
                        <a:gd name="connsiteX1" fmla="*/ 8948 w 92082"/>
                        <a:gd name="connsiteY1" fmla="*/ 30078 h 201484"/>
                        <a:gd name="connsiteX2" fmla="*/ 31002 w 92082"/>
                        <a:gd name="connsiteY2" fmla="*/ 108247 h 201484"/>
                        <a:gd name="connsiteX3" fmla="*/ 92082 w 92082"/>
                        <a:gd name="connsiteY3" fmla="*/ 200214 h 201484"/>
                        <a:gd name="connsiteX4" fmla="*/ 91101 w 92082"/>
                        <a:gd name="connsiteY4" fmla="*/ 201484 h 201484"/>
                        <a:gd name="connsiteX5" fmla="*/ 29501 w 92082"/>
                        <a:gd name="connsiteY5" fmla="*/ 108825 h 201484"/>
                        <a:gd name="connsiteX6" fmla="*/ 7390 w 92082"/>
                        <a:gd name="connsiteY6" fmla="*/ 30482 h 201484"/>
                        <a:gd name="connsiteX7" fmla="*/ 0 w 92082"/>
                        <a:gd name="connsiteY7" fmla="*/ 462 h 201484"/>
                        <a:gd name="connsiteX8" fmla="*/ 1559 w 92082"/>
                        <a:gd name="connsiteY8" fmla="*/ 0 h 201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082" h="201484">
                          <a:moveTo>
                            <a:pt x="1559" y="0"/>
                          </a:moveTo>
                          <a:cubicBezTo>
                            <a:pt x="4157" y="9988"/>
                            <a:pt x="6581" y="20206"/>
                            <a:pt x="8948" y="30078"/>
                          </a:cubicBezTo>
                          <a:cubicBezTo>
                            <a:pt x="15183" y="56000"/>
                            <a:pt x="21649" y="82845"/>
                            <a:pt x="31002" y="108247"/>
                          </a:cubicBezTo>
                          <a:cubicBezTo>
                            <a:pt x="45897" y="148717"/>
                            <a:pt x="66449" y="179661"/>
                            <a:pt x="92082" y="200214"/>
                          </a:cubicBezTo>
                          <a:lnTo>
                            <a:pt x="91101" y="201484"/>
                          </a:lnTo>
                          <a:cubicBezTo>
                            <a:pt x="65237" y="180758"/>
                            <a:pt x="44511" y="149583"/>
                            <a:pt x="29501" y="108825"/>
                          </a:cubicBezTo>
                          <a:cubicBezTo>
                            <a:pt x="20148" y="83307"/>
                            <a:pt x="13682" y="56462"/>
                            <a:pt x="7390" y="30482"/>
                          </a:cubicBezTo>
                          <a:cubicBezTo>
                            <a:pt x="5023" y="20610"/>
                            <a:pt x="2540" y="10392"/>
                            <a:pt x="0" y="462"/>
                          </a:cubicBezTo>
                          <a:lnTo>
                            <a:pt x="1559" y="0"/>
                          </a:lnTo>
                          <a:close/>
                        </a:path>
                      </a:pathLst>
                    </a:custGeom>
                    <a:solidFill>
                      <a:srgbClr val="A0A58F"/>
                    </a:solidFill>
                    <a:ln w="5770" cap="flat">
                      <a:noFill/>
                      <a:prstDash val="solid"/>
                      <a:miter/>
                    </a:ln>
                  </p:spPr>
                  <p:txBody>
                    <a:bodyPr rtlCol="0" anchor="ctr"/>
                    <a:lstStyle/>
                    <a:p>
                      <a:endParaRPr lang="th-TH"/>
                    </a:p>
                  </p:txBody>
                </p:sp>
                <p:sp>
                  <p:nvSpPr>
                    <p:cNvPr id="4420" name="Freeform: Shape 4419">
                      <a:extLst>
                        <a:ext uri="{FF2B5EF4-FFF2-40B4-BE49-F238E27FC236}">
                          <a16:creationId xmlns:a16="http://schemas.microsoft.com/office/drawing/2014/main" id="{AFC0F7A2-74D7-4085-99C4-84790E05450D}"/>
                        </a:ext>
                      </a:extLst>
                    </p:cNvPr>
                    <p:cNvSpPr/>
                    <p:nvPr/>
                  </p:nvSpPr>
                  <p:spPr>
                    <a:xfrm>
                      <a:off x="1330960" y="4367627"/>
                      <a:ext cx="73434" cy="217187"/>
                    </a:xfrm>
                    <a:custGeom>
                      <a:avLst/>
                      <a:gdLst>
                        <a:gd name="connsiteX0" fmla="*/ 1443 w 73434"/>
                        <a:gd name="connsiteY0" fmla="*/ 0 h 217187"/>
                        <a:gd name="connsiteX1" fmla="*/ 9757 w 73434"/>
                        <a:gd name="connsiteY1" fmla="*/ 59406 h 217187"/>
                        <a:gd name="connsiteX2" fmla="*/ 10565 w 73434"/>
                        <a:gd name="connsiteY2" fmla="*/ 83134 h 217187"/>
                        <a:gd name="connsiteX3" fmla="*/ 73435 w 73434"/>
                        <a:gd name="connsiteY3" fmla="*/ 216033 h 217187"/>
                        <a:gd name="connsiteX4" fmla="*/ 72338 w 73434"/>
                        <a:gd name="connsiteY4" fmla="*/ 217187 h 217187"/>
                        <a:gd name="connsiteX5" fmla="*/ 9006 w 73434"/>
                        <a:gd name="connsiteY5" fmla="*/ 83249 h 217187"/>
                        <a:gd name="connsiteX6" fmla="*/ 8198 w 73434"/>
                        <a:gd name="connsiteY6" fmla="*/ 59406 h 217187"/>
                        <a:gd name="connsiteX7" fmla="*/ 0 w 73434"/>
                        <a:gd name="connsiteY7" fmla="*/ 635 h 217187"/>
                        <a:gd name="connsiteX8" fmla="*/ 1443 w 73434"/>
                        <a:gd name="connsiteY8" fmla="*/ 0 h 2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34" h="217187">
                          <a:moveTo>
                            <a:pt x="1443" y="0"/>
                          </a:moveTo>
                          <a:cubicBezTo>
                            <a:pt x="9122" y="18705"/>
                            <a:pt x="9410" y="39373"/>
                            <a:pt x="9757" y="59406"/>
                          </a:cubicBezTo>
                          <a:cubicBezTo>
                            <a:pt x="9872" y="67200"/>
                            <a:pt x="9988" y="75282"/>
                            <a:pt x="10565" y="83134"/>
                          </a:cubicBezTo>
                          <a:cubicBezTo>
                            <a:pt x="14144" y="133130"/>
                            <a:pt x="37064" y="181567"/>
                            <a:pt x="73435" y="216033"/>
                          </a:cubicBezTo>
                          <a:lnTo>
                            <a:pt x="72338" y="217187"/>
                          </a:lnTo>
                          <a:cubicBezTo>
                            <a:pt x="35678" y="182490"/>
                            <a:pt x="12586" y="133649"/>
                            <a:pt x="9006" y="83249"/>
                          </a:cubicBezTo>
                          <a:cubicBezTo>
                            <a:pt x="8429" y="75398"/>
                            <a:pt x="8313" y="67258"/>
                            <a:pt x="8198" y="59406"/>
                          </a:cubicBezTo>
                          <a:cubicBezTo>
                            <a:pt x="7909" y="39546"/>
                            <a:pt x="7563" y="19052"/>
                            <a:pt x="0" y="635"/>
                          </a:cubicBezTo>
                          <a:lnTo>
                            <a:pt x="1443" y="0"/>
                          </a:lnTo>
                          <a:close/>
                        </a:path>
                      </a:pathLst>
                    </a:custGeom>
                    <a:solidFill>
                      <a:srgbClr val="A0A58F"/>
                    </a:solidFill>
                    <a:ln w="5770" cap="flat">
                      <a:noFill/>
                      <a:prstDash val="solid"/>
                      <a:miter/>
                    </a:ln>
                  </p:spPr>
                  <p:txBody>
                    <a:bodyPr rtlCol="0" anchor="ctr"/>
                    <a:lstStyle/>
                    <a:p>
                      <a:endParaRPr lang="th-TH"/>
                    </a:p>
                  </p:txBody>
                </p:sp>
                <p:sp>
                  <p:nvSpPr>
                    <p:cNvPr id="4421" name="Freeform: Shape 4420">
                      <a:extLst>
                        <a:ext uri="{FF2B5EF4-FFF2-40B4-BE49-F238E27FC236}">
                          <a16:creationId xmlns:a16="http://schemas.microsoft.com/office/drawing/2014/main" id="{72E59D35-636F-49A0-A06A-8D00FD33DBA6}"/>
                        </a:ext>
                      </a:extLst>
                    </p:cNvPr>
                    <p:cNvSpPr/>
                    <p:nvPr/>
                  </p:nvSpPr>
                  <p:spPr>
                    <a:xfrm>
                      <a:off x="1388346" y="4320576"/>
                      <a:ext cx="77418" cy="190341"/>
                    </a:xfrm>
                    <a:custGeom>
                      <a:avLst/>
                      <a:gdLst>
                        <a:gd name="connsiteX0" fmla="*/ 1501 w 77418"/>
                        <a:gd name="connsiteY0" fmla="*/ 0 h 190341"/>
                        <a:gd name="connsiteX1" fmla="*/ 10623 w 77418"/>
                        <a:gd name="connsiteY1" fmla="*/ 48322 h 190341"/>
                        <a:gd name="connsiteX2" fmla="*/ 15126 w 77418"/>
                        <a:gd name="connsiteY2" fmla="*/ 81575 h 190341"/>
                        <a:gd name="connsiteX3" fmla="*/ 53518 w 77418"/>
                        <a:gd name="connsiteY3" fmla="*/ 160090 h 190341"/>
                        <a:gd name="connsiteX4" fmla="*/ 77418 w 77418"/>
                        <a:gd name="connsiteY4" fmla="*/ 189072 h 190341"/>
                        <a:gd name="connsiteX5" fmla="*/ 76495 w 77418"/>
                        <a:gd name="connsiteY5" fmla="*/ 190342 h 190341"/>
                        <a:gd name="connsiteX6" fmla="*/ 52190 w 77418"/>
                        <a:gd name="connsiteY6" fmla="*/ 160956 h 190341"/>
                        <a:gd name="connsiteX7" fmla="*/ 13567 w 77418"/>
                        <a:gd name="connsiteY7" fmla="*/ 81921 h 190341"/>
                        <a:gd name="connsiteX8" fmla="*/ 9006 w 77418"/>
                        <a:gd name="connsiteY8" fmla="*/ 48437 h 190341"/>
                        <a:gd name="connsiteX9" fmla="*/ 0 w 77418"/>
                        <a:gd name="connsiteY9" fmla="*/ 520 h 190341"/>
                        <a:gd name="connsiteX10" fmla="*/ 1501 w 77418"/>
                        <a:gd name="connsiteY10" fmla="*/ 0 h 19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418" h="190341">
                          <a:moveTo>
                            <a:pt x="1501" y="0"/>
                          </a:moveTo>
                          <a:cubicBezTo>
                            <a:pt x="7621" y="15357"/>
                            <a:pt x="9122" y="32157"/>
                            <a:pt x="10623" y="48322"/>
                          </a:cubicBezTo>
                          <a:cubicBezTo>
                            <a:pt x="11662" y="59348"/>
                            <a:pt x="12701" y="70722"/>
                            <a:pt x="15126" y="81575"/>
                          </a:cubicBezTo>
                          <a:cubicBezTo>
                            <a:pt x="21649" y="110441"/>
                            <a:pt x="37872" y="135670"/>
                            <a:pt x="53518" y="160090"/>
                          </a:cubicBezTo>
                          <a:cubicBezTo>
                            <a:pt x="60272" y="170598"/>
                            <a:pt x="67258" y="181509"/>
                            <a:pt x="77418" y="189072"/>
                          </a:cubicBezTo>
                          <a:lnTo>
                            <a:pt x="76495" y="190342"/>
                          </a:lnTo>
                          <a:cubicBezTo>
                            <a:pt x="66103" y="182606"/>
                            <a:pt x="58713" y="171059"/>
                            <a:pt x="52190" y="160956"/>
                          </a:cubicBezTo>
                          <a:cubicBezTo>
                            <a:pt x="36429" y="136420"/>
                            <a:pt x="20149" y="111076"/>
                            <a:pt x="13567" y="81921"/>
                          </a:cubicBezTo>
                          <a:cubicBezTo>
                            <a:pt x="11085" y="70952"/>
                            <a:pt x="10045" y="59522"/>
                            <a:pt x="9006" y="48437"/>
                          </a:cubicBezTo>
                          <a:cubicBezTo>
                            <a:pt x="7505" y="32330"/>
                            <a:pt x="6004" y="15703"/>
                            <a:pt x="0" y="520"/>
                          </a:cubicBezTo>
                          <a:lnTo>
                            <a:pt x="1501" y="0"/>
                          </a:lnTo>
                          <a:close/>
                        </a:path>
                      </a:pathLst>
                    </a:custGeom>
                    <a:solidFill>
                      <a:srgbClr val="A0A58F"/>
                    </a:solidFill>
                    <a:ln w="5770" cap="flat">
                      <a:noFill/>
                      <a:prstDash val="solid"/>
                      <a:miter/>
                    </a:ln>
                  </p:spPr>
                  <p:txBody>
                    <a:bodyPr rtlCol="0" anchor="ctr"/>
                    <a:lstStyle/>
                    <a:p>
                      <a:endParaRPr lang="th-TH"/>
                    </a:p>
                  </p:txBody>
                </p:sp>
                <p:sp>
                  <p:nvSpPr>
                    <p:cNvPr id="4422" name="Freeform: Shape 4421">
                      <a:extLst>
                        <a:ext uri="{FF2B5EF4-FFF2-40B4-BE49-F238E27FC236}">
                          <a16:creationId xmlns:a16="http://schemas.microsoft.com/office/drawing/2014/main" id="{6BFDD87E-1F7F-4D13-9309-31BD9C6A25AB}"/>
                        </a:ext>
                      </a:extLst>
                    </p:cNvPr>
                    <p:cNvSpPr/>
                    <p:nvPr/>
                  </p:nvSpPr>
                  <p:spPr>
                    <a:xfrm>
                      <a:off x="1464679" y="4281491"/>
                      <a:ext cx="44268" cy="153278"/>
                    </a:xfrm>
                    <a:custGeom>
                      <a:avLst/>
                      <a:gdLst>
                        <a:gd name="connsiteX0" fmla="*/ 7494 w 44268"/>
                        <a:gd name="connsiteY0" fmla="*/ 0 h 153278"/>
                        <a:gd name="connsiteX1" fmla="*/ 9052 w 44268"/>
                        <a:gd name="connsiteY1" fmla="*/ 346 h 153278"/>
                        <a:gd name="connsiteX2" fmla="*/ 3048 w 44268"/>
                        <a:gd name="connsiteY2" fmla="*/ 65006 h 153278"/>
                        <a:gd name="connsiteX3" fmla="*/ 21407 w 44268"/>
                        <a:gd name="connsiteY3" fmla="*/ 109748 h 153278"/>
                        <a:gd name="connsiteX4" fmla="*/ 44269 w 44268"/>
                        <a:gd name="connsiteY4" fmla="*/ 152528 h 153278"/>
                        <a:gd name="connsiteX5" fmla="*/ 42883 w 44268"/>
                        <a:gd name="connsiteY5" fmla="*/ 153278 h 153278"/>
                        <a:gd name="connsiteX6" fmla="*/ 20021 w 44268"/>
                        <a:gd name="connsiteY6" fmla="*/ 110499 h 153278"/>
                        <a:gd name="connsiteX7" fmla="*/ 1489 w 44268"/>
                        <a:gd name="connsiteY7" fmla="*/ 65295 h 153278"/>
                        <a:gd name="connsiteX8" fmla="*/ 7494 w 44268"/>
                        <a:gd name="connsiteY8" fmla="*/ 0 h 153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68" h="153278">
                          <a:moveTo>
                            <a:pt x="7494" y="0"/>
                          </a:moveTo>
                          <a:lnTo>
                            <a:pt x="9052" y="346"/>
                          </a:lnTo>
                          <a:cubicBezTo>
                            <a:pt x="4318" y="20437"/>
                            <a:pt x="-993" y="43241"/>
                            <a:pt x="3048" y="65006"/>
                          </a:cubicBezTo>
                          <a:cubicBezTo>
                            <a:pt x="6050" y="81055"/>
                            <a:pt x="13844" y="95604"/>
                            <a:pt x="21407" y="109748"/>
                          </a:cubicBezTo>
                          <a:lnTo>
                            <a:pt x="44269" y="152528"/>
                          </a:lnTo>
                          <a:lnTo>
                            <a:pt x="42883" y="153278"/>
                          </a:lnTo>
                          <a:lnTo>
                            <a:pt x="20021" y="110499"/>
                          </a:lnTo>
                          <a:cubicBezTo>
                            <a:pt x="12401" y="96297"/>
                            <a:pt x="4549" y="81575"/>
                            <a:pt x="1489" y="65295"/>
                          </a:cubicBezTo>
                          <a:cubicBezTo>
                            <a:pt x="-2667" y="43241"/>
                            <a:pt x="2702" y="20264"/>
                            <a:pt x="7494" y="0"/>
                          </a:cubicBezTo>
                          <a:close/>
                        </a:path>
                      </a:pathLst>
                    </a:custGeom>
                    <a:solidFill>
                      <a:srgbClr val="A0A58F"/>
                    </a:solidFill>
                    <a:ln w="5770" cap="flat">
                      <a:noFill/>
                      <a:prstDash val="solid"/>
                      <a:miter/>
                    </a:ln>
                  </p:spPr>
                  <p:txBody>
                    <a:bodyPr rtlCol="0" anchor="ctr"/>
                    <a:lstStyle/>
                    <a:p>
                      <a:endParaRPr lang="th-TH"/>
                    </a:p>
                  </p:txBody>
                </p:sp>
                <p:sp>
                  <p:nvSpPr>
                    <p:cNvPr id="4423" name="Freeform: Shape 4422">
                      <a:extLst>
                        <a:ext uri="{FF2B5EF4-FFF2-40B4-BE49-F238E27FC236}">
                          <a16:creationId xmlns:a16="http://schemas.microsoft.com/office/drawing/2014/main" id="{C8082EE6-2DF5-478A-8ACA-947330EF2ADA}"/>
                        </a:ext>
                      </a:extLst>
                    </p:cNvPr>
                    <p:cNvSpPr/>
                    <p:nvPr/>
                  </p:nvSpPr>
                  <p:spPr>
                    <a:xfrm>
                      <a:off x="1572640" y="4229706"/>
                      <a:ext cx="15400" cy="90408"/>
                    </a:xfrm>
                    <a:custGeom>
                      <a:avLst/>
                      <a:gdLst>
                        <a:gd name="connsiteX0" fmla="*/ 12918 w 15400"/>
                        <a:gd name="connsiteY0" fmla="*/ 0 h 90408"/>
                        <a:gd name="connsiteX1" fmla="*/ 14245 w 15400"/>
                        <a:gd name="connsiteY1" fmla="*/ 924 h 90408"/>
                        <a:gd name="connsiteX2" fmla="*/ 15400 w 15400"/>
                        <a:gd name="connsiteY2" fmla="*/ 89484 h 90408"/>
                        <a:gd name="connsiteX3" fmla="*/ 14072 w 15400"/>
                        <a:gd name="connsiteY3" fmla="*/ 90408 h 90408"/>
                        <a:gd name="connsiteX4" fmla="*/ 12918 w 15400"/>
                        <a:gd name="connsiteY4" fmla="*/ 0 h 90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00" h="90408">
                          <a:moveTo>
                            <a:pt x="12918" y="0"/>
                          </a:moveTo>
                          <a:lnTo>
                            <a:pt x="14245" y="924"/>
                          </a:lnTo>
                          <a:cubicBezTo>
                            <a:pt x="-3074" y="26788"/>
                            <a:pt x="-2555" y="64025"/>
                            <a:pt x="15400" y="89484"/>
                          </a:cubicBezTo>
                          <a:lnTo>
                            <a:pt x="14072" y="90408"/>
                          </a:lnTo>
                          <a:cubicBezTo>
                            <a:pt x="-4229" y="64429"/>
                            <a:pt x="-4748" y="26383"/>
                            <a:pt x="12918" y="0"/>
                          </a:cubicBezTo>
                          <a:close/>
                        </a:path>
                      </a:pathLst>
                    </a:custGeom>
                    <a:solidFill>
                      <a:srgbClr val="A0A58F"/>
                    </a:solidFill>
                    <a:ln w="5770" cap="flat">
                      <a:noFill/>
                      <a:prstDash val="solid"/>
                      <a:miter/>
                    </a:ln>
                  </p:spPr>
                  <p:txBody>
                    <a:bodyPr rtlCol="0" anchor="ctr"/>
                    <a:lstStyle/>
                    <a:p>
                      <a:endParaRPr lang="th-TH"/>
                    </a:p>
                  </p:txBody>
                </p:sp>
              </p:grpSp>
            </p:grpSp>
            <p:grpSp>
              <p:nvGrpSpPr>
                <p:cNvPr id="4252" name="Graphic 3">
                  <a:extLst>
                    <a:ext uri="{FF2B5EF4-FFF2-40B4-BE49-F238E27FC236}">
                      <a16:creationId xmlns:a16="http://schemas.microsoft.com/office/drawing/2014/main" id="{B443B5F0-1EC6-470D-B48A-CF6E9E6D1621}"/>
                    </a:ext>
                  </a:extLst>
                </p:cNvPr>
                <p:cNvGrpSpPr/>
                <p:nvPr/>
              </p:nvGrpSpPr>
              <p:grpSpPr>
                <a:xfrm>
                  <a:off x="1507084" y="4423721"/>
                  <a:ext cx="789400" cy="742957"/>
                  <a:chOff x="1507084" y="4423721"/>
                  <a:chExt cx="789400" cy="742957"/>
                </a:xfrm>
              </p:grpSpPr>
              <p:sp>
                <p:nvSpPr>
                  <p:cNvPr id="4392" name="Freeform: Shape 4391">
                    <a:extLst>
                      <a:ext uri="{FF2B5EF4-FFF2-40B4-BE49-F238E27FC236}">
                        <a16:creationId xmlns:a16="http://schemas.microsoft.com/office/drawing/2014/main" id="{87A0ADCD-990D-4E44-909F-7F05CA934E5B}"/>
                      </a:ext>
                    </a:extLst>
                  </p:cNvPr>
                  <p:cNvSpPr/>
                  <p:nvPr/>
                </p:nvSpPr>
                <p:spPr>
                  <a:xfrm>
                    <a:off x="1507084" y="4425763"/>
                    <a:ext cx="789400" cy="740916"/>
                  </a:xfrm>
                  <a:custGeom>
                    <a:avLst/>
                    <a:gdLst>
                      <a:gd name="connsiteX0" fmla="*/ 173442 w 789400"/>
                      <a:gd name="connsiteY0" fmla="*/ 706176 h 740916"/>
                      <a:gd name="connsiteX1" fmla="*/ 641243 w 789400"/>
                      <a:gd name="connsiteY1" fmla="*/ 591405 h 740916"/>
                      <a:gd name="connsiteX2" fmla="*/ 699033 w 789400"/>
                      <a:gd name="connsiteY2" fmla="*/ 120140 h 740916"/>
                      <a:gd name="connsiteX3" fmla="*/ 660411 w 789400"/>
                      <a:gd name="connsiteY3" fmla="*/ 0 h 740916"/>
                      <a:gd name="connsiteX4" fmla="*/ 502745 w 789400"/>
                      <a:gd name="connsiteY4" fmla="*/ 61715 h 740916"/>
                      <a:gd name="connsiteX5" fmla="*/ 13929 w 789400"/>
                      <a:gd name="connsiteY5" fmla="*/ 457871 h 740916"/>
                      <a:gd name="connsiteX6" fmla="*/ 95620 w 789400"/>
                      <a:gd name="connsiteY6" fmla="*/ 665128 h 740916"/>
                      <a:gd name="connsiteX7" fmla="*/ 173442 w 789400"/>
                      <a:gd name="connsiteY7" fmla="*/ 706176 h 74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400" h="740916">
                        <a:moveTo>
                          <a:pt x="173442" y="706176"/>
                        </a:moveTo>
                        <a:cubicBezTo>
                          <a:pt x="173442" y="706176"/>
                          <a:pt x="326085" y="836823"/>
                          <a:pt x="641243" y="591405"/>
                        </a:cubicBezTo>
                        <a:cubicBezTo>
                          <a:pt x="927536" y="368502"/>
                          <a:pt x="713351" y="145657"/>
                          <a:pt x="699033" y="120140"/>
                        </a:cubicBezTo>
                        <a:cubicBezTo>
                          <a:pt x="684715" y="94622"/>
                          <a:pt x="628427" y="77245"/>
                          <a:pt x="660411" y="0"/>
                        </a:cubicBezTo>
                        <a:cubicBezTo>
                          <a:pt x="660411" y="0"/>
                          <a:pt x="628080" y="40124"/>
                          <a:pt x="502745" y="61715"/>
                        </a:cubicBezTo>
                        <a:cubicBezTo>
                          <a:pt x="157970" y="121006"/>
                          <a:pt x="62539" y="294086"/>
                          <a:pt x="13929" y="457871"/>
                        </a:cubicBezTo>
                        <a:cubicBezTo>
                          <a:pt x="-34681" y="621599"/>
                          <a:pt x="56478" y="653929"/>
                          <a:pt x="95620" y="665128"/>
                        </a:cubicBezTo>
                        <a:cubicBezTo>
                          <a:pt x="134704" y="676328"/>
                          <a:pt x="173442" y="706176"/>
                          <a:pt x="173442" y="706176"/>
                        </a:cubicBezTo>
                        <a:close/>
                      </a:path>
                    </a:pathLst>
                  </a:custGeom>
                  <a:solidFill>
                    <a:srgbClr val="FBFFFF"/>
                  </a:solidFill>
                  <a:ln w="5770" cap="flat">
                    <a:noFill/>
                    <a:prstDash val="solid"/>
                    <a:miter/>
                  </a:ln>
                </p:spPr>
                <p:txBody>
                  <a:bodyPr rtlCol="0" anchor="ctr"/>
                  <a:lstStyle/>
                  <a:p>
                    <a:endParaRPr lang="th-TH"/>
                  </a:p>
                </p:txBody>
              </p:sp>
              <p:pic>
                <p:nvPicPr>
                  <p:cNvPr id="4393" name="Picture 4392">
                    <a:extLst>
                      <a:ext uri="{FF2B5EF4-FFF2-40B4-BE49-F238E27FC236}">
                        <a16:creationId xmlns:a16="http://schemas.microsoft.com/office/drawing/2014/main" id="{1D34FC9C-EDED-4320-963C-F89ED61AE931}"/>
                      </a:ext>
                    </a:extLst>
                  </p:cNvPr>
                  <p:cNvPicPr>
                    <a:picLocks noChangeAspect="1"/>
                  </p:cNvPicPr>
                  <p:nvPr/>
                </p:nvPicPr>
                <p:blipFill>
                  <a:blip r:embed="rId85"/>
                  <a:stretch>
                    <a:fillRect/>
                  </a:stretch>
                </p:blipFill>
                <p:spPr>
                  <a:xfrm>
                    <a:off x="1671724" y="4423721"/>
                    <a:ext cx="623503" cy="738967"/>
                  </a:xfrm>
                  <a:custGeom>
                    <a:avLst/>
                    <a:gdLst>
                      <a:gd name="connsiteX0" fmla="*/ 483 w 623503"/>
                      <a:gd name="connsiteY0" fmla="*/ 206 h 738967"/>
                      <a:gd name="connsiteX1" fmla="*/ 623987 w 623503"/>
                      <a:gd name="connsiteY1" fmla="*/ 206 h 738967"/>
                      <a:gd name="connsiteX2" fmla="*/ 623987 w 623503"/>
                      <a:gd name="connsiteY2" fmla="*/ 739173 h 738967"/>
                      <a:gd name="connsiteX3" fmla="*/ 483 w 623503"/>
                      <a:gd name="connsiteY3" fmla="*/ 739173 h 738967"/>
                    </a:gdLst>
                    <a:ahLst/>
                    <a:cxnLst>
                      <a:cxn ang="0">
                        <a:pos x="connsiteX0" y="connsiteY0"/>
                      </a:cxn>
                      <a:cxn ang="0">
                        <a:pos x="connsiteX1" y="connsiteY1"/>
                      </a:cxn>
                      <a:cxn ang="0">
                        <a:pos x="connsiteX2" y="connsiteY2"/>
                      </a:cxn>
                      <a:cxn ang="0">
                        <a:pos x="connsiteX3" y="connsiteY3"/>
                      </a:cxn>
                    </a:cxnLst>
                    <a:rect l="l" t="t" r="r" b="b"/>
                    <a:pathLst>
                      <a:path w="623503" h="738967">
                        <a:moveTo>
                          <a:pt x="483" y="206"/>
                        </a:moveTo>
                        <a:lnTo>
                          <a:pt x="623987" y="206"/>
                        </a:lnTo>
                        <a:lnTo>
                          <a:pt x="623987" y="739173"/>
                        </a:lnTo>
                        <a:lnTo>
                          <a:pt x="483" y="739173"/>
                        </a:lnTo>
                        <a:close/>
                      </a:path>
                    </a:pathLst>
                  </a:custGeom>
                </p:spPr>
              </p:pic>
              <p:pic>
                <p:nvPicPr>
                  <p:cNvPr id="4394" name="Picture 4393">
                    <a:extLst>
                      <a:ext uri="{FF2B5EF4-FFF2-40B4-BE49-F238E27FC236}">
                        <a16:creationId xmlns:a16="http://schemas.microsoft.com/office/drawing/2014/main" id="{ACD15660-E638-4A53-A412-90281AAC4E12}"/>
                      </a:ext>
                    </a:extLst>
                  </p:cNvPr>
                  <p:cNvPicPr>
                    <a:picLocks noChangeAspect="1"/>
                  </p:cNvPicPr>
                  <p:nvPr/>
                </p:nvPicPr>
                <p:blipFill>
                  <a:blip r:embed="rId86"/>
                  <a:stretch>
                    <a:fillRect/>
                  </a:stretch>
                </p:blipFill>
                <p:spPr>
                  <a:xfrm>
                    <a:off x="1510074" y="4452587"/>
                    <a:ext cx="646596" cy="669689"/>
                  </a:xfrm>
                  <a:custGeom>
                    <a:avLst/>
                    <a:gdLst>
                      <a:gd name="connsiteX0" fmla="*/ 455 w 646596"/>
                      <a:gd name="connsiteY0" fmla="*/ 211 h 669689"/>
                      <a:gd name="connsiteX1" fmla="*/ 647052 w 646596"/>
                      <a:gd name="connsiteY1" fmla="*/ 211 h 669689"/>
                      <a:gd name="connsiteX2" fmla="*/ 647052 w 646596"/>
                      <a:gd name="connsiteY2" fmla="*/ 669900 h 669689"/>
                      <a:gd name="connsiteX3" fmla="*/ 455 w 646596"/>
                      <a:gd name="connsiteY3" fmla="*/ 669900 h 669689"/>
                    </a:gdLst>
                    <a:ahLst/>
                    <a:cxnLst>
                      <a:cxn ang="0">
                        <a:pos x="connsiteX0" y="connsiteY0"/>
                      </a:cxn>
                      <a:cxn ang="0">
                        <a:pos x="connsiteX1" y="connsiteY1"/>
                      </a:cxn>
                      <a:cxn ang="0">
                        <a:pos x="connsiteX2" y="connsiteY2"/>
                      </a:cxn>
                      <a:cxn ang="0">
                        <a:pos x="connsiteX3" y="connsiteY3"/>
                      </a:cxn>
                    </a:cxnLst>
                    <a:rect l="l" t="t" r="r" b="b"/>
                    <a:pathLst>
                      <a:path w="646596" h="669689">
                        <a:moveTo>
                          <a:pt x="455" y="211"/>
                        </a:moveTo>
                        <a:lnTo>
                          <a:pt x="647052" y="211"/>
                        </a:lnTo>
                        <a:lnTo>
                          <a:pt x="647052" y="669900"/>
                        </a:lnTo>
                        <a:lnTo>
                          <a:pt x="455" y="669900"/>
                        </a:lnTo>
                        <a:close/>
                      </a:path>
                    </a:pathLst>
                  </a:custGeom>
                </p:spPr>
              </p:pic>
              <p:grpSp>
                <p:nvGrpSpPr>
                  <p:cNvPr id="4395" name="Graphic 3">
                    <a:extLst>
                      <a:ext uri="{FF2B5EF4-FFF2-40B4-BE49-F238E27FC236}">
                        <a16:creationId xmlns:a16="http://schemas.microsoft.com/office/drawing/2014/main" id="{E56E9E8D-01AD-4493-99B9-5B6F3365F1FA}"/>
                      </a:ext>
                    </a:extLst>
                  </p:cNvPr>
                  <p:cNvGrpSpPr/>
                  <p:nvPr/>
                </p:nvGrpSpPr>
                <p:grpSpPr>
                  <a:xfrm>
                    <a:off x="1572164" y="4506183"/>
                    <a:ext cx="643132" cy="565953"/>
                    <a:chOff x="1572164" y="4506183"/>
                    <a:chExt cx="643132" cy="565953"/>
                  </a:xfrm>
                  <a:solidFill>
                    <a:srgbClr val="A0A58F"/>
                  </a:solidFill>
                </p:grpSpPr>
                <p:sp>
                  <p:nvSpPr>
                    <p:cNvPr id="4396" name="Freeform: Shape 4395">
                      <a:extLst>
                        <a:ext uri="{FF2B5EF4-FFF2-40B4-BE49-F238E27FC236}">
                          <a16:creationId xmlns:a16="http://schemas.microsoft.com/office/drawing/2014/main" id="{24A7944F-C273-4D81-95DB-63ACB120859E}"/>
                        </a:ext>
                      </a:extLst>
                    </p:cNvPr>
                    <p:cNvSpPr/>
                    <p:nvPr/>
                  </p:nvSpPr>
                  <p:spPr>
                    <a:xfrm>
                      <a:off x="1717013" y="4979296"/>
                      <a:ext cx="416881" cy="92841"/>
                    </a:xfrm>
                    <a:custGeom>
                      <a:avLst/>
                      <a:gdLst>
                        <a:gd name="connsiteX0" fmla="*/ 635 w 416881"/>
                        <a:gd name="connsiteY0" fmla="*/ 84750 h 92841"/>
                        <a:gd name="connsiteX1" fmla="*/ 27192 w 416881"/>
                        <a:gd name="connsiteY1" fmla="*/ 88792 h 92841"/>
                        <a:gd name="connsiteX2" fmla="*/ 54095 w 416881"/>
                        <a:gd name="connsiteY2" fmla="*/ 89946 h 92841"/>
                        <a:gd name="connsiteX3" fmla="*/ 107843 w 416881"/>
                        <a:gd name="connsiteY3" fmla="*/ 86309 h 92841"/>
                        <a:gd name="connsiteX4" fmla="*/ 161418 w 416881"/>
                        <a:gd name="connsiteY4" fmla="*/ 79381 h 92841"/>
                        <a:gd name="connsiteX5" fmla="*/ 214820 w 416881"/>
                        <a:gd name="connsiteY5" fmla="*/ 71356 h 92841"/>
                        <a:gd name="connsiteX6" fmla="*/ 267760 w 416881"/>
                        <a:gd name="connsiteY6" fmla="*/ 60965 h 92841"/>
                        <a:gd name="connsiteX7" fmla="*/ 319777 w 416881"/>
                        <a:gd name="connsiteY7" fmla="*/ 46647 h 92841"/>
                        <a:gd name="connsiteX8" fmla="*/ 369946 w 416881"/>
                        <a:gd name="connsiteY8" fmla="*/ 26787 h 92841"/>
                        <a:gd name="connsiteX9" fmla="*/ 416882 w 416881"/>
                        <a:gd name="connsiteY9" fmla="*/ 0 h 92841"/>
                        <a:gd name="connsiteX10" fmla="*/ 370119 w 416881"/>
                        <a:gd name="connsiteY10" fmla="*/ 27192 h 92841"/>
                        <a:gd name="connsiteX11" fmla="*/ 320065 w 416881"/>
                        <a:gd name="connsiteY11" fmla="*/ 47456 h 92841"/>
                        <a:gd name="connsiteX12" fmla="*/ 268107 w 416881"/>
                        <a:gd name="connsiteY12" fmla="*/ 62177 h 92841"/>
                        <a:gd name="connsiteX13" fmla="*/ 215167 w 416881"/>
                        <a:gd name="connsiteY13" fmla="*/ 72973 h 92841"/>
                        <a:gd name="connsiteX14" fmla="*/ 161765 w 416881"/>
                        <a:gd name="connsiteY14" fmla="*/ 81402 h 92841"/>
                        <a:gd name="connsiteX15" fmla="*/ 108247 w 416881"/>
                        <a:gd name="connsiteY15" fmla="*/ 88792 h 92841"/>
                        <a:gd name="connsiteX16" fmla="*/ 54210 w 416881"/>
                        <a:gd name="connsiteY16" fmla="*/ 92833 h 92841"/>
                        <a:gd name="connsiteX17" fmla="*/ 27019 w 416881"/>
                        <a:gd name="connsiteY17" fmla="*/ 91909 h 92841"/>
                        <a:gd name="connsiteX18" fmla="*/ 0 w 416881"/>
                        <a:gd name="connsiteY18" fmla="*/ 87983 h 92841"/>
                        <a:gd name="connsiteX19" fmla="*/ 635 w 416881"/>
                        <a:gd name="connsiteY19" fmla="*/ 84750 h 92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881" h="92841">
                          <a:moveTo>
                            <a:pt x="635" y="84750"/>
                          </a:moveTo>
                          <a:cubicBezTo>
                            <a:pt x="9410" y="86598"/>
                            <a:pt x="18301" y="87925"/>
                            <a:pt x="27192" y="88792"/>
                          </a:cubicBezTo>
                          <a:cubicBezTo>
                            <a:pt x="36140" y="89658"/>
                            <a:pt x="45089" y="89946"/>
                            <a:pt x="54095" y="89946"/>
                          </a:cubicBezTo>
                          <a:cubicBezTo>
                            <a:pt x="72049" y="89888"/>
                            <a:pt x="90004" y="88387"/>
                            <a:pt x="107843" y="86309"/>
                          </a:cubicBezTo>
                          <a:cubicBezTo>
                            <a:pt x="125682" y="84231"/>
                            <a:pt x="143579" y="81748"/>
                            <a:pt x="161418" y="79381"/>
                          </a:cubicBezTo>
                          <a:cubicBezTo>
                            <a:pt x="179257" y="76956"/>
                            <a:pt x="197039" y="74301"/>
                            <a:pt x="214820" y="71356"/>
                          </a:cubicBezTo>
                          <a:cubicBezTo>
                            <a:pt x="232602" y="68412"/>
                            <a:pt x="250210" y="64948"/>
                            <a:pt x="267760" y="60965"/>
                          </a:cubicBezTo>
                          <a:cubicBezTo>
                            <a:pt x="285311" y="56981"/>
                            <a:pt x="302631" y="52132"/>
                            <a:pt x="319777" y="46647"/>
                          </a:cubicBezTo>
                          <a:cubicBezTo>
                            <a:pt x="336866" y="40989"/>
                            <a:pt x="353608" y="34350"/>
                            <a:pt x="369946" y="26787"/>
                          </a:cubicBezTo>
                          <a:cubicBezTo>
                            <a:pt x="386168" y="18994"/>
                            <a:pt x="401871" y="10045"/>
                            <a:pt x="416882" y="0"/>
                          </a:cubicBezTo>
                          <a:cubicBezTo>
                            <a:pt x="401929" y="10161"/>
                            <a:pt x="386342" y="19225"/>
                            <a:pt x="370119" y="27192"/>
                          </a:cubicBezTo>
                          <a:cubicBezTo>
                            <a:pt x="353839" y="34928"/>
                            <a:pt x="337096" y="41682"/>
                            <a:pt x="320065" y="47456"/>
                          </a:cubicBezTo>
                          <a:cubicBezTo>
                            <a:pt x="302977" y="53113"/>
                            <a:pt x="285600" y="58020"/>
                            <a:pt x="268107" y="62177"/>
                          </a:cubicBezTo>
                          <a:cubicBezTo>
                            <a:pt x="250556" y="66276"/>
                            <a:pt x="232890" y="69913"/>
                            <a:pt x="215167" y="72973"/>
                          </a:cubicBezTo>
                          <a:cubicBezTo>
                            <a:pt x="197443" y="76033"/>
                            <a:pt x="179604" y="78862"/>
                            <a:pt x="161765" y="81402"/>
                          </a:cubicBezTo>
                          <a:cubicBezTo>
                            <a:pt x="143925" y="83942"/>
                            <a:pt x="126144" y="86598"/>
                            <a:pt x="108247" y="88792"/>
                          </a:cubicBezTo>
                          <a:cubicBezTo>
                            <a:pt x="90350" y="90985"/>
                            <a:pt x="72338" y="92660"/>
                            <a:pt x="54210" y="92833"/>
                          </a:cubicBezTo>
                          <a:cubicBezTo>
                            <a:pt x="45146" y="92891"/>
                            <a:pt x="36082" y="92660"/>
                            <a:pt x="27019" y="91909"/>
                          </a:cubicBezTo>
                          <a:cubicBezTo>
                            <a:pt x="17955" y="91101"/>
                            <a:pt x="8949" y="89831"/>
                            <a:pt x="0" y="87983"/>
                          </a:cubicBezTo>
                          <a:lnTo>
                            <a:pt x="635" y="84750"/>
                          </a:lnTo>
                          <a:close/>
                        </a:path>
                      </a:pathLst>
                    </a:custGeom>
                    <a:solidFill>
                      <a:srgbClr val="A0A58F"/>
                    </a:solidFill>
                    <a:ln w="5770" cap="flat">
                      <a:noFill/>
                      <a:prstDash val="solid"/>
                      <a:miter/>
                    </a:ln>
                  </p:spPr>
                  <p:txBody>
                    <a:bodyPr rtlCol="0" anchor="ctr"/>
                    <a:lstStyle/>
                    <a:p>
                      <a:endParaRPr lang="th-TH"/>
                    </a:p>
                  </p:txBody>
                </p:sp>
                <p:sp>
                  <p:nvSpPr>
                    <p:cNvPr id="4397" name="Freeform: Shape 4396">
                      <a:extLst>
                        <a:ext uri="{FF2B5EF4-FFF2-40B4-BE49-F238E27FC236}">
                          <a16:creationId xmlns:a16="http://schemas.microsoft.com/office/drawing/2014/main" id="{F1A9E7D6-B59A-40D5-96AC-5F16A29F2D61}"/>
                        </a:ext>
                      </a:extLst>
                    </p:cNvPr>
                    <p:cNvSpPr/>
                    <p:nvPr/>
                  </p:nvSpPr>
                  <p:spPr>
                    <a:xfrm>
                      <a:off x="1782423" y="4890273"/>
                      <a:ext cx="385186" cy="85619"/>
                    </a:xfrm>
                    <a:custGeom>
                      <a:avLst/>
                      <a:gdLst>
                        <a:gd name="connsiteX0" fmla="*/ 808 w 385186"/>
                        <a:gd name="connsiteY0" fmla="*/ 75802 h 85619"/>
                        <a:gd name="connsiteX1" fmla="*/ 25229 w 385186"/>
                        <a:gd name="connsiteY1" fmla="*/ 80651 h 85619"/>
                        <a:gd name="connsiteX2" fmla="*/ 50053 w 385186"/>
                        <a:gd name="connsiteY2" fmla="*/ 82614 h 85619"/>
                        <a:gd name="connsiteX3" fmla="*/ 99876 w 385186"/>
                        <a:gd name="connsiteY3" fmla="*/ 80420 h 85619"/>
                        <a:gd name="connsiteX4" fmla="*/ 149583 w 385186"/>
                        <a:gd name="connsiteY4" fmla="*/ 74705 h 85619"/>
                        <a:gd name="connsiteX5" fmla="*/ 199117 w 385186"/>
                        <a:gd name="connsiteY5" fmla="*/ 67893 h 85619"/>
                        <a:gd name="connsiteX6" fmla="*/ 248247 w 385186"/>
                        <a:gd name="connsiteY6" fmla="*/ 58656 h 85619"/>
                        <a:gd name="connsiteX7" fmla="*/ 296395 w 385186"/>
                        <a:gd name="connsiteY7" fmla="*/ 45262 h 85619"/>
                        <a:gd name="connsiteX8" fmla="*/ 342523 w 385186"/>
                        <a:gd name="connsiteY8" fmla="*/ 26153 h 85619"/>
                        <a:gd name="connsiteX9" fmla="*/ 385187 w 385186"/>
                        <a:gd name="connsiteY9" fmla="*/ 0 h 85619"/>
                        <a:gd name="connsiteX10" fmla="*/ 342696 w 385186"/>
                        <a:gd name="connsiteY10" fmla="*/ 26557 h 85619"/>
                        <a:gd name="connsiteX11" fmla="*/ 296626 w 385186"/>
                        <a:gd name="connsiteY11" fmla="*/ 46128 h 85619"/>
                        <a:gd name="connsiteX12" fmla="*/ 248536 w 385186"/>
                        <a:gd name="connsiteY12" fmla="*/ 59926 h 85619"/>
                        <a:gd name="connsiteX13" fmla="*/ 199406 w 385186"/>
                        <a:gd name="connsiteY13" fmla="*/ 69625 h 85619"/>
                        <a:gd name="connsiteX14" fmla="*/ 149872 w 385186"/>
                        <a:gd name="connsiteY14" fmla="*/ 76841 h 85619"/>
                        <a:gd name="connsiteX15" fmla="*/ 100165 w 385186"/>
                        <a:gd name="connsiteY15" fmla="*/ 82961 h 85619"/>
                        <a:gd name="connsiteX16" fmla="*/ 50053 w 385186"/>
                        <a:gd name="connsiteY16" fmla="*/ 85559 h 85619"/>
                        <a:gd name="connsiteX17" fmla="*/ 24882 w 385186"/>
                        <a:gd name="connsiteY17" fmla="*/ 83827 h 85619"/>
                        <a:gd name="connsiteX18" fmla="*/ 0 w 385186"/>
                        <a:gd name="connsiteY18" fmla="*/ 79093 h 85619"/>
                        <a:gd name="connsiteX19" fmla="*/ 808 w 385186"/>
                        <a:gd name="connsiteY19" fmla="*/ 75802 h 85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5186" h="85619">
                          <a:moveTo>
                            <a:pt x="808" y="75802"/>
                          </a:moveTo>
                          <a:cubicBezTo>
                            <a:pt x="8833" y="77880"/>
                            <a:pt x="17031" y="79497"/>
                            <a:pt x="25229" y="80651"/>
                          </a:cubicBezTo>
                          <a:cubicBezTo>
                            <a:pt x="33484" y="81748"/>
                            <a:pt x="41740" y="82326"/>
                            <a:pt x="50053" y="82614"/>
                          </a:cubicBezTo>
                          <a:cubicBezTo>
                            <a:pt x="66680" y="83076"/>
                            <a:pt x="83307" y="82037"/>
                            <a:pt x="99876" y="80420"/>
                          </a:cubicBezTo>
                          <a:cubicBezTo>
                            <a:pt x="116445" y="78804"/>
                            <a:pt x="133014" y="76726"/>
                            <a:pt x="149583" y="74705"/>
                          </a:cubicBezTo>
                          <a:cubicBezTo>
                            <a:pt x="166152" y="72684"/>
                            <a:pt x="182664" y="70433"/>
                            <a:pt x="199117" y="67893"/>
                          </a:cubicBezTo>
                          <a:cubicBezTo>
                            <a:pt x="215571" y="65352"/>
                            <a:pt x="231967" y="62235"/>
                            <a:pt x="248247" y="58656"/>
                          </a:cubicBezTo>
                          <a:cubicBezTo>
                            <a:pt x="264527" y="55018"/>
                            <a:pt x="280577" y="50515"/>
                            <a:pt x="296395" y="45262"/>
                          </a:cubicBezTo>
                          <a:cubicBezTo>
                            <a:pt x="312156" y="39893"/>
                            <a:pt x="327570" y="33485"/>
                            <a:pt x="342523" y="26153"/>
                          </a:cubicBezTo>
                          <a:cubicBezTo>
                            <a:pt x="357418" y="18590"/>
                            <a:pt x="371620" y="9757"/>
                            <a:pt x="385187" y="0"/>
                          </a:cubicBezTo>
                          <a:cubicBezTo>
                            <a:pt x="371735" y="9930"/>
                            <a:pt x="357533" y="18878"/>
                            <a:pt x="342696" y="26557"/>
                          </a:cubicBezTo>
                          <a:cubicBezTo>
                            <a:pt x="327744" y="34062"/>
                            <a:pt x="312387" y="40643"/>
                            <a:pt x="296626" y="46128"/>
                          </a:cubicBezTo>
                          <a:cubicBezTo>
                            <a:pt x="280808" y="51497"/>
                            <a:pt x="264758" y="56115"/>
                            <a:pt x="248536" y="59926"/>
                          </a:cubicBezTo>
                          <a:cubicBezTo>
                            <a:pt x="232255" y="63678"/>
                            <a:pt x="215917" y="66911"/>
                            <a:pt x="199406" y="69625"/>
                          </a:cubicBezTo>
                          <a:cubicBezTo>
                            <a:pt x="182952" y="72338"/>
                            <a:pt x="166441" y="74705"/>
                            <a:pt x="149872" y="76841"/>
                          </a:cubicBezTo>
                          <a:cubicBezTo>
                            <a:pt x="133303" y="78977"/>
                            <a:pt x="116791" y="81171"/>
                            <a:pt x="100165" y="82961"/>
                          </a:cubicBezTo>
                          <a:cubicBezTo>
                            <a:pt x="83538" y="84750"/>
                            <a:pt x="66796" y="85905"/>
                            <a:pt x="50053" y="85559"/>
                          </a:cubicBezTo>
                          <a:cubicBezTo>
                            <a:pt x="41682" y="85385"/>
                            <a:pt x="33254" y="84866"/>
                            <a:pt x="24882" y="83827"/>
                          </a:cubicBezTo>
                          <a:cubicBezTo>
                            <a:pt x="16511" y="82730"/>
                            <a:pt x="8198" y="81171"/>
                            <a:pt x="0" y="79093"/>
                          </a:cubicBezTo>
                          <a:lnTo>
                            <a:pt x="808" y="75802"/>
                          </a:lnTo>
                          <a:close/>
                        </a:path>
                      </a:pathLst>
                    </a:custGeom>
                    <a:solidFill>
                      <a:srgbClr val="A0A58F"/>
                    </a:solidFill>
                    <a:ln w="5770" cap="flat">
                      <a:noFill/>
                      <a:prstDash val="solid"/>
                      <a:miter/>
                    </a:ln>
                  </p:spPr>
                  <p:txBody>
                    <a:bodyPr rtlCol="0" anchor="ctr"/>
                    <a:lstStyle/>
                    <a:p>
                      <a:endParaRPr lang="th-TH"/>
                    </a:p>
                  </p:txBody>
                </p:sp>
                <p:sp>
                  <p:nvSpPr>
                    <p:cNvPr id="4398" name="Freeform: Shape 4397">
                      <a:extLst>
                        <a:ext uri="{FF2B5EF4-FFF2-40B4-BE49-F238E27FC236}">
                          <a16:creationId xmlns:a16="http://schemas.microsoft.com/office/drawing/2014/main" id="{C624601E-518E-4B9C-904F-B3EAA157401B}"/>
                        </a:ext>
                      </a:extLst>
                    </p:cNvPr>
                    <p:cNvSpPr/>
                    <p:nvPr/>
                  </p:nvSpPr>
                  <p:spPr>
                    <a:xfrm>
                      <a:off x="1849854" y="4780929"/>
                      <a:ext cx="355916" cy="110441"/>
                    </a:xfrm>
                    <a:custGeom>
                      <a:avLst/>
                      <a:gdLst>
                        <a:gd name="connsiteX0" fmla="*/ 866 w 355916"/>
                        <a:gd name="connsiteY0" fmla="*/ 101377 h 110441"/>
                        <a:gd name="connsiteX1" fmla="*/ 24132 w 355916"/>
                        <a:gd name="connsiteY1" fmla="*/ 105938 h 110441"/>
                        <a:gd name="connsiteX2" fmla="*/ 47744 w 355916"/>
                        <a:gd name="connsiteY2" fmla="*/ 107381 h 110441"/>
                        <a:gd name="connsiteX3" fmla="*/ 94969 w 355916"/>
                        <a:gd name="connsiteY3" fmla="*/ 103225 h 110441"/>
                        <a:gd name="connsiteX4" fmla="*/ 141847 w 355916"/>
                        <a:gd name="connsiteY4" fmla="*/ 94853 h 110441"/>
                        <a:gd name="connsiteX5" fmla="*/ 188495 w 355916"/>
                        <a:gd name="connsiteY5" fmla="*/ 85154 h 110441"/>
                        <a:gd name="connsiteX6" fmla="*/ 234391 w 355916"/>
                        <a:gd name="connsiteY6" fmla="*/ 72627 h 110441"/>
                        <a:gd name="connsiteX7" fmla="*/ 278672 w 355916"/>
                        <a:gd name="connsiteY7" fmla="*/ 55249 h 110441"/>
                        <a:gd name="connsiteX8" fmla="*/ 319835 w 355916"/>
                        <a:gd name="connsiteY8" fmla="*/ 31348 h 110441"/>
                        <a:gd name="connsiteX9" fmla="*/ 355917 w 355916"/>
                        <a:gd name="connsiteY9" fmla="*/ 0 h 110441"/>
                        <a:gd name="connsiteX10" fmla="*/ 320065 w 355916"/>
                        <a:gd name="connsiteY10" fmla="*/ 31695 h 110441"/>
                        <a:gd name="connsiteX11" fmla="*/ 279018 w 355916"/>
                        <a:gd name="connsiteY11" fmla="*/ 56058 h 110441"/>
                        <a:gd name="connsiteX12" fmla="*/ 234738 w 355916"/>
                        <a:gd name="connsiteY12" fmla="*/ 73897 h 110441"/>
                        <a:gd name="connsiteX13" fmla="*/ 188841 w 355916"/>
                        <a:gd name="connsiteY13" fmla="*/ 86887 h 110441"/>
                        <a:gd name="connsiteX14" fmla="*/ 142251 w 355916"/>
                        <a:gd name="connsiteY14" fmla="*/ 96990 h 110441"/>
                        <a:gd name="connsiteX15" fmla="*/ 95373 w 355916"/>
                        <a:gd name="connsiteY15" fmla="*/ 105823 h 110441"/>
                        <a:gd name="connsiteX16" fmla="*/ 47744 w 355916"/>
                        <a:gd name="connsiteY16" fmla="*/ 110441 h 110441"/>
                        <a:gd name="connsiteX17" fmla="*/ 23728 w 355916"/>
                        <a:gd name="connsiteY17" fmla="*/ 109171 h 110441"/>
                        <a:gd name="connsiteX18" fmla="*/ 0 w 355916"/>
                        <a:gd name="connsiteY18" fmla="*/ 104726 h 110441"/>
                        <a:gd name="connsiteX19" fmla="*/ 866 w 355916"/>
                        <a:gd name="connsiteY19" fmla="*/ 101377 h 11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916" h="110441">
                          <a:moveTo>
                            <a:pt x="866" y="101377"/>
                          </a:moveTo>
                          <a:cubicBezTo>
                            <a:pt x="8487" y="103398"/>
                            <a:pt x="16280" y="104956"/>
                            <a:pt x="24132" y="105938"/>
                          </a:cubicBezTo>
                          <a:cubicBezTo>
                            <a:pt x="31983" y="106862"/>
                            <a:pt x="39893" y="107323"/>
                            <a:pt x="47744" y="107381"/>
                          </a:cubicBezTo>
                          <a:cubicBezTo>
                            <a:pt x="63563" y="107381"/>
                            <a:pt x="79324" y="105649"/>
                            <a:pt x="94969" y="103225"/>
                          </a:cubicBezTo>
                          <a:cubicBezTo>
                            <a:pt x="110614" y="100742"/>
                            <a:pt x="126260" y="97740"/>
                            <a:pt x="141847" y="94853"/>
                          </a:cubicBezTo>
                          <a:cubicBezTo>
                            <a:pt x="157435" y="91909"/>
                            <a:pt x="173023" y="88734"/>
                            <a:pt x="188495" y="85154"/>
                          </a:cubicBezTo>
                          <a:cubicBezTo>
                            <a:pt x="203967" y="81575"/>
                            <a:pt x="219265" y="77361"/>
                            <a:pt x="234391" y="72627"/>
                          </a:cubicBezTo>
                          <a:cubicBezTo>
                            <a:pt x="249517" y="67777"/>
                            <a:pt x="264297" y="61946"/>
                            <a:pt x="278672" y="55249"/>
                          </a:cubicBezTo>
                          <a:cubicBezTo>
                            <a:pt x="293047" y="48437"/>
                            <a:pt x="306787" y="40355"/>
                            <a:pt x="319835" y="31348"/>
                          </a:cubicBezTo>
                          <a:cubicBezTo>
                            <a:pt x="332824" y="22111"/>
                            <a:pt x="344775" y="11489"/>
                            <a:pt x="355917" y="0"/>
                          </a:cubicBezTo>
                          <a:cubicBezTo>
                            <a:pt x="344890" y="11604"/>
                            <a:pt x="332997" y="22342"/>
                            <a:pt x="320065" y="31695"/>
                          </a:cubicBezTo>
                          <a:cubicBezTo>
                            <a:pt x="307018" y="40874"/>
                            <a:pt x="293335" y="49130"/>
                            <a:pt x="279018" y="56058"/>
                          </a:cubicBezTo>
                          <a:cubicBezTo>
                            <a:pt x="264643" y="62870"/>
                            <a:pt x="249864" y="68874"/>
                            <a:pt x="234738" y="73897"/>
                          </a:cubicBezTo>
                          <a:cubicBezTo>
                            <a:pt x="219612" y="78804"/>
                            <a:pt x="204313" y="83192"/>
                            <a:pt x="188841" y="86887"/>
                          </a:cubicBezTo>
                          <a:cubicBezTo>
                            <a:pt x="173369" y="90581"/>
                            <a:pt x="157839" y="93930"/>
                            <a:pt x="142251" y="96990"/>
                          </a:cubicBezTo>
                          <a:cubicBezTo>
                            <a:pt x="126664" y="100049"/>
                            <a:pt x="111076" y="103225"/>
                            <a:pt x="95373" y="105823"/>
                          </a:cubicBezTo>
                          <a:cubicBezTo>
                            <a:pt x="79670" y="108420"/>
                            <a:pt x="63794" y="110268"/>
                            <a:pt x="47744" y="110441"/>
                          </a:cubicBezTo>
                          <a:cubicBezTo>
                            <a:pt x="39720" y="110441"/>
                            <a:pt x="31695" y="110095"/>
                            <a:pt x="23728" y="109171"/>
                          </a:cubicBezTo>
                          <a:cubicBezTo>
                            <a:pt x="15761" y="108190"/>
                            <a:pt x="7851" y="106689"/>
                            <a:pt x="0" y="104726"/>
                          </a:cubicBezTo>
                          <a:lnTo>
                            <a:pt x="866" y="101377"/>
                          </a:lnTo>
                          <a:close/>
                        </a:path>
                      </a:pathLst>
                    </a:custGeom>
                    <a:solidFill>
                      <a:srgbClr val="A0A58F"/>
                    </a:solidFill>
                    <a:ln w="5770" cap="flat">
                      <a:noFill/>
                      <a:prstDash val="solid"/>
                      <a:miter/>
                    </a:ln>
                  </p:spPr>
                  <p:txBody>
                    <a:bodyPr rtlCol="0" anchor="ctr"/>
                    <a:lstStyle/>
                    <a:p>
                      <a:endParaRPr lang="th-TH"/>
                    </a:p>
                  </p:txBody>
                </p:sp>
                <p:sp>
                  <p:nvSpPr>
                    <p:cNvPr id="4399" name="Freeform: Shape 4398">
                      <a:extLst>
                        <a:ext uri="{FF2B5EF4-FFF2-40B4-BE49-F238E27FC236}">
                          <a16:creationId xmlns:a16="http://schemas.microsoft.com/office/drawing/2014/main" id="{4D04828E-B317-4224-BB47-9F685BEE0C40}"/>
                        </a:ext>
                      </a:extLst>
                    </p:cNvPr>
                    <p:cNvSpPr/>
                    <p:nvPr/>
                  </p:nvSpPr>
                  <p:spPr>
                    <a:xfrm>
                      <a:off x="1908914" y="4702818"/>
                      <a:ext cx="306382" cy="100664"/>
                    </a:xfrm>
                    <a:custGeom>
                      <a:avLst/>
                      <a:gdLst>
                        <a:gd name="connsiteX0" fmla="*/ 578 w 306382"/>
                        <a:gd name="connsiteY0" fmla="*/ 95200 h 100664"/>
                        <a:gd name="connsiteX1" fmla="*/ 40701 w 306382"/>
                        <a:gd name="connsiteY1" fmla="*/ 96932 h 100664"/>
                        <a:gd name="connsiteX2" fmla="*/ 80421 w 306382"/>
                        <a:gd name="connsiteY2" fmla="*/ 89946 h 100664"/>
                        <a:gd name="connsiteX3" fmla="*/ 119159 w 306382"/>
                        <a:gd name="connsiteY3" fmla="*/ 78111 h 100664"/>
                        <a:gd name="connsiteX4" fmla="*/ 157377 w 306382"/>
                        <a:gd name="connsiteY4" fmla="*/ 64487 h 100664"/>
                        <a:gd name="connsiteX5" fmla="*/ 232198 w 306382"/>
                        <a:gd name="connsiteY5" fmla="*/ 33080 h 100664"/>
                        <a:gd name="connsiteX6" fmla="*/ 269146 w 306382"/>
                        <a:gd name="connsiteY6" fmla="*/ 16223 h 100664"/>
                        <a:gd name="connsiteX7" fmla="*/ 306383 w 306382"/>
                        <a:gd name="connsiteY7" fmla="*/ 0 h 100664"/>
                        <a:gd name="connsiteX8" fmla="*/ 269319 w 306382"/>
                        <a:gd name="connsiteY8" fmla="*/ 16685 h 100664"/>
                        <a:gd name="connsiteX9" fmla="*/ 232544 w 306382"/>
                        <a:gd name="connsiteY9" fmla="*/ 33946 h 100664"/>
                        <a:gd name="connsiteX10" fmla="*/ 157955 w 306382"/>
                        <a:gd name="connsiteY10" fmla="*/ 66218 h 100664"/>
                        <a:gd name="connsiteX11" fmla="*/ 119851 w 306382"/>
                        <a:gd name="connsiteY11" fmla="*/ 80305 h 100664"/>
                        <a:gd name="connsiteX12" fmla="*/ 81056 w 306382"/>
                        <a:gd name="connsiteY12" fmla="*/ 92544 h 100664"/>
                        <a:gd name="connsiteX13" fmla="*/ 40932 w 306382"/>
                        <a:gd name="connsiteY13" fmla="*/ 99992 h 100664"/>
                        <a:gd name="connsiteX14" fmla="*/ 0 w 306382"/>
                        <a:gd name="connsiteY14" fmla="*/ 98606 h 100664"/>
                        <a:gd name="connsiteX15" fmla="*/ 578 w 306382"/>
                        <a:gd name="connsiteY15" fmla="*/ 95200 h 10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6382" h="100664">
                          <a:moveTo>
                            <a:pt x="578" y="95200"/>
                          </a:moveTo>
                          <a:cubicBezTo>
                            <a:pt x="13856" y="97451"/>
                            <a:pt x="27365" y="97971"/>
                            <a:pt x="40701" y="96932"/>
                          </a:cubicBezTo>
                          <a:cubicBezTo>
                            <a:pt x="54095" y="95893"/>
                            <a:pt x="67373" y="93295"/>
                            <a:pt x="80421" y="89946"/>
                          </a:cubicBezTo>
                          <a:cubicBezTo>
                            <a:pt x="93468" y="86540"/>
                            <a:pt x="106342" y="82383"/>
                            <a:pt x="119159" y="78111"/>
                          </a:cubicBezTo>
                          <a:cubicBezTo>
                            <a:pt x="131975" y="73781"/>
                            <a:pt x="144734" y="69394"/>
                            <a:pt x="157377" y="64487"/>
                          </a:cubicBezTo>
                          <a:cubicBezTo>
                            <a:pt x="182664" y="54903"/>
                            <a:pt x="207546" y="44165"/>
                            <a:pt x="232198" y="33080"/>
                          </a:cubicBezTo>
                          <a:lnTo>
                            <a:pt x="269146" y="16223"/>
                          </a:lnTo>
                          <a:cubicBezTo>
                            <a:pt x="281443" y="10623"/>
                            <a:pt x="293797" y="4965"/>
                            <a:pt x="306383" y="0"/>
                          </a:cubicBezTo>
                          <a:cubicBezTo>
                            <a:pt x="293855" y="5138"/>
                            <a:pt x="281616" y="10911"/>
                            <a:pt x="269319" y="16685"/>
                          </a:cubicBezTo>
                          <a:lnTo>
                            <a:pt x="232544" y="33946"/>
                          </a:lnTo>
                          <a:cubicBezTo>
                            <a:pt x="207950" y="45320"/>
                            <a:pt x="183183" y="56346"/>
                            <a:pt x="157955" y="66218"/>
                          </a:cubicBezTo>
                          <a:cubicBezTo>
                            <a:pt x="145369" y="71241"/>
                            <a:pt x="132610" y="75802"/>
                            <a:pt x="119851" y="80305"/>
                          </a:cubicBezTo>
                          <a:cubicBezTo>
                            <a:pt x="107035" y="84693"/>
                            <a:pt x="94161" y="89023"/>
                            <a:pt x="81056" y="92544"/>
                          </a:cubicBezTo>
                          <a:cubicBezTo>
                            <a:pt x="67950" y="96066"/>
                            <a:pt x="54557" y="98837"/>
                            <a:pt x="40932" y="99992"/>
                          </a:cubicBezTo>
                          <a:cubicBezTo>
                            <a:pt x="27365" y="101204"/>
                            <a:pt x="13567" y="100800"/>
                            <a:pt x="0" y="98606"/>
                          </a:cubicBezTo>
                          <a:lnTo>
                            <a:pt x="578" y="95200"/>
                          </a:lnTo>
                          <a:close/>
                        </a:path>
                      </a:pathLst>
                    </a:custGeom>
                    <a:solidFill>
                      <a:srgbClr val="A0A58F"/>
                    </a:solidFill>
                    <a:ln w="5770" cap="flat">
                      <a:noFill/>
                      <a:prstDash val="solid"/>
                      <a:miter/>
                    </a:ln>
                  </p:spPr>
                  <p:txBody>
                    <a:bodyPr rtlCol="0" anchor="ctr"/>
                    <a:lstStyle/>
                    <a:p>
                      <a:endParaRPr lang="th-TH"/>
                    </a:p>
                  </p:txBody>
                </p:sp>
                <p:sp>
                  <p:nvSpPr>
                    <p:cNvPr id="4400" name="Freeform: Shape 4399">
                      <a:extLst>
                        <a:ext uri="{FF2B5EF4-FFF2-40B4-BE49-F238E27FC236}">
                          <a16:creationId xmlns:a16="http://schemas.microsoft.com/office/drawing/2014/main" id="{211D3B2D-48A4-4BC0-AAAD-A7CF95C47754}"/>
                        </a:ext>
                      </a:extLst>
                    </p:cNvPr>
                    <p:cNvSpPr/>
                    <p:nvPr/>
                  </p:nvSpPr>
                  <p:spPr>
                    <a:xfrm>
                      <a:off x="1951289" y="4612006"/>
                      <a:ext cx="240453" cy="114944"/>
                    </a:xfrm>
                    <a:custGeom>
                      <a:avLst/>
                      <a:gdLst>
                        <a:gd name="connsiteX0" fmla="*/ 0 w 240453"/>
                        <a:gd name="connsiteY0" fmla="*/ 111711 h 114944"/>
                        <a:gd name="connsiteX1" fmla="*/ 62466 w 240453"/>
                        <a:gd name="connsiteY1" fmla="*/ 89831 h 114944"/>
                        <a:gd name="connsiteX2" fmla="*/ 92371 w 240453"/>
                        <a:gd name="connsiteY2" fmla="*/ 75167 h 114944"/>
                        <a:gd name="connsiteX3" fmla="*/ 122622 w 240453"/>
                        <a:gd name="connsiteY3" fmla="*/ 61196 h 114944"/>
                        <a:gd name="connsiteX4" fmla="*/ 153220 w 240453"/>
                        <a:gd name="connsiteY4" fmla="*/ 47975 h 114944"/>
                        <a:gd name="connsiteX5" fmla="*/ 183761 w 240453"/>
                        <a:gd name="connsiteY5" fmla="*/ 34755 h 114944"/>
                        <a:gd name="connsiteX6" fmla="*/ 213146 w 240453"/>
                        <a:gd name="connsiteY6" fmla="*/ 19167 h 114944"/>
                        <a:gd name="connsiteX7" fmla="*/ 240453 w 240453"/>
                        <a:gd name="connsiteY7" fmla="*/ 0 h 114944"/>
                        <a:gd name="connsiteX8" fmla="*/ 213377 w 240453"/>
                        <a:gd name="connsiteY8" fmla="*/ 19513 h 114944"/>
                        <a:gd name="connsiteX9" fmla="*/ 184107 w 240453"/>
                        <a:gd name="connsiteY9" fmla="*/ 35505 h 114944"/>
                        <a:gd name="connsiteX10" fmla="*/ 153682 w 240453"/>
                        <a:gd name="connsiteY10" fmla="*/ 49130 h 114944"/>
                        <a:gd name="connsiteX11" fmla="*/ 123315 w 240453"/>
                        <a:gd name="connsiteY11" fmla="*/ 62754 h 114944"/>
                        <a:gd name="connsiteX12" fmla="*/ 93295 w 240453"/>
                        <a:gd name="connsiteY12" fmla="*/ 77130 h 114944"/>
                        <a:gd name="connsiteX13" fmla="*/ 63563 w 240453"/>
                        <a:gd name="connsiteY13" fmla="*/ 92140 h 114944"/>
                        <a:gd name="connsiteX14" fmla="*/ 808 w 240453"/>
                        <a:gd name="connsiteY14" fmla="*/ 114944 h 114944"/>
                        <a:gd name="connsiteX15" fmla="*/ 0 w 240453"/>
                        <a:gd name="connsiteY15" fmla="*/ 111711 h 114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0453" h="114944">
                          <a:moveTo>
                            <a:pt x="0" y="111711"/>
                          </a:moveTo>
                          <a:cubicBezTo>
                            <a:pt x="21476" y="106400"/>
                            <a:pt x="42491" y="99357"/>
                            <a:pt x="62466" y="89831"/>
                          </a:cubicBezTo>
                          <a:cubicBezTo>
                            <a:pt x="72511" y="85097"/>
                            <a:pt x="82326" y="79959"/>
                            <a:pt x="92371" y="75167"/>
                          </a:cubicBezTo>
                          <a:cubicBezTo>
                            <a:pt x="102416" y="70375"/>
                            <a:pt x="112462" y="65699"/>
                            <a:pt x="122622" y="61196"/>
                          </a:cubicBezTo>
                          <a:cubicBezTo>
                            <a:pt x="132783" y="56635"/>
                            <a:pt x="143002" y="52305"/>
                            <a:pt x="153220" y="47975"/>
                          </a:cubicBezTo>
                          <a:cubicBezTo>
                            <a:pt x="163439" y="43645"/>
                            <a:pt x="173715" y="39373"/>
                            <a:pt x="183761" y="34755"/>
                          </a:cubicBezTo>
                          <a:cubicBezTo>
                            <a:pt x="193864" y="30136"/>
                            <a:pt x="203736" y="24998"/>
                            <a:pt x="213146" y="19167"/>
                          </a:cubicBezTo>
                          <a:cubicBezTo>
                            <a:pt x="222614" y="13336"/>
                            <a:pt x="231620" y="6812"/>
                            <a:pt x="240453" y="0"/>
                          </a:cubicBezTo>
                          <a:cubicBezTo>
                            <a:pt x="231736" y="6928"/>
                            <a:pt x="222787" y="13567"/>
                            <a:pt x="213377" y="19513"/>
                          </a:cubicBezTo>
                          <a:cubicBezTo>
                            <a:pt x="203967" y="25517"/>
                            <a:pt x="194152" y="30771"/>
                            <a:pt x="184107" y="35505"/>
                          </a:cubicBezTo>
                          <a:cubicBezTo>
                            <a:pt x="174062" y="40297"/>
                            <a:pt x="163843" y="44684"/>
                            <a:pt x="153682" y="49130"/>
                          </a:cubicBezTo>
                          <a:cubicBezTo>
                            <a:pt x="143521" y="53575"/>
                            <a:pt x="133360" y="58078"/>
                            <a:pt x="123315" y="62754"/>
                          </a:cubicBezTo>
                          <a:cubicBezTo>
                            <a:pt x="113212" y="67373"/>
                            <a:pt x="103225" y="72223"/>
                            <a:pt x="93295" y="77130"/>
                          </a:cubicBezTo>
                          <a:cubicBezTo>
                            <a:pt x="83365" y="82037"/>
                            <a:pt x="73550" y="87291"/>
                            <a:pt x="63563" y="92140"/>
                          </a:cubicBezTo>
                          <a:cubicBezTo>
                            <a:pt x="43530" y="101954"/>
                            <a:pt x="22342" y="109344"/>
                            <a:pt x="808" y="114944"/>
                          </a:cubicBezTo>
                          <a:lnTo>
                            <a:pt x="0" y="111711"/>
                          </a:lnTo>
                          <a:close/>
                        </a:path>
                      </a:pathLst>
                    </a:custGeom>
                    <a:solidFill>
                      <a:srgbClr val="A0A58F"/>
                    </a:solidFill>
                    <a:ln w="5770" cap="flat">
                      <a:noFill/>
                      <a:prstDash val="solid"/>
                      <a:miter/>
                    </a:ln>
                  </p:spPr>
                  <p:txBody>
                    <a:bodyPr rtlCol="0" anchor="ctr"/>
                    <a:lstStyle/>
                    <a:p>
                      <a:endParaRPr lang="th-TH"/>
                    </a:p>
                  </p:txBody>
                </p:sp>
                <p:sp>
                  <p:nvSpPr>
                    <p:cNvPr id="4401" name="Freeform: Shape 4400">
                      <a:extLst>
                        <a:ext uri="{FF2B5EF4-FFF2-40B4-BE49-F238E27FC236}">
                          <a16:creationId xmlns:a16="http://schemas.microsoft.com/office/drawing/2014/main" id="{5AEB5E49-218E-46AC-9930-EEA2F99749E2}"/>
                        </a:ext>
                      </a:extLst>
                    </p:cNvPr>
                    <p:cNvSpPr/>
                    <p:nvPr/>
                  </p:nvSpPr>
                  <p:spPr>
                    <a:xfrm>
                      <a:off x="2043140" y="4539836"/>
                      <a:ext cx="136535" cy="60912"/>
                    </a:xfrm>
                    <a:custGeom>
                      <a:avLst/>
                      <a:gdLst>
                        <a:gd name="connsiteX0" fmla="*/ 128915 w 136535"/>
                        <a:gd name="connsiteY0" fmla="*/ 583 h 60912"/>
                        <a:gd name="connsiteX1" fmla="*/ 136536 w 136535"/>
                        <a:gd name="connsiteY1" fmla="*/ 352 h 60912"/>
                        <a:gd name="connsiteX2" fmla="*/ 136247 w 136535"/>
                        <a:gd name="connsiteY2" fmla="*/ 2026 h 60912"/>
                        <a:gd name="connsiteX3" fmla="*/ 114887 w 136535"/>
                        <a:gd name="connsiteY3" fmla="*/ 10281 h 60912"/>
                        <a:gd name="connsiteX4" fmla="*/ 113559 w 136535"/>
                        <a:gd name="connsiteY4" fmla="*/ 11205 h 60912"/>
                        <a:gd name="connsiteX5" fmla="*/ 51381 w 136535"/>
                        <a:gd name="connsiteY5" fmla="*/ 39725 h 60912"/>
                        <a:gd name="connsiteX6" fmla="*/ 808 w 136535"/>
                        <a:gd name="connsiteY6" fmla="*/ 60912 h 60912"/>
                        <a:gd name="connsiteX7" fmla="*/ 0 w 136535"/>
                        <a:gd name="connsiteY7" fmla="*/ 59411 h 60912"/>
                        <a:gd name="connsiteX8" fmla="*/ 50804 w 136535"/>
                        <a:gd name="connsiteY8" fmla="*/ 38108 h 60912"/>
                        <a:gd name="connsiteX9" fmla="*/ 112577 w 136535"/>
                        <a:gd name="connsiteY9" fmla="*/ 9762 h 60912"/>
                        <a:gd name="connsiteX10" fmla="*/ 113905 w 136535"/>
                        <a:gd name="connsiteY10" fmla="*/ 8838 h 60912"/>
                        <a:gd name="connsiteX11" fmla="*/ 128915 w 136535"/>
                        <a:gd name="connsiteY11" fmla="*/ 583 h 6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6535" h="60912">
                          <a:moveTo>
                            <a:pt x="128915" y="583"/>
                          </a:moveTo>
                          <a:cubicBezTo>
                            <a:pt x="131398" y="-52"/>
                            <a:pt x="133938" y="-226"/>
                            <a:pt x="136536" y="352"/>
                          </a:cubicBezTo>
                          <a:lnTo>
                            <a:pt x="136247" y="2026"/>
                          </a:lnTo>
                          <a:cubicBezTo>
                            <a:pt x="128627" y="467"/>
                            <a:pt x="121641" y="5432"/>
                            <a:pt x="114887" y="10281"/>
                          </a:cubicBezTo>
                          <a:lnTo>
                            <a:pt x="113559" y="11205"/>
                          </a:lnTo>
                          <a:cubicBezTo>
                            <a:pt x="94796" y="24541"/>
                            <a:pt x="72742" y="32277"/>
                            <a:pt x="51381" y="39725"/>
                          </a:cubicBezTo>
                          <a:cubicBezTo>
                            <a:pt x="34351" y="45729"/>
                            <a:pt x="16685" y="51906"/>
                            <a:pt x="808" y="60912"/>
                          </a:cubicBezTo>
                          <a:lnTo>
                            <a:pt x="0" y="59411"/>
                          </a:lnTo>
                          <a:cubicBezTo>
                            <a:pt x="15992" y="50347"/>
                            <a:pt x="33716" y="44112"/>
                            <a:pt x="50804" y="38108"/>
                          </a:cubicBezTo>
                          <a:cubicBezTo>
                            <a:pt x="72050" y="30661"/>
                            <a:pt x="93988" y="22982"/>
                            <a:pt x="112577" y="9762"/>
                          </a:cubicBezTo>
                          <a:lnTo>
                            <a:pt x="113905" y="8838"/>
                          </a:lnTo>
                          <a:cubicBezTo>
                            <a:pt x="118524" y="5548"/>
                            <a:pt x="123546" y="1968"/>
                            <a:pt x="128915" y="583"/>
                          </a:cubicBezTo>
                          <a:close/>
                        </a:path>
                      </a:pathLst>
                    </a:custGeom>
                    <a:solidFill>
                      <a:srgbClr val="A0A58F"/>
                    </a:solidFill>
                    <a:ln w="5770" cap="flat">
                      <a:noFill/>
                      <a:prstDash val="solid"/>
                      <a:miter/>
                    </a:ln>
                  </p:spPr>
                  <p:txBody>
                    <a:bodyPr rtlCol="0" anchor="ctr"/>
                    <a:lstStyle/>
                    <a:p>
                      <a:endParaRPr lang="th-TH"/>
                    </a:p>
                  </p:txBody>
                </p:sp>
                <p:sp>
                  <p:nvSpPr>
                    <p:cNvPr id="4402" name="Freeform: Shape 4401">
                      <a:extLst>
                        <a:ext uri="{FF2B5EF4-FFF2-40B4-BE49-F238E27FC236}">
                          <a16:creationId xmlns:a16="http://schemas.microsoft.com/office/drawing/2014/main" id="{5880EB6A-6622-426A-BEF8-DEFB4602C1A1}"/>
                        </a:ext>
                      </a:extLst>
                    </p:cNvPr>
                    <p:cNvSpPr/>
                    <p:nvPr/>
                  </p:nvSpPr>
                  <p:spPr>
                    <a:xfrm>
                      <a:off x="1572164" y="4875494"/>
                      <a:ext cx="148024" cy="195653"/>
                    </a:xfrm>
                    <a:custGeom>
                      <a:avLst/>
                      <a:gdLst>
                        <a:gd name="connsiteX0" fmla="*/ 1155 w 148024"/>
                        <a:gd name="connsiteY0" fmla="*/ 0 h 195653"/>
                        <a:gd name="connsiteX1" fmla="*/ 32792 w 148024"/>
                        <a:gd name="connsiteY1" fmla="*/ 56115 h 195653"/>
                        <a:gd name="connsiteX2" fmla="*/ 47687 w 148024"/>
                        <a:gd name="connsiteY2" fmla="*/ 88618 h 195653"/>
                        <a:gd name="connsiteX3" fmla="*/ 120660 w 148024"/>
                        <a:gd name="connsiteY3" fmla="*/ 170828 h 195653"/>
                        <a:gd name="connsiteX4" fmla="*/ 148025 w 148024"/>
                        <a:gd name="connsiteY4" fmla="*/ 194268 h 195653"/>
                        <a:gd name="connsiteX5" fmla="*/ 147043 w 148024"/>
                        <a:gd name="connsiteY5" fmla="*/ 195653 h 195653"/>
                        <a:gd name="connsiteX6" fmla="*/ 119620 w 148024"/>
                        <a:gd name="connsiteY6" fmla="*/ 172156 h 195653"/>
                        <a:gd name="connsiteX7" fmla="*/ 46301 w 148024"/>
                        <a:gd name="connsiteY7" fmla="*/ 89484 h 195653"/>
                        <a:gd name="connsiteX8" fmla="*/ 31291 w 148024"/>
                        <a:gd name="connsiteY8" fmla="*/ 56808 h 195653"/>
                        <a:gd name="connsiteX9" fmla="*/ 0 w 148024"/>
                        <a:gd name="connsiteY9" fmla="*/ 1212 h 195653"/>
                        <a:gd name="connsiteX10" fmla="*/ 1155 w 148024"/>
                        <a:gd name="connsiteY10" fmla="*/ 0 h 19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024" h="195653">
                          <a:moveTo>
                            <a:pt x="1155" y="0"/>
                          </a:moveTo>
                          <a:cubicBezTo>
                            <a:pt x="15934" y="15818"/>
                            <a:pt x="24478" y="36256"/>
                            <a:pt x="32792" y="56115"/>
                          </a:cubicBezTo>
                          <a:cubicBezTo>
                            <a:pt x="37353" y="66969"/>
                            <a:pt x="42029" y="78227"/>
                            <a:pt x="47687" y="88618"/>
                          </a:cubicBezTo>
                          <a:cubicBezTo>
                            <a:pt x="65641" y="121352"/>
                            <a:pt x="93583" y="146523"/>
                            <a:pt x="120660" y="170828"/>
                          </a:cubicBezTo>
                          <a:cubicBezTo>
                            <a:pt x="129435" y="178738"/>
                            <a:pt x="138556" y="186936"/>
                            <a:pt x="148025" y="194268"/>
                          </a:cubicBezTo>
                          <a:lnTo>
                            <a:pt x="147043" y="195653"/>
                          </a:lnTo>
                          <a:cubicBezTo>
                            <a:pt x="137517" y="188264"/>
                            <a:pt x="128396" y="180066"/>
                            <a:pt x="119620" y="172156"/>
                          </a:cubicBezTo>
                          <a:cubicBezTo>
                            <a:pt x="92429" y="147736"/>
                            <a:pt x="64371" y="122507"/>
                            <a:pt x="46301" y="89484"/>
                          </a:cubicBezTo>
                          <a:cubicBezTo>
                            <a:pt x="40585" y="79035"/>
                            <a:pt x="35852" y="67720"/>
                            <a:pt x="31291" y="56808"/>
                          </a:cubicBezTo>
                          <a:cubicBezTo>
                            <a:pt x="23093" y="37122"/>
                            <a:pt x="14606" y="16800"/>
                            <a:pt x="0" y="1212"/>
                          </a:cubicBezTo>
                          <a:lnTo>
                            <a:pt x="1155" y="0"/>
                          </a:lnTo>
                          <a:close/>
                        </a:path>
                      </a:pathLst>
                    </a:custGeom>
                    <a:solidFill>
                      <a:srgbClr val="A0A58F"/>
                    </a:solidFill>
                    <a:ln w="5770" cap="flat">
                      <a:noFill/>
                      <a:prstDash val="solid"/>
                      <a:miter/>
                    </a:ln>
                  </p:spPr>
                  <p:txBody>
                    <a:bodyPr rtlCol="0" anchor="ctr"/>
                    <a:lstStyle/>
                    <a:p>
                      <a:endParaRPr lang="th-TH"/>
                    </a:p>
                  </p:txBody>
                </p:sp>
                <p:sp>
                  <p:nvSpPr>
                    <p:cNvPr id="4403" name="Freeform: Shape 4402">
                      <a:extLst>
                        <a:ext uri="{FF2B5EF4-FFF2-40B4-BE49-F238E27FC236}">
                          <a16:creationId xmlns:a16="http://schemas.microsoft.com/office/drawing/2014/main" id="{BD7E27AB-22BA-45A5-8A55-9CCE38954291}"/>
                        </a:ext>
                      </a:extLst>
                    </p:cNvPr>
                    <p:cNvSpPr/>
                    <p:nvPr/>
                  </p:nvSpPr>
                  <p:spPr>
                    <a:xfrm>
                      <a:off x="1689995" y="4757317"/>
                      <a:ext cx="97335" cy="214762"/>
                    </a:xfrm>
                    <a:custGeom>
                      <a:avLst/>
                      <a:gdLst>
                        <a:gd name="connsiteX0" fmla="*/ 1616 w 97335"/>
                        <a:gd name="connsiteY0" fmla="*/ 0 h 214762"/>
                        <a:gd name="connsiteX1" fmla="*/ 9526 w 97335"/>
                        <a:gd name="connsiteY1" fmla="*/ 32041 h 214762"/>
                        <a:gd name="connsiteX2" fmla="*/ 32965 w 97335"/>
                        <a:gd name="connsiteY2" fmla="*/ 115290 h 214762"/>
                        <a:gd name="connsiteX3" fmla="*/ 97336 w 97335"/>
                        <a:gd name="connsiteY3" fmla="*/ 213435 h 214762"/>
                        <a:gd name="connsiteX4" fmla="*/ 96297 w 97335"/>
                        <a:gd name="connsiteY4" fmla="*/ 214763 h 214762"/>
                        <a:gd name="connsiteX5" fmla="*/ 31406 w 97335"/>
                        <a:gd name="connsiteY5" fmla="*/ 115868 h 214762"/>
                        <a:gd name="connsiteX6" fmla="*/ 7909 w 97335"/>
                        <a:gd name="connsiteY6" fmla="*/ 32445 h 214762"/>
                        <a:gd name="connsiteX7" fmla="*/ 0 w 97335"/>
                        <a:gd name="connsiteY7" fmla="*/ 462 h 214762"/>
                        <a:gd name="connsiteX8" fmla="*/ 1616 w 97335"/>
                        <a:gd name="connsiteY8" fmla="*/ 0 h 2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35" h="214762">
                          <a:moveTo>
                            <a:pt x="1616" y="0"/>
                          </a:moveTo>
                          <a:cubicBezTo>
                            <a:pt x="4388" y="10623"/>
                            <a:pt x="6986" y="21534"/>
                            <a:pt x="9526" y="32041"/>
                          </a:cubicBezTo>
                          <a:cubicBezTo>
                            <a:pt x="16165" y="59637"/>
                            <a:pt x="23035" y="88214"/>
                            <a:pt x="32965" y="115290"/>
                          </a:cubicBezTo>
                          <a:cubicBezTo>
                            <a:pt x="48726" y="158416"/>
                            <a:pt x="70375" y="191439"/>
                            <a:pt x="97336" y="213435"/>
                          </a:cubicBezTo>
                          <a:lnTo>
                            <a:pt x="96297" y="214763"/>
                          </a:lnTo>
                          <a:cubicBezTo>
                            <a:pt x="69105" y="192594"/>
                            <a:pt x="47282" y="159340"/>
                            <a:pt x="31406" y="115868"/>
                          </a:cubicBezTo>
                          <a:cubicBezTo>
                            <a:pt x="21476" y="88676"/>
                            <a:pt x="14606" y="60099"/>
                            <a:pt x="7909" y="32445"/>
                          </a:cubicBezTo>
                          <a:cubicBezTo>
                            <a:pt x="5369" y="21938"/>
                            <a:pt x="2771" y="11085"/>
                            <a:pt x="0" y="462"/>
                          </a:cubicBezTo>
                          <a:lnTo>
                            <a:pt x="1616" y="0"/>
                          </a:lnTo>
                          <a:close/>
                        </a:path>
                      </a:pathLst>
                    </a:custGeom>
                    <a:solidFill>
                      <a:srgbClr val="A0A58F"/>
                    </a:solidFill>
                    <a:ln w="5770" cap="flat">
                      <a:noFill/>
                      <a:prstDash val="solid"/>
                      <a:miter/>
                    </a:ln>
                  </p:spPr>
                  <p:txBody>
                    <a:bodyPr rtlCol="0" anchor="ctr"/>
                    <a:lstStyle/>
                    <a:p>
                      <a:endParaRPr lang="th-TH"/>
                    </a:p>
                  </p:txBody>
                </p:sp>
                <p:sp>
                  <p:nvSpPr>
                    <p:cNvPr id="4404" name="Freeform: Shape 4403">
                      <a:extLst>
                        <a:ext uri="{FF2B5EF4-FFF2-40B4-BE49-F238E27FC236}">
                          <a16:creationId xmlns:a16="http://schemas.microsoft.com/office/drawing/2014/main" id="{FBE4BFFA-8054-4E95-A332-9CBB85D4DE7E}"/>
                        </a:ext>
                      </a:extLst>
                    </p:cNvPr>
                    <p:cNvSpPr/>
                    <p:nvPr/>
                  </p:nvSpPr>
                  <p:spPr>
                    <a:xfrm>
                      <a:off x="1771165" y="4651725"/>
                      <a:ext cx="77937" cy="231331"/>
                    </a:xfrm>
                    <a:custGeom>
                      <a:avLst/>
                      <a:gdLst>
                        <a:gd name="connsiteX0" fmla="*/ 1559 w 77937"/>
                        <a:gd name="connsiteY0" fmla="*/ 0 h 231331"/>
                        <a:gd name="connsiteX1" fmla="*/ 10507 w 77937"/>
                        <a:gd name="connsiteY1" fmla="*/ 63216 h 231331"/>
                        <a:gd name="connsiteX2" fmla="*/ 11489 w 77937"/>
                        <a:gd name="connsiteY2" fmla="*/ 88445 h 231331"/>
                        <a:gd name="connsiteX3" fmla="*/ 77938 w 77937"/>
                        <a:gd name="connsiteY3" fmla="*/ 230119 h 231331"/>
                        <a:gd name="connsiteX4" fmla="*/ 76783 w 77937"/>
                        <a:gd name="connsiteY4" fmla="*/ 231331 h 231331"/>
                        <a:gd name="connsiteX5" fmla="*/ 9814 w 77937"/>
                        <a:gd name="connsiteY5" fmla="*/ 88503 h 231331"/>
                        <a:gd name="connsiteX6" fmla="*/ 8833 w 77937"/>
                        <a:gd name="connsiteY6" fmla="*/ 63159 h 231331"/>
                        <a:gd name="connsiteX7" fmla="*/ 0 w 77937"/>
                        <a:gd name="connsiteY7" fmla="*/ 577 h 231331"/>
                        <a:gd name="connsiteX8" fmla="*/ 1559 w 77937"/>
                        <a:gd name="connsiteY8" fmla="*/ 0 h 23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937" h="231331">
                          <a:moveTo>
                            <a:pt x="1559" y="0"/>
                          </a:moveTo>
                          <a:cubicBezTo>
                            <a:pt x="9699" y="19917"/>
                            <a:pt x="10103" y="41971"/>
                            <a:pt x="10507" y="63216"/>
                          </a:cubicBezTo>
                          <a:cubicBezTo>
                            <a:pt x="10680" y="71530"/>
                            <a:pt x="10854" y="80132"/>
                            <a:pt x="11489" y="88445"/>
                          </a:cubicBezTo>
                          <a:cubicBezTo>
                            <a:pt x="15472" y="141674"/>
                            <a:pt x="39720" y="193344"/>
                            <a:pt x="77938" y="230119"/>
                          </a:cubicBezTo>
                          <a:lnTo>
                            <a:pt x="76783" y="231331"/>
                          </a:lnTo>
                          <a:cubicBezTo>
                            <a:pt x="38276" y="194210"/>
                            <a:pt x="13856" y="142193"/>
                            <a:pt x="9814" y="88503"/>
                          </a:cubicBezTo>
                          <a:cubicBezTo>
                            <a:pt x="9179" y="80132"/>
                            <a:pt x="9006" y="71472"/>
                            <a:pt x="8833" y="63159"/>
                          </a:cubicBezTo>
                          <a:cubicBezTo>
                            <a:pt x="8429" y="42029"/>
                            <a:pt x="7967" y="20206"/>
                            <a:pt x="0" y="577"/>
                          </a:cubicBezTo>
                          <a:lnTo>
                            <a:pt x="1559" y="0"/>
                          </a:lnTo>
                          <a:close/>
                        </a:path>
                      </a:pathLst>
                    </a:custGeom>
                    <a:solidFill>
                      <a:srgbClr val="A0A58F"/>
                    </a:solidFill>
                    <a:ln w="5770" cap="flat">
                      <a:noFill/>
                      <a:prstDash val="solid"/>
                      <a:miter/>
                    </a:ln>
                  </p:spPr>
                  <p:txBody>
                    <a:bodyPr rtlCol="0" anchor="ctr"/>
                    <a:lstStyle/>
                    <a:p>
                      <a:endParaRPr lang="th-TH"/>
                    </a:p>
                  </p:txBody>
                </p:sp>
                <p:sp>
                  <p:nvSpPr>
                    <p:cNvPr id="4405" name="Freeform: Shape 4404">
                      <a:extLst>
                        <a:ext uri="{FF2B5EF4-FFF2-40B4-BE49-F238E27FC236}">
                          <a16:creationId xmlns:a16="http://schemas.microsoft.com/office/drawing/2014/main" id="{60002EA9-B3EC-4A05-BB58-22A1C7D13ACA}"/>
                        </a:ext>
                      </a:extLst>
                    </p:cNvPr>
                    <p:cNvSpPr/>
                    <p:nvPr/>
                  </p:nvSpPr>
                  <p:spPr>
                    <a:xfrm>
                      <a:off x="1831091" y="4601903"/>
                      <a:ext cx="81979" cy="202927"/>
                    </a:xfrm>
                    <a:custGeom>
                      <a:avLst/>
                      <a:gdLst>
                        <a:gd name="connsiteX0" fmla="*/ 1501 w 81979"/>
                        <a:gd name="connsiteY0" fmla="*/ 0 h 202927"/>
                        <a:gd name="connsiteX1" fmla="*/ 11316 w 81979"/>
                        <a:gd name="connsiteY1" fmla="*/ 51497 h 202927"/>
                        <a:gd name="connsiteX2" fmla="*/ 16223 w 81979"/>
                        <a:gd name="connsiteY2" fmla="*/ 86886 h 202927"/>
                        <a:gd name="connsiteX3" fmla="*/ 56808 w 81979"/>
                        <a:gd name="connsiteY3" fmla="*/ 170598 h 202927"/>
                        <a:gd name="connsiteX4" fmla="*/ 81979 w 81979"/>
                        <a:gd name="connsiteY4" fmla="*/ 201542 h 202927"/>
                        <a:gd name="connsiteX5" fmla="*/ 80998 w 81979"/>
                        <a:gd name="connsiteY5" fmla="*/ 202927 h 202927"/>
                        <a:gd name="connsiteX6" fmla="*/ 55422 w 81979"/>
                        <a:gd name="connsiteY6" fmla="*/ 171521 h 202927"/>
                        <a:gd name="connsiteX7" fmla="*/ 14606 w 81979"/>
                        <a:gd name="connsiteY7" fmla="*/ 87291 h 202927"/>
                        <a:gd name="connsiteX8" fmla="*/ 9699 w 81979"/>
                        <a:gd name="connsiteY8" fmla="*/ 51670 h 202927"/>
                        <a:gd name="connsiteX9" fmla="*/ 0 w 81979"/>
                        <a:gd name="connsiteY9" fmla="*/ 635 h 202927"/>
                        <a:gd name="connsiteX10" fmla="*/ 1501 w 81979"/>
                        <a:gd name="connsiteY10" fmla="*/ 0 h 20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979" h="202927">
                          <a:moveTo>
                            <a:pt x="1501" y="0"/>
                          </a:moveTo>
                          <a:cubicBezTo>
                            <a:pt x="7967" y="16396"/>
                            <a:pt x="9641" y="34235"/>
                            <a:pt x="11316" y="51497"/>
                          </a:cubicBezTo>
                          <a:cubicBezTo>
                            <a:pt x="12412" y="63216"/>
                            <a:pt x="13567" y="75340"/>
                            <a:pt x="16223" y="86886"/>
                          </a:cubicBezTo>
                          <a:cubicBezTo>
                            <a:pt x="23208" y="117600"/>
                            <a:pt x="40297" y="144560"/>
                            <a:pt x="56808" y="170598"/>
                          </a:cubicBezTo>
                          <a:cubicBezTo>
                            <a:pt x="63909" y="181798"/>
                            <a:pt x="71299" y="193459"/>
                            <a:pt x="81979" y="201542"/>
                          </a:cubicBezTo>
                          <a:lnTo>
                            <a:pt x="80998" y="202927"/>
                          </a:lnTo>
                          <a:cubicBezTo>
                            <a:pt x="70087" y="194614"/>
                            <a:pt x="62293" y="182375"/>
                            <a:pt x="55422" y="171521"/>
                          </a:cubicBezTo>
                          <a:cubicBezTo>
                            <a:pt x="38853" y="145369"/>
                            <a:pt x="21649" y="118293"/>
                            <a:pt x="14606" y="87291"/>
                          </a:cubicBezTo>
                          <a:cubicBezTo>
                            <a:pt x="11951" y="75629"/>
                            <a:pt x="10796" y="63447"/>
                            <a:pt x="9699" y="51670"/>
                          </a:cubicBezTo>
                          <a:cubicBezTo>
                            <a:pt x="8083" y="34524"/>
                            <a:pt x="6408" y="16800"/>
                            <a:pt x="0" y="635"/>
                          </a:cubicBezTo>
                          <a:lnTo>
                            <a:pt x="1501" y="0"/>
                          </a:lnTo>
                          <a:close/>
                        </a:path>
                      </a:pathLst>
                    </a:custGeom>
                    <a:solidFill>
                      <a:srgbClr val="A0A58F"/>
                    </a:solidFill>
                    <a:ln w="5770" cap="flat">
                      <a:noFill/>
                      <a:prstDash val="solid"/>
                      <a:miter/>
                    </a:ln>
                  </p:spPr>
                  <p:txBody>
                    <a:bodyPr rtlCol="0" anchor="ctr"/>
                    <a:lstStyle/>
                    <a:p>
                      <a:endParaRPr lang="th-TH"/>
                    </a:p>
                  </p:txBody>
                </p:sp>
                <p:sp>
                  <p:nvSpPr>
                    <p:cNvPr id="4406" name="Freeform: Shape 4405">
                      <a:extLst>
                        <a:ext uri="{FF2B5EF4-FFF2-40B4-BE49-F238E27FC236}">
                          <a16:creationId xmlns:a16="http://schemas.microsoft.com/office/drawing/2014/main" id="{4916AB38-7F2F-4284-A080-F39794A0323B}"/>
                        </a:ext>
                      </a:extLst>
                    </p:cNvPr>
                    <p:cNvSpPr/>
                    <p:nvPr/>
                  </p:nvSpPr>
                  <p:spPr>
                    <a:xfrm>
                      <a:off x="1911013" y="4560740"/>
                      <a:ext cx="46741" cy="163323"/>
                    </a:xfrm>
                    <a:custGeom>
                      <a:avLst/>
                      <a:gdLst>
                        <a:gd name="connsiteX0" fmla="*/ 7600 w 46741"/>
                        <a:gd name="connsiteY0" fmla="*/ 0 h 163323"/>
                        <a:gd name="connsiteX1" fmla="*/ 9216 w 46741"/>
                        <a:gd name="connsiteY1" fmla="*/ 404 h 163323"/>
                        <a:gd name="connsiteX2" fmla="*/ 3212 w 46741"/>
                        <a:gd name="connsiteY2" fmla="*/ 69163 h 163323"/>
                        <a:gd name="connsiteX3" fmla="*/ 22610 w 46741"/>
                        <a:gd name="connsiteY3" fmla="*/ 116849 h 163323"/>
                        <a:gd name="connsiteX4" fmla="*/ 46742 w 46741"/>
                        <a:gd name="connsiteY4" fmla="*/ 162515 h 163323"/>
                        <a:gd name="connsiteX5" fmla="*/ 45299 w 46741"/>
                        <a:gd name="connsiteY5" fmla="*/ 163323 h 163323"/>
                        <a:gd name="connsiteX6" fmla="*/ 21167 w 46741"/>
                        <a:gd name="connsiteY6" fmla="*/ 117658 h 163323"/>
                        <a:gd name="connsiteX7" fmla="*/ 1596 w 46741"/>
                        <a:gd name="connsiteY7" fmla="*/ 69451 h 163323"/>
                        <a:gd name="connsiteX8" fmla="*/ 7600 w 46741"/>
                        <a:gd name="connsiteY8" fmla="*/ 0 h 163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41" h="163323">
                          <a:moveTo>
                            <a:pt x="7600" y="0"/>
                          </a:moveTo>
                          <a:lnTo>
                            <a:pt x="9216" y="404"/>
                          </a:lnTo>
                          <a:cubicBezTo>
                            <a:pt x="4367" y="21765"/>
                            <a:pt x="-1118" y="46012"/>
                            <a:pt x="3212" y="69163"/>
                          </a:cubicBezTo>
                          <a:cubicBezTo>
                            <a:pt x="6387" y="86251"/>
                            <a:pt x="14643" y="101781"/>
                            <a:pt x="22610" y="116849"/>
                          </a:cubicBezTo>
                          <a:lnTo>
                            <a:pt x="46742" y="162515"/>
                          </a:lnTo>
                          <a:lnTo>
                            <a:pt x="45299" y="163323"/>
                          </a:lnTo>
                          <a:lnTo>
                            <a:pt x="21167" y="117658"/>
                          </a:lnTo>
                          <a:cubicBezTo>
                            <a:pt x="13142" y="102474"/>
                            <a:pt x="4829" y="86771"/>
                            <a:pt x="1596" y="69451"/>
                          </a:cubicBezTo>
                          <a:cubicBezTo>
                            <a:pt x="-2792" y="45955"/>
                            <a:pt x="2750" y="21534"/>
                            <a:pt x="7600" y="0"/>
                          </a:cubicBezTo>
                          <a:close/>
                        </a:path>
                      </a:pathLst>
                    </a:custGeom>
                    <a:solidFill>
                      <a:srgbClr val="A0A58F"/>
                    </a:solidFill>
                    <a:ln w="5770" cap="flat">
                      <a:noFill/>
                      <a:prstDash val="solid"/>
                      <a:miter/>
                    </a:ln>
                  </p:spPr>
                  <p:txBody>
                    <a:bodyPr rtlCol="0" anchor="ctr"/>
                    <a:lstStyle/>
                    <a:p>
                      <a:endParaRPr lang="th-TH"/>
                    </a:p>
                  </p:txBody>
                </p:sp>
                <p:sp>
                  <p:nvSpPr>
                    <p:cNvPr id="4407" name="Freeform: Shape 4406">
                      <a:extLst>
                        <a:ext uri="{FF2B5EF4-FFF2-40B4-BE49-F238E27FC236}">
                          <a16:creationId xmlns:a16="http://schemas.microsoft.com/office/drawing/2014/main" id="{F260342D-CD76-42B8-A65A-7FAD9FFAC0D0}"/>
                        </a:ext>
                      </a:extLst>
                    </p:cNvPr>
                    <p:cNvSpPr/>
                    <p:nvPr/>
                  </p:nvSpPr>
                  <p:spPr>
                    <a:xfrm>
                      <a:off x="2023816" y="4506183"/>
                      <a:ext cx="16322" cy="96181"/>
                    </a:xfrm>
                    <a:custGeom>
                      <a:avLst/>
                      <a:gdLst>
                        <a:gd name="connsiteX0" fmla="*/ 13320 w 16322"/>
                        <a:gd name="connsiteY0" fmla="*/ 0 h 96181"/>
                        <a:gd name="connsiteX1" fmla="*/ 14706 w 16322"/>
                        <a:gd name="connsiteY1" fmla="*/ 981 h 96181"/>
                        <a:gd name="connsiteX2" fmla="*/ 16323 w 16322"/>
                        <a:gd name="connsiteY2" fmla="*/ 95200 h 96181"/>
                        <a:gd name="connsiteX3" fmla="*/ 14937 w 16322"/>
                        <a:gd name="connsiteY3" fmla="*/ 96181 h 96181"/>
                        <a:gd name="connsiteX4" fmla="*/ 13320 w 16322"/>
                        <a:gd name="connsiteY4" fmla="*/ 0 h 9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22" h="96181">
                          <a:moveTo>
                            <a:pt x="13320" y="0"/>
                          </a:moveTo>
                          <a:lnTo>
                            <a:pt x="14706" y="981"/>
                          </a:lnTo>
                          <a:cubicBezTo>
                            <a:pt x="-3306" y="28404"/>
                            <a:pt x="-2614" y="68008"/>
                            <a:pt x="16323" y="95200"/>
                          </a:cubicBezTo>
                          <a:lnTo>
                            <a:pt x="14937" y="96181"/>
                          </a:lnTo>
                          <a:cubicBezTo>
                            <a:pt x="-4346" y="68412"/>
                            <a:pt x="-5038" y="28000"/>
                            <a:pt x="13320" y="0"/>
                          </a:cubicBezTo>
                          <a:close/>
                        </a:path>
                      </a:pathLst>
                    </a:custGeom>
                    <a:solidFill>
                      <a:srgbClr val="A0A58F"/>
                    </a:solidFill>
                    <a:ln w="5770" cap="flat">
                      <a:noFill/>
                      <a:prstDash val="solid"/>
                      <a:miter/>
                    </a:ln>
                  </p:spPr>
                  <p:txBody>
                    <a:bodyPr rtlCol="0" anchor="ctr"/>
                    <a:lstStyle/>
                    <a:p>
                      <a:endParaRPr lang="th-TH"/>
                    </a:p>
                  </p:txBody>
                </p:sp>
              </p:grpSp>
            </p:grpSp>
            <p:grpSp>
              <p:nvGrpSpPr>
                <p:cNvPr id="4253" name="Graphic 3">
                  <a:extLst>
                    <a:ext uri="{FF2B5EF4-FFF2-40B4-BE49-F238E27FC236}">
                      <a16:creationId xmlns:a16="http://schemas.microsoft.com/office/drawing/2014/main" id="{76C78341-1FE7-4511-A450-7674238CACF6}"/>
                    </a:ext>
                  </a:extLst>
                </p:cNvPr>
                <p:cNvGrpSpPr/>
                <p:nvPr/>
              </p:nvGrpSpPr>
              <p:grpSpPr>
                <a:xfrm>
                  <a:off x="-265093" y="4352757"/>
                  <a:ext cx="1013223" cy="634227"/>
                  <a:chOff x="-265093" y="4352757"/>
                  <a:chExt cx="1013223" cy="634227"/>
                </a:xfrm>
              </p:grpSpPr>
              <p:grpSp>
                <p:nvGrpSpPr>
                  <p:cNvPr id="4374" name="Graphic 3">
                    <a:extLst>
                      <a:ext uri="{FF2B5EF4-FFF2-40B4-BE49-F238E27FC236}">
                        <a16:creationId xmlns:a16="http://schemas.microsoft.com/office/drawing/2014/main" id="{90B83CB8-CD06-4305-A556-188B0B00FF54}"/>
                      </a:ext>
                    </a:extLst>
                  </p:cNvPr>
                  <p:cNvGrpSpPr/>
                  <p:nvPr/>
                </p:nvGrpSpPr>
                <p:grpSpPr>
                  <a:xfrm>
                    <a:off x="-265093" y="4352757"/>
                    <a:ext cx="1013223" cy="634227"/>
                    <a:chOff x="-265093" y="4352757"/>
                    <a:chExt cx="1013223" cy="634227"/>
                  </a:xfrm>
                  <a:solidFill>
                    <a:srgbClr val="FBFFFF"/>
                  </a:solidFill>
                </p:grpSpPr>
                <p:sp>
                  <p:nvSpPr>
                    <p:cNvPr id="4390" name="Freeform: Shape 4389">
                      <a:extLst>
                        <a:ext uri="{FF2B5EF4-FFF2-40B4-BE49-F238E27FC236}">
                          <a16:creationId xmlns:a16="http://schemas.microsoft.com/office/drawing/2014/main" id="{E2F98909-35C4-4B31-A3A4-928846218ACC}"/>
                        </a:ext>
                      </a:extLst>
                    </p:cNvPr>
                    <p:cNvSpPr/>
                    <p:nvPr/>
                  </p:nvSpPr>
                  <p:spPr>
                    <a:xfrm>
                      <a:off x="-265093" y="4486035"/>
                      <a:ext cx="1013223" cy="500949"/>
                    </a:xfrm>
                    <a:custGeom>
                      <a:avLst/>
                      <a:gdLst>
                        <a:gd name="connsiteX0" fmla="*/ 991140 w 1013223"/>
                        <a:gd name="connsiteY0" fmla="*/ 0 h 500949"/>
                        <a:gd name="connsiteX1" fmla="*/ 1012443 w 1013223"/>
                        <a:gd name="connsiteY1" fmla="*/ 45377 h 500949"/>
                        <a:gd name="connsiteX2" fmla="*/ 832493 w 1013223"/>
                        <a:gd name="connsiteY2" fmla="*/ 321913 h 500949"/>
                        <a:gd name="connsiteX3" fmla="*/ 454350 w 1013223"/>
                        <a:gd name="connsiteY3" fmla="*/ 493723 h 500949"/>
                        <a:gd name="connsiteX4" fmla="*/ 202697 w 1013223"/>
                        <a:gd name="connsiteY4" fmla="*/ 462605 h 500949"/>
                        <a:gd name="connsiteX5" fmla="*/ 0 w 1013223"/>
                        <a:gd name="connsiteY5" fmla="*/ 359092 h 500949"/>
                        <a:gd name="connsiteX6" fmla="*/ 991140 w 1013223"/>
                        <a:gd name="connsiteY6" fmla="*/ 0 h 50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223" h="500949">
                          <a:moveTo>
                            <a:pt x="991140" y="0"/>
                          </a:moveTo>
                          <a:cubicBezTo>
                            <a:pt x="991140" y="0"/>
                            <a:pt x="1018101" y="11027"/>
                            <a:pt x="1012443" y="45377"/>
                          </a:cubicBezTo>
                          <a:cubicBezTo>
                            <a:pt x="1006786" y="79728"/>
                            <a:pt x="1046274" y="177294"/>
                            <a:pt x="832493" y="321913"/>
                          </a:cubicBezTo>
                          <a:cubicBezTo>
                            <a:pt x="618712" y="466531"/>
                            <a:pt x="505731" y="477558"/>
                            <a:pt x="454350" y="493723"/>
                          </a:cubicBezTo>
                          <a:cubicBezTo>
                            <a:pt x="403026" y="509888"/>
                            <a:pt x="260197" y="498688"/>
                            <a:pt x="202697" y="462605"/>
                          </a:cubicBezTo>
                          <a:cubicBezTo>
                            <a:pt x="145196" y="426523"/>
                            <a:pt x="49823" y="346275"/>
                            <a:pt x="0" y="359092"/>
                          </a:cubicBezTo>
                          <a:cubicBezTo>
                            <a:pt x="0" y="359092"/>
                            <a:pt x="774184" y="28750"/>
                            <a:pt x="991140" y="0"/>
                          </a:cubicBezTo>
                          <a:close/>
                        </a:path>
                      </a:pathLst>
                    </a:custGeom>
                    <a:solidFill>
                      <a:srgbClr val="FBFFFF"/>
                    </a:solidFill>
                    <a:ln w="5770" cap="flat">
                      <a:noFill/>
                      <a:prstDash val="solid"/>
                      <a:miter/>
                    </a:ln>
                  </p:spPr>
                  <p:txBody>
                    <a:bodyPr rtlCol="0" anchor="ctr"/>
                    <a:lstStyle/>
                    <a:p>
                      <a:endParaRPr lang="th-TH"/>
                    </a:p>
                  </p:txBody>
                </p:sp>
                <p:sp>
                  <p:nvSpPr>
                    <p:cNvPr id="4391" name="Freeform: Shape 4390">
                      <a:extLst>
                        <a:ext uri="{FF2B5EF4-FFF2-40B4-BE49-F238E27FC236}">
                          <a16:creationId xmlns:a16="http://schemas.microsoft.com/office/drawing/2014/main" id="{653F8DC6-AB5C-4DB6-8DE5-09AF651680DE}"/>
                        </a:ext>
                      </a:extLst>
                    </p:cNvPr>
                    <p:cNvSpPr/>
                    <p:nvPr/>
                  </p:nvSpPr>
                  <p:spPr>
                    <a:xfrm>
                      <a:off x="-265036" y="4352757"/>
                      <a:ext cx="996191" cy="492312"/>
                    </a:xfrm>
                    <a:custGeom>
                      <a:avLst/>
                      <a:gdLst>
                        <a:gd name="connsiteX0" fmla="*/ 983404 w 996191"/>
                        <a:gd name="connsiteY0" fmla="*/ 150193 h 492312"/>
                        <a:gd name="connsiteX1" fmla="*/ 975380 w 996191"/>
                        <a:gd name="connsiteY1" fmla="*/ 62499 h 492312"/>
                        <a:gd name="connsiteX2" fmla="*/ 463183 w 996191"/>
                        <a:gd name="connsiteY2" fmla="*/ 50375 h 492312"/>
                        <a:gd name="connsiteX3" fmla="*/ 36717 w 996191"/>
                        <a:gd name="connsiteY3" fmla="*/ 372230 h 492312"/>
                        <a:gd name="connsiteX4" fmla="*/ 0 w 996191"/>
                        <a:gd name="connsiteY4" fmla="*/ 492312 h 492312"/>
                        <a:gd name="connsiteX5" fmla="*/ 983404 w 996191"/>
                        <a:gd name="connsiteY5" fmla="*/ 150193 h 49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6191" h="492312">
                          <a:moveTo>
                            <a:pt x="983404" y="150193"/>
                          </a:moveTo>
                          <a:cubicBezTo>
                            <a:pt x="983404" y="150193"/>
                            <a:pt x="1016947" y="111686"/>
                            <a:pt x="975380" y="62499"/>
                          </a:cubicBezTo>
                          <a:cubicBezTo>
                            <a:pt x="933813" y="13369"/>
                            <a:pt x="781747" y="-43324"/>
                            <a:pt x="463183" y="50375"/>
                          </a:cubicBezTo>
                          <a:cubicBezTo>
                            <a:pt x="144618" y="144074"/>
                            <a:pt x="70029" y="220049"/>
                            <a:pt x="36717" y="372230"/>
                          </a:cubicBezTo>
                          <a:cubicBezTo>
                            <a:pt x="36717" y="372230"/>
                            <a:pt x="46070" y="474531"/>
                            <a:pt x="0" y="492312"/>
                          </a:cubicBezTo>
                          <a:cubicBezTo>
                            <a:pt x="-58" y="492370"/>
                            <a:pt x="653005" y="357624"/>
                            <a:pt x="983404" y="150193"/>
                          </a:cubicBezTo>
                          <a:close/>
                        </a:path>
                      </a:pathLst>
                    </a:custGeom>
                    <a:solidFill>
                      <a:srgbClr val="FBFFFF"/>
                    </a:solidFill>
                    <a:ln w="5770" cap="flat">
                      <a:noFill/>
                      <a:prstDash val="solid"/>
                      <a:miter/>
                    </a:ln>
                  </p:spPr>
                  <p:txBody>
                    <a:bodyPr rtlCol="0" anchor="ctr"/>
                    <a:lstStyle/>
                    <a:p>
                      <a:endParaRPr lang="th-TH"/>
                    </a:p>
                  </p:txBody>
                </p:sp>
              </p:grpSp>
              <p:pic>
                <p:nvPicPr>
                  <p:cNvPr id="4375" name="Picture 4374">
                    <a:extLst>
                      <a:ext uri="{FF2B5EF4-FFF2-40B4-BE49-F238E27FC236}">
                        <a16:creationId xmlns:a16="http://schemas.microsoft.com/office/drawing/2014/main" id="{8ACD28BB-1BBE-484A-97D4-EABDE778CBE0}"/>
                      </a:ext>
                    </a:extLst>
                  </p:cNvPr>
                  <p:cNvPicPr>
                    <a:picLocks noChangeAspect="1"/>
                  </p:cNvPicPr>
                  <p:nvPr/>
                </p:nvPicPr>
                <p:blipFill>
                  <a:blip r:embed="rId87"/>
                  <a:stretch>
                    <a:fillRect/>
                  </a:stretch>
                </p:blipFill>
                <p:spPr>
                  <a:xfrm>
                    <a:off x="-262292" y="4487227"/>
                    <a:ext cx="1004534" cy="496493"/>
                  </a:xfrm>
                  <a:custGeom>
                    <a:avLst/>
                    <a:gdLst>
                      <a:gd name="connsiteX0" fmla="*/ 148 w 1004534"/>
                      <a:gd name="connsiteY0" fmla="*/ 217 h 496493"/>
                      <a:gd name="connsiteX1" fmla="*/ 1004682 w 1004534"/>
                      <a:gd name="connsiteY1" fmla="*/ 217 h 496493"/>
                      <a:gd name="connsiteX2" fmla="*/ 1004682 w 1004534"/>
                      <a:gd name="connsiteY2" fmla="*/ 496711 h 496493"/>
                      <a:gd name="connsiteX3" fmla="*/ 148 w 1004534"/>
                      <a:gd name="connsiteY3" fmla="*/ 496711 h 496493"/>
                    </a:gdLst>
                    <a:ahLst/>
                    <a:cxnLst>
                      <a:cxn ang="0">
                        <a:pos x="connsiteX0" y="connsiteY0"/>
                      </a:cxn>
                      <a:cxn ang="0">
                        <a:pos x="connsiteX1" y="connsiteY1"/>
                      </a:cxn>
                      <a:cxn ang="0">
                        <a:pos x="connsiteX2" y="connsiteY2"/>
                      </a:cxn>
                      <a:cxn ang="0">
                        <a:pos x="connsiteX3" y="connsiteY3"/>
                      </a:cxn>
                    </a:cxnLst>
                    <a:rect l="l" t="t" r="r" b="b"/>
                    <a:pathLst>
                      <a:path w="1004534" h="496493">
                        <a:moveTo>
                          <a:pt x="148" y="217"/>
                        </a:moveTo>
                        <a:lnTo>
                          <a:pt x="1004682" y="217"/>
                        </a:lnTo>
                        <a:lnTo>
                          <a:pt x="1004682" y="496711"/>
                        </a:lnTo>
                        <a:lnTo>
                          <a:pt x="148" y="496711"/>
                        </a:lnTo>
                        <a:close/>
                      </a:path>
                    </a:pathLst>
                  </a:custGeom>
                </p:spPr>
              </p:pic>
              <p:pic>
                <p:nvPicPr>
                  <p:cNvPr id="4376" name="Picture 4375">
                    <a:extLst>
                      <a:ext uri="{FF2B5EF4-FFF2-40B4-BE49-F238E27FC236}">
                        <a16:creationId xmlns:a16="http://schemas.microsoft.com/office/drawing/2014/main" id="{61E66CC8-AAA6-4D60-85D7-CA24F305191A}"/>
                      </a:ext>
                    </a:extLst>
                  </p:cNvPr>
                  <p:cNvPicPr>
                    <a:picLocks noChangeAspect="1"/>
                  </p:cNvPicPr>
                  <p:nvPr/>
                </p:nvPicPr>
                <p:blipFill>
                  <a:blip r:embed="rId88"/>
                  <a:stretch>
                    <a:fillRect/>
                  </a:stretch>
                </p:blipFill>
                <p:spPr>
                  <a:xfrm>
                    <a:off x="-262292" y="4360216"/>
                    <a:ext cx="987214" cy="484947"/>
                  </a:xfrm>
                  <a:custGeom>
                    <a:avLst/>
                    <a:gdLst>
                      <a:gd name="connsiteX0" fmla="*/ 148 w 987214"/>
                      <a:gd name="connsiteY0" fmla="*/ 195 h 484947"/>
                      <a:gd name="connsiteX1" fmla="*/ 987363 w 987214"/>
                      <a:gd name="connsiteY1" fmla="*/ 195 h 484947"/>
                      <a:gd name="connsiteX2" fmla="*/ 987363 w 987214"/>
                      <a:gd name="connsiteY2" fmla="*/ 485142 h 484947"/>
                      <a:gd name="connsiteX3" fmla="*/ 148 w 987214"/>
                      <a:gd name="connsiteY3" fmla="*/ 485142 h 484947"/>
                    </a:gdLst>
                    <a:ahLst/>
                    <a:cxnLst>
                      <a:cxn ang="0">
                        <a:pos x="connsiteX0" y="connsiteY0"/>
                      </a:cxn>
                      <a:cxn ang="0">
                        <a:pos x="connsiteX1" y="connsiteY1"/>
                      </a:cxn>
                      <a:cxn ang="0">
                        <a:pos x="connsiteX2" y="connsiteY2"/>
                      </a:cxn>
                      <a:cxn ang="0">
                        <a:pos x="connsiteX3" y="connsiteY3"/>
                      </a:cxn>
                    </a:cxnLst>
                    <a:rect l="l" t="t" r="r" b="b"/>
                    <a:pathLst>
                      <a:path w="987214" h="484947">
                        <a:moveTo>
                          <a:pt x="148" y="195"/>
                        </a:moveTo>
                        <a:lnTo>
                          <a:pt x="987363" y="195"/>
                        </a:lnTo>
                        <a:lnTo>
                          <a:pt x="987363" y="485142"/>
                        </a:lnTo>
                        <a:lnTo>
                          <a:pt x="148" y="485142"/>
                        </a:lnTo>
                        <a:close/>
                      </a:path>
                    </a:pathLst>
                  </a:custGeom>
                </p:spPr>
              </p:pic>
              <p:grpSp>
                <p:nvGrpSpPr>
                  <p:cNvPr id="4377" name="Graphic 3">
                    <a:extLst>
                      <a:ext uri="{FF2B5EF4-FFF2-40B4-BE49-F238E27FC236}">
                        <a16:creationId xmlns:a16="http://schemas.microsoft.com/office/drawing/2014/main" id="{F3674222-9C49-4FDA-A158-1EE71308CB23}"/>
                      </a:ext>
                    </a:extLst>
                  </p:cNvPr>
                  <p:cNvGrpSpPr/>
                  <p:nvPr/>
                </p:nvGrpSpPr>
                <p:grpSpPr>
                  <a:xfrm>
                    <a:off x="-45712" y="4463724"/>
                    <a:ext cx="716336" cy="438845"/>
                    <a:chOff x="-45712" y="4463724"/>
                    <a:chExt cx="716336" cy="438845"/>
                  </a:xfrm>
                  <a:solidFill>
                    <a:srgbClr val="A0BDAB"/>
                  </a:solidFill>
                </p:grpSpPr>
                <p:sp>
                  <p:nvSpPr>
                    <p:cNvPr id="4378" name="Freeform: Shape 4377">
                      <a:extLst>
                        <a:ext uri="{FF2B5EF4-FFF2-40B4-BE49-F238E27FC236}">
                          <a16:creationId xmlns:a16="http://schemas.microsoft.com/office/drawing/2014/main" id="{A3D182AD-0536-464E-A4D1-FFE9D23BB6EF}"/>
                        </a:ext>
                      </a:extLst>
                    </p:cNvPr>
                    <p:cNvSpPr/>
                    <p:nvPr/>
                  </p:nvSpPr>
                  <p:spPr>
                    <a:xfrm>
                      <a:off x="520521" y="4538802"/>
                      <a:ext cx="150102" cy="243397"/>
                    </a:xfrm>
                    <a:custGeom>
                      <a:avLst/>
                      <a:gdLst>
                        <a:gd name="connsiteX0" fmla="*/ 149987 w 150102"/>
                        <a:gd name="connsiteY0" fmla="*/ 6697 h 243397"/>
                        <a:gd name="connsiteX1" fmla="*/ 0 w 150102"/>
                        <a:gd name="connsiteY1" fmla="*/ 243397 h 243397"/>
                        <a:gd name="connsiteX2" fmla="*/ 150103 w 150102"/>
                        <a:gd name="connsiteY2" fmla="*/ 0 h 243397"/>
                        <a:gd name="connsiteX3" fmla="*/ 149987 w 150102"/>
                        <a:gd name="connsiteY3" fmla="*/ 6697 h 243397"/>
                      </a:gdLst>
                      <a:ahLst/>
                      <a:cxnLst>
                        <a:cxn ang="0">
                          <a:pos x="connsiteX0" y="connsiteY0"/>
                        </a:cxn>
                        <a:cxn ang="0">
                          <a:pos x="connsiteX1" y="connsiteY1"/>
                        </a:cxn>
                        <a:cxn ang="0">
                          <a:pos x="connsiteX2" y="connsiteY2"/>
                        </a:cxn>
                        <a:cxn ang="0">
                          <a:pos x="connsiteX3" y="connsiteY3"/>
                        </a:cxn>
                      </a:cxnLst>
                      <a:rect l="l" t="t" r="r" b="b"/>
                      <a:pathLst>
                        <a:path w="150102" h="243397">
                          <a:moveTo>
                            <a:pt x="149987" y="6697"/>
                          </a:moveTo>
                          <a:cubicBezTo>
                            <a:pt x="122507" y="104495"/>
                            <a:pt x="71876" y="188841"/>
                            <a:pt x="0" y="243397"/>
                          </a:cubicBezTo>
                          <a:cubicBezTo>
                            <a:pt x="71357" y="187975"/>
                            <a:pt x="123604" y="97567"/>
                            <a:pt x="150103" y="0"/>
                          </a:cubicBezTo>
                          <a:lnTo>
                            <a:pt x="149987" y="6697"/>
                          </a:lnTo>
                          <a:close/>
                        </a:path>
                      </a:pathLst>
                    </a:custGeom>
                    <a:solidFill>
                      <a:srgbClr val="A0BDAB"/>
                    </a:solidFill>
                    <a:ln w="5770" cap="flat">
                      <a:noFill/>
                      <a:prstDash val="solid"/>
                      <a:miter/>
                    </a:ln>
                  </p:spPr>
                  <p:txBody>
                    <a:bodyPr rtlCol="0" anchor="ctr"/>
                    <a:lstStyle/>
                    <a:p>
                      <a:endParaRPr lang="th-TH"/>
                    </a:p>
                  </p:txBody>
                </p:sp>
                <p:sp>
                  <p:nvSpPr>
                    <p:cNvPr id="4379" name="Freeform: Shape 4378">
                      <a:extLst>
                        <a:ext uri="{FF2B5EF4-FFF2-40B4-BE49-F238E27FC236}">
                          <a16:creationId xmlns:a16="http://schemas.microsoft.com/office/drawing/2014/main" id="{8627A69B-56D4-494A-BA3F-C5D96937328B}"/>
                        </a:ext>
                      </a:extLst>
                    </p:cNvPr>
                    <p:cNvSpPr/>
                    <p:nvPr/>
                  </p:nvSpPr>
                  <p:spPr>
                    <a:xfrm>
                      <a:off x="414467" y="4593589"/>
                      <a:ext cx="147966" cy="239702"/>
                    </a:xfrm>
                    <a:custGeom>
                      <a:avLst/>
                      <a:gdLst>
                        <a:gd name="connsiteX0" fmla="*/ 138268 w 147966"/>
                        <a:gd name="connsiteY0" fmla="*/ 20726 h 239702"/>
                        <a:gd name="connsiteX1" fmla="*/ 105880 w 147966"/>
                        <a:gd name="connsiteY1" fmla="*/ 77534 h 239702"/>
                        <a:gd name="connsiteX2" fmla="*/ 72107 w 147966"/>
                        <a:gd name="connsiteY2" fmla="*/ 133072 h 239702"/>
                        <a:gd name="connsiteX3" fmla="*/ 37757 w 147966"/>
                        <a:gd name="connsiteY3" fmla="*/ 188090 h 239702"/>
                        <a:gd name="connsiteX4" fmla="*/ 0 w 147966"/>
                        <a:gd name="connsiteY4" fmla="*/ 239703 h 239702"/>
                        <a:gd name="connsiteX5" fmla="*/ 37237 w 147966"/>
                        <a:gd name="connsiteY5" fmla="*/ 187629 h 239702"/>
                        <a:gd name="connsiteX6" fmla="*/ 71010 w 147966"/>
                        <a:gd name="connsiteY6" fmla="*/ 132148 h 239702"/>
                        <a:gd name="connsiteX7" fmla="*/ 104206 w 147966"/>
                        <a:gd name="connsiteY7" fmla="*/ 76091 h 239702"/>
                        <a:gd name="connsiteX8" fmla="*/ 147967 w 147966"/>
                        <a:gd name="connsiteY8" fmla="*/ 0 h 239702"/>
                        <a:gd name="connsiteX9" fmla="*/ 138268 w 147966"/>
                        <a:gd name="connsiteY9" fmla="*/ 20726 h 23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66" h="239702">
                          <a:moveTo>
                            <a:pt x="138268" y="20726"/>
                          </a:moveTo>
                          <a:cubicBezTo>
                            <a:pt x="127992" y="40124"/>
                            <a:pt x="117023" y="58944"/>
                            <a:pt x="105880" y="77534"/>
                          </a:cubicBezTo>
                          <a:cubicBezTo>
                            <a:pt x="94738" y="96124"/>
                            <a:pt x="83365" y="114598"/>
                            <a:pt x="72107" y="133072"/>
                          </a:cubicBezTo>
                          <a:cubicBezTo>
                            <a:pt x="60849" y="151546"/>
                            <a:pt x="49592" y="170078"/>
                            <a:pt x="37757" y="188090"/>
                          </a:cubicBezTo>
                          <a:cubicBezTo>
                            <a:pt x="25922" y="206045"/>
                            <a:pt x="13509" y="223538"/>
                            <a:pt x="0" y="239703"/>
                          </a:cubicBezTo>
                          <a:cubicBezTo>
                            <a:pt x="13336" y="223365"/>
                            <a:pt x="25575" y="205756"/>
                            <a:pt x="37237" y="187629"/>
                          </a:cubicBezTo>
                          <a:cubicBezTo>
                            <a:pt x="48899" y="169501"/>
                            <a:pt x="59926" y="150796"/>
                            <a:pt x="71010" y="132148"/>
                          </a:cubicBezTo>
                          <a:cubicBezTo>
                            <a:pt x="82095" y="113501"/>
                            <a:pt x="93237" y="94853"/>
                            <a:pt x="104206" y="76091"/>
                          </a:cubicBezTo>
                          <a:cubicBezTo>
                            <a:pt x="115175" y="57328"/>
                            <a:pt x="137864" y="19513"/>
                            <a:pt x="147967" y="0"/>
                          </a:cubicBezTo>
                          <a:lnTo>
                            <a:pt x="138268" y="20726"/>
                          </a:lnTo>
                          <a:close/>
                        </a:path>
                      </a:pathLst>
                    </a:custGeom>
                    <a:solidFill>
                      <a:srgbClr val="A0BDAB"/>
                    </a:solidFill>
                    <a:ln w="5770" cap="flat">
                      <a:noFill/>
                      <a:prstDash val="solid"/>
                      <a:miter/>
                    </a:ln>
                  </p:spPr>
                  <p:txBody>
                    <a:bodyPr rtlCol="0" anchor="ctr"/>
                    <a:lstStyle/>
                    <a:p>
                      <a:endParaRPr lang="th-TH"/>
                    </a:p>
                  </p:txBody>
                </p:sp>
                <p:sp>
                  <p:nvSpPr>
                    <p:cNvPr id="4380" name="Freeform: Shape 4379">
                      <a:extLst>
                        <a:ext uri="{FF2B5EF4-FFF2-40B4-BE49-F238E27FC236}">
                          <a16:creationId xmlns:a16="http://schemas.microsoft.com/office/drawing/2014/main" id="{25EA3971-20C4-4103-94C5-5AF317B2EFB7}"/>
                        </a:ext>
                      </a:extLst>
                    </p:cNvPr>
                    <p:cNvSpPr/>
                    <p:nvPr/>
                  </p:nvSpPr>
                  <p:spPr>
                    <a:xfrm>
                      <a:off x="285379" y="4660789"/>
                      <a:ext cx="128106" cy="218746"/>
                    </a:xfrm>
                    <a:custGeom>
                      <a:avLst/>
                      <a:gdLst>
                        <a:gd name="connsiteX0" fmla="*/ 128107 w 128106"/>
                        <a:gd name="connsiteY0" fmla="*/ 346 h 218746"/>
                        <a:gd name="connsiteX1" fmla="*/ 126086 w 128106"/>
                        <a:gd name="connsiteY1" fmla="*/ 36140 h 218746"/>
                        <a:gd name="connsiteX2" fmla="*/ 120140 w 128106"/>
                        <a:gd name="connsiteY2" fmla="*/ 71010 h 218746"/>
                        <a:gd name="connsiteX3" fmla="*/ 106400 w 128106"/>
                        <a:gd name="connsiteY3" fmla="*/ 101839 h 218746"/>
                        <a:gd name="connsiteX4" fmla="*/ 85674 w 128106"/>
                        <a:gd name="connsiteY4" fmla="*/ 126029 h 218746"/>
                        <a:gd name="connsiteX5" fmla="*/ 0 w 128106"/>
                        <a:gd name="connsiteY5" fmla="*/ 218746 h 218746"/>
                        <a:gd name="connsiteX6" fmla="*/ 84750 w 128106"/>
                        <a:gd name="connsiteY6" fmla="*/ 124874 h 218746"/>
                        <a:gd name="connsiteX7" fmla="*/ 105072 w 128106"/>
                        <a:gd name="connsiteY7" fmla="*/ 100569 h 218746"/>
                        <a:gd name="connsiteX8" fmla="*/ 118235 w 128106"/>
                        <a:gd name="connsiteY8" fmla="*/ 70144 h 218746"/>
                        <a:gd name="connsiteX9" fmla="*/ 123777 w 128106"/>
                        <a:gd name="connsiteY9" fmla="*/ 35678 h 218746"/>
                        <a:gd name="connsiteX10" fmla="*/ 125451 w 128106"/>
                        <a:gd name="connsiteY10" fmla="*/ 0 h 218746"/>
                        <a:gd name="connsiteX11" fmla="*/ 128107 w 128106"/>
                        <a:gd name="connsiteY11" fmla="*/ 346 h 21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106" h="218746">
                          <a:moveTo>
                            <a:pt x="128107" y="346"/>
                          </a:moveTo>
                          <a:cubicBezTo>
                            <a:pt x="127703" y="12297"/>
                            <a:pt x="127241" y="24305"/>
                            <a:pt x="126086" y="36140"/>
                          </a:cubicBezTo>
                          <a:cubicBezTo>
                            <a:pt x="124989" y="48033"/>
                            <a:pt x="123200" y="59752"/>
                            <a:pt x="120140" y="71010"/>
                          </a:cubicBezTo>
                          <a:cubicBezTo>
                            <a:pt x="117022" y="82152"/>
                            <a:pt x="112577" y="92833"/>
                            <a:pt x="106400" y="101839"/>
                          </a:cubicBezTo>
                          <a:cubicBezTo>
                            <a:pt x="100222" y="110845"/>
                            <a:pt x="92775" y="118235"/>
                            <a:pt x="85674" y="126029"/>
                          </a:cubicBezTo>
                          <a:lnTo>
                            <a:pt x="0" y="218746"/>
                          </a:lnTo>
                          <a:lnTo>
                            <a:pt x="84750" y="124874"/>
                          </a:lnTo>
                          <a:cubicBezTo>
                            <a:pt x="91736" y="116965"/>
                            <a:pt x="99125" y="109460"/>
                            <a:pt x="105072" y="100569"/>
                          </a:cubicBezTo>
                          <a:cubicBezTo>
                            <a:pt x="111018" y="91678"/>
                            <a:pt x="115291" y="81171"/>
                            <a:pt x="118235" y="70144"/>
                          </a:cubicBezTo>
                          <a:cubicBezTo>
                            <a:pt x="121121" y="59060"/>
                            <a:pt x="122796" y="47456"/>
                            <a:pt x="123777" y="35678"/>
                          </a:cubicBezTo>
                          <a:cubicBezTo>
                            <a:pt x="124816" y="23901"/>
                            <a:pt x="125163" y="11951"/>
                            <a:pt x="125451" y="0"/>
                          </a:cubicBezTo>
                          <a:lnTo>
                            <a:pt x="128107" y="346"/>
                          </a:lnTo>
                          <a:close/>
                        </a:path>
                      </a:pathLst>
                    </a:custGeom>
                    <a:solidFill>
                      <a:srgbClr val="A0BDAB"/>
                    </a:solidFill>
                    <a:ln w="5770" cap="flat">
                      <a:noFill/>
                      <a:prstDash val="solid"/>
                      <a:miter/>
                    </a:ln>
                  </p:spPr>
                  <p:txBody>
                    <a:bodyPr rtlCol="0" anchor="ctr"/>
                    <a:lstStyle/>
                    <a:p>
                      <a:endParaRPr lang="th-TH"/>
                    </a:p>
                  </p:txBody>
                </p:sp>
                <p:sp>
                  <p:nvSpPr>
                    <p:cNvPr id="4381" name="Freeform: Shape 4380">
                      <a:extLst>
                        <a:ext uri="{FF2B5EF4-FFF2-40B4-BE49-F238E27FC236}">
                          <a16:creationId xmlns:a16="http://schemas.microsoft.com/office/drawing/2014/main" id="{8628BB06-4703-4A9B-B547-06BB75E5B476}"/>
                        </a:ext>
                      </a:extLst>
                    </p:cNvPr>
                    <p:cNvSpPr/>
                    <p:nvPr/>
                  </p:nvSpPr>
                  <p:spPr>
                    <a:xfrm>
                      <a:off x="198088" y="4692311"/>
                      <a:ext cx="121698" cy="210259"/>
                    </a:xfrm>
                    <a:custGeom>
                      <a:avLst/>
                      <a:gdLst>
                        <a:gd name="connsiteX0" fmla="*/ 121699 w 121698"/>
                        <a:gd name="connsiteY0" fmla="*/ 1328 h 210259"/>
                        <a:gd name="connsiteX1" fmla="*/ 95431 w 121698"/>
                        <a:gd name="connsiteY1" fmla="*/ 57155 h 210259"/>
                        <a:gd name="connsiteX2" fmla="*/ 64429 w 121698"/>
                        <a:gd name="connsiteY2" fmla="*/ 108940 h 210259"/>
                        <a:gd name="connsiteX3" fmla="*/ 0 w 121698"/>
                        <a:gd name="connsiteY3" fmla="*/ 210259 h 210259"/>
                        <a:gd name="connsiteX4" fmla="*/ 63332 w 121698"/>
                        <a:gd name="connsiteY4" fmla="*/ 107959 h 210259"/>
                        <a:gd name="connsiteX5" fmla="*/ 93814 w 121698"/>
                        <a:gd name="connsiteY5" fmla="*/ 55711 h 210259"/>
                        <a:gd name="connsiteX6" fmla="*/ 119274 w 121698"/>
                        <a:gd name="connsiteY6" fmla="*/ 0 h 210259"/>
                        <a:gd name="connsiteX7" fmla="*/ 121699 w 121698"/>
                        <a:gd name="connsiteY7" fmla="*/ 1328 h 21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698" h="210259">
                          <a:moveTo>
                            <a:pt x="121699" y="1328"/>
                          </a:moveTo>
                          <a:cubicBezTo>
                            <a:pt x="115233" y="21592"/>
                            <a:pt x="105592" y="39777"/>
                            <a:pt x="95431" y="57155"/>
                          </a:cubicBezTo>
                          <a:cubicBezTo>
                            <a:pt x="85212" y="74590"/>
                            <a:pt x="74878" y="91794"/>
                            <a:pt x="64429" y="108940"/>
                          </a:cubicBezTo>
                          <a:cubicBezTo>
                            <a:pt x="43472" y="143233"/>
                            <a:pt x="21996" y="177006"/>
                            <a:pt x="0" y="210259"/>
                          </a:cubicBezTo>
                          <a:cubicBezTo>
                            <a:pt x="21649" y="176659"/>
                            <a:pt x="42722" y="142540"/>
                            <a:pt x="63332" y="107959"/>
                          </a:cubicBezTo>
                          <a:cubicBezTo>
                            <a:pt x="73608" y="90639"/>
                            <a:pt x="83769" y="73262"/>
                            <a:pt x="93814" y="55711"/>
                          </a:cubicBezTo>
                          <a:cubicBezTo>
                            <a:pt x="103744" y="38161"/>
                            <a:pt x="113097" y="20033"/>
                            <a:pt x="119274" y="0"/>
                          </a:cubicBezTo>
                          <a:lnTo>
                            <a:pt x="121699" y="1328"/>
                          </a:lnTo>
                          <a:close/>
                        </a:path>
                      </a:pathLst>
                    </a:custGeom>
                    <a:solidFill>
                      <a:srgbClr val="A0BDAB"/>
                    </a:solidFill>
                    <a:ln w="5770" cap="flat">
                      <a:noFill/>
                      <a:prstDash val="solid"/>
                      <a:miter/>
                    </a:ln>
                  </p:spPr>
                  <p:txBody>
                    <a:bodyPr rtlCol="0" anchor="ctr"/>
                    <a:lstStyle/>
                    <a:p>
                      <a:endParaRPr lang="th-TH"/>
                    </a:p>
                  </p:txBody>
                </p:sp>
                <p:sp>
                  <p:nvSpPr>
                    <p:cNvPr id="4382" name="Freeform: Shape 4381">
                      <a:extLst>
                        <a:ext uri="{FF2B5EF4-FFF2-40B4-BE49-F238E27FC236}">
                          <a16:creationId xmlns:a16="http://schemas.microsoft.com/office/drawing/2014/main" id="{DF4A807B-DAA3-4744-9CB3-9636611AAEAC}"/>
                        </a:ext>
                      </a:extLst>
                    </p:cNvPr>
                    <p:cNvSpPr/>
                    <p:nvPr/>
                  </p:nvSpPr>
                  <p:spPr>
                    <a:xfrm>
                      <a:off x="99136" y="4733069"/>
                      <a:ext cx="103224" cy="152354"/>
                    </a:xfrm>
                    <a:custGeom>
                      <a:avLst/>
                      <a:gdLst>
                        <a:gd name="connsiteX0" fmla="*/ 103225 w 103224"/>
                        <a:gd name="connsiteY0" fmla="*/ 2483 h 152354"/>
                        <a:gd name="connsiteX1" fmla="*/ 88734 w 103224"/>
                        <a:gd name="connsiteY1" fmla="*/ 19398 h 152354"/>
                        <a:gd name="connsiteX2" fmla="*/ 77823 w 103224"/>
                        <a:gd name="connsiteY2" fmla="*/ 40008 h 152354"/>
                        <a:gd name="connsiteX3" fmla="*/ 68874 w 103224"/>
                        <a:gd name="connsiteY3" fmla="*/ 62293 h 152354"/>
                        <a:gd name="connsiteX4" fmla="*/ 64140 w 103224"/>
                        <a:gd name="connsiteY4" fmla="*/ 73320 h 152354"/>
                        <a:gd name="connsiteX5" fmla="*/ 58713 w 103224"/>
                        <a:gd name="connsiteY5" fmla="*/ 83885 h 152354"/>
                        <a:gd name="connsiteX6" fmla="*/ 31579 w 103224"/>
                        <a:gd name="connsiteY6" fmla="*/ 120833 h 152354"/>
                        <a:gd name="connsiteX7" fmla="*/ 0 w 103224"/>
                        <a:gd name="connsiteY7" fmla="*/ 152354 h 152354"/>
                        <a:gd name="connsiteX8" fmla="*/ 31117 w 103224"/>
                        <a:gd name="connsiteY8" fmla="*/ 120256 h 152354"/>
                        <a:gd name="connsiteX9" fmla="*/ 57616 w 103224"/>
                        <a:gd name="connsiteY9" fmla="*/ 82961 h 152354"/>
                        <a:gd name="connsiteX10" fmla="*/ 76091 w 103224"/>
                        <a:gd name="connsiteY10" fmla="*/ 38796 h 152354"/>
                        <a:gd name="connsiteX11" fmla="*/ 86944 w 103224"/>
                        <a:gd name="connsiteY11" fmla="*/ 17608 h 152354"/>
                        <a:gd name="connsiteX12" fmla="*/ 101550 w 103224"/>
                        <a:gd name="connsiteY12" fmla="*/ 0 h 152354"/>
                        <a:gd name="connsiteX13" fmla="*/ 103225 w 103224"/>
                        <a:gd name="connsiteY13" fmla="*/ 2483 h 15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224" h="152354">
                          <a:moveTo>
                            <a:pt x="103225" y="2483"/>
                          </a:moveTo>
                          <a:cubicBezTo>
                            <a:pt x="97856" y="7390"/>
                            <a:pt x="92948" y="13047"/>
                            <a:pt x="88734" y="19398"/>
                          </a:cubicBezTo>
                          <a:cubicBezTo>
                            <a:pt x="84462" y="25691"/>
                            <a:pt x="80940" y="32676"/>
                            <a:pt x="77823" y="40008"/>
                          </a:cubicBezTo>
                          <a:cubicBezTo>
                            <a:pt x="74705" y="47282"/>
                            <a:pt x="71876" y="54845"/>
                            <a:pt x="68874" y="62293"/>
                          </a:cubicBezTo>
                          <a:cubicBezTo>
                            <a:pt x="67373" y="65988"/>
                            <a:pt x="65814" y="69682"/>
                            <a:pt x="64140" y="73320"/>
                          </a:cubicBezTo>
                          <a:cubicBezTo>
                            <a:pt x="62408" y="76899"/>
                            <a:pt x="60676" y="80478"/>
                            <a:pt x="58713" y="83885"/>
                          </a:cubicBezTo>
                          <a:cubicBezTo>
                            <a:pt x="51035" y="97567"/>
                            <a:pt x="41682" y="109748"/>
                            <a:pt x="31579" y="120833"/>
                          </a:cubicBezTo>
                          <a:cubicBezTo>
                            <a:pt x="21476" y="131975"/>
                            <a:pt x="10738" y="142194"/>
                            <a:pt x="0" y="152354"/>
                          </a:cubicBezTo>
                          <a:cubicBezTo>
                            <a:pt x="10623" y="141963"/>
                            <a:pt x="21245" y="131571"/>
                            <a:pt x="31117" y="120256"/>
                          </a:cubicBezTo>
                          <a:cubicBezTo>
                            <a:pt x="41047" y="108998"/>
                            <a:pt x="50169" y="96701"/>
                            <a:pt x="57616" y="82961"/>
                          </a:cubicBezTo>
                          <a:cubicBezTo>
                            <a:pt x="65237" y="69336"/>
                            <a:pt x="69971" y="53691"/>
                            <a:pt x="76091" y="38796"/>
                          </a:cubicBezTo>
                          <a:cubicBezTo>
                            <a:pt x="79150" y="31349"/>
                            <a:pt x="82614" y="24132"/>
                            <a:pt x="86944" y="17608"/>
                          </a:cubicBezTo>
                          <a:cubicBezTo>
                            <a:pt x="91216" y="11085"/>
                            <a:pt x="96124" y="5138"/>
                            <a:pt x="101550" y="0"/>
                          </a:cubicBezTo>
                          <a:lnTo>
                            <a:pt x="103225" y="2483"/>
                          </a:lnTo>
                          <a:close/>
                        </a:path>
                      </a:pathLst>
                    </a:custGeom>
                    <a:solidFill>
                      <a:srgbClr val="A0BDAB"/>
                    </a:solidFill>
                    <a:ln w="5770" cap="flat">
                      <a:noFill/>
                      <a:prstDash val="solid"/>
                      <a:miter/>
                    </a:ln>
                  </p:spPr>
                  <p:txBody>
                    <a:bodyPr rtlCol="0" anchor="ctr"/>
                    <a:lstStyle/>
                    <a:p>
                      <a:endParaRPr lang="th-TH"/>
                    </a:p>
                  </p:txBody>
                </p:sp>
                <p:sp>
                  <p:nvSpPr>
                    <p:cNvPr id="4383" name="Freeform: Shape 4382">
                      <a:extLst>
                        <a:ext uri="{FF2B5EF4-FFF2-40B4-BE49-F238E27FC236}">
                          <a16:creationId xmlns:a16="http://schemas.microsoft.com/office/drawing/2014/main" id="{1E0BE5BF-3233-40CA-84B2-0B993C5459C3}"/>
                        </a:ext>
                      </a:extLst>
                    </p:cNvPr>
                    <p:cNvSpPr/>
                    <p:nvPr/>
                  </p:nvSpPr>
                  <p:spPr>
                    <a:xfrm>
                      <a:off x="22641" y="4766265"/>
                      <a:ext cx="53690" cy="94103"/>
                    </a:xfrm>
                    <a:custGeom>
                      <a:avLst/>
                      <a:gdLst>
                        <a:gd name="connsiteX0" fmla="*/ 51208 w 53690"/>
                        <a:gd name="connsiteY0" fmla="*/ 0 h 94103"/>
                        <a:gd name="connsiteX1" fmla="*/ 53691 w 53690"/>
                        <a:gd name="connsiteY1" fmla="*/ 10969 h 94103"/>
                        <a:gd name="connsiteX2" fmla="*/ 52594 w 53690"/>
                        <a:gd name="connsiteY2" fmla="*/ 18474 h 94103"/>
                        <a:gd name="connsiteX3" fmla="*/ 46763 w 53690"/>
                        <a:gd name="connsiteY3" fmla="*/ 31060 h 94103"/>
                        <a:gd name="connsiteX4" fmla="*/ 32445 w 53690"/>
                        <a:gd name="connsiteY4" fmla="*/ 53460 h 94103"/>
                        <a:gd name="connsiteX5" fmla="*/ 0 w 53690"/>
                        <a:gd name="connsiteY5" fmla="*/ 94103 h 94103"/>
                        <a:gd name="connsiteX6" fmla="*/ 31406 w 53690"/>
                        <a:gd name="connsiteY6" fmla="*/ 52421 h 94103"/>
                        <a:gd name="connsiteX7" fmla="*/ 45146 w 53690"/>
                        <a:gd name="connsiteY7" fmla="*/ 29674 h 94103"/>
                        <a:gd name="connsiteX8" fmla="*/ 50458 w 53690"/>
                        <a:gd name="connsiteY8" fmla="*/ 17493 h 94103"/>
                        <a:gd name="connsiteX9" fmla="*/ 49361 w 53690"/>
                        <a:gd name="connsiteY9" fmla="*/ 2887 h 94103"/>
                        <a:gd name="connsiteX10" fmla="*/ 51208 w 53690"/>
                        <a:gd name="connsiteY10" fmla="*/ 0 h 9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90" h="94103">
                          <a:moveTo>
                            <a:pt x="51208" y="0"/>
                          </a:moveTo>
                          <a:cubicBezTo>
                            <a:pt x="52363" y="2483"/>
                            <a:pt x="53691" y="8313"/>
                            <a:pt x="53691" y="10969"/>
                          </a:cubicBezTo>
                          <a:cubicBezTo>
                            <a:pt x="53691" y="13625"/>
                            <a:pt x="53287" y="16165"/>
                            <a:pt x="52594" y="18474"/>
                          </a:cubicBezTo>
                          <a:cubicBezTo>
                            <a:pt x="51208" y="23151"/>
                            <a:pt x="49014" y="27249"/>
                            <a:pt x="46763" y="31060"/>
                          </a:cubicBezTo>
                          <a:cubicBezTo>
                            <a:pt x="42202" y="38738"/>
                            <a:pt x="37468" y="46185"/>
                            <a:pt x="32445" y="53460"/>
                          </a:cubicBezTo>
                          <a:cubicBezTo>
                            <a:pt x="22458" y="67950"/>
                            <a:pt x="11604" y="81518"/>
                            <a:pt x="0" y="94103"/>
                          </a:cubicBezTo>
                          <a:cubicBezTo>
                            <a:pt x="11258" y="81113"/>
                            <a:pt x="21765" y="67200"/>
                            <a:pt x="31406" y="52421"/>
                          </a:cubicBezTo>
                          <a:cubicBezTo>
                            <a:pt x="36198" y="45031"/>
                            <a:pt x="40759" y="37410"/>
                            <a:pt x="45146" y="29674"/>
                          </a:cubicBezTo>
                          <a:cubicBezTo>
                            <a:pt x="47340" y="25806"/>
                            <a:pt x="49303" y="21823"/>
                            <a:pt x="50458" y="17493"/>
                          </a:cubicBezTo>
                          <a:cubicBezTo>
                            <a:pt x="51612" y="13163"/>
                            <a:pt x="51324" y="6870"/>
                            <a:pt x="49361" y="2887"/>
                          </a:cubicBezTo>
                          <a:lnTo>
                            <a:pt x="51208" y="0"/>
                          </a:lnTo>
                          <a:close/>
                        </a:path>
                      </a:pathLst>
                    </a:custGeom>
                    <a:solidFill>
                      <a:srgbClr val="A0BDAB"/>
                    </a:solidFill>
                    <a:ln w="5770" cap="flat">
                      <a:noFill/>
                      <a:prstDash val="solid"/>
                      <a:miter/>
                    </a:ln>
                  </p:spPr>
                  <p:txBody>
                    <a:bodyPr rtlCol="0" anchor="ctr"/>
                    <a:lstStyle/>
                    <a:p>
                      <a:endParaRPr lang="th-TH"/>
                    </a:p>
                  </p:txBody>
                </p:sp>
                <p:sp>
                  <p:nvSpPr>
                    <p:cNvPr id="4384" name="Freeform: Shape 4383">
                      <a:extLst>
                        <a:ext uri="{FF2B5EF4-FFF2-40B4-BE49-F238E27FC236}">
                          <a16:creationId xmlns:a16="http://schemas.microsoft.com/office/drawing/2014/main" id="{275A6A33-D632-4A6D-B01C-E16CDCF7D8F2}"/>
                        </a:ext>
                      </a:extLst>
                    </p:cNvPr>
                    <p:cNvSpPr/>
                    <p:nvPr/>
                  </p:nvSpPr>
                  <p:spPr>
                    <a:xfrm>
                      <a:off x="467234" y="4463724"/>
                      <a:ext cx="201484" cy="70227"/>
                    </a:xfrm>
                    <a:custGeom>
                      <a:avLst/>
                      <a:gdLst>
                        <a:gd name="connsiteX0" fmla="*/ 199925 w 201484"/>
                        <a:gd name="connsiteY0" fmla="*/ 70228 h 70227"/>
                        <a:gd name="connsiteX1" fmla="*/ 177410 w 201484"/>
                        <a:gd name="connsiteY1" fmla="*/ 54121 h 70227"/>
                        <a:gd name="connsiteX2" fmla="*/ 152470 w 201484"/>
                        <a:gd name="connsiteY2" fmla="*/ 44075 h 70227"/>
                        <a:gd name="connsiteX3" fmla="*/ 101839 w 201484"/>
                        <a:gd name="connsiteY3" fmla="*/ 26525 h 70227"/>
                        <a:gd name="connsiteX4" fmla="*/ 51208 w 201484"/>
                        <a:gd name="connsiteY4" fmla="*/ 9090 h 70227"/>
                        <a:gd name="connsiteX5" fmla="*/ 25691 w 201484"/>
                        <a:gd name="connsiteY5" fmla="*/ 2162 h 70227"/>
                        <a:gd name="connsiteX6" fmla="*/ 0 w 201484"/>
                        <a:gd name="connsiteY6" fmla="*/ 315 h 70227"/>
                        <a:gd name="connsiteX7" fmla="*/ 25748 w 201484"/>
                        <a:gd name="connsiteY7" fmla="*/ 1758 h 70227"/>
                        <a:gd name="connsiteX8" fmla="*/ 51381 w 201484"/>
                        <a:gd name="connsiteY8" fmla="*/ 8339 h 70227"/>
                        <a:gd name="connsiteX9" fmla="*/ 102128 w 201484"/>
                        <a:gd name="connsiteY9" fmla="*/ 25024 h 70227"/>
                        <a:gd name="connsiteX10" fmla="*/ 152874 w 201484"/>
                        <a:gd name="connsiteY10" fmla="*/ 41824 h 70227"/>
                        <a:gd name="connsiteX11" fmla="*/ 178103 w 201484"/>
                        <a:gd name="connsiteY11" fmla="*/ 51581 h 70227"/>
                        <a:gd name="connsiteX12" fmla="*/ 201484 w 201484"/>
                        <a:gd name="connsiteY12" fmla="*/ 67919 h 70227"/>
                        <a:gd name="connsiteX13" fmla="*/ 199925 w 201484"/>
                        <a:gd name="connsiteY13" fmla="*/ 70228 h 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484" h="70227">
                          <a:moveTo>
                            <a:pt x="199925" y="70228"/>
                          </a:moveTo>
                          <a:cubicBezTo>
                            <a:pt x="193286" y="63358"/>
                            <a:pt x="185492" y="58162"/>
                            <a:pt x="177410" y="54121"/>
                          </a:cubicBezTo>
                          <a:cubicBezTo>
                            <a:pt x="169327" y="50080"/>
                            <a:pt x="160899" y="47020"/>
                            <a:pt x="152470" y="44075"/>
                          </a:cubicBezTo>
                          <a:lnTo>
                            <a:pt x="101839" y="26525"/>
                          </a:lnTo>
                          <a:cubicBezTo>
                            <a:pt x="84981" y="20694"/>
                            <a:pt x="68124" y="14748"/>
                            <a:pt x="51208" y="9090"/>
                          </a:cubicBezTo>
                          <a:cubicBezTo>
                            <a:pt x="42779" y="6319"/>
                            <a:pt x="34235" y="3779"/>
                            <a:pt x="25691" y="2162"/>
                          </a:cubicBezTo>
                          <a:cubicBezTo>
                            <a:pt x="17146" y="488"/>
                            <a:pt x="8487" y="-263"/>
                            <a:pt x="0" y="315"/>
                          </a:cubicBezTo>
                          <a:cubicBezTo>
                            <a:pt x="8487" y="-436"/>
                            <a:pt x="17146" y="199"/>
                            <a:pt x="25748" y="1758"/>
                          </a:cubicBezTo>
                          <a:cubicBezTo>
                            <a:pt x="34350" y="3259"/>
                            <a:pt x="42895" y="5684"/>
                            <a:pt x="51381" y="8339"/>
                          </a:cubicBezTo>
                          <a:cubicBezTo>
                            <a:pt x="68354" y="13766"/>
                            <a:pt x="85212" y="19482"/>
                            <a:pt x="102128" y="25024"/>
                          </a:cubicBezTo>
                          <a:lnTo>
                            <a:pt x="152874" y="41824"/>
                          </a:lnTo>
                          <a:cubicBezTo>
                            <a:pt x="161360" y="44653"/>
                            <a:pt x="169847" y="47597"/>
                            <a:pt x="178103" y="51581"/>
                          </a:cubicBezTo>
                          <a:cubicBezTo>
                            <a:pt x="186358" y="55564"/>
                            <a:pt x="194499" y="60760"/>
                            <a:pt x="201484" y="67919"/>
                          </a:cubicBezTo>
                          <a:lnTo>
                            <a:pt x="199925" y="70228"/>
                          </a:lnTo>
                          <a:close/>
                        </a:path>
                      </a:pathLst>
                    </a:custGeom>
                    <a:solidFill>
                      <a:srgbClr val="A0BDAB"/>
                    </a:solidFill>
                    <a:ln w="5770" cap="flat">
                      <a:noFill/>
                      <a:prstDash val="solid"/>
                      <a:miter/>
                    </a:ln>
                  </p:spPr>
                  <p:txBody>
                    <a:bodyPr rtlCol="0" anchor="ctr"/>
                    <a:lstStyle/>
                    <a:p>
                      <a:endParaRPr lang="th-TH"/>
                    </a:p>
                  </p:txBody>
                </p:sp>
                <p:sp>
                  <p:nvSpPr>
                    <p:cNvPr id="4385" name="Freeform: Shape 4384">
                      <a:extLst>
                        <a:ext uri="{FF2B5EF4-FFF2-40B4-BE49-F238E27FC236}">
                          <a16:creationId xmlns:a16="http://schemas.microsoft.com/office/drawing/2014/main" id="{F9B85B69-1D43-4705-80A8-1F7FE81CD9AC}"/>
                        </a:ext>
                      </a:extLst>
                    </p:cNvPr>
                    <p:cNvSpPr/>
                    <p:nvPr/>
                  </p:nvSpPr>
                  <p:spPr>
                    <a:xfrm>
                      <a:off x="300851" y="4503008"/>
                      <a:ext cx="259100" cy="91100"/>
                    </a:xfrm>
                    <a:custGeom>
                      <a:avLst/>
                      <a:gdLst>
                        <a:gd name="connsiteX0" fmla="*/ 258061 w 259100"/>
                        <a:gd name="connsiteY0" fmla="*/ 91101 h 91100"/>
                        <a:gd name="connsiteX1" fmla="*/ 196404 w 259100"/>
                        <a:gd name="connsiteY1" fmla="*/ 55423 h 91100"/>
                        <a:gd name="connsiteX2" fmla="*/ 164363 w 259100"/>
                        <a:gd name="connsiteY2" fmla="*/ 42317 h 91100"/>
                        <a:gd name="connsiteX3" fmla="*/ 131455 w 259100"/>
                        <a:gd name="connsiteY3" fmla="*/ 35043 h 91100"/>
                        <a:gd name="connsiteX4" fmla="*/ 114886 w 259100"/>
                        <a:gd name="connsiteY4" fmla="*/ 32792 h 91100"/>
                        <a:gd name="connsiteX5" fmla="*/ 98317 w 259100"/>
                        <a:gd name="connsiteY5" fmla="*/ 29559 h 91100"/>
                        <a:gd name="connsiteX6" fmla="*/ 65468 w 259100"/>
                        <a:gd name="connsiteY6" fmla="*/ 20206 h 91100"/>
                        <a:gd name="connsiteX7" fmla="*/ 0 w 259100"/>
                        <a:gd name="connsiteY7" fmla="*/ 0 h 91100"/>
                        <a:gd name="connsiteX8" fmla="*/ 65583 w 259100"/>
                        <a:gd name="connsiteY8" fmla="*/ 19456 h 91100"/>
                        <a:gd name="connsiteX9" fmla="*/ 98433 w 259100"/>
                        <a:gd name="connsiteY9" fmla="*/ 28404 h 91100"/>
                        <a:gd name="connsiteX10" fmla="*/ 114944 w 259100"/>
                        <a:gd name="connsiteY10" fmla="*/ 31464 h 91100"/>
                        <a:gd name="connsiteX11" fmla="*/ 131513 w 259100"/>
                        <a:gd name="connsiteY11" fmla="*/ 33542 h 91100"/>
                        <a:gd name="connsiteX12" fmla="*/ 164651 w 259100"/>
                        <a:gd name="connsiteY12" fmla="*/ 40470 h 91100"/>
                        <a:gd name="connsiteX13" fmla="*/ 197039 w 259100"/>
                        <a:gd name="connsiteY13" fmla="*/ 53287 h 91100"/>
                        <a:gd name="connsiteX14" fmla="*/ 259101 w 259100"/>
                        <a:gd name="connsiteY14" fmla="*/ 88388 h 91100"/>
                        <a:gd name="connsiteX15" fmla="*/ 258061 w 259100"/>
                        <a:gd name="connsiteY15" fmla="*/ 91101 h 9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9100" h="91100">
                          <a:moveTo>
                            <a:pt x="258061" y="91101"/>
                          </a:moveTo>
                          <a:cubicBezTo>
                            <a:pt x="237797" y="78400"/>
                            <a:pt x="217476" y="65699"/>
                            <a:pt x="196404" y="55423"/>
                          </a:cubicBezTo>
                          <a:cubicBezTo>
                            <a:pt x="185897" y="50284"/>
                            <a:pt x="175216" y="45781"/>
                            <a:pt x="164363" y="42317"/>
                          </a:cubicBezTo>
                          <a:cubicBezTo>
                            <a:pt x="153509" y="38854"/>
                            <a:pt x="142540" y="36429"/>
                            <a:pt x="131455" y="35043"/>
                          </a:cubicBezTo>
                          <a:cubicBezTo>
                            <a:pt x="125913" y="34293"/>
                            <a:pt x="120371" y="33658"/>
                            <a:pt x="114886" y="32792"/>
                          </a:cubicBezTo>
                          <a:cubicBezTo>
                            <a:pt x="109344" y="31926"/>
                            <a:pt x="103802" y="30829"/>
                            <a:pt x="98317" y="29559"/>
                          </a:cubicBezTo>
                          <a:cubicBezTo>
                            <a:pt x="87291" y="26961"/>
                            <a:pt x="76379" y="23555"/>
                            <a:pt x="65468" y="20206"/>
                          </a:cubicBezTo>
                          <a:lnTo>
                            <a:pt x="0" y="0"/>
                          </a:lnTo>
                          <a:lnTo>
                            <a:pt x="65583" y="19456"/>
                          </a:lnTo>
                          <a:cubicBezTo>
                            <a:pt x="76495" y="22689"/>
                            <a:pt x="87464" y="25922"/>
                            <a:pt x="98433" y="28404"/>
                          </a:cubicBezTo>
                          <a:cubicBezTo>
                            <a:pt x="103917" y="29674"/>
                            <a:pt x="109460" y="30656"/>
                            <a:pt x="114944" y="31464"/>
                          </a:cubicBezTo>
                          <a:cubicBezTo>
                            <a:pt x="120486" y="32272"/>
                            <a:pt x="125971" y="32849"/>
                            <a:pt x="131513" y="33542"/>
                          </a:cubicBezTo>
                          <a:cubicBezTo>
                            <a:pt x="142598" y="34812"/>
                            <a:pt x="153740" y="37064"/>
                            <a:pt x="164651" y="40470"/>
                          </a:cubicBezTo>
                          <a:cubicBezTo>
                            <a:pt x="175620" y="43819"/>
                            <a:pt x="186416" y="48206"/>
                            <a:pt x="197039" y="53287"/>
                          </a:cubicBezTo>
                          <a:cubicBezTo>
                            <a:pt x="218284" y="63390"/>
                            <a:pt x="238779" y="75860"/>
                            <a:pt x="259101" y="88388"/>
                          </a:cubicBezTo>
                          <a:lnTo>
                            <a:pt x="258061" y="91101"/>
                          </a:lnTo>
                          <a:close/>
                        </a:path>
                      </a:pathLst>
                    </a:custGeom>
                    <a:solidFill>
                      <a:srgbClr val="A0BDAB"/>
                    </a:solidFill>
                    <a:ln w="5770" cap="flat">
                      <a:noFill/>
                      <a:prstDash val="solid"/>
                      <a:miter/>
                    </a:ln>
                  </p:spPr>
                  <p:txBody>
                    <a:bodyPr rtlCol="0" anchor="ctr"/>
                    <a:lstStyle/>
                    <a:p>
                      <a:endParaRPr lang="th-TH"/>
                    </a:p>
                  </p:txBody>
                </p:sp>
                <p:sp>
                  <p:nvSpPr>
                    <p:cNvPr id="4386" name="Freeform: Shape 4385">
                      <a:extLst>
                        <a:ext uri="{FF2B5EF4-FFF2-40B4-BE49-F238E27FC236}">
                          <a16:creationId xmlns:a16="http://schemas.microsoft.com/office/drawing/2014/main" id="{FEF709B8-EF0A-46C2-9EAC-2B49022DA585}"/>
                        </a:ext>
                      </a:extLst>
                    </p:cNvPr>
                    <p:cNvSpPr/>
                    <p:nvPr/>
                  </p:nvSpPr>
                  <p:spPr>
                    <a:xfrm>
                      <a:off x="193181" y="4552773"/>
                      <a:ext cx="228618" cy="102474"/>
                    </a:xfrm>
                    <a:custGeom>
                      <a:avLst/>
                      <a:gdLst>
                        <a:gd name="connsiteX0" fmla="*/ 227059 w 228618"/>
                        <a:gd name="connsiteY0" fmla="*/ 102474 h 102474"/>
                        <a:gd name="connsiteX1" fmla="*/ 201426 w 228618"/>
                        <a:gd name="connsiteY1" fmla="*/ 82037 h 102474"/>
                        <a:gd name="connsiteX2" fmla="*/ 194730 w 228618"/>
                        <a:gd name="connsiteY2" fmla="*/ 77534 h 102474"/>
                        <a:gd name="connsiteX3" fmla="*/ 187975 w 228618"/>
                        <a:gd name="connsiteY3" fmla="*/ 73204 h 102474"/>
                        <a:gd name="connsiteX4" fmla="*/ 181105 w 228618"/>
                        <a:gd name="connsiteY4" fmla="*/ 69047 h 102474"/>
                        <a:gd name="connsiteX5" fmla="*/ 174177 w 228618"/>
                        <a:gd name="connsiteY5" fmla="*/ 65179 h 102474"/>
                        <a:gd name="connsiteX6" fmla="*/ 145888 w 228618"/>
                        <a:gd name="connsiteY6" fmla="*/ 51266 h 102474"/>
                        <a:gd name="connsiteX7" fmla="*/ 131513 w 228618"/>
                        <a:gd name="connsiteY7" fmla="*/ 45146 h 102474"/>
                        <a:gd name="connsiteX8" fmla="*/ 117022 w 228618"/>
                        <a:gd name="connsiteY8" fmla="*/ 39546 h 102474"/>
                        <a:gd name="connsiteX9" fmla="*/ 58598 w 228618"/>
                        <a:gd name="connsiteY9" fmla="*/ 19456 h 102474"/>
                        <a:gd name="connsiteX10" fmla="*/ 0 w 228618"/>
                        <a:gd name="connsiteY10" fmla="*/ 0 h 102474"/>
                        <a:gd name="connsiteX11" fmla="*/ 58713 w 228618"/>
                        <a:gd name="connsiteY11" fmla="*/ 18705 h 102474"/>
                        <a:gd name="connsiteX12" fmla="*/ 117311 w 228618"/>
                        <a:gd name="connsiteY12" fmla="*/ 38103 h 102474"/>
                        <a:gd name="connsiteX13" fmla="*/ 131860 w 228618"/>
                        <a:gd name="connsiteY13" fmla="*/ 43530 h 102474"/>
                        <a:gd name="connsiteX14" fmla="*/ 146350 w 228618"/>
                        <a:gd name="connsiteY14" fmla="*/ 49476 h 102474"/>
                        <a:gd name="connsiteX15" fmla="*/ 174870 w 228618"/>
                        <a:gd name="connsiteY15" fmla="*/ 63101 h 102474"/>
                        <a:gd name="connsiteX16" fmla="*/ 181913 w 228618"/>
                        <a:gd name="connsiteY16" fmla="*/ 66911 h 102474"/>
                        <a:gd name="connsiteX17" fmla="*/ 188841 w 228618"/>
                        <a:gd name="connsiteY17" fmla="*/ 71010 h 102474"/>
                        <a:gd name="connsiteX18" fmla="*/ 195711 w 228618"/>
                        <a:gd name="connsiteY18" fmla="*/ 75282 h 102474"/>
                        <a:gd name="connsiteX19" fmla="*/ 202523 w 228618"/>
                        <a:gd name="connsiteY19" fmla="*/ 79728 h 102474"/>
                        <a:gd name="connsiteX20" fmla="*/ 228618 w 228618"/>
                        <a:gd name="connsiteY20" fmla="*/ 100049 h 102474"/>
                        <a:gd name="connsiteX21" fmla="*/ 227059 w 228618"/>
                        <a:gd name="connsiteY21" fmla="*/ 102474 h 1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18" h="102474">
                          <a:moveTo>
                            <a:pt x="227059" y="102474"/>
                          </a:moveTo>
                          <a:cubicBezTo>
                            <a:pt x="218804" y="95142"/>
                            <a:pt x="210317" y="88214"/>
                            <a:pt x="201426" y="82037"/>
                          </a:cubicBezTo>
                          <a:cubicBezTo>
                            <a:pt x="199233" y="80420"/>
                            <a:pt x="196981" y="79035"/>
                            <a:pt x="194730" y="77534"/>
                          </a:cubicBezTo>
                          <a:cubicBezTo>
                            <a:pt x="192478" y="76033"/>
                            <a:pt x="190226" y="74532"/>
                            <a:pt x="187975" y="73204"/>
                          </a:cubicBezTo>
                          <a:lnTo>
                            <a:pt x="181105" y="69047"/>
                          </a:lnTo>
                          <a:lnTo>
                            <a:pt x="174177" y="65179"/>
                          </a:lnTo>
                          <a:cubicBezTo>
                            <a:pt x="164882" y="60099"/>
                            <a:pt x="155414" y="55423"/>
                            <a:pt x="145888" y="51266"/>
                          </a:cubicBezTo>
                          <a:cubicBezTo>
                            <a:pt x="141154" y="49072"/>
                            <a:pt x="136305" y="47167"/>
                            <a:pt x="131513" y="45146"/>
                          </a:cubicBezTo>
                          <a:cubicBezTo>
                            <a:pt x="126664" y="43241"/>
                            <a:pt x="121872" y="41278"/>
                            <a:pt x="117022" y="39546"/>
                          </a:cubicBezTo>
                          <a:cubicBezTo>
                            <a:pt x="97625" y="32272"/>
                            <a:pt x="78111" y="25922"/>
                            <a:pt x="58598" y="19456"/>
                          </a:cubicBezTo>
                          <a:lnTo>
                            <a:pt x="0" y="0"/>
                          </a:lnTo>
                          <a:lnTo>
                            <a:pt x="58713" y="18705"/>
                          </a:lnTo>
                          <a:cubicBezTo>
                            <a:pt x="78284" y="24940"/>
                            <a:pt x="97855" y="31060"/>
                            <a:pt x="117311" y="38103"/>
                          </a:cubicBezTo>
                          <a:cubicBezTo>
                            <a:pt x="122161" y="39835"/>
                            <a:pt x="127010" y="41740"/>
                            <a:pt x="131860" y="43530"/>
                          </a:cubicBezTo>
                          <a:cubicBezTo>
                            <a:pt x="136709" y="45493"/>
                            <a:pt x="141558" y="47340"/>
                            <a:pt x="146350" y="49476"/>
                          </a:cubicBezTo>
                          <a:cubicBezTo>
                            <a:pt x="155991" y="53517"/>
                            <a:pt x="165459" y="58136"/>
                            <a:pt x="174870" y="63101"/>
                          </a:cubicBezTo>
                          <a:lnTo>
                            <a:pt x="181913" y="66911"/>
                          </a:lnTo>
                          <a:lnTo>
                            <a:pt x="188841" y="71010"/>
                          </a:lnTo>
                          <a:cubicBezTo>
                            <a:pt x="191150" y="72338"/>
                            <a:pt x="193459" y="73781"/>
                            <a:pt x="195711" y="75282"/>
                          </a:cubicBezTo>
                          <a:cubicBezTo>
                            <a:pt x="197963" y="76783"/>
                            <a:pt x="200272" y="78169"/>
                            <a:pt x="202523" y="79728"/>
                          </a:cubicBezTo>
                          <a:cubicBezTo>
                            <a:pt x="211529" y="85847"/>
                            <a:pt x="220189" y="92717"/>
                            <a:pt x="228618" y="100049"/>
                          </a:cubicBezTo>
                          <a:lnTo>
                            <a:pt x="227059" y="102474"/>
                          </a:lnTo>
                          <a:close/>
                        </a:path>
                      </a:pathLst>
                    </a:custGeom>
                    <a:solidFill>
                      <a:srgbClr val="A0BDAB"/>
                    </a:solidFill>
                    <a:ln w="5770" cap="flat">
                      <a:noFill/>
                      <a:prstDash val="solid"/>
                      <a:miter/>
                    </a:ln>
                  </p:spPr>
                  <p:txBody>
                    <a:bodyPr rtlCol="0" anchor="ctr"/>
                    <a:lstStyle/>
                    <a:p>
                      <a:endParaRPr lang="th-TH"/>
                    </a:p>
                  </p:txBody>
                </p:sp>
                <p:sp>
                  <p:nvSpPr>
                    <p:cNvPr id="4387" name="Freeform: Shape 4386">
                      <a:extLst>
                        <a:ext uri="{FF2B5EF4-FFF2-40B4-BE49-F238E27FC236}">
                          <a16:creationId xmlns:a16="http://schemas.microsoft.com/office/drawing/2014/main" id="{E0DEE85A-C37F-4FD7-AD2C-8DD80D6B1E2E}"/>
                        </a:ext>
                      </a:extLst>
                    </p:cNvPr>
                    <p:cNvSpPr/>
                    <p:nvPr/>
                  </p:nvSpPr>
                  <p:spPr>
                    <a:xfrm>
                      <a:off x="106987" y="4599363"/>
                      <a:ext cx="222325" cy="91100"/>
                    </a:xfrm>
                    <a:custGeom>
                      <a:avLst/>
                      <a:gdLst>
                        <a:gd name="connsiteX0" fmla="*/ 221517 w 222325"/>
                        <a:gd name="connsiteY0" fmla="*/ 91101 h 91100"/>
                        <a:gd name="connsiteX1" fmla="*/ 166614 w 222325"/>
                        <a:gd name="connsiteY1" fmla="*/ 66507 h 91100"/>
                        <a:gd name="connsiteX2" fmla="*/ 111076 w 222325"/>
                        <a:gd name="connsiteY2" fmla="*/ 44280 h 91100"/>
                        <a:gd name="connsiteX3" fmla="*/ 0 w 222325"/>
                        <a:gd name="connsiteY3" fmla="*/ 0 h 91100"/>
                        <a:gd name="connsiteX4" fmla="*/ 111422 w 222325"/>
                        <a:gd name="connsiteY4" fmla="*/ 42779 h 91100"/>
                        <a:gd name="connsiteX5" fmla="*/ 167134 w 222325"/>
                        <a:gd name="connsiteY5" fmla="*/ 64313 h 91100"/>
                        <a:gd name="connsiteX6" fmla="*/ 222325 w 222325"/>
                        <a:gd name="connsiteY6" fmla="*/ 88272 h 91100"/>
                        <a:gd name="connsiteX7" fmla="*/ 221517 w 222325"/>
                        <a:gd name="connsiteY7" fmla="*/ 91101 h 9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325" h="91100">
                          <a:moveTo>
                            <a:pt x="221517" y="91101"/>
                          </a:moveTo>
                          <a:cubicBezTo>
                            <a:pt x="203447" y="82095"/>
                            <a:pt x="185088" y="74070"/>
                            <a:pt x="166614" y="66507"/>
                          </a:cubicBezTo>
                          <a:cubicBezTo>
                            <a:pt x="148140" y="58944"/>
                            <a:pt x="129608" y="51670"/>
                            <a:pt x="111076" y="44280"/>
                          </a:cubicBezTo>
                          <a:lnTo>
                            <a:pt x="0" y="0"/>
                          </a:lnTo>
                          <a:lnTo>
                            <a:pt x="111422" y="42779"/>
                          </a:lnTo>
                          <a:cubicBezTo>
                            <a:pt x="130012" y="49938"/>
                            <a:pt x="148544" y="56981"/>
                            <a:pt x="167134" y="64313"/>
                          </a:cubicBezTo>
                          <a:cubicBezTo>
                            <a:pt x="185666" y="71645"/>
                            <a:pt x="204140" y="79439"/>
                            <a:pt x="222325" y="88272"/>
                          </a:cubicBezTo>
                          <a:lnTo>
                            <a:pt x="221517" y="91101"/>
                          </a:lnTo>
                          <a:close/>
                        </a:path>
                      </a:pathLst>
                    </a:custGeom>
                    <a:solidFill>
                      <a:srgbClr val="A0BDAB"/>
                    </a:solidFill>
                    <a:ln w="5770" cap="flat">
                      <a:noFill/>
                      <a:prstDash val="solid"/>
                      <a:miter/>
                    </a:ln>
                  </p:spPr>
                  <p:txBody>
                    <a:bodyPr rtlCol="0" anchor="ctr"/>
                    <a:lstStyle/>
                    <a:p>
                      <a:endParaRPr lang="th-TH"/>
                    </a:p>
                  </p:txBody>
                </p:sp>
                <p:sp>
                  <p:nvSpPr>
                    <p:cNvPr id="4388" name="Freeform: Shape 4387">
                      <a:extLst>
                        <a:ext uri="{FF2B5EF4-FFF2-40B4-BE49-F238E27FC236}">
                          <a16:creationId xmlns:a16="http://schemas.microsoft.com/office/drawing/2014/main" id="{B7ADC54A-CC31-4FF9-81C3-194FCA53E886}"/>
                        </a:ext>
                      </a:extLst>
                    </p:cNvPr>
                    <p:cNvSpPr/>
                    <p:nvPr/>
                  </p:nvSpPr>
                  <p:spPr>
                    <a:xfrm>
                      <a:off x="39614" y="4643181"/>
                      <a:ext cx="173137" cy="81459"/>
                    </a:xfrm>
                    <a:custGeom>
                      <a:avLst/>
                      <a:gdLst>
                        <a:gd name="connsiteX0" fmla="*/ 172041 w 173137"/>
                        <a:gd name="connsiteY0" fmla="*/ 81460 h 81459"/>
                        <a:gd name="connsiteX1" fmla="*/ 0 w 173137"/>
                        <a:gd name="connsiteY1" fmla="*/ 0 h 81459"/>
                        <a:gd name="connsiteX2" fmla="*/ 173138 w 173137"/>
                        <a:gd name="connsiteY2" fmla="*/ 78746 h 81459"/>
                        <a:gd name="connsiteX3" fmla="*/ 172041 w 173137"/>
                        <a:gd name="connsiteY3" fmla="*/ 81460 h 81459"/>
                      </a:gdLst>
                      <a:ahLst/>
                      <a:cxnLst>
                        <a:cxn ang="0">
                          <a:pos x="connsiteX0" y="connsiteY0"/>
                        </a:cxn>
                        <a:cxn ang="0">
                          <a:pos x="connsiteX1" y="connsiteY1"/>
                        </a:cxn>
                        <a:cxn ang="0">
                          <a:pos x="connsiteX2" y="connsiteY2"/>
                        </a:cxn>
                        <a:cxn ang="0">
                          <a:pos x="connsiteX3" y="connsiteY3"/>
                        </a:cxn>
                      </a:cxnLst>
                      <a:rect l="l" t="t" r="r" b="b"/>
                      <a:pathLst>
                        <a:path w="173137" h="81459">
                          <a:moveTo>
                            <a:pt x="172041" y="81460"/>
                          </a:moveTo>
                          <a:cubicBezTo>
                            <a:pt x="117427" y="45608"/>
                            <a:pt x="59406" y="18128"/>
                            <a:pt x="0" y="0"/>
                          </a:cubicBezTo>
                          <a:cubicBezTo>
                            <a:pt x="59522" y="17089"/>
                            <a:pt x="117946" y="43703"/>
                            <a:pt x="173138" y="78746"/>
                          </a:cubicBezTo>
                          <a:lnTo>
                            <a:pt x="172041" y="81460"/>
                          </a:lnTo>
                          <a:close/>
                        </a:path>
                      </a:pathLst>
                    </a:custGeom>
                    <a:solidFill>
                      <a:srgbClr val="A0BDAB"/>
                    </a:solidFill>
                    <a:ln w="5770" cap="flat">
                      <a:noFill/>
                      <a:prstDash val="solid"/>
                      <a:miter/>
                    </a:ln>
                  </p:spPr>
                  <p:txBody>
                    <a:bodyPr rtlCol="0" anchor="ctr"/>
                    <a:lstStyle/>
                    <a:p>
                      <a:endParaRPr lang="th-TH"/>
                    </a:p>
                  </p:txBody>
                </p:sp>
                <p:sp>
                  <p:nvSpPr>
                    <p:cNvPr id="4389" name="Freeform: Shape 4388">
                      <a:extLst>
                        <a:ext uri="{FF2B5EF4-FFF2-40B4-BE49-F238E27FC236}">
                          <a16:creationId xmlns:a16="http://schemas.microsoft.com/office/drawing/2014/main" id="{DA330DC0-549A-4C37-B064-B21A9A35B54E}"/>
                        </a:ext>
                      </a:extLst>
                    </p:cNvPr>
                    <p:cNvSpPr/>
                    <p:nvPr/>
                  </p:nvSpPr>
                  <p:spPr>
                    <a:xfrm>
                      <a:off x="-45712" y="4715981"/>
                      <a:ext cx="135727" cy="42317"/>
                    </a:xfrm>
                    <a:custGeom>
                      <a:avLst/>
                      <a:gdLst>
                        <a:gd name="connsiteX0" fmla="*/ 134746 w 135727"/>
                        <a:gd name="connsiteY0" fmla="*/ 42318 h 42317"/>
                        <a:gd name="connsiteX1" fmla="*/ 0 w 135727"/>
                        <a:gd name="connsiteY1" fmla="*/ 0 h 42317"/>
                        <a:gd name="connsiteX2" fmla="*/ 135728 w 135727"/>
                        <a:gd name="connsiteY2" fmla="*/ 39546 h 42317"/>
                        <a:gd name="connsiteX3" fmla="*/ 134746 w 135727"/>
                        <a:gd name="connsiteY3" fmla="*/ 42318 h 42317"/>
                      </a:gdLst>
                      <a:ahLst/>
                      <a:cxnLst>
                        <a:cxn ang="0">
                          <a:pos x="connsiteX0" y="connsiteY0"/>
                        </a:cxn>
                        <a:cxn ang="0">
                          <a:pos x="connsiteX1" y="connsiteY1"/>
                        </a:cxn>
                        <a:cxn ang="0">
                          <a:pos x="connsiteX2" y="connsiteY2"/>
                        </a:cxn>
                        <a:cxn ang="0">
                          <a:pos x="connsiteX3" y="connsiteY3"/>
                        </a:cxn>
                      </a:cxnLst>
                      <a:rect l="l" t="t" r="r" b="b"/>
                      <a:pathLst>
                        <a:path w="135727" h="42317">
                          <a:moveTo>
                            <a:pt x="134746" y="42318"/>
                          </a:moveTo>
                          <a:cubicBezTo>
                            <a:pt x="92544" y="16223"/>
                            <a:pt x="46012" y="1616"/>
                            <a:pt x="0" y="0"/>
                          </a:cubicBezTo>
                          <a:cubicBezTo>
                            <a:pt x="45897" y="520"/>
                            <a:pt x="92833" y="14144"/>
                            <a:pt x="135728" y="39546"/>
                          </a:cubicBezTo>
                          <a:lnTo>
                            <a:pt x="134746" y="42318"/>
                          </a:lnTo>
                          <a:close/>
                        </a:path>
                      </a:pathLst>
                    </a:custGeom>
                    <a:solidFill>
                      <a:srgbClr val="A0BDAB"/>
                    </a:solidFill>
                    <a:ln w="5770" cap="flat">
                      <a:noFill/>
                      <a:prstDash val="solid"/>
                      <a:miter/>
                    </a:ln>
                  </p:spPr>
                  <p:txBody>
                    <a:bodyPr rtlCol="0" anchor="ctr"/>
                    <a:lstStyle/>
                    <a:p>
                      <a:endParaRPr lang="th-TH"/>
                    </a:p>
                  </p:txBody>
                </p:sp>
              </p:grpSp>
            </p:grpSp>
            <p:pic>
              <p:nvPicPr>
                <p:cNvPr id="4254" name="Picture 4253">
                  <a:extLst>
                    <a:ext uri="{FF2B5EF4-FFF2-40B4-BE49-F238E27FC236}">
                      <a16:creationId xmlns:a16="http://schemas.microsoft.com/office/drawing/2014/main" id="{9CC83893-A430-41B1-B1DE-790BA24F4898}"/>
                    </a:ext>
                  </a:extLst>
                </p:cNvPr>
                <p:cNvPicPr>
                  <a:picLocks noChangeAspect="1"/>
                </p:cNvPicPr>
                <p:nvPr/>
              </p:nvPicPr>
              <p:blipFill>
                <a:blip r:embed="rId89"/>
                <a:stretch>
                  <a:fillRect/>
                </a:stretch>
              </p:blipFill>
              <p:spPr>
                <a:xfrm>
                  <a:off x="1469662" y="5128050"/>
                  <a:ext cx="121236" cy="63505"/>
                </a:xfrm>
                <a:custGeom>
                  <a:avLst/>
                  <a:gdLst>
                    <a:gd name="connsiteX0" fmla="*/ 448 w 121236"/>
                    <a:gd name="connsiteY0" fmla="*/ 328 h 63505"/>
                    <a:gd name="connsiteX1" fmla="*/ 121685 w 121236"/>
                    <a:gd name="connsiteY1" fmla="*/ 328 h 63505"/>
                    <a:gd name="connsiteX2" fmla="*/ 121685 w 121236"/>
                    <a:gd name="connsiteY2" fmla="*/ 63833 h 63505"/>
                    <a:gd name="connsiteX3" fmla="*/ 448 w 121236"/>
                    <a:gd name="connsiteY3" fmla="*/ 63833 h 63505"/>
                  </a:gdLst>
                  <a:ahLst/>
                  <a:cxnLst>
                    <a:cxn ang="0">
                      <a:pos x="connsiteX0" y="connsiteY0"/>
                    </a:cxn>
                    <a:cxn ang="0">
                      <a:pos x="connsiteX1" y="connsiteY1"/>
                    </a:cxn>
                    <a:cxn ang="0">
                      <a:pos x="connsiteX2" y="connsiteY2"/>
                    </a:cxn>
                    <a:cxn ang="0">
                      <a:pos x="connsiteX3" y="connsiteY3"/>
                    </a:cxn>
                  </a:cxnLst>
                  <a:rect l="l" t="t" r="r" b="b"/>
                  <a:pathLst>
                    <a:path w="121236" h="63505">
                      <a:moveTo>
                        <a:pt x="448" y="328"/>
                      </a:moveTo>
                      <a:lnTo>
                        <a:pt x="121685" y="328"/>
                      </a:lnTo>
                      <a:lnTo>
                        <a:pt x="121685" y="63833"/>
                      </a:lnTo>
                      <a:lnTo>
                        <a:pt x="448" y="63833"/>
                      </a:lnTo>
                      <a:close/>
                    </a:path>
                  </a:pathLst>
                </a:custGeom>
              </p:spPr>
            </p:pic>
            <p:pic>
              <p:nvPicPr>
                <p:cNvPr id="4255" name="Picture 4254">
                  <a:extLst>
                    <a:ext uri="{FF2B5EF4-FFF2-40B4-BE49-F238E27FC236}">
                      <a16:creationId xmlns:a16="http://schemas.microsoft.com/office/drawing/2014/main" id="{B6EDD563-E127-4D81-914C-007300AF8BB9}"/>
                    </a:ext>
                  </a:extLst>
                </p:cNvPr>
                <p:cNvPicPr>
                  <a:picLocks noChangeAspect="1"/>
                </p:cNvPicPr>
                <p:nvPr/>
              </p:nvPicPr>
              <p:blipFill>
                <a:blip r:embed="rId90"/>
                <a:stretch>
                  <a:fillRect/>
                </a:stretch>
              </p:blipFill>
              <p:spPr>
                <a:xfrm>
                  <a:off x="1071312" y="4816298"/>
                  <a:ext cx="121236" cy="63505"/>
                </a:xfrm>
                <a:custGeom>
                  <a:avLst/>
                  <a:gdLst>
                    <a:gd name="connsiteX0" fmla="*/ 379 w 121236"/>
                    <a:gd name="connsiteY0" fmla="*/ 274 h 63505"/>
                    <a:gd name="connsiteX1" fmla="*/ 121616 w 121236"/>
                    <a:gd name="connsiteY1" fmla="*/ 274 h 63505"/>
                    <a:gd name="connsiteX2" fmla="*/ 121616 w 121236"/>
                    <a:gd name="connsiteY2" fmla="*/ 63779 h 63505"/>
                    <a:gd name="connsiteX3" fmla="*/ 379 w 121236"/>
                    <a:gd name="connsiteY3" fmla="*/ 63779 h 63505"/>
                  </a:gdLst>
                  <a:ahLst/>
                  <a:cxnLst>
                    <a:cxn ang="0">
                      <a:pos x="connsiteX0" y="connsiteY0"/>
                    </a:cxn>
                    <a:cxn ang="0">
                      <a:pos x="connsiteX1" y="connsiteY1"/>
                    </a:cxn>
                    <a:cxn ang="0">
                      <a:pos x="connsiteX2" y="connsiteY2"/>
                    </a:cxn>
                    <a:cxn ang="0">
                      <a:pos x="connsiteX3" y="connsiteY3"/>
                    </a:cxn>
                  </a:cxnLst>
                  <a:rect l="l" t="t" r="r" b="b"/>
                  <a:pathLst>
                    <a:path w="121236" h="63505">
                      <a:moveTo>
                        <a:pt x="379" y="274"/>
                      </a:moveTo>
                      <a:lnTo>
                        <a:pt x="121616" y="274"/>
                      </a:lnTo>
                      <a:lnTo>
                        <a:pt x="121616" y="63779"/>
                      </a:lnTo>
                      <a:lnTo>
                        <a:pt x="379" y="63779"/>
                      </a:lnTo>
                      <a:close/>
                    </a:path>
                  </a:pathLst>
                </a:custGeom>
              </p:spPr>
            </p:pic>
            <p:pic>
              <p:nvPicPr>
                <p:cNvPr id="4256" name="Picture 4255">
                  <a:extLst>
                    <a:ext uri="{FF2B5EF4-FFF2-40B4-BE49-F238E27FC236}">
                      <a16:creationId xmlns:a16="http://schemas.microsoft.com/office/drawing/2014/main" id="{10D3E0C7-D830-47E5-8D58-D189DCD96125}"/>
                    </a:ext>
                  </a:extLst>
                </p:cNvPr>
                <p:cNvPicPr>
                  <a:picLocks noChangeAspect="1"/>
                </p:cNvPicPr>
                <p:nvPr/>
              </p:nvPicPr>
              <p:blipFill>
                <a:blip r:embed="rId91"/>
                <a:stretch>
                  <a:fillRect/>
                </a:stretch>
              </p:blipFill>
              <p:spPr>
                <a:xfrm>
                  <a:off x="690282" y="4446814"/>
                  <a:ext cx="121236" cy="69278"/>
                </a:xfrm>
                <a:custGeom>
                  <a:avLst/>
                  <a:gdLst>
                    <a:gd name="connsiteX0" fmla="*/ 313 w 121236"/>
                    <a:gd name="connsiteY0" fmla="*/ 210 h 69278"/>
                    <a:gd name="connsiteX1" fmla="*/ 121550 w 121236"/>
                    <a:gd name="connsiteY1" fmla="*/ 210 h 69278"/>
                    <a:gd name="connsiteX2" fmla="*/ 121550 w 121236"/>
                    <a:gd name="connsiteY2" fmla="*/ 69488 h 69278"/>
                    <a:gd name="connsiteX3" fmla="*/ 313 w 121236"/>
                    <a:gd name="connsiteY3" fmla="*/ 69488 h 69278"/>
                  </a:gdLst>
                  <a:ahLst/>
                  <a:cxnLst>
                    <a:cxn ang="0">
                      <a:pos x="connsiteX0" y="connsiteY0"/>
                    </a:cxn>
                    <a:cxn ang="0">
                      <a:pos x="connsiteX1" y="connsiteY1"/>
                    </a:cxn>
                    <a:cxn ang="0">
                      <a:pos x="connsiteX2" y="connsiteY2"/>
                    </a:cxn>
                    <a:cxn ang="0">
                      <a:pos x="connsiteX3" y="connsiteY3"/>
                    </a:cxn>
                  </a:cxnLst>
                  <a:rect l="l" t="t" r="r" b="b"/>
                  <a:pathLst>
                    <a:path w="121236" h="69278">
                      <a:moveTo>
                        <a:pt x="313" y="210"/>
                      </a:moveTo>
                      <a:lnTo>
                        <a:pt x="121550" y="210"/>
                      </a:lnTo>
                      <a:lnTo>
                        <a:pt x="121550" y="69488"/>
                      </a:lnTo>
                      <a:lnTo>
                        <a:pt x="313" y="69488"/>
                      </a:lnTo>
                      <a:close/>
                    </a:path>
                  </a:pathLst>
                </a:custGeom>
              </p:spPr>
            </p:pic>
            <p:pic>
              <p:nvPicPr>
                <p:cNvPr id="4257" name="Picture 4256">
                  <a:extLst>
                    <a:ext uri="{FF2B5EF4-FFF2-40B4-BE49-F238E27FC236}">
                      <a16:creationId xmlns:a16="http://schemas.microsoft.com/office/drawing/2014/main" id="{2C326272-C680-422F-BFBE-644F9ED3272B}"/>
                    </a:ext>
                  </a:extLst>
                </p:cNvPr>
                <p:cNvPicPr>
                  <a:picLocks noChangeAspect="1"/>
                </p:cNvPicPr>
                <p:nvPr/>
              </p:nvPicPr>
              <p:blipFill>
                <a:blip r:embed="rId92"/>
                <a:stretch>
                  <a:fillRect/>
                </a:stretch>
              </p:blipFill>
              <p:spPr>
                <a:xfrm>
                  <a:off x="534406" y="4238980"/>
                  <a:ext cx="103917" cy="86597"/>
                </a:xfrm>
                <a:custGeom>
                  <a:avLst/>
                  <a:gdLst>
                    <a:gd name="connsiteX0" fmla="*/ 286 w 103917"/>
                    <a:gd name="connsiteY0" fmla="*/ 174 h 86597"/>
                    <a:gd name="connsiteX1" fmla="*/ 104204 w 103917"/>
                    <a:gd name="connsiteY1" fmla="*/ 174 h 86597"/>
                    <a:gd name="connsiteX2" fmla="*/ 104204 w 103917"/>
                    <a:gd name="connsiteY2" fmla="*/ 86772 h 86597"/>
                    <a:gd name="connsiteX3" fmla="*/ 286 w 103917"/>
                    <a:gd name="connsiteY3" fmla="*/ 86772 h 86597"/>
                  </a:gdLst>
                  <a:ahLst/>
                  <a:cxnLst>
                    <a:cxn ang="0">
                      <a:pos x="connsiteX0" y="connsiteY0"/>
                    </a:cxn>
                    <a:cxn ang="0">
                      <a:pos x="connsiteX1" y="connsiteY1"/>
                    </a:cxn>
                    <a:cxn ang="0">
                      <a:pos x="connsiteX2" y="connsiteY2"/>
                    </a:cxn>
                    <a:cxn ang="0">
                      <a:pos x="connsiteX3" y="connsiteY3"/>
                    </a:cxn>
                  </a:cxnLst>
                  <a:rect l="l" t="t" r="r" b="b"/>
                  <a:pathLst>
                    <a:path w="103917" h="86597">
                      <a:moveTo>
                        <a:pt x="286" y="174"/>
                      </a:moveTo>
                      <a:lnTo>
                        <a:pt x="104204" y="174"/>
                      </a:lnTo>
                      <a:lnTo>
                        <a:pt x="104204" y="86772"/>
                      </a:lnTo>
                      <a:lnTo>
                        <a:pt x="286" y="86772"/>
                      </a:lnTo>
                      <a:close/>
                    </a:path>
                  </a:pathLst>
                </a:custGeom>
              </p:spPr>
            </p:pic>
            <p:grpSp>
              <p:nvGrpSpPr>
                <p:cNvPr id="4258" name="Graphic 3">
                  <a:extLst>
                    <a:ext uri="{FF2B5EF4-FFF2-40B4-BE49-F238E27FC236}">
                      <a16:creationId xmlns:a16="http://schemas.microsoft.com/office/drawing/2014/main" id="{CA4DF7A9-1567-4975-9AD9-118E71ED4675}"/>
                    </a:ext>
                  </a:extLst>
                </p:cNvPr>
                <p:cNvGrpSpPr/>
                <p:nvPr/>
              </p:nvGrpSpPr>
              <p:grpSpPr>
                <a:xfrm>
                  <a:off x="-48137" y="4749455"/>
                  <a:ext cx="1156662" cy="617819"/>
                  <a:chOff x="-48137" y="4749455"/>
                  <a:chExt cx="1156662" cy="617819"/>
                </a:xfrm>
              </p:grpSpPr>
              <p:grpSp>
                <p:nvGrpSpPr>
                  <p:cNvPr id="4355" name="Graphic 3">
                    <a:extLst>
                      <a:ext uri="{FF2B5EF4-FFF2-40B4-BE49-F238E27FC236}">
                        <a16:creationId xmlns:a16="http://schemas.microsoft.com/office/drawing/2014/main" id="{2D42F89B-865D-4970-8CC1-15A13FB784C5}"/>
                      </a:ext>
                    </a:extLst>
                  </p:cNvPr>
                  <p:cNvGrpSpPr/>
                  <p:nvPr/>
                </p:nvGrpSpPr>
                <p:grpSpPr>
                  <a:xfrm>
                    <a:off x="-48137" y="4749455"/>
                    <a:ext cx="1156662" cy="617819"/>
                    <a:chOff x="-48137" y="4749455"/>
                    <a:chExt cx="1156662" cy="617819"/>
                  </a:xfrm>
                  <a:solidFill>
                    <a:srgbClr val="FBFFFF"/>
                  </a:solidFill>
                </p:grpSpPr>
                <p:sp>
                  <p:nvSpPr>
                    <p:cNvPr id="4372" name="Freeform: Shape 4371">
                      <a:extLst>
                        <a:ext uri="{FF2B5EF4-FFF2-40B4-BE49-F238E27FC236}">
                          <a16:creationId xmlns:a16="http://schemas.microsoft.com/office/drawing/2014/main" id="{9E01B8D4-4FF4-447D-A6DD-96EA6B130C7C}"/>
                        </a:ext>
                      </a:extLst>
                    </p:cNvPr>
                    <p:cNvSpPr/>
                    <p:nvPr/>
                  </p:nvSpPr>
                  <p:spPr>
                    <a:xfrm>
                      <a:off x="-48137" y="4864352"/>
                      <a:ext cx="1156662" cy="502922"/>
                    </a:xfrm>
                    <a:custGeom>
                      <a:avLst/>
                      <a:gdLst>
                        <a:gd name="connsiteX0" fmla="*/ 1133565 w 1156662"/>
                        <a:gd name="connsiteY0" fmla="*/ 0 h 502922"/>
                        <a:gd name="connsiteX1" fmla="*/ 1155272 w 1156662"/>
                        <a:gd name="connsiteY1" fmla="*/ 41682 h 502922"/>
                        <a:gd name="connsiteX2" fmla="*/ 938778 w 1156662"/>
                        <a:gd name="connsiteY2" fmla="*/ 311175 h 502922"/>
                        <a:gd name="connsiteX3" fmla="*/ 504576 w 1156662"/>
                        <a:gd name="connsiteY3" fmla="*/ 492106 h 502922"/>
                        <a:gd name="connsiteX4" fmla="*/ 222903 w 1156662"/>
                        <a:gd name="connsiteY4" fmla="*/ 475479 h 502922"/>
                        <a:gd name="connsiteX5" fmla="*/ 0 w 1156662"/>
                        <a:gd name="connsiteY5" fmla="*/ 388189 h 502922"/>
                        <a:gd name="connsiteX6" fmla="*/ 1133565 w 1156662"/>
                        <a:gd name="connsiteY6" fmla="*/ 0 h 50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6662" h="502922">
                          <a:moveTo>
                            <a:pt x="1133565" y="0"/>
                          </a:moveTo>
                          <a:cubicBezTo>
                            <a:pt x="1133565" y="0"/>
                            <a:pt x="1163354" y="9006"/>
                            <a:pt x="1155272" y="41682"/>
                          </a:cubicBezTo>
                          <a:cubicBezTo>
                            <a:pt x="1147190" y="74301"/>
                            <a:pt x="1186736" y="164189"/>
                            <a:pt x="938778" y="311175"/>
                          </a:cubicBezTo>
                          <a:cubicBezTo>
                            <a:pt x="690877" y="458160"/>
                            <a:pt x="563174" y="474267"/>
                            <a:pt x="504576" y="492106"/>
                          </a:cubicBezTo>
                          <a:cubicBezTo>
                            <a:pt x="445978" y="509945"/>
                            <a:pt x="285830" y="506597"/>
                            <a:pt x="222903" y="475479"/>
                          </a:cubicBezTo>
                          <a:cubicBezTo>
                            <a:pt x="159975" y="444420"/>
                            <a:pt x="56693" y="373640"/>
                            <a:pt x="0" y="388189"/>
                          </a:cubicBezTo>
                          <a:cubicBezTo>
                            <a:pt x="0" y="388189"/>
                            <a:pt x="887916" y="38045"/>
                            <a:pt x="1133565" y="0"/>
                          </a:cubicBezTo>
                          <a:close/>
                        </a:path>
                      </a:pathLst>
                    </a:custGeom>
                    <a:solidFill>
                      <a:srgbClr val="FBFFFF"/>
                    </a:solidFill>
                    <a:ln w="5770" cap="flat">
                      <a:noFill/>
                      <a:prstDash val="solid"/>
                      <a:miter/>
                    </a:ln>
                  </p:spPr>
                  <p:txBody>
                    <a:bodyPr rtlCol="0" anchor="ctr"/>
                    <a:lstStyle/>
                    <a:p>
                      <a:endParaRPr lang="th-TH"/>
                    </a:p>
                  </p:txBody>
                </p:sp>
                <p:sp>
                  <p:nvSpPr>
                    <p:cNvPr id="4373" name="Freeform: Shape 4372">
                      <a:extLst>
                        <a:ext uri="{FF2B5EF4-FFF2-40B4-BE49-F238E27FC236}">
                          <a16:creationId xmlns:a16="http://schemas.microsoft.com/office/drawing/2014/main" id="{22A14B1D-A9E0-4C72-B10B-AAAC5FA5B038}"/>
                        </a:ext>
                      </a:extLst>
                    </p:cNvPr>
                    <p:cNvSpPr/>
                    <p:nvPr/>
                  </p:nvSpPr>
                  <p:spPr>
                    <a:xfrm>
                      <a:off x="-48137" y="4749455"/>
                      <a:ext cx="1140399" cy="503085"/>
                    </a:xfrm>
                    <a:custGeom>
                      <a:avLst/>
                      <a:gdLst>
                        <a:gd name="connsiteX0" fmla="*/ 1124039 w 1140399"/>
                        <a:gd name="connsiteY0" fmla="*/ 131235 h 503085"/>
                        <a:gd name="connsiteX1" fmla="*/ 1119421 w 1140399"/>
                        <a:gd name="connsiteY1" fmla="*/ 49083 h 503085"/>
                        <a:gd name="connsiteX2" fmla="*/ 543603 w 1140399"/>
                        <a:gd name="connsiteY2" fmla="*/ 63516 h 503085"/>
                        <a:gd name="connsiteX3" fmla="*/ 47398 w 1140399"/>
                        <a:gd name="connsiteY3" fmla="*/ 388142 h 503085"/>
                        <a:gd name="connsiteX4" fmla="*/ 0 w 1140399"/>
                        <a:gd name="connsiteY4" fmla="*/ 503086 h 503085"/>
                        <a:gd name="connsiteX5" fmla="*/ 1124039 w 1140399"/>
                        <a:gd name="connsiteY5" fmla="*/ 131235 h 50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0399" h="503085">
                          <a:moveTo>
                            <a:pt x="1124039" y="131235"/>
                          </a:moveTo>
                          <a:cubicBezTo>
                            <a:pt x="1124039" y="131235"/>
                            <a:pt x="1163759" y="93248"/>
                            <a:pt x="1119421" y="49083"/>
                          </a:cubicBezTo>
                          <a:cubicBezTo>
                            <a:pt x="1075140" y="4860"/>
                            <a:pt x="906852" y="-40806"/>
                            <a:pt x="543603" y="63516"/>
                          </a:cubicBezTo>
                          <a:cubicBezTo>
                            <a:pt x="180354" y="167837"/>
                            <a:pt x="92602" y="243177"/>
                            <a:pt x="47398" y="388142"/>
                          </a:cubicBezTo>
                          <a:cubicBezTo>
                            <a:pt x="47398" y="388142"/>
                            <a:pt x="52767" y="484034"/>
                            <a:pt x="0" y="503086"/>
                          </a:cubicBezTo>
                          <a:cubicBezTo>
                            <a:pt x="0" y="503086"/>
                            <a:pt x="741739" y="343284"/>
                            <a:pt x="1124039" y="131235"/>
                          </a:cubicBezTo>
                          <a:close/>
                        </a:path>
                      </a:pathLst>
                    </a:custGeom>
                    <a:solidFill>
                      <a:srgbClr val="FBFFFF"/>
                    </a:solidFill>
                    <a:ln w="5770" cap="flat">
                      <a:noFill/>
                      <a:prstDash val="solid"/>
                      <a:miter/>
                    </a:ln>
                  </p:spPr>
                  <p:txBody>
                    <a:bodyPr rtlCol="0" anchor="ctr"/>
                    <a:lstStyle/>
                    <a:p>
                      <a:endParaRPr lang="th-TH"/>
                    </a:p>
                  </p:txBody>
                </p:sp>
              </p:grpSp>
              <p:grpSp>
                <p:nvGrpSpPr>
                  <p:cNvPr id="4356" name="Graphic 3">
                    <a:extLst>
                      <a:ext uri="{FF2B5EF4-FFF2-40B4-BE49-F238E27FC236}">
                        <a16:creationId xmlns:a16="http://schemas.microsoft.com/office/drawing/2014/main" id="{EC60F9F2-27C9-4979-ABDA-974FE9A232C9}"/>
                      </a:ext>
                    </a:extLst>
                  </p:cNvPr>
                  <p:cNvGrpSpPr/>
                  <p:nvPr/>
                </p:nvGrpSpPr>
                <p:grpSpPr>
                  <a:xfrm>
                    <a:off x="-42911" y="4758566"/>
                    <a:ext cx="1143090" cy="606184"/>
                    <a:chOff x="-42911" y="4758566"/>
                    <a:chExt cx="1143090" cy="606184"/>
                  </a:xfrm>
                  <a:solidFill>
                    <a:srgbClr val="A0BDAB"/>
                  </a:solidFill>
                </p:grpSpPr>
                <p:pic>
                  <p:nvPicPr>
                    <p:cNvPr id="4357" name="Picture 4356">
                      <a:extLst>
                        <a:ext uri="{FF2B5EF4-FFF2-40B4-BE49-F238E27FC236}">
                          <a16:creationId xmlns:a16="http://schemas.microsoft.com/office/drawing/2014/main" id="{A90578A3-CF62-4179-A395-D03C531B8AE4}"/>
                        </a:ext>
                      </a:extLst>
                    </p:cNvPr>
                    <p:cNvPicPr>
                      <a:picLocks noChangeAspect="1"/>
                    </p:cNvPicPr>
                    <p:nvPr/>
                  </p:nvPicPr>
                  <p:blipFill>
                    <a:blip r:embed="rId93"/>
                    <a:stretch>
                      <a:fillRect/>
                    </a:stretch>
                  </p:blipFill>
                  <p:spPr>
                    <a:xfrm>
                      <a:off x="-42911" y="4868257"/>
                      <a:ext cx="1143090" cy="496493"/>
                    </a:xfrm>
                    <a:custGeom>
                      <a:avLst/>
                      <a:gdLst>
                        <a:gd name="connsiteX0" fmla="*/ 186 w 1143090"/>
                        <a:gd name="connsiteY0" fmla="*/ 283 h 496493"/>
                        <a:gd name="connsiteX1" fmla="*/ 1143277 w 1143090"/>
                        <a:gd name="connsiteY1" fmla="*/ 283 h 496493"/>
                        <a:gd name="connsiteX2" fmla="*/ 1143277 w 1143090"/>
                        <a:gd name="connsiteY2" fmla="*/ 496777 h 496493"/>
                        <a:gd name="connsiteX3" fmla="*/ 186 w 1143090"/>
                        <a:gd name="connsiteY3" fmla="*/ 496777 h 496493"/>
                      </a:gdLst>
                      <a:ahLst/>
                      <a:cxnLst>
                        <a:cxn ang="0">
                          <a:pos x="connsiteX0" y="connsiteY0"/>
                        </a:cxn>
                        <a:cxn ang="0">
                          <a:pos x="connsiteX1" y="connsiteY1"/>
                        </a:cxn>
                        <a:cxn ang="0">
                          <a:pos x="connsiteX2" y="connsiteY2"/>
                        </a:cxn>
                        <a:cxn ang="0">
                          <a:pos x="connsiteX3" y="connsiteY3"/>
                        </a:cxn>
                      </a:cxnLst>
                      <a:rect l="l" t="t" r="r" b="b"/>
                      <a:pathLst>
                        <a:path w="1143090" h="496493">
                          <a:moveTo>
                            <a:pt x="186" y="283"/>
                          </a:moveTo>
                          <a:lnTo>
                            <a:pt x="1143277" y="283"/>
                          </a:lnTo>
                          <a:lnTo>
                            <a:pt x="1143277" y="496777"/>
                          </a:lnTo>
                          <a:lnTo>
                            <a:pt x="186" y="496777"/>
                          </a:lnTo>
                          <a:close/>
                        </a:path>
                      </a:pathLst>
                    </a:custGeom>
                  </p:spPr>
                </p:pic>
                <p:pic>
                  <p:nvPicPr>
                    <p:cNvPr id="4358" name="Picture 4357">
                      <a:extLst>
                        <a:ext uri="{FF2B5EF4-FFF2-40B4-BE49-F238E27FC236}">
                          <a16:creationId xmlns:a16="http://schemas.microsoft.com/office/drawing/2014/main" id="{E1F25666-58EE-43C8-9012-2303EDF82206}"/>
                        </a:ext>
                      </a:extLst>
                    </p:cNvPr>
                    <p:cNvPicPr>
                      <a:picLocks noChangeAspect="1"/>
                    </p:cNvPicPr>
                    <p:nvPr/>
                  </p:nvPicPr>
                  <p:blipFill>
                    <a:blip r:embed="rId94"/>
                    <a:stretch>
                      <a:fillRect/>
                    </a:stretch>
                  </p:blipFill>
                  <p:spPr>
                    <a:xfrm>
                      <a:off x="-42911" y="4758566"/>
                      <a:ext cx="1131544" cy="496493"/>
                    </a:xfrm>
                    <a:custGeom>
                      <a:avLst/>
                      <a:gdLst>
                        <a:gd name="connsiteX0" fmla="*/ 186 w 1131544"/>
                        <a:gd name="connsiteY0" fmla="*/ 264 h 496493"/>
                        <a:gd name="connsiteX1" fmla="*/ 1131730 w 1131544"/>
                        <a:gd name="connsiteY1" fmla="*/ 264 h 496493"/>
                        <a:gd name="connsiteX2" fmla="*/ 1131730 w 1131544"/>
                        <a:gd name="connsiteY2" fmla="*/ 496758 h 496493"/>
                        <a:gd name="connsiteX3" fmla="*/ 186 w 1131544"/>
                        <a:gd name="connsiteY3" fmla="*/ 496758 h 496493"/>
                      </a:gdLst>
                      <a:ahLst/>
                      <a:cxnLst>
                        <a:cxn ang="0">
                          <a:pos x="connsiteX0" y="connsiteY0"/>
                        </a:cxn>
                        <a:cxn ang="0">
                          <a:pos x="connsiteX1" y="connsiteY1"/>
                        </a:cxn>
                        <a:cxn ang="0">
                          <a:pos x="connsiteX2" y="connsiteY2"/>
                        </a:cxn>
                        <a:cxn ang="0">
                          <a:pos x="connsiteX3" y="connsiteY3"/>
                        </a:cxn>
                      </a:cxnLst>
                      <a:rect l="l" t="t" r="r" b="b"/>
                      <a:pathLst>
                        <a:path w="1131544" h="496493">
                          <a:moveTo>
                            <a:pt x="186" y="264"/>
                          </a:moveTo>
                          <a:lnTo>
                            <a:pt x="1131730" y="264"/>
                          </a:lnTo>
                          <a:lnTo>
                            <a:pt x="1131730" y="496758"/>
                          </a:lnTo>
                          <a:lnTo>
                            <a:pt x="186" y="496758"/>
                          </a:lnTo>
                          <a:close/>
                        </a:path>
                      </a:pathLst>
                    </a:custGeom>
                  </p:spPr>
                </p:pic>
                <p:grpSp>
                  <p:nvGrpSpPr>
                    <p:cNvPr id="4359" name="Graphic 3">
                      <a:extLst>
                        <a:ext uri="{FF2B5EF4-FFF2-40B4-BE49-F238E27FC236}">
                          <a16:creationId xmlns:a16="http://schemas.microsoft.com/office/drawing/2014/main" id="{BBE9B83C-B531-43EA-81F7-D200F23C1A1E}"/>
                        </a:ext>
                      </a:extLst>
                    </p:cNvPr>
                    <p:cNvGrpSpPr/>
                    <p:nvPr/>
                  </p:nvGrpSpPr>
                  <p:grpSpPr>
                    <a:xfrm>
                      <a:off x="76274" y="4820653"/>
                      <a:ext cx="971626" cy="509306"/>
                      <a:chOff x="76274" y="4820653"/>
                      <a:chExt cx="971626" cy="509306"/>
                    </a:xfrm>
                    <a:solidFill>
                      <a:srgbClr val="A0BDAB"/>
                    </a:solidFill>
                  </p:grpSpPr>
                  <p:sp>
                    <p:nvSpPr>
                      <p:cNvPr id="4360" name="Freeform: Shape 4359">
                        <a:extLst>
                          <a:ext uri="{FF2B5EF4-FFF2-40B4-BE49-F238E27FC236}">
                            <a16:creationId xmlns:a16="http://schemas.microsoft.com/office/drawing/2014/main" id="{5F95CA2C-85CB-4050-A232-A1B52CA5D3A6}"/>
                          </a:ext>
                        </a:extLst>
                      </p:cNvPr>
                      <p:cNvSpPr/>
                      <p:nvPr/>
                    </p:nvSpPr>
                    <p:spPr>
                      <a:xfrm>
                        <a:off x="831926" y="4893160"/>
                        <a:ext cx="215974" cy="282308"/>
                      </a:xfrm>
                      <a:custGeom>
                        <a:avLst/>
                        <a:gdLst>
                          <a:gd name="connsiteX0" fmla="*/ 215455 w 215974"/>
                          <a:gd name="connsiteY0" fmla="*/ 7563 h 282308"/>
                          <a:gd name="connsiteX1" fmla="*/ 0 w 215974"/>
                          <a:gd name="connsiteY1" fmla="*/ 282309 h 282308"/>
                          <a:gd name="connsiteX2" fmla="*/ 215975 w 215974"/>
                          <a:gd name="connsiteY2" fmla="*/ 0 h 282308"/>
                          <a:gd name="connsiteX3" fmla="*/ 215455 w 215974"/>
                          <a:gd name="connsiteY3" fmla="*/ 7563 h 282308"/>
                        </a:gdLst>
                        <a:ahLst/>
                        <a:cxnLst>
                          <a:cxn ang="0">
                            <a:pos x="connsiteX0" y="connsiteY0"/>
                          </a:cxn>
                          <a:cxn ang="0">
                            <a:pos x="connsiteX1" y="connsiteY1"/>
                          </a:cxn>
                          <a:cxn ang="0">
                            <a:pos x="connsiteX2" y="connsiteY2"/>
                          </a:cxn>
                          <a:cxn ang="0">
                            <a:pos x="connsiteX3" y="connsiteY3"/>
                          </a:cxn>
                        </a:cxnLst>
                        <a:rect l="l" t="t" r="r" b="b"/>
                        <a:pathLst>
                          <a:path w="215974" h="282308">
                            <a:moveTo>
                              <a:pt x="215455" y="7563"/>
                            </a:moveTo>
                            <a:cubicBezTo>
                              <a:pt x="172676" y="118985"/>
                              <a:pt x="99703" y="216725"/>
                              <a:pt x="0" y="282309"/>
                            </a:cubicBezTo>
                            <a:cubicBezTo>
                              <a:pt x="99068" y="215744"/>
                              <a:pt x="174581" y="111134"/>
                              <a:pt x="215975" y="0"/>
                            </a:cubicBezTo>
                            <a:lnTo>
                              <a:pt x="215455" y="7563"/>
                            </a:lnTo>
                            <a:close/>
                          </a:path>
                        </a:pathLst>
                      </a:custGeom>
                      <a:solidFill>
                        <a:srgbClr val="A0BDAB"/>
                      </a:solidFill>
                      <a:ln w="5770" cap="flat">
                        <a:noFill/>
                        <a:prstDash val="solid"/>
                        <a:miter/>
                      </a:ln>
                    </p:spPr>
                    <p:txBody>
                      <a:bodyPr rtlCol="0" anchor="ctr"/>
                      <a:lstStyle/>
                      <a:p>
                        <a:endParaRPr lang="th-TH"/>
                      </a:p>
                    </p:txBody>
                  </p:sp>
                  <p:sp>
                    <p:nvSpPr>
                      <p:cNvPr id="4361" name="Freeform: Shape 4360">
                        <a:extLst>
                          <a:ext uri="{FF2B5EF4-FFF2-40B4-BE49-F238E27FC236}">
                            <a16:creationId xmlns:a16="http://schemas.microsoft.com/office/drawing/2014/main" id="{88639445-857F-4AC7-9334-3A9709B14C8C}"/>
                          </a:ext>
                        </a:extLst>
                      </p:cNvPr>
                      <p:cNvSpPr/>
                      <p:nvPr/>
                    </p:nvSpPr>
                    <p:spPr>
                      <a:xfrm>
                        <a:off x="686673" y="4961226"/>
                        <a:ext cx="212914" cy="277978"/>
                      </a:xfrm>
                      <a:custGeom>
                        <a:avLst/>
                        <a:gdLst>
                          <a:gd name="connsiteX0" fmla="*/ 198598 w 212914"/>
                          <a:gd name="connsiteY0" fmla="*/ 23785 h 277978"/>
                          <a:gd name="connsiteX1" fmla="*/ 151719 w 212914"/>
                          <a:gd name="connsiteY1" fmla="*/ 89542 h 277978"/>
                          <a:gd name="connsiteX2" fmla="*/ 103109 w 212914"/>
                          <a:gd name="connsiteY2" fmla="*/ 153971 h 277978"/>
                          <a:gd name="connsiteX3" fmla="*/ 53748 w 212914"/>
                          <a:gd name="connsiteY3" fmla="*/ 217822 h 277978"/>
                          <a:gd name="connsiteX4" fmla="*/ 0 w 212914"/>
                          <a:gd name="connsiteY4" fmla="*/ 277979 h 277978"/>
                          <a:gd name="connsiteX5" fmla="*/ 53055 w 212914"/>
                          <a:gd name="connsiteY5" fmla="*/ 217245 h 277978"/>
                          <a:gd name="connsiteX6" fmla="*/ 101723 w 212914"/>
                          <a:gd name="connsiteY6" fmla="*/ 152932 h 277978"/>
                          <a:gd name="connsiteX7" fmla="*/ 149641 w 212914"/>
                          <a:gd name="connsiteY7" fmla="*/ 88041 h 277978"/>
                          <a:gd name="connsiteX8" fmla="*/ 212915 w 212914"/>
                          <a:gd name="connsiteY8" fmla="*/ 0 h 277978"/>
                          <a:gd name="connsiteX9" fmla="*/ 198598 w 212914"/>
                          <a:gd name="connsiteY9" fmla="*/ 23785 h 277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2914" h="277978">
                            <a:moveTo>
                              <a:pt x="198598" y="23785"/>
                            </a:moveTo>
                            <a:cubicBezTo>
                              <a:pt x="183645" y="46185"/>
                              <a:pt x="167826" y="67950"/>
                              <a:pt x="151719" y="89542"/>
                            </a:cubicBezTo>
                            <a:cubicBezTo>
                              <a:pt x="135612" y="111076"/>
                              <a:pt x="119332" y="132494"/>
                              <a:pt x="103109" y="153971"/>
                            </a:cubicBezTo>
                            <a:cubicBezTo>
                              <a:pt x="86886" y="175389"/>
                              <a:pt x="70664" y="196923"/>
                              <a:pt x="53748" y="217822"/>
                            </a:cubicBezTo>
                            <a:cubicBezTo>
                              <a:pt x="36833" y="238721"/>
                              <a:pt x="19109" y="259043"/>
                              <a:pt x="0" y="277979"/>
                            </a:cubicBezTo>
                            <a:cubicBezTo>
                              <a:pt x="18878" y="258812"/>
                              <a:pt x="36371" y="238317"/>
                              <a:pt x="53055" y="217245"/>
                            </a:cubicBezTo>
                            <a:cubicBezTo>
                              <a:pt x="69740" y="196173"/>
                              <a:pt x="85732" y="174523"/>
                              <a:pt x="101723" y="152932"/>
                            </a:cubicBezTo>
                            <a:cubicBezTo>
                              <a:pt x="117715" y="131282"/>
                              <a:pt x="133765" y="109748"/>
                              <a:pt x="149641" y="88041"/>
                            </a:cubicBezTo>
                            <a:cubicBezTo>
                              <a:pt x="165459" y="66334"/>
                              <a:pt x="198193" y="22458"/>
                              <a:pt x="212915" y="0"/>
                            </a:cubicBezTo>
                            <a:lnTo>
                              <a:pt x="198598" y="23785"/>
                            </a:lnTo>
                            <a:close/>
                          </a:path>
                        </a:pathLst>
                      </a:custGeom>
                      <a:solidFill>
                        <a:srgbClr val="A0BDAB"/>
                      </a:solidFill>
                      <a:ln w="5770" cap="flat">
                        <a:noFill/>
                        <a:prstDash val="solid"/>
                        <a:miter/>
                      </a:ln>
                    </p:spPr>
                    <p:txBody>
                      <a:bodyPr rtlCol="0" anchor="ctr"/>
                      <a:lstStyle/>
                      <a:p>
                        <a:endParaRPr lang="th-TH"/>
                      </a:p>
                    </p:txBody>
                  </p:sp>
                  <p:sp>
                    <p:nvSpPr>
                      <p:cNvPr id="4362" name="Freeform: Shape 4361">
                        <a:extLst>
                          <a:ext uri="{FF2B5EF4-FFF2-40B4-BE49-F238E27FC236}">
                            <a16:creationId xmlns:a16="http://schemas.microsoft.com/office/drawing/2014/main" id="{5D02F04D-4F98-48B5-BA9D-2C8595FAFBEA}"/>
                          </a:ext>
                        </a:extLst>
                      </p:cNvPr>
                      <p:cNvSpPr/>
                      <p:nvPr/>
                    </p:nvSpPr>
                    <p:spPr>
                      <a:xfrm>
                        <a:off x="510648" y="5045572"/>
                        <a:ext cx="184972" cy="253211"/>
                      </a:xfrm>
                      <a:custGeom>
                        <a:avLst/>
                        <a:gdLst>
                          <a:gd name="connsiteX0" fmla="*/ 184973 w 184972"/>
                          <a:gd name="connsiteY0" fmla="*/ 346 h 253211"/>
                          <a:gd name="connsiteX1" fmla="*/ 180123 w 184972"/>
                          <a:gd name="connsiteY1" fmla="*/ 40701 h 253211"/>
                          <a:gd name="connsiteX2" fmla="*/ 170020 w 184972"/>
                          <a:gd name="connsiteY2" fmla="*/ 80190 h 253211"/>
                          <a:gd name="connsiteX3" fmla="*/ 149756 w 184972"/>
                          <a:gd name="connsiteY3" fmla="*/ 115579 h 253211"/>
                          <a:gd name="connsiteX4" fmla="*/ 120544 w 184972"/>
                          <a:gd name="connsiteY4" fmla="*/ 143983 h 253211"/>
                          <a:gd name="connsiteX5" fmla="*/ 0 w 184972"/>
                          <a:gd name="connsiteY5" fmla="*/ 253212 h 253211"/>
                          <a:gd name="connsiteX6" fmla="*/ 119389 w 184972"/>
                          <a:gd name="connsiteY6" fmla="*/ 142713 h 253211"/>
                          <a:gd name="connsiteX7" fmla="*/ 148140 w 184972"/>
                          <a:gd name="connsiteY7" fmla="*/ 114194 h 253211"/>
                          <a:gd name="connsiteX8" fmla="*/ 167653 w 184972"/>
                          <a:gd name="connsiteY8" fmla="*/ 79266 h 253211"/>
                          <a:gd name="connsiteX9" fmla="*/ 177179 w 184972"/>
                          <a:gd name="connsiteY9" fmla="*/ 40181 h 253211"/>
                          <a:gd name="connsiteX10" fmla="*/ 181567 w 184972"/>
                          <a:gd name="connsiteY10" fmla="*/ 0 h 253211"/>
                          <a:gd name="connsiteX11" fmla="*/ 184973 w 184972"/>
                          <a:gd name="connsiteY11" fmla="*/ 346 h 25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972" h="253211">
                            <a:moveTo>
                              <a:pt x="184973" y="346"/>
                            </a:moveTo>
                            <a:cubicBezTo>
                              <a:pt x="183645" y="13798"/>
                              <a:pt x="182375" y="27307"/>
                              <a:pt x="180123" y="40701"/>
                            </a:cubicBezTo>
                            <a:cubicBezTo>
                              <a:pt x="177930" y="54095"/>
                              <a:pt x="174812" y="67373"/>
                              <a:pt x="170020" y="80190"/>
                            </a:cubicBezTo>
                            <a:cubicBezTo>
                              <a:pt x="165171" y="92891"/>
                              <a:pt x="158589" y="105130"/>
                              <a:pt x="149756" y="115579"/>
                            </a:cubicBezTo>
                            <a:cubicBezTo>
                              <a:pt x="140923" y="126086"/>
                              <a:pt x="130474" y="134804"/>
                              <a:pt x="120544" y="143983"/>
                            </a:cubicBezTo>
                            <a:lnTo>
                              <a:pt x="0" y="253212"/>
                            </a:lnTo>
                            <a:lnTo>
                              <a:pt x="119389" y="142713"/>
                            </a:lnTo>
                            <a:cubicBezTo>
                              <a:pt x="129262" y="133418"/>
                              <a:pt x="139596" y="124585"/>
                              <a:pt x="148140" y="114194"/>
                            </a:cubicBezTo>
                            <a:cubicBezTo>
                              <a:pt x="156684" y="103860"/>
                              <a:pt x="162977" y="91794"/>
                              <a:pt x="167653" y="79266"/>
                            </a:cubicBezTo>
                            <a:cubicBezTo>
                              <a:pt x="172214" y="66623"/>
                              <a:pt x="175158" y="53518"/>
                              <a:pt x="177179" y="40181"/>
                            </a:cubicBezTo>
                            <a:cubicBezTo>
                              <a:pt x="179257" y="26903"/>
                              <a:pt x="180412" y="13452"/>
                              <a:pt x="181567" y="0"/>
                            </a:cubicBezTo>
                            <a:lnTo>
                              <a:pt x="184973" y="346"/>
                            </a:lnTo>
                            <a:close/>
                          </a:path>
                        </a:pathLst>
                      </a:custGeom>
                      <a:solidFill>
                        <a:srgbClr val="A0BDAB"/>
                      </a:solidFill>
                      <a:ln w="5770" cap="flat">
                        <a:noFill/>
                        <a:prstDash val="solid"/>
                        <a:miter/>
                      </a:ln>
                    </p:spPr>
                    <p:txBody>
                      <a:bodyPr rtlCol="0" anchor="ctr"/>
                      <a:lstStyle/>
                      <a:p>
                        <a:endParaRPr lang="th-TH"/>
                      </a:p>
                    </p:txBody>
                  </p:sp>
                  <p:sp>
                    <p:nvSpPr>
                      <p:cNvPr id="4363" name="Freeform: Shape 4362">
                        <a:extLst>
                          <a:ext uri="{FF2B5EF4-FFF2-40B4-BE49-F238E27FC236}">
                            <a16:creationId xmlns:a16="http://schemas.microsoft.com/office/drawing/2014/main" id="{37E01AA5-AC58-4A05-96F7-A6F5DED0621C}"/>
                          </a:ext>
                        </a:extLst>
                      </p:cNvPr>
                      <p:cNvSpPr/>
                      <p:nvPr/>
                    </p:nvSpPr>
                    <p:spPr>
                      <a:xfrm>
                        <a:off x="392183" y="5086735"/>
                        <a:ext cx="175793" cy="243224"/>
                      </a:xfrm>
                      <a:custGeom>
                        <a:avLst/>
                        <a:gdLst>
                          <a:gd name="connsiteX0" fmla="*/ 175793 w 175793"/>
                          <a:gd name="connsiteY0" fmla="*/ 1328 h 243224"/>
                          <a:gd name="connsiteX1" fmla="*/ 137229 w 175793"/>
                          <a:gd name="connsiteY1" fmla="*/ 65583 h 243224"/>
                          <a:gd name="connsiteX2" fmla="*/ 92486 w 175793"/>
                          <a:gd name="connsiteY2" fmla="*/ 125567 h 243224"/>
                          <a:gd name="connsiteX3" fmla="*/ 0 w 175793"/>
                          <a:gd name="connsiteY3" fmla="*/ 243224 h 243224"/>
                          <a:gd name="connsiteX4" fmla="*/ 91101 w 175793"/>
                          <a:gd name="connsiteY4" fmla="*/ 124528 h 243224"/>
                          <a:gd name="connsiteX5" fmla="*/ 135092 w 175793"/>
                          <a:gd name="connsiteY5" fmla="*/ 64082 h 243224"/>
                          <a:gd name="connsiteX6" fmla="*/ 172560 w 175793"/>
                          <a:gd name="connsiteY6" fmla="*/ 0 h 243224"/>
                          <a:gd name="connsiteX7" fmla="*/ 175793 w 175793"/>
                          <a:gd name="connsiteY7" fmla="*/ 1328 h 24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793" h="243224">
                            <a:moveTo>
                              <a:pt x="175793" y="1328"/>
                            </a:moveTo>
                            <a:cubicBezTo>
                              <a:pt x="165921" y="24478"/>
                              <a:pt x="151835" y="45435"/>
                              <a:pt x="137229" y="65583"/>
                            </a:cubicBezTo>
                            <a:cubicBezTo>
                              <a:pt x="122507" y="85732"/>
                              <a:pt x="107554" y="105707"/>
                              <a:pt x="92486" y="125567"/>
                            </a:cubicBezTo>
                            <a:cubicBezTo>
                              <a:pt x="62293" y="165286"/>
                              <a:pt x="31464" y="204544"/>
                              <a:pt x="0" y="243224"/>
                            </a:cubicBezTo>
                            <a:cubicBezTo>
                              <a:pt x="31060" y="204197"/>
                              <a:pt x="61427" y="164594"/>
                              <a:pt x="91101" y="124528"/>
                            </a:cubicBezTo>
                            <a:cubicBezTo>
                              <a:pt x="105938" y="104495"/>
                              <a:pt x="120660" y="84346"/>
                              <a:pt x="135092" y="64082"/>
                            </a:cubicBezTo>
                            <a:cubicBezTo>
                              <a:pt x="149468" y="43818"/>
                              <a:pt x="163150" y="22862"/>
                              <a:pt x="172560" y="0"/>
                            </a:cubicBezTo>
                            <a:lnTo>
                              <a:pt x="175793" y="1328"/>
                            </a:lnTo>
                            <a:close/>
                          </a:path>
                        </a:pathLst>
                      </a:custGeom>
                      <a:solidFill>
                        <a:srgbClr val="A0BDAB"/>
                      </a:solidFill>
                      <a:ln w="5770" cap="flat">
                        <a:noFill/>
                        <a:prstDash val="solid"/>
                        <a:miter/>
                      </a:ln>
                    </p:spPr>
                    <p:txBody>
                      <a:bodyPr rtlCol="0" anchor="ctr"/>
                      <a:lstStyle/>
                      <a:p>
                        <a:endParaRPr lang="th-TH"/>
                      </a:p>
                    </p:txBody>
                  </p:sp>
                  <p:sp>
                    <p:nvSpPr>
                      <p:cNvPr id="4364" name="Freeform: Shape 4363">
                        <a:extLst>
                          <a:ext uri="{FF2B5EF4-FFF2-40B4-BE49-F238E27FC236}">
                            <a16:creationId xmlns:a16="http://schemas.microsoft.com/office/drawing/2014/main" id="{5C51D260-BFA9-4FFD-8072-34C623EE9E33}"/>
                          </a:ext>
                        </a:extLst>
                      </p:cNvPr>
                      <p:cNvSpPr/>
                      <p:nvPr/>
                    </p:nvSpPr>
                    <p:spPr>
                      <a:xfrm>
                        <a:off x="260381" y="5139444"/>
                        <a:ext cx="147562" cy="177179"/>
                      </a:xfrm>
                      <a:custGeom>
                        <a:avLst/>
                        <a:gdLst>
                          <a:gd name="connsiteX0" fmla="*/ 147562 w 147562"/>
                          <a:gd name="connsiteY0" fmla="*/ 2713 h 177179"/>
                          <a:gd name="connsiteX1" fmla="*/ 127068 w 147562"/>
                          <a:gd name="connsiteY1" fmla="*/ 22573 h 177179"/>
                          <a:gd name="connsiteX2" fmla="*/ 111192 w 147562"/>
                          <a:gd name="connsiteY2" fmla="*/ 46359 h 177179"/>
                          <a:gd name="connsiteX3" fmla="*/ 97855 w 147562"/>
                          <a:gd name="connsiteY3" fmla="*/ 71934 h 177179"/>
                          <a:gd name="connsiteX4" fmla="*/ 90812 w 147562"/>
                          <a:gd name="connsiteY4" fmla="*/ 84577 h 177179"/>
                          <a:gd name="connsiteX5" fmla="*/ 82903 w 147562"/>
                          <a:gd name="connsiteY5" fmla="*/ 96759 h 177179"/>
                          <a:gd name="connsiteX6" fmla="*/ 44280 w 147562"/>
                          <a:gd name="connsiteY6" fmla="*/ 139884 h 177179"/>
                          <a:gd name="connsiteX7" fmla="*/ 0 w 147562"/>
                          <a:gd name="connsiteY7" fmla="*/ 177179 h 177179"/>
                          <a:gd name="connsiteX8" fmla="*/ 43703 w 147562"/>
                          <a:gd name="connsiteY8" fmla="*/ 139307 h 177179"/>
                          <a:gd name="connsiteX9" fmla="*/ 81460 w 147562"/>
                          <a:gd name="connsiteY9" fmla="*/ 95835 h 177179"/>
                          <a:gd name="connsiteX10" fmla="*/ 108882 w 147562"/>
                          <a:gd name="connsiteY10" fmla="*/ 45146 h 177179"/>
                          <a:gd name="connsiteX11" fmla="*/ 124701 w 147562"/>
                          <a:gd name="connsiteY11" fmla="*/ 20668 h 177179"/>
                          <a:gd name="connsiteX12" fmla="*/ 145369 w 147562"/>
                          <a:gd name="connsiteY12" fmla="*/ 0 h 177179"/>
                          <a:gd name="connsiteX13" fmla="*/ 147562 w 147562"/>
                          <a:gd name="connsiteY13" fmla="*/ 2713 h 17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562" h="177179">
                            <a:moveTo>
                              <a:pt x="147562" y="2713"/>
                            </a:moveTo>
                            <a:cubicBezTo>
                              <a:pt x="140057" y="8544"/>
                              <a:pt x="133130" y="15184"/>
                              <a:pt x="127068" y="22573"/>
                            </a:cubicBezTo>
                            <a:cubicBezTo>
                              <a:pt x="120948" y="29905"/>
                              <a:pt x="115810" y="37987"/>
                              <a:pt x="111192" y="46359"/>
                            </a:cubicBezTo>
                            <a:cubicBezTo>
                              <a:pt x="106515" y="54730"/>
                              <a:pt x="102301" y="63390"/>
                              <a:pt x="97855" y="71934"/>
                            </a:cubicBezTo>
                            <a:cubicBezTo>
                              <a:pt x="95604" y="76206"/>
                              <a:pt x="93295" y="80420"/>
                              <a:pt x="90812" y="84577"/>
                            </a:cubicBezTo>
                            <a:cubicBezTo>
                              <a:pt x="88272" y="88676"/>
                              <a:pt x="85732" y="92833"/>
                              <a:pt x="82903" y="96759"/>
                            </a:cubicBezTo>
                            <a:cubicBezTo>
                              <a:pt x="71761" y="112577"/>
                              <a:pt x="58482" y="126779"/>
                              <a:pt x="44280" y="139884"/>
                            </a:cubicBezTo>
                            <a:cubicBezTo>
                              <a:pt x="30078" y="152989"/>
                              <a:pt x="15068" y="165113"/>
                              <a:pt x="0" y="177179"/>
                            </a:cubicBezTo>
                            <a:cubicBezTo>
                              <a:pt x="14895" y="164882"/>
                              <a:pt x="29732" y="152585"/>
                              <a:pt x="43703" y="139307"/>
                            </a:cubicBezTo>
                            <a:cubicBezTo>
                              <a:pt x="57674" y="126029"/>
                              <a:pt x="70664" y="111711"/>
                              <a:pt x="81460" y="95835"/>
                            </a:cubicBezTo>
                            <a:cubicBezTo>
                              <a:pt x="92486" y="80074"/>
                              <a:pt x="99818" y="62235"/>
                              <a:pt x="108882" y="45146"/>
                            </a:cubicBezTo>
                            <a:cubicBezTo>
                              <a:pt x="113443" y="36602"/>
                              <a:pt x="118523" y="28289"/>
                              <a:pt x="124701" y="20668"/>
                            </a:cubicBezTo>
                            <a:cubicBezTo>
                              <a:pt x="130820" y="13047"/>
                              <a:pt x="137748" y="6120"/>
                              <a:pt x="145369" y="0"/>
                            </a:cubicBezTo>
                            <a:lnTo>
                              <a:pt x="147562" y="2713"/>
                            </a:lnTo>
                            <a:close/>
                          </a:path>
                        </a:pathLst>
                      </a:custGeom>
                      <a:solidFill>
                        <a:srgbClr val="A0BDAB"/>
                      </a:solidFill>
                      <a:ln w="5770" cap="flat">
                        <a:noFill/>
                        <a:prstDash val="solid"/>
                        <a:miter/>
                      </a:ln>
                    </p:spPr>
                    <p:txBody>
                      <a:bodyPr rtlCol="0" anchor="ctr"/>
                      <a:lstStyle/>
                      <a:p>
                        <a:endParaRPr lang="th-TH"/>
                      </a:p>
                    </p:txBody>
                  </p:sp>
                  <p:sp>
                    <p:nvSpPr>
                      <p:cNvPr id="4365" name="Freeform: Shape 4364">
                        <a:extLst>
                          <a:ext uri="{FF2B5EF4-FFF2-40B4-BE49-F238E27FC236}">
                            <a16:creationId xmlns:a16="http://schemas.microsoft.com/office/drawing/2014/main" id="{51F6CA1F-295D-4144-BF94-01D44CA2EB2F}"/>
                          </a:ext>
                        </a:extLst>
                      </p:cNvPr>
                      <p:cNvSpPr/>
                      <p:nvPr/>
                    </p:nvSpPr>
                    <p:spPr>
                      <a:xfrm>
                        <a:off x="159350" y="5184417"/>
                        <a:ext cx="77020" cy="108708"/>
                      </a:xfrm>
                      <a:custGeom>
                        <a:avLst/>
                        <a:gdLst>
                          <a:gd name="connsiteX0" fmla="*/ 74301 w 77020"/>
                          <a:gd name="connsiteY0" fmla="*/ 0 h 108708"/>
                          <a:gd name="connsiteX1" fmla="*/ 77014 w 77020"/>
                          <a:gd name="connsiteY1" fmla="*/ 12181 h 108708"/>
                          <a:gd name="connsiteX2" fmla="*/ 75109 w 77020"/>
                          <a:gd name="connsiteY2" fmla="*/ 20668 h 108708"/>
                          <a:gd name="connsiteX3" fmla="*/ 66507 w 77020"/>
                          <a:gd name="connsiteY3" fmla="*/ 35159 h 108708"/>
                          <a:gd name="connsiteX4" fmla="*/ 45955 w 77020"/>
                          <a:gd name="connsiteY4" fmla="*/ 61138 h 108708"/>
                          <a:gd name="connsiteX5" fmla="*/ 0 w 77020"/>
                          <a:gd name="connsiteY5" fmla="*/ 108709 h 108708"/>
                          <a:gd name="connsiteX6" fmla="*/ 44627 w 77020"/>
                          <a:gd name="connsiteY6" fmla="*/ 60041 h 108708"/>
                          <a:gd name="connsiteX7" fmla="*/ 64429 w 77020"/>
                          <a:gd name="connsiteY7" fmla="*/ 33658 h 108708"/>
                          <a:gd name="connsiteX8" fmla="*/ 72280 w 77020"/>
                          <a:gd name="connsiteY8" fmla="*/ 19629 h 108708"/>
                          <a:gd name="connsiteX9" fmla="*/ 71703 w 77020"/>
                          <a:gd name="connsiteY9" fmla="*/ 3291 h 108708"/>
                          <a:gd name="connsiteX10" fmla="*/ 74301 w 77020"/>
                          <a:gd name="connsiteY10" fmla="*/ 0 h 108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020" h="108708">
                            <a:moveTo>
                              <a:pt x="74301" y="0"/>
                            </a:moveTo>
                            <a:cubicBezTo>
                              <a:pt x="75686" y="2713"/>
                              <a:pt x="77130" y="9179"/>
                              <a:pt x="77014" y="12181"/>
                            </a:cubicBezTo>
                            <a:cubicBezTo>
                              <a:pt x="76899" y="15184"/>
                              <a:pt x="76148" y="18012"/>
                              <a:pt x="75109" y="20668"/>
                            </a:cubicBezTo>
                            <a:cubicBezTo>
                              <a:pt x="72973" y="26037"/>
                              <a:pt x="69798" y="30713"/>
                              <a:pt x="66507" y="35159"/>
                            </a:cubicBezTo>
                            <a:cubicBezTo>
                              <a:pt x="59926" y="44049"/>
                              <a:pt x="53113" y="52709"/>
                              <a:pt x="45955" y="61138"/>
                            </a:cubicBezTo>
                            <a:cubicBezTo>
                              <a:pt x="31695" y="77996"/>
                              <a:pt x="16338" y="93872"/>
                              <a:pt x="0" y="108709"/>
                            </a:cubicBezTo>
                            <a:cubicBezTo>
                              <a:pt x="15934" y="93468"/>
                              <a:pt x="30829" y="77187"/>
                              <a:pt x="44627" y="60041"/>
                            </a:cubicBezTo>
                            <a:cubicBezTo>
                              <a:pt x="51497" y="51439"/>
                              <a:pt x="58078" y="42664"/>
                              <a:pt x="64429" y="33658"/>
                            </a:cubicBezTo>
                            <a:cubicBezTo>
                              <a:pt x="67604" y="29212"/>
                              <a:pt x="70491" y="24594"/>
                              <a:pt x="72280" y="19629"/>
                            </a:cubicBezTo>
                            <a:cubicBezTo>
                              <a:pt x="74128" y="14722"/>
                              <a:pt x="74128" y="7620"/>
                              <a:pt x="71703" y="3291"/>
                            </a:cubicBezTo>
                            <a:lnTo>
                              <a:pt x="74301" y="0"/>
                            </a:lnTo>
                            <a:close/>
                          </a:path>
                        </a:pathLst>
                      </a:custGeom>
                      <a:solidFill>
                        <a:srgbClr val="A0BDAB"/>
                      </a:solidFill>
                      <a:ln w="5770" cap="flat">
                        <a:noFill/>
                        <a:prstDash val="solid"/>
                        <a:miter/>
                      </a:ln>
                    </p:spPr>
                    <p:txBody>
                      <a:bodyPr rtlCol="0" anchor="ctr"/>
                      <a:lstStyle/>
                      <a:p>
                        <a:endParaRPr lang="th-TH"/>
                      </a:p>
                    </p:txBody>
                  </p:sp>
                  <p:sp>
                    <p:nvSpPr>
                      <p:cNvPr id="4366" name="Freeform: Shape 4365">
                        <a:extLst>
                          <a:ext uri="{FF2B5EF4-FFF2-40B4-BE49-F238E27FC236}">
                            <a16:creationId xmlns:a16="http://schemas.microsoft.com/office/drawing/2014/main" id="{DB1922F8-526D-47BA-A603-41C02CC3A5C9}"/>
                          </a:ext>
                        </a:extLst>
                      </p:cNvPr>
                      <p:cNvSpPr/>
                      <p:nvPr/>
                    </p:nvSpPr>
                    <p:spPr>
                      <a:xfrm>
                        <a:off x="779679" y="4820653"/>
                        <a:ext cx="266317" cy="67311"/>
                      </a:xfrm>
                      <a:custGeom>
                        <a:avLst/>
                        <a:gdLst>
                          <a:gd name="connsiteX0" fmla="*/ 263950 w 266317"/>
                          <a:gd name="connsiteY0" fmla="*/ 67311 h 67311"/>
                          <a:gd name="connsiteX1" fmla="*/ 234738 w 266317"/>
                          <a:gd name="connsiteY1" fmla="*/ 50627 h 67311"/>
                          <a:gd name="connsiteX2" fmla="*/ 201888 w 266317"/>
                          <a:gd name="connsiteY2" fmla="*/ 40870 h 67311"/>
                          <a:gd name="connsiteX3" fmla="*/ 135035 w 266317"/>
                          <a:gd name="connsiteY3" fmla="*/ 24243 h 67311"/>
                          <a:gd name="connsiteX4" fmla="*/ 68181 w 266317"/>
                          <a:gd name="connsiteY4" fmla="*/ 7674 h 67311"/>
                          <a:gd name="connsiteX5" fmla="*/ 34351 w 266317"/>
                          <a:gd name="connsiteY5" fmla="*/ 1439 h 67311"/>
                          <a:gd name="connsiteX6" fmla="*/ 0 w 266317"/>
                          <a:gd name="connsiteY6" fmla="*/ 920 h 67311"/>
                          <a:gd name="connsiteX7" fmla="*/ 34408 w 266317"/>
                          <a:gd name="connsiteY7" fmla="*/ 1035 h 67311"/>
                          <a:gd name="connsiteX8" fmla="*/ 68412 w 266317"/>
                          <a:gd name="connsiteY8" fmla="*/ 6866 h 67311"/>
                          <a:gd name="connsiteX9" fmla="*/ 135497 w 266317"/>
                          <a:gd name="connsiteY9" fmla="*/ 22569 h 67311"/>
                          <a:gd name="connsiteX10" fmla="*/ 202581 w 266317"/>
                          <a:gd name="connsiteY10" fmla="*/ 38387 h 67311"/>
                          <a:gd name="connsiteX11" fmla="*/ 235892 w 266317"/>
                          <a:gd name="connsiteY11" fmla="*/ 47856 h 67311"/>
                          <a:gd name="connsiteX12" fmla="*/ 266317 w 266317"/>
                          <a:gd name="connsiteY12" fmla="*/ 64771 h 67311"/>
                          <a:gd name="connsiteX13" fmla="*/ 263950 w 266317"/>
                          <a:gd name="connsiteY13" fmla="*/ 67311 h 6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317" h="67311">
                            <a:moveTo>
                              <a:pt x="263950" y="67311"/>
                            </a:moveTo>
                            <a:cubicBezTo>
                              <a:pt x="255463" y="59979"/>
                              <a:pt x="245303" y="54668"/>
                              <a:pt x="234738" y="50627"/>
                            </a:cubicBezTo>
                            <a:cubicBezTo>
                              <a:pt x="224115" y="46528"/>
                              <a:pt x="213030" y="43641"/>
                              <a:pt x="201888" y="40870"/>
                            </a:cubicBezTo>
                            <a:lnTo>
                              <a:pt x="135035" y="24243"/>
                            </a:lnTo>
                            <a:cubicBezTo>
                              <a:pt x="112750" y="18759"/>
                              <a:pt x="90466" y="13043"/>
                              <a:pt x="68181" y="7674"/>
                            </a:cubicBezTo>
                            <a:cubicBezTo>
                              <a:pt x="56981" y="5076"/>
                              <a:pt x="45781" y="2767"/>
                              <a:pt x="34351" y="1439"/>
                            </a:cubicBezTo>
                            <a:cubicBezTo>
                              <a:pt x="22977" y="54"/>
                              <a:pt x="11431" y="-293"/>
                              <a:pt x="0" y="920"/>
                            </a:cubicBezTo>
                            <a:cubicBezTo>
                              <a:pt x="11431" y="-408"/>
                              <a:pt x="22977" y="-235"/>
                              <a:pt x="34408" y="1035"/>
                            </a:cubicBezTo>
                            <a:cubicBezTo>
                              <a:pt x="45839" y="2247"/>
                              <a:pt x="57154" y="4441"/>
                              <a:pt x="68412" y="6866"/>
                            </a:cubicBezTo>
                            <a:cubicBezTo>
                              <a:pt x="90812" y="11946"/>
                              <a:pt x="113154" y="17373"/>
                              <a:pt x="135497" y="22569"/>
                            </a:cubicBezTo>
                            <a:lnTo>
                              <a:pt x="202581" y="38387"/>
                            </a:lnTo>
                            <a:cubicBezTo>
                              <a:pt x="213781" y="41043"/>
                              <a:pt x="224981" y="43814"/>
                              <a:pt x="235892" y="47856"/>
                            </a:cubicBezTo>
                            <a:cubicBezTo>
                              <a:pt x="246746" y="51839"/>
                              <a:pt x="257311" y="57208"/>
                              <a:pt x="266317" y="64771"/>
                            </a:cubicBezTo>
                            <a:lnTo>
                              <a:pt x="263950" y="67311"/>
                            </a:lnTo>
                            <a:close/>
                          </a:path>
                        </a:pathLst>
                      </a:custGeom>
                      <a:solidFill>
                        <a:srgbClr val="A0BDAB"/>
                      </a:solidFill>
                      <a:ln w="5770" cap="flat">
                        <a:noFill/>
                        <a:prstDash val="solid"/>
                        <a:miter/>
                      </a:ln>
                    </p:spPr>
                    <p:txBody>
                      <a:bodyPr rtlCol="0" anchor="ctr"/>
                      <a:lstStyle/>
                      <a:p>
                        <a:endParaRPr lang="th-TH"/>
                      </a:p>
                    </p:txBody>
                  </p:sp>
                  <p:sp>
                    <p:nvSpPr>
                      <p:cNvPr id="4367" name="Freeform: Shape 4366">
                        <a:extLst>
                          <a:ext uri="{FF2B5EF4-FFF2-40B4-BE49-F238E27FC236}">
                            <a16:creationId xmlns:a16="http://schemas.microsoft.com/office/drawing/2014/main" id="{36159495-89EA-490F-A9B8-3CD11ED2AE91}"/>
                          </a:ext>
                        </a:extLst>
                      </p:cNvPr>
                      <p:cNvSpPr/>
                      <p:nvPr/>
                    </p:nvSpPr>
                    <p:spPr>
                      <a:xfrm>
                        <a:off x="554005" y="4875263"/>
                        <a:ext cx="342349" cy="86713"/>
                      </a:xfrm>
                      <a:custGeom>
                        <a:avLst/>
                        <a:gdLst>
                          <a:gd name="connsiteX0" fmla="*/ 340791 w 342349"/>
                          <a:gd name="connsiteY0" fmla="*/ 86713 h 86713"/>
                          <a:gd name="connsiteX1" fmla="*/ 260255 w 342349"/>
                          <a:gd name="connsiteY1" fmla="*/ 50400 h 86713"/>
                          <a:gd name="connsiteX2" fmla="*/ 218053 w 342349"/>
                          <a:gd name="connsiteY2" fmla="*/ 37641 h 86713"/>
                          <a:gd name="connsiteX3" fmla="*/ 174350 w 342349"/>
                          <a:gd name="connsiteY3" fmla="*/ 31464 h 86713"/>
                          <a:gd name="connsiteX4" fmla="*/ 152239 w 342349"/>
                          <a:gd name="connsiteY4" fmla="*/ 29905 h 86713"/>
                          <a:gd name="connsiteX5" fmla="*/ 130185 w 342349"/>
                          <a:gd name="connsiteY5" fmla="*/ 27249 h 86713"/>
                          <a:gd name="connsiteX6" fmla="*/ 86656 w 342349"/>
                          <a:gd name="connsiteY6" fmla="*/ 18705 h 86713"/>
                          <a:gd name="connsiteX7" fmla="*/ 0 w 342349"/>
                          <a:gd name="connsiteY7" fmla="*/ 0 h 86713"/>
                          <a:gd name="connsiteX8" fmla="*/ 86829 w 342349"/>
                          <a:gd name="connsiteY8" fmla="*/ 17839 h 86713"/>
                          <a:gd name="connsiteX9" fmla="*/ 130358 w 342349"/>
                          <a:gd name="connsiteY9" fmla="*/ 25922 h 86713"/>
                          <a:gd name="connsiteX10" fmla="*/ 152354 w 342349"/>
                          <a:gd name="connsiteY10" fmla="*/ 28346 h 86713"/>
                          <a:gd name="connsiteX11" fmla="*/ 174466 w 342349"/>
                          <a:gd name="connsiteY11" fmla="*/ 29674 h 86713"/>
                          <a:gd name="connsiteX12" fmla="*/ 218515 w 342349"/>
                          <a:gd name="connsiteY12" fmla="*/ 35447 h 86713"/>
                          <a:gd name="connsiteX13" fmla="*/ 261179 w 342349"/>
                          <a:gd name="connsiteY13" fmla="*/ 47860 h 86713"/>
                          <a:gd name="connsiteX14" fmla="*/ 342350 w 342349"/>
                          <a:gd name="connsiteY14" fmla="*/ 83480 h 86713"/>
                          <a:gd name="connsiteX15" fmla="*/ 340791 w 342349"/>
                          <a:gd name="connsiteY15" fmla="*/ 86713 h 8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2349" h="86713">
                            <a:moveTo>
                              <a:pt x="340791" y="86713"/>
                            </a:moveTo>
                            <a:cubicBezTo>
                              <a:pt x="314350" y="73666"/>
                              <a:pt x="287851" y="60618"/>
                              <a:pt x="260255" y="50400"/>
                            </a:cubicBezTo>
                            <a:cubicBezTo>
                              <a:pt x="246457" y="45262"/>
                              <a:pt x="232371" y="40874"/>
                              <a:pt x="218053" y="37641"/>
                            </a:cubicBezTo>
                            <a:cubicBezTo>
                              <a:pt x="203678" y="34408"/>
                              <a:pt x="189072" y="32388"/>
                              <a:pt x="174350" y="31464"/>
                            </a:cubicBezTo>
                            <a:cubicBezTo>
                              <a:pt x="166960" y="30944"/>
                              <a:pt x="159629" y="30540"/>
                              <a:pt x="152239" y="29905"/>
                            </a:cubicBezTo>
                            <a:cubicBezTo>
                              <a:pt x="144849" y="29270"/>
                              <a:pt x="137517" y="28404"/>
                              <a:pt x="130185" y="27249"/>
                            </a:cubicBezTo>
                            <a:cubicBezTo>
                              <a:pt x="115579" y="24998"/>
                              <a:pt x="101089" y="21823"/>
                              <a:pt x="86656" y="18705"/>
                            </a:cubicBezTo>
                            <a:lnTo>
                              <a:pt x="0" y="0"/>
                            </a:lnTo>
                            <a:lnTo>
                              <a:pt x="86829" y="17839"/>
                            </a:lnTo>
                            <a:cubicBezTo>
                              <a:pt x="101319" y="20841"/>
                              <a:pt x="115752" y="23785"/>
                              <a:pt x="130358" y="25922"/>
                            </a:cubicBezTo>
                            <a:cubicBezTo>
                              <a:pt x="137633" y="26961"/>
                              <a:pt x="144965" y="27827"/>
                              <a:pt x="152354" y="28346"/>
                            </a:cubicBezTo>
                            <a:cubicBezTo>
                              <a:pt x="159686" y="28866"/>
                              <a:pt x="167076" y="29212"/>
                              <a:pt x="174466" y="29674"/>
                            </a:cubicBezTo>
                            <a:cubicBezTo>
                              <a:pt x="189245" y="30425"/>
                              <a:pt x="204024" y="32330"/>
                              <a:pt x="218515" y="35447"/>
                            </a:cubicBezTo>
                            <a:cubicBezTo>
                              <a:pt x="233006" y="38565"/>
                              <a:pt x="247265" y="42837"/>
                              <a:pt x="261179" y="47860"/>
                            </a:cubicBezTo>
                            <a:cubicBezTo>
                              <a:pt x="289063" y="57905"/>
                              <a:pt x="315793" y="70722"/>
                              <a:pt x="342350" y="83480"/>
                            </a:cubicBezTo>
                            <a:lnTo>
                              <a:pt x="340791" y="86713"/>
                            </a:lnTo>
                            <a:close/>
                          </a:path>
                        </a:pathLst>
                      </a:custGeom>
                      <a:solidFill>
                        <a:srgbClr val="A0BDAB"/>
                      </a:solidFill>
                      <a:ln w="5770" cap="flat">
                        <a:noFill/>
                        <a:prstDash val="solid"/>
                        <a:miter/>
                      </a:ln>
                    </p:spPr>
                    <p:txBody>
                      <a:bodyPr rtlCol="0" anchor="ctr"/>
                      <a:lstStyle/>
                      <a:p>
                        <a:endParaRPr lang="th-TH"/>
                      </a:p>
                    </p:txBody>
                  </p:sp>
                  <p:sp>
                    <p:nvSpPr>
                      <p:cNvPr id="4368" name="Freeform: Shape 4367">
                        <a:extLst>
                          <a:ext uri="{FF2B5EF4-FFF2-40B4-BE49-F238E27FC236}">
                            <a16:creationId xmlns:a16="http://schemas.microsoft.com/office/drawing/2014/main" id="{32541845-0594-484B-BE4F-ADA8B3E5220D}"/>
                          </a:ext>
                        </a:extLst>
                      </p:cNvPr>
                      <p:cNvSpPr/>
                      <p:nvPr/>
                    </p:nvSpPr>
                    <p:spPr>
                      <a:xfrm>
                        <a:off x="406558" y="4937613"/>
                        <a:ext cx="300667" cy="101377"/>
                      </a:xfrm>
                      <a:custGeom>
                        <a:avLst/>
                        <a:gdLst>
                          <a:gd name="connsiteX0" fmla="*/ 298474 w 300667"/>
                          <a:gd name="connsiteY0" fmla="*/ 101377 h 101377"/>
                          <a:gd name="connsiteX1" fmla="*/ 265336 w 300667"/>
                          <a:gd name="connsiteY1" fmla="*/ 79959 h 101377"/>
                          <a:gd name="connsiteX2" fmla="*/ 256618 w 300667"/>
                          <a:gd name="connsiteY2" fmla="*/ 75282 h 101377"/>
                          <a:gd name="connsiteX3" fmla="*/ 247785 w 300667"/>
                          <a:gd name="connsiteY3" fmla="*/ 70837 h 101377"/>
                          <a:gd name="connsiteX4" fmla="*/ 238837 w 300667"/>
                          <a:gd name="connsiteY4" fmla="*/ 66622 h 101377"/>
                          <a:gd name="connsiteX5" fmla="*/ 229773 w 300667"/>
                          <a:gd name="connsiteY5" fmla="*/ 62697 h 101377"/>
                          <a:gd name="connsiteX6" fmla="*/ 192651 w 300667"/>
                          <a:gd name="connsiteY6" fmla="*/ 48783 h 101377"/>
                          <a:gd name="connsiteX7" fmla="*/ 173715 w 300667"/>
                          <a:gd name="connsiteY7" fmla="*/ 42779 h 101377"/>
                          <a:gd name="connsiteX8" fmla="*/ 154606 w 300667"/>
                          <a:gd name="connsiteY8" fmla="*/ 37353 h 101377"/>
                          <a:gd name="connsiteX9" fmla="*/ 77418 w 300667"/>
                          <a:gd name="connsiteY9" fmla="*/ 18301 h 101377"/>
                          <a:gd name="connsiteX10" fmla="*/ 0 w 300667"/>
                          <a:gd name="connsiteY10" fmla="*/ 0 h 101377"/>
                          <a:gd name="connsiteX11" fmla="*/ 77649 w 300667"/>
                          <a:gd name="connsiteY11" fmla="*/ 17435 h 101377"/>
                          <a:gd name="connsiteX12" fmla="*/ 155125 w 300667"/>
                          <a:gd name="connsiteY12" fmla="*/ 35678 h 101377"/>
                          <a:gd name="connsiteX13" fmla="*/ 174350 w 300667"/>
                          <a:gd name="connsiteY13" fmla="*/ 40932 h 101377"/>
                          <a:gd name="connsiteX14" fmla="*/ 193402 w 300667"/>
                          <a:gd name="connsiteY14" fmla="*/ 46763 h 101377"/>
                          <a:gd name="connsiteX15" fmla="*/ 230870 w 300667"/>
                          <a:gd name="connsiteY15" fmla="*/ 60330 h 101377"/>
                          <a:gd name="connsiteX16" fmla="*/ 240049 w 300667"/>
                          <a:gd name="connsiteY16" fmla="*/ 64198 h 101377"/>
                          <a:gd name="connsiteX17" fmla="*/ 249113 w 300667"/>
                          <a:gd name="connsiteY17" fmla="*/ 68354 h 101377"/>
                          <a:gd name="connsiteX18" fmla="*/ 258061 w 300667"/>
                          <a:gd name="connsiteY18" fmla="*/ 72742 h 101377"/>
                          <a:gd name="connsiteX19" fmla="*/ 266894 w 300667"/>
                          <a:gd name="connsiteY19" fmla="*/ 77361 h 101377"/>
                          <a:gd name="connsiteX20" fmla="*/ 300668 w 300667"/>
                          <a:gd name="connsiteY20" fmla="*/ 98606 h 101377"/>
                          <a:gd name="connsiteX21" fmla="*/ 298474 w 300667"/>
                          <a:gd name="connsiteY21" fmla="*/ 101377 h 10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667" h="101377">
                            <a:moveTo>
                              <a:pt x="298474" y="101377"/>
                            </a:moveTo>
                            <a:cubicBezTo>
                              <a:pt x="287851" y="93641"/>
                              <a:pt x="276824" y="86367"/>
                              <a:pt x="265336" y="79959"/>
                            </a:cubicBezTo>
                            <a:cubicBezTo>
                              <a:pt x="262507" y="78284"/>
                              <a:pt x="259505" y="76841"/>
                              <a:pt x="256618" y="75282"/>
                            </a:cubicBezTo>
                            <a:cubicBezTo>
                              <a:pt x="253732" y="73723"/>
                              <a:pt x="250787" y="72222"/>
                              <a:pt x="247785" y="70837"/>
                            </a:cubicBezTo>
                            <a:lnTo>
                              <a:pt x="238837" y="66622"/>
                            </a:lnTo>
                            <a:lnTo>
                              <a:pt x="229773" y="62697"/>
                            </a:lnTo>
                            <a:cubicBezTo>
                              <a:pt x="217591" y="57559"/>
                              <a:pt x="205237" y="52882"/>
                              <a:pt x="192651" y="48783"/>
                            </a:cubicBezTo>
                            <a:cubicBezTo>
                              <a:pt x="186416" y="46647"/>
                              <a:pt x="180066" y="44800"/>
                              <a:pt x="173715" y="42779"/>
                            </a:cubicBezTo>
                            <a:cubicBezTo>
                              <a:pt x="167365" y="40932"/>
                              <a:pt x="161014" y="39027"/>
                              <a:pt x="154606" y="37353"/>
                            </a:cubicBezTo>
                            <a:cubicBezTo>
                              <a:pt x="129031" y="30367"/>
                              <a:pt x="103225" y="24420"/>
                              <a:pt x="77418" y="18301"/>
                            </a:cubicBezTo>
                            <a:lnTo>
                              <a:pt x="0" y="0"/>
                            </a:lnTo>
                            <a:lnTo>
                              <a:pt x="77649" y="17435"/>
                            </a:lnTo>
                            <a:cubicBezTo>
                              <a:pt x="103513" y="23266"/>
                              <a:pt x="129435" y="28924"/>
                              <a:pt x="155125" y="35678"/>
                            </a:cubicBezTo>
                            <a:cubicBezTo>
                              <a:pt x="161534" y="37295"/>
                              <a:pt x="167942" y="39142"/>
                              <a:pt x="174350" y="40932"/>
                            </a:cubicBezTo>
                            <a:cubicBezTo>
                              <a:pt x="180701" y="42837"/>
                              <a:pt x="187109" y="44627"/>
                              <a:pt x="193402" y="46763"/>
                            </a:cubicBezTo>
                            <a:cubicBezTo>
                              <a:pt x="206045" y="50746"/>
                              <a:pt x="218573" y="55307"/>
                              <a:pt x="230870" y="60330"/>
                            </a:cubicBezTo>
                            <a:lnTo>
                              <a:pt x="240049" y="64198"/>
                            </a:lnTo>
                            <a:lnTo>
                              <a:pt x="249113" y="68354"/>
                            </a:lnTo>
                            <a:cubicBezTo>
                              <a:pt x="252173" y="69682"/>
                              <a:pt x="255117" y="71241"/>
                              <a:pt x="258061" y="72742"/>
                            </a:cubicBezTo>
                            <a:cubicBezTo>
                              <a:pt x="261006" y="74301"/>
                              <a:pt x="264008" y="75686"/>
                              <a:pt x="266894" y="77361"/>
                            </a:cubicBezTo>
                            <a:cubicBezTo>
                              <a:pt x="278614" y="83711"/>
                              <a:pt x="289814" y="90870"/>
                              <a:pt x="300668" y="98606"/>
                            </a:cubicBezTo>
                            <a:lnTo>
                              <a:pt x="298474" y="101377"/>
                            </a:lnTo>
                            <a:close/>
                          </a:path>
                        </a:pathLst>
                      </a:custGeom>
                      <a:solidFill>
                        <a:srgbClr val="A0BDAB"/>
                      </a:solidFill>
                      <a:ln w="5770" cap="flat">
                        <a:noFill/>
                        <a:prstDash val="solid"/>
                        <a:miter/>
                      </a:ln>
                    </p:spPr>
                    <p:txBody>
                      <a:bodyPr rtlCol="0" anchor="ctr"/>
                      <a:lstStyle/>
                      <a:p>
                        <a:endParaRPr lang="th-TH"/>
                      </a:p>
                    </p:txBody>
                  </p:sp>
                  <p:sp>
                    <p:nvSpPr>
                      <p:cNvPr id="4369" name="Freeform: Shape 4368">
                        <a:extLst>
                          <a:ext uri="{FF2B5EF4-FFF2-40B4-BE49-F238E27FC236}">
                            <a16:creationId xmlns:a16="http://schemas.microsoft.com/office/drawing/2014/main" id="{B28752C2-6E11-4F17-82D1-1A63C73E78C0}"/>
                          </a:ext>
                        </a:extLst>
                      </p:cNvPr>
                      <p:cNvSpPr/>
                      <p:nvPr/>
                    </p:nvSpPr>
                    <p:spPr>
                      <a:xfrm>
                        <a:off x="288150" y="4995057"/>
                        <a:ext cx="292931" cy="88964"/>
                      </a:xfrm>
                      <a:custGeom>
                        <a:avLst/>
                        <a:gdLst>
                          <a:gd name="connsiteX0" fmla="*/ 291719 w 292931"/>
                          <a:gd name="connsiteY0" fmla="*/ 88965 h 88964"/>
                          <a:gd name="connsiteX1" fmla="*/ 219554 w 292931"/>
                          <a:gd name="connsiteY1" fmla="*/ 64660 h 88964"/>
                          <a:gd name="connsiteX2" fmla="*/ 146408 w 292931"/>
                          <a:gd name="connsiteY2" fmla="*/ 43010 h 88964"/>
                          <a:gd name="connsiteX3" fmla="*/ 0 w 292931"/>
                          <a:gd name="connsiteY3" fmla="*/ 0 h 88964"/>
                          <a:gd name="connsiteX4" fmla="*/ 146870 w 292931"/>
                          <a:gd name="connsiteY4" fmla="*/ 41336 h 88964"/>
                          <a:gd name="connsiteX5" fmla="*/ 220305 w 292931"/>
                          <a:gd name="connsiteY5" fmla="*/ 62120 h 88964"/>
                          <a:gd name="connsiteX6" fmla="*/ 292931 w 292931"/>
                          <a:gd name="connsiteY6" fmla="*/ 85674 h 88964"/>
                          <a:gd name="connsiteX7" fmla="*/ 291719 w 292931"/>
                          <a:gd name="connsiteY7" fmla="*/ 88965 h 88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931" h="88964">
                            <a:moveTo>
                              <a:pt x="291719" y="88965"/>
                            </a:moveTo>
                            <a:cubicBezTo>
                              <a:pt x="268049" y="79901"/>
                              <a:pt x="243859" y="72049"/>
                              <a:pt x="219554" y="64660"/>
                            </a:cubicBezTo>
                            <a:cubicBezTo>
                              <a:pt x="195249" y="57270"/>
                              <a:pt x="170829" y="50227"/>
                              <a:pt x="146408" y="43010"/>
                            </a:cubicBezTo>
                            <a:lnTo>
                              <a:pt x="0" y="0"/>
                            </a:lnTo>
                            <a:lnTo>
                              <a:pt x="146870" y="41336"/>
                            </a:lnTo>
                            <a:cubicBezTo>
                              <a:pt x="171348" y="48264"/>
                              <a:pt x="195826" y="55018"/>
                              <a:pt x="220305" y="62120"/>
                            </a:cubicBezTo>
                            <a:cubicBezTo>
                              <a:pt x="244725" y="69278"/>
                              <a:pt x="269030" y="76899"/>
                              <a:pt x="292931" y="85674"/>
                            </a:cubicBezTo>
                            <a:lnTo>
                              <a:pt x="291719" y="88965"/>
                            </a:lnTo>
                            <a:close/>
                          </a:path>
                        </a:pathLst>
                      </a:custGeom>
                      <a:solidFill>
                        <a:srgbClr val="A0BDAB"/>
                      </a:solidFill>
                      <a:ln w="5770" cap="flat">
                        <a:noFill/>
                        <a:prstDash val="solid"/>
                        <a:miter/>
                      </a:ln>
                    </p:spPr>
                    <p:txBody>
                      <a:bodyPr rtlCol="0" anchor="ctr"/>
                      <a:lstStyle/>
                      <a:p>
                        <a:endParaRPr lang="th-TH"/>
                      </a:p>
                    </p:txBody>
                  </p:sp>
                  <p:sp>
                    <p:nvSpPr>
                      <p:cNvPr id="4370" name="Freeform: Shape 4369">
                        <a:extLst>
                          <a:ext uri="{FF2B5EF4-FFF2-40B4-BE49-F238E27FC236}">
                            <a16:creationId xmlns:a16="http://schemas.microsoft.com/office/drawing/2014/main" id="{54412B07-0A43-4F2B-AEED-AFDF5227FCE3}"/>
                          </a:ext>
                        </a:extLst>
                      </p:cNvPr>
                      <p:cNvSpPr/>
                      <p:nvPr/>
                    </p:nvSpPr>
                    <p:spPr>
                      <a:xfrm>
                        <a:off x="195202" y="5048285"/>
                        <a:ext cx="227463" cy="81113"/>
                      </a:xfrm>
                      <a:custGeom>
                        <a:avLst/>
                        <a:gdLst>
                          <a:gd name="connsiteX0" fmla="*/ 225905 w 227463"/>
                          <a:gd name="connsiteY0" fmla="*/ 81113 h 81113"/>
                          <a:gd name="connsiteX1" fmla="*/ 0 w 227463"/>
                          <a:gd name="connsiteY1" fmla="*/ 0 h 81113"/>
                          <a:gd name="connsiteX2" fmla="*/ 227464 w 227463"/>
                          <a:gd name="connsiteY2" fmla="*/ 77996 h 81113"/>
                          <a:gd name="connsiteX3" fmla="*/ 225905 w 227463"/>
                          <a:gd name="connsiteY3" fmla="*/ 81113 h 81113"/>
                        </a:gdLst>
                        <a:ahLst/>
                        <a:cxnLst>
                          <a:cxn ang="0">
                            <a:pos x="connsiteX0" y="connsiteY0"/>
                          </a:cxn>
                          <a:cxn ang="0">
                            <a:pos x="connsiteX1" y="connsiteY1"/>
                          </a:cxn>
                          <a:cxn ang="0">
                            <a:pos x="connsiteX2" y="connsiteY2"/>
                          </a:cxn>
                          <a:cxn ang="0">
                            <a:pos x="connsiteX3" y="connsiteY3"/>
                          </a:cxn>
                        </a:cxnLst>
                        <a:rect l="l" t="t" r="r" b="b"/>
                        <a:pathLst>
                          <a:path w="227463" h="81113">
                            <a:moveTo>
                              <a:pt x="225905" y="81113"/>
                            </a:moveTo>
                            <a:cubicBezTo>
                              <a:pt x="154837" y="44165"/>
                              <a:pt x="78631" y="16800"/>
                              <a:pt x="0" y="0"/>
                            </a:cubicBezTo>
                            <a:cubicBezTo>
                              <a:pt x="78862" y="15645"/>
                              <a:pt x="155587" y="41971"/>
                              <a:pt x="227464" y="77996"/>
                            </a:cubicBezTo>
                            <a:lnTo>
                              <a:pt x="225905" y="81113"/>
                            </a:lnTo>
                            <a:close/>
                          </a:path>
                        </a:pathLst>
                      </a:custGeom>
                      <a:solidFill>
                        <a:srgbClr val="A0BDAB"/>
                      </a:solidFill>
                      <a:ln w="5770" cap="flat">
                        <a:noFill/>
                        <a:prstDash val="solid"/>
                        <a:miter/>
                      </a:ln>
                    </p:spPr>
                    <p:txBody>
                      <a:bodyPr rtlCol="0" anchor="ctr"/>
                      <a:lstStyle/>
                      <a:p>
                        <a:endParaRPr lang="th-TH"/>
                      </a:p>
                    </p:txBody>
                  </p:sp>
                  <p:sp>
                    <p:nvSpPr>
                      <p:cNvPr id="4371" name="Freeform: Shape 4370">
                        <a:extLst>
                          <a:ext uri="{FF2B5EF4-FFF2-40B4-BE49-F238E27FC236}">
                            <a16:creationId xmlns:a16="http://schemas.microsoft.com/office/drawing/2014/main" id="{C3580898-F566-4ABD-8436-F627E9C1742D}"/>
                          </a:ext>
                        </a:extLst>
                      </p:cNvPr>
                      <p:cNvSpPr/>
                      <p:nvPr/>
                    </p:nvSpPr>
                    <p:spPr>
                      <a:xfrm>
                        <a:off x="76274" y="5134995"/>
                        <a:ext cx="179719" cy="39607"/>
                      </a:xfrm>
                      <a:custGeom>
                        <a:avLst/>
                        <a:gdLst>
                          <a:gd name="connsiteX0" fmla="*/ 178218 w 179719"/>
                          <a:gd name="connsiteY0" fmla="*/ 39608 h 39607"/>
                          <a:gd name="connsiteX1" fmla="*/ 0 w 179719"/>
                          <a:gd name="connsiteY1" fmla="*/ 235 h 39607"/>
                          <a:gd name="connsiteX2" fmla="*/ 179719 w 179719"/>
                          <a:gd name="connsiteY2" fmla="*/ 36490 h 39607"/>
                          <a:gd name="connsiteX3" fmla="*/ 178218 w 179719"/>
                          <a:gd name="connsiteY3" fmla="*/ 39608 h 39607"/>
                        </a:gdLst>
                        <a:ahLst/>
                        <a:cxnLst>
                          <a:cxn ang="0">
                            <a:pos x="connsiteX0" y="connsiteY0"/>
                          </a:cxn>
                          <a:cxn ang="0">
                            <a:pos x="connsiteX1" y="connsiteY1"/>
                          </a:cxn>
                          <a:cxn ang="0">
                            <a:pos x="connsiteX2" y="connsiteY2"/>
                          </a:cxn>
                          <a:cxn ang="0">
                            <a:pos x="connsiteX3" y="connsiteY3"/>
                          </a:cxn>
                        </a:cxnLst>
                        <a:rect l="l" t="t" r="r" b="b"/>
                        <a:pathLst>
                          <a:path w="179719" h="39607">
                            <a:moveTo>
                              <a:pt x="178218" y="39608"/>
                            </a:moveTo>
                            <a:cubicBezTo>
                              <a:pt x="123200" y="12878"/>
                              <a:pt x="61600" y="-747"/>
                              <a:pt x="0" y="235"/>
                            </a:cubicBezTo>
                            <a:cubicBezTo>
                              <a:pt x="61542" y="-1901"/>
                              <a:pt x="123662" y="10569"/>
                              <a:pt x="179719" y="36490"/>
                            </a:cubicBezTo>
                            <a:lnTo>
                              <a:pt x="178218" y="39608"/>
                            </a:lnTo>
                            <a:close/>
                          </a:path>
                        </a:pathLst>
                      </a:custGeom>
                      <a:solidFill>
                        <a:srgbClr val="A0BDAB"/>
                      </a:solidFill>
                      <a:ln w="5770" cap="flat">
                        <a:noFill/>
                        <a:prstDash val="solid"/>
                        <a:miter/>
                      </a:ln>
                    </p:spPr>
                    <p:txBody>
                      <a:bodyPr rtlCol="0" anchor="ctr"/>
                      <a:lstStyle/>
                      <a:p>
                        <a:endParaRPr lang="th-TH"/>
                      </a:p>
                    </p:txBody>
                  </p:sp>
                </p:grpSp>
              </p:grpSp>
            </p:grpSp>
            <p:grpSp>
              <p:nvGrpSpPr>
                <p:cNvPr id="4259" name="Graphic 3">
                  <a:extLst>
                    <a:ext uri="{FF2B5EF4-FFF2-40B4-BE49-F238E27FC236}">
                      <a16:creationId xmlns:a16="http://schemas.microsoft.com/office/drawing/2014/main" id="{A672D4F4-A25F-4ED0-BFC7-A2379296C88C}"/>
                    </a:ext>
                  </a:extLst>
                </p:cNvPr>
                <p:cNvGrpSpPr/>
                <p:nvPr/>
              </p:nvGrpSpPr>
              <p:grpSpPr>
                <a:xfrm>
                  <a:off x="371226" y="5065210"/>
                  <a:ext cx="1148510" cy="615898"/>
                  <a:chOff x="371226" y="5065210"/>
                  <a:chExt cx="1148510" cy="615898"/>
                </a:xfrm>
              </p:grpSpPr>
              <p:grpSp>
                <p:nvGrpSpPr>
                  <p:cNvPr id="4336" name="Graphic 3">
                    <a:extLst>
                      <a:ext uri="{FF2B5EF4-FFF2-40B4-BE49-F238E27FC236}">
                        <a16:creationId xmlns:a16="http://schemas.microsoft.com/office/drawing/2014/main" id="{2C27A2B9-424E-46EA-8F92-0632C3566D37}"/>
                      </a:ext>
                    </a:extLst>
                  </p:cNvPr>
                  <p:cNvGrpSpPr/>
                  <p:nvPr/>
                </p:nvGrpSpPr>
                <p:grpSpPr>
                  <a:xfrm>
                    <a:off x="371226" y="5065210"/>
                    <a:ext cx="1148510" cy="615898"/>
                    <a:chOff x="371226" y="5065210"/>
                    <a:chExt cx="1148510" cy="615898"/>
                  </a:xfrm>
                  <a:solidFill>
                    <a:srgbClr val="FBFFFF"/>
                  </a:solidFill>
                </p:grpSpPr>
                <p:sp>
                  <p:nvSpPr>
                    <p:cNvPr id="4353" name="Freeform: Shape 4352">
                      <a:extLst>
                        <a:ext uri="{FF2B5EF4-FFF2-40B4-BE49-F238E27FC236}">
                          <a16:creationId xmlns:a16="http://schemas.microsoft.com/office/drawing/2014/main" id="{777AFD8F-82B1-4895-90EF-CA3846E6B198}"/>
                        </a:ext>
                      </a:extLst>
                    </p:cNvPr>
                    <p:cNvSpPr/>
                    <p:nvPr/>
                  </p:nvSpPr>
                  <p:spPr>
                    <a:xfrm>
                      <a:off x="371226" y="5180145"/>
                      <a:ext cx="1148510" cy="500963"/>
                    </a:xfrm>
                    <a:custGeom>
                      <a:avLst/>
                      <a:gdLst>
                        <a:gd name="connsiteX0" fmla="*/ 1125540 w 1148510"/>
                        <a:gd name="connsiteY0" fmla="*/ 0 h 500963"/>
                        <a:gd name="connsiteX1" fmla="*/ 1147132 w 1148510"/>
                        <a:gd name="connsiteY1" fmla="*/ 41625 h 500963"/>
                        <a:gd name="connsiteX2" fmla="*/ 932427 w 1148510"/>
                        <a:gd name="connsiteY2" fmla="*/ 310309 h 500963"/>
                        <a:gd name="connsiteX3" fmla="*/ 501343 w 1148510"/>
                        <a:gd name="connsiteY3" fmla="*/ 490317 h 500963"/>
                        <a:gd name="connsiteX4" fmla="*/ 221517 w 1148510"/>
                        <a:gd name="connsiteY4" fmla="*/ 473343 h 500963"/>
                        <a:gd name="connsiteX5" fmla="*/ 0 w 1148510"/>
                        <a:gd name="connsiteY5" fmla="*/ 385937 h 500963"/>
                        <a:gd name="connsiteX6" fmla="*/ 1125540 w 1148510"/>
                        <a:gd name="connsiteY6" fmla="*/ 0 h 50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8510" h="500963">
                          <a:moveTo>
                            <a:pt x="1125540" y="0"/>
                          </a:moveTo>
                          <a:cubicBezTo>
                            <a:pt x="1125540" y="0"/>
                            <a:pt x="1155157" y="9064"/>
                            <a:pt x="1147132" y="41625"/>
                          </a:cubicBezTo>
                          <a:cubicBezTo>
                            <a:pt x="1139107" y="74185"/>
                            <a:pt x="1178538" y="163959"/>
                            <a:pt x="932427" y="310309"/>
                          </a:cubicBezTo>
                          <a:cubicBezTo>
                            <a:pt x="686374" y="456659"/>
                            <a:pt x="559537" y="472593"/>
                            <a:pt x="501343" y="490317"/>
                          </a:cubicBezTo>
                          <a:cubicBezTo>
                            <a:pt x="443150" y="508040"/>
                            <a:pt x="284041" y="504461"/>
                            <a:pt x="221517" y="473343"/>
                          </a:cubicBezTo>
                          <a:cubicBezTo>
                            <a:pt x="158994" y="442226"/>
                            <a:pt x="56289" y="371504"/>
                            <a:pt x="0" y="385937"/>
                          </a:cubicBezTo>
                          <a:cubicBezTo>
                            <a:pt x="0" y="385937"/>
                            <a:pt x="881565" y="37699"/>
                            <a:pt x="1125540" y="0"/>
                          </a:cubicBezTo>
                          <a:close/>
                        </a:path>
                      </a:pathLst>
                    </a:custGeom>
                    <a:solidFill>
                      <a:srgbClr val="FBFFFF"/>
                    </a:solidFill>
                    <a:ln w="5770" cap="flat">
                      <a:noFill/>
                      <a:prstDash val="solid"/>
                      <a:miter/>
                    </a:ln>
                  </p:spPr>
                  <p:txBody>
                    <a:bodyPr rtlCol="0" anchor="ctr"/>
                    <a:lstStyle/>
                    <a:p>
                      <a:endParaRPr lang="th-TH"/>
                    </a:p>
                  </p:txBody>
                </p:sp>
                <p:sp>
                  <p:nvSpPr>
                    <p:cNvPr id="4354" name="Freeform: Shape 4353">
                      <a:extLst>
                        <a:ext uri="{FF2B5EF4-FFF2-40B4-BE49-F238E27FC236}">
                          <a16:creationId xmlns:a16="http://schemas.microsoft.com/office/drawing/2014/main" id="{5C594EE5-8F16-4AFF-81A5-A3BD0A9DEB5A}"/>
                        </a:ext>
                      </a:extLst>
                    </p:cNvPr>
                    <p:cNvSpPr/>
                    <p:nvPr/>
                  </p:nvSpPr>
                  <p:spPr>
                    <a:xfrm>
                      <a:off x="371226" y="5065210"/>
                      <a:ext cx="1132263" cy="500930"/>
                    </a:xfrm>
                    <a:custGeom>
                      <a:avLst/>
                      <a:gdLst>
                        <a:gd name="connsiteX0" fmla="*/ 1116072 w 1132263"/>
                        <a:gd name="connsiteY0" fmla="*/ 131273 h 500930"/>
                        <a:gd name="connsiteX1" fmla="*/ 1111396 w 1132263"/>
                        <a:gd name="connsiteY1" fmla="*/ 49236 h 500930"/>
                        <a:gd name="connsiteX2" fmla="*/ 539446 w 1132263"/>
                        <a:gd name="connsiteY2" fmla="*/ 62919 h 500930"/>
                        <a:gd name="connsiteX3" fmla="*/ 46936 w 1132263"/>
                        <a:gd name="connsiteY3" fmla="*/ 386275 h 500930"/>
                        <a:gd name="connsiteX4" fmla="*/ 0 w 1132263"/>
                        <a:gd name="connsiteY4" fmla="*/ 500930 h 500930"/>
                        <a:gd name="connsiteX5" fmla="*/ 1116072 w 1132263"/>
                        <a:gd name="connsiteY5" fmla="*/ 131273 h 500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2263" h="500930">
                          <a:moveTo>
                            <a:pt x="1116072" y="131273"/>
                          </a:moveTo>
                          <a:cubicBezTo>
                            <a:pt x="1116072" y="131273"/>
                            <a:pt x="1155445" y="93401"/>
                            <a:pt x="1111396" y="49236"/>
                          </a:cubicBezTo>
                          <a:cubicBezTo>
                            <a:pt x="1067346" y="5071"/>
                            <a:pt x="900097" y="-40768"/>
                            <a:pt x="539446" y="62919"/>
                          </a:cubicBezTo>
                          <a:cubicBezTo>
                            <a:pt x="178796" y="166605"/>
                            <a:pt x="91678" y="241656"/>
                            <a:pt x="46936" y="386275"/>
                          </a:cubicBezTo>
                          <a:cubicBezTo>
                            <a:pt x="46936" y="386275"/>
                            <a:pt x="52420" y="481936"/>
                            <a:pt x="0" y="500930"/>
                          </a:cubicBezTo>
                          <a:cubicBezTo>
                            <a:pt x="0" y="500872"/>
                            <a:pt x="736601" y="342341"/>
                            <a:pt x="1116072" y="131273"/>
                          </a:cubicBezTo>
                          <a:close/>
                        </a:path>
                      </a:pathLst>
                    </a:custGeom>
                    <a:solidFill>
                      <a:srgbClr val="FBFFFF"/>
                    </a:solidFill>
                    <a:ln w="5770" cap="flat">
                      <a:noFill/>
                      <a:prstDash val="solid"/>
                      <a:miter/>
                    </a:ln>
                  </p:spPr>
                  <p:txBody>
                    <a:bodyPr rtlCol="0" anchor="ctr"/>
                    <a:lstStyle/>
                    <a:p>
                      <a:endParaRPr lang="th-TH"/>
                    </a:p>
                  </p:txBody>
                </p:sp>
              </p:grpSp>
              <p:grpSp>
                <p:nvGrpSpPr>
                  <p:cNvPr id="4337" name="Graphic 3">
                    <a:extLst>
                      <a:ext uri="{FF2B5EF4-FFF2-40B4-BE49-F238E27FC236}">
                        <a16:creationId xmlns:a16="http://schemas.microsoft.com/office/drawing/2014/main" id="{9EF8B4AA-9F71-4CD5-A713-FD4B7A708AC9}"/>
                      </a:ext>
                    </a:extLst>
                  </p:cNvPr>
                  <p:cNvGrpSpPr/>
                  <p:nvPr/>
                </p:nvGrpSpPr>
                <p:grpSpPr>
                  <a:xfrm>
                    <a:off x="378530" y="5070318"/>
                    <a:ext cx="1137317" cy="606184"/>
                    <a:chOff x="378530" y="5070318"/>
                    <a:chExt cx="1137317" cy="606184"/>
                  </a:xfrm>
                  <a:solidFill>
                    <a:srgbClr val="A0BDAB"/>
                  </a:solidFill>
                </p:grpSpPr>
                <p:pic>
                  <p:nvPicPr>
                    <p:cNvPr id="4338" name="Picture 4337">
                      <a:extLst>
                        <a:ext uri="{FF2B5EF4-FFF2-40B4-BE49-F238E27FC236}">
                          <a16:creationId xmlns:a16="http://schemas.microsoft.com/office/drawing/2014/main" id="{5CDE2643-4D42-4F36-BDFD-CF0F44A06A6A}"/>
                        </a:ext>
                      </a:extLst>
                    </p:cNvPr>
                    <p:cNvPicPr>
                      <a:picLocks noChangeAspect="1"/>
                    </p:cNvPicPr>
                    <p:nvPr/>
                  </p:nvPicPr>
                  <p:blipFill>
                    <a:blip r:embed="rId95"/>
                    <a:stretch>
                      <a:fillRect/>
                    </a:stretch>
                  </p:blipFill>
                  <p:spPr>
                    <a:xfrm>
                      <a:off x="378530" y="5185782"/>
                      <a:ext cx="1137317" cy="490720"/>
                    </a:xfrm>
                    <a:custGeom>
                      <a:avLst/>
                      <a:gdLst>
                        <a:gd name="connsiteX0" fmla="*/ 259 w 1137317"/>
                        <a:gd name="connsiteY0" fmla="*/ 338 h 490720"/>
                        <a:gd name="connsiteX1" fmla="*/ 1137577 w 1137317"/>
                        <a:gd name="connsiteY1" fmla="*/ 338 h 490720"/>
                        <a:gd name="connsiteX2" fmla="*/ 1137577 w 1137317"/>
                        <a:gd name="connsiteY2" fmla="*/ 491058 h 490720"/>
                        <a:gd name="connsiteX3" fmla="*/ 259 w 1137317"/>
                        <a:gd name="connsiteY3" fmla="*/ 491058 h 490720"/>
                      </a:gdLst>
                      <a:ahLst/>
                      <a:cxnLst>
                        <a:cxn ang="0">
                          <a:pos x="connsiteX0" y="connsiteY0"/>
                        </a:cxn>
                        <a:cxn ang="0">
                          <a:pos x="connsiteX1" y="connsiteY1"/>
                        </a:cxn>
                        <a:cxn ang="0">
                          <a:pos x="connsiteX2" y="connsiteY2"/>
                        </a:cxn>
                        <a:cxn ang="0">
                          <a:pos x="connsiteX3" y="connsiteY3"/>
                        </a:cxn>
                      </a:cxnLst>
                      <a:rect l="l" t="t" r="r" b="b"/>
                      <a:pathLst>
                        <a:path w="1137317" h="490720">
                          <a:moveTo>
                            <a:pt x="259" y="338"/>
                          </a:moveTo>
                          <a:lnTo>
                            <a:pt x="1137577" y="338"/>
                          </a:lnTo>
                          <a:lnTo>
                            <a:pt x="1137577" y="491058"/>
                          </a:lnTo>
                          <a:lnTo>
                            <a:pt x="259" y="491058"/>
                          </a:lnTo>
                          <a:close/>
                        </a:path>
                      </a:pathLst>
                    </a:custGeom>
                  </p:spPr>
                </p:pic>
                <p:pic>
                  <p:nvPicPr>
                    <p:cNvPr id="4339" name="Picture 4338">
                      <a:extLst>
                        <a:ext uri="{FF2B5EF4-FFF2-40B4-BE49-F238E27FC236}">
                          <a16:creationId xmlns:a16="http://schemas.microsoft.com/office/drawing/2014/main" id="{91DF1352-11BB-4727-8035-013D646953B0}"/>
                        </a:ext>
                      </a:extLst>
                    </p:cNvPr>
                    <p:cNvPicPr>
                      <a:picLocks noChangeAspect="1"/>
                    </p:cNvPicPr>
                    <p:nvPr/>
                  </p:nvPicPr>
                  <p:blipFill>
                    <a:blip r:embed="rId96"/>
                    <a:stretch>
                      <a:fillRect/>
                    </a:stretch>
                  </p:blipFill>
                  <p:spPr>
                    <a:xfrm>
                      <a:off x="378530" y="5070318"/>
                      <a:ext cx="1119997" cy="496493"/>
                    </a:xfrm>
                    <a:custGeom>
                      <a:avLst/>
                      <a:gdLst>
                        <a:gd name="connsiteX0" fmla="*/ 259 w 1119997"/>
                        <a:gd name="connsiteY0" fmla="*/ 318 h 496493"/>
                        <a:gd name="connsiteX1" fmla="*/ 1120257 w 1119997"/>
                        <a:gd name="connsiteY1" fmla="*/ 318 h 496493"/>
                        <a:gd name="connsiteX2" fmla="*/ 1120257 w 1119997"/>
                        <a:gd name="connsiteY2" fmla="*/ 496812 h 496493"/>
                        <a:gd name="connsiteX3" fmla="*/ 259 w 1119997"/>
                        <a:gd name="connsiteY3" fmla="*/ 496812 h 496493"/>
                      </a:gdLst>
                      <a:ahLst/>
                      <a:cxnLst>
                        <a:cxn ang="0">
                          <a:pos x="connsiteX0" y="connsiteY0"/>
                        </a:cxn>
                        <a:cxn ang="0">
                          <a:pos x="connsiteX1" y="connsiteY1"/>
                        </a:cxn>
                        <a:cxn ang="0">
                          <a:pos x="connsiteX2" y="connsiteY2"/>
                        </a:cxn>
                        <a:cxn ang="0">
                          <a:pos x="connsiteX3" y="connsiteY3"/>
                        </a:cxn>
                      </a:cxnLst>
                      <a:rect l="l" t="t" r="r" b="b"/>
                      <a:pathLst>
                        <a:path w="1119997" h="496493">
                          <a:moveTo>
                            <a:pt x="259" y="318"/>
                          </a:moveTo>
                          <a:lnTo>
                            <a:pt x="1120257" y="318"/>
                          </a:lnTo>
                          <a:lnTo>
                            <a:pt x="1120257" y="496812"/>
                          </a:lnTo>
                          <a:lnTo>
                            <a:pt x="259" y="496812"/>
                          </a:lnTo>
                          <a:close/>
                        </a:path>
                      </a:pathLst>
                    </a:custGeom>
                  </p:spPr>
                </p:pic>
                <p:grpSp>
                  <p:nvGrpSpPr>
                    <p:cNvPr id="4340" name="Graphic 3">
                      <a:extLst>
                        <a:ext uri="{FF2B5EF4-FFF2-40B4-BE49-F238E27FC236}">
                          <a16:creationId xmlns:a16="http://schemas.microsoft.com/office/drawing/2014/main" id="{5A7481CB-4282-4204-9C22-994C3D149290}"/>
                        </a:ext>
                      </a:extLst>
                    </p:cNvPr>
                    <p:cNvGrpSpPr/>
                    <p:nvPr/>
                  </p:nvGrpSpPr>
                  <p:grpSpPr>
                    <a:xfrm>
                      <a:off x="494715" y="5136126"/>
                      <a:ext cx="964814" cy="507836"/>
                      <a:chOff x="494715" y="5136126"/>
                      <a:chExt cx="964814" cy="507836"/>
                    </a:xfrm>
                    <a:solidFill>
                      <a:srgbClr val="A0BDAB"/>
                    </a:solidFill>
                  </p:grpSpPr>
                  <p:sp>
                    <p:nvSpPr>
                      <p:cNvPr id="4341" name="Freeform: Shape 4340">
                        <a:extLst>
                          <a:ext uri="{FF2B5EF4-FFF2-40B4-BE49-F238E27FC236}">
                            <a16:creationId xmlns:a16="http://schemas.microsoft.com/office/drawing/2014/main" id="{56EA25D0-7168-45E8-BB35-DCF0E05C66E2}"/>
                          </a:ext>
                        </a:extLst>
                      </p:cNvPr>
                      <p:cNvSpPr/>
                      <p:nvPr/>
                    </p:nvSpPr>
                    <p:spPr>
                      <a:xfrm>
                        <a:off x="1245344" y="5208837"/>
                        <a:ext cx="214185" cy="281442"/>
                      </a:xfrm>
                      <a:custGeom>
                        <a:avLst/>
                        <a:gdLst>
                          <a:gd name="connsiteX0" fmla="*/ 213666 w 214185"/>
                          <a:gd name="connsiteY0" fmla="*/ 7563 h 281442"/>
                          <a:gd name="connsiteX1" fmla="*/ 0 w 214185"/>
                          <a:gd name="connsiteY1" fmla="*/ 281443 h 281442"/>
                          <a:gd name="connsiteX2" fmla="*/ 214185 w 214185"/>
                          <a:gd name="connsiteY2" fmla="*/ 0 h 281442"/>
                          <a:gd name="connsiteX3" fmla="*/ 213666 w 214185"/>
                          <a:gd name="connsiteY3" fmla="*/ 7563 h 281442"/>
                        </a:gdLst>
                        <a:ahLst/>
                        <a:cxnLst>
                          <a:cxn ang="0">
                            <a:pos x="connsiteX0" y="connsiteY0"/>
                          </a:cxn>
                          <a:cxn ang="0">
                            <a:pos x="connsiteX1" y="connsiteY1"/>
                          </a:cxn>
                          <a:cxn ang="0">
                            <a:pos x="connsiteX2" y="connsiteY2"/>
                          </a:cxn>
                          <a:cxn ang="0">
                            <a:pos x="connsiteX3" y="connsiteY3"/>
                          </a:cxn>
                        </a:cxnLst>
                        <a:rect l="l" t="t" r="r" b="b"/>
                        <a:pathLst>
                          <a:path w="214185" h="281442">
                            <a:moveTo>
                              <a:pt x="213666" y="7563"/>
                            </a:moveTo>
                            <a:cubicBezTo>
                              <a:pt x="171348" y="118754"/>
                              <a:pt x="98952" y="216148"/>
                              <a:pt x="0" y="281443"/>
                            </a:cubicBezTo>
                            <a:cubicBezTo>
                              <a:pt x="98317" y="215167"/>
                              <a:pt x="173196" y="110845"/>
                              <a:pt x="214185" y="0"/>
                            </a:cubicBezTo>
                            <a:lnTo>
                              <a:pt x="213666" y="7563"/>
                            </a:lnTo>
                            <a:close/>
                          </a:path>
                        </a:pathLst>
                      </a:custGeom>
                      <a:solidFill>
                        <a:srgbClr val="A0BDAB"/>
                      </a:solidFill>
                      <a:ln w="5770" cap="flat">
                        <a:noFill/>
                        <a:prstDash val="solid"/>
                        <a:miter/>
                      </a:ln>
                    </p:spPr>
                    <p:txBody>
                      <a:bodyPr rtlCol="0" anchor="ctr"/>
                      <a:lstStyle/>
                      <a:p>
                        <a:endParaRPr lang="th-TH"/>
                      </a:p>
                    </p:txBody>
                  </p:sp>
                  <p:sp>
                    <p:nvSpPr>
                      <p:cNvPr id="4342" name="Freeform: Shape 4341">
                        <a:extLst>
                          <a:ext uri="{FF2B5EF4-FFF2-40B4-BE49-F238E27FC236}">
                            <a16:creationId xmlns:a16="http://schemas.microsoft.com/office/drawing/2014/main" id="{55987988-1F49-42E6-9733-BE66E1FCA5D4}"/>
                          </a:ext>
                        </a:extLst>
                      </p:cNvPr>
                      <p:cNvSpPr/>
                      <p:nvPr/>
                    </p:nvSpPr>
                    <p:spPr>
                      <a:xfrm>
                        <a:off x="1101130" y="5276499"/>
                        <a:ext cx="211125" cy="277170"/>
                      </a:xfrm>
                      <a:custGeom>
                        <a:avLst/>
                        <a:gdLst>
                          <a:gd name="connsiteX0" fmla="*/ 196981 w 211125"/>
                          <a:gd name="connsiteY0" fmla="*/ 23843 h 277170"/>
                          <a:gd name="connsiteX1" fmla="*/ 150507 w 211125"/>
                          <a:gd name="connsiteY1" fmla="*/ 89369 h 277170"/>
                          <a:gd name="connsiteX2" fmla="*/ 102301 w 211125"/>
                          <a:gd name="connsiteY2" fmla="*/ 153567 h 277170"/>
                          <a:gd name="connsiteX3" fmla="*/ 53344 w 211125"/>
                          <a:gd name="connsiteY3" fmla="*/ 217187 h 277170"/>
                          <a:gd name="connsiteX4" fmla="*/ 0 w 211125"/>
                          <a:gd name="connsiteY4" fmla="*/ 277171 h 277170"/>
                          <a:gd name="connsiteX5" fmla="*/ 52651 w 211125"/>
                          <a:gd name="connsiteY5" fmla="*/ 216610 h 277170"/>
                          <a:gd name="connsiteX6" fmla="*/ 100915 w 211125"/>
                          <a:gd name="connsiteY6" fmla="*/ 152470 h 277170"/>
                          <a:gd name="connsiteX7" fmla="*/ 148429 w 211125"/>
                          <a:gd name="connsiteY7" fmla="*/ 87752 h 277170"/>
                          <a:gd name="connsiteX8" fmla="*/ 211125 w 211125"/>
                          <a:gd name="connsiteY8" fmla="*/ 0 h 277170"/>
                          <a:gd name="connsiteX9" fmla="*/ 196981 w 211125"/>
                          <a:gd name="connsiteY9" fmla="*/ 23843 h 27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125" h="277170">
                            <a:moveTo>
                              <a:pt x="196981" y="23843"/>
                            </a:moveTo>
                            <a:cubicBezTo>
                              <a:pt x="182144" y="46185"/>
                              <a:pt x="166441" y="67893"/>
                              <a:pt x="150507" y="89369"/>
                            </a:cubicBezTo>
                            <a:cubicBezTo>
                              <a:pt x="134515" y="110845"/>
                              <a:pt x="118350" y="132206"/>
                              <a:pt x="102301" y="153567"/>
                            </a:cubicBezTo>
                            <a:cubicBezTo>
                              <a:pt x="86194" y="174928"/>
                              <a:pt x="70144" y="196346"/>
                              <a:pt x="53344" y="217187"/>
                            </a:cubicBezTo>
                            <a:cubicBezTo>
                              <a:pt x="36544" y="238028"/>
                              <a:pt x="18994" y="258292"/>
                              <a:pt x="0" y="277171"/>
                            </a:cubicBezTo>
                            <a:cubicBezTo>
                              <a:pt x="18763" y="258061"/>
                              <a:pt x="36082" y="237624"/>
                              <a:pt x="52651" y="216610"/>
                            </a:cubicBezTo>
                            <a:cubicBezTo>
                              <a:pt x="69221" y="195596"/>
                              <a:pt x="85039" y="174004"/>
                              <a:pt x="100915" y="152470"/>
                            </a:cubicBezTo>
                            <a:cubicBezTo>
                              <a:pt x="116734" y="130878"/>
                              <a:pt x="132668" y="109402"/>
                              <a:pt x="148429" y="87752"/>
                            </a:cubicBezTo>
                            <a:cubicBezTo>
                              <a:pt x="164132" y="66103"/>
                              <a:pt x="196577" y="22400"/>
                              <a:pt x="211125" y="0"/>
                            </a:cubicBezTo>
                            <a:lnTo>
                              <a:pt x="196981" y="23843"/>
                            </a:lnTo>
                            <a:close/>
                          </a:path>
                        </a:pathLst>
                      </a:custGeom>
                      <a:solidFill>
                        <a:srgbClr val="A0BDAB"/>
                      </a:solidFill>
                      <a:ln w="5770" cap="flat">
                        <a:noFill/>
                        <a:prstDash val="solid"/>
                        <a:miter/>
                      </a:ln>
                    </p:spPr>
                    <p:txBody>
                      <a:bodyPr rtlCol="0" anchor="ctr"/>
                      <a:lstStyle/>
                      <a:p>
                        <a:endParaRPr lang="th-TH"/>
                      </a:p>
                    </p:txBody>
                  </p:sp>
                  <p:sp>
                    <p:nvSpPr>
                      <p:cNvPr id="4343" name="Freeform: Shape 4342">
                        <a:extLst>
                          <a:ext uri="{FF2B5EF4-FFF2-40B4-BE49-F238E27FC236}">
                            <a16:creationId xmlns:a16="http://schemas.microsoft.com/office/drawing/2014/main" id="{F9877FD5-0648-4116-9FD8-B5E57F2CAE81}"/>
                          </a:ext>
                        </a:extLst>
                      </p:cNvPr>
                      <p:cNvSpPr/>
                      <p:nvPr/>
                    </p:nvSpPr>
                    <p:spPr>
                      <a:xfrm>
                        <a:off x="926318" y="5360557"/>
                        <a:ext cx="183471" cy="252403"/>
                      </a:xfrm>
                      <a:custGeom>
                        <a:avLst/>
                        <a:gdLst>
                          <a:gd name="connsiteX0" fmla="*/ 183472 w 183471"/>
                          <a:gd name="connsiteY0" fmla="*/ 346 h 252403"/>
                          <a:gd name="connsiteX1" fmla="*/ 178680 w 183471"/>
                          <a:gd name="connsiteY1" fmla="*/ 40585 h 252403"/>
                          <a:gd name="connsiteX2" fmla="*/ 168692 w 183471"/>
                          <a:gd name="connsiteY2" fmla="*/ 79959 h 252403"/>
                          <a:gd name="connsiteX3" fmla="*/ 148602 w 183471"/>
                          <a:gd name="connsiteY3" fmla="*/ 115290 h 252403"/>
                          <a:gd name="connsiteX4" fmla="*/ 119620 w 183471"/>
                          <a:gd name="connsiteY4" fmla="*/ 143579 h 252403"/>
                          <a:gd name="connsiteX5" fmla="*/ 0 w 183471"/>
                          <a:gd name="connsiteY5" fmla="*/ 252404 h 252403"/>
                          <a:gd name="connsiteX6" fmla="*/ 118408 w 183471"/>
                          <a:gd name="connsiteY6" fmla="*/ 142251 h 252403"/>
                          <a:gd name="connsiteX7" fmla="*/ 146928 w 183471"/>
                          <a:gd name="connsiteY7" fmla="*/ 113847 h 252403"/>
                          <a:gd name="connsiteX8" fmla="*/ 166268 w 183471"/>
                          <a:gd name="connsiteY8" fmla="*/ 79035 h 252403"/>
                          <a:gd name="connsiteX9" fmla="*/ 175678 w 183471"/>
                          <a:gd name="connsiteY9" fmla="*/ 40066 h 252403"/>
                          <a:gd name="connsiteX10" fmla="*/ 180008 w 183471"/>
                          <a:gd name="connsiteY10" fmla="*/ 0 h 252403"/>
                          <a:gd name="connsiteX11" fmla="*/ 183472 w 183471"/>
                          <a:gd name="connsiteY11" fmla="*/ 346 h 2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471" h="252403">
                            <a:moveTo>
                              <a:pt x="183472" y="346"/>
                            </a:moveTo>
                            <a:cubicBezTo>
                              <a:pt x="182202" y="13740"/>
                              <a:pt x="180932" y="27249"/>
                              <a:pt x="178680" y="40585"/>
                            </a:cubicBezTo>
                            <a:cubicBezTo>
                              <a:pt x="176544" y="53922"/>
                              <a:pt x="173427" y="67200"/>
                              <a:pt x="168692" y="79959"/>
                            </a:cubicBezTo>
                            <a:cubicBezTo>
                              <a:pt x="163901" y="92660"/>
                              <a:pt x="157377" y="104841"/>
                              <a:pt x="148602" y="115290"/>
                            </a:cubicBezTo>
                            <a:cubicBezTo>
                              <a:pt x="139827" y="125740"/>
                              <a:pt x="129492" y="134458"/>
                              <a:pt x="119620" y="143579"/>
                            </a:cubicBezTo>
                            <a:lnTo>
                              <a:pt x="0" y="252404"/>
                            </a:lnTo>
                            <a:lnTo>
                              <a:pt x="118408" y="142251"/>
                            </a:lnTo>
                            <a:cubicBezTo>
                              <a:pt x="128222" y="133014"/>
                              <a:pt x="138441" y="124181"/>
                              <a:pt x="146928" y="113847"/>
                            </a:cubicBezTo>
                            <a:cubicBezTo>
                              <a:pt x="155414" y="103513"/>
                              <a:pt x="161649" y="91505"/>
                              <a:pt x="166268" y="79035"/>
                            </a:cubicBezTo>
                            <a:cubicBezTo>
                              <a:pt x="170771" y="66449"/>
                              <a:pt x="173715" y="53344"/>
                              <a:pt x="175678" y="40066"/>
                            </a:cubicBezTo>
                            <a:cubicBezTo>
                              <a:pt x="177756" y="26788"/>
                              <a:pt x="178853" y="13394"/>
                              <a:pt x="180008" y="0"/>
                            </a:cubicBezTo>
                            <a:lnTo>
                              <a:pt x="183472" y="346"/>
                            </a:lnTo>
                            <a:close/>
                          </a:path>
                        </a:pathLst>
                      </a:custGeom>
                      <a:solidFill>
                        <a:srgbClr val="A0BDAB"/>
                      </a:solidFill>
                      <a:ln w="5770" cap="flat">
                        <a:noFill/>
                        <a:prstDash val="solid"/>
                        <a:miter/>
                      </a:ln>
                    </p:spPr>
                    <p:txBody>
                      <a:bodyPr rtlCol="0" anchor="ctr"/>
                      <a:lstStyle/>
                      <a:p>
                        <a:endParaRPr lang="th-TH"/>
                      </a:p>
                    </p:txBody>
                  </p:sp>
                  <p:sp>
                    <p:nvSpPr>
                      <p:cNvPr id="4344" name="Freeform: Shape 4343">
                        <a:extLst>
                          <a:ext uri="{FF2B5EF4-FFF2-40B4-BE49-F238E27FC236}">
                            <a16:creationId xmlns:a16="http://schemas.microsoft.com/office/drawing/2014/main" id="{422A977E-A8C2-45E9-925B-377C143556D9}"/>
                          </a:ext>
                        </a:extLst>
                      </p:cNvPr>
                      <p:cNvSpPr/>
                      <p:nvPr/>
                    </p:nvSpPr>
                    <p:spPr>
                      <a:xfrm>
                        <a:off x="808718" y="5401489"/>
                        <a:ext cx="174292" cy="242473"/>
                      </a:xfrm>
                      <a:custGeom>
                        <a:avLst/>
                        <a:gdLst>
                          <a:gd name="connsiteX0" fmla="*/ 174292 w 174292"/>
                          <a:gd name="connsiteY0" fmla="*/ 1270 h 242473"/>
                          <a:gd name="connsiteX1" fmla="*/ 136074 w 174292"/>
                          <a:gd name="connsiteY1" fmla="*/ 65352 h 242473"/>
                          <a:gd name="connsiteX2" fmla="*/ 91736 w 174292"/>
                          <a:gd name="connsiteY2" fmla="*/ 125163 h 242473"/>
                          <a:gd name="connsiteX3" fmla="*/ 0 w 174292"/>
                          <a:gd name="connsiteY3" fmla="*/ 242474 h 242473"/>
                          <a:gd name="connsiteX4" fmla="*/ 90350 w 174292"/>
                          <a:gd name="connsiteY4" fmla="*/ 124181 h 242473"/>
                          <a:gd name="connsiteX5" fmla="*/ 133996 w 174292"/>
                          <a:gd name="connsiteY5" fmla="*/ 63909 h 242473"/>
                          <a:gd name="connsiteX6" fmla="*/ 171117 w 174292"/>
                          <a:gd name="connsiteY6" fmla="*/ 0 h 242473"/>
                          <a:gd name="connsiteX7" fmla="*/ 174292 w 174292"/>
                          <a:gd name="connsiteY7" fmla="*/ 1270 h 242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292" h="242473">
                            <a:moveTo>
                              <a:pt x="174292" y="1270"/>
                            </a:moveTo>
                            <a:cubicBezTo>
                              <a:pt x="164478" y="24363"/>
                              <a:pt x="150565" y="45262"/>
                              <a:pt x="136074" y="65352"/>
                            </a:cubicBezTo>
                            <a:cubicBezTo>
                              <a:pt x="121468" y="85443"/>
                              <a:pt x="106689" y="105361"/>
                              <a:pt x="91736" y="125163"/>
                            </a:cubicBezTo>
                            <a:cubicBezTo>
                              <a:pt x="61831" y="164767"/>
                              <a:pt x="31233" y="203851"/>
                              <a:pt x="0" y="242474"/>
                            </a:cubicBezTo>
                            <a:cubicBezTo>
                              <a:pt x="30771" y="203562"/>
                              <a:pt x="60907" y="164074"/>
                              <a:pt x="90350" y="124181"/>
                            </a:cubicBezTo>
                            <a:cubicBezTo>
                              <a:pt x="105072" y="104206"/>
                              <a:pt x="119620" y="84115"/>
                              <a:pt x="133996" y="63909"/>
                            </a:cubicBezTo>
                            <a:cubicBezTo>
                              <a:pt x="148255" y="43703"/>
                              <a:pt x="161822" y="22804"/>
                              <a:pt x="171117" y="0"/>
                            </a:cubicBezTo>
                            <a:lnTo>
                              <a:pt x="174292" y="1270"/>
                            </a:lnTo>
                            <a:close/>
                          </a:path>
                        </a:pathLst>
                      </a:custGeom>
                      <a:solidFill>
                        <a:srgbClr val="A0BDAB"/>
                      </a:solidFill>
                      <a:ln w="5770" cap="flat">
                        <a:noFill/>
                        <a:prstDash val="solid"/>
                        <a:miter/>
                      </a:ln>
                    </p:spPr>
                    <p:txBody>
                      <a:bodyPr rtlCol="0" anchor="ctr"/>
                      <a:lstStyle/>
                      <a:p>
                        <a:endParaRPr lang="th-TH"/>
                      </a:p>
                    </p:txBody>
                  </p:sp>
                  <p:sp>
                    <p:nvSpPr>
                      <p:cNvPr id="4345" name="Freeform: Shape 4344">
                        <a:extLst>
                          <a:ext uri="{FF2B5EF4-FFF2-40B4-BE49-F238E27FC236}">
                            <a16:creationId xmlns:a16="http://schemas.microsoft.com/office/drawing/2014/main" id="{D7648DF1-30DD-4A57-A959-50CC38AF5F75}"/>
                          </a:ext>
                        </a:extLst>
                      </p:cNvPr>
                      <p:cNvSpPr/>
                      <p:nvPr/>
                    </p:nvSpPr>
                    <p:spPr>
                      <a:xfrm>
                        <a:off x="677782" y="5453909"/>
                        <a:ext cx="146350" cy="176486"/>
                      </a:xfrm>
                      <a:custGeom>
                        <a:avLst/>
                        <a:gdLst>
                          <a:gd name="connsiteX0" fmla="*/ 146350 w 146350"/>
                          <a:gd name="connsiteY0" fmla="*/ 2656 h 176486"/>
                          <a:gd name="connsiteX1" fmla="*/ 126029 w 146350"/>
                          <a:gd name="connsiteY1" fmla="*/ 22400 h 176486"/>
                          <a:gd name="connsiteX2" fmla="*/ 110268 w 146350"/>
                          <a:gd name="connsiteY2" fmla="*/ 46128 h 176486"/>
                          <a:gd name="connsiteX3" fmla="*/ 97047 w 146350"/>
                          <a:gd name="connsiteY3" fmla="*/ 71645 h 176486"/>
                          <a:gd name="connsiteX4" fmla="*/ 90062 w 146350"/>
                          <a:gd name="connsiteY4" fmla="*/ 84289 h 176486"/>
                          <a:gd name="connsiteX5" fmla="*/ 82210 w 146350"/>
                          <a:gd name="connsiteY5" fmla="*/ 96412 h 176486"/>
                          <a:gd name="connsiteX6" fmla="*/ 43934 w 146350"/>
                          <a:gd name="connsiteY6" fmla="*/ 139365 h 176486"/>
                          <a:gd name="connsiteX7" fmla="*/ 0 w 146350"/>
                          <a:gd name="connsiteY7" fmla="*/ 176486 h 176486"/>
                          <a:gd name="connsiteX8" fmla="*/ 43356 w 146350"/>
                          <a:gd name="connsiteY8" fmla="*/ 138730 h 176486"/>
                          <a:gd name="connsiteX9" fmla="*/ 80825 w 146350"/>
                          <a:gd name="connsiteY9" fmla="*/ 95431 h 176486"/>
                          <a:gd name="connsiteX10" fmla="*/ 108016 w 146350"/>
                          <a:gd name="connsiteY10" fmla="*/ 44915 h 176486"/>
                          <a:gd name="connsiteX11" fmla="*/ 123662 w 146350"/>
                          <a:gd name="connsiteY11" fmla="*/ 20553 h 176486"/>
                          <a:gd name="connsiteX12" fmla="*/ 144214 w 146350"/>
                          <a:gd name="connsiteY12" fmla="*/ 0 h 176486"/>
                          <a:gd name="connsiteX13" fmla="*/ 146350 w 146350"/>
                          <a:gd name="connsiteY13" fmla="*/ 2656 h 17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350" h="176486">
                            <a:moveTo>
                              <a:pt x="146350" y="2656"/>
                            </a:moveTo>
                            <a:cubicBezTo>
                              <a:pt x="138903" y="8487"/>
                              <a:pt x="132033" y="15126"/>
                              <a:pt x="126029" y="22400"/>
                            </a:cubicBezTo>
                            <a:cubicBezTo>
                              <a:pt x="119967" y="29674"/>
                              <a:pt x="114886" y="37757"/>
                              <a:pt x="110268" y="46128"/>
                            </a:cubicBezTo>
                            <a:cubicBezTo>
                              <a:pt x="105649" y="54499"/>
                              <a:pt x="101493" y="63101"/>
                              <a:pt x="97047" y="71645"/>
                            </a:cubicBezTo>
                            <a:cubicBezTo>
                              <a:pt x="94796" y="75917"/>
                              <a:pt x="92544" y="80132"/>
                              <a:pt x="90062" y="84289"/>
                            </a:cubicBezTo>
                            <a:cubicBezTo>
                              <a:pt x="87579" y="88387"/>
                              <a:pt x="84981" y="92486"/>
                              <a:pt x="82210" y="96412"/>
                            </a:cubicBezTo>
                            <a:cubicBezTo>
                              <a:pt x="71183" y="112231"/>
                              <a:pt x="58020" y="126375"/>
                              <a:pt x="43934" y="139365"/>
                            </a:cubicBezTo>
                            <a:cubicBezTo>
                              <a:pt x="29847" y="152412"/>
                              <a:pt x="14953" y="164478"/>
                              <a:pt x="0" y="176486"/>
                            </a:cubicBezTo>
                            <a:cubicBezTo>
                              <a:pt x="14779" y="164247"/>
                              <a:pt x="29501" y="151950"/>
                              <a:pt x="43356" y="138730"/>
                            </a:cubicBezTo>
                            <a:cubicBezTo>
                              <a:pt x="57212" y="125509"/>
                              <a:pt x="70086" y="111249"/>
                              <a:pt x="80825" y="95431"/>
                            </a:cubicBezTo>
                            <a:cubicBezTo>
                              <a:pt x="91736" y="79728"/>
                              <a:pt x="99010" y="61946"/>
                              <a:pt x="108016" y="44915"/>
                            </a:cubicBezTo>
                            <a:cubicBezTo>
                              <a:pt x="112519" y="36429"/>
                              <a:pt x="117600" y="28115"/>
                              <a:pt x="123662" y="20553"/>
                            </a:cubicBezTo>
                            <a:cubicBezTo>
                              <a:pt x="129723" y="12990"/>
                              <a:pt x="136594" y="6062"/>
                              <a:pt x="144214" y="0"/>
                            </a:cubicBezTo>
                            <a:lnTo>
                              <a:pt x="146350" y="2656"/>
                            </a:lnTo>
                            <a:close/>
                          </a:path>
                        </a:pathLst>
                      </a:custGeom>
                      <a:solidFill>
                        <a:srgbClr val="A0BDAB"/>
                      </a:solidFill>
                      <a:ln w="5770" cap="flat">
                        <a:noFill/>
                        <a:prstDash val="solid"/>
                        <a:miter/>
                      </a:ln>
                    </p:spPr>
                    <p:txBody>
                      <a:bodyPr rtlCol="0" anchor="ctr"/>
                      <a:lstStyle/>
                      <a:p>
                        <a:endParaRPr lang="th-TH"/>
                      </a:p>
                    </p:txBody>
                  </p:sp>
                  <p:sp>
                    <p:nvSpPr>
                      <p:cNvPr id="4346" name="Freeform: Shape 4345">
                        <a:extLst>
                          <a:ext uri="{FF2B5EF4-FFF2-40B4-BE49-F238E27FC236}">
                            <a16:creationId xmlns:a16="http://schemas.microsoft.com/office/drawing/2014/main" id="{B5FA4AC2-2A3B-4770-ADA9-0F0B8E521E28}"/>
                          </a:ext>
                        </a:extLst>
                      </p:cNvPr>
                      <p:cNvSpPr/>
                      <p:nvPr/>
                    </p:nvSpPr>
                    <p:spPr>
                      <a:xfrm>
                        <a:off x="577386" y="5498478"/>
                        <a:ext cx="76443" cy="108420"/>
                      </a:xfrm>
                      <a:custGeom>
                        <a:avLst/>
                        <a:gdLst>
                          <a:gd name="connsiteX0" fmla="*/ 73724 w 76443"/>
                          <a:gd name="connsiteY0" fmla="*/ 0 h 108420"/>
                          <a:gd name="connsiteX1" fmla="*/ 76437 w 76443"/>
                          <a:gd name="connsiteY1" fmla="*/ 12124 h 108420"/>
                          <a:gd name="connsiteX2" fmla="*/ 74532 w 76443"/>
                          <a:gd name="connsiteY2" fmla="*/ 20610 h 108420"/>
                          <a:gd name="connsiteX3" fmla="*/ 65988 w 76443"/>
                          <a:gd name="connsiteY3" fmla="*/ 35043 h 108420"/>
                          <a:gd name="connsiteX4" fmla="*/ 45608 w 76443"/>
                          <a:gd name="connsiteY4" fmla="*/ 60965 h 108420"/>
                          <a:gd name="connsiteX5" fmla="*/ 0 w 76443"/>
                          <a:gd name="connsiteY5" fmla="*/ 108420 h 108420"/>
                          <a:gd name="connsiteX6" fmla="*/ 44223 w 76443"/>
                          <a:gd name="connsiteY6" fmla="*/ 59868 h 108420"/>
                          <a:gd name="connsiteX7" fmla="*/ 63851 w 76443"/>
                          <a:gd name="connsiteY7" fmla="*/ 33542 h 108420"/>
                          <a:gd name="connsiteX8" fmla="*/ 71645 w 76443"/>
                          <a:gd name="connsiteY8" fmla="*/ 19571 h 108420"/>
                          <a:gd name="connsiteX9" fmla="*/ 71068 w 76443"/>
                          <a:gd name="connsiteY9" fmla="*/ 3291 h 108420"/>
                          <a:gd name="connsiteX10" fmla="*/ 73724 w 76443"/>
                          <a:gd name="connsiteY10" fmla="*/ 0 h 10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443" h="108420">
                            <a:moveTo>
                              <a:pt x="73724" y="0"/>
                            </a:moveTo>
                            <a:cubicBezTo>
                              <a:pt x="75109" y="2713"/>
                              <a:pt x="76552" y="9179"/>
                              <a:pt x="76437" y="12124"/>
                            </a:cubicBezTo>
                            <a:cubicBezTo>
                              <a:pt x="76322" y="15126"/>
                              <a:pt x="75571" y="17955"/>
                              <a:pt x="74532" y="20610"/>
                            </a:cubicBezTo>
                            <a:cubicBezTo>
                              <a:pt x="72454" y="25922"/>
                              <a:pt x="69278" y="30656"/>
                              <a:pt x="65988" y="35043"/>
                            </a:cubicBezTo>
                            <a:cubicBezTo>
                              <a:pt x="59464" y="43876"/>
                              <a:pt x="52709" y="52536"/>
                              <a:pt x="45608" y="60965"/>
                            </a:cubicBezTo>
                            <a:cubicBezTo>
                              <a:pt x="31464" y="77765"/>
                              <a:pt x="16223" y="93641"/>
                              <a:pt x="0" y="108420"/>
                            </a:cubicBezTo>
                            <a:cubicBezTo>
                              <a:pt x="15819" y="93237"/>
                              <a:pt x="30598" y="77014"/>
                              <a:pt x="44223" y="59868"/>
                            </a:cubicBezTo>
                            <a:cubicBezTo>
                              <a:pt x="51035" y="51324"/>
                              <a:pt x="57559" y="42548"/>
                              <a:pt x="63851" y="33542"/>
                            </a:cubicBezTo>
                            <a:cubicBezTo>
                              <a:pt x="66969" y="29097"/>
                              <a:pt x="69856" y="24478"/>
                              <a:pt x="71645" y="19571"/>
                            </a:cubicBezTo>
                            <a:cubicBezTo>
                              <a:pt x="73435" y="14664"/>
                              <a:pt x="73435" y="7621"/>
                              <a:pt x="71068" y="3291"/>
                            </a:cubicBezTo>
                            <a:lnTo>
                              <a:pt x="73724" y="0"/>
                            </a:lnTo>
                            <a:close/>
                          </a:path>
                        </a:pathLst>
                      </a:custGeom>
                      <a:solidFill>
                        <a:srgbClr val="A0BDAB"/>
                      </a:solidFill>
                      <a:ln w="5770" cap="flat">
                        <a:noFill/>
                        <a:prstDash val="solid"/>
                        <a:miter/>
                      </a:ln>
                    </p:spPr>
                    <p:txBody>
                      <a:bodyPr rtlCol="0" anchor="ctr"/>
                      <a:lstStyle/>
                      <a:p>
                        <a:endParaRPr lang="th-TH"/>
                      </a:p>
                    </p:txBody>
                  </p:sp>
                  <p:sp>
                    <p:nvSpPr>
                      <p:cNvPr id="4347" name="Freeform: Shape 4346">
                        <a:extLst>
                          <a:ext uri="{FF2B5EF4-FFF2-40B4-BE49-F238E27FC236}">
                            <a16:creationId xmlns:a16="http://schemas.microsoft.com/office/drawing/2014/main" id="{E05CD979-0834-4135-B0D3-3CEF36E148DB}"/>
                          </a:ext>
                        </a:extLst>
                      </p:cNvPr>
                      <p:cNvSpPr/>
                      <p:nvPr/>
                    </p:nvSpPr>
                    <p:spPr>
                      <a:xfrm>
                        <a:off x="1192923" y="5136126"/>
                        <a:ext cx="264585" cy="67515"/>
                      </a:xfrm>
                      <a:custGeom>
                        <a:avLst/>
                        <a:gdLst>
                          <a:gd name="connsiteX0" fmla="*/ 262334 w 264585"/>
                          <a:gd name="connsiteY0" fmla="*/ 67516 h 67515"/>
                          <a:gd name="connsiteX1" fmla="*/ 233294 w 264585"/>
                          <a:gd name="connsiteY1" fmla="*/ 50832 h 67515"/>
                          <a:gd name="connsiteX2" fmla="*/ 200676 w 264585"/>
                          <a:gd name="connsiteY2" fmla="*/ 41075 h 67515"/>
                          <a:gd name="connsiteX3" fmla="*/ 134227 w 264585"/>
                          <a:gd name="connsiteY3" fmla="*/ 24390 h 67515"/>
                          <a:gd name="connsiteX4" fmla="*/ 67777 w 264585"/>
                          <a:gd name="connsiteY4" fmla="*/ 7763 h 67515"/>
                          <a:gd name="connsiteX5" fmla="*/ 34177 w 264585"/>
                          <a:gd name="connsiteY5" fmla="*/ 1471 h 67515"/>
                          <a:gd name="connsiteX6" fmla="*/ 0 w 264585"/>
                          <a:gd name="connsiteY6" fmla="*/ 893 h 67515"/>
                          <a:gd name="connsiteX7" fmla="*/ 34177 w 264585"/>
                          <a:gd name="connsiteY7" fmla="*/ 1067 h 67515"/>
                          <a:gd name="connsiteX8" fmla="*/ 67950 w 264585"/>
                          <a:gd name="connsiteY8" fmla="*/ 6955 h 67515"/>
                          <a:gd name="connsiteX9" fmla="*/ 134631 w 264585"/>
                          <a:gd name="connsiteY9" fmla="*/ 22716 h 67515"/>
                          <a:gd name="connsiteX10" fmla="*/ 201253 w 264585"/>
                          <a:gd name="connsiteY10" fmla="*/ 38592 h 67515"/>
                          <a:gd name="connsiteX11" fmla="*/ 234334 w 264585"/>
                          <a:gd name="connsiteY11" fmla="*/ 48060 h 67515"/>
                          <a:gd name="connsiteX12" fmla="*/ 264585 w 264585"/>
                          <a:gd name="connsiteY12" fmla="*/ 64976 h 67515"/>
                          <a:gd name="connsiteX13" fmla="*/ 262334 w 264585"/>
                          <a:gd name="connsiteY13" fmla="*/ 67516 h 6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4585" h="67515">
                            <a:moveTo>
                              <a:pt x="262334" y="67516"/>
                            </a:moveTo>
                            <a:cubicBezTo>
                              <a:pt x="253905" y="60184"/>
                              <a:pt x="243802" y="54873"/>
                              <a:pt x="233294" y="50832"/>
                            </a:cubicBezTo>
                            <a:cubicBezTo>
                              <a:pt x="222730" y="46732"/>
                              <a:pt x="211703" y="43846"/>
                              <a:pt x="200676" y="41075"/>
                            </a:cubicBezTo>
                            <a:lnTo>
                              <a:pt x="134227" y="24390"/>
                            </a:lnTo>
                            <a:cubicBezTo>
                              <a:pt x="112058" y="18848"/>
                              <a:pt x="89946" y="13190"/>
                              <a:pt x="67777" y="7763"/>
                            </a:cubicBezTo>
                            <a:cubicBezTo>
                              <a:pt x="56693" y="5166"/>
                              <a:pt x="45493" y="2799"/>
                              <a:pt x="34177" y="1471"/>
                            </a:cubicBezTo>
                            <a:cubicBezTo>
                              <a:pt x="22862" y="85"/>
                              <a:pt x="11373" y="-261"/>
                              <a:pt x="0" y="893"/>
                            </a:cubicBezTo>
                            <a:cubicBezTo>
                              <a:pt x="11373" y="-434"/>
                              <a:pt x="22862" y="-203"/>
                              <a:pt x="34177" y="1067"/>
                            </a:cubicBezTo>
                            <a:cubicBezTo>
                              <a:pt x="45551" y="2279"/>
                              <a:pt x="56808" y="4473"/>
                              <a:pt x="67950" y="6955"/>
                            </a:cubicBezTo>
                            <a:cubicBezTo>
                              <a:pt x="90235" y="12036"/>
                              <a:pt x="112404" y="17463"/>
                              <a:pt x="134631" y="22716"/>
                            </a:cubicBezTo>
                            <a:lnTo>
                              <a:pt x="201253" y="38592"/>
                            </a:lnTo>
                            <a:cubicBezTo>
                              <a:pt x="212338" y="41248"/>
                              <a:pt x="223538" y="44019"/>
                              <a:pt x="234334" y="48060"/>
                            </a:cubicBezTo>
                            <a:cubicBezTo>
                              <a:pt x="245130" y="52044"/>
                              <a:pt x="255637" y="57413"/>
                              <a:pt x="264585" y="64976"/>
                            </a:cubicBezTo>
                            <a:lnTo>
                              <a:pt x="262334" y="67516"/>
                            </a:lnTo>
                            <a:close/>
                          </a:path>
                        </a:pathLst>
                      </a:custGeom>
                      <a:solidFill>
                        <a:srgbClr val="A0BDAB"/>
                      </a:solidFill>
                      <a:ln w="5770" cap="flat">
                        <a:noFill/>
                        <a:prstDash val="solid"/>
                        <a:miter/>
                      </a:ln>
                    </p:spPr>
                    <p:txBody>
                      <a:bodyPr rtlCol="0" anchor="ctr"/>
                      <a:lstStyle/>
                      <a:p>
                        <a:endParaRPr lang="th-TH"/>
                      </a:p>
                    </p:txBody>
                  </p:sp>
                  <p:sp>
                    <p:nvSpPr>
                      <p:cNvPr id="4348" name="Freeform: Shape 4347">
                        <a:extLst>
                          <a:ext uri="{FF2B5EF4-FFF2-40B4-BE49-F238E27FC236}">
                            <a16:creationId xmlns:a16="http://schemas.microsoft.com/office/drawing/2014/main" id="{A49159BA-7DC4-4DBC-A5E4-5BB04CAB3D23}"/>
                          </a:ext>
                        </a:extLst>
                      </p:cNvPr>
                      <p:cNvSpPr/>
                      <p:nvPr/>
                    </p:nvSpPr>
                    <p:spPr>
                      <a:xfrm>
                        <a:off x="968924" y="5190421"/>
                        <a:ext cx="340098" cy="86886"/>
                      </a:xfrm>
                      <a:custGeom>
                        <a:avLst/>
                        <a:gdLst>
                          <a:gd name="connsiteX0" fmla="*/ 338597 w 340098"/>
                          <a:gd name="connsiteY0" fmla="*/ 86887 h 86886"/>
                          <a:gd name="connsiteX1" fmla="*/ 258581 w 340098"/>
                          <a:gd name="connsiteY1" fmla="*/ 50515 h 86886"/>
                          <a:gd name="connsiteX2" fmla="*/ 216610 w 340098"/>
                          <a:gd name="connsiteY2" fmla="*/ 37757 h 86886"/>
                          <a:gd name="connsiteX3" fmla="*/ 173196 w 340098"/>
                          <a:gd name="connsiteY3" fmla="*/ 31522 h 86886"/>
                          <a:gd name="connsiteX4" fmla="*/ 151200 w 340098"/>
                          <a:gd name="connsiteY4" fmla="*/ 29963 h 86886"/>
                          <a:gd name="connsiteX5" fmla="*/ 129319 w 340098"/>
                          <a:gd name="connsiteY5" fmla="*/ 27307 h 86886"/>
                          <a:gd name="connsiteX6" fmla="*/ 86078 w 340098"/>
                          <a:gd name="connsiteY6" fmla="*/ 18763 h 86886"/>
                          <a:gd name="connsiteX7" fmla="*/ 0 w 340098"/>
                          <a:gd name="connsiteY7" fmla="*/ 0 h 86886"/>
                          <a:gd name="connsiteX8" fmla="*/ 86251 w 340098"/>
                          <a:gd name="connsiteY8" fmla="*/ 17955 h 86886"/>
                          <a:gd name="connsiteX9" fmla="*/ 129492 w 340098"/>
                          <a:gd name="connsiteY9" fmla="*/ 26095 h 86886"/>
                          <a:gd name="connsiteX10" fmla="*/ 151315 w 340098"/>
                          <a:gd name="connsiteY10" fmla="*/ 28520 h 86886"/>
                          <a:gd name="connsiteX11" fmla="*/ 173311 w 340098"/>
                          <a:gd name="connsiteY11" fmla="*/ 29847 h 86886"/>
                          <a:gd name="connsiteX12" fmla="*/ 217072 w 340098"/>
                          <a:gd name="connsiteY12" fmla="*/ 35678 h 86886"/>
                          <a:gd name="connsiteX13" fmla="*/ 259447 w 340098"/>
                          <a:gd name="connsiteY13" fmla="*/ 48149 h 86886"/>
                          <a:gd name="connsiteX14" fmla="*/ 340098 w 340098"/>
                          <a:gd name="connsiteY14" fmla="*/ 83827 h 86886"/>
                          <a:gd name="connsiteX15" fmla="*/ 338597 w 340098"/>
                          <a:gd name="connsiteY15" fmla="*/ 86887 h 8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0098" h="86886">
                            <a:moveTo>
                              <a:pt x="338597" y="86887"/>
                            </a:moveTo>
                            <a:cubicBezTo>
                              <a:pt x="312329" y="73839"/>
                              <a:pt x="286004" y="60792"/>
                              <a:pt x="258581" y="50515"/>
                            </a:cubicBezTo>
                            <a:cubicBezTo>
                              <a:pt x="244899" y="45377"/>
                              <a:pt x="230870" y="40990"/>
                              <a:pt x="216610" y="37757"/>
                            </a:cubicBezTo>
                            <a:cubicBezTo>
                              <a:pt x="202350" y="34466"/>
                              <a:pt x="187859" y="32445"/>
                              <a:pt x="173196" y="31522"/>
                            </a:cubicBezTo>
                            <a:cubicBezTo>
                              <a:pt x="165864" y="31002"/>
                              <a:pt x="158532" y="30598"/>
                              <a:pt x="151200" y="29963"/>
                            </a:cubicBezTo>
                            <a:cubicBezTo>
                              <a:pt x="143868" y="29328"/>
                              <a:pt x="136536" y="28404"/>
                              <a:pt x="129319" y="27307"/>
                            </a:cubicBezTo>
                            <a:cubicBezTo>
                              <a:pt x="114771" y="24998"/>
                              <a:pt x="100396" y="21880"/>
                              <a:pt x="86078" y="18763"/>
                            </a:cubicBezTo>
                            <a:lnTo>
                              <a:pt x="0" y="0"/>
                            </a:lnTo>
                            <a:lnTo>
                              <a:pt x="86251" y="17955"/>
                            </a:lnTo>
                            <a:cubicBezTo>
                              <a:pt x="100627" y="20957"/>
                              <a:pt x="115002" y="23959"/>
                              <a:pt x="129492" y="26095"/>
                            </a:cubicBezTo>
                            <a:cubicBezTo>
                              <a:pt x="136767" y="27192"/>
                              <a:pt x="144041" y="28000"/>
                              <a:pt x="151315" y="28520"/>
                            </a:cubicBezTo>
                            <a:cubicBezTo>
                              <a:pt x="158647" y="29097"/>
                              <a:pt x="165979" y="29386"/>
                              <a:pt x="173311" y="29847"/>
                            </a:cubicBezTo>
                            <a:cubicBezTo>
                              <a:pt x="187975" y="30598"/>
                              <a:pt x="202697" y="32503"/>
                              <a:pt x="217072" y="35678"/>
                            </a:cubicBezTo>
                            <a:cubicBezTo>
                              <a:pt x="231505" y="38796"/>
                              <a:pt x="245591" y="43126"/>
                              <a:pt x="259447" y="48149"/>
                            </a:cubicBezTo>
                            <a:cubicBezTo>
                              <a:pt x="287158" y="58194"/>
                              <a:pt x="313715" y="71010"/>
                              <a:pt x="340098" y="83827"/>
                            </a:cubicBezTo>
                            <a:lnTo>
                              <a:pt x="338597" y="86887"/>
                            </a:lnTo>
                            <a:close/>
                          </a:path>
                        </a:pathLst>
                      </a:custGeom>
                      <a:solidFill>
                        <a:srgbClr val="A0BDAB"/>
                      </a:solidFill>
                      <a:ln w="5770" cap="flat">
                        <a:noFill/>
                        <a:prstDash val="solid"/>
                        <a:miter/>
                      </a:ln>
                    </p:spPr>
                    <p:txBody>
                      <a:bodyPr rtlCol="0" anchor="ctr"/>
                      <a:lstStyle/>
                      <a:p>
                        <a:endParaRPr lang="th-TH"/>
                      </a:p>
                    </p:txBody>
                  </p:sp>
                  <p:sp>
                    <p:nvSpPr>
                      <p:cNvPr id="4349" name="Freeform: Shape 4348">
                        <a:extLst>
                          <a:ext uri="{FF2B5EF4-FFF2-40B4-BE49-F238E27FC236}">
                            <a16:creationId xmlns:a16="http://schemas.microsoft.com/office/drawing/2014/main" id="{47962253-7CA8-4822-8CA0-BBB9B7DD8309}"/>
                          </a:ext>
                        </a:extLst>
                      </p:cNvPr>
                      <p:cNvSpPr/>
                      <p:nvPr/>
                    </p:nvSpPr>
                    <p:spPr>
                      <a:xfrm>
                        <a:off x="822400" y="5252367"/>
                        <a:ext cx="298704" cy="101550"/>
                      </a:xfrm>
                      <a:custGeom>
                        <a:avLst/>
                        <a:gdLst>
                          <a:gd name="connsiteX0" fmla="*/ 296684 w 298704"/>
                          <a:gd name="connsiteY0" fmla="*/ 101550 h 101550"/>
                          <a:gd name="connsiteX1" fmla="*/ 263719 w 298704"/>
                          <a:gd name="connsiteY1" fmla="*/ 80132 h 101550"/>
                          <a:gd name="connsiteX2" fmla="*/ 255059 w 298704"/>
                          <a:gd name="connsiteY2" fmla="*/ 75456 h 101550"/>
                          <a:gd name="connsiteX3" fmla="*/ 246284 w 298704"/>
                          <a:gd name="connsiteY3" fmla="*/ 71010 h 101550"/>
                          <a:gd name="connsiteX4" fmla="*/ 237393 w 298704"/>
                          <a:gd name="connsiteY4" fmla="*/ 66738 h 101550"/>
                          <a:gd name="connsiteX5" fmla="*/ 228387 w 298704"/>
                          <a:gd name="connsiteY5" fmla="*/ 62812 h 101550"/>
                          <a:gd name="connsiteX6" fmla="*/ 191497 w 298704"/>
                          <a:gd name="connsiteY6" fmla="*/ 48899 h 101550"/>
                          <a:gd name="connsiteX7" fmla="*/ 172676 w 298704"/>
                          <a:gd name="connsiteY7" fmla="*/ 42895 h 101550"/>
                          <a:gd name="connsiteX8" fmla="*/ 153682 w 298704"/>
                          <a:gd name="connsiteY8" fmla="*/ 37468 h 101550"/>
                          <a:gd name="connsiteX9" fmla="*/ 76957 w 298704"/>
                          <a:gd name="connsiteY9" fmla="*/ 18359 h 101550"/>
                          <a:gd name="connsiteX10" fmla="*/ 0 w 298704"/>
                          <a:gd name="connsiteY10" fmla="*/ 0 h 101550"/>
                          <a:gd name="connsiteX11" fmla="*/ 77130 w 298704"/>
                          <a:gd name="connsiteY11" fmla="*/ 17493 h 101550"/>
                          <a:gd name="connsiteX12" fmla="*/ 154086 w 298704"/>
                          <a:gd name="connsiteY12" fmla="*/ 35794 h 101550"/>
                          <a:gd name="connsiteX13" fmla="*/ 173196 w 298704"/>
                          <a:gd name="connsiteY13" fmla="*/ 41047 h 101550"/>
                          <a:gd name="connsiteX14" fmla="*/ 192132 w 298704"/>
                          <a:gd name="connsiteY14" fmla="*/ 46878 h 101550"/>
                          <a:gd name="connsiteX15" fmla="*/ 229369 w 298704"/>
                          <a:gd name="connsiteY15" fmla="*/ 60445 h 101550"/>
                          <a:gd name="connsiteX16" fmla="*/ 238490 w 298704"/>
                          <a:gd name="connsiteY16" fmla="*/ 64313 h 101550"/>
                          <a:gd name="connsiteX17" fmla="*/ 247496 w 298704"/>
                          <a:gd name="connsiteY17" fmla="*/ 68470 h 101550"/>
                          <a:gd name="connsiteX18" fmla="*/ 256387 w 298704"/>
                          <a:gd name="connsiteY18" fmla="*/ 72858 h 101550"/>
                          <a:gd name="connsiteX19" fmla="*/ 265162 w 298704"/>
                          <a:gd name="connsiteY19" fmla="*/ 77476 h 101550"/>
                          <a:gd name="connsiteX20" fmla="*/ 298705 w 298704"/>
                          <a:gd name="connsiteY20" fmla="*/ 98721 h 101550"/>
                          <a:gd name="connsiteX21" fmla="*/ 296684 w 298704"/>
                          <a:gd name="connsiteY21" fmla="*/ 101550 h 1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8704" h="101550">
                            <a:moveTo>
                              <a:pt x="296684" y="101550"/>
                            </a:moveTo>
                            <a:cubicBezTo>
                              <a:pt x="286119" y="93814"/>
                              <a:pt x="275150" y="86540"/>
                              <a:pt x="263719" y="80132"/>
                            </a:cubicBezTo>
                            <a:cubicBezTo>
                              <a:pt x="260890" y="78458"/>
                              <a:pt x="257946" y="77014"/>
                              <a:pt x="255059" y="75456"/>
                            </a:cubicBezTo>
                            <a:cubicBezTo>
                              <a:pt x="252173" y="73897"/>
                              <a:pt x="249286" y="72396"/>
                              <a:pt x="246284" y="71010"/>
                            </a:cubicBezTo>
                            <a:lnTo>
                              <a:pt x="237393" y="66738"/>
                            </a:lnTo>
                            <a:lnTo>
                              <a:pt x="228387" y="62812"/>
                            </a:lnTo>
                            <a:cubicBezTo>
                              <a:pt x="216263" y="57674"/>
                              <a:pt x="203967" y="52998"/>
                              <a:pt x="191497" y="48899"/>
                            </a:cubicBezTo>
                            <a:cubicBezTo>
                              <a:pt x="185261" y="46705"/>
                              <a:pt x="178969" y="44858"/>
                              <a:pt x="172676" y="42895"/>
                            </a:cubicBezTo>
                            <a:cubicBezTo>
                              <a:pt x="166325" y="41047"/>
                              <a:pt x="160033" y="39142"/>
                              <a:pt x="153682" y="37468"/>
                            </a:cubicBezTo>
                            <a:cubicBezTo>
                              <a:pt x="128280" y="30425"/>
                              <a:pt x="102590" y="24478"/>
                              <a:pt x="76957" y="18359"/>
                            </a:cubicBezTo>
                            <a:lnTo>
                              <a:pt x="0" y="0"/>
                            </a:lnTo>
                            <a:lnTo>
                              <a:pt x="77130" y="17493"/>
                            </a:lnTo>
                            <a:cubicBezTo>
                              <a:pt x="102820" y="23381"/>
                              <a:pt x="128569" y="29039"/>
                              <a:pt x="154086" y="35794"/>
                            </a:cubicBezTo>
                            <a:cubicBezTo>
                              <a:pt x="160495" y="37410"/>
                              <a:pt x="166787" y="39258"/>
                              <a:pt x="173196" y="41047"/>
                            </a:cubicBezTo>
                            <a:cubicBezTo>
                              <a:pt x="179488" y="42953"/>
                              <a:pt x="185839" y="44742"/>
                              <a:pt x="192132" y="46878"/>
                            </a:cubicBezTo>
                            <a:cubicBezTo>
                              <a:pt x="204717" y="50862"/>
                              <a:pt x="217130" y="55423"/>
                              <a:pt x="229369" y="60445"/>
                            </a:cubicBezTo>
                            <a:lnTo>
                              <a:pt x="238490" y="64313"/>
                            </a:lnTo>
                            <a:lnTo>
                              <a:pt x="247496" y="68470"/>
                            </a:lnTo>
                            <a:cubicBezTo>
                              <a:pt x="250499" y="69798"/>
                              <a:pt x="253443" y="71357"/>
                              <a:pt x="256387" y="72858"/>
                            </a:cubicBezTo>
                            <a:cubicBezTo>
                              <a:pt x="259332" y="74416"/>
                              <a:pt x="262334" y="75802"/>
                              <a:pt x="265162" y="77476"/>
                            </a:cubicBezTo>
                            <a:cubicBezTo>
                              <a:pt x="276824" y="83827"/>
                              <a:pt x="287966" y="90985"/>
                              <a:pt x="298705" y="98721"/>
                            </a:cubicBezTo>
                            <a:lnTo>
                              <a:pt x="296684" y="101550"/>
                            </a:lnTo>
                            <a:close/>
                          </a:path>
                        </a:pathLst>
                      </a:custGeom>
                      <a:solidFill>
                        <a:srgbClr val="A0BDAB"/>
                      </a:solidFill>
                      <a:ln w="5770" cap="flat">
                        <a:noFill/>
                        <a:prstDash val="solid"/>
                        <a:miter/>
                      </a:ln>
                    </p:spPr>
                    <p:txBody>
                      <a:bodyPr rtlCol="0" anchor="ctr"/>
                      <a:lstStyle/>
                      <a:p>
                        <a:endParaRPr lang="th-TH"/>
                      </a:p>
                    </p:txBody>
                  </p:sp>
                  <p:sp>
                    <p:nvSpPr>
                      <p:cNvPr id="4350" name="Freeform: Shape 4349">
                        <a:extLst>
                          <a:ext uri="{FF2B5EF4-FFF2-40B4-BE49-F238E27FC236}">
                            <a16:creationId xmlns:a16="http://schemas.microsoft.com/office/drawing/2014/main" id="{B913BAD7-C8B2-4FA3-A1C0-11E5200D2B9A}"/>
                          </a:ext>
                        </a:extLst>
                      </p:cNvPr>
                      <p:cNvSpPr/>
                      <p:nvPr/>
                    </p:nvSpPr>
                    <p:spPr>
                      <a:xfrm>
                        <a:off x="704974" y="5309522"/>
                        <a:ext cx="291026" cy="89195"/>
                      </a:xfrm>
                      <a:custGeom>
                        <a:avLst/>
                        <a:gdLst>
                          <a:gd name="connsiteX0" fmla="*/ 289872 w 291026"/>
                          <a:gd name="connsiteY0" fmla="*/ 89196 h 89195"/>
                          <a:gd name="connsiteX1" fmla="*/ 218169 w 291026"/>
                          <a:gd name="connsiteY1" fmla="*/ 64833 h 89195"/>
                          <a:gd name="connsiteX2" fmla="*/ 145484 w 291026"/>
                          <a:gd name="connsiteY2" fmla="*/ 43126 h 89195"/>
                          <a:gd name="connsiteX3" fmla="*/ 0 w 291026"/>
                          <a:gd name="connsiteY3" fmla="*/ 0 h 89195"/>
                          <a:gd name="connsiteX4" fmla="*/ 145946 w 291026"/>
                          <a:gd name="connsiteY4" fmla="*/ 41452 h 89195"/>
                          <a:gd name="connsiteX5" fmla="*/ 218861 w 291026"/>
                          <a:gd name="connsiteY5" fmla="*/ 62293 h 89195"/>
                          <a:gd name="connsiteX6" fmla="*/ 291026 w 291026"/>
                          <a:gd name="connsiteY6" fmla="*/ 85905 h 89195"/>
                          <a:gd name="connsiteX7" fmla="*/ 289872 w 291026"/>
                          <a:gd name="connsiteY7" fmla="*/ 89196 h 8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026" h="89195">
                            <a:moveTo>
                              <a:pt x="289872" y="89196"/>
                            </a:moveTo>
                            <a:cubicBezTo>
                              <a:pt x="266317" y="80132"/>
                              <a:pt x="242301" y="72223"/>
                              <a:pt x="218169" y="64833"/>
                            </a:cubicBezTo>
                            <a:cubicBezTo>
                              <a:pt x="194037" y="57443"/>
                              <a:pt x="169732" y="50342"/>
                              <a:pt x="145484" y="43126"/>
                            </a:cubicBezTo>
                            <a:lnTo>
                              <a:pt x="0" y="0"/>
                            </a:lnTo>
                            <a:lnTo>
                              <a:pt x="145946" y="41452"/>
                            </a:lnTo>
                            <a:cubicBezTo>
                              <a:pt x="170251" y="48379"/>
                              <a:pt x="194614" y="55192"/>
                              <a:pt x="218861" y="62293"/>
                            </a:cubicBezTo>
                            <a:cubicBezTo>
                              <a:pt x="243109" y="69451"/>
                              <a:pt x="267298" y="77072"/>
                              <a:pt x="291026" y="85905"/>
                            </a:cubicBezTo>
                            <a:lnTo>
                              <a:pt x="289872" y="89196"/>
                            </a:lnTo>
                            <a:close/>
                          </a:path>
                        </a:pathLst>
                      </a:custGeom>
                      <a:solidFill>
                        <a:srgbClr val="A0BDAB"/>
                      </a:solidFill>
                      <a:ln w="5770" cap="flat">
                        <a:noFill/>
                        <a:prstDash val="solid"/>
                        <a:miter/>
                      </a:ln>
                    </p:spPr>
                    <p:txBody>
                      <a:bodyPr rtlCol="0" anchor="ctr"/>
                      <a:lstStyle/>
                      <a:p>
                        <a:endParaRPr lang="th-TH"/>
                      </a:p>
                    </p:txBody>
                  </p:sp>
                  <p:sp>
                    <p:nvSpPr>
                      <p:cNvPr id="4351" name="Freeform: Shape 4350">
                        <a:extLst>
                          <a:ext uri="{FF2B5EF4-FFF2-40B4-BE49-F238E27FC236}">
                            <a16:creationId xmlns:a16="http://schemas.microsoft.com/office/drawing/2014/main" id="{8BC631FC-DACF-4D2D-8050-C03DA62420AD}"/>
                          </a:ext>
                        </a:extLst>
                      </p:cNvPr>
                      <p:cNvSpPr/>
                      <p:nvPr/>
                    </p:nvSpPr>
                    <p:spPr>
                      <a:xfrm>
                        <a:off x="612718" y="5362577"/>
                        <a:ext cx="226077" cy="81228"/>
                      </a:xfrm>
                      <a:custGeom>
                        <a:avLst/>
                        <a:gdLst>
                          <a:gd name="connsiteX0" fmla="*/ 224461 w 226077"/>
                          <a:gd name="connsiteY0" fmla="*/ 81229 h 81228"/>
                          <a:gd name="connsiteX1" fmla="*/ 0 w 226077"/>
                          <a:gd name="connsiteY1" fmla="*/ 0 h 81228"/>
                          <a:gd name="connsiteX2" fmla="*/ 226078 w 226077"/>
                          <a:gd name="connsiteY2" fmla="*/ 78169 h 81228"/>
                          <a:gd name="connsiteX3" fmla="*/ 224461 w 226077"/>
                          <a:gd name="connsiteY3" fmla="*/ 81229 h 81228"/>
                        </a:gdLst>
                        <a:ahLst/>
                        <a:cxnLst>
                          <a:cxn ang="0">
                            <a:pos x="connsiteX0" y="connsiteY0"/>
                          </a:cxn>
                          <a:cxn ang="0">
                            <a:pos x="connsiteX1" y="connsiteY1"/>
                          </a:cxn>
                          <a:cxn ang="0">
                            <a:pos x="connsiteX2" y="connsiteY2"/>
                          </a:cxn>
                          <a:cxn ang="0">
                            <a:pos x="connsiteX3" y="connsiteY3"/>
                          </a:cxn>
                        </a:cxnLst>
                        <a:rect l="l" t="t" r="r" b="b"/>
                        <a:pathLst>
                          <a:path w="226077" h="81228">
                            <a:moveTo>
                              <a:pt x="224461" y="81229"/>
                            </a:moveTo>
                            <a:cubicBezTo>
                              <a:pt x="153798" y="44223"/>
                              <a:pt x="78054" y="16858"/>
                              <a:pt x="0" y="0"/>
                            </a:cubicBezTo>
                            <a:cubicBezTo>
                              <a:pt x="78342" y="15703"/>
                              <a:pt x="154606" y="42087"/>
                              <a:pt x="226078" y="78169"/>
                            </a:cubicBezTo>
                            <a:lnTo>
                              <a:pt x="224461" y="81229"/>
                            </a:lnTo>
                            <a:close/>
                          </a:path>
                        </a:pathLst>
                      </a:custGeom>
                      <a:solidFill>
                        <a:srgbClr val="A0BDAB"/>
                      </a:solidFill>
                      <a:ln w="5770" cap="flat">
                        <a:noFill/>
                        <a:prstDash val="solid"/>
                        <a:miter/>
                      </a:ln>
                    </p:spPr>
                    <p:txBody>
                      <a:bodyPr rtlCol="0" anchor="ctr"/>
                      <a:lstStyle/>
                      <a:p>
                        <a:endParaRPr lang="th-TH"/>
                      </a:p>
                    </p:txBody>
                  </p:sp>
                  <p:sp>
                    <p:nvSpPr>
                      <p:cNvPr id="4352" name="Freeform: Shape 4351">
                        <a:extLst>
                          <a:ext uri="{FF2B5EF4-FFF2-40B4-BE49-F238E27FC236}">
                            <a16:creationId xmlns:a16="http://schemas.microsoft.com/office/drawing/2014/main" id="{618455B4-FB77-4004-B5A1-CDA63DC1A44F}"/>
                          </a:ext>
                        </a:extLst>
                      </p:cNvPr>
                      <p:cNvSpPr/>
                      <p:nvPr/>
                    </p:nvSpPr>
                    <p:spPr>
                      <a:xfrm>
                        <a:off x="494715" y="5448953"/>
                        <a:ext cx="178564" cy="39768"/>
                      </a:xfrm>
                      <a:custGeom>
                        <a:avLst/>
                        <a:gdLst>
                          <a:gd name="connsiteX0" fmla="*/ 177063 w 178564"/>
                          <a:gd name="connsiteY0" fmla="*/ 39769 h 39768"/>
                          <a:gd name="connsiteX1" fmla="*/ 0 w 178564"/>
                          <a:gd name="connsiteY1" fmla="*/ 222 h 39768"/>
                          <a:gd name="connsiteX2" fmla="*/ 178565 w 178564"/>
                          <a:gd name="connsiteY2" fmla="*/ 36593 h 39768"/>
                          <a:gd name="connsiteX3" fmla="*/ 177063 w 178564"/>
                          <a:gd name="connsiteY3" fmla="*/ 39769 h 39768"/>
                        </a:gdLst>
                        <a:ahLst/>
                        <a:cxnLst>
                          <a:cxn ang="0">
                            <a:pos x="connsiteX0" y="connsiteY0"/>
                          </a:cxn>
                          <a:cxn ang="0">
                            <a:pos x="connsiteX1" y="connsiteY1"/>
                          </a:cxn>
                          <a:cxn ang="0">
                            <a:pos x="connsiteX2" y="connsiteY2"/>
                          </a:cxn>
                          <a:cxn ang="0">
                            <a:pos x="connsiteX3" y="connsiteY3"/>
                          </a:cxn>
                        </a:cxnLst>
                        <a:rect l="l" t="t" r="r" b="b"/>
                        <a:pathLst>
                          <a:path w="178564" h="39768">
                            <a:moveTo>
                              <a:pt x="177063" y="39769"/>
                            </a:moveTo>
                            <a:cubicBezTo>
                              <a:pt x="122334" y="13039"/>
                              <a:pt x="61138" y="-702"/>
                              <a:pt x="0" y="222"/>
                            </a:cubicBezTo>
                            <a:cubicBezTo>
                              <a:pt x="61138" y="-1856"/>
                              <a:pt x="122853" y="10672"/>
                              <a:pt x="178565" y="36593"/>
                            </a:cubicBezTo>
                            <a:lnTo>
                              <a:pt x="177063" y="39769"/>
                            </a:lnTo>
                            <a:close/>
                          </a:path>
                        </a:pathLst>
                      </a:custGeom>
                      <a:solidFill>
                        <a:srgbClr val="A0BDAB"/>
                      </a:solidFill>
                      <a:ln w="5770" cap="flat">
                        <a:noFill/>
                        <a:prstDash val="solid"/>
                        <a:miter/>
                      </a:ln>
                    </p:spPr>
                    <p:txBody>
                      <a:bodyPr rtlCol="0" anchor="ctr"/>
                      <a:lstStyle/>
                      <a:p>
                        <a:endParaRPr lang="th-TH"/>
                      </a:p>
                    </p:txBody>
                  </p:sp>
                </p:grpSp>
              </p:grpSp>
            </p:grpSp>
            <p:grpSp>
              <p:nvGrpSpPr>
                <p:cNvPr id="4260" name="Graphic 3">
                  <a:extLst>
                    <a:ext uri="{FF2B5EF4-FFF2-40B4-BE49-F238E27FC236}">
                      <a16:creationId xmlns:a16="http://schemas.microsoft.com/office/drawing/2014/main" id="{05400807-6764-4176-B78E-B696C82437BD}"/>
                    </a:ext>
                  </a:extLst>
                </p:cNvPr>
                <p:cNvGrpSpPr/>
                <p:nvPr/>
              </p:nvGrpSpPr>
              <p:grpSpPr>
                <a:xfrm>
                  <a:off x="1081212" y="5287442"/>
                  <a:ext cx="1219788" cy="655827"/>
                  <a:chOff x="1081212" y="5287442"/>
                  <a:chExt cx="1219788" cy="655827"/>
                </a:xfrm>
              </p:grpSpPr>
              <p:pic>
                <p:nvPicPr>
                  <p:cNvPr id="4315" name="Picture 4314">
                    <a:extLst>
                      <a:ext uri="{FF2B5EF4-FFF2-40B4-BE49-F238E27FC236}">
                        <a16:creationId xmlns:a16="http://schemas.microsoft.com/office/drawing/2014/main" id="{9822B482-D87D-4A1F-8121-BDE89B7EC685}"/>
                      </a:ext>
                    </a:extLst>
                  </p:cNvPr>
                  <p:cNvPicPr>
                    <a:picLocks noChangeAspect="1"/>
                  </p:cNvPicPr>
                  <p:nvPr/>
                </p:nvPicPr>
                <p:blipFill>
                  <a:blip r:embed="rId97"/>
                  <a:stretch>
                    <a:fillRect/>
                  </a:stretch>
                </p:blipFill>
                <p:spPr>
                  <a:xfrm>
                    <a:off x="2179764" y="5358977"/>
                    <a:ext cx="121236" cy="69278"/>
                  </a:xfrm>
                  <a:custGeom>
                    <a:avLst/>
                    <a:gdLst>
                      <a:gd name="connsiteX0" fmla="*/ 571 w 121236"/>
                      <a:gd name="connsiteY0" fmla="*/ 368 h 69278"/>
                      <a:gd name="connsiteX1" fmla="*/ 121808 w 121236"/>
                      <a:gd name="connsiteY1" fmla="*/ 368 h 69278"/>
                      <a:gd name="connsiteX2" fmla="*/ 121808 w 121236"/>
                      <a:gd name="connsiteY2" fmla="*/ 69646 h 69278"/>
                      <a:gd name="connsiteX3" fmla="*/ 571 w 121236"/>
                      <a:gd name="connsiteY3" fmla="*/ 69646 h 69278"/>
                    </a:gdLst>
                    <a:ahLst/>
                    <a:cxnLst>
                      <a:cxn ang="0">
                        <a:pos x="connsiteX0" y="connsiteY0"/>
                      </a:cxn>
                      <a:cxn ang="0">
                        <a:pos x="connsiteX1" y="connsiteY1"/>
                      </a:cxn>
                      <a:cxn ang="0">
                        <a:pos x="connsiteX2" y="connsiteY2"/>
                      </a:cxn>
                      <a:cxn ang="0">
                        <a:pos x="connsiteX3" y="connsiteY3"/>
                      </a:cxn>
                    </a:cxnLst>
                    <a:rect l="l" t="t" r="r" b="b"/>
                    <a:pathLst>
                      <a:path w="121236" h="69278">
                        <a:moveTo>
                          <a:pt x="571" y="368"/>
                        </a:moveTo>
                        <a:lnTo>
                          <a:pt x="121808" y="368"/>
                        </a:lnTo>
                        <a:lnTo>
                          <a:pt x="121808" y="69646"/>
                        </a:lnTo>
                        <a:lnTo>
                          <a:pt x="571" y="69646"/>
                        </a:lnTo>
                        <a:close/>
                      </a:path>
                    </a:pathLst>
                  </a:custGeom>
                </p:spPr>
              </p:pic>
              <p:grpSp>
                <p:nvGrpSpPr>
                  <p:cNvPr id="4316" name="Graphic 3">
                    <a:extLst>
                      <a:ext uri="{FF2B5EF4-FFF2-40B4-BE49-F238E27FC236}">
                        <a16:creationId xmlns:a16="http://schemas.microsoft.com/office/drawing/2014/main" id="{BF2BF0B3-1E41-4EC9-A8FE-7E6AE21B7094}"/>
                      </a:ext>
                    </a:extLst>
                  </p:cNvPr>
                  <p:cNvGrpSpPr/>
                  <p:nvPr/>
                </p:nvGrpSpPr>
                <p:grpSpPr>
                  <a:xfrm>
                    <a:off x="1081212" y="5287442"/>
                    <a:ext cx="1147264" cy="655827"/>
                    <a:chOff x="1081212" y="5287442"/>
                    <a:chExt cx="1147264" cy="655827"/>
                  </a:xfrm>
                </p:grpSpPr>
                <p:grpSp>
                  <p:nvGrpSpPr>
                    <p:cNvPr id="4317" name="Graphic 3">
                      <a:extLst>
                        <a:ext uri="{FF2B5EF4-FFF2-40B4-BE49-F238E27FC236}">
                          <a16:creationId xmlns:a16="http://schemas.microsoft.com/office/drawing/2014/main" id="{9F6D130B-7410-4F8A-9D2C-387C5B52E09F}"/>
                        </a:ext>
                      </a:extLst>
                    </p:cNvPr>
                    <p:cNvGrpSpPr/>
                    <p:nvPr/>
                  </p:nvGrpSpPr>
                  <p:grpSpPr>
                    <a:xfrm>
                      <a:off x="1081212" y="5287442"/>
                      <a:ext cx="1147264" cy="655827"/>
                      <a:chOff x="1081212" y="5287442"/>
                      <a:chExt cx="1147264" cy="655827"/>
                    </a:xfrm>
                    <a:solidFill>
                      <a:srgbClr val="FBFFFF"/>
                    </a:solidFill>
                  </p:grpSpPr>
                  <p:sp>
                    <p:nvSpPr>
                      <p:cNvPr id="4334" name="Freeform: Shape 4333">
                        <a:extLst>
                          <a:ext uri="{FF2B5EF4-FFF2-40B4-BE49-F238E27FC236}">
                            <a16:creationId xmlns:a16="http://schemas.microsoft.com/office/drawing/2014/main" id="{F043F800-3DCF-40DD-BB52-271CD81B83E6}"/>
                          </a:ext>
                        </a:extLst>
                      </p:cNvPr>
                      <p:cNvSpPr/>
                      <p:nvPr/>
                    </p:nvSpPr>
                    <p:spPr>
                      <a:xfrm>
                        <a:off x="1081212" y="5416441"/>
                        <a:ext cx="1147264" cy="526828"/>
                      </a:xfrm>
                      <a:custGeom>
                        <a:avLst/>
                        <a:gdLst>
                          <a:gd name="connsiteX0" fmla="*/ 1123520 w 1147264"/>
                          <a:gd name="connsiteY0" fmla="*/ 0 h 526828"/>
                          <a:gd name="connsiteX1" fmla="*/ 1146093 w 1147264"/>
                          <a:gd name="connsiteY1" fmla="*/ 45493 h 526828"/>
                          <a:gd name="connsiteX2" fmla="*/ 935891 w 1147264"/>
                          <a:gd name="connsiteY2" fmla="*/ 331669 h 526828"/>
                          <a:gd name="connsiteX3" fmla="*/ 506251 w 1147264"/>
                          <a:gd name="connsiteY3" fmla="*/ 517335 h 526828"/>
                          <a:gd name="connsiteX4" fmla="*/ 224577 w 1147264"/>
                          <a:gd name="connsiteY4" fmla="*/ 493145 h 526828"/>
                          <a:gd name="connsiteX5" fmla="*/ 0 w 1147264"/>
                          <a:gd name="connsiteY5" fmla="*/ 393962 h 526828"/>
                          <a:gd name="connsiteX6" fmla="*/ 1123520 w 1147264"/>
                          <a:gd name="connsiteY6" fmla="*/ 0 h 526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7264" h="526828">
                            <a:moveTo>
                              <a:pt x="1123520" y="0"/>
                            </a:moveTo>
                            <a:cubicBezTo>
                              <a:pt x="1123520" y="0"/>
                              <a:pt x="1153482" y="10392"/>
                              <a:pt x="1146093" y="45493"/>
                            </a:cubicBezTo>
                            <a:cubicBezTo>
                              <a:pt x="1138703" y="80536"/>
                              <a:pt x="1180212" y="178449"/>
                              <a:pt x="935891" y="331669"/>
                            </a:cubicBezTo>
                            <a:cubicBezTo>
                              <a:pt x="691570" y="484832"/>
                              <a:pt x="564386" y="499380"/>
                              <a:pt x="506251" y="517335"/>
                            </a:cubicBezTo>
                            <a:cubicBezTo>
                              <a:pt x="448115" y="535290"/>
                              <a:pt x="288082" y="528073"/>
                              <a:pt x="224577" y="493145"/>
                            </a:cubicBezTo>
                            <a:cubicBezTo>
                              <a:pt x="161072" y="458160"/>
                              <a:pt x="56346" y="379529"/>
                              <a:pt x="0" y="393962"/>
                            </a:cubicBezTo>
                            <a:cubicBezTo>
                              <a:pt x="58" y="393904"/>
                              <a:pt x="879025" y="35620"/>
                              <a:pt x="1123520" y="0"/>
                            </a:cubicBezTo>
                            <a:close/>
                          </a:path>
                        </a:pathLst>
                      </a:custGeom>
                      <a:solidFill>
                        <a:srgbClr val="FBFFFF"/>
                      </a:solidFill>
                      <a:ln w="5770" cap="flat">
                        <a:noFill/>
                        <a:prstDash val="solid"/>
                        <a:miter/>
                      </a:ln>
                    </p:spPr>
                    <p:txBody>
                      <a:bodyPr rtlCol="0" anchor="ctr"/>
                      <a:lstStyle/>
                      <a:p>
                        <a:endParaRPr lang="th-TH"/>
                      </a:p>
                    </p:txBody>
                  </p:sp>
                  <p:sp>
                    <p:nvSpPr>
                      <p:cNvPr id="4335" name="Freeform: Shape 4334">
                        <a:extLst>
                          <a:ext uri="{FF2B5EF4-FFF2-40B4-BE49-F238E27FC236}">
                            <a16:creationId xmlns:a16="http://schemas.microsoft.com/office/drawing/2014/main" id="{A212A9E9-1A91-4F64-A56E-55AE0EB3668B}"/>
                          </a:ext>
                        </a:extLst>
                      </p:cNvPr>
                      <p:cNvSpPr/>
                      <p:nvPr/>
                    </p:nvSpPr>
                    <p:spPr>
                      <a:xfrm>
                        <a:off x="1081270" y="5287442"/>
                        <a:ext cx="1129829" cy="522903"/>
                      </a:xfrm>
                      <a:custGeom>
                        <a:avLst/>
                        <a:gdLst>
                          <a:gd name="connsiteX0" fmla="*/ 1114340 w 1129829"/>
                          <a:gd name="connsiteY0" fmla="*/ 146434 h 522903"/>
                          <a:gd name="connsiteX1" fmla="*/ 1107932 w 1129829"/>
                          <a:gd name="connsiteY1" fmla="*/ 57585 h 522903"/>
                          <a:gd name="connsiteX2" fmla="*/ 533154 w 1129829"/>
                          <a:gd name="connsiteY2" fmla="*/ 60356 h 522903"/>
                          <a:gd name="connsiteX3" fmla="*/ 44800 w 1129829"/>
                          <a:gd name="connsiteY3" fmla="*/ 399820 h 522903"/>
                          <a:gd name="connsiteX4" fmla="*/ 0 w 1129829"/>
                          <a:gd name="connsiteY4" fmla="*/ 522904 h 522903"/>
                          <a:gd name="connsiteX5" fmla="*/ 1114340 w 1129829"/>
                          <a:gd name="connsiteY5" fmla="*/ 146434 h 522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829" h="522903">
                            <a:moveTo>
                              <a:pt x="1114340" y="146434"/>
                            </a:moveTo>
                            <a:cubicBezTo>
                              <a:pt x="1114340" y="146434"/>
                              <a:pt x="1153136" y="106311"/>
                              <a:pt x="1107932" y="57585"/>
                            </a:cubicBezTo>
                            <a:cubicBezTo>
                              <a:pt x="1062728" y="8860"/>
                              <a:pt x="893631" y="-44254"/>
                              <a:pt x="533154" y="60356"/>
                            </a:cubicBezTo>
                            <a:cubicBezTo>
                              <a:pt x="172676" y="164966"/>
                              <a:pt x="86713" y="244290"/>
                              <a:pt x="44800" y="399820"/>
                            </a:cubicBezTo>
                            <a:cubicBezTo>
                              <a:pt x="44800" y="399820"/>
                              <a:pt x="52305" y="503448"/>
                              <a:pt x="0" y="522904"/>
                            </a:cubicBezTo>
                            <a:cubicBezTo>
                              <a:pt x="0" y="522904"/>
                              <a:pt x="737236" y="366855"/>
                              <a:pt x="1114340" y="146434"/>
                            </a:cubicBezTo>
                            <a:close/>
                          </a:path>
                        </a:pathLst>
                      </a:custGeom>
                      <a:solidFill>
                        <a:srgbClr val="FBFFFF"/>
                      </a:solidFill>
                      <a:ln w="5770" cap="flat">
                        <a:noFill/>
                        <a:prstDash val="solid"/>
                        <a:miter/>
                      </a:ln>
                    </p:spPr>
                    <p:txBody>
                      <a:bodyPr rtlCol="0" anchor="ctr"/>
                      <a:lstStyle/>
                      <a:p>
                        <a:endParaRPr lang="th-TH"/>
                      </a:p>
                    </p:txBody>
                  </p:sp>
                </p:grpSp>
                <p:grpSp>
                  <p:nvGrpSpPr>
                    <p:cNvPr id="4318" name="Graphic 3">
                      <a:extLst>
                        <a:ext uri="{FF2B5EF4-FFF2-40B4-BE49-F238E27FC236}">
                          <a16:creationId xmlns:a16="http://schemas.microsoft.com/office/drawing/2014/main" id="{1233EB42-8C90-4CDD-8B58-CE355A4F21A4}"/>
                        </a:ext>
                      </a:extLst>
                    </p:cNvPr>
                    <p:cNvGrpSpPr/>
                    <p:nvPr/>
                  </p:nvGrpSpPr>
                  <p:grpSpPr>
                    <a:xfrm>
                      <a:off x="1088632" y="5295472"/>
                      <a:ext cx="1131544" cy="640823"/>
                      <a:chOff x="1088632" y="5295472"/>
                      <a:chExt cx="1131544" cy="640823"/>
                    </a:xfrm>
                    <a:solidFill>
                      <a:srgbClr val="A0BDAB"/>
                    </a:solidFill>
                  </p:grpSpPr>
                  <p:pic>
                    <p:nvPicPr>
                      <p:cNvPr id="4319" name="Picture 4318">
                        <a:extLst>
                          <a:ext uri="{FF2B5EF4-FFF2-40B4-BE49-F238E27FC236}">
                            <a16:creationId xmlns:a16="http://schemas.microsoft.com/office/drawing/2014/main" id="{3184BAF6-D195-4C0F-9986-26158E44C7D5}"/>
                          </a:ext>
                        </a:extLst>
                      </p:cNvPr>
                      <p:cNvPicPr>
                        <a:picLocks noChangeAspect="1"/>
                      </p:cNvPicPr>
                      <p:nvPr/>
                    </p:nvPicPr>
                    <p:blipFill>
                      <a:blip r:embed="rId98"/>
                      <a:stretch>
                        <a:fillRect/>
                      </a:stretch>
                    </p:blipFill>
                    <p:spPr>
                      <a:xfrm>
                        <a:off x="1088632" y="5416709"/>
                        <a:ext cx="1131544" cy="519586"/>
                      </a:xfrm>
                      <a:custGeom>
                        <a:avLst/>
                        <a:gdLst>
                          <a:gd name="connsiteX0" fmla="*/ 382 w 1131544"/>
                          <a:gd name="connsiteY0" fmla="*/ 378 h 519586"/>
                          <a:gd name="connsiteX1" fmla="*/ 1131926 w 1131544"/>
                          <a:gd name="connsiteY1" fmla="*/ 378 h 519586"/>
                          <a:gd name="connsiteX2" fmla="*/ 1131926 w 1131544"/>
                          <a:gd name="connsiteY2" fmla="*/ 519964 h 519586"/>
                          <a:gd name="connsiteX3" fmla="*/ 382 w 1131544"/>
                          <a:gd name="connsiteY3" fmla="*/ 519964 h 519586"/>
                        </a:gdLst>
                        <a:ahLst/>
                        <a:cxnLst>
                          <a:cxn ang="0">
                            <a:pos x="connsiteX0" y="connsiteY0"/>
                          </a:cxn>
                          <a:cxn ang="0">
                            <a:pos x="connsiteX1" y="connsiteY1"/>
                          </a:cxn>
                          <a:cxn ang="0">
                            <a:pos x="connsiteX2" y="connsiteY2"/>
                          </a:cxn>
                          <a:cxn ang="0">
                            <a:pos x="connsiteX3" y="connsiteY3"/>
                          </a:cxn>
                        </a:cxnLst>
                        <a:rect l="l" t="t" r="r" b="b"/>
                        <a:pathLst>
                          <a:path w="1131544" h="519586">
                            <a:moveTo>
                              <a:pt x="382" y="378"/>
                            </a:moveTo>
                            <a:lnTo>
                              <a:pt x="1131926" y="378"/>
                            </a:lnTo>
                            <a:lnTo>
                              <a:pt x="1131926" y="519964"/>
                            </a:lnTo>
                            <a:lnTo>
                              <a:pt x="382" y="519964"/>
                            </a:lnTo>
                            <a:close/>
                          </a:path>
                        </a:pathLst>
                      </a:custGeom>
                    </p:spPr>
                  </p:pic>
                  <p:pic>
                    <p:nvPicPr>
                      <p:cNvPr id="4320" name="Picture 4319">
                        <a:extLst>
                          <a:ext uri="{FF2B5EF4-FFF2-40B4-BE49-F238E27FC236}">
                            <a16:creationId xmlns:a16="http://schemas.microsoft.com/office/drawing/2014/main" id="{9F773F7F-AB55-421E-93F1-08A24006B382}"/>
                          </a:ext>
                        </a:extLst>
                      </p:cNvPr>
                      <p:cNvPicPr>
                        <a:picLocks noChangeAspect="1"/>
                      </p:cNvPicPr>
                      <p:nvPr/>
                    </p:nvPicPr>
                    <p:blipFill>
                      <a:blip r:embed="rId99"/>
                      <a:stretch>
                        <a:fillRect/>
                      </a:stretch>
                    </p:blipFill>
                    <p:spPr>
                      <a:xfrm>
                        <a:off x="1088632" y="5295472"/>
                        <a:ext cx="1114224" cy="513813"/>
                      </a:xfrm>
                      <a:custGeom>
                        <a:avLst/>
                        <a:gdLst>
                          <a:gd name="connsiteX0" fmla="*/ 382 w 1114224"/>
                          <a:gd name="connsiteY0" fmla="*/ 357 h 513813"/>
                          <a:gd name="connsiteX1" fmla="*/ 1114607 w 1114224"/>
                          <a:gd name="connsiteY1" fmla="*/ 357 h 513813"/>
                          <a:gd name="connsiteX2" fmla="*/ 1114607 w 1114224"/>
                          <a:gd name="connsiteY2" fmla="*/ 514170 h 513813"/>
                          <a:gd name="connsiteX3" fmla="*/ 382 w 1114224"/>
                          <a:gd name="connsiteY3" fmla="*/ 514170 h 513813"/>
                        </a:gdLst>
                        <a:ahLst/>
                        <a:cxnLst>
                          <a:cxn ang="0">
                            <a:pos x="connsiteX0" y="connsiteY0"/>
                          </a:cxn>
                          <a:cxn ang="0">
                            <a:pos x="connsiteX1" y="connsiteY1"/>
                          </a:cxn>
                          <a:cxn ang="0">
                            <a:pos x="connsiteX2" y="connsiteY2"/>
                          </a:cxn>
                          <a:cxn ang="0">
                            <a:pos x="connsiteX3" y="connsiteY3"/>
                          </a:cxn>
                        </a:cxnLst>
                        <a:rect l="l" t="t" r="r" b="b"/>
                        <a:pathLst>
                          <a:path w="1114224" h="513813">
                            <a:moveTo>
                              <a:pt x="382" y="357"/>
                            </a:moveTo>
                            <a:lnTo>
                              <a:pt x="1114607" y="357"/>
                            </a:lnTo>
                            <a:lnTo>
                              <a:pt x="1114607" y="514170"/>
                            </a:lnTo>
                            <a:lnTo>
                              <a:pt x="382" y="514170"/>
                            </a:lnTo>
                            <a:close/>
                          </a:path>
                        </a:pathLst>
                      </a:custGeom>
                    </p:spPr>
                  </p:pic>
                  <p:grpSp>
                    <p:nvGrpSpPr>
                      <p:cNvPr id="4321" name="Graphic 3">
                        <a:extLst>
                          <a:ext uri="{FF2B5EF4-FFF2-40B4-BE49-F238E27FC236}">
                            <a16:creationId xmlns:a16="http://schemas.microsoft.com/office/drawing/2014/main" id="{22D2828D-D1D2-4EF1-B7AC-B1D4AEF938F7}"/>
                          </a:ext>
                        </a:extLst>
                      </p:cNvPr>
                      <p:cNvGrpSpPr/>
                      <p:nvPr/>
                    </p:nvGrpSpPr>
                    <p:grpSpPr>
                      <a:xfrm>
                        <a:off x="1202911" y="5362725"/>
                        <a:ext cx="964987" cy="540972"/>
                        <a:chOff x="1202911" y="5362725"/>
                        <a:chExt cx="964987" cy="540972"/>
                      </a:xfrm>
                      <a:solidFill>
                        <a:srgbClr val="A0BDAB"/>
                      </a:solidFill>
                    </p:grpSpPr>
                    <p:sp>
                      <p:nvSpPr>
                        <p:cNvPr id="4322" name="Freeform: Shape 4321">
                          <a:extLst>
                            <a:ext uri="{FF2B5EF4-FFF2-40B4-BE49-F238E27FC236}">
                              <a16:creationId xmlns:a16="http://schemas.microsoft.com/office/drawing/2014/main" id="{B1F63025-3F04-4EFC-8C71-586F1F18A846}"/>
                            </a:ext>
                          </a:extLst>
                        </p:cNvPr>
                        <p:cNvSpPr/>
                        <p:nvPr/>
                      </p:nvSpPr>
                      <p:spPr>
                        <a:xfrm>
                          <a:off x="1958505" y="5446693"/>
                          <a:ext cx="209393" cy="299974"/>
                        </a:xfrm>
                        <a:custGeom>
                          <a:avLst/>
                          <a:gdLst>
                            <a:gd name="connsiteX0" fmla="*/ 209047 w 209393"/>
                            <a:gd name="connsiteY0" fmla="*/ 8140 h 299974"/>
                            <a:gd name="connsiteX1" fmla="*/ 0 w 209393"/>
                            <a:gd name="connsiteY1" fmla="*/ 299975 h 299974"/>
                            <a:gd name="connsiteX2" fmla="*/ 209394 w 209393"/>
                            <a:gd name="connsiteY2" fmla="*/ 0 h 299974"/>
                            <a:gd name="connsiteX3" fmla="*/ 209047 w 209393"/>
                            <a:gd name="connsiteY3" fmla="*/ 8140 h 299974"/>
                          </a:gdLst>
                          <a:ahLst/>
                          <a:cxnLst>
                            <a:cxn ang="0">
                              <a:pos x="connsiteX0" y="connsiteY0"/>
                            </a:cxn>
                            <a:cxn ang="0">
                              <a:pos x="connsiteX1" y="connsiteY1"/>
                            </a:cxn>
                            <a:cxn ang="0">
                              <a:pos x="connsiteX2" y="connsiteY2"/>
                            </a:cxn>
                            <a:cxn ang="0">
                              <a:pos x="connsiteX3" y="connsiteY3"/>
                            </a:cxn>
                          </a:cxnLst>
                          <a:rect l="l" t="t" r="r" b="b"/>
                          <a:pathLst>
                            <a:path w="209393" h="299974">
                              <a:moveTo>
                                <a:pt x="209047" y="8140"/>
                              </a:moveTo>
                              <a:cubicBezTo>
                                <a:pt x="168808" y="127530"/>
                                <a:pt x="98086" y="231389"/>
                                <a:pt x="0" y="299975"/>
                              </a:cubicBezTo>
                              <a:cubicBezTo>
                                <a:pt x="97451" y="230350"/>
                                <a:pt x="170540" y="119043"/>
                                <a:pt x="209394" y="0"/>
                              </a:cubicBezTo>
                              <a:lnTo>
                                <a:pt x="209047" y="8140"/>
                              </a:lnTo>
                              <a:close/>
                            </a:path>
                          </a:pathLst>
                        </a:custGeom>
                        <a:solidFill>
                          <a:srgbClr val="A0BDAB"/>
                        </a:solidFill>
                        <a:ln w="5770" cap="flat">
                          <a:noFill/>
                          <a:prstDash val="solid"/>
                          <a:miter/>
                        </a:ln>
                      </p:spPr>
                      <p:txBody>
                        <a:bodyPr rtlCol="0" anchor="ctr"/>
                        <a:lstStyle/>
                        <a:p>
                          <a:endParaRPr lang="th-TH"/>
                        </a:p>
                      </p:txBody>
                    </p:sp>
                    <p:sp>
                      <p:nvSpPr>
                        <p:cNvPr id="4323" name="Freeform: Shape 4322">
                          <a:extLst>
                            <a:ext uri="{FF2B5EF4-FFF2-40B4-BE49-F238E27FC236}">
                              <a16:creationId xmlns:a16="http://schemas.microsoft.com/office/drawing/2014/main" id="{3CEFEC7C-6A25-4A73-8598-D5DEED51E8FE}"/>
                            </a:ext>
                          </a:extLst>
                        </p:cNvPr>
                        <p:cNvSpPr/>
                        <p:nvPr/>
                      </p:nvSpPr>
                      <p:spPr>
                        <a:xfrm>
                          <a:off x="1814811" y="5517010"/>
                          <a:ext cx="206449" cy="295356"/>
                        </a:xfrm>
                        <a:custGeom>
                          <a:avLst/>
                          <a:gdLst>
                            <a:gd name="connsiteX0" fmla="*/ 192709 w 206449"/>
                            <a:gd name="connsiteY0" fmla="*/ 25287 h 295356"/>
                            <a:gd name="connsiteX1" fmla="*/ 147390 w 206449"/>
                            <a:gd name="connsiteY1" fmla="*/ 95258 h 295356"/>
                            <a:gd name="connsiteX2" fmla="*/ 100280 w 206449"/>
                            <a:gd name="connsiteY2" fmla="*/ 163728 h 295356"/>
                            <a:gd name="connsiteX3" fmla="*/ 52363 w 206449"/>
                            <a:gd name="connsiteY3" fmla="*/ 231563 h 295356"/>
                            <a:gd name="connsiteX4" fmla="*/ 0 w 206449"/>
                            <a:gd name="connsiteY4" fmla="*/ 295356 h 295356"/>
                            <a:gd name="connsiteX5" fmla="*/ 51670 w 206449"/>
                            <a:gd name="connsiteY5" fmla="*/ 230985 h 295356"/>
                            <a:gd name="connsiteX6" fmla="*/ 98837 w 206449"/>
                            <a:gd name="connsiteY6" fmla="*/ 162631 h 295356"/>
                            <a:gd name="connsiteX7" fmla="*/ 145254 w 206449"/>
                            <a:gd name="connsiteY7" fmla="*/ 93641 h 295356"/>
                            <a:gd name="connsiteX8" fmla="*/ 206449 w 206449"/>
                            <a:gd name="connsiteY8" fmla="*/ 0 h 295356"/>
                            <a:gd name="connsiteX9" fmla="*/ 192709 w 206449"/>
                            <a:gd name="connsiteY9" fmla="*/ 25287 h 29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449" h="295356">
                              <a:moveTo>
                                <a:pt x="192709" y="25287"/>
                              </a:moveTo>
                              <a:cubicBezTo>
                                <a:pt x="178276" y="49130"/>
                                <a:pt x="162977" y="72338"/>
                                <a:pt x="147390" y="95258"/>
                              </a:cubicBezTo>
                              <a:cubicBezTo>
                                <a:pt x="131802" y="118177"/>
                                <a:pt x="115983" y="140923"/>
                                <a:pt x="100280" y="163728"/>
                              </a:cubicBezTo>
                              <a:cubicBezTo>
                                <a:pt x="84520" y="186532"/>
                                <a:pt x="68816" y="209336"/>
                                <a:pt x="52363" y="231563"/>
                              </a:cubicBezTo>
                              <a:cubicBezTo>
                                <a:pt x="35909" y="253732"/>
                                <a:pt x="18705" y="275323"/>
                                <a:pt x="0" y="295356"/>
                              </a:cubicBezTo>
                              <a:cubicBezTo>
                                <a:pt x="18474" y="275092"/>
                                <a:pt x="35447" y="253327"/>
                                <a:pt x="51670" y="230985"/>
                              </a:cubicBezTo>
                              <a:cubicBezTo>
                                <a:pt x="67893" y="208585"/>
                                <a:pt x="83365" y="185608"/>
                                <a:pt x="98837" y="162631"/>
                              </a:cubicBezTo>
                              <a:cubicBezTo>
                                <a:pt x="114309" y="139653"/>
                                <a:pt x="129897" y="116676"/>
                                <a:pt x="145254" y="93641"/>
                              </a:cubicBezTo>
                              <a:cubicBezTo>
                                <a:pt x="160610" y="70548"/>
                                <a:pt x="192305" y="23901"/>
                                <a:pt x="206449" y="0"/>
                              </a:cubicBezTo>
                              <a:lnTo>
                                <a:pt x="192709" y="25287"/>
                              </a:lnTo>
                              <a:close/>
                            </a:path>
                          </a:pathLst>
                        </a:custGeom>
                        <a:solidFill>
                          <a:srgbClr val="A0BDAB"/>
                        </a:solidFill>
                        <a:ln w="5770" cap="flat">
                          <a:noFill/>
                          <a:prstDash val="solid"/>
                          <a:miter/>
                        </a:ln>
                      </p:spPr>
                      <p:txBody>
                        <a:bodyPr rtlCol="0" anchor="ctr"/>
                        <a:lstStyle/>
                        <a:p>
                          <a:endParaRPr lang="th-TH"/>
                        </a:p>
                      </p:txBody>
                    </p:sp>
                    <p:sp>
                      <p:nvSpPr>
                        <p:cNvPr id="4324" name="Freeform: Shape 4323">
                          <a:extLst>
                            <a:ext uri="{FF2B5EF4-FFF2-40B4-BE49-F238E27FC236}">
                              <a16:creationId xmlns:a16="http://schemas.microsoft.com/office/drawing/2014/main" id="{EBA2978F-263A-490F-BE02-BF23F3D6C397}"/>
                            </a:ext>
                          </a:extLst>
                        </p:cNvPr>
                        <p:cNvSpPr/>
                        <p:nvPr/>
                      </p:nvSpPr>
                      <p:spPr>
                        <a:xfrm>
                          <a:off x="1640287" y="5603435"/>
                          <a:ext cx="179199" cy="269318"/>
                        </a:xfrm>
                        <a:custGeom>
                          <a:avLst/>
                          <a:gdLst>
                            <a:gd name="connsiteX0" fmla="*/ 179200 w 179199"/>
                            <a:gd name="connsiteY0" fmla="*/ 404 h 269318"/>
                            <a:gd name="connsiteX1" fmla="*/ 175216 w 179199"/>
                            <a:gd name="connsiteY1" fmla="*/ 43818 h 269318"/>
                            <a:gd name="connsiteX2" fmla="*/ 165979 w 179199"/>
                            <a:gd name="connsiteY2" fmla="*/ 86251 h 269318"/>
                            <a:gd name="connsiteX3" fmla="*/ 146523 w 179199"/>
                            <a:gd name="connsiteY3" fmla="*/ 124066 h 269318"/>
                            <a:gd name="connsiteX4" fmla="*/ 117946 w 179199"/>
                            <a:gd name="connsiteY4" fmla="*/ 154086 h 269318"/>
                            <a:gd name="connsiteX5" fmla="*/ 0 w 179199"/>
                            <a:gd name="connsiteY5" fmla="*/ 269319 h 269318"/>
                            <a:gd name="connsiteX6" fmla="*/ 116734 w 179199"/>
                            <a:gd name="connsiteY6" fmla="*/ 152643 h 269318"/>
                            <a:gd name="connsiteX7" fmla="*/ 144791 w 179199"/>
                            <a:gd name="connsiteY7" fmla="*/ 122507 h 269318"/>
                            <a:gd name="connsiteX8" fmla="*/ 163497 w 179199"/>
                            <a:gd name="connsiteY8" fmla="*/ 85212 h 269318"/>
                            <a:gd name="connsiteX9" fmla="*/ 172156 w 179199"/>
                            <a:gd name="connsiteY9" fmla="*/ 43241 h 269318"/>
                            <a:gd name="connsiteX10" fmla="*/ 175678 w 179199"/>
                            <a:gd name="connsiteY10" fmla="*/ 0 h 269318"/>
                            <a:gd name="connsiteX11" fmla="*/ 179200 w 179199"/>
                            <a:gd name="connsiteY11" fmla="*/ 404 h 26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199" h="269318">
                              <a:moveTo>
                                <a:pt x="179200" y="404"/>
                              </a:moveTo>
                              <a:cubicBezTo>
                                <a:pt x="178218" y="14895"/>
                                <a:pt x="177179" y="29443"/>
                                <a:pt x="175216" y="43818"/>
                              </a:cubicBezTo>
                              <a:cubicBezTo>
                                <a:pt x="173311" y="58251"/>
                                <a:pt x="170482" y="72511"/>
                                <a:pt x="165979" y="86251"/>
                              </a:cubicBezTo>
                              <a:cubicBezTo>
                                <a:pt x="161418" y="99876"/>
                                <a:pt x="155125" y="112923"/>
                                <a:pt x="146523" y="124066"/>
                              </a:cubicBezTo>
                              <a:cubicBezTo>
                                <a:pt x="137921" y="135208"/>
                                <a:pt x="127703" y="144445"/>
                                <a:pt x="117946" y="154086"/>
                              </a:cubicBezTo>
                              <a:lnTo>
                                <a:pt x="0" y="269319"/>
                              </a:lnTo>
                              <a:lnTo>
                                <a:pt x="116734" y="152643"/>
                              </a:lnTo>
                              <a:cubicBezTo>
                                <a:pt x="126375" y="142829"/>
                                <a:pt x="136478" y="133476"/>
                                <a:pt x="144791" y="122507"/>
                              </a:cubicBezTo>
                              <a:cubicBezTo>
                                <a:pt x="153105" y="111538"/>
                                <a:pt x="159109" y="98664"/>
                                <a:pt x="163497" y="85212"/>
                              </a:cubicBezTo>
                              <a:cubicBezTo>
                                <a:pt x="167769" y="71703"/>
                                <a:pt x="170424" y="57559"/>
                                <a:pt x="172156" y="43241"/>
                              </a:cubicBezTo>
                              <a:cubicBezTo>
                                <a:pt x="173946" y="28924"/>
                                <a:pt x="174812" y="14491"/>
                                <a:pt x="175678" y="0"/>
                              </a:cubicBezTo>
                              <a:lnTo>
                                <a:pt x="179200" y="404"/>
                              </a:lnTo>
                              <a:close/>
                            </a:path>
                          </a:pathLst>
                        </a:custGeom>
                        <a:solidFill>
                          <a:srgbClr val="A0BDAB"/>
                        </a:solidFill>
                        <a:ln w="5770" cap="flat">
                          <a:noFill/>
                          <a:prstDash val="solid"/>
                          <a:miter/>
                        </a:ln>
                      </p:spPr>
                      <p:txBody>
                        <a:bodyPr rtlCol="0" anchor="ctr"/>
                        <a:lstStyle/>
                        <a:p>
                          <a:endParaRPr lang="th-TH"/>
                        </a:p>
                      </p:txBody>
                    </p:sp>
                    <p:sp>
                      <p:nvSpPr>
                        <p:cNvPr id="4325" name="Freeform: Shape 4324">
                          <a:extLst>
                            <a:ext uri="{FF2B5EF4-FFF2-40B4-BE49-F238E27FC236}">
                              <a16:creationId xmlns:a16="http://schemas.microsoft.com/office/drawing/2014/main" id="{6EF8F358-0FBE-4122-82DF-8ECE86F6A5CA}"/>
                            </a:ext>
                          </a:extLst>
                        </p:cNvPr>
                        <p:cNvSpPr/>
                        <p:nvPr/>
                      </p:nvSpPr>
                      <p:spPr>
                        <a:xfrm>
                          <a:off x="1522688" y="5644944"/>
                          <a:ext cx="170251" cy="258754"/>
                        </a:xfrm>
                        <a:custGeom>
                          <a:avLst/>
                          <a:gdLst>
                            <a:gd name="connsiteX0" fmla="*/ 170251 w 170251"/>
                            <a:gd name="connsiteY0" fmla="*/ 1501 h 258754"/>
                            <a:gd name="connsiteX1" fmla="*/ 133130 w 170251"/>
                            <a:gd name="connsiteY1" fmla="*/ 70029 h 258754"/>
                            <a:gd name="connsiteX2" fmla="*/ 89773 w 170251"/>
                            <a:gd name="connsiteY2" fmla="*/ 133822 h 258754"/>
                            <a:gd name="connsiteX3" fmla="*/ 0 w 170251"/>
                            <a:gd name="connsiteY3" fmla="*/ 258754 h 258754"/>
                            <a:gd name="connsiteX4" fmla="*/ 88330 w 170251"/>
                            <a:gd name="connsiteY4" fmla="*/ 132668 h 258754"/>
                            <a:gd name="connsiteX5" fmla="*/ 130936 w 170251"/>
                            <a:gd name="connsiteY5" fmla="*/ 68354 h 258754"/>
                            <a:gd name="connsiteX6" fmla="*/ 166960 w 170251"/>
                            <a:gd name="connsiteY6" fmla="*/ 0 h 258754"/>
                            <a:gd name="connsiteX7" fmla="*/ 170251 w 170251"/>
                            <a:gd name="connsiteY7" fmla="*/ 1501 h 25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51" h="258754">
                              <a:moveTo>
                                <a:pt x="170251" y="1501"/>
                              </a:moveTo>
                              <a:cubicBezTo>
                                <a:pt x="160899" y="26268"/>
                                <a:pt x="147332" y="48610"/>
                                <a:pt x="133130" y="70029"/>
                              </a:cubicBezTo>
                              <a:cubicBezTo>
                                <a:pt x="118870" y="91447"/>
                                <a:pt x="104437" y="112692"/>
                                <a:pt x="89773" y="133822"/>
                              </a:cubicBezTo>
                              <a:cubicBezTo>
                                <a:pt x="60503" y="176024"/>
                                <a:pt x="30598" y="217707"/>
                                <a:pt x="0" y="258754"/>
                              </a:cubicBezTo>
                              <a:cubicBezTo>
                                <a:pt x="30136" y="217303"/>
                                <a:pt x="59579" y="175216"/>
                                <a:pt x="88330" y="132668"/>
                              </a:cubicBezTo>
                              <a:cubicBezTo>
                                <a:pt x="102705" y="111365"/>
                                <a:pt x="116965" y="89946"/>
                                <a:pt x="130936" y="68354"/>
                              </a:cubicBezTo>
                              <a:cubicBezTo>
                                <a:pt x="144849" y="46763"/>
                                <a:pt x="158012" y="24478"/>
                                <a:pt x="166960" y="0"/>
                              </a:cubicBezTo>
                              <a:lnTo>
                                <a:pt x="170251" y="1501"/>
                              </a:lnTo>
                              <a:close/>
                            </a:path>
                          </a:pathLst>
                        </a:custGeom>
                        <a:solidFill>
                          <a:srgbClr val="A0BDAB"/>
                        </a:solidFill>
                        <a:ln w="5770" cap="flat">
                          <a:noFill/>
                          <a:prstDash val="solid"/>
                          <a:miter/>
                        </a:ln>
                      </p:spPr>
                      <p:txBody>
                        <a:bodyPr rtlCol="0" anchor="ctr"/>
                        <a:lstStyle/>
                        <a:p>
                          <a:endParaRPr lang="th-TH"/>
                        </a:p>
                      </p:txBody>
                    </p:sp>
                    <p:sp>
                      <p:nvSpPr>
                        <p:cNvPr id="4326" name="Freeform: Shape 4325">
                          <a:extLst>
                            <a:ext uri="{FF2B5EF4-FFF2-40B4-BE49-F238E27FC236}">
                              <a16:creationId xmlns:a16="http://schemas.microsoft.com/office/drawing/2014/main" id="{EA90B15A-950D-4AE7-8112-40FA80F1296A}"/>
                            </a:ext>
                          </a:extLst>
                        </p:cNvPr>
                        <p:cNvSpPr/>
                        <p:nvPr/>
                      </p:nvSpPr>
                      <p:spPr>
                        <a:xfrm>
                          <a:off x="1390828" y="5698346"/>
                          <a:ext cx="143463" cy="187974"/>
                        </a:xfrm>
                        <a:custGeom>
                          <a:avLst/>
                          <a:gdLst>
                            <a:gd name="connsiteX0" fmla="*/ 143464 w 143463"/>
                            <a:gd name="connsiteY0" fmla="*/ 3002 h 187974"/>
                            <a:gd name="connsiteX1" fmla="*/ 123431 w 143463"/>
                            <a:gd name="connsiteY1" fmla="*/ 23959 h 187974"/>
                            <a:gd name="connsiteX2" fmla="*/ 108132 w 143463"/>
                            <a:gd name="connsiteY2" fmla="*/ 49303 h 187974"/>
                            <a:gd name="connsiteX3" fmla="*/ 95373 w 143463"/>
                            <a:gd name="connsiteY3" fmla="*/ 76610 h 187974"/>
                            <a:gd name="connsiteX4" fmla="*/ 88618 w 143463"/>
                            <a:gd name="connsiteY4" fmla="*/ 90119 h 187974"/>
                            <a:gd name="connsiteX5" fmla="*/ 80998 w 143463"/>
                            <a:gd name="connsiteY5" fmla="*/ 103051 h 187974"/>
                            <a:gd name="connsiteX6" fmla="*/ 43414 w 143463"/>
                            <a:gd name="connsiteY6" fmla="*/ 148717 h 187974"/>
                            <a:gd name="connsiteX7" fmla="*/ 0 w 143463"/>
                            <a:gd name="connsiteY7" fmla="*/ 187975 h 187974"/>
                            <a:gd name="connsiteX8" fmla="*/ 42779 w 143463"/>
                            <a:gd name="connsiteY8" fmla="*/ 148025 h 187974"/>
                            <a:gd name="connsiteX9" fmla="*/ 79497 w 143463"/>
                            <a:gd name="connsiteY9" fmla="*/ 101954 h 187974"/>
                            <a:gd name="connsiteX10" fmla="*/ 105765 w 143463"/>
                            <a:gd name="connsiteY10" fmla="*/ 47860 h 187974"/>
                            <a:gd name="connsiteX11" fmla="*/ 121006 w 143463"/>
                            <a:gd name="connsiteY11" fmla="*/ 21823 h 187974"/>
                            <a:gd name="connsiteX12" fmla="*/ 141212 w 143463"/>
                            <a:gd name="connsiteY12" fmla="*/ 0 h 187974"/>
                            <a:gd name="connsiteX13" fmla="*/ 143464 w 143463"/>
                            <a:gd name="connsiteY13" fmla="*/ 3002 h 187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463" h="187974">
                              <a:moveTo>
                                <a:pt x="143464" y="3002"/>
                              </a:moveTo>
                              <a:cubicBezTo>
                                <a:pt x="136074" y="9122"/>
                                <a:pt x="129377" y="16165"/>
                                <a:pt x="123431" y="23959"/>
                              </a:cubicBezTo>
                              <a:cubicBezTo>
                                <a:pt x="117484" y="31753"/>
                                <a:pt x="112577" y="40355"/>
                                <a:pt x="108132" y="49303"/>
                              </a:cubicBezTo>
                              <a:cubicBezTo>
                                <a:pt x="103687" y="58251"/>
                                <a:pt x="99645" y="67489"/>
                                <a:pt x="95373" y="76610"/>
                              </a:cubicBezTo>
                              <a:cubicBezTo>
                                <a:pt x="93237" y="81171"/>
                                <a:pt x="90985" y="85674"/>
                                <a:pt x="88618" y="90119"/>
                              </a:cubicBezTo>
                              <a:cubicBezTo>
                                <a:pt x="86194" y="94507"/>
                                <a:pt x="83711" y="98895"/>
                                <a:pt x="80998" y="103051"/>
                              </a:cubicBezTo>
                              <a:cubicBezTo>
                                <a:pt x="70260" y="119909"/>
                                <a:pt x="57270" y="134919"/>
                                <a:pt x="43414" y="148717"/>
                              </a:cubicBezTo>
                              <a:cubicBezTo>
                                <a:pt x="29559" y="162515"/>
                                <a:pt x="14780" y="175274"/>
                                <a:pt x="0" y="187975"/>
                              </a:cubicBezTo>
                              <a:cubicBezTo>
                                <a:pt x="14606" y="175043"/>
                                <a:pt x="29155" y="162053"/>
                                <a:pt x="42779" y="148025"/>
                              </a:cubicBezTo>
                              <a:cubicBezTo>
                                <a:pt x="56404" y="133996"/>
                                <a:pt x="69105" y="118812"/>
                                <a:pt x="79497" y="101954"/>
                              </a:cubicBezTo>
                              <a:cubicBezTo>
                                <a:pt x="90177" y="85212"/>
                                <a:pt x="97047" y="66103"/>
                                <a:pt x="105765" y="47860"/>
                              </a:cubicBezTo>
                              <a:cubicBezTo>
                                <a:pt x="110095" y="38738"/>
                                <a:pt x="115060" y="29847"/>
                                <a:pt x="121006" y="21823"/>
                              </a:cubicBezTo>
                              <a:cubicBezTo>
                                <a:pt x="126952" y="13740"/>
                                <a:pt x="133707" y="6408"/>
                                <a:pt x="141212" y="0"/>
                              </a:cubicBezTo>
                              <a:lnTo>
                                <a:pt x="143464" y="3002"/>
                              </a:lnTo>
                              <a:close/>
                            </a:path>
                          </a:pathLst>
                        </a:custGeom>
                        <a:solidFill>
                          <a:srgbClr val="A0BDAB"/>
                        </a:solidFill>
                        <a:ln w="5770" cap="flat">
                          <a:noFill/>
                          <a:prstDash val="solid"/>
                          <a:miter/>
                        </a:ln>
                      </p:spPr>
                      <p:txBody>
                        <a:bodyPr rtlCol="0" anchor="ctr"/>
                        <a:lstStyle/>
                        <a:p>
                          <a:endParaRPr lang="th-TH"/>
                        </a:p>
                      </p:txBody>
                    </p:sp>
                    <p:sp>
                      <p:nvSpPr>
                        <p:cNvPr id="4327" name="Freeform: Shape 4326">
                          <a:extLst>
                            <a:ext uri="{FF2B5EF4-FFF2-40B4-BE49-F238E27FC236}">
                              <a16:creationId xmlns:a16="http://schemas.microsoft.com/office/drawing/2014/main" id="{5ED59F3C-ECC8-4E76-B013-FCA1ED067810}"/>
                            </a:ext>
                          </a:extLst>
                        </p:cNvPr>
                        <p:cNvSpPr/>
                        <p:nvPr/>
                      </p:nvSpPr>
                      <p:spPr>
                        <a:xfrm>
                          <a:off x="1289393" y="5743030"/>
                          <a:ext cx="74821" cy="115694"/>
                        </a:xfrm>
                        <a:custGeom>
                          <a:avLst/>
                          <a:gdLst>
                            <a:gd name="connsiteX0" fmla="*/ 71818 w 74821"/>
                            <a:gd name="connsiteY0" fmla="*/ 0 h 115694"/>
                            <a:gd name="connsiteX1" fmla="*/ 74820 w 74821"/>
                            <a:gd name="connsiteY1" fmla="*/ 13221 h 115694"/>
                            <a:gd name="connsiteX2" fmla="*/ 73089 w 74821"/>
                            <a:gd name="connsiteY2" fmla="*/ 22342 h 115694"/>
                            <a:gd name="connsiteX3" fmla="*/ 64833 w 74821"/>
                            <a:gd name="connsiteY3" fmla="*/ 37757 h 115694"/>
                            <a:gd name="connsiteX4" fmla="*/ 44858 w 74821"/>
                            <a:gd name="connsiteY4" fmla="*/ 65352 h 115694"/>
                            <a:gd name="connsiteX5" fmla="*/ 0 w 74821"/>
                            <a:gd name="connsiteY5" fmla="*/ 115695 h 115694"/>
                            <a:gd name="connsiteX6" fmla="*/ 43472 w 74821"/>
                            <a:gd name="connsiteY6" fmla="*/ 64082 h 115694"/>
                            <a:gd name="connsiteX7" fmla="*/ 62639 w 74821"/>
                            <a:gd name="connsiteY7" fmla="*/ 36025 h 115694"/>
                            <a:gd name="connsiteX8" fmla="*/ 70202 w 74821"/>
                            <a:gd name="connsiteY8" fmla="*/ 21072 h 115694"/>
                            <a:gd name="connsiteX9" fmla="*/ 69278 w 74821"/>
                            <a:gd name="connsiteY9" fmla="*/ 3464 h 115694"/>
                            <a:gd name="connsiteX10" fmla="*/ 71818 w 74821"/>
                            <a:gd name="connsiteY10" fmla="*/ 0 h 11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821" h="115694">
                              <a:moveTo>
                                <a:pt x="71818" y="0"/>
                              </a:moveTo>
                              <a:cubicBezTo>
                                <a:pt x="73262" y="2944"/>
                                <a:pt x="74878" y="9988"/>
                                <a:pt x="74820" y="13221"/>
                              </a:cubicBezTo>
                              <a:cubicBezTo>
                                <a:pt x="74763" y="16454"/>
                                <a:pt x="74070" y="19513"/>
                                <a:pt x="73089" y="22342"/>
                              </a:cubicBezTo>
                              <a:cubicBezTo>
                                <a:pt x="71068" y="28058"/>
                                <a:pt x="68008" y="33080"/>
                                <a:pt x="64833" y="37757"/>
                              </a:cubicBezTo>
                              <a:cubicBezTo>
                                <a:pt x="58482" y="47225"/>
                                <a:pt x="51843" y="56404"/>
                                <a:pt x="44858" y="65352"/>
                              </a:cubicBezTo>
                              <a:cubicBezTo>
                                <a:pt x="31002" y="83249"/>
                                <a:pt x="15992" y="100049"/>
                                <a:pt x="0" y="115695"/>
                              </a:cubicBezTo>
                              <a:cubicBezTo>
                                <a:pt x="15530" y="99587"/>
                                <a:pt x="30136" y="82326"/>
                                <a:pt x="43472" y="64082"/>
                              </a:cubicBezTo>
                              <a:cubicBezTo>
                                <a:pt x="50169" y="54961"/>
                                <a:pt x="56519" y="45608"/>
                                <a:pt x="62639" y="36025"/>
                              </a:cubicBezTo>
                              <a:cubicBezTo>
                                <a:pt x="65699" y="31291"/>
                                <a:pt x="68528" y="26383"/>
                                <a:pt x="70202" y="21072"/>
                              </a:cubicBezTo>
                              <a:cubicBezTo>
                                <a:pt x="71934" y="15819"/>
                                <a:pt x="71761" y="8140"/>
                                <a:pt x="69278" y="3464"/>
                              </a:cubicBezTo>
                              <a:lnTo>
                                <a:pt x="71818" y="0"/>
                              </a:lnTo>
                              <a:close/>
                            </a:path>
                          </a:pathLst>
                        </a:custGeom>
                        <a:solidFill>
                          <a:srgbClr val="A0BDAB"/>
                        </a:solidFill>
                        <a:ln w="5770" cap="flat">
                          <a:noFill/>
                          <a:prstDash val="solid"/>
                          <a:miter/>
                        </a:ln>
                      </p:spPr>
                      <p:txBody>
                        <a:bodyPr rtlCol="0" anchor="ctr"/>
                        <a:lstStyle/>
                        <a:p>
                          <a:endParaRPr lang="th-TH"/>
                        </a:p>
                      </p:txBody>
                    </p:sp>
                    <p:sp>
                      <p:nvSpPr>
                        <p:cNvPr id="4328" name="Freeform: Shape 4327">
                          <a:extLst>
                            <a:ext uri="{FF2B5EF4-FFF2-40B4-BE49-F238E27FC236}">
                              <a16:creationId xmlns:a16="http://schemas.microsoft.com/office/drawing/2014/main" id="{B944E13F-B514-412C-8F73-9C74BAAB618D}"/>
                            </a:ext>
                          </a:extLst>
                        </p:cNvPr>
                        <p:cNvSpPr/>
                        <p:nvPr/>
                      </p:nvSpPr>
                      <p:spPr>
                        <a:xfrm>
                          <a:off x="1898349" y="5362725"/>
                          <a:ext cx="267356" cy="78251"/>
                        </a:xfrm>
                        <a:custGeom>
                          <a:avLst/>
                          <a:gdLst>
                            <a:gd name="connsiteX0" fmla="*/ 265162 w 267356"/>
                            <a:gd name="connsiteY0" fmla="*/ 78252 h 78251"/>
                            <a:gd name="connsiteX1" fmla="*/ 235604 w 267356"/>
                            <a:gd name="connsiteY1" fmla="*/ 59547 h 78251"/>
                            <a:gd name="connsiteX2" fmla="*/ 202581 w 267356"/>
                            <a:gd name="connsiteY2" fmla="*/ 48289 h 78251"/>
                            <a:gd name="connsiteX3" fmla="*/ 135439 w 267356"/>
                            <a:gd name="connsiteY3" fmla="*/ 28833 h 78251"/>
                            <a:gd name="connsiteX4" fmla="*/ 68297 w 267356"/>
                            <a:gd name="connsiteY4" fmla="*/ 9493 h 78251"/>
                            <a:gd name="connsiteX5" fmla="*/ 34350 w 267356"/>
                            <a:gd name="connsiteY5" fmla="*/ 1988 h 78251"/>
                            <a:gd name="connsiteX6" fmla="*/ 0 w 267356"/>
                            <a:gd name="connsiteY6" fmla="*/ 660 h 78251"/>
                            <a:gd name="connsiteX7" fmla="*/ 34408 w 267356"/>
                            <a:gd name="connsiteY7" fmla="*/ 1526 h 78251"/>
                            <a:gd name="connsiteX8" fmla="*/ 68470 w 267356"/>
                            <a:gd name="connsiteY8" fmla="*/ 8570 h 78251"/>
                            <a:gd name="connsiteX9" fmla="*/ 135843 w 267356"/>
                            <a:gd name="connsiteY9" fmla="*/ 27044 h 78251"/>
                            <a:gd name="connsiteX10" fmla="*/ 203158 w 267356"/>
                            <a:gd name="connsiteY10" fmla="*/ 45576 h 78251"/>
                            <a:gd name="connsiteX11" fmla="*/ 236585 w 267356"/>
                            <a:gd name="connsiteY11" fmla="*/ 56545 h 78251"/>
                            <a:gd name="connsiteX12" fmla="*/ 267356 w 267356"/>
                            <a:gd name="connsiteY12" fmla="*/ 75481 h 78251"/>
                            <a:gd name="connsiteX13" fmla="*/ 265162 w 267356"/>
                            <a:gd name="connsiteY13" fmla="*/ 78252 h 7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7356" h="78251">
                              <a:moveTo>
                                <a:pt x="265162" y="78252"/>
                              </a:moveTo>
                              <a:cubicBezTo>
                                <a:pt x="256503" y="70169"/>
                                <a:pt x="246284" y="64165"/>
                                <a:pt x="235604" y="59547"/>
                              </a:cubicBezTo>
                              <a:cubicBezTo>
                                <a:pt x="224923" y="54928"/>
                                <a:pt x="213781" y="51522"/>
                                <a:pt x="202581" y="48289"/>
                              </a:cubicBezTo>
                              <a:lnTo>
                                <a:pt x="135439" y="28833"/>
                              </a:lnTo>
                              <a:cubicBezTo>
                                <a:pt x="113039" y="22367"/>
                                <a:pt x="90697" y="15786"/>
                                <a:pt x="68297" y="9493"/>
                              </a:cubicBezTo>
                              <a:cubicBezTo>
                                <a:pt x="57097" y="6433"/>
                                <a:pt x="45781" y="3662"/>
                                <a:pt x="34350" y="1988"/>
                              </a:cubicBezTo>
                              <a:cubicBezTo>
                                <a:pt x="22919" y="256"/>
                                <a:pt x="11431" y="-379"/>
                                <a:pt x="0" y="660"/>
                              </a:cubicBezTo>
                              <a:cubicBezTo>
                                <a:pt x="11373" y="-494"/>
                                <a:pt x="22919" y="-90"/>
                                <a:pt x="34408" y="1526"/>
                              </a:cubicBezTo>
                              <a:cubicBezTo>
                                <a:pt x="45839" y="3085"/>
                                <a:pt x="57212" y="5683"/>
                                <a:pt x="68470" y="8570"/>
                              </a:cubicBezTo>
                              <a:cubicBezTo>
                                <a:pt x="90985" y="14574"/>
                                <a:pt x="113385" y="20866"/>
                                <a:pt x="135843" y="27044"/>
                              </a:cubicBezTo>
                              <a:lnTo>
                                <a:pt x="203158" y="45576"/>
                              </a:lnTo>
                              <a:cubicBezTo>
                                <a:pt x="214358" y="48693"/>
                                <a:pt x="225674" y="51926"/>
                                <a:pt x="236585" y="56545"/>
                              </a:cubicBezTo>
                              <a:cubicBezTo>
                                <a:pt x="247496" y="61106"/>
                                <a:pt x="258177" y="67110"/>
                                <a:pt x="267356" y="75481"/>
                              </a:cubicBezTo>
                              <a:lnTo>
                                <a:pt x="265162" y="78252"/>
                              </a:lnTo>
                              <a:close/>
                            </a:path>
                          </a:pathLst>
                        </a:custGeom>
                        <a:solidFill>
                          <a:srgbClr val="A0BDAB"/>
                        </a:solidFill>
                        <a:ln w="5770" cap="flat">
                          <a:noFill/>
                          <a:prstDash val="solid"/>
                          <a:miter/>
                        </a:ln>
                      </p:spPr>
                      <p:txBody>
                        <a:bodyPr rtlCol="0" anchor="ctr"/>
                        <a:lstStyle/>
                        <a:p>
                          <a:endParaRPr lang="th-TH"/>
                        </a:p>
                      </p:txBody>
                    </p:sp>
                    <p:sp>
                      <p:nvSpPr>
                        <p:cNvPr id="4329" name="Freeform: Shape 4328">
                          <a:extLst>
                            <a:ext uri="{FF2B5EF4-FFF2-40B4-BE49-F238E27FC236}">
                              <a16:creationId xmlns:a16="http://schemas.microsoft.com/office/drawing/2014/main" id="{EF798FE0-2E0C-44F8-9F4F-869748111F37}"/>
                            </a:ext>
                          </a:extLst>
                        </p:cNvPr>
                        <p:cNvSpPr/>
                        <p:nvPr/>
                      </p:nvSpPr>
                      <p:spPr>
                        <a:xfrm>
                          <a:off x="1674234" y="5416441"/>
                          <a:ext cx="343735" cy="101088"/>
                        </a:xfrm>
                        <a:custGeom>
                          <a:avLst/>
                          <a:gdLst>
                            <a:gd name="connsiteX0" fmla="*/ 342234 w 343735"/>
                            <a:gd name="connsiteY0" fmla="*/ 101088 h 101088"/>
                            <a:gd name="connsiteX1" fmla="*/ 261005 w 343735"/>
                            <a:gd name="connsiteY1" fmla="*/ 60099 h 101088"/>
                            <a:gd name="connsiteX2" fmla="*/ 218573 w 343735"/>
                            <a:gd name="connsiteY2" fmla="*/ 45377 h 101088"/>
                            <a:gd name="connsiteX3" fmla="*/ 174812 w 343735"/>
                            <a:gd name="connsiteY3" fmla="*/ 37756 h 101088"/>
                            <a:gd name="connsiteX4" fmla="*/ 152701 w 343735"/>
                            <a:gd name="connsiteY4" fmla="*/ 35620 h 101088"/>
                            <a:gd name="connsiteX5" fmla="*/ 130589 w 343735"/>
                            <a:gd name="connsiteY5" fmla="*/ 32272 h 101088"/>
                            <a:gd name="connsiteX6" fmla="*/ 86944 w 343735"/>
                            <a:gd name="connsiteY6" fmla="*/ 22111 h 101088"/>
                            <a:gd name="connsiteX7" fmla="*/ 0 w 343735"/>
                            <a:gd name="connsiteY7" fmla="*/ 0 h 101088"/>
                            <a:gd name="connsiteX8" fmla="*/ 87117 w 343735"/>
                            <a:gd name="connsiteY8" fmla="*/ 21245 h 101088"/>
                            <a:gd name="connsiteX9" fmla="*/ 130763 w 343735"/>
                            <a:gd name="connsiteY9" fmla="*/ 30944 h 101088"/>
                            <a:gd name="connsiteX10" fmla="*/ 152758 w 343735"/>
                            <a:gd name="connsiteY10" fmla="*/ 34062 h 101088"/>
                            <a:gd name="connsiteX11" fmla="*/ 174870 w 343735"/>
                            <a:gd name="connsiteY11" fmla="*/ 35967 h 101088"/>
                            <a:gd name="connsiteX12" fmla="*/ 218977 w 343735"/>
                            <a:gd name="connsiteY12" fmla="*/ 43183 h 101088"/>
                            <a:gd name="connsiteX13" fmla="*/ 261872 w 343735"/>
                            <a:gd name="connsiteY13" fmla="*/ 57559 h 101088"/>
                            <a:gd name="connsiteX14" fmla="*/ 343735 w 343735"/>
                            <a:gd name="connsiteY14" fmla="*/ 97855 h 101088"/>
                            <a:gd name="connsiteX15" fmla="*/ 342234 w 343735"/>
                            <a:gd name="connsiteY15" fmla="*/ 101088 h 101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735" h="101088">
                              <a:moveTo>
                                <a:pt x="342234" y="101088"/>
                              </a:moveTo>
                              <a:cubicBezTo>
                                <a:pt x="315562" y="86367"/>
                                <a:pt x="288774" y="71761"/>
                                <a:pt x="261005" y="60099"/>
                              </a:cubicBezTo>
                              <a:cubicBezTo>
                                <a:pt x="247092" y="54268"/>
                                <a:pt x="232948" y="49187"/>
                                <a:pt x="218573" y="45377"/>
                              </a:cubicBezTo>
                              <a:cubicBezTo>
                                <a:pt x="204140" y="41567"/>
                                <a:pt x="189534" y="39027"/>
                                <a:pt x="174812" y="37756"/>
                              </a:cubicBezTo>
                              <a:cubicBezTo>
                                <a:pt x="167422" y="37064"/>
                                <a:pt x="160090" y="36429"/>
                                <a:pt x="152701" y="35620"/>
                              </a:cubicBezTo>
                              <a:cubicBezTo>
                                <a:pt x="145311" y="34812"/>
                                <a:pt x="137921" y="33658"/>
                                <a:pt x="130589" y="32272"/>
                              </a:cubicBezTo>
                              <a:cubicBezTo>
                                <a:pt x="115925" y="29501"/>
                                <a:pt x="101435" y="25806"/>
                                <a:pt x="86944" y="22111"/>
                              </a:cubicBezTo>
                              <a:lnTo>
                                <a:pt x="0" y="0"/>
                              </a:lnTo>
                              <a:lnTo>
                                <a:pt x="87117" y="21245"/>
                              </a:lnTo>
                              <a:cubicBezTo>
                                <a:pt x="101608" y="24767"/>
                                <a:pt x="116156" y="28346"/>
                                <a:pt x="130763" y="30944"/>
                              </a:cubicBezTo>
                              <a:cubicBezTo>
                                <a:pt x="138094" y="32272"/>
                                <a:pt x="145427" y="33311"/>
                                <a:pt x="152758" y="34062"/>
                              </a:cubicBezTo>
                              <a:cubicBezTo>
                                <a:pt x="160090" y="34812"/>
                                <a:pt x="167480" y="35332"/>
                                <a:pt x="174870" y="35967"/>
                              </a:cubicBezTo>
                              <a:cubicBezTo>
                                <a:pt x="189649" y="37122"/>
                                <a:pt x="204428" y="39489"/>
                                <a:pt x="218977" y="43183"/>
                              </a:cubicBezTo>
                              <a:cubicBezTo>
                                <a:pt x="233525" y="46878"/>
                                <a:pt x="247843" y="51785"/>
                                <a:pt x="261872" y="57559"/>
                              </a:cubicBezTo>
                              <a:cubicBezTo>
                                <a:pt x="289929" y="69047"/>
                                <a:pt x="316890" y="83422"/>
                                <a:pt x="343735" y="97855"/>
                              </a:cubicBezTo>
                              <a:lnTo>
                                <a:pt x="342234" y="101088"/>
                              </a:lnTo>
                              <a:close/>
                            </a:path>
                          </a:pathLst>
                        </a:custGeom>
                        <a:solidFill>
                          <a:srgbClr val="A0BDAB"/>
                        </a:solidFill>
                        <a:ln w="5770" cap="flat">
                          <a:noFill/>
                          <a:prstDash val="solid"/>
                          <a:miter/>
                        </a:ln>
                      </p:spPr>
                      <p:txBody>
                        <a:bodyPr rtlCol="0" anchor="ctr"/>
                        <a:lstStyle/>
                        <a:p>
                          <a:endParaRPr lang="th-TH"/>
                        </a:p>
                      </p:txBody>
                    </p:sp>
                    <p:sp>
                      <p:nvSpPr>
                        <p:cNvPr id="4330" name="Freeform: Shape 4329">
                          <a:extLst>
                            <a:ext uri="{FF2B5EF4-FFF2-40B4-BE49-F238E27FC236}">
                              <a16:creationId xmlns:a16="http://schemas.microsoft.com/office/drawing/2014/main" id="{E128EAA4-8B83-48C6-926F-DD2631051E2A}"/>
                            </a:ext>
                          </a:extLst>
                        </p:cNvPr>
                        <p:cNvSpPr/>
                        <p:nvPr/>
                      </p:nvSpPr>
                      <p:spPr>
                        <a:xfrm>
                          <a:off x="1528230" y="5480466"/>
                          <a:ext cx="302399" cy="116041"/>
                        </a:xfrm>
                        <a:custGeom>
                          <a:avLst/>
                          <a:gdLst>
                            <a:gd name="connsiteX0" fmla="*/ 300494 w 302399"/>
                            <a:gd name="connsiteY0" fmla="*/ 116041 h 116041"/>
                            <a:gd name="connsiteX1" fmla="*/ 266894 w 302399"/>
                            <a:gd name="connsiteY1" fmla="*/ 92198 h 116041"/>
                            <a:gd name="connsiteX2" fmla="*/ 258061 w 302399"/>
                            <a:gd name="connsiteY2" fmla="*/ 87002 h 116041"/>
                            <a:gd name="connsiteX3" fmla="*/ 249113 w 302399"/>
                            <a:gd name="connsiteY3" fmla="*/ 81979 h 116041"/>
                            <a:gd name="connsiteX4" fmla="*/ 240107 w 302399"/>
                            <a:gd name="connsiteY4" fmla="*/ 77187 h 116041"/>
                            <a:gd name="connsiteX5" fmla="*/ 230927 w 302399"/>
                            <a:gd name="connsiteY5" fmla="*/ 72742 h 116041"/>
                            <a:gd name="connsiteX6" fmla="*/ 193517 w 302399"/>
                            <a:gd name="connsiteY6" fmla="*/ 56924 h 116041"/>
                            <a:gd name="connsiteX7" fmla="*/ 174466 w 302399"/>
                            <a:gd name="connsiteY7" fmla="*/ 50053 h 116041"/>
                            <a:gd name="connsiteX8" fmla="*/ 155241 w 302399"/>
                            <a:gd name="connsiteY8" fmla="*/ 43761 h 116041"/>
                            <a:gd name="connsiteX9" fmla="*/ 77707 w 302399"/>
                            <a:gd name="connsiteY9" fmla="*/ 21476 h 116041"/>
                            <a:gd name="connsiteX10" fmla="*/ 0 w 302399"/>
                            <a:gd name="connsiteY10" fmla="*/ 0 h 116041"/>
                            <a:gd name="connsiteX11" fmla="*/ 77938 w 302399"/>
                            <a:gd name="connsiteY11" fmla="*/ 20553 h 116041"/>
                            <a:gd name="connsiteX12" fmla="*/ 155703 w 302399"/>
                            <a:gd name="connsiteY12" fmla="*/ 41971 h 116041"/>
                            <a:gd name="connsiteX13" fmla="*/ 174985 w 302399"/>
                            <a:gd name="connsiteY13" fmla="*/ 48033 h 116041"/>
                            <a:gd name="connsiteX14" fmla="*/ 194152 w 302399"/>
                            <a:gd name="connsiteY14" fmla="*/ 54730 h 116041"/>
                            <a:gd name="connsiteX15" fmla="*/ 231851 w 302399"/>
                            <a:gd name="connsiteY15" fmla="*/ 70202 h 116041"/>
                            <a:gd name="connsiteX16" fmla="*/ 241088 w 302399"/>
                            <a:gd name="connsiteY16" fmla="*/ 74589 h 116041"/>
                            <a:gd name="connsiteX17" fmla="*/ 250210 w 302399"/>
                            <a:gd name="connsiteY17" fmla="*/ 79323 h 116041"/>
                            <a:gd name="connsiteX18" fmla="*/ 259274 w 302399"/>
                            <a:gd name="connsiteY18" fmla="*/ 84231 h 116041"/>
                            <a:gd name="connsiteX19" fmla="*/ 268222 w 302399"/>
                            <a:gd name="connsiteY19" fmla="*/ 89369 h 116041"/>
                            <a:gd name="connsiteX20" fmla="*/ 302399 w 302399"/>
                            <a:gd name="connsiteY20" fmla="*/ 113097 h 116041"/>
                            <a:gd name="connsiteX21" fmla="*/ 300494 w 302399"/>
                            <a:gd name="connsiteY21" fmla="*/ 116041 h 11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2399" h="116041">
                              <a:moveTo>
                                <a:pt x="300494" y="116041"/>
                              </a:moveTo>
                              <a:cubicBezTo>
                                <a:pt x="289698" y="107439"/>
                                <a:pt x="278556" y="99356"/>
                                <a:pt x="266894" y="92198"/>
                              </a:cubicBezTo>
                              <a:cubicBezTo>
                                <a:pt x="264008" y="90350"/>
                                <a:pt x="261006" y="88734"/>
                                <a:pt x="258061" y="87002"/>
                              </a:cubicBezTo>
                              <a:cubicBezTo>
                                <a:pt x="255117" y="85270"/>
                                <a:pt x="252173" y="83538"/>
                                <a:pt x="249113" y="81979"/>
                              </a:cubicBezTo>
                              <a:lnTo>
                                <a:pt x="240107" y="77187"/>
                              </a:lnTo>
                              <a:lnTo>
                                <a:pt x="230927" y="72742"/>
                              </a:lnTo>
                              <a:cubicBezTo>
                                <a:pt x="218630" y="66969"/>
                                <a:pt x="206218" y="61600"/>
                                <a:pt x="193517" y="56924"/>
                              </a:cubicBezTo>
                              <a:cubicBezTo>
                                <a:pt x="187224" y="54441"/>
                                <a:pt x="180816" y="52305"/>
                                <a:pt x="174466" y="50053"/>
                              </a:cubicBezTo>
                              <a:cubicBezTo>
                                <a:pt x="168057" y="47917"/>
                                <a:pt x="161707" y="45724"/>
                                <a:pt x="155241" y="43761"/>
                              </a:cubicBezTo>
                              <a:cubicBezTo>
                                <a:pt x="129550" y="35620"/>
                                <a:pt x="103629" y="28635"/>
                                <a:pt x="77707" y="21476"/>
                              </a:cubicBezTo>
                              <a:lnTo>
                                <a:pt x="0" y="0"/>
                              </a:lnTo>
                              <a:lnTo>
                                <a:pt x="77938" y="20553"/>
                              </a:lnTo>
                              <a:cubicBezTo>
                                <a:pt x="103917" y="27423"/>
                                <a:pt x="129897" y="34120"/>
                                <a:pt x="155703" y="41971"/>
                              </a:cubicBezTo>
                              <a:cubicBezTo>
                                <a:pt x="162169" y="43876"/>
                                <a:pt x="168577" y="46012"/>
                                <a:pt x="174985" y="48033"/>
                              </a:cubicBezTo>
                              <a:cubicBezTo>
                                <a:pt x="181393" y="50227"/>
                                <a:pt x="187802" y="52305"/>
                                <a:pt x="194152" y="54730"/>
                              </a:cubicBezTo>
                              <a:cubicBezTo>
                                <a:pt x="206911" y="59291"/>
                                <a:pt x="219439" y="64544"/>
                                <a:pt x="231851" y="70202"/>
                              </a:cubicBezTo>
                              <a:lnTo>
                                <a:pt x="241088" y="74589"/>
                              </a:lnTo>
                              <a:lnTo>
                                <a:pt x="250210" y="79323"/>
                              </a:lnTo>
                              <a:cubicBezTo>
                                <a:pt x="253270" y="80825"/>
                                <a:pt x="256272" y="82556"/>
                                <a:pt x="259274" y="84231"/>
                              </a:cubicBezTo>
                              <a:cubicBezTo>
                                <a:pt x="262276" y="85963"/>
                                <a:pt x="265278" y="87579"/>
                                <a:pt x="268222" y="89369"/>
                              </a:cubicBezTo>
                              <a:cubicBezTo>
                                <a:pt x="280057" y="96470"/>
                                <a:pt x="291430" y="104495"/>
                                <a:pt x="302399" y="113097"/>
                              </a:cubicBezTo>
                              <a:lnTo>
                                <a:pt x="300494" y="116041"/>
                              </a:lnTo>
                              <a:close/>
                            </a:path>
                          </a:pathLst>
                        </a:custGeom>
                        <a:solidFill>
                          <a:srgbClr val="A0BDAB"/>
                        </a:solidFill>
                        <a:ln w="5770" cap="flat">
                          <a:noFill/>
                          <a:prstDash val="solid"/>
                          <a:miter/>
                        </a:ln>
                      </p:spPr>
                      <p:txBody>
                        <a:bodyPr rtlCol="0" anchor="ctr"/>
                        <a:lstStyle/>
                        <a:p>
                          <a:endParaRPr lang="th-TH"/>
                        </a:p>
                      </p:txBody>
                    </p:sp>
                    <p:sp>
                      <p:nvSpPr>
                        <p:cNvPr id="4331" name="Freeform: Shape 4330">
                          <a:extLst>
                            <a:ext uri="{FF2B5EF4-FFF2-40B4-BE49-F238E27FC236}">
                              <a16:creationId xmlns:a16="http://schemas.microsoft.com/office/drawing/2014/main" id="{A1DB48FC-363F-49AC-A2ED-2DF6515B351E}"/>
                            </a:ext>
                          </a:extLst>
                        </p:cNvPr>
                        <p:cNvSpPr/>
                        <p:nvPr/>
                      </p:nvSpPr>
                      <p:spPr>
                        <a:xfrm>
                          <a:off x="1411381" y="5539756"/>
                          <a:ext cx="294490" cy="102589"/>
                        </a:xfrm>
                        <a:custGeom>
                          <a:avLst/>
                          <a:gdLst>
                            <a:gd name="connsiteX0" fmla="*/ 293335 w 294490"/>
                            <a:gd name="connsiteY0" fmla="*/ 102589 h 102589"/>
                            <a:gd name="connsiteX1" fmla="*/ 220709 w 294490"/>
                            <a:gd name="connsiteY1" fmla="*/ 74705 h 102589"/>
                            <a:gd name="connsiteX2" fmla="*/ 147158 w 294490"/>
                            <a:gd name="connsiteY2" fmla="*/ 49707 h 102589"/>
                            <a:gd name="connsiteX3" fmla="*/ 0 w 294490"/>
                            <a:gd name="connsiteY3" fmla="*/ 0 h 102589"/>
                            <a:gd name="connsiteX4" fmla="*/ 147620 w 294490"/>
                            <a:gd name="connsiteY4" fmla="*/ 47918 h 102589"/>
                            <a:gd name="connsiteX5" fmla="*/ 221401 w 294490"/>
                            <a:gd name="connsiteY5" fmla="*/ 72049 h 102589"/>
                            <a:gd name="connsiteX6" fmla="*/ 294490 w 294490"/>
                            <a:gd name="connsiteY6" fmla="*/ 99126 h 102589"/>
                            <a:gd name="connsiteX7" fmla="*/ 293335 w 294490"/>
                            <a:gd name="connsiteY7" fmla="*/ 102589 h 10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490" h="102589">
                              <a:moveTo>
                                <a:pt x="293335" y="102589"/>
                              </a:moveTo>
                              <a:cubicBezTo>
                                <a:pt x="269492" y="92313"/>
                                <a:pt x="245187" y="83249"/>
                                <a:pt x="220709" y="74705"/>
                              </a:cubicBezTo>
                              <a:cubicBezTo>
                                <a:pt x="196288" y="66161"/>
                                <a:pt x="171694" y="58021"/>
                                <a:pt x="147158" y="49707"/>
                              </a:cubicBezTo>
                              <a:lnTo>
                                <a:pt x="0" y="0"/>
                              </a:lnTo>
                              <a:lnTo>
                                <a:pt x="147620" y="47918"/>
                              </a:lnTo>
                              <a:cubicBezTo>
                                <a:pt x="172214" y="55942"/>
                                <a:pt x="196865" y="63794"/>
                                <a:pt x="221401" y="72049"/>
                              </a:cubicBezTo>
                              <a:cubicBezTo>
                                <a:pt x="245938" y="80305"/>
                                <a:pt x="270416" y="89080"/>
                                <a:pt x="294490" y="99126"/>
                              </a:cubicBezTo>
                              <a:lnTo>
                                <a:pt x="293335" y="102589"/>
                              </a:lnTo>
                              <a:close/>
                            </a:path>
                          </a:pathLst>
                        </a:custGeom>
                        <a:solidFill>
                          <a:srgbClr val="A0BDAB"/>
                        </a:solidFill>
                        <a:ln w="5770" cap="flat">
                          <a:noFill/>
                          <a:prstDash val="solid"/>
                          <a:miter/>
                        </a:ln>
                      </p:spPr>
                      <p:txBody>
                        <a:bodyPr rtlCol="0" anchor="ctr"/>
                        <a:lstStyle/>
                        <a:p>
                          <a:endParaRPr lang="th-TH"/>
                        </a:p>
                      </p:txBody>
                    </p:sp>
                    <p:sp>
                      <p:nvSpPr>
                        <p:cNvPr id="4332" name="Freeform: Shape 4331">
                          <a:extLst>
                            <a:ext uri="{FF2B5EF4-FFF2-40B4-BE49-F238E27FC236}">
                              <a16:creationId xmlns:a16="http://schemas.microsoft.com/office/drawing/2014/main" id="{61777D75-7AC7-4400-89A9-F9A463C44B76}"/>
                            </a:ext>
                          </a:extLst>
                        </p:cNvPr>
                        <p:cNvSpPr/>
                        <p:nvPr/>
                      </p:nvSpPr>
                      <p:spPr>
                        <a:xfrm>
                          <a:off x="1319760" y="5595237"/>
                          <a:ext cx="228906" cy="92601"/>
                        </a:xfrm>
                        <a:custGeom>
                          <a:avLst/>
                          <a:gdLst>
                            <a:gd name="connsiteX0" fmla="*/ 227406 w 228906"/>
                            <a:gd name="connsiteY0" fmla="*/ 92602 h 92601"/>
                            <a:gd name="connsiteX1" fmla="*/ 0 w 228906"/>
                            <a:gd name="connsiteY1" fmla="*/ 0 h 92601"/>
                            <a:gd name="connsiteX2" fmla="*/ 228907 w 228906"/>
                            <a:gd name="connsiteY2" fmla="*/ 89311 h 92601"/>
                            <a:gd name="connsiteX3" fmla="*/ 227406 w 228906"/>
                            <a:gd name="connsiteY3" fmla="*/ 92602 h 92601"/>
                          </a:gdLst>
                          <a:ahLst/>
                          <a:cxnLst>
                            <a:cxn ang="0">
                              <a:pos x="connsiteX0" y="connsiteY0"/>
                            </a:cxn>
                            <a:cxn ang="0">
                              <a:pos x="connsiteX1" y="connsiteY1"/>
                            </a:cxn>
                            <a:cxn ang="0">
                              <a:pos x="connsiteX2" y="connsiteY2"/>
                            </a:cxn>
                            <a:cxn ang="0">
                              <a:pos x="connsiteX3" y="connsiteY3"/>
                            </a:cxn>
                          </a:cxnLst>
                          <a:rect l="l" t="t" r="r" b="b"/>
                          <a:pathLst>
                            <a:path w="228906" h="92601">
                              <a:moveTo>
                                <a:pt x="227406" y="92602"/>
                              </a:moveTo>
                              <a:cubicBezTo>
                                <a:pt x="155587" y="51093"/>
                                <a:pt x="78862" y="19860"/>
                                <a:pt x="0" y="0"/>
                              </a:cubicBezTo>
                              <a:cubicBezTo>
                                <a:pt x="79093" y="18647"/>
                                <a:pt x="156338" y="48726"/>
                                <a:pt x="228907" y="89311"/>
                              </a:cubicBezTo>
                              <a:lnTo>
                                <a:pt x="227406" y="92602"/>
                              </a:lnTo>
                              <a:close/>
                            </a:path>
                          </a:pathLst>
                        </a:custGeom>
                        <a:solidFill>
                          <a:srgbClr val="A0BDAB"/>
                        </a:solidFill>
                        <a:ln w="5770" cap="flat">
                          <a:noFill/>
                          <a:prstDash val="solid"/>
                          <a:miter/>
                        </a:ln>
                      </p:spPr>
                      <p:txBody>
                        <a:bodyPr rtlCol="0" anchor="ctr"/>
                        <a:lstStyle/>
                        <a:p>
                          <a:endParaRPr lang="th-TH"/>
                        </a:p>
                      </p:txBody>
                    </p:sp>
                    <p:sp>
                      <p:nvSpPr>
                        <p:cNvPr id="4333" name="Freeform: Shape 4332">
                          <a:extLst>
                            <a:ext uri="{FF2B5EF4-FFF2-40B4-BE49-F238E27FC236}">
                              <a16:creationId xmlns:a16="http://schemas.microsoft.com/office/drawing/2014/main" id="{BA65802A-F023-424D-BD6A-D9A13E664CE4}"/>
                            </a:ext>
                          </a:extLst>
                        </p:cNvPr>
                        <p:cNvSpPr/>
                        <p:nvPr/>
                      </p:nvSpPr>
                      <p:spPr>
                        <a:xfrm>
                          <a:off x="1202911" y="5686350"/>
                          <a:ext cx="180296" cy="46519"/>
                        </a:xfrm>
                        <a:custGeom>
                          <a:avLst/>
                          <a:gdLst>
                            <a:gd name="connsiteX0" fmla="*/ 178853 w 180296"/>
                            <a:gd name="connsiteY0" fmla="*/ 46520 h 46519"/>
                            <a:gd name="connsiteX1" fmla="*/ 0 w 180296"/>
                            <a:gd name="connsiteY1" fmla="*/ 46 h 46519"/>
                            <a:gd name="connsiteX2" fmla="*/ 180297 w 180296"/>
                            <a:gd name="connsiteY2" fmla="*/ 43171 h 46519"/>
                            <a:gd name="connsiteX3" fmla="*/ 178853 w 180296"/>
                            <a:gd name="connsiteY3" fmla="*/ 46520 h 46519"/>
                          </a:gdLst>
                          <a:ahLst/>
                          <a:cxnLst>
                            <a:cxn ang="0">
                              <a:pos x="connsiteX0" y="connsiteY0"/>
                            </a:cxn>
                            <a:cxn ang="0">
                              <a:pos x="connsiteX1" y="connsiteY1"/>
                            </a:cxn>
                            <a:cxn ang="0">
                              <a:pos x="connsiteX2" y="connsiteY2"/>
                            </a:cxn>
                            <a:cxn ang="0">
                              <a:pos x="connsiteX3" y="connsiteY3"/>
                            </a:cxn>
                          </a:cxnLst>
                          <a:rect l="l" t="t" r="r" b="b"/>
                          <a:pathLst>
                            <a:path w="180296" h="46519">
                              <a:moveTo>
                                <a:pt x="178853" y="46520"/>
                              </a:moveTo>
                              <a:cubicBezTo>
                                <a:pt x="123315" y="16441"/>
                                <a:pt x="61484" y="334"/>
                                <a:pt x="0" y="46"/>
                              </a:cubicBezTo>
                              <a:cubicBezTo>
                                <a:pt x="61427" y="-936"/>
                                <a:pt x="123719" y="13959"/>
                                <a:pt x="180297" y="43171"/>
                              </a:cubicBezTo>
                              <a:lnTo>
                                <a:pt x="178853" y="46520"/>
                              </a:lnTo>
                              <a:close/>
                            </a:path>
                          </a:pathLst>
                        </a:custGeom>
                        <a:solidFill>
                          <a:srgbClr val="A0BDAB"/>
                        </a:solidFill>
                        <a:ln w="5770" cap="flat">
                          <a:noFill/>
                          <a:prstDash val="solid"/>
                          <a:miter/>
                        </a:ln>
                      </p:spPr>
                      <p:txBody>
                        <a:bodyPr rtlCol="0" anchor="ctr"/>
                        <a:lstStyle/>
                        <a:p>
                          <a:endParaRPr lang="th-TH"/>
                        </a:p>
                      </p:txBody>
                    </p:sp>
                  </p:grpSp>
                </p:grpSp>
              </p:grpSp>
            </p:grpSp>
            <p:sp>
              <p:nvSpPr>
                <p:cNvPr id="4261" name="Freeform: Shape 4260">
                  <a:extLst>
                    <a:ext uri="{FF2B5EF4-FFF2-40B4-BE49-F238E27FC236}">
                      <a16:creationId xmlns:a16="http://schemas.microsoft.com/office/drawing/2014/main" id="{6FB70236-C120-4A26-AE0D-F898573F9850}"/>
                    </a:ext>
                  </a:extLst>
                </p:cNvPr>
                <p:cNvSpPr/>
                <p:nvPr/>
              </p:nvSpPr>
              <p:spPr>
                <a:xfrm>
                  <a:off x="-482454" y="3633645"/>
                  <a:ext cx="1068072" cy="752110"/>
                </a:xfrm>
                <a:custGeom>
                  <a:avLst/>
                  <a:gdLst>
                    <a:gd name="connsiteX0" fmla="*/ 1039981 w 1068072"/>
                    <a:gd name="connsiteY0" fmla="*/ 627929 h 752110"/>
                    <a:gd name="connsiteX1" fmla="*/ 490317 w 1068072"/>
                    <a:gd name="connsiteY1" fmla="*/ 726015 h 752110"/>
                    <a:gd name="connsiteX2" fmla="*/ 52132 w 1068072"/>
                    <a:gd name="connsiteY2" fmla="*/ 285117 h 752110"/>
                    <a:gd name="connsiteX3" fmla="*/ 25806 w 1068072"/>
                    <a:gd name="connsiteY3" fmla="*/ 47320 h 752110"/>
                    <a:gd name="connsiteX4" fmla="*/ 0 w 1068072"/>
                    <a:gd name="connsiteY4" fmla="*/ 19147 h 752110"/>
                    <a:gd name="connsiteX5" fmla="*/ 76495 w 1068072"/>
                    <a:gd name="connsiteY5" fmla="*/ 45184 h 752110"/>
                    <a:gd name="connsiteX6" fmla="*/ 499958 w 1068072"/>
                    <a:gd name="connsiteY6" fmla="*/ 51996 h 752110"/>
                    <a:gd name="connsiteX7" fmla="*/ 1033804 w 1068072"/>
                    <a:gd name="connsiteY7" fmla="*/ 457562 h 752110"/>
                    <a:gd name="connsiteX8" fmla="*/ 1039981 w 1068072"/>
                    <a:gd name="connsiteY8" fmla="*/ 627929 h 752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8072" h="752110">
                      <a:moveTo>
                        <a:pt x="1039981" y="627929"/>
                      </a:moveTo>
                      <a:cubicBezTo>
                        <a:pt x="1039981" y="627929"/>
                        <a:pt x="893400" y="820522"/>
                        <a:pt x="490317" y="726015"/>
                      </a:cubicBezTo>
                      <a:cubicBezTo>
                        <a:pt x="489451" y="722782"/>
                        <a:pt x="84115" y="650329"/>
                        <a:pt x="52132" y="285117"/>
                      </a:cubicBezTo>
                      <a:cubicBezTo>
                        <a:pt x="52132" y="285117"/>
                        <a:pt x="47051" y="66949"/>
                        <a:pt x="25806" y="47320"/>
                      </a:cubicBezTo>
                      <a:cubicBezTo>
                        <a:pt x="4561" y="27691"/>
                        <a:pt x="0" y="19147"/>
                        <a:pt x="0" y="19147"/>
                      </a:cubicBezTo>
                      <a:cubicBezTo>
                        <a:pt x="0" y="19147"/>
                        <a:pt x="40181" y="58693"/>
                        <a:pt x="76495" y="45184"/>
                      </a:cubicBezTo>
                      <a:cubicBezTo>
                        <a:pt x="112808" y="31675"/>
                        <a:pt x="282251" y="-53307"/>
                        <a:pt x="499958" y="51996"/>
                      </a:cubicBezTo>
                      <a:cubicBezTo>
                        <a:pt x="717203" y="157068"/>
                        <a:pt x="931792" y="290371"/>
                        <a:pt x="1033804" y="457562"/>
                      </a:cubicBezTo>
                      <a:cubicBezTo>
                        <a:pt x="1107124" y="577702"/>
                        <a:pt x="1039981" y="627929"/>
                        <a:pt x="1039981" y="627929"/>
                      </a:cubicBezTo>
                      <a:close/>
                    </a:path>
                  </a:pathLst>
                </a:custGeom>
                <a:solidFill>
                  <a:srgbClr val="E2E2E2"/>
                </a:solidFill>
                <a:ln w="5770" cap="flat">
                  <a:noFill/>
                  <a:prstDash val="solid"/>
                  <a:miter/>
                </a:ln>
              </p:spPr>
              <p:txBody>
                <a:bodyPr rtlCol="0" anchor="ctr"/>
                <a:lstStyle/>
                <a:p>
                  <a:endParaRPr lang="th-TH"/>
                </a:p>
              </p:txBody>
            </p:sp>
            <p:grpSp>
              <p:nvGrpSpPr>
                <p:cNvPr id="4262" name="Graphic 3">
                  <a:extLst>
                    <a:ext uri="{FF2B5EF4-FFF2-40B4-BE49-F238E27FC236}">
                      <a16:creationId xmlns:a16="http://schemas.microsoft.com/office/drawing/2014/main" id="{3EE8DBF2-AB5D-40D5-89C7-3AABCB3AAB5E}"/>
                    </a:ext>
                  </a:extLst>
                </p:cNvPr>
                <p:cNvGrpSpPr/>
                <p:nvPr/>
              </p:nvGrpSpPr>
              <p:grpSpPr>
                <a:xfrm>
                  <a:off x="-429715" y="3632795"/>
                  <a:ext cx="1010307" cy="750513"/>
                  <a:chOff x="-429715" y="3632795"/>
                  <a:chExt cx="1010307" cy="750513"/>
                </a:xfrm>
                <a:solidFill>
                  <a:srgbClr val="93B79F"/>
                </a:solidFill>
              </p:grpSpPr>
              <p:pic>
                <p:nvPicPr>
                  <p:cNvPr id="4301" name="Picture 4300">
                    <a:extLst>
                      <a:ext uri="{FF2B5EF4-FFF2-40B4-BE49-F238E27FC236}">
                        <a16:creationId xmlns:a16="http://schemas.microsoft.com/office/drawing/2014/main" id="{BEA1915E-FF72-4995-AC7F-844FE7EDF1C6}"/>
                      </a:ext>
                    </a:extLst>
                  </p:cNvPr>
                  <p:cNvPicPr>
                    <a:picLocks noChangeAspect="1"/>
                  </p:cNvPicPr>
                  <p:nvPr/>
                </p:nvPicPr>
                <p:blipFill>
                  <a:blip r:embed="rId100"/>
                  <a:stretch>
                    <a:fillRect/>
                  </a:stretch>
                </p:blipFill>
                <p:spPr>
                  <a:xfrm>
                    <a:off x="-429715" y="3690527"/>
                    <a:ext cx="975668" cy="692782"/>
                  </a:xfrm>
                  <a:custGeom>
                    <a:avLst/>
                    <a:gdLst>
                      <a:gd name="connsiteX0" fmla="*/ 119 w 975668"/>
                      <a:gd name="connsiteY0" fmla="*/ 79 h 692782"/>
                      <a:gd name="connsiteX1" fmla="*/ 975787 w 975668"/>
                      <a:gd name="connsiteY1" fmla="*/ 79 h 692782"/>
                      <a:gd name="connsiteX2" fmla="*/ 975787 w 975668"/>
                      <a:gd name="connsiteY2" fmla="*/ 692861 h 692782"/>
                      <a:gd name="connsiteX3" fmla="*/ 119 w 975668"/>
                      <a:gd name="connsiteY3" fmla="*/ 692861 h 692782"/>
                    </a:gdLst>
                    <a:ahLst/>
                    <a:cxnLst>
                      <a:cxn ang="0">
                        <a:pos x="connsiteX0" y="connsiteY0"/>
                      </a:cxn>
                      <a:cxn ang="0">
                        <a:pos x="connsiteX1" y="connsiteY1"/>
                      </a:cxn>
                      <a:cxn ang="0">
                        <a:pos x="connsiteX2" y="connsiteY2"/>
                      </a:cxn>
                      <a:cxn ang="0">
                        <a:pos x="connsiteX3" y="connsiteY3"/>
                      </a:cxn>
                    </a:cxnLst>
                    <a:rect l="l" t="t" r="r" b="b"/>
                    <a:pathLst>
                      <a:path w="975668" h="692782">
                        <a:moveTo>
                          <a:pt x="119" y="79"/>
                        </a:moveTo>
                        <a:lnTo>
                          <a:pt x="975787" y="79"/>
                        </a:lnTo>
                        <a:lnTo>
                          <a:pt x="975787" y="692861"/>
                        </a:lnTo>
                        <a:lnTo>
                          <a:pt x="119" y="692861"/>
                        </a:lnTo>
                        <a:close/>
                      </a:path>
                    </a:pathLst>
                  </a:custGeom>
                </p:spPr>
              </p:pic>
              <p:pic>
                <p:nvPicPr>
                  <p:cNvPr id="4302" name="Picture 4301">
                    <a:extLst>
                      <a:ext uri="{FF2B5EF4-FFF2-40B4-BE49-F238E27FC236}">
                        <a16:creationId xmlns:a16="http://schemas.microsoft.com/office/drawing/2014/main" id="{ADD1D231-2385-40AC-9491-9539BBC53668}"/>
                      </a:ext>
                    </a:extLst>
                  </p:cNvPr>
                  <p:cNvPicPr>
                    <a:picLocks noChangeAspect="1"/>
                  </p:cNvPicPr>
                  <p:nvPr/>
                </p:nvPicPr>
                <p:blipFill>
                  <a:blip r:embed="rId101"/>
                  <a:stretch>
                    <a:fillRect/>
                  </a:stretch>
                </p:blipFill>
                <p:spPr>
                  <a:xfrm>
                    <a:off x="-423941" y="3632795"/>
                    <a:ext cx="1004534" cy="623503"/>
                  </a:xfrm>
                  <a:custGeom>
                    <a:avLst/>
                    <a:gdLst>
                      <a:gd name="connsiteX0" fmla="*/ 120 w 1004534"/>
                      <a:gd name="connsiteY0" fmla="*/ 69 h 623503"/>
                      <a:gd name="connsiteX1" fmla="*/ 1004654 w 1004534"/>
                      <a:gd name="connsiteY1" fmla="*/ 69 h 623503"/>
                      <a:gd name="connsiteX2" fmla="*/ 1004654 w 1004534"/>
                      <a:gd name="connsiteY2" fmla="*/ 623573 h 623503"/>
                      <a:gd name="connsiteX3" fmla="*/ 120 w 1004534"/>
                      <a:gd name="connsiteY3" fmla="*/ 623573 h 623503"/>
                    </a:gdLst>
                    <a:ahLst/>
                    <a:cxnLst>
                      <a:cxn ang="0">
                        <a:pos x="connsiteX0" y="connsiteY0"/>
                      </a:cxn>
                      <a:cxn ang="0">
                        <a:pos x="connsiteX1" y="connsiteY1"/>
                      </a:cxn>
                      <a:cxn ang="0">
                        <a:pos x="connsiteX2" y="connsiteY2"/>
                      </a:cxn>
                      <a:cxn ang="0">
                        <a:pos x="connsiteX3" y="connsiteY3"/>
                      </a:cxn>
                    </a:cxnLst>
                    <a:rect l="l" t="t" r="r" b="b"/>
                    <a:pathLst>
                      <a:path w="1004534" h="623503">
                        <a:moveTo>
                          <a:pt x="120" y="69"/>
                        </a:moveTo>
                        <a:lnTo>
                          <a:pt x="1004654" y="69"/>
                        </a:lnTo>
                        <a:lnTo>
                          <a:pt x="1004654" y="623573"/>
                        </a:lnTo>
                        <a:lnTo>
                          <a:pt x="120" y="623573"/>
                        </a:lnTo>
                        <a:close/>
                      </a:path>
                    </a:pathLst>
                  </a:custGeom>
                </p:spPr>
              </p:pic>
              <p:grpSp>
                <p:nvGrpSpPr>
                  <p:cNvPr id="4303" name="Graphic 3">
                    <a:extLst>
                      <a:ext uri="{FF2B5EF4-FFF2-40B4-BE49-F238E27FC236}">
                        <a16:creationId xmlns:a16="http://schemas.microsoft.com/office/drawing/2014/main" id="{6E58F040-991B-47D9-9727-79012DC57B17}"/>
                      </a:ext>
                    </a:extLst>
                  </p:cNvPr>
                  <p:cNvGrpSpPr/>
                  <p:nvPr/>
                </p:nvGrpSpPr>
                <p:grpSpPr>
                  <a:xfrm>
                    <a:off x="-340953" y="3735636"/>
                    <a:ext cx="838035" cy="544295"/>
                    <a:chOff x="-340953" y="3735636"/>
                    <a:chExt cx="838035" cy="544295"/>
                  </a:xfrm>
                  <a:solidFill>
                    <a:srgbClr val="93B79F"/>
                  </a:solidFill>
                </p:grpSpPr>
                <p:sp>
                  <p:nvSpPr>
                    <p:cNvPr id="4304" name="Freeform: Shape 4303">
                      <a:extLst>
                        <a:ext uri="{FF2B5EF4-FFF2-40B4-BE49-F238E27FC236}">
                          <a16:creationId xmlns:a16="http://schemas.microsoft.com/office/drawing/2014/main" id="{0B3AF471-6258-4952-805F-357420969CEC}"/>
                        </a:ext>
                      </a:extLst>
                    </p:cNvPr>
                    <p:cNvSpPr/>
                    <p:nvPr/>
                  </p:nvSpPr>
                  <p:spPr>
                    <a:xfrm>
                      <a:off x="149767" y="4206844"/>
                      <a:ext cx="299397" cy="73088"/>
                    </a:xfrm>
                    <a:custGeom>
                      <a:avLst/>
                      <a:gdLst>
                        <a:gd name="connsiteX0" fmla="*/ 299397 w 299397"/>
                        <a:gd name="connsiteY0" fmla="*/ 3002 h 73088"/>
                        <a:gd name="connsiteX1" fmla="*/ 266202 w 299397"/>
                        <a:gd name="connsiteY1" fmla="*/ 24074 h 73088"/>
                        <a:gd name="connsiteX2" fmla="*/ 230927 w 299397"/>
                        <a:gd name="connsiteY2" fmla="*/ 41278 h 73088"/>
                        <a:gd name="connsiteX3" fmla="*/ 226424 w 299397"/>
                        <a:gd name="connsiteY3" fmla="*/ 43183 h 73088"/>
                        <a:gd name="connsiteX4" fmla="*/ 221864 w 299397"/>
                        <a:gd name="connsiteY4" fmla="*/ 44915 h 73088"/>
                        <a:gd name="connsiteX5" fmla="*/ 212684 w 299397"/>
                        <a:gd name="connsiteY5" fmla="*/ 48379 h 73088"/>
                        <a:gd name="connsiteX6" fmla="*/ 194037 w 299397"/>
                        <a:gd name="connsiteY6" fmla="*/ 54441 h 73088"/>
                        <a:gd name="connsiteX7" fmla="*/ 175101 w 299397"/>
                        <a:gd name="connsiteY7" fmla="*/ 59579 h 73088"/>
                        <a:gd name="connsiteX8" fmla="*/ 165517 w 299397"/>
                        <a:gd name="connsiteY8" fmla="*/ 61658 h 73088"/>
                        <a:gd name="connsiteX9" fmla="*/ 160725 w 299397"/>
                        <a:gd name="connsiteY9" fmla="*/ 62697 h 73088"/>
                        <a:gd name="connsiteX10" fmla="*/ 155876 w 299397"/>
                        <a:gd name="connsiteY10" fmla="*/ 63563 h 73088"/>
                        <a:gd name="connsiteX11" fmla="*/ 146235 w 299397"/>
                        <a:gd name="connsiteY11" fmla="*/ 65237 h 73088"/>
                        <a:gd name="connsiteX12" fmla="*/ 136536 w 299397"/>
                        <a:gd name="connsiteY12" fmla="*/ 66507 h 73088"/>
                        <a:gd name="connsiteX13" fmla="*/ 126779 w 299397"/>
                        <a:gd name="connsiteY13" fmla="*/ 67546 h 73088"/>
                        <a:gd name="connsiteX14" fmla="*/ 117022 w 299397"/>
                        <a:gd name="connsiteY14" fmla="*/ 68354 h 73088"/>
                        <a:gd name="connsiteX15" fmla="*/ 107208 w 299397"/>
                        <a:gd name="connsiteY15" fmla="*/ 68874 h 73088"/>
                        <a:gd name="connsiteX16" fmla="*/ 97394 w 299397"/>
                        <a:gd name="connsiteY16" fmla="*/ 69105 h 73088"/>
                        <a:gd name="connsiteX17" fmla="*/ 77823 w 299397"/>
                        <a:gd name="connsiteY17" fmla="*/ 68874 h 73088"/>
                        <a:gd name="connsiteX18" fmla="*/ 38680 w 299397"/>
                        <a:gd name="connsiteY18" fmla="*/ 68008 h 73088"/>
                        <a:gd name="connsiteX19" fmla="*/ 0 w 299397"/>
                        <a:gd name="connsiteY19" fmla="*/ 73088 h 73088"/>
                        <a:gd name="connsiteX20" fmla="*/ 38680 w 299397"/>
                        <a:gd name="connsiteY20" fmla="*/ 67546 h 73088"/>
                        <a:gd name="connsiteX21" fmla="*/ 77823 w 299397"/>
                        <a:gd name="connsiteY21" fmla="*/ 68008 h 73088"/>
                        <a:gd name="connsiteX22" fmla="*/ 97394 w 299397"/>
                        <a:gd name="connsiteY22" fmla="*/ 68008 h 73088"/>
                        <a:gd name="connsiteX23" fmla="*/ 107150 w 299397"/>
                        <a:gd name="connsiteY23" fmla="*/ 67719 h 73088"/>
                        <a:gd name="connsiteX24" fmla="*/ 116907 w 299397"/>
                        <a:gd name="connsiteY24" fmla="*/ 67084 h 73088"/>
                        <a:gd name="connsiteX25" fmla="*/ 126606 w 299397"/>
                        <a:gd name="connsiteY25" fmla="*/ 66161 h 73088"/>
                        <a:gd name="connsiteX26" fmla="*/ 136305 w 299397"/>
                        <a:gd name="connsiteY26" fmla="*/ 65006 h 73088"/>
                        <a:gd name="connsiteX27" fmla="*/ 145946 w 299397"/>
                        <a:gd name="connsiteY27" fmla="*/ 63620 h 73088"/>
                        <a:gd name="connsiteX28" fmla="*/ 155530 w 299397"/>
                        <a:gd name="connsiteY28" fmla="*/ 61831 h 73088"/>
                        <a:gd name="connsiteX29" fmla="*/ 160321 w 299397"/>
                        <a:gd name="connsiteY29" fmla="*/ 60907 h 73088"/>
                        <a:gd name="connsiteX30" fmla="*/ 165055 w 299397"/>
                        <a:gd name="connsiteY30" fmla="*/ 59810 h 73088"/>
                        <a:gd name="connsiteX31" fmla="*/ 174581 w 299397"/>
                        <a:gd name="connsiteY31" fmla="*/ 57616 h 73088"/>
                        <a:gd name="connsiteX32" fmla="*/ 193344 w 299397"/>
                        <a:gd name="connsiteY32" fmla="*/ 52305 h 73088"/>
                        <a:gd name="connsiteX33" fmla="*/ 211818 w 299397"/>
                        <a:gd name="connsiteY33" fmla="*/ 46070 h 73088"/>
                        <a:gd name="connsiteX34" fmla="*/ 220882 w 299397"/>
                        <a:gd name="connsiteY34" fmla="*/ 42491 h 73088"/>
                        <a:gd name="connsiteX35" fmla="*/ 225443 w 299397"/>
                        <a:gd name="connsiteY35" fmla="*/ 40701 h 73088"/>
                        <a:gd name="connsiteX36" fmla="*/ 229888 w 299397"/>
                        <a:gd name="connsiteY36" fmla="*/ 38738 h 73088"/>
                        <a:gd name="connsiteX37" fmla="*/ 264700 w 299397"/>
                        <a:gd name="connsiteY37" fmla="*/ 21245 h 73088"/>
                        <a:gd name="connsiteX38" fmla="*/ 297319 w 299397"/>
                        <a:gd name="connsiteY38" fmla="*/ 0 h 73088"/>
                        <a:gd name="connsiteX39" fmla="*/ 299397 w 299397"/>
                        <a:gd name="connsiteY39" fmla="*/ 3002 h 73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99397" h="73088">
                          <a:moveTo>
                            <a:pt x="299397" y="3002"/>
                          </a:moveTo>
                          <a:cubicBezTo>
                            <a:pt x="288659" y="10565"/>
                            <a:pt x="277690" y="17724"/>
                            <a:pt x="266202" y="24074"/>
                          </a:cubicBezTo>
                          <a:cubicBezTo>
                            <a:pt x="254713" y="30367"/>
                            <a:pt x="243051" y="36313"/>
                            <a:pt x="230927" y="41278"/>
                          </a:cubicBezTo>
                          <a:lnTo>
                            <a:pt x="226424" y="43183"/>
                          </a:lnTo>
                          <a:lnTo>
                            <a:pt x="221864" y="44915"/>
                          </a:lnTo>
                          <a:cubicBezTo>
                            <a:pt x="218804" y="46070"/>
                            <a:pt x="215744" y="47282"/>
                            <a:pt x="212684" y="48379"/>
                          </a:cubicBezTo>
                          <a:cubicBezTo>
                            <a:pt x="206507" y="50458"/>
                            <a:pt x="200329" y="52709"/>
                            <a:pt x="194037" y="54441"/>
                          </a:cubicBezTo>
                          <a:cubicBezTo>
                            <a:pt x="187802" y="56404"/>
                            <a:pt x="181451" y="57963"/>
                            <a:pt x="175101" y="59579"/>
                          </a:cubicBezTo>
                          <a:cubicBezTo>
                            <a:pt x="171925" y="60387"/>
                            <a:pt x="168692" y="60965"/>
                            <a:pt x="165517" y="61658"/>
                          </a:cubicBezTo>
                          <a:lnTo>
                            <a:pt x="160725" y="62697"/>
                          </a:lnTo>
                          <a:cubicBezTo>
                            <a:pt x="159109" y="63043"/>
                            <a:pt x="157492" y="63274"/>
                            <a:pt x="155876" y="63563"/>
                          </a:cubicBezTo>
                          <a:lnTo>
                            <a:pt x="146235" y="65237"/>
                          </a:lnTo>
                          <a:lnTo>
                            <a:pt x="136536" y="66507"/>
                          </a:lnTo>
                          <a:cubicBezTo>
                            <a:pt x="133303" y="66969"/>
                            <a:pt x="130070" y="67258"/>
                            <a:pt x="126779" y="67546"/>
                          </a:cubicBezTo>
                          <a:cubicBezTo>
                            <a:pt x="123546" y="67835"/>
                            <a:pt x="120255" y="68239"/>
                            <a:pt x="117022" y="68354"/>
                          </a:cubicBezTo>
                          <a:lnTo>
                            <a:pt x="107208" y="68874"/>
                          </a:lnTo>
                          <a:cubicBezTo>
                            <a:pt x="103975" y="69105"/>
                            <a:pt x="100684" y="68990"/>
                            <a:pt x="97394" y="69105"/>
                          </a:cubicBezTo>
                          <a:cubicBezTo>
                            <a:pt x="90870" y="69278"/>
                            <a:pt x="84346" y="69105"/>
                            <a:pt x="77823" y="68874"/>
                          </a:cubicBezTo>
                          <a:cubicBezTo>
                            <a:pt x="64775" y="68412"/>
                            <a:pt x="51728" y="67719"/>
                            <a:pt x="38680" y="68008"/>
                          </a:cubicBezTo>
                          <a:cubicBezTo>
                            <a:pt x="25633" y="68239"/>
                            <a:pt x="12586" y="69625"/>
                            <a:pt x="0" y="73088"/>
                          </a:cubicBezTo>
                          <a:cubicBezTo>
                            <a:pt x="12528" y="69451"/>
                            <a:pt x="25633" y="67950"/>
                            <a:pt x="38680" y="67546"/>
                          </a:cubicBezTo>
                          <a:cubicBezTo>
                            <a:pt x="51728" y="67142"/>
                            <a:pt x="64775" y="67719"/>
                            <a:pt x="77823" y="68008"/>
                          </a:cubicBezTo>
                          <a:cubicBezTo>
                            <a:pt x="84346" y="68124"/>
                            <a:pt x="90870" y="68239"/>
                            <a:pt x="97394" y="68008"/>
                          </a:cubicBezTo>
                          <a:cubicBezTo>
                            <a:pt x="100627" y="67893"/>
                            <a:pt x="103917" y="67950"/>
                            <a:pt x="107150" y="67719"/>
                          </a:cubicBezTo>
                          <a:lnTo>
                            <a:pt x="116907" y="67084"/>
                          </a:lnTo>
                          <a:cubicBezTo>
                            <a:pt x="120140" y="66911"/>
                            <a:pt x="123373" y="66449"/>
                            <a:pt x="126606" y="66161"/>
                          </a:cubicBezTo>
                          <a:cubicBezTo>
                            <a:pt x="129839" y="65814"/>
                            <a:pt x="133072" y="65526"/>
                            <a:pt x="136305" y="65006"/>
                          </a:cubicBezTo>
                          <a:lnTo>
                            <a:pt x="145946" y="63620"/>
                          </a:lnTo>
                          <a:lnTo>
                            <a:pt x="155530" y="61831"/>
                          </a:lnTo>
                          <a:cubicBezTo>
                            <a:pt x="157146" y="61542"/>
                            <a:pt x="158705" y="61253"/>
                            <a:pt x="160321" y="60907"/>
                          </a:cubicBezTo>
                          <a:lnTo>
                            <a:pt x="165055" y="59810"/>
                          </a:lnTo>
                          <a:cubicBezTo>
                            <a:pt x="168231" y="59060"/>
                            <a:pt x="171406" y="58425"/>
                            <a:pt x="174581" y="57616"/>
                          </a:cubicBezTo>
                          <a:cubicBezTo>
                            <a:pt x="180874" y="55942"/>
                            <a:pt x="187167" y="54326"/>
                            <a:pt x="193344" y="52305"/>
                          </a:cubicBezTo>
                          <a:cubicBezTo>
                            <a:pt x="199579" y="50515"/>
                            <a:pt x="205699" y="48206"/>
                            <a:pt x="211818" y="46070"/>
                          </a:cubicBezTo>
                          <a:cubicBezTo>
                            <a:pt x="214878" y="44915"/>
                            <a:pt x="217880" y="43703"/>
                            <a:pt x="220882" y="42491"/>
                          </a:cubicBezTo>
                          <a:lnTo>
                            <a:pt x="225443" y="40701"/>
                          </a:lnTo>
                          <a:lnTo>
                            <a:pt x="229888" y="38738"/>
                          </a:lnTo>
                          <a:cubicBezTo>
                            <a:pt x="241839" y="33658"/>
                            <a:pt x="253385" y="27654"/>
                            <a:pt x="264700" y="21245"/>
                          </a:cubicBezTo>
                          <a:cubicBezTo>
                            <a:pt x="276016" y="14837"/>
                            <a:pt x="286812" y="7563"/>
                            <a:pt x="297319" y="0"/>
                          </a:cubicBezTo>
                          <a:lnTo>
                            <a:pt x="299397" y="3002"/>
                          </a:lnTo>
                          <a:close/>
                        </a:path>
                      </a:pathLst>
                    </a:custGeom>
                    <a:solidFill>
                      <a:srgbClr val="93B79F"/>
                    </a:solidFill>
                    <a:ln w="5770" cap="flat">
                      <a:noFill/>
                      <a:prstDash val="solid"/>
                      <a:miter/>
                    </a:ln>
                  </p:spPr>
                  <p:txBody>
                    <a:bodyPr rtlCol="0" anchor="ctr"/>
                    <a:lstStyle/>
                    <a:p>
                      <a:endParaRPr lang="th-TH"/>
                    </a:p>
                  </p:txBody>
                </p:sp>
                <p:sp>
                  <p:nvSpPr>
                    <p:cNvPr id="4305" name="Freeform: Shape 4304">
                      <a:extLst>
                        <a:ext uri="{FF2B5EF4-FFF2-40B4-BE49-F238E27FC236}">
                          <a16:creationId xmlns:a16="http://schemas.microsoft.com/office/drawing/2014/main" id="{E7C572FE-3BCD-4305-81E3-F4FA96757B21}"/>
                        </a:ext>
                      </a:extLst>
                    </p:cNvPr>
                    <p:cNvSpPr/>
                    <p:nvPr/>
                  </p:nvSpPr>
                  <p:spPr>
                    <a:xfrm>
                      <a:off x="17272" y="4140106"/>
                      <a:ext cx="317236" cy="74358"/>
                    </a:xfrm>
                    <a:custGeom>
                      <a:avLst/>
                      <a:gdLst>
                        <a:gd name="connsiteX0" fmla="*/ 317236 w 317236"/>
                        <a:gd name="connsiteY0" fmla="*/ 3233 h 74358"/>
                        <a:gd name="connsiteX1" fmla="*/ 161765 w 317236"/>
                        <a:gd name="connsiteY1" fmla="*/ 54095 h 74358"/>
                        <a:gd name="connsiteX2" fmla="*/ 81229 w 317236"/>
                        <a:gd name="connsiteY2" fmla="*/ 68008 h 74358"/>
                        <a:gd name="connsiteX3" fmla="*/ 40355 w 317236"/>
                        <a:gd name="connsiteY3" fmla="*/ 68759 h 74358"/>
                        <a:gd name="connsiteX4" fmla="*/ 0 w 317236"/>
                        <a:gd name="connsiteY4" fmla="*/ 74359 h 74358"/>
                        <a:gd name="connsiteX5" fmla="*/ 40355 w 317236"/>
                        <a:gd name="connsiteY5" fmla="*/ 68355 h 74358"/>
                        <a:gd name="connsiteX6" fmla="*/ 81229 w 317236"/>
                        <a:gd name="connsiteY6" fmla="*/ 67142 h 74358"/>
                        <a:gd name="connsiteX7" fmla="*/ 161360 w 317236"/>
                        <a:gd name="connsiteY7" fmla="*/ 52421 h 74358"/>
                        <a:gd name="connsiteX8" fmla="*/ 315966 w 317236"/>
                        <a:gd name="connsiteY8" fmla="*/ 0 h 74358"/>
                        <a:gd name="connsiteX9" fmla="*/ 317236 w 317236"/>
                        <a:gd name="connsiteY9" fmla="*/ 3233 h 7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7236" h="74358">
                          <a:moveTo>
                            <a:pt x="317236" y="3233"/>
                          </a:moveTo>
                          <a:cubicBezTo>
                            <a:pt x="266548" y="23439"/>
                            <a:pt x="214532" y="40412"/>
                            <a:pt x="161765" y="54095"/>
                          </a:cubicBezTo>
                          <a:cubicBezTo>
                            <a:pt x="135439" y="60965"/>
                            <a:pt x="108594" y="67258"/>
                            <a:pt x="81229" y="68008"/>
                          </a:cubicBezTo>
                          <a:cubicBezTo>
                            <a:pt x="67604" y="68528"/>
                            <a:pt x="53979" y="68297"/>
                            <a:pt x="40355" y="68759"/>
                          </a:cubicBezTo>
                          <a:cubicBezTo>
                            <a:pt x="26788" y="69278"/>
                            <a:pt x="13105" y="70664"/>
                            <a:pt x="0" y="74359"/>
                          </a:cubicBezTo>
                          <a:cubicBezTo>
                            <a:pt x="13105" y="70548"/>
                            <a:pt x="26730" y="68990"/>
                            <a:pt x="40355" y="68355"/>
                          </a:cubicBezTo>
                          <a:cubicBezTo>
                            <a:pt x="53979" y="67720"/>
                            <a:pt x="67604" y="67777"/>
                            <a:pt x="81229" y="67142"/>
                          </a:cubicBezTo>
                          <a:cubicBezTo>
                            <a:pt x="108478" y="66103"/>
                            <a:pt x="135092" y="59522"/>
                            <a:pt x="161360" y="52421"/>
                          </a:cubicBezTo>
                          <a:cubicBezTo>
                            <a:pt x="213954" y="38219"/>
                            <a:pt x="265624" y="20668"/>
                            <a:pt x="315966" y="0"/>
                          </a:cubicBezTo>
                          <a:lnTo>
                            <a:pt x="317236" y="3233"/>
                          </a:lnTo>
                          <a:close/>
                        </a:path>
                      </a:pathLst>
                    </a:custGeom>
                    <a:solidFill>
                      <a:srgbClr val="93B79F"/>
                    </a:solidFill>
                    <a:ln w="5770" cap="flat">
                      <a:noFill/>
                      <a:prstDash val="solid"/>
                      <a:miter/>
                    </a:ln>
                  </p:spPr>
                  <p:txBody>
                    <a:bodyPr rtlCol="0" anchor="ctr"/>
                    <a:lstStyle/>
                    <a:p>
                      <a:endParaRPr lang="th-TH"/>
                    </a:p>
                  </p:txBody>
                </p:sp>
                <p:sp>
                  <p:nvSpPr>
                    <p:cNvPr id="4306" name="Freeform: Shape 4305">
                      <a:extLst>
                        <a:ext uri="{FF2B5EF4-FFF2-40B4-BE49-F238E27FC236}">
                          <a16:creationId xmlns:a16="http://schemas.microsoft.com/office/drawing/2014/main" id="{F35AE908-8463-4265-B5A3-647E220402BB}"/>
                        </a:ext>
                      </a:extLst>
                    </p:cNvPr>
                    <p:cNvSpPr/>
                    <p:nvPr/>
                  </p:nvSpPr>
                  <p:spPr>
                    <a:xfrm>
                      <a:off x="-80525" y="4070943"/>
                      <a:ext cx="292989" cy="95950"/>
                    </a:xfrm>
                    <a:custGeom>
                      <a:avLst/>
                      <a:gdLst>
                        <a:gd name="connsiteX0" fmla="*/ 292989 w 292989"/>
                        <a:gd name="connsiteY0" fmla="*/ 3464 h 95950"/>
                        <a:gd name="connsiteX1" fmla="*/ 257253 w 292989"/>
                        <a:gd name="connsiteY1" fmla="*/ 17146 h 95950"/>
                        <a:gd name="connsiteX2" fmla="*/ 239818 w 292989"/>
                        <a:gd name="connsiteY2" fmla="*/ 25402 h 95950"/>
                        <a:gd name="connsiteX3" fmla="*/ 222268 w 292989"/>
                        <a:gd name="connsiteY3" fmla="*/ 33484 h 95950"/>
                        <a:gd name="connsiteX4" fmla="*/ 150276 w 292989"/>
                        <a:gd name="connsiteY4" fmla="*/ 61484 h 95950"/>
                        <a:gd name="connsiteX5" fmla="*/ 75975 w 292989"/>
                        <a:gd name="connsiteY5" fmla="*/ 82383 h 95950"/>
                        <a:gd name="connsiteX6" fmla="*/ 0 w 292989"/>
                        <a:gd name="connsiteY6" fmla="*/ 95950 h 95950"/>
                        <a:gd name="connsiteX7" fmla="*/ 75744 w 292989"/>
                        <a:gd name="connsiteY7" fmla="*/ 81517 h 95950"/>
                        <a:gd name="connsiteX8" fmla="*/ 149699 w 292989"/>
                        <a:gd name="connsiteY8" fmla="*/ 59810 h 95950"/>
                        <a:gd name="connsiteX9" fmla="*/ 221171 w 292989"/>
                        <a:gd name="connsiteY9" fmla="*/ 31060 h 95950"/>
                        <a:gd name="connsiteX10" fmla="*/ 238548 w 292989"/>
                        <a:gd name="connsiteY10" fmla="*/ 22804 h 95950"/>
                        <a:gd name="connsiteX11" fmla="*/ 255868 w 292989"/>
                        <a:gd name="connsiteY11" fmla="*/ 14317 h 95950"/>
                        <a:gd name="connsiteX12" fmla="*/ 291950 w 292989"/>
                        <a:gd name="connsiteY12" fmla="*/ 0 h 95950"/>
                        <a:gd name="connsiteX13" fmla="*/ 292989 w 292989"/>
                        <a:gd name="connsiteY13" fmla="*/ 3464 h 9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2989" h="95950">
                          <a:moveTo>
                            <a:pt x="292989" y="3464"/>
                          </a:moveTo>
                          <a:cubicBezTo>
                            <a:pt x="280692" y="6755"/>
                            <a:pt x="268915" y="11720"/>
                            <a:pt x="257253" y="17146"/>
                          </a:cubicBezTo>
                          <a:lnTo>
                            <a:pt x="239818" y="25402"/>
                          </a:lnTo>
                          <a:cubicBezTo>
                            <a:pt x="233987" y="28115"/>
                            <a:pt x="228156" y="30829"/>
                            <a:pt x="222268" y="33484"/>
                          </a:cubicBezTo>
                          <a:cubicBezTo>
                            <a:pt x="198713" y="43934"/>
                            <a:pt x="174697" y="53344"/>
                            <a:pt x="150276" y="61484"/>
                          </a:cubicBezTo>
                          <a:cubicBezTo>
                            <a:pt x="125855" y="69625"/>
                            <a:pt x="101031" y="76610"/>
                            <a:pt x="75975" y="82383"/>
                          </a:cubicBezTo>
                          <a:cubicBezTo>
                            <a:pt x="50862" y="88099"/>
                            <a:pt x="25517" y="92602"/>
                            <a:pt x="0" y="95950"/>
                          </a:cubicBezTo>
                          <a:cubicBezTo>
                            <a:pt x="25460" y="92313"/>
                            <a:pt x="50746" y="87521"/>
                            <a:pt x="75744" y="81517"/>
                          </a:cubicBezTo>
                          <a:cubicBezTo>
                            <a:pt x="100742" y="75456"/>
                            <a:pt x="125394" y="68181"/>
                            <a:pt x="149699" y="59810"/>
                          </a:cubicBezTo>
                          <a:cubicBezTo>
                            <a:pt x="173946" y="51381"/>
                            <a:pt x="197789" y="41740"/>
                            <a:pt x="221171" y="31060"/>
                          </a:cubicBezTo>
                          <a:cubicBezTo>
                            <a:pt x="227002" y="28346"/>
                            <a:pt x="232775" y="25575"/>
                            <a:pt x="238548" y="22804"/>
                          </a:cubicBezTo>
                          <a:lnTo>
                            <a:pt x="255868" y="14317"/>
                          </a:lnTo>
                          <a:cubicBezTo>
                            <a:pt x="267472" y="8717"/>
                            <a:pt x="279422" y="3522"/>
                            <a:pt x="291950" y="0"/>
                          </a:cubicBezTo>
                          <a:lnTo>
                            <a:pt x="292989" y="3464"/>
                          </a:lnTo>
                          <a:close/>
                        </a:path>
                      </a:pathLst>
                    </a:custGeom>
                    <a:solidFill>
                      <a:srgbClr val="93B79F"/>
                    </a:solidFill>
                    <a:ln w="5770" cap="flat">
                      <a:noFill/>
                      <a:prstDash val="solid"/>
                      <a:miter/>
                    </a:ln>
                  </p:spPr>
                  <p:txBody>
                    <a:bodyPr rtlCol="0" anchor="ctr"/>
                    <a:lstStyle/>
                    <a:p>
                      <a:endParaRPr lang="th-TH"/>
                    </a:p>
                  </p:txBody>
                </p:sp>
                <p:sp>
                  <p:nvSpPr>
                    <p:cNvPr id="4307" name="Freeform: Shape 4306">
                      <a:extLst>
                        <a:ext uri="{FF2B5EF4-FFF2-40B4-BE49-F238E27FC236}">
                          <a16:creationId xmlns:a16="http://schemas.microsoft.com/office/drawing/2014/main" id="{58004120-405C-4BF6-A98F-68872B1A420B}"/>
                        </a:ext>
                      </a:extLst>
                    </p:cNvPr>
                    <p:cNvSpPr/>
                    <p:nvPr/>
                  </p:nvSpPr>
                  <p:spPr>
                    <a:xfrm>
                      <a:off x="-146166" y="4003454"/>
                      <a:ext cx="247323" cy="65240"/>
                    </a:xfrm>
                    <a:custGeom>
                      <a:avLst/>
                      <a:gdLst>
                        <a:gd name="connsiteX0" fmla="*/ 247323 w 247323"/>
                        <a:gd name="connsiteY0" fmla="*/ 3291 h 65240"/>
                        <a:gd name="connsiteX1" fmla="*/ 184684 w 247323"/>
                        <a:gd name="connsiteY1" fmla="*/ 18705 h 65240"/>
                        <a:gd name="connsiteX2" fmla="*/ 123546 w 247323"/>
                        <a:gd name="connsiteY2" fmla="*/ 37583 h 65240"/>
                        <a:gd name="connsiteX3" fmla="*/ 94622 w 247323"/>
                        <a:gd name="connsiteY3" fmla="*/ 51670 h 65240"/>
                        <a:gd name="connsiteX4" fmla="*/ 64198 w 247323"/>
                        <a:gd name="connsiteY4" fmla="*/ 62350 h 65240"/>
                        <a:gd name="connsiteX5" fmla="*/ 32157 w 247323"/>
                        <a:gd name="connsiteY5" fmla="*/ 65237 h 65240"/>
                        <a:gd name="connsiteX6" fmla="*/ 0 w 247323"/>
                        <a:gd name="connsiteY6" fmla="*/ 63678 h 65240"/>
                        <a:gd name="connsiteX7" fmla="*/ 32157 w 247323"/>
                        <a:gd name="connsiteY7" fmla="*/ 64775 h 65240"/>
                        <a:gd name="connsiteX8" fmla="*/ 64025 w 247323"/>
                        <a:gd name="connsiteY8" fmla="*/ 61427 h 65240"/>
                        <a:gd name="connsiteX9" fmla="*/ 94045 w 247323"/>
                        <a:gd name="connsiteY9" fmla="*/ 50458 h 65240"/>
                        <a:gd name="connsiteX10" fmla="*/ 122796 w 247323"/>
                        <a:gd name="connsiteY10" fmla="*/ 36025 h 65240"/>
                        <a:gd name="connsiteX11" fmla="*/ 184107 w 247323"/>
                        <a:gd name="connsiteY11" fmla="*/ 16165 h 65240"/>
                        <a:gd name="connsiteX12" fmla="*/ 246169 w 247323"/>
                        <a:gd name="connsiteY12" fmla="*/ 0 h 65240"/>
                        <a:gd name="connsiteX13" fmla="*/ 247323 w 247323"/>
                        <a:gd name="connsiteY13" fmla="*/ 3291 h 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323" h="65240">
                          <a:moveTo>
                            <a:pt x="247323" y="3291"/>
                          </a:moveTo>
                          <a:cubicBezTo>
                            <a:pt x="226828" y="10103"/>
                            <a:pt x="205641" y="14144"/>
                            <a:pt x="184684" y="18705"/>
                          </a:cubicBezTo>
                          <a:cubicBezTo>
                            <a:pt x="163785" y="23266"/>
                            <a:pt x="142944" y="28520"/>
                            <a:pt x="123546" y="37583"/>
                          </a:cubicBezTo>
                          <a:cubicBezTo>
                            <a:pt x="113847" y="42087"/>
                            <a:pt x="104379" y="47109"/>
                            <a:pt x="94622" y="51670"/>
                          </a:cubicBezTo>
                          <a:cubicBezTo>
                            <a:pt x="84866" y="56173"/>
                            <a:pt x="74763" y="60157"/>
                            <a:pt x="64198" y="62350"/>
                          </a:cubicBezTo>
                          <a:cubicBezTo>
                            <a:pt x="53633" y="64602"/>
                            <a:pt x="42895" y="65295"/>
                            <a:pt x="32157" y="65237"/>
                          </a:cubicBezTo>
                          <a:cubicBezTo>
                            <a:pt x="21418" y="65179"/>
                            <a:pt x="10738" y="64429"/>
                            <a:pt x="0" y="63678"/>
                          </a:cubicBezTo>
                          <a:cubicBezTo>
                            <a:pt x="10680" y="64313"/>
                            <a:pt x="21418" y="64891"/>
                            <a:pt x="32157" y="64775"/>
                          </a:cubicBezTo>
                          <a:cubicBezTo>
                            <a:pt x="42837" y="64660"/>
                            <a:pt x="53575" y="63794"/>
                            <a:pt x="64025" y="61427"/>
                          </a:cubicBezTo>
                          <a:cubicBezTo>
                            <a:pt x="74474" y="59117"/>
                            <a:pt x="84404" y="55076"/>
                            <a:pt x="94045" y="50458"/>
                          </a:cubicBezTo>
                          <a:cubicBezTo>
                            <a:pt x="103686" y="45839"/>
                            <a:pt x="113097" y="40643"/>
                            <a:pt x="122796" y="36025"/>
                          </a:cubicBezTo>
                          <a:cubicBezTo>
                            <a:pt x="142193" y="26614"/>
                            <a:pt x="163208" y="21014"/>
                            <a:pt x="184107" y="16165"/>
                          </a:cubicBezTo>
                          <a:cubicBezTo>
                            <a:pt x="205006" y="11315"/>
                            <a:pt x="226020" y="7043"/>
                            <a:pt x="246169" y="0"/>
                          </a:cubicBezTo>
                          <a:lnTo>
                            <a:pt x="247323" y="3291"/>
                          </a:lnTo>
                          <a:close/>
                        </a:path>
                      </a:pathLst>
                    </a:custGeom>
                    <a:solidFill>
                      <a:srgbClr val="93B79F"/>
                    </a:solidFill>
                    <a:ln w="5770" cap="flat">
                      <a:noFill/>
                      <a:prstDash val="solid"/>
                      <a:miter/>
                    </a:ln>
                  </p:spPr>
                  <p:txBody>
                    <a:bodyPr rtlCol="0" anchor="ctr"/>
                    <a:lstStyle/>
                    <a:p>
                      <a:endParaRPr lang="th-TH"/>
                    </a:p>
                  </p:txBody>
                </p:sp>
                <p:sp>
                  <p:nvSpPr>
                    <p:cNvPr id="4308" name="Freeform: Shape 4307">
                      <a:extLst>
                        <a:ext uri="{FF2B5EF4-FFF2-40B4-BE49-F238E27FC236}">
                          <a16:creationId xmlns:a16="http://schemas.microsoft.com/office/drawing/2014/main" id="{DA616EC4-7846-4C25-BA77-4BC3D78B9575}"/>
                        </a:ext>
                      </a:extLst>
                    </p:cNvPr>
                    <p:cNvSpPr/>
                    <p:nvPr/>
                  </p:nvSpPr>
                  <p:spPr>
                    <a:xfrm>
                      <a:off x="-245349" y="3939776"/>
                      <a:ext cx="209912" cy="58020"/>
                    </a:xfrm>
                    <a:custGeom>
                      <a:avLst/>
                      <a:gdLst>
                        <a:gd name="connsiteX0" fmla="*/ 209913 w 209912"/>
                        <a:gd name="connsiteY0" fmla="*/ 3118 h 58020"/>
                        <a:gd name="connsiteX1" fmla="*/ 158532 w 209912"/>
                        <a:gd name="connsiteY1" fmla="*/ 21476 h 58020"/>
                        <a:gd name="connsiteX2" fmla="*/ 105303 w 209912"/>
                        <a:gd name="connsiteY2" fmla="*/ 32503 h 58020"/>
                        <a:gd name="connsiteX3" fmla="*/ 51959 w 209912"/>
                        <a:gd name="connsiteY3" fmla="*/ 42606 h 58020"/>
                        <a:gd name="connsiteX4" fmla="*/ 0 w 209912"/>
                        <a:gd name="connsiteY4" fmla="*/ 58021 h 58020"/>
                        <a:gd name="connsiteX5" fmla="*/ 51785 w 209912"/>
                        <a:gd name="connsiteY5" fmla="*/ 41740 h 58020"/>
                        <a:gd name="connsiteX6" fmla="*/ 105014 w 209912"/>
                        <a:gd name="connsiteY6" fmla="*/ 30771 h 58020"/>
                        <a:gd name="connsiteX7" fmla="*/ 157897 w 209912"/>
                        <a:gd name="connsiteY7" fmla="*/ 18936 h 58020"/>
                        <a:gd name="connsiteX8" fmla="*/ 208354 w 209912"/>
                        <a:gd name="connsiteY8" fmla="*/ 0 h 58020"/>
                        <a:gd name="connsiteX9" fmla="*/ 209913 w 209912"/>
                        <a:gd name="connsiteY9" fmla="*/ 3118 h 58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912" h="58020">
                          <a:moveTo>
                            <a:pt x="209913" y="3118"/>
                          </a:moveTo>
                          <a:cubicBezTo>
                            <a:pt x="193459" y="11085"/>
                            <a:pt x="176140" y="16915"/>
                            <a:pt x="158532" y="21476"/>
                          </a:cubicBezTo>
                          <a:cubicBezTo>
                            <a:pt x="140923" y="26037"/>
                            <a:pt x="123084" y="29328"/>
                            <a:pt x="105303" y="32503"/>
                          </a:cubicBezTo>
                          <a:cubicBezTo>
                            <a:pt x="87464" y="35678"/>
                            <a:pt x="69625" y="38680"/>
                            <a:pt x="51959" y="42606"/>
                          </a:cubicBezTo>
                          <a:cubicBezTo>
                            <a:pt x="34293" y="46532"/>
                            <a:pt x="16800" y="51324"/>
                            <a:pt x="0" y="58021"/>
                          </a:cubicBezTo>
                          <a:cubicBezTo>
                            <a:pt x="16742" y="51035"/>
                            <a:pt x="34177" y="45955"/>
                            <a:pt x="51785" y="41740"/>
                          </a:cubicBezTo>
                          <a:cubicBezTo>
                            <a:pt x="69394" y="37526"/>
                            <a:pt x="87233" y="34235"/>
                            <a:pt x="105014" y="30771"/>
                          </a:cubicBezTo>
                          <a:cubicBezTo>
                            <a:pt x="122796" y="27307"/>
                            <a:pt x="140519" y="23728"/>
                            <a:pt x="157897" y="18936"/>
                          </a:cubicBezTo>
                          <a:cubicBezTo>
                            <a:pt x="175274" y="14144"/>
                            <a:pt x="192363" y="8140"/>
                            <a:pt x="208354" y="0"/>
                          </a:cubicBezTo>
                          <a:lnTo>
                            <a:pt x="209913" y="3118"/>
                          </a:lnTo>
                          <a:close/>
                        </a:path>
                      </a:pathLst>
                    </a:custGeom>
                    <a:solidFill>
                      <a:srgbClr val="93B79F"/>
                    </a:solidFill>
                    <a:ln w="5770" cap="flat">
                      <a:noFill/>
                      <a:prstDash val="solid"/>
                      <a:miter/>
                    </a:ln>
                  </p:spPr>
                  <p:txBody>
                    <a:bodyPr rtlCol="0" anchor="ctr"/>
                    <a:lstStyle/>
                    <a:p>
                      <a:endParaRPr lang="th-TH"/>
                    </a:p>
                  </p:txBody>
                </p:sp>
                <p:sp>
                  <p:nvSpPr>
                    <p:cNvPr id="4309" name="Freeform: Shape 4308">
                      <a:extLst>
                        <a:ext uri="{FF2B5EF4-FFF2-40B4-BE49-F238E27FC236}">
                          <a16:creationId xmlns:a16="http://schemas.microsoft.com/office/drawing/2014/main" id="{D9A37E52-E3F8-4A27-B7E8-B767EA3F025E}"/>
                        </a:ext>
                      </a:extLst>
                    </p:cNvPr>
                    <p:cNvSpPr/>
                    <p:nvPr/>
                  </p:nvSpPr>
                  <p:spPr>
                    <a:xfrm>
                      <a:off x="-340953" y="3871653"/>
                      <a:ext cx="195884" cy="36265"/>
                    </a:xfrm>
                    <a:custGeom>
                      <a:avLst/>
                      <a:gdLst>
                        <a:gd name="connsiteX0" fmla="*/ 195884 w 195884"/>
                        <a:gd name="connsiteY0" fmla="*/ 3175 h 36265"/>
                        <a:gd name="connsiteX1" fmla="*/ 148544 w 195884"/>
                        <a:gd name="connsiteY1" fmla="*/ 19802 h 36265"/>
                        <a:gd name="connsiteX2" fmla="*/ 99934 w 195884"/>
                        <a:gd name="connsiteY2" fmla="*/ 32214 h 36265"/>
                        <a:gd name="connsiteX3" fmla="*/ 75051 w 195884"/>
                        <a:gd name="connsiteY3" fmla="*/ 35447 h 36265"/>
                        <a:gd name="connsiteX4" fmla="*/ 49996 w 195884"/>
                        <a:gd name="connsiteY4" fmla="*/ 36256 h 36265"/>
                        <a:gd name="connsiteX5" fmla="*/ 0 w 195884"/>
                        <a:gd name="connsiteY5" fmla="*/ 33542 h 36265"/>
                        <a:gd name="connsiteX6" fmla="*/ 49996 w 195884"/>
                        <a:gd name="connsiteY6" fmla="*/ 35390 h 36265"/>
                        <a:gd name="connsiteX7" fmla="*/ 74936 w 195884"/>
                        <a:gd name="connsiteY7" fmla="*/ 34177 h 36265"/>
                        <a:gd name="connsiteX8" fmla="*/ 99645 w 195884"/>
                        <a:gd name="connsiteY8" fmla="*/ 30540 h 36265"/>
                        <a:gd name="connsiteX9" fmla="*/ 147794 w 195884"/>
                        <a:gd name="connsiteY9" fmla="*/ 17377 h 36265"/>
                        <a:gd name="connsiteX10" fmla="*/ 194672 w 195884"/>
                        <a:gd name="connsiteY10" fmla="*/ 0 h 36265"/>
                        <a:gd name="connsiteX11" fmla="*/ 195884 w 195884"/>
                        <a:gd name="connsiteY11" fmla="*/ 3175 h 3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884" h="36265">
                          <a:moveTo>
                            <a:pt x="195884" y="3175"/>
                          </a:moveTo>
                          <a:cubicBezTo>
                            <a:pt x="180239" y="8948"/>
                            <a:pt x="164536" y="14722"/>
                            <a:pt x="148544" y="19802"/>
                          </a:cubicBezTo>
                          <a:cubicBezTo>
                            <a:pt x="132610" y="24882"/>
                            <a:pt x="116387" y="29270"/>
                            <a:pt x="99934" y="32214"/>
                          </a:cubicBezTo>
                          <a:cubicBezTo>
                            <a:pt x="91678" y="33715"/>
                            <a:pt x="83365" y="34697"/>
                            <a:pt x="75051" y="35447"/>
                          </a:cubicBezTo>
                          <a:cubicBezTo>
                            <a:pt x="66680" y="36140"/>
                            <a:pt x="58309" y="36313"/>
                            <a:pt x="49996" y="36256"/>
                          </a:cubicBezTo>
                          <a:cubicBezTo>
                            <a:pt x="33254" y="36082"/>
                            <a:pt x="16627" y="34812"/>
                            <a:pt x="0" y="33542"/>
                          </a:cubicBezTo>
                          <a:cubicBezTo>
                            <a:pt x="16685" y="34524"/>
                            <a:pt x="33369" y="35563"/>
                            <a:pt x="49996" y="35390"/>
                          </a:cubicBezTo>
                          <a:cubicBezTo>
                            <a:pt x="58309" y="35274"/>
                            <a:pt x="66680" y="34985"/>
                            <a:pt x="74936" y="34177"/>
                          </a:cubicBezTo>
                          <a:cubicBezTo>
                            <a:pt x="83192" y="33369"/>
                            <a:pt x="91447" y="32214"/>
                            <a:pt x="99645" y="30540"/>
                          </a:cubicBezTo>
                          <a:cubicBezTo>
                            <a:pt x="115983" y="27307"/>
                            <a:pt x="132033" y="22689"/>
                            <a:pt x="147794" y="17377"/>
                          </a:cubicBezTo>
                          <a:cubicBezTo>
                            <a:pt x="163554" y="12066"/>
                            <a:pt x="179142" y="6004"/>
                            <a:pt x="194672" y="0"/>
                          </a:cubicBezTo>
                          <a:lnTo>
                            <a:pt x="195884" y="3175"/>
                          </a:lnTo>
                          <a:close/>
                        </a:path>
                      </a:pathLst>
                    </a:custGeom>
                    <a:solidFill>
                      <a:srgbClr val="93B79F"/>
                    </a:solidFill>
                    <a:ln w="5770" cap="flat">
                      <a:noFill/>
                      <a:prstDash val="solid"/>
                      <a:miter/>
                    </a:ln>
                  </p:spPr>
                  <p:txBody>
                    <a:bodyPr rtlCol="0" anchor="ctr"/>
                    <a:lstStyle/>
                    <a:p>
                      <a:endParaRPr lang="th-TH"/>
                    </a:p>
                  </p:txBody>
                </p:sp>
                <p:sp>
                  <p:nvSpPr>
                    <p:cNvPr id="4310" name="Freeform: Shape 4309">
                      <a:extLst>
                        <a:ext uri="{FF2B5EF4-FFF2-40B4-BE49-F238E27FC236}">
                          <a16:creationId xmlns:a16="http://schemas.microsoft.com/office/drawing/2014/main" id="{1668C564-F2E1-49D3-994F-B4A72E8897FB}"/>
                        </a:ext>
                      </a:extLst>
                    </p:cNvPr>
                    <p:cNvSpPr/>
                    <p:nvPr/>
                  </p:nvSpPr>
                  <p:spPr>
                    <a:xfrm>
                      <a:off x="400034" y="4035958"/>
                      <a:ext cx="97047" cy="179719"/>
                    </a:xfrm>
                    <a:custGeom>
                      <a:avLst/>
                      <a:gdLst>
                        <a:gd name="connsiteX0" fmla="*/ 93699 w 97047"/>
                        <a:gd name="connsiteY0" fmla="*/ 179719 h 179719"/>
                        <a:gd name="connsiteX1" fmla="*/ 80998 w 97047"/>
                        <a:gd name="connsiteY1" fmla="*/ 130128 h 179719"/>
                        <a:gd name="connsiteX2" fmla="*/ 60041 w 97047"/>
                        <a:gd name="connsiteY2" fmla="*/ 83307 h 179719"/>
                        <a:gd name="connsiteX3" fmla="*/ 31464 w 97047"/>
                        <a:gd name="connsiteY3" fmla="*/ 40643 h 179719"/>
                        <a:gd name="connsiteX4" fmla="*/ 23208 w 97047"/>
                        <a:gd name="connsiteY4" fmla="*/ 30771 h 179719"/>
                        <a:gd name="connsiteX5" fmla="*/ 14664 w 97047"/>
                        <a:gd name="connsiteY5" fmla="*/ 21130 h 179719"/>
                        <a:gd name="connsiteX6" fmla="*/ 0 w 97047"/>
                        <a:gd name="connsiteY6" fmla="*/ 0 h 179719"/>
                        <a:gd name="connsiteX7" fmla="*/ 14953 w 97047"/>
                        <a:gd name="connsiteY7" fmla="*/ 20841 h 179719"/>
                        <a:gd name="connsiteX8" fmla="*/ 23670 w 97047"/>
                        <a:gd name="connsiteY8" fmla="*/ 30367 h 179719"/>
                        <a:gd name="connsiteX9" fmla="*/ 32099 w 97047"/>
                        <a:gd name="connsiteY9" fmla="*/ 40124 h 179719"/>
                        <a:gd name="connsiteX10" fmla="*/ 61485 w 97047"/>
                        <a:gd name="connsiteY10" fmla="*/ 82499 h 179719"/>
                        <a:gd name="connsiteX11" fmla="*/ 83365 w 97047"/>
                        <a:gd name="connsiteY11" fmla="*/ 129319 h 179719"/>
                        <a:gd name="connsiteX12" fmla="*/ 97047 w 97047"/>
                        <a:gd name="connsiteY12" fmla="*/ 179200 h 179719"/>
                        <a:gd name="connsiteX13" fmla="*/ 93699 w 97047"/>
                        <a:gd name="connsiteY13" fmla="*/ 179719 h 17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7047" h="179719">
                          <a:moveTo>
                            <a:pt x="93699" y="179719"/>
                          </a:moveTo>
                          <a:cubicBezTo>
                            <a:pt x="90870" y="162862"/>
                            <a:pt x="86598" y="146292"/>
                            <a:pt x="80998" y="130128"/>
                          </a:cubicBezTo>
                          <a:cubicBezTo>
                            <a:pt x="75340" y="113963"/>
                            <a:pt x="68297" y="98317"/>
                            <a:pt x="60041" y="83307"/>
                          </a:cubicBezTo>
                          <a:cubicBezTo>
                            <a:pt x="51785" y="68297"/>
                            <a:pt x="42144" y="54037"/>
                            <a:pt x="31464" y="40643"/>
                          </a:cubicBezTo>
                          <a:cubicBezTo>
                            <a:pt x="28866" y="37237"/>
                            <a:pt x="25979" y="34062"/>
                            <a:pt x="23208" y="30771"/>
                          </a:cubicBezTo>
                          <a:lnTo>
                            <a:pt x="14664" y="21130"/>
                          </a:lnTo>
                          <a:cubicBezTo>
                            <a:pt x="9006" y="14664"/>
                            <a:pt x="3637" y="7852"/>
                            <a:pt x="0" y="0"/>
                          </a:cubicBezTo>
                          <a:cubicBezTo>
                            <a:pt x="3753" y="7736"/>
                            <a:pt x="9237" y="14491"/>
                            <a:pt x="14953" y="20841"/>
                          </a:cubicBezTo>
                          <a:lnTo>
                            <a:pt x="23670" y="30367"/>
                          </a:lnTo>
                          <a:cubicBezTo>
                            <a:pt x="26441" y="33658"/>
                            <a:pt x="29443" y="36775"/>
                            <a:pt x="32099" y="40124"/>
                          </a:cubicBezTo>
                          <a:cubicBezTo>
                            <a:pt x="43010" y="53402"/>
                            <a:pt x="52998" y="67546"/>
                            <a:pt x="61485" y="82499"/>
                          </a:cubicBezTo>
                          <a:cubicBezTo>
                            <a:pt x="70029" y="97451"/>
                            <a:pt x="77418" y="113097"/>
                            <a:pt x="83365" y="129319"/>
                          </a:cubicBezTo>
                          <a:cubicBezTo>
                            <a:pt x="89254" y="145542"/>
                            <a:pt x="93872" y="162227"/>
                            <a:pt x="97047" y="179200"/>
                          </a:cubicBezTo>
                          <a:lnTo>
                            <a:pt x="93699" y="179719"/>
                          </a:lnTo>
                          <a:close/>
                        </a:path>
                      </a:pathLst>
                    </a:custGeom>
                    <a:solidFill>
                      <a:srgbClr val="93B79F"/>
                    </a:solidFill>
                    <a:ln w="5770" cap="flat">
                      <a:noFill/>
                      <a:prstDash val="solid"/>
                      <a:miter/>
                    </a:ln>
                  </p:spPr>
                  <p:txBody>
                    <a:bodyPr rtlCol="0" anchor="ctr"/>
                    <a:lstStyle/>
                    <a:p>
                      <a:endParaRPr lang="th-TH"/>
                    </a:p>
                  </p:txBody>
                </p:sp>
                <p:sp>
                  <p:nvSpPr>
                    <p:cNvPr id="4311" name="Freeform: Shape 4310">
                      <a:extLst>
                        <a:ext uri="{FF2B5EF4-FFF2-40B4-BE49-F238E27FC236}">
                          <a16:creationId xmlns:a16="http://schemas.microsoft.com/office/drawing/2014/main" id="{4EB010F4-8B14-46CB-B0F9-0C5A508BA4BD}"/>
                        </a:ext>
                      </a:extLst>
                    </p:cNvPr>
                    <p:cNvSpPr/>
                    <p:nvPr/>
                  </p:nvSpPr>
                  <p:spPr>
                    <a:xfrm>
                      <a:off x="222797" y="3951323"/>
                      <a:ext cx="140854" cy="201888"/>
                    </a:xfrm>
                    <a:custGeom>
                      <a:avLst/>
                      <a:gdLst>
                        <a:gd name="connsiteX0" fmla="*/ 137286 w 140854"/>
                        <a:gd name="connsiteY0" fmla="*/ 201715 h 201888"/>
                        <a:gd name="connsiteX1" fmla="*/ 135843 w 140854"/>
                        <a:gd name="connsiteY1" fmla="*/ 186820 h 201888"/>
                        <a:gd name="connsiteX2" fmla="*/ 130705 w 140854"/>
                        <a:gd name="connsiteY2" fmla="*/ 172503 h 201888"/>
                        <a:gd name="connsiteX3" fmla="*/ 115579 w 140854"/>
                        <a:gd name="connsiteY3" fmla="*/ 145542 h 201888"/>
                        <a:gd name="connsiteX4" fmla="*/ 81113 w 140854"/>
                        <a:gd name="connsiteY4" fmla="*/ 93930 h 201888"/>
                        <a:gd name="connsiteX5" fmla="*/ 42491 w 140854"/>
                        <a:gd name="connsiteY5" fmla="*/ 45320 h 201888"/>
                        <a:gd name="connsiteX6" fmla="*/ 0 w 140854"/>
                        <a:gd name="connsiteY6" fmla="*/ 0 h 201888"/>
                        <a:gd name="connsiteX7" fmla="*/ 43183 w 140854"/>
                        <a:gd name="connsiteY7" fmla="*/ 44742 h 201888"/>
                        <a:gd name="connsiteX8" fmla="*/ 82557 w 140854"/>
                        <a:gd name="connsiteY8" fmla="*/ 92891 h 201888"/>
                        <a:gd name="connsiteX9" fmla="*/ 117889 w 140854"/>
                        <a:gd name="connsiteY9" fmla="*/ 144156 h 201888"/>
                        <a:gd name="connsiteX10" fmla="*/ 133534 w 140854"/>
                        <a:gd name="connsiteY10" fmla="*/ 171175 h 201888"/>
                        <a:gd name="connsiteX11" fmla="*/ 139076 w 140854"/>
                        <a:gd name="connsiteY11" fmla="*/ 186012 h 201888"/>
                        <a:gd name="connsiteX12" fmla="*/ 140808 w 140854"/>
                        <a:gd name="connsiteY12" fmla="*/ 201888 h 201888"/>
                        <a:gd name="connsiteX13" fmla="*/ 137286 w 140854"/>
                        <a:gd name="connsiteY13" fmla="*/ 201715 h 20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854" h="201888">
                          <a:moveTo>
                            <a:pt x="137286" y="201715"/>
                          </a:moveTo>
                          <a:cubicBezTo>
                            <a:pt x="137575" y="196750"/>
                            <a:pt x="137055" y="191727"/>
                            <a:pt x="135843" y="186820"/>
                          </a:cubicBezTo>
                          <a:cubicBezTo>
                            <a:pt x="134631" y="181913"/>
                            <a:pt x="132841" y="177121"/>
                            <a:pt x="130705" y="172503"/>
                          </a:cubicBezTo>
                          <a:cubicBezTo>
                            <a:pt x="126433" y="163208"/>
                            <a:pt x="120890" y="154433"/>
                            <a:pt x="115579" y="145542"/>
                          </a:cubicBezTo>
                          <a:cubicBezTo>
                            <a:pt x="104783" y="127876"/>
                            <a:pt x="93295" y="110672"/>
                            <a:pt x="81113" y="93930"/>
                          </a:cubicBezTo>
                          <a:cubicBezTo>
                            <a:pt x="68874" y="77245"/>
                            <a:pt x="56000" y="61023"/>
                            <a:pt x="42491" y="45320"/>
                          </a:cubicBezTo>
                          <a:cubicBezTo>
                            <a:pt x="28924" y="29674"/>
                            <a:pt x="14722" y="14548"/>
                            <a:pt x="0" y="0"/>
                          </a:cubicBezTo>
                          <a:cubicBezTo>
                            <a:pt x="14953" y="14318"/>
                            <a:pt x="29386" y="29270"/>
                            <a:pt x="43183" y="44742"/>
                          </a:cubicBezTo>
                          <a:cubicBezTo>
                            <a:pt x="56924" y="60272"/>
                            <a:pt x="70086" y="76322"/>
                            <a:pt x="82557" y="92891"/>
                          </a:cubicBezTo>
                          <a:cubicBezTo>
                            <a:pt x="94969" y="109517"/>
                            <a:pt x="106746" y="126606"/>
                            <a:pt x="117889" y="144156"/>
                          </a:cubicBezTo>
                          <a:cubicBezTo>
                            <a:pt x="123315" y="152989"/>
                            <a:pt x="128973" y="161707"/>
                            <a:pt x="133534" y="171175"/>
                          </a:cubicBezTo>
                          <a:cubicBezTo>
                            <a:pt x="135785" y="175909"/>
                            <a:pt x="137748" y="180874"/>
                            <a:pt x="139076" y="186012"/>
                          </a:cubicBezTo>
                          <a:cubicBezTo>
                            <a:pt x="140404" y="191150"/>
                            <a:pt x="141039" y="196519"/>
                            <a:pt x="140808" y="201888"/>
                          </a:cubicBezTo>
                          <a:lnTo>
                            <a:pt x="137286" y="201715"/>
                          </a:lnTo>
                          <a:close/>
                        </a:path>
                      </a:pathLst>
                    </a:custGeom>
                    <a:solidFill>
                      <a:srgbClr val="93B79F"/>
                    </a:solidFill>
                    <a:ln w="5770" cap="flat">
                      <a:noFill/>
                      <a:prstDash val="solid"/>
                      <a:miter/>
                    </a:ln>
                  </p:spPr>
                  <p:txBody>
                    <a:bodyPr rtlCol="0" anchor="ctr"/>
                    <a:lstStyle/>
                    <a:p>
                      <a:endParaRPr lang="th-TH"/>
                    </a:p>
                  </p:txBody>
                </p:sp>
                <p:sp>
                  <p:nvSpPr>
                    <p:cNvPr id="4312" name="Freeform: Shape 4311">
                      <a:extLst>
                        <a:ext uri="{FF2B5EF4-FFF2-40B4-BE49-F238E27FC236}">
                          <a16:creationId xmlns:a16="http://schemas.microsoft.com/office/drawing/2014/main" id="{676ED34F-AD8F-463B-8ECD-05892F38BB82}"/>
                        </a:ext>
                      </a:extLst>
                    </p:cNvPr>
                    <p:cNvSpPr/>
                    <p:nvPr/>
                  </p:nvSpPr>
                  <p:spPr>
                    <a:xfrm>
                      <a:off x="37594" y="3782564"/>
                      <a:ext cx="166094" cy="282548"/>
                    </a:xfrm>
                    <a:custGeom>
                      <a:avLst/>
                      <a:gdLst>
                        <a:gd name="connsiteX0" fmla="*/ 162688 w 166094"/>
                        <a:gd name="connsiteY0" fmla="*/ 282548 h 282548"/>
                        <a:gd name="connsiteX1" fmla="*/ 145426 w 166094"/>
                        <a:gd name="connsiteY1" fmla="*/ 200396 h 282548"/>
                        <a:gd name="connsiteX2" fmla="*/ 130358 w 166094"/>
                        <a:gd name="connsiteY2" fmla="*/ 161369 h 282548"/>
                        <a:gd name="connsiteX3" fmla="*/ 108074 w 166094"/>
                        <a:gd name="connsiteY3" fmla="*/ 126037 h 282548"/>
                        <a:gd name="connsiteX4" fmla="*/ 51150 w 166094"/>
                        <a:gd name="connsiteY4" fmla="*/ 64149 h 282548"/>
                        <a:gd name="connsiteX5" fmla="*/ 25806 w 166094"/>
                        <a:gd name="connsiteY5" fmla="*/ 30549 h 282548"/>
                        <a:gd name="connsiteX6" fmla="*/ 15876 w 166094"/>
                        <a:gd name="connsiteY6" fmla="*/ 12017 h 282548"/>
                        <a:gd name="connsiteX7" fmla="*/ 9526 w 166094"/>
                        <a:gd name="connsiteY7" fmla="*/ 3703 h 282548"/>
                        <a:gd name="connsiteX8" fmla="*/ 5138 w 166094"/>
                        <a:gd name="connsiteY8" fmla="*/ 875 h 282548"/>
                        <a:gd name="connsiteX9" fmla="*/ 0 w 166094"/>
                        <a:gd name="connsiteY9" fmla="*/ 9 h 282548"/>
                        <a:gd name="connsiteX10" fmla="*/ 5138 w 166094"/>
                        <a:gd name="connsiteY10" fmla="*/ 817 h 282548"/>
                        <a:gd name="connsiteX11" fmla="*/ 9583 w 166094"/>
                        <a:gd name="connsiteY11" fmla="*/ 3646 h 282548"/>
                        <a:gd name="connsiteX12" fmla="*/ 16049 w 166094"/>
                        <a:gd name="connsiteY12" fmla="*/ 11959 h 282548"/>
                        <a:gd name="connsiteX13" fmla="*/ 26210 w 166094"/>
                        <a:gd name="connsiteY13" fmla="*/ 30376 h 282548"/>
                        <a:gd name="connsiteX14" fmla="*/ 51785 w 166094"/>
                        <a:gd name="connsiteY14" fmla="*/ 63629 h 282548"/>
                        <a:gd name="connsiteX15" fmla="*/ 109402 w 166094"/>
                        <a:gd name="connsiteY15" fmla="*/ 124998 h 282548"/>
                        <a:gd name="connsiteX16" fmla="*/ 132264 w 166094"/>
                        <a:gd name="connsiteY16" fmla="*/ 160445 h 282548"/>
                        <a:gd name="connsiteX17" fmla="*/ 147909 w 166094"/>
                        <a:gd name="connsiteY17" fmla="*/ 199645 h 282548"/>
                        <a:gd name="connsiteX18" fmla="*/ 166094 w 166094"/>
                        <a:gd name="connsiteY18" fmla="*/ 281971 h 282548"/>
                        <a:gd name="connsiteX19" fmla="*/ 162688 w 166094"/>
                        <a:gd name="connsiteY19" fmla="*/ 282548 h 28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6094" h="282548">
                          <a:moveTo>
                            <a:pt x="162688" y="282548"/>
                          </a:moveTo>
                          <a:cubicBezTo>
                            <a:pt x="158128" y="254895"/>
                            <a:pt x="153451" y="227241"/>
                            <a:pt x="145426" y="200396"/>
                          </a:cubicBezTo>
                          <a:cubicBezTo>
                            <a:pt x="141443" y="187002"/>
                            <a:pt x="136478" y="173897"/>
                            <a:pt x="130358" y="161369"/>
                          </a:cubicBezTo>
                          <a:cubicBezTo>
                            <a:pt x="124239" y="148841"/>
                            <a:pt x="116734" y="136948"/>
                            <a:pt x="108074" y="126037"/>
                          </a:cubicBezTo>
                          <a:cubicBezTo>
                            <a:pt x="90812" y="103984"/>
                            <a:pt x="69798" y="85163"/>
                            <a:pt x="51150" y="64149"/>
                          </a:cubicBezTo>
                          <a:cubicBezTo>
                            <a:pt x="41798" y="53641"/>
                            <a:pt x="33080" y="42615"/>
                            <a:pt x="25806" y="30549"/>
                          </a:cubicBezTo>
                          <a:cubicBezTo>
                            <a:pt x="22054" y="24602"/>
                            <a:pt x="19225" y="18136"/>
                            <a:pt x="15876" y="12017"/>
                          </a:cubicBezTo>
                          <a:cubicBezTo>
                            <a:pt x="14144" y="9015"/>
                            <a:pt x="12124" y="6070"/>
                            <a:pt x="9526" y="3703"/>
                          </a:cubicBezTo>
                          <a:cubicBezTo>
                            <a:pt x="8198" y="2549"/>
                            <a:pt x="6755" y="1510"/>
                            <a:pt x="5138" y="875"/>
                          </a:cubicBezTo>
                          <a:cubicBezTo>
                            <a:pt x="3522" y="239"/>
                            <a:pt x="1732" y="-49"/>
                            <a:pt x="0" y="9"/>
                          </a:cubicBezTo>
                          <a:cubicBezTo>
                            <a:pt x="1732" y="-49"/>
                            <a:pt x="3522" y="182"/>
                            <a:pt x="5138" y="817"/>
                          </a:cubicBezTo>
                          <a:cubicBezTo>
                            <a:pt x="6755" y="1452"/>
                            <a:pt x="8256" y="2491"/>
                            <a:pt x="9583" y="3646"/>
                          </a:cubicBezTo>
                          <a:cubicBezTo>
                            <a:pt x="12239" y="6013"/>
                            <a:pt x="14260" y="8899"/>
                            <a:pt x="16049" y="11959"/>
                          </a:cubicBezTo>
                          <a:cubicBezTo>
                            <a:pt x="19513" y="18079"/>
                            <a:pt x="22400" y="24487"/>
                            <a:pt x="26210" y="30376"/>
                          </a:cubicBezTo>
                          <a:cubicBezTo>
                            <a:pt x="33542" y="42326"/>
                            <a:pt x="42375" y="53237"/>
                            <a:pt x="51785" y="63629"/>
                          </a:cubicBezTo>
                          <a:cubicBezTo>
                            <a:pt x="70606" y="84355"/>
                            <a:pt x="91794" y="103002"/>
                            <a:pt x="109402" y="124998"/>
                          </a:cubicBezTo>
                          <a:cubicBezTo>
                            <a:pt x="118235" y="135967"/>
                            <a:pt x="125971" y="147860"/>
                            <a:pt x="132264" y="160445"/>
                          </a:cubicBezTo>
                          <a:cubicBezTo>
                            <a:pt x="138614" y="173031"/>
                            <a:pt x="143752" y="186194"/>
                            <a:pt x="147909" y="199645"/>
                          </a:cubicBezTo>
                          <a:cubicBezTo>
                            <a:pt x="156280" y="226548"/>
                            <a:pt x="161245" y="254317"/>
                            <a:pt x="166094" y="281971"/>
                          </a:cubicBezTo>
                          <a:lnTo>
                            <a:pt x="162688" y="282548"/>
                          </a:lnTo>
                          <a:close/>
                        </a:path>
                      </a:pathLst>
                    </a:custGeom>
                    <a:solidFill>
                      <a:srgbClr val="93B79F"/>
                    </a:solidFill>
                    <a:ln w="5770" cap="flat">
                      <a:noFill/>
                      <a:prstDash val="solid"/>
                      <a:miter/>
                    </a:ln>
                  </p:spPr>
                  <p:txBody>
                    <a:bodyPr rtlCol="0" anchor="ctr"/>
                    <a:lstStyle/>
                    <a:p>
                      <a:endParaRPr lang="th-TH"/>
                    </a:p>
                  </p:txBody>
                </p:sp>
                <p:sp>
                  <p:nvSpPr>
                    <p:cNvPr id="4313" name="Freeform: Shape 4312">
                      <a:extLst>
                        <a:ext uri="{FF2B5EF4-FFF2-40B4-BE49-F238E27FC236}">
                          <a16:creationId xmlns:a16="http://schemas.microsoft.com/office/drawing/2014/main" id="{3AA4187E-99CD-468F-84A5-D3CCAC94370F}"/>
                        </a:ext>
                      </a:extLst>
                    </p:cNvPr>
                    <p:cNvSpPr/>
                    <p:nvPr/>
                  </p:nvSpPr>
                  <p:spPr>
                    <a:xfrm>
                      <a:off x="-68978" y="3784016"/>
                      <a:ext cx="156280" cy="217649"/>
                    </a:xfrm>
                    <a:custGeom>
                      <a:avLst/>
                      <a:gdLst>
                        <a:gd name="connsiteX0" fmla="*/ 152989 w 156280"/>
                        <a:gd name="connsiteY0" fmla="*/ 217649 h 217649"/>
                        <a:gd name="connsiteX1" fmla="*/ 123893 w 156280"/>
                        <a:gd name="connsiteY1" fmla="*/ 157897 h 217649"/>
                        <a:gd name="connsiteX2" fmla="*/ 84750 w 156280"/>
                        <a:gd name="connsiteY2" fmla="*/ 103686 h 217649"/>
                        <a:gd name="connsiteX3" fmla="*/ 43068 w 156280"/>
                        <a:gd name="connsiteY3" fmla="*/ 51266 h 217649"/>
                        <a:gd name="connsiteX4" fmla="*/ 0 w 156280"/>
                        <a:gd name="connsiteY4" fmla="*/ 0 h 217649"/>
                        <a:gd name="connsiteX5" fmla="*/ 43761 w 156280"/>
                        <a:gd name="connsiteY5" fmla="*/ 50746 h 217649"/>
                        <a:gd name="connsiteX6" fmla="*/ 86136 w 156280"/>
                        <a:gd name="connsiteY6" fmla="*/ 102647 h 217649"/>
                        <a:gd name="connsiteX7" fmla="*/ 126086 w 156280"/>
                        <a:gd name="connsiteY7" fmla="*/ 156511 h 217649"/>
                        <a:gd name="connsiteX8" fmla="*/ 156280 w 156280"/>
                        <a:gd name="connsiteY8" fmla="*/ 216552 h 217649"/>
                        <a:gd name="connsiteX9" fmla="*/ 152989 w 156280"/>
                        <a:gd name="connsiteY9" fmla="*/ 217649 h 21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280" h="217649">
                          <a:moveTo>
                            <a:pt x="152989" y="217649"/>
                          </a:moveTo>
                          <a:cubicBezTo>
                            <a:pt x="145946" y="196635"/>
                            <a:pt x="135728" y="176717"/>
                            <a:pt x="123893" y="157897"/>
                          </a:cubicBezTo>
                          <a:cubicBezTo>
                            <a:pt x="112000" y="139076"/>
                            <a:pt x="98548" y="121237"/>
                            <a:pt x="84750" y="103686"/>
                          </a:cubicBezTo>
                          <a:lnTo>
                            <a:pt x="43068" y="51266"/>
                          </a:lnTo>
                          <a:cubicBezTo>
                            <a:pt x="29155" y="33773"/>
                            <a:pt x="15241" y="16338"/>
                            <a:pt x="0" y="0"/>
                          </a:cubicBezTo>
                          <a:cubicBezTo>
                            <a:pt x="15472" y="16107"/>
                            <a:pt x="29616" y="33427"/>
                            <a:pt x="43761" y="50746"/>
                          </a:cubicBezTo>
                          <a:lnTo>
                            <a:pt x="86136" y="102647"/>
                          </a:lnTo>
                          <a:cubicBezTo>
                            <a:pt x="100165" y="120025"/>
                            <a:pt x="113905" y="137748"/>
                            <a:pt x="126086" y="156511"/>
                          </a:cubicBezTo>
                          <a:cubicBezTo>
                            <a:pt x="138268" y="175332"/>
                            <a:pt x="148833" y="195249"/>
                            <a:pt x="156280" y="216552"/>
                          </a:cubicBezTo>
                          <a:lnTo>
                            <a:pt x="152989" y="217649"/>
                          </a:lnTo>
                          <a:close/>
                        </a:path>
                      </a:pathLst>
                    </a:custGeom>
                    <a:solidFill>
                      <a:srgbClr val="93B79F"/>
                    </a:solidFill>
                    <a:ln w="5770" cap="flat">
                      <a:noFill/>
                      <a:prstDash val="solid"/>
                      <a:miter/>
                    </a:ln>
                  </p:spPr>
                  <p:txBody>
                    <a:bodyPr rtlCol="0" anchor="ctr"/>
                    <a:lstStyle/>
                    <a:p>
                      <a:endParaRPr lang="th-TH"/>
                    </a:p>
                  </p:txBody>
                </p:sp>
                <p:sp>
                  <p:nvSpPr>
                    <p:cNvPr id="4314" name="Freeform: Shape 4313">
                      <a:extLst>
                        <a:ext uri="{FF2B5EF4-FFF2-40B4-BE49-F238E27FC236}">
                          <a16:creationId xmlns:a16="http://schemas.microsoft.com/office/drawing/2014/main" id="{2D0FDEDA-B77E-4463-B71F-56FEB214DC4E}"/>
                        </a:ext>
                      </a:extLst>
                    </p:cNvPr>
                    <p:cNvSpPr/>
                    <p:nvPr/>
                  </p:nvSpPr>
                  <p:spPr>
                    <a:xfrm>
                      <a:off x="-198298" y="3735636"/>
                      <a:ext cx="101665" cy="156972"/>
                    </a:xfrm>
                    <a:custGeom>
                      <a:avLst/>
                      <a:gdLst>
                        <a:gd name="connsiteX0" fmla="*/ 98202 w 101665"/>
                        <a:gd name="connsiteY0" fmla="*/ 156973 h 156972"/>
                        <a:gd name="connsiteX1" fmla="*/ 81575 w 101665"/>
                        <a:gd name="connsiteY1" fmla="*/ 114136 h 156972"/>
                        <a:gd name="connsiteX2" fmla="*/ 55192 w 101665"/>
                        <a:gd name="connsiteY2" fmla="*/ 75629 h 156972"/>
                        <a:gd name="connsiteX3" fmla="*/ 0 w 101665"/>
                        <a:gd name="connsiteY3" fmla="*/ 0 h 156972"/>
                        <a:gd name="connsiteX4" fmla="*/ 56577 w 101665"/>
                        <a:gd name="connsiteY4" fmla="*/ 74590 h 156972"/>
                        <a:gd name="connsiteX5" fmla="*/ 83827 w 101665"/>
                        <a:gd name="connsiteY5" fmla="*/ 112750 h 156972"/>
                        <a:gd name="connsiteX6" fmla="*/ 101666 w 101665"/>
                        <a:gd name="connsiteY6" fmla="*/ 156338 h 156972"/>
                        <a:gd name="connsiteX7" fmla="*/ 98202 w 101665"/>
                        <a:gd name="connsiteY7" fmla="*/ 156973 h 15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665" h="156972">
                          <a:moveTo>
                            <a:pt x="98202" y="156973"/>
                          </a:moveTo>
                          <a:cubicBezTo>
                            <a:pt x="95719" y="141789"/>
                            <a:pt x="89369" y="127472"/>
                            <a:pt x="81575" y="114136"/>
                          </a:cubicBezTo>
                          <a:cubicBezTo>
                            <a:pt x="73724" y="100742"/>
                            <a:pt x="64371" y="88272"/>
                            <a:pt x="55192" y="75629"/>
                          </a:cubicBezTo>
                          <a:lnTo>
                            <a:pt x="0" y="0"/>
                          </a:lnTo>
                          <a:lnTo>
                            <a:pt x="56577" y="74590"/>
                          </a:lnTo>
                          <a:cubicBezTo>
                            <a:pt x="65987" y="87002"/>
                            <a:pt x="75571" y="99357"/>
                            <a:pt x="83827" y="112750"/>
                          </a:cubicBezTo>
                          <a:cubicBezTo>
                            <a:pt x="92024" y="126086"/>
                            <a:pt x="98779" y="140635"/>
                            <a:pt x="101666" y="156338"/>
                          </a:cubicBezTo>
                          <a:lnTo>
                            <a:pt x="98202" y="156973"/>
                          </a:lnTo>
                          <a:close/>
                        </a:path>
                      </a:pathLst>
                    </a:custGeom>
                    <a:solidFill>
                      <a:srgbClr val="93B79F"/>
                    </a:solidFill>
                    <a:ln w="5770" cap="flat">
                      <a:noFill/>
                      <a:prstDash val="solid"/>
                      <a:miter/>
                    </a:ln>
                  </p:spPr>
                  <p:txBody>
                    <a:bodyPr rtlCol="0" anchor="ctr"/>
                    <a:lstStyle/>
                    <a:p>
                      <a:endParaRPr lang="th-TH"/>
                    </a:p>
                  </p:txBody>
                </p:sp>
              </p:grpSp>
            </p:grpSp>
            <p:grpSp>
              <p:nvGrpSpPr>
                <p:cNvPr id="4263" name="Graphic 3">
                  <a:extLst>
                    <a:ext uri="{FF2B5EF4-FFF2-40B4-BE49-F238E27FC236}">
                      <a16:creationId xmlns:a16="http://schemas.microsoft.com/office/drawing/2014/main" id="{75674656-9B39-48CC-9747-6AF8394922A3}"/>
                    </a:ext>
                  </a:extLst>
                </p:cNvPr>
                <p:cNvGrpSpPr/>
                <p:nvPr/>
              </p:nvGrpSpPr>
              <p:grpSpPr>
                <a:xfrm>
                  <a:off x="611701" y="3750416"/>
                  <a:ext cx="644388" cy="699838"/>
                  <a:chOff x="611701" y="3750416"/>
                  <a:chExt cx="644388" cy="699838"/>
                </a:xfrm>
              </p:grpSpPr>
              <p:grpSp>
                <p:nvGrpSpPr>
                  <p:cNvPr id="4283" name="Graphic 3">
                    <a:extLst>
                      <a:ext uri="{FF2B5EF4-FFF2-40B4-BE49-F238E27FC236}">
                        <a16:creationId xmlns:a16="http://schemas.microsoft.com/office/drawing/2014/main" id="{D5E25BF5-AD84-4E03-BC25-1FF6D40CA7DC}"/>
                      </a:ext>
                    </a:extLst>
                  </p:cNvPr>
                  <p:cNvGrpSpPr/>
                  <p:nvPr/>
                </p:nvGrpSpPr>
                <p:grpSpPr>
                  <a:xfrm>
                    <a:off x="611701" y="3750416"/>
                    <a:ext cx="644388" cy="699838"/>
                    <a:chOff x="611701" y="3750416"/>
                    <a:chExt cx="644388" cy="699838"/>
                  </a:xfrm>
                  <a:solidFill>
                    <a:srgbClr val="FBFFFF"/>
                  </a:solidFill>
                </p:grpSpPr>
                <p:sp>
                  <p:nvSpPr>
                    <p:cNvPr id="4299" name="Freeform: Shape 4298">
                      <a:extLst>
                        <a:ext uri="{FF2B5EF4-FFF2-40B4-BE49-F238E27FC236}">
                          <a16:creationId xmlns:a16="http://schemas.microsoft.com/office/drawing/2014/main" id="{BADF2A40-2C96-49EF-B9BB-D0E8F664DDA5}"/>
                        </a:ext>
                      </a:extLst>
                    </p:cNvPr>
                    <p:cNvSpPr/>
                    <p:nvPr/>
                  </p:nvSpPr>
                  <p:spPr>
                    <a:xfrm>
                      <a:off x="791976" y="3750474"/>
                      <a:ext cx="464112" cy="699781"/>
                    </a:xfrm>
                    <a:custGeom>
                      <a:avLst/>
                      <a:gdLst>
                        <a:gd name="connsiteX0" fmla="*/ 0 w 464112"/>
                        <a:gd name="connsiteY0" fmla="*/ 680716 h 699781"/>
                        <a:gd name="connsiteX1" fmla="*/ 51901 w 464112"/>
                        <a:gd name="connsiteY1" fmla="*/ 698036 h 699781"/>
                        <a:gd name="connsiteX2" fmla="*/ 326762 w 464112"/>
                        <a:gd name="connsiteY2" fmla="*/ 585228 h 699781"/>
                        <a:gd name="connsiteX3" fmla="*/ 462028 w 464112"/>
                        <a:gd name="connsiteY3" fmla="*/ 327340 h 699781"/>
                        <a:gd name="connsiteX4" fmla="*/ 394828 w 464112"/>
                        <a:gd name="connsiteY4" fmla="*/ 148255 h 699781"/>
                        <a:gd name="connsiteX5" fmla="*/ 255925 w 464112"/>
                        <a:gd name="connsiteY5" fmla="*/ 0 h 699781"/>
                        <a:gd name="connsiteX6" fmla="*/ 0 w 464112"/>
                        <a:gd name="connsiteY6" fmla="*/ 680716 h 69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112" h="699781">
                          <a:moveTo>
                            <a:pt x="0" y="680716"/>
                          </a:moveTo>
                          <a:cubicBezTo>
                            <a:pt x="0" y="680716"/>
                            <a:pt x="15530" y="700287"/>
                            <a:pt x="51901" y="698036"/>
                          </a:cubicBezTo>
                          <a:cubicBezTo>
                            <a:pt x="88272" y="695784"/>
                            <a:pt x="198944" y="728634"/>
                            <a:pt x="326762" y="585228"/>
                          </a:cubicBezTo>
                          <a:cubicBezTo>
                            <a:pt x="454523" y="441822"/>
                            <a:pt x="451405" y="362729"/>
                            <a:pt x="462028" y="327340"/>
                          </a:cubicBezTo>
                          <a:cubicBezTo>
                            <a:pt x="472651" y="291950"/>
                            <a:pt x="441533" y="190631"/>
                            <a:pt x="394828" y="148255"/>
                          </a:cubicBezTo>
                          <a:cubicBezTo>
                            <a:pt x="348181" y="105822"/>
                            <a:pt x="248767" y="34466"/>
                            <a:pt x="255925" y="0"/>
                          </a:cubicBezTo>
                          <a:cubicBezTo>
                            <a:pt x="255983" y="0"/>
                            <a:pt x="2194" y="529170"/>
                            <a:pt x="0" y="680716"/>
                          </a:cubicBezTo>
                          <a:close/>
                        </a:path>
                      </a:pathLst>
                    </a:custGeom>
                    <a:solidFill>
                      <a:srgbClr val="FBFFFF"/>
                    </a:solidFill>
                    <a:ln w="5770" cap="flat">
                      <a:noFill/>
                      <a:prstDash val="solid"/>
                      <a:miter/>
                    </a:ln>
                  </p:spPr>
                  <p:txBody>
                    <a:bodyPr rtlCol="0" anchor="ctr"/>
                    <a:lstStyle/>
                    <a:p>
                      <a:endParaRPr lang="th-TH"/>
                    </a:p>
                  </p:txBody>
                </p:sp>
                <p:sp>
                  <p:nvSpPr>
                    <p:cNvPr id="4300" name="Freeform: Shape 4299">
                      <a:extLst>
                        <a:ext uri="{FF2B5EF4-FFF2-40B4-BE49-F238E27FC236}">
                          <a16:creationId xmlns:a16="http://schemas.microsoft.com/office/drawing/2014/main" id="{3458D06C-6572-4903-8380-2EF2BD1C2F99}"/>
                        </a:ext>
                      </a:extLst>
                    </p:cNvPr>
                    <p:cNvSpPr/>
                    <p:nvPr/>
                  </p:nvSpPr>
                  <p:spPr>
                    <a:xfrm>
                      <a:off x="611701" y="3750416"/>
                      <a:ext cx="436200" cy="683432"/>
                    </a:xfrm>
                    <a:custGeom>
                      <a:avLst/>
                      <a:gdLst>
                        <a:gd name="connsiteX0" fmla="*/ 197595 w 436200"/>
                        <a:gd name="connsiteY0" fmla="*/ 676213 h 683432"/>
                        <a:gd name="connsiteX1" fmla="*/ 101760 w 436200"/>
                        <a:gd name="connsiteY1" fmla="*/ 666052 h 683432"/>
                        <a:gd name="connsiteX2" fmla="*/ 20358 w 436200"/>
                        <a:gd name="connsiteY2" fmla="*/ 304189 h 683432"/>
                        <a:gd name="connsiteX3" fmla="*/ 311326 w 436200"/>
                        <a:gd name="connsiteY3" fmla="*/ 19802 h 683432"/>
                        <a:gd name="connsiteX4" fmla="*/ 436200 w 436200"/>
                        <a:gd name="connsiteY4" fmla="*/ 0 h 683432"/>
                        <a:gd name="connsiteX5" fmla="*/ 197595 w 436200"/>
                        <a:gd name="connsiteY5" fmla="*/ 676213 h 68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6200" h="683432">
                          <a:moveTo>
                            <a:pt x="197595" y="676213"/>
                          </a:moveTo>
                          <a:cubicBezTo>
                            <a:pt x="197595" y="676213"/>
                            <a:pt x="160415" y="697920"/>
                            <a:pt x="101760" y="666052"/>
                          </a:cubicBezTo>
                          <a:cubicBezTo>
                            <a:pt x="43104" y="634242"/>
                            <a:pt x="-38471" y="524090"/>
                            <a:pt x="20358" y="304189"/>
                          </a:cubicBezTo>
                          <a:cubicBezTo>
                            <a:pt x="79187" y="84288"/>
                            <a:pt x="151352" y="35563"/>
                            <a:pt x="311326" y="19802"/>
                          </a:cubicBezTo>
                          <a:cubicBezTo>
                            <a:pt x="311326" y="19802"/>
                            <a:pt x="423095" y="31637"/>
                            <a:pt x="436200" y="0"/>
                          </a:cubicBezTo>
                          <a:cubicBezTo>
                            <a:pt x="436258" y="58"/>
                            <a:pt x="377718" y="453772"/>
                            <a:pt x="197595" y="676213"/>
                          </a:cubicBezTo>
                          <a:close/>
                        </a:path>
                      </a:pathLst>
                    </a:custGeom>
                    <a:solidFill>
                      <a:srgbClr val="FBFFFF"/>
                    </a:solidFill>
                    <a:ln w="5770" cap="flat">
                      <a:noFill/>
                      <a:prstDash val="solid"/>
                      <a:miter/>
                    </a:ln>
                  </p:spPr>
                  <p:txBody>
                    <a:bodyPr rtlCol="0" anchor="ctr"/>
                    <a:lstStyle/>
                    <a:p>
                      <a:endParaRPr lang="th-TH"/>
                    </a:p>
                  </p:txBody>
                </p:sp>
              </p:grpSp>
              <p:pic>
                <p:nvPicPr>
                  <p:cNvPr id="4284" name="Picture 4283">
                    <a:extLst>
                      <a:ext uri="{FF2B5EF4-FFF2-40B4-BE49-F238E27FC236}">
                        <a16:creationId xmlns:a16="http://schemas.microsoft.com/office/drawing/2014/main" id="{911DAED0-81DE-434B-A3C0-838BEA1B8A1F}"/>
                      </a:ext>
                    </a:extLst>
                  </p:cNvPr>
                  <p:cNvPicPr>
                    <a:picLocks noChangeAspect="1"/>
                  </p:cNvPicPr>
                  <p:nvPr/>
                </p:nvPicPr>
                <p:blipFill>
                  <a:blip r:embed="rId102"/>
                  <a:stretch>
                    <a:fillRect/>
                  </a:stretch>
                </p:blipFill>
                <p:spPr>
                  <a:xfrm>
                    <a:off x="794200" y="3754032"/>
                    <a:ext cx="456081" cy="692782"/>
                  </a:xfrm>
                  <a:custGeom>
                    <a:avLst/>
                    <a:gdLst>
                      <a:gd name="connsiteX0" fmla="*/ 331 w 456081"/>
                      <a:gd name="connsiteY0" fmla="*/ 90 h 692782"/>
                      <a:gd name="connsiteX1" fmla="*/ 456413 w 456081"/>
                      <a:gd name="connsiteY1" fmla="*/ 90 h 692782"/>
                      <a:gd name="connsiteX2" fmla="*/ 456413 w 456081"/>
                      <a:gd name="connsiteY2" fmla="*/ 692872 h 692782"/>
                      <a:gd name="connsiteX3" fmla="*/ 331 w 456081"/>
                      <a:gd name="connsiteY3" fmla="*/ 692872 h 692782"/>
                    </a:gdLst>
                    <a:ahLst/>
                    <a:cxnLst>
                      <a:cxn ang="0">
                        <a:pos x="connsiteX0" y="connsiteY0"/>
                      </a:cxn>
                      <a:cxn ang="0">
                        <a:pos x="connsiteX1" y="connsiteY1"/>
                      </a:cxn>
                      <a:cxn ang="0">
                        <a:pos x="connsiteX2" y="connsiteY2"/>
                      </a:cxn>
                      <a:cxn ang="0">
                        <a:pos x="connsiteX3" y="connsiteY3"/>
                      </a:cxn>
                    </a:cxnLst>
                    <a:rect l="l" t="t" r="r" b="b"/>
                    <a:pathLst>
                      <a:path w="456081" h="692782">
                        <a:moveTo>
                          <a:pt x="331" y="90"/>
                        </a:moveTo>
                        <a:lnTo>
                          <a:pt x="456413" y="90"/>
                        </a:lnTo>
                        <a:lnTo>
                          <a:pt x="456413" y="692872"/>
                        </a:lnTo>
                        <a:lnTo>
                          <a:pt x="331" y="692872"/>
                        </a:lnTo>
                        <a:close/>
                      </a:path>
                    </a:pathLst>
                  </a:custGeom>
                </p:spPr>
              </p:pic>
              <p:pic>
                <p:nvPicPr>
                  <p:cNvPr id="4285" name="Picture 4284">
                    <a:extLst>
                      <a:ext uri="{FF2B5EF4-FFF2-40B4-BE49-F238E27FC236}">
                        <a16:creationId xmlns:a16="http://schemas.microsoft.com/office/drawing/2014/main" id="{6F838DB0-E62B-4B24-861A-743E45AA26A9}"/>
                      </a:ext>
                    </a:extLst>
                  </p:cNvPr>
                  <p:cNvPicPr>
                    <a:picLocks noChangeAspect="1"/>
                  </p:cNvPicPr>
                  <p:nvPr/>
                </p:nvPicPr>
                <p:blipFill>
                  <a:blip r:embed="rId103"/>
                  <a:stretch>
                    <a:fillRect/>
                  </a:stretch>
                </p:blipFill>
                <p:spPr>
                  <a:xfrm>
                    <a:off x="621004" y="3754032"/>
                    <a:ext cx="427215" cy="675462"/>
                  </a:xfrm>
                  <a:custGeom>
                    <a:avLst/>
                    <a:gdLst>
                      <a:gd name="connsiteX0" fmla="*/ 301 w 427215"/>
                      <a:gd name="connsiteY0" fmla="*/ 90 h 675462"/>
                      <a:gd name="connsiteX1" fmla="*/ 427517 w 427215"/>
                      <a:gd name="connsiteY1" fmla="*/ 90 h 675462"/>
                      <a:gd name="connsiteX2" fmla="*/ 427517 w 427215"/>
                      <a:gd name="connsiteY2" fmla="*/ 675552 h 675462"/>
                      <a:gd name="connsiteX3" fmla="*/ 301 w 427215"/>
                      <a:gd name="connsiteY3" fmla="*/ 675552 h 675462"/>
                    </a:gdLst>
                    <a:ahLst/>
                    <a:cxnLst>
                      <a:cxn ang="0">
                        <a:pos x="connsiteX0" y="connsiteY0"/>
                      </a:cxn>
                      <a:cxn ang="0">
                        <a:pos x="connsiteX1" y="connsiteY1"/>
                      </a:cxn>
                      <a:cxn ang="0">
                        <a:pos x="connsiteX2" y="connsiteY2"/>
                      </a:cxn>
                      <a:cxn ang="0">
                        <a:pos x="connsiteX3" y="connsiteY3"/>
                      </a:cxn>
                    </a:cxnLst>
                    <a:rect l="l" t="t" r="r" b="b"/>
                    <a:pathLst>
                      <a:path w="427215" h="675462">
                        <a:moveTo>
                          <a:pt x="301" y="90"/>
                        </a:moveTo>
                        <a:lnTo>
                          <a:pt x="427517" y="90"/>
                        </a:lnTo>
                        <a:lnTo>
                          <a:pt x="427517" y="675552"/>
                        </a:lnTo>
                        <a:lnTo>
                          <a:pt x="301" y="675552"/>
                        </a:lnTo>
                        <a:close/>
                      </a:path>
                    </a:pathLst>
                  </a:custGeom>
                </p:spPr>
              </p:pic>
              <p:grpSp>
                <p:nvGrpSpPr>
                  <p:cNvPr id="4286" name="Graphic 3">
                    <a:extLst>
                      <a:ext uri="{FF2B5EF4-FFF2-40B4-BE49-F238E27FC236}">
                        <a16:creationId xmlns:a16="http://schemas.microsoft.com/office/drawing/2014/main" id="{53E107F6-D6A8-4F30-851D-906797BCDCDA}"/>
                      </a:ext>
                    </a:extLst>
                  </p:cNvPr>
                  <p:cNvGrpSpPr/>
                  <p:nvPr/>
                </p:nvGrpSpPr>
                <p:grpSpPr>
                  <a:xfrm>
                    <a:off x="733782" y="3898613"/>
                    <a:ext cx="438011" cy="496436"/>
                    <a:chOff x="733782" y="3898613"/>
                    <a:chExt cx="438011" cy="496436"/>
                  </a:xfrm>
                  <a:solidFill>
                    <a:srgbClr val="A0BDAB"/>
                  </a:solidFill>
                </p:grpSpPr>
                <p:sp>
                  <p:nvSpPr>
                    <p:cNvPr id="4287" name="Freeform: Shape 4286">
                      <a:extLst>
                        <a:ext uri="{FF2B5EF4-FFF2-40B4-BE49-F238E27FC236}">
                          <a16:creationId xmlns:a16="http://schemas.microsoft.com/office/drawing/2014/main" id="{360A0E0F-749F-4B2E-8123-44A2197B9215}"/>
                        </a:ext>
                      </a:extLst>
                    </p:cNvPr>
                    <p:cNvSpPr/>
                    <p:nvPr/>
                  </p:nvSpPr>
                  <p:spPr>
                    <a:xfrm>
                      <a:off x="841625" y="4301351"/>
                      <a:ext cx="243050" cy="93698"/>
                    </a:xfrm>
                    <a:custGeom>
                      <a:avLst/>
                      <a:gdLst>
                        <a:gd name="connsiteX0" fmla="*/ 7274 w 243050"/>
                        <a:gd name="connsiteY0" fmla="*/ 93699 h 93698"/>
                        <a:gd name="connsiteX1" fmla="*/ 243051 w 243050"/>
                        <a:gd name="connsiteY1" fmla="*/ 0 h 93698"/>
                        <a:gd name="connsiteX2" fmla="*/ 0 w 243050"/>
                        <a:gd name="connsiteY2" fmla="*/ 93410 h 93698"/>
                        <a:gd name="connsiteX3" fmla="*/ 7274 w 243050"/>
                        <a:gd name="connsiteY3" fmla="*/ 93699 h 93698"/>
                      </a:gdLst>
                      <a:ahLst/>
                      <a:cxnLst>
                        <a:cxn ang="0">
                          <a:pos x="connsiteX0" y="connsiteY0"/>
                        </a:cxn>
                        <a:cxn ang="0">
                          <a:pos x="connsiteX1" y="connsiteY1"/>
                        </a:cxn>
                        <a:cxn ang="0">
                          <a:pos x="connsiteX2" y="connsiteY2"/>
                        </a:cxn>
                        <a:cxn ang="0">
                          <a:pos x="connsiteX3" y="connsiteY3"/>
                        </a:cxn>
                      </a:cxnLst>
                      <a:rect l="l" t="t" r="r" b="b"/>
                      <a:pathLst>
                        <a:path w="243050" h="93698">
                          <a:moveTo>
                            <a:pt x="7274" y="93699"/>
                          </a:moveTo>
                          <a:cubicBezTo>
                            <a:pt x="109286" y="79324"/>
                            <a:pt x="193690" y="47917"/>
                            <a:pt x="243051" y="0"/>
                          </a:cubicBezTo>
                          <a:cubicBezTo>
                            <a:pt x="192651" y="47513"/>
                            <a:pt x="101897" y="79728"/>
                            <a:pt x="0" y="93410"/>
                          </a:cubicBezTo>
                          <a:lnTo>
                            <a:pt x="7274" y="93699"/>
                          </a:lnTo>
                          <a:close/>
                        </a:path>
                      </a:pathLst>
                    </a:custGeom>
                    <a:solidFill>
                      <a:srgbClr val="A0BDAB"/>
                    </a:solidFill>
                    <a:ln w="5770" cap="flat">
                      <a:noFill/>
                      <a:prstDash val="solid"/>
                      <a:miter/>
                    </a:ln>
                  </p:spPr>
                  <p:txBody>
                    <a:bodyPr rtlCol="0" anchor="ctr"/>
                    <a:lstStyle/>
                    <a:p>
                      <a:endParaRPr lang="th-TH"/>
                    </a:p>
                  </p:txBody>
                </p:sp>
                <p:sp>
                  <p:nvSpPr>
                    <p:cNvPr id="4288" name="Freeform: Shape 4287">
                      <a:extLst>
                        <a:ext uri="{FF2B5EF4-FFF2-40B4-BE49-F238E27FC236}">
                          <a16:creationId xmlns:a16="http://schemas.microsoft.com/office/drawing/2014/main" id="{2472ECBD-11FC-4E2D-9186-F897EEAAA770}"/>
                        </a:ext>
                      </a:extLst>
                    </p:cNvPr>
                    <p:cNvSpPr/>
                    <p:nvPr/>
                  </p:nvSpPr>
                  <p:spPr>
                    <a:xfrm>
                      <a:off x="886483" y="4229186"/>
                      <a:ext cx="239298" cy="92139"/>
                    </a:xfrm>
                    <a:custGeom>
                      <a:avLst/>
                      <a:gdLst>
                        <a:gd name="connsiteX0" fmla="*/ 21072 w 239298"/>
                        <a:gd name="connsiteY0" fmla="*/ 86309 h 92139"/>
                        <a:gd name="connsiteX1" fmla="*/ 78169 w 239298"/>
                        <a:gd name="connsiteY1" fmla="*/ 66392 h 92139"/>
                        <a:gd name="connsiteX2" fmla="*/ 133707 w 239298"/>
                        <a:gd name="connsiteY2" fmla="*/ 45435 h 92139"/>
                        <a:gd name="connsiteX3" fmla="*/ 188610 w 239298"/>
                        <a:gd name="connsiteY3" fmla="*/ 24016 h 92139"/>
                        <a:gd name="connsiteX4" fmla="*/ 239299 w 239298"/>
                        <a:gd name="connsiteY4" fmla="*/ 0 h 92139"/>
                        <a:gd name="connsiteX5" fmla="*/ 187975 w 239298"/>
                        <a:gd name="connsiteY5" fmla="*/ 23612 h 92139"/>
                        <a:gd name="connsiteX6" fmla="*/ 132495 w 239298"/>
                        <a:gd name="connsiteY6" fmla="*/ 44627 h 92139"/>
                        <a:gd name="connsiteX7" fmla="*/ 76379 w 239298"/>
                        <a:gd name="connsiteY7" fmla="*/ 65179 h 92139"/>
                        <a:gd name="connsiteX8" fmla="*/ 0 w 239298"/>
                        <a:gd name="connsiteY8" fmla="*/ 92140 h 92139"/>
                        <a:gd name="connsiteX9" fmla="*/ 21072 w 239298"/>
                        <a:gd name="connsiteY9" fmla="*/ 86309 h 9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298" h="92139">
                          <a:moveTo>
                            <a:pt x="21072" y="86309"/>
                          </a:moveTo>
                          <a:cubicBezTo>
                            <a:pt x="40643" y="80016"/>
                            <a:pt x="59522" y="73262"/>
                            <a:pt x="78169" y="66392"/>
                          </a:cubicBezTo>
                          <a:cubicBezTo>
                            <a:pt x="96759" y="59464"/>
                            <a:pt x="115233" y="52421"/>
                            <a:pt x="133707" y="45435"/>
                          </a:cubicBezTo>
                          <a:cubicBezTo>
                            <a:pt x="152181" y="38449"/>
                            <a:pt x="170713" y="31464"/>
                            <a:pt x="188610" y="24016"/>
                          </a:cubicBezTo>
                          <a:cubicBezTo>
                            <a:pt x="206449" y="16569"/>
                            <a:pt x="223653" y="8717"/>
                            <a:pt x="239299" y="0"/>
                          </a:cubicBezTo>
                          <a:cubicBezTo>
                            <a:pt x="223422" y="8602"/>
                            <a:pt x="205987" y="16338"/>
                            <a:pt x="187975" y="23612"/>
                          </a:cubicBezTo>
                          <a:cubicBezTo>
                            <a:pt x="169905" y="30886"/>
                            <a:pt x="151200" y="37757"/>
                            <a:pt x="132495" y="44627"/>
                          </a:cubicBezTo>
                          <a:cubicBezTo>
                            <a:pt x="113789" y="51497"/>
                            <a:pt x="95142" y="58367"/>
                            <a:pt x="76379" y="65179"/>
                          </a:cubicBezTo>
                          <a:cubicBezTo>
                            <a:pt x="57559" y="71934"/>
                            <a:pt x="19687" y="86020"/>
                            <a:pt x="0" y="92140"/>
                          </a:cubicBezTo>
                          <a:lnTo>
                            <a:pt x="21072" y="86309"/>
                          </a:lnTo>
                          <a:close/>
                        </a:path>
                      </a:pathLst>
                    </a:custGeom>
                    <a:solidFill>
                      <a:srgbClr val="A0BDAB"/>
                    </a:solidFill>
                    <a:ln w="5770" cap="flat">
                      <a:noFill/>
                      <a:prstDash val="solid"/>
                      <a:miter/>
                    </a:ln>
                  </p:spPr>
                  <p:txBody>
                    <a:bodyPr rtlCol="0" anchor="ctr"/>
                    <a:lstStyle/>
                    <a:p>
                      <a:endParaRPr lang="th-TH"/>
                    </a:p>
                  </p:txBody>
                </p:sp>
                <p:sp>
                  <p:nvSpPr>
                    <p:cNvPr id="4289" name="Freeform: Shape 4288">
                      <a:extLst>
                        <a:ext uri="{FF2B5EF4-FFF2-40B4-BE49-F238E27FC236}">
                          <a16:creationId xmlns:a16="http://schemas.microsoft.com/office/drawing/2014/main" id="{04466548-E399-409F-98A5-3A20B3C5B250}"/>
                        </a:ext>
                      </a:extLst>
                    </p:cNvPr>
                    <p:cNvSpPr/>
                    <p:nvPr/>
                  </p:nvSpPr>
                  <p:spPr>
                    <a:xfrm>
                      <a:off x="938730" y="4140394"/>
                      <a:ext cx="219727" cy="79722"/>
                    </a:xfrm>
                    <a:custGeom>
                      <a:avLst/>
                      <a:gdLst>
                        <a:gd name="connsiteX0" fmla="*/ 808 w 219727"/>
                        <a:gd name="connsiteY0" fmla="*/ 79266 h 79722"/>
                        <a:gd name="connsiteX1" fmla="*/ 39258 w 219727"/>
                        <a:gd name="connsiteY1" fmla="*/ 79670 h 79722"/>
                        <a:gd name="connsiteX2" fmla="*/ 76148 w 219727"/>
                        <a:gd name="connsiteY2" fmla="*/ 77245 h 79722"/>
                        <a:gd name="connsiteX3" fmla="*/ 107612 w 219727"/>
                        <a:gd name="connsiteY3" fmla="*/ 69105 h 79722"/>
                        <a:gd name="connsiteX4" fmla="*/ 130994 w 219727"/>
                        <a:gd name="connsiteY4" fmla="*/ 55711 h 79722"/>
                        <a:gd name="connsiteX5" fmla="*/ 219727 w 219727"/>
                        <a:gd name="connsiteY5" fmla="*/ 0 h 79722"/>
                        <a:gd name="connsiteX6" fmla="*/ 129550 w 219727"/>
                        <a:gd name="connsiteY6" fmla="*/ 55018 h 79722"/>
                        <a:gd name="connsiteX7" fmla="*/ 105996 w 219727"/>
                        <a:gd name="connsiteY7" fmla="*/ 68124 h 79722"/>
                        <a:gd name="connsiteX8" fmla="*/ 74878 w 219727"/>
                        <a:gd name="connsiteY8" fmla="*/ 75860 h 79722"/>
                        <a:gd name="connsiteX9" fmla="*/ 38334 w 219727"/>
                        <a:gd name="connsiteY9" fmla="*/ 78053 h 79722"/>
                        <a:gd name="connsiteX10" fmla="*/ 0 w 219727"/>
                        <a:gd name="connsiteY10" fmla="*/ 77418 h 79722"/>
                        <a:gd name="connsiteX11" fmla="*/ 808 w 219727"/>
                        <a:gd name="connsiteY11" fmla="*/ 79266 h 7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727" h="79722">
                          <a:moveTo>
                            <a:pt x="808" y="79266"/>
                          </a:moveTo>
                          <a:cubicBezTo>
                            <a:pt x="13683" y="79554"/>
                            <a:pt x="26557" y="79843"/>
                            <a:pt x="39258" y="79670"/>
                          </a:cubicBezTo>
                          <a:cubicBezTo>
                            <a:pt x="51959" y="79497"/>
                            <a:pt x="64371" y="78804"/>
                            <a:pt x="76148" y="77245"/>
                          </a:cubicBezTo>
                          <a:cubicBezTo>
                            <a:pt x="87810" y="75629"/>
                            <a:pt x="98721" y="73031"/>
                            <a:pt x="107612" y="69105"/>
                          </a:cubicBezTo>
                          <a:cubicBezTo>
                            <a:pt x="116503" y="65179"/>
                            <a:pt x="123546" y="60330"/>
                            <a:pt x="130994" y="55711"/>
                          </a:cubicBezTo>
                          <a:lnTo>
                            <a:pt x="219727" y="0"/>
                          </a:lnTo>
                          <a:lnTo>
                            <a:pt x="129550" y="55018"/>
                          </a:lnTo>
                          <a:cubicBezTo>
                            <a:pt x="121987" y="59579"/>
                            <a:pt x="114829" y="64371"/>
                            <a:pt x="105996" y="68124"/>
                          </a:cubicBezTo>
                          <a:cubicBezTo>
                            <a:pt x="97163" y="71876"/>
                            <a:pt x="86425" y="74359"/>
                            <a:pt x="74878" y="75860"/>
                          </a:cubicBezTo>
                          <a:cubicBezTo>
                            <a:pt x="63274" y="77361"/>
                            <a:pt x="50977" y="77938"/>
                            <a:pt x="38334" y="78053"/>
                          </a:cubicBezTo>
                          <a:cubicBezTo>
                            <a:pt x="25749" y="78169"/>
                            <a:pt x="12874" y="77822"/>
                            <a:pt x="0" y="77418"/>
                          </a:cubicBezTo>
                          <a:lnTo>
                            <a:pt x="808" y="79266"/>
                          </a:lnTo>
                          <a:close/>
                        </a:path>
                      </a:pathLst>
                    </a:custGeom>
                    <a:solidFill>
                      <a:srgbClr val="A0BDAB"/>
                    </a:solidFill>
                    <a:ln w="5770" cap="flat">
                      <a:noFill/>
                      <a:prstDash val="solid"/>
                      <a:miter/>
                    </a:ln>
                  </p:spPr>
                  <p:txBody>
                    <a:bodyPr rtlCol="0" anchor="ctr"/>
                    <a:lstStyle/>
                    <a:p>
                      <a:endParaRPr lang="th-TH"/>
                    </a:p>
                  </p:txBody>
                </p:sp>
                <p:sp>
                  <p:nvSpPr>
                    <p:cNvPr id="4290" name="Freeform: Shape 4289">
                      <a:extLst>
                        <a:ext uri="{FF2B5EF4-FFF2-40B4-BE49-F238E27FC236}">
                          <a16:creationId xmlns:a16="http://schemas.microsoft.com/office/drawing/2014/main" id="{AA668EF3-3EED-4254-9C3D-26F73A6AFCFD}"/>
                        </a:ext>
                      </a:extLst>
                    </p:cNvPr>
                    <p:cNvSpPr/>
                    <p:nvPr/>
                  </p:nvSpPr>
                  <p:spPr>
                    <a:xfrm>
                      <a:off x="960437" y="4080122"/>
                      <a:ext cx="211356" cy="75109"/>
                    </a:xfrm>
                    <a:custGeom>
                      <a:avLst/>
                      <a:gdLst>
                        <a:gd name="connsiteX0" fmla="*/ 1732 w 211356"/>
                        <a:gd name="connsiteY0" fmla="*/ 75109 h 75109"/>
                        <a:gd name="connsiteX1" fmla="*/ 58598 w 211356"/>
                        <a:gd name="connsiteY1" fmla="*/ 59464 h 75109"/>
                        <a:gd name="connsiteX2" fmla="*/ 110441 w 211356"/>
                        <a:gd name="connsiteY2" fmla="*/ 40239 h 75109"/>
                        <a:gd name="connsiteX3" fmla="*/ 211356 w 211356"/>
                        <a:gd name="connsiteY3" fmla="*/ 0 h 75109"/>
                        <a:gd name="connsiteX4" fmla="*/ 109229 w 211356"/>
                        <a:gd name="connsiteY4" fmla="*/ 39431 h 75109"/>
                        <a:gd name="connsiteX5" fmla="*/ 56866 w 211356"/>
                        <a:gd name="connsiteY5" fmla="*/ 58251 h 75109"/>
                        <a:gd name="connsiteX6" fmla="*/ 0 w 211356"/>
                        <a:gd name="connsiteY6" fmla="*/ 73377 h 75109"/>
                        <a:gd name="connsiteX7" fmla="*/ 1732 w 211356"/>
                        <a:gd name="connsiteY7" fmla="*/ 75109 h 7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356" h="75109">
                          <a:moveTo>
                            <a:pt x="1732" y="75109"/>
                          </a:moveTo>
                          <a:cubicBezTo>
                            <a:pt x="22804" y="71588"/>
                            <a:pt x="41105" y="65699"/>
                            <a:pt x="58598" y="59464"/>
                          </a:cubicBezTo>
                          <a:cubicBezTo>
                            <a:pt x="76033" y="53171"/>
                            <a:pt x="93295" y="46763"/>
                            <a:pt x="110441" y="40239"/>
                          </a:cubicBezTo>
                          <a:cubicBezTo>
                            <a:pt x="144676" y="27192"/>
                            <a:pt x="178334" y="13798"/>
                            <a:pt x="211356" y="0"/>
                          </a:cubicBezTo>
                          <a:cubicBezTo>
                            <a:pt x="177930" y="13567"/>
                            <a:pt x="143868" y="26672"/>
                            <a:pt x="109229" y="39431"/>
                          </a:cubicBezTo>
                          <a:cubicBezTo>
                            <a:pt x="91909" y="45781"/>
                            <a:pt x="74474" y="52074"/>
                            <a:pt x="56866" y="58251"/>
                          </a:cubicBezTo>
                          <a:cubicBezTo>
                            <a:pt x="39258" y="64371"/>
                            <a:pt x="20841" y="70029"/>
                            <a:pt x="0" y="73377"/>
                          </a:cubicBezTo>
                          <a:lnTo>
                            <a:pt x="1732" y="75109"/>
                          </a:lnTo>
                          <a:close/>
                        </a:path>
                      </a:pathLst>
                    </a:custGeom>
                    <a:solidFill>
                      <a:srgbClr val="A0BDAB"/>
                    </a:solidFill>
                    <a:ln w="5770" cap="flat">
                      <a:noFill/>
                      <a:prstDash val="solid"/>
                      <a:miter/>
                    </a:ln>
                  </p:spPr>
                  <p:txBody>
                    <a:bodyPr rtlCol="0" anchor="ctr"/>
                    <a:lstStyle/>
                    <a:p>
                      <a:endParaRPr lang="th-TH"/>
                    </a:p>
                  </p:txBody>
                </p:sp>
                <p:sp>
                  <p:nvSpPr>
                    <p:cNvPr id="4291" name="Freeform: Shape 4290">
                      <a:extLst>
                        <a:ext uri="{FF2B5EF4-FFF2-40B4-BE49-F238E27FC236}">
                          <a16:creationId xmlns:a16="http://schemas.microsoft.com/office/drawing/2014/main" id="{FFE397E6-D5A7-46D5-8947-CFFD6A8302B4}"/>
                        </a:ext>
                      </a:extLst>
                    </p:cNvPr>
                    <p:cNvSpPr/>
                    <p:nvPr/>
                  </p:nvSpPr>
                  <p:spPr>
                    <a:xfrm>
                      <a:off x="988899" y="4009401"/>
                      <a:ext cx="151142" cy="65179"/>
                    </a:xfrm>
                    <a:custGeom>
                      <a:avLst/>
                      <a:gdLst>
                        <a:gd name="connsiteX0" fmla="*/ 2944 w 151142"/>
                        <a:gd name="connsiteY0" fmla="*/ 65179 h 65179"/>
                        <a:gd name="connsiteX1" fmla="*/ 19282 w 151142"/>
                        <a:gd name="connsiteY1" fmla="*/ 55827 h 65179"/>
                        <a:gd name="connsiteX2" fmla="*/ 40066 w 151142"/>
                        <a:gd name="connsiteY2" fmla="*/ 49188 h 65179"/>
                        <a:gd name="connsiteX3" fmla="*/ 62985 w 151142"/>
                        <a:gd name="connsiteY3" fmla="*/ 43992 h 65179"/>
                        <a:gd name="connsiteX4" fmla="*/ 74301 w 151142"/>
                        <a:gd name="connsiteY4" fmla="*/ 41221 h 65179"/>
                        <a:gd name="connsiteX5" fmla="*/ 84981 w 151142"/>
                        <a:gd name="connsiteY5" fmla="*/ 37930 h 65179"/>
                        <a:gd name="connsiteX6" fmla="*/ 121295 w 151142"/>
                        <a:gd name="connsiteY6" fmla="*/ 20668 h 65179"/>
                        <a:gd name="connsiteX7" fmla="*/ 151142 w 151142"/>
                        <a:gd name="connsiteY7" fmla="*/ 0 h 65179"/>
                        <a:gd name="connsiteX8" fmla="*/ 120602 w 151142"/>
                        <a:gd name="connsiteY8" fmla="*/ 20322 h 65179"/>
                        <a:gd name="connsiteX9" fmla="*/ 83827 w 151142"/>
                        <a:gd name="connsiteY9" fmla="*/ 37064 h 65179"/>
                        <a:gd name="connsiteX10" fmla="*/ 38565 w 151142"/>
                        <a:gd name="connsiteY10" fmla="*/ 47860 h 65179"/>
                        <a:gd name="connsiteX11" fmla="*/ 17089 w 151142"/>
                        <a:gd name="connsiteY11" fmla="*/ 54441 h 65179"/>
                        <a:gd name="connsiteX12" fmla="*/ 0 w 151142"/>
                        <a:gd name="connsiteY12" fmla="*/ 63851 h 65179"/>
                        <a:gd name="connsiteX13" fmla="*/ 2944 w 151142"/>
                        <a:gd name="connsiteY13" fmla="*/ 65179 h 6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142" h="65179">
                          <a:moveTo>
                            <a:pt x="2944" y="65179"/>
                          </a:moveTo>
                          <a:cubicBezTo>
                            <a:pt x="7505" y="61658"/>
                            <a:pt x="12990" y="58482"/>
                            <a:pt x="19282" y="55827"/>
                          </a:cubicBezTo>
                          <a:cubicBezTo>
                            <a:pt x="25518" y="53113"/>
                            <a:pt x="32619" y="51035"/>
                            <a:pt x="40066" y="49188"/>
                          </a:cubicBezTo>
                          <a:cubicBezTo>
                            <a:pt x="47513" y="47340"/>
                            <a:pt x="55307" y="45781"/>
                            <a:pt x="62985" y="43992"/>
                          </a:cubicBezTo>
                          <a:cubicBezTo>
                            <a:pt x="66796" y="43126"/>
                            <a:pt x="70606" y="42202"/>
                            <a:pt x="74301" y="41221"/>
                          </a:cubicBezTo>
                          <a:cubicBezTo>
                            <a:pt x="77938" y="40181"/>
                            <a:pt x="81575" y="39142"/>
                            <a:pt x="84981" y="37930"/>
                          </a:cubicBezTo>
                          <a:cubicBezTo>
                            <a:pt x="98779" y="33196"/>
                            <a:pt x="110614" y="27249"/>
                            <a:pt x="121295" y="20668"/>
                          </a:cubicBezTo>
                          <a:cubicBezTo>
                            <a:pt x="131975" y="14144"/>
                            <a:pt x="141559" y="7043"/>
                            <a:pt x="151142" y="0"/>
                          </a:cubicBezTo>
                          <a:cubicBezTo>
                            <a:pt x="141328" y="6986"/>
                            <a:pt x="131513" y="13913"/>
                            <a:pt x="120602" y="20322"/>
                          </a:cubicBezTo>
                          <a:cubicBezTo>
                            <a:pt x="109748" y="26730"/>
                            <a:pt x="97682" y="32561"/>
                            <a:pt x="83827" y="37064"/>
                          </a:cubicBezTo>
                          <a:cubicBezTo>
                            <a:pt x="70144" y="41740"/>
                            <a:pt x="53864" y="44280"/>
                            <a:pt x="38565" y="47860"/>
                          </a:cubicBezTo>
                          <a:cubicBezTo>
                            <a:pt x="30944" y="49649"/>
                            <a:pt x="23612" y="51728"/>
                            <a:pt x="17089" y="54441"/>
                          </a:cubicBezTo>
                          <a:cubicBezTo>
                            <a:pt x="10565" y="57097"/>
                            <a:pt x="4849" y="60272"/>
                            <a:pt x="0" y="63851"/>
                          </a:cubicBezTo>
                          <a:lnTo>
                            <a:pt x="2944" y="65179"/>
                          </a:lnTo>
                          <a:close/>
                        </a:path>
                      </a:pathLst>
                    </a:custGeom>
                    <a:solidFill>
                      <a:srgbClr val="A0BDAB"/>
                    </a:solidFill>
                    <a:ln w="5770" cap="flat">
                      <a:noFill/>
                      <a:prstDash val="solid"/>
                      <a:miter/>
                    </a:ln>
                  </p:spPr>
                  <p:txBody>
                    <a:bodyPr rtlCol="0" anchor="ctr"/>
                    <a:lstStyle/>
                    <a:p>
                      <a:endParaRPr lang="th-TH"/>
                    </a:p>
                  </p:txBody>
                </p:sp>
                <p:sp>
                  <p:nvSpPr>
                    <p:cNvPr id="4292" name="Freeform: Shape 4291">
                      <a:extLst>
                        <a:ext uri="{FF2B5EF4-FFF2-40B4-BE49-F238E27FC236}">
                          <a16:creationId xmlns:a16="http://schemas.microsoft.com/office/drawing/2014/main" id="{FB9E5B68-F66F-41EF-8CAA-DCFD929A5BBD}"/>
                        </a:ext>
                      </a:extLst>
                    </p:cNvPr>
                    <p:cNvSpPr/>
                    <p:nvPr/>
                  </p:nvSpPr>
                  <p:spPr>
                    <a:xfrm>
                      <a:off x="1007893" y="3954209"/>
                      <a:ext cx="94853" cy="33658"/>
                    </a:xfrm>
                    <a:custGeom>
                      <a:avLst/>
                      <a:gdLst>
                        <a:gd name="connsiteX0" fmla="*/ 0 w 94853"/>
                        <a:gd name="connsiteY0" fmla="*/ 31291 h 33658"/>
                        <a:gd name="connsiteX1" fmla="*/ 12182 w 94853"/>
                        <a:gd name="connsiteY1" fmla="*/ 33600 h 33658"/>
                        <a:gd name="connsiteX2" fmla="*/ 20148 w 94853"/>
                        <a:gd name="connsiteY2" fmla="*/ 33196 h 33658"/>
                        <a:gd name="connsiteX3" fmla="*/ 32965 w 94853"/>
                        <a:gd name="connsiteY3" fmla="*/ 29732 h 33658"/>
                        <a:gd name="connsiteX4" fmla="*/ 55249 w 94853"/>
                        <a:gd name="connsiteY4" fmla="*/ 20783 h 33658"/>
                        <a:gd name="connsiteX5" fmla="*/ 94853 w 94853"/>
                        <a:gd name="connsiteY5" fmla="*/ 0 h 33658"/>
                        <a:gd name="connsiteX6" fmla="*/ 53979 w 94853"/>
                        <a:gd name="connsiteY6" fmla="*/ 19975 h 33658"/>
                        <a:gd name="connsiteX7" fmla="*/ 31175 w 94853"/>
                        <a:gd name="connsiteY7" fmla="*/ 28462 h 33658"/>
                        <a:gd name="connsiteX8" fmla="*/ 18705 w 94853"/>
                        <a:gd name="connsiteY8" fmla="*/ 31579 h 33658"/>
                        <a:gd name="connsiteX9" fmla="*/ 2771 w 94853"/>
                        <a:gd name="connsiteY9" fmla="*/ 30078 h 33658"/>
                        <a:gd name="connsiteX10" fmla="*/ 0 w 94853"/>
                        <a:gd name="connsiteY10" fmla="*/ 31291 h 3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853" h="33658">
                          <a:moveTo>
                            <a:pt x="0" y="31291"/>
                          </a:moveTo>
                          <a:cubicBezTo>
                            <a:pt x="2829" y="32214"/>
                            <a:pt x="9353" y="33484"/>
                            <a:pt x="12182" y="33600"/>
                          </a:cubicBezTo>
                          <a:cubicBezTo>
                            <a:pt x="15068" y="33773"/>
                            <a:pt x="17724" y="33542"/>
                            <a:pt x="20148" y="33196"/>
                          </a:cubicBezTo>
                          <a:cubicBezTo>
                            <a:pt x="25056" y="32445"/>
                            <a:pt x="29155" y="31117"/>
                            <a:pt x="32965" y="29732"/>
                          </a:cubicBezTo>
                          <a:cubicBezTo>
                            <a:pt x="40643" y="26903"/>
                            <a:pt x="48091" y="23959"/>
                            <a:pt x="55249" y="20783"/>
                          </a:cubicBezTo>
                          <a:cubicBezTo>
                            <a:pt x="69567" y="14491"/>
                            <a:pt x="82787" y="7505"/>
                            <a:pt x="94853" y="0"/>
                          </a:cubicBezTo>
                          <a:cubicBezTo>
                            <a:pt x="82326" y="7274"/>
                            <a:pt x="68701" y="13971"/>
                            <a:pt x="53979" y="19975"/>
                          </a:cubicBezTo>
                          <a:cubicBezTo>
                            <a:pt x="46647" y="22977"/>
                            <a:pt x="39027" y="25806"/>
                            <a:pt x="31175" y="28462"/>
                          </a:cubicBezTo>
                          <a:cubicBezTo>
                            <a:pt x="27307" y="29790"/>
                            <a:pt x="23266" y="31002"/>
                            <a:pt x="18705" y="31579"/>
                          </a:cubicBezTo>
                          <a:cubicBezTo>
                            <a:pt x="14202" y="32157"/>
                            <a:pt x="7332" y="31637"/>
                            <a:pt x="2771" y="30078"/>
                          </a:cubicBezTo>
                          <a:lnTo>
                            <a:pt x="0" y="31291"/>
                          </a:lnTo>
                          <a:close/>
                        </a:path>
                      </a:pathLst>
                    </a:custGeom>
                    <a:solidFill>
                      <a:srgbClr val="A0BDAB"/>
                    </a:solidFill>
                    <a:ln w="5770" cap="flat">
                      <a:noFill/>
                      <a:prstDash val="solid"/>
                      <a:miter/>
                    </a:ln>
                  </p:spPr>
                  <p:txBody>
                    <a:bodyPr rtlCol="0" anchor="ctr"/>
                    <a:lstStyle/>
                    <a:p>
                      <a:endParaRPr lang="th-TH"/>
                    </a:p>
                  </p:txBody>
                </p:sp>
                <p:sp>
                  <p:nvSpPr>
                    <p:cNvPr id="4293" name="Freeform: Shape 4292">
                      <a:extLst>
                        <a:ext uri="{FF2B5EF4-FFF2-40B4-BE49-F238E27FC236}">
                          <a16:creationId xmlns:a16="http://schemas.microsoft.com/office/drawing/2014/main" id="{935DCC7E-E473-4D1B-AC25-BD7B4B9DA4A9}"/>
                        </a:ext>
                      </a:extLst>
                    </p:cNvPr>
                    <p:cNvSpPr/>
                    <p:nvPr/>
                  </p:nvSpPr>
                  <p:spPr>
                    <a:xfrm>
                      <a:off x="733782" y="4247545"/>
                      <a:ext cx="102185" cy="145599"/>
                    </a:xfrm>
                    <a:custGeom>
                      <a:avLst/>
                      <a:gdLst>
                        <a:gd name="connsiteX0" fmla="*/ 102185 w 102185"/>
                        <a:gd name="connsiteY0" fmla="*/ 144561 h 145599"/>
                        <a:gd name="connsiteX1" fmla="*/ 81806 w 102185"/>
                        <a:gd name="connsiteY1" fmla="*/ 127876 h 145599"/>
                        <a:gd name="connsiteX2" fmla="*/ 67662 w 102185"/>
                        <a:gd name="connsiteY2" fmla="*/ 109806 h 145599"/>
                        <a:gd name="connsiteX3" fmla="*/ 41971 w 102185"/>
                        <a:gd name="connsiteY3" fmla="*/ 73204 h 145599"/>
                        <a:gd name="connsiteX4" fmla="*/ 16338 w 102185"/>
                        <a:gd name="connsiteY4" fmla="*/ 36602 h 145599"/>
                        <a:gd name="connsiteX5" fmla="*/ 5427 w 102185"/>
                        <a:gd name="connsiteY5" fmla="*/ 18243 h 145599"/>
                        <a:gd name="connsiteX6" fmla="*/ 0 w 102185"/>
                        <a:gd name="connsiteY6" fmla="*/ 0 h 145599"/>
                        <a:gd name="connsiteX7" fmla="*/ 5023 w 102185"/>
                        <a:gd name="connsiteY7" fmla="*/ 18243 h 145599"/>
                        <a:gd name="connsiteX8" fmla="*/ 15530 w 102185"/>
                        <a:gd name="connsiteY8" fmla="*/ 36660 h 145599"/>
                        <a:gd name="connsiteX9" fmla="*/ 40355 w 102185"/>
                        <a:gd name="connsiteY9" fmla="*/ 73320 h 145599"/>
                        <a:gd name="connsiteX10" fmla="*/ 65237 w 102185"/>
                        <a:gd name="connsiteY10" fmla="*/ 109979 h 145599"/>
                        <a:gd name="connsiteX11" fmla="*/ 79150 w 102185"/>
                        <a:gd name="connsiteY11" fmla="*/ 128280 h 145599"/>
                        <a:gd name="connsiteX12" fmla="*/ 99876 w 102185"/>
                        <a:gd name="connsiteY12" fmla="*/ 145600 h 145599"/>
                        <a:gd name="connsiteX13" fmla="*/ 102185 w 102185"/>
                        <a:gd name="connsiteY13" fmla="*/ 144561 h 14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185" h="145599">
                          <a:moveTo>
                            <a:pt x="102185" y="144561"/>
                          </a:moveTo>
                          <a:cubicBezTo>
                            <a:pt x="93872" y="139538"/>
                            <a:pt x="87233" y="133765"/>
                            <a:pt x="81806" y="127876"/>
                          </a:cubicBezTo>
                          <a:cubicBezTo>
                            <a:pt x="76322" y="121987"/>
                            <a:pt x="71934" y="115868"/>
                            <a:pt x="67662" y="109806"/>
                          </a:cubicBezTo>
                          <a:lnTo>
                            <a:pt x="41971" y="73204"/>
                          </a:lnTo>
                          <a:cubicBezTo>
                            <a:pt x="33427" y="61023"/>
                            <a:pt x="24767" y="48783"/>
                            <a:pt x="16338" y="36602"/>
                          </a:cubicBezTo>
                          <a:cubicBezTo>
                            <a:pt x="12239" y="30482"/>
                            <a:pt x="8371" y="24363"/>
                            <a:pt x="5427" y="18243"/>
                          </a:cubicBezTo>
                          <a:cubicBezTo>
                            <a:pt x="2425" y="12124"/>
                            <a:pt x="462" y="6004"/>
                            <a:pt x="0" y="0"/>
                          </a:cubicBezTo>
                          <a:cubicBezTo>
                            <a:pt x="346" y="5946"/>
                            <a:pt x="2194" y="12066"/>
                            <a:pt x="5023" y="18243"/>
                          </a:cubicBezTo>
                          <a:cubicBezTo>
                            <a:pt x="7794" y="24363"/>
                            <a:pt x="11546" y="30540"/>
                            <a:pt x="15530" y="36660"/>
                          </a:cubicBezTo>
                          <a:cubicBezTo>
                            <a:pt x="23670" y="48899"/>
                            <a:pt x="32099" y="61080"/>
                            <a:pt x="40355" y="73320"/>
                          </a:cubicBezTo>
                          <a:lnTo>
                            <a:pt x="65237" y="109979"/>
                          </a:lnTo>
                          <a:cubicBezTo>
                            <a:pt x="69394" y="116099"/>
                            <a:pt x="73724" y="122218"/>
                            <a:pt x="79150" y="128280"/>
                          </a:cubicBezTo>
                          <a:cubicBezTo>
                            <a:pt x="84577" y="134342"/>
                            <a:pt x="91274" y="140288"/>
                            <a:pt x="99876" y="145600"/>
                          </a:cubicBezTo>
                          <a:lnTo>
                            <a:pt x="102185" y="144561"/>
                          </a:lnTo>
                          <a:close/>
                        </a:path>
                      </a:pathLst>
                    </a:custGeom>
                    <a:solidFill>
                      <a:srgbClr val="A0BDAB"/>
                    </a:solidFill>
                    <a:ln w="5770" cap="flat">
                      <a:noFill/>
                      <a:prstDash val="solid"/>
                      <a:miter/>
                    </a:ln>
                  </p:spPr>
                  <p:txBody>
                    <a:bodyPr rtlCol="0" anchor="ctr"/>
                    <a:lstStyle/>
                    <a:p>
                      <a:endParaRPr lang="th-TH"/>
                    </a:p>
                  </p:txBody>
                </p:sp>
                <p:sp>
                  <p:nvSpPr>
                    <p:cNvPr id="4294" name="Freeform: Shape 4293">
                      <a:extLst>
                        <a:ext uri="{FF2B5EF4-FFF2-40B4-BE49-F238E27FC236}">
                          <a16:creationId xmlns:a16="http://schemas.microsoft.com/office/drawing/2014/main" id="{AE57500B-DC4E-43F1-AD2C-2EAE1205B319}"/>
                        </a:ext>
                      </a:extLst>
                    </p:cNvPr>
                    <p:cNvSpPr/>
                    <p:nvPr/>
                  </p:nvSpPr>
                  <p:spPr>
                    <a:xfrm>
                      <a:off x="753642" y="4132196"/>
                      <a:ext cx="132841" cy="187224"/>
                    </a:xfrm>
                    <a:custGeom>
                      <a:avLst/>
                      <a:gdLst>
                        <a:gd name="connsiteX0" fmla="*/ 132841 w 132841"/>
                        <a:gd name="connsiteY0" fmla="*/ 186647 h 187224"/>
                        <a:gd name="connsiteX1" fmla="*/ 86078 w 132841"/>
                        <a:gd name="connsiteY1" fmla="*/ 141385 h 187224"/>
                        <a:gd name="connsiteX2" fmla="*/ 67662 w 132841"/>
                        <a:gd name="connsiteY2" fmla="*/ 118119 h 187224"/>
                        <a:gd name="connsiteX3" fmla="*/ 55423 w 132841"/>
                        <a:gd name="connsiteY3" fmla="*/ 94565 h 187224"/>
                        <a:gd name="connsiteX4" fmla="*/ 50746 w 132841"/>
                        <a:gd name="connsiteY4" fmla="*/ 82730 h 187224"/>
                        <a:gd name="connsiteX5" fmla="*/ 45031 w 132841"/>
                        <a:gd name="connsiteY5" fmla="*/ 70895 h 187224"/>
                        <a:gd name="connsiteX6" fmla="*/ 30540 w 132841"/>
                        <a:gd name="connsiteY6" fmla="*/ 47225 h 187224"/>
                        <a:gd name="connsiteX7" fmla="*/ 0 w 132841"/>
                        <a:gd name="connsiteY7" fmla="*/ 0 h 187224"/>
                        <a:gd name="connsiteX8" fmla="*/ 29732 w 132841"/>
                        <a:gd name="connsiteY8" fmla="*/ 47225 h 187224"/>
                        <a:gd name="connsiteX9" fmla="*/ 43818 w 132841"/>
                        <a:gd name="connsiteY9" fmla="*/ 70837 h 187224"/>
                        <a:gd name="connsiteX10" fmla="*/ 49303 w 132841"/>
                        <a:gd name="connsiteY10" fmla="*/ 82672 h 187224"/>
                        <a:gd name="connsiteX11" fmla="*/ 53748 w 132841"/>
                        <a:gd name="connsiteY11" fmla="*/ 94449 h 187224"/>
                        <a:gd name="connsiteX12" fmla="*/ 65641 w 132841"/>
                        <a:gd name="connsiteY12" fmla="*/ 118177 h 187224"/>
                        <a:gd name="connsiteX13" fmla="*/ 83769 w 132841"/>
                        <a:gd name="connsiteY13" fmla="*/ 141674 h 187224"/>
                        <a:gd name="connsiteX14" fmla="*/ 129954 w 132841"/>
                        <a:gd name="connsiteY14" fmla="*/ 187224 h 187224"/>
                        <a:gd name="connsiteX15" fmla="*/ 132841 w 132841"/>
                        <a:gd name="connsiteY15" fmla="*/ 186647 h 18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841" h="187224">
                          <a:moveTo>
                            <a:pt x="132841" y="186647"/>
                          </a:moveTo>
                          <a:cubicBezTo>
                            <a:pt x="116387" y="171695"/>
                            <a:pt x="99992" y="156742"/>
                            <a:pt x="86078" y="141385"/>
                          </a:cubicBezTo>
                          <a:cubicBezTo>
                            <a:pt x="79150" y="133707"/>
                            <a:pt x="72858" y="125913"/>
                            <a:pt x="67662" y="118119"/>
                          </a:cubicBezTo>
                          <a:cubicBezTo>
                            <a:pt x="62466" y="110268"/>
                            <a:pt x="58425" y="102416"/>
                            <a:pt x="55423" y="94565"/>
                          </a:cubicBezTo>
                          <a:cubicBezTo>
                            <a:pt x="53864" y="90639"/>
                            <a:pt x="52421" y="86713"/>
                            <a:pt x="50746" y="82730"/>
                          </a:cubicBezTo>
                          <a:cubicBezTo>
                            <a:pt x="49130" y="78804"/>
                            <a:pt x="47167" y="74821"/>
                            <a:pt x="45031" y="70895"/>
                          </a:cubicBezTo>
                          <a:cubicBezTo>
                            <a:pt x="40759" y="62985"/>
                            <a:pt x="35621" y="55134"/>
                            <a:pt x="30540" y="47225"/>
                          </a:cubicBezTo>
                          <a:lnTo>
                            <a:pt x="0" y="0"/>
                          </a:lnTo>
                          <a:lnTo>
                            <a:pt x="29732" y="47225"/>
                          </a:lnTo>
                          <a:cubicBezTo>
                            <a:pt x="34697" y="55076"/>
                            <a:pt x="39662" y="62985"/>
                            <a:pt x="43818" y="70837"/>
                          </a:cubicBezTo>
                          <a:cubicBezTo>
                            <a:pt x="45897" y="74763"/>
                            <a:pt x="47744" y="78689"/>
                            <a:pt x="49303" y="82672"/>
                          </a:cubicBezTo>
                          <a:cubicBezTo>
                            <a:pt x="50862" y="86598"/>
                            <a:pt x="52247" y="90524"/>
                            <a:pt x="53748" y="94449"/>
                          </a:cubicBezTo>
                          <a:cubicBezTo>
                            <a:pt x="56577" y="102301"/>
                            <a:pt x="60561" y="110268"/>
                            <a:pt x="65641" y="118177"/>
                          </a:cubicBezTo>
                          <a:cubicBezTo>
                            <a:pt x="70722" y="126086"/>
                            <a:pt x="76899" y="133938"/>
                            <a:pt x="83769" y="141674"/>
                          </a:cubicBezTo>
                          <a:cubicBezTo>
                            <a:pt x="97509" y="157146"/>
                            <a:pt x="113732" y="172272"/>
                            <a:pt x="129954" y="187224"/>
                          </a:cubicBezTo>
                          <a:lnTo>
                            <a:pt x="132841" y="186647"/>
                          </a:lnTo>
                          <a:close/>
                        </a:path>
                      </a:pathLst>
                    </a:custGeom>
                    <a:solidFill>
                      <a:srgbClr val="A0BDAB"/>
                    </a:solidFill>
                    <a:ln w="5770" cap="flat">
                      <a:noFill/>
                      <a:prstDash val="solid"/>
                      <a:miter/>
                    </a:ln>
                  </p:spPr>
                  <p:txBody>
                    <a:bodyPr rtlCol="0" anchor="ctr"/>
                    <a:lstStyle/>
                    <a:p>
                      <a:endParaRPr lang="th-TH"/>
                    </a:p>
                  </p:txBody>
                </p:sp>
                <p:sp>
                  <p:nvSpPr>
                    <p:cNvPr id="4295" name="Freeform: Shape 4294">
                      <a:extLst>
                        <a:ext uri="{FF2B5EF4-FFF2-40B4-BE49-F238E27FC236}">
                          <a16:creationId xmlns:a16="http://schemas.microsoft.com/office/drawing/2014/main" id="{1DDB9F35-5148-4B1C-A41F-8FC27A83178E}"/>
                        </a:ext>
                      </a:extLst>
                    </p:cNvPr>
                    <p:cNvSpPr/>
                    <p:nvPr/>
                  </p:nvSpPr>
                  <p:spPr>
                    <a:xfrm>
                      <a:off x="792957" y="4058704"/>
                      <a:ext cx="141154" cy="166383"/>
                    </a:xfrm>
                    <a:custGeom>
                      <a:avLst/>
                      <a:gdLst>
                        <a:gd name="connsiteX0" fmla="*/ 141154 w 141154"/>
                        <a:gd name="connsiteY0" fmla="*/ 165402 h 166383"/>
                        <a:gd name="connsiteX1" fmla="*/ 115637 w 141154"/>
                        <a:gd name="connsiteY1" fmla="*/ 146292 h 166383"/>
                        <a:gd name="connsiteX2" fmla="*/ 109864 w 141154"/>
                        <a:gd name="connsiteY2" fmla="*/ 141328 h 166383"/>
                        <a:gd name="connsiteX3" fmla="*/ 104264 w 141154"/>
                        <a:gd name="connsiteY3" fmla="*/ 136305 h 166383"/>
                        <a:gd name="connsiteX4" fmla="*/ 98895 w 141154"/>
                        <a:gd name="connsiteY4" fmla="*/ 131282 h 166383"/>
                        <a:gd name="connsiteX5" fmla="*/ 93757 w 141154"/>
                        <a:gd name="connsiteY5" fmla="*/ 126202 h 166383"/>
                        <a:gd name="connsiteX6" fmla="*/ 74936 w 141154"/>
                        <a:gd name="connsiteY6" fmla="*/ 105534 h 166383"/>
                        <a:gd name="connsiteX7" fmla="*/ 66392 w 141154"/>
                        <a:gd name="connsiteY7" fmla="*/ 95084 h 166383"/>
                        <a:gd name="connsiteX8" fmla="*/ 58367 w 141154"/>
                        <a:gd name="connsiteY8" fmla="*/ 84577 h 166383"/>
                        <a:gd name="connsiteX9" fmla="*/ 28808 w 141154"/>
                        <a:gd name="connsiteY9" fmla="*/ 42317 h 166383"/>
                        <a:gd name="connsiteX10" fmla="*/ 0 w 141154"/>
                        <a:gd name="connsiteY10" fmla="*/ 0 h 166383"/>
                        <a:gd name="connsiteX11" fmla="*/ 28000 w 141154"/>
                        <a:gd name="connsiteY11" fmla="*/ 42375 h 166383"/>
                        <a:gd name="connsiteX12" fmla="*/ 56751 w 141154"/>
                        <a:gd name="connsiteY12" fmla="*/ 84693 h 166383"/>
                        <a:gd name="connsiteX13" fmla="*/ 64602 w 141154"/>
                        <a:gd name="connsiteY13" fmla="*/ 95258 h 166383"/>
                        <a:gd name="connsiteX14" fmla="*/ 72973 w 141154"/>
                        <a:gd name="connsiteY14" fmla="*/ 105765 h 166383"/>
                        <a:gd name="connsiteX15" fmla="*/ 91505 w 141154"/>
                        <a:gd name="connsiteY15" fmla="*/ 126606 h 166383"/>
                        <a:gd name="connsiteX16" fmla="*/ 96585 w 141154"/>
                        <a:gd name="connsiteY16" fmla="*/ 131744 h 166383"/>
                        <a:gd name="connsiteX17" fmla="*/ 101954 w 141154"/>
                        <a:gd name="connsiteY17" fmla="*/ 136824 h 166383"/>
                        <a:gd name="connsiteX18" fmla="*/ 107497 w 141154"/>
                        <a:gd name="connsiteY18" fmla="*/ 141905 h 166383"/>
                        <a:gd name="connsiteX19" fmla="*/ 113212 w 141154"/>
                        <a:gd name="connsiteY19" fmla="*/ 146928 h 166383"/>
                        <a:gd name="connsiteX20" fmla="*/ 138672 w 141154"/>
                        <a:gd name="connsiteY20" fmla="*/ 166383 h 166383"/>
                        <a:gd name="connsiteX21" fmla="*/ 141154 w 141154"/>
                        <a:gd name="connsiteY21" fmla="*/ 165402 h 16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54" h="166383">
                          <a:moveTo>
                            <a:pt x="141154" y="165402"/>
                          </a:moveTo>
                          <a:cubicBezTo>
                            <a:pt x="132148" y="159224"/>
                            <a:pt x="123546" y="152874"/>
                            <a:pt x="115637" y="146292"/>
                          </a:cubicBezTo>
                          <a:cubicBezTo>
                            <a:pt x="113616" y="144676"/>
                            <a:pt x="111827" y="143002"/>
                            <a:pt x="109864" y="141328"/>
                          </a:cubicBezTo>
                          <a:cubicBezTo>
                            <a:pt x="107959" y="139653"/>
                            <a:pt x="106054" y="138037"/>
                            <a:pt x="104264" y="136305"/>
                          </a:cubicBezTo>
                          <a:lnTo>
                            <a:pt x="98895" y="131282"/>
                          </a:lnTo>
                          <a:lnTo>
                            <a:pt x="93757" y="126202"/>
                          </a:lnTo>
                          <a:cubicBezTo>
                            <a:pt x="87060" y="119389"/>
                            <a:pt x="80767" y="112519"/>
                            <a:pt x="74936" y="105534"/>
                          </a:cubicBezTo>
                          <a:cubicBezTo>
                            <a:pt x="71934" y="102070"/>
                            <a:pt x="69221" y="98548"/>
                            <a:pt x="66392" y="95084"/>
                          </a:cubicBezTo>
                          <a:cubicBezTo>
                            <a:pt x="63736" y="91563"/>
                            <a:pt x="60965" y="88099"/>
                            <a:pt x="58367" y="84577"/>
                          </a:cubicBezTo>
                          <a:cubicBezTo>
                            <a:pt x="47918" y="70548"/>
                            <a:pt x="38449" y="56404"/>
                            <a:pt x="28808" y="42317"/>
                          </a:cubicBezTo>
                          <a:lnTo>
                            <a:pt x="0" y="0"/>
                          </a:lnTo>
                          <a:lnTo>
                            <a:pt x="28000" y="42375"/>
                          </a:lnTo>
                          <a:cubicBezTo>
                            <a:pt x="37353" y="56519"/>
                            <a:pt x="46532" y="70606"/>
                            <a:pt x="56751" y="84693"/>
                          </a:cubicBezTo>
                          <a:cubicBezTo>
                            <a:pt x="59233" y="88214"/>
                            <a:pt x="61946" y="91736"/>
                            <a:pt x="64602" y="95258"/>
                          </a:cubicBezTo>
                          <a:cubicBezTo>
                            <a:pt x="67373" y="98779"/>
                            <a:pt x="70029" y="102301"/>
                            <a:pt x="72973" y="105765"/>
                          </a:cubicBezTo>
                          <a:cubicBezTo>
                            <a:pt x="78631" y="112750"/>
                            <a:pt x="84866" y="119678"/>
                            <a:pt x="91505" y="126606"/>
                          </a:cubicBezTo>
                          <a:lnTo>
                            <a:pt x="96585" y="131744"/>
                          </a:lnTo>
                          <a:lnTo>
                            <a:pt x="101954" y="136824"/>
                          </a:lnTo>
                          <a:cubicBezTo>
                            <a:pt x="103687" y="138556"/>
                            <a:pt x="105592" y="140231"/>
                            <a:pt x="107497" y="141905"/>
                          </a:cubicBezTo>
                          <a:cubicBezTo>
                            <a:pt x="109402" y="143579"/>
                            <a:pt x="111192" y="145253"/>
                            <a:pt x="113212" y="146928"/>
                          </a:cubicBezTo>
                          <a:cubicBezTo>
                            <a:pt x="121006" y="153567"/>
                            <a:pt x="129608" y="160033"/>
                            <a:pt x="138672" y="166383"/>
                          </a:cubicBezTo>
                          <a:lnTo>
                            <a:pt x="141154" y="165402"/>
                          </a:lnTo>
                          <a:close/>
                        </a:path>
                      </a:pathLst>
                    </a:custGeom>
                    <a:solidFill>
                      <a:srgbClr val="A0BDAB"/>
                    </a:solidFill>
                    <a:ln w="5770" cap="flat">
                      <a:noFill/>
                      <a:prstDash val="solid"/>
                      <a:miter/>
                    </a:ln>
                  </p:spPr>
                  <p:txBody>
                    <a:bodyPr rtlCol="0" anchor="ctr"/>
                    <a:lstStyle/>
                    <a:p>
                      <a:endParaRPr lang="th-TH"/>
                    </a:p>
                  </p:txBody>
                </p:sp>
                <p:sp>
                  <p:nvSpPr>
                    <p:cNvPr id="4296" name="Freeform: Shape 4295">
                      <a:extLst>
                        <a:ext uri="{FF2B5EF4-FFF2-40B4-BE49-F238E27FC236}">
                          <a16:creationId xmlns:a16="http://schemas.microsoft.com/office/drawing/2014/main" id="{9B7DFD53-BE26-4277-8F6D-1BC617450669}"/>
                        </a:ext>
                      </a:extLst>
                    </p:cNvPr>
                    <p:cNvSpPr/>
                    <p:nvPr/>
                  </p:nvSpPr>
                  <p:spPr>
                    <a:xfrm>
                      <a:off x="831926" y="4000395"/>
                      <a:ext cx="127991" cy="161302"/>
                    </a:xfrm>
                    <a:custGeom>
                      <a:avLst/>
                      <a:gdLst>
                        <a:gd name="connsiteX0" fmla="*/ 127992 w 127991"/>
                        <a:gd name="connsiteY0" fmla="*/ 160841 h 161302"/>
                        <a:gd name="connsiteX1" fmla="*/ 94103 w 127991"/>
                        <a:gd name="connsiteY1" fmla="*/ 120890 h 161302"/>
                        <a:gd name="connsiteX2" fmla="*/ 62639 w 127991"/>
                        <a:gd name="connsiteY2" fmla="*/ 80594 h 161302"/>
                        <a:gd name="connsiteX3" fmla="*/ 0 w 127991"/>
                        <a:gd name="connsiteY3" fmla="*/ 0 h 161302"/>
                        <a:gd name="connsiteX4" fmla="*/ 61080 w 127991"/>
                        <a:gd name="connsiteY4" fmla="*/ 80767 h 161302"/>
                        <a:gd name="connsiteX5" fmla="*/ 91736 w 127991"/>
                        <a:gd name="connsiteY5" fmla="*/ 121121 h 161302"/>
                        <a:gd name="connsiteX6" fmla="*/ 124990 w 127991"/>
                        <a:gd name="connsiteY6" fmla="*/ 161303 h 161302"/>
                        <a:gd name="connsiteX7" fmla="*/ 127992 w 127991"/>
                        <a:gd name="connsiteY7" fmla="*/ 160841 h 161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91" h="161302">
                          <a:moveTo>
                            <a:pt x="127992" y="160841"/>
                          </a:moveTo>
                          <a:cubicBezTo>
                            <a:pt x="115810" y="147620"/>
                            <a:pt x="104726" y="134284"/>
                            <a:pt x="94103" y="120890"/>
                          </a:cubicBezTo>
                          <a:cubicBezTo>
                            <a:pt x="83480" y="107497"/>
                            <a:pt x="73146" y="94045"/>
                            <a:pt x="62639" y="80594"/>
                          </a:cubicBezTo>
                          <a:lnTo>
                            <a:pt x="0" y="0"/>
                          </a:lnTo>
                          <a:lnTo>
                            <a:pt x="61080" y="80767"/>
                          </a:lnTo>
                          <a:cubicBezTo>
                            <a:pt x="71299" y="94218"/>
                            <a:pt x="81344" y="107670"/>
                            <a:pt x="91736" y="121121"/>
                          </a:cubicBezTo>
                          <a:cubicBezTo>
                            <a:pt x="102128" y="134573"/>
                            <a:pt x="113039" y="147967"/>
                            <a:pt x="124990" y="161303"/>
                          </a:cubicBezTo>
                          <a:lnTo>
                            <a:pt x="127992" y="160841"/>
                          </a:lnTo>
                          <a:close/>
                        </a:path>
                      </a:pathLst>
                    </a:custGeom>
                    <a:solidFill>
                      <a:srgbClr val="A0BDAB"/>
                    </a:solidFill>
                    <a:ln w="5770" cap="flat">
                      <a:noFill/>
                      <a:prstDash val="solid"/>
                      <a:miter/>
                    </a:ln>
                  </p:spPr>
                  <p:txBody>
                    <a:bodyPr rtlCol="0" anchor="ctr"/>
                    <a:lstStyle/>
                    <a:p>
                      <a:endParaRPr lang="th-TH"/>
                    </a:p>
                  </p:txBody>
                </p:sp>
                <p:sp>
                  <p:nvSpPr>
                    <p:cNvPr id="4297" name="Freeform: Shape 4296">
                      <a:extLst>
                        <a:ext uri="{FF2B5EF4-FFF2-40B4-BE49-F238E27FC236}">
                          <a16:creationId xmlns:a16="http://schemas.microsoft.com/office/drawing/2014/main" id="{C5DE618B-4965-49B4-8184-AD1F5F061520}"/>
                        </a:ext>
                      </a:extLst>
                    </p:cNvPr>
                    <p:cNvSpPr/>
                    <p:nvPr/>
                  </p:nvSpPr>
                  <p:spPr>
                    <a:xfrm>
                      <a:off x="870376" y="3955075"/>
                      <a:ext cx="110960" cy="126086"/>
                    </a:xfrm>
                    <a:custGeom>
                      <a:avLst/>
                      <a:gdLst>
                        <a:gd name="connsiteX0" fmla="*/ 110961 w 110960"/>
                        <a:gd name="connsiteY0" fmla="*/ 125509 h 126086"/>
                        <a:gd name="connsiteX1" fmla="*/ 0 w 110960"/>
                        <a:gd name="connsiteY1" fmla="*/ 0 h 126086"/>
                        <a:gd name="connsiteX2" fmla="*/ 108190 w 110960"/>
                        <a:gd name="connsiteY2" fmla="*/ 126086 h 126086"/>
                        <a:gd name="connsiteX3" fmla="*/ 110961 w 110960"/>
                        <a:gd name="connsiteY3" fmla="*/ 125509 h 126086"/>
                      </a:gdLst>
                      <a:ahLst/>
                      <a:cxnLst>
                        <a:cxn ang="0">
                          <a:pos x="connsiteX0" y="connsiteY0"/>
                        </a:cxn>
                        <a:cxn ang="0">
                          <a:pos x="connsiteX1" y="connsiteY1"/>
                        </a:cxn>
                        <a:cxn ang="0">
                          <a:pos x="connsiteX2" y="connsiteY2"/>
                        </a:cxn>
                        <a:cxn ang="0">
                          <a:pos x="connsiteX3" y="connsiteY3"/>
                        </a:cxn>
                      </a:cxnLst>
                      <a:rect l="l" t="t" r="r" b="b"/>
                      <a:pathLst>
                        <a:path w="110960" h="126086">
                          <a:moveTo>
                            <a:pt x="110961" y="125509"/>
                          </a:moveTo>
                          <a:cubicBezTo>
                            <a:pt x="64948" y="85155"/>
                            <a:pt x="27480" y="42837"/>
                            <a:pt x="0" y="0"/>
                          </a:cubicBezTo>
                          <a:cubicBezTo>
                            <a:pt x="26441" y="42895"/>
                            <a:pt x="62928" y="85443"/>
                            <a:pt x="108190" y="126086"/>
                          </a:cubicBezTo>
                          <a:lnTo>
                            <a:pt x="110961" y="125509"/>
                          </a:lnTo>
                          <a:close/>
                        </a:path>
                      </a:pathLst>
                    </a:custGeom>
                    <a:solidFill>
                      <a:srgbClr val="A0BDAB"/>
                    </a:solidFill>
                    <a:ln w="5770" cap="flat">
                      <a:noFill/>
                      <a:prstDash val="solid"/>
                      <a:miter/>
                    </a:ln>
                  </p:spPr>
                  <p:txBody>
                    <a:bodyPr rtlCol="0" anchor="ctr"/>
                    <a:lstStyle/>
                    <a:p>
                      <a:endParaRPr lang="th-TH"/>
                    </a:p>
                  </p:txBody>
                </p:sp>
                <p:sp>
                  <p:nvSpPr>
                    <p:cNvPr id="4298" name="Freeform: Shape 4297">
                      <a:extLst>
                        <a:ext uri="{FF2B5EF4-FFF2-40B4-BE49-F238E27FC236}">
                          <a16:creationId xmlns:a16="http://schemas.microsoft.com/office/drawing/2014/main" id="{29E778C7-3A31-4961-8961-B66A4FC340C1}"/>
                        </a:ext>
                      </a:extLst>
                    </p:cNvPr>
                    <p:cNvSpPr/>
                    <p:nvPr/>
                  </p:nvSpPr>
                  <p:spPr>
                    <a:xfrm>
                      <a:off x="937691" y="3898613"/>
                      <a:ext cx="63678" cy="97740"/>
                    </a:xfrm>
                    <a:custGeom>
                      <a:avLst/>
                      <a:gdLst>
                        <a:gd name="connsiteX0" fmla="*/ 63678 w 63678"/>
                        <a:gd name="connsiteY0" fmla="*/ 97163 h 97740"/>
                        <a:gd name="connsiteX1" fmla="*/ 0 w 63678"/>
                        <a:gd name="connsiteY1" fmla="*/ 0 h 97740"/>
                        <a:gd name="connsiteX2" fmla="*/ 60849 w 63678"/>
                        <a:gd name="connsiteY2" fmla="*/ 97740 h 97740"/>
                        <a:gd name="connsiteX3" fmla="*/ 63678 w 63678"/>
                        <a:gd name="connsiteY3" fmla="*/ 97163 h 97740"/>
                      </a:gdLst>
                      <a:ahLst/>
                      <a:cxnLst>
                        <a:cxn ang="0">
                          <a:pos x="connsiteX0" y="connsiteY0"/>
                        </a:cxn>
                        <a:cxn ang="0">
                          <a:pos x="connsiteX1" y="connsiteY1"/>
                        </a:cxn>
                        <a:cxn ang="0">
                          <a:pos x="connsiteX2" y="connsiteY2"/>
                        </a:cxn>
                        <a:cxn ang="0">
                          <a:pos x="connsiteX3" y="connsiteY3"/>
                        </a:cxn>
                      </a:cxnLst>
                      <a:rect l="l" t="t" r="r" b="b"/>
                      <a:pathLst>
                        <a:path w="63678" h="97740">
                          <a:moveTo>
                            <a:pt x="63678" y="97163"/>
                          </a:moveTo>
                          <a:cubicBezTo>
                            <a:pt x="29905" y="66045"/>
                            <a:pt x="7852" y="32503"/>
                            <a:pt x="0" y="0"/>
                          </a:cubicBezTo>
                          <a:cubicBezTo>
                            <a:pt x="6697" y="32388"/>
                            <a:pt x="27654" y="66161"/>
                            <a:pt x="60849" y="97740"/>
                          </a:cubicBezTo>
                          <a:lnTo>
                            <a:pt x="63678" y="97163"/>
                          </a:lnTo>
                          <a:close/>
                        </a:path>
                      </a:pathLst>
                    </a:custGeom>
                    <a:solidFill>
                      <a:srgbClr val="A0BDAB"/>
                    </a:solidFill>
                    <a:ln w="5770" cap="flat">
                      <a:noFill/>
                      <a:prstDash val="solid"/>
                      <a:miter/>
                    </a:ln>
                  </p:spPr>
                  <p:txBody>
                    <a:bodyPr rtlCol="0" anchor="ctr"/>
                    <a:lstStyle/>
                    <a:p>
                      <a:endParaRPr lang="th-TH"/>
                    </a:p>
                  </p:txBody>
                </p:sp>
              </p:grpSp>
            </p:grpSp>
            <p:grpSp>
              <p:nvGrpSpPr>
                <p:cNvPr id="4264" name="Graphic 3">
                  <a:extLst>
                    <a:ext uri="{FF2B5EF4-FFF2-40B4-BE49-F238E27FC236}">
                      <a16:creationId xmlns:a16="http://schemas.microsoft.com/office/drawing/2014/main" id="{41FED6F5-DA13-490B-90E7-0161B77862C8}"/>
                    </a:ext>
                  </a:extLst>
                </p:cNvPr>
                <p:cNvGrpSpPr/>
                <p:nvPr/>
              </p:nvGrpSpPr>
              <p:grpSpPr>
                <a:xfrm>
                  <a:off x="2192905" y="4682265"/>
                  <a:ext cx="573319" cy="693024"/>
                  <a:chOff x="2192905" y="4682265"/>
                  <a:chExt cx="573319" cy="693024"/>
                </a:xfrm>
              </p:grpSpPr>
              <p:grpSp>
                <p:nvGrpSpPr>
                  <p:cNvPr id="4265" name="Graphic 3">
                    <a:extLst>
                      <a:ext uri="{FF2B5EF4-FFF2-40B4-BE49-F238E27FC236}">
                        <a16:creationId xmlns:a16="http://schemas.microsoft.com/office/drawing/2014/main" id="{60D06B30-BD21-42B2-B248-3CED7A715B57}"/>
                      </a:ext>
                    </a:extLst>
                  </p:cNvPr>
                  <p:cNvGrpSpPr/>
                  <p:nvPr/>
                </p:nvGrpSpPr>
                <p:grpSpPr>
                  <a:xfrm>
                    <a:off x="2192905" y="4682265"/>
                    <a:ext cx="573319" cy="693024"/>
                    <a:chOff x="2192905" y="4682265"/>
                    <a:chExt cx="573319" cy="693024"/>
                  </a:xfrm>
                  <a:solidFill>
                    <a:srgbClr val="FBFFFF"/>
                  </a:solidFill>
                </p:grpSpPr>
                <p:sp>
                  <p:nvSpPr>
                    <p:cNvPr id="4281" name="Freeform: Shape 4280">
                      <a:extLst>
                        <a:ext uri="{FF2B5EF4-FFF2-40B4-BE49-F238E27FC236}">
                          <a16:creationId xmlns:a16="http://schemas.microsoft.com/office/drawing/2014/main" id="{3FE737B6-C8E6-4758-8E9F-AF199CB7CEED}"/>
                        </a:ext>
                      </a:extLst>
                    </p:cNvPr>
                    <p:cNvSpPr/>
                    <p:nvPr/>
                  </p:nvSpPr>
                  <p:spPr>
                    <a:xfrm>
                      <a:off x="2347445" y="4682323"/>
                      <a:ext cx="418780" cy="692967"/>
                    </a:xfrm>
                    <a:custGeom>
                      <a:avLst/>
                      <a:gdLst>
                        <a:gd name="connsiteX0" fmla="*/ 0 w 418780"/>
                        <a:gd name="connsiteY0" fmla="*/ 676328 h 692967"/>
                        <a:gd name="connsiteX1" fmla="*/ 45551 w 418780"/>
                        <a:gd name="connsiteY1" fmla="*/ 692263 h 692967"/>
                        <a:gd name="connsiteX2" fmla="*/ 291199 w 418780"/>
                        <a:gd name="connsiteY2" fmla="*/ 575067 h 692967"/>
                        <a:gd name="connsiteX3" fmla="*/ 416535 w 418780"/>
                        <a:gd name="connsiteY3" fmla="*/ 317987 h 692967"/>
                        <a:gd name="connsiteX4" fmla="*/ 360997 w 418780"/>
                        <a:gd name="connsiteY4" fmla="*/ 143002 h 692967"/>
                        <a:gd name="connsiteX5" fmla="*/ 241377 w 418780"/>
                        <a:gd name="connsiteY5" fmla="*/ 0 h 692967"/>
                        <a:gd name="connsiteX6" fmla="*/ 0 w 418780"/>
                        <a:gd name="connsiteY6" fmla="*/ 676328 h 69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780" h="692967">
                          <a:moveTo>
                            <a:pt x="0" y="676328"/>
                          </a:moveTo>
                          <a:cubicBezTo>
                            <a:pt x="0" y="676328"/>
                            <a:pt x="13278" y="695265"/>
                            <a:pt x="45551" y="692263"/>
                          </a:cubicBezTo>
                          <a:cubicBezTo>
                            <a:pt x="77765" y="689260"/>
                            <a:pt x="174985" y="719223"/>
                            <a:pt x="291199" y="575067"/>
                          </a:cubicBezTo>
                          <a:cubicBezTo>
                            <a:pt x="407414" y="430968"/>
                            <a:pt x="406375" y="353088"/>
                            <a:pt x="416535" y="317987"/>
                          </a:cubicBezTo>
                          <a:cubicBezTo>
                            <a:pt x="426696" y="282886"/>
                            <a:pt x="401352" y="183760"/>
                            <a:pt x="360997" y="143002"/>
                          </a:cubicBezTo>
                          <a:cubicBezTo>
                            <a:pt x="320643" y="102243"/>
                            <a:pt x="234276" y="34120"/>
                            <a:pt x="241377" y="0"/>
                          </a:cubicBezTo>
                          <a:cubicBezTo>
                            <a:pt x="241319" y="0"/>
                            <a:pt x="5196" y="526918"/>
                            <a:pt x="0" y="676328"/>
                          </a:cubicBezTo>
                          <a:close/>
                        </a:path>
                      </a:pathLst>
                    </a:custGeom>
                    <a:solidFill>
                      <a:srgbClr val="FBFFFF"/>
                    </a:solidFill>
                    <a:ln w="5770" cap="flat">
                      <a:noFill/>
                      <a:prstDash val="solid"/>
                      <a:miter/>
                    </a:ln>
                  </p:spPr>
                  <p:txBody>
                    <a:bodyPr rtlCol="0" anchor="ctr"/>
                    <a:lstStyle/>
                    <a:p>
                      <a:endParaRPr lang="th-TH"/>
                    </a:p>
                  </p:txBody>
                </p:sp>
                <p:sp>
                  <p:nvSpPr>
                    <p:cNvPr id="4282" name="Freeform: Shape 4281">
                      <a:extLst>
                        <a:ext uri="{FF2B5EF4-FFF2-40B4-BE49-F238E27FC236}">
                          <a16:creationId xmlns:a16="http://schemas.microsoft.com/office/drawing/2014/main" id="{7FBB3750-E045-4CD4-83B0-685E319E3A4B}"/>
                        </a:ext>
                      </a:extLst>
                    </p:cNvPr>
                    <p:cNvSpPr/>
                    <p:nvPr/>
                  </p:nvSpPr>
                  <p:spPr>
                    <a:xfrm>
                      <a:off x="2192905" y="4682265"/>
                      <a:ext cx="395858" cy="679348"/>
                    </a:xfrm>
                    <a:custGeom>
                      <a:avLst/>
                      <a:gdLst>
                        <a:gd name="connsiteX0" fmla="*/ 169896 w 395858"/>
                        <a:gd name="connsiteY0" fmla="*/ 671479 h 679348"/>
                        <a:gd name="connsiteX1" fmla="*/ 85319 w 395858"/>
                        <a:gd name="connsiteY1" fmla="*/ 663570 h 679348"/>
                        <a:gd name="connsiteX2" fmla="*/ 21237 w 395858"/>
                        <a:gd name="connsiteY2" fmla="*/ 308808 h 679348"/>
                        <a:gd name="connsiteX3" fmla="*/ 284898 w 395858"/>
                        <a:gd name="connsiteY3" fmla="*/ 22227 h 679348"/>
                        <a:gd name="connsiteX4" fmla="*/ 395859 w 395858"/>
                        <a:gd name="connsiteY4" fmla="*/ 0 h 679348"/>
                        <a:gd name="connsiteX5" fmla="*/ 169896 w 395858"/>
                        <a:gd name="connsiteY5" fmla="*/ 671479 h 67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858" h="679348">
                          <a:moveTo>
                            <a:pt x="169896" y="671479"/>
                          </a:moveTo>
                          <a:cubicBezTo>
                            <a:pt x="169896" y="671479"/>
                            <a:pt x="136527" y="693648"/>
                            <a:pt x="85319" y="663570"/>
                          </a:cubicBezTo>
                          <a:cubicBezTo>
                            <a:pt x="34111" y="633492"/>
                            <a:pt x="-35629" y="526745"/>
                            <a:pt x="21237" y="308808"/>
                          </a:cubicBezTo>
                          <a:cubicBezTo>
                            <a:pt x="78103" y="90870"/>
                            <a:pt x="142993" y="41278"/>
                            <a:pt x="284898" y="22227"/>
                          </a:cubicBezTo>
                          <a:cubicBezTo>
                            <a:pt x="284898" y="22227"/>
                            <a:pt x="383562" y="31406"/>
                            <a:pt x="395859" y="0"/>
                          </a:cubicBezTo>
                          <a:cubicBezTo>
                            <a:pt x="395859" y="58"/>
                            <a:pt x="334143" y="448403"/>
                            <a:pt x="169896" y="671479"/>
                          </a:cubicBezTo>
                          <a:close/>
                        </a:path>
                      </a:pathLst>
                    </a:custGeom>
                    <a:solidFill>
                      <a:srgbClr val="FBFFFF"/>
                    </a:solidFill>
                    <a:ln w="5770" cap="flat">
                      <a:noFill/>
                      <a:prstDash val="solid"/>
                      <a:miter/>
                    </a:ln>
                  </p:spPr>
                  <p:txBody>
                    <a:bodyPr rtlCol="0" anchor="ctr"/>
                    <a:lstStyle/>
                    <a:p>
                      <a:endParaRPr lang="th-TH"/>
                    </a:p>
                  </p:txBody>
                </p:sp>
              </p:grpSp>
              <p:pic>
                <p:nvPicPr>
                  <p:cNvPr id="4266" name="Picture 4265">
                    <a:extLst>
                      <a:ext uri="{FF2B5EF4-FFF2-40B4-BE49-F238E27FC236}">
                        <a16:creationId xmlns:a16="http://schemas.microsoft.com/office/drawing/2014/main" id="{632EE8C5-3002-47CF-971E-609518CD4487}"/>
                      </a:ext>
                    </a:extLst>
                  </p:cNvPr>
                  <p:cNvPicPr>
                    <a:picLocks noChangeAspect="1"/>
                  </p:cNvPicPr>
                  <p:nvPr/>
                </p:nvPicPr>
                <p:blipFill>
                  <a:blip r:embed="rId104"/>
                  <a:stretch>
                    <a:fillRect/>
                  </a:stretch>
                </p:blipFill>
                <p:spPr>
                  <a:xfrm>
                    <a:off x="2347186" y="4683515"/>
                    <a:ext cx="415669" cy="687008"/>
                  </a:xfrm>
                  <a:custGeom>
                    <a:avLst/>
                    <a:gdLst>
                      <a:gd name="connsiteX0" fmla="*/ 600 w 415669"/>
                      <a:gd name="connsiteY0" fmla="*/ 251 h 687008"/>
                      <a:gd name="connsiteX1" fmla="*/ 416270 w 415669"/>
                      <a:gd name="connsiteY1" fmla="*/ 251 h 687008"/>
                      <a:gd name="connsiteX2" fmla="*/ 416270 w 415669"/>
                      <a:gd name="connsiteY2" fmla="*/ 687260 h 687008"/>
                      <a:gd name="connsiteX3" fmla="*/ 600 w 415669"/>
                      <a:gd name="connsiteY3" fmla="*/ 687260 h 687008"/>
                    </a:gdLst>
                    <a:ahLst/>
                    <a:cxnLst>
                      <a:cxn ang="0">
                        <a:pos x="connsiteX0" y="connsiteY0"/>
                      </a:cxn>
                      <a:cxn ang="0">
                        <a:pos x="connsiteX1" y="connsiteY1"/>
                      </a:cxn>
                      <a:cxn ang="0">
                        <a:pos x="connsiteX2" y="connsiteY2"/>
                      </a:cxn>
                      <a:cxn ang="0">
                        <a:pos x="connsiteX3" y="connsiteY3"/>
                      </a:cxn>
                    </a:cxnLst>
                    <a:rect l="l" t="t" r="r" b="b"/>
                    <a:pathLst>
                      <a:path w="415669" h="687008">
                        <a:moveTo>
                          <a:pt x="600" y="251"/>
                        </a:moveTo>
                        <a:lnTo>
                          <a:pt x="416270" y="251"/>
                        </a:lnTo>
                        <a:lnTo>
                          <a:pt x="416270" y="687260"/>
                        </a:lnTo>
                        <a:lnTo>
                          <a:pt x="600" y="687260"/>
                        </a:lnTo>
                        <a:close/>
                      </a:path>
                    </a:pathLst>
                  </a:custGeom>
                </p:spPr>
              </p:pic>
              <p:pic>
                <p:nvPicPr>
                  <p:cNvPr id="4267" name="Picture 4266">
                    <a:extLst>
                      <a:ext uri="{FF2B5EF4-FFF2-40B4-BE49-F238E27FC236}">
                        <a16:creationId xmlns:a16="http://schemas.microsoft.com/office/drawing/2014/main" id="{19C98530-E8E1-4631-AB3F-BC971CE20EC8}"/>
                      </a:ext>
                    </a:extLst>
                  </p:cNvPr>
                  <p:cNvPicPr>
                    <a:picLocks noChangeAspect="1"/>
                  </p:cNvPicPr>
                  <p:nvPr/>
                </p:nvPicPr>
                <p:blipFill>
                  <a:blip r:embed="rId105"/>
                  <a:stretch>
                    <a:fillRect/>
                  </a:stretch>
                </p:blipFill>
                <p:spPr>
                  <a:xfrm>
                    <a:off x="2202857" y="4683515"/>
                    <a:ext cx="386803" cy="675462"/>
                  </a:xfrm>
                  <a:custGeom>
                    <a:avLst/>
                    <a:gdLst>
                      <a:gd name="connsiteX0" fmla="*/ 575 w 386803"/>
                      <a:gd name="connsiteY0" fmla="*/ 251 h 675462"/>
                      <a:gd name="connsiteX1" fmla="*/ 387379 w 386803"/>
                      <a:gd name="connsiteY1" fmla="*/ 251 h 675462"/>
                      <a:gd name="connsiteX2" fmla="*/ 387379 w 386803"/>
                      <a:gd name="connsiteY2" fmla="*/ 675713 h 675462"/>
                      <a:gd name="connsiteX3" fmla="*/ 575 w 386803"/>
                      <a:gd name="connsiteY3" fmla="*/ 675713 h 675462"/>
                    </a:gdLst>
                    <a:ahLst/>
                    <a:cxnLst>
                      <a:cxn ang="0">
                        <a:pos x="connsiteX0" y="connsiteY0"/>
                      </a:cxn>
                      <a:cxn ang="0">
                        <a:pos x="connsiteX1" y="connsiteY1"/>
                      </a:cxn>
                      <a:cxn ang="0">
                        <a:pos x="connsiteX2" y="connsiteY2"/>
                      </a:cxn>
                      <a:cxn ang="0">
                        <a:pos x="connsiteX3" y="connsiteY3"/>
                      </a:cxn>
                    </a:cxnLst>
                    <a:rect l="l" t="t" r="r" b="b"/>
                    <a:pathLst>
                      <a:path w="386803" h="675462">
                        <a:moveTo>
                          <a:pt x="575" y="251"/>
                        </a:moveTo>
                        <a:lnTo>
                          <a:pt x="387379" y="251"/>
                        </a:lnTo>
                        <a:lnTo>
                          <a:pt x="387379" y="675713"/>
                        </a:lnTo>
                        <a:lnTo>
                          <a:pt x="575" y="675713"/>
                        </a:lnTo>
                        <a:close/>
                      </a:path>
                    </a:pathLst>
                  </a:custGeom>
                </p:spPr>
              </p:pic>
              <p:grpSp>
                <p:nvGrpSpPr>
                  <p:cNvPr id="4268" name="Graphic 3">
                    <a:extLst>
                      <a:ext uri="{FF2B5EF4-FFF2-40B4-BE49-F238E27FC236}">
                        <a16:creationId xmlns:a16="http://schemas.microsoft.com/office/drawing/2014/main" id="{C885B0ED-41F5-49BB-95FB-0859C056EB85}"/>
                      </a:ext>
                    </a:extLst>
                  </p:cNvPr>
                  <p:cNvGrpSpPr/>
                  <p:nvPr/>
                </p:nvGrpSpPr>
                <p:grpSpPr>
                  <a:xfrm>
                    <a:off x="2299932" y="4830636"/>
                    <a:ext cx="391191" cy="491124"/>
                    <a:chOff x="2299932" y="4830636"/>
                    <a:chExt cx="391191" cy="491124"/>
                  </a:xfrm>
                  <a:solidFill>
                    <a:srgbClr val="A0BDAB"/>
                  </a:solidFill>
                </p:grpSpPr>
                <p:sp>
                  <p:nvSpPr>
                    <p:cNvPr id="4269" name="Freeform: Shape 4268">
                      <a:extLst>
                        <a:ext uri="{FF2B5EF4-FFF2-40B4-BE49-F238E27FC236}">
                          <a16:creationId xmlns:a16="http://schemas.microsoft.com/office/drawing/2014/main" id="{0AB8AF69-DDAF-4623-9227-49F263AD7153}"/>
                        </a:ext>
                      </a:extLst>
                    </p:cNvPr>
                    <p:cNvSpPr/>
                    <p:nvPr/>
                  </p:nvSpPr>
                  <p:spPr>
                    <a:xfrm>
                      <a:off x="2392129" y="5224252"/>
                      <a:ext cx="217071" cy="97508"/>
                    </a:xfrm>
                    <a:custGeom>
                      <a:avLst/>
                      <a:gdLst>
                        <a:gd name="connsiteX0" fmla="*/ 6408 w 217071"/>
                        <a:gd name="connsiteY0" fmla="*/ 97509 h 97508"/>
                        <a:gd name="connsiteX1" fmla="*/ 217072 w 217071"/>
                        <a:gd name="connsiteY1" fmla="*/ 0 h 97508"/>
                        <a:gd name="connsiteX2" fmla="*/ 0 w 217071"/>
                        <a:gd name="connsiteY2" fmla="*/ 97394 h 97508"/>
                        <a:gd name="connsiteX3" fmla="*/ 6408 w 217071"/>
                        <a:gd name="connsiteY3" fmla="*/ 97509 h 97508"/>
                      </a:gdLst>
                      <a:ahLst/>
                      <a:cxnLst>
                        <a:cxn ang="0">
                          <a:pos x="connsiteX0" y="connsiteY0"/>
                        </a:cxn>
                        <a:cxn ang="0">
                          <a:pos x="connsiteX1" y="connsiteY1"/>
                        </a:cxn>
                        <a:cxn ang="0">
                          <a:pos x="connsiteX2" y="connsiteY2"/>
                        </a:cxn>
                        <a:cxn ang="0">
                          <a:pos x="connsiteX3" y="connsiteY3"/>
                        </a:cxn>
                      </a:cxnLst>
                      <a:rect l="l" t="t" r="r" b="b"/>
                      <a:pathLst>
                        <a:path w="217071" h="97508">
                          <a:moveTo>
                            <a:pt x="6408" y="97509"/>
                          </a:moveTo>
                          <a:cubicBezTo>
                            <a:pt x="96989" y="81113"/>
                            <a:pt x="172330" y="48322"/>
                            <a:pt x="217072" y="0"/>
                          </a:cubicBezTo>
                          <a:cubicBezTo>
                            <a:pt x="171464" y="47917"/>
                            <a:pt x="90466" y="81633"/>
                            <a:pt x="0" y="97394"/>
                          </a:cubicBezTo>
                          <a:lnTo>
                            <a:pt x="6408" y="97509"/>
                          </a:lnTo>
                          <a:close/>
                        </a:path>
                      </a:pathLst>
                    </a:custGeom>
                    <a:solidFill>
                      <a:srgbClr val="A0BDAB"/>
                    </a:solidFill>
                    <a:ln w="5770" cap="flat">
                      <a:noFill/>
                      <a:prstDash val="solid"/>
                      <a:miter/>
                    </a:ln>
                  </p:spPr>
                  <p:txBody>
                    <a:bodyPr rtlCol="0" anchor="ctr"/>
                    <a:lstStyle/>
                    <a:p>
                      <a:endParaRPr lang="th-TH"/>
                    </a:p>
                  </p:txBody>
                </p:sp>
                <p:sp>
                  <p:nvSpPr>
                    <p:cNvPr id="4270" name="Freeform: Shape 4269">
                      <a:extLst>
                        <a:ext uri="{FF2B5EF4-FFF2-40B4-BE49-F238E27FC236}">
                          <a16:creationId xmlns:a16="http://schemas.microsoft.com/office/drawing/2014/main" id="{9F36D89A-912A-46A2-80DD-0B11E2C3AD34}"/>
                        </a:ext>
                      </a:extLst>
                    </p:cNvPr>
                    <p:cNvSpPr/>
                    <p:nvPr/>
                  </p:nvSpPr>
                  <p:spPr>
                    <a:xfrm>
                      <a:off x="2433350" y="5152318"/>
                      <a:ext cx="213780" cy="95950"/>
                    </a:xfrm>
                    <a:custGeom>
                      <a:avLst/>
                      <a:gdLst>
                        <a:gd name="connsiteX0" fmla="*/ 18821 w 213780"/>
                        <a:gd name="connsiteY0" fmla="*/ 89831 h 95950"/>
                        <a:gd name="connsiteX1" fmla="*/ 69798 w 213780"/>
                        <a:gd name="connsiteY1" fmla="*/ 68932 h 95950"/>
                        <a:gd name="connsiteX2" fmla="*/ 119389 w 213780"/>
                        <a:gd name="connsiteY2" fmla="*/ 47051 h 95950"/>
                        <a:gd name="connsiteX3" fmla="*/ 168404 w 213780"/>
                        <a:gd name="connsiteY3" fmla="*/ 24767 h 95950"/>
                        <a:gd name="connsiteX4" fmla="*/ 213781 w 213780"/>
                        <a:gd name="connsiteY4" fmla="*/ 0 h 95950"/>
                        <a:gd name="connsiteX5" fmla="*/ 167827 w 213780"/>
                        <a:gd name="connsiteY5" fmla="*/ 24363 h 95950"/>
                        <a:gd name="connsiteX6" fmla="*/ 118292 w 213780"/>
                        <a:gd name="connsiteY6" fmla="*/ 46243 h 95950"/>
                        <a:gd name="connsiteX7" fmla="*/ 68181 w 213780"/>
                        <a:gd name="connsiteY7" fmla="*/ 67719 h 95950"/>
                        <a:gd name="connsiteX8" fmla="*/ 0 w 213780"/>
                        <a:gd name="connsiteY8" fmla="*/ 95950 h 95950"/>
                        <a:gd name="connsiteX9" fmla="*/ 18821 w 213780"/>
                        <a:gd name="connsiteY9" fmla="*/ 89831 h 9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780" h="95950">
                          <a:moveTo>
                            <a:pt x="18821" y="89831"/>
                          </a:moveTo>
                          <a:cubicBezTo>
                            <a:pt x="36255" y="83249"/>
                            <a:pt x="53171" y="76148"/>
                            <a:pt x="69798" y="68932"/>
                          </a:cubicBezTo>
                          <a:cubicBezTo>
                            <a:pt x="86424" y="61715"/>
                            <a:pt x="102878" y="54326"/>
                            <a:pt x="119389" y="47051"/>
                          </a:cubicBezTo>
                          <a:cubicBezTo>
                            <a:pt x="135901" y="39719"/>
                            <a:pt x="152470" y="32445"/>
                            <a:pt x="168404" y="24767"/>
                          </a:cubicBezTo>
                          <a:cubicBezTo>
                            <a:pt x="184338" y="17089"/>
                            <a:pt x="199752" y="8948"/>
                            <a:pt x="213781" y="0"/>
                          </a:cubicBezTo>
                          <a:cubicBezTo>
                            <a:pt x="199521" y="8833"/>
                            <a:pt x="183991" y="16800"/>
                            <a:pt x="167827" y="24363"/>
                          </a:cubicBezTo>
                          <a:cubicBezTo>
                            <a:pt x="151719" y="31926"/>
                            <a:pt x="134977" y="39084"/>
                            <a:pt x="118292" y="46243"/>
                          </a:cubicBezTo>
                          <a:cubicBezTo>
                            <a:pt x="101608" y="53402"/>
                            <a:pt x="84981" y="60618"/>
                            <a:pt x="68181" y="67719"/>
                          </a:cubicBezTo>
                          <a:cubicBezTo>
                            <a:pt x="51381" y="74820"/>
                            <a:pt x="17550" y="89484"/>
                            <a:pt x="0" y="95950"/>
                          </a:cubicBezTo>
                          <a:lnTo>
                            <a:pt x="18821" y="89831"/>
                          </a:lnTo>
                          <a:close/>
                        </a:path>
                      </a:pathLst>
                    </a:custGeom>
                    <a:solidFill>
                      <a:srgbClr val="A0BDAB"/>
                    </a:solidFill>
                    <a:ln w="5770" cap="flat">
                      <a:noFill/>
                      <a:prstDash val="solid"/>
                      <a:miter/>
                    </a:ln>
                  </p:spPr>
                  <p:txBody>
                    <a:bodyPr rtlCol="0" anchor="ctr"/>
                    <a:lstStyle/>
                    <a:p>
                      <a:endParaRPr lang="th-TH"/>
                    </a:p>
                  </p:txBody>
                </p:sp>
                <p:sp>
                  <p:nvSpPr>
                    <p:cNvPr id="4271" name="Freeform: Shape 4270">
                      <a:extLst>
                        <a:ext uri="{FF2B5EF4-FFF2-40B4-BE49-F238E27FC236}">
                          <a16:creationId xmlns:a16="http://schemas.microsoft.com/office/drawing/2014/main" id="{9DFDF578-D79C-4337-8525-D9F15B88E424}"/>
                        </a:ext>
                      </a:extLst>
                    </p:cNvPr>
                    <p:cNvSpPr/>
                    <p:nvPr/>
                  </p:nvSpPr>
                  <p:spPr>
                    <a:xfrm>
                      <a:off x="2481845" y="5064162"/>
                      <a:ext cx="196114" cy="82847"/>
                    </a:xfrm>
                    <a:custGeom>
                      <a:avLst/>
                      <a:gdLst>
                        <a:gd name="connsiteX0" fmla="*/ 750 w 196114"/>
                        <a:gd name="connsiteY0" fmla="*/ 82845 h 82847"/>
                        <a:gd name="connsiteX1" fmla="*/ 34754 w 196114"/>
                        <a:gd name="connsiteY1" fmla="*/ 82383 h 82847"/>
                        <a:gd name="connsiteX2" fmla="*/ 67431 w 196114"/>
                        <a:gd name="connsiteY2" fmla="*/ 79208 h 82847"/>
                        <a:gd name="connsiteX3" fmla="*/ 95431 w 196114"/>
                        <a:gd name="connsiteY3" fmla="*/ 70548 h 82847"/>
                        <a:gd name="connsiteX4" fmla="*/ 116387 w 196114"/>
                        <a:gd name="connsiteY4" fmla="*/ 56866 h 82847"/>
                        <a:gd name="connsiteX5" fmla="*/ 196115 w 196114"/>
                        <a:gd name="connsiteY5" fmla="*/ 0 h 82847"/>
                        <a:gd name="connsiteX6" fmla="*/ 115117 w 196114"/>
                        <a:gd name="connsiteY6" fmla="*/ 56173 h 82847"/>
                        <a:gd name="connsiteX7" fmla="*/ 93987 w 196114"/>
                        <a:gd name="connsiteY7" fmla="*/ 69625 h 82847"/>
                        <a:gd name="connsiteX8" fmla="*/ 66276 w 196114"/>
                        <a:gd name="connsiteY8" fmla="*/ 77938 h 82847"/>
                        <a:gd name="connsiteX9" fmla="*/ 33889 w 196114"/>
                        <a:gd name="connsiteY9" fmla="*/ 80882 h 82847"/>
                        <a:gd name="connsiteX10" fmla="*/ 0 w 196114"/>
                        <a:gd name="connsiteY10" fmla="*/ 81113 h 82847"/>
                        <a:gd name="connsiteX11" fmla="*/ 750 w 196114"/>
                        <a:gd name="connsiteY11" fmla="*/ 82845 h 8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4" h="82847">
                          <a:moveTo>
                            <a:pt x="750" y="82845"/>
                          </a:moveTo>
                          <a:cubicBezTo>
                            <a:pt x="12124" y="82845"/>
                            <a:pt x="23554" y="82903"/>
                            <a:pt x="34754" y="82383"/>
                          </a:cubicBezTo>
                          <a:cubicBezTo>
                            <a:pt x="45954" y="81921"/>
                            <a:pt x="57039" y="80998"/>
                            <a:pt x="67431" y="79208"/>
                          </a:cubicBezTo>
                          <a:cubicBezTo>
                            <a:pt x="77765" y="77361"/>
                            <a:pt x="87464" y="74590"/>
                            <a:pt x="95431" y="70548"/>
                          </a:cubicBezTo>
                          <a:cubicBezTo>
                            <a:pt x="103398" y="66507"/>
                            <a:pt x="109691" y="61542"/>
                            <a:pt x="116387" y="56866"/>
                          </a:cubicBezTo>
                          <a:lnTo>
                            <a:pt x="196115" y="0"/>
                          </a:lnTo>
                          <a:lnTo>
                            <a:pt x="115117" y="56173"/>
                          </a:lnTo>
                          <a:cubicBezTo>
                            <a:pt x="108305" y="60792"/>
                            <a:pt x="101896" y="65699"/>
                            <a:pt x="93987" y="69625"/>
                          </a:cubicBezTo>
                          <a:cubicBezTo>
                            <a:pt x="86078" y="73493"/>
                            <a:pt x="76495" y="76148"/>
                            <a:pt x="66276" y="77938"/>
                          </a:cubicBezTo>
                          <a:cubicBezTo>
                            <a:pt x="56000" y="79670"/>
                            <a:pt x="45089" y="80536"/>
                            <a:pt x="33889" y="80882"/>
                          </a:cubicBezTo>
                          <a:cubicBezTo>
                            <a:pt x="22746" y="81287"/>
                            <a:pt x="11373" y="81171"/>
                            <a:pt x="0" y="81113"/>
                          </a:cubicBezTo>
                          <a:lnTo>
                            <a:pt x="750" y="82845"/>
                          </a:lnTo>
                          <a:close/>
                        </a:path>
                      </a:pathLst>
                    </a:custGeom>
                    <a:solidFill>
                      <a:srgbClr val="A0BDAB"/>
                    </a:solidFill>
                    <a:ln w="5770" cap="flat">
                      <a:noFill/>
                      <a:prstDash val="solid"/>
                      <a:miter/>
                    </a:ln>
                  </p:spPr>
                  <p:txBody>
                    <a:bodyPr rtlCol="0" anchor="ctr"/>
                    <a:lstStyle/>
                    <a:p>
                      <a:endParaRPr lang="th-TH"/>
                    </a:p>
                  </p:txBody>
                </p:sp>
                <p:sp>
                  <p:nvSpPr>
                    <p:cNvPr id="4272" name="Freeform: Shape 4271">
                      <a:extLst>
                        <a:ext uri="{FF2B5EF4-FFF2-40B4-BE49-F238E27FC236}">
                          <a16:creationId xmlns:a16="http://schemas.microsoft.com/office/drawing/2014/main" id="{6C628F21-2A7C-4A6F-89FE-51257C6F35C3}"/>
                        </a:ext>
                      </a:extLst>
                    </p:cNvPr>
                    <p:cNvSpPr/>
                    <p:nvPr/>
                  </p:nvSpPr>
                  <p:spPr>
                    <a:xfrm>
                      <a:off x="2502512" y="5004351"/>
                      <a:ext cx="188610" cy="78630"/>
                    </a:xfrm>
                    <a:custGeom>
                      <a:avLst/>
                      <a:gdLst>
                        <a:gd name="connsiteX0" fmla="*/ 1501 w 188610"/>
                        <a:gd name="connsiteY0" fmla="*/ 78631 h 78630"/>
                        <a:gd name="connsiteX1" fmla="*/ 52132 w 188610"/>
                        <a:gd name="connsiteY1" fmla="*/ 61946 h 78630"/>
                        <a:gd name="connsiteX2" fmla="*/ 98433 w 188610"/>
                        <a:gd name="connsiteY2" fmla="*/ 41856 h 78630"/>
                        <a:gd name="connsiteX3" fmla="*/ 188610 w 188610"/>
                        <a:gd name="connsiteY3" fmla="*/ 0 h 78630"/>
                        <a:gd name="connsiteX4" fmla="*/ 97394 w 188610"/>
                        <a:gd name="connsiteY4" fmla="*/ 41105 h 78630"/>
                        <a:gd name="connsiteX5" fmla="*/ 50631 w 188610"/>
                        <a:gd name="connsiteY5" fmla="*/ 60792 h 78630"/>
                        <a:gd name="connsiteX6" fmla="*/ 0 w 188610"/>
                        <a:gd name="connsiteY6" fmla="*/ 76899 h 78630"/>
                        <a:gd name="connsiteX7" fmla="*/ 1501 w 188610"/>
                        <a:gd name="connsiteY7" fmla="*/ 78631 h 7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610" h="78630">
                          <a:moveTo>
                            <a:pt x="1501" y="78631"/>
                          </a:moveTo>
                          <a:cubicBezTo>
                            <a:pt x="20206" y="74705"/>
                            <a:pt x="36544" y="68528"/>
                            <a:pt x="52132" y="61946"/>
                          </a:cubicBezTo>
                          <a:cubicBezTo>
                            <a:pt x="67720" y="55365"/>
                            <a:pt x="83134" y="48668"/>
                            <a:pt x="98433" y="41856"/>
                          </a:cubicBezTo>
                          <a:cubicBezTo>
                            <a:pt x="129031" y="28289"/>
                            <a:pt x="159051" y="14317"/>
                            <a:pt x="188610" y="0"/>
                          </a:cubicBezTo>
                          <a:cubicBezTo>
                            <a:pt x="158705" y="14087"/>
                            <a:pt x="128280" y="27769"/>
                            <a:pt x="97394" y="41105"/>
                          </a:cubicBezTo>
                          <a:cubicBezTo>
                            <a:pt x="81922" y="47744"/>
                            <a:pt x="66334" y="54326"/>
                            <a:pt x="50631" y="60792"/>
                          </a:cubicBezTo>
                          <a:cubicBezTo>
                            <a:pt x="34870" y="67200"/>
                            <a:pt x="18532" y="73204"/>
                            <a:pt x="0" y="76899"/>
                          </a:cubicBezTo>
                          <a:lnTo>
                            <a:pt x="1501" y="78631"/>
                          </a:lnTo>
                          <a:close/>
                        </a:path>
                      </a:pathLst>
                    </a:custGeom>
                    <a:solidFill>
                      <a:srgbClr val="A0BDAB"/>
                    </a:solidFill>
                    <a:ln w="5770" cap="flat">
                      <a:noFill/>
                      <a:prstDash val="solid"/>
                      <a:miter/>
                    </a:ln>
                  </p:spPr>
                  <p:txBody>
                    <a:bodyPr rtlCol="0" anchor="ctr"/>
                    <a:lstStyle/>
                    <a:p>
                      <a:endParaRPr lang="th-TH"/>
                    </a:p>
                  </p:txBody>
                </p:sp>
                <p:sp>
                  <p:nvSpPr>
                    <p:cNvPr id="4273" name="Freeform: Shape 4272">
                      <a:extLst>
                        <a:ext uri="{FF2B5EF4-FFF2-40B4-BE49-F238E27FC236}">
                          <a16:creationId xmlns:a16="http://schemas.microsoft.com/office/drawing/2014/main" id="{6331C1AC-A4CE-4906-884D-7E0433C96383}"/>
                        </a:ext>
                      </a:extLst>
                    </p:cNvPr>
                    <p:cNvSpPr/>
                    <p:nvPr/>
                  </p:nvSpPr>
                  <p:spPr>
                    <a:xfrm>
                      <a:off x="2529416" y="4935420"/>
                      <a:ext cx="135092" cy="67430"/>
                    </a:xfrm>
                    <a:custGeom>
                      <a:avLst/>
                      <a:gdLst>
                        <a:gd name="connsiteX0" fmla="*/ 2598 w 135092"/>
                        <a:gd name="connsiteY0" fmla="*/ 67431 h 67430"/>
                        <a:gd name="connsiteX1" fmla="*/ 17262 w 135092"/>
                        <a:gd name="connsiteY1" fmla="*/ 57847 h 67430"/>
                        <a:gd name="connsiteX2" fmla="*/ 35794 w 135092"/>
                        <a:gd name="connsiteY2" fmla="*/ 50862 h 67430"/>
                        <a:gd name="connsiteX3" fmla="*/ 56173 w 135092"/>
                        <a:gd name="connsiteY3" fmla="*/ 45262 h 67430"/>
                        <a:gd name="connsiteX4" fmla="*/ 66218 w 135092"/>
                        <a:gd name="connsiteY4" fmla="*/ 42260 h 67430"/>
                        <a:gd name="connsiteX5" fmla="*/ 75744 w 135092"/>
                        <a:gd name="connsiteY5" fmla="*/ 38796 h 67430"/>
                        <a:gd name="connsiteX6" fmla="*/ 108247 w 135092"/>
                        <a:gd name="connsiteY6" fmla="*/ 21014 h 67430"/>
                        <a:gd name="connsiteX7" fmla="*/ 135092 w 135092"/>
                        <a:gd name="connsiteY7" fmla="*/ 0 h 67430"/>
                        <a:gd name="connsiteX8" fmla="*/ 107612 w 135092"/>
                        <a:gd name="connsiteY8" fmla="*/ 20668 h 67430"/>
                        <a:gd name="connsiteX9" fmla="*/ 74705 w 135092"/>
                        <a:gd name="connsiteY9" fmla="*/ 37987 h 67430"/>
                        <a:gd name="connsiteX10" fmla="*/ 34466 w 135092"/>
                        <a:gd name="connsiteY10" fmla="*/ 49592 h 67430"/>
                        <a:gd name="connsiteX11" fmla="*/ 15299 w 135092"/>
                        <a:gd name="connsiteY11" fmla="*/ 56520 h 67430"/>
                        <a:gd name="connsiteX12" fmla="*/ 0 w 135092"/>
                        <a:gd name="connsiteY12" fmla="*/ 66161 h 67430"/>
                        <a:gd name="connsiteX13" fmla="*/ 2598 w 135092"/>
                        <a:gd name="connsiteY13" fmla="*/ 67431 h 6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092" h="67430">
                          <a:moveTo>
                            <a:pt x="2598" y="67431"/>
                          </a:moveTo>
                          <a:cubicBezTo>
                            <a:pt x="6755" y="63851"/>
                            <a:pt x="11662" y="60618"/>
                            <a:pt x="17262" y="57847"/>
                          </a:cubicBezTo>
                          <a:cubicBezTo>
                            <a:pt x="22862" y="55076"/>
                            <a:pt x="29155" y="52825"/>
                            <a:pt x="35794" y="50862"/>
                          </a:cubicBezTo>
                          <a:cubicBezTo>
                            <a:pt x="42433" y="48899"/>
                            <a:pt x="49361" y="47167"/>
                            <a:pt x="56173" y="45262"/>
                          </a:cubicBezTo>
                          <a:cubicBezTo>
                            <a:pt x="59579" y="44338"/>
                            <a:pt x="62928" y="43357"/>
                            <a:pt x="66218" y="42260"/>
                          </a:cubicBezTo>
                          <a:cubicBezTo>
                            <a:pt x="69451" y="41163"/>
                            <a:pt x="72684" y="40066"/>
                            <a:pt x="75744" y="38796"/>
                          </a:cubicBezTo>
                          <a:cubicBezTo>
                            <a:pt x="88041" y="33831"/>
                            <a:pt x="98664" y="27711"/>
                            <a:pt x="108247" y="21014"/>
                          </a:cubicBezTo>
                          <a:cubicBezTo>
                            <a:pt x="117831" y="14318"/>
                            <a:pt x="126490" y="7159"/>
                            <a:pt x="135092" y="0"/>
                          </a:cubicBezTo>
                          <a:cubicBezTo>
                            <a:pt x="126260" y="7101"/>
                            <a:pt x="117426" y="14144"/>
                            <a:pt x="107612" y="20668"/>
                          </a:cubicBezTo>
                          <a:cubicBezTo>
                            <a:pt x="97856" y="27192"/>
                            <a:pt x="87059" y="33196"/>
                            <a:pt x="74705" y="37987"/>
                          </a:cubicBezTo>
                          <a:cubicBezTo>
                            <a:pt x="62466" y="42895"/>
                            <a:pt x="48033" y="45781"/>
                            <a:pt x="34466" y="49592"/>
                          </a:cubicBezTo>
                          <a:cubicBezTo>
                            <a:pt x="27653" y="51497"/>
                            <a:pt x="21130" y="53748"/>
                            <a:pt x="15299" y="56520"/>
                          </a:cubicBezTo>
                          <a:cubicBezTo>
                            <a:pt x="9468" y="59291"/>
                            <a:pt x="4330" y="62524"/>
                            <a:pt x="0" y="66161"/>
                          </a:cubicBezTo>
                          <a:lnTo>
                            <a:pt x="2598" y="67431"/>
                          </a:lnTo>
                          <a:close/>
                        </a:path>
                      </a:pathLst>
                    </a:custGeom>
                    <a:solidFill>
                      <a:srgbClr val="A0BDAB"/>
                    </a:solidFill>
                    <a:ln w="5770" cap="flat">
                      <a:noFill/>
                      <a:prstDash val="solid"/>
                      <a:miter/>
                    </a:ln>
                  </p:spPr>
                  <p:txBody>
                    <a:bodyPr rtlCol="0" anchor="ctr"/>
                    <a:lstStyle/>
                    <a:p>
                      <a:endParaRPr lang="th-TH"/>
                    </a:p>
                  </p:txBody>
                </p:sp>
                <p:sp>
                  <p:nvSpPr>
                    <p:cNvPr id="4274" name="Freeform: Shape 4273">
                      <a:extLst>
                        <a:ext uri="{FF2B5EF4-FFF2-40B4-BE49-F238E27FC236}">
                          <a16:creationId xmlns:a16="http://schemas.microsoft.com/office/drawing/2014/main" id="{9488B7DE-18D4-4436-9A94-2E9473F885C4}"/>
                        </a:ext>
                      </a:extLst>
                    </p:cNvPr>
                    <p:cNvSpPr/>
                    <p:nvPr/>
                  </p:nvSpPr>
                  <p:spPr>
                    <a:xfrm>
                      <a:off x="2548179" y="4881844"/>
                      <a:ext cx="84634" cy="34953"/>
                    </a:xfrm>
                    <a:custGeom>
                      <a:avLst/>
                      <a:gdLst>
                        <a:gd name="connsiteX0" fmla="*/ 0 w 84634"/>
                        <a:gd name="connsiteY0" fmla="*/ 32907 h 34953"/>
                        <a:gd name="connsiteX1" fmla="*/ 10738 w 84634"/>
                        <a:gd name="connsiteY1" fmla="*/ 34928 h 34953"/>
                        <a:gd name="connsiteX2" fmla="*/ 17781 w 84634"/>
                        <a:gd name="connsiteY2" fmla="*/ 34350 h 34953"/>
                        <a:gd name="connsiteX3" fmla="*/ 29212 w 84634"/>
                        <a:gd name="connsiteY3" fmla="*/ 30656 h 34953"/>
                        <a:gd name="connsiteX4" fmla="*/ 49130 w 84634"/>
                        <a:gd name="connsiteY4" fmla="*/ 21361 h 34953"/>
                        <a:gd name="connsiteX5" fmla="*/ 84635 w 84634"/>
                        <a:gd name="connsiteY5" fmla="*/ 0 h 34953"/>
                        <a:gd name="connsiteX6" fmla="*/ 48033 w 84634"/>
                        <a:gd name="connsiteY6" fmla="*/ 20610 h 34953"/>
                        <a:gd name="connsiteX7" fmla="*/ 27711 w 84634"/>
                        <a:gd name="connsiteY7" fmla="*/ 29501 h 34953"/>
                        <a:gd name="connsiteX8" fmla="*/ 16627 w 84634"/>
                        <a:gd name="connsiteY8" fmla="*/ 32849 h 34953"/>
                        <a:gd name="connsiteX9" fmla="*/ 2598 w 84634"/>
                        <a:gd name="connsiteY9" fmla="*/ 31695 h 34953"/>
                        <a:gd name="connsiteX10" fmla="*/ 0 w 84634"/>
                        <a:gd name="connsiteY10" fmla="*/ 32907 h 3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634" h="34953">
                          <a:moveTo>
                            <a:pt x="0" y="32907"/>
                          </a:moveTo>
                          <a:cubicBezTo>
                            <a:pt x="2482" y="33773"/>
                            <a:pt x="8198" y="34870"/>
                            <a:pt x="10738" y="34928"/>
                          </a:cubicBezTo>
                          <a:cubicBezTo>
                            <a:pt x="13278" y="35043"/>
                            <a:pt x="15645" y="34755"/>
                            <a:pt x="17781" y="34350"/>
                          </a:cubicBezTo>
                          <a:cubicBezTo>
                            <a:pt x="22111" y="33542"/>
                            <a:pt x="25806" y="32099"/>
                            <a:pt x="29212" y="30656"/>
                          </a:cubicBezTo>
                          <a:cubicBezTo>
                            <a:pt x="36082" y="27711"/>
                            <a:pt x="42721" y="24594"/>
                            <a:pt x="49130" y="21361"/>
                          </a:cubicBezTo>
                          <a:cubicBezTo>
                            <a:pt x="61946" y="14837"/>
                            <a:pt x="73781" y="7678"/>
                            <a:pt x="84635" y="0"/>
                          </a:cubicBezTo>
                          <a:cubicBezTo>
                            <a:pt x="73377" y="7447"/>
                            <a:pt x="61196" y="14375"/>
                            <a:pt x="48033" y="20610"/>
                          </a:cubicBezTo>
                          <a:cubicBezTo>
                            <a:pt x="41451" y="23728"/>
                            <a:pt x="34697" y="26672"/>
                            <a:pt x="27711" y="29501"/>
                          </a:cubicBezTo>
                          <a:cubicBezTo>
                            <a:pt x="24247" y="30887"/>
                            <a:pt x="20668" y="32157"/>
                            <a:pt x="16627" y="32849"/>
                          </a:cubicBezTo>
                          <a:cubicBezTo>
                            <a:pt x="12643" y="33542"/>
                            <a:pt x="6581" y="33196"/>
                            <a:pt x="2598" y="31695"/>
                          </a:cubicBezTo>
                          <a:lnTo>
                            <a:pt x="0" y="32907"/>
                          </a:lnTo>
                          <a:close/>
                        </a:path>
                      </a:pathLst>
                    </a:custGeom>
                    <a:solidFill>
                      <a:srgbClr val="A0BDAB"/>
                    </a:solidFill>
                    <a:ln w="5770" cap="flat">
                      <a:noFill/>
                      <a:prstDash val="solid"/>
                      <a:miter/>
                    </a:ln>
                  </p:spPr>
                  <p:txBody>
                    <a:bodyPr rtlCol="0" anchor="ctr"/>
                    <a:lstStyle/>
                    <a:p>
                      <a:endParaRPr lang="th-TH"/>
                    </a:p>
                  </p:txBody>
                </p:sp>
                <p:sp>
                  <p:nvSpPr>
                    <p:cNvPr id="4275" name="Freeform: Shape 4274">
                      <a:extLst>
                        <a:ext uri="{FF2B5EF4-FFF2-40B4-BE49-F238E27FC236}">
                          <a16:creationId xmlns:a16="http://schemas.microsoft.com/office/drawing/2014/main" id="{DF09DE71-9C87-40BD-BD78-5CBA0C2CE40E}"/>
                        </a:ext>
                      </a:extLst>
                    </p:cNvPr>
                    <p:cNvSpPr/>
                    <p:nvPr/>
                  </p:nvSpPr>
                  <p:spPr>
                    <a:xfrm>
                      <a:off x="2299932" y="5178990"/>
                      <a:ext cx="87232" cy="141212"/>
                    </a:xfrm>
                    <a:custGeom>
                      <a:avLst/>
                      <a:gdLst>
                        <a:gd name="connsiteX0" fmla="*/ 87233 w 87232"/>
                        <a:gd name="connsiteY0" fmla="*/ 140173 h 141212"/>
                        <a:gd name="connsiteX1" fmla="*/ 69567 w 87232"/>
                        <a:gd name="connsiteY1" fmla="*/ 124181 h 141212"/>
                        <a:gd name="connsiteX2" fmla="*/ 57443 w 87232"/>
                        <a:gd name="connsiteY2" fmla="*/ 106688 h 141212"/>
                        <a:gd name="connsiteX3" fmla="*/ 35505 w 87232"/>
                        <a:gd name="connsiteY3" fmla="*/ 71183 h 141212"/>
                        <a:gd name="connsiteX4" fmla="*/ 13625 w 87232"/>
                        <a:gd name="connsiteY4" fmla="*/ 35678 h 141212"/>
                        <a:gd name="connsiteX5" fmla="*/ 4388 w 87232"/>
                        <a:gd name="connsiteY5" fmla="*/ 17839 h 141212"/>
                        <a:gd name="connsiteX6" fmla="*/ 0 w 87232"/>
                        <a:gd name="connsiteY6" fmla="*/ 0 h 141212"/>
                        <a:gd name="connsiteX7" fmla="*/ 4041 w 87232"/>
                        <a:gd name="connsiteY7" fmla="*/ 17839 h 141212"/>
                        <a:gd name="connsiteX8" fmla="*/ 12932 w 87232"/>
                        <a:gd name="connsiteY8" fmla="*/ 35736 h 141212"/>
                        <a:gd name="connsiteX9" fmla="*/ 34119 w 87232"/>
                        <a:gd name="connsiteY9" fmla="*/ 71299 h 141212"/>
                        <a:gd name="connsiteX10" fmla="*/ 55365 w 87232"/>
                        <a:gd name="connsiteY10" fmla="*/ 106862 h 141212"/>
                        <a:gd name="connsiteX11" fmla="*/ 67257 w 87232"/>
                        <a:gd name="connsiteY11" fmla="*/ 124585 h 141212"/>
                        <a:gd name="connsiteX12" fmla="*/ 85212 w 87232"/>
                        <a:gd name="connsiteY12" fmla="*/ 141212 h 141212"/>
                        <a:gd name="connsiteX13" fmla="*/ 87233 w 87232"/>
                        <a:gd name="connsiteY13" fmla="*/ 140173 h 14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232" h="141212">
                          <a:moveTo>
                            <a:pt x="87233" y="140173"/>
                          </a:moveTo>
                          <a:cubicBezTo>
                            <a:pt x="79958" y="135381"/>
                            <a:pt x="74243" y="129839"/>
                            <a:pt x="69567" y="124181"/>
                          </a:cubicBezTo>
                          <a:cubicBezTo>
                            <a:pt x="64833" y="118466"/>
                            <a:pt x="61080" y="112577"/>
                            <a:pt x="57443" y="106688"/>
                          </a:cubicBezTo>
                          <a:lnTo>
                            <a:pt x="35505" y="71183"/>
                          </a:lnTo>
                          <a:cubicBezTo>
                            <a:pt x="28231" y="59348"/>
                            <a:pt x="20783" y="47513"/>
                            <a:pt x="13625" y="35678"/>
                          </a:cubicBezTo>
                          <a:cubicBezTo>
                            <a:pt x="10103" y="29732"/>
                            <a:pt x="6812" y="23785"/>
                            <a:pt x="4388" y="17839"/>
                          </a:cubicBezTo>
                          <a:cubicBezTo>
                            <a:pt x="1905" y="11893"/>
                            <a:pt x="289" y="5889"/>
                            <a:pt x="0" y="0"/>
                          </a:cubicBezTo>
                          <a:cubicBezTo>
                            <a:pt x="173" y="5831"/>
                            <a:pt x="1674" y="11835"/>
                            <a:pt x="4041" y="17839"/>
                          </a:cubicBezTo>
                          <a:cubicBezTo>
                            <a:pt x="6350" y="23843"/>
                            <a:pt x="9583" y="29790"/>
                            <a:pt x="12932" y="35736"/>
                          </a:cubicBezTo>
                          <a:cubicBezTo>
                            <a:pt x="19860" y="47629"/>
                            <a:pt x="27018" y="59464"/>
                            <a:pt x="34119" y="71299"/>
                          </a:cubicBezTo>
                          <a:lnTo>
                            <a:pt x="55365" y="106862"/>
                          </a:lnTo>
                          <a:cubicBezTo>
                            <a:pt x="58944" y="112808"/>
                            <a:pt x="62581" y="118754"/>
                            <a:pt x="67257" y="124585"/>
                          </a:cubicBezTo>
                          <a:cubicBezTo>
                            <a:pt x="71934" y="130416"/>
                            <a:pt x="77707" y="136189"/>
                            <a:pt x="85212" y="141212"/>
                          </a:cubicBezTo>
                          <a:lnTo>
                            <a:pt x="87233" y="140173"/>
                          </a:lnTo>
                          <a:close/>
                        </a:path>
                      </a:pathLst>
                    </a:custGeom>
                    <a:solidFill>
                      <a:srgbClr val="A0BDAB"/>
                    </a:solidFill>
                    <a:ln w="5770" cap="flat">
                      <a:noFill/>
                      <a:prstDash val="solid"/>
                      <a:miter/>
                    </a:ln>
                  </p:spPr>
                  <p:txBody>
                    <a:bodyPr rtlCol="0" anchor="ctr"/>
                    <a:lstStyle/>
                    <a:p>
                      <a:endParaRPr lang="th-TH"/>
                    </a:p>
                  </p:txBody>
                </p:sp>
                <p:sp>
                  <p:nvSpPr>
                    <p:cNvPr id="4276" name="Freeform: Shape 4275">
                      <a:extLst>
                        <a:ext uri="{FF2B5EF4-FFF2-40B4-BE49-F238E27FC236}">
                          <a16:creationId xmlns:a16="http://schemas.microsoft.com/office/drawing/2014/main" id="{6505FF79-64E6-465F-B863-709426AE4349}"/>
                        </a:ext>
                      </a:extLst>
                    </p:cNvPr>
                    <p:cNvSpPr/>
                    <p:nvPr/>
                  </p:nvSpPr>
                  <p:spPr>
                    <a:xfrm>
                      <a:off x="2320196" y="5064854"/>
                      <a:ext cx="113327" cy="181682"/>
                    </a:xfrm>
                    <a:custGeom>
                      <a:avLst/>
                      <a:gdLst>
                        <a:gd name="connsiteX0" fmla="*/ 113327 w 113327"/>
                        <a:gd name="connsiteY0" fmla="*/ 180989 h 181682"/>
                        <a:gd name="connsiteX1" fmla="*/ 72973 w 113327"/>
                        <a:gd name="connsiteY1" fmla="*/ 137402 h 181682"/>
                        <a:gd name="connsiteX2" fmla="*/ 57212 w 113327"/>
                        <a:gd name="connsiteY2" fmla="*/ 114887 h 181682"/>
                        <a:gd name="connsiteX3" fmla="*/ 46936 w 113327"/>
                        <a:gd name="connsiteY3" fmla="*/ 91909 h 181682"/>
                        <a:gd name="connsiteX4" fmla="*/ 43068 w 113327"/>
                        <a:gd name="connsiteY4" fmla="*/ 80363 h 181682"/>
                        <a:gd name="connsiteX5" fmla="*/ 38276 w 113327"/>
                        <a:gd name="connsiteY5" fmla="*/ 68816 h 181682"/>
                        <a:gd name="connsiteX6" fmla="*/ 25979 w 113327"/>
                        <a:gd name="connsiteY6" fmla="*/ 45839 h 181682"/>
                        <a:gd name="connsiteX7" fmla="*/ 0 w 113327"/>
                        <a:gd name="connsiteY7" fmla="*/ 0 h 181682"/>
                        <a:gd name="connsiteX8" fmla="*/ 25286 w 113327"/>
                        <a:gd name="connsiteY8" fmla="*/ 45897 h 181682"/>
                        <a:gd name="connsiteX9" fmla="*/ 37237 w 113327"/>
                        <a:gd name="connsiteY9" fmla="*/ 68874 h 181682"/>
                        <a:gd name="connsiteX10" fmla="*/ 41856 w 113327"/>
                        <a:gd name="connsiteY10" fmla="*/ 80363 h 181682"/>
                        <a:gd name="connsiteX11" fmla="*/ 45550 w 113327"/>
                        <a:gd name="connsiteY11" fmla="*/ 91909 h 181682"/>
                        <a:gd name="connsiteX12" fmla="*/ 55538 w 113327"/>
                        <a:gd name="connsiteY12" fmla="*/ 115060 h 181682"/>
                        <a:gd name="connsiteX13" fmla="*/ 71068 w 113327"/>
                        <a:gd name="connsiteY13" fmla="*/ 137806 h 181682"/>
                        <a:gd name="connsiteX14" fmla="*/ 110903 w 113327"/>
                        <a:gd name="connsiteY14" fmla="*/ 181682 h 181682"/>
                        <a:gd name="connsiteX15" fmla="*/ 113327 w 113327"/>
                        <a:gd name="connsiteY15" fmla="*/ 180989 h 18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327" h="181682">
                          <a:moveTo>
                            <a:pt x="113327" y="180989"/>
                          </a:moveTo>
                          <a:cubicBezTo>
                            <a:pt x="99068" y="166614"/>
                            <a:pt x="84923" y="152239"/>
                            <a:pt x="72973" y="137402"/>
                          </a:cubicBezTo>
                          <a:cubicBezTo>
                            <a:pt x="66969" y="130012"/>
                            <a:pt x="61600" y="122449"/>
                            <a:pt x="57212" y="114887"/>
                          </a:cubicBezTo>
                          <a:cubicBezTo>
                            <a:pt x="52767" y="107266"/>
                            <a:pt x="49361" y="99587"/>
                            <a:pt x="46936" y="91909"/>
                          </a:cubicBezTo>
                          <a:cubicBezTo>
                            <a:pt x="45666" y="88041"/>
                            <a:pt x="44453" y="84231"/>
                            <a:pt x="43068" y="80363"/>
                          </a:cubicBezTo>
                          <a:cubicBezTo>
                            <a:pt x="41682" y="76495"/>
                            <a:pt x="40066" y="72627"/>
                            <a:pt x="38276" y="68816"/>
                          </a:cubicBezTo>
                          <a:cubicBezTo>
                            <a:pt x="34639" y="61138"/>
                            <a:pt x="30309" y="53460"/>
                            <a:pt x="25979" y="45839"/>
                          </a:cubicBezTo>
                          <a:lnTo>
                            <a:pt x="0" y="0"/>
                          </a:lnTo>
                          <a:lnTo>
                            <a:pt x="25286" y="45897"/>
                          </a:lnTo>
                          <a:cubicBezTo>
                            <a:pt x="29501" y="53575"/>
                            <a:pt x="33715" y="61196"/>
                            <a:pt x="37237" y="68874"/>
                          </a:cubicBezTo>
                          <a:cubicBezTo>
                            <a:pt x="38969" y="72685"/>
                            <a:pt x="40528" y="76552"/>
                            <a:pt x="41856" y="80363"/>
                          </a:cubicBezTo>
                          <a:cubicBezTo>
                            <a:pt x="43183" y="84231"/>
                            <a:pt x="44280" y="88041"/>
                            <a:pt x="45550" y="91909"/>
                          </a:cubicBezTo>
                          <a:cubicBezTo>
                            <a:pt x="47917" y="99587"/>
                            <a:pt x="51208" y="107381"/>
                            <a:pt x="55538" y="115060"/>
                          </a:cubicBezTo>
                          <a:cubicBezTo>
                            <a:pt x="59868" y="122738"/>
                            <a:pt x="65179" y="130301"/>
                            <a:pt x="71068" y="137806"/>
                          </a:cubicBezTo>
                          <a:cubicBezTo>
                            <a:pt x="82845" y="152759"/>
                            <a:pt x="96932" y="167249"/>
                            <a:pt x="110903" y="181682"/>
                          </a:cubicBezTo>
                          <a:lnTo>
                            <a:pt x="113327" y="180989"/>
                          </a:lnTo>
                          <a:close/>
                        </a:path>
                      </a:pathLst>
                    </a:custGeom>
                    <a:solidFill>
                      <a:srgbClr val="A0BDAB"/>
                    </a:solidFill>
                    <a:ln w="5770" cap="flat">
                      <a:noFill/>
                      <a:prstDash val="solid"/>
                      <a:miter/>
                    </a:ln>
                  </p:spPr>
                  <p:txBody>
                    <a:bodyPr rtlCol="0" anchor="ctr"/>
                    <a:lstStyle/>
                    <a:p>
                      <a:endParaRPr lang="th-TH"/>
                    </a:p>
                  </p:txBody>
                </p:sp>
                <p:sp>
                  <p:nvSpPr>
                    <p:cNvPr id="4277" name="Freeform: Shape 4276">
                      <a:extLst>
                        <a:ext uri="{FF2B5EF4-FFF2-40B4-BE49-F238E27FC236}">
                          <a16:creationId xmlns:a16="http://schemas.microsoft.com/office/drawing/2014/main" id="{8A23B298-4508-475B-8865-7C344665CBCF}"/>
                        </a:ext>
                      </a:extLst>
                    </p:cNvPr>
                    <p:cNvSpPr/>
                    <p:nvPr/>
                  </p:nvSpPr>
                  <p:spPr>
                    <a:xfrm>
                      <a:off x="2356567" y="4991650"/>
                      <a:ext cx="121121" cy="160783"/>
                    </a:xfrm>
                    <a:custGeom>
                      <a:avLst/>
                      <a:gdLst>
                        <a:gd name="connsiteX0" fmla="*/ 121121 w 121121"/>
                        <a:gd name="connsiteY0" fmla="*/ 159859 h 160783"/>
                        <a:gd name="connsiteX1" fmla="*/ 99010 w 121121"/>
                        <a:gd name="connsiteY1" fmla="*/ 141559 h 160783"/>
                        <a:gd name="connsiteX2" fmla="*/ 94045 w 121121"/>
                        <a:gd name="connsiteY2" fmla="*/ 136825 h 160783"/>
                        <a:gd name="connsiteX3" fmla="*/ 89196 w 121121"/>
                        <a:gd name="connsiteY3" fmla="*/ 132033 h 160783"/>
                        <a:gd name="connsiteX4" fmla="*/ 84520 w 121121"/>
                        <a:gd name="connsiteY4" fmla="*/ 127183 h 160783"/>
                        <a:gd name="connsiteX5" fmla="*/ 80132 w 121121"/>
                        <a:gd name="connsiteY5" fmla="*/ 122276 h 160783"/>
                        <a:gd name="connsiteX6" fmla="*/ 63967 w 121121"/>
                        <a:gd name="connsiteY6" fmla="*/ 102301 h 160783"/>
                        <a:gd name="connsiteX7" fmla="*/ 56635 w 121121"/>
                        <a:gd name="connsiteY7" fmla="*/ 92198 h 160783"/>
                        <a:gd name="connsiteX8" fmla="*/ 49765 w 121121"/>
                        <a:gd name="connsiteY8" fmla="*/ 82037 h 160783"/>
                        <a:gd name="connsiteX9" fmla="*/ 24536 w 121121"/>
                        <a:gd name="connsiteY9" fmla="*/ 41047 h 160783"/>
                        <a:gd name="connsiteX10" fmla="*/ 0 w 121121"/>
                        <a:gd name="connsiteY10" fmla="*/ 0 h 160783"/>
                        <a:gd name="connsiteX11" fmla="*/ 23843 w 121121"/>
                        <a:gd name="connsiteY11" fmla="*/ 41105 h 160783"/>
                        <a:gd name="connsiteX12" fmla="*/ 48379 w 121121"/>
                        <a:gd name="connsiteY12" fmla="*/ 82152 h 160783"/>
                        <a:gd name="connsiteX13" fmla="*/ 55076 w 121121"/>
                        <a:gd name="connsiteY13" fmla="*/ 92371 h 160783"/>
                        <a:gd name="connsiteX14" fmla="*/ 62235 w 121121"/>
                        <a:gd name="connsiteY14" fmla="*/ 102532 h 160783"/>
                        <a:gd name="connsiteX15" fmla="*/ 78169 w 121121"/>
                        <a:gd name="connsiteY15" fmla="*/ 122623 h 160783"/>
                        <a:gd name="connsiteX16" fmla="*/ 82556 w 121121"/>
                        <a:gd name="connsiteY16" fmla="*/ 127587 h 160783"/>
                        <a:gd name="connsiteX17" fmla="*/ 87175 w 121121"/>
                        <a:gd name="connsiteY17" fmla="*/ 132495 h 160783"/>
                        <a:gd name="connsiteX18" fmla="*/ 91967 w 121121"/>
                        <a:gd name="connsiteY18" fmla="*/ 137344 h 160783"/>
                        <a:gd name="connsiteX19" fmla="*/ 96932 w 121121"/>
                        <a:gd name="connsiteY19" fmla="*/ 142194 h 160783"/>
                        <a:gd name="connsiteX20" fmla="*/ 119043 w 121121"/>
                        <a:gd name="connsiteY20" fmla="*/ 160783 h 160783"/>
                        <a:gd name="connsiteX21" fmla="*/ 121121 w 121121"/>
                        <a:gd name="connsiteY21" fmla="*/ 159859 h 16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121" h="160783">
                          <a:moveTo>
                            <a:pt x="121121" y="159859"/>
                          </a:moveTo>
                          <a:cubicBezTo>
                            <a:pt x="113270" y="153971"/>
                            <a:pt x="105765" y="147851"/>
                            <a:pt x="99010" y="141559"/>
                          </a:cubicBezTo>
                          <a:cubicBezTo>
                            <a:pt x="97278" y="140000"/>
                            <a:pt x="95662" y="138383"/>
                            <a:pt x="94045" y="136825"/>
                          </a:cubicBezTo>
                          <a:cubicBezTo>
                            <a:pt x="92371" y="135208"/>
                            <a:pt x="90754" y="133649"/>
                            <a:pt x="89196" y="132033"/>
                          </a:cubicBezTo>
                          <a:lnTo>
                            <a:pt x="84520" y="127183"/>
                          </a:lnTo>
                          <a:lnTo>
                            <a:pt x="80132" y="122276"/>
                          </a:lnTo>
                          <a:cubicBezTo>
                            <a:pt x="74359" y="115695"/>
                            <a:pt x="68932" y="109056"/>
                            <a:pt x="63967" y="102301"/>
                          </a:cubicBezTo>
                          <a:cubicBezTo>
                            <a:pt x="61369" y="98952"/>
                            <a:pt x="59060" y="95546"/>
                            <a:pt x="56635" y="92198"/>
                          </a:cubicBezTo>
                          <a:cubicBezTo>
                            <a:pt x="54326" y="88792"/>
                            <a:pt x="51959" y="85443"/>
                            <a:pt x="49765" y="82037"/>
                          </a:cubicBezTo>
                          <a:cubicBezTo>
                            <a:pt x="40816" y="68412"/>
                            <a:pt x="32792" y="54730"/>
                            <a:pt x="24536" y="41047"/>
                          </a:cubicBezTo>
                          <a:lnTo>
                            <a:pt x="0" y="0"/>
                          </a:lnTo>
                          <a:lnTo>
                            <a:pt x="23843" y="41105"/>
                          </a:lnTo>
                          <a:cubicBezTo>
                            <a:pt x="31810" y="54788"/>
                            <a:pt x="39662" y="68528"/>
                            <a:pt x="48379" y="82152"/>
                          </a:cubicBezTo>
                          <a:cubicBezTo>
                            <a:pt x="50515" y="85559"/>
                            <a:pt x="52824" y="88965"/>
                            <a:pt x="55076" y="92371"/>
                          </a:cubicBezTo>
                          <a:cubicBezTo>
                            <a:pt x="57443" y="95777"/>
                            <a:pt x="59695" y="99183"/>
                            <a:pt x="62235" y="102532"/>
                          </a:cubicBezTo>
                          <a:cubicBezTo>
                            <a:pt x="67084" y="109286"/>
                            <a:pt x="72453" y="115983"/>
                            <a:pt x="78169" y="122623"/>
                          </a:cubicBezTo>
                          <a:lnTo>
                            <a:pt x="82556" y="127587"/>
                          </a:lnTo>
                          <a:lnTo>
                            <a:pt x="87175" y="132495"/>
                          </a:lnTo>
                          <a:cubicBezTo>
                            <a:pt x="88676" y="134111"/>
                            <a:pt x="90293" y="135728"/>
                            <a:pt x="91967" y="137344"/>
                          </a:cubicBezTo>
                          <a:cubicBezTo>
                            <a:pt x="93641" y="138961"/>
                            <a:pt x="95200" y="140577"/>
                            <a:pt x="96932" y="142194"/>
                          </a:cubicBezTo>
                          <a:cubicBezTo>
                            <a:pt x="103686" y="148602"/>
                            <a:pt x="111134" y="154779"/>
                            <a:pt x="119043" y="160783"/>
                          </a:cubicBezTo>
                          <a:lnTo>
                            <a:pt x="121121" y="159859"/>
                          </a:lnTo>
                          <a:close/>
                        </a:path>
                      </a:pathLst>
                    </a:custGeom>
                    <a:solidFill>
                      <a:srgbClr val="A0BDAB"/>
                    </a:solidFill>
                    <a:ln w="5770" cap="flat">
                      <a:noFill/>
                      <a:prstDash val="solid"/>
                      <a:miter/>
                    </a:ln>
                  </p:spPr>
                  <p:txBody>
                    <a:bodyPr rtlCol="0" anchor="ctr"/>
                    <a:lstStyle/>
                    <a:p>
                      <a:endParaRPr lang="th-TH"/>
                    </a:p>
                  </p:txBody>
                </p:sp>
                <p:sp>
                  <p:nvSpPr>
                    <p:cNvPr id="4278" name="Freeform: Shape 4277">
                      <a:extLst>
                        <a:ext uri="{FF2B5EF4-FFF2-40B4-BE49-F238E27FC236}">
                          <a16:creationId xmlns:a16="http://schemas.microsoft.com/office/drawing/2014/main" id="{47F0D511-8248-4565-A1AE-A9D7BF59E76A}"/>
                        </a:ext>
                      </a:extLst>
                    </p:cNvPr>
                    <p:cNvSpPr/>
                    <p:nvPr/>
                  </p:nvSpPr>
                  <p:spPr>
                    <a:xfrm>
                      <a:off x="2392187" y="4933226"/>
                      <a:ext cx="109748" cy="156164"/>
                    </a:xfrm>
                    <a:custGeom>
                      <a:avLst/>
                      <a:gdLst>
                        <a:gd name="connsiteX0" fmla="*/ 109748 w 109748"/>
                        <a:gd name="connsiteY0" fmla="*/ 155703 h 156164"/>
                        <a:gd name="connsiteX1" fmla="*/ 80594 w 109748"/>
                        <a:gd name="connsiteY1" fmla="*/ 117080 h 156164"/>
                        <a:gd name="connsiteX2" fmla="*/ 53633 w 109748"/>
                        <a:gd name="connsiteY2" fmla="*/ 78053 h 156164"/>
                        <a:gd name="connsiteX3" fmla="*/ 0 w 109748"/>
                        <a:gd name="connsiteY3" fmla="*/ 0 h 156164"/>
                        <a:gd name="connsiteX4" fmla="*/ 52247 w 109748"/>
                        <a:gd name="connsiteY4" fmla="*/ 78227 h 156164"/>
                        <a:gd name="connsiteX5" fmla="*/ 78515 w 109748"/>
                        <a:gd name="connsiteY5" fmla="*/ 117311 h 156164"/>
                        <a:gd name="connsiteX6" fmla="*/ 107035 w 109748"/>
                        <a:gd name="connsiteY6" fmla="*/ 156165 h 156164"/>
                        <a:gd name="connsiteX7" fmla="*/ 109748 w 109748"/>
                        <a:gd name="connsiteY7" fmla="*/ 155703 h 15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748" h="156164">
                          <a:moveTo>
                            <a:pt x="109748" y="155703"/>
                          </a:moveTo>
                          <a:cubicBezTo>
                            <a:pt x="99299" y="142944"/>
                            <a:pt x="89773" y="130012"/>
                            <a:pt x="80594" y="117080"/>
                          </a:cubicBezTo>
                          <a:cubicBezTo>
                            <a:pt x="71472" y="104091"/>
                            <a:pt x="62639" y="91101"/>
                            <a:pt x="53633" y="78053"/>
                          </a:cubicBezTo>
                          <a:lnTo>
                            <a:pt x="0" y="0"/>
                          </a:lnTo>
                          <a:lnTo>
                            <a:pt x="52247" y="78227"/>
                          </a:lnTo>
                          <a:cubicBezTo>
                            <a:pt x="60965" y="91274"/>
                            <a:pt x="69625" y="104321"/>
                            <a:pt x="78515" y="117311"/>
                          </a:cubicBezTo>
                          <a:cubicBezTo>
                            <a:pt x="87406" y="130358"/>
                            <a:pt x="96759" y="143348"/>
                            <a:pt x="107035" y="156165"/>
                          </a:cubicBezTo>
                          <a:lnTo>
                            <a:pt x="109748" y="155703"/>
                          </a:lnTo>
                          <a:close/>
                        </a:path>
                      </a:pathLst>
                    </a:custGeom>
                    <a:solidFill>
                      <a:srgbClr val="A0BDAB"/>
                    </a:solidFill>
                    <a:ln w="5770" cap="flat">
                      <a:noFill/>
                      <a:prstDash val="solid"/>
                      <a:miter/>
                    </a:ln>
                  </p:spPr>
                  <p:txBody>
                    <a:bodyPr rtlCol="0" anchor="ctr"/>
                    <a:lstStyle/>
                    <a:p>
                      <a:endParaRPr lang="th-TH"/>
                    </a:p>
                  </p:txBody>
                </p:sp>
                <p:sp>
                  <p:nvSpPr>
                    <p:cNvPr id="4279" name="Freeform: Shape 4278">
                      <a:extLst>
                        <a:ext uri="{FF2B5EF4-FFF2-40B4-BE49-F238E27FC236}">
                          <a16:creationId xmlns:a16="http://schemas.microsoft.com/office/drawing/2014/main" id="{8841DE42-CDA5-4FA4-B9A0-5633110F8127}"/>
                        </a:ext>
                      </a:extLst>
                    </p:cNvPr>
                    <p:cNvSpPr/>
                    <p:nvPr/>
                  </p:nvSpPr>
                  <p:spPr>
                    <a:xfrm>
                      <a:off x="2427172" y="4887791"/>
                      <a:ext cx="95430" cy="121871"/>
                    </a:xfrm>
                    <a:custGeom>
                      <a:avLst/>
                      <a:gdLst>
                        <a:gd name="connsiteX0" fmla="*/ 95431 w 95430"/>
                        <a:gd name="connsiteY0" fmla="*/ 121237 h 121871"/>
                        <a:gd name="connsiteX1" fmla="*/ 0 w 95430"/>
                        <a:gd name="connsiteY1" fmla="*/ 0 h 121871"/>
                        <a:gd name="connsiteX2" fmla="*/ 92948 w 95430"/>
                        <a:gd name="connsiteY2" fmla="*/ 121872 h 121871"/>
                        <a:gd name="connsiteX3" fmla="*/ 95431 w 95430"/>
                        <a:gd name="connsiteY3" fmla="*/ 121237 h 121871"/>
                      </a:gdLst>
                      <a:ahLst/>
                      <a:cxnLst>
                        <a:cxn ang="0">
                          <a:pos x="connsiteX0" y="connsiteY0"/>
                        </a:cxn>
                        <a:cxn ang="0">
                          <a:pos x="connsiteX1" y="connsiteY1"/>
                        </a:cxn>
                        <a:cxn ang="0">
                          <a:pos x="connsiteX2" y="connsiteY2"/>
                        </a:cxn>
                        <a:cxn ang="0">
                          <a:pos x="connsiteX3" y="connsiteY3"/>
                        </a:cxn>
                      </a:cxnLst>
                      <a:rect l="l" t="t" r="r" b="b"/>
                      <a:pathLst>
                        <a:path w="95430" h="121871">
                          <a:moveTo>
                            <a:pt x="95431" y="121237"/>
                          </a:moveTo>
                          <a:cubicBezTo>
                            <a:pt x="55596" y="82499"/>
                            <a:pt x="23381" y="41625"/>
                            <a:pt x="0" y="0"/>
                          </a:cubicBezTo>
                          <a:cubicBezTo>
                            <a:pt x="22458" y="41682"/>
                            <a:pt x="53806" y="82787"/>
                            <a:pt x="92948" y="121872"/>
                          </a:cubicBezTo>
                          <a:lnTo>
                            <a:pt x="95431" y="121237"/>
                          </a:lnTo>
                          <a:close/>
                        </a:path>
                      </a:pathLst>
                    </a:custGeom>
                    <a:solidFill>
                      <a:srgbClr val="A0BDAB"/>
                    </a:solidFill>
                    <a:ln w="5770" cap="flat">
                      <a:noFill/>
                      <a:prstDash val="solid"/>
                      <a:miter/>
                    </a:ln>
                  </p:spPr>
                  <p:txBody>
                    <a:bodyPr rtlCol="0" anchor="ctr"/>
                    <a:lstStyle/>
                    <a:p>
                      <a:endParaRPr lang="th-TH"/>
                    </a:p>
                  </p:txBody>
                </p:sp>
                <p:sp>
                  <p:nvSpPr>
                    <p:cNvPr id="4280" name="Freeform: Shape 4279">
                      <a:extLst>
                        <a:ext uri="{FF2B5EF4-FFF2-40B4-BE49-F238E27FC236}">
                          <a16:creationId xmlns:a16="http://schemas.microsoft.com/office/drawing/2014/main" id="{EB5BE5B9-714F-4793-BCA7-8044F02AFB62}"/>
                        </a:ext>
                      </a:extLst>
                    </p:cNvPr>
                    <p:cNvSpPr/>
                    <p:nvPr/>
                  </p:nvSpPr>
                  <p:spPr>
                    <a:xfrm>
                      <a:off x="2487964" y="4830636"/>
                      <a:ext cx="54209" cy="94968"/>
                    </a:xfrm>
                    <a:custGeom>
                      <a:avLst/>
                      <a:gdLst>
                        <a:gd name="connsiteX0" fmla="*/ 54210 w 54209"/>
                        <a:gd name="connsiteY0" fmla="*/ 94391 h 94968"/>
                        <a:gd name="connsiteX1" fmla="*/ 0 w 54209"/>
                        <a:gd name="connsiteY1" fmla="*/ 0 h 94968"/>
                        <a:gd name="connsiteX2" fmla="*/ 51670 w 54209"/>
                        <a:gd name="connsiteY2" fmla="*/ 94969 h 94968"/>
                        <a:gd name="connsiteX3" fmla="*/ 54210 w 54209"/>
                        <a:gd name="connsiteY3" fmla="*/ 94391 h 94968"/>
                      </a:gdLst>
                      <a:ahLst/>
                      <a:cxnLst>
                        <a:cxn ang="0">
                          <a:pos x="connsiteX0" y="connsiteY0"/>
                        </a:cxn>
                        <a:cxn ang="0">
                          <a:pos x="connsiteX1" y="connsiteY1"/>
                        </a:cxn>
                        <a:cxn ang="0">
                          <a:pos x="connsiteX2" y="connsiteY2"/>
                        </a:cxn>
                        <a:cxn ang="0">
                          <a:pos x="connsiteX3" y="connsiteY3"/>
                        </a:cxn>
                      </a:cxnLst>
                      <a:rect l="l" t="t" r="r" b="b"/>
                      <a:pathLst>
                        <a:path w="54209" h="94968">
                          <a:moveTo>
                            <a:pt x="54210" y="94391"/>
                          </a:moveTo>
                          <a:cubicBezTo>
                            <a:pt x="24998" y="64486"/>
                            <a:pt x="6235" y="31868"/>
                            <a:pt x="0" y="0"/>
                          </a:cubicBezTo>
                          <a:cubicBezTo>
                            <a:pt x="5196" y="31810"/>
                            <a:pt x="23035" y="64602"/>
                            <a:pt x="51670" y="94969"/>
                          </a:cubicBezTo>
                          <a:lnTo>
                            <a:pt x="54210" y="94391"/>
                          </a:lnTo>
                          <a:close/>
                        </a:path>
                      </a:pathLst>
                    </a:custGeom>
                    <a:solidFill>
                      <a:srgbClr val="A0BDAB"/>
                    </a:solidFill>
                    <a:ln w="5770" cap="flat">
                      <a:noFill/>
                      <a:prstDash val="solid"/>
                      <a:miter/>
                    </a:ln>
                  </p:spPr>
                  <p:txBody>
                    <a:bodyPr rtlCol="0" anchor="ctr"/>
                    <a:lstStyle/>
                    <a:p>
                      <a:endParaRPr lang="th-TH"/>
                    </a:p>
                  </p:txBody>
                </p:sp>
              </p:grpSp>
            </p:grpSp>
          </p:grpSp>
          <p:grpSp>
            <p:nvGrpSpPr>
              <p:cNvPr id="3820" name="Graphic 3">
                <a:extLst>
                  <a:ext uri="{FF2B5EF4-FFF2-40B4-BE49-F238E27FC236}">
                    <a16:creationId xmlns:a16="http://schemas.microsoft.com/office/drawing/2014/main" id="{AA48252F-3DCB-4727-AF98-480282CCB6F2}"/>
                  </a:ext>
                </a:extLst>
              </p:cNvPr>
              <p:cNvGrpSpPr/>
              <p:nvPr/>
            </p:nvGrpSpPr>
            <p:grpSpPr>
              <a:xfrm rot="2496040">
                <a:off x="-1423987" y="3943641"/>
                <a:ext cx="2662962" cy="1699971"/>
                <a:chOff x="-1118248" y="5740317"/>
                <a:chExt cx="2662962" cy="1699971"/>
              </a:xfrm>
            </p:grpSpPr>
            <p:grpSp>
              <p:nvGrpSpPr>
                <p:cNvPr id="4118" name="Graphic 3">
                  <a:extLst>
                    <a:ext uri="{FF2B5EF4-FFF2-40B4-BE49-F238E27FC236}">
                      <a16:creationId xmlns:a16="http://schemas.microsoft.com/office/drawing/2014/main" id="{4B849AFD-2124-4CA2-A3B0-DD855283E78B}"/>
                    </a:ext>
                  </a:extLst>
                </p:cNvPr>
                <p:cNvGrpSpPr/>
                <p:nvPr/>
              </p:nvGrpSpPr>
              <p:grpSpPr>
                <a:xfrm>
                  <a:off x="-659921" y="6602253"/>
                  <a:ext cx="830414" cy="838035"/>
                  <a:chOff x="-659921" y="6602253"/>
                  <a:chExt cx="830414" cy="838035"/>
                </a:xfrm>
              </p:grpSpPr>
              <p:grpSp>
                <p:nvGrpSpPr>
                  <p:cNvPr id="4225" name="Graphic 3">
                    <a:extLst>
                      <a:ext uri="{FF2B5EF4-FFF2-40B4-BE49-F238E27FC236}">
                        <a16:creationId xmlns:a16="http://schemas.microsoft.com/office/drawing/2014/main" id="{9A92B1A9-477C-4FF8-BD7D-BBDF72F953D4}"/>
                      </a:ext>
                    </a:extLst>
                  </p:cNvPr>
                  <p:cNvGrpSpPr/>
                  <p:nvPr/>
                </p:nvGrpSpPr>
                <p:grpSpPr>
                  <a:xfrm>
                    <a:off x="-580229" y="7047661"/>
                    <a:ext cx="300677" cy="313766"/>
                    <a:chOff x="-580229" y="7047661"/>
                    <a:chExt cx="300677" cy="313766"/>
                  </a:xfrm>
                </p:grpSpPr>
                <p:sp>
                  <p:nvSpPr>
                    <p:cNvPr id="4245" name="Freeform: Shape 4244">
                      <a:extLst>
                        <a:ext uri="{FF2B5EF4-FFF2-40B4-BE49-F238E27FC236}">
                          <a16:creationId xmlns:a16="http://schemas.microsoft.com/office/drawing/2014/main" id="{7F9D553F-6F5F-4968-9A79-2456E3050D3E}"/>
                        </a:ext>
                      </a:extLst>
                    </p:cNvPr>
                    <p:cNvSpPr/>
                    <p:nvPr/>
                  </p:nvSpPr>
                  <p:spPr>
                    <a:xfrm>
                      <a:off x="-577523" y="7053655"/>
                      <a:ext cx="297971" cy="263594"/>
                    </a:xfrm>
                    <a:custGeom>
                      <a:avLst/>
                      <a:gdLst>
                        <a:gd name="connsiteX0" fmla="*/ 235646 w 297971"/>
                        <a:gd name="connsiteY0" fmla="*/ 19806 h 263594"/>
                        <a:gd name="connsiteX1" fmla="*/ 297823 w 297971"/>
                        <a:gd name="connsiteY1" fmla="*/ 147336 h 263594"/>
                        <a:gd name="connsiteX2" fmla="*/ 281370 w 297971"/>
                        <a:gd name="connsiteY2" fmla="*/ 228160 h 263594"/>
                        <a:gd name="connsiteX3" fmla="*/ 209782 w 297971"/>
                        <a:gd name="connsiteY3" fmla="*/ 261875 h 263594"/>
                        <a:gd name="connsiteX4" fmla="*/ 250714 w 297971"/>
                        <a:gd name="connsiteY4" fmla="*/ 224754 h 263594"/>
                        <a:gd name="connsiteX5" fmla="*/ 227333 w 297971"/>
                        <a:gd name="connsiteY5" fmla="*/ 171121 h 263594"/>
                        <a:gd name="connsiteX6" fmla="*/ 170582 w 297971"/>
                        <a:gd name="connsiteY6" fmla="*/ 161075 h 263594"/>
                        <a:gd name="connsiteX7" fmla="*/ 158978 w 297971"/>
                        <a:gd name="connsiteY7" fmla="*/ 172045 h 263594"/>
                        <a:gd name="connsiteX8" fmla="*/ 137906 w 297971"/>
                        <a:gd name="connsiteY8" fmla="*/ 171756 h 263594"/>
                        <a:gd name="connsiteX9" fmla="*/ 130286 w 297971"/>
                        <a:gd name="connsiteY9" fmla="*/ 199525 h 263594"/>
                        <a:gd name="connsiteX10" fmla="*/ 127572 w 297971"/>
                        <a:gd name="connsiteY10" fmla="*/ 229372 h 263594"/>
                        <a:gd name="connsiteX11" fmla="*/ 76941 w 297971"/>
                        <a:gd name="connsiteY11" fmla="*/ 220597 h 263594"/>
                        <a:gd name="connsiteX12" fmla="*/ 50500 w 297971"/>
                        <a:gd name="connsiteY12" fmla="*/ 223484 h 263594"/>
                        <a:gd name="connsiteX13" fmla="*/ 39762 w 297971"/>
                        <a:gd name="connsiteY13" fmla="*/ 246057 h 263594"/>
                        <a:gd name="connsiteX14" fmla="*/ 22212 w 297971"/>
                        <a:gd name="connsiteY14" fmla="*/ 261760 h 263594"/>
                        <a:gd name="connsiteX15" fmla="*/ 8645 w 297971"/>
                        <a:gd name="connsiteY15" fmla="*/ 245306 h 263594"/>
                        <a:gd name="connsiteX16" fmla="*/ 235646 w 297971"/>
                        <a:gd name="connsiteY16" fmla="*/ 19806 h 26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7971" h="263594">
                          <a:moveTo>
                            <a:pt x="235646" y="19806"/>
                          </a:moveTo>
                          <a:cubicBezTo>
                            <a:pt x="280446" y="42206"/>
                            <a:pt x="296265" y="97513"/>
                            <a:pt x="297823" y="147336"/>
                          </a:cubicBezTo>
                          <a:cubicBezTo>
                            <a:pt x="298689" y="175047"/>
                            <a:pt x="296091" y="204201"/>
                            <a:pt x="281370" y="228160"/>
                          </a:cubicBezTo>
                          <a:cubicBezTo>
                            <a:pt x="266648" y="252176"/>
                            <a:pt x="236859" y="269207"/>
                            <a:pt x="209782" y="261875"/>
                          </a:cubicBezTo>
                          <a:cubicBezTo>
                            <a:pt x="230104" y="264358"/>
                            <a:pt x="248809" y="244902"/>
                            <a:pt x="250714" y="224754"/>
                          </a:cubicBezTo>
                          <a:cubicBezTo>
                            <a:pt x="252619" y="204605"/>
                            <a:pt x="241593" y="185438"/>
                            <a:pt x="227333" y="171121"/>
                          </a:cubicBezTo>
                          <a:cubicBezTo>
                            <a:pt x="212380" y="156111"/>
                            <a:pt x="185766" y="145661"/>
                            <a:pt x="170582" y="161075"/>
                          </a:cubicBezTo>
                          <a:cubicBezTo>
                            <a:pt x="166830" y="164944"/>
                            <a:pt x="164059" y="170197"/>
                            <a:pt x="158978" y="172045"/>
                          </a:cubicBezTo>
                          <a:cubicBezTo>
                            <a:pt x="152281" y="174469"/>
                            <a:pt x="144776" y="169735"/>
                            <a:pt x="137906" y="171756"/>
                          </a:cubicBezTo>
                          <a:cubicBezTo>
                            <a:pt x="127457" y="174816"/>
                            <a:pt x="127284" y="189364"/>
                            <a:pt x="130286" y="199525"/>
                          </a:cubicBezTo>
                          <a:cubicBezTo>
                            <a:pt x="133288" y="209686"/>
                            <a:pt x="136347" y="222906"/>
                            <a:pt x="127572" y="229372"/>
                          </a:cubicBezTo>
                          <a:cubicBezTo>
                            <a:pt x="110714" y="226428"/>
                            <a:pt x="93799" y="223541"/>
                            <a:pt x="76941" y="220597"/>
                          </a:cubicBezTo>
                          <a:cubicBezTo>
                            <a:pt x="67993" y="219038"/>
                            <a:pt x="57717" y="217768"/>
                            <a:pt x="50500" y="223484"/>
                          </a:cubicBezTo>
                          <a:cubicBezTo>
                            <a:pt x="43746" y="228795"/>
                            <a:pt x="42360" y="238032"/>
                            <a:pt x="39762" y="246057"/>
                          </a:cubicBezTo>
                          <a:cubicBezTo>
                            <a:pt x="37164" y="254082"/>
                            <a:pt x="30640" y="262857"/>
                            <a:pt x="22212" y="261760"/>
                          </a:cubicBezTo>
                          <a:cubicBezTo>
                            <a:pt x="14591" y="260778"/>
                            <a:pt x="10781" y="252523"/>
                            <a:pt x="8645" y="245306"/>
                          </a:cubicBezTo>
                          <a:cubicBezTo>
                            <a:pt x="-33153" y="104094"/>
                            <a:pt x="82137" y="-56862"/>
                            <a:pt x="235646" y="19806"/>
                          </a:cubicBezTo>
                          <a:close/>
                        </a:path>
                      </a:pathLst>
                    </a:custGeom>
                    <a:solidFill>
                      <a:srgbClr val="A2A2A2"/>
                    </a:solidFill>
                    <a:ln w="5770" cap="flat">
                      <a:noFill/>
                      <a:prstDash val="solid"/>
                      <a:miter/>
                    </a:ln>
                  </p:spPr>
                  <p:txBody>
                    <a:bodyPr rtlCol="0" anchor="ctr"/>
                    <a:lstStyle/>
                    <a:p>
                      <a:endParaRPr lang="th-TH"/>
                    </a:p>
                  </p:txBody>
                </p:sp>
                <p:sp>
                  <p:nvSpPr>
                    <p:cNvPr id="4246" name="Freeform: Shape 4245">
                      <a:extLst>
                        <a:ext uri="{FF2B5EF4-FFF2-40B4-BE49-F238E27FC236}">
                          <a16:creationId xmlns:a16="http://schemas.microsoft.com/office/drawing/2014/main" id="{1178B32F-0DB9-4301-B8E4-446541BAB393}"/>
                        </a:ext>
                      </a:extLst>
                    </p:cNvPr>
                    <p:cNvSpPr/>
                    <p:nvPr/>
                  </p:nvSpPr>
                  <p:spPr>
                    <a:xfrm>
                      <a:off x="-521885" y="7094728"/>
                      <a:ext cx="224000" cy="266699"/>
                    </a:xfrm>
                    <a:custGeom>
                      <a:avLst/>
                      <a:gdLst>
                        <a:gd name="connsiteX0" fmla="*/ 224000 w 224000"/>
                        <a:gd name="connsiteY0" fmla="*/ 117578 h 266699"/>
                        <a:gd name="connsiteX1" fmla="*/ 217303 w 224000"/>
                        <a:gd name="connsiteY1" fmla="*/ 65446 h 266699"/>
                        <a:gd name="connsiteX2" fmla="*/ 211299 w 224000"/>
                        <a:gd name="connsiteY2" fmla="*/ 34733 h 266699"/>
                        <a:gd name="connsiteX3" fmla="*/ 189707 w 224000"/>
                        <a:gd name="connsiteY3" fmla="*/ 671 h 266699"/>
                        <a:gd name="connsiteX4" fmla="*/ 156742 w 224000"/>
                        <a:gd name="connsiteY4" fmla="*/ 36176 h 266699"/>
                        <a:gd name="connsiteX5" fmla="*/ 163381 w 224000"/>
                        <a:gd name="connsiteY5" fmla="*/ 90790 h 266699"/>
                        <a:gd name="connsiteX6" fmla="*/ 153105 w 224000"/>
                        <a:gd name="connsiteY6" fmla="*/ 120060 h 266699"/>
                        <a:gd name="connsiteX7" fmla="*/ 60503 w 224000"/>
                        <a:gd name="connsiteY7" fmla="*/ 195401 h 266699"/>
                        <a:gd name="connsiteX8" fmla="*/ 23208 w 224000"/>
                        <a:gd name="connsiteY8" fmla="*/ 207755 h 266699"/>
                        <a:gd name="connsiteX9" fmla="*/ 0 w 224000"/>
                        <a:gd name="connsiteY9" fmla="*/ 237141 h 266699"/>
                        <a:gd name="connsiteX10" fmla="*/ 84577 w 224000"/>
                        <a:gd name="connsiteY10" fmla="*/ 266699 h 266699"/>
                        <a:gd name="connsiteX11" fmla="*/ 224000 w 224000"/>
                        <a:gd name="connsiteY11" fmla="*/ 117578 h 266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000" h="266699">
                          <a:moveTo>
                            <a:pt x="224000" y="117578"/>
                          </a:moveTo>
                          <a:cubicBezTo>
                            <a:pt x="224057" y="99970"/>
                            <a:pt x="220651" y="82650"/>
                            <a:pt x="217303" y="65446"/>
                          </a:cubicBezTo>
                          <a:cubicBezTo>
                            <a:pt x="215282" y="55227"/>
                            <a:pt x="213319" y="44951"/>
                            <a:pt x="211299" y="34733"/>
                          </a:cubicBezTo>
                          <a:cubicBezTo>
                            <a:pt x="208585" y="20819"/>
                            <a:pt x="203620" y="4366"/>
                            <a:pt x="189707" y="671"/>
                          </a:cubicBezTo>
                          <a:cubicBezTo>
                            <a:pt x="171694" y="-4121"/>
                            <a:pt x="156626" y="17702"/>
                            <a:pt x="156742" y="36176"/>
                          </a:cubicBezTo>
                          <a:cubicBezTo>
                            <a:pt x="156857" y="54592"/>
                            <a:pt x="165171" y="72374"/>
                            <a:pt x="163381" y="90790"/>
                          </a:cubicBezTo>
                          <a:cubicBezTo>
                            <a:pt x="162342" y="101067"/>
                            <a:pt x="158185" y="110881"/>
                            <a:pt x="153105" y="120060"/>
                          </a:cubicBezTo>
                          <a:cubicBezTo>
                            <a:pt x="133476" y="155508"/>
                            <a:pt x="99472" y="183161"/>
                            <a:pt x="60503" y="195401"/>
                          </a:cubicBezTo>
                          <a:cubicBezTo>
                            <a:pt x="47975" y="199326"/>
                            <a:pt x="34870" y="201751"/>
                            <a:pt x="23208" y="207755"/>
                          </a:cubicBezTo>
                          <a:cubicBezTo>
                            <a:pt x="11546" y="213759"/>
                            <a:pt x="1097" y="224324"/>
                            <a:pt x="0" y="237141"/>
                          </a:cubicBezTo>
                          <a:cubicBezTo>
                            <a:pt x="24998" y="253883"/>
                            <a:pt x="54037" y="266584"/>
                            <a:pt x="84577" y="266699"/>
                          </a:cubicBezTo>
                          <a:cubicBezTo>
                            <a:pt x="157261" y="266930"/>
                            <a:pt x="223826" y="184893"/>
                            <a:pt x="224000" y="117578"/>
                          </a:cubicBezTo>
                          <a:close/>
                        </a:path>
                      </a:pathLst>
                    </a:custGeom>
                    <a:solidFill>
                      <a:srgbClr val="E8E6E2"/>
                    </a:solidFill>
                    <a:ln w="5770" cap="flat">
                      <a:noFill/>
                      <a:prstDash val="solid"/>
                      <a:miter/>
                    </a:ln>
                  </p:spPr>
                  <p:txBody>
                    <a:bodyPr rtlCol="0" anchor="ctr"/>
                    <a:lstStyle/>
                    <a:p>
                      <a:endParaRPr lang="th-TH"/>
                    </a:p>
                  </p:txBody>
                </p:sp>
                <p:sp>
                  <p:nvSpPr>
                    <p:cNvPr id="4247" name="Freeform: Shape 4246">
                      <a:extLst>
                        <a:ext uri="{FF2B5EF4-FFF2-40B4-BE49-F238E27FC236}">
                          <a16:creationId xmlns:a16="http://schemas.microsoft.com/office/drawing/2014/main" id="{82632B10-547B-47AE-A04C-3FE7B4917E2B}"/>
                        </a:ext>
                      </a:extLst>
                    </p:cNvPr>
                    <p:cNvSpPr/>
                    <p:nvPr/>
                  </p:nvSpPr>
                  <p:spPr>
                    <a:xfrm>
                      <a:off x="-560999" y="7071657"/>
                      <a:ext cx="242588" cy="260318"/>
                    </a:xfrm>
                    <a:custGeom>
                      <a:avLst/>
                      <a:gdLst>
                        <a:gd name="connsiteX0" fmla="*/ 131601 w 242588"/>
                        <a:gd name="connsiteY0" fmla="*/ 226381 h 260318"/>
                        <a:gd name="connsiteX1" fmla="*/ 140261 w 242588"/>
                        <a:gd name="connsiteY1" fmla="*/ 212005 h 260318"/>
                        <a:gd name="connsiteX2" fmla="*/ 157696 w 242588"/>
                        <a:gd name="connsiteY2" fmla="*/ 202595 h 260318"/>
                        <a:gd name="connsiteX3" fmla="*/ 213176 w 242588"/>
                        <a:gd name="connsiteY3" fmla="*/ 151445 h 260318"/>
                        <a:gd name="connsiteX4" fmla="*/ 236731 w 242588"/>
                        <a:gd name="connsiteY4" fmla="*/ 61383 h 260318"/>
                        <a:gd name="connsiteX5" fmla="*/ 242446 w 242588"/>
                        <a:gd name="connsiteY5" fmla="*/ 34711 h 260318"/>
                        <a:gd name="connsiteX6" fmla="*/ 237539 w 242588"/>
                        <a:gd name="connsiteY6" fmla="*/ 20624 h 260318"/>
                        <a:gd name="connsiteX7" fmla="*/ 208615 w 242588"/>
                        <a:gd name="connsiteY7" fmla="*/ 72 h 260318"/>
                        <a:gd name="connsiteX8" fmla="*/ 165663 w 242588"/>
                        <a:gd name="connsiteY8" fmla="*/ 50183 h 260318"/>
                        <a:gd name="connsiteX9" fmla="*/ 146669 w 242588"/>
                        <a:gd name="connsiteY9" fmla="*/ 118422 h 260318"/>
                        <a:gd name="connsiteX10" fmla="*/ 104698 w 242588"/>
                        <a:gd name="connsiteY10" fmla="*/ 112245 h 260318"/>
                        <a:gd name="connsiteX11" fmla="*/ 76640 w 242588"/>
                        <a:gd name="connsiteY11" fmla="*/ 140014 h 260318"/>
                        <a:gd name="connsiteX12" fmla="*/ 74793 w 242588"/>
                        <a:gd name="connsiteY12" fmla="*/ 178059 h 260318"/>
                        <a:gd name="connsiteX13" fmla="*/ 58859 w 242588"/>
                        <a:gd name="connsiteY13" fmla="*/ 178290 h 260318"/>
                        <a:gd name="connsiteX14" fmla="*/ 8286 w 242588"/>
                        <a:gd name="connsiteY14" fmla="*/ 198842 h 260318"/>
                        <a:gd name="connsiteX15" fmla="*/ 9036 w 242588"/>
                        <a:gd name="connsiteY15" fmla="*/ 251263 h 260318"/>
                        <a:gd name="connsiteX16" fmla="*/ 131601 w 242588"/>
                        <a:gd name="connsiteY16" fmla="*/ 226381 h 260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2588" h="260318">
                          <a:moveTo>
                            <a:pt x="131601" y="226381"/>
                          </a:moveTo>
                          <a:cubicBezTo>
                            <a:pt x="134834" y="221762"/>
                            <a:pt x="136451" y="216162"/>
                            <a:pt x="140261" y="212005"/>
                          </a:cubicBezTo>
                          <a:cubicBezTo>
                            <a:pt x="144764" y="207098"/>
                            <a:pt x="151461" y="205020"/>
                            <a:pt x="157696" y="202595"/>
                          </a:cubicBezTo>
                          <a:cubicBezTo>
                            <a:pt x="181655" y="193069"/>
                            <a:pt x="201918" y="174364"/>
                            <a:pt x="213176" y="151445"/>
                          </a:cubicBezTo>
                          <a:cubicBezTo>
                            <a:pt x="226916" y="123329"/>
                            <a:pt x="227032" y="90999"/>
                            <a:pt x="236731" y="61383"/>
                          </a:cubicBezTo>
                          <a:cubicBezTo>
                            <a:pt x="239617" y="52665"/>
                            <a:pt x="243370" y="43775"/>
                            <a:pt x="242446" y="34711"/>
                          </a:cubicBezTo>
                          <a:cubicBezTo>
                            <a:pt x="241927" y="29688"/>
                            <a:pt x="240022" y="24954"/>
                            <a:pt x="237539" y="20624"/>
                          </a:cubicBezTo>
                          <a:cubicBezTo>
                            <a:pt x="231477" y="10001"/>
                            <a:pt x="221085" y="880"/>
                            <a:pt x="208615" y="72"/>
                          </a:cubicBezTo>
                          <a:cubicBezTo>
                            <a:pt x="184368" y="-1603"/>
                            <a:pt x="168896" y="26340"/>
                            <a:pt x="165663" y="50183"/>
                          </a:cubicBezTo>
                          <a:cubicBezTo>
                            <a:pt x="162430" y="73968"/>
                            <a:pt x="163585" y="100871"/>
                            <a:pt x="146669" y="118422"/>
                          </a:cubicBezTo>
                          <a:cubicBezTo>
                            <a:pt x="133102" y="114150"/>
                            <a:pt x="118900" y="109878"/>
                            <a:pt x="104698" y="112245"/>
                          </a:cubicBezTo>
                          <a:cubicBezTo>
                            <a:pt x="90496" y="114612"/>
                            <a:pt x="76583" y="125927"/>
                            <a:pt x="76640" y="140014"/>
                          </a:cubicBezTo>
                          <a:cubicBezTo>
                            <a:pt x="76640" y="153696"/>
                            <a:pt x="87205" y="171593"/>
                            <a:pt x="74793" y="178059"/>
                          </a:cubicBezTo>
                          <a:cubicBezTo>
                            <a:pt x="69943" y="180599"/>
                            <a:pt x="64170" y="179098"/>
                            <a:pt x="58859" y="178290"/>
                          </a:cubicBezTo>
                          <a:cubicBezTo>
                            <a:pt x="40038" y="175461"/>
                            <a:pt x="19370" y="183313"/>
                            <a:pt x="8286" y="198842"/>
                          </a:cubicBezTo>
                          <a:cubicBezTo>
                            <a:pt x="-2799" y="214315"/>
                            <a:pt x="-2972" y="236888"/>
                            <a:pt x="9036" y="251263"/>
                          </a:cubicBezTo>
                          <a:cubicBezTo>
                            <a:pt x="28030" y="273894"/>
                            <a:pt x="115378" y="249762"/>
                            <a:pt x="131601" y="226381"/>
                          </a:cubicBezTo>
                          <a:close/>
                        </a:path>
                      </a:pathLst>
                    </a:custGeom>
                    <a:solidFill>
                      <a:srgbClr val="D8D6D0"/>
                    </a:solidFill>
                    <a:ln w="5770" cap="flat">
                      <a:noFill/>
                      <a:prstDash val="solid"/>
                      <a:miter/>
                    </a:ln>
                  </p:spPr>
                  <p:txBody>
                    <a:bodyPr rtlCol="0" anchor="ctr"/>
                    <a:lstStyle/>
                    <a:p>
                      <a:endParaRPr lang="th-TH"/>
                    </a:p>
                  </p:txBody>
                </p:sp>
                <p:sp>
                  <p:nvSpPr>
                    <p:cNvPr id="4248" name="Freeform: Shape 4247">
                      <a:extLst>
                        <a:ext uri="{FF2B5EF4-FFF2-40B4-BE49-F238E27FC236}">
                          <a16:creationId xmlns:a16="http://schemas.microsoft.com/office/drawing/2014/main" id="{2FCA5453-3503-4671-93C6-7FDD56774177}"/>
                        </a:ext>
                      </a:extLst>
                    </p:cNvPr>
                    <p:cNvSpPr/>
                    <p:nvPr/>
                  </p:nvSpPr>
                  <p:spPr>
                    <a:xfrm>
                      <a:off x="-554629" y="7068700"/>
                      <a:ext cx="206112" cy="244347"/>
                    </a:xfrm>
                    <a:custGeom>
                      <a:avLst/>
                      <a:gdLst>
                        <a:gd name="connsiteX0" fmla="*/ 173552 w 206112"/>
                        <a:gd name="connsiteY0" fmla="*/ 109775 h 244347"/>
                        <a:gd name="connsiteX1" fmla="*/ 143936 w 206112"/>
                        <a:gd name="connsiteY1" fmla="*/ 148744 h 244347"/>
                        <a:gd name="connsiteX2" fmla="*/ 112299 w 206112"/>
                        <a:gd name="connsiteY2" fmla="*/ 145684 h 244347"/>
                        <a:gd name="connsiteX3" fmla="*/ 83606 w 206112"/>
                        <a:gd name="connsiteY3" fmla="*/ 155267 h 244347"/>
                        <a:gd name="connsiteX4" fmla="*/ 72810 w 206112"/>
                        <a:gd name="connsiteY4" fmla="*/ 192043 h 244347"/>
                        <a:gd name="connsiteX5" fmla="*/ 58897 w 206112"/>
                        <a:gd name="connsiteY5" fmla="*/ 193775 h 244347"/>
                        <a:gd name="connsiteX6" fmla="*/ 8439 w 206112"/>
                        <a:gd name="connsiteY6" fmla="*/ 244348 h 244347"/>
                        <a:gd name="connsiteX7" fmla="*/ 13635 w 206112"/>
                        <a:gd name="connsiteY7" fmla="*/ 153824 h 244347"/>
                        <a:gd name="connsiteX8" fmla="*/ 206113 w 206112"/>
                        <a:gd name="connsiteY8" fmla="*/ 4356 h 244347"/>
                        <a:gd name="connsiteX9" fmla="*/ 173552 w 206112"/>
                        <a:gd name="connsiteY9" fmla="*/ 109775 h 244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112" h="244347">
                          <a:moveTo>
                            <a:pt x="173552" y="109775"/>
                          </a:moveTo>
                          <a:cubicBezTo>
                            <a:pt x="171243" y="126863"/>
                            <a:pt x="161082" y="145107"/>
                            <a:pt x="143936" y="148744"/>
                          </a:cubicBezTo>
                          <a:cubicBezTo>
                            <a:pt x="133429" y="150938"/>
                            <a:pt x="122806" y="147185"/>
                            <a:pt x="112299" y="145684"/>
                          </a:cubicBezTo>
                          <a:cubicBezTo>
                            <a:pt x="101734" y="144183"/>
                            <a:pt x="88917" y="146030"/>
                            <a:pt x="83606" y="155267"/>
                          </a:cubicBezTo>
                          <a:cubicBezTo>
                            <a:pt x="76967" y="166872"/>
                            <a:pt x="84645" y="185577"/>
                            <a:pt x="72810" y="192043"/>
                          </a:cubicBezTo>
                          <a:cubicBezTo>
                            <a:pt x="68653" y="194294"/>
                            <a:pt x="63631" y="193775"/>
                            <a:pt x="58897" y="193775"/>
                          </a:cubicBezTo>
                          <a:cubicBezTo>
                            <a:pt x="32398" y="194006"/>
                            <a:pt x="8150" y="218368"/>
                            <a:pt x="8439" y="244348"/>
                          </a:cubicBezTo>
                          <a:cubicBezTo>
                            <a:pt x="-7148" y="217445"/>
                            <a:pt x="1396" y="182979"/>
                            <a:pt x="13635" y="153824"/>
                          </a:cubicBezTo>
                          <a:cubicBezTo>
                            <a:pt x="40018" y="91012"/>
                            <a:pt x="122921" y="-23759"/>
                            <a:pt x="206113" y="4356"/>
                          </a:cubicBezTo>
                          <a:cubicBezTo>
                            <a:pt x="182963" y="43556"/>
                            <a:pt x="179845" y="63185"/>
                            <a:pt x="173552" y="109775"/>
                          </a:cubicBezTo>
                          <a:close/>
                        </a:path>
                      </a:pathLst>
                    </a:custGeom>
                    <a:solidFill>
                      <a:srgbClr val="C6C5C2"/>
                    </a:solidFill>
                    <a:ln w="5770" cap="flat">
                      <a:noFill/>
                      <a:prstDash val="solid"/>
                      <a:miter/>
                    </a:ln>
                  </p:spPr>
                  <p:txBody>
                    <a:bodyPr rtlCol="0" anchor="ctr"/>
                    <a:lstStyle/>
                    <a:p>
                      <a:endParaRPr lang="th-TH"/>
                    </a:p>
                  </p:txBody>
                </p:sp>
                <p:sp>
                  <p:nvSpPr>
                    <p:cNvPr id="4249" name="Freeform: Shape 4248">
                      <a:extLst>
                        <a:ext uri="{FF2B5EF4-FFF2-40B4-BE49-F238E27FC236}">
                          <a16:creationId xmlns:a16="http://schemas.microsoft.com/office/drawing/2014/main" id="{BB95F267-2D6E-46C7-ADCB-68D72D527F2A}"/>
                        </a:ext>
                      </a:extLst>
                    </p:cNvPr>
                    <p:cNvSpPr/>
                    <p:nvPr/>
                  </p:nvSpPr>
                  <p:spPr>
                    <a:xfrm>
                      <a:off x="-580229" y="7047661"/>
                      <a:ext cx="297993" cy="287209"/>
                    </a:xfrm>
                    <a:custGeom>
                      <a:avLst/>
                      <a:gdLst>
                        <a:gd name="connsiteX0" fmla="*/ 199556 w 297993"/>
                        <a:gd name="connsiteY0" fmla="*/ 105873 h 287209"/>
                        <a:gd name="connsiteX1" fmla="*/ 180274 w 297993"/>
                        <a:gd name="connsiteY1" fmla="*/ 91845 h 287209"/>
                        <a:gd name="connsiteX2" fmla="*/ 133742 w 297993"/>
                        <a:gd name="connsiteY2" fmla="*/ 77065 h 287209"/>
                        <a:gd name="connsiteX3" fmla="*/ 90905 w 297993"/>
                        <a:gd name="connsiteY3" fmla="*/ 97041 h 287209"/>
                        <a:gd name="connsiteX4" fmla="*/ 87672 w 297993"/>
                        <a:gd name="connsiteY4" fmla="*/ 108009 h 287209"/>
                        <a:gd name="connsiteX5" fmla="*/ 110476 w 297993"/>
                        <a:gd name="connsiteY5" fmla="*/ 150789 h 287209"/>
                        <a:gd name="connsiteX6" fmla="*/ 83689 w 297993"/>
                        <a:gd name="connsiteY6" fmla="*/ 162277 h 287209"/>
                        <a:gd name="connsiteX7" fmla="*/ 48010 w 297993"/>
                        <a:gd name="connsiteY7" fmla="*/ 217238 h 287209"/>
                        <a:gd name="connsiteX8" fmla="*/ 78262 w 297993"/>
                        <a:gd name="connsiteY8" fmla="*/ 279127 h 287209"/>
                        <a:gd name="connsiteX9" fmla="*/ 74105 w 297993"/>
                        <a:gd name="connsiteY9" fmla="*/ 287209 h 287209"/>
                        <a:gd name="connsiteX10" fmla="*/ 901 w 297993"/>
                        <a:gd name="connsiteY10" fmla="*/ 204999 h 287209"/>
                        <a:gd name="connsiteX11" fmla="*/ 23243 w 297993"/>
                        <a:gd name="connsiteY11" fmla="*/ 88323 h 287209"/>
                        <a:gd name="connsiteX12" fmla="*/ 41198 w 297993"/>
                        <a:gd name="connsiteY12" fmla="*/ 54088 h 287209"/>
                        <a:gd name="connsiteX13" fmla="*/ 109726 w 297993"/>
                        <a:gd name="connsiteY13" fmla="*/ 9865 h 287209"/>
                        <a:gd name="connsiteX14" fmla="*/ 168035 w 297993"/>
                        <a:gd name="connsiteY14" fmla="*/ 224 h 287209"/>
                        <a:gd name="connsiteX15" fmla="*/ 211507 w 297993"/>
                        <a:gd name="connsiteY15" fmla="*/ 11540 h 287209"/>
                        <a:gd name="connsiteX16" fmla="*/ 275878 w 297993"/>
                        <a:gd name="connsiteY16" fmla="*/ 56628 h 287209"/>
                        <a:gd name="connsiteX17" fmla="*/ 287713 w 297993"/>
                        <a:gd name="connsiteY17" fmla="*/ 207943 h 287209"/>
                        <a:gd name="connsiteX18" fmla="*/ 275820 w 297993"/>
                        <a:gd name="connsiteY18" fmla="*/ 153675 h 287209"/>
                        <a:gd name="connsiteX19" fmla="*/ 199556 w 297993"/>
                        <a:gd name="connsiteY19" fmla="*/ 105873 h 28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7993" h="287209">
                          <a:moveTo>
                            <a:pt x="199556" y="105873"/>
                          </a:moveTo>
                          <a:cubicBezTo>
                            <a:pt x="195053" y="99234"/>
                            <a:pt x="187548" y="95366"/>
                            <a:pt x="180274" y="91845"/>
                          </a:cubicBezTo>
                          <a:cubicBezTo>
                            <a:pt x="165610" y="84686"/>
                            <a:pt x="150253" y="77874"/>
                            <a:pt x="133742" y="77065"/>
                          </a:cubicBezTo>
                          <a:cubicBezTo>
                            <a:pt x="117289" y="76257"/>
                            <a:pt x="99218" y="82838"/>
                            <a:pt x="90905" y="97041"/>
                          </a:cubicBezTo>
                          <a:cubicBezTo>
                            <a:pt x="88942" y="100389"/>
                            <a:pt x="87557" y="104141"/>
                            <a:pt x="87672" y="108009"/>
                          </a:cubicBezTo>
                          <a:cubicBezTo>
                            <a:pt x="88365" y="125156"/>
                            <a:pt x="117866" y="135086"/>
                            <a:pt x="110476" y="150789"/>
                          </a:cubicBezTo>
                          <a:cubicBezTo>
                            <a:pt x="106204" y="159852"/>
                            <a:pt x="93503" y="159910"/>
                            <a:pt x="83689" y="162277"/>
                          </a:cubicBezTo>
                          <a:cubicBezTo>
                            <a:pt x="60423" y="167877"/>
                            <a:pt x="46452" y="193914"/>
                            <a:pt x="48010" y="217238"/>
                          </a:cubicBezTo>
                          <a:cubicBezTo>
                            <a:pt x="49569" y="240620"/>
                            <a:pt x="63078" y="261287"/>
                            <a:pt x="78262" y="279127"/>
                          </a:cubicBezTo>
                          <a:cubicBezTo>
                            <a:pt x="76876" y="281840"/>
                            <a:pt x="75491" y="284496"/>
                            <a:pt x="74105" y="287209"/>
                          </a:cubicBezTo>
                          <a:cubicBezTo>
                            <a:pt x="33866" y="283687"/>
                            <a:pt x="5462" y="244372"/>
                            <a:pt x="901" y="204999"/>
                          </a:cubicBezTo>
                          <a:cubicBezTo>
                            <a:pt x="-3660" y="165568"/>
                            <a:pt x="9907" y="126137"/>
                            <a:pt x="23243" y="88323"/>
                          </a:cubicBezTo>
                          <a:cubicBezTo>
                            <a:pt x="27573" y="76141"/>
                            <a:pt x="32134" y="63498"/>
                            <a:pt x="41198" y="54088"/>
                          </a:cubicBezTo>
                          <a:cubicBezTo>
                            <a:pt x="59672" y="34979"/>
                            <a:pt x="85305" y="20546"/>
                            <a:pt x="109726" y="9865"/>
                          </a:cubicBezTo>
                          <a:cubicBezTo>
                            <a:pt x="127796" y="1956"/>
                            <a:pt x="148521" y="2187"/>
                            <a:pt x="168035" y="224"/>
                          </a:cubicBezTo>
                          <a:cubicBezTo>
                            <a:pt x="183276" y="-1277"/>
                            <a:pt x="197882" y="5016"/>
                            <a:pt x="211507" y="11540"/>
                          </a:cubicBezTo>
                          <a:cubicBezTo>
                            <a:pt x="235466" y="22913"/>
                            <a:pt x="259655" y="35902"/>
                            <a:pt x="275878" y="56628"/>
                          </a:cubicBezTo>
                          <a:cubicBezTo>
                            <a:pt x="304051" y="92768"/>
                            <a:pt x="302146" y="164644"/>
                            <a:pt x="287713" y="207943"/>
                          </a:cubicBezTo>
                          <a:cubicBezTo>
                            <a:pt x="280208" y="188141"/>
                            <a:pt x="291812" y="169263"/>
                            <a:pt x="275820" y="153675"/>
                          </a:cubicBezTo>
                          <a:cubicBezTo>
                            <a:pt x="249725" y="128100"/>
                            <a:pt x="220859" y="137337"/>
                            <a:pt x="199556" y="105873"/>
                          </a:cubicBezTo>
                          <a:close/>
                        </a:path>
                      </a:pathLst>
                    </a:custGeom>
                    <a:solidFill>
                      <a:srgbClr val="CCB68F">
                        <a:alpha val="32000"/>
                      </a:srgbClr>
                    </a:solidFill>
                    <a:ln w="5770" cap="flat">
                      <a:noFill/>
                      <a:prstDash val="solid"/>
                      <a:miter/>
                    </a:ln>
                  </p:spPr>
                  <p:txBody>
                    <a:bodyPr rtlCol="0" anchor="ctr"/>
                    <a:lstStyle/>
                    <a:p>
                      <a:endParaRPr lang="th-TH"/>
                    </a:p>
                  </p:txBody>
                </p:sp>
              </p:grpSp>
              <p:grpSp>
                <p:nvGrpSpPr>
                  <p:cNvPr id="4226" name="Graphic 3">
                    <a:extLst>
                      <a:ext uri="{FF2B5EF4-FFF2-40B4-BE49-F238E27FC236}">
                        <a16:creationId xmlns:a16="http://schemas.microsoft.com/office/drawing/2014/main" id="{55051AA2-140D-4A62-9862-802334634714}"/>
                      </a:ext>
                    </a:extLst>
                  </p:cNvPr>
                  <p:cNvGrpSpPr/>
                  <p:nvPr/>
                </p:nvGrpSpPr>
                <p:grpSpPr>
                  <a:xfrm>
                    <a:off x="-659921" y="6602253"/>
                    <a:ext cx="830414" cy="838035"/>
                    <a:chOff x="-659921" y="6602253"/>
                    <a:chExt cx="830414" cy="838035"/>
                  </a:xfrm>
                </p:grpSpPr>
                <p:grpSp>
                  <p:nvGrpSpPr>
                    <p:cNvPr id="4227" name="Graphic 3">
                      <a:extLst>
                        <a:ext uri="{FF2B5EF4-FFF2-40B4-BE49-F238E27FC236}">
                          <a16:creationId xmlns:a16="http://schemas.microsoft.com/office/drawing/2014/main" id="{FB7B0AEB-C4C0-45E5-9A7E-85377B853828}"/>
                        </a:ext>
                      </a:extLst>
                    </p:cNvPr>
                    <p:cNvGrpSpPr/>
                    <p:nvPr/>
                  </p:nvGrpSpPr>
                  <p:grpSpPr>
                    <a:xfrm>
                      <a:off x="-310811" y="6820738"/>
                      <a:ext cx="183628" cy="619550"/>
                      <a:chOff x="-310811" y="6820738"/>
                      <a:chExt cx="183628" cy="619550"/>
                    </a:xfrm>
                  </p:grpSpPr>
                  <p:sp>
                    <p:nvSpPr>
                      <p:cNvPr id="4240" name="Freeform: Shape 4239">
                        <a:extLst>
                          <a:ext uri="{FF2B5EF4-FFF2-40B4-BE49-F238E27FC236}">
                            <a16:creationId xmlns:a16="http://schemas.microsoft.com/office/drawing/2014/main" id="{EF6F1196-F299-4759-B7CF-7EAC62294955}"/>
                          </a:ext>
                        </a:extLst>
                      </p:cNvPr>
                      <p:cNvSpPr/>
                      <p:nvPr/>
                    </p:nvSpPr>
                    <p:spPr>
                      <a:xfrm>
                        <a:off x="-179188" y="6820738"/>
                        <a:ext cx="43472" cy="77333"/>
                      </a:xfrm>
                      <a:custGeom>
                        <a:avLst/>
                        <a:gdLst>
                          <a:gd name="connsiteX0" fmla="*/ 37064 w 43472"/>
                          <a:gd name="connsiteY0" fmla="*/ 6612 h 77333"/>
                          <a:gd name="connsiteX1" fmla="*/ 22746 w 43472"/>
                          <a:gd name="connsiteY1" fmla="*/ 77333 h 77333"/>
                          <a:gd name="connsiteX2" fmla="*/ 0 w 43472"/>
                          <a:gd name="connsiteY2" fmla="*/ 61168 h 77333"/>
                          <a:gd name="connsiteX3" fmla="*/ 15876 w 43472"/>
                          <a:gd name="connsiteY3" fmla="*/ 39519 h 77333"/>
                          <a:gd name="connsiteX4" fmla="*/ 20322 w 43472"/>
                          <a:gd name="connsiteY4" fmla="*/ 11692 h 77333"/>
                          <a:gd name="connsiteX5" fmla="*/ 43472 w 43472"/>
                          <a:gd name="connsiteY5" fmla="*/ 2051 h 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72" h="77333">
                            <a:moveTo>
                              <a:pt x="37064" y="6612"/>
                            </a:moveTo>
                            <a:cubicBezTo>
                              <a:pt x="32272" y="30166"/>
                              <a:pt x="27480" y="53778"/>
                              <a:pt x="22746" y="77333"/>
                            </a:cubicBezTo>
                            <a:cubicBezTo>
                              <a:pt x="14087" y="73696"/>
                              <a:pt x="6235" y="68096"/>
                              <a:pt x="0" y="61168"/>
                            </a:cubicBezTo>
                            <a:cubicBezTo>
                              <a:pt x="9410" y="59205"/>
                              <a:pt x="14491" y="48871"/>
                              <a:pt x="15876" y="39519"/>
                            </a:cubicBezTo>
                            <a:cubicBezTo>
                              <a:pt x="17262" y="30166"/>
                              <a:pt x="16396" y="20352"/>
                              <a:pt x="20322" y="11692"/>
                            </a:cubicBezTo>
                            <a:cubicBezTo>
                              <a:pt x="24247" y="3032"/>
                              <a:pt x="35851" y="-3492"/>
                              <a:pt x="43472" y="2051"/>
                            </a:cubicBezTo>
                          </a:path>
                        </a:pathLst>
                      </a:custGeom>
                      <a:solidFill>
                        <a:srgbClr val="2B553C"/>
                      </a:solidFill>
                      <a:ln w="5770" cap="flat">
                        <a:noFill/>
                        <a:prstDash val="solid"/>
                        <a:miter/>
                      </a:ln>
                    </p:spPr>
                    <p:txBody>
                      <a:bodyPr rtlCol="0" anchor="ctr"/>
                      <a:lstStyle/>
                      <a:p>
                        <a:endParaRPr lang="th-TH"/>
                      </a:p>
                    </p:txBody>
                  </p:sp>
                  <p:sp>
                    <p:nvSpPr>
                      <p:cNvPr id="4241" name="Freeform: Shape 4240">
                        <a:extLst>
                          <a:ext uri="{FF2B5EF4-FFF2-40B4-BE49-F238E27FC236}">
                            <a16:creationId xmlns:a16="http://schemas.microsoft.com/office/drawing/2014/main" id="{22B7856F-6C04-422B-BA75-6882CCD253AA}"/>
                          </a:ext>
                        </a:extLst>
                      </p:cNvPr>
                      <p:cNvSpPr/>
                      <p:nvPr/>
                    </p:nvSpPr>
                    <p:spPr>
                      <a:xfrm>
                        <a:off x="-201588" y="6884677"/>
                        <a:ext cx="74405" cy="553128"/>
                      </a:xfrm>
                      <a:custGeom>
                        <a:avLst/>
                        <a:gdLst>
                          <a:gd name="connsiteX0" fmla="*/ 71414 w 74405"/>
                          <a:gd name="connsiteY0" fmla="*/ 50458 h 553128"/>
                          <a:gd name="connsiteX1" fmla="*/ 73897 w 74405"/>
                          <a:gd name="connsiteY1" fmla="*/ 80882 h 553128"/>
                          <a:gd name="connsiteX2" fmla="*/ 65064 w 74405"/>
                          <a:gd name="connsiteY2" fmla="*/ 402045 h 553128"/>
                          <a:gd name="connsiteX3" fmla="*/ 56924 w 74405"/>
                          <a:gd name="connsiteY3" fmla="*/ 489047 h 553128"/>
                          <a:gd name="connsiteX4" fmla="*/ 0 w 74405"/>
                          <a:gd name="connsiteY4" fmla="*/ 553129 h 553128"/>
                          <a:gd name="connsiteX5" fmla="*/ 22977 w 74405"/>
                          <a:gd name="connsiteY5" fmla="*/ 474556 h 553128"/>
                          <a:gd name="connsiteX6" fmla="*/ 14779 w 74405"/>
                          <a:gd name="connsiteY6" fmla="*/ 398061 h 553128"/>
                          <a:gd name="connsiteX7" fmla="*/ 39950 w 74405"/>
                          <a:gd name="connsiteY7" fmla="*/ 0 h 553128"/>
                          <a:gd name="connsiteX8" fmla="*/ 71414 w 74405"/>
                          <a:gd name="connsiteY8" fmla="*/ 50458 h 553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405" h="553128">
                            <a:moveTo>
                              <a:pt x="71414" y="50458"/>
                            </a:moveTo>
                            <a:cubicBezTo>
                              <a:pt x="75167" y="59983"/>
                              <a:pt x="74590" y="70606"/>
                              <a:pt x="73897" y="80882"/>
                            </a:cubicBezTo>
                            <a:cubicBezTo>
                              <a:pt x="67200" y="187860"/>
                              <a:pt x="64198" y="295010"/>
                              <a:pt x="65064" y="402045"/>
                            </a:cubicBezTo>
                            <a:cubicBezTo>
                              <a:pt x="65295" y="431199"/>
                              <a:pt x="65699" y="460989"/>
                              <a:pt x="56924" y="489047"/>
                            </a:cubicBezTo>
                            <a:cubicBezTo>
                              <a:pt x="48148" y="517104"/>
                              <a:pt x="28289" y="543718"/>
                              <a:pt x="0" y="553129"/>
                            </a:cubicBezTo>
                            <a:cubicBezTo>
                              <a:pt x="14029" y="529170"/>
                              <a:pt x="21996" y="501921"/>
                              <a:pt x="22977" y="474556"/>
                            </a:cubicBezTo>
                            <a:cubicBezTo>
                              <a:pt x="23901" y="448807"/>
                              <a:pt x="18821" y="423405"/>
                              <a:pt x="14779" y="398061"/>
                            </a:cubicBezTo>
                            <a:cubicBezTo>
                              <a:pt x="-5831" y="267934"/>
                              <a:pt x="-58" y="127472"/>
                              <a:pt x="39950" y="0"/>
                            </a:cubicBezTo>
                            <a:cubicBezTo>
                              <a:pt x="45320" y="20841"/>
                              <a:pt x="63736" y="31175"/>
                              <a:pt x="71414" y="50458"/>
                            </a:cubicBezTo>
                            <a:close/>
                          </a:path>
                        </a:pathLst>
                      </a:custGeom>
                      <a:solidFill>
                        <a:srgbClr val="33443A"/>
                      </a:solidFill>
                      <a:ln w="5770" cap="flat">
                        <a:noFill/>
                        <a:prstDash val="solid"/>
                        <a:miter/>
                      </a:ln>
                    </p:spPr>
                    <p:txBody>
                      <a:bodyPr rtlCol="0" anchor="ctr"/>
                      <a:lstStyle/>
                      <a:p>
                        <a:endParaRPr lang="th-TH"/>
                      </a:p>
                    </p:txBody>
                  </p:sp>
                  <p:sp>
                    <p:nvSpPr>
                      <p:cNvPr id="4242" name="Freeform: Shape 4241">
                        <a:extLst>
                          <a:ext uri="{FF2B5EF4-FFF2-40B4-BE49-F238E27FC236}">
                            <a16:creationId xmlns:a16="http://schemas.microsoft.com/office/drawing/2014/main" id="{17A3CC9C-55E4-44F4-8183-D12B01363E66}"/>
                          </a:ext>
                        </a:extLst>
                      </p:cNvPr>
                      <p:cNvSpPr/>
                      <p:nvPr/>
                    </p:nvSpPr>
                    <p:spPr>
                      <a:xfrm>
                        <a:off x="-310811" y="6891096"/>
                        <a:ext cx="144859" cy="544862"/>
                      </a:xfrm>
                      <a:custGeom>
                        <a:avLst/>
                        <a:gdLst>
                          <a:gd name="connsiteX0" fmla="*/ 131623 w 144859"/>
                          <a:gd name="connsiteY0" fmla="*/ 324442 h 544862"/>
                          <a:gd name="connsiteX1" fmla="*/ 114881 w 144859"/>
                          <a:gd name="connsiteY1" fmla="*/ 544862 h 544862"/>
                          <a:gd name="connsiteX2" fmla="*/ 4151 w 144859"/>
                          <a:gd name="connsiteY2" fmla="*/ 278257 h 544862"/>
                          <a:gd name="connsiteX3" fmla="*/ 111821 w 144859"/>
                          <a:gd name="connsiteY3" fmla="*/ 32781 h 544862"/>
                          <a:gd name="connsiteX4" fmla="*/ 131969 w 144859"/>
                          <a:gd name="connsiteY4" fmla="*/ 87799 h 544862"/>
                          <a:gd name="connsiteX5" fmla="*/ 131623 w 144859"/>
                          <a:gd name="connsiteY5" fmla="*/ 324442 h 5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859" h="544862">
                            <a:moveTo>
                              <a:pt x="131623" y="324442"/>
                            </a:moveTo>
                            <a:cubicBezTo>
                              <a:pt x="136011" y="394124"/>
                              <a:pt x="154312" y="485860"/>
                              <a:pt x="114881" y="544862"/>
                            </a:cubicBezTo>
                            <a:cubicBezTo>
                              <a:pt x="110204" y="454166"/>
                              <a:pt x="23260" y="366760"/>
                              <a:pt x="4151" y="278257"/>
                            </a:cubicBezTo>
                            <a:cubicBezTo>
                              <a:pt x="-18076" y="175263"/>
                              <a:pt x="53454" y="122843"/>
                              <a:pt x="111821" y="32781"/>
                            </a:cubicBezTo>
                            <a:cubicBezTo>
                              <a:pt x="170476" y="-57685"/>
                              <a:pt x="133470" y="65399"/>
                              <a:pt x="131969" y="87799"/>
                            </a:cubicBezTo>
                            <a:cubicBezTo>
                              <a:pt x="126773" y="166661"/>
                              <a:pt x="126658" y="245753"/>
                              <a:pt x="131623" y="324442"/>
                            </a:cubicBezTo>
                            <a:close/>
                          </a:path>
                        </a:pathLst>
                      </a:custGeom>
                      <a:solidFill>
                        <a:srgbClr val="3E6E53"/>
                      </a:solidFill>
                      <a:ln w="5770" cap="flat">
                        <a:noFill/>
                        <a:prstDash val="solid"/>
                        <a:miter/>
                      </a:ln>
                    </p:spPr>
                    <p:txBody>
                      <a:bodyPr rtlCol="0" anchor="ctr"/>
                      <a:lstStyle/>
                      <a:p>
                        <a:endParaRPr lang="th-TH"/>
                      </a:p>
                    </p:txBody>
                  </p:sp>
                  <p:sp>
                    <p:nvSpPr>
                      <p:cNvPr id="4243" name="Freeform: Shape 4242">
                        <a:extLst>
                          <a:ext uri="{FF2B5EF4-FFF2-40B4-BE49-F238E27FC236}">
                            <a16:creationId xmlns:a16="http://schemas.microsoft.com/office/drawing/2014/main" id="{33EF9342-69B0-4061-8CCB-7CE54958FB0F}"/>
                          </a:ext>
                        </a:extLst>
                      </p:cNvPr>
                      <p:cNvSpPr/>
                      <p:nvPr/>
                    </p:nvSpPr>
                    <p:spPr>
                      <a:xfrm>
                        <a:off x="-289803" y="6890274"/>
                        <a:ext cx="133178" cy="534080"/>
                      </a:xfrm>
                      <a:custGeom>
                        <a:avLst/>
                        <a:gdLst>
                          <a:gd name="connsiteX0" fmla="*/ 108536 w 133178"/>
                          <a:gd name="connsiteY0" fmla="*/ 480910 h 534080"/>
                          <a:gd name="connsiteX1" fmla="*/ 114194 w 133178"/>
                          <a:gd name="connsiteY1" fmla="*/ 429124 h 534080"/>
                          <a:gd name="connsiteX2" fmla="*/ 86078 w 133178"/>
                          <a:gd name="connsiteY2" fmla="*/ 388192 h 534080"/>
                          <a:gd name="connsiteX3" fmla="*/ 43183 w 133178"/>
                          <a:gd name="connsiteY3" fmla="*/ 407128 h 534080"/>
                          <a:gd name="connsiteX4" fmla="*/ 101262 w 133178"/>
                          <a:gd name="connsiteY4" fmla="*/ 323128 h 534080"/>
                          <a:gd name="connsiteX5" fmla="*/ 106919 w 133178"/>
                          <a:gd name="connsiteY5" fmla="*/ 311466 h 534080"/>
                          <a:gd name="connsiteX6" fmla="*/ 93526 w 133178"/>
                          <a:gd name="connsiteY6" fmla="*/ 286584 h 534080"/>
                          <a:gd name="connsiteX7" fmla="*/ 95431 w 133178"/>
                          <a:gd name="connsiteY7" fmla="*/ 261759 h 534080"/>
                          <a:gd name="connsiteX8" fmla="*/ 11777 w 133178"/>
                          <a:gd name="connsiteY8" fmla="*/ 319203 h 534080"/>
                          <a:gd name="connsiteX9" fmla="*/ 76552 w 133178"/>
                          <a:gd name="connsiteY9" fmla="*/ 248366 h 534080"/>
                          <a:gd name="connsiteX10" fmla="*/ 97451 w 133178"/>
                          <a:gd name="connsiteY10" fmla="*/ 162922 h 534080"/>
                          <a:gd name="connsiteX11" fmla="*/ 0 w 133178"/>
                          <a:gd name="connsiteY11" fmla="*/ 238494 h 534080"/>
                          <a:gd name="connsiteX12" fmla="*/ 83942 w 133178"/>
                          <a:gd name="connsiteY12" fmla="*/ 151838 h 534080"/>
                          <a:gd name="connsiteX13" fmla="*/ 107439 w 133178"/>
                          <a:gd name="connsiteY13" fmla="*/ 55714 h 534080"/>
                          <a:gd name="connsiteX14" fmla="*/ 68124 w 133178"/>
                          <a:gd name="connsiteY14" fmla="*/ 85042 h 534080"/>
                          <a:gd name="connsiteX15" fmla="*/ 125278 w 133178"/>
                          <a:gd name="connsiteY15" fmla="*/ 3 h 534080"/>
                          <a:gd name="connsiteX16" fmla="*/ 132379 w 133178"/>
                          <a:gd name="connsiteY16" fmla="*/ 19343 h 534080"/>
                          <a:gd name="connsiteX17" fmla="*/ 127068 w 133178"/>
                          <a:gd name="connsiteY17" fmla="*/ 121529 h 534080"/>
                          <a:gd name="connsiteX18" fmla="*/ 131398 w 133178"/>
                          <a:gd name="connsiteY18" fmla="*/ 172275 h 534080"/>
                          <a:gd name="connsiteX19" fmla="*/ 117080 w 133178"/>
                          <a:gd name="connsiteY19" fmla="*/ 226832 h 534080"/>
                          <a:gd name="connsiteX20" fmla="*/ 98202 w 133178"/>
                          <a:gd name="connsiteY20" fmla="*/ 534081 h 534080"/>
                          <a:gd name="connsiteX21" fmla="*/ 108536 w 133178"/>
                          <a:gd name="connsiteY21" fmla="*/ 480910 h 534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178" h="534080">
                            <a:moveTo>
                              <a:pt x="108536" y="480910"/>
                            </a:moveTo>
                            <a:cubicBezTo>
                              <a:pt x="112462" y="463821"/>
                              <a:pt x="116387" y="446386"/>
                              <a:pt x="114194" y="429124"/>
                            </a:cubicBezTo>
                            <a:cubicBezTo>
                              <a:pt x="112000" y="411920"/>
                              <a:pt x="102359" y="394658"/>
                              <a:pt x="86078" y="388192"/>
                            </a:cubicBezTo>
                            <a:cubicBezTo>
                              <a:pt x="69798" y="381668"/>
                              <a:pt x="47282" y="390155"/>
                              <a:pt x="43183" y="407128"/>
                            </a:cubicBezTo>
                            <a:cubicBezTo>
                              <a:pt x="62524" y="379128"/>
                              <a:pt x="81922" y="351128"/>
                              <a:pt x="101262" y="323128"/>
                            </a:cubicBezTo>
                            <a:cubicBezTo>
                              <a:pt x="103744" y="319549"/>
                              <a:pt x="106342" y="315739"/>
                              <a:pt x="106919" y="311466"/>
                            </a:cubicBezTo>
                            <a:cubicBezTo>
                              <a:pt x="108247" y="301767"/>
                              <a:pt x="99472" y="294262"/>
                              <a:pt x="93526" y="286584"/>
                            </a:cubicBezTo>
                            <a:cubicBezTo>
                              <a:pt x="87579" y="278906"/>
                              <a:pt x="85963" y="264819"/>
                              <a:pt x="95431" y="261759"/>
                            </a:cubicBezTo>
                            <a:cubicBezTo>
                              <a:pt x="64140" y="275211"/>
                              <a:pt x="35505" y="294897"/>
                              <a:pt x="11777" y="319203"/>
                            </a:cubicBezTo>
                            <a:cubicBezTo>
                              <a:pt x="24882" y="289990"/>
                              <a:pt x="53979" y="271458"/>
                              <a:pt x="76552" y="248366"/>
                            </a:cubicBezTo>
                            <a:cubicBezTo>
                              <a:pt x="99126" y="225331"/>
                              <a:pt x="115637" y="188671"/>
                              <a:pt x="97451" y="162922"/>
                            </a:cubicBezTo>
                            <a:cubicBezTo>
                              <a:pt x="64602" y="187632"/>
                              <a:pt x="32099" y="212803"/>
                              <a:pt x="0" y="238494"/>
                            </a:cubicBezTo>
                            <a:cubicBezTo>
                              <a:pt x="12990" y="200333"/>
                              <a:pt x="62466" y="186246"/>
                              <a:pt x="83942" y="151838"/>
                            </a:cubicBezTo>
                            <a:cubicBezTo>
                              <a:pt x="101666" y="123434"/>
                              <a:pt x="96874" y="87294"/>
                              <a:pt x="107439" y="55714"/>
                            </a:cubicBezTo>
                            <a:cubicBezTo>
                              <a:pt x="91332" y="60218"/>
                              <a:pt x="76957" y="70956"/>
                              <a:pt x="68124" y="85042"/>
                            </a:cubicBezTo>
                            <a:cubicBezTo>
                              <a:pt x="87175" y="56696"/>
                              <a:pt x="106227" y="28350"/>
                              <a:pt x="125278" y="3"/>
                            </a:cubicBezTo>
                            <a:cubicBezTo>
                              <a:pt x="133418" y="-228"/>
                              <a:pt x="134169" y="11492"/>
                              <a:pt x="132379" y="19343"/>
                            </a:cubicBezTo>
                            <a:cubicBezTo>
                              <a:pt x="124585" y="52886"/>
                              <a:pt x="122738" y="87640"/>
                              <a:pt x="127068" y="121529"/>
                            </a:cubicBezTo>
                            <a:cubicBezTo>
                              <a:pt x="129204" y="138386"/>
                              <a:pt x="132899" y="155244"/>
                              <a:pt x="131398" y="172275"/>
                            </a:cubicBezTo>
                            <a:cubicBezTo>
                              <a:pt x="129781" y="190980"/>
                              <a:pt x="122103" y="208704"/>
                              <a:pt x="117080" y="226832"/>
                            </a:cubicBezTo>
                            <a:cubicBezTo>
                              <a:pt x="90177" y="323532"/>
                              <a:pt x="150969" y="444654"/>
                              <a:pt x="98202" y="534081"/>
                            </a:cubicBezTo>
                            <a:cubicBezTo>
                              <a:pt x="99472" y="517165"/>
                              <a:pt x="104495" y="498575"/>
                              <a:pt x="108536" y="480910"/>
                            </a:cubicBezTo>
                            <a:close/>
                          </a:path>
                        </a:pathLst>
                      </a:custGeom>
                      <a:solidFill>
                        <a:srgbClr val="3D6254"/>
                      </a:solidFill>
                      <a:ln w="5770" cap="flat">
                        <a:noFill/>
                        <a:prstDash val="solid"/>
                        <a:miter/>
                      </a:ln>
                    </p:spPr>
                    <p:txBody>
                      <a:bodyPr rtlCol="0" anchor="ctr"/>
                      <a:lstStyle/>
                      <a:p>
                        <a:endParaRPr lang="th-TH"/>
                      </a:p>
                    </p:txBody>
                  </p:sp>
                  <p:sp>
                    <p:nvSpPr>
                      <p:cNvPr id="4244" name="Freeform: Shape 4243">
                        <a:extLst>
                          <a:ext uri="{FF2B5EF4-FFF2-40B4-BE49-F238E27FC236}">
                            <a16:creationId xmlns:a16="http://schemas.microsoft.com/office/drawing/2014/main" id="{52775DBD-ACAE-4C08-B426-8D494FF08142}"/>
                          </a:ext>
                        </a:extLst>
                      </p:cNvPr>
                      <p:cNvSpPr/>
                      <p:nvPr/>
                    </p:nvSpPr>
                    <p:spPr>
                      <a:xfrm>
                        <a:off x="-306856" y="7104100"/>
                        <a:ext cx="128178" cy="336188"/>
                      </a:xfrm>
                      <a:custGeom>
                        <a:avLst/>
                        <a:gdLst>
                          <a:gd name="connsiteX0" fmla="*/ 102670 w 128178"/>
                          <a:gd name="connsiteY0" fmla="*/ 290927 h 336188"/>
                          <a:gd name="connsiteX1" fmla="*/ 4410 w 128178"/>
                          <a:gd name="connsiteY1" fmla="*/ 93368 h 336188"/>
                          <a:gd name="connsiteX2" fmla="*/ 7297 w 128178"/>
                          <a:gd name="connsiteY2" fmla="*/ 28420 h 336188"/>
                          <a:gd name="connsiteX3" fmla="*/ 63181 w 128178"/>
                          <a:gd name="connsiteY3" fmla="*/ 2210 h 336188"/>
                          <a:gd name="connsiteX4" fmla="*/ 29408 w 128178"/>
                          <a:gd name="connsiteY4" fmla="*/ 44874 h 336188"/>
                          <a:gd name="connsiteX5" fmla="*/ 33449 w 128178"/>
                          <a:gd name="connsiteY5" fmla="*/ 96255 h 336188"/>
                          <a:gd name="connsiteX6" fmla="*/ 68493 w 128178"/>
                          <a:gd name="connsiteY6" fmla="*/ 134589 h 336188"/>
                          <a:gd name="connsiteX7" fmla="*/ 68608 w 128178"/>
                          <a:gd name="connsiteY7" fmla="*/ 154564 h 336188"/>
                          <a:gd name="connsiteX8" fmla="*/ 126109 w 128178"/>
                          <a:gd name="connsiteY8" fmla="*/ 289772 h 336188"/>
                          <a:gd name="connsiteX9" fmla="*/ 115198 w 128178"/>
                          <a:gd name="connsiteY9" fmla="*/ 336188 h 336188"/>
                          <a:gd name="connsiteX10" fmla="*/ 102670 w 128178"/>
                          <a:gd name="connsiteY10" fmla="*/ 290927 h 33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78" h="336188">
                            <a:moveTo>
                              <a:pt x="102670" y="290927"/>
                            </a:moveTo>
                            <a:cubicBezTo>
                              <a:pt x="79462" y="220840"/>
                              <a:pt x="22884" y="164840"/>
                              <a:pt x="4410" y="93368"/>
                            </a:cubicBezTo>
                            <a:cubicBezTo>
                              <a:pt x="-1074" y="72065"/>
                              <a:pt x="-2806" y="48395"/>
                              <a:pt x="7297" y="28420"/>
                            </a:cubicBezTo>
                            <a:cubicBezTo>
                              <a:pt x="17400" y="8445"/>
                              <a:pt x="42282" y="-5642"/>
                              <a:pt x="63181" y="2210"/>
                            </a:cubicBezTo>
                            <a:cubicBezTo>
                              <a:pt x="49441" y="14391"/>
                              <a:pt x="36394" y="28074"/>
                              <a:pt x="29408" y="44874"/>
                            </a:cubicBezTo>
                            <a:cubicBezTo>
                              <a:pt x="22422" y="61674"/>
                              <a:pt x="22422" y="82111"/>
                              <a:pt x="33449" y="96255"/>
                            </a:cubicBezTo>
                            <a:cubicBezTo>
                              <a:pt x="44187" y="110111"/>
                              <a:pt x="64451" y="117500"/>
                              <a:pt x="68493" y="134589"/>
                            </a:cubicBezTo>
                            <a:cubicBezTo>
                              <a:pt x="70051" y="141055"/>
                              <a:pt x="68839" y="147867"/>
                              <a:pt x="68608" y="154564"/>
                            </a:cubicBezTo>
                            <a:cubicBezTo>
                              <a:pt x="66645" y="204387"/>
                              <a:pt x="114216" y="241624"/>
                              <a:pt x="126109" y="289772"/>
                            </a:cubicBezTo>
                            <a:cubicBezTo>
                              <a:pt x="130323" y="306918"/>
                              <a:pt x="128765" y="324642"/>
                              <a:pt x="115198" y="336188"/>
                            </a:cubicBezTo>
                            <a:cubicBezTo>
                              <a:pt x="110521" y="321755"/>
                              <a:pt x="107635" y="305822"/>
                              <a:pt x="102670" y="290927"/>
                            </a:cubicBezTo>
                            <a:close/>
                          </a:path>
                        </a:pathLst>
                      </a:custGeom>
                      <a:solidFill>
                        <a:srgbClr val="215745">
                          <a:alpha val="12000"/>
                        </a:srgbClr>
                      </a:solidFill>
                      <a:ln w="5770" cap="flat">
                        <a:noFill/>
                        <a:prstDash val="solid"/>
                        <a:miter/>
                      </a:ln>
                    </p:spPr>
                    <p:txBody>
                      <a:bodyPr rtlCol="0" anchor="ctr"/>
                      <a:lstStyle/>
                      <a:p>
                        <a:endParaRPr lang="th-TH"/>
                      </a:p>
                    </p:txBody>
                  </p:sp>
                </p:grpSp>
                <p:sp>
                  <p:nvSpPr>
                    <p:cNvPr id="4228" name="Freeform: Shape 4227">
                      <a:extLst>
                        <a:ext uri="{FF2B5EF4-FFF2-40B4-BE49-F238E27FC236}">
                          <a16:creationId xmlns:a16="http://schemas.microsoft.com/office/drawing/2014/main" id="{6B421610-9859-4449-8EEB-6F26CE93A3AE}"/>
                        </a:ext>
                      </a:extLst>
                    </p:cNvPr>
                    <p:cNvSpPr/>
                    <p:nvPr/>
                  </p:nvSpPr>
                  <p:spPr>
                    <a:xfrm>
                      <a:off x="-443254" y="6905027"/>
                      <a:ext cx="174710" cy="176400"/>
                    </a:xfrm>
                    <a:custGeom>
                      <a:avLst/>
                      <a:gdLst>
                        <a:gd name="connsiteX0" fmla="*/ 104610 w 174710"/>
                        <a:gd name="connsiteY0" fmla="*/ 140260 h 176400"/>
                        <a:gd name="connsiteX1" fmla="*/ 132033 w 174710"/>
                        <a:gd name="connsiteY1" fmla="*/ 80104 h 176400"/>
                        <a:gd name="connsiteX2" fmla="*/ 162053 w 174710"/>
                        <a:gd name="connsiteY2" fmla="*/ 52970 h 176400"/>
                        <a:gd name="connsiteX3" fmla="*/ 173196 w 174710"/>
                        <a:gd name="connsiteY3" fmla="*/ 16657 h 176400"/>
                        <a:gd name="connsiteX4" fmla="*/ 136824 w 174710"/>
                        <a:gd name="connsiteY4" fmla="*/ 1185 h 176400"/>
                        <a:gd name="connsiteX5" fmla="*/ 104726 w 174710"/>
                        <a:gd name="connsiteY5" fmla="*/ 29300 h 176400"/>
                        <a:gd name="connsiteX6" fmla="*/ 74532 w 174710"/>
                        <a:gd name="connsiteY6" fmla="*/ 96673 h 176400"/>
                        <a:gd name="connsiteX7" fmla="*/ 0 w 174710"/>
                        <a:gd name="connsiteY7" fmla="*/ 147188 h 176400"/>
                        <a:gd name="connsiteX8" fmla="*/ 106631 w 174710"/>
                        <a:gd name="connsiteY8" fmla="*/ 176401 h 176400"/>
                        <a:gd name="connsiteX9" fmla="*/ 104610 w 174710"/>
                        <a:gd name="connsiteY9" fmla="*/ 140260 h 1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710" h="176400">
                          <a:moveTo>
                            <a:pt x="104610" y="140260"/>
                          </a:moveTo>
                          <a:cubicBezTo>
                            <a:pt x="110557" y="118900"/>
                            <a:pt x="116965" y="96673"/>
                            <a:pt x="132033" y="80104"/>
                          </a:cubicBezTo>
                          <a:cubicBezTo>
                            <a:pt x="141097" y="70116"/>
                            <a:pt x="152874" y="62842"/>
                            <a:pt x="162053" y="52970"/>
                          </a:cubicBezTo>
                          <a:cubicBezTo>
                            <a:pt x="171233" y="43098"/>
                            <a:pt x="177814" y="29011"/>
                            <a:pt x="173196" y="16657"/>
                          </a:cubicBezTo>
                          <a:cubicBezTo>
                            <a:pt x="168173" y="3263"/>
                            <a:pt x="150969" y="-2742"/>
                            <a:pt x="136824" y="1185"/>
                          </a:cubicBezTo>
                          <a:cubicBezTo>
                            <a:pt x="122680" y="5053"/>
                            <a:pt x="111711" y="16599"/>
                            <a:pt x="104726" y="29300"/>
                          </a:cubicBezTo>
                          <a:cubicBezTo>
                            <a:pt x="92775" y="51007"/>
                            <a:pt x="89946" y="77160"/>
                            <a:pt x="74532" y="96673"/>
                          </a:cubicBezTo>
                          <a:cubicBezTo>
                            <a:pt x="55942" y="120285"/>
                            <a:pt x="23670" y="128483"/>
                            <a:pt x="0" y="147188"/>
                          </a:cubicBezTo>
                          <a:cubicBezTo>
                            <a:pt x="38507" y="149151"/>
                            <a:pt x="71992" y="162891"/>
                            <a:pt x="106631" y="176401"/>
                          </a:cubicBezTo>
                          <a:cubicBezTo>
                            <a:pt x="103455" y="166067"/>
                            <a:pt x="101262" y="152326"/>
                            <a:pt x="104610" y="140260"/>
                          </a:cubicBezTo>
                          <a:close/>
                        </a:path>
                      </a:pathLst>
                    </a:custGeom>
                    <a:solidFill>
                      <a:srgbClr val="4B7955"/>
                    </a:solidFill>
                    <a:ln w="5770" cap="flat">
                      <a:noFill/>
                      <a:prstDash val="solid"/>
                      <a:miter/>
                    </a:ln>
                  </p:spPr>
                  <p:txBody>
                    <a:bodyPr rtlCol="0" anchor="ctr"/>
                    <a:lstStyle/>
                    <a:p>
                      <a:endParaRPr lang="th-TH"/>
                    </a:p>
                  </p:txBody>
                </p:sp>
                <p:sp>
                  <p:nvSpPr>
                    <p:cNvPr id="4229" name="Freeform: Shape 4228">
                      <a:extLst>
                        <a:ext uri="{FF2B5EF4-FFF2-40B4-BE49-F238E27FC236}">
                          <a16:creationId xmlns:a16="http://schemas.microsoft.com/office/drawing/2014/main" id="{CAC40809-3252-490A-90DF-AFBB43BAD71E}"/>
                        </a:ext>
                      </a:extLst>
                    </p:cNvPr>
                    <p:cNvSpPr/>
                    <p:nvPr/>
                  </p:nvSpPr>
                  <p:spPr>
                    <a:xfrm>
                      <a:off x="-467732" y="6901942"/>
                      <a:ext cx="193393" cy="161992"/>
                    </a:xfrm>
                    <a:custGeom>
                      <a:avLst/>
                      <a:gdLst>
                        <a:gd name="connsiteX0" fmla="*/ 0 w 193393"/>
                        <a:gd name="connsiteY0" fmla="*/ 153044 h 161992"/>
                        <a:gd name="connsiteX1" fmla="*/ 71126 w 193393"/>
                        <a:gd name="connsiteY1" fmla="*/ 126257 h 161992"/>
                        <a:gd name="connsiteX2" fmla="*/ 115521 w 193393"/>
                        <a:gd name="connsiteY2" fmla="*/ 62925 h 161992"/>
                        <a:gd name="connsiteX3" fmla="*/ 134284 w 193393"/>
                        <a:gd name="connsiteY3" fmla="*/ 24822 h 161992"/>
                        <a:gd name="connsiteX4" fmla="*/ 145080 w 193393"/>
                        <a:gd name="connsiteY4" fmla="*/ 8080 h 161992"/>
                        <a:gd name="connsiteX5" fmla="*/ 178160 w 193393"/>
                        <a:gd name="connsiteY5" fmla="*/ 2826 h 161992"/>
                        <a:gd name="connsiteX6" fmla="*/ 193055 w 193393"/>
                        <a:gd name="connsiteY6" fmla="*/ 31923 h 161992"/>
                        <a:gd name="connsiteX7" fmla="*/ 159109 w 193393"/>
                        <a:gd name="connsiteY7" fmla="*/ 17548 h 161992"/>
                        <a:gd name="connsiteX8" fmla="*/ 131686 w 193393"/>
                        <a:gd name="connsiteY8" fmla="*/ 43585 h 161992"/>
                        <a:gd name="connsiteX9" fmla="*/ 130474 w 193393"/>
                        <a:gd name="connsiteY9" fmla="*/ 74875 h 161992"/>
                        <a:gd name="connsiteX10" fmla="*/ 98606 w 193393"/>
                        <a:gd name="connsiteY10" fmla="*/ 161993 h 161992"/>
                        <a:gd name="connsiteX11" fmla="*/ 0 w 193393"/>
                        <a:gd name="connsiteY11" fmla="*/ 153044 h 16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393" h="161992">
                          <a:moveTo>
                            <a:pt x="0" y="153044"/>
                          </a:moveTo>
                          <a:cubicBezTo>
                            <a:pt x="24940" y="147675"/>
                            <a:pt x="50919" y="141844"/>
                            <a:pt x="71126" y="126257"/>
                          </a:cubicBezTo>
                          <a:cubicBezTo>
                            <a:pt x="91851" y="110323"/>
                            <a:pt x="104033" y="86191"/>
                            <a:pt x="115521" y="62925"/>
                          </a:cubicBezTo>
                          <a:cubicBezTo>
                            <a:pt x="121756" y="50224"/>
                            <a:pt x="128049" y="37523"/>
                            <a:pt x="134284" y="24822"/>
                          </a:cubicBezTo>
                          <a:cubicBezTo>
                            <a:pt x="137229" y="18818"/>
                            <a:pt x="140288" y="12756"/>
                            <a:pt x="145080" y="8080"/>
                          </a:cubicBezTo>
                          <a:cubicBezTo>
                            <a:pt x="153682" y="-176"/>
                            <a:pt x="167653" y="-2428"/>
                            <a:pt x="178160" y="2826"/>
                          </a:cubicBezTo>
                          <a:cubicBezTo>
                            <a:pt x="188668" y="8080"/>
                            <a:pt x="194960" y="20377"/>
                            <a:pt x="193055" y="31923"/>
                          </a:cubicBezTo>
                          <a:cubicBezTo>
                            <a:pt x="186532" y="20723"/>
                            <a:pt x="172156" y="14892"/>
                            <a:pt x="159109" y="17548"/>
                          </a:cubicBezTo>
                          <a:cubicBezTo>
                            <a:pt x="146062" y="20203"/>
                            <a:pt x="135150" y="30942"/>
                            <a:pt x="131686" y="43585"/>
                          </a:cubicBezTo>
                          <a:cubicBezTo>
                            <a:pt x="128915" y="53745"/>
                            <a:pt x="130589" y="64426"/>
                            <a:pt x="130474" y="74875"/>
                          </a:cubicBezTo>
                          <a:cubicBezTo>
                            <a:pt x="130128" y="108302"/>
                            <a:pt x="105130" y="130875"/>
                            <a:pt x="98606" y="161993"/>
                          </a:cubicBezTo>
                          <a:cubicBezTo>
                            <a:pt x="72800" y="160434"/>
                            <a:pt x="23381" y="164071"/>
                            <a:pt x="0" y="153044"/>
                          </a:cubicBezTo>
                          <a:close/>
                        </a:path>
                      </a:pathLst>
                    </a:custGeom>
                    <a:solidFill>
                      <a:srgbClr val="2B553C"/>
                    </a:solidFill>
                    <a:ln w="5770" cap="flat">
                      <a:noFill/>
                      <a:prstDash val="solid"/>
                      <a:miter/>
                    </a:ln>
                  </p:spPr>
                  <p:txBody>
                    <a:bodyPr rtlCol="0" anchor="ctr"/>
                    <a:lstStyle/>
                    <a:p>
                      <a:endParaRPr lang="th-TH"/>
                    </a:p>
                  </p:txBody>
                </p:sp>
                <p:sp>
                  <p:nvSpPr>
                    <p:cNvPr id="4230" name="Freeform: Shape 4229">
                      <a:extLst>
                        <a:ext uri="{FF2B5EF4-FFF2-40B4-BE49-F238E27FC236}">
                          <a16:creationId xmlns:a16="http://schemas.microsoft.com/office/drawing/2014/main" id="{FEDC612D-0DA6-4689-9C52-FCE107B433B4}"/>
                        </a:ext>
                      </a:extLst>
                    </p:cNvPr>
                    <p:cNvSpPr/>
                    <p:nvPr/>
                  </p:nvSpPr>
                  <p:spPr>
                    <a:xfrm>
                      <a:off x="-313934" y="6825484"/>
                      <a:ext cx="146927" cy="102632"/>
                    </a:xfrm>
                    <a:custGeom>
                      <a:avLst/>
                      <a:gdLst>
                        <a:gd name="connsiteX0" fmla="*/ 29155 w 146927"/>
                        <a:gd name="connsiteY0" fmla="*/ 96199 h 102632"/>
                        <a:gd name="connsiteX1" fmla="*/ 104668 w 146927"/>
                        <a:gd name="connsiteY1" fmla="*/ 31366 h 102632"/>
                        <a:gd name="connsiteX2" fmla="*/ 146928 w 146927"/>
                        <a:gd name="connsiteY2" fmla="*/ 19358 h 102632"/>
                        <a:gd name="connsiteX3" fmla="*/ 108998 w 146927"/>
                        <a:gd name="connsiteY3" fmla="*/ 249 h 102632"/>
                        <a:gd name="connsiteX4" fmla="*/ 67777 w 146927"/>
                        <a:gd name="connsiteY4" fmla="*/ 20051 h 102632"/>
                        <a:gd name="connsiteX5" fmla="*/ 0 w 146927"/>
                        <a:gd name="connsiteY5" fmla="*/ 95449 h 102632"/>
                        <a:gd name="connsiteX6" fmla="*/ 28000 w 146927"/>
                        <a:gd name="connsiteY6" fmla="*/ 97181 h 10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7" h="102632">
                          <a:moveTo>
                            <a:pt x="29155" y="96199"/>
                          </a:moveTo>
                          <a:cubicBezTo>
                            <a:pt x="49707" y="69989"/>
                            <a:pt x="75513" y="47820"/>
                            <a:pt x="104668" y="31366"/>
                          </a:cubicBezTo>
                          <a:cubicBezTo>
                            <a:pt x="117657" y="24035"/>
                            <a:pt x="132206" y="17684"/>
                            <a:pt x="146928" y="19358"/>
                          </a:cubicBezTo>
                          <a:cubicBezTo>
                            <a:pt x="141270" y="5387"/>
                            <a:pt x="124297" y="-1425"/>
                            <a:pt x="108998" y="249"/>
                          </a:cubicBezTo>
                          <a:cubicBezTo>
                            <a:pt x="93699" y="1981"/>
                            <a:pt x="79901" y="10525"/>
                            <a:pt x="67777" y="20051"/>
                          </a:cubicBezTo>
                          <a:cubicBezTo>
                            <a:pt x="41047" y="41065"/>
                            <a:pt x="19398" y="67680"/>
                            <a:pt x="0" y="95449"/>
                          </a:cubicBezTo>
                          <a:cubicBezTo>
                            <a:pt x="5889" y="104224"/>
                            <a:pt x="20726" y="105148"/>
                            <a:pt x="28000" y="97181"/>
                          </a:cubicBezTo>
                        </a:path>
                      </a:pathLst>
                    </a:custGeom>
                    <a:solidFill>
                      <a:srgbClr val="3E6E53"/>
                    </a:solidFill>
                    <a:ln w="5770" cap="flat">
                      <a:noFill/>
                      <a:prstDash val="solid"/>
                      <a:miter/>
                    </a:ln>
                  </p:spPr>
                  <p:txBody>
                    <a:bodyPr rtlCol="0" anchor="ctr"/>
                    <a:lstStyle/>
                    <a:p>
                      <a:endParaRPr lang="th-TH"/>
                    </a:p>
                  </p:txBody>
                </p:sp>
                <p:sp>
                  <p:nvSpPr>
                    <p:cNvPr id="4231" name="Freeform: Shape 4230">
                      <a:extLst>
                        <a:ext uri="{FF2B5EF4-FFF2-40B4-BE49-F238E27FC236}">
                          <a16:creationId xmlns:a16="http://schemas.microsoft.com/office/drawing/2014/main" id="{280126E8-33CD-495D-8730-275A81B825DD}"/>
                        </a:ext>
                      </a:extLst>
                    </p:cNvPr>
                    <p:cNvSpPr/>
                    <p:nvPr/>
                  </p:nvSpPr>
                  <p:spPr>
                    <a:xfrm>
                      <a:off x="-310701" y="6826189"/>
                      <a:ext cx="150431" cy="90183"/>
                    </a:xfrm>
                    <a:custGeom>
                      <a:avLst/>
                      <a:gdLst>
                        <a:gd name="connsiteX0" fmla="*/ 141847 w 150431"/>
                        <a:gd name="connsiteY0" fmla="*/ 39668 h 90183"/>
                        <a:gd name="connsiteX1" fmla="*/ 108709 w 150431"/>
                        <a:gd name="connsiteY1" fmla="*/ 16575 h 90183"/>
                        <a:gd name="connsiteX2" fmla="*/ 67604 w 150431"/>
                        <a:gd name="connsiteY2" fmla="*/ 31240 h 90183"/>
                        <a:gd name="connsiteX3" fmla="*/ 43818 w 150431"/>
                        <a:gd name="connsiteY3" fmla="*/ 50291 h 90183"/>
                        <a:gd name="connsiteX4" fmla="*/ 0 w 150431"/>
                        <a:gd name="connsiteY4" fmla="*/ 90183 h 90183"/>
                        <a:gd name="connsiteX5" fmla="*/ 104091 w 150431"/>
                        <a:gd name="connsiteY5" fmla="*/ 4394 h 90183"/>
                        <a:gd name="connsiteX6" fmla="*/ 122161 w 150431"/>
                        <a:gd name="connsiteY6" fmla="*/ 353 h 90183"/>
                        <a:gd name="connsiteX7" fmla="*/ 137921 w 150431"/>
                        <a:gd name="connsiteY7" fmla="*/ 13574 h 90183"/>
                        <a:gd name="connsiteX8" fmla="*/ 148717 w 150431"/>
                        <a:gd name="connsiteY8" fmla="*/ 50522 h 90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431" h="90183">
                          <a:moveTo>
                            <a:pt x="141847" y="39668"/>
                          </a:moveTo>
                          <a:cubicBezTo>
                            <a:pt x="138556" y="25639"/>
                            <a:pt x="123431" y="16807"/>
                            <a:pt x="108709" y="16575"/>
                          </a:cubicBezTo>
                          <a:cubicBezTo>
                            <a:pt x="93987" y="16345"/>
                            <a:pt x="79959" y="23041"/>
                            <a:pt x="67604" y="31240"/>
                          </a:cubicBezTo>
                          <a:cubicBezTo>
                            <a:pt x="59117" y="36839"/>
                            <a:pt x="51150" y="43247"/>
                            <a:pt x="43818" y="50291"/>
                          </a:cubicBezTo>
                          <a:cubicBezTo>
                            <a:pt x="29559" y="64031"/>
                            <a:pt x="17377" y="80542"/>
                            <a:pt x="0" y="90183"/>
                          </a:cubicBezTo>
                          <a:cubicBezTo>
                            <a:pt x="27018" y="53928"/>
                            <a:pt x="63101" y="24138"/>
                            <a:pt x="104091" y="4394"/>
                          </a:cubicBezTo>
                          <a:cubicBezTo>
                            <a:pt x="109748" y="1681"/>
                            <a:pt x="116041" y="-975"/>
                            <a:pt x="122161" y="353"/>
                          </a:cubicBezTo>
                          <a:cubicBezTo>
                            <a:pt x="129088" y="1796"/>
                            <a:pt x="133822" y="7916"/>
                            <a:pt x="137921" y="13574"/>
                          </a:cubicBezTo>
                          <a:cubicBezTo>
                            <a:pt x="145831" y="24427"/>
                            <a:pt x="154086" y="37994"/>
                            <a:pt x="148717" y="50522"/>
                          </a:cubicBezTo>
                        </a:path>
                      </a:pathLst>
                    </a:custGeom>
                    <a:solidFill>
                      <a:srgbClr val="2B553C"/>
                    </a:solidFill>
                    <a:ln w="5770" cap="flat">
                      <a:noFill/>
                      <a:prstDash val="solid"/>
                      <a:miter/>
                    </a:ln>
                  </p:spPr>
                  <p:txBody>
                    <a:bodyPr rtlCol="0" anchor="ctr"/>
                    <a:lstStyle/>
                    <a:p>
                      <a:endParaRPr lang="th-TH"/>
                    </a:p>
                  </p:txBody>
                </p:sp>
                <p:sp>
                  <p:nvSpPr>
                    <p:cNvPr id="4232" name="Freeform: Shape 4231">
                      <a:extLst>
                        <a:ext uri="{FF2B5EF4-FFF2-40B4-BE49-F238E27FC236}">
                          <a16:creationId xmlns:a16="http://schemas.microsoft.com/office/drawing/2014/main" id="{E8466262-297A-49BC-BAF0-0F1690FD5125}"/>
                        </a:ext>
                      </a:extLst>
                    </p:cNvPr>
                    <p:cNvSpPr/>
                    <p:nvPr/>
                  </p:nvSpPr>
                  <p:spPr>
                    <a:xfrm>
                      <a:off x="-236112" y="6794026"/>
                      <a:ext cx="94728" cy="72754"/>
                    </a:xfrm>
                    <a:custGeom>
                      <a:avLst/>
                      <a:gdLst>
                        <a:gd name="connsiteX0" fmla="*/ 63274 w 94728"/>
                        <a:gd name="connsiteY0" fmla="*/ 72754 h 72754"/>
                        <a:gd name="connsiteX1" fmla="*/ 45146 w 94728"/>
                        <a:gd name="connsiteY1" fmla="*/ 33727 h 72754"/>
                        <a:gd name="connsiteX2" fmla="*/ 0 w 94728"/>
                        <a:gd name="connsiteY2" fmla="*/ 22181 h 72754"/>
                        <a:gd name="connsiteX3" fmla="*/ 23843 w 94728"/>
                        <a:gd name="connsiteY3" fmla="*/ 5266 h 72754"/>
                        <a:gd name="connsiteX4" fmla="*/ 75917 w 94728"/>
                        <a:gd name="connsiteY4" fmla="*/ 18198 h 72754"/>
                        <a:gd name="connsiteX5" fmla="*/ 94680 w 94728"/>
                        <a:gd name="connsiteY5" fmla="*/ 47006 h 72754"/>
                        <a:gd name="connsiteX6" fmla="*/ 72338 w 94728"/>
                        <a:gd name="connsiteY6" fmla="*/ 66519 h 7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728" h="72754">
                          <a:moveTo>
                            <a:pt x="63274" y="72754"/>
                          </a:moveTo>
                          <a:cubicBezTo>
                            <a:pt x="68008" y="57859"/>
                            <a:pt x="58482" y="41752"/>
                            <a:pt x="45146" y="33727"/>
                          </a:cubicBezTo>
                          <a:cubicBezTo>
                            <a:pt x="31810" y="25703"/>
                            <a:pt x="15645" y="23855"/>
                            <a:pt x="0" y="22181"/>
                          </a:cubicBezTo>
                          <a:cubicBezTo>
                            <a:pt x="9814" y="24952"/>
                            <a:pt x="15934" y="11847"/>
                            <a:pt x="23843" y="5266"/>
                          </a:cubicBezTo>
                          <a:cubicBezTo>
                            <a:pt x="39084" y="-7435"/>
                            <a:pt x="61542" y="5208"/>
                            <a:pt x="75917" y="18198"/>
                          </a:cubicBezTo>
                          <a:cubicBezTo>
                            <a:pt x="84635" y="26107"/>
                            <a:pt x="93699" y="35286"/>
                            <a:pt x="94680" y="47006"/>
                          </a:cubicBezTo>
                          <a:cubicBezTo>
                            <a:pt x="95604" y="58725"/>
                            <a:pt x="83018" y="71600"/>
                            <a:pt x="72338" y="66519"/>
                          </a:cubicBezTo>
                        </a:path>
                      </a:pathLst>
                    </a:custGeom>
                    <a:solidFill>
                      <a:srgbClr val="4B7955"/>
                    </a:solidFill>
                    <a:ln w="5770" cap="flat">
                      <a:noFill/>
                      <a:prstDash val="solid"/>
                      <a:miter/>
                    </a:ln>
                  </p:spPr>
                  <p:txBody>
                    <a:bodyPr rtlCol="0" anchor="ctr"/>
                    <a:lstStyle/>
                    <a:p>
                      <a:endParaRPr lang="th-TH"/>
                    </a:p>
                  </p:txBody>
                </p:sp>
                <p:sp>
                  <p:nvSpPr>
                    <p:cNvPr id="4233" name="Freeform: Shape 4232">
                      <a:extLst>
                        <a:ext uri="{FF2B5EF4-FFF2-40B4-BE49-F238E27FC236}">
                          <a16:creationId xmlns:a16="http://schemas.microsoft.com/office/drawing/2014/main" id="{4E627A6B-9499-487E-B80F-4E7B1B71C3BA}"/>
                        </a:ext>
                      </a:extLst>
                    </p:cNvPr>
                    <p:cNvSpPr/>
                    <p:nvPr/>
                  </p:nvSpPr>
                  <p:spPr>
                    <a:xfrm>
                      <a:off x="-233860" y="6795955"/>
                      <a:ext cx="89135" cy="68978"/>
                    </a:xfrm>
                    <a:custGeom>
                      <a:avLst/>
                      <a:gdLst>
                        <a:gd name="connsiteX0" fmla="*/ 73319 w 89135"/>
                        <a:gd name="connsiteY0" fmla="*/ 67766 h 68978"/>
                        <a:gd name="connsiteX1" fmla="*/ 69625 w 89135"/>
                        <a:gd name="connsiteY1" fmla="*/ 26026 h 68978"/>
                        <a:gd name="connsiteX2" fmla="*/ 27827 w 89135"/>
                        <a:gd name="connsiteY2" fmla="*/ 18174 h 68978"/>
                        <a:gd name="connsiteX3" fmla="*/ 0 w 89135"/>
                        <a:gd name="connsiteY3" fmla="*/ 28393 h 68978"/>
                        <a:gd name="connsiteX4" fmla="*/ 42722 w 89135"/>
                        <a:gd name="connsiteY4" fmla="*/ 220 h 68978"/>
                        <a:gd name="connsiteX5" fmla="*/ 84231 w 89135"/>
                        <a:gd name="connsiteY5" fmla="*/ 32607 h 68978"/>
                        <a:gd name="connsiteX6" fmla="*/ 86425 w 89135"/>
                        <a:gd name="connsiteY6" fmla="*/ 68978 h 68978"/>
                        <a:gd name="connsiteX7" fmla="*/ 74070 w 89135"/>
                        <a:gd name="connsiteY7" fmla="*/ 63609 h 6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135" h="68978">
                          <a:moveTo>
                            <a:pt x="73319" y="67766"/>
                          </a:moveTo>
                          <a:cubicBezTo>
                            <a:pt x="81286" y="54834"/>
                            <a:pt x="79728" y="37052"/>
                            <a:pt x="69625" y="26026"/>
                          </a:cubicBezTo>
                          <a:cubicBezTo>
                            <a:pt x="59522" y="14999"/>
                            <a:pt x="41740" y="11651"/>
                            <a:pt x="27827" y="18174"/>
                          </a:cubicBezTo>
                          <a:cubicBezTo>
                            <a:pt x="18647" y="22504"/>
                            <a:pt x="9757" y="30818"/>
                            <a:pt x="0" y="28393"/>
                          </a:cubicBezTo>
                          <a:cubicBezTo>
                            <a:pt x="3810" y="10323"/>
                            <a:pt x="24190" y="-1801"/>
                            <a:pt x="42722" y="220"/>
                          </a:cubicBezTo>
                          <a:cubicBezTo>
                            <a:pt x="61253" y="2240"/>
                            <a:pt x="76783" y="15981"/>
                            <a:pt x="84231" y="32607"/>
                          </a:cubicBezTo>
                          <a:cubicBezTo>
                            <a:pt x="89311" y="43923"/>
                            <a:pt x="91101" y="57259"/>
                            <a:pt x="86425" y="68978"/>
                          </a:cubicBezTo>
                          <a:cubicBezTo>
                            <a:pt x="82326" y="67189"/>
                            <a:pt x="78227" y="65399"/>
                            <a:pt x="74070" y="63609"/>
                          </a:cubicBezTo>
                        </a:path>
                      </a:pathLst>
                    </a:custGeom>
                    <a:solidFill>
                      <a:srgbClr val="2B553C"/>
                    </a:solidFill>
                    <a:ln w="5770" cap="flat">
                      <a:noFill/>
                      <a:prstDash val="solid"/>
                      <a:miter/>
                    </a:ln>
                  </p:spPr>
                  <p:txBody>
                    <a:bodyPr rtlCol="0" anchor="ctr"/>
                    <a:lstStyle/>
                    <a:p>
                      <a:endParaRPr lang="th-TH"/>
                    </a:p>
                  </p:txBody>
                </p:sp>
                <p:sp>
                  <p:nvSpPr>
                    <p:cNvPr id="4234" name="Freeform: Shape 4233">
                      <a:extLst>
                        <a:ext uri="{FF2B5EF4-FFF2-40B4-BE49-F238E27FC236}">
                          <a16:creationId xmlns:a16="http://schemas.microsoft.com/office/drawing/2014/main" id="{408F48AA-9C71-4B7F-A443-77863A28BD91}"/>
                        </a:ext>
                      </a:extLst>
                    </p:cNvPr>
                    <p:cNvSpPr/>
                    <p:nvPr/>
                  </p:nvSpPr>
                  <p:spPr>
                    <a:xfrm>
                      <a:off x="-180632" y="6610399"/>
                      <a:ext cx="351125" cy="212481"/>
                    </a:xfrm>
                    <a:custGeom>
                      <a:avLst/>
                      <a:gdLst>
                        <a:gd name="connsiteX0" fmla="*/ 351125 w 351125"/>
                        <a:gd name="connsiteY0" fmla="*/ 13273 h 212481"/>
                        <a:gd name="connsiteX1" fmla="*/ 328610 w 351125"/>
                        <a:gd name="connsiteY1" fmla="*/ 109 h 212481"/>
                        <a:gd name="connsiteX2" fmla="*/ 302226 w 351125"/>
                        <a:gd name="connsiteY2" fmla="*/ 11252 h 212481"/>
                        <a:gd name="connsiteX3" fmla="*/ 245995 w 351125"/>
                        <a:gd name="connsiteY3" fmla="*/ 45891 h 212481"/>
                        <a:gd name="connsiteX4" fmla="*/ 157435 w 351125"/>
                        <a:gd name="connsiteY4" fmla="*/ 102410 h 212481"/>
                        <a:gd name="connsiteX5" fmla="*/ 75455 w 351125"/>
                        <a:gd name="connsiteY5" fmla="*/ 164183 h 212481"/>
                        <a:gd name="connsiteX6" fmla="*/ 0 w 351125"/>
                        <a:gd name="connsiteY6" fmla="*/ 190220 h 212481"/>
                        <a:gd name="connsiteX7" fmla="*/ 76495 w 351125"/>
                        <a:gd name="connsiteY7" fmla="*/ 190163 h 212481"/>
                        <a:gd name="connsiteX8" fmla="*/ 167365 w 351125"/>
                        <a:gd name="connsiteY8" fmla="*/ 128909 h 212481"/>
                        <a:gd name="connsiteX9" fmla="*/ 351125 w 351125"/>
                        <a:gd name="connsiteY9" fmla="*/ 13273 h 21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125" h="212481">
                          <a:moveTo>
                            <a:pt x="351125" y="13273"/>
                          </a:moveTo>
                          <a:cubicBezTo>
                            <a:pt x="348931" y="4151"/>
                            <a:pt x="338193" y="-814"/>
                            <a:pt x="328610" y="109"/>
                          </a:cubicBezTo>
                          <a:cubicBezTo>
                            <a:pt x="319026" y="976"/>
                            <a:pt x="310424" y="6171"/>
                            <a:pt x="302226" y="11252"/>
                          </a:cubicBezTo>
                          <a:cubicBezTo>
                            <a:pt x="283463" y="22798"/>
                            <a:pt x="264758" y="34344"/>
                            <a:pt x="245995" y="45891"/>
                          </a:cubicBezTo>
                          <a:cubicBezTo>
                            <a:pt x="216148" y="64249"/>
                            <a:pt x="186358" y="82666"/>
                            <a:pt x="157435" y="102410"/>
                          </a:cubicBezTo>
                          <a:cubicBezTo>
                            <a:pt x="129146" y="121751"/>
                            <a:pt x="101781" y="142361"/>
                            <a:pt x="75455" y="164183"/>
                          </a:cubicBezTo>
                          <a:cubicBezTo>
                            <a:pt x="51266" y="184216"/>
                            <a:pt x="29039" y="193569"/>
                            <a:pt x="0" y="190220"/>
                          </a:cubicBezTo>
                          <a:cubicBezTo>
                            <a:pt x="29155" y="226361"/>
                            <a:pt x="41394" y="212678"/>
                            <a:pt x="76495" y="190163"/>
                          </a:cubicBezTo>
                          <a:cubicBezTo>
                            <a:pt x="107439" y="170245"/>
                            <a:pt x="137864" y="151078"/>
                            <a:pt x="167365" y="128909"/>
                          </a:cubicBezTo>
                          <a:cubicBezTo>
                            <a:pt x="225212" y="85495"/>
                            <a:pt x="281731" y="37693"/>
                            <a:pt x="351125" y="13273"/>
                          </a:cubicBezTo>
                          <a:close/>
                        </a:path>
                      </a:pathLst>
                    </a:custGeom>
                    <a:solidFill>
                      <a:srgbClr val="3E6E53"/>
                    </a:solidFill>
                    <a:ln w="5770" cap="flat">
                      <a:noFill/>
                      <a:prstDash val="solid"/>
                      <a:miter/>
                    </a:ln>
                  </p:spPr>
                  <p:txBody>
                    <a:bodyPr rtlCol="0" anchor="ctr"/>
                    <a:lstStyle/>
                    <a:p>
                      <a:endParaRPr lang="th-TH"/>
                    </a:p>
                  </p:txBody>
                </p:sp>
                <p:sp>
                  <p:nvSpPr>
                    <p:cNvPr id="4235" name="Freeform: Shape 4234">
                      <a:extLst>
                        <a:ext uri="{FF2B5EF4-FFF2-40B4-BE49-F238E27FC236}">
                          <a16:creationId xmlns:a16="http://schemas.microsoft.com/office/drawing/2014/main" id="{7B30DB5A-3887-4B57-97B6-EAD4FDB3E9E0}"/>
                        </a:ext>
                      </a:extLst>
                    </p:cNvPr>
                    <p:cNvSpPr/>
                    <p:nvPr/>
                  </p:nvSpPr>
                  <p:spPr>
                    <a:xfrm>
                      <a:off x="-197778" y="6602253"/>
                      <a:ext cx="354358" cy="217368"/>
                    </a:xfrm>
                    <a:custGeom>
                      <a:avLst/>
                      <a:gdLst>
                        <a:gd name="connsiteX0" fmla="*/ 66680 w 354358"/>
                        <a:gd name="connsiteY0" fmla="*/ 207200 h 217368"/>
                        <a:gd name="connsiteX1" fmla="*/ 20957 w 354358"/>
                        <a:gd name="connsiteY1" fmla="*/ 213781 h 217368"/>
                        <a:gd name="connsiteX2" fmla="*/ 0 w 354358"/>
                        <a:gd name="connsiteY2" fmla="*/ 207084 h 217368"/>
                        <a:gd name="connsiteX3" fmla="*/ 163323 w 354358"/>
                        <a:gd name="connsiteY3" fmla="*/ 121410 h 217368"/>
                        <a:gd name="connsiteX4" fmla="*/ 354358 w 354358"/>
                        <a:gd name="connsiteY4" fmla="*/ 0 h 217368"/>
                        <a:gd name="connsiteX5" fmla="*/ 225847 w 354358"/>
                        <a:gd name="connsiteY5" fmla="*/ 92487 h 217368"/>
                        <a:gd name="connsiteX6" fmla="*/ 66680 w 354358"/>
                        <a:gd name="connsiteY6" fmla="*/ 207200 h 217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358" h="217368">
                          <a:moveTo>
                            <a:pt x="66680" y="207200"/>
                          </a:moveTo>
                          <a:cubicBezTo>
                            <a:pt x="52421" y="214936"/>
                            <a:pt x="34639" y="221806"/>
                            <a:pt x="20957" y="213781"/>
                          </a:cubicBezTo>
                          <a:cubicBezTo>
                            <a:pt x="14202" y="209797"/>
                            <a:pt x="6466" y="202466"/>
                            <a:pt x="0" y="207084"/>
                          </a:cubicBezTo>
                          <a:cubicBezTo>
                            <a:pt x="60849" y="195076"/>
                            <a:pt x="114655" y="159802"/>
                            <a:pt x="163323" y="121410"/>
                          </a:cubicBezTo>
                          <a:cubicBezTo>
                            <a:pt x="204082" y="89311"/>
                            <a:pt x="308461" y="19398"/>
                            <a:pt x="354358" y="0"/>
                          </a:cubicBezTo>
                          <a:cubicBezTo>
                            <a:pt x="350259" y="34466"/>
                            <a:pt x="254424" y="71183"/>
                            <a:pt x="225847" y="92487"/>
                          </a:cubicBezTo>
                          <a:cubicBezTo>
                            <a:pt x="173426" y="131513"/>
                            <a:pt x="124528" y="175736"/>
                            <a:pt x="66680" y="207200"/>
                          </a:cubicBezTo>
                          <a:close/>
                        </a:path>
                      </a:pathLst>
                    </a:custGeom>
                    <a:solidFill>
                      <a:srgbClr val="2B553C"/>
                    </a:solidFill>
                    <a:ln w="5770" cap="flat">
                      <a:noFill/>
                      <a:prstDash val="solid"/>
                      <a:miter/>
                    </a:ln>
                  </p:spPr>
                  <p:txBody>
                    <a:bodyPr rtlCol="0" anchor="ctr"/>
                    <a:lstStyle/>
                    <a:p>
                      <a:endParaRPr lang="th-TH"/>
                    </a:p>
                  </p:txBody>
                </p:sp>
                <p:sp>
                  <p:nvSpPr>
                    <p:cNvPr id="4236" name="Freeform: Shape 4235">
                      <a:extLst>
                        <a:ext uri="{FF2B5EF4-FFF2-40B4-BE49-F238E27FC236}">
                          <a16:creationId xmlns:a16="http://schemas.microsoft.com/office/drawing/2014/main" id="{D187D05C-C6E7-4F72-8DBE-2CBE9F64CC43}"/>
                        </a:ext>
                      </a:extLst>
                    </p:cNvPr>
                    <p:cNvSpPr/>
                    <p:nvPr/>
                  </p:nvSpPr>
                  <p:spPr>
                    <a:xfrm>
                      <a:off x="-455897" y="7051012"/>
                      <a:ext cx="151839" cy="94701"/>
                    </a:xfrm>
                    <a:custGeom>
                      <a:avLst/>
                      <a:gdLst>
                        <a:gd name="connsiteX0" fmla="*/ 146177 w 151839"/>
                        <a:gd name="connsiteY0" fmla="*/ 63900 h 94701"/>
                        <a:gd name="connsiteX1" fmla="*/ 85616 w 151839"/>
                        <a:gd name="connsiteY1" fmla="*/ 5129 h 94701"/>
                        <a:gd name="connsiteX2" fmla="*/ 0 w 151839"/>
                        <a:gd name="connsiteY2" fmla="*/ 14712 h 94701"/>
                        <a:gd name="connsiteX3" fmla="*/ 43645 w 151839"/>
                        <a:gd name="connsiteY3" fmla="*/ 10094 h 94701"/>
                        <a:gd name="connsiteX4" fmla="*/ 81864 w 151839"/>
                        <a:gd name="connsiteY4" fmla="*/ 23199 h 94701"/>
                        <a:gd name="connsiteX5" fmla="*/ 84981 w 151839"/>
                        <a:gd name="connsiteY5" fmla="*/ 34630 h 94701"/>
                        <a:gd name="connsiteX6" fmla="*/ 113039 w 151839"/>
                        <a:gd name="connsiteY6" fmla="*/ 49929 h 94701"/>
                        <a:gd name="connsiteX7" fmla="*/ 145484 w 151839"/>
                        <a:gd name="connsiteY7" fmla="*/ 94671 h 94701"/>
                        <a:gd name="connsiteX8" fmla="*/ 148082 w 151839"/>
                        <a:gd name="connsiteY8" fmla="*/ 75908 h 94701"/>
                        <a:gd name="connsiteX9" fmla="*/ 142655 w 151839"/>
                        <a:gd name="connsiteY9" fmla="*/ 54951 h 9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839" h="94701">
                          <a:moveTo>
                            <a:pt x="146177" y="63900"/>
                          </a:moveTo>
                          <a:cubicBezTo>
                            <a:pt x="136305" y="36651"/>
                            <a:pt x="113443" y="14481"/>
                            <a:pt x="85616" y="5129"/>
                          </a:cubicBezTo>
                          <a:cubicBezTo>
                            <a:pt x="57790" y="-4224"/>
                            <a:pt x="25460" y="-644"/>
                            <a:pt x="0" y="14712"/>
                          </a:cubicBezTo>
                          <a:cubicBezTo>
                            <a:pt x="13971" y="19215"/>
                            <a:pt x="29097" y="13096"/>
                            <a:pt x="43645" y="10094"/>
                          </a:cubicBezTo>
                          <a:cubicBezTo>
                            <a:pt x="58194" y="7092"/>
                            <a:pt x="76899" y="9574"/>
                            <a:pt x="81864" y="23199"/>
                          </a:cubicBezTo>
                          <a:cubicBezTo>
                            <a:pt x="83192" y="26894"/>
                            <a:pt x="83307" y="30993"/>
                            <a:pt x="84981" y="34630"/>
                          </a:cubicBezTo>
                          <a:cubicBezTo>
                            <a:pt x="89484" y="44560"/>
                            <a:pt x="102647" y="46176"/>
                            <a:pt x="113039" y="49929"/>
                          </a:cubicBezTo>
                          <a:cubicBezTo>
                            <a:pt x="131571" y="56741"/>
                            <a:pt x="144907" y="75100"/>
                            <a:pt x="145484" y="94671"/>
                          </a:cubicBezTo>
                          <a:cubicBezTo>
                            <a:pt x="153682" y="95422"/>
                            <a:pt x="153278" y="82086"/>
                            <a:pt x="148082" y="75908"/>
                          </a:cubicBezTo>
                          <a:cubicBezTo>
                            <a:pt x="142829" y="69731"/>
                            <a:pt x="136305" y="60263"/>
                            <a:pt x="142655" y="54951"/>
                          </a:cubicBezTo>
                        </a:path>
                      </a:pathLst>
                    </a:custGeom>
                    <a:solidFill>
                      <a:srgbClr val="4B7955"/>
                    </a:solidFill>
                    <a:ln w="5770" cap="flat">
                      <a:noFill/>
                      <a:prstDash val="solid"/>
                      <a:miter/>
                    </a:ln>
                  </p:spPr>
                  <p:txBody>
                    <a:bodyPr rtlCol="0" anchor="ctr"/>
                    <a:lstStyle/>
                    <a:p>
                      <a:endParaRPr lang="th-TH"/>
                    </a:p>
                  </p:txBody>
                </p:sp>
                <p:sp>
                  <p:nvSpPr>
                    <p:cNvPr id="4237" name="Freeform: Shape 4236">
                      <a:extLst>
                        <a:ext uri="{FF2B5EF4-FFF2-40B4-BE49-F238E27FC236}">
                          <a16:creationId xmlns:a16="http://schemas.microsoft.com/office/drawing/2014/main" id="{FA329828-0F2A-49F1-8A41-09AAF14DA2E8}"/>
                        </a:ext>
                      </a:extLst>
                    </p:cNvPr>
                    <p:cNvSpPr/>
                    <p:nvPr/>
                  </p:nvSpPr>
                  <p:spPr>
                    <a:xfrm>
                      <a:off x="-659921" y="6714724"/>
                      <a:ext cx="419386" cy="156198"/>
                    </a:xfrm>
                    <a:custGeom>
                      <a:avLst/>
                      <a:gdLst>
                        <a:gd name="connsiteX0" fmla="*/ 373467 w 419386"/>
                        <a:gd name="connsiteY0" fmla="*/ 54259 h 156198"/>
                        <a:gd name="connsiteX1" fmla="*/ 234911 w 419386"/>
                        <a:gd name="connsiteY1" fmla="*/ 1030 h 156198"/>
                        <a:gd name="connsiteX2" fmla="*/ 0 w 419386"/>
                        <a:gd name="connsiteY2" fmla="*/ 82952 h 156198"/>
                        <a:gd name="connsiteX3" fmla="*/ 140519 w 419386"/>
                        <a:gd name="connsiteY3" fmla="*/ 133352 h 156198"/>
                        <a:gd name="connsiteX4" fmla="*/ 331669 w 419386"/>
                        <a:gd name="connsiteY4" fmla="*/ 149459 h 156198"/>
                        <a:gd name="connsiteX5" fmla="*/ 373467 w 419386"/>
                        <a:gd name="connsiteY5" fmla="*/ 54259 h 1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86" h="156198">
                          <a:moveTo>
                            <a:pt x="373467" y="54259"/>
                          </a:moveTo>
                          <a:cubicBezTo>
                            <a:pt x="329880" y="30416"/>
                            <a:pt x="284849" y="6111"/>
                            <a:pt x="234911" y="1030"/>
                          </a:cubicBezTo>
                          <a:cubicBezTo>
                            <a:pt x="151373" y="-7514"/>
                            <a:pt x="72049" y="38614"/>
                            <a:pt x="0" y="82952"/>
                          </a:cubicBezTo>
                          <a:cubicBezTo>
                            <a:pt x="50342" y="85665"/>
                            <a:pt x="93987" y="114935"/>
                            <a:pt x="140519" y="133352"/>
                          </a:cubicBezTo>
                          <a:cubicBezTo>
                            <a:pt x="200445" y="157080"/>
                            <a:pt x="267760" y="162102"/>
                            <a:pt x="331669" y="149459"/>
                          </a:cubicBezTo>
                          <a:cubicBezTo>
                            <a:pt x="407529" y="134391"/>
                            <a:pt x="462490" y="102927"/>
                            <a:pt x="373467" y="54259"/>
                          </a:cubicBezTo>
                          <a:close/>
                        </a:path>
                      </a:pathLst>
                    </a:custGeom>
                    <a:solidFill>
                      <a:srgbClr val="4B7955"/>
                    </a:solidFill>
                    <a:ln w="5770" cap="flat">
                      <a:noFill/>
                      <a:prstDash val="solid"/>
                      <a:miter/>
                    </a:ln>
                  </p:spPr>
                  <p:txBody>
                    <a:bodyPr rtlCol="0" anchor="ctr"/>
                    <a:lstStyle/>
                    <a:p>
                      <a:endParaRPr lang="th-TH"/>
                    </a:p>
                  </p:txBody>
                </p:sp>
                <p:sp>
                  <p:nvSpPr>
                    <p:cNvPr id="4238" name="Freeform: Shape 4237">
                      <a:extLst>
                        <a:ext uri="{FF2B5EF4-FFF2-40B4-BE49-F238E27FC236}">
                          <a16:creationId xmlns:a16="http://schemas.microsoft.com/office/drawing/2014/main" id="{79302F4B-786B-461E-994C-480007A6A4DB}"/>
                        </a:ext>
                      </a:extLst>
                    </p:cNvPr>
                    <p:cNvSpPr/>
                    <p:nvPr/>
                  </p:nvSpPr>
                  <p:spPr>
                    <a:xfrm>
                      <a:off x="-652589" y="6760153"/>
                      <a:ext cx="406836" cy="91007"/>
                    </a:xfrm>
                    <a:custGeom>
                      <a:avLst/>
                      <a:gdLst>
                        <a:gd name="connsiteX0" fmla="*/ 341311 w 406836"/>
                        <a:gd name="connsiteY0" fmla="*/ 19395 h 91007"/>
                        <a:gd name="connsiteX1" fmla="*/ 121237 w 406836"/>
                        <a:gd name="connsiteY1" fmla="*/ 15354 h 91007"/>
                        <a:gd name="connsiteX2" fmla="*/ 0 w 406836"/>
                        <a:gd name="connsiteY2" fmla="*/ 27651 h 91007"/>
                        <a:gd name="connsiteX3" fmla="*/ 87579 w 406836"/>
                        <a:gd name="connsiteY3" fmla="*/ 19280 h 91007"/>
                        <a:gd name="connsiteX4" fmla="*/ 205179 w 406836"/>
                        <a:gd name="connsiteY4" fmla="*/ 33020 h 91007"/>
                        <a:gd name="connsiteX5" fmla="*/ 175620 w 406836"/>
                        <a:gd name="connsiteY5" fmla="*/ 74067 h 91007"/>
                        <a:gd name="connsiteX6" fmla="*/ 209162 w 406836"/>
                        <a:gd name="connsiteY6" fmla="*/ 71873 h 91007"/>
                        <a:gd name="connsiteX7" fmla="*/ 217014 w 406836"/>
                        <a:gd name="connsiteY7" fmla="*/ 78050 h 91007"/>
                        <a:gd name="connsiteX8" fmla="*/ 240280 w 406836"/>
                        <a:gd name="connsiteY8" fmla="*/ 62578 h 91007"/>
                        <a:gd name="connsiteX9" fmla="*/ 262391 w 406836"/>
                        <a:gd name="connsiteY9" fmla="*/ 44335 h 91007"/>
                        <a:gd name="connsiteX10" fmla="*/ 268338 w 406836"/>
                        <a:gd name="connsiteY10" fmla="*/ 90982 h 91007"/>
                        <a:gd name="connsiteX11" fmla="*/ 313253 w 406836"/>
                        <a:gd name="connsiteY11" fmla="*/ 74471 h 91007"/>
                        <a:gd name="connsiteX12" fmla="*/ 335018 w 406836"/>
                        <a:gd name="connsiteY12" fmla="*/ 73605 h 91007"/>
                        <a:gd name="connsiteX13" fmla="*/ 406836 w 406836"/>
                        <a:gd name="connsiteY13" fmla="*/ 53399 h 91007"/>
                        <a:gd name="connsiteX14" fmla="*/ 341311 w 406836"/>
                        <a:gd name="connsiteY14" fmla="*/ 19395 h 9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6836" h="91007">
                          <a:moveTo>
                            <a:pt x="341311" y="19395"/>
                          </a:moveTo>
                          <a:cubicBezTo>
                            <a:pt x="274746" y="-12646"/>
                            <a:pt x="194960" y="1614"/>
                            <a:pt x="121237" y="15354"/>
                          </a:cubicBezTo>
                          <a:cubicBezTo>
                            <a:pt x="81171" y="22801"/>
                            <a:pt x="40528" y="29902"/>
                            <a:pt x="0" y="27651"/>
                          </a:cubicBezTo>
                          <a:cubicBezTo>
                            <a:pt x="28058" y="17721"/>
                            <a:pt x="58482" y="14834"/>
                            <a:pt x="87579" y="19280"/>
                          </a:cubicBezTo>
                          <a:cubicBezTo>
                            <a:pt x="127010" y="25341"/>
                            <a:pt x="166614" y="44451"/>
                            <a:pt x="205179" y="33020"/>
                          </a:cubicBezTo>
                          <a:cubicBezTo>
                            <a:pt x="195307" y="46702"/>
                            <a:pt x="185492" y="60385"/>
                            <a:pt x="175620" y="74067"/>
                          </a:cubicBezTo>
                          <a:cubicBezTo>
                            <a:pt x="184222" y="65176"/>
                            <a:pt x="199810" y="64195"/>
                            <a:pt x="209162" y="71873"/>
                          </a:cubicBezTo>
                          <a:cubicBezTo>
                            <a:pt x="211760" y="74009"/>
                            <a:pt x="213954" y="76723"/>
                            <a:pt x="217014" y="78050"/>
                          </a:cubicBezTo>
                          <a:cubicBezTo>
                            <a:pt x="226367" y="82092"/>
                            <a:pt x="235604" y="71642"/>
                            <a:pt x="240280" y="62578"/>
                          </a:cubicBezTo>
                          <a:cubicBezTo>
                            <a:pt x="244956" y="53457"/>
                            <a:pt x="252346" y="42372"/>
                            <a:pt x="262391" y="44335"/>
                          </a:cubicBezTo>
                          <a:cubicBezTo>
                            <a:pt x="269896" y="58422"/>
                            <a:pt x="272032" y="75279"/>
                            <a:pt x="268338" y="90982"/>
                          </a:cubicBezTo>
                          <a:cubicBezTo>
                            <a:pt x="284329" y="91675"/>
                            <a:pt x="297550" y="77993"/>
                            <a:pt x="313253" y="74471"/>
                          </a:cubicBezTo>
                          <a:cubicBezTo>
                            <a:pt x="320354" y="72854"/>
                            <a:pt x="327744" y="73432"/>
                            <a:pt x="335018" y="73605"/>
                          </a:cubicBezTo>
                          <a:cubicBezTo>
                            <a:pt x="358515" y="74067"/>
                            <a:pt x="391768" y="72220"/>
                            <a:pt x="406836" y="53399"/>
                          </a:cubicBezTo>
                          <a:cubicBezTo>
                            <a:pt x="385245" y="42545"/>
                            <a:pt x="363422" y="30075"/>
                            <a:pt x="341311" y="19395"/>
                          </a:cubicBezTo>
                          <a:close/>
                        </a:path>
                      </a:pathLst>
                    </a:custGeom>
                    <a:solidFill>
                      <a:srgbClr val="45524E">
                        <a:alpha val="38000"/>
                      </a:srgbClr>
                    </a:solidFill>
                    <a:ln w="5770" cap="flat">
                      <a:noFill/>
                      <a:prstDash val="solid"/>
                      <a:miter/>
                    </a:ln>
                  </p:spPr>
                  <p:txBody>
                    <a:bodyPr rtlCol="0" anchor="ctr"/>
                    <a:lstStyle/>
                    <a:p>
                      <a:endParaRPr lang="th-TH"/>
                    </a:p>
                  </p:txBody>
                </p:sp>
                <p:sp>
                  <p:nvSpPr>
                    <p:cNvPr id="4239" name="Freeform: Shape 4238">
                      <a:extLst>
                        <a:ext uri="{FF2B5EF4-FFF2-40B4-BE49-F238E27FC236}">
                          <a16:creationId xmlns:a16="http://schemas.microsoft.com/office/drawing/2014/main" id="{FDD45806-8B53-46CA-B947-6ACAB0E2F757}"/>
                        </a:ext>
                      </a:extLst>
                    </p:cNvPr>
                    <p:cNvSpPr/>
                    <p:nvPr/>
                  </p:nvSpPr>
                  <p:spPr>
                    <a:xfrm>
                      <a:off x="-655649" y="6749868"/>
                      <a:ext cx="439512" cy="73837"/>
                    </a:xfrm>
                    <a:custGeom>
                      <a:avLst/>
                      <a:gdLst>
                        <a:gd name="connsiteX0" fmla="*/ 94045 w 439512"/>
                        <a:gd name="connsiteY0" fmla="*/ 16805 h 73837"/>
                        <a:gd name="connsiteX1" fmla="*/ 212049 w 439512"/>
                        <a:gd name="connsiteY1" fmla="*/ 179 h 73837"/>
                        <a:gd name="connsiteX2" fmla="*/ 298762 w 439512"/>
                        <a:gd name="connsiteY2" fmla="*/ 6644 h 73837"/>
                        <a:gd name="connsiteX3" fmla="*/ 439513 w 439512"/>
                        <a:gd name="connsiteY3" fmla="*/ 65012 h 73837"/>
                        <a:gd name="connsiteX4" fmla="*/ 408106 w 439512"/>
                        <a:gd name="connsiteY4" fmla="*/ 69515 h 73837"/>
                        <a:gd name="connsiteX5" fmla="*/ 383513 w 439512"/>
                        <a:gd name="connsiteY5" fmla="*/ 44344 h 73837"/>
                        <a:gd name="connsiteX6" fmla="*/ 323933 w 439512"/>
                        <a:gd name="connsiteY6" fmla="*/ 20674 h 73837"/>
                        <a:gd name="connsiteX7" fmla="*/ 244494 w 439512"/>
                        <a:gd name="connsiteY7" fmla="*/ 14034 h 73837"/>
                        <a:gd name="connsiteX8" fmla="*/ 199694 w 439512"/>
                        <a:gd name="connsiteY8" fmla="*/ 21539 h 73837"/>
                        <a:gd name="connsiteX9" fmla="*/ 122334 w 439512"/>
                        <a:gd name="connsiteY9" fmla="*/ 15420 h 73837"/>
                        <a:gd name="connsiteX10" fmla="*/ 76552 w 439512"/>
                        <a:gd name="connsiteY10" fmla="*/ 34471 h 73837"/>
                        <a:gd name="connsiteX11" fmla="*/ 0 w 439512"/>
                        <a:gd name="connsiteY11" fmla="*/ 47057 h 73837"/>
                        <a:gd name="connsiteX12" fmla="*/ 94045 w 439512"/>
                        <a:gd name="connsiteY12" fmla="*/ 16805 h 7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9512" h="73837">
                          <a:moveTo>
                            <a:pt x="94045" y="16805"/>
                          </a:moveTo>
                          <a:cubicBezTo>
                            <a:pt x="131109" y="1507"/>
                            <a:pt x="172156" y="756"/>
                            <a:pt x="212049" y="179"/>
                          </a:cubicBezTo>
                          <a:cubicBezTo>
                            <a:pt x="241204" y="-226"/>
                            <a:pt x="270762" y="-572"/>
                            <a:pt x="298762" y="6644"/>
                          </a:cubicBezTo>
                          <a:cubicBezTo>
                            <a:pt x="348238" y="19461"/>
                            <a:pt x="389228" y="55139"/>
                            <a:pt x="439513" y="65012"/>
                          </a:cubicBezTo>
                          <a:cubicBezTo>
                            <a:pt x="434317" y="75750"/>
                            <a:pt x="417979" y="75980"/>
                            <a:pt x="408106" y="69515"/>
                          </a:cubicBezTo>
                          <a:cubicBezTo>
                            <a:pt x="398234" y="63049"/>
                            <a:pt x="392115" y="52368"/>
                            <a:pt x="383513" y="44344"/>
                          </a:cubicBezTo>
                          <a:cubicBezTo>
                            <a:pt x="367810" y="29680"/>
                            <a:pt x="345294" y="24888"/>
                            <a:pt x="323933" y="20674"/>
                          </a:cubicBezTo>
                          <a:cubicBezTo>
                            <a:pt x="297781" y="15535"/>
                            <a:pt x="271051" y="10339"/>
                            <a:pt x="244494" y="14034"/>
                          </a:cubicBezTo>
                          <a:cubicBezTo>
                            <a:pt x="229484" y="16113"/>
                            <a:pt x="214820" y="21020"/>
                            <a:pt x="199694" y="21539"/>
                          </a:cubicBezTo>
                          <a:cubicBezTo>
                            <a:pt x="173657" y="22348"/>
                            <a:pt x="147909" y="9993"/>
                            <a:pt x="122334" y="15420"/>
                          </a:cubicBezTo>
                          <a:cubicBezTo>
                            <a:pt x="106169" y="18826"/>
                            <a:pt x="92198" y="28987"/>
                            <a:pt x="76552" y="34471"/>
                          </a:cubicBezTo>
                          <a:cubicBezTo>
                            <a:pt x="51728" y="43131"/>
                            <a:pt x="22804" y="37878"/>
                            <a:pt x="0" y="47057"/>
                          </a:cubicBezTo>
                          <a:cubicBezTo>
                            <a:pt x="32388" y="55024"/>
                            <a:pt x="64775" y="28871"/>
                            <a:pt x="94045" y="16805"/>
                          </a:cubicBezTo>
                          <a:close/>
                        </a:path>
                      </a:pathLst>
                    </a:custGeom>
                    <a:solidFill>
                      <a:srgbClr val="3E6E53"/>
                    </a:solidFill>
                    <a:ln w="5770" cap="flat">
                      <a:noFill/>
                      <a:prstDash val="solid"/>
                      <a:miter/>
                    </a:ln>
                  </p:spPr>
                  <p:txBody>
                    <a:bodyPr rtlCol="0" anchor="ctr"/>
                    <a:lstStyle/>
                    <a:p>
                      <a:endParaRPr lang="th-TH"/>
                    </a:p>
                  </p:txBody>
                </p:sp>
              </p:grpSp>
            </p:grpSp>
            <p:grpSp>
              <p:nvGrpSpPr>
                <p:cNvPr id="4119" name="Graphic 3">
                  <a:extLst>
                    <a:ext uri="{FF2B5EF4-FFF2-40B4-BE49-F238E27FC236}">
                      <a16:creationId xmlns:a16="http://schemas.microsoft.com/office/drawing/2014/main" id="{34B4FE3E-380E-4153-833B-1EA5255880A8}"/>
                    </a:ext>
                  </a:extLst>
                </p:cNvPr>
                <p:cNvGrpSpPr/>
                <p:nvPr/>
              </p:nvGrpSpPr>
              <p:grpSpPr>
                <a:xfrm>
                  <a:off x="179903" y="5856127"/>
                  <a:ext cx="776058" cy="744427"/>
                  <a:chOff x="179903" y="5856127"/>
                  <a:chExt cx="776058" cy="744427"/>
                </a:xfrm>
              </p:grpSpPr>
              <p:sp>
                <p:nvSpPr>
                  <p:cNvPr id="4210" name="Freeform: Shape 4209">
                    <a:extLst>
                      <a:ext uri="{FF2B5EF4-FFF2-40B4-BE49-F238E27FC236}">
                        <a16:creationId xmlns:a16="http://schemas.microsoft.com/office/drawing/2014/main" id="{91B25B19-B896-4094-BDB7-7801A5DB8337}"/>
                      </a:ext>
                    </a:extLst>
                  </p:cNvPr>
                  <p:cNvSpPr/>
                  <p:nvPr/>
                </p:nvSpPr>
                <p:spPr>
                  <a:xfrm>
                    <a:off x="182827" y="5856127"/>
                    <a:ext cx="761618" cy="744047"/>
                  </a:xfrm>
                  <a:custGeom>
                    <a:avLst/>
                    <a:gdLst>
                      <a:gd name="connsiteX0" fmla="*/ 761618 w 761618"/>
                      <a:gd name="connsiteY0" fmla="*/ 744048 h 744047"/>
                      <a:gd name="connsiteX1" fmla="*/ 713 w 761618"/>
                      <a:gd name="connsiteY1" fmla="*/ 0 h 744047"/>
                      <a:gd name="connsiteX2" fmla="*/ 175987 w 761618"/>
                      <a:gd name="connsiteY2" fmla="*/ 553475 h 744047"/>
                      <a:gd name="connsiteX3" fmla="*/ 761618 w 761618"/>
                      <a:gd name="connsiteY3" fmla="*/ 744048 h 744047"/>
                    </a:gdLst>
                    <a:ahLst/>
                    <a:cxnLst>
                      <a:cxn ang="0">
                        <a:pos x="connsiteX0" y="connsiteY0"/>
                      </a:cxn>
                      <a:cxn ang="0">
                        <a:pos x="connsiteX1" y="connsiteY1"/>
                      </a:cxn>
                      <a:cxn ang="0">
                        <a:pos x="connsiteX2" y="connsiteY2"/>
                      </a:cxn>
                      <a:cxn ang="0">
                        <a:pos x="connsiteX3" y="connsiteY3"/>
                      </a:cxn>
                    </a:cxnLst>
                    <a:rect l="l" t="t" r="r" b="b"/>
                    <a:pathLst>
                      <a:path w="761618" h="744047">
                        <a:moveTo>
                          <a:pt x="761618" y="744048"/>
                        </a:moveTo>
                        <a:cubicBezTo>
                          <a:pt x="743086" y="706003"/>
                          <a:pt x="78535" y="139653"/>
                          <a:pt x="713" y="0"/>
                        </a:cubicBezTo>
                        <a:cubicBezTo>
                          <a:pt x="713" y="0"/>
                          <a:pt x="-21052" y="370177"/>
                          <a:pt x="175987" y="553475"/>
                        </a:cubicBezTo>
                        <a:cubicBezTo>
                          <a:pt x="373083" y="736774"/>
                          <a:pt x="761618" y="744048"/>
                          <a:pt x="761618" y="744048"/>
                        </a:cubicBezTo>
                        <a:close/>
                      </a:path>
                    </a:pathLst>
                  </a:custGeom>
                  <a:solidFill>
                    <a:srgbClr val="7A8683"/>
                  </a:solidFill>
                  <a:ln w="5770" cap="flat">
                    <a:noFill/>
                    <a:prstDash val="solid"/>
                    <a:miter/>
                  </a:ln>
                </p:spPr>
                <p:txBody>
                  <a:bodyPr rtlCol="0" anchor="ctr"/>
                  <a:lstStyle/>
                  <a:p>
                    <a:endParaRPr lang="th-TH"/>
                  </a:p>
                </p:txBody>
              </p:sp>
              <p:sp>
                <p:nvSpPr>
                  <p:cNvPr id="4211" name="Freeform: Shape 4210">
                    <a:extLst>
                      <a:ext uri="{FF2B5EF4-FFF2-40B4-BE49-F238E27FC236}">
                        <a16:creationId xmlns:a16="http://schemas.microsoft.com/office/drawing/2014/main" id="{0D108D62-E89A-4624-A854-1F78F7CEFC34}"/>
                      </a:ext>
                    </a:extLst>
                  </p:cNvPr>
                  <p:cNvSpPr/>
                  <p:nvPr/>
                </p:nvSpPr>
                <p:spPr>
                  <a:xfrm>
                    <a:off x="179903" y="5868597"/>
                    <a:ext cx="776058" cy="731957"/>
                  </a:xfrm>
                  <a:custGeom>
                    <a:avLst/>
                    <a:gdLst>
                      <a:gd name="connsiteX0" fmla="*/ 0 w 776058"/>
                      <a:gd name="connsiteY0" fmla="*/ 0 h 731957"/>
                      <a:gd name="connsiteX1" fmla="*/ 764543 w 776058"/>
                      <a:gd name="connsiteY1" fmla="*/ 731578 h 731957"/>
                      <a:gd name="connsiteX2" fmla="*/ 513294 w 776058"/>
                      <a:gd name="connsiteY2" fmla="*/ 179892 h 731957"/>
                      <a:gd name="connsiteX3" fmla="*/ 0 w 776058"/>
                      <a:gd name="connsiteY3" fmla="*/ 0 h 731957"/>
                    </a:gdLst>
                    <a:ahLst/>
                    <a:cxnLst>
                      <a:cxn ang="0">
                        <a:pos x="connsiteX0" y="connsiteY0"/>
                      </a:cxn>
                      <a:cxn ang="0">
                        <a:pos x="connsiteX1" y="connsiteY1"/>
                      </a:cxn>
                      <a:cxn ang="0">
                        <a:pos x="connsiteX2" y="connsiteY2"/>
                      </a:cxn>
                      <a:cxn ang="0">
                        <a:pos x="connsiteX3" y="connsiteY3"/>
                      </a:cxn>
                    </a:cxnLst>
                    <a:rect l="l" t="t" r="r" b="b"/>
                    <a:pathLst>
                      <a:path w="776058" h="731957">
                        <a:moveTo>
                          <a:pt x="0" y="0"/>
                        </a:moveTo>
                        <a:cubicBezTo>
                          <a:pt x="0" y="0"/>
                          <a:pt x="606011" y="665417"/>
                          <a:pt x="764543" y="731578"/>
                        </a:cubicBezTo>
                        <a:cubicBezTo>
                          <a:pt x="795660" y="744568"/>
                          <a:pt x="779495" y="421731"/>
                          <a:pt x="513294" y="179892"/>
                        </a:cubicBezTo>
                        <a:cubicBezTo>
                          <a:pt x="347546" y="29328"/>
                          <a:pt x="226251" y="18590"/>
                          <a:pt x="0" y="0"/>
                        </a:cubicBezTo>
                        <a:close/>
                      </a:path>
                    </a:pathLst>
                  </a:custGeom>
                  <a:solidFill>
                    <a:srgbClr val="577667"/>
                  </a:solidFill>
                  <a:ln w="5770" cap="flat">
                    <a:noFill/>
                    <a:prstDash val="solid"/>
                    <a:miter/>
                  </a:ln>
                </p:spPr>
                <p:txBody>
                  <a:bodyPr rtlCol="0" anchor="ctr"/>
                  <a:lstStyle/>
                  <a:p>
                    <a:endParaRPr lang="th-TH"/>
                  </a:p>
                </p:txBody>
              </p:sp>
              <p:sp>
                <p:nvSpPr>
                  <p:cNvPr id="4212" name="Freeform: Shape 4211">
                    <a:extLst>
                      <a:ext uri="{FF2B5EF4-FFF2-40B4-BE49-F238E27FC236}">
                        <a16:creationId xmlns:a16="http://schemas.microsoft.com/office/drawing/2014/main" id="{E806D6E8-3C89-4E0E-8DB1-D0931CB28E9F}"/>
                      </a:ext>
                    </a:extLst>
                  </p:cNvPr>
                  <p:cNvSpPr/>
                  <p:nvPr/>
                </p:nvSpPr>
                <p:spPr>
                  <a:xfrm>
                    <a:off x="432768" y="6426229"/>
                    <a:ext cx="487372" cy="151663"/>
                  </a:xfrm>
                  <a:custGeom>
                    <a:avLst/>
                    <a:gdLst>
                      <a:gd name="connsiteX0" fmla="*/ 397541 w 487372"/>
                      <a:gd name="connsiteY0" fmla="*/ 117369 h 151663"/>
                      <a:gd name="connsiteX1" fmla="*/ 222325 w 487372"/>
                      <a:gd name="connsiteY1" fmla="*/ 84923 h 151663"/>
                      <a:gd name="connsiteX2" fmla="*/ 0 w 487372"/>
                      <a:gd name="connsiteY2" fmla="*/ 0 h 151663"/>
                      <a:gd name="connsiteX3" fmla="*/ 123431 w 487372"/>
                      <a:gd name="connsiteY3" fmla="*/ 70490 h 151663"/>
                      <a:gd name="connsiteX4" fmla="*/ 168057 w 487372"/>
                      <a:gd name="connsiteY4" fmla="*/ 81921 h 151663"/>
                      <a:gd name="connsiteX5" fmla="*/ 487372 w 487372"/>
                      <a:gd name="connsiteY5" fmla="*/ 151431 h 151663"/>
                      <a:gd name="connsiteX6" fmla="*/ 397541 w 487372"/>
                      <a:gd name="connsiteY6" fmla="*/ 117369 h 151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372" h="151663">
                        <a:moveTo>
                          <a:pt x="397541" y="117369"/>
                        </a:moveTo>
                        <a:cubicBezTo>
                          <a:pt x="339117" y="106573"/>
                          <a:pt x="280750" y="95719"/>
                          <a:pt x="222325" y="84923"/>
                        </a:cubicBezTo>
                        <a:cubicBezTo>
                          <a:pt x="143348" y="70317"/>
                          <a:pt x="60099" y="53633"/>
                          <a:pt x="0" y="0"/>
                        </a:cubicBezTo>
                        <a:cubicBezTo>
                          <a:pt x="35390" y="32214"/>
                          <a:pt x="77823" y="56462"/>
                          <a:pt x="123431" y="70490"/>
                        </a:cubicBezTo>
                        <a:cubicBezTo>
                          <a:pt x="138094" y="74994"/>
                          <a:pt x="153105" y="78457"/>
                          <a:pt x="168057" y="81921"/>
                        </a:cubicBezTo>
                        <a:cubicBezTo>
                          <a:pt x="265336" y="104437"/>
                          <a:pt x="390729" y="155530"/>
                          <a:pt x="487372" y="151431"/>
                        </a:cubicBezTo>
                        <a:cubicBezTo>
                          <a:pt x="468494" y="135670"/>
                          <a:pt x="423348" y="112692"/>
                          <a:pt x="397541" y="117369"/>
                        </a:cubicBezTo>
                        <a:close/>
                      </a:path>
                    </a:pathLst>
                  </a:custGeom>
                  <a:solidFill>
                    <a:srgbClr val="577667"/>
                  </a:solidFill>
                  <a:ln w="5770" cap="flat">
                    <a:noFill/>
                    <a:prstDash val="solid"/>
                    <a:miter/>
                  </a:ln>
                </p:spPr>
                <p:txBody>
                  <a:bodyPr rtlCol="0" anchor="ctr"/>
                  <a:lstStyle/>
                  <a:p>
                    <a:endParaRPr lang="th-TH"/>
                  </a:p>
                </p:txBody>
              </p:sp>
              <p:sp>
                <p:nvSpPr>
                  <p:cNvPr id="4213" name="Freeform: Shape 4212">
                    <a:extLst>
                      <a:ext uri="{FF2B5EF4-FFF2-40B4-BE49-F238E27FC236}">
                        <a16:creationId xmlns:a16="http://schemas.microsoft.com/office/drawing/2014/main" id="{521F45C3-2DCF-4819-AC8B-C3A5A799A070}"/>
                      </a:ext>
                    </a:extLst>
                  </p:cNvPr>
                  <p:cNvSpPr/>
                  <p:nvPr/>
                </p:nvSpPr>
                <p:spPr>
                  <a:xfrm>
                    <a:off x="327985" y="6306262"/>
                    <a:ext cx="419421" cy="106977"/>
                  </a:xfrm>
                  <a:custGeom>
                    <a:avLst/>
                    <a:gdLst>
                      <a:gd name="connsiteX0" fmla="*/ 42722 w 419421"/>
                      <a:gd name="connsiteY0" fmla="*/ 31118 h 106977"/>
                      <a:gd name="connsiteX1" fmla="*/ 0 w 419421"/>
                      <a:gd name="connsiteY1" fmla="*/ 0 h 106977"/>
                      <a:gd name="connsiteX2" fmla="*/ 262276 w 419421"/>
                      <a:gd name="connsiteY2" fmla="*/ 85039 h 106977"/>
                      <a:gd name="connsiteX3" fmla="*/ 419422 w 419421"/>
                      <a:gd name="connsiteY3" fmla="*/ 106977 h 106977"/>
                      <a:gd name="connsiteX4" fmla="*/ 42722 w 419421"/>
                      <a:gd name="connsiteY4" fmla="*/ 31118 h 106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21" h="106977">
                        <a:moveTo>
                          <a:pt x="42722" y="31118"/>
                        </a:moveTo>
                        <a:cubicBezTo>
                          <a:pt x="26326" y="24017"/>
                          <a:pt x="9872" y="14953"/>
                          <a:pt x="0" y="0"/>
                        </a:cubicBezTo>
                        <a:cubicBezTo>
                          <a:pt x="80363" y="46128"/>
                          <a:pt x="170309" y="75283"/>
                          <a:pt x="262276" y="85039"/>
                        </a:cubicBezTo>
                        <a:cubicBezTo>
                          <a:pt x="315620" y="90697"/>
                          <a:pt x="367117" y="95489"/>
                          <a:pt x="419422" y="106977"/>
                        </a:cubicBezTo>
                        <a:cubicBezTo>
                          <a:pt x="310309" y="44107"/>
                          <a:pt x="159917" y="81691"/>
                          <a:pt x="42722" y="31118"/>
                        </a:cubicBezTo>
                        <a:close/>
                      </a:path>
                    </a:pathLst>
                  </a:custGeom>
                  <a:solidFill>
                    <a:srgbClr val="577667"/>
                  </a:solidFill>
                  <a:ln w="5770" cap="flat">
                    <a:noFill/>
                    <a:prstDash val="solid"/>
                    <a:miter/>
                  </a:ln>
                </p:spPr>
                <p:txBody>
                  <a:bodyPr rtlCol="0" anchor="ctr"/>
                  <a:lstStyle/>
                  <a:p>
                    <a:endParaRPr lang="th-TH"/>
                  </a:p>
                </p:txBody>
              </p:sp>
              <p:sp>
                <p:nvSpPr>
                  <p:cNvPr id="4214" name="Freeform: Shape 4213">
                    <a:extLst>
                      <a:ext uri="{FF2B5EF4-FFF2-40B4-BE49-F238E27FC236}">
                        <a16:creationId xmlns:a16="http://schemas.microsoft.com/office/drawing/2014/main" id="{B01A9D23-B99D-4896-9C71-936D386DAAE3}"/>
                      </a:ext>
                    </a:extLst>
                  </p:cNvPr>
                  <p:cNvSpPr/>
                  <p:nvPr/>
                </p:nvSpPr>
                <p:spPr>
                  <a:xfrm>
                    <a:off x="282377" y="6209197"/>
                    <a:ext cx="345351" cy="64030"/>
                  </a:xfrm>
                  <a:custGeom>
                    <a:avLst/>
                    <a:gdLst>
                      <a:gd name="connsiteX0" fmla="*/ 0 w 345351"/>
                      <a:gd name="connsiteY0" fmla="*/ 76 h 64030"/>
                      <a:gd name="connsiteX1" fmla="*/ 27596 w 345351"/>
                      <a:gd name="connsiteY1" fmla="*/ 191 h 64030"/>
                      <a:gd name="connsiteX2" fmla="*/ 345352 w 345351"/>
                      <a:gd name="connsiteY2" fmla="*/ 63639 h 64030"/>
                      <a:gd name="connsiteX3" fmla="*/ 0 w 345351"/>
                      <a:gd name="connsiteY3" fmla="*/ 76 h 64030"/>
                    </a:gdLst>
                    <a:ahLst/>
                    <a:cxnLst>
                      <a:cxn ang="0">
                        <a:pos x="connsiteX0" y="connsiteY0"/>
                      </a:cxn>
                      <a:cxn ang="0">
                        <a:pos x="connsiteX1" y="connsiteY1"/>
                      </a:cxn>
                      <a:cxn ang="0">
                        <a:pos x="connsiteX2" y="connsiteY2"/>
                      </a:cxn>
                      <a:cxn ang="0">
                        <a:pos x="connsiteX3" y="connsiteY3"/>
                      </a:cxn>
                    </a:cxnLst>
                    <a:rect l="l" t="t" r="r" b="b"/>
                    <a:pathLst>
                      <a:path w="345351" h="64030">
                        <a:moveTo>
                          <a:pt x="0" y="76"/>
                        </a:moveTo>
                        <a:cubicBezTo>
                          <a:pt x="9179" y="-40"/>
                          <a:pt x="18359" y="-40"/>
                          <a:pt x="27596" y="191"/>
                        </a:cubicBezTo>
                        <a:cubicBezTo>
                          <a:pt x="87233" y="1519"/>
                          <a:pt x="288428" y="45338"/>
                          <a:pt x="345352" y="63639"/>
                        </a:cubicBezTo>
                        <a:cubicBezTo>
                          <a:pt x="278614" y="69412"/>
                          <a:pt x="66392" y="9544"/>
                          <a:pt x="0" y="76"/>
                        </a:cubicBezTo>
                        <a:close/>
                      </a:path>
                    </a:pathLst>
                  </a:custGeom>
                  <a:solidFill>
                    <a:srgbClr val="577667"/>
                  </a:solidFill>
                  <a:ln w="5770" cap="flat">
                    <a:noFill/>
                    <a:prstDash val="solid"/>
                    <a:miter/>
                  </a:ln>
                </p:spPr>
                <p:txBody>
                  <a:bodyPr rtlCol="0" anchor="ctr"/>
                  <a:lstStyle/>
                  <a:p>
                    <a:endParaRPr lang="th-TH"/>
                  </a:p>
                </p:txBody>
              </p:sp>
              <p:sp>
                <p:nvSpPr>
                  <p:cNvPr id="4215" name="Freeform: Shape 4214">
                    <a:extLst>
                      <a:ext uri="{FF2B5EF4-FFF2-40B4-BE49-F238E27FC236}">
                        <a16:creationId xmlns:a16="http://schemas.microsoft.com/office/drawing/2014/main" id="{601BE8B8-E944-4775-A680-FBEEA5F36FFA}"/>
                      </a:ext>
                    </a:extLst>
                  </p:cNvPr>
                  <p:cNvSpPr/>
                  <p:nvPr/>
                </p:nvSpPr>
                <p:spPr>
                  <a:xfrm>
                    <a:off x="225511" y="6081546"/>
                    <a:ext cx="180585" cy="21269"/>
                  </a:xfrm>
                  <a:custGeom>
                    <a:avLst/>
                    <a:gdLst>
                      <a:gd name="connsiteX0" fmla="*/ 0 w 180585"/>
                      <a:gd name="connsiteY0" fmla="*/ 9261 h 21269"/>
                      <a:gd name="connsiteX1" fmla="*/ 78227 w 180585"/>
                      <a:gd name="connsiteY1" fmla="*/ 5509 h 21269"/>
                      <a:gd name="connsiteX2" fmla="*/ 180585 w 180585"/>
                      <a:gd name="connsiteY2" fmla="*/ 21269 h 21269"/>
                      <a:gd name="connsiteX3" fmla="*/ 85039 w 180585"/>
                      <a:gd name="connsiteY3" fmla="*/ 82 h 21269"/>
                      <a:gd name="connsiteX4" fmla="*/ 0 w 180585"/>
                      <a:gd name="connsiteY4" fmla="*/ 9261 h 21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585" h="21269">
                        <a:moveTo>
                          <a:pt x="0" y="9261"/>
                        </a:moveTo>
                        <a:cubicBezTo>
                          <a:pt x="33023" y="28486"/>
                          <a:pt x="40297" y="9839"/>
                          <a:pt x="78227" y="5509"/>
                        </a:cubicBezTo>
                        <a:cubicBezTo>
                          <a:pt x="112635" y="1583"/>
                          <a:pt x="147909" y="10878"/>
                          <a:pt x="180585" y="21269"/>
                        </a:cubicBezTo>
                        <a:cubicBezTo>
                          <a:pt x="150911" y="7067"/>
                          <a:pt x="117658" y="2218"/>
                          <a:pt x="85039" y="82"/>
                        </a:cubicBezTo>
                        <a:cubicBezTo>
                          <a:pt x="61831" y="-1419"/>
                          <a:pt x="15588" y="18325"/>
                          <a:pt x="0" y="9261"/>
                        </a:cubicBezTo>
                        <a:close/>
                      </a:path>
                    </a:pathLst>
                  </a:custGeom>
                  <a:solidFill>
                    <a:srgbClr val="577667"/>
                  </a:solidFill>
                  <a:ln w="5770" cap="flat">
                    <a:noFill/>
                    <a:prstDash val="solid"/>
                    <a:miter/>
                  </a:ln>
                </p:spPr>
                <p:txBody>
                  <a:bodyPr rtlCol="0" anchor="ctr"/>
                  <a:lstStyle/>
                  <a:p>
                    <a:endParaRPr lang="th-TH"/>
                  </a:p>
                </p:txBody>
              </p:sp>
              <p:sp>
                <p:nvSpPr>
                  <p:cNvPr id="4216" name="Freeform: Shape 4215">
                    <a:extLst>
                      <a:ext uri="{FF2B5EF4-FFF2-40B4-BE49-F238E27FC236}">
                        <a16:creationId xmlns:a16="http://schemas.microsoft.com/office/drawing/2014/main" id="{E1A961A3-7A4D-42A9-8B49-8370F6E03CD4}"/>
                      </a:ext>
                    </a:extLst>
                  </p:cNvPr>
                  <p:cNvSpPr/>
                  <p:nvPr/>
                </p:nvSpPr>
                <p:spPr>
                  <a:xfrm>
                    <a:off x="197453" y="5979281"/>
                    <a:ext cx="129030" cy="30759"/>
                  </a:xfrm>
                  <a:custGeom>
                    <a:avLst/>
                    <a:gdLst>
                      <a:gd name="connsiteX0" fmla="*/ 122680 w 129030"/>
                      <a:gd name="connsiteY0" fmla="*/ 18058 h 30759"/>
                      <a:gd name="connsiteX1" fmla="*/ 0 w 129030"/>
                      <a:gd name="connsiteY1" fmla="*/ 5011 h 30759"/>
                      <a:gd name="connsiteX2" fmla="*/ 129031 w 129030"/>
                      <a:gd name="connsiteY2" fmla="*/ 30759 h 30759"/>
                    </a:gdLst>
                    <a:ahLst/>
                    <a:cxnLst>
                      <a:cxn ang="0">
                        <a:pos x="connsiteX0" y="connsiteY0"/>
                      </a:cxn>
                      <a:cxn ang="0">
                        <a:pos x="connsiteX1" y="connsiteY1"/>
                      </a:cxn>
                      <a:cxn ang="0">
                        <a:pos x="connsiteX2" y="connsiteY2"/>
                      </a:cxn>
                    </a:cxnLst>
                    <a:rect l="l" t="t" r="r" b="b"/>
                    <a:pathLst>
                      <a:path w="129030" h="30759">
                        <a:moveTo>
                          <a:pt x="122680" y="18058"/>
                        </a:moveTo>
                        <a:cubicBezTo>
                          <a:pt x="84808" y="-70"/>
                          <a:pt x="40759" y="-4804"/>
                          <a:pt x="0" y="5011"/>
                        </a:cubicBezTo>
                        <a:cubicBezTo>
                          <a:pt x="44049" y="-4284"/>
                          <a:pt x="91736" y="5242"/>
                          <a:pt x="129031" y="30759"/>
                        </a:cubicBezTo>
                      </a:path>
                    </a:pathLst>
                  </a:custGeom>
                  <a:solidFill>
                    <a:srgbClr val="577667"/>
                  </a:solidFill>
                  <a:ln w="5770" cap="flat">
                    <a:noFill/>
                    <a:prstDash val="solid"/>
                    <a:miter/>
                  </a:ln>
                </p:spPr>
                <p:txBody>
                  <a:bodyPr rtlCol="0" anchor="ctr"/>
                  <a:lstStyle/>
                  <a:p>
                    <a:endParaRPr lang="th-TH"/>
                  </a:p>
                </p:txBody>
              </p:sp>
              <p:sp>
                <p:nvSpPr>
                  <p:cNvPr id="4217" name="Freeform: Shape 4216">
                    <a:extLst>
                      <a:ext uri="{FF2B5EF4-FFF2-40B4-BE49-F238E27FC236}">
                        <a16:creationId xmlns:a16="http://schemas.microsoft.com/office/drawing/2014/main" id="{6A795DB4-C07C-4ABC-9B6E-5472D225ABCA}"/>
                      </a:ext>
                    </a:extLst>
                  </p:cNvPr>
                  <p:cNvSpPr/>
                  <p:nvPr/>
                </p:nvSpPr>
                <p:spPr>
                  <a:xfrm>
                    <a:off x="839431" y="6307186"/>
                    <a:ext cx="60560" cy="230349"/>
                  </a:xfrm>
                  <a:custGeom>
                    <a:avLst/>
                    <a:gdLst>
                      <a:gd name="connsiteX0" fmla="*/ 0 w 60560"/>
                      <a:gd name="connsiteY0" fmla="*/ 0 h 230349"/>
                      <a:gd name="connsiteX1" fmla="*/ 60561 w 60560"/>
                      <a:gd name="connsiteY1" fmla="*/ 230350 h 230349"/>
                      <a:gd name="connsiteX2" fmla="*/ 0 w 60560"/>
                      <a:gd name="connsiteY2" fmla="*/ 0 h 230349"/>
                    </a:gdLst>
                    <a:ahLst/>
                    <a:cxnLst>
                      <a:cxn ang="0">
                        <a:pos x="connsiteX0" y="connsiteY0"/>
                      </a:cxn>
                      <a:cxn ang="0">
                        <a:pos x="connsiteX1" y="connsiteY1"/>
                      </a:cxn>
                      <a:cxn ang="0">
                        <a:pos x="connsiteX2" y="connsiteY2"/>
                      </a:cxn>
                    </a:cxnLst>
                    <a:rect l="l" t="t" r="r" b="b"/>
                    <a:pathLst>
                      <a:path w="60560" h="230349">
                        <a:moveTo>
                          <a:pt x="0" y="0"/>
                        </a:moveTo>
                        <a:cubicBezTo>
                          <a:pt x="25171" y="75802"/>
                          <a:pt x="41740" y="152932"/>
                          <a:pt x="60561" y="230350"/>
                        </a:cubicBezTo>
                        <a:cubicBezTo>
                          <a:pt x="51497" y="150853"/>
                          <a:pt x="25056" y="75571"/>
                          <a:pt x="0" y="0"/>
                        </a:cubicBezTo>
                        <a:close/>
                      </a:path>
                    </a:pathLst>
                  </a:custGeom>
                  <a:solidFill>
                    <a:srgbClr val="435E4F"/>
                  </a:solidFill>
                  <a:ln w="5770" cap="flat">
                    <a:noFill/>
                    <a:prstDash val="solid"/>
                    <a:miter/>
                  </a:ln>
                </p:spPr>
                <p:txBody>
                  <a:bodyPr rtlCol="0" anchor="ctr"/>
                  <a:lstStyle/>
                  <a:p>
                    <a:endParaRPr lang="th-TH"/>
                  </a:p>
                </p:txBody>
              </p:sp>
              <p:sp>
                <p:nvSpPr>
                  <p:cNvPr id="4218" name="Freeform: Shape 4217">
                    <a:extLst>
                      <a:ext uri="{FF2B5EF4-FFF2-40B4-BE49-F238E27FC236}">
                        <a16:creationId xmlns:a16="http://schemas.microsoft.com/office/drawing/2014/main" id="{81D1379B-56E6-4986-9821-07FB90D93AFD}"/>
                      </a:ext>
                    </a:extLst>
                  </p:cNvPr>
                  <p:cNvSpPr/>
                  <p:nvPr/>
                </p:nvSpPr>
                <p:spPr>
                  <a:xfrm>
                    <a:off x="685861" y="6054378"/>
                    <a:ext cx="71081" cy="334960"/>
                  </a:xfrm>
                  <a:custGeom>
                    <a:avLst/>
                    <a:gdLst>
                      <a:gd name="connsiteX0" fmla="*/ 63797 w 71081"/>
                      <a:gd name="connsiteY0" fmla="*/ 142020 h 334960"/>
                      <a:gd name="connsiteX1" fmla="*/ 42436 w 71081"/>
                      <a:gd name="connsiteY1" fmla="*/ 89138 h 334960"/>
                      <a:gd name="connsiteX2" fmla="*/ 3 w 71081"/>
                      <a:gd name="connsiteY2" fmla="*/ 0 h 334960"/>
                      <a:gd name="connsiteX3" fmla="*/ 31294 w 71081"/>
                      <a:gd name="connsiteY3" fmla="*/ 70086 h 334960"/>
                      <a:gd name="connsiteX4" fmla="*/ 54040 w 71081"/>
                      <a:gd name="connsiteY4" fmla="*/ 175389 h 334960"/>
                      <a:gd name="connsiteX5" fmla="*/ 66799 w 71081"/>
                      <a:gd name="connsiteY5" fmla="*/ 334960 h 334960"/>
                      <a:gd name="connsiteX6" fmla="*/ 63797 w 71081"/>
                      <a:gd name="connsiteY6" fmla="*/ 142020 h 33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081" h="334960">
                        <a:moveTo>
                          <a:pt x="63797" y="142020"/>
                        </a:moveTo>
                        <a:cubicBezTo>
                          <a:pt x="58832" y="123604"/>
                          <a:pt x="50634" y="106284"/>
                          <a:pt x="42436" y="89138"/>
                        </a:cubicBezTo>
                        <a:cubicBezTo>
                          <a:pt x="28292" y="59406"/>
                          <a:pt x="14148" y="29732"/>
                          <a:pt x="3" y="0"/>
                        </a:cubicBezTo>
                        <a:cubicBezTo>
                          <a:pt x="-285" y="25922"/>
                          <a:pt x="19170" y="47167"/>
                          <a:pt x="31294" y="70086"/>
                        </a:cubicBezTo>
                        <a:cubicBezTo>
                          <a:pt x="48209" y="102012"/>
                          <a:pt x="51269" y="139307"/>
                          <a:pt x="54040" y="175389"/>
                        </a:cubicBezTo>
                        <a:cubicBezTo>
                          <a:pt x="58081" y="228503"/>
                          <a:pt x="60622" y="282135"/>
                          <a:pt x="66799" y="334960"/>
                        </a:cubicBezTo>
                        <a:cubicBezTo>
                          <a:pt x="62123" y="271339"/>
                          <a:pt x="80770" y="204197"/>
                          <a:pt x="63797" y="142020"/>
                        </a:cubicBezTo>
                        <a:close/>
                      </a:path>
                    </a:pathLst>
                  </a:custGeom>
                  <a:solidFill>
                    <a:srgbClr val="435E4F"/>
                  </a:solidFill>
                  <a:ln w="5770" cap="flat">
                    <a:noFill/>
                    <a:prstDash val="solid"/>
                    <a:miter/>
                  </a:ln>
                </p:spPr>
                <p:txBody>
                  <a:bodyPr rtlCol="0" anchor="ctr"/>
                  <a:lstStyle/>
                  <a:p>
                    <a:endParaRPr lang="th-TH"/>
                  </a:p>
                </p:txBody>
              </p:sp>
              <p:sp>
                <p:nvSpPr>
                  <p:cNvPr id="4219" name="Freeform: Shape 4218">
                    <a:extLst>
                      <a:ext uri="{FF2B5EF4-FFF2-40B4-BE49-F238E27FC236}">
                        <a16:creationId xmlns:a16="http://schemas.microsoft.com/office/drawing/2014/main" id="{C0D58A1D-5C87-4621-8F2D-D3F9E8860EBA}"/>
                      </a:ext>
                    </a:extLst>
                  </p:cNvPr>
                  <p:cNvSpPr/>
                  <p:nvPr/>
                </p:nvSpPr>
                <p:spPr>
                  <a:xfrm>
                    <a:off x="548232" y="5957389"/>
                    <a:ext cx="83148" cy="276997"/>
                  </a:xfrm>
                  <a:custGeom>
                    <a:avLst/>
                    <a:gdLst>
                      <a:gd name="connsiteX0" fmla="*/ 66392 w 83148"/>
                      <a:gd name="connsiteY0" fmla="*/ 136074 h 276997"/>
                      <a:gd name="connsiteX1" fmla="*/ 0 w 83148"/>
                      <a:gd name="connsiteY1" fmla="*/ 0 h 276997"/>
                      <a:gd name="connsiteX2" fmla="*/ 56808 w 83148"/>
                      <a:gd name="connsiteY2" fmla="*/ 148140 h 276997"/>
                      <a:gd name="connsiteX3" fmla="*/ 70548 w 83148"/>
                      <a:gd name="connsiteY3" fmla="*/ 227637 h 276997"/>
                      <a:gd name="connsiteX4" fmla="*/ 60792 w 83148"/>
                      <a:gd name="connsiteY4" fmla="*/ 276997 h 276997"/>
                      <a:gd name="connsiteX5" fmla="*/ 66392 w 83148"/>
                      <a:gd name="connsiteY5" fmla="*/ 136074 h 27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148" h="276997">
                        <a:moveTo>
                          <a:pt x="66392" y="136074"/>
                        </a:moveTo>
                        <a:cubicBezTo>
                          <a:pt x="47456" y="89138"/>
                          <a:pt x="11604" y="49303"/>
                          <a:pt x="0" y="0"/>
                        </a:cubicBezTo>
                        <a:cubicBezTo>
                          <a:pt x="19917" y="49014"/>
                          <a:pt x="38854" y="98375"/>
                          <a:pt x="56808" y="148140"/>
                        </a:cubicBezTo>
                        <a:cubicBezTo>
                          <a:pt x="66045" y="173715"/>
                          <a:pt x="75167" y="200791"/>
                          <a:pt x="70548" y="227637"/>
                        </a:cubicBezTo>
                        <a:cubicBezTo>
                          <a:pt x="67662" y="244437"/>
                          <a:pt x="62062" y="260197"/>
                          <a:pt x="60792" y="276997"/>
                        </a:cubicBezTo>
                        <a:cubicBezTo>
                          <a:pt x="97567" y="250152"/>
                          <a:pt x="81229" y="172849"/>
                          <a:pt x="66392" y="136074"/>
                        </a:cubicBezTo>
                        <a:close/>
                      </a:path>
                    </a:pathLst>
                  </a:custGeom>
                  <a:solidFill>
                    <a:srgbClr val="435E4F"/>
                  </a:solidFill>
                  <a:ln w="5770" cap="flat">
                    <a:noFill/>
                    <a:prstDash val="solid"/>
                    <a:miter/>
                  </a:ln>
                </p:spPr>
                <p:txBody>
                  <a:bodyPr rtlCol="0" anchor="ctr"/>
                  <a:lstStyle/>
                  <a:p>
                    <a:endParaRPr lang="th-TH"/>
                  </a:p>
                </p:txBody>
              </p:sp>
              <p:sp>
                <p:nvSpPr>
                  <p:cNvPr id="4220" name="Freeform: Shape 4219">
                    <a:extLst>
                      <a:ext uri="{FF2B5EF4-FFF2-40B4-BE49-F238E27FC236}">
                        <a16:creationId xmlns:a16="http://schemas.microsoft.com/office/drawing/2014/main" id="{DC3179BC-BBCC-4F68-AA95-287ADBF450EC}"/>
                      </a:ext>
                    </a:extLst>
                  </p:cNvPr>
                  <p:cNvSpPr/>
                  <p:nvPr/>
                </p:nvSpPr>
                <p:spPr>
                  <a:xfrm>
                    <a:off x="410426" y="5910972"/>
                    <a:ext cx="56574" cy="231735"/>
                  </a:xfrm>
                  <a:custGeom>
                    <a:avLst/>
                    <a:gdLst>
                      <a:gd name="connsiteX0" fmla="*/ 12874 w 56574"/>
                      <a:gd name="connsiteY0" fmla="*/ 20091 h 231735"/>
                      <a:gd name="connsiteX1" fmla="*/ 0 w 56574"/>
                      <a:gd name="connsiteY1" fmla="*/ 0 h 231735"/>
                      <a:gd name="connsiteX2" fmla="*/ 53229 w 56574"/>
                      <a:gd name="connsiteY2" fmla="*/ 231736 h 231735"/>
                      <a:gd name="connsiteX3" fmla="*/ 12874 w 56574"/>
                      <a:gd name="connsiteY3" fmla="*/ 20091 h 231735"/>
                    </a:gdLst>
                    <a:ahLst/>
                    <a:cxnLst>
                      <a:cxn ang="0">
                        <a:pos x="connsiteX0" y="connsiteY0"/>
                      </a:cxn>
                      <a:cxn ang="0">
                        <a:pos x="connsiteX1" y="connsiteY1"/>
                      </a:cxn>
                      <a:cxn ang="0">
                        <a:pos x="connsiteX2" y="connsiteY2"/>
                      </a:cxn>
                      <a:cxn ang="0">
                        <a:pos x="connsiteX3" y="connsiteY3"/>
                      </a:cxn>
                    </a:cxnLst>
                    <a:rect l="l" t="t" r="r" b="b"/>
                    <a:pathLst>
                      <a:path w="56574" h="231735">
                        <a:moveTo>
                          <a:pt x="12874" y="20091"/>
                        </a:moveTo>
                        <a:cubicBezTo>
                          <a:pt x="11027" y="11950"/>
                          <a:pt x="7967" y="2425"/>
                          <a:pt x="0" y="0"/>
                        </a:cubicBezTo>
                        <a:cubicBezTo>
                          <a:pt x="17724" y="63158"/>
                          <a:pt x="39084" y="167711"/>
                          <a:pt x="53229" y="231736"/>
                        </a:cubicBezTo>
                        <a:cubicBezTo>
                          <a:pt x="68759" y="187628"/>
                          <a:pt x="25922" y="76899"/>
                          <a:pt x="12874" y="20091"/>
                        </a:cubicBezTo>
                        <a:close/>
                      </a:path>
                    </a:pathLst>
                  </a:custGeom>
                  <a:solidFill>
                    <a:srgbClr val="435E4F"/>
                  </a:solidFill>
                  <a:ln w="5770" cap="flat">
                    <a:noFill/>
                    <a:prstDash val="solid"/>
                    <a:miter/>
                  </a:ln>
                </p:spPr>
                <p:txBody>
                  <a:bodyPr rtlCol="0" anchor="ctr"/>
                  <a:lstStyle/>
                  <a:p>
                    <a:endParaRPr lang="th-TH"/>
                  </a:p>
                </p:txBody>
              </p:sp>
              <p:sp>
                <p:nvSpPr>
                  <p:cNvPr id="4221" name="Freeform: Shape 4220">
                    <a:extLst>
                      <a:ext uri="{FF2B5EF4-FFF2-40B4-BE49-F238E27FC236}">
                        <a16:creationId xmlns:a16="http://schemas.microsoft.com/office/drawing/2014/main" id="{FF14411B-F1AA-4DA4-8B7D-9FCA7ABE7D8C}"/>
                      </a:ext>
                    </a:extLst>
                  </p:cNvPr>
                  <p:cNvSpPr/>
                  <p:nvPr/>
                </p:nvSpPr>
                <p:spPr>
                  <a:xfrm>
                    <a:off x="298426" y="5908721"/>
                    <a:ext cx="28585" cy="92420"/>
                  </a:xfrm>
                  <a:custGeom>
                    <a:avLst/>
                    <a:gdLst>
                      <a:gd name="connsiteX0" fmla="*/ 8429 w 28585"/>
                      <a:gd name="connsiteY0" fmla="*/ 78920 h 92420"/>
                      <a:gd name="connsiteX1" fmla="*/ 0 w 28585"/>
                      <a:gd name="connsiteY1" fmla="*/ 0 h 92420"/>
                      <a:gd name="connsiteX2" fmla="*/ 26095 w 28585"/>
                      <a:gd name="connsiteY2" fmla="*/ 71876 h 92420"/>
                      <a:gd name="connsiteX3" fmla="*/ 27654 w 28585"/>
                      <a:gd name="connsiteY3" fmla="*/ 87464 h 92420"/>
                      <a:gd name="connsiteX4" fmla="*/ 15068 w 28585"/>
                      <a:gd name="connsiteY4" fmla="*/ 89773 h 92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5" h="92420">
                        <a:moveTo>
                          <a:pt x="8429" y="78920"/>
                        </a:moveTo>
                        <a:cubicBezTo>
                          <a:pt x="5600" y="52594"/>
                          <a:pt x="2771" y="26268"/>
                          <a:pt x="0" y="0"/>
                        </a:cubicBezTo>
                        <a:cubicBezTo>
                          <a:pt x="8717" y="23959"/>
                          <a:pt x="17377" y="47917"/>
                          <a:pt x="26095" y="71876"/>
                        </a:cubicBezTo>
                        <a:cubicBezTo>
                          <a:pt x="27942" y="76899"/>
                          <a:pt x="29732" y="82556"/>
                          <a:pt x="27654" y="87464"/>
                        </a:cubicBezTo>
                        <a:cubicBezTo>
                          <a:pt x="25575" y="92371"/>
                          <a:pt x="17550" y="94507"/>
                          <a:pt x="15068" y="89773"/>
                        </a:cubicBezTo>
                      </a:path>
                    </a:pathLst>
                  </a:custGeom>
                  <a:solidFill>
                    <a:srgbClr val="435E4F"/>
                  </a:solidFill>
                  <a:ln w="5770" cap="flat">
                    <a:noFill/>
                    <a:prstDash val="solid"/>
                    <a:miter/>
                  </a:ln>
                </p:spPr>
                <p:txBody>
                  <a:bodyPr rtlCol="0" anchor="ctr"/>
                  <a:lstStyle/>
                  <a:p>
                    <a:endParaRPr lang="th-TH"/>
                  </a:p>
                </p:txBody>
              </p:sp>
              <p:sp>
                <p:nvSpPr>
                  <p:cNvPr id="4222" name="Freeform: Shape 4221">
                    <a:extLst>
                      <a:ext uri="{FF2B5EF4-FFF2-40B4-BE49-F238E27FC236}">
                        <a16:creationId xmlns:a16="http://schemas.microsoft.com/office/drawing/2014/main" id="{1C248FA7-0770-4281-86CD-B4200056921B}"/>
                      </a:ext>
                    </a:extLst>
                  </p:cNvPr>
                  <p:cNvSpPr/>
                  <p:nvPr/>
                </p:nvSpPr>
                <p:spPr>
                  <a:xfrm>
                    <a:off x="219334" y="5879855"/>
                    <a:ext cx="708950" cy="668202"/>
                  </a:xfrm>
                  <a:custGeom>
                    <a:avLst/>
                    <a:gdLst>
                      <a:gd name="connsiteX0" fmla="*/ 238952 w 708950"/>
                      <a:gd name="connsiteY0" fmla="*/ 284098 h 668202"/>
                      <a:gd name="connsiteX1" fmla="*/ 0 w 708950"/>
                      <a:gd name="connsiteY1" fmla="*/ 0 h 668202"/>
                      <a:gd name="connsiteX2" fmla="*/ 179027 w 708950"/>
                      <a:gd name="connsiteY2" fmla="*/ 152066 h 668202"/>
                      <a:gd name="connsiteX3" fmla="*/ 210952 w 708950"/>
                      <a:gd name="connsiteY3" fmla="*/ 169501 h 668202"/>
                      <a:gd name="connsiteX4" fmla="*/ 241723 w 708950"/>
                      <a:gd name="connsiteY4" fmla="*/ 243744 h 668202"/>
                      <a:gd name="connsiteX5" fmla="*/ 321970 w 708950"/>
                      <a:gd name="connsiteY5" fmla="*/ 276593 h 668202"/>
                      <a:gd name="connsiteX6" fmla="*/ 349509 w 708950"/>
                      <a:gd name="connsiteY6" fmla="*/ 165921 h 668202"/>
                      <a:gd name="connsiteX7" fmla="*/ 433104 w 708950"/>
                      <a:gd name="connsiteY7" fmla="*/ 363191 h 668202"/>
                      <a:gd name="connsiteX8" fmla="*/ 465838 w 708950"/>
                      <a:gd name="connsiteY8" fmla="*/ 417863 h 668202"/>
                      <a:gd name="connsiteX9" fmla="*/ 524436 w 708950"/>
                      <a:gd name="connsiteY9" fmla="*/ 429179 h 668202"/>
                      <a:gd name="connsiteX10" fmla="*/ 550242 w 708950"/>
                      <a:gd name="connsiteY10" fmla="*/ 507636 h 668202"/>
                      <a:gd name="connsiteX11" fmla="*/ 622522 w 708950"/>
                      <a:gd name="connsiteY11" fmla="*/ 532288 h 668202"/>
                      <a:gd name="connsiteX12" fmla="*/ 634531 w 708950"/>
                      <a:gd name="connsiteY12" fmla="*/ 496494 h 668202"/>
                      <a:gd name="connsiteX13" fmla="*/ 701557 w 708950"/>
                      <a:gd name="connsiteY13" fmla="*/ 656584 h 668202"/>
                      <a:gd name="connsiteX14" fmla="*/ 552840 w 708950"/>
                      <a:gd name="connsiteY14" fmla="*/ 575817 h 668202"/>
                      <a:gd name="connsiteX15" fmla="*/ 238952 w 708950"/>
                      <a:gd name="connsiteY15" fmla="*/ 284098 h 66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08950" h="668202">
                        <a:moveTo>
                          <a:pt x="238952" y="284098"/>
                        </a:moveTo>
                        <a:cubicBezTo>
                          <a:pt x="151835" y="196000"/>
                          <a:pt x="67431" y="104148"/>
                          <a:pt x="0" y="0"/>
                        </a:cubicBezTo>
                        <a:cubicBezTo>
                          <a:pt x="42144" y="67720"/>
                          <a:pt x="105707" y="121699"/>
                          <a:pt x="179027" y="152066"/>
                        </a:cubicBezTo>
                        <a:cubicBezTo>
                          <a:pt x="190284" y="156742"/>
                          <a:pt x="202119" y="161072"/>
                          <a:pt x="210952" y="169501"/>
                        </a:cubicBezTo>
                        <a:cubicBezTo>
                          <a:pt x="230465" y="188206"/>
                          <a:pt x="229138" y="219785"/>
                          <a:pt x="241723" y="243744"/>
                        </a:cubicBezTo>
                        <a:cubicBezTo>
                          <a:pt x="256445" y="271628"/>
                          <a:pt x="292181" y="286292"/>
                          <a:pt x="321970" y="276593"/>
                        </a:cubicBezTo>
                        <a:cubicBezTo>
                          <a:pt x="335133" y="240857"/>
                          <a:pt x="344370" y="203678"/>
                          <a:pt x="349509" y="165921"/>
                        </a:cubicBezTo>
                        <a:cubicBezTo>
                          <a:pt x="377393" y="231678"/>
                          <a:pt x="405220" y="297434"/>
                          <a:pt x="433104" y="363191"/>
                        </a:cubicBezTo>
                        <a:cubicBezTo>
                          <a:pt x="441475" y="382935"/>
                          <a:pt x="450251" y="403257"/>
                          <a:pt x="465838" y="417863"/>
                        </a:cubicBezTo>
                        <a:cubicBezTo>
                          <a:pt x="481484" y="432469"/>
                          <a:pt x="505962" y="439686"/>
                          <a:pt x="524436" y="429179"/>
                        </a:cubicBezTo>
                        <a:cubicBezTo>
                          <a:pt x="528997" y="456601"/>
                          <a:pt x="533962" y="485121"/>
                          <a:pt x="550242" y="507636"/>
                        </a:cubicBezTo>
                        <a:cubicBezTo>
                          <a:pt x="566523" y="530152"/>
                          <a:pt x="597698" y="544353"/>
                          <a:pt x="622522" y="532288"/>
                        </a:cubicBezTo>
                        <a:cubicBezTo>
                          <a:pt x="626506" y="520337"/>
                          <a:pt x="630547" y="508387"/>
                          <a:pt x="634531" y="496494"/>
                        </a:cubicBezTo>
                        <a:cubicBezTo>
                          <a:pt x="659760" y="524494"/>
                          <a:pt x="732098" y="616461"/>
                          <a:pt x="701557" y="656584"/>
                        </a:cubicBezTo>
                        <a:cubicBezTo>
                          <a:pt x="666861" y="702135"/>
                          <a:pt x="582110" y="600758"/>
                          <a:pt x="552840" y="575817"/>
                        </a:cubicBezTo>
                        <a:cubicBezTo>
                          <a:pt x="444247" y="483042"/>
                          <a:pt x="339463" y="385706"/>
                          <a:pt x="238952" y="284098"/>
                        </a:cubicBezTo>
                        <a:close/>
                      </a:path>
                    </a:pathLst>
                  </a:custGeom>
                  <a:solidFill>
                    <a:srgbClr val="2E7653">
                      <a:alpha val="16000"/>
                    </a:srgbClr>
                  </a:solidFill>
                  <a:ln w="5770" cap="flat">
                    <a:noFill/>
                    <a:prstDash val="solid"/>
                    <a:miter/>
                  </a:ln>
                </p:spPr>
                <p:txBody>
                  <a:bodyPr rtlCol="0" anchor="ctr"/>
                  <a:lstStyle/>
                  <a:p>
                    <a:endParaRPr lang="th-TH"/>
                  </a:p>
                </p:txBody>
              </p:sp>
              <p:sp>
                <p:nvSpPr>
                  <p:cNvPr id="4223" name="Freeform: Shape 4222">
                    <a:extLst>
                      <a:ext uri="{FF2B5EF4-FFF2-40B4-BE49-F238E27FC236}">
                        <a16:creationId xmlns:a16="http://schemas.microsoft.com/office/drawing/2014/main" id="{A6F7729C-4648-4F82-834F-30993AA7BE09}"/>
                      </a:ext>
                    </a:extLst>
                  </p:cNvPr>
                  <p:cNvSpPr/>
                  <p:nvPr/>
                </p:nvSpPr>
                <p:spPr>
                  <a:xfrm>
                    <a:off x="363043" y="6222191"/>
                    <a:ext cx="447291" cy="314536"/>
                  </a:xfrm>
                  <a:custGeom>
                    <a:avLst/>
                    <a:gdLst>
                      <a:gd name="connsiteX0" fmla="*/ 295111 w 447291"/>
                      <a:gd name="connsiteY0" fmla="*/ 286478 h 314536"/>
                      <a:gd name="connsiteX1" fmla="*/ 219020 w 447291"/>
                      <a:gd name="connsiteY1" fmla="*/ 255246 h 314536"/>
                      <a:gd name="connsiteX2" fmla="*/ 272422 w 447291"/>
                      <a:gd name="connsiteY2" fmla="*/ 231979 h 314536"/>
                      <a:gd name="connsiteX3" fmla="*/ 285354 w 447291"/>
                      <a:gd name="connsiteY3" fmla="*/ 184235 h 314536"/>
                      <a:gd name="connsiteX4" fmla="*/ 213420 w 447291"/>
                      <a:gd name="connsiteY4" fmla="*/ 179501 h 314536"/>
                      <a:gd name="connsiteX5" fmla="*/ 206434 w 447291"/>
                      <a:gd name="connsiteY5" fmla="*/ 166858 h 314536"/>
                      <a:gd name="connsiteX6" fmla="*/ 157824 w 447291"/>
                      <a:gd name="connsiteY6" fmla="*/ 156062 h 314536"/>
                      <a:gd name="connsiteX7" fmla="*/ 26888 w 447291"/>
                      <a:gd name="connsiteY7" fmla="*/ 133374 h 314536"/>
                      <a:gd name="connsiteX8" fmla="*/ 3680 w 447291"/>
                      <a:gd name="connsiteY8" fmla="*/ 90883 h 314536"/>
                      <a:gd name="connsiteX9" fmla="*/ 25099 w 447291"/>
                      <a:gd name="connsiteY9" fmla="*/ 81530 h 314536"/>
                      <a:gd name="connsiteX10" fmla="*/ 108232 w 447291"/>
                      <a:gd name="connsiteY10" fmla="*/ 67271 h 314536"/>
                      <a:gd name="connsiteX11" fmla="*/ 133981 w 447291"/>
                      <a:gd name="connsiteY11" fmla="*/ 43081 h 314536"/>
                      <a:gd name="connsiteX12" fmla="*/ 24291 w 447291"/>
                      <a:gd name="connsiteY12" fmla="*/ 26916 h 314536"/>
                      <a:gd name="connsiteX13" fmla="*/ 72612 w 447291"/>
                      <a:gd name="connsiteY13" fmla="*/ 2091 h 314536"/>
                      <a:gd name="connsiteX14" fmla="*/ 159672 w 447291"/>
                      <a:gd name="connsiteY14" fmla="*/ 25415 h 314536"/>
                      <a:gd name="connsiteX15" fmla="*/ 226929 w 447291"/>
                      <a:gd name="connsiteY15" fmla="*/ 89959 h 314536"/>
                      <a:gd name="connsiteX16" fmla="*/ 447292 w 447291"/>
                      <a:gd name="connsiteY16" fmla="*/ 314536 h 314536"/>
                      <a:gd name="connsiteX17" fmla="*/ 295111 w 447291"/>
                      <a:gd name="connsiteY17" fmla="*/ 286478 h 314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291" h="314536">
                        <a:moveTo>
                          <a:pt x="295111" y="286478"/>
                        </a:moveTo>
                        <a:cubicBezTo>
                          <a:pt x="266764" y="283707"/>
                          <a:pt x="233799" y="279782"/>
                          <a:pt x="219020" y="255246"/>
                        </a:cubicBezTo>
                        <a:cubicBezTo>
                          <a:pt x="234203" y="243006"/>
                          <a:pt x="255333" y="241448"/>
                          <a:pt x="272422" y="231979"/>
                        </a:cubicBezTo>
                        <a:cubicBezTo>
                          <a:pt x="289511" y="222512"/>
                          <a:pt x="300884" y="196186"/>
                          <a:pt x="285354" y="184235"/>
                        </a:cubicBezTo>
                        <a:cubicBezTo>
                          <a:pt x="265205" y="168763"/>
                          <a:pt x="229354" y="199303"/>
                          <a:pt x="213420" y="179501"/>
                        </a:cubicBezTo>
                        <a:cubicBezTo>
                          <a:pt x="210418" y="175749"/>
                          <a:pt x="209090" y="170842"/>
                          <a:pt x="206434" y="166858"/>
                        </a:cubicBezTo>
                        <a:cubicBezTo>
                          <a:pt x="196736" y="152137"/>
                          <a:pt x="175259" y="154157"/>
                          <a:pt x="157824" y="156062"/>
                        </a:cubicBezTo>
                        <a:cubicBezTo>
                          <a:pt x="113255" y="160854"/>
                          <a:pt x="67358" y="152887"/>
                          <a:pt x="26888" y="133374"/>
                        </a:cubicBezTo>
                        <a:cubicBezTo>
                          <a:pt x="10146" y="125291"/>
                          <a:pt x="-7924" y="105431"/>
                          <a:pt x="3680" y="90883"/>
                        </a:cubicBezTo>
                        <a:cubicBezTo>
                          <a:pt x="8645" y="84590"/>
                          <a:pt x="17247" y="82858"/>
                          <a:pt x="25099" y="81530"/>
                        </a:cubicBezTo>
                        <a:cubicBezTo>
                          <a:pt x="52810" y="76796"/>
                          <a:pt x="80521" y="72005"/>
                          <a:pt x="108232" y="67271"/>
                        </a:cubicBezTo>
                        <a:cubicBezTo>
                          <a:pt x="121626" y="64961"/>
                          <a:pt x="139235" y="55724"/>
                          <a:pt x="133981" y="43081"/>
                        </a:cubicBezTo>
                        <a:cubicBezTo>
                          <a:pt x="97437" y="37712"/>
                          <a:pt x="60835" y="32285"/>
                          <a:pt x="24291" y="26916"/>
                        </a:cubicBezTo>
                        <a:cubicBezTo>
                          <a:pt x="39358" y="16698"/>
                          <a:pt x="54888" y="6306"/>
                          <a:pt x="72612" y="2091"/>
                        </a:cubicBezTo>
                        <a:cubicBezTo>
                          <a:pt x="102748" y="-5067"/>
                          <a:pt x="134616" y="6999"/>
                          <a:pt x="159672" y="25415"/>
                        </a:cubicBezTo>
                        <a:cubicBezTo>
                          <a:pt x="184727" y="43832"/>
                          <a:pt x="204703" y="68136"/>
                          <a:pt x="226929" y="89959"/>
                        </a:cubicBezTo>
                        <a:cubicBezTo>
                          <a:pt x="302096" y="163856"/>
                          <a:pt x="399778" y="217027"/>
                          <a:pt x="447292" y="314536"/>
                        </a:cubicBezTo>
                        <a:cubicBezTo>
                          <a:pt x="396661" y="303913"/>
                          <a:pt x="346896" y="291501"/>
                          <a:pt x="295111" y="286478"/>
                        </a:cubicBezTo>
                        <a:close/>
                      </a:path>
                    </a:pathLst>
                  </a:custGeom>
                  <a:solidFill>
                    <a:srgbClr val="2E7653">
                      <a:alpha val="12000"/>
                    </a:srgbClr>
                  </a:solidFill>
                  <a:ln w="5770" cap="flat">
                    <a:noFill/>
                    <a:prstDash val="solid"/>
                    <a:miter/>
                  </a:ln>
                </p:spPr>
                <p:txBody>
                  <a:bodyPr rtlCol="0" anchor="ctr"/>
                  <a:lstStyle/>
                  <a:p>
                    <a:endParaRPr lang="th-TH"/>
                  </a:p>
                </p:txBody>
              </p:sp>
              <p:sp>
                <p:nvSpPr>
                  <p:cNvPr id="4224" name="Freeform: Shape 4223">
                    <a:extLst>
                      <a:ext uri="{FF2B5EF4-FFF2-40B4-BE49-F238E27FC236}">
                        <a16:creationId xmlns:a16="http://schemas.microsoft.com/office/drawing/2014/main" id="{0234F477-76F0-444B-B4F6-268D013C6150}"/>
                      </a:ext>
                    </a:extLst>
                  </p:cNvPr>
                  <p:cNvSpPr/>
                  <p:nvPr/>
                </p:nvSpPr>
                <p:spPr>
                  <a:xfrm>
                    <a:off x="195772" y="5903352"/>
                    <a:ext cx="297094" cy="520139"/>
                  </a:xfrm>
                  <a:custGeom>
                    <a:avLst/>
                    <a:gdLst>
                      <a:gd name="connsiteX0" fmla="*/ 93475 w 297094"/>
                      <a:gd name="connsiteY0" fmla="*/ 363999 h 520139"/>
                      <a:gd name="connsiteX1" fmla="*/ 48386 w 297094"/>
                      <a:gd name="connsiteY1" fmla="*/ 271975 h 520139"/>
                      <a:gd name="connsiteX2" fmla="*/ 13689 w 297094"/>
                      <a:gd name="connsiteY2" fmla="*/ 171810 h 520139"/>
                      <a:gd name="connsiteX3" fmla="*/ 2720 w 297094"/>
                      <a:gd name="connsiteY3" fmla="*/ 89889 h 520139"/>
                      <a:gd name="connsiteX4" fmla="*/ 11726 w 297094"/>
                      <a:gd name="connsiteY4" fmla="*/ 59117 h 520139"/>
                      <a:gd name="connsiteX5" fmla="*/ 5434 w 297094"/>
                      <a:gd name="connsiteY5" fmla="*/ 0 h 520139"/>
                      <a:gd name="connsiteX6" fmla="*/ 50060 w 297094"/>
                      <a:gd name="connsiteY6" fmla="*/ 42491 h 520139"/>
                      <a:gd name="connsiteX7" fmla="*/ 38225 w 297094"/>
                      <a:gd name="connsiteY7" fmla="*/ 97625 h 520139"/>
                      <a:gd name="connsiteX8" fmla="*/ 123264 w 297094"/>
                      <a:gd name="connsiteY8" fmla="*/ 151546 h 520139"/>
                      <a:gd name="connsiteX9" fmla="*/ 56988 w 297094"/>
                      <a:gd name="connsiteY9" fmla="*/ 184222 h 520139"/>
                      <a:gd name="connsiteX10" fmla="*/ 79561 w 297094"/>
                      <a:gd name="connsiteY10" fmla="*/ 225096 h 520139"/>
                      <a:gd name="connsiteX11" fmla="*/ 130481 w 297094"/>
                      <a:gd name="connsiteY11" fmla="*/ 231389 h 520139"/>
                      <a:gd name="connsiteX12" fmla="*/ 176378 w 297094"/>
                      <a:gd name="connsiteY12" fmla="*/ 251018 h 520139"/>
                      <a:gd name="connsiteX13" fmla="*/ 127017 w 297094"/>
                      <a:gd name="connsiteY13" fmla="*/ 300610 h 520139"/>
                      <a:gd name="connsiteX14" fmla="*/ 188905 w 297094"/>
                      <a:gd name="connsiteY14" fmla="*/ 365038 h 520139"/>
                      <a:gd name="connsiteX15" fmla="*/ 219330 w 297094"/>
                      <a:gd name="connsiteY15" fmla="*/ 361286 h 520139"/>
                      <a:gd name="connsiteX16" fmla="*/ 243116 w 297094"/>
                      <a:gd name="connsiteY16" fmla="*/ 377047 h 520139"/>
                      <a:gd name="connsiteX17" fmla="*/ 184980 w 297094"/>
                      <a:gd name="connsiteY17" fmla="*/ 393962 h 520139"/>
                      <a:gd name="connsiteX18" fmla="*/ 187924 w 297094"/>
                      <a:gd name="connsiteY18" fmla="*/ 477442 h 520139"/>
                      <a:gd name="connsiteX19" fmla="*/ 297095 w 297094"/>
                      <a:gd name="connsiteY19" fmla="*/ 516065 h 520139"/>
                      <a:gd name="connsiteX20" fmla="*/ 230011 w 297094"/>
                      <a:gd name="connsiteY20" fmla="*/ 519702 h 520139"/>
                      <a:gd name="connsiteX21" fmla="*/ 169103 w 297094"/>
                      <a:gd name="connsiteY21" fmla="*/ 489739 h 520139"/>
                      <a:gd name="connsiteX22" fmla="*/ 93475 w 297094"/>
                      <a:gd name="connsiteY22" fmla="*/ 363999 h 520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7094" h="520139">
                        <a:moveTo>
                          <a:pt x="93475" y="363999"/>
                        </a:moveTo>
                        <a:cubicBezTo>
                          <a:pt x="71363" y="337731"/>
                          <a:pt x="59644" y="304478"/>
                          <a:pt x="48386" y="271975"/>
                        </a:cubicBezTo>
                        <a:cubicBezTo>
                          <a:pt x="36840" y="238606"/>
                          <a:pt x="25236" y="205179"/>
                          <a:pt x="13689" y="171810"/>
                        </a:cubicBezTo>
                        <a:cubicBezTo>
                          <a:pt x="4510" y="145369"/>
                          <a:pt x="-4727" y="116849"/>
                          <a:pt x="2720" y="89889"/>
                        </a:cubicBezTo>
                        <a:cubicBezTo>
                          <a:pt x="5549" y="79554"/>
                          <a:pt x="10860" y="69798"/>
                          <a:pt x="11726" y="59117"/>
                        </a:cubicBezTo>
                        <a:cubicBezTo>
                          <a:pt x="13458" y="39200"/>
                          <a:pt x="-224" y="19225"/>
                          <a:pt x="5434" y="0"/>
                        </a:cubicBezTo>
                        <a:cubicBezTo>
                          <a:pt x="22695" y="11546"/>
                          <a:pt x="40650" y="23901"/>
                          <a:pt x="50060" y="42491"/>
                        </a:cubicBezTo>
                        <a:cubicBezTo>
                          <a:pt x="59471" y="61080"/>
                          <a:pt x="56469" y="87752"/>
                          <a:pt x="38225" y="97625"/>
                        </a:cubicBezTo>
                        <a:cubicBezTo>
                          <a:pt x="46077" y="132668"/>
                          <a:pt x="116048" y="116387"/>
                          <a:pt x="123264" y="151546"/>
                        </a:cubicBezTo>
                        <a:cubicBezTo>
                          <a:pt x="102423" y="166268"/>
                          <a:pt x="66398" y="160437"/>
                          <a:pt x="56988" y="184222"/>
                        </a:cubicBezTo>
                        <a:cubicBezTo>
                          <a:pt x="50580" y="200272"/>
                          <a:pt x="63685" y="218515"/>
                          <a:pt x="79561" y="225096"/>
                        </a:cubicBezTo>
                        <a:cubicBezTo>
                          <a:pt x="95495" y="231678"/>
                          <a:pt x="113334" y="230350"/>
                          <a:pt x="130481" y="231389"/>
                        </a:cubicBezTo>
                        <a:cubicBezTo>
                          <a:pt x="147627" y="232371"/>
                          <a:pt x="166390" y="236931"/>
                          <a:pt x="176378" y="251018"/>
                        </a:cubicBezTo>
                        <a:cubicBezTo>
                          <a:pt x="164023" y="271109"/>
                          <a:pt x="146934" y="288197"/>
                          <a:pt x="127017" y="300610"/>
                        </a:cubicBezTo>
                        <a:cubicBezTo>
                          <a:pt x="123668" y="334383"/>
                          <a:pt x="155248" y="367232"/>
                          <a:pt x="188905" y="365038"/>
                        </a:cubicBezTo>
                        <a:cubicBezTo>
                          <a:pt x="199124" y="364346"/>
                          <a:pt x="209111" y="360997"/>
                          <a:pt x="219330" y="361286"/>
                        </a:cubicBezTo>
                        <a:cubicBezTo>
                          <a:pt x="229549" y="361575"/>
                          <a:pt x="240922" y="367001"/>
                          <a:pt x="243116" y="377047"/>
                        </a:cubicBezTo>
                        <a:cubicBezTo>
                          <a:pt x="226662" y="389344"/>
                          <a:pt x="200105" y="380049"/>
                          <a:pt x="184980" y="393962"/>
                        </a:cubicBezTo>
                        <a:cubicBezTo>
                          <a:pt x="163619" y="413648"/>
                          <a:pt x="189483" y="448288"/>
                          <a:pt x="187924" y="477442"/>
                        </a:cubicBezTo>
                        <a:cubicBezTo>
                          <a:pt x="226720" y="481080"/>
                          <a:pt x="264534" y="494416"/>
                          <a:pt x="297095" y="516065"/>
                        </a:cubicBezTo>
                        <a:cubicBezTo>
                          <a:pt x="291495" y="512312"/>
                          <a:pt x="242538" y="522300"/>
                          <a:pt x="230011" y="519702"/>
                        </a:cubicBezTo>
                        <a:cubicBezTo>
                          <a:pt x="207957" y="515141"/>
                          <a:pt x="186192" y="504519"/>
                          <a:pt x="169103" y="489739"/>
                        </a:cubicBezTo>
                        <a:cubicBezTo>
                          <a:pt x="129442" y="455504"/>
                          <a:pt x="127132" y="403950"/>
                          <a:pt x="93475" y="363999"/>
                        </a:cubicBezTo>
                        <a:close/>
                      </a:path>
                    </a:pathLst>
                  </a:custGeom>
                  <a:solidFill>
                    <a:srgbClr val="859F8A">
                      <a:alpha val="36000"/>
                    </a:srgbClr>
                  </a:solidFill>
                  <a:ln w="5770" cap="flat">
                    <a:noFill/>
                    <a:prstDash val="solid"/>
                    <a:miter/>
                  </a:ln>
                </p:spPr>
                <p:txBody>
                  <a:bodyPr rtlCol="0" anchor="ctr"/>
                  <a:lstStyle/>
                  <a:p>
                    <a:endParaRPr lang="th-TH"/>
                  </a:p>
                </p:txBody>
              </p:sp>
            </p:grpSp>
            <p:grpSp>
              <p:nvGrpSpPr>
                <p:cNvPr id="4120" name="Graphic 3">
                  <a:extLst>
                    <a:ext uri="{FF2B5EF4-FFF2-40B4-BE49-F238E27FC236}">
                      <a16:creationId xmlns:a16="http://schemas.microsoft.com/office/drawing/2014/main" id="{645DBEF9-13A7-4266-B606-A2C8ADFC9CF1}"/>
                    </a:ext>
                  </a:extLst>
                </p:cNvPr>
                <p:cNvGrpSpPr/>
                <p:nvPr/>
              </p:nvGrpSpPr>
              <p:grpSpPr>
                <a:xfrm>
                  <a:off x="-1118248" y="5740317"/>
                  <a:ext cx="1064164" cy="770835"/>
                  <a:chOff x="-1118248" y="5740317"/>
                  <a:chExt cx="1064164" cy="770835"/>
                </a:xfrm>
              </p:grpSpPr>
              <p:grpSp>
                <p:nvGrpSpPr>
                  <p:cNvPr id="4185" name="Graphic 3">
                    <a:extLst>
                      <a:ext uri="{FF2B5EF4-FFF2-40B4-BE49-F238E27FC236}">
                        <a16:creationId xmlns:a16="http://schemas.microsoft.com/office/drawing/2014/main" id="{6AE5DE0C-346A-451D-AB38-C7B25BB2ABBD}"/>
                      </a:ext>
                    </a:extLst>
                  </p:cNvPr>
                  <p:cNvGrpSpPr/>
                  <p:nvPr/>
                </p:nvGrpSpPr>
                <p:grpSpPr>
                  <a:xfrm>
                    <a:off x="-1118248" y="5740317"/>
                    <a:ext cx="792363" cy="769268"/>
                    <a:chOff x="-1118248" y="5740317"/>
                    <a:chExt cx="792363" cy="769268"/>
                  </a:xfrm>
                </p:grpSpPr>
                <p:sp>
                  <p:nvSpPr>
                    <p:cNvPr id="4190" name="Freeform: Shape 4189">
                      <a:extLst>
                        <a:ext uri="{FF2B5EF4-FFF2-40B4-BE49-F238E27FC236}">
                          <a16:creationId xmlns:a16="http://schemas.microsoft.com/office/drawing/2014/main" id="{1EFA6FD2-001C-4D7B-8AD9-90045FDCBB0B}"/>
                        </a:ext>
                      </a:extLst>
                    </p:cNvPr>
                    <p:cNvSpPr/>
                    <p:nvPr/>
                  </p:nvSpPr>
                  <p:spPr>
                    <a:xfrm>
                      <a:off x="-1084930" y="6217651"/>
                      <a:ext cx="382385" cy="270697"/>
                    </a:xfrm>
                    <a:custGeom>
                      <a:avLst/>
                      <a:gdLst>
                        <a:gd name="connsiteX0" fmla="*/ 208976 w 382385"/>
                        <a:gd name="connsiteY0" fmla="*/ 112281 h 270697"/>
                        <a:gd name="connsiteX1" fmla="*/ 94783 w 382385"/>
                        <a:gd name="connsiteY1" fmla="*/ 175094 h 270697"/>
                        <a:gd name="connsiteX2" fmla="*/ 8647 w 382385"/>
                        <a:gd name="connsiteY2" fmla="*/ 270698 h 270697"/>
                        <a:gd name="connsiteX3" fmla="*/ 103 w 382385"/>
                        <a:gd name="connsiteY3" fmla="*/ 245180 h 270697"/>
                        <a:gd name="connsiteX4" fmla="*/ 24177 w 382385"/>
                        <a:gd name="connsiteY4" fmla="*/ 122269 h 270697"/>
                        <a:gd name="connsiteX5" fmla="*/ 41900 w 382385"/>
                        <a:gd name="connsiteY5" fmla="*/ 90054 h 270697"/>
                        <a:gd name="connsiteX6" fmla="*/ 66898 w 382385"/>
                        <a:gd name="connsiteY6" fmla="*/ 74756 h 270697"/>
                        <a:gd name="connsiteX7" fmla="*/ 181323 w 382385"/>
                        <a:gd name="connsiteY7" fmla="*/ 40809 h 270697"/>
                        <a:gd name="connsiteX8" fmla="*/ 348514 w 382385"/>
                        <a:gd name="connsiteY8" fmla="*/ 2245 h 270697"/>
                        <a:gd name="connsiteX9" fmla="*/ 375417 w 382385"/>
                        <a:gd name="connsiteY9" fmla="*/ 2706 h 270697"/>
                        <a:gd name="connsiteX10" fmla="*/ 377727 w 382385"/>
                        <a:gd name="connsiteY10" fmla="*/ 24125 h 270697"/>
                        <a:gd name="connsiteX11" fmla="*/ 208976 w 382385"/>
                        <a:gd name="connsiteY11" fmla="*/ 112281 h 2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2385" h="270697">
                          <a:moveTo>
                            <a:pt x="208976" y="112281"/>
                          </a:moveTo>
                          <a:cubicBezTo>
                            <a:pt x="170585" y="132718"/>
                            <a:pt x="130807" y="150788"/>
                            <a:pt x="94783" y="175094"/>
                          </a:cubicBezTo>
                          <a:cubicBezTo>
                            <a:pt x="58758" y="199399"/>
                            <a:pt x="26082" y="230863"/>
                            <a:pt x="8647" y="270698"/>
                          </a:cubicBezTo>
                          <a:cubicBezTo>
                            <a:pt x="449" y="265964"/>
                            <a:pt x="-359" y="254648"/>
                            <a:pt x="103" y="245180"/>
                          </a:cubicBezTo>
                          <a:cubicBezTo>
                            <a:pt x="2123" y="203324"/>
                            <a:pt x="10263" y="161815"/>
                            <a:pt x="24177" y="122269"/>
                          </a:cubicBezTo>
                          <a:cubicBezTo>
                            <a:pt x="28276" y="110607"/>
                            <a:pt x="33125" y="98772"/>
                            <a:pt x="41900" y="90054"/>
                          </a:cubicBezTo>
                          <a:cubicBezTo>
                            <a:pt x="48886" y="83127"/>
                            <a:pt x="57892" y="78681"/>
                            <a:pt x="66898" y="74756"/>
                          </a:cubicBezTo>
                          <a:cubicBezTo>
                            <a:pt x="103443" y="58822"/>
                            <a:pt x="142527" y="49816"/>
                            <a:pt x="181323" y="40809"/>
                          </a:cubicBezTo>
                          <a:cubicBezTo>
                            <a:pt x="237034" y="27935"/>
                            <a:pt x="292803" y="15119"/>
                            <a:pt x="348514" y="2245"/>
                          </a:cubicBezTo>
                          <a:cubicBezTo>
                            <a:pt x="357463" y="166"/>
                            <a:pt x="367393" y="-1739"/>
                            <a:pt x="375417" y="2706"/>
                          </a:cubicBezTo>
                          <a:cubicBezTo>
                            <a:pt x="384770" y="7902"/>
                            <a:pt x="383846" y="18121"/>
                            <a:pt x="377727" y="24125"/>
                          </a:cubicBezTo>
                          <a:cubicBezTo>
                            <a:pt x="345281" y="2245"/>
                            <a:pt x="242057" y="94731"/>
                            <a:pt x="208976" y="112281"/>
                          </a:cubicBezTo>
                          <a:close/>
                        </a:path>
                      </a:pathLst>
                    </a:custGeom>
                    <a:solidFill>
                      <a:srgbClr val="EAE7E8"/>
                    </a:solidFill>
                    <a:ln w="5770" cap="flat">
                      <a:noFill/>
                      <a:prstDash val="solid"/>
                      <a:miter/>
                    </a:ln>
                  </p:spPr>
                  <p:txBody>
                    <a:bodyPr rtlCol="0" anchor="ctr"/>
                    <a:lstStyle/>
                    <a:p>
                      <a:endParaRPr lang="th-TH"/>
                    </a:p>
                  </p:txBody>
                </p:sp>
                <p:sp>
                  <p:nvSpPr>
                    <p:cNvPr id="4191" name="Freeform: Shape 4190">
                      <a:extLst>
                        <a:ext uri="{FF2B5EF4-FFF2-40B4-BE49-F238E27FC236}">
                          <a16:creationId xmlns:a16="http://schemas.microsoft.com/office/drawing/2014/main" id="{CAE47FD3-F5B4-44B2-BC20-EC1A47D30765}"/>
                        </a:ext>
                      </a:extLst>
                    </p:cNvPr>
                    <p:cNvSpPr/>
                    <p:nvPr/>
                  </p:nvSpPr>
                  <p:spPr>
                    <a:xfrm>
                      <a:off x="-1087808" y="6228324"/>
                      <a:ext cx="376794" cy="281260"/>
                    </a:xfrm>
                    <a:custGeom>
                      <a:avLst/>
                      <a:gdLst>
                        <a:gd name="connsiteX0" fmla="*/ 376794 w 376794"/>
                        <a:gd name="connsiteY0" fmla="*/ 0 h 281260"/>
                        <a:gd name="connsiteX1" fmla="*/ 181661 w 376794"/>
                        <a:gd name="connsiteY1" fmla="*/ 151027 h 281260"/>
                        <a:gd name="connsiteX2" fmla="*/ 88943 w 376794"/>
                        <a:gd name="connsiteY2" fmla="*/ 219208 h 281260"/>
                        <a:gd name="connsiteX3" fmla="*/ 15451 w 376794"/>
                        <a:gd name="connsiteY3" fmla="*/ 281212 h 281260"/>
                        <a:gd name="connsiteX4" fmla="*/ 16721 w 376794"/>
                        <a:gd name="connsiteY4" fmla="*/ 207373 h 281260"/>
                        <a:gd name="connsiteX5" fmla="*/ 139574 w 376794"/>
                        <a:gd name="connsiteY5" fmla="*/ 105245 h 281260"/>
                        <a:gd name="connsiteX6" fmla="*/ 376794 w 376794"/>
                        <a:gd name="connsiteY6" fmla="*/ 0 h 28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6794" h="281260">
                          <a:moveTo>
                            <a:pt x="376794" y="0"/>
                          </a:moveTo>
                          <a:cubicBezTo>
                            <a:pt x="350469" y="44165"/>
                            <a:pt x="254865" y="79093"/>
                            <a:pt x="181661" y="151027"/>
                          </a:cubicBezTo>
                          <a:cubicBezTo>
                            <a:pt x="154296" y="177930"/>
                            <a:pt x="119714" y="196230"/>
                            <a:pt x="88943" y="219208"/>
                          </a:cubicBezTo>
                          <a:cubicBezTo>
                            <a:pt x="75030" y="229600"/>
                            <a:pt x="29941" y="280288"/>
                            <a:pt x="15451" y="281212"/>
                          </a:cubicBezTo>
                          <a:cubicBezTo>
                            <a:pt x="-15494" y="283117"/>
                            <a:pt x="8177" y="229022"/>
                            <a:pt x="16721" y="207373"/>
                          </a:cubicBezTo>
                          <a:cubicBezTo>
                            <a:pt x="41026" y="145600"/>
                            <a:pt x="85999" y="140808"/>
                            <a:pt x="139574" y="105245"/>
                          </a:cubicBezTo>
                          <a:cubicBezTo>
                            <a:pt x="254345" y="29097"/>
                            <a:pt x="316638" y="44223"/>
                            <a:pt x="376794" y="0"/>
                          </a:cubicBezTo>
                          <a:close/>
                        </a:path>
                      </a:pathLst>
                    </a:custGeom>
                    <a:solidFill>
                      <a:srgbClr val="C2BFC0"/>
                    </a:solidFill>
                    <a:ln w="5770" cap="flat">
                      <a:noFill/>
                      <a:prstDash val="solid"/>
                      <a:miter/>
                    </a:ln>
                  </p:spPr>
                  <p:txBody>
                    <a:bodyPr rtlCol="0" anchor="ctr"/>
                    <a:lstStyle/>
                    <a:p>
                      <a:endParaRPr lang="th-TH"/>
                    </a:p>
                  </p:txBody>
                </p:sp>
                <p:sp>
                  <p:nvSpPr>
                    <p:cNvPr id="4192" name="Freeform: Shape 4191">
                      <a:extLst>
                        <a:ext uri="{FF2B5EF4-FFF2-40B4-BE49-F238E27FC236}">
                          <a16:creationId xmlns:a16="http://schemas.microsoft.com/office/drawing/2014/main" id="{6D6709A0-91E9-4C70-874F-792D0A557BFA}"/>
                        </a:ext>
                      </a:extLst>
                    </p:cNvPr>
                    <p:cNvSpPr/>
                    <p:nvPr/>
                  </p:nvSpPr>
                  <p:spPr>
                    <a:xfrm>
                      <a:off x="-1118248" y="6115287"/>
                      <a:ext cx="432466" cy="196410"/>
                    </a:xfrm>
                    <a:custGeom>
                      <a:avLst/>
                      <a:gdLst>
                        <a:gd name="connsiteX0" fmla="*/ 331432 w 432466"/>
                        <a:gd name="connsiteY0" fmla="*/ 143577 h 196410"/>
                        <a:gd name="connsiteX1" fmla="*/ 9808 w 432466"/>
                        <a:gd name="connsiteY1" fmla="*/ 164130 h 196410"/>
                        <a:gd name="connsiteX2" fmla="*/ 975 w 432466"/>
                        <a:gd name="connsiteY2" fmla="*/ 156913 h 196410"/>
                        <a:gd name="connsiteX3" fmla="*/ 860 w 432466"/>
                        <a:gd name="connsiteY3" fmla="*/ 146117 h 196410"/>
                        <a:gd name="connsiteX4" fmla="*/ 83012 w 432466"/>
                        <a:gd name="connsiteY4" fmla="*/ 61425 h 196410"/>
                        <a:gd name="connsiteX5" fmla="*/ 254880 w 432466"/>
                        <a:gd name="connsiteY5" fmla="*/ 229 h 196410"/>
                        <a:gd name="connsiteX6" fmla="*/ 388587 w 432466"/>
                        <a:gd name="connsiteY6" fmla="*/ 50744 h 196410"/>
                        <a:gd name="connsiteX7" fmla="*/ 420859 w 432466"/>
                        <a:gd name="connsiteY7" fmla="*/ 114365 h 196410"/>
                        <a:gd name="connsiteX8" fmla="*/ 382871 w 432466"/>
                        <a:gd name="connsiteY8" fmla="*/ 112806 h 196410"/>
                        <a:gd name="connsiteX9" fmla="*/ 331432 w 432466"/>
                        <a:gd name="connsiteY9" fmla="*/ 143577 h 19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2466" h="196410">
                          <a:moveTo>
                            <a:pt x="331432" y="143577"/>
                          </a:moveTo>
                          <a:cubicBezTo>
                            <a:pt x="237618" y="205639"/>
                            <a:pt x="110723" y="213721"/>
                            <a:pt x="9808" y="164130"/>
                          </a:cubicBezTo>
                          <a:cubicBezTo>
                            <a:pt x="6344" y="162397"/>
                            <a:pt x="2649" y="160435"/>
                            <a:pt x="975" y="156913"/>
                          </a:cubicBezTo>
                          <a:cubicBezTo>
                            <a:pt x="-584" y="153622"/>
                            <a:pt x="-6" y="149697"/>
                            <a:pt x="860" y="146117"/>
                          </a:cubicBezTo>
                          <a:cubicBezTo>
                            <a:pt x="10616" y="106859"/>
                            <a:pt x="48315" y="82208"/>
                            <a:pt x="83012" y="61425"/>
                          </a:cubicBezTo>
                          <a:cubicBezTo>
                            <a:pt x="136010" y="29730"/>
                            <a:pt x="193164" y="-3062"/>
                            <a:pt x="254880" y="229"/>
                          </a:cubicBezTo>
                          <a:cubicBezTo>
                            <a:pt x="302913" y="2769"/>
                            <a:pt x="346731" y="27074"/>
                            <a:pt x="388587" y="50744"/>
                          </a:cubicBezTo>
                          <a:cubicBezTo>
                            <a:pt x="411448" y="63676"/>
                            <a:pt x="452669" y="95544"/>
                            <a:pt x="420859" y="114365"/>
                          </a:cubicBezTo>
                          <a:cubicBezTo>
                            <a:pt x="413700" y="118579"/>
                            <a:pt x="392282" y="110612"/>
                            <a:pt x="382871" y="112806"/>
                          </a:cubicBezTo>
                          <a:cubicBezTo>
                            <a:pt x="364108" y="117194"/>
                            <a:pt x="347251" y="133128"/>
                            <a:pt x="331432" y="143577"/>
                          </a:cubicBezTo>
                          <a:close/>
                        </a:path>
                      </a:pathLst>
                    </a:custGeom>
                    <a:solidFill>
                      <a:srgbClr val="F6F3F4"/>
                    </a:solidFill>
                    <a:ln w="5770" cap="flat">
                      <a:noFill/>
                      <a:prstDash val="solid"/>
                      <a:miter/>
                    </a:ln>
                  </p:spPr>
                  <p:txBody>
                    <a:bodyPr rtlCol="0" anchor="ctr"/>
                    <a:lstStyle/>
                    <a:p>
                      <a:endParaRPr lang="th-TH"/>
                    </a:p>
                  </p:txBody>
                </p:sp>
                <p:sp>
                  <p:nvSpPr>
                    <p:cNvPr id="4193" name="Freeform: Shape 4192">
                      <a:extLst>
                        <a:ext uri="{FF2B5EF4-FFF2-40B4-BE49-F238E27FC236}">
                          <a16:creationId xmlns:a16="http://schemas.microsoft.com/office/drawing/2014/main" id="{A91DA5E4-FA97-4AC3-92D7-47B211832B51}"/>
                        </a:ext>
                      </a:extLst>
                    </p:cNvPr>
                    <p:cNvSpPr/>
                    <p:nvPr/>
                  </p:nvSpPr>
                  <p:spPr>
                    <a:xfrm>
                      <a:off x="-1113809" y="6148132"/>
                      <a:ext cx="419652" cy="132744"/>
                    </a:xfrm>
                    <a:custGeom>
                      <a:avLst/>
                      <a:gdLst>
                        <a:gd name="connsiteX0" fmla="*/ 216206 w 419652"/>
                        <a:gd name="connsiteY0" fmla="*/ 2716 h 132744"/>
                        <a:gd name="connsiteX1" fmla="*/ 137575 w 419652"/>
                        <a:gd name="connsiteY1" fmla="*/ 32564 h 132744"/>
                        <a:gd name="connsiteX2" fmla="*/ 0 w 419652"/>
                        <a:gd name="connsiteY2" fmla="*/ 117891 h 132744"/>
                        <a:gd name="connsiteX3" fmla="*/ 115002 w 419652"/>
                        <a:gd name="connsiteY3" fmla="*/ 117834 h 132744"/>
                        <a:gd name="connsiteX4" fmla="*/ 214070 w 419652"/>
                        <a:gd name="connsiteY4" fmla="*/ 90295 h 132744"/>
                        <a:gd name="connsiteX5" fmla="*/ 356783 w 419652"/>
                        <a:gd name="connsiteY5" fmla="*/ 79846 h 132744"/>
                        <a:gd name="connsiteX6" fmla="*/ 419653 w 419652"/>
                        <a:gd name="connsiteY6" fmla="*/ 73207 h 132744"/>
                        <a:gd name="connsiteX7" fmla="*/ 216206 w 419652"/>
                        <a:gd name="connsiteY7" fmla="*/ 2716 h 13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52" h="132744">
                          <a:moveTo>
                            <a:pt x="216206" y="2716"/>
                          </a:moveTo>
                          <a:cubicBezTo>
                            <a:pt x="188610" y="8027"/>
                            <a:pt x="162631" y="19805"/>
                            <a:pt x="137575" y="32564"/>
                          </a:cubicBezTo>
                          <a:cubicBezTo>
                            <a:pt x="89427" y="57100"/>
                            <a:pt x="43357" y="85677"/>
                            <a:pt x="0" y="117891"/>
                          </a:cubicBezTo>
                          <a:cubicBezTo>
                            <a:pt x="30713" y="143871"/>
                            <a:pt x="76841" y="130419"/>
                            <a:pt x="115002" y="117834"/>
                          </a:cubicBezTo>
                          <a:cubicBezTo>
                            <a:pt x="147563" y="107096"/>
                            <a:pt x="180643" y="97916"/>
                            <a:pt x="214070" y="90295"/>
                          </a:cubicBezTo>
                          <a:cubicBezTo>
                            <a:pt x="260890" y="79673"/>
                            <a:pt x="309385" y="72167"/>
                            <a:pt x="356783" y="79846"/>
                          </a:cubicBezTo>
                          <a:cubicBezTo>
                            <a:pt x="378144" y="83310"/>
                            <a:pt x="402275" y="88621"/>
                            <a:pt x="419653" y="73207"/>
                          </a:cubicBezTo>
                          <a:cubicBezTo>
                            <a:pt x="387207" y="16456"/>
                            <a:pt x="276131" y="-8772"/>
                            <a:pt x="216206" y="2716"/>
                          </a:cubicBezTo>
                          <a:close/>
                        </a:path>
                      </a:pathLst>
                    </a:custGeom>
                    <a:solidFill>
                      <a:srgbClr val="EAE7E8"/>
                    </a:solidFill>
                    <a:ln w="5770" cap="flat">
                      <a:noFill/>
                      <a:prstDash val="solid"/>
                      <a:miter/>
                    </a:ln>
                  </p:spPr>
                  <p:txBody>
                    <a:bodyPr rtlCol="0" anchor="ctr"/>
                    <a:lstStyle/>
                    <a:p>
                      <a:endParaRPr lang="th-TH"/>
                    </a:p>
                  </p:txBody>
                </p:sp>
                <p:sp>
                  <p:nvSpPr>
                    <p:cNvPr id="4194" name="Freeform: Shape 4193">
                      <a:extLst>
                        <a:ext uri="{FF2B5EF4-FFF2-40B4-BE49-F238E27FC236}">
                          <a16:creationId xmlns:a16="http://schemas.microsoft.com/office/drawing/2014/main" id="{C4E5AC02-F348-42A6-BCA1-6134B943C29D}"/>
                        </a:ext>
                      </a:extLst>
                    </p:cNvPr>
                    <p:cNvSpPr/>
                    <p:nvPr/>
                  </p:nvSpPr>
                  <p:spPr>
                    <a:xfrm>
                      <a:off x="-1115022" y="6188396"/>
                      <a:ext cx="344832" cy="86318"/>
                    </a:xfrm>
                    <a:custGeom>
                      <a:avLst/>
                      <a:gdLst>
                        <a:gd name="connsiteX0" fmla="*/ 72165 w 344832"/>
                        <a:gd name="connsiteY0" fmla="*/ 70815 h 86318"/>
                        <a:gd name="connsiteX1" fmla="*/ 0 w 344832"/>
                        <a:gd name="connsiteY1" fmla="*/ 81033 h 86318"/>
                        <a:gd name="connsiteX2" fmla="*/ 27942 w 344832"/>
                        <a:gd name="connsiteY2" fmla="*/ 60654 h 86318"/>
                        <a:gd name="connsiteX3" fmla="*/ 344832 w 344832"/>
                        <a:gd name="connsiteY3" fmla="*/ 9561 h 86318"/>
                        <a:gd name="connsiteX4" fmla="*/ 72165 w 344832"/>
                        <a:gd name="connsiteY4" fmla="*/ 70815 h 86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32" h="86318">
                          <a:moveTo>
                            <a:pt x="72165" y="70815"/>
                          </a:moveTo>
                          <a:cubicBezTo>
                            <a:pt x="49014" y="81091"/>
                            <a:pt x="21938" y="93619"/>
                            <a:pt x="0" y="81033"/>
                          </a:cubicBezTo>
                          <a:cubicBezTo>
                            <a:pt x="7621" y="72316"/>
                            <a:pt x="17781" y="66254"/>
                            <a:pt x="27942" y="60654"/>
                          </a:cubicBezTo>
                          <a:cubicBezTo>
                            <a:pt x="119794" y="10369"/>
                            <a:pt x="241550" y="-15206"/>
                            <a:pt x="344832" y="9561"/>
                          </a:cubicBezTo>
                          <a:cubicBezTo>
                            <a:pt x="260544" y="44027"/>
                            <a:pt x="159051" y="32307"/>
                            <a:pt x="72165" y="70815"/>
                          </a:cubicBezTo>
                          <a:close/>
                        </a:path>
                      </a:pathLst>
                    </a:custGeom>
                    <a:solidFill>
                      <a:srgbClr val="EAE7E8"/>
                    </a:solidFill>
                    <a:ln w="5770" cap="flat">
                      <a:noFill/>
                      <a:prstDash val="solid"/>
                      <a:miter/>
                    </a:ln>
                  </p:spPr>
                  <p:txBody>
                    <a:bodyPr rtlCol="0" anchor="ctr"/>
                    <a:lstStyle/>
                    <a:p>
                      <a:endParaRPr lang="th-TH"/>
                    </a:p>
                  </p:txBody>
                </p:sp>
                <p:sp>
                  <p:nvSpPr>
                    <p:cNvPr id="4195" name="Freeform: Shape 4194">
                      <a:extLst>
                        <a:ext uri="{FF2B5EF4-FFF2-40B4-BE49-F238E27FC236}">
                          <a16:creationId xmlns:a16="http://schemas.microsoft.com/office/drawing/2014/main" id="{A335A761-FC22-4F5C-BD7D-BE1788A30106}"/>
                        </a:ext>
                      </a:extLst>
                    </p:cNvPr>
                    <p:cNvSpPr/>
                    <p:nvPr/>
                  </p:nvSpPr>
                  <p:spPr>
                    <a:xfrm>
                      <a:off x="-903329" y="5819154"/>
                      <a:ext cx="238282" cy="383306"/>
                    </a:xfrm>
                    <a:custGeom>
                      <a:avLst/>
                      <a:gdLst>
                        <a:gd name="connsiteX0" fmla="*/ 205998 w 238282"/>
                        <a:gd name="connsiteY0" fmla="*/ 353921 h 383306"/>
                        <a:gd name="connsiteX1" fmla="*/ 175053 w 238282"/>
                        <a:gd name="connsiteY1" fmla="*/ 320494 h 383306"/>
                        <a:gd name="connsiteX2" fmla="*/ 87589 w 238282"/>
                        <a:gd name="connsiteY2" fmla="*/ 251966 h 383306"/>
                        <a:gd name="connsiteX3" fmla="*/ 49082 w 238282"/>
                        <a:gd name="connsiteY3" fmla="*/ 218770 h 383306"/>
                        <a:gd name="connsiteX4" fmla="*/ 24777 w 238282"/>
                        <a:gd name="connsiteY4" fmla="*/ 313 h 383306"/>
                        <a:gd name="connsiteX5" fmla="*/ 150575 w 238282"/>
                        <a:gd name="connsiteY5" fmla="*/ 35183 h 383306"/>
                        <a:gd name="connsiteX6" fmla="*/ 197626 w 238282"/>
                        <a:gd name="connsiteY6" fmla="*/ 111216 h 383306"/>
                        <a:gd name="connsiteX7" fmla="*/ 233767 w 238282"/>
                        <a:gd name="connsiteY7" fmla="*/ 213517 h 383306"/>
                        <a:gd name="connsiteX8" fmla="*/ 212175 w 238282"/>
                        <a:gd name="connsiteY8" fmla="*/ 383306 h 383306"/>
                        <a:gd name="connsiteX9" fmla="*/ 205998 w 238282"/>
                        <a:gd name="connsiteY9" fmla="*/ 353921 h 38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282" h="383306">
                          <a:moveTo>
                            <a:pt x="205998" y="353921"/>
                          </a:moveTo>
                          <a:cubicBezTo>
                            <a:pt x="199647" y="339949"/>
                            <a:pt x="187119" y="329962"/>
                            <a:pt x="175053" y="320494"/>
                          </a:cubicBezTo>
                          <a:cubicBezTo>
                            <a:pt x="145899" y="297632"/>
                            <a:pt x="116744" y="274828"/>
                            <a:pt x="87589" y="251966"/>
                          </a:cubicBezTo>
                          <a:cubicBezTo>
                            <a:pt x="74253" y="241517"/>
                            <a:pt x="60860" y="231010"/>
                            <a:pt x="49082" y="218770"/>
                          </a:cubicBezTo>
                          <a:cubicBezTo>
                            <a:pt x="-5474" y="161962"/>
                            <a:pt x="-15981" y="67744"/>
                            <a:pt x="24777" y="313"/>
                          </a:cubicBezTo>
                          <a:cubicBezTo>
                            <a:pt x="69404" y="-1650"/>
                            <a:pt x="117552" y="5105"/>
                            <a:pt x="150575" y="35183"/>
                          </a:cubicBezTo>
                          <a:cubicBezTo>
                            <a:pt x="172802" y="55389"/>
                            <a:pt x="185503" y="83736"/>
                            <a:pt x="197626" y="111216"/>
                          </a:cubicBezTo>
                          <a:cubicBezTo>
                            <a:pt x="212290" y="144354"/>
                            <a:pt x="227012" y="177896"/>
                            <a:pt x="233767" y="213517"/>
                          </a:cubicBezTo>
                          <a:cubicBezTo>
                            <a:pt x="244389" y="269228"/>
                            <a:pt x="235903" y="331867"/>
                            <a:pt x="212175" y="383306"/>
                          </a:cubicBezTo>
                          <a:cubicBezTo>
                            <a:pt x="211251" y="374531"/>
                            <a:pt x="209981" y="362696"/>
                            <a:pt x="205998" y="353921"/>
                          </a:cubicBezTo>
                          <a:close/>
                        </a:path>
                      </a:pathLst>
                    </a:custGeom>
                    <a:solidFill>
                      <a:srgbClr val="EAE7E8"/>
                    </a:solidFill>
                    <a:ln w="5770" cap="flat">
                      <a:noFill/>
                      <a:prstDash val="solid"/>
                      <a:miter/>
                    </a:ln>
                  </p:spPr>
                  <p:txBody>
                    <a:bodyPr rtlCol="0" anchor="ctr"/>
                    <a:lstStyle/>
                    <a:p>
                      <a:endParaRPr lang="th-TH"/>
                    </a:p>
                  </p:txBody>
                </p:sp>
                <p:sp>
                  <p:nvSpPr>
                    <p:cNvPr id="4196" name="Freeform: Shape 4195">
                      <a:extLst>
                        <a:ext uri="{FF2B5EF4-FFF2-40B4-BE49-F238E27FC236}">
                          <a16:creationId xmlns:a16="http://schemas.microsoft.com/office/drawing/2014/main" id="{076BE7EE-4ED2-4C35-B19A-9183DD7670AB}"/>
                        </a:ext>
                      </a:extLst>
                    </p:cNvPr>
                    <p:cNvSpPr/>
                    <p:nvPr/>
                  </p:nvSpPr>
                  <p:spPr>
                    <a:xfrm>
                      <a:off x="-728507" y="5742568"/>
                      <a:ext cx="111283" cy="436972"/>
                    </a:xfrm>
                    <a:custGeom>
                      <a:avLst/>
                      <a:gdLst>
                        <a:gd name="connsiteX0" fmla="*/ 106862 w 111283"/>
                        <a:gd name="connsiteY0" fmla="*/ 176024 h 436972"/>
                        <a:gd name="connsiteX1" fmla="*/ 20611 w 111283"/>
                        <a:gd name="connsiteY1" fmla="*/ 0 h 436972"/>
                        <a:gd name="connsiteX2" fmla="*/ 7217 w 111283"/>
                        <a:gd name="connsiteY2" fmla="*/ 112058 h 436972"/>
                        <a:gd name="connsiteX3" fmla="*/ 49304 w 111283"/>
                        <a:gd name="connsiteY3" fmla="*/ 221690 h 436972"/>
                        <a:gd name="connsiteX4" fmla="*/ 59984 w 111283"/>
                        <a:gd name="connsiteY4" fmla="*/ 273303 h 436972"/>
                        <a:gd name="connsiteX5" fmla="*/ 65238 w 111283"/>
                        <a:gd name="connsiteY5" fmla="*/ 360131 h 436972"/>
                        <a:gd name="connsiteX6" fmla="*/ 53056 w 111283"/>
                        <a:gd name="connsiteY6" fmla="*/ 436972 h 436972"/>
                        <a:gd name="connsiteX7" fmla="*/ 106862 w 111283"/>
                        <a:gd name="connsiteY7" fmla="*/ 176024 h 43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283" h="436972">
                          <a:moveTo>
                            <a:pt x="106862" y="176024"/>
                          </a:moveTo>
                          <a:cubicBezTo>
                            <a:pt x="99415" y="108536"/>
                            <a:pt x="79209" y="34177"/>
                            <a:pt x="20611" y="0"/>
                          </a:cubicBezTo>
                          <a:cubicBezTo>
                            <a:pt x="-4272" y="30251"/>
                            <a:pt x="-3810" y="74474"/>
                            <a:pt x="7217" y="112058"/>
                          </a:cubicBezTo>
                          <a:cubicBezTo>
                            <a:pt x="18244" y="149641"/>
                            <a:pt x="38277" y="184107"/>
                            <a:pt x="49304" y="221690"/>
                          </a:cubicBezTo>
                          <a:cubicBezTo>
                            <a:pt x="54269" y="238548"/>
                            <a:pt x="57328" y="255925"/>
                            <a:pt x="59984" y="273303"/>
                          </a:cubicBezTo>
                          <a:cubicBezTo>
                            <a:pt x="64314" y="301822"/>
                            <a:pt x="67489" y="331208"/>
                            <a:pt x="65238" y="360131"/>
                          </a:cubicBezTo>
                          <a:cubicBezTo>
                            <a:pt x="63332" y="384552"/>
                            <a:pt x="47687" y="416304"/>
                            <a:pt x="53056" y="436972"/>
                          </a:cubicBezTo>
                          <a:cubicBezTo>
                            <a:pt x="117369" y="377739"/>
                            <a:pt x="115638" y="255348"/>
                            <a:pt x="106862" y="176024"/>
                          </a:cubicBezTo>
                          <a:close/>
                        </a:path>
                      </a:pathLst>
                    </a:custGeom>
                    <a:solidFill>
                      <a:srgbClr val="E1DEDF"/>
                    </a:solidFill>
                    <a:ln w="5770" cap="flat">
                      <a:noFill/>
                      <a:prstDash val="solid"/>
                      <a:miter/>
                    </a:ln>
                  </p:spPr>
                  <p:txBody>
                    <a:bodyPr rtlCol="0" anchor="ctr"/>
                    <a:lstStyle/>
                    <a:p>
                      <a:endParaRPr lang="th-TH"/>
                    </a:p>
                  </p:txBody>
                </p:sp>
                <p:sp>
                  <p:nvSpPr>
                    <p:cNvPr id="4197" name="Freeform: Shape 4196">
                      <a:extLst>
                        <a:ext uri="{FF2B5EF4-FFF2-40B4-BE49-F238E27FC236}">
                          <a16:creationId xmlns:a16="http://schemas.microsoft.com/office/drawing/2014/main" id="{608327B3-249E-4480-868B-0F960455BA96}"/>
                        </a:ext>
                      </a:extLst>
                    </p:cNvPr>
                    <p:cNvSpPr/>
                    <p:nvPr/>
                  </p:nvSpPr>
                  <p:spPr>
                    <a:xfrm>
                      <a:off x="-712284" y="5740317"/>
                      <a:ext cx="109514" cy="419190"/>
                    </a:xfrm>
                    <a:custGeom>
                      <a:avLst/>
                      <a:gdLst>
                        <a:gd name="connsiteX0" fmla="*/ 80594 w 109514"/>
                        <a:gd name="connsiteY0" fmla="*/ 295241 h 419190"/>
                        <a:gd name="connsiteX1" fmla="*/ 49361 w 109514"/>
                        <a:gd name="connsiteY1" fmla="*/ 154837 h 419190"/>
                        <a:gd name="connsiteX2" fmla="*/ 27365 w 109514"/>
                        <a:gd name="connsiteY2" fmla="*/ 118119 h 419190"/>
                        <a:gd name="connsiteX3" fmla="*/ 18301 w 109514"/>
                        <a:gd name="connsiteY3" fmla="*/ 70318 h 419190"/>
                        <a:gd name="connsiteX4" fmla="*/ 0 w 109514"/>
                        <a:gd name="connsiteY4" fmla="*/ 0 h 419190"/>
                        <a:gd name="connsiteX5" fmla="*/ 97047 w 109514"/>
                        <a:gd name="connsiteY5" fmla="*/ 119274 h 419190"/>
                        <a:gd name="connsiteX6" fmla="*/ 98144 w 109514"/>
                        <a:gd name="connsiteY6" fmla="*/ 285426 h 419190"/>
                        <a:gd name="connsiteX7" fmla="*/ 45955 w 109514"/>
                        <a:gd name="connsiteY7" fmla="*/ 419191 h 419190"/>
                        <a:gd name="connsiteX8" fmla="*/ 80594 w 109514"/>
                        <a:gd name="connsiteY8" fmla="*/ 295241 h 41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514" h="419190">
                          <a:moveTo>
                            <a:pt x="80594" y="295241"/>
                          </a:moveTo>
                          <a:cubicBezTo>
                            <a:pt x="84750" y="246630"/>
                            <a:pt x="75340" y="196115"/>
                            <a:pt x="49361" y="154837"/>
                          </a:cubicBezTo>
                          <a:cubicBezTo>
                            <a:pt x="41740" y="142771"/>
                            <a:pt x="32734" y="131398"/>
                            <a:pt x="27365" y="118119"/>
                          </a:cubicBezTo>
                          <a:cubicBezTo>
                            <a:pt x="21303" y="103051"/>
                            <a:pt x="20437" y="86425"/>
                            <a:pt x="18301" y="70318"/>
                          </a:cubicBezTo>
                          <a:cubicBezTo>
                            <a:pt x="15126" y="46243"/>
                            <a:pt x="8948" y="22573"/>
                            <a:pt x="0" y="0"/>
                          </a:cubicBezTo>
                          <a:cubicBezTo>
                            <a:pt x="45146" y="26499"/>
                            <a:pt x="80305" y="69682"/>
                            <a:pt x="97047" y="119274"/>
                          </a:cubicBezTo>
                          <a:cubicBezTo>
                            <a:pt x="115002" y="172445"/>
                            <a:pt x="111942" y="230985"/>
                            <a:pt x="98144" y="285426"/>
                          </a:cubicBezTo>
                          <a:cubicBezTo>
                            <a:pt x="86598" y="330861"/>
                            <a:pt x="69278" y="378721"/>
                            <a:pt x="45955" y="419191"/>
                          </a:cubicBezTo>
                          <a:cubicBezTo>
                            <a:pt x="56519" y="377162"/>
                            <a:pt x="76726" y="339867"/>
                            <a:pt x="80594" y="295241"/>
                          </a:cubicBezTo>
                          <a:close/>
                        </a:path>
                      </a:pathLst>
                    </a:custGeom>
                    <a:solidFill>
                      <a:srgbClr val="F5F2F3"/>
                    </a:solidFill>
                    <a:ln w="5770" cap="flat">
                      <a:noFill/>
                      <a:prstDash val="solid"/>
                      <a:miter/>
                    </a:ln>
                  </p:spPr>
                  <p:txBody>
                    <a:bodyPr rtlCol="0" anchor="ctr"/>
                    <a:lstStyle/>
                    <a:p>
                      <a:endParaRPr lang="th-TH"/>
                    </a:p>
                  </p:txBody>
                </p:sp>
                <p:sp>
                  <p:nvSpPr>
                    <p:cNvPr id="4198" name="Freeform: Shape 4197">
                      <a:extLst>
                        <a:ext uri="{FF2B5EF4-FFF2-40B4-BE49-F238E27FC236}">
                          <a16:creationId xmlns:a16="http://schemas.microsoft.com/office/drawing/2014/main" id="{5CF18EE6-EC56-4D73-90D2-AA30142889B1}"/>
                        </a:ext>
                      </a:extLst>
                    </p:cNvPr>
                    <p:cNvSpPr/>
                    <p:nvPr/>
                  </p:nvSpPr>
                  <p:spPr>
                    <a:xfrm>
                      <a:off x="-691611" y="5824432"/>
                      <a:ext cx="57490" cy="382069"/>
                    </a:xfrm>
                    <a:custGeom>
                      <a:avLst/>
                      <a:gdLst>
                        <a:gd name="connsiteX0" fmla="*/ 36770 w 57490"/>
                        <a:gd name="connsiteY0" fmla="*/ 101319 h 382069"/>
                        <a:gd name="connsiteX1" fmla="*/ 15005 w 57490"/>
                        <a:gd name="connsiteY1" fmla="*/ 63159 h 382069"/>
                        <a:gd name="connsiteX2" fmla="*/ 5768 w 57490"/>
                        <a:gd name="connsiteY2" fmla="*/ 0 h 382069"/>
                        <a:gd name="connsiteX3" fmla="*/ 13619 w 57490"/>
                        <a:gd name="connsiteY3" fmla="*/ 71934 h 382069"/>
                        <a:gd name="connsiteX4" fmla="*/ 50625 w 57490"/>
                        <a:gd name="connsiteY4" fmla="*/ 173427 h 382069"/>
                        <a:gd name="connsiteX5" fmla="*/ 42774 w 57490"/>
                        <a:gd name="connsiteY5" fmla="*/ 278672 h 382069"/>
                        <a:gd name="connsiteX6" fmla="*/ 15409 w 57490"/>
                        <a:gd name="connsiteY6" fmla="*/ 147851 h 382069"/>
                        <a:gd name="connsiteX7" fmla="*/ 21471 w 57490"/>
                        <a:gd name="connsiteY7" fmla="*/ 277171 h 382069"/>
                        <a:gd name="connsiteX8" fmla="*/ 5479 w 57490"/>
                        <a:gd name="connsiteY8" fmla="*/ 382069 h 382069"/>
                        <a:gd name="connsiteX9" fmla="*/ 36770 w 57490"/>
                        <a:gd name="connsiteY9" fmla="*/ 101319 h 38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490" h="382069">
                          <a:moveTo>
                            <a:pt x="36770" y="101319"/>
                          </a:moveTo>
                          <a:cubicBezTo>
                            <a:pt x="29842" y="88387"/>
                            <a:pt x="21182" y="76437"/>
                            <a:pt x="15005" y="63159"/>
                          </a:cubicBezTo>
                          <a:cubicBezTo>
                            <a:pt x="5941" y="43588"/>
                            <a:pt x="2708" y="21361"/>
                            <a:pt x="5768" y="0"/>
                          </a:cubicBezTo>
                          <a:cubicBezTo>
                            <a:pt x="-1218" y="23555"/>
                            <a:pt x="5306" y="48841"/>
                            <a:pt x="13619" y="71934"/>
                          </a:cubicBezTo>
                          <a:cubicBezTo>
                            <a:pt x="25801" y="105823"/>
                            <a:pt x="41850" y="138441"/>
                            <a:pt x="50625" y="173427"/>
                          </a:cubicBezTo>
                          <a:cubicBezTo>
                            <a:pt x="59400" y="208354"/>
                            <a:pt x="60151" y="247150"/>
                            <a:pt x="42774" y="278672"/>
                          </a:cubicBezTo>
                          <a:cubicBezTo>
                            <a:pt x="41215" y="233930"/>
                            <a:pt x="31920" y="189476"/>
                            <a:pt x="15409" y="147851"/>
                          </a:cubicBezTo>
                          <a:cubicBezTo>
                            <a:pt x="25858" y="174177"/>
                            <a:pt x="24415" y="247785"/>
                            <a:pt x="21471" y="277171"/>
                          </a:cubicBezTo>
                          <a:cubicBezTo>
                            <a:pt x="18238" y="309847"/>
                            <a:pt x="-12187" y="351067"/>
                            <a:pt x="5479" y="382069"/>
                          </a:cubicBezTo>
                          <a:cubicBezTo>
                            <a:pt x="63961" y="328956"/>
                            <a:pt x="71235" y="165690"/>
                            <a:pt x="36770" y="101319"/>
                          </a:cubicBezTo>
                          <a:close/>
                        </a:path>
                      </a:pathLst>
                    </a:custGeom>
                    <a:solidFill>
                      <a:srgbClr val="838288"/>
                    </a:solidFill>
                    <a:ln w="5770" cap="flat">
                      <a:noFill/>
                      <a:prstDash val="solid"/>
                      <a:miter/>
                    </a:ln>
                  </p:spPr>
                  <p:txBody>
                    <a:bodyPr rtlCol="0" anchor="ctr"/>
                    <a:lstStyle/>
                    <a:p>
                      <a:endParaRPr lang="th-TH"/>
                    </a:p>
                  </p:txBody>
                </p:sp>
                <p:sp>
                  <p:nvSpPr>
                    <p:cNvPr id="4199" name="Freeform: Shape 4198">
                      <a:extLst>
                        <a:ext uri="{FF2B5EF4-FFF2-40B4-BE49-F238E27FC236}">
                          <a16:creationId xmlns:a16="http://schemas.microsoft.com/office/drawing/2014/main" id="{E4C23001-5177-4AB7-962A-7B96E4D5374D}"/>
                        </a:ext>
                      </a:extLst>
                    </p:cNvPr>
                    <p:cNvSpPr/>
                    <p:nvPr/>
                  </p:nvSpPr>
                  <p:spPr>
                    <a:xfrm>
                      <a:off x="-1041471" y="6233036"/>
                      <a:ext cx="323991" cy="91320"/>
                    </a:xfrm>
                    <a:custGeom>
                      <a:avLst/>
                      <a:gdLst>
                        <a:gd name="connsiteX0" fmla="*/ 171925 w 323991"/>
                        <a:gd name="connsiteY0" fmla="*/ 55618 h 91320"/>
                        <a:gd name="connsiteX1" fmla="*/ 0 w 323991"/>
                        <a:gd name="connsiteY1" fmla="*/ 75594 h 91320"/>
                        <a:gd name="connsiteX2" fmla="*/ 235200 w 323991"/>
                        <a:gd name="connsiteY2" fmla="*/ 57062 h 91320"/>
                        <a:gd name="connsiteX3" fmla="*/ 323991 w 323991"/>
                        <a:gd name="connsiteY3" fmla="*/ 196 h 91320"/>
                        <a:gd name="connsiteX4" fmla="*/ 171925 w 323991"/>
                        <a:gd name="connsiteY4" fmla="*/ 55618 h 91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991" h="91320">
                          <a:moveTo>
                            <a:pt x="171925" y="55618"/>
                          </a:moveTo>
                          <a:cubicBezTo>
                            <a:pt x="115810" y="69358"/>
                            <a:pt x="57790" y="73458"/>
                            <a:pt x="0" y="75594"/>
                          </a:cubicBezTo>
                          <a:cubicBezTo>
                            <a:pt x="75282" y="104806"/>
                            <a:pt x="161534" y="90257"/>
                            <a:pt x="235200" y="57062"/>
                          </a:cubicBezTo>
                          <a:cubicBezTo>
                            <a:pt x="266894" y="42744"/>
                            <a:pt x="299224" y="24847"/>
                            <a:pt x="323991" y="196"/>
                          </a:cubicBezTo>
                          <a:cubicBezTo>
                            <a:pt x="282136" y="-3441"/>
                            <a:pt x="216668" y="44649"/>
                            <a:pt x="171925" y="55618"/>
                          </a:cubicBezTo>
                          <a:close/>
                        </a:path>
                      </a:pathLst>
                    </a:custGeom>
                    <a:solidFill>
                      <a:srgbClr val="838288"/>
                    </a:solidFill>
                    <a:ln w="5770" cap="flat">
                      <a:noFill/>
                      <a:prstDash val="solid"/>
                      <a:miter/>
                    </a:ln>
                  </p:spPr>
                  <p:txBody>
                    <a:bodyPr rtlCol="0" anchor="ctr"/>
                    <a:lstStyle/>
                    <a:p>
                      <a:endParaRPr lang="th-TH"/>
                    </a:p>
                  </p:txBody>
                </p:sp>
                <p:sp>
                  <p:nvSpPr>
                    <p:cNvPr id="4200" name="Freeform: Shape 4199">
                      <a:extLst>
                        <a:ext uri="{FF2B5EF4-FFF2-40B4-BE49-F238E27FC236}">
                          <a16:creationId xmlns:a16="http://schemas.microsoft.com/office/drawing/2014/main" id="{B7BC7C5F-31B6-4760-9112-5F2AB0251197}"/>
                        </a:ext>
                      </a:extLst>
                    </p:cNvPr>
                    <p:cNvSpPr/>
                    <p:nvPr/>
                  </p:nvSpPr>
                  <p:spPr>
                    <a:xfrm>
                      <a:off x="-941999" y="5999244"/>
                      <a:ext cx="256266" cy="177651"/>
                    </a:xfrm>
                    <a:custGeom>
                      <a:avLst/>
                      <a:gdLst>
                        <a:gd name="connsiteX0" fmla="*/ 0 w 256266"/>
                        <a:gd name="connsiteY0" fmla="*/ 122161 h 177651"/>
                        <a:gd name="connsiteX1" fmla="*/ 52825 w 256266"/>
                        <a:gd name="connsiteY1" fmla="*/ 101089 h 177651"/>
                        <a:gd name="connsiteX2" fmla="*/ 26037 w 256266"/>
                        <a:gd name="connsiteY2" fmla="*/ 69625 h 177651"/>
                        <a:gd name="connsiteX3" fmla="*/ 83192 w 256266"/>
                        <a:gd name="connsiteY3" fmla="*/ 103975 h 177651"/>
                        <a:gd name="connsiteX4" fmla="*/ 98779 w 256266"/>
                        <a:gd name="connsiteY4" fmla="*/ 106804 h 177651"/>
                        <a:gd name="connsiteX5" fmla="*/ 101031 w 256266"/>
                        <a:gd name="connsiteY5" fmla="*/ 92775 h 177651"/>
                        <a:gd name="connsiteX6" fmla="*/ 89196 w 256266"/>
                        <a:gd name="connsiteY6" fmla="*/ 82672 h 177651"/>
                        <a:gd name="connsiteX7" fmla="*/ 34235 w 256266"/>
                        <a:gd name="connsiteY7" fmla="*/ 50054 h 177651"/>
                        <a:gd name="connsiteX8" fmla="*/ 114020 w 256266"/>
                        <a:gd name="connsiteY8" fmla="*/ 101897 h 177651"/>
                        <a:gd name="connsiteX9" fmla="*/ 42837 w 256266"/>
                        <a:gd name="connsiteY9" fmla="*/ 39604 h 177651"/>
                        <a:gd name="connsiteX10" fmla="*/ 122103 w 256266"/>
                        <a:gd name="connsiteY10" fmla="*/ 81748 h 177651"/>
                        <a:gd name="connsiteX11" fmla="*/ 84288 w 256266"/>
                        <a:gd name="connsiteY11" fmla="*/ 43588 h 177651"/>
                        <a:gd name="connsiteX12" fmla="*/ 55942 w 256266"/>
                        <a:gd name="connsiteY12" fmla="*/ 0 h 177651"/>
                        <a:gd name="connsiteX13" fmla="*/ 162804 w 256266"/>
                        <a:gd name="connsiteY13" fmla="*/ 87002 h 177651"/>
                        <a:gd name="connsiteX14" fmla="*/ 256098 w 256266"/>
                        <a:gd name="connsiteY14" fmla="*/ 177468 h 177651"/>
                        <a:gd name="connsiteX15" fmla="*/ 143175 w 256266"/>
                        <a:gd name="connsiteY15" fmla="*/ 133996 h 177651"/>
                        <a:gd name="connsiteX16" fmla="*/ 0 w 256266"/>
                        <a:gd name="connsiteY16" fmla="*/ 122161 h 17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266" h="177651">
                          <a:moveTo>
                            <a:pt x="0" y="122161"/>
                          </a:moveTo>
                          <a:cubicBezTo>
                            <a:pt x="13856" y="107901"/>
                            <a:pt x="46474" y="119967"/>
                            <a:pt x="52825" y="101089"/>
                          </a:cubicBezTo>
                          <a:cubicBezTo>
                            <a:pt x="46532" y="88676"/>
                            <a:pt x="37295" y="77823"/>
                            <a:pt x="26037" y="69625"/>
                          </a:cubicBezTo>
                          <a:cubicBezTo>
                            <a:pt x="45089" y="81056"/>
                            <a:pt x="64140" y="92544"/>
                            <a:pt x="83192" y="103975"/>
                          </a:cubicBezTo>
                          <a:cubicBezTo>
                            <a:pt x="87983" y="106862"/>
                            <a:pt x="94045" y="109748"/>
                            <a:pt x="98779" y="106804"/>
                          </a:cubicBezTo>
                          <a:cubicBezTo>
                            <a:pt x="103225" y="104033"/>
                            <a:pt x="103629" y="97336"/>
                            <a:pt x="101031" y="92775"/>
                          </a:cubicBezTo>
                          <a:cubicBezTo>
                            <a:pt x="98433" y="88214"/>
                            <a:pt x="93699" y="85385"/>
                            <a:pt x="89196" y="82672"/>
                          </a:cubicBezTo>
                          <a:cubicBezTo>
                            <a:pt x="70895" y="71818"/>
                            <a:pt x="52536" y="60907"/>
                            <a:pt x="34235" y="50054"/>
                          </a:cubicBezTo>
                          <a:cubicBezTo>
                            <a:pt x="60849" y="67315"/>
                            <a:pt x="87406" y="84635"/>
                            <a:pt x="114020" y="101897"/>
                          </a:cubicBezTo>
                          <a:cubicBezTo>
                            <a:pt x="97798" y="74243"/>
                            <a:pt x="72396" y="52016"/>
                            <a:pt x="42837" y="39604"/>
                          </a:cubicBezTo>
                          <a:cubicBezTo>
                            <a:pt x="71645" y="48379"/>
                            <a:pt x="98721" y="62754"/>
                            <a:pt x="122103" y="81748"/>
                          </a:cubicBezTo>
                          <a:cubicBezTo>
                            <a:pt x="117600" y="63909"/>
                            <a:pt x="99645" y="53633"/>
                            <a:pt x="84288" y="43588"/>
                          </a:cubicBezTo>
                          <a:cubicBezTo>
                            <a:pt x="68874" y="33542"/>
                            <a:pt x="52940" y="18128"/>
                            <a:pt x="55942" y="0"/>
                          </a:cubicBezTo>
                          <a:cubicBezTo>
                            <a:pt x="84808" y="36198"/>
                            <a:pt x="121468" y="66103"/>
                            <a:pt x="162804" y="87002"/>
                          </a:cubicBezTo>
                          <a:cubicBezTo>
                            <a:pt x="197962" y="104783"/>
                            <a:pt x="259909" y="128800"/>
                            <a:pt x="256098" y="177468"/>
                          </a:cubicBezTo>
                          <a:cubicBezTo>
                            <a:pt x="222614" y="180528"/>
                            <a:pt x="176024" y="144445"/>
                            <a:pt x="143175" y="133996"/>
                          </a:cubicBezTo>
                          <a:cubicBezTo>
                            <a:pt x="97451" y="119620"/>
                            <a:pt x="47167" y="105880"/>
                            <a:pt x="0" y="122161"/>
                          </a:cubicBezTo>
                          <a:close/>
                        </a:path>
                      </a:pathLst>
                    </a:custGeom>
                    <a:solidFill>
                      <a:srgbClr val="B2ADAC"/>
                    </a:solidFill>
                    <a:ln w="5770" cap="flat">
                      <a:noFill/>
                      <a:prstDash val="solid"/>
                      <a:miter/>
                    </a:ln>
                  </p:spPr>
                  <p:txBody>
                    <a:bodyPr rtlCol="0" anchor="ctr"/>
                    <a:lstStyle/>
                    <a:p>
                      <a:endParaRPr lang="th-TH"/>
                    </a:p>
                  </p:txBody>
                </p:sp>
                <p:sp>
                  <p:nvSpPr>
                    <p:cNvPr id="4201" name="Freeform: Shape 4200">
                      <a:extLst>
                        <a:ext uri="{FF2B5EF4-FFF2-40B4-BE49-F238E27FC236}">
                          <a16:creationId xmlns:a16="http://schemas.microsoft.com/office/drawing/2014/main" id="{B1BB8C7E-8C1F-473C-B81F-FE3C12BAF5DB}"/>
                        </a:ext>
                      </a:extLst>
                    </p:cNvPr>
                    <p:cNvSpPr/>
                    <p:nvPr/>
                  </p:nvSpPr>
                  <p:spPr>
                    <a:xfrm>
                      <a:off x="-858634" y="6093116"/>
                      <a:ext cx="202507" cy="144733"/>
                    </a:xfrm>
                    <a:custGeom>
                      <a:avLst/>
                      <a:gdLst>
                        <a:gd name="connsiteX0" fmla="*/ 0 w 202507"/>
                        <a:gd name="connsiteY0" fmla="*/ 29097 h 144733"/>
                        <a:gd name="connsiteX1" fmla="*/ 110095 w 202507"/>
                        <a:gd name="connsiteY1" fmla="*/ 50515 h 144733"/>
                        <a:gd name="connsiteX2" fmla="*/ 54730 w 202507"/>
                        <a:gd name="connsiteY2" fmla="*/ 0 h 144733"/>
                        <a:gd name="connsiteX3" fmla="*/ 126895 w 202507"/>
                        <a:gd name="connsiteY3" fmla="*/ 29674 h 144733"/>
                        <a:gd name="connsiteX4" fmla="*/ 177064 w 202507"/>
                        <a:gd name="connsiteY4" fmla="*/ 79093 h 144733"/>
                        <a:gd name="connsiteX5" fmla="*/ 193402 w 202507"/>
                        <a:gd name="connsiteY5" fmla="*/ 23093 h 144733"/>
                        <a:gd name="connsiteX6" fmla="*/ 201773 w 202507"/>
                        <a:gd name="connsiteY6" fmla="*/ 42375 h 144733"/>
                        <a:gd name="connsiteX7" fmla="*/ 159629 w 202507"/>
                        <a:gd name="connsiteY7" fmla="*/ 144734 h 144733"/>
                        <a:gd name="connsiteX8" fmla="*/ 0 w 202507"/>
                        <a:gd name="connsiteY8" fmla="*/ 29097 h 14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507" h="144733">
                          <a:moveTo>
                            <a:pt x="0" y="29097"/>
                          </a:moveTo>
                          <a:cubicBezTo>
                            <a:pt x="37583" y="27942"/>
                            <a:pt x="74243" y="39315"/>
                            <a:pt x="110095" y="50515"/>
                          </a:cubicBezTo>
                          <a:cubicBezTo>
                            <a:pt x="97394" y="28577"/>
                            <a:pt x="77765" y="10680"/>
                            <a:pt x="54730" y="0"/>
                          </a:cubicBezTo>
                          <a:cubicBezTo>
                            <a:pt x="75225" y="16223"/>
                            <a:pt x="103802" y="17377"/>
                            <a:pt x="126895" y="29674"/>
                          </a:cubicBezTo>
                          <a:cubicBezTo>
                            <a:pt x="147794" y="40816"/>
                            <a:pt x="162746" y="60214"/>
                            <a:pt x="177064" y="79093"/>
                          </a:cubicBezTo>
                          <a:cubicBezTo>
                            <a:pt x="179892" y="59752"/>
                            <a:pt x="185377" y="40874"/>
                            <a:pt x="193402" y="23093"/>
                          </a:cubicBezTo>
                          <a:cubicBezTo>
                            <a:pt x="201657" y="21418"/>
                            <a:pt x="203851" y="34177"/>
                            <a:pt x="201773" y="42375"/>
                          </a:cubicBezTo>
                          <a:cubicBezTo>
                            <a:pt x="192651" y="78284"/>
                            <a:pt x="178449" y="112808"/>
                            <a:pt x="159629" y="144734"/>
                          </a:cubicBezTo>
                          <a:cubicBezTo>
                            <a:pt x="201138" y="71183"/>
                            <a:pt x="49130" y="38911"/>
                            <a:pt x="0" y="29097"/>
                          </a:cubicBezTo>
                          <a:close/>
                        </a:path>
                      </a:pathLst>
                    </a:custGeom>
                    <a:solidFill>
                      <a:srgbClr val="838288"/>
                    </a:solidFill>
                    <a:ln w="5770" cap="flat">
                      <a:noFill/>
                      <a:prstDash val="solid"/>
                      <a:miter/>
                    </a:ln>
                  </p:spPr>
                  <p:txBody>
                    <a:bodyPr rtlCol="0" anchor="ctr"/>
                    <a:lstStyle/>
                    <a:p>
                      <a:endParaRPr lang="th-TH"/>
                    </a:p>
                  </p:txBody>
                </p:sp>
                <p:sp>
                  <p:nvSpPr>
                    <p:cNvPr id="4202" name="Freeform: Shape 4201">
                      <a:extLst>
                        <a:ext uri="{FF2B5EF4-FFF2-40B4-BE49-F238E27FC236}">
                          <a16:creationId xmlns:a16="http://schemas.microsoft.com/office/drawing/2014/main" id="{0F5DAF0F-6C76-4BA7-980A-A5B24DB4F8DC}"/>
                        </a:ext>
                      </a:extLst>
                    </p:cNvPr>
                    <p:cNvSpPr/>
                    <p:nvPr/>
                  </p:nvSpPr>
                  <p:spPr>
                    <a:xfrm>
                      <a:off x="-773595" y="6155697"/>
                      <a:ext cx="439108" cy="176428"/>
                    </a:xfrm>
                    <a:custGeom>
                      <a:avLst/>
                      <a:gdLst>
                        <a:gd name="connsiteX0" fmla="*/ 100569 w 439108"/>
                        <a:gd name="connsiteY0" fmla="*/ 80709 h 176428"/>
                        <a:gd name="connsiteX1" fmla="*/ 143175 w 439108"/>
                        <a:gd name="connsiteY1" fmla="*/ 83538 h 176428"/>
                        <a:gd name="connsiteX2" fmla="*/ 291892 w 439108"/>
                        <a:gd name="connsiteY2" fmla="*/ 116272 h 176428"/>
                        <a:gd name="connsiteX3" fmla="*/ 426927 w 439108"/>
                        <a:gd name="connsiteY3" fmla="*/ 176429 h 176428"/>
                        <a:gd name="connsiteX4" fmla="*/ 439108 w 439108"/>
                        <a:gd name="connsiteY4" fmla="*/ 155126 h 176428"/>
                        <a:gd name="connsiteX5" fmla="*/ 269781 w 439108"/>
                        <a:gd name="connsiteY5" fmla="*/ 78688 h 176428"/>
                        <a:gd name="connsiteX6" fmla="*/ 220536 w 439108"/>
                        <a:gd name="connsiteY6" fmla="*/ 68066 h 176428"/>
                        <a:gd name="connsiteX7" fmla="*/ 103167 w 439108"/>
                        <a:gd name="connsiteY7" fmla="*/ 0 h 176428"/>
                        <a:gd name="connsiteX8" fmla="*/ 0 w 439108"/>
                        <a:gd name="connsiteY8" fmla="*/ 115810 h 176428"/>
                        <a:gd name="connsiteX9" fmla="*/ 100569 w 439108"/>
                        <a:gd name="connsiteY9" fmla="*/ 80709 h 17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9108" h="176428">
                          <a:moveTo>
                            <a:pt x="100569" y="80709"/>
                          </a:moveTo>
                          <a:cubicBezTo>
                            <a:pt x="114771" y="79381"/>
                            <a:pt x="129088" y="81460"/>
                            <a:pt x="143175" y="83538"/>
                          </a:cubicBezTo>
                          <a:cubicBezTo>
                            <a:pt x="193517" y="90870"/>
                            <a:pt x="244321" y="98260"/>
                            <a:pt x="291892" y="116272"/>
                          </a:cubicBezTo>
                          <a:cubicBezTo>
                            <a:pt x="338078" y="133707"/>
                            <a:pt x="385706" y="149179"/>
                            <a:pt x="426927" y="176429"/>
                          </a:cubicBezTo>
                          <a:cubicBezTo>
                            <a:pt x="428890" y="163901"/>
                            <a:pt x="429640" y="163554"/>
                            <a:pt x="439108" y="155126"/>
                          </a:cubicBezTo>
                          <a:cubicBezTo>
                            <a:pt x="376585" y="153278"/>
                            <a:pt x="329649" y="96758"/>
                            <a:pt x="269781" y="78688"/>
                          </a:cubicBezTo>
                          <a:cubicBezTo>
                            <a:pt x="253674" y="73839"/>
                            <a:pt x="236874" y="71818"/>
                            <a:pt x="220536" y="68066"/>
                          </a:cubicBezTo>
                          <a:cubicBezTo>
                            <a:pt x="175793" y="57732"/>
                            <a:pt x="134342" y="33715"/>
                            <a:pt x="103167" y="0"/>
                          </a:cubicBezTo>
                          <a:cubicBezTo>
                            <a:pt x="84924" y="53806"/>
                            <a:pt x="38969" y="80132"/>
                            <a:pt x="0" y="115810"/>
                          </a:cubicBezTo>
                          <a:cubicBezTo>
                            <a:pt x="35216" y="112462"/>
                            <a:pt x="64140" y="84058"/>
                            <a:pt x="100569" y="80709"/>
                          </a:cubicBezTo>
                          <a:close/>
                        </a:path>
                      </a:pathLst>
                    </a:custGeom>
                    <a:solidFill>
                      <a:srgbClr val="EAE7E8"/>
                    </a:solidFill>
                    <a:ln w="5770" cap="flat">
                      <a:noFill/>
                      <a:prstDash val="solid"/>
                      <a:miter/>
                    </a:ln>
                  </p:spPr>
                  <p:txBody>
                    <a:bodyPr rtlCol="0" anchor="ctr"/>
                    <a:lstStyle/>
                    <a:p>
                      <a:endParaRPr lang="th-TH"/>
                    </a:p>
                  </p:txBody>
                </p:sp>
                <p:sp>
                  <p:nvSpPr>
                    <p:cNvPr id="4203" name="Freeform: Shape 4202">
                      <a:extLst>
                        <a:ext uri="{FF2B5EF4-FFF2-40B4-BE49-F238E27FC236}">
                          <a16:creationId xmlns:a16="http://schemas.microsoft.com/office/drawing/2014/main" id="{8C4B3684-1403-41A1-A448-7578405D7385}"/>
                        </a:ext>
                      </a:extLst>
                    </p:cNvPr>
                    <p:cNvSpPr/>
                    <p:nvPr/>
                  </p:nvSpPr>
                  <p:spPr>
                    <a:xfrm>
                      <a:off x="-695253" y="6165428"/>
                      <a:ext cx="369368" cy="146028"/>
                    </a:xfrm>
                    <a:custGeom>
                      <a:avLst/>
                      <a:gdLst>
                        <a:gd name="connsiteX0" fmla="*/ 156569 w 369368"/>
                        <a:gd name="connsiteY0" fmla="*/ 58394 h 146028"/>
                        <a:gd name="connsiteX1" fmla="*/ 242705 w 369368"/>
                        <a:gd name="connsiteY1" fmla="*/ 90146 h 146028"/>
                        <a:gd name="connsiteX2" fmla="*/ 369368 w 369368"/>
                        <a:gd name="connsiteY2" fmla="*/ 134542 h 146028"/>
                        <a:gd name="connsiteX3" fmla="*/ 340272 w 369368"/>
                        <a:gd name="connsiteY3" fmla="*/ 144934 h 146028"/>
                        <a:gd name="connsiteX4" fmla="*/ 189938 w 369368"/>
                        <a:gd name="connsiteY4" fmla="*/ 95457 h 146028"/>
                        <a:gd name="connsiteX5" fmla="*/ 98202 w 369368"/>
                        <a:gd name="connsiteY5" fmla="*/ 56373 h 146028"/>
                        <a:gd name="connsiteX6" fmla="*/ 0 w 369368"/>
                        <a:gd name="connsiteY6" fmla="*/ 51004 h 146028"/>
                        <a:gd name="connsiteX7" fmla="*/ 11950 w 369368"/>
                        <a:gd name="connsiteY7" fmla="*/ 3144 h 146028"/>
                        <a:gd name="connsiteX8" fmla="*/ 41913 w 369368"/>
                        <a:gd name="connsiteY8" fmla="*/ 5280 h 146028"/>
                        <a:gd name="connsiteX9" fmla="*/ 156569 w 369368"/>
                        <a:gd name="connsiteY9" fmla="*/ 58394 h 14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368" h="146028">
                          <a:moveTo>
                            <a:pt x="156569" y="58394"/>
                          </a:moveTo>
                          <a:cubicBezTo>
                            <a:pt x="184915" y="69882"/>
                            <a:pt x="213839" y="80043"/>
                            <a:pt x="242705" y="90146"/>
                          </a:cubicBezTo>
                          <a:cubicBezTo>
                            <a:pt x="284907" y="104925"/>
                            <a:pt x="327109" y="119763"/>
                            <a:pt x="369368" y="134542"/>
                          </a:cubicBezTo>
                          <a:cubicBezTo>
                            <a:pt x="368387" y="146203"/>
                            <a:pt x="351760" y="147474"/>
                            <a:pt x="340272" y="144934"/>
                          </a:cubicBezTo>
                          <a:cubicBezTo>
                            <a:pt x="288659" y="133560"/>
                            <a:pt x="238202" y="116933"/>
                            <a:pt x="189938" y="95457"/>
                          </a:cubicBezTo>
                          <a:cubicBezTo>
                            <a:pt x="159571" y="81948"/>
                            <a:pt x="129897" y="66476"/>
                            <a:pt x="98202" y="56373"/>
                          </a:cubicBezTo>
                          <a:cubicBezTo>
                            <a:pt x="66507" y="46327"/>
                            <a:pt x="31983" y="41882"/>
                            <a:pt x="0" y="51004"/>
                          </a:cubicBezTo>
                          <a:cubicBezTo>
                            <a:pt x="1617" y="50542"/>
                            <a:pt x="2078" y="9148"/>
                            <a:pt x="11950" y="3144"/>
                          </a:cubicBezTo>
                          <a:cubicBezTo>
                            <a:pt x="23786" y="-4015"/>
                            <a:pt x="29790" y="2971"/>
                            <a:pt x="41913" y="5280"/>
                          </a:cubicBezTo>
                          <a:cubicBezTo>
                            <a:pt x="79150" y="12266"/>
                            <a:pt x="121064" y="44018"/>
                            <a:pt x="156569" y="58394"/>
                          </a:cubicBezTo>
                          <a:close/>
                        </a:path>
                      </a:pathLst>
                    </a:custGeom>
                    <a:solidFill>
                      <a:srgbClr val="C2BFC0"/>
                    </a:solidFill>
                    <a:ln w="5770" cap="flat">
                      <a:noFill/>
                      <a:prstDash val="solid"/>
                      <a:miter/>
                    </a:ln>
                  </p:spPr>
                  <p:txBody>
                    <a:bodyPr rtlCol="0" anchor="ctr"/>
                    <a:lstStyle/>
                    <a:p>
                      <a:endParaRPr lang="th-TH"/>
                    </a:p>
                  </p:txBody>
                </p:sp>
                <p:sp>
                  <p:nvSpPr>
                    <p:cNvPr id="4204" name="Freeform: Shape 4203">
                      <a:extLst>
                        <a:ext uri="{FF2B5EF4-FFF2-40B4-BE49-F238E27FC236}">
                          <a16:creationId xmlns:a16="http://schemas.microsoft.com/office/drawing/2014/main" id="{A6D0C9E4-EF8B-4AC3-8641-C7542765ADD6}"/>
                        </a:ext>
                      </a:extLst>
                    </p:cNvPr>
                    <p:cNvSpPr/>
                    <p:nvPr/>
                  </p:nvSpPr>
                  <p:spPr>
                    <a:xfrm>
                      <a:off x="-691270" y="6155697"/>
                      <a:ext cx="365384" cy="144271"/>
                    </a:xfrm>
                    <a:custGeom>
                      <a:avLst/>
                      <a:gdLst>
                        <a:gd name="connsiteX0" fmla="*/ 20841 w 365384"/>
                        <a:gd name="connsiteY0" fmla="*/ 0 h 144271"/>
                        <a:gd name="connsiteX1" fmla="*/ 365385 w 365384"/>
                        <a:gd name="connsiteY1" fmla="*/ 144272 h 144271"/>
                        <a:gd name="connsiteX2" fmla="*/ 0 w 365384"/>
                        <a:gd name="connsiteY2" fmla="*/ 27480 h 144271"/>
                      </a:gdLst>
                      <a:ahLst/>
                      <a:cxnLst>
                        <a:cxn ang="0">
                          <a:pos x="connsiteX0" y="connsiteY0"/>
                        </a:cxn>
                        <a:cxn ang="0">
                          <a:pos x="connsiteX1" y="connsiteY1"/>
                        </a:cxn>
                        <a:cxn ang="0">
                          <a:pos x="connsiteX2" y="connsiteY2"/>
                        </a:cxn>
                      </a:cxnLst>
                      <a:rect l="l" t="t" r="r" b="b"/>
                      <a:pathLst>
                        <a:path w="365384" h="144271">
                          <a:moveTo>
                            <a:pt x="20841" y="0"/>
                          </a:moveTo>
                          <a:lnTo>
                            <a:pt x="365385" y="144272"/>
                          </a:lnTo>
                          <a:lnTo>
                            <a:pt x="0" y="27480"/>
                          </a:lnTo>
                          <a:close/>
                        </a:path>
                      </a:pathLst>
                    </a:custGeom>
                    <a:solidFill>
                      <a:srgbClr val="EAE7E8"/>
                    </a:solidFill>
                    <a:ln w="5770" cap="flat">
                      <a:noFill/>
                      <a:prstDash val="solid"/>
                      <a:miter/>
                    </a:ln>
                  </p:spPr>
                  <p:txBody>
                    <a:bodyPr rtlCol="0" anchor="ctr"/>
                    <a:lstStyle/>
                    <a:p>
                      <a:endParaRPr lang="th-TH"/>
                    </a:p>
                  </p:txBody>
                </p:sp>
                <p:sp>
                  <p:nvSpPr>
                    <p:cNvPr id="4205" name="Freeform: Shape 4204">
                      <a:extLst>
                        <a:ext uri="{FF2B5EF4-FFF2-40B4-BE49-F238E27FC236}">
                          <a16:creationId xmlns:a16="http://schemas.microsoft.com/office/drawing/2014/main" id="{83E836E8-95A0-4642-B278-3AD663693BC5}"/>
                        </a:ext>
                      </a:extLst>
                    </p:cNvPr>
                    <p:cNvSpPr/>
                    <p:nvPr/>
                  </p:nvSpPr>
                  <p:spPr>
                    <a:xfrm>
                      <a:off x="-775327" y="6126658"/>
                      <a:ext cx="128453" cy="149179"/>
                    </a:xfrm>
                    <a:custGeom>
                      <a:avLst/>
                      <a:gdLst>
                        <a:gd name="connsiteX0" fmla="*/ 92891 w 128453"/>
                        <a:gd name="connsiteY0" fmla="*/ 67662 h 149179"/>
                        <a:gd name="connsiteX1" fmla="*/ 120371 w 128453"/>
                        <a:gd name="connsiteY1" fmla="*/ 66507 h 149179"/>
                        <a:gd name="connsiteX2" fmla="*/ 117542 w 128453"/>
                        <a:gd name="connsiteY2" fmla="*/ 44511 h 149179"/>
                        <a:gd name="connsiteX3" fmla="*/ 128453 w 128453"/>
                        <a:gd name="connsiteY3" fmla="*/ 50227 h 149179"/>
                        <a:gd name="connsiteX4" fmla="*/ 110730 w 128453"/>
                        <a:gd name="connsiteY4" fmla="*/ 0 h 149179"/>
                        <a:gd name="connsiteX5" fmla="*/ 87695 w 128453"/>
                        <a:gd name="connsiteY5" fmla="*/ 46532 h 149179"/>
                        <a:gd name="connsiteX6" fmla="*/ 70606 w 128453"/>
                        <a:gd name="connsiteY6" fmla="*/ 50631 h 149179"/>
                        <a:gd name="connsiteX7" fmla="*/ 71299 w 128453"/>
                        <a:gd name="connsiteY7" fmla="*/ 74532 h 149179"/>
                        <a:gd name="connsiteX8" fmla="*/ 53748 w 128453"/>
                        <a:gd name="connsiteY8" fmla="*/ 100569 h 149179"/>
                        <a:gd name="connsiteX9" fmla="*/ 0 w 128453"/>
                        <a:gd name="connsiteY9" fmla="*/ 149179 h 149179"/>
                        <a:gd name="connsiteX10" fmla="*/ 93757 w 128453"/>
                        <a:gd name="connsiteY10" fmla="*/ 89773 h 149179"/>
                        <a:gd name="connsiteX11" fmla="*/ 92891 w 128453"/>
                        <a:gd name="connsiteY11" fmla="*/ 67662 h 149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453" h="149179">
                          <a:moveTo>
                            <a:pt x="92891" y="67662"/>
                          </a:moveTo>
                          <a:cubicBezTo>
                            <a:pt x="100569" y="62004"/>
                            <a:pt x="111307" y="63678"/>
                            <a:pt x="120371" y="66507"/>
                          </a:cubicBezTo>
                          <a:cubicBezTo>
                            <a:pt x="111942" y="63216"/>
                            <a:pt x="110268" y="49765"/>
                            <a:pt x="117542" y="44511"/>
                          </a:cubicBezTo>
                          <a:cubicBezTo>
                            <a:pt x="121179" y="46416"/>
                            <a:pt x="124816" y="48322"/>
                            <a:pt x="128453" y="50227"/>
                          </a:cubicBezTo>
                          <a:cubicBezTo>
                            <a:pt x="122565" y="33484"/>
                            <a:pt x="116618" y="16742"/>
                            <a:pt x="110730" y="0"/>
                          </a:cubicBezTo>
                          <a:cubicBezTo>
                            <a:pt x="101262" y="14548"/>
                            <a:pt x="93526" y="30194"/>
                            <a:pt x="87695" y="46532"/>
                          </a:cubicBezTo>
                          <a:cubicBezTo>
                            <a:pt x="85732" y="38738"/>
                            <a:pt x="72569" y="42837"/>
                            <a:pt x="70606" y="50631"/>
                          </a:cubicBezTo>
                          <a:cubicBezTo>
                            <a:pt x="68585" y="58367"/>
                            <a:pt x="72107" y="66565"/>
                            <a:pt x="71299" y="74532"/>
                          </a:cubicBezTo>
                          <a:cubicBezTo>
                            <a:pt x="70202" y="85212"/>
                            <a:pt x="61715" y="93352"/>
                            <a:pt x="53748" y="100569"/>
                          </a:cubicBezTo>
                          <a:cubicBezTo>
                            <a:pt x="35851" y="116734"/>
                            <a:pt x="17839" y="132899"/>
                            <a:pt x="0" y="149179"/>
                          </a:cubicBezTo>
                          <a:cubicBezTo>
                            <a:pt x="29155" y="125971"/>
                            <a:pt x="57501" y="101262"/>
                            <a:pt x="93757" y="89773"/>
                          </a:cubicBezTo>
                          <a:cubicBezTo>
                            <a:pt x="88041" y="84000"/>
                            <a:pt x="84866" y="73608"/>
                            <a:pt x="92891" y="67662"/>
                          </a:cubicBezTo>
                          <a:close/>
                        </a:path>
                      </a:pathLst>
                    </a:custGeom>
                    <a:solidFill>
                      <a:srgbClr val="838288"/>
                    </a:solidFill>
                    <a:ln w="5770" cap="flat">
                      <a:noFill/>
                      <a:prstDash val="solid"/>
                      <a:miter/>
                    </a:ln>
                  </p:spPr>
                  <p:txBody>
                    <a:bodyPr rtlCol="0" anchor="ctr"/>
                    <a:lstStyle/>
                    <a:p>
                      <a:endParaRPr lang="th-TH"/>
                    </a:p>
                  </p:txBody>
                </p:sp>
                <p:sp>
                  <p:nvSpPr>
                    <p:cNvPr id="4206" name="Freeform: Shape 4205">
                      <a:extLst>
                        <a:ext uri="{FF2B5EF4-FFF2-40B4-BE49-F238E27FC236}">
                          <a16:creationId xmlns:a16="http://schemas.microsoft.com/office/drawing/2014/main" id="{1F77653E-8265-4F90-A5C2-378D0CF96EA2}"/>
                        </a:ext>
                      </a:extLst>
                    </p:cNvPr>
                    <p:cNvSpPr/>
                    <p:nvPr/>
                  </p:nvSpPr>
                  <p:spPr>
                    <a:xfrm>
                      <a:off x="-866747" y="5853760"/>
                      <a:ext cx="177033" cy="256213"/>
                    </a:xfrm>
                    <a:custGeom>
                      <a:avLst/>
                      <a:gdLst>
                        <a:gd name="connsiteX0" fmla="*/ 18331 w 177033"/>
                        <a:gd name="connsiteY0" fmla="*/ 136767 h 256213"/>
                        <a:gd name="connsiteX1" fmla="*/ 1242 w 177033"/>
                        <a:gd name="connsiteY1" fmla="*/ 0 h 256213"/>
                        <a:gd name="connsiteX2" fmla="*/ 91766 w 177033"/>
                        <a:gd name="connsiteY2" fmla="*/ 28520 h 256213"/>
                        <a:gd name="connsiteX3" fmla="*/ 138529 w 177033"/>
                        <a:gd name="connsiteY3" fmla="*/ 115521 h 256213"/>
                        <a:gd name="connsiteX4" fmla="*/ 173399 w 177033"/>
                        <a:gd name="connsiteY4" fmla="*/ 256214 h 256213"/>
                        <a:gd name="connsiteX5" fmla="*/ 18331 w 177033"/>
                        <a:gd name="connsiteY5" fmla="*/ 136767 h 25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033" h="256213">
                          <a:moveTo>
                            <a:pt x="18331" y="136767"/>
                          </a:moveTo>
                          <a:cubicBezTo>
                            <a:pt x="-8514" y="98433"/>
                            <a:pt x="2397" y="46763"/>
                            <a:pt x="1242" y="0"/>
                          </a:cubicBezTo>
                          <a:cubicBezTo>
                            <a:pt x="33110" y="3753"/>
                            <a:pt x="66883" y="8256"/>
                            <a:pt x="91766" y="28520"/>
                          </a:cubicBezTo>
                          <a:cubicBezTo>
                            <a:pt x="117687" y="49649"/>
                            <a:pt x="128772" y="83538"/>
                            <a:pt x="138529" y="115521"/>
                          </a:cubicBezTo>
                          <a:cubicBezTo>
                            <a:pt x="147073" y="143521"/>
                            <a:pt x="189564" y="235315"/>
                            <a:pt x="173399" y="256214"/>
                          </a:cubicBezTo>
                          <a:cubicBezTo>
                            <a:pt x="140722" y="189129"/>
                            <a:pt x="58455" y="193979"/>
                            <a:pt x="18331" y="136767"/>
                          </a:cubicBezTo>
                          <a:close/>
                        </a:path>
                      </a:pathLst>
                    </a:custGeom>
                    <a:solidFill>
                      <a:srgbClr val="EAE7E8"/>
                    </a:solidFill>
                    <a:ln w="5770" cap="flat">
                      <a:noFill/>
                      <a:prstDash val="solid"/>
                      <a:miter/>
                    </a:ln>
                  </p:spPr>
                  <p:txBody>
                    <a:bodyPr rtlCol="0" anchor="ctr"/>
                    <a:lstStyle/>
                    <a:p>
                      <a:endParaRPr lang="th-TH"/>
                    </a:p>
                  </p:txBody>
                </p:sp>
                <p:sp>
                  <p:nvSpPr>
                    <p:cNvPr id="4207" name="Freeform: Shape 4206">
                      <a:extLst>
                        <a:ext uri="{FF2B5EF4-FFF2-40B4-BE49-F238E27FC236}">
                          <a16:creationId xmlns:a16="http://schemas.microsoft.com/office/drawing/2014/main" id="{F98C7FB8-4A33-4F75-9171-9C4BA280A104}"/>
                        </a:ext>
                      </a:extLst>
                    </p:cNvPr>
                    <p:cNvSpPr/>
                    <p:nvPr/>
                  </p:nvSpPr>
                  <p:spPr>
                    <a:xfrm>
                      <a:off x="-871969" y="5824952"/>
                      <a:ext cx="196344" cy="298993"/>
                    </a:xfrm>
                    <a:custGeom>
                      <a:avLst/>
                      <a:gdLst>
                        <a:gd name="connsiteX0" fmla="*/ 142077 w 196344"/>
                        <a:gd name="connsiteY0" fmla="*/ 228734 h 298993"/>
                        <a:gd name="connsiteX1" fmla="*/ 48147 w 196344"/>
                        <a:gd name="connsiteY1" fmla="*/ 112577 h 298993"/>
                        <a:gd name="connsiteX2" fmla="*/ 865 w 196344"/>
                        <a:gd name="connsiteY2" fmla="*/ 0 h 298993"/>
                        <a:gd name="connsiteX3" fmla="*/ 107264 w 196344"/>
                        <a:gd name="connsiteY3" fmla="*/ 152585 h 298993"/>
                        <a:gd name="connsiteX4" fmla="*/ 141846 w 196344"/>
                        <a:gd name="connsiteY4" fmla="*/ 208701 h 298993"/>
                        <a:gd name="connsiteX5" fmla="*/ 196345 w 196344"/>
                        <a:gd name="connsiteY5" fmla="*/ 298993 h 298993"/>
                        <a:gd name="connsiteX6" fmla="*/ 142077 w 196344"/>
                        <a:gd name="connsiteY6" fmla="*/ 228734 h 298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344" h="298993">
                          <a:moveTo>
                            <a:pt x="142077" y="228734"/>
                          </a:moveTo>
                          <a:cubicBezTo>
                            <a:pt x="109805" y="190861"/>
                            <a:pt x="78976" y="151719"/>
                            <a:pt x="48147" y="112577"/>
                          </a:cubicBezTo>
                          <a:cubicBezTo>
                            <a:pt x="22225" y="79670"/>
                            <a:pt x="-5255" y="41452"/>
                            <a:pt x="865" y="0"/>
                          </a:cubicBezTo>
                          <a:cubicBezTo>
                            <a:pt x="41912" y="46590"/>
                            <a:pt x="74704" y="99703"/>
                            <a:pt x="107264" y="152585"/>
                          </a:cubicBezTo>
                          <a:cubicBezTo>
                            <a:pt x="118811" y="171290"/>
                            <a:pt x="130299" y="189996"/>
                            <a:pt x="141846" y="208701"/>
                          </a:cubicBezTo>
                          <a:cubicBezTo>
                            <a:pt x="137574" y="216725"/>
                            <a:pt x="190398" y="287274"/>
                            <a:pt x="196345" y="298993"/>
                          </a:cubicBezTo>
                          <a:cubicBezTo>
                            <a:pt x="174407" y="285542"/>
                            <a:pt x="159916" y="249690"/>
                            <a:pt x="142077" y="228734"/>
                          </a:cubicBezTo>
                          <a:close/>
                        </a:path>
                      </a:pathLst>
                    </a:custGeom>
                    <a:solidFill>
                      <a:srgbClr val="EAE7E8"/>
                    </a:solidFill>
                    <a:ln w="5770" cap="flat">
                      <a:noFill/>
                      <a:prstDash val="solid"/>
                      <a:miter/>
                    </a:ln>
                  </p:spPr>
                  <p:txBody>
                    <a:bodyPr rtlCol="0" anchor="ctr"/>
                    <a:lstStyle/>
                    <a:p>
                      <a:endParaRPr lang="th-TH"/>
                    </a:p>
                  </p:txBody>
                </p:sp>
                <p:sp>
                  <p:nvSpPr>
                    <p:cNvPr id="4208" name="Freeform: Shape 4207">
                      <a:extLst>
                        <a:ext uri="{FF2B5EF4-FFF2-40B4-BE49-F238E27FC236}">
                          <a16:creationId xmlns:a16="http://schemas.microsoft.com/office/drawing/2014/main" id="{98B061F2-E200-477B-91CB-A1DFD164C466}"/>
                        </a:ext>
                      </a:extLst>
                    </p:cNvPr>
                    <p:cNvSpPr/>
                    <p:nvPr/>
                  </p:nvSpPr>
                  <p:spPr>
                    <a:xfrm>
                      <a:off x="-725056" y="5759657"/>
                      <a:ext cx="88301" cy="408972"/>
                    </a:xfrm>
                    <a:custGeom>
                      <a:avLst/>
                      <a:gdLst>
                        <a:gd name="connsiteX0" fmla="*/ 63056 w 88301"/>
                        <a:gd name="connsiteY0" fmla="*/ 172272 h 408972"/>
                        <a:gd name="connsiteX1" fmla="*/ 40021 w 88301"/>
                        <a:gd name="connsiteY1" fmla="*/ 122276 h 408972"/>
                        <a:gd name="connsiteX2" fmla="*/ 31015 w 88301"/>
                        <a:gd name="connsiteY2" fmla="*/ 56750 h 408972"/>
                        <a:gd name="connsiteX3" fmla="*/ 879 w 88301"/>
                        <a:gd name="connsiteY3" fmla="*/ 0 h 408972"/>
                        <a:gd name="connsiteX4" fmla="*/ 13118 w 88301"/>
                        <a:gd name="connsiteY4" fmla="*/ 83480 h 408972"/>
                        <a:gd name="connsiteX5" fmla="*/ 61786 w 88301"/>
                        <a:gd name="connsiteY5" fmla="*/ 244841 h 408972"/>
                        <a:gd name="connsiteX6" fmla="*/ 53069 w 88301"/>
                        <a:gd name="connsiteY6" fmla="*/ 408972 h 408972"/>
                        <a:gd name="connsiteX7" fmla="*/ 63056 w 88301"/>
                        <a:gd name="connsiteY7" fmla="*/ 172272 h 40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301" h="408972">
                          <a:moveTo>
                            <a:pt x="63056" y="172272"/>
                          </a:moveTo>
                          <a:cubicBezTo>
                            <a:pt x="55089" y="155703"/>
                            <a:pt x="45275" y="139884"/>
                            <a:pt x="40021" y="122276"/>
                          </a:cubicBezTo>
                          <a:cubicBezTo>
                            <a:pt x="33671" y="101146"/>
                            <a:pt x="34248" y="78573"/>
                            <a:pt x="31015" y="56750"/>
                          </a:cubicBezTo>
                          <a:cubicBezTo>
                            <a:pt x="27782" y="34928"/>
                            <a:pt x="19411" y="12008"/>
                            <a:pt x="879" y="0"/>
                          </a:cubicBezTo>
                          <a:cubicBezTo>
                            <a:pt x="-2585" y="28115"/>
                            <a:pt x="4747" y="56404"/>
                            <a:pt x="13118" y="83480"/>
                          </a:cubicBezTo>
                          <a:cubicBezTo>
                            <a:pt x="29687" y="137229"/>
                            <a:pt x="50528" y="189765"/>
                            <a:pt x="61786" y="244841"/>
                          </a:cubicBezTo>
                          <a:cubicBezTo>
                            <a:pt x="72928" y="299224"/>
                            <a:pt x="73967" y="356725"/>
                            <a:pt x="53069" y="408972"/>
                          </a:cubicBezTo>
                          <a:cubicBezTo>
                            <a:pt x="99081" y="341830"/>
                            <a:pt x="97464" y="243802"/>
                            <a:pt x="63056" y="172272"/>
                          </a:cubicBezTo>
                          <a:close/>
                        </a:path>
                      </a:pathLst>
                    </a:custGeom>
                    <a:solidFill>
                      <a:srgbClr val="EAE7E8"/>
                    </a:solidFill>
                    <a:ln w="5770" cap="flat">
                      <a:noFill/>
                      <a:prstDash val="solid"/>
                      <a:miter/>
                    </a:ln>
                  </p:spPr>
                  <p:txBody>
                    <a:bodyPr rtlCol="0" anchor="ctr"/>
                    <a:lstStyle/>
                    <a:p>
                      <a:endParaRPr lang="th-TH"/>
                    </a:p>
                  </p:txBody>
                </p:sp>
                <p:sp>
                  <p:nvSpPr>
                    <p:cNvPr id="4209" name="Freeform: Shape 4208">
                      <a:extLst>
                        <a:ext uri="{FF2B5EF4-FFF2-40B4-BE49-F238E27FC236}">
                          <a16:creationId xmlns:a16="http://schemas.microsoft.com/office/drawing/2014/main" id="{88C3F36C-1A8D-4CFD-ACAE-4A762C3EEE0C}"/>
                        </a:ext>
                      </a:extLst>
                    </p:cNvPr>
                    <p:cNvSpPr/>
                    <p:nvPr/>
                  </p:nvSpPr>
                  <p:spPr>
                    <a:xfrm>
                      <a:off x="-926123" y="6039656"/>
                      <a:ext cx="250556" cy="156742"/>
                    </a:xfrm>
                    <a:custGeom>
                      <a:avLst/>
                      <a:gdLst>
                        <a:gd name="connsiteX0" fmla="*/ 73550 w 250556"/>
                        <a:gd name="connsiteY0" fmla="*/ 57501 h 156742"/>
                        <a:gd name="connsiteX1" fmla="*/ 45435 w 250556"/>
                        <a:gd name="connsiteY1" fmla="*/ 43530 h 156742"/>
                        <a:gd name="connsiteX2" fmla="*/ 87983 w 250556"/>
                        <a:gd name="connsiteY2" fmla="*/ 55249 h 156742"/>
                        <a:gd name="connsiteX3" fmla="*/ 0 w 250556"/>
                        <a:gd name="connsiteY3" fmla="*/ 0 h 156742"/>
                        <a:gd name="connsiteX4" fmla="*/ 53286 w 250556"/>
                        <a:gd name="connsiteY4" fmla="*/ 6062 h 156742"/>
                        <a:gd name="connsiteX5" fmla="*/ 80594 w 250556"/>
                        <a:gd name="connsiteY5" fmla="*/ 11373 h 156742"/>
                        <a:gd name="connsiteX6" fmla="*/ 117888 w 250556"/>
                        <a:gd name="connsiteY6" fmla="*/ 37179 h 156742"/>
                        <a:gd name="connsiteX7" fmla="*/ 250556 w 250556"/>
                        <a:gd name="connsiteY7" fmla="*/ 156742 h 156742"/>
                        <a:gd name="connsiteX8" fmla="*/ 193806 w 250556"/>
                        <a:gd name="connsiteY8" fmla="*/ 127126 h 156742"/>
                        <a:gd name="connsiteX9" fmla="*/ 126202 w 250556"/>
                        <a:gd name="connsiteY9" fmla="*/ 86829 h 156742"/>
                        <a:gd name="connsiteX10" fmla="*/ 866 w 250556"/>
                        <a:gd name="connsiteY10" fmla="*/ 62350 h 156742"/>
                        <a:gd name="connsiteX11" fmla="*/ 73550 w 250556"/>
                        <a:gd name="connsiteY11" fmla="*/ 57501 h 15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0556" h="156742">
                          <a:moveTo>
                            <a:pt x="73550" y="57501"/>
                          </a:moveTo>
                          <a:cubicBezTo>
                            <a:pt x="64198" y="52825"/>
                            <a:pt x="54788" y="48206"/>
                            <a:pt x="45435" y="43530"/>
                          </a:cubicBezTo>
                          <a:cubicBezTo>
                            <a:pt x="59637" y="47456"/>
                            <a:pt x="73839" y="51324"/>
                            <a:pt x="87983" y="55249"/>
                          </a:cubicBezTo>
                          <a:cubicBezTo>
                            <a:pt x="64025" y="29732"/>
                            <a:pt x="33369" y="10507"/>
                            <a:pt x="0" y="0"/>
                          </a:cubicBezTo>
                          <a:cubicBezTo>
                            <a:pt x="17781" y="2021"/>
                            <a:pt x="35505" y="4041"/>
                            <a:pt x="53286" y="6062"/>
                          </a:cubicBezTo>
                          <a:cubicBezTo>
                            <a:pt x="62524" y="7101"/>
                            <a:pt x="71876" y="8198"/>
                            <a:pt x="80594" y="11373"/>
                          </a:cubicBezTo>
                          <a:cubicBezTo>
                            <a:pt x="94911" y="16569"/>
                            <a:pt x="106573" y="27018"/>
                            <a:pt x="117888" y="37179"/>
                          </a:cubicBezTo>
                          <a:cubicBezTo>
                            <a:pt x="162111" y="77014"/>
                            <a:pt x="206334" y="116907"/>
                            <a:pt x="250556" y="156742"/>
                          </a:cubicBezTo>
                          <a:cubicBezTo>
                            <a:pt x="240684" y="147851"/>
                            <a:pt x="208181" y="137633"/>
                            <a:pt x="193806" y="127126"/>
                          </a:cubicBezTo>
                          <a:cubicBezTo>
                            <a:pt x="172676" y="111653"/>
                            <a:pt x="152066" y="93930"/>
                            <a:pt x="126202" y="86829"/>
                          </a:cubicBezTo>
                          <a:cubicBezTo>
                            <a:pt x="84173" y="75282"/>
                            <a:pt x="42664" y="80825"/>
                            <a:pt x="866" y="62350"/>
                          </a:cubicBezTo>
                          <a:cubicBezTo>
                            <a:pt x="24882" y="59637"/>
                            <a:pt x="49303" y="58887"/>
                            <a:pt x="73550" y="57501"/>
                          </a:cubicBezTo>
                          <a:close/>
                        </a:path>
                      </a:pathLst>
                    </a:custGeom>
                    <a:solidFill>
                      <a:srgbClr val="EAE7E8"/>
                    </a:solidFill>
                    <a:ln w="5770" cap="flat">
                      <a:noFill/>
                      <a:prstDash val="solid"/>
                      <a:miter/>
                    </a:ln>
                  </p:spPr>
                  <p:txBody>
                    <a:bodyPr rtlCol="0" anchor="ctr"/>
                    <a:lstStyle/>
                    <a:p>
                      <a:endParaRPr lang="th-TH"/>
                    </a:p>
                  </p:txBody>
                </p:sp>
              </p:grpSp>
              <p:sp>
                <p:nvSpPr>
                  <p:cNvPr id="4186" name="Freeform: Shape 4185">
                    <a:extLst>
                      <a:ext uri="{FF2B5EF4-FFF2-40B4-BE49-F238E27FC236}">
                        <a16:creationId xmlns:a16="http://schemas.microsoft.com/office/drawing/2014/main" id="{A1C265DA-7259-462D-828E-E30383403D82}"/>
                      </a:ext>
                    </a:extLst>
                  </p:cNvPr>
                  <p:cNvSpPr/>
                  <p:nvPr/>
                </p:nvSpPr>
                <p:spPr>
                  <a:xfrm>
                    <a:off x="-470676" y="6239466"/>
                    <a:ext cx="162248" cy="100726"/>
                  </a:xfrm>
                  <a:custGeom>
                    <a:avLst/>
                    <a:gdLst>
                      <a:gd name="connsiteX0" fmla="*/ 137864 w 162248"/>
                      <a:gd name="connsiteY0" fmla="*/ 100511 h 100726"/>
                      <a:gd name="connsiteX1" fmla="*/ 158185 w 162248"/>
                      <a:gd name="connsiteY1" fmla="*/ 85097 h 100726"/>
                      <a:gd name="connsiteX2" fmla="*/ 158070 w 162248"/>
                      <a:gd name="connsiteY2" fmla="*/ 61369 h 100726"/>
                      <a:gd name="connsiteX3" fmla="*/ 147736 w 162248"/>
                      <a:gd name="connsiteY3" fmla="*/ 55654 h 100726"/>
                      <a:gd name="connsiteX4" fmla="*/ 0 w 162248"/>
                      <a:gd name="connsiteY4" fmla="*/ 0 h 100726"/>
                      <a:gd name="connsiteX5" fmla="*/ 86078 w 162248"/>
                      <a:gd name="connsiteY5" fmla="*/ 58887 h 100726"/>
                      <a:gd name="connsiteX6" fmla="*/ 31117 w 162248"/>
                      <a:gd name="connsiteY6" fmla="*/ 53171 h 100726"/>
                      <a:gd name="connsiteX7" fmla="*/ 137864 w 162248"/>
                      <a:gd name="connsiteY7" fmla="*/ 100511 h 10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48" h="100726">
                        <a:moveTo>
                          <a:pt x="137864" y="100511"/>
                        </a:moveTo>
                        <a:cubicBezTo>
                          <a:pt x="145427" y="96412"/>
                          <a:pt x="153278" y="92140"/>
                          <a:pt x="158185" y="85097"/>
                        </a:cubicBezTo>
                        <a:cubicBezTo>
                          <a:pt x="163092" y="78054"/>
                          <a:pt x="164132" y="67489"/>
                          <a:pt x="158070" y="61369"/>
                        </a:cubicBezTo>
                        <a:cubicBezTo>
                          <a:pt x="155299" y="58540"/>
                          <a:pt x="151431" y="57039"/>
                          <a:pt x="147736" y="55654"/>
                        </a:cubicBezTo>
                        <a:cubicBezTo>
                          <a:pt x="98491" y="37122"/>
                          <a:pt x="49245" y="18532"/>
                          <a:pt x="0" y="0"/>
                        </a:cubicBezTo>
                        <a:cubicBezTo>
                          <a:pt x="22631" y="26961"/>
                          <a:pt x="52767" y="47571"/>
                          <a:pt x="86078" y="58887"/>
                        </a:cubicBezTo>
                        <a:cubicBezTo>
                          <a:pt x="75629" y="75051"/>
                          <a:pt x="43241" y="58367"/>
                          <a:pt x="31117" y="53171"/>
                        </a:cubicBezTo>
                        <a:cubicBezTo>
                          <a:pt x="43010" y="59175"/>
                          <a:pt x="131051" y="104206"/>
                          <a:pt x="137864" y="100511"/>
                        </a:cubicBezTo>
                        <a:close/>
                      </a:path>
                    </a:pathLst>
                  </a:custGeom>
                  <a:solidFill>
                    <a:srgbClr val="666822"/>
                  </a:solidFill>
                  <a:ln w="5770" cap="flat">
                    <a:noFill/>
                    <a:prstDash val="solid"/>
                    <a:miter/>
                  </a:ln>
                </p:spPr>
                <p:txBody>
                  <a:bodyPr rtlCol="0" anchor="ctr"/>
                  <a:lstStyle/>
                  <a:p>
                    <a:endParaRPr lang="th-TH"/>
                  </a:p>
                </p:txBody>
              </p:sp>
              <p:sp>
                <p:nvSpPr>
                  <p:cNvPr id="4187" name="Freeform: Shape 4186">
                    <a:extLst>
                      <a:ext uri="{FF2B5EF4-FFF2-40B4-BE49-F238E27FC236}">
                        <a16:creationId xmlns:a16="http://schemas.microsoft.com/office/drawing/2014/main" id="{85932E05-4D13-4437-8E93-942853C7C65D}"/>
                      </a:ext>
                    </a:extLst>
                  </p:cNvPr>
                  <p:cNvSpPr/>
                  <p:nvPr/>
                </p:nvSpPr>
                <p:spPr>
                  <a:xfrm>
                    <a:off x="-349613" y="6300619"/>
                    <a:ext cx="295529" cy="210533"/>
                  </a:xfrm>
                  <a:custGeom>
                    <a:avLst/>
                    <a:gdLst>
                      <a:gd name="connsiteX0" fmla="*/ 6928 w 295529"/>
                      <a:gd name="connsiteY0" fmla="*/ 22212 h 210533"/>
                      <a:gd name="connsiteX1" fmla="*/ 275958 w 295529"/>
                      <a:gd name="connsiteY1" fmla="*/ 210534 h 210533"/>
                      <a:gd name="connsiteX2" fmla="*/ 295529 w 295529"/>
                      <a:gd name="connsiteY2" fmla="*/ 200373 h 210533"/>
                      <a:gd name="connsiteX3" fmla="*/ 0 w 295529"/>
                      <a:gd name="connsiteY3" fmla="*/ 44 h 210533"/>
                      <a:gd name="connsiteX4" fmla="*/ 6928 w 295529"/>
                      <a:gd name="connsiteY4" fmla="*/ 22212 h 210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529" h="210533">
                        <a:moveTo>
                          <a:pt x="6928" y="22212"/>
                        </a:moveTo>
                        <a:cubicBezTo>
                          <a:pt x="6928" y="22212"/>
                          <a:pt x="148948" y="12802"/>
                          <a:pt x="275958" y="210534"/>
                        </a:cubicBezTo>
                        <a:lnTo>
                          <a:pt x="295529" y="200373"/>
                        </a:lnTo>
                        <a:cubicBezTo>
                          <a:pt x="295529" y="200373"/>
                          <a:pt x="191266" y="-3420"/>
                          <a:pt x="0" y="44"/>
                        </a:cubicBezTo>
                        <a:lnTo>
                          <a:pt x="6928" y="22212"/>
                        </a:lnTo>
                        <a:close/>
                      </a:path>
                    </a:pathLst>
                  </a:custGeom>
                  <a:solidFill>
                    <a:srgbClr val="666822"/>
                  </a:solidFill>
                  <a:ln w="5770" cap="flat">
                    <a:noFill/>
                    <a:prstDash val="solid"/>
                    <a:miter/>
                  </a:ln>
                </p:spPr>
                <p:txBody>
                  <a:bodyPr rtlCol="0" anchor="ctr"/>
                  <a:lstStyle/>
                  <a:p>
                    <a:endParaRPr lang="th-TH"/>
                  </a:p>
                </p:txBody>
              </p:sp>
              <p:sp>
                <p:nvSpPr>
                  <p:cNvPr id="4188" name="Freeform: Shape 4187">
                    <a:extLst>
                      <a:ext uri="{FF2B5EF4-FFF2-40B4-BE49-F238E27FC236}">
                        <a16:creationId xmlns:a16="http://schemas.microsoft.com/office/drawing/2014/main" id="{1659208E-FEC7-497C-A03C-724381B82E2C}"/>
                      </a:ext>
                    </a:extLst>
                  </p:cNvPr>
                  <p:cNvSpPr/>
                  <p:nvPr/>
                </p:nvSpPr>
                <p:spPr>
                  <a:xfrm>
                    <a:off x="-369703" y="6292407"/>
                    <a:ext cx="148960" cy="66218"/>
                  </a:xfrm>
                  <a:custGeom>
                    <a:avLst/>
                    <a:gdLst>
                      <a:gd name="connsiteX0" fmla="*/ 6870 w 148960"/>
                      <a:gd name="connsiteY0" fmla="*/ 45089 h 66218"/>
                      <a:gd name="connsiteX1" fmla="*/ 49187 w 148960"/>
                      <a:gd name="connsiteY1" fmla="*/ 47455 h 66218"/>
                      <a:gd name="connsiteX2" fmla="*/ 58078 w 148960"/>
                      <a:gd name="connsiteY2" fmla="*/ 39546 h 66218"/>
                      <a:gd name="connsiteX3" fmla="*/ 80247 w 148960"/>
                      <a:gd name="connsiteY3" fmla="*/ 39142 h 66218"/>
                      <a:gd name="connsiteX4" fmla="*/ 138383 w 148960"/>
                      <a:gd name="connsiteY4" fmla="*/ 55307 h 66218"/>
                      <a:gd name="connsiteX5" fmla="*/ 148544 w 148960"/>
                      <a:gd name="connsiteY5" fmla="*/ 66218 h 66218"/>
                      <a:gd name="connsiteX6" fmla="*/ 24651 w 148960"/>
                      <a:gd name="connsiteY6" fmla="*/ 0 h 66218"/>
                      <a:gd name="connsiteX7" fmla="*/ 37526 w 148960"/>
                      <a:gd name="connsiteY7" fmla="*/ 24132 h 66218"/>
                      <a:gd name="connsiteX8" fmla="*/ 22746 w 148960"/>
                      <a:gd name="connsiteY8" fmla="*/ 43645 h 66218"/>
                      <a:gd name="connsiteX9" fmla="*/ 0 w 148960"/>
                      <a:gd name="connsiteY9" fmla="*/ 32618 h 6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960" h="66218">
                        <a:moveTo>
                          <a:pt x="6870" y="45089"/>
                        </a:moveTo>
                        <a:cubicBezTo>
                          <a:pt x="16800" y="33889"/>
                          <a:pt x="36198" y="54903"/>
                          <a:pt x="49187" y="47455"/>
                        </a:cubicBezTo>
                        <a:cubicBezTo>
                          <a:pt x="52651" y="45493"/>
                          <a:pt x="54787" y="41798"/>
                          <a:pt x="58078" y="39546"/>
                        </a:cubicBezTo>
                        <a:cubicBezTo>
                          <a:pt x="64371" y="35216"/>
                          <a:pt x="72858" y="37064"/>
                          <a:pt x="80247" y="39142"/>
                        </a:cubicBezTo>
                        <a:cubicBezTo>
                          <a:pt x="99645" y="44511"/>
                          <a:pt x="119043" y="49938"/>
                          <a:pt x="138383" y="55307"/>
                        </a:cubicBezTo>
                        <a:cubicBezTo>
                          <a:pt x="143810" y="56808"/>
                          <a:pt x="150738" y="60965"/>
                          <a:pt x="148544" y="66218"/>
                        </a:cubicBezTo>
                        <a:cubicBezTo>
                          <a:pt x="104726" y="49361"/>
                          <a:pt x="62985" y="27076"/>
                          <a:pt x="24651" y="0"/>
                        </a:cubicBezTo>
                        <a:cubicBezTo>
                          <a:pt x="30482" y="7216"/>
                          <a:pt x="36486" y="14952"/>
                          <a:pt x="37526" y="24132"/>
                        </a:cubicBezTo>
                        <a:cubicBezTo>
                          <a:pt x="38507" y="33311"/>
                          <a:pt x="31983" y="43934"/>
                          <a:pt x="22746" y="43645"/>
                        </a:cubicBezTo>
                        <a:cubicBezTo>
                          <a:pt x="14202" y="43356"/>
                          <a:pt x="8313" y="34581"/>
                          <a:pt x="0" y="32618"/>
                        </a:cubicBezTo>
                      </a:path>
                    </a:pathLst>
                  </a:custGeom>
                  <a:solidFill>
                    <a:srgbClr val="213F00">
                      <a:alpha val="50000"/>
                    </a:srgbClr>
                  </a:solidFill>
                  <a:ln w="5770" cap="flat">
                    <a:noFill/>
                    <a:prstDash val="solid"/>
                    <a:miter/>
                  </a:ln>
                </p:spPr>
                <p:txBody>
                  <a:bodyPr rtlCol="0" anchor="ctr"/>
                  <a:lstStyle/>
                  <a:p>
                    <a:endParaRPr lang="th-TH"/>
                  </a:p>
                </p:txBody>
              </p:sp>
              <p:sp>
                <p:nvSpPr>
                  <p:cNvPr id="4189" name="Freeform: Shape 4188">
                    <a:extLst>
                      <a:ext uri="{FF2B5EF4-FFF2-40B4-BE49-F238E27FC236}">
                        <a16:creationId xmlns:a16="http://schemas.microsoft.com/office/drawing/2014/main" id="{40F6AC77-F312-44BA-A256-C4BB3D827435}"/>
                      </a:ext>
                    </a:extLst>
                  </p:cNvPr>
                  <p:cNvSpPr/>
                  <p:nvPr/>
                </p:nvSpPr>
                <p:spPr>
                  <a:xfrm>
                    <a:off x="-227106" y="6347887"/>
                    <a:ext cx="160943" cy="153277"/>
                  </a:xfrm>
                  <a:custGeom>
                    <a:avLst/>
                    <a:gdLst>
                      <a:gd name="connsiteX0" fmla="*/ 0 w 160943"/>
                      <a:gd name="connsiteY0" fmla="*/ 0 h 153277"/>
                      <a:gd name="connsiteX1" fmla="*/ 115406 w 160943"/>
                      <a:gd name="connsiteY1" fmla="*/ 93987 h 153277"/>
                      <a:gd name="connsiteX2" fmla="*/ 140750 w 160943"/>
                      <a:gd name="connsiteY2" fmla="*/ 125798 h 153277"/>
                      <a:gd name="connsiteX3" fmla="*/ 160899 w 160943"/>
                      <a:gd name="connsiteY3" fmla="*/ 153278 h 153277"/>
                      <a:gd name="connsiteX4" fmla="*/ 92717 w 160943"/>
                      <a:gd name="connsiteY4" fmla="*/ 79035 h 153277"/>
                      <a:gd name="connsiteX5" fmla="*/ 0 w 160943"/>
                      <a:gd name="connsiteY5" fmla="*/ 0 h 15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943" h="153277">
                        <a:moveTo>
                          <a:pt x="0" y="0"/>
                        </a:moveTo>
                        <a:cubicBezTo>
                          <a:pt x="49649" y="11258"/>
                          <a:pt x="87983" y="51093"/>
                          <a:pt x="115406" y="93987"/>
                        </a:cubicBezTo>
                        <a:cubicBezTo>
                          <a:pt x="122738" y="105476"/>
                          <a:pt x="129839" y="117658"/>
                          <a:pt x="140750" y="125798"/>
                        </a:cubicBezTo>
                        <a:cubicBezTo>
                          <a:pt x="152874" y="134804"/>
                          <a:pt x="161649" y="137286"/>
                          <a:pt x="160899" y="153278"/>
                        </a:cubicBezTo>
                        <a:cubicBezTo>
                          <a:pt x="136536" y="144849"/>
                          <a:pt x="112923" y="100107"/>
                          <a:pt x="92717" y="79035"/>
                        </a:cubicBezTo>
                        <a:cubicBezTo>
                          <a:pt x="64660" y="49649"/>
                          <a:pt x="33542" y="23151"/>
                          <a:pt x="0" y="0"/>
                        </a:cubicBezTo>
                        <a:close/>
                      </a:path>
                    </a:pathLst>
                  </a:custGeom>
                  <a:solidFill>
                    <a:srgbClr val="213F00">
                      <a:alpha val="50000"/>
                    </a:srgbClr>
                  </a:solidFill>
                  <a:ln w="5770" cap="flat">
                    <a:noFill/>
                    <a:prstDash val="solid"/>
                    <a:miter/>
                  </a:ln>
                </p:spPr>
                <p:txBody>
                  <a:bodyPr rtlCol="0" anchor="ctr"/>
                  <a:lstStyle/>
                  <a:p>
                    <a:endParaRPr lang="th-TH"/>
                  </a:p>
                </p:txBody>
              </p:sp>
            </p:grpSp>
            <p:grpSp>
              <p:nvGrpSpPr>
                <p:cNvPr id="4121" name="Graphic 3">
                  <a:extLst>
                    <a:ext uri="{FF2B5EF4-FFF2-40B4-BE49-F238E27FC236}">
                      <a16:creationId xmlns:a16="http://schemas.microsoft.com/office/drawing/2014/main" id="{A1741083-0535-42A2-9B6C-075482A18021}"/>
                    </a:ext>
                  </a:extLst>
                </p:cNvPr>
                <p:cNvGrpSpPr/>
                <p:nvPr/>
              </p:nvGrpSpPr>
              <p:grpSpPr>
                <a:xfrm>
                  <a:off x="-886177" y="6077471"/>
                  <a:ext cx="2430891" cy="1253568"/>
                  <a:chOff x="-886177" y="6077471"/>
                  <a:chExt cx="2430891" cy="1253568"/>
                </a:xfrm>
              </p:grpSpPr>
              <p:grpSp>
                <p:nvGrpSpPr>
                  <p:cNvPr id="4122" name="Graphic 3">
                    <a:extLst>
                      <a:ext uri="{FF2B5EF4-FFF2-40B4-BE49-F238E27FC236}">
                        <a16:creationId xmlns:a16="http://schemas.microsoft.com/office/drawing/2014/main" id="{79B9ADFB-D177-4B4C-AB7A-B4A0E834CA2F}"/>
                      </a:ext>
                    </a:extLst>
                  </p:cNvPr>
                  <p:cNvGrpSpPr/>
                  <p:nvPr/>
                </p:nvGrpSpPr>
                <p:grpSpPr>
                  <a:xfrm>
                    <a:off x="-105868" y="6255594"/>
                    <a:ext cx="522241" cy="386194"/>
                    <a:chOff x="-105868" y="6255594"/>
                    <a:chExt cx="522241" cy="386194"/>
                  </a:xfrm>
                </p:grpSpPr>
                <p:grpSp>
                  <p:nvGrpSpPr>
                    <p:cNvPr id="4174" name="Graphic 3">
                      <a:extLst>
                        <a:ext uri="{FF2B5EF4-FFF2-40B4-BE49-F238E27FC236}">
                          <a16:creationId xmlns:a16="http://schemas.microsoft.com/office/drawing/2014/main" id="{17C0E8B6-C510-4355-AD22-4151CCC862B1}"/>
                        </a:ext>
                      </a:extLst>
                    </p:cNvPr>
                    <p:cNvGrpSpPr/>
                    <p:nvPr/>
                  </p:nvGrpSpPr>
                  <p:grpSpPr>
                    <a:xfrm>
                      <a:off x="-105868" y="6255594"/>
                      <a:ext cx="522241" cy="386194"/>
                      <a:chOff x="-105868" y="6255594"/>
                      <a:chExt cx="522241" cy="386194"/>
                    </a:xfrm>
                  </p:grpSpPr>
                  <p:sp>
                    <p:nvSpPr>
                      <p:cNvPr id="4181" name="Freeform: Shape 4180">
                        <a:extLst>
                          <a:ext uri="{FF2B5EF4-FFF2-40B4-BE49-F238E27FC236}">
                            <a16:creationId xmlns:a16="http://schemas.microsoft.com/office/drawing/2014/main" id="{E9BAA725-1A18-41A3-A058-36216708D189}"/>
                          </a:ext>
                        </a:extLst>
                      </p:cNvPr>
                      <p:cNvSpPr/>
                      <p:nvPr/>
                    </p:nvSpPr>
                    <p:spPr>
                      <a:xfrm>
                        <a:off x="248026" y="6554220"/>
                        <a:ext cx="166844" cy="57312"/>
                      </a:xfrm>
                      <a:custGeom>
                        <a:avLst/>
                        <a:gdLst>
                          <a:gd name="connsiteX0" fmla="*/ 126664 w 166844"/>
                          <a:gd name="connsiteY0" fmla="*/ 28346 h 57312"/>
                          <a:gd name="connsiteX1" fmla="*/ 13047 w 166844"/>
                          <a:gd name="connsiteY1" fmla="*/ 0 h 57312"/>
                          <a:gd name="connsiteX2" fmla="*/ 0 w 166844"/>
                          <a:gd name="connsiteY2" fmla="*/ 21707 h 57312"/>
                          <a:gd name="connsiteX3" fmla="*/ 166845 w 166844"/>
                          <a:gd name="connsiteY3" fmla="*/ 41509 h 57312"/>
                          <a:gd name="connsiteX4" fmla="*/ 130185 w 166844"/>
                          <a:gd name="connsiteY4" fmla="*/ 29559 h 57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844" h="57312">
                            <a:moveTo>
                              <a:pt x="126664" y="28346"/>
                            </a:moveTo>
                            <a:cubicBezTo>
                              <a:pt x="87060" y="34408"/>
                              <a:pt x="45204" y="23959"/>
                              <a:pt x="13047" y="0"/>
                            </a:cubicBezTo>
                            <a:cubicBezTo>
                              <a:pt x="8717" y="7216"/>
                              <a:pt x="4330" y="14491"/>
                              <a:pt x="0" y="21707"/>
                            </a:cubicBezTo>
                            <a:cubicBezTo>
                              <a:pt x="45089" y="60330"/>
                              <a:pt x="113905" y="68470"/>
                              <a:pt x="166845" y="41509"/>
                            </a:cubicBezTo>
                            <a:cubicBezTo>
                              <a:pt x="157088" y="32503"/>
                              <a:pt x="143348" y="28000"/>
                              <a:pt x="130185" y="29559"/>
                            </a:cubicBezTo>
                          </a:path>
                        </a:pathLst>
                      </a:custGeom>
                      <a:solidFill>
                        <a:srgbClr val="49684F"/>
                      </a:solidFill>
                      <a:ln w="5770" cap="flat">
                        <a:noFill/>
                        <a:prstDash val="solid"/>
                        <a:miter/>
                      </a:ln>
                    </p:spPr>
                    <p:txBody>
                      <a:bodyPr rtlCol="0" anchor="ctr"/>
                      <a:lstStyle/>
                      <a:p>
                        <a:endParaRPr lang="th-TH"/>
                      </a:p>
                    </p:txBody>
                  </p:sp>
                  <p:sp>
                    <p:nvSpPr>
                      <p:cNvPr id="4182" name="Freeform: Shape 4181">
                        <a:extLst>
                          <a:ext uri="{FF2B5EF4-FFF2-40B4-BE49-F238E27FC236}">
                            <a16:creationId xmlns:a16="http://schemas.microsoft.com/office/drawing/2014/main" id="{B3FA7D7A-B927-4BA7-824D-22096226EC25}"/>
                          </a:ext>
                        </a:extLst>
                      </p:cNvPr>
                      <p:cNvSpPr/>
                      <p:nvPr/>
                    </p:nvSpPr>
                    <p:spPr>
                      <a:xfrm>
                        <a:off x="249643" y="6570499"/>
                        <a:ext cx="166730" cy="40224"/>
                      </a:xfrm>
                      <a:custGeom>
                        <a:avLst/>
                        <a:gdLst>
                          <a:gd name="connsiteX0" fmla="*/ 154894 w 166730"/>
                          <a:gd name="connsiteY0" fmla="*/ 16340 h 40224"/>
                          <a:gd name="connsiteX1" fmla="*/ 32272 w 166730"/>
                          <a:gd name="connsiteY1" fmla="*/ 6353 h 40224"/>
                          <a:gd name="connsiteX2" fmla="*/ 13856 w 166730"/>
                          <a:gd name="connsiteY2" fmla="*/ 2 h 40224"/>
                          <a:gd name="connsiteX3" fmla="*/ 0 w 166730"/>
                          <a:gd name="connsiteY3" fmla="*/ 11029 h 40224"/>
                          <a:gd name="connsiteX4" fmla="*/ 166730 w 166730"/>
                          <a:gd name="connsiteY4" fmla="*/ 25520 h 40224"/>
                          <a:gd name="connsiteX5" fmla="*/ 157550 w 166730"/>
                          <a:gd name="connsiteY5" fmla="*/ 15763 h 4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730" h="40224">
                            <a:moveTo>
                              <a:pt x="154894" y="16340"/>
                            </a:moveTo>
                            <a:cubicBezTo>
                              <a:pt x="114713" y="28637"/>
                              <a:pt x="69913" y="25000"/>
                              <a:pt x="32272" y="6353"/>
                            </a:cubicBezTo>
                            <a:cubicBezTo>
                              <a:pt x="26383" y="3466"/>
                              <a:pt x="20379" y="118"/>
                              <a:pt x="13856" y="2"/>
                            </a:cubicBezTo>
                            <a:cubicBezTo>
                              <a:pt x="7274" y="-113"/>
                              <a:pt x="115" y="4448"/>
                              <a:pt x="0" y="11029"/>
                            </a:cubicBezTo>
                            <a:cubicBezTo>
                              <a:pt x="48206" y="43820"/>
                              <a:pt x="113558" y="49478"/>
                              <a:pt x="166730" y="25520"/>
                            </a:cubicBezTo>
                            <a:cubicBezTo>
                              <a:pt x="166787" y="20555"/>
                              <a:pt x="162457" y="15994"/>
                              <a:pt x="157550" y="15763"/>
                            </a:cubicBezTo>
                          </a:path>
                        </a:pathLst>
                      </a:custGeom>
                      <a:solidFill>
                        <a:srgbClr val="304640"/>
                      </a:solidFill>
                      <a:ln w="5770" cap="flat">
                        <a:noFill/>
                        <a:prstDash val="solid"/>
                        <a:miter/>
                      </a:ln>
                    </p:spPr>
                    <p:txBody>
                      <a:bodyPr rtlCol="0" anchor="ctr"/>
                      <a:lstStyle/>
                      <a:p>
                        <a:endParaRPr lang="th-TH"/>
                      </a:p>
                    </p:txBody>
                  </p:sp>
                  <p:sp>
                    <p:nvSpPr>
                      <p:cNvPr id="4183" name="Freeform: Shape 4182">
                        <a:extLst>
                          <a:ext uri="{FF2B5EF4-FFF2-40B4-BE49-F238E27FC236}">
                            <a16:creationId xmlns:a16="http://schemas.microsoft.com/office/drawing/2014/main" id="{C216E0F7-8EFB-47A5-92E7-FD038250C6B2}"/>
                          </a:ext>
                        </a:extLst>
                      </p:cNvPr>
                      <p:cNvSpPr/>
                      <p:nvPr/>
                    </p:nvSpPr>
                    <p:spPr>
                      <a:xfrm>
                        <a:off x="-105868" y="6358304"/>
                        <a:ext cx="357381" cy="283484"/>
                      </a:xfrm>
                      <a:custGeom>
                        <a:avLst/>
                        <a:gdLst>
                          <a:gd name="connsiteX0" fmla="*/ 152065 w 357381"/>
                          <a:gd name="connsiteY0" fmla="*/ 63826 h 283484"/>
                          <a:gd name="connsiteX1" fmla="*/ 77706 w 357381"/>
                          <a:gd name="connsiteY1" fmla="*/ 3150 h 283484"/>
                          <a:gd name="connsiteX2" fmla="*/ 67661 w 357381"/>
                          <a:gd name="connsiteY2" fmla="*/ 33 h 283484"/>
                          <a:gd name="connsiteX3" fmla="*/ 59405 w 357381"/>
                          <a:gd name="connsiteY3" fmla="*/ 3728 h 283484"/>
                          <a:gd name="connsiteX4" fmla="*/ 7850 w 357381"/>
                          <a:gd name="connsiteY4" fmla="*/ 166474 h 283484"/>
                          <a:gd name="connsiteX5" fmla="*/ 103166 w 357381"/>
                          <a:gd name="connsiteY5" fmla="*/ 261789 h 283484"/>
                          <a:gd name="connsiteX6" fmla="*/ 238893 w 357381"/>
                          <a:gd name="connsiteY6" fmla="*/ 283149 h 283484"/>
                          <a:gd name="connsiteX7" fmla="*/ 346448 w 357381"/>
                          <a:gd name="connsiteY7" fmla="*/ 191991 h 283484"/>
                          <a:gd name="connsiteX8" fmla="*/ 152065 w 357381"/>
                          <a:gd name="connsiteY8" fmla="*/ 63826 h 28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381" h="283484">
                            <a:moveTo>
                              <a:pt x="152065" y="63826"/>
                            </a:moveTo>
                            <a:cubicBezTo>
                              <a:pt x="127413" y="43332"/>
                              <a:pt x="105590" y="18911"/>
                              <a:pt x="77706" y="3150"/>
                            </a:cubicBezTo>
                            <a:cubicBezTo>
                              <a:pt x="74588" y="1418"/>
                              <a:pt x="71240" y="-256"/>
                              <a:pt x="67661" y="33"/>
                            </a:cubicBezTo>
                            <a:cubicBezTo>
                              <a:pt x="64601" y="321"/>
                              <a:pt x="61945" y="1995"/>
                              <a:pt x="59405" y="3728"/>
                            </a:cubicBezTo>
                            <a:cubicBezTo>
                              <a:pt x="9178" y="38655"/>
                              <a:pt x="-13106" y="108973"/>
                              <a:pt x="7850" y="166474"/>
                            </a:cubicBezTo>
                            <a:cubicBezTo>
                              <a:pt x="23669" y="209888"/>
                              <a:pt x="60848" y="243372"/>
                              <a:pt x="103166" y="261789"/>
                            </a:cubicBezTo>
                            <a:cubicBezTo>
                              <a:pt x="145541" y="280205"/>
                              <a:pt x="192766" y="284881"/>
                              <a:pt x="238893" y="283149"/>
                            </a:cubicBezTo>
                            <a:cubicBezTo>
                              <a:pt x="287850" y="281302"/>
                              <a:pt x="391074" y="254745"/>
                              <a:pt x="346448" y="191991"/>
                            </a:cubicBezTo>
                            <a:cubicBezTo>
                              <a:pt x="305112" y="133913"/>
                              <a:pt x="206794" y="109203"/>
                              <a:pt x="152065" y="63826"/>
                            </a:cubicBezTo>
                            <a:close/>
                          </a:path>
                        </a:pathLst>
                      </a:custGeom>
                      <a:solidFill>
                        <a:srgbClr val="4C5E59"/>
                      </a:solidFill>
                      <a:ln w="5770" cap="flat">
                        <a:noFill/>
                        <a:prstDash val="solid"/>
                        <a:miter/>
                      </a:ln>
                    </p:spPr>
                    <p:txBody>
                      <a:bodyPr rtlCol="0" anchor="ctr"/>
                      <a:lstStyle/>
                      <a:p>
                        <a:endParaRPr lang="th-TH"/>
                      </a:p>
                    </p:txBody>
                  </p:sp>
                  <p:sp>
                    <p:nvSpPr>
                      <p:cNvPr id="4184" name="Freeform: Shape 4183">
                        <a:extLst>
                          <a:ext uri="{FF2B5EF4-FFF2-40B4-BE49-F238E27FC236}">
                            <a16:creationId xmlns:a16="http://schemas.microsoft.com/office/drawing/2014/main" id="{621E5661-2DD8-4325-9F03-A884C7C008BD}"/>
                          </a:ext>
                        </a:extLst>
                      </p:cNvPr>
                      <p:cNvSpPr/>
                      <p:nvPr/>
                    </p:nvSpPr>
                    <p:spPr>
                      <a:xfrm>
                        <a:off x="-52762" y="6255594"/>
                        <a:ext cx="321288" cy="314570"/>
                      </a:xfrm>
                      <a:custGeom>
                        <a:avLst/>
                        <a:gdLst>
                          <a:gd name="connsiteX0" fmla="*/ 207668 w 321288"/>
                          <a:gd name="connsiteY0" fmla="*/ 246380 h 314570"/>
                          <a:gd name="connsiteX1" fmla="*/ 33145 w 321288"/>
                          <a:gd name="connsiteY1" fmla="*/ 110536 h 314570"/>
                          <a:gd name="connsiteX2" fmla="*/ 873 w 321288"/>
                          <a:gd name="connsiteY2" fmla="*/ 41143 h 314570"/>
                          <a:gd name="connsiteX3" fmla="*/ 61144 w 321288"/>
                          <a:gd name="connsiteY3" fmla="*/ 38 h 314570"/>
                          <a:gd name="connsiteX4" fmla="*/ 133425 w 321288"/>
                          <a:gd name="connsiteY4" fmla="*/ 30001 h 314570"/>
                          <a:gd name="connsiteX5" fmla="*/ 316608 w 321288"/>
                          <a:gd name="connsiteY5" fmla="*/ 273456 h 314570"/>
                          <a:gd name="connsiteX6" fmla="*/ 321284 w 321288"/>
                          <a:gd name="connsiteY6" fmla="*/ 295509 h 314570"/>
                          <a:gd name="connsiteX7" fmla="*/ 207668 w 321288"/>
                          <a:gd name="connsiteY7" fmla="*/ 246380 h 314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288" h="314570">
                            <a:moveTo>
                              <a:pt x="207668" y="246380"/>
                            </a:moveTo>
                            <a:cubicBezTo>
                              <a:pt x="143643" y="209373"/>
                              <a:pt x="84699" y="163534"/>
                              <a:pt x="33145" y="110536"/>
                            </a:cubicBezTo>
                            <a:cubicBezTo>
                              <a:pt x="14613" y="91485"/>
                              <a:pt x="-4323" y="67237"/>
                              <a:pt x="873" y="41143"/>
                            </a:cubicBezTo>
                            <a:cubicBezTo>
                              <a:pt x="6011" y="15164"/>
                              <a:pt x="34646" y="-886"/>
                              <a:pt x="61144" y="38"/>
                            </a:cubicBezTo>
                            <a:cubicBezTo>
                              <a:pt x="87586" y="961"/>
                              <a:pt x="111775" y="14817"/>
                              <a:pt x="133425" y="30001"/>
                            </a:cubicBezTo>
                            <a:cubicBezTo>
                              <a:pt x="217944" y="89291"/>
                              <a:pt x="283066" y="175831"/>
                              <a:pt x="316608" y="273456"/>
                            </a:cubicBezTo>
                            <a:cubicBezTo>
                              <a:pt x="319033" y="280614"/>
                              <a:pt x="321400" y="287947"/>
                              <a:pt x="321284" y="295509"/>
                            </a:cubicBezTo>
                            <a:cubicBezTo>
                              <a:pt x="320361" y="353645"/>
                              <a:pt x="234167" y="261678"/>
                              <a:pt x="207668" y="246380"/>
                            </a:cubicBezTo>
                            <a:close/>
                          </a:path>
                        </a:pathLst>
                      </a:custGeom>
                      <a:solidFill>
                        <a:srgbClr val="737977"/>
                      </a:solidFill>
                      <a:ln w="5770" cap="flat">
                        <a:noFill/>
                        <a:prstDash val="solid"/>
                        <a:miter/>
                      </a:ln>
                    </p:spPr>
                    <p:txBody>
                      <a:bodyPr rtlCol="0" anchor="ctr"/>
                      <a:lstStyle/>
                      <a:p>
                        <a:endParaRPr lang="th-TH"/>
                      </a:p>
                    </p:txBody>
                  </p:sp>
                </p:grpSp>
                <p:sp>
                  <p:nvSpPr>
                    <p:cNvPr id="4175" name="Freeform: Shape 4174">
                      <a:extLst>
                        <a:ext uri="{FF2B5EF4-FFF2-40B4-BE49-F238E27FC236}">
                          <a16:creationId xmlns:a16="http://schemas.microsoft.com/office/drawing/2014/main" id="{D3102FC2-D2D0-462C-B21D-894D9C16F0F7}"/>
                        </a:ext>
                      </a:extLst>
                    </p:cNvPr>
                    <p:cNvSpPr/>
                    <p:nvPr/>
                  </p:nvSpPr>
                  <p:spPr>
                    <a:xfrm>
                      <a:off x="-91399" y="6380955"/>
                      <a:ext cx="359748" cy="229732"/>
                    </a:xfrm>
                    <a:custGeom>
                      <a:avLst/>
                      <a:gdLst>
                        <a:gd name="connsiteX0" fmla="*/ 1465 w 359748"/>
                        <a:gd name="connsiteY0" fmla="*/ 75756 h 229732"/>
                        <a:gd name="connsiteX1" fmla="*/ 20285 w 359748"/>
                        <a:gd name="connsiteY1" fmla="*/ 129851 h 229732"/>
                        <a:gd name="connsiteX2" fmla="*/ 33506 w 359748"/>
                        <a:gd name="connsiteY2" fmla="*/ 167781 h 229732"/>
                        <a:gd name="connsiteX3" fmla="*/ 94990 w 359748"/>
                        <a:gd name="connsiteY3" fmla="*/ 206115 h 229732"/>
                        <a:gd name="connsiteX4" fmla="*/ 61333 w 359748"/>
                        <a:gd name="connsiteY4" fmla="*/ 159467 h 229732"/>
                        <a:gd name="connsiteX5" fmla="*/ 53770 w 359748"/>
                        <a:gd name="connsiteY5" fmla="*/ 144515 h 229732"/>
                        <a:gd name="connsiteX6" fmla="*/ 55040 w 359748"/>
                        <a:gd name="connsiteY6" fmla="*/ 131467 h 229732"/>
                        <a:gd name="connsiteX7" fmla="*/ 88524 w 359748"/>
                        <a:gd name="connsiteY7" fmla="*/ 79913 h 229732"/>
                        <a:gd name="connsiteX8" fmla="*/ 150759 w 359748"/>
                        <a:gd name="connsiteY8" fmla="*/ 101158 h 229732"/>
                        <a:gd name="connsiteX9" fmla="*/ 159939 w 359748"/>
                        <a:gd name="connsiteY9" fmla="*/ 108317 h 229732"/>
                        <a:gd name="connsiteX10" fmla="*/ 164268 w 359748"/>
                        <a:gd name="connsiteY10" fmla="*/ 113802 h 229732"/>
                        <a:gd name="connsiteX11" fmla="*/ 160862 w 359748"/>
                        <a:gd name="connsiteY11" fmla="*/ 121364 h 229732"/>
                        <a:gd name="connsiteX12" fmla="*/ 118660 w 359748"/>
                        <a:gd name="connsiteY12" fmla="*/ 156350 h 229732"/>
                        <a:gd name="connsiteX13" fmla="*/ 161151 w 359748"/>
                        <a:gd name="connsiteY13" fmla="*/ 151789 h 229732"/>
                        <a:gd name="connsiteX14" fmla="*/ 276384 w 359748"/>
                        <a:gd name="connsiteY14" fmla="*/ 166222 h 229732"/>
                        <a:gd name="connsiteX15" fmla="*/ 280714 w 359748"/>
                        <a:gd name="connsiteY15" fmla="*/ 171649 h 229732"/>
                        <a:gd name="connsiteX16" fmla="*/ 279155 w 359748"/>
                        <a:gd name="connsiteY16" fmla="*/ 178057 h 229732"/>
                        <a:gd name="connsiteX17" fmla="*/ 213629 w 359748"/>
                        <a:gd name="connsiteY17" fmla="*/ 223146 h 229732"/>
                        <a:gd name="connsiteX18" fmla="*/ 131881 w 359748"/>
                        <a:gd name="connsiteY18" fmla="*/ 225570 h 229732"/>
                        <a:gd name="connsiteX19" fmla="*/ 189382 w 359748"/>
                        <a:gd name="connsiteY19" fmla="*/ 229496 h 229732"/>
                        <a:gd name="connsiteX20" fmla="*/ 281349 w 359748"/>
                        <a:gd name="connsiteY20" fmla="*/ 227360 h 229732"/>
                        <a:gd name="connsiteX21" fmla="*/ 359748 w 359748"/>
                        <a:gd name="connsiteY21" fmla="*/ 192894 h 229732"/>
                        <a:gd name="connsiteX22" fmla="*/ 271072 w 359748"/>
                        <a:gd name="connsiteY22" fmla="*/ 145150 h 229732"/>
                        <a:gd name="connsiteX23" fmla="*/ 218017 w 359748"/>
                        <a:gd name="connsiteY23" fmla="*/ 92037 h 229732"/>
                        <a:gd name="connsiteX24" fmla="*/ 1465 w 359748"/>
                        <a:gd name="connsiteY24" fmla="*/ 75756 h 22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748" h="229732">
                          <a:moveTo>
                            <a:pt x="1465" y="75756"/>
                          </a:moveTo>
                          <a:cubicBezTo>
                            <a:pt x="-3039" y="95674"/>
                            <a:pt x="2735" y="119401"/>
                            <a:pt x="20285" y="129851"/>
                          </a:cubicBezTo>
                          <a:cubicBezTo>
                            <a:pt x="13704" y="142667"/>
                            <a:pt x="23229" y="157735"/>
                            <a:pt x="33506" y="167781"/>
                          </a:cubicBezTo>
                          <a:cubicBezTo>
                            <a:pt x="50941" y="184812"/>
                            <a:pt x="72071" y="197975"/>
                            <a:pt x="94990" y="206115"/>
                          </a:cubicBezTo>
                          <a:cubicBezTo>
                            <a:pt x="83790" y="190585"/>
                            <a:pt x="72532" y="174997"/>
                            <a:pt x="61333" y="159467"/>
                          </a:cubicBezTo>
                          <a:cubicBezTo>
                            <a:pt x="58042" y="154907"/>
                            <a:pt x="54636" y="150057"/>
                            <a:pt x="53770" y="144515"/>
                          </a:cubicBezTo>
                          <a:cubicBezTo>
                            <a:pt x="53135" y="140185"/>
                            <a:pt x="54058" y="135740"/>
                            <a:pt x="55040" y="131467"/>
                          </a:cubicBezTo>
                          <a:cubicBezTo>
                            <a:pt x="59889" y="110626"/>
                            <a:pt x="68433" y="87187"/>
                            <a:pt x="88524" y="79913"/>
                          </a:cubicBezTo>
                          <a:cubicBezTo>
                            <a:pt x="110116" y="72119"/>
                            <a:pt x="132689" y="87072"/>
                            <a:pt x="150759" y="101158"/>
                          </a:cubicBezTo>
                          <a:cubicBezTo>
                            <a:pt x="153819" y="103525"/>
                            <a:pt x="156879" y="105892"/>
                            <a:pt x="159939" y="108317"/>
                          </a:cubicBezTo>
                          <a:cubicBezTo>
                            <a:pt x="161786" y="109760"/>
                            <a:pt x="163807" y="111434"/>
                            <a:pt x="164268" y="113802"/>
                          </a:cubicBezTo>
                          <a:cubicBezTo>
                            <a:pt x="164788" y="116630"/>
                            <a:pt x="162767" y="119228"/>
                            <a:pt x="160862" y="121364"/>
                          </a:cubicBezTo>
                          <a:cubicBezTo>
                            <a:pt x="148681" y="135047"/>
                            <a:pt x="134363" y="146940"/>
                            <a:pt x="118660" y="156350"/>
                          </a:cubicBezTo>
                          <a:cubicBezTo>
                            <a:pt x="130322" y="165876"/>
                            <a:pt x="147295" y="157620"/>
                            <a:pt x="161151" y="151789"/>
                          </a:cubicBezTo>
                          <a:cubicBezTo>
                            <a:pt x="198503" y="136086"/>
                            <a:pt x="244054" y="141801"/>
                            <a:pt x="276384" y="166222"/>
                          </a:cubicBezTo>
                          <a:cubicBezTo>
                            <a:pt x="278289" y="167665"/>
                            <a:pt x="280252" y="169340"/>
                            <a:pt x="280714" y="171649"/>
                          </a:cubicBezTo>
                          <a:cubicBezTo>
                            <a:pt x="281175" y="173842"/>
                            <a:pt x="280194" y="176094"/>
                            <a:pt x="279155" y="178057"/>
                          </a:cubicBezTo>
                          <a:cubicBezTo>
                            <a:pt x="266281" y="202189"/>
                            <a:pt x="240301" y="217141"/>
                            <a:pt x="213629" y="223146"/>
                          </a:cubicBezTo>
                          <a:cubicBezTo>
                            <a:pt x="186957" y="229150"/>
                            <a:pt x="159188" y="227360"/>
                            <a:pt x="131881" y="225570"/>
                          </a:cubicBezTo>
                          <a:cubicBezTo>
                            <a:pt x="150586" y="230362"/>
                            <a:pt x="170099" y="229900"/>
                            <a:pt x="189382" y="229496"/>
                          </a:cubicBezTo>
                          <a:cubicBezTo>
                            <a:pt x="220037" y="228803"/>
                            <a:pt x="250693" y="228111"/>
                            <a:pt x="281349" y="227360"/>
                          </a:cubicBezTo>
                          <a:cubicBezTo>
                            <a:pt x="311773" y="226667"/>
                            <a:pt x="349068" y="221356"/>
                            <a:pt x="359748" y="192894"/>
                          </a:cubicBezTo>
                          <a:cubicBezTo>
                            <a:pt x="331864" y="174074"/>
                            <a:pt x="298264" y="164952"/>
                            <a:pt x="271072" y="145150"/>
                          </a:cubicBezTo>
                          <a:cubicBezTo>
                            <a:pt x="250808" y="130371"/>
                            <a:pt x="235105" y="110395"/>
                            <a:pt x="218017" y="92037"/>
                          </a:cubicBezTo>
                          <a:cubicBezTo>
                            <a:pt x="157456" y="26915"/>
                            <a:pt x="34198" y="-69208"/>
                            <a:pt x="1465" y="75756"/>
                          </a:cubicBezTo>
                          <a:close/>
                        </a:path>
                      </a:pathLst>
                    </a:custGeom>
                    <a:solidFill>
                      <a:srgbClr val="485954"/>
                    </a:solidFill>
                    <a:ln w="5770" cap="flat">
                      <a:noFill/>
                      <a:prstDash val="solid"/>
                      <a:miter/>
                    </a:ln>
                  </p:spPr>
                  <p:txBody>
                    <a:bodyPr rtlCol="0" anchor="ctr"/>
                    <a:lstStyle/>
                    <a:p>
                      <a:endParaRPr lang="th-TH"/>
                    </a:p>
                  </p:txBody>
                </p:sp>
                <p:sp>
                  <p:nvSpPr>
                    <p:cNvPr id="4176" name="Freeform: Shape 4175">
                      <a:extLst>
                        <a:ext uri="{FF2B5EF4-FFF2-40B4-BE49-F238E27FC236}">
                          <a16:creationId xmlns:a16="http://schemas.microsoft.com/office/drawing/2014/main" id="{857ABC46-16A9-4D20-9638-D6AD764F6116}"/>
                        </a:ext>
                      </a:extLst>
                    </p:cNvPr>
                    <p:cNvSpPr/>
                    <p:nvPr/>
                  </p:nvSpPr>
                  <p:spPr>
                    <a:xfrm>
                      <a:off x="-42961" y="6265090"/>
                      <a:ext cx="297050" cy="274991"/>
                    </a:xfrm>
                    <a:custGeom>
                      <a:avLst/>
                      <a:gdLst>
                        <a:gd name="connsiteX0" fmla="*/ 232968 w 297050"/>
                        <a:gd name="connsiteY0" fmla="*/ 178459 h 274991"/>
                        <a:gd name="connsiteX1" fmla="*/ 198040 w 297050"/>
                        <a:gd name="connsiteY1" fmla="*/ 111028 h 274991"/>
                        <a:gd name="connsiteX2" fmla="*/ 133323 w 297050"/>
                        <a:gd name="connsiteY2" fmla="*/ 56125 h 274991"/>
                        <a:gd name="connsiteX3" fmla="*/ 77323 w 297050"/>
                        <a:gd name="connsiteY3" fmla="*/ 17733 h 274991"/>
                        <a:gd name="connsiteX4" fmla="*/ 62024 w 297050"/>
                        <a:gd name="connsiteY4" fmla="*/ 10344 h 274991"/>
                        <a:gd name="connsiteX5" fmla="*/ 38643 w 297050"/>
                        <a:gd name="connsiteY5" fmla="*/ 17444 h 274991"/>
                        <a:gd name="connsiteX6" fmla="*/ 2041 w 297050"/>
                        <a:gd name="connsiteY6" fmla="*/ 45040 h 274991"/>
                        <a:gd name="connsiteX7" fmla="*/ 26230 w 297050"/>
                        <a:gd name="connsiteY7" fmla="*/ 104504 h 274991"/>
                        <a:gd name="connsiteX8" fmla="*/ 4523 w 297050"/>
                        <a:gd name="connsiteY8" fmla="*/ 12884 h 274991"/>
                        <a:gd name="connsiteX9" fmla="*/ 16762 w 297050"/>
                        <a:gd name="connsiteY9" fmla="*/ 1568 h 274991"/>
                        <a:gd name="connsiteX10" fmla="*/ 28135 w 297050"/>
                        <a:gd name="connsiteY10" fmla="*/ 9 h 274991"/>
                        <a:gd name="connsiteX11" fmla="*/ 136902 w 297050"/>
                        <a:gd name="connsiteY11" fmla="*/ 43655 h 274991"/>
                        <a:gd name="connsiteX12" fmla="*/ 206931 w 297050"/>
                        <a:gd name="connsiteY12" fmla="*/ 100694 h 274991"/>
                        <a:gd name="connsiteX13" fmla="*/ 229331 w 297050"/>
                        <a:gd name="connsiteY13" fmla="*/ 138104 h 274991"/>
                        <a:gd name="connsiteX14" fmla="*/ 297050 w 297050"/>
                        <a:gd name="connsiteY14" fmla="*/ 274755 h 274991"/>
                        <a:gd name="connsiteX15" fmla="*/ 232968 w 297050"/>
                        <a:gd name="connsiteY15" fmla="*/ 178459 h 27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050" h="274991">
                          <a:moveTo>
                            <a:pt x="232968" y="178459"/>
                          </a:moveTo>
                          <a:cubicBezTo>
                            <a:pt x="223384" y="154962"/>
                            <a:pt x="213628" y="131061"/>
                            <a:pt x="198040" y="111028"/>
                          </a:cubicBezTo>
                          <a:cubicBezTo>
                            <a:pt x="180605" y="88628"/>
                            <a:pt x="156762" y="72174"/>
                            <a:pt x="133323" y="56125"/>
                          </a:cubicBezTo>
                          <a:cubicBezTo>
                            <a:pt x="114675" y="43308"/>
                            <a:pt x="96028" y="30492"/>
                            <a:pt x="77323" y="17733"/>
                          </a:cubicBezTo>
                          <a:cubicBezTo>
                            <a:pt x="72589" y="14500"/>
                            <a:pt x="67682" y="11152"/>
                            <a:pt x="62024" y="10344"/>
                          </a:cubicBezTo>
                          <a:cubicBezTo>
                            <a:pt x="53826" y="9131"/>
                            <a:pt x="45859" y="13345"/>
                            <a:pt x="38643" y="17444"/>
                          </a:cubicBezTo>
                          <a:cubicBezTo>
                            <a:pt x="25249" y="25007"/>
                            <a:pt x="11451" y="32859"/>
                            <a:pt x="2041" y="45040"/>
                          </a:cubicBezTo>
                          <a:cubicBezTo>
                            <a:pt x="-7370" y="57222"/>
                            <a:pt x="18379" y="91226"/>
                            <a:pt x="26230" y="104504"/>
                          </a:cubicBezTo>
                          <a:cubicBezTo>
                            <a:pt x="16589" y="80083"/>
                            <a:pt x="-10141" y="34648"/>
                            <a:pt x="4523" y="12884"/>
                          </a:cubicBezTo>
                          <a:cubicBezTo>
                            <a:pt x="7641" y="8208"/>
                            <a:pt x="11509" y="3704"/>
                            <a:pt x="16762" y="1568"/>
                          </a:cubicBezTo>
                          <a:cubicBezTo>
                            <a:pt x="20342" y="125"/>
                            <a:pt x="24267" y="-48"/>
                            <a:pt x="28135" y="9"/>
                          </a:cubicBezTo>
                          <a:cubicBezTo>
                            <a:pt x="67739" y="414"/>
                            <a:pt x="103475" y="22409"/>
                            <a:pt x="136902" y="43655"/>
                          </a:cubicBezTo>
                          <a:cubicBezTo>
                            <a:pt x="162420" y="59877"/>
                            <a:pt x="188572" y="76677"/>
                            <a:pt x="206931" y="100694"/>
                          </a:cubicBezTo>
                          <a:cubicBezTo>
                            <a:pt x="215764" y="112240"/>
                            <a:pt x="222576" y="125172"/>
                            <a:pt x="229331" y="138104"/>
                          </a:cubicBezTo>
                          <a:cubicBezTo>
                            <a:pt x="251096" y="179671"/>
                            <a:pt x="288564" y="229667"/>
                            <a:pt x="297050" y="274755"/>
                          </a:cubicBezTo>
                          <a:cubicBezTo>
                            <a:pt x="257331" y="279662"/>
                            <a:pt x="244514" y="206863"/>
                            <a:pt x="232968" y="178459"/>
                          </a:cubicBezTo>
                          <a:close/>
                        </a:path>
                      </a:pathLst>
                    </a:custGeom>
                    <a:solidFill>
                      <a:srgbClr val="4A645A"/>
                    </a:solidFill>
                    <a:ln w="5770" cap="flat">
                      <a:noFill/>
                      <a:prstDash val="solid"/>
                      <a:miter/>
                    </a:ln>
                  </p:spPr>
                  <p:txBody>
                    <a:bodyPr rtlCol="0" anchor="ctr"/>
                    <a:lstStyle/>
                    <a:p>
                      <a:endParaRPr lang="th-TH"/>
                    </a:p>
                  </p:txBody>
                </p:sp>
                <p:sp>
                  <p:nvSpPr>
                    <p:cNvPr id="4177" name="Freeform: Shape 4176">
                      <a:extLst>
                        <a:ext uri="{FF2B5EF4-FFF2-40B4-BE49-F238E27FC236}">
                          <a16:creationId xmlns:a16="http://schemas.microsoft.com/office/drawing/2014/main" id="{97BA4FE8-7DA3-4223-82FB-FAD54E164ADC}"/>
                        </a:ext>
                      </a:extLst>
                    </p:cNvPr>
                    <p:cNvSpPr/>
                    <p:nvPr/>
                  </p:nvSpPr>
                  <p:spPr>
                    <a:xfrm>
                      <a:off x="-49272" y="6270451"/>
                      <a:ext cx="246620" cy="262292"/>
                    </a:xfrm>
                    <a:custGeom>
                      <a:avLst/>
                      <a:gdLst>
                        <a:gd name="connsiteX0" fmla="*/ 85308 w 246620"/>
                        <a:gd name="connsiteY0" fmla="*/ 51860 h 262292"/>
                        <a:gd name="connsiteX1" fmla="*/ 94083 w 246620"/>
                        <a:gd name="connsiteY1" fmla="*/ 102318 h 262292"/>
                        <a:gd name="connsiteX2" fmla="*/ 104533 w 246620"/>
                        <a:gd name="connsiteY2" fmla="*/ 152313 h 262292"/>
                        <a:gd name="connsiteX3" fmla="*/ 101184 w 246620"/>
                        <a:gd name="connsiteY3" fmla="*/ 39159 h 262292"/>
                        <a:gd name="connsiteX4" fmla="*/ 148640 w 246620"/>
                        <a:gd name="connsiteY4" fmla="*/ 52322 h 262292"/>
                        <a:gd name="connsiteX5" fmla="*/ 177737 w 246620"/>
                        <a:gd name="connsiteY5" fmla="*/ 121196 h 262292"/>
                        <a:gd name="connsiteX6" fmla="*/ 189861 w 246620"/>
                        <a:gd name="connsiteY6" fmla="*/ 214779 h 262292"/>
                        <a:gd name="connsiteX7" fmla="*/ 190438 w 246620"/>
                        <a:gd name="connsiteY7" fmla="*/ 127085 h 262292"/>
                        <a:gd name="connsiteX8" fmla="*/ 201060 w 246620"/>
                        <a:gd name="connsiteY8" fmla="*/ 98854 h 262292"/>
                        <a:gd name="connsiteX9" fmla="*/ 243147 w 246620"/>
                        <a:gd name="connsiteY9" fmla="*/ 262293 h 262292"/>
                        <a:gd name="connsiteX10" fmla="*/ 246495 w 246620"/>
                        <a:gd name="connsiteY10" fmla="*/ 199423 h 262292"/>
                        <a:gd name="connsiteX11" fmla="*/ 241126 w 246620"/>
                        <a:gd name="connsiteY11" fmla="*/ 158029 h 262292"/>
                        <a:gd name="connsiteX12" fmla="*/ 181432 w 246620"/>
                        <a:gd name="connsiteY12" fmla="*/ 75126 h 262292"/>
                        <a:gd name="connsiteX13" fmla="*/ 111923 w 246620"/>
                        <a:gd name="connsiteY13" fmla="*/ 17798 h 262292"/>
                        <a:gd name="connsiteX14" fmla="*/ 25094 w 246620"/>
                        <a:gd name="connsiteY14" fmla="*/ 3250 h 262292"/>
                        <a:gd name="connsiteX15" fmla="*/ 3329 w 246620"/>
                        <a:gd name="connsiteY15" fmla="*/ 17394 h 262292"/>
                        <a:gd name="connsiteX16" fmla="*/ 6389 w 246620"/>
                        <a:gd name="connsiteY16" fmla="*/ 54516 h 262292"/>
                        <a:gd name="connsiteX17" fmla="*/ 48648 w 246620"/>
                        <a:gd name="connsiteY17" fmla="*/ 120561 h 262292"/>
                        <a:gd name="connsiteX18" fmla="*/ 17127 w 246620"/>
                        <a:gd name="connsiteY18" fmla="*/ 39390 h 262292"/>
                        <a:gd name="connsiteX19" fmla="*/ 85308 w 246620"/>
                        <a:gd name="connsiteY19" fmla="*/ 51860 h 26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620" h="262292">
                          <a:moveTo>
                            <a:pt x="85308" y="51860"/>
                          </a:moveTo>
                          <a:cubicBezTo>
                            <a:pt x="92005" y="67679"/>
                            <a:pt x="92929" y="85171"/>
                            <a:pt x="94083" y="102318"/>
                          </a:cubicBezTo>
                          <a:cubicBezTo>
                            <a:pt x="95238" y="119407"/>
                            <a:pt x="96797" y="137015"/>
                            <a:pt x="104533" y="152313"/>
                          </a:cubicBezTo>
                          <a:cubicBezTo>
                            <a:pt x="103436" y="114615"/>
                            <a:pt x="102281" y="76858"/>
                            <a:pt x="101184" y="39159"/>
                          </a:cubicBezTo>
                          <a:cubicBezTo>
                            <a:pt x="117753" y="40718"/>
                            <a:pt x="135131" y="42623"/>
                            <a:pt x="148640" y="52322"/>
                          </a:cubicBezTo>
                          <a:cubicBezTo>
                            <a:pt x="169481" y="67332"/>
                            <a:pt x="174446" y="95736"/>
                            <a:pt x="177737" y="121196"/>
                          </a:cubicBezTo>
                          <a:cubicBezTo>
                            <a:pt x="181778" y="152371"/>
                            <a:pt x="185819" y="183604"/>
                            <a:pt x="189861" y="214779"/>
                          </a:cubicBezTo>
                          <a:cubicBezTo>
                            <a:pt x="190034" y="185567"/>
                            <a:pt x="190265" y="156297"/>
                            <a:pt x="190438" y="127085"/>
                          </a:cubicBezTo>
                          <a:cubicBezTo>
                            <a:pt x="190496" y="116520"/>
                            <a:pt x="191766" y="103877"/>
                            <a:pt x="201060" y="98854"/>
                          </a:cubicBezTo>
                          <a:cubicBezTo>
                            <a:pt x="230619" y="147695"/>
                            <a:pt x="245456" y="205311"/>
                            <a:pt x="243147" y="262293"/>
                          </a:cubicBezTo>
                          <a:cubicBezTo>
                            <a:pt x="245918" y="241451"/>
                            <a:pt x="247015" y="220437"/>
                            <a:pt x="246495" y="199423"/>
                          </a:cubicBezTo>
                          <a:cubicBezTo>
                            <a:pt x="246149" y="185452"/>
                            <a:pt x="245052" y="171423"/>
                            <a:pt x="241126" y="158029"/>
                          </a:cubicBezTo>
                          <a:cubicBezTo>
                            <a:pt x="231485" y="124949"/>
                            <a:pt x="206025" y="99258"/>
                            <a:pt x="181432" y="75126"/>
                          </a:cubicBezTo>
                          <a:cubicBezTo>
                            <a:pt x="159955" y="53996"/>
                            <a:pt x="138133" y="32635"/>
                            <a:pt x="111923" y="17798"/>
                          </a:cubicBezTo>
                          <a:cubicBezTo>
                            <a:pt x="85712" y="2961"/>
                            <a:pt x="54133" y="-4833"/>
                            <a:pt x="25094" y="3250"/>
                          </a:cubicBezTo>
                          <a:cubicBezTo>
                            <a:pt x="16549" y="5617"/>
                            <a:pt x="7832" y="9773"/>
                            <a:pt x="3329" y="17394"/>
                          </a:cubicBezTo>
                          <a:cubicBezTo>
                            <a:pt x="-3253" y="28536"/>
                            <a:pt x="1077" y="42738"/>
                            <a:pt x="6389" y="54516"/>
                          </a:cubicBezTo>
                          <a:cubicBezTo>
                            <a:pt x="17185" y="78417"/>
                            <a:pt x="31502" y="100759"/>
                            <a:pt x="48648" y="120561"/>
                          </a:cubicBezTo>
                          <a:cubicBezTo>
                            <a:pt x="39873" y="110458"/>
                            <a:pt x="11816" y="52322"/>
                            <a:pt x="17127" y="39390"/>
                          </a:cubicBezTo>
                          <a:cubicBezTo>
                            <a:pt x="31906" y="3712"/>
                            <a:pt x="73993" y="25188"/>
                            <a:pt x="85308" y="51860"/>
                          </a:cubicBezTo>
                          <a:close/>
                        </a:path>
                      </a:pathLst>
                    </a:custGeom>
                    <a:solidFill>
                      <a:srgbClr val="808584"/>
                    </a:solidFill>
                    <a:ln w="5770" cap="flat">
                      <a:noFill/>
                      <a:prstDash val="solid"/>
                      <a:miter/>
                    </a:ln>
                  </p:spPr>
                  <p:txBody>
                    <a:bodyPr rtlCol="0" anchor="ctr"/>
                    <a:lstStyle/>
                    <a:p>
                      <a:endParaRPr lang="th-TH"/>
                    </a:p>
                  </p:txBody>
                </p:sp>
                <p:sp>
                  <p:nvSpPr>
                    <p:cNvPr id="4178" name="Freeform: Shape 4177">
                      <a:extLst>
                        <a:ext uri="{FF2B5EF4-FFF2-40B4-BE49-F238E27FC236}">
                          <a16:creationId xmlns:a16="http://schemas.microsoft.com/office/drawing/2014/main" id="{36F3927E-6C16-4A79-B8F5-317D41598492}"/>
                        </a:ext>
                      </a:extLst>
                    </p:cNvPr>
                    <p:cNvSpPr/>
                    <p:nvPr/>
                  </p:nvSpPr>
                  <p:spPr>
                    <a:xfrm>
                      <a:off x="-37688" y="6354757"/>
                      <a:ext cx="281615" cy="208411"/>
                    </a:xfrm>
                    <a:custGeom>
                      <a:avLst/>
                      <a:gdLst>
                        <a:gd name="connsiteX0" fmla="*/ 220997 w 281615"/>
                        <a:gd name="connsiteY0" fmla="*/ 162688 h 208411"/>
                        <a:gd name="connsiteX1" fmla="*/ 163381 w 281615"/>
                        <a:gd name="connsiteY1" fmla="*/ 96874 h 208411"/>
                        <a:gd name="connsiteX2" fmla="*/ 114194 w 281615"/>
                        <a:gd name="connsiteY2" fmla="*/ 63621 h 208411"/>
                        <a:gd name="connsiteX3" fmla="*/ 0 w 281615"/>
                        <a:gd name="connsiteY3" fmla="*/ 0 h 208411"/>
                        <a:gd name="connsiteX4" fmla="*/ 147620 w 281615"/>
                        <a:gd name="connsiteY4" fmla="*/ 107727 h 208411"/>
                        <a:gd name="connsiteX5" fmla="*/ 173888 w 281615"/>
                        <a:gd name="connsiteY5" fmla="*/ 142194 h 208411"/>
                        <a:gd name="connsiteX6" fmla="*/ 243802 w 281615"/>
                        <a:gd name="connsiteY6" fmla="*/ 187975 h 208411"/>
                        <a:gd name="connsiteX7" fmla="*/ 281616 w 281615"/>
                        <a:gd name="connsiteY7" fmla="*/ 208412 h 208411"/>
                        <a:gd name="connsiteX8" fmla="*/ 220997 w 281615"/>
                        <a:gd name="connsiteY8" fmla="*/ 162688 h 20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15" h="208411">
                          <a:moveTo>
                            <a:pt x="220997" y="162688"/>
                          </a:moveTo>
                          <a:cubicBezTo>
                            <a:pt x="200791" y="141616"/>
                            <a:pt x="185146" y="116329"/>
                            <a:pt x="163381" y="96874"/>
                          </a:cubicBezTo>
                          <a:cubicBezTo>
                            <a:pt x="148602" y="83653"/>
                            <a:pt x="131340" y="73550"/>
                            <a:pt x="114194" y="63621"/>
                          </a:cubicBezTo>
                          <a:cubicBezTo>
                            <a:pt x="76437" y="41856"/>
                            <a:pt x="38392" y="20610"/>
                            <a:pt x="0" y="0"/>
                          </a:cubicBezTo>
                          <a:cubicBezTo>
                            <a:pt x="34062" y="51208"/>
                            <a:pt x="108420" y="60330"/>
                            <a:pt x="147620" y="107727"/>
                          </a:cubicBezTo>
                          <a:cubicBezTo>
                            <a:pt x="156857" y="118870"/>
                            <a:pt x="163843" y="131802"/>
                            <a:pt x="173888" y="142194"/>
                          </a:cubicBezTo>
                          <a:cubicBezTo>
                            <a:pt x="193286" y="162284"/>
                            <a:pt x="221864" y="170713"/>
                            <a:pt x="243802" y="187975"/>
                          </a:cubicBezTo>
                          <a:cubicBezTo>
                            <a:pt x="256907" y="198309"/>
                            <a:pt x="264931" y="207142"/>
                            <a:pt x="281616" y="208412"/>
                          </a:cubicBezTo>
                          <a:cubicBezTo>
                            <a:pt x="272898" y="188783"/>
                            <a:pt x="238663" y="181105"/>
                            <a:pt x="220997" y="162688"/>
                          </a:cubicBezTo>
                          <a:close/>
                        </a:path>
                      </a:pathLst>
                    </a:custGeom>
                    <a:solidFill>
                      <a:srgbClr val="183F34">
                        <a:alpha val="50000"/>
                      </a:srgbClr>
                    </a:solidFill>
                    <a:ln w="5770" cap="flat">
                      <a:noFill/>
                      <a:prstDash val="solid"/>
                      <a:miter/>
                    </a:ln>
                  </p:spPr>
                  <p:txBody>
                    <a:bodyPr rtlCol="0" anchor="ctr"/>
                    <a:lstStyle/>
                    <a:p>
                      <a:endParaRPr lang="th-TH"/>
                    </a:p>
                  </p:txBody>
                </p:sp>
                <p:sp>
                  <p:nvSpPr>
                    <p:cNvPr id="4179" name="Freeform: Shape 4178">
                      <a:extLst>
                        <a:ext uri="{FF2B5EF4-FFF2-40B4-BE49-F238E27FC236}">
                          <a16:creationId xmlns:a16="http://schemas.microsoft.com/office/drawing/2014/main" id="{960ABEC1-95EF-4DC1-AD80-4FA65D4ABD77}"/>
                        </a:ext>
                      </a:extLst>
                    </p:cNvPr>
                    <p:cNvSpPr/>
                    <p:nvPr/>
                  </p:nvSpPr>
                  <p:spPr>
                    <a:xfrm>
                      <a:off x="-99290" y="6378768"/>
                      <a:ext cx="212116" cy="219963"/>
                    </a:xfrm>
                    <a:custGeom>
                      <a:avLst/>
                      <a:gdLst>
                        <a:gd name="connsiteX0" fmla="*/ 51499 w 212116"/>
                        <a:gd name="connsiteY0" fmla="*/ 9935 h 219963"/>
                        <a:gd name="connsiteX1" fmla="*/ 31178 w 212116"/>
                        <a:gd name="connsiteY1" fmla="*/ 31873 h 219963"/>
                        <a:gd name="connsiteX2" fmla="*/ 407 w 212116"/>
                        <a:gd name="connsiteY2" fmla="*/ 92376 h 219963"/>
                        <a:gd name="connsiteX3" fmla="*/ 23038 w 212116"/>
                        <a:gd name="connsiteY3" fmla="*/ 165696 h 219963"/>
                        <a:gd name="connsiteX4" fmla="*/ 82444 w 212116"/>
                        <a:gd name="connsiteY4" fmla="*/ 219964 h 219963"/>
                        <a:gd name="connsiteX5" fmla="*/ 36431 w 212116"/>
                        <a:gd name="connsiteY5" fmla="*/ 89432 h 219963"/>
                        <a:gd name="connsiteX6" fmla="*/ 47805 w 212116"/>
                        <a:gd name="connsiteY6" fmla="*/ 62991 h 219963"/>
                        <a:gd name="connsiteX7" fmla="*/ 74592 w 212116"/>
                        <a:gd name="connsiteY7" fmla="*/ 58603 h 219963"/>
                        <a:gd name="connsiteX8" fmla="*/ 92836 w 212116"/>
                        <a:gd name="connsiteY8" fmla="*/ 69803 h 219963"/>
                        <a:gd name="connsiteX9" fmla="*/ 105825 w 212116"/>
                        <a:gd name="connsiteY9" fmla="*/ 58776 h 219963"/>
                        <a:gd name="connsiteX10" fmla="*/ 147738 w 212116"/>
                        <a:gd name="connsiteY10" fmla="*/ 68648 h 219963"/>
                        <a:gd name="connsiteX11" fmla="*/ 211532 w 212116"/>
                        <a:gd name="connsiteY11" fmla="*/ 121531 h 219963"/>
                        <a:gd name="connsiteX12" fmla="*/ 207780 w 212116"/>
                        <a:gd name="connsiteY12" fmla="*/ 111081 h 219963"/>
                        <a:gd name="connsiteX13" fmla="*/ 51499 w 212116"/>
                        <a:gd name="connsiteY13" fmla="*/ 9935 h 21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116" h="219963">
                          <a:moveTo>
                            <a:pt x="51499" y="9935"/>
                          </a:moveTo>
                          <a:cubicBezTo>
                            <a:pt x="43417" y="15881"/>
                            <a:pt x="37240" y="23906"/>
                            <a:pt x="31178" y="31873"/>
                          </a:cubicBezTo>
                          <a:cubicBezTo>
                            <a:pt x="17322" y="50116"/>
                            <a:pt x="2889" y="69572"/>
                            <a:pt x="407" y="92376"/>
                          </a:cubicBezTo>
                          <a:cubicBezTo>
                            <a:pt x="-2480" y="118240"/>
                            <a:pt x="10510" y="142949"/>
                            <a:pt x="23038" y="165696"/>
                          </a:cubicBezTo>
                          <a:cubicBezTo>
                            <a:pt x="36547" y="190232"/>
                            <a:pt x="54502" y="217770"/>
                            <a:pt x="82444" y="219964"/>
                          </a:cubicBezTo>
                          <a:cubicBezTo>
                            <a:pt x="56695" y="180417"/>
                            <a:pt x="29792" y="136195"/>
                            <a:pt x="36431" y="89432"/>
                          </a:cubicBezTo>
                          <a:cubicBezTo>
                            <a:pt x="37817" y="79733"/>
                            <a:pt x="40877" y="69861"/>
                            <a:pt x="47805" y="62991"/>
                          </a:cubicBezTo>
                          <a:cubicBezTo>
                            <a:pt x="54732" y="56121"/>
                            <a:pt x="66394" y="53292"/>
                            <a:pt x="74592" y="58603"/>
                          </a:cubicBezTo>
                          <a:cubicBezTo>
                            <a:pt x="80770" y="62644"/>
                            <a:pt x="85561" y="70900"/>
                            <a:pt x="92836" y="69803"/>
                          </a:cubicBezTo>
                          <a:cubicBezTo>
                            <a:pt x="98551" y="68879"/>
                            <a:pt x="101438" y="62587"/>
                            <a:pt x="105825" y="58776"/>
                          </a:cubicBezTo>
                          <a:cubicBezTo>
                            <a:pt x="117660" y="48500"/>
                            <a:pt x="135615" y="58603"/>
                            <a:pt x="147738" y="68648"/>
                          </a:cubicBezTo>
                          <a:cubicBezTo>
                            <a:pt x="168984" y="86257"/>
                            <a:pt x="190287" y="103922"/>
                            <a:pt x="211532" y="121531"/>
                          </a:cubicBezTo>
                          <a:cubicBezTo>
                            <a:pt x="213380" y="118009"/>
                            <a:pt x="210493" y="113968"/>
                            <a:pt x="207780" y="111081"/>
                          </a:cubicBezTo>
                          <a:cubicBezTo>
                            <a:pt x="174872" y="75923"/>
                            <a:pt x="110559" y="-33191"/>
                            <a:pt x="51499" y="9935"/>
                          </a:cubicBezTo>
                          <a:close/>
                        </a:path>
                      </a:pathLst>
                    </a:custGeom>
                    <a:solidFill>
                      <a:srgbClr val="183F34">
                        <a:alpha val="50000"/>
                      </a:srgbClr>
                    </a:solidFill>
                    <a:ln w="5770" cap="flat">
                      <a:noFill/>
                      <a:prstDash val="solid"/>
                      <a:miter/>
                    </a:ln>
                  </p:spPr>
                  <p:txBody>
                    <a:bodyPr rtlCol="0" anchor="ctr"/>
                    <a:lstStyle/>
                    <a:p>
                      <a:endParaRPr lang="th-TH"/>
                    </a:p>
                  </p:txBody>
                </p:sp>
                <p:sp>
                  <p:nvSpPr>
                    <p:cNvPr id="4180" name="Freeform: Shape 4179">
                      <a:extLst>
                        <a:ext uri="{FF2B5EF4-FFF2-40B4-BE49-F238E27FC236}">
                          <a16:creationId xmlns:a16="http://schemas.microsoft.com/office/drawing/2014/main" id="{C5674A38-B212-4877-8D65-14C1C644D79E}"/>
                        </a:ext>
                      </a:extLst>
                    </p:cNvPr>
                    <p:cNvSpPr/>
                    <p:nvPr/>
                  </p:nvSpPr>
                  <p:spPr>
                    <a:xfrm>
                      <a:off x="-43230" y="6469113"/>
                      <a:ext cx="323702" cy="170947"/>
                    </a:xfrm>
                    <a:custGeom>
                      <a:avLst/>
                      <a:gdLst>
                        <a:gd name="connsiteX0" fmla="*/ 196288 w 323702"/>
                        <a:gd name="connsiteY0" fmla="*/ 168068 h 170947"/>
                        <a:gd name="connsiteX1" fmla="*/ 97105 w 323702"/>
                        <a:gd name="connsiteY1" fmla="*/ 156291 h 170947"/>
                        <a:gd name="connsiteX2" fmla="*/ 0 w 323702"/>
                        <a:gd name="connsiteY2" fmla="*/ 106468 h 170947"/>
                        <a:gd name="connsiteX3" fmla="*/ 117831 w 323702"/>
                        <a:gd name="connsiteY3" fmla="*/ 139260 h 170947"/>
                        <a:gd name="connsiteX4" fmla="*/ 156049 w 323702"/>
                        <a:gd name="connsiteY4" fmla="*/ 141627 h 170947"/>
                        <a:gd name="connsiteX5" fmla="*/ 193748 w 323702"/>
                        <a:gd name="connsiteY5" fmla="*/ 136489 h 170947"/>
                        <a:gd name="connsiteX6" fmla="*/ 216379 w 323702"/>
                        <a:gd name="connsiteY6" fmla="*/ 101388 h 170947"/>
                        <a:gd name="connsiteX7" fmla="*/ 205641 w 323702"/>
                        <a:gd name="connsiteY7" fmla="*/ 73214 h 170947"/>
                        <a:gd name="connsiteX8" fmla="*/ 139307 w 323702"/>
                        <a:gd name="connsiteY8" fmla="*/ 88514 h 170947"/>
                        <a:gd name="connsiteX9" fmla="*/ 123373 w 323702"/>
                        <a:gd name="connsiteY9" fmla="*/ 80142 h 170947"/>
                        <a:gd name="connsiteX10" fmla="*/ 98491 w 323702"/>
                        <a:gd name="connsiteY10" fmla="*/ 92381 h 170947"/>
                        <a:gd name="connsiteX11" fmla="*/ 171175 w 323702"/>
                        <a:gd name="connsiteY11" fmla="*/ 35573 h 170947"/>
                        <a:gd name="connsiteX12" fmla="*/ 54557 w 323702"/>
                        <a:gd name="connsiteY12" fmla="*/ 26048 h 170947"/>
                        <a:gd name="connsiteX13" fmla="*/ 10565 w 323702"/>
                        <a:gd name="connsiteY13" fmla="*/ 37825 h 170947"/>
                        <a:gd name="connsiteX14" fmla="*/ 34408 w 323702"/>
                        <a:gd name="connsiteY14" fmla="*/ 19062 h 170947"/>
                        <a:gd name="connsiteX15" fmla="*/ 109517 w 323702"/>
                        <a:gd name="connsiteY15" fmla="*/ 126 h 170947"/>
                        <a:gd name="connsiteX16" fmla="*/ 179661 w 323702"/>
                        <a:gd name="connsiteY16" fmla="*/ 25066 h 170947"/>
                        <a:gd name="connsiteX17" fmla="*/ 323702 w 323702"/>
                        <a:gd name="connsiteY17" fmla="*/ 101041 h 170947"/>
                        <a:gd name="connsiteX18" fmla="*/ 196288 w 323702"/>
                        <a:gd name="connsiteY18" fmla="*/ 168068 h 17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702" h="170947">
                          <a:moveTo>
                            <a:pt x="196288" y="168068"/>
                          </a:moveTo>
                          <a:cubicBezTo>
                            <a:pt x="163670" y="176497"/>
                            <a:pt x="129781" y="164546"/>
                            <a:pt x="97105" y="156291"/>
                          </a:cubicBezTo>
                          <a:cubicBezTo>
                            <a:pt x="60734" y="147111"/>
                            <a:pt x="18416" y="139144"/>
                            <a:pt x="0" y="106468"/>
                          </a:cubicBezTo>
                          <a:cubicBezTo>
                            <a:pt x="31926" y="132909"/>
                            <a:pt x="76379" y="136662"/>
                            <a:pt x="117831" y="139260"/>
                          </a:cubicBezTo>
                          <a:cubicBezTo>
                            <a:pt x="130589" y="140068"/>
                            <a:pt x="143290" y="140819"/>
                            <a:pt x="156049" y="141627"/>
                          </a:cubicBezTo>
                          <a:cubicBezTo>
                            <a:pt x="168923" y="142435"/>
                            <a:pt x="182664" y="143012"/>
                            <a:pt x="193748" y="136489"/>
                          </a:cubicBezTo>
                          <a:cubicBezTo>
                            <a:pt x="206045" y="129272"/>
                            <a:pt x="212165" y="115012"/>
                            <a:pt x="216379" y="101388"/>
                          </a:cubicBezTo>
                          <a:cubicBezTo>
                            <a:pt x="219958" y="89899"/>
                            <a:pt x="217591" y="71713"/>
                            <a:pt x="205641" y="73214"/>
                          </a:cubicBezTo>
                          <a:cubicBezTo>
                            <a:pt x="185550" y="85916"/>
                            <a:pt x="160610" y="98963"/>
                            <a:pt x="139307" y="88514"/>
                          </a:cubicBezTo>
                          <a:cubicBezTo>
                            <a:pt x="133880" y="85858"/>
                            <a:pt x="129146" y="81816"/>
                            <a:pt x="123373" y="80142"/>
                          </a:cubicBezTo>
                          <a:cubicBezTo>
                            <a:pt x="113616" y="77371"/>
                            <a:pt x="102243" y="82971"/>
                            <a:pt x="98491" y="92381"/>
                          </a:cubicBezTo>
                          <a:cubicBezTo>
                            <a:pt x="110326" y="62649"/>
                            <a:pt x="165113" y="66979"/>
                            <a:pt x="171175" y="35573"/>
                          </a:cubicBezTo>
                          <a:cubicBezTo>
                            <a:pt x="134342" y="18369"/>
                            <a:pt x="89427" y="5033"/>
                            <a:pt x="54557" y="26048"/>
                          </a:cubicBezTo>
                          <a:cubicBezTo>
                            <a:pt x="40585" y="34476"/>
                            <a:pt x="23266" y="48101"/>
                            <a:pt x="10565" y="37825"/>
                          </a:cubicBezTo>
                          <a:cubicBezTo>
                            <a:pt x="14260" y="28068"/>
                            <a:pt x="24825" y="23103"/>
                            <a:pt x="34408" y="19062"/>
                          </a:cubicBezTo>
                          <a:cubicBezTo>
                            <a:pt x="58425" y="9017"/>
                            <a:pt x="83480" y="-1260"/>
                            <a:pt x="109517" y="126"/>
                          </a:cubicBezTo>
                          <a:cubicBezTo>
                            <a:pt x="134515" y="1454"/>
                            <a:pt x="157550" y="13404"/>
                            <a:pt x="179661" y="25066"/>
                          </a:cubicBezTo>
                          <a:cubicBezTo>
                            <a:pt x="227694" y="50410"/>
                            <a:pt x="275670" y="75697"/>
                            <a:pt x="323702" y="101041"/>
                          </a:cubicBezTo>
                          <a:cubicBezTo>
                            <a:pt x="304478" y="90880"/>
                            <a:pt x="220247" y="161833"/>
                            <a:pt x="196288" y="168068"/>
                          </a:cubicBezTo>
                          <a:close/>
                        </a:path>
                      </a:pathLst>
                    </a:custGeom>
                    <a:solidFill>
                      <a:srgbClr val="183F34">
                        <a:alpha val="50000"/>
                      </a:srgbClr>
                    </a:solidFill>
                    <a:ln w="5770" cap="flat">
                      <a:noFill/>
                      <a:prstDash val="solid"/>
                      <a:miter/>
                    </a:ln>
                  </p:spPr>
                  <p:txBody>
                    <a:bodyPr rtlCol="0" anchor="ctr"/>
                    <a:lstStyle/>
                    <a:p>
                      <a:endParaRPr lang="th-TH"/>
                    </a:p>
                  </p:txBody>
                </p:sp>
              </p:grpSp>
              <p:grpSp>
                <p:nvGrpSpPr>
                  <p:cNvPr id="4123" name="Graphic 3">
                    <a:extLst>
                      <a:ext uri="{FF2B5EF4-FFF2-40B4-BE49-F238E27FC236}">
                        <a16:creationId xmlns:a16="http://schemas.microsoft.com/office/drawing/2014/main" id="{216E6BDE-9CDC-4355-B568-F6D19AD5D68E}"/>
                      </a:ext>
                    </a:extLst>
                  </p:cNvPr>
                  <p:cNvGrpSpPr/>
                  <p:nvPr/>
                </p:nvGrpSpPr>
                <p:grpSpPr>
                  <a:xfrm>
                    <a:off x="-886177" y="6077471"/>
                    <a:ext cx="2430891" cy="1253568"/>
                    <a:chOff x="-886177" y="6077471"/>
                    <a:chExt cx="2430891" cy="1253568"/>
                  </a:xfrm>
                </p:grpSpPr>
                <p:pic>
                  <p:nvPicPr>
                    <p:cNvPr id="4124" name="Picture 4123">
                      <a:extLst>
                        <a:ext uri="{FF2B5EF4-FFF2-40B4-BE49-F238E27FC236}">
                          <a16:creationId xmlns:a16="http://schemas.microsoft.com/office/drawing/2014/main" id="{985C5EDE-AA76-4622-8226-DD287FDC9705}"/>
                        </a:ext>
                      </a:extLst>
                    </p:cNvPr>
                    <p:cNvPicPr>
                      <a:picLocks noChangeAspect="1"/>
                    </p:cNvPicPr>
                    <p:nvPr/>
                  </p:nvPicPr>
                  <p:blipFill>
                    <a:blip r:embed="rId106"/>
                    <a:stretch>
                      <a:fillRect/>
                    </a:stretch>
                  </p:blipFill>
                  <p:spPr>
                    <a:xfrm>
                      <a:off x="-314251" y="6519387"/>
                      <a:ext cx="1858965" cy="213607"/>
                    </a:xfrm>
                    <a:custGeom>
                      <a:avLst/>
                      <a:gdLst>
                        <a:gd name="connsiteX0" fmla="*/ 139 w 1858965"/>
                        <a:gd name="connsiteY0" fmla="*/ 569 h 213607"/>
                        <a:gd name="connsiteX1" fmla="*/ 1859105 w 1858965"/>
                        <a:gd name="connsiteY1" fmla="*/ 569 h 213607"/>
                        <a:gd name="connsiteX2" fmla="*/ 1859105 w 1858965"/>
                        <a:gd name="connsiteY2" fmla="*/ 214177 h 213607"/>
                        <a:gd name="connsiteX3" fmla="*/ 139 w 1858965"/>
                        <a:gd name="connsiteY3" fmla="*/ 214177 h 213607"/>
                      </a:gdLst>
                      <a:ahLst/>
                      <a:cxnLst>
                        <a:cxn ang="0">
                          <a:pos x="connsiteX0" y="connsiteY0"/>
                        </a:cxn>
                        <a:cxn ang="0">
                          <a:pos x="connsiteX1" y="connsiteY1"/>
                        </a:cxn>
                        <a:cxn ang="0">
                          <a:pos x="connsiteX2" y="connsiteY2"/>
                        </a:cxn>
                        <a:cxn ang="0">
                          <a:pos x="connsiteX3" y="connsiteY3"/>
                        </a:cxn>
                      </a:cxnLst>
                      <a:rect l="l" t="t" r="r" b="b"/>
                      <a:pathLst>
                        <a:path w="1858965" h="213607">
                          <a:moveTo>
                            <a:pt x="139" y="569"/>
                          </a:moveTo>
                          <a:lnTo>
                            <a:pt x="1859105" y="569"/>
                          </a:lnTo>
                          <a:lnTo>
                            <a:pt x="1859105" y="214177"/>
                          </a:lnTo>
                          <a:lnTo>
                            <a:pt x="139" y="214177"/>
                          </a:lnTo>
                          <a:close/>
                        </a:path>
                      </a:pathLst>
                    </a:custGeom>
                  </p:spPr>
                </p:pic>
                <p:grpSp>
                  <p:nvGrpSpPr>
                    <p:cNvPr id="4125" name="Graphic 3">
                      <a:extLst>
                        <a:ext uri="{FF2B5EF4-FFF2-40B4-BE49-F238E27FC236}">
                          <a16:creationId xmlns:a16="http://schemas.microsoft.com/office/drawing/2014/main" id="{BEEC5A41-8659-4D31-AE18-A1399883F9AD}"/>
                        </a:ext>
                      </a:extLst>
                    </p:cNvPr>
                    <p:cNvGrpSpPr/>
                    <p:nvPr/>
                  </p:nvGrpSpPr>
                  <p:grpSpPr>
                    <a:xfrm>
                      <a:off x="-886177" y="6468680"/>
                      <a:ext cx="691011" cy="255564"/>
                      <a:chOff x="-886177" y="6468680"/>
                      <a:chExt cx="691011" cy="255564"/>
                    </a:xfrm>
                  </p:grpSpPr>
                  <p:sp>
                    <p:nvSpPr>
                      <p:cNvPr id="4164" name="Freeform: Shape 4163">
                        <a:extLst>
                          <a:ext uri="{FF2B5EF4-FFF2-40B4-BE49-F238E27FC236}">
                            <a16:creationId xmlns:a16="http://schemas.microsoft.com/office/drawing/2014/main" id="{9B7A37B3-3F4E-4CAC-B564-C9FAEBC179C1}"/>
                          </a:ext>
                        </a:extLst>
                      </p:cNvPr>
                      <p:cNvSpPr/>
                      <p:nvPr/>
                    </p:nvSpPr>
                    <p:spPr>
                      <a:xfrm>
                        <a:off x="-883748" y="6471884"/>
                        <a:ext cx="593772" cy="252360"/>
                      </a:xfrm>
                      <a:custGeom>
                        <a:avLst/>
                        <a:gdLst>
                          <a:gd name="connsiteX0" fmla="*/ 184973 w 593772"/>
                          <a:gd name="connsiteY0" fmla="*/ 245429 h 252360"/>
                          <a:gd name="connsiteX1" fmla="*/ 0 w 593772"/>
                          <a:gd name="connsiteY1" fmla="*/ 237404 h 252360"/>
                          <a:gd name="connsiteX2" fmla="*/ 100222 w 593772"/>
                          <a:gd name="connsiteY2" fmla="*/ 134988 h 252360"/>
                          <a:gd name="connsiteX3" fmla="*/ 207546 w 593772"/>
                          <a:gd name="connsiteY3" fmla="*/ 71137 h 252360"/>
                          <a:gd name="connsiteX4" fmla="*/ 273360 w 593772"/>
                          <a:gd name="connsiteY4" fmla="*/ 36093 h 252360"/>
                          <a:gd name="connsiteX5" fmla="*/ 322028 w 593772"/>
                          <a:gd name="connsiteY5" fmla="*/ 12885 h 252360"/>
                          <a:gd name="connsiteX6" fmla="*/ 472997 w 593772"/>
                          <a:gd name="connsiteY6" fmla="*/ 15541 h 252360"/>
                          <a:gd name="connsiteX7" fmla="*/ 593772 w 593772"/>
                          <a:gd name="connsiteY7" fmla="*/ 63227 h 252360"/>
                          <a:gd name="connsiteX8" fmla="*/ 545912 w 593772"/>
                          <a:gd name="connsiteY8" fmla="*/ 95846 h 252360"/>
                          <a:gd name="connsiteX9" fmla="*/ 498053 w 593772"/>
                          <a:gd name="connsiteY9" fmla="*/ 118130 h 252360"/>
                          <a:gd name="connsiteX10" fmla="*/ 405913 w 593772"/>
                          <a:gd name="connsiteY10" fmla="*/ 173033 h 252360"/>
                          <a:gd name="connsiteX11" fmla="*/ 184973 w 593772"/>
                          <a:gd name="connsiteY11" fmla="*/ 245429 h 25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3772" h="252360">
                            <a:moveTo>
                              <a:pt x="184973" y="245429"/>
                            </a:moveTo>
                            <a:cubicBezTo>
                              <a:pt x="123431" y="255070"/>
                              <a:pt x="59291" y="256571"/>
                              <a:pt x="0" y="237404"/>
                            </a:cubicBezTo>
                            <a:cubicBezTo>
                              <a:pt x="27480" y="198089"/>
                              <a:pt x="61484" y="163335"/>
                              <a:pt x="100222" y="134988"/>
                            </a:cubicBezTo>
                            <a:cubicBezTo>
                              <a:pt x="133822" y="110394"/>
                              <a:pt x="170771" y="90708"/>
                              <a:pt x="207546" y="71137"/>
                            </a:cubicBezTo>
                            <a:cubicBezTo>
                              <a:pt x="229484" y="59475"/>
                              <a:pt x="251422" y="47813"/>
                              <a:pt x="273360" y="36093"/>
                            </a:cubicBezTo>
                            <a:cubicBezTo>
                              <a:pt x="289237" y="27665"/>
                              <a:pt x="305171" y="19178"/>
                              <a:pt x="322028" y="12885"/>
                            </a:cubicBezTo>
                            <a:cubicBezTo>
                              <a:pt x="370292" y="-5185"/>
                              <a:pt x="425368" y="-4203"/>
                              <a:pt x="472997" y="15541"/>
                            </a:cubicBezTo>
                            <a:cubicBezTo>
                              <a:pt x="513352" y="32283"/>
                              <a:pt x="550127" y="62304"/>
                              <a:pt x="593772" y="63227"/>
                            </a:cubicBezTo>
                            <a:cubicBezTo>
                              <a:pt x="584246" y="62997"/>
                              <a:pt x="555669" y="90361"/>
                              <a:pt x="545912" y="95846"/>
                            </a:cubicBezTo>
                            <a:cubicBezTo>
                              <a:pt x="530440" y="104506"/>
                              <a:pt x="513698" y="110106"/>
                              <a:pt x="498053" y="118130"/>
                            </a:cubicBezTo>
                            <a:cubicBezTo>
                              <a:pt x="466358" y="134469"/>
                              <a:pt x="437781" y="156580"/>
                              <a:pt x="405913" y="173033"/>
                            </a:cubicBezTo>
                            <a:cubicBezTo>
                              <a:pt x="336750" y="208770"/>
                              <a:pt x="261872" y="233421"/>
                              <a:pt x="184973" y="245429"/>
                            </a:cubicBezTo>
                            <a:close/>
                          </a:path>
                        </a:pathLst>
                      </a:custGeom>
                      <a:solidFill>
                        <a:srgbClr val="42504B"/>
                      </a:solidFill>
                      <a:ln w="5770" cap="flat">
                        <a:noFill/>
                        <a:prstDash val="solid"/>
                        <a:miter/>
                      </a:ln>
                    </p:spPr>
                    <p:txBody>
                      <a:bodyPr rtlCol="0" anchor="ctr"/>
                      <a:lstStyle/>
                      <a:p>
                        <a:endParaRPr lang="th-TH"/>
                      </a:p>
                    </p:txBody>
                  </p:sp>
                  <p:sp>
                    <p:nvSpPr>
                      <p:cNvPr id="4165" name="Freeform: Shape 4164">
                        <a:extLst>
                          <a:ext uri="{FF2B5EF4-FFF2-40B4-BE49-F238E27FC236}">
                            <a16:creationId xmlns:a16="http://schemas.microsoft.com/office/drawing/2014/main" id="{8B21D662-3886-48C4-A039-61F5E25A5607}"/>
                          </a:ext>
                        </a:extLst>
                      </p:cNvPr>
                      <p:cNvSpPr/>
                      <p:nvPr/>
                    </p:nvSpPr>
                    <p:spPr>
                      <a:xfrm>
                        <a:off x="-886177" y="6496312"/>
                        <a:ext cx="500424" cy="222677"/>
                      </a:xfrm>
                      <a:custGeom>
                        <a:avLst/>
                        <a:gdLst>
                          <a:gd name="connsiteX0" fmla="*/ 131171 w 500424"/>
                          <a:gd name="connsiteY0" fmla="*/ 94857 h 222677"/>
                          <a:gd name="connsiteX1" fmla="*/ 287221 w 500424"/>
                          <a:gd name="connsiteY1" fmla="*/ 16053 h 222677"/>
                          <a:gd name="connsiteX2" fmla="*/ 319781 w 500424"/>
                          <a:gd name="connsiteY2" fmla="*/ 2024 h 222677"/>
                          <a:gd name="connsiteX3" fmla="*/ 380919 w 500424"/>
                          <a:gd name="connsiteY3" fmla="*/ 6527 h 222677"/>
                          <a:gd name="connsiteX4" fmla="*/ 500424 w 500424"/>
                          <a:gd name="connsiteY4" fmla="*/ 34123 h 222677"/>
                          <a:gd name="connsiteX5" fmla="*/ 405455 w 500424"/>
                          <a:gd name="connsiteY5" fmla="*/ 89026 h 222677"/>
                          <a:gd name="connsiteX6" fmla="*/ 377629 w 500424"/>
                          <a:gd name="connsiteY6" fmla="*/ 100573 h 222677"/>
                          <a:gd name="connsiteX7" fmla="*/ 317818 w 500424"/>
                          <a:gd name="connsiteY7" fmla="*/ 81868 h 222677"/>
                          <a:gd name="connsiteX8" fmla="*/ 214594 w 500424"/>
                          <a:gd name="connsiteY8" fmla="*/ 86140 h 222677"/>
                          <a:gd name="connsiteX9" fmla="*/ 207377 w 500424"/>
                          <a:gd name="connsiteY9" fmla="*/ 89257 h 222677"/>
                          <a:gd name="connsiteX10" fmla="*/ 221291 w 500424"/>
                          <a:gd name="connsiteY10" fmla="*/ 128861 h 222677"/>
                          <a:gd name="connsiteX11" fmla="*/ 180648 w 500424"/>
                          <a:gd name="connsiteY11" fmla="*/ 117892 h 222677"/>
                          <a:gd name="connsiteX12" fmla="*/ 103287 w 500424"/>
                          <a:gd name="connsiteY12" fmla="*/ 123954 h 222677"/>
                          <a:gd name="connsiteX13" fmla="*/ 66685 w 500424"/>
                          <a:gd name="connsiteY13" fmla="*/ 192366 h 222677"/>
                          <a:gd name="connsiteX14" fmla="*/ 24194 w 500424"/>
                          <a:gd name="connsiteY14" fmla="*/ 205818 h 222677"/>
                          <a:gd name="connsiteX15" fmla="*/ 81868 w 500424"/>
                          <a:gd name="connsiteY15" fmla="*/ 215517 h 222677"/>
                          <a:gd name="connsiteX16" fmla="*/ 20730 w 500424"/>
                          <a:gd name="connsiteY16" fmla="*/ 184226 h 222677"/>
                          <a:gd name="connsiteX17" fmla="*/ 131171 w 500424"/>
                          <a:gd name="connsiteY17" fmla="*/ 94857 h 222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0424" h="222677">
                            <a:moveTo>
                              <a:pt x="131171" y="94857"/>
                            </a:moveTo>
                            <a:cubicBezTo>
                              <a:pt x="181629" y="65645"/>
                              <a:pt x="235608" y="43129"/>
                              <a:pt x="287221" y="16053"/>
                            </a:cubicBezTo>
                            <a:cubicBezTo>
                              <a:pt x="297728" y="10569"/>
                              <a:pt x="308293" y="4795"/>
                              <a:pt x="319781" y="2024"/>
                            </a:cubicBezTo>
                            <a:cubicBezTo>
                              <a:pt x="339814" y="-2767"/>
                              <a:pt x="360829" y="1851"/>
                              <a:pt x="380919" y="6527"/>
                            </a:cubicBezTo>
                            <a:cubicBezTo>
                              <a:pt x="420754" y="15707"/>
                              <a:pt x="460589" y="24944"/>
                              <a:pt x="500424" y="34123"/>
                            </a:cubicBezTo>
                            <a:cubicBezTo>
                              <a:pt x="468787" y="52424"/>
                              <a:pt x="437150" y="70725"/>
                              <a:pt x="405455" y="89026"/>
                            </a:cubicBezTo>
                            <a:cubicBezTo>
                              <a:pt x="396680" y="94107"/>
                              <a:pt x="387674" y="99245"/>
                              <a:pt x="377629" y="100573"/>
                            </a:cubicBezTo>
                            <a:cubicBezTo>
                              <a:pt x="356672" y="103344"/>
                              <a:pt x="337736" y="89026"/>
                              <a:pt x="317818" y="81868"/>
                            </a:cubicBezTo>
                            <a:cubicBezTo>
                              <a:pt x="284911" y="70090"/>
                              <a:pt x="248598" y="78057"/>
                              <a:pt x="214594" y="86140"/>
                            </a:cubicBezTo>
                            <a:cubicBezTo>
                              <a:pt x="211996" y="86775"/>
                              <a:pt x="209340" y="87410"/>
                              <a:pt x="207377" y="89257"/>
                            </a:cubicBezTo>
                            <a:cubicBezTo>
                              <a:pt x="196177" y="99995"/>
                              <a:pt x="229200" y="115525"/>
                              <a:pt x="221291" y="128861"/>
                            </a:cubicBezTo>
                            <a:cubicBezTo>
                              <a:pt x="207608" y="133537"/>
                              <a:pt x="193810" y="123838"/>
                              <a:pt x="180648" y="117892"/>
                            </a:cubicBezTo>
                            <a:cubicBezTo>
                              <a:pt x="156054" y="106808"/>
                              <a:pt x="125860" y="109175"/>
                              <a:pt x="103287" y="123954"/>
                            </a:cubicBezTo>
                            <a:cubicBezTo>
                              <a:pt x="80714" y="138733"/>
                              <a:pt x="66454" y="165405"/>
                              <a:pt x="66685" y="192366"/>
                            </a:cubicBezTo>
                            <a:cubicBezTo>
                              <a:pt x="47576" y="189653"/>
                              <a:pt x="40821" y="196119"/>
                              <a:pt x="24194" y="205818"/>
                            </a:cubicBezTo>
                            <a:cubicBezTo>
                              <a:pt x="44574" y="219847"/>
                              <a:pt x="57967" y="221925"/>
                              <a:pt x="81868" y="215517"/>
                            </a:cubicBezTo>
                            <a:cubicBezTo>
                              <a:pt x="51328" y="223715"/>
                              <a:pt x="-40812" y="235030"/>
                              <a:pt x="20730" y="184226"/>
                            </a:cubicBezTo>
                            <a:cubicBezTo>
                              <a:pt x="57390" y="153975"/>
                              <a:pt x="90355" y="118527"/>
                              <a:pt x="131171" y="94857"/>
                            </a:cubicBezTo>
                            <a:close/>
                          </a:path>
                        </a:pathLst>
                      </a:custGeom>
                      <a:solidFill>
                        <a:srgbClr val="245D41"/>
                      </a:solidFill>
                      <a:ln w="5770" cap="flat">
                        <a:noFill/>
                        <a:prstDash val="solid"/>
                        <a:miter/>
                      </a:ln>
                    </p:spPr>
                    <p:txBody>
                      <a:bodyPr rtlCol="0" anchor="ctr"/>
                      <a:lstStyle/>
                      <a:p>
                        <a:endParaRPr lang="th-TH"/>
                      </a:p>
                    </p:txBody>
                  </p:sp>
                  <p:sp>
                    <p:nvSpPr>
                      <p:cNvPr id="4166" name="Freeform: Shape 4165">
                        <a:extLst>
                          <a:ext uri="{FF2B5EF4-FFF2-40B4-BE49-F238E27FC236}">
                            <a16:creationId xmlns:a16="http://schemas.microsoft.com/office/drawing/2014/main" id="{551B0BC2-DC0A-47AB-B84B-774DA7E38001}"/>
                          </a:ext>
                        </a:extLst>
                      </p:cNvPr>
                      <p:cNvSpPr/>
                      <p:nvPr/>
                    </p:nvSpPr>
                    <p:spPr>
                      <a:xfrm>
                        <a:off x="-882651" y="6536628"/>
                        <a:ext cx="571314" cy="167846"/>
                      </a:xfrm>
                      <a:custGeom>
                        <a:avLst/>
                        <a:gdLst>
                          <a:gd name="connsiteX0" fmla="*/ 343966 w 571314"/>
                          <a:gd name="connsiteY0" fmla="*/ 63662 h 167846"/>
                          <a:gd name="connsiteX1" fmla="*/ 234795 w 571314"/>
                          <a:gd name="connsiteY1" fmla="*/ 79481 h 167846"/>
                          <a:gd name="connsiteX2" fmla="*/ 178680 w 571314"/>
                          <a:gd name="connsiteY2" fmla="*/ 105980 h 167846"/>
                          <a:gd name="connsiteX3" fmla="*/ 0 w 571314"/>
                          <a:gd name="connsiteY3" fmla="*/ 166714 h 167846"/>
                          <a:gd name="connsiteX4" fmla="*/ 174062 w 571314"/>
                          <a:gd name="connsiteY4" fmla="*/ 113370 h 167846"/>
                          <a:gd name="connsiteX5" fmla="*/ 447710 w 571314"/>
                          <a:gd name="connsiteY5" fmla="*/ 43803 h 167846"/>
                          <a:gd name="connsiteX6" fmla="*/ 571314 w 571314"/>
                          <a:gd name="connsiteY6" fmla="*/ 908 h 167846"/>
                          <a:gd name="connsiteX7" fmla="*/ 343966 w 571314"/>
                          <a:gd name="connsiteY7" fmla="*/ 63662 h 16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314" h="167846">
                            <a:moveTo>
                              <a:pt x="343966" y="63662"/>
                            </a:moveTo>
                            <a:cubicBezTo>
                              <a:pt x="307595" y="69551"/>
                              <a:pt x="269781" y="67877"/>
                              <a:pt x="234795" y="79481"/>
                            </a:cubicBezTo>
                            <a:cubicBezTo>
                              <a:pt x="215109" y="86004"/>
                              <a:pt x="197039" y="96454"/>
                              <a:pt x="178680" y="105980"/>
                            </a:cubicBezTo>
                            <a:cubicBezTo>
                              <a:pt x="122622" y="135019"/>
                              <a:pt x="62119" y="155572"/>
                              <a:pt x="0" y="166714"/>
                            </a:cubicBezTo>
                            <a:cubicBezTo>
                              <a:pt x="61023" y="174912"/>
                              <a:pt x="117080" y="136693"/>
                              <a:pt x="174062" y="113370"/>
                            </a:cubicBezTo>
                            <a:cubicBezTo>
                              <a:pt x="261294" y="77634"/>
                              <a:pt x="358977" y="75671"/>
                              <a:pt x="447710" y="43803"/>
                            </a:cubicBezTo>
                            <a:cubicBezTo>
                              <a:pt x="489046" y="28966"/>
                              <a:pt x="527958" y="9510"/>
                              <a:pt x="571314" y="908"/>
                            </a:cubicBezTo>
                            <a:cubicBezTo>
                              <a:pt x="496667" y="-8041"/>
                              <a:pt x="416939" y="51827"/>
                              <a:pt x="343966" y="63662"/>
                            </a:cubicBezTo>
                            <a:close/>
                          </a:path>
                        </a:pathLst>
                      </a:custGeom>
                      <a:solidFill>
                        <a:srgbClr val="153629"/>
                      </a:solidFill>
                      <a:ln w="5770" cap="flat">
                        <a:noFill/>
                        <a:prstDash val="solid"/>
                        <a:miter/>
                      </a:ln>
                    </p:spPr>
                    <p:txBody>
                      <a:bodyPr rtlCol="0" anchor="ctr"/>
                      <a:lstStyle/>
                      <a:p>
                        <a:endParaRPr lang="th-TH"/>
                      </a:p>
                    </p:txBody>
                  </p:sp>
                  <p:sp>
                    <p:nvSpPr>
                      <p:cNvPr id="4167" name="Freeform: Shape 4166">
                        <a:extLst>
                          <a:ext uri="{FF2B5EF4-FFF2-40B4-BE49-F238E27FC236}">
                            <a16:creationId xmlns:a16="http://schemas.microsoft.com/office/drawing/2014/main" id="{07F6AC54-76EC-45E0-8124-0B655E85F0A3}"/>
                          </a:ext>
                        </a:extLst>
                      </p:cNvPr>
                      <p:cNvSpPr/>
                      <p:nvPr/>
                    </p:nvSpPr>
                    <p:spPr>
                      <a:xfrm>
                        <a:off x="-612177" y="6619457"/>
                        <a:ext cx="53228" cy="55425"/>
                      </a:xfrm>
                      <a:custGeom>
                        <a:avLst/>
                        <a:gdLst>
                          <a:gd name="connsiteX0" fmla="*/ 0 w 53228"/>
                          <a:gd name="connsiteY0" fmla="*/ 0 h 55425"/>
                          <a:gd name="connsiteX1" fmla="*/ 19109 w 53228"/>
                          <a:gd name="connsiteY1" fmla="*/ 55423 h 55425"/>
                          <a:gd name="connsiteX2" fmla="*/ 53229 w 53228"/>
                          <a:gd name="connsiteY2" fmla="*/ 46532 h 55425"/>
                          <a:gd name="connsiteX3" fmla="*/ 46532 w 53228"/>
                          <a:gd name="connsiteY3" fmla="*/ 33484 h 55425"/>
                          <a:gd name="connsiteX4" fmla="*/ 3695 w 53228"/>
                          <a:gd name="connsiteY4" fmla="*/ 3118 h 5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28" h="55425">
                            <a:moveTo>
                              <a:pt x="0" y="0"/>
                            </a:moveTo>
                            <a:cubicBezTo>
                              <a:pt x="21534" y="6986"/>
                              <a:pt x="31753" y="36660"/>
                              <a:pt x="19109" y="55423"/>
                            </a:cubicBezTo>
                            <a:cubicBezTo>
                              <a:pt x="31002" y="55538"/>
                              <a:pt x="42895" y="52421"/>
                              <a:pt x="53229" y="46532"/>
                            </a:cubicBezTo>
                            <a:cubicBezTo>
                              <a:pt x="48957" y="43876"/>
                              <a:pt x="48148" y="38218"/>
                              <a:pt x="46532" y="33484"/>
                            </a:cubicBezTo>
                            <a:cubicBezTo>
                              <a:pt x="40585" y="16338"/>
                              <a:pt x="21014" y="8660"/>
                              <a:pt x="3695" y="3118"/>
                            </a:cubicBezTo>
                          </a:path>
                        </a:pathLst>
                      </a:custGeom>
                      <a:solidFill>
                        <a:srgbClr val="18352B"/>
                      </a:solidFill>
                      <a:ln w="5770" cap="flat">
                        <a:noFill/>
                        <a:prstDash val="solid"/>
                        <a:miter/>
                      </a:ln>
                    </p:spPr>
                    <p:txBody>
                      <a:bodyPr rtlCol="0" anchor="ctr"/>
                      <a:lstStyle/>
                      <a:p>
                        <a:endParaRPr lang="th-TH"/>
                      </a:p>
                    </p:txBody>
                  </p:sp>
                  <p:sp>
                    <p:nvSpPr>
                      <p:cNvPr id="4168" name="Freeform: Shape 4167">
                        <a:extLst>
                          <a:ext uri="{FF2B5EF4-FFF2-40B4-BE49-F238E27FC236}">
                            <a16:creationId xmlns:a16="http://schemas.microsoft.com/office/drawing/2014/main" id="{ECE1D3F7-7DA5-4669-BE4A-A9B050E154DC}"/>
                          </a:ext>
                        </a:extLst>
                      </p:cNvPr>
                      <p:cNvSpPr/>
                      <p:nvPr/>
                    </p:nvSpPr>
                    <p:spPr>
                      <a:xfrm>
                        <a:off x="-811179" y="6534534"/>
                        <a:ext cx="505326" cy="183150"/>
                      </a:xfrm>
                      <a:custGeom>
                        <a:avLst/>
                        <a:gdLst>
                          <a:gd name="connsiteX0" fmla="*/ 152701 w 505326"/>
                          <a:gd name="connsiteY0" fmla="*/ 161764 h 183150"/>
                          <a:gd name="connsiteX1" fmla="*/ 165517 w 505326"/>
                          <a:gd name="connsiteY1" fmla="*/ 150276 h 183150"/>
                          <a:gd name="connsiteX2" fmla="*/ 157146 w 505326"/>
                          <a:gd name="connsiteY2" fmla="*/ 113443 h 183150"/>
                          <a:gd name="connsiteX3" fmla="*/ 177872 w 505326"/>
                          <a:gd name="connsiteY3" fmla="*/ 147851 h 183150"/>
                          <a:gd name="connsiteX4" fmla="*/ 201888 w 505326"/>
                          <a:gd name="connsiteY4" fmla="*/ 146523 h 183150"/>
                          <a:gd name="connsiteX5" fmla="*/ 198424 w 505326"/>
                          <a:gd name="connsiteY5" fmla="*/ 122738 h 183150"/>
                          <a:gd name="connsiteX6" fmla="*/ 223595 w 505326"/>
                          <a:gd name="connsiteY6" fmla="*/ 136824 h 183150"/>
                          <a:gd name="connsiteX7" fmla="*/ 253674 w 505326"/>
                          <a:gd name="connsiteY7" fmla="*/ 119562 h 183150"/>
                          <a:gd name="connsiteX8" fmla="*/ 253154 w 505326"/>
                          <a:gd name="connsiteY8" fmla="*/ 95315 h 183150"/>
                          <a:gd name="connsiteX9" fmla="*/ 286812 w 505326"/>
                          <a:gd name="connsiteY9" fmla="*/ 108709 h 183150"/>
                          <a:gd name="connsiteX10" fmla="*/ 321047 w 505326"/>
                          <a:gd name="connsiteY10" fmla="*/ 90928 h 183150"/>
                          <a:gd name="connsiteX11" fmla="*/ 302861 w 505326"/>
                          <a:gd name="connsiteY11" fmla="*/ 61715 h 183150"/>
                          <a:gd name="connsiteX12" fmla="*/ 327686 w 505326"/>
                          <a:gd name="connsiteY12" fmla="*/ 62754 h 183150"/>
                          <a:gd name="connsiteX13" fmla="*/ 351645 w 505326"/>
                          <a:gd name="connsiteY13" fmla="*/ 73839 h 183150"/>
                          <a:gd name="connsiteX14" fmla="*/ 366482 w 505326"/>
                          <a:gd name="connsiteY14" fmla="*/ 69971 h 183150"/>
                          <a:gd name="connsiteX15" fmla="*/ 419364 w 505326"/>
                          <a:gd name="connsiteY15" fmla="*/ 28923 h 183150"/>
                          <a:gd name="connsiteX16" fmla="*/ 505327 w 505326"/>
                          <a:gd name="connsiteY16" fmla="*/ 0 h 183150"/>
                          <a:gd name="connsiteX17" fmla="*/ 251076 w 505326"/>
                          <a:gd name="connsiteY17" fmla="*/ 137806 h 183150"/>
                          <a:gd name="connsiteX18" fmla="*/ 180470 w 505326"/>
                          <a:gd name="connsiteY18" fmla="*/ 166787 h 183150"/>
                          <a:gd name="connsiteX19" fmla="*/ 0 w 505326"/>
                          <a:gd name="connsiteY19" fmla="*/ 174004 h 183150"/>
                          <a:gd name="connsiteX20" fmla="*/ 82499 w 505326"/>
                          <a:gd name="connsiteY20" fmla="*/ 148659 h 183150"/>
                          <a:gd name="connsiteX21" fmla="*/ 106862 w 505326"/>
                          <a:gd name="connsiteY21" fmla="*/ 175967 h 183150"/>
                          <a:gd name="connsiteX22" fmla="*/ 152701 w 505326"/>
                          <a:gd name="connsiteY22" fmla="*/ 161764 h 18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5326" h="183150">
                            <a:moveTo>
                              <a:pt x="152701" y="161764"/>
                            </a:moveTo>
                            <a:cubicBezTo>
                              <a:pt x="158070" y="159282"/>
                              <a:pt x="163843" y="155933"/>
                              <a:pt x="165517" y="150276"/>
                            </a:cubicBezTo>
                            <a:cubicBezTo>
                              <a:pt x="169154" y="137575"/>
                              <a:pt x="149872" y="124470"/>
                              <a:pt x="157146" y="113443"/>
                            </a:cubicBezTo>
                            <a:cubicBezTo>
                              <a:pt x="170655" y="116734"/>
                              <a:pt x="167942" y="138094"/>
                              <a:pt x="177872" y="147851"/>
                            </a:cubicBezTo>
                            <a:cubicBezTo>
                              <a:pt x="184280" y="154202"/>
                              <a:pt x="196173" y="153509"/>
                              <a:pt x="201888" y="146523"/>
                            </a:cubicBezTo>
                            <a:cubicBezTo>
                              <a:pt x="207604" y="139538"/>
                              <a:pt x="205872" y="127761"/>
                              <a:pt x="198424" y="122738"/>
                            </a:cubicBezTo>
                            <a:cubicBezTo>
                              <a:pt x="208643" y="118927"/>
                              <a:pt x="221459" y="126086"/>
                              <a:pt x="223595" y="136824"/>
                            </a:cubicBezTo>
                            <a:cubicBezTo>
                              <a:pt x="233641" y="131051"/>
                              <a:pt x="243628" y="125336"/>
                              <a:pt x="253674" y="119562"/>
                            </a:cubicBezTo>
                            <a:cubicBezTo>
                              <a:pt x="249286" y="112346"/>
                              <a:pt x="249113" y="102763"/>
                              <a:pt x="253154" y="95315"/>
                            </a:cubicBezTo>
                            <a:cubicBezTo>
                              <a:pt x="259043" y="106861"/>
                              <a:pt x="274111" y="111191"/>
                              <a:pt x="286812" y="108709"/>
                            </a:cubicBezTo>
                            <a:cubicBezTo>
                              <a:pt x="299513" y="106226"/>
                              <a:pt x="310482" y="98491"/>
                              <a:pt x="321047" y="90928"/>
                            </a:cubicBezTo>
                            <a:cubicBezTo>
                              <a:pt x="314985" y="81171"/>
                              <a:pt x="308923" y="71472"/>
                              <a:pt x="302861" y="61715"/>
                            </a:cubicBezTo>
                            <a:cubicBezTo>
                              <a:pt x="309327" y="55596"/>
                              <a:pt x="320008" y="58193"/>
                              <a:pt x="327686" y="62754"/>
                            </a:cubicBezTo>
                            <a:cubicBezTo>
                              <a:pt x="335364" y="67257"/>
                              <a:pt x="342754" y="73493"/>
                              <a:pt x="351645" y="73839"/>
                            </a:cubicBezTo>
                            <a:cubicBezTo>
                              <a:pt x="356783" y="74012"/>
                              <a:pt x="361805" y="72107"/>
                              <a:pt x="366482" y="69971"/>
                            </a:cubicBezTo>
                            <a:cubicBezTo>
                              <a:pt x="387034" y="60734"/>
                              <a:pt x="405278" y="46532"/>
                              <a:pt x="419364" y="28923"/>
                            </a:cubicBezTo>
                            <a:cubicBezTo>
                              <a:pt x="449558" y="25055"/>
                              <a:pt x="478943" y="15184"/>
                              <a:pt x="505327" y="0"/>
                            </a:cubicBezTo>
                            <a:cubicBezTo>
                              <a:pt x="421904" y="48322"/>
                              <a:pt x="338309" y="96701"/>
                              <a:pt x="251076" y="137806"/>
                            </a:cubicBezTo>
                            <a:cubicBezTo>
                              <a:pt x="228041" y="148659"/>
                              <a:pt x="204717" y="158993"/>
                              <a:pt x="180470" y="166787"/>
                            </a:cubicBezTo>
                            <a:cubicBezTo>
                              <a:pt x="122392" y="185377"/>
                              <a:pt x="59175" y="188610"/>
                              <a:pt x="0" y="174004"/>
                            </a:cubicBezTo>
                            <a:cubicBezTo>
                              <a:pt x="28808" y="185781"/>
                              <a:pt x="65237" y="174581"/>
                              <a:pt x="82499" y="148659"/>
                            </a:cubicBezTo>
                            <a:cubicBezTo>
                              <a:pt x="86886" y="171175"/>
                              <a:pt x="84231" y="175793"/>
                              <a:pt x="106862" y="175967"/>
                            </a:cubicBezTo>
                            <a:cubicBezTo>
                              <a:pt x="115002" y="176024"/>
                              <a:pt x="148429" y="168981"/>
                              <a:pt x="152701" y="161764"/>
                            </a:cubicBezTo>
                            <a:close/>
                          </a:path>
                        </a:pathLst>
                      </a:custGeom>
                      <a:solidFill>
                        <a:srgbClr val="163A2E"/>
                      </a:solidFill>
                      <a:ln w="5770" cap="flat">
                        <a:noFill/>
                        <a:prstDash val="solid"/>
                        <a:miter/>
                      </a:ln>
                    </p:spPr>
                    <p:txBody>
                      <a:bodyPr rtlCol="0" anchor="ctr"/>
                      <a:lstStyle/>
                      <a:p>
                        <a:endParaRPr lang="th-TH"/>
                      </a:p>
                    </p:txBody>
                  </p:sp>
                  <p:sp>
                    <p:nvSpPr>
                      <p:cNvPr id="4169" name="Freeform: Shape 4168">
                        <a:extLst>
                          <a:ext uri="{FF2B5EF4-FFF2-40B4-BE49-F238E27FC236}">
                            <a16:creationId xmlns:a16="http://schemas.microsoft.com/office/drawing/2014/main" id="{2AFC8E8F-9559-40C5-8E5D-06184EC7896B}"/>
                          </a:ext>
                        </a:extLst>
                      </p:cNvPr>
                      <p:cNvSpPr/>
                      <p:nvPr/>
                    </p:nvSpPr>
                    <p:spPr>
                      <a:xfrm>
                        <a:off x="-675105" y="6485707"/>
                        <a:ext cx="300205" cy="119029"/>
                      </a:xfrm>
                      <a:custGeom>
                        <a:avLst/>
                        <a:gdLst>
                          <a:gd name="connsiteX0" fmla="*/ 103109 w 300205"/>
                          <a:gd name="connsiteY0" fmla="*/ 38435 h 119029"/>
                          <a:gd name="connsiteX1" fmla="*/ 147505 w 300205"/>
                          <a:gd name="connsiteY1" fmla="*/ 62452 h 119029"/>
                          <a:gd name="connsiteX2" fmla="*/ 143464 w 300205"/>
                          <a:gd name="connsiteY2" fmla="*/ 45017 h 119029"/>
                          <a:gd name="connsiteX3" fmla="*/ 132495 w 300205"/>
                          <a:gd name="connsiteY3" fmla="*/ 29314 h 119029"/>
                          <a:gd name="connsiteX4" fmla="*/ 148082 w 300205"/>
                          <a:gd name="connsiteY4" fmla="*/ 17421 h 119029"/>
                          <a:gd name="connsiteX5" fmla="*/ 155356 w 300205"/>
                          <a:gd name="connsiteY5" fmla="*/ 22790 h 119029"/>
                          <a:gd name="connsiteX6" fmla="*/ 194499 w 300205"/>
                          <a:gd name="connsiteY6" fmla="*/ 60547 h 119029"/>
                          <a:gd name="connsiteX7" fmla="*/ 215571 w 300205"/>
                          <a:gd name="connsiteY7" fmla="*/ 80060 h 119029"/>
                          <a:gd name="connsiteX8" fmla="*/ 176948 w 300205"/>
                          <a:gd name="connsiteY8" fmla="*/ 24234 h 119029"/>
                          <a:gd name="connsiteX9" fmla="*/ 174408 w 300205"/>
                          <a:gd name="connsiteY9" fmla="*/ 7607 h 119029"/>
                          <a:gd name="connsiteX10" fmla="*/ 190573 w 300205"/>
                          <a:gd name="connsiteY10" fmla="*/ 9108 h 119029"/>
                          <a:gd name="connsiteX11" fmla="*/ 300206 w 300205"/>
                          <a:gd name="connsiteY11" fmla="*/ 53850 h 119029"/>
                          <a:gd name="connsiteX12" fmla="*/ 195884 w 300205"/>
                          <a:gd name="connsiteY12" fmla="*/ 794 h 119029"/>
                          <a:gd name="connsiteX13" fmla="*/ 170367 w 300205"/>
                          <a:gd name="connsiteY13" fmla="*/ 275 h 119029"/>
                          <a:gd name="connsiteX14" fmla="*/ 0 w 300205"/>
                          <a:gd name="connsiteY14" fmla="*/ 71170 h 119029"/>
                          <a:gd name="connsiteX15" fmla="*/ 81286 w 300205"/>
                          <a:gd name="connsiteY15" fmla="*/ 119029 h 119029"/>
                          <a:gd name="connsiteX16" fmla="*/ 34350 w 300205"/>
                          <a:gd name="connsiteY16" fmla="*/ 80464 h 119029"/>
                          <a:gd name="connsiteX17" fmla="*/ 27019 w 300205"/>
                          <a:gd name="connsiteY17" fmla="*/ 72209 h 119029"/>
                          <a:gd name="connsiteX18" fmla="*/ 103109 w 300205"/>
                          <a:gd name="connsiteY18" fmla="*/ 38435 h 11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0205" h="119029">
                            <a:moveTo>
                              <a:pt x="103109" y="38435"/>
                            </a:moveTo>
                            <a:cubicBezTo>
                              <a:pt x="118928" y="44209"/>
                              <a:pt x="132668" y="54427"/>
                              <a:pt x="147505" y="62452"/>
                            </a:cubicBezTo>
                            <a:cubicBezTo>
                              <a:pt x="151546" y="57314"/>
                              <a:pt x="147967" y="49751"/>
                              <a:pt x="143464" y="45017"/>
                            </a:cubicBezTo>
                            <a:cubicBezTo>
                              <a:pt x="138961" y="40283"/>
                              <a:pt x="133187" y="35780"/>
                              <a:pt x="132495" y="29314"/>
                            </a:cubicBezTo>
                            <a:cubicBezTo>
                              <a:pt x="131686" y="21520"/>
                              <a:pt x="140750" y="14592"/>
                              <a:pt x="148082" y="17421"/>
                            </a:cubicBezTo>
                            <a:cubicBezTo>
                              <a:pt x="150911" y="18518"/>
                              <a:pt x="153163" y="20712"/>
                              <a:pt x="155356" y="22790"/>
                            </a:cubicBezTo>
                            <a:cubicBezTo>
                              <a:pt x="168404" y="35376"/>
                              <a:pt x="181451" y="47961"/>
                              <a:pt x="194499" y="60547"/>
                            </a:cubicBezTo>
                            <a:cubicBezTo>
                              <a:pt x="201369" y="67186"/>
                              <a:pt x="208296" y="73883"/>
                              <a:pt x="215571" y="80060"/>
                            </a:cubicBezTo>
                            <a:cubicBezTo>
                              <a:pt x="202697" y="61471"/>
                              <a:pt x="189822" y="42823"/>
                              <a:pt x="176948" y="24234"/>
                            </a:cubicBezTo>
                            <a:cubicBezTo>
                              <a:pt x="173484" y="19211"/>
                              <a:pt x="170136" y="11937"/>
                              <a:pt x="174408" y="7607"/>
                            </a:cubicBezTo>
                            <a:cubicBezTo>
                              <a:pt x="178507" y="3450"/>
                              <a:pt x="185492" y="6221"/>
                              <a:pt x="190573" y="9108"/>
                            </a:cubicBezTo>
                            <a:cubicBezTo>
                              <a:pt x="224981" y="28621"/>
                              <a:pt x="261929" y="43747"/>
                              <a:pt x="300206" y="53850"/>
                            </a:cubicBezTo>
                            <a:cubicBezTo>
                              <a:pt x="268684" y="30007"/>
                              <a:pt x="235142" y="5297"/>
                              <a:pt x="195884" y="794"/>
                            </a:cubicBezTo>
                            <a:cubicBezTo>
                              <a:pt x="187398" y="-187"/>
                              <a:pt x="178853" y="-129"/>
                              <a:pt x="170367" y="275"/>
                            </a:cubicBezTo>
                            <a:cubicBezTo>
                              <a:pt x="107670" y="3335"/>
                              <a:pt x="46359" y="28852"/>
                              <a:pt x="0" y="71170"/>
                            </a:cubicBezTo>
                            <a:cubicBezTo>
                              <a:pt x="27076" y="87104"/>
                              <a:pt x="54210" y="103095"/>
                              <a:pt x="81286" y="119029"/>
                            </a:cubicBezTo>
                            <a:cubicBezTo>
                              <a:pt x="65641" y="106155"/>
                              <a:pt x="49996" y="93338"/>
                              <a:pt x="34350" y="80464"/>
                            </a:cubicBezTo>
                            <a:cubicBezTo>
                              <a:pt x="31464" y="78097"/>
                              <a:pt x="28520" y="75615"/>
                              <a:pt x="27019" y="72209"/>
                            </a:cubicBezTo>
                            <a:cubicBezTo>
                              <a:pt x="13971" y="42246"/>
                              <a:pt x="88099" y="32951"/>
                              <a:pt x="103109" y="38435"/>
                            </a:cubicBezTo>
                            <a:close/>
                          </a:path>
                        </a:pathLst>
                      </a:custGeom>
                      <a:solidFill>
                        <a:srgbClr val="163A2E"/>
                      </a:solidFill>
                      <a:ln w="5770" cap="flat">
                        <a:noFill/>
                        <a:prstDash val="solid"/>
                        <a:miter/>
                      </a:ln>
                    </p:spPr>
                    <p:txBody>
                      <a:bodyPr rtlCol="0" anchor="ctr"/>
                      <a:lstStyle/>
                      <a:p>
                        <a:endParaRPr lang="th-TH"/>
                      </a:p>
                    </p:txBody>
                  </p:sp>
                  <p:sp>
                    <p:nvSpPr>
                      <p:cNvPr id="4170" name="Freeform: Shape 4169">
                        <a:extLst>
                          <a:ext uri="{FF2B5EF4-FFF2-40B4-BE49-F238E27FC236}">
                            <a16:creationId xmlns:a16="http://schemas.microsoft.com/office/drawing/2014/main" id="{92FFAAC5-3C1B-44E8-B63F-78351A3AA802}"/>
                          </a:ext>
                        </a:extLst>
                      </p:cNvPr>
                      <p:cNvSpPr/>
                      <p:nvPr/>
                    </p:nvSpPr>
                    <p:spPr>
                      <a:xfrm>
                        <a:off x="-880053" y="6625865"/>
                        <a:ext cx="80709" cy="79670"/>
                      </a:xfrm>
                      <a:custGeom>
                        <a:avLst/>
                        <a:gdLst>
                          <a:gd name="connsiteX0" fmla="*/ 44511 w 80709"/>
                          <a:gd name="connsiteY0" fmla="*/ 38276 h 79670"/>
                          <a:gd name="connsiteX1" fmla="*/ 0 w 80709"/>
                          <a:gd name="connsiteY1" fmla="*/ 79670 h 79670"/>
                          <a:gd name="connsiteX2" fmla="*/ 36256 w 80709"/>
                          <a:gd name="connsiteY2" fmla="*/ 36660 h 79670"/>
                          <a:gd name="connsiteX3" fmla="*/ 80709 w 80709"/>
                          <a:gd name="connsiteY3" fmla="*/ 0 h 79670"/>
                          <a:gd name="connsiteX4" fmla="*/ 44511 w 80709"/>
                          <a:gd name="connsiteY4" fmla="*/ 38276 h 79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09" h="79670">
                            <a:moveTo>
                              <a:pt x="44511" y="38276"/>
                            </a:moveTo>
                            <a:cubicBezTo>
                              <a:pt x="29905" y="52652"/>
                              <a:pt x="19167" y="72396"/>
                              <a:pt x="0" y="79670"/>
                            </a:cubicBezTo>
                            <a:cubicBezTo>
                              <a:pt x="10507" y="75687"/>
                              <a:pt x="27538" y="45377"/>
                              <a:pt x="36256" y="36660"/>
                            </a:cubicBezTo>
                            <a:cubicBezTo>
                              <a:pt x="49534" y="23324"/>
                              <a:pt x="64313" y="9064"/>
                              <a:pt x="80709" y="0"/>
                            </a:cubicBezTo>
                            <a:cubicBezTo>
                              <a:pt x="79959" y="15472"/>
                              <a:pt x="55134" y="27827"/>
                              <a:pt x="44511" y="38276"/>
                            </a:cubicBezTo>
                            <a:close/>
                          </a:path>
                        </a:pathLst>
                      </a:custGeom>
                      <a:solidFill>
                        <a:srgbClr val="929292"/>
                      </a:solidFill>
                      <a:ln w="5770" cap="flat">
                        <a:noFill/>
                        <a:prstDash val="solid"/>
                        <a:miter/>
                      </a:ln>
                    </p:spPr>
                    <p:txBody>
                      <a:bodyPr rtlCol="0" anchor="ctr"/>
                      <a:lstStyle/>
                      <a:p>
                        <a:endParaRPr lang="th-TH"/>
                      </a:p>
                    </p:txBody>
                  </p:sp>
                  <p:sp>
                    <p:nvSpPr>
                      <p:cNvPr id="4171" name="Freeform: Shape 4170">
                        <a:extLst>
                          <a:ext uri="{FF2B5EF4-FFF2-40B4-BE49-F238E27FC236}">
                            <a16:creationId xmlns:a16="http://schemas.microsoft.com/office/drawing/2014/main" id="{28DB2578-29C1-4BC7-808E-CDFAE557C33F}"/>
                          </a:ext>
                        </a:extLst>
                      </p:cNvPr>
                      <p:cNvSpPr/>
                      <p:nvPr/>
                    </p:nvSpPr>
                    <p:spPr>
                      <a:xfrm>
                        <a:off x="-722618" y="6468680"/>
                        <a:ext cx="408279" cy="112507"/>
                      </a:xfrm>
                      <a:custGeom>
                        <a:avLst/>
                        <a:gdLst>
                          <a:gd name="connsiteX0" fmla="*/ 68124 w 408279"/>
                          <a:gd name="connsiteY0" fmla="*/ 75207 h 112507"/>
                          <a:gd name="connsiteX1" fmla="*/ 148313 w 408279"/>
                          <a:gd name="connsiteY1" fmla="*/ 42934 h 112507"/>
                          <a:gd name="connsiteX2" fmla="*/ 249575 w 408279"/>
                          <a:gd name="connsiteY2" fmla="*/ 19669 h 112507"/>
                          <a:gd name="connsiteX3" fmla="*/ 291777 w 408279"/>
                          <a:gd name="connsiteY3" fmla="*/ 30291 h 112507"/>
                          <a:gd name="connsiteX4" fmla="*/ 408280 w 408279"/>
                          <a:gd name="connsiteY4" fmla="*/ 66085 h 112507"/>
                          <a:gd name="connsiteX5" fmla="*/ 251538 w 408279"/>
                          <a:gd name="connsiteY5" fmla="*/ 155 h 112507"/>
                          <a:gd name="connsiteX6" fmla="*/ 55769 w 408279"/>
                          <a:gd name="connsiteY6" fmla="*/ 74745 h 112507"/>
                          <a:gd name="connsiteX7" fmla="*/ 0 w 408279"/>
                          <a:gd name="connsiteY7" fmla="*/ 112328 h 112507"/>
                          <a:gd name="connsiteX8" fmla="*/ 68124 w 408279"/>
                          <a:gd name="connsiteY8" fmla="*/ 75207 h 112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279" h="112507">
                            <a:moveTo>
                              <a:pt x="68124" y="75207"/>
                            </a:moveTo>
                            <a:cubicBezTo>
                              <a:pt x="90697" y="55231"/>
                              <a:pt x="119332" y="34679"/>
                              <a:pt x="148313" y="42934"/>
                            </a:cubicBezTo>
                            <a:cubicBezTo>
                              <a:pt x="177641" y="23017"/>
                              <a:pt x="214532" y="14530"/>
                              <a:pt x="249575" y="19669"/>
                            </a:cubicBezTo>
                            <a:cubicBezTo>
                              <a:pt x="263950" y="21805"/>
                              <a:pt x="277863" y="26077"/>
                              <a:pt x="291777" y="30291"/>
                            </a:cubicBezTo>
                            <a:cubicBezTo>
                              <a:pt x="330630" y="42242"/>
                              <a:pt x="369426" y="54134"/>
                              <a:pt x="408280" y="66085"/>
                            </a:cubicBezTo>
                            <a:cubicBezTo>
                              <a:pt x="361401" y="32716"/>
                              <a:pt x="308981" y="2522"/>
                              <a:pt x="251538" y="155"/>
                            </a:cubicBezTo>
                            <a:cubicBezTo>
                              <a:pt x="180585" y="-2789"/>
                              <a:pt x="115695" y="36699"/>
                              <a:pt x="55769" y="74745"/>
                            </a:cubicBezTo>
                            <a:cubicBezTo>
                              <a:pt x="38218" y="85887"/>
                              <a:pt x="13336" y="96798"/>
                              <a:pt x="0" y="112328"/>
                            </a:cubicBezTo>
                            <a:cubicBezTo>
                              <a:pt x="25229" y="114810"/>
                              <a:pt x="50458" y="91025"/>
                              <a:pt x="68124" y="75207"/>
                            </a:cubicBezTo>
                            <a:close/>
                          </a:path>
                        </a:pathLst>
                      </a:custGeom>
                      <a:solidFill>
                        <a:srgbClr val="296347"/>
                      </a:solidFill>
                      <a:ln w="5770" cap="flat">
                        <a:noFill/>
                        <a:prstDash val="solid"/>
                        <a:miter/>
                      </a:ln>
                    </p:spPr>
                    <p:txBody>
                      <a:bodyPr rtlCol="0" anchor="ctr"/>
                      <a:lstStyle/>
                      <a:p>
                        <a:endParaRPr lang="th-TH"/>
                      </a:p>
                    </p:txBody>
                  </p:sp>
                  <p:sp>
                    <p:nvSpPr>
                      <p:cNvPr id="4172" name="Freeform: Shape 4171">
                        <a:extLst>
                          <a:ext uri="{FF2B5EF4-FFF2-40B4-BE49-F238E27FC236}">
                            <a16:creationId xmlns:a16="http://schemas.microsoft.com/office/drawing/2014/main" id="{0E6BAA41-64CC-4F13-8671-2C5162DEBCE4}"/>
                          </a:ext>
                        </a:extLst>
                      </p:cNvPr>
                      <p:cNvSpPr/>
                      <p:nvPr/>
                    </p:nvSpPr>
                    <p:spPr>
                      <a:xfrm>
                        <a:off x="-313704" y="6530150"/>
                        <a:ext cx="118537" cy="21992"/>
                      </a:xfrm>
                      <a:custGeom>
                        <a:avLst/>
                        <a:gdLst>
                          <a:gd name="connsiteX0" fmla="*/ 110499 w 118537"/>
                          <a:gd name="connsiteY0" fmla="*/ 4673 h 21992"/>
                          <a:gd name="connsiteX1" fmla="*/ 117888 w 118537"/>
                          <a:gd name="connsiteY1" fmla="*/ 12467 h 21992"/>
                          <a:gd name="connsiteX2" fmla="*/ 115233 w 118537"/>
                          <a:gd name="connsiteY2" fmla="*/ 21993 h 21992"/>
                          <a:gd name="connsiteX3" fmla="*/ 83249 w 118537"/>
                          <a:gd name="connsiteY3" fmla="*/ 20607 h 21992"/>
                          <a:gd name="connsiteX4" fmla="*/ 0 w 118537"/>
                          <a:gd name="connsiteY4" fmla="*/ 5481 h 21992"/>
                          <a:gd name="connsiteX5" fmla="*/ 110499 w 118537"/>
                          <a:gd name="connsiteY5" fmla="*/ 4673 h 2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537" h="21992">
                            <a:moveTo>
                              <a:pt x="110499" y="4673"/>
                            </a:moveTo>
                            <a:cubicBezTo>
                              <a:pt x="114136" y="5077"/>
                              <a:pt x="116503" y="9118"/>
                              <a:pt x="117888" y="12467"/>
                            </a:cubicBezTo>
                            <a:cubicBezTo>
                              <a:pt x="119274" y="15815"/>
                              <a:pt x="118466" y="20376"/>
                              <a:pt x="115233" y="21993"/>
                            </a:cubicBezTo>
                            <a:cubicBezTo>
                              <a:pt x="116791" y="13217"/>
                              <a:pt x="91505" y="24013"/>
                              <a:pt x="83249" y="20607"/>
                            </a:cubicBezTo>
                            <a:cubicBezTo>
                              <a:pt x="55423" y="9176"/>
                              <a:pt x="25748" y="14141"/>
                              <a:pt x="0" y="5481"/>
                            </a:cubicBezTo>
                            <a:cubicBezTo>
                              <a:pt x="31695" y="-3872"/>
                              <a:pt x="72684" y="747"/>
                              <a:pt x="110499" y="4673"/>
                            </a:cubicBezTo>
                            <a:close/>
                          </a:path>
                        </a:pathLst>
                      </a:custGeom>
                      <a:solidFill>
                        <a:srgbClr val="296347"/>
                      </a:solidFill>
                      <a:ln w="5770" cap="flat">
                        <a:noFill/>
                        <a:prstDash val="solid"/>
                        <a:miter/>
                      </a:ln>
                    </p:spPr>
                    <p:txBody>
                      <a:bodyPr rtlCol="0" anchor="ctr"/>
                      <a:lstStyle/>
                      <a:p>
                        <a:endParaRPr lang="th-TH"/>
                      </a:p>
                    </p:txBody>
                  </p:sp>
                  <p:sp>
                    <p:nvSpPr>
                      <p:cNvPr id="4173" name="Freeform: Shape 4172">
                        <a:extLst>
                          <a:ext uri="{FF2B5EF4-FFF2-40B4-BE49-F238E27FC236}">
                            <a16:creationId xmlns:a16="http://schemas.microsoft.com/office/drawing/2014/main" id="{9946CDA8-9BEE-413D-A24B-001EB6E7849F}"/>
                          </a:ext>
                        </a:extLst>
                      </p:cNvPr>
                      <p:cNvSpPr/>
                      <p:nvPr/>
                    </p:nvSpPr>
                    <p:spPr>
                      <a:xfrm>
                        <a:off x="-328714" y="6530431"/>
                        <a:ext cx="130429" cy="19266"/>
                      </a:xfrm>
                      <a:custGeom>
                        <a:avLst/>
                        <a:gdLst>
                          <a:gd name="connsiteX0" fmla="*/ 42317 w 130429"/>
                          <a:gd name="connsiteY0" fmla="*/ 8375 h 19266"/>
                          <a:gd name="connsiteX1" fmla="*/ 123662 w 130429"/>
                          <a:gd name="connsiteY1" fmla="*/ 4738 h 19266"/>
                          <a:gd name="connsiteX2" fmla="*/ 130012 w 130429"/>
                          <a:gd name="connsiteY2" fmla="*/ 11146 h 19266"/>
                          <a:gd name="connsiteX3" fmla="*/ 127068 w 130429"/>
                          <a:gd name="connsiteY3" fmla="*/ 18709 h 19266"/>
                          <a:gd name="connsiteX4" fmla="*/ 83307 w 130429"/>
                          <a:gd name="connsiteY4" fmla="*/ 17323 h 19266"/>
                          <a:gd name="connsiteX5" fmla="*/ 74532 w 130429"/>
                          <a:gd name="connsiteY5" fmla="*/ 12936 h 19266"/>
                          <a:gd name="connsiteX6" fmla="*/ 55249 w 130429"/>
                          <a:gd name="connsiteY6" fmla="*/ 14841 h 19266"/>
                          <a:gd name="connsiteX7" fmla="*/ 35909 w 130429"/>
                          <a:gd name="connsiteY7" fmla="*/ 12243 h 19266"/>
                          <a:gd name="connsiteX8" fmla="*/ 0 w 130429"/>
                          <a:gd name="connsiteY8" fmla="*/ 13802 h 19266"/>
                          <a:gd name="connsiteX9" fmla="*/ 42317 w 130429"/>
                          <a:gd name="connsiteY9" fmla="*/ 8375 h 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429" h="19266">
                            <a:moveTo>
                              <a:pt x="42317" y="8375"/>
                            </a:moveTo>
                            <a:cubicBezTo>
                              <a:pt x="65006" y="7336"/>
                              <a:pt x="104379" y="-7328"/>
                              <a:pt x="123662" y="4738"/>
                            </a:cubicBezTo>
                            <a:cubicBezTo>
                              <a:pt x="126260" y="6354"/>
                              <a:pt x="128915" y="8317"/>
                              <a:pt x="130012" y="11146"/>
                            </a:cubicBezTo>
                            <a:cubicBezTo>
                              <a:pt x="131109" y="13975"/>
                              <a:pt x="130012" y="17900"/>
                              <a:pt x="127068" y="18709"/>
                            </a:cubicBezTo>
                            <a:cubicBezTo>
                              <a:pt x="117658" y="12589"/>
                              <a:pt x="92717" y="23443"/>
                              <a:pt x="83307" y="17323"/>
                            </a:cubicBezTo>
                            <a:cubicBezTo>
                              <a:pt x="80536" y="15534"/>
                              <a:pt x="77707" y="13686"/>
                              <a:pt x="74532" y="12936"/>
                            </a:cubicBezTo>
                            <a:cubicBezTo>
                              <a:pt x="68181" y="11435"/>
                              <a:pt x="61715" y="14321"/>
                              <a:pt x="55249" y="14841"/>
                            </a:cubicBezTo>
                            <a:cubicBezTo>
                              <a:pt x="48726" y="15360"/>
                              <a:pt x="42317" y="13398"/>
                              <a:pt x="35909" y="12243"/>
                            </a:cubicBezTo>
                            <a:cubicBezTo>
                              <a:pt x="24016" y="10107"/>
                              <a:pt x="11720" y="10857"/>
                              <a:pt x="0" y="13802"/>
                            </a:cubicBezTo>
                            <a:cubicBezTo>
                              <a:pt x="13913" y="10857"/>
                              <a:pt x="28058" y="9010"/>
                              <a:pt x="42317" y="8375"/>
                            </a:cubicBezTo>
                            <a:close/>
                          </a:path>
                        </a:pathLst>
                      </a:custGeom>
                      <a:solidFill>
                        <a:srgbClr val="142D28"/>
                      </a:solidFill>
                      <a:ln w="5770" cap="flat">
                        <a:noFill/>
                        <a:prstDash val="solid"/>
                        <a:miter/>
                      </a:ln>
                    </p:spPr>
                    <p:txBody>
                      <a:bodyPr rtlCol="0" anchor="ctr"/>
                      <a:lstStyle/>
                      <a:p>
                        <a:endParaRPr lang="th-TH"/>
                      </a:p>
                    </p:txBody>
                  </p:sp>
                </p:grpSp>
                <p:grpSp>
                  <p:nvGrpSpPr>
                    <p:cNvPr id="4126" name="Graphic 3">
                      <a:extLst>
                        <a:ext uri="{FF2B5EF4-FFF2-40B4-BE49-F238E27FC236}">
                          <a16:creationId xmlns:a16="http://schemas.microsoft.com/office/drawing/2014/main" id="{23E5FBFD-A045-40D0-9433-0171BA33727F}"/>
                        </a:ext>
                      </a:extLst>
                    </p:cNvPr>
                    <p:cNvGrpSpPr/>
                    <p:nvPr/>
                  </p:nvGrpSpPr>
                  <p:grpSpPr>
                    <a:xfrm>
                      <a:off x="-562899" y="6077471"/>
                      <a:ext cx="363908" cy="510843"/>
                      <a:chOff x="-562899" y="6077471"/>
                      <a:chExt cx="363908" cy="510843"/>
                    </a:xfrm>
                  </p:grpSpPr>
                  <p:sp>
                    <p:nvSpPr>
                      <p:cNvPr id="4159" name="Freeform: Shape 4158">
                        <a:extLst>
                          <a:ext uri="{FF2B5EF4-FFF2-40B4-BE49-F238E27FC236}">
                            <a16:creationId xmlns:a16="http://schemas.microsoft.com/office/drawing/2014/main" id="{D679C091-E369-4099-8705-57EE48182E9C}"/>
                          </a:ext>
                        </a:extLst>
                      </p:cNvPr>
                      <p:cNvSpPr/>
                      <p:nvPr/>
                    </p:nvSpPr>
                    <p:spPr>
                      <a:xfrm>
                        <a:off x="-562899" y="6086708"/>
                        <a:ext cx="107744" cy="358348"/>
                      </a:xfrm>
                      <a:custGeom>
                        <a:avLst/>
                        <a:gdLst>
                          <a:gd name="connsiteX0" fmla="*/ 21905 w 107744"/>
                          <a:gd name="connsiteY0" fmla="*/ 296915 h 358348"/>
                          <a:gd name="connsiteX1" fmla="*/ 7645 w 107744"/>
                          <a:gd name="connsiteY1" fmla="*/ 247670 h 358348"/>
                          <a:gd name="connsiteX2" fmla="*/ 3720 w 107744"/>
                          <a:gd name="connsiteY2" fmla="*/ 153163 h 358348"/>
                          <a:gd name="connsiteX3" fmla="*/ 29757 w 107744"/>
                          <a:gd name="connsiteY3" fmla="*/ 84808 h 358348"/>
                          <a:gd name="connsiteX4" fmla="*/ 40957 w 107744"/>
                          <a:gd name="connsiteY4" fmla="*/ 35159 h 358348"/>
                          <a:gd name="connsiteX5" fmla="*/ 74672 w 107744"/>
                          <a:gd name="connsiteY5" fmla="*/ 0 h 358348"/>
                          <a:gd name="connsiteX6" fmla="*/ 107060 w 107744"/>
                          <a:gd name="connsiteY6" fmla="*/ 239299 h 358348"/>
                          <a:gd name="connsiteX7" fmla="*/ 100247 w 107744"/>
                          <a:gd name="connsiteY7" fmla="*/ 145138 h 358348"/>
                          <a:gd name="connsiteX8" fmla="*/ 62952 w 107744"/>
                          <a:gd name="connsiteY8" fmla="*/ 97451 h 358348"/>
                          <a:gd name="connsiteX9" fmla="*/ 29122 w 107744"/>
                          <a:gd name="connsiteY9" fmla="*/ 116792 h 358348"/>
                          <a:gd name="connsiteX10" fmla="*/ 13534 w 107744"/>
                          <a:gd name="connsiteY10" fmla="*/ 208066 h 358348"/>
                          <a:gd name="connsiteX11" fmla="*/ 37839 w 107744"/>
                          <a:gd name="connsiteY11" fmla="*/ 293451 h 358348"/>
                          <a:gd name="connsiteX12" fmla="*/ 107175 w 107744"/>
                          <a:gd name="connsiteY12" fmla="*/ 356206 h 358348"/>
                          <a:gd name="connsiteX13" fmla="*/ 21905 w 107744"/>
                          <a:gd name="connsiteY13" fmla="*/ 296915 h 35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744" h="358348">
                            <a:moveTo>
                              <a:pt x="21905" y="296915"/>
                            </a:moveTo>
                            <a:cubicBezTo>
                              <a:pt x="14054" y="281674"/>
                              <a:pt x="10821" y="264528"/>
                              <a:pt x="7645" y="247670"/>
                            </a:cubicBezTo>
                            <a:cubicBezTo>
                              <a:pt x="1814" y="216437"/>
                              <a:pt x="-4017" y="183992"/>
                              <a:pt x="3720" y="153163"/>
                            </a:cubicBezTo>
                            <a:cubicBezTo>
                              <a:pt x="9666" y="129493"/>
                              <a:pt x="23233" y="108305"/>
                              <a:pt x="29757" y="84808"/>
                            </a:cubicBezTo>
                            <a:cubicBezTo>
                              <a:pt x="34317" y="68470"/>
                              <a:pt x="35414" y="51208"/>
                              <a:pt x="40957" y="35159"/>
                            </a:cubicBezTo>
                            <a:cubicBezTo>
                              <a:pt x="46499" y="19109"/>
                              <a:pt x="58103" y="3522"/>
                              <a:pt x="74672" y="0"/>
                            </a:cubicBezTo>
                            <a:cubicBezTo>
                              <a:pt x="92627" y="78573"/>
                              <a:pt x="103480" y="158763"/>
                              <a:pt x="107060" y="239299"/>
                            </a:cubicBezTo>
                            <a:cubicBezTo>
                              <a:pt x="109022" y="207777"/>
                              <a:pt x="106771" y="176025"/>
                              <a:pt x="100247" y="145138"/>
                            </a:cubicBezTo>
                            <a:cubicBezTo>
                              <a:pt x="95744" y="123892"/>
                              <a:pt x="84602" y="99010"/>
                              <a:pt x="62952" y="97451"/>
                            </a:cubicBezTo>
                            <a:cubicBezTo>
                              <a:pt x="49385" y="96470"/>
                              <a:pt x="37031" y="105765"/>
                              <a:pt x="29122" y="116792"/>
                            </a:cubicBezTo>
                            <a:cubicBezTo>
                              <a:pt x="10878" y="142482"/>
                              <a:pt x="10994" y="176602"/>
                              <a:pt x="13534" y="208066"/>
                            </a:cubicBezTo>
                            <a:cubicBezTo>
                              <a:pt x="15959" y="237913"/>
                              <a:pt x="20404" y="269088"/>
                              <a:pt x="37839" y="293451"/>
                            </a:cubicBezTo>
                            <a:cubicBezTo>
                              <a:pt x="56371" y="319430"/>
                              <a:pt x="86853" y="332420"/>
                              <a:pt x="107175" y="356206"/>
                            </a:cubicBezTo>
                            <a:cubicBezTo>
                              <a:pt x="82062" y="369484"/>
                              <a:pt x="32528" y="317525"/>
                              <a:pt x="21905" y="296915"/>
                            </a:cubicBezTo>
                            <a:close/>
                          </a:path>
                        </a:pathLst>
                      </a:custGeom>
                      <a:solidFill>
                        <a:srgbClr val="7A7D7C"/>
                      </a:solidFill>
                      <a:ln w="5770" cap="flat">
                        <a:noFill/>
                        <a:prstDash val="solid"/>
                        <a:miter/>
                      </a:ln>
                    </p:spPr>
                    <p:txBody>
                      <a:bodyPr rtlCol="0" anchor="ctr"/>
                      <a:lstStyle/>
                      <a:p>
                        <a:endParaRPr lang="th-TH"/>
                      </a:p>
                    </p:txBody>
                  </p:sp>
                  <p:sp>
                    <p:nvSpPr>
                      <p:cNvPr id="4160" name="Freeform: Shape 4159">
                        <a:extLst>
                          <a:ext uri="{FF2B5EF4-FFF2-40B4-BE49-F238E27FC236}">
                            <a16:creationId xmlns:a16="http://schemas.microsoft.com/office/drawing/2014/main" id="{FF1C99A9-382A-4CF6-AC7C-16A346257088}"/>
                          </a:ext>
                        </a:extLst>
                      </p:cNvPr>
                      <p:cNvSpPr/>
                      <p:nvPr/>
                    </p:nvSpPr>
                    <p:spPr>
                      <a:xfrm>
                        <a:off x="-555646" y="6178433"/>
                        <a:ext cx="104237" cy="258833"/>
                      </a:xfrm>
                      <a:custGeom>
                        <a:avLst/>
                        <a:gdLst>
                          <a:gd name="connsiteX0" fmla="*/ 62973 w 104237"/>
                          <a:gd name="connsiteY0" fmla="*/ 234402 h 258833"/>
                          <a:gd name="connsiteX1" fmla="*/ 23485 w 104237"/>
                          <a:gd name="connsiteY1" fmla="*/ 194509 h 258833"/>
                          <a:gd name="connsiteX2" fmla="*/ 8359 w 104237"/>
                          <a:gd name="connsiteY2" fmla="*/ 160736 h 258833"/>
                          <a:gd name="connsiteX3" fmla="*/ 10495 w 104237"/>
                          <a:gd name="connsiteY3" fmla="*/ 39845 h 258833"/>
                          <a:gd name="connsiteX4" fmla="*/ 36994 w 104237"/>
                          <a:gd name="connsiteY4" fmla="*/ 3359 h 258833"/>
                          <a:gd name="connsiteX5" fmla="*/ 87856 w 104237"/>
                          <a:gd name="connsiteY5" fmla="*/ 19293 h 258833"/>
                          <a:gd name="connsiteX6" fmla="*/ 93456 w 104237"/>
                          <a:gd name="connsiteY6" fmla="*/ 75177 h 258833"/>
                          <a:gd name="connsiteX7" fmla="*/ 76252 w 104237"/>
                          <a:gd name="connsiteY7" fmla="*/ 50526 h 258833"/>
                          <a:gd name="connsiteX8" fmla="*/ 48194 w 104237"/>
                          <a:gd name="connsiteY8" fmla="*/ 44522 h 258833"/>
                          <a:gd name="connsiteX9" fmla="*/ 40920 w 104237"/>
                          <a:gd name="connsiteY9" fmla="*/ 69462 h 258833"/>
                          <a:gd name="connsiteX10" fmla="*/ 58586 w 104237"/>
                          <a:gd name="connsiteY10" fmla="*/ 78468 h 258833"/>
                          <a:gd name="connsiteX11" fmla="*/ 73942 w 104237"/>
                          <a:gd name="connsiteY11" fmla="*/ 106526 h 258833"/>
                          <a:gd name="connsiteX12" fmla="*/ 49291 w 104237"/>
                          <a:gd name="connsiteY12" fmla="*/ 107969 h 258833"/>
                          <a:gd name="connsiteX13" fmla="*/ 36821 w 104237"/>
                          <a:gd name="connsiteY13" fmla="*/ 125577 h 258833"/>
                          <a:gd name="connsiteX14" fmla="*/ 61472 w 104237"/>
                          <a:gd name="connsiteY14" fmla="*/ 139895 h 258833"/>
                          <a:gd name="connsiteX15" fmla="*/ 54602 w 104237"/>
                          <a:gd name="connsiteY15" fmla="*/ 187870 h 258833"/>
                          <a:gd name="connsiteX16" fmla="*/ 63839 w 104237"/>
                          <a:gd name="connsiteY16" fmla="*/ 198954 h 258833"/>
                          <a:gd name="connsiteX17" fmla="*/ 104194 w 104237"/>
                          <a:gd name="connsiteY17" fmla="*/ 250278 h 258833"/>
                          <a:gd name="connsiteX18" fmla="*/ 62973 w 104237"/>
                          <a:gd name="connsiteY18" fmla="*/ 234402 h 25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237" h="258833">
                            <a:moveTo>
                              <a:pt x="62973" y="234402"/>
                            </a:moveTo>
                            <a:cubicBezTo>
                              <a:pt x="48483" y="222451"/>
                              <a:pt x="33819" y="210212"/>
                              <a:pt x="23485" y="194509"/>
                            </a:cubicBezTo>
                            <a:cubicBezTo>
                              <a:pt x="16672" y="184175"/>
                              <a:pt x="11938" y="172571"/>
                              <a:pt x="8359" y="160736"/>
                            </a:cubicBezTo>
                            <a:cubicBezTo>
                              <a:pt x="-3476" y="121536"/>
                              <a:pt x="-2726" y="78641"/>
                              <a:pt x="10495" y="39845"/>
                            </a:cubicBezTo>
                            <a:cubicBezTo>
                              <a:pt x="15460" y="25239"/>
                              <a:pt x="23138" y="10114"/>
                              <a:pt x="36994" y="3359"/>
                            </a:cubicBezTo>
                            <a:cubicBezTo>
                              <a:pt x="54429" y="-5128"/>
                              <a:pt x="76944" y="3301"/>
                              <a:pt x="87856" y="19293"/>
                            </a:cubicBezTo>
                            <a:cubicBezTo>
                              <a:pt x="98767" y="35285"/>
                              <a:pt x="99402" y="56703"/>
                              <a:pt x="93456" y="75177"/>
                            </a:cubicBezTo>
                            <a:cubicBezTo>
                              <a:pt x="88779" y="66229"/>
                              <a:pt x="83872" y="57107"/>
                              <a:pt x="76252" y="50526"/>
                            </a:cubicBezTo>
                            <a:cubicBezTo>
                              <a:pt x="68631" y="43945"/>
                              <a:pt x="57431" y="40423"/>
                              <a:pt x="48194" y="44522"/>
                            </a:cubicBezTo>
                            <a:cubicBezTo>
                              <a:pt x="38957" y="48621"/>
                              <a:pt x="34281" y="61899"/>
                              <a:pt x="40920" y="69462"/>
                            </a:cubicBezTo>
                            <a:cubicBezTo>
                              <a:pt x="45307" y="74485"/>
                              <a:pt x="52582" y="75466"/>
                              <a:pt x="58586" y="78468"/>
                            </a:cubicBezTo>
                            <a:cubicBezTo>
                              <a:pt x="68747" y="83548"/>
                              <a:pt x="75155" y="95268"/>
                              <a:pt x="73942" y="106526"/>
                            </a:cubicBezTo>
                            <a:cubicBezTo>
                              <a:pt x="65860" y="108027"/>
                              <a:pt x="57316" y="106179"/>
                              <a:pt x="49291" y="107969"/>
                            </a:cubicBezTo>
                            <a:cubicBezTo>
                              <a:pt x="41266" y="109759"/>
                              <a:pt x="33415" y="118072"/>
                              <a:pt x="36821" y="125577"/>
                            </a:cubicBezTo>
                            <a:cubicBezTo>
                              <a:pt x="40804" y="134468"/>
                              <a:pt x="55064" y="132563"/>
                              <a:pt x="61472" y="139895"/>
                            </a:cubicBezTo>
                            <a:cubicBezTo>
                              <a:pt x="72672" y="152711"/>
                              <a:pt x="48656" y="171936"/>
                              <a:pt x="54602" y="187870"/>
                            </a:cubicBezTo>
                            <a:cubicBezTo>
                              <a:pt x="56276" y="192431"/>
                              <a:pt x="60202" y="195721"/>
                              <a:pt x="63839" y="198954"/>
                            </a:cubicBezTo>
                            <a:cubicBezTo>
                              <a:pt x="73423" y="207441"/>
                              <a:pt x="105579" y="236134"/>
                              <a:pt x="104194" y="250278"/>
                            </a:cubicBezTo>
                            <a:cubicBezTo>
                              <a:pt x="102000" y="273717"/>
                              <a:pt x="72672" y="242427"/>
                              <a:pt x="62973" y="234402"/>
                            </a:cubicBezTo>
                            <a:close/>
                          </a:path>
                        </a:pathLst>
                      </a:custGeom>
                      <a:solidFill>
                        <a:srgbClr val="2B674C"/>
                      </a:solidFill>
                      <a:ln w="5770" cap="flat">
                        <a:noFill/>
                        <a:prstDash val="solid"/>
                        <a:miter/>
                      </a:ln>
                    </p:spPr>
                    <p:txBody>
                      <a:bodyPr rtlCol="0" anchor="ctr"/>
                      <a:lstStyle/>
                      <a:p>
                        <a:endParaRPr lang="th-TH"/>
                      </a:p>
                    </p:txBody>
                  </p:sp>
                  <p:sp>
                    <p:nvSpPr>
                      <p:cNvPr id="4161" name="Freeform: Shape 4160">
                        <a:extLst>
                          <a:ext uri="{FF2B5EF4-FFF2-40B4-BE49-F238E27FC236}">
                            <a16:creationId xmlns:a16="http://schemas.microsoft.com/office/drawing/2014/main" id="{36A0A57C-DAA5-4510-9E25-7A3B13394DED}"/>
                          </a:ext>
                        </a:extLst>
                      </p:cNvPr>
                      <p:cNvSpPr/>
                      <p:nvPr/>
                    </p:nvSpPr>
                    <p:spPr>
                      <a:xfrm>
                        <a:off x="-533691" y="6218502"/>
                        <a:ext cx="84953" cy="222968"/>
                      </a:xfrm>
                      <a:custGeom>
                        <a:avLst/>
                        <a:gdLst>
                          <a:gd name="connsiteX0" fmla="*/ 51526 w 84953"/>
                          <a:gd name="connsiteY0" fmla="*/ 171009 h 222968"/>
                          <a:gd name="connsiteX1" fmla="*/ 31378 w 84953"/>
                          <a:gd name="connsiteY1" fmla="*/ 157962 h 222968"/>
                          <a:gd name="connsiteX2" fmla="*/ 19716 w 84953"/>
                          <a:gd name="connsiteY2" fmla="*/ 138044 h 222968"/>
                          <a:gd name="connsiteX3" fmla="*/ 25605 w 84953"/>
                          <a:gd name="connsiteY3" fmla="*/ 109236 h 222968"/>
                          <a:gd name="connsiteX4" fmla="*/ 87 w 84953"/>
                          <a:gd name="connsiteY4" fmla="*/ 80543 h 222968"/>
                          <a:gd name="connsiteX5" fmla="*/ 12615 w 84953"/>
                          <a:gd name="connsiteY5" fmla="*/ 67842 h 222968"/>
                          <a:gd name="connsiteX6" fmla="*/ 46677 w 84953"/>
                          <a:gd name="connsiteY6" fmla="*/ 50408 h 222968"/>
                          <a:gd name="connsiteX7" fmla="*/ 22256 w 84953"/>
                          <a:gd name="connsiteY7" fmla="*/ 40824 h 222968"/>
                          <a:gd name="connsiteX8" fmla="*/ 10941 w 84953"/>
                          <a:gd name="connsiteY8" fmla="*/ 18482 h 222968"/>
                          <a:gd name="connsiteX9" fmla="*/ 34957 w 84953"/>
                          <a:gd name="connsiteY9" fmla="*/ 7 h 222968"/>
                          <a:gd name="connsiteX10" fmla="*/ 65613 w 84953"/>
                          <a:gd name="connsiteY10" fmla="*/ 10861 h 222968"/>
                          <a:gd name="connsiteX11" fmla="*/ 80739 w 84953"/>
                          <a:gd name="connsiteY11" fmla="*/ 27488 h 222968"/>
                          <a:gd name="connsiteX12" fmla="*/ 79122 w 84953"/>
                          <a:gd name="connsiteY12" fmla="*/ 45500 h 222968"/>
                          <a:gd name="connsiteX13" fmla="*/ 81893 w 84953"/>
                          <a:gd name="connsiteY13" fmla="*/ 153228 h 222968"/>
                          <a:gd name="connsiteX14" fmla="*/ 84953 w 84953"/>
                          <a:gd name="connsiteY14" fmla="*/ 222968 h 222968"/>
                          <a:gd name="connsiteX15" fmla="*/ 72252 w 84953"/>
                          <a:gd name="connsiteY15" fmla="*/ 221871 h 222968"/>
                          <a:gd name="connsiteX16" fmla="*/ 70636 w 84953"/>
                          <a:gd name="connsiteY16" fmla="*/ 204782 h 222968"/>
                          <a:gd name="connsiteX17" fmla="*/ 51526 w 84953"/>
                          <a:gd name="connsiteY17" fmla="*/ 171009 h 222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953" h="222968">
                            <a:moveTo>
                              <a:pt x="51526" y="171009"/>
                            </a:moveTo>
                            <a:cubicBezTo>
                              <a:pt x="45176" y="166160"/>
                              <a:pt x="37786" y="162811"/>
                              <a:pt x="31378" y="157962"/>
                            </a:cubicBezTo>
                            <a:cubicBezTo>
                              <a:pt x="25027" y="153112"/>
                              <a:pt x="19543" y="146011"/>
                              <a:pt x="19716" y="138044"/>
                            </a:cubicBezTo>
                            <a:cubicBezTo>
                              <a:pt x="19947" y="128057"/>
                              <a:pt x="28780" y="118704"/>
                              <a:pt x="25605" y="109236"/>
                            </a:cubicBezTo>
                            <a:cubicBezTo>
                              <a:pt x="21333" y="96535"/>
                              <a:pt x="-1587" y="93822"/>
                              <a:pt x="87" y="80543"/>
                            </a:cubicBezTo>
                            <a:cubicBezTo>
                              <a:pt x="896" y="74424"/>
                              <a:pt x="7073" y="70671"/>
                              <a:pt x="12615" y="67842"/>
                            </a:cubicBezTo>
                            <a:cubicBezTo>
                              <a:pt x="23988" y="62012"/>
                              <a:pt x="35304" y="56181"/>
                              <a:pt x="46677" y="50408"/>
                            </a:cubicBezTo>
                            <a:cubicBezTo>
                              <a:pt x="38190" y="48214"/>
                              <a:pt x="29415" y="45904"/>
                              <a:pt x="22256" y="40824"/>
                            </a:cubicBezTo>
                            <a:cubicBezTo>
                              <a:pt x="15098" y="35743"/>
                              <a:pt x="9671" y="27199"/>
                              <a:pt x="10941" y="18482"/>
                            </a:cubicBezTo>
                            <a:cubicBezTo>
                              <a:pt x="12442" y="7570"/>
                              <a:pt x="23988" y="239"/>
                              <a:pt x="34957" y="7"/>
                            </a:cubicBezTo>
                            <a:cubicBezTo>
                              <a:pt x="45926" y="-223"/>
                              <a:pt x="56318" y="4973"/>
                              <a:pt x="65613" y="10861"/>
                            </a:cubicBezTo>
                            <a:cubicBezTo>
                              <a:pt x="72137" y="14960"/>
                              <a:pt x="78834" y="20041"/>
                              <a:pt x="80739" y="27488"/>
                            </a:cubicBezTo>
                            <a:cubicBezTo>
                              <a:pt x="82240" y="33377"/>
                              <a:pt x="80392" y="39554"/>
                              <a:pt x="79122" y="45500"/>
                            </a:cubicBezTo>
                            <a:cubicBezTo>
                              <a:pt x="71328" y="80717"/>
                              <a:pt x="82067" y="117146"/>
                              <a:pt x="81893" y="153228"/>
                            </a:cubicBezTo>
                            <a:cubicBezTo>
                              <a:pt x="81778" y="176667"/>
                              <a:pt x="77217" y="200857"/>
                              <a:pt x="84953" y="222968"/>
                            </a:cubicBezTo>
                            <a:cubicBezTo>
                              <a:pt x="84953" y="222910"/>
                              <a:pt x="73753" y="222968"/>
                              <a:pt x="72252" y="221871"/>
                            </a:cubicBezTo>
                            <a:cubicBezTo>
                              <a:pt x="68384" y="218985"/>
                              <a:pt x="72194" y="208882"/>
                              <a:pt x="70636" y="204782"/>
                            </a:cubicBezTo>
                            <a:cubicBezTo>
                              <a:pt x="65613" y="191504"/>
                              <a:pt x="63650" y="180362"/>
                              <a:pt x="51526" y="171009"/>
                            </a:cubicBezTo>
                            <a:close/>
                          </a:path>
                        </a:pathLst>
                      </a:custGeom>
                      <a:solidFill>
                        <a:srgbClr val="16382C"/>
                      </a:solidFill>
                      <a:ln w="5770" cap="flat">
                        <a:noFill/>
                        <a:prstDash val="solid"/>
                        <a:miter/>
                      </a:ln>
                    </p:spPr>
                    <p:txBody>
                      <a:bodyPr rtlCol="0" anchor="ctr"/>
                      <a:lstStyle/>
                      <a:p>
                        <a:endParaRPr lang="th-TH"/>
                      </a:p>
                    </p:txBody>
                  </p:sp>
                  <p:sp>
                    <p:nvSpPr>
                      <p:cNvPr id="4162" name="Freeform: Shape 4161">
                        <a:extLst>
                          <a:ext uri="{FF2B5EF4-FFF2-40B4-BE49-F238E27FC236}">
                            <a16:creationId xmlns:a16="http://schemas.microsoft.com/office/drawing/2014/main" id="{F490A99E-2C60-44D1-A814-F97AA072D906}"/>
                          </a:ext>
                        </a:extLst>
                      </p:cNvPr>
                      <p:cNvSpPr/>
                      <p:nvPr/>
                    </p:nvSpPr>
                    <p:spPr>
                      <a:xfrm>
                        <a:off x="-492587" y="6077471"/>
                        <a:ext cx="293597" cy="510843"/>
                      </a:xfrm>
                      <a:custGeom>
                        <a:avLst/>
                        <a:gdLst>
                          <a:gd name="connsiteX0" fmla="*/ 34266 w 293597"/>
                          <a:gd name="connsiteY0" fmla="*/ 352453 h 510843"/>
                          <a:gd name="connsiteX1" fmla="*/ 24682 w 293597"/>
                          <a:gd name="connsiteY1" fmla="*/ 130128 h 510843"/>
                          <a:gd name="connsiteX2" fmla="*/ 2686 w 293597"/>
                          <a:gd name="connsiteY2" fmla="*/ 65295 h 510843"/>
                          <a:gd name="connsiteX3" fmla="*/ 13309 w 293597"/>
                          <a:gd name="connsiteY3" fmla="*/ 0 h 510843"/>
                          <a:gd name="connsiteX4" fmla="*/ 92402 w 293597"/>
                          <a:gd name="connsiteY4" fmla="*/ 249517 h 510843"/>
                          <a:gd name="connsiteX5" fmla="*/ 143032 w 293597"/>
                          <a:gd name="connsiteY5" fmla="*/ 352742 h 510843"/>
                          <a:gd name="connsiteX6" fmla="*/ 186793 w 293597"/>
                          <a:gd name="connsiteY6" fmla="*/ 423348 h 510843"/>
                          <a:gd name="connsiteX7" fmla="*/ 260286 w 293597"/>
                          <a:gd name="connsiteY7" fmla="*/ 456601 h 510843"/>
                          <a:gd name="connsiteX8" fmla="*/ 293597 w 293597"/>
                          <a:gd name="connsiteY8" fmla="*/ 462317 h 510843"/>
                          <a:gd name="connsiteX9" fmla="*/ 194067 w 293597"/>
                          <a:gd name="connsiteY9" fmla="*/ 469764 h 510843"/>
                          <a:gd name="connsiteX10" fmla="*/ 126232 w 293597"/>
                          <a:gd name="connsiteY10" fmla="*/ 510522 h 510843"/>
                          <a:gd name="connsiteX11" fmla="*/ 34266 w 293597"/>
                          <a:gd name="connsiteY11" fmla="*/ 352453 h 510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3597" h="510843">
                            <a:moveTo>
                              <a:pt x="34266" y="352453"/>
                            </a:moveTo>
                            <a:cubicBezTo>
                              <a:pt x="25952" y="278441"/>
                              <a:pt x="46158" y="201426"/>
                              <a:pt x="24682" y="130128"/>
                            </a:cubicBezTo>
                            <a:cubicBezTo>
                              <a:pt x="18101" y="108247"/>
                              <a:pt x="7709" y="87579"/>
                              <a:pt x="2686" y="65295"/>
                            </a:cubicBezTo>
                            <a:cubicBezTo>
                              <a:pt x="-2336" y="43010"/>
                              <a:pt x="-1124" y="17666"/>
                              <a:pt x="13309" y="0"/>
                            </a:cubicBezTo>
                            <a:cubicBezTo>
                              <a:pt x="14059" y="88041"/>
                              <a:pt x="53664" y="170482"/>
                              <a:pt x="92402" y="249517"/>
                            </a:cubicBezTo>
                            <a:cubicBezTo>
                              <a:pt x="109259" y="283925"/>
                              <a:pt x="126117" y="318333"/>
                              <a:pt x="143032" y="352742"/>
                            </a:cubicBezTo>
                            <a:cubicBezTo>
                              <a:pt x="155272" y="377682"/>
                              <a:pt x="167799" y="403084"/>
                              <a:pt x="186793" y="423348"/>
                            </a:cubicBezTo>
                            <a:cubicBezTo>
                              <a:pt x="205787" y="443669"/>
                              <a:pt x="232575" y="458506"/>
                              <a:pt x="260286" y="456601"/>
                            </a:cubicBezTo>
                            <a:cubicBezTo>
                              <a:pt x="272063" y="455793"/>
                              <a:pt x="286381" y="452964"/>
                              <a:pt x="293597" y="462317"/>
                            </a:cubicBezTo>
                            <a:cubicBezTo>
                              <a:pt x="292096" y="460353"/>
                              <a:pt x="201457" y="465838"/>
                              <a:pt x="194067" y="469764"/>
                            </a:cubicBezTo>
                            <a:cubicBezTo>
                              <a:pt x="168608" y="483215"/>
                              <a:pt x="161218" y="514333"/>
                              <a:pt x="126232" y="510522"/>
                            </a:cubicBezTo>
                            <a:cubicBezTo>
                              <a:pt x="64921" y="503883"/>
                              <a:pt x="39750" y="401294"/>
                              <a:pt x="34266" y="352453"/>
                            </a:cubicBezTo>
                            <a:close/>
                          </a:path>
                        </a:pathLst>
                      </a:custGeom>
                      <a:solidFill>
                        <a:srgbClr val="21573D"/>
                      </a:solidFill>
                      <a:ln w="5770" cap="flat">
                        <a:noFill/>
                        <a:prstDash val="solid"/>
                        <a:miter/>
                      </a:ln>
                    </p:spPr>
                    <p:txBody>
                      <a:bodyPr rtlCol="0" anchor="ctr"/>
                      <a:lstStyle/>
                      <a:p>
                        <a:endParaRPr lang="th-TH"/>
                      </a:p>
                    </p:txBody>
                  </p:sp>
                  <p:sp>
                    <p:nvSpPr>
                      <p:cNvPr id="4163" name="Freeform: Shape 4162">
                        <a:extLst>
                          <a:ext uri="{FF2B5EF4-FFF2-40B4-BE49-F238E27FC236}">
                            <a16:creationId xmlns:a16="http://schemas.microsoft.com/office/drawing/2014/main" id="{7E9BBFF6-9652-4C97-950F-DABD6C990A93}"/>
                          </a:ext>
                        </a:extLst>
                      </p:cNvPr>
                      <p:cNvSpPr/>
                      <p:nvPr/>
                    </p:nvSpPr>
                    <p:spPr>
                      <a:xfrm>
                        <a:off x="-483752" y="6094964"/>
                        <a:ext cx="279507" cy="481191"/>
                      </a:xfrm>
                      <a:custGeom>
                        <a:avLst/>
                        <a:gdLst>
                          <a:gd name="connsiteX0" fmla="*/ 147129 w 279507"/>
                          <a:gd name="connsiteY0" fmla="*/ 465953 h 481191"/>
                          <a:gd name="connsiteX1" fmla="*/ 92918 w 279507"/>
                          <a:gd name="connsiteY1" fmla="*/ 475884 h 481191"/>
                          <a:gd name="connsiteX2" fmla="*/ 144704 w 279507"/>
                          <a:gd name="connsiteY2" fmla="*/ 454580 h 481191"/>
                          <a:gd name="connsiteX3" fmla="*/ 140894 w 279507"/>
                          <a:gd name="connsiteY3" fmla="*/ 404816 h 481191"/>
                          <a:gd name="connsiteX4" fmla="*/ 86914 w 279507"/>
                          <a:gd name="connsiteY4" fmla="*/ 431084 h 481191"/>
                          <a:gd name="connsiteX5" fmla="*/ 58626 w 279507"/>
                          <a:gd name="connsiteY5" fmla="*/ 427504 h 481191"/>
                          <a:gd name="connsiteX6" fmla="*/ 47714 w 279507"/>
                          <a:gd name="connsiteY6" fmla="*/ 403777 h 481191"/>
                          <a:gd name="connsiteX7" fmla="*/ 106774 w 279507"/>
                          <a:gd name="connsiteY7" fmla="*/ 413071 h 481191"/>
                          <a:gd name="connsiteX8" fmla="*/ 124094 w 279507"/>
                          <a:gd name="connsiteY8" fmla="*/ 392345 h 481191"/>
                          <a:gd name="connsiteX9" fmla="*/ 81314 w 279507"/>
                          <a:gd name="connsiteY9" fmla="*/ 357880 h 481191"/>
                          <a:gd name="connsiteX10" fmla="*/ 31896 w 279507"/>
                          <a:gd name="connsiteY10" fmla="*/ 329245 h 481191"/>
                          <a:gd name="connsiteX11" fmla="*/ 80737 w 279507"/>
                          <a:gd name="connsiteY11" fmla="*/ 351471 h 481191"/>
                          <a:gd name="connsiteX12" fmla="*/ 86799 w 279507"/>
                          <a:gd name="connsiteY12" fmla="*/ 317467 h 481191"/>
                          <a:gd name="connsiteX13" fmla="*/ 59088 w 279507"/>
                          <a:gd name="connsiteY13" fmla="*/ 291084 h 481191"/>
                          <a:gd name="connsiteX14" fmla="*/ 37842 w 279507"/>
                          <a:gd name="connsiteY14" fmla="*/ 260255 h 481191"/>
                          <a:gd name="connsiteX15" fmla="*/ 70057 w 279507"/>
                          <a:gd name="connsiteY15" fmla="*/ 274111 h 481191"/>
                          <a:gd name="connsiteX16" fmla="*/ 67805 w 279507"/>
                          <a:gd name="connsiteY16" fmla="*/ 234969 h 481191"/>
                          <a:gd name="connsiteX17" fmla="*/ 28 w 279507"/>
                          <a:gd name="connsiteY17" fmla="*/ 0 h 481191"/>
                          <a:gd name="connsiteX18" fmla="*/ 16943 w 279507"/>
                          <a:gd name="connsiteY18" fmla="*/ 83422 h 481191"/>
                          <a:gd name="connsiteX19" fmla="*/ 119533 w 279507"/>
                          <a:gd name="connsiteY19" fmla="*/ 329129 h 481191"/>
                          <a:gd name="connsiteX20" fmla="*/ 201050 w 279507"/>
                          <a:gd name="connsiteY20" fmla="*/ 426465 h 481191"/>
                          <a:gd name="connsiteX21" fmla="*/ 279508 w 279507"/>
                          <a:gd name="connsiteY21" fmla="*/ 441822 h 481191"/>
                          <a:gd name="connsiteX22" fmla="*/ 200588 w 279507"/>
                          <a:gd name="connsiteY22" fmla="*/ 438531 h 481191"/>
                          <a:gd name="connsiteX23" fmla="*/ 147129 w 279507"/>
                          <a:gd name="connsiteY23" fmla="*/ 465953 h 48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9507" h="481191">
                            <a:moveTo>
                              <a:pt x="147129" y="465953"/>
                            </a:moveTo>
                            <a:cubicBezTo>
                              <a:pt x="131599" y="478193"/>
                              <a:pt x="108910" y="487488"/>
                              <a:pt x="92918" y="475884"/>
                            </a:cubicBezTo>
                            <a:cubicBezTo>
                              <a:pt x="111912" y="473690"/>
                              <a:pt x="132061" y="468840"/>
                              <a:pt x="144704" y="454580"/>
                            </a:cubicBezTo>
                            <a:cubicBezTo>
                              <a:pt x="157405" y="440263"/>
                              <a:pt x="157578" y="414053"/>
                              <a:pt x="140894" y="404816"/>
                            </a:cubicBezTo>
                            <a:cubicBezTo>
                              <a:pt x="134947" y="425426"/>
                              <a:pt x="108333" y="430160"/>
                              <a:pt x="86914" y="431084"/>
                            </a:cubicBezTo>
                            <a:cubicBezTo>
                              <a:pt x="77273" y="431488"/>
                              <a:pt x="67228" y="431776"/>
                              <a:pt x="58626" y="427504"/>
                            </a:cubicBezTo>
                            <a:cubicBezTo>
                              <a:pt x="50024" y="423174"/>
                              <a:pt x="43789" y="412552"/>
                              <a:pt x="47714" y="403777"/>
                            </a:cubicBezTo>
                            <a:cubicBezTo>
                              <a:pt x="62898" y="418671"/>
                              <a:pt x="87723" y="422539"/>
                              <a:pt x="106774" y="413071"/>
                            </a:cubicBezTo>
                            <a:cubicBezTo>
                              <a:pt x="115145" y="408857"/>
                              <a:pt x="122766" y="401640"/>
                              <a:pt x="124094" y="392345"/>
                            </a:cubicBezTo>
                            <a:cubicBezTo>
                              <a:pt x="127096" y="372082"/>
                              <a:pt x="101578" y="360651"/>
                              <a:pt x="81314" y="357880"/>
                            </a:cubicBezTo>
                            <a:cubicBezTo>
                              <a:pt x="60993" y="355109"/>
                              <a:pt x="35302" y="349451"/>
                              <a:pt x="31896" y="329245"/>
                            </a:cubicBezTo>
                            <a:cubicBezTo>
                              <a:pt x="49331" y="333690"/>
                              <a:pt x="65958" y="341253"/>
                              <a:pt x="80737" y="351471"/>
                            </a:cubicBezTo>
                            <a:cubicBezTo>
                              <a:pt x="92052" y="345352"/>
                              <a:pt x="93092" y="328610"/>
                              <a:pt x="86799" y="317467"/>
                            </a:cubicBezTo>
                            <a:cubicBezTo>
                              <a:pt x="80506" y="306267"/>
                              <a:pt x="69191" y="299051"/>
                              <a:pt x="59088" y="291084"/>
                            </a:cubicBezTo>
                            <a:cubicBezTo>
                              <a:pt x="48984" y="283175"/>
                              <a:pt x="39112" y="273014"/>
                              <a:pt x="37842" y="260255"/>
                            </a:cubicBezTo>
                            <a:cubicBezTo>
                              <a:pt x="35995" y="275785"/>
                              <a:pt x="60069" y="286119"/>
                              <a:pt x="70057" y="274111"/>
                            </a:cubicBezTo>
                            <a:cubicBezTo>
                              <a:pt x="78890" y="263488"/>
                              <a:pt x="73405" y="247612"/>
                              <a:pt x="67805" y="234969"/>
                            </a:cubicBezTo>
                            <a:cubicBezTo>
                              <a:pt x="34840" y="160148"/>
                              <a:pt x="11978" y="80882"/>
                              <a:pt x="28" y="0"/>
                            </a:cubicBezTo>
                            <a:cubicBezTo>
                              <a:pt x="-549" y="28520"/>
                              <a:pt x="7937" y="56346"/>
                              <a:pt x="16943" y="83422"/>
                            </a:cubicBezTo>
                            <a:cubicBezTo>
                              <a:pt x="45116" y="167653"/>
                              <a:pt x="79409" y="249863"/>
                              <a:pt x="119533" y="329129"/>
                            </a:cubicBezTo>
                            <a:cubicBezTo>
                              <a:pt x="138988" y="367636"/>
                              <a:pt x="162197" y="407760"/>
                              <a:pt x="201050" y="426465"/>
                            </a:cubicBezTo>
                            <a:cubicBezTo>
                              <a:pt x="225240" y="438127"/>
                              <a:pt x="252778" y="440032"/>
                              <a:pt x="279508" y="441822"/>
                            </a:cubicBezTo>
                            <a:cubicBezTo>
                              <a:pt x="254048" y="440147"/>
                              <a:pt x="226048" y="437088"/>
                              <a:pt x="200588" y="438531"/>
                            </a:cubicBezTo>
                            <a:cubicBezTo>
                              <a:pt x="177496" y="439743"/>
                              <a:pt x="165372" y="451521"/>
                              <a:pt x="147129" y="465953"/>
                            </a:cubicBezTo>
                            <a:close/>
                          </a:path>
                        </a:pathLst>
                      </a:custGeom>
                      <a:solidFill>
                        <a:srgbClr val="16382C"/>
                      </a:solidFill>
                      <a:ln w="5770" cap="flat">
                        <a:noFill/>
                        <a:prstDash val="solid"/>
                        <a:miter/>
                      </a:ln>
                    </p:spPr>
                    <p:txBody>
                      <a:bodyPr rtlCol="0" anchor="ctr"/>
                      <a:lstStyle/>
                      <a:p>
                        <a:endParaRPr lang="th-TH"/>
                      </a:p>
                    </p:txBody>
                  </p:sp>
                </p:grpSp>
                <p:sp>
                  <p:nvSpPr>
                    <p:cNvPr id="4127" name="Freeform: Shape 4126">
                      <a:extLst>
                        <a:ext uri="{FF2B5EF4-FFF2-40B4-BE49-F238E27FC236}">
                          <a16:creationId xmlns:a16="http://schemas.microsoft.com/office/drawing/2014/main" id="{8F4C7AFD-8D62-44DE-BA53-B3BC25EDBCB7}"/>
                        </a:ext>
                      </a:extLst>
                    </p:cNvPr>
                    <p:cNvSpPr/>
                    <p:nvPr/>
                  </p:nvSpPr>
                  <p:spPr>
                    <a:xfrm>
                      <a:off x="-290264" y="6535796"/>
                      <a:ext cx="169789" cy="15075"/>
                    </a:xfrm>
                    <a:custGeom>
                      <a:avLst/>
                      <a:gdLst>
                        <a:gd name="connsiteX0" fmla="*/ 72973 w 169789"/>
                        <a:gd name="connsiteY0" fmla="*/ 13402 h 15075"/>
                        <a:gd name="connsiteX1" fmla="*/ 44800 w 169789"/>
                        <a:gd name="connsiteY1" fmla="*/ 12882 h 15075"/>
                        <a:gd name="connsiteX2" fmla="*/ 0 w 169789"/>
                        <a:gd name="connsiteY2" fmla="*/ 15076 h 15075"/>
                        <a:gd name="connsiteX3" fmla="*/ 47398 w 169789"/>
                        <a:gd name="connsiteY3" fmla="*/ 9765 h 15075"/>
                        <a:gd name="connsiteX4" fmla="*/ 77707 w 169789"/>
                        <a:gd name="connsiteY4" fmla="*/ 7975 h 15075"/>
                        <a:gd name="connsiteX5" fmla="*/ 89715 w 169789"/>
                        <a:gd name="connsiteY5" fmla="*/ 1393 h 15075"/>
                        <a:gd name="connsiteX6" fmla="*/ 120890 w 169789"/>
                        <a:gd name="connsiteY6" fmla="*/ 5839 h 15075"/>
                        <a:gd name="connsiteX7" fmla="*/ 169789 w 169789"/>
                        <a:gd name="connsiteY7" fmla="*/ 11843 h 15075"/>
                        <a:gd name="connsiteX8" fmla="*/ 72973 w 169789"/>
                        <a:gd name="connsiteY8" fmla="*/ 13402 h 1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89" h="15075">
                          <a:moveTo>
                            <a:pt x="72973" y="13402"/>
                          </a:moveTo>
                          <a:cubicBezTo>
                            <a:pt x="63563" y="13228"/>
                            <a:pt x="54210" y="13055"/>
                            <a:pt x="44800" y="12882"/>
                          </a:cubicBezTo>
                          <a:cubicBezTo>
                            <a:pt x="29790" y="12593"/>
                            <a:pt x="14722" y="12363"/>
                            <a:pt x="0" y="15076"/>
                          </a:cubicBezTo>
                          <a:cubicBezTo>
                            <a:pt x="15299" y="10457"/>
                            <a:pt x="31464" y="8668"/>
                            <a:pt x="47398" y="9765"/>
                          </a:cubicBezTo>
                          <a:cubicBezTo>
                            <a:pt x="57616" y="10457"/>
                            <a:pt x="68412" y="12305"/>
                            <a:pt x="77707" y="7975"/>
                          </a:cubicBezTo>
                          <a:cubicBezTo>
                            <a:pt x="81864" y="6070"/>
                            <a:pt x="85443" y="3010"/>
                            <a:pt x="89715" y="1393"/>
                          </a:cubicBezTo>
                          <a:cubicBezTo>
                            <a:pt x="99761" y="-2417"/>
                            <a:pt x="110730" y="2432"/>
                            <a:pt x="120890" y="5839"/>
                          </a:cubicBezTo>
                          <a:cubicBezTo>
                            <a:pt x="136536" y="11150"/>
                            <a:pt x="153278" y="13171"/>
                            <a:pt x="169789" y="11843"/>
                          </a:cubicBezTo>
                          <a:cubicBezTo>
                            <a:pt x="137921" y="14441"/>
                            <a:pt x="104899" y="13979"/>
                            <a:pt x="72973" y="13402"/>
                          </a:cubicBezTo>
                          <a:close/>
                        </a:path>
                      </a:pathLst>
                    </a:custGeom>
                    <a:solidFill>
                      <a:srgbClr val="16382C"/>
                    </a:solidFill>
                    <a:ln w="5770" cap="flat">
                      <a:noFill/>
                      <a:prstDash val="solid"/>
                      <a:miter/>
                    </a:ln>
                  </p:spPr>
                  <p:txBody>
                    <a:bodyPr rtlCol="0" anchor="ctr"/>
                    <a:lstStyle/>
                    <a:p>
                      <a:endParaRPr lang="th-TH"/>
                    </a:p>
                  </p:txBody>
                </p:sp>
                <p:sp>
                  <p:nvSpPr>
                    <p:cNvPr id="4128" name="Freeform: Shape 4127">
                      <a:extLst>
                        <a:ext uri="{FF2B5EF4-FFF2-40B4-BE49-F238E27FC236}">
                          <a16:creationId xmlns:a16="http://schemas.microsoft.com/office/drawing/2014/main" id="{3B04CE74-6CC1-443C-A1E2-A2AB2D23BFF5}"/>
                        </a:ext>
                      </a:extLst>
                    </p:cNvPr>
                    <p:cNvSpPr/>
                    <p:nvPr/>
                  </p:nvSpPr>
                  <p:spPr>
                    <a:xfrm>
                      <a:off x="250624" y="6575437"/>
                      <a:ext cx="57905" cy="20523"/>
                    </a:xfrm>
                    <a:custGeom>
                      <a:avLst/>
                      <a:gdLst>
                        <a:gd name="connsiteX0" fmla="*/ 0 w 57905"/>
                        <a:gd name="connsiteY0" fmla="*/ 14461 h 20523"/>
                        <a:gd name="connsiteX1" fmla="*/ 19052 w 57905"/>
                        <a:gd name="connsiteY1" fmla="*/ 6148 h 20523"/>
                        <a:gd name="connsiteX2" fmla="*/ 39489 w 57905"/>
                        <a:gd name="connsiteY2" fmla="*/ 28 h 20523"/>
                        <a:gd name="connsiteX3" fmla="*/ 57905 w 57905"/>
                        <a:gd name="connsiteY3" fmla="*/ 8746 h 20523"/>
                        <a:gd name="connsiteX4" fmla="*/ 21880 w 57905"/>
                        <a:gd name="connsiteY4" fmla="*/ 20523 h 20523"/>
                        <a:gd name="connsiteX5" fmla="*/ 33254 w 57905"/>
                        <a:gd name="connsiteY5" fmla="*/ 13191 h 20523"/>
                        <a:gd name="connsiteX6" fmla="*/ 4503 w 57905"/>
                        <a:gd name="connsiteY6" fmla="*/ 16367 h 20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905" h="20523">
                          <a:moveTo>
                            <a:pt x="0" y="14461"/>
                          </a:moveTo>
                          <a:cubicBezTo>
                            <a:pt x="6351" y="11690"/>
                            <a:pt x="12701" y="8919"/>
                            <a:pt x="19052" y="6148"/>
                          </a:cubicBezTo>
                          <a:cubicBezTo>
                            <a:pt x="25633" y="3261"/>
                            <a:pt x="32330" y="375"/>
                            <a:pt x="39489" y="28"/>
                          </a:cubicBezTo>
                          <a:cubicBezTo>
                            <a:pt x="46647" y="-318"/>
                            <a:pt x="54383" y="2511"/>
                            <a:pt x="57905" y="8746"/>
                          </a:cubicBezTo>
                          <a:cubicBezTo>
                            <a:pt x="45897" y="12672"/>
                            <a:pt x="33889" y="16597"/>
                            <a:pt x="21880" y="20523"/>
                          </a:cubicBezTo>
                          <a:cubicBezTo>
                            <a:pt x="26095" y="18849"/>
                            <a:pt x="30021" y="16367"/>
                            <a:pt x="33254" y="13191"/>
                          </a:cubicBezTo>
                          <a:cubicBezTo>
                            <a:pt x="24132" y="8630"/>
                            <a:pt x="12412" y="9958"/>
                            <a:pt x="4503" y="16367"/>
                          </a:cubicBezTo>
                        </a:path>
                      </a:pathLst>
                    </a:custGeom>
                    <a:solidFill>
                      <a:srgbClr val="41514C"/>
                    </a:solidFill>
                    <a:ln w="5770" cap="flat">
                      <a:noFill/>
                      <a:prstDash val="solid"/>
                      <a:miter/>
                    </a:ln>
                  </p:spPr>
                  <p:txBody>
                    <a:bodyPr rtlCol="0" anchor="ctr"/>
                    <a:lstStyle/>
                    <a:p>
                      <a:endParaRPr lang="th-TH"/>
                    </a:p>
                  </p:txBody>
                </p:sp>
                <p:grpSp>
                  <p:nvGrpSpPr>
                    <p:cNvPr id="4129" name="Graphic 3">
                      <a:extLst>
                        <a:ext uri="{FF2B5EF4-FFF2-40B4-BE49-F238E27FC236}">
                          <a16:creationId xmlns:a16="http://schemas.microsoft.com/office/drawing/2014/main" id="{34F9D243-C638-4680-ACE4-94A0B04484B1}"/>
                        </a:ext>
                      </a:extLst>
                    </p:cNvPr>
                    <p:cNvGrpSpPr/>
                    <p:nvPr/>
                  </p:nvGrpSpPr>
                  <p:grpSpPr>
                    <a:xfrm>
                      <a:off x="-5470" y="6577313"/>
                      <a:ext cx="305398" cy="753726"/>
                      <a:chOff x="-5470" y="6577313"/>
                      <a:chExt cx="305398" cy="753726"/>
                    </a:xfrm>
                  </p:grpSpPr>
                  <p:grpSp>
                    <p:nvGrpSpPr>
                      <p:cNvPr id="4130" name="Graphic 3">
                        <a:extLst>
                          <a:ext uri="{FF2B5EF4-FFF2-40B4-BE49-F238E27FC236}">
                            <a16:creationId xmlns:a16="http://schemas.microsoft.com/office/drawing/2014/main" id="{6238F1D5-1673-4C63-B1FA-9F98617DD7A3}"/>
                          </a:ext>
                        </a:extLst>
                      </p:cNvPr>
                      <p:cNvGrpSpPr/>
                      <p:nvPr/>
                    </p:nvGrpSpPr>
                    <p:grpSpPr>
                      <a:xfrm>
                        <a:off x="-5470" y="6577313"/>
                        <a:ext cx="305398" cy="753726"/>
                        <a:chOff x="-5470" y="6577313"/>
                        <a:chExt cx="305398" cy="753726"/>
                      </a:xfrm>
                    </p:grpSpPr>
                    <p:grpSp>
                      <p:nvGrpSpPr>
                        <p:cNvPr id="4137" name="Graphic 3">
                          <a:extLst>
                            <a:ext uri="{FF2B5EF4-FFF2-40B4-BE49-F238E27FC236}">
                              <a16:creationId xmlns:a16="http://schemas.microsoft.com/office/drawing/2014/main" id="{D550238B-16A6-4F69-9B29-F382CB1031C2}"/>
                            </a:ext>
                          </a:extLst>
                        </p:cNvPr>
                        <p:cNvGrpSpPr/>
                        <p:nvPr/>
                      </p:nvGrpSpPr>
                      <p:grpSpPr>
                        <a:xfrm>
                          <a:off x="-5470" y="6577313"/>
                          <a:ext cx="305398" cy="753726"/>
                          <a:chOff x="-5470" y="6577313"/>
                          <a:chExt cx="305398" cy="753726"/>
                        </a:xfrm>
                      </p:grpSpPr>
                      <p:sp>
                        <p:nvSpPr>
                          <p:cNvPr id="4139" name="Freeform: Shape 4138">
                            <a:extLst>
                              <a:ext uri="{FF2B5EF4-FFF2-40B4-BE49-F238E27FC236}">
                                <a16:creationId xmlns:a16="http://schemas.microsoft.com/office/drawing/2014/main" id="{49290327-1D2F-45B3-82F3-79FE20429FF0}"/>
                              </a:ext>
                            </a:extLst>
                          </p:cNvPr>
                          <p:cNvSpPr/>
                          <p:nvPr/>
                        </p:nvSpPr>
                        <p:spPr>
                          <a:xfrm>
                            <a:off x="199012" y="6577313"/>
                            <a:ext cx="100915" cy="66711"/>
                          </a:xfrm>
                          <a:custGeom>
                            <a:avLst/>
                            <a:gdLst>
                              <a:gd name="connsiteX0" fmla="*/ 100915 w 100915"/>
                              <a:gd name="connsiteY0" fmla="*/ 13047 h 66711"/>
                              <a:gd name="connsiteX1" fmla="*/ 96354 w 100915"/>
                              <a:gd name="connsiteY1" fmla="*/ 0 h 66711"/>
                              <a:gd name="connsiteX2" fmla="*/ 62177 w 100915"/>
                              <a:gd name="connsiteY2" fmla="*/ 17204 h 66711"/>
                              <a:gd name="connsiteX3" fmla="*/ 51381 w 100915"/>
                              <a:gd name="connsiteY3" fmla="*/ 19802 h 66711"/>
                              <a:gd name="connsiteX4" fmla="*/ 42260 w 100915"/>
                              <a:gd name="connsiteY4" fmla="*/ 25922 h 66711"/>
                              <a:gd name="connsiteX5" fmla="*/ 0 w 100915"/>
                              <a:gd name="connsiteY5" fmla="*/ 62120 h 66711"/>
                              <a:gd name="connsiteX6" fmla="*/ 38392 w 100915"/>
                              <a:gd name="connsiteY6" fmla="*/ 37583 h 66711"/>
                              <a:gd name="connsiteX7" fmla="*/ 100915 w 100915"/>
                              <a:gd name="connsiteY7" fmla="*/ 13047 h 6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15" h="66711">
                                <a:moveTo>
                                  <a:pt x="100915" y="13047"/>
                                </a:moveTo>
                                <a:cubicBezTo>
                                  <a:pt x="98606" y="9006"/>
                                  <a:pt x="97047" y="4561"/>
                                  <a:pt x="96354" y="0"/>
                                </a:cubicBezTo>
                                <a:cubicBezTo>
                                  <a:pt x="86829" y="8660"/>
                                  <a:pt x="74821" y="14664"/>
                                  <a:pt x="62177" y="17204"/>
                                </a:cubicBezTo>
                                <a:cubicBezTo>
                                  <a:pt x="58540" y="17897"/>
                                  <a:pt x="54788" y="18359"/>
                                  <a:pt x="51381" y="19802"/>
                                </a:cubicBezTo>
                                <a:cubicBezTo>
                                  <a:pt x="47975" y="21245"/>
                                  <a:pt x="45089" y="23612"/>
                                  <a:pt x="42260" y="25922"/>
                                </a:cubicBezTo>
                                <a:cubicBezTo>
                                  <a:pt x="28635" y="37064"/>
                                  <a:pt x="10334" y="48379"/>
                                  <a:pt x="0" y="62120"/>
                                </a:cubicBezTo>
                                <a:cubicBezTo>
                                  <a:pt x="15819" y="78400"/>
                                  <a:pt x="28058" y="46878"/>
                                  <a:pt x="38392" y="37583"/>
                                </a:cubicBezTo>
                                <a:cubicBezTo>
                                  <a:pt x="44223" y="32330"/>
                                  <a:pt x="93987" y="866"/>
                                  <a:pt x="100915" y="13047"/>
                                </a:cubicBezTo>
                                <a:close/>
                              </a:path>
                            </a:pathLst>
                          </a:custGeom>
                          <a:solidFill>
                            <a:srgbClr val="25483B"/>
                          </a:solidFill>
                          <a:ln w="5770" cap="flat">
                            <a:noFill/>
                            <a:prstDash val="solid"/>
                            <a:miter/>
                          </a:ln>
                        </p:spPr>
                        <p:txBody>
                          <a:bodyPr rtlCol="0" anchor="ctr"/>
                          <a:lstStyle/>
                          <a:p>
                            <a:endParaRPr lang="th-TH"/>
                          </a:p>
                        </p:txBody>
                      </p:sp>
                      <p:sp>
                        <p:nvSpPr>
                          <p:cNvPr id="4140" name="Freeform: Shape 4139">
                            <a:extLst>
                              <a:ext uri="{FF2B5EF4-FFF2-40B4-BE49-F238E27FC236}">
                                <a16:creationId xmlns:a16="http://schemas.microsoft.com/office/drawing/2014/main" id="{26154BD3-7670-46AB-8DC5-B1F994059E95}"/>
                              </a:ext>
                            </a:extLst>
                          </p:cNvPr>
                          <p:cNvSpPr/>
                          <p:nvPr/>
                        </p:nvSpPr>
                        <p:spPr>
                          <a:xfrm>
                            <a:off x="202114" y="6577544"/>
                            <a:ext cx="95220" cy="57789"/>
                          </a:xfrm>
                          <a:custGeom>
                            <a:avLst/>
                            <a:gdLst>
                              <a:gd name="connsiteX0" fmla="*/ 93830 w 95220"/>
                              <a:gd name="connsiteY0" fmla="*/ 0 h 57789"/>
                              <a:gd name="connsiteX1" fmla="*/ 92560 w 95220"/>
                              <a:gd name="connsiteY1" fmla="*/ 9122 h 57789"/>
                              <a:gd name="connsiteX2" fmla="*/ 82861 w 95220"/>
                              <a:gd name="connsiteY2" fmla="*/ 12528 h 57789"/>
                              <a:gd name="connsiteX3" fmla="*/ 2151 w 95220"/>
                              <a:gd name="connsiteY3" fmla="*/ 57790 h 57789"/>
                              <a:gd name="connsiteX4" fmla="*/ 93830 w 95220"/>
                              <a:gd name="connsiteY4" fmla="*/ 0 h 57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0" h="57789">
                                <a:moveTo>
                                  <a:pt x="93830" y="0"/>
                                </a:moveTo>
                                <a:cubicBezTo>
                                  <a:pt x="96312" y="2425"/>
                                  <a:pt x="95215" y="6928"/>
                                  <a:pt x="92560" y="9122"/>
                                </a:cubicBezTo>
                                <a:cubicBezTo>
                                  <a:pt x="89904" y="11316"/>
                                  <a:pt x="86267" y="11951"/>
                                  <a:pt x="82861" y="12528"/>
                                </a:cubicBezTo>
                                <a:cubicBezTo>
                                  <a:pt x="50357" y="18590"/>
                                  <a:pt x="25937" y="36256"/>
                                  <a:pt x="2151" y="57790"/>
                                </a:cubicBezTo>
                                <a:cubicBezTo>
                                  <a:pt x="-15226" y="39373"/>
                                  <a:pt x="77896" y="3753"/>
                                  <a:pt x="93830" y="0"/>
                                </a:cubicBezTo>
                                <a:close/>
                              </a:path>
                            </a:pathLst>
                          </a:custGeom>
                          <a:solidFill>
                            <a:srgbClr val="6D7875"/>
                          </a:solidFill>
                          <a:ln w="5770" cap="flat">
                            <a:noFill/>
                            <a:prstDash val="solid"/>
                            <a:miter/>
                          </a:ln>
                        </p:spPr>
                        <p:txBody>
                          <a:bodyPr rtlCol="0" anchor="ctr"/>
                          <a:lstStyle/>
                          <a:p>
                            <a:endParaRPr lang="th-TH"/>
                          </a:p>
                        </p:txBody>
                      </p:sp>
                      <p:sp>
                        <p:nvSpPr>
                          <p:cNvPr id="4141" name="Freeform: Shape 4140">
                            <a:extLst>
                              <a:ext uri="{FF2B5EF4-FFF2-40B4-BE49-F238E27FC236}">
                                <a16:creationId xmlns:a16="http://schemas.microsoft.com/office/drawing/2014/main" id="{BD4B9520-BD52-40BD-BD2F-3A9D13269DEE}"/>
                              </a:ext>
                            </a:extLst>
                          </p:cNvPr>
                          <p:cNvSpPr/>
                          <p:nvPr/>
                        </p:nvSpPr>
                        <p:spPr>
                          <a:xfrm>
                            <a:off x="193606" y="6588513"/>
                            <a:ext cx="102741" cy="75746"/>
                          </a:xfrm>
                          <a:custGeom>
                            <a:avLst/>
                            <a:gdLst>
                              <a:gd name="connsiteX0" fmla="*/ 36234 w 102741"/>
                              <a:gd name="connsiteY0" fmla="*/ 36717 h 75746"/>
                              <a:gd name="connsiteX1" fmla="*/ 42585 w 102741"/>
                              <a:gd name="connsiteY1" fmla="*/ 27827 h 75746"/>
                              <a:gd name="connsiteX2" fmla="*/ 56671 w 102741"/>
                              <a:gd name="connsiteY2" fmla="*/ 19571 h 75746"/>
                              <a:gd name="connsiteX3" fmla="*/ 102741 w 102741"/>
                              <a:gd name="connsiteY3" fmla="*/ 0 h 75746"/>
                              <a:gd name="connsiteX4" fmla="*/ 28383 w 102741"/>
                              <a:gd name="connsiteY4" fmla="*/ 30598 h 75746"/>
                              <a:gd name="connsiteX5" fmla="*/ 11872 w 102741"/>
                              <a:gd name="connsiteY5" fmla="*/ 41971 h 75746"/>
                              <a:gd name="connsiteX6" fmla="*/ 4944 w 102741"/>
                              <a:gd name="connsiteY6" fmla="*/ 44569 h 75746"/>
                              <a:gd name="connsiteX7" fmla="*/ 1538 w 102741"/>
                              <a:gd name="connsiteY7" fmla="*/ 65930 h 75746"/>
                              <a:gd name="connsiteX8" fmla="*/ 36234 w 102741"/>
                              <a:gd name="connsiteY8" fmla="*/ 36717 h 75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41" h="75746">
                                <a:moveTo>
                                  <a:pt x="36234" y="36717"/>
                                </a:moveTo>
                                <a:cubicBezTo>
                                  <a:pt x="38082" y="33542"/>
                                  <a:pt x="39987" y="30367"/>
                                  <a:pt x="42585" y="27827"/>
                                </a:cubicBezTo>
                                <a:cubicBezTo>
                                  <a:pt x="46453" y="23959"/>
                                  <a:pt x="51649" y="21707"/>
                                  <a:pt x="56671" y="19571"/>
                                </a:cubicBezTo>
                                <a:cubicBezTo>
                                  <a:pt x="72028" y="13047"/>
                                  <a:pt x="87385" y="6524"/>
                                  <a:pt x="102741" y="0"/>
                                </a:cubicBezTo>
                                <a:cubicBezTo>
                                  <a:pt x="75608" y="2252"/>
                                  <a:pt x="49282" y="13105"/>
                                  <a:pt x="28383" y="30598"/>
                                </a:cubicBezTo>
                                <a:cubicBezTo>
                                  <a:pt x="23245" y="34928"/>
                                  <a:pt x="18222" y="39720"/>
                                  <a:pt x="11872" y="41971"/>
                                </a:cubicBezTo>
                                <a:cubicBezTo>
                                  <a:pt x="9505" y="42779"/>
                                  <a:pt x="7022" y="43241"/>
                                  <a:pt x="4944" y="44569"/>
                                </a:cubicBezTo>
                                <a:cubicBezTo>
                                  <a:pt x="-1580" y="48783"/>
                                  <a:pt x="-425" y="58425"/>
                                  <a:pt x="1538" y="65930"/>
                                </a:cubicBezTo>
                                <a:cubicBezTo>
                                  <a:pt x="9447" y="96759"/>
                                  <a:pt x="30808" y="45955"/>
                                  <a:pt x="36234" y="36717"/>
                                </a:cubicBezTo>
                                <a:close/>
                              </a:path>
                            </a:pathLst>
                          </a:custGeom>
                          <a:solidFill>
                            <a:srgbClr val="394844"/>
                          </a:solidFill>
                          <a:ln w="5770" cap="flat">
                            <a:noFill/>
                            <a:prstDash val="solid"/>
                            <a:miter/>
                          </a:ln>
                        </p:spPr>
                        <p:txBody>
                          <a:bodyPr rtlCol="0" anchor="ctr"/>
                          <a:lstStyle/>
                          <a:p>
                            <a:endParaRPr lang="th-TH"/>
                          </a:p>
                        </p:txBody>
                      </p:sp>
                      <p:sp>
                        <p:nvSpPr>
                          <p:cNvPr id="4142" name="Freeform: Shape 4141">
                            <a:extLst>
                              <a:ext uri="{FF2B5EF4-FFF2-40B4-BE49-F238E27FC236}">
                                <a16:creationId xmlns:a16="http://schemas.microsoft.com/office/drawing/2014/main" id="{599254A2-BEB4-404E-BA35-0D3C812C1738}"/>
                              </a:ext>
                            </a:extLst>
                          </p:cNvPr>
                          <p:cNvSpPr/>
                          <p:nvPr/>
                        </p:nvSpPr>
                        <p:spPr>
                          <a:xfrm>
                            <a:off x="-5470" y="6637354"/>
                            <a:ext cx="290503" cy="693685"/>
                          </a:xfrm>
                          <a:custGeom>
                            <a:avLst/>
                            <a:gdLst>
                              <a:gd name="connsiteX0" fmla="*/ 210660 w 290503"/>
                              <a:gd name="connsiteY0" fmla="*/ 0 h 693685"/>
                              <a:gd name="connsiteX1" fmla="*/ 290503 w 290503"/>
                              <a:gd name="connsiteY1" fmla="*/ 682101 h 693685"/>
                              <a:gd name="connsiteX2" fmla="*/ 120714 w 290503"/>
                              <a:gd name="connsiteY2" fmla="*/ 634126 h 693685"/>
                              <a:gd name="connsiteX3" fmla="*/ 18413 w 290503"/>
                              <a:gd name="connsiteY3" fmla="*/ 252288 h 693685"/>
                              <a:gd name="connsiteX4" fmla="*/ 75510 w 290503"/>
                              <a:gd name="connsiteY4" fmla="*/ 130589 h 693685"/>
                              <a:gd name="connsiteX5" fmla="*/ 210660 w 290503"/>
                              <a:gd name="connsiteY5" fmla="*/ 0 h 693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503" h="693685">
                                <a:moveTo>
                                  <a:pt x="210660" y="0"/>
                                </a:moveTo>
                                <a:cubicBezTo>
                                  <a:pt x="210660" y="0"/>
                                  <a:pt x="245819" y="630547"/>
                                  <a:pt x="290503" y="682101"/>
                                </a:cubicBezTo>
                                <a:cubicBezTo>
                                  <a:pt x="290503" y="682101"/>
                                  <a:pt x="242644" y="728980"/>
                                  <a:pt x="120714" y="634126"/>
                                </a:cubicBezTo>
                                <a:cubicBezTo>
                                  <a:pt x="-1216" y="539273"/>
                                  <a:pt x="-21191" y="331727"/>
                                  <a:pt x="18413" y="252288"/>
                                </a:cubicBezTo>
                                <a:cubicBezTo>
                                  <a:pt x="57959" y="172849"/>
                                  <a:pt x="73027" y="151719"/>
                                  <a:pt x="75510" y="130589"/>
                                </a:cubicBezTo>
                                <a:cubicBezTo>
                                  <a:pt x="77992" y="109517"/>
                                  <a:pt x="141497" y="6639"/>
                                  <a:pt x="210660" y="0"/>
                                </a:cubicBezTo>
                                <a:close/>
                              </a:path>
                            </a:pathLst>
                          </a:custGeom>
                          <a:solidFill>
                            <a:srgbClr val="46554E"/>
                          </a:solidFill>
                          <a:ln w="5770" cap="flat">
                            <a:noFill/>
                            <a:prstDash val="solid"/>
                            <a:miter/>
                          </a:ln>
                        </p:spPr>
                        <p:txBody>
                          <a:bodyPr rtlCol="0" anchor="ctr"/>
                          <a:lstStyle/>
                          <a:p>
                            <a:endParaRPr lang="th-TH"/>
                          </a:p>
                        </p:txBody>
                      </p:sp>
                      <p:sp>
                        <p:nvSpPr>
                          <p:cNvPr id="4143" name="Freeform: Shape 4142">
                            <a:extLst>
                              <a:ext uri="{FF2B5EF4-FFF2-40B4-BE49-F238E27FC236}">
                                <a16:creationId xmlns:a16="http://schemas.microsoft.com/office/drawing/2014/main" id="{B81835FF-1F4C-44D2-BF80-D627128832B2}"/>
                              </a:ext>
                            </a:extLst>
                          </p:cNvPr>
                          <p:cNvSpPr/>
                          <p:nvPr/>
                        </p:nvSpPr>
                        <p:spPr>
                          <a:xfrm>
                            <a:off x="6412" y="6656232"/>
                            <a:ext cx="192317" cy="280461"/>
                          </a:xfrm>
                          <a:custGeom>
                            <a:avLst/>
                            <a:gdLst>
                              <a:gd name="connsiteX0" fmla="*/ 133656 w 192317"/>
                              <a:gd name="connsiteY0" fmla="*/ 124701 h 280461"/>
                              <a:gd name="connsiteX1" fmla="*/ 122 w 192317"/>
                              <a:gd name="connsiteY1" fmla="*/ 280461 h 280461"/>
                              <a:gd name="connsiteX2" fmla="*/ 22868 w 192317"/>
                              <a:gd name="connsiteY2" fmla="*/ 224923 h 280461"/>
                              <a:gd name="connsiteX3" fmla="*/ 78984 w 192317"/>
                              <a:gd name="connsiteY3" fmla="*/ 91852 h 280461"/>
                              <a:gd name="connsiteX4" fmla="*/ 182613 w 192317"/>
                              <a:gd name="connsiteY4" fmla="*/ 0 h 280461"/>
                              <a:gd name="connsiteX5" fmla="*/ 150571 w 192317"/>
                              <a:gd name="connsiteY5" fmla="*/ 32041 h 280461"/>
                              <a:gd name="connsiteX6" fmla="*/ 87990 w 192317"/>
                              <a:gd name="connsiteY6" fmla="*/ 120717 h 280461"/>
                              <a:gd name="connsiteX7" fmla="*/ 192138 w 192317"/>
                              <a:gd name="connsiteY7" fmla="*/ 62524 h 280461"/>
                              <a:gd name="connsiteX8" fmla="*/ 133656 w 192317"/>
                              <a:gd name="connsiteY8" fmla="*/ 124701 h 28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317" h="280461">
                                <a:moveTo>
                                  <a:pt x="133656" y="124701"/>
                                </a:moveTo>
                                <a:cubicBezTo>
                                  <a:pt x="81928" y="170251"/>
                                  <a:pt x="28757" y="217765"/>
                                  <a:pt x="122" y="280461"/>
                                </a:cubicBezTo>
                                <a:cubicBezTo>
                                  <a:pt x="-1437" y="260140"/>
                                  <a:pt x="12246" y="242301"/>
                                  <a:pt x="22868" y="224923"/>
                                </a:cubicBezTo>
                                <a:cubicBezTo>
                                  <a:pt x="47982" y="183818"/>
                                  <a:pt x="58605" y="135555"/>
                                  <a:pt x="78984" y="91852"/>
                                </a:cubicBezTo>
                                <a:cubicBezTo>
                                  <a:pt x="99363" y="48149"/>
                                  <a:pt x="134753" y="6062"/>
                                  <a:pt x="182613" y="0"/>
                                </a:cubicBezTo>
                                <a:cubicBezTo>
                                  <a:pt x="171932" y="10681"/>
                                  <a:pt x="161252" y="21361"/>
                                  <a:pt x="150571" y="32041"/>
                                </a:cubicBezTo>
                                <a:cubicBezTo>
                                  <a:pt x="124707" y="57905"/>
                                  <a:pt x="97862" y="85443"/>
                                  <a:pt x="87990" y="120717"/>
                                </a:cubicBezTo>
                                <a:cubicBezTo>
                                  <a:pt x="93244" y="101897"/>
                                  <a:pt x="174703" y="65006"/>
                                  <a:pt x="192138" y="62524"/>
                                </a:cubicBezTo>
                                <a:cubicBezTo>
                                  <a:pt x="195602" y="83134"/>
                                  <a:pt x="147916" y="112173"/>
                                  <a:pt x="133656" y="124701"/>
                                </a:cubicBezTo>
                                <a:close/>
                              </a:path>
                            </a:pathLst>
                          </a:custGeom>
                          <a:solidFill>
                            <a:srgbClr val="45524E"/>
                          </a:solidFill>
                          <a:ln w="5770" cap="flat">
                            <a:noFill/>
                            <a:prstDash val="solid"/>
                            <a:miter/>
                          </a:ln>
                        </p:spPr>
                        <p:txBody>
                          <a:bodyPr rtlCol="0" anchor="ctr"/>
                          <a:lstStyle/>
                          <a:p>
                            <a:endParaRPr lang="th-TH"/>
                          </a:p>
                        </p:txBody>
                      </p:sp>
                      <p:sp>
                        <p:nvSpPr>
                          <p:cNvPr id="4144" name="Freeform: Shape 4143">
                            <a:extLst>
                              <a:ext uri="{FF2B5EF4-FFF2-40B4-BE49-F238E27FC236}">
                                <a16:creationId xmlns:a16="http://schemas.microsoft.com/office/drawing/2014/main" id="{38A5F03A-8B9E-4C95-9230-F91361B032E6}"/>
                              </a:ext>
                            </a:extLst>
                          </p:cNvPr>
                          <p:cNvSpPr/>
                          <p:nvPr/>
                        </p:nvSpPr>
                        <p:spPr>
                          <a:xfrm>
                            <a:off x="9972" y="6797733"/>
                            <a:ext cx="198681" cy="210779"/>
                          </a:xfrm>
                          <a:custGeom>
                            <a:avLst/>
                            <a:gdLst>
                              <a:gd name="connsiteX0" fmla="*/ 115432 w 198681"/>
                              <a:gd name="connsiteY0" fmla="*/ 119447 h 210779"/>
                              <a:gd name="connsiteX1" fmla="*/ 2278 w 198681"/>
                              <a:gd name="connsiteY1" fmla="*/ 210779 h 210779"/>
                              <a:gd name="connsiteX2" fmla="*/ 11572 w 198681"/>
                              <a:gd name="connsiteY2" fmla="*/ 138614 h 210779"/>
                              <a:gd name="connsiteX3" fmla="*/ 52158 w 198681"/>
                              <a:gd name="connsiteY3" fmla="*/ 76957 h 210779"/>
                              <a:gd name="connsiteX4" fmla="*/ 149436 w 198681"/>
                              <a:gd name="connsiteY4" fmla="*/ 0 h 210779"/>
                              <a:gd name="connsiteX5" fmla="*/ 124438 w 198681"/>
                              <a:gd name="connsiteY5" fmla="*/ 41047 h 210779"/>
                              <a:gd name="connsiteX6" fmla="*/ 88414 w 198681"/>
                              <a:gd name="connsiteY6" fmla="*/ 74878 h 210779"/>
                              <a:gd name="connsiteX7" fmla="*/ 85469 w 198681"/>
                              <a:gd name="connsiteY7" fmla="*/ 83596 h 210779"/>
                              <a:gd name="connsiteX8" fmla="*/ 98112 w 198681"/>
                              <a:gd name="connsiteY8" fmla="*/ 94623 h 210779"/>
                              <a:gd name="connsiteX9" fmla="*/ 115721 w 198681"/>
                              <a:gd name="connsiteY9" fmla="*/ 89889 h 210779"/>
                              <a:gd name="connsiteX10" fmla="*/ 198681 w 198681"/>
                              <a:gd name="connsiteY10" fmla="*/ 49592 h 210779"/>
                              <a:gd name="connsiteX11" fmla="*/ 115432 w 198681"/>
                              <a:gd name="connsiteY11" fmla="*/ 119447 h 2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681" h="210779">
                                <a:moveTo>
                                  <a:pt x="115432" y="119447"/>
                                </a:moveTo>
                                <a:cubicBezTo>
                                  <a:pt x="77560" y="150391"/>
                                  <a:pt x="26929" y="168577"/>
                                  <a:pt x="2278" y="210779"/>
                                </a:cubicBezTo>
                                <a:cubicBezTo>
                                  <a:pt x="-3149" y="186705"/>
                                  <a:pt x="1585" y="161187"/>
                                  <a:pt x="11572" y="138614"/>
                                </a:cubicBezTo>
                                <a:cubicBezTo>
                                  <a:pt x="21560" y="116041"/>
                                  <a:pt x="36455" y="96066"/>
                                  <a:pt x="52158" y="76957"/>
                                </a:cubicBezTo>
                                <a:cubicBezTo>
                                  <a:pt x="78772" y="44511"/>
                                  <a:pt x="109601" y="12990"/>
                                  <a:pt x="149436" y="0"/>
                                </a:cubicBezTo>
                                <a:cubicBezTo>
                                  <a:pt x="149321" y="16569"/>
                                  <a:pt x="137255" y="30540"/>
                                  <a:pt x="124438" y="41047"/>
                                </a:cubicBezTo>
                                <a:cubicBezTo>
                                  <a:pt x="111622" y="51554"/>
                                  <a:pt x="97016" y="60734"/>
                                  <a:pt x="88414" y="74878"/>
                                </a:cubicBezTo>
                                <a:cubicBezTo>
                                  <a:pt x="86797" y="77534"/>
                                  <a:pt x="85354" y="80478"/>
                                  <a:pt x="85469" y="83596"/>
                                </a:cubicBezTo>
                                <a:cubicBezTo>
                                  <a:pt x="85700" y="89716"/>
                                  <a:pt x="91993" y="94218"/>
                                  <a:pt x="98112" y="94623"/>
                                </a:cubicBezTo>
                                <a:cubicBezTo>
                                  <a:pt x="104232" y="95027"/>
                                  <a:pt x="110121" y="92487"/>
                                  <a:pt x="115721" y="89889"/>
                                </a:cubicBezTo>
                                <a:cubicBezTo>
                                  <a:pt x="136042" y="80478"/>
                                  <a:pt x="179053" y="47340"/>
                                  <a:pt x="198681" y="49592"/>
                                </a:cubicBezTo>
                                <a:cubicBezTo>
                                  <a:pt x="166467" y="68297"/>
                                  <a:pt x="143894" y="96181"/>
                                  <a:pt x="115432" y="119447"/>
                                </a:cubicBezTo>
                                <a:close/>
                              </a:path>
                            </a:pathLst>
                          </a:custGeom>
                          <a:solidFill>
                            <a:srgbClr val="45524E"/>
                          </a:solidFill>
                          <a:ln w="5770" cap="flat">
                            <a:noFill/>
                            <a:prstDash val="solid"/>
                            <a:miter/>
                          </a:ln>
                        </p:spPr>
                        <p:txBody>
                          <a:bodyPr rtlCol="0" anchor="ctr"/>
                          <a:lstStyle/>
                          <a:p>
                            <a:endParaRPr lang="th-TH"/>
                          </a:p>
                        </p:txBody>
                      </p:sp>
                      <p:sp>
                        <p:nvSpPr>
                          <p:cNvPr id="4145" name="Freeform: Shape 4144">
                            <a:extLst>
                              <a:ext uri="{FF2B5EF4-FFF2-40B4-BE49-F238E27FC236}">
                                <a16:creationId xmlns:a16="http://schemas.microsoft.com/office/drawing/2014/main" id="{73AE4D20-B457-4FF4-BC0A-D0EC7F811009}"/>
                              </a:ext>
                            </a:extLst>
                          </p:cNvPr>
                          <p:cNvSpPr/>
                          <p:nvPr/>
                        </p:nvSpPr>
                        <p:spPr>
                          <a:xfrm>
                            <a:off x="16980" y="6872092"/>
                            <a:ext cx="198790" cy="284502"/>
                          </a:xfrm>
                          <a:custGeom>
                            <a:avLst/>
                            <a:gdLst>
                              <a:gd name="connsiteX0" fmla="*/ 63451 w 198790"/>
                              <a:gd name="connsiteY0" fmla="*/ 113790 h 284502"/>
                              <a:gd name="connsiteX1" fmla="*/ 31929 w 198790"/>
                              <a:gd name="connsiteY1" fmla="*/ 136998 h 284502"/>
                              <a:gd name="connsiteX2" fmla="*/ 25694 w 198790"/>
                              <a:gd name="connsiteY2" fmla="*/ 284503 h 284502"/>
                              <a:gd name="connsiteX3" fmla="*/ 127591 w 198790"/>
                              <a:gd name="connsiteY3" fmla="*/ 164420 h 284502"/>
                              <a:gd name="connsiteX4" fmla="*/ 141793 w 198790"/>
                              <a:gd name="connsiteY4" fmla="*/ 153567 h 284502"/>
                              <a:gd name="connsiteX5" fmla="*/ 137578 w 198790"/>
                              <a:gd name="connsiteY5" fmla="*/ 138730 h 284502"/>
                              <a:gd name="connsiteX6" fmla="*/ 130535 w 198790"/>
                              <a:gd name="connsiteY6" fmla="*/ 139769 h 284502"/>
                              <a:gd name="connsiteX7" fmla="*/ 58024 w 198790"/>
                              <a:gd name="connsiteY7" fmla="*/ 169270 h 284502"/>
                              <a:gd name="connsiteX8" fmla="*/ 93183 w 198790"/>
                              <a:gd name="connsiteY8" fmla="*/ 129608 h 284502"/>
                              <a:gd name="connsiteX9" fmla="*/ 141331 w 198790"/>
                              <a:gd name="connsiteY9" fmla="*/ 104437 h 284502"/>
                              <a:gd name="connsiteX10" fmla="*/ 194444 w 198790"/>
                              <a:gd name="connsiteY10" fmla="*/ 0 h 284502"/>
                              <a:gd name="connsiteX11" fmla="*/ 63451 w 198790"/>
                              <a:gd name="connsiteY11" fmla="*/ 113790 h 28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790" h="284502">
                                <a:moveTo>
                                  <a:pt x="63451" y="113790"/>
                                </a:moveTo>
                                <a:cubicBezTo>
                                  <a:pt x="52597" y="121064"/>
                                  <a:pt x="41513" y="128107"/>
                                  <a:pt x="31929" y="136998"/>
                                </a:cubicBezTo>
                                <a:cubicBezTo>
                                  <a:pt x="-7964" y="174177"/>
                                  <a:pt x="-10966" y="244090"/>
                                  <a:pt x="25694" y="284503"/>
                                </a:cubicBezTo>
                                <a:cubicBezTo>
                                  <a:pt x="67088" y="251538"/>
                                  <a:pt x="81694" y="190804"/>
                                  <a:pt x="127591" y="164420"/>
                                </a:cubicBezTo>
                                <a:cubicBezTo>
                                  <a:pt x="132844" y="161418"/>
                                  <a:pt x="138618" y="158705"/>
                                  <a:pt x="141793" y="153567"/>
                                </a:cubicBezTo>
                                <a:cubicBezTo>
                                  <a:pt x="144968" y="148429"/>
                                  <a:pt x="143467" y="140000"/>
                                  <a:pt x="137578" y="138730"/>
                                </a:cubicBezTo>
                                <a:cubicBezTo>
                                  <a:pt x="135211" y="138210"/>
                                  <a:pt x="132787" y="138961"/>
                                  <a:pt x="130535" y="139769"/>
                                </a:cubicBezTo>
                                <a:cubicBezTo>
                                  <a:pt x="105479" y="149352"/>
                                  <a:pt x="83888" y="176428"/>
                                  <a:pt x="58024" y="169270"/>
                                </a:cubicBezTo>
                                <a:cubicBezTo>
                                  <a:pt x="62931" y="151835"/>
                                  <a:pt x="77537" y="138787"/>
                                  <a:pt x="93183" y="129608"/>
                                </a:cubicBezTo>
                                <a:cubicBezTo>
                                  <a:pt x="108828" y="120486"/>
                                  <a:pt x="126090" y="114194"/>
                                  <a:pt x="141331" y="104437"/>
                                </a:cubicBezTo>
                                <a:cubicBezTo>
                                  <a:pt x="166675" y="88272"/>
                                  <a:pt x="213207" y="32214"/>
                                  <a:pt x="194444" y="0"/>
                                </a:cubicBezTo>
                                <a:cubicBezTo>
                                  <a:pt x="149240" y="36429"/>
                                  <a:pt x="112523" y="80767"/>
                                  <a:pt x="63451" y="113790"/>
                                </a:cubicBezTo>
                                <a:close/>
                              </a:path>
                            </a:pathLst>
                          </a:custGeom>
                          <a:solidFill>
                            <a:srgbClr val="45524E"/>
                          </a:solidFill>
                          <a:ln w="5770" cap="flat">
                            <a:noFill/>
                            <a:prstDash val="solid"/>
                            <a:miter/>
                          </a:ln>
                        </p:spPr>
                        <p:txBody>
                          <a:bodyPr rtlCol="0" anchor="ctr"/>
                          <a:lstStyle/>
                          <a:p>
                            <a:endParaRPr lang="th-TH"/>
                          </a:p>
                        </p:txBody>
                      </p:sp>
                      <p:sp>
                        <p:nvSpPr>
                          <p:cNvPr id="4146" name="Freeform: Shape 4145">
                            <a:extLst>
                              <a:ext uri="{FF2B5EF4-FFF2-40B4-BE49-F238E27FC236}">
                                <a16:creationId xmlns:a16="http://schemas.microsoft.com/office/drawing/2014/main" id="{3AA22A4D-084A-4404-9842-BC1903B0CEEC}"/>
                              </a:ext>
                            </a:extLst>
                          </p:cNvPr>
                          <p:cNvSpPr/>
                          <p:nvPr/>
                        </p:nvSpPr>
                        <p:spPr>
                          <a:xfrm>
                            <a:off x="25488" y="6960601"/>
                            <a:ext cx="112039" cy="186987"/>
                          </a:xfrm>
                          <a:custGeom>
                            <a:avLst/>
                            <a:gdLst>
                              <a:gd name="connsiteX0" fmla="*/ 25442 w 112039"/>
                              <a:gd name="connsiteY0" fmla="*/ 186987 h 186987"/>
                              <a:gd name="connsiteX1" fmla="*/ 2984 w 112039"/>
                              <a:gd name="connsiteY1" fmla="*/ 156331 h 186987"/>
                              <a:gd name="connsiteX2" fmla="*/ 7314 w 112039"/>
                              <a:gd name="connsiteY2" fmla="*/ 69503 h 186987"/>
                              <a:gd name="connsiteX3" fmla="*/ 15223 w 112039"/>
                              <a:gd name="connsiteY3" fmla="*/ 48373 h 186987"/>
                              <a:gd name="connsiteX4" fmla="*/ 29945 w 112039"/>
                              <a:gd name="connsiteY4" fmla="*/ 38385 h 186987"/>
                              <a:gd name="connsiteX5" fmla="*/ 103495 w 112039"/>
                              <a:gd name="connsiteY5" fmla="*/ 1899 h 186987"/>
                              <a:gd name="connsiteX6" fmla="*/ 112040 w 112039"/>
                              <a:gd name="connsiteY6" fmla="*/ 513 h 186987"/>
                              <a:gd name="connsiteX7" fmla="*/ 93103 w 112039"/>
                              <a:gd name="connsiteY7" fmla="*/ 23663 h 186987"/>
                              <a:gd name="connsiteX8" fmla="*/ 65104 w 112039"/>
                              <a:gd name="connsiteY8" fmla="*/ 37115 h 186987"/>
                              <a:gd name="connsiteX9" fmla="*/ 33755 w 112039"/>
                              <a:gd name="connsiteY9" fmla="*/ 74294 h 186987"/>
                              <a:gd name="connsiteX10" fmla="*/ 29137 w 112039"/>
                              <a:gd name="connsiteY10" fmla="*/ 109626 h 186987"/>
                              <a:gd name="connsiteX11" fmla="*/ 58118 w 112039"/>
                              <a:gd name="connsiteY11" fmla="*/ 109684 h 186987"/>
                              <a:gd name="connsiteX12" fmla="*/ 80402 w 112039"/>
                              <a:gd name="connsiteY12" fmla="*/ 87168 h 186987"/>
                              <a:gd name="connsiteX13" fmla="*/ 108345 w 112039"/>
                              <a:gd name="connsiteY13" fmla="*/ 79490 h 186987"/>
                              <a:gd name="connsiteX14" fmla="*/ 25442 w 112039"/>
                              <a:gd name="connsiteY14" fmla="*/ 186987 h 18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2039" h="186987">
                                <a:moveTo>
                                  <a:pt x="25442" y="186987"/>
                                </a:moveTo>
                                <a:cubicBezTo>
                                  <a:pt x="12798" y="183004"/>
                                  <a:pt x="5986" y="169263"/>
                                  <a:pt x="2984" y="156331"/>
                                </a:cubicBezTo>
                                <a:cubicBezTo>
                                  <a:pt x="-3540" y="127869"/>
                                  <a:pt x="1887" y="98195"/>
                                  <a:pt x="7314" y="69503"/>
                                </a:cubicBezTo>
                                <a:cubicBezTo>
                                  <a:pt x="8699" y="61997"/>
                                  <a:pt x="10316" y="54146"/>
                                  <a:pt x="15223" y="48373"/>
                                </a:cubicBezTo>
                                <a:cubicBezTo>
                                  <a:pt x="19091" y="43812"/>
                                  <a:pt x="24576" y="41041"/>
                                  <a:pt x="29945" y="38385"/>
                                </a:cubicBezTo>
                                <a:cubicBezTo>
                                  <a:pt x="54481" y="26204"/>
                                  <a:pt x="78959" y="14080"/>
                                  <a:pt x="103495" y="1899"/>
                                </a:cubicBezTo>
                                <a:cubicBezTo>
                                  <a:pt x="106209" y="571"/>
                                  <a:pt x="109326" y="-757"/>
                                  <a:pt x="112040" y="513"/>
                                </a:cubicBezTo>
                                <a:cubicBezTo>
                                  <a:pt x="110712" y="10789"/>
                                  <a:pt x="102167" y="18756"/>
                                  <a:pt x="93103" y="23663"/>
                                </a:cubicBezTo>
                                <a:cubicBezTo>
                                  <a:pt x="83982" y="28628"/>
                                  <a:pt x="73821" y="31515"/>
                                  <a:pt x="65104" y="37115"/>
                                </a:cubicBezTo>
                                <a:cubicBezTo>
                                  <a:pt x="51306" y="45890"/>
                                  <a:pt x="42299" y="60323"/>
                                  <a:pt x="33755" y="74294"/>
                                </a:cubicBezTo>
                                <a:cubicBezTo>
                                  <a:pt x="27058" y="85206"/>
                                  <a:pt x="20650" y="100100"/>
                                  <a:pt x="29137" y="109626"/>
                                </a:cubicBezTo>
                                <a:cubicBezTo>
                                  <a:pt x="36180" y="117535"/>
                                  <a:pt x="49458" y="115746"/>
                                  <a:pt x="58118" y="109684"/>
                                </a:cubicBezTo>
                                <a:cubicBezTo>
                                  <a:pt x="66778" y="103622"/>
                                  <a:pt x="72666" y="94385"/>
                                  <a:pt x="80402" y="87168"/>
                                </a:cubicBezTo>
                                <a:cubicBezTo>
                                  <a:pt x="88081" y="80010"/>
                                  <a:pt x="98530" y="75218"/>
                                  <a:pt x="108345" y="79490"/>
                                </a:cubicBezTo>
                                <a:cubicBezTo>
                                  <a:pt x="101705" y="90806"/>
                                  <a:pt x="17821" y="184620"/>
                                  <a:pt x="25442" y="186987"/>
                                </a:cubicBezTo>
                                <a:close/>
                              </a:path>
                            </a:pathLst>
                          </a:custGeom>
                          <a:solidFill>
                            <a:srgbClr val="3E4F49"/>
                          </a:solidFill>
                          <a:ln w="5770" cap="flat">
                            <a:noFill/>
                            <a:prstDash val="solid"/>
                            <a:miter/>
                          </a:ln>
                        </p:spPr>
                        <p:txBody>
                          <a:bodyPr rtlCol="0" anchor="ctr"/>
                          <a:lstStyle/>
                          <a:p>
                            <a:endParaRPr lang="th-TH"/>
                          </a:p>
                        </p:txBody>
                      </p:sp>
                      <p:sp>
                        <p:nvSpPr>
                          <p:cNvPr id="4147" name="Freeform: Shape 4146">
                            <a:extLst>
                              <a:ext uri="{FF2B5EF4-FFF2-40B4-BE49-F238E27FC236}">
                                <a16:creationId xmlns:a16="http://schemas.microsoft.com/office/drawing/2014/main" id="{0FD5595D-38C7-47D7-A45E-47305FD1111A}"/>
                              </a:ext>
                            </a:extLst>
                          </p:cNvPr>
                          <p:cNvSpPr/>
                          <p:nvPr/>
                        </p:nvSpPr>
                        <p:spPr>
                          <a:xfrm>
                            <a:off x="14772" y="6745313"/>
                            <a:ext cx="188194" cy="297203"/>
                          </a:xfrm>
                          <a:custGeom>
                            <a:avLst/>
                            <a:gdLst>
                              <a:gd name="connsiteX0" fmla="*/ 99432 w 188194"/>
                              <a:gd name="connsiteY0" fmla="*/ 205583 h 297203"/>
                              <a:gd name="connsiteX1" fmla="*/ 75127 w 188194"/>
                              <a:gd name="connsiteY1" fmla="*/ 223769 h 297203"/>
                              <a:gd name="connsiteX2" fmla="*/ 48917 w 188194"/>
                              <a:gd name="connsiteY2" fmla="*/ 235315 h 297203"/>
                              <a:gd name="connsiteX3" fmla="*/ 653 w 188194"/>
                              <a:gd name="connsiteY3" fmla="*/ 297204 h 297203"/>
                              <a:gd name="connsiteX4" fmla="*/ 31020 w 188194"/>
                              <a:gd name="connsiteY4" fmla="*/ 227752 h 297203"/>
                              <a:gd name="connsiteX5" fmla="*/ 52842 w 188194"/>
                              <a:gd name="connsiteY5" fmla="*/ 211472 h 297203"/>
                              <a:gd name="connsiteX6" fmla="*/ 63696 w 188194"/>
                              <a:gd name="connsiteY6" fmla="*/ 190977 h 297203"/>
                              <a:gd name="connsiteX7" fmla="*/ 120620 w 188194"/>
                              <a:gd name="connsiteY7" fmla="*/ 153855 h 297203"/>
                              <a:gd name="connsiteX8" fmla="*/ 162129 w 188194"/>
                              <a:gd name="connsiteY8" fmla="*/ 104091 h 297203"/>
                              <a:gd name="connsiteX9" fmla="*/ 135226 w 188194"/>
                              <a:gd name="connsiteY9" fmla="*/ 115926 h 297203"/>
                              <a:gd name="connsiteX10" fmla="*/ 143251 w 188194"/>
                              <a:gd name="connsiteY10" fmla="*/ 81171 h 297203"/>
                              <a:gd name="connsiteX11" fmla="*/ 169576 w 188194"/>
                              <a:gd name="connsiteY11" fmla="*/ 52248 h 297203"/>
                              <a:gd name="connsiteX12" fmla="*/ 178409 w 188194"/>
                              <a:gd name="connsiteY12" fmla="*/ 14087 h 297203"/>
                              <a:gd name="connsiteX13" fmla="*/ 159415 w 188194"/>
                              <a:gd name="connsiteY13" fmla="*/ 33600 h 297203"/>
                              <a:gd name="connsiteX14" fmla="*/ 179448 w 188194"/>
                              <a:gd name="connsiteY14" fmla="*/ 0 h 297203"/>
                              <a:gd name="connsiteX15" fmla="*/ 183605 w 188194"/>
                              <a:gd name="connsiteY15" fmla="*/ 58367 h 297203"/>
                              <a:gd name="connsiteX16" fmla="*/ 178756 w 188194"/>
                              <a:gd name="connsiteY16" fmla="*/ 135843 h 297203"/>
                              <a:gd name="connsiteX17" fmla="*/ 99432 w 188194"/>
                              <a:gd name="connsiteY17" fmla="*/ 205583 h 29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194" h="297203">
                                <a:moveTo>
                                  <a:pt x="99432" y="205583"/>
                                </a:moveTo>
                                <a:cubicBezTo>
                                  <a:pt x="91754" y="212222"/>
                                  <a:pt x="84018" y="218919"/>
                                  <a:pt x="75127" y="223769"/>
                                </a:cubicBezTo>
                                <a:cubicBezTo>
                                  <a:pt x="66756" y="228330"/>
                                  <a:pt x="57519" y="231101"/>
                                  <a:pt x="48917" y="235315"/>
                                </a:cubicBezTo>
                                <a:cubicBezTo>
                                  <a:pt x="24554" y="247150"/>
                                  <a:pt x="6195" y="270705"/>
                                  <a:pt x="653" y="297204"/>
                                </a:cubicBezTo>
                                <a:cubicBezTo>
                                  <a:pt x="-3042" y="270878"/>
                                  <a:pt x="9197" y="242936"/>
                                  <a:pt x="31020" y="227752"/>
                                </a:cubicBezTo>
                                <a:cubicBezTo>
                                  <a:pt x="38525" y="222557"/>
                                  <a:pt x="47185" y="218573"/>
                                  <a:pt x="52842" y="211472"/>
                                </a:cubicBezTo>
                                <a:cubicBezTo>
                                  <a:pt x="57692" y="205410"/>
                                  <a:pt x="59828" y="197674"/>
                                  <a:pt x="63696" y="190977"/>
                                </a:cubicBezTo>
                                <a:cubicBezTo>
                                  <a:pt x="75300" y="171002"/>
                                  <a:pt x="99548" y="163324"/>
                                  <a:pt x="120620" y="153855"/>
                                </a:cubicBezTo>
                                <a:cubicBezTo>
                                  <a:pt x="141692" y="144445"/>
                                  <a:pt x="163918" y="127068"/>
                                  <a:pt x="162129" y="104091"/>
                                </a:cubicBezTo>
                                <a:cubicBezTo>
                                  <a:pt x="152026" y="103917"/>
                                  <a:pt x="141923" y="108363"/>
                                  <a:pt x="135226" y="115926"/>
                                </a:cubicBezTo>
                                <a:cubicBezTo>
                                  <a:pt x="126277" y="106169"/>
                                  <a:pt x="133436" y="90120"/>
                                  <a:pt x="143251" y="81171"/>
                                </a:cubicBezTo>
                                <a:cubicBezTo>
                                  <a:pt x="153007" y="72223"/>
                                  <a:pt x="165766" y="64891"/>
                                  <a:pt x="169576" y="52248"/>
                                </a:cubicBezTo>
                                <a:cubicBezTo>
                                  <a:pt x="173444" y="39373"/>
                                  <a:pt x="167787" y="22343"/>
                                  <a:pt x="178409" y="14087"/>
                                </a:cubicBezTo>
                                <a:cubicBezTo>
                                  <a:pt x="172059" y="20610"/>
                                  <a:pt x="165766" y="27076"/>
                                  <a:pt x="159415" y="33600"/>
                                </a:cubicBezTo>
                                <a:cubicBezTo>
                                  <a:pt x="166112" y="22400"/>
                                  <a:pt x="172751" y="11200"/>
                                  <a:pt x="179448" y="0"/>
                                </a:cubicBezTo>
                                <a:cubicBezTo>
                                  <a:pt x="192496" y="15530"/>
                                  <a:pt x="188339" y="38623"/>
                                  <a:pt x="183605" y="58367"/>
                                </a:cubicBezTo>
                                <a:cubicBezTo>
                                  <a:pt x="178005" y="81921"/>
                                  <a:pt x="188108" y="116618"/>
                                  <a:pt x="178756" y="135843"/>
                                </a:cubicBezTo>
                                <a:cubicBezTo>
                                  <a:pt x="166632" y="160956"/>
                                  <a:pt x="120620" y="187167"/>
                                  <a:pt x="99432" y="205583"/>
                                </a:cubicBezTo>
                                <a:close/>
                              </a:path>
                            </a:pathLst>
                          </a:custGeom>
                          <a:solidFill>
                            <a:srgbClr val="3E4D48"/>
                          </a:solidFill>
                          <a:ln w="5770" cap="flat">
                            <a:noFill/>
                            <a:prstDash val="solid"/>
                            <a:miter/>
                          </a:ln>
                        </p:spPr>
                        <p:txBody>
                          <a:bodyPr rtlCol="0" anchor="ctr"/>
                          <a:lstStyle/>
                          <a:p>
                            <a:endParaRPr lang="th-TH"/>
                          </a:p>
                        </p:txBody>
                      </p:sp>
                      <p:sp>
                        <p:nvSpPr>
                          <p:cNvPr id="4148" name="Freeform: Shape 4147">
                            <a:extLst>
                              <a:ext uri="{FF2B5EF4-FFF2-40B4-BE49-F238E27FC236}">
                                <a16:creationId xmlns:a16="http://schemas.microsoft.com/office/drawing/2014/main" id="{BA001978-278F-4C1E-A8AF-ACC04DDB65FE}"/>
                              </a:ext>
                            </a:extLst>
                          </p:cNvPr>
                          <p:cNvSpPr/>
                          <p:nvPr/>
                        </p:nvSpPr>
                        <p:spPr>
                          <a:xfrm>
                            <a:off x="53765" y="7008834"/>
                            <a:ext cx="165510" cy="240808"/>
                          </a:xfrm>
                          <a:custGeom>
                            <a:avLst/>
                            <a:gdLst>
                              <a:gd name="connsiteX0" fmla="*/ 66847 w 165510"/>
                              <a:gd name="connsiteY0" fmla="*/ 56833 h 240808"/>
                              <a:gd name="connsiteX1" fmla="*/ 38905 w 165510"/>
                              <a:gd name="connsiteY1" fmla="*/ 92973 h 240808"/>
                              <a:gd name="connsiteX2" fmla="*/ 14426 w 165510"/>
                              <a:gd name="connsiteY2" fmla="*/ 128998 h 240808"/>
                              <a:gd name="connsiteX3" fmla="*/ 3342 w 165510"/>
                              <a:gd name="connsiteY3" fmla="*/ 177550 h 240808"/>
                              <a:gd name="connsiteX4" fmla="*/ 24241 w 165510"/>
                              <a:gd name="connsiteY4" fmla="*/ 195909 h 240808"/>
                              <a:gd name="connsiteX5" fmla="*/ 49239 w 165510"/>
                              <a:gd name="connsiteY5" fmla="*/ 228874 h 240808"/>
                              <a:gd name="connsiteX6" fmla="*/ 54781 w 165510"/>
                              <a:gd name="connsiteY6" fmla="*/ 238573 h 240808"/>
                              <a:gd name="connsiteX7" fmla="*/ 80241 w 165510"/>
                              <a:gd name="connsiteY7" fmla="*/ 226507 h 240808"/>
                              <a:gd name="connsiteX8" fmla="*/ 115861 w 165510"/>
                              <a:gd name="connsiteY8" fmla="*/ 161732 h 240808"/>
                              <a:gd name="connsiteX9" fmla="*/ 127177 w 165510"/>
                              <a:gd name="connsiteY9" fmla="*/ 105154 h 240808"/>
                              <a:gd name="connsiteX10" fmla="*/ 95251 w 165510"/>
                              <a:gd name="connsiteY10" fmla="*/ 109369 h 240808"/>
                              <a:gd name="connsiteX11" fmla="*/ 108529 w 165510"/>
                              <a:gd name="connsiteY11" fmla="*/ 85525 h 240808"/>
                              <a:gd name="connsiteX12" fmla="*/ 95078 w 165510"/>
                              <a:gd name="connsiteY12" fmla="*/ 79406 h 240808"/>
                              <a:gd name="connsiteX13" fmla="*/ 120480 w 165510"/>
                              <a:gd name="connsiteY13" fmla="*/ 54812 h 240808"/>
                              <a:gd name="connsiteX14" fmla="*/ 165511 w 165510"/>
                              <a:gd name="connsiteY14" fmla="*/ 1814 h 240808"/>
                              <a:gd name="connsiteX15" fmla="*/ 66847 w 165510"/>
                              <a:gd name="connsiteY15" fmla="*/ 56833 h 240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510" h="240808">
                                <a:moveTo>
                                  <a:pt x="66847" y="56833"/>
                                </a:moveTo>
                                <a:cubicBezTo>
                                  <a:pt x="56282" y="67802"/>
                                  <a:pt x="47565" y="80387"/>
                                  <a:pt x="38905" y="92973"/>
                                </a:cubicBezTo>
                                <a:cubicBezTo>
                                  <a:pt x="30707" y="104923"/>
                                  <a:pt x="22509" y="116932"/>
                                  <a:pt x="14426" y="128998"/>
                                </a:cubicBezTo>
                                <a:cubicBezTo>
                                  <a:pt x="4612" y="143546"/>
                                  <a:pt x="-5376" y="162309"/>
                                  <a:pt x="3342" y="177550"/>
                                </a:cubicBezTo>
                                <a:cubicBezTo>
                                  <a:pt x="7961" y="185690"/>
                                  <a:pt x="16793" y="190251"/>
                                  <a:pt x="24241" y="195909"/>
                                </a:cubicBezTo>
                                <a:cubicBezTo>
                                  <a:pt x="35383" y="204338"/>
                                  <a:pt x="44158" y="215884"/>
                                  <a:pt x="49239" y="228874"/>
                                </a:cubicBezTo>
                                <a:cubicBezTo>
                                  <a:pt x="50624" y="232395"/>
                                  <a:pt x="51837" y="236148"/>
                                  <a:pt x="54781" y="238573"/>
                                </a:cubicBezTo>
                                <a:cubicBezTo>
                                  <a:pt x="63037" y="245327"/>
                                  <a:pt x="74468" y="235455"/>
                                  <a:pt x="80241" y="226507"/>
                                </a:cubicBezTo>
                                <a:cubicBezTo>
                                  <a:pt x="93519" y="205723"/>
                                  <a:pt x="105470" y="184074"/>
                                  <a:pt x="115861" y="161732"/>
                                </a:cubicBezTo>
                                <a:cubicBezTo>
                                  <a:pt x="124175" y="143950"/>
                                  <a:pt x="131680" y="124264"/>
                                  <a:pt x="127177" y="105154"/>
                                </a:cubicBezTo>
                                <a:cubicBezTo>
                                  <a:pt x="119037" y="113352"/>
                                  <a:pt x="105239" y="115200"/>
                                  <a:pt x="95251" y="109369"/>
                                </a:cubicBezTo>
                                <a:cubicBezTo>
                                  <a:pt x="99696" y="101402"/>
                                  <a:pt x="104084" y="93435"/>
                                  <a:pt x="108529" y="85525"/>
                                </a:cubicBezTo>
                                <a:cubicBezTo>
                                  <a:pt x="104661" y="82350"/>
                                  <a:pt x="99985" y="80214"/>
                                  <a:pt x="95078" y="79406"/>
                                </a:cubicBezTo>
                                <a:cubicBezTo>
                                  <a:pt x="100043" y="68552"/>
                                  <a:pt x="110896" y="61913"/>
                                  <a:pt x="120480" y="54812"/>
                                </a:cubicBezTo>
                                <a:cubicBezTo>
                                  <a:pt x="137742" y="41938"/>
                                  <a:pt x="158814" y="22598"/>
                                  <a:pt x="165511" y="1814"/>
                                </a:cubicBezTo>
                                <a:cubicBezTo>
                                  <a:pt x="140397" y="-10078"/>
                                  <a:pt x="83301" y="39744"/>
                                  <a:pt x="66847" y="56833"/>
                                </a:cubicBezTo>
                                <a:close/>
                              </a:path>
                            </a:pathLst>
                          </a:custGeom>
                          <a:solidFill>
                            <a:srgbClr val="3E4D48"/>
                          </a:solidFill>
                          <a:ln w="5770" cap="flat">
                            <a:noFill/>
                            <a:prstDash val="solid"/>
                            <a:miter/>
                          </a:ln>
                        </p:spPr>
                        <p:txBody>
                          <a:bodyPr rtlCol="0" anchor="ctr"/>
                          <a:lstStyle/>
                          <a:p>
                            <a:endParaRPr lang="th-TH"/>
                          </a:p>
                        </p:txBody>
                      </p:sp>
                      <p:sp>
                        <p:nvSpPr>
                          <p:cNvPr id="4149" name="Freeform: Shape 4148">
                            <a:extLst>
                              <a:ext uri="{FF2B5EF4-FFF2-40B4-BE49-F238E27FC236}">
                                <a16:creationId xmlns:a16="http://schemas.microsoft.com/office/drawing/2014/main" id="{B428B364-9834-4A8B-BCCD-71CDFF97F406}"/>
                              </a:ext>
                            </a:extLst>
                          </p:cNvPr>
                          <p:cNvSpPr/>
                          <p:nvPr/>
                        </p:nvSpPr>
                        <p:spPr>
                          <a:xfrm>
                            <a:off x="108983" y="6866319"/>
                            <a:ext cx="116906" cy="388530"/>
                          </a:xfrm>
                          <a:custGeom>
                            <a:avLst/>
                            <a:gdLst>
                              <a:gd name="connsiteX0" fmla="*/ 48866 w 116906"/>
                              <a:gd name="connsiteY0" fmla="*/ 350837 h 388530"/>
                              <a:gd name="connsiteX1" fmla="*/ 35473 w 116906"/>
                              <a:gd name="connsiteY1" fmla="*/ 379991 h 388530"/>
                              <a:gd name="connsiteX2" fmla="*/ 6549 w 116906"/>
                              <a:gd name="connsiteY2" fmla="*/ 385129 h 388530"/>
                              <a:gd name="connsiteX3" fmla="*/ 4759 w 116906"/>
                              <a:gd name="connsiteY3" fmla="*/ 354300 h 388530"/>
                              <a:gd name="connsiteX4" fmla="*/ 28602 w 116906"/>
                              <a:gd name="connsiteY4" fmla="*/ 330284 h 388530"/>
                              <a:gd name="connsiteX5" fmla="*/ 63126 w 116906"/>
                              <a:gd name="connsiteY5" fmla="*/ 245995 h 388530"/>
                              <a:gd name="connsiteX6" fmla="*/ 20635 w 116906"/>
                              <a:gd name="connsiteY6" fmla="*/ 268164 h 388530"/>
                              <a:gd name="connsiteX7" fmla="*/ 54178 w 116906"/>
                              <a:gd name="connsiteY7" fmla="*/ 228907 h 388530"/>
                              <a:gd name="connsiteX8" fmla="*/ 29988 w 116906"/>
                              <a:gd name="connsiteY8" fmla="*/ 221113 h 388530"/>
                              <a:gd name="connsiteX9" fmla="*/ 54062 w 116906"/>
                              <a:gd name="connsiteY9" fmla="*/ 189418 h 388530"/>
                              <a:gd name="connsiteX10" fmla="*/ 86854 w 116906"/>
                              <a:gd name="connsiteY10" fmla="*/ 164420 h 388530"/>
                              <a:gd name="connsiteX11" fmla="*/ 75769 w 116906"/>
                              <a:gd name="connsiteY11" fmla="*/ 131282 h 388530"/>
                              <a:gd name="connsiteX12" fmla="*/ 49097 w 116906"/>
                              <a:gd name="connsiteY12" fmla="*/ 134515 h 388530"/>
                              <a:gd name="connsiteX13" fmla="*/ 92743 w 116906"/>
                              <a:gd name="connsiteY13" fmla="*/ 0 h 388530"/>
                              <a:gd name="connsiteX14" fmla="*/ 105270 w 116906"/>
                              <a:gd name="connsiteY14" fmla="*/ 106458 h 388530"/>
                              <a:gd name="connsiteX15" fmla="*/ 116528 w 116906"/>
                              <a:gd name="connsiteY15" fmla="*/ 205699 h 388530"/>
                              <a:gd name="connsiteX16" fmla="*/ 91472 w 116906"/>
                              <a:gd name="connsiteY16" fmla="*/ 258696 h 388530"/>
                              <a:gd name="connsiteX17" fmla="*/ 48866 w 116906"/>
                              <a:gd name="connsiteY17" fmla="*/ 350837 h 38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6" h="388530">
                                <a:moveTo>
                                  <a:pt x="48866" y="350837"/>
                                </a:moveTo>
                                <a:cubicBezTo>
                                  <a:pt x="45691" y="361170"/>
                                  <a:pt x="42747" y="372024"/>
                                  <a:pt x="35473" y="379991"/>
                                </a:cubicBezTo>
                                <a:cubicBezTo>
                                  <a:pt x="28198" y="387958"/>
                                  <a:pt x="15035" y="391768"/>
                                  <a:pt x="6549" y="385129"/>
                                </a:cubicBezTo>
                                <a:cubicBezTo>
                                  <a:pt x="-2400" y="378201"/>
                                  <a:pt x="-1360" y="363826"/>
                                  <a:pt x="4759" y="354300"/>
                                </a:cubicBezTo>
                                <a:cubicBezTo>
                                  <a:pt x="10879" y="344775"/>
                                  <a:pt x="20635" y="338366"/>
                                  <a:pt x="28602" y="330284"/>
                                </a:cubicBezTo>
                                <a:cubicBezTo>
                                  <a:pt x="50252" y="308346"/>
                                  <a:pt x="57180" y="276247"/>
                                  <a:pt x="63126" y="245995"/>
                                </a:cubicBezTo>
                                <a:cubicBezTo>
                                  <a:pt x="48982" y="253385"/>
                                  <a:pt x="34837" y="260775"/>
                                  <a:pt x="20635" y="268164"/>
                                </a:cubicBezTo>
                                <a:cubicBezTo>
                                  <a:pt x="22194" y="249864"/>
                                  <a:pt x="36338" y="233295"/>
                                  <a:pt x="54178" y="228907"/>
                                </a:cubicBezTo>
                                <a:cubicBezTo>
                                  <a:pt x="46095" y="226309"/>
                                  <a:pt x="38070" y="223711"/>
                                  <a:pt x="29988" y="221113"/>
                                </a:cubicBezTo>
                                <a:cubicBezTo>
                                  <a:pt x="30046" y="207200"/>
                                  <a:pt x="42112" y="196462"/>
                                  <a:pt x="54062" y="189418"/>
                                </a:cubicBezTo>
                                <a:cubicBezTo>
                                  <a:pt x="66013" y="182317"/>
                                  <a:pt x="79580" y="176313"/>
                                  <a:pt x="86854" y="164420"/>
                                </a:cubicBezTo>
                                <a:cubicBezTo>
                                  <a:pt x="94070" y="152527"/>
                                  <a:pt x="89567" y="132725"/>
                                  <a:pt x="75769" y="131282"/>
                                </a:cubicBezTo>
                                <a:cubicBezTo>
                                  <a:pt x="66763" y="130359"/>
                                  <a:pt x="57699" y="137517"/>
                                  <a:pt x="49097" y="134515"/>
                                </a:cubicBezTo>
                                <a:cubicBezTo>
                                  <a:pt x="81023" y="98086"/>
                                  <a:pt x="97188" y="48264"/>
                                  <a:pt x="92743" y="0"/>
                                </a:cubicBezTo>
                                <a:cubicBezTo>
                                  <a:pt x="96899" y="35505"/>
                                  <a:pt x="100998" y="71010"/>
                                  <a:pt x="105270" y="106458"/>
                                </a:cubicBezTo>
                                <a:cubicBezTo>
                                  <a:pt x="109081" y="137979"/>
                                  <a:pt x="118953" y="173946"/>
                                  <a:pt x="116528" y="205699"/>
                                </a:cubicBezTo>
                                <a:cubicBezTo>
                                  <a:pt x="114854" y="227117"/>
                                  <a:pt x="102615" y="241030"/>
                                  <a:pt x="91472" y="258696"/>
                                </a:cubicBezTo>
                                <a:cubicBezTo>
                                  <a:pt x="73345" y="287447"/>
                                  <a:pt x="58854" y="318333"/>
                                  <a:pt x="48866" y="350837"/>
                                </a:cubicBezTo>
                                <a:close/>
                              </a:path>
                            </a:pathLst>
                          </a:custGeom>
                          <a:solidFill>
                            <a:srgbClr val="4D5854"/>
                          </a:solidFill>
                          <a:ln w="5770" cap="flat">
                            <a:noFill/>
                            <a:prstDash val="solid"/>
                            <a:miter/>
                          </a:ln>
                        </p:spPr>
                        <p:txBody>
                          <a:bodyPr rtlCol="0" anchor="ctr"/>
                          <a:lstStyle/>
                          <a:p>
                            <a:endParaRPr lang="th-TH"/>
                          </a:p>
                        </p:txBody>
                      </p:sp>
                      <p:sp>
                        <p:nvSpPr>
                          <p:cNvPr id="4150" name="Freeform: Shape 4149">
                            <a:extLst>
                              <a:ext uri="{FF2B5EF4-FFF2-40B4-BE49-F238E27FC236}">
                                <a16:creationId xmlns:a16="http://schemas.microsoft.com/office/drawing/2014/main" id="{A6BA6602-6767-4255-A20C-7E367D28F3BB}"/>
                              </a:ext>
                            </a:extLst>
                          </p:cNvPr>
                          <p:cNvSpPr/>
                          <p:nvPr/>
                        </p:nvSpPr>
                        <p:spPr>
                          <a:xfrm>
                            <a:off x="148794" y="6926764"/>
                            <a:ext cx="81986" cy="211529"/>
                          </a:xfrm>
                          <a:custGeom>
                            <a:avLst/>
                            <a:gdLst>
                              <a:gd name="connsiteX0" fmla="*/ 35554 w 81986"/>
                              <a:gd name="connsiteY0" fmla="*/ 203966 h 211529"/>
                              <a:gd name="connsiteX1" fmla="*/ 15579 w 81986"/>
                              <a:gd name="connsiteY1" fmla="*/ 181336 h 211529"/>
                              <a:gd name="connsiteX2" fmla="*/ 395 w 81986"/>
                              <a:gd name="connsiteY2" fmla="*/ 180874 h 211529"/>
                              <a:gd name="connsiteX3" fmla="*/ 12866 w 81986"/>
                              <a:gd name="connsiteY3" fmla="*/ 165344 h 211529"/>
                              <a:gd name="connsiteX4" fmla="*/ 30243 w 81986"/>
                              <a:gd name="connsiteY4" fmla="*/ 153220 h 211529"/>
                              <a:gd name="connsiteX5" fmla="*/ 14944 w 81986"/>
                              <a:gd name="connsiteY5" fmla="*/ 155703 h 211529"/>
                              <a:gd name="connsiteX6" fmla="*/ 8998 w 81986"/>
                              <a:gd name="connsiteY6" fmla="*/ 141385 h 211529"/>
                              <a:gd name="connsiteX7" fmla="*/ 16618 w 81986"/>
                              <a:gd name="connsiteY7" fmla="*/ 130878 h 211529"/>
                              <a:gd name="connsiteX8" fmla="*/ 47447 w 81986"/>
                              <a:gd name="connsiteY8" fmla="*/ 101146 h 211529"/>
                              <a:gd name="connsiteX9" fmla="*/ 55241 w 81986"/>
                              <a:gd name="connsiteY9" fmla="*/ 90523 h 211529"/>
                              <a:gd name="connsiteX10" fmla="*/ 44964 w 81986"/>
                              <a:gd name="connsiteY10" fmla="*/ 71241 h 211529"/>
                              <a:gd name="connsiteX11" fmla="*/ 21583 w 81986"/>
                              <a:gd name="connsiteY11" fmla="*/ 71068 h 211529"/>
                              <a:gd name="connsiteX12" fmla="*/ 48659 w 81986"/>
                              <a:gd name="connsiteY12" fmla="*/ 28981 h 211529"/>
                              <a:gd name="connsiteX13" fmla="*/ 50564 w 81986"/>
                              <a:gd name="connsiteY13" fmla="*/ 0 h 211529"/>
                              <a:gd name="connsiteX14" fmla="*/ 65344 w 81986"/>
                              <a:gd name="connsiteY14" fmla="*/ 31406 h 211529"/>
                              <a:gd name="connsiteX15" fmla="*/ 63323 w 81986"/>
                              <a:gd name="connsiteY15" fmla="*/ 67546 h 211529"/>
                              <a:gd name="connsiteX16" fmla="*/ 72964 w 81986"/>
                              <a:gd name="connsiteY16" fmla="*/ 112866 h 211529"/>
                              <a:gd name="connsiteX17" fmla="*/ 80412 w 81986"/>
                              <a:gd name="connsiteY17" fmla="*/ 211529 h 211529"/>
                              <a:gd name="connsiteX18" fmla="*/ 68635 w 81986"/>
                              <a:gd name="connsiteY18" fmla="*/ 195018 h 211529"/>
                              <a:gd name="connsiteX19" fmla="*/ 70309 w 81986"/>
                              <a:gd name="connsiteY19" fmla="*/ 172849 h 211529"/>
                              <a:gd name="connsiteX20" fmla="*/ 64131 w 81986"/>
                              <a:gd name="connsiteY20" fmla="*/ 153162 h 211529"/>
                              <a:gd name="connsiteX21" fmla="*/ 65575 w 81986"/>
                              <a:gd name="connsiteY21" fmla="*/ 137748 h 211529"/>
                              <a:gd name="connsiteX22" fmla="*/ 35554 w 81986"/>
                              <a:gd name="connsiteY22" fmla="*/ 203966 h 21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986" h="211529">
                                <a:moveTo>
                                  <a:pt x="35554" y="203966"/>
                                </a:moveTo>
                                <a:cubicBezTo>
                                  <a:pt x="37517" y="192593"/>
                                  <a:pt x="27125" y="180816"/>
                                  <a:pt x="15579" y="181336"/>
                                </a:cubicBezTo>
                                <a:cubicBezTo>
                                  <a:pt x="10383" y="181566"/>
                                  <a:pt x="4668" y="183760"/>
                                  <a:pt x="395" y="180874"/>
                                </a:cubicBezTo>
                                <a:cubicBezTo>
                                  <a:pt x="-1856" y="173830"/>
                                  <a:pt x="5938" y="167769"/>
                                  <a:pt x="12866" y="165344"/>
                                </a:cubicBezTo>
                                <a:cubicBezTo>
                                  <a:pt x="19793" y="162861"/>
                                  <a:pt x="28280" y="160321"/>
                                  <a:pt x="30243" y="153220"/>
                                </a:cubicBezTo>
                                <a:cubicBezTo>
                                  <a:pt x="26490" y="157319"/>
                                  <a:pt x="19851" y="158416"/>
                                  <a:pt x="14944" y="155703"/>
                                </a:cubicBezTo>
                                <a:cubicBezTo>
                                  <a:pt x="10094" y="152989"/>
                                  <a:pt x="7497" y="146754"/>
                                  <a:pt x="8998" y="141385"/>
                                </a:cubicBezTo>
                                <a:cubicBezTo>
                                  <a:pt x="10210" y="137171"/>
                                  <a:pt x="13443" y="133938"/>
                                  <a:pt x="16618" y="130878"/>
                                </a:cubicBezTo>
                                <a:cubicBezTo>
                                  <a:pt x="26894" y="120948"/>
                                  <a:pt x="37171" y="111018"/>
                                  <a:pt x="47447" y="101146"/>
                                </a:cubicBezTo>
                                <a:cubicBezTo>
                                  <a:pt x="50622" y="98029"/>
                                  <a:pt x="53971" y="94796"/>
                                  <a:pt x="55241" y="90523"/>
                                </a:cubicBezTo>
                                <a:cubicBezTo>
                                  <a:pt x="57550" y="82903"/>
                                  <a:pt x="52239" y="74532"/>
                                  <a:pt x="44964" y="71241"/>
                                </a:cubicBezTo>
                                <a:cubicBezTo>
                                  <a:pt x="37690" y="67950"/>
                                  <a:pt x="29261" y="68816"/>
                                  <a:pt x="21583" y="71068"/>
                                </a:cubicBezTo>
                                <a:cubicBezTo>
                                  <a:pt x="24758" y="54383"/>
                                  <a:pt x="46581" y="45839"/>
                                  <a:pt x="48659" y="28981"/>
                                </a:cubicBezTo>
                                <a:cubicBezTo>
                                  <a:pt x="49872" y="19109"/>
                                  <a:pt x="44098" y="7563"/>
                                  <a:pt x="50564" y="0"/>
                                </a:cubicBezTo>
                                <a:cubicBezTo>
                                  <a:pt x="60841" y="6350"/>
                                  <a:pt x="64997" y="19340"/>
                                  <a:pt x="65344" y="31406"/>
                                </a:cubicBezTo>
                                <a:cubicBezTo>
                                  <a:pt x="65690" y="43472"/>
                                  <a:pt x="62977" y="55480"/>
                                  <a:pt x="63323" y="67546"/>
                                </a:cubicBezTo>
                                <a:cubicBezTo>
                                  <a:pt x="63727" y="83018"/>
                                  <a:pt x="69039" y="97913"/>
                                  <a:pt x="72964" y="112866"/>
                                </a:cubicBezTo>
                                <a:cubicBezTo>
                                  <a:pt x="81451" y="144907"/>
                                  <a:pt x="83991" y="178565"/>
                                  <a:pt x="80412" y="211529"/>
                                </a:cubicBezTo>
                                <a:cubicBezTo>
                                  <a:pt x="73022" y="211010"/>
                                  <a:pt x="68750" y="202465"/>
                                  <a:pt x="68635" y="195018"/>
                                </a:cubicBezTo>
                                <a:cubicBezTo>
                                  <a:pt x="68577" y="187571"/>
                                  <a:pt x="71059" y="180239"/>
                                  <a:pt x="70309" y="172849"/>
                                </a:cubicBezTo>
                                <a:cubicBezTo>
                                  <a:pt x="69616" y="165979"/>
                                  <a:pt x="66152" y="159744"/>
                                  <a:pt x="64131" y="153162"/>
                                </a:cubicBezTo>
                                <a:cubicBezTo>
                                  <a:pt x="62399" y="147389"/>
                                  <a:pt x="62169" y="142136"/>
                                  <a:pt x="65575" y="137748"/>
                                </a:cubicBezTo>
                                <a:cubicBezTo>
                                  <a:pt x="63727" y="162804"/>
                                  <a:pt x="39307" y="181913"/>
                                  <a:pt x="35554" y="203966"/>
                                </a:cubicBezTo>
                                <a:close/>
                              </a:path>
                            </a:pathLst>
                          </a:custGeom>
                          <a:solidFill>
                            <a:srgbClr val="646C69"/>
                          </a:solidFill>
                          <a:ln w="5770" cap="flat">
                            <a:noFill/>
                            <a:prstDash val="solid"/>
                            <a:miter/>
                          </a:ln>
                        </p:spPr>
                        <p:txBody>
                          <a:bodyPr rtlCol="0" anchor="ctr"/>
                          <a:lstStyle/>
                          <a:p>
                            <a:endParaRPr lang="th-TH"/>
                          </a:p>
                        </p:txBody>
                      </p:sp>
                      <p:sp>
                        <p:nvSpPr>
                          <p:cNvPr id="4151" name="Freeform: Shape 4150">
                            <a:extLst>
                              <a:ext uri="{FF2B5EF4-FFF2-40B4-BE49-F238E27FC236}">
                                <a16:creationId xmlns:a16="http://schemas.microsoft.com/office/drawing/2014/main" id="{2B1F0FD8-6F0F-4E5B-8CB4-FA0829ABC8F8}"/>
                              </a:ext>
                            </a:extLst>
                          </p:cNvPr>
                          <p:cNvSpPr/>
                          <p:nvPr/>
                        </p:nvSpPr>
                        <p:spPr>
                          <a:xfrm>
                            <a:off x="188274" y="6624884"/>
                            <a:ext cx="92917" cy="678251"/>
                          </a:xfrm>
                          <a:custGeom>
                            <a:avLst/>
                            <a:gdLst>
                              <a:gd name="connsiteX0" fmla="*/ 65237 w 92917"/>
                              <a:gd name="connsiteY0" fmla="*/ 624370 h 678251"/>
                              <a:gd name="connsiteX1" fmla="*/ 38103 w 92917"/>
                              <a:gd name="connsiteY1" fmla="*/ 461913 h 678251"/>
                              <a:gd name="connsiteX2" fmla="*/ 7505 w 92917"/>
                              <a:gd name="connsiteY2" fmla="*/ 275323 h 678251"/>
                              <a:gd name="connsiteX3" fmla="*/ 1963 w 92917"/>
                              <a:gd name="connsiteY3" fmla="*/ 229195 h 678251"/>
                              <a:gd name="connsiteX4" fmla="*/ 5946 w 92917"/>
                              <a:gd name="connsiteY4" fmla="*/ 150276 h 678251"/>
                              <a:gd name="connsiteX5" fmla="*/ 0 w 92917"/>
                              <a:gd name="connsiteY5" fmla="*/ 66276 h 678251"/>
                              <a:gd name="connsiteX6" fmla="*/ 11085 w 92917"/>
                              <a:gd name="connsiteY6" fmla="*/ 0 h 678251"/>
                              <a:gd name="connsiteX7" fmla="*/ 21592 w 92917"/>
                              <a:gd name="connsiteY7" fmla="*/ 64891 h 678251"/>
                              <a:gd name="connsiteX8" fmla="*/ 65468 w 92917"/>
                              <a:gd name="connsiteY8" fmla="*/ 498457 h 678251"/>
                              <a:gd name="connsiteX9" fmla="*/ 87233 w 92917"/>
                              <a:gd name="connsiteY9" fmla="*/ 635050 h 678251"/>
                              <a:gd name="connsiteX10" fmla="*/ 82152 w 92917"/>
                              <a:gd name="connsiteY10" fmla="*/ 677714 h 678251"/>
                              <a:gd name="connsiteX11" fmla="*/ 65237 w 92917"/>
                              <a:gd name="connsiteY11" fmla="*/ 624370 h 67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17" h="678251">
                                <a:moveTo>
                                  <a:pt x="65237" y="624370"/>
                                </a:moveTo>
                                <a:cubicBezTo>
                                  <a:pt x="55884" y="570275"/>
                                  <a:pt x="46994" y="516123"/>
                                  <a:pt x="38103" y="461913"/>
                                </a:cubicBezTo>
                                <a:cubicBezTo>
                                  <a:pt x="27884" y="399735"/>
                                  <a:pt x="17724" y="337500"/>
                                  <a:pt x="7505" y="275323"/>
                                </a:cubicBezTo>
                                <a:cubicBezTo>
                                  <a:pt x="5023" y="260024"/>
                                  <a:pt x="2483" y="244668"/>
                                  <a:pt x="1963" y="229195"/>
                                </a:cubicBezTo>
                                <a:cubicBezTo>
                                  <a:pt x="1097" y="202870"/>
                                  <a:pt x="6062" y="176660"/>
                                  <a:pt x="5946" y="150276"/>
                                </a:cubicBezTo>
                                <a:cubicBezTo>
                                  <a:pt x="5831" y="122218"/>
                                  <a:pt x="0" y="94334"/>
                                  <a:pt x="0" y="66276"/>
                                </a:cubicBezTo>
                                <a:cubicBezTo>
                                  <a:pt x="0" y="43761"/>
                                  <a:pt x="3753" y="21303"/>
                                  <a:pt x="11085" y="0"/>
                                </a:cubicBezTo>
                                <a:cubicBezTo>
                                  <a:pt x="22458" y="19051"/>
                                  <a:pt x="21938" y="42664"/>
                                  <a:pt x="21592" y="64891"/>
                                </a:cubicBezTo>
                                <a:cubicBezTo>
                                  <a:pt x="19571" y="210317"/>
                                  <a:pt x="42548" y="354820"/>
                                  <a:pt x="65468" y="498457"/>
                                </a:cubicBezTo>
                                <a:cubicBezTo>
                                  <a:pt x="72742" y="544007"/>
                                  <a:pt x="79959" y="589500"/>
                                  <a:pt x="87233" y="635050"/>
                                </a:cubicBezTo>
                                <a:cubicBezTo>
                                  <a:pt x="88734" y="644288"/>
                                  <a:pt x="101897" y="683257"/>
                                  <a:pt x="82152" y="677714"/>
                                </a:cubicBezTo>
                                <a:cubicBezTo>
                                  <a:pt x="69221" y="674077"/>
                                  <a:pt x="67142" y="635339"/>
                                  <a:pt x="65237" y="624370"/>
                                </a:cubicBezTo>
                                <a:close/>
                              </a:path>
                            </a:pathLst>
                          </a:custGeom>
                          <a:solidFill>
                            <a:srgbClr val="506A60"/>
                          </a:solidFill>
                          <a:ln w="5770" cap="flat">
                            <a:noFill/>
                            <a:prstDash val="solid"/>
                            <a:miter/>
                          </a:ln>
                        </p:spPr>
                        <p:txBody>
                          <a:bodyPr rtlCol="0" anchor="ctr"/>
                          <a:lstStyle/>
                          <a:p>
                            <a:endParaRPr lang="th-TH"/>
                          </a:p>
                        </p:txBody>
                      </p:sp>
                      <p:sp>
                        <p:nvSpPr>
                          <p:cNvPr id="4152" name="Freeform: Shape 4151">
                            <a:extLst>
                              <a:ext uri="{FF2B5EF4-FFF2-40B4-BE49-F238E27FC236}">
                                <a16:creationId xmlns:a16="http://schemas.microsoft.com/office/drawing/2014/main" id="{F11818B2-0DDD-446C-847E-A21DBE8B2AB7}"/>
                              </a:ext>
                            </a:extLst>
                          </p:cNvPr>
                          <p:cNvSpPr/>
                          <p:nvPr/>
                        </p:nvSpPr>
                        <p:spPr>
                          <a:xfrm>
                            <a:off x="195779" y="6626616"/>
                            <a:ext cx="84024" cy="696419"/>
                          </a:xfrm>
                          <a:custGeom>
                            <a:avLst/>
                            <a:gdLst>
                              <a:gd name="connsiteX0" fmla="*/ 21534 w 84024"/>
                              <a:gd name="connsiteY0" fmla="*/ 277863 h 696419"/>
                              <a:gd name="connsiteX1" fmla="*/ 14953 w 84024"/>
                              <a:gd name="connsiteY1" fmla="*/ 215397 h 696419"/>
                              <a:gd name="connsiteX2" fmla="*/ 14953 w 84024"/>
                              <a:gd name="connsiteY2" fmla="*/ 111307 h 696419"/>
                              <a:gd name="connsiteX3" fmla="*/ 0 w 84024"/>
                              <a:gd name="connsiteY3" fmla="*/ 0 h 696419"/>
                              <a:gd name="connsiteX4" fmla="*/ 37988 w 84024"/>
                              <a:gd name="connsiteY4" fmla="*/ 284156 h 696419"/>
                              <a:gd name="connsiteX5" fmla="*/ 78227 w 84024"/>
                              <a:gd name="connsiteY5" fmla="*/ 529863 h 696419"/>
                              <a:gd name="connsiteX6" fmla="*/ 77765 w 84024"/>
                              <a:gd name="connsiteY6" fmla="*/ 696419 h 696419"/>
                              <a:gd name="connsiteX7" fmla="*/ 49072 w 84024"/>
                              <a:gd name="connsiteY7" fmla="*/ 486391 h 696419"/>
                              <a:gd name="connsiteX8" fmla="*/ 21534 w 84024"/>
                              <a:gd name="connsiteY8" fmla="*/ 277863 h 69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024" h="696419">
                                <a:moveTo>
                                  <a:pt x="21534" y="277863"/>
                                </a:moveTo>
                                <a:cubicBezTo>
                                  <a:pt x="18821" y="257080"/>
                                  <a:pt x="16049" y="236297"/>
                                  <a:pt x="14953" y="215397"/>
                                </a:cubicBezTo>
                                <a:cubicBezTo>
                                  <a:pt x="13105" y="180758"/>
                                  <a:pt x="15761" y="146004"/>
                                  <a:pt x="14953" y="111307"/>
                                </a:cubicBezTo>
                                <a:cubicBezTo>
                                  <a:pt x="14029" y="73781"/>
                                  <a:pt x="9006" y="36429"/>
                                  <a:pt x="0" y="0"/>
                                </a:cubicBezTo>
                                <a:cubicBezTo>
                                  <a:pt x="40412" y="87291"/>
                                  <a:pt x="28635" y="188437"/>
                                  <a:pt x="37988" y="284156"/>
                                </a:cubicBezTo>
                                <a:cubicBezTo>
                                  <a:pt x="46070" y="366771"/>
                                  <a:pt x="70433" y="447191"/>
                                  <a:pt x="78227" y="529863"/>
                                </a:cubicBezTo>
                                <a:cubicBezTo>
                                  <a:pt x="83134" y="581764"/>
                                  <a:pt x="88561" y="645384"/>
                                  <a:pt x="77765" y="696419"/>
                                </a:cubicBezTo>
                                <a:cubicBezTo>
                                  <a:pt x="57963" y="631702"/>
                                  <a:pt x="57905" y="553706"/>
                                  <a:pt x="49072" y="486391"/>
                                </a:cubicBezTo>
                                <a:cubicBezTo>
                                  <a:pt x="39893" y="416882"/>
                                  <a:pt x="30713" y="347373"/>
                                  <a:pt x="21534" y="277863"/>
                                </a:cubicBezTo>
                                <a:close/>
                              </a:path>
                            </a:pathLst>
                          </a:custGeom>
                          <a:solidFill>
                            <a:srgbClr val="25483B"/>
                          </a:solidFill>
                          <a:ln w="5770" cap="flat">
                            <a:noFill/>
                            <a:prstDash val="solid"/>
                            <a:miter/>
                          </a:ln>
                        </p:spPr>
                        <p:txBody>
                          <a:bodyPr rtlCol="0" anchor="ctr"/>
                          <a:lstStyle/>
                          <a:p>
                            <a:endParaRPr lang="th-TH"/>
                          </a:p>
                        </p:txBody>
                      </p:sp>
                      <p:sp>
                        <p:nvSpPr>
                          <p:cNvPr id="4153" name="Freeform: Shape 4152">
                            <a:extLst>
                              <a:ext uri="{FF2B5EF4-FFF2-40B4-BE49-F238E27FC236}">
                                <a16:creationId xmlns:a16="http://schemas.microsoft.com/office/drawing/2014/main" id="{B87E3875-2D17-46B1-89F5-995844EAEAC5}"/>
                              </a:ext>
                            </a:extLst>
                          </p:cNvPr>
                          <p:cNvSpPr/>
                          <p:nvPr/>
                        </p:nvSpPr>
                        <p:spPr>
                          <a:xfrm>
                            <a:off x="209231" y="6663276"/>
                            <a:ext cx="70838" cy="647462"/>
                          </a:xfrm>
                          <a:custGeom>
                            <a:avLst/>
                            <a:gdLst>
                              <a:gd name="connsiteX0" fmla="*/ 53171 w 70838"/>
                              <a:gd name="connsiteY0" fmla="*/ 428081 h 647462"/>
                              <a:gd name="connsiteX1" fmla="*/ 31002 w 70838"/>
                              <a:gd name="connsiteY1" fmla="*/ 280346 h 647462"/>
                              <a:gd name="connsiteX2" fmla="*/ 0 w 70838"/>
                              <a:gd name="connsiteY2" fmla="*/ 0 h 647462"/>
                              <a:gd name="connsiteX3" fmla="*/ 11546 w 70838"/>
                              <a:gd name="connsiteY3" fmla="*/ 115637 h 647462"/>
                              <a:gd name="connsiteX4" fmla="*/ 17608 w 70838"/>
                              <a:gd name="connsiteY4" fmla="*/ 160552 h 647462"/>
                              <a:gd name="connsiteX5" fmla="*/ 14953 w 70838"/>
                              <a:gd name="connsiteY5" fmla="*/ 201830 h 647462"/>
                              <a:gd name="connsiteX6" fmla="*/ 22804 w 70838"/>
                              <a:gd name="connsiteY6" fmla="*/ 268857 h 647462"/>
                              <a:gd name="connsiteX7" fmla="*/ 55596 w 70838"/>
                              <a:gd name="connsiteY7" fmla="*/ 484543 h 647462"/>
                              <a:gd name="connsiteX8" fmla="*/ 60387 w 70838"/>
                              <a:gd name="connsiteY8" fmla="*/ 612592 h 647462"/>
                              <a:gd name="connsiteX9" fmla="*/ 64025 w 70838"/>
                              <a:gd name="connsiteY9" fmla="*/ 647462 h 647462"/>
                              <a:gd name="connsiteX10" fmla="*/ 64717 w 70838"/>
                              <a:gd name="connsiteY10" fmla="*/ 538927 h 647462"/>
                              <a:gd name="connsiteX11" fmla="*/ 53171 w 70838"/>
                              <a:gd name="connsiteY11" fmla="*/ 428081 h 64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38" h="647462">
                                <a:moveTo>
                                  <a:pt x="53171" y="428081"/>
                                </a:moveTo>
                                <a:cubicBezTo>
                                  <a:pt x="45955" y="378836"/>
                                  <a:pt x="36025" y="329937"/>
                                  <a:pt x="31002" y="280346"/>
                                </a:cubicBezTo>
                                <a:cubicBezTo>
                                  <a:pt x="21476" y="186532"/>
                                  <a:pt x="29385" y="89600"/>
                                  <a:pt x="0" y="0"/>
                                </a:cubicBezTo>
                                <a:cubicBezTo>
                                  <a:pt x="751" y="38738"/>
                                  <a:pt x="4619" y="77476"/>
                                  <a:pt x="11546" y="115637"/>
                                </a:cubicBezTo>
                                <a:cubicBezTo>
                                  <a:pt x="14260" y="130532"/>
                                  <a:pt x="17435" y="145427"/>
                                  <a:pt x="17608" y="160552"/>
                                </a:cubicBezTo>
                                <a:cubicBezTo>
                                  <a:pt x="17781" y="174350"/>
                                  <a:pt x="15414" y="188033"/>
                                  <a:pt x="14953" y="201830"/>
                                </a:cubicBezTo>
                                <a:cubicBezTo>
                                  <a:pt x="14202" y="224346"/>
                                  <a:pt x="18532" y="246688"/>
                                  <a:pt x="22804" y="268857"/>
                                </a:cubicBezTo>
                                <a:cubicBezTo>
                                  <a:pt x="36544" y="340329"/>
                                  <a:pt x="49938" y="411974"/>
                                  <a:pt x="55596" y="484543"/>
                                </a:cubicBezTo>
                                <a:cubicBezTo>
                                  <a:pt x="58944" y="527149"/>
                                  <a:pt x="59637" y="569871"/>
                                  <a:pt x="60387" y="612592"/>
                                </a:cubicBezTo>
                                <a:cubicBezTo>
                                  <a:pt x="60561" y="624197"/>
                                  <a:pt x="58713" y="638341"/>
                                  <a:pt x="64025" y="647462"/>
                                </a:cubicBezTo>
                                <a:cubicBezTo>
                                  <a:pt x="78053" y="627256"/>
                                  <a:pt x="66334" y="565022"/>
                                  <a:pt x="64717" y="538927"/>
                                </a:cubicBezTo>
                                <a:cubicBezTo>
                                  <a:pt x="62408" y="501921"/>
                                  <a:pt x="58829" y="464799"/>
                                  <a:pt x="53171" y="428081"/>
                                </a:cubicBezTo>
                                <a:close/>
                              </a:path>
                            </a:pathLst>
                          </a:custGeom>
                          <a:solidFill>
                            <a:srgbClr val="243631"/>
                          </a:solidFill>
                          <a:ln w="5770" cap="flat">
                            <a:noFill/>
                            <a:prstDash val="solid"/>
                            <a:miter/>
                          </a:ln>
                        </p:spPr>
                        <p:txBody>
                          <a:bodyPr rtlCol="0" anchor="ctr"/>
                          <a:lstStyle/>
                          <a:p>
                            <a:endParaRPr lang="th-TH"/>
                          </a:p>
                        </p:txBody>
                      </p:sp>
                      <p:sp>
                        <p:nvSpPr>
                          <p:cNvPr id="4154" name="Freeform: Shape 4153">
                            <a:extLst>
                              <a:ext uri="{FF2B5EF4-FFF2-40B4-BE49-F238E27FC236}">
                                <a16:creationId xmlns:a16="http://schemas.microsoft.com/office/drawing/2014/main" id="{47CF0F48-F020-4B75-8602-C29CAA626714}"/>
                              </a:ext>
                            </a:extLst>
                          </p:cNvPr>
                          <p:cNvSpPr/>
                          <p:nvPr/>
                        </p:nvSpPr>
                        <p:spPr>
                          <a:xfrm>
                            <a:off x="55412" y="6998178"/>
                            <a:ext cx="163003" cy="179488"/>
                          </a:xfrm>
                          <a:custGeom>
                            <a:avLst/>
                            <a:gdLst>
                              <a:gd name="connsiteX0" fmla="*/ 75361 w 163003"/>
                              <a:gd name="connsiteY0" fmla="*/ 54845 h 179488"/>
                              <a:gd name="connsiteX1" fmla="*/ 53654 w 163003"/>
                              <a:gd name="connsiteY1" fmla="*/ 66276 h 179488"/>
                              <a:gd name="connsiteX2" fmla="*/ 29465 w 163003"/>
                              <a:gd name="connsiteY2" fmla="*/ 88503 h 179488"/>
                              <a:gd name="connsiteX3" fmla="*/ 195 w 163003"/>
                              <a:gd name="connsiteY3" fmla="*/ 179488 h 179488"/>
                              <a:gd name="connsiteX4" fmla="*/ 27559 w 163003"/>
                              <a:gd name="connsiteY4" fmla="*/ 107266 h 179488"/>
                              <a:gd name="connsiteX5" fmla="*/ 81250 w 163003"/>
                              <a:gd name="connsiteY5" fmla="*/ 53113 h 179488"/>
                              <a:gd name="connsiteX6" fmla="*/ 101976 w 163003"/>
                              <a:gd name="connsiteY6" fmla="*/ 43876 h 179488"/>
                              <a:gd name="connsiteX7" fmla="*/ 124145 w 163003"/>
                              <a:gd name="connsiteY7" fmla="*/ 31002 h 179488"/>
                              <a:gd name="connsiteX8" fmla="*/ 162825 w 163003"/>
                              <a:gd name="connsiteY8" fmla="*/ 6466 h 179488"/>
                              <a:gd name="connsiteX9" fmla="*/ 161670 w 163003"/>
                              <a:gd name="connsiteY9" fmla="*/ 0 h 179488"/>
                              <a:gd name="connsiteX10" fmla="*/ 75361 w 163003"/>
                              <a:gd name="connsiteY10" fmla="*/ 54845 h 179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003" h="179488">
                                <a:moveTo>
                                  <a:pt x="75361" y="54845"/>
                                </a:moveTo>
                                <a:cubicBezTo>
                                  <a:pt x="68087" y="58598"/>
                                  <a:pt x="60524" y="61888"/>
                                  <a:pt x="53654" y="66276"/>
                                </a:cubicBezTo>
                                <a:cubicBezTo>
                                  <a:pt x="44359" y="72165"/>
                                  <a:pt x="36335" y="79901"/>
                                  <a:pt x="29465" y="88503"/>
                                </a:cubicBezTo>
                                <a:cubicBezTo>
                                  <a:pt x="9027" y="113905"/>
                                  <a:pt x="-1595" y="146985"/>
                                  <a:pt x="195" y="179488"/>
                                </a:cubicBezTo>
                                <a:cubicBezTo>
                                  <a:pt x="7065" y="154606"/>
                                  <a:pt x="14858" y="129781"/>
                                  <a:pt x="27559" y="107266"/>
                                </a:cubicBezTo>
                                <a:cubicBezTo>
                                  <a:pt x="40203" y="84808"/>
                                  <a:pt x="58157" y="64602"/>
                                  <a:pt x="81250" y="53113"/>
                                </a:cubicBezTo>
                                <a:cubicBezTo>
                                  <a:pt x="88005" y="49765"/>
                                  <a:pt x="95163" y="47167"/>
                                  <a:pt x="101976" y="43876"/>
                                </a:cubicBezTo>
                                <a:cubicBezTo>
                                  <a:pt x="109654" y="40181"/>
                                  <a:pt x="116928" y="35563"/>
                                  <a:pt x="124145" y="31002"/>
                                </a:cubicBezTo>
                                <a:cubicBezTo>
                                  <a:pt x="137019" y="22804"/>
                                  <a:pt x="149951" y="14664"/>
                                  <a:pt x="162825" y="6466"/>
                                </a:cubicBezTo>
                                <a:cubicBezTo>
                                  <a:pt x="160747" y="1963"/>
                                  <a:pt x="165019" y="3522"/>
                                  <a:pt x="161670" y="0"/>
                                </a:cubicBezTo>
                                <a:cubicBezTo>
                                  <a:pt x="133497" y="17955"/>
                                  <a:pt x="106017" y="39084"/>
                                  <a:pt x="75361" y="54845"/>
                                </a:cubicBezTo>
                                <a:close/>
                              </a:path>
                            </a:pathLst>
                          </a:custGeom>
                          <a:solidFill>
                            <a:srgbClr val="21302C"/>
                          </a:solidFill>
                          <a:ln w="5770" cap="flat">
                            <a:noFill/>
                            <a:prstDash val="solid"/>
                            <a:miter/>
                          </a:ln>
                        </p:spPr>
                        <p:txBody>
                          <a:bodyPr rtlCol="0" anchor="ctr"/>
                          <a:lstStyle/>
                          <a:p>
                            <a:endParaRPr lang="th-TH"/>
                          </a:p>
                        </p:txBody>
                      </p:sp>
                      <p:sp>
                        <p:nvSpPr>
                          <p:cNvPr id="4155" name="Freeform: Shape 4154">
                            <a:extLst>
                              <a:ext uri="{FF2B5EF4-FFF2-40B4-BE49-F238E27FC236}">
                                <a16:creationId xmlns:a16="http://schemas.microsoft.com/office/drawing/2014/main" id="{99B0BBFE-901A-49C9-B4DC-C40D1F7BDE7E}"/>
                              </a:ext>
                            </a:extLst>
                          </p:cNvPr>
                          <p:cNvSpPr/>
                          <p:nvPr/>
                        </p:nvSpPr>
                        <p:spPr>
                          <a:xfrm>
                            <a:off x="6650" y="6887045"/>
                            <a:ext cx="172387" cy="151834"/>
                          </a:xfrm>
                          <a:custGeom>
                            <a:avLst/>
                            <a:gdLst>
                              <a:gd name="connsiteX0" fmla="*/ 134111 w 172387"/>
                              <a:gd name="connsiteY0" fmla="*/ 40874 h 151834"/>
                              <a:gd name="connsiteX1" fmla="*/ 79150 w 172387"/>
                              <a:gd name="connsiteY1" fmla="*/ 75975 h 151834"/>
                              <a:gd name="connsiteX2" fmla="*/ 67604 w 172387"/>
                              <a:gd name="connsiteY2" fmla="*/ 81979 h 151834"/>
                              <a:gd name="connsiteX3" fmla="*/ 0 w 172387"/>
                              <a:gd name="connsiteY3" fmla="*/ 151835 h 151834"/>
                              <a:gd name="connsiteX4" fmla="*/ 19802 w 172387"/>
                              <a:gd name="connsiteY4" fmla="*/ 118812 h 151834"/>
                              <a:gd name="connsiteX5" fmla="*/ 35736 w 172387"/>
                              <a:gd name="connsiteY5" fmla="*/ 97740 h 151834"/>
                              <a:gd name="connsiteX6" fmla="*/ 59752 w 172387"/>
                              <a:gd name="connsiteY6" fmla="*/ 84346 h 151834"/>
                              <a:gd name="connsiteX7" fmla="*/ 135150 w 172387"/>
                              <a:gd name="connsiteY7" fmla="*/ 29905 h 151834"/>
                              <a:gd name="connsiteX8" fmla="*/ 172387 w 172387"/>
                              <a:gd name="connsiteY8" fmla="*/ 0 h 151834"/>
                              <a:gd name="connsiteX9" fmla="*/ 134111 w 172387"/>
                              <a:gd name="connsiteY9" fmla="*/ 40874 h 15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387" h="151834">
                                <a:moveTo>
                                  <a:pt x="134111" y="40874"/>
                                </a:moveTo>
                                <a:cubicBezTo>
                                  <a:pt x="118812" y="56462"/>
                                  <a:pt x="98721" y="66218"/>
                                  <a:pt x="79150" y="75975"/>
                                </a:cubicBezTo>
                                <a:cubicBezTo>
                                  <a:pt x="75282" y="77938"/>
                                  <a:pt x="71414" y="79843"/>
                                  <a:pt x="67604" y="81979"/>
                                </a:cubicBezTo>
                                <a:cubicBezTo>
                                  <a:pt x="39142" y="98144"/>
                                  <a:pt x="18128" y="124585"/>
                                  <a:pt x="0" y="151835"/>
                                </a:cubicBezTo>
                                <a:cubicBezTo>
                                  <a:pt x="6581" y="140808"/>
                                  <a:pt x="13221" y="129839"/>
                                  <a:pt x="19802" y="118812"/>
                                </a:cubicBezTo>
                                <a:cubicBezTo>
                                  <a:pt x="24363" y="111249"/>
                                  <a:pt x="29039" y="103513"/>
                                  <a:pt x="35736" y="97740"/>
                                </a:cubicBezTo>
                                <a:cubicBezTo>
                                  <a:pt x="42722" y="91736"/>
                                  <a:pt x="51381" y="88214"/>
                                  <a:pt x="59752" y="84346"/>
                                </a:cubicBezTo>
                                <a:cubicBezTo>
                                  <a:pt x="88041" y="71183"/>
                                  <a:pt x="113789" y="52594"/>
                                  <a:pt x="135150" y="29905"/>
                                </a:cubicBezTo>
                                <a:cubicBezTo>
                                  <a:pt x="145831" y="18532"/>
                                  <a:pt x="157031" y="4445"/>
                                  <a:pt x="172387" y="0"/>
                                </a:cubicBezTo>
                                <a:cubicBezTo>
                                  <a:pt x="168461" y="12297"/>
                                  <a:pt x="144272" y="30540"/>
                                  <a:pt x="134111" y="40874"/>
                                </a:cubicBezTo>
                                <a:close/>
                              </a:path>
                            </a:pathLst>
                          </a:custGeom>
                          <a:solidFill>
                            <a:srgbClr val="2A3835"/>
                          </a:solidFill>
                          <a:ln w="5770" cap="flat">
                            <a:noFill/>
                            <a:prstDash val="solid"/>
                            <a:miter/>
                          </a:ln>
                        </p:spPr>
                        <p:txBody>
                          <a:bodyPr rtlCol="0" anchor="ctr"/>
                          <a:lstStyle/>
                          <a:p>
                            <a:endParaRPr lang="th-TH"/>
                          </a:p>
                        </p:txBody>
                      </p:sp>
                      <p:sp>
                        <p:nvSpPr>
                          <p:cNvPr id="4156" name="Freeform: Shape 4155">
                            <a:extLst>
                              <a:ext uri="{FF2B5EF4-FFF2-40B4-BE49-F238E27FC236}">
                                <a16:creationId xmlns:a16="http://schemas.microsoft.com/office/drawing/2014/main" id="{B57AE7BE-D90C-4FF0-8D06-558608E6490F}"/>
                              </a:ext>
                            </a:extLst>
                          </p:cNvPr>
                          <p:cNvSpPr/>
                          <p:nvPr/>
                        </p:nvSpPr>
                        <p:spPr>
                          <a:xfrm>
                            <a:off x="9825" y="6772620"/>
                            <a:ext cx="167537" cy="178506"/>
                          </a:xfrm>
                          <a:custGeom>
                            <a:avLst/>
                            <a:gdLst>
                              <a:gd name="connsiteX0" fmla="*/ 131802 w 167537"/>
                              <a:gd name="connsiteY0" fmla="*/ 34985 h 178506"/>
                              <a:gd name="connsiteX1" fmla="*/ 81864 w 167537"/>
                              <a:gd name="connsiteY1" fmla="*/ 77360 h 178506"/>
                              <a:gd name="connsiteX2" fmla="*/ 59695 w 167537"/>
                              <a:gd name="connsiteY2" fmla="*/ 97047 h 178506"/>
                              <a:gd name="connsiteX3" fmla="*/ 32561 w 167537"/>
                              <a:gd name="connsiteY3" fmla="*/ 131802 h 178506"/>
                              <a:gd name="connsiteX4" fmla="*/ 0 w 167537"/>
                              <a:gd name="connsiteY4" fmla="*/ 178507 h 178506"/>
                              <a:gd name="connsiteX5" fmla="*/ 30656 w 167537"/>
                              <a:gd name="connsiteY5" fmla="*/ 128973 h 178506"/>
                              <a:gd name="connsiteX6" fmla="*/ 45550 w 167537"/>
                              <a:gd name="connsiteY6" fmla="*/ 107439 h 178506"/>
                              <a:gd name="connsiteX7" fmla="*/ 61253 w 167537"/>
                              <a:gd name="connsiteY7" fmla="*/ 92025 h 178506"/>
                              <a:gd name="connsiteX8" fmla="*/ 167538 w 167537"/>
                              <a:gd name="connsiteY8" fmla="*/ 0 h 178506"/>
                              <a:gd name="connsiteX9" fmla="*/ 131802 w 167537"/>
                              <a:gd name="connsiteY9" fmla="*/ 34985 h 17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37" h="178506">
                                <a:moveTo>
                                  <a:pt x="131802" y="34985"/>
                                </a:moveTo>
                                <a:cubicBezTo>
                                  <a:pt x="115579" y="49591"/>
                                  <a:pt x="98721" y="63505"/>
                                  <a:pt x="81864" y="77360"/>
                                </a:cubicBezTo>
                                <a:cubicBezTo>
                                  <a:pt x="74243" y="83653"/>
                                  <a:pt x="66565" y="89946"/>
                                  <a:pt x="59695" y="97047"/>
                                </a:cubicBezTo>
                                <a:cubicBezTo>
                                  <a:pt x="49419" y="107612"/>
                                  <a:pt x="40990" y="119736"/>
                                  <a:pt x="32561" y="131802"/>
                                </a:cubicBezTo>
                                <a:cubicBezTo>
                                  <a:pt x="21707" y="147389"/>
                                  <a:pt x="10854" y="162919"/>
                                  <a:pt x="0" y="178507"/>
                                </a:cubicBezTo>
                                <a:cubicBezTo>
                                  <a:pt x="10219" y="161996"/>
                                  <a:pt x="20437" y="145484"/>
                                  <a:pt x="30656" y="128973"/>
                                </a:cubicBezTo>
                                <a:cubicBezTo>
                                  <a:pt x="35274" y="121525"/>
                                  <a:pt x="39893" y="114078"/>
                                  <a:pt x="45550" y="107439"/>
                                </a:cubicBezTo>
                                <a:cubicBezTo>
                                  <a:pt x="50342" y="101896"/>
                                  <a:pt x="55769" y="96932"/>
                                  <a:pt x="61253" y="92025"/>
                                </a:cubicBezTo>
                                <a:cubicBezTo>
                                  <a:pt x="93237" y="63274"/>
                                  <a:pt x="129088" y="18994"/>
                                  <a:pt x="167538" y="0"/>
                                </a:cubicBezTo>
                                <a:cubicBezTo>
                                  <a:pt x="156973" y="12643"/>
                                  <a:pt x="144099" y="23959"/>
                                  <a:pt x="131802" y="34985"/>
                                </a:cubicBezTo>
                                <a:close/>
                              </a:path>
                            </a:pathLst>
                          </a:custGeom>
                          <a:solidFill>
                            <a:srgbClr val="2A3835"/>
                          </a:solidFill>
                          <a:ln w="5770" cap="flat">
                            <a:noFill/>
                            <a:prstDash val="solid"/>
                            <a:miter/>
                          </a:ln>
                        </p:spPr>
                        <p:txBody>
                          <a:bodyPr rtlCol="0" anchor="ctr"/>
                          <a:lstStyle/>
                          <a:p>
                            <a:endParaRPr lang="th-TH"/>
                          </a:p>
                        </p:txBody>
                      </p:sp>
                      <p:sp>
                        <p:nvSpPr>
                          <p:cNvPr id="4157" name="Freeform: Shape 4156">
                            <a:extLst>
                              <a:ext uri="{FF2B5EF4-FFF2-40B4-BE49-F238E27FC236}">
                                <a16:creationId xmlns:a16="http://schemas.microsoft.com/office/drawing/2014/main" id="{E6A1D2EA-13AE-4D3C-8B57-8F06B9515E6F}"/>
                              </a:ext>
                            </a:extLst>
                          </p:cNvPr>
                          <p:cNvSpPr/>
                          <p:nvPr/>
                        </p:nvSpPr>
                        <p:spPr>
                          <a:xfrm>
                            <a:off x="75870" y="6684117"/>
                            <a:ext cx="110267" cy="108882"/>
                          </a:xfrm>
                          <a:custGeom>
                            <a:avLst/>
                            <a:gdLst>
                              <a:gd name="connsiteX0" fmla="*/ 67893 w 110267"/>
                              <a:gd name="connsiteY0" fmla="*/ 36833 h 108882"/>
                              <a:gd name="connsiteX1" fmla="*/ 0 w 110267"/>
                              <a:gd name="connsiteY1" fmla="*/ 108882 h 108882"/>
                              <a:gd name="connsiteX2" fmla="*/ 91390 w 110267"/>
                              <a:gd name="connsiteY2" fmla="*/ 11084 h 108882"/>
                              <a:gd name="connsiteX3" fmla="*/ 110268 w 110267"/>
                              <a:gd name="connsiteY3" fmla="*/ 0 h 108882"/>
                              <a:gd name="connsiteX4" fmla="*/ 67893 w 110267"/>
                              <a:gd name="connsiteY4" fmla="*/ 36833 h 108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267" h="108882">
                                <a:moveTo>
                                  <a:pt x="67893" y="36833"/>
                                </a:moveTo>
                                <a:cubicBezTo>
                                  <a:pt x="45031" y="60676"/>
                                  <a:pt x="22400" y="84693"/>
                                  <a:pt x="0" y="108882"/>
                                </a:cubicBezTo>
                                <a:cubicBezTo>
                                  <a:pt x="25460" y="72165"/>
                                  <a:pt x="58598" y="41451"/>
                                  <a:pt x="91390" y="11084"/>
                                </a:cubicBezTo>
                                <a:cubicBezTo>
                                  <a:pt x="97278" y="5600"/>
                                  <a:pt x="102763" y="1212"/>
                                  <a:pt x="110268" y="0"/>
                                </a:cubicBezTo>
                                <a:cubicBezTo>
                                  <a:pt x="100165" y="13047"/>
                                  <a:pt x="80305" y="23843"/>
                                  <a:pt x="67893" y="36833"/>
                                </a:cubicBezTo>
                                <a:close/>
                              </a:path>
                            </a:pathLst>
                          </a:custGeom>
                          <a:solidFill>
                            <a:srgbClr val="2A3835"/>
                          </a:solidFill>
                          <a:ln w="5770" cap="flat">
                            <a:noFill/>
                            <a:prstDash val="solid"/>
                            <a:miter/>
                          </a:ln>
                        </p:spPr>
                        <p:txBody>
                          <a:bodyPr rtlCol="0" anchor="ctr"/>
                          <a:lstStyle/>
                          <a:p>
                            <a:endParaRPr lang="th-TH"/>
                          </a:p>
                        </p:txBody>
                      </p:sp>
                      <p:sp>
                        <p:nvSpPr>
                          <p:cNvPr id="4158" name="Freeform: Shape 4157">
                            <a:extLst>
                              <a:ext uri="{FF2B5EF4-FFF2-40B4-BE49-F238E27FC236}">
                                <a16:creationId xmlns:a16="http://schemas.microsoft.com/office/drawing/2014/main" id="{A1E3DB33-1468-4F32-B06A-498C44451FAE}"/>
                              </a:ext>
                            </a:extLst>
                          </p:cNvPr>
                          <p:cNvSpPr/>
                          <p:nvPr/>
                        </p:nvSpPr>
                        <p:spPr>
                          <a:xfrm>
                            <a:off x="113511" y="6644628"/>
                            <a:ext cx="154890" cy="674733"/>
                          </a:xfrm>
                          <a:custGeom>
                            <a:avLst/>
                            <a:gdLst>
                              <a:gd name="connsiteX0" fmla="*/ 111769 w 154890"/>
                              <a:gd name="connsiteY0" fmla="*/ 416593 h 674733"/>
                              <a:gd name="connsiteX1" fmla="*/ 101666 w 154890"/>
                              <a:gd name="connsiteY1" fmla="*/ 370581 h 674733"/>
                              <a:gd name="connsiteX2" fmla="*/ 100742 w 154890"/>
                              <a:gd name="connsiteY2" fmla="*/ 355917 h 674733"/>
                              <a:gd name="connsiteX3" fmla="*/ 95488 w 154890"/>
                              <a:gd name="connsiteY3" fmla="*/ 342639 h 674733"/>
                              <a:gd name="connsiteX4" fmla="*/ 81691 w 154890"/>
                              <a:gd name="connsiteY4" fmla="*/ 259967 h 674733"/>
                              <a:gd name="connsiteX5" fmla="*/ 77996 w 154890"/>
                              <a:gd name="connsiteY5" fmla="*/ 159686 h 674733"/>
                              <a:gd name="connsiteX6" fmla="*/ 69336 w 154890"/>
                              <a:gd name="connsiteY6" fmla="*/ 22054 h 674733"/>
                              <a:gd name="connsiteX7" fmla="*/ 63159 w 154890"/>
                              <a:gd name="connsiteY7" fmla="*/ 0 h 674733"/>
                              <a:gd name="connsiteX8" fmla="*/ 36602 w 154890"/>
                              <a:gd name="connsiteY8" fmla="*/ 66738 h 674733"/>
                              <a:gd name="connsiteX9" fmla="*/ 58829 w 154890"/>
                              <a:gd name="connsiteY9" fmla="*/ 78342 h 674733"/>
                              <a:gd name="connsiteX10" fmla="*/ 49880 w 154890"/>
                              <a:gd name="connsiteY10" fmla="*/ 106342 h 674733"/>
                              <a:gd name="connsiteX11" fmla="*/ 0 w 154890"/>
                              <a:gd name="connsiteY11" fmla="*/ 163959 h 674733"/>
                              <a:gd name="connsiteX12" fmla="*/ 34293 w 154890"/>
                              <a:gd name="connsiteY12" fmla="*/ 159167 h 674733"/>
                              <a:gd name="connsiteX13" fmla="*/ 67777 w 154890"/>
                              <a:gd name="connsiteY13" fmla="*/ 158243 h 674733"/>
                              <a:gd name="connsiteX14" fmla="*/ 37410 w 154890"/>
                              <a:gd name="connsiteY14" fmla="*/ 220824 h 674733"/>
                              <a:gd name="connsiteX15" fmla="*/ 41509 w 154890"/>
                              <a:gd name="connsiteY15" fmla="*/ 247093 h 674733"/>
                              <a:gd name="connsiteX16" fmla="*/ 18590 w 154890"/>
                              <a:gd name="connsiteY16" fmla="*/ 280115 h 674733"/>
                              <a:gd name="connsiteX17" fmla="*/ 50746 w 154890"/>
                              <a:gd name="connsiteY17" fmla="*/ 265220 h 674733"/>
                              <a:gd name="connsiteX18" fmla="*/ 58713 w 154890"/>
                              <a:gd name="connsiteY18" fmla="*/ 263084 h 674733"/>
                              <a:gd name="connsiteX19" fmla="*/ 66623 w 154890"/>
                              <a:gd name="connsiteY19" fmla="*/ 280288 h 674733"/>
                              <a:gd name="connsiteX20" fmla="*/ 57905 w 154890"/>
                              <a:gd name="connsiteY20" fmla="*/ 300148 h 674733"/>
                              <a:gd name="connsiteX21" fmla="*/ 90177 w 154890"/>
                              <a:gd name="connsiteY21" fmla="*/ 361748 h 674733"/>
                              <a:gd name="connsiteX22" fmla="*/ 69221 w 154890"/>
                              <a:gd name="connsiteY22" fmla="*/ 438993 h 674733"/>
                              <a:gd name="connsiteX23" fmla="*/ 97163 w 154890"/>
                              <a:gd name="connsiteY23" fmla="*/ 424502 h 674733"/>
                              <a:gd name="connsiteX24" fmla="*/ 124643 w 154890"/>
                              <a:gd name="connsiteY24" fmla="*/ 573566 h 674733"/>
                              <a:gd name="connsiteX25" fmla="*/ 108998 w 154890"/>
                              <a:gd name="connsiteY25" fmla="*/ 660279 h 674733"/>
                              <a:gd name="connsiteX26" fmla="*/ 154490 w 154890"/>
                              <a:gd name="connsiteY26" fmla="*/ 656700 h 674733"/>
                              <a:gd name="connsiteX27" fmla="*/ 139653 w 154890"/>
                              <a:gd name="connsiteY27" fmla="*/ 582110 h 674733"/>
                              <a:gd name="connsiteX28" fmla="*/ 111769 w 154890"/>
                              <a:gd name="connsiteY28" fmla="*/ 416593 h 67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4890" h="674733">
                                <a:moveTo>
                                  <a:pt x="111769" y="416593"/>
                                </a:moveTo>
                                <a:cubicBezTo>
                                  <a:pt x="107439" y="401467"/>
                                  <a:pt x="102185" y="386342"/>
                                  <a:pt x="101666" y="370581"/>
                                </a:cubicBezTo>
                                <a:cubicBezTo>
                                  <a:pt x="101493" y="365674"/>
                                  <a:pt x="101781" y="360709"/>
                                  <a:pt x="100742" y="355917"/>
                                </a:cubicBezTo>
                                <a:cubicBezTo>
                                  <a:pt x="99703" y="351241"/>
                                  <a:pt x="97451" y="347026"/>
                                  <a:pt x="95488" y="342639"/>
                                </a:cubicBezTo>
                                <a:cubicBezTo>
                                  <a:pt x="83942" y="317006"/>
                                  <a:pt x="82730" y="288082"/>
                                  <a:pt x="81691" y="259967"/>
                                </a:cubicBezTo>
                                <a:cubicBezTo>
                                  <a:pt x="80478" y="226540"/>
                                  <a:pt x="79208" y="193113"/>
                                  <a:pt x="77996" y="159686"/>
                                </a:cubicBezTo>
                                <a:cubicBezTo>
                                  <a:pt x="76322" y="113732"/>
                                  <a:pt x="74590" y="67720"/>
                                  <a:pt x="69336" y="22054"/>
                                </a:cubicBezTo>
                                <a:cubicBezTo>
                                  <a:pt x="68470" y="14376"/>
                                  <a:pt x="67373" y="6466"/>
                                  <a:pt x="63159" y="0"/>
                                </a:cubicBezTo>
                                <a:cubicBezTo>
                                  <a:pt x="58944" y="23728"/>
                                  <a:pt x="49823" y="46590"/>
                                  <a:pt x="36602" y="66738"/>
                                </a:cubicBezTo>
                                <a:cubicBezTo>
                                  <a:pt x="44511" y="60503"/>
                                  <a:pt x="57039" y="68412"/>
                                  <a:pt x="58829" y="78342"/>
                                </a:cubicBezTo>
                                <a:cubicBezTo>
                                  <a:pt x="60618" y="88214"/>
                                  <a:pt x="55365" y="97913"/>
                                  <a:pt x="49880" y="106342"/>
                                </a:cubicBezTo>
                                <a:cubicBezTo>
                                  <a:pt x="35909" y="127645"/>
                                  <a:pt x="19109" y="147101"/>
                                  <a:pt x="0" y="163959"/>
                                </a:cubicBezTo>
                                <a:cubicBezTo>
                                  <a:pt x="7909" y="174062"/>
                                  <a:pt x="23785" y="166557"/>
                                  <a:pt x="34293" y="159167"/>
                                </a:cubicBezTo>
                                <a:cubicBezTo>
                                  <a:pt x="44742" y="151777"/>
                                  <a:pt x="62408" y="146581"/>
                                  <a:pt x="67777" y="158243"/>
                                </a:cubicBezTo>
                                <a:cubicBezTo>
                                  <a:pt x="57674" y="179084"/>
                                  <a:pt x="47513" y="199925"/>
                                  <a:pt x="37410" y="220824"/>
                                </a:cubicBezTo>
                                <a:cubicBezTo>
                                  <a:pt x="32849" y="230177"/>
                                  <a:pt x="31233" y="245649"/>
                                  <a:pt x="41509" y="247093"/>
                                </a:cubicBezTo>
                                <a:cubicBezTo>
                                  <a:pt x="33889" y="258119"/>
                                  <a:pt x="26268" y="269088"/>
                                  <a:pt x="18590" y="280115"/>
                                </a:cubicBezTo>
                                <a:cubicBezTo>
                                  <a:pt x="29328" y="275150"/>
                                  <a:pt x="40008" y="270185"/>
                                  <a:pt x="50746" y="265220"/>
                                </a:cubicBezTo>
                                <a:cubicBezTo>
                                  <a:pt x="53286" y="264066"/>
                                  <a:pt x="55942" y="262853"/>
                                  <a:pt x="58713" y="263084"/>
                                </a:cubicBezTo>
                                <a:cubicBezTo>
                                  <a:pt x="65930" y="263719"/>
                                  <a:pt x="68759" y="273360"/>
                                  <a:pt x="66623" y="280288"/>
                                </a:cubicBezTo>
                                <a:cubicBezTo>
                                  <a:pt x="64486" y="287216"/>
                                  <a:pt x="59522" y="293105"/>
                                  <a:pt x="57905" y="300148"/>
                                </a:cubicBezTo>
                                <a:cubicBezTo>
                                  <a:pt x="52651" y="323472"/>
                                  <a:pt x="84693" y="338482"/>
                                  <a:pt x="90177" y="361748"/>
                                </a:cubicBezTo>
                                <a:cubicBezTo>
                                  <a:pt x="96412" y="388247"/>
                                  <a:pt x="66276" y="411975"/>
                                  <a:pt x="69221" y="438993"/>
                                </a:cubicBezTo>
                                <a:cubicBezTo>
                                  <a:pt x="78515" y="434144"/>
                                  <a:pt x="87810" y="429352"/>
                                  <a:pt x="97163" y="424502"/>
                                </a:cubicBezTo>
                                <a:cubicBezTo>
                                  <a:pt x="106342" y="474209"/>
                                  <a:pt x="115521" y="523859"/>
                                  <a:pt x="124643" y="573566"/>
                                </a:cubicBezTo>
                                <a:cubicBezTo>
                                  <a:pt x="130243" y="603875"/>
                                  <a:pt x="132841" y="637244"/>
                                  <a:pt x="108998" y="660279"/>
                                </a:cubicBezTo>
                                <a:cubicBezTo>
                                  <a:pt x="124816" y="676502"/>
                                  <a:pt x="150853" y="683719"/>
                                  <a:pt x="154490" y="656700"/>
                                </a:cubicBezTo>
                                <a:cubicBezTo>
                                  <a:pt x="157435" y="634704"/>
                                  <a:pt x="143290" y="603991"/>
                                  <a:pt x="139653" y="582110"/>
                                </a:cubicBezTo>
                                <a:cubicBezTo>
                                  <a:pt x="130763" y="526861"/>
                                  <a:pt x="127183" y="470572"/>
                                  <a:pt x="111769" y="416593"/>
                                </a:cubicBezTo>
                                <a:close/>
                              </a:path>
                            </a:pathLst>
                          </a:custGeom>
                          <a:solidFill>
                            <a:srgbClr val="435750">
                              <a:alpha val="36000"/>
                            </a:srgbClr>
                          </a:solidFill>
                          <a:ln w="5770" cap="flat">
                            <a:noFill/>
                            <a:prstDash val="solid"/>
                            <a:miter/>
                          </a:ln>
                        </p:spPr>
                        <p:txBody>
                          <a:bodyPr rtlCol="0" anchor="ctr"/>
                          <a:lstStyle/>
                          <a:p>
                            <a:endParaRPr lang="th-TH"/>
                          </a:p>
                        </p:txBody>
                      </p:sp>
                    </p:grpSp>
                    <p:sp>
                      <p:nvSpPr>
                        <p:cNvPr id="4138" name="Freeform: Shape 4137">
                          <a:extLst>
                            <a:ext uri="{FF2B5EF4-FFF2-40B4-BE49-F238E27FC236}">
                              <a16:creationId xmlns:a16="http://schemas.microsoft.com/office/drawing/2014/main" id="{DB04EF37-4951-454C-8362-051FBBB56024}"/>
                            </a:ext>
                          </a:extLst>
                        </p:cNvPr>
                        <p:cNvSpPr/>
                        <p:nvPr/>
                      </p:nvSpPr>
                      <p:spPr>
                        <a:xfrm>
                          <a:off x="187928" y="6601734"/>
                          <a:ext cx="54613" cy="200387"/>
                        </a:xfrm>
                        <a:custGeom>
                          <a:avLst/>
                          <a:gdLst>
                            <a:gd name="connsiteX0" fmla="*/ 16453 w 54613"/>
                            <a:gd name="connsiteY0" fmla="*/ 12239 h 200387"/>
                            <a:gd name="connsiteX1" fmla="*/ 54613 w 54613"/>
                            <a:gd name="connsiteY1" fmla="*/ 0 h 200387"/>
                            <a:gd name="connsiteX2" fmla="*/ 36312 w 54613"/>
                            <a:gd name="connsiteY2" fmla="*/ 13336 h 200387"/>
                            <a:gd name="connsiteX3" fmla="*/ 5426 w 54613"/>
                            <a:gd name="connsiteY3" fmla="*/ 52536 h 200387"/>
                            <a:gd name="connsiteX4" fmla="*/ 8024 w 54613"/>
                            <a:gd name="connsiteY4" fmla="*/ 89889 h 200387"/>
                            <a:gd name="connsiteX5" fmla="*/ 9352 w 54613"/>
                            <a:gd name="connsiteY5" fmla="*/ 200387 h 200387"/>
                            <a:gd name="connsiteX6" fmla="*/ 634 w 54613"/>
                            <a:gd name="connsiteY6" fmla="*/ 110787 h 200387"/>
                            <a:gd name="connsiteX7" fmla="*/ 16453 w 54613"/>
                            <a:gd name="connsiteY7" fmla="*/ 12239 h 20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613" h="200387">
                              <a:moveTo>
                                <a:pt x="16453" y="12239"/>
                              </a:moveTo>
                              <a:cubicBezTo>
                                <a:pt x="27941" y="5023"/>
                                <a:pt x="45145" y="9757"/>
                                <a:pt x="54613" y="0"/>
                              </a:cubicBezTo>
                              <a:cubicBezTo>
                                <a:pt x="53343" y="7852"/>
                                <a:pt x="43760" y="10449"/>
                                <a:pt x="36312" y="13336"/>
                              </a:cubicBezTo>
                              <a:cubicBezTo>
                                <a:pt x="20032" y="19629"/>
                                <a:pt x="7735" y="35274"/>
                                <a:pt x="5426" y="52536"/>
                              </a:cubicBezTo>
                              <a:cubicBezTo>
                                <a:pt x="3752" y="64948"/>
                                <a:pt x="6869" y="77419"/>
                                <a:pt x="8024" y="89889"/>
                              </a:cubicBezTo>
                              <a:cubicBezTo>
                                <a:pt x="11257" y="126491"/>
                                <a:pt x="-3407" y="164709"/>
                                <a:pt x="9352" y="200387"/>
                              </a:cubicBezTo>
                              <a:cubicBezTo>
                                <a:pt x="2886" y="170655"/>
                                <a:pt x="-925" y="141154"/>
                                <a:pt x="634" y="110787"/>
                              </a:cubicBezTo>
                              <a:cubicBezTo>
                                <a:pt x="1904" y="86251"/>
                                <a:pt x="-6987" y="26961"/>
                                <a:pt x="16453" y="12239"/>
                              </a:cubicBezTo>
                              <a:close/>
                            </a:path>
                          </a:pathLst>
                        </a:custGeom>
                        <a:solidFill>
                          <a:srgbClr val="79807E"/>
                        </a:solidFill>
                        <a:ln w="5770" cap="flat">
                          <a:noFill/>
                          <a:prstDash val="solid"/>
                          <a:miter/>
                        </a:ln>
                      </p:spPr>
                      <p:txBody>
                        <a:bodyPr rtlCol="0" anchor="ctr"/>
                        <a:lstStyle/>
                        <a:p>
                          <a:endParaRPr lang="th-TH"/>
                        </a:p>
                      </p:txBody>
                    </p:sp>
                  </p:grpSp>
                  <p:grpSp>
                    <p:nvGrpSpPr>
                      <p:cNvPr id="4131" name="Graphic 3">
                        <a:extLst>
                          <a:ext uri="{FF2B5EF4-FFF2-40B4-BE49-F238E27FC236}">
                            <a16:creationId xmlns:a16="http://schemas.microsoft.com/office/drawing/2014/main" id="{E28F3F9A-5647-447C-8AF6-476BD7482B50}"/>
                          </a:ext>
                        </a:extLst>
                      </p:cNvPr>
                      <p:cNvGrpSpPr/>
                      <p:nvPr/>
                    </p:nvGrpSpPr>
                    <p:grpSpPr>
                      <a:xfrm>
                        <a:off x="46600" y="7080966"/>
                        <a:ext cx="227174" cy="240929"/>
                        <a:chOff x="46600" y="7080966"/>
                        <a:chExt cx="227174" cy="240929"/>
                      </a:xfrm>
                    </p:grpSpPr>
                    <p:sp>
                      <p:nvSpPr>
                        <p:cNvPr id="4132" name="Freeform: Shape 4131">
                          <a:extLst>
                            <a:ext uri="{FF2B5EF4-FFF2-40B4-BE49-F238E27FC236}">
                              <a16:creationId xmlns:a16="http://schemas.microsoft.com/office/drawing/2014/main" id="{F7F66755-F16C-43D6-A746-177E8087E059}"/>
                            </a:ext>
                          </a:extLst>
                        </p:cNvPr>
                        <p:cNvSpPr/>
                        <p:nvPr/>
                      </p:nvSpPr>
                      <p:spPr>
                        <a:xfrm>
                          <a:off x="46600" y="7168660"/>
                          <a:ext cx="227174" cy="153234"/>
                        </a:xfrm>
                        <a:custGeom>
                          <a:avLst/>
                          <a:gdLst>
                            <a:gd name="connsiteX0" fmla="*/ 172676 w 227174"/>
                            <a:gd name="connsiteY0" fmla="*/ 136882 h 153234"/>
                            <a:gd name="connsiteX1" fmla="*/ 72800 w 227174"/>
                            <a:gd name="connsiteY1" fmla="*/ 86194 h 153234"/>
                            <a:gd name="connsiteX2" fmla="*/ 46185 w 227174"/>
                            <a:gd name="connsiteY2" fmla="*/ 58367 h 153234"/>
                            <a:gd name="connsiteX3" fmla="*/ 0 w 227174"/>
                            <a:gd name="connsiteY3" fmla="*/ 0 h 153234"/>
                            <a:gd name="connsiteX4" fmla="*/ 176890 w 227174"/>
                            <a:gd name="connsiteY4" fmla="*/ 147563 h 153234"/>
                            <a:gd name="connsiteX5" fmla="*/ 227175 w 227174"/>
                            <a:gd name="connsiteY5" fmla="*/ 151027 h 153234"/>
                            <a:gd name="connsiteX6" fmla="*/ 172676 w 227174"/>
                            <a:gd name="connsiteY6" fmla="*/ 136882 h 15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74" h="153234">
                              <a:moveTo>
                                <a:pt x="172676" y="136882"/>
                              </a:moveTo>
                              <a:cubicBezTo>
                                <a:pt x="137286" y="124181"/>
                                <a:pt x="101031" y="110961"/>
                                <a:pt x="72800" y="86194"/>
                              </a:cubicBezTo>
                              <a:cubicBezTo>
                                <a:pt x="63159" y="77707"/>
                                <a:pt x="54672" y="68008"/>
                                <a:pt x="46185" y="58367"/>
                              </a:cubicBezTo>
                              <a:cubicBezTo>
                                <a:pt x="29790" y="39720"/>
                                <a:pt x="13336" y="20957"/>
                                <a:pt x="0" y="0"/>
                              </a:cubicBezTo>
                              <a:cubicBezTo>
                                <a:pt x="34062" y="71530"/>
                                <a:pt x="100396" y="126894"/>
                                <a:pt x="176890" y="147563"/>
                              </a:cubicBezTo>
                              <a:cubicBezTo>
                                <a:pt x="192824" y="151835"/>
                                <a:pt x="211356" y="155876"/>
                                <a:pt x="227175" y="151027"/>
                              </a:cubicBezTo>
                              <a:cubicBezTo>
                                <a:pt x="220767" y="133880"/>
                                <a:pt x="187802" y="142309"/>
                                <a:pt x="172676" y="136882"/>
                              </a:cubicBezTo>
                              <a:close/>
                            </a:path>
                          </a:pathLst>
                        </a:custGeom>
                        <a:solidFill>
                          <a:srgbClr val="6B7D76"/>
                        </a:solidFill>
                        <a:ln w="5770" cap="flat">
                          <a:noFill/>
                          <a:prstDash val="solid"/>
                          <a:miter/>
                        </a:ln>
                      </p:spPr>
                      <p:txBody>
                        <a:bodyPr rtlCol="0" anchor="ctr"/>
                        <a:lstStyle/>
                        <a:p>
                          <a:endParaRPr lang="th-TH"/>
                        </a:p>
                      </p:txBody>
                    </p:sp>
                    <p:sp>
                      <p:nvSpPr>
                        <p:cNvPr id="4133" name="Freeform: Shape 4132">
                          <a:extLst>
                            <a:ext uri="{FF2B5EF4-FFF2-40B4-BE49-F238E27FC236}">
                              <a16:creationId xmlns:a16="http://schemas.microsoft.com/office/drawing/2014/main" id="{E5DE3A48-C457-4BA6-93E9-03B4D7A96B7E}"/>
                            </a:ext>
                          </a:extLst>
                        </p:cNvPr>
                        <p:cNvSpPr/>
                        <p:nvPr/>
                      </p:nvSpPr>
                      <p:spPr>
                        <a:xfrm>
                          <a:off x="177871" y="7099036"/>
                          <a:ext cx="86943" cy="184279"/>
                        </a:xfrm>
                        <a:custGeom>
                          <a:avLst/>
                          <a:gdLst>
                            <a:gd name="connsiteX0" fmla="*/ 38634 w 86943"/>
                            <a:gd name="connsiteY0" fmla="*/ 28635 h 184279"/>
                            <a:gd name="connsiteX1" fmla="*/ 11 w 86943"/>
                            <a:gd name="connsiteY1" fmla="*/ 105880 h 184279"/>
                            <a:gd name="connsiteX2" fmla="*/ 9422 w 86943"/>
                            <a:gd name="connsiteY2" fmla="*/ 119794 h 184279"/>
                            <a:gd name="connsiteX3" fmla="*/ 18081 w 86943"/>
                            <a:gd name="connsiteY3" fmla="*/ 110614 h 184279"/>
                            <a:gd name="connsiteX4" fmla="*/ 25702 w 86943"/>
                            <a:gd name="connsiteY4" fmla="*/ 121987 h 184279"/>
                            <a:gd name="connsiteX5" fmla="*/ 27319 w 86943"/>
                            <a:gd name="connsiteY5" fmla="*/ 136940 h 184279"/>
                            <a:gd name="connsiteX6" fmla="*/ 34593 w 86943"/>
                            <a:gd name="connsiteY6" fmla="*/ 142482 h 184279"/>
                            <a:gd name="connsiteX7" fmla="*/ 84531 w 86943"/>
                            <a:gd name="connsiteY7" fmla="*/ 184280 h 184279"/>
                            <a:gd name="connsiteX8" fmla="*/ 82106 w 86943"/>
                            <a:gd name="connsiteY8" fmla="*/ 160264 h 184279"/>
                            <a:gd name="connsiteX9" fmla="*/ 63747 w 86943"/>
                            <a:gd name="connsiteY9" fmla="*/ 101262 h 184279"/>
                            <a:gd name="connsiteX10" fmla="*/ 59822 w 86943"/>
                            <a:gd name="connsiteY10" fmla="*/ 71530 h 184279"/>
                            <a:gd name="connsiteX11" fmla="*/ 63632 w 86943"/>
                            <a:gd name="connsiteY11" fmla="*/ 47398 h 184279"/>
                            <a:gd name="connsiteX12" fmla="*/ 56185 w 86943"/>
                            <a:gd name="connsiteY12" fmla="*/ 0 h 184279"/>
                            <a:gd name="connsiteX13" fmla="*/ 38634 w 86943"/>
                            <a:gd name="connsiteY13" fmla="*/ 28635 h 1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943" h="184279">
                              <a:moveTo>
                                <a:pt x="38634" y="28635"/>
                              </a:moveTo>
                              <a:cubicBezTo>
                                <a:pt x="23393" y="53575"/>
                                <a:pt x="1051" y="76725"/>
                                <a:pt x="11" y="105880"/>
                              </a:cubicBezTo>
                              <a:cubicBezTo>
                                <a:pt x="-220" y="112289"/>
                                <a:pt x="3071" y="120775"/>
                                <a:pt x="9422" y="119794"/>
                              </a:cubicBezTo>
                              <a:cubicBezTo>
                                <a:pt x="11038" y="115579"/>
                                <a:pt x="13578" y="110672"/>
                                <a:pt x="18081" y="110614"/>
                              </a:cubicBezTo>
                              <a:cubicBezTo>
                                <a:pt x="23220" y="110557"/>
                                <a:pt x="25818" y="116907"/>
                                <a:pt x="25702" y="121987"/>
                              </a:cubicBezTo>
                              <a:cubicBezTo>
                                <a:pt x="25587" y="127126"/>
                                <a:pt x="24432" y="132783"/>
                                <a:pt x="27319" y="136940"/>
                              </a:cubicBezTo>
                              <a:cubicBezTo>
                                <a:pt x="29050" y="139480"/>
                                <a:pt x="31995" y="140866"/>
                                <a:pt x="34593" y="142482"/>
                              </a:cubicBezTo>
                              <a:cubicBezTo>
                                <a:pt x="53413" y="154086"/>
                                <a:pt x="62650" y="181047"/>
                                <a:pt x="84531" y="184280"/>
                              </a:cubicBezTo>
                              <a:cubicBezTo>
                                <a:pt x="89611" y="177525"/>
                                <a:pt x="85628" y="168000"/>
                                <a:pt x="82106" y="160264"/>
                              </a:cubicBezTo>
                              <a:cubicBezTo>
                                <a:pt x="73504" y="141501"/>
                                <a:pt x="68597" y="121295"/>
                                <a:pt x="63747" y="101262"/>
                              </a:cubicBezTo>
                              <a:cubicBezTo>
                                <a:pt x="61380" y="91505"/>
                                <a:pt x="58956" y="81517"/>
                                <a:pt x="59822" y="71530"/>
                              </a:cubicBezTo>
                              <a:cubicBezTo>
                                <a:pt x="60514" y="63389"/>
                                <a:pt x="63286" y="55538"/>
                                <a:pt x="63632" y="47398"/>
                              </a:cubicBezTo>
                              <a:cubicBezTo>
                                <a:pt x="64325" y="31926"/>
                                <a:pt x="58378" y="14953"/>
                                <a:pt x="56185" y="0"/>
                              </a:cubicBezTo>
                              <a:cubicBezTo>
                                <a:pt x="47871" y="5254"/>
                                <a:pt x="44292" y="19340"/>
                                <a:pt x="38634" y="28635"/>
                              </a:cubicBezTo>
                              <a:close/>
                            </a:path>
                          </a:pathLst>
                        </a:custGeom>
                        <a:solidFill>
                          <a:srgbClr val="4D5854"/>
                        </a:solidFill>
                        <a:ln w="5770" cap="flat">
                          <a:noFill/>
                          <a:prstDash val="solid"/>
                          <a:miter/>
                        </a:ln>
                      </p:spPr>
                      <p:txBody>
                        <a:bodyPr rtlCol="0" anchor="ctr"/>
                        <a:lstStyle/>
                        <a:p>
                          <a:endParaRPr lang="th-TH"/>
                        </a:p>
                      </p:txBody>
                    </p:sp>
                    <p:sp>
                      <p:nvSpPr>
                        <p:cNvPr id="4134" name="Freeform: Shape 4133">
                          <a:extLst>
                            <a:ext uri="{FF2B5EF4-FFF2-40B4-BE49-F238E27FC236}">
                              <a16:creationId xmlns:a16="http://schemas.microsoft.com/office/drawing/2014/main" id="{3C343D1A-2811-4D8D-AA22-F21157807D06}"/>
                            </a:ext>
                          </a:extLst>
                        </p:cNvPr>
                        <p:cNvSpPr/>
                        <p:nvPr/>
                      </p:nvSpPr>
                      <p:spPr>
                        <a:xfrm>
                          <a:off x="197294" y="7106079"/>
                          <a:ext cx="58826" cy="148285"/>
                        </a:xfrm>
                        <a:custGeom>
                          <a:avLst/>
                          <a:gdLst>
                            <a:gd name="connsiteX0" fmla="*/ 47384 w 58826"/>
                            <a:gd name="connsiteY0" fmla="*/ 69855 h 148285"/>
                            <a:gd name="connsiteX1" fmla="*/ 29371 w 58826"/>
                            <a:gd name="connsiteY1" fmla="*/ 0 h 148285"/>
                            <a:gd name="connsiteX2" fmla="*/ 19672 w 58826"/>
                            <a:gd name="connsiteY2" fmla="*/ 30598 h 148285"/>
                            <a:gd name="connsiteX3" fmla="*/ 12225 w 58826"/>
                            <a:gd name="connsiteY3" fmla="*/ 47513 h 148285"/>
                            <a:gd name="connsiteX4" fmla="*/ 2237 w 58826"/>
                            <a:gd name="connsiteY4" fmla="*/ 70722 h 148285"/>
                            <a:gd name="connsiteX5" fmla="*/ 217 w 58826"/>
                            <a:gd name="connsiteY5" fmla="*/ 83538 h 148285"/>
                            <a:gd name="connsiteX6" fmla="*/ 8992 w 58826"/>
                            <a:gd name="connsiteY6" fmla="*/ 91793 h 148285"/>
                            <a:gd name="connsiteX7" fmla="*/ 16670 w 58826"/>
                            <a:gd name="connsiteY7" fmla="*/ 89715 h 148285"/>
                            <a:gd name="connsiteX8" fmla="*/ 29891 w 58826"/>
                            <a:gd name="connsiteY8" fmla="*/ 99645 h 148285"/>
                            <a:gd name="connsiteX9" fmla="*/ 31680 w 58826"/>
                            <a:gd name="connsiteY9" fmla="*/ 117484 h 148285"/>
                            <a:gd name="connsiteX10" fmla="*/ 56967 w 58826"/>
                            <a:gd name="connsiteY10" fmla="*/ 143868 h 148285"/>
                            <a:gd name="connsiteX11" fmla="*/ 47384 w 58826"/>
                            <a:gd name="connsiteY11" fmla="*/ 69855 h 14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826" h="148285">
                              <a:moveTo>
                                <a:pt x="47384" y="69855"/>
                              </a:moveTo>
                              <a:cubicBezTo>
                                <a:pt x="44093" y="45897"/>
                                <a:pt x="40629" y="21418"/>
                                <a:pt x="29371" y="0"/>
                              </a:cubicBezTo>
                              <a:cubicBezTo>
                                <a:pt x="20654" y="6697"/>
                                <a:pt x="22386" y="19917"/>
                                <a:pt x="19672" y="30598"/>
                              </a:cubicBezTo>
                              <a:cubicBezTo>
                                <a:pt x="18171" y="36602"/>
                                <a:pt x="15054" y="41971"/>
                                <a:pt x="12225" y="47513"/>
                              </a:cubicBezTo>
                              <a:cubicBezTo>
                                <a:pt x="8357" y="55018"/>
                                <a:pt x="5066" y="62754"/>
                                <a:pt x="2237" y="70722"/>
                              </a:cubicBezTo>
                              <a:cubicBezTo>
                                <a:pt x="794" y="74820"/>
                                <a:pt x="-534" y="79266"/>
                                <a:pt x="217" y="83538"/>
                              </a:cubicBezTo>
                              <a:cubicBezTo>
                                <a:pt x="1025" y="87868"/>
                                <a:pt x="4604" y="91967"/>
                                <a:pt x="8992" y="91793"/>
                              </a:cubicBezTo>
                              <a:cubicBezTo>
                                <a:pt x="11648" y="91678"/>
                                <a:pt x="14015" y="90119"/>
                                <a:pt x="16670" y="89715"/>
                              </a:cubicBezTo>
                              <a:cubicBezTo>
                                <a:pt x="22617" y="88734"/>
                                <a:pt x="27986" y="93929"/>
                                <a:pt x="29891" y="99645"/>
                              </a:cubicBezTo>
                              <a:cubicBezTo>
                                <a:pt x="31796" y="105361"/>
                                <a:pt x="31276" y="111538"/>
                                <a:pt x="31680" y="117484"/>
                              </a:cubicBezTo>
                              <a:cubicBezTo>
                                <a:pt x="32316" y="126144"/>
                                <a:pt x="43689" y="160321"/>
                                <a:pt x="56967" y="143868"/>
                              </a:cubicBezTo>
                              <a:cubicBezTo>
                                <a:pt x="64010" y="135092"/>
                                <a:pt x="48885" y="81113"/>
                                <a:pt x="47384" y="69855"/>
                              </a:cubicBezTo>
                              <a:close/>
                            </a:path>
                          </a:pathLst>
                        </a:custGeom>
                        <a:solidFill>
                          <a:srgbClr val="646C69"/>
                        </a:solidFill>
                        <a:ln w="5770" cap="flat">
                          <a:noFill/>
                          <a:prstDash val="solid"/>
                          <a:miter/>
                        </a:ln>
                      </p:spPr>
                      <p:txBody>
                        <a:bodyPr rtlCol="0" anchor="ctr"/>
                        <a:lstStyle/>
                        <a:p>
                          <a:endParaRPr lang="th-TH"/>
                        </a:p>
                      </p:txBody>
                    </p:sp>
                    <p:sp>
                      <p:nvSpPr>
                        <p:cNvPr id="4135" name="Freeform: Shape 4134">
                          <a:extLst>
                            <a:ext uri="{FF2B5EF4-FFF2-40B4-BE49-F238E27FC236}">
                              <a16:creationId xmlns:a16="http://schemas.microsoft.com/office/drawing/2014/main" id="{BA7EC253-0BC1-40EA-A589-39D61980D80C}"/>
                            </a:ext>
                          </a:extLst>
                        </p:cNvPr>
                        <p:cNvSpPr/>
                        <p:nvPr/>
                      </p:nvSpPr>
                      <p:spPr>
                        <a:xfrm>
                          <a:off x="117418" y="7080966"/>
                          <a:ext cx="108092" cy="158300"/>
                        </a:xfrm>
                        <a:custGeom>
                          <a:avLst/>
                          <a:gdLst>
                            <a:gd name="connsiteX0" fmla="*/ 60175 w 108092"/>
                            <a:gd name="connsiteY0" fmla="*/ 66392 h 158300"/>
                            <a:gd name="connsiteX1" fmla="*/ 18031 w 108092"/>
                            <a:gd name="connsiteY1" fmla="*/ 110557 h 158300"/>
                            <a:gd name="connsiteX2" fmla="*/ 2732 w 108092"/>
                            <a:gd name="connsiteY2" fmla="*/ 158301 h 158300"/>
                            <a:gd name="connsiteX3" fmla="*/ 19301 w 108092"/>
                            <a:gd name="connsiteY3" fmla="*/ 124181 h 158300"/>
                            <a:gd name="connsiteX4" fmla="*/ 14567 w 108092"/>
                            <a:gd name="connsiteY4" fmla="*/ 129897 h 158300"/>
                            <a:gd name="connsiteX5" fmla="*/ 84192 w 108092"/>
                            <a:gd name="connsiteY5" fmla="*/ 25806 h 158300"/>
                            <a:gd name="connsiteX6" fmla="*/ 108093 w 108092"/>
                            <a:gd name="connsiteY6" fmla="*/ 0 h 158300"/>
                            <a:gd name="connsiteX7" fmla="*/ 60175 w 108092"/>
                            <a:gd name="connsiteY7" fmla="*/ 66392 h 15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092" h="158300">
                              <a:moveTo>
                                <a:pt x="60175" y="66392"/>
                              </a:moveTo>
                              <a:cubicBezTo>
                                <a:pt x="48513" y="83076"/>
                                <a:pt x="32060" y="95777"/>
                                <a:pt x="18031" y="110557"/>
                              </a:cubicBezTo>
                              <a:cubicBezTo>
                                <a:pt x="5734" y="123488"/>
                                <a:pt x="-5293" y="142309"/>
                                <a:pt x="2732" y="158301"/>
                              </a:cubicBezTo>
                              <a:cubicBezTo>
                                <a:pt x="8274" y="146928"/>
                                <a:pt x="13759" y="135555"/>
                                <a:pt x="19301" y="124181"/>
                              </a:cubicBezTo>
                              <a:cubicBezTo>
                                <a:pt x="16819" y="124990"/>
                                <a:pt x="14856" y="127299"/>
                                <a:pt x="14567" y="129897"/>
                              </a:cubicBezTo>
                              <a:cubicBezTo>
                                <a:pt x="37775" y="95200"/>
                                <a:pt x="60983" y="60503"/>
                                <a:pt x="84192" y="25806"/>
                              </a:cubicBezTo>
                              <a:cubicBezTo>
                                <a:pt x="90946" y="15703"/>
                                <a:pt x="100183" y="7678"/>
                                <a:pt x="108093" y="0"/>
                              </a:cubicBezTo>
                              <a:cubicBezTo>
                                <a:pt x="82979" y="9180"/>
                                <a:pt x="74493" y="45897"/>
                                <a:pt x="60175" y="66392"/>
                              </a:cubicBezTo>
                              <a:close/>
                            </a:path>
                          </a:pathLst>
                        </a:custGeom>
                        <a:solidFill>
                          <a:srgbClr val="21302C"/>
                        </a:solidFill>
                        <a:ln w="5770" cap="flat">
                          <a:noFill/>
                          <a:prstDash val="solid"/>
                          <a:miter/>
                        </a:ln>
                      </p:spPr>
                      <p:txBody>
                        <a:bodyPr rtlCol="0" anchor="ctr"/>
                        <a:lstStyle/>
                        <a:p>
                          <a:endParaRPr lang="th-TH"/>
                        </a:p>
                      </p:txBody>
                    </p:sp>
                    <p:sp>
                      <p:nvSpPr>
                        <p:cNvPr id="4136" name="Freeform: Shape 4135">
                          <a:extLst>
                            <a:ext uri="{FF2B5EF4-FFF2-40B4-BE49-F238E27FC236}">
                              <a16:creationId xmlns:a16="http://schemas.microsoft.com/office/drawing/2014/main" id="{1ED2BDD9-3778-4F05-9341-0350ACC0679C}"/>
                            </a:ext>
                          </a:extLst>
                        </p:cNvPr>
                        <p:cNvSpPr/>
                        <p:nvPr/>
                      </p:nvSpPr>
                      <p:spPr>
                        <a:xfrm>
                          <a:off x="176309" y="7181361"/>
                          <a:ext cx="67734" cy="99529"/>
                        </a:xfrm>
                        <a:custGeom>
                          <a:avLst/>
                          <a:gdLst>
                            <a:gd name="connsiteX0" fmla="*/ 22703 w 67734"/>
                            <a:gd name="connsiteY0" fmla="*/ 44684 h 99529"/>
                            <a:gd name="connsiteX1" fmla="*/ 15 w 67734"/>
                            <a:gd name="connsiteY1" fmla="*/ 99530 h 99529"/>
                            <a:gd name="connsiteX2" fmla="*/ 24204 w 67734"/>
                            <a:gd name="connsiteY2" fmla="*/ 50515 h 99529"/>
                            <a:gd name="connsiteX3" fmla="*/ 56823 w 67734"/>
                            <a:gd name="connsiteY3" fmla="*/ 10449 h 99529"/>
                            <a:gd name="connsiteX4" fmla="*/ 67734 w 67734"/>
                            <a:gd name="connsiteY4" fmla="*/ 0 h 99529"/>
                            <a:gd name="connsiteX5" fmla="*/ 22703 w 67734"/>
                            <a:gd name="connsiteY5" fmla="*/ 44684 h 9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4" h="99529">
                              <a:moveTo>
                                <a:pt x="22703" y="44684"/>
                              </a:moveTo>
                              <a:cubicBezTo>
                                <a:pt x="10060" y="60445"/>
                                <a:pt x="-447" y="79381"/>
                                <a:pt x="15" y="99530"/>
                              </a:cubicBezTo>
                              <a:cubicBezTo>
                                <a:pt x="8097" y="83191"/>
                                <a:pt x="16180" y="66854"/>
                                <a:pt x="24204" y="50515"/>
                              </a:cubicBezTo>
                              <a:cubicBezTo>
                                <a:pt x="31998" y="34755"/>
                                <a:pt x="40889" y="17897"/>
                                <a:pt x="56823" y="10449"/>
                              </a:cubicBezTo>
                              <a:cubicBezTo>
                                <a:pt x="62480" y="7794"/>
                                <a:pt x="66810" y="6004"/>
                                <a:pt x="67734" y="0"/>
                              </a:cubicBezTo>
                              <a:cubicBezTo>
                                <a:pt x="51800" y="2887"/>
                                <a:pt x="33326" y="31464"/>
                                <a:pt x="22703" y="44684"/>
                              </a:cubicBezTo>
                              <a:close/>
                            </a:path>
                          </a:pathLst>
                        </a:custGeom>
                        <a:solidFill>
                          <a:srgbClr val="21302C"/>
                        </a:solidFill>
                        <a:ln w="5770" cap="flat">
                          <a:noFill/>
                          <a:prstDash val="solid"/>
                          <a:miter/>
                        </a:ln>
                      </p:spPr>
                      <p:txBody>
                        <a:bodyPr rtlCol="0" anchor="ctr"/>
                        <a:lstStyle/>
                        <a:p>
                          <a:endParaRPr lang="th-TH"/>
                        </a:p>
                      </p:txBody>
                    </p:sp>
                  </p:grpSp>
                </p:grpSp>
              </p:grpSp>
            </p:grpSp>
          </p:grpSp>
          <p:grpSp>
            <p:nvGrpSpPr>
              <p:cNvPr id="3821" name="Graphic 3">
                <a:extLst>
                  <a:ext uri="{FF2B5EF4-FFF2-40B4-BE49-F238E27FC236}">
                    <a16:creationId xmlns:a16="http://schemas.microsoft.com/office/drawing/2014/main" id="{5F3F4CE8-D595-480B-AC78-97DD88AD9673}"/>
                  </a:ext>
                </a:extLst>
              </p:cNvPr>
              <p:cNvGrpSpPr/>
              <p:nvPr/>
            </p:nvGrpSpPr>
            <p:grpSpPr>
              <a:xfrm rot="2496040">
                <a:off x="1857693" y="4563859"/>
                <a:ext cx="3302261" cy="3175251"/>
                <a:chOff x="2156671" y="3627022"/>
                <a:chExt cx="3302261" cy="3175251"/>
              </a:xfrm>
            </p:grpSpPr>
            <p:pic>
              <p:nvPicPr>
                <p:cNvPr id="4044" name="Picture 4043">
                  <a:extLst>
                    <a:ext uri="{FF2B5EF4-FFF2-40B4-BE49-F238E27FC236}">
                      <a16:creationId xmlns:a16="http://schemas.microsoft.com/office/drawing/2014/main" id="{48AD7843-322D-4EFF-8FBF-2336E54B4B87}"/>
                    </a:ext>
                  </a:extLst>
                </p:cNvPr>
                <p:cNvPicPr>
                  <a:picLocks noChangeAspect="1"/>
                </p:cNvPicPr>
                <p:nvPr/>
              </p:nvPicPr>
              <p:blipFill>
                <a:blip r:embed="rId107"/>
                <a:stretch>
                  <a:fillRect/>
                </a:stretch>
              </p:blipFill>
              <p:spPr>
                <a:xfrm>
                  <a:off x="2930278" y="5520626"/>
                  <a:ext cx="871750" cy="964121"/>
                </a:xfrm>
                <a:custGeom>
                  <a:avLst/>
                  <a:gdLst>
                    <a:gd name="connsiteX0" fmla="*/ 701 w 871750"/>
                    <a:gd name="connsiteY0" fmla="*/ 396 h 964121"/>
                    <a:gd name="connsiteX1" fmla="*/ 872452 w 871750"/>
                    <a:gd name="connsiteY1" fmla="*/ 396 h 964121"/>
                    <a:gd name="connsiteX2" fmla="*/ 872452 w 871750"/>
                    <a:gd name="connsiteY2" fmla="*/ 964518 h 964121"/>
                    <a:gd name="connsiteX3" fmla="*/ 701 w 871750"/>
                    <a:gd name="connsiteY3" fmla="*/ 964518 h 964121"/>
                  </a:gdLst>
                  <a:ahLst/>
                  <a:cxnLst>
                    <a:cxn ang="0">
                      <a:pos x="connsiteX0" y="connsiteY0"/>
                    </a:cxn>
                    <a:cxn ang="0">
                      <a:pos x="connsiteX1" y="connsiteY1"/>
                    </a:cxn>
                    <a:cxn ang="0">
                      <a:pos x="connsiteX2" y="connsiteY2"/>
                    </a:cxn>
                    <a:cxn ang="0">
                      <a:pos x="connsiteX3" y="connsiteY3"/>
                    </a:cxn>
                  </a:cxnLst>
                  <a:rect l="l" t="t" r="r" b="b"/>
                  <a:pathLst>
                    <a:path w="871750" h="964121">
                      <a:moveTo>
                        <a:pt x="701" y="396"/>
                      </a:moveTo>
                      <a:lnTo>
                        <a:pt x="872452" y="396"/>
                      </a:lnTo>
                      <a:lnTo>
                        <a:pt x="872452" y="964518"/>
                      </a:lnTo>
                      <a:lnTo>
                        <a:pt x="701" y="964518"/>
                      </a:lnTo>
                      <a:close/>
                    </a:path>
                  </a:pathLst>
                </a:custGeom>
              </p:spPr>
            </p:pic>
            <p:pic>
              <p:nvPicPr>
                <p:cNvPr id="4045" name="Picture 4044">
                  <a:extLst>
                    <a:ext uri="{FF2B5EF4-FFF2-40B4-BE49-F238E27FC236}">
                      <a16:creationId xmlns:a16="http://schemas.microsoft.com/office/drawing/2014/main" id="{B8047CB8-8890-4DC2-AC23-323499F7E983}"/>
                    </a:ext>
                  </a:extLst>
                </p:cNvPr>
                <p:cNvPicPr>
                  <a:picLocks noChangeAspect="1"/>
                </p:cNvPicPr>
                <p:nvPr/>
              </p:nvPicPr>
              <p:blipFill>
                <a:blip r:embed="rId108"/>
                <a:stretch>
                  <a:fillRect/>
                </a:stretch>
              </p:blipFill>
              <p:spPr>
                <a:xfrm>
                  <a:off x="3582648" y="5595678"/>
                  <a:ext cx="727421" cy="1206595"/>
                </a:xfrm>
                <a:custGeom>
                  <a:avLst/>
                  <a:gdLst>
                    <a:gd name="connsiteX0" fmla="*/ 814 w 727421"/>
                    <a:gd name="connsiteY0" fmla="*/ 409 h 1206595"/>
                    <a:gd name="connsiteX1" fmla="*/ 728236 w 727421"/>
                    <a:gd name="connsiteY1" fmla="*/ 409 h 1206595"/>
                    <a:gd name="connsiteX2" fmla="*/ 728236 w 727421"/>
                    <a:gd name="connsiteY2" fmla="*/ 1207004 h 1206595"/>
                    <a:gd name="connsiteX3" fmla="*/ 814 w 727421"/>
                    <a:gd name="connsiteY3" fmla="*/ 1207004 h 1206595"/>
                  </a:gdLst>
                  <a:ahLst/>
                  <a:cxnLst>
                    <a:cxn ang="0">
                      <a:pos x="connsiteX0" y="connsiteY0"/>
                    </a:cxn>
                    <a:cxn ang="0">
                      <a:pos x="connsiteX1" y="connsiteY1"/>
                    </a:cxn>
                    <a:cxn ang="0">
                      <a:pos x="connsiteX2" y="connsiteY2"/>
                    </a:cxn>
                    <a:cxn ang="0">
                      <a:pos x="connsiteX3" y="connsiteY3"/>
                    </a:cxn>
                  </a:cxnLst>
                  <a:rect l="l" t="t" r="r" b="b"/>
                  <a:pathLst>
                    <a:path w="727421" h="1206595">
                      <a:moveTo>
                        <a:pt x="814" y="409"/>
                      </a:moveTo>
                      <a:lnTo>
                        <a:pt x="728236" y="409"/>
                      </a:lnTo>
                      <a:lnTo>
                        <a:pt x="728236" y="1207004"/>
                      </a:lnTo>
                      <a:lnTo>
                        <a:pt x="814" y="1207004"/>
                      </a:lnTo>
                      <a:close/>
                    </a:path>
                  </a:pathLst>
                </a:custGeom>
              </p:spPr>
            </p:pic>
            <p:pic>
              <p:nvPicPr>
                <p:cNvPr id="4046" name="Picture 4045">
                  <a:extLst>
                    <a:ext uri="{FF2B5EF4-FFF2-40B4-BE49-F238E27FC236}">
                      <a16:creationId xmlns:a16="http://schemas.microsoft.com/office/drawing/2014/main" id="{D4072A41-7765-4260-8C75-8681DD591641}"/>
                    </a:ext>
                  </a:extLst>
                </p:cNvPr>
                <p:cNvPicPr>
                  <a:picLocks noChangeAspect="1"/>
                </p:cNvPicPr>
                <p:nvPr/>
              </p:nvPicPr>
              <p:blipFill>
                <a:blip r:embed="rId109"/>
                <a:stretch>
                  <a:fillRect/>
                </a:stretch>
              </p:blipFill>
              <p:spPr>
                <a:xfrm>
                  <a:off x="3224710" y="5468668"/>
                  <a:ext cx="611957" cy="1270100"/>
                </a:xfrm>
                <a:custGeom>
                  <a:avLst/>
                  <a:gdLst>
                    <a:gd name="connsiteX0" fmla="*/ 752 w 611957"/>
                    <a:gd name="connsiteY0" fmla="*/ 387 h 1270100"/>
                    <a:gd name="connsiteX1" fmla="*/ 612710 w 611957"/>
                    <a:gd name="connsiteY1" fmla="*/ 387 h 1270100"/>
                    <a:gd name="connsiteX2" fmla="*/ 612710 w 611957"/>
                    <a:gd name="connsiteY2" fmla="*/ 1270487 h 1270100"/>
                    <a:gd name="connsiteX3" fmla="*/ 752 w 611957"/>
                    <a:gd name="connsiteY3" fmla="*/ 1270487 h 1270100"/>
                  </a:gdLst>
                  <a:ahLst/>
                  <a:cxnLst>
                    <a:cxn ang="0">
                      <a:pos x="connsiteX0" y="connsiteY0"/>
                    </a:cxn>
                    <a:cxn ang="0">
                      <a:pos x="connsiteX1" y="connsiteY1"/>
                    </a:cxn>
                    <a:cxn ang="0">
                      <a:pos x="connsiteX2" y="connsiteY2"/>
                    </a:cxn>
                    <a:cxn ang="0">
                      <a:pos x="connsiteX3" y="connsiteY3"/>
                    </a:cxn>
                  </a:cxnLst>
                  <a:rect l="l" t="t" r="r" b="b"/>
                  <a:pathLst>
                    <a:path w="611957" h="1270100">
                      <a:moveTo>
                        <a:pt x="752" y="387"/>
                      </a:moveTo>
                      <a:lnTo>
                        <a:pt x="612710" y="387"/>
                      </a:lnTo>
                      <a:lnTo>
                        <a:pt x="612710" y="1270487"/>
                      </a:lnTo>
                      <a:lnTo>
                        <a:pt x="752" y="1270487"/>
                      </a:lnTo>
                      <a:close/>
                    </a:path>
                  </a:pathLst>
                </a:custGeom>
              </p:spPr>
            </p:pic>
            <p:pic>
              <p:nvPicPr>
                <p:cNvPr id="4047" name="Picture 4046">
                  <a:extLst>
                    <a:ext uri="{FF2B5EF4-FFF2-40B4-BE49-F238E27FC236}">
                      <a16:creationId xmlns:a16="http://schemas.microsoft.com/office/drawing/2014/main" id="{0E782DC4-3448-41F5-9C3F-F2F89F50E513}"/>
                    </a:ext>
                  </a:extLst>
                </p:cNvPr>
                <p:cNvPicPr>
                  <a:picLocks noChangeAspect="1"/>
                </p:cNvPicPr>
                <p:nvPr/>
              </p:nvPicPr>
              <p:blipFill>
                <a:blip r:embed="rId110"/>
                <a:stretch>
                  <a:fillRect/>
                </a:stretch>
              </p:blipFill>
              <p:spPr>
                <a:xfrm>
                  <a:off x="4367801" y="5237740"/>
                  <a:ext cx="1091131" cy="727421"/>
                </a:xfrm>
                <a:custGeom>
                  <a:avLst/>
                  <a:gdLst>
                    <a:gd name="connsiteX0" fmla="*/ 950 w 1091131"/>
                    <a:gd name="connsiteY0" fmla="*/ 347 h 727421"/>
                    <a:gd name="connsiteX1" fmla="*/ 1092082 w 1091131"/>
                    <a:gd name="connsiteY1" fmla="*/ 347 h 727421"/>
                    <a:gd name="connsiteX2" fmla="*/ 1092082 w 1091131"/>
                    <a:gd name="connsiteY2" fmla="*/ 727768 h 727421"/>
                    <a:gd name="connsiteX3" fmla="*/ 950 w 1091131"/>
                    <a:gd name="connsiteY3" fmla="*/ 727768 h 727421"/>
                  </a:gdLst>
                  <a:ahLst/>
                  <a:cxnLst>
                    <a:cxn ang="0">
                      <a:pos x="connsiteX0" y="connsiteY0"/>
                    </a:cxn>
                    <a:cxn ang="0">
                      <a:pos x="connsiteX1" y="connsiteY1"/>
                    </a:cxn>
                    <a:cxn ang="0">
                      <a:pos x="connsiteX2" y="connsiteY2"/>
                    </a:cxn>
                    <a:cxn ang="0">
                      <a:pos x="connsiteX3" y="connsiteY3"/>
                    </a:cxn>
                  </a:cxnLst>
                  <a:rect l="l" t="t" r="r" b="b"/>
                  <a:pathLst>
                    <a:path w="1091131" h="727421">
                      <a:moveTo>
                        <a:pt x="950" y="347"/>
                      </a:moveTo>
                      <a:lnTo>
                        <a:pt x="1092082" y="347"/>
                      </a:lnTo>
                      <a:lnTo>
                        <a:pt x="1092082" y="727768"/>
                      </a:lnTo>
                      <a:lnTo>
                        <a:pt x="950" y="727768"/>
                      </a:lnTo>
                      <a:close/>
                    </a:path>
                  </a:pathLst>
                </a:custGeom>
              </p:spPr>
            </p:pic>
            <p:pic>
              <p:nvPicPr>
                <p:cNvPr id="4048" name="Picture 4047">
                  <a:extLst>
                    <a:ext uri="{FF2B5EF4-FFF2-40B4-BE49-F238E27FC236}">
                      <a16:creationId xmlns:a16="http://schemas.microsoft.com/office/drawing/2014/main" id="{21F018E7-E6E8-4B32-8E8D-244388861DA1}"/>
                    </a:ext>
                  </a:extLst>
                </p:cNvPr>
                <p:cNvPicPr>
                  <a:picLocks noChangeAspect="1"/>
                </p:cNvPicPr>
                <p:nvPr/>
              </p:nvPicPr>
              <p:blipFill>
                <a:blip r:embed="rId111"/>
                <a:stretch>
                  <a:fillRect/>
                </a:stretch>
              </p:blipFill>
              <p:spPr>
                <a:xfrm>
                  <a:off x="4286976" y="4741247"/>
                  <a:ext cx="1125770" cy="663916"/>
                </a:xfrm>
                <a:custGeom>
                  <a:avLst/>
                  <a:gdLst>
                    <a:gd name="connsiteX0" fmla="*/ 936 w 1125770"/>
                    <a:gd name="connsiteY0" fmla="*/ 261 h 663916"/>
                    <a:gd name="connsiteX1" fmla="*/ 1126707 w 1125770"/>
                    <a:gd name="connsiteY1" fmla="*/ 261 h 663916"/>
                    <a:gd name="connsiteX2" fmla="*/ 1126707 w 1125770"/>
                    <a:gd name="connsiteY2" fmla="*/ 664177 h 663916"/>
                    <a:gd name="connsiteX3" fmla="*/ 936 w 1125770"/>
                    <a:gd name="connsiteY3" fmla="*/ 664177 h 663916"/>
                  </a:gdLst>
                  <a:ahLst/>
                  <a:cxnLst>
                    <a:cxn ang="0">
                      <a:pos x="connsiteX0" y="connsiteY0"/>
                    </a:cxn>
                    <a:cxn ang="0">
                      <a:pos x="connsiteX1" y="connsiteY1"/>
                    </a:cxn>
                    <a:cxn ang="0">
                      <a:pos x="connsiteX2" y="connsiteY2"/>
                    </a:cxn>
                    <a:cxn ang="0">
                      <a:pos x="connsiteX3" y="connsiteY3"/>
                    </a:cxn>
                  </a:cxnLst>
                  <a:rect l="l" t="t" r="r" b="b"/>
                  <a:pathLst>
                    <a:path w="1125770" h="663916">
                      <a:moveTo>
                        <a:pt x="936" y="261"/>
                      </a:moveTo>
                      <a:lnTo>
                        <a:pt x="1126707" y="261"/>
                      </a:lnTo>
                      <a:lnTo>
                        <a:pt x="1126707" y="664177"/>
                      </a:lnTo>
                      <a:lnTo>
                        <a:pt x="936" y="664177"/>
                      </a:lnTo>
                      <a:close/>
                    </a:path>
                  </a:pathLst>
                </a:custGeom>
              </p:spPr>
            </p:pic>
            <p:pic>
              <p:nvPicPr>
                <p:cNvPr id="4049" name="Picture 4048">
                  <a:extLst>
                    <a:ext uri="{FF2B5EF4-FFF2-40B4-BE49-F238E27FC236}">
                      <a16:creationId xmlns:a16="http://schemas.microsoft.com/office/drawing/2014/main" id="{D13A0C42-5E34-46FA-A504-B40E4BF95F63}"/>
                    </a:ext>
                  </a:extLst>
                </p:cNvPr>
                <p:cNvPicPr>
                  <a:picLocks noChangeAspect="1"/>
                </p:cNvPicPr>
                <p:nvPr/>
              </p:nvPicPr>
              <p:blipFill>
                <a:blip r:embed="rId112"/>
                <a:stretch>
                  <a:fillRect/>
                </a:stretch>
              </p:blipFill>
              <p:spPr>
                <a:xfrm>
                  <a:off x="4454398" y="4452587"/>
                  <a:ext cx="969894" cy="663916"/>
                </a:xfrm>
                <a:custGeom>
                  <a:avLst/>
                  <a:gdLst>
                    <a:gd name="connsiteX0" fmla="*/ 965 w 969894"/>
                    <a:gd name="connsiteY0" fmla="*/ 211 h 663916"/>
                    <a:gd name="connsiteX1" fmla="*/ 970860 w 969894"/>
                    <a:gd name="connsiteY1" fmla="*/ 211 h 663916"/>
                    <a:gd name="connsiteX2" fmla="*/ 970860 w 969894"/>
                    <a:gd name="connsiteY2" fmla="*/ 664127 h 663916"/>
                    <a:gd name="connsiteX3" fmla="*/ 965 w 969894"/>
                    <a:gd name="connsiteY3" fmla="*/ 664127 h 663916"/>
                  </a:gdLst>
                  <a:ahLst/>
                  <a:cxnLst>
                    <a:cxn ang="0">
                      <a:pos x="connsiteX0" y="connsiteY0"/>
                    </a:cxn>
                    <a:cxn ang="0">
                      <a:pos x="connsiteX1" y="connsiteY1"/>
                    </a:cxn>
                    <a:cxn ang="0">
                      <a:pos x="connsiteX2" y="connsiteY2"/>
                    </a:cxn>
                    <a:cxn ang="0">
                      <a:pos x="connsiteX3" y="connsiteY3"/>
                    </a:cxn>
                  </a:cxnLst>
                  <a:rect l="l" t="t" r="r" b="b"/>
                  <a:pathLst>
                    <a:path w="969894" h="663916">
                      <a:moveTo>
                        <a:pt x="965" y="211"/>
                      </a:moveTo>
                      <a:lnTo>
                        <a:pt x="970860" y="211"/>
                      </a:lnTo>
                      <a:lnTo>
                        <a:pt x="970860" y="664127"/>
                      </a:lnTo>
                      <a:lnTo>
                        <a:pt x="965" y="664127"/>
                      </a:lnTo>
                      <a:close/>
                    </a:path>
                  </a:pathLst>
                </a:custGeom>
              </p:spPr>
            </p:pic>
            <p:pic>
              <p:nvPicPr>
                <p:cNvPr id="4050" name="Picture 4049">
                  <a:extLst>
                    <a:ext uri="{FF2B5EF4-FFF2-40B4-BE49-F238E27FC236}">
                      <a16:creationId xmlns:a16="http://schemas.microsoft.com/office/drawing/2014/main" id="{FD81B049-BEA6-4966-90E8-D9B72A183B55}"/>
                    </a:ext>
                  </a:extLst>
                </p:cNvPr>
                <p:cNvPicPr>
                  <a:picLocks noChangeAspect="1"/>
                </p:cNvPicPr>
                <p:nvPr/>
              </p:nvPicPr>
              <p:blipFill>
                <a:blip r:embed="rId113"/>
                <a:stretch>
                  <a:fillRect/>
                </a:stretch>
              </p:blipFill>
              <p:spPr>
                <a:xfrm>
                  <a:off x="3698111" y="3627022"/>
                  <a:ext cx="814018" cy="1108451"/>
                </a:xfrm>
                <a:custGeom>
                  <a:avLst/>
                  <a:gdLst>
                    <a:gd name="connsiteX0" fmla="*/ 834 w 814018"/>
                    <a:gd name="connsiteY0" fmla="*/ 68 h 1108451"/>
                    <a:gd name="connsiteX1" fmla="*/ 814853 w 814018"/>
                    <a:gd name="connsiteY1" fmla="*/ 68 h 1108451"/>
                    <a:gd name="connsiteX2" fmla="*/ 814853 w 814018"/>
                    <a:gd name="connsiteY2" fmla="*/ 1108519 h 1108451"/>
                    <a:gd name="connsiteX3" fmla="*/ 834 w 814018"/>
                    <a:gd name="connsiteY3" fmla="*/ 1108519 h 1108451"/>
                  </a:gdLst>
                  <a:ahLst/>
                  <a:cxnLst>
                    <a:cxn ang="0">
                      <a:pos x="connsiteX0" y="connsiteY0"/>
                    </a:cxn>
                    <a:cxn ang="0">
                      <a:pos x="connsiteX1" y="connsiteY1"/>
                    </a:cxn>
                    <a:cxn ang="0">
                      <a:pos x="connsiteX2" y="connsiteY2"/>
                    </a:cxn>
                    <a:cxn ang="0">
                      <a:pos x="connsiteX3" y="connsiteY3"/>
                    </a:cxn>
                  </a:cxnLst>
                  <a:rect l="l" t="t" r="r" b="b"/>
                  <a:pathLst>
                    <a:path w="814018" h="1108451">
                      <a:moveTo>
                        <a:pt x="834" y="68"/>
                      </a:moveTo>
                      <a:lnTo>
                        <a:pt x="814853" y="68"/>
                      </a:lnTo>
                      <a:lnTo>
                        <a:pt x="814853" y="1108519"/>
                      </a:lnTo>
                      <a:lnTo>
                        <a:pt x="834" y="1108519"/>
                      </a:lnTo>
                      <a:close/>
                    </a:path>
                  </a:pathLst>
                </a:custGeom>
              </p:spPr>
            </p:pic>
            <p:pic>
              <p:nvPicPr>
                <p:cNvPr id="4051" name="Picture 4050">
                  <a:extLst>
                    <a:ext uri="{FF2B5EF4-FFF2-40B4-BE49-F238E27FC236}">
                      <a16:creationId xmlns:a16="http://schemas.microsoft.com/office/drawing/2014/main" id="{1D4512EA-A4CC-4A74-8CF1-829ECBB61952}"/>
                    </a:ext>
                  </a:extLst>
                </p:cNvPr>
                <p:cNvPicPr>
                  <a:picLocks noChangeAspect="1"/>
                </p:cNvPicPr>
                <p:nvPr/>
              </p:nvPicPr>
              <p:blipFill>
                <a:blip r:embed="rId114"/>
                <a:stretch>
                  <a:fillRect/>
                </a:stretch>
              </p:blipFill>
              <p:spPr>
                <a:xfrm>
                  <a:off x="4079141" y="3811764"/>
                  <a:ext cx="698555" cy="1027626"/>
                </a:xfrm>
                <a:custGeom>
                  <a:avLst/>
                  <a:gdLst>
                    <a:gd name="connsiteX0" fmla="*/ 900 w 698555"/>
                    <a:gd name="connsiteY0" fmla="*/ 100 h 1027626"/>
                    <a:gd name="connsiteX1" fmla="*/ 699456 w 698555"/>
                    <a:gd name="connsiteY1" fmla="*/ 100 h 1027626"/>
                    <a:gd name="connsiteX2" fmla="*/ 699456 w 698555"/>
                    <a:gd name="connsiteY2" fmla="*/ 1027727 h 1027626"/>
                    <a:gd name="connsiteX3" fmla="*/ 900 w 698555"/>
                    <a:gd name="connsiteY3" fmla="*/ 1027727 h 1027626"/>
                  </a:gdLst>
                  <a:ahLst/>
                  <a:cxnLst>
                    <a:cxn ang="0">
                      <a:pos x="connsiteX0" y="connsiteY0"/>
                    </a:cxn>
                    <a:cxn ang="0">
                      <a:pos x="connsiteX1" y="connsiteY1"/>
                    </a:cxn>
                    <a:cxn ang="0">
                      <a:pos x="connsiteX2" y="connsiteY2"/>
                    </a:cxn>
                    <a:cxn ang="0">
                      <a:pos x="connsiteX3" y="connsiteY3"/>
                    </a:cxn>
                  </a:cxnLst>
                  <a:rect l="l" t="t" r="r" b="b"/>
                  <a:pathLst>
                    <a:path w="698555" h="1027626">
                      <a:moveTo>
                        <a:pt x="900" y="100"/>
                      </a:moveTo>
                      <a:lnTo>
                        <a:pt x="699456" y="100"/>
                      </a:lnTo>
                      <a:lnTo>
                        <a:pt x="699456" y="1027727"/>
                      </a:lnTo>
                      <a:lnTo>
                        <a:pt x="900" y="1027727"/>
                      </a:lnTo>
                      <a:close/>
                    </a:path>
                  </a:pathLst>
                </a:custGeom>
              </p:spPr>
            </p:pic>
            <p:pic>
              <p:nvPicPr>
                <p:cNvPr id="4052" name="Picture 4051">
                  <a:extLst>
                    <a:ext uri="{FF2B5EF4-FFF2-40B4-BE49-F238E27FC236}">
                      <a16:creationId xmlns:a16="http://schemas.microsoft.com/office/drawing/2014/main" id="{1E64FD80-887F-46C1-830F-77E81ECD1A43}"/>
                    </a:ext>
                  </a:extLst>
                </p:cNvPr>
                <p:cNvPicPr>
                  <a:picLocks noChangeAspect="1"/>
                </p:cNvPicPr>
                <p:nvPr/>
              </p:nvPicPr>
              <p:blipFill>
                <a:blip r:embed="rId115"/>
                <a:stretch>
                  <a:fillRect/>
                </a:stretch>
              </p:blipFill>
              <p:spPr>
                <a:xfrm>
                  <a:off x="4113781" y="4169701"/>
                  <a:ext cx="600411" cy="917936"/>
                </a:xfrm>
                <a:custGeom>
                  <a:avLst/>
                  <a:gdLst>
                    <a:gd name="connsiteX0" fmla="*/ 906 w 600411"/>
                    <a:gd name="connsiteY0" fmla="*/ 162 h 917936"/>
                    <a:gd name="connsiteX1" fmla="*/ 601317 w 600411"/>
                    <a:gd name="connsiteY1" fmla="*/ 162 h 917936"/>
                    <a:gd name="connsiteX2" fmla="*/ 601317 w 600411"/>
                    <a:gd name="connsiteY2" fmla="*/ 918098 h 917936"/>
                    <a:gd name="connsiteX3" fmla="*/ 906 w 600411"/>
                    <a:gd name="connsiteY3" fmla="*/ 918098 h 917936"/>
                  </a:gdLst>
                  <a:ahLst/>
                  <a:cxnLst>
                    <a:cxn ang="0">
                      <a:pos x="connsiteX0" y="connsiteY0"/>
                    </a:cxn>
                    <a:cxn ang="0">
                      <a:pos x="connsiteX1" y="connsiteY1"/>
                    </a:cxn>
                    <a:cxn ang="0">
                      <a:pos x="connsiteX2" y="connsiteY2"/>
                    </a:cxn>
                    <a:cxn ang="0">
                      <a:pos x="connsiteX3" y="connsiteY3"/>
                    </a:cxn>
                  </a:cxnLst>
                  <a:rect l="l" t="t" r="r" b="b"/>
                  <a:pathLst>
                    <a:path w="600411" h="917936">
                      <a:moveTo>
                        <a:pt x="906" y="162"/>
                      </a:moveTo>
                      <a:lnTo>
                        <a:pt x="601317" y="162"/>
                      </a:lnTo>
                      <a:lnTo>
                        <a:pt x="601317" y="918098"/>
                      </a:lnTo>
                      <a:lnTo>
                        <a:pt x="906" y="918098"/>
                      </a:lnTo>
                      <a:close/>
                    </a:path>
                  </a:pathLst>
                </a:custGeom>
              </p:spPr>
            </p:pic>
            <p:pic>
              <p:nvPicPr>
                <p:cNvPr id="4053" name="Picture 4052">
                  <a:extLst>
                    <a:ext uri="{FF2B5EF4-FFF2-40B4-BE49-F238E27FC236}">
                      <a16:creationId xmlns:a16="http://schemas.microsoft.com/office/drawing/2014/main" id="{A7F41D24-2BF2-41E7-B577-102360008A78}"/>
                    </a:ext>
                  </a:extLst>
                </p:cNvPr>
                <p:cNvPicPr>
                  <a:picLocks noChangeAspect="1"/>
                </p:cNvPicPr>
                <p:nvPr/>
              </p:nvPicPr>
              <p:blipFill>
                <a:blip r:embed="rId116"/>
                <a:stretch>
                  <a:fillRect/>
                </a:stretch>
              </p:blipFill>
              <p:spPr>
                <a:xfrm>
                  <a:off x="3115020" y="3644342"/>
                  <a:ext cx="421442" cy="704328"/>
                </a:xfrm>
                <a:custGeom>
                  <a:avLst/>
                  <a:gdLst>
                    <a:gd name="connsiteX0" fmla="*/ 733 w 421442"/>
                    <a:gd name="connsiteY0" fmla="*/ 71 h 704328"/>
                    <a:gd name="connsiteX1" fmla="*/ 422176 w 421442"/>
                    <a:gd name="connsiteY1" fmla="*/ 71 h 704328"/>
                    <a:gd name="connsiteX2" fmla="*/ 422176 w 421442"/>
                    <a:gd name="connsiteY2" fmla="*/ 704399 h 704328"/>
                    <a:gd name="connsiteX3" fmla="*/ 733 w 421442"/>
                    <a:gd name="connsiteY3" fmla="*/ 704399 h 704328"/>
                  </a:gdLst>
                  <a:ahLst/>
                  <a:cxnLst>
                    <a:cxn ang="0">
                      <a:pos x="connsiteX0" y="connsiteY0"/>
                    </a:cxn>
                    <a:cxn ang="0">
                      <a:pos x="connsiteX1" y="connsiteY1"/>
                    </a:cxn>
                    <a:cxn ang="0">
                      <a:pos x="connsiteX2" y="connsiteY2"/>
                    </a:cxn>
                    <a:cxn ang="0">
                      <a:pos x="connsiteX3" y="connsiteY3"/>
                    </a:cxn>
                  </a:cxnLst>
                  <a:rect l="l" t="t" r="r" b="b"/>
                  <a:pathLst>
                    <a:path w="421442" h="704328">
                      <a:moveTo>
                        <a:pt x="733" y="71"/>
                      </a:moveTo>
                      <a:lnTo>
                        <a:pt x="422176" y="71"/>
                      </a:lnTo>
                      <a:lnTo>
                        <a:pt x="422176" y="704399"/>
                      </a:lnTo>
                      <a:lnTo>
                        <a:pt x="733" y="704399"/>
                      </a:lnTo>
                      <a:close/>
                    </a:path>
                  </a:pathLst>
                </a:custGeom>
              </p:spPr>
            </p:pic>
            <p:pic>
              <p:nvPicPr>
                <p:cNvPr id="4054" name="Picture 4053">
                  <a:extLst>
                    <a:ext uri="{FF2B5EF4-FFF2-40B4-BE49-F238E27FC236}">
                      <a16:creationId xmlns:a16="http://schemas.microsoft.com/office/drawing/2014/main" id="{578F85FA-2047-40A6-8116-C50F3F021078}"/>
                    </a:ext>
                  </a:extLst>
                </p:cNvPr>
                <p:cNvPicPr>
                  <a:picLocks noChangeAspect="1"/>
                </p:cNvPicPr>
                <p:nvPr/>
              </p:nvPicPr>
              <p:blipFill>
                <a:blip r:embed="rId117"/>
                <a:stretch>
                  <a:fillRect/>
                </a:stretch>
              </p:blipFill>
              <p:spPr>
                <a:xfrm>
                  <a:off x="2676258" y="3829084"/>
                  <a:ext cx="796699" cy="658142"/>
                </a:xfrm>
                <a:custGeom>
                  <a:avLst/>
                  <a:gdLst>
                    <a:gd name="connsiteX0" fmla="*/ 657 w 796699"/>
                    <a:gd name="connsiteY0" fmla="*/ 103 h 658142"/>
                    <a:gd name="connsiteX1" fmla="*/ 797357 w 796699"/>
                    <a:gd name="connsiteY1" fmla="*/ 103 h 658142"/>
                    <a:gd name="connsiteX2" fmla="*/ 797357 w 796699"/>
                    <a:gd name="connsiteY2" fmla="*/ 658246 h 658142"/>
                    <a:gd name="connsiteX3" fmla="*/ 657 w 796699"/>
                    <a:gd name="connsiteY3" fmla="*/ 658246 h 658142"/>
                  </a:gdLst>
                  <a:ahLst/>
                  <a:cxnLst>
                    <a:cxn ang="0">
                      <a:pos x="connsiteX0" y="connsiteY0"/>
                    </a:cxn>
                    <a:cxn ang="0">
                      <a:pos x="connsiteX1" y="connsiteY1"/>
                    </a:cxn>
                    <a:cxn ang="0">
                      <a:pos x="connsiteX2" y="connsiteY2"/>
                    </a:cxn>
                    <a:cxn ang="0">
                      <a:pos x="connsiteX3" y="connsiteY3"/>
                    </a:cxn>
                  </a:cxnLst>
                  <a:rect l="l" t="t" r="r" b="b"/>
                  <a:pathLst>
                    <a:path w="796699" h="658142">
                      <a:moveTo>
                        <a:pt x="657" y="103"/>
                      </a:moveTo>
                      <a:lnTo>
                        <a:pt x="797357" y="103"/>
                      </a:lnTo>
                      <a:lnTo>
                        <a:pt x="797357" y="658246"/>
                      </a:lnTo>
                      <a:lnTo>
                        <a:pt x="657" y="658246"/>
                      </a:lnTo>
                      <a:close/>
                    </a:path>
                  </a:pathLst>
                </a:custGeom>
              </p:spPr>
            </p:pic>
            <p:pic>
              <p:nvPicPr>
                <p:cNvPr id="4055" name="Picture 4054">
                  <a:extLst>
                    <a:ext uri="{FF2B5EF4-FFF2-40B4-BE49-F238E27FC236}">
                      <a16:creationId xmlns:a16="http://schemas.microsoft.com/office/drawing/2014/main" id="{E586EDB0-6A53-41E7-B2E4-3F907AD1F148}"/>
                    </a:ext>
                  </a:extLst>
                </p:cNvPr>
                <p:cNvPicPr>
                  <a:picLocks noChangeAspect="1"/>
                </p:cNvPicPr>
                <p:nvPr/>
              </p:nvPicPr>
              <p:blipFill>
                <a:blip r:embed="rId118"/>
                <a:stretch>
                  <a:fillRect/>
                </a:stretch>
              </p:blipFill>
              <p:spPr>
                <a:xfrm>
                  <a:off x="2976463" y="3788671"/>
                  <a:ext cx="669689" cy="756287"/>
                </a:xfrm>
                <a:custGeom>
                  <a:avLst/>
                  <a:gdLst>
                    <a:gd name="connsiteX0" fmla="*/ 709 w 669689"/>
                    <a:gd name="connsiteY0" fmla="*/ 96 h 756287"/>
                    <a:gd name="connsiteX1" fmla="*/ 670399 w 669689"/>
                    <a:gd name="connsiteY1" fmla="*/ 96 h 756287"/>
                    <a:gd name="connsiteX2" fmla="*/ 670399 w 669689"/>
                    <a:gd name="connsiteY2" fmla="*/ 756383 h 756287"/>
                    <a:gd name="connsiteX3" fmla="*/ 709 w 669689"/>
                    <a:gd name="connsiteY3" fmla="*/ 756383 h 756287"/>
                  </a:gdLst>
                  <a:ahLst/>
                  <a:cxnLst>
                    <a:cxn ang="0">
                      <a:pos x="connsiteX0" y="connsiteY0"/>
                    </a:cxn>
                    <a:cxn ang="0">
                      <a:pos x="connsiteX1" y="connsiteY1"/>
                    </a:cxn>
                    <a:cxn ang="0">
                      <a:pos x="connsiteX2" y="connsiteY2"/>
                    </a:cxn>
                    <a:cxn ang="0">
                      <a:pos x="connsiteX3" y="connsiteY3"/>
                    </a:cxn>
                  </a:cxnLst>
                  <a:rect l="l" t="t" r="r" b="b"/>
                  <a:pathLst>
                    <a:path w="669689" h="756287">
                      <a:moveTo>
                        <a:pt x="709" y="96"/>
                      </a:moveTo>
                      <a:lnTo>
                        <a:pt x="670399" y="96"/>
                      </a:lnTo>
                      <a:lnTo>
                        <a:pt x="670399" y="756383"/>
                      </a:lnTo>
                      <a:lnTo>
                        <a:pt x="709" y="756383"/>
                      </a:lnTo>
                      <a:close/>
                    </a:path>
                  </a:pathLst>
                </a:custGeom>
              </p:spPr>
            </p:pic>
            <p:pic>
              <p:nvPicPr>
                <p:cNvPr id="4056" name="Picture 4055">
                  <a:extLst>
                    <a:ext uri="{FF2B5EF4-FFF2-40B4-BE49-F238E27FC236}">
                      <a16:creationId xmlns:a16="http://schemas.microsoft.com/office/drawing/2014/main" id="{999CFFA0-2E6C-43D3-9CAF-15FD2B42D610}"/>
                    </a:ext>
                  </a:extLst>
                </p:cNvPr>
                <p:cNvPicPr>
                  <a:picLocks noChangeAspect="1"/>
                </p:cNvPicPr>
                <p:nvPr/>
              </p:nvPicPr>
              <p:blipFill>
                <a:blip r:embed="rId119"/>
                <a:stretch>
                  <a:fillRect/>
                </a:stretch>
              </p:blipFill>
              <p:spPr>
                <a:xfrm>
                  <a:off x="3363267" y="3713620"/>
                  <a:ext cx="565772" cy="889070"/>
                </a:xfrm>
                <a:custGeom>
                  <a:avLst/>
                  <a:gdLst>
                    <a:gd name="connsiteX0" fmla="*/ 776 w 565772"/>
                    <a:gd name="connsiteY0" fmla="*/ 83 h 889070"/>
                    <a:gd name="connsiteX1" fmla="*/ 566548 w 565772"/>
                    <a:gd name="connsiteY1" fmla="*/ 83 h 889070"/>
                    <a:gd name="connsiteX2" fmla="*/ 566548 w 565772"/>
                    <a:gd name="connsiteY2" fmla="*/ 889153 h 889070"/>
                    <a:gd name="connsiteX3" fmla="*/ 776 w 565772"/>
                    <a:gd name="connsiteY3" fmla="*/ 889153 h 889070"/>
                  </a:gdLst>
                  <a:ahLst/>
                  <a:cxnLst>
                    <a:cxn ang="0">
                      <a:pos x="connsiteX0" y="connsiteY0"/>
                    </a:cxn>
                    <a:cxn ang="0">
                      <a:pos x="connsiteX1" y="connsiteY1"/>
                    </a:cxn>
                    <a:cxn ang="0">
                      <a:pos x="connsiteX2" y="connsiteY2"/>
                    </a:cxn>
                    <a:cxn ang="0">
                      <a:pos x="connsiteX3" y="connsiteY3"/>
                    </a:cxn>
                  </a:cxnLst>
                  <a:rect l="l" t="t" r="r" b="b"/>
                  <a:pathLst>
                    <a:path w="565772" h="889070">
                      <a:moveTo>
                        <a:pt x="776" y="83"/>
                      </a:moveTo>
                      <a:lnTo>
                        <a:pt x="566548" y="83"/>
                      </a:lnTo>
                      <a:lnTo>
                        <a:pt x="566548" y="889153"/>
                      </a:lnTo>
                      <a:lnTo>
                        <a:pt x="776" y="889153"/>
                      </a:lnTo>
                      <a:close/>
                    </a:path>
                  </a:pathLst>
                </a:custGeom>
              </p:spPr>
            </p:pic>
            <p:pic>
              <p:nvPicPr>
                <p:cNvPr id="4057" name="Picture 4056">
                  <a:extLst>
                    <a:ext uri="{FF2B5EF4-FFF2-40B4-BE49-F238E27FC236}">
                      <a16:creationId xmlns:a16="http://schemas.microsoft.com/office/drawing/2014/main" id="{5B33C656-8204-4604-944C-C0996CD61682}"/>
                    </a:ext>
                  </a:extLst>
                </p:cNvPr>
                <p:cNvPicPr>
                  <a:picLocks noChangeAspect="1"/>
                </p:cNvPicPr>
                <p:nvPr/>
              </p:nvPicPr>
              <p:blipFill>
                <a:blip r:embed="rId120"/>
                <a:stretch>
                  <a:fillRect/>
                </a:stretch>
              </p:blipFill>
              <p:spPr>
                <a:xfrm>
                  <a:off x="3784709" y="3725166"/>
                  <a:ext cx="606184" cy="941028"/>
                </a:xfrm>
                <a:custGeom>
                  <a:avLst/>
                  <a:gdLst>
                    <a:gd name="connsiteX0" fmla="*/ 849 w 606184"/>
                    <a:gd name="connsiteY0" fmla="*/ 85 h 941028"/>
                    <a:gd name="connsiteX1" fmla="*/ 607034 w 606184"/>
                    <a:gd name="connsiteY1" fmla="*/ 85 h 941028"/>
                    <a:gd name="connsiteX2" fmla="*/ 607034 w 606184"/>
                    <a:gd name="connsiteY2" fmla="*/ 941114 h 941028"/>
                    <a:gd name="connsiteX3" fmla="*/ 849 w 606184"/>
                    <a:gd name="connsiteY3" fmla="*/ 941114 h 941028"/>
                  </a:gdLst>
                  <a:ahLst/>
                  <a:cxnLst>
                    <a:cxn ang="0">
                      <a:pos x="connsiteX0" y="connsiteY0"/>
                    </a:cxn>
                    <a:cxn ang="0">
                      <a:pos x="connsiteX1" y="connsiteY1"/>
                    </a:cxn>
                    <a:cxn ang="0">
                      <a:pos x="connsiteX2" y="connsiteY2"/>
                    </a:cxn>
                    <a:cxn ang="0">
                      <a:pos x="connsiteX3" y="connsiteY3"/>
                    </a:cxn>
                  </a:cxnLst>
                  <a:rect l="l" t="t" r="r" b="b"/>
                  <a:pathLst>
                    <a:path w="606184" h="941028">
                      <a:moveTo>
                        <a:pt x="849" y="85"/>
                      </a:moveTo>
                      <a:lnTo>
                        <a:pt x="607034" y="85"/>
                      </a:lnTo>
                      <a:lnTo>
                        <a:pt x="607034" y="941114"/>
                      </a:lnTo>
                      <a:lnTo>
                        <a:pt x="849" y="941114"/>
                      </a:lnTo>
                      <a:close/>
                    </a:path>
                  </a:pathLst>
                </a:custGeom>
              </p:spPr>
            </p:pic>
            <p:pic>
              <p:nvPicPr>
                <p:cNvPr id="4058" name="Picture 4057">
                  <a:extLst>
                    <a:ext uri="{FF2B5EF4-FFF2-40B4-BE49-F238E27FC236}">
                      <a16:creationId xmlns:a16="http://schemas.microsoft.com/office/drawing/2014/main" id="{F469B6BC-9224-4284-8FCD-B2396824B949}"/>
                    </a:ext>
                  </a:extLst>
                </p:cNvPr>
                <p:cNvPicPr>
                  <a:picLocks noChangeAspect="1"/>
                </p:cNvPicPr>
                <p:nvPr/>
              </p:nvPicPr>
              <p:blipFill>
                <a:blip r:embed="rId121"/>
                <a:stretch>
                  <a:fillRect/>
                </a:stretch>
              </p:blipFill>
              <p:spPr>
                <a:xfrm>
                  <a:off x="3784709" y="3875269"/>
                  <a:ext cx="733194" cy="1085358"/>
                </a:xfrm>
                <a:custGeom>
                  <a:avLst/>
                  <a:gdLst>
                    <a:gd name="connsiteX0" fmla="*/ 849 w 733194"/>
                    <a:gd name="connsiteY0" fmla="*/ 111 h 1085358"/>
                    <a:gd name="connsiteX1" fmla="*/ 734044 w 733194"/>
                    <a:gd name="connsiteY1" fmla="*/ 111 h 1085358"/>
                    <a:gd name="connsiteX2" fmla="*/ 734044 w 733194"/>
                    <a:gd name="connsiteY2" fmla="*/ 1085469 h 1085358"/>
                    <a:gd name="connsiteX3" fmla="*/ 849 w 733194"/>
                    <a:gd name="connsiteY3" fmla="*/ 1085469 h 1085358"/>
                  </a:gdLst>
                  <a:ahLst/>
                  <a:cxnLst>
                    <a:cxn ang="0">
                      <a:pos x="connsiteX0" y="connsiteY0"/>
                    </a:cxn>
                    <a:cxn ang="0">
                      <a:pos x="connsiteX1" y="connsiteY1"/>
                    </a:cxn>
                    <a:cxn ang="0">
                      <a:pos x="connsiteX2" y="connsiteY2"/>
                    </a:cxn>
                    <a:cxn ang="0">
                      <a:pos x="connsiteX3" y="connsiteY3"/>
                    </a:cxn>
                  </a:cxnLst>
                  <a:rect l="l" t="t" r="r" b="b"/>
                  <a:pathLst>
                    <a:path w="733194" h="1085358">
                      <a:moveTo>
                        <a:pt x="849" y="111"/>
                      </a:moveTo>
                      <a:lnTo>
                        <a:pt x="734044" y="111"/>
                      </a:lnTo>
                      <a:lnTo>
                        <a:pt x="734044" y="1085469"/>
                      </a:lnTo>
                      <a:lnTo>
                        <a:pt x="849" y="1085469"/>
                      </a:lnTo>
                      <a:close/>
                    </a:path>
                  </a:pathLst>
                </a:custGeom>
              </p:spPr>
            </p:pic>
            <p:pic>
              <p:nvPicPr>
                <p:cNvPr id="4059" name="Picture 4058">
                  <a:extLst>
                    <a:ext uri="{FF2B5EF4-FFF2-40B4-BE49-F238E27FC236}">
                      <a16:creationId xmlns:a16="http://schemas.microsoft.com/office/drawing/2014/main" id="{BAD99801-DCEF-47E2-8FFB-BB98971F5E8F}"/>
                    </a:ext>
                  </a:extLst>
                </p:cNvPr>
                <p:cNvPicPr>
                  <a:picLocks noChangeAspect="1"/>
                </p:cNvPicPr>
                <p:nvPr/>
              </p:nvPicPr>
              <p:blipFill>
                <a:blip r:embed="rId122"/>
                <a:stretch>
                  <a:fillRect/>
                </a:stretch>
              </p:blipFill>
              <p:spPr>
                <a:xfrm>
                  <a:off x="3952131" y="3944547"/>
                  <a:ext cx="952575" cy="1235461"/>
                </a:xfrm>
                <a:custGeom>
                  <a:avLst/>
                  <a:gdLst>
                    <a:gd name="connsiteX0" fmla="*/ 878 w 952575"/>
                    <a:gd name="connsiteY0" fmla="*/ 123 h 1235461"/>
                    <a:gd name="connsiteX1" fmla="*/ 953454 w 952575"/>
                    <a:gd name="connsiteY1" fmla="*/ 123 h 1235461"/>
                    <a:gd name="connsiteX2" fmla="*/ 953454 w 952575"/>
                    <a:gd name="connsiteY2" fmla="*/ 1235584 h 1235461"/>
                    <a:gd name="connsiteX3" fmla="*/ 878 w 952575"/>
                    <a:gd name="connsiteY3" fmla="*/ 1235584 h 1235461"/>
                  </a:gdLst>
                  <a:ahLst/>
                  <a:cxnLst>
                    <a:cxn ang="0">
                      <a:pos x="connsiteX0" y="connsiteY0"/>
                    </a:cxn>
                    <a:cxn ang="0">
                      <a:pos x="connsiteX1" y="connsiteY1"/>
                    </a:cxn>
                    <a:cxn ang="0">
                      <a:pos x="connsiteX2" y="connsiteY2"/>
                    </a:cxn>
                    <a:cxn ang="0">
                      <a:pos x="connsiteX3" y="connsiteY3"/>
                    </a:cxn>
                  </a:cxnLst>
                  <a:rect l="l" t="t" r="r" b="b"/>
                  <a:pathLst>
                    <a:path w="952575" h="1235461">
                      <a:moveTo>
                        <a:pt x="878" y="123"/>
                      </a:moveTo>
                      <a:lnTo>
                        <a:pt x="953454" y="123"/>
                      </a:lnTo>
                      <a:lnTo>
                        <a:pt x="953454" y="1235584"/>
                      </a:lnTo>
                      <a:lnTo>
                        <a:pt x="878" y="1235584"/>
                      </a:lnTo>
                      <a:close/>
                    </a:path>
                  </a:pathLst>
                </a:custGeom>
              </p:spPr>
            </p:pic>
            <p:pic>
              <p:nvPicPr>
                <p:cNvPr id="4060" name="Picture 4059">
                  <a:extLst>
                    <a:ext uri="{FF2B5EF4-FFF2-40B4-BE49-F238E27FC236}">
                      <a16:creationId xmlns:a16="http://schemas.microsoft.com/office/drawing/2014/main" id="{70308190-5B94-4099-B667-ABC02FC95102}"/>
                    </a:ext>
                  </a:extLst>
                </p:cNvPr>
                <p:cNvPicPr>
                  <a:picLocks noChangeAspect="1"/>
                </p:cNvPicPr>
                <p:nvPr/>
              </p:nvPicPr>
              <p:blipFill>
                <a:blip r:embed="rId123"/>
                <a:stretch>
                  <a:fillRect/>
                </a:stretch>
              </p:blipFill>
              <p:spPr>
                <a:xfrm>
                  <a:off x="2156671" y="5434029"/>
                  <a:ext cx="1033400" cy="588864"/>
                </a:xfrm>
                <a:custGeom>
                  <a:avLst/>
                  <a:gdLst>
                    <a:gd name="connsiteX0" fmla="*/ 567 w 1033400"/>
                    <a:gd name="connsiteY0" fmla="*/ 381 h 588864"/>
                    <a:gd name="connsiteX1" fmla="*/ 1033967 w 1033400"/>
                    <a:gd name="connsiteY1" fmla="*/ 381 h 588864"/>
                    <a:gd name="connsiteX2" fmla="*/ 1033967 w 1033400"/>
                    <a:gd name="connsiteY2" fmla="*/ 589246 h 588864"/>
                    <a:gd name="connsiteX3" fmla="*/ 567 w 1033400"/>
                    <a:gd name="connsiteY3" fmla="*/ 589246 h 588864"/>
                  </a:gdLst>
                  <a:ahLst/>
                  <a:cxnLst>
                    <a:cxn ang="0">
                      <a:pos x="connsiteX0" y="connsiteY0"/>
                    </a:cxn>
                    <a:cxn ang="0">
                      <a:pos x="connsiteX1" y="connsiteY1"/>
                    </a:cxn>
                    <a:cxn ang="0">
                      <a:pos x="connsiteX2" y="connsiteY2"/>
                    </a:cxn>
                    <a:cxn ang="0">
                      <a:pos x="connsiteX3" y="connsiteY3"/>
                    </a:cxn>
                  </a:cxnLst>
                  <a:rect l="l" t="t" r="r" b="b"/>
                  <a:pathLst>
                    <a:path w="1033400" h="588864">
                      <a:moveTo>
                        <a:pt x="567" y="381"/>
                      </a:moveTo>
                      <a:lnTo>
                        <a:pt x="1033967" y="381"/>
                      </a:lnTo>
                      <a:lnTo>
                        <a:pt x="1033967" y="589246"/>
                      </a:lnTo>
                      <a:lnTo>
                        <a:pt x="567" y="589246"/>
                      </a:lnTo>
                      <a:close/>
                    </a:path>
                  </a:pathLst>
                </a:custGeom>
              </p:spPr>
            </p:pic>
            <p:pic>
              <p:nvPicPr>
                <p:cNvPr id="4061" name="Picture 4060">
                  <a:extLst>
                    <a:ext uri="{FF2B5EF4-FFF2-40B4-BE49-F238E27FC236}">
                      <a16:creationId xmlns:a16="http://schemas.microsoft.com/office/drawing/2014/main" id="{DFC01548-C787-4D70-8E92-30229647AE94}"/>
                    </a:ext>
                  </a:extLst>
                </p:cNvPr>
                <p:cNvPicPr>
                  <a:picLocks noChangeAspect="1"/>
                </p:cNvPicPr>
                <p:nvPr/>
              </p:nvPicPr>
              <p:blipFill>
                <a:blip r:embed="rId124"/>
                <a:stretch>
                  <a:fillRect/>
                </a:stretch>
              </p:blipFill>
              <p:spPr>
                <a:xfrm>
                  <a:off x="2664711" y="4060011"/>
                  <a:ext cx="508040" cy="842884"/>
                </a:xfrm>
                <a:custGeom>
                  <a:avLst/>
                  <a:gdLst>
                    <a:gd name="connsiteX0" fmla="*/ 655 w 508040"/>
                    <a:gd name="connsiteY0" fmla="*/ 143 h 842884"/>
                    <a:gd name="connsiteX1" fmla="*/ 508696 w 508040"/>
                    <a:gd name="connsiteY1" fmla="*/ 143 h 842884"/>
                    <a:gd name="connsiteX2" fmla="*/ 508696 w 508040"/>
                    <a:gd name="connsiteY2" fmla="*/ 843028 h 842884"/>
                    <a:gd name="connsiteX3" fmla="*/ 655 w 508040"/>
                    <a:gd name="connsiteY3" fmla="*/ 843028 h 842884"/>
                  </a:gdLst>
                  <a:ahLst/>
                  <a:cxnLst>
                    <a:cxn ang="0">
                      <a:pos x="connsiteX0" y="connsiteY0"/>
                    </a:cxn>
                    <a:cxn ang="0">
                      <a:pos x="connsiteX1" y="connsiteY1"/>
                    </a:cxn>
                    <a:cxn ang="0">
                      <a:pos x="connsiteX2" y="connsiteY2"/>
                    </a:cxn>
                    <a:cxn ang="0">
                      <a:pos x="connsiteX3" y="connsiteY3"/>
                    </a:cxn>
                  </a:cxnLst>
                  <a:rect l="l" t="t" r="r" b="b"/>
                  <a:pathLst>
                    <a:path w="508040" h="842884">
                      <a:moveTo>
                        <a:pt x="655" y="143"/>
                      </a:moveTo>
                      <a:lnTo>
                        <a:pt x="508696" y="143"/>
                      </a:lnTo>
                      <a:lnTo>
                        <a:pt x="508696" y="843028"/>
                      </a:lnTo>
                      <a:lnTo>
                        <a:pt x="655" y="843028"/>
                      </a:lnTo>
                      <a:close/>
                    </a:path>
                  </a:pathLst>
                </a:custGeom>
              </p:spPr>
            </p:pic>
            <p:pic>
              <p:nvPicPr>
                <p:cNvPr id="4062" name="Picture 4061">
                  <a:extLst>
                    <a:ext uri="{FF2B5EF4-FFF2-40B4-BE49-F238E27FC236}">
                      <a16:creationId xmlns:a16="http://schemas.microsoft.com/office/drawing/2014/main" id="{B53902FC-F80E-4D87-9E5C-941F28E08BC4}"/>
                    </a:ext>
                  </a:extLst>
                </p:cNvPr>
                <p:cNvPicPr>
                  <a:picLocks noChangeAspect="1"/>
                </p:cNvPicPr>
                <p:nvPr/>
              </p:nvPicPr>
              <p:blipFill>
                <a:blip r:embed="rId125"/>
                <a:stretch>
                  <a:fillRect/>
                </a:stretch>
              </p:blipFill>
              <p:spPr>
                <a:xfrm>
                  <a:off x="2197083" y="4804752"/>
                  <a:ext cx="952575" cy="479174"/>
                </a:xfrm>
                <a:custGeom>
                  <a:avLst/>
                  <a:gdLst>
                    <a:gd name="connsiteX0" fmla="*/ 574 w 952575"/>
                    <a:gd name="connsiteY0" fmla="*/ 272 h 479174"/>
                    <a:gd name="connsiteX1" fmla="*/ 953150 w 952575"/>
                    <a:gd name="connsiteY1" fmla="*/ 272 h 479174"/>
                    <a:gd name="connsiteX2" fmla="*/ 953150 w 952575"/>
                    <a:gd name="connsiteY2" fmla="*/ 479446 h 479174"/>
                    <a:gd name="connsiteX3" fmla="*/ 574 w 952575"/>
                    <a:gd name="connsiteY3" fmla="*/ 479446 h 479174"/>
                  </a:gdLst>
                  <a:ahLst/>
                  <a:cxnLst>
                    <a:cxn ang="0">
                      <a:pos x="connsiteX0" y="connsiteY0"/>
                    </a:cxn>
                    <a:cxn ang="0">
                      <a:pos x="connsiteX1" y="connsiteY1"/>
                    </a:cxn>
                    <a:cxn ang="0">
                      <a:pos x="connsiteX2" y="connsiteY2"/>
                    </a:cxn>
                    <a:cxn ang="0">
                      <a:pos x="connsiteX3" y="connsiteY3"/>
                    </a:cxn>
                  </a:cxnLst>
                  <a:rect l="l" t="t" r="r" b="b"/>
                  <a:pathLst>
                    <a:path w="952575" h="479174">
                      <a:moveTo>
                        <a:pt x="574" y="272"/>
                      </a:moveTo>
                      <a:lnTo>
                        <a:pt x="953150" y="272"/>
                      </a:lnTo>
                      <a:lnTo>
                        <a:pt x="953150" y="479446"/>
                      </a:lnTo>
                      <a:lnTo>
                        <a:pt x="574" y="479446"/>
                      </a:lnTo>
                      <a:close/>
                    </a:path>
                  </a:pathLst>
                </a:custGeom>
              </p:spPr>
            </p:pic>
            <p:sp>
              <p:nvSpPr>
                <p:cNvPr id="4063" name="Freeform: Shape 4062">
                  <a:extLst>
                    <a:ext uri="{FF2B5EF4-FFF2-40B4-BE49-F238E27FC236}">
                      <a16:creationId xmlns:a16="http://schemas.microsoft.com/office/drawing/2014/main" id="{AC5759C8-582F-4B52-97B0-F0C2DD366776}"/>
                    </a:ext>
                  </a:extLst>
                </p:cNvPr>
                <p:cNvSpPr/>
                <p:nvPr/>
              </p:nvSpPr>
              <p:spPr>
                <a:xfrm>
                  <a:off x="2667367" y="5446751"/>
                  <a:ext cx="379037" cy="177883"/>
                </a:xfrm>
                <a:custGeom>
                  <a:avLst/>
                  <a:gdLst>
                    <a:gd name="connsiteX0" fmla="*/ 62609 w 379037"/>
                    <a:gd name="connsiteY0" fmla="*/ 45550 h 177883"/>
                    <a:gd name="connsiteX1" fmla="*/ 379038 w 379037"/>
                    <a:gd name="connsiteY1" fmla="*/ 146697 h 177883"/>
                    <a:gd name="connsiteX2" fmla="*/ 350691 w 379037"/>
                    <a:gd name="connsiteY2" fmla="*/ 165459 h 177883"/>
                    <a:gd name="connsiteX3" fmla="*/ 142799 w 379037"/>
                    <a:gd name="connsiteY3" fmla="*/ 165402 h 177883"/>
                    <a:gd name="connsiteX4" fmla="*/ 2972 w 379037"/>
                    <a:gd name="connsiteY4" fmla="*/ 0 h 177883"/>
                    <a:gd name="connsiteX5" fmla="*/ 62609 w 379037"/>
                    <a:gd name="connsiteY5" fmla="*/ 45550 h 17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37" h="177883">
                      <a:moveTo>
                        <a:pt x="62609" y="45550"/>
                      </a:moveTo>
                      <a:cubicBezTo>
                        <a:pt x="144415" y="126260"/>
                        <a:pt x="265594" y="164998"/>
                        <a:pt x="379038" y="146697"/>
                      </a:cubicBezTo>
                      <a:cubicBezTo>
                        <a:pt x="377710" y="158878"/>
                        <a:pt x="362815" y="163554"/>
                        <a:pt x="350691" y="165459"/>
                      </a:cubicBezTo>
                      <a:cubicBezTo>
                        <a:pt x="281586" y="176313"/>
                        <a:pt x="209421" y="186936"/>
                        <a:pt x="142799" y="165402"/>
                      </a:cubicBezTo>
                      <a:cubicBezTo>
                        <a:pt x="84721" y="146639"/>
                        <a:pt x="-18850" y="67777"/>
                        <a:pt x="2972" y="0"/>
                      </a:cubicBezTo>
                      <a:cubicBezTo>
                        <a:pt x="28259" y="9757"/>
                        <a:pt x="43154" y="26326"/>
                        <a:pt x="62609" y="45550"/>
                      </a:cubicBezTo>
                      <a:close/>
                    </a:path>
                  </a:pathLst>
                </a:custGeom>
                <a:solidFill>
                  <a:srgbClr val="DCDDDC"/>
                </a:solidFill>
                <a:ln w="5770" cap="flat">
                  <a:noFill/>
                  <a:prstDash val="solid"/>
                  <a:miter/>
                </a:ln>
              </p:spPr>
              <p:txBody>
                <a:bodyPr rtlCol="0" anchor="ctr"/>
                <a:lstStyle/>
                <a:p>
                  <a:endParaRPr lang="th-TH"/>
                </a:p>
              </p:txBody>
            </p:sp>
            <p:pic>
              <p:nvPicPr>
                <p:cNvPr id="4064" name="Picture 4063">
                  <a:extLst>
                    <a:ext uri="{FF2B5EF4-FFF2-40B4-BE49-F238E27FC236}">
                      <a16:creationId xmlns:a16="http://schemas.microsoft.com/office/drawing/2014/main" id="{DAAB8C0E-B9A0-454C-A490-FAE77DA0DECC}"/>
                    </a:ext>
                  </a:extLst>
                </p:cNvPr>
                <p:cNvPicPr>
                  <a:picLocks noChangeAspect="1"/>
                </p:cNvPicPr>
                <p:nvPr/>
              </p:nvPicPr>
              <p:blipFill>
                <a:blip r:embed="rId126"/>
                <a:stretch>
                  <a:fillRect/>
                </a:stretch>
              </p:blipFill>
              <p:spPr>
                <a:xfrm>
                  <a:off x="3934812" y="4885576"/>
                  <a:ext cx="1189275" cy="617730"/>
                </a:xfrm>
                <a:custGeom>
                  <a:avLst/>
                  <a:gdLst>
                    <a:gd name="connsiteX0" fmla="*/ 875 w 1189275"/>
                    <a:gd name="connsiteY0" fmla="*/ 286 h 617730"/>
                    <a:gd name="connsiteX1" fmla="*/ 1190151 w 1189275"/>
                    <a:gd name="connsiteY1" fmla="*/ 286 h 617730"/>
                    <a:gd name="connsiteX2" fmla="*/ 1190151 w 1189275"/>
                    <a:gd name="connsiteY2" fmla="*/ 618016 h 617730"/>
                    <a:gd name="connsiteX3" fmla="*/ 875 w 1189275"/>
                    <a:gd name="connsiteY3" fmla="*/ 618016 h 617730"/>
                  </a:gdLst>
                  <a:ahLst/>
                  <a:cxnLst>
                    <a:cxn ang="0">
                      <a:pos x="connsiteX0" y="connsiteY0"/>
                    </a:cxn>
                    <a:cxn ang="0">
                      <a:pos x="connsiteX1" y="connsiteY1"/>
                    </a:cxn>
                    <a:cxn ang="0">
                      <a:pos x="connsiteX2" y="connsiteY2"/>
                    </a:cxn>
                    <a:cxn ang="0">
                      <a:pos x="connsiteX3" y="connsiteY3"/>
                    </a:cxn>
                  </a:cxnLst>
                  <a:rect l="l" t="t" r="r" b="b"/>
                  <a:pathLst>
                    <a:path w="1189275" h="617730">
                      <a:moveTo>
                        <a:pt x="875" y="286"/>
                      </a:moveTo>
                      <a:lnTo>
                        <a:pt x="1190151" y="286"/>
                      </a:lnTo>
                      <a:lnTo>
                        <a:pt x="1190151" y="618016"/>
                      </a:lnTo>
                      <a:lnTo>
                        <a:pt x="875" y="618016"/>
                      </a:lnTo>
                      <a:close/>
                    </a:path>
                  </a:pathLst>
                </a:custGeom>
              </p:spPr>
            </p:pic>
            <p:pic>
              <p:nvPicPr>
                <p:cNvPr id="4065" name="Picture 4064">
                  <a:extLst>
                    <a:ext uri="{FF2B5EF4-FFF2-40B4-BE49-F238E27FC236}">
                      <a16:creationId xmlns:a16="http://schemas.microsoft.com/office/drawing/2014/main" id="{574C1727-AEAC-4D07-94BE-5A09A89813B2}"/>
                    </a:ext>
                  </a:extLst>
                </p:cNvPr>
                <p:cNvPicPr>
                  <a:picLocks noChangeAspect="1"/>
                </p:cNvPicPr>
                <p:nvPr/>
              </p:nvPicPr>
              <p:blipFill>
                <a:blip r:embed="rId127"/>
                <a:stretch>
                  <a:fillRect/>
                </a:stretch>
              </p:blipFill>
              <p:spPr>
                <a:xfrm>
                  <a:off x="4079141" y="5139596"/>
                  <a:ext cx="987214" cy="444535"/>
                </a:xfrm>
                <a:custGeom>
                  <a:avLst/>
                  <a:gdLst>
                    <a:gd name="connsiteX0" fmla="*/ 900 w 987214"/>
                    <a:gd name="connsiteY0" fmla="*/ 330 h 444535"/>
                    <a:gd name="connsiteX1" fmla="*/ 988115 w 987214"/>
                    <a:gd name="connsiteY1" fmla="*/ 330 h 444535"/>
                    <a:gd name="connsiteX2" fmla="*/ 988115 w 987214"/>
                    <a:gd name="connsiteY2" fmla="*/ 444865 h 444535"/>
                    <a:gd name="connsiteX3" fmla="*/ 900 w 987214"/>
                    <a:gd name="connsiteY3" fmla="*/ 444865 h 444535"/>
                  </a:gdLst>
                  <a:ahLst/>
                  <a:cxnLst>
                    <a:cxn ang="0">
                      <a:pos x="connsiteX0" y="connsiteY0"/>
                    </a:cxn>
                    <a:cxn ang="0">
                      <a:pos x="connsiteX1" y="connsiteY1"/>
                    </a:cxn>
                    <a:cxn ang="0">
                      <a:pos x="connsiteX2" y="connsiteY2"/>
                    </a:cxn>
                    <a:cxn ang="0">
                      <a:pos x="connsiteX3" y="connsiteY3"/>
                    </a:cxn>
                  </a:cxnLst>
                  <a:rect l="l" t="t" r="r" b="b"/>
                  <a:pathLst>
                    <a:path w="987214" h="444535">
                      <a:moveTo>
                        <a:pt x="900" y="330"/>
                      </a:moveTo>
                      <a:lnTo>
                        <a:pt x="988115" y="330"/>
                      </a:lnTo>
                      <a:lnTo>
                        <a:pt x="988115" y="444865"/>
                      </a:lnTo>
                      <a:lnTo>
                        <a:pt x="900" y="444865"/>
                      </a:lnTo>
                      <a:close/>
                    </a:path>
                  </a:pathLst>
                </a:custGeom>
              </p:spPr>
            </p:pic>
            <p:sp>
              <p:nvSpPr>
                <p:cNvPr id="4066" name="Freeform: Shape 4065">
                  <a:extLst>
                    <a:ext uri="{FF2B5EF4-FFF2-40B4-BE49-F238E27FC236}">
                      <a16:creationId xmlns:a16="http://schemas.microsoft.com/office/drawing/2014/main" id="{0AE3BC78-CF26-472C-BAC7-C0A67D60A018}"/>
                    </a:ext>
                  </a:extLst>
                </p:cNvPr>
                <p:cNvSpPr/>
                <p:nvPr/>
              </p:nvSpPr>
              <p:spPr>
                <a:xfrm>
                  <a:off x="3947946" y="5208580"/>
                  <a:ext cx="686488" cy="244710"/>
                </a:xfrm>
                <a:custGeom>
                  <a:avLst/>
                  <a:gdLst>
                    <a:gd name="connsiteX0" fmla="*/ 400831 w 686488"/>
                    <a:gd name="connsiteY0" fmla="*/ 5973 h 244710"/>
                    <a:gd name="connsiteX1" fmla="*/ 434720 w 686488"/>
                    <a:gd name="connsiteY1" fmla="*/ 6666 h 244710"/>
                    <a:gd name="connsiteX2" fmla="*/ 435989 w 686488"/>
                    <a:gd name="connsiteY2" fmla="*/ 21214 h 244710"/>
                    <a:gd name="connsiteX3" fmla="*/ 417919 w 686488"/>
                    <a:gd name="connsiteY3" fmla="*/ 76232 h 244710"/>
                    <a:gd name="connsiteX4" fmla="*/ 357359 w 686488"/>
                    <a:gd name="connsiteY4" fmla="*/ 107812 h 244710"/>
                    <a:gd name="connsiteX5" fmla="*/ 325837 w 686488"/>
                    <a:gd name="connsiteY5" fmla="*/ 161329 h 244710"/>
                    <a:gd name="connsiteX6" fmla="*/ 373870 w 686488"/>
                    <a:gd name="connsiteY6" fmla="*/ 185403 h 244710"/>
                    <a:gd name="connsiteX7" fmla="*/ 686488 w 686488"/>
                    <a:gd name="connsiteY7" fmla="*/ 224084 h 244710"/>
                    <a:gd name="connsiteX8" fmla="*/ 333631 w 686488"/>
                    <a:gd name="connsiteY8" fmla="*/ 234187 h 244710"/>
                    <a:gd name="connsiteX9" fmla="*/ 137343 w 686488"/>
                    <a:gd name="connsiteY9" fmla="*/ 174954 h 244710"/>
                    <a:gd name="connsiteX10" fmla="*/ 49475 w 686488"/>
                    <a:gd name="connsiteY10" fmla="*/ 132290 h 244710"/>
                    <a:gd name="connsiteX11" fmla="*/ 149524 w 686488"/>
                    <a:gd name="connsiteY11" fmla="*/ 53890 h 244710"/>
                    <a:gd name="connsiteX12" fmla="*/ 400831 w 686488"/>
                    <a:gd name="connsiteY12" fmla="*/ 5973 h 24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488" h="244710">
                      <a:moveTo>
                        <a:pt x="400831" y="5973"/>
                      </a:moveTo>
                      <a:cubicBezTo>
                        <a:pt x="412088" y="315"/>
                        <a:pt x="428657" y="-4303"/>
                        <a:pt x="434720" y="6666"/>
                      </a:cubicBezTo>
                      <a:cubicBezTo>
                        <a:pt x="437086" y="10995"/>
                        <a:pt x="436567" y="16307"/>
                        <a:pt x="435989" y="21214"/>
                      </a:cubicBezTo>
                      <a:cubicBezTo>
                        <a:pt x="433680" y="40670"/>
                        <a:pt x="430793" y="61453"/>
                        <a:pt x="417919" y="76232"/>
                      </a:cubicBezTo>
                      <a:cubicBezTo>
                        <a:pt x="402851" y="93552"/>
                        <a:pt x="378200" y="98113"/>
                        <a:pt x="357359" y="107812"/>
                      </a:cubicBezTo>
                      <a:cubicBezTo>
                        <a:pt x="336518" y="117511"/>
                        <a:pt x="316600" y="140315"/>
                        <a:pt x="325837" y="161329"/>
                      </a:cubicBezTo>
                      <a:cubicBezTo>
                        <a:pt x="333400" y="178533"/>
                        <a:pt x="355223" y="183152"/>
                        <a:pt x="373870" y="185403"/>
                      </a:cubicBezTo>
                      <a:cubicBezTo>
                        <a:pt x="478076" y="198278"/>
                        <a:pt x="582282" y="211209"/>
                        <a:pt x="686488" y="224084"/>
                      </a:cubicBezTo>
                      <a:cubicBezTo>
                        <a:pt x="569523" y="241114"/>
                        <a:pt x="449960" y="255143"/>
                        <a:pt x="333631" y="234187"/>
                      </a:cubicBezTo>
                      <a:cubicBezTo>
                        <a:pt x="266315" y="222063"/>
                        <a:pt x="201656" y="198451"/>
                        <a:pt x="137343" y="174954"/>
                      </a:cubicBezTo>
                      <a:cubicBezTo>
                        <a:pt x="106629" y="163696"/>
                        <a:pt x="75396" y="152207"/>
                        <a:pt x="49475" y="132290"/>
                      </a:cubicBezTo>
                      <a:cubicBezTo>
                        <a:pt x="-83366" y="30162"/>
                        <a:pt x="86423" y="48752"/>
                        <a:pt x="149524" y="53890"/>
                      </a:cubicBezTo>
                      <a:cubicBezTo>
                        <a:pt x="235487" y="61049"/>
                        <a:pt x="323701" y="44711"/>
                        <a:pt x="400831" y="5973"/>
                      </a:cubicBezTo>
                      <a:close/>
                    </a:path>
                  </a:pathLst>
                </a:custGeom>
                <a:solidFill>
                  <a:srgbClr val="E2E2E1"/>
                </a:solidFill>
                <a:ln w="5770" cap="flat">
                  <a:noFill/>
                  <a:prstDash val="solid"/>
                  <a:miter/>
                </a:ln>
              </p:spPr>
              <p:txBody>
                <a:bodyPr rtlCol="0" anchor="ctr"/>
                <a:lstStyle/>
                <a:p>
                  <a:endParaRPr lang="th-TH"/>
                </a:p>
              </p:txBody>
            </p:sp>
            <p:pic>
              <p:nvPicPr>
                <p:cNvPr id="4067" name="Picture 4066">
                  <a:extLst>
                    <a:ext uri="{FF2B5EF4-FFF2-40B4-BE49-F238E27FC236}">
                      <a16:creationId xmlns:a16="http://schemas.microsoft.com/office/drawing/2014/main" id="{65C73909-0B29-4D90-B4DC-4AE26A4CF6C0}"/>
                    </a:ext>
                  </a:extLst>
                </p:cNvPr>
                <p:cNvPicPr>
                  <a:picLocks noChangeAspect="1"/>
                </p:cNvPicPr>
                <p:nvPr/>
              </p:nvPicPr>
              <p:blipFill>
                <a:blip r:embed="rId128"/>
                <a:stretch>
                  <a:fillRect/>
                </a:stretch>
              </p:blipFill>
              <p:spPr>
                <a:xfrm>
                  <a:off x="3669245" y="5480214"/>
                  <a:ext cx="1068039" cy="975668"/>
                </a:xfrm>
                <a:custGeom>
                  <a:avLst/>
                  <a:gdLst>
                    <a:gd name="connsiteX0" fmla="*/ 829 w 1068039"/>
                    <a:gd name="connsiteY0" fmla="*/ 389 h 975668"/>
                    <a:gd name="connsiteX1" fmla="*/ 1068868 w 1068039"/>
                    <a:gd name="connsiteY1" fmla="*/ 389 h 975668"/>
                    <a:gd name="connsiteX2" fmla="*/ 1068868 w 1068039"/>
                    <a:gd name="connsiteY2" fmla="*/ 976057 h 975668"/>
                    <a:gd name="connsiteX3" fmla="*/ 829 w 1068039"/>
                    <a:gd name="connsiteY3" fmla="*/ 976057 h 975668"/>
                  </a:gdLst>
                  <a:ahLst/>
                  <a:cxnLst>
                    <a:cxn ang="0">
                      <a:pos x="connsiteX0" y="connsiteY0"/>
                    </a:cxn>
                    <a:cxn ang="0">
                      <a:pos x="connsiteX1" y="connsiteY1"/>
                    </a:cxn>
                    <a:cxn ang="0">
                      <a:pos x="connsiteX2" y="connsiteY2"/>
                    </a:cxn>
                    <a:cxn ang="0">
                      <a:pos x="connsiteX3" y="connsiteY3"/>
                    </a:cxn>
                  </a:cxnLst>
                  <a:rect l="l" t="t" r="r" b="b"/>
                  <a:pathLst>
                    <a:path w="1068039" h="975668">
                      <a:moveTo>
                        <a:pt x="829" y="389"/>
                      </a:moveTo>
                      <a:lnTo>
                        <a:pt x="1068868" y="389"/>
                      </a:lnTo>
                      <a:lnTo>
                        <a:pt x="1068868" y="976057"/>
                      </a:lnTo>
                      <a:lnTo>
                        <a:pt x="829" y="976057"/>
                      </a:lnTo>
                      <a:close/>
                    </a:path>
                  </a:pathLst>
                </a:custGeom>
              </p:spPr>
            </p:pic>
            <p:pic>
              <p:nvPicPr>
                <p:cNvPr id="4068" name="Picture 4067">
                  <a:extLst>
                    <a:ext uri="{FF2B5EF4-FFF2-40B4-BE49-F238E27FC236}">
                      <a16:creationId xmlns:a16="http://schemas.microsoft.com/office/drawing/2014/main" id="{670A528F-9129-488A-8049-882F2FB05F40}"/>
                    </a:ext>
                  </a:extLst>
                </p:cNvPr>
                <p:cNvPicPr>
                  <a:picLocks noChangeAspect="1"/>
                </p:cNvPicPr>
                <p:nvPr/>
              </p:nvPicPr>
              <p:blipFill>
                <a:blip r:embed="rId129"/>
                <a:stretch>
                  <a:fillRect/>
                </a:stretch>
              </p:blipFill>
              <p:spPr>
                <a:xfrm>
                  <a:off x="4056049" y="5237740"/>
                  <a:ext cx="877524" cy="750513"/>
                </a:xfrm>
                <a:custGeom>
                  <a:avLst/>
                  <a:gdLst>
                    <a:gd name="connsiteX0" fmla="*/ 896 w 877524"/>
                    <a:gd name="connsiteY0" fmla="*/ 347 h 750513"/>
                    <a:gd name="connsiteX1" fmla="*/ 878420 w 877524"/>
                    <a:gd name="connsiteY1" fmla="*/ 347 h 750513"/>
                    <a:gd name="connsiteX2" fmla="*/ 878420 w 877524"/>
                    <a:gd name="connsiteY2" fmla="*/ 750861 h 750513"/>
                    <a:gd name="connsiteX3" fmla="*/ 896 w 877524"/>
                    <a:gd name="connsiteY3" fmla="*/ 750861 h 750513"/>
                  </a:gdLst>
                  <a:ahLst/>
                  <a:cxnLst>
                    <a:cxn ang="0">
                      <a:pos x="connsiteX0" y="connsiteY0"/>
                    </a:cxn>
                    <a:cxn ang="0">
                      <a:pos x="connsiteX1" y="connsiteY1"/>
                    </a:cxn>
                    <a:cxn ang="0">
                      <a:pos x="connsiteX2" y="connsiteY2"/>
                    </a:cxn>
                    <a:cxn ang="0">
                      <a:pos x="connsiteX3" y="connsiteY3"/>
                    </a:cxn>
                  </a:cxnLst>
                  <a:rect l="l" t="t" r="r" b="b"/>
                  <a:pathLst>
                    <a:path w="877524" h="750513">
                      <a:moveTo>
                        <a:pt x="896" y="347"/>
                      </a:moveTo>
                      <a:lnTo>
                        <a:pt x="878420" y="347"/>
                      </a:lnTo>
                      <a:lnTo>
                        <a:pt x="878420" y="750861"/>
                      </a:lnTo>
                      <a:lnTo>
                        <a:pt x="896" y="750861"/>
                      </a:lnTo>
                      <a:close/>
                    </a:path>
                  </a:pathLst>
                </a:custGeom>
              </p:spPr>
            </p:pic>
            <p:pic>
              <p:nvPicPr>
                <p:cNvPr id="4069" name="Picture 4068">
                  <a:extLst>
                    <a:ext uri="{FF2B5EF4-FFF2-40B4-BE49-F238E27FC236}">
                      <a16:creationId xmlns:a16="http://schemas.microsoft.com/office/drawing/2014/main" id="{C5B99B61-B41D-4871-B056-4D11985F9F9B}"/>
                    </a:ext>
                  </a:extLst>
                </p:cNvPr>
                <p:cNvPicPr>
                  <a:picLocks noChangeAspect="1"/>
                </p:cNvPicPr>
                <p:nvPr/>
              </p:nvPicPr>
              <p:blipFill>
                <a:blip r:embed="rId130"/>
                <a:stretch>
                  <a:fillRect/>
                </a:stretch>
              </p:blipFill>
              <p:spPr>
                <a:xfrm>
                  <a:off x="2653165" y="5341658"/>
                  <a:ext cx="808245" cy="894843"/>
                </a:xfrm>
                <a:custGeom>
                  <a:avLst/>
                  <a:gdLst>
                    <a:gd name="connsiteX0" fmla="*/ 653 w 808245"/>
                    <a:gd name="connsiteY0" fmla="*/ 365 h 894843"/>
                    <a:gd name="connsiteX1" fmla="*/ 808899 w 808245"/>
                    <a:gd name="connsiteY1" fmla="*/ 365 h 894843"/>
                    <a:gd name="connsiteX2" fmla="*/ 808899 w 808245"/>
                    <a:gd name="connsiteY2" fmla="*/ 895208 h 894843"/>
                    <a:gd name="connsiteX3" fmla="*/ 653 w 808245"/>
                    <a:gd name="connsiteY3" fmla="*/ 895208 h 894843"/>
                  </a:gdLst>
                  <a:ahLst/>
                  <a:cxnLst>
                    <a:cxn ang="0">
                      <a:pos x="connsiteX0" y="connsiteY0"/>
                    </a:cxn>
                    <a:cxn ang="0">
                      <a:pos x="connsiteX1" y="connsiteY1"/>
                    </a:cxn>
                    <a:cxn ang="0">
                      <a:pos x="connsiteX2" y="connsiteY2"/>
                    </a:cxn>
                    <a:cxn ang="0">
                      <a:pos x="connsiteX3" y="connsiteY3"/>
                    </a:cxn>
                  </a:cxnLst>
                  <a:rect l="l" t="t" r="r" b="b"/>
                  <a:pathLst>
                    <a:path w="808245" h="894843">
                      <a:moveTo>
                        <a:pt x="653" y="365"/>
                      </a:moveTo>
                      <a:lnTo>
                        <a:pt x="808899" y="365"/>
                      </a:lnTo>
                      <a:lnTo>
                        <a:pt x="808899" y="895208"/>
                      </a:lnTo>
                      <a:lnTo>
                        <a:pt x="653" y="895208"/>
                      </a:lnTo>
                      <a:close/>
                    </a:path>
                  </a:pathLst>
                </a:custGeom>
              </p:spPr>
            </p:pic>
            <p:pic>
              <p:nvPicPr>
                <p:cNvPr id="4070" name="Picture 4069">
                  <a:extLst>
                    <a:ext uri="{FF2B5EF4-FFF2-40B4-BE49-F238E27FC236}">
                      <a16:creationId xmlns:a16="http://schemas.microsoft.com/office/drawing/2014/main" id="{B3C90C24-BE5C-42BF-810B-EA2B7760B893}"/>
                    </a:ext>
                  </a:extLst>
                </p:cNvPr>
                <p:cNvPicPr>
                  <a:picLocks noChangeAspect="1"/>
                </p:cNvPicPr>
                <p:nvPr/>
              </p:nvPicPr>
              <p:blipFill>
                <a:blip r:embed="rId131"/>
                <a:stretch>
                  <a:fillRect/>
                </a:stretch>
              </p:blipFill>
              <p:spPr>
                <a:xfrm>
                  <a:off x="3120793" y="5249287"/>
                  <a:ext cx="917936" cy="663916"/>
                </a:xfrm>
                <a:custGeom>
                  <a:avLst/>
                  <a:gdLst>
                    <a:gd name="connsiteX0" fmla="*/ 734 w 917936"/>
                    <a:gd name="connsiteY0" fmla="*/ 349 h 663916"/>
                    <a:gd name="connsiteX1" fmla="*/ 918671 w 917936"/>
                    <a:gd name="connsiteY1" fmla="*/ 349 h 663916"/>
                    <a:gd name="connsiteX2" fmla="*/ 918671 w 917936"/>
                    <a:gd name="connsiteY2" fmla="*/ 664265 h 663916"/>
                    <a:gd name="connsiteX3" fmla="*/ 734 w 917936"/>
                    <a:gd name="connsiteY3" fmla="*/ 664265 h 663916"/>
                  </a:gdLst>
                  <a:ahLst/>
                  <a:cxnLst>
                    <a:cxn ang="0">
                      <a:pos x="connsiteX0" y="connsiteY0"/>
                    </a:cxn>
                    <a:cxn ang="0">
                      <a:pos x="connsiteX1" y="connsiteY1"/>
                    </a:cxn>
                    <a:cxn ang="0">
                      <a:pos x="connsiteX2" y="connsiteY2"/>
                    </a:cxn>
                    <a:cxn ang="0">
                      <a:pos x="connsiteX3" y="connsiteY3"/>
                    </a:cxn>
                  </a:cxnLst>
                  <a:rect l="l" t="t" r="r" b="b"/>
                  <a:pathLst>
                    <a:path w="917936" h="663916">
                      <a:moveTo>
                        <a:pt x="734" y="349"/>
                      </a:moveTo>
                      <a:lnTo>
                        <a:pt x="918671" y="349"/>
                      </a:lnTo>
                      <a:lnTo>
                        <a:pt x="918671" y="664265"/>
                      </a:lnTo>
                      <a:lnTo>
                        <a:pt x="734" y="664265"/>
                      </a:lnTo>
                      <a:close/>
                    </a:path>
                  </a:pathLst>
                </a:custGeom>
              </p:spPr>
            </p:pic>
            <p:pic>
              <p:nvPicPr>
                <p:cNvPr id="4071" name="Picture 4070">
                  <a:extLst>
                    <a:ext uri="{FF2B5EF4-FFF2-40B4-BE49-F238E27FC236}">
                      <a16:creationId xmlns:a16="http://schemas.microsoft.com/office/drawing/2014/main" id="{3B3EFC72-BA8A-4D51-96ED-34CFB25923BF}"/>
                    </a:ext>
                  </a:extLst>
                </p:cNvPr>
                <p:cNvPicPr>
                  <a:picLocks noChangeAspect="1"/>
                </p:cNvPicPr>
                <p:nvPr/>
              </p:nvPicPr>
              <p:blipFill>
                <a:blip r:embed="rId132"/>
                <a:stretch>
                  <a:fillRect/>
                </a:stretch>
              </p:blipFill>
              <p:spPr>
                <a:xfrm>
                  <a:off x="3594194" y="5266606"/>
                  <a:ext cx="1039173" cy="508040"/>
                </a:xfrm>
                <a:custGeom>
                  <a:avLst/>
                  <a:gdLst>
                    <a:gd name="connsiteX0" fmla="*/ 816 w 1039173"/>
                    <a:gd name="connsiteY0" fmla="*/ 352 h 508040"/>
                    <a:gd name="connsiteX1" fmla="*/ 1039989 w 1039173"/>
                    <a:gd name="connsiteY1" fmla="*/ 352 h 508040"/>
                    <a:gd name="connsiteX2" fmla="*/ 1039989 w 1039173"/>
                    <a:gd name="connsiteY2" fmla="*/ 508392 h 508040"/>
                    <a:gd name="connsiteX3" fmla="*/ 816 w 1039173"/>
                    <a:gd name="connsiteY3" fmla="*/ 508392 h 508040"/>
                  </a:gdLst>
                  <a:ahLst/>
                  <a:cxnLst>
                    <a:cxn ang="0">
                      <a:pos x="connsiteX0" y="connsiteY0"/>
                    </a:cxn>
                    <a:cxn ang="0">
                      <a:pos x="connsiteX1" y="connsiteY1"/>
                    </a:cxn>
                    <a:cxn ang="0">
                      <a:pos x="connsiteX2" y="connsiteY2"/>
                    </a:cxn>
                    <a:cxn ang="0">
                      <a:pos x="connsiteX3" y="connsiteY3"/>
                    </a:cxn>
                  </a:cxnLst>
                  <a:rect l="l" t="t" r="r" b="b"/>
                  <a:pathLst>
                    <a:path w="1039173" h="508040">
                      <a:moveTo>
                        <a:pt x="816" y="352"/>
                      </a:moveTo>
                      <a:lnTo>
                        <a:pt x="1039989" y="352"/>
                      </a:lnTo>
                      <a:lnTo>
                        <a:pt x="1039989" y="508392"/>
                      </a:lnTo>
                      <a:lnTo>
                        <a:pt x="816" y="508392"/>
                      </a:lnTo>
                      <a:close/>
                    </a:path>
                  </a:pathLst>
                </a:custGeom>
              </p:spPr>
            </p:pic>
            <p:pic>
              <p:nvPicPr>
                <p:cNvPr id="4072" name="Picture 4071">
                  <a:extLst>
                    <a:ext uri="{FF2B5EF4-FFF2-40B4-BE49-F238E27FC236}">
                      <a16:creationId xmlns:a16="http://schemas.microsoft.com/office/drawing/2014/main" id="{8A87D10B-A572-4E93-8047-8485542185D1}"/>
                    </a:ext>
                  </a:extLst>
                </p:cNvPr>
                <p:cNvPicPr>
                  <a:picLocks noChangeAspect="1"/>
                </p:cNvPicPr>
                <p:nvPr/>
              </p:nvPicPr>
              <p:blipFill>
                <a:blip r:embed="rId133"/>
                <a:stretch>
                  <a:fillRect/>
                </a:stretch>
              </p:blipFill>
              <p:spPr>
                <a:xfrm>
                  <a:off x="2560794" y="5070318"/>
                  <a:ext cx="715874" cy="531132"/>
                </a:xfrm>
                <a:custGeom>
                  <a:avLst/>
                  <a:gdLst>
                    <a:gd name="connsiteX0" fmla="*/ 637 w 715874"/>
                    <a:gd name="connsiteY0" fmla="*/ 318 h 531132"/>
                    <a:gd name="connsiteX1" fmla="*/ 716512 w 715874"/>
                    <a:gd name="connsiteY1" fmla="*/ 318 h 531132"/>
                    <a:gd name="connsiteX2" fmla="*/ 716512 w 715874"/>
                    <a:gd name="connsiteY2" fmla="*/ 531451 h 531132"/>
                    <a:gd name="connsiteX3" fmla="*/ 637 w 715874"/>
                    <a:gd name="connsiteY3" fmla="*/ 531451 h 531132"/>
                  </a:gdLst>
                  <a:ahLst/>
                  <a:cxnLst>
                    <a:cxn ang="0">
                      <a:pos x="connsiteX0" y="connsiteY0"/>
                    </a:cxn>
                    <a:cxn ang="0">
                      <a:pos x="connsiteX1" y="connsiteY1"/>
                    </a:cxn>
                    <a:cxn ang="0">
                      <a:pos x="connsiteX2" y="connsiteY2"/>
                    </a:cxn>
                    <a:cxn ang="0">
                      <a:pos x="connsiteX3" y="connsiteY3"/>
                    </a:cxn>
                  </a:cxnLst>
                  <a:rect l="l" t="t" r="r" b="b"/>
                  <a:pathLst>
                    <a:path w="715874" h="531132">
                      <a:moveTo>
                        <a:pt x="637" y="318"/>
                      </a:moveTo>
                      <a:lnTo>
                        <a:pt x="716512" y="318"/>
                      </a:lnTo>
                      <a:lnTo>
                        <a:pt x="716512" y="531451"/>
                      </a:lnTo>
                      <a:lnTo>
                        <a:pt x="637" y="531451"/>
                      </a:lnTo>
                      <a:close/>
                    </a:path>
                  </a:pathLst>
                </a:custGeom>
              </p:spPr>
            </p:pic>
            <p:pic>
              <p:nvPicPr>
                <p:cNvPr id="4073" name="Picture 4072">
                  <a:extLst>
                    <a:ext uri="{FF2B5EF4-FFF2-40B4-BE49-F238E27FC236}">
                      <a16:creationId xmlns:a16="http://schemas.microsoft.com/office/drawing/2014/main" id="{480FD61D-58AB-4E49-8C41-0035E0B24FBF}"/>
                    </a:ext>
                  </a:extLst>
                </p:cNvPr>
                <p:cNvPicPr>
                  <a:picLocks noChangeAspect="1"/>
                </p:cNvPicPr>
                <p:nvPr/>
              </p:nvPicPr>
              <p:blipFill>
                <a:blip r:embed="rId134"/>
                <a:stretch>
                  <a:fillRect/>
                </a:stretch>
              </p:blipFill>
              <p:spPr>
                <a:xfrm>
                  <a:off x="2283681" y="4383309"/>
                  <a:ext cx="912163" cy="687008"/>
                </a:xfrm>
                <a:custGeom>
                  <a:avLst/>
                  <a:gdLst>
                    <a:gd name="connsiteX0" fmla="*/ 589 w 912163"/>
                    <a:gd name="connsiteY0" fmla="*/ 199 h 687008"/>
                    <a:gd name="connsiteX1" fmla="*/ 912752 w 912163"/>
                    <a:gd name="connsiteY1" fmla="*/ 199 h 687008"/>
                    <a:gd name="connsiteX2" fmla="*/ 912752 w 912163"/>
                    <a:gd name="connsiteY2" fmla="*/ 687208 h 687008"/>
                    <a:gd name="connsiteX3" fmla="*/ 589 w 912163"/>
                    <a:gd name="connsiteY3" fmla="*/ 687208 h 687008"/>
                  </a:gdLst>
                  <a:ahLst/>
                  <a:cxnLst>
                    <a:cxn ang="0">
                      <a:pos x="connsiteX0" y="connsiteY0"/>
                    </a:cxn>
                    <a:cxn ang="0">
                      <a:pos x="connsiteX1" y="connsiteY1"/>
                    </a:cxn>
                    <a:cxn ang="0">
                      <a:pos x="connsiteX2" y="connsiteY2"/>
                    </a:cxn>
                    <a:cxn ang="0">
                      <a:pos x="connsiteX3" y="connsiteY3"/>
                    </a:cxn>
                  </a:cxnLst>
                  <a:rect l="l" t="t" r="r" b="b"/>
                  <a:pathLst>
                    <a:path w="912163" h="687008">
                      <a:moveTo>
                        <a:pt x="589" y="199"/>
                      </a:moveTo>
                      <a:lnTo>
                        <a:pt x="912752" y="199"/>
                      </a:lnTo>
                      <a:lnTo>
                        <a:pt x="912752" y="687208"/>
                      </a:lnTo>
                      <a:lnTo>
                        <a:pt x="589" y="687208"/>
                      </a:lnTo>
                      <a:close/>
                    </a:path>
                  </a:pathLst>
                </a:custGeom>
              </p:spPr>
            </p:pic>
            <p:pic>
              <p:nvPicPr>
                <p:cNvPr id="4074" name="Picture 4073">
                  <a:extLst>
                    <a:ext uri="{FF2B5EF4-FFF2-40B4-BE49-F238E27FC236}">
                      <a16:creationId xmlns:a16="http://schemas.microsoft.com/office/drawing/2014/main" id="{818C806D-B867-4FF0-8936-035DC6B51685}"/>
                    </a:ext>
                  </a:extLst>
                </p:cNvPr>
                <p:cNvPicPr>
                  <a:picLocks noChangeAspect="1"/>
                </p:cNvPicPr>
                <p:nvPr/>
              </p:nvPicPr>
              <p:blipFill>
                <a:blip r:embed="rId135"/>
                <a:stretch>
                  <a:fillRect/>
                </a:stretch>
              </p:blipFill>
              <p:spPr>
                <a:xfrm>
                  <a:off x="2555021" y="4423721"/>
                  <a:ext cx="675462" cy="698555"/>
                </a:xfrm>
                <a:custGeom>
                  <a:avLst/>
                  <a:gdLst>
                    <a:gd name="connsiteX0" fmla="*/ 636 w 675462"/>
                    <a:gd name="connsiteY0" fmla="*/ 206 h 698555"/>
                    <a:gd name="connsiteX1" fmla="*/ 676099 w 675462"/>
                    <a:gd name="connsiteY1" fmla="*/ 206 h 698555"/>
                    <a:gd name="connsiteX2" fmla="*/ 676099 w 675462"/>
                    <a:gd name="connsiteY2" fmla="*/ 698761 h 698555"/>
                    <a:gd name="connsiteX3" fmla="*/ 636 w 675462"/>
                    <a:gd name="connsiteY3" fmla="*/ 698761 h 698555"/>
                  </a:gdLst>
                  <a:ahLst/>
                  <a:cxnLst>
                    <a:cxn ang="0">
                      <a:pos x="connsiteX0" y="connsiteY0"/>
                    </a:cxn>
                    <a:cxn ang="0">
                      <a:pos x="connsiteX1" y="connsiteY1"/>
                    </a:cxn>
                    <a:cxn ang="0">
                      <a:pos x="connsiteX2" y="connsiteY2"/>
                    </a:cxn>
                    <a:cxn ang="0">
                      <a:pos x="connsiteX3" y="connsiteY3"/>
                    </a:cxn>
                  </a:cxnLst>
                  <a:rect l="l" t="t" r="r" b="b"/>
                  <a:pathLst>
                    <a:path w="675462" h="698555">
                      <a:moveTo>
                        <a:pt x="636" y="206"/>
                      </a:moveTo>
                      <a:lnTo>
                        <a:pt x="676099" y="206"/>
                      </a:lnTo>
                      <a:lnTo>
                        <a:pt x="676099" y="698761"/>
                      </a:lnTo>
                      <a:lnTo>
                        <a:pt x="636" y="698761"/>
                      </a:lnTo>
                      <a:close/>
                    </a:path>
                  </a:pathLst>
                </a:custGeom>
              </p:spPr>
            </p:pic>
            <p:pic>
              <p:nvPicPr>
                <p:cNvPr id="4075" name="Picture 4074">
                  <a:extLst>
                    <a:ext uri="{FF2B5EF4-FFF2-40B4-BE49-F238E27FC236}">
                      <a16:creationId xmlns:a16="http://schemas.microsoft.com/office/drawing/2014/main" id="{B8590460-43FE-46EA-99EF-F94FCBDC3F0D}"/>
                    </a:ext>
                  </a:extLst>
                </p:cNvPr>
                <p:cNvPicPr>
                  <a:picLocks noChangeAspect="1"/>
                </p:cNvPicPr>
                <p:nvPr/>
              </p:nvPicPr>
              <p:blipFill>
                <a:blip r:embed="rId136"/>
                <a:stretch>
                  <a:fillRect/>
                </a:stretch>
              </p:blipFill>
              <p:spPr>
                <a:xfrm>
                  <a:off x="2895639" y="4163928"/>
                  <a:ext cx="392576" cy="646596"/>
                </a:xfrm>
                <a:custGeom>
                  <a:avLst/>
                  <a:gdLst>
                    <a:gd name="connsiteX0" fmla="*/ 695 w 392576"/>
                    <a:gd name="connsiteY0" fmla="*/ 161 h 646596"/>
                    <a:gd name="connsiteX1" fmla="*/ 393272 w 392576"/>
                    <a:gd name="connsiteY1" fmla="*/ 161 h 646596"/>
                    <a:gd name="connsiteX2" fmla="*/ 393272 w 392576"/>
                    <a:gd name="connsiteY2" fmla="*/ 646757 h 646596"/>
                    <a:gd name="connsiteX3" fmla="*/ 695 w 392576"/>
                    <a:gd name="connsiteY3" fmla="*/ 646757 h 646596"/>
                  </a:gdLst>
                  <a:ahLst/>
                  <a:cxnLst>
                    <a:cxn ang="0">
                      <a:pos x="connsiteX0" y="connsiteY0"/>
                    </a:cxn>
                    <a:cxn ang="0">
                      <a:pos x="connsiteX1" y="connsiteY1"/>
                    </a:cxn>
                    <a:cxn ang="0">
                      <a:pos x="connsiteX2" y="connsiteY2"/>
                    </a:cxn>
                    <a:cxn ang="0">
                      <a:pos x="connsiteX3" y="connsiteY3"/>
                    </a:cxn>
                  </a:cxnLst>
                  <a:rect l="l" t="t" r="r" b="b"/>
                  <a:pathLst>
                    <a:path w="392576" h="646596">
                      <a:moveTo>
                        <a:pt x="695" y="161"/>
                      </a:moveTo>
                      <a:lnTo>
                        <a:pt x="393272" y="161"/>
                      </a:lnTo>
                      <a:lnTo>
                        <a:pt x="393272" y="646757"/>
                      </a:lnTo>
                      <a:lnTo>
                        <a:pt x="695" y="646757"/>
                      </a:lnTo>
                      <a:close/>
                    </a:path>
                  </a:pathLst>
                </a:custGeom>
              </p:spPr>
            </p:pic>
            <p:pic>
              <p:nvPicPr>
                <p:cNvPr id="4076" name="Picture 4075">
                  <a:extLst>
                    <a:ext uri="{FF2B5EF4-FFF2-40B4-BE49-F238E27FC236}">
                      <a16:creationId xmlns:a16="http://schemas.microsoft.com/office/drawing/2014/main" id="{E16BD2D8-0346-45DE-8292-47B14F6D4548}"/>
                    </a:ext>
                  </a:extLst>
                </p:cNvPr>
                <p:cNvPicPr>
                  <a:picLocks noChangeAspect="1"/>
                </p:cNvPicPr>
                <p:nvPr/>
              </p:nvPicPr>
              <p:blipFill>
                <a:blip r:embed="rId137"/>
                <a:stretch>
                  <a:fillRect/>
                </a:stretch>
              </p:blipFill>
              <p:spPr>
                <a:xfrm>
                  <a:off x="3166978" y="4175475"/>
                  <a:ext cx="727421" cy="825565"/>
                </a:xfrm>
                <a:custGeom>
                  <a:avLst/>
                  <a:gdLst>
                    <a:gd name="connsiteX0" fmla="*/ 742 w 727421"/>
                    <a:gd name="connsiteY0" fmla="*/ 163 h 825565"/>
                    <a:gd name="connsiteX1" fmla="*/ 728164 w 727421"/>
                    <a:gd name="connsiteY1" fmla="*/ 163 h 825565"/>
                    <a:gd name="connsiteX2" fmla="*/ 728164 w 727421"/>
                    <a:gd name="connsiteY2" fmla="*/ 825728 h 825565"/>
                    <a:gd name="connsiteX3" fmla="*/ 742 w 727421"/>
                    <a:gd name="connsiteY3" fmla="*/ 825728 h 825565"/>
                  </a:gdLst>
                  <a:ahLst/>
                  <a:cxnLst>
                    <a:cxn ang="0">
                      <a:pos x="connsiteX0" y="connsiteY0"/>
                    </a:cxn>
                    <a:cxn ang="0">
                      <a:pos x="connsiteX1" y="connsiteY1"/>
                    </a:cxn>
                    <a:cxn ang="0">
                      <a:pos x="connsiteX2" y="connsiteY2"/>
                    </a:cxn>
                    <a:cxn ang="0">
                      <a:pos x="connsiteX3" y="connsiteY3"/>
                    </a:cxn>
                  </a:cxnLst>
                  <a:rect l="l" t="t" r="r" b="b"/>
                  <a:pathLst>
                    <a:path w="727421" h="825565">
                      <a:moveTo>
                        <a:pt x="742" y="163"/>
                      </a:moveTo>
                      <a:lnTo>
                        <a:pt x="728164" y="163"/>
                      </a:lnTo>
                      <a:lnTo>
                        <a:pt x="728164" y="825728"/>
                      </a:lnTo>
                      <a:lnTo>
                        <a:pt x="742" y="825728"/>
                      </a:lnTo>
                      <a:close/>
                    </a:path>
                  </a:pathLst>
                </a:custGeom>
              </p:spPr>
            </p:pic>
            <p:grpSp>
              <p:nvGrpSpPr>
                <p:cNvPr id="4077" name="Graphic 3">
                  <a:extLst>
                    <a:ext uri="{FF2B5EF4-FFF2-40B4-BE49-F238E27FC236}">
                      <a16:creationId xmlns:a16="http://schemas.microsoft.com/office/drawing/2014/main" id="{C6647A08-4A0C-42DB-A22B-DB52A02998D6}"/>
                    </a:ext>
                  </a:extLst>
                </p:cNvPr>
                <p:cNvGrpSpPr/>
                <p:nvPr/>
              </p:nvGrpSpPr>
              <p:grpSpPr>
                <a:xfrm>
                  <a:off x="3974671" y="4407714"/>
                  <a:ext cx="375810" cy="939716"/>
                  <a:chOff x="3974671" y="4407714"/>
                  <a:chExt cx="375810" cy="939716"/>
                </a:xfrm>
                <a:solidFill>
                  <a:srgbClr val="EEEEEE"/>
                </a:solidFill>
              </p:grpSpPr>
              <p:pic>
                <p:nvPicPr>
                  <p:cNvPr id="4116" name="Picture 4115">
                    <a:extLst>
                      <a:ext uri="{FF2B5EF4-FFF2-40B4-BE49-F238E27FC236}">
                        <a16:creationId xmlns:a16="http://schemas.microsoft.com/office/drawing/2014/main" id="{19CFFAAD-79A0-4F03-9D60-EC9485A20F5F}"/>
                      </a:ext>
                    </a:extLst>
                  </p:cNvPr>
                  <p:cNvPicPr>
                    <a:picLocks noChangeAspect="1"/>
                  </p:cNvPicPr>
                  <p:nvPr/>
                </p:nvPicPr>
                <p:blipFill>
                  <a:blip r:embed="rId138"/>
                  <a:stretch>
                    <a:fillRect/>
                  </a:stretch>
                </p:blipFill>
                <p:spPr>
                  <a:xfrm>
                    <a:off x="4021410" y="4441041"/>
                    <a:ext cx="329071" cy="906389"/>
                  </a:xfrm>
                  <a:custGeom>
                    <a:avLst/>
                    <a:gdLst>
                      <a:gd name="connsiteX0" fmla="*/ 890 w 329071"/>
                      <a:gd name="connsiteY0" fmla="*/ 209 h 906389"/>
                      <a:gd name="connsiteX1" fmla="*/ 329962 w 329071"/>
                      <a:gd name="connsiteY1" fmla="*/ 209 h 906389"/>
                      <a:gd name="connsiteX2" fmla="*/ 329962 w 329071"/>
                      <a:gd name="connsiteY2" fmla="*/ 906599 h 906389"/>
                      <a:gd name="connsiteX3" fmla="*/ 890 w 329071"/>
                      <a:gd name="connsiteY3" fmla="*/ 906599 h 906389"/>
                    </a:gdLst>
                    <a:ahLst/>
                    <a:cxnLst>
                      <a:cxn ang="0">
                        <a:pos x="connsiteX0" y="connsiteY0"/>
                      </a:cxn>
                      <a:cxn ang="0">
                        <a:pos x="connsiteX1" y="connsiteY1"/>
                      </a:cxn>
                      <a:cxn ang="0">
                        <a:pos x="connsiteX2" y="connsiteY2"/>
                      </a:cxn>
                      <a:cxn ang="0">
                        <a:pos x="connsiteX3" y="connsiteY3"/>
                      </a:cxn>
                    </a:cxnLst>
                    <a:rect l="l" t="t" r="r" b="b"/>
                    <a:pathLst>
                      <a:path w="329071" h="906389">
                        <a:moveTo>
                          <a:pt x="890" y="209"/>
                        </a:moveTo>
                        <a:lnTo>
                          <a:pt x="329962" y="209"/>
                        </a:lnTo>
                        <a:lnTo>
                          <a:pt x="329962" y="906599"/>
                        </a:lnTo>
                        <a:lnTo>
                          <a:pt x="890" y="906599"/>
                        </a:lnTo>
                        <a:close/>
                      </a:path>
                    </a:pathLst>
                  </a:custGeom>
                </p:spPr>
              </p:pic>
              <p:sp>
                <p:nvSpPr>
                  <p:cNvPr id="4117" name="Freeform: Shape 4116">
                    <a:extLst>
                      <a:ext uri="{FF2B5EF4-FFF2-40B4-BE49-F238E27FC236}">
                        <a16:creationId xmlns:a16="http://schemas.microsoft.com/office/drawing/2014/main" id="{35983C69-61FC-457A-818E-E907619D7DE0}"/>
                      </a:ext>
                    </a:extLst>
                  </p:cNvPr>
                  <p:cNvSpPr/>
                  <p:nvPr/>
                </p:nvSpPr>
                <p:spPr>
                  <a:xfrm>
                    <a:off x="3974671" y="4407714"/>
                    <a:ext cx="298550" cy="118732"/>
                  </a:xfrm>
                  <a:custGeom>
                    <a:avLst/>
                    <a:gdLst>
                      <a:gd name="connsiteX0" fmla="*/ 41224 w 298550"/>
                      <a:gd name="connsiteY0" fmla="*/ 118733 h 118732"/>
                      <a:gd name="connsiteX1" fmla="*/ 294378 w 298550"/>
                      <a:gd name="connsiteY1" fmla="*/ 83516 h 118732"/>
                      <a:gd name="connsiteX2" fmla="*/ 288548 w 298550"/>
                      <a:gd name="connsiteY2" fmla="*/ 59327 h 118732"/>
                      <a:gd name="connsiteX3" fmla="*/ 48383 w 298550"/>
                      <a:gd name="connsiteY3" fmla="*/ 8465 h 118732"/>
                      <a:gd name="connsiteX4" fmla="*/ 11031 w 298550"/>
                      <a:gd name="connsiteY4" fmla="*/ 26766 h 118732"/>
                      <a:gd name="connsiteX5" fmla="*/ 43130 w 298550"/>
                      <a:gd name="connsiteY5" fmla="*/ 105166 h 11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550" h="118732">
                        <a:moveTo>
                          <a:pt x="41224" y="118733"/>
                        </a:moveTo>
                        <a:cubicBezTo>
                          <a:pt x="94742" y="38832"/>
                          <a:pt x="221117" y="21281"/>
                          <a:pt x="294378" y="83516"/>
                        </a:cubicBezTo>
                        <a:cubicBezTo>
                          <a:pt x="303269" y="79071"/>
                          <a:pt x="296341" y="65504"/>
                          <a:pt x="288548" y="59327"/>
                        </a:cubicBezTo>
                        <a:cubicBezTo>
                          <a:pt x="222098" y="6617"/>
                          <a:pt x="130478" y="-12780"/>
                          <a:pt x="48383" y="8465"/>
                        </a:cubicBezTo>
                        <a:cubicBezTo>
                          <a:pt x="34816" y="11987"/>
                          <a:pt x="20960" y="16836"/>
                          <a:pt x="11031" y="26766"/>
                        </a:cubicBezTo>
                        <a:cubicBezTo>
                          <a:pt x="-14314" y="52226"/>
                          <a:pt x="7220" y="104819"/>
                          <a:pt x="43130" y="105166"/>
                        </a:cubicBezTo>
                      </a:path>
                    </a:pathLst>
                  </a:custGeom>
                  <a:solidFill>
                    <a:srgbClr val="EEEEEE"/>
                  </a:solidFill>
                  <a:ln w="5770" cap="flat">
                    <a:noFill/>
                    <a:prstDash val="solid"/>
                    <a:miter/>
                  </a:ln>
                </p:spPr>
                <p:txBody>
                  <a:bodyPr rtlCol="0" anchor="ctr"/>
                  <a:lstStyle/>
                  <a:p>
                    <a:endParaRPr lang="th-TH"/>
                  </a:p>
                </p:txBody>
              </p:sp>
            </p:grpSp>
            <p:pic>
              <p:nvPicPr>
                <p:cNvPr id="4078" name="Picture 4077">
                  <a:extLst>
                    <a:ext uri="{FF2B5EF4-FFF2-40B4-BE49-F238E27FC236}">
                      <a16:creationId xmlns:a16="http://schemas.microsoft.com/office/drawing/2014/main" id="{656E458A-DD2F-43DC-9388-A770909ACABB}"/>
                    </a:ext>
                  </a:extLst>
                </p:cNvPr>
                <p:cNvPicPr>
                  <a:picLocks noChangeAspect="1"/>
                </p:cNvPicPr>
                <p:nvPr/>
              </p:nvPicPr>
              <p:blipFill>
                <a:blip r:embed="rId139"/>
                <a:stretch>
                  <a:fillRect/>
                </a:stretch>
              </p:blipFill>
              <p:spPr>
                <a:xfrm>
                  <a:off x="3686565" y="4279392"/>
                  <a:ext cx="444535" cy="831338"/>
                </a:xfrm>
                <a:custGeom>
                  <a:avLst/>
                  <a:gdLst>
                    <a:gd name="connsiteX0" fmla="*/ 832 w 444535"/>
                    <a:gd name="connsiteY0" fmla="*/ 181 h 831338"/>
                    <a:gd name="connsiteX1" fmla="*/ 445367 w 444535"/>
                    <a:gd name="connsiteY1" fmla="*/ 181 h 831338"/>
                    <a:gd name="connsiteX2" fmla="*/ 445367 w 444535"/>
                    <a:gd name="connsiteY2" fmla="*/ 831519 h 831338"/>
                    <a:gd name="connsiteX3" fmla="*/ 832 w 444535"/>
                    <a:gd name="connsiteY3" fmla="*/ 831519 h 831338"/>
                  </a:gdLst>
                  <a:ahLst/>
                  <a:cxnLst>
                    <a:cxn ang="0">
                      <a:pos x="connsiteX0" y="connsiteY0"/>
                    </a:cxn>
                    <a:cxn ang="0">
                      <a:pos x="connsiteX1" y="connsiteY1"/>
                    </a:cxn>
                    <a:cxn ang="0">
                      <a:pos x="connsiteX2" y="connsiteY2"/>
                    </a:cxn>
                    <a:cxn ang="0">
                      <a:pos x="connsiteX3" y="connsiteY3"/>
                    </a:cxn>
                  </a:cxnLst>
                  <a:rect l="l" t="t" r="r" b="b"/>
                  <a:pathLst>
                    <a:path w="444535" h="831338">
                      <a:moveTo>
                        <a:pt x="832" y="181"/>
                      </a:moveTo>
                      <a:lnTo>
                        <a:pt x="445367" y="181"/>
                      </a:lnTo>
                      <a:lnTo>
                        <a:pt x="445367" y="831519"/>
                      </a:lnTo>
                      <a:lnTo>
                        <a:pt x="832" y="831519"/>
                      </a:lnTo>
                      <a:close/>
                    </a:path>
                  </a:pathLst>
                </a:custGeom>
              </p:spPr>
            </p:pic>
            <p:pic>
              <p:nvPicPr>
                <p:cNvPr id="4079" name="Picture 4078">
                  <a:extLst>
                    <a:ext uri="{FF2B5EF4-FFF2-40B4-BE49-F238E27FC236}">
                      <a16:creationId xmlns:a16="http://schemas.microsoft.com/office/drawing/2014/main" id="{8CEDD744-7B8A-4F8C-9D64-6C7CB537ACCD}"/>
                    </a:ext>
                  </a:extLst>
                </p:cNvPr>
                <p:cNvPicPr>
                  <a:picLocks noChangeAspect="1"/>
                </p:cNvPicPr>
                <p:nvPr/>
              </p:nvPicPr>
              <p:blipFill>
                <a:blip r:embed="rId140"/>
                <a:stretch>
                  <a:fillRect/>
                </a:stretch>
              </p:blipFill>
              <p:spPr>
                <a:xfrm>
                  <a:off x="3830895" y="4954854"/>
                  <a:ext cx="727421" cy="565772"/>
                </a:xfrm>
                <a:custGeom>
                  <a:avLst/>
                  <a:gdLst>
                    <a:gd name="connsiteX0" fmla="*/ 857 w 727421"/>
                    <a:gd name="connsiteY0" fmla="*/ 298 h 565772"/>
                    <a:gd name="connsiteX1" fmla="*/ 728279 w 727421"/>
                    <a:gd name="connsiteY1" fmla="*/ 298 h 565772"/>
                    <a:gd name="connsiteX2" fmla="*/ 728279 w 727421"/>
                    <a:gd name="connsiteY2" fmla="*/ 566070 h 565772"/>
                    <a:gd name="connsiteX3" fmla="*/ 857 w 727421"/>
                    <a:gd name="connsiteY3" fmla="*/ 566070 h 565772"/>
                  </a:gdLst>
                  <a:ahLst/>
                  <a:cxnLst>
                    <a:cxn ang="0">
                      <a:pos x="connsiteX0" y="connsiteY0"/>
                    </a:cxn>
                    <a:cxn ang="0">
                      <a:pos x="connsiteX1" y="connsiteY1"/>
                    </a:cxn>
                    <a:cxn ang="0">
                      <a:pos x="connsiteX2" y="connsiteY2"/>
                    </a:cxn>
                    <a:cxn ang="0">
                      <a:pos x="connsiteX3" y="connsiteY3"/>
                    </a:cxn>
                  </a:cxnLst>
                  <a:rect l="l" t="t" r="r" b="b"/>
                  <a:pathLst>
                    <a:path w="727421" h="565772">
                      <a:moveTo>
                        <a:pt x="857" y="298"/>
                      </a:moveTo>
                      <a:lnTo>
                        <a:pt x="728279" y="298"/>
                      </a:lnTo>
                      <a:lnTo>
                        <a:pt x="728279" y="566070"/>
                      </a:lnTo>
                      <a:lnTo>
                        <a:pt x="857" y="566070"/>
                      </a:lnTo>
                      <a:close/>
                    </a:path>
                  </a:pathLst>
                </a:custGeom>
              </p:spPr>
            </p:pic>
            <p:pic>
              <p:nvPicPr>
                <p:cNvPr id="4080" name="Picture 4079">
                  <a:extLst>
                    <a:ext uri="{FF2B5EF4-FFF2-40B4-BE49-F238E27FC236}">
                      <a16:creationId xmlns:a16="http://schemas.microsoft.com/office/drawing/2014/main" id="{1F6D6216-2C15-48F1-9211-39F0AC6042C0}"/>
                    </a:ext>
                  </a:extLst>
                </p:cNvPr>
                <p:cNvPicPr>
                  <a:picLocks noChangeAspect="1"/>
                </p:cNvPicPr>
                <p:nvPr/>
              </p:nvPicPr>
              <p:blipFill>
                <a:blip r:embed="rId141"/>
                <a:stretch>
                  <a:fillRect/>
                </a:stretch>
              </p:blipFill>
              <p:spPr>
                <a:xfrm>
                  <a:off x="3830895" y="5220421"/>
                  <a:ext cx="508040" cy="282886"/>
                </a:xfrm>
                <a:custGeom>
                  <a:avLst/>
                  <a:gdLst>
                    <a:gd name="connsiteX0" fmla="*/ 857 w 508040"/>
                    <a:gd name="connsiteY0" fmla="*/ 344 h 282886"/>
                    <a:gd name="connsiteX1" fmla="*/ 508898 w 508040"/>
                    <a:gd name="connsiteY1" fmla="*/ 344 h 282886"/>
                    <a:gd name="connsiteX2" fmla="*/ 508898 w 508040"/>
                    <a:gd name="connsiteY2" fmla="*/ 283230 h 282886"/>
                    <a:gd name="connsiteX3" fmla="*/ 857 w 508040"/>
                    <a:gd name="connsiteY3" fmla="*/ 283230 h 282886"/>
                  </a:gdLst>
                  <a:ahLst/>
                  <a:cxnLst>
                    <a:cxn ang="0">
                      <a:pos x="connsiteX0" y="connsiteY0"/>
                    </a:cxn>
                    <a:cxn ang="0">
                      <a:pos x="connsiteX1" y="connsiteY1"/>
                    </a:cxn>
                    <a:cxn ang="0">
                      <a:pos x="connsiteX2" y="connsiteY2"/>
                    </a:cxn>
                    <a:cxn ang="0">
                      <a:pos x="connsiteX3" y="connsiteY3"/>
                    </a:cxn>
                  </a:cxnLst>
                  <a:rect l="l" t="t" r="r" b="b"/>
                  <a:pathLst>
                    <a:path w="508040" h="282886">
                      <a:moveTo>
                        <a:pt x="857" y="344"/>
                      </a:moveTo>
                      <a:lnTo>
                        <a:pt x="508898" y="344"/>
                      </a:lnTo>
                      <a:lnTo>
                        <a:pt x="508898" y="283230"/>
                      </a:lnTo>
                      <a:lnTo>
                        <a:pt x="857" y="283230"/>
                      </a:lnTo>
                      <a:close/>
                    </a:path>
                  </a:pathLst>
                </a:custGeom>
              </p:spPr>
            </p:pic>
            <p:pic>
              <p:nvPicPr>
                <p:cNvPr id="4081" name="Picture 4080">
                  <a:extLst>
                    <a:ext uri="{FF2B5EF4-FFF2-40B4-BE49-F238E27FC236}">
                      <a16:creationId xmlns:a16="http://schemas.microsoft.com/office/drawing/2014/main" id="{47A7277F-0260-48F0-8508-0672FDF8CCB1}"/>
                    </a:ext>
                  </a:extLst>
                </p:cNvPr>
                <p:cNvPicPr>
                  <a:picLocks noChangeAspect="1"/>
                </p:cNvPicPr>
                <p:nvPr/>
              </p:nvPicPr>
              <p:blipFill>
                <a:blip r:embed="rId142"/>
                <a:stretch>
                  <a:fillRect/>
                </a:stretch>
              </p:blipFill>
              <p:spPr>
                <a:xfrm>
                  <a:off x="2826360" y="4666195"/>
                  <a:ext cx="594637" cy="646596"/>
                </a:xfrm>
                <a:custGeom>
                  <a:avLst/>
                  <a:gdLst>
                    <a:gd name="connsiteX0" fmla="*/ 683 w 594637"/>
                    <a:gd name="connsiteY0" fmla="*/ 248 h 646596"/>
                    <a:gd name="connsiteX1" fmla="*/ 595321 w 594637"/>
                    <a:gd name="connsiteY1" fmla="*/ 248 h 646596"/>
                    <a:gd name="connsiteX2" fmla="*/ 595321 w 594637"/>
                    <a:gd name="connsiteY2" fmla="*/ 646844 h 646596"/>
                    <a:gd name="connsiteX3" fmla="*/ 683 w 594637"/>
                    <a:gd name="connsiteY3" fmla="*/ 646844 h 646596"/>
                  </a:gdLst>
                  <a:ahLst/>
                  <a:cxnLst>
                    <a:cxn ang="0">
                      <a:pos x="connsiteX0" y="connsiteY0"/>
                    </a:cxn>
                    <a:cxn ang="0">
                      <a:pos x="connsiteX1" y="connsiteY1"/>
                    </a:cxn>
                    <a:cxn ang="0">
                      <a:pos x="connsiteX2" y="connsiteY2"/>
                    </a:cxn>
                    <a:cxn ang="0">
                      <a:pos x="connsiteX3" y="connsiteY3"/>
                    </a:cxn>
                  </a:cxnLst>
                  <a:rect l="l" t="t" r="r" b="b"/>
                  <a:pathLst>
                    <a:path w="594637" h="646596">
                      <a:moveTo>
                        <a:pt x="683" y="248"/>
                      </a:moveTo>
                      <a:lnTo>
                        <a:pt x="595321" y="248"/>
                      </a:lnTo>
                      <a:lnTo>
                        <a:pt x="595321" y="646844"/>
                      </a:lnTo>
                      <a:lnTo>
                        <a:pt x="683" y="646844"/>
                      </a:lnTo>
                      <a:close/>
                    </a:path>
                  </a:pathLst>
                </a:custGeom>
              </p:spPr>
            </p:pic>
            <p:pic>
              <p:nvPicPr>
                <p:cNvPr id="4082" name="Picture 4081">
                  <a:extLst>
                    <a:ext uri="{FF2B5EF4-FFF2-40B4-BE49-F238E27FC236}">
                      <a16:creationId xmlns:a16="http://schemas.microsoft.com/office/drawing/2014/main" id="{37D88F02-2B36-4EDE-8116-0FF1D13850B3}"/>
                    </a:ext>
                  </a:extLst>
                </p:cNvPr>
                <p:cNvPicPr>
                  <a:picLocks noChangeAspect="1"/>
                </p:cNvPicPr>
                <p:nvPr/>
              </p:nvPicPr>
              <p:blipFill>
                <a:blip r:embed="rId143"/>
                <a:stretch>
                  <a:fillRect/>
                </a:stretch>
              </p:blipFill>
              <p:spPr>
                <a:xfrm>
                  <a:off x="3045741" y="4712381"/>
                  <a:ext cx="496493" cy="773606"/>
                </a:xfrm>
                <a:custGeom>
                  <a:avLst/>
                  <a:gdLst>
                    <a:gd name="connsiteX0" fmla="*/ 721 w 496493"/>
                    <a:gd name="connsiteY0" fmla="*/ 256 h 773606"/>
                    <a:gd name="connsiteX1" fmla="*/ 497215 w 496493"/>
                    <a:gd name="connsiteY1" fmla="*/ 256 h 773606"/>
                    <a:gd name="connsiteX2" fmla="*/ 497215 w 496493"/>
                    <a:gd name="connsiteY2" fmla="*/ 773862 h 773606"/>
                    <a:gd name="connsiteX3" fmla="*/ 721 w 496493"/>
                    <a:gd name="connsiteY3" fmla="*/ 773862 h 773606"/>
                  </a:gdLst>
                  <a:ahLst/>
                  <a:cxnLst>
                    <a:cxn ang="0">
                      <a:pos x="connsiteX0" y="connsiteY0"/>
                    </a:cxn>
                    <a:cxn ang="0">
                      <a:pos x="connsiteX1" y="connsiteY1"/>
                    </a:cxn>
                    <a:cxn ang="0">
                      <a:pos x="connsiteX2" y="connsiteY2"/>
                    </a:cxn>
                    <a:cxn ang="0">
                      <a:pos x="connsiteX3" y="connsiteY3"/>
                    </a:cxn>
                  </a:cxnLst>
                  <a:rect l="l" t="t" r="r" b="b"/>
                  <a:pathLst>
                    <a:path w="496493" h="773606">
                      <a:moveTo>
                        <a:pt x="721" y="256"/>
                      </a:moveTo>
                      <a:lnTo>
                        <a:pt x="497215" y="256"/>
                      </a:lnTo>
                      <a:lnTo>
                        <a:pt x="497215" y="773862"/>
                      </a:lnTo>
                      <a:lnTo>
                        <a:pt x="721" y="773862"/>
                      </a:lnTo>
                      <a:close/>
                    </a:path>
                  </a:pathLst>
                </a:custGeom>
              </p:spPr>
            </p:pic>
            <p:pic>
              <p:nvPicPr>
                <p:cNvPr id="4083" name="Picture 4082">
                  <a:extLst>
                    <a:ext uri="{FF2B5EF4-FFF2-40B4-BE49-F238E27FC236}">
                      <a16:creationId xmlns:a16="http://schemas.microsoft.com/office/drawing/2014/main" id="{1069EEAF-A57F-4410-98D6-F9368EBE9C68}"/>
                    </a:ext>
                  </a:extLst>
                </p:cNvPr>
                <p:cNvPicPr>
                  <a:picLocks noChangeAspect="1"/>
                </p:cNvPicPr>
                <p:nvPr/>
              </p:nvPicPr>
              <p:blipFill>
                <a:blip r:embed="rId144"/>
                <a:stretch>
                  <a:fillRect/>
                </a:stretch>
              </p:blipFill>
              <p:spPr>
                <a:xfrm>
                  <a:off x="3640379" y="4614237"/>
                  <a:ext cx="611957" cy="617730"/>
                </a:xfrm>
                <a:custGeom>
                  <a:avLst/>
                  <a:gdLst>
                    <a:gd name="connsiteX0" fmla="*/ 824 w 611957"/>
                    <a:gd name="connsiteY0" fmla="*/ 239 h 617730"/>
                    <a:gd name="connsiteX1" fmla="*/ 612782 w 611957"/>
                    <a:gd name="connsiteY1" fmla="*/ 239 h 617730"/>
                    <a:gd name="connsiteX2" fmla="*/ 612782 w 611957"/>
                    <a:gd name="connsiteY2" fmla="*/ 617969 h 617730"/>
                    <a:gd name="connsiteX3" fmla="*/ 824 w 611957"/>
                    <a:gd name="connsiteY3" fmla="*/ 617969 h 617730"/>
                  </a:gdLst>
                  <a:ahLst/>
                  <a:cxnLst>
                    <a:cxn ang="0">
                      <a:pos x="connsiteX0" y="connsiteY0"/>
                    </a:cxn>
                    <a:cxn ang="0">
                      <a:pos x="connsiteX1" y="connsiteY1"/>
                    </a:cxn>
                    <a:cxn ang="0">
                      <a:pos x="connsiteX2" y="connsiteY2"/>
                    </a:cxn>
                    <a:cxn ang="0">
                      <a:pos x="connsiteX3" y="connsiteY3"/>
                    </a:cxn>
                  </a:cxnLst>
                  <a:rect l="l" t="t" r="r" b="b"/>
                  <a:pathLst>
                    <a:path w="611957" h="617730">
                      <a:moveTo>
                        <a:pt x="824" y="239"/>
                      </a:moveTo>
                      <a:lnTo>
                        <a:pt x="612782" y="239"/>
                      </a:lnTo>
                      <a:lnTo>
                        <a:pt x="612782" y="617969"/>
                      </a:lnTo>
                      <a:lnTo>
                        <a:pt x="824" y="617969"/>
                      </a:lnTo>
                      <a:close/>
                    </a:path>
                  </a:pathLst>
                </a:custGeom>
              </p:spPr>
            </p:pic>
            <p:pic>
              <p:nvPicPr>
                <p:cNvPr id="4084" name="Picture 4083">
                  <a:extLst>
                    <a:ext uri="{FF2B5EF4-FFF2-40B4-BE49-F238E27FC236}">
                      <a16:creationId xmlns:a16="http://schemas.microsoft.com/office/drawing/2014/main" id="{C56F2262-1FAD-4DDD-8785-FFB3D004E82F}"/>
                    </a:ext>
                  </a:extLst>
                </p:cNvPr>
                <p:cNvPicPr>
                  <a:picLocks noChangeAspect="1"/>
                </p:cNvPicPr>
                <p:nvPr/>
              </p:nvPicPr>
              <p:blipFill>
                <a:blip r:embed="rId145"/>
                <a:stretch>
                  <a:fillRect/>
                </a:stretch>
              </p:blipFill>
              <p:spPr>
                <a:xfrm>
                  <a:off x="3496050" y="4723927"/>
                  <a:ext cx="738967" cy="675462"/>
                </a:xfrm>
                <a:custGeom>
                  <a:avLst/>
                  <a:gdLst>
                    <a:gd name="connsiteX0" fmla="*/ 799 w 738967"/>
                    <a:gd name="connsiteY0" fmla="*/ 258 h 675462"/>
                    <a:gd name="connsiteX1" fmla="*/ 739767 w 738967"/>
                    <a:gd name="connsiteY1" fmla="*/ 258 h 675462"/>
                    <a:gd name="connsiteX2" fmla="*/ 739767 w 738967"/>
                    <a:gd name="connsiteY2" fmla="*/ 675720 h 675462"/>
                    <a:gd name="connsiteX3" fmla="*/ 799 w 738967"/>
                    <a:gd name="connsiteY3" fmla="*/ 675720 h 675462"/>
                  </a:gdLst>
                  <a:ahLst/>
                  <a:cxnLst>
                    <a:cxn ang="0">
                      <a:pos x="connsiteX0" y="connsiteY0"/>
                    </a:cxn>
                    <a:cxn ang="0">
                      <a:pos x="connsiteX1" y="connsiteY1"/>
                    </a:cxn>
                    <a:cxn ang="0">
                      <a:pos x="connsiteX2" y="connsiteY2"/>
                    </a:cxn>
                    <a:cxn ang="0">
                      <a:pos x="connsiteX3" y="connsiteY3"/>
                    </a:cxn>
                  </a:cxnLst>
                  <a:rect l="l" t="t" r="r" b="b"/>
                  <a:pathLst>
                    <a:path w="738967" h="675462">
                      <a:moveTo>
                        <a:pt x="799" y="258"/>
                      </a:moveTo>
                      <a:lnTo>
                        <a:pt x="739767" y="258"/>
                      </a:lnTo>
                      <a:lnTo>
                        <a:pt x="739767" y="675720"/>
                      </a:lnTo>
                      <a:lnTo>
                        <a:pt x="799" y="675720"/>
                      </a:lnTo>
                      <a:close/>
                    </a:path>
                  </a:pathLst>
                </a:custGeom>
              </p:spPr>
            </p:pic>
            <p:pic>
              <p:nvPicPr>
                <p:cNvPr id="4085" name="Picture 4084">
                  <a:extLst>
                    <a:ext uri="{FF2B5EF4-FFF2-40B4-BE49-F238E27FC236}">
                      <a16:creationId xmlns:a16="http://schemas.microsoft.com/office/drawing/2014/main" id="{3753802C-2A08-4E74-9749-E0290491C4EF}"/>
                    </a:ext>
                  </a:extLst>
                </p:cNvPr>
                <p:cNvPicPr>
                  <a:picLocks noChangeAspect="1"/>
                </p:cNvPicPr>
                <p:nvPr/>
              </p:nvPicPr>
              <p:blipFill>
                <a:blip r:embed="rId146"/>
                <a:stretch>
                  <a:fillRect/>
                </a:stretch>
              </p:blipFill>
              <p:spPr>
                <a:xfrm>
                  <a:off x="3299762" y="5018359"/>
                  <a:ext cx="369483" cy="542679"/>
                </a:xfrm>
                <a:custGeom>
                  <a:avLst/>
                  <a:gdLst>
                    <a:gd name="connsiteX0" fmla="*/ 765 w 369483"/>
                    <a:gd name="connsiteY0" fmla="*/ 309 h 542679"/>
                    <a:gd name="connsiteX1" fmla="*/ 370249 w 369483"/>
                    <a:gd name="connsiteY1" fmla="*/ 309 h 542679"/>
                    <a:gd name="connsiteX2" fmla="*/ 370249 w 369483"/>
                    <a:gd name="connsiteY2" fmla="*/ 542988 h 542679"/>
                    <a:gd name="connsiteX3" fmla="*/ 765 w 369483"/>
                    <a:gd name="connsiteY3" fmla="*/ 542988 h 542679"/>
                  </a:gdLst>
                  <a:ahLst/>
                  <a:cxnLst>
                    <a:cxn ang="0">
                      <a:pos x="connsiteX0" y="connsiteY0"/>
                    </a:cxn>
                    <a:cxn ang="0">
                      <a:pos x="connsiteX1" y="connsiteY1"/>
                    </a:cxn>
                    <a:cxn ang="0">
                      <a:pos x="connsiteX2" y="connsiteY2"/>
                    </a:cxn>
                    <a:cxn ang="0">
                      <a:pos x="connsiteX3" y="connsiteY3"/>
                    </a:cxn>
                  </a:cxnLst>
                  <a:rect l="l" t="t" r="r" b="b"/>
                  <a:pathLst>
                    <a:path w="369483" h="542679">
                      <a:moveTo>
                        <a:pt x="765" y="309"/>
                      </a:moveTo>
                      <a:lnTo>
                        <a:pt x="370249" y="309"/>
                      </a:lnTo>
                      <a:lnTo>
                        <a:pt x="370249" y="542988"/>
                      </a:lnTo>
                      <a:lnTo>
                        <a:pt x="765" y="542988"/>
                      </a:lnTo>
                      <a:close/>
                    </a:path>
                  </a:pathLst>
                </a:custGeom>
              </p:spPr>
            </p:pic>
            <p:pic>
              <p:nvPicPr>
                <p:cNvPr id="4086" name="Picture 4085">
                  <a:extLst>
                    <a:ext uri="{FF2B5EF4-FFF2-40B4-BE49-F238E27FC236}">
                      <a16:creationId xmlns:a16="http://schemas.microsoft.com/office/drawing/2014/main" id="{0AF8382E-6CC9-42CC-A203-3C69CEABB0CE}"/>
                    </a:ext>
                  </a:extLst>
                </p:cNvPr>
                <p:cNvPicPr>
                  <a:picLocks noChangeAspect="1"/>
                </p:cNvPicPr>
                <p:nvPr/>
              </p:nvPicPr>
              <p:blipFill>
                <a:blip r:embed="rId147"/>
                <a:stretch>
                  <a:fillRect/>
                </a:stretch>
              </p:blipFill>
              <p:spPr>
                <a:xfrm>
                  <a:off x="3369040" y="4493000"/>
                  <a:ext cx="484947" cy="565772"/>
                </a:xfrm>
                <a:custGeom>
                  <a:avLst/>
                  <a:gdLst>
                    <a:gd name="connsiteX0" fmla="*/ 777 w 484947"/>
                    <a:gd name="connsiteY0" fmla="*/ 218 h 565772"/>
                    <a:gd name="connsiteX1" fmla="*/ 485725 w 484947"/>
                    <a:gd name="connsiteY1" fmla="*/ 218 h 565772"/>
                    <a:gd name="connsiteX2" fmla="*/ 485725 w 484947"/>
                    <a:gd name="connsiteY2" fmla="*/ 565990 h 565772"/>
                    <a:gd name="connsiteX3" fmla="*/ 777 w 484947"/>
                    <a:gd name="connsiteY3" fmla="*/ 565990 h 565772"/>
                  </a:gdLst>
                  <a:ahLst/>
                  <a:cxnLst>
                    <a:cxn ang="0">
                      <a:pos x="connsiteX0" y="connsiteY0"/>
                    </a:cxn>
                    <a:cxn ang="0">
                      <a:pos x="connsiteX1" y="connsiteY1"/>
                    </a:cxn>
                    <a:cxn ang="0">
                      <a:pos x="connsiteX2" y="connsiteY2"/>
                    </a:cxn>
                    <a:cxn ang="0">
                      <a:pos x="connsiteX3" y="connsiteY3"/>
                    </a:cxn>
                  </a:cxnLst>
                  <a:rect l="l" t="t" r="r" b="b"/>
                  <a:pathLst>
                    <a:path w="484947" h="565772">
                      <a:moveTo>
                        <a:pt x="777" y="218"/>
                      </a:moveTo>
                      <a:lnTo>
                        <a:pt x="485725" y="218"/>
                      </a:lnTo>
                      <a:lnTo>
                        <a:pt x="485725" y="565990"/>
                      </a:lnTo>
                      <a:lnTo>
                        <a:pt x="777" y="565990"/>
                      </a:lnTo>
                      <a:close/>
                    </a:path>
                  </a:pathLst>
                </a:custGeom>
              </p:spPr>
            </p:pic>
            <p:sp>
              <p:nvSpPr>
                <p:cNvPr id="4087" name="Freeform: Shape 4086">
                  <a:extLst>
                    <a:ext uri="{FF2B5EF4-FFF2-40B4-BE49-F238E27FC236}">
                      <a16:creationId xmlns:a16="http://schemas.microsoft.com/office/drawing/2014/main" id="{811C380B-F57B-41D1-92B7-6AC0134C43F7}"/>
                    </a:ext>
                  </a:extLst>
                </p:cNvPr>
                <p:cNvSpPr/>
                <p:nvPr/>
              </p:nvSpPr>
              <p:spPr>
                <a:xfrm>
                  <a:off x="3512575" y="4793674"/>
                  <a:ext cx="151887" cy="277234"/>
                </a:xfrm>
                <a:custGeom>
                  <a:avLst/>
                  <a:gdLst>
                    <a:gd name="connsiteX0" fmla="*/ 24492 w 151887"/>
                    <a:gd name="connsiteY0" fmla="*/ 264137 h 277234"/>
                    <a:gd name="connsiteX1" fmla="*/ 15197 w 151887"/>
                    <a:gd name="connsiteY1" fmla="*/ 139956 h 277234"/>
                    <a:gd name="connsiteX2" fmla="*/ 46892 w 151887"/>
                    <a:gd name="connsiteY2" fmla="*/ 81705 h 277234"/>
                    <a:gd name="connsiteX3" fmla="*/ 48451 w 151887"/>
                    <a:gd name="connsiteY3" fmla="*/ 4171 h 277234"/>
                    <a:gd name="connsiteX4" fmla="*/ 94001 w 151887"/>
                    <a:gd name="connsiteY4" fmla="*/ 39792 h 277234"/>
                    <a:gd name="connsiteX5" fmla="*/ 70158 w 151887"/>
                    <a:gd name="connsiteY5" fmla="*/ 107684 h 277234"/>
                    <a:gd name="connsiteX6" fmla="*/ 85399 w 151887"/>
                    <a:gd name="connsiteY6" fmla="*/ 196822 h 277234"/>
                    <a:gd name="connsiteX7" fmla="*/ 145382 w 151887"/>
                    <a:gd name="connsiteY7" fmla="*/ 96715 h 277234"/>
                    <a:gd name="connsiteX8" fmla="*/ 151040 w 151887"/>
                    <a:gd name="connsiteY8" fmla="*/ 230826 h 277234"/>
                    <a:gd name="connsiteX9" fmla="*/ 145786 w 151887"/>
                    <a:gd name="connsiteY9" fmla="*/ 251148 h 277234"/>
                    <a:gd name="connsiteX10" fmla="*/ 128178 w 151887"/>
                    <a:gd name="connsiteY10" fmla="*/ 261655 h 277234"/>
                    <a:gd name="connsiteX11" fmla="*/ 5267 w 151887"/>
                    <a:gd name="connsiteY11" fmla="*/ 257902 h 27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87" h="277234">
                      <a:moveTo>
                        <a:pt x="24492" y="264137"/>
                      </a:moveTo>
                      <a:cubicBezTo>
                        <a:pt x="-4201" y="230307"/>
                        <a:pt x="-8184" y="177713"/>
                        <a:pt x="15197" y="139956"/>
                      </a:cubicBezTo>
                      <a:cubicBezTo>
                        <a:pt x="26974" y="120905"/>
                        <a:pt x="45391" y="104047"/>
                        <a:pt x="46892" y="81705"/>
                      </a:cubicBezTo>
                      <a:cubicBezTo>
                        <a:pt x="48739" y="54513"/>
                        <a:pt x="26743" y="20567"/>
                        <a:pt x="48451" y="4171"/>
                      </a:cubicBezTo>
                      <a:cubicBezTo>
                        <a:pt x="67733" y="-10320"/>
                        <a:pt x="94925" y="15717"/>
                        <a:pt x="94001" y="39792"/>
                      </a:cubicBezTo>
                      <a:cubicBezTo>
                        <a:pt x="93077" y="63866"/>
                        <a:pt x="77374" y="84649"/>
                        <a:pt x="70158" y="107684"/>
                      </a:cubicBezTo>
                      <a:cubicBezTo>
                        <a:pt x="60805" y="137532"/>
                        <a:pt x="66636" y="171767"/>
                        <a:pt x="85399" y="196822"/>
                      </a:cubicBezTo>
                      <a:cubicBezTo>
                        <a:pt x="105374" y="163453"/>
                        <a:pt x="125350" y="130084"/>
                        <a:pt x="145382" y="96715"/>
                      </a:cubicBezTo>
                      <a:cubicBezTo>
                        <a:pt x="151271" y="141111"/>
                        <a:pt x="153176" y="186084"/>
                        <a:pt x="151040" y="230826"/>
                      </a:cubicBezTo>
                      <a:cubicBezTo>
                        <a:pt x="150694" y="237927"/>
                        <a:pt x="150116" y="245490"/>
                        <a:pt x="145786" y="251148"/>
                      </a:cubicBezTo>
                      <a:cubicBezTo>
                        <a:pt x="141572" y="256690"/>
                        <a:pt x="134702" y="259288"/>
                        <a:pt x="128178" y="261655"/>
                      </a:cubicBezTo>
                      <a:cubicBezTo>
                        <a:pt x="87304" y="276492"/>
                        <a:pt x="35519" y="289193"/>
                        <a:pt x="5267" y="257902"/>
                      </a:cubicBezTo>
                    </a:path>
                  </a:pathLst>
                </a:custGeom>
                <a:solidFill>
                  <a:srgbClr val="CDC2BE"/>
                </a:solidFill>
                <a:ln w="5770" cap="flat">
                  <a:noFill/>
                  <a:prstDash val="solid"/>
                  <a:miter/>
                </a:ln>
              </p:spPr>
              <p:txBody>
                <a:bodyPr rtlCol="0" anchor="ctr"/>
                <a:lstStyle/>
                <a:p>
                  <a:endParaRPr lang="th-TH"/>
                </a:p>
              </p:txBody>
            </p:sp>
            <p:sp>
              <p:nvSpPr>
                <p:cNvPr id="4088" name="Freeform: Shape 4087">
                  <a:extLst>
                    <a:ext uri="{FF2B5EF4-FFF2-40B4-BE49-F238E27FC236}">
                      <a16:creationId xmlns:a16="http://schemas.microsoft.com/office/drawing/2014/main" id="{5F0988E6-675A-4D5F-8053-13CF41E48DAF}"/>
                    </a:ext>
                  </a:extLst>
                </p:cNvPr>
                <p:cNvSpPr/>
                <p:nvPr/>
              </p:nvSpPr>
              <p:spPr>
                <a:xfrm>
                  <a:off x="3318851" y="4637307"/>
                  <a:ext cx="550463" cy="424056"/>
                </a:xfrm>
                <a:custGeom>
                  <a:avLst/>
                  <a:gdLst>
                    <a:gd name="connsiteX0" fmla="*/ 180402 w 550463"/>
                    <a:gd name="connsiteY0" fmla="*/ 193272 h 424056"/>
                    <a:gd name="connsiteX1" fmla="*/ 59858 w 550463"/>
                    <a:gd name="connsiteY1" fmla="*/ 90971 h 424056"/>
                    <a:gd name="connsiteX2" fmla="*/ 741 w 550463"/>
                    <a:gd name="connsiteY2" fmla="*/ 9223 h 424056"/>
                    <a:gd name="connsiteX3" fmla="*/ 71405 w 550463"/>
                    <a:gd name="connsiteY3" fmla="*/ 25676 h 424056"/>
                    <a:gd name="connsiteX4" fmla="*/ 132369 w 550463"/>
                    <a:gd name="connsiteY4" fmla="*/ 77577 h 424056"/>
                    <a:gd name="connsiteX5" fmla="*/ 182076 w 550463"/>
                    <a:gd name="connsiteY5" fmla="*/ 59392 h 424056"/>
                    <a:gd name="connsiteX6" fmla="*/ 182423 w 550463"/>
                    <a:gd name="connsiteY6" fmla="*/ 106847 h 424056"/>
                    <a:gd name="connsiteX7" fmla="*/ 231783 w 550463"/>
                    <a:gd name="connsiteY7" fmla="*/ 237206 h 424056"/>
                    <a:gd name="connsiteX8" fmla="*/ 236518 w 550463"/>
                    <a:gd name="connsiteY8" fmla="*/ 362830 h 424056"/>
                    <a:gd name="connsiteX9" fmla="*/ 297771 w 550463"/>
                    <a:gd name="connsiteY9" fmla="*/ 401684 h 424056"/>
                    <a:gd name="connsiteX10" fmla="*/ 321730 w 550463"/>
                    <a:gd name="connsiteY10" fmla="*/ 342162 h 424056"/>
                    <a:gd name="connsiteX11" fmla="*/ 317111 w 550463"/>
                    <a:gd name="connsiteY11" fmla="*/ 274039 h 424056"/>
                    <a:gd name="connsiteX12" fmla="*/ 340550 w 550463"/>
                    <a:gd name="connsiteY12" fmla="*/ 218270 h 424056"/>
                    <a:gd name="connsiteX13" fmla="*/ 335528 w 550463"/>
                    <a:gd name="connsiteY13" fmla="*/ 113717 h 424056"/>
                    <a:gd name="connsiteX14" fmla="*/ 410983 w 550463"/>
                    <a:gd name="connsiteY14" fmla="*/ 78212 h 424056"/>
                    <a:gd name="connsiteX15" fmla="*/ 550463 w 550463"/>
                    <a:gd name="connsiteY15" fmla="*/ 71111 h 424056"/>
                    <a:gd name="connsiteX16" fmla="*/ 396608 w 550463"/>
                    <a:gd name="connsiteY16" fmla="*/ 137907 h 424056"/>
                    <a:gd name="connsiteX17" fmla="*/ 382002 w 550463"/>
                    <a:gd name="connsiteY17" fmla="*/ 189115 h 424056"/>
                    <a:gd name="connsiteX18" fmla="*/ 366588 w 550463"/>
                    <a:gd name="connsiteY18" fmla="*/ 337428 h 424056"/>
                    <a:gd name="connsiteX19" fmla="*/ 358101 w 550463"/>
                    <a:gd name="connsiteY19" fmla="*/ 368488 h 424056"/>
                    <a:gd name="connsiteX20" fmla="*/ 334777 w 550463"/>
                    <a:gd name="connsiteY20" fmla="*/ 386673 h 424056"/>
                    <a:gd name="connsiteX21" fmla="*/ 169260 w 550463"/>
                    <a:gd name="connsiteY21" fmla="*/ 408207 h 424056"/>
                    <a:gd name="connsiteX22" fmla="*/ 180402 w 550463"/>
                    <a:gd name="connsiteY22" fmla="*/ 193272 h 42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63" h="424056">
                      <a:moveTo>
                        <a:pt x="180402" y="193272"/>
                      </a:moveTo>
                      <a:cubicBezTo>
                        <a:pt x="144320" y="154707"/>
                        <a:pt x="103792" y="120299"/>
                        <a:pt x="59858" y="90971"/>
                      </a:cubicBezTo>
                      <a:cubicBezTo>
                        <a:pt x="30126" y="71111"/>
                        <a:pt x="-5610" y="44381"/>
                        <a:pt x="741" y="9223"/>
                      </a:cubicBezTo>
                      <a:cubicBezTo>
                        <a:pt x="19446" y="-10753"/>
                        <a:pt x="53508" y="4951"/>
                        <a:pt x="71405" y="25676"/>
                      </a:cubicBezTo>
                      <a:cubicBezTo>
                        <a:pt x="89301" y="46402"/>
                        <a:pt x="105351" y="73478"/>
                        <a:pt x="132369" y="77577"/>
                      </a:cubicBezTo>
                      <a:cubicBezTo>
                        <a:pt x="144897" y="61990"/>
                        <a:pt x="167759" y="45363"/>
                        <a:pt x="182076" y="59392"/>
                      </a:cubicBezTo>
                      <a:cubicBezTo>
                        <a:pt x="193969" y="70996"/>
                        <a:pt x="185309" y="90509"/>
                        <a:pt x="182423" y="106847"/>
                      </a:cubicBezTo>
                      <a:cubicBezTo>
                        <a:pt x="174283" y="153437"/>
                        <a:pt x="220122" y="191367"/>
                        <a:pt x="231783" y="237206"/>
                      </a:cubicBezTo>
                      <a:cubicBezTo>
                        <a:pt x="242175" y="278022"/>
                        <a:pt x="224452" y="322418"/>
                        <a:pt x="236518" y="362830"/>
                      </a:cubicBezTo>
                      <a:cubicBezTo>
                        <a:pt x="244369" y="389098"/>
                        <a:pt x="272773" y="412826"/>
                        <a:pt x="297771" y="401684"/>
                      </a:cubicBezTo>
                      <a:cubicBezTo>
                        <a:pt x="318728" y="392331"/>
                        <a:pt x="324270" y="364909"/>
                        <a:pt x="321730" y="342162"/>
                      </a:cubicBezTo>
                      <a:cubicBezTo>
                        <a:pt x="319247" y="319358"/>
                        <a:pt x="311569" y="296265"/>
                        <a:pt x="317111" y="274039"/>
                      </a:cubicBezTo>
                      <a:cubicBezTo>
                        <a:pt x="321961" y="254410"/>
                        <a:pt x="336567" y="238129"/>
                        <a:pt x="340550" y="218270"/>
                      </a:cubicBezTo>
                      <a:cubicBezTo>
                        <a:pt x="347478" y="183457"/>
                        <a:pt x="320229" y="145701"/>
                        <a:pt x="335528" y="113717"/>
                      </a:cubicBezTo>
                      <a:cubicBezTo>
                        <a:pt x="348113" y="87392"/>
                        <a:pt x="381944" y="80810"/>
                        <a:pt x="410983" y="78212"/>
                      </a:cubicBezTo>
                      <a:cubicBezTo>
                        <a:pt x="457342" y="74056"/>
                        <a:pt x="503874" y="71689"/>
                        <a:pt x="550463" y="71111"/>
                      </a:cubicBezTo>
                      <a:cubicBezTo>
                        <a:pt x="521136" y="120992"/>
                        <a:pt x="430612" y="91144"/>
                        <a:pt x="396608" y="137907"/>
                      </a:cubicBezTo>
                      <a:cubicBezTo>
                        <a:pt x="386043" y="152455"/>
                        <a:pt x="383849" y="171276"/>
                        <a:pt x="382002" y="189115"/>
                      </a:cubicBezTo>
                      <a:cubicBezTo>
                        <a:pt x="376864" y="238533"/>
                        <a:pt x="371726" y="288010"/>
                        <a:pt x="366588" y="337428"/>
                      </a:cubicBezTo>
                      <a:cubicBezTo>
                        <a:pt x="365491" y="348224"/>
                        <a:pt x="364163" y="359482"/>
                        <a:pt x="358101" y="368488"/>
                      </a:cubicBezTo>
                      <a:cubicBezTo>
                        <a:pt x="352559" y="376744"/>
                        <a:pt x="343610" y="382055"/>
                        <a:pt x="334777" y="386673"/>
                      </a:cubicBezTo>
                      <a:cubicBezTo>
                        <a:pt x="300080" y="404744"/>
                        <a:pt x="199685" y="446945"/>
                        <a:pt x="169260" y="408207"/>
                      </a:cubicBezTo>
                      <a:cubicBezTo>
                        <a:pt x="146918" y="379515"/>
                        <a:pt x="178439" y="230509"/>
                        <a:pt x="180402" y="193272"/>
                      </a:cubicBezTo>
                      <a:close/>
                    </a:path>
                  </a:pathLst>
                </a:custGeom>
                <a:solidFill>
                  <a:srgbClr val="CCC2BE">
                    <a:alpha val="40000"/>
                  </a:srgbClr>
                </a:solidFill>
                <a:ln w="5770" cap="flat">
                  <a:noFill/>
                  <a:prstDash val="solid"/>
                  <a:miter/>
                </a:ln>
              </p:spPr>
              <p:txBody>
                <a:bodyPr rtlCol="0" anchor="ctr"/>
                <a:lstStyle/>
                <a:p>
                  <a:endParaRPr lang="th-TH"/>
                </a:p>
              </p:txBody>
            </p:sp>
            <p:sp>
              <p:nvSpPr>
                <p:cNvPr id="4089" name="Freeform: Shape 4088">
                  <a:extLst>
                    <a:ext uri="{FF2B5EF4-FFF2-40B4-BE49-F238E27FC236}">
                      <a16:creationId xmlns:a16="http://schemas.microsoft.com/office/drawing/2014/main" id="{EB8FD426-2EBA-40EE-8EE4-DEF81A94C605}"/>
                    </a:ext>
                  </a:extLst>
                </p:cNvPr>
                <p:cNvSpPr/>
                <p:nvPr/>
              </p:nvSpPr>
              <p:spPr>
                <a:xfrm>
                  <a:off x="3257183" y="4467329"/>
                  <a:ext cx="298993" cy="191328"/>
                </a:xfrm>
                <a:custGeom>
                  <a:avLst/>
                  <a:gdLst>
                    <a:gd name="connsiteX0" fmla="*/ 240222 w 298993"/>
                    <a:gd name="connsiteY0" fmla="*/ 14837 h 191328"/>
                    <a:gd name="connsiteX1" fmla="*/ 298993 w 298993"/>
                    <a:gd name="connsiteY1" fmla="*/ 6640 h 191328"/>
                    <a:gd name="connsiteX2" fmla="*/ 130185 w 298993"/>
                    <a:gd name="connsiteY2" fmla="*/ 52998 h 191328"/>
                    <a:gd name="connsiteX3" fmla="*/ 0 w 298993"/>
                    <a:gd name="connsiteY3" fmla="*/ 185262 h 191328"/>
                    <a:gd name="connsiteX4" fmla="*/ 240222 w 298993"/>
                    <a:gd name="connsiteY4" fmla="*/ 14837 h 191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93" h="191328">
                      <a:moveTo>
                        <a:pt x="240222" y="14837"/>
                      </a:moveTo>
                      <a:cubicBezTo>
                        <a:pt x="260775" y="14491"/>
                        <a:pt x="285715" y="22343"/>
                        <a:pt x="298993" y="6640"/>
                      </a:cubicBezTo>
                      <a:cubicBezTo>
                        <a:pt x="240107" y="-11142"/>
                        <a:pt x="171752" y="7621"/>
                        <a:pt x="130185" y="52998"/>
                      </a:cubicBezTo>
                      <a:cubicBezTo>
                        <a:pt x="85327" y="101955"/>
                        <a:pt x="66969" y="161592"/>
                        <a:pt x="0" y="185262"/>
                      </a:cubicBezTo>
                      <a:cubicBezTo>
                        <a:pt x="152932" y="229542"/>
                        <a:pt x="119909" y="16974"/>
                        <a:pt x="240222" y="14837"/>
                      </a:cubicBezTo>
                      <a:close/>
                    </a:path>
                  </a:pathLst>
                </a:custGeom>
                <a:solidFill>
                  <a:srgbClr val="CCC2BE">
                    <a:alpha val="40000"/>
                  </a:srgbClr>
                </a:solidFill>
                <a:ln w="5770" cap="flat">
                  <a:noFill/>
                  <a:prstDash val="solid"/>
                  <a:miter/>
                </a:ln>
              </p:spPr>
              <p:txBody>
                <a:bodyPr rtlCol="0" anchor="ctr"/>
                <a:lstStyle/>
                <a:p>
                  <a:endParaRPr lang="th-TH"/>
                </a:p>
              </p:txBody>
            </p:sp>
            <p:sp>
              <p:nvSpPr>
                <p:cNvPr id="4090" name="Freeform: Shape 4089">
                  <a:extLst>
                    <a:ext uri="{FF2B5EF4-FFF2-40B4-BE49-F238E27FC236}">
                      <a16:creationId xmlns:a16="http://schemas.microsoft.com/office/drawing/2014/main" id="{9DE4938D-5AD0-4C79-8243-98B21D176F57}"/>
                    </a:ext>
                  </a:extLst>
                </p:cNvPr>
                <p:cNvSpPr/>
                <p:nvPr/>
              </p:nvSpPr>
              <p:spPr>
                <a:xfrm>
                  <a:off x="3190445" y="4359777"/>
                  <a:ext cx="348700" cy="380277"/>
                </a:xfrm>
                <a:custGeom>
                  <a:avLst/>
                  <a:gdLst>
                    <a:gd name="connsiteX0" fmla="*/ 190977 w 348700"/>
                    <a:gd name="connsiteY0" fmla="*/ 380278 h 380277"/>
                    <a:gd name="connsiteX1" fmla="*/ 0 w 348700"/>
                    <a:gd name="connsiteY1" fmla="*/ 293911 h 380277"/>
                    <a:gd name="connsiteX2" fmla="*/ 121641 w 348700"/>
                    <a:gd name="connsiteY2" fmla="*/ 209969 h 380277"/>
                    <a:gd name="connsiteX3" fmla="*/ 131109 w 348700"/>
                    <a:gd name="connsiteY3" fmla="*/ 173944 h 380277"/>
                    <a:gd name="connsiteX4" fmla="*/ 213781 w 348700"/>
                    <a:gd name="connsiteY4" fmla="*/ 31751 h 380277"/>
                    <a:gd name="connsiteX5" fmla="*/ 265740 w 348700"/>
                    <a:gd name="connsiteY5" fmla="*/ 402 h 380277"/>
                    <a:gd name="connsiteX6" fmla="*/ 199925 w 348700"/>
                    <a:gd name="connsiteY6" fmla="*/ 180641 h 380277"/>
                    <a:gd name="connsiteX7" fmla="*/ 232717 w 348700"/>
                    <a:gd name="connsiteY7" fmla="*/ 157952 h 380277"/>
                    <a:gd name="connsiteX8" fmla="*/ 348700 w 348700"/>
                    <a:gd name="connsiteY8" fmla="*/ 104319 h 380277"/>
                    <a:gd name="connsiteX9" fmla="*/ 223365 w 348700"/>
                    <a:gd name="connsiteY9" fmla="*/ 176888 h 380277"/>
                    <a:gd name="connsiteX10" fmla="*/ 190977 w 348700"/>
                    <a:gd name="connsiteY10" fmla="*/ 380278 h 38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00" h="380277">
                      <a:moveTo>
                        <a:pt x="190977" y="380278"/>
                      </a:moveTo>
                      <a:cubicBezTo>
                        <a:pt x="139653" y="330801"/>
                        <a:pt x="71010" y="299742"/>
                        <a:pt x="0" y="293911"/>
                      </a:cubicBezTo>
                      <a:cubicBezTo>
                        <a:pt x="30194" y="253729"/>
                        <a:pt x="99992" y="255288"/>
                        <a:pt x="121641" y="209969"/>
                      </a:cubicBezTo>
                      <a:cubicBezTo>
                        <a:pt x="127010" y="198769"/>
                        <a:pt x="128453" y="186125"/>
                        <a:pt x="131109" y="173944"/>
                      </a:cubicBezTo>
                      <a:cubicBezTo>
                        <a:pt x="142886" y="119849"/>
                        <a:pt x="178853" y="74761"/>
                        <a:pt x="213781" y="31751"/>
                      </a:cubicBezTo>
                      <a:cubicBezTo>
                        <a:pt x="227175" y="15239"/>
                        <a:pt x="244783" y="-2946"/>
                        <a:pt x="265740" y="402"/>
                      </a:cubicBezTo>
                      <a:cubicBezTo>
                        <a:pt x="233872" y="56229"/>
                        <a:pt x="211472" y="117425"/>
                        <a:pt x="199925" y="180641"/>
                      </a:cubicBezTo>
                      <a:cubicBezTo>
                        <a:pt x="212742" y="188493"/>
                        <a:pt x="225385" y="171000"/>
                        <a:pt x="232717" y="157952"/>
                      </a:cubicBezTo>
                      <a:cubicBezTo>
                        <a:pt x="255290" y="117829"/>
                        <a:pt x="304362" y="95140"/>
                        <a:pt x="348700" y="104319"/>
                      </a:cubicBezTo>
                      <a:cubicBezTo>
                        <a:pt x="312849" y="134686"/>
                        <a:pt x="257542" y="139940"/>
                        <a:pt x="223365" y="176888"/>
                      </a:cubicBezTo>
                      <a:cubicBezTo>
                        <a:pt x="174235" y="230175"/>
                        <a:pt x="173773" y="314117"/>
                        <a:pt x="190977" y="380278"/>
                      </a:cubicBezTo>
                      <a:close/>
                    </a:path>
                  </a:pathLst>
                </a:custGeom>
                <a:solidFill>
                  <a:srgbClr val="DA9C92">
                    <a:alpha val="25000"/>
                  </a:srgbClr>
                </a:solidFill>
                <a:ln w="5770" cap="flat">
                  <a:noFill/>
                  <a:prstDash val="solid"/>
                  <a:miter/>
                </a:ln>
              </p:spPr>
              <p:txBody>
                <a:bodyPr rtlCol="0" anchor="ctr"/>
                <a:lstStyle/>
                <a:p>
                  <a:endParaRPr lang="th-TH"/>
                </a:p>
              </p:txBody>
            </p:sp>
            <p:sp>
              <p:nvSpPr>
                <p:cNvPr id="4091" name="Freeform: Shape 4090">
                  <a:extLst>
                    <a:ext uri="{FF2B5EF4-FFF2-40B4-BE49-F238E27FC236}">
                      <a16:creationId xmlns:a16="http://schemas.microsoft.com/office/drawing/2014/main" id="{911CC855-6C6F-4C8E-9E43-76CA14452354}"/>
                    </a:ext>
                  </a:extLst>
                </p:cNvPr>
                <p:cNvSpPr/>
                <p:nvPr/>
              </p:nvSpPr>
              <p:spPr>
                <a:xfrm>
                  <a:off x="3419844" y="4546568"/>
                  <a:ext cx="411778" cy="253100"/>
                </a:xfrm>
                <a:custGeom>
                  <a:avLst/>
                  <a:gdLst>
                    <a:gd name="connsiteX0" fmla="*/ 216579 w 411778"/>
                    <a:gd name="connsiteY0" fmla="*/ 8629 h 253100"/>
                    <a:gd name="connsiteX1" fmla="*/ 296249 w 411778"/>
                    <a:gd name="connsiteY1" fmla="*/ 51466 h 253100"/>
                    <a:gd name="connsiteX2" fmla="*/ 359177 w 411778"/>
                    <a:gd name="connsiteY2" fmla="*/ 92745 h 253100"/>
                    <a:gd name="connsiteX3" fmla="*/ 411193 w 411778"/>
                    <a:gd name="connsiteY3" fmla="*/ 166988 h 253100"/>
                    <a:gd name="connsiteX4" fmla="*/ 294575 w 411778"/>
                    <a:gd name="connsiteY4" fmla="*/ 103887 h 253100"/>
                    <a:gd name="connsiteX5" fmla="*/ 170971 w 411778"/>
                    <a:gd name="connsiteY5" fmla="*/ 59145 h 253100"/>
                    <a:gd name="connsiteX6" fmla="*/ 62608 w 411778"/>
                    <a:gd name="connsiteY6" fmla="*/ 121091 h 253100"/>
                    <a:gd name="connsiteX7" fmla="*/ 42576 w 411778"/>
                    <a:gd name="connsiteY7" fmla="*/ 253066 h 253100"/>
                    <a:gd name="connsiteX8" fmla="*/ 1066 w 411778"/>
                    <a:gd name="connsiteY8" fmla="*/ 166757 h 253100"/>
                    <a:gd name="connsiteX9" fmla="*/ 216579 w 411778"/>
                    <a:gd name="connsiteY9" fmla="*/ 8629 h 25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778" h="253100">
                      <a:moveTo>
                        <a:pt x="216579" y="8629"/>
                      </a:moveTo>
                      <a:cubicBezTo>
                        <a:pt x="245272" y="18155"/>
                        <a:pt x="270963" y="34897"/>
                        <a:pt x="296249" y="51466"/>
                      </a:cubicBezTo>
                      <a:cubicBezTo>
                        <a:pt x="317206" y="65207"/>
                        <a:pt x="338221" y="78947"/>
                        <a:pt x="359177" y="92745"/>
                      </a:cubicBezTo>
                      <a:cubicBezTo>
                        <a:pt x="386022" y="110353"/>
                        <a:pt x="416389" y="135351"/>
                        <a:pt x="411193" y="166988"/>
                      </a:cubicBezTo>
                      <a:cubicBezTo>
                        <a:pt x="369280" y="152555"/>
                        <a:pt x="332563" y="126691"/>
                        <a:pt x="294575" y="103887"/>
                      </a:cubicBezTo>
                      <a:cubicBezTo>
                        <a:pt x="256588" y="81083"/>
                        <a:pt x="215251" y="60646"/>
                        <a:pt x="170971" y="59145"/>
                      </a:cubicBezTo>
                      <a:cubicBezTo>
                        <a:pt x="126691" y="57702"/>
                        <a:pt x="79004" y="79755"/>
                        <a:pt x="62608" y="121091"/>
                      </a:cubicBezTo>
                      <a:cubicBezTo>
                        <a:pt x="52967" y="145569"/>
                        <a:pt x="82699" y="255318"/>
                        <a:pt x="42576" y="253066"/>
                      </a:cubicBezTo>
                      <a:cubicBezTo>
                        <a:pt x="15615" y="251565"/>
                        <a:pt x="3318" y="185520"/>
                        <a:pt x="1066" y="166757"/>
                      </a:cubicBezTo>
                      <a:cubicBezTo>
                        <a:pt x="-12732" y="50485"/>
                        <a:pt x="110006" y="-26702"/>
                        <a:pt x="216579" y="8629"/>
                      </a:cubicBezTo>
                      <a:close/>
                    </a:path>
                  </a:pathLst>
                </a:custGeom>
                <a:solidFill>
                  <a:srgbClr val="DA9C92">
                    <a:alpha val="25000"/>
                  </a:srgbClr>
                </a:solidFill>
                <a:ln w="5770" cap="flat">
                  <a:noFill/>
                  <a:prstDash val="solid"/>
                  <a:miter/>
                </a:ln>
              </p:spPr>
              <p:txBody>
                <a:bodyPr rtlCol="0" anchor="ctr"/>
                <a:lstStyle/>
                <a:p>
                  <a:endParaRPr lang="th-TH"/>
                </a:p>
              </p:txBody>
            </p:sp>
            <p:sp>
              <p:nvSpPr>
                <p:cNvPr id="4092" name="Freeform: Shape 4091">
                  <a:extLst>
                    <a:ext uri="{FF2B5EF4-FFF2-40B4-BE49-F238E27FC236}">
                      <a16:creationId xmlns:a16="http://schemas.microsoft.com/office/drawing/2014/main" id="{EA26F7CF-71C1-46DE-BD94-023C0EC77E1E}"/>
                    </a:ext>
                  </a:extLst>
                </p:cNvPr>
                <p:cNvSpPr/>
                <p:nvPr/>
              </p:nvSpPr>
              <p:spPr>
                <a:xfrm>
                  <a:off x="3544872" y="4580416"/>
                  <a:ext cx="280267" cy="458151"/>
                </a:xfrm>
                <a:custGeom>
                  <a:avLst/>
                  <a:gdLst>
                    <a:gd name="connsiteX0" fmla="*/ 64071 w 280267"/>
                    <a:gd name="connsiteY0" fmla="*/ 212983 h 458151"/>
                    <a:gd name="connsiteX1" fmla="*/ 36533 w 280267"/>
                    <a:gd name="connsiteY1" fmla="*/ 144687 h 458151"/>
                    <a:gd name="connsiteX2" fmla="*/ 12055 w 280267"/>
                    <a:gd name="connsiteY2" fmla="*/ 47120 h 458151"/>
                    <a:gd name="connsiteX3" fmla="*/ 91090 w 280267"/>
                    <a:gd name="connsiteY3" fmla="*/ 5784 h 458151"/>
                    <a:gd name="connsiteX4" fmla="*/ 117820 w 280267"/>
                    <a:gd name="connsiteY4" fmla="*/ 98386 h 458151"/>
                    <a:gd name="connsiteX5" fmla="*/ 159964 w 280267"/>
                    <a:gd name="connsiteY5" fmla="*/ 180596 h 458151"/>
                    <a:gd name="connsiteX6" fmla="*/ 162735 w 280267"/>
                    <a:gd name="connsiteY6" fmla="*/ 91342 h 458151"/>
                    <a:gd name="connsiteX7" fmla="*/ 179189 w 280267"/>
                    <a:gd name="connsiteY7" fmla="*/ 52258 h 458151"/>
                    <a:gd name="connsiteX8" fmla="*/ 217003 w 280267"/>
                    <a:gd name="connsiteY8" fmla="*/ 62188 h 458151"/>
                    <a:gd name="connsiteX9" fmla="*/ 259551 w 280267"/>
                    <a:gd name="connsiteY9" fmla="*/ 90881 h 458151"/>
                    <a:gd name="connsiteX10" fmla="*/ 279700 w 280267"/>
                    <a:gd name="connsiteY10" fmla="*/ 113569 h 458151"/>
                    <a:gd name="connsiteX11" fmla="*/ 228665 w 280267"/>
                    <a:gd name="connsiteY11" fmla="*/ 155829 h 458151"/>
                    <a:gd name="connsiteX12" fmla="*/ 141952 w 280267"/>
                    <a:gd name="connsiteY12" fmla="*/ 244909 h 458151"/>
                    <a:gd name="connsiteX13" fmla="*/ 119263 w 280267"/>
                    <a:gd name="connsiteY13" fmla="*/ 370534 h 458151"/>
                    <a:gd name="connsiteX14" fmla="*/ 9110 w 280267"/>
                    <a:gd name="connsiteY14" fmla="*/ 423070 h 458151"/>
                    <a:gd name="connsiteX15" fmla="*/ 64071 w 280267"/>
                    <a:gd name="connsiteY15" fmla="*/ 212983 h 45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267" h="458151">
                      <a:moveTo>
                        <a:pt x="64071" y="212983"/>
                      </a:moveTo>
                      <a:cubicBezTo>
                        <a:pt x="66496" y="188043"/>
                        <a:pt x="49985" y="165817"/>
                        <a:pt x="36533" y="144687"/>
                      </a:cubicBezTo>
                      <a:cubicBezTo>
                        <a:pt x="18001" y="115590"/>
                        <a:pt x="3453" y="80546"/>
                        <a:pt x="12055" y="47120"/>
                      </a:cubicBezTo>
                      <a:cubicBezTo>
                        <a:pt x="20657" y="13693"/>
                        <a:pt x="61473" y="-11940"/>
                        <a:pt x="91090" y="5784"/>
                      </a:cubicBezTo>
                      <a:cubicBezTo>
                        <a:pt x="120129" y="23219"/>
                        <a:pt x="119147" y="64555"/>
                        <a:pt x="117820" y="98386"/>
                      </a:cubicBezTo>
                      <a:cubicBezTo>
                        <a:pt x="116492" y="132217"/>
                        <a:pt x="126422" y="175631"/>
                        <a:pt x="159964" y="180596"/>
                      </a:cubicBezTo>
                      <a:cubicBezTo>
                        <a:pt x="160888" y="150864"/>
                        <a:pt x="161811" y="121074"/>
                        <a:pt x="162735" y="91342"/>
                      </a:cubicBezTo>
                      <a:cubicBezTo>
                        <a:pt x="163197" y="76390"/>
                        <a:pt x="165564" y="58435"/>
                        <a:pt x="179189" y="52258"/>
                      </a:cubicBezTo>
                      <a:cubicBezTo>
                        <a:pt x="191659" y="46600"/>
                        <a:pt x="205687" y="54567"/>
                        <a:pt x="217003" y="62188"/>
                      </a:cubicBezTo>
                      <a:cubicBezTo>
                        <a:pt x="231205" y="71771"/>
                        <a:pt x="245349" y="81355"/>
                        <a:pt x="259551" y="90881"/>
                      </a:cubicBezTo>
                      <a:cubicBezTo>
                        <a:pt x="268153" y="96711"/>
                        <a:pt x="277448" y="103466"/>
                        <a:pt x="279700" y="113569"/>
                      </a:cubicBezTo>
                      <a:cubicBezTo>
                        <a:pt x="285011" y="137470"/>
                        <a:pt x="251873" y="148035"/>
                        <a:pt x="228665" y="155829"/>
                      </a:cubicBezTo>
                      <a:cubicBezTo>
                        <a:pt x="188137" y="169453"/>
                        <a:pt x="158059" y="205305"/>
                        <a:pt x="141952" y="244909"/>
                      </a:cubicBezTo>
                      <a:cubicBezTo>
                        <a:pt x="125787" y="284513"/>
                        <a:pt x="121745" y="327870"/>
                        <a:pt x="119263" y="370534"/>
                      </a:cubicBezTo>
                      <a:cubicBezTo>
                        <a:pt x="115452" y="434962"/>
                        <a:pt x="48946" y="500372"/>
                        <a:pt x="9110" y="423070"/>
                      </a:cubicBezTo>
                      <a:cubicBezTo>
                        <a:pt x="-27607" y="352175"/>
                        <a:pt x="58125" y="274237"/>
                        <a:pt x="64071" y="212983"/>
                      </a:cubicBezTo>
                      <a:close/>
                    </a:path>
                  </a:pathLst>
                </a:custGeom>
                <a:solidFill>
                  <a:srgbClr val="DA9C92">
                    <a:alpha val="25000"/>
                  </a:srgbClr>
                </a:solidFill>
                <a:ln w="5770" cap="flat">
                  <a:noFill/>
                  <a:prstDash val="solid"/>
                  <a:miter/>
                </a:ln>
              </p:spPr>
              <p:txBody>
                <a:bodyPr rtlCol="0" anchor="ctr"/>
                <a:lstStyle/>
                <a:p>
                  <a:endParaRPr lang="th-TH"/>
                </a:p>
              </p:txBody>
            </p:sp>
            <p:sp>
              <p:nvSpPr>
                <p:cNvPr id="4093" name="Freeform: Shape 4092">
                  <a:extLst>
                    <a:ext uri="{FF2B5EF4-FFF2-40B4-BE49-F238E27FC236}">
                      <a16:creationId xmlns:a16="http://schemas.microsoft.com/office/drawing/2014/main" id="{25D26F76-E511-4769-AF57-8229DC8E2604}"/>
                    </a:ext>
                  </a:extLst>
                </p:cNvPr>
                <p:cNvSpPr/>
                <p:nvPr/>
              </p:nvSpPr>
              <p:spPr>
                <a:xfrm>
                  <a:off x="3482897" y="4631981"/>
                  <a:ext cx="339596" cy="404340"/>
                </a:xfrm>
                <a:custGeom>
                  <a:avLst/>
                  <a:gdLst>
                    <a:gd name="connsiteX0" fmla="*/ 1576 w 339596"/>
                    <a:gd name="connsiteY0" fmla="*/ 148775 h 404340"/>
                    <a:gd name="connsiteX1" fmla="*/ 25650 w 339596"/>
                    <a:gd name="connsiteY1" fmla="*/ 84404 h 404340"/>
                    <a:gd name="connsiteX2" fmla="*/ 87828 w 339596"/>
                    <a:gd name="connsiteY2" fmla="*/ 249459 h 404340"/>
                    <a:gd name="connsiteX3" fmla="*/ 96892 w 339596"/>
                    <a:gd name="connsiteY3" fmla="*/ 270301 h 404340"/>
                    <a:gd name="connsiteX4" fmla="*/ 131646 w 339596"/>
                    <a:gd name="connsiteY4" fmla="*/ 236412 h 404340"/>
                    <a:gd name="connsiteX5" fmla="*/ 113403 w 339596"/>
                    <a:gd name="connsiteY5" fmla="*/ 0 h 404340"/>
                    <a:gd name="connsiteX6" fmla="*/ 131589 w 339596"/>
                    <a:gd name="connsiteY6" fmla="*/ 58367 h 404340"/>
                    <a:gd name="connsiteX7" fmla="*/ 166978 w 339596"/>
                    <a:gd name="connsiteY7" fmla="*/ 279480 h 404340"/>
                    <a:gd name="connsiteX8" fmla="*/ 175118 w 339596"/>
                    <a:gd name="connsiteY8" fmla="*/ 189880 h 404340"/>
                    <a:gd name="connsiteX9" fmla="*/ 239547 w 339596"/>
                    <a:gd name="connsiteY9" fmla="*/ 105938 h 404340"/>
                    <a:gd name="connsiteX10" fmla="*/ 339596 w 339596"/>
                    <a:gd name="connsiteY10" fmla="*/ 95893 h 404340"/>
                    <a:gd name="connsiteX11" fmla="*/ 182623 w 339596"/>
                    <a:gd name="connsiteY11" fmla="*/ 332247 h 404340"/>
                    <a:gd name="connsiteX12" fmla="*/ 68661 w 339596"/>
                    <a:gd name="connsiteY12" fmla="*/ 377220 h 404340"/>
                    <a:gd name="connsiteX13" fmla="*/ 45857 w 339596"/>
                    <a:gd name="connsiteY13" fmla="*/ 261583 h 404340"/>
                    <a:gd name="connsiteX14" fmla="*/ 1576 w 339596"/>
                    <a:gd name="connsiteY14" fmla="*/ 148775 h 40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596" h="404340">
                      <a:moveTo>
                        <a:pt x="1576" y="148775"/>
                      </a:moveTo>
                      <a:cubicBezTo>
                        <a:pt x="-3504" y="124643"/>
                        <a:pt x="3482" y="95258"/>
                        <a:pt x="25650" y="84404"/>
                      </a:cubicBezTo>
                      <a:cubicBezTo>
                        <a:pt x="67737" y="126894"/>
                        <a:pt x="78648" y="190342"/>
                        <a:pt x="87828" y="249459"/>
                      </a:cubicBezTo>
                      <a:cubicBezTo>
                        <a:pt x="89040" y="257138"/>
                        <a:pt x="90657" y="265624"/>
                        <a:pt x="96892" y="270301"/>
                      </a:cubicBezTo>
                      <a:cubicBezTo>
                        <a:pt x="112941" y="282193"/>
                        <a:pt x="130607" y="256329"/>
                        <a:pt x="131646" y="236412"/>
                      </a:cubicBezTo>
                      <a:cubicBezTo>
                        <a:pt x="135803" y="156742"/>
                        <a:pt x="89386" y="76033"/>
                        <a:pt x="113403" y="0"/>
                      </a:cubicBezTo>
                      <a:cubicBezTo>
                        <a:pt x="131589" y="11258"/>
                        <a:pt x="132108" y="37006"/>
                        <a:pt x="131589" y="58367"/>
                      </a:cubicBezTo>
                      <a:cubicBezTo>
                        <a:pt x="129741" y="133418"/>
                        <a:pt x="141807" y="208758"/>
                        <a:pt x="166978" y="279480"/>
                      </a:cubicBezTo>
                      <a:cubicBezTo>
                        <a:pt x="146483" y="255001"/>
                        <a:pt x="159993" y="217995"/>
                        <a:pt x="175118" y="189880"/>
                      </a:cubicBezTo>
                      <a:cubicBezTo>
                        <a:pt x="191976" y="158532"/>
                        <a:pt x="210854" y="126952"/>
                        <a:pt x="239547" y="105938"/>
                      </a:cubicBezTo>
                      <a:cubicBezTo>
                        <a:pt x="268298" y="84923"/>
                        <a:pt x="309403" y="77072"/>
                        <a:pt x="339596" y="95893"/>
                      </a:cubicBezTo>
                      <a:cubicBezTo>
                        <a:pt x="240471" y="123835"/>
                        <a:pt x="169980" y="230004"/>
                        <a:pt x="182623" y="332247"/>
                      </a:cubicBezTo>
                      <a:cubicBezTo>
                        <a:pt x="191630" y="404816"/>
                        <a:pt x="107803" y="427735"/>
                        <a:pt x="68661" y="377220"/>
                      </a:cubicBezTo>
                      <a:cubicBezTo>
                        <a:pt x="47935" y="350490"/>
                        <a:pt x="54863" y="293509"/>
                        <a:pt x="45857" y="261583"/>
                      </a:cubicBezTo>
                      <a:cubicBezTo>
                        <a:pt x="34945" y="222672"/>
                        <a:pt x="9832" y="187917"/>
                        <a:pt x="1576" y="148775"/>
                      </a:cubicBezTo>
                      <a:close/>
                    </a:path>
                  </a:pathLst>
                </a:custGeom>
                <a:solidFill>
                  <a:srgbClr val="CC9F95">
                    <a:alpha val="43000"/>
                  </a:srgbClr>
                </a:solidFill>
                <a:ln w="5770" cap="flat">
                  <a:noFill/>
                  <a:prstDash val="solid"/>
                  <a:miter/>
                </a:ln>
              </p:spPr>
              <p:txBody>
                <a:bodyPr rtlCol="0" anchor="ctr"/>
                <a:lstStyle/>
                <a:p>
                  <a:endParaRPr lang="th-TH"/>
                </a:p>
              </p:txBody>
            </p:sp>
            <p:sp>
              <p:nvSpPr>
                <p:cNvPr id="4094" name="Freeform: Shape 4093">
                  <a:extLst>
                    <a:ext uri="{FF2B5EF4-FFF2-40B4-BE49-F238E27FC236}">
                      <a16:creationId xmlns:a16="http://schemas.microsoft.com/office/drawing/2014/main" id="{EF811A99-721C-4F01-A55D-CF92739F0349}"/>
                    </a:ext>
                  </a:extLst>
                </p:cNvPr>
                <p:cNvSpPr/>
                <p:nvPr/>
              </p:nvSpPr>
              <p:spPr>
                <a:xfrm>
                  <a:off x="3458281" y="4291167"/>
                  <a:ext cx="410686" cy="214669"/>
                </a:xfrm>
                <a:custGeom>
                  <a:avLst/>
                  <a:gdLst>
                    <a:gd name="connsiteX0" fmla="*/ 84097 w 410686"/>
                    <a:gd name="connsiteY0" fmla="*/ 156880 h 214669"/>
                    <a:gd name="connsiteX1" fmla="*/ 217919 w 410686"/>
                    <a:gd name="connsiteY1" fmla="*/ 37606 h 214669"/>
                    <a:gd name="connsiteX2" fmla="*/ 410686 w 410686"/>
                    <a:gd name="connsiteY2" fmla="*/ 3313 h 214669"/>
                    <a:gd name="connsiteX3" fmla="*/ 308328 w 410686"/>
                    <a:gd name="connsiteY3" fmla="*/ 24039 h 214669"/>
                    <a:gd name="connsiteX4" fmla="*/ 241359 w 410686"/>
                    <a:gd name="connsiteY4" fmla="*/ 106249 h 214669"/>
                    <a:gd name="connsiteX5" fmla="*/ 242109 w 410686"/>
                    <a:gd name="connsiteY5" fmla="*/ 214670 h 214669"/>
                    <a:gd name="connsiteX6" fmla="*/ 46802 w 410686"/>
                    <a:gd name="connsiteY6" fmla="*/ 190191 h 214669"/>
                    <a:gd name="connsiteX7" fmla="*/ 84097 w 410686"/>
                    <a:gd name="connsiteY7" fmla="*/ 156880 h 2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686" h="214669">
                      <a:moveTo>
                        <a:pt x="84097" y="156880"/>
                      </a:moveTo>
                      <a:cubicBezTo>
                        <a:pt x="143850" y="145276"/>
                        <a:pt x="170233" y="75363"/>
                        <a:pt x="217919" y="37606"/>
                      </a:cubicBezTo>
                      <a:cubicBezTo>
                        <a:pt x="270398" y="-4019"/>
                        <a:pt x="344006" y="-3153"/>
                        <a:pt x="410686" y="3313"/>
                      </a:cubicBezTo>
                      <a:cubicBezTo>
                        <a:pt x="381589" y="23058"/>
                        <a:pt x="341061" y="11165"/>
                        <a:pt x="308328" y="24039"/>
                      </a:cubicBezTo>
                      <a:cubicBezTo>
                        <a:pt x="274555" y="37317"/>
                        <a:pt x="256485" y="73284"/>
                        <a:pt x="241359" y="106249"/>
                      </a:cubicBezTo>
                      <a:cubicBezTo>
                        <a:pt x="225078" y="141812"/>
                        <a:pt x="211511" y="190307"/>
                        <a:pt x="242109" y="214670"/>
                      </a:cubicBezTo>
                      <a:cubicBezTo>
                        <a:pt x="179181" y="164558"/>
                        <a:pt x="113425" y="198389"/>
                        <a:pt x="46802" y="190191"/>
                      </a:cubicBezTo>
                      <a:cubicBezTo>
                        <a:pt x="-49898" y="178241"/>
                        <a:pt x="23767" y="168600"/>
                        <a:pt x="84097" y="156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4095" name="Freeform: Shape 4094">
                  <a:extLst>
                    <a:ext uri="{FF2B5EF4-FFF2-40B4-BE49-F238E27FC236}">
                      <a16:creationId xmlns:a16="http://schemas.microsoft.com/office/drawing/2014/main" id="{8AE036D0-4D4A-4F7A-8E84-D56349A09A28}"/>
                    </a:ext>
                  </a:extLst>
                </p:cNvPr>
                <p:cNvSpPr/>
                <p:nvPr/>
              </p:nvSpPr>
              <p:spPr>
                <a:xfrm>
                  <a:off x="3622279" y="4394491"/>
                  <a:ext cx="323409" cy="300879"/>
                </a:xfrm>
                <a:custGeom>
                  <a:avLst/>
                  <a:gdLst>
                    <a:gd name="connsiteX0" fmla="*/ 225270 w 323409"/>
                    <a:gd name="connsiteY0" fmla="*/ 300880 h 300879"/>
                    <a:gd name="connsiteX1" fmla="*/ 291430 w 323409"/>
                    <a:gd name="connsiteY1" fmla="*/ 273803 h 300879"/>
                    <a:gd name="connsiteX2" fmla="*/ 323125 w 323409"/>
                    <a:gd name="connsiteY2" fmla="*/ 213012 h 300879"/>
                    <a:gd name="connsiteX3" fmla="*/ 300436 w 323409"/>
                    <a:gd name="connsiteY3" fmla="*/ 152509 h 300879"/>
                    <a:gd name="connsiteX4" fmla="*/ 296107 w 323409"/>
                    <a:gd name="connsiteY4" fmla="*/ 12509 h 300879"/>
                    <a:gd name="connsiteX5" fmla="*/ 198598 w 323409"/>
                    <a:gd name="connsiteY5" fmla="*/ 29194 h 300879"/>
                    <a:gd name="connsiteX6" fmla="*/ 110614 w 323409"/>
                    <a:gd name="connsiteY6" fmla="*/ 90736 h 300879"/>
                    <a:gd name="connsiteX7" fmla="*/ 0 w 323409"/>
                    <a:gd name="connsiteY7" fmla="*/ 86348 h 300879"/>
                    <a:gd name="connsiteX8" fmla="*/ 225270 w 323409"/>
                    <a:gd name="connsiteY8" fmla="*/ 300880 h 30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09" h="300879">
                      <a:moveTo>
                        <a:pt x="225270" y="300880"/>
                      </a:moveTo>
                      <a:cubicBezTo>
                        <a:pt x="248363" y="294471"/>
                        <a:pt x="271975" y="287775"/>
                        <a:pt x="291430" y="273803"/>
                      </a:cubicBezTo>
                      <a:cubicBezTo>
                        <a:pt x="310886" y="259832"/>
                        <a:pt x="325665" y="236855"/>
                        <a:pt x="323125" y="213012"/>
                      </a:cubicBezTo>
                      <a:cubicBezTo>
                        <a:pt x="320816" y="191478"/>
                        <a:pt x="305344" y="173581"/>
                        <a:pt x="300436" y="152509"/>
                      </a:cubicBezTo>
                      <a:cubicBezTo>
                        <a:pt x="289468" y="105342"/>
                        <a:pt x="330688" y="46340"/>
                        <a:pt x="296107" y="12509"/>
                      </a:cubicBezTo>
                      <a:cubicBezTo>
                        <a:pt x="270012" y="-13008"/>
                        <a:pt x="225443" y="4542"/>
                        <a:pt x="198598" y="29194"/>
                      </a:cubicBezTo>
                      <a:cubicBezTo>
                        <a:pt x="171694" y="53845"/>
                        <a:pt x="146870" y="86406"/>
                        <a:pt x="110614" y="90736"/>
                      </a:cubicBezTo>
                      <a:cubicBezTo>
                        <a:pt x="71183" y="95470"/>
                        <a:pt x="38334" y="71858"/>
                        <a:pt x="0" y="86348"/>
                      </a:cubicBezTo>
                      <a:cubicBezTo>
                        <a:pt x="8198" y="95354"/>
                        <a:pt x="256907" y="292047"/>
                        <a:pt x="225270" y="300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4096" name="Freeform: Shape 4095">
                  <a:extLst>
                    <a:ext uri="{FF2B5EF4-FFF2-40B4-BE49-F238E27FC236}">
                      <a16:creationId xmlns:a16="http://schemas.microsoft.com/office/drawing/2014/main" id="{F81DBCCA-2ADB-4138-A8C4-3AD7F8D5DE1D}"/>
                    </a:ext>
                  </a:extLst>
                </p:cNvPr>
                <p:cNvSpPr/>
                <p:nvPr/>
              </p:nvSpPr>
              <p:spPr>
                <a:xfrm>
                  <a:off x="3042698" y="4660443"/>
                  <a:ext cx="382889" cy="479115"/>
                </a:xfrm>
                <a:custGeom>
                  <a:avLst/>
                  <a:gdLst>
                    <a:gd name="connsiteX0" fmla="*/ 238155 w 382889"/>
                    <a:gd name="connsiteY0" fmla="*/ 115405 h 479115"/>
                    <a:gd name="connsiteX1" fmla="*/ 53933 w 382889"/>
                    <a:gd name="connsiteY1" fmla="*/ 328898 h 479115"/>
                    <a:gd name="connsiteX2" fmla="*/ 3187 w 382889"/>
                    <a:gd name="connsiteY2" fmla="*/ 479116 h 479115"/>
                    <a:gd name="connsiteX3" fmla="*/ 135508 w 382889"/>
                    <a:gd name="connsiteY3" fmla="*/ 127645 h 479115"/>
                    <a:gd name="connsiteX4" fmla="*/ 207788 w 382889"/>
                    <a:gd name="connsiteY4" fmla="*/ 25632 h 479115"/>
                    <a:gd name="connsiteX5" fmla="*/ 230881 w 382889"/>
                    <a:gd name="connsiteY5" fmla="*/ 3117 h 479115"/>
                    <a:gd name="connsiteX6" fmla="*/ 382889 w 382889"/>
                    <a:gd name="connsiteY6" fmla="*/ 98144 h 479115"/>
                    <a:gd name="connsiteX7" fmla="*/ 238155 w 382889"/>
                    <a:gd name="connsiteY7" fmla="*/ 115405 h 47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889" h="479115">
                      <a:moveTo>
                        <a:pt x="238155" y="115405"/>
                      </a:moveTo>
                      <a:cubicBezTo>
                        <a:pt x="170898" y="181220"/>
                        <a:pt x="109183" y="252692"/>
                        <a:pt x="53933" y="328898"/>
                      </a:cubicBezTo>
                      <a:cubicBezTo>
                        <a:pt x="21892" y="373120"/>
                        <a:pt x="-9457" y="426003"/>
                        <a:pt x="3187" y="479116"/>
                      </a:cubicBezTo>
                      <a:cubicBezTo>
                        <a:pt x="-16846" y="352106"/>
                        <a:pt x="61207" y="232543"/>
                        <a:pt x="135508" y="127645"/>
                      </a:cubicBezTo>
                      <a:cubicBezTo>
                        <a:pt x="159582" y="93640"/>
                        <a:pt x="183714" y="59636"/>
                        <a:pt x="207788" y="25632"/>
                      </a:cubicBezTo>
                      <a:cubicBezTo>
                        <a:pt x="214081" y="16742"/>
                        <a:pt x="220894" y="7447"/>
                        <a:pt x="230881" y="3117"/>
                      </a:cubicBezTo>
                      <a:cubicBezTo>
                        <a:pt x="276778" y="-16743"/>
                        <a:pt x="361932" y="63447"/>
                        <a:pt x="382889" y="98144"/>
                      </a:cubicBezTo>
                      <a:cubicBezTo>
                        <a:pt x="343400" y="64890"/>
                        <a:pt x="272968" y="81401"/>
                        <a:pt x="238155" y="115405"/>
                      </a:cubicBezTo>
                      <a:close/>
                    </a:path>
                  </a:pathLst>
                </a:custGeom>
                <a:solidFill>
                  <a:srgbClr val="DA9C92">
                    <a:alpha val="25000"/>
                  </a:srgbClr>
                </a:solidFill>
                <a:ln w="5770" cap="flat">
                  <a:noFill/>
                  <a:prstDash val="solid"/>
                  <a:miter/>
                </a:ln>
              </p:spPr>
              <p:txBody>
                <a:bodyPr rtlCol="0" anchor="ctr"/>
                <a:lstStyle/>
                <a:p>
                  <a:endParaRPr lang="th-TH"/>
                </a:p>
              </p:txBody>
            </p:sp>
            <p:sp>
              <p:nvSpPr>
                <p:cNvPr id="4097" name="Freeform: Shape 4096">
                  <a:extLst>
                    <a:ext uri="{FF2B5EF4-FFF2-40B4-BE49-F238E27FC236}">
                      <a16:creationId xmlns:a16="http://schemas.microsoft.com/office/drawing/2014/main" id="{CBAEBB89-9AE0-48B2-8992-6079533C1B28}"/>
                    </a:ext>
                  </a:extLst>
                </p:cNvPr>
                <p:cNvSpPr/>
                <p:nvPr/>
              </p:nvSpPr>
              <p:spPr>
                <a:xfrm>
                  <a:off x="3351459" y="4765457"/>
                  <a:ext cx="234218" cy="420691"/>
                </a:xfrm>
                <a:custGeom>
                  <a:avLst/>
                  <a:gdLst>
                    <a:gd name="connsiteX0" fmla="*/ 167654 w 234218"/>
                    <a:gd name="connsiteY0" fmla="*/ 119678 h 420691"/>
                    <a:gd name="connsiteX1" fmla="*/ 177064 w 234218"/>
                    <a:gd name="connsiteY1" fmla="*/ 169616 h 420691"/>
                    <a:gd name="connsiteX2" fmla="*/ 156569 w 234218"/>
                    <a:gd name="connsiteY2" fmla="*/ 208816 h 420691"/>
                    <a:gd name="connsiteX3" fmla="*/ 0 w 234218"/>
                    <a:gd name="connsiteY3" fmla="*/ 420692 h 420691"/>
                    <a:gd name="connsiteX4" fmla="*/ 234218 w 234218"/>
                    <a:gd name="connsiteY4" fmla="*/ 253789 h 420691"/>
                    <a:gd name="connsiteX5" fmla="*/ 172907 w 234218"/>
                    <a:gd name="connsiteY5" fmla="*/ 88156 h 420691"/>
                    <a:gd name="connsiteX6" fmla="*/ 115060 w 234218"/>
                    <a:gd name="connsiteY6" fmla="*/ 0 h 420691"/>
                    <a:gd name="connsiteX7" fmla="*/ 167654 w 234218"/>
                    <a:gd name="connsiteY7" fmla="*/ 119678 h 4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218" h="420691">
                      <a:moveTo>
                        <a:pt x="167654" y="119678"/>
                      </a:moveTo>
                      <a:cubicBezTo>
                        <a:pt x="173773" y="135728"/>
                        <a:pt x="180008" y="152701"/>
                        <a:pt x="177064" y="169616"/>
                      </a:cubicBezTo>
                      <a:cubicBezTo>
                        <a:pt x="174524" y="184280"/>
                        <a:pt x="165402" y="196808"/>
                        <a:pt x="156569" y="208816"/>
                      </a:cubicBezTo>
                      <a:cubicBezTo>
                        <a:pt x="104379" y="279422"/>
                        <a:pt x="52190" y="350086"/>
                        <a:pt x="0" y="420692"/>
                      </a:cubicBezTo>
                      <a:cubicBezTo>
                        <a:pt x="57674" y="342061"/>
                        <a:pt x="141097" y="282655"/>
                        <a:pt x="234218" y="253789"/>
                      </a:cubicBezTo>
                      <a:cubicBezTo>
                        <a:pt x="197270" y="207430"/>
                        <a:pt x="191208" y="144561"/>
                        <a:pt x="172907" y="88156"/>
                      </a:cubicBezTo>
                      <a:cubicBezTo>
                        <a:pt x="161880" y="54152"/>
                        <a:pt x="143464" y="21707"/>
                        <a:pt x="115060" y="0"/>
                      </a:cubicBezTo>
                      <a:cubicBezTo>
                        <a:pt x="128396" y="40528"/>
                        <a:pt x="152066" y="78920"/>
                        <a:pt x="167654" y="119678"/>
                      </a:cubicBezTo>
                      <a:close/>
                    </a:path>
                  </a:pathLst>
                </a:custGeom>
                <a:solidFill>
                  <a:srgbClr val="DA9C92">
                    <a:alpha val="25000"/>
                  </a:srgbClr>
                </a:solidFill>
                <a:ln w="5770" cap="flat">
                  <a:noFill/>
                  <a:prstDash val="solid"/>
                  <a:miter/>
                </a:ln>
              </p:spPr>
              <p:txBody>
                <a:bodyPr rtlCol="0" anchor="ctr"/>
                <a:lstStyle/>
                <a:p>
                  <a:endParaRPr lang="th-TH"/>
                </a:p>
              </p:txBody>
            </p:sp>
            <p:sp>
              <p:nvSpPr>
                <p:cNvPr id="4098" name="Freeform: Shape 4097">
                  <a:extLst>
                    <a:ext uri="{FF2B5EF4-FFF2-40B4-BE49-F238E27FC236}">
                      <a16:creationId xmlns:a16="http://schemas.microsoft.com/office/drawing/2014/main" id="{951C8A89-CF84-4642-AD79-AA9C2EB04D07}"/>
                    </a:ext>
                  </a:extLst>
                </p:cNvPr>
                <p:cNvSpPr/>
                <p:nvPr/>
              </p:nvSpPr>
              <p:spPr>
                <a:xfrm>
                  <a:off x="2580864" y="4903766"/>
                  <a:ext cx="587873" cy="577685"/>
                </a:xfrm>
                <a:custGeom>
                  <a:avLst/>
                  <a:gdLst>
                    <a:gd name="connsiteX0" fmla="*/ 230398 w 587873"/>
                    <a:gd name="connsiteY0" fmla="*/ 115769 h 577685"/>
                    <a:gd name="connsiteX1" fmla="*/ 272139 w 587873"/>
                    <a:gd name="connsiteY1" fmla="*/ 126507 h 577685"/>
                    <a:gd name="connsiteX2" fmla="*/ 301120 w 587873"/>
                    <a:gd name="connsiteY2" fmla="*/ 156065 h 577685"/>
                    <a:gd name="connsiteX3" fmla="*/ 403016 w 587873"/>
                    <a:gd name="connsiteY3" fmla="*/ 293814 h 577685"/>
                    <a:gd name="connsiteX4" fmla="*/ 452493 w 587873"/>
                    <a:gd name="connsiteY4" fmla="*/ 372271 h 577685"/>
                    <a:gd name="connsiteX5" fmla="*/ 491693 w 587873"/>
                    <a:gd name="connsiteY5" fmla="*/ 498531 h 577685"/>
                    <a:gd name="connsiteX6" fmla="*/ 587874 w 587873"/>
                    <a:gd name="connsiteY6" fmla="*/ 577681 h 577685"/>
                    <a:gd name="connsiteX7" fmla="*/ 404691 w 587873"/>
                    <a:gd name="connsiteY7" fmla="*/ 426251 h 577685"/>
                    <a:gd name="connsiteX8" fmla="*/ 366415 w 587873"/>
                    <a:gd name="connsiteY8" fmla="*/ 376947 h 577685"/>
                    <a:gd name="connsiteX9" fmla="*/ 189755 w 587873"/>
                    <a:gd name="connsiteY9" fmla="*/ 291735 h 577685"/>
                    <a:gd name="connsiteX10" fmla="*/ 177054 w 587873"/>
                    <a:gd name="connsiteY10" fmla="*/ 277129 h 577685"/>
                    <a:gd name="connsiteX11" fmla="*/ 182770 w 587873"/>
                    <a:gd name="connsiteY11" fmla="*/ 257269 h 577685"/>
                    <a:gd name="connsiteX12" fmla="*/ 220238 w 587873"/>
                    <a:gd name="connsiteY12" fmla="*/ 193649 h 577685"/>
                    <a:gd name="connsiteX13" fmla="*/ 10498 w 587873"/>
                    <a:gd name="connsiteY13" fmla="*/ 38697 h 577685"/>
                    <a:gd name="connsiteX14" fmla="*/ 8015 w 587873"/>
                    <a:gd name="connsiteY14" fmla="*/ 363 h 577685"/>
                    <a:gd name="connsiteX15" fmla="*/ 230398 w 587873"/>
                    <a:gd name="connsiteY15" fmla="*/ 115769 h 57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73" h="577685">
                      <a:moveTo>
                        <a:pt x="230398" y="115769"/>
                      </a:moveTo>
                      <a:cubicBezTo>
                        <a:pt x="244658" y="117962"/>
                        <a:pt x="259553" y="119348"/>
                        <a:pt x="272139" y="126507"/>
                      </a:cubicBezTo>
                      <a:cubicBezTo>
                        <a:pt x="284204" y="133377"/>
                        <a:pt x="292807" y="144865"/>
                        <a:pt x="301120" y="156065"/>
                      </a:cubicBezTo>
                      <a:cubicBezTo>
                        <a:pt x="335066" y="201962"/>
                        <a:pt x="369070" y="247917"/>
                        <a:pt x="403016" y="293814"/>
                      </a:cubicBezTo>
                      <a:cubicBezTo>
                        <a:pt x="421433" y="318754"/>
                        <a:pt x="440023" y="343925"/>
                        <a:pt x="452493" y="372271"/>
                      </a:cubicBezTo>
                      <a:cubicBezTo>
                        <a:pt x="470274" y="412626"/>
                        <a:pt x="474951" y="457714"/>
                        <a:pt x="491693" y="498531"/>
                      </a:cubicBezTo>
                      <a:cubicBezTo>
                        <a:pt x="508493" y="539347"/>
                        <a:pt x="543767" y="578143"/>
                        <a:pt x="587874" y="577681"/>
                      </a:cubicBezTo>
                      <a:cubicBezTo>
                        <a:pt x="505548" y="573236"/>
                        <a:pt x="449722" y="495298"/>
                        <a:pt x="404691" y="426251"/>
                      </a:cubicBezTo>
                      <a:cubicBezTo>
                        <a:pt x="393318" y="408758"/>
                        <a:pt x="381656" y="391207"/>
                        <a:pt x="366415" y="376947"/>
                      </a:cubicBezTo>
                      <a:cubicBezTo>
                        <a:pt x="318440" y="331974"/>
                        <a:pt x="244716" y="327818"/>
                        <a:pt x="189755" y="291735"/>
                      </a:cubicBezTo>
                      <a:cubicBezTo>
                        <a:pt x="184213" y="288098"/>
                        <a:pt x="178497" y="283595"/>
                        <a:pt x="177054" y="277129"/>
                      </a:cubicBezTo>
                      <a:cubicBezTo>
                        <a:pt x="175495" y="270201"/>
                        <a:pt x="179190" y="263331"/>
                        <a:pt x="182770" y="257269"/>
                      </a:cubicBezTo>
                      <a:cubicBezTo>
                        <a:pt x="195240" y="236082"/>
                        <a:pt x="207767" y="214894"/>
                        <a:pt x="220238" y="193649"/>
                      </a:cubicBezTo>
                      <a:cubicBezTo>
                        <a:pt x="139297" y="159760"/>
                        <a:pt x="66671" y="106127"/>
                        <a:pt x="10498" y="38697"/>
                      </a:cubicBezTo>
                      <a:cubicBezTo>
                        <a:pt x="857" y="27092"/>
                        <a:pt x="-6129" y="5616"/>
                        <a:pt x="8015" y="363"/>
                      </a:cubicBezTo>
                      <a:cubicBezTo>
                        <a:pt x="28741" y="-7316"/>
                        <a:pt x="189351" y="109418"/>
                        <a:pt x="230398" y="115769"/>
                      </a:cubicBezTo>
                      <a:close/>
                    </a:path>
                  </a:pathLst>
                </a:custGeom>
                <a:solidFill>
                  <a:srgbClr val="DA9C92">
                    <a:alpha val="25000"/>
                  </a:srgbClr>
                </a:solidFill>
                <a:ln w="5770" cap="flat">
                  <a:noFill/>
                  <a:prstDash val="solid"/>
                  <a:miter/>
                </a:ln>
              </p:spPr>
              <p:txBody>
                <a:bodyPr rtlCol="0" anchor="ctr"/>
                <a:lstStyle/>
                <a:p>
                  <a:endParaRPr lang="th-TH"/>
                </a:p>
              </p:txBody>
            </p:sp>
            <p:sp>
              <p:nvSpPr>
                <p:cNvPr id="4099" name="Freeform: Shape 4098">
                  <a:extLst>
                    <a:ext uri="{FF2B5EF4-FFF2-40B4-BE49-F238E27FC236}">
                      <a16:creationId xmlns:a16="http://schemas.microsoft.com/office/drawing/2014/main" id="{82BAF440-CCC7-41DF-A5B8-3DA9CDCFFFB0}"/>
                    </a:ext>
                  </a:extLst>
                </p:cNvPr>
                <p:cNvSpPr/>
                <p:nvPr/>
              </p:nvSpPr>
              <p:spPr>
                <a:xfrm>
                  <a:off x="2603143" y="5569177"/>
                  <a:ext cx="184334" cy="412469"/>
                </a:xfrm>
                <a:custGeom>
                  <a:avLst/>
                  <a:gdLst>
                    <a:gd name="connsiteX0" fmla="*/ 285 w 184334"/>
                    <a:gd name="connsiteY0" fmla="*/ 198562 h 412469"/>
                    <a:gd name="connsiteX1" fmla="*/ 15353 w 184334"/>
                    <a:gd name="connsiteY1" fmla="*/ 344393 h 412469"/>
                    <a:gd name="connsiteX2" fmla="*/ 16277 w 184334"/>
                    <a:gd name="connsiteY2" fmla="*/ 388385 h 412469"/>
                    <a:gd name="connsiteX3" fmla="*/ 48664 w 184334"/>
                    <a:gd name="connsiteY3" fmla="*/ 411882 h 412469"/>
                    <a:gd name="connsiteX4" fmla="*/ 67254 w 184334"/>
                    <a:gd name="connsiteY4" fmla="*/ 355651 h 412469"/>
                    <a:gd name="connsiteX5" fmla="*/ 184334 w 184334"/>
                    <a:gd name="connsiteY5" fmla="*/ 24443 h 412469"/>
                    <a:gd name="connsiteX6" fmla="*/ 285 w 184334"/>
                    <a:gd name="connsiteY6" fmla="*/ 198562 h 41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34" h="412469">
                      <a:moveTo>
                        <a:pt x="285" y="198562"/>
                      </a:moveTo>
                      <a:cubicBezTo>
                        <a:pt x="-2601" y="247461"/>
                        <a:pt x="17431" y="295494"/>
                        <a:pt x="15353" y="344393"/>
                      </a:cubicBezTo>
                      <a:cubicBezTo>
                        <a:pt x="14718" y="359115"/>
                        <a:pt x="12120" y="374241"/>
                        <a:pt x="16277" y="388385"/>
                      </a:cubicBezTo>
                      <a:cubicBezTo>
                        <a:pt x="20433" y="402529"/>
                        <a:pt x="34347" y="415403"/>
                        <a:pt x="48664" y="411882"/>
                      </a:cubicBezTo>
                      <a:cubicBezTo>
                        <a:pt x="69794" y="406744"/>
                        <a:pt x="69621" y="377243"/>
                        <a:pt x="67254" y="355651"/>
                      </a:cubicBezTo>
                      <a:cubicBezTo>
                        <a:pt x="53398" y="229622"/>
                        <a:pt x="128911" y="128880"/>
                        <a:pt x="184334" y="24443"/>
                      </a:cubicBezTo>
                      <a:cubicBezTo>
                        <a:pt x="90693" y="-65792"/>
                        <a:pt x="5077" y="116872"/>
                        <a:pt x="285" y="198562"/>
                      </a:cubicBezTo>
                      <a:close/>
                    </a:path>
                  </a:pathLst>
                </a:custGeom>
                <a:solidFill>
                  <a:srgbClr val="DA9C92">
                    <a:alpha val="25000"/>
                  </a:srgbClr>
                </a:solidFill>
                <a:ln w="5770" cap="flat">
                  <a:noFill/>
                  <a:prstDash val="solid"/>
                  <a:miter/>
                </a:ln>
              </p:spPr>
              <p:txBody>
                <a:bodyPr rtlCol="0" anchor="ctr"/>
                <a:lstStyle/>
                <a:p>
                  <a:endParaRPr lang="th-TH"/>
                </a:p>
              </p:txBody>
            </p:sp>
            <p:sp>
              <p:nvSpPr>
                <p:cNvPr id="4100" name="Freeform: Shape 4099">
                  <a:extLst>
                    <a:ext uri="{FF2B5EF4-FFF2-40B4-BE49-F238E27FC236}">
                      <a16:creationId xmlns:a16="http://schemas.microsoft.com/office/drawing/2014/main" id="{D81C4D75-A26B-45F5-A008-9A647647659C}"/>
                    </a:ext>
                  </a:extLst>
                </p:cNvPr>
                <p:cNvSpPr/>
                <p:nvPr/>
              </p:nvSpPr>
              <p:spPr>
                <a:xfrm>
                  <a:off x="2495386" y="4449606"/>
                  <a:ext cx="352190" cy="509079"/>
                </a:xfrm>
                <a:custGeom>
                  <a:avLst/>
                  <a:gdLst>
                    <a:gd name="connsiteX0" fmla="*/ 50367 w 352190"/>
                    <a:gd name="connsiteY0" fmla="*/ 149179 h 509079"/>
                    <a:gd name="connsiteX1" fmla="*/ 73864 w 352190"/>
                    <a:gd name="connsiteY1" fmla="*/ 320527 h 509079"/>
                    <a:gd name="connsiteX2" fmla="*/ 278985 w 352190"/>
                    <a:gd name="connsiteY2" fmla="*/ 445343 h 509079"/>
                    <a:gd name="connsiteX3" fmla="*/ 329097 w 352190"/>
                    <a:gd name="connsiteY3" fmla="*/ 463702 h 509079"/>
                    <a:gd name="connsiteX4" fmla="*/ 351554 w 352190"/>
                    <a:gd name="connsiteY4" fmla="*/ 509079 h 509079"/>
                    <a:gd name="connsiteX5" fmla="*/ 160231 w 352190"/>
                    <a:gd name="connsiteY5" fmla="*/ 457583 h 509079"/>
                    <a:gd name="connsiteX6" fmla="*/ 69361 w 352190"/>
                    <a:gd name="connsiteY6" fmla="*/ 389459 h 509079"/>
                    <a:gd name="connsiteX7" fmla="*/ 2103 w 352190"/>
                    <a:gd name="connsiteY7" fmla="*/ 176775 h 509079"/>
                    <a:gd name="connsiteX8" fmla="*/ 105270 w 352190"/>
                    <a:gd name="connsiteY8" fmla="*/ 0 h 509079"/>
                    <a:gd name="connsiteX9" fmla="*/ 50367 w 352190"/>
                    <a:gd name="connsiteY9" fmla="*/ 149179 h 50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190" h="509079">
                      <a:moveTo>
                        <a:pt x="50367" y="149179"/>
                      </a:moveTo>
                      <a:cubicBezTo>
                        <a:pt x="38763" y="207026"/>
                        <a:pt x="43497" y="269954"/>
                        <a:pt x="73864" y="320527"/>
                      </a:cubicBezTo>
                      <a:cubicBezTo>
                        <a:pt x="116182" y="391018"/>
                        <a:pt x="199200" y="425599"/>
                        <a:pt x="278985" y="445343"/>
                      </a:cubicBezTo>
                      <a:cubicBezTo>
                        <a:pt x="296363" y="449616"/>
                        <a:pt x="314259" y="453657"/>
                        <a:pt x="329097" y="463702"/>
                      </a:cubicBezTo>
                      <a:cubicBezTo>
                        <a:pt x="343876" y="473748"/>
                        <a:pt x="355018" y="491529"/>
                        <a:pt x="351554" y="509079"/>
                      </a:cubicBezTo>
                      <a:cubicBezTo>
                        <a:pt x="284989" y="506424"/>
                        <a:pt x="219118" y="488700"/>
                        <a:pt x="160231" y="457583"/>
                      </a:cubicBezTo>
                      <a:cubicBezTo>
                        <a:pt x="126631" y="439801"/>
                        <a:pt x="95052" y="417517"/>
                        <a:pt x="69361" y="389459"/>
                      </a:cubicBezTo>
                      <a:cubicBezTo>
                        <a:pt x="17518" y="332824"/>
                        <a:pt x="-7769" y="252923"/>
                        <a:pt x="2103" y="176775"/>
                      </a:cubicBezTo>
                      <a:cubicBezTo>
                        <a:pt x="10994" y="107901"/>
                        <a:pt x="48924" y="40874"/>
                        <a:pt x="105270" y="0"/>
                      </a:cubicBezTo>
                      <a:cubicBezTo>
                        <a:pt x="90260" y="47571"/>
                        <a:pt x="60932" y="96470"/>
                        <a:pt x="50367" y="149179"/>
                      </a:cubicBezTo>
                      <a:close/>
                    </a:path>
                  </a:pathLst>
                </a:custGeom>
                <a:solidFill>
                  <a:srgbClr val="DA9C92">
                    <a:alpha val="25000"/>
                  </a:srgbClr>
                </a:solidFill>
                <a:ln w="5770" cap="flat">
                  <a:noFill/>
                  <a:prstDash val="solid"/>
                  <a:miter/>
                </a:ln>
              </p:spPr>
              <p:txBody>
                <a:bodyPr rtlCol="0" anchor="ctr"/>
                <a:lstStyle/>
                <a:p>
                  <a:endParaRPr lang="th-TH"/>
                </a:p>
              </p:txBody>
            </p:sp>
            <p:sp>
              <p:nvSpPr>
                <p:cNvPr id="4101" name="Freeform: Shape 4100">
                  <a:extLst>
                    <a:ext uri="{FF2B5EF4-FFF2-40B4-BE49-F238E27FC236}">
                      <a16:creationId xmlns:a16="http://schemas.microsoft.com/office/drawing/2014/main" id="{430C5C3B-57D1-43CF-97ED-6FFDD9C208A4}"/>
                    </a:ext>
                  </a:extLst>
                </p:cNvPr>
                <p:cNvSpPr/>
                <p:nvPr/>
              </p:nvSpPr>
              <p:spPr>
                <a:xfrm>
                  <a:off x="2938908" y="5796863"/>
                  <a:ext cx="722834" cy="451645"/>
                </a:xfrm>
                <a:custGeom>
                  <a:avLst/>
                  <a:gdLst>
                    <a:gd name="connsiteX0" fmla="*/ 430795 w 722834"/>
                    <a:gd name="connsiteY0" fmla="*/ 11693 h 451645"/>
                    <a:gd name="connsiteX1" fmla="*/ 456139 w 722834"/>
                    <a:gd name="connsiteY1" fmla="*/ 666 h 451645"/>
                    <a:gd name="connsiteX2" fmla="*/ 490778 w 722834"/>
                    <a:gd name="connsiteY2" fmla="*/ 4592 h 451645"/>
                    <a:gd name="connsiteX3" fmla="*/ 692436 w 722834"/>
                    <a:gd name="connsiteY3" fmla="*/ 57070 h 451645"/>
                    <a:gd name="connsiteX4" fmla="*/ 721821 w 722834"/>
                    <a:gd name="connsiteY4" fmla="*/ 87379 h 451645"/>
                    <a:gd name="connsiteX5" fmla="*/ 687471 w 722834"/>
                    <a:gd name="connsiteY5" fmla="*/ 99214 h 451645"/>
                    <a:gd name="connsiteX6" fmla="*/ 494531 w 722834"/>
                    <a:gd name="connsiteY6" fmla="*/ 210290 h 451645"/>
                    <a:gd name="connsiteX7" fmla="*/ 338251 w 722834"/>
                    <a:gd name="connsiteY7" fmla="*/ 378406 h 451645"/>
                    <a:gd name="connsiteX8" fmla="*/ 223249 w 722834"/>
                    <a:gd name="connsiteY8" fmla="*/ 427535 h 451645"/>
                    <a:gd name="connsiteX9" fmla="*/ 102012 w 722834"/>
                    <a:gd name="connsiteY9" fmla="*/ 451436 h 451645"/>
                    <a:gd name="connsiteX10" fmla="*/ 0 w 722834"/>
                    <a:gd name="connsiteY10" fmla="*/ 391568 h 451645"/>
                    <a:gd name="connsiteX11" fmla="*/ 382012 w 722834"/>
                    <a:gd name="connsiteY11" fmla="*/ 267907 h 451645"/>
                    <a:gd name="connsiteX12" fmla="*/ 447018 w 722834"/>
                    <a:gd name="connsiteY12" fmla="*/ 173400 h 451645"/>
                    <a:gd name="connsiteX13" fmla="*/ 461624 w 722834"/>
                    <a:gd name="connsiteY13" fmla="*/ 113474 h 451645"/>
                    <a:gd name="connsiteX14" fmla="*/ 369542 w 722834"/>
                    <a:gd name="connsiteY14" fmla="*/ 95519 h 451645"/>
                    <a:gd name="connsiteX15" fmla="*/ 430795 w 722834"/>
                    <a:gd name="connsiteY15" fmla="*/ 11693 h 4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2834" h="451645">
                      <a:moveTo>
                        <a:pt x="430795" y="11693"/>
                      </a:moveTo>
                      <a:cubicBezTo>
                        <a:pt x="438704" y="6901"/>
                        <a:pt x="447018" y="2282"/>
                        <a:pt x="456139" y="666"/>
                      </a:cubicBezTo>
                      <a:cubicBezTo>
                        <a:pt x="467686" y="-1355"/>
                        <a:pt x="479463" y="1590"/>
                        <a:pt x="490778" y="4592"/>
                      </a:cubicBezTo>
                      <a:cubicBezTo>
                        <a:pt x="557978" y="22085"/>
                        <a:pt x="625236" y="39577"/>
                        <a:pt x="692436" y="57070"/>
                      </a:cubicBezTo>
                      <a:cubicBezTo>
                        <a:pt x="707908" y="61111"/>
                        <a:pt x="727537" y="72427"/>
                        <a:pt x="721821" y="87379"/>
                      </a:cubicBezTo>
                      <a:cubicBezTo>
                        <a:pt x="717203" y="99503"/>
                        <a:pt x="700461" y="99618"/>
                        <a:pt x="687471" y="99214"/>
                      </a:cubicBezTo>
                      <a:cubicBezTo>
                        <a:pt x="610630" y="96732"/>
                        <a:pt x="543949" y="151404"/>
                        <a:pt x="494531" y="210290"/>
                      </a:cubicBezTo>
                      <a:cubicBezTo>
                        <a:pt x="445112" y="269177"/>
                        <a:pt x="403026" y="336954"/>
                        <a:pt x="338251" y="378406"/>
                      </a:cubicBezTo>
                      <a:cubicBezTo>
                        <a:pt x="303034" y="400921"/>
                        <a:pt x="262968" y="414430"/>
                        <a:pt x="223249" y="427535"/>
                      </a:cubicBezTo>
                      <a:cubicBezTo>
                        <a:pt x="183876" y="440525"/>
                        <a:pt x="143406" y="453457"/>
                        <a:pt x="102012" y="451436"/>
                      </a:cubicBezTo>
                      <a:cubicBezTo>
                        <a:pt x="60618" y="449415"/>
                        <a:pt x="17550" y="429152"/>
                        <a:pt x="0" y="391568"/>
                      </a:cubicBezTo>
                      <a:cubicBezTo>
                        <a:pt x="136882" y="425341"/>
                        <a:pt x="290911" y="375519"/>
                        <a:pt x="382012" y="267907"/>
                      </a:cubicBezTo>
                      <a:cubicBezTo>
                        <a:pt x="406721" y="238694"/>
                        <a:pt x="426927" y="205960"/>
                        <a:pt x="447018" y="173400"/>
                      </a:cubicBezTo>
                      <a:cubicBezTo>
                        <a:pt x="458218" y="155156"/>
                        <a:pt x="469822" y="133218"/>
                        <a:pt x="461624" y="113474"/>
                      </a:cubicBezTo>
                      <a:cubicBezTo>
                        <a:pt x="442746" y="68154"/>
                        <a:pt x="383339" y="113763"/>
                        <a:pt x="369542" y="95519"/>
                      </a:cubicBezTo>
                      <a:cubicBezTo>
                        <a:pt x="342177" y="59206"/>
                        <a:pt x="405046" y="27280"/>
                        <a:pt x="430795" y="11693"/>
                      </a:cubicBezTo>
                      <a:close/>
                    </a:path>
                  </a:pathLst>
                </a:custGeom>
                <a:solidFill>
                  <a:srgbClr val="DA9C92">
                    <a:alpha val="10000"/>
                  </a:srgbClr>
                </a:solidFill>
                <a:ln w="5770" cap="flat">
                  <a:noFill/>
                  <a:prstDash val="solid"/>
                  <a:miter/>
                </a:ln>
              </p:spPr>
              <p:txBody>
                <a:bodyPr rtlCol="0" anchor="ctr"/>
                <a:lstStyle/>
                <a:p>
                  <a:endParaRPr lang="th-TH"/>
                </a:p>
              </p:txBody>
            </p:sp>
            <p:sp>
              <p:nvSpPr>
                <p:cNvPr id="4102" name="Freeform: Shape 4101">
                  <a:extLst>
                    <a:ext uri="{FF2B5EF4-FFF2-40B4-BE49-F238E27FC236}">
                      <a16:creationId xmlns:a16="http://schemas.microsoft.com/office/drawing/2014/main" id="{46814A73-9F4A-495C-AD50-D97302DCB8BF}"/>
                    </a:ext>
                  </a:extLst>
                </p:cNvPr>
                <p:cNvSpPr/>
                <p:nvPr/>
              </p:nvSpPr>
              <p:spPr>
                <a:xfrm>
                  <a:off x="2766387" y="5568648"/>
                  <a:ext cx="648750" cy="370233"/>
                </a:xfrm>
                <a:custGeom>
                  <a:avLst/>
                  <a:gdLst>
                    <a:gd name="connsiteX0" fmla="*/ 388322 w 648750"/>
                    <a:gd name="connsiteY0" fmla="*/ 260576 h 370233"/>
                    <a:gd name="connsiteX1" fmla="*/ 404487 w 648750"/>
                    <a:gd name="connsiteY1" fmla="*/ 303298 h 370233"/>
                    <a:gd name="connsiteX2" fmla="*/ 445419 w 648750"/>
                    <a:gd name="connsiteY2" fmla="*/ 314093 h 370233"/>
                    <a:gd name="connsiteX3" fmla="*/ 467992 w 648750"/>
                    <a:gd name="connsiteY3" fmla="*/ 301796 h 370233"/>
                    <a:gd name="connsiteX4" fmla="*/ 485716 w 648750"/>
                    <a:gd name="connsiteY4" fmla="*/ 310110 h 370233"/>
                    <a:gd name="connsiteX5" fmla="*/ 500841 w 648750"/>
                    <a:gd name="connsiteY5" fmla="*/ 303182 h 370233"/>
                    <a:gd name="connsiteX6" fmla="*/ 567233 w 648750"/>
                    <a:gd name="connsiteY6" fmla="*/ 249722 h 370233"/>
                    <a:gd name="connsiteX7" fmla="*/ 648750 w 648750"/>
                    <a:gd name="connsiteY7" fmla="*/ 244584 h 370233"/>
                    <a:gd name="connsiteX8" fmla="*/ 614227 w 648750"/>
                    <a:gd name="connsiteY8" fmla="*/ 286382 h 370233"/>
                    <a:gd name="connsiteX9" fmla="*/ 442763 w 648750"/>
                    <a:gd name="connsiteY9" fmla="*/ 369574 h 370233"/>
                    <a:gd name="connsiteX10" fmla="*/ 293642 w 648750"/>
                    <a:gd name="connsiteY10" fmla="*/ 275702 h 370233"/>
                    <a:gd name="connsiteX11" fmla="*/ 277361 w 648750"/>
                    <a:gd name="connsiteY11" fmla="*/ 125079 h 370233"/>
                    <a:gd name="connsiteX12" fmla="*/ 149370 w 648750"/>
                    <a:gd name="connsiteY12" fmla="*/ 97022 h 370233"/>
                    <a:gd name="connsiteX13" fmla="*/ 133 w 648750"/>
                    <a:gd name="connsiteY13" fmla="*/ 23067 h 370233"/>
                    <a:gd name="connsiteX14" fmla="*/ 39391 w 648750"/>
                    <a:gd name="connsiteY14" fmla="*/ 148 h 370233"/>
                    <a:gd name="connsiteX15" fmla="*/ 207968 w 648750"/>
                    <a:gd name="connsiteY15" fmla="*/ 36576 h 370233"/>
                    <a:gd name="connsiteX16" fmla="*/ 367943 w 648750"/>
                    <a:gd name="connsiteY16" fmla="*/ 23875 h 370233"/>
                    <a:gd name="connsiteX17" fmla="*/ 388322 w 648750"/>
                    <a:gd name="connsiteY17" fmla="*/ 260576 h 37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750" h="370233">
                      <a:moveTo>
                        <a:pt x="388322" y="260576"/>
                      </a:moveTo>
                      <a:cubicBezTo>
                        <a:pt x="391439" y="275644"/>
                        <a:pt x="394846" y="291347"/>
                        <a:pt x="404487" y="303298"/>
                      </a:cubicBezTo>
                      <a:cubicBezTo>
                        <a:pt x="414186" y="315248"/>
                        <a:pt x="432198" y="322003"/>
                        <a:pt x="445419" y="314093"/>
                      </a:cubicBezTo>
                      <a:cubicBezTo>
                        <a:pt x="452982" y="309590"/>
                        <a:pt x="459274" y="300584"/>
                        <a:pt x="467992" y="301796"/>
                      </a:cubicBezTo>
                      <a:cubicBezTo>
                        <a:pt x="474516" y="302720"/>
                        <a:pt x="479192" y="309302"/>
                        <a:pt x="485716" y="310110"/>
                      </a:cubicBezTo>
                      <a:cubicBezTo>
                        <a:pt x="491373" y="310803"/>
                        <a:pt x="496511" y="306935"/>
                        <a:pt x="500841" y="303182"/>
                      </a:cubicBezTo>
                      <a:cubicBezTo>
                        <a:pt x="522375" y="284592"/>
                        <a:pt x="542293" y="263578"/>
                        <a:pt x="567233" y="249722"/>
                      </a:cubicBezTo>
                      <a:cubicBezTo>
                        <a:pt x="592115" y="235924"/>
                        <a:pt x="624041" y="230440"/>
                        <a:pt x="648750" y="244584"/>
                      </a:cubicBezTo>
                      <a:cubicBezTo>
                        <a:pt x="644074" y="262423"/>
                        <a:pt x="628833" y="275124"/>
                        <a:pt x="614227" y="286382"/>
                      </a:cubicBezTo>
                      <a:cubicBezTo>
                        <a:pt x="563192" y="325697"/>
                        <a:pt x="506845" y="363454"/>
                        <a:pt x="442763" y="369574"/>
                      </a:cubicBezTo>
                      <a:cubicBezTo>
                        <a:pt x="378681" y="375693"/>
                        <a:pt x="306169" y="338860"/>
                        <a:pt x="293642" y="275702"/>
                      </a:cubicBezTo>
                      <a:cubicBezTo>
                        <a:pt x="283596" y="225013"/>
                        <a:pt x="311019" y="164279"/>
                        <a:pt x="277361" y="125079"/>
                      </a:cubicBezTo>
                      <a:cubicBezTo>
                        <a:pt x="247976" y="90844"/>
                        <a:pt x="194401" y="99562"/>
                        <a:pt x="149370" y="97022"/>
                      </a:cubicBezTo>
                      <a:cubicBezTo>
                        <a:pt x="92389" y="93789"/>
                        <a:pt x="37197" y="66424"/>
                        <a:pt x="133" y="23067"/>
                      </a:cubicBezTo>
                      <a:cubicBezTo>
                        <a:pt x="-2003" y="5748"/>
                        <a:pt x="22013" y="-1123"/>
                        <a:pt x="39391" y="148"/>
                      </a:cubicBezTo>
                      <a:cubicBezTo>
                        <a:pt x="96776" y="4477"/>
                        <a:pt x="151506" y="25319"/>
                        <a:pt x="207968" y="36576"/>
                      </a:cubicBezTo>
                      <a:cubicBezTo>
                        <a:pt x="263159" y="47603"/>
                        <a:pt x="315695" y="44197"/>
                        <a:pt x="367943" y="23875"/>
                      </a:cubicBezTo>
                      <a:cubicBezTo>
                        <a:pt x="370079" y="103603"/>
                        <a:pt x="371695" y="180040"/>
                        <a:pt x="388322" y="260576"/>
                      </a:cubicBezTo>
                      <a:close/>
                    </a:path>
                  </a:pathLst>
                </a:custGeom>
                <a:solidFill>
                  <a:srgbClr val="DA9C92">
                    <a:alpha val="10000"/>
                  </a:srgbClr>
                </a:solidFill>
                <a:ln w="5770" cap="flat">
                  <a:noFill/>
                  <a:prstDash val="solid"/>
                  <a:miter/>
                </a:ln>
              </p:spPr>
              <p:txBody>
                <a:bodyPr rtlCol="0" anchor="ctr"/>
                <a:lstStyle/>
                <a:p>
                  <a:endParaRPr lang="th-TH"/>
                </a:p>
              </p:txBody>
            </p:sp>
            <p:sp>
              <p:nvSpPr>
                <p:cNvPr id="4103" name="Freeform: Shape 4102">
                  <a:extLst>
                    <a:ext uri="{FF2B5EF4-FFF2-40B4-BE49-F238E27FC236}">
                      <a16:creationId xmlns:a16="http://schemas.microsoft.com/office/drawing/2014/main" id="{C1753341-B520-4A13-ACBB-4347EAFFAC51}"/>
                    </a:ext>
                  </a:extLst>
                </p:cNvPr>
                <p:cNvSpPr/>
                <p:nvPr/>
              </p:nvSpPr>
              <p:spPr>
                <a:xfrm>
                  <a:off x="3613717" y="5907508"/>
                  <a:ext cx="693320" cy="711948"/>
                </a:xfrm>
                <a:custGeom>
                  <a:avLst/>
                  <a:gdLst>
                    <a:gd name="connsiteX0" fmla="*/ 165998 w 693320"/>
                    <a:gd name="connsiteY0" fmla="*/ 516353 h 711948"/>
                    <a:gd name="connsiteX1" fmla="*/ 77033 w 693320"/>
                    <a:gd name="connsiteY1" fmla="*/ 381550 h 711948"/>
                    <a:gd name="connsiteX2" fmla="*/ 41585 w 693320"/>
                    <a:gd name="connsiteY2" fmla="*/ 0 h 711948"/>
                    <a:gd name="connsiteX3" fmla="*/ 108093 w 693320"/>
                    <a:gd name="connsiteY3" fmla="*/ 280403 h 711948"/>
                    <a:gd name="connsiteX4" fmla="*/ 198154 w 693320"/>
                    <a:gd name="connsiteY4" fmla="*/ 452791 h 711948"/>
                    <a:gd name="connsiteX5" fmla="*/ 505057 w 693320"/>
                    <a:gd name="connsiteY5" fmla="*/ 533904 h 711948"/>
                    <a:gd name="connsiteX6" fmla="*/ 693320 w 693320"/>
                    <a:gd name="connsiteY6" fmla="*/ 535001 h 711948"/>
                    <a:gd name="connsiteX7" fmla="*/ 632760 w 693320"/>
                    <a:gd name="connsiteY7" fmla="*/ 564964 h 711948"/>
                    <a:gd name="connsiteX8" fmla="*/ 387341 w 693320"/>
                    <a:gd name="connsiteY8" fmla="*/ 554572 h 711948"/>
                    <a:gd name="connsiteX9" fmla="*/ 265989 w 693320"/>
                    <a:gd name="connsiteY9" fmla="*/ 569640 h 711948"/>
                    <a:gd name="connsiteX10" fmla="*/ 103358 w 693320"/>
                    <a:gd name="connsiteY10" fmla="*/ 711949 h 711948"/>
                    <a:gd name="connsiteX11" fmla="*/ 165998 w 693320"/>
                    <a:gd name="connsiteY11" fmla="*/ 516353 h 7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3320" h="711948">
                      <a:moveTo>
                        <a:pt x="165998" y="516353"/>
                      </a:moveTo>
                      <a:cubicBezTo>
                        <a:pt x="160225" y="461855"/>
                        <a:pt x="112249" y="423521"/>
                        <a:pt x="77033" y="381550"/>
                      </a:cubicBezTo>
                      <a:cubicBezTo>
                        <a:pt x="-10373" y="277459"/>
                        <a:pt x="-25095" y="118408"/>
                        <a:pt x="41585" y="0"/>
                      </a:cubicBezTo>
                      <a:cubicBezTo>
                        <a:pt x="57577" y="94796"/>
                        <a:pt x="79804" y="188552"/>
                        <a:pt x="108093" y="280403"/>
                      </a:cubicBezTo>
                      <a:cubicBezTo>
                        <a:pt x="127375" y="343043"/>
                        <a:pt x="150987" y="407298"/>
                        <a:pt x="198154" y="452791"/>
                      </a:cubicBezTo>
                      <a:cubicBezTo>
                        <a:pt x="276265" y="528189"/>
                        <a:pt x="396463" y="533269"/>
                        <a:pt x="505057" y="533904"/>
                      </a:cubicBezTo>
                      <a:cubicBezTo>
                        <a:pt x="567811" y="534251"/>
                        <a:pt x="630566" y="534597"/>
                        <a:pt x="693320" y="535001"/>
                      </a:cubicBezTo>
                      <a:cubicBezTo>
                        <a:pt x="691415" y="559999"/>
                        <a:pt x="657758" y="566003"/>
                        <a:pt x="632760" y="564964"/>
                      </a:cubicBezTo>
                      <a:cubicBezTo>
                        <a:pt x="550954" y="561500"/>
                        <a:pt x="469147" y="558036"/>
                        <a:pt x="387341" y="554572"/>
                      </a:cubicBezTo>
                      <a:cubicBezTo>
                        <a:pt x="346179" y="552840"/>
                        <a:pt x="302995" y="551512"/>
                        <a:pt x="265989" y="569640"/>
                      </a:cubicBezTo>
                      <a:cubicBezTo>
                        <a:pt x="199886" y="602085"/>
                        <a:pt x="172752" y="688568"/>
                        <a:pt x="103358" y="711949"/>
                      </a:cubicBezTo>
                      <a:cubicBezTo>
                        <a:pt x="77957" y="656757"/>
                        <a:pt x="173329" y="585747"/>
                        <a:pt x="165998" y="516353"/>
                      </a:cubicBezTo>
                      <a:close/>
                    </a:path>
                  </a:pathLst>
                </a:custGeom>
                <a:solidFill>
                  <a:srgbClr val="DA9C92">
                    <a:alpha val="25000"/>
                  </a:srgbClr>
                </a:solidFill>
                <a:ln w="5770" cap="flat">
                  <a:noFill/>
                  <a:prstDash val="solid"/>
                  <a:miter/>
                </a:ln>
              </p:spPr>
              <p:txBody>
                <a:bodyPr rtlCol="0" anchor="ctr"/>
                <a:lstStyle/>
                <a:p>
                  <a:endParaRPr lang="th-TH"/>
                </a:p>
              </p:txBody>
            </p:sp>
            <p:sp>
              <p:nvSpPr>
                <p:cNvPr id="4104" name="Freeform: Shape 4103">
                  <a:extLst>
                    <a:ext uri="{FF2B5EF4-FFF2-40B4-BE49-F238E27FC236}">
                      <a16:creationId xmlns:a16="http://schemas.microsoft.com/office/drawing/2014/main" id="{65FA17C4-F3A7-4F22-8EC6-46DE9D33A8A3}"/>
                    </a:ext>
                  </a:extLst>
                </p:cNvPr>
                <p:cNvSpPr/>
                <p:nvPr/>
              </p:nvSpPr>
              <p:spPr>
                <a:xfrm>
                  <a:off x="3561199" y="5738538"/>
                  <a:ext cx="932311" cy="411121"/>
                </a:xfrm>
                <a:custGeom>
                  <a:avLst/>
                  <a:gdLst>
                    <a:gd name="connsiteX0" fmla="*/ 932312 w 932311"/>
                    <a:gd name="connsiteY0" fmla="*/ 253778 h 411121"/>
                    <a:gd name="connsiteX1" fmla="*/ 767083 w 932311"/>
                    <a:gd name="connsiteY1" fmla="*/ 373976 h 411121"/>
                    <a:gd name="connsiteX2" fmla="*/ 704733 w 932311"/>
                    <a:gd name="connsiteY2" fmla="*/ 408153 h 411121"/>
                    <a:gd name="connsiteX3" fmla="*/ 532980 w 932311"/>
                    <a:gd name="connsiteY3" fmla="*/ 299675 h 411121"/>
                    <a:gd name="connsiteX4" fmla="*/ 449269 w 932311"/>
                    <a:gd name="connsiteY4" fmla="*/ 228549 h 411121"/>
                    <a:gd name="connsiteX5" fmla="*/ 407125 w 932311"/>
                    <a:gd name="connsiteY5" fmla="*/ 235708 h 411121"/>
                    <a:gd name="connsiteX6" fmla="*/ 283579 w 932311"/>
                    <a:gd name="connsiteY6" fmla="*/ 227799 h 411121"/>
                    <a:gd name="connsiteX7" fmla="*/ 0 w 932311"/>
                    <a:gd name="connsiteY7" fmla="*/ 106100 h 411121"/>
                    <a:gd name="connsiteX8" fmla="*/ 158532 w 932311"/>
                    <a:gd name="connsiteY8" fmla="*/ 150669 h 411121"/>
                    <a:gd name="connsiteX9" fmla="*/ 289121 w 932311"/>
                    <a:gd name="connsiteY9" fmla="*/ 174570 h 411121"/>
                    <a:gd name="connsiteX10" fmla="*/ 409319 w 932311"/>
                    <a:gd name="connsiteY10" fmla="*/ 126826 h 411121"/>
                    <a:gd name="connsiteX11" fmla="*/ 529055 w 932311"/>
                    <a:gd name="connsiteY11" fmla="*/ 1028 h 411121"/>
                    <a:gd name="connsiteX12" fmla="*/ 626218 w 932311"/>
                    <a:gd name="connsiteY12" fmla="*/ 125787 h 411121"/>
                    <a:gd name="connsiteX13" fmla="*/ 932312 w 932311"/>
                    <a:gd name="connsiteY13" fmla="*/ 253778 h 41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2311" h="411121">
                      <a:moveTo>
                        <a:pt x="932312" y="253778"/>
                      </a:moveTo>
                      <a:cubicBezTo>
                        <a:pt x="877235" y="293844"/>
                        <a:pt x="822159" y="333910"/>
                        <a:pt x="767083" y="373976"/>
                      </a:cubicBezTo>
                      <a:cubicBezTo>
                        <a:pt x="747801" y="388005"/>
                        <a:pt x="727883" y="402322"/>
                        <a:pt x="704733" y="408153"/>
                      </a:cubicBezTo>
                      <a:cubicBezTo>
                        <a:pt x="634358" y="425877"/>
                        <a:pt x="571776" y="360986"/>
                        <a:pt x="532980" y="299675"/>
                      </a:cubicBezTo>
                      <a:cubicBezTo>
                        <a:pt x="512543" y="267403"/>
                        <a:pt x="487430" y="230166"/>
                        <a:pt x="449269" y="228549"/>
                      </a:cubicBezTo>
                      <a:cubicBezTo>
                        <a:pt x="435010" y="227972"/>
                        <a:pt x="421096" y="232764"/>
                        <a:pt x="407125" y="235708"/>
                      </a:cubicBezTo>
                      <a:cubicBezTo>
                        <a:pt x="366424" y="244368"/>
                        <a:pt x="324049" y="237498"/>
                        <a:pt x="283579" y="227799"/>
                      </a:cubicBezTo>
                      <a:cubicBezTo>
                        <a:pt x="183068" y="203782"/>
                        <a:pt x="86713" y="162446"/>
                        <a:pt x="0" y="106100"/>
                      </a:cubicBezTo>
                      <a:cubicBezTo>
                        <a:pt x="52825" y="120937"/>
                        <a:pt x="105707" y="135832"/>
                        <a:pt x="158532" y="150669"/>
                      </a:cubicBezTo>
                      <a:cubicBezTo>
                        <a:pt x="201253" y="162677"/>
                        <a:pt x="244725" y="174801"/>
                        <a:pt x="289121" y="174570"/>
                      </a:cubicBezTo>
                      <a:cubicBezTo>
                        <a:pt x="333517" y="174339"/>
                        <a:pt x="379818" y="160022"/>
                        <a:pt x="409319" y="126826"/>
                      </a:cubicBezTo>
                      <a:cubicBezTo>
                        <a:pt x="440205" y="92013"/>
                        <a:pt x="464857" y="-11384"/>
                        <a:pt x="529055" y="1028"/>
                      </a:cubicBezTo>
                      <a:cubicBezTo>
                        <a:pt x="571949" y="9342"/>
                        <a:pt x="599199" y="94785"/>
                        <a:pt x="626218" y="125787"/>
                      </a:cubicBezTo>
                      <a:cubicBezTo>
                        <a:pt x="672114" y="178554"/>
                        <a:pt x="854662" y="310297"/>
                        <a:pt x="932312" y="253778"/>
                      </a:cubicBezTo>
                      <a:close/>
                    </a:path>
                  </a:pathLst>
                </a:custGeom>
                <a:solidFill>
                  <a:srgbClr val="DA9C92">
                    <a:alpha val="25000"/>
                  </a:srgbClr>
                </a:solidFill>
                <a:ln w="5770" cap="flat">
                  <a:noFill/>
                  <a:prstDash val="solid"/>
                  <a:miter/>
                </a:ln>
              </p:spPr>
              <p:txBody>
                <a:bodyPr rtlCol="0" anchor="ctr"/>
                <a:lstStyle/>
                <a:p>
                  <a:endParaRPr lang="th-TH"/>
                </a:p>
              </p:txBody>
            </p:sp>
            <p:sp>
              <p:nvSpPr>
                <p:cNvPr id="4105" name="Freeform: Shape 4104">
                  <a:extLst>
                    <a:ext uri="{FF2B5EF4-FFF2-40B4-BE49-F238E27FC236}">
                      <a16:creationId xmlns:a16="http://schemas.microsoft.com/office/drawing/2014/main" id="{6686BC89-356E-46C6-AB25-E99EA8D84188}"/>
                    </a:ext>
                  </a:extLst>
                </p:cNvPr>
                <p:cNvSpPr/>
                <p:nvPr/>
              </p:nvSpPr>
              <p:spPr>
                <a:xfrm>
                  <a:off x="4129569" y="4936345"/>
                  <a:ext cx="648963" cy="888872"/>
                </a:xfrm>
                <a:custGeom>
                  <a:avLst/>
                  <a:gdLst>
                    <a:gd name="connsiteX0" fmla="*/ 451059 w 648963"/>
                    <a:gd name="connsiteY0" fmla="*/ 620327 h 888872"/>
                    <a:gd name="connsiteX1" fmla="*/ 518778 w 648963"/>
                    <a:gd name="connsiteY1" fmla="*/ 712755 h 888872"/>
                    <a:gd name="connsiteX2" fmla="*/ 461335 w 648963"/>
                    <a:gd name="connsiteY2" fmla="*/ 797852 h 888872"/>
                    <a:gd name="connsiteX3" fmla="*/ 356148 w 648963"/>
                    <a:gd name="connsiteY3" fmla="*/ 821291 h 888872"/>
                    <a:gd name="connsiteX4" fmla="*/ 107497 w 648963"/>
                    <a:gd name="connsiteY4" fmla="*/ 815345 h 888872"/>
                    <a:gd name="connsiteX5" fmla="*/ 0 w 648963"/>
                    <a:gd name="connsiteY5" fmla="*/ 829951 h 888872"/>
                    <a:gd name="connsiteX6" fmla="*/ 270531 w 648963"/>
                    <a:gd name="connsiteY6" fmla="*/ 888433 h 888872"/>
                    <a:gd name="connsiteX7" fmla="*/ 476403 w 648963"/>
                    <a:gd name="connsiteY7" fmla="*/ 822157 h 888872"/>
                    <a:gd name="connsiteX8" fmla="*/ 567273 w 648963"/>
                    <a:gd name="connsiteY8" fmla="*/ 756689 h 888872"/>
                    <a:gd name="connsiteX9" fmla="*/ 588518 w 648963"/>
                    <a:gd name="connsiteY9" fmla="*/ 651964 h 888872"/>
                    <a:gd name="connsiteX10" fmla="*/ 535809 w 648963"/>
                    <a:gd name="connsiteY10" fmla="*/ 597119 h 888872"/>
                    <a:gd name="connsiteX11" fmla="*/ 340272 w 648963"/>
                    <a:gd name="connsiteY11" fmla="*/ 452904 h 888872"/>
                    <a:gd name="connsiteX12" fmla="*/ 648964 w 648963"/>
                    <a:gd name="connsiteY12" fmla="*/ 140287 h 888872"/>
                    <a:gd name="connsiteX13" fmla="*/ 304247 w 648963"/>
                    <a:gd name="connsiteY13" fmla="*/ 6753 h 888872"/>
                    <a:gd name="connsiteX14" fmla="*/ 381954 w 648963"/>
                    <a:gd name="connsiteY14" fmla="*/ 44452 h 888872"/>
                    <a:gd name="connsiteX15" fmla="*/ 396444 w 648963"/>
                    <a:gd name="connsiteY15" fmla="*/ 152814 h 888872"/>
                    <a:gd name="connsiteX16" fmla="*/ 195191 w 648963"/>
                    <a:gd name="connsiteY16" fmla="*/ 522702 h 888872"/>
                    <a:gd name="connsiteX17" fmla="*/ 451059 w 648963"/>
                    <a:gd name="connsiteY17" fmla="*/ 620327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963" h="888872">
                      <a:moveTo>
                        <a:pt x="451059" y="620327"/>
                      </a:moveTo>
                      <a:cubicBezTo>
                        <a:pt x="483966" y="642496"/>
                        <a:pt x="517162" y="673094"/>
                        <a:pt x="518778" y="712755"/>
                      </a:cubicBezTo>
                      <a:cubicBezTo>
                        <a:pt x="520222" y="748896"/>
                        <a:pt x="493549" y="781399"/>
                        <a:pt x="461335" y="797852"/>
                      </a:cubicBezTo>
                      <a:cubicBezTo>
                        <a:pt x="429121" y="814306"/>
                        <a:pt x="392115" y="817943"/>
                        <a:pt x="356148" y="821291"/>
                      </a:cubicBezTo>
                      <a:cubicBezTo>
                        <a:pt x="273129" y="829027"/>
                        <a:pt x="188090" y="836533"/>
                        <a:pt x="107497" y="815345"/>
                      </a:cubicBezTo>
                      <a:cubicBezTo>
                        <a:pt x="69336" y="805300"/>
                        <a:pt x="17435" y="794562"/>
                        <a:pt x="0" y="829951"/>
                      </a:cubicBezTo>
                      <a:cubicBezTo>
                        <a:pt x="91158" y="809803"/>
                        <a:pt x="177410" y="882256"/>
                        <a:pt x="270531" y="888433"/>
                      </a:cubicBezTo>
                      <a:cubicBezTo>
                        <a:pt x="343504" y="893283"/>
                        <a:pt x="412206" y="857143"/>
                        <a:pt x="476403" y="822157"/>
                      </a:cubicBezTo>
                      <a:cubicBezTo>
                        <a:pt x="509368" y="804145"/>
                        <a:pt x="543141" y="785498"/>
                        <a:pt x="567273" y="756689"/>
                      </a:cubicBezTo>
                      <a:cubicBezTo>
                        <a:pt x="591405" y="727881"/>
                        <a:pt x="603991" y="686199"/>
                        <a:pt x="588518" y="651964"/>
                      </a:cubicBezTo>
                      <a:cubicBezTo>
                        <a:pt x="577953" y="628583"/>
                        <a:pt x="556477" y="612302"/>
                        <a:pt x="535809" y="597119"/>
                      </a:cubicBezTo>
                      <a:cubicBezTo>
                        <a:pt x="470630" y="549028"/>
                        <a:pt x="405451" y="500995"/>
                        <a:pt x="340272" y="452904"/>
                      </a:cubicBezTo>
                      <a:cubicBezTo>
                        <a:pt x="407529" y="320121"/>
                        <a:pt x="517104" y="209218"/>
                        <a:pt x="648964" y="140287"/>
                      </a:cubicBezTo>
                      <a:cubicBezTo>
                        <a:pt x="549088" y="60212"/>
                        <a:pt x="428370" y="-24827"/>
                        <a:pt x="304247" y="6753"/>
                      </a:cubicBezTo>
                      <a:cubicBezTo>
                        <a:pt x="321509" y="30307"/>
                        <a:pt x="358572" y="26901"/>
                        <a:pt x="381954" y="44452"/>
                      </a:cubicBezTo>
                      <a:cubicBezTo>
                        <a:pt x="413071" y="67775"/>
                        <a:pt x="407471" y="115462"/>
                        <a:pt x="396444" y="152814"/>
                      </a:cubicBezTo>
                      <a:cubicBezTo>
                        <a:pt x="353838" y="296393"/>
                        <a:pt x="261237" y="396269"/>
                        <a:pt x="195191" y="522702"/>
                      </a:cubicBezTo>
                      <a:cubicBezTo>
                        <a:pt x="285715" y="547585"/>
                        <a:pt x="370927" y="566348"/>
                        <a:pt x="451059" y="620327"/>
                      </a:cubicBezTo>
                      <a:close/>
                    </a:path>
                  </a:pathLst>
                </a:custGeom>
                <a:solidFill>
                  <a:srgbClr val="DA9C92">
                    <a:alpha val="10000"/>
                  </a:srgbClr>
                </a:solidFill>
                <a:ln w="5770" cap="flat">
                  <a:noFill/>
                  <a:prstDash val="solid"/>
                  <a:miter/>
                </a:ln>
              </p:spPr>
              <p:txBody>
                <a:bodyPr rtlCol="0" anchor="ctr"/>
                <a:lstStyle/>
                <a:p>
                  <a:endParaRPr lang="th-TH"/>
                </a:p>
              </p:txBody>
            </p:sp>
            <p:sp>
              <p:nvSpPr>
                <p:cNvPr id="4106" name="Freeform: Shape 4105">
                  <a:extLst>
                    <a:ext uri="{FF2B5EF4-FFF2-40B4-BE49-F238E27FC236}">
                      <a16:creationId xmlns:a16="http://schemas.microsoft.com/office/drawing/2014/main" id="{4348DC70-39E2-4723-93F0-51F53225FBFF}"/>
                    </a:ext>
                  </a:extLst>
                </p:cNvPr>
                <p:cNvSpPr/>
                <p:nvPr/>
              </p:nvSpPr>
              <p:spPr>
                <a:xfrm>
                  <a:off x="3271651" y="5297134"/>
                  <a:ext cx="780037" cy="451307"/>
                </a:xfrm>
                <a:custGeom>
                  <a:avLst/>
                  <a:gdLst>
                    <a:gd name="connsiteX0" fmla="*/ 512854 w 780037"/>
                    <a:gd name="connsiteY0" fmla="*/ 297872 h 451307"/>
                    <a:gd name="connsiteX1" fmla="*/ 780038 w 780037"/>
                    <a:gd name="connsiteY1" fmla="*/ 448032 h 451307"/>
                    <a:gd name="connsiteX2" fmla="*/ 577110 w 780037"/>
                    <a:gd name="connsiteY2" fmla="*/ 409063 h 451307"/>
                    <a:gd name="connsiteX3" fmla="*/ 386883 w 780037"/>
                    <a:gd name="connsiteY3" fmla="*/ 325525 h 451307"/>
                    <a:gd name="connsiteX4" fmla="*/ 256352 w 780037"/>
                    <a:gd name="connsiteY4" fmla="*/ 271546 h 451307"/>
                    <a:gd name="connsiteX5" fmla="*/ 72072 w 780037"/>
                    <a:gd name="connsiteY5" fmla="*/ 274317 h 451307"/>
                    <a:gd name="connsiteX6" fmla="*/ 19478 w 780037"/>
                    <a:gd name="connsiteY6" fmla="*/ 102218 h 451307"/>
                    <a:gd name="connsiteX7" fmla="*/ 178241 w 780037"/>
                    <a:gd name="connsiteY7" fmla="*/ 264214 h 451307"/>
                    <a:gd name="connsiteX8" fmla="*/ 205202 w 780037"/>
                    <a:gd name="connsiteY8" fmla="*/ 266350 h 451307"/>
                    <a:gd name="connsiteX9" fmla="*/ 218653 w 780037"/>
                    <a:gd name="connsiteY9" fmla="*/ 249492 h 451307"/>
                    <a:gd name="connsiteX10" fmla="*/ 303115 w 780037"/>
                    <a:gd name="connsiteY10" fmla="*/ 379 h 451307"/>
                    <a:gd name="connsiteX11" fmla="*/ 342084 w 780037"/>
                    <a:gd name="connsiteY11" fmla="*/ 24800 h 451307"/>
                    <a:gd name="connsiteX12" fmla="*/ 332500 w 780037"/>
                    <a:gd name="connsiteY12" fmla="*/ 78779 h 451307"/>
                    <a:gd name="connsiteX13" fmla="*/ 383882 w 780037"/>
                    <a:gd name="connsiteY13" fmla="*/ 157410 h 451307"/>
                    <a:gd name="connsiteX14" fmla="*/ 512854 w 780037"/>
                    <a:gd name="connsiteY14" fmla="*/ 297872 h 45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0037" h="451307">
                      <a:moveTo>
                        <a:pt x="512854" y="297872"/>
                      </a:moveTo>
                      <a:cubicBezTo>
                        <a:pt x="587444" y="372172"/>
                        <a:pt x="674850" y="451727"/>
                        <a:pt x="780038" y="448032"/>
                      </a:cubicBezTo>
                      <a:cubicBezTo>
                        <a:pt x="711337" y="460618"/>
                        <a:pt x="642116" y="434638"/>
                        <a:pt x="577110" y="409063"/>
                      </a:cubicBezTo>
                      <a:cubicBezTo>
                        <a:pt x="512624" y="383719"/>
                        <a:pt x="447964" y="358259"/>
                        <a:pt x="386883" y="325525"/>
                      </a:cubicBezTo>
                      <a:cubicBezTo>
                        <a:pt x="345086" y="303125"/>
                        <a:pt x="303461" y="276800"/>
                        <a:pt x="256352" y="271546"/>
                      </a:cubicBezTo>
                      <a:cubicBezTo>
                        <a:pt x="194810" y="264734"/>
                        <a:pt x="130439" y="294870"/>
                        <a:pt x="72072" y="274317"/>
                      </a:cubicBezTo>
                      <a:cubicBezTo>
                        <a:pt x="6315" y="251167"/>
                        <a:pt x="-22089" y="158218"/>
                        <a:pt x="19478" y="102218"/>
                      </a:cubicBezTo>
                      <a:cubicBezTo>
                        <a:pt x="46670" y="175191"/>
                        <a:pt x="105845" y="235579"/>
                        <a:pt x="178241" y="264214"/>
                      </a:cubicBezTo>
                      <a:cubicBezTo>
                        <a:pt x="186901" y="267620"/>
                        <a:pt x="196888" y="270564"/>
                        <a:pt x="205202" y="266350"/>
                      </a:cubicBezTo>
                      <a:cubicBezTo>
                        <a:pt x="211725" y="263002"/>
                        <a:pt x="215420" y="256074"/>
                        <a:pt x="218653" y="249492"/>
                      </a:cubicBezTo>
                      <a:cubicBezTo>
                        <a:pt x="257564" y="170631"/>
                        <a:pt x="286026" y="86631"/>
                        <a:pt x="303115" y="379"/>
                      </a:cubicBezTo>
                      <a:cubicBezTo>
                        <a:pt x="319626" y="-2219"/>
                        <a:pt x="337176" y="8808"/>
                        <a:pt x="342084" y="24800"/>
                      </a:cubicBezTo>
                      <a:cubicBezTo>
                        <a:pt x="348030" y="44313"/>
                        <a:pt x="329383" y="59612"/>
                        <a:pt x="332500" y="78779"/>
                      </a:cubicBezTo>
                      <a:cubicBezTo>
                        <a:pt x="336714" y="104759"/>
                        <a:pt x="368236" y="136742"/>
                        <a:pt x="383882" y="157410"/>
                      </a:cubicBezTo>
                      <a:cubicBezTo>
                        <a:pt x="422216" y="208098"/>
                        <a:pt x="467881" y="253129"/>
                        <a:pt x="512854" y="297872"/>
                      </a:cubicBezTo>
                      <a:close/>
                    </a:path>
                  </a:pathLst>
                </a:custGeom>
                <a:solidFill>
                  <a:srgbClr val="DA9C92">
                    <a:alpha val="10000"/>
                  </a:srgbClr>
                </a:solidFill>
                <a:ln w="5770" cap="flat">
                  <a:noFill/>
                  <a:prstDash val="solid"/>
                  <a:miter/>
                </a:ln>
              </p:spPr>
              <p:txBody>
                <a:bodyPr rtlCol="0" anchor="ctr"/>
                <a:lstStyle/>
                <a:p>
                  <a:endParaRPr lang="th-TH"/>
                </a:p>
              </p:txBody>
            </p:sp>
            <p:sp>
              <p:nvSpPr>
                <p:cNvPr id="4107" name="Freeform: Shape 4106">
                  <a:extLst>
                    <a:ext uri="{FF2B5EF4-FFF2-40B4-BE49-F238E27FC236}">
                      <a16:creationId xmlns:a16="http://schemas.microsoft.com/office/drawing/2014/main" id="{C7B438A4-5420-4F3B-83FE-A7A48F61BCFA}"/>
                    </a:ext>
                  </a:extLst>
                </p:cNvPr>
                <p:cNvSpPr/>
                <p:nvPr/>
              </p:nvSpPr>
              <p:spPr>
                <a:xfrm>
                  <a:off x="3165799" y="5050941"/>
                  <a:ext cx="337725" cy="371469"/>
                </a:xfrm>
                <a:custGeom>
                  <a:avLst/>
                  <a:gdLst>
                    <a:gd name="connsiteX0" fmla="*/ 191837 w 337725"/>
                    <a:gd name="connsiteY0" fmla="*/ 38218 h 371469"/>
                    <a:gd name="connsiteX1" fmla="*/ 30362 w 337725"/>
                    <a:gd name="connsiteY1" fmla="*/ 193863 h 371469"/>
                    <a:gd name="connsiteX2" fmla="*/ 1669 w 337725"/>
                    <a:gd name="connsiteY2" fmla="*/ 244725 h 371469"/>
                    <a:gd name="connsiteX3" fmla="*/ 51895 w 337725"/>
                    <a:gd name="connsiteY3" fmla="*/ 356436 h 371469"/>
                    <a:gd name="connsiteX4" fmla="*/ 78221 w 337725"/>
                    <a:gd name="connsiteY4" fmla="*/ 371331 h 371469"/>
                    <a:gd name="connsiteX5" fmla="*/ 98658 w 337725"/>
                    <a:gd name="connsiteY5" fmla="*/ 353434 h 371469"/>
                    <a:gd name="connsiteX6" fmla="*/ 160374 w 337725"/>
                    <a:gd name="connsiteY6" fmla="*/ 208470 h 371469"/>
                    <a:gd name="connsiteX7" fmla="*/ 337726 w 337725"/>
                    <a:gd name="connsiteY7" fmla="*/ 0 h 371469"/>
                    <a:gd name="connsiteX8" fmla="*/ 191837 w 337725"/>
                    <a:gd name="connsiteY8" fmla="*/ 38218 h 3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725" h="371469">
                      <a:moveTo>
                        <a:pt x="191837" y="38218"/>
                      </a:moveTo>
                      <a:cubicBezTo>
                        <a:pt x="124984" y="73031"/>
                        <a:pt x="76605" y="134342"/>
                        <a:pt x="30362" y="193863"/>
                      </a:cubicBezTo>
                      <a:cubicBezTo>
                        <a:pt x="18295" y="209393"/>
                        <a:pt x="5941" y="225558"/>
                        <a:pt x="1669" y="244725"/>
                      </a:cubicBezTo>
                      <a:cubicBezTo>
                        <a:pt x="-7568" y="286234"/>
                        <a:pt x="23261" y="324972"/>
                        <a:pt x="51895" y="356436"/>
                      </a:cubicBezTo>
                      <a:cubicBezTo>
                        <a:pt x="58997" y="364172"/>
                        <a:pt x="67829" y="372659"/>
                        <a:pt x="78221" y="371331"/>
                      </a:cubicBezTo>
                      <a:cubicBezTo>
                        <a:pt x="87516" y="370119"/>
                        <a:pt x="93924" y="361517"/>
                        <a:pt x="98658" y="353434"/>
                      </a:cubicBezTo>
                      <a:cubicBezTo>
                        <a:pt x="125388" y="308172"/>
                        <a:pt x="138840" y="256387"/>
                        <a:pt x="160374" y="208470"/>
                      </a:cubicBezTo>
                      <a:cubicBezTo>
                        <a:pt x="201190" y="117657"/>
                        <a:pt x="269833" y="66161"/>
                        <a:pt x="337726" y="0"/>
                      </a:cubicBezTo>
                      <a:cubicBezTo>
                        <a:pt x="289751" y="346"/>
                        <a:pt x="235194" y="15703"/>
                        <a:pt x="191837" y="38218"/>
                      </a:cubicBezTo>
                      <a:close/>
                    </a:path>
                  </a:pathLst>
                </a:custGeom>
                <a:solidFill>
                  <a:srgbClr val="DA9C92">
                    <a:alpha val="25000"/>
                  </a:srgbClr>
                </a:solidFill>
                <a:ln w="5770" cap="flat">
                  <a:noFill/>
                  <a:prstDash val="solid"/>
                  <a:miter/>
                </a:ln>
              </p:spPr>
              <p:txBody>
                <a:bodyPr rtlCol="0" anchor="ctr"/>
                <a:lstStyle/>
                <a:p>
                  <a:endParaRPr lang="th-TH"/>
                </a:p>
              </p:txBody>
            </p:sp>
            <p:sp>
              <p:nvSpPr>
                <p:cNvPr id="4108" name="Freeform: Shape 4107">
                  <a:extLst>
                    <a:ext uri="{FF2B5EF4-FFF2-40B4-BE49-F238E27FC236}">
                      <a16:creationId xmlns:a16="http://schemas.microsoft.com/office/drawing/2014/main" id="{544AB38E-F5B4-4940-B411-BA6209756E75}"/>
                    </a:ext>
                  </a:extLst>
                </p:cNvPr>
                <p:cNvSpPr/>
                <p:nvPr/>
              </p:nvSpPr>
              <p:spPr>
                <a:xfrm>
                  <a:off x="4262930" y="4199801"/>
                  <a:ext cx="281154" cy="814076"/>
                </a:xfrm>
                <a:custGeom>
                  <a:avLst/>
                  <a:gdLst>
                    <a:gd name="connsiteX0" fmla="*/ 62466 w 281154"/>
                    <a:gd name="connsiteY0" fmla="*/ 750514 h 814076"/>
                    <a:gd name="connsiteX1" fmla="*/ 82672 w 281154"/>
                    <a:gd name="connsiteY1" fmla="*/ 548914 h 814076"/>
                    <a:gd name="connsiteX2" fmla="*/ 281154 w 281154"/>
                    <a:gd name="connsiteY2" fmla="*/ 0 h 814076"/>
                    <a:gd name="connsiteX3" fmla="*/ 194556 w 281154"/>
                    <a:gd name="connsiteY3" fmla="*/ 500246 h 814076"/>
                    <a:gd name="connsiteX4" fmla="*/ 144387 w 281154"/>
                    <a:gd name="connsiteY4" fmla="*/ 719166 h 814076"/>
                    <a:gd name="connsiteX5" fmla="*/ 0 w 281154"/>
                    <a:gd name="connsiteY5" fmla="*/ 814077 h 814076"/>
                    <a:gd name="connsiteX6" fmla="*/ 62466 w 281154"/>
                    <a:gd name="connsiteY6" fmla="*/ 750514 h 81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154" h="814076">
                      <a:moveTo>
                        <a:pt x="62466" y="750514"/>
                      </a:moveTo>
                      <a:cubicBezTo>
                        <a:pt x="94507" y="690069"/>
                        <a:pt x="84635" y="617327"/>
                        <a:pt x="82672" y="548914"/>
                      </a:cubicBezTo>
                      <a:cubicBezTo>
                        <a:pt x="77014" y="349797"/>
                        <a:pt x="149410" y="149468"/>
                        <a:pt x="281154" y="0"/>
                      </a:cubicBezTo>
                      <a:cubicBezTo>
                        <a:pt x="231563" y="162284"/>
                        <a:pt x="202408" y="330746"/>
                        <a:pt x="194556" y="500246"/>
                      </a:cubicBezTo>
                      <a:cubicBezTo>
                        <a:pt x="191035" y="576221"/>
                        <a:pt x="189938" y="658201"/>
                        <a:pt x="144387" y="719166"/>
                      </a:cubicBezTo>
                      <a:cubicBezTo>
                        <a:pt x="109171" y="766332"/>
                        <a:pt x="53171" y="792427"/>
                        <a:pt x="0" y="814077"/>
                      </a:cubicBezTo>
                      <a:cubicBezTo>
                        <a:pt x="26499" y="799586"/>
                        <a:pt x="48322" y="777244"/>
                        <a:pt x="62466" y="750514"/>
                      </a:cubicBezTo>
                      <a:close/>
                    </a:path>
                  </a:pathLst>
                </a:custGeom>
                <a:solidFill>
                  <a:srgbClr val="DA9C92">
                    <a:alpha val="10000"/>
                  </a:srgbClr>
                </a:solidFill>
                <a:ln w="5770" cap="flat">
                  <a:noFill/>
                  <a:prstDash val="solid"/>
                  <a:miter/>
                </a:ln>
              </p:spPr>
              <p:txBody>
                <a:bodyPr rtlCol="0" anchor="ctr"/>
                <a:lstStyle/>
                <a:p>
                  <a:endParaRPr lang="th-TH"/>
                </a:p>
              </p:txBody>
            </p:sp>
            <p:sp>
              <p:nvSpPr>
                <p:cNvPr id="4109" name="Freeform: Shape 4108">
                  <a:extLst>
                    <a:ext uri="{FF2B5EF4-FFF2-40B4-BE49-F238E27FC236}">
                      <a16:creationId xmlns:a16="http://schemas.microsoft.com/office/drawing/2014/main" id="{B895BC55-7B5E-4636-B5B8-4D76A217A8AA}"/>
                    </a:ext>
                  </a:extLst>
                </p:cNvPr>
                <p:cNvSpPr/>
                <p:nvPr/>
              </p:nvSpPr>
              <p:spPr>
                <a:xfrm>
                  <a:off x="4749757" y="4550802"/>
                  <a:ext cx="298325" cy="342766"/>
                </a:xfrm>
                <a:custGeom>
                  <a:avLst/>
                  <a:gdLst>
                    <a:gd name="connsiteX0" fmla="*/ 71267 w 298325"/>
                    <a:gd name="connsiteY0" fmla="*/ 215752 h 342766"/>
                    <a:gd name="connsiteX1" fmla="*/ 98747 w 298325"/>
                    <a:gd name="connsiteY1" fmla="*/ 157674 h 342766"/>
                    <a:gd name="connsiteX2" fmla="*/ 107002 w 298325"/>
                    <a:gd name="connsiteY2" fmla="*/ 104734 h 342766"/>
                    <a:gd name="connsiteX3" fmla="*/ 180380 w 298325"/>
                    <a:gd name="connsiteY3" fmla="*/ 12363 h 342766"/>
                    <a:gd name="connsiteX4" fmla="*/ 298326 w 298325"/>
                    <a:gd name="connsiteY4" fmla="*/ 14846 h 342766"/>
                    <a:gd name="connsiteX5" fmla="*/ 189444 w 298325"/>
                    <a:gd name="connsiteY5" fmla="*/ 237806 h 342766"/>
                    <a:gd name="connsiteX6" fmla="*/ 40265 w 298325"/>
                    <a:gd name="connsiteY6" fmla="*/ 342762 h 342766"/>
                    <a:gd name="connsiteX7" fmla="*/ 71267 w 298325"/>
                    <a:gd name="connsiteY7" fmla="*/ 215752 h 34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325" h="342766">
                      <a:moveTo>
                        <a:pt x="71267" y="215752"/>
                      </a:moveTo>
                      <a:cubicBezTo>
                        <a:pt x="82697" y="197509"/>
                        <a:pt x="93609" y="178515"/>
                        <a:pt x="98747" y="157674"/>
                      </a:cubicBezTo>
                      <a:cubicBezTo>
                        <a:pt x="103019" y="140297"/>
                        <a:pt x="103250" y="122227"/>
                        <a:pt x="107002" y="104734"/>
                      </a:cubicBezTo>
                      <a:cubicBezTo>
                        <a:pt x="115547" y="64899"/>
                        <a:pt x="143489" y="29683"/>
                        <a:pt x="180380" y="12363"/>
                      </a:cubicBezTo>
                      <a:cubicBezTo>
                        <a:pt x="217271" y="-4957"/>
                        <a:pt x="262186" y="-4033"/>
                        <a:pt x="298326" y="14846"/>
                      </a:cubicBezTo>
                      <a:cubicBezTo>
                        <a:pt x="269864" y="92899"/>
                        <a:pt x="240652" y="172396"/>
                        <a:pt x="189444" y="237806"/>
                      </a:cubicBezTo>
                      <a:cubicBezTo>
                        <a:pt x="159769" y="275736"/>
                        <a:pt x="93724" y="343340"/>
                        <a:pt x="40265" y="342762"/>
                      </a:cubicBezTo>
                      <a:cubicBezTo>
                        <a:pt x="-52857" y="341665"/>
                        <a:pt x="40553" y="264709"/>
                        <a:pt x="71267" y="215752"/>
                      </a:cubicBezTo>
                      <a:close/>
                    </a:path>
                  </a:pathLst>
                </a:custGeom>
                <a:solidFill>
                  <a:srgbClr val="DA9C92">
                    <a:alpha val="10000"/>
                  </a:srgbClr>
                </a:solidFill>
                <a:ln w="5770" cap="flat">
                  <a:noFill/>
                  <a:prstDash val="solid"/>
                  <a:miter/>
                </a:ln>
              </p:spPr>
              <p:txBody>
                <a:bodyPr rtlCol="0" anchor="ctr"/>
                <a:lstStyle/>
                <a:p>
                  <a:endParaRPr lang="th-TH"/>
                </a:p>
              </p:txBody>
            </p:sp>
            <p:sp>
              <p:nvSpPr>
                <p:cNvPr id="4110" name="Freeform: Shape 4109">
                  <a:extLst>
                    <a:ext uri="{FF2B5EF4-FFF2-40B4-BE49-F238E27FC236}">
                      <a16:creationId xmlns:a16="http://schemas.microsoft.com/office/drawing/2014/main" id="{662C4F1A-7A52-4EAB-B8E4-0B903ACAB154}"/>
                    </a:ext>
                  </a:extLst>
                </p:cNvPr>
                <p:cNvSpPr/>
                <p:nvPr/>
              </p:nvSpPr>
              <p:spPr>
                <a:xfrm>
                  <a:off x="4705098" y="4865391"/>
                  <a:ext cx="491178" cy="1040789"/>
                </a:xfrm>
                <a:custGeom>
                  <a:avLst/>
                  <a:gdLst>
                    <a:gd name="connsiteX0" fmla="*/ 423174 w 491178"/>
                    <a:gd name="connsiteY0" fmla="*/ 90466 h 1040789"/>
                    <a:gd name="connsiteX1" fmla="*/ 460065 w 491178"/>
                    <a:gd name="connsiteY1" fmla="*/ 0 h 1040789"/>
                    <a:gd name="connsiteX2" fmla="*/ 448461 w 491178"/>
                    <a:gd name="connsiteY2" fmla="*/ 274688 h 1040789"/>
                    <a:gd name="connsiteX3" fmla="*/ 300956 w 491178"/>
                    <a:gd name="connsiteY3" fmla="*/ 521838 h 1040789"/>
                    <a:gd name="connsiteX4" fmla="*/ 382993 w 491178"/>
                    <a:gd name="connsiteY4" fmla="*/ 562366 h 1040789"/>
                    <a:gd name="connsiteX5" fmla="*/ 258004 w 491178"/>
                    <a:gd name="connsiteY5" fmla="*/ 692840 h 1040789"/>
                    <a:gd name="connsiteX6" fmla="*/ 274399 w 491178"/>
                    <a:gd name="connsiteY6" fmla="*/ 771932 h 1040789"/>
                    <a:gd name="connsiteX7" fmla="*/ 269666 w 491178"/>
                    <a:gd name="connsiteY7" fmla="*/ 864592 h 1040789"/>
                    <a:gd name="connsiteX8" fmla="*/ 175159 w 491178"/>
                    <a:gd name="connsiteY8" fmla="*/ 1040790 h 1040789"/>
                    <a:gd name="connsiteX9" fmla="*/ 143752 w 491178"/>
                    <a:gd name="connsiteY9" fmla="*/ 1025318 h 1040789"/>
                    <a:gd name="connsiteX10" fmla="*/ 177295 w 491178"/>
                    <a:gd name="connsiteY10" fmla="*/ 954134 h 1040789"/>
                    <a:gd name="connsiteX11" fmla="*/ 159513 w 491178"/>
                    <a:gd name="connsiteY11" fmla="*/ 776262 h 1040789"/>
                    <a:gd name="connsiteX12" fmla="*/ 0 w 491178"/>
                    <a:gd name="connsiteY12" fmla="*/ 695611 h 1040789"/>
                    <a:gd name="connsiteX13" fmla="*/ 233699 w 491178"/>
                    <a:gd name="connsiteY13" fmla="*/ 445459 h 1040789"/>
                    <a:gd name="connsiteX14" fmla="*/ 423174 w 491178"/>
                    <a:gd name="connsiteY14" fmla="*/ 90466 h 10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178" h="1040789">
                      <a:moveTo>
                        <a:pt x="423174" y="90466"/>
                      </a:moveTo>
                      <a:cubicBezTo>
                        <a:pt x="431892" y="58829"/>
                        <a:pt x="439455" y="25575"/>
                        <a:pt x="460065" y="0"/>
                      </a:cubicBezTo>
                      <a:cubicBezTo>
                        <a:pt x="512255" y="80651"/>
                        <a:pt x="492164" y="189130"/>
                        <a:pt x="448461" y="274688"/>
                      </a:cubicBezTo>
                      <a:cubicBezTo>
                        <a:pt x="404758" y="360189"/>
                        <a:pt x="340156" y="434201"/>
                        <a:pt x="300956" y="521838"/>
                      </a:cubicBezTo>
                      <a:cubicBezTo>
                        <a:pt x="324569" y="541582"/>
                        <a:pt x="352972" y="555554"/>
                        <a:pt x="382993" y="562366"/>
                      </a:cubicBezTo>
                      <a:cubicBezTo>
                        <a:pt x="382300" y="625294"/>
                        <a:pt x="271051" y="631240"/>
                        <a:pt x="258004" y="692840"/>
                      </a:cubicBezTo>
                      <a:cubicBezTo>
                        <a:pt x="252346" y="719454"/>
                        <a:pt x="268280" y="745376"/>
                        <a:pt x="274399" y="771932"/>
                      </a:cubicBezTo>
                      <a:cubicBezTo>
                        <a:pt x="281442" y="802299"/>
                        <a:pt x="275554" y="833994"/>
                        <a:pt x="269666" y="864592"/>
                      </a:cubicBezTo>
                      <a:cubicBezTo>
                        <a:pt x="252808" y="952056"/>
                        <a:pt x="248767" y="990621"/>
                        <a:pt x="175159" y="1040790"/>
                      </a:cubicBezTo>
                      <a:cubicBezTo>
                        <a:pt x="155761" y="1023066"/>
                        <a:pt x="135843" y="1050373"/>
                        <a:pt x="143752" y="1025318"/>
                      </a:cubicBezTo>
                      <a:cubicBezTo>
                        <a:pt x="151661" y="1000262"/>
                        <a:pt x="167018" y="978324"/>
                        <a:pt x="177295" y="954134"/>
                      </a:cubicBezTo>
                      <a:cubicBezTo>
                        <a:pt x="201600" y="896922"/>
                        <a:pt x="194672" y="827528"/>
                        <a:pt x="159513" y="776262"/>
                      </a:cubicBezTo>
                      <a:cubicBezTo>
                        <a:pt x="124354" y="724996"/>
                        <a:pt x="62120" y="693533"/>
                        <a:pt x="0" y="695611"/>
                      </a:cubicBezTo>
                      <a:cubicBezTo>
                        <a:pt x="58540" y="693648"/>
                        <a:pt x="192998" y="492799"/>
                        <a:pt x="233699" y="445459"/>
                      </a:cubicBezTo>
                      <a:cubicBezTo>
                        <a:pt x="321798" y="342927"/>
                        <a:pt x="387265" y="220882"/>
                        <a:pt x="423174" y="90466"/>
                      </a:cubicBezTo>
                      <a:close/>
                    </a:path>
                  </a:pathLst>
                </a:custGeom>
                <a:solidFill>
                  <a:srgbClr val="DA9C92">
                    <a:alpha val="10000"/>
                  </a:srgbClr>
                </a:solidFill>
                <a:ln w="5770" cap="flat">
                  <a:noFill/>
                  <a:prstDash val="solid"/>
                  <a:miter/>
                </a:ln>
              </p:spPr>
              <p:txBody>
                <a:bodyPr rtlCol="0" anchor="ctr"/>
                <a:lstStyle/>
                <a:p>
                  <a:endParaRPr lang="th-TH"/>
                </a:p>
              </p:txBody>
            </p:sp>
            <p:sp>
              <p:nvSpPr>
                <p:cNvPr id="4111" name="Freeform: Shape 4110">
                  <a:extLst>
                    <a:ext uri="{FF2B5EF4-FFF2-40B4-BE49-F238E27FC236}">
                      <a16:creationId xmlns:a16="http://schemas.microsoft.com/office/drawing/2014/main" id="{27335357-9D6E-4E31-964E-20F57DF39A93}"/>
                    </a:ext>
                  </a:extLst>
                </p:cNvPr>
                <p:cNvSpPr/>
                <p:nvPr/>
              </p:nvSpPr>
              <p:spPr>
                <a:xfrm>
                  <a:off x="2685176" y="3923496"/>
                  <a:ext cx="306729" cy="546212"/>
                </a:xfrm>
                <a:custGeom>
                  <a:avLst/>
                  <a:gdLst>
                    <a:gd name="connsiteX0" fmla="*/ 234218 w 306729"/>
                    <a:gd name="connsiteY0" fmla="*/ 345467 h 546212"/>
                    <a:gd name="connsiteX1" fmla="*/ 299166 w 306729"/>
                    <a:gd name="connsiteY1" fmla="*/ 216725 h 546212"/>
                    <a:gd name="connsiteX2" fmla="*/ 282540 w 306729"/>
                    <a:gd name="connsiteY2" fmla="*/ 154144 h 546212"/>
                    <a:gd name="connsiteX3" fmla="*/ 306729 w 306729"/>
                    <a:gd name="connsiteY3" fmla="*/ 0 h 546212"/>
                    <a:gd name="connsiteX4" fmla="*/ 231389 w 306729"/>
                    <a:gd name="connsiteY4" fmla="*/ 118119 h 546212"/>
                    <a:gd name="connsiteX5" fmla="*/ 218400 w 306729"/>
                    <a:gd name="connsiteY5" fmla="*/ 146062 h 546212"/>
                    <a:gd name="connsiteX6" fmla="*/ 221575 w 306729"/>
                    <a:gd name="connsiteY6" fmla="*/ 184222 h 546212"/>
                    <a:gd name="connsiteX7" fmla="*/ 120717 w 306729"/>
                    <a:gd name="connsiteY7" fmla="*/ 391942 h 546212"/>
                    <a:gd name="connsiteX8" fmla="*/ 102647 w 306729"/>
                    <a:gd name="connsiteY8" fmla="*/ 463125 h 546212"/>
                    <a:gd name="connsiteX9" fmla="*/ 46994 w 306729"/>
                    <a:gd name="connsiteY9" fmla="*/ 476692 h 546212"/>
                    <a:gd name="connsiteX10" fmla="*/ 0 w 306729"/>
                    <a:gd name="connsiteY10" fmla="*/ 504461 h 546212"/>
                    <a:gd name="connsiteX11" fmla="*/ 177641 w 306729"/>
                    <a:gd name="connsiteY11" fmla="*/ 530325 h 546212"/>
                    <a:gd name="connsiteX12" fmla="*/ 234218 w 306729"/>
                    <a:gd name="connsiteY12" fmla="*/ 345467 h 5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729" h="546212">
                      <a:moveTo>
                        <a:pt x="234218" y="345467"/>
                      </a:moveTo>
                      <a:cubicBezTo>
                        <a:pt x="252461" y="300206"/>
                        <a:pt x="300263" y="265509"/>
                        <a:pt x="299166" y="216725"/>
                      </a:cubicBezTo>
                      <a:cubicBezTo>
                        <a:pt x="298705" y="195076"/>
                        <a:pt x="288139" y="175101"/>
                        <a:pt x="282540" y="154144"/>
                      </a:cubicBezTo>
                      <a:cubicBezTo>
                        <a:pt x="268742" y="102878"/>
                        <a:pt x="284734" y="48322"/>
                        <a:pt x="306729" y="0"/>
                      </a:cubicBezTo>
                      <a:cubicBezTo>
                        <a:pt x="281616" y="39373"/>
                        <a:pt x="256503" y="78746"/>
                        <a:pt x="231389" y="118119"/>
                      </a:cubicBezTo>
                      <a:cubicBezTo>
                        <a:pt x="225847" y="126837"/>
                        <a:pt x="220132" y="135843"/>
                        <a:pt x="218400" y="146062"/>
                      </a:cubicBezTo>
                      <a:cubicBezTo>
                        <a:pt x="216206" y="158705"/>
                        <a:pt x="220362" y="171464"/>
                        <a:pt x="221575" y="184222"/>
                      </a:cubicBezTo>
                      <a:cubicBezTo>
                        <a:pt x="228964" y="262449"/>
                        <a:pt x="132090" y="314234"/>
                        <a:pt x="120717" y="391942"/>
                      </a:cubicBezTo>
                      <a:cubicBezTo>
                        <a:pt x="117080" y="416766"/>
                        <a:pt x="121237" y="446209"/>
                        <a:pt x="102647" y="463125"/>
                      </a:cubicBezTo>
                      <a:cubicBezTo>
                        <a:pt x="88214" y="476230"/>
                        <a:pt x="66449" y="475422"/>
                        <a:pt x="46994" y="476692"/>
                      </a:cubicBezTo>
                      <a:cubicBezTo>
                        <a:pt x="27538" y="477962"/>
                        <a:pt x="4618" y="485467"/>
                        <a:pt x="0" y="504461"/>
                      </a:cubicBezTo>
                      <a:cubicBezTo>
                        <a:pt x="56751" y="524436"/>
                        <a:pt x="125913" y="570391"/>
                        <a:pt x="177641" y="530325"/>
                      </a:cubicBezTo>
                      <a:cubicBezTo>
                        <a:pt x="229253" y="490259"/>
                        <a:pt x="212915" y="398350"/>
                        <a:pt x="234218" y="345467"/>
                      </a:cubicBezTo>
                      <a:close/>
                    </a:path>
                  </a:pathLst>
                </a:custGeom>
                <a:solidFill>
                  <a:srgbClr val="DA9C92">
                    <a:alpha val="25000"/>
                  </a:srgbClr>
                </a:solidFill>
                <a:ln w="5770" cap="flat">
                  <a:noFill/>
                  <a:prstDash val="solid"/>
                  <a:miter/>
                </a:ln>
              </p:spPr>
              <p:txBody>
                <a:bodyPr rtlCol="0" anchor="ctr"/>
                <a:lstStyle/>
                <a:p>
                  <a:endParaRPr lang="th-TH"/>
                </a:p>
              </p:txBody>
            </p:sp>
            <p:sp>
              <p:nvSpPr>
                <p:cNvPr id="4112" name="Freeform: Shape 4111">
                  <a:extLst>
                    <a:ext uri="{FF2B5EF4-FFF2-40B4-BE49-F238E27FC236}">
                      <a16:creationId xmlns:a16="http://schemas.microsoft.com/office/drawing/2014/main" id="{593743C5-ED26-4E70-9172-BA7E91CCEF00}"/>
                    </a:ext>
                  </a:extLst>
                </p:cNvPr>
                <p:cNvSpPr/>
                <p:nvPr/>
              </p:nvSpPr>
              <p:spPr>
                <a:xfrm>
                  <a:off x="3035146" y="4007380"/>
                  <a:ext cx="350720" cy="243415"/>
                </a:xfrm>
                <a:custGeom>
                  <a:avLst/>
                  <a:gdLst>
                    <a:gd name="connsiteX0" fmla="*/ 338020 w 350720"/>
                    <a:gd name="connsiteY0" fmla="*/ 220997 h 243415"/>
                    <a:gd name="connsiteX1" fmla="*/ 246111 w 350720"/>
                    <a:gd name="connsiteY1" fmla="*/ 236065 h 243415"/>
                    <a:gd name="connsiteX2" fmla="*/ 222383 w 350720"/>
                    <a:gd name="connsiteY2" fmla="*/ 243282 h 243415"/>
                    <a:gd name="connsiteX3" fmla="*/ 202177 w 350720"/>
                    <a:gd name="connsiteY3" fmla="*/ 231620 h 243415"/>
                    <a:gd name="connsiteX4" fmla="*/ 0 w 350720"/>
                    <a:gd name="connsiteY4" fmla="*/ 152412 h 243415"/>
                    <a:gd name="connsiteX5" fmla="*/ 184338 w 350720"/>
                    <a:gd name="connsiteY5" fmla="*/ 165113 h 243415"/>
                    <a:gd name="connsiteX6" fmla="*/ 209394 w 350720"/>
                    <a:gd name="connsiteY6" fmla="*/ 164247 h 243415"/>
                    <a:gd name="connsiteX7" fmla="*/ 234853 w 350720"/>
                    <a:gd name="connsiteY7" fmla="*/ 149641 h 243415"/>
                    <a:gd name="connsiteX8" fmla="*/ 350721 w 350720"/>
                    <a:gd name="connsiteY8" fmla="*/ 0 h 243415"/>
                    <a:gd name="connsiteX9" fmla="*/ 338020 w 350720"/>
                    <a:gd name="connsiteY9" fmla="*/ 220997 h 24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720" h="243415">
                      <a:moveTo>
                        <a:pt x="338020" y="220997"/>
                      </a:moveTo>
                      <a:cubicBezTo>
                        <a:pt x="306729" y="221690"/>
                        <a:pt x="274342" y="222672"/>
                        <a:pt x="246111" y="236065"/>
                      </a:cubicBezTo>
                      <a:cubicBezTo>
                        <a:pt x="238548" y="239645"/>
                        <a:pt x="230697" y="244263"/>
                        <a:pt x="222383" y="243282"/>
                      </a:cubicBezTo>
                      <a:cubicBezTo>
                        <a:pt x="214532" y="242358"/>
                        <a:pt x="208181" y="236701"/>
                        <a:pt x="202177" y="231620"/>
                      </a:cubicBezTo>
                      <a:cubicBezTo>
                        <a:pt x="146235" y="184049"/>
                        <a:pt x="72858" y="161303"/>
                        <a:pt x="0" y="152412"/>
                      </a:cubicBezTo>
                      <a:cubicBezTo>
                        <a:pt x="61427" y="156626"/>
                        <a:pt x="122911" y="160841"/>
                        <a:pt x="184338" y="165113"/>
                      </a:cubicBezTo>
                      <a:cubicBezTo>
                        <a:pt x="192709" y="165690"/>
                        <a:pt x="201253" y="166268"/>
                        <a:pt x="209394" y="164247"/>
                      </a:cubicBezTo>
                      <a:cubicBezTo>
                        <a:pt x="218977" y="161880"/>
                        <a:pt x="227348" y="156049"/>
                        <a:pt x="234853" y="149641"/>
                      </a:cubicBezTo>
                      <a:cubicBezTo>
                        <a:pt x="280577" y="110556"/>
                        <a:pt x="295703" y="13221"/>
                        <a:pt x="350721" y="0"/>
                      </a:cubicBezTo>
                      <a:cubicBezTo>
                        <a:pt x="346911" y="17204"/>
                        <a:pt x="309558" y="221690"/>
                        <a:pt x="338020" y="220997"/>
                      </a:cubicBezTo>
                      <a:close/>
                    </a:path>
                  </a:pathLst>
                </a:custGeom>
                <a:solidFill>
                  <a:srgbClr val="DA9C92">
                    <a:alpha val="25000"/>
                  </a:srgbClr>
                </a:solidFill>
                <a:ln w="5770" cap="flat">
                  <a:noFill/>
                  <a:prstDash val="solid"/>
                  <a:miter/>
                </a:ln>
              </p:spPr>
              <p:txBody>
                <a:bodyPr rtlCol="0" anchor="ctr"/>
                <a:lstStyle/>
                <a:p>
                  <a:endParaRPr lang="th-TH"/>
                </a:p>
              </p:txBody>
            </p:sp>
            <p:sp>
              <p:nvSpPr>
                <p:cNvPr id="4113" name="Freeform: Shape 4112">
                  <a:extLst>
                    <a:ext uri="{FF2B5EF4-FFF2-40B4-BE49-F238E27FC236}">
                      <a16:creationId xmlns:a16="http://schemas.microsoft.com/office/drawing/2014/main" id="{BEB33D89-5D36-4BD5-81C4-E4F49CC10FD3}"/>
                    </a:ext>
                  </a:extLst>
                </p:cNvPr>
                <p:cNvSpPr/>
                <p:nvPr/>
              </p:nvSpPr>
              <p:spPr>
                <a:xfrm>
                  <a:off x="3396317" y="3751040"/>
                  <a:ext cx="579050" cy="443045"/>
                </a:xfrm>
                <a:custGeom>
                  <a:avLst/>
                  <a:gdLst>
                    <a:gd name="connsiteX0" fmla="*/ 414399 w 579050"/>
                    <a:gd name="connsiteY0" fmla="*/ 443045 h 443045"/>
                    <a:gd name="connsiteX1" fmla="*/ 206045 w 579050"/>
                    <a:gd name="connsiteY1" fmla="*/ 406501 h 443045"/>
                    <a:gd name="connsiteX2" fmla="*/ 0 w 579050"/>
                    <a:gd name="connsiteY2" fmla="*/ 437214 h 443045"/>
                    <a:gd name="connsiteX3" fmla="*/ 248016 w 579050"/>
                    <a:gd name="connsiteY3" fmla="*/ 363433 h 443045"/>
                    <a:gd name="connsiteX4" fmla="*/ 349393 w 579050"/>
                    <a:gd name="connsiteY4" fmla="*/ 231978 h 443045"/>
                    <a:gd name="connsiteX5" fmla="*/ 399793 w 579050"/>
                    <a:gd name="connsiteY5" fmla="*/ 135739 h 443045"/>
                    <a:gd name="connsiteX6" fmla="*/ 409203 w 579050"/>
                    <a:gd name="connsiteY6" fmla="*/ 110337 h 443045"/>
                    <a:gd name="connsiteX7" fmla="*/ 405104 w 579050"/>
                    <a:gd name="connsiteY7" fmla="*/ 85223 h 443045"/>
                    <a:gd name="connsiteX8" fmla="*/ 347892 w 579050"/>
                    <a:gd name="connsiteY8" fmla="*/ 1628 h 443045"/>
                    <a:gd name="connsiteX9" fmla="*/ 579050 w 579050"/>
                    <a:gd name="connsiteY9" fmla="*/ 11 h 443045"/>
                    <a:gd name="connsiteX10" fmla="*/ 414399 w 579050"/>
                    <a:gd name="connsiteY10" fmla="*/ 443045 h 44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050" h="443045">
                      <a:moveTo>
                        <a:pt x="414399" y="443045"/>
                      </a:moveTo>
                      <a:cubicBezTo>
                        <a:pt x="344601" y="432769"/>
                        <a:pt x="276189" y="414006"/>
                        <a:pt x="206045" y="406501"/>
                      </a:cubicBezTo>
                      <a:cubicBezTo>
                        <a:pt x="135901" y="398996"/>
                        <a:pt x="61946" y="403557"/>
                        <a:pt x="0" y="437214"/>
                      </a:cubicBezTo>
                      <a:cubicBezTo>
                        <a:pt x="73724" y="391202"/>
                        <a:pt x="174523" y="409792"/>
                        <a:pt x="248016" y="363433"/>
                      </a:cubicBezTo>
                      <a:cubicBezTo>
                        <a:pt x="295414" y="333528"/>
                        <a:pt x="323414" y="281627"/>
                        <a:pt x="349393" y="231978"/>
                      </a:cubicBezTo>
                      <a:cubicBezTo>
                        <a:pt x="366193" y="199879"/>
                        <a:pt x="382993" y="167838"/>
                        <a:pt x="399793" y="135739"/>
                      </a:cubicBezTo>
                      <a:cubicBezTo>
                        <a:pt x="404007" y="127714"/>
                        <a:pt x="408280" y="119401"/>
                        <a:pt x="409203" y="110337"/>
                      </a:cubicBezTo>
                      <a:cubicBezTo>
                        <a:pt x="410069" y="101850"/>
                        <a:pt x="407876" y="93306"/>
                        <a:pt x="405104" y="85223"/>
                      </a:cubicBezTo>
                      <a:cubicBezTo>
                        <a:pt x="394135" y="52836"/>
                        <a:pt x="374102" y="23566"/>
                        <a:pt x="347892" y="1628"/>
                      </a:cubicBezTo>
                      <a:cubicBezTo>
                        <a:pt x="404123" y="48737"/>
                        <a:pt x="518143" y="-855"/>
                        <a:pt x="579050" y="11"/>
                      </a:cubicBezTo>
                      <a:cubicBezTo>
                        <a:pt x="507867" y="139953"/>
                        <a:pt x="241492" y="247508"/>
                        <a:pt x="414399" y="443045"/>
                      </a:cubicBezTo>
                      <a:close/>
                    </a:path>
                  </a:pathLst>
                </a:custGeom>
                <a:solidFill>
                  <a:srgbClr val="DA9C92">
                    <a:alpha val="25000"/>
                  </a:srgbClr>
                </a:solidFill>
                <a:ln w="5770" cap="flat">
                  <a:noFill/>
                  <a:prstDash val="solid"/>
                  <a:miter/>
                </a:ln>
              </p:spPr>
              <p:txBody>
                <a:bodyPr rtlCol="0" anchor="ctr"/>
                <a:lstStyle/>
                <a:p>
                  <a:endParaRPr lang="th-TH"/>
                </a:p>
              </p:txBody>
            </p:sp>
            <p:pic>
              <p:nvPicPr>
                <p:cNvPr id="4114" name="Picture 4113">
                  <a:extLst>
                    <a:ext uri="{FF2B5EF4-FFF2-40B4-BE49-F238E27FC236}">
                      <a16:creationId xmlns:a16="http://schemas.microsoft.com/office/drawing/2014/main" id="{922E60B6-6E2C-4D62-A065-CA6D5A55E7FC}"/>
                    </a:ext>
                  </a:extLst>
                </p:cNvPr>
                <p:cNvPicPr>
                  <a:picLocks noChangeAspect="1"/>
                </p:cNvPicPr>
                <p:nvPr/>
              </p:nvPicPr>
              <p:blipFill>
                <a:blip r:embed="rId148"/>
                <a:stretch>
                  <a:fillRect/>
                </a:stretch>
              </p:blipFill>
              <p:spPr>
                <a:xfrm>
                  <a:off x="4125327" y="4204341"/>
                  <a:ext cx="265566" cy="819792"/>
                </a:xfrm>
                <a:custGeom>
                  <a:avLst/>
                  <a:gdLst>
                    <a:gd name="connsiteX0" fmla="*/ 908 w 265566"/>
                    <a:gd name="connsiteY0" fmla="*/ 168 h 819792"/>
                    <a:gd name="connsiteX1" fmla="*/ 266475 w 265566"/>
                    <a:gd name="connsiteY1" fmla="*/ 168 h 819792"/>
                    <a:gd name="connsiteX2" fmla="*/ 266475 w 265566"/>
                    <a:gd name="connsiteY2" fmla="*/ 819960 h 819792"/>
                    <a:gd name="connsiteX3" fmla="*/ 908 w 265566"/>
                    <a:gd name="connsiteY3" fmla="*/ 819960 h 819792"/>
                  </a:gdLst>
                  <a:ahLst/>
                  <a:cxnLst>
                    <a:cxn ang="0">
                      <a:pos x="connsiteX0" y="connsiteY0"/>
                    </a:cxn>
                    <a:cxn ang="0">
                      <a:pos x="connsiteX1" y="connsiteY1"/>
                    </a:cxn>
                    <a:cxn ang="0">
                      <a:pos x="connsiteX2" y="connsiteY2"/>
                    </a:cxn>
                    <a:cxn ang="0">
                      <a:pos x="connsiteX3" y="connsiteY3"/>
                    </a:cxn>
                  </a:cxnLst>
                  <a:rect l="l" t="t" r="r" b="b"/>
                  <a:pathLst>
                    <a:path w="265566" h="819792">
                      <a:moveTo>
                        <a:pt x="908" y="168"/>
                      </a:moveTo>
                      <a:lnTo>
                        <a:pt x="266475" y="168"/>
                      </a:lnTo>
                      <a:lnTo>
                        <a:pt x="266475" y="819960"/>
                      </a:lnTo>
                      <a:lnTo>
                        <a:pt x="908" y="819960"/>
                      </a:lnTo>
                      <a:close/>
                    </a:path>
                  </a:pathLst>
                </a:custGeom>
              </p:spPr>
            </p:pic>
            <p:pic>
              <p:nvPicPr>
                <p:cNvPr id="4115" name="Picture 4114">
                  <a:extLst>
                    <a:ext uri="{FF2B5EF4-FFF2-40B4-BE49-F238E27FC236}">
                      <a16:creationId xmlns:a16="http://schemas.microsoft.com/office/drawing/2014/main" id="{1EA23347-BA34-4BF2-BDAD-DD4E9B216EFD}"/>
                    </a:ext>
                  </a:extLst>
                </p:cNvPr>
                <p:cNvPicPr>
                  <a:picLocks noChangeAspect="1"/>
                </p:cNvPicPr>
                <p:nvPr/>
              </p:nvPicPr>
              <p:blipFill>
                <a:blip r:embed="rId149"/>
                <a:stretch>
                  <a:fillRect/>
                </a:stretch>
              </p:blipFill>
              <p:spPr>
                <a:xfrm>
                  <a:off x="3975224" y="4204341"/>
                  <a:ext cx="311751" cy="167422"/>
                </a:xfrm>
                <a:custGeom>
                  <a:avLst/>
                  <a:gdLst>
                    <a:gd name="connsiteX0" fmla="*/ 882 w 311751"/>
                    <a:gd name="connsiteY0" fmla="*/ 168 h 167422"/>
                    <a:gd name="connsiteX1" fmla="*/ 312634 w 311751"/>
                    <a:gd name="connsiteY1" fmla="*/ 168 h 167422"/>
                    <a:gd name="connsiteX2" fmla="*/ 312634 w 311751"/>
                    <a:gd name="connsiteY2" fmla="*/ 167590 h 167422"/>
                    <a:gd name="connsiteX3" fmla="*/ 882 w 311751"/>
                    <a:gd name="connsiteY3" fmla="*/ 167590 h 167422"/>
                  </a:gdLst>
                  <a:ahLst/>
                  <a:cxnLst>
                    <a:cxn ang="0">
                      <a:pos x="connsiteX0" y="connsiteY0"/>
                    </a:cxn>
                    <a:cxn ang="0">
                      <a:pos x="connsiteX1" y="connsiteY1"/>
                    </a:cxn>
                    <a:cxn ang="0">
                      <a:pos x="connsiteX2" y="connsiteY2"/>
                    </a:cxn>
                    <a:cxn ang="0">
                      <a:pos x="connsiteX3" y="connsiteY3"/>
                    </a:cxn>
                  </a:cxnLst>
                  <a:rect l="l" t="t" r="r" b="b"/>
                  <a:pathLst>
                    <a:path w="311751" h="167422">
                      <a:moveTo>
                        <a:pt x="882" y="168"/>
                      </a:moveTo>
                      <a:lnTo>
                        <a:pt x="312634" y="168"/>
                      </a:lnTo>
                      <a:lnTo>
                        <a:pt x="312634" y="167590"/>
                      </a:lnTo>
                      <a:lnTo>
                        <a:pt x="882" y="167590"/>
                      </a:lnTo>
                      <a:close/>
                    </a:path>
                  </a:pathLst>
                </a:custGeom>
              </p:spPr>
            </p:pic>
          </p:grpSp>
          <p:grpSp>
            <p:nvGrpSpPr>
              <p:cNvPr id="3822" name="Graphic 3512">
                <a:extLst>
                  <a:ext uri="{FF2B5EF4-FFF2-40B4-BE49-F238E27FC236}">
                    <a16:creationId xmlns:a16="http://schemas.microsoft.com/office/drawing/2014/main" id="{61843A57-EE77-459F-87EB-0B0BEED9CF9D}"/>
                  </a:ext>
                </a:extLst>
              </p:cNvPr>
              <p:cNvGrpSpPr/>
              <p:nvPr/>
            </p:nvGrpSpPr>
            <p:grpSpPr>
              <a:xfrm flipH="1" flipV="1">
                <a:off x="850636" y="4254554"/>
                <a:ext cx="1262840" cy="1285270"/>
                <a:chOff x="4692675" y="4122640"/>
                <a:chExt cx="2271848" cy="2312200"/>
              </a:xfrm>
            </p:grpSpPr>
            <p:grpSp>
              <p:nvGrpSpPr>
                <p:cNvPr id="3982" name="Graphic 3512">
                  <a:extLst>
                    <a:ext uri="{FF2B5EF4-FFF2-40B4-BE49-F238E27FC236}">
                      <a16:creationId xmlns:a16="http://schemas.microsoft.com/office/drawing/2014/main" id="{7E8FC8C4-1432-4E3F-B822-B7FA6C31C46D}"/>
                    </a:ext>
                  </a:extLst>
                </p:cNvPr>
                <p:cNvGrpSpPr/>
                <p:nvPr/>
              </p:nvGrpSpPr>
              <p:grpSpPr>
                <a:xfrm>
                  <a:off x="4692675" y="4122640"/>
                  <a:ext cx="2271848" cy="2312200"/>
                  <a:chOff x="4692675" y="4122640"/>
                  <a:chExt cx="2271848" cy="2312200"/>
                </a:xfrm>
                <a:solidFill>
                  <a:srgbClr val="938F50"/>
                </a:solidFill>
              </p:grpSpPr>
              <p:pic>
                <p:nvPicPr>
                  <p:cNvPr id="4001" name="Picture 4000">
                    <a:extLst>
                      <a:ext uri="{FF2B5EF4-FFF2-40B4-BE49-F238E27FC236}">
                        <a16:creationId xmlns:a16="http://schemas.microsoft.com/office/drawing/2014/main" id="{5E86A1DC-415A-4498-8D7E-1F0984A1FD22}"/>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4002" name="Picture 4001">
                    <a:extLst>
                      <a:ext uri="{FF2B5EF4-FFF2-40B4-BE49-F238E27FC236}">
                        <a16:creationId xmlns:a16="http://schemas.microsoft.com/office/drawing/2014/main" id="{F561FE69-C5B7-455F-BF88-A89AE57D89F6}"/>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4003" name="Picture 4002">
                    <a:extLst>
                      <a:ext uri="{FF2B5EF4-FFF2-40B4-BE49-F238E27FC236}">
                        <a16:creationId xmlns:a16="http://schemas.microsoft.com/office/drawing/2014/main" id="{47EA6643-2024-4C1B-86F7-884ED4EA8578}"/>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4004" name="Picture 4003">
                    <a:extLst>
                      <a:ext uri="{FF2B5EF4-FFF2-40B4-BE49-F238E27FC236}">
                        <a16:creationId xmlns:a16="http://schemas.microsoft.com/office/drawing/2014/main" id="{F70BBE31-B9DB-4AE4-864E-EE3BB77632FB}"/>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4005" name="Picture 4004">
                    <a:extLst>
                      <a:ext uri="{FF2B5EF4-FFF2-40B4-BE49-F238E27FC236}">
                        <a16:creationId xmlns:a16="http://schemas.microsoft.com/office/drawing/2014/main" id="{1A7880D1-83C9-4C38-A85F-0F5B1362ACBA}"/>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4006" name="Picture 4005">
                    <a:extLst>
                      <a:ext uri="{FF2B5EF4-FFF2-40B4-BE49-F238E27FC236}">
                        <a16:creationId xmlns:a16="http://schemas.microsoft.com/office/drawing/2014/main" id="{A9BD9D9B-2A93-4FCF-B477-2DF07816F6D5}"/>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4007" name="Picture 4006">
                    <a:extLst>
                      <a:ext uri="{FF2B5EF4-FFF2-40B4-BE49-F238E27FC236}">
                        <a16:creationId xmlns:a16="http://schemas.microsoft.com/office/drawing/2014/main" id="{2A93B05A-EFFB-4C2B-B1EF-A6CD9C963998}"/>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4008" name="Picture 4007">
                    <a:extLst>
                      <a:ext uri="{FF2B5EF4-FFF2-40B4-BE49-F238E27FC236}">
                        <a16:creationId xmlns:a16="http://schemas.microsoft.com/office/drawing/2014/main" id="{C162A6C5-3077-4948-9EB1-78C62FE7356A}"/>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4009" name="Picture 4008">
                    <a:extLst>
                      <a:ext uri="{FF2B5EF4-FFF2-40B4-BE49-F238E27FC236}">
                        <a16:creationId xmlns:a16="http://schemas.microsoft.com/office/drawing/2014/main" id="{BD811ACF-9B25-4DDA-A3BA-4031A2340612}"/>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4010" name="Picture 4009">
                    <a:extLst>
                      <a:ext uri="{FF2B5EF4-FFF2-40B4-BE49-F238E27FC236}">
                        <a16:creationId xmlns:a16="http://schemas.microsoft.com/office/drawing/2014/main" id="{F4817948-1CF9-4C8D-B4FB-63E4E71829F2}"/>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4011" name="Picture 4010">
                    <a:extLst>
                      <a:ext uri="{FF2B5EF4-FFF2-40B4-BE49-F238E27FC236}">
                        <a16:creationId xmlns:a16="http://schemas.microsoft.com/office/drawing/2014/main" id="{B9C02D44-4A73-4468-867D-D544726CE8A5}"/>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4012" name="Picture 4011">
                    <a:extLst>
                      <a:ext uri="{FF2B5EF4-FFF2-40B4-BE49-F238E27FC236}">
                        <a16:creationId xmlns:a16="http://schemas.microsoft.com/office/drawing/2014/main" id="{88F84216-CDEE-4659-B311-E6ABECE6384E}"/>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4013" name="Picture 4012">
                    <a:extLst>
                      <a:ext uri="{FF2B5EF4-FFF2-40B4-BE49-F238E27FC236}">
                        <a16:creationId xmlns:a16="http://schemas.microsoft.com/office/drawing/2014/main" id="{3E9BCCE3-828C-487B-A8CE-FFAC00D4D4F6}"/>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4014" name="Picture 4013">
                    <a:extLst>
                      <a:ext uri="{FF2B5EF4-FFF2-40B4-BE49-F238E27FC236}">
                        <a16:creationId xmlns:a16="http://schemas.microsoft.com/office/drawing/2014/main" id="{F4AD4FCD-9F71-4348-A15D-C9F3B15F55C8}"/>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4015" name="Picture 4014">
                    <a:extLst>
                      <a:ext uri="{FF2B5EF4-FFF2-40B4-BE49-F238E27FC236}">
                        <a16:creationId xmlns:a16="http://schemas.microsoft.com/office/drawing/2014/main" id="{B2CE8EA6-0AEB-4528-AF84-2AF0E0F6E81F}"/>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4016" name="Picture 4015">
                    <a:extLst>
                      <a:ext uri="{FF2B5EF4-FFF2-40B4-BE49-F238E27FC236}">
                        <a16:creationId xmlns:a16="http://schemas.microsoft.com/office/drawing/2014/main" id="{8F6ABD65-8954-4784-AD44-3B0712E4CF0F}"/>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4017" name="Picture 4016">
                    <a:extLst>
                      <a:ext uri="{FF2B5EF4-FFF2-40B4-BE49-F238E27FC236}">
                        <a16:creationId xmlns:a16="http://schemas.microsoft.com/office/drawing/2014/main" id="{1846DE03-8BF6-4353-AEA7-DC0E10568FD2}"/>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4018" name="Picture 4017">
                    <a:extLst>
                      <a:ext uri="{FF2B5EF4-FFF2-40B4-BE49-F238E27FC236}">
                        <a16:creationId xmlns:a16="http://schemas.microsoft.com/office/drawing/2014/main" id="{860F31E6-47CF-4409-A6F8-38EA09F67E49}"/>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4019" name="Picture 4018">
                    <a:extLst>
                      <a:ext uri="{FF2B5EF4-FFF2-40B4-BE49-F238E27FC236}">
                        <a16:creationId xmlns:a16="http://schemas.microsoft.com/office/drawing/2014/main" id="{C3E3B708-1909-451C-9EE8-566D49B3D977}"/>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4020" name="Picture 4019">
                    <a:extLst>
                      <a:ext uri="{FF2B5EF4-FFF2-40B4-BE49-F238E27FC236}">
                        <a16:creationId xmlns:a16="http://schemas.microsoft.com/office/drawing/2014/main" id="{C18D6256-687C-4833-A40E-8773854BA457}"/>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4021" name="Picture 4020">
                    <a:extLst>
                      <a:ext uri="{FF2B5EF4-FFF2-40B4-BE49-F238E27FC236}">
                        <a16:creationId xmlns:a16="http://schemas.microsoft.com/office/drawing/2014/main" id="{4B881C33-9BF1-4F98-BCCB-526CC5922848}"/>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4022" name="Picture 4021">
                    <a:extLst>
                      <a:ext uri="{FF2B5EF4-FFF2-40B4-BE49-F238E27FC236}">
                        <a16:creationId xmlns:a16="http://schemas.microsoft.com/office/drawing/2014/main" id="{919962A9-3698-495E-B7CE-21AE86713246}"/>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4023" name="Picture 4022">
                    <a:extLst>
                      <a:ext uri="{FF2B5EF4-FFF2-40B4-BE49-F238E27FC236}">
                        <a16:creationId xmlns:a16="http://schemas.microsoft.com/office/drawing/2014/main" id="{9FB8B333-2A4E-475E-A001-EFED6D88208B}"/>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4024" name="Picture 4023">
                    <a:extLst>
                      <a:ext uri="{FF2B5EF4-FFF2-40B4-BE49-F238E27FC236}">
                        <a16:creationId xmlns:a16="http://schemas.microsoft.com/office/drawing/2014/main" id="{2C3264AC-32C5-43C0-86FA-E5F1F0C9A125}"/>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4025" name="Picture 4024">
                    <a:extLst>
                      <a:ext uri="{FF2B5EF4-FFF2-40B4-BE49-F238E27FC236}">
                        <a16:creationId xmlns:a16="http://schemas.microsoft.com/office/drawing/2014/main" id="{A8AB6A4B-1460-4DFA-B4C0-13A4A9104031}"/>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4026" name="Graphic 3512">
                    <a:extLst>
                      <a:ext uri="{FF2B5EF4-FFF2-40B4-BE49-F238E27FC236}">
                        <a16:creationId xmlns:a16="http://schemas.microsoft.com/office/drawing/2014/main" id="{02B0721F-E448-42EA-976D-E57FD0FF3B31}"/>
                      </a:ext>
                    </a:extLst>
                  </p:cNvPr>
                  <p:cNvGrpSpPr/>
                  <p:nvPr/>
                </p:nvGrpSpPr>
                <p:grpSpPr>
                  <a:xfrm>
                    <a:off x="5088130" y="4659329"/>
                    <a:ext cx="1028989" cy="1004778"/>
                    <a:chOff x="5088130" y="4659329"/>
                    <a:chExt cx="1028989" cy="1004778"/>
                  </a:xfrm>
                  <a:solidFill>
                    <a:srgbClr val="938F50"/>
                  </a:solidFill>
                </p:grpSpPr>
                <p:pic>
                  <p:nvPicPr>
                    <p:cNvPr id="4027" name="Picture 4026">
                      <a:extLst>
                        <a:ext uri="{FF2B5EF4-FFF2-40B4-BE49-F238E27FC236}">
                          <a16:creationId xmlns:a16="http://schemas.microsoft.com/office/drawing/2014/main" id="{A8031FA4-6672-467B-B88F-97162509E450}"/>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4028" name="Freeform: Shape 4027">
                      <a:extLst>
                        <a:ext uri="{FF2B5EF4-FFF2-40B4-BE49-F238E27FC236}">
                          <a16:creationId xmlns:a16="http://schemas.microsoft.com/office/drawing/2014/main" id="{FB3BF5D7-D13C-4730-AD69-FDB1D76955FA}"/>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4029" name="Picture 4028">
                      <a:extLst>
                        <a:ext uri="{FF2B5EF4-FFF2-40B4-BE49-F238E27FC236}">
                          <a16:creationId xmlns:a16="http://schemas.microsoft.com/office/drawing/2014/main" id="{02935315-760E-4DD1-9EF7-55D2F2392FAA}"/>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4030" name="Picture 4029">
                      <a:extLst>
                        <a:ext uri="{FF2B5EF4-FFF2-40B4-BE49-F238E27FC236}">
                          <a16:creationId xmlns:a16="http://schemas.microsoft.com/office/drawing/2014/main" id="{C2802B2D-7BCA-4594-9B21-0D8CE8D5DFBE}"/>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4031" name="Freeform: Shape 4030">
                      <a:extLst>
                        <a:ext uri="{FF2B5EF4-FFF2-40B4-BE49-F238E27FC236}">
                          <a16:creationId xmlns:a16="http://schemas.microsoft.com/office/drawing/2014/main" id="{7F44A534-C45D-4EE5-8272-93ECCDB7E7FD}"/>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4032" name="Picture 4031">
                      <a:extLst>
                        <a:ext uri="{FF2B5EF4-FFF2-40B4-BE49-F238E27FC236}">
                          <a16:creationId xmlns:a16="http://schemas.microsoft.com/office/drawing/2014/main" id="{E9A2971B-CAEB-4BAC-B112-9374F29A25CB}"/>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4033" name="Picture 4032">
                      <a:extLst>
                        <a:ext uri="{FF2B5EF4-FFF2-40B4-BE49-F238E27FC236}">
                          <a16:creationId xmlns:a16="http://schemas.microsoft.com/office/drawing/2014/main" id="{810201B0-ACF5-4826-A6A2-584854CDC8B2}"/>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4034" name="Picture 4033">
                      <a:extLst>
                        <a:ext uri="{FF2B5EF4-FFF2-40B4-BE49-F238E27FC236}">
                          <a16:creationId xmlns:a16="http://schemas.microsoft.com/office/drawing/2014/main" id="{9A1FC428-3A9B-4DE3-ABC6-DAF43F50C6E3}"/>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4035" name="Picture 4034">
                      <a:extLst>
                        <a:ext uri="{FF2B5EF4-FFF2-40B4-BE49-F238E27FC236}">
                          <a16:creationId xmlns:a16="http://schemas.microsoft.com/office/drawing/2014/main" id="{615CDDB7-29DC-4213-B260-51941DF6535C}"/>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4036" name="Picture 4035">
                      <a:extLst>
                        <a:ext uri="{FF2B5EF4-FFF2-40B4-BE49-F238E27FC236}">
                          <a16:creationId xmlns:a16="http://schemas.microsoft.com/office/drawing/2014/main" id="{FDBC9B49-3278-493F-A448-54C7740BC5A6}"/>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4037" name="Picture 4036">
                      <a:extLst>
                        <a:ext uri="{FF2B5EF4-FFF2-40B4-BE49-F238E27FC236}">
                          <a16:creationId xmlns:a16="http://schemas.microsoft.com/office/drawing/2014/main" id="{7C9CAA25-0079-4891-A036-7F77E606969C}"/>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4038" name="Picture 4037">
                      <a:extLst>
                        <a:ext uri="{FF2B5EF4-FFF2-40B4-BE49-F238E27FC236}">
                          <a16:creationId xmlns:a16="http://schemas.microsoft.com/office/drawing/2014/main" id="{45D110B7-131F-4BA6-8097-E826B6233B2C}"/>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4039" name="Picture 4038">
                      <a:extLst>
                        <a:ext uri="{FF2B5EF4-FFF2-40B4-BE49-F238E27FC236}">
                          <a16:creationId xmlns:a16="http://schemas.microsoft.com/office/drawing/2014/main" id="{E6251CEB-C95B-4F0A-8222-D36C1C189313}"/>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4040" name="Picture 4039">
                      <a:extLst>
                        <a:ext uri="{FF2B5EF4-FFF2-40B4-BE49-F238E27FC236}">
                          <a16:creationId xmlns:a16="http://schemas.microsoft.com/office/drawing/2014/main" id="{98B31476-6B2E-4EBC-8C26-7AD0E19108EA}"/>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4041" name="Picture 4040">
                      <a:extLst>
                        <a:ext uri="{FF2B5EF4-FFF2-40B4-BE49-F238E27FC236}">
                          <a16:creationId xmlns:a16="http://schemas.microsoft.com/office/drawing/2014/main" id="{20D43DE1-94C7-4E78-90F1-5B09777CBC54}"/>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4042" name="Picture 4041">
                      <a:extLst>
                        <a:ext uri="{FF2B5EF4-FFF2-40B4-BE49-F238E27FC236}">
                          <a16:creationId xmlns:a16="http://schemas.microsoft.com/office/drawing/2014/main" id="{3716A4CA-E671-4BAF-9428-D963689D4A36}"/>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4043" name="Picture 4042">
                      <a:extLst>
                        <a:ext uri="{FF2B5EF4-FFF2-40B4-BE49-F238E27FC236}">
                          <a16:creationId xmlns:a16="http://schemas.microsoft.com/office/drawing/2014/main" id="{15F8CD8D-4E80-4279-8003-3957989FB363}"/>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3983" name="Freeform: Shape 3982">
                  <a:extLst>
                    <a:ext uri="{FF2B5EF4-FFF2-40B4-BE49-F238E27FC236}">
                      <a16:creationId xmlns:a16="http://schemas.microsoft.com/office/drawing/2014/main" id="{CA39D66D-D135-4AF4-9F4D-1AF230D936D7}"/>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3984" name="Freeform: Shape 3983">
                  <a:extLst>
                    <a:ext uri="{FF2B5EF4-FFF2-40B4-BE49-F238E27FC236}">
                      <a16:creationId xmlns:a16="http://schemas.microsoft.com/office/drawing/2014/main" id="{7F7BF8C2-BDA8-4251-8DE3-62586C987A58}"/>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3985" name="Freeform: Shape 3984">
                  <a:extLst>
                    <a:ext uri="{FF2B5EF4-FFF2-40B4-BE49-F238E27FC236}">
                      <a16:creationId xmlns:a16="http://schemas.microsoft.com/office/drawing/2014/main" id="{3DA6853E-F6DB-4FB5-A2EE-AC0FBA24062A}"/>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3986" name="Freeform: Shape 3985">
                  <a:extLst>
                    <a:ext uri="{FF2B5EF4-FFF2-40B4-BE49-F238E27FC236}">
                      <a16:creationId xmlns:a16="http://schemas.microsoft.com/office/drawing/2014/main" id="{67E666B4-86FE-40EA-A511-E1D1FC3F2B34}"/>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3987" name="Freeform: Shape 3986">
                  <a:extLst>
                    <a:ext uri="{FF2B5EF4-FFF2-40B4-BE49-F238E27FC236}">
                      <a16:creationId xmlns:a16="http://schemas.microsoft.com/office/drawing/2014/main" id="{2483147F-33CF-4E8B-B289-9CF438B463C1}"/>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3988" name="Freeform: Shape 3987">
                  <a:extLst>
                    <a:ext uri="{FF2B5EF4-FFF2-40B4-BE49-F238E27FC236}">
                      <a16:creationId xmlns:a16="http://schemas.microsoft.com/office/drawing/2014/main" id="{644F1DFD-410A-4D0A-91F5-74A0FE413788}"/>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3989" name="Freeform: Shape 3988">
                  <a:extLst>
                    <a:ext uri="{FF2B5EF4-FFF2-40B4-BE49-F238E27FC236}">
                      <a16:creationId xmlns:a16="http://schemas.microsoft.com/office/drawing/2014/main" id="{45AAD77B-98B8-4E94-ACE2-B64AD7F11E3D}"/>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3990" name="Freeform: Shape 3989">
                  <a:extLst>
                    <a:ext uri="{FF2B5EF4-FFF2-40B4-BE49-F238E27FC236}">
                      <a16:creationId xmlns:a16="http://schemas.microsoft.com/office/drawing/2014/main" id="{6DE9479F-429F-45B2-B8A0-94FDD1DB1D9C}"/>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3991" name="Freeform: Shape 3990">
                  <a:extLst>
                    <a:ext uri="{FF2B5EF4-FFF2-40B4-BE49-F238E27FC236}">
                      <a16:creationId xmlns:a16="http://schemas.microsoft.com/office/drawing/2014/main" id="{7982F218-5E32-466B-B53D-A2D3BD62C37F}"/>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3992" name="Freeform: Shape 3991">
                  <a:extLst>
                    <a:ext uri="{FF2B5EF4-FFF2-40B4-BE49-F238E27FC236}">
                      <a16:creationId xmlns:a16="http://schemas.microsoft.com/office/drawing/2014/main" id="{6505D9AF-43C2-4E2B-841F-4A918E9AEA83}"/>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3993" name="Freeform: Shape 3992">
                  <a:extLst>
                    <a:ext uri="{FF2B5EF4-FFF2-40B4-BE49-F238E27FC236}">
                      <a16:creationId xmlns:a16="http://schemas.microsoft.com/office/drawing/2014/main" id="{E1B7A0EE-7065-4AB2-8AE3-256B9D0242AA}"/>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3994" name="Freeform: Shape 3993">
                  <a:extLst>
                    <a:ext uri="{FF2B5EF4-FFF2-40B4-BE49-F238E27FC236}">
                      <a16:creationId xmlns:a16="http://schemas.microsoft.com/office/drawing/2014/main" id="{88242A86-5A41-45AB-B98C-505ED4407630}"/>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3995" name="Freeform: Shape 3994">
                  <a:extLst>
                    <a:ext uri="{FF2B5EF4-FFF2-40B4-BE49-F238E27FC236}">
                      <a16:creationId xmlns:a16="http://schemas.microsoft.com/office/drawing/2014/main" id="{8EB6287B-91E0-4ED5-9D9B-069513294435}"/>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3996" name="Freeform: Shape 3995">
                  <a:extLst>
                    <a:ext uri="{FF2B5EF4-FFF2-40B4-BE49-F238E27FC236}">
                      <a16:creationId xmlns:a16="http://schemas.microsoft.com/office/drawing/2014/main" id="{4B519771-1D0A-4EA8-BF40-BA4E2EE67842}"/>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3997" name="Freeform: Shape 3996">
                  <a:extLst>
                    <a:ext uri="{FF2B5EF4-FFF2-40B4-BE49-F238E27FC236}">
                      <a16:creationId xmlns:a16="http://schemas.microsoft.com/office/drawing/2014/main" id="{D25801C7-4D10-40EC-8A00-A707C900BC49}"/>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3998" name="Freeform: Shape 3997">
                  <a:extLst>
                    <a:ext uri="{FF2B5EF4-FFF2-40B4-BE49-F238E27FC236}">
                      <a16:creationId xmlns:a16="http://schemas.microsoft.com/office/drawing/2014/main" id="{6236CFB1-6E27-470F-9048-397396C2B741}"/>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3999" name="Freeform: Shape 3998">
                  <a:extLst>
                    <a:ext uri="{FF2B5EF4-FFF2-40B4-BE49-F238E27FC236}">
                      <a16:creationId xmlns:a16="http://schemas.microsoft.com/office/drawing/2014/main" id="{994AA3D9-6F18-469A-A0D1-60518751F6BB}"/>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4000" name="Freeform: Shape 3999">
                  <a:extLst>
                    <a:ext uri="{FF2B5EF4-FFF2-40B4-BE49-F238E27FC236}">
                      <a16:creationId xmlns:a16="http://schemas.microsoft.com/office/drawing/2014/main" id="{245247FE-016A-4BE6-A36B-770D68169C72}"/>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3823" name="Graphic 3">
                <a:extLst>
                  <a:ext uri="{FF2B5EF4-FFF2-40B4-BE49-F238E27FC236}">
                    <a16:creationId xmlns:a16="http://schemas.microsoft.com/office/drawing/2014/main" id="{9BB6E973-50D1-4225-94E5-C193A0A448E0}"/>
                  </a:ext>
                </a:extLst>
              </p:cNvPr>
              <p:cNvGrpSpPr/>
              <p:nvPr/>
            </p:nvGrpSpPr>
            <p:grpSpPr>
              <a:xfrm rot="19103960" flipH="1">
                <a:off x="883374" y="5568410"/>
                <a:ext cx="1118793" cy="1075762"/>
                <a:chOff x="2156671" y="3627022"/>
                <a:chExt cx="3302261" cy="3175251"/>
              </a:xfrm>
            </p:grpSpPr>
            <p:pic>
              <p:nvPicPr>
                <p:cNvPr id="3908" name="Picture 3907">
                  <a:extLst>
                    <a:ext uri="{FF2B5EF4-FFF2-40B4-BE49-F238E27FC236}">
                      <a16:creationId xmlns:a16="http://schemas.microsoft.com/office/drawing/2014/main" id="{BFC42C0A-F29D-40A1-81B8-47DF67DF9E48}"/>
                    </a:ext>
                  </a:extLst>
                </p:cNvPr>
                <p:cNvPicPr>
                  <a:picLocks noChangeAspect="1"/>
                </p:cNvPicPr>
                <p:nvPr/>
              </p:nvPicPr>
              <p:blipFill>
                <a:blip r:embed="rId107"/>
                <a:stretch>
                  <a:fillRect/>
                </a:stretch>
              </p:blipFill>
              <p:spPr>
                <a:xfrm>
                  <a:off x="2930278" y="5520626"/>
                  <a:ext cx="871750" cy="964121"/>
                </a:xfrm>
                <a:custGeom>
                  <a:avLst/>
                  <a:gdLst>
                    <a:gd name="connsiteX0" fmla="*/ 701 w 871750"/>
                    <a:gd name="connsiteY0" fmla="*/ 396 h 964121"/>
                    <a:gd name="connsiteX1" fmla="*/ 872452 w 871750"/>
                    <a:gd name="connsiteY1" fmla="*/ 396 h 964121"/>
                    <a:gd name="connsiteX2" fmla="*/ 872452 w 871750"/>
                    <a:gd name="connsiteY2" fmla="*/ 964518 h 964121"/>
                    <a:gd name="connsiteX3" fmla="*/ 701 w 871750"/>
                    <a:gd name="connsiteY3" fmla="*/ 964518 h 964121"/>
                  </a:gdLst>
                  <a:ahLst/>
                  <a:cxnLst>
                    <a:cxn ang="0">
                      <a:pos x="connsiteX0" y="connsiteY0"/>
                    </a:cxn>
                    <a:cxn ang="0">
                      <a:pos x="connsiteX1" y="connsiteY1"/>
                    </a:cxn>
                    <a:cxn ang="0">
                      <a:pos x="connsiteX2" y="connsiteY2"/>
                    </a:cxn>
                    <a:cxn ang="0">
                      <a:pos x="connsiteX3" y="connsiteY3"/>
                    </a:cxn>
                  </a:cxnLst>
                  <a:rect l="l" t="t" r="r" b="b"/>
                  <a:pathLst>
                    <a:path w="871750" h="964121">
                      <a:moveTo>
                        <a:pt x="701" y="396"/>
                      </a:moveTo>
                      <a:lnTo>
                        <a:pt x="872452" y="396"/>
                      </a:lnTo>
                      <a:lnTo>
                        <a:pt x="872452" y="964518"/>
                      </a:lnTo>
                      <a:lnTo>
                        <a:pt x="701" y="964518"/>
                      </a:lnTo>
                      <a:close/>
                    </a:path>
                  </a:pathLst>
                </a:custGeom>
              </p:spPr>
            </p:pic>
            <p:pic>
              <p:nvPicPr>
                <p:cNvPr id="3909" name="Picture 3908">
                  <a:extLst>
                    <a:ext uri="{FF2B5EF4-FFF2-40B4-BE49-F238E27FC236}">
                      <a16:creationId xmlns:a16="http://schemas.microsoft.com/office/drawing/2014/main" id="{CD825110-8933-4B70-A6D8-A12A9EBB6163}"/>
                    </a:ext>
                  </a:extLst>
                </p:cNvPr>
                <p:cNvPicPr>
                  <a:picLocks noChangeAspect="1"/>
                </p:cNvPicPr>
                <p:nvPr/>
              </p:nvPicPr>
              <p:blipFill>
                <a:blip r:embed="rId108"/>
                <a:stretch>
                  <a:fillRect/>
                </a:stretch>
              </p:blipFill>
              <p:spPr>
                <a:xfrm>
                  <a:off x="3582648" y="5595678"/>
                  <a:ext cx="727421" cy="1206595"/>
                </a:xfrm>
                <a:custGeom>
                  <a:avLst/>
                  <a:gdLst>
                    <a:gd name="connsiteX0" fmla="*/ 814 w 727421"/>
                    <a:gd name="connsiteY0" fmla="*/ 409 h 1206595"/>
                    <a:gd name="connsiteX1" fmla="*/ 728236 w 727421"/>
                    <a:gd name="connsiteY1" fmla="*/ 409 h 1206595"/>
                    <a:gd name="connsiteX2" fmla="*/ 728236 w 727421"/>
                    <a:gd name="connsiteY2" fmla="*/ 1207004 h 1206595"/>
                    <a:gd name="connsiteX3" fmla="*/ 814 w 727421"/>
                    <a:gd name="connsiteY3" fmla="*/ 1207004 h 1206595"/>
                  </a:gdLst>
                  <a:ahLst/>
                  <a:cxnLst>
                    <a:cxn ang="0">
                      <a:pos x="connsiteX0" y="connsiteY0"/>
                    </a:cxn>
                    <a:cxn ang="0">
                      <a:pos x="connsiteX1" y="connsiteY1"/>
                    </a:cxn>
                    <a:cxn ang="0">
                      <a:pos x="connsiteX2" y="connsiteY2"/>
                    </a:cxn>
                    <a:cxn ang="0">
                      <a:pos x="connsiteX3" y="connsiteY3"/>
                    </a:cxn>
                  </a:cxnLst>
                  <a:rect l="l" t="t" r="r" b="b"/>
                  <a:pathLst>
                    <a:path w="727421" h="1206595">
                      <a:moveTo>
                        <a:pt x="814" y="409"/>
                      </a:moveTo>
                      <a:lnTo>
                        <a:pt x="728236" y="409"/>
                      </a:lnTo>
                      <a:lnTo>
                        <a:pt x="728236" y="1207004"/>
                      </a:lnTo>
                      <a:lnTo>
                        <a:pt x="814" y="1207004"/>
                      </a:lnTo>
                      <a:close/>
                    </a:path>
                  </a:pathLst>
                </a:custGeom>
              </p:spPr>
            </p:pic>
            <p:pic>
              <p:nvPicPr>
                <p:cNvPr id="3910" name="Picture 3909">
                  <a:extLst>
                    <a:ext uri="{FF2B5EF4-FFF2-40B4-BE49-F238E27FC236}">
                      <a16:creationId xmlns:a16="http://schemas.microsoft.com/office/drawing/2014/main" id="{40DFC6DB-6E15-495C-B69D-5FABC1A1A9A9}"/>
                    </a:ext>
                  </a:extLst>
                </p:cNvPr>
                <p:cNvPicPr>
                  <a:picLocks noChangeAspect="1"/>
                </p:cNvPicPr>
                <p:nvPr/>
              </p:nvPicPr>
              <p:blipFill>
                <a:blip r:embed="rId109"/>
                <a:stretch>
                  <a:fillRect/>
                </a:stretch>
              </p:blipFill>
              <p:spPr>
                <a:xfrm>
                  <a:off x="3224710" y="5468668"/>
                  <a:ext cx="611957" cy="1270100"/>
                </a:xfrm>
                <a:custGeom>
                  <a:avLst/>
                  <a:gdLst>
                    <a:gd name="connsiteX0" fmla="*/ 752 w 611957"/>
                    <a:gd name="connsiteY0" fmla="*/ 387 h 1270100"/>
                    <a:gd name="connsiteX1" fmla="*/ 612710 w 611957"/>
                    <a:gd name="connsiteY1" fmla="*/ 387 h 1270100"/>
                    <a:gd name="connsiteX2" fmla="*/ 612710 w 611957"/>
                    <a:gd name="connsiteY2" fmla="*/ 1270487 h 1270100"/>
                    <a:gd name="connsiteX3" fmla="*/ 752 w 611957"/>
                    <a:gd name="connsiteY3" fmla="*/ 1270487 h 1270100"/>
                  </a:gdLst>
                  <a:ahLst/>
                  <a:cxnLst>
                    <a:cxn ang="0">
                      <a:pos x="connsiteX0" y="connsiteY0"/>
                    </a:cxn>
                    <a:cxn ang="0">
                      <a:pos x="connsiteX1" y="connsiteY1"/>
                    </a:cxn>
                    <a:cxn ang="0">
                      <a:pos x="connsiteX2" y="connsiteY2"/>
                    </a:cxn>
                    <a:cxn ang="0">
                      <a:pos x="connsiteX3" y="connsiteY3"/>
                    </a:cxn>
                  </a:cxnLst>
                  <a:rect l="l" t="t" r="r" b="b"/>
                  <a:pathLst>
                    <a:path w="611957" h="1270100">
                      <a:moveTo>
                        <a:pt x="752" y="387"/>
                      </a:moveTo>
                      <a:lnTo>
                        <a:pt x="612710" y="387"/>
                      </a:lnTo>
                      <a:lnTo>
                        <a:pt x="612710" y="1270487"/>
                      </a:lnTo>
                      <a:lnTo>
                        <a:pt x="752" y="1270487"/>
                      </a:lnTo>
                      <a:close/>
                    </a:path>
                  </a:pathLst>
                </a:custGeom>
              </p:spPr>
            </p:pic>
            <p:pic>
              <p:nvPicPr>
                <p:cNvPr id="3911" name="Picture 3910">
                  <a:extLst>
                    <a:ext uri="{FF2B5EF4-FFF2-40B4-BE49-F238E27FC236}">
                      <a16:creationId xmlns:a16="http://schemas.microsoft.com/office/drawing/2014/main" id="{F0069202-751F-461F-8B0B-7350CE436ED9}"/>
                    </a:ext>
                  </a:extLst>
                </p:cNvPr>
                <p:cNvPicPr>
                  <a:picLocks noChangeAspect="1"/>
                </p:cNvPicPr>
                <p:nvPr/>
              </p:nvPicPr>
              <p:blipFill>
                <a:blip r:embed="rId110"/>
                <a:stretch>
                  <a:fillRect/>
                </a:stretch>
              </p:blipFill>
              <p:spPr>
                <a:xfrm>
                  <a:off x="4367801" y="5237740"/>
                  <a:ext cx="1091131" cy="727421"/>
                </a:xfrm>
                <a:custGeom>
                  <a:avLst/>
                  <a:gdLst>
                    <a:gd name="connsiteX0" fmla="*/ 950 w 1091131"/>
                    <a:gd name="connsiteY0" fmla="*/ 347 h 727421"/>
                    <a:gd name="connsiteX1" fmla="*/ 1092082 w 1091131"/>
                    <a:gd name="connsiteY1" fmla="*/ 347 h 727421"/>
                    <a:gd name="connsiteX2" fmla="*/ 1092082 w 1091131"/>
                    <a:gd name="connsiteY2" fmla="*/ 727768 h 727421"/>
                    <a:gd name="connsiteX3" fmla="*/ 950 w 1091131"/>
                    <a:gd name="connsiteY3" fmla="*/ 727768 h 727421"/>
                  </a:gdLst>
                  <a:ahLst/>
                  <a:cxnLst>
                    <a:cxn ang="0">
                      <a:pos x="connsiteX0" y="connsiteY0"/>
                    </a:cxn>
                    <a:cxn ang="0">
                      <a:pos x="connsiteX1" y="connsiteY1"/>
                    </a:cxn>
                    <a:cxn ang="0">
                      <a:pos x="connsiteX2" y="connsiteY2"/>
                    </a:cxn>
                    <a:cxn ang="0">
                      <a:pos x="connsiteX3" y="connsiteY3"/>
                    </a:cxn>
                  </a:cxnLst>
                  <a:rect l="l" t="t" r="r" b="b"/>
                  <a:pathLst>
                    <a:path w="1091131" h="727421">
                      <a:moveTo>
                        <a:pt x="950" y="347"/>
                      </a:moveTo>
                      <a:lnTo>
                        <a:pt x="1092082" y="347"/>
                      </a:lnTo>
                      <a:lnTo>
                        <a:pt x="1092082" y="727768"/>
                      </a:lnTo>
                      <a:lnTo>
                        <a:pt x="950" y="727768"/>
                      </a:lnTo>
                      <a:close/>
                    </a:path>
                  </a:pathLst>
                </a:custGeom>
              </p:spPr>
            </p:pic>
            <p:pic>
              <p:nvPicPr>
                <p:cNvPr id="3912" name="Picture 3911">
                  <a:extLst>
                    <a:ext uri="{FF2B5EF4-FFF2-40B4-BE49-F238E27FC236}">
                      <a16:creationId xmlns:a16="http://schemas.microsoft.com/office/drawing/2014/main" id="{937082F2-84E9-4DDF-87CB-D56E88A28EF9}"/>
                    </a:ext>
                  </a:extLst>
                </p:cNvPr>
                <p:cNvPicPr>
                  <a:picLocks noChangeAspect="1"/>
                </p:cNvPicPr>
                <p:nvPr/>
              </p:nvPicPr>
              <p:blipFill>
                <a:blip r:embed="rId111"/>
                <a:stretch>
                  <a:fillRect/>
                </a:stretch>
              </p:blipFill>
              <p:spPr>
                <a:xfrm>
                  <a:off x="4286976" y="4741247"/>
                  <a:ext cx="1125770" cy="663916"/>
                </a:xfrm>
                <a:custGeom>
                  <a:avLst/>
                  <a:gdLst>
                    <a:gd name="connsiteX0" fmla="*/ 936 w 1125770"/>
                    <a:gd name="connsiteY0" fmla="*/ 261 h 663916"/>
                    <a:gd name="connsiteX1" fmla="*/ 1126707 w 1125770"/>
                    <a:gd name="connsiteY1" fmla="*/ 261 h 663916"/>
                    <a:gd name="connsiteX2" fmla="*/ 1126707 w 1125770"/>
                    <a:gd name="connsiteY2" fmla="*/ 664177 h 663916"/>
                    <a:gd name="connsiteX3" fmla="*/ 936 w 1125770"/>
                    <a:gd name="connsiteY3" fmla="*/ 664177 h 663916"/>
                  </a:gdLst>
                  <a:ahLst/>
                  <a:cxnLst>
                    <a:cxn ang="0">
                      <a:pos x="connsiteX0" y="connsiteY0"/>
                    </a:cxn>
                    <a:cxn ang="0">
                      <a:pos x="connsiteX1" y="connsiteY1"/>
                    </a:cxn>
                    <a:cxn ang="0">
                      <a:pos x="connsiteX2" y="connsiteY2"/>
                    </a:cxn>
                    <a:cxn ang="0">
                      <a:pos x="connsiteX3" y="connsiteY3"/>
                    </a:cxn>
                  </a:cxnLst>
                  <a:rect l="l" t="t" r="r" b="b"/>
                  <a:pathLst>
                    <a:path w="1125770" h="663916">
                      <a:moveTo>
                        <a:pt x="936" y="261"/>
                      </a:moveTo>
                      <a:lnTo>
                        <a:pt x="1126707" y="261"/>
                      </a:lnTo>
                      <a:lnTo>
                        <a:pt x="1126707" y="664177"/>
                      </a:lnTo>
                      <a:lnTo>
                        <a:pt x="936" y="664177"/>
                      </a:lnTo>
                      <a:close/>
                    </a:path>
                  </a:pathLst>
                </a:custGeom>
              </p:spPr>
            </p:pic>
            <p:pic>
              <p:nvPicPr>
                <p:cNvPr id="3913" name="Picture 3912">
                  <a:extLst>
                    <a:ext uri="{FF2B5EF4-FFF2-40B4-BE49-F238E27FC236}">
                      <a16:creationId xmlns:a16="http://schemas.microsoft.com/office/drawing/2014/main" id="{B72D2AD4-7BD1-4D6F-B558-DD17FCAC014B}"/>
                    </a:ext>
                  </a:extLst>
                </p:cNvPr>
                <p:cNvPicPr>
                  <a:picLocks noChangeAspect="1"/>
                </p:cNvPicPr>
                <p:nvPr/>
              </p:nvPicPr>
              <p:blipFill>
                <a:blip r:embed="rId112"/>
                <a:stretch>
                  <a:fillRect/>
                </a:stretch>
              </p:blipFill>
              <p:spPr>
                <a:xfrm>
                  <a:off x="4454398" y="4452587"/>
                  <a:ext cx="969894" cy="663916"/>
                </a:xfrm>
                <a:custGeom>
                  <a:avLst/>
                  <a:gdLst>
                    <a:gd name="connsiteX0" fmla="*/ 965 w 969894"/>
                    <a:gd name="connsiteY0" fmla="*/ 211 h 663916"/>
                    <a:gd name="connsiteX1" fmla="*/ 970860 w 969894"/>
                    <a:gd name="connsiteY1" fmla="*/ 211 h 663916"/>
                    <a:gd name="connsiteX2" fmla="*/ 970860 w 969894"/>
                    <a:gd name="connsiteY2" fmla="*/ 664127 h 663916"/>
                    <a:gd name="connsiteX3" fmla="*/ 965 w 969894"/>
                    <a:gd name="connsiteY3" fmla="*/ 664127 h 663916"/>
                  </a:gdLst>
                  <a:ahLst/>
                  <a:cxnLst>
                    <a:cxn ang="0">
                      <a:pos x="connsiteX0" y="connsiteY0"/>
                    </a:cxn>
                    <a:cxn ang="0">
                      <a:pos x="connsiteX1" y="connsiteY1"/>
                    </a:cxn>
                    <a:cxn ang="0">
                      <a:pos x="connsiteX2" y="connsiteY2"/>
                    </a:cxn>
                    <a:cxn ang="0">
                      <a:pos x="connsiteX3" y="connsiteY3"/>
                    </a:cxn>
                  </a:cxnLst>
                  <a:rect l="l" t="t" r="r" b="b"/>
                  <a:pathLst>
                    <a:path w="969894" h="663916">
                      <a:moveTo>
                        <a:pt x="965" y="211"/>
                      </a:moveTo>
                      <a:lnTo>
                        <a:pt x="970860" y="211"/>
                      </a:lnTo>
                      <a:lnTo>
                        <a:pt x="970860" y="664127"/>
                      </a:lnTo>
                      <a:lnTo>
                        <a:pt x="965" y="664127"/>
                      </a:lnTo>
                      <a:close/>
                    </a:path>
                  </a:pathLst>
                </a:custGeom>
              </p:spPr>
            </p:pic>
            <p:pic>
              <p:nvPicPr>
                <p:cNvPr id="3914" name="Picture 3913">
                  <a:extLst>
                    <a:ext uri="{FF2B5EF4-FFF2-40B4-BE49-F238E27FC236}">
                      <a16:creationId xmlns:a16="http://schemas.microsoft.com/office/drawing/2014/main" id="{5D21F17E-B720-4315-BCF5-1596412EDB7D}"/>
                    </a:ext>
                  </a:extLst>
                </p:cNvPr>
                <p:cNvPicPr>
                  <a:picLocks noChangeAspect="1"/>
                </p:cNvPicPr>
                <p:nvPr/>
              </p:nvPicPr>
              <p:blipFill>
                <a:blip r:embed="rId113"/>
                <a:stretch>
                  <a:fillRect/>
                </a:stretch>
              </p:blipFill>
              <p:spPr>
                <a:xfrm>
                  <a:off x="3698111" y="3627022"/>
                  <a:ext cx="814018" cy="1108451"/>
                </a:xfrm>
                <a:custGeom>
                  <a:avLst/>
                  <a:gdLst>
                    <a:gd name="connsiteX0" fmla="*/ 834 w 814018"/>
                    <a:gd name="connsiteY0" fmla="*/ 68 h 1108451"/>
                    <a:gd name="connsiteX1" fmla="*/ 814853 w 814018"/>
                    <a:gd name="connsiteY1" fmla="*/ 68 h 1108451"/>
                    <a:gd name="connsiteX2" fmla="*/ 814853 w 814018"/>
                    <a:gd name="connsiteY2" fmla="*/ 1108519 h 1108451"/>
                    <a:gd name="connsiteX3" fmla="*/ 834 w 814018"/>
                    <a:gd name="connsiteY3" fmla="*/ 1108519 h 1108451"/>
                  </a:gdLst>
                  <a:ahLst/>
                  <a:cxnLst>
                    <a:cxn ang="0">
                      <a:pos x="connsiteX0" y="connsiteY0"/>
                    </a:cxn>
                    <a:cxn ang="0">
                      <a:pos x="connsiteX1" y="connsiteY1"/>
                    </a:cxn>
                    <a:cxn ang="0">
                      <a:pos x="connsiteX2" y="connsiteY2"/>
                    </a:cxn>
                    <a:cxn ang="0">
                      <a:pos x="connsiteX3" y="connsiteY3"/>
                    </a:cxn>
                  </a:cxnLst>
                  <a:rect l="l" t="t" r="r" b="b"/>
                  <a:pathLst>
                    <a:path w="814018" h="1108451">
                      <a:moveTo>
                        <a:pt x="834" y="68"/>
                      </a:moveTo>
                      <a:lnTo>
                        <a:pt x="814853" y="68"/>
                      </a:lnTo>
                      <a:lnTo>
                        <a:pt x="814853" y="1108519"/>
                      </a:lnTo>
                      <a:lnTo>
                        <a:pt x="834" y="1108519"/>
                      </a:lnTo>
                      <a:close/>
                    </a:path>
                  </a:pathLst>
                </a:custGeom>
              </p:spPr>
            </p:pic>
            <p:pic>
              <p:nvPicPr>
                <p:cNvPr id="3915" name="Picture 3914">
                  <a:extLst>
                    <a:ext uri="{FF2B5EF4-FFF2-40B4-BE49-F238E27FC236}">
                      <a16:creationId xmlns:a16="http://schemas.microsoft.com/office/drawing/2014/main" id="{4A622987-88C1-44EB-B075-9543F082A6E3}"/>
                    </a:ext>
                  </a:extLst>
                </p:cNvPr>
                <p:cNvPicPr>
                  <a:picLocks noChangeAspect="1"/>
                </p:cNvPicPr>
                <p:nvPr/>
              </p:nvPicPr>
              <p:blipFill>
                <a:blip r:embed="rId114"/>
                <a:stretch>
                  <a:fillRect/>
                </a:stretch>
              </p:blipFill>
              <p:spPr>
                <a:xfrm>
                  <a:off x="4079141" y="3811764"/>
                  <a:ext cx="698555" cy="1027626"/>
                </a:xfrm>
                <a:custGeom>
                  <a:avLst/>
                  <a:gdLst>
                    <a:gd name="connsiteX0" fmla="*/ 900 w 698555"/>
                    <a:gd name="connsiteY0" fmla="*/ 100 h 1027626"/>
                    <a:gd name="connsiteX1" fmla="*/ 699456 w 698555"/>
                    <a:gd name="connsiteY1" fmla="*/ 100 h 1027626"/>
                    <a:gd name="connsiteX2" fmla="*/ 699456 w 698555"/>
                    <a:gd name="connsiteY2" fmla="*/ 1027727 h 1027626"/>
                    <a:gd name="connsiteX3" fmla="*/ 900 w 698555"/>
                    <a:gd name="connsiteY3" fmla="*/ 1027727 h 1027626"/>
                  </a:gdLst>
                  <a:ahLst/>
                  <a:cxnLst>
                    <a:cxn ang="0">
                      <a:pos x="connsiteX0" y="connsiteY0"/>
                    </a:cxn>
                    <a:cxn ang="0">
                      <a:pos x="connsiteX1" y="connsiteY1"/>
                    </a:cxn>
                    <a:cxn ang="0">
                      <a:pos x="connsiteX2" y="connsiteY2"/>
                    </a:cxn>
                    <a:cxn ang="0">
                      <a:pos x="connsiteX3" y="connsiteY3"/>
                    </a:cxn>
                  </a:cxnLst>
                  <a:rect l="l" t="t" r="r" b="b"/>
                  <a:pathLst>
                    <a:path w="698555" h="1027626">
                      <a:moveTo>
                        <a:pt x="900" y="100"/>
                      </a:moveTo>
                      <a:lnTo>
                        <a:pt x="699456" y="100"/>
                      </a:lnTo>
                      <a:lnTo>
                        <a:pt x="699456" y="1027727"/>
                      </a:lnTo>
                      <a:lnTo>
                        <a:pt x="900" y="1027727"/>
                      </a:lnTo>
                      <a:close/>
                    </a:path>
                  </a:pathLst>
                </a:custGeom>
              </p:spPr>
            </p:pic>
            <p:pic>
              <p:nvPicPr>
                <p:cNvPr id="3916" name="Picture 3915">
                  <a:extLst>
                    <a:ext uri="{FF2B5EF4-FFF2-40B4-BE49-F238E27FC236}">
                      <a16:creationId xmlns:a16="http://schemas.microsoft.com/office/drawing/2014/main" id="{4460BC73-7CFC-4948-9E9F-203A5705AB13}"/>
                    </a:ext>
                  </a:extLst>
                </p:cNvPr>
                <p:cNvPicPr>
                  <a:picLocks noChangeAspect="1"/>
                </p:cNvPicPr>
                <p:nvPr/>
              </p:nvPicPr>
              <p:blipFill>
                <a:blip r:embed="rId115"/>
                <a:stretch>
                  <a:fillRect/>
                </a:stretch>
              </p:blipFill>
              <p:spPr>
                <a:xfrm>
                  <a:off x="4113781" y="4169701"/>
                  <a:ext cx="600411" cy="917936"/>
                </a:xfrm>
                <a:custGeom>
                  <a:avLst/>
                  <a:gdLst>
                    <a:gd name="connsiteX0" fmla="*/ 906 w 600411"/>
                    <a:gd name="connsiteY0" fmla="*/ 162 h 917936"/>
                    <a:gd name="connsiteX1" fmla="*/ 601317 w 600411"/>
                    <a:gd name="connsiteY1" fmla="*/ 162 h 917936"/>
                    <a:gd name="connsiteX2" fmla="*/ 601317 w 600411"/>
                    <a:gd name="connsiteY2" fmla="*/ 918098 h 917936"/>
                    <a:gd name="connsiteX3" fmla="*/ 906 w 600411"/>
                    <a:gd name="connsiteY3" fmla="*/ 918098 h 917936"/>
                  </a:gdLst>
                  <a:ahLst/>
                  <a:cxnLst>
                    <a:cxn ang="0">
                      <a:pos x="connsiteX0" y="connsiteY0"/>
                    </a:cxn>
                    <a:cxn ang="0">
                      <a:pos x="connsiteX1" y="connsiteY1"/>
                    </a:cxn>
                    <a:cxn ang="0">
                      <a:pos x="connsiteX2" y="connsiteY2"/>
                    </a:cxn>
                    <a:cxn ang="0">
                      <a:pos x="connsiteX3" y="connsiteY3"/>
                    </a:cxn>
                  </a:cxnLst>
                  <a:rect l="l" t="t" r="r" b="b"/>
                  <a:pathLst>
                    <a:path w="600411" h="917936">
                      <a:moveTo>
                        <a:pt x="906" y="162"/>
                      </a:moveTo>
                      <a:lnTo>
                        <a:pt x="601317" y="162"/>
                      </a:lnTo>
                      <a:lnTo>
                        <a:pt x="601317" y="918098"/>
                      </a:lnTo>
                      <a:lnTo>
                        <a:pt x="906" y="918098"/>
                      </a:lnTo>
                      <a:close/>
                    </a:path>
                  </a:pathLst>
                </a:custGeom>
              </p:spPr>
            </p:pic>
            <p:pic>
              <p:nvPicPr>
                <p:cNvPr id="3917" name="Picture 3916">
                  <a:extLst>
                    <a:ext uri="{FF2B5EF4-FFF2-40B4-BE49-F238E27FC236}">
                      <a16:creationId xmlns:a16="http://schemas.microsoft.com/office/drawing/2014/main" id="{CEE0CF73-7F84-496E-A0C6-4F1196C8EF1B}"/>
                    </a:ext>
                  </a:extLst>
                </p:cNvPr>
                <p:cNvPicPr>
                  <a:picLocks noChangeAspect="1"/>
                </p:cNvPicPr>
                <p:nvPr/>
              </p:nvPicPr>
              <p:blipFill>
                <a:blip r:embed="rId116"/>
                <a:stretch>
                  <a:fillRect/>
                </a:stretch>
              </p:blipFill>
              <p:spPr>
                <a:xfrm>
                  <a:off x="3115020" y="3644342"/>
                  <a:ext cx="421442" cy="704328"/>
                </a:xfrm>
                <a:custGeom>
                  <a:avLst/>
                  <a:gdLst>
                    <a:gd name="connsiteX0" fmla="*/ 733 w 421442"/>
                    <a:gd name="connsiteY0" fmla="*/ 71 h 704328"/>
                    <a:gd name="connsiteX1" fmla="*/ 422176 w 421442"/>
                    <a:gd name="connsiteY1" fmla="*/ 71 h 704328"/>
                    <a:gd name="connsiteX2" fmla="*/ 422176 w 421442"/>
                    <a:gd name="connsiteY2" fmla="*/ 704399 h 704328"/>
                    <a:gd name="connsiteX3" fmla="*/ 733 w 421442"/>
                    <a:gd name="connsiteY3" fmla="*/ 704399 h 704328"/>
                  </a:gdLst>
                  <a:ahLst/>
                  <a:cxnLst>
                    <a:cxn ang="0">
                      <a:pos x="connsiteX0" y="connsiteY0"/>
                    </a:cxn>
                    <a:cxn ang="0">
                      <a:pos x="connsiteX1" y="connsiteY1"/>
                    </a:cxn>
                    <a:cxn ang="0">
                      <a:pos x="connsiteX2" y="connsiteY2"/>
                    </a:cxn>
                    <a:cxn ang="0">
                      <a:pos x="connsiteX3" y="connsiteY3"/>
                    </a:cxn>
                  </a:cxnLst>
                  <a:rect l="l" t="t" r="r" b="b"/>
                  <a:pathLst>
                    <a:path w="421442" h="704328">
                      <a:moveTo>
                        <a:pt x="733" y="71"/>
                      </a:moveTo>
                      <a:lnTo>
                        <a:pt x="422176" y="71"/>
                      </a:lnTo>
                      <a:lnTo>
                        <a:pt x="422176" y="704399"/>
                      </a:lnTo>
                      <a:lnTo>
                        <a:pt x="733" y="704399"/>
                      </a:lnTo>
                      <a:close/>
                    </a:path>
                  </a:pathLst>
                </a:custGeom>
              </p:spPr>
            </p:pic>
            <p:pic>
              <p:nvPicPr>
                <p:cNvPr id="3918" name="Picture 3917">
                  <a:extLst>
                    <a:ext uri="{FF2B5EF4-FFF2-40B4-BE49-F238E27FC236}">
                      <a16:creationId xmlns:a16="http://schemas.microsoft.com/office/drawing/2014/main" id="{8AAAA6C6-32E8-4735-B07C-0BD4D6A8B603}"/>
                    </a:ext>
                  </a:extLst>
                </p:cNvPr>
                <p:cNvPicPr>
                  <a:picLocks noChangeAspect="1"/>
                </p:cNvPicPr>
                <p:nvPr/>
              </p:nvPicPr>
              <p:blipFill>
                <a:blip r:embed="rId117"/>
                <a:stretch>
                  <a:fillRect/>
                </a:stretch>
              </p:blipFill>
              <p:spPr>
                <a:xfrm>
                  <a:off x="2676258" y="3829084"/>
                  <a:ext cx="796699" cy="658142"/>
                </a:xfrm>
                <a:custGeom>
                  <a:avLst/>
                  <a:gdLst>
                    <a:gd name="connsiteX0" fmla="*/ 657 w 796699"/>
                    <a:gd name="connsiteY0" fmla="*/ 103 h 658142"/>
                    <a:gd name="connsiteX1" fmla="*/ 797357 w 796699"/>
                    <a:gd name="connsiteY1" fmla="*/ 103 h 658142"/>
                    <a:gd name="connsiteX2" fmla="*/ 797357 w 796699"/>
                    <a:gd name="connsiteY2" fmla="*/ 658246 h 658142"/>
                    <a:gd name="connsiteX3" fmla="*/ 657 w 796699"/>
                    <a:gd name="connsiteY3" fmla="*/ 658246 h 658142"/>
                  </a:gdLst>
                  <a:ahLst/>
                  <a:cxnLst>
                    <a:cxn ang="0">
                      <a:pos x="connsiteX0" y="connsiteY0"/>
                    </a:cxn>
                    <a:cxn ang="0">
                      <a:pos x="connsiteX1" y="connsiteY1"/>
                    </a:cxn>
                    <a:cxn ang="0">
                      <a:pos x="connsiteX2" y="connsiteY2"/>
                    </a:cxn>
                    <a:cxn ang="0">
                      <a:pos x="connsiteX3" y="connsiteY3"/>
                    </a:cxn>
                  </a:cxnLst>
                  <a:rect l="l" t="t" r="r" b="b"/>
                  <a:pathLst>
                    <a:path w="796699" h="658142">
                      <a:moveTo>
                        <a:pt x="657" y="103"/>
                      </a:moveTo>
                      <a:lnTo>
                        <a:pt x="797357" y="103"/>
                      </a:lnTo>
                      <a:lnTo>
                        <a:pt x="797357" y="658246"/>
                      </a:lnTo>
                      <a:lnTo>
                        <a:pt x="657" y="658246"/>
                      </a:lnTo>
                      <a:close/>
                    </a:path>
                  </a:pathLst>
                </a:custGeom>
              </p:spPr>
            </p:pic>
            <p:pic>
              <p:nvPicPr>
                <p:cNvPr id="3919" name="Picture 3918">
                  <a:extLst>
                    <a:ext uri="{FF2B5EF4-FFF2-40B4-BE49-F238E27FC236}">
                      <a16:creationId xmlns:a16="http://schemas.microsoft.com/office/drawing/2014/main" id="{816C66A6-05C2-44F7-BCAA-F6240E9000CF}"/>
                    </a:ext>
                  </a:extLst>
                </p:cNvPr>
                <p:cNvPicPr>
                  <a:picLocks noChangeAspect="1"/>
                </p:cNvPicPr>
                <p:nvPr/>
              </p:nvPicPr>
              <p:blipFill>
                <a:blip r:embed="rId118"/>
                <a:stretch>
                  <a:fillRect/>
                </a:stretch>
              </p:blipFill>
              <p:spPr>
                <a:xfrm>
                  <a:off x="2976463" y="3788671"/>
                  <a:ext cx="669689" cy="756287"/>
                </a:xfrm>
                <a:custGeom>
                  <a:avLst/>
                  <a:gdLst>
                    <a:gd name="connsiteX0" fmla="*/ 709 w 669689"/>
                    <a:gd name="connsiteY0" fmla="*/ 96 h 756287"/>
                    <a:gd name="connsiteX1" fmla="*/ 670399 w 669689"/>
                    <a:gd name="connsiteY1" fmla="*/ 96 h 756287"/>
                    <a:gd name="connsiteX2" fmla="*/ 670399 w 669689"/>
                    <a:gd name="connsiteY2" fmla="*/ 756383 h 756287"/>
                    <a:gd name="connsiteX3" fmla="*/ 709 w 669689"/>
                    <a:gd name="connsiteY3" fmla="*/ 756383 h 756287"/>
                  </a:gdLst>
                  <a:ahLst/>
                  <a:cxnLst>
                    <a:cxn ang="0">
                      <a:pos x="connsiteX0" y="connsiteY0"/>
                    </a:cxn>
                    <a:cxn ang="0">
                      <a:pos x="connsiteX1" y="connsiteY1"/>
                    </a:cxn>
                    <a:cxn ang="0">
                      <a:pos x="connsiteX2" y="connsiteY2"/>
                    </a:cxn>
                    <a:cxn ang="0">
                      <a:pos x="connsiteX3" y="connsiteY3"/>
                    </a:cxn>
                  </a:cxnLst>
                  <a:rect l="l" t="t" r="r" b="b"/>
                  <a:pathLst>
                    <a:path w="669689" h="756287">
                      <a:moveTo>
                        <a:pt x="709" y="96"/>
                      </a:moveTo>
                      <a:lnTo>
                        <a:pt x="670399" y="96"/>
                      </a:lnTo>
                      <a:lnTo>
                        <a:pt x="670399" y="756383"/>
                      </a:lnTo>
                      <a:lnTo>
                        <a:pt x="709" y="756383"/>
                      </a:lnTo>
                      <a:close/>
                    </a:path>
                  </a:pathLst>
                </a:custGeom>
              </p:spPr>
            </p:pic>
            <p:pic>
              <p:nvPicPr>
                <p:cNvPr id="3920" name="Picture 3919">
                  <a:extLst>
                    <a:ext uri="{FF2B5EF4-FFF2-40B4-BE49-F238E27FC236}">
                      <a16:creationId xmlns:a16="http://schemas.microsoft.com/office/drawing/2014/main" id="{48188042-A20E-483E-BA9C-22654CDB62FE}"/>
                    </a:ext>
                  </a:extLst>
                </p:cNvPr>
                <p:cNvPicPr>
                  <a:picLocks noChangeAspect="1"/>
                </p:cNvPicPr>
                <p:nvPr/>
              </p:nvPicPr>
              <p:blipFill>
                <a:blip r:embed="rId119"/>
                <a:stretch>
                  <a:fillRect/>
                </a:stretch>
              </p:blipFill>
              <p:spPr>
                <a:xfrm>
                  <a:off x="3363267" y="3713620"/>
                  <a:ext cx="565772" cy="889070"/>
                </a:xfrm>
                <a:custGeom>
                  <a:avLst/>
                  <a:gdLst>
                    <a:gd name="connsiteX0" fmla="*/ 776 w 565772"/>
                    <a:gd name="connsiteY0" fmla="*/ 83 h 889070"/>
                    <a:gd name="connsiteX1" fmla="*/ 566548 w 565772"/>
                    <a:gd name="connsiteY1" fmla="*/ 83 h 889070"/>
                    <a:gd name="connsiteX2" fmla="*/ 566548 w 565772"/>
                    <a:gd name="connsiteY2" fmla="*/ 889153 h 889070"/>
                    <a:gd name="connsiteX3" fmla="*/ 776 w 565772"/>
                    <a:gd name="connsiteY3" fmla="*/ 889153 h 889070"/>
                  </a:gdLst>
                  <a:ahLst/>
                  <a:cxnLst>
                    <a:cxn ang="0">
                      <a:pos x="connsiteX0" y="connsiteY0"/>
                    </a:cxn>
                    <a:cxn ang="0">
                      <a:pos x="connsiteX1" y="connsiteY1"/>
                    </a:cxn>
                    <a:cxn ang="0">
                      <a:pos x="connsiteX2" y="connsiteY2"/>
                    </a:cxn>
                    <a:cxn ang="0">
                      <a:pos x="connsiteX3" y="connsiteY3"/>
                    </a:cxn>
                  </a:cxnLst>
                  <a:rect l="l" t="t" r="r" b="b"/>
                  <a:pathLst>
                    <a:path w="565772" h="889070">
                      <a:moveTo>
                        <a:pt x="776" y="83"/>
                      </a:moveTo>
                      <a:lnTo>
                        <a:pt x="566548" y="83"/>
                      </a:lnTo>
                      <a:lnTo>
                        <a:pt x="566548" y="889153"/>
                      </a:lnTo>
                      <a:lnTo>
                        <a:pt x="776" y="889153"/>
                      </a:lnTo>
                      <a:close/>
                    </a:path>
                  </a:pathLst>
                </a:custGeom>
              </p:spPr>
            </p:pic>
            <p:pic>
              <p:nvPicPr>
                <p:cNvPr id="3921" name="Picture 3920">
                  <a:extLst>
                    <a:ext uri="{FF2B5EF4-FFF2-40B4-BE49-F238E27FC236}">
                      <a16:creationId xmlns:a16="http://schemas.microsoft.com/office/drawing/2014/main" id="{C0D1BE9F-5F3F-41DD-B6F6-661497A0FCF2}"/>
                    </a:ext>
                  </a:extLst>
                </p:cNvPr>
                <p:cNvPicPr>
                  <a:picLocks noChangeAspect="1"/>
                </p:cNvPicPr>
                <p:nvPr/>
              </p:nvPicPr>
              <p:blipFill>
                <a:blip r:embed="rId120"/>
                <a:stretch>
                  <a:fillRect/>
                </a:stretch>
              </p:blipFill>
              <p:spPr>
                <a:xfrm>
                  <a:off x="3784709" y="3725166"/>
                  <a:ext cx="606184" cy="941028"/>
                </a:xfrm>
                <a:custGeom>
                  <a:avLst/>
                  <a:gdLst>
                    <a:gd name="connsiteX0" fmla="*/ 849 w 606184"/>
                    <a:gd name="connsiteY0" fmla="*/ 85 h 941028"/>
                    <a:gd name="connsiteX1" fmla="*/ 607034 w 606184"/>
                    <a:gd name="connsiteY1" fmla="*/ 85 h 941028"/>
                    <a:gd name="connsiteX2" fmla="*/ 607034 w 606184"/>
                    <a:gd name="connsiteY2" fmla="*/ 941114 h 941028"/>
                    <a:gd name="connsiteX3" fmla="*/ 849 w 606184"/>
                    <a:gd name="connsiteY3" fmla="*/ 941114 h 941028"/>
                  </a:gdLst>
                  <a:ahLst/>
                  <a:cxnLst>
                    <a:cxn ang="0">
                      <a:pos x="connsiteX0" y="connsiteY0"/>
                    </a:cxn>
                    <a:cxn ang="0">
                      <a:pos x="connsiteX1" y="connsiteY1"/>
                    </a:cxn>
                    <a:cxn ang="0">
                      <a:pos x="connsiteX2" y="connsiteY2"/>
                    </a:cxn>
                    <a:cxn ang="0">
                      <a:pos x="connsiteX3" y="connsiteY3"/>
                    </a:cxn>
                  </a:cxnLst>
                  <a:rect l="l" t="t" r="r" b="b"/>
                  <a:pathLst>
                    <a:path w="606184" h="941028">
                      <a:moveTo>
                        <a:pt x="849" y="85"/>
                      </a:moveTo>
                      <a:lnTo>
                        <a:pt x="607034" y="85"/>
                      </a:lnTo>
                      <a:lnTo>
                        <a:pt x="607034" y="941114"/>
                      </a:lnTo>
                      <a:lnTo>
                        <a:pt x="849" y="941114"/>
                      </a:lnTo>
                      <a:close/>
                    </a:path>
                  </a:pathLst>
                </a:custGeom>
              </p:spPr>
            </p:pic>
            <p:pic>
              <p:nvPicPr>
                <p:cNvPr id="3922" name="Picture 3921">
                  <a:extLst>
                    <a:ext uri="{FF2B5EF4-FFF2-40B4-BE49-F238E27FC236}">
                      <a16:creationId xmlns:a16="http://schemas.microsoft.com/office/drawing/2014/main" id="{80A34A8A-B84D-476D-8DEF-5CDBD94AAE32}"/>
                    </a:ext>
                  </a:extLst>
                </p:cNvPr>
                <p:cNvPicPr>
                  <a:picLocks noChangeAspect="1"/>
                </p:cNvPicPr>
                <p:nvPr/>
              </p:nvPicPr>
              <p:blipFill>
                <a:blip r:embed="rId121"/>
                <a:stretch>
                  <a:fillRect/>
                </a:stretch>
              </p:blipFill>
              <p:spPr>
                <a:xfrm>
                  <a:off x="3784709" y="3875269"/>
                  <a:ext cx="733194" cy="1085358"/>
                </a:xfrm>
                <a:custGeom>
                  <a:avLst/>
                  <a:gdLst>
                    <a:gd name="connsiteX0" fmla="*/ 849 w 733194"/>
                    <a:gd name="connsiteY0" fmla="*/ 111 h 1085358"/>
                    <a:gd name="connsiteX1" fmla="*/ 734044 w 733194"/>
                    <a:gd name="connsiteY1" fmla="*/ 111 h 1085358"/>
                    <a:gd name="connsiteX2" fmla="*/ 734044 w 733194"/>
                    <a:gd name="connsiteY2" fmla="*/ 1085469 h 1085358"/>
                    <a:gd name="connsiteX3" fmla="*/ 849 w 733194"/>
                    <a:gd name="connsiteY3" fmla="*/ 1085469 h 1085358"/>
                  </a:gdLst>
                  <a:ahLst/>
                  <a:cxnLst>
                    <a:cxn ang="0">
                      <a:pos x="connsiteX0" y="connsiteY0"/>
                    </a:cxn>
                    <a:cxn ang="0">
                      <a:pos x="connsiteX1" y="connsiteY1"/>
                    </a:cxn>
                    <a:cxn ang="0">
                      <a:pos x="connsiteX2" y="connsiteY2"/>
                    </a:cxn>
                    <a:cxn ang="0">
                      <a:pos x="connsiteX3" y="connsiteY3"/>
                    </a:cxn>
                  </a:cxnLst>
                  <a:rect l="l" t="t" r="r" b="b"/>
                  <a:pathLst>
                    <a:path w="733194" h="1085358">
                      <a:moveTo>
                        <a:pt x="849" y="111"/>
                      </a:moveTo>
                      <a:lnTo>
                        <a:pt x="734044" y="111"/>
                      </a:lnTo>
                      <a:lnTo>
                        <a:pt x="734044" y="1085469"/>
                      </a:lnTo>
                      <a:lnTo>
                        <a:pt x="849" y="1085469"/>
                      </a:lnTo>
                      <a:close/>
                    </a:path>
                  </a:pathLst>
                </a:custGeom>
              </p:spPr>
            </p:pic>
            <p:pic>
              <p:nvPicPr>
                <p:cNvPr id="3923" name="Picture 3922">
                  <a:extLst>
                    <a:ext uri="{FF2B5EF4-FFF2-40B4-BE49-F238E27FC236}">
                      <a16:creationId xmlns:a16="http://schemas.microsoft.com/office/drawing/2014/main" id="{939AAA3E-5804-4A2F-899A-9B5BFF7A0156}"/>
                    </a:ext>
                  </a:extLst>
                </p:cNvPr>
                <p:cNvPicPr>
                  <a:picLocks noChangeAspect="1"/>
                </p:cNvPicPr>
                <p:nvPr/>
              </p:nvPicPr>
              <p:blipFill>
                <a:blip r:embed="rId122"/>
                <a:stretch>
                  <a:fillRect/>
                </a:stretch>
              </p:blipFill>
              <p:spPr>
                <a:xfrm>
                  <a:off x="3952131" y="3944547"/>
                  <a:ext cx="952575" cy="1235461"/>
                </a:xfrm>
                <a:custGeom>
                  <a:avLst/>
                  <a:gdLst>
                    <a:gd name="connsiteX0" fmla="*/ 878 w 952575"/>
                    <a:gd name="connsiteY0" fmla="*/ 123 h 1235461"/>
                    <a:gd name="connsiteX1" fmla="*/ 953454 w 952575"/>
                    <a:gd name="connsiteY1" fmla="*/ 123 h 1235461"/>
                    <a:gd name="connsiteX2" fmla="*/ 953454 w 952575"/>
                    <a:gd name="connsiteY2" fmla="*/ 1235584 h 1235461"/>
                    <a:gd name="connsiteX3" fmla="*/ 878 w 952575"/>
                    <a:gd name="connsiteY3" fmla="*/ 1235584 h 1235461"/>
                  </a:gdLst>
                  <a:ahLst/>
                  <a:cxnLst>
                    <a:cxn ang="0">
                      <a:pos x="connsiteX0" y="connsiteY0"/>
                    </a:cxn>
                    <a:cxn ang="0">
                      <a:pos x="connsiteX1" y="connsiteY1"/>
                    </a:cxn>
                    <a:cxn ang="0">
                      <a:pos x="connsiteX2" y="connsiteY2"/>
                    </a:cxn>
                    <a:cxn ang="0">
                      <a:pos x="connsiteX3" y="connsiteY3"/>
                    </a:cxn>
                  </a:cxnLst>
                  <a:rect l="l" t="t" r="r" b="b"/>
                  <a:pathLst>
                    <a:path w="952575" h="1235461">
                      <a:moveTo>
                        <a:pt x="878" y="123"/>
                      </a:moveTo>
                      <a:lnTo>
                        <a:pt x="953454" y="123"/>
                      </a:lnTo>
                      <a:lnTo>
                        <a:pt x="953454" y="1235584"/>
                      </a:lnTo>
                      <a:lnTo>
                        <a:pt x="878" y="1235584"/>
                      </a:lnTo>
                      <a:close/>
                    </a:path>
                  </a:pathLst>
                </a:custGeom>
              </p:spPr>
            </p:pic>
            <p:pic>
              <p:nvPicPr>
                <p:cNvPr id="3924" name="Picture 3923">
                  <a:extLst>
                    <a:ext uri="{FF2B5EF4-FFF2-40B4-BE49-F238E27FC236}">
                      <a16:creationId xmlns:a16="http://schemas.microsoft.com/office/drawing/2014/main" id="{534D01F4-8E9D-4C1C-9628-6BF2D67DCAE0}"/>
                    </a:ext>
                  </a:extLst>
                </p:cNvPr>
                <p:cNvPicPr>
                  <a:picLocks noChangeAspect="1"/>
                </p:cNvPicPr>
                <p:nvPr/>
              </p:nvPicPr>
              <p:blipFill>
                <a:blip r:embed="rId123"/>
                <a:stretch>
                  <a:fillRect/>
                </a:stretch>
              </p:blipFill>
              <p:spPr>
                <a:xfrm>
                  <a:off x="2156671" y="5434029"/>
                  <a:ext cx="1033400" cy="588864"/>
                </a:xfrm>
                <a:custGeom>
                  <a:avLst/>
                  <a:gdLst>
                    <a:gd name="connsiteX0" fmla="*/ 567 w 1033400"/>
                    <a:gd name="connsiteY0" fmla="*/ 381 h 588864"/>
                    <a:gd name="connsiteX1" fmla="*/ 1033967 w 1033400"/>
                    <a:gd name="connsiteY1" fmla="*/ 381 h 588864"/>
                    <a:gd name="connsiteX2" fmla="*/ 1033967 w 1033400"/>
                    <a:gd name="connsiteY2" fmla="*/ 589246 h 588864"/>
                    <a:gd name="connsiteX3" fmla="*/ 567 w 1033400"/>
                    <a:gd name="connsiteY3" fmla="*/ 589246 h 588864"/>
                  </a:gdLst>
                  <a:ahLst/>
                  <a:cxnLst>
                    <a:cxn ang="0">
                      <a:pos x="connsiteX0" y="connsiteY0"/>
                    </a:cxn>
                    <a:cxn ang="0">
                      <a:pos x="connsiteX1" y="connsiteY1"/>
                    </a:cxn>
                    <a:cxn ang="0">
                      <a:pos x="connsiteX2" y="connsiteY2"/>
                    </a:cxn>
                    <a:cxn ang="0">
                      <a:pos x="connsiteX3" y="connsiteY3"/>
                    </a:cxn>
                  </a:cxnLst>
                  <a:rect l="l" t="t" r="r" b="b"/>
                  <a:pathLst>
                    <a:path w="1033400" h="588864">
                      <a:moveTo>
                        <a:pt x="567" y="381"/>
                      </a:moveTo>
                      <a:lnTo>
                        <a:pt x="1033967" y="381"/>
                      </a:lnTo>
                      <a:lnTo>
                        <a:pt x="1033967" y="589246"/>
                      </a:lnTo>
                      <a:lnTo>
                        <a:pt x="567" y="589246"/>
                      </a:lnTo>
                      <a:close/>
                    </a:path>
                  </a:pathLst>
                </a:custGeom>
              </p:spPr>
            </p:pic>
            <p:pic>
              <p:nvPicPr>
                <p:cNvPr id="3925" name="Picture 3924">
                  <a:extLst>
                    <a:ext uri="{FF2B5EF4-FFF2-40B4-BE49-F238E27FC236}">
                      <a16:creationId xmlns:a16="http://schemas.microsoft.com/office/drawing/2014/main" id="{B0AFE5AA-CEC0-457C-9008-31F42B2FDD0D}"/>
                    </a:ext>
                  </a:extLst>
                </p:cNvPr>
                <p:cNvPicPr>
                  <a:picLocks noChangeAspect="1"/>
                </p:cNvPicPr>
                <p:nvPr/>
              </p:nvPicPr>
              <p:blipFill>
                <a:blip r:embed="rId124"/>
                <a:stretch>
                  <a:fillRect/>
                </a:stretch>
              </p:blipFill>
              <p:spPr>
                <a:xfrm>
                  <a:off x="2664711" y="4060011"/>
                  <a:ext cx="508040" cy="842884"/>
                </a:xfrm>
                <a:custGeom>
                  <a:avLst/>
                  <a:gdLst>
                    <a:gd name="connsiteX0" fmla="*/ 655 w 508040"/>
                    <a:gd name="connsiteY0" fmla="*/ 143 h 842884"/>
                    <a:gd name="connsiteX1" fmla="*/ 508696 w 508040"/>
                    <a:gd name="connsiteY1" fmla="*/ 143 h 842884"/>
                    <a:gd name="connsiteX2" fmla="*/ 508696 w 508040"/>
                    <a:gd name="connsiteY2" fmla="*/ 843028 h 842884"/>
                    <a:gd name="connsiteX3" fmla="*/ 655 w 508040"/>
                    <a:gd name="connsiteY3" fmla="*/ 843028 h 842884"/>
                  </a:gdLst>
                  <a:ahLst/>
                  <a:cxnLst>
                    <a:cxn ang="0">
                      <a:pos x="connsiteX0" y="connsiteY0"/>
                    </a:cxn>
                    <a:cxn ang="0">
                      <a:pos x="connsiteX1" y="connsiteY1"/>
                    </a:cxn>
                    <a:cxn ang="0">
                      <a:pos x="connsiteX2" y="connsiteY2"/>
                    </a:cxn>
                    <a:cxn ang="0">
                      <a:pos x="connsiteX3" y="connsiteY3"/>
                    </a:cxn>
                  </a:cxnLst>
                  <a:rect l="l" t="t" r="r" b="b"/>
                  <a:pathLst>
                    <a:path w="508040" h="842884">
                      <a:moveTo>
                        <a:pt x="655" y="143"/>
                      </a:moveTo>
                      <a:lnTo>
                        <a:pt x="508696" y="143"/>
                      </a:lnTo>
                      <a:lnTo>
                        <a:pt x="508696" y="843028"/>
                      </a:lnTo>
                      <a:lnTo>
                        <a:pt x="655" y="843028"/>
                      </a:lnTo>
                      <a:close/>
                    </a:path>
                  </a:pathLst>
                </a:custGeom>
              </p:spPr>
            </p:pic>
            <p:pic>
              <p:nvPicPr>
                <p:cNvPr id="3926" name="Picture 3925">
                  <a:extLst>
                    <a:ext uri="{FF2B5EF4-FFF2-40B4-BE49-F238E27FC236}">
                      <a16:creationId xmlns:a16="http://schemas.microsoft.com/office/drawing/2014/main" id="{2EE6212A-88C0-4624-A2CC-D0CAF50DCD5A}"/>
                    </a:ext>
                  </a:extLst>
                </p:cNvPr>
                <p:cNvPicPr>
                  <a:picLocks noChangeAspect="1"/>
                </p:cNvPicPr>
                <p:nvPr/>
              </p:nvPicPr>
              <p:blipFill>
                <a:blip r:embed="rId125"/>
                <a:stretch>
                  <a:fillRect/>
                </a:stretch>
              </p:blipFill>
              <p:spPr>
                <a:xfrm>
                  <a:off x="2197083" y="4804752"/>
                  <a:ext cx="952575" cy="479174"/>
                </a:xfrm>
                <a:custGeom>
                  <a:avLst/>
                  <a:gdLst>
                    <a:gd name="connsiteX0" fmla="*/ 574 w 952575"/>
                    <a:gd name="connsiteY0" fmla="*/ 272 h 479174"/>
                    <a:gd name="connsiteX1" fmla="*/ 953150 w 952575"/>
                    <a:gd name="connsiteY1" fmla="*/ 272 h 479174"/>
                    <a:gd name="connsiteX2" fmla="*/ 953150 w 952575"/>
                    <a:gd name="connsiteY2" fmla="*/ 479446 h 479174"/>
                    <a:gd name="connsiteX3" fmla="*/ 574 w 952575"/>
                    <a:gd name="connsiteY3" fmla="*/ 479446 h 479174"/>
                  </a:gdLst>
                  <a:ahLst/>
                  <a:cxnLst>
                    <a:cxn ang="0">
                      <a:pos x="connsiteX0" y="connsiteY0"/>
                    </a:cxn>
                    <a:cxn ang="0">
                      <a:pos x="connsiteX1" y="connsiteY1"/>
                    </a:cxn>
                    <a:cxn ang="0">
                      <a:pos x="connsiteX2" y="connsiteY2"/>
                    </a:cxn>
                    <a:cxn ang="0">
                      <a:pos x="connsiteX3" y="connsiteY3"/>
                    </a:cxn>
                  </a:cxnLst>
                  <a:rect l="l" t="t" r="r" b="b"/>
                  <a:pathLst>
                    <a:path w="952575" h="479174">
                      <a:moveTo>
                        <a:pt x="574" y="272"/>
                      </a:moveTo>
                      <a:lnTo>
                        <a:pt x="953150" y="272"/>
                      </a:lnTo>
                      <a:lnTo>
                        <a:pt x="953150" y="479446"/>
                      </a:lnTo>
                      <a:lnTo>
                        <a:pt x="574" y="479446"/>
                      </a:lnTo>
                      <a:close/>
                    </a:path>
                  </a:pathLst>
                </a:custGeom>
              </p:spPr>
            </p:pic>
            <p:sp>
              <p:nvSpPr>
                <p:cNvPr id="3927" name="Freeform: Shape 3926">
                  <a:extLst>
                    <a:ext uri="{FF2B5EF4-FFF2-40B4-BE49-F238E27FC236}">
                      <a16:creationId xmlns:a16="http://schemas.microsoft.com/office/drawing/2014/main" id="{9C6B1E32-428B-4079-A203-EAB28258EA0D}"/>
                    </a:ext>
                  </a:extLst>
                </p:cNvPr>
                <p:cNvSpPr/>
                <p:nvPr/>
              </p:nvSpPr>
              <p:spPr>
                <a:xfrm>
                  <a:off x="2667367" y="5446751"/>
                  <a:ext cx="379037" cy="177883"/>
                </a:xfrm>
                <a:custGeom>
                  <a:avLst/>
                  <a:gdLst>
                    <a:gd name="connsiteX0" fmla="*/ 62609 w 379037"/>
                    <a:gd name="connsiteY0" fmla="*/ 45550 h 177883"/>
                    <a:gd name="connsiteX1" fmla="*/ 379038 w 379037"/>
                    <a:gd name="connsiteY1" fmla="*/ 146697 h 177883"/>
                    <a:gd name="connsiteX2" fmla="*/ 350691 w 379037"/>
                    <a:gd name="connsiteY2" fmla="*/ 165459 h 177883"/>
                    <a:gd name="connsiteX3" fmla="*/ 142799 w 379037"/>
                    <a:gd name="connsiteY3" fmla="*/ 165402 h 177883"/>
                    <a:gd name="connsiteX4" fmla="*/ 2972 w 379037"/>
                    <a:gd name="connsiteY4" fmla="*/ 0 h 177883"/>
                    <a:gd name="connsiteX5" fmla="*/ 62609 w 379037"/>
                    <a:gd name="connsiteY5" fmla="*/ 45550 h 17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37" h="177883">
                      <a:moveTo>
                        <a:pt x="62609" y="45550"/>
                      </a:moveTo>
                      <a:cubicBezTo>
                        <a:pt x="144415" y="126260"/>
                        <a:pt x="265594" y="164998"/>
                        <a:pt x="379038" y="146697"/>
                      </a:cubicBezTo>
                      <a:cubicBezTo>
                        <a:pt x="377710" y="158878"/>
                        <a:pt x="362815" y="163554"/>
                        <a:pt x="350691" y="165459"/>
                      </a:cubicBezTo>
                      <a:cubicBezTo>
                        <a:pt x="281586" y="176313"/>
                        <a:pt x="209421" y="186936"/>
                        <a:pt x="142799" y="165402"/>
                      </a:cubicBezTo>
                      <a:cubicBezTo>
                        <a:pt x="84721" y="146639"/>
                        <a:pt x="-18850" y="67777"/>
                        <a:pt x="2972" y="0"/>
                      </a:cubicBezTo>
                      <a:cubicBezTo>
                        <a:pt x="28259" y="9757"/>
                        <a:pt x="43154" y="26326"/>
                        <a:pt x="62609" y="45550"/>
                      </a:cubicBezTo>
                      <a:close/>
                    </a:path>
                  </a:pathLst>
                </a:custGeom>
                <a:solidFill>
                  <a:srgbClr val="DCDDDC"/>
                </a:solidFill>
                <a:ln w="5770" cap="flat">
                  <a:noFill/>
                  <a:prstDash val="solid"/>
                  <a:miter/>
                </a:ln>
              </p:spPr>
              <p:txBody>
                <a:bodyPr rtlCol="0" anchor="ctr"/>
                <a:lstStyle/>
                <a:p>
                  <a:endParaRPr lang="th-TH"/>
                </a:p>
              </p:txBody>
            </p:sp>
            <p:pic>
              <p:nvPicPr>
                <p:cNvPr id="3928" name="Picture 3927">
                  <a:extLst>
                    <a:ext uri="{FF2B5EF4-FFF2-40B4-BE49-F238E27FC236}">
                      <a16:creationId xmlns:a16="http://schemas.microsoft.com/office/drawing/2014/main" id="{F3632A97-C143-405A-9586-D8B9F96D2721}"/>
                    </a:ext>
                  </a:extLst>
                </p:cNvPr>
                <p:cNvPicPr>
                  <a:picLocks noChangeAspect="1"/>
                </p:cNvPicPr>
                <p:nvPr/>
              </p:nvPicPr>
              <p:blipFill>
                <a:blip r:embed="rId126"/>
                <a:stretch>
                  <a:fillRect/>
                </a:stretch>
              </p:blipFill>
              <p:spPr>
                <a:xfrm>
                  <a:off x="3934812" y="4885576"/>
                  <a:ext cx="1189275" cy="617730"/>
                </a:xfrm>
                <a:custGeom>
                  <a:avLst/>
                  <a:gdLst>
                    <a:gd name="connsiteX0" fmla="*/ 875 w 1189275"/>
                    <a:gd name="connsiteY0" fmla="*/ 286 h 617730"/>
                    <a:gd name="connsiteX1" fmla="*/ 1190151 w 1189275"/>
                    <a:gd name="connsiteY1" fmla="*/ 286 h 617730"/>
                    <a:gd name="connsiteX2" fmla="*/ 1190151 w 1189275"/>
                    <a:gd name="connsiteY2" fmla="*/ 618016 h 617730"/>
                    <a:gd name="connsiteX3" fmla="*/ 875 w 1189275"/>
                    <a:gd name="connsiteY3" fmla="*/ 618016 h 617730"/>
                  </a:gdLst>
                  <a:ahLst/>
                  <a:cxnLst>
                    <a:cxn ang="0">
                      <a:pos x="connsiteX0" y="connsiteY0"/>
                    </a:cxn>
                    <a:cxn ang="0">
                      <a:pos x="connsiteX1" y="connsiteY1"/>
                    </a:cxn>
                    <a:cxn ang="0">
                      <a:pos x="connsiteX2" y="connsiteY2"/>
                    </a:cxn>
                    <a:cxn ang="0">
                      <a:pos x="connsiteX3" y="connsiteY3"/>
                    </a:cxn>
                  </a:cxnLst>
                  <a:rect l="l" t="t" r="r" b="b"/>
                  <a:pathLst>
                    <a:path w="1189275" h="617730">
                      <a:moveTo>
                        <a:pt x="875" y="286"/>
                      </a:moveTo>
                      <a:lnTo>
                        <a:pt x="1190151" y="286"/>
                      </a:lnTo>
                      <a:lnTo>
                        <a:pt x="1190151" y="618016"/>
                      </a:lnTo>
                      <a:lnTo>
                        <a:pt x="875" y="618016"/>
                      </a:lnTo>
                      <a:close/>
                    </a:path>
                  </a:pathLst>
                </a:custGeom>
              </p:spPr>
            </p:pic>
            <p:pic>
              <p:nvPicPr>
                <p:cNvPr id="3929" name="Picture 3928">
                  <a:extLst>
                    <a:ext uri="{FF2B5EF4-FFF2-40B4-BE49-F238E27FC236}">
                      <a16:creationId xmlns:a16="http://schemas.microsoft.com/office/drawing/2014/main" id="{00F6734D-54D9-47CE-BB91-0432087D3319}"/>
                    </a:ext>
                  </a:extLst>
                </p:cNvPr>
                <p:cNvPicPr>
                  <a:picLocks noChangeAspect="1"/>
                </p:cNvPicPr>
                <p:nvPr/>
              </p:nvPicPr>
              <p:blipFill>
                <a:blip r:embed="rId127"/>
                <a:stretch>
                  <a:fillRect/>
                </a:stretch>
              </p:blipFill>
              <p:spPr>
                <a:xfrm>
                  <a:off x="4079141" y="5139596"/>
                  <a:ext cx="987214" cy="444535"/>
                </a:xfrm>
                <a:custGeom>
                  <a:avLst/>
                  <a:gdLst>
                    <a:gd name="connsiteX0" fmla="*/ 900 w 987214"/>
                    <a:gd name="connsiteY0" fmla="*/ 330 h 444535"/>
                    <a:gd name="connsiteX1" fmla="*/ 988115 w 987214"/>
                    <a:gd name="connsiteY1" fmla="*/ 330 h 444535"/>
                    <a:gd name="connsiteX2" fmla="*/ 988115 w 987214"/>
                    <a:gd name="connsiteY2" fmla="*/ 444865 h 444535"/>
                    <a:gd name="connsiteX3" fmla="*/ 900 w 987214"/>
                    <a:gd name="connsiteY3" fmla="*/ 444865 h 444535"/>
                  </a:gdLst>
                  <a:ahLst/>
                  <a:cxnLst>
                    <a:cxn ang="0">
                      <a:pos x="connsiteX0" y="connsiteY0"/>
                    </a:cxn>
                    <a:cxn ang="0">
                      <a:pos x="connsiteX1" y="connsiteY1"/>
                    </a:cxn>
                    <a:cxn ang="0">
                      <a:pos x="connsiteX2" y="connsiteY2"/>
                    </a:cxn>
                    <a:cxn ang="0">
                      <a:pos x="connsiteX3" y="connsiteY3"/>
                    </a:cxn>
                  </a:cxnLst>
                  <a:rect l="l" t="t" r="r" b="b"/>
                  <a:pathLst>
                    <a:path w="987214" h="444535">
                      <a:moveTo>
                        <a:pt x="900" y="330"/>
                      </a:moveTo>
                      <a:lnTo>
                        <a:pt x="988115" y="330"/>
                      </a:lnTo>
                      <a:lnTo>
                        <a:pt x="988115" y="444865"/>
                      </a:lnTo>
                      <a:lnTo>
                        <a:pt x="900" y="444865"/>
                      </a:lnTo>
                      <a:close/>
                    </a:path>
                  </a:pathLst>
                </a:custGeom>
              </p:spPr>
            </p:pic>
            <p:sp>
              <p:nvSpPr>
                <p:cNvPr id="3930" name="Freeform: Shape 3929">
                  <a:extLst>
                    <a:ext uri="{FF2B5EF4-FFF2-40B4-BE49-F238E27FC236}">
                      <a16:creationId xmlns:a16="http://schemas.microsoft.com/office/drawing/2014/main" id="{CF7A5744-D99A-4529-B4AC-CB7A5C1E7353}"/>
                    </a:ext>
                  </a:extLst>
                </p:cNvPr>
                <p:cNvSpPr/>
                <p:nvPr/>
              </p:nvSpPr>
              <p:spPr>
                <a:xfrm>
                  <a:off x="3947946" y="5208580"/>
                  <a:ext cx="686488" cy="244710"/>
                </a:xfrm>
                <a:custGeom>
                  <a:avLst/>
                  <a:gdLst>
                    <a:gd name="connsiteX0" fmla="*/ 400831 w 686488"/>
                    <a:gd name="connsiteY0" fmla="*/ 5973 h 244710"/>
                    <a:gd name="connsiteX1" fmla="*/ 434720 w 686488"/>
                    <a:gd name="connsiteY1" fmla="*/ 6666 h 244710"/>
                    <a:gd name="connsiteX2" fmla="*/ 435989 w 686488"/>
                    <a:gd name="connsiteY2" fmla="*/ 21214 h 244710"/>
                    <a:gd name="connsiteX3" fmla="*/ 417919 w 686488"/>
                    <a:gd name="connsiteY3" fmla="*/ 76232 h 244710"/>
                    <a:gd name="connsiteX4" fmla="*/ 357359 w 686488"/>
                    <a:gd name="connsiteY4" fmla="*/ 107812 h 244710"/>
                    <a:gd name="connsiteX5" fmla="*/ 325837 w 686488"/>
                    <a:gd name="connsiteY5" fmla="*/ 161329 h 244710"/>
                    <a:gd name="connsiteX6" fmla="*/ 373870 w 686488"/>
                    <a:gd name="connsiteY6" fmla="*/ 185403 h 244710"/>
                    <a:gd name="connsiteX7" fmla="*/ 686488 w 686488"/>
                    <a:gd name="connsiteY7" fmla="*/ 224084 h 244710"/>
                    <a:gd name="connsiteX8" fmla="*/ 333631 w 686488"/>
                    <a:gd name="connsiteY8" fmla="*/ 234187 h 244710"/>
                    <a:gd name="connsiteX9" fmla="*/ 137343 w 686488"/>
                    <a:gd name="connsiteY9" fmla="*/ 174954 h 244710"/>
                    <a:gd name="connsiteX10" fmla="*/ 49475 w 686488"/>
                    <a:gd name="connsiteY10" fmla="*/ 132290 h 244710"/>
                    <a:gd name="connsiteX11" fmla="*/ 149524 w 686488"/>
                    <a:gd name="connsiteY11" fmla="*/ 53890 h 244710"/>
                    <a:gd name="connsiteX12" fmla="*/ 400831 w 686488"/>
                    <a:gd name="connsiteY12" fmla="*/ 5973 h 24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488" h="244710">
                      <a:moveTo>
                        <a:pt x="400831" y="5973"/>
                      </a:moveTo>
                      <a:cubicBezTo>
                        <a:pt x="412088" y="315"/>
                        <a:pt x="428657" y="-4303"/>
                        <a:pt x="434720" y="6666"/>
                      </a:cubicBezTo>
                      <a:cubicBezTo>
                        <a:pt x="437086" y="10995"/>
                        <a:pt x="436567" y="16307"/>
                        <a:pt x="435989" y="21214"/>
                      </a:cubicBezTo>
                      <a:cubicBezTo>
                        <a:pt x="433680" y="40670"/>
                        <a:pt x="430793" y="61453"/>
                        <a:pt x="417919" y="76232"/>
                      </a:cubicBezTo>
                      <a:cubicBezTo>
                        <a:pt x="402851" y="93552"/>
                        <a:pt x="378200" y="98113"/>
                        <a:pt x="357359" y="107812"/>
                      </a:cubicBezTo>
                      <a:cubicBezTo>
                        <a:pt x="336518" y="117511"/>
                        <a:pt x="316600" y="140315"/>
                        <a:pt x="325837" y="161329"/>
                      </a:cubicBezTo>
                      <a:cubicBezTo>
                        <a:pt x="333400" y="178533"/>
                        <a:pt x="355223" y="183152"/>
                        <a:pt x="373870" y="185403"/>
                      </a:cubicBezTo>
                      <a:cubicBezTo>
                        <a:pt x="478076" y="198278"/>
                        <a:pt x="582282" y="211209"/>
                        <a:pt x="686488" y="224084"/>
                      </a:cubicBezTo>
                      <a:cubicBezTo>
                        <a:pt x="569523" y="241114"/>
                        <a:pt x="449960" y="255143"/>
                        <a:pt x="333631" y="234187"/>
                      </a:cubicBezTo>
                      <a:cubicBezTo>
                        <a:pt x="266315" y="222063"/>
                        <a:pt x="201656" y="198451"/>
                        <a:pt x="137343" y="174954"/>
                      </a:cubicBezTo>
                      <a:cubicBezTo>
                        <a:pt x="106629" y="163696"/>
                        <a:pt x="75396" y="152207"/>
                        <a:pt x="49475" y="132290"/>
                      </a:cubicBezTo>
                      <a:cubicBezTo>
                        <a:pt x="-83366" y="30162"/>
                        <a:pt x="86423" y="48752"/>
                        <a:pt x="149524" y="53890"/>
                      </a:cubicBezTo>
                      <a:cubicBezTo>
                        <a:pt x="235487" y="61049"/>
                        <a:pt x="323701" y="44711"/>
                        <a:pt x="400831" y="5973"/>
                      </a:cubicBezTo>
                      <a:close/>
                    </a:path>
                  </a:pathLst>
                </a:custGeom>
                <a:solidFill>
                  <a:srgbClr val="E2E2E1"/>
                </a:solidFill>
                <a:ln w="5770" cap="flat">
                  <a:noFill/>
                  <a:prstDash val="solid"/>
                  <a:miter/>
                </a:ln>
              </p:spPr>
              <p:txBody>
                <a:bodyPr rtlCol="0" anchor="ctr"/>
                <a:lstStyle/>
                <a:p>
                  <a:endParaRPr lang="th-TH"/>
                </a:p>
              </p:txBody>
            </p:sp>
            <p:pic>
              <p:nvPicPr>
                <p:cNvPr id="3931" name="Picture 3930">
                  <a:extLst>
                    <a:ext uri="{FF2B5EF4-FFF2-40B4-BE49-F238E27FC236}">
                      <a16:creationId xmlns:a16="http://schemas.microsoft.com/office/drawing/2014/main" id="{0D1728A6-A90E-4A60-ADFF-2162EBFD97B4}"/>
                    </a:ext>
                  </a:extLst>
                </p:cNvPr>
                <p:cNvPicPr>
                  <a:picLocks noChangeAspect="1"/>
                </p:cNvPicPr>
                <p:nvPr/>
              </p:nvPicPr>
              <p:blipFill>
                <a:blip r:embed="rId128"/>
                <a:stretch>
                  <a:fillRect/>
                </a:stretch>
              </p:blipFill>
              <p:spPr>
                <a:xfrm>
                  <a:off x="3669245" y="5480214"/>
                  <a:ext cx="1068039" cy="975668"/>
                </a:xfrm>
                <a:custGeom>
                  <a:avLst/>
                  <a:gdLst>
                    <a:gd name="connsiteX0" fmla="*/ 829 w 1068039"/>
                    <a:gd name="connsiteY0" fmla="*/ 389 h 975668"/>
                    <a:gd name="connsiteX1" fmla="*/ 1068868 w 1068039"/>
                    <a:gd name="connsiteY1" fmla="*/ 389 h 975668"/>
                    <a:gd name="connsiteX2" fmla="*/ 1068868 w 1068039"/>
                    <a:gd name="connsiteY2" fmla="*/ 976057 h 975668"/>
                    <a:gd name="connsiteX3" fmla="*/ 829 w 1068039"/>
                    <a:gd name="connsiteY3" fmla="*/ 976057 h 975668"/>
                  </a:gdLst>
                  <a:ahLst/>
                  <a:cxnLst>
                    <a:cxn ang="0">
                      <a:pos x="connsiteX0" y="connsiteY0"/>
                    </a:cxn>
                    <a:cxn ang="0">
                      <a:pos x="connsiteX1" y="connsiteY1"/>
                    </a:cxn>
                    <a:cxn ang="0">
                      <a:pos x="connsiteX2" y="connsiteY2"/>
                    </a:cxn>
                    <a:cxn ang="0">
                      <a:pos x="connsiteX3" y="connsiteY3"/>
                    </a:cxn>
                  </a:cxnLst>
                  <a:rect l="l" t="t" r="r" b="b"/>
                  <a:pathLst>
                    <a:path w="1068039" h="975668">
                      <a:moveTo>
                        <a:pt x="829" y="389"/>
                      </a:moveTo>
                      <a:lnTo>
                        <a:pt x="1068868" y="389"/>
                      </a:lnTo>
                      <a:lnTo>
                        <a:pt x="1068868" y="976057"/>
                      </a:lnTo>
                      <a:lnTo>
                        <a:pt x="829" y="976057"/>
                      </a:lnTo>
                      <a:close/>
                    </a:path>
                  </a:pathLst>
                </a:custGeom>
              </p:spPr>
            </p:pic>
            <p:pic>
              <p:nvPicPr>
                <p:cNvPr id="3932" name="Picture 3931">
                  <a:extLst>
                    <a:ext uri="{FF2B5EF4-FFF2-40B4-BE49-F238E27FC236}">
                      <a16:creationId xmlns:a16="http://schemas.microsoft.com/office/drawing/2014/main" id="{C531297D-D8F1-43B7-A532-D6379EEE9343}"/>
                    </a:ext>
                  </a:extLst>
                </p:cNvPr>
                <p:cNvPicPr>
                  <a:picLocks noChangeAspect="1"/>
                </p:cNvPicPr>
                <p:nvPr/>
              </p:nvPicPr>
              <p:blipFill>
                <a:blip r:embed="rId129"/>
                <a:stretch>
                  <a:fillRect/>
                </a:stretch>
              </p:blipFill>
              <p:spPr>
                <a:xfrm>
                  <a:off x="4056049" y="5237740"/>
                  <a:ext cx="877524" cy="750513"/>
                </a:xfrm>
                <a:custGeom>
                  <a:avLst/>
                  <a:gdLst>
                    <a:gd name="connsiteX0" fmla="*/ 896 w 877524"/>
                    <a:gd name="connsiteY0" fmla="*/ 347 h 750513"/>
                    <a:gd name="connsiteX1" fmla="*/ 878420 w 877524"/>
                    <a:gd name="connsiteY1" fmla="*/ 347 h 750513"/>
                    <a:gd name="connsiteX2" fmla="*/ 878420 w 877524"/>
                    <a:gd name="connsiteY2" fmla="*/ 750861 h 750513"/>
                    <a:gd name="connsiteX3" fmla="*/ 896 w 877524"/>
                    <a:gd name="connsiteY3" fmla="*/ 750861 h 750513"/>
                  </a:gdLst>
                  <a:ahLst/>
                  <a:cxnLst>
                    <a:cxn ang="0">
                      <a:pos x="connsiteX0" y="connsiteY0"/>
                    </a:cxn>
                    <a:cxn ang="0">
                      <a:pos x="connsiteX1" y="connsiteY1"/>
                    </a:cxn>
                    <a:cxn ang="0">
                      <a:pos x="connsiteX2" y="connsiteY2"/>
                    </a:cxn>
                    <a:cxn ang="0">
                      <a:pos x="connsiteX3" y="connsiteY3"/>
                    </a:cxn>
                  </a:cxnLst>
                  <a:rect l="l" t="t" r="r" b="b"/>
                  <a:pathLst>
                    <a:path w="877524" h="750513">
                      <a:moveTo>
                        <a:pt x="896" y="347"/>
                      </a:moveTo>
                      <a:lnTo>
                        <a:pt x="878420" y="347"/>
                      </a:lnTo>
                      <a:lnTo>
                        <a:pt x="878420" y="750861"/>
                      </a:lnTo>
                      <a:lnTo>
                        <a:pt x="896" y="750861"/>
                      </a:lnTo>
                      <a:close/>
                    </a:path>
                  </a:pathLst>
                </a:custGeom>
              </p:spPr>
            </p:pic>
            <p:pic>
              <p:nvPicPr>
                <p:cNvPr id="3933" name="Picture 3932">
                  <a:extLst>
                    <a:ext uri="{FF2B5EF4-FFF2-40B4-BE49-F238E27FC236}">
                      <a16:creationId xmlns:a16="http://schemas.microsoft.com/office/drawing/2014/main" id="{30D8880D-4886-48F8-8377-996B3C5DFDA1}"/>
                    </a:ext>
                  </a:extLst>
                </p:cNvPr>
                <p:cNvPicPr>
                  <a:picLocks noChangeAspect="1"/>
                </p:cNvPicPr>
                <p:nvPr/>
              </p:nvPicPr>
              <p:blipFill>
                <a:blip r:embed="rId130"/>
                <a:stretch>
                  <a:fillRect/>
                </a:stretch>
              </p:blipFill>
              <p:spPr>
                <a:xfrm>
                  <a:off x="2653165" y="5341658"/>
                  <a:ext cx="808245" cy="894843"/>
                </a:xfrm>
                <a:custGeom>
                  <a:avLst/>
                  <a:gdLst>
                    <a:gd name="connsiteX0" fmla="*/ 653 w 808245"/>
                    <a:gd name="connsiteY0" fmla="*/ 365 h 894843"/>
                    <a:gd name="connsiteX1" fmla="*/ 808899 w 808245"/>
                    <a:gd name="connsiteY1" fmla="*/ 365 h 894843"/>
                    <a:gd name="connsiteX2" fmla="*/ 808899 w 808245"/>
                    <a:gd name="connsiteY2" fmla="*/ 895208 h 894843"/>
                    <a:gd name="connsiteX3" fmla="*/ 653 w 808245"/>
                    <a:gd name="connsiteY3" fmla="*/ 895208 h 894843"/>
                  </a:gdLst>
                  <a:ahLst/>
                  <a:cxnLst>
                    <a:cxn ang="0">
                      <a:pos x="connsiteX0" y="connsiteY0"/>
                    </a:cxn>
                    <a:cxn ang="0">
                      <a:pos x="connsiteX1" y="connsiteY1"/>
                    </a:cxn>
                    <a:cxn ang="0">
                      <a:pos x="connsiteX2" y="connsiteY2"/>
                    </a:cxn>
                    <a:cxn ang="0">
                      <a:pos x="connsiteX3" y="connsiteY3"/>
                    </a:cxn>
                  </a:cxnLst>
                  <a:rect l="l" t="t" r="r" b="b"/>
                  <a:pathLst>
                    <a:path w="808245" h="894843">
                      <a:moveTo>
                        <a:pt x="653" y="365"/>
                      </a:moveTo>
                      <a:lnTo>
                        <a:pt x="808899" y="365"/>
                      </a:lnTo>
                      <a:lnTo>
                        <a:pt x="808899" y="895208"/>
                      </a:lnTo>
                      <a:lnTo>
                        <a:pt x="653" y="895208"/>
                      </a:lnTo>
                      <a:close/>
                    </a:path>
                  </a:pathLst>
                </a:custGeom>
              </p:spPr>
            </p:pic>
            <p:pic>
              <p:nvPicPr>
                <p:cNvPr id="3934" name="Picture 3933">
                  <a:extLst>
                    <a:ext uri="{FF2B5EF4-FFF2-40B4-BE49-F238E27FC236}">
                      <a16:creationId xmlns:a16="http://schemas.microsoft.com/office/drawing/2014/main" id="{957A1B79-8A76-4082-B768-B013EB656D26}"/>
                    </a:ext>
                  </a:extLst>
                </p:cNvPr>
                <p:cNvPicPr>
                  <a:picLocks noChangeAspect="1"/>
                </p:cNvPicPr>
                <p:nvPr/>
              </p:nvPicPr>
              <p:blipFill>
                <a:blip r:embed="rId131"/>
                <a:stretch>
                  <a:fillRect/>
                </a:stretch>
              </p:blipFill>
              <p:spPr>
                <a:xfrm>
                  <a:off x="3120793" y="5249287"/>
                  <a:ext cx="917936" cy="663916"/>
                </a:xfrm>
                <a:custGeom>
                  <a:avLst/>
                  <a:gdLst>
                    <a:gd name="connsiteX0" fmla="*/ 734 w 917936"/>
                    <a:gd name="connsiteY0" fmla="*/ 349 h 663916"/>
                    <a:gd name="connsiteX1" fmla="*/ 918671 w 917936"/>
                    <a:gd name="connsiteY1" fmla="*/ 349 h 663916"/>
                    <a:gd name="connsiteX2" fmla="*/ 918671 w 917936"/>
                    <a:gd name="connsiteY2" fmla="*/ 664265 h 663916"/>
                    <a:gd name="connsiteX3" fmla="*/ 734 w 917936"/>
                    <a:gd name="connsiteY3" fmla="*/ 664265 h 663916"/>
                  </a:gdLst>
                  <a:ahLst/>
                  <a:cxnLst>
                    <a:cxn ang="0">
                      <a:pos x="connsiteX0" y="connsiteY0"/>
                    </a:cxn>
                    <a:cxn ang="0">
                      <a:pos x="connsiteX1" y="connsiteY1"/>
                    </a:cxn>
                    <a:cxn ang="0">
                      <a:pos x="connsiteX2" y="connsiteY2"/>
                    </a:cxn>
                    <a:cxn ang="0">
                      <a:pos x="connsiteX3" y="connsiteY3"/>
                    </a:cxn>
                  </a:cxnLst>
                  <a:rect l="l" t="t" r="r" b="b"/>
                  <a:pathLst>
                    <a:path w="917936" h="663916">
                      <a:moveTo>
                        <a:pt x="734" y="349"/>
                      </a:moveTo>
                      <a:lnTo>
                        <a:pt x="918671" y="349"/>
                      </a:lnTo>
                      <a:lnTo>
                        <a:pt x="918671" y="664265"/>
                      </a:lnTo>
                      <a:lnTo>
                        <a:pt x="734" y="664265"/>
                      </a:lnTo>
                      <a:close/>
                    </a:path>
                  </a:pathLst>
                </a:custGeom>
              </p:spPr>
            </p:pic>
            <p:pic>
              <p:nvPicPr>
                <p:cNvPr id="3935" name="Picture 3934">
                  <a:extLst>
                    <a:ext uri="{FF2B5EF4-FFF2-40B4-BE49-F238E27FC236}">
                      <a16:creationId xmlns:a16="http://schemas.microsoft.com/office/drawing/2014/main" id="{BBCC7474-D8A7-4234-BE87-D645EDF6AB25}"/>
                    </a:ext>
                  </a:extLst>
                </p:cNvPr>
                <p:cNvPicPr>
                  <a:picLocks noChangeAspect="1"/>
                </p:cNvPicPr>
                <p:nvPr/>
              </p:nvPicPr>
              <p:blipFill>
                <a:blip r:embed="rId132"/>
                <a:stretch>
                  <a:fillRect/>
                </a:stretch>
              </p:blipFill>
              <p:spPr>
                <a:xfrm>
                  <a:off x="3594194" y="5266606"/>
                  <a:ext cx="1039173" cy="508040"/>
                </a:xfrm>
                <a:custGeom>
                  <a:avLst/>
                  <a:gdLst>
                    <a:gd name="connsiteX0" fmla="*/ 816 w 1039173"/>
                    <a:gd name="connsiteY0" fmla="*/ 352 h 508040"/>
                    <a:gd name="connsiteX1" fmla="*/ 1039989 w 1039173"/>
                    <a:gd name="connsiteY1" fmla="*/ 352 h 508040"/>
                    <a:gd name="connsiteX2" fmla="*/ 1039989 w 1039173"/>
                    <a:gd name="connsiteY2" fmla="*/ 508392 h 508040"/>
                    <a:gd name="connsiteX3" fmla="*/ 816 w 1039173"/>
                    <a:gd name="connsiteY3" fmla="*/ 508392 h 508040"/>
                  </a:gdLst>
                  <a:ahLst/>
                  <a:cxnLst>
                    <a:cxn ang="0">
                      <a:pos x="connsiteX0" y="connsiteY0"/>
                    </a:cxn>
                    <a:cxn ang="0">
                      <a:pos x="connsiteX1" y="connsiteY1"/>
                    </a:cxn>
                    <a:cxn ang="0">
                      <a:pos x="connsiteX2" y="connsiteY2"/>
                    </a:cxn>
                    <a:cxn ang="0">
                      <a:pos x="connsiteX3" y="connsiteY3"/>
                    </a:cxn>
                  </a:cxnLst>
                  <a:rect l="l" t="t" r="r" b="b"/>
                  <a:pathLst>
                    <a:path w="1039173" h="508040">
                      <a:moveTo>
                        <a:pt x="816" y="352"/>
                      </a:moveTo>
                      <a:lnTo>
                        <a:pt x="1039989" y="352"/>
                      </a:lnTo>
                      <a:lnTo>
                        <a:pt x="1039989" y="508392"/>
                      </a:lnTo>
                      <a:lnTo>
                        <a:pt x="816" y="508392"/>
                      </a:lnTo>
                      <a:close/>
                    </a:path>
                  </a:pathLst>
                </a:custGeom>
              </p:spPr>
            </p:pic>
            <p:pic>
              <p:nvPicPr>
                <p:cNvPr id="3936" name="Picture 3935">
                  <a:extLst>
                    <a:ext uri="{FF2B5EF4-FFF2-40B4-BE49-F238E27FC236}">
                      <a16:creationId xmlns:a16="http://schemas.microsoft.com/office/drawing/2014/main" id="{04ACE417-4CD0-4E4E-9C35-C04ECEC817B2}"/>
                    </a:ext>
                  </a:extLst>
                </p:cNvPr>
                <p:cNvPicPr>
                  <a:picLocks noChangeAspect="1"/>
                </p:cNvPicPr>
                <p:nvPr/>
              </p:nvPicPr>
              <p:blipFill>
                <a:blip r:embed="rId133"/>
                <a:stretch>
                  <a:fillRect/>
                </a:stretch>
              </p:blipFill>
              <p:spPr>
                <a:xfrm>
                  <a:off x="2560794" y="5070318"/>
                  <a:ext cx="715874" cy="531132"/>
                </a:xfrm>
                <a:custGeom>
                  <a:avLst/>
                  <a:gdLst>
                    <a:gd name="connsiteX0" fmla="*/ 637 w 715874"/>
                    <a:gd name="connsiteY0" fmla="*/ 318 h 531132"/>
                    <a:gd name="connsiteX1" fmla="*/ 716512 w 715874"/>
                    <a:gd name="connsiteY1" fmla="*/ 318 h 531132"/>
                    <a:gd name="connsiteX2" fmla="*/ 716512 w 715874"/>
                    <a:gd name="connsiteY2" fmla="*/ 531451 h 531132"/>
                    <a:gd name="connsiteX3" fmla="*/ 637 w 715874"/>
                    <a:gd name="connsiteY3" fmla="*/ 531451 h 531132"/>
                  </a:gdLst>
                  <a:ahLst/>
                  <a:cxnLst>
                    <a:cxn ang="0">
                      <a:pos x="connsiteX0" y="connsiteY0"/>
                    </a:cxn>
                    <a:cxn ang="0">
                      <a:pos x="connsiteX1" y="connsiteY1"/>
                    </a:cxn>
                    <a:cxn ang="0">
                      <a:pos x="connsiteX2" y="connsiteY2"/>
                    </a:cxn>
                    <a:cxn ang="0">
                      <a:pos x="connsiteX3" y="connsiteY3"/>
                    </a:cxn>
                  </a:cxnLst>
                  <a:rect l="l" t="t" r="r" b="b"/>
                  <a:pathLst>
                    <a:path w="715874" h="531132">
                      <a:moveTo>
                        <a:pt x="637" y="318"/>
                      </a:moveTo>
                      <a:lnTo>
                        <a:pt x="716512" y="318"/>
                      </a:lnTo>
                      <a:lnTo>
                        <a:pt x="716512" y="531451"/>
                      </a:lnTo>
                      <a:lnTo>
                        <a:pt x="637" y="531451"/>
                      </a:lnTo>
                      <a:close/>
                    </a:path>
                  </a:pathLst>
                </a:custGeom>
              </p:spPr>
            </p:pic>
            <p:pic>
              <p:nvPicPr>
                <p:cNvPr id="3937" name="Picture 3936">
                  <a:extLst>
                    <a:ext uri="{FF2B5EF4-FFF2-40B4-BE49-F238E27FC236}">
                      <a16:creationId xmlns:a16="http://schemas.microsoft.com/office/drawing/2014/main" id="{0744365C-84A5-4927-9440-FE58D67D7F5F}"/>
                    </a:ext>
                  </a:extLst>
                </p:cNvPr>
                <p:cNvPicPr>
                  <a:picLocks noChangeAspect="1"/>
                </p:cNvPicPr>
                <p:nvPr/>
              </p:nvPicPr>
              <p:blipFill>
                <a:blip r:embed="rId134"/>
                <a:stretch>
                  <a:fillRect/>
                </a:stretch>
              </p:blipFill>
              <p:spPr>
                <a:xfrm>
                  <a:off x="2283681" y="4383309"/>
                  <a:ext cx="912163" cy="687008"/>
                </a:xfrm>
                <a:custGeom>
                  <a:avLst/>
                  <a:gdLst>
                    <a:gd name="connsiteX0" fmla="*/ 589 w 912163"/>
                    <a:gd name="connsiteY0" fmla="*/ 199 h 687008"/>
                    <a:gd name="connsiteX1" fmla="*/ 912752 w 912163"/>
                    <a:gd name="connsiteY1" fmla="*/ 199 h 687008"/>
                    <a:gd name="connsiteX2" fmla="*/ 912752 w 912163"/>
                    <a:gd name="connsiteY2" fmla="*/ 687208 h 687008"/>
                    <a:gd name="connsiteX3" fmla="*/ 589 w 912163"/>
                    <a:gd name="connsiteY3" fmla="*/ 687208 h 687008"/>
                  </a:gdLst>
                  <a:ahLst/>
                  <a:cxnLst>
                    <a:cxn ang="0">
                      <a:pos x="connsiteX0" y="connsiteY0"/>
                    </a:cxn>
                    <a:cxn ang="0">
                      <a:pos x="connsiteX1" y="connsiteY1"/>
                    </a:cxn>
                    <a:cxn ang="0">
                      <a:pos x="connsiteX2" y="connsiteY2"/>
                    </a:cxn>
                    <a:cxn ang="0">
                      <a:pos x="connsiteX3" y="connsiteY3"/>
                    </a:cxn>
                  </a:cxnLst>
                  <a:rect l="l" t="t" r="r" b="b"/>
                  <a:pathLst>
                    <a:path w="912163" h="687008">
                      <a:moveTo>
                        <a:pt x="589" y="199"/>
                      </a:moveTo>
                      <a:lnTo>
                        <a:pt x="912752" y="199"/>
                      </a:lnTo>
                      <a:lnTo>
                        <a:pt x="912752" y="687208"/>
                      </a:lnTo>
                      <a:lnTo>
                        <a:pt x="589" y="687208"/>
                      </a:lnTo>
                      <a:close/>
                    </a:path>
                  </a:pathLst>
                </a:custGeom>
              </p:spPr>
            </p:pic>
            <p:pic>
              <p:nvPicPr>
                <p:cNvPr id="3938" name="Picture 3937">
                  <a:extLst>
                    <a:ext uri="{FF2B5EF4-FFF2-40B4-BE49-F238E27FC236}">
                      <a16:creationId xmlns:a16="http://schemas.microsoft.com/office/drawing/2014/main" id="{6E430D0E-8CEF-44A4-A890-87CDA3C61CC6}"/>
                    </a:ext>
                  </a:extLst>
                </p:cNvPr>
                <p:cNvPicPr>
                  <a:picLocks noChangeAspect="1"/>
                </p:cNvPicPr>
                <p:nvPr/>
              </p:nvPicPr>
              <p:blipFill>
                <a:blip r:embed="rId135"/>
                <a:stretch>
                  <a:fillRect/>
                </a:stretch>
              </p:blipFill>
              <p:spPr>
                <a:xfrm>
                  <a:off x="2555021" y="4423721"/>
                  <a:ext cx="675462" cy="698555"/>
                </a:xfrm>
                <a:custGeom>
                  <a:avLst/>
                  <a:gdLst>
                    <a:gd name="connsiteX0" fmla="*/ 636 w 675462"/>
                    <a:gd name="connsiteY0" fmla="*/ 206 h 698555"/>
                    <a:gd name="connsiteX1" fmla="*/ 676099 w 675462"/>
                    <a:gd name="connsiteY1" fmla="*/ 206 h 698555"/>
                    <a:gd name="connsiteX2" fmla="*/ 676099 w 675462"/>
                    <a:gd name="connsiteY2" fmla="*/ 698761 h 698555"/>
                    <a:gd name="connsiteX3" fmla="*/ 636 w 675462"/>
                    <a:gd name="connsiteY3" fmla="*/ 698761 h 698555"/>
                  </a:gdLst>
                  <a:ahLst/>
                  <a:cxnLst>
                    <a:cxn ang="0">
                      <a:pos x="connsiteX0" y="connsiteY0"/>
                    </a:cxn>
                    <a:cxn ang="0">
                      <a:pos x="connsiteX1" y="connsiteY1"/>
                    </a:cxn>
                    <a:cxn ang="0">
                      <a:pos x="connsiteX2" y="connsiteY2"/>
                    </a:cxn>
                    <a:cxn ang="0">
                      <a:pos x="connsiteX3" y="connsiteY3"/>
                    </a:cxn>
                  </a:cxnLst>
                  <a:rect l="l" t="t" r="r" b="b"/>
                  <a:pathLst>
                    <a:path w="675462" h="698555">
                      <a:moveTo>
                        <a:pt x="636" y="206"/>
                      </a:moveTo>
                      <a:lnTo>
                        <a:pt x="676099" y="206"/>
                      </a:lnTo>
                      <a:lnTo>
                        <a:pt x="676099" y="698761"/>
                      </a:lnTo>
                      <a:lnTo>
                        <a:pt x="636" y="698761"/>
                      </a:lnTo>
                      <a:close/>
                    </a:path>
                  </a:pathLst>
                </a:custGeom>
              </p:spPr>
            </p:pic>
            <p:pic>
              <p:nvPicPr>
                <p:cNvPr id="3939" name="Picture 3938">
                  <a:extLst>
                    <a:ext uri="{FF2B5EF4-FFF2-40B4-BE49-F238E27FC236}">
                      <a16:creationId xmlns:a16="http://schemas.microsoft.com/office/drawing/2014/main" id="{8D1AF4EF-583C-40DC-861E-B0AFA09A42D4}"/>
                    </a:ext>
                  </a:extLst>
                </p:cNvPr>
                <p:cNvPicPr>
                  <a:picLocks noChangeAspect="1"/>
                </p:cNvPicPr>
                <p:nvPr/>
              </p:nvPicPr>
              <p:blipFill>
                <a:blip r:embed="rId136"/>
                <a:stretch>
                  <a:fillRect/>
                </a:stretch>
              </p:blipFill>
              <p:spPr>
                <a:xfrm>
                  <a:off x="2895639" y="4163928"/>
                  <a:ext cx="392576" cy="646596"/>
                </a:xfrm>
                <a:custGeom>
                  <a:avLst/>
                  <a:gdLst>
                    <a:gd name="connsiteX0" fmla="*/ 695 w 392576"/>
                    <a:gd name="connsiteY0" fmla="*/ 161 h 646596"/>
                    <a:gd name="connsiteX1" fmla="*/ 393272 w 392576"/>
                    <a:gd name="connsiteY1" fmla="*/ 161 h 646596"/>
                    <a:gd name="connsiteX2" fmla="*/ 393272 w 392576"/>
                    <a:gd name="connsiteY2" fmla="*/ 646757 h 646596"/>
                    <a:gd name="connsiteX3" fmla="*/ 695 w 392576"/>
                    <a:gd name="connsiteY3" fmla="*/ 646757 h 646596"/>
                  </a:gdLst>
                  <a:ahLst/>
                  <a:cxnLst>
                    <a:cxn ang="0">
                      <a:pos x="connsiteX0" y="connsiteY0"/>
                    </a:cxn>
                    <a:cxn ang="0">
                      <a:pos x="connsiteX1" y="connsiteY1"/>
                    </a:cxn>
                    <a:cxn ang="0">
                      <a:pos x="connsiteX2" y="connsiteY2"/>
                    </a:cxn>
                    <a:cxn ang="0">
                      <a:pos x="connsiteX3" y="connsiteY3"/>
                    </a:cxn>
                  </a:cxnLst>
                  <a:rect l="l" t="t" r="r" b="b"/>
                  <a:pathLst>
                    <a:path w="392576" h="646596">
                      <a:moveTo>
                        <a:pt x="695" y="161"/>
                      </a:moveTo>
                      <a:lnTo>
                        <a:pt x="393272" y="161"/>
                      </a:lnTo>
                      <a:lnTo>
                        <a:pt x="393272" y="646757"/>
                      </a:lnTo>
                      <a:lnTo>
                        <a:pt x="695" y="646757"/>
                      </a:lnTo>
                      <a:close/>
                    </a:path>
                  </a:pathLst>
                </a:custGeom>
              </p:spPr>
            </p:pic>
            <p:pic>
              <p:nvPicPr>
                <p:cNvPr id="3940" name="Picture 3939">
                  <a:extLst>
                    <a:ext uri="{FF2B5EF4-FFF2-40B4-BE49-F238E27FC236}">
                      <a16:creationId xmlns:a16="http://schemas.microsoft.com/office/drawing/2014/main" id="{2E3034B0-81FE-40BE-8ABD-9B66A54DA9E2}"/>
                    </a:ext>
                  </a:extLst>
                </p:cNvPr>
                <p:cNvPicPr>
                  <a:picLocks noChangeAspect="1"/>
                </p:cNvPicPr>
                <p:nvPr/>
              </p:nvPicPr>
              <p:blipFill>
                <a:blip r:embed="rId137"/>
                <a:stretch>
                  <a:fillRect/>
                </a:stretch>
              </p:blipFill>
              <p:spPr>
                <a:xfrm>
                  <a:off x="3166978" y="4175475"/>
                  <a:ext cx="727421" cy="825565"/>
                </a:xfrm>
                <a:custGeom>
                  <a:avLst/>
                  <a:gdLst>
                    <a:gd name="connsiteX0" fmla="*/ 742 w 727421"/>
                    <a:gd name="connsiteY0" fmla="*/ 163 h 825565"/>
                    <a:gd name="connsiteX1" fmla="*/ 728164 w 727421"/>
                    <a:gd name="connsiteY1" fmla="*/ 163 h 825565"/>
                    <a:gd name="connsiteX2" fmla="*/ 728164 w 727421"/>
                    <a:gd name="connsiteY2" fmla="*/ 825728 h 825565"/>
                    <a:gd name="connsiteX3" fmla="*/ 742 w 727421"/>
                    <a:gd name="connsiteY3" fmla="*/ 825728 h 825565"/>
                  </a:gdLst>
                  <a:ahLst/>
                  <a:cxnLst>
                    <a:cxn ang="0">
                      <a:pos x="connsiteX0" y="connsiteY0"/>
                    </a:cxn>
                    <a:cxn ang="0">
                      <a:pos x="connsiteX1" y="connsiteY1"/>
                    </a:cxn>
                    <a:cxn ang="0">
                      <a:pos x="connsiteX2" y="connsiteY2"/>
                    </a:cxn>
                    <a:cxn ang="0">
                      <a:pos x="connsiteX3" y="connsiteY3"/>
                    </a:cxn>
                  </a:cxnLst>
                  <a:rect l="l" t="t" r="r" b="b"/>
                  <a:pathLst>
                    <a:path w="727421" h="825565">
                      <a:moveTo>
                        <a:pt x="742" y="163"/>
                      </a:moveTo>
                      <a:lnTo>
                        <a:pt x="728164" y="163"/>
                      </a:lnTo>
                      <a:lnTo>
                        <a:pt x="728164" y="825728"/>
                      </a:lnTo>
                      <a:lnTo>
                        <a:pt x="742" y="825728"/>
                      </a:lnTo>
                      <a:close/>
                    </a:path>
                  </a:pathLst>
                </a:custGeom>
              </p:spPr>
            </p:pic>
            <p:grpSp>
              <p:nvGrpSpPr>
                <p:cNvPr id="3941" name="Graphic 3">
                  <a:extLst>
                    <a:ext uri="{FF2B5EF4-FFF2-40B4-BE49-F238E27FC236}">
                      <a16:creationId xmlns:a16="http://schemas.microsoft.com/office/drawing/2014/main" id="{BB98DCD4-3BB9-42FF-9E3C-92F457DC1C9C}"/>
                    </a:ext>
                  </a:extLst>
                </p:cNvPr>
                <p:cNvGrpSpPr/>
                <p:nvPr/>
              </p:nvGrpSpPr>
              <p:grpSpPr>
                <a:xfrm>
                  <a:off x="3974671" y="4407714"/>
                  <a:ext cx="375810" cy="939716"/>
                  <a:chOff x="3974671" y="4407714"/>
                  <a:chExt cx="375810" cy="939716"/>
                </a:xfrm>
                <a:solidFill>
                  <a:srgbClr val="EEEEEE"/>
                </a:solidFill>
              </p:grpSpPr>
              <p:pic>
                <p:nvPicPr>
                  <p:cNvPr id="3980" name="Picture 3979">
                    <a:extLst>
                      <a:ext uri="{FF2B5EF4-FFF2-40B4-BE49-F238E27FC236}">
                        <a16:creationId xmlns:a16="http://schemas.microsoft.com/office/drawing/2014/main" id="{2A47AFFD-E87A-4F48-AC63-3A2DB8DB773E}"/>
                      </a:ext>
                    </a:extLst>
                  </p:cNvPr>
                  <p:cNvPicPr>
                    <a:picLocks noChangeAspect="1"/>
                  </p:cNvPicPr>
                  <p:nvPr/>
                </p:nvPicPr>
                <p:blipFill>
                  <a:blip r:embed="rId138"/>
                  <a:stretch>
                    <a:fillRect/>
                  </a:stretch>
                </p:blipFill>
                <p:spPr>
                  <a:xfrm>
                    <a:off x="4021410" y="4441041"/>
                    <a:ext cx="329071" cy="906389"/>
                  </a:xfrm>
                  <a:custGeom>
                    <a:avLst/>
                    <a:gdLst>
                      <a:gd name="connsiteX0" fmla="*/ 890 w 329071"/>
                      <a:gd name="connsiteY0" fmla="*/ 209 h 906389"/>
                      <a:gd name="connsiteX1" fmla="*/ 329962 w 329071"/>
                      <a:gd name="connsiteY1" fmla="*/ 209 h 906389"/>
                      <a:gd name="connsiteX2" fmla="*/ 329962 w 329071"/>
                      <a:gd name="connsiteY2" fmla="*/ 906599 h 906389"/>
                      <a:gd name="connsiteX3" fmla="*/ 890 w 329071"/>
                      <a:gd name="connsiteY3" fmla="*/ 906599 h 906389"/>
                    </a:gdLst>
                    <a:ahLst/>
                    <a:cxnLst>
                      <a:cxn ang="0">
                        <a:pos x="connsiteX0" y="connsiteY0"/>
                      </a:cxn>
                      <a:cxn ang="0">
                        <a:pos x="connsiteX1" y="connsiteY1"/>
                      </a:cxn>
                      <a:cxn ang="0">
                        <a:pos x="connsiteX2" y="connsiteY2"/>
                      </a:cxn>
                      <a:cxn ang="0">
                        <a:pos x="connsiteX3" y="connsiteY3"/>
                      </a:cxn>
                    </a:cxnLst>
                    <a:rect l="l" t="t" r="r" b="b"/>
                    <a:pathLst>
                      <a:path w="329071" h="906389">
                        <a:moveTo>
                          <a:pt x="890" y="209"/>
                        </a:moveTo>
                        <a:lnTo>
                          <a:pt x="329962" y="209"/>
                        </a:lnTo>
                        <a:lnTo>
                          <a:pt x="329962" y="906599"/>
                        </a:lnTo>
                        <a:lnTo>
                          <a:pt x="890" y="906599"/>
                        </a:lnTo>
                        <a:close/>
                      </a:path>
                    </a:pathLst>
                  </a:custGeom>
                </p:spPr>
              </p:pic>
              <p:sp>
                <p:nvSpPr>
                  <p:cNvPr id="3981" name="Freeform: Shape 3980">
                    <a:extLst>
                      <a:ext uri="{FF2B5EF4-FFF2-40B4-BE49-F238E27FC236}">
                        <a16:creationId xmlns:a16="http://schemas.microsoft.com/office/drawing/2014/main" id="{9B448200-23A3-4C5D-8578-C2C5CBB9CD74}"/>
                      </a:ext>
                    </a:extLst>
                  </p:cNvPr>
                  <p:cNvSpPr/>
                  <p:nvPr/>
                </p:nvSpPr>
                <p:spPr>
                  <a:xfrm>
                    <a:off x="3974671" y="4407714"/>
                    <a:ext cx="298550" cy="118732"/>
                  </a:xfrm>
                  <a:custGeom>
                    <a:avLst/>
                    <a:gdLst>
                      <a:gd name="connsiteX0" fmla="*/ 41224 w 298550"/>
                      <a:gd name="connsiteY0" fmla="*/ 118733 h 118732"/>
                      <a:gd name="connsiteX1" fmla="*/ 294378 w 298550"/>
                      <a:gd name="connsiteY1" fmla="*/ 83516 h 118732"/>
                      <a:gd name="connsiteX2" fmla="*/ 288548 w 298550"/>
                      <a:gd name="connsiteY2" fmla="*/ 59327 h 118732"/>
                      <a:gd name="connsiteX3" fmla="*/ 48383 w 298550"/>
                      <a:gd name="connsiteY3" fmla="*/ 8465 h 118732"/>
                      <a:gd name="connsiteX4" fmla="*/ 11031 w 298550"/>
                      <a:gd name="connsiteY4" fmla="*/ 26766 h 118732"/>
                      <a:gd name="connsiteX5" fmla="*/ 43130 w 298550"/>
                      <a:gd name="connsiteY5" fmla="*/ 105166 h 11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550" h="118732">
                        <a:moveTo>
                          <a:pt x="41224" y="118733"/>
                        </a:moveTo>
                        <a:cubicBezTo>
                          <a:pt x="94742" y="38832"/>
                          <a:pt x="221117" y="21281"/>
                          <a:pt x="294378" y="83516"/>
                        </a:cubicBezTo>
                        <a:cubicBezTo>
                          <a:pt x="303269" y="79071"/>
                          <a:pt x="296341" y="65504"/>
                          <a:pt x="288548" y="59327"/>
                        </a:cubicBezTo>
                        <a:cubicBezTo>
                          <a:pt x="222098" y="6617"/>
                          <a:pt x="130478" y="-12780"/>
                          <a:pt x="48383" y="8465"/>
                        </a:cubicBezTo>
                        <a:cubicBezTo>
                          <a:pt x="34816" y="11987"/>
                          <a:pt x="20960" y="16836"/>
                          <a:pt x="11031" y="26766"/>
                        </a:cubicBezTo>
                        <a:cubicBezTo>
                          <a:pt x="-14314" y="52226"/>
                          <a:pt x="7220" y="104819"/>
                          <a:pt x="43130" y="105166"/>
                        </a:cubicBezTo>
                      </a:path>
                    </a:pathLst>
                  </a:custGeom>
                  <a:solidFill>
                    <a:srgbClr val="EEEEEE"/>
                  </a:solidFill>
                  <a:ln w="5770" cap="flat">
                    <a:noFill/>
                    <a:prstDash val="solid"/>
                    <a:miter/>
                  </a:ln>
                </p:spPr>
                <p:txBody>
                  <a:bodyPr rtlCol="0" anchor="ctr"/>
                  <a:lstStyle/>
                  <a:p>
                    <a:endParaRPr lang="th-TH"/>
                  </a:p>
                </p:txBody>
              </p:sp>
            </p:grpSp>
            <p:pic>
              <p:nvPicPr>
                <p:cNvPr id="3942" name="Picture 3941">
                  <a:extLst>
                    <a:ext uri="{FF2B5EF4-FFF2-40B4-BE49-F238E27FC236}">
                      <a16:creationId xmlns:a16="http://schemas.microsoft.com/office/drawing/2014/main" id="{4640654A-FC93-4CBF-8597-9B6BE134A927}"/>
                    </a:ext>
                  </a:extLst>
                </p:cNvPr>
                <p:cNvPicPr>
                  <a:picLocks noChangeAspect="1"/>
                </p:cNvPicPr>
                <p:nvPr/>
              </p:nvPicPr>
              <p:blipFill>
                <a:blip r:embed="rId139"/>
                <a:stretch>
                  <a:fillRect/>
                </a:stretch>
              </p:blipFill>
              <p:spPr>
                <a:xfrm>
                  <a:off x="3686565" y="4279392"/>
                  <a:ext cx="444535" cy="831338"/>
                </a:xfrm>
                <a:custGeom>
                  <a:avLst/>
                  <a:gdLst>
                    <a:gd name="connsiteX0" fmla="*/ 832 w 444535"/>
                    <a:gd name="connsiteY0" fmla="*/ 181 h 831338"/>
                    <a:gd name="connsiteX1" fmla="*/ 445367 w 444535"/>
                    <a:gd name="connsiteY1" fmla="*/ 181 h 831338"/>
                    <a:gd name="connsiteX2" fmla="*/ 445367 w 444535"/>
                    <a:gd name="connsiteY2" fmla="*/ 831519 h 831338"/>
                    <a:gd name="connsiteX3" fmla="*/ 832 w 444535"/>
                    <a:gd name="connsiteY3" fmla="*/ 831519 h 831338"/>
                  </a:gdLst>
                  <a:ahLst/>
                  <a:cxnLst>
                    <a:cxn ang="0">
                      <a:pos x="connsiteX0" y="connsiteY0"/>
                    </a:cxn>
                    <a:cxn ang="0">
                      <a:pos x="connsiteX1" y="connsiteY1"/>
                    </a:cxn>
                    <a:cxn ang="0">
                      <a:pos x="connsiteX2" y="connsiteY2"/>
                    </a:cxn>
                    <a:cxn ang="0">
                      <a:pos x="connsiteX3" y="connsiteY3"/>
                    </a:cxn>
                  </a:cxnLst>
                  <a:rect l="l" t="t" r="r" b="b"/>
                  <a:pathLst>
                    <a:path w="444535" h="831338">
                      <a:moveTo>
                        <a:pt x="832" y="181"/>
                      </a:moveTo>
                      <a:lnTo>
                        <a:pt x="445367" y="181"/>
                      </a:lnTo>
                      <a:lnTo>
                        <a:pt x="445367" y="831519"/>
                      </a:lnTo>
                      <a:lnTo>
                        <a:pt x="832" y="831519"/>
                      </a:lnTo>
                      <a:close/>
                    </a:path>
                  </a:pathLst>
                </a:custGeom>
              </p:spPr>
            </p:pic>
            <p:pic>
              <p:nvPicPr>
                <p:cNvPr id="3943" name="Picture 3942">
                  <a:extLst>
                    <a:ext uri="{FF2B5EF4-FFF2-40B4-BE49-F238E27FC236}">
                      <a16:creationId xmlns:a16="http://schemas.microsoft.com/office/drawing/2014/main" id="{79FD7AFF-18DA-472F-9C9F-FD5858725D4C}"/>
                    </a:ext>
                  </a:extLst>
                </p:cNvPr>
                <p:cNvPicPr>
                  <a:picLocks noChangeAspect="1"/>
                </p:cNvPicPr>
                <p:nvPr/>
              </p:nvPicPr>
              <p:blipFill>
                <a:blip r:embed="rId140"/>
                <a:stretch>
                  <a:fillRect/>
                </a:stretch>
              </p:blipFill>
              <p:spPr>
                <a:xfrm>
                  <a:off x="3830895" y="4954854"/>
                  <a:ext cx="727421" cy="565772"/>
                </a:xfrm>
                <a:custGeom>
                  <a:avLst/>
                  <a:gdLst>
                    <a:gd name="connsiteX0" fmla="*/ 857 w 727421"/>
                    <a:gd name="connsiteY0" fmla="*/ 298 h 565772"/>
                    <a:gd name="connsiteX1" fmla="*/ 728279 w 727421"/>
                    <a:gd name="connsiteY1" fmla="*/ 298 h 565772"/>
                    <a:gd name="connsiteX2" fmla="*/ 728279 w 727421"/>
                    <a:gd name="connsiteY2" fmla="*/ 566070 h 565772"/>
                    <a:gd name="connsiteX3" fmla="*/ 857 w 727421"/>
                    <a:gd name="connsiteY3" fmla="*/ 566070 h 565772"/>
                  </a:gdLst>
                  <a:ahLst/>
                  <a:cxnLst>
                    <a:cxn ang="0">
                      <a:pos x="connsiteX0" y="connsiteY0"/>
                    </a:cxn>
                    <a:cxn ang="0">
                      <a:pos x="connsiteX1" y="connsiteY1"/>
                    </a:cxn>
                    <a:cxn ang="0">
                      <a:pos x="connsiteX2" y="connsiteY2"/>
                    </a:cxn>
                    <a:cxn ang="0">
                      <a:pos x="connsiteX3" y="connsiteY3"/>
                    </a:cxn>
                  </a:cxnLst>
                  <a:rect l="l" t="t" r="r" b="b"/>
                  <a:pathLst>
                    <a:path w="727421" h="565772">
                      <a:moveTo>
                        <a:pt x="857" y="298"/>
                      </a:moveTo>
                      <a:lnTo>
                        <a:pt x="728279" y="298"/>
                      </a:lnTo>
                      <a:lnTo>
                        <a:pt x="728279" y="566070"/>
                      </a:lnTo>
                      <a:lnTo>
                        <a:pt x="857" y="566070"/>
                      </a:lnTo>
                      <a:close/>
                    </a:path>
                  </a:pathLst>
                </a:custGeom>
              </p:spPr>
            </p:pic>
            <p:pic>
              <p:nvPicPr>
                <p:cNvPr id="3944" name="Picture 3943">
                  <a:extLst>
                    <a:ext uri="{FF2B5EF4-FFF2-40B4-BE49-F238E27FC236}">
                      <a16:creationId xmlns:a16="http://schemas.microsoft.com/office/drawing/2014/main" id="{CFDC99AD-BEF6-4D2A-83B3-A55CB02468DF}"/>
                    </a:ext>
                  </a:extLst>
                </p:cNvPr>
                <p:cNvPicPr>
                  <a:picLocks noChangeAspect="1"/>
                </p:cNvPicPr>
                <p:nvPr/>
              </p:nvPicPr>
              <p:blipFill>
                <a:blip r:embed="rId141"/>
                <a:stretch>
                  <a:fillRect/>
                </a:stretch>
              </p:blipFill>
              <p:spPr>
                <a:xfrm>
                  <a:off x="3830895" y="5220421"/>
                  <a:ext cx="508040" cy="282886"/>
                </a:xfrm>
                <a:custGeom>
                  <a:avLst/>
                  <a:gdLst>
                    <a:gd name="connsiteX0" fmla="*/ 857 w 508040"/>
                    <a:gd name="connsiteY0" fmla="*/ 344 h 282886"/>
                    <a:gd name="connsiteX1" fmla="*/ 508898 w 508040"/>
                    <a:gd name="connsiteY1" fmla="*/ 344 h 282886"/>
                    <a:gd name="connsiteX2" fmla="*/ 508898 w 508040"/>
                    <a:gd name="connsiteY2" fmla="*/ 283230 h 282886"/>
                    <a:gd name="connsiteX3" fmla="*/ 857 w 508040"/>
                    <a:gd name="connsiteY3" fmla="*/ 283230 h 282886"/>
                  </a:gdLst>
                  <a:ahLst/>
                  <a:cxnLst>
                    <a:cxn ang="0">
                      <a:pos x="connsiteX0" y="connsiteY0"/>
                    </a:cxn>
                    <a:cxn ang="0">
                      <a:pos x="connsiteX1" y="connsiteY1"/>
                    </a:cxn>
                    <a:cxn ang="0">
                      <a:pos x="connsiteX2" y="connsiteY2"/>
                    </a:cxn>
                    <a:cxn ang="0">
                      <a:pos x="connsiteX3" y="connsiteY3"/>
                    </a:cxn>
                  </a:cxnLst>
                  <a:rect l="l" t="t" r="r" b="b"/>
                  <a:pathLst>
                    <a:path w="508040" h="282886">
                      <a:moveTo>
                        <a:pt x="857" y="344"/>
                      </a:moveTo>
                      <a:lnTo>
                        <a:pt x="508898" y="344"/>
                      </a:lnTo>
                      <a:lnTo>
                        <a:pt x="508898" y="283230"/>
                      </a:lnTo>
                      <a:lnTo>
                        <a:pt x="857" y="283230"/>
                      </a:lnTo>
                      <a:close/>
                    </a:path>
                  </a:pathLst>
                </a:custGeom>
              </p:spPr>
            </p:pic>
            <p:pic>
              <p:nvPicPr>
                <p:cNvPr id="3945" name="Picture 3944">
                  <a:extLst>
                    <a:ext uri="{FF2B5EF4-FFF2-40B4-BE49-F238E27FC236}">
                      <a16:creationId xmlns:a16="http://schemas.microsoft.com/office/drawing/2014/main" id="{28100255-CBD2-4A10-9CB2-73B379AC2D48}"/>
                    </a:ext>
                  </a:extLst>
                </p:cNvPr>
                <p:cNvPicPr>
                  <a:picLocks noChangeAspect="1"/>
                </p:cNvPicPr>
                <p:nvPr/>
              </p:nvPicPr>
              <p:blipFill>
                <a:blip r:embed="rId142"/>
                <a:stretch>
                  <a:fillRect/>
                </a:stretch>
              </p:blipFill>
              <p:spPr>
                <a:xfrm>
                  <a:off x="2826360" y="4666195"/>
                  <a:ext cx="594637" cy="646596"/>
                </a:xfrm>
                <a:custGeom>
                  <a:avLst/>
                  <a:gdLst>
                    <a:gd name="connsiteX0" fmla="*/ 683 w 594637"/>
                    <a:gd name="connsiteY0" fmla="*/ 248 h 646596"/>
                    <a:gd name="connsiteX1" fmla="*/ 595321 w 594637"/>
                    <a:gd name="connsiteY1" fmla="*/ 248 h 646596"/>
                    <a:gd name="connsiteX2" fmla="*/ 595321 w 594637"/>
                    <a:gd name="connsiteY2" fmla="*/ 646844 h 646596"/>
                    <a:gd name="connsiteX3" fmla="*/ 683 w 594637"/>
                    <a:gd name="connsiteY3" fmla="*/ 646844 h 646596"/>
                  </a:gdLst>
                  <a:ahLst/>
                  <a:cxnLst>
                    <a:cxn ang="0">
                      <a:pos x="connsiteX0" y="connsiteY0"/>
                    </a:cxn>
                    <a:cxn ang="0">
                      <a:pos x="connsiteX1" y="connsiteY1"/>
                    </a:cxn>
                    <a:cxn ang="0">
                      <a:pos x="connsiteX2" y="connsiteY2"/>
                    </a:cxn>
                    <a:cxn ang="0">
                      <a:pos x="connsiteX3" y="connsiteY3"/>
                    </a:cxn>
                  </a:cxnLst>
                  <a:rect l="l" t="t" r="r" b="b"/>
                  <a:pathLst>
                    <a:path w="594637" h="646596">
                      <a:moveTo>
                        <a:pt x="683" y="248"/>
                      </a:moveTo>
                      <a:lnTo>
                        <a:pt x="595321" y="248"/>
                      </a:lnTo>
                      <a:lnTo>
                        <a:pt x="595321" y="646844"/>
                      </a:lnTo>
                      <a:lnTo>
                        <a:pt x="683" y="646844"/>
                      </a:lnTo>
                      <a:close/>
                    </a:path>
                  </a:pathLst>
                </a:custGeom>
              </p:spPr>
            </p:pic>
            <p:pic>
              <p:nvPicPr>
                <p:cNvPr id="3946" name="Picture 3945">
                  <a:extLst>
                    <a:ext uri="{FF2B5EF4-FFF2-40B4-BE49-F238E27FC236}">
                      <a16:creationId xmlns:a16="http://schemas.microsoft.com/office/drawing/2014/main" id="{1237085A-D6A1-430E-B1F4-5E0CDB2E70F7}"/>
                    </a:ext>
                  </a:extLst>
                </p:cNvPr>
                <p:cNvPicPr>
                  <a:picLocks noChangeAspect="1"/>
                </p:cNvPicPr>
                <p:nvPr/>
              </p:nvPicPr>
              <p:blipFill>
                <a:blip r:embed="rId143"/>
                <a:stretch>
                  <a:fillRect/>
                </a:stretch>
              </p:blipFill>
              <p:spPr>
                <a:xfrm>
                  <a:off x="3045741" y="4712381"/>
                  <a:ext cx="496493" cy="773606"/>
                </a:xfrm>
                <a:custGeom>
                  <a:avLst/>
                  <a:gdLst>
                    <a:gd name="connsiteX0" fmla="*/ 721 w 496493"/>
                    <a:gd name="connsiteY0" fmla="*/ 256 h 773606"/>
                    <a:gd name="connsiteX1" fmla="*/ 497215 w 496493"/>
                    <a:gd name="connsiteY1" fmla="*/ 256 h 773606"/>
                    <a:gd name="connsiteX2" fmla="*/ 497215 w 496493"/>
                    <a:gd name="connsiteY2" fmla="*/ 773862 h 773606"/>
                    <a:gd name="connsiteX3" fmla="*/ 721 w 496493"/>
                    <a:gd name="connsiteY3" fmla="*/ 773862 h 773606"/>
                  </a:gdLst>
                  <a:ahLst/>
                  <a:cxnLst>
                    <a:cxn ang="0">
                      <a:pos x="connsiteX0" y="connsiteY0"/>
                    </a:cxn>
                    <a:cxn ang="0">
                      <a:pos x="connsiteX1" y="connsiteY1"/>
                    </a:cxn>
                    <a:cxn ang="0">
                      <a:pos x="connsiteX2" y="connsiteY2"/>
                    </a:cxn>
                    <a:cxn ang="0">
                      <a:pos x="connsiteX3" y="connsiteY3"/>
                    </a:cxn>
                  </a:cxnLst>
                  <a:rect l="l" t="t" r="r" b="b"/>
                  <a:pathLst>
                    <a:path w="496493" h="773606">
                      <a:moveTo>
                        <a:pt x="721" y="256"/>
                      </a:moveTo>
                      <a:lnTo>
                        <a:pt x="497215" y="256"/>
                      </a:lnTo>
                      <a:lnTo>
                        <a:pt x="497215" y="773862"/>
                      </a:lnTo>
                      <a:lnTo>
                        <a:pt x="721" y="773862"/>
                      </a:lnTo>
                      <a:close/>
                    </a:path>
                  </a:pathLst>
                </a:custGeom>
              </p:spPr>
            </p:pic>
            <p:pic>
              <p:nvPicPr>
                <p:cNvPr id="3947" name="Picture 3946">
                  <a:extLst>
                    <a:ext uri="{FF2B5EF4-FFF2-40B4-BE49-F238E27FC236}">
                      <a16:creationId xmlns:a16="http://schemas.microsoft.com/office/drawing/2014/main" id="{9CFD47D1-5CC0-471E-A380-97663EB3A589}"/>
                    </a:ext>
                  </a:extLst>
                </p:cNvPr>
                <p:cNvPicPr>
                  <a:picLocks noChangeAspect="1"/>
                </p:cNvPicPr>
                <p:nvPr/>
              </p:nvPicPr>
              <p:blipFill>
                <a:blip r:embed="rId144"/>
                <a:stretch>
                  <a:fillRect/>
                </a:stretch>
              </p:blipFill>
              <p:spPr>
                <a:xfrm>
                  <a:off x="3640379" y="4614237"/>
                  <a:ext cx="611957" cy="617730"/>
                </a:xfrm>
                <a:custGeom>
                  <a:avLst/>
                  <a:gdLst>
                    <a:gd name="connsiteX0" fmla="*/ 824 w 611957"/>
                    <a:gd name="connsiteY0" fmla="*/ 239 h 617730"/>
                    <a:gd name="connsiteX1" fmla="*/ 612782 w 611957"/>
                    <a:gd name="connsiteY1" fmla="*/ 239 h 617730"/>
                    <a:gd name="connsiteX2" fmla="*/ 612782 w 611957"/>
                    <a:gd name="connsiteY2" fmla="*/ 617969 h 617730"/>
                    <a:gd name="connsiteX3" fmla="*/ 824 w 611957"/>
                    <a:gd name="connsiteY3" fmla="*/ 617969 h 617730"/>
                  </a:gdLst>
                  <a:ahLst/>
                  <a:cxnLst>
                    <a:cxn ang="0">
                      <a:pos x="connsiteX0" y="connsiteY0"/>
                    </a:cxn>
                    <a:cxn ang="0">
                      <a:pos x="connsiteX1" y="connsiteY1"/>
                    </a:cxn>
                    <a:cxn ang="0">
                      <a:pos x="connsiteX2" y="connsiteY2"/>
                    </a:cxn>
                    <a:cxn ang="0">
                      <a:pos x="connsiteX3" y="connsiteY3"/>
                    </a:cxn>
                  </a:cxnLst>
                  <a:rect l="l" t="t" r="r" b="b"/>
                  <a:pathLst>
                    <a:path w="611957" h="617730">
                      <a:moveTo>
                        <a:pt x="824" y="239"/>
                      </a:moveTo>
                      <a:lnTo>
                        <a:pt x="612782" y="239"/>
                      </a:lnTo>
                      <a:lnTo>
                        <a:pt x="612782" y="617969"/>
                      </a:lnTo>
                      <a:lnTo>
                        <a:pt x="824" y="617969"/>
                      </a:lnTo>
                      <a:close/>
                    </a:path>
                  </a:pathLst>
                </a:custGeom>
              </p:spPr>
            </p:pic>
            <p:pic>
              <p:nvPicPr>
                <p:cNvPr id="3948" name="Picture 3947">
                  <a:extLst>
                    <a:ext uri="{FF2B5EF4-FFF2-40B4-BE49-F238E27FC236}">
                      <a16:creationId xmlns:a16="http://schemas.microsoft.com/office/drawing/2014/main" id="{A6C086ED-CEDB-4ECC-BE99-200B57E3C820}"/>
                    </a:ext>
                  </a:extLst>
                </p:cNvPr>
                <p:cNvPicPr>
                  <a:picLocks noChangeAspect="1"/>
                </p:cNvPicPr>
                <p:nvPr/>
              </p:nvPicPr>
              <p:blipFill>
                <a:blip r:embed="rId145"/>
                <a:stretch>
                  <a:fillRect/>
                </a:stretch>
              </p:blipFill>
              <p:spPr>
                <a:xfrm>
                  <a:off x="3496050" y="4723927"/>
                  <a:ext cx="738967" cy="675462"/>
                </a:xfrm>
                <a:custGeom>
                  <a:avLst/>
                  <a:gdLst>
                    <a:gd name="connsiteX0" fmla="*/ 799 w 738967"/>
                    <a:gd name="connsiteY0" fmla="*/ 258 h 675462"/>
                    <a:gd name="connsiteX1" fmla="*/ 739767 w 738967"/>
                    <a:gd name="connsiteY1" fmla="*/ 258 h 675462"/>
                    <a:gd name="connsiteX2" fmla="*/ 739767 w 738967"/>
                    <a:gd name="connsiteY2" fmla="*/ 675720 h 675462"/>
                    <a:gd name="connsiteX3" fmla="*/ 799 w 738967"/>
                    <a:gd name="connsiteY3" fmla="*/ 675720 h 675462"/>
                  </a:gdLst>
                  <a:ahLst/>
                  <a:cxnLst>
                    <a:cxn ang="0">
                      <a:pos x="connsiteX0" y="connsiteY0"/>
                    </a:cxn>
                    <a:cxn ang="0">
                      <a:pos x="connsiteX1" y="connsiteY1"/>
                    </a:cxn>
                    <a:cxn ang="0">
                      <a:pos x="connsiteX2" y="connsiteY2"/>
                    </a:cxn>
                    <a:cxn ang="0">
                      <a:pos x="connsiteX3" y="connsiteY3"/>
                    </a:cxn>
                  </a:cxnLst>
                  <a:rect l="l" t="t" r="r" b="b"/>
                  <a:pathLst>
                    <a:path w="738967" h="675462">
                      <a:moveTo>
                        <a:pt x="799" y="258"/>
                      </a:moveTo>
                      <a:lnTo>
                        <a:pt x="739767" y="258"/>
                      </a:lnTo>
                      <a:lnTo>
                        <a:pt x="739767" y="675720"/>
                      </a:lnTo>
                      <a:lnTo>
                        <a:pt x="799" y="675720"/>
                      </a:lnTo>
                      <a:close/>
                    </a:path>
                  </a:pathLst>
                </a:custGeom>
              </p:spPr>
            </p:pic>
            <p:pic>
              <p:nvPicPr>
                <p:cNvPr id="3949" name="Picture 3948">
                  <a:extLst>
                    <a:ext uri="{FF2B5EF4-FFF2-40B4-BE49-F238E27FC236}">
                      <a16:creationId xmlns:a16="http://schemas.microsoft.com/office/drawing/2014/main" id="{74694758-9876-4FCE-9F3C-FE10039D7577}"/>
                    </a:ext>
                  </a:extLst>
                </p:cNvPr>
                <p:cNvPicPr>
                  <a:picLocks noChangeAspect="1"/>
                </p:cNvPicPr>
                <p:nvPr/>
              </p:nvPicPr>
              <p:blipFill>
                <a:blip r:embed="rId146"/>
                <a:stretch>
                  <a:fillRect/>
                </a:stretch>
              </p:blipFill>
              <p:spPr>
                <a:xfrm>
                  <a:off x="3299762" y="5018359"/>
                  <a:ext cx="369483" cy="542679"/>
                </a:xfrm>
                <a:custGeom>
                  <a:avLst/>
                  <a:gdLst>
                    <a:gd name="connsiteX0" fmla="*/ 765 w 369483"/>
                    <a:gd name="connsiteY0" fmla="*/ 309 h 542679"/>
                    <a:gd name="connsiteX1" fmla="*/ 370249 w 369483"/>
                    <a:gd name="connsiteY1" fmla="*/ 309 h 542679"/>
                    <a:gd name="connsiteX2" fmla="*/ 370249 w 369483"/>
                    <a:gd name="connsiteY2" fmla="*/ 542988 h 542679"/>
                    <a:gd name="connsiteX3" fmla="*/ 765 w 369483"/>
                    <a:gd name="connsiteY3" fmla="*/ 542988 h 542679"/>
                  </a:gdLst>
                  <a:ahLst/>
                  <a:cxnLst>
                    <a:cxn ang="0">
                      <a:pos x="connsiteX0" y="connsiteY0"/>
                    </a:cxn>
                    <a:cxn ang="0">
                      <a:pos x="connsiteX1" y="connsiteY1"/>
                    </a:cxn>
                    <a:cxn ang="0">
                      <a:pos x="connsiteX2" y="connsiteY2"/>
                    </a:cxn>
                    <a:cxn ang="0">
                      <a:pos x="connsiteX3" y="connsiteY3"/>
                    </a:cxn>
                  </a:cxnLst>
                  <a:rect l="l" t="t" r="r" b="b"/>
                  <a:pathLst>
                    <a:path w="369483" h="542679">
                      <a:moveTo>
                        <a:pt x="765" y="309"/>
                      </a:moveTo>
                      <a:lnTo>
                        <a:pt x="370249" y="309"/>
                      </a:lnTo>
                      <a:lnTo>
                        <a:pt x="370249" y="542988"/>
                      </a:lnTo>
                      <a:lnTo>
                        <a:pt x="765" y="542988"/>
                      </a:lnTo>
                      <a:close/>
                    </a:path>
                  </a:pathLst>
                </a:custGeom>
              </p:spPr>
            </p:pic>
            <p:pic>
              <p:nvPicPr>
                <p:cNvPr id="3950" name="Picture 3949">
                  <a:extLst>
                    <a:ext uri="{FF2B5EF4-FFF2-40B4-BE49-F238E27FC236}">
                      <a16:creationId xmlns:a16="http://schemas.microsoft.com/office/drawing/2014/main" id="{5E7F8E73-BFE9-4845-B21C-26D41CE7124B}"/>
                    </a:ext>
                  </a:extLst>
                </p:cNvPr>
                <p:cNvPicPr>
                  <a:picLocks noChangeAspect="1"/>
                </p:cNvPicPr>
                <p:nvPr/>
              </p:nvPicPr>
              <p:blipFill>
                <a:blip r:embed="rId147"/>
                <a:stretch>
                  <a:fillRect/>
                </a:stretch>
              </p:blipFill>
              <p:spPr>
                <a:xfrm>
                  <a:off x="3369040" y="4493000"/>
                  <a:ext cx="484947" cy="565772"/>
                </a:xfrm>
                <a:custGeom>
                  <a:avLst/>
                  <a:gdLst>
                    <a:gd name="connsiteX0" fmla="*/ 777 w 484947"/>
                    <a:gd name="connsiteY0" fmla="*/ 218 h 565772"/>
                    <a:gd name="connsiteX1" fmla="*/ 485725 w 484947"/>
                    <a:gd name="connsiteY1" fmla="*/ 218 h 565772"/>
                    <a:gd name="connsiteX2" fmla="*/ 485725 w 484947"/>
                    <a:gd name="connsiteY2" fmla="*/ 565990 h 565772"/>
                    <a:gd name="connsiteX3" fmla="*/ 777 w 484947"/>
                    <a:gd name="connsiteY3" fmla="*/ 565990 h 565772"/>
                  </a:gdLst>
                  <a:ahLst/>
                  <a:cxnLst>
                    <a:cxn ang="0">
                      <a:pos x="connsiteX0" y="connsiteY0"/>
                    </a:cxn>
                    <a:cxn ang="0">
                      <a:pos x="connsiteX1" y="connsiteY1"/>
                    </a:cxn>
                    <a:cxn ang="0">
                      <a:pos x="connsiteX2" y="connsiteY2"/>
                    </a:cxn>
                    <a:cxn ang="0">
                      <a:pos x="connsiteX3" y="connsiteY3"/>
                    </a:cxn>
                  </a:cxnLst>
                  <a:rect l="l" t="t" r="r" b="b"/>
                  <a:pathLst>
                    <a:path w="484947" h="565772">
                      <a:moveTo>
                        <a:pt x="777" y="218"/>
                      </a:moveTo>
                      <a:lnTo>
                        <a:pt x="485725" y="218"/>
                      </a:lnTo>
                      <a:lnTo>
                        <a:pt x="485725" y="565990"/>
                      </a:lnTo>
                      <a:lnTo>
                        <a:pt x="777" y="565990"/>
                      </a:lnTo>
                      <a:close/>
                    </a:path>
                  </a:pathLst>
                </a:custGeom>
              </p:spPr>
            </p:pic>
            <p:sp>
              <p:nvSpPr>
                <p:cNvPr id="3951" name="Freeform: Shape 3950">
                  <a:extLst>
                    <a:ext uri="{FF2B5EF4-FFF2-40B4-BE49-F238E27FC236}">
                      <a16:creationId xmlns:a16="http://schemas.microsoft.com/office/drawing/2014/main" id="{A5FC8373-5F98-45A2-A7C4-CD331E1E17C1}"/>
                    </a:ext>
                  </a:extLst>
                </p:cNvPr>
                <p:cNvSpPr/>
                <p:nvPr/>
              </p:nvSpPr>
              <p:spPr>
                <a:xfrm>
                  <a:off x="3512575" y="4793674"/>
                  <a:ext cx="151887" cy="277234"/>
                </a:xfrm>
                <a:custGeom>
                  <a:avLst/>
                  <a:gdLst>
                    <a:gd name="connsiteX0" fmla="*/ 24492 w 151887"/>
                    <a:gd name="connsiteY0" fmla="*/ 264137 h 277234"/>
                    <a:gd name="connsiteX1" fmla="*/ 15197 w 151887"/>
                    <a:gd name="connsiteY1" fmla="*/ 139956 h 277234"/>
                    <a:gd name="connsiteX2" fmla="*/ 46892 w 151887"/>
                    <a:gd name="connsiteY2" fmla="*/ 81705 h 277234"/>
                    <a:gd name="connsiteX3" fmla="*/ 48451 w 151887"/>
                    <a:gd name="connsiteY3" fmla="*/ 4171 h 277234"/>
                    <a:gd name="connsiteX4" fmla="*/ 94001 w 151887"/>
                    <a:gd name="connsiteY4" fmla="*/ 39792 h 277234"/>
                    <a:gd name="connsiteX5" fmla="*/ 70158 w 151887"/>
                    <a:gd name="connsiteY5" fmla="*/ 107684 h 277234"/>
                    <a:gd name="connsiteX6" fmla="*/ 85399 w 151887"/>
                    <a:gd name="connsiteY6" fmla="*/ 196822 h 277234"/>
                    <a:gd name="connsiteX7" fmla="*/ 145382 w 151887"/>
                    <a:gd name="connsiteY7" fmla="*/ 96715 h 277234"/>
                    <a:gd name="connsiteX8" fmla="*/ 151040 w 151887"/>
                    <a:gd name="connsiteY8" fmla="*/ 230826 h 277234"/>
                    <a:gd name="connsiteX9" fmla="*/ 145786 w 151887"/>
                    <a:gd name="connsiteY9" fmla="*/ 251148 h 277234"/>
                    <a:gd name="connsiteX10" fmla="*/ 128178 w 151887"/>
                    <a:gd name="connsiteY10" fmla="*/ 261655 h 277234"/>
                    <a:gd name="connsiteX11" fmla="*/ 5267 w 151887"/>
                    <a:gd name="connsiteY11" fmla="*/ 257902 h 27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87" h="277234">
                      <a:moveTo>
                        <a:pt x="24492" y="264137"/>
                      </a:moveTo>
                      <a:cubicBezTo>
                        <a:pt x="-4201" y="230307"/>
                        <a:pt x="-8184" y="177713"/>
                        <a:pt x="15197" y="139956"/>
                      </a:cubicBezTo>
                      <a:cubicBezTo>
                        <a:pt x="26974" y="120905"/>
                        <a:pt x="45391" y="104047"/>
                        <a:pt x="46892" y="81705"/>
                      </a:cubicBezTo>
                      <a:cubicBezTo>
                        <a:pt x="48739" y="54513"/>
                        <a:pt x="26743" y="20567"/>
                        <a:pt x="48451" y="4171"/>
                      </a:cubicBezTo>
                      <a:cubicBezTo>
                        <a:pt x="67733" y="-10320"/>
                        <a:pt x="94925" y="15717"/>
                        <a:pt x="94001" y="39792"/>
                      </a:cubicBezTo>
                      <a:cubicBezTo>
                        <a:pt x="93077" y="63866"/>
                        <a:pt x="77374" y="84649"/>
                        <a:pt x="70158" y="107684"/>
                      </a:cubicBezTo>
                      <a:cubicBezTo>
                        <a:pt x="60805" y="137532"/>
                        <a:pt x="66636" y="171767"/>
                        <a:pt x="85399" y="196822"/>
                      </a:cubicBezTo>
                      <a:cubicBezTo>
                        <a:pt x="105374" y="163453"/>
                        <a:pt x="125350" y="130084"/>
                        <a:pt x="145382" y="96715"/>
                      </a:cubicBezTo>
                      <a:cubicBezTo>
                        <a:pt x="151271" y="141111"/>
                        <a:pt x="153176" y="186084"/>
                        <a:pt x="151040" y="230826"/>
                      </a:cubicBezTo>
                      <a:cubicBezTo>
                        <a:pt x="150694" y="237927"/>
                        <a:pt x="150116" y="245490"/>
                        <a:pt x="145786" y="251148"/>
                      </a:cubicBezTo>
                      <a:cubicBezTo>
                        <a:pt x="141572" y="256690"/>
                        <a:pt x="134702" y="259288"/>
                        <a:pt x="128178" y="261655"/>
                      </a:cubicBezTo>
                      <a:cubicBezTo>
                        <a:pt x="87304" y="276492"/>
                        <a:pt x="35519" y="289193"/>
                        <a:pt x="5267" y="257902"/>
                      </a:cubicBezTo>
                    </a:path>
                  </a:pathLst>
                </a:custGeom>
                <a:solidFill>
                  <a:srgbClr val="CDC2BE"/>
                </a:solidFill>
                <a:ln w="5770" cap="flat">
                  <a:noFill/>
                  <a:prstDash val="solid"/>
                  <a:miter/>
                </a:ln>
              </p:spPr>
              <p:txBody>
                <a:bodyPr rtlCol="0" anchor="ctr"/>
                <a:lstStyle/>
                <a:p>
                  <a:endParaRPr lang="th-TH"/>
                </a:p>
              </p:txBody>
            </p:sp>
            <p:sp>
              <p:nvSpPr>
                <p:cNvPr id="3952" name="Freeform: Shape 3951">
                  <a:extLst>
                    <a:ext uri="{FF2B5EF4-FFF2-40B4-BE49-F238E27FC236}">
                      <a16:creationId xmlns:a16="http://schemas.microsoft.com/office/drawing/2014/main" id="{32FC550A-3786-4105-BBFD-71600C8F2077}"/>
                    </a:ext>
                  </a:extLst>
                </p:cNvPr>
                <p:cNvSpPr/>
                <p:nvPr/>
              </p:nvSpPr>
              <p:spPr>
                <a:xfrm>
                  <a:off x="3318851" y="4637307"/>
                  <a:ext cx="550463" cy="424056"/>
                </a:xfrm>
                <a:custGeom>
                  <a:avLst/>
                  <a:gdLst>
                    <a:gd name="connsiteX0" fmla="*/ 180402 w 550463"/>
                    <a:gd name="connsiteY0" fmla="*/ 193272 h 424056"/>
                    <a:gd name="connsiteX1" fmla="*/ 59858 w 550463"/>
                    <a:gd name="connsiteY1" fmla="*/ 90971 h 424056"/>
                    <a:gd name="connsiteX2" fmla="*/ 741 w 550463"/>
                    <a:gd name="connsiteY2" fmla="*/ 9223 h 424056"/>
                    <a:gd name="connsiteX3" fmla="*/ 71405 w 550463"/>
                    <a:gd name="connsiteY3" fmla="*/ 25676 h 424056"/>
                    <a:gd name="connsiteX4" fmla="*/ 132369 w 550463"/>
                    <a:gd name="connsiteY4" fmla="*/ 77577 h 424056"/>
                    <a:gd name="connsiteX5" fmla="*/ 182076 w 550463"/>
                    <a:gd name="connsiteY5" fmla="*/ 59392 h 424056"/>
                    <a:gd name="connsiteX6" fmla="*/ 182423 w 550463"/>
                    <a:gd name="connsiteY6" fmla="*/ 106847 h 424056"/>
                    <a:gd name="connsiteX7" fmla="*/ 231783 w 550463"/>
                    <a:gd name="connsiteY7" fmla="*/ 237206 h 424056"/>
                    <a:gd name="connsiteX8" fmla="*/ 236518 w 550463"/>
                    <a:gd name="connsiteY8" fmla="*/ 362830 h 424056"/>
                    <a:gd name="connsiteX9" fmla="*/ 297771 w 550463"/>
                    <a:gd name="connsiteY9" fmla="*/ 401684 h 424056"/>
                    <a:gd name="connsiteX10" fmla="*/ 321730 w 550463"/>
                    <a:gd name="connsiteY10" fmla="*/ 342162 h 424056"/>
                    <a:gd name="connsiteX11" fmla="*/ 317111 w 550463"/>
                    <a:gd name="connsiteY11" fmla="*/ 274039 h 424056"/>
                    <a:gd name="connsiteX12" fmla="*/ 340550 w 550463"/>
                    <a:gd name="connsiteY12" fmla="*/ 218270 h 424056"/>
                    <a:gd name="connsiteX13" fmla="*/ 335528 w 550463"/>
                    <a:gd name="connsiteY13" fmla="*/ 113717 h 424056"/>
                    <a:gd name="connsiteX14" fmla="*/ 410983 w 550463"/>
                    <a:gd name="connsiteY14" fmla="*/ 78212 h 424056"/>
                    <a:gd name="connsiteX15" fmla="*/ 550463 w 550463"/>
                    <a:gd name="connsiteY15" fmla="*/ 71111 h 424056"/>
                    <a:gd name="connsiteX16" fmla="*/ 396608 w 550463"/>
                    <a:gd name="connsiteY16" fmla="*/ 137907 h 424056"/>
                    <a:gd name="connsiteX17" fmla="*/ 382002 w 550463"/>
                    <a:gd name="connsiteY17" fmla="*/ 189115 h 424056"/>
                    <a:gd name="connsiteX18" fmla="*/ 366588 w 550463"/>
                    <a:gd name="connsiteY18" fmla="*/ 337428 h 424056"/>
                    <a:gd name="connsiteX19" fmla="*/ 358101 w 550463"/>
                    <a:gd name="connsiteY19" fmla="*/ 368488 h 424056"/>
                    <a:gd name="connsiteX20" fmla="*/ 334777 w 550463"/>
                    <a:gd name="connsiteY20" fmla="*/ 386673 h 424056"/>
                    <a:gd name="connsiteX21" fmla="*/ 169260 w 550463"/>
                    <a:gd name="connsiteY21" fmla="*/ 408207 h 424056"/>
                    <a:gd name="connsiteX22" fmla="*/ 180402 w 550463"/>
                    <a:gd name="connsiteY22" fmla="*/ 193272 h 42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63" h="424056">
                      <a:moveTo>
                        <a:pt x="180402" y="193272"/>
                      </a:moveTo>
                      <a:cubicBezTo>
                        <a:pt x="144320" y="154707"/>
                        <a:pt x="103792" y="120299"/>
                        <a:pt x="59858" y="90971"/>
                      </a:cubicBezTo>
                      <a:cubicBezTo>
                        <a:pt x="30126" y="71111"/>
                        <a:pt x="-5610" y="44381"/>
                        <a:pt x="741" y="9223"/>
                      </a:cubicBezTo>
                      <a:cubicBezTo>
                        <a:pt x="19446" y="-10753"/>
                        <a:pt x="53508" y="4951"/>
                        <a:pt x="71405" y="25676"/>
                      </a:cubicBezTo>
                      <a:cubicBezTo>
                        <a:pt x="89301" y="46402"/>
                        <a:pt x="105351" y="73478"/>
                        <a:pt x="132369" y="77577"/>
                      </a:cubicBezTo>
                      <a:cubicBezTo>
                        <a:pt x="144897" y="61990"/>
                        <a:pt x="167759" y="45363"/>
                        <a:pt x="182076" y="59392"/>
                      </a:cubicBezTo>
                      <a:cubicBezTo>
                        <a:pt x="193969" y="70996"/>
                        <a:pt x="185309" y="90509"/>
                        <a:pt x="182423" y="106847"/>
                      </a:cubicBezTo>
                      <a:cubicBezTo>
                        <a:pt x="174283" y="153437"/>
                        <a:pt x="220122" y="191367"/>
                        <a:pt x="231783" y="237206"/>
                      </a:cubicBezTo>
                      <a:cubicBezTo>
                        <a:pt x="242175" y="278022"/>
                        <a:pt x="224452" y="322418"/>
                        <a:pt x="236518" y="362830"/>
                      </a:cubicBezTo>
                      <a:cubicBezTo>
                        <a:pt x="244369" y="389098"/>
                        <a:pt x="272773" y="412826"/>
                        <a:pt x="297771" y="401684"/>
                      </a:cubicBezTo>
                      <a:cubicBezTo>
                        <a:pt x="318728" y="392331"/>
                        <a:pt x="324270" y="364909"/>
                        <a:pt x="321730" y="342162"/>
                      </a:cubicBezTo>
                      <a:cubicBezTo>
                        <a:pt x="319247" y="319358"/>
                        <a:pt x="311569" y="296265"/>
                        <a:pt x="317111" y="274039"/>
                      </a:cubicBezTo>
                      <a:cubicBezTo>
                        <a:pt x="321961" y="254410"/>
                        <a:pt x="336567" y="238129"/>
                        <a:pt x="340550" y="218270"/>
                      </a:cubicBezTo>
                      <a:cubicBezTo>
                        <a:pt x="347478" y="183457"/>
                        <a:pt x="320229" y="145701"/>
                        <a:pt x="335528" y="113717"/>
                      </a:cubicBezTo>
                      <a:cubicBezTo>
                        <a:pt x="348113" y="87392"/>
                        <a:pt x="381944" y="80810"/>
                        <a:pt x="410983" y="78212"/>
                      </a:cubicBezTo>
                      <a:cubicBezTo>
                        <a:pt x="457342" y="74056"/>
                        <a:pt x="503874" y="71689"/>
                        <a:pt x="550463" y="71111"/>
                      </a:cubicBezTo>
                      <a:cubicBezTo>
                        <a:pt x="521136" y="120992"/>
                        <a:pt x="430612" y="91144"/>
                        <a:pt x="396608" y="137907"/>
                      </a:cubicBezTo>
                      <a:cubicBezTo>
                        <a:pt x="386043" y="152455"/>
                        <a:pt x="383849" y="171276"/>
                        <a:pt x="382002" y="189115"/>
                      </a:cubicBezTo>
                      <a:cubicBezTo>
                        <a:pt x="376864" y="238533"/>
                        <a:pt x="371726" y="288010"/>
                        <a:pt x="366588" y="337428"/>
                      </a:cubicBezTo>
                      <a:cubicBezTo>
                        <a:pt x="365491" y="348224"/>
                        <a:pt x="364163" y="359482"/>
                        <a:pt x="358101" y="368488"/>
                      </a:cubicBezTo>
                      <a:cubicBezTo>
                        <a:pt x="352559" y="376744"/>
                        <a:pt x="343610" y="382055"/>
                        <a:pt x="334777" y="386673"/>
                      </a:cubicBezTo>
                      <a:cubicBezTo>
                        <a:pt x="300080" y="404744"/>
                        <a:pt x="199685" y="446945"/>
                        <a:pt x="169260" y="408207"/>
                      </a:cubicBezTo>
                      <a:cubicBezTo>
                        <a:pt x="146918" y="379515"/>
                        <a:pt x="178439" y="230509"/>
                        <a:pt x="180402" y="193272"/>
                      </a:cubicBezTo>
                      <a:close/>
                    </a:path>
                  </a:pathLst>
                </a:custGeom>
                <a:solidFill>
                  <a:srgbClr val="CCC2BE">
                    <a:alpha val="40000"/>
                  </a:srgbClr>
                </a:solidFill>
                <a:ln w="5770" cap="flat">
                  <a:noFill/>
                  <a:prstDash val="solid"/>
                  <a:miter/>
                </a:ln>
              </p:spPr>
              <p:txBody>
                <a:bodyPr rtlCol="0" anchor="ctr"/>
                <a:lstStyle/>
                <a:p>
                  <a:endParaRPr lang="th-TH"/>
                </a:p>
              </p:txBody>
            </p:sp>
            <p:sp>
              <p:nvSpPr>
                <p:cNvPr id="3953" name="Freeform: Shape 3952">
                  <a:extLst>
                    <a:ext uri="{FF2B5EF4-FFF2-40B4-BE49-F238E27FC236}">
                      <a16:creationId xmlns:a16="http://schemas.microsoft.com/office/drawing/2014/main" id="{EAB22F41-9B8D-44C7-BCC8-FE4F6D722A86}"/>
                    </a:ext>
                  </a:extLst>
                </p:cNvPr>
                <p:cNvSpPr/>
                <p:nvPr/>
              </p:nvSpPr>
              <p:spPr>
                <a:xfrm>
                  <a:off x="3257183" y="4467329"/>
                  <a:ext cx="298993" cy="191328"/>
                </a:xfrm>
                <a:custGeom>
                  <a:avLst/>
                  <a:gdLst>
                    <a:gd name="connsiteX0" fmla="*/ 240222 w 298993"/>
                    <a:gd name="connsiteY0" fmla="*/ 14837 h 191328"/>
                    <a:gd name="connsiteX1" fmla="*/ 298993 w 298993"/>
                    <a:gd name="connsiteY1" fmla="*/ 6640 h 191328"/>
                    <a:gd name="connsiteX2" fmla="*/ 130185 w 298993"/>
                    <a:gd name="connsiteY2" fmla="*/ 52998 h 191328"/>
                    <a:gd name="connsiteX3" fmla="*/ 0 w 298993"/>
                    <a:gd name="connsiteY3" fmla="*/ 185262 h 191328"/>
                    <a:gd name="connsiteX4" fmla="*/ 240222 w 298993"/>
                    <a:gd name="connsiteY4" fmla="*/ 14837 h 191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93" h="191328">
                      <a:moveTo>
                        <a:pt x="240222" y="14837"/>
                      </a:moveTo>
                      <a:cubicBezTo>
                        <a:pt x="260775" y="14491"/>
                        <a:pt x="285715" y="22343"/>
                        <a:pt x="298993" y="6640"/>
                      </a:cubicBezTo>
                      <a:cubicBezTo>
                        <a:pt x="240107" y="-11142"/>
                        <a:pt x="171752" y="7621"/>
                        <a:pt x="130185" y="52998"/>
                      </a:cubicBezTo>
                      <a:cubicBezTo>
                        <a:pt x="85327" y="101955"/>
                        <a:pt x="66969" y="161592"/>
                        <a:pt x="0" y="185262"/>
                      </a:cubicBezTo>
                      <a:cubicBezTo>
                        <a:pt x="152932" y="229542"/>
                        <a:pt x="119909" y="16974"/>
                        <a:pt x="240222" y="14837"/>
                      </a:cubicBezTo>
                      <a:close/>
                    </a:path>
                  </a:pathLst>
                </a:custGeom>
                <a:solidFill>
                  <a:srgbClr val="CCC2BE">
                    <a:alpha val="40000"/>
                  </a:srgbClr>
                </a:solidFill>
                <a:ln w="5770" cap="flat">
                  <a:noFill/>
                  <a:prstDash val="solid"/>
                  <a:miter/>
                </a:ln>
              </p:spPr>
              <p:txBody>
                <a:bodyPr rtlCol="0" anchor="ctr"/>
                <a:lstStyle/>
                <a:p>
                  <a:endParaRPr lang="th-TH"/>
                </a:p>
              </p:txBody>
            </p:sp>
            <p:sp>
              <p:nvSpPr>
                <p:cNvPr id="3954" name="Freeform: Shape 3953">
                  <a:extLst>
                    <a:ext uri="{FF2B5EF4-FFF2-40B4-BE49-F238E27FC236}">
                      <a16:creationId xmlns:a16="http://schemas.microsoft.com/office/drawing/2014/main" id="{005930EF-31E4-4627-AFF2-87AF479C8878}"/>
                    </a:ext>
                  </a:extLst>
                </p:cNvPr>
                <p:cNvSpPr/>
                <p:nvPr/>
              </p:nvSpPr>
              <p:spPr>
                <a:xfrm>
                  <a:off x="3190445" y="4359777"/>
                  <a:ext cx="348700" cy="380277"/>
                </a:xfrm>
                <a:custGeom>
                  <a:avLst/>
                  <a:gdLst>
                    <a:gd name="connsiteX0" fmla="*/ 190977 w 348700"/>
                    <a:gd name="connsiteY0" fmla="*/ 380278 h 380277"/>
                    <a:gd name="connsiteX1" fmla="*/ 0 w 348700"/>
                    <a:gd name="connsiteY1" fmla="*/ 293911 h 380277"/>
                    <a:gd name="connsiteX2" fmla="*/ 121641 w 348700"/>
                    <a:gd name="connsiteY2" fmla="*/ 209969 h 380277"/>
                    <a:gd name="connsiteX3" fmla="*/ 131109 w 348700"/>
                    <a:gd name="connsiteY3" fmla="*/ 173944 h 380277"/>
                    <a:gd name="connsiteX4" fmla="*/ 213781 w 348700"/>
                    <a:gd name="connsiteY4" fmla="*/ 31751 h 380277"/>
                    <a:gd name="connsiteX5" fmla="*/ 265740 w 348700"/>
                    <a:gd name="connsiteY5" fmla="*/ 402 h 380277"/>
                    <a:gd name="connsiteX6" fmla="*/ 199925 w 348700"/>
                    <a:gd name="connsiteY6" fmla="*/ 180641 h 380277"/>
                    <a:gd name="connsiteX7" fmla="*/ 232717 w 348700"/>
                    <a:gd name="connsiteY7" fmla="*/ 157952 h 380277"/>
                    <a:gd name="connsiteX8" fmla="*/ 348700 w 348700"/>
                    <a:gd name="connsiteY8" fmla="*/ 104319 h 380277"/>
                    <a:gd name="connsiteX9" fmla="*/ 223365 w 348700"/>
                    <a:gd name="connsiteY9" fmla="*/ 176888 h 380277"/>
                    <a:gd name="connsiteX10" fmla="*/ 190977 w 348700"/>
                    <a:gd name="connsiteY10" fmla="*/ 380278 h 38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00" h="380277">
                      <a:moveTo>
                        <a:pt x="190977" y="380278"/>
                      </a:moveTo>
                      <a:cubicBezTo>
                        <a:pt x="139653" y="330801"/>
                        <a:pt x="71010" y="299742"/>
                        <a:pt x="0" y="293911"/>
                      </a:cubicBezTo>
                      <a:cubicBezTo>
                        <a:pt x="30194" y="253729"/>
                        <a:pt x="99992" y="255288"/>
                        <a:pt x="121641" y="209969"/>
                      </a:cubicBezTo>
                      <a:cubicBezTo>
                        <a:pt x="127010" y="198769"/>
                        <a:pt x="128453" y="186125"/>
                        <a:pt x="131109" y="173944"/>
                      </a:cubicBezTo>
                      <a:cubicBezTo>
                        <a:pt x="142886" y="119849"/>
                        <a:pt x="178853" y="74761"/>
                        <a:pt x="213781" y="31751"/>
                      </a:cubicBezTo>
                      <a:cubicBezTo>
                        <a:pt x="227175" y="15239"/>
                        <a:pt x="244783" y="-2946"/>
                        <a:pt x="265740" y="402"/>
                      </a:cubicBezTo>
                      <a:cubicBezTo>
                        <a:pt x="233872" y="56229"/>
                        <a:pt x="211472" y="117425"/>
                        <a:pt x="199925" y="180641"/>
                      </a:cubicBezTo>
                      <a:cubicBezTo>
                        <a:pt x="212742" y="188493"/>
                        <a:pt x="225385" y="171000"/>
                        <a:pt x="232717" y="157952"/>
                      </a:cubicBezTo>
                      <a:cubicBezTo>
                        <a:pt x="255290" y="117829"/>
                        <a:pt x="304362" y="95140"/>
                        <a:pt x="348700" y="104319"/>
                      </a:cubicBezTo>
                      <a:cubicBezTo>
                        <a:pt x="312849" y="134686"/>
                        <a:pt x="257542" y="139940"/>
                        <a:pt x="223365" y="176888"/>
                      </a:cubicBezTo>
                      <a:cubicBezTo>
                        <a:pt x="174235" y="230175"/>
                        <a:pt x="173773" y="314117"/>
                        <a:pt x="190977" y="380278"/>
                      </a:cubicBezTo>
                      <a:close/>
                    </a:path>
                  </a:pathLst>
                </a:custGeom>
                <a:solidFill>
                  <a:srgbClr val="DA9C92">
                    <a:alpha val="25000"/>
                  </a:srgbClr>
                </a:solidFill>
                <a:ln w="5770" cap="flat">
                  <a:noFill/>
                  <a:prstDash val="solid"/>
                  <a:miter/>
                </a:ln>
              </p:spPr>
              <p:txBody>
                <a:bodyPr rtlCol="0" anchor="ctr"/>
                <a:lstStyle/>
                <a:p>
                  <a:endParaRPr lang="th-TH"/>
                </a:p>
              </p:txBody>
            </p:sp>
            <p:sp>
              <p:nvSpPr>
                <p:cNvPr id="3955" name="Freeform: Shape 3954">
                  <a:extLst>
                    <a:ext uri="{FF2B5EF4-FFF2-40B4-BE49-F238E27FC236}">
                      <a16:creationId xmlns:a16="http://schemas.microsoft.com/office/drawing/2014/main" id="{344A7398-D055-4361-B30E-D992B5AEEFE7}"/>
                    </a:ext>
                  </a:extLst>
                </p:cNvPr>
                <p:cNvSpPr/>
                <p:nvPr/>
              </p:nvSpPr>
              <p:spPr>
                <a:xfrm>
                  <a:off x="3419844" y="4546568"/>
                  <a:ext cx="411778" cy="253100"/>
                </a:xfrm>
                <a:custGeom>
                  <a:avLst/>
                  <a:gdLst>
                    <a:gd name="connsiteX0" fmla="*/ 216579 w 411778"/>
                    <a:gd name="connsiteY0" fmla="*/ 8629 h 253100"/>
                    <a:gd name="connsiteX1" fmla="*/ 296249 w 411778"/>
                    <a:gd name="connsiteY1" fmla="*/ 51466 h 253100"/>
                    <a:gd name="connsiteX2" fmla="*/ 359177 w 411778"/>
                    <a:gd name="connsiteY2" fmla="*/ 92745 h 253100"/>
                    <a:gd name="connsiteX3" fmla="*/ 411193 w 411778"/>
                    <a:gd name="connsiteY3" fmla="*/ 166988 h 253100"/>
                    <a:gd name="connsiteX4" fmla="*/ 294575 w 411778"/>
                    <a:gd name="connsiteY4" fmla="*/ 103887 h 253100"/>
                    <a:gd name="connsiteX5" fmla="*/ 170971 w 411778"/>
                    <a:gd name="connsiteY5" fmla="*/ 59145 h 253100"/>
                    <a:gd name="connsiteX6" fmla="*/ 62608 w 411778"/>
                    <a:gd name="connsiteY6" fmla="*/ 121091 h 253100"/>
                    <a:gd name="connsiteX7" fmla="*/ 42576 w 411778"/>
                    <a:gd name="connsiteY7" fmla="*/ 253066 h 253100"/>
                    <a:gd name="connsiteX8" fmla="*/ 1066 w 411778"/>
                    <a:gd name="connsiteY8" fmla="*/ 166757 h 253100"/>
                    <a:gd name="connsiteX9" fmla="*/ 216579 w 411778"/>
                    <a:gd name="connsiteY9" fmla="*/ 8629 h 25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778" h="253100">
                      <a:moveTo>
                        <a:pt x="216579" y="8629"/>
                      </a:moveTo>
                      <a:cubicBezTo>
                        <a:pt x="245272" y="18155"/>
                        <a:pt x="270963" y="34897"/>
                        <a:pt x="296249" y="51466"/>
                      </a:cubicBezTo>
                      <a:cubicBezTo>
                        <a:pt x="317206" y="65207"/>
                        <a:pt x="338221" y="78947"/>
                        <a:pt x="359177" y="92745"/>
                      </a:cubicBezTo>
                      <a:cubicBezTo>
                        <a:pt x="386022" y="110353"/>
                        <a:pt x="416389" y="135351"/>
                        <a:pt x="411193" y="166988"/>
                      </a:cubicBezTo>
                      <a:cubicBezTo>
                        <a:pt x="369280" y="152555"/>
                        <a:pt x="332563" y="126691"/>
                        <a:pt x="294575" y="103887"/>
                      </a:cubicBezTo>
                      <a:cubicBezTo>
                        <a:pt x="256588" y="81083"/>
                        <a:pt x="215251" y="60646"/>
                        <a:pt x="170971" y="59145"/>
                      </a:cubicBezTo>
                      <a:cubicBezTo>
                        <a:pt x="126691" y="57702"/>
                        <a:pt x="79004" y="79755"/>
                        <a:pt x="62608" y="121091"/>
                      </a:cubicBezTo>
                      <a:cubicBezTo>
                        <a:pt x="52967" y="145569"/>
                        <a:pt x="82699" y="255318"/>
                        <a:pt x="42576" y="253066"/>
                      </a:cubicBezTo>
                      <a:cubicBezTo>
                        <a:pt x="15615" y="251565"/>
                        <a:pt x="3318" y="185520"/>
                        <a:pt x="1066" y="166757"/>
                      </a:cubicBezTo>
                      <a:cubicBezTo>
                        <a:pt x="-12732" y="50485"/>
                        <a:pt x="110006" y="-26702"/>
                        <a:pt x="216579" y="8629"/>
                      </a:cubicBezTo>
                      <a:close/>
                    </a:path>
                  </a:pathLst>
                </a:custGeom>
                <a:solidFill>
                  <a:srgbClr val="DA9C92">
                    <a:alpha val="25000"/>
                  </a:srgbClr>
                </a:solidFill>
                <a:ln w="5770" cap="flat">
                  <a:noFill/>
                  <a:prstDash val="solid"/>
                  <a:miter/>
                </a:ln>
              </p:spPr>
              <p:txBody>
                <a:bodyPr rtlCol="0" anchor="ctr"/>
                <a:lstStyle/>
                <a:p>
                  <a:endParaRPr lang="th-TH"/>
                </a:p>
              </p:txBody>
            </p:sp>
            <p:sp>
              <p:nvSpPr>
                <p:cNvPr id="3956" name="Freeform: Shape 3955">
                  <a:extLst>
                    <a:ext uri="{FF2B5EF4-FFF2-40B4-BE49-F238E27FC236}">
                      <a16:creationId xmlns:a16="http://schemas.microsoft.com/office/drawing/2014/main" id="{F964B52B-1E56-452D-9A6F-E946F5EC0E69}"/>
                    </a:ext>
                  </a:extLst>
                </p:cNvPr>
                <p:cNvSpPr/>
                <p:nvPr/>
              </p:nvSpPr>
              <p:spPr>
                <a:xfrm>
                  <a:off x="3544872" y="4580416"/>
                  <a:ext cx="280267" cy="458151"/>
                </a:xfrm>
                <a:custGeom>
                  <a:avLst/>
                  <a:gdLst>
                    <a:gd name="connsiteX0" fmla="*/ 64071 w 280267"/>
                    <a:gd name="connsiteY0" fmla="*/ 212983 h 458151"/>
                    <a:gd name="connsiteX1" fmla="*/ 36533 w 280267"/>
                    <a:gd name="connsiteY1" fmla="*/ 144687 h 458151"/>
                    <a:gd name="connsiteX2" fmla="*/ 12055 w 280267"/>
                    <a:gd name="connsiteY2" fmla="*/ 47120 h 458151"/>
                    <a:gd name="connsiteX3" fmla="*/ 91090 w 280267"/>
                    <a:gd name="connsiteY3" fmla="*/ 5784 h 458151"/>
                    <a:gd name="connsiteX4" fmla="*/ 117820 w 280267"/>
                    <a:gd name="connsiteY4" fmla="*/ 98386 h 458151"/>
                    <a:gd name="connsiteX5" fmla="*/ 159964 w 280267"/>
                    <a:gd name="connsiteY5" fmla="*/ 180596 h 458151"/>
                    <a:gd name="connsiteX6" fmla="*/ 162735 w 280267"/>
                    <a:gd name="connsiteY6" fmla="*/ 91342 h 458151"/>
                    <a:gd name="connsiteX7" fmla="*/ 179189 w 280267"/>
                    <a:gd name="connsiteY7" fmla="*/ 52258 h 458151"/>
                    <a:gd name="connsiteX8" fmla="*/ 217003 w 280267"/>
                    <a:gd name="connsiteY8" fmla="*/ 62188 h 458151"/>
                    <a:gd name="connsiteX9" fmla="*/ 259551 w 280267"/>
                    <a:gd name="connsiteY9" fmla="*/ 90881 h 458151"/>
                    <a:gd name="connsiteX10" fmla="*/ 279700 w 280267"/>
                    <a:gd name="connsiteY10" fmla="*/ 113569 h 458151"/>
                    <a:gd name="connsiteX11" fmla="*/ 228665 w 280267"/>
                    <a:gd name="connsiteY11" fmla="*/ 155829 h 458151"/>
                    <a:gd name="connsiteX12" fmla="*/ 141952 w 280267"/>
                    <a:gd name="connsiteY12" fmla="*/ 244909 h 458151"/>
                    <a:gd name="connsiteX13" fmla="*/ 119263 w 280267"/>
                    <a:gd name="connsiteY13" fmla="*/ 370534 h 458151"/>
                    <a:gd name="connsiteX14" fmla="*/ 9110 w 280267"/>
                    <a:gd name="connsiteY14" fmla="*/ 423070 h 458151"/>
                    <a:gd name="connsiteX15" fmla="*/ 64071 w 280267"/>
                    <a:gd name="connsiteY15" fmla="*/ 212983 h 45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267" h="458151">
                      <a:moveTo>
                        <a:pt x="64071" y="212983"/>
                      </a:moveTo>
                      <a:cubicBezTo>
                        <a:pt x="66496" y="188043"/>
                        <a:pt x="49985" y="165817"/>
                        <a:pt x="36533" y="144687"/>
                      </a:cubicBezTo>
                      <a:cubicBezTo>
                        <a:pt x="18001" y="115590"/>
                        <a:pt x="3453" y="80546"/>
                        <a:pt x="12055" y="47120"/>
                      </a:cubicBezTo>
                      <a:cubicBezTo>
                        <a:pt x="20657" y="13693"/>
                        <a:pt x="61473" y="-11940"/>
                        <a:pt x="91090" y="5784"/>
                      </a:cubicBezTo>
                      <a:cubicBezTo>
                        <a:pt x="120129" y="23219"/>
                        <a:pt x="119147" y="64555"/>
                        <a:pt x="117820" y="98386"/>
                      </a:cubicBezTo>
                      <a:cubicBezTo>
                        <a:pt x="116492" y="132217"/>
                        <a:pt x="126422" y="175631"/>
                        <a:pt x="159964" y="180596"/>
                      </a:cubicBezTo>
                      <a:cubicBezTo>
                        <a:pt x="160888" y="150864"/>
                        <a:pt x="161811" y="121074"/>
                        <a:pt x="162735" y="91342"/>
                      </a:cubicBezTo>
                      <a:cubicBezTo>
                        <a:pt x="163197" y="76390"/>
                        <a:pt x="165564" y="58435"/>
                        <a:pt x="179189" y="52258"/>
                      </a:cubicBezTo>
                      <a:cubicBezTo>
                        <a:pt x="191659" y="46600"/>
                        <a:pt x="205687" y="54567"/>
                        <a:pt x="217003" y="62188"/>
                      </a:cubicBezTo>
                      <a:cubicBezTo>
                        <a:pt x="231205" y="71771"/>
                        <a:pt x="245349" y="81355"/>
                        <a:pt x="259551" y="90881"/>
                      </a:cubicBezTo>
                      <a:cubicBezTo>
                        <a:pt x="268153" y="96711"/>
                        <a:pt x="277448" y="103466"/>
                        <a:pt x="279700" y="113569"/>
                      </a:cubicBezTo>
                      <a:cubicBezTo>
                        <a:pt x="285011" y="137470"/>
                        <a:pt x="251873" y="148035"/>
                        <a:pt x="228665" y="155829"/>
                      </a:cubicBezTo>
                      <a:cubicBezTo>
                        <a:pt x="188137" y="169453"/>
                        <a:pt x="158059" y="205305"/>
                        <a:pt x="141952" y="244909"/>
                      </a:cubicBezTo>
                      <a:cubicBezTo>
                        <a:pt x="125787" y="284513"/>
                        <a:pt x="121745" y="327870"/>
                        <a:pt x="119263" y="370534"/>
                      </a:cubicBezTo>
                      <a:cubicBezTo>
                        <a:pt x="115452" y="434962"/>
                        <a:pt x="48946" y="500372"/>
                        <a:pt x="9110" y="423070"/>
                      </a:cubicBezTo>
                      <a:cubicBezTo>
                        <a:pt x="-27607" y="352175"/>
                        <a:pt x="58125" y="274237"/>
                        <a:pt x="64071" y="212983"/>
                      </a:cubicBezTo>
                      <a:close/>
                    </a:path>
                  </a:pathLst>
                </a:custGeom>
                <a:solidFill>
                  <a:srgbClr val="DA9C92">
                    <a:alpha val="25000"/>
                  </a:srgbClr>
                </a:solidFill>
                <a:ln w="5770" cap="flat">
                  <a:noFill/>
                  <a:prstDash val="solid"/>
                  <a:miter/>
                </a:ln>
              </p:spPr>
              <p:txBody>
                <a:bodyPr rtlCol="0" anchor="ctr"/>
                <a:lstStyle/>
                <a:p>
                  <a:endParaRPr lang="th-TH"/>
                </a:p>
              </p:txBody>
            </p:sp>
            <p:sp>
              <p:nvSpPr>
                <p:cNvPr id="3957" name="Freeform: Shape 3956">
                  <a:extLst>
                    <a:ext uri="{FF2B5EF4-FFF2-40B4-BE49-F238E27FC236}">
                      <a16:creationId xmlns:a16="http://schemas.microsoft.com/office/drawing/2014/main" id="{6D3C6409-88D3-414F-94D0-5C541C59217B}"/>
                    </a:ext>
                  </a:extLst>
                </p:cNvPr>
                <p:cNvSpPr/>
                <p:nvPr/>
              </p:nvSpPr>
              <p:spPr>
                <a:xfrm>
                  <a:off x="3482897" y="4631981"/>
                  <a:ext cx="339596" cy="404340"/>
                </a:xfrm>
                <a:custGeom>
                  <a:avLst/>
                  <a:gdLst>
                    <a:gd name="connsiteX0" fmla="*/ 1576 w 339596"/>
                    <a:gd name="connsiteY0" fmla="*/ 148775 h 404340"/>
                    <a:gd name="connsiteX1" fmla="*/ 25650 w 339596"/>
                    <a:gd name="connsiteY1" fmla="*/ 84404 h 404340"/>
                    <a:gd name="connsiteX2" fmla="*/ 87828 w 339596"/>
                    <a:gd name="connsiteY2" fmla="*/ 249459 h 404340"/>
                    <a:gd name="connsiteX3" fmla="*/ 96892 w 339596"/>
                    <a:gd name="connsiteY3" fmla="*/ 270301 h 404340"/>
                    <a:gd name="connsiteX4" fmla="*/ 131646 w 339596"/>
                    <a:gd name="connsiteY4" fmla="*/ 236412 h 404340"/>
                    <a:gd name="connsiteX5" fmla="*/ 113403 w 339596"/>
                    <a:gd name="connsiteY5" fmla="*/ 0 h 404340"/>
                    <a:gd name="connsiteX6" fmla="*/ 131589 w 339596"/>
                    <a:gd name="connsiteY6" fmla="*/ 58367 h 404340"/>
                    <a:gd name="connsiteX7" fmla="*/ 166978 w 339596"/>
                    <a:gd name="connsiteY7" fmla="*/ 279480 h 404340"/>
                    <a:gd name="connsiteX8" fmla="*/ 175118 w 339596"/>
                    <a:gd name="connsiteY8" fmla="*/ 189880 h 404340"/>
                    <a:gd name="connsiteX9" fmla="*/ 239547 w 339596"/>
                    <a:gd name="connsiteY9" fmla="*/ 105938 h 404340"/>
                    <a:gd name="connsiteX10" fmla="*/ 339596 w 339596"/>
                    <a:gd name="connsiteY10" fmla="*/ 95893 h 404340"/>
                    <a:gd name="connsiteX11" fmla="*/ 182623 w 339596"/>
                    <a:gd name="connsiteY11" fmla="*/ 332247 h 404340"/>
                    <a:gd name="connsiteX12" fmla="*/ 68661 w 339596"/>
                    <a:gd name="connsiteY12" fmla="*/ 377220 h 404340"/>
                    <a:gd name="connsiteX13" fmla="*/ 45857 w 339596"/>
                    <a:gd name="connsiteY13" fmla="*/ 261583 h 404340"/>
                    <a:gd name="connsiteX14" fmla="*/ 1576 w 339596"/>
                    <a:gd name="connsiteY14" fmla="*/ 148775 h 40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596" h="404340">
                      <a:moveTo>
                        <a:pt x="1576" y="148775"/>
                      </a:moveTo>
                      <a:cubicBezTo>
                        <a:pt x="-3504" y="124643"/>
                        <a:pt x="3482" y="95258"/>
                        <a:pt x="25650" y="84404"/>
                      </a:cubicBezTo>
                      <a:cubicBezTo>
                        <a:pt x="67737" y="126894"/>
                        <a:pt x="78648" y="190342"/>
                        <a:pt x="87828" y="249459"/>
                      </a:cubicBezTo>
                      <a:cubicBezTo>
                        <a:pt x="89040" y="257138"/>
                        <a:pt x="90657" y="265624"/>
                        <a:pt x="96892" y="270301"/>
                      </a:cubicBezTo>
                      <a:cubicBezTo>
                        <a:pt x="112941" y="282193"/>
                        <a:pt x="130607" y="256329"/>
                        <a:pt x="131646" y="236412"/>
                      </a:cubicBezTo>
                      <a:cubicBezTo>
                        <a:pt x="135803" y="156742"/>
                        <a:pt x="89386" y="76033"/>
                        <a:pt x="113403" y="0"/>
                      </a:cubicBezTo>
                      <a:cubicBezTo>
                        <a:pt x="131589" y="11258"/>
                        <a:pt x="132108" y="37006"/>
                        <a:pt x="131589" y="58367"/>
                      </a:cubicBezTo>
                      <a:cubicBezTo>
                        <a:pt x="129741" y="133418"/>
                        <a:pt x="141807" y="208758"/>
                        <a:pt x="166978" y="279480"/>
                      </a:cubicBezTo>
                      <a:cubicBezTo>
                        <a:pt x="146483" y="255001"/>
                        <a:pt x="159993" y="217995"/>
                        <a:pt x="175118" y="189880"/>
                      </a:cubicBezTo>
                      <a:cubicBezTo>
                        <a:pt x="191976" y="158532"/>
                        <a:pt x="210854" y="126952"/>
                        <a:pt x="239547" y="105938"/>
                      </a:cubicBezTo>
                      <a:cubicBezTo>
                        <a:pt x="268298" y="84923"/>
                        <a:pt x="309403" y="77072"/>
                        <a:pt x="339596" y="95893"/>
                      </a:cubicBezTo>
                      <a:cubicBezTo>
                        <a:pt x="240471" y="123835"/>
                        <a:pt x="169980" y="230004"/>
                        <a:pt x="182623" y="332247"/>
                      </a:cubicBezTo>
                      <a:cubicBezTo>
                        <a:pt x="191630" y="404816"/>
                        <a:pt x="107803" y="427735"/>
                        <a:pt x="68661" y="377220"/>
                      </a:cubicBezTo>
                      <a:cubicBezTo>
                        <a:pt x="47935" y="350490"/>
                        <a:pt x="54863" y="293509"/>
                        <a:pt x="45857" y="261583"/>
                      </a:cubicBezTo>
                      <a:cubicBezTo>
                        <a:pt x="34945" y="222672"/>
                        <a:pt x="9832" y="187917"/>
                        <a:pt x="1576" y="148775"/>
                      </a:cubicBezTo>
                      <a:close/>
                    </a:path>
                  </a:pathLst>
                </a:custGeom>
                <a:solidFill>
                  <a:srgbClr val="CC9F95">
                    <a:alpha val="43000"/>
                  </a:srgbClr>
                </a:solidFill>
                <a:ln w="5770" cap="flat">
                  <a:noFill/>
                  <a:prstDash val="solid"/>
                  <a:miter/>
                </a:ln>
              </p:spPr>
              <p:txBody>
                <a:bodyPr rtlCol="0" anchor="ctr"/>
                <a:lstStyle/>
                <a:p>
                  <a:endParaRPr lang="th-TH"/>
                </a:p>
              </p:txBody>
            </p:sp>
            <p:sp>
              <p:nvSpPr>
                <p:cNvPr id="3958" name="Freeform: Shape 3957">
                  <a:extLst>
                    <a:ext uri="{FF2B5EF4-FFF2-40B4-BE49-F238E27FC236}">
                      <a16:creationId xmlns:a16="http://schemas.microsoft.com/office/drawing/2014/main" id="{C13EC5DB-F5D3-46C9-96F6-45A886A197E8}"/>
                    </a:ext>
                  </a:extLst>
                </p:cNvPr>
                <p:cNvSpPr/>
                <p:nvPr/>
              </p:nvSpPr>
              <p:spPr>
                <a:xfrm>
                  <a:off x="3458281" y="4291167"/>
                  <a:ext cx="410686" cy="214669"/>
                </a:xfrm>
                <a:custGeom>
                  <a:avLst/>
                  <a:gdLst>
                    <a:gd name="connsiteX0" fmla="*/ 84097 w 410686"/>
                    <a:gd name="connsiteY0" fmla="*/ 156880 h 214669"/>
                    <a:gd name="connsiteX1" fmla="*/ 217919 w 410686"/>
                    <a:gd name="connsiteY1" fmla="*/ 37606 h 214669"/>
                    <a:gd name="connsiteX2" fmla="*/ 410686 w 410686"/>
                    <a:gd name="connsiteY2" fmla="*/ 3313 h 214669"/>
                    <a:gd name="connsiteX3" fmla="*/ 308328 w 410686"/>
                    <a:gd name="connsiteY3" fmla="*/ 24039 h 214669"/>
                    <a:gd name="connsiteX4" fmla="*/ 241359 w 410686"/>
                    <a:gd name="connsiteY4" fmla="*/ 106249 h 214669"/>
                    <a:gd name="connsiteX5" fmla="*/ 242109 w 410686"/>
                    <a:gd name="connsiteY5" fmla="*/ 214670 h 214669"/>
                    <a:gd name="connsiteX6" fmla="*/ 46802 w 410686"/>
                    <a:gd name="connsiteY6" fmla="*/ 190191 h 214669"/>
                    <a:gd name="connsiteX7" fmla="*/ 84097 w 410686"/>
                    <a:gd name="connsiteY7" fmla="*/ 156880 h 2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686" h="214669">
                      <a:moveTo>
                        <a:pt x="84097" y="156880"/>
                      </a:moveTo>
                      <a:cubicBezTo>
                        <a:pt x="143850" y="145276"/>
                        <a:pt x="170233" y="75363"/>
                        <a:pt x="217919" y="37606"/>
                      </a:cubicBezTo>
                      <a:cubicBezTo>
                        <a:pt x="270398" y="-4019"/>
                        <a:pt x="344006" y="-3153"/>
                        <a:pt x="410686" y="3313"/>
                      </a:cubicBezTo>
                      <a:cubicBezTo>
                        <a:pt x="381589" y="23058"/>
                        <a:pt x="341061" y="11165"/>
                        <a:pt x="308328" y="24039"/>
                      </a:cubicBezTo>
                      <a:cubicBezTo>
                        <a:pt x="274555" y="37317"/>
                        <a:pt x="256485" y="73284"/>
                        <a:pt x="241359" y="106249"/>
                      </a:cubicBezTo>
                      <a:cubicBezTo>
                        <a:pt x="225078" y="141812"/>
                        <a:pt x="211511" y="190307"/>
                        <a:pt x="242109" y="214670"/>
                      </a:cubicBezTo>
                      <a:cubicBezTo>
                        <a:pt x="179181" y="164558"/>
                        <a:pt x="113425" y="198389"/>
                        <a:pt x="46802" y="190191"/>
                      </a:cubicBezTo>
                      <a:cubicBezTo>
                        <a:pt x="-49898" y="178241"/>
                        <a:pt x="23767" y="168600"/>
                        <a:pt x="84097" y="156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3959" name="Freeform: Shape 3958">
                  <a:extLst>
                    <a:ext uri="{FF2B5EF4-FFF2-40B4-BE49-F238E27FC236}">
                      <a16:creationId xmlns:a16="http://schemas.microsoft.com/office/drawing/2014/main" id="{70A2D443-F97B-48B9-92C5-9C553B2B218A}"/>
                    </a:ext>
                  </a:extLst>
                </p:cNvPr>
                <p:cNvSpPr/>
                <p:nvPr/>
              </p:nvSpPr>
              <p:spPr>
                <a:xfrm>
                  <a:off x="3622279" y="4394491"/>
                  <a:ext cx="323409" cy="300879"/>
                </a:xfrm>
                <a:custGeom>
                  <a:avLst/>
                  <a:gdLst>
                    <a:gd name="connsiteX0" fmla="*/ 225270 w 323409"/>
                    <a:gd name="connsiteY0" fmla="*/ 300880 h 300879"/>
                    <a:gd name="connsiteX1" fmla="*/ 291430 w 323409"/>
                    <a:gd name="connsiteY1" fmla="*/ 273803 h 300879"/>
                    <a:gd name="connsiteX2" fmla="*/ 323125 w 323409"/>
                    <a:gd name="connsiteY2" fmla="*/ 213012 h 300879"/>
                    <a:gd name="connsiteX3" fmla="*/ 300436 w 323409"/>
                    <a:gd name="connsiteY3" fmla="*/ 152509 h 300879"/>
                    <a:gd name="connsiteX4" fmla="*/ 296107 w 323409"/>
                    <a:gd name="connsiteY4" fmla="*/ 12509 h 300879"/>
                    <a:gd name="connsiteX5" fmla="*/ 198598 w 323409"/>
                    <a:gd name="connsiteY5" fmla="*/ 29194 h 300879"/>
                    <a:gd name="connsiteX6" fmla="*/ 110614 w 323409"/>
                    <a:gd name="connsiteY6" fmla="*/ 90736 h 300879"/>
                    <a:gd name="connsiteX7" fmla="*/ 0 w 323409"/>
                    <a:gd name="connsiteY7" fmla="*/ 86348 h 300879"/>
                    <a:gd name="connsiteX8" fmla="*/ 225270 w 323409"/>
                    <a:gd name="connsiteY8" fmla="*/ 300880 h 30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09" h="300879">
                      <a:moveTo>
                        <a:pt x="225270" y="300880"/>
                      </a:moveTo>
                      <a:cubicBezTo>
                        <a:pt x="248363" y="294471"/>
                        <a:pt x="271975" y="287775"/>
                        <a:pt x="291430" y="273803"/>
                      </a:cubicBezTo>
                      <a:cubicBezTo>
                        <a:pt x="310886" y="259832"/>
                        <a:pt x="325665" y="236855"/>
                        <a:pt x="323125" y="213012"/>
                      </a:cubicBezTo>
                      <a:cubicBezTo>
                        <a:pt x="320816" y="191478"/>
                        <a:pt x="305344" y="173581"/>
                        <a:pt x="300436" y="152509"/>
                      </a:cubicBezTo>
                      <a:cubicBezTo>
                        <a:pt x="289468" y="105342"/>
                        <a:pt x="330688" y="46340"/>
                        <a:pt x="296107" y="12509"/>
                      </a:cubicBezTo>
                      <a:cubicBezTo>
                        <a:pt x="270012" y="-13008"/>
                        <a:pt x="225443" y="4542"/>
                        <a:pt x="198598" y="29194"/>
                      </a:cubicBezTo>
                      <a:cubicBezTo>
                        <a:pt x="171694" y="53845"/>
                        <a:pt x="146870" y="86406"/>
                        <a:pt x="110614" y="90736"/>
                      </a:cubicBezTo>
                      <a:cubicBezTo>
                        <a:pt x="71183" y="95470"/>
                        <a:pt x="38334" y="71858"/>
                        <a:pt x="0" y="86348"/>
                      </a:cubicBezTo>
                      <a:cubicBezTo>
                        <a:pt x="8198" y="95354"/>
                        <a:pt x="256907" y="292047"/>
                        <a:pt x="225270" y="300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3960" name="Freeform: Shape 3959">
                  <a:extLst>
                    <a:ext uri="{FF2B5EF4-FFF2-40B4-BE49-F238E27FC236}">
                      <a16:creationId xmlns:a16="http://schemas.microsoft.com/office/drawing/2014/main" id="{1C23174B-A79F-4D09-BDF3-07ED7D51B9F9}"/>
                    </a:ext>
                  </a:extLst>
                </p:cNvPr>
                <p:cNvSpPr/>
                <p:nvPr/>
              </p:nvSpPr>
              <p:spPr>
                <a:xfrm>
                  <a:off x="3042698" y="4660443"/>
                  <a:ext cx="382889" cy="479115"/>
                </a:xfrm>
                <a:custGeom>
                  <a:avLst/>
                  <a:gdLst>
                    <a:gd name="connsiteX0" fmla="*/ 238155 w 382889"/>
                    <a:gd name="connsiteY0" fmla="*/ 115405 h 479115"/>
                    <a:gd name="connsiteX1" fmla="*/ 53933 w 382889"/>
                    <a:gd name="connsiteY1" fmla="*/ 328898 h 479115"/>
                    <a:gd name="connsiteX2" fmla="*/ 3187 w 382889"/>
                    <a:gd name="connsiteY2" fmla="*/ 479116 h 479115"/>
                    <a:gd name="connsiteX3" fmla="*/ 135508 w 382889"/>
                    <a:gd name="connsiteY3" fmla="*/ 127645 h 479115"/>
                    <a:gd name="connsiteX4" fmla="*/ 207788 w 382889"/>
                    <a:gd name="connsiteY4" fmla="*/ 25632 h 479115"/>
                    <a:gd name="connsiteX5" fmla="*/ 230881 w 382889"/>
                    <a:gd name="connsiteY5" fmla="*/ 3117 h 479115"/>
                    <a:gd name="connsiteX6" fmla="*/ 382889 w 382889"/>
                    <a:gd name="connsiteY6" fmla="*/ 98144 h 479115"/>
                    <a:gd name="connsiteX7" fmla="*/ 238155 w 382889"/>
                    <a:gd name="connsiteY7" fmla="*/ 115405 h 47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889" h="479115">
                      <a:moveTo>
                        <a:pt x="238155" y="115405"/>
                      </a:moveTo>
                      <a:cubicBezTo>
                        <a:pt x="170898" y="181220"/>
                        <a:pt x="109183" y="252692"/>
                        <a:pt x="53933" y="328898"/>
                      </a:cubicBezTo>
                      <a:cubicBezTo>
                        <a:pt x="21892" y="373120"/>
                        <a:pt x="-9457" y="426003"/>
                        <a:pt x="3187" y="479116"/>
                      </a:cubicBezTo>
                      <a:cubicBezTo>
                        <a:pt x="-16846" y="352106"/>
                        <a:pt x="61207" y="232543"/>
                        <a:pt x="135508" y="127645"/>
                      </a:cubicBezTo>
                      <a:cubicBezTo>
                        <a:pt x="159582" y="93640"/>
                        <a:pt x="183714" y="59636"/>
                        <a:pt x="207788" y="25632"/>
                      </a:cubicBezTo>
                      <a:cubicBezTo>
                        <a:pt x="214081" y="16742"/>
                        <a:pt x="220894" y="7447"/>
                        <a:pt x="230881" y="3117"/>
                      </a:cubicBezTo>
                      <a:cubicBezTo>
                        <a:pt x="276778" y="-16743"/>
                        <a:pt x="361932" y="63447"/>
                        <a:pt x="382889" y="98144"/>
                      </a:cubicBezTo>
                      <a:cubicBezTo>
                        <a:pt x="343400" y="64890"/>
                        <a:pt x="272968" y="81401"/>
                        <a:pt x="238155" y="115405"/>
                      </a:cubicBezTo>
                      <a:close/>
                    </a:path>
                  </a:pathLst>
                </a:custGeom>
                <a:solidFill>
                  <a:srgbClr val="DA9C92">
                    <a:alpha val="25000"/>
                  </a:srgbClr>
                </a:solidFill>
                <a:ln w="5770" cap="flat">
                  <a:noFill/>
                  <a:prstDash val="solid"/>
                  <a:miter/>
                </a:ln>
              </p:spPr>
              <p:txBody>
                <a:bodyPr rtlCol="0" anchor="ctr"/>
                <a:lstStyle/>
                <a:p>
                  <a:endParaRPr lang="th-TH"/>
                </a:p>
              </p:txBody>
            </p:sp>
            <p:sp>
              <p:nvSpPr>
                <p:cNvPr id="3961" name="Freeform: Shape 3960">
                  <a:extLst>
                    <a:ext uri="{FF2B5EF4-FFF2-40B4-BE49-F238E27FC236}">
                      <a16:creationId xmlns:a16="http://schemas.microsoft.com/office/drawing/2014/main" id="{5C18D06C-9507-4D69-9A8E-A4C61D042816}"/>
                    </a:ext>
                  </a:extLst>
                </p:cNvPr>
                <p:cNvSpPr/>
                <p:nvPr/>
              </p:nvSpPr>
              <p:spPr>
                <a:xfrm>
                  <a:off x="3351459" y="4765457"/>
                  <a:ext cx="234218" cy="420691"/>
                </a:xfrm>
                <a:custGeom>
                  <a:avLst/>
                  <a:gdLst>
                    <a:gd name="connsiteX0" fmla="*/ 167654 w 234218"/>
                    <a:gd name="connsiteY0" fmla="*/ 119678 h 420691"/>
                    <a:gd name="connsiteX1" fmla="*/ 177064 w 234218"/>
                    <a:gd name="connsiteY1" fmla="*/ 169616 h 420691"/>
                    <a:gd name="connsiteX2" fmla="*/ 156569 w 234218"/>
                    <a:gd name="connsiteY2" fmla="*/ 208816 h 420691"/>
                    <a:gd name="connsiteX3" fmla="*/ 0 w 234218"/>
                    <a:gd name="connsiteY3" fmla="*/ 420692 h 420691"/>
                    <a:gd name="connsiteX4" fmla="*/ 234218 w 234218"/>
                    <a:gd name="connsiteY4" fmla="*/ 253789 h 420691"/>
                    <a:gd name="connsiteX5" fmla="*/ 172907 w 234218"/>
                    <a:gd name="connsiteY5" fmla="*/ 88156 h 420691"/>
                    <a:gd name="connsiteX6" fmla="*/ 115060 w 234218"/>
                    <a:gd name="connsiteY6" fmla="*/ 0 h 420691"/>
                    <a:gd name="connsiteX7" fmla="*/ 167654 w 234218"/>
                    <a:gd name="connsiteY7" fmla="*/ 119678 h 4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218" h="420691">
                      <a:moveTo>
                        <a:pt x="167654" y="119678"/>
                      </a:moveTo>
                      <a:cubicBezTo>
                        <a:pt x="173773" y="135728"/>
                        <a:pt x="180008" y="152701"/>
                        <a:pt x="177064" y="169616"/>
                      </a:cubicBezTo>
                      <a:cubicBezTo>
                        <a:pt x="174524" y="184280"/>
                        <a:pt x="165402" y="196808"/>
                        <a:pt x="156569" y="208816"/>
                      </a:cubicBezTo>
                      <a:cubicBezTo>
                        <a:pt x="104379" y="279422"/>
                        <a:pt x="52190" y="350086"/>
                        <a:pt x="0" y="420692"/>
                      </a:cubicBezTo>
                      <a:cubicBezTo>
                        <a:pt x="57674" y="342061"/>
                        <a:pt x="141097" y="282655"/>
                        <a:pt x="234218" y="253789"/>
                      </a:cubicBezTo>
                      <a:cubicBezTo>
                        <a:pt x="197270" y="207430"/>
                        <a:pt x="191208" y="144561"/>
                        <a:pt x="172907" y="88156"/>
                      </a:cubicBezTo>
                      <a:cubicBezTo>
                        <a:pt x="161880" y="54152"/>
                        <a:pt x="143464" y="21707"/>
                        <a:pt x="115060" y="0"/>
                      </a:cubicBezTo>
                      <a:cubicBezTo>
                        <a:pt x="128396" y="40528"/>
                        <a:pt x="152066" y="78920"/>
                        <a:pt x="167654" y="119678"/>
                      </a:cubicBezTo>
                      <a:close/>
                    </a:path>
                  </a:pathLst>
                </a:custGeom>
                <a:solidFill>
                  <a:srgbClr val="DA9C92">
                    <a:alpha val="25000"/>
                  </a:srgbClr>
                </a:solidFill>
                <a:ln w="5770" cap="flat">
                  <a:noFill/>
                  <a:prstDash val="solid"/>
                  <a:miter/>
                </a:ln>
              </p:spPr>
              <p:txBody>
                <a:bodyPr rtlCol="0" anchor="ctr"/>
                <a:lstStyle/>
                <a:p>
                  <a:endParaRPr lang="th-TH"/>
                </a:p>
              </p:txBody>
            </p:sp>
            <p:sp>
              <p:nvSpPr>
                <p:cNvPr id="3962" name="Freeform: Shape 3961">
                  <a:extLst>
                    <a:ext uri="{FF2B5EF4-FFF2-40B4-BE49-F238E27FC236}">
                      <a16:creationId xmlns:a16="http://schemas.microsoft.com/office/drawing/2014/main" id="{436E8DC2-BC31-48CD-A946-029267CF9003}"/>
                    </a:ext>
                  </a:extLst>
                </p:cNvPr>
                <p:cNvSpPr/>
                <p:nvPr/>
              </p:nvSpPr>
              <p:spPr>
                <a:xfrm>
                  <a:off x="2580864" y="4903766"/>
                  <a:ext cx="587873" cy="577685"/>
                </a:xfrm>
                <a:custGeom>
                  <a:avLst/>
                  <a:gdLst>
                    <a:gd name="connsiteX0" fmla="*/ 230398 w 587873"/>
                    <a:gd name="connsiteY0" fmla="*/ 115769 h 577685"/>
                    <a:gd name="connsiteX1" fmla="*/ 272139 w 587873"/>
                    <a:gd name="connsiteY1" fmla="*/ 126507 h 577685"/>
                    <a:gd name="connsiteX2" fmla="*/ 301120 w 587873"/>
                    <a:gd name="connsiteY2" fmla="*/ 156065 h 577685"/>
                    <a:gd name="connsiteX3" fmla="*/ 403016 w 587873"/>
                    <a:gd name="connsiteY3" fmla="*/ 293814 h 577685"/>
                    <a:gd name="connsiteX4" fmla="*/ 452493 w 587873"/>
                    <a:gd name="connsiteY4" fmla="*/ 372271 h 577685"/>
                    <a:gd name="connsiteX5" fmla="*/ 491693 w 587873"/>
                    <a:gd name="connsiteY5" fmla="*/ 498531 h 577685"/>
                    <a:gd name="connsiteX6" fmla="*/ 587874 w 587873"/>
                    <a:gd name="connsiteY6" fmla="*/ 577681 h 577685"/>
                    <a:gd name="connsiteX7" fmla="*/ 404691 w 587873"/>
                    <a:gd name="connsiteY7" fmla="*/ 426251 h 577685"/>
                    <a:gd name="connsiteX8" fmla="*/ 366415 w 587873"/>
                    <a:gd name="connsiteY8" fmla="*/ 376947 h 577685"/>
                    <a:gd name="connsiteX9" fmla="*/ 189755 w 587873"/>
                    <a:gd name="connsiteY9" fmla="*/ 291735 h 577685"/>
                    <a:gd name="connsiteX10" fmla="*/ 177054 w 587873"/>
                    <a:gd name="connsiteY10" fmla="*/ 277129 h 577685"/>
                    <a:gd name="connsiteX11" fmla="*/ 182770 w 587873"/>
                    <a:gd name="connsiteY11" fmla="*/ 257269 h 577685"/>
                    <a:gd name="connsiteX12" fmla="*/ 220238 w 587873"/>
                    <a:gd name="connsiteY12" fmla="*/ 193649 h 577685"/>
                    <a:gd name="connsiteX13" fmla="*/ 10498 w 587873"/>
                    <a:gd name="connsiteY13" fmla="*/ 38697 h 577685"/>
                    <a:gd name="connsiteX14" fmla="*/ 8015 w 587873"/>
                    <a:gd name="connsiteY14" fmla="*/ 363 h 577685"/>
                    <a:gd name="connsiteX15" fmla="*/ 230398 w 587873"/>
                    <a:gd name="connsiteY15" fmla="*/ 115769 h 57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73" h="577685">
                      <a:moveTo>
                        <a:pt x="230398" y="115769"/>
                      </a:moveTo>
                      <a:cubicBezTo>
                        <a:pt x="244658" y="117962"/>
                        <a:pt x="259553" y="119348"/>
                        <a:pt x="272139" y="126507"/>
                      </a:cubicBezTo>
                      <a:cubicBezTo>
                        <a:pt x="284204" y="133377"/>
                        <a:pt x="292807" y="144865"/>
                        <a:pt x="301120" y="156065"/>
                      </a:cubicBezTo>
                      <a:cubicBezTo>
                        <a:pt x="335066" y="201962"/>
                        <a:pt x="369070" y="247917"/>
                        <a:pt x="403016" y="293814"/>
                      </a:cubicBezTo>
                      <a:cubicBezTo>
                        <a:pt x="421433" y="318754"/>
                        <a:pt x="440023" y="343925"/>
                        <a:pt x="452493" y="372271"/>
                      </a:cubicBezTo>
                      <a:cubicBezTo>
                        <a:pt x="470274" y="412626"/>
                        <a:pt x="474951" y="457714"/>
                        <a:pt x="491693" y="498531"/>
                      </a:cubicBezTo>
                      <a:cubicBezTo>
                        <a:pt x="508493" y="539347"/>
                        <a:pt x="543767" y="578143"/>
                        <a:pt x="587874" y="577681"/>
                      </a:cubicBezTo>
                      <a:cubicBezTo>
                        <a:pt x="505548" y="573236"/>
                        <a:pt x="449722" y="495298"/>
                        <a:pt x="404691" y="426251"/>
                      </a:cubicBezTo>
                      <a:cubicBezTo>
                        <a:pt x="393318" y="408758"/>
                        <a:pt x="381656" y="391207"/>
                        <a:pt x="366415" y="376947"/>
                      </a:cubicBezTo>
                      <a:cubicBezTo>
                        <a:pt x="318440" y="331974"/>
                        <a:pt x="244716" y="327818"/>
                        <a:pt x="189755" y="291735"/>
                      </a:cubicBezTo>
                      <a:cubicBezTo>
                        <a:pt x="184213" y="288098"/>
                        <a:pt x="178497" y="283595"/>
                        <a:pt x="177054" y="277129"/>
                      </a:cubicBezTo>
                      <a:cubicBezTo>
                        <a:pt x="175495" y="270201"/>
                        <a:pt x="179190" y="263331"/>
                        <a:pt x="182770" y="257269"/>
                      </a:cubicBezTo>
                      <a:cubicBezTo>
                        <a:pt x="195240" y="236082"/>
                        <a:pt x="207767" y="214894"/>
                        <a:pt x="220238" y="193649"/>
                      </a:cubicBezTo>
                      <a:cubicBezTo>
                        <a:pt x="139297" y="159760"/>
                        <a:pt x="66671" y="106127"/>
                        <a:pt x="10498" y="38697"/>
                      </a:cubicBezTo>
                      <a:cubicBezTo>
                        <a:pt x="857" y="27092"/>
                        <a:pt x="-6129" y="5616"/>
                        <a:pt x="8015" y="363"/>
                      </a:cubicBezTo>
                      <a:cubicBezTo>
                        <a:pt x="28741" y="-7316"/>
                        <a:pt x="189351" y="109418"/>
                        <a:pt x="230398" y="115769"/>
                      </a:cubicBezTo>
                      <a:close/>
                    </a:path>
                  </a:pathLst>
                </a:custGeom>
                <a:solidFill>
                  <a:srgbClr val="DA9C92">
                    <a:alpha val="25000"/>
                  </a:srgbClr>
                </a:solidFill>
                <a:ln w="5770" cap="flat">
                  <a:noFill/>
                  <a:prstDash val="solid"/>
                  <a:miter/>
                </a:ln>
              </p:spPr>
              <p:txBody>
                <a:bodyPr rtlCol="0" anchor="ctr"/>
                <a:lstStyle/>
                <a:p>
                  <a:endParaRPr lang="th-TH"/>
                </a:p>
              </p:txBody>
            </p:sp>
            <p:sp>
              <p:nvSpPr>
                <p:cNvPr id="3963" name="Freeform: Shape 3962">
                  <a:extLst>
                    <a:ext uri="{FF2B5EF4-FFF2-40B4-BE49-F238E27FC236}">
                      <a16:creationId xmlns:a16="http://schemas.microsoft.com/office/drawing/2014/main" id="{2A1AFEE6-E33D-4198-8371-21D992590CB9}"/>
                    </a:ext>
                  </a:extLst>
                </p:cNvPr>
                <p:cNvSpPr/>
                <p:nvPr/>
              </p:nvSpPr>
              <p:spPr>
                <a:xfrm>
                  <a:off x="2603143" y="5569177"/>
                  <a:ext cx="184334" cy="412469"/>
                </a:xfrm>
                <a:custGeom>
                  <a:avLst/>
                  <a:gdLst>
                    <a:gd name="connsiteX0" fmla="*/ 285 w 184334"/>
                    <a:gd name="connsiteY0" fmla="*/ 198562 h 412469"/>
                    <a:gd name="connsiteX1" fmla="*/ 15353 w 184334"/>
                    <a:gd name="connsiteY1" fmla="*/ 344393 h 412469"/>
                    <a:gd name="connsiteX2" fmla="*/ 16277 w 184334"/>
                    <a:gd name="connsiteY2" fmla="*/ 388385 h 412469"/>
                    <a:gd name="connsiteX3" fmla="*/ 48664 w 184334"/>
                    <a:gd name="connsiteY3" fmla="*/ 411882 h 412469"/>
                    <a:gd name="connsiteX4" fmla="*/ 67254 w 184334"/>
                    <a:gd name="connsiteY4" fmla="*/ 355651 h 412469"/>
                    <a:gd name="connsiteX5" fmla="*/ 184334 w 184334"/>
                    <a:gd name="connsiteY5" fmla="*/ 24443 h 412469"/>
                    <a:gd name="connsiteX6" fmla="*/ 285 w 184334"/>
                    <a:gd name="connsiteY6" fmla="*/ 198562 h 41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34" h="412469">
                      <a:moveTo>
                        <a:pt x="285" y="198562"/>
                      </a:moveTo>
                      <a:cubicBezTo>
                        <a:pt x="-2601" y="247461"/>
                        <a:pt x="17431" y="295494"/>
                        <a:pt x="15353" y="344393"/>
                      </a:cubicBezTo>
                      <a:cubicBezTo>
                        <a:pt x="14718" y="359115"/>
                        <a:pt x="12120" y="374241"/>
                        <a:pt x="16277" y="388385"/>
                      </a:cubicBezTo>
                      <a:cubicBezTo>
                        <a:pt x="20433" y="402529"/>
                        <a:pt x="34347" y="415403"/>
                        <a:pt x="48664" y="411882"/>
                      </a:cubicBezTo>
                      <a:cubicBezTo>
                        <a:pt x="69794" y="406744"/>
                        <a:pt x="69621" y="377243"/>
                        <a:pt x="67254" y="355651"/>
                      </a:cubicBezTo>
                      <a:cubicBezTo>
                        <a:pt x="53398" y="229622"/>
                        <a:pt x="128911" y="128880"/>
                        <a:pt x="184334" y="24443"/>
                      </a:cubicBezTo>
                      <a:cubicBezTo>
                        <a:pt x="90693" y="-65792"/>
                        <a:pt x="5077" y="116872"/>
                        <a:pt x="285" y="198562"/>
                      </a:cubicBezTo>
                      <a:close/>
                    </a:path>
                  </a:pathLst>
                </a:custGeom>
                <a:solidFill>
                  <a:srgbClr val="DA9C92">
                    <a:alpha val="25000"/>
                  </a:srgbClr>
                </a:solidFill>
                <a:ln w="5770" cap="flat">
                  <a:noFill/>
                  <a:prstDash val="solid"/>
                  <a:miter/>
                </a:ln>
              </p:spPr>
              <p:txBody>
                <a:bodyPr rtlCol="0" anchor="ctr"/>
                <a:lstStyle/>
                <a:p>
                  <a:endParaRPr lang="th-TH"/>
                </a:p>
              </p:txBody>
            </p:sp>
            <p:sp>
              <p:nvSpPr>
                <p:cNvPr id="3964" name="Freeform: Shape 3963">
                  <a:extLst>
                    <a:ext uri="{FF2B5EF4-FFF2-40B4-BE49-F238E27FC236}">
                      <a16:creationId xmlns:a16="http://schemas.microsoft.com/office/drawing/2014/main" id="{CFBD299B-C274-450C-9F47-84A3E4D96B9C}"/>
                    </a:ext>
                  </a:extLst>
                </p:cNvPr>
                <p:cNvSpPr/>
                <p:nvPr/>
              </p:nvSpPr>
              <p:spPr>
                <a:xfrm>
                  <a:off x="2495386" y="4449606"/>
                  <a:ext cx="352190" cy="509079"/>
                </a:xfrm>
                <a:custGeom>
                  <a:avLst/>
                  <a:gdLst>
                    <a:gd name="connsiteX0" fmla="*/ 50367 w 352190"/>
                    <a:gd name="connsiteY0" fmla="*/ 149179 h 509079"/>
                    <a:gd name="connsiteX1" fmla="*/ 73864 w 352190"/>
                    <a:gd name="connsiteY1" fmla="*/ 320527 h 509079"/>
                    <a:gd name="connsiteX2" fmla="*/ 278985 w 352190"/>
                    <a:gd name="connsiteY2" fmla="*/ 445343 h 509079"/>
                    <a:gd name="connsiteX3" fmla="*/ 329097 w 352190"/>
                    <a:gd name="connsiteY3" fmla="*/ 463702 h 509079"/>
                    <a:gd name="connsiteX4" fmla="*/ 351554 w 352190"/>
                    <a:gd name="connsiteY4" fmla="*/ 509079 h 509079"/>
                    <a:gd name="connsiteX5" fmla="*/ 160231 w 352190"/>
                    <a:gd name="connsiteY5" fmla="*/ 457583 h 509079"/>
                    <a:gd name="connsiteX6" fmla="*/ 69361 w 352190"/>
                    <a:gd name="connsiteY6" fmla="*/ 389459 h 509079"/>
                    <a:gd name="connsiteX7" fmla="*/ 2103 w 352190"/>
                    <a:gd name="connsiteY7" fmla="*/ 176775 h 509079"/>
                    <a:gd name="connsiteX8" fmla="*/ 105270 w 352190"/>
                    <a:gd name="connsiteY8" fmla="*/ 0 h 509079"/>
                    <a:gd name="connsiteX9" fmla="*/ 50367 w 352190"/>
                    <a:gd name="connsiteY9" fmla="*/ 149179 h 50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190" h="509079">
                      <a:moveTo>
                        <a:pt x="50367" y="149179"/>
                      </a:moveTo>
                      <a:cubicBezTo>
                        <a:pt x="38763" y="207026"/>
                        <a:pt x="43497" y="269954"/>
                        <a:pt x="73864" y="320527"/>
                      </a:cubicBezTo>
                      <a:cubicBezTo>
                        <a:pt x="116182" y="391018"/>
                        <a:pt x="199200" y="425599"/>
                        <a:pt x="278985" y="445343"/>
                      </a:cubicBezTo>
                      <a:cubicBezTo>
                        <a:pt x="296363" y="449616"/>
                        <a:pt x="314259" y="453657"/>
                        <a:pt x="329097" y="463702"/>
                      </a:cubicBezTo>
                      <a:cubicBezTo>
                        <a:pt x="343876" y="473748"/>
                        <a:pt x="355018" y="491529"/>
                        <a:pt x="351554" y="509079"/>
                      </a:cubicBezTo>
                      <a:cubicBezTo>
                        <a:pt x="284989" y="506424"/>
                        <a:pt x="219118" y="488700"/>
                        <a:pt x="160231" y="457583"/>
                      </a:cubicBezTo>
                      <a:cubicBezTo>
                        <a:pt x="126631" y="439801"/>
                        <a:pt x="95052" y="417517"/>
                        <a:pt x="69361" y="389459"/>
                      </a:cubicBezTo>
                      <a:cubicBezTo>
                        <a:pt x="17518" y="332824"/>
                        <a:pt x="-7769" y="252923"/>
                        <a:pt x="2103" y="176775"/>
                      </a:cubicBezTo>
                      <a:cubicBezTo>
                        <a:pt x="10994" y="107901"/>
                        <a:pt x="48924" y="40874"/>
                        <a:pt x="105270" y="0"/>
                      </a:cubicBezTo>
                      <a:cubicBezTo>
                        <a:pt x="90260" y="47571"/>
                        <a:pt x="60932" y="96470"/>
                        <a:pt x="50367" y="149179"/>
                      </a:cubicBezTo>
                      <a:close/>
                    </a:path>
                  </a:pathLst>
                </a:custGeom>
                <a:solidFill>
                  <a:srgbClr val="DA9C92">
                    <a:alpha val="25000"/>
                  </a:srgbClr>
                </a:solidFill>
                <a:ln w="5770" cap="flat">
                  <a:noFill/>
                  <a:prstDash val="solid"/>
                  <a:miter/>
                </a:ln>
              </p:spPr>
              <p:txBody>
                <a:bodyPr rtlCol="0" anchor="ctr"/>
                <a:lstStyle/>
                <a:p>
                  <a:endParaRPr lang="th-TH"/>
                </a:p>
              </p:txBody>
            </p:sp>
            <p:sp>
              <p:nvSpPr>
                <p:cNvPr id="3965" name="Freeform: Shape 3964">
                  <a:extLst>
                    <a:ext uri="{FF2B5EF4-FFF2-40B4-BE49-F238E27FC236}">
                      <a16:creationId xmlns:a16="http://schemas.microsoft.com/office/drawing/2014/main" id="{0A5A596A-EC66-4959-911D-FD06AA8C9577}"/>
                    </a:ext>
                  </a:extLst>
                </p:cNvPr>
                <p:cNvSpPr/>
                <p:nvPr/>
              </p:nvSpPr>
              <p:spPr>
                <a:xfrm>
                  <a:off x="2938908" y="5796863"/>
                  <a:ext cx="722834" cy="451645"/>
                </a:xfrm>
                <a:custGeom>
                  <a:avLst/>
                  <a:gdLst>
                    <a:gd name="connsiteX0" fmla="*/ 430795 w 722834"/>
                    <a:gd name="connsiteY0" fmla="*/ 11693 h 451645"/>
                    <a:gd name="connsiteX1" fmla="*/ 456139 w 722834"/>
                    <a:gd name="connsiteY1" fmla="*/ 666 h 451645"/>
                    <a:gd name="connsiteX2" fmla="*/ 490778 w 722834"/>
                    <a:gd name="connsiteY2" fmla="*/ 4592 h 451645"/>
                    <a:gd name="connsiteX3" fmla="*/ 692436 w 722834"/>
                    <a:gd name="connsiteY3" fmla="*/ 57070 h 451645"/>
                    <a:gd name="connsiteX4" fmla="*/ 721821 w 722834"/>
                    <a:gd name="connsiteY4" fmla="*/ 87379 h 451645"/>
                    <a:gd name="connsiteX5" fmla="*/ 687471 w 722834"/>
                    <a:gd name="connsiteY5" fmla="*/ 99214 h 451645"/>
                    <a:gd name="connsiteX6" fmla="*/ 494531 w 722834"/>
                    <a:gd name="connsiteY6" fmla="*/ 210290 h 451645"/>
                    <a:gd name="connsiteX7" fmla="*/ 338251 w 722834"/>
                    <a:gd name="connsiteY7" fmla="*/ 378406 h 451645"/>
                    <a:gd name="connsiteX8" fmla="*/ 223249 w 722834"/>
                    <a:gd name="connsiteY8" fmla="*/ 427535 h 451645"/>
                    <a:gd name="connsiteX9" fmla="*/ 102012 w 722834"/>
                    <a:gd name="connsiteY9" fmla="*/ 451436 h 451645"/>
                    <a:gd name="connsiteX10" fmla="*/ 0 w 722834"/>
                    <a:gd name="connsiteY10" fmla="*/ 391568 h 451645"/>
                    <a:gd name="connsiteX11" fmla="*/ 382012 w 722834"/>
                    <a:gd name="connsiteY11" fmla="*/ 267907 h 451645"/>
                    <a:gd name="connsiteX12" fmla="*/ 447018 w 722834"/>
                    <a:gd name="connsiteY12" fmla="*/ 173400 h 451645"/>
                    <a:gd name="connsiteX13" fmla="*/ 461624 w 722834"/>
                    <a:gd name="connsiteY13" fmla="*/ 113474 h 451645"/>
                    <a:gd name="connsiteX14" fmla="*/ 369542 w 722834"/>
                    <a:gd name="connsiteY14" fmla="*/ 95519 h 451645"/>
                    <a:gd name="connsiteX15" fmla="*/ 430795 w 722834"/>
                    <a:gd name="connsiteY15" fmla="*/ 11693 h 4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2834" h="451645">
                      <a:moveTo>
                        <a:pt x="430795" y="11693"/>
                      </a:moveTo>
                      <a:cubicBezTo>
                        <a:pt x="438704" y="6901"/>
                        <a:pt x="447018" y="2282"/>
                        <a:pt x="456139" y="666"/>
                      </a:cubicBezTo>
                      <a:cubicBezTo>
                        <a:pt x="467686" y="-1355"/>
                        <a:pt x="479463" y="1590"/>
                        <a:pt x="490778" y="4592"/>
                      </a:cubicBezTo>
                      <a:cubicBezTo>
                        <a:pt x="557978" y="22085"/>
                        <a:pt x="625236" y="39577"/>
                        <a:pt x="692436" y="57070"/>
                      </a:cubicBezTo>
                      <a:cubicBezTo>
                        <a:pt x="707908" y="61111"/>
                        <a:pt x="727537" y="72427"/>
                        <a:pt x="721821" y="87379"/>
                      </a:cubicBezTo>
                      <a:cubicBezTo>
                        <a:pt x="717203" y="99503"/>
                        <a:pt x="700461" y="99618"/>
                        <a:pt x="687471" y="99214"/>
                      </a:cubicBezTo>
                      <a:cubicBezTo>
                        <a:pt x="610630" y="96732"/>
                        <a:pt x="543949" y="151404"/>
                        <a:pt x="494531" y="210290"/>
                      </a:cubicBezTo>
                      <a:cubicBezTo>
                        <a:pt x="445112" y="269177"/>
                        <a:pt x="403026" y="336954"/>
                        <a:pt x="338251" y="378406"/>
                      </a:cubicBezTo>
                      <a:cubicBezTo>
                        <a:pt x="303034" y="400921"/>
                        <a:pt x="262968" y="414430"/>
                        <a:pt x="223249" y="427535"/>
                      </a:cubicBezTo>
                      <a:cubicBezTo>
                        <a:pt x="183876" y="440525"/>
                        <a:pt x="143406" y="453457"/>
                        <a:pt x="102012" y="451436"/>
                      </a:cubicBezTo>
                      <a:cubicBezTo>
                        <a:pt x="60618" y="449415"/>
                        <a:pt x="17550" y="429152"/>
                        <a:pt x="0" y="391568"/>
                      </a:cubicBezTo>
                      <a:cubicBezTo>
                        <a:pt x="136882" y="425341"/>
                        <a:pt x="290911" y="375519"/>
                        <a:pt x="382012" y="267907"/>
                      </a:cubicBezTo>
                      <a:cubicBezTo>
                        <a:pt x="406721" y="238694"/>
                        <a:pt x="426927" y="205960"/>
                        <a:pt x="447018" y="173400"/>
                      </a:cubicBezTo>
                      <a:cubicBezTo>
                        <a:pt x="458218" y="155156"/>
                        <a:pt x="469822" y="133218"/>
                        <a:pt x="461624" y="113474"/>
                      </a:cubicBezTo>
                      <a:cubicBezTo>
                        <a:pt x="442746" y="68154"/>
                        <a:pt x="383339" y="113763"/>
                        <a:pt x="369542" y="95519"/>
                      </a:cubicBezTo>
                      <a:cubicBezTo>
                        <a:pt x="342177" y="59206"/>
                        <a:pt x="405046" y="27280"/>
                        <a:pt x="430795" y="11693"/>
                      </a:cubicBezTo>
                      <a:close/>
                    </a:path>
                  </a:pathLst>
                </a:custGeom>
                <a:solidFill>
                  <a:srgbClr val="DA9C92">
                    <a:alpha val="10000"/>
                  </a:srgbClr>
                </a:solidFill>
                <a:ln w="5770" cap="flat">
                  <a:noFill/>
                  <a:prstDash val="solid"/>
                  <a:miter/>
                </a:ln>
              </p:spPr>
              <p:txBody>
                <a:bodyPr rtlCol="0" anchor="ctr"/>
                <a:lstStyle/>
                <a:p>
                  <a:endParaRPr lang="th-TH"/>
                </a:p>
              </p:txBody>
            </p:sp>
            <p:sp>
              <p:nvSpPr>
                <p:cNvPr id="3966" name="Freeform: Shape 3965">
                  <a:extLst>
                    <a:ext uri="{FF2B5EF4-FFF2-40B4-BE49-F238E27FC236}">
                      <a16:creationId xmlns:a16="http://schemas.microsoft.com/office/drawing/2014/main" id="{4C6A47B1-F616-40B8-ACEC-6018C5A6C833}"/>
                    </a:ext>
                  </a:extLst>
                </p:cNvPr>
                <p:cNvSpPr/>
                <p:nvPr/>
              </p:nvSpPr>
              <p:spPr>
                <a:xfrm>
                  <a:off x="2766387" y="5568648"/>
                  <a:ext cx="648750" cy="370233"/>
                </a:xfrm>
                <a:custGeom>
                  <a:avLst/>
                  <a:gdLst>
                    <a:gd name="connsiteX0" fmla="*/ 388322 w 648750"/>
                    <a:gd name="connsiteY0" fmla="*/ 260576 h 370233"/>
                    <a:gd name="connsiteX1" fmla="*/ 404487 w 648750"/>
                    <a:gd name="connsiteY1" fmla="*/ 303298 h 370233"/>
                    <a:gd name="connsiteX2" fmla="*/ 445419 w 648750"/>
                    <a:gd name="connsiteY2" fmla="*/ 314093 h 370233"/>
                    <a:gd name="connsiteX3" fmla="*/ 467992 w 648750"/>
                    <a:gd name="connsiteY3" fmla="*/ 301796 h 370233"/>
                    <a:gd name="connsiteX4" fmla="*/ 485716 w 648750"/>
                    <a:gd name="connsiteY4" fmla="*/ 310110 h 370233"/>
                    <a:gd name="connsiteX5" fmla="*/ 500841 w 648750"/>
                    <a:gd name="connsiteY5" fmla="*/ 303182 h 370233"/>
                    <a:gd name="connsiteX6" fmla="*/ 567233 w 648750"/>
                    <a:gd name="connsiteY6" fmla="*/ 249722 h 370233"/>
                    <a:gd name="connsiteX7" fmla="*/ 648750 w 648750"/>
                    <a:gd name="connsiteY7" fmla="*/ 244584 h 370233"/>
                    <a:gd name="connsiteX8" fmla="*/ 614227 w 648750"/>
                    <a:gd name="connsiteY8" fmla="*/ 286382 h 370233"/>
                    <a:gd name="connsiteX9" fmla="*/ 442763 w 648750"/>
                    <a:gd name="connsiteY9" fmla="*/ 369574 h 370233"/>
                    <a:gd name="connsiteX10" fmla="*/ 293642 w 648750"/>
                    <a:gd name="connsiteY10" fmla="*/ 275702 h 370233"/>
                    <a:gd name="connsiteX11" fmla="*/ 277361 w 648750"/>
                    <a:gd name="connsiteY11" fmla="*/ 125079 h 370233"/>
                    <a:gd name="connsiteX12" fmla="*/ 149370 w 648750"/>
                    <a:gd name="connsiteY12" fmla="*/ 97022 h 370233"/>
                    <a:gd name="connsiteX13" fmla="*/ 133 w 648750"/>
                    <a:gd name="connsiteY13" fmla="*/ 23067 h 370233"/>
                    <a:gd name="connsiteX14" fmla="*/ 39391 w 648750"/>
                    <a:gd name="connsiteY14" fmla="*/ 148 h 370233"/>
                    <a:gd name="connsiteX15" fmla="*/ 207968 w 648750"/>
                    <a:gd name="connsiteY15" fmla="*/ 36576 h 370233"/>
                    <a:gd name="connsiteX16" fmla="*/ 367943 w 648750"/>
                    <a:gd name="connsiteY16" fmla="*/ 23875 h 370233"/>
                    <a:gd name="connsiteX17" fmla="*/ 388322 w 648750"/>
                    <a:gd name="connsiteY17" fmla="*/ 260576 h 37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750" h="370233">
                      <a:moveTo>
                        <a:pt x="388322" y="260576"/>
                      </a:moveTo>
                      <a:cubicBezTo>
                        <a:pt x="391439" y="275644"/>
                        <a:pt x="394846" y="291347"/>
                        <a:pt x="404487" y="303298"/>
                      </a:cubicBezTo>
                      <a:cubicBezTo>
                        <a:pt x="414186" y="315248"/>
                        <a:pt x="432198" y="322003"/>
                        <a:pt x="445419" y="314093"/>
                      </a:cubicBezTo>
                      <a:cubicBezTo>
                        <a:pt x="452982" y="309590"/>
                        <a:pt x="459274" y="300584"/>
                        <a:pt x="467992" y="301796"/>
                      </a:cubicBezTo>
                      <a:cubicBezTo>
                        <a:pt x="474516" y="302720"/>
                        <a:pt x="479192" y="309302"/>
                        <a:pt x="485716" y="310110"/>
                      </a:cubicBezTo>
                      <a:cubicBezTo>
                        <a:pt x="491373" y="310803"/>
                        <a:pt x="496511" y="306935"/>
                        <a:pt x="500841" y="303182"/>
                      </a:cubicBezTo>
                      <a:cubicBezTo>
                        <a:pt x="522375" y="284592"/>
                        <a:pt x="542293" y="263578"/>
                        <a:pt x="567233" y="249722"/>
                      </a:cubicBezTo>
                      <a:cubicBezTo>
                        <a:pt x="592115" y="235924"/>
                        <a:pt x="624041" y="230440"/>
                        <a:pt x="648750" y="244584"/>
                      </a:cubicBezTo>
                      <a:cubicBezTo>
                        <a:pt x="644074" y="262423"/>
                        <a:pt x="628833" y="275124"/>
                        <a:pt x="614227" y="286382"/>
                      </a:cubicBezTo>
                      <a:cubicBezTo>
                        <a:pt x="563192" y="325697"/>
                        <a:pt x="506845" y="363454"/>
                        <a:pt x="442763" y="369574"/>
                      </a:cubicBezTo>
                      <a:cubicBezTo>
                        <a:pt x="378681" y="375693"/>
                        <a:pt x="306169" y="338860"/>
                        <a:pt x="293642" y="275702"/>
                      </a:cubicBezTo>
                      <a:cubicBezTo>
                        <a:pt x="283596" y="225013"/>
                        <a:pt x="311019" y="164279"/>
                        <a:pt x="277361" y="125079"/>
                      </a:cubicBezTo>
                      <a:cubicBezTo>
                        <a:pt x="247976" y="90844"/>
                        <a:pt x="194401" y="99562"/>
                        <a:pt x="149370" y="97022"/>
                      </a:cubicBezTo>
                      <a:cubicBezTo>
                        <a:pt x="92389" y="93789"/>
                        <a:pt x="37197" y="66424"/>
                        <a:pt x="133" y="23067"/>
                      </a:cubicBezTo>
                      <a:cubicBezTo>
                        <a:pt x="-2003" y="5748"/>
                        <a:pt x="22013" y="-1123"/>
                        <a:pt x="39391" y="148"/>
                      </a:cubicBezTo>
                      <a:cubicBezTo>
                        <a:pt x="96776" y="4477"/>
                        <a:pt x="151506" y="25319"/>
                        <a:pt x="207968" y="36576"/>
                      </a:cubicBezTo>
                      <a:cubicBezTo>
                        <a:pt x="263159" y="47603"/>
                        <a:pt x="315695" y="44197"/>
                        <a:pt x="367943" y="23875"/>
                      </a:cubicBezTo>
                      <a:cubicBezTo>
                        <a:pt x="370079" y="103603"/>
                        <a:pt x="371695" y="180040"/>
                        <a:pt x="388322" y="260576"/>
                      </a:cubicBezTo>
                      <a:close/>
                    </a:path>
                  </a:pathLst>
                </a:custGeom>
                <a:solidFill>
                  <a:srgbClr val="DA9C92">
                    <a:alpha val="10000"/>
                  </a:srgbClr>
                </a:solidFill>
                <a:ln w="5770" cap="flat">
                  <a:noFill/>
                  <a:prstDash val="solid"/>
                  <a:miter/>
                </a:ln>
              </p:spPr>
              <p:txBody>
                <a:bodyPr rtlCol="0" anchor="ctr"/>
                <a:lstStyle/>
                <a:p>
                  <a:endParaRPr lang="th-TH"/>
                </a:p>
              </p:txBody>
            </p:sp>
            <p:sp>
              <p:nvSpPr>
                <p:cNvPr id="3967" name="Freeform: Shape 3966">
                  <a:extLst>
                    <a:ext uri="{FF2B5EF4-FFF2-40B4-BE49-F238E27FC236}">
                      <a16:creationId xmlns:a16="http://schemas.microsoft.com/office/drawing/2014/main" id="{94C8240B-44ED-48C2-832F-4B2BDFC39373}"/>
                    </a:ext>
                  </a:extLst>
                </p:cNvPr>
                <p:cNvSpPr/>
                <p:nvPr/>
              </p:nvSpPr>
              <p:spPr>
                <a:xfrm>
                  <a:off x="3613717" y="5907508"/>
                  <a:ext cx="693320" cy="711948"/>
                </a:xfrm>
                <a:custGeom>
                  <a:avLst/>
                  <a:gdLst>
                    <a:gd name="connsiteX0" fmla="*/ 165998 w 693320"/>
                    <a:gd name="connsiteY0" fmla="*/ 516353 h 711948"/>
                    <a:gd name="connsiteX1" fmla="*/ 77033 w 693320"/>
                    <a:gd name="connsiteY1" fmla="*/ 381550 h 711948"/>
                    <a:gd name="connsiteX2" fmla="*/ 41585 w 693320"/>
                    <a:gd name="connsiteY2" fmla="*/ 0 h 711948"/>
                    <a:gd name="connsiteX3" fmla="*/ 108093 w 693320"/>
                    <a:gd name="connsiteY3" fmla="*/ 280403 h 711948"/>
                    <a:gd name="connsiteX4" fmla="*/ 198154 w 693320"/>
                    <a:gd name="connsiteY4" fmla="*/ 452791 h 711948"/>
                    <a:gd name="connsiteX5" fmla="*/ 505057 w 693320"/>
                    <a:gd name="connsiteY5" fmla="*/ 533904 h 711948"/>
                    <a:gd name="connsiteX6" fmla="*/ 693320 w 693320"/>
                    <a:gd name="connsiteY6" fmla="*/ 535001 h 711948"/>
                    <a:gd name="connsiteX7" fmla="*/ 632760 w 693320"/>
                    <a:gd name="connsiteY7" fmla="*/ 564964 h 711948"/>
                    <a:gd name="connsiteX8" fmla="*/ 387341 w 693320"/>
                    <a:gd name="connsiteY8" fmla="*/ 554572 h 711948"/>
                    <a:gd name="connsiteX9" fmla="*/ 265989 w 693320"/>
                    <a:gd name="connsiteY9" fmla="*/ 569640 h 711948"/>
                    <a:gd name="connsiteX10" fmla="*/ 103358 w 693320"/>
                    <a:gd name="connsiteY10" fmla="*/ 711949 h 711948"/>
                    <a:gd name="connsiteX11" fmla="*/ 165998 w 693320"/>
                    <a:gd name="connsiteY11" fmla="*/ 516353 h 7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3320" h="711948">
                      <a:moveTo>
                        <a:pt x="165998" y="516353"/>
                      </a:moveTo>
                      <a:cubicBezTo>
                        <a:pt x="160225" y="461855"/>
                        <a:pt x="112249" y="423521"/>
                        <a:pt x="77033" y="381550"/>
                      </a:cubicBezTo>
                      <a:cubicBezTo>
                        <a:pt x="-10373" y="277459"/>
                        <a:pt x="-25095" y="118408"/>
                        <a:pt x="41585" y="0"/>
                      </a:cubicBezTo>
                      <a:cubicBezTo>
                        <a:pt x="57577" y="94796"/>
                        <a:pt x="79804" y="188552"/>
                        <a:pt x="108093" y="280403"/>
                      </a:cubicBezTo>
                      <a:cubicBezTo>
                        <a:pt x="127375" y="343043"/>
                        <a:pt x="150987" y="407298"/>
                        <a:pt x="198154" y="452791"/>
                      </a:cubicBezTo>
                      <a:cubicBezTo>
                        <a:pt x="276265" y="528189"/>
                        <a:pt x="396463" y="533269"/>
                        <a:pt x="505057" y="533904"/>
                      </a:cubicBezTo>
                      <a:cubicBezTo>
                        <a:pt x="567811" y="534251"/>
                        <a:pt x="630566" y="534597"/>
                        <a:pt x="693320" y="535001"/>
                      </a:cubicBezTo>
                      <a:cubicBezTo>
                        <a:pt x="691415" y="559999"/>
                        <a:pt x="657758" y="566003"/>
                        <a:pt x="632760" y="564964"/>
                      </a:cubicBezTo>
                      <a:cubicBezTo>
                        <a:pt x="550954" y="561500"/>
                        <a:pt x="469147" y="558036"/>
                        <a:pt x="387341" y="554572"/>
                      </a:cubicBezTo>
                      <a:cubicBezTo>
                        <a:pt x="346179" y="552840"/>
                        <a:pt x="302995" y="551512"/>
                        <a:pt x="265989" y="569640"/>
                      </a:cubicBezTo>
                      <a:cubicBezTo>
                        <a:pt x="199886" y="602085"/>
                        <a:pt x="172752" y="688568"/>
                        <a:pt x="103358" y="711949"/>
                      </a:cubicBezTo>
                      <a:cubicBezTo>
                        <a:pt x="77957" y="656757"/>
                        <a:pt x="173329" y="585747"/>
                        <a:pt x="165998" y="516353"/>
                      </a:cubicBezTo>
                      <a:close/>
                    </a:path>
                  </a:pathLst>
                </a:custGeom>
                <a:solidFill>
                  <a:srgbClr val="DA9C92">
                    <a:alpha val="25000"/>
                  </a:srgbClr>
                </a:solidFill>
                <a:ln w="5770" cap="flat">
                  <a:noFill/>
                  <a:prstDash val="solid"/>
                  <a:miter/>
                </a:ln>
              </p:spPr>
              <p:txBody>
                <a:bodyPr rtlCol="0" anchor="ctr"/>
                <a:lstStyle/>
                <a:p>
                  <a:endParaRPr lang="th-TH"/>
                </a:p>
              </p:txBody>
            </p:sp>
            <p:sp>
              <p:nvSpPr>
                <p:cNvPr id="3968" name="Freeform: Shape 3967">
                  <a:extLst>
                    <a:ext uri="{FF2B5EF4-FFF2-40B4-BE49-F238E27FC236}">
                      <a16:creationId xmlns:a16="http://schemas.microsoft.com/office/drawing/2014/main" id="{4135DFB1-C5AD-48E9-8EF0-DEDFC591E9C1}"/>
                    </a:ext>
                  </a:extLst>
                </p:cNvPr>
                <p:cNvSpPr/>
                <p:nvPr/>
              </p:nvSpPr>
              <p:spPr>
                <a:xfrm>
                  <a:off x="3561199" y="5738538"/>
                  <a:ext cx="932311" cy="411121"/>
                </a:xfrm>
                <a:custGeom>
                  <a:avLst/>
                  <a:gdLst>
                    <a:gd name="connsiteX0" fmla="*/ 932312 w 932311"/>
                    <a:gd name="connsiteY0" fmla="*/ 253778 h 411121"/>
                    <a:gd name="connsiteX1" fmla="*/ 767083 w 932311"/>
                    <a:gd name="connsiteY1" fmla="*/ 373976 h 411121"/>
                    <a:gd name="connsiteX2" fmla="*/ 704733 w 932311"/>
                    <a:gd name="connsiteY2" fmla="*/ 408153 h 411121"/>
                    <a:gd name="connsiteX3" fmla="*/ 532980 w 932311"/>
                    <a:gd name="connsiteY3" fmla="*/ 299675 h 411121"/>
                    <a:gd name="connsiteX4" fmla="*/ 449269 w 932311"/>
                    <a:gd name="connsiteY4" fmla="*/ 228549 h 411121"/>
                    <a:gd name="connsiteX5" fmla="*/ 407125 w 932311"/>
                    <a:gd name="connsiteY5" fmla="*/ 235708 h 411121"/>
                    <a:gd name="connsiteX6" fmla="*/ 283579 w 932311"/>
                    <a:gd name="connsiteY6" fmla="*/ 227799 h 411121"/>
                    <a:gd name="connsiteX7" fmla="*/ 0 w 932311"/>
                    <a:gd name="connsiteY7" fmla="*/ 106100 h 411121"/>
                    <a:gd name="connsiteX8" fmla="*/ 158532 w 932311"/>
                    <a:gd name="connsiteY8" fmla="*/ 150669 h 411121"/>
                    <a:gd name="connsiteX9" fmla="*/ 289121 w 932311"/>
                    <a:gd name="connsiteY9" fmla="*/ 174570 h 411121"/>
                    <a:gd name="connsiteX10" fmla="*/ 409319 w 932311"/>
                    <a:gd name="connsiteY10" fmla="*/ 126826 h 411121"/>
                    <a:gd name="connsiteX11" fmla="*/ 529055 w 932311"/>
                    <a:gd name="connsiteY11" fmla="*/ 1028 h 411121"/>
                    <a:gd name="connsiteX12" fmla="*/ 626218 w 932311"/>
                    <a:gd name="connsiteY12" fmla="*/ 125787 h 411121"/>
                    <a:gd name="connsiteX13" fmla="*/ 932312 w 932311"/>
                    <a:gd name="connsiteY13" fmla="*/ 253778 h 41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2311" h="411121">
                      <a:moveTo>
                        <a:pt x="932312" y="253778"/>
                      </a:moveTo>
                      <a:cubicBezTo>
                        <a:pt x="877235" y="293844"/>
                        <a:pt x="822159" y="333910"/>
                        <a:pt x="767083" y="373976"/>
                      </a:cubicBezTo>
                      <a:cubicBezTo>
                        <a:pt x="747801" y="388005"/>
                        <a:pt x="727883" y="402322"/>
                        <a:pt x="704733" y="408153"/>
                      </a:cubicBezTo>
                      <a:cubicBezTo>
                        <a:pt x="634358" y="425877"/>
                        <a:pt x="571776" y="360986"/>
                        <a:pt x="532980" y="299675"/>
                      </a:cubicBezTo>
                      <a:cubicBezTo>
                        <a:pt x="512543" y="267403"/>
                        <a:pt x="487430" y="230166"/>
                        <a:pt x="449269" y="228549"/>
                      </a:cubicBezTo>
                      <a:cubicBezTo>
                        <a:pt x="435010" y="227972"/>
                        <a:pt x="421096" y="232764"/>
                        <a:pt x="407125" y="235708"/>
                      </a:cubicBezTo>
                      <a:cubicBezTo>
                        <a:pt x="366424" y="244368"/>
                        <a:pt x="324049" y="237498"/>
                        <a:pt x="283579" y="227799"/>
                      </a:cubicBezTo>
                      <a:cubicBezTo>
                        <a:pt x="183068" y="203782"/>
                        <a:pt x="86713" y="162446"/>
                        <a:pt x="0" y="106100"/>
                      </a:cubicBezTo>
                      <a:cubicBezTo>
                        <a:pt x="52825" y="120937"/>
                        <a:pt x="105707" y="135832"/>
                        <a:pt x="158532" y="150669"/>
                      </a:cubicBezTo>
                      <a:cubicBezTo>
                        <a:pt x="201253" y="162677"/>
                        <a:pt x="244725" y="174801"/>
                        <a:pt x="289121" y="174570"/>
                      </a:cubicBezTo>
                      <a:cubicBezTo>
                        <a:pt x="333517" y="174339"/>
                        <a:pt x="379818" y="160022"/>
                        <a:pt x="409319" y="126826"/>
                      </a:cubicBezTo>
                      <a:cubicBezTo>
                        <a:pt x="440205" y="92013"/>
                        <a:pt x="464857" y="-11384"/>
                        <a:pt x="529055" y="1028"/>
                      </a:cubicBezTo>
                      <a:cubicBezTo>
                        <a:pt x="571949" y="9342"/>
                        <a:pt x="599199" y="94785"/>
                        <a:pt x="626218" y="125787"/>
                      </a:cubicBezTo>
                      <a:cubicBezTo>
                        <a:pt x="672114" y="178554"/>
                        <a:pt x="854662" y="310297"/>
                        <a:pt x="932312" y="253778"/>
                      </a:cubicBezTo>
                      <a:close/>
                    </a:path>
                  </a:pathLst>
                </a:custGeom>
                <a:solidFill>
                  <a:srgbClr val="DA9C92">
                    <a:alpha val="25000"/>
                  </a:srgbClr>
                </a:solidFill>
                <a:ln w="5770" cap="flat">
                  <a:noFill/>
                  <a:prstDash val="solid"/>
                  <a:miter/>
                </a:ln>
              </p:spPr>
              <p:txBody>
                <a:bodyPr rtlCol="0" anchor="ctr"/>
                <a:lstStyle/>
                <a:p>
                  <a:endParaRPr lang="th-TH"/>
                </a:p>
              </p:txBody>
            </p:sp>
            <p:sp>
              <p:nvSpPr>
                <p:cNvPr id="3969" name="Freeform: Shape 3968">
                  <a:extLst>
                    <a:ext uri="{FF2B5EF4-FFF2-40B4-BE49-F238E27FC236}">
                      <a16:creationId xmlns:a16="http://schemas.microsoft.com/office/drawing/2014/main" id="{95CE26E8-1B99-49B5-8C90-BF3F0C415CC8}"/>
                    </a:ext>
                  </a:extLst>
                </p:cNvPr>
                <p:cNvSpPr/>
                <p:nvPr/>
              </p:nvSpPr>
              <p:spPr>
                <a:xfrm>
                  <a:off x="4129569" y="4936345"/>
                  <a:ext cx="648963" cy="888872"/>
                </a:xfrm>
                <a:custGeom>
                  <a:avLst/>
                  <a:gdLst>
                    <a:gd name="connsiteX0" fmla="*/ 451059 w 648963"/>
                    <a:gd name="connsiteY0" fmla="*/ 620327 h 888872"/>
                    <a:gd name="connsiteX1" fmla="*/ 518778 w 648963"/>
                    <a:gd name="connsiteY1" fmla="*/ 712755 h 888872"/>
                    <a:gd name="connsiteX2" fmla="*/ 461335 w 648963"/>
                    <a:gd name="connsiteY2" fmla="*/ 797852 h 888872"/>
                    <a:gd name="connsiteX3" fmla="*/ 356148 w 648963"/>
                    <a:gd name="connsiteY3" fmla="*/ 821291 h 888872"/>
                    <a:gd name="connsiteX4" fmla="*/ 107497 w 648963"/>
                    <a:gd name="connsiteY4" fmla="*/ 815345 h 888872"/>
                    <a:gd name="connsiteX5" fmla="*/ 0 w 648963"/>
                    <a:gd name="connsiteY5" fmla="*/ 829951 h 888872"/>
                    <a:gd name="connsiteX6" fmla="*/ 270531 w 648963"/>
                    <a:gd name="connsiteY6" fmla="*/ 888433 h 888872"/>
                    <a:gd name="connsiteX7" fmla="*/ 476403 w 648963"/>
                    <a:gd name="connsiteY7" fmla="*/ 822157 h 888872"/>
                    <a:gd name="connsiteX8" fmla="*/ 567273 w 648963"/>
                    <a:gd name="connsiteY8" fmla="*/ 756689 h 888872"/>
                    <a:gd name="connsiteX9" fmla="*/ 588518 w 648963"/>
                    <a:gd name="connsiteY9" fmla="*/ 651964 h 888872"/>
                    <a:gd name="connsiteX10" fmla="*/ 535809 w 648963"/>
                    <a:gd name="connsiteY10" fmla="*/ 597119 h 888872"/>
                    <a:gd name="connsiteX11" fmla="*/ 340272 w 648963"/>
                    <a:gd name="connsiteY11" fmla="*/ 452904 h 888872"/>
                    <a:gd name="connsiteX12" fmla="*/ 648964 w 648963"/>
                    <a:gd name="connsiteY12" fmla="*/ 140287 h 888872"/>
                    <a:gd name="connsiteX13" fmla="*/ 304247 w 648963"/>
                    <a:gd name="connsiteY13" fmla="*/ 6753 h 888872"/>
                    <a:gd name="connsiteX14" fmla="*/ 381954 w 648963"/>
                    <a:gd name="connsiteY14" fmla="*/ 44452 h 888872"/>
                    <a:gd name="connsiteX15" fmla="*/ 396444 w 648963"/>
                    <a:gd name="connsiteY15" fmla="*/ 152814 h 888872"/>
                    <a:gd name="connsiteX16" fmla="*/ 195191 w 648963"/>
                    <a:gd name="connsiteY16" fmla="*/ 522702 h 888872"/>
                    <a:gd name="connsiteX17" fmla="*/ 451059 w 648963"/>
                    <a:gd name="connsiteY17" fmla="*/ 620327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963" h="888872">
                      <a:moveTo>
                        <a:pt x="451059" y="620327"/>
                      </a:moveTo>
                      <a:cubicBezTo>
                        <a:pt x="483966" y="642496"/>
                        <a:pt x="517162" y="673094"/>
                        <a:pt x="518778" y="712755"/>
                      </a:cubicBezTo>
                      <a:cubicBezTo>
                        <a:pt x="520222" y="748896"/>
                        <a:pt x="493549" y="781399"/>
                        <a:pt x="461335" y="797852"/>
                      </a:cubicBezTo>
                      <a:cubicBezTo>
                        <a:pt x="429121" y="814306"/>
                        <a:pt x="392115" y="817943"/>
                        <a:pt x="356148" y="821291"/>
                      </a:cubicBezTo>
                      <a:cubicBezTo>
                        <a:pt x="273129" y="829027"/>
                        <a:pt x="188090" y="836533"/>
                        <a:pt x="107497" y="815345"/>
                      </a:cubicBezTo>
                      <a:cubicBezTo>
                        <a:pt x="69336" y="805300"/>
                        <a:pt x="17435" y="794562"/>
                        <a:pt x="0" y="829951"/>
                      </a:cubicBezTo>
                      <a:cubicBezTo>
                        <a:pt x="91158" y="809803"/>
                        <a:pt x="177410" y="882256"/>
                        <a:pt x="270531" y="888433"/>
                      </a:cubicBezTo>
                      <a:cubicBezTo>
                        <a:pt x="343504" y="893283"/>
                        <a:pt x="412206" y="857143"/>
                        <a:pt x="476403" y="822157"/>
                      </a:cubicBezTo>
                      <a:cubicBezTo>
                        <a:pt x="509368" y="804145"/>
                        <a:pt x="543141" y="785498"/>
                        <a:pt x="567273" y="756689"/>
                      </a:cubicBezTo>
                      <a:cubicBezTo>
                        <a:pt x="591405" y="727881"/>
                        <a:pt x="603991" y="686199"/>
                        <a:pt x="588518" y="651964"/>
                      </a:cubicBezTo>
                      <a:cubicBezTo>
                        <a:pt x="577953" y="628583"/>
                        <a:pt x="556477" y="612302"/>
                        <a:pt x="535809" y="597119"/>
                      </a:cubicBezTo>
                      <a:cubicBezTo>
                        <a:pt x="470630" y="549028"/>
                        <a:pt x="405451" y="500995"/>
                        <a:pt x="340272" y="452904"/>
                      </a:cubicBezTo>
                      <a:cubicBezTo>
                        <a:pt x="407529" y="320121"/>
                        <a:pt x="517104" y="209218"/>
                        <a:pt x="648964" y="140287"/>
                      </a:cubicBezTo>
                      <a:cubicBezTo>
                        <a:pt x="549088" y="60212"/>
                        <a:pt x="428370" y="-24827"/>
                        <a:pt x="304247" y="6753"/>
                      </a:cubicBezTo>
                      <a:cubicBezTo>
                        <a:pt x="321509" y="30307"/>
                        <a:pt x="358572" y="26901"/>
                        <a:pt x="381954" y="44452"/>
                      </a:cubicBezTo>
                      <a:cubicBezTo>
                        <a:pt x="413071" y="67775"/>
                        <a:pt x="407471" y="115462"/>
                        <a:pt x="396444" y="152814"/>
                      </a:cubicBezTo>
                      <a:cubicBezTo>
                        <a:pt x="353838" y="296393"/>
                        <a:pt x="261237" y="396269"/>
                        <a:pt x="195191" y="522702"/>
                      </a:cubicBezTo>
                      <a:cubicBezTo>
                        <a:pt x="285715" y="547585"/>
                        <a:pt x="370927" y="566348"/>
                        <a:pt x="451059" y="620327"/>
                      </a:cubicBezTo>
                      <a:close/>
                    </a:path>
                  </a:pathLst>
                </a:custGeom>
                <a:solidFill>
                  <a:srgbClr val="DA9C92">
                    <a:alpha val="10000"/>
                  </a:srgbClr>
                </a:solidFill>
                <a:ln w="5770" cap="flat">
                  <a:noFill/>
                  <a:prstDash val="solid"/>
                  <a:miter/>
                </a:ln>
              </p:spPr>
              <p:txBody>
                <a:bodyPr rtlCol="0" anchor="ctr"/>
                <a:lstStyle/>
                <a:p>
                  <a:endParaRPr lang="th-TH"/>
                </a:p>
              </p:txBody>
            </p:sp>
            <p:sp>
              <p:nvSpPr>
                <p:cNvPr id="3970" name="Freeform: Shape 3969">
                  <a:extLst>
                    <a:ext uri="{FF2B5EF4-FFF2-40B4-BE49-F238E27FC236}">
                      <a16:creationId xmlns:a16="http://schemas.microsoft.com/office/drawing/2014/main" id="{ADFEE25C-6699-46F7-B86D-A8A54F9932A5}"/>
                    </a:ext>
                  </a:extLst>
                </p:cNvPr>
                <p:cNvSpPr/>
                <p:nvPr/>
              </p:nvSpPr>
              <p:spPr>
                <a:xfrm>
                  <a:off x="3271651" y="5297134"/>
                  <a:ext cx="780037" cy="451307"/>
                </a:xfrm>
                <a:custGeom>
                  <a:avLst/>
                  <a:gdLst>
                    <a:gd name="connsiteX0" fmla="*/ 512854 w 780037"/>
                    <a:gd name="connsiteY0" fmla="*/ 297872 h 451307"/>
                    <a:gd name="connsiteX1" fmla="*/ 780038 w 780037"/>
                    <a:gd name="connsiteY1" fmla="*/ 448032 h 451307"/>
                    <a:gd name="connsiteX2" fmla="*/ 577110 w 780037"/>
                    <a:gd name="connsiteY2" fmla="*/ 409063 h 451307"/>
                    <a:gd name="connsiteX3" fmla="*/ 386883 w 780037"/>
                    <a:gd name="connsiteY3" fmla="*/ 325525 h 451307"/>
                    <a:gd name="connsiteX4" fmla="*/ 256352 w 780037"/>
                    <a:gd name="connsiteY4" fmla="*/ 271546 h 451307"/>
                    <a:gd name="connsiteX5" fmla="*/ 72072 w 780037"/>
                    <a:gd name="connsiteY5" fmla="*/ 274317 h 451307"/>
                    <a:gd name="connsiteX6" fmla="*/ 19478 w 780037"/>
                    <a:gd name="connsiteY6" fmla="*/ 102218 h 451307"/>
                    <a:gd name="connsiteX7" fmla="*/ 178241 w 780037"/>
                    <a:gd name="connsiteY7" fmla="*/ 264214 h 451307"/>
                    <a:gd name="connsiteX8" fmla="*/ 205202 w 780037"/>
                    <a:gd name="connsiteY8" fmla="*/ 266350 h 451307"/>
                    <a:gd name="connsiteX9" fmla="*/ 218653 w 780037"/>
                    <a:gd name="connsiteY9" fmla="*/ 249492 h 451307"/>
                    <a:gd name="connsiteX10" fmla="*/ 303115 w 780037"/>
                    <a:gd name="connsiteY10" fmla="*/ 379 h 451307"/>
                    <a:gd name="connsiteX11" fmla="*/ 342084 w 780037"/>
                    <a:gd name="connsiteY11" fmla="*/ 24800 h 451307"/>
                    <a:gd name="connsiteX12" fmla="*/ 332500 w 780037"/>
                    <a:gd name="connsiteY12" fmla="*/ 78779 h 451307"/>
                    <a:gd name="connsiteX13" fmla="*/ 383882 w 780037"/>
                    <a:gd name="connsiteY13" fmla="*/ 157410 h 451307"/>
                    <a:gd name="connsiteX14" fmla="*/ 512854 w 780037"/>
                    <a:gd name="connsiteY14" fmla="*/ 297872 h 45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0037" h="451307">
                      <a:moveTo>
                        <a:pt x="512854" y="297872"/>
                      </a:moveTo>
                      <a:cubicBezTo>
                        <a:pt x="587444" y="372172"/>
                        <a:pt x="674850" y="451727"/>
                        <a:pt x="780038" y="448032"/>
                      </a:cubicBezTo>
                      <a:cubicBezTo>
                        <a:pt x="711337" y="460618"/>
                        <a:pt x="642116" y="434638"/>
                        <a:pt x="577110" y="409063"/>
                      </a:cubicBezTo>
                      <a:cubicBezTo>
                        <a:pt x="512624" y="383719"/>
                        <a:pt x="447964" y="358259"/>
                        <a:pt x="386883" y="325525"/>
                      </a:cubicBezTo>
                      <a:cubicBezTo>
                        <a:pt x="345086" y="303125"/>
                        <a:pt x="303461" y="276800"/>
                        <a:pt x="256352" y="271546"/>
                      </a:cubicBezTo>
                      <a:cubicBezTo>
                        <a:pt x="194810" y="264734"/>
                        <a:pt x="130439" y="294870"/>
                        <a:pt x="72072" y="274317"/>
                      </a:cubicBezTo>
                      <a:cubicBezTo>
                        <a:pt x="6315" y="251167"/>
                        <a:pt x="-22089" y="158218"/>
                        <a:pt x="19478" y="102218"/>
                      </a:cubicBezTo>
                      <a:cubicBezTo>
                        <a:pt x="46670" y="175191"/>
                        <a:pt x="105845" y="235579"/>
                        <a:pt x="178241" y="264214"/>
                      </a:cubicBezTo>
                      <a:cubicBezTo>
                        <a:pt x="186901" y="267620"/>
                        <a:pt x="196888" y="270564"/>
                        <a:pt x="205202" y="266350"/>
                      </a:cubicBezTo>
                      <a:cubicBezTo>
                        <a:pt x="211725" y="263002"/>
                        <a:pt x="215420" y="256074"/>
                        <a:pt x="218653" y="249492"/>
                      </a:cubicBezTo>
                      <a:cubicBezTo>
                        <a:pt x="257564" y="170631"/>
                        <a:pt x="286026" y="86631"/>
                        <a:pt x="303115" y="379"/>
                      </a:cubicBezTo>
                      <a:cubicBezTo>
                        <a:pt x="319626" y="-2219"/>
                        <a:pt x="337176" y="8808"/>
                        <a:pt x="342084" y="24800"/>
                      </a:cubicBezTo>
                      <a:cubicBezTo>
                        <a:pt x="348030" y="44313"/>
                        <a:pt x="329383" y="59612"/>
                        <a:pt x="332500" y="78779"/>
                      </a:cubicBezTo>
                      <a:cubicBezTo>
                        <a:pt x="336714" y="104759"/>
                        <a:pt x="368236" y="136742"/>
                        <a:pt x="383882" y="157410"/>
                      </a:cubicBezTo>
                      <a:cubicBezTo>
                        <a:pt x="422216" y="208098"/>
                        <a:pt x="467881" y="253129"/>
                        <a:pt x="512854" y="297872"/>
                      </a:cubicBezTo>
                      <a:close/>
                    </a:path>
                  </a:pathLst>
                </a:custGeom>
                <a:solidFill>
                  <a:srgbClr val="DA9C92">
                    <a:alpha val="10000"/>
                  </a:srgbClr>
                </a:solidFill>
                <a:ln w="5770" cap="flat">
                  <a:noFill/>
                  <a:prstDash val="solid"/>
                  <a:miter/>
                </a:ln>
              </p:spPr>
              <p:txBody>
                <a:bodyPr rtlCol="0" anchor="ctr"/>
                <a:lstStyle/>
                <a:p>
                  <a:endParaRPr lang="th-TH"/>
                </a:p>
              </p:txBody>
            </p:sp>
            <p:sp>
              <p:nvSpPr>
                <p:cNvPr id="3971" name="Freeform: Shape 3970">
                  <a:extLst>
                    <a:ext uri="{FF2B5EF4-FFF2-40B4-BE49-F238E27FC236}">
                      <a16:creationId xmlns:a16="http://schemas.microsoft.com/office/drawing/2014/main" id="{00E94A0E-3A73-4F8F-AA8B-D69927090C58}"/>
                    </a:ext>
                  </a:extLst>
                </p:cNvPr>
                <p:cNvSpPr/>
                <p:nvPr/>
              </p:nvSpPr>
              <p:spPr>
                <a:xfrm>
                  <a:off x="3165799" y="5050941"/>
                  <a:ext cx="337725" cy="371469"/>
                </a:xfrm>
                <a:custGeom>
                  <a:avLst/>
                  <a:gdLst>
                    <a:gd name="connsiteX0" fmla="*/ 191837 w 337725"/>
                    <a:gd name="connsiteY0" fmla="*/ 38218 h 371469"/>
                    <a:gd name="connsiteX1" fmla="*/ 30362 w 337725"/>
                    <a:gd name="connsiteY1" fmla="*/ 193863 h 371469"/>
                    <a:gd name="connsiteX2" fmla="*/ 1669 w 337725"/>
                    <a:gd name="connsiteY2" fmla="*/ 244725 h 371469"/>
                    <a:gd name="connsiteX3" fmla="*/ 51895 w 337725"/>
                    <a:gd name="connsiteY3" fmla="*/ 356436 h 371469"/>
                    <a:gd name="connsiteX4" fmla="*/ 78221 w 337725"/>
                    <a:gd name="connsiteY4" fmla="*/ 371331 h 371469"/>
                    <a:gd name="connsiteX5" fmla="*/ 98658 w 337725"/>
                    <a:gd name="connsiteY5" fmla="*/ 353434 h 371469"/>
                    <a:gd name="connsiteX6" fmla="*/ 160374 w 337725"/>
                    <a:gd name="connsiteY6" fmla="*/ 208470 h 371469"/>
                    <a:gd name="connsiteX7" fmla="*/ 337726 w 337725"/>
                    <a:gd name="connsiteY7" fmla="*/ 0 h 371469"/>
                    <a:gd name="connsiteX8" fmla="*/ 191837 w 337725"/>
                    <a:gd name="connsiteY8" fmla="*/ 38218 h 3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725" h="371469">
                      <a:moveTo>
                        <a:pt x="191837" y="38218"/>
                      </a:moveTo>
                      <a:cubicBezTo>
                        <a:pt x="124984" y="73031"/>
                        <a:pt x="76605" y="134342"/>
                        <a:pt x="30362" y="193863"/>
                      </a:cubicBezTo>
                      <a:cubicBezTo>
                        <a:pt x="18295" y="209393"/>
                        <a:pt x="5941" y="225558"/>
                        <a:pt x="1669" y="244725"/>
                      </a:cubicBezTo>
                      <a:cubicBezTo>
                        <a:pt x="-7568" y="286234"/>
                        <a:pt x="23261" y="324972"/>
                        <a:pt x="51895" y="356436"/>
                      </a:cubicBezTo>
                      <a:cubicBezTo>
                        <a:pt x="58997" y="364172"/>
                        <a:pt x="67829" y="372659"/>
                        <a:pt x="78221" y="371331"/>
                      </a:cubicBezTo>
                      <a:cubicBezTo>
                        <a:pt x="87516" y="370119"/>
                        <a:pt x="93924" y="361517"/>
                        <a:pt x="98658" y="353434"/>
                      </a:cubicBezTo>
                      <a:cubicBezTo>
                        <a:pt x="125388" y="308172"/>
                        <a:pt x="138840" y="256387"/>
                        <a:pt x="160374" y="208470"/>
                      </a:cubicBezTo>
                      <a:cubicBezTo>
                        <a:pt x="201190" y="117657"/>
                        <a:pt x="269833" y="66161"/>
                        <a:pt x="337726" y="0"/>
                      </a:cubicBezTo>
                      <a:cubicBezTo>
                        <a:pt x="289751" y="346"/>
                        <a:pt x="235194" y="15703"/>
                        <a:pt x="191837" y="38218"/>
                      </a:cubicBezTo>
                      <a:close/>
                    </a:path>
                  </a:pathLst>
                </a:custGeom>
                <a:solidFill>
                  <a:srgbClr val="DA9C92">
                    <a:alpha val="25000"/>
                  </a:srgbClr>
                </a:solidFill>
                <a:ln w="5770" cap="flat">
                  <a:noFill/>
                  <a:prstDash val="solid"/>
                  <a:miter/>
                </a:ln>
              </p:spPr>
              <p:txBody>
                <a:bodyPr rtlCol="0" anchor="ctr"/>
                <a:lstStyle/>
                <a:p>
                  <a:endParaRPr lang="th-TH"/>
                </a:p>
              </p:txBody>
            </p:sp>
            <p:sp>
              <p:nvSpPr>
                <p:cNvPr id="3972" name="Freeform: Shape 3971">
                  <a:extLst>
                    <a:ext uri="{FF2B5EF4-FFF2-40B4-BE49-F238E27FC236}">
                      <a16:creationId xmlns:a16="http://schemas.microsoft.com/office/drawing/2014/main" id="{45D23CCF-98C3-481E-B6E9-19769E3CB826}"/>
                    </a:ext>
                  </a:extLst>
                </p:cNvPr>
                <p:cNvSpPr/>
                <p:nvPr/>
              </p:nvSpPr>
              <p:spPr>
                <a:xfrm>
                  <a:off x="4262930" y="4199801"/>
                  <a:ext cx="281154" cy="814076"/>
                </a:xfrm>
                <a:custGeom>
                  <a:avLst/>
                  <a:gdLst>
                    <a:gd name="connsiteX0" fmla="*/ 62466 w 281154"/>
                    <a:gd name="connsiteY0" fmla="*/ 750514 h 814076"/>
                    <a:gd name="connsiteX1" fmla="*/ 82672 w 281154"/>
                    <a:gd name="connsiteY1" fmla="*/ 548914 h 814076"/>
                    <a:gd name="connsiteX2" fmla="*/ 281154 w 281154"/>
                    <a:gd name="connsiteY2" fmla="*/ 0 h 814076"/>
                    <a:gd name="connsiteX3" fmla="*/ 194556 w 281154"/>
                    <a:gd name="connsiteY3" fmla="*/ 500246 h 814076"/>
                    <a:gd name="connsiteX4" fmla="*/ 144387 w 281154"/>
                    <a:gd name="connsiteY4" fmla="*/ 719166 h 814076"/>
                    <a:gd name="connsiteX5" fmla="*/ 0 w 281154"/>
                    <a:gd name="connsiteY5" fmla="*/ 814077 h 814076"/>
                    <a:gd name="connsiteX6" fmla="*/ 62466 w 281154"/>
                    <a:gd name="connsiteY6" fmla="*/ 750514 h 81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154" h="814076">
                      <a:moveTo>
                        <a:pt x="62466" y="750514"/>
                      </a:moveTo>
                      <a:cubicBezTo>
                        <a:pt x="94507" y="690069"/>
                        <a:pt x="84635" y="617327"/>
                        <a:pt x="82672" y="548914"/>
                      </a:cubicBezTo>
                      <a:cubicBezTo>
                        <a:pt x="77014" y="349797"/>
                        <a:pt x="149410" y="149468"/>
                        <a:pt x="281154" y="0"/>
                      </a:cubicBezTo>
                      <a:cubicBezTo>
                        <a:pt x="231563" y="162284"/>
                        <a:pt x="202408" y="330746"/>
                        <a:pt x="194556" y="500246"/>
                      </a:cubicBezTo>
                      <a:cubicBezTo>
                        <a:pt x="191035" y="576221"/>
                        <a:pt x="189938" y="658201"/>
                        <a:pt x="144387" y="719166"/>
                      </a:cubicBezTo>
                      <a:cubicBezTo>
                        <a:pt x="109171" y="766332"/>
                        <a:pt x="53171" y="792427"/>
                        <a:pt x="0" y="814077"/>
                      </a:cubicBezTo>
                      <a:cubicBezTo>
                        <a:pt x="26499" y="799586"/>
                        <a:pt x="48322" y="777244"/>
                        <a:pt x="62466" y="750514"/>
                      </a:cubicBezTo>
                      <a:close/>
                    </a:path>
                  </a:pathLst>
                </a:custGeom>
                <a:solidFill>
                  <a:srgbClr val="DA9C92">
                    <a:alpha val="10000"/>
                  </a:srgbClr>
                </a:solidFill>
                <a:ln w="5770" cap="flat">
                  <a:noFill/>
                  <a:prstDash val="solid"/>
                  <a:miter/>
                </a:ln>
              </p:spPr>
              <p:txBody>
                <a:bodyPr rtlCol="0" anchor="ctr"/>
                <a:lstStyle/>
                <a:p>
                  <a:endParaRPr lang="th-TH"/>
                </a:p>
              </p:txBody>
            </p:sp>
            <p:sp>
              <p:nvSpPr>
                <p:cNvPr id="3973" name="Freeform: Shape 3972">
                  <a:extLst>
                    <a:ext uri="{FF2B5EF4-FFF2-40B4-BE49-F238E27FC236}">
                      <a16:creationId xmlns:a16="http://schemas.microsoft.com/office/drawing/2014/main" id="{E0799605-A3B6-41C1-8B12-30C02CA91BDE}"/>
                    </a:ext>
                  </a:extLst>
                </p:cNvPr>
                <p:cNvSpPr/>
                <p:nvPr/>
              </p:nvSpPr>
              <p:spPr>
                <a:xfrm>
                  <a:off x="4749757" y="4550802"/>
                  <a:ext cx="298325" cy="342766"/>
                </a:xfrm>
                <a:custGeom>
                  <a:avLst/>
                  <a:gdLst>
                    <a:gd name="connsiteX0" fmla="*/ 71267 w 298325"/>
                    <a:gd name="connsiteY0" fmla="*/ 215752 h 342766"/>
                    <a:gd name="connsiteX1" fmla="*/ 98747 w 298325"/>
                    <a:gd name="connsiteY1" fmla="*/ 157674 h 342766"/>
                    <a:gd name="connsiteX2" fmla="*/ 107002 w 298325"/>
                    <a:gd name="connsiteY2" fmla="*/ 104734 h 342766"/>
                    <a:gd name="connsiteX3" fmla="*/ 180380 w 298325"/>
                    <a:gd name="connsiteY3" fmla="*/ 12363 h 342766"/>
                    <a:gd name="connsiteX4" fmla="*/ 298326 w 298325"/>
                    <a:gd name="connsiteY4" fmla="*/ 14846 h 342766"/>
                    <a:gd name="connsiteX5" fmla="*/ 189444 w 298325"/>
                    <a:gd name="connsiteY5" fmla="*/ 237806 h 342766"/>
                    <a:gd name="connsiteX6" fmla="*/ 40265 w 298325"/>
                    <a:gd name="connsiteY6" fmla="*/ 342762 h 342766"/>
                    <a:gd name="connsiteX7" fmla="*/ 71267 w 298325"/>
                    <a:gd name="connsiteY7" fmla="*/ 215752 h 34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325" h="342766">
                      <a:moveTo>
                        <a:pt x="71267" y="215752"/>
                      </a:moveTo>
                      <a:cubicBezTo>
                        <a:pt x="82697" y="197509"/>
                        <a:pt x="93609" y="178515"/>
                        <a:pt x="98747" y="157674"/>
                      </a:cubicBezTo>
                      <a:cubicBezTo>
                        <a:pt x="103019" y="140297"/>
                        <a:pt x="103250" y="122227"/>
                        <a:pt x="107002" y="104734"/>
                      </a:cubicBezTo>
                      <a:cubicBezTo>
                        <a:pt x="115547" y="64899"/>
                        <a:pt x="143489" y="29683"/>
                        <a:pt x="180380" y="12363"/>
                      </a:cubicBezTo>
                      <a:cubicBezTo>
                        <a:pt x="217271" y="-4957"/>
                        <a:pt x="262186" y="-4033"/>
                        <a:pt x="298326" y="14846"/>
                      </a:cubicBezTo>
                      <a:cubicBezTo>
                        <a:pt x="269864" y="92899"/>
                        <a:pt x="240652" y="172396"/>
                        <a:pt x="189444" y="237806"/>
                      </a:cubicBezTo>
                      <a:cubicBezTo>
                        <a:pt x="159769" y="275736"/>
                        <a:pt x="93724" y="343340"/>
                        <a:pt x="40265" y="342762"/>
                      </a:cubicBezTo>
                      <a:cubicBezTo>
                        <a:pt x="-52857" y="341665"/>
                        <a:pt x="40553" y="264709"/>
                        <a:pt x="71267" y="215752"/>
                      </a:cubicBezTo>
                      <a:close/>
                    </a:path>
                  </a:pathLst>
                </a:custGeom>
                <a:solidFill>
                  <a:srgbClr val="DA9C92">
                    <a:alpha val="10000"/>
                  </a:srgbClr>
                </a:solidFill>
                <a:ln w="5770" cap="flat">
                  <a:noFill/>
                  <a:prstDash val="solid"/>
                  <a:miter/>
                </a:ln>
              </p:spPr>
              <p:txBody>
                <a:bodyPr rtlCol="0" anchor="ctr"/>
                <a:lstStyle/>
                <a:p>
                  <a:endParaRPr lang="th-TH"/>
                </a:p>
              </p:txBody>
            </p:sp>
            <p:sp>
              <p:nvSpPr>
                <p:cNvPr id="3974" name="Freeform: Shape 3973">
                  <a:extLst>
                    <a:ext uri="{FF2B5EF4-FFF2-40B4-BE49-F238E27FC236}">
                      <a16:creationId xmlns:a16="http://schemas.microsoft.com/office/drawing/2014/main" id="{E9FEFEF6-FD6F-4EE5-9F23-726BC812031B}"/>
                    </a:ext>
                  </a:extLst>
                </p:cNvPr>
                <p:cNvSpPr/>
                <p:nvPr/>
              </p:nvSpPr>
              <p:spPr>
                <a:xfrm>
                  <a:off x="4705098" y="4865391"/>
                  <a:ext cx="491178" cy="1040789"/>
                </a:xfrm>
                <a:custGeom>
                  <a:avLst/>
                  <a:gdLst>
                    <a:gd name="connsiteX0" fmla="*/ 423174 w 491178"/>
                    <a:gd name="connsiteY0" fmla="*/ 90466 h 1040789"/>
                    <a:gd name="connsiteX1" fmla="*/ 460065 w 491178"/>
                    <a:gd name="connsiteY1" fmla="*/ 0 h 1040789"/>
                    <a:gd name="connsiteX2" fmla="*/ 448461 w 491178"/>
                    <a:gd name="connsiteY2" fmla="*/ 274688 h 1040789"/>
                    <a:gd name="connsiteX3" fmla="*/ 300956 w 491178"/>
                    <a:gd name="connsiteY3" fmla="*/ 521838 h 1040789"/>
                    <a:gd name="connsiteX4" fmla="*/ 382993 w 491178"/>
                    <a:gd name="connsiteY4" fmla="*/ 562366 h 1040789"/>
                    <a:gd name="connsiteX5" fmla="*/ 258004 w 491178"/>
                    <a:gd name="connsiteY5" fmla="*/ 692840 h 1040789"/>
                    <a:gd name="connsiteX6" fmla="*/ 274399 w 491178"/>
                    <a:gd name="connsiteY6" fmla="*/ 771932 h 1040789"/>
                    <a:gd name="connsiteX7" fmla="*/ 269666 w 491178"/>
                    <a:gd name="connsiteY7" fmla="*/ 864592 h 1040789"/>
                    <a:gd name="connsiteX8" fmla="*/ 175159 w 491178"/>
                    <a:gd name="connsiteY8" fmla="*/ 1040790 h 1040789"/>
                    <a:gd name="connsiteX9" fmla="*/ 143752 w 491178"/>
                    <a:gd name="connsiteY9" fmla="*/ 1025318 h 1040789"/>
                    <a:gd name="connsiteX10" fmla="*/ 177295 w 491178"/>
                    <a:gd name="connsiteY10" fmla="*/ 954134 h 1040789"/>
                    <a:gd name="connsiteX11" fmla="*/ 159513 w 491178"/>
                    <a:gd name="connsiteY11" fmla="*/ 776262 h 1040789"/>
                    <a:gd name="connsiteX12" fmla="*/ 0 w 491178"/>
                    <a:gd name="connsiteY12" fmla="*/ 695611 h 1040789"/>
                    <a:gd name="connsiteX13" fmla="*/ 233699 w 491178"/>
                    <a:gd name="connsiteY13" fmla="*/ 445459 h 1040789"/>
                    <a:gd name="connsiteX14" fmla="*/ 423174 w 491178"/>
                    <a:gd name="connsiteY14" fmla="*/ 90466 h 10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178" h="1040789">
                      <a:moveTo>
                        <a:pt x="423174" y="90466"/>
                      </a:moveTo>
                      <a:cubicBezTo>
                        <a:pt x="431892" y="58829"/>
                        <a:pt x="439455" y="25575"/>
                        <a:pt x="460065" y="0"/>
                      </a:cubicBezTo>
                      <a:cubicBezTo>
                        <a:pt x="512255" y="80651"/>
                        <a:pt x="492164" y="189130"/>
                        <a:pt x="448461" y="274688"/>
                      </a:cubicBezTo>
                      <a:cubicBezTo>
                        <a:pt x="404758" y="360189"/>
                        <a:pt x="340156" y="434201"/>
                        <a:pt x="300956" y="521838"/>
                      </a:cubicBezTo>
                      <a:cubicBezTo>
                        <a:pt x="324569" y="541582"/>
                        <a:pt x="352972" y="555554"/>
                        <a:pt x="382993" y="562366"/>
                      </a:cubicBezTo>
                      <a:cubicBezTo>
                        <a:pt x="382300" y="625294"/>
                        <a:pt x="271051" y="631240"/>
                        <a:pt x="258004" y="692840"/>
                      </a:cubicBezTo>
                      <a:cubicBezTo>
                        <a:pt x="252346" y="719454"/>
                        <a:pt x="268280" y="745376"/>
                        <a:pt x="274399" y="771932"/>
                      </a:cubicBezTo>
                      <a:cubicBezTo>
                        <a:pt x="281442" y="802299"/>
                        <a:pt x="275554" y="833994"/>
                        <a:pt x="269666" y="864592"/>
                      </a:cubicBezTo>
                      <a:cubicBezTo>
                        <a:pt x="252808" y="952056"/>
                        <a:pt x="248767" y="990621"/>
                        <a:pt x="175159" y="1040790"/>
                      </a:cubicBezTo>
                      <a:cubicBezTo>
                        <a:pt x="155761" y="1023066"/>
                        <a:pt x="135843" y="1050373"/>
                        <a:pt x="143752" y="1025318"/>
                      </a:cubicBezTo>
                      <a:cubicBezTo>
                        <a:pt x="151661" y="1000262"/>
                        <a:pt x="167018" y="978324"/>
                        <a:pt x="177295" y="954134"/>
                      </a:cubicBezTo>
                      <a:cubicBezTo>
                        <a:pt x="201600" y="896922"/>
                        <a:pt x="194672" y="827528"/>
                        <a:pt x="159513" y="776262"/>
                      </a:cubicBezTo>
                      <a:cubicBezTo>
                        <a:pt x="124354" y="724996"/>
                        <a:pt x="62120" y="693533"/>
                        <a:pt x="0" y="695611"/>
                      </a:cubicBezTo>
                      <a:cubicBezTo>
                        <a:pt x="58540" y="693648"/>
                        <a:pt x="192998" y="492799"/>
                        <a:pt x="233699" y="445459"/>
                      </a:cubicBezTo>
                      <a:cubicBezTo>
                        <a:pt x="321798" y="342927"/>
                        <a:pt x="387265" y="220882"/>
                        <a:pt x="423174" y="90466"/>
                      </a:cubicBezTo>
                      <a:close/>
                    </a:path>
                  </a:pathLst>
                </a:custGeom>
                <a:solidFill>
                  <a:srgbClr val="DA9C92">
                    <a:alpha val="10000"/>
                  </a:srgbClr>
                </a:solidFill>
                <a:ln w="5770" cap="flat">
                  <a:noFill/>
                  <a:prstDash val="solid"/>
                  <a:miter/>
                </a:ln>
              </p:spPr>
              <p:txBody>
                <a:bodyPr rtlCol="0" anchor="ctr"/>
                <a:lstStyle/>
                <a:p>
                  <a:endParaRPr lang="th-TH"/>
                </a:p>
              </p:txBody>
            </p:sp>
            <p:sp>
              <p:nvSpPr>
                <p:cNvPr id="3975" name="Freeform: Shape 3974">
                  <a:extLst>
                    <a:ext uri="{FF2B5EF4-FFF2-40B4-BE49-F238E27FC236}">
                      <a16:creationId xmlns:a16="http://schemas.microsoft.com/office/drawing/2014/main" id="{526DEFF0-356B-47A5-9A6F-8950CEA45C41}"/>
                    </a:ext>
                  </a:extLst>
                </p:cNvPr>
                <p:cNvSpPr/>
                <p:nvPr/>
              </p:nvSpPr>
              <p:spPr>
                <a:xfrm>
                  <a:off x="2685176" y="3923496"/>
                  <a:ext cx="306729" cy="546212"/>
                </a:xfrm>
                <a:custGeom>
                  <a:avLst/>
                  <a:gdLst>
                    <a:gd name="connsiteX0" fmla="*/ 234218 w 306729"/>
                    <a:gd name="connsiteY0" fmla="*/ 345467 h 546212"/>
                    <a:gd name="connsiteX1" fmla="*/ 299166 w 306729"/>
                    <a:gd name="connsiteY1" fmla="*/ 216725 h 546212"/>
                    <a:gd name="connsiteX2" fmla="*/ 282540 w 306729"/>
                    <a:gd name="connsiteY2" fmla="*/ 154144 h 546212"/>
                    <a:gd name="connsiteX3" fmla="*/ 306729 w 306729"/>
                    <a:gd name="connsiteY3" fmla="*/ 0 h 546212"/>
                    <a:gd name="connsiteX4" fmla="*/ 231389 w 306729"/>
                    <a:gd name="connsiteY4" fmla="*/ 118119 h 546212"/>
                    <a:gd name="connsiteX5" fmla="*/ 218400 w 306729"/>
                    <a:gd name="connsiteY5" fmla="*/ 146062 h 546212"/>
                    <a:gd name="connsiteX6" fmla="*/ 221575 w 306729"/>
                    <a:gd name="connsiteY6" fmla="*/ 184222 h 546212"/>
                    <a:gd name="connsiteX7" fmla="*/ 120717 w 306729"/>
                    <a:gd name="connsiteY7" fmla="*/ 391942 h 546212"/>
                    <a:gd name="connsiteX8" fmla="*/ 102647 w 306729"/>
                    <a:gd name="connsiteY8" fmla="*/ 463125 h 546212"/>
                    <a:gd name="connsiteX9" fmla="*/ 46994 w 306729"/>
                    <a:gd name="connsiteY9" fmla="*/ 476692 h 546212"/>
                    <a:gd name="connsiteX10" fmla="*/ 0 w 306729"/>
                    <a:gd name="connsiteY10" fmla="*/ 504461 h 546212"/>
                    <a:gd name="connsiteX11" fmla="*/ 177641 w 306729"/>
                    <a:gd name="connsiteY11" fmla="*/ 530325 h 546212"/>
                    <a:gd name="connsiteX12" fmla="*/ 234218 w 306729"/>
                    <a:gd name="connsiteY12" fmla="*/ 345467 h 5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729" h="546212">
                      <a:moveTo>
                        <a:pt x="234218" y="345467"/>
                      </a:moveTo>
                      <a:cubicBezTo>
                        <a:pt x="252461" y="300206"/>
                        <a:pt x="300263" y="265509"/>
                        <a:pt x="299166" y="216725"/>
                      </a:cubicBezTo>
                      <a:cubicBezTo>
                        <a:pt x="298705" y="195076"/>
                        <a:pt x="288139" y="175101"/>
                        <a:pt x="282540" y="154144"/>
                      </a:cubicBezTo>
                      <a:cubicBezTo>
                        <a:pt x="268742" y="102878"/>
                        <a:pt x="284734" y="48322"/>
                        <a:pt x="306729" y="0"/>
                      </a:cubicBezTo>
                      <a:cubicBezTo>
                        <a:pt x="281616" y="39373"/>
                        <a:pt x="256503" y="78746"/>
                        <a:pt x="231389" y="118119"/>
                      </a:cubicBezTo>
                      <a:cubicBezTo>
                        <a:pt x="225847" y="126837"/>
                        <a:pt x="220132" y="135843"/>
                        <a:pt x="218400" y="146062"/>
                      </a:cubicBezTo>
                      <a:cubicBezTo>
                        <a:pt x="216206" y="158705"/>
                        <a:pt x="220362" y="171464"/>
                        <a:pt x="221575" y="184222"/>
                      </a:cubicBezTo>
                      <a:cubicBezTo>
                        <a:pt x="228964" y="262449"/>
                        <a:pt x="132090" y="314234"/>
                        <a:pt x="120717" y="391942"/>
                      </a:cubicBezTo>
                      <a:cubicBezTo>
                        <a:pt x="117080" y="416766"/>
                        <a:pt x="121237" y="446209"/>
                        <a:pt x="102647" y="463125"/>
                      </a:cubicBezTo>
                      <a:cubicBezTo>
                        <a:pt x="88214" y="476230"/>
                        <a:pt x="66449" y="475422"/>
                        <a:pt x="46994" y="476692"/>
                      </a:cubicBezTo>
                      <a:cubicBezTo>
                        <a:pt x="27538" y="477962"/>
                        <a:pt x="4618" y="485467"/>
                        <a:pt x="0" y="504461"/>
                      </a:cubicBezTo>
                      <a:cubicBezTo>
                        <a:pt x="56751" y="524436"/>
                        <a:pt x="125913" y="570391"/>
                        <a:pt x="177641" y="530325"/>
                      </a:cubicBezTo>
                      <a:cubicBezTo>
                        <a:pt x="229253" y="490259"/>
                        <a:pt x="212915" y="398350"/>
                        <a:pt x="234218" y="345467"/>
                      </a:cubicBezTo>
                      <a:close/>
                    </a:path>
                  </a:pathLst>
                </a:custGeom>
                <a:solidFill>
                  <a:srgbClr val="DA9C92">
                    <a:alpha val="25000"/>
                  </a:srgbClr>
                </a:solidFill>
                <a:ln w="5770" cap="flat">
                  <a:noFill/>
                  <a:prstDash val="solid"/>
                  <a:miter/>
                </a:ln>
              </p:spPr>
              <p:txBody>
                <a:bodyPr rtlCol="0" anchor="ctr"/>
                <a:lstStyle/>
                <a:p>
                  <a:endParaRPr lang="th-TH"/>
                </a:p>
              </p:txBody>
            </p:sp>
            <p:sp>
              <p:nvSpPr>
                <p:cNvPr id="3976" name="Freeform: Shape 3975">
                  <a:extLst>
                    <a:ext uri="{FF2B5EF4-FFF2-40B4-BE49-F238E27FC236}">
                      <a16:creationId xmlns:a16="http://schemas.microsoft.com/office/drawing/2014/main" id="{D4D65E31-B3B1-47B4-947D-F229CC4386BF}"/>
                    </a:ext>
                  </a:extLst>
                </p:cNvPr>
                <p:cNvSpPr/>
                <p:nvPr/>
              </p:nvSpPr>
              <p:spPr>
                <a:xfrm>
                  <a:off x="3035146" y="4007380"/>
                  <a:ext cx="350720" cy="243415"/>
                </a:xfrm>
                <a:custGeom>
                  <a:avLst/>
                  <a:gdLst>
                    <a:gd name="connsiteX0" fmla="*/ 338020 w 350720"/>
                    <a:gd name="connsiteY0" fmla="*/ 220997 h 243415"/>
                    <a:gd name="connsiteX1" fmla="*/ 246111 w 350720"/>
                    <a:gd name="connsiteY1" fmla="*/ 236065 h 243415"/>
                    <a:gd name="connsiteX2" fmla="*/ 222383 w 350720"/>
                    <a:gd name="connsiteY2" fmla="*/ 243282 h 243415"/>
                    <a:gd name="connsiteX3" fmla="*/ 202177 w 350720"/>
                    <a:gd name="connsiteY3" fmla="*/ 231620 h 243415"/>
                    <a:gd name="connsiteX4" fmla="*/ 0 w 350720"/>
                    <a:gd name="connsiteY4" fmla="*/ 152412 h 243415"/>
                    <a:gd name="connsiteX5" fmla="*/ 184338 w 350720"/>
                    <a:gd name="connsiteY5" fmla="*/ 165113 h 243415"/>
                    <a:gd name="connsiteX6" fmla="*/ 209394 w 350720"/>
                    <a:gd name="connsiteY6" fmla="*/ 164247 h 243415"/>
                    <a:gd name="connsiteX7" fmla="*/ 234853 w 350720"/>
                    <a:gd name="connsiteY7" fmla="*/ 149641 h 243415"/>
                    <a:gd name="connsiteX8" fmla="*/ 350721 w 350720"/>
                    <a:gd name="connsiteY8" fmla="*/ 0 h 243415"/>
                    <a:gd name="connsiteX9" fmla="*/ 338020 w 350720"/>
                    <a:gd name="connsiteY9" fmla="*/ 220997 h 24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720" h="243415">
                      <a:moveTo>
                        <a:pt x="338020" y="220997"/>
                      </a:moveTo>
                      <a:cubicBezTo>
                        <a:pt x="306729" y="221690"/>
                        <a:pt x="274342" y="222672"/>
                        <a:pt x="246111" y="236065"/>
                      </a:cubicBezTo>
                      <a:cubicBezTo>
                        <a:pt x="238548" y="239645"/>
                        <a:pt x="230697" y="244263"/>
                        <a:pt x="222383" y="243282"/>
                      </a:cubicBezTo>
                      <a:cubicBezTo>
                        <a:pt x="214532" y="242358"/>
                        <a:pt x="208181" y="236701"/>
                        <a:pt x="202177" y="231620"/>
                      </a:cubicBezTo>
                      <a:cubicBezTo>
                        <a:pt x="146235" y="184049"/>
                        <a:pt x="72858" y="161303"/>
                        <a:pt x="0" y="152412"/>
                      </a:cubicBezTo>
                      <a:cubicBezTo>
                        <a:pt x="61427" y="156626"/>
                        <a:pt x="122911" y="160841"/>
                        <a:pt x="184338" y="165113"/>
                      </a:cubicBezTo>
                      <a:cubicBezTo>
                        <a:pt x="192709" y="165690"/>
                        <a:pt x="201253" y="166268"/>
                        <a:pt x="209394" y="164247"/>
                      </a:cubicBezTo>
                      <a:cubicBezTo>
                        <a:pt x="218977" y="161880"/>
                        <a:pt x="227348" y="156049"/>
                        <a:pt x="234853" y="149641"/>
                      </a:cubicBezTo>
                      <a:cubicBezTo>
                        <a:pt x="280577" y="110556"/>
                        <a:pt x="295703" y="13221"/>
                        <a:pt x="350721" y="0"/>
                      </a:cubicBezTo>
                      <a:cubicBezTo>
                        <a:pt x="346911" y="17204"/>
                        <a:pt x="309558" y="221690"/>
                        <a:pt x="338020" y="220997"/>
                      </a:cubicBezTo>
                      <a:close/>
                    </a:path>
                  </a:pathLst>
                </a:custGeom>
                <a:solidFill>
                  <a:srgbClr val="DA9C92">
                    <a:alpha val="25000"/>
                  </a:srgbClr>
                </a:solidFill>
                <a:ln w="5770" cap="flat">
                  <a:noFill/>
                  <a:prstDash val="solid"/>
                  <a:miter/>
                </a:ln>
              </p:spPr>
              <p:txBody>
                <a:bodyPr rtlCol="0" anchor="ctr"/>
                <a:lstStyle/>
                <a:p>
                  <a:endParaRPr lang="th-TH"/>
                </a:p>
              </p:txBody>
            </p:sp>
            <p:sp>
              <p:nvSpPr>
                <p:cNvPr id="3977" name="Freeform: Shape 3976">
                  <a:extLst>
                    <a:ext uri="{FF2B5EF4-FFF2-40B4-BE49-F238E27FC236}">
                      <a16:creationId xmlns:a16="http://schemas.microsoft.com/office/drawing/2014/main" id="{7BB218E8-7E72-465F-9E78-D7DEF9F04F6E}"/>
                    </a:ext>
                  </a:extLst>
                </p:cNvPr>
                <p:cNvSpPr/>
                <p:nvPr/>
              </p:nvSpPr>
              <p:spPr>
                <a:xfrm>
                  <a:off x="3396317" y="3751040"/>
                  <a:ext cx="579050" cy="443045"/>
                </a:xfrm>
                <a:custGeom>
                  <a:avLst/>
                  <a:gdLst>
                    <a:gd name="connsiteX0" fmla="*/ 414399 w 579050"/>
                    <a:gd name="connsiteY0" fmla="*/ 443045 h 443045"/>
                    <a:gd name="connsiteX1" fmla="*/ 206045 w 579050"/>
                    <a:gd name="connsiteY1" fmla="*/ 406501 h 443045"/>
                    <a:gd name="connsiteX2" fmla="*/ 0 w 579050"/>
                    <a:gd name="connsiteY2" fmla="*/ 437214 h 443045"/>
                    <a:gd name="connsiteX3" fmla="*/ 248016 w 579050"/>
                    <a:gd name="connsiteY3" fmla="*/ 363433 h 443045"/>
                    <a:gd name="connsiteX4" fmla="*/ 349393 w 579050"/>
                    <a:gd name="connsiteY4" fmla="*/ 231978 h 443045"/>
                    <a:gd name="connsiteX5" fmla="*/ 399793 w 579050"/>
                    <a:gd name="connsiteY5" fmla="*/ 135739 h 443045"/>
                    <a:gd name="connsiteX6" fmla="*/ 409203 w 579050"/>
                    <a:gd name="connsiteY6" fmla="*/ 110337 h 443045"/>
                    <a:gd name="connsiteX7" fmla="*/ 405104 w 579050"/>
                    <a:gd name="connsiteY7" fmla="*/ 85223 h 443045"/>
                    <a:gd name="connsiteX8" fmla="*/ 347892 w 579050"/>
                    <a:gd name="connsiteY8" fmla="*/ 1628 h 443045"/>
                    <a:gd name="connsiteX9" fmla="*/ 579050 w 579050"/>
                    <a:gd name="connsiteY9" fmla="*/ 11 h 443045"/>
                    <a:gd name="connsiteX10" fmla="*/ 414399 w 579050"/>
                    <a:gd name="connsiteY10" fmla="*/ 443045 h 44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050" h="443045">
                      <a:moveTo>
                        <a:pt x="414399" y="443045"/>
                      </a:moveTo>
                      <a:cubicBezTo>
                        <a:pt x="344601" y="432769"/>
                        <a:pt x="276189" y="414006"/>
                        <a:pt x="206045" y="406501"/>
                      </a:cubicBezTo>
                      <a:cubicBezTo>
                        <a:pt x="135901" y="398996"/>
                        <a:pt x="61946" y="403557"/>
                        <a:pt x="0" y="437214"/>
                      </a:cubicBezTo>
                      <a:cubicBezTo>
                        <a:pt x="73724" y="391202"/>
                        <a:pt x="174523" y="409792"/>
                        <a:pt x="248016" y="363433"/>
                      </a:cubicBezTo>
                      <a:cubicBezTo>
                        <a:pt x="295414" y="333528"/>
                        <a:pt x="323414" y="281627"/>
                        <a:pt x="349393" y="231978"/>
                      </a:cubicBezTo>
                      <a:cubicBezTo>
                        <a:pt x="366193" y="199879"/>
                        <a:pt x="382993" y="167838"/>
                        <a:pt x="399793" y="135739"/>
                      </a:cubicBezTo>
                      <a:cubicBezTo>
                        <a:pt x="404007" y="127714"/>
                        <a:pt x="408280" y="119401"/>
                        <a:pt x="409203" y="110337"/>
                      </a:cubicBezTo>
                      <a:cubicBezTo>
                        <a:pt x="410069" y="101850"/>
                        <a:pt x="407876" y="93306"/>
                        <a:pt x="405104" y="85223"/>
                      </a:cubicBezTo>
                      <a:cubicBezTo>
                        <a:pt x="394135" y="52836"/>
                        <a:pt x="374102" y="23566"/>
                        <a:pt x="347892" y="1628"/>
                      </a:cubicBezTo>
                      <a:cubicBezTo>
                        <a:pt x="404123" y="48737"/>
                        <a:pt x="518143" y="-855"/>
                        <a:pt x="579050" y="11"/>
                      </a:cubicBezTo>
                      <a:cubicBezTo>
                        <a:pt x="507867" y="139953"/>
                        <a:pt x="241492" y="247508"/>
                        <a:pt x="414399" y="443045"/>
                      </a:cubicBezTo>
                      <a:close/>
                    </a:path>
                  </a:pathLst>
                </a:custGeom>
                <a:solidFill>
                  <a:srgbClr val="DA9C92">
                    <a:alpha val="25000"/>
                  </a:srgbClr>
                </a:solidFill>
                <a:ln w="5770" cap="flat">
                  <a:noFill/>
                  <a:prstDash val="solid"/>
                  <a:miter/>
                </a:ln>
              </p:spPr>
              <p:txBody>
                <a:bodyPr rtlCol="0" anchor="ctr"/>
                <a:lstStyle/>
                <a:p>
                  <a:endParaRPr lang="th-TH"/>
                </a:p>
              </p:txBody>
            </p:sp>
            <p:pic>
              <p:nvPicPr>
                <p:cNvPr id="3978" name="Picture 3977">
                  <a:extLst>
                    <a:ext uri="{FF2B5EF4-FFF2-40B4-BE49-F238E27FC236}">
                      <a16:creationId xmlns:a16="http://schemas.microsoft.com/office/drawing/2014/main" id="{1E30D6FE-1B5E-4A77-A29A-C91F2D0395E0}"/>
                    </a:ext>
                  </a:extLst>
                </p:cNvPr>
                <p:cNvPicPr>
                  <a:picLocks noChangeAspect="1"/>
                </p:cNvPicPr>
                <p:nvPr/>
              </p:nvPicPr>
              <p:blipFill>
                <a:blip r:embed="rId148"/>
                <a:stretch>
                  <a:fillRect/>
                </a:stretch>
              </p:blipFill>
              <p:spPr>
                <a:xfrm>
                  <a:off x="4125327" y="4204341"/>
                  <a:ext cx="265566" cy="819792"/>
                </a:xfrm>
                <a:custGeom>
                  <a:avLst/>
                  <a:gdLst>
                    <a:gd name="connsiteX0" fmla="*/ 908 w 265566"/>
                    <a:gd name="connsiteY0" fmla="*/ 168 h 819792"/>
                    <a:gd name="connsiteX1" fmla="*/ 266475 w 265566"/>
                    <a:gd name="connsiteY1" fmla="*/ 168 h 819792"/>
                    <a:gd name="connsiteX2" fmla="*/ 266475 w 265566"/>
                    <a:gd name="connsiteY2" fmla="*/ 819960 h 819792"/>
                    <a:gd name="connsiteX3" fmla="*/ 908 w 265566"/>
                    <a:gd name="connsiteY3" fmla="*/ 819960 h 819792"/>
                  </a:gdLst>
                  <a:ahLst/>
                  <a:cxnLst>
                    <a:cxn ang="0">
                      <a:pos x="connsiteX0" y="connsiteY0"/>
                    </a:cxn>
                    <a:cxn ang="0">
                      <a:pos x="connsiteX1" y="connsiteY1"/>
                    </a:cxn>
                    <a:cxn ang="0">
                      <a:pos x="connsiteX2" y="connsiteY2"/>
                    </a:cxn>
                    <a:cxn ang="0">
                      <a:pos x="connsiteX3" y="connsiteY3"/>
                    </a:cxn>
                  </a:cxnLst>
                  <a:rect l="l" t="t" r="r" b="b"/>
                  <a:pathLst>
                    <a:path w="265566" h="819792">
                      <a:moveTo>
                        <a:pt x="908" y="168"/>
                      </a:moveTo>
                      <a:lnTo>
                        <a:pt x="266475" y="168"/>
                      </a:lnTo>
                      <a:lnTo>
                        <a:pt x="266475" y="819960"/>
                      </a:lnTo>
                      <a:lnTo>
                        <a:pt x="908" y="819960"/>
                      </a:lnTo>
                      <a:close/>
                    </a:path>
                  </a:pathLst>
                </a:custGeom>
              </p:spPr>
            </p:pic>
            <p:pic>
              <p:nvPicPr>
                <p:cNvPr id="3979" name="Picture 3978">
                  <a:extLst>
                    <a:ext uri="{FF2B5EF4-FFF2-40B4-BE49-F238E27FC236}">
                      <a16:creationId xmlns:a16="http://schemas.microsoft.com/office/drawing/2014/main" id="{7153D150-4832-47CD-8C75-DBF12CDB6804}"/>
                    </a:ext>
                  </a:extLst>
                </p:cNvPr>
                <p:cNvPicPr>
                  <a:picLocks noChangeAspect="1"/>
                </p:cNvPicPr>
                <p:nvPr/>
              </p:nvPicPr>
              <p:blipFill>
                <a:blip r:embed="rId149"/>
                <a:stretch>
                  <a:fillRect/>
                </a:stretch>
              </p:blipFill>
              <p:spPr>
                <a:xfrm>
                  <a:off x="3975224" y="4204341"/>
                  <a:ext cx="311751" cy="167422"/>
                </a:xfrm>
                <a:custGeom>
                  <a:avLst/>
                  <a:gdLst>
                    <a:gd name="connsiteX0" fmla="*/ 882 w 311751"/>
                    <a:gd name="connsiteY0" fmla="*/ 168 h 167422"/>
                    <a:gd name="connsiteX1" fmla="*/ 312634 w 311751"/>
                    <a:gd name="connsiteY1" fmla="*/ 168 h 167422"/>
                    <a:gd name="connsiteX2" fmla="*/ 312634 w 311751"/>
                    <a:gd name="connsiteY2" fmla="*/ 167590 h 167422"/>
                    <a:gd name="connsiteX3" fmla="*/ 882 w 311751"/>
                    <a:gd name="connsiteY3" fmla="*/ 167590 h 167422"/>
                  </a:gdLst>
                  <a:ahLst/>
                  <a:cxnLst>
                    <a:cxn ang="0">
                      <a:pos x="connsiteX0" y="connsiteY0"/>
                    </a:cxn>
                    <a:cxn ang="0">
                      <a:pos x="connsiteX1" y="connsiteY1"/>
                    </a:cxn>
                    <a:cxn ang="0">
                      <a:pos x="connsiteX2" y="connsiteY2"/>
                    </a:cxn>
                    <a:cxn ang="0">
                      <a:pos x="connsiteX3" y="connsiteY3"/>
                    </a:cxn>
                  </a:cxnLst>
                  <a:rect l="l" t="t" r="r" b="b"/>
                  <a:pathLst>
                    <a:path w="311751" h="167422">
                      <a:moveTo>
                        <a:pt x="882" y="168"/>
                      </a:moveTo>
                      <a:lnTo>
                        <a:pt x="312634" y="168"/>
                      </a:lnTo>
                      <a:lnTo>
                        <a:pt x="312634" y="167590"/>
                      </a:lnTo>
                      <a:lnTo>
                        <a:pt x="882" y="167590"/>
                      </a:lnTo>
                      <a:close/>
                    </a:path>
                  </a:pathLst>
                </a:custGeom>
              </p:spPr>
            </p:pic>
          </p:grpSp>
          <p:grpSp>
            <p:nvGrpSpPr>
              <p:cNvPr id="3824" name="Graphic 4">
                <a:extLst>
                  <a:ext uri="{FF2B5EF4-FFF2-40B4-BE49-F238E27FC236}">
                    <a16:creationId xmlns:a16="http://schemas.microsoft.com/office/drawing/2014/main" id="{CF7A911A-9585-4869-8CFC-A4E5A6B99C84}"/>
                  </a:ext>
                </a:extLst>
              </p:cNvPr>
              <p:cNvGrpSpPr/>
              <p:nvPr/>
            </p:nvGrpSpPr>
            <p:grpSpPr>
              <a:xfrm rot="5129528">
                <a:off x="101723" y="5024111"/>
                <a:ext cx="831804" cy="1108292"/>
                <a:chOff x="8094246" y="2638689"/>
                <a:chExt cx="1625594" cy="2165933"/>
              </a:xfrm>
            </p:grpSpPr>
            <p:pic>
              <p:nvPicPr>
                <p:cNvPr id="3888" name="Picture 3887">
                  <a:extLst>
                    <a:ext uri="{FF2B5EF4-FFF2-40B4-BE49-F238E27FC236}">
                      <a16:creationId xmlns:a16="http://schemas.microsoft.com/office/drawing/2014/main" id="{2E6613AA-10CC-4A34-AF19-578C12CE6526}"/>
                    </a:ext>
                  </a:extLst>
                </p:cNvPr>
                <p:cNvPicPr>
                  <a:picLocks noChangeAspect="1"/>
                </p:cNvPicPr>
                <p:nvPr/>
              </p:nvPicPr>
              <p:blipFill>
                <a:blip r:embed="rId67"/>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3889" name="Picture 3888">
                  <a:extLst>
                    <a:ext uri="{FF2B5EF4-FFF2-40B4-BE49-F238E27FC236}">
                      <a16:creationId xmlns:a16="http://schemas.microsoft.com/office/drawing/2014/main" id="{984893FC-592C-4721-BB56-C518B8652375}"/>
                    </a:ext>
                  </a:extLst>
                </p:cNvPr>
                <p:cNvPicPr>
                  <a:picLocks noChangeAspect="1"/>
                </p:cNvPicPr>
                <p:nvPr/>
              </p:nvPicPr>
              <p:blipFill>
                <a:blip r:embed="rId68"/>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3890" name="Picture 3889">
                  <a:extLst>
                    <a:ext uri="{FF2B5EF4-FFF2-40B4-BE49-F238E27FC236}">
                      <a16:creationId xmlns:a16="http://schemas.microsoft.com/office/drawing/2014/main" id="{E8912601-CEAE-4196-90E8-186693A85075}"/>
                    </a:ext>
                  </a:extLst>
                </p:cNvPr>
                <p:cNvPicPr>
                  <a:picLocks noChangeAspect="1"/>
                </p:cNvPicPr>
                <p:nvPr/>
              </p:nvPicPr>
              <p:blipFill>
                <a:blip r:embed="rId69"/>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3891" name="Picture 3890">
                  <a:extLst>
                    <a:ext uri="{FF2B5EF4-FFF2-40B4-BE49-F238E27FC236}">
                      <a16:creationId xmlns:a16="http://schemas.microsoft.com/office/drawing/2014/main" id="{0649878A-5B0F-4595-9EB4-7495BE93ED8B}"/>
                    </a:ext>
                  </a:extLst>
                </p:cNvPr>
                <p:cNvPicPr>
                  <a:picLocks noChangeAspect="1"/>
                </p:cNvPicPr>
                <p:nvPr/>
              </p:nvPicPr>
              <p:blipFill>
                <a:blip r:embed="rId70"/>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3892" name="Graphic 4">
                  <a:extLst>
                    <a:ext uri="{FF2B5EF4-FFF2-40B4-BE49-F238E27FC236}">
                      <a16:creationId xmlns:a16="http://schemas.microsoft.com/office/drawing/2014/main" id="{85E71F38-13A1-4607-B333-A79D288C72F8}"/>
                    </a:ext>
                  </a:extLst>
                </p:cNvPr>
                <p:cNvGrpSpPr/>
                <p:nvPr/>
              </p:nvGrpSpPr>
              <p:grpSpPr>
                <a:xfrm>
                  <a:off x="8126300" y="3059970"/>
                  <a:ext cx="851720" cy="769295"/>
                  <a:chOff x="8126300" y="3059970"/>
                  <a:chExt cx="851720" cy="769295"/>
                </a:xfrm>
                <a:solidFill>
                  <a:srgbClr val="F2D5D0">
                    <a:alpha val="32000"/>
                  </a:srgbClr>
                </a:solidFill>
              </p:grpSpPr>
              <p:pic>
                <p:nvPicPr>
                  <p:cNvPr id="3906" name="Picture 3905">
                    <a:extLst>
                      <a:ext uri="{FF2B5EF4-FFF2-40B4-BE49-F238E27FC236}">
                        <a16:creationId xmlns:a16="http://schemas.microsoft.com/office/drawing/2014/main" id="{8A94506A-7C36-4401-B5A6-65EC5A2AB7F1}"/>
                      </a:ext>
                    </a:extLst>
                  </p:cNvPr>
                  <p:cNvPicPr>
                    <a:picLocks noChangeAspect="1"/>
                  </p:cNvPicPr>
                  <p:nvPr/>
                </p:nvPicPr>
                <p:blipFill>
                  <a:blip r:embed="rId71"/>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3907" name="Freeform: Shape 3906">
                    <a:extLst>
                      <a:ext uri="{FF2B5EF4-FFF2-40B4-BE49-F238E27FC236}">
                        <a16:creationId xmlns:a16="http://schemas.microsoft.com/office/drawing/2014/main" id="{8DAB8DD4-F574-4E56-B110-61E7A7DF14D4}"/>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3893" name="Picture 3892">
                  <a:extLst>
                    <a:ext uri="{FF2B5EF4-FFF2-40B4-BE49-F238E27FC236}">
                      <a16:creationId xmlns:a16="http://schemas.microsoft.com/office/drawing/2014/main" id="{600A245E-38F0-4D61-8C4A-D1021EAAB5A3}"/>
                    </a:ext>
                  </a:extLst>
                </p:cNvPr>
                <p:cNvPicPr>
                  <a:picLocks noChangeAspect="1"/>
                </p:cNvPicPr>
                <p:nvPr/>
              </p:nvPicPr>
              <p:blipFill>
                <a:blip r:embed="rId72"/>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3894" name="Picture 3893">
                  <a:extLst>
                    <a:ext uri="{FF2B5EF4-FFF2-40B4-BE49-F238E27FC236}">
                      <a16:creationId xmlns:a16="http://schemas.microsoft.com/office/drawing/2014/main" id="{8843AE58-F935-4BC5-9FF2-CFC4487F9A9C}"/>
                    </a:ext>
                  </a:extLst>
                </p:cNvPr>
                <p:cNvPicPr>
                  <a:picLocks noChangeAspect="1"/>
                </p:cNvPicPr>
                <p:nvPr/>
              </p:nvPicPr>
              <p:blipFill>
                <a:blip r:embed="rId73"/>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3895" name="Picture 3894">
                  <a:extLst>
                    <a:ext uri="{FF2B5EF4-FFF2-40B4-BE49-F238E27FC236}">
                      <a16:creationId xmlns:a16="http://schemas.microsoft.com/office/drawing/2014/main" id="{893451FA-0690-4AAD-A561-A27B3CF52D23}"/>
                    </a:ext>
                  </a:extLst>
                </p:cNvPr>
                <p:cNvPicPr>
                  <a:picLocks noChangeAspect="1"/>
                </p:cNvPicPr>
                <p:nvPr/>
              </p:nvPicPr>
              <p:blipFill>
                <a:blip r:embed="rId74"/>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3896" name="Picture 3895">
                  <a:extLst>
                    <a:ext uri="{FF2B5EF4-FFF2-40B4-BE49-F238E27FC236}">
                      <a16:creationId xmlns:a16="http://schemas.microsoft.com/office/drawing/2014/main" id="{B99A1D39-1C05-4CE3-8C11-995809B23D8F}"/>
                    </a:ext>
                  </a:extLst>
                </p:cNvPr>
                <p:cNvPicPr>
                  <a:picLocks noChangeAspect="1"/>
                </p:cNvPicPr>
                <p:nvPr/>
              </p:nvPicPr>
              <p:blipFill>
                <a:blip r:embed="rId75"/>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3897" name="Picture 3896">
                  <a:extLst>
                    <a:ext uri="{FF2B5EF4-FFF2-40B4-BE49-F238E27FC236}">
                      <a16:creationId xmlns:a16="http://schemas.microsoft.com/office/drawing/2014/main" id="{883B73F1-FC1B-49B9-BDC3-A423ACD31E23}"/>
                    </a:ext>
                  </a:extLst>
                </p:cNvPr>
                <p:cNvPicPr>
                  <a:picLocks noChangeAspect="1"/>
                </p:cNvPicPr>
                <p:nvPr/>
              </p:nvPicPr>
              <p:blipFill>
                <a:blip r:embed="rId76"/>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3898" name="Picture 3897">
                  <a:extLst>
                    <a:ext uri="{FF2B5EF4-FFF2-40B4-BE49-F238E27FC236}">
                      <a16:creationId xmlns:a16="http://schemas.microsoft.com/office/drawing/2014/main" id="{7D575C65-EDC0-48CC-A985-CEECC4D157CC}"/>
                    </a:ext>
                  </a:extLst>
                </p:cNvPr>
                <p:cNvPicPr>
                  <a:picLocks noChangeAspect="1"/>
                </p:cNvPicPr>
                <p:nvPr/>
              </p:nvPicPr>
              <p:blipFill>
                <a:blip r:embed="rId77"/>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3899" name="Picture 3898">
                  <a:extLst>
                    <a:ext uri="{FF2B5EF4-FFF2-40B4-BE49-F238E27FC236}">
                      <a16:creationId xmlns:a16="http://schemas.microsoft.com/office/drawing/2014/main" id="{A35D96B7-3567-40DE-BE2C-0DEB92B229D9}"/>
                    </a:ext>
                  </a:extLst>
                </p:cNvPr>
                <p:cNvPicPr>
                  <a:picLocks noChangeAspect="1"/>
                </p:cNvPicPr>
                <p:nvPr/>
              </p:nvPicPr>
              <p:blipFill>
                <a:blip r:embed="rId78"/>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3900" name="Graphic 4">
                  <a:extLst>
                    <a:ext uri="{FF2B5EF4-FFF2-40B4-BE49-F238E27FC236}">
                      <a16:creationId xmlns:a16="http://schemas.microsoft.com/office/drawing/2014/main" id="{DF975B3B-24AF-4067-B233-ED9BF0DCA2FD}"/>
                    </a:ext>
                  </a:extLst>
                </p:cNvPr>
                <p:cNvGrpSpPr/>
                <p:nvPr/>
              </p:nvGrpSpPr>
              <p:grpSpPr>
                <a:xfrm>
                  <a:off x="8945966" y="3252294"/>
                  <a:ext cx="406296" cy="636500"/>
                  <a:chOff x="8945966" y="3252294"/>
                  <a:chExt cx="406296" cy="636500"/>
                </a:xfrm>
                <a:solidFill>
                  <a:srgbClr val="EDCBC3">
                    <a:alpha val="26000"/>
                  </a:srgbClr>
                </a:solidFill>
              </p:grpSpPr>
              <p:pic>
                <p:nvPicPr>
                  <p:cNvPr id="3901" name="Picture 3900">
                    <a:extLst>
                      <a:ext uri="{FF2B5EF4-FFF2-40B4-BE49-F238E27FC236}">
                        <a16:creationId xmlns:a16="http://schemas.microsoft.com/office/drawing/2014/main" id="{6B39BB78-E7A7-4298-B58E-40AA665CBED5}"/>
                      </a:ext>
                    </a:extLst>
                  </p:cNvPr>
                  <p:cNvPicPr>
                    <a:picLocks noChangeAspect="1"/>
                  </p:cNvPicPr>
                  <p:nvPr/>
                </p:nvPicPr>
                <p:blipFill>
                  <a:blip r:embed="rId79"/>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3902" name="Freeform: Shape 3901">
                    <a:extLst>
                      <a:ext uri="{FF2B5EF4-FFF2-40B4-BE49-F238E27FC236}">
                        <a16:creationId xmlns:a16="http://schemas.microsoft.com/office/drawing/2014/main" id="{998D6059-F1DA-4CD7-BC1A-A2A9FEF2293B}"/>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3903" name="Freeform: Shape 3902">
                    <a:extLst>
                      <a:ext uri="{FF2B5EF4-FFF2-40B4-BE49-F238E27FC236}">
                        <a16:creationId xmlns:a16="http://schemas.microsoft.com/office/drawing/2014/main" id="{BE5CDE44-5355-4A68-9684-2C1DDDF1CE5A}"/>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3904" name="Freeform: Shape 3903">
                    <a:extLst>
                      <a:ext uri="{FF2B5EF4-FFF2-40B4-BE49-F238E27FC236}">
                        <a16:creationId xmlns:a16="http://schemas.microsoft.com/office/drawing/2014/main" id="{63E67FFA-C993-4C06-9D68-B96038CBCBC9}"/>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3905" name="Freeform: Shape 3904">
                    <a:extLst>
                      <a:ext uri="{FF2B5EF4-FFF2-40B4-BE49-F238E27FC236}">
                        <a16:creationId xmlns:a16="http://schemas.microsoft.com/office/drawing/2014/main" id="{836A77C4-555F-48D3-9B1F-BE3F09AAB632}"/>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nvGrpSpPr>
              <p:cNvPr id="3825" name="Graphic 3512">
                <a:extLst>
                  <a:ext uri="{FF2B5EF4-FFF2-40B4-BE49-F238E27FC236}">
                    <a16:creationId xmlns:a16="http://schemas.microsoft.com/office/drawing/2014/main" id="{D848418A-BC8E-4F84-9FAF-776A605C1922}"/>
                  </a:ext>
                </a:extLst>
              </p:cNvPr>
              <p:cNvGrpSpPr/>
              <p:nvPr/>
            </p:nvGrpSpPr>
            <p:grpSpPr>
              <a:xfrm flipH="1">
                <a:off x="1626091" y="3647476"/>
                <a:ext cx="1357238" cy="1381344"/>
                <a:chOff x="4692675" y="4122640"/>
                <a:chExt cx="2271848" cy="2312200"/>
              </a:xfrm>
            </p:grpSpPr>
            <p:grpSp>
              <p:nvGrpSpPr>
                <p:cNvPr id="3826" name="Graphic 3512">
                  <a:extLst>
                    <a:ext uri="{FF2B5EF4-FFF2-40B4-BE49-F238E27FC236}">
                      <a16:creationId xmlns:a16="http://schemas.microsoft.com/office/drawing/2014/main" id="{8F257A6E-FE28-468F-A52B-DC6F7A6EB3AC}"/>
                    </a:ext>
                  </a:extLst>
                </p:cNvPr>
                <p:cNvGrpSpPr/>
                <p:nvPr/>
              </p:nvGrpSpPr>
              <p:grpSpPr>
                <a:xfrm>
                  <a:off x="4692675" y="4122640"/>
                  <a:ext cx="2271848" cy="2312200"/>
                  <a:chOff x="4692675" y="4122640"/>
                  <a:chExt cx="2271848" cy="2312200"/>
                </a:xfrm>
                <a:solidFill>
                  <a:srgbClr val="938F50"/>
                </a:solidFill>
              </p:grpSpPr>
              <p:pic>
                <p:nvPicPr>
                  <p:cNvPr id="3845" name="Picture 3844">
                    <a:extLst>
                      <a:ext uri="{FF2B5EF4-FFF2-40B4-BE49-F238E27FC236}">
                        <a16:creationId xmlns:a16="http://schemas.microsoft.com/office/drawing/2014/main" id="{2E52A976-6386-434D-969B-AA7B2E07B8B8}"/>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3846" name="Picture 3845">
                    <a:extLst>
                      <a:ext uri="{FF2B5EF4-FFF2-40B4-BE49-F238E27FC236}">
                        <a16:creationId xmlns:a16="http://schemas.microsoft.com/office/drawing/2014/main" id="{34643D5E-E65B-46F2-87F8-AFE48C5E4BC1}"/>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3847" name="Picture 3846">
                    <a:extLst>
                      <a:ext uri="{FF2B5EF4-FFF2-40B4-BE49-F238E27FC236}">
                        <a16:creationId xmlns:a16="http://schemas.microsoft.com/office/drawing/2014/main" id="{5C96032E-4F63-416F-82EC-AFDD1A2C6020}"/>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3848" name="Picture 3847">
                    <a:extLst>
                      <a:ext uri="{FF2B5EF4-FFF2-40B4-BE49-F238E27FC236}">
                        <a16:creationId xmlns:a16="http://schemas.microsoft.com/office/drawing/2014/main" id="{9D3693CF-8254-4127-ABB9-98329F5A727D}"/>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3849" name="Picture 3848">
                    <a:extLst>
                      <a:ext uri="{FF2B5EF4-FFF2-40B4-BE49-F238E27FC236}">
                        <a16:creationId xmlns:a16="http://schemas.microsoft.com/office/drawing/2014/main" id="{235E870B-D091-4189-B209-677CECF701FF}"/>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3850" name="Picture 3849">
                    <a:extLst>
                      <a:ext uri="{FF2B5EF4-FFF2-40B4-BE49-F238E27FC236}">
                        <a16:creationId xmlns:a16="http://schemas.microsoft.com/office/drawing/2014/main" id="{13C2DD23-CC45-48C9-A43A-58ABB7508DF9}"/>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3851" name="Picture 3850">
                    <a:extLst>
                      <a:ext uri="{FF2B5EF4-FFF2-40B4-BE49-F238E27FC236}">
                        <a16:creationId xmlns:a16="http://schemas.microsoft.com/office/drawing/2014/main" id="{76EF6E78-67A7-452F-8B9E-2A82EC0D99FB}"/>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3852" name="Picture 3851">
                    <a:extLst>
                      <a:ext uri="{FF2B5EF4-FFF2-40B4-BE49-F238E27FC236}">
                        <a16:creationId xmlns:a16="http://schemas.microsoft.com/office/drawing/2014/main" id="{A4850D4A-4921-4BA2-94B0-1A91D327B962}"/>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3853" name="Picture 3852">
                    <a:extLst>
                      <a:ext uri="{FF2B5EF4-FFF2-40B4-BE49-F238E27FC236}">
                        <a16:creationId xmlns:a16="http://schemas.microsoft.com/office/drawing/2014/main" id="{112516B6-F5EF-4079-8614-6F589291366B}"/>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3854" name="Picture 3853">
                    <a:extLst>
                      <a:ext uri="{FF2B5EF4-FFF2-40B4-BE49-F238E27FC236}">
                        <a16:creationId xmlns:a16="http://schemas.microsoft.com/office/drawing/2014/main" id="{A04E6158-C08A-495A-9E08-24F795D623FC}"/>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3855" name="Picture 3854">
                    <a:extLst>
                      <a:ext uri="{FF2B5EF4-FFF2-40B4-BE49-F238E27FC236}">
                        <a16:creationId xmlns:a16="http://schemas.microsoft.com/office/drawing/2014/main" id="{16B0C899-2ABA-45FD-956D-3F24C51E6EAD}"/>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3856" name="Picture 3855">
                    <a:extLst>
                      <a:ext uri="{FF2B5EF4-FFF2-40B4-BE49-F238E27FC236}">
                        <a16:creationId xmlns:a16="http://schemas.microsoft.com/office/drawing/2014/main" id="{3A72214E-09D3-43D6-BA38-F7D92264349A}"/>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3857" name="Picture 3856">
                    <a:extLst>
                      <a:ext uri="{FF2B5EF4-FFF2-40B4-BE49-F238E27FC236}">
                        <a16:creationId xmlns:a16="http://schemas.microsoft.com/office/drawing/2014/main" id="{2672A972-2860-42DC-8BF9-774DC47AD2E3}"/>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3858" name="Picture 3857">
                    <a:extLst>
                      <a:ext uri="{FF2B5EF4-FFF2-40B4-BE49-F238E27FC236}">
                        <a16:creationId xmlns:a16="http://schemas.microsoft.com/office/drawing/2014/main" id="{A4933138-B8FB-43D3-8C66-9F2F6CEFF11E}"/>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3859" name="Picture 3858">
                    <a:extLst>
                      <a:ext uri="{FF2B5EF4-FFF2-40B4-BE49-F238E27FC236}">
                        <a16:creationId xmlns:a16="http://schemas.microsoft.com/office/drawing/2014/main" id="{9B5F07B5-8200-4FFE-9702-84B01EA46D9B}"/>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3860" name="Picture 3859">
                    <a:extLst>
                      <a:ext uri="{FF2B5EF4-FFF2-40B4-BE49-F238E27FC236}">
                        <a16:creationId xmlns:a16="http://schemas.microsoft.com/office/drawing/2014/main" id="{EC6716BB-A468-4D71-B47F-1C001975B140}"/>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3861" name="Picture 3860">
                    <a:extLst>
                      <a:ext uri="{FF2B5EF4-FFF2-40B4-BE49-F238E27FC236}">
                        <a16:creationId xmlns:a16="http://schemas.microsoft.com/office/drawing/2014/main" id="{94538BAB-14FC-48F8-827C-DA69A3BCBE1E}"/>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3862" name="Picture 3861">
                    <a:extLst>
                      <a:ext uri="{FF2B5EF4-FFF2-40B4-BE49-F238E27FC236}">
                        <a16:creationId xmlns:a16="http://schemas.microsoft.com/office/drawing/2014/main" id="{9D3CC66C-74B9-4C40-9B24-81F40E67DECE}"/>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3863" name="Picture 3862">
                    <a:extLst>
                      <a:ext uri="{FF2B5EF4-FFF2-40B4-BE49-F238E27FC236}">
                        <a16:creationId xmlns:a16="http://schemas.microsoft.com/office/drawing/2014/main" id="{BA38076A-DBEB-4F7C-8F14-A48537CC1DF6}"/>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3864" name="Picture 3863">
                    <a:extLst>
                      <a:ext uri="{FF2B5EF4-FFF2-40B4-BE49-F238E27FC236}">
                        <a16:creationId xmlns:a16="http://schemas.microsoft.com/office/drawing/2014/main" id="{AC57A550-0A32-4FF2-8529-DA37989DF4C8}"/>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3865" name="Picture 3864">
                    <a:extLst>
                      <a:ext uri="{FF2B5EF4-FFF2-40B4-BE49-F238E27FC236}">
                        <a16:creationId xmlns:a16="http://schemas.microsoft.com/office/drawing/2014/main" id="{F16A5297-CB46-4B29-B3E2-D2AF383ADC9A}"/>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3866" name="Picture 3865">
                    <a:extLst>
                      <a:ext uri="{FF2B5EF4-FFF2-40B4-BE49-F238E27FC236}">
                        <a16:creationId xmlns:a16="http://schemas.microsoft.com/office/drawing/2014/main" id="{65370624-DC81-428E-B80E-00B232F4B9A5}"/>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3867" name="Picture 3866">
                    <a:extLst>
                      <a:ext uri="{FF2B5EF4-FFF2-40B4-BE49-F238E27FC236}">
                        <a16:creationId xmlns:a16="http://schemas.microsoft.com/office/drawing/2014/main" id="{21D8EDBC-9A7D-4DC7-AB2F-6B663D67C834}"/>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3868" name="Picture 3867">
                    <a:extLst>
                      <a:ext uri="{FF2B5EF4-FFF2-40B4-BE49-F238E27FC236}">
                        <a16:creationId xmlns:a16="http://schemas.microsoft.com/office/drawing/2014/main" id="{08E72AB2-2922-4FFE-9A63-B3EB21BB15C0}"/>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3869" name="Picture 3868">
                    <a:extLst>
                      <a:ext uri="{FF2B5EF4-FFF2-40B4-BE49-F238E27FC236}">
                        <a16:creationId xmlns:a16="http://schemas.microsoft.com/office/drawing/2014/main" id="{608E909D-5E89-45DE-A152-0C8B4A6B9B0B}"/>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3870" name="Graphic 3512">
                    <a:extLst>
                      <a:ext uri="{FF2B5EF4-FFF2-40B4-BE49-F238E27FC236}">
                        <a16:creationId xmlns:a16="http://schemas.microsoft.com/office/drawing/2014/main" id="{03E1AB00-441E-4CFC-847F-3F62A57463FB}"/>
                      </a:ext>
                    </a:extLst>
                  </p:cNvPr>
                  <p:cNvGrpSpPr/>
                  <p:nvPr/>
                </p:nvGrpSpPr>
                <p:grpSpPr>
                  <a:xfrm>
                    <a:off x="5088130" y="4659329"/>
                    <a:ext cx="1028989" cy="1004778"/>
                    <a:chOff x="5088130" y="4659329"/>
                    <a:chExt cx="1028989" cy="1004778"/>
                  </a:xfrm>
                  <a:solidFill>
                    <a:srgbClr val="938F50"/>
                  </a:solidFill>
                </p:grpSpPr>
                <p:pic>
                  <p:nvPicPr>
                    <p:cNvPr id="3871" name="Picture 3870">
                      <a:extLst>
                        <a:ext uri="{FF2B5EF4-FFF2-40B4-BE49-F238E27FC236}">
                          <a16:creationId xmlns:a16="http://schemas.microsoft.com/office/drawing/2014/main" id="{FAB04B62-A84A-4200-AA89-4E17DFBBDA75}"/>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3872" name="Freeform: Shape 3871">
                      <a:extLst>
                        <a:ext uri="{FF2B5EF4-FFF2-40B4-BE49-F238E27FC236}">
                          <a16:creationId xmlns:a16="http://schemas.microsoft.com/office/drawing/2014/main" id="{565798FC-9E51-4C8D-B253-0337E93F1549}"/>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3873" name="Picture 3872">
                      <a:extLst>
                        <a:ext uri="{FF2B5EF4-FFF2-40B4-BE49-F238E27FC236}">
                          <a16:creationId xmlns:a16="http://schemas.microsoft.com/office/drawing/2014/main" id="{AEC06712-8A90-405E-B01C-F84DC8970CC4}"/>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3874" name="Picture 3873">
                      <a:extLst>
                        <a:ext uri="{FF2B5EF4-FFF2-40B4-BE49-F238E27FC236}">
                          <a16:creationId xmlns:a16="http://schemas.microsoft.com/office/drawing/2014/main" id="{162D9953-64A3-41D0-B3BA-D834CEF0C980}"/>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3875" name="Freeform: Shape 3874">
                      <a:extLst>
                        <a:ext uri="{FF2B5EF4-FFF2-40B4-BE49-F238E27FC236}">
                          <a16:creationId xmlns:a16="http://schemas.microsoft.com/office/drawing/2014/main" id="{4E86CBCC-E4EF-4924-9F9B-80892A51D12D}"/>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3876" name="Picture 3875">
                      <a:extLst>
                        <a:ext uri="{FF2B5EF4-FFF2-40B4-BE49-F238E27FC236}">
                          <a16:creationId xmlns:a16="http://schemas.microsoft.com/office/drawing/2014/main" id="{00C1E0FC-7B33-4E1E-A58C-CCE4BE4BCCA5}"/>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3877" name="Picture 3876">
                      <a:extLst>
                        <a:ext uri="{FF2B5EF4-FFF2-40B4-BE49-F238E27FC236}">
                          <a16:creationId xmlns:a16="http://schemas.microsoft.com/office/drawing/2014/main" id="{93CEBA41-DC3A-4E6A-9909-295C12B66563}"/>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3878" name="Picture 3877">
                      <a:extLst>
                        <a:ext uri="{FF2B5EF4-FFF2-40B4-BE49-F238E27FC236}">
                          <a16:creationId xmlns:a16="http://schemas.microsoft.com/office/drawing/2014/main" id="{DE655AFD-1FF2-490C-9AB1-4D56E66BAFC4}"/>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3879" name="Picture 3878">
                      <a:extLst>
                        <a:ext uri="{FF2B5EF4-FFF2-40B4-BE49-F238E27FC236}">
                          <a16:creationId xmlns:a16="http://schemas.microsoft.com/office/drawing/2014/main" id="{CBF95051-06AE-47F9-A1DC-432DDC8FE5D0}"/>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3880" name="Picture 3879">
                      <a:extLst>
                        <a:ext uri="{FF2B5EF4-FFF2-40B4-BE49-F238E27FC236}">
                          <a16:creationId xmlns:a16="http://schemas.microsoft.com/office/drawing/2014/main" id="{3CA9D621-E1CD-45D3-B025-F44C39698642}"/>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3881" name="Picture 3880">
                      <a:extLst>
                        <a:ext uri="{FF2B5EF4-FFF2-40B4-BE49-F238E27FC236}">
                          <a16:creationId xmlns:a16="http://schemas.microsoft.com/office/drawing/2014/main" id="{A9A8C237-60D8-4F51-B4C6-4DA2C6122B8B}"/>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3882" name="Picture 3881">
                      <a:extLst>
                        <a:ext uri="{FF2B5EF4-FFF2-40B4-BE49-F238E27FC236}">
                          <a16:creationId xmlns:a16="http://schemas.microsoft.com/office/drawing/2014/main" id="{16233674-A530-47DB-9EF0-73840A9681AB}"/>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3883" name="Picture 3882">
                      <a:extLst>
                        <a:ext uri="{FF2B5EF4-FFF2-40B4-BE49-F238E27FC236}">
                          <a16:creationId xmlns:a16="http://schemas.microsoft.com/office/drawing/2014/main" id="{7AE69618-C9E3-4E7F-968F-2B7D9D74A3D4}"/>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3884" name="Picture 3883">
                      <a:extLst>
                        <a:ext uri="{FF2B5EF4-FFF2-40B4-BE49-F238E27FC236}">
                          <a16:creationId xmlns:a16="http://schemas.microsoft.com/office/drawing/2014/main" id="{EB657B21-A91D-4065-B3DB-444A3C472588}"/>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3885" name="Picture 3884">
                      <a:extLst>
                        <a:ext uri="{FF2B5EF4-FFF2-40B4-BE49-F238E27FC236}">
                          <a16:creationId xmlns:a16="http://schemas.microsoft.com/office/drawing/2014/main" id="{9AED3658-BA5F-4619-9062-966C356AD90C}"/>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3886" name="Picture 3885">
                      <a:extLst>
                        <a:ext uri="{FF2B5EF4-FFF2-40B4-BE49-F238E27FC236}">
                          <a16:creationId xmlns:a16="http://schemas.microsoft.com/office/drawing/2014/main" id="{18B39448-233D-4316-A57B-C8AB3457C0F2}"/>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3887" name="Picture 3886">
                      <a:extLst>
                        <a:ext uri="{FF2B5EF4-FFF2-40B4-BE49-F238E27FC236}">
                          <a16:creationId xmlns:a16="http://schemas.microsoft.com/office/drawing/2014/main" id="{5BCCFE7C-9F44-4DE3-B767-789E76020ADD}"/>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3827" name="Freeform: Shape 3826">
                  <a:extLst>
                    <a:ext uri="{FF2B5EF4-FFF2-40B4-BE49-F238E27FC236}">
                      <a16:creationId xmlns:a16="http://schemas.microsoft.com/office/drawing/2014/main" id="{47CEEB23-1E45-4F3A-B8F6-5879627E81A1}"/>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3828" name="Freeform: Shape 3827">
                  <a:extLst>
                    <a:ext uri="{FF2B5EF4-FFF2-40B4-BE49-F238E27FC236}">
                      <a16:creationId xmlns:a16="http://schemas.microsoft.com/office/drawing/2014/main" id="{7537EE9B-D3D4-4280-B93A-87732FE7267D}"/>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3829" name="Freeform: Shape 3828">
                  <a:extLst>
                    <a:ext uri="{FF2B5EF4-FFF2-40B4-BE49-F238E27FC236}">
                      <a16:creationId xmlns:a16="http://schemas.microsoft.com/office/drawing/2014/main" id="{3E6F63B5-A90A-4DAB-8133-CE83AA44838D}"/>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3830" name="Freeform: Shape 3829">
                  <a:extLst>
                    <a:ext uri="{FF2B5EF4-FFF2-40B4-BE49-F238E27FC236}">
                      <a16:creationId xmlns:a16="http://schemas.microsoft.com/office/drawing/2014/main" id="{74F60493-9F11-4960-BAE5-7322A1F2AA00}"/>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3831" name="Freeform: Shape 3830">
                  <a:extLst>
                    <a:ext uri="{FF2B5EF4-FFF2-40B4-BE49-F238E27FC236}">
                      <a16:creationId xmlns:a16="http://schemas.microsoft.com/office/drawing/2014/main" id="{34ED77C9-4536-4E37-B4A8-31BED37200C1}"/>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3832" name="Freeform: Shape 3831">
                  <a:extLst>
                    <a:ext uri="{FF2B5EF4-FFF2-40B4-BE49-F238E27FC236}">
                      <a16:creationId xmlns:a16="http://schemas.microsoft.com/office/drawing/2014/main" id="{D840F48D-6D52-4523-8A5E-BF81029F06DD}"/>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3833" name="Freeform: Shape 3832">
                  <a:extLst>
                    <a:ext uri="{FF2B5EF4-FFF2-40B4-BE49-F238E27FC236}">
                      <a16:creationId xmlns:a16="http://schemas.microsoft.com/office/drawing/2014/main" id="{F94D3A4F-7F81-4AFE-A9B1-600FD1CA6DF4}"/>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3834" name="Freeform: Shape 3833">
                  <a:extLst>
                    <a:ext uri="{FF2B5EF4-FFF2-40B4-BE49-F238E27FC236}">
                      <a16:creationId xmlns:a16="http://schemas.microsoft.com/office/drawing/2014/main" id="{61BD7FD4-A7E8-4551-A106-69A48DF02FFF}"/>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3835" name="Freeform: Shape 3834">
                  <a:extLst>
                    <a:ext uri="{FF2B5EF4-FFF2-40B4-BE49-F238E27FC236}">
                      <a16:creationId xmlns:a16="http://schemas.microsoft.com/office/drawing/2014/main" id="{5AB1CAFE-F481-4AE2-AB71-055F01DCF267}"/>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3836" name="Freeform: Shape 3835">
                  <a:extLst>
                    <a:ext uri="{FF2B5EF4-FFF2-40B4-BE49-F238E27FC236}">
                      <a16:creationId xmlns:a16="http://schemas.microsoft.com/office/drawing/2014/main" id="{58E256BC-23D5-4FFB-9F3A-0CBC9451B421}"/>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3837" name="Freeform: Shape 3836">
                  <a:extLst>
                    <a:ext uri="{FF2B5EF4-FFF2-40B4-BE49-F238E27FC236}">
                      <a16:creationId xmlns:a16="http://schemas.microsoft.com/office/drawing/2014/main" id="{E7B4D981-281E-484C-871F-67C3491193C2}"/>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3838" name="Freeform: Shape 3837">
                  <a:extLst>
                    <a:ext uri="{FF2B5EF4-FFF2-40B4-BE49-F238E27FC236}">
                      <a16:creationId xmlns:a16="http://schemas.microsoft.com/office/drawing/2014/main" id="{959B8E4F-5176-476E-9D4F-265169536039}"/>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3839" name="Freeform: Shape 3838">
                  <a:extLst>
                    <a:ext uri="{FF2B5EF4-FFF2-40B4-BE49-F238E27FC236}">
                      <a16:creationId xmlns:a16="http://schemas.microsoft.com/office/drawing/2014/main" id="{A85A8B36-EAAA-4AF9-93DD-5D915FC2DE70}"/>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3840" name="Freeform: Shape 3839">
                  <a:extLst>
                    <a:ext uri="{FF2B5EF4-FFF2-40B4-BE49-F238E27FC236}">
                      <a16:creationId xmlns:a16="http://schemas.microsoft.com/office/drawing/2014/main" id="{F6F26424-3A4A-4BD2-BA29-97A84BEEB644}"/>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3841" name="Freeform: Shape 3840">
                  <a:extLst>
                    <a:ext uri="{FF2B5EF4-FFF2-40B4-BE49-F238E27FC236}">
                      <a16:creationId xmlns:a16="http://schemas.microsoft.com/office/drawing/2014/main" id="{874B0BEA-4E88-4B4D-AAE4-C60CD5C9FB5C}"/>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3842" name="Freeform: Shape 3841">
                  <a:extLst>
                    <a:ext uri="{FF2B5EF4-FFF2-40B4-BE49-F238E27FC236}">
                      <a16:creationId xmlns:a16="http://schemas.microsoft.com/office/drawing/2014/main" id="{E94C9BBB-5250-4769-A02B-B4E919F35D7D}"/>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3843" name="Freeform: Shape 3842">
                  <a:extLst>
                    <a:ext uri="{FF2B5EF4-FFF2-40B4-BE49-F238E27FC236}">
                      <a16:creationId xmlns:a16="http://schemas.microsoft.com/office/drawing/2014/main" id="{62696357-9FC1-4CAB-862E-AAD5BCCEAE71}"/>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3844" name="Freeform: Shape 3843">
                  <a:extLst>
                    <a:ext uri="{FF2B5EF4-FFF2-40B4-BE49-F238E27FC236}">
                      <a16:creationId xmlns:a16="http://schemas.microsoft.com/office/drawing/2014/main" id="{BE723838-4FFF-4229-8CCA-B1C0C052C676}"/>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grpSp>
      <p:pic>
        <p:nvPicPr>
          <p:cNvPr id="3" name="Picture 2">
            <a:extLst>
              <a:ext uri="{FF2B5EF4-FFF2-40B4-BE49-F238E27FC236}">
                <a16:creationId xmlns:a16="http://schemas.microsoft.com/office/drawing/2014/main" id="{AD9956B7-4332-4C6F-A246-78A223B37948}"/>
              </a:ext>
            </a:extLst>
          </p:cNvPr>
          <p:cNvPicPr>
            <a:picLocks noChangeAspect="1"/>
          </p:cNvPicPr>
          <p:nvPr/>
        </p:nvPicPr>
        <p:blipFill>
          <a:blip r:embed="rId150"/>
          <a:stretch>
            <a:fillRect/>
          </a:stretch>
        </p:blipFill>
        <p:spPr>
          <a:xfrm>
            <a:off x="-688845" y="-384815"/>
            <a:ext cx="5340559" cy="2139881"/>
          </a:xfrm>
          <a:prstGeom prst="rect">
            <a:avLst/>
          </a:prstGeom>
        </p:spPr>
      </p:pic>
    </p:spTree>
    <p:extLst>
      <p:ext uri="{BB962C8B-B14F-4D97-AF65-F5344CB8AC3E}">
        <p14:creationId xmlns:p14="http://schemas.microsoft.com/office/powerpoint/2010/main" val="147316562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1E202B2-4668-4F65-A73E-557F84E76AEE}"/>
              </a:ext>
            </a:extLst>
          </p:cNvPr>
          <p:cNvSpPr/>
          <p:nvPr/>
        </p:nvSpPr>
        <p:spPr>
          <a:xfrm>
            <a:off x="1948543" y="0"/>
            <a:ext cx="4223657" cy="4484914"/>
          </a:xfrm>
          <a:prstGeom prst="rect">
            <a:avLst/>
          </a:prstGeom>
          <a:solidFill>
            <a:srgbClr val="728C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
        <p:nvSpPr>
          <p:cNvPr id="5" name="Rectangle 4">
            <a:extLst>
              <a:ext uri="{FF2B5EF4-FFF2-40B4-BE49-F238E27FC236}">
                <a16:creationId xmlns:a16="http://schemas.microsoft.com/office/drawing/2014/main" id="{9C6E5D14-9AC2-47AE-BB64-E2BC6520C5CF}"/>
              </a:ext>
            </a:extLst>
          </p:cNvPr>
          <p:cNvSpPr/>
          <p:nvPr/>
        </p:nvSpPr>
        <p:spPr>
          <a:xfrm>
            <a:off x="5834743" y="2373086"/>
            <a:ext cx="4223657" cy="4484914"/>
          </a:xfrm>
          <a:prstGeom prst="rect">
            <a:avLst/>
          </a:prstGeom>
          <a:solidFill>
            <a:srgbClr val="CED9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
        <p:nvSpPr>
          <p:cNvPr id="6" name="Rectangle 5">
            <a:extLst>
              <a:ext uri="{FF2B5EF4-FFF2-40B4-BE49-F238E27FC236}">
                <a16:creationId xmlns:a16="http://schemas.microsoft.com/office/drawing/2014/main" id="{B5263E66-2232-4FEC-842F-C4F6F2302F81}"/>
              </a:ext>
            </a:extLst>
          </p:cNvPr>
          <p:cNvSpPr/>
          <p:nvPr/>
        </p:nvSpPr>
        <p:spPr>
          <a:xfrm>
            <a:off x="938137" y="-71802"/>
            <a:ext cx="5372536" cy="146020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Signatura Monoline Script" panose="02000506000000020004" pitchFamily="2" charset="0"/>
                <a:cs typeface="DB Helvethaica X" panose="02000506090000020004" pitchFamily="2" charset="-34"/>
              </a:rPr>
              <a:t>Classroom style</a:t>
            </a:r>
            <a:endParaRPr lang="th-TH" sz="3200" b="1" dirty="0">
              <a:solidFill>
                <a:schemeClr val="bg1"/>
              </a:solidFill>
              <a:latin typeface="Signatura Monoline Script" panose="02000506000000020004" pitchFamily="2" charset="0"/>
              <a:cs typeface="DB Helvethaica X" panose="02000506090000020004" pitchFamily="2" charset="-34"/>
            </a:endParaRPr>
          </a:p>
        </p:txBody>
      </p:sp>
      <p:sp>
        <p:nvSpPr>
          <p:cNvPr id="7" name="TextBox 6">
            <a:extLst>
              <a:ext uri="{FF2B5EF4-FFF2-40B4-BE49-F238E27FC236}">
                <a16:creationId xmlns:a16="http://schemas.microsoft.com/office/drawing/2014/main" id="{AAB0CC98-4FF5-4BAF-A646-6E44BC5073B8}"/>
              </a:ext>
            </a:extLst>
          </p:cNvPr>
          <p:cNvSpPr txBox="1"/>
          <p:nvPr/>
        </p:nvSpPr>
        <p:spPr>
          <a:xfrm>
            <a:off x="445826" y="4564567"/>
            <a:ext cx="4770050" cy="1938992"/>
          </a:xfrm>
          <a:prstGeom prst="rect">
            <a:avLst/>
          </a:prstGeom>
          <a:noFill/>
        </p:spPr>
        <p:txBody>
          <a:bodyPr wrap="square">
            <a:spAutoFit/>
          </a:bodyPr>
          <a:lstStyle>
            <a:defPPr>
              <a:defRPr lang="th-TH"/>
            </a:defPPr>
            <a:lvl1pPr marL="0" algn="l" defTabSz="914400" rtl="0" eaLnBrk="1" latinLnBrk="0" hangingPunct="1">
              <a:defRPr sz="2800" kern="1200">
                <a:solidFill>
                  <a:schemeClr val="tx1"/>
                </a:solidFill>
                <a:latin typeface="+mn-lt"/>
                <a:ea typeface="+mn-ea"/>
                <a:cs typeface="+mn-cs"/>
              </a:defRPr>
            </a:lvl1pPr>
            <a:lvl2pPr marL="457200" algn="l" defTabSz="914400" rtl="0" eaLnBrk="1" latinLnBrk="0" hangingPunct="1">
              <a:defRPr sz="2800" kern="1200">
                <a:solidFill>
                  <a:schemeClr val="tx1"/>
                </a:solidFill>
                <a:latin typeface="+mn-lt"/>
                <a:ea typeface="+mn-ea"/>
                <a:cs typeface="+mn-cs"/>
              </a:defRPr>
            </a:lvl2pPr>
            <a:lvl3pPr marL="914400" algn="l" defTabSz="914400" rtl="0" eaLnBrk="1" latinLnBrk="0" hangingPunct="1">
              <a:defRPr sz="2800" kern="1200">
                <a:solidFill>
                  <a:schemeClr val="tx1"/>
                </a:solidFill>
                <a:latin typeface="+mn-lt"/>
                <a:ea typeface="+mn-ea"/>
                <a:cs typeface="+mn-cs"/>
              </a:defRPr>
            </a:lvl3pPr>
            <a:lvl4pPr marL="1371600" algn="l" defTabSz="914400" rtl="0" eaLnBrk="1" latinLnBrk="0" hangingPunct="1">
              <a:defRPr sz="2800" kern="1200">
                <a:solidFill>
                  <a:schemeClr val="tx1"/>
                </a:solidFill>
                <a:latin typeface="+mn-lt"/>
                <a:ea typeface="+mn-ea"/>
                <a:cs typeface="+mn-cs"/>
              </a:defRPr>
            </a:lvl4pPr>
            <a:lvl5pPr marL="1828800" algn="l" defTabSz="914400" rtl="0" eaLnBrk="1" latinLnBrk="0" hangingPunct="1">
              <a:defRPr sz="2800" kern="1200">
                <a:solidFill>
                  <a:schemeClr val="tx1"/>
                </a:solidFill>
                <a:latin typeface="+mn-lt"/>
                <a:ea typeface="+mn-ea"/>
                <a:cs typeface="+mn-cs"/>
              </a:defRPr>
            </a:lvl5pPr>
            <a:lvl6pPr marL="2286000" algn="l" defTabSz="914400" rtl="0" eaLnBrk="1" latinLnBrk="0" hangingPunct="1">
              <a:defRPr sz="2800" kern="1200">
                <a:solidFill>
                  <a:schemeClr val="tx1"/>
                </a:solidFill>
                <a:latin typeface="+mn-lt"/>
                <a:ea typeface="+mn-ea"/>
                <a:cs typeface="+mn-cs"/>
              </a:defRPr>
            </a:lvl6pPr>
            <a:lvl7pPr marL="2743200" algn="l" defTabSz="914400" rtl="0" eaLnBrk="1" latinLnBrk="0" hangingPunct="1">
              <a:defRPr sz="2800" kern="1200">
                <a:solidFill>
                  <a:schemeClr val="tx1"/>
                </a:solidFill>
                <a:latin typeface="+mn-lt"/>
                <a:ea typeface="+mn-ea"/>
                <a:cs typeface="+mn-cs"/>
              </a:defRPr>
            </a:lvl7pPr>
            <a:lvl8pPr marL="3200400" algn="l" defTabSz="914400" rtl="0" eaLnBrk="1" latinLnBrk="0" hangingPunct="1">
              <a:defRPr sz="2800" kern="1200">
                <a:solidFill>
                  <a:schemeClr val="tx1"/>
                </a:solidFill>
                <a:latin typeface="+mn-lt"/>
                <a:ea typeface="+mn-ea"/>
                <a:cs typeface="+mn-cs"/>
              </a:defRPr>
            </a:lvl8pPr>
            <a:lvl9pPr marL="3657600" algn="l" defTabSz="914400" rtl="0" eaLnBrk="1" latinLnBrk="0" hangingPunct="1">
              <a:defRPr sz="2800" kern="1200">
                <a:solidFill>
                  <a:schemeClr val="tx1"/>
                </a:solidFill>
                <a:latin typeface="+mn-lt"/>
                <a:ea typeface="+mn-ea"/>
                <a:cs typeface="+mn-cs"/>
              </a:defRPr>
            </a:lvl9pPr>
          </a:lstStyle>
          <a:p>
            <a:pPr algn="thaiDist"/>
            <a:r>
              <a:rPr lang="en-US" sz="2000" b="0" i="0" dirty="0">
                <a:solidFill>
                  <a:srgbClr val="8D99AE"/>
                </a:solidFill>
                <a:effectLst/>
                <a:latin typeface="Roboto" panose="02000000000000000000" pitchFamily="2" charset="0"/>
              </a:rPr>
              <a:t>The same way we sit in the classroom, as the chairs and  table aligned in a straight row. It was the perfect seating arrangement for lectures, meetings, and seminars where writing the matter or use of a laptop is necessary.</a:t>
            </a:r>
            <a:endParaRPr lang="en-US" sz="3200" dirty="0">
              <a:solidFill>
                <a:srgbClr val="728C86"/>
              </a:solidFill>
            </a:endParaRPr>
          </a:p>
        </p:txBody>
      </p:sp>
      <p:grpSp>
        <p:nvGrpSpPr>
          <p:cNvPr id="1614" name="Group 1613">
            <a:extLst>
              <a:ext uri="{FF2B5EF4-FFF2-40B4-BE49-F238E27FC236}">
                <a16:creationId xmlns:a16="http://schemas.microsoft.com/office/drawing/2014/main" id="{198E08DD-73C5-4277-BE52-BFE06A0FAA44}"/>
              </a:ext>
            </a:extLst>
          </p:cNvPr>
          <p:cNvGrpSpPr/>
          <p:nvPr/>
        </p:nvGrpSpPr>
        <p:grpSpPr>
          <a:xfrm rot="873607">
            <a:off x="5139936" y="482754"/>
            <a:ext cx="7202951" cy="5892492"/>
            <a:chOff x="-4156" y="2773363"/>
            <a:chExt cx="5250664" cy="3882598"/>
          </a:xfrm>
        </p:grpSpPr>
        <p:grpSp>
          <p:nvGrpSpPr>
            <p:cNvPr id="1615" name="Graphic 3339">
              <a:extLst>
                <a:ext uri="{FF2B5EF4-FFF2-40B4-BE49-F238E27FC236}">
                  <a16:creationId xmlns:a16="http://schemas.microsoft.com/office/drawing/2014/main" id="{1C48EE97-3D9B-45B2-BA4F-1450EDE662B2}"/>
                </a:ext>
              </a:extLst>
            </p:cNvPr>
            <p:cNvGrpSpPr/>
            <p:nvPr/>
          </p:nvGrpSpPr>
          <p:grpSpPr>
            <a:xfrm rot="16200000">
              <a:off x="3571864" y="4981318"/>
              <a:ext cx="1150845" cy="2198442"/>
              <a:chOff x="4830056" y="4928236"/>
              <a:chExt cx="1150845" cy="2198442"/>
            </a:xfrm>
          </p:grpSpPr>
          <p:pic>
            <p:nvPicPr>
              <p:cNvPr id="2257" name="Picture 2256">
                <a:extLst>
                  <a:ext uri="{FF2B5EF4-FFF2-40B4-BE49-F238E27FC236}">
                    <a16:creationId xmlns:a16="http://schemas.microsoft.com/office/drawing/2014/main" id="{E36A4A35-D9FD-4F13-BDFF-6CB80922F300}"/>
                  </a:ext>
                </a:extLst>
              </p:cNvPr>
              <p:cNvPicPr>
                <a:picLocks noChangeAspect="1"/>
              </p:cNvPicPr>
              <p:nvPr/>
            </p:nvPicPr>
            <p:blipFill>
              <a:blip r:embed="rId2"/>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2258" name="Graphic 3339">
                <a:extLst>
                  <a:ext uri="{FF2B5EF4-FFF2-40B4-BE49-F238E27FC236}">
                    <a16:creationId xmlns:a16="http://schemas.microsoft.com/office/drawing/2014/main" id="{C018C2A6-8AC7-42CE-B650-F1DAA42B9E8B}"/>
                  </a:ext>
                </a:extLst>
              </p:cNvPr>
              <p:cNvGrpSpPr/>
              <p:nvPr/>
            </p:nvGrpSpPr>
            <p:grpSpPr>
              <a:xfrm>
                <a:off x="5406217" y="5705856"/>
                <a:ext cx="463040" cy="395485"/>
                <a:chOff x="5406217" y="5705856"/>
                <a:chExt cx="463040" cy="395485"/>
              </a:xfrm>
            </p:grpSpPr>
            <p:sp>
              <p:nvSpPr>
                <p:cNvPr id="2415" name="Freeform: Shape 2414">
                  <a:extLst>
                    <a:ext uri="{FF2B5EF4-FFF2-40B4-BE49-F238E27FC236}">
                      <a16:creationId xmlns:a16="http://schemas.microsoft.com/office/drawing/2014/main" id="{CB65E999-6E18-4F48-88D9-F1DA08A6F5EE}"/>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2416" name="Picture 2415">
                  <a:extLst>
                    <a:ext uri="{FF2B5EF4-FFF2-40B4-BE49-F238E27FC236}">
                      <a16:creationId xmlns:a16="http://schemas.microsoft.com/office/drawing/2014/main" id="{3BBC9112-2893-46BE-AD69-7F3AA5E903EE}"/>
                    </a:ext>
                  </a:extLst>
                </p:cNvPr>
                <p:cNvPicPr>
                  <a:picLocks noChangeAspect="1"/>
                </p:cNvPicPr>
                <p:nvPr/>
              </p:nvPicPr>
              <p:blipFill>
                <a:blip r:embed="rId3"/>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2417" name="Picture 2416">
                  <a:extLst>
                    <a:ext uri="{FF2B5EF4-FFF2-40B4-BE49-F238E27FC236}">
                      <a16:creationId xmlns:a16="http://schemas.microsoft.com/office/drawing/2014/main" id="{23AFAD04-589B-479B-8A62-61D14808190C}"/>
                    </a:ext>
                  </a:extLst>
                </p:cNvPr>
                <p:cNvPicPr>
                  <a:picLocks noChangeAspect="1"/>
                </p:cNvPicPr>
                <p:nvPr/>
              </p:nvPicPr>
              <p:blipFill>
                <a:blip r:embed="rId4"/>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2418" name="Graphic 3339">
                  <a:extLst>
                    <a:ext uri="{FF2B5EF4-FFF2-40B4-BE49-F238E27FC236}">
                      <a16:creationId xmlns:a16="http://schemas.microsoft.com/office/drawing/2014/main" id="{85CD246D-FFC1-469B-8100-4717EF16BFEA}"/>
                    </a:ext>
                  </a:extLst>
                </p:cNvPr>
                <p:cNvGrpSpPr/>
                <p:nvPr/>
              </p:nvGrpSpPr>
              <p:grpSpPr>
                <a:xfrm>
                  <a:off x="5461192" y="5756597"/>
                  <a:ext cx="350643" cy="318893"/>
                  <a:chOff x="5461192" y="5756597"/>
                  <a:chExt cx="350643" cy="318893"/>
                </a:xfrm>
              </p:grpSpPr>
              <p:sp>
                <p:nvSpPr>
                  <p:cNvPr id="2419" name="Freeform: Shape 2418">
                    <a:extLst>
                      <a:ext uri="{FF2B5EF4-FFF2-40B4-BE49-F238E27FC236}">
                        <a16:creationId xmlns:a16="http://schemas.microsoft.com/office/drawing/2014/main" id="{78F565E2-90A1-4272-84A1-F14853EDB52F}"/>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2420" name="Freeform: Shape 2419">
                    <a:extLst>
                      <a:ext uri="{FF2B5EF4-FFF2-40B4-BE49-F238E27FC236}">
                        <a16:creationId xmlns:a16="http://schemas.microsoft.com/office/drawing/2014/main" id="{4FB419C6-E83C-493A-BB9C-F9E8533A2ED6}"/>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2421" name="Freeform: Shape 2420">
                    <a:extLst>
                      <a:ext uri="{FF2B5EF4-FFF2-40B4-BE49-F238E27FC236}">
                        <a16:creationId xmlns:a16="http://schemas.microsoft.com/office/drawing/2014/main" id="{2EBFC9BF-E033-4761-938C-C12521867744}"/>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2422" name="Freeform: Shape 2421">
                    <a:extLst>
                      <a:ext uri="{FF2B5EF4-FFF2-40B4-BE49-F238E27FC236}">
                        <a16:creationId xmlns:a16="http://schemas.microsoft.com/office/drawing/2014/main" id="{85D3E0ED-3463-4F4B-A15D-685790071055}"/>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2423" name="Freeform: Shape 2422">
                    <a:extLst>
                      <a:ext uri="{FF2B5EF4-FFF2-40B4-BE49-F238E27FC236}">
                        <a16:creationId xmlns:a16="http://schemas.microsoft.com/office/drawing/2014/main" id="{E4E97E43-05A6-4810-A025-9B412B270D51}"/>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2424" name="Freeform: Shape 2423">
                    <a:extLst>
                      <a:ext uri="{FF2B5EF4-FFF2-40B4-BE49-F238E27FC236}">
                        <a16:creationId xmlns:a16="http://schemas.microsoft.com/office/drawing/2014/main" id="{C8786C66-7BD8-43F8-B7A8-356FAE698E6D}"/>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2425" name="Freeform: Shape 2424">
                    <a:extLst>
                      <a:ext uri="{FF2B5EF4-FFF2-40B4-BE49-F238E27FC236}">
                        <a16:creationId xmlns:a16="http://schemas.microsoft.com/office/drawing/2014/main" id="{A0412743-A135-4CC9-A2C9-F7DFD7391532}"/>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2426" name="Freeform: Shape 2425">
                    <a:extLst>
                      <a:ext uri="{FF2B5EF4-FFF2-40B4-BE49-F238E27FC236}">
                        <a16:creationId xmlns:a16="http://schemas.microsoft.com/office/drawing/2014/main" id="{25A7E97B-6746-422D-A8EA-F7EF174851F0}"/>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2427" name="Freeform: Shape 2426">
                    <a:extLst>
                      <a:ext uri="{FF2B5EF4-FFF2-40B4-BE49-F238E27FC236}">
                        <a16:creationId xmlns:a16="http://schemas.microsoft.com/office/drawing/2014/main" id="{BAC341AA-EAD4-4A85-9B79-268F7D1008D0}"/>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2428" name="Freeform: Shape 2427">
                    <a:extLst>
                      <a:ext uri="{FF2B5EF4-FFF2-40B4-BE49-F238E27FC236}">
                        <a16:creationId xmlns:a16="http://schemas.microsoft.com/office/drawing/2014/main" id="{3C550642-2EBC-4AEE-85A3-D13B9966FB24}"/>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2429" name="Freeform: Shape 2428">
                    <a:extLst>
                      <a:ext uri="{FF2B5EF4-FFF2-40B4-BE49-F238E27FC236}">
                        <a16:creationId xmlns:a16="http://schemas.microsoft.com/office/drawing/2014/main" id="{FA9F6550-FA15-4E55-A786-1EFDC1C17733}"/>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2430" name="Freeform: Shape 2429">
                    <a:extLst>
                      <a:ext uri="{FF2B5EF4-FFF2-40B4-BE49-F238E27FC236}">
                        <a16:creationId xmlns:a16="http://schemas.microsoft.com/office/drawing/2014/main" id="{53F1BAD2-1B32-4546-89B6-DCDDF5BC89C4}"/>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2259" name="Graphic 3339">
                <a:extLst>
                  <a:ext uri="{FF2B5EF4-FFF2-40B4-BE49-F238E27FC236}">
                    <a16:creationId xmlns:a16="http://schemas.microsoft.com/office/drawing/2014/main" id="{18903330-74F9-4B7F-B758-0C1E121C55D9}"/>
                  </a:ext>
                </a:extLst>
              </p:cNvPr>
              <p:cNvGrpSpPr/>
              <p:nvPr/>
            </p:nvGrpSpPr>
            <p:grpSpPr>
              <a:xfrm>
                <a:off x="5318954" y="5399734"/>
                <a:ext cx="476606" cy="414474"/>
                <a:chOff x="5318954" y="5399734"/>
                <a:chExt cx="476606" cy="414474"/>
              </a:xfrm>
            </p:grpSpPr>
            <p:sp>
              <p:nvSpPr>
                <p:cNvPr id="2399" name="Freeform: Shape 2398">
                  <a:extLst>
                    <a:ext uri="{FF2B5EF4-FFF2-40B4-BE49-F238E27FC236}">
                      <a16:creationId xmlns:a16="http://schemas.microsoft.com/office/drawing/2014/main" id="{1B29CC74-6684-4EAC-A540-14D36312BA6C}"/>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2400" name="Picture 2399">
                  <a:extLst>
                    <a:ext uri="{FF2B5EF4-FFF2-40B4-BE49-F238E27FC236}">
                      <a16:creationId xmlns:a16="http://schemas.microsoft.com/office/drawing/2014/main" id="{542E3C42-4473-49FE-9CEE-85A9D9F41073}"/>
                    </a:ext>
                  </a:extLst>
                </p:cNvPr>
                <p:cNvPicPr>
                  <a:picLocks noChangeAspect="1"/>
                </p:cNvPicPr>
                <p:nvPr/>
              </p:nvPicPr>
              <p:blipFill>
                <a:blip r:embed="rId5"/>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2401" name="Picture 2400">
                  <a:extLst>
                    <a:ext uri="{FF2B5EF4-FFF2-40B4-BE49-F238E27FC236}">
                      <a16:creationId xmlns:a16="http://schemas.microsoft.com/office/drawing/2014/main" id="{C78CA078-3913-4761-8E98-CF240C42E660}"/>
                    </a:ext>
                  </a:extLst>
                </p:cNvPr>
                <p:cNvPicPr>
                  <a:picLocks noChangeAspect="1"/>
                </p:cNvPicPr>
                <p:nvPr/>
              </p:nvPicPr>
              <p:blipFill>
                <a:blip r:embed="rId6"/>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2402" name="Graphic 3339">
                  <a:extLst>
                    <a:ext uri="{FF2B5EF4-FFF2-40B4-BE49-F238E27FC236}">
                      <a16:creationId xmlns:a16="http://schemas.microsoft.com/office/drawing/2014/main" id="{E8BE6117-912B-4B2E-971A-334434008039}"/>
                    </a:ext>
                  </a:extLst>
                </p:cNvPr>
                <p:cNvGrpSpPr/>
                <p:nvPr/>
              </p:nvGrpSpPr>
              <p:grpSpPr>
                <a:xfrm>
                  <a:off x="5364163" y="5453208"/>
                  <a:ext cx="370327" cy="333864"/>
                  <a:chOff x="5364163" y="5453208"/>
                  <a:chExt cx="370327" cy="333864"/>
                </a:xfrm>
                <a:solidFill>
                  <a:srgbClr val="A0A58F"/>
                </a:solidFill>
              </p:grpSpPr>
              <p:sp>
                <p:nvSpPr>
                  <p:cNvPr id="2403" name="Freeform: Shape 2402">
                    <a:extLst>
                      <a:ext uri="{FF2B5EF4-FFF2-40B4-BE49-F238E27FC236}">
                        <a16:creationId xmlns:a16="http://schemas.microsoft.com/office/drawing/2014/main" id="{02C699DC-CECC-45B4-B16F-BA80E4AE6FA2}"/>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2404" name="Freeform: Shape 2403">
                    <a:extLst>
                      <a:ext uri="{FF2B5EF4-FFF2-40B4-BE49-F238E27FC236}">
                        <a16:creationId xmlns:a16="http://schemas.microsoft.com/office/drawing/2014/main" id="{4EC5577D-4451-4E9B-9E91-55F01F3C82D0}"/>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2405" name="Freeform: Shape 2404">
                    <a:extLst>
                      <a:ext uri="{FF2B5EF4-FFF2-40B4-BE49-F238E27FC236}">
                        <a16:creationId xmlns:a16="http://schemas.microsoft.com/office/drawing/2014/main" id="{E366EECF-A8B5-4796-90B8-82BB2D79C70D}"/>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2406" name="Freeform: Shape 2405">
                    <a:extLst>
                      <a:ext uri="{FF2B5EF4-FFF2-40B4-BE49-F238E27FC236}">
                        <a16:creationId xmlns:a16="http://schemas.microsoft.com/office/drawing/2014/main" id="{CEF7EB3C-8F32-468A-A141-66D2D50DA6F1}"/>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2407" name="Freeform: Shape 2406">
                    <a:extLst>
                      <a:ext uri="{FF2B5EF4-FFF2-40B4-BE49-F238E27FC236}">
                        <a16:creationId xmlns:a16="http://schemas.microsoft.com/office/drawing/2014/main" id="{23CB1269-4103-4CAA-A9BB-B35198A1564A}"/>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2408" name="Freeform: Shape 2407">
                    <a:extLst>
                      <a:ext uri="{FF2B5EF4-FFF2-40B4-BE49-F238E27FC236}">
                        <a16:creationId xmlns:a16="http://schemas.microsoft.com/office/drawing/2014/main" id="{E2EFD936-D638-46D9-A589-998EE18A122A}"/>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2409" name="Freeform: Shape 2408">
                    <a:extLst>
                      <a:ext uri="{FF2B5EF4-FFF2-40B4-BE49-F238E27FC236}">
                        <a16:creationId xmlns:a16="http://schemas.microsoft.com/office/drawing/2014/main" id="{A152F153-4C5B-45ED-9BD1-5F4C50485726}"/>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2410" name="Freeform: Shape 2409">
                    <a:extLst>
                      <a:ext uri="{FF2B5EF4-FFF2-40B4-BE49-F238E27FC236}">
                        <a16:creationId xmlns:a16="http://schemas.microsoft.com/office/drawing/2014/main" id="{E11A0ADD-D2C6-4B38-B576-6870DA6077B0}"/>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2411" name="Freeform: Shape 2410">
                    <a:extLst>
                      <a:ext uri="{FF2B5EF4-FFF2-40B4-BE49-F238E27FC236}">
                        <a16:creationId xmlns:a16="http://schemas.microsoft.com/office/drawing/2014/main" id="{6D045A99-23A9-414D-B30B-76B813F6C908}"/>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2412" name="Freeform: Shape 2411">
                    <a:extLst>
                      <a:ext uri="{FF2B5EF4-FFF2-40B4-BE49-F238E27FC236}">
                        <a16:creationId xmlns:a16="http://schemas.microsoft.com/office/drawing/2014/main" id="{8D9571BB-D96A-47CF-BBD2-77997FF887A2}"/>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2413" name="Freeform: Shape 2412">
                    <a:extLst>
                      <a:ext uri="{FF2B5EF4-FFF2-40B4-BE49-F238E27FC236}">
                        <a16:creationId xmlns:a16="http://schemas.microsoft.com/office/drawing/2014/main" id="{A293E73D-8B8C-41C9-9DDD-E0A9FD92780E}"/>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2414" name="Freeform: Shape 2413">
                    <a:extLst>
                      <a:ext uri="{FF2B5EF4-FFF2-40B4-BE49-F238E27FC236}">
                        <a16:creationId xmlns:a16="http://schemas.microsoft.com/office/drawing/2014/main" id="{03235226-FBB4-4897-828F-B2F43140915B}"/>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2260" name="Graphic 3339">
                <a:extLst>
                  <a:ext uri="{FF2B5EF4-FFF2-40B4-BE49-F238E27FC236}">
                    <a16:creationId xmlns:a16="http://schemas.microsoft.com/office/drawing/2014/main" id="{2A598474-B6CE-4A6B-926B-90BBCB23B534}"/>
                  </a:ext>
                </a:extLst>
              </p:cNvPr>
              <p:cNvGrpSpPr/>
              <p:nvPr/>
            </p:nvGrpSpPr>
            <p:grpSpPr>
              <a:xfrm>
                <a:off x="5130193" y="6290496"/>
                <a:ext cx="438869" cy="517201"/>
                <a:chOff x="5130193" y="6290496"/>
                <a:chExt cx="438869" cy="517201"/>
              </a:xfrm>
            </p:grpSpPr>
            <p:grpSp>
              <p:nvGrpSpPr>
                <p:cNvPr id="2381" name="Graphic 3339">
                  <a:extLst>
                    <a:ext uri="{FF2B5EF4-FFF2-40B4-BE49-F238E27FC236}">
                      <a16:creationId xmlns:a16="http://schemas.microsoft.com/office/drawing/2014/main" id="{704895DA-E614-424E-B1E1-7C8B5EEC3CEB}"/>
                    </a:ext>
                  </a:extLst>
                </p:cNvPr>
                <p:cNvGrpSpPr/>
                <p:nvPr/>
              </p:nvGrpSpPr>
              <p:grpSpPr>
                <a:xfrm>
                  <a:off x="5130193" y="6290496"/>
                  <a:ext cx="438869" cy="517201"/>
                  <a:chOff x="5130193" y="6290496"/>
                  <a:chExt cx="438869" cy="517201"/>
                </a:xfrm>
                <a:solidFill>
                  <a:srgbClr val="FBFFFF"/>
                </a:solidFill>
              </p:grpSpPr>
              <p:sp>
                <p:nvSpPr>
                  <p:cNvPr id="2397" name="Freeform: Shape 2396">
                    <a:extLst>
                      <a:ext uri="{FF2B5EF4-FFF2-40B4-BE49-F238E27FC236}">
                        <a16:creationId xmlns:a16="http://schemas.microsoft.com/office/drawing/2014/main" id="{169B306C-9812-4A7B-895C-E445F1879104}"/>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2398" name="Freeform: Shape 2397">
                    <a:extLst>
                      <a:ext uri="{FF2B5EF4-FFF2-40B4-BE49-F238E27FC236}">
                        <a16:creationId xmlns:a16="http://schemas.microsoft.com/office/drawing/2014/main" id="{8D5F8C6F-FEE4-45FB-AD65-FD9BF9C7C4A6}"/>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2382" name="Picture 2381">
                  <a:extLst>
                    <a:ext uri="{FF2B5EF4-FFF2-40B4-BE49-F238E27FC236}">
                      <a16:creationId xmlns:a16="http://schemas.microsoft.com/office/drawing/2014/main" id="{47A5F040-49AD-4AD0-8242-2D6B49213AEC}"/>
                    </a:ext>
                  </a:extLst>
                </p:cNvPr>
                <p:cNvPicPr>
                  <a:picLocks noChangeAspect="1"/>
                </p:cNvPicPr>
                <p:nvPr/>
              </p:nvPicPr>
              <p:blipFill>
                <a:blip r:embed="rId7"/>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2383" name="Picture 2382">
                  <a:extLst>
                    <a:ext uri="{FF2B5EF4-FFF2-40B4-BE49-F238E27FC236}">
                      <a16:creationId xmlns:a16="http://schemas.microsoft.com/office/drawing/2014/main" id="{35C36E0F-5EA6-4954-9EFD-3D7D19E21442}"/>
                    </a:ext>
                  </a:extLst>
                </p:cNvPr>
                <p:cNvPicPr>
                  <a:picLocks noChangeAspect="1"/>
                </p:cNvPicPr>
                <p:nvPr/>
              </p:nvPicPr>
              <p:blipFill>
                <a:blip r:embed="rId8"/>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2384" name="Graphic 3339">
                  <a:extLst>
                    <a:ext uri="{FF2B5EF4-FFF2-40B4-BE49-F238E27FC236}">
                      <a16:creationId xmlns:a16="http://schemas.microsoft.com/office/drawing/2014/main" id="{D13843E9-A3E8-4851-BD3D-16684CEB7D3C}"/>
                    </a:ext>
                  </a:extLst>
                </p:cNvPr>
                <p:cNvGrpSpPr/>
                <p:nvPr/>
              </p:nvGrpSpPr>
              <p:grpSpPr>
                <a:xfrm>
                  <a:off x="5195275" y="6340385"/>
                  <a:ext cx="298443" cy="367021"/>
                  <a:chOff x="5195275" y="6340385"/>
                  <a:chExt cx="298443" cy="367021"/>
                </a:xfrm>
                <a:solidFill>
                  <a:srgbClr val="A0BDAB"/>
                </a:solidFill>
              </p:grpSpPr>
              <p:sp>
                <p:nvSpPr>
                  <p:cNvPr id="2385" name="Freeform: Shape 2384">
                    <a:extLst>
                      <a:ext uri="{FF2B5EF4-FFF2-40B4-BE49-F238E27FC236}">
                        <a16:creationId xmlns:a16="http://schemas.microsoft.com/office/drawing/2014/main" id="{855EC3A9-10B3-48A7-AF53-41E27B2ADDF9}"/>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2386" name="Freeform: Shape 2385">
                    <a:extLst>
                      <a:ext uri="{FF2B5EF4-FFF2-40B4-BE49-F238E27FC236}">
                        <a16:creationId xmlns:a16="http://schemas.microsoft.com/office/drawing/2014/main" id="{67D203D8-60E6-484F-839B-A52FF6F36429}"/>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2387" name="Freeform: Shape 2386">
                    <a:extLst>
                      <a:ext uri="{FF2B5EF4-FFF2-40B4-BE49-F238E27FC236}">
                        <a16:creationId xmlns:a16="http://schemas.microsoft.com/office/drawing/2014/main" id="{3CFEE144-38D9-4656-96B9-1364961F1169}"/>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2388" name="Freeform: Shape 2387">
                    <a:extLst>
                      <a:ext uri="{FF2B5EF4-FFF2-40B4-BE49-F238E27FC236}">
                        <a16:creationId xmlns:a16="http://schemas.microsoft.com/office/drawing/2014/main" id="{D6D13DDF-D49D-4111-B29D-301DFAA29A58}"/>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2389" name="Freeform: Shape 2388">
                    <a:extLst>
                      <a:ext uri="{FF2B5EF4-FFF2-40B4-BE49-F238E27FC236}">
                        <a16:creationId xmlns:a16="http://schemas.microsoft.com/office/drawing/2014/main" id="{16F939AB-1BBB-4296-8D40-96356A894DF0}"/>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2390" name="Freeform: Shape 2389">
                    <a:extLst>
                      <a:ext uri="{FF2B5EF4-FFF2-40B4-BE49-F238E27FC236}">
                        <a16:creationId xmlns:a16="http://schemas.microsoft.com/office/drawing/2014/main" id="{52CCB4CE-C2F2-4ECA-BDF7-1D3085353233}"/>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2391" name="Freeform: Shape 2390">
                    <a:extLst>
                      <a:ext uri="{FF2B5EF4-FFF2-40B4-BE49-F238E27FC236}">
                        <a16:creationId xmlns:a16="http://schemas.microsoft.com/office/drawing/2014/main" id="{38B996FE-A316-46FE-8C88-B03D0934652A}"/>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2392" name="Freeform: Shape 2391">
                    <a:extLst>
                      <a:ext uri="{FF2B5EF4-FFF2-40B4-BE49-F238E27FC236}">
                        <a16:creationId xmlns:a16="http://schemas.microsoft.com/office/drawing/2014/main" id="{C580FDAA-5867-4BE4-8AE0-2377E1FD2D80}"/>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2393" name="Freeform: Shape 2392">
                    <a:extLst>
                      <a:ext uri="{FF2B5EF4-FFF2-40B4-BE49-F238E27FC236}">
                        <a16:creationId xmlns:a16="http://schemas.microsoft.com/office/drawing/2014/main" id="{D94E7555-6929-4249-B9AA-C4631AFB0687}"/>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2394" name="Freeform: Shape 2393">
                    <a:extLst>
                      <a:ext uri="{FF2B5EF4-FFF2-40B4-BE49-F238E27FC236}">
                        <a16:creationId xmlns:a16="http://schemas.microsoft.com/office/drawing/2014/main" id="{0F776468-013A-4520-84B6-A53199A24D37}"/>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2395" name="Freeform: Shape 2394">
                    <a:extLst>
                      <a:ext uri="{FF2B5EF4-FFF2-40B4-BE49-F238E27FC236}">
                        <a16:creationId xmlns:a16="http://schemas.microsoft.com/office/drawing/2014/main" id="{FF1D4E04-36AD-4E63-8586-15681BB09294}"/>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2396" name="Freeform: Shape 2395">
                    <a:extLst>
                      <a:ext uri="{FF2B5EF4-FFF2-40B4-BE49-F238E27FC236}">
                        <a16:creationId xmlns:a16="http://schemas.microsoft.com/office/drawing/2014/main" id="{D4F7B8AA-CC27-4A2B-87EF-3039C5BFB541}"/>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2261" name="Picture 2260">
                <a:extLst>
                  <a:ext uri="{FF2B5EF4-FFF2-40B4-BE49-F238E27FC236}">
                    <a16:creationId xmlns:a16="http://schemas.microsoft.com/office/drawing/2014/main" id="{CA260038-A471-410B-8D9A-BE52A0D674E2}"/>
                  </a:ext>
                </a:extLst>
              </p:cNvPr>
              <p:cNvPicPr>
                <a:picLocks noChangeAspect="1"/>
              </p:cNvPicPr>
              <p:nvPr/>
            </p:nvPicPr>
            <p:blipFill>
              <a:blip r:embed="rId9"/>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2262" name="Picture 2261">
                <a:extLst>
                  <a:ext uri="{FF2B5EF4-FFF2-40B4-BE49-F238E27FC236}">
                    <a16:creationId xmlns:a16="http://schemas.microsoft.com/office/drawing/2014/main" id="{90E98262-EB92-44C5-AA2D-53ADC1CDD261}"/>
                  </a:ext>
                </a:extLst>
              </p:cNvPr>
              <p:cNvPicPr>
                <a:picLocks noChangeAspect="1"/>
              </p:cNvPicPr>
              <p:nvPr/>
            </p:nvPicPr>
            <p:blipFill>
              <a:blip r:embed="rId10"/>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2263" name="Picture 2262">
                <a:extLst>
                  <a:ext uri="{FF2B5EF4-FFF2-40B4-BE49-F238E27FC236}">
                    <a16:creationId xmlns:a16="http://schemas.microsoft.com/office/drawing/2014/main" id="{0ED022C1-C51A-4ADF-9858-83706B80352F}"/>
                  </a:ext>
                </a:extLst>
              </p:cNvPr>
              <p:cNvPicPr>
                <a:picLocks noChangeAspect="1"/>
              </p:cNvPicPr>
              <p:nvPr/>
            </p:nvPicPr>
            <p:blipFill>
              <a:blip r:embed="rId11"/>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2264" name="Picture 2263">
                <a:extLst>
                  <a:ext uri="{FF2B5EF4-FFF2-40B4-BE49-F238E27FC236}">
                    <a16:creationId xmlns:a16="http://schemas.microsoft.com/office/drawing/2014/main" id="{040409D1-2DEE-482E-9B48-CAB9EBEA2B07}"/>
                  </a:ext>
                </a:extLst>
              </p:cNvPr>
              <p:cNvPicPr>
                <a:picLocks noChangeAspect="1"/>
              </p:cNvPicPr>
              <p:nvPr/>
            </p:nvPicPr>
            <p:blipFill>
              <a:blip r:embed="rId12"/>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2265" name="Graphic 3339">
                <a:extLst>
                  <a:ext uri="{FF2B5EF4-FFF2-40B4-BE49-F238E27FC236}">
                    <a16:creationId xmlns:a16="http://schemas.microsoft.com/office/drawing/2014/main" id="{0F3FB304-7A24-4A2C-ADC8-2FA7086C0D45}"/>
                  </a:ext>
                </a:extLst>
              </p:cNvPr>
              <p:cNvGrpSpPr/>
              <p:nvPr/>
            </p:nvGrpSpPr>
            <p:grpSpPr>
              <a:xfrm>
                <a:off x="4955894" y="6032381"/>
                <a:ext cx="457741" cy="586476"/>
                <a:chOff x="4955894" y="6032381"/>
                <a:chExt cx="457741" cy="586476"/>
              </a:xfrm>
            </p:grpSpPr>
            <p:grpSp>
              <p:nvGrpSpPr>
                <p:cNvPr id="2362" name="Graphic 3339">
                  <a:extLst>
                    <a:ext uri="{FF2B5EF4-FFF2-40B4-BE49-F238E27FC236}">
                      <a16:creationId xmlns:a16="http://schemas.microsoft.com/office/drawing/2014/main" id="{4C8FE3CB-8F4E-44C5-AB63-14B8122AE127}"/>
                    </a:ext>
                  </a:extLst>
                </p:cNvPr>
                <p:cNvGrpSpPr/>
                <p:nvPr/>
              </p:nvGrpSpPr>
              <p:grpSpPr>
                <a:xfrm>
                  <a:off x="4955894" y="6032381"/>
                  <a:ext cx="457741" cy="586476"/>
                  <a:chOff x="4955894" y="6032381"/>
                  <a:chExt cx="457741" cy="586476"/>
                </a:xfrm>
                <a:solidFill>
                  <a:srgbClr val="FBFFFF"/>
                </a:solidFill>
              </p:grpSpPr>
              <p:sp>
                <p:nvSpPr>
                  <p:cNvPr id="2379" name="Freeform: Shape 2378">
                    <a:extLst>
                      <a:ext uri="{FF2B5EF4-FFF2-40B4-BE49-F238E27FC236}">
                        <a16:creationId xmlns:a16="http://schemas.microsoft.com/office/drawing/2014/main" id="{6F39B7CB-ADBF-4A19-B5A9-F5E608C1F46F}"/>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2380" name="Freeform: Shape 2379">
                    <a:extLst>
                      <a:ext uri="{FF2B5EF4-FFF2-40B4-BE49-F238E27FC236}">
                        <a16:creationId xmlns:a16="http://schemas.microsoft.com/office/drawing/2014/main" id="{0238EF36-C0E8-44D0-BCEE-0BA9CF6E039C}"/>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2363" name="Graphic 3339">
                  <a:extLst>
                    <a:ext uri="{FF2B5EF4-FFF2-40B4-BE49-F238E27FC236}">
                      <a16:creationId xmlns:a16="http://schemas.microsoft.com/office/drawing/2014/main" id="{6AAE3B2E-3BED-4DAA-8CEB-50BFDED00F5C}"/>
                    </a:ext>
                  </a:extLst>
                </p:cNvPr>
                <p:cNvGrpSpPr/>
                <p:nvPr/>
              </p:nvGrpSpPr>
              <p:grpSpPr>
                <a:xfrm>
                  <a:off x="4958575" y="6036966"/>
                  <a:ext cx="450606" cy="578081"/>
                  <a:chOff x="4958575" y="6036966"/>
                  <a:chExt cx="450606" cy="578081"/>
                </a:xfrm>
                <a:solidFill>
                  <a:srgbClr val="A0BDAB"/>
                </a:solidFill>
              </p:grpSpPr>
              <p:pic>
                <p:nvPicPr>
                  <p:cNvPr id="2364" name="Picture 2363">
                    <a:extLst>
                      <a:ext uri="{FF2B5EF4-FFF2-40B4-BE49-F238E27FC236}">
                        <a16:creationId xmlns:a16="http://schemas.microsoft.com/office/drawing/2014/main" id="{91A65628-3E65-4863-A4E0-2EA22F8B1EFB}"/>
                      </a:ext>
                    </a:extLst>
                  </p:cNvPr>
                  <p:cNvPicPr>
                    <a:picLocks noChangeAspect="1"/>
                  </p:cNvPicPr>
                  <p:nvPr/>
                </p:nvPicPr>
                <p:blipFill>
                  <a:blip r:embed="rId13"/>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2365" name="Picture 2364">
                    <a:extLst>
                      <a:ext uri="{FF2B5EF4-FFF2-40B4-BE49-F238E27FC236}">
                        <a16:creationId xmlns:a16="http://schemas.microsoft.com/office/drawing/2014/main" id="{3BD3AF9D-C18F-4E48-82A7-8BA05A561BDF}"/>
                      </a:ext>
                    </a:extLst>
                  </p:cNvPr>
                  <p:cNvPicPr>
                    <a:picLocks noChangeAspect="1"/>
                  </p:cNvPicPr>
                  <p:nvPr/>
                </p:nvPicPr>
                <p:blipFill>
                  <a:blip r:embed="rId14"/>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2366" name="Graphic 3339">
                    <a:extLst>
                      <a:ext uri="{FF2B5EF4-FFF2-40B4-BE49-F238E27FC236}">
                        <a16:creationId xmlns:a16="http://schemas.microsoft.com/office/drawing/2014/main" id="{7996FDE8-E076-4D1A-9350-46CD775F648D}"/>
                      </a:ext>
                    </a:extLst>
                  </p:cNvPr>
                  <p:cNvGrpSpPr/>
                  <p:nvPr/>
                </p:nvGrpSpPr>
                <p:grpSpPr>
                  <a:xfrm>
                    <a:off x="4980229" y="6072822"/>
                    <a:ext cx="378118" cy="496971"/>
                    <a:chOff x="4980229" y="6072822"/>
                    <a:chExt cx="378118" cy="496971"/>
                  </a:xfrm>
                  <a:solidFill>
                    <a:srgbClr val="A0BDAB"/>
                  </a:solidFill>
                </p:grpSpPr>
                <p:sp>
                  <p:nvSpPr>
                    <p:cNvPr id="2367" name="Freeform: Shape 2366">
                      <a:extLst>
                        <a:ext uri="{FF2B5EF4-FFF2-40B4-BE49-F238E27FC236}">
                          <a16:creationId xmlns:a16="http://schemas.microsoft.com/office/drawing/2014/main" id="{8C9B6407-F566-4891-A6BD-FB4A6FB1C961}"/>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2368" name="Freeform: Shape 2367">
                      <a:extLst>
                        <a:ext uri="{FF2B5EF4-FFF2-40B4-BE49-F238E27FC236}">
                          <a16:creationId xmlns:a16="http://schemas.microsoft.com/office/drawing/2014/main" id="{6FFB0C1D-9333-482E-89EF-975464AB0CED}"/>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2369" name="Freeform: Shape 2368">
                      <a:extLst>
                        <a:ext uri="{FF2B5EF4-FFF2-40B4-BE49-F238E27FC236}">
                          <a16:creationId xmlns:a16="http://schemas.microsoft.com/office/drawing/2014/main" id="{418BF7DB-4B75-4ECD-BE56-0E732D10770D}"/>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2370" name="Freeform: Shape 2369">
                      <a:extLst>
                        <a:ext uri="{FF2B5EF4-FFF2-40B4-BE49-F238E27FC236}">
                          <a16:creationId xmlns:a16="http://schemas.microsoft.com/office/drawing/2014/main" id="{B6FF206B-6801-4977-B760-0DE0995EBDD7}"/>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2371" name="Freeform: Shape 2370">
                      <a:extLst>
                        <a:ext uri="{FF2B5EF4-FFF2-40B4-BE49-F238E27FC236}">
                          <a16:creationId xmlns:a16="http://schemas.microsoft.com/office/drawing/2014/main" id="{1748BE4A-D61F-490C-963B-A1277E01209D}"/>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2372" name="Freeform: Shape 2371">
                      <a:extLst>
                        <a:ext uri="{FF2B5EF4-FFF2-40B4-BE49-F238E27FC236}">
                          <a16:creationId xmlns:a16="http://schemas.microsoft.com/office/drawing/2014/main" id="{68FCAD16-E2AC-4FE9-A624-C7856112E774}"/>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2373" name="Freeform: Shape 2372">
                      <a:extLst>
                        <a:ext uri="{FF2B5EF4-FFF2-40B4-BE49-F238E27FC236}">
                          <a16:creationId xmlns:a16="http://schemas.microsoft.com/office/drawing/2014/main" id="{C750DD3E-9244-495D-A4C8-1BE1BC7D160F}"/>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2374" name="Freeform: Shape 2373">
                      <a:extLst>
                        <a:ext uri="{FF2B5EF4-FFF2-40B4-BE49-F238E27FC236}">
                          <a16:creationId xmlns:a16="http://schemas.microsoft.com/office/drawing/2014/main" id="{62CEB273-4726-464B-BFFE-7F457BAC0B56}"/>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2375" name="Freeform: Shape 2374">
                      <a:extLst>
                        <a:ext uri="{FF2B5EF4-FFF2-40B4-BE49-F238E27FC236}">
                          <a16:creationId xmlns:a16="http://schemas.microsoft.com/office/drawing/2014/main" id="{8A45512E-3B22-4742-B398-1543C98CDAFE}"/>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2376" name="Freeform: Shape 2375">
                      <a:extLst>
                        <a:ext uri="{FF2B5EF4-FFF2-40B4-BE49-F238E27FC236}">
                          <a16:creationId xmlns:a16="http://schemas.microsoft.com/office/drawing/2014/main" id="{3BCB4191-3C48-40DE-8288-C9D36CB4A5C5}"/>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2377" name="Freeform: Shape 2376">
                      <a:extLst>
                        <a:ext uri="{FF2B5EF4-FFF2-40B4-BE49-F238E27FC236}">
                          <a16:creationId xmlns:a16="http://schemas.microsoft.com/office/drawing/2014/main" id="{880E682C-38E3-4786-AA6E-16FD9B6A590B}"/>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2378" name="Freeform: Shape 2377">
                      <a:extLst>
                        <a:ext uri="{FF2B5EF4-FFF2-40B4-BE49-F238E27FC236}">
                          <a16:creationId xmlns:a16="http://schemas.microsoft.com/office/drawing/2014/main" id="{55A4E5B4-211F-4992-82D5-3AFC8C1E8A5E}"/>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2266" name="Graphic 3339">
                <a:extLst>
                  <a:ext uri="{FF2B5EF4-FFF2-40B4-BE49-F238E27FC236}">
                    <a16:creationId xmlns:a16="http://schemas.microsoft.com/office/drawing/2014/main" id="{57AB0892-C8F4-47F1-AD5E-D652BFC4CCBB}"/>
                  </a:ext>
                </a:extLst>
              </p:cNvPr>
              <p:cNvGrpSpPr/>
              <p:nvPr/>
            </p:nvGrpSpPr>
            <p:grpSpPr>
              <a:xfrm>
                <a:off x="4852700" y="5752331"/>
                <a:ext cx="455471" cy="582377"/>
                <a:chOff x="4852700" y="5752331"/>
                <a:chExt cx="455471" cy="582377"/>
              </a:xfrm>
            </p:grpSpPr>
            <p:grpSp>
              <p:nvGrpSpPr>
                <p:cNvPr id="2343" name="Graphic 3339">
                  <a:extLst>
                    <a:ext uri="{FF2B5EF4-FFF2-40B4-BE49-F238E27FC236}">
                      <a16:creationId xmlns:a16="http://schemas.microsoft.com/office/drawing/2014/main" id="{D51F7E1B-FC60-4390-8D4D-5DFCFE8749EC}"/>
                    </a:ext>
                  </a:extLst>
                </p:cNvPr>
                <p:cNvGrpSpPr/>
                <p:nvPr/>
              </p:nvGrpSpPr>
              <p:grpSpPr>
                <a:xfrm>
                  <a:off x="4852700" y="5752331"/>
                  <a:ext cx="455471" cy="582377"/>
                  <a:chOff x="4852700" y="5752331"/>
                  <a:chExt cx="455471" cy="582377"/>
                </a:xfrm>
                <a:solidFill>
                  <a:srgbClr val="FBFFFF"/>
                </a:solidFill>
              </p:grpSpPr>
              <p:sp>
                <p:nvSpPr>
                  <p:cNvPr id="2360" name="Freeform: Shape 2359">
                    <a:extLst>
                      <a:ext uri="{FF2B5EF4-FFF2-40B4-BE49-F238E27FC236}">
                        <a16:creationId xmlns:a16="http://schemas.microsoft.com/office/drawing/2014/main" id="{6844AAF2-6789-42D4-8376-17F0A5C34A81}"/>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2361" name="Freeform: Shape 2360">
                    <a:extLst>
                      <a:ext uri="{FF2B5EF4-FFF2-40B4-BE49-F238E27FC236}">
                        <a16:creationId xmlns:a16="http://schemas.microsoft.com/office/drawing/2014/main" id="{F4153470-3420-40C2-B591-E5745A99DEF6}"/>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2344" name="Graphic 3339">
                  <a:extLst>
                    <a:ext uri="{FF2B5EF4-FFF2-40B4-BE49-F238E27FC236}">
                      <a16:creationId xmlns:a16="http://schemas.microsoft.com/office/drawing/2014/main" id="{9C954730-9617-4932-81DA-A6FD8CFF0DCA}"/>
                    </a:ext>
                  </a:extLst>
                </p:cNvPr>
                <p:cNvGrpSpPr/>
                <p:nvPr/>
              </p:nvGrpSpPr>
              <p:grpSpPr>
                <a:xfrm>
                  <a:off x="4854817" y="5755337"/>
                  <a:ext cx="447642" cy="578081"/>
                  <a:chOff x="4854817" y="5755337"/>
                  <a:chExt cx="447642" cy="578081"/>
                </a:xfrm>
                <a:solidFill>
                  <a:srgbClr val="A0BDAB"/>
                </a:solidFill>
              </p:grpSpPr>
              <p:pic>
                <p:nvPicPr>
                  <p:cNvPr id="2345" name="Picture 2344">
                    <a:extLst>
                      <a:ext uri="{FF2B5EF4-FFF2-40B4-BE49-F238E27FC236}">
                        <a16:creationId xmlns:a16="http://schemas.microsoft.com/office/drawing/2014/main" id="{9118FED4-4BC2-45BF-8CF0-7723587C4578}"/>
                      </a:ext>
                    </a:extLst>
                  </p:cNvPr>
                  <p:cNvPicPr>
                    <a:picLocks noChangeAspect="1"/>
                  </p:cNvPicPr>
                  <p:nvPr/>
                </p:nvPicPr>
                <p:blipFill>
                  <a:blip r:embed="rId15"/>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2346" name="Picture 2345">
                    <a:extLst>
                      <a:ext uri="{FF2B5EF4-FFF2-40B4-BE49-F238E27FC236}">
                        <a16:creationId xmlns:a16="http://schemas.microsoft.com/office/drawing/2014/main" id="{5395BEF5-E1B7-44CD-8DEF-593059C98510}"/>
                      </a:ext>
                    </a:extLst>
                  </p:cNvPr>
                  <p:cNvPicPr>
                    <a:picLocks noChangeAspect="1"/>
                  </p:cNvPicPr>
                  <p:nvPr/>
                </p:nvPicPr>
                <p:blipFill>
                  <a:blip r:embed="rId16"/>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2347" name="Graphic 3339">
                    <a:extLst>
                      <a:ext uri="{FF2B5EF4-FFF2-40B4-BE49-F238E27FC236}">
                        <a16:creationId xmlns:a16="http://schemas.microsoft.com/office/drawing/2014/main" id="{50C58DF9-71DF-458B-9EF2-0A0563AB7996}"/>
                      </a:ext>
                    </a:extLst>
                  </p:cNvPr>
                  <p:cNvGrpSpPr/>
                  <p:nvPr/>
                </p:nvGrpSpPr>
                <p:grpSpPr>
                  <a:xfrm>
                    <a:off x="4876974" y="5792646"/>
                    <a:ext cx="376005" cy="493503"/>
                    <a:chOff x="4876974" y="5792646"/>
                    <a:chExt cx="376005" cy="493503"/>
                  </a:xfrm>
                  <a:solidFill>
                    <a:srgbClr val="A0BDAB"/>
                  </a:solidFill>
                </p:grpSpPr>
                <p:sp>
                  <p:nvSpPr>
                    <p:cNvPr id="2348" name="Freeform: Shape 2347">
                      <a:extLst>
                        <a:ext uri="{FF2B5EF4-FFF2-40B4-BE49-F238E27FC236}">
                          <a16:creationId xmlns:a16="http://schemas.microsoft.com/office/drawing/2014/main" id="{42D37114-86BB-4AA5-A26D-9BEF70DBA87D}"/>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2349" name="Freeform: Shape 2348">
                      <a:extLst>
                        <a:ext uri="{FF2B5EF4-FFF2-40B4-BE49-F238E27FC236}">
                          <a16:creationId xmlns:a16="http://schemas.microsoft.com/office/drawing/2014/main" id="{9C03B806-2487-414D-AEA5-4C80E977AB5C}"/>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2350" name="Freeform: Shape 2349">
                      <a:extLst>
                        <a:ext uri="{FF2B5EF4-FFF2-40B4-BE49-F238E27FC236}">
                          <a16:creationId xmlns:a16="http://schemas.microsoft.com/office/drawing/2014/main" id="{B3BEC227-DE76-4A25-A2D7-305B56C8D520}"/>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2351" name="Freeform: Shape 2350">
                      <a:extLst>
                        <a:ext uri="{FF2B5EF4-FFF2-40B4-BE49-F238E27FC236}">
                          <a16:creationId xmlns:a16="http://schemas.microsoft.com/office/drawing/2014/main" id="{030774D8-47C3-4171-BBBA-D6F666E337D5}"/>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2352" name="Freeform: Shape 2351">
                      <a:extLst>
                        <a:ext uri="{FF2B5EF4-FFF2-40B4-BE49-F238E27FC236}">
                          <a16:creationId xmlns:a16="http://schemas.microsoft.com/office/drawing/2014/main" id="{2B7D2A22-9264-4800-B944-2F7DB7F8456A}"/>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2353" name="Freeform: Shape 2352">
                      <a:extLst>
                        <a:ext uri="{FF2B5EF4-FFF2-40B4-BE49-F238E27FC236}">
                          <a16:creationId xmlns:a16="http://schemas.microsoft.com/office/drawing/2014/main" id="{CFAF62B6-4C14-40C4-9002-E262FB25DCF1}"/>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2354" name="Freeform: Shape 2353">
                      <a:extLst>
                        <a:ext uri="{FF2B5EF4-FFF2-40B4-BE49-F238E27FC236}">
                          <a16:creationId xmlns:a16="http://schemas.microsoft.com/office/drawing/2014/main" id="{90B0AFEE-6626-4F1D-B0F6-D97790FDD310}"/>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2355" name="Freeform: Shape 2354">
                      <a:extLst>
                        <a:ext uri="{FF2B5EF4-FFF2-40B4-BE49-F238E27FC236}">
                          <a16:creationId xmlns:a16="http://schemas.microsoft.com/office/drawing/2014/main" id="{3989A7C2-6A85-49B7-A7C2-07726611F74C}"/>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2356" name="Freeform: Shape 2355">
                      <a:extLst>
                        <a:ext uri="{FF2B5EF4-FFF2-40B4-BE49-F238E27FC236}">
                          <a16:creationId xmlns:a16="http://schemas.microsoft.com/office/drawing/2014/main" id="{C888B1E5-AE2C-472E-9542-89B49AF38722}"/>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2357" name="Freeform: Shape 2356">
                      <a:extLst>
                        <a:ext uri="{FF2B5EF4-FFF2-40B4-BE49-F238E27FC236}">
                          <a16:creationId xmlns:a16="http://schemas.microsoft.com/office/drawing/2014/main" id="{7EE0522D-BF40-4FCD-9F5D-BE53B9BA3827}"/>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2358" name="Freeform: Shape 2357">
                      <a:extLst>
                        <a:ext uri="{FF2B5EF4-FFF2-40B4-BE49-F238E27FC236}">
                          <a16:creationId xmlns:a16="http://schemas.microsoft.com/office/drawing/2014/main" id="{3C8823FE-E754-4B17-99B5-FAB30C5C3E12}"/>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2359" name="Freeform: Shape 2358">
                      <a:extLst>
                        <a:ext uri="{FF2B5EF4-FFF2-40B4-BE49-F238E27FC236}">
                          <a16:creationId xmlns:a16="http://schemas.microsoft.com/office/drawing/2014/main" id="{0B6BFEB2-6108-41B6-A24E-E403B022CA37}"/>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2267" name="Graphic 3339">
                <a:extLst>
                  <a:ext uri="{FF2B5EF4-FFF2-40B4-BE49-F238E27FC236}">
                    <a16:creationId xmlns:a16="http://schemas.microsoft.com/office/drawing/2014/main" id="{7139250B-DDCF-468F-9DDA-F1F15F1E445D}"/>
                  </a:ext>
                </a:extLst>
              </p:cNvPr>
              <p:cNvGrpSpPr/>
              <p:nvPr/>
            </p:nvGrpSpPr>
            <p:grpSpPr>
              <a:xfrm>
                <a:off x="4830056" y="5301765"/>
                <a:ext cx="471265" cy="599974"/>
                <a:chOff x="4830056" y="5301765"/>
                <a:chExt cx="471265" cy="599974"/>
              </a:xfrm>
            </p:grpSpPr>
            <p:pic>
              <p:nvPicPr>
                <p:cNvPr id="2322" name="Picture 2321">
                  <a:extLst>
                    <a:ext uri="{FF2B5EF4-FFF2-40B4-BE49-F238E27FC236}">
                      <a16:creationId xmlns:a16="http://schemas.microsoft.com/office/drawing/2014/main" id="{27B50EF4-06B6-41B4-A5DB-4F8D6D09F916}"/>
                    </a:ext>
                  </a:extLst>
                </p:cNvPr>
                <p:cNvPicPr>
                  <a:picLocks noChangeAspect="1"/>
                </p:cNvPicPr>
                <p:nvPr/>
              </p:nvPicPr>
              <p:blipFill>
                <a:blip r:embed="rId17"/>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2323" name="Graphic 3339">
                  <a:extLst>
                    <a:ext uri="{FF2B5EF4-FFF2-40B4-BE49-F238E27FC236}">
                      <a16:creationId xmlns:a16="http://schemas.microsoft.com/office/drawing/2014/main" id="{2E81797A-AEFF-4298-A59A-BA788811B73D}"/>
                    </a:ext>
                  </a:extLst>
                </p:cNvPr>
                <p:cNvGrpSpPr/>
                <p:nvPr/>
              </p:nvGrpSpPr>
              <p:grpSpPr>
                <a:xfrm>
                  <a:off x="4830056" y="5318872"/>
                  <a:ext cx="471265" cy="582867"/>
                  <a:chOff x="4830056" y="5318872"/>
                  <a:chExt cx="471265" cy="582867"/>
                </a:xfrm>
              </p:grpSpPr>
              <p:grpSp>
                <p:nvGrpSpPr>
                  <p:cNvPr id="2324" name="Graphic 3339">
                    <a:extLst>
                      <a:ext uri="{FF2B5EF4-FFF2-40B4-BE49-F238E27FC236}">
                        <a16:creationId xmlns:a16="http://schemas.microsoft.com/office/drawing/2014/main" id="{ADACFBF5-BA0E-4643-9845-8A9DB2F57E96}"/>
                      </a:ext>
                    </a:extLst>
                  </p:cNvPr>
                  <p:cNvGrpSpPr/>
                  <p:nvPr/>
                </p:nvGrpSpPr>
                <p:grpSpPr>
                  <a:xfrm>
                    <a:off x="4830056" y="5318872"/>
                    <a:ext cx="471265" cy="582867"/>
                    <a:chOff x="4830056" y="5318872"/>
                    <a:chExt cx="471265" cy="582867"/>
                  </a:xfrm>
                  <a:solidFill>
                    <a:srgbClr val="FBFFFF"/>
                  </a:solidFill>
                </p:grpSpPr>
                <p:sp>
                  <p:nvSpPr>
                    <p:cNvPr id="2341" name="Freeform: Shape 2340">
                      <a:extLst>
                        <a:ext uri="{FF2B5EF4-FFF2-40B4-BE49-F238E27FC236}">
                          <a16:creationId xmlns:a16="http://schemas.microsoft.com/office/drawing/2014/main" id="{9B0B84E5-F8B3-4493-8BF2-1EE054E87D30}"/>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2342" name="Freeform: Shape 2341">
                      <a:extLst>
                        <a:ext uri="{FF2B5EF4-FFF2-40B4-BE49-F238E27FC236}">
                          <a16:creationId xmlns:a16="http://schemas.microsoft.com/office/drawing/2014/main" id="{8C123BC4-FBC5-49D8-8994-3B845C073B59}"/>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2325" name="Graphic 3339">
                    <a:extLst>
                      <a:ext uri="{FF2B5EF4-FFF2-40B4-BE49-F238E27FC236}">
                        <a16:creationId xmlns:a16="http://schemas.microsoft.com/office/drawing/2014/main" id="{2368257E-C353-400D-945B-07ADC50E9B0E}"/>
                      </a:ext>
                    </a:extLst>
                  </p:cNvPr>
                  <p:cNvGrpSpPr/>
                  <p:nvPr/>
                </p:nvGrpSpPr>
                <p:grpSpPr>
                  <a:xfrm>
                    <a:off x="4831101" y="5322517"/>
                    <a:ext cx="465429" cy="578081"/>
                    <a:chOff x="4831101" y="5322517"/>
                    <a:chExt cx="465429" cy="578081"/>
                  </a:xfrm>
                  <a:solidFill>
                    <a:srgbClr val="A0BDAB"/>
                  </a:solidFill>
                </p:grpSpPr>
                <p:pic>
                  <p:nvPicPr>
                    <p:cNvPr id="2326" name="Picture 2325">
                      <a:extLst>
                        <a:ext uri="{FF2B5EF4-FFF2-40B4-BE49-F238E27FC236}">
                          <a16:creationId xmlns:a16="http://schemas.microsoft.com/office/drawing/2014/main" id="{FA5826C5-EAD0-4432-B9E3-8D746986EFB8}"/>
                        </a:ext>
                      </a:extLst>
                    </p:cNvPr>
                    <p:cNvPicPr>
                      <a:picLocks noChangeAspect="1"/>
                    </p:cNvPicPr>
                    <p:nvPr/>
                  </p:nvPicPr>
                  <p:blipFill>
                    <a:blip r:embed="rId18"/>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2327" name="Picture 2326">
                      <a:extLst>
                        <a:ext uri="{FF2B5EF4-FFF2-40B4-BE49-F238E27FC236}">
                          <a16:creationId xmlns:a16="http://schemas.microsoft.com/office/drawing/2014/main" id="{288BA67F-E416-4EE5-9FD0-AB0FC735FB3F}"/>
                        </a:ext>
                      </a:extLst>
                    </p:cNvPr>
                    <p:cNvPicPr>
                      <a:picLocks noChangeAspect="1"/>
                    </p:cNvPicPr>
                    <p:nvPr/>
                  </p:nvPicPr>
                  <p:blipFill>
                    <a:blip r:embed="rId19"/>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2328" name="Graphic 3339">
                      <a:extLst>
                        <a:ext uri="{FF2B5EF4-FFF2-40B4-BE49-F238E27FC236}">
                          <a16:creationId xmlns:a16="http://schemas.microsoft.com/office/drawing/2014/main" id="{AF3D5178-D913-4248-8D54-24BAC70FEE47}"/>
                        </a:ext>
                      </a:extLst>
                    </p:cNvPr>
                    <p:cNvGrpSpPr/>
                    <p:nvPr/>
                  </p:nvGrpSpPr>
                  <p:grpSpPr>
                    <a:xfrm>
                      <a:off x="4857171" y="5361427"/>
                      <a:ext cx="384936" cy="493859"/>
                      <a:chOff x="4857171" y="5361427"/>
                      <a:chExt cx="384936" cy="493859"/>
                    </a:xfrm>
                    <a:solidFill>
                      <a:srgbClr val="A0BDAB"/>
                    </a:solidFill>
                  </p:grpSpPr>
                  <p:sp>
                    <p:nvSpPr>
                      <p:cNvPr id="2329" name="Freeform: Shape 2328">
                        <a:extLst>
                          <a:ext uri="{FF2B5EF4-FFF2-40B4-BE49-F238E27FC236}">
                            <a16:creationId xmlns:a16="http://schemas.microsoft.com/office/drawing/2014/main" id="{A7500CCC-B6A7-4AE9-A3FF-A837F02AFBE8}"/>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2330" name="Freeform: Shape 2329">
                        <a:extLst>
                          <a:ext uri="{FF2B5EF4-FFF2-40B4-BE49-F238E27FC236}">
                            <a16:creationId xmlns:a16="http://schemas.microsoft.com/office/drawing/2014/main" id="{88125F86-E52A-4F0B-A6D8-FDE57EF12A5C}"/>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2331" name="Freeform: Shape 2330">
                        <a:extLst>
                          <a:ext uri="{FF2B5EF4-FFF2-40B4-BE49-F238E27FC236}">
                            <a16:creationId xmlns:a16="http://schemas.microsoft.com/office/drawing/2014/main" id="{9889CBE0-28E1-40C0-AEBB-289463EBE43B}"/>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2332" name="Freeform: Shape 2331">
                        <a:extLst>
                          <a:ext uri="{FF2B5EF4-FFF2-40B4-BE49-F238E27FC236}">
                            <a16:creationId xmlns:a16="http://schemas.microsoft.com/office/drawing/2014/main" id="{99573F9D-CC05-4C27-8451-35FF88BA79B4}"/>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2333" name="Freeform: Shape 2332">
                        <a:extLst>
                          <a:ext uri="{FF2B5EF4-FFF2-40B4-BE49-F238E27FC236}">
                            <a16:creationId xmlns:a16="http://schemas.microsoft.com/office/drawing/2014/main" id="{2CB73475-0FB4-44F7-AD12-0EA567644C8A}"/>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2334" name="Freeform: Shape 2333">
                        <a:extLst>
                          <a:ext uri="{FF2B5EF4-FFF2-40B4-BE49-F238E27FC236}">
                            <a16:creationId xmlns:a16="http://schemas.microsoft.com/office/drawing/2014/main" id="{86F33ECC-8522-49EA-B726-58482C0C5391}"/>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2335" name="Freeform: Shape 2334">
                        <a:extLst>
                          <a:ext uri="{FF2B5EF4-FFF2-40B4-BE49-F238E27FC236}">
                            <a16:creationId xmlns:a16="http://schemas.microsoft.com/office/drawing/2014/main" id="{E6D92104-D810-4DF1-9CCB-CA1466CAE156}"/>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2336" name="Freeform: Shape 2335">
                        <a:extLst>
                          <a:ext uri="{FF2B5EF4-FFF2-40B4-BE49-F238E27FC236}">
                            <a16:creationId xmlns:a16="http://schemas.microsoft.com/office/drawing/2014/main" id="{01953B49-4186-44FE-8355-BF8F59948F77}"/>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2337" name="Freeform: Shape 2336">
                        <a:extLst>
                          <a:ext uri="{FF2B5EF4-FFF2-40B4-BE49-F238E27FC236}">
                            <a16:creationId xmlns:a16="http://schemas.microsoft.com/office/drawing/2014/main" id="{E3EA4D8C-E675-41B2-9D1F-DECE05F560C7}"/>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2338" name="Freeform: Shape 2337">
                        <a:extLst>
                          <a:ext uri="{FF2B5EF4-FFF2-40B4-BE49-F238E27FC236}">
                            <a16:creationId xmlns:a16="http://schemas.microsoft.com/office/drawing/2014/main" id="{384E8C69-417F-4AC5-9799-425A71310D5F}"/>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2339" name="Freeform: Shape 2338">
                        <a:extLst>
                          <a:ext uri="{FF2B5EF4-FFF2-40B4-BE49-F238E27FC236}">
                            <a16:creationId xmlns:a16="http://schemas.microsoft.com/office/drawing/2014/main" id="{7EAC561D-4AE6-4DFD-8C11-08E1E496BD9B}"/>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2340" name="Freeform: Shape 2339">
                        <a:extLst>
                          <a:ext uri="{FF2B5EF4-FFF2-40B4-BE49-F238E27FC236}">
                            <a16:creationId xmlns:a16="http://schemas.microsoft.com/office/drawing/2014/main" id="{3CA1F465-8CE4-4189-8086-A5DC9B56333D}"/>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2268" name="Freeform: Shape 2267">
                <a:extLst>
                  <a:ext uri="{FF2B5EF4-FFF2-40B4-BE49-F238E27FC236}">
                    <a16:creationId xmlns:a16="http://schemas.microsoft.com/office/drawing/2014/main" id="{C3735DB2-F771-47DF-BE35-DA74E98039C6}"/>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2269" name="Graphic 3339">
                <a:extLst>
                  <a:ext uri="{FF2B5EF4-FFF2-40B4-BE49-F238E27FC236}">
                    <a16:creationId xmlns:a16="http://schemas.microsoft.com/office/drawing/2014/main" id="{6BFADADE-43C5-4186-B1B3-9D16CDADCB6C}"/>
                  </a:ext>
                </a:extLst>
              </p:cNvPr>
              <p:cNvGrpSpPr/>
              <p:nvPr/>
            </p:nvGrpSpPr>
            <p:grpSpPr>
              <a:xfrm>
                <a:off x="5471437" y="6449034"/>
                <a:ext cx="370564" cy="637371"/>
                <a:chOff x="5471437" y="6449034"/>
                <a:chExt cx="370564" cy="637371"/>
              </a:xfrm>
              <a:solidFill>
                <a:srgbClr val="93B79F"/>
              </a:solidFill>
            </p:grpSpPr>
            <p:pic>
              <p:nvPicPr>
                <p:cNvPr id="2308" name="Picture 2307">
                  <a:extLst>
                    <a:ext uri="{FF2B5EF4-FFF2-40B4-BE49-F238E27FC236}">
                      <a16:creationId xmlns:a16="http://schemas.microsoft.com/office/drawing/2014/main" id="{69222CA4-0875-498D-AC51-4CBE744F4CED}"/>
                    </a:ext>
                  </a:extLst>
                </p:cNvPr>
                <p:cNvPicPr>
                  <a:picLocks noChangeAspect="1"/>
                </p:cNvPicPr>
                <p:nvPr/>
              </p:nvPicPr>
              <p:blipFill>
                <a:blip r:embed="rId20"/>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2309" name="Picture 2308">
                  <a:extLst>
                    <a:ext uri="{FF2B5EF4-FFF2-40B4-BE49-F238E27FC236}">
                      <a16:creationId xmlns:a16="http://schemas.microsoft.com/office/drawing/2014/main" id="{8E55E8F7-F410-47E9-88F3-F2F96B34842E}"/>
                    </a:ext>
                  </a:extLst>
                </p:cNvPr>
                <p:cNvPicPr>
                  <a:picLocks noChangeAspect="1"/>
                </p:cNvPicPr>
                <p:nvPr/>
              </p:nvPicPr>
              <p:blipFill>
                <a:blip r:embed="rId21"/>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2310" name="Graphic 3339">
                  <a:extLst>
                    <a:ext uri="{FF2B5EF4-FFF2-40B4-BE49-F238E27FC236}">
                      <a16:creationId xmlns:a16="http://schemas.microsoft.com/office/drawing/2014/main" id="{C64BCED1-18D3-4E87-AAB6-EBAAAF8F6B96}"/>
                    </a:ext>
                  </a:extLst>
                </p:cNvPr>
                <p:cNvGrpSpPr/>
                <p:nvPr/>
              </p:nvGrpSpPr>
              <p:grpSpPr>
                <a:xfrm>
                  <a:off x="5538032" y="6491531"/>
                  <a:ext cx="256325" cy="514788"/>
                  <a:chOff x="5538032" y="6491531"/>
                  <a:chExt cx="256325" cy="514788"/>
                </a:xfrm>
                <a:solidFill>
                  <a:srgbClr val="93B79F"/>
                </a:solidFill>
              </p:grpSpPr>
              <p:sp>
                <p:nvSpPr>
                  <p:cNvPr id="2311" name="Freeform: Shape 2310">
                    <a:extLst>
                      <a:ext uri="{FF2B5EF4-FFF2-40B4-BE49-F238E27FC236}">
                        <a16:creationId xmlns:a16="http://schemas.microsoft.com/office/drawing/2014/main" id="{D4392B92-A019-4634-A20B-4ADBD0CA56C5}"/>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2312" name="Freeform: Shape 2311">
                    <a:extLst>
                      <a:ext uri="{FF2B5EF4-FFF2-40B4-BE49-F238E27FC236}">
                        <a16:creationId xmlns:a16="http://schemas.microsoft.com/office/drawing/2014/main" id="{2709D1AF-8D89-4B25-A965-929CD160AA92}"/>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2313" name="Freeform: Shape 2312">
                    <a:extLst>
                      <a:ext uri="{FF2B5EF4-FFF2-40B4-BE49-F238E27FC236}">
                        <a16:creationId xmlns:a16="http://schemas.microsoft.com/office/drawing/2014/main" id="{B7E69E0E-842A-4D69-8E07-5FA60D081B6F}"/>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2314" name="Freeform: Shape 2313">
                    <a:extLst>
                      <a:ext uri="{FF2B5EF4-FFF2-40B4-BE49-F238E27FC236}">
                        <a16:creationId xmlns:a16="http://schemas.microsoft.com/office/drawing/2014/main" id="{C98ECAFD-4D5B-45A1-A20D-73556024C3C3}"/>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2315" name="Freeform: Shape 2314">
                    <a:extLst>
                      <a:ext uri="{FF2B5EF4-FFF2-40B4-BE49-F238E27FC236}">
                        <a16:creationId xmlns:a16="http://schemas.microsoft.com/office/drawing/2014/main" id="{6CEF9B4D-8C04-462F-9316-07338ED8B43C}"/>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2316" name="Freeform: Shape 2315">
                    <a:extLst>
                      <a:ext uri="{FF2B5EF4-FFF2-40B4-BE49-F238E27FC236}">
                        <a16:creationId xmlns:a16="http://schemas.microsoft.com/office/drawing/2014/main" id="{FCCB7075-2B6C-4586-A165-E8429B47627A}"/>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2317" name="Freeform: Shape 2316">
                    <a:extLst>
                      <a:ext uri="{FF2B5EF4-FFF2-40B4-BE49-F238E27FC236}">
                        <a16:creationId xmlns:a16="http://schemas.microsoft.com/office/drawing/2014/main" id="{A4A1BF27-4580-4CB2-9C9E-5213F3B0C1DD}"/>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2318" name="Freeform: Shape 2317">
                    <a:extLst>
                      <a:ext uri="{FF2B5EF4-FFF2-40B4-BE49-F238E27FC236}">
                        <a16:creationId xmlns:a16="http://schemas.microsoft.com/office/drawing/2014/main" id="{CAB02D1A-70EA-480C-BEDD-2C89514FD818}"/>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2319" name="Freeform: Shape 2318">
                    <a:extLst>
                      <a:ext uri="{FF2B5EF4-FFF2-40B4-BE49-F238E27FC236}">
                        <a16:creationId xmlns:a16="http://schemas.microsoft.com/office/drawing/2014/main" id="{D3DD00E8-83F5-408B-AC3D-6A3D9D9963BE}"/>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2320" name="Freeform: Shape 2319">
                    <a:extLst>
                      <a:ext uri="{FF2B5EF4-FFF2-40B4-BE49-F238E27FC236}">
                        <a16:creationId xmlns:a16="http://schemas.microsoft.com/office/drawing/2014/main" id="{495BDFF6-D8CE-448F-9651-D0A66A5A9430}"/>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2321" name="Freeform: Shape 2320">
                    <a:extLst>
                      <a:ext uri="{FF2B5EF4-FFF2-40B4-BE49-F238E27FC236}">
                        <a16:creationId xmlns:a16="http://schemas.microsoft.com/office/drawing/2014/main" id="{E19A87A1-8C9F-4803-8CD9-113F89BC840C}"/>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2270" name="Graphic 3339">
                <a:extLst>
                  <a:ext uri="{FF2B5EF4-FFF2-40B4-BE49-F238E27FC236}">
                    <a16:creationId xmlns:a16="http://schemas.microsoft.com/office/drawing/2014/main" id="{5A793EF8-CE3D-4FF1-98F3-B2B506D1FD6F}"/>
                  </a:ext>
                </a:extLst>
              </p:cNvPr>
              <p:cNvGrpSpPr/>
              <p:nvPr/>
            </p:nvGrpSpPr>
            <p:grpSpPr>
              <a:xfrm>
                <a:off x="5555179" y="6094277"/>
                <a:ext cx="425723" cy="350034"/>
                <a:chOff x="5555179" y="6094277"/>
                <a:chExt cx="425723" cy="350034"/>
              </a:xfrm>
            </p:grpSpPr>
            <p:grpSp>
              <p:nvGrpSpPr>
                <p:cNvPr id="2290" name="Graphic 3339">
                  <a:extLst>
                    <a:ext uri="{FF2B5EF4-FFF2-40B4-BE49-F238E27FC236}">
                      <a16:creationId xmlns:a16="http://schemas.microsoft.com/office/drawing/2014/main" id="{0E4252B1-E0EE-4E6B-BA0F-0A3A553506D7}"/>
                    </a:ext>
                  </a:extLst>
                </p:cNvPr>
                <p:cNvGrpSpPr/>
                <p:nvPr/>
              </p:nvGrpSpPr>
              <p:grpSpPr>
                <a:xfrm>
                  <a:off x="5555179" y="6094277"/>
                  <a:ext cx="425723" cy="350034"/>
                  <a:chOff x="5555179" y="6094277"/>
                  <a:chExt cx="425723" cy="350034"/>
                </a:xfrm>
                <a:solidFill>
                  <a:srgbClr val="FBFFFF"/>
                </a:solidFill>
              </p:grpSpPr>
              <p:sp>
                <p:nvSpPr>
                  <p:cNvPr id="2306" name="Freeform: Shape 2305">
                    <a:extLst>
                      <a:ext uri="{FF2B5EF4-FFF2-40B4-BE49-F238E27FC236}">
                        <a16:creationId xmlns:a16="http://schemas.microsoft.com/office/drawing/2014/main" id="{69EFE6D7-C7CD-48D5-A197-27F9FD3319D6}"/>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2307" name="Freeform: Shape 2306">
                    <a:extLst>
                      <a:ext uri="{FF2B5EF4-FFF2-40B4-BE49-F238E27FC236}">
                        <a16:creationId xmlns:a16="http://schemas.microsoft.com/office/drawing/2014/main" id="{879151BA-08BF-4CF5-8B28-F31C94224843}"/>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2291" name="Picture 2290">
                  <a:extLst>
                    <a:ext uri="{FF2B5EF4-FFF2-40B4-BE49-F238E27FC236}">
                      <a16:creationId xmlns:a16="http://schemas.microsoft.com/office/drawing/2014/main" id="{15CD8D06-5212-413E-BEC8-2480FCD2343F}"/>
                    </a:ext>
                  </a:extLst>
                </p:cNvPr>
                <p:cNvPicPr>
                  <a:picLocks noChangeAspect="1"/>
                </p:cNvPicPr>
                <p:nvPr/>
              </p:nvPicPr>
              <p:blipFill>
                <a:blip r:embed="rId22"/>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2292" name="Picture 2291">
                  <a:extLst>
                    <a:ext uri="{FF2B5EF4-FFF2-40B4-BE49-F238E27FC236}">
                      <a16:creationId xmlns:a16="http://schemas.microsoft.com/office/drawing/2014/main" id="{9A33F6C4-B26B-457B-AB9A-1AAE221A6158}"/>
                    </a:ext>
                  </a:extLst>
                </p:cNvPr>
                <p:cNvPicPr>
                  <a:picLocks noChangeAspect="1"/>
                </p:cNvPicPr>
                <p:nvPr/>
              </p:nvPicPr>
              <p:blipFill>
                <a:blip r:embed="rId23"/>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2293" name="Graphic 3339">
                  <a:extLst>
                    <a:ext uri="{FF2B5EF4-FFF2-40B4-BE49-F238E27FC236}">
                      <a16:creationId xmlns:a16="http://schemas.microsoft.com/office/drawing/2014/main" id="{21BE0D18-79BA-45A0-AB32-A95299B7705D}"/>
                    </a:ext>
                  </a:extLst>
                </p:cNvPr>
                <p:cNvGrpSpPr/>
                <p:nvPr/>
              </p:nvGrpSpPr>
              <p:grpSpPr>
                <a:xfrm>
                  <a:off x="5590178" y="6138901"/>
                  <a:ext cx="290463" cy="224858"/>
                  <a:chOff x="5590178" y="6138901"/>
                  <a:chExt cx="290463" cy="224858"/>
                </a:xfrm>
                <a:solidFill>
                  <a:srgbClr val="A0BDAB"/>
                </a:solidFill>
              </p:grpSpPr>
              <p:sp>
                <p:nvSpPr>
                  <p:cNvPr id="2294" name="Freeform: Shape 2293">
                    <a:extLst>
                      <a:ext uri="{FF2B5EF4-FFF2-40B4-BE49-F238E27FC236}">
                        <a16:creationId xmlns:a16="http://schemas.microsoft.com/office/drawing/2014/main" id="{A932827A-4364-4BC5-9B95-0A4B19BBB94D}"/>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2295" name="Freeform: Shape 2294">
                    <a:extLst>
                      <a:ext uri="{FF2B5EF4-FFF2-40B4-BE49-F238E27FC236}">
                        <a16:creationId xmlns:a16="http://schemas.microsoft.com/office/drawing/2014/main" id="{9F01312B-A8AB-4B0B-9966-731E686FBF85}"/>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2296" name="Freeform: Shape 2295">
                    <a:extLst>
                      <a:ext uri="{FF2B5EF4-FFF2-40B4-BE49-F238E27FC236}">
                        <a16:creationId xmlns:a16="http://schemas.microsoft.com/office/drawing/2014/main" id="{913DCE94-44F9-4F04-9674-426B5D140CF2}"/>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2297" name="Freeform: Shape 2296">
                    <a:extLst>
                      <a:ext uri="{FF2B5EF4-FFF2-40B4-BE49-F238E27FC236}">
                        <a16:creationId xmlns:a16="http://schemas.microsoft.com/office/drawing/2014/main" id="{284A8761-0924-42B3-BC42-389E1D0C952D}"/>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2298" name="Freeform: Shape 2297">
                    <a:extLst>
                      <a:ext uri="{FF2B5EF4-FFF2-40B4-BE49-F238E27FC236}">
                        <a16:creationId xmlns:a16="http://schemas.microsoft.com/office/drawing/2014/main" id="{F61981F0-63E9-4DA0-BEF0-5776291D5D16}"/>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2299" name="Freeform: Shape 2298">
                    <a:extLst>
                      <a:ext uri="{FF2B5EF4-FFF2-40B4-BE49-F238E27FC236}">
                        <a16:creationId xmlns:a16="http://schemas.microsoft.com/office/drawing/2014/main" id="{45C594F2-8CD5-4EDB-B433-0318905622E2}"/>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2300" name="Freeform: Shape 2299">
                    <a:extLst>
                      <a:ext uri="{FF2B5EF4-FFF2-40B4-BE49-F238E27FC236}">
                        <a16:creationId xmlns:a16="http://schemas.microsoft.com/office/drawing/2014/main" id="{CD0BDB72-A5E8-4B9E-AB3F-9E9A5BA7ED68}"/>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2301" name="Freeform: Shape 2300">
                    <a:extLst>
                      <a:ext uri="{FF2B5EF4-FFF2-40B4-BE49-F238E27FC236}">
                        <a16:creationId xmlns:a16="http://schemas.microsoft.com/office/drawing/2014/main" id="{4557C5BF-E164-436A-B7D1-F1D1CAA1D112}"/>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2302" name="Freeform: Shape 2301">
                    <a:extLst>
                      <a:ext uri="{FF2B5EF4-FFF2-40B4-BE49-F238E27FC236}">
                        <a16:creationId xmlns:a16="http://schemas.microsoft.com/office/drawing/2014/main" id="{91C32529-ACB7-4D65-A01D-0561B521BF6C}"/>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2303" name="Freeform: Shape 2302">
                    <a:extLst>
                      <a:ext uri="{FF2B5EF4-FFF2-40B4-BE49-F238E27FC236}">
                        <a16:creationId xmlns:a16="http://schemas.microsoft.com/office/drawing/2014/main" id="{0C3D4CC5-652A-43A6-AB61-F00FC4DE1D50}"/>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2304" name="Freeform: Shape 2303">
                    <a:extLst>
                      <a:ext uri="{FF2B5EF4-FFF2-40B4-BE49-F238E27FC236}">
                        <a16:creationId xmlns:a16="http://schemas.microsoft.com/office/drawing/2014/main" id="{0ECA0618-19A2-471B-9C41-D060F90CC1FD}"/>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2305" name="Freeform: Shape 2304">
                    <a:extLst>
                      <a:ext uri="{FF2B5EF4-FFF2-40B4-BE49-F238E27FC236}">
                        <a16:creationId xmlns:a16="http://schemas.microsoft.com/office/drawing/2014/main" id="{B49ADE24-6A23-4D8A-9635-6DEC80CE946A}"/>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2271" name="Graphic 3339">
                <a:extLst>
                  <a:ext uri="{FF2B5EF4-FFF2-40B4-BE49-F238E27FC236}">
                    <a16:creationId xmlns:a16="http://schemas.microsoft.com/office/drawing/2014/main" id="{5C48BAF2-51CF-4C87-BFD2-FBEFB942CA4A}"/>
                  </a:ext>
                </a:extLst>
              </p:cNvPr>
              <p:cNvGrpSpPr/>
              <p:nvPr/>
            </p:nvGrpSpPr>
            <p:grpSpPr>
              <a:xfrm>
                <a:off x="5304010" y="5105829"/>
                <a:ext cx="420520" cy="308162"/>
                <a:chOff x="5304010" y="5105829"/>
                <a:chExt cx="420520" cy="308162"/>
              </a:xfrm>
            </p:grpSpPr>
            <p:grpSp>
              <p:nvGrpSpPr>
                <p:cNvPr id="2272" name="Graphic 3339">
                  <a:extLst>
                    <a:ext uri="{FF2B5EF4-FFF2-40B4-BE49-F238E27FC236}">
                      <a16:creationId xmlns:a16="http://schemas.microsoft.com/office/drawing/2014/main" id="{E6DE16A0-313C-4F0F-BF05-94F879B8EC26}"/>
                    </a:ext>
                  </a:extLst>
                </p:cNvPr>
                <p:cNvGrpSpPr/>
                <p:nvPr/>
              </p:nvGrpSpPr>
              <p:grpSpPr>
                <a:xfrm>
                  <a:off x="5304010" y="5105829"/>
                  <a:ext cx="420520" cy="308162"/>
                  <a:chOff x="5304010" y="5105829"/>
                  <a:chExt cx="420520" cy="308162"/>
                </a:xfrm>
                <a:solidFill>
                  <a:srgbClr val="FBFFFF"/>
                </a:solidFill>
              </p:grpSpPr>
              <p:sp>
                <p:nvSpPr>
                  <p:cNvPr id="2288" name="Freeform: Shape 2287">
                    <a:extLst>
                      <a:ext uri="{FF2B5EF4-FFF2-40B4-BE49-F238E27FC236}">
                        <a16:creationId xmlns:a16="http://schemas.microsoft.com/office/drawing/2014/main" id="{8828D013-9503-4D14-9A9D-360C7DEADDC0}"/>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2289" name="Freeform: Shape 2288">
                    <a:extLst>
                      <a:ext uri="{FF2B5EF4-FFF2-40B4-BE49-F238E27FC236}">
                        <a16:creationId xmlns:a16="http://schemas.microsoft.com/office/drawing/2014/main" id="{438C67F2-269D-4902-B4F3-257EC5584B93}"/>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2273" name="Picture 2272">
                  <a:extLst>
                    <a:ext uri="{FF2B5EF4-FFF2-40B4-BE49-F238E27FC236}">
                      <a16:creationId xmlns:a16="http://schemas.microsoft.com/office/drawing/2014/main" id="{ACB85DE8-A60F-4853-95A0-BC51B4BC05A6}"/>
                    </a:ext>
                  </a:extLst>
                </p:cNvPr>
                <p:cNvPicPr>
                  <a:picLocks noChangeAspect="1"/>
                </p:cNvPicPr>
                <p:nvPr/>
              </p:nvPicPr>
              <p:blipFill>
                <a:blip r:embed="rId24"/>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2274" name="Picture 2273">
                  <a:extLst>
                    <a:ext uri="{FF2B5EF4-FFF2-40B4-BE49-F238E27FC236}">
                      <a16:creationId xmlns:a16="http://schemas.microsoft.com/office/drawing/2014/main" id="{84BC0835-7558-458D-9ECA-9A98656B6946}"/>
                    </a:ext>
                  </a:extLst>
                </p:cNvPr>
                <p:cNvPicPr>
                  <a:picLocks noChangeAspect="1"/>
                </p:cNvPicPr>
                <p:nvPr/>
              </p:nvPicPr>
              <p:blipFill>
                <a:blip r:embed="rId25"/>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2275" name="Graphic 3339">
                  <a:extLst>
                    <a:ext uri="{FF2B5EF4-FFF2-40B4-BE49-F238E27FC236}">
                      <a16:creationId xmlns:a16="http://schemas.microsoft.com/office/drawing/2014/main" id="{26A635AC-A949-4DDC-A9BA-01D129493120}"/>
                    </a:ext>
                  </a:extLst>
                </p:cNvPr>
                <p:cNvGrpSpPr/>
                <p:nvPr/>
              </p:nvGrpSpPr>
              <p:grpSpPr>
                <a:xfrm>
                  <a:off x="5338135" y="5145017"/>
                  <a:ext cx="287558" cy="197525"/>
                  <a:chOff x="5338135" y="5145017"/>
                  <a:chExt cx="287558" cy="197525"/>
                </a:xfrm>
                <a:solidFill>
                  <a:srgbClr val="A0BDAB"/>
                </a:solidFill>
              </p:grpSpPr>
              <p:sp>
                <p:nvSpPr>
                  <p:cNvPr id="2276" name="Freeform: Shape 2275">
                    <a:extLst>
                      <a:ext uri="{FF2B5EF4-FFF2-40B4-BE49-F238E27FC236}">
                        <a16:creationId xmlns:a16="http://schemas.microsoft.com/office/drawing/2014/main" id="{EF464118-3294-4584-B8FC-BDCBF702425C}"/>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2277" name="Freeform: Shape 2276">
                    <a:extLst>
                      <a:ext uri="{FF2B5EF4-FFF2-40B4-BE49-F238E27FC236}">
                        <a16:creationId xmlns:a16="http://schemas.microsoft.com/office/drawing/2014/main" id="{AECA8B3F-5EC3-4EF9-AA78-95358038BB43}"/>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2278" name="Freeform: Shape 2277">
                    <a:extLst>
                      <a:ext uri="{FF2B5EF4-FFF2-40B4-BE49-F238E27FC236}">
                        <a16:creationId xmlns:a16="http://schemas.microsoft.com/office/drawing/2014/main" id="{E6154352-2DBB-447C-8F15-DF3A07547B54}"/>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2279" name="Freeform: Shape 2278">
                    <a:extLst>
                      <a:ext uri="{FF2B5EF4-FFF2-40B4-BE49-F238E27FC236}">
                        <a16:creationId xmlns:a16="http://schemas.microsoft.com/office/drawing/2014/main" id="{3AB63F91-A301-4665-8B9E-BEE72F403293}"/>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2280" name="Freeform: Shape 2279">
                    <a:extLst>
                      <a:ext uri="{FF2B5EF4-FFF2-40B4-BE49-F238E27FC236}">
                        <a16:creationId xmlns:a16="http://schemas.microsoft.com/office/drawing/2014/main" id="{AC89167F-E4DE-4BD3-8CCA-2D6AF7682784}"/>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2281" name="Freeform: Shape 2280">
                    <a:extLst>
                      <a:ext uri="{FF2B5EF4-FFF2-40B4-BE49-F238E27FC236}">
                        <a16:creationId xmlns:a16="http://schemas.microsoft.com/office/drawing/2014/main" id="{039CF928-8035-4455-A7F3-7E8E20D08F1B}"/>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2282" name="Freeform: Shape 2281">
                    <a:extLst>
                      <a:ext uri="{FF2B5EF4-FFF2-40B4-BE49-F238E27FC236}">
                        <a16:creationId xmlns:a16="http://schemas.microsoft.com/office/drawing/2014/main" id="{A69C2A3A-C70F-448E-86EB-88051E5393AA}"/>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2283" name="Freeform: Shape 2282">
                    <a:extLst>
                      <a:ext uri="{FF2B5EF4-FFF2-40B4-BE49-F238E27FC236}">
                        <a16:creationId xmlns:a16="http://schemas.microsoft.com/office/drawing/2014/main" id="{50D93192-98B7-47C4-96B4-A4759C6BCCAE}"/>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2284" name="Freeform: Shape 2283">
                    <a:extLst>
                      <a:ext uri="{FF2B5EF4-FFF2-40B4-BE49-F238E27FC236}">
                        <a16:creationId xmlns:a16="http://schemas.microsoft.com/office/drawing/2014/main" id="{C4828A31-06A3-4AA8-B290-55C9942507C8}"/>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2285" name="Freeform: Shape 2284">
                    <a:extLst>
                      <a:ext uri="{FF2B5EF4-FFF2-40B4-BE49-F238E27FC236}">
                        <a16:creationId xmlns:a16="http://schemas.microsoft.com/office/drawing/2014/main" id="{23D0006A-4F37-469E-9A9C-EBFA3961904E}"/>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2286" name="Freeform: Shape 2285">
                    <a:extLst>
                      <a:ext uri="{FF2B5EF4-FFF2-40B4-BE49-F238E27FC236}">
                        <a16:creationId xmlns:a16="http://schemas.microsoft.com/office/drawing/2014/main" id="{D82FFAF7-333A-45F5-A6BF-8C33CE491056}"/>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2287" name="Freeform: Shape 2286">
                    <a:extLst>
                      <a:ext uri="{FF2B5EF4-FFF2-40B4-BE49-F238E27FC236}">
                        <a16:creationId xmlns:a16="http://schemas.microsoft.com/office/drawing/2014/main" id="{4426D7C5-ED4D-4A05-8167-45757C6F8155}"/>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grpSp>
          <p:nvGrpSpPr>
            <p:cNvPr id="1616" name="Group 1615">
              <a:extLst>
                <a:ext uri="{FF2B5EF4-FFF2-40B4-BE49-F238E27FC236}">
                  <a16:creationId xmlns:a16="http://schemas.microsoft.com/office/drawing/2014/main" id="{1B916BB2-5504-4F04-93A4-2C292B9A0E99}"/>
                </a:ext>
              </a:extLst>
            </p:cNvPr>
            <p:cNvGrpSpPr/>
            <p:nvPr/>
          </p:nvGrpSpPr>
          <p:grpSpPr>
            <a:xfrm rot="1160562">
              <a:off x="-4156" y="2773363"/>
              <a:ext cx="4451593" cy="3606783"/>
              <a:chOff x="-717544" y="2977026"/>
              <a:chExt cx="5877498" cy="4762084"/>
            </a:xfrm>
          </p:grpSpPr>
          <p:grpSp>
            <p:nvGrpSpPr>
              <p:cNvPr id="1617" name="Group 1616">
                <a:extLst>
                  <a:ext uri="{FF2B5EF4-FFF2-40B4-BE49-F238E27FC236}">
                    <a16:creationId xmlns:a16="http://schemas.microsoft.com/office/drawing/2014/main" id="{889B6854-3F5A-4E72-8151-2CE31E058452}"/>
                  </a:ext>
                </a:extLst>
              </p:cNvPr>
              <p:cNvGrpSpPr/>
              <p:nvPr/>
            </p:nvGrpSpPr>
            <p:grpSpPr>
              <a:xfrm>
                <a:off x="-717544" y="3225422"/>
                <a:ext cx="1757669" cy="2969040"/>
                <a:chOff x="3855010" y="1472416"/>
                <a:chExt cx="1757669" cy="2969040"/>
              </a:xfrm>
            </p:grpSpPr>
            <p:grpSp>
              <p:nvGrpSpPr>
                <p:cNvPr id="2103" name="Graphic 4">
                  <a:extLst>
                    <a:ext uri="{FF2B5EF4-FFF2-40B4-BE49-F238E27FC236}">
                      <a16:creationId xmlns:a16="http://schemas.microsoft.com/office/drawing/2014/main" id="{E729FA55-8A3D-4901-94C9-3FAF08C2C3ED}"/>
                    </a:ext>
                  </a:extLst>
                </p:cNvPr>
                <p:cNvGrpSpPr/>
                <p:nvPr/>
              </p:nvGrpSpPr>
              <p:grpSpPr>
                <a:xfrm rot="21329528">
                  <a:off x="3855010" y="1738581"/>
                  <a:ext cx="1757669" cy="2702875"/>
                  <a:chOff x="8098059" y="-1181099"/>
                  <a:chExt cx="1566832" cy="2409413"/>
                </a:xfrm>
              </p:grpSpPr>
              <p:grpSp>
                <p:nvGrpSpPr>
                  <p:cNvPr id="2125" name="Graphic 4">
                    <a:extLst>
                      <a:ext uri="{FF2B5EF4-FFF2-40B4-BE49-F238E27FC236}">
                        <a16:creationId xmlns:a16="http://schemas.microsoft.com/office/drawing/2014/main" id="{EDB1ED95-467E-40E1-BFD3-C15A3754DCC1}"/>
                      </a:ext>
                    </a:extLst>
                  </p:cNvPr>
                  <p:cNvGrpSpPr/>
                  <p:nvPr/>
                </p:nvGrpSpPr>
                <p:grpSpPr>
                  <a:xfrm>
                    <a:off x="8098059" y="-621390"/>
                    <a:ext cx="783621" cy="592284"/>
                    <a:chOff x="8098059" y="-621390"/>
                    <a:chExt cx="783621" cy="592284"/>
                  </a:xfrm>
                </p:grpSpPr>
                <p:grpSp>
                  <p:nvGrpSpPr>
                    <p:cNvPr id="2232" name="Graphic 4">
                      <a:extLst>
                        <a:ext uri="{FF2B5EF4-FFF2-40B4-BE49-F238E27FC236}">
                          <a16:creationId xmlns:a16="http://schemas.microsoft.com/office/drawing/2014/main" id="{A9C12EDC-E98D-4C49-8ED9-7FC9286F16D5}"/>
                        </a:ext>
                      </a:extLst>
                    </p:cNvPr>
                    <p:cNvGrpSpPr/>
                    <p:nvPr/>
                  </p:nvGrpSpPr>
                  <p:grpSpPr>
                    <a:xfrm>
                      <a:off x="8098059" y="-412710"/>
                      <a:ext cx="257154" cy="239987"/>
                      <a:chOff x="8098059" y="-412710"/>
                      <a:chExt cx="257154" cy="239987"/>
                    </a:xfrm>
                  </p:grpSpPr>
                  <p:sp>
                    <p:nvSpPr>
                      <p:cNvPr id="2252" name="Freeform: Shape 2251">
                        <a:extLst>
                          <a:ext uri="{FF2B5EF4-FFF2-40B4-BE49-F238E27FC236}">
                            <a16:creationId xmlns:a16="http://schemas.microsoft.com/office/drawing/2014/main" id="{DDF3D9FC-0F59-44E3-9D85-694A6F224CF0}"/>
                          </a:ext>
                        </a:extLst>
                      </p:cNvPr>
                      <p:cNvSpPr/>
                      <p:nvPr/>
                    </p:nvSpPr>
                    <p:spPr>
                      <a:xfrm>
                        <a:off x="8101310" y="-405552"/>
                        <a:ext cx="253830" cy="232828"/>
                      </a:xfrm>
                      <a:custGeom>
                        <a:avLst/>
                        <a:gdLst>
                          <a:gd name="connsiteX0" fmla="*/ 253495 w 253830"/>
                          <a:gd name="connsiteY0" fmla="*/ 114180 h 232828"/>
                          <a:gd name="connsiteX1" fmla="*/ 194103 w 253830"/>
                          <a:gd name="connsiteY1" fmla="*/ 209747 h 232828"/>
                          <a:gd name="connsiteX2" fmla="*/ 132880 w 253830"/>
                          <a:gd name="connsiteY2" fmla="*/ 232826 h 232828"/>
                          <a:gd name="connsiteX3" fmla="*/ 79991 w 253830"/>
                          <a:gd name="connsiteY3" fmla="*/ 198986 h 232828"/>
                          <a:gd name="connsiteX4" fmla="*/ 122211 w 253830"/>
                          <a:gd name="connsiteY4" fmla="*/ 210800 h 232828"/>
                          <a:gd name="connsiteX5" fmla="*/ 148357 w 253830"/>
                          <a:gd name="connsiteY5" fmla="*/ 172473 h 232828"/>
                          <a:gd name="connsiteX6" fmla="*/ 131140 w 253830"/>
                          <a:gd name="connsiteY6" fmla="*/ 130161 h 232828"/>
                          <a:gd name="connsiteX7" fmla="*/ 118868 w 253830"/>
                          <a:gd name="connsiteY7" fmla="*/ 127002 h 232828"/>
                          <a:gd name="connsiteX8" fmla="*/ 110167 w 253830"/>
                          <a:gd name="connsiteY8" fmla="*/ 112761 h 232828"/>
                          <a:gd name="connsiteX9" fmla="*/ 88279 w 253830"/>
                          <a:gd name="connsiteY9" fmla="*/ 119354 h 232828"/>
                          <a:gd name="connsiteX10" fmla="*/ 67078 w 253830"/>
                          <a:gd name="connsiteY10" fmla="*/ 130115 h 232828"/>
                          <a:gd name="connsiteX11" fmla="*/ 51600 w 253830"/>
                          <a:gd name="connsiteY11" fmla="*/ 92429 h 232828"/>
                          <a:gd name="connsiteX12" fmla="*/ 38504 w 253830"/>
                          <a:gd name="connsiteY12" fmla="*/ 75898 h 232828"/>
                          <a:gd name="connsiteX13" fmla="*/ 18768 w 253830"/>
                          <a:gd name="connsiteY13" fmla="*/ 78188 h 232828"/>
                          <a:gd name="connsiteX14" fmla="*/ 818 w 253830"/>
                          <a:gd name="connsiteY14" fmla="*/ 73014 h 232828"/>
                          <a:gd name="connsiteX15" fmla="*/ 6129 w 253830"/>
                          <a:gd name="connsiteY15" fmla="*/ 56941 h 232828"/>
                          <a:gd name="connsiteX16" fmla="*/ 253495 w 253830"/>
                          <a:gd name="connsiteY16" fmla="*/ 114180 h 23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3830" h="232828">
                            <a:moveTo>
                              <a:pt x="253495" y="114180"/>
                            </a:moveTo>
                            <a:cubicBezTo>
                              <a:pt x="257387" y="153744"/>
                              <a:pt x="226890" y="187721"/>
                              <a:pt x="194103" y="209747"/>
                            </a:cubicBezTo>
                            <a:cubicBezTo>
                              <a:pt x="175832" y="222019"/>
                              <a:pt x="155226" y="232597"/>
                              <a:pt x="132880" y="232826"/>
                            </a:cubicBezTo>
                            <a:cubicBezTo>
                              <a:pt x="110534" y="233055"/>
                              <a:pt x="86493" y="220279"/>
                              <a:pt x="79991" y="198986"/>
                            </a:cubicBezTo>
                            <a:cubicBezTo>
                              <a:pt x="86905" y="213685"/>
                              <a:pt x="107878" y="218035"/>
                              <a:pt x="122211" y="210800"/>
                            </a:cubicBezTo>
                            <a:cubicBezTo>
                              <a:pt x="136543" y="203565"/>
                              <a:pt x="144786" y="188042"/>
                              <a:pt x="148357" y="172473"/>
                            </a:cubicBezTo>
                            <a:cubicBezTo>
                              <a:pt x="152112" y="156125"/>
                              <a:pt x="147900" y="133779"/>
                              <a:pt x="131140" y="130161"/>
                            </a:cubicBezTo>
                            <a:cubicBezTo>
                              <a:pt x="126973" y="129245"/>
                              <a:pt x="122256" y="129612"/>
                              <a:pt x="118868" y="127002"/>
                            </a:cubicBezTo>
                            <a:cubicBezTo>
                              <a:pt x="114380" y="123521"/>
                              <a:pt x="114426" y="116515"/>
                              <a:pt x="110167" y="112761"/>
                            </a:cubicBezTo>
                            <a:cubicBezTo>
                              <a:pt x="103711" y="107037"/>
                              <a:pt x="93866" y="113035"/>
                              <a:pt x="88279" y="119354"/>
                            </a:cubicBezTo>
                            <a:cubicBezTo>
                              <a:pt x="82738" y="125674"/>
                              <a:pt x="75137" y="133275"/>
                              <a:pt x="67078" y="130115"/>
                            </a:cubicBezTo>
                            <a:cubicBezTo>
                              <a:pt x="61903" y="117569"/>
                              <a:pt x="56775" y="104976"/>
                              <a:pt x="51600" y="92429"/>
                            </a:cubicBezTo>
                            <a:cubicBezTo>
                              <a:pt x="48853" y="85744"/>
                              <a:pt x="45373" y="78325"/>
                              <a:pt x="38504" y="75898"/>
                            </a:cubicBezTo>
                            <a:cubicBezTo>
                              <a:pt x="32093" y="73609"/>
                              <a:pt x="25316" y="76585"/>
                              <a:pt x="18768" y="78188"/>
                            </a:cubicBezTo>
                            <a:cubicBezTo>
                              <a:pt x="12265" y="79837"/>
                              <a:pt x="3657" y="79150"/>
                              <a:pt x="818" y="73014"/>
                            </a:cubicBezTo>
                            <a:cubicBezTo>
                              <a:pt x="-1747" y="67473"/>
                              <a:pt x="2191" y="61428"/>
                              <a:pt x="6129" y="56941"/>
                            </a:cubicBezTo>
                            <a:cubicBezTo>
                              <a:pt x="83425" y="-30750"/>
                              <a:pt x="240215" y="-21271"/>
                              <a:pt x="253495" y="114180"/>
                            </a:cubicBezTo>
                            <a:close/>
                          </a:path>
                        </a:pathLst>
                      </a:custGeom>
                      <a:solidFill>
                        <a:srgbClr val="A2A2A2"/>
                      </a:solidFill>
                      <a:ln w="4577" cap="flat">
                        <a:noFill/>
                        <a:prstDash val="solid"/>
                        <a:miter/>
                      </a:ln>
                    </p:spPr>
                    <p:txBody>
                      <a:bodyPr rtlCol="0" anchor="ctr"/>
                      <a:lstStyle/>
                      <a:p>
                        <a:endParaRPr lang="th-TH"/>
                      </a:p>
                    </p:txBody>
                  </p:sp>
                  <p:sp>
                    <p:nvSpPr>
                      <p:cNvPr id="2253" name="Freeform: Shape 2252">
                        <a:extLst>
                          <a:ext uri="{FF2B5EF4-FFF2-40B4-BE49-F238E27FC236}">
                            <a16:creationId xmlns:a16="http://schemas.microsoft.com/office/drawing/2014/main" id="{446FF9ED-3105-40D9-A681-5AC05AD4C456}"/>
                          </a:ext>
                        </a:extLst>
                      </p:cNvPr>
                      <p:cNvSpPr/>
                      <p:nvPr/>
                    </p:nvSpPr>
                    <p:spPr>
                      <a:xfrm>
                        <a:off x="8105209" y="-305607"/>
                        <a:ext cx="239709" cy="118012"/>
                      </a:xfrm>
                      <a:custGeom>
                        <a:avLst/>
                        <a:gdLst>
                          <a:gd name="connsiteX0" fmla="*/ 174956 w 239709"/>
                          <a:gd name="connsiteY0" fmla="*/ 102383 h 118012"/>
                          <a:gd name="connsiteX1" fmla="*/ 207147 w 239709"/>
                          <a:gd name="connsiteY1" fmla="*/ 75870 h 118012"/>
                          <a:gd name="connsiteX2" fmla="*/ 225235 w 239709"/>
                          <a:gd name="connsiteY2" fmla="*/ 58882 h 118012"/>
                          <a:gd name="connsiteX3" fmla="*/ 238972 w 239709"/>
                          <a:gd name="connsiteY3" fmla="*/ 30033 h 118012"/>
                          <a:gd name="connsiteX4" fmla="*/ 201240 w 239709"/>
                          <a:gd name="connsiteY4" fmla="*/ 22890 h 118012"/>
                          <a:gd name="connsiteX5" fmla="*/ 167354 w 239709"/>
                          <a:gd name="connsiteY5" fmla="*/ 50364 h 118012"/>
                          <a:gd name="connsiteX6" fmla="*/ 143360 w 239709"/>
                          <a:gd name="connsiteY6" fmla="*/ 55814 h 118012"/>
                          <a:gd name="connsiteX7" fmla="*/ 53654 w 239709"/>
                          <a:gd name="connsiteY7" fmla="*/ 25454 h 118012"/>
                          <a:gd name="connsiteX8" fmla="*/ 29614 w 239709"/>
                          <a:gd name="connsiteY8" fmla="*/ 5626 h 118012"/>
                          <a:gd name="connsiteX9" fmla="*/ 78 w 239709"/>
                          <a:gd name="connsiteY9" fmla="*/ 2421 h 118012"/>
                          <a:gd name="connsiteX10" fmla="*/ 15922 w 239709"/>
                          <a:gd name="connsiteY10" fmla="*/ 71703 h 118012"/>
                          <a:gd name="connsiteX11" fmla="*/ 174956 w 239709"/>
                          <a:gd name="connsiteY11" fmla="*/ 102383 h 118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9709" h="118012">
                            <a:moveTo>
                              <a:pt x="174956" y="102383"/>
                            </a:moveTo>
                            <a:cubicBezTo>
                              <a:pt x="186770" y="94965"/>
                              <a:pt x="197027" y="85395"/>
                              <a:pt x="207147" y="75870"/>
                            </a:cubicBezTo>
                            <a:cubicBezTo>
                              <a:pt x="213192" y="70192"/>
                              <a:pt x="219190" y="64560"/>
                              <a:pt x="225235" y="58882"/>
                            </a:cubicBezTo>
                            <a:cubicBezTo>
                              <a:pt x="233432" y="51189"/>
                              <a:pt x="242361" y="40931"/>
                              <a:pt x="238972" y="30033"/>
                            </a:cubicBezTo>
                            <a:cubicBezTo>
                              <a:pt x="234576" y="15929"/>
                              <a:pt x="213558" y="15013"/>
                              <a:pt x="201240" y="22890"/>
                            </a:cubicBezTo>
                            <a:cubicBezTo>
                              <a:pt x="188922" y="30766"/>
                              <a:pt x="180497" y="43862"/>
                              <a:pt x="167354" y="50364"/>
                            </a:cubicBezTo>
                            <a:cubicBezTo>
                              <a:pt x="160028" y="54028"/>
                              <a:pt x="151648" y="55356"/>
                              <a:pt x="143360" y="55814"/>
                            </a:cubicBezTo>
                            <a:cubicBezTo>
                              <a:pt x="111306" y="57599"/>
                              <a:pt x="78336" y="46472"/>
                              <a:pt x="53654" y="25454"/>
                            </a:cubicBezTo>
                            <a:cubicBezTo>
                              <a:pt x="45732" y="18723"/>
                              <a:pt x="38543" y="10938"/>
                              <a:pt x="29614" y="5626"/>
                            </a:cubicBezTo>
                            <a:cubicBezTo>
                              <a:pt x="20685" y="314"/>
                              <a:pt x="9145" y="-2204"/>
                              <a:pt x="78" y="2421"/>
                            </a:cubicBezTo>
                            <a:cubicBezTo>
                              <a:pt x="-609" y="26278"/>
                              <a:pt x="3101" y="51143"/>
                              <a:pt x="15922" y="71703"/>
                            </a:cubicBezTo>
                            <a:cubicBezTo>
                              <a:pt x="46465" y="120608"/>
                              <a:pt x="129668" y="130682"/>
                              <a:pt x="174956" y="102383"/>
                            </a:cubicBezTo>
                            <a:close/>
                          </a:path>
                        </a:pathLst>
                      </a:custGeom>
                      <a:solidFill>
                        <a:srgbClr val="E8E6E2"/>
                      </a:solidFill>
                      <a:ln w="4577" cap="flat">
                        <a:noFill/>
                        <a:prstDash val="solid"/>
                        <a:miter/>
                      </a:ln>
                    </p:spPr>
                    <p:txBody>
                      <a:bodyPr rtlCol="0" anchor="ctr"/>
                      <a:lstStyle/>
                      <a:p>
                        <a:endParaRPr lang="th-TH"/>
                      </a:p>
                    </p:txBody>
                  </p:sp>
                  <p:sp>
                    <p:nvSpPr>
                      <p:cNvPr id="2254" name="Freeform: Shape 2253">
                        <a:extLst>
                          <a:ext uri="{FF2B5EF4-FFF2-40B4-BE49-F238E27FC236}">
                            <a16:creationId xmlns:a16="http://schemas.microsoft.com/office/drawing/2014/main" id="{98064FCF-623E-4257-86B2-C92D5DE7FE0D}"/>
                          </a:ext>
                        </a:extLst>
                      </p:cNvPr>
                      <p:cNvSpPr/>
                      <p:nvPr/>
                    </p:nvSpPr>
                    <p:spPr>
                      <a:xfrm>
                        <a:off x="8098059" y="-349954"/>
                        <a:ext cx="256380" cy="118130"/>
                      </a:xfrm>
                      <a:custGeom>
                        <a:avLst/>
                        <a:gdLst>
                          <a:gd name="connsiteX0" fmla="*/ 69047 w 256380"/>
                          <a:gd name="connsiteY0" fmla="*/ 94621 h 118130"/>
                          <a:gd name="connsiteX1" fmla="*/ 82372 w 256380"/>
                          <a:gd name="connsiteY1" fmla="*/ 94346 h 118130"/>
                          <a:gd name="connsiteX2" fmla="*/ 96064 w 256380"/>
                          <a:gd name="connsiteY2" fmla="*/ 102039 h 118130"/>
                          <a:gd name="connsiteX3" fmla="*/ 153807 w 256380"/>
                          <a:gd name="connsiteY3" fmla="*/ 117699 h 118130"/>
                          <a:gd name="connsiteX4" fmla="*/ 224234 w 256380"/>
                          <a:gd name="connsiteY4" fmla="*/ 95491 h 118130"/>
                          <a:gd name="connsiteX5" fmla="*/ 244565 w 256380"/>
                          <a:gd name="connsiteY5" fmla="*/ 88072 h 118130"/>
                          <a:gd name="connsiteX6" fmla="*/ 251983 w 256380"/>
                          <a:gd name="connsiteY6" fmla="*/ 78822 h 118130"/>
                          <a:gd name="connsiteX7" fmla="*/ 253586 w 256380"/>
                          <a:gd name="connsiteY7" fmla="*/ 50707 h 118130"/>
                          <a:gd name="connsiteX8" fmla="*/ 201842 w 256380"/>
                          <a:gd name="connsiteY8" fmla="*/ 43014 h 118130"/>
                          <a:gd name="connsiteX9" fmla="*/ 147991 w 256380"/>
                          <a:gd name="connsiteY9" fmla="*/ 59086 h 118130"/>
                          <a:gd name="connsiteX10" fmla="*/ 134437 w 256380"/>
                          <a:gd name="connsiteY10" fmla="*/ 28315 h 118130"/>
                          <a:gd name="connsiteX11" fmla="*/ 103940 w 256380"/>
                          <a:gd name="connsiteY11" fmla="*/ 21171 h 118130"/>
                          <a:gd name="connsiteX12" fmla="*/ 77610 w 256380"/>
                          <a:gd name="connsiteY12" fmla="*/ 36007 h 118130"/>
                          <a:gd name="connsiteX13" fmla="*/ 70741 w 256380"/>
                          <a:gd name="connsiteY13" fmla="*/ 25384 h 118130"/>
                          <a:gd name="connsiteX14" fmla="*/ 35573 w 256380"/>
                          <a:gd name="connsiteY14" fmla="*/ 61 h 118130"/>
                          <a:gd name="connsiteX15" fmla="*/ 680 w 256380"/>
                          <a:gd name="connsiteY15" fmla="*/ 22682 h 118130"/>
                          <a:gd name="connsiteX16" fmla="*/ 69047 w 256380"/>
                          <a:gd name="connsiteY16" fmla="*/ 94621 h 11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380" h="118130">
                            <a:moveTo>
                              <a:pt x="69047" y="94621"/>
                            </a:moveTo>
                            <a:cubicBezTo>
                              <a:pt x="73488" y="94804"/>
                              <a:pt x="77976" y="93567"/>
                              <a:pt x="82372" y="94346"/>
                            </a:cubicBezTo>
                            <a:cubicBezTo>
                              <a:pt x="87546" y="95307"/>
                              <a:pt x="91759" y="98925"/>
                              <a:pt x="96064" y="102039"/>
                            </a:cubicBezTo>
                            <a:cubicBezTo>
                              <a:pt x="112594" y="114128"/>
                              <a:pt x="133658" y="119806"/>
                              <a:pt x="153807" y="117699"/>
                            </a:cubicBezTo>
                            <a:cubicBezTo>
                              <a:pt x="178488" y="115089"/>
                              <a:pt x="200239" y="101489"/>
                              <a:pt x="224234" y="95491"/>
                            </a:cubicBezTo>
                            <a:cubicBezTo>
                              <a:pt x="231332" y="93705"/>
                              <a:pt x="238887" y="92514"/>
                              <a:pt x="244565" y="88072"/>
                            </a:cubicBezTo>
                            <a:cubicBezTo>
                              <a:pt x="247725" y="85600"/>
                              <a:pt x="250106" y="82303"/>
                              <a:pt x="251983" y="78822"/>
                            </a:cubicBezTo>
                            <a:cubicBezTo>
                              <a:pt x="256563" y="70260"/>
                              <a:pt x="258303" y="59453"/>
                              <a:pt x="253586" y="50707"/>
                            </a:cubicBezTo>
                            <a:cubicBezTo>
                              <a:pt x="244474" y="33718"/>
                              <a:pt x="219151" y="35137"/>
                              <a:pt x="201842" y="43014"/>
                            </a:cubicBezTo>
                            <a:cubicBezTo>
                              <a:pt x="184487" y="50890"/>
                              <a:pt x="166949" y="63024"/>
                              <a:pt x="147991" y="59086"/>
                            </a:cubicBezTo>
                            <a:cubicBezTo>
                              <a:pt x="145106" y="48188"/>
                              <a:pt x="141992" y="36832"/>
                              <a:pt x="134437" y="28315"/>
                            </a:cubicBezTo>
                            <a:cubicBezTo>
                              <a:pt x="126881" y="19797"/>
                              <a:pt x="113373" y="15218"/>
                              <a:pt x="103940" y="21171"/>
                            </a:cubicBezTo>
                            <a:cubicBezTo>
                              <a:pt x="94781" y="26941"/>
                              <a:pt x="87180" y="41594"/>
                              <a:pt x="77610" y="36007"/>
                            </a:cubicBezTo>
                            <a:cubicBezTo>
                              <a:pt x="73901" y="33810"/>
                              <a:pt x="72435" y="29322"/>
                              <a:pt x="70741" y="25384"/>
                            </a:cubicBezTo>
                            <a:cubicBezTo>
                              <a:pt x="64697" y="11555"/>
                              <a:pt x="50684" y="1023"/>
                              <a:pt x="35573" y="61"/>
                            </a:cubicBezTo>
                            <a:cubicBezTo>
                              <a:pt x="20462" y="-855"/>
                              <a:pt x="5259" y="8578"/>
                              <a:pt x="680" y="22682"/>
                            </a:cubicBezTo>
                            <a:cubicBezTo>
                              <a:pt x="-6601" y="45074"/>
                              <a:pt x="46472" y="93567"/>
                              <a:pt x="69047" y="94621"/>
                            </a:cubicBezTo>
                            <a:close/>
                          </a:path>
                        </a:pathLst>
                      </a:custGeom>
                      <a:solidFill>
                        <a:srgbClr val="D8D6D0"/>
                      </a:solidFill>
                      <a:ln w="4577" cap="flat">
                        <a:noFill/>
                        <a:prstDash val="solid"/>
                        <a:miter/>
                      </a:ln>
                    </p:spPr>
                    <p:txBody>
                      <a:bodyPr rtlCol="0" anchor="ctr"/>
                      <a:lstStyle/>
                      <a:p>
                        <a:endParaRPr lang="th-TH"/>
                      </a:p>
                    </p:txBody>
                  </p:sp>
                  <p:sp>
                    <p:nvSpPr>
                      <p:cNvPr id="2255" name="Freeform: Shape 2254">
                        <a:extLst>
                          <a:ext uri="{FF2B5EF4-FFF2-40B4-BE49-F238E27FC236}">
                            <a16:creationId xmlns:a16="http://schemas.microsoft.com/office/drawing/2014/main" id="{2A1FCABB-CEFD-4B81-AB64-8061118E6319}"/>
                          </a:ext>
                        </a:extLst>
                      </p:cNvPr>
                      <p:cNvSpPr/>
                      <p:nvPr/>
                    </p:nvSpPr>
                    <p:spPr>
                      <a:xfrm>
                        <a:off x="8107622" y="-365223"/>
                        <a:ext cx="244571" cy="96042"/>
                      </a:xfrm>
                      <a:custGeom>
                        <a:avLst/>
                        <a:gdLst>
                          <a:gd name="connsiteX0" fmla="*/ 160132 w 244571"/>
                          <a:gd name="connsiteY0" fmla="*/ 91847 h 96042"/>
                          <a:gd name="connsiteX1" fmla="*/ 121439 w 244571"/>
                          <a:gd name="connsiteY1" fmla="*/ 88413 h 96042"/>
                          <a:gd name="connsiteX2" fmla="*/ 110128 w 244571"/>
                          <a:gd name="connsiteY2" fmla="*/ 65838 h 96042"/>
                          <a:gd name="connsiteX3" fmla="*/ 91583 w 244571"/>
                          <a:gd name="connsiteY3" fmla="*/ 50635 h 96042"/>
                          <a:gd name="connsiteX4" fmla="*/ 62322 w 244571"/>
                          <a:gd name="connsiteY4" fmla="*/ 58877 h 96042"/>
                          <a:gd name="connsiteX5" fmla="*/ 55270 w 244571"/>
                          <a:gd name="connsiteY5" fmla="*/ 50269 h 96042"/>
                          <a:gd name="connsiteX6" fmla="*/ 0 w 244571"/>
                          <a:gd name="connsiteY6" fmla="*/ 37722 h 96042"/>
                          <a:gd name="connsiteX7" fmla="*/ 62963 w 244571"/>
                          <a:gd name="connsiteY7" fmla="*/ 3012 h 96042"/>
                          <a:gd name="connsiteX8" fmla="*/ 244572 w 244571"/>
                          <a:gd name="connsiteY8" fmla="*/ 69181 h 96042"/>
                          <a:gd name="connsiteX9" fmla="*/ 160132 w 244571"/>
                          <a:gd name="connsiteY9" fmla="*/ 91847 h 9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4571" h="96042">
                            <a:moveTo>
                              <a:pt x="160132" y="91847"/>
                            </a:moveTo>
                            <a:cubicBezTo>
                              <a:pt x="147723" y="97525"/>
                              <a:pt x="131101" y="98395"/>
                              <a:pt x="121439" y="88413"/>
                            </a:cubicBezTo>
                            <a:cubicBezTo>
                              <a:pt x="115532" y="82277"/>
                              <a:pt x="113563" y="73577"/>
                              <a:pt x="110128" y="65838"/>
                            </a:cubicBezTo>
                            <a:cubicBezTo>
                              <a:pt x="106694" y="58099"/>
                              <a:pt x="100054" y="50269"/>
                              <a:pt x="91583" y="50635"/>
                            </a:cubicBezTo>
                            <a:cubicBezTo>
                              <a:pt x="81005" y="51047"/>
                              <a:pt x="71663" y="64143"/>
                              <a:pt x="62322" y="58877"/>
                            </a:cubicBezTo>
                            <a:cubicBezTo>
                              <a:pt x="59025" y="57046"/>
                              <a:pt x="57285" y="53428"/>
                              <a:pt x="55270" y="50269"/>
                            </a:cubicBezTo>
                            <a:cubicBezTo>
                              <a:pt x="43914" y="32593"/>
                              <a:pt x="17355" y="26549"/>
                              <a:pt x="0" y="37722"/>
                            </a:cubicBezTo>
                            <a:cubicBezTo>
                              <a:pt x="11494" y="15879"/>
                              <a:pt x="38236" y="7087"/>
                              <a:pt x="62963" y="3012"/>
                            </a:cubicBezTo>
                            <a:cubicBezTo>
                              <a:pt x="116264" y="-5780"/>
                              <a:pt x="228362" y="1409"/>
                              <a:pt x="244572" y="69181"/>
                            </a:cubicBezTo>
                            <a:cubicBezTo>
                              <a:pt x="208580" y="70234"/>
                              <a:pt x="194064" y="76416"/>
                              <a:pt x="160132" y="91847"/>
                            </a:cubicBezTo>
                            <a:close/>
                          </a:path>
                        </a:pathLst>
                      </a:custGeom>
                      <a:solidFill>
                        <a:srgbClr val="C6C5C2"/>
                      </a:solidFill>
                      <a:ln w="4577" cap="flat">
                        <a:noFill/>
                        <a:prstDash val="solid"/>
                        <a:miter/>
                      </a:ln>
                    </p:spPr>
                    <p:txBody>
                      <a:bodyPr rtlCol="0" anchor="ctr"/>
                      <a:lstStyle/>
                      <a:p>
                        <a:endParaRPr lang="th-TH"/>
                      </a:p>
                    </p:txBody>
                  </p:sp>
                  <p:sp>
                    <p:nvSpPr>
                      <p:cNvPr id="2256" name="Freeform: Shape 2255">
                        <a:extLst>
                          <a:ext uri="{FF2B5EF4-FFF2-40B4-BE49-F238E27FC236}">
                            <a16:creationId xmlns:a16="http://schemas.microsoft.com/office/drawing/2014/main" id="{C6E40E62-BD5C-420A-B801-EEF19A81DDEB}"/>
                          </a:ext>
                        </a:extLst>
                      </p:cNvPr>
                      <p:cNvSpPr/>
                      <p:nvPr/>
                    </p:nvSpPr>
                    <p:spPr>
                      <a:xfrm>
                        <a:off x="8104137" y="-412710"/>
                        <a:ext cx="251076" cy="231375"/>
                      </a:xfrm>
                      <a:custGeom>
                        <a:avLst/>
                        <a:gdLst>
                          <a:gd name="connsiteX0" fmla="*/ 180561 w 251076"/>
                          <a:gd name="connsiteY0" fmla="*/ 129078 h 231375"/>
                          <a:gd name="connsiteX1" fmla="*/ 181843 w 251076"/>
                          <a:gd name="connsiteY1" fmla="*/ 110212 h 231375"/>
                          <a:gd name="connsiteX2" fmla="*/ 172135 w 251076"/>
                          <a:gd name="connsiteY2" fmla="*/ 72708 h 231375"/>
                          <a:gd name="connsiteX3" fmla="*/ 140631 w 251076"/>
                          <a:gd name="connsiteY3" fmla="*/ 52377 h 231375"/>
                          <a:gd name="connsiteX4" fmla="*/ 131930 w 251076"/>
                          <a:gd name="connsiteY4" fmla="*/ 54850 h 231375"/>
                          <a:gd name="connsiteX5" fmla="*/ 112836 w 251076"/>
                          <a:gd name="connsiteY5" fmla="*/ 88232 h 231375"/>
                          <a:gd name="connsiteX6" fmla="*/ 93832 w 251076"/>
                          <a:gd name="connsiteY6" fmla="*/ 75090 h 231375"/>
                          <a:gd name="connsiteX7" fmla="*/ 41859 w 251076"/>
                          <a:gd name="connsiteY7" fmla="*/ 74357 h 231375"/>
                          <a:gd name="connsiteX8" fmla="*/ 13056 w 251076"/>
                          <a:gd name="connsiteY8" fmla="*/ 120789 h 231375"/>
                          <a:gd name="connsiteX9" fmla="*/ 5867 w 251076"/>
                          <a:gd name="connsiteY9" fmla="*/ 121385 h 231375"/>
                          <a:gd name="connsiteX10" fmla="*/ 30182 w 251076"/>
                          <a:gd name="connsiteY10" fmla="*/ 37495 h 231375"/>
                          <a:gd name="connsiteX11" fmla="*/ 117964 w 251076"/>
                          <a:gd name="connsiteY11" fmla="*/ 3243 h 231375"/>
                          <a:gd name="connsiteX12" fmla="*/ 148553 w 251076"/>
                          <a:gd name="connsiteY12" fmla="*/ 862 h 231375"/>
                          <a:gd name="connsiteX13" fmla="*/ 207166 w 251076"/>
                          <a:gd name="connsiteY13" fmla="*/ 28245 h 231375"/>
                          <a:gd name="connsiteX14" fmla="*/ 238258 w 251076"/>
                          <a:gd name="connsiteY14" fmla="*/ 63367 h 231375"/>
                          <a:gd name="connsiteX15" fmla="*/ 249019 w 251076"/>
                          <a:gd name="connsiteY15" fmla="*/ 97344 h 231375"/>
                          <a:gd name="connsiteX16" fmla="*/ 245905 w 251076"/>
                          <a:gd name="connsiteY16" fmla="*/ 159575 h 231375"/>
                          <a:gd name="connsiteX17" fmla="*/ 149285 w 251076"/>
                          <a:gd name="connsiteY17" fmla="*/ 231376 h 231375"/>
                          <a:gd name="connsiteX18" fmla="*/ 180698 w 251076"/>
                          <a:gd name="connsiteY18" fmla="*/ 200512 h 231375"/>
                          <a:gd name="connsiteX19" fmla="*/ 180561 w 251076"/>
                          <a:gd name="connsiteY19" fmla="*/ 129078 h 23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1076" h="231375">
                            <a:moveTo>
                              <a:pt x="180561" y="129078"/>
                            </a:moveTo>
                            <a:cubicBezTo>
                              <a:pt x="183125" y="123262"/>
                              <a:pt x="182530" y="116577"/>
                              <a:pt x="181843" y="110212"/>
                            </a:cubicBezTo>
                            <a:cubicBezTo>
                              <a:pt x="180424" y="97344"/>
                              <a:pt x="178546" y="84110"/>
                              <a:pt x="172135" y="72708"/>
                            </a:cubicBezTo>
                            <a:cubicBezTo>
                              <a:pt x="165725" y="61306"/>
                              <a:pt x="153681" y="52011"/>
                              <a:pt x="140631" y="52377"/>
                            </a:cubicBezTo>
                            <a:cubicBezTo>
                              <a:pt x="137563" y="52469"/>
                              <a:pt x="134403" y="53110"/>
                              <a:pt x="131930" y="54850"/>
                            </a:cubicBezTo>
                            <a:cubicBezTo>
                              <a:pt x="120712" y="62543"/>
                              <a:pt x="126481" y="86537"/>
                              <a:pt x="112836" y="88232"/>
                            </a:cubicBezTo>
                            <a:cubicBezTo>
                              <a:pt x="104959" y="89193"/>
                              <a:pt x="99556" y="80676"/>
                              <a:pt x="93832" y="75090"/>
                            </a:cubicBezTo>
                            <a:cubicBezTo>
                              <a:pt x="80232" y="61810"/>
                              <a:pt x="56878" y="63413"/>
                              <a:pt x="41859" y="74357"/>
                            </a:cubicBezTo>
                            <a:cubicBezTo>
                              <a:pt x="26839" y="85301"/>
                              <a:pt x="18643" y="103068"/>
                              <a:pt x="13056" y="120789"/>
                            </a:cubicBezTo>
                            <a:cubicBezTo>
                              <a:pt x="10675" y="120973"/>
                              <a:pt x="8294" y="121202"/>
                              <a:pt x="5867" y="121385"/>
                            </a:cubicBezTo>
                            <a:cubicBezTo>
                              <a:pt x="-8741" y="92902"/>
                              <a:pt x="5638" y="57231"/>
                              <a:pt x="30182" y="37495"/>
                            </a:cubicBezTo>
                            <a:cubicBezTo>
                              <a:pt x="54726" y="17805"/>
                              <a:pt x="86917" y="10249"/>
                              <a:pt x="117964" y="3243"/>
                            </a:cubicBezTo>
                            <a:cubicBezTo>
                              <a:pt x="127992" y="999"/>
                              <a:pt x="138387" y="-1290"/>
                              <a:pt x="148553" y="862"/>
                            </a:cubicBezTo>
                            <a:cubicBezTo>
                              <a:pt x="169205" y="5212"/>
                              <a:pt x="189673" y="16293"/>
                              <a:pt x="207166" y="28245"/>
                            </a:cubicBezTo>
                            <a:cubicBezTo>
                              <a:pt x="220079" y="37037"/>
                              <a:pt x="228688" y="51049"/>
                              <a:pt x="238258" y="63367"/>
                            </a:cubicBezTo>
                            <a:cubicBezTo>
                              <a:pt x="245722" y="72937"/>
                              <a:pt x="247645" y="85438"/>
                              <a:pt x="249019" y="97344"/>
                            </a:cubicBezTo>
                            <a:cubicBezTo>
                              <a:pt x="251492" y="118271"/>
                              <a:pt x="253003" y="139976"/>
                              <a:pt x="245905" y="159575"/>
                            </a:cubicBezTo>
                            <a:cubicBezTo>
                              <a:pt x="233542" y="193735"/>
                              <a:pt x="184453" y="222813"/>
                              <a:pt x="149285" y="231376"/>
                            </a:cubicBezTo>
                            <a:cubicBezTo>
                              <a:pt x="159405" y="217959"/>
                              <a:pt x="176989" y="217776"/>
                              <a:pt x="180698" y="200512"/>
                            </a:cubicBezTo>
                            <a:cubicBezTo>
                              <a:pt x="186834" y="172167"/>
                              <a:pt x="168426" y="156690"/>
                              <a:pt x="180561" y="129078"/>
                            </a:cubicBezTo>
                            <a:close/>
                          </a:path>
                        </a:pathLst>
                      </a:custGeom>
                      <a:solidFill>
                        <a:srgbClr val="CCB68F">
                          <a:alpha val="32000"/>
                        </a:srgbClr>
                      </a:solidFill>
                      <a:ln w="4577" cap="flat">
                        <a:noFill/>
                        <a:prstDash val="solid"/>
                        <a:miter/>
                      </a:ln>
                    </p:spPr>
                    <p:txBody>
                      <a:bodyPr rtlCol="0" anchor="ctr"/>
                      <a:lstStyle/>
                      <a:p>
                        <a:endParaRPr lang="th-TH"/>
                      </a:p>
                    </p:txBody>
                  </p:sp>
                </p:grpSp>
                <p:grpSp>
                  <p:nvGrpSpPr>
                    <p:cNvPr id="2233" name="Graphic 4">
                      <a:extLst>
                        <a:ext uri="{FF2B5EF4-FFF2-40B4-BE49-F238E27FC236}">
                          <a16:creationId xmlns:a16="http://schemas.microsoft.com/office/drawing/2014/main" id="{05482E5E-2FD3-4871-81AF-191B0D1AB1DD}"/>
                        </a:ext>
                      </a:extLst>
                    </p:cNvPr>
                    <p:cNvGrpSpPr/>
                    <p:nvPr/>
                  </p:nvGrpSpPr>
                  <p:grpSpPr>
                    <a:xfrm>
                      <a:off x="8169349" y="-621390"/>
                      <a:ext cx="712331" cy="592284"/>
                      <a:chOff x="8169349" y="-621390"/>
                      <a:chExt cx="712331" cy="592284"/>
                    </a:xfrm>
                  </p:grpSpPr>
                  <p:grpSp>
                    <p:nvGrpSpPr>
                      <p:cNvPr id="2234" name="Graphic 4">
                        <a:extLst>
                          <a:ext uri="{FF2B5EF4-FFF2-40B4-BE49-F238E27FC236}">
                            <a16:creationId xmlns:a16="http://schemas.microsoft.com/office/drawing/2014/main" id="{1846BCD9-1BB1-4845-A77B-C55C879CDC34}"/>
                          </a:ext>
                        </a:extLst>
                      </p:cNvPr>
                      <p:cNvGrpSpPr/>
                      <p:nvPr/>
                    </p:nvGrpSpPr>
                    <p:grpSpPr>
                      <a:xfrm>
                        <a:off x="8169349" y="-270390"/>
                        <a:ext cx="440899" cy="241284"/>
                        <a:chOff x="8169349" y="-270390"/>
                        <a:chExt cx="440899" cy="241284"/>
                      </a:xfrm>
                    </p:grpSpPr>
                    <p:sp>
                      <p:nvSpPr>
                        <p:cNvPr id="2247" name="Freeform: Shape 2246">
                          <a:extLst>
                            <a:ext uri="{FF2B5EF4-FFF2-40B4-BE49-F238E27FC236}">
                              <a16:creationId xmlns:a16="http://schemas.microsoft.com/office/drawing/2014/main" id="{4B70CD12-D0F6-433D-9A26-595DA202B946}"/>
                            </a:ext>
                          </a:extLst>
                        </p:cNvPr>
                        <p:cNvSpPr/>
                        <p:nvPr/>
                      </p:nvSpPr>
                      <p:spPr>
                        <a:xfrm>
                          <a:off x="8550220" y="-270390"/>
                          <a:ext cx="60028" cy="29480"/>
                        </a:xfrm>
                        <a:custGeom>
                          <a:avLst/>
                          <a:gdLst>
                            <a:gd name="connsiteX0" fmla="*/ 54193 w 60028"/>
                            <a:gd name="connsiteY0" fmla="*/ 9241 h 29480"/>
                            <a:gd name="connsiteX1" fmla="*/ 663 w 60028"/>
                            <a:gd name="connsiteY1" fmla="*/ 29480 h 29480"/>
                            <a:gd name="connsiteX2" fmla="*/ 1900 w 60028"/>
                            <a:gd name="connsiteY2" fmla="*/ 7363 h 29480"/>
                            <a:gd name="connsiteX3" fmla="*/ 23147 w 60028"/>
                            <a:gd name="connsiteY3" fmla="*/ 8874 h 29480"/>
                            <a:gd name="connsiteX4" fmla="*/ 43753 w 60028"/>
                            <a:gd name="connsiteY4" fmla="*/ 128 h 29480"/>
                            <a:gd name="connsiteX5" fmla="*/ 60009 w 60028"/>
                            <a:gd name="connsiteY5" fmla="*/ 11622 h 2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28" h="29480">
                              <a:moveTo>
                                <a:pt x="54193" y="9241"/>
                              </a:moveTo>
                              <a:cubicBezTo>
                                <a:pt x="36335" y="15972"/>
                                <a:pt x="18522" y="22703"/>
                                <a:pt x="663" y="29480"/>
                              </a:cubicBezTo>
                              <a:cubicBezTo>
                                <a:pt x="-527" y="22108"/>
                                <a:pt x="-115" y="14507"/>
                                <a:pt x="1900" y="7363"/>
                              </a:cubicBezTo>
                              <a:cubicBezTo>
                                <a:pt x="7211" y="12858"/>
                                <a:pt x="16278" y="11896"/>
                                <a:pt x="23147" y="8874"/>
                              </a:cubicBezTo>
                              <a:cubicBezTo>
                                <a:pt x="30015" y="5852"/>
                                <a:pt x="36243" y="1136"/>
                                <a:pt x="43753" y="128"/>
                              </a:cubicBezTo>
                              <a:cubicBezTo>
                                <a:pt x="51217" y="-879"/>
                                <a:pt x="60513" y="4158"/>
                                <a:pt x="60009" y="11622"/>
                              </a:cubicBezTo>
                            </a:path>
                          </a:pathLst>
                        </a:custGeom>
                        <a:solidFill>
                          <a:srgbClr val="2B553C"/>
                        </a:solidFill>
                        <a:ln w="4577" cap="flat">
                          <a:noFill/>
                          <a:prstDash val="solid"/>
                          <a:miter/>
                        </a:ln>
                      </p:spPr>
                      <p:txBody>
                        <a:bodyPr rtlCol="0" anchor="ctr"/>
                        <a:lstStyle/>
                        <a:p>
                          <a:endParaRPr lang="th-TH"/>
                        </a:p>
                      </p:txBody>
                    </p:sp>
                    <p:sp>
                      <p:nvSpPr>
                        <p:cNvPr id="2248" name="Freeform: Shape 2247">
                          <a:extLst>
                            <a:ext uri="{FF2B5EF4-FFF2-40B4-BE49-F238E27FC236}">
                              <a16:creationId xmlns:a16="http://schemas.microsoft.com/office/drawing/2014/main" id="{11F5B311-AE26-463C-B2E6-6662EF59804E}"/>
                            </a:ext>
                          </a:extLst>
                        </p:cNvPr>
                        <p:cNvSpPr/>
                        <p:nvPr/>
                      </p:nvSpPr>
                      <p:spPr>
                        <a:xfrm>
                          <a:off x="8169349" y="-250068"/>
                          <a:ext cx="388311" cy="220962"/>
                        </a:xfrm>
                        <a:custGeom>
                          <a:avLst/>
                          <a:gdLst>
                            <a:gd name="connsiteX0" fmla="*/ 367705 w 388311"/>
                            <a:gd name="connsiteY0" fmla="*/ 42449 h 220962"/>
                            <a:gd name="connsiteX1" fmla="*/ 348335 w 388311"/>
                            <a:gd name="connsiteY1" fmla="*/ 56964 h 220962"/>
                            <a:gd name="connsiteX2" fmla="*/ 128949 w 388311"/>
                            <a:gd name="connsiteY2" fmla="*/ 186600 h 220962"/>
                            <a:gd name="connsiteX3" fmla="*/ 67085 w 388311"/>
                            <a:gd name="connsiteY3" fmla="*/ 217875 h 220962"/>
                            <a:gd name="connsiteX4" fmla="*/ 0 w 388311"/>
                            <a:gd name="connsiteY4" fmla="*/ 206702 h 220962"/>
                            <a:gd name="connsiteX5" fmla="*/ 62460 w 388311"/>
                            <a:gd name="connsiteY5" fmla="*/ 188935 h 220962"/>
                            <a:gd name="connsiteX6" fmla="*/ 110403 w 388311"/>
                            <a:gd name="connsiteY6" fmla="*/ 151157 h 220962"/>
                            <a:gd name="connsiteX7" fmla="*/ 388311 w 388311"/>
                            <a:gd name="connsiteY7" fmla="*/ 0 h 220962"/>
                            <a:gd name="connsiteX8" fmla="*/ 367705 w 388311"/>
                            <a:gd name="connsiteY8" fmla="*/ 42449 h 22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8311" h="220962">
                              <a:moveTo>
                                <a:pt x="367705" y="42449"/>
                              </a:moveTo>
                              <a:cubicBezTo>
                                <a:pt x="362897" y="48997"/>
                                <a:pt x="355479" y="53072"/>
                                <a:pt x="348335" y="56964"/>
                              </a:cubicBezTo>
                              <a:cubicBezTo>
                                <a:pt x="273650" y="97627"/>
                                <a:pt x="200475" y="140854"/>
                                <a:pt x="128949" y="186600"/>
                              </a:cubicBezTo>
                              <a:cubicBezTo>
                                <a:pt x="109442" y="199055"/>
                                <a:pt x="89660" y="211923"/>
                                <a:pt x="67085" y="217875"/>
                              </a:cubicBezTo>
                              <a:cubicBezTo>
                                <a:pt x="44509" y="223828"/>
                                <a:pt x="18271" y="221722"/>
                                <a:pt x="0" y="206702"/>
                              </a:cubicBezTo>
                              <a:cubicBezTo>
                                <a:pt x="21980" y="206015"/>
                                <a:pt x="43639" y="199834"/>
                                <a:pt x="62460" y="188935"/>
                              </a:cubicBezTo>
                              <a:cubicBezTo>
                                <a:pt x="80135" y="178678"/>
                                <a:pt x="95063" y="164528"/>
                                <a:pt x="110403" y="151157"/>
                              </a:cubicBezTo>
                              <a:cubicBezTo>
                                <a:pt x="189073" y="82379"/>
                                <a:pt x="285830" y="26971"/>
                                <a:pt x="388311" y="0"/>
                              </a:cubicBezTo>
                              <a:cubicBezTo>
                                <a:pt x="376589" y="12409"/>
                                <a:pt x="377459" y="29169"/>
                                <a:pt x="367705" y="42449"/>
                              </a:cubicBezTo>
                              <a:close/>
                            </a:path>
                          </a:pathLst>
                        </a:custGeom>
                        <a:solidFill>
                          <a:srgbClr val="33443A"/>
                        </a:solidFill>
                        <a:ln w="4577" cap="flat">
                          <a:noFill/>
                          <a:prstDash val="solid"/>
                          <a:miter/>
                        </a:ln>
                      </p:spPr>
                      <p:txBody>
                        <a:bodyPr rtlCol="0" anchor="ctr"/>
                        <a:lstStyle/>
                        <a:p>
                          <a:endParaRPr lang="th-TH"/>
                        </a:p>
                      </p:txBody>
                    </p:sp>
                    <p:sp>
                      <p:nvSpPr>
                        <p:cNvPr id="2249" name="Freeform: Shape 2248">
                          <a:extLst>
                            <a:ext uri="{FF2B5EF4-FFF2-40B4-BE49-F238E27FC236}">
                              <a16:creationId xmlns:a16="http://schemas.microsoft.com/office/drawing/2014/main" id="{4FCBEEBC-A647-458A-B428-557D1A55B6F9}"/>
                            </a:ext>
                          </a:extLst>
                        </p:cNvPr>
                        <p:cNvSpPr/>
                        <p:nvPr/>
                      </p:nvSpPr>
                      <p:spPr>
                        <a:xfrm>
                          <a:off x="8173012" y="-265313"/>
                          <a:ext cx="377108" cy="224960"/>
                        </a:xfrm>
                        <a:custGeom>
                          <a:avLst/>
                          <a:gdLst>
                            <a:gd name="connsiteX0" fmla="*/ 155095 w 377108"/>
                            <a:gd name="connsiteY0" fmla="*/ 143141 h 224960"/>
                            <a:gd name="connsiteX1" fmla="*/ 0 w 377108"/>
                            <a:gd name="connsiteY1" fmla="*/ 224924 h 224960"/>
                            <a:gd name="connsiteX2" fmla="*/ 132291 w 377108"/>
                            <a:gd name="connsiteY2" fmla="*/ 38049 h 224960"/>
                            <a:gd name="connsiteX3" fmla="*/ 342566 w 377108"/>
                            <a:gd name="connsiteY3" fmla="*/ 6728 h 224960"/>
                            <a:gd name="connsiteX4" fmla="*/ 314083 w 377108"/>
                            <a:gd name="connsiteY4" fmla="*/ 43498 h 224960"/>
                            <a:gd name="connsiteX5" fmla="*/ 155095 w 377108"/>
                            <a:gd name="connsiteY5" fmla="*/ 143141 h 22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7108" h="224960">
                              <a:moveTo>
                                <a:pt x="155095" y="143141"/>
                              </a:moveTo>
                              <a:cubicBezTo>
                                <a:pt x="110174" y="175515"/>
                                <a:pt x="56278" y="226527"/>
                                <a:pt x="0" y="224924"/>
                              </a:cubicBezTo>
                              <a:cubicBezTo>
                                <a:pt x="58934" y="183483"/>
                                <a:pt x="80914" y="88237"/>
                                <a:pt x="132291" y="38049"/>
                              </a:cubicBezTo>
                              <a:cubicBezTo>
                                <a:pt x="192049" y="-20335"/>
                                <a:pt x="257485" y="5537"/>
                                <a:pt x="342566" y="6728"/>
                              </a:cubicBezTo>
                              <a:cubicBezTo>
                                <a:pt x="428104" y="7919"/>
                                <a:pt x="329790" y="35027"/>
                                <a:pt x="314083" y="43498"/>
                              </a:cubicBezTo>
                              <a:cubicBezTo>
                                <a:pt x="258996" y="73309"/>
                                <a:pt x="205832" y="106599"/>
                                <a:pt x="155095" y="143141"/>
                              </a:cubicBezTo>
                              <a:close/>
                            </a:path>
                          </a:pathLst>
                        </a:custGeom>
                        <a:solidFill>
                          <a:srgbClr val="3E6E53"/>
                        </a:solidFill>
                        <a:ln w="4577" cap="flat">
                          <a:noFill/>
                          <a:prstDash val="solid"/>
                          <a:miter/>
                        </a:ln>
                      </p:spPr>
                      <p:txBody>
                        <a:bodyPr rtlCol="0" anchor="ctr"/>
                        <a:lstStyle/>
                        <a:p>
                          <a:endParaRPr lang="th-TH"/>
                        </a:p>
                      </p:txBody>
                    </p:sp>
                    <p:sp>
                      <p:nvSpPr>
                        <p:cNvPr id="2250" name="Freeform: Shape 2249">
                          <a:extLst>
                            <a:ext uri="{FF2B5EF4-FFF2-40B4-BE49-F238E27FC236}">
                              <a16:creationId xmlns:a16="http://schemas.microsoft.com/office/drawing/2014/main" id="{CC858D92-DC72-49CC-84BA-173C25DEDDD9}"/>
                            </a:ext>
                          </a:extLst>
                        </p:cNvPr>
                        <p:cNvSpPr/>
                        <p:nvPr/>
                      </p:nvSpPr>
                      <p:spPr>
                        <a:xfrm>
                          <a:off x="8182583" y="-251991"/>
                          <a:ext cx="371023" cy="209816"/>
                        </a:xfrm>
                        <a:custGeom>
                          <a:avLst/>
                          <a:gdLst>
                            <a:gd name="connsiteX0" fmla="*/ 40113 w 371023"/>
                            <a:gd name="connsiteY0" fmla="*/ 194156 h 209816"/>
                            <a:gd name="connsiteX1" fmla="*/ 77296 w 371023"/>
                            <a:gd name="connsiteY1" fmla="*/ 176114 h 209816"/>
                            <a:gd name="connsiteX2" fmla="*/ 92957 w 371023"/>
                            <a:gd name="connsiteY2" fmla="*/ 139939 h 209816"/>
                            <a:gd name="connsiteX3" fmla="*/ 62093 w 371023"/>
                            <a:gd name="connsiteY3" fmla="*/ 119150 h 209816"/>
                            <a:gd name="connsiteX4" fmla="*/ 143006 w 371023"/>
                            <a:gd name="connsiteY4" fmla="*/ 122676 h 209816"/>
                            <a:gd name="connsiteX5" fmla="*/ 153218 w 371023"/>
                            <a:gd name="connsiteY5" fmla="*/ 121531 h 209816"/>
                            <a:gd name="connsiteX6" fmla="*/ 164300 w 371023"/>
                            <a:gd name="connsiteY6" fmla="*/ 102069 h 209816"/>
                            <a:gd name="connsiteX7" fmla="*/ 181792 w 371023"/>
                            <a:gd name="connsiteY7" fmla="*/ 92865 h 209816"/>
                            <a:gd name="connsiteX8" fmla="*/ 107885 w 371023"/>
                            <a:gd name="connsiteY8" fmla="*/ 60949 h 209816"/>
                            <a:gd name="connsiteX9" fmla="*/ 182799 w 371023"/>
                            <a:gd name="connsiteY9" fmla="*/ 74549 h 209816"/>
                            <a:gd name="connsiteX10" fmla="*/ 249014 w 371023"/>
                            <a:gd name="connsiteY10" fmla="*/ 52523 h 209816"/>
                            <a:gd name="connsiteX11" fmla="*/ 157110 w 371023"/>
                            <a:gd name="connsiteY11" fmla="*/ 19004 h 209816"/>
                            <a:gd name="connsiteX12" fmla="*/ 250708 w 371023"/>
                            <a:gd name="connsiteY12" fmla="*/ 38786 h 209816"/>
                            <a:gd name="connsiteX13" fmla="*/ 325165 w 371023"/>
                            <a:gd name="connsiteY13" fmla="*/ 14013 h 209816"/>
                            <a:gd name="connsiteX14" fmla="*/ 288852 w 371023"/>
                            <a:gd name="connsiteY14" fmla="*/ 0 h 209816"/>
                            <a:gd name="connsiteX15" fmla="*/ 370086 w 371023"/>
                            <a:gd name="connsiteY15" fmla="*/ 2473 h 209816"/>
                            <a:gd name="connsiteX16" fmla="*/ 360058 w 371023"/>
                            <a:gd name="connsiteY16" fmla="*/ 15386 h 209816"/>
                            <a:gd name="connsiteX17" fmla="*/ 289173 w 371023"/>
                            <a:gd name="connsiteY17" fmla="*/ 54996 h 209816"/>
                            <a:gd name="connsiteX18" fmla="*/ 256936 w 371023"/>
                            <a:gd name="connsiteY18" fmla="*/ 79357 h 209816"/>
                            <a:gd name="connsiteX19" fmla="*/ 214258 w 371023"/>
                            <a:gd name="connsiteY19" fmla="*/ 92774 h 209816"/>
                            <a:gd name="connsiteX20" fmla="*/ 0 w 371023"/>
                            <a:gd name="connsiteY20" fmla="*/ 209817 h 209816"/>
                            <a:gd name="connsiteX21" fmla="*/ 40113 w 371023"/>
                            <a:gd name="connsiteY21" fmla="*/ 194156 h 209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23" h="209816">
                              <a:moveTo>
                                <a:pt x="40113" y="194156"/>
                              </a:moveTo>
                              <a:cubicBezTo>
                                <a:pt x="53210" y="189577"/>
                                <a:pt x="66626" y="184860"/>
                                <a:pt x="77296" y="176114"/>
                              </a:cubicBezTo>
                              <a:cubicBezTo>
                                <a:pt x="87920" y="167368"/>
                                <a:pt x="95429" y="153630"/>
                                <a:pt x="92957" y="139939"/>
                              </a:cubicBezTo>
                              <a:cubicBezTo>
                                <a:pt x="90438" y="126247"/>
                                <a:pt x="75281" y="114708"/>
                                <a:pt x="62093" y="119150"/>
                              </a:cubicBezTo>
                              <a:cubicBezTo>
                                <a:pt x="89064" y="120340"/>
                                <a:pt x="116035" y="121531"/>
                                <a:pt x="143006" y="122676"/>
                              </a:cubicBezTo>
                              <a:cubicBezTo>
                                <a:pt x="146487" y="122813"/>
                                <a:pt x="150104" y="122950"/>
                                <a:pt x="153218" y="121531"/>
                              </a:cubicBezTo>
                              <a:cubicBezTo>
                                <a:pt x="160270" y="118325"/>
                                <a:pt x="161644" y="109304"/>
                                <a:pt x="164300" y="102069"/>
                              </a:cubicBezTo>
                              <a:cubicBezTo>
                                <a:pt x="166955" y="94834"/>
                                <a:pt x="175747" y="87782"/>
                                <a:pt x="181792" y="92865"/>
                              </a:cubicBezTo>
                              <a:cubicBezTo>
                                <a:pt x="159537" y="77525"/>
                                <a:pt x="134260" y="66581"/>
                                <a:pt x="107885" y="60949"/>
                              </a:cubicBezTo>
                              <a:cubicBezTo>
                                <a:pt x="133024" y="57423"/>
                                <a:pt x="157797" y="69145"/>
                                <a:pt x="182799" y="74549"/>
                              </a:cubicBezTo>
                              <a:cubicBezTo>
                                <a:pt x="207801" y="79952"/>
                                <a:pt x="239397" y="75602"/>
                                <a:pt x="249014" y="52523"/>
                              </a:cubicBezTo>
                              <a:cubicBezTo>
                                <a:pt x="218562" y="40892"/>
                                <a:pt x="187928" y="29719"/>
                                <a:pt x="157110" y="19004"/>
                              </a:cubicBezTo>
                              <a:cubicBezTo>
                                <a:pt x="188203" y="11631"/>
                                <a:pt x="218562" y="38877"/>
                                <a:pt x="250708" y="38786"/>
                              </a:cubicBezTo>
                              <a:cubicBezTo>
                                <a:pt x="277267" y="38694"/>
                                <a:pt x="299521" y="20240"/>
                                <a:pt x="325165" y="14013"/>
                              </a:cubicBezTo>
                              <a:cubicBezTo>
                                <a:pt x="315320" y="5083"/>
                                <a:pt x="302086" y="-45"/>
                                <a:pt x="288852" y="0"/>
                              </a:cubicBezTo>
                              <a:cubicBezTo>
                                <a:pt x="315915" y="825"/>
                                <a:pt x="343023" y="1649"/>
                                <a:pt x="370086" y="2473"/>
                              </a:cubicBezTo>
                              <a:cubicBezTo>
                                <a:pt x="373704" y="7831"/>
                                <a:pt x="366102" y="13326"/>
                                <a:pt x="360058" y="15386"/>
                              </a:cubicBezTo>
                              <a:cubicBezTo>
                                <a:pt x="334231" y="24316"/>
                                <a:pt x="310145" y="37778"/>
                                <a:pt x="289173" y="54996"/>
                              </a:cubicBezTo>
                              <a:cubicBezTo>
                                <a:pt x="278732" y="63559"/>
                                <a:pt x="268979" y="73129"/>
                                <a:pt x="256936" y="79357"/>
                              </a:cubicBezTo>
                              <a:cubicBezTo>
                                <a:pt x="243702" y="86180"/>
                                <a:pt x="228591" y="88515"/>
                                <a:pt x="214258" y="92774"/>
                              </a:cubicBezTo>
                              <a:cubicBezTo>
                                <a:pt x="137970" y="115532"/>
                                <a:pt x="82287" y="207481"/>
                                <a:pt x="0" y="209817"/>
                              </a:cubicBezTo>
                              <a:cubicBezTo>
                                <a:pt x="11951" y="203360"/>
                                <a:pt x="26559" y="198872"/>
                                <a:pt x="40113" y="194156"/>
                              </a:cubicBezTo>
                              <a:close/>
                            </a:path>
                          </a:pathLst>
                        </a:custGeom>
                        <a:solidFill>
                          <a:srgbClr val="3D6254"/>
                        </a:solidFill>
                        <a:ln w="4577" cap="flat">
                          <a:noFill/>
                          <a:prstDash val="solid"/>
                          <a:miter/>
                        </a:ln>
                      </p:spPr>
                      <p:txBody>
                        <a:bodyPr rtlCol="0" anchor="ctr"/>
                        <a:lstStyle/>
                        <a:p>
                          <a:endParaRPr lang="th-TH"/>
                        </a:p>
                      </p:txBody>
                    </p:sp>
                    <p:sp>
                      <p:nvSpPr>
                        <p:cNvPr id="2251" name="Freeform: Shape 2250">
                          <a:extLst>
                            <a:ext uri="{FF2B5EF4-FFF2-40B4-BE49-F238E27FC236}">
                              <a16:creationId xmlns:a16="http://schemas.microsoft.com/office/drawing/2014/main" id="{E3C1EC30-3A69-4EC8-BA0E-F9F526A3B3B7}"/>
                            </a:ext>
                          </a:extLst>
                        </p:cNvPr>
                        <p:cNvSpPr/>
                        <p:nvPr/>
                      </p:nvSpPr>
                      <p:spPr>
                        <a:xfrm>
                          <a:off x="8171913" y="-238191"/>
                          <a:ext cx="202306" cy="203877"/>
                        </a:xfrm>
                        <a:custGeom>
                          <a:avLst/>
                          <a:gdLst>
                            <a:gd name="connsiteX0" fmla="*/ 25094 w 202306"/>
                            <a:gd name="connsiteY0" fmla="*/ 175043 h 203877"/>
                            <a:gd name="connsiteX1" fmla="*/ 116310 w 202306"/>
                            <a:gd name="connsiteY1" fmla="*/ 25626 h 203877"/>
                            <a:gd name="connsiteX2" fmla="*/ 161140 w 202306"/>
                            <a:gd name="connsiteY2" fmla="*/ 166 h 203877"/>
                            <a:gd name="connsiteX3" fmla="*/ 202306 w 202306"/>
                            <a:gd name="connsiteY3" fmla="*/ 26633 h 203877"/>
                            <a:gd name="connsiteX4" fmla="*/ 159400 w 202306"/>
                            <a:gd name="connsiteY4" fmla="*/ 21963 h 203877"/>
                            <a:gd name="connsiteX5" fmla="*/ 126613 w 202306"/>
                            <a:gd name="connsiteY5" fmla="*/ 46369 h 203877"/>
                            <a:gd name="connsiteX6" fmla="*/ 115669 w 202306"/>
                            <a:gd name="connsiteY6" fmla="*/ 86071 h 203877"/>
                            <a:gd name="connsiteX7" fmla="*/ 102298 w 202306"/>
                            <a:gd name="connsiteY7" fmla="*/ 94588 h 203877"/>
                            <a:gd name="connsiteX8" fmla="*/ 35763 w 202306"/>
                            <a:gd name="connsiteY8" fmla="*/ 190292 h 203877"/>
                            <a:gd name="connsiteX9" fmla="*/ 0 w 202306"/>
                            <a:gd name="connsiteY9" fmla="*/ 202564 h 203877"/>
                            <a:gd name="connsiteX10" fmla="*/ 25094 w 202306"/>
                            <a:gd name="connsiteY10" fmla="*/ 175043 h 203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306" h="203877">
                              <a:moveTo>
                                <a:pt x="25094" y="175043"/>
                              </a:moveTo>
                              <a:cubicBezTo>
                                <a:pt x="62368" y="129893"/>
                                <a:pt x="76059" y="68258"/>
                                <a:pt x="116310" y="25626"/>
                              </a:cubicBezTo>
                              <a:cubicBezTo>
                                <a:pt x="128308" y="12942"/>
                                <a:pt x="143465" y="1814"/>
                                <a:pt x="161140" y="166"/>
                              </a:cubicBezTo>
                              <a:cubicBezTo>
                                <a:pt x="178815" y="-1483"/>
                                <a:pt x="198781" y="9279"/>
                                <a:pt x="202306" y="26633"/>
                              </a:cubicBezTo>
                              <a:cubicBezTo>
                                <a:pt x="188340" y="22512"/>
                                <a:pt x="173595" y="19582"/>
                                <a:pt x="159400" y="21963"/>
                              </a:cubicBezTo>
                              <a:cubicBezTo>
                                <a:pt x="145159" y="24344"/>
                                <a:pt x="131467" y="32998"/>
                                <a:pt x="126613" y="46369"/>
                              </a:cubicBezTo>
                              <a:cubicBezTo>
                                <a:pt x="121851" y="59466"/>
                                <a:pt x="125423" y="76134"/>
                                <a:pt x="115669" y="86071"/>
                              </a:cubicBezTo>
                              <a:cubicBezTo>
                                <a:pt x="111960" y="89826"/>
                                <a:pt x="106877" y="91932"/>
                                <a:pt x="102298" y="94588"/>
                              </a:cubicBezTo>
                              <a:cubicBezTo>
                                <a:pt x="68000" y="114278"/>
                                <a:pt x="63101" y="161993"/>
                                <a:pt x="35763" y="190292"/>
                              </a:cubicBezTo>
                              <a:cubicBezTo>
                                <a:pt x="26009" y="200366"/>
                                <a:pt x="13463" y="206777"/>
                                <a:pt x="0" y="202564"/>
                              </a:cubicBezTo>
                              <a:cubicBezTo>
                                <a:pt x="7693" y="193268"/>
                                <a:pt x="17172" y="184614"/>
                                <a:pt x="25094" y="175043"/>
                              </a:cubicBezTo>
                              <a:close/>
                            </a:path>
                          </a:pathLst>
                        </a:custGeom>
                        <a:solidFill>
                          <a:srgbClr val="215745">
                            <a:alpha val="12000"/>
                          </a:srgbClr>
                        </a:solidFill>
                        <a:ln w="4577" cap="flat">
                          <a:noFill/>
                          <a:prstDash val="solid"/>
                          <a:miter/>
                        </a:ln>
                      </p:spPr>
                      <p:txBody>
                        <a:bodyPr rtlCol="0" anchor="ctr"/>
                        <a:lstStyle/>
                        <a:p>
                          <a:endParaRPr lang="th-TH"/>
                        </a:p>
                      </p:txBody>
                    </p:sp>
                  </p:grpSp>
                  <p:sp>
                    <p:nvSpPr>
                      <p:cNvPr id="2235" name="Freeform: Shape 2234">
                        <a:extLst>
                          <a:ext uri="{FF2B5EF4-FFF2-40B4-BE49-F238E27FC236}">
                            <a16:creationId xmlns:a16="http://schemas.microsoft.com/office/drawing/2014/main" id="{56B24B62-96EB-41D3-9700-D6ABD7F9C3F8}"/>
                          </a:ext>
                        </a:extLst>
                      </p:cNvPr>
                      <p:cNvSpPr/>
                      <p:nvPr/>
                    </p:nvSpPr>
                    <p:spPr>
                      <a:xfrm>
                        <a:off x="8326230" y="-368347"/>
                        <a:ext cx="164531" cy="83935"/>
                      </a:xfrm>
                      <a:custGeom>
                        <a:avLst/>
                        <a:gdLst>
                          <a:gd name="connsiteX0" fmla="*/ 48859 w 164531"/>
                          <a:gd name="connsiteY0" fmla="*/ 67268 h 83935"/>
                          <a:gd name="connsiteX1" fmla="*/ 100833 w 164531"/>
                          <a:gd name="connsiteY1" fmla="*/ 60307 h 83935"/>
                          <a:gd name="connsiteX2" fmla="*/ 131742 w 164531"/>
                          <a:gd name="connsiteY2" fmla="*/ 69008 h 83935"/>
                          <a:gd name="connsiteX3" fmla="*/ 160819 w 164531"/>
                          <a:gd name="connsiteY3" fmla="*/ 61177 h 83935"/>
                          <a:gd name="connsiteX4" fmla="*/ 155874 w 164531"/>
                          <a:gd name="connsiteY4" fmla="*/ 30222 h 83935"/>
                          <a:gd name="connsiteX5" fmla="*/ 123408 w 164531"/>
                          <a:gd name="connsiteY5" fmla="*/ 20515 h 83935"/>
                          <a:gd name="connsiteX6" fmla="*/ 65390 w 164531"/>
                          <a:gd name="connsiteY6" fmla="*/ 28711 h 83935"/>
                          <a:gd name="connsiteX7" fmla="*/ 0 w 164531"/>
                          <a:gd name="connsiteY7" fmla="*/ 0 h 83935"/>
                          <a:gd name="connsiteX8" fmla="*/ 25414 w 164531"/>
                          <a:gd name="connsiteY8" fmla="*/ 83936 h 83935"/>
                          <a:gd name="connsiteX9" fmla="*/ 48859 w 164531"/>
                          <a:gd name="connsiteY9" fmla="*/ 67268 h 8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31" h="83935">
                            <a:moveTo>
                              <a:pt x="48859" y="67268"/>
                            </a:moveTo>
                            <a:cubicBezTo>
                              <a:pt x="65711" y="62230"/>
                              <a:pt x="83340" y="57148"/>
                              <a:pt x="100833" y="60307"/>
                            </a:cubicBezTo>
                            <a:cubicBezTo>
                              <a:pt x="111365" y="62185"/>
                              <a:pt x="121210" y="66993"/>
                              <a:pt x="131742" y="69008"/>
                            </a:cubicBezTo>
                            <a:cubicBezTo>
                              <a:pt x="142228" y="71022"/>
                              <a:pt x="154500" y="69466"/>
                              <a:pt x="160819" y="61177"/>
                            </a:cubicBezTo>
                            <a:cubicBezTo>
                              <a:pt x="167688" y="52156"/>
                              <a:pt x="164437" y="38098"/>
                              <a:pt x="155874" y="30222"/>
                            </a:cubicBezTo>
                            <a:cubicBezTo>
                              <a:pt x="147311" y="22346"/>
                              <a:pt x="134947" y="19873"/>
                              <a:pt x="123408" y="20515"/>
                            </a:cubicBezTo>
                            <a:cubicBezTo>
                              <a:pt x="103809" y="21614"/>
                              <a:pt x="85035" y="30772"/>
                              <a:pt x="65390" y="28711"/>
                            </a:cubicBezTo>
                            <a:cubicBezTo>
                              <a:pt x="41670" y="26193"/>
                              <a:pt x="22575" y="7968"/>
                              <a:pt x="0" y="0"/>
                            </a:cubicBezTo>
                            <a:cubicBezTo>
                              <a:pt x="14974" y="26651"/>
                              <a:pt x="19828" y="54995"/>
                              <a:pt x="25414" y="83936"/>
                            </a:cubicBezTo>
                            <a:cubicBezTo>
                              <a:pt x="31046" y="77342"/>
                              <a:pt x="39381" y="70107"/>
                              <a:pt x="48859" y="67268"/>
                            </a:cubicBezTo>
                            <a:close/>
                          </a:path>
                        </a:pathLst>
                      </a:custGeom>
                      <a:solidFill>
                        <a:srgbClr val="4B7955"/>
                      </a:solidFill>
                      <a:ln w="4577" cap="flat">
                        <a:noFill/>
                        <a:prstDash val="solid"/>
                        <a:miter/>
                      </a:ln>
                    </p:spPr>
                    <p:txBody>
                      <a:bodyPr rtlCol="0" anchor="ctr"/>
                      <a:lstStyle/>
                      <a:p>
                        <a:endParaRPr lang="th-TH"/>
                      </a:p>
                    </p:txBody>
                  </p:sp>
                  <p:sp>
                    <p:nvSpPr>
                      <p:cNvPr id="2236" name="Freeform: Shape 2235">
                        <a:extLst>
                          <a:ext uri="{FF2B5EF4-FFF2-40B4-BE49-F238E27FC236}">
                            <a16:creationId xmlns:a16="http://schemas.microsoft.com/office/drawing/2014/main" id="{11E675D9-8352-470F-A723-FAE14723A12F}"/>
                          </a:ext>
                        </a:extLst>
                      </p:cNvPr>
                      <p:cNvSpPr/>
                      <p:nvPr/>
                    </p:nvSpPr>
                    <p:spPr>
                      <a:xfrm>
                        <a:off x="8314141" y="-383687"/>
                        <a:ext cx="176211" cy="78486"/>
                      </a:xfrm>
                      <a:custGeom>
                        <a:avLst/>
                        <a:gdLst>
                          <a:gd name="connsiteX0" fmla="*/ 0 w 176211"/>
                          <a:gd name="connsiteY0" fmla="*/ 0 h 78486"/>
                          <a:gd name="connsiteX1" fmla="*/ 48035 w 176211"/>
                          <a:gd name="connsiteY1" fmla="*/ 36450 h 78486"/>
                          <a:gd name="connsiteX2" fmla="*/ 109304 w 176211"/>
                          <a:gd name="connsiteY2" fmla="*/ 39518 h 78486"/>
                          <a:gd name="connsiteX3" fmla="*/ 142823 w 176211"/>
                          <a:gd name="connsiteY3" fmla="*/ 36038 h 78486"/>
                          <a:gd name="connsiteX4" fmla="*/ 158622 w 176211"/>
                          <a:gd name="connsiteY4" fmla="*/ 36221 h 78486"/>
                          <a:gd name="connsiteX5" fmla="*/ 176114 w 176211"/>
                          <a:gd name="connsiteY5" fmla="*/ 56232 h 78486"/>
                          <a:gd name="connsiteX6" fmla="*/ 162834 w 176211"/>
                          <a:gd name="connsiteY6" fmla="*/ 78486 h 78486"/>
                          <a:gd name="connsiteX7" fmla="*/ 158164 w 176211"/>
                          <a:gd name="connsiteY7" fmla="*/ 49638 h 78486"/>
                          <a:gd name="connsiteX8" fmla="*/ 129132 w 176211"/>
                          <a:gd name="connsiteY8" fmla="*/ 42220 h 78486"/>
                          <a:gd name="connsiteX9" fmla="*/ 107610 w 176211"/>
                          <a:gd name="connsiteY9" fmla="*/ 54629 h 78486"/>
                          <a:gd name="connsiteX10" fmla="*/ 35672 w 176211"/>
                          <a:gd name="connsiteY10" fmla="*/ 70015 h 78486"/>
                          <a:gd name="connsiteX11" fmla="*/ 0 w 176211"/>
                          <a:gd name="connsiteY11" fmla="*/ 0 h 7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211" h="78486">
                            <a:moveTo>
                              <a:pt x="0" y="0"/>
                            </a:moveTo>
                            <a:cubicBezTo>
                              <a:pt x="14150" y="14470"/>
                              <a:pt x="29032" y="29444"/>
                              <a:pt x="48035" y="36450"/>
                            </a:cubicBezTo>
                            <a:cubicBezTo>
                              <a:pt x="67496" y="43639"/>
                              <a:pt x="88835" y="41624"/>
                              <a:pt x="109304" y="39518"/>
                            </a:cubicBezTo>
                            <a:cubicBezTo>
                              <a:pt x="120477" y="38373"/>
                              <a:pt x="131650" y="37183"/>
                              <a:pt x="142823" y="36038"/>
                            </a:cubicBezTo>
                            <a:cubicBezTo>
                              <a:pt x="148090" y="35488"/>
                              <a:pt x="153447" y="34939"/>
                              <a:pt x="158622" y="36221"/>
                            </a:cubicBezTo>
                            <a:cubicBezTo>
                              <a:pt x="167780" y="38511"/>
                              <a:pt x="175198" y="46936"/>
                              <a:pt x="176114" y="56232"/>
                            </a:cubicBezTo>
                            <a:cubicBezTo>
                              <a:pt x="177030" y="65527"/>
                              <a:pt x="171443" y="74915"/>
                              <a:pt x="162834" y="78486"/>
                            </a:cubicBezTo>
                            <a:cubicBezTo>
                              <a:pt x="167597" y="69374"/>
                              <a:pt x="165444" y="57239"/>
                              <a:pt x="158164" y="49638"/>
                            </a:cubicBezTo>
                            <a:cubicBezTo>
                              <a:pt x="150883" y="42037"/>
                              <a:pt x="139068" y="39197"/>
                              <a:pt x="129132" y="42220"/>
                            </a:cubicBezTo>
                            <a:cubicBezTo>
                              <a:pt x="121118" y="44647"/>
                              <a:pt x="114707" y="50279"/>
                              <a:pt x="107610" y="54629"/>
                            </a:cubicBezTo>
                            <a:cubicBezTo>
                              <a:pt x="85035" y="68504"/>
                              <a:pt x="59346" y="61269"/>
                              <a:pt x="35672" y="70015"/>
                            </a:cubicBezTo>
                            <a:cubicBezTo>
                              <a:pt x="25735" y="52019"/>
                              <a:pt x="2427" y="20377"/>
                              <a:pt x="0" y="0"/>
                            </a:cubicBezTo>
                            <a:close/>
                          </a:path>
                        </a:pathLst>
                      </a:custGeom>
                      <a:solidFill>
                        <a:srgbClr val="2B553C"/>
                      </a:solidFill>
                      <a:ln w="4577" cap="flat">
                        <a:noFill/>
                        <a:prstDash val="solid"/>
                        <a:miter/>
                      </a:ln>
                    </p:spPr>
                    <p:txBody>
                      <a:bodyPr rtlCol="0" anchor="ctr"/>
                      <a:lstStyle/>
                      <a:p>
                        <a:endParaRPr lang="th-TH"/>
                      </a:p>
                    </p:txBody>
                  </p:sp>
                  <p:sp>
                    <p:nvSpPr>
                      <p:cNvPr id="2237" name="Freeform: Shape 2236">
                        <a:extLst>
                          <a:ext uri="{FF2B5EF4-FFF2-40B4-BE49-F238E27FC236}">
                            <a16:creationId xmlns:a16="http://schemas.microsoft.com/office/drawing/2014/main" id="{509186D4-B295-4949-A57D-C2821CC5ABB6}"/>
                          </a:ext>
                        </a:extLst>
                      </p:cNvPr>
                      <p:cNvSpPr/>
                      <p:nvPr/>
                    </p:nvSpPr>
                    <p:spPr>
                      <a:xfrm>
                        <a:off x="8468077" y="-336980"/>
                        <a:ext cx="118228" cy="66534"/>
                      </a:xfrm>
                      <a:custGeom>
                        <a:avLst/>
                        <a:gdLst>
                          <a:gd name="connsiteX0" fmla="*/ 12791 w 118228"/>
                          <a:gd name="connsiteY0" fmla="*/ 19873 h 66534"/>
                          <a:gd name="connsiteX1" fmla="*/ 88209 w 118228"/>
                          <a:gd name="connsiteY1" fmla="*/ 43227 h 66534"/>
                          <a:gd name="connsiteX2" fmla="*/ 114128 w 118228"/>
                          <a:gd name="connsiteY2" fmla="*/ 66535 h 66534"/>
                          <a:gd name="connsiteX3" fmla="*/ 110922 w 118228"/>
                          <a:gd name="connsiteY3" fmla="*/ 33016 h 66534"/>
                          <a:gd name="connsiteX4" fmla="*/ 80242 w 118228"/>
                          <a:gd name="connsiteY4" fmla="*/ 13692 h 66534"/>
                          <a:gd name="connsiteX5" fmla="*/ 1023 w 118228"/>
                          <a:gd name="connsiteY5" fmla="*/ 0 h 66534"/>
                          <a:gd name="connsiteX6" fmla="*/ 11692 w 118228"/>
                          <a:gd name="connsiteY6" fmla="*/ 19553 h 6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28" h="66534">
                            <a:moveTo>
                              <a:pt x="12791" y="19873"/>
                            </a:moveTo>
                            <a:cubicBezTo>
                              <a:pt x="39030" y="22621"/>
                              <a:pt x="64856" y="30589"/>
                              <a:pt x="88209" y="43227"/>
                            </a:cubicBezTo>
                            <a:cubicBezTo>
                              <a:pt x="98604" y="48859"/>
                              <a:pt x="109045" y="55957"/>
                              <a:pt x="114128" y="66535"/>
                            </a:cubicBezTo>
                            <a:cubicBezTo>
                              <a:pt x="121134" y="56873"/>
                              <a:pt x="118569" y="42540"/>
                              <a:pt x="110922" y="33016"/>
                            </a:cubicBezTo>
                            <a:cubicBezTo>
                              <a:pt x="103321" y="23445"/>
                              <a:pt x="91781" y="17813"/>
                              <a:pt x="80242" y="13692"/>
                            </a:cubicBezTo>
                            <a:cubicBezTo>
                              <a:pt x="54873" y="4579"/>
                              <a:pt x="27811" y="1282"/>
                              <a:pt x="1023" y="0"/>
                            </a:cubicBezTo>
                            <a:cubicBezTo>
                              <a:pt x="-2412" y="7647"/>
                              <a:pt x="3221" y="17996"/>
                              <a:pt x="11692" y="19553"/>
                            </a:cubicBezTo>
                          </a:path>
                        </a:pathLst>
                      </a:custGeom>
                      <a:solidFill>
                        <a:srgbClr val="3E6E53"/>
                      </a:solidFill>
                      <a:ln w="4577" cap="flat">
                        <a:noFill/>
                        <a:prstDash val="solid"/>
                        <a:miter/>
                      </a:ln>
                    </p:spPr>
                    <p:txBody>
                      <a:bodyPr rtlCol="0" anchor="ctr"/>
                      <a:lstStyle/>
                      <a:p>
                        <a:endParaRPr lang="th-TH"/>
                      </a:p>
                    </p:txBody>
                  </p:sp>
                  <p:sp>
                    <p:nvSpPr>
                      <p:cNvPr id="2238" name="Freeform: Shape 2237">
                        <a:extLst>
                          <a:ext uri="{FF2B5EF4-FFF2-40B4-BE49-F238E27FC236}">
                            <a16:creationId xmlns:a16="http://schemas.microsoft.com/office/drawing/2014/main" id="{132B5BF1-6D09-4706-9D6A-C80C20A8EBFA}"/>
                          </a:ext>
                        </a:extLst>
                      </p:cNvPr>
                      <p:cNvSpPr/>
                      <p:nvPr/>
                    </p:nvSpPr>
                    <p:spPr>
                      <a:xfrm>
                        <a:off x="8473495" y="-336797"/>
                        <a:ext cx="112700" cy="83111"/>
                      </a:xfrm>
                      <a:custGeom>
                        <a:avLst/>
                        <a:gdLst>
                          <a:gd name="connsiteX0" fmla="*/ 93781 w 112700"/>
                          <a:gd name="connsiteY0" fmla="*/ 73953 h 83111"/>
                          <a:gd name="connsiteX1" fmla="*/ 95338 w 112700"/>
                          <a:gd name="connsiteY1" fmla="*/ 41945 h 83111"/>
                          <a:gd name="connsiteX2" fmla="*/ 68138 w 112700"/>
                          <a:gd name="connsiteY2" fmla="*/ 20515 h 83111"/>
                          <a:gd name="connsiteX3" fmla="*/ 45288 w 112700"/>
                          <a:gd name="connsiteY3" fmla="*/ 12593 h 83111"/>
                          <a:gd name="connsiteX4" fmla="*/ 0 w 112700"/>
                          <a:gd name="connsiteY4" fmla="*/ 0 h 83111"/>
                          <a:gd name="connsiteX5" fmla="*/ 101565 w 112700"/>
                          <a:gd name="connsiteY5" fmla="*/ 33702 h 83111"/>
                          <a:gd name="connsiteX6" fmla="*/ 111914 w 112700"/>
                          <a:gd name="connsiteY6" fmla="*/ 44097 h 83111"/>
                          <a:gd name="connsiteX7" fmla="*/ 109716 w 112700"/>
                          <a:gd name="connsiteY7" fmla="*/ 60261 h 83111"/>
                          <a:gd name="connsiteX8" fmla="*/ 89431 w 112700"/>
                          <a:gd name="connsiteY8" fmla="*/ 83111 h 8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700" h="83111">
                            <a:moveTo>
                              <a:pt x="93781" y="73953"/>
                            </a:moveTo>
                            <a:cubicBezTo>
                              <a:pt x="101794" y="65802"/>
                              <a:pt x="101382" y="51927"/>
                              <a:pt x="95338" y="41945"/>
                            </a:cubicBezTo>
                            <a:cubicBezTo>
                              <a:pt x="89293" y="31962"/>
                              <a:pt x="78853" y="25368"/>
                              <a:pt x="68138" y="20515"/>
                            </a:cubicBezTo>
                            <a:cubicBezTo>
                              <a:pt x="60765" y="17172"/>
                              <a:pt x="53118" y="14516"/>
                              <a:pt x="45288" y="12593"/>
                            </a:cubicBezTo>
                            <a:cubicBezTo>
                              <a:pt x="30039" y="8792"/>
                              <a:pt x="13783" y="7601"/>
                              <a:pt x="0" y="0"/>
                            </a:cubicBezTo>
                            <a:cubicBezTo>
                              <a:pt x="35763" y="2839"/>
                              <a:pt x="70977" y="14516"/>
                              <a:pt x="101565" y="33702"/>
                            </a:cubicBezTo>
                            <a:cubicBezTo>
                              <a:pt x="105778" y="36358"/>
                              <a:pt x="110220" y="39472"/>
                              <a:pt x="111914" y="44097"/>
                            </a:cubicBezTo>
                            <a:cubicBezTo>
                              <a:pt x="113883" y="49409"/>
                              <a:pt x="111777" y="55133"/>
                              <a:pt x="109716" y="60261"/>
                            </a:cubicBezTo>
                            <a:cubicBezTo>
                              <a:pt x="105732" y="70152"/>
                              <a:pt x="100146" y="81417"/>
                              <a:pt x="89431" y="83111"/>
                            </a:cubicBezTo>
                          </a:path>
                        </a:pathLst>
                      </a:custGeom>
                      <a:solidFill>
                        <a:srgbClr val="2B553C"/>
                      </a:solidFill>
                      <a:ln w="4577" cap="flat">
                        <a:noFill/>
                        <a:prstDash val="solid"/>
                        <a:miter/>
                      </a:ln>
                    </p:spPr>
                    <p:txBody>
                      <a:bodyPr rtlCol="0" anchor="ctr"/>
                      <a:lstStyle/>
                      <a:p>
                        <a:endParaRPr lang="th-TH"/>
                      </a:p>
                    </p:txBody>
                  </p:sp>
                  <p:sp>
                    <p:nvSpPr>
                      <p:cNvPr id="2239" name="Freeform: Shape 2238">
                        <a:extLst>
                          <a:ext uri="{FF2B5EF4-FFF2-40B4-BE49-F238E27FC236}">
                            <a16:creationId xmlns:a16="http://schemas.microsoft.com/office/drawing/2014/main" id="{8777CC1E-38BA-4BEC-9AA5-0A997000FBB5}"/>
                          </a:ext>
                        </a:extLst>
                      </p:cNvPr>
                      <p:cNvSpPr/>
                      <p:nvPr/>
                    </p:nvSpPr>
                    <p:spPr>
                      <a:xfrm>
                        <a:off x="8564987" y="-329012"/>
                        <a:ext cx="43093" cy="76801"/>
                      </a:xfrm>
                      <a:custGeom>
                        <a:avLst/>
                        <a:gdLst>
                          <a:gd name="connsiteX0" fmla="*/ 0 w 43093"/>
                          <a:gd name="connsiteY0" fmla="*/ 63879 h 76801"/>
                          <a:gd name="connsiteX1" fmla="*/ 18545 w 43093"/>
                          <a:gd name="connsiteY1" fmla="*/ 35214 h 76801"/>
                          <a:gd name="connsiteX2" fmla="*/ 7235 w 43093"/>
                          <a:gd name="connsiteY2" fmla="*/ 0 h 76801"/>
                          <a:gd name="connsiteX3" fmla="*/ 28665 w 43093"/>
                          <a:gd name="connsiteY3" fmla="*/ 8838 h 76801"/>
                          <a:gd name="connsiteX4" fmla="*/ 41945 w 43093"/>
                          <a:gd name="connsiteY4" fmla="*/ 49272 h 76801"/>
                          <a:gd name="connsiteX5" fmla="*/ 30497 w 43093"/>
                          <a:gd name="connsiteY5" fmla="*/ 73999 h 76801"/>
                          <a:gd name="connsiteX6" fmla="*/ 7968 w 43093"/>
                          <a:gd name="connsiteY6" fmla="*/ 67222 h 7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93" h="76801">
                            <a:moveTo>
                              <a:pt x="0" y="63879"/>
                            </a:moveTo>
                            <a:cubicBezTo>
                              <a:pt x="11997" y="60765"/>
                              <a:pt x="18774" y="47577"/>
                              <a:pt x="18545" y="35214"/>
                            </a:cubicBezTo>
                            <a:cubicBezTo>
                              <a:pt x="18317" y="22850"/>
                              <a:pt x="12730" y="11219"/>
                              <a:pt x="7235" y="0"/>
                            </a:cubicBezTo>
                            <a:cubicBezTo>
                              <a:pt x="9524" y="7739"/>
                              <a:pt x="20881" y="6319"/>
                              <a:pt x="28665" y="8838"/>
                            </a:cubicBezTo>
                            <a:cubicBezTo>
                              <a:pt x="43593" y="13737"/>
                              <a:pt x="44601" y="34115"/>
                              <a:pt x="41945" y="49272"/>
                            </a:cubicBezTo>
                            <a:cubicBezTo>
                              <a:pt x="40342" y="58476"/>
                              <a:pt x="38007" y="68412"/>
                              <a:pt x="30497" y="73999"/>
                            </a:cubicBezTo>
                            <a:cubicBezTo>
                              <a:pt x="23033" y="79585"/>
                              <a:pt x="9067" y="76563"/>
                              <a:pt x="7968" y="67222"/>
                            </a:cubicBezTo>
                          </a:path>
                        </a:pathLst>
                      </a:custGeom>
                      <a:solidFill>
                        <a:srgbClr val="4B7955"/>
                      </a:solidFill>
                      <a:ln w="4577" cap="flat">
                        <a:noFill/>
                        <a:prstDash val="solid"/>
                        <a:miter/>
                      </a:ln>
                    </p:spPr>
                    <p:txBody>
                      <a:bodyPr rtlCol="0" anchor="ctr"/>
                      <a:lstStyle/>
                      <a:p>
                        <a:endParaRPr lang="th-TH"/>
                      </a:p>
                    </p:txBody>
                  </p:sp>
                  <p:sp>
                    <p:nvSpPr>
                      <p:cNvPr id="2240" name="Freeform: Shape 2239">
                        <a:extLst>
                          <a:ext uri="{FF2B5EF4-FFF2-40B4-BE49-F238E27FC236}">
                            <a16:creationId xmlns:a16="http://schemas.microsoft.com/office/drawing/2014/main" id="{41D45B7D-F71F-45D5-944E-4FCC42EBF490}"/>
                          </a:ext>
                        </a:extLst>
                      </p:cNvPr>
                      <p:cNvSpPr/>
                      <p:nvPr/>
                    </p:nvSpPr>
                    <p:spPr>
                      <a:xfrm>
                        <a:off x="8567688" y="-325487"/>
                        <a:ext cx="40570" cy="76655"/>
                      </a:xfrm>
                      <a:custGeom>
                        <a:avLst/>
                        <a:gdLst>
                          <a:gd name="connsiteX0" fmla="*/ 4533 w 40570"/>
                          <a:gd name="connsiteY0" fmla="*/ 67314 h 76655"/>
                          <a:gd name="connsiteX1" fmla="*/ 31001 w 40570"/>
                          <a:gd name="connsiteY1" fmla="*/ 47212 h 76655"/>
                          <a:gd name="connsiteX2" fmla="*/ 18637 w 40570"/>
                          <a:gd name="connsiteY2" fmla="*/ 15845 h 76655"/>
                          <a:gd name="connsiteX3" fmla="*/ 0 w 40570"/>
                          <a:gd name="connsiteY3" fmla="*/ 1466 h 76655"/>
                          <a:gd name="connsiteX4" fmla="*/ 36954 w 40570"/>
                          <a:gd name="connsiteY4" fmla="*/ 18226 h 76655"/>
                          <a:gd name="connsiteX5" fmla="*/ 32695 w 40570"/>
                          <a:gd name="connsiteY5" fmla="*/ 59804 h 76655"/>
                          <a:gd name="connsiteX6" fmla="*/ 9204 w 40570"/>
                          <a:gd name="connsiteY6" fmla="*/ 76656 h 76655"/>
                          <a:gd name="connsiteX7" fmla="*/ 7602 w 40570"/>
                          <a:gd name="connsiteY7" fmla="*/ 66124 h 7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70" h="76655">
                            <a:moveTo>
                              <a:pt x="4533" y="67314"/>
                            </a:moveTo>
                            <a:cubicBezTo>
                              <a:pt x="16576" y="67223"/>
                              <a:pt x="27887" y="58660"/>
                              <a:pt x="31001" y="47212"/>
                            </a:cubicBezTo>
                            <a:cubicBezTo>
                              <a:pt x="34115" y="35764"/>
                              <a:pt x="28894" y="22393"/>
                              <a:pt x="18637" y="15845"/>
                            </a:cubicBezTo>
                            <a:cubicBezTo>
                              <a:pt x="11860" y="11494"/>
                              <a:pt x="2518" y="9068"/>
                              <a:pt x="0" y="1466"/>
                            </a:cubicBezTo>
                            <a:cubicBezTo>
                              <a:pt x="13737" y="-3571"/>
                              <a:pt x="30497" y="4946"/>
                              <a:pt x="36954" y="18226"/>
                            </a:cubicBezTo>
                            <a:cubicBezTo>
                              <a:pt x="43410" y="31505"/>
                              <a:pt x="40754" y="47715"/>
                              <a:pt x="32695" y="59804"/>
                            </a:cubicBezTo>
                            <a:cubicBezTo>
                              <a:pt x="27246" y="68001"/>
                              <a:pt x="19004" y="74824"/>
                              <a:pt x="9204" y="76656"/>
                            </a:cubicBezTo>
                            <a:cubicBezTo>
                              <a:pt x="8655" y="73130"/>
                              <a:pt x="8105" y="69650"/>
                              <a:pt x="7602" y="66124"/>
                            </a:cubicBezTo>
                          </a:path>
                        </a:pathLst>
                      </a:custGeom>
                      <a:solidFill>
                        <a:srgbClr val="2B553C"/>
                      </a:solidFill>
                      <a:ln w="4577" cap="flat">
                        <a:noFill/>
                        <a:prstDash val="solid"/>
                        <a:miter/>
                      </a:ln>
                    </p:spPr>
                    <p:txBody>
                      <a:bodyPr rtlCol="0" anchor="ctr"/>
                      <a:lstStyle/>
                      <a:p>
                        <a:endParaRPr lang="th-TH"/>
                      </a:p>
                    </p:txBody>
                  </p:sp>
                  <p:sp>
                    <p:nvSpPr>
                      <p:cNvPr id="2241" name="Freeform: Shape 2240">
                        <a:extLst>
                          <a:ext uri="{FF2B5EF4-FFF2-40B4-BE49-F238E27FC236}">
                            <a16:creationId xmlns:a16="http://schemas.microsoft.com/office/drawing/2014/main" id="{45258201-6C3D-4006-8586-2110ED99E0D3}"/>
                          </a:ext>
                        </a:extLst>
                      </p:cNvPr>
                      <p:cNvSpPr/>
                      <p:nvPr/>
                    </p:nvSpPr>
                    <p:spPr>
                      <a:xfrm>
                        <a:off x="8601851" y="-298286"/>
                        <a:ext cx="274670" cy="161094"/>
                      </a:xfrm>
                      <a:custGeom>
                        <a:avLst/>
                        <a:gdLst>
                          <a:gd name="connsiteX0" fmla="*/ 271266 w 274670"/>
                          <a:gd name="connsiteY0" fmla="*/ 161094 h 161094"/>
                          <a:gd name="connsiteX1" fmla="*/ 270625 w 274670"/>
                          <a:gd name="connsiteY1" fmla="*/ 140442 h 161094"/>
                          <a:gd name="connsiteX2" fmla="*/ 251988 w 274670"/>
                          <a:gd name="connsiteY2" fmla="*/ 127437 h 161094"/>
                          <a:gd name="connsiteX3" fmla="*/ 205006 w 274670"/>
                          <a:gd name="connsiteY3" fmla="*/ 104313 h 161094"/>
                          <a:gd name="connsiteX4" fmla="*/ 129679 w 274670"/>
                          <a:gd name="connsiteY4" fmla="*/ 68687 h 161094"/>
                          <a:gd name="connsiteX5" fmla="*/ 53574 w 274670"/>
                          <a:gd name="connsiteY5" fmla="*/ 39701 h 161094"/>
                          <a:gd name="connsiteX6" fmla="*/ 4211 w 274670"/>
                          <a:gd name="connsiteY6" fmla="*/ 0 h 161094"/>
                          <a:gd name="connsiteX7" fmla="*/ 36539 w 274670"/>
                          <a:gd name="connsiteY7" fmla="*/ 51332 h 161094"/>
                          <a:gd name="connsiteX8" fmla="*/ 116033 w 274670"/>
                          <a:gd name="connsiteY8" fmla="*/ 86500 h 161094"/>
                          <a:gd name="connsiteX9" fmla="*/ 271266 w 274670"/>
                          <a:gd name="connsiteY9" fmla="*/ 161094 h 16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670" h="161094">
                            <a:moveTo>
                              <a:pt x="271266" y="161094"/>
                            </a:moveTo>
                            <a:cubicBezTo>
                              <a:pt x="276487" y="155782"/>
                              <a:pt x="275250" y="146487"/>
                              <a:pt x="270625" y="140442"/>
                            </a:cubicBezTo>
                            <a:cubicBezTo>
                              <a:pt x="266000" y="134398"/>
                              <a:pt x="258857" y="130780"/>
                              <a:pt x="251988" y="127437"/>
                            </a:cubicBezTo>
                            <a:cubicBezTo>
                              <a:pt x="236327" y="119745"/>
                              <a:pt x="220667" y="112006"/>
                              <a:pt x="205006" y="104313"/>
                            </a:cubicBezTo>
                            <a:cubicBezTo>
                              <a:pt x="180096" y="92041"/>
                              <a:pt x="155139" y="79769"/>
                              <a:pt x="129679" y="68687"/>
                            </a:cubicBezTo>
                            <a:cubicBezTo>
                              <a:pt x="104769" y="57835"/>
                              <a:pt x="79355" y="48173"/>
                              <a:pt x="53574" y="39701"/>
                            </a:cubicBezTo>
                            <a:cubicBezTo>
                              <a:pt x="29900" y="31917"/>
                              <a:pt x="14239" y="20927"/>
                              <a:pt x="4211" y="0"/>
                            </a:cubicBezTo>
                            <a:cubicBezTo>
                              <a:pt x="-7741" y="34847"/>
                              <a:pt x="6592" y="37274"/>
                              <a:pt x="36539" y="51332"/>
                            </a:cubicBezTo>
                            <a:cubicBezTo>
                              <a:pt x="63007" y="63696"/>
                              <a:pt x="88696" y="76060"/>
                              <a:pt x="116033" y="86500"/>
                            </a:cubicBezTo>
                            <a:cubicBezTo>
                              <a:pt x="169655" y="107015"/>
                              <a:pt x="225612" y="124827"/>
                              <a:pt x="271266" y="161094"/>
                            </a:cubicBezTo>
                            <a:close/>
                          </a:path>
                        </a:pathLst>
                      </a:custGeom>
                      <a:solidFill>
                        <a:srgbClr val="3E6E53"/>
                      </a:solidFill>
                      <a:ln w="4577" cap="flat">
                        <a:noFill/>
                        <a:prstDash val="solid"/>
                        <a:miter/>
                      </a:ln>
                    </p:spPr>
                    <p:txBody>
                      <a:bodyPr rtlCol="0" anchor="ctr"/>
                      <a:lstStyle/>
                      <a:p>
                        <a:endParaRPr lang="th-TH"/>
                      </a:p>
                    </p:txBody>
                  </p:sp>
                  <p:sp>
                    <p:nvSpPr>
                      <p:cNvPr id="2242" name="Freeform: Shape 2241">
                        <a:extLst>
                          <a:ext uri="{FF2B5EF4-FFF2-40B4-BE49-F238E27FC236}">
                            <a16:creationId xmlns:a16="http://schemas.microsoft.com/office/drawing/2014/main" id="{CD78CB78-3827-41BD-A327-4FC45601D8E8}"/>
                          </a:ext>
                        </a:extLst>
                      </p:cNvPr>
                      <p:cNvSpPr/>
                      <p:nvPr/>
                    </p:nvSpPr>
                    <p:spPr>
                      <a:xfrm>
                        <a:off x="8593011" y="-306116"/>
                        <a:ext cx="288668" cy="152380"/>
                      </a:xfrm>
                      <a:custGeom>
                        <a:avLst/>
                        <a:gdLst>
                          <a:gd name="connsiteX0" fmla="*/ 28070 w 288668"/>
                          <a:gd name="connsiteY0" fmla="*/ 44830 h 152380"/>
                          <a:gd name="connsiteX1" fmla="*/ 4350 w 288668"/>
                          <a:gd name="connsiteY1" fmla="*/ 16897 h 152380"/>
                          <a:gd name="connsiteX2" fmla="*/ 0 w 288668"/>
                          <a:gd name="connsiteY2" fmla="*/ 0 h 152380"/>
                          <a:gd name="connsiteX3" fmla="*/ 126476 w 288668"/>
                          <a:gd name="connsiteY3" fmla="*/ 73541 h 152380"/>
                          <a:gd name="connsiteX4" fmla="*/ 288669 w 288668"/>
                          <a:gd name="connsiteY4" fmla="*/ 150562 h 152380"/>
                          <a:gd name="connsiteX5" fmla="*/ 172313 w 288668"/>
                          <a:gd name="connsiteY5" fmla="*/ 103305 h 152380"/>
                          <a:gd name="connsiteX6" fmla="*/ 28070 w 288668"/>
                          <a:gd name="connsiteY6" fmla="*/ 44830 h 15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668" h="152380">
                            <a:moveTo>
                              <a:pt x="28070" y="44830"/>
                            </a:moveTo>
                            <a:cubicBezTo>
                              <a:pt x="16851" y="38556"/>
                              <a:pt x="4762" y="29490"/>
                              <a:pt x="4350" y="16897"/>
                            </a:cubicBezTo>
                            <a:cubicBezTo>
                              <a:pt x="4167" y="10715"/>
                              <a:pt x="5861" y="2381"/>
                              <a:pt x="0" y="0"/>
                            </a:cubicBezTo>
                            <a:cubicBezTo>
                              <a:pt x="33748" y="35809"/>
                              <a:pt x="80135" y="57010"/>
                              <a:pt x="126476" y="73541"/>
                            </a:cubicBezTo>
                            <a:cubicBezTo>
                              <a:pt x="165215" y="87370"/>
                              <a:pt x="256249" y="127941"/>
                              <a:pt x="288669" y="150562"/>
                            </a:cubicBezTo>
                            <a:cubicBezTo>
                              <a:pt x="263804" y="162331"/>
                              <a:pt x="198689" y="113517"/>
                              <a:pt x="172313" y="103305"/>
                            </a:cubicBezTo>
                            <a:cubicBezTo>
                              <a:pt x="123957" y="84577"/>
                              <a:pt x="73587" y="70381"/>
                              <a:pt x="28070" y="44830"/>
                            </a:cubicBezTo>
                            <a:close/>
                          </a:path>
                        </a:pathLst>
                      </a:custGeom>
                      <a:solidFill>
                        <a:srgbClr val="2B553C"/>
                      </a:solidFill>
                      <a:ln w="4577" cap="flat">
                        <a:noFill/>
                        <a:prstDash val="solid"/>
                        <a:miter/>
                      </a:ln>
                    </p:spPr>
                    <p:txBody>
                      <a:bodyPr rtlCol="0" anchor="ctr"/>
                      <a:lstStyle/>
                      <a:p>
                        <a:endParaRPr lang="th-TH"/>
                      </a:p>
                    </p:txBody>
                  </p:sp>
                  <p:sp>
                    <p:nvSpPr>
                      <p:cNvPr id="2243" name="Freeform: Shape 2242">
                        <a:extLst>
                          <a:ext uri="{FF2B5EF4-FFF2-40B4-BE49-F238E27FC236}">
                            <a16:creationId xmlns:a16="http://schemas.microsoft.com/office/drawing/2014/main" id="{B51679F8-CC87-4DDF-A3F0-075837F974BF}"/>
                          </a:ext>
                        </a:extLst>
                      </p:cNvPr>
                      <p:cNvSpPr/>
                      <p:nvPr/>
                    </p:nvSpPr>
                    <p:spPr>
                      <a:xfrm>
                        <a:off x="8311898" y="-371278"/>
                        <a:ext cx="44703" cy="133812"/>
                      </a:xfrm>
                      <a:custGeom>
                        <a:avLst/>
                        <a:gdLst>
                          <a:gd name="connsiteX0" fmla="*/ 28665 w 44703"/>
                          <a:gd name="connsiteY0" fmla="*/ 118966 h 133812"/>
                          <a:gd name="connsiteX1" fmla="*/ 42586 w 44703"/>
                          <a:gd name="connsiteY1" fmla="*/ 53484 h 133812"/>
                          <a:gd name="connsiteX2" fmla="*/ 0 w 44703"/>
                          <a:gd name="connsiteY2" fmla="*/ 0 h 133812"/>
                          <a:gd name="connsiteX3" fmla="*/ 21568 w 44703"/>
                          <a:gd name="connsiteY3" fmla="*/ 27383 h 133812"/>
                          <a:gd name="connsiteX4" fmla="*/ 28894 w 44703"/>
                          <a:gd name="connsiteY4" fmla="*/ 58567 h 133812"/>
                          <a:gd name="connsiteX5" fmla="*/ 22529 w 44703"/>
                          <a:gd name="connsiteY5" fmla="*/ 65482 h 133812"/>
                          <a:gd name="connsiteX6" fmla="*/ 24086 w 44703"/>
                          <a:gd name="connsiteY6" fmla="*/ 90759 h 133812"/>
                          <a:gd name="connsiteX7" fmla="*/ 7739 w 44703"/>
                          <a:gd name="connsiteY7" fmla="*/ 131421 h 133812"/>
                          <a:gd name="connsiteX8" fmla="*/ 21430 w 44703"/>
                          <a:gd name="connsiteY8" fmla="*/ 125239 h 133812"/>
                          <a:gd name="connsiteX9" fmla="*/ 33199 w 44703"/>
                          <a:gd name="connsiteY9" fmla="*/ 112738 h 13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03" h="133812">
                            <a:moveTo>
                              <a:pt x="28665" y="118966"/>
                            </a:moveTo>
                            <a:cubicBezTo>
                              <a:pt x="42815" y="100833"/>
                              <a:pt x="48035" y="76151"/>
                              <a:pt x="42586" y="53484"/>
                            </a:cubicBezTo>
                            <a:cubicBezTo>
                              <a:pt x="37137" y="30818"/>
                              <a:pt x="21064" y="10669"/>
                              <a:pt x="0" y="0"/>
                            </a:cubicBezTo>
                            <a:cubicBezTo>
                              <a:pt x="2885" y="11310"/>
                              <a:pt x="13371" y="18866"/>
                              <a:pt x="21568" y="27383"/>
                            </a:cubicBezTo>
                            <a:cubicBezTo>
                              <a:pt x="29719" y="35900"/>
                              <a:pt x="35946" y="49500"/>
                              <a:pt x="28894" y="58567"/>
                            </a:cubicBezTo>
                            <a:cubicBezTo>
                              <a:pt x="26971" y="61040"/>
                              <a:pt x="24269" y="62826"/>
                              <a:pt x="22529" y="65482"/>
                            </a:cubicBezTo>
                            <a:cubicBezTo>
                              <a:pt x="17767" y="72717"/>
                              <a:pt x="22255" y="82241"/>
                              <a:pt x="24086" y="90759"/>
                            </a:cubicBezTo>
                            <a:cubicBezTo>
                              <a:pt x="27337" y="106099"/>
                              <a:pt x="20652" y="122813"/>
                              <a:pt x="7739" y="131421"/>
                            </a:cubicBezTo>
                            <a:cubicBezTo>
                              <a:pt x="10669" y="137237"/>
                              <a:pt x="19507" y="131375"/>
                              <a:pt x="21430" y="125239"/>
                            </a:cubicBezTo>
                            <a:cubicBezTo>
                              <a:pt x="23354" y="119103"/>
                              <a:pt x="26925" y="110724"/>
                              <a:pt x="33199" y="112738"/>
                            </a:cubicBezTo>
                          </a:path>
                        </a:pathLst>
                      </a:custGeom>
                      <a:solidFill>
                        <a:srgbClr val="4B7955"/>
                      </a:solidFill>
                      <a:ln w="4577" cap="flat">
                        <a:noFill/>
                        <a:prstDash val="solid"/>
                        <a:miter/>
                      </a:ln>
                    </p:spPr>
                    <p:txBody>
                      <a:bodyPr rtlCol="0" anchor="ctr"/>
                      <a:lstStyle/>
                      <a:p>
                        <a:endParaRPr lang="th-TH"/>
                      </a:p>
                    </p:txBody>
                  </p:sp>
                  <p:sp>
                    <p:nvSpPr>
                      <p:cNvPr id="2244" name="Freeform: Shape 2243">
                        <a:extLst>
                          <a:ext uri="{FF2B5EF4-FFF2-40B4-BE49-F238E27FC236}">
                            <a16:creationId xmlns:a16="http://schemas.microsoft.com/office/drawing/2014/main" id="{FF69662B-ADB2-40D6-B9BB-B5A2FE7D92D9}"/>
                          </a:ext>
                        </a:extLst>
                      </p:cNvPr>
                      <p:cNvSpPr/>
                      <p:nvPr/>
                    </p:nvSpPr>
                    <p:spPr>
                      <a:xfrm>
                        <a:off x="8405724" y="-621390"/>
                        <a:ext cx="177310" cy="291692"/>
                      </a:xfrm>
                      <a:custGeom>
                        <a:avLst/>
                        <a:gdLst>
                          <a:gd name="connsiteX0" fmla="*/ 176938 w 177310"/>
                          <a:gd name="connsiteY0" fmla="*/ 238665 h 291692"/>
                          <a:gd name="connsiteX1" fmla="*/ 154180 w 177310"/>
                          <a:gd name="connsiteY1" fmla="*/ 123179 h 291692"/>
                          <a:gd name="connsiteX2" fmla="*/ 0 w 177310"/>
                          <a:gd name="connsiteY2" fmla="*/ 0 h 291692"/>
                          <a:gd name="connsiteX3" fmla="*/ 25460 w 177310"/>
                          <a:gd name="connsiteY3" fmla="*/ 115623 h 291692"/>
                          <a:gd name="connsiteX4" fmla="*/ 95338 w 177310"/>
                          <a:gd name="connsiteY4" fmla="*/ 250799 h 291692"/>
                          <a:gd name="connsiteX5" fmla="*/ 176938 w 177310"/>
                          <a:gd name="connsiteY5" fmla="*/ 238665 h 29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310" h="291692">
                            <a:moveTo>
                              <a:pt x="176938" y="238665"/>
                            </a:moveTo>
                            <a:cubicBezTo>
                              <a:pt x="174557" y="199376"/>
                              <a:pt x="171855" y="158850"/>
                              <a:pt x="154180" y="123179"/>
                            </a:cubicBezTo>
                            <a:cubicBezTo>
                              <a:pt x="124644" y="63467"/>
                              <a:pt x="60216" y="29673"/>
                              <a:pt x="0" y="0"/>
                            </a:cubicBezTo>
                            <a:cubicBezTo>
                              <a:pt x="19416" y="34985"/>
                              <a:pt x="18225" y="76609"/>
                              <a:pt x="25460" y="115623"/>
                            </a:cubicBezTo>
                            <a:cubicBezTo>
                              <a:pt x="34802" y="165856"/>
                              <a:pt x="59895" y="213205"/>
                              <a:pt x="95338" y="250799"/>
                            </a:cubicBezTo>
                            <a:cubicBezTo>
                              <a:pt x="137512" y="295400"/>
                              <a:pt x="181838" y="319029"/>
                              <a:pt x="176938" y="238665"/>
                            </a:cubicBezTo>
                            <a:close/>
                          </a:path>
                        </a:pathLst>
                      </a:custGeom>
                      <a:solidFill>
                        <a:srgbClr val="4B7955"/>
                      </a:solidFill>
                      <a:ln w="4577" cap="flat">
                        <a:noFill/>
                        <a:prstDash val="solid"/>
                        <a:miter/>
                      </a:ln>
                    </p:spPr>
                    <p:txBody>
                      <a:bodyPr rtlCol="0" anchor="ctr"/>
                      <a:lstStyle/>
                      <a:p>
                        <a:endParaRPr lang="th-TH"/>
                      </a:p>
                    </p:txBody>
                  </p:sp>
                  <p:sp>
                    <p:nvSpPr>
                      <p:cNvPr id="2245" name="Freeform: Shape 2244">
                        <a:extLst>
                          <a:ext uri="{FF2B5EF4-FFF2-40B4-BE49-F238E27FC236}">
                            <a16:creationId xmlns:a16="http://schemas.microsoft.com/office/drawing/2014/main" id="{7C952447-E6EF-4238-9C4F-79C731A11F0E}"/>
                          </a:ext>
                        </a:extLst>
                      </p:cNvPr>
                      <p:cNvSpPr/>
                      <p:nvPr/>
                    </p:nvSpPr>
                    <p:spPr>
                      <a:xfrm>
                        <a:off x="8415478" y="-620658"/>
                        <a:ext cx="154500" cy="284044"/>
                      </a:xfrm>
                      <a:custGeom>
                        <a:avLst/>
                        <a:gdLst>
                          <a:gd name="connsiteX0" fmla="*/ 149600 w 154500"/>
                          <a:gd name="connsiteY0" fmla="*/ 225752 h 284044"/>
                          <a:gd name="connsiteX1" fmla="*/ 59437 w 154500"/>
                          <a:gd name="connsiteY1" fmla="*/ 76243 h 284044"/>
                          <a:gd name="connsiteX2" fmla="*/ 0 w 154500"/>
                          <a:gd name="connsiteY2" fmla="*/ 0 h 284044"/>
                          <a:gd name="connsiteX3" fmla="*/ 42586 w 154500"/>
                          <a:gd name="connsiteY3" fmla="*/ 55316 h 284044"/>
                          <a:gd name="connsiteX4" fmla="*/ 83020 w 154500"/>
                          <a:gd name="connsiteY4" fmla="*/ 140076 h 284044"/>
                          <a:gd name="connsiteX5" fmla="*/ 42952 w 154500"/>
                          <a:gd name="connsiteY5" fmla="*/ 137557 h 284044"/>
                          <a:gd name="connsiteX6" fmla="*/ 58567 w 154500"/>
                          <a:gd name="connsiteY6" fmla="*/ 159171 h 284044"/>
                          <a:gd name="connsiteX7" fmla="*/ 57743 w 154500"/>
                          <a:gd name="connsiteY7" fmla="*/ 167047 h 284044"/>
                          <a:gd name="connsiteX8" fmla="*/ 77983 w 154500"/>
                          <a:gd name="connsiteY8" fmla="*/ 176114 h 284044"/>
                          <a:gd name="connsiteX9" fmla="*/ 99550 w 154500"/>
                          <a:gd name="connsiteY9" fmla="*/ 183257 h 284044"/>
                          <a:gd name="connsiteX10" fmla="*/ 70748 w 154500"/>
                          <a:gd name="connsiteY10" fmla="*/ 206931 h 284044"/>
                          <a:gd name="connsiteX11" fmla="*/ 100787 w 154500"/>
                          <a:gd name="connsiteY11" fmla="*/ 230102 h 284044"/>
                          <a:gd name="connsiteX12" fmla="*/ 110586 w 154500"/>
                          <a:gd name="connsiteY12" fmla="*/ 244343 h 284044"/>
                          <a:gd name="connsiteX13" fmla="*/ 154500 w 154500"/>
                          <a:gd name="connsiteY13" fmla="*/ 284044 h 284044"/>
                          <a:gd name="connsiteX14" fmla="*/ 149600 w 154500"/>
                          <a:gd name="connsiteY14" fmla="*/ 225752 h 28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500" h="284044">
                            <a:moveTo>
                              <a:pt x="149600" y="225752"/>
                            </a:moveTo>
                            <a:cubicBezTo>
                              <a:pt x="143006" y="167505"/>
                              <a:pt x="99734" y="119973"/>
                              <a:pt x="59437" y="76243"/>
                            </a:cubicBezTo>
                            <a:cubicBezTo>
                              <a:pt x="37503" y="52477"/>
                              <a:pt x="15569" y="28208"/>
                              <a:pt x="0" y="0"/>
                            </a:cubicBezTo>
                            <a:cubicBezTo>
                              <a:pt x="18500" y="14653"/>
                              <a:pt x="33290" y="33840"/>
                              <a:pt x="42586" y="55316"/>
                            </a:cubicBezTo>
                            <a:cubicBezTo>
                              <a:pt x="55179" y="84348"/>
                              <a:pt x="59025" y="119058"/>
                              <a:pt x="83020" y="140076"/>
                            </a:cubicBezTo>
                            <a:cubicBezTo>
                              <a:pt x="69649" y="139252"/>
                              <a:pt x="56323" y="138427"/>
                              <a:pt x="42952" y="137557"/>
                            </a:cubicBezTo>
                            <a:cubicBezTo>
                              <a:pt x="52523" y="139618"/>
                              <a:pt x="59804" y="149646"/>
                              <a:pt x="58567" y="159171"/>
                            </a:cubicBezTo>
                            <a:cubicBezTo>
                              <a:pt x="58247" y="161781"/>
                              <a:pt x="57331" y="164391"/>
                              <a:pt x="57743" y="167047"/>
                            </a:cubicBezTo>
                            <a:cubicBezTo>
                              <a:pt x="58979" y="175015"/>
                              <a:pt x="69878" y="176846"/>
                              <a:pt x="77983" y="176114"/>
                            </a:cubicBezTo>
                            <a:cubicBezTo>
                              <a:pt x="86088" y="175427"/>
                              <a:pt x="96620" y="175702"/>
                              <a:pt x="99550" y="183257"/>
                            </a:cubicBezTo>
                            <a:cubicBezTo>
                              <a:pt x="93277" y="194247"/>
                              <a:pt x="82837" y="202810"/>
                              <a:pt x="70748" y="206931"/>
                            </a:cubicBezTo>
                            <a:cubicBezTo>
                              <a:pt x="77021" y="217967"/>
                              <a:pt x="91812" y="221035"/>
                              <a:pt x="100787" y="230102"/>
                            </a:cubicBezTo>
                            <a:cubicBezTo>
                              <a:pt x="104862" y="234223"/>
                              <a:pt x="107564" y="239397"/>
                              <a:pt x="110586" y="244343"/>
                            </a:cubicBezTo>
                            <a:cubicBezTo>
                              <a:pt x="120202" y="260324"/>
                              <a:pt x="135497" y="281892"/>
                              <a:pt x="154500" y="284044"/>
                            </a:cubicBezTo>
                            <a:cubicBezTo>
                              <a:pt x="152623" y="265041"/>
                              <a:pt x="151799" y="245121"/>
                              <a:pt x="149600" y="225752"/>
                            </a:cubicBezTo>
                            <a:close/>
                          </a:path>
                        </a:pathLst>
                      </a:custGeom>
                      <a:solidFill>
                        <a:srgbClr val="45524E">
                          <a:alpha val="38000"/>
                        </a:srgbClr>
                      </a:solidFill>
                      <a:ln w="4577" cap="flat">
                        <a:noFill/>
                        <a:prstDash val="solid"/>
                        <a:miter/>
                      </a:ln>
                    </p:spPr>
                    <p:txBody>
                      <a:bodyPr rtlCol="0" anchor="ctr"/>
                      <a:lstStyle/>
                      <a:p>
                        <a:endParaRPr lang="th-TH"/>
                      </a:p>
                    </p:txBody>
                  </p:sp>
                  <p:sp>
                    <p:nvSpPr>
                      <p:cNvPr id="2246" name="Freeform: Shape 2245">
                        <a:extLst>
                          <a:ext uri="{FF2B5EF4-FFF2-40B4-BE49-F238E27FC236}">
                            <a16:creationId xmlns:a16="http://schemas.microsoft.com/office/drawing/2014/main" id="{C7930FDC-EE8B-487A-8ED4-8EBB5E5C30BE}"/>
                          </a:ext>
                        </a:extLst>
                      </p:cNvPr>
                      <p:cNvSpPr/>
                      <p:nvPr/>
                    </p:nvSpPr>
                    <p:spPr>
                      <a:xfrm>
                        <a:off x="8408060" y="-618872"/>
                        <a:ext cx="173412" cy="302843"/>
                      </a:xfrm>
                      <a:custGeom>
                        <a:avLst/>
                        <a:gdLst>
                          <a:gd name="connsiteX0" fmla="*/ 59987 w 173412"/>
                          <a:gd name="connsiteY0" fmla="*/ 50416 h 302843"/>
                          <a:gd name="connsiteX1" fmla="*/ 120981 w 173412"/>
                          <a:gd name="connsiteY1" fmla="*/ 122629 h 302843"/>
                          <a:gd name="connsiteX2" fmla="*/ 153218 w 173412"/>
                          <a:gd name="connsiteY2" fmla="*/ 183624 h 302843"/>
                          <a:gd name="connsiteX3" fmla="*/ 173412 w 173412"/>
                          <a:gd name="connsiteY3" fmla="*/ 302773 h 302843"/>
                          <a:gd name="connsiteX4" fmla="*/ 157110 w 173412"/>
                          <a:gd name="connsiteY4" fmla="*/ 283586 h 302843"/>
                          <a:gd name="connsiteX5" fmla="*/ 163658 w 173412"/>
                          <a:gd name="connsiteY5" fmla="*/ 256432 h 302843"/>
                          <a:gd name="connsiteX6" fmla="*/ 154408 w 173412"/>
                          <a:gd name="connsiteY6" fmla="*/ 206428 h 302843"/>
                          <a:gd name="connsiteX7" fmla="*/ 125331 w 173412"/>
                          <a:gd name="connsiteY7" fmla="*/ 150287 h 302843"/>
                          <a:gd name="connsiteX8" fmla="*/ 101382 w 173412"/>
                          <a:gd name="connsiteY8" fmla="*/ 123362 h 302843"/>
                          <a:gd name="connsiteX9" fmla="*/ 72854 w 173412"/>
                          <a:gd name="connsiteY9" fmla="*/ 68824 h 302843"/>
                          <a:gd name="connsiteX10" fmla="*/ 40754 w 173412"/>
                          <a:gd name="connsiteY10" fmla="*/ 46112 h 302843"/>
                          <a:gd name="connsiteX11" fmla="*/ 0 w 173412"/>
                          <a:gd name="connsiteY11" fmla="*/ 0 h 302843"/>
                          <a:gd name="connsiteX12" fmla="*/ 59987 w 173412"/>
                          <a:gd name="connsiteY12" fmla="*/ 50416 h 30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2" h="302843">
                            <a:moveTo>
                              <a:pt x="59987" y="50416"/>
                            </a:moveTo>
                            <a:cubicBezTo>
                              <a:pt x="85905" y="68824"/>
                              <a:pt x="103763" y="96070"/>
                              <a:pt x="120981" y="122629"/>
                            </a:cubicBezTo>
                            <a:cubicBezTo>
                              <a:pt x="133573" y="142045"/>
                              <a:pt x="146304" y="161735"/>
                              <a:pt x="153218" y="183624"/>
                            </a:cubicBezTo>
                            <a:cubicBezTo>
                              <a:pt x="165490" y="222272"/>
                              <a:pt x="158850" y="264857"/>
                              <a:pt x="173412" y="302773"/>
                            </a:cubicBezTo>
                            <a:cubicBezTo>
                              <a:pt x="164025" y="303826"/>
                              <a:pt x="156973" y="292973"/>
                              <a:pt x="157110" y="283586"/>
                            </a:cubicBezTo>
                            <a:cubicBezTo>
                              <a:pt x="157293" y="274199"/>
                              <a:pt x="161873" y="265590"/>
                              <a:pt x="163658" y="256432"/>
                            </a:cubicBezTo>
                            <a:cubicBezTo>
                              <a:pt x="166910" y="239718"/>
                              <a:pt x="160591" y="222546"/>
                              <a:pt x="154408" y="206428"/>
                            </a:cubicBezTo>
                            <a:cubicBezTo>
                              <a:pt x="146853" y="186692"/>
                              <a:pt x="139023" y="166543"/>
                              <a:pt x="125331" y="150287"/>
                            </a:cubicBezTo>
                            <a:cubicBezTo>
                              <a:pt x="117592" y="141083"/>
                              <a:pt x="108113" y="133299"/>
                              <a:pt x="101382" y="123362"/>
                            </a:cubicBezTo>
                            <a:cubicBezTo>
                              <a:pt x="89843" y="106190"/>
                              <a:pt x="87278" y="83707"/>
                              <a:pt x="72854" y="68824"/>
                            </a:cubicBezTo>
                            <a:cubicBezTo>
                              <a:pt x="63742" y="59391"/>
                              <a:pt x="51012" y="54309"/>
                              <a:pt x="40754" y="46112"/>
                            </a:cubicBezTo>
                            <a:cubicBezTo>
                              <a:pt x="24453" y="33061"/>
                              <a:pt x="15752" y="11494"/>
                              <a:pt x="0" y="0"/>
                            </a:cubicBezTo>
                            <a:cubicBezTo>
                              <a:pt x="8334" y="25140"/>
                              <a:pt x="39564" y="35855"/>
                              <a:pt x="59987" y="50416"/>
                            </a:cubicBezTo>
                            <a:close/>
                          </a:path>
                        </a:pathLst>
                      </a:custGeom>
                      <a:solidFill>
                        <a:srgbClr val="3E6E53"/>
                      </a:solidFill>
                      <a:ln w="4577" cap="flat">
                        <a:noFill/>
                        <a:prstDash val="solid"/>
                        <a:miter/>
                      </a:ln>
                    </p:spPr>
                    <p:txBody>
                      <a:bodyPr rtlCol="0" anchor="ctr"/>
                      <a:lstStyle/>
                      <a:p>
                        <a:endParaRPr lang="th-TH"/>
                      </a:p>
                    </p:txBody>
                  </p:sp>
                </p:grpSp>
              </p:grpSp>
              <p:grpSp>
                <p:nvGrpSpPr>
                  <p:cNvPr id="2126" name="Graphic 4">
                    <a:extLst>
                      <a:ext uri="{FF2B5EF4-FFF2-40B4-BE49-F238E27FC236}">
                        <a16:creationId xmlns:a16="http://schemas.microsoft.com/office/drawing/2014/main" id="{4834AE95-9681-4C49-8D1F-934D0D4BFFE8}"/>
                      </a:ext>
                    </a:extLst>
                  </p:cNvPr>
                  <p:cNvGrpSpPr/>
                  <p:nvPr/>
                </p:nvGrpSpPr>
                <p:grpSpPr>
                  <a:xfrm>
                    <a:off x="9090013" y="-452420"/>
                    <a:ext cx="400032" cy="828048"/>
                    <a:chOff x="9090013" y="-452420"/>
                    <a:chExt cx="400032" cy="828048"/>
                  </a:xfrm>
                </p:grpSpPr>
                <p:sp>
                  <p:nvSpPr>
                    <p:cNvPr id="2217" name="Freeform: Shape 2216">
                      <a:extLst>
                        <a:ext uri="{FF2B5EF4-FFF2-40B4-BE49-F238E27FC236}">
                          <a16:creationId xmlns:a16="http://schemas.microsoft.com/office/drawing/2014/main" id="{063508A2-69CD-4D4D-962E-2419F6CB65C3}"/>
                        </a:ext>
                      </a:extLst>
                    </p:cNvPr>
                    <p:cNvSpPr/>
                    <p:nvPr/>
                  </p:nvSpPr>
                  <p:spPr>
                    <a:xfrm>
                      <a:off x="9090013" y="-452420"/>
                      <a:ext cx="304073" cy="825023"/>
                    </a:xfrm>
                    <a:custGeom>
                      <a:avLst/>
                      <a:gdLst>
                        <a:gd name="connsiteX0" fmla="*/ 125624 w 304073"/>
                        <a:gd name="connsiteY0" fmla="*/ 825024 h 825023"/>
                        <a:gd name="connsiteX1" fmla="*/ 304073 w 304073"/>
                        <a:gd name="connsiteY1" fmla="*/ 0 h 825023"/>
                        <a:gd name="connsiteX2" fmla="*/ 6429 w 304073"/>
                        <a:gd name="connsiteY2" fmla="*/ 351357 h 825023"/>
                        <a:gd name="connsiteX3" fmla="*/ 125624 w 304073"/>
                        <a:gd name="connsiteY3" fmla="*/ 825024 h 825023"/>
                      </a:gdLst>
                      <a:ahLst/>
                      <a:cxnLst>
                        <a:cxn ang="0">
                          <a:pos x="connsiteX0" y="connsiteY0"/>
                        </a:cxn>
                        <a:cxn ang="0">
                          <a:pos x="connsiteX1" y="connsiteY1"/>
                        </a:cxn>
                        <a:cxn ang="0">
                          <a:pos x="connsiteX2" y="connsiteY2"/>
                        </a:cxn>
                        <a:cxn ang="0">
                          <a:pos x="connsiteX3" y="connsiteY3"/>
                        </a:cxn>
                      </a:cxnLst>
                      <a:rect l="l" t="t" r="r" b="b"/>
                      <a:pathLst>
                        <a:path w="304073" h="825023">
                          <a:moveTo>
                            <a:pt x="125624" y="825024"/>
                          </a:moveTo>
                          <a:cubicBezTo>
                            <a:pt x="143345" y="796541"/>
                            <a:pt x="243125" y="111182"/>
                            <a:pt x="304073" y="0"/>
                          </a:cubicBezTo>
                          <a:cubicBezTo>
                            <a:pt x="304073" y="0"/>
                            <a:pt x="46313" y="141633"/>
                            <a:pt x="6429" y="351357"/>
                          </a:cubicBezTo>
                          <a:cubicBezTo>
                            <a:pt x="-33501" y="561036"/>
                            <a:pt x="125624" y="825024"/>
                            <a:pt x="125624" y="825024"/>
                          </a:cubicBezTo>
                          <a:close/>
                        </a:path>
                      </a:pathLst>
                    </a:custGeom>
                    <a:solidFill>
                      <a:srgbClr val="7A8683"/>
                    </a:solidFill>
                    <a:ln w="4577" cap="flat">
                      <a:noFill/>
                      <a:prstDash val="solid"/>
                      <a:miter/>
                    </a:ln>
                  </p:spPr>
                  <p:txBody>
                    <a:bodyPr rtlCol="0" anchor="ctr"/>
                    <a:lstStyle/>
                    <a:p>
                      <a:endParaRPr lang="th-TH"/>
                    </a:p>
                  </p:txBody>
                </p:sp>
                <p:sp>
                  <p:nvSpPr>
                    <p:cNvPr id="2218" name="Freeform: Shape 2217">
                      <a:extLst>
                        <a:ext uri="{FF2B5EF4-FFF2-40B4-BE49-F238E27FC236}">
                          <a16:creationId xmlns:a16="http://schemas.microsoft.com/office/drawing/2014/main" id="{CA45F3AE-A169-4D56-847E-65DCD9787B38}"/>
                        </a:ext>
                      </a:extLst>
                    </p:cNvPr>
                    <p:cNvSpPr/>
                    <p:nvPr/>
                  </p:nvSpPr>
                  <p:spPr>
                    <a:xfrm>
                      <a:off x="9213751" y="-449627"/>
                      <a:ext cx="276293" cy="825255"/>
                    </a:xfrm>
                    <a:custGeom>
                      <a:avLst/>
                      <a:gdLst>
                        <a:gd name="connsiteX0" fmla="*/ 170398 w 276293"/>
                        <a:gd name="connsiteY0" fmla="*/ 0 h 825255"/>
                        <a:gd name="connsiteX1" fmla="*/ 1840 w 276293"/>
                        <a:gd name="connsiteY1" fmla="*/ 822230 h 825255"/>
                        <a:gd name="connsiteX2" fmla="*/ 266239 w 276293"/>
                        <a:gd name="connsiteY2" fmla="*/ 420640 h 825255"/>
                        <a:gd name="connsiteX3" fmla="*/ 170398 w 276293"/>
                        <a:gd name="connsiteY3" fmla="*/ 0 h 825255"/>
                      </a:gdLst>
                      <a:ahLst/>
                      <a:cxnLst>
                        <a:cxn ang="0">
                          <a:pos x="connsiteX0" y="connsiteY0"/>
                        </a:cxn>
                        <a:cxn ang="0">
                          <a:pos x="connsiteX1" y="connsiteY1"/>
                        </a:cxn>
                        <a:cxn ang="0">
                          <a:pos x="connsiteX2" y="connsiteY2"/>
                        </a:cxn>
                        <a:cxn ang="0">
                          <a:pos x="connsiteX3" y="connsiteY3"/>
                        </a:cxn>
                      </a:cxnLst>
                      <a:rect l="l" t="t" r="r" b="b"/>
                      <a:pathLst>
                        <a:path w="276293" h="825255">
                          <a:moveTo>
                            <a:pt x="170398" y="0"/>
                          </a:moveTo>
                          <a:cubicBezTo>
                            <a:pt x="170398" y="0"/>
                            <a:pt x="-20644" y="687833"/>
                            <a:pt x="1840" y="822230"/>
                          </a:cubicBezTo>
                          <a:cubicBezTo>
                            <a:pt x="6236" y="848606"/>
                            <a:pt x="216235" y="701478"/>
                            <a:pt x="266239" y="420640"/>
                          </a:cubicBezTo>
                          <a:cubicBezTo>
                            <a:pt x="297423" y="245808"/>
                            <a:pt x="253463" y="159812"/>
                            <a:pt x="170398" y="0"/>
                          </a:cubicBezTo>
                          <a:close/>
                        </a:path>
                      </a:pathLst>
                    </a:custGeom>
                    <a:solidFill>
                      <a:srgbClr val="577667"/>
                    </a:solidFill>
                    <a:ln w="4577" cap="flat">
                      <a:noFill/>
                      <a:prstDash val="solid"/>
                      <a:miter/>
                    </a:ln>
                  </p:spPr>
                  <p:txBody>
                    <a:bodyPr rtlCol="0" anchor="ctr"/>
                    <a:lstStyle/>
                    <a:p>
                      <a:endParaRPr lang="th-TH"/>
                    </a:p>
                  </p:txBody>
                </p:sp>
                <p:sp>
                  <p:nvSpPr>
                    <p:cNvPr id="2219" name="Freeform: Shape 2218">
                      <a:extLst>
                        <a:ext uri="{FF2B5EF4-FFF2-40B4-BE49-F238E27FC236}">
                          <a16:creationId xmlns:a16="http://schemas.microsoft.com/office/drawing/2014/main" id="{CE8C026F-04ED-4A70-9D24-87773A4E6D9F}"/>
                        </a:ext>
                      </a:extLst>
                    </p:cNvPr>
                    <p:cNvSpPr/>
                    <p:nvPr/>
                  </p:nvSpPr>
                  <p:spPr>
                    <a:xfrm>
                      <a:off x="9112464" y="-44373"/>
                      <a:ext cx="108835" cy="391241"/>
                    </a:xfrm>
                    <a:custGeom>
                      <a:avLst/>
                      <a:gdLst>
                        <a:gd name="connsiteX0" fmla="*/ 93007 w 108835"/>
                        <a:gd name="connsiteY0" fmla="*/ 316464 h 391241"/>
                        <a:gd name="connsiteX1" fmla="*/ 40851 w 108835"/>
                        <a:gd name="connsiteY1" fmla="*/ 185135 h 391241"/>
                        <a:gd name="connsiteX2" fmla="*/ 4034 w 108835"/>
                        <a:gd name="connsiteY2" fmla="*/ 0 h 391241"/>
                        <a:gd name="connsiteX3" fmla="*/ 8797 w 108835"/>
                        <a:gd name="connsiteY3" fmla="*/ 112647 h 391241"/>
                        <a:gd name="connsiteX4" fmla="*/ 19970 w 108835"/>
                        <a:gd name="connsiteY4" fmla="*/ 147448 h 391241"/>
                        <a:gd name="connsiteX5" fmla="*/ 108072 w 108835"/>
                        <a:gd name="connsiteY5" fmla="*/ 391242 h 391241"/>
                        <a:gd name="connsiteX6" fmla="*/ 93007 w 108835"/>
                        <a:gd name="connsiteY6" fmla="*/ 316464 h 39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835" h="391241">
                          <a:moveTo>
                            <a:pt x="93007" y="316464"/>
                          </a:moveTo>
                          <a:cubicBezTo>
                            <a:pt x="75606" y="272688"/>
                            <a:pt x="58205" y="228911"/>
                            <a:pt x="40851" y="185135"/>
                          </a:cubicBezTo>
                          <a:cubicBezTo>
                            <a:pt x="17360" y="125926"/>
                            <a:pt x="-6635" y="63009"/>
                            <a:pt x="4034" y="0"/>
                          </a:cubicBezTo>
                          <a:cubicBezTo>
                            <a:pt x="-2651" y="37366"/>
                            <a:pt x="-1003" y="76105"/>
                            <a:pt x="8797" y="112647"/>
                          </a:cubicBezTo>
                          <a:cubicBezTo>
                            <a:pt x="11956" y="124415"/>
                            <a:pt x="15940" y="135909"/>
                            <a:pt x="19970" y="147448"/>
                          </a:cubicBezTo>
                          <a:cubicBezTo>
                            <a:pt x="45933" y="222271"/>
                            <a:pt x="64570" y="328050"/>
                            <a:pt x="108072" y="391242"/>
                          </a:cubicBezTo>
                          <a:cubicBezTo>
                            <a:pt x="110637" y="371826"/>
                            <a:pt x="107019" y="331850"/>
                            <a:pt x="93007" y="316464"/>
                          </a:cubicBezTo>
                          <a:close/>
                        </a:path>
                      </a:pathLst>
                    </a:custGeom>
                    <a:solidFill>
                      <a:srgbClr val="577667"/>
                    </a:solidFill>
                    <a:ln w="4577" cap="flat">
                      <a:noFill/>
                      <a:prstDash val="solid"/>
                      <a:miter/>
                    </a:ln>
                  </p:spPr>
                  <p:txBody>
                    <a:bodyPr rtlCol="0" anchor="ctr"/>
                    <a:lstStyle/>
                    <a:p>
                      <a:endParaRPr lang="th-TH"/>
                    </a:p>
                  </p:txBody>
                </p:sp>
                <p:sp>
                  <p:nvSpPr>
                    <p:cNvPr id="2220" name="Freeform: Shape 2219">
                      <a:extLst>
                        <a:ext uri="{FF2B5EF4-FFF2-40B4-BE49-F238E27FC236}">
                          <a16:creationId xmlns:a16="http://schemas.microsoft.com/office/drawing/2014/main" id="{76FEC9F4-8952-42F0-922A-D8E16FD8CAA3}"/>
                        </a:ext>
                      </a:extLst>
                    </p:cNvPr>
                    <p:cNvSpPr/>
                    <p:nvPr/>
                  </p:nvSpPr>
                  <p:spPr>
                    <a:xfrm>
                      <a:off x="9148298" y="-165399"/>
                      <a:ext cx="109696" cy="326813"/>
                    </a:xfrm>
                    <a:custGeom>
                      <a:avLst/>
                      <a:gdLst>
                        <a:gd name="connsiteX0" fmla="*/ 1629 w 109696"/>
                        <a:gd name="connsiteY0" fmla="*/ 41808 h 326813"/>
                        <a:gd name="connsiteX1" fmla="*/ 4513 w 109696"/>
                        <a:gd name="connsiteY1" fmla="*/ 0 h 326813"/>
                        <a:gd name="connsiteX2" fmla="*/ 58089 w 109696"/>
                        <a:gd name="connsiteY2" fmla="*/ 212014 h 326813"/>
                        <a:gd name="connsiteX3" fmla="*/ 109696 w 109696"/>
                        <a:gd name="connsiteY3" fmla="*/ 326813 h 326813"/>
                        <a:gd name="connsiteX4" fmla="*/ 1629 w 109696"/>
                        <a:gd name="connsiteY4" fmla="*/ 41808 h 326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96" h="326813">
                          <a:moveTo>
                            <a:pt x="1629" y="41808"/>
                          </a:moveTo>
                          <a:cubicBezTo>
                            <a:pt x="-524" y="27841"/>
                            <a:pt x="-1394" y="12913"/>
                            <a:pt x="4513" y="0"/>
                          </a:cubicBezTo>
                          <a:cubicBezTo>
                            <a:pt x="7444" y="73449"/>
                            <a:pt x="25852" y="146166"/>
                            <a:pt x="58089" y="212014"/>
                          </a:cubicBezTo>
                          <a:cubicBezTo>
                            <a:pt x="76818" y="250204"/>
                            <a:pt x="95318" y="286837"/>
                            <a:pt x="109696" y="326813"/>
                          </a:cubicBezTo>
                          <a:cubicBezTo>
                            <a:pt x="105896" y="226988"/>
                            <a:pt x="17106" y="141862"/>
                            <a:pt x="1629" y="41808"/>
                          </a:cubicBezTo>
                          <a:close/>
                        </a:path>
                      </a:pathLst>
                    </a:custGeom>
                    <a:solidFill>
                      <a:srgbClr val="577667"/>
                    </a:solidFill>
                    <a:ln w="4577" cap="flat">
                      <a:noFill/>
                      <a:prstDash val="solid"/>
                      <a:miter/>
                    </a:ln>
                  </p:spPr>
                  <p:txBody>
                    <a:bodyPr rtlCol="0" anchor="ctr"/>
                    <a:lstStyle/>
                    <a:p>
                      <a:endParaRPr lang="th-TH"/>
                    </a:p>
                  </p:txBody>
                </p:sp>
                <p:sp>
                  <p:nvSpPr>
                    <p:cNvPr id="2221" name="Freeform: Shape 2220">
                      <a:extLst>
                        <a:ext uri="{FF2B5EF4-FFF2-40B4-BE49-F238E27FC236}">
                          <a16:creationId xmlns:a16="http://schemas.microsoft.com/office/drawing/2014/main" id="{39B5C837-D77E-440C-9CDA-03C818CACB05}"/>
                        </a:ext>
                      </a:extLst>
                    </p:cNvPr>
                    <p:cNvSpPr/>
                    <p:nvPr/>
                  </p:nvSpPr>
                  <p:spPr>
                    <a:xfrm>
                      <a:off x="9198648" y="-236971"/>
                      <a:ext cx="103122" cy="258721"/>
                    </a:xfrm>
                    <a:custGeom>
                      <a:avLst/>
                      <a:gdLst>
                        <a:gd name="connsiteX0" fmla="*/ 0 w 103122"/>
                        <a:gd name="connsiteY0" fmla="*/ 0 h 258721"/>
                        <a:gd name="connsiteX1" fmla="*/ 11585 w 103122"/>
                        <a:gd name="connsiteY1" fmla="*/ 18546 h 258721"/>
                        <a:gd name="connsiteX2" fmla="*/ 103122 w 103122"/>
                        <a:gd name="connsiteY2" fmla="*/ 258721 h 258721"/>
                        <a:gd name="connsiteX3" fmla="*/ 0 w 103122"/>
                        <a:gd name="connsiteY3" fmla="*/ 0 h 258721"/>
                      </a:gdLst>
                      <a:ahLst/>
                      <a:cxnLst>
                        <a:cxn ang="0">
                          <a:pos x="connsiteX0" y="connsiteY0"/>
                        </a:cxn>
                        <a:cxn ang="0">
                          <a:pos x="connsiteX1" y="connsiteY1"/>
                        </a:cxn>
                        <a:cxn ang="0">
                          <a:pos x="connsiteX2" y="connsiteY2"/>
                        </a:cxn>
                        <a:cxn ang="0">
                          <a:pos x="connsiteX3" y="connsiteY3"/>
                        </a:cxn>
                      </a:cxnLst>
                      <a:rect l="l" t="t" r="r" b="b"/>
                      <a:pathLst>
                        <a:path w="103122" h="258721">
                          <a:moveTo>
                            <a:pt x="0" y="0"/>
                          </a:moveTo>
                          <a:cubicBezTo>
                            <a:pt x="3984" y="6090"/>
                            <a:pt x="7830" y="12318"/>
                            <a:pt x="11585" y="18546"/>
                          </a:cubicBezTo>
                          <a:cubicBezTo>
                            <a:pt x="35854" y="59163"/>
                            <a:pt x="91354" y="212793"/>
                            <a:pt x="103122" y="258721"/>
                          </a:cubicBezTo>
                          <a:cubicBezTo>
                            <a:pt x="71022" y="216364"/>
                            <a:pt x="21659" y="48539"/>
                            <a:pt x="0" y="0"/>
                          </a:cubicBezTo>
                          <a:close/>
                        </a:path>
                      </a:pathLst>
                    </a:custGeom>
                    <a:solidFill>
                      <a:srgbClr val="577667"/>
                    </a:solidFill>
                    <a:ln w="4577" cap="flat">
                      <a:noFill/>
                      <a:prstDash val="solid"/>
                      <a:miter/>
                    </a:ln>
                  </p:spPr>
                  <p:txBody>
                    <a:bodyPr rtlCol="0" anchor="ctr"/>
                    <a:lstStyle/>
                    <a:p>
                      <a:endParaRPr lang="th-TH"/>
                    </a:p>
                  </p:txBody>
                </p:sp>
                <p:sp>
                  <p:nvSpPr>
                    <p:cNvPr id="2222" name="Freeform: Shape 2221">
                      <a:extLst>
                        <a:ext uri="{FF2B5EF4-FFF2-40B4-BE49-F238E27FC236}">
                          <a16:creationId xmlns:a16="http://schemas.microsoft.com/office/drawing/2014/main" id="{C679F4A8-2E55-4D74-A349-608D32C9F2FE}"/>
                        </a:ext>
                      </a:extLst>
                    </p:cNvPr>
                    <p:cNvSpPr/>
                    <p:nvPr/>
                  </p:nvSpPr>
                  <p:spPr>
                    <a:xfrm>
                      <a:off x="9254193" y="-325166"/>
                      <a:ext cx="68137" cy="126292"/>
                    </a:xfrm>
                    <a:custGeom>
                      <a:avLst/>
                      <a:gdLst>
                        <a:gd name="connsiteX0" fmla="*/ 0 w 68137"/>
                        <a:gd name="connsiteY0" fmla="*/ 0 h 126292"/>
                        <a:gd name="connsiteX1" fmla="*/ 35534 w 68137"/>
                        <a:gd name="connsiteY1" fmla="*/ 50920 h 126292"/>
                        <a:gd name="connsiteX2" fmla="*/ 68137 w 68137"/>
                        <a:gd name="connsiteY2" fmla="*/ 126293 h 126292"/>
                        <a:gd name="connsiteX3" fmla="*/ 42036 w 68137"/>
                        <a:gd name="connsiteY3" fmla="*/ 53164 h 126292"/>
                        <a:gd name="connsiteX4" fmla="*/ 0 w 68137"/>
                        <a:gd name="connsiteY4" fmla="*/ 0 h 12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37" h="126292">
                          <a:moveTo>
                            <a:pt x="0" y="0"/>
                          </a:moveTo>
                          <a:cubicBezTo>
                            <a:pt x="1053" y="30314"/>
                            <a:pt x="16622" y="27337"/>
                            <a:pt x="35534" y="50920"/>
                          </a:cubicBezTo>
                          <a:cubicBezTo>
                            <a:pt x="52706" y="72396"/>
                            <a:pt x="61314" y="100008"/>
                            <a:pt x="68137" y="126293"/>
                          </a:cubicBezTo>
                          <a:cubicBezTo>
                            <a:pt x="65161" y="100375"/>
                            <a:pt x="54400" y="75968"/>
                            <a:pt x="42036" y="53164"/>
                          </a:cubicBezTo>
                          <a:cubicBezTo>
                            <a:pt x="33290" y="36999"/>
                            <a:pt x="504" y="14287"/>
                            <a:pt x="0" y="0"/>
                          </a:cubicBezTo>
                          <a:close/>
                        </a:path>
                      </a:pathLst>
                    </a:custGeom>
                    <a:solidFill>
                      <a:srgbClr val="577667"/>
                    </a:solidFill>
                    <a:ln w="4577" cap="flat">
                      <a:noFill/>
                      <a:prstDash val="solid"/>
                      <a:miter/>
                    </a:ln>
                  </p:spPr>
                  <p:txBody>
                    <a:bodyPr rtlCol="0" anchor="ctr"/>
                    <a:lstStyle/>
                    <a:p>
                      <a:endParaRPr lang="th-TH"/>
                    </a:p>
                  </p:txBody>
                </p:sp>
                <p:sp>
                  <p:nvSpPr>
                    <p:cNvPr id="2223" name="Freeform: Shape 2222">
                      <a:extLst>
                        <a:ext uri="{FF2B5EF4-FFF2-40B4-BE49-F238E27FC236}">
                          <a16:creationId xmlns:a16="http://schemas.microsoft.com/office/drawing/2014/main" id="{82A34125-C6C6-4314-88FD-87F40F3BAE63}"/>
                        </a:ext>
                      </a:extLst>
                    </p:cNvPr>
                    <p:cNvSpPr/>
                    <p:nvPr/>
                  </p:nvSpPr>
                  <p:spPr>
                    <a:xfrm>
                      <a:off x="9313905" y="-389045"/>
                      <a:ext cx="42998" cy="97489"/>
                    </a:xfrm>
                    <a:custGeom>
                      <a:avLst/>
                      <a:gdLst>
                        <a:gd name="connsiteX0" fmla="*/ 42998 w 42998"/>
                        <a:gd name="connsiteY0" fmla="*/ 87919 h 97489"/>
                        <a:gd name="connsiteX1" fmla="*/ 0 w 42998"/>
                        <a:gd name="connsiteY1" fmla="*/ 0 h 97489"/>
                        <a:gd name="connsiteX2" fmla="*/ 37183 w 42998"/>
                        <a:gd name="connsiteY2" fmla="*/ 97490 h 97489"/>
                      </a:gdLst>
                      <a:ahLst/>
                      <a:cxnLst>
                        <a:cxn ang="0">
                          <a:pos x="connsiteX0" y="connsiteY0"/>
                        </a:cxn>
                        <a:cxn ang="0">
                          <a:pos x="connsiteX1" y="connsiteY1"/>
                        </a:cxn>
                        <a:cxn ang="0">
                          <a:pos x="connsiteX2" y="connsiteY2"/>
                        </a:cxn>
                      </a:cxnLst>
                      <a:rect l="l" t="t" r="r" b="b"/>
                      <a:pathLst>
                        <a:path w="42998" h="97489">
                          <a:moveTo>
                            <a:pt x="42998" y="87919"/>
                          </a:moveTo>
                          <a:cubicBezTo>
                            <a:pt x="39197" y="54812"/>
                            <a:pt x="23766" y="23262"/>
                            <a:pt x="0" y="0"/>
                          </a:cubicBezTo>
                          <a:cubicBezTo>
                            <a:pt x="24819" y="25643"/>
                            <a:pt x="38556" y="61727"/>
                            <a:pt x="37183" y="97490"/>
                          </a:cubicBezTo>
                        </a:path>
                      </a:pathLst>
                    </a:custGeom>
                    <a:solidFill>
                      <a:srgbClr val="577667"/>
                    </a:solidFill>
                    <a:ln w="4577" cap="flat">
                      <a:noFill/>
                      <a:prstDash val="solid"/>
                      <a:miter/>
                    </a:ln>
                  </p:spPr>
                  <p:txBody>
                    <a:bodyPr rtlCol="0" anchor="ctr"/>
                    <a:lstStyle/>
                    <a:p>
                      <a:endParaRPr lang="th-TH"/>
                    </a:p>
                  </p:txBody>
                </p:sp>
                <p:sp>
                  <p:nvSpPr>
                    <p:cNvPr id="2224" name="Freeform: Shape 2223">
                      <a:extLst>
                        <a:ext uri="{FF2B5EF4-FFF2-40B4-BE49-F238E27FC236}">
                          <a16:creationId xmlns:a16="http://schemas.microsoft.com/office/drawing/2014/main" id="{3FDFD176-5D77-4DDD-9ADA-A7409CCBA3D4}"/>
                        </a:ext>
                      </a:extLst>
                    </p:cNvPr>
                    <p:cNvSpPr/>
                    <p:nvPr/>
                  </p:nvSpPr>
                  <p:spPr>
                    <a:xfrm>
                      <a:off x="9238899" y="178401"/>
                      <a:ext cx="129131" cy="137923"/>
                    </a:xfrm>
                    <a:custGeom>
                      <a:avLst/>
                      <a:gdLst>
                        <a:gd name="connsiteX0" fmla="*/ 129132 w 129131"/>
                        <a:gd name="connsiteY0" fmla="*/ 0 h 137923"/>
                        <a:gd name="connsiteX1" fmla="*/ 0 w 129131"/>
                        <a:gd name="connsiteY1" fmla="*/ 137924 h 137923"/>
                        <a:gd name="connsiteX2" fmla="*/ 129132 w 129131"/>
                        <a:gd name="connsiteY2" fmla="*/ 0 h 137923"/>
                      </a:gdLst>
                      <a:ahLst/>
                      <a:cxnLst>
                        <a:cxn ang="0">
                          <a:pos x="connsiteX0" y="connsiteY0"/>
                        </a:cxn>
                        <a:cxn ang="0">
                          <a:pos x="connsiteX1" y="connsiteY1"/>
                        </a:cxn>
                        <a:cxn ang="0">
                          <a:pos x="connsiteX2" y="connsiteY2"/>
                        </a:cxn>
                      </a:cxnLst>
                      <a:rect l="l" t="t" r="r" b="b"/>
                      <a:pathLst>
                        <a:path w="129131" h="137923">
                          <a:moveTo>
                            <a:pt x="129132" y="0"/>
                          </a:moveTo>
                          <a:cubicBezTo>
                            <a:pt x="88835" y="48859"/>
                            <a:pt x="44051" y="92590"/>
                            <a:pt x="0" y="137924"/>
                          </a:cubicBezTo>
                          <a:cubicBezTo>
                            <a:pt x="49592" y="98314"/>
                            <a:pt x="88973" y="48768"/>
                            <a:pt x="129132" y="0"/>
                          </a:cubicBezTo>
                          <a:close/>
                        </a:path>
                      </a:pathLst>
                    </a:custGeom>
                    <a:solidFill>
                      <a:srgbClr val="435E4F"/>
                    </a:solidFill>
                    <a:ln w="4577" cap="flat">
                      <a:noFill/>
                      <a:prstDash val="solid"/>
                      <a:miter/>
                    </a:ln>
                  </p:spPr>
                  <p:txBody>
                    <a:bodyPr rtlCol="0" anchor="ctr"/>
                    <a:lstStyle/>
                    <a:p>
                      <a:endParaRPr lang="th-TH"/>
                    </a:p>
                  </p:txBody>
                </p:sp>
                <p:sp>
                  <p:nvSpPr>
                    <p:cNvPr id="2225" name="Freeform: Shape 2224">
                      <a:extLst>
                        <a:ext uri="{FF2B5EF4-FFF2-40B4-BE49-F238E27FC236}">
                          <a16:creationId xmlns:a16="http://schemas.microsoft.com/office/drawing/2014/main" id="{004289B8-19F2-4B3F-BDF4-E319E4D29142}"/>
                        </a:ext>
                      </a:extLst>
                    </p:cNvPr>
                    <p:cNvSpPr/>
                    <p:nvPr/>
                  </p:nvSpPr>
                  <p:spPr>
                    <a:xfrm>
                      <a:off x="9276356" y="-31460"/>
                      <a:ext cx="196674" cy="186233"/>
                    </a:xfrm>
                    <a:custGeom>
                      <a:avLst/>
                      <a:gdLst>
                        <a:gd name="connsiteX0" fmla="*/ 128216 w 196674"/>
                        <a:gd name="connsiteY0" fmla="*/ 102802 h 186233"/>
                        <a:gd name="connsiteX1" fmla="*/ 154729 w 196674"/>
                        <a:gd name="connsiteY1" fmla="*/ 66123 h 186233"/>
                        <a:gd name="connsiteX2" fmla="*/ 196674 w 196674"/>
                        <a:gd name="connsiteY2" fmla="*/ 0 h 186233"/>
                        <a:gd name="connsiteX3" fmla="*/ 162834 w 196674"/>
                        <a:gd name="connsiteY3" fmla="*/ 50599 h 186233"/>
                        <a:gd name="connsiteX4" fmla="*/ 101749 w 196674"/>
                        <a:gd name="connsiteY4" fmla="*/ 110311 h 186233"/>
                        <a:gd name="connsiteX5" fmla="*/ 0 w 196674"/>
                        <a:gd name="connsiteY5" fmla="*/ 186234 h 186233"/>
                        <a:gd name="connsiteX6" fmla="*/ 128216 w 196674"/>
                        <a:gd name="connsiteY6" fmla="*/ 102802 h 18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674" h="186233">
                          <a:moveTo>
                            <a:pt x="128216" y="102802"/>
                          </a:moveTo>
                          <a:cubicBezTo>
                            <a:pt x="138473" y="91720"/>
                            <a:pt x="146624" y="78853"/>
                            <a:pt x="154729" y="66123"/>
                          </a:cubicBezTo>
                          <a:cubicBezTo>
                            <a:pt x="168696" y="44097"/>
                            <a:pt x="182662" y="22071"/>
                            <a:pt x="196674" y="0"/>
                          </a:cubicBezTo>
                          <a:cubicBezTo>
                            <a:pt x="179136" y="10761"/>
                            <a:pt x="173091" y="32787"/>
                            <a:pt x="162834" y="50599"/>
                          </a:cubicBezTo>
                          <a:cubicBezTo>
                            <a:pt x="148547" y="75464"/>
                            <a:pt x="124782" y="93231"/>
                            <a:pt x="101749" y="110311"/>
                          </a:cubicBezTo>
                          <a:cubicBezTo>
                            <a:pt x="67817" y="135451"/>
                            <a:pt x="32832" y="159766"/>
                            <a:pt x="0" y="186234"/>
                          </a:cubicBezTo>
                          <a:cubicBezTo>
                            <a:pt x="40617" y="156286"/>
                            <a:pt x="93598" y="140442"/>
                            <a:pt x="128216" y="102802"/>
                          </a:cubicBezTo>
                          <a:close/>
                        </a:path>
                      </a:pathLst>
                    </a:custGeom>
                    <a:solidFill>
                      <a:srgbClr val="435E4F"/>
                    </a:solidFill>
                    <a:ln w="4577" cap="flat">
                      <a:noFill/>
                      <a:prstDash val="solid"/>
                      <a:miter/>
                    </a:ln>
                  </p:spPr>
                  <p:txBody>
                    <a:bodyPr rtlCol="0" anchor="ctr"/>
                    <a:lstStyle/>
                    <a:p>
                      <a:endParaRPr lang="th-TH"/>
                    </a:p>
                  </p:txBody>
                </p:sp>
                <p:sp>
                  <p:nvSpPr>
                    <p:cNvPr id="2226" name="Freeform: Shape 2225">
                      <a:extLst>
                        <a:ext uri="{FF2B5EF4-FFF2-40B4-BE49-F238E27FC236}">
                          <a16:creationId xmlns:a16="http://schemas.microsoft.com/office/drawing/2014/main" id="{D14416CC-DC4D-44DE-97BE-32BFF95B5289}"/>
                        </a:ext>
                      </a:extLst>
                    </p:cNvPr>
                    <p:cNvSpPr/>
                    <p:nvPr/>
                  </p:nvSpPr>
                  <p:spPr>
                    <a:xfrm>
                      <a:off x="9319721" y="-164758"/>
                      <a:ext cx="160315" cy="160229"/>
                    </a:xfrm>
                    <a:custGeom>
                      <a:avLst/>
                      <a:gdLst>
                        <a:gd name="connsiteX0" fmla="*/ 96940 w 160315"/>
                        <a:gd name="connsiteY0" fmla="*/ 102023 h 160229"/>
                        <a:gd name="connsiteX1" fmla="*/ 160315 w 160315"/>
                        <a:gd name="connsiteY1" fmla="*/ 0 h 160229"/>
                        <a:gd name="connsiteX2" fmla="*/ 84851 w 160315"/>
                        <a:gd name="connsiteY2" fmla="*/ 100695 h 160229"/>
                        <a:gd name="connsiteX3" fmla="*/ 37274 w 160315"/>
                        <a:gd name="connsiteY3" fmla="*/ 143464 h 160229"/>
                        <a:gd name="connsiteX4" fmla="*/ 0 w 160315"/>
                        <a:gd name="connsiteY4" fmla="*/ 157751 h 160229"/>
                        <a:gd name="connsiteX5" fmla="*/ 96940 w 160315"/>
                        <a:gd name="connsiteY5" fmla="*/ 102023 h 16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5" h="160229">
                          <a:moveTo>
                            <a:pt x="96940" y="102023"/>
                          </a:moveTo>
                          <a:cubicBezTo>
                            <a:pt x="120477" y="69466"/>
                            <a:pt x="132108" y="28620"/>
                            <a:pt x="160315" y="0"/>
                          </a:cubicBezTo>
                          <a:cubicBezTo>
                            <a:pt x="135817" y="34023"/>
                            <a:pt x="110632" y="67634"/>
                            <a:pt x="84851" y="100695"/>
                          </a:cubicBezTo>
                          <a:cubicBezTo>
                            <a:pt x="71572" y="117684"/>
                            <a:pt x="57239" y="135268"/>
                            <a:pt x="37274" y="143464"/>
                          </a:cubicBezTo>
                          <a:cubicBezTo>
                            <a:pt x="24773" y="148593"/>
                            <a:pt x="11814" y="151524"/>
                            <a:pt x="0" y="157751"/>
                          </a:cubicBezTo>
                          <a:cubicBezTo>
                            <a:pt x="33474" y="171077"/>
                            <a:pt x="78532" y="127529"/>
                            <a:pt x="96940" y="102023"/>
                          </a:cubicBezTo>
                          <a:close/>
                        </a:path>
                      </a:pathLst>
                    </a:custGeom>
                    <a:solidFill>
                      <a:srgbClr val="435E4F"/>
                    </a:solidFill>
                    <a:ln w="4577" cap="flat">
                      <a:noFill/>
                      <a:prstDash val="solid"/>
                      <a:miter/>
                    </a:ln>
                  </p:spPr>
                  <p:txBody>
                    <a:bodyPr rtlCol="0" anchor="ctr"/>
                    <a:lstStyle/>
                    <a:p>
                      <a:endParaRPr lang="th-TH"/>
                    </a:p>
                  </p:txBody>
                </p:sp>
                <p:sp>
                  <p:nvSpPr>
                    <p:cNvPr id="2227" name="Freeform: Shape 2226">
                      <a:extLst>
                        <a:ext uri="{FF2B5EF4-FFF2-40B4-BE49-F238E27FC236}">
                          <a16:creationId xmlns:a16="http://schemas.microsoft.com/office/drawing/2014/main" id="{CB918AF0-87EE-486D-A72D-49510BC3668C}"/>
                        </a:ext>
                      </a:extLst>
                    </p:cNvPr>
                    <p:cNvSpPr/>
                    <p:nvPr/>
                  </p:nvSpPr>
                  <p:spPr>
                    <a:xfrm>
                      <a:off x="9319858" y="-276947"/>
                      <a:ext cx="133508" cy="133573"/>
                    </a:xfrm>
                    <a:custGeom>
                      <a:avLst/>
                      <a:gdLst>
                        <a:gd name="connsiteX0" fmla="*/ 125102 w 133508"/>
                        <a:gd name="connsiteY0" fmla="*/ 17172 h 133573"/>
                        <a:gd name="connsiteX1" fmla="*/ 133161 w 133508"/>
                        <a:gd name="connsiteY1" fmla="*/ 0 h 133573"/>
                        <a:gd name="connsiteX2" fmla="*/ 0 w 133508"/>
                        <a:gd name="connsiteY2" fmla="*/ 133574 h 133573"/>
                        <a:gd name="connsiteX3" fmla="*/ 125102 w 133508"/>
                        <a:gd name="connsiteY3" fmla="*/ 17172 h 133573"/>
                      </a:gdLst>
                      <a:ahLst/>
                      <a:cxnLst>
                        <a:cxn ang="0">
                          <a:pos x="connsiteX0" y="connsiteY0"/>
                        </a:cxn>
                        <a:cxn ang="0">
                          <a:pos x="connsiteX1" y="connsiteY1"/>
                        </a:cxn>
                        <a:cxn ang="0">
                          <a:pos x="connsiteX2" y="connsiteY2"/>
                        </a:cxn>
                        <a:cxn ang="0">
                          <a:pos x="connsiteX3" y="connsiteY3"/>
                        </a:cxn>
                      </a:cxnLst>
                      <a:rect l="l" t="t" r="r" b="b"/>
                      <a:pathLst>
                        <a:path w="133508" h="133573">
                          <a:moveTo>
                            <a:pt x="125102" y="17172"/>
                          </a:moveTo>
                          <a:cubicBezTo>
                            <a:pt x="129773" y="12455"/>
                            <a:pt x="134902" y="6411"/>
                            <a:pt x="133161" y="0"/>
                          </a:cubicBezTo>
                          <a:cubicBezTo>
                            <a:pt x="98223" y="38556"/>
                            <a:pt x="37045" y="97032"/>
                            <a:pt x="0" y="133574"/>
                          </a:cubicBezTo>
                          <a:cubicBezTo>
                            <a:pt x="36221" y="125423"/>
                            <a:pt x="92499" y="49913"/>
                            <a:pt x="125102" y="17172"/>
                          </a:cubicBezTo>
                          <a:close/>
                        </a:path>
                      </a:pathLst>
                    </a:custGeom>
                    <a:solidFill>
                      <a:srgbClr val="435E4F"/>
                    </a:solidFill>
                    <a:ln w="4577" cap="flat">
                      <a:noFill/>
                      <a:prstDash val="solid"/>
                      <a:miter/>
                    </a:ln>
                  </p:spPr>
                  <p:txBody>
                    <a:bodyPr rtlCol="0" anchor="ctr"/>
                    <a:lstStyle/>
                    <a:p>
                      <a:endParaRPr lang="th-TH"/>
                    </a:p>
                  </p:txBody>
                </p:sp>
                <p:sp>
                  <p:nvSpPr>
                    <p:cNvPr id="2228" name="Freeform: Shape 2227">
                      <a:extLst>
                        <a:ext uri="{FF2B5EF4-FFF2-40B4-BE49-F238E27FC236}">
                          <a16:creationId xmlns:a16="http://schemas.microsoft.com/office/drawing/2014/main" id="{7B7A01E9-7FC1-4DD1-8195-955F4E06C24D}"/>
                        </a:ext>
                      </a:extLst>
                    </p:cNvPr>
                    <p:cNvSpPr/>
                    <p:nvPr/>
                  </p:nvSpPr>
                  <p:spPr>
                    <a:xfrm>
                      <a:off x="9352816" y="-353098"/>
                      <a:ext cx="54457" cy="55569"/>
                    </a:xfrm>
                    <a:custGeom>
                      <a:avLst/>
                      <a:gdLst>
                        <a:gd name="connsiteX0" fmla="*/ 5003 w 54457"/>
                        <a:gd name="connsiteY0" fmla="*/ 39014 h 55569"/>
                        <a:gd name="connsiteX1" fmla="*/ 54458 w 54457"/>
                        <a:gd name="connsiteY1" fmla="*/ 0 h 55569"/>
                        <a:gd name="connsiteX2" fmla="*/ 17183 w 54457"/>
                        <a:gd name="connsiteY2" fmla="*/ 47852 h 55569"/>
                        <a:gd name="connsiteX3" fmla="*/ 7384 w 54457"/>
                        <a:gd name="connsiteY3" fmla="*/ 55499 h 55569"/>
                        <a:gd name="connsiteX4" fmla="*/ 515 w 54457"/>
                        <a:gd name="connsiteY4" fmla="*/ 48035 h 55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57" h="55569">
                          <a:moveTo>
                            <a:pt x="5003" y="39014"/>
                          </a:moveTo>
                          <a:cubicBezTo>
                            <a:pt x="21488" y="26009"/>
                            <a:pt x="37973" y="13005"/>
                            <a:pt x="54458" y="0"/>
                          </a:cubicBezTo>
                          <a:cubicBezTo>
                            <a:pt x="42048" y="15935"/>
                            <a:pt x="29593" y="31917"/>
                            <a:pt x="17183" y="47852"/>
                          </a:cubicBezTo>
                          <a:cubicBezTo>
                            <a:pt x="14573" y="51195"/>
                            <a:pt x="11551" y="54812"/>
                            <a:pt x="7384" y="55499"/>
                          </a:cubicBezTo>
                          <a:cubicBezTo>
                            <a:pt x="3171" y="56186"/>
                            <a:pt x="-1591" y="51698"/>
                            <a:pt x="515" y="48035"/>
                          </a:cubicBezTo>
                        </a:path>
                      </a:pathLst>
                    </a:custGeom>
                    <a:solidFill>
                      <a:srgbClr val="435E4F"/>
                    </a:solidFill>
                    <a:ln w="4577" cap="flat">
                      <a:noFill/>
                      <a:prstDash val="solid"/>
                      <a:miter/>
                    </a:ln>
                  </p:spPr>
                  <p:txBody>
                    <a:bodyPr rtlCol="0" anchor="ctr"/>
                    <a:lstStyle/>
                    <a:p>
                      <a:endParaRPr lang="th-TH"/>
                    </a:p>
                  </p:txBody>
                </p:sp>
                <p:sp>
                  <p:nvSpPr>
                    <p:cNvPr id="2229" name="Freeform: Shape 2228">
                      <a:extLst>
                        <a:ext uri="{FF2B5EF4-FFF2-40B4-BE49-F238E27FC236}">
                          <a16:creationId xmlns:a16="http://schemas.microsoft.com/office/drawing/2014/main" id="{83D3448F-3EB3-42A9-8AD6-CAF18FAAF576}"/>
                        </a:ext>
                      </a:extLst>
                    </p:cNvPr>
                    <p:cNvSpPr/>
                    <p:nvPr/>
                  </p:nvSpPr>
                  <p:spPr>
                    <a:xfrm>
                      <a:off x="9224615" y="-418397"/>
                      <a:ext cx="204638" cy="748475"/>
                    </a:xfrm>
                    <a:custGeom>
                      <a:avLst/>
                      <a:gdLst>
                        <a:gd name="connsiteX0" fmla="*/ 78713 w 204638"/>
                        <a:gd name="connsiteY0" fmla="*/ 280381 h 748475"/>
                        <a:gd name="connsiteX1" fmla="*/ 168601 w 204638"/>
                        <a:gd name="connsiteY1" fmla="*/ 0 h 748475"/>
                        <a:gd name="connsiteX2" fmla="*/ 142042 w 204638"/>
                        <a:gd name="connsiteY2" fmla="*/ 184448 h 748475"/>
                        <a:gd name="connsiteX3" fmla="*/ 143782 w 204638"/>
                        <a:gd name="connsiteY3" fmla="*/ 213251 h 748475"/>
                        <a:gd name="connsiteX4" fmla="*/ 106920 w 204638"/>
                        <a:gd name="connsiteY4" fmla="*/ 265270 h 748475"/>
                        <a:gd name="connsiteX5" fmla="*/ 118734 w 204638"/>
                        <a:gd name="connsiteY5" fmla="*/ 333041 h 748475"/>
                        <a:gd name="connsiteX6" fmla="*/ 204639 w 204638"/>
                        <a:gd name="connsiteY6" fmla="*/ 304833 h 748475"/>
                        <a:gd name="connsiteX7" fmla="*/ 107424 w 204638"/>
                        <a:gd name="connsiteY7" fmla="*/ 444222 h 748475"/>
                        <a:gd name="connsiteX8" fmla="*/ 84574 w 204638"/>
                        <a:gd name="connsiteY8" fmla="*/ 489281 h 748475"/>
                        <a:gd name="connsiteX9" fmla="*/ 101746 w 204638"/>
                        <a:gd name="connsiteY9" fmla="*/ 533424 h 748475"/>
                        <a:gd name="connsiteX10" fmla="*/ 59938 w 204638"/>
                        <a:gd name="connsiteY10" fmla="*/ 583886 h 748475"/>
                        <a:gd name="connsiteX11" fmla="*/ 73905 w 204638"/>
                        <a:gd name="connsiteY11" fmla="*/ 642820 h 748475"/>
                        <a:gd name="connsiteX12" fmla="*/ 103028 w 204638"/>
                        <a:gd name="connsiteY12" fmla="*/ 635768 h 748475"/>
                        <a:gd name="connsiteX13" fmla="*/ 23809 w 204638"/>
                        <a:gd name="connsiteY13" fmla="*/ 748369 h 748475"/>
                        <a:gd name="connsiteX14" fmla="*/ 15291 w 204638"/>
                        <a:gd name="connsiteY14" fmla="*/ 614429 h 748475"/>
                        <a:gd name="connsiteX15" fmla="*/ 78713 w 204638"/>
                        <a:gd name="connsiteY15" fmla="*/ 280381 h 74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4638" h="748475">
                          <a:moveTo>
                            <a:pt x="78713" y="280381"/>
                          </a:moveTo>
                          <a:cubicBezTo>
                            <a:pt x="101105" y="184677"/>
                            <a:pt x="127160" y="89247"/>
                            <a:pt x="168601" y="0"/>
                          </a:cubicBezTo>
                          <a:cubicBezTo>
                            <a:pt x="140897" y="56873"/>
                            <a:pt x="131510" y="122355"/>
                            <a:pt x="142042" y="184448"/>
                          </a:cubicBezTo>
                          <a:cubicBezTo>
                            <a:pt x="143645" y="193972"/>
                            <a:pt x="145751" y="203772"/>
                            <a:pt x="143782" y="213251"/>
                          </a:cubicBezTo>
                          <a:cubicBezTo>
                            <a:pt x="139478" y="234269"/>
                            <a:pt x="117681" y="246678"/>
                            <a:pt x="106920" y="265270"/>
                          </a:cubicBezTo>
                          <a:cubicBezTo>
                            <a:pt x="94373" y="286929"/>
                            <a:pt x="99685" y="317105"/>
                            <a:pt x="118734" y="333041"/>
                          </a:cubicBezTo>
                          <a:cubicBezTo>
                            <a:pt x="148270" y="326813"/>
                            <a:pt x="177118" y="317289"/>
                            <a:pt x="204639" y="304833"/>
                          </a:cubicBezTo>
                          <a:cubicBezTo>
                            <a:pt x="172219" y="351312"/>
                            <a:pt x="139844" y="397790"/>
                            <a:pt x="107424" y="444222"/>
                          </a:cubicBezTo>
                          <a:cubicBezTo>
                            <a:pt x="97716" y="458143"/>
                            <a:pt x="87733" y="472659"/>
                            <a:pt x="84574" y="489281"/>
                          </a:cubicBezTo>
                          <a:cubicBezTo>
                            <a:pt x="81369" y="505949"/>
                            <a:pt x="86818" y="525456"/>
                            <a:pt x="101746" y="533424"/>
                          </a:cubicBezTo>
                          <a:cubicBezTo>
                            <a:pt x="85261" y="548077"/>
                            <a:pt x="68181" y="563463"/>
                            <a:pt x="59938" y="583886"/>
                          </a:cubicBezTo>
                          <a:cubicBezTo>
                            <a:pt x="51696" y="604309"/>
                            <a:pt x="55313" y="631280"/>
                            <a:pt x="73905" y="642820"/>
                          </a:cubicBezTo>
                          <a:cubicBezTo>
                            <a:pt x="83612" y="640484"/>
                            <a:pt x="93320" y="638103"/>
                            <a:pt x="103028" y="635768"/>
                          </a:cubicBezTo>
                          <a:cubicBezTo>
                            <a:pt x="94877" y="664525"/>
                            <a:pt x="63647" y="751941"/>
                            <a:pt x="23809" y="748369"/>
                          </a:cubicBezTo>
                          <a:cubicBezTo>
                            <a:pt x="-21433" y="744293"/>
                            <a:pt x="10896" y="644560"/>
                            <a:pt x="15291" y="614429"/>
                          </a:cubicBezTo>
                          <a:cubicBezTo>
                            <a:pt x="31776" y="502240"/>
                            <a:pt x="52932" y="390784"/>
                            <a:pt x="78713" y="280381"/>
                          </a:cubicBezTo>
                          <a:close/>
                        </a:path>
                      </a:pathLst>
                    </a:custGeom>
                    <a:solidFill>
                      <a:srgbClr val="2E7653">
                        <a:alpha val="16000"/>
                      </a:srgbClr>
                    </a:solidFill>
                    <a:ln w="4577" cap="flat">
                      <a:noFill/>
                      <a:prstDash val="solid"/>
                      <a:miter/>
                    </a:ln>
                  </p:spPr>
                  <p:txBody>
                    <a:bodyPr rtlCol="0" anchor="ctr"/>
                    <a:lstStyle/>
                    <a:p>
                      <a:endParaRPr lang="th-TH"/>
                    </a:p>
                  </p:txBody>
                </p:sp>
                <p:sp>
                  <p:nvSpPr>
                    <p:cNvPr id="2230" name="Freeform: Shape 2229">
                      <a:extLst>
                        <a:ext uri="{FF2B5EF4-FFF2-40B4-BE49-F238E27FC236}">
                          <a16:creationId xmlns:a16="http://schemas.microsoft.com/office/drawing/2014/main" id="{725FE407-C8D3-494D-8AED-B3A77D67DA75}"/>
                        </a:ext>
                      </a:extLst>
                    </p:cNvPr>
                    <p:cNvSpPr/>
                    <p:nvPr/>
                  </p:nvSpPr>
                  <p:spPr>
                    <a:xfrm>
                      <a:off x="9141049" y="-149510"/>
                      <a:ext cx="133742" cy="405482"/>
                    </a:xfrm>
                    <a:custGeom>
                      <a:avLst/>
                      <a:gdLst>
                        <a:gd name="connsiteX0" fmla="*/ 15196 w 133742"/>
                        <a:gd name="connsiteY0" fmla="*/ 291279 h 405482"/>
                        <a:gd name="connsiteX1" fmla="*/ 4023 w 133742"/>
                        <a:gd name="connsiteY1" fmla="*/ 227034 h 405482"/>
                        <a:gd name="connsiteX2" fmla="*/ 42168 w 133742"/>
                        <a:gd name="connsiteY2" fmla="*/ 253089 h 405482"/>
                        <a:gd name="connsiteX3" fmla="*/ 79670 w 133742"/>
                        <a:gd name="connsiteY3" fmla="*/ 241641 h 405482"/>
                        <a:gd name="connsiteX4" fmla="*/ 52516 w 133742"/>
                        <a:gd name="connsiteY4" fmla="*/ 191316 h 405482"/>
                        <a:gd name="connsiteX5" fmla="*/ 58057 w 133742"/>
                        <a:gd name="connsiteY5" fmla="*/ 181288 h 405482"/>
                        <a:gd name="connsiteX6" fmla="*/ 44823 w 133742"/>
                        <a:gd name="connsiteY6" fmla="*/ 144106 h 405482"/>
                        <a:gd name="connsiteX7" fmla="*/ 4802 w 133742"/>
                        <a:gd name="connsiteY7" fmla="*/ 46616 h 405482"/>
                        <a:gd name="connsiteX8" fmla="*/ 23530 w 133742"/>
                        <a:gd name="connsiteY8" fmla="*/ 13096 h 405482"/>
                        <a:gd name="connsiteX9" fmla="*/ 38870 w 133742"/>
                        <a:gd name="connsiteY9" fmla="*/ 23537 h 405482"/>
                        <a:gd name="connsiteX10" fmla="*/ 83563 w 133742"/>
                        <a:gd name="connsiteY10" fmla="*/ 73358 h 405482"/>
                        <a:gd name="connsiteX11" fmla="*/ 110671 w 133742"/>
                        <a:gd name="connsiteY11" fmla="*/ 80456 h 405482"/>
                        <a:gd name="connsiteX12" fmla="*/ 75229 w 133742"/>
                        <a:gd name="connsiteY12" fmla="*/ 0 h 405482"/>
                        <a:gd name="connsiteX13" fmla="*/ 112320 w 133742"/>
                        <a:gd name="connsiteY13" fmla="*/ 21980 h 405482"/>
                        <a:gd name="connsiteX14" fmla="*/ 133430 w 133742"/>
                        <a:gd name="connsiteY14" fmla="*/ 90301 h 405482"/>
                        <a:gd name="connsiteX15" fmla="*/ 118456 w 133742"/>
                        <a:gd name="connsiteY15" fmla="*/ 162697 h 405482"/>
                        <a:gd name="connsiteX16" fmla="*/ 60667 w 133742"/>
                        <a:gd name="connsiteY16" fmla="*/ 405483 h 405482"/>
                        <a:gd name="connsiteX17" fmla="*/ 15196 w 133742"/>
                        <a:gd name="connsiteY17" fmla="*/ 291279 h 40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3742" h="405482">
                          <a:moveTo>
                            <a:pt x="15196" y="291279"/>
                          </a:moveTo>
                          <a:cubicBezTo>
                            <a:pt x="5076" y="271085"/>
                            <a:pt x="-6188" y="247274"/>
                            <a:pt x="4023" y="227034"/>
                          </a:cubicBezTo>
                          <a:cubicBezTo>
                            <a:pt x="18677" y="232071"/>
                            <a:pt x="28613" y="245579"/>
                            <a:pt x="42168" y="253089"/>
                          </a:cubicBezTo>
                          <a:cubicBezTo>
                            <a:pt x="55722" y="260553"/>
                            <a:pt x="78205" y="257073"/>
                            <a:pt x="79670" y="241641"/>
                          </a:cubicBezTo>
                          <a:cubicBezTo>
                            <a:pt x="81548" y="221585"/>
                            <a:pt x="45877" y="210412"/>
                            <a:pt x="52516" y="191316"/>
                          </a:cubicBezTo>
                          <a:cubicBezTo>
                            <a:pt x="53753" y="187699"/>
                            <a:pt x="56500" y="184768"/>
                            <a:pt x="58057" y="181288"/>
                          </a:cubicBezTo>
                          <a:cubicBezTo>
                            <a:pt x="63873" y="168558"/>
                            <a:pt x="53432" y="155004"/>
                            <a:pt x="44823" y="144106"/>
                          </a:cubicBezTo>
                          <a:cubicBezTo>
                            <a:pt x="22798" y="116173"/>
                            <a:pt x="8740" y="82012"/>
                            <a:pt x="4802" y="46616"/>
                          </a:cubicBezTo>
                          <a:cubicBezTo>
                            <a:pt x="3153" y="31962"/>
                            <a:pt x="8877" y="11448"/>
                            <a:pt x="23530" y="13096"/>
                          </a:cubicBezTo>
                          <a:cubicBezTo>
                            <a:pt x="29850" y="13783"/>
                            <a:pt x="34658" y="18820"/>
                            <a:pt x="38870" y="23537"/>
                          </a:cubicBezTo>
                          <a:cubicBezTo>
                            <a:pt x="53753" y="40159"/>
                            <a:pt x="68635" y="56736"/>
                            <a:pt x="83563" y="73358"/>
                          </a:cubicBezTo>
                          <a:cubicBezTo>
                            <a:pt x="90752" y="81371"/>
                            <a:pt x="104398" y="89293"/>
                            <a:pt x="110671" y="80456"/>
                          </a:cubicBezTo>
                          <a:cubicBezTo>
                            <a:pt x="98857" y="53622"/>
                            <a:pt x="87043" y="26788"/>
                            <a:pt x="75229" y="0"/>
                          </a:cubicBezTo>
                          <a:cubicBezTo>
                            <a:pt x="88463" y="5816"/>
                            <a:pt x="102017" y="11860"/>
                            <a:pt x="112320" y="21980"/>
                          </a:cubicBezTo>
                          <a:cubicBezTo>
                            <a:pt x="129858" y="39197"/>
                            <a:pt x="135170" y="65711"/>
                            <a:pt x="133430" y="90301"/>
                          </a:cubicBezTo>
                          <a:cubicBezTo>
                            <a:pt x="131644" y="114891"/>
                            <a:pt x="123722" y="138611"/>
                            <a:pt x="118456" y="162697"/>
                          </a:cubicBezTo>
                          <a:cubicBezTo>
                            <a:pt x="100552" y="244343"/>
                            <a:pt x="106092" y="332400"/>
                            <a:pt x="60667" y="405483"/>
                          </a:cubicBezTo>
                          <a:cubicBezTo>
                            <a:pt x="46334" y="366835"/>
                            <a:pt x="33650" y="328141"/>
                            <a:pt x="15196" y="291279"/>
                          </a:cubicBezTo>
                          <a:close/>
                        </a:path>
                      </a:pathLst>
                    </a:custGeom>
                    <a:solidFill>
                      <a:srgbClr val="2E7653">
                        <a:alpha val="12000"/>
                      </a:srgbClr>
                    </a:solidFill>
                    <a:ln w="4577" cap="flat">
                      <a:noFill/>
                      <a:prstDash val="solid"/>
                      <a:miter/>
                    </a:ln>
                  </p:spPr>
                  <p:txBody>
                    <a:bodyPr rtlCol="0" anchor="ctr"/>
                    <a:lstStyle/>
                    <a:p>
                      <a:endParaRPr lang="th-TH"/>
                    </a:p>
                  </p:txBody>
                </p:sp>
                <p:sp>
                  <p:nvSpPr>
                    <p:cNvPr id="2231" name="Freeform: Shape 2230">
                      <a:extLst>
                        <a:ext uri="{FF2B5EF4-FFF2-40B4-BE49-F238E27FC236}">
                          <a16:creationId xmlns:a16="http://schemas.microsoft.com/office/drawing/2014/main" id="{565C4078-0190-425F-81E2-357D43C7574D}"/>
                        </a:ext>
                      </a:extLst>
                    </p:cNvPr>
                    <p:cNvSpPr/>
                    <p:nvPr/>
                  </p:nvSpPr>
                  <p:spPr>
                    <a:xfrm>
                      <a:off x="9108870" y="-420549"/>
                      <a:ext cx="260900" cy="413679"/>
                    </a:xfrm>
                    <a:custGeom>
                      <a:avLst/>
                      <a:gdLst>
                        <a:gd name="connsiteX0" fmla="*/ 53694 w 260900"/>
                        <a:gd name="connsiteY0" fmla="*/ 212701 h 413679"/>
                        <a:gd name="connsiteX1" fmla="*/ 96463 w 260900"/>
                        <a:gd name="connsiteY1" fmla="*/ 143602 h 413679"/>
                        <a:gd name="connsiteX2" fmla="*/ 149078 w 260900"/>
                        <a:gd name="connsiteY2" fmla="*/ 78029 h 413679"/>
                        <a:gd name="connsiteX3" fmla="*/ 199448 w 260900"/>
                        <a:gd name="connsiteY3" fmla="*/ 36084 h 413679"/>
                        <a:gd name="connsiteX4" fmla="*/ 223901 w 260900"/>
                        <a:gd name="connsiteY4" fmla="*/ 29169 h 413679"/>
                        <a:gd name="connsiteX5" fmla="*/ 260901 w 260900"/>
                        <a:gd name="connsiteY5" fmla="*/ 0 h 413679"/>
                        <a:gd name="connsiteX6" fmla="*/ 251193 w 260900"/>
                        <a:gd name="connsiteY6" fmla="*/ 47898 h 413679"/>
                        <a:gd name="connsiteX7" fmla="*/ 209202 w 260900"/>
                        <a:gd name="connsiteY7" fmla="*/ 63238 h 413679"/>
                        <a:gd name="connsiteX8" fmla="*/ 208927 w 260900"/>
                        <a:gd name="connsiteY8" fmla="*/ 143098 h 413679"/>
                        <a:gd name="connsiteX9" fmla="*/ 159015 w 260900"/>
                        <a:gd name="connsiteY9" fmla="*/ 112372 h 413679"/>
                        <a:gd name="connsiteX10" fmla="*/ 141110 w 260900"/>
                        <a:gd name="connsiteY10" fmla="*/ 144792 h 413679"/>
                        <a:gd name="connsiteX11" fmla="*/ 158374 w 260900"/>
                        <a:gd name="connsiteY11" fmla="*/ 181654 h 413679"/>
                        <a:gd name="connsiteX12" fmla="*/ 164555 w 260900"/>
                        <a:gd name="connsiteY12" fmla="*/ 220760 h 413679"/>
                        <a:gd name="connsiteX13" fmla="*/ 110384 w 260900"/>
                        <a:gd name="connsiteY13" fmla="*/ 208534 h 413679"/>
                        <a:gd name="connsiteX14" fmla="*/ 93258 w 260900"/>
                        <a:gd name="connsiteY14" fmla="*/ 277267 h 413679"/>
                        <a:gd name="connsiteX15" fmla="*/ 108644 w 260900"/>
                        <a:gd name="connsiteY15" fmla="*/ 296087 h 413679"/>
                        <a:gd name="connsiteX16" fmla="*/ 108095 w 260900"/>
                        <a:gd name="connsiteY16" fmla="*/ 318754 h 413679"/>
                        <a:gd name="connsiteX17" fmla="*/ 72194 w 260900"/>
                        <a:gd name="connsiteY17" fmla="*/ 286883 h 413679"/>
                        <a:gd name="connsiteX18" fmla="*/ 17382 w 260900"/>
                        <a:gd name="connsiteY18" fmla="*/ 324066 h 413679"/>
                        <a:gd name="connsiteX19" fmla="*/ 37530 w 260900"/>
                        <a:gd name="connsiteY19" fmla="*/ 413680 h 413679"/>
                        <a:gd name="connsiteX20" fmla="*/ 6758 w 260900"/>
                        <a:gd name="connsiteY20" fmla="*/ 370178 h 413679"/>
                        <a:gd name="connsiteX21" fmla="*/ 1172 w 260900"/>
                        <a:gd name="connsiteY21" fmla="*/ 316648 h 413679"/>
                        <a:gd name="connsiteX22" fmla="*/ 53694 w 260900"/>
                        <a:gd name="connsiteY22" fmla="*/ 212701 h 41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0900" h="413679">
                          <a:moveTo>
                            <a:pt x="53694" y="212701"/>
                          </a:moveTo>
                          <a:cubicBezTo>
                            <a:pt x="61983" y="186783"/>
                            <a:pt x="79383" y="164849"/>
                            <a:pt x="96463" y="143602"/>
                          </a:cubicBezTo>
                          <a:cubicBezTo>
                            <a:pt x="114002" y="121759"/>
                            <a:pt x="131540" y="99871"/>
                            <a:pt x="149078" y="78029"/>
                          </a:cubicBezTo>
                          <a:cubicBezTo>
                            <a:pt x="162953" y="60719"/>
                            <a:pt x="178201" y="42449"/>
                            <a:pt x="199448" y="36084"/>
                          </a:cubicBezTo>
                          <a:cubicBezTo>
                            <a:pt x="207599" y="33657"/>
                            <a:pt x="216345" y="33061"/>
                            <a:pt x="223901" y="29169"/>
                          </a:cubicBezTo>
                          <a:cubicBezTo>
                            <a:pt x="238005" y="21888"/>
                            <a:pt x="245652" y="4304"/>
                            <a:pt x="260901" y="0"/>
                          </a:cubicBezTo>
                          <a:cubicBezTo>
                            <a:pt x="260442" y="16439"/>
                            <a:pt x="259710" y="33748"/>
                            <a:pt x="251193" y="47898"/>
                          </a:cubicBezTo>
                          <a:cubicBezTo>
                            <a:pt x="242675" y="62047"/>
                            <a:pt x="223489" y="71297"/>
                            <a:pt x="209202" y="63238"/>
                          </a:cubicBezTo>
                          <a:cubicBezTo>
                            <a:pt x="189008" y="83295"/>
                            <a:pt x="229442" y="123408"/>
                            <a:pt x="208927" y="143098"/>
                          </a:cubicBezTo>
                          <a:cubicBezTo>
                            <a:pt x="190244" y="135314"/>
                            <a:pt x="178934" y="108663"/>
                            <a:pt x="159015" y="112372"/>
                          </a:cubicBezTo>
                          <a:cubicBezTo>
                            <a:pt x="145552" y="114845"/>
                            <a:pt x="138821" y="131330"/>
                            <a:pt x="141110" y="144792"/>
                          </a:cubicBezTo>
                          <a:cubicBezTo>
                            <a:pt x="143400" y="158255"/>
                            <a:pt x="151825" y="169703"/>
                            <a:pt x="158374" y="181654"/>
                          </a:cubicBezTo>
                          <a:cubicBezTo>
                            <a:pt x="164922" y="193606"/>
                            <a:pt x="169821" y="208122"/>
                            <a:pt x="164555" y="220760"/>
                          </a:cubicBezTo>
                          <a:cubicBezTo>
                            <a:pt x="145873" y="220898"/>
                            <a:pt x="127144" y="216685"/>
                            <a:pt x="110384" y="208534"/>
                          </a:cubicBezTo>
                          <a:cubicBezTo>
                            <a:pt x="86298" y="220531"/>
                            <a:pt x="77552" y="255608"/>
                            <a:pt x="93258" y="277267"/>
                          </a:cubicBezTo>
                          <a:cubicBezTo>
                            <a:pt x="98021" y="283861"/>
                            <a:pt x="104477" y="289127"/>
                            <a:pt x="108644" y="296087"/>
                          </a:cubicBezTo>
                          <a:cubicBezTo>
                            <a:pt x="112765" y="303048"/>
                            <a:pt x="113910" y="312984"/>
                            <a:pt x="108095" y="318754"/>
                          </a:cubicBezTo>
                          <a:cubicBezTo>
                            <a:pt x="92892" y="312847"/>
                            <a:pt x="87946" y="291142"/>
                            <a:pt x="72194" y="286883"/>
                          </a:cubicBezTo>
                          <a:cubicBezTo>
                            <a:pt x="49940" y="280884"/>
                            <a:pt x="37576" y="312847"/>
                            <a:pt x="17382" y="324066"/>
                          </a:cubicBezTo>
                          <a:cubicBezTo>
                            <a:pt x="31302" y="351632"/>
                            <a:pt x="38308" y="382679"/>
                            <a:pt x="37530" y="413680"/>
                          </a:cubicBezTo>
                          <a:cubicBezTo>
                            <a:pt x="37667" y="408322"/>
                            <a:pt x="10330" y="379657"/>
                            <a:pt x="6758" y="370178"/>
                          </a:cubicBezTo>
                          <a:cubicBezTo>
                            <a:pt x="485" y="353418"/>
                            <a:pt x="-1530" y="334323"/>
                            <a:pt x="1172" y="316648"/>
                          </a:cubicBezTo>
                          <a:cubicBezTo>
                            <a:pt x="7399" y="275481"/>
                            <a:pt x="41056" y="252173"/>
                            <a:pt x="53694" y="212701"/>
                          </a:cubicBezTo>
                          <a:close/>
                        </a:path>
                      </a:pathLst>
                    </a:custGeom>
                    <a:solidFill>
                      <a:srgbClr val="859F8A">
                        <a:alpha val="36000"/>
                      </a:srgbClr>
                    </a:solidFill>
                    <a:ln w="4577" cap="flat">
                      <a:noFill/>
                      <a:prstDash val="solid"/>
                      <a:miter/>
                    </a:ln>
                  </p:spPr>
                  <p:txBody>
                    <a:bodyPr rtlCol="0" anchor="ctr"/>
                    <a:lstStyle/>
                    <a:p>
                      <a:endParaRPr lang="th-TH"/>
                    </a:p>
                  </p:txBody>
                </p:sp>
              </p:grpSp>
              <p:grpSp>
                <p:nvGrpSpPr>
                  <p:cNvPr id="2127" name="Graphic 4">
                    <a:extLst>
                      <a:ext uri="{FF2B5EF4-FFF2-40B4-BE49-F238E27FC236}">
                        <a16:creationId xmlns:a16="http://schemas.microsoft.com/office/drawing/2014/main" id="{189611EB-D629-4F88-AA47-CF404A5CAB5A}"/>
                      </a:ext>
                    </a:extLst>
                  </p:cNvPr>
                  <p:cNvGrpSpPr/>
                  <p:nvPr/>
                </p:nvGrpSpPr>
                <p:grpSpPr>
                  <a:xfrm>
                    <a:off x="8422463" y="-1181099"/>
                    <a:ext cx="671650" cy="841279"/>
                    <a:chOff x="8422463" y="-1181099"/>
                    <a:chExt cx="671650" cy="841279"/>
                  </a:xfrm>
                </p:grpSpPr>
                <p:grpSp>
                  <p:nvGrpSpPr>
                    <p:cNvPr id="2192" name="Graphic 4">
                      <a:extLst>
                        <a:ext uri="{FF2B5EF4-FFF2-40B4-BE49-F238E27FC236}">
                          <a16:creationId xmlns:a16="http://schemas.microsoft.com/office/drawing/2014/main" id="{291528E1-8E55-4425-B884-C0916BCBD0E4}"/>
                        </a:ext>
                      </a:extLst>
                    </p:cNvPr>
                    <p:cNvGrpSpPr/>
                    <p:nvPr/>
                  </p:nvGrpSpPr>
                  <p:grpSpPr>
                    <a:xfrm>
                      <a:off x="8422463" y="-1181099"/>
                      <a:ext cx="671650" cy="574870"/>
                      <a:chOff x="8422463" y="-1181099"/>
                      <a:chExt cx="671650" cy="574870"/>
                    </a:xfrm>
                  </p:grpSpPr>
                  <p:sp>
                    <p:nvSpPr>
                      <p:cNvPr id="2197" name="Freeform: Shape 2196">
                        <a:extLst>
                          <a:ext uri="{FF2B5EF4-FFF2-40B4-BE49-F238E27FC236}">
                            <a16:creationId xmlns:a16="http://schemas.microsoft.com/office/drawing/2014/main" id="{82259D35-F44C-487B-AB14-B2E1C54C8C28}"/>
                          </a:ext>
                        </a:extLst>
                      </p:cNvPr>
                      <p:cNvSpPr/>
                      <p:nvPr/>
                    </p:nvSpPr>
                    <p:spPr>
                      <a:xfrm>
                        <a:off x="8437679" y="-1086502"/>
                        <a:ext cx="334717" cy="199062"/>
                      </a:xfrm>
                      <a:custGeom>
                        <a:avLst/>
                        <a:gdLst>
                          <a:gd name="connsiteX0" fmla="*/ 190958 w 334717"/>
                          <a:gd name="connsiteY0" fmla="*/ 122638 h 199062"/>
                          <a:gd name="connsiteX1" fmla="*/ 100566 w 334717"/>
                          <a:gd name="connsiteY1" fmla="*/ 72451 h 199062"/>
                          <a:gd name="connsiteX2" fmla="*/ 8 w 334717"/>
                          <a:gd name="connsiteY2" fmla="*/ 54959 h 199062"/>
                          <a:gd name="connsiteX3" fmla="*/ 13516 w 334717"/>
                          <a:gd name="connsiteY3" fmla="*/ 38428 h 199062"/>
                          <a:gd name="connsiteX4" fmla="*/ 106198 w 334717"/>
                          <a:gd name="connsiteY4" fmla="*/ 2711 h 199062"/>
                          <a:gd name="connsiteX5" fmla="*/ 135276 w 334717"/>
                          <a:gd name="connsiteY5" fmla="*/ 1016 h 199062"/>
                          <a:gd name="connsiteX6" fmla="*/ 156111 w 334717"/>
                          <a:gd name="connsiteY6" fmla="*/ 11319 h 199062"/>
                          <a:gd name="connsiteX7" fmla="*/ 227179 w 334717"/>
                          <a:gd name="connsiteY7" fmla="*/ 73870 h 199062"/>
                          <a:gd name="connsiteX8" fmla="*/ 323662 w 334717"/>
                          <a:gd name="connsiteY8" fmla="*/ 169895 h 199062"/>
                          <a:gd name="connsiteX9" fmla="*/ 334697 w 334717"/>
                          <a:gd name="connsiteY9" fmla="*/ 188120 h 199062"/>
                          <a:gd name="connsiteX10" fmla="*/ 321280 w 334717"/>
                          <a:gd name="connsiteY10" fmla="*/ 198698 h 199062"/>
                          <a:gd name="connsiteX11" fmla="*/ 190958 w 334717"/>
                          <a:gd name="connsiteY11" fmla="*/ 122638 h 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717" h="199062">
                            <a:moveTo>
                              <a:pt x="190958" y="122638"/>
                            </a:moveTo>
                            <a:cubicBezTo>
                              <a:pt x="161056" y="105466"/>
                              <a:pt x="132116" y="86417"/>
                              <a:pt x="100566" y="72451"/>
                            </a:cubicBezTo>
                            <a:cubicBezTo>
                              <a:pt x="69015" y="58530"/>
                              <a:pt x="34122" y="49830"/>
                              <a:pt x="8" y="54959"/>
                            </a:cubicBezTo>
                            <a:cubicBezTo>
                              <a:pt x="-267" y="47449"/>
                              <a:pt x="6968" y="42137"/>
                              <a:pt x="13516" y="38428"/>
                            </a:cubicBezTo>
                            <a:cubicBezTo>
                              <a:pt x="42456" y="22126"/>
                              <a:pt x="73778" y="10037"/>
                              <a:pt x="106198" y="2711"/>
                            </a:cubicBezTo>
                            <a:cubicBezTo>
                              <a:pt x="115768" y="558"/>
                              <a:pt x="125751" y="-1182"/>
                              <a:pt x="135276" y="1016"/>
                            </a:cubicBezTo>
                            <a:cubicBezTo>
                              <a:pt x="142877" y="2802"/>
                              <a:pt x="149654" y="6923"/>
                              <a:pt x="156111" y="11319"/>
                            </a:cubicBezTo>
                            <a:cubicBezTo>
                              <a:pt x="182212" y="29132"/>
                              <a:pt x="204787" y="51570"/>
                              <a:pt x="227179" y="73870"/>
                            </a:cubicBezTo>
                            <a:cubicBezTo>
                              <a:pt x="259324" y="105879"/>
                              <a:pt x="291470" y="137887"/>
                              <a:pt x="323662" y="169895"/>
                            </a:cubicBezTo>
                            <a:cubicBezTo>
                              <a:pt x="328836" y="175024"/>
                              <a:pt x="334331" y="180885"/>
                              <a:pt x="334697" y="188120"/>
                            </a:cubicBezTo>
                            <a:cubicBezTo>
                              <a:pt x="335155" y="196591"/>
                              <a:pt x="327874" y="200300"/>
                              <a:pt x="321280" y="198698"/>
                            </a:cubicBezTo>
                            <a:cubicBezTo>
                              <a:pt x="322425" y="167697"/>
                              <a:pt x="216738" y="137429"/>
                              <a:pt x="190958" y="122638"/>
                            </a:cubicBezTo>
                            <a:close/>
                          </a:path>
                        </a:pathLst>
                      </a:custGeom>
                      <a:solidFill>
                        <a:srgbClr val="EAE7E8"/>
                      </a:solidFill>
                      <a:ln w="4577" cap="flat">
                        <a:noFill/>
                        <a:prstDash val="solid"/>
                        <a:miter/>
                      </a:ln>
                    </p:spPr>
                    <p:txBody>
                      <a:bodyPr rtlCol="0" anchor="ctr"/>
                      <a:lstStyle/>
                      <a:p>
                        <a:endParaRPr lang="th-TH"/>
                      </a:p>
                    </p:txBody>
                  </p:sp>
                  <p:sp>
                    <p:nvSpPr>
                      <p:cNvPr id="2198" name="Freeform: Shape 2197">
                        <a:extLst>
                          <a:ext uri="{FF2B5EF4-FFF2-40B4-BE49-F238E27FC236}">
                            <a16:creationId xmlns:a16="http://schemas.microsoft.com/office/drawing/2014/main" id="{6E615A4B-01E5-4FAE-87E1-8A222C92EAF6}"/>
                          </a:ext>
                        </a:extLst>
                      </p:cNvPr>
                      <p:cNvSpPr/>
                      <p:nvPr/>
                    </p:nvSpPr>
                    <p:spPr>
                      <a:xfrm>
                        <a:off x="8422463" y="-1052218"/>
                        <a:ext cx="344051" cy="156230"/>
                      </a:xfrm>
                      <a:custGeom>
                        <a:avLst/>
                        <a:gdLst>
                          <a:gd name="connsiteX0" fmla="*/ 344052 w 344051"/>
                          <a:gd name="connsiteY0" fmla="*/ 156216 h 156230"/>
                          <a:gd name="connsiteX1" fmla="*/ 160245 w 344051"/>
                          <a:gd name="connsiteY1" fmla="*/ 88949 h 156230"/>
                          <a:gd name="connsiteX2" fmla="*/ 75348 w 344051"/>
                          <a:gd name="connsiteY2" fmla="*/ 55475 h 156230"/>
                          <a:gd name="connsiteX3" fmla="*/ 2723 w 344051"/>
                          <a:gd name="connsiteY3" fmla="*/ 32305 h 156230"/>
                          <a:gd name="connsiteX4" fmla="*/ 52818 w 344051"/>
                          <a:gd name="connsiteY4" fmla="*/ 1991 h 156230"/>
                          <a:gd name="connsiteX5" fmla="*/ 173250 w 344051"/>
                          <a:gd name="connsiteY5" fmla="*/ 41371 h 156230"/>
                          <a:gd name="connsiteX6" fmla="*/ 344052 w 344051"/>
                          <a:gd name="connsiteY6" fmla="*/ 156216 h 15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051" h="156230">
                            <a:moveTo>
                              <a:pt x="344052" y="156216"/>
                            </a:moveTo>
                            <a:cubicBezTo>
                              <a:pt x="303298" y="157178"/>
                              <a:pt x="239464" y="107723"/>
                              <a:pt x="160245" y="88949"/>
                            </a:cubicBezTo>
                            <a:cubicBezTo>
                              <a:pt x="130664" y="81943"/>
                              <a:pt x="103738" y="66419"/>
                              <a:pt x="75348" y="55475"/>
                            </a:cubicBezTo>
                            <a:cubicBezTo>
                              <a:pt x="62480" y="50530"/>
                              <a:pt x="9408" y="41646"/>
                              <a:pt x="2723" y="32305"/>
                            </a:cubicBezTo>
                            <a:cubicBezTo>
                              <a:pt x="-11656" y="12340"/>
                              <a:pt x="34731" y="5379"/>
                              <a:pt x="52818" y="1991"/>
                            </a:cubicBezTo>
                            <a:cubicBezTo>
                              <a:pt x="104563" y="-7763"/>
                              <a:pt x="126772" y="20399"/>
                              <a:pt x="173250" y="41371"/>
                            </a:cubicBezTo>
                            <a:cubicBezTo>
                              <a:pt x="272846" y="86247"/>
                              <a:pt x="289011" y="134465"/>
                              <a:pt x="344052" y="156216"/>
                            </a:cubicBezTo>
                            <a:close/>
                          </a:path>
                        </a:pathLst>
                      </a:custGeom>
                      <a:solidFill>
                        <a:srgbClr val="C2BFC0"/>
                      </a:solidFill>
                      <a:ln w="4577" cap="flat">
                        <a:noFill/>
                        <a:prstDash val="solid"/>
                        <a:miter/>
                      </a:ln>
                    </p:spPr>
                    <p:txBody>
                      <a:bodyPr rtlCol="0" anchor="ctr"/>
                      <a:lstStyle/>
                      <a:p>
                        <a:endParaRPr lang="th-TH"/>
                      </a:p>
                    </p:txBody>
                  </p:sp>
                  <p:sp>
                    <p:nvSpPr>
                      <p:cNvPr id="2199" name="Freeform: Shape 2198">
                        <a:extLst>
                          <a:ext uri="{FF2B5EF4-FFF2-40B4-BE49-F238E27FC236}">
                            <a16:creationId xmlns:a16="http://schemas.microsoft.com/office/drawing/2014/main" id="{C5DD1AE0-0682-4A34-95B4-C02E09463CCB}"/>
                          </a:ext>
                        </a:extLst>
                      </p:cNvPr>
                      <p:cNvSpPr/>
                      <p:nvPr/>
                    </p:nvSpPr>
                    <p:spPr>
                      <a:xfrm>
                        <a:off x="8564210" y="-1158173"/>
                        <a:ext cx="236409" cy="274607"/>
                      </a:xfrm>
                      <a:custGeom>
                        <a:avLst/>
                        <a:gdLst>
                          <a:gd name="connsiteX0" fmla="*/ 149782 w 236409"/>
                          <a:gd name="connsiteY0" fmla="*/ 224165 h 274607"/>
                          <a:gd name="connsiteX1" fmla="*/ 228 w 236409"/>
                          <a:gd name="connsiteY1" fmla="*/ 16868 h 274607"/>
                          <a:gd name="connsiteX2" fmla="*/ 1327 w 236409"/>
                          <a:gd name="connsiteY2" fmla="*/ 7892 h 274607"/>
                          <a:gd name="connsiteX3" fmla="*/ 8562 w 236409"/>
                          <a:gd name="connsiteY3" fmla="*/ 3268 h 274607"/>
                          <a:gd name="connsiteX4" fmla="*/ 100099 w 236409"/>
                          <a:gd name="connsiteY4" fmla="*/ 22729 h 274607"/>
                          <a:gd name="connsiteX5" fmla="*/ 213753 w 236409"/>
                          <a:gd name="connsiteY5" fmla="*/ 112297 h 274607"/>
                          <a:gd name="connsiteX6" fmla="*/ 236282 w 236409"/>
                          <a:gd name="connsiteY6" fmla="*/ 223433 h 274607"/>
                          <a:gd name="connsiteX7" fmla="*/ 207205 w 236409"/>
                          <a:gd name="connsiteY7" fmla="*/ 271972 h 274607"/>
                          <a:gd name="connsiteX8" fmla="*/ 192185 w 236409"/>
                          <a:gd name="connsiteY8" fmla="*/ 245825 h 274607"/>
                          <a:gd name="connsiteX9" fmla="*/ 149782 w 236409"/>
                          <a:gd name="connsiteY9" fmla="*/ 224165 h 274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09" h="274607">
                            <a:moveTo>
                              <a:pt x="149782" y="224165"/>
                            </a:moveTo>
                            <a:cubicBezTo>
                              <a:pt x="68549" y="187349"/>
                              <a:pt x="9523" y="105566"/>
                              <a:pt x="228" y="16868"/>
                            </a:cubicBezTo>
                            <a:cubicBezTo>
                              <a:pt x="-93" y="13800"/>
                              <a:pt x="-322" y="10457"/>
                              <a:pt x="1327" y="7892"/>
                            </a:cubicBezTo>
                            <a:cubicBezTo>
                              <a:pt x="2884" y="5420"/>
                              <a:pt x="5768" y="4183"/>
                              <a:pt x="8562" y="3268"/>
                            </a:cubicBezTo>
                            <a:cubicBezTo>
                              <a:pt x="39013" y="-6761"/>
                              <a:pt x="71525" y="8167"/>
                              <a:pt x="100099" y="22729"/>
                            </a:cubicBezTo>
                            <a:cubicBezTo>
                              <a:pt x="143784" y="44938"/>
                              <a:pt x="189896" y="69482"/>
                              <a:pt x="213753" y="112297"/>
                            </a:cubicBezTo>
                            <a:cubicBezTo>
                              <a:pt x="232299" y="145633"/>
                              <a:pt x="234497" y="185288"/>
                              <a:pt x="236282" y="223433"/>
                            </a:cubicBezTo>
                            <a:cubicBezTo>
                              <a:pt x="237244" y="244268"/>
                              <a:pt x="233215" y="285388"/>
                              <a:pt x="207205" y="271972"/>
                            </a:cubicBezTo>
                            <a:cubicBezTo>
                              <a:pt x="201344" y="268949"/>
                              <a:pt x="197635" y="251228"/>
                              <a:pt x="192185" y="245825"/>
                            </a:cubicBezTo>
                            <a:cubicBezTo>
                              <a:pt x="181287" y="234926"/>
                              <a:pt x="163520" y="230347"/>
                              <a:pt x="149782" y="224165"/>
                            </a:cubicBezTo>
                            <a:close/>
                          </a:path>
                        </a:pathLst>
                      </a:custGeom>
                      <a:solidFill>
                        <a:srgbClr val="F6F3F4"/>
                      </a:solidFill>
                      <a:ln w="4577" cap="flat">
                        <a:noFill/>
                        <a:prstDash val="solid"/>
                        <a:miter/>
                      </a:ln>
                    </p:spPr>
                    <p:txBody>
                      <a:bodyPr rtlCol="0" anchor="ctr"/>
                      <a:lstStyle/>
                      <a:p>
                        <a:endParaRPr lang="th-TH"/>
                      </a:p>
                    </p:txBody>
                  </p:sp>
                  <p:sp>
                    <p:nvSpPr>
                      <p:cNvPr id="2200" name="Freeform: Shape 2199">
                        <a:extLst>
                          <a:ext uri="{FF2B5EF4-FFF2-40B4-BE49-F238E27FC236}">
                            <a16:creationId xmlns:a16="http://schemas.microsoft.com/office/drawing/2014/main" id="{F5A49C47-D2E2-4F84-B123-A49A7FEDBA87}"/>
                          </a:ext>
                        </a:extLst>
                      </p:cNvPr>
                      <p:cNvSpPr/>
                      <p:nvPr/>
                    </p:nvSpPr>
                    <p:spPr>
                      <a:xfrm>
                        <a:off x="8570699" y="-1150601"/>
                        <a:ext cx="216548" cy="262934"/>
                      </a:xfrm>
                      <a:custGeom>
                        <a:avLst/>
                        <a:gdLst>
                          <a:gd name="connsiteX0" fmla="*/ 169074 w 216548"/>
                          <a:gd name="connsiteY0" fmla="*/ 96574 h 262934"/>
                          <a:gd name="connsiteX1" fmla="*/ 115864 w 216548"/>
                          <a:gd name="connsiteY1" fmla="*/ 56369 h 262934"/>
                          <a:gd name="connsiteX2" fmla="*/ 470 w 216548"/>
                          <a:gd name="connsiteY2" fmla="*/ 0 h 262934"/>
                          <a:gd name="connsiteX3" fmla="*/ 49054 w 216548"/>
                          <a:gd name="connsiteY3" fmla="*/ 77204 h 262934"/>
                          <a:gd name="connsiteX4" fmla="*/ 109362 w 216548"/>
                          <a:gd name="connsiteY4" fmla="*/ 132108 h 262934"/>
                          <a:gd name="connsiteX5" fmla="*/ 176629 w 216548"/>
                          <a:gd name="connsiteY5" fmla="*/ 223508 h 262934"/>
                          <a:gd name="connsiteX6" fmla="*/ 207630 w 216548"/>
                          <a:gd name="connsiteY6" fmla="*/ 262934 h 262934"/>
                          <a:gd name="connsiteX7" fmla="*/ 169074 w 216548"/>
                          <a:gd name="connsiteY7" fmla="*/ 96574 h 26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48" h="262934">
                            <a:moveTo>
                              <a:pt x="169074" y="96574"/>
                            </a:moveTo>
                            <a:cubicBezTo>
                              <a:pt x="153871" y="80272"/>
                              <a:pt x="135005" y="67817"/>
                              <a:pt x="115864" y="56369"/>
                            </a:cubicBezTo>
                            <a:cubicBezTo>
                              <a:pt x="79048" y="34389"/>
                              <a:pt x="40446" y="15523"/>
                              <a:pt x="470" y="0"/>
                            </a:cubicBezTo>
                            <a:cubicBezTo>
                              <a:pt x="-4018" y="31550"/>
                              <a:pt x="24510" y="56919"/>
                              <a:pt x="49054" y="77204"/>
                            </a:cubicBezTo>
                            <a:cubicBezTo>
                              <a:pt x="70027" y="94513"/>
                              <a:pt x="90129" y="112876"/>
                              <a:pt x="109362" y="132108"/>
                            </a:cubicBezTo>
                            <a:cubicBezTo>
                              <a:pt x="136241" y="159034"/>
                              <a:pt x="161793" y="188477"/>
                              <a:pt x="176629" y="223508"/>
                            </a:cubicBezTo>
                            <a:cubicBezTo>
                              <a:pt x="183315" y="239306"/>
                              <a:pt x="189955" y="257760"/>
                              <a:pt x="207630" y="262934"/>
                            </a:cubicBezTo>
                            <a:cubicBezTo>
                              <a:pt x="232037" y="217234"/>
                              <a:pt x="202089" y="131971"/>
                              <a:pt x="169074" y="96574"/>
                            </a:cubicBezTo>
                            <a:close/>
                          </a:path>
                        </a:pathLst>
                      </a:custGeom>
                      <a:solidFill>
                        <a:srgbClr val="EAE7E8"/>
                      </a:solidFill>
                      <a:ln w="4577" cap="flat">
                        <a:noFill/>
                        <a:prstDash val="solid"/>
                        <a:miter/>
                      </a:ln>
                    </p:spPr>
                    <p:txBody>
                      <a:bodyPr rtlCol="0" anchor="ctr"/>
                      <a:lstStyle/>
                      <a:p>
                        <a:endParaRPr lang="th-TH"/>
                      </a:p>
                    </p:txBody>
                  </p:sp>
                  <p:sp>
                    <p:nvSpPr>
                      <p:cNvPr id="2201" name="Freeform: Shape 2200">
                        <a:extLst>
                          <a:ext uri="{FF2B5EF4-FFF2-40B4-BE49-F238E27FC236}">
                            <a16:creationId xmlns:a16="http://schemas.microsoft.com/office/drawing/2014/main" id="{8467605C-0A05-4990-9FC6-CF17620F0B9F}"/>
                          </a:ext>
                        </a:extLst>
                      </p:cNvPr>
                      <p:cNvSpPr/>
                      <p:nvPr/>
                    </p:nvSpPr>
                    <p:spPr>
                      <a:xfrm>
                        <a:off x="8568330" y="-1149960"/>
                        <a:ext cx="193514" cy="201390"/>
                      </a:xfrm>
                      <a:custGeom>
                        <a:avLst/>
                        <a:gdLst>
                          <a:gd name="connsiteX0" fmla="*/ 37366 w 193514"/>
                          <a:gd name="connsiteY0" fmla="*/ 44143 h 201390"/>
                          <a:gd name="connsiteX1" fmla="*/ 0 w 193514"/>
                          <a:gd name="connsiteY1" fmla="*/ 0 h 201390"/>
                          <a:gd name="connsiteX2" fmla="*/ 25460 w 193514"/>
                          <a:gd name="connsiteY2" fmla="*/ 10166 h 201390"/>
                          <a:gd name="connsiteX3" fmla="*/ 193515 w 193514"/>
                          <a:gd name="connsiteY3" fmla="*/ 201391 h 201390"/>
                          <a:gd name="connsiteX4" fmla="*/ 37366 w 193514"/>
                          <a:gd name="connsiteY4" fmla="*/ 44143 h 20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14" h="201390">
                            <a:moveTo>
                              <a:pt x="37366" y="44143"/>
                            </a:moveTo>
                            <a:cubicBezTo>
                              <a:pt x="20698" y="32924"/>
                              <a:pt x="870" y="20057"/>
                              <a:pt x="0" y="0"/>
                            </a:cubicBezTo>
                            <a:cubicBezTo>
                              <a:pt x="9067" y="1420"/>
                              <a:pt x="17447" y="5678"/>
                              <a:pt x="25460" y="10166"/>
                            </a:cubicBezTo>
                            <a:cubicBezTo>
                              <a:pt x="97994" y="50645"/>
                              <a:pt x="166589" y="121576"/>
                              <a:pt x="193515" y="201391"/>
                            </a:cubicBezTo>
                            <a:cubicBezTo>
                              <a:pt x="134856" y="159354"/>
                              <a:pt x="99871" y="86225"/>
                              <a:pt x="37366" y="44143"/>
                            </a:cubicBezTo>
                            <a:close/>
                          </a:path>
                        </a:pathLst>
                      </a:custGeom>
                      <a:solidFill>
                        <a:srgbClr val="EAE7E8"/>
                      </a:solidFill>
                      <a:ln w="4577" cap="flat">
                        <a:noFill/>
                        <a:prstDash val="solid"/>
                        <a:miter/>
                      </a:ln>
                    </p:spPr>
                    <p:txBody>
                      <a:bodyPr rtlCol="0" anchor="ctr"/>
                      <a:lstStyle/>
                      <a:p>
                        <a:endParaRPr lang="th-TH"/>
                      </a:p>
                    </p:txBody>
                  </p:sp>
                  <p:sp>
                    <p:nvSpPr>
                      <p:cNvPr id="2202" name="Freeform: Shape 2201">
                        <a:extLst>
                          <a:ext uri="{FF2B5EF4-FFF2-40B4-BE49-F238E27FC236}">
                            <a16:creationId xmlns:a16="http://schemas.microsoft.com/office/drawing/2014/main" id="{A071F865-2A0D-4330-8B4B-0FF62038C87A}"/>
                          </a:ext>
                        </a:extLst>
                      </p:cNvPr>
                      <p:cNvSpPr/>
                      <p:nvPr/>
                    </p:nvSpPr>
                    <p:spPr>
                      <a:xfrm>
                        <a:off x="8792250" y="-1181099"/>
                        <a:ext cx="209151" cy="287524"/>
                      </a:xfrm>
                      <a:custGeom>
                        <a:avLst/>
                        <a:gdLst>
                          <a:gd name="connsiteX0" fmla="*/ 17126 w 209151"/>
                          <a:gd name="connsiteY0" fmla="*/ 270948 h 287524"/>
                          <a:gd name="connsiteX1" fmla="*/ 26513 w 209151"/>
                          <a:gd name="connsiteY1" fmla="*/ 236055 h 287524"/>
                          <a:gd name="connsiteX2" fmla="*/ 35580 w 209151"/>
                          <a:gd name="connsiteY2" fmla="*/ 148410 h 287524"/>
                          <a:gd name="connsiteX3" fmla="*/ 41624 w 209151"/>
                          <a:gd name="connsiteY3" fmla="*/ 108526 h 287524"/>
                          <a:gd name="connsiteX4" fmla="*/ 178083 w 209151"/>
                          <a:gd name="connsiteY4" fmla="*/ 0 h 287524"/>
                          <a:gd name="connsiteX5" fmla="*/ 207756 w 209151"/>
                          <a:gd name="connsiteY5" fmla="*/ 99230 h 287524"/>
                          <a:gd name="connsiteX6" fmla="*/ 176572 w 209151"/>
                          <a:gd name="connsiteY6" fmla="*/ 162926 h 287524"/>
                          <a:gd name="connsiteX7" fmla="*/ 123133 w 209151"/>
                          <a:gd name="connsiteY7" fmla="*/ 230377 h 287524"/>
                          <a:gd name="connsiteX8" fmla="*/ 0 w 209151"/>
                          <a:gd name="connsiteY8" fmla="*/ 287524 h 287524"/>
                          <a:gd name="connsiteX9" fmla="*/ 17126 w 209151"/>
                          <a:gd name="connsiteY9" fmla="*/ 270948 h 28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151" h="287524">
                            <a:moveTo>
                              <a:pt x="17126" y="270948"/>
                            </a:moveTo>
                            <a:cubicBezTo>
                              <a:pt x="23811" y="260782"/>
                              <a:pt x="25277" y="248144"/>
                              <a:pt x="26513" y="236055"/>
                            </a:cubicBezTo>
                            <a:cubicBezTo>
                              <a:pt x="29535" y="206840"/>
                              <a:pt x="32558" y="177625"/>
                              <a:pt x="35580" y="148410"/>
                            </a:cubicBezTo>
                            <a:cubicBezTo>
                              <a:pt x="36953" y="135039"/>
                              <a:pt x="38373" y="121622"/>
                              <a:pt x="41624" y="108526"/>
                            </a:cubicBezTo>
                            <a:cubicBezTo>
                              <a:pt x="56735" y="47898"/>
                              <a:pt x="115577" y="1053"/>
                              <a:pt x="178083" y="0"/>
                            </a:cubicBezTo>
                            <a:cubicBezTo>
                              <a:pt x="198277" y="29123"/>
                              <a:pt x="214029" y="64337"/>
                              <a:pt x="207756" y="99230"/>
                            </a:cubicBezTo>
                            <a:cubicBezTo>
                              <a:pt x="203543" y="122675"/>
                              <a:pt x="189897" y="143190"/>
                              <a:pt x="176572" y="162926"/>
                            </a:cubicBezTo>
                            <a:cubicBezTo>
                              <a:pt x="160499" y="186737"/>
                              <a:pt x="144197" y="210824"/>
                              <a:pt x="123133" y="230377"/>
                            </a:cubicBezTo>
                            <a:cubicBezTo>
                              <a:pt x="90209" y="261011"/>
                              <a:pt x="44555" y="281754"/>
                              <a:pt x="0" y="287524"/>
                            </a:cubicBezTo>
                            <a:cubicBezTo>
                              <a:pt x="5541" y="283128"/>
                              <a:pt x="12913" y="277359"/>
                              <a:pt x="17126" y="270948"/>
                            </a:cubicBezTo>
                            <a:close/>
                          </a:path>
                        </a:pathLst>
                      </a:custGeom>
                      <a:solidFill>
                        <a:srgbClr val="EAE7E8"/>
                      </a:solidFill>
                      <a:ln w="4577" cap="flat">
                        <a:noFill/>
                        <a:prstDash val="solid"/>
                        <a:miter/>
                      </a:ln>
                    </p:spPr>
                    <p:txBody>
                      <a:bodyPr rtlCol="0" anchor="ctr"/>
                      <a:lstStyle/>
                      <a:p>
                        <a:endParaRPr lang="th-TH"/>
                      </a:p>
                    </p:txBody>
                  </p:sp>
                  <p:sp>
                    <p:nvSpPr>
                      <p:cNvPr id="2203" name="Freeform: Shape 2202">
                        <a:extLst>
                          <a:ext uri="{FF2B5EF4-FFF2-40B4-BE49-F238E27FC236}">
                            <a16:creationId xmlns:a16="http://schemas.microsoft.com/office/drawing/2014/main" id="{DF9259B6-658E-4FAE-828D-EAF882B28332}"/>
                          </a:ext>
                        </a:extLst>
                      </p:cNvPr>
                      <p:cNvSpPr/>
                      <p:nvPr/>
                    </p:nvSpPr>
                    <p:spPr>
                      <a:xfrm>
                        <a:off x="8814321" y="-1099515"/>
                        <a:ext cx="279792" cy="210472"/>
                      </a:xfrm>
                      <a:custGeom>
                        <a:avLst/>
                        <a:gdLst>
                          <a:gd name="connsiteX0" fmla="*/ 197911 w 279792"/>
                          <a:gd name="connsiteY0" fmla="*/ 132766 h 210472"/>
                          <a:gd name="connsiteX1" fmla="*/ 279740 w 279792"/>
                          <a:gd name="connsiteY1" fmla="*/ 520 h 210472"/>
                          <a:gd name="connsiteX2" fmla="*/ 198826 w 279792"/>
                          <a:gd name="connsiteY2" fmla="*/ 38848 h 210472"/>
                          <a:gd name="connsiteX3" fmla="*/ 142961 w 279792"/>
                          <a:gd name="connsiteY3" fmla="*/ 113396 h 210472"/>
                          <a:gd name="connsiteX4" fmla="*/ 112830 w 279792"/>
                          <a:gd name="connsiteY4" fmla="*/ 142336 h 210472"/>
                          <a:gd name="connsiteX5" fmla="*/ 56736 w 279792"/>
                          <a:gd name="connsiteY5" fmla="*/ 182495 h 210472"/>
                          <a:gd name="connsiteX6" fmla="*/ 0 w 279792"/>
                          <a:gd name="connsiteY6" fmla="*/ 206765 h 210472"/>
                          <a:gd name="connsiteX7" fmla="*/ 197911 w 279792"/>
                          <a:gd name="connsiteY7" fmla="*/ 132766 h 2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792" h="210472">
                            <a:moveTo>
                              <a:pt x="197911" y="132766"/>
                            </a:moveTo>
                            <a:cubicBezTo>
                              <a:pt x="240085" y="99293"/>
                              <a:pt x="281480" y="54325"/>
                              <a:pt x="279740" y="520"/>
                            </a:cubicBezTo>
                            <a:cubicBezTo>
                              <a:pt x="248922" y="-3418"/>
                              <a:pt x="219433" y="15540"/>
                              <a:pt x="198826" y="38848"/>
                            </a:cubicBezTo>
                            <a:cubicBezTo>
                              <a:pt x="178266" y="62110"/>
                              <a:pt x="163567" y="90134"/>
                              <a:pt x="142961" y="113396"/>
                            </a:cubicBezTo>
                            <a:cubicBezTo>
                              <a:pt x="133711" y="123837"/>
                              <a:pt x="123362" y="133224"/>
                              <a:pt x="112830" y="142336"/>
                            </a:cubicBezTo>
                            <a:cubicBezTo>
                              <a:pt x="95475" y="157310"/>
                              <a:pt x="77113" y="171826"/>
                              <a:pt x="56736" y="182495"/>
                            </a:cubicBezTo>
                            <a:cubicBezTo>
                              <a:pt x="39564" y="191516"/>
                              <a:pt x="11631" y="194447"/>
                              <a:pt x="0" y="206765"/>
                            </a:cubicBezTo>
                            <a:cubicBezTo>
                              <a:pt x="66901" y="224990"/>
                              <a:pt x="148364" y="172147"/>
                              <a:pt x="197911" y="132766"/>
                            </a:cubicBezTo>
                            <a:close/>
                          </a:path>
                        </a:pathLst>
                      </a:custGeom>
                      <a:solidFill>
                        <a:srgbClr val="E1DEDF"/>
                      </a:solidFill>
                      <a:ln w="4577" cap="flat">
                        <a:noFill/>
                        <a:prstDash val="solid"/>
                        <a:miter/>
                      </a:ln>
                    </p:spPr>
                    <p:txBody>
                      <a:bodyPr rtlCol="0" anchor="ctr"/>
                      <a:lstStyle/>
                      <a:p>
                        <a:endParaRPr lang="th-TH"/>
                      </a:p>
                    </p:txBody>
                  </p:sp>
                  <p:sp>
                    <p:nvSpPr>
                      <p:cNvPr id="2204" name="Freeform: Shape 2203">
                        <a:extLst>
                          <a:ext uri="{FF2B5EF4-FFF2-40B4-BE49-F238E27FC236}">
                            <a16:creationId xmlns:a16="http://schemas.microsoft.com/office/drawing/2014/main" id="{53F4BE5B-783E-40A3-BB48-7CA8D6AA883E}"/>
                          </a:ext>
                        </a:extLst>
                      </p:cNvPr>
                      <p:cNvSpPr/>
                      <p:nvPr/>
                    </p:nvSpPr>
                    <p:spPr>
                      <a:xfrm>
                        <a:off x="8831539" y="-1102795"/>
                        <a:ext cx="262189" cy="207847"/>
                      </a:xfrm>
                      <a:custGeom>
                        <a:avLst/>
                        <a:gdLst>
                          <a:gd name="connsiteX0" fmla="*/ 97902 w 262189"/>
                          <a:gd name="connsiteY0" fmla="*/ 178678 h 207847"/>
                          <a:gd name="connsiteX1" fmla="*/ 178999 w 262189"/>
                          <a:gd name="connsiteY1" fmla="*/ 98452 h 207847"/>
                          <a:gd name="connsiteX2" fmla="*/ 194385 w 262189"/>
                          <a:gd name="connsiteY2" fmla="*/ 68229 h 207847"/>
                          <a:gd name="connsiteX3" fmla="*/ 222638 w 262189"/>
                          <a:gd name="connsiteY3" fmla="*/ 41945 h 207847"/>
                          <a:gd name="connsiteX4" fmla="*/ 262110 w 262189"/>
                          <a:gd name="connsiteY4" fmla="*/ 0 h 207847"/>
                          <a:gd name="connsiteX5" fmla="*/ 222958 w 262189"/>
                          <a:gd name="connsiteY5" fmla="*/ 115532 h 207847"/>
                          <a:gd name="connsiteX6" fmla="*/ 111868 w 262189"/>
                          <a:gd name="connsiteY6" fmla="*/ 186417 h 207847"/>
                          <a:gd name="connsiteX7" fmla="*/ 0 w 262189"/>
                          <a:gd name="connsiteY7" fmla="*/ 207847 h 207847"/>
                          <a:gd name="connsiteX8" fmla="*/ 97902 w 262189"/>
                          <a:gd name="connsiteY8" fmla="*/ 178678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189" h="207847">
                            <a:moveTo>
                              <a:pt x="97902" y="178678"/>
                            </a:moveTo>
                            <a:cubicBezTo>
                              <a:pt x="132291" y="160957"/>
                              <a:pt x="162239" y="133299"/>
                              <a:pt x="178999" y="98452"/>
                            </a:cubicBezTo>
                            <a:cubicBezTo>
                              <a:pt x="183898" y="88240"/>
                              <a:pt x="187699" y="77387"/>
                              <a:pt x="194385" y="68229"/>
                            </a:cubicBezTo>
                            <a:cubicBezTo>
                              <a:pt x="201940" y="57789"/>
                              <a:pt x="212701" y="50187"/>
                              <a:pt x="222638" y="41945"/>
                            </a:cubicBezTo>
                            <a:cubicBezTo>
                              <a:pt x="237429" y="29627"/>
                              <a:pt x="250754" y="15523"/>
                              <a:pt x="262110" y="0"/>
                            </a:cubicBezTo>
                            <a:cubicBezTo>
                              <a:pt x="263392" y="41533"/>
                              <a:pt x="249197" y="83340"/>
                              <a:pt x="222958" y="115532"/>
                            </a:cubicBezTo>
                            <a:cubicBezTo>
                              <a:pt x="194843" y="150058"/>
                              <a:pt x="154225" y="172679"/>
                              <a:pt x="111868" y="186417"/>
                            </a:cubicBezTo>
                            <a:cubicBezTo>
                              <a:pt x="76472" y="197865"/>
                              <a:pt x="37045" y="206428"/>
                              <a:pt x="0" y="207847"/>
                            </a:cubicBezTo>
                            <a:cubicBezTo>
                              <a:pt x="32741" y="197040"/>
                              <a:pt x="66306" y="194934"/>
                              <a:pt x="97902" y="178678"/>
                            </a:cubicBezTo>
                            <a:close/>
                          </a:path>
                        </a:pathLst>
                      </a:custGeom>
                      <a:solidFill>
                        <a:srgbClr val="F5F2F3"/>
                      </a:solidFill>
                      <a:ln w="4577" cap="flat">
                        <a:noFill/>
                        <a:prstDash val="solid"/>
                        <a:miter/>
                      </a:ln>
                    </p:spPr>
                    <p:txBody>
                      <a:bodyPr rtlCol="0" anchor="ctr"/>
                      <a:lstStyle/>
                      <a:p>
                        <a:endParaRPr lang="th-TH"/>
                      </a:p>
                    </p:txBody>
                  </p:sp>
                  <p:sp>
                    <p:nvSpPr>
                      <p:cNvPr id="2205" name="Freeform: Shape 2204">
                        <a:extLst>
                          <a:ext uri="{FF2B5EF4-FFF2-40B4-BE49-F238E27FC236}">
                            <a16:creationId xmlns:a16="http://schemas.microsoft.com/office/drawing/2014/main" id="{E811B430-FC70-448B-9A2F-0D21ED594153}"/>
                          </a:ext>
                        </a:extLst>
                      </p:cNvPr>
                      <p:cNvSpPr/>
                      <p:nvPr/>
                    </p:nvSpPr>
                    <p:spPr>
                      <a:xfrm>
                        <a:off x="8791654" y="-1049586"/>
                        <a:ext cx="256752" cy="163832"/>
                      </a:xfrm>
                      <a:custGeom>
                        <a:avLst/>
                        <a:gdLst>
                          <a:gd name="connsiteX0" fmla="*/ 201803 w 256752"/>
                          <a:gd name="connsiteY0" fmla="*/ 63558 h 163832"/>
                          <a:gd name="connsiteX1" fmla="*/ 218242 w 256752"/>
                          <a:gd name="connsiteY1" fmla="*/ 32832 h 163832"/>
                          <a:gd name="connsiteX2" fmla="*/ 256752 w 256752"/>
                          <a:gd name="connsiteY2" fmla="*/ 0 h 163832"/>
                          <a:gd name="connsiteX3" fmla="*/ 211739 w 256752"/>
                          <a:gd name="connsiteY3" fmla="*/ 35626 h 163832"/>
                          <a:gd name="connsiteX4" fmla="*/ 159217 w 256752"/>
                          <a:gd name="connsiteY4" fmla="*/ 103305 h 163832"/>
                          <a:gd name="connsiteX5" fmla="*/ 85218 w 256752"/>
                          <a:gd name="connsiteY5" fmla="*/ 142457 h 163832"/>
                          <a:gd name="connsiteX6" fmla="*/ 161506 w 256752"/>
                          <a:gd name="connsiteY6" fmla="*/ 68870 h 163832"/>
                          <a:gd name="connsiteX7" fmla="*/ 77204 w 256752"/>
                          <a:gd name="connsiteY7" fmla="*/ 127529 h 163832"/>
                          <a:gd name="connsiteX8" fmla="*/ 0 w 256752"/>
                          <a:gd name="connsiteY8" fmla="*/ 161094 h 163832"/>
                          <a:gd name="connsiteX9" fmla="*/ 201803 w 256752"/>
                          <a:gd name="connsiteY9" fmla="*/ 63558 h 16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752" h="163832">
                            <a:moveTo>
                              <a:pt x="201803" y="63558"/>
                            </a:moveTo>
                            <a:cubicBezTo>
                              <a:pt x="207572" y="53484"/>
                              <a:pt x="211922" y="42586"/>
                              <a:pt x="218242" y="32832"/>
                            </a:cubicBezTo>
                            <a:cubicBezTo>
                              <a:pt x="227583" y="18500"/>
                              <a:pt x="241137" y="6915"/>
                              <a:pt x="256752" y="0"/>
                            </a:cubicBezTo>
                            <a:cubicBezTo>
                              <a:pt x="237978" y="5220"/>
                              <a:pt x="223737" y="20331"/>
                              <a:pt x="211739" y="35626"/>
                            </a:cubicBezTo>
                            <a:cubicBezTo>
                              <a:pt x="194110" y="58109"/>
                              <a:pt x="178998" y="82653"/>
                              <a:pt x="159217" y="103305"/>
                            </a:cubicBezTo>
                            <a:cubicBezTo>
                              <a:pt x="139435" y="123957"/>
                              <a:pt x="113746" y="140809"/>
                              <a:pt x="85218" y="142457"/>
                            </a:cubicBezTo>
                            <a:cubicBezTo>
                              <a:pt x="114616" y="122538"/>
                              <a:pt x="140534" y="97536"/>
                              <a:pt x="161506" y="68870"/>
                            </a:cubicBezTo>
                            <a:cubicBezTo>
                              <a:pt x="148227" y="87004"/>
                              <a:pt x="98222" y="117089"/>
                              <a:pt x="77204" y="127529"/>
                            </a:cubicBezTo>
                            <a:cubicBezTo>
                              <a:pt x="53896" y="139114"/>
                              <a:pt x="13371" y="136138"/>
                              <a:pt x="0" y="161094"/>
                            </a:cubicBezTo>
                            <a:cubicBezTo>
                              <a:pt x="60399" y="177900"/>
                              <a:pt x="173091" y="113883"/>
                              <a:pt x="201803" y="63558"/>
                            </a:cubicBezTo>
                            <a:close/>
                          </a:path>
                        </a:pathLst>
                      </a:custGeom>
                      <a:solidFill>
                        <a:srgbClr val="838288"/>
                      </a:solidFill>
                      <a:ln w="4577" cap="flat">
                        <a:noFill/>
                        <a:prstDash val="solid"/>
                        <a:miter/>
                      </a:ln>
                    </p:spPr>
                    <p:txBody>
                      <a:bodyPr rtlCol="0" anchor="ctr"/>
                      <a:lstStyle/>
                      <a:p>
                        <a:endParaRPr lang="th-TH"/>
                      </a:p>
                    </p:txBody>
                  </p:sp>
                  <p:sp>
                    <p:nvSpPr>
                      <p:cNvPr id="2206" name="Freeform: Shape 2205">
                        <a:extLst>
                          <a:ext uri="{FF2B5EF4-FFF2-40B4-BE49-F238E27FC236}">
                            <a16:creationId xmlns:a16="http://schemas.microsoft.com/office/drawing/2014/main" id="{67251A08-1DCF-4376-AB6D-6529E8AFAF25}"/>
                          </a:ext>
                        </a:extLst>
                      </p:cNvPr>
                      <p:cNvSpPr/>
                      <p:nvPr/>
                    </p:nvSpPr>
                    <p:spPr>
                      <a:xfrm>
                        <a:off x="8573138" y="-1084021"/>
                        <a:ext cx="187424" cy="185729"/>
                      </a:xfrm>
                      <a:custGeom>
                        <a:avLst/>
                        <a:gdLst>
                          <a:gd name="connsiteX0" fmla="*/ 85951 w 187424"/>
                          <a:gd name="connsiteY0" fmla="*/ 107015 h 185729"/>
                          <a:gd name="connsiteX1" fmla="*/ 0 w 187424"/>
                          <a:gd name="connsiteY1" fmla="*/ 0 h 185729"/>
                          <a:gd name="connsiteX2" fmla="*/ 111731 w 187424"/>
                          <a:gd name="connsiteY2" fmla="*/ 150104 h 185729"/>
                          <a:gd name="connsiteX3" fmla="*/ 187424 w 187424"/>
                          <a:gd name="connsiteY3" fmla="*/ 185730 h 185729"/>
                          <a:gd name="connsiteX4" fmla="*/ 85951 w 187424"/>
                          <a:gd name="connsiteY4" fmla="*/ 107015 h 18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424" h="185729">
                            <a:moveTo>
                              <a:pt x="85951" y="107015"/>
                            </a:moveTo>
                            <a:cubicBezTo>
                              <a:pt x="53027" y="75144"/>
                              <a:pt x="25781" y="37869"/>
                              <a:pt x="0" y="0"/>
                            </a:cubicBezTo>
                            <a:cubicBezTo>
                              <a:pt x="12181" y="62872"/>
                              <a:pt x="58338" y="114662"/>
                              <a:pt x="111731" y="150104"/>
                            </a:cubicBezTo>
                            <a:cubicBezTo>
                              <a:pt x="134718" y="165353"/>
                              <a:pt x="160407" y="179502"/>
                              <a:pt x="187424" y="185730"/>
                            </a:cubicBezTo>
                            <a:cubicBezTo>
                              <a:pt x="172130" y="156057"/>
                              <a:pt x="112189" y="132429"/>
                              <a:pt x="85951" y="107015"/>
                            </a:cubicBezTo>
                            <a:close/>
                          </a:path>
                        </a:pathLst>
                      </a:custGeom>
                      <a:solidFill>
                        <a:srgbClr val="838288"/>
                      </a:solidFill>
                      <a:ln w="4577" cap="flat">
                        <a:noFill/>
                        <a:prstDash val="solid"/>
                        <a:miter/>
                      </a:ln>
                    </p:spPr>
                    <p:txBody>
                      <a:bodyPr rtlCol="0" anchor="ctr"/>
                      <a:lstStyle/>
                      <a:p>
                        <a:endParaRPr lang="th-TH"/>
                      </a:p>
                    </p:txBody>
                  </p:sp>
                  <p:sp>
                    <p:nvSpPr>
                      <p:cNvPr id="2207" name="Freeform: Shape 2206">
                        <a:extLst>
                          <a:ext uri="{FF2B5EF4-FFF2-40B4-BE49-F238E27FC236}">
                            <a16:creationId xmlns:a16="http://schemas.microsoft.com/office/drawing/2014/main" id="{2E6CCA16-338E-477B-8BF7-19F848B52A06}"/>
                          </a:ext>
                        </a:extLst>
                      </p:cNvPr>
                      <p:cNvSpPr/>
                      <p:nvPr/>
                    </p:nvSpPr>
                    <p:spPr>
                      <a:xfrm>
                        <a:off x="8740780" y="-1110168"/>
                        <a:ext cx="105640" cy="209312"/>
                      </a:xfrm>
                      <a:custGeom>
                        <a:avLst/>
                        <a:gdLst>
                          <a:gd name="connsiteX0" fmla="*/ 0 w 105640"/>
                          <a:gd name="connsiteY0" fmla="*/ 13921 h 209312"/>
                          <a:gd name="connsiteX1" fmla="*/ 36450 w 105640"/>
                          <a:gd name="connsiteY1" fmla="*/ 40525 h 209312"/>
                          <a:gd name="connsiteX2" fmla="*/ 46249 w 105640"/>
                          <a:gd name="connsiteY2" fmla="*/ 9250 h 209312"/>
                          <a:gd name="connsiteX3" fmla="*/ 47303 w 105640"/>
                          <a:gd name="connsiteY3" fmla="*/ 62139 h 209312"/>
                          <a:gd name="connsiteX4" fmla="*/ 51973 w 105640"/>
                          <a:gd name="connsiteY4" fmla="*/ 73816 h 209312"/>
                          <a:gd name="connsiteX5" fmla="*/ 62368 w 105640"/>
                          <a:gd name="connsiteY5" fmla="*/ 69420 h 209312"/>
                          <a:gd name="connsiteX6" fmla="*/ 64154 w 105640"/>
                          <a:gd name="connsiteY6" fmla="*/ 57239 h 209312"/>
                          <a:gd name="connsiteX7" fmla="*/ 62872 w 105640"/>
                          <a:gd name="connsiteY7" fmla="*/ 6548 h 209312"/>
                          <a:gd name="connsiteX8" fmla="*/ 61727 w 105640"/>
                          <a:gd name="connsiteY8" fmla="*/ 82012 h 209312"/>
                          <a:gd name="connsiteX9" fmla="*/ 73495 w 105640"/>
                          <a:gd name="connsiteY9" fmla="*/ 7922 h 209312"/>
                          <a:gd name="connsiteX10" fmla="*/ 78670 w 105640"/>
                          <a:gd name="connsiteY10" fmla="*/ 78944 h 209312"/>
                          <a:gd name="connsiteX11" fmla="*/ 88332 w 105640"/>
                          <a:gd name="connsiteY11" fmla="*/ 37412 h 209312"/>
                          <a:gd name="connsiteX12" fmla="*/ 105641 w 105640"/>
                          <a:gd name="connsiteY12" fmla="*/ 0 h 209312"/>
                          <a:gd name="connsiteX13" fmla="*/ 92316 w 105640"/>
                          <a:gd name="connsiteY13" fmla="*/ 108480 h 209312"/>
                          <a:gd name="connsiteX14" fmla="*/ 70931 w 105640"/>
                          <a:gd name="connsiteY14" fmla="*/ 209313 h 209312"/>
                          <a:gd name="connsiteX15" fmla="*/ 52431 w 105640"/>
                          <a:gd name="connsiteY15" fmla="*/ 115120 h 209312"/>
                          <a:gd name="connsiteX16" fmla="*/ 0 w 105640"/>
                          <a:gd name="connsiteY16" fmla="*/ 13921 h 20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640" h="209312">
                            <a:moveTo>
                              <a:pt x="0" y="13921"/>
                            </a:moveTo>
                            <a:cubicBezTo>
                              <a:pt x="15432" y="17218"/>
                              <a:pt x="21064" y="44189"/>
                              <a:pt x="36450" y="40525"/>
                            </a:cubicBezTo>
                            <a:cubicBezTo>
                              <a:pt x="42128" y="31047"/>
                              <a:pt x="45517" y="20240"/>
                              <a:pt x="46249" y="9250"/>
                            </a:cubicBezTo>
                            <a:cubicBezTo>
                              <a:pt x="46616" y="26880"/>
                              <a:pt x="46936" y="44509"/>
                              <a:pt x="47303" y="62139"/>
                            </a:cubicBezTo>
                            <a:cubicBezTo>
                              <a:pt x="47394" y="66581"/>
                              <a:pt x="47990" y="71847"/>
                              <a:pt x="51973" y="73816"/>
                            </a:cubicBezTo>
                            <a:cubicBezTo>
                              <a:pt x="55683" y="75647"/>
                              <a:pt x="60399" y="73083"/>
                              <a:pt x="62368" y="69420"/>
                            </a:cubicBezTo>
                            <a:cubicBezTo>
                              <a:pt x="64337" y="65756"/>
                              <a:pt x="64245" y="61360"/>
                              <a:pt x="64154" y="57239"/>
                            </a:cubicBezTo>
                            <a:cubicBezTo>
                              <a:pt x="63742" y="40342"/>
                              <a:pt x="63284" y="23445"/>
                              <a:pt x="62872" y="6548"/>
                            </a:cubicBezTo>
                            <a:cubicBezTo>
                              <a:pt x="62505" y="31688"/>
                              <a:pt x="62139" y="56873"/>
                              <a:pt x="61727" y="82012"/>
                            </a:cubicBezTo>
                            <a:cubicBezTo>
                              <a:pt x="73450" y="59437"/>
                              <a:pt x="77662" y="33016"/>
                              <a:pt x="73495" y="7922"/>
                            </a:cubicBezTo>
                            <a:cubicBezTo>
                              <a:pt x="79769" y="30955"/>
                              <a:pt x="81554" y="55224"/>
                              <a:pt x="78670" y="78944"/>
                            </a:cubicBezTo>
                            <a:cubicBezTo>
                              <a:pt x="88744" y="68412"/>
                              <a:pt x="88103" y="52019"/>
                              <a:pt x="88332" y="37412"/>
                            </a:cubicBezTo>
                            <a:cubicBezTo>
                              <a:pt x="88561" y="22850"/>
                              <a:pt x="92178" y="5632"/>
                              <a:pt x="105641" y="0"/>
                            </a:cubicBezTo>
                            <a:cubicBezTo>
                              <a:pt x="93506" y="34664"/>
                              <a:pt x="88927" y="71893"/>
                              <a:pt x="92316" y="108480"/>
                            </a:cubicBezTo>
                            <a:cubicBezTo>
                              <a:pt x="95201" y="139618"/>
                              <a:pt x="105229" y="191316"/>
                              <a:pt x="70931" y="209313"/>
                            </a:cubicBezTo>
                            <a:cubicBezTo>
                              <a:pt x="54767" y="188111"/>
                              <a:pt x="59346" y="141587"/>
                              <a:pt x="52431" y="115120"/>
                            </a:cubicBezTo>
                            <a:cubicBezTo>
                              <a:pt x="42861" y="78258"/>
                              <a:pt x="30909" y="38694"/>
                              <a:pt x="0" y="13921"/>
                            </a:cubicBezTo>
                            <a:close/>
                          </a:path>
                        </a:pathLst>
                      </a:custGeom>
                      <a:solidFill>
                        <a:srgbClr val="B2ADAC"/>
                      </a:solidFill>
                      <a:ln w="4577" cap="flat">
                        <a:noFill/>
                        <a:prstDash val="solid"/>
                        <a:miter/>
                      </a:ln>
                    </p:spPr>
                    <p:txBody>
                      <a:bodyPr rtlCol="0" anchor="ctr"/>
                      <a:lstStyle/>
                      <a:p>
                        <a:endParaRPr lang="th-TH"/>
                      </a:p>
                    </p:txBody>
                  </p:sp>
                  <p:sp>
                    <p:nvSpPr>
                      <p:cNvPr id="2208" name="Freeform: Shape 2207">
                        <a:extLst>
                          <a:ext uri="{FF2B5EF4-FFF2-40B4-BE49-F238E27FC236}">
                            <a16:creationId xmlns:a16="http://schemas.microsoft.com/office/drawing/2014/main" id="{BEF85A64-5331-4540-A6A9-DB1E1421995D}"/>
                          </a:ext>
                        </a:extLst>
                      </p:cNvPr>
                      <p:cNvSpPr/>
                      <p:nvPr/>
                    </p:nvSpPr>
                    <p:spPr>
                      <a:xfrm>
                        <a:off x="8765278" y="-1039924"/>
                        <a:ext cx="97303" cy="156011"/>
                      </a:xfrm>
                      <a:custGeom>
                        <a:avLst/>
                        <a:gdLst>
                          <a:gd name="connsiteX0" fmla="*/ 10211 w 97303"/>
                          <a:gd name="connsiteY0" fmla="*/ 0 h 156011"/>
                          <a:gd name="connsiteX1" fmla="*/ 42311 w 97303"/>
                          <a:gd name="connsiteY1" fmla="*/ 82974 h 156011"/>
                          <a:gd name="connsiteX2" fmla="*/ 52843 w 97303"/>
                          <a:gd name="connsiteY2" fmla="*/ 24498 h 156011"/>
                          <a:gd name="connsiteX3" fmla="*/ 63375 w 97303"/>
                          <a:gd name="connsiteY3" fmla="*/ 85447 h 156011"/>
                          <a:gd name="connsiteX4" fmla="*/ 51378 w 97303"/>
                          <a:gd name="connsiteY4" fmla="*/ 140030 h 156011"/>
                          <a:gd name="connsiteX5" fmla="*/ 95887 w 97303"/>
                          <a:gd name="connsiteY5" fmla="*/ 127346 h 156011"/>
                          <a:gd name="connsiteX6" fmla="*/ 86500 w 97303"/>
                          <a:gd name="connsiteY6" fmla="*/ 141129 h 156011"/>
                          <a:gd name="connsiteX7" fmla="*/ 0 w 97303"/>
                          <a:gd name="connsiteY7" fmla="*/ 156011 h 156011"/>
                          <a:gd name="connsiteX8" fmla="*/ 10211 w 97303"/>
                          <a:gd name="connsiteY8" fmla="*/ 0 h 156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03" h="156011">
                            <a:moveTo>
                              <a:pt x="10211" y="0"/>
                            </a:moveTo>
                            <a:cubicBezTo>
                              <a:pt x="26834" y="24727"/>
                              <a:pt x="34710" y="54171"/>
                              <a:pt x="42311" y="82974"/>
                            </a:cubicBezTo>
                            <a:cubicBezTo>
                              <a:pt x="51698" y="65161"/>
                              <a:pt x="55407" y="44463"/>
                              <a:pt x="52843" y="24498"/>
                            </a:cubicBezTo>
                            <a:cubicBezTo>
                              <a:pt x="50599" y="45105"/>
                              <a:pt x="61910" y="64795"/>
                              <a:pt x="63375" y="85447"/>
                            </a:cubicBezTo>
                            <a:cubicBezTo>
                              <a:pt x="64749" y="104175"/>
                              <a:pt x="58018" y="122446"/>
                              <a:pt x="51378" y="140030"/>
                            </a:cubicBezTo>
                            <a:cubicBezTo>
                              <a:pt x="65527" y="133757"/>
                              <a:pt x="80547" y="129498"/>
                              <a:pt x="95887" y="127346"/>
                            </a:cubicBezTo>
                            <a:cubicBezTo>
                              <a:pt x="100512" y="132200"/>
                              <a:pt x="92865" y="139068"/>
                              <a:pt x="86500" y="141129"/>
                            </a:cubicBezTo>
                            <a:cubicBezTo>
                              <a:pt x="58567" y="150150"/>
                              <a:pt x="29352" y="155187"/>
                              <a:pt x="0" y="156011"/>
                            </a:cubicBezTo>
                            <a:cubicBezTo>
                              <a:pt x="66855" y="152806"/>
                              <a:pt x="24361" y="37137"/>
                              <a:pt x="10211" y="0"/>
                            </a:cubicBezTo>
                            <a:close/>
                          </a:path>
                        </a:pathLst>
                      </a:custGeom>
                      <a:solidFill>
                        <a:srgbClr val="838288"/>
                      </a:solidFill>
                      <a:ln w="4577" cap="flat">
                        <a:noFill/>
                        <a:prstDash val="solid"/>
                        <a:miter/>
                      </a:ln>
                    </p:spPr>
                    <p:txBody>
                      <a:bodyPr rtlCol="0" anchor="ctr"/>
                      <a:lstStyle/>
                      <a:p>
                        <a:endParaRPr lang="th-TH"/>
                      </a:p>
                    </p:txBody>
                  </p:sp>
                  <p:sp>
                    <p:nvSpPr>
                      <p:cNvPr id="2209" name="Freeform: Shape 2208">
                        <a:extLst>
                          <a:ext uri="{FF2B5EF4-FFF2-40B4-BE49-F238E27FC236}">
                            <a16:creationId xmlns:a16="http://schemas.microsoft.com/office/drawing/2014/main" id="{67106B6A-3D37-4209-8968-4D8141079688}"/>
                          </a:ext>
                        </a:extLst>
                      </p:cNvPr>
                      <p:cNvSpPr/>
                      <p:nvPr/>
                    </p:nvSpPr>
                    <p:spPr>
                      <a:xfrm>
                        <a:off x="8711107" y="-919813"/>
                        <a:ext cx="158987" cy="312251"/>
                      </a:xfrm>
                      <a:custGeom>
                        <a:avLst/>
                        <a:gdLst>
                          <a:gd name="connsiteX0" fmla="*/ 66031 w 158987"/>
                          <a:gd name="connsiteY0" fmla="*/ 52706 h 312251"/>
                          <a:gd name="connsiteX1" fmla="*/ 82150 w 158987"/>
                          <a:gd name="connsiteY1" fmla="*/ 82516 h 312251"/>
                          <a:gd name="connsiteX2" fmla="*/ 122950 w 158987"/>
                          <a:gd name="connsiteY2" fmla="*/ 196170 h 312251"/>
                          <a:gd name="connsiteX3" fmla="*/ 139572 w 158987"/>
                          <a:gd name="connsiteY3" fmla="*/ 312252 h 312251"/>
                          <a:gd name="connsiteX4" fmla="*/ 158988 w 158987"/>
                          <a:gd name="connsiteY4" fmla="*/ 311427 h 312251"/>
                          <a:gd name="connsiteX5" fmla="*/ 138840 w 158987"/>
                          <a:gd name="connsiteY5" fmla="*/ 165490 h 312251"/>
                          <a:gd name="connsiteX6" fmla="*/ 125194 w 158987"/>
                          <a:gd name="connsiteY6" fmla="*/ 127941 h 312251"/>
                          <a:gd name="connsiteX7" fmla="*/ 121347 w 158987"/>
                          <a:gd name="connsiteY7" fmla="*/ 20377 h 312251"/>
                          <a:gd name="connsiteX8" fmla="*/ 0 w 158987"/>
                          <a:gd name="connsiteY8" fmla="*/ 0 h 312251"/>
                          <a:gd name="connsiteX9" fmla="*/ 66031 w 158987"/>
                          <a:gd name="connsiteY9" fmla="*/ 52706 h 3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7" h="312251">
                            <a:moveTo>
                              <a:pt x="66031" y="52706"/>
                            </a:moveTo>
                            <a:cubicBezTo>
                              <a:pt x="72900" y="61681"/>
                              <a:pt x="77571" y="72167"/>
                              <a:pt x="82150" y="82516"/>
                            </a:cubicBezTo>
                            <a:cubicBezTo>
                              <a:pt x="98497" y="119378"/>
                              <a:pt x="114937" y="156652"/>
                              <a:pt x="122950" y="196170"/>
                            </a:cubicBezTo>
                            <a:cubicBezTo>
                              <a:pt x="130734" y="234544"/>
                              <a:pt x="140442" y="273054"/>
                              <a:pt x="139572" y="312252"/>
                            </a:cubicBezTo>
                            <a:cubicBezTo>
                              <a:pt x="148822" y="308268"/>
                              <a:pt x="149326" y="308634"/>
                              <a:pt x="158988" y="311427"/>
                            </a:cubicBezTo>
                            <a:cubicBezTo>
                              <a:pt x="133848" y="268704"/>
                              <a:pt x="151982" y="213296"/>
                              <a:pt x="138840" y="165490"/>
                            </a:cubicBezTo>
                            <a:cubicBezTo>
                              <a:pt x="135314" y="152623"/>
                              <a:pt x="129544" y="140534"/>
                              <a:pt x="125194" y="127941"/>
                            </a:cubicBezTo>
                            <a:cubicBezTo>
                              <a:pt x="113242" y="93552"/>
                              <a:pt x="111868" y="55545"/>
                              <a:pt x="121347" y="20377"/>
                            </a:cubicBezTo>
                            <a:cubicBezTo>
                              <a:pt x="77479" y="30818"/>
                              <a:pt x="40434" y="11082"/>
                              <a:pt x="0" y="0"/>
                            </a:cubicBezTo>
                            <a:cubicBezTo>
                              <a:pt x="17126" y="22209"/>
                              <a:pt x="48402" y="29627"/>
                              <a:pt x="66031" y="52706"/>
                            </a:cubicBezTo>
                            <a:close/>
                          </a:path>
                        </a:pathLst>
                      </a:custGeom>
                      <a:solidFill>
                        <a:srgbClr val="EAE7E8"/>
                      </a:solidFill>
                      <a:ln w="4577" cap="flat">
                        <a:noFill/>
                        <a:prstDash val="solid"/>
                        <a:miter/>
                      </a:ln>
                    </p:spPr>
                    <p:txBody>
                      <a:bodyPr rtlCol="0" anchor="ctr"/>
                      <a:lstStyle/>
                      <a:p>
                        <a:endParaRPr lang="th-TH"/>
                      </a:p>
                    </p:txBody>
                  </p:sp>
                  <p:sp>
                    <p:nvSpPr>
                      <p:cNvPr id="2210" name="Freeform: Shape 2209">
                        <a:extLst>
                          <a:ext uri="{FF2B5EF4-FFF2-40B4-BE49-F238E27FC236}">
                            <a16:creationId xmlns:a16="http://schemas.microsoft.com/office/drawing/2014/main" id="{6DCC6225-46F8-4710-8282-7D411B37A2D4}"/>
                          </a:ext>
                        </a:extLst>
                      </p:cNvPr>
                      <p:cNvSpPr/>
                      <p:nvPr/>
                    </p:nvSpPr>
                    <p:spPr>
                      <a:xfrm>
                        <a:off x="8781168" y="-903359"/>
                        <a:ext cx="99825" cy="297131"/>
                      </a:xfrm>
                      <a:custGeom>
                        <a:avLst/>
                        <a:gdLst>
                          <a:gd name="connsiteX0" fmla="*/ 61132 w 99825"/>
                          <a:gd name="connsiteY0" fmla="*/ 121150 h 297131"/>
                          <a:gd name="connsiteX1" fmla="*/ 76197 w 99825"/>
                          <a:gd name="connsiteY1" fmla="*/ 192401 h 297131"/>
                          <a:gd name="connsiteX2" fmla="*/ 99825 w 99825"/>
                          <a:gd name="connsiteY2" fmla="*/ 296164 h 297131"/>
                          <a:gd name="connsiteX3" fmla="*/ 80593 w 99825"/>
                          <a:gd name="connsiteY3" fmla="*/ 281007 h 297131"/>
                          <a:gd name="connsiteX4" fmla="*/ 50371 w 99825"/>
                          <a:gd name="connsiteY4" fmla="*/ 159156 h 297131"/>
                          <a:gd name="connsiteX5" fmla="*/ 37870 w 99825"/>
                          <a:gd name="connsiteY5" fmla="*/ 81036 h 297131"/>
                          <a:gd name="connsiteX6" fmla="*/ 0 w 99825"/>
                          <a:gd name="connsiteY6" fmla="*/ 12807 h 297131"/>
                          <a:gd name="connsiteX7" fmla="*/ 37183 w 99825"/>
                          <a:gd name="connsiteY7" fmla="*/ 627 h 297131"/>
                          <a:gd name="connsiteX8" fmla="*/ 48402 w 99825"/>
                          <a:gd name="connsiteY8" fmla="*/ 21645 h 297131"/>
                          <a:gd name="connsiteX9" fmla="*/ 61132 w 99825"/>
                          <a:gd name="connsiteY9" fmla="*/ 121150 h 29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825" h="297131">
                            <a:moveTo>
                              <a:pt x="61132" y="121150"/>
                            </a:moveTo>
                            <a:cubicBezTo>
                              <a:pt x="65390" y="145053"/>
                              <a:pt x="70794" y="168727"/>
                              <a:pt x="76197" y="192401"/>
                            </a:cubicBezTo>
                            <a:cubicBezTo>
                              <a:pt x="84073" y="226974"/>
                              <a:pt x="91949" y="261592"/>
                              <a:pt x="99825" y="296164"/>
                            </a:cubicBezTo>
                            <a:cubicBezTo>
                              <a:pt x="91537" y="300423"/>
                              <a:pt x="83707" y="289754"/>
                              <a:pt x="80593" y="281007"/>
                            </a:cubicBezTo>
                            <a:cubicBezTo>
                              <a:pt x="66443" y="241535"/>
                              <a:pt x="56324" y="200643"/>
                              <a:pt x="50371" y="159156"/>
                            </a:cubicBezTo>
                            <a:cubicBezTo>
                              <a:pt x="46616" y="133055"/>
                              <a:pt x="44509" y="106588"/>
                              <a:pt x="37870" y="81036"/>
                            </a:cubicBezTo>
                            <a:cubicBezTo>
                              <a:pt x="31230" y="55485"/>
                              <a:pt x="19645" y="30437"/>
                              <a:pt x="0" y="12807"/>
                            </a:cubicBezTo>
                            <a:cubicBezTo>
                              <a:pt x="1008" y="13723"/>
                              <a:pt x="28986" y="-3449"/>
                              <a:pt x="37183" y="627"/>
                            </a:cubicBezTo>
                            <a:cubicBezTo>
                              <a:pt x="46982" y="5526"/>
                              <a:pt x="44830" y="12532"/>
                              <a:pt x="48402" y="21645"/>
                            </a:cubicBezTo>
                            <a:cubicBezTo>
                              <a:pt x="59392" y="49669"/>
                              <a:pt x="55820" y="91248"/>
                              <a:pt x="61132" y="121150"/>
                            </a:cubicBezTo>
                            <a:close/>
                          </a:path>
                        </a:pathLst>
                      </a:custGeom>
                      <a:solidFill>
                        <a:srgbClr val="C2BFC0"/>
                      </a:solidFill>
                      <a:ln w="4577" cap="flat">
                        <a:noFill/>
                        <a:prstDash val="solid"/>
                        <a:miter/>
                      </a:ln>
                    </p:spPr>
                    <p:txBody>
                      <a:bodyPr rtlCol="0" anchor="ctr"/>
                      <a:lstStyle/>
                      <a:p>
                        <a:endParaRPr lang="th-TH"/>
                      </a:p>
                    </p:txBody>
                  </p:sp>
                  <p:sp>
                    <p:nvSpPr>
                      <p:cNvPr id="2211" name="Freeform: Shape 2210">
                        <a:extLst>
                          <a:ext uri="{FF2B5EF4-FFF2-40B4-BE49-F238E27FC236}">
                            <a16:creationId xmlns:a16="http://schemas.microsoft.com/office/drawing/2014/main" id="{2964A00A-D850-4787-A4FA-DD9178EDBBD5}"/>
                          </a:ext>
                        </a:extLst>
                      </p:cNvPr>
                      <p:cNvSpPr/>
                      <p:nvPr/>
                    </p:nvSpPr>
                    <p:spPr>
                      <a:xfrm>
                        <a:off x="8805163" y="-901863"/>
                        <a:ext cx="75830" cy="294713"/>
                      </a:xfrm>
                      <a:custGeom>
                        <a:avLst/>
                        <a:gdLst>
                          <a:gd name="connsiteX0" fmla="*/ 27246 w 75830"/>
                          <a:gd name="connsiteY0" fmla="*/ 2427 h 294713"/>
                          <a:gd name="connsiteX1" fmla="*/ 75831 w 75830"/>
                          <a:gd name="connsiteY1" fmla="*/ 294713 h 294713"/>
                          <a:gd name="connsiteX2" fmla="*/ 0 w 75830"/>
                          <a:gd name="connsiteY2" fmla="*/ 0 h 294713"/>
                        </a:gdLst>
                        <a:ahLst/>
                        <a:cxnLst>
                          <a:cxn ang="0">
                            <a:pos x="connsiteX0" y="connsiteY0"/>
                          </a:cxn>
                          <a:cxn ang="0">
                            <a:pos x="connsiteX1" y="connsiteY1"/>
                          </a:cxn>
                          <a:cxn ang="0">
                            <a:pos x="connsiteX2" y="connsiteY2"/>
                          </a:cxn>
                        </a:cxnLst>
                        <a:rect l="l" t="t" r="r" b="b"/>
                        <a:pathLst>
                          <a:path w="75830" h="294713">
                            <a:moveTo>
                              <a:pt x="27246" y="2427"/>
                            </a:moveTo>
                            <a:lnTo>
                              <a:pt x="75831" y="294713"/>
                            </a:lnTo>
                            <a:lnTo>
                              <a:pt x="0" y="0"/>
                            </a:lnTo>
                            <a:close/>
                          </a:path>
                        </a:pathLst>
                      </a:custGeom>
                      <a:solidFill>
                        <a:srgbClr val="EAE7E8"/>
                      </a:solidFill>
                      <a:ln w="4577" cap="flat">
                        <a:noFill/>
                        <a:prstDash val="solid"/>
                        <a:miter/>
                      </a:ln>
                    </p:spPr>
                    <p:txBody>
                      <a:bodyPr rtlCol="0" anchor="ctr"/>
                      <a:lstStyle/>
                      <a:p>
                        <a:endParaRPr lang="th-TH"/>
                      </a:p>
                    </p:txBody>
                  </p:sp>
                  <p:sp>
                    <p:nvSpPr>
                      <p:cNvPr id="2212" name="Freeform: Shape 2211">
                        <a:extLst>
                          <a:ext uri="{FF2B5EF4-FFF2-40B4-BE49-F238E27FC236}">
                            <a16:creationId xmlns:a16="http://schemas.microsoft.com/office/drawing/2014/main" id="{C8338909-12D9-411D-AD17-DD06189ADA4F}"/>
                          </a:ext>
                        </a:extLst>
                      </p:cNvPr>
                      <p:cNvSpPr/>
                      <p:nvPr/>
                    </p:nvSpPr>
                    <p:spPr>
                      <a:xfrm>
                        <a:off x="8707581" y="-919080"/>
                        <a:ext cx="146853" cy="45882"/>
                      </a:xfrm>
                      <a:custGeom>
                        <a:avLst/>
                        <a:gdLst>
                          <a:gd name="connsiteX0" fmla="*/ 93827 w 146853"/>
                          <a:gd name="connsiteY0" fmla="*/ 27887 h 45882"/>
                          <a:gd name="connsiteX1" fmla="*/ 106236 w 146853"/>
                          <a:gd name="connsiteY1" fmla="*/ 45883 h 45882"/>
                          <a:gd name="connsiteX2" fmla="*/ 119836 w 146853"/>
                          <a:gd name="connsiteY2" fmla="*/ 34710 h 45882"/>
                          <a:gd name="connsiteX3" fmla="*/ 120615 w 146853"/>
                          <a:gd name="connsiteY3" fmla="*/ 44463 h 45882"/>
                          <a:gd name="connsiteX4" fmla="*/ 146853 w 146853"/>
                          <a:gd name="connsiteY4" fmla="*/ 11356 h 45882"/>
                          <a:gd name="connsiteX5" fmla="*/ 105916 w 146853"/>
                          <a:gd name="connsiteY5" fmla="*/ 15569 h 45882"/>
                          <a:gd name="connsiteX6" fmla="*/ 95933 w 146853"/>
                          <a:gd name="connsiteY6" fmla="*/ 5816 h 45882"/>
                          <a:gd name="connsiteX7" fmla="*/ 80181 w 146853"/>
                          <a:gd name="connsiteY7" fmla="*/ 16393 h 45882"/>
                          <a:gd name="connsiteX8" fmla="*/ 55316 w 146853"/>
                          <a:gd name="connsiteY8" fmla="*/ 15569 h 45882"/>
                          <a:gd name="connsiteX9" fmla="*/ 0 w 146853"/>
                          <a:gd name="connsiteY9" fmla="*/ 0 h 45882"/>
                          <a:gd name="connsiteX10" fmla="*/ 79448 w 146853"/>
                          <a:gd name="connsiteY10" fmla="*/ 37869 h 45882"/>
                          <a:gd name="connsiteX11" fmla="*/ 93827 w 146853"/>
                          <a:gd name="connsiteY11" fmla="*/ 27887 h 4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853" h="45882">
                            <a:moveTo>
                              <a:pt x="93827" y="27887"/>
                            </a:moveTo>
                            <a:cubicBezTo>
                              <a:pt x="100879" y="30634"/>
                              <a:pt x="104267" y="38556"/>
                              <a:pt x="106236" y="45883"/>
                            </a:cubicBezTo>
                            <a:cubicBezTo>
                              <a:pt x="104908" y="38831"/>
                              <a:pt x="113197" y="32054"/>
                              <a:pt x="119836" y="34710"/>
                            </a:cubicBezTo>
                            <a:cubicBezTo>
                              <a:pt x="120111" y="37961"/>
                              <a:pt x="120340" y="41212"/>
                              <a:pt x="120615" y="44463"/>
                            </a:cubicBezTo>
                            <a:cubicBezTo>
                              <a:pt x="129361" y="33428"/>
                              <a:pt x="138107" y="22392"/>
                              <a:pt x="146853" y="11356"/>
                            </a:cubicBezTo>
                            <a:cubicBezTo>
                              <a:pt x="133116" y="11127"/>
                              <a:pt x="119332" y="12547"/>
                              <a:pt x="105916" y="15569"/>
                            </a:cubicBezTo>
                            <a:cubicBezTo>
                              <a:pt x="110312" y="10944"/>
                              <a:pt x="102023" y="3892"/>
                              <a:pt x="95933" y="5816"/>
                            </a:cubicBezTo>
                            <a:cubicBezTo>
                              <a:pt x="89889" y="7739"/>
                              <a:pt x="85859" y="13554"/>
                              <a:pt x="80181" y="16393"/>
                            </a:cubicBezTo>
                            <a:cubicBezTo>
                              <a:pt x="72580" y="20148"/>
                              <a:pt x="63467" y="17904"/>
                              <a:pt x="55316" y="15569"/>
                            </a:cubicBezTo>
                            <a:cubicBezTo>
                              <a:pt x="36862" y="10349"/>
                              <a:pt x="18454" y="5083"/>
                              <a:pt x="0" y="0"/>
                            </a:cubicBezTo>
                            <a:cubicBezTo>
                              <a:pt x="27887" y="9799"/>
                              <a:pt x="56415" y="18362"/>
                              <a:pt x="79448" y="37869"/>
                            </a:cubicBezTo>
                            <a:cubicBezTo>
                              <a:pt x="80822" y="31550"/>
                              <a:pt x="86454" y="25002"/>
                              <a:pt x="93827" y="27887"/>
                            </a:cubicBezTo>
                            <a:close/>
                          </a:path>
                        </a:pathLst>
                      </a:custGeom>
                      <a:solidFill>
                        <a:srgbClr val="838288"/>
                      </a:solidFill>
                      <a:ln w="4577" cap="flat">
                        <a:noFill/>
                        <a:prstDash val="solid"/>
                        <a:miter/>
                      </a:ln>
                    </p:spPr>
                    <p:txBody>
                      <a:bodyPr rtlCol="0" anchor="ctr"/>
                      <a:lstStyle/>
                      <a:p>
                        <a:endParaRPr lang="th-TH"/>
                      </a:p>
                    </p:txBody>
                  </p:sp>
                  <p:sp>
                    <p:nvSpPr>
                      <p:cNvPr id="2213" name="Freeform: Shape 2212">
                        <a:extLst>
                          <a:ext uri="{FF2B5EF4-FFF2-40B4-BE49-F238E27FC236}">
                            <a16:creationId xmlns:a16="http://schemas.microsoft.com/office/drawing/2014/main" id="{D9FD87D0-5496-4D2A-8924-93C39608B46E}"/>
                          </a:ext>
                        </a:extLst>
                      </p:cNvPr>
                      <p:cNvSpPr/>
                      <p:nvPr/>
                    </p:nvSpPr>
                    <p:spPr>
                      <a:xfrm>
                        <a:off x="8853473" y="-1157836"/>
                        <a:ext cx="118976" cy="223872"/>
                      </a:xfrm>
                      <a:custGeom>
                        <a:avLst/>
                        <a:gdLst>
                          <a:gd name="connsiteX0" fmla="*/ 14745 w 118976"/>
                          <a:gd name="connsiteY0" fmla="*/ 69191 h 223872"/>
                          <a:gd name="connsiteX1" fmla="*/ 99367 w 118976"/>
                          <a:gd name="connsiteY1" fmla="*/ 0 h 223872"/>
                          <a:gd name="connsiteX2" fmla="*/ 118462 w 118976"/>
                          <a:gd name="connsiteY2" fmla="*/ 72854 h 223872"/>
                          <a:gd name="connsiteX3" fmla="*/ 79769 w 118976"/>
                          <a:gd name="connsiteY3" fmla="*/ 140992 h 223872"/>
                          <a:gd name="connsiteX4" fmla="*/ 0 w 118976"/>
                          <a:gd name="connsiteY4" fmla="*/ 223828 h 223872"/>
                          <a:gd name="connsiteX5" fmla="*/ 14745 w 118976"/>
                          <a:gd name="connsiteY5" fmla="*/ 69191 h 22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76" h="223872">
                            <a:moveTo>
                              <a:pt x="14745" y="69191"/>
                            </a:moveTo>
                            <a:cubicBezTo>
                              <a:pt x="29123" y="34985"/>
                              <a:pt x="68458" y="20515"/>
                              <a:pt x="99367" y="0"/>
                            </a:cubicBezTo>
                            <a:cubicBezTo>
                              <a:pt x="110311" y="22987"/>
                              <a:pt x="121530" y="47577"/>
                              <a:pt x="118462" y="72854"/>
                            </a:cubicBezTo>
                            <a:cubicBezTo>
                              <a:pt x="115211" y="99184"/>
                              <a:pt x="97123" y="120935"/>
                              <a:pt x="79769" y="140992"/>
                            </a:cubicBezTo>
                            <a:cubicBezTo>
                              <a:pt x="64566" y="158576"/>
                              <a:pt x="20881" y="225843"/>
                              <a:pt x="0" y="223828"/>
                            </a:cubicBezTo>
                            <a:cubicBezTo>
                              <a:pt x="31230" y="173458"/>
                              <a:pt x="-6731" y="120248"/>
                              <a:pt x="14745" y="69191"/>
                            </a:cubicBezTo>
                            <a:close/>
                          </a:path>
                        </a:pathLst>
                      </a:custGeom>
                      <a:solidFill>
                        <a:srgbClr val="EAE7E8"/>
                      </a:solidFill>
                      <a:ln w="4577" cap="flat">
                        <a:noFill/>
                        <a:prstDash val="solid"/>
                        <a:miter/>
                      </a:ln>
                    </p:spPr>
                    <p:txBody>
                      <a:bodyPr rtlCol="0" anchor="ctr"/>
                      <a:lstStyle/>
                      <a:p>
                        <a:endParaRPr lang="th-TH"/>
                      </a:p>
                    </p:txBody>
                  </p:sp>
                  <p:sp>
                    <p:nvSpPr>
                      <p:cNvPr id="2214" name="Freeform: Shape 2213">
                        <a:extLst>
                          <a:ext uri="{FF2B5EF4-FFF2-40B4-BE49-F238E27FC236}">
                            <a16:creationId xmlns:a16="http://schemas.microsoft.com/office/drawing/2014/main" id="{62E1356A-0ECC-4F42-B476-A7B47FAEC4EA}"/>
                          </a:ext>
                        </a:extLst>
                      </p:cNvPr>
                      <p:cNvSpPr/>
                      <p:nvPr/>
                    </p:nvSpPr>
                    <p:spPr>
                      <a:xfrm>
                        <a:off x="8851457" y="-1173772"/>
                        <a:ext cx="118325" cy="257485"/>
                      </a:xfrm>
                      <a:custGeom>
                        <a:avLst/>
                        <a:gdLst>
                          <a:gd name="connsiteX0" fmla="*/ 24362 w 118325"/>
                          <a:gd name="connsiteY0" fmla="*/ 191362 h 257485"/>
                          <a:gd name="connsiteX1" fmla="*/ 62689 w 118325"/>
                          <a:gd name="connsiteY1" fmla="*/ 79265 h 257485"/>
                          <a:gd name="connsiteX2" fmla="*/ 118326 w 118325"/>
                          <a:gd name="connsiteY2" fmla="*/ 0 h 257485"/>
                          <a:gd name="connsiteX3" fmla="*/ 60766 w 118325"/>
                          <a:gd name="connsiteY3" fmla="*/ 135863 h 257485"/>
                          <a:gd name="connsiteX4" fmla="*/ 37641 w 118325"/>
                          <a:gd name="connsiteY4" fmla="*/ 182753 h 257485"/>
                          <a:gd name="connsiteX5" fmla="*/ 1 w 118325"/>
                          <a:gd name="connsiteY5" fmla="*/ 257485 h 257485"/>
                          <a:gd name="connsiteX6" fmla="*/ 24362 w 118325"/>
                          <a:gd name="connsiteY6" fmla="*/ 191362 h 25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25" h="257485">
                            <a:moveTo>
                              <a:pt x="24362" y="191362"/>
                            </a:moveTo>
                            <a:cubicBezTo>
                              <a:pt x="36176" y="153676"/>
                              <a:pt x="49455" y="116448"/>
                              <a:pt x="62689" y="79265"/>
                            </a:cubicBezTo>
                            <a:cubicBezTo>
                              <a:pt x="73862" y="47944"/>
                              <a:pt x="87920" y="13371"/>
                              <a:pt x="118326" y="0"/>
                            </a:cubicBezTo>
                            <a:cubicBezTo>
                              <a:pt x="104405" y="47257"/>
                              <a:pt x="82517" y="91674"/>
                              <a:pt x="60766" y="135863"/>
                            </a:cubicBezTo>
                            <a:cubicBezTo>
                              <a:pt x="53073" y="151478"/>
                              <a:pt x="45380" y="167139"/>
                              <a:pt x="37641" y="182753"/>
                            </a:cubicBezTo>
                            <a:cubicBezTo>
                              <a:pt x="30452" y="183257"/>
                              <a:pt x="5358" y="248510"/>
                              <a:pt x="1" y="257485"/>
                            </a:cubicBezTo>
                            <a:cubicBezTo>
                              <a:pt x="-137" y="237062"/>
                              <a:pt x="17859" y="212197"/>
                              <a:pt x="24362" y="191362"/>
                            </a:cubicBezTo>
                            <a:close/>
                          </a:path>
                        </a:pathLst>
                      </a:custGeom>
                      <a:solidFill>
                        <a:srgbClr val="EAE7E8"/>
                      </a:solidFill>
                      <a:ln w="4577" cap="flat">
                        <a:noFill/>
                        <a:prstDash val="solid"/>
                        <a:miter/>
                      </a:ln>
                    </p:spPr>
                    <p:txBody>
                      <a:bodyPr rtlCol="0" anchor="ctr"/>
                      <a:lstStyle/>
                      <a:p>
                        <a:endParaRPr lang="th-TH"/>
                      </a:p>
                    </p:txBody>
                  </p:sp>
                  <p:sp>
                    <p:nvSpPr>
                      <p:cNvPr id="2215" name="Freeform: Shape 2214">
                        <a:extLst>
                          <a:ext uri="{FF2B5EF4-FFF2-40B4-BE49-F238E27FC236}">
                            <a16:creationId xmlns:a16="http://schemas.microsoft.com/office/drawing/2014/main" id="{B018FCD3-A873-4A7C-8E75-3A71F9D2FEC3}"/>
                          </a:ext>
                        </a:extLst>
                      </p:cNvPr>
                      <p:cNvSpPr/>
                      <p:nvPr/>
                    </p:nvSpPr>
                    <p:spPr>
                      <a:xfrm>
                        <a:off x="8823113" y="-1102704"/>
                        <a:ext cx="252585" cy="207820"/>
                      </a:xfrm>
                      <a:custGeom>
                        <a:avLst/>
                        <a:gdLst>
                          <a:gd name="connsiteX0" fmla="*/ 163155 w 252585"/>
                          <a:gd name="connsiteY0" fmla="*/ 114478 h 207820"/>
                          <a:gd name="connsiteX1" fmla="*/ 187012 w 252585"/>
                          <a:gd name="connsiteY1" fmla="*/ 77891 h 207820"/>
                          <a:gd name="connsiteX2" fmla="*/ 227217 w 252585"/>
                          <a:gd name="connsiteY2" fmla="*/ 44189 h 207820"/>
                          <a:gd name="connsiteX3" fmla="*/ 252585 w 252585"/>
                          <a:gd name="connsiteY3" fmla="*/ 0 h 207820"/>
                          <a:gd name="connsiteX4" fmla="*/ 201711 w 252585"/>
                          <a:gd name="connsiteY4" fmla="*/ 43456 h 207820"/>
                          <a:gd name="connsiteX5" fmla="*/ 113883 w 252585"/>
                          <a:gd name="connsiteY5" fmla="*/ 144243 h 207820"/>
                          <a:gd name="connsiteX6" fmla="*/ 0 w 252585"/>
                          <a:gd name="connsiteY6" fmla="*/ 207710 h 207820"/>
                          <a:gd name="connsiteX7" fmla="*/ 163155 w 252585"/>
                          <a:gd name="connsiteY7" fmla="*/ 114478 h 20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585" h="207820">
                            <a:moveTo>
                              <a:pt x="163155" y="114478"/>
                            </a:moveTo>
                            <a:cubicBezTo>
                              <a:pt x="170894" y="102115"/>
                              <a:pt x="177396" y="88881"/>
                              <a:pt x="187012" y="77891"/>
                            </a:cubicBezTo>
                            <a:cubicBezTo>
                              <a:pt x="198551" y="64703"/>
                              <a:pt x="213937" y="55591"/>
                              <a:pt x="227217" y="44189"/>
                            </a:cubicBezTo>
                            <a:cubicBezTo>
                              <a:pt x="240496" y="32787"/>
                              <a:pt x="252356" y="17538"/>
                              <a:pt x="252585" y="0"/>
                            </a:cubicBezTo>
                            <a:cubicBezTo>
                              <a:pt x="232208" y="9570"/>
                              <a:pt x="216364" y="26422"/>
                              <a:pt x="201711" y="43456"/>
                            </a:cubicBezTo>
                            <a:cubicBezTo>
                              <a:pt x="172634" y="77250"/>
                              <a:pt x="146120" y="113425"/>
                              <a:pt x="113883" y="144243"/>
                            </a:cubicBezTo>
                            <a:cubicBezTo>
                              <a:pt x="82058" y="174694"/>
                              <a:pt x="43868" y="199651"/>
                              <a:pt x="0" y="207710"/>
                            </a:cubicBezTo>
                            <a:cubicBezTo>
                              <a:pt x="64474" y="210274"/>
                              <a:pt x="129635" y="167780"/>
                              <a:pt x="163155" y="114478"/>
                            </a:cubicBezTo>
                            <a:close/>
                          </a:path>
                        </a:pathLst>
                      </a:custGeom>
                      <a:solidFill>
                        <a:srgbClr val="EAE7E8"/>
                      </a:solidFill>
                      <a:ln w="4577" cap="flat">
                        <a:noFill/>
                        <a:prstDash val="solid"/>
                        <a:miter/>
                      </a:ln>
                    </p:spPr>
                    <p:txBody>
                      <a:bodyPr rtlCol="0" anchor="ctr"/>
                      <a:lstStyle/>
                      <a:p>
                        <a:endParaRPr lang="th-TH"/>
                      </a:p>
                    </p:txBody>
                  </p:sp>
                  <p:sp>
                    <p:nvSpPr>
                      <p:cNvPr id="2216" name="Freeform: Shape 2215">
                        <a:extLst>
                          <a:ext uri="{FF2B5EF4-FFF2-40B4-BE49-F238E27FC236}">
                            <a16:creationId xmlns:a16="http://schemas.microsoft.com/office/drawing/2014/main" id="{4E76CD32-66BC-48FD-831F-FBA3BCF9C523}"/>
                          </a:ext>
                        </a:extLst>
                      </p:cNvPr>
                      <p:cNvSpPr/>
                      <p:nvPr/>
                    </p:nvSpPr>
                    <p:spPr>
                      <a:xfrm>
                        <a:off x="8760882" y="-1120104"/>
                        <a:ext cx="69101" cy="234406"/>
                      </a:xfrm>
                      <a:custGeom>
                        <a:avLst/>
                        <a:gdLst>
                          <a:gd name="connsiteX0" fmla="*/ 33977 w 69101"/>
                          <a:gd name="connsiteY0" fmla="*/ 73678 h 234406"/>
                          <a:gd name="connsiteX1" fmla="*/ 31459 w 69101"/>
                          <a:gd name="connsiteY1" fmla="*/ 48905 h 234406"/>
                          <a:gd name="connsiteX2" fmla="*/ 41579 w 69101"/>
                          <a:gd name="connsiteY2" fmla="*/ 82425 h 234406"/>
                          <a:gd name="connsiteX3" fmla="*/ 41533 w 69101"/>
                          <a:gd name="connsiteY3" fmla="*/ 0 h 234406"/>
                          <a:gd name="connsiteX4" fmla="*/ 59941 w 69101"/>
                          <a:gd name="connsiteY4" fmla="*/ 38327 h 234406"/>
                          <a:gd name="connsiteX5" fmla="*/ 67909 w 69101"/>
                          <a:gd name="connsiteY5" fmla="*/ 58888 h 234406"/>
                          <a:gd name="connsiteX6" fmla="*/ 66306 w 69101"/>
                          <a:gd name="connsiteY6" fmla="*/ 94834 h 234406"/>
                          <a:gd name="connsiteX7" fmla="*/ 41991 w 69101"/>
                          <a:gd name="connsiteY7" fmla="*/ 234406 h 234406"/>
                          <a:gd name="connsiteX8" fmla="*/ 37915 w 69101"/>
                          <a:gd name="connsiteY8" fmla="*/ 183761 h 234406"/>
                          <a:gd name="connsiteX9" fmla="*/ 36450 w 69101"/>
                          <a:gd name="connsiteY9" fmla="*/ 121347 h 234406"/>
                          <a:gd name="connsiteX10" fmla="*/ 0 w 69101"/>
                          <a:gd name="connsiteY10" fmla="*/ 26834 h 234406"/>
                          <a:gd name="connsiteX11" fmla="*/ 33977 w 69101"/>
                          <a:gd name="connsiteY11" fmla="*/ 73678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101" h="234406">
                            <a:moveTo>
                              <a:pt x="33977" y="73678"/>
                            </a:moveTo>
                            <a:cubicBezTo>
                              <a:pt x="33153" y="65436"/>
                              <a:pt x="32329" y="57148"/>
                              <a:pt x="31459" y="48905"/>
                            </a:cubicBezTo>
                            <a:cubicBezTo>
                              <a:pt x="34847" y="60078"/>
                              <a:pt x="38190" y="71251"/>
                              <a:pt x="41579" y="82425"/>
                            </a:cubicBezTo>
                            <a:cubicBezTo>
                              <a:pt x="48585" y="55545"/>
                              <a:pt x="48585" y="26880"/>
                              <a:pt x="41533" y="0"/>
                            </a:cubicBezTo>
                            <a:cubicBezTo>
                              <a:pt x="47669" y="12776"/>
                              <a:pt x="53805" y="25552"/>
                              <a:pt x="59941" y="38327"/>
                            </a:cubicBezTo>
                            <a:cubicBezTo>
                              <a:pt x="63147" y="44967"/>
                              <a:pt x="66352" y="51698"/>
                              <a:pt x="67909" y="58888"/>
                            </a:cubicBezTo>
                            <a:cubicBezTo>
                              <a:pt x="70473" y="70702"/>
                              <a:pt x="68412" y="82928"/>
                              <a:pt x="66306" y="94834"/>
                            </a:cubicBezTo>
                            <a:cubicBezTo>
                              <a:pt x="58201" y="141358"/>
                              <a:pt x="50096" y="187882"/>
                              <a:pt x="41991" y="234406"/>
                            </a:cubicBezTo>
                            <a:cubicBezTo>
                              <a:pt x="43822" y="224012"/>
                              <a:pt x="36908" y="197865"/>
                              <a:pt x="37915" y="183761"/>
                            </a:cubicBezTo>
                            <a:cubicBezTo>
                              <a:pt x="39381" y="163063"/>
                              <a:pt x="42586" y="141724"/>
                              <a:pt x="36450" y="121347"/>
                            </a:cubicBezTo>
                            <a:cubicBezTo>
                              <a:pt x="26468" y="88240"/>
                              <a:pt x="5220" y="62688"/>
                              <a:pt x="0" y="26834"/>
                            </a:cubicBezTo>
                            <a:cubicBezTo>
                              <a:pt x="11997" y="41853"/>
                              <a:pt x="22804" y="57972"/>
                              <a:pt x="33977" y="73678"/>
                            </a:cubicBezTo>
                            <a:close/>
                          </a:path>
                        </a:pathLst>
                      </a:custGeom>
                      <a:solidFill>
                        <a:srgbClr val="EAE7E8"/>
                      </a:solidFill>
                      <a:ln w="4577" cap="flat">
                        <a:noFill/>
                        <a:prstDash val="solid"/>
                        <a:miter/>
                      </a:ln>
                    </p:spPr>
                    <p:txBody>
                      <a:bodyPr rtlCol="0" anchor="ctr"/>
                      <a:lstStyle/>
                      <a:p>
                        <a:endParaRPr lang="th-TH"/>
                      </a:p>
                    </p:txBody>
                  </p:sp>
                </p:grpSp>
                <p:sp>
                  <p:nvSpPr>
                    <p:cNvPr id="2193" name="Freeform: Shape 2192">
                      <a:extLst>
                        <a:ext uri="{FF2B5EF4-FFF2-40B4-BE49-F238E27FC236}">
                          <a16:creationId xmlns:a16="http://schemas.microsoft.com/office/drawing/2014/main" id="{05D75786-6E34-420C-A93A-B2FA63987C77}"/>
                        </a:ext>
                      </a:extLst>
                    </p:cNvPr>
                    <p:cNvSpPr/>
                    <p:nvPr/>
                  </p:nvSpPr>
                  <p:spPr>
                    <a:xfrm>
                      <a:off x="8837904" y="-729870"/>
                      <a:ext cx="48407" cy="142160"/>
                    </a:xfrm>
                    <a:custGeom>
                      <a:avLst/>
                      <a:gdLst>
                        <a:gd name="connsiteX0" fmla="*/ 13280 w 48407"/>
                        <a:gd name="connsiteY0" fmla="*/ 134993 h 142160"/>
                        <a:gd name="connsiteX1" fmla="*/ 32191 w 48407"/>
                        <a:gd name="connsiteY1" fmla="*/ 142137 h 142160"/>
                        <a:gd name="connsiteX2" fmla="*/ 48081 w 48407"/>
                        <a:gd name="connsiteY2" fmla="*/ 132062 h 142160"/>
                        <a:gd name="connsiteX3" fmla="*/ 47532 w 48407"/>
                        <a:gd name="connsiteY3" fmla="*/ 122721 h 142160"/>
                        <a:gd name="connsiteX4" fmla="*/ 22529 w 48407"/>
                        <a:gd name="connsiteY4" fmla="*/ 0 h 142160"/>
                        <a:gd name="connsiteX5" fmla="*/ 19324 w 48407"/>
                        <a:gd name="connsiteY5" fmla="*/ 82653 h 142160"/>
                        <a:gd name="connsiteX6" fmla="*/ 0 w 48407"/>
                        <a:gd name="connsiteY6" fmla="*/ 43319 h 142160"/>
                        <a:gd name="connsiteX7" fmla="*/ 13280 w 48407"/>
                        <a:gd name="connsiteY7" fmla="*/ 134993 h 14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07" h="142160">
                          <a:moveTo>
                            <a:pt x="13280" y="134993"/>
                          </a:moveTo>
                          <a:cubicBezTo>
                            <a:pt x="19187" y="138336"/>
                            <a:pt x="25414" y="141770"/>
                            <a:pt x="32191" y="142137"/>
                          </a:cubicBezTo>
                          <a:cubicBezTo>
                            <a:pt x="38969" y="142503"/>
                            <a:pt x="46524" y="138702"/>
                            <a:pt x="48081" y="132062"/>
                          </a:cubicBezTo>
                          <a:cubicBezTo>
                            <a:pt x="48814" y="128994"/>
                            <a:pt x="48173" y="125789"/>
                            <a:pt x="47532" y="122721"/>
                          </a:cubicBezTo>
                          <a:cubicBezTo>
                            <a:pt x="39197" y="81829"/>
                            <a:pt x="30863" y="40938"/>
                            <a:pt x="22529" y="0"/>
                          </a:cubicBezTo>
                          <a:cubicBezTo>
                            <a:pt x="13966" y="26559"/>
                            <a:pt x="12867" y="55499"/>
                            <a:pt x="19324" y="82653"/>
                          </a:cubicBezTo>
                          <a:cubicBezTo>
                            <a:pt x="4030" y="82470"/>
                            <a:pt x="1557" y="53668"/>
                            <a:pt x="0" y="43319"/>
                          </a:cubicBezTo>
                          <a:cubicBezTo>
                            <a:pt x="1008" y="53805"/>
                            <a:pt x="7922" y="131925"/>
                            <a:pt x="13280" y="134993"/>
                          </a:cubicBezTo>
                          <a:close/>
                        </a:path>
                      </a:pathLst>
                    </a:custGeom>
                    <a:solidFill>
                      <a:srgbClr val="666822"/>
                    </a:solidFill>
                    <a:ln w="4577" cap="flat">
                      <a:noFill/>
                      <a:prstDash val="solid"/>
                      <a:miter/>
                    </a:ln>
                  </p:spPr>
                  <p:txBody>
                    <a:bodyPr rtlCol="0" anchor="ctr"/>
                    <a:lstStyle/>
                    <a:p>
                      <a:endParaRPr lang="th-TH"/>
                    </a:p>
                  </p:txBody>
                </p:sp>
                <p:sp>
                  <p:nvSpPr>
                    <p:cNvPr id="2194" name="Freeform: Shape 2193">
                      <a:extLst>
                        <a:ext uri="{FF2B5EF4-FFF2-40B4-BE49-F238E27FC236}">
                          <a16:creationId xmlns:a16="http://schemas.microsoft.com/office/drawing/2014/main" id="{1B4A1758-A1EA-4C71-8BA3-8772D9B228BD}"/>
                        </a:ext>
                      </a:extLst>
                    </p:cNvPr>
                    <p:cNvSpPr/>
                    <p:nvPr/>
                  </p:nvSpPr>
                  <p:spPr>
                    <a:xfrm>
                      <a:off x="8845642" y="-622810"/>
                      <a:ext cx="59402" cy="282990"/>
                    </a:xfrm>
                    <a:custGeom>
                      <a:avLst/>
                      <a:gdLst>
                        <a:gd name="connsiteX0" fmla="*/ 12913 w 59402"/>
                        <a:gd name="connsiteY0" fmla="*/ 14012 h 282990"/>
                        <a:gd name="connsiteX1" fmla="*/ 0 w 59402"/>
                        <a:gd name="connsiteY1" fmla="*/ 274153 h 282990"/>
                        <a:gd name="connsiteX2" fmla="*/ 15065 w 59402"/>
                        <a:gd name="connsiteY2" fmla="*/ 282991 h 282990"/>
                        <a:gd name="connsiteX3" fmla="*/ 24865 w 59402"/>
                        <a:gd name="connsiteY3" fmla="*/ 0 h 282990"/>
                        <a:gd name="connsiteX4" fmla="*/ 12913 w 59402"/>
                        <a:gd name="connsiteY4" fmla="*/ 14012 h 282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02" h="282990">
                          <a:moveTo>
                            <a:pt x="12913" y="14012"/>
                          </a:moveTo>
                          <a:cubicBezTo>
                            <a:pt x="12913" y="14012"/>
                            <a:pt x="79173" y="105412"/>
                            <a:pt x="0" y="274153"/>
                          </a:cubicBezTo>
                          <a:lnTo>
                            <a:pt x="15065" y="282991"/>
                          </a:lnTo>
                          <a:cubicBezTo>
                            <a:pt x="15065" y="282991"/>
                            <a:pt x="107930" y="126980"/>
                            <a:pt x="24865" y="0"/>
                          </a:cubicBezTo>
                          <a:lnTo>
                            <a:pt x="12913" y="14012"/>
                          </a:lnTo>
                          <a:close/>
                        </a:path>
                      </a:pathLst>
                    </a:custGeom>
                    <a:solidFill>
                      <a:srgbClr val="666822"/>
                    </a:solidFill>
                    <a:ln w="4577" cap="flat">
                      <a:noFill/>
                      <a:prstDash val="solid"/>
                      <a:miter/>
                    </a:ln>
                  </p:spPr>
                  <p:txBody>
                    <a:bodyPr rtlCol="0" anchor="ctr"/>
                    <a:lstStyle/>
                    <a:p>
                      <a:endParaRPr lang="th-TH"/>
                    </a:p>
                  </p:txBody>
                </p:sp>
                <p:sp>
                  <p:nvSpPr>
                    <p:cNvPr id="2195" name="Freeform: Shape 2194">
                      <a:extLst>
                        <a:ext uri="{FF2B5EF4-FFF2-40B4-BE49-F238E27FC236}">
                          <a16:creationId xmlns:a16="http://schemas.microsoft.com/office/drawing/2014/main" id="{4E220529-0EE7-4CE0-9A9E-07E8D1185891}"/>
                        </a:ext>
                      </a:extLst>
                    </p:cNvPr>
                    <p:cNvSpPr/>
                    <p:nvPr/>
                  </p:nvSpPr>
                  <p:spPr>
                    <a:xfrm>
                      <a:off x="8840193" y="-626107"/>
                      <a:ext cx="49398" cy="113974"/>
                    </a:xfrm>
                    <a:custGeom>
                      <a:avLst/>
                      <a:gdLst>
                        <a:gd name="connsiteX0" fmla="*/ 0 w 49398"/>
                        <a:gd name="connsiteY0" fmla="*/ 9937 h 113974"/>
                        <a:gd name="connsiteX1" fmla="*/ 16256 w 49398"/>
                        <a:gd name="connsiteY1" fmla="*/ 39335 h 113974"/>
                        <a:gd name="connsiteX2" fmla="*/ 25323 w 49398"/>
                        <a:gd name="connsiteY2" fmla="*/ 41945 h 113974"/>
                        <a:gd name="connsiteX3" fmla="*/ 34939 w 49398"/>
                        <a:gd name="connsiteY3" fmla="*/ 56644 h 113974"/>
                        <a:gd name="connsiteX4" fmla="*/ 48630 w 49398"/>
                        <a:gd name="connsiteY4" fmla="*/ 102527 h 113974"/>
                        <a:gd name="connsiteX5" fmla="*/ 45608 w 49398"/>
                        <a:gd name="connsiteY5" fmla="*/ 113975 h 113974"/>
                        <a:gd name="connsiteX6" fmla="*/ 37778 w 49398"/>
                        <a:gd name="connsiteY6" fmla="*/ 2793 h 113974"/>
                        <a:gd name="connsiteX7" fmla="*/ 26971 w 49398"/>
                        <a:gd name="connsiteY7" fmla="*/ 21614 h 113974"/>
                        <a:gd name="connsiteX8" fmla="*/ 7647 w 49398"/>
                        <a:gd name="connsiteY8" fmla="*/ 19919 h 113974"/>
                        <a:gd name="connsiteX9" fmla="*/ 5449 w 49398"/>
                        <a:gd name="connsiteY9" fmla="*/ 0 h 11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398" h="113974">
                          <a:moveTo>
                            <a:pt x="0" y="9937"/>
                          </a:moveTo>
                          <a:cubicBezTo>
                            <a:pt x="11723" y="11906"/>
                            <a:pt x="5816" y="33748"/>
                            <a:pt x="16256" y="39335"/>
                          </a:cubicBezTo>
                          <a:cubicBezTo>
                            <a:pt x="19049" y="40800"/>
                            <a:pt x="22392" y="40709"/>
                            <a:pt x="25323" y="41945"/>
                          </a:cubicBezTo>
                          <a:cubicBezTo>
                            <a:pt x="30909" y="44326"/>
                            <a:pt x="33199" y="50828"/>
                            <a:pt x="34939" y="56644"/>
                          </a:cubicBezTo>
                          <a:cubicBezTo>
                            <a:pt x="39518" y="71938"/>
                            <a:pt x="44051" y="87233"/>
                            <a:pt x="48630" y="102527"/>
                          </a:cubicBezTo>
                          <a:cubicBezTo>
                            <a:pt x="49913" y="106831"/>
                            <a:pt x="50004" y="113196"/>
                            <a:pt x="45608" y="113975"/>
                          </a:cubicBezTo>
                          <a:cubicBezTo>
                            <a:pt x="38419" y="77433"/>
                            <a:pt x="35763" y="40022"/>
                            <a:pt x="37778" y="2793"/>
                          </a:cubicBezTo>
                          <a:cubicBezTo>
                            <a:pt x="35397" y="9754"/>
                            <a:pt x="32741" y="17080"/>
                            <a:pt x="26971" y="21614"/>
                          </a:cubicBezTo>
                          <a:cubicBezTo>
                            <a:pt x="21201" y="26147"/>
                            <a:pt x="11311" y="26284"/>
                            <a:pt x="7647" y="19919"/>
                          </a:cubicBezTo>
                          <a:cubicBezTo>
                            <a:pt x="4259" y="14058"/>
                            <a:pt x="7647" y="6365"/>
                            <a:pt x="5449" y="0"/>
                          </a:cubicBezTo>
                        </a:path>
                      </a:pathLst>
                    </a:custGeom>
                    <a:solidFill>
                      <a:srgbClr val="213F00">
                        <a:alpha val="50000"/>
                      </a:srgbClr>
                    </a:solidFill>
                    <a:ln w="4577" cap="flat">
                      <a:noFill/>
                      <a:prstDash val="solid"/>
                      <a:miter/>
                    </a:ln>
                  </p:spPr>
                  <p:txBody>
                    <a:bodyPr rtlCol="0" anchor="ctr"/>
                    <a:lstStyle/>
                    <a:p>
                      <a:endParaRPr lang="th-TH"/>
                    </a:p>
                  </p:txBody>
                </p:sp>
                <p:sp>
                  <p:nvSpPr>
                    <p:cNvPr id="2196" name="Freeform: Shape 2195">
                      <a:extLst>
                        <a:ext uri="{FF2B5EF4-FFF2-40B4-BE49-F238E27FC236}">
                          <a16:creationId xmlns:a16="http://schemas.microsoft.com/office/drawing/2014/main" id="{4F5D81C3-778E-4671-96BE-03D6D885F4C4}"/>
                        </a:ext>
                      </a:extLst>
                    </p:cNvPr>
                    <p:cNvSpPr/>
                    <p:nvPr/>
                  </p:nvSpPr>
                  <p:spPr>
                    <a:xfrm>
                      <a:off x="8854894" y="-520558"/>
                      <a:ext cx="41702" cy="172770"/>
                    </a:xfrm>
                    <a:custGeom>
                      <a:avLst/>
                      <a:gdLst>
                        <a:gd name="connsiteX0" fmla="*/ 35624 w 41702"/>
                        <a:gd name="connsiteY0" fmla="*/ 0 h 172770"/>
                        <a:gd name="connsiteX1" fmla="*/ 21245 w 41702"/>
                        <a:gd name="connsiteY1" fmla="*/ 117180 h 172770"/>
                        <a:gd name="connsiteX2" fmla="*/ 10622 w 41702"/>
                        <a:gd name="connsiteY2" fmla="*/ 147632 h 172770"/>
                        <a:gd name="connsiteX3" fmla="*/ 685 w 41702"/>
                        <a:gd name="connsiteY3" fmla="*/ 172771 h 172770"/>
                        <a:gd name="connsiteX4" fmla="*/ 21795 w 41702"/>
                        <a:gd name="connsiteY4" fmla="*/ 95658 h 172770"/>
                        <a:gd name="connsiteX5" fmla="*/ 35624 w 41702"/>
                        <a:gd name="connsiteY5" fmla="*/ 0 h 17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2" h="172770">
                          <a:moveTo>
                            <a:pt x="35624" y="0"/>
                          </a:moveTo>
                          <a:cubicBezTo>
                            <a:pt x="49041" y="38098"/>
                            <a:pt x="38463" y="80639"/>
                            <a:pt x="21245" y="117180"/>
                          </a:cubicBezTo>
                          <a:cubicBezTo>
                            <a:pt x="16621" y="126980"/>
                            <a:pt x="11446" y="136871"/>
                            <a:pt x="10622" y="147632"/>
                          </a:cubicBezTo>
                          <a:cubicBezTo>
                            <a:pt x="9706" y="159537"/>
                            <a:pt x="11721" y="166498"/>
                            <a:pt x="685" y="172771"/>
                          </a:cubicBezTo>
                          <a:cubicBezTo>
                            <a:pt x="-3940" y="152852"/>
                            <a:pt x="16163" y="118096"/>
                            <a:pt x="21795" y="95658"/>
                          </a:cubicBezTo>
                          <a:cubicBezTo>
                            <a:pt x="29579" y="64337"/>
                            <a:pt x="34250" y="32237"/>
                            <a:pt x="35624" y="0"/>
                          </a:cubicBezTo>
                          <a:close/>
                        </a:path>
                      </a:pathLst>
                    </a:custGeom>
                    <a:solidFill>
                      <a:srgbClr val="213F00">
                        <a:alpha val="50000"/>
                      </a:srgbClr>
                    </a:solidFill>
                    <a:ln w="4577" cap="flat">
                      <a:noFill/>
                      <a:prstDash val="solid"/>
                      <a:miter/>
                    </a:ln>
                  </p:spPr>
                  <p:txBody>
                    <a:bodyPr rtlCol="0" anchor="ctr"/>
                    <a:lstStyle/>
                    <a:p>
                      <a:endParaRPr lang="th-TH"/>
                    </a:p>
                  </p:txBody>
                </p:sp>
              </p:grpSp>
              <p:grpSp>
                <p:nvGrpSpPr>
                  <p:cNvPr id="2128" name="Graphic 4">
                    <a:extLst>
                      <a:ext uri="{FF2B5EF4-FFF2-40B4-BE49-F238E27FC236}">
                        <a16:creationId xmlns:a16="http://schemas.microsoft.com/office/drawing/2014/main" id="{B836BA2F-52BA-4857-BCE9-9CB3A4682BFD}"/>
                      </a:ext>
                    </a:extLst>
                  </p:cNvPr>
                  <p:cNvGrpSpPr/>
                  <p:nvPr/>
                </p:nvGrpSpPr>
                <p:grpSpPr>
                  <a:xfrm>
                    <a:off x="8367932" y="-815478"/>
                    <a:ext cx="1296959" cy="2043793"/>
                    <a:chOff x="8367932" y="-815478"/>
                    <a:chExt cx="1296959" cy="2043793"/>
                  </a:xfrm>
                </p:grpSpPr>
                <p:grpSp>
                  <p:nvGrpSpPr>
                    <p:cNvPr id="2129" name="Graphic 4">
                      <a:extLst>
                        <a:ext uri="{FF2B5EF4-FFF2-40B4-BE49-F238E27FC236}">
                          <a16:creationId xmlns:a16="http://schemas.microsoft.com/office/drawing/2014/main" id="{F8139436-6960-4EE5-956C-3C78554D4A3A}"/>
                        </a:ext>
                      </a:extLst>
                    </p:cNvPr>
                    <p:cNvGrpSpPr/>
                    <p:nvPr/>
                  </p:nvGrpSpPr>
                  <p:grpSpPr>
                    <a:xfrm>
                      <a:off x="8800703" y="-426804"/>
                      <a:ext cx="261871" cy="443012"/>
                      <a:chOff x="8800703" y="-426804"/>
                      <a:chExt cx="261871" cy="443012"/>
                    </a:xfrm>
                  </p:grpSpPr>
                  <p:grpSp>
                    <p:nvGrpSpPr>
                      <p:cNvPr id="2181" name="Graphic 4">
                        <a:extLst>
                          <a:ext uri="{FF2B5EF4-FFF2-40B4-BE49-F238E27FC236}">
                            <a16:creationId xmlns:a16="http://schemas.microsoft.com/office/drawing/2014/main" id="{DB12E131-6D19-447D-A080-234B8AF07138}"/>
                          </a:ext>
                        </a:extLst>
                      </p:cNvPr>
                      <p:cNvGrpSpPr/>
                      <p:nvPr/>
                    </p:nvGrpSpPr>
                    <p:grpSpPr>
                      <a:xfrm>
                        <a:off x="8800703" y="-426804"/>
                        <a:ext cx="261871" cy="443012"/>
                        <a:chOff x="8800703" y="-426804"/>
                        <a:chExt cx="261871" cy="443012"/>
                      </a:xfrm>
                    </p:grpSpPr>
                    <p:sp>
                      <p:nvSpPr>
                        <p:cNvPr id="2188" name="Freeform: Shape 2187">
                          <a:extLst>
                            <a:ext uri="{FF2B5EF4-FFF2-40B4-BE49-F238E27FC236}">
                              <a16:creationId xmlns:a16="http://schemas.microsoft.com/office/drawing/2014/main" id="{ECB918F0-6857-4A1B-931A-2DF409817EE3}"/>
                            </a:ext>
                          </a:extLst>
                        </p:cNvPr>
                        <p:cNvSpPr/>
                        <p:nvPr/>
                      </p:nvSpPr>
                      <p:spPr>
                        <a:xfrm>
                          <a:off x="8936774" y="-105642"/>
                          <a:ext cx="58927" cy="120797"/>
                        </a:xfrm>
                        <a:custGeom>
                          <a:avLst/>
                          <a:gdLst>
                            <a:gd name="connsiteX0" fmla="*/ 50181 w 58927"/>
                            <a:gd name="connsiteY0" fmla="*/ 88240 h 120797"/>
                            <a:gd name="connsiteX1" fmla="*/ 21241 w 58927"/>
                            <a:gd name="connsiteY1" fmla="*/ 0 h 120797"/>
                            <a:gd name="connsiteX2" fmla="*/ 1184 w 58927"/>
                            <a:gd name="connsiteY2" fmla="*/ 412 h 120797"/>
                            <a:gd name="connsiteX3" fmla="*/ 58332 w 58927"/>
                            <a:gd name="connsiteY3" fmla="*/ 120798 h 120797"/>
                            <a:gd name="connsiteX4" fmla="*/ 50868 w 58927"/>
                            <a:gd name="connsiteY4" fmla="*/ 91125 h 120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7" h="120797">
                              <a:moveTo>
                                <a:pt x="50181" y="88240"/>
                              </a:moveTo>
                              <a:cubicBezTo>
                                <a:pt x="29392" y="64200"/>
                                <a:pt x="18722" y="31688"/>
                                <a:pt x="21241" y="0"/>
                              </a:cubicBezTo>
                              <a:cubicBezTo>
                                <a:pt x="14555" y="137"/>
                                <a:pt x="7870" y="275"/>
                                <a:pt x="1184" y="412"/>
                              </a:cubicBezTo>
                              <a:cubicBezTo>
                                <a:pt x="-5685" y="46982"/>
                                <a:pt x="17852" y="96666"/>
                                <a:pt x="58332" y="120798"/>
                              </a:cubicBezTo>
                              <a:cubicBezTo>
                                <a:pt x="60255" y="110449"/>
                                <a:pt x="57462" y="99321"/>
                                <a:pt x="50868" y="91125"/>
                              </a:cubicBezTo>
                            </a:path>
                          </a:pathLst>
                        </a:custGeom>
                        <a:solidFill>
                          <a:srgbClr val="49684F"/>
                        </a:solidFill>
                        <a:ln w="4577" cap="flat">
                          <a:noFill/>
                          <a:prstDash val="solid"/>
                          <a:miter/>
                        </a:ln>
                      </p:spPr>
                      <p:txBody>
                        <a:bodyPr rtlCol="0" anchor="ctr"/>
                        <a:lstStyle/>
                        <a:p>
                          <a:endParaRPr lang="th-TH"/>
                        </a:p>
                      </p:txBody>
                    </p:sp>
                    <p:sp>
                      <p:nvSpPr>
                        <p:cNvPr id="2189" name="Freeform: Shape 2188">
                          <a:extLst>
                            <a:ext uri="{FF2B5EF4-FFF2-40B4-BE49-F238E27FC236}">
                              <a16:creationId xmlns:a16="http://schemas.microsoft.com/office/drawing/2014/main" id="{276415C7-9E13-4651-A8D8-CF8CD1F78495}"/>
                            </a:ext>
                          </a:extLst>
                        </p:cNvPr>
                        <p:cNvSpPr/>
                        <p:nvPr/>
                      </p:nvSpPr>
                      <p:spPr>
                        <a:xfrm>
                          <a:off x="8934759" y="-102879"/>
                          <a:ext cx="64278" cy="119088"/>
                        </a:xfrm>
                        <a:custGeom>
                          <a:avLst/>
                          <a:gdLst>
                            <a:gd name="connsiteX0" fmla="*/ 61903 w 64278"/>
                            <a:gd name="connsiteY0" fmla="*/ 107320 h 119088"/>
                            <a:gd name="connsiteX1" fmla="*/ 16845 w 64278"/>
                            <a:gd name="connsiteY1" fmla="*/ 20774 h 119088"/>
                            <a:gd name="connsiteX2" fmla="*/ 13319 w 64278"/>
                            <a:gd name="connsiteY2" fmla="*/ 5709 h 119088"/>
                            <a:gd name="connsiteX3" fmla="*/ 85 w 64278"/>
                            <a:gd name="connsiteY3" fmla="*/ 1038 h 119088"/>
                            <a:gd name="connsiteX4" fmla="*/ 60713 w 64278"/>
                            <a:gd name="connsiteY4" fmla="*/ 119088 h 119088"/>
                            <a:gd name="connsiteX5" fmla="*/ 63369 w 64278"/>
                            <a:gd name="connsiteY5" fmla="*/ 108785 h 11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278" h="119088">
                              <a:moveTo>
                                <a:pt x="61903" y="107320"/>
                              </a:moveTo>
                              <a:cubicBezTo>
                                <a:pt x="36672" y="85569"/>
                                <a:pt x="20187" y="53927"/>
                                <a:pt x="16845" y="20774"/>
                              </a:cubicBezTo>
                              <a:cubicBezTo>
                                <a:pt x="16295" y="15600"/>
                                <a:pt x="16020" y="10150"/>
                                <a:pt x="13319" y="5709"/>
                              </a:cubicBezTo>
                              <a:cubicBezTo>
                                <a:pt x="10617" y="1267"/>
                                <a:pt x="4527" y="-1664"/>
                                <a:pt x="85" y="1038"/>
                              </a:cubicBezTo>
                              <a:cubicBezTo>
                                <a:pt x="-1609" y="47241"/>
                                <a:pt x="22202" y="93537"/>
                                <a:pt x="60713" y="119088"/>
                              </a:cubicBezTo>
                              <a:cubicBezTo>
                                <a:pt x="64056" y="117028"/>
                                <a:pt x="65292" y="112219"/>
                                <a:pt x="63369" y="108785"/>
                              </a:cubicBezTo>
                            </a:path>
                          </a:pathLst>
                        </a:custGeom>
                        <a:solidFill>
                          <a:srgbClr val="304640"/>
                        </a:solidFill>
                        <a:ln w="4577" cap="flat">
                          <a:noFill/>
                          <a:prstDash val="solid"/>
                          <a:miter/>
                        </a:ln>
                      </p:spPr>
                      <p:txBody>
                        <a:bodyPr rtlCol="0" anchor="ctr"/>
                        <a:lstStyle/>
                        <a:p>
                          <a:endParaRPr lang="th-TH"/>
                        </a:p>
                      </p:txBody>
                    </p:sp>
                    <p:sp>
                      <p:nvSpPr>
                        <p:cNvPr id="2190" name="Freeform: Shape 2189">
                          <a:extLst>
                            <a:ext uri="{FF2B5EF4-FFF2-40B4-BE49-F238E27FC236}">
                              <a16:creationId xmlns:a16="http://schemas.microsoft.com/office/drawing/2014/main" id="{CA1C8F0D-D4B0-4ED7-B6EF-E95E9CE4BBA5}"/>
                            </a:ext>
                          </a:extLst>
                        </p:cNvPr>
                        <p:cNvSpPr/>
                        <p:nvPr/>
                      </p:nvSpPr>
                      <p:spPr>
                        <a:xfrm>
                          <a:off x="8800703" y="-401526"/>
                          <a:ext cx="164824" cy="304175"/>
                        </a:xfrm>
                        <a:custGeom>
                          <a:avLst/>
                          <a:gdLst>
                            <a:gd name="connsiteX0" fmla="*/ 155342 w 164824"/>
                            <a:gd name="connsiteY0" fmla="*/ 95821 h 304175"/>
                            <a:gd name="connsiteX1" fmla="*/ 164684 w 164824"/>
                            <a:gd name="connsiteY1" fmla="*/ 20266 h 304175"/>
                            <a:gd name="connsiteX2" fmla="*/ 162531 w 164824"/>
                            <a:gd name="connsiteY2" fmla="*/ 12206 h 304175"/>
                            <a:gd name="connsiteX3" fmla="*/ 156578 w 164824"/>
                            <a:gd name="connsiteY3" fmla="*/ 8268 h 304175"/>
                            <a:gd name="connsiteX4" fmla="*/ 25569 w 164824"/>
                            <a:gd name="connsiteY4" fmla="*/ 42337 h 304175"/>
                            <a:gd name="connsiteX5" fmla="*/ 1803 w 164824"/>
                            <a:gd name="connsiteY5" fmla="*/ 146604 h 304175"/>
                            <a:gd name="connsiteX6" fmla="*/ 44756 w 164824"/>
                            <a:gd name="connsiteY6" fmla="*/ 246750 h 304175"/>
                            <a:gd name="connsiteX7" fmla="*/ 151358 w 164824"/>
                            <a:gd name="connsiteY7" fmla="*/ 280498 h 304175"/>
                            <a:gd name="connsiteX8" fmla="*/ 155342 w 164824"/>
                            <a:gd name="connsiteY8" fmla="*/ 95821 h 30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24" h="304175">
                              <a:moveTo>
                                <a:pt x="155342" y="95821"/>
                              </a:moveTo>
                              <a:cubicBezTo>
                                <a:pt x="158685" y="70636"/>
                                <a:pt x="165920" y="45680"/>
                                <a:pt x="164684" y="20266"/>
                              </a:cubicBezTo>
                              <a:cubicBezTo>
                                <a:pt x="164546" y="17472"/>
                                <a:pt x="164225" y="14450"/>
                                <a:pt x="162531" y="12206"/>
                              </a:cubicBezTo>
                              <a:cubicBezTo>
                                <a:pt x="161066" y="10283"/>
                                <a:pt x="158776" y="9184"/>
                                <a:pt x="156578" y="8268"/>
                              </a:cubicBezTo>
                              <a:cubicBezTo>
                                <a:pt x="111886" y="-10735"/>
                                <a:pt x="55288" y="4010"/>
                                <a:pt x="25569" y="42337"/>
                              </a:cubicBezTo>
                              <a:cubicBezTo>
                                <a:pt x="3131" y="71277"/>
                                <a:pt x="-3692" y="110337"/>
                                <a:pt x="1803" y="146604"/>
                              </a:cubicBezTo>
                              <a:cubicBezTo>
                                <a:pt x="7298" y="182825"/>
                                <a:pt x="24104" y="216528"/>
                                <a:pt x="44756" y="246750"/>
                              </a:cubicBezTo>
                              <a:cubicBezTo>
                                <a:pt x="66690" y="278850"/>
                                <a:pt x="128096" y="336959"/>
                                <a:pt x="151358" y="280498"/>
                              </a:cubicBezTo>
                              <a:cubicBezTo>
                                <a:pt x="172880" y="228159"/>
                                <a:pt x="147924" y="151687"/>
                                <a:pt x="155342" y="95821"/>
                              </a:cubicBezTo>
                              <a:close/>
                            </a:path>
                          </a:pathLst>
                        </a:custGeom>
                        <a:solidFill>
                          <a:srgbClr val="4C5E59"/>
                        </a:solidFill>
                        <a:ln w="4577" cap="flat">
                          <a:noFill/>
                          <a:prstDash val="solid"/>
                          <a:miter/>
                        </a:ln>
                      </p:spPr>
                      <p:txBody>
                        <a:bodyPr rtlCol="0" anchor="ctr"/>
                        <a:lstStyle/>
                        <a:p>
                          <a:endParaRPr lang="th-TH"/>
                        </a:p>
                      </p:txBody>
                    </p:sp>
                    <p:sp>
                      <p:nvSpPr>
                        <p:cNvPr id="2191" name="Freeform: Shape 2190">
                          <a:extLst>
                            <a:ext uri="{FF2B5EF4-FFF2-40B4-BE49-F238E27FC236}">
                              <a16:creationId xmlns:a16="http://schemas.microsoft.com/office/drawing/2014/main" id="{BBAD2EF1-64ED-40C4-A50A-95F3A5CFC314}"/>
                            </a:ext>
                          </a:extLst>
                        </p:cNvPr>
                        <p:cNvSpPr/>
                        <p:nvPr/>
                      </p:nvSpPr>
                      <p:spPr>
                        <a:xfrm>
                          <a:off x="8941104" y="-426804"/>
                          <a:ext cx="121470" cy="328462"/>
                        </a:xfrm>
                        <a:custGeom>
                          <a:avLst/>
                          <a:gdLst>
                            <a:gd name="connsiteX0" fmla="*/ 7203 w 121470"/>
                            <a:gd name="connsiteY0" fmla="*/ 227793 h 328462"/>
                            <a:gd name="connsiteX1" fmla="*/ 24741 w 121470"/>
                            <a:gd name="connsiteY1" fmla="*/ 53236 h 328462"/>
                            <a:gd name="connsiteX2" fmla="*/ 57711 w 121470"/>
                            <a:gd name="connsiteY2" fmla="*/ 2225 h 328462"/>
                            <a:gd name="connsiteX3" fmla="*/ 110737 w 121470"/>
                            <a:gd name="connsiteY3" fmla="*/ 25304 h 328462"/>
                            <a:gd name="connsiteX4" fmla="*/ 121132 w 121470"/>
                            <a:gd name="connsiteY4" fmla="*/ 86481 h 328462"/>
                            <a:gd name="connsiteX5" fmla="*/ 34952 w 121470"/>
                            <a:gd name="connsiteY5" fmla="*/ 312233 h 328462"/>
                            <a:gd name="connsiteX6" fmla="*/ 22131 w 121470"/>
                            <a:gd name="connsiteY6" fmla="*/ 324642 h 328462"/>
                            <a:gd name="connsiteX7" fmla="*/ 7203 w 121470"/>
                            <a:gd name="connsiteY7" fmla="*/ 227793 h 32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470" h="328462">
                              <a:moveTo>
                                <a:pt x="7203" y="227793"/>
                              </a:moveTo>
                              <a:cubicBezTo>
                                <a:pt x="5005" y="169180"/>
                                <a:pt x="10958" y="110247"/>
                                <a:pt x="24741" y="53236"/>
                              </a:cubicBezTo>
                              <a:cubicBezTo>
                                <a:pt x="29686" y="32722"/>
                                <a:pt x="38020" y="9780"/>
                                <a:pt x="57711" y="2225"/>
                              </a:cubicBezTo>
                              <a:cubicBezTo>
                                <a:pt x="77309" y="-5285"/>
                                <a:pt x="100205" y="7170"/>
                                <a:pt x="110737" y="25304"/>
                              </a:cubicBezTo>
                              <a:cubicBezTo>
                                <a:pt x="121315" y="43437"/>
                                <a:pt x="122185" y="65554"/>
                                <a:pt x="121132" y="86481"/>
                              </a:cubicBezTo>
                              <a:cubicBezTo>
                                <a:pt x="117011" y="168264"/>
                                <a:pt x="86376" y="248491"/>
                                <a:pt x="34952" y="312233"/>
                              </a:cubicBezTo>
                              <a:cubicBezTo>
                                <a:pt x="31197" y="316903"/>
                                <a:pt x="27213" y="321528"/>
                                <a:pt x="22131" y="324642"/>
                              </a:cubicBezTo>
                              <a:cubicBezTo>
                                <a:pt x="-17250" y="348728"/>
                                <a:pt x="8119" y="252017"/>
                                <a:pt x="7203" y="227793"/>
                              </a:cubicBezTo>
                              <a:close/>
                            </a:path>
                          </a:pathLst>
                        </a:custGeom>
                        <a:solidFill>
                          <a:srgbClr val="737977"/>
                        </a:solidFill>
                        <a:ln w="4577" cap="flat">
                          <a:noFill/>
                          <a:prstDash val="solid"/>
                          <a:miter/>
                        </a:ln>
                      </p:spPr>
                      <p:txBody>
                        <a:bodyPr rtlCol="0" anchor="ctr"/>
                        <a:lstStyle/>
                        <a:p>
                          <a:endParaRPr lang="th-TH"/>
                        </a:p>
                      </p:txBody>
                    </p:sp>
                  </p:grpSp>
                  <p:sp>
                    <p:nvSpPr>
                      <p:cNvPr id="2182" name="Freeform: Shape 2181">
                        <a:extLst>
                          <a:ext uri="{FF2B5EF4-FFF2-40B4-BE49-F238E27FC236}">
                            <a16:creationId xmlns:a16="http://schemas.microsoft.com/office/drawing/2014/main" id="{E9DD403D-AB5A-48E6-B415-8733C7520D8F}"/>
                          </a:ext>
                        </a:extLst>
                      </p:cNvPr>
                      <p:cNvSpPr/>
                      <p:nvPr/>
                    </p:nvSpPr>
                    <p:spPr>
                      <a:xfrm>
                        <a:off x="8824010" y="-390070"/>
                        <a:ext cx="143774" cy="298368"/>
                      </a:xfrm>
                      <a:custGeom>
                        <a:avLst/>
                        <a:gdLst>
                          <a:gd name="connsiteX0" fmla="*/ 51305 w 143774"/>
                          <a:gd name="connsiteY0" fmla="*/ 7528 h 298368"/>
                          <a:gd name="connsiteX1" fmla="*/ 22914 w 143774"/>
                          <a:gd name="connsiteY1" fmla="*/ 42970 h 298368"/>
                          <a:gd name="connsiteX2" fmla="*/ 2995 w 143774"/>
                          <a:gd name="connsiteY2" fmla="*/ 67881 h 298368"/>
                          <a:gd name="connsiteX3" fmla="*/ 3224 w 143774"/>
                          <a:gd name="connsiteY3" fmla="*/ 125349 h 298368"/>
                          <a:gd name="connsiteX4" fmla="*/ 20350 w 143774"/>
                          <a:gd name="connsiteY4" fmla="*/ 83083 h 298368"/>
                          <a:gd name="connsiteX5" fmla="*/ 27219 w 143774"/>
                          <a:gd name="connsiteY5" fmla="*/ 71681 h 298368"/>
                          <a:gd name="connsiteX6" fmla="*/ 36514 w 143774"/>
                          <a:gd name="connsiteY6" fmla="*/ 67057 h 298368"/>
                          <a:gd name="connsiteX7" fmla="*/ 85282 w 143774"/>
                          <a:gd name="connsiteY7" fmla="*/ 67789 h 298368"/>
                          <a:gd name="connsiteX8" fmla="*/ 97279 w 143774"/>
                          <a:gd name="connsiteY8" fmla="*/ 118572 h 298368"/>
                          <a:gd name="connsiteX9" fmla="*/ 96364 w 143774"/>
                          <a:gd name="connsiteY9" fmla="*/ 127730 h 298368"/>
                          <a:gd name="connsiteX10" fmla="*/ 94486 w 143774"/>
                          <a:gd name="connsiteY10" fmla="*/ 132950 h 298368"/>
                          <a:gd name="connsiteX11" fmla="*/ 87984 w 143774"/>
                          <a:gd name="connsiteY11" fmla="*/ 133866 h 298368"/>
                          <a:gd name="connsiteX12" fmla="*/ 46680 w 143774"/>
                          <a:gd name="connsiteY12" fmla="*/ 120266 h 298368"/>
                          <a:gd name="connsiteX13" fmla="*/ 67698 w 143774"/>
                          <a:gd name="connsiteY13" fmla="*/ 146871 h 298368"/>
                          <a:gd name="connsiteX14" fmla="*/ 106667 w 143774"/>
                          <a:gd name="connsiteY14" fmla="*/ 230349 h 298368"/>
                          <a:gd name="connsiteX15" fmla="*/ 104835 w 143774"/>
                          <a:gd name="connsiteY15" fmla="*/ 235569 h 298368"/>
                          <a:gd name="connsiteX16" fmla="*/ 99890 w 143774"/>
                          <a:gd name="connsiteY16" fmla="*/ 237217 h 298368"/>
                          <a:gd name="connsiteX17" fmla="*/ 41963 w 143774"/>
                          <a:gd name="connsiteY17" fmla="*/ 212261 h 298368"/>
                          <a:gd name="connsiteX18" fmla="*/ 5834 w 143774"/>
                          <a:gd name="connsiteY18" fmla="*/ 158410 h 298368"/>
                          <a:gd name="connsiteX19" fmla="*/ 27493 w 143774"/>
                          <a:gd name="connsiteY19" fmla="*/ 198707 h 298368"/>
                          <a:gd name="connsiteX20" fmla="*/ 67744 w 143774"/>
                          <a:gd name="connsiteY20" fmla="*/ 259609 h 298368"/>
                          <a:gd name="connsiteX21" fmla="*/ 123976 w 143774"/>
                          <a:gd name="connsiteY21" fmla="*/ 297708 h 298368"/>
                          <a:gd name="connsiteX22" fmla="*/ 118618 w 143774"/>
                          <a:gd name="connsiteY22" fmla="*/ 217985 h 298368"/>
                          <a:gd name="connsiteX23" fmla="*/ 131898 w 143774"/>
                          <a:gd name="connsiteY23" fmla="*/ 159921 h 298368"/>
                          <a:gd name="connsiteX24" fmla="*/ 51305 w 143774"/>
                          <a:gd name="connsiteY24" fmla="*/ 7528 h 29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3774" h="298368">
                            <a:moveTo>
                              <a:pt x="51305" y="7528"/>
                            </a:moveTo>
                            <a:cubicBezTo>
                              <a:pt x="36056" y="12931"/>
                              <a:pt x="22502" y="26806"/>
                              <a:pt x="22914" y="42970"/>
                            </a:cubicBezTo>
                            <a:cubicBezTo>
                              <a:pt x="11558" y="43978"/>
                              <a:pt x="5422" y="56708"/>
                              <a:pt x="2995" y="67881"/>
                            </a:cubicBezTo>
                            <a:cubicBezTo>
                              <a:pt x="-1081" y="86747"/>
                              <a:pt x="-989" y="106529"/>
                              <a:pt x="3224" y="125349"/>
                            </a:cubicBezTo>
                            <a:cubicBezTo>
                              <a:pt x="8948" y="111245"/>
                              <a:pt x="14626" y="97141"/>
                              <a:pt x="20350" y="83083"/>
                            </a:cubicBezTo>
                            <a:cubicBezTo>
                              <a:pt x="22044" y="78916"/>
                              <a:pt x="23830" y="74612"/>
                              <a:pt x="27219" y="71681"/>
                            </a:cubicBezTo>
                            <a:cubicBezTo>
                              <a:pt x="29874" y="69392"/>
                              <a:pt x="33217" y="68201"/>
                              <a:pt x="36514" y="67057"/>
                            </a:cubicBezTo>
                            <a:cubicBezTo>
                              <a:pt x="52587" y="61516"/>
                              <a:pt x="71865" y="57349"/>
                              <a:pt x="85282" y="67789"/>
                            </a:cubicBezTo>
                            <a:cubicBezTo>
                              <a:pt x="99615" y="79008"/>
                              <a:pt x="99111" y="100438"/>
                              <a:pt x="97279" y="118572"/>
                            </a:cubicBezTo>
                            <a:cubicBezTo>
                              <a:pt x="96959" y="121640"/>
                              <a:pt x="96684" y="124662"/>
                              <a:pt x="96364" y="127730"/>
                            </a:cubicBezTo>
                            <a:cubicBezTo>
                              <a:pt x="96180" y="129608"/>
                              <a:pt x="95906" y="131668"/>
                              <a:pt x="94486" y="132950"/>
                            </a:cubicBezTo>
                            <a:cubicBezTo>
                              <a:pt x="92792" y="134507"/>
                              <a:pt x="90227" y="134278"/>
                              <a:pt x="87984" y="133866"/>
                            </a:cubicBezTo>
                            <a:cubicBezTo>
                              <a:pt x="73651" y="131439"/>
                              <a:pt x="59639" y="126860"/>
                              <a:pt x="46680" y="120266"/>
                            </a:cubicBezTo>
                            <a:cubicBezTo>
                              <a:pt x="45215" y="132126"/>
                              <a:pt x="57899" y="140002"/>
                              <a:pt x="67698" y="146871"/>
                            </a:cubicBezTo>
                            <a:cubicBezTo>
                              <a:pt x="94028" y="165325"/>
                              <a:pt x="109414" y="198340"/>
                              <a:pt x="106667" y="230349"/>
                            </a:cubicBezTo>
                            <a:cubicBezTo>
                              <a:pt x="106484" y="232226"/>
                              <a:pt x="106209" y="234241"/>
                              <a:pt x="104835" y="235569"/>
                            </a:cubicBezTo>
                            <a:cubicBezTo>
                              <a:pt x="103553" y="236805"/>
                              <a:pt x="101630" y="237080"/>
                              <a:pt x="99890" y="237217"/>
                            </a:cubicBezTo>
                            <a:cubicBezTo>
                              <a:pt x="78230" y="238774"/>
                              <a:pt x="57258" y="227647"/>
                              <a:pt x="41963" y="212261"/>
                            </a:cubicBezTo>
                            <a:cubicBezTo>
                              <a:pt x="26669" y="196875"/>
                              <a:pt x="16137" y="177505"/>
                              <a:pt x="5834" y="158410"/>
                            </a:cubicBezTo>
                            <a:cubicBezTo>
                              <a:pt x="10505" y="172972"/>
                              <a:pt x="19068" y="185931"/>
                              <a:pt x="27493" y="198707"/>
                            </a:cubicBezTo>
                            <a:cubicBezTo>
                              <a:pt x="40910" y="218992"/>
                              <a:pt x="54327" y="239278"/>
                              <a:pt x="67744" y="259609"/>
                            </a:cubicBezTo>
                            <a:cubicBezTo>
                              <a:pt x="81069" y="279758"/>
                              <a:pt x="100347" y="302562"/>
                              <a:pt x="123976" y="297708"/>
                            </a:cubicBezTo>
                            <a:cubicBezTo>
                              <a:pt x="124846" y="271057"/>
                              <a:pt x="116787" y="244590"/>
                              <a:pt x="118618" y="217985"/>
                            </a:cubicBezTo>
                            <a:cubicBezTo>
                              <a:pt x="119992" y="198157"/>
                              <a:pt x="126769" y="179154"/>
                              <a:pt x="131898" y="159921"/>
                            </a:cubicBezTo>
                            <a:cubicBezTo>
                              <a:pt x="149985" y="91646"/>
                              <a:pt x="162486" y="-31670"/>
                              <a:pt x="51305" y="7528"/>
                            </a:cubicBezTo>
                            <a:close/>
                          </a:path>
                        </a:pathLst>
                      </a:custGeom>
                      <a:solidFill>
                        <a:srgbClr val="485954"/>
                      </a:solidFill>
                      <a:ln w="4577" cap="flat">
                        <a:noFill/>
                        <a:prstDash val="solid"/>
                        <a:miter/>
                      </a:ln>
                    </p:spPr>
                    <p:txBody>
                      <a:bodyPr rtlCol="0" anchor="ctr"/>
                      <a:lstStyle/>
                      <a:p>
                        <a:endParaRPr lang="th-TH"/>
                      </a:p>
                    </p:txBody>
                  </p:sp>
                  <p:sp>
                    <p:nvSpPr>
                      <p:cNvPr id="2183" name="Freeform: Shape 2182">
                        <a:extLst>
                          <a:ext uri="{FF2B5EF4-FFF2-40B4-BE49-F238E27FC236}">
                            <a16:creationId xmlns:a16="http://schemas.microsoft.com/office/drawing/2014/main" id="{925CF339-9B4C-4A26-BD5D-2534C9FAC564}"/>
                          </a:ext>
                        </a:extLst>
                      </p:cNvPr>
                      <p:cNvSpPr/>
                      <p:nvPr/>
                    </p:nvSpPr>
                    <p:spPr>
                      <a:xfrm>
                        <a:off x="8959522" y="-423442"/>
                        <a:ext cx="92793" cy="306947"/>
                      </a:xfrm>
                      <a:custGeom>
                        <a:avLst/>
                        <a:gdLst>
                          <a:gd name="connsiteX0" fmla="*/ 42819 w 92793"/>
                          <a:gd name="connsiteY0" fmla="*/ 223333 h 306947"/>
                          <a:gd name="connsiteX1" fmla="*/ 73316 w 92793"/>
                          <a:gd name="connsiteY1" fmla="*/ 171405 h 306947"/>
                          <a:gd name="connsiteX2" fmla="*/ 82886 w 92793"/>
                          <a:gd name="connsiteY2" fmla="*/ 104779 h 306947"/>
                          <a:gd name="connsiteX3" fmla="*/ 85038 w 92793"/>
                          <a:gd name="connsiteY3" fmla="*/ 50974 h 306947"/>
                          <a:gd name="connsiteX4" fmla="*/ 83527 w 92793"/>
                          <a:gd name="connsiteY4" fmla="*/ 37557 h 306947"/>
                          <a:gd name="connsiteX5" fmla="*/ 68920 w 92793"/>
                          <a:gd name="connsiteY5" fmla="*/ 24873 h 306947"/>
                          <a:gd name="connsiteX6" fmla="*/ 34943 w 92793"/>
                          <a:gd name="connsiteY6" fmla="*/ 11960 h 306947"/>
                          <a:gd name="connsiteX7" fmla="*/ 5224 w 92793"/>
                          <a:gd name="connsiteY7" fmla="*/ 53264 h 306947"/>
                          <a:gd name="connsiteX8" fmla="*/ 57563 w 92793"/>
                          <a:gd name="connsiteY8" fmla="*/ 8 h 306947"/>
                          <a:gd name="connsiteX9" fmla="*/ 70294 w 92793"/>
                          <a:gd name="connsiteY9" fmla="*/ 3443 h 306947"/>
                          <a:gd name="connsiteX10" fmla="*/ 76155 w 92793"/>
                          <a:gd name="connsiteY10" fmla="*/ 10403 h 306947"/>
                          <a:gd name="connsiteX11" fmla="*/ 92777 w 92793"/>
                          <a:gd name="connsiteY11" fmla="*/ 101848 h 306947"/>
                          <a:gd name="connsiteX12" fmla="*/ 84031 w 92793"/>
                          <a:gd name="connsiteY12" fmla="*/ 172962 h 306947"/>
                          <a:gd name="connsiteX13" fmla="*/ 68370 w 92793"/>
                          <a:gd name="connsiteY13" fmla="*/ 203780 h 306947"/>
                          <a:gd name="connsiteX14" fmla="*/ 5178 w 92793"/>
                          <a:gd name="connsiteY14" fmla="*/ 306948 h 306947"/>
                          <a:gd name="connsiteX15" fmla="*/ 42819 w 92793"/>
                          <a:gd name="connsiteY15" fmla="*/ 223333 h 30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793" h="306947">
                            <a:moveTo>
                              <a:pt x="42819" y="223333"/>
                            </a:moveTo>
                            <a:cubicBezTo>
                              <a:pt x="54587" y="206985"/>
                              <a:pt x="66447" y="190317"/>
                              <a:pt x="73316" y="171405"/>
                            </a:cubicBezTo>
                            <a:cubicBezTo>
                              <a:pt x="81009" y="150204"/>
                              <a:pt x="81970" y="127308"/>
                              <a:pt x="82886" y="104779"/>
                            </a:cubicBezTo>
                            <a:cubicBezTo>
                              <a:pt x="83619" y="86829"/>
                              <a:pt x="84306" y="68924"/>
                              <a:pt x="85038" y="50974"/>
                            </a:cubicBezTo>
                            <a:cubicBezTo>
                              <a:pt x="85221" y="46441"/>
                              <a:pt x="85359" y="41724"/>
                              <a:pt x="83527" y="37557"/>
                            </a:cubicBezTo>
                            <a:cubicBezTo>
                              <a:pt x="80871" y="31513"/>
                              <a:pt x="74689" y="27987"/>
                              <a:pt x="68920" y="24873"/>
                            </a:cubicBezTo>
                            <a:cubicBezTo>
                              <a:pt x="58205" y="19057"/>
                              <a:pt x="47077" y="13150"/>
                              <a:pt x="34943" y="11960"/>
                            </a:cubicBezTo>
                            <a:cubicBezTo>
                              <a:pt x="22808" y="10769"/>
                              <a:pt x="10810" y="42457"/>
                              <a:pt x="5224" y="53264"/>
                            </a:cubicBezTo>
                            <a:cubicBezTo>
                              <a:pt x="17542" y="36504"/>
                              <a:pt x="36774" y="-633"/>
                              <a:pt x="57563" y="8"/>
                            </a:cubicBezTo>
                            <a:cubicBezTo>
                              <a:pt x="62051" y="146"/>
                              <a:pt x="66676" y="832"/>
                              <a:pt x="70294" y="3443"/>
                            </a:cubicBezTo>
                            <a:cubicBezTo>
                              <a:pt x="72766" y="5228"/>
                              <a:pt x="74552" y="7793"/>
                              <a:pt x="76155" y="10403"/>
                            </a:cubicBezTo>
                            <a:cubicBezTo>
                              <a:pt x="92594" y="37191"/>
                              <a:pt x="92914" y="70435"/>
                              <a:pt x="92777" y="101848"/>
                            </a:cubicBezTo>
                            <a:cubicBezTo>
                              <a:pt x="92640" y="125843"/>
                              <a:pt x="92411" y="150479"/>
                              <a:pt x="84031" y="172962"/>
                            </a:cubicBezTo>
                            <a:cubicBezTo>
                              <a:pt x="80001" y="183769"/>
                              <a:pt x="74186" y="193797"/>
                              <a:pt x="68370" y="203780"/>
                            </a:cubicBezTo>
                            <a:cubicBezTo>
                              <a:pt x="49687" y="235971"/>
                              <a:pt x="31875" y="282175"/>
                              <a:pt x="5178" y="306948"/>
                            </a:cubicBezTo>
                            <a:cubicBezTo>
                              <a:pt x="-14833" y="282358"/>
                              <a:pt x="28623" y="243069"/>
                              <a:pt x="42819" y="223333"/>
                            </a:cubicBezTo>
                            <a:close/>
                          </a:path>
                        </a:pathLst>
                      </a:custGeom>
                      <a:solidFill>
                        <a:srgbClr val="4A645A"/>
                      </a:solidFill>
                      <a:ln w="4577" cap="flat">
                        <a:noFill/>
                        <a:prstDash val="solid"/>
                        <a:miter/>
                      </a:ln>
                    </p:spPr>
                    <p:txBody>
                      <a:bodyPr rtlCol="0" anchor="ctr"/>
                      <a:lstStyle/>
                      <a:p>
                        <a:endParaRPr lang="th-TH"/>
                      </a:p>
                    </p:txBody>
                  </p:sp>
                  <p:sp>
                    <p:nvSpPr>
                      <p:cNvPr id="2184" name="Freeform: Shape 2183">
                        <a:extLst>
                          <a:ext uri="{FF2B5EF4-FFF2-40B4-BE49-F238E27FC236}">
                            <a16:creationId xmlns:a16="http://schemas.microsoft.com/office/drawing/2014/main" id="{EB669282-513A-4A16-BCA9-4F58ECFCA244}"/>
                          </a:ext>
                        </a:extLst>
                      </p:cNvPr>
                      <p:cNvSpPr/>
                      <p:nvPr/>
                    </p:nvSpPr>
                    <p:spPr>
                      <a:xfrm>
                        <a:off x="8944002" y="-424264"/>
                        <a:ext cx="108996" cy="264405"/>
                      </a:xfrm>
                      <a:custGeom>
                        <a:avLst/>
                        <a:gdLst>
                          <a:gd name="connsiteX0" fmla="*/ 74732 w 108996"/>
                          <a:gd name="connsiteY0" fmla="*/ 69563 h 264405"/>
                          <a:gd name="connsiteX1" fmla="*/ 44555 w 108996"/>
                          <a:gd name="connsiteY1" fmla="*/ 96763 h 264405"/>
                          <a:gd name="connsiteX2" fmla="*/ 15386 w 108996"/>
                          <a:gd name="connsiteY2" fmla="*/ 124879 h 264405"/>
                          <a:gd name="connsiteX3" fmla="*/ 89980 w 108996"/>
                          <a:gd name="connsiteY3" fmla="*/ 74829 h 264405"/>
                          <a:gd name="connsiteX4" fmla="*/ 101153 w 108996"/>
                          <a:gd name="connsiteY4" fmla="*/ 112241 h 264405"/>
                          <a:gd name="connsiteX5" fmla="*/ 67176 w 108996"/>
                          <a:gd name="connsiteY5" fmla="*/ 160871 h 264405"/>
                          <a:gd name="connsiteX6" fmla="*/ 9433 w 108996"/>
                          <a:gd name="connsiteY6" fmla="*/ 208540 h 264405"/>
                          <a:gd name="connsiteX7" fmla="*/ 68550 w 108996"/>
                          <a:gd name="connsiteY7" fmla="*/ 171907 h 264405"/>
                          <a:gd name="connsiteX8" fmla="*/ 91995 w 108996"/>
                          <a:gd name="connsiteY8" fmla="*/ 167145 h 264405"/>
                          <a:gd name="connsiteX9" fmla="*/ 0 w 108996"/>
                          <a:gd name="connsiteY9" fmla="*/ 264406 h 264405"/>
                          <a:gd name="connsiteX10" fmla="*/ 43639 w 108996"/>
                          <a:gd name="connsiteY10" fmla="*/ 240090 h 264405"/>
                          <a:gd name="connsiteX11" fmla="*/ 69191 w 108996"/>
                          <a:gd name="connsiteY11" fmla="*/ 219026 h 264405"/>
                          <a:gd name="connsiteX12" fmla="*/ 99688 w 108996"/>
                          <a:gd name="connsiteY12" fmla="*/ 143974 h 264405"/>
                          <a:gd name="connsiteX13" fmla="*/ 108846 w 108996"/>
                          <a:gd name="connsiteY13" fmla="*/ 73089 h 264405"/>
                          <a:gd name="connsiteX14" fmla="*/ 81967 w 108996"/>
                          <a:gd name="connsiteY14" fmla="*/ 8661 h 264405"/>
                          <a:gd name="connsiteX15" fmla="*/ 63284 w 108996"/>
                          <a:gd name="connsiteY15" fmla="*/ 6 h 264405"/>
                          <a:gd name="connsiteX16" fmla="*/ 39656 w 108996"/>
                          <a:gd name="connsiteY16" fmla="*/ 17727 h 264405"/>
                          <a:gd name="connsiteX17" fmla="*/ 13142 w 108996"/>
                          <a:gd name="connsiteY17" fmla="*/ 74005 h 264405"/>
                          <a:gd name="connsiteX18" fmla="*/ 54354 w 108996"/>
                          <a:gd name="connsiteY18" fmla="*/ 18551 h 264405"/>
                          <a:gd name="connsiteX19" fmla="*/ 74732 w 108996"/>
                          <a:gd name="connsiteY19" fmla="*/ 69563 h 26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996" h="264405">
                            <a:moveTo>
                              <a:pt x="74732" y="69563"/>
                            </a:moveTo>
                            <a:cubicBezTo>
                              <a:pt x="66947" y="80736"/>
                              <a:pt x="55591" y="88750"/>
                              <a:pt x="44555" y="96763"/>
                            </a:cubicBezTo>
                            <a:cubicBezTo>
                              <a:pt x="33565" y="104731"/>
                              <a:pt x="22392" y="113248"/>
                              <a:pt x="15386" y="124879"/>
                            </a:cubicBezTo>
                            <a:cubicBezTo>
                              <a:pt x="40251" y="108211"/>
                              <a:pt x="65116" y="91543"/>
                              <a:pt x="89980" y="74829"/>
                            </a:cubicBezTo>
                            <a:cubicBezTo>
                              <a:pt x="95887" y="86598"/>
                              <a:pt x="101978" y="99099"/>
                              <a:pt x="101153" y="112241"/>
                            </a:cubicBezTo>
                            <a:cubicBezTo>
                              <a:pt x="99871" y="132572"/>
                              <a:pt x="82883" y="147912"/>
                              <a:pt x="67176" y="160871"/>
                            </a:cubicBezTo>
                            <a:cubicBezTo>
                              <a:pt x="47944" y="176761"/>
                              <a:pt x="28711" y="192650"/>
                              <a:pt x="9433" y="208540"/>
                            </a:cubicBezTo>
                            <a:cubicBezTo>
                              <a:pt x="29124" y="196314"/>
                              <a:pt x="48860" y="184133"/>
                              <a:pt x="68550" y="171907"/>
                            </a:cubicBezTo>
                            <a:cubicBezTo>
                              <a:pt x="75693" y="167465"/>
                              <a:pt x="84714" y="162978"/>
                              <a:pt x="91995" y="167145"/>
                            </a:cubicBezTo>
                            <a:cubicBezTo>
                              <a:pt x="71664" y="207578"/>
                              <a:pt x="39243" y="241876"/>
                              <a:pt x="0" y="264406"/>
                            </a:cubicBezTo>
                            <a:cubicBezTo>
                              <a:pt x="15157" y="257445"/>
                              <a:pt x="29764" y="249294"/>
                              <a:pt x="43639" y="240090"/>
                            </a:cubicBezTo>
                            <a:cubicBezTo>
                              <a:pt x="52843" y="233954"/>
                              <a:pt x="61818" y="227314"/>
                              <a:pt x="69191" y="219026"/>
                            </a:cubicBezTo>
                            <a:cubicBezTo>
                              <a:pt x="87324" y="198603"/>
                              <a:pt x="93827" y="170625"/>
                              <a:pt x="99688" y="143974"/>
                            </a:cubicBezTo>
                            <a:cubicBezTo>
                              <a:pt x="104817" y="120620"/>
                              <a:pt x="109945" y="96992"/>
                              <a:pt x="108846" y="73089"/>
                            </a:cubicBezTo>
                            <a:cubicBezTo>
                              <a:pt x="107747" y="49232"/>
                              <a:pt x="99642" y="24733"/>
                              <a:pt x="81967" y="8661"/>
                            </a:cubicBezTo>
                            <a:cubicBezTo>
                              <a:pt x="76746" y="3898"/>
                              <a:pt x="70290" y="-177"/>
                              <a:pt x="63284" y="6"/>
                            </a:cubicBezTo>
                            <a:cubicBezTo>
                              <a:pt x="53027" y="281"/>
                              <a:pt x="45334" y="9210"/>
                              <a:pt x="39656" y="17727"/>
                            </a:cubicBezTo>
                            <a:cubicBezTo>
                              <a:pt x="28162" y="35082"/>
                              <a:pt x="19187" y="54086"/>
                              <a:pt x="13142" y="74005"/>
                            </a:cubicBezTo>
                            <a:cubicBezTo>
                              <a:pt x="16210" y="63839"/>
                              <a:pt x="43410" y="20475"/>
                              <a:pt x="54354" y="18551"/>
                            </a:cubicBezTo>
                            <a:cubicBezTo>
                              <a:pt x="84577" y="13377"/>
                              <a:pt x="87920" y="50697"/>
                              <a:pt x="74732" y="69563"/>
                            </a:cubicBezTo>
                            <a:close/>
                          </a:path>
                        </a:pathLst>
                      </a:custGeom>
                      <a:solidFill>
                        <a:srgbClr val="808584"/>
                      </a:solidFill>
                      <a:ln w="4577" cap="flat">
                        <a:noFill/>
                        <a:prstDash val="solid"/>
                        <a:miter/>
                      </a:ln>
                    </p:spPr>
                    <p:txBody>
                      <a:bodyPr rtlCol="0" anchor="ctr"/>
                      <a:lstStyle/>
                      <a:p>
                        <a:endParaRPr lang="th-TH"/>
                      </a:p>
                    </p:txBody>
                  </p:sp>
                  <p:sp>
                    <p:nvSpPr>
                      <p:cNvPr id="2185" name="Freeform: Shape 2184">
                        <a:extLst>
                          <a:ext uri="{FF2B5EF4-FFF2-40B4-BE49-F238E27FC236}">
                            <a16:creationId xmlns:a16="http://schemas.microsoft.com/office/drawing/2014/main" id="{8AF0D445-4EDA-4100-9E8B-3C469E302134}"/>
                          </a:ext>
                        </a:extLst>
                      </p:cNvPr>
                      <p:cNvSpPr/>
                      <p:nvPr/>
                    </p:nvSpPr>
                    <p:spPr>
                      <a:xfrm>
                        <a:off x="8940716" y="-390556"/>
                        <a:ext cx="31039" cy="277129"/>
                      </a:xfrm>
                      <a:custGeom>
                        <a:avLst/>
                        <a:gdLst>
                          <a:gd name="connsiteX0" fmla="*/ 9194 w 31039"/>
                          <a:gd name="connsiteY0" fmla="*/ 217097 h 277129"/>
                          <a:gd name="connsiteX1" fmla="*/ 29021 w 31039"/>
                          <a:gd name="connsiteY1" fmla="*/ 150608 h 277129"/>
                          <a:gd name="connsiteX2" fmla="*/ 30578 w 31039"/>
                          <a:gd name="connsiteY2" fmla="*/ 103534 h 277129"/>
                          <a:gd name="connsiteX3" fmla="*/ 25083 w 31039"/>
                          <a:gd name="connsiteY3" fmla="*/ 0 h 277129"/>
                          <a:gd name="connsiteX4" fmla="*/ 15055 w 31039"/>
                          <a:gd name="connsiteY4" fmla="*/ 144609 h 277129"/>
                          <a:gd name="connsiteX5" fmla="*/ 2966 w 31039"/>
                          <a:gd name="connsiteY5" fmla="*/ 176801 h 277129"/>
                          <a:gd name="connsiteX6" fmla="*/ 1730 w 31039"/>
                          <a:gd name="connsiteY6" fmla="*/ 243107 h 277129"/>
                          <a:gd name="connsiteX7" fmla="*/ 3973 w 31039"/>
                          <a:gd name="connsiteY7" fmla="*/ 277130 h 277129"/>
                          <a:gd name="connsiteX8" fmla="*/ 9194 w 31039"/>
                          <a:gd name="connsiteY8" fmla="*/ 217097 h 27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039" h="277129">
                            <a:moveTo>
                              <a:pt x="9194" y="217097"/>
                            </a:moveTo>
                            <a:cubicBezTo>
                              <a:pt x="14780" y="194659"/>
                              <a:pt x="25175" y="173458"/>
                              <a:pt x="29021" y="150608"/>
                            </a:cubicBezTo>
                            <a:cubicBezTo>
                              <a:pt x="31631" y="135085"/>
                              <a:pt x="31173" y="119241"/>
                              <a:pt x="30578" y="103534"/>
                            </a:cubicBezTo>
                            <a:cubicBezTo>
                              <a:pt x="29250" y="69008"/>
                              <a:pt x="27418" y="34481"/>
                              <a:pt x="25083" y="0"/>
                            </a:cubicBezTo>
                            <a:cubicBezTo>
                              <a:pt x="5072" y="44509"/>
                              <a:pt x="30303" y="98268"/>
                              <a:pt x="15055" y="144609"/>
                            </a:cubicBezTo>
                            <a:cubicBezTo>
                              <a:pt x="11483" y="155508"/>
                              <a:pt x="5713" y="165673"/>
                              <a:pt x="2966" y="176801"/>
                            </a:cubicBezTo>
                            <a:cubicBezTo>
                              <a:pt x="-2346" y="198323"/>
                              <a:pt x="4065" y="221035"/>
                              <a:pt x="1730" y="243107"/>
                            </a:cubicBezTo>
                            <a:cubicBezTo>
                              <a:pt x="310" y="256249"/>
                              <a:pt x="-2208" y="265407"/>
                              <a:pt x="3973" y="277130"/>
                            </a:cubicBezTo>
                            <a:cubicBezTo>
                              <a:pt x="13544" y="262980"/>
                              <a:pt x="4294" y="236787"/>
                              <a:pt x="9194" y="217097"/>
                            </a:cubicBezTo>
                            <a:close/>
                          </a:path>
                        </a:pathLst>
                      </a:custGeom>
                      <a:solidFill>
                        <a:srgbClr val="183F34">
                          <a:alpha val="50000"/>
                        </a:srgbClr>
                      </a:solidFill>
                      <a:ln w="4577" cap="flat">
                        <a:noFill/>
                        <a:prstDash val="solid"/>
                        <a:miter/>
                      </a:ln>
                    </p:spPr>
                    <p:txBody>
                      <a:bodyPr rtlCol="0" anchor="ctr"/>
                      <a:lstStyle/>
                      <a:p>
                        <a:endParaRPr lang="th-TH"/>
                      </a:p>
                    </p:txBody>
                  </p:sp>
                  <p:sp>
                    <p:nvSpPr>
                      <p:cNvPr id="2186" name="Freeform: Shape 2185">
                        <a:extLst>
                          <a:ext uri="{FF2B5EF4-FFF2-40B4-BE49-F238E27FC236}">
                            <a16:creationId xmlns:a16="http://schemas.microsoft.com/office/drawing/2014/main" id="{CA4E5D5D-5A2E-48C1-B893-863E0AE9947A}"/>
                          </a:ext>
                        </a:extLst>
                      </p:cNvPr>
                      <p:cNvSpPr/>
                      <p:nvPr/>
                    </p:nvSpPr>
                    <p:spPr>
                      <a:xfrm>
                        <a:off x="8806638" y="-388570"/>
                        <a:ext cx="157835" cy="160161"/>
                      </a:xfrm>
                      <a:custGeom>
                        <a:avLst/>
                        <a:gdLst>
                          <a:gd name="connsiteX0" fmla="*/ 132144 w 157835"/>
                          <a:gd name="connsiteY0" fmla="*/ 5616 h 160161"/>
                          <a:gd name="connsiteX1" fmla="*/ 108836 w 157835"/>
                          <a:gd name="connsiteY1" fmla="*/ 1265 h 160161"/>
                          <a:gd name="connsiteX2" fmla="*/ 55214 w 157835"/>
                          <a:gd name="connsiteY2" fmla="*/ 6119 h 160161"/>
                          <a:gd name="connsiteX3" fmla="*/ 15513 w 157835"/>
                          <a:gd name="connsiteY3" fmla="*/ 52277 h 160161"/>
                          <a:gd name="connsiteX4" fmla="*/ 4157 w 157835"/>
                          <a:gd name="connsiteY4" fmla="*/ 115057 h 160161"/>
                          <a:gd name="connsiteX5" fmla="*/ 72386 w 157835"/>
                          <a:gd name="connsiteY5" fmla="*/ 29061 h 160161"/>
                          <a:gd name="connsiteX6" fmla="*/ 94961 w 157835"/>
                          <a:gd name="connsiteY6" fmla="*/ 25535 h 160161"/>
                          <a:gd name="connsiteX7" fmla="*/ 109248 w 157835"/>
                          <a:gd name="connsiteY7" fmla="*/ 41653 h 160161"/>
                          <a:gd name="connsiteX8" fmla="*/ 109431 w 157835"/>
                          <a:gd name="connsiteY8" fmla="*/ 58642 h 160161"/>
                          <a:gd name="connsiteX9" fmla="*/ 122345 w 157835"/>
                          <a:gd name="connsiteY9" fmla="*/ 62717 h 160161"/>
                          <a:gd name="connsiteX10" fmla="*/ 133426 w 157835"/>
                          <a:gd name="connsiteY10" fmla="*/ 95000 h 160161"/>
                          <a:gd name="connsiteX11" fmla="*/ 124817 w 157835"/>
                          <a:gd name="connsiteY11" fmla="*/ 160162 h 160161"/>
                          <a:gd name="connsiteX12" fmla="*/ 130221 w 157835"/>
                          <a:gd name="connsiteY12" fmla="*/ 153201 h 160161"/>
                          <a:gd name="connsiteX13" fmla="*/ 132144 w 157835"/>
                          <a:gd name="connsiteY13" fmla="*/ 5616 h 16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835" h="160161">
                            <a:moveTo>
                              <a:pt x="132144" y="5616"/>
                            </a:moveTo>
                            <a:cubicBezTo>
                              <a:pt x="124771" y="2685"/>
                              <a:pt x="116712" y="1952"/>
                              <a:pt x="108836" y="1265"/>
                            </a:cubicBezTo>
                            <a:cubicBezTo>
                              <a:pt x="90748" y="-337"/>
                              <a:pt x="71608" y="-1803"/>
                              <a:pt x="55214" y="6119"/>
                            </a:cubicBezTo>
                            <a:cubicBezTo>
                              <a:pt x="36623" y="15094"/>
                              <a:pt x="25541" y="34235"/>
                              <a:pt x="15513" y="52277"/>
                            </a:cubicBezTo>
                            <a:cubicBezTo>
                              <a:pt x="4752" y="71738"/>
                              <a:pt x="-6192" y="95412"/>
                              <a:pt x="4157" y="115057"/>
                            </a:cubicBezTo>
                            <a:cubicBezTo>
                              <a:pt x="19863" y="81080"/>
                              <a:pt x="38226" y="44355"/>
                              <a:pt x="72386" y="29061"/>
                            </a:cubicBezTo>
                            <a:cubicBezTo>
                              <a:pt x="79484" y="25901"/>
                              <a:pt x="87406" y="23795"/>
                              <a:pt x="94961" y="25535"/>
                            </a:cubicBezTo>
                            <a:cubicBezTo>
                              <a:pt x="102517" y="27321"/>
                              <a:pt x="109340" y="33915"/>
                              <a:pt x="109248" y="41653"/>
                            </a:cubicBezTo>
                            <a:cubicBezTo>
                              <a:pt x="109157" y="47515"/>
                              <a:pt x="105585" y="54200"/>
                              <a:pt x="109431" y="58642"/>
                            </a:cubicBezTo>
                            <a:cubicBezTo>
                              <a:pt x="112453" y="62122"/>
                              <a:pt x="117949" y="61389"/>
                              <a:pt x="122345" y="62717"/>
                            </a:cubicBezTo>
                            <a:cubicBezTo>
                              <a:pt x="134250" y="66335"/>
                              <a:pt x="135029" y="82682"/>
                              <a:pt x="133426" y="95000"/>
                            </a:cubicBezTo>
                            <a:cubicBezTo>
                              <a:pt x="130541" y="116705"/>
                              <a:pt x="127702" y="138456"/>
                              <a:pt x="124817" y="160162"/>
                            </a:cubicBezTo>
                            <a:cubicBezTo>
                              <a:pt x="127931" y="159933"/>
                              <a:pt x="129442" y="156269"/>
                              <a:pt x="130221" y="153201"/>
                            </a:cubicBezTo>
                            <a:cubicBezTo>
                              <a:pt x="139928" y="116339"/>
                              <a:pt x="186040" y="27092"/>
                              <a:pt x="132144" y="5616"/>
                            </a:cubicBezTo>
                            <a:close/>
                          </a:path>
                        </a:pathLst>
                      </a:custGeom>
                      <a:solidFill>
                        <a:srgbClr val="183F34">
                          <a:alpha val="50000"/>
                        </a:srgbClr>
                      </a:solidFill>
                      <a:ln w="4577" cap="flat">
                        <a:noFill/>
                        <a:prstDash val="solid"/>
                        <a:miter/>
                      </a:ln>
                    </p:spPr>
                    <p:txBody>
                      <a:bodyPr rtlCol="0" anchor="ctr"/>
                      <a:lstStyle/>
                      <a:p>
                        <a:endParaRPr lang="th-TH"/>
                      </a:p>
                    </p:txBody>
                  </p:sp>
                  <p:sp>
                    <p:nvSpPr>
                      <p:cNvPr id="2187" name="Freeform: Shape 2186">
                        <a:extLst>
                          <a:ext uri="{FF2B5EF4-FFF2-40B4-BE49-F238E27FC236}">
                            <a16:creationId xmlns:a16="http://schemas.microsoft.com/office/drawing/2014/main" id="{9895552D-FBED-4130-BDF4-0954203EFB55}"/>
                          </a:ext>
                        </a:extLst>
                      </p:cNvPr>
                      <p:cNvSpPr/>
                      <p:nvPr/>
                    </p:nvSpPr>
                    <p:spPr>
                      <a:xfrm>
                        <a:off x="8808868" y="-323243"/>
                        <a:ext cx="146674" cy="237246"/>
                      </a:xfrm>
                      <a:custGeom>
                        <a:avLst/>
                        <a:gdLst>
                          <a:gd name="connsiteX0" fmla="*/ 47856 w 146674"/>
                          <a:gd name="connsiteY0" fmla="*/ 180053 h 237246"/>
                          <a:gd name="connsiteX1" fmla="*/ 13925 w 146674"/>
                          <a:gd name="connsiteY1" fmla="*/ 108481 h 237246"/>
                          <a:gd name="connsiteX2" fmla="*/ 6369 w 146674"/>
                          <a:gd name="connsiteY2" fmla="*/ 22256 h 237246"/>
                          <a:gd name="connsiteX3" fmla="*/ 34119 w 146674"/>
                          <a:gd name="connsiteY3" fmla="*/ 115212 h 237246"/>
                          <a:gd name="connsiteX4" fmla="*/ 48680 w 146674"/>
                          <a:gd name="connsiteY4" fmla="*/ 141909 h 237246"/>
                          <a:gd name="connsiteX5" fmla="*/ 68050 w 146674"/>
                          <a:gd name="connsiteY5" fmla="*/ 165033 h 237246"/>
                          <a:gd name="connsiteX6" fmla="*/ 101157 w 146674"/>
                          <a:gd name="connsiteY6" fmla="*/ 165400 h 237246"/>
                          <a:gd name="connsiteX7" fmla="*/ 115582 w 146674"/>
                          <a:gd name="connsiteY7" fmla="*/ 146305 h 237246"/>
                          <a:gd name="connsiteX8" fmla="*/ 77300 w 146674"/>
                          <a:gd name="connsiteY8" fmla="*/ 108206 h 237246"/>
                          <a:gd name="connsiteX9" fmla="*/ 76201 w 146674"/>
                          <a:gd name="connsiteY9" fmla="*/ 93965 h 237246"/>
                          <a:gd name="connsiteX10" fmla="*/ 57472 w 146674"/>
                          <a:gd name="connsiteY10" fmla="*/ 82426 h 237246"/>
                          <a:gd name="connsiteX11" fmla="*/ 126297 w 146674"/>
                          <a:gd name="connsiteY11" fmla="*/ 107244 h 237246"/>
                          <a:gd name="connsiteX12" fmla="*/ 83482 w 146674"/>
                          <a:gd name="connsiteY12" fmla="*/ 24912 h 237246"/>
                          <a:gd name="connsiteX13" fmla="*/ 56969 w 146674"/>
                          <a:gd name="connsiteY13" fmla="*/ 322 h 237246"/>
                          <a:gd name="connsiteX14" fmla="*/ 79635 w 146674"/>
                          <a:gd name="connsiteY14" fmla="*/ 8427 h 237246"/>
                          <a:gd name="connsiteX15" fmla="*/ 124053 w 146674"/>
                          <a:gd name="connsiteY15" fmla="*/ 50829 h 237246"/>
                          <a:gd name="connsiteX16" fmla="*/ 136920 w 146674"/>
                          <a:gd name="connsiteY16" fmla="*/ 108435 h 237246"/>
                          <a:gd name="connsiteX17" fmla="*/ 146674 w 146674"/>
                          <a:gd name="connsiteY17" fmla="*/ 237246 h 237246"/>
                          <a:gd name="connsiteX18" fmla="*/ 47856 w 146674"/>
                          <a:gd name="connsiteY18" fmla="*/ 180053 h 23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6674" h="237246">
                            <a:moveTo>
                              <a:pt x="47856" y="180053"/>
                            </a:moveTo>
                            <a:cubicBezTo>
                              <a:pt x="28395" y="161736"/>
                              <a:pt x="22167" y="133895"/>
                              <a:pt x="13925" y="108481"/>
                            </a:cubicBezTo>
                            <a:cubicBezTo>
                              <a:pt x="4766" y="80182"/>
                              <a:pt x="-7780" y="48403"/>
                              <a:pt x="6369" y="22256"/>
                            </a:cubicBezTo>
                            <a:cubicBezTo>
                              <a:pt x="2065" y="54905"/>
                              <a:pt x="18366" y="86318"/>
                              <a:pt x="34119" y="115212"/>
                            </a:cubicBezTo>
                            <a:cubicBezTo>
                              <a:pt x="38973" y="124096"/>
                              <a:pt x="43826" y="132979"/>
                              <a:pt x="48680" y="141909"/>
                            </a:cubicBezTo>
                            <a:cubicBezTo>
                              <a:pt x="53580" y="150884"/>
                              <a:pt x="58983" y="160362"/>
                              <a:pt x="68050" y="165033"/>
                            </a:cubicBezTo>
                            <a:cubicBezTo>
                              <a:pt x="78079" y="170208"/>
                              <a:pt x="90259" y="168330"/>
                              <a:pt x="101157" y="165400"/>
                            </a:cubicBezTo>
                            <a:cubicBezTo>
                              <a:pt x="110407" y="162927"/>
                              <a:pt x="121626" y="153677"/>
                              <a:pt x="115582" y="146305"/>
                            </a:cubicBezTo>
                            <a:cubicBezTo>
                              <a:pt x="98547" y="138154"/>
                              <a:pt x="79269" y="126935"/>
                              <a:pt x="77300" y="108206"/>
                            </a:cubicBezTo>
                            <a:cubicBezTo>
                              <a:pt x="76796" y="103444"/>
                              <a:pt x="77529" y="98544"/>
                              <a:pt x="76201" y="93965"/>
                            </a:cubicBezTo>
                            <a:cubicBezTo>
                              <a:pt x="73957" y="86272"/>
                              <a:pt x="65394" y="80960"/>
                              <a:pt x="57472" y="82426"/>
                            </a:cubicBezTo>
                            <a:cubicBezTo>
                              <a:pt x="82429" y="77801"/>
                              <a:pt x="102669" y="116449"/>
                              <a:pt x="126297" y="107244"/>
                            </a:cubicBezTo>
                            <a:cubicBezTo>
                              <a:pt x="122313" y="75236"/>
                              <a:pt x="112285" y="39427"/>
                              <a:pt x="83482" y="24912"/>
                            </a:cubicBezTo>
                            <a:cubicBezTo>
                              <a:pt x="71897" y="19050"/>
                              <a:pt x="55458" y="13189"/>
                              <a:pt x="56969" y="322"/>
                            </a:cubicBezTo>
                            <a:cubicBezTo>
                              <a:pt x="65074" y="-1327"/>
                              <a:pt x="72858" y="3664"/>
                              <a:pt x="79635" y="8427"/>
                            </a:cubicBezTo>
                            <a:cubicBezTo>
                              <a:pt x="96532" y="20287"/>
                              <a:pt x="114025" y="32788"/>
                              <a:pt x="124053" y="50829"/>
                            </a:cubicBezTo>
                            <a:cubicBezTo>
                              <a:pt x="133715" y="68184"/>
                              <a:pt x="135409" y="88653"/>
                              <a:pt x="136920" y="108435"/>
                            </a:cubicBezTo>
                            <a:cubicBezTo>
                              <a:pt x="140172" y="151387"/>
                              <a:pt x="143423" y="194294"/>
                              <a:pt x="146674" y="237246"/>
                            </a:cubicBezTo>
                            <a:cubicBezTo>
                              <a:pt x="145346" y="220120"/>
                              <a:pt x="62143" y="193515"/>
                              <a:pt x="47856" y="180053"/>
                            </a:cubicBezTo>
                            <a:close/>
                          </a:path>
                        </a:pathLst>
                      </a:custGeom>
                      <a:solidFill>
                        <a:srgbClr val="183F34">
                          <a:alpha val="50000"/>
                        </a:srgbClr>
                      </a:solidFill>
                      <a:ln w="4577" cap="flat">
                        <a:noFill/>
                        <a:prstDash val="solid"/>
                        <a:miter/>
                      </a:ln>
                    </p:spPr>
                    <p:txBody>
                      <a:bodyPr rtlCol="0" anchor="ctr"/>
                      <a:lstStyle/>
                      <a:p>
                        <a:endParaRPr lang="th-TH"/>
                      </a:p>
                    </p:txBody>
                  </p:sp>
                </p:grpSp>
                <p:grpSp>
                  <p:nvGrpSpPr>
                    <p:cNvPr id="2130" name="Graphic 4">
                      <a:extLst>
                        <a:ext uri="{FF2B5EF4-FFF2-40B4-BE49-F238E27FC236}">
                          <a16:creationId xmlns:a16="http://schemas.microsoft.com/office/drawing/2014/main" id="{8896648D-76D0-45B7-85D4-B2C08C682F82}"/>
                        </a:ext>
                      </a:extLst>
                    </p:cNvPr>
                    <p:cNvGrpSpPr/>
                    <p:nvPr/>
                  </p:nvGrpSpPr>
                  <p:grpSpPr>
                    <a:xfrm>
                      <a:off x="8367932" y="-815478"/>
                      <a:ext cx="1296959" cy="2043793"/>
                      <a:chOff x="8367932" y="-815478"/>
                      <a:chExt cx="1296959" cy="2043793"/>
                    </a:xfrm>
                  </p:grpSpPr>
                  <p:pic>
                    <p:nvPicPr>
                      <p:cNvPr id="2131" name="Picture 2130">
                        <a:extLst>
                          <a:ext uri="{FF2B5EF4-FFF2-40B4-BE49-F238E27FC236}">
                            <a16:creationId xmlns:a16="http://schemas.microsoft.com/office/drawing/2014/main" id="{E1049D04-44A3-4171-A7B0-FA4FAA50467A}"/>
                          </a:ext>
                        </a:extLst>
                      </p:cNvPr>
                      <p:cNvPicPr>
                        <a:picLocks noChangeAspect="1"/>
                      </p:cNvPicPr>
                      <p:nvPr/>
                    </p:nvPicPr>
                    <p:blipFill>
                      <a:blip r:embed="rId26"/>
                      <a:stretch>
                        <a:fillRect/>
                      </a:stretch>
                    </p:blipFill>
                    <p:spPr>
                      <a:xfrm>
                        <a:off x="8712430" y="-502600"/>
                        <a:ext cx="952461" cy="1730914"/>
                      </a:xfrm>
                      <a:custGeom>
                        <a:avLst/>
                        <a:gdLst>
                          <a:gd name="connsiteX0" fmla="*/ 684 w 952461"/>
                          <a:gd name="connsiteY0" fmla="*/ 148 h 1730914"/>
                          <a:gd name="connsiteX1" fmla="*/ 953146 w 952461"/>
                          <a:gd name="connsiteY1" fmla="*/ 148 h 1730914"/>
                          <a:gd name="connsiteX2" fmla="*/ 953146 w 952461"/>
                          <a:gd name="connsiteY2" fmla="*/ 1731063 h 1730914"/>
                          <a:gd name="connsiteX3" fmla="*/ 684 w 952461"/>
                          <a:gd name="connsiteY3" fmla="*/ 1731063 h 1730914"/>
                        </a:gdLst>
                        <a:ahLst/>
                        <a:cxnLst>
                          <a:cxn ang="0">
                            <a:pos x="connsiteX0" y="connsiteY0"/>
                          </a:cxn>
                          <a:cxn ang="0">
                            <a:pos x="connsiteX1" y="connsiteY1"/>
                          </a:cxn>
                          <a:cxn ang="0">
                            <a:pos x="connsiteX2" y="connsiteY2"/>
                          </a:cxn>
                          <a:cxn ang="0">
                            <a:pos x="connsiteX3" y="connsiteY3"/>
                          </a:cxn>
                        </a:cxnLst>
                        <a:rect l="l" t="t" r="r" b="b"/>
                        <a:pathLst>
                          <a:path w="952461" h="1730914">
                            <a:moveTo>
                              <a:pt x="684" y="148"/>
                            </a:moveTo>
                            <a:lnTo>
                              <a:pt x="953146" y="148"/>
                            </a:lnTo>
                            <a:lnTo>
                              <a:pt x="953146" y="1731063"/>
                            </a:lnTo>
                            <a:lnTo>
                              <a:pt x="684" y="1731063"/>
                            </a:lnTo>
                            <a:close/>
                          </a:path>
                        </a:pathLst>
                      </a:custGeom>
                    </p:spPr>
                  </p:pic>
                  <p:grpSp>
                    <p:nvGrpSpPr>
                      <p:cNvPr id="2132" name="Graphic 4">
                        <a:extLst>
                          <a:ext uri="{FF2B5EF4-FFF2-40B4-BE49-F238E27FC236}">
                            <a16:creationId xmlns:a16="http://schemas.microsoft.com/office/drawing/2014/main" id="{6B1EE215-C9EF-441F-872B-25D5FB3F466C}"/>
                          </a:ext>
                        </a:extLst>
                      </p:cNvPr>
                      <p:cNvGrpSpPr/>
                      <p:nvPr/>
                    </p:nvGrpSpPr>
                    <p:grpSpPr>
                      <a:xfrm>
                        <a:off x="8367932" y="-812869"/>
                        <a:ext cx="407544" cy="398336"/>
                        <a:chOff x="8367932" y="-812869"/>
                        <a:chExt cx="407544" cy="398336"/>
                      </a:xfrm>
                    </p:grpSpPr>
                    <p:sp>
                      <p:nvSpPr>
                        <p:cNvPr id="2171" name="Freeform: Shape 2170">
                          <a:extLst>
                            <a:ext uri="{FF2B5EF4-FFF2-40B4-BE49-F238E27FC236}">
                              <a16:creationId xmlns:a16="http://schemas.microsoft.com/office/drawing/2014/main" id="{0925D5F4-2F0C-40BE-A73E-F3DA7FF0ADD9}"/>
                            </a:ext>
                          </a:extLst>
                        </p:cNvPr>
                        <p:cNvSpPr/>
                        <p:nvPr/>
                      </p:nvSpPr>
                      <p:spPr>
                        <a:xfrm>
                          <a:off x="8370602" y="-808952"/>
                          <a:ext cx="367567" cy="325302"/>
                        </a:xfrm>
                        <a:custGeom>
                          <a:avLst/>
                          <a:gdLst>
                            <a:gd name="connsiteX0" fmla="*/ 72717 w 367567"/>
                            <a:gd name="connsiteY0" fmla="*/ 127575 h 325302"/>
                            <a:gd name="connsiteX1" fmla="*/ 0 w 367567"/>
                            <a:gd name="connsiteY1" fmla="*/ 0 h 325302"/>
                            <a:gd name="connsiteX2" fmla="*/ 111090 w 367567"/>
                            <a:gd name="connsiteY2" fmla="*/ 24040 h 325302"/>
                            <a:gd name="connsiteX3" fmla="*/ 199284 w 367567"/>
                            <a:gd name="connsiteY3" fmla="*/ 69191 h 325302"/>
                            <a:gd name="connsiteX4" fmla="*/ 250570 w 367567"/>
                            <a:gd name="connsiteY4" fmla="*/ 98635 h 325302"/>
                            <a:gd name="connsiteX5" fmla="*/ 286700 w 367567"/>
                            <a:gd name="connsiteY5" fmla="*/ 121530 h 325302"/>
                            <a:gd name="connsiteX6" fmla="*/ 348610 w 367567"/>
                            <a:gd name="connsiteY6" fmla="*/ 224057 h 325302"/>
                            <a:gd name="connsiteX7" fmla="*/ 367568 w 367567"/>
                            <a:gd name="connsiteY7" fmla="*/ 325302 h 325302"/>
                            <a:gd name="connsiteX8" fmla="*/ 325485 w 367567"/>
                            <a:gd name="connsiteY8" fmla="*/ 306894 h 325302"/>
                            <a:gd name="connsiteX9" fmla="*/ 290317 w 367567"/>
                            <a:gd name="connsiteY9" fmla="*/ 284181 h 325302"/>
                            <a:gd name="connsiteX10" fmla="*/ 214533 w 367567"/>
                            <a:gd name="connsiteY10" fmla="*/ 245488 h 325302"/>
                            <a:gd name="connsiteX11" fmla="*/ 72717 w 367567"/>
                            <a:gd name="connsiteY11" fmla="*/ 127575 h 3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567" h="325302">
                              <a:moveTo>
                                <a:pt x="72717" y="127575"/>
                              </a:moveTo>
                              <a:cubicBezTo>
                                <a:pt x="40251" y="90301"/>
                                <a:pt x="12180" y="47852"/>
                                <a:pt x="0" y="0"/>
                              </a:cubicBezTo>
                              <a:cubicBezTo>
                                <a:pt x="38007" y="1832"/>
                                <a:pt x="75693" y="10028"/>
                                <a:pt x="111090" y="24040"/>
                              </a:cubicBezTo>
                              <a:cubicBezTo>
                                <a:pt x="141816" y="36221"/>
                                <a:pt x="170619" y="52752"/>
                                <a:pt x="199284" y="69191"/>
                              </a:cubicBezTo>
                              <a:cubicBezTo>
                                <a:pt x="216364" y="78990"/>
                                <a:pt x="233490" y="88790"/>
                                <a:pt x="250570" y="98635"/>
                              </a:cubicBezTo>
                              <a:cubicBezTo>
                                <a:pt x="262934" y="105732"/>
                                <a:pt x="275390" y="112876"/>
                                <a:pt x="286700" y="121530"/>
                              </a:cubicBezTo>
                              <a:cubicBezTo>
                                <a:pt x="319212" y="146304"/>
                                <a:pt x="341787" y="183715"/>
                                <a:pt x="348610" y="224057"/>
                              </a:cubicBezTo>
                              <a:cubicBezTo>
                                <a:pt x="354380" y="258218"/>
                                <a:pt x="349801" y="295584"/>
                                <a:pt x="367568" y="325302"/>
                              </a:cubicBezTo>
                              <a:cubicBezTo>
                                <a:pt x="363721" y="318846"/>
                                <a:pt x="333270" y="311198"/>
                                <a:pt x="325485" y="306894"/>
                              </a:cubicBezTo>
                              <a:cubicBezTo>
                                <a:pt x="313168" y="300163"/>
                                <a:pt x="302315" y="291279"/>
                                <a:pt x="290317" y="284181"/>
                              </a:cubicBezTo>
                              <a:cubicBezTo>
                                <a:pt x="266002" y="269803"/>
                                <a:pt x="239031" y="259958"/>
                                <a:pt x="214533" y="245488"/>
                              </a:cubicBezTo>
                              <a:cubicBezTo>
                                <a:pt x="161415" y="214029"/>
                                <a:pt x="113242" y="174145"/>
                                <a:pt x="72717" y="127575"/>
                              </a:cubicBezTo>
                              <a:close/>
                            </a:path>
                          </a:pathLst>
                        </a:custGeom>
                        <a:solidFill>
                          <a:srgbClr val="42504B"/>
                        </a:solidFill>
                        <a:ln w="4577" cap="flat">
                          <a:noFill/>
                          <a:prstDash val="solid"/>
                          <a:miter/>
                        </a:ln>
                      </p:spPr>
                      <p:txBody>
                        <a:bodyPr rtlCol="0" anchor="ctr"/>
                        <a:lstStyle/>
                        <a:p>
                          <a:endParaRPr lang="th-TH"/>
                        </a:p>
                      </p:txBody>
                    </p:sp>
                    <p:sp>
                      <p:nvSpPr>
                        <p:cNvPr id="2172" name="Freeform: Shape 2171">
                          <a:extLst>
                            <a:ext uri="{FF2B5EF4-FFF2-40B4-BE49-F238E27FC236}">
                              <a16:creationId xmlns:a16="http://schemas.microsoft.com/office/drawing/2014/main" id="{B469962A-8268-4313-A984-0B60A28D8614}"/>
                            </a:ext>
                          </a:extLst>
                        </p:cNvPr>
                        <p:cNvSpPr/>
                        <p:nvPr/>
                      </p:nvSpPr>
                      <p:spPr>
                        <a:xfrm>
                          <a:off x="8367932" y="-812869"/>
                          <a:ext cx="333055" cy="262868"/>
                        </a:xfrm>
                        <a:custGeom>
                          <a:avLst/>
                          <a:gdLst>
                            <a:gd name="connsiteX0" fmla="*/ 136382 w 333055"/>
                            <a:gd name="connsiteY0" fmla="*/ 40505 h 262868"/>
                            <a:gd name="connsiteX1" fmla="*/ 255164 w 333055"/>
                            <a:gd name="connsiteY1" fmla="*/ 112031 h 262868"/>
                            <a:gd name="connsiteX2" fmla="*/ 278335 w 333055"/>
                            <a:gd name="connsiteY2" fmla="*/ 128012 h 262868"/>
                            <a:gd name="connsiteX3" fmla="*/ 301139 w 333055"/>
                            <a:gd name="connsiteY3" fmla="*/ 170965 h 262868"/>
                            <a:gd name="connsiteX4" fmla="*/ 333055 w 333055"/>
                            <a:gd name="connsiteY4" fmla="*/ 262868 h 262868"/>
                            <a:gd name="connsiteX5" fmla="*/ 256126 w 333055"/>
                            <a:gd name="connsiteY5" fmla="*/ 222297 h 262868"/>
                            <a:gd name="connsiteX6" fmla="*/ 236619 w 333055"/>
                            <a:gd name="connsiteY6" fmla="*/ 208468 h 262868"/>
                            <a:gd name="connsiteX7" fmla="*/ 223935 w 333055"/>
                            <a:gd name="connsiteY7" fmla="*/ 160433 h 262868"/>
                            <a:gd name="connsiteX8" fmla="*/ 177456 w 333055"/>
                            <a:gd name="connsiteY8" fmla="*/ 92890 h 262868"/>
                            <a:gd name="connsiteX9" fmla="*/ 172328 w 333055"/>
                            <a:gd name="connsiteY9" fmla="*/ 89364 h 262868"/>
                            <a:gd name="connsiteX10" fmla="*/ 151584 w 333055"/>
                            <a:gd name="connsiteY10" fmla="*/ 115465 h 262868"/>
                            <a:gd name="connsiteX11" fmla="*/ 141785 w 333055"/>
                            <a:gd name="connsiteY11" fmla="*/ 83549 h 262868"/>
                            <a:gd name="connsiteX12" fmla="*/ 105060 w 333055"/>
                            <a:gd name="connsiteY12" fmla="*/ 34140 h 262868"/>
                            <a:gd name="connsiteX13" fmla="*/ 43654 w 333055"/>
                            <a:gd name="connsiteY13" fmla="*/ 38444 h 262868"/>
                            <a:gd name="connsiteX14" fmla="*/ 16683 w 333055"/>
                            <a:gd name="connsiteY14" fmla="*/ 15594 h 262868"/>
                            <a:gd name="connsiteX15" fmla="*/ 34541 w 333055"/>
                            <a:gd name="connsiteY15" fmla="*/ 58409 h 262868"/>
                            <a:gd name="connsiteX16" fmla="*/ 29733 w 333055"/>
                            <a:gd name="connsiteY16" fmla="*/ 4147 h 262868"/>
                            <a:gd name="connsiteX17" fmla="*/ 136382 w 333055"/>
                            <a:gd name="connsiteY17" fmla="*/ 40505 h 26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055" h="262868">
                              <a:moveTo>
                                <a:pt x="136382" y="40505"/>
                              </a:moveTo>
                              <a:cubicBezTo>
                                <a:pt x="177273" y="62027"/>
                                <a:pt x="215234" y="88769"/>
                                <a:pt x="255164" y="112031"/>
                              </a:cubicBezTo>
                              <a:cubicBezTo>
                                <a:pt x="263315" y="116748"/>
                                <a:pt x="271603" y="121418"/>
                                <a:pt x="278335" y="128012"/>
                              </a:cubicBezTo>
                              <a:cubicBezTo>
                                <a:pt x="290012" y="139460"/>
                                <a:pt x="295781" y="155487"/>
                                <a:pt x="301139" y="170965"/>
                              </a:cubicBezTo>
                              <a:cubicBezTo>
                                <a:pt x="311763" y="201599"/>
                                <a:pt x="322432" y="232234"/>
                                <a:pt x="333055" y="262868"/>
                              </a:cubicBezTo>
                              <a:cubicBezTo>
                                <a:pt x="307412" y="249359"/>
                                <a:pt x="281769" y="235805"/>
                                <a:pt x="256126" y="222297"/>
                              </a:cubicBezTo>
                              <a:cubicBezTo>
                                <a:pt x="249028" y="218542"/>
                                <a:pt x="241748" y="214650"/>
                                <a:pt x="236619" y="208468"/>
                              </a:cubicBezTo>
                              <a:cubicBezTo>
                                <a:pt x="225904" y="195555"/>
                                <a:pt x="227552" y="176826"/>
                                <a:pt x="223935" y="160433"/>
                              </a:cubicBezTo>
                              <a:cubicBezTo>
                                <a:pt x="217936" y="133370"/>
                                <a:pt x="197238" y="112352"/>
                                <a:pt x="177456" y="92890"/>
                              </a:cubicBezTo>
                              <a:cubicBezTo>
                                <a:pt x="175945" y="91425"/>
                                <a:pt x="174343" y="89868"/>
                                <a:pt x="172328" y="89364"/>
                              </a:cubicBezTo>
                              <a:cubicBezTo>
                                <a:pt x="160376" y="86388"/>
                                <a:pt x="163902" y="115099"/>
                                <a:pt x="151584" y="115465"/>
                              </a:cubicBezTo>
                              <a:cubicBezTo>
                                <a:pt x="142655" y="108276"/>
                                <a:pt x="143342" y="94859"/>
                                <a:pt x="141785" y="83549"/>
                              </a:cubicBezTo>
                              <a:cubicBezTo>
                                <a:pt x="138808" y="62347"/>
                                <a:pt x="124521" y="43069"/>
                                <a:pt x="105060" y="34140"/>
                              </a:cubicBezTo>
                              <a:cubicBezTo>
                                <a:pt x="85599" y="25211"/>
                                <a:pt x="61650" y="26905"/>
                                <a:pt x="43654" y="38444"/>
                              </a:cubicBezTo>
                              <a:cubicBezTo>
                                <a:pt x="37426" y="24478"/>
                                <a:pt x="30237" y="22646"/>
                                <a:pt x="16683" y="15594"/>
                              </a:cubicBezTo>
                              <a:cubicBezTo>
                                <a:pt x="15859" y="35193"/>
                                <a:pt x="20117" y="45084"/>
                                <a:pt x="34541" y="58409"/>
                              </a:cubicBezTo>
                              <a:cubicBezTo>
                                <a:pt x="16179" y="41375"/>
                                <a:pt x="-30345" y="-15727"/>
                                <a:pt x="29733" y="4147"/>
                              </a:cubicBezTo>
                              <a:cubicBezTo>
                                <a:pt x="65496" y="15915"/>
                                <a:pt x="103229" y="23058"/>
                                <a:pt x="136382" y="40505"/>
                              </a:cubicBezTo>
                              <a:close/>
                            </a:path>
                          </a:pathLst>
                        </a:custGeom>
                        <a:solidFill>
                          <a:srgbClr val="245D41"/>
                        </a:solidFill>
                        <a:ln w="4577" cap="flat">
                          <a:noFill/>
                          <a:prstDash val="solid"/>
                          <a:miter/>
                        </a:ln>
                      </p:spPr>
                      <p:txBody>
                        <a:bodyPr rtlCol="0" anchor="ctr"/>
                        <a:lstStyle/>
                        <a:p>
                          <a:endParaRPr lang="th-TH"/>
                        </a:p>
                      </p:txBody>
                    </p:sp>
                    <p:sp>
                      <p:nvSpPr>
                        <p:cNvPr id="2173" name="Freeform: Shape 2172">
                          <a:extLst>
                            <a:ext uri="{FF2B5EF4-FFF2-40B4-BE49-F238E27FC236}">
                              <a16:creationId xmlns:a16="http://schemas.microsoft.com/office/drawing/2014/main" id="{254E6EF9-8EB0-455C-B624-1B9EBD8744FD}"/>
                            </a:ext>
                          </a:extLst>
                        </p:cNvPr>
                        <p:cNvSpPr/>
                        <p:nvPr/>
                      </p:nvSpPr>
                      <p:spPr>
                        <a:xfrm>
                          <a:off x="8375090" y="-810829"/>
                          <a:ext cx="352502" cy="313671"/>
                        </a:xfrm>
                        <a:custGeom>
                          <a:avLst/>
                          <a:gdLst>
                            <a:gd name="connsiteX0" fmla="*/ 214395 w 352502"/>
                            <a:gd name="connsiteY0" fmla="*/ 187516 h 313671"/>
                            <a:gd name="connsiteX1" fmla="*/ 157706 w 352502"/>
                            <a:gd name="connsiteY1" fmla="*/ 120889 h 313671"/>
                            <a:gd name="connsiteX2" fmla="*/ 116219 w 352502"/>
                            <a:gd name="connsiteY2" fmla="*/ 94376 h 313671"/>
                            <a:gd name="connsiteX3" fmla="*/ 0 w 352502"/>
                            <a:gd name="connsiteY3" fmla="*/ 0 h 313671"/>
                            <a:gd name="connsiteX4" fmla="*/ 109304 w 352502"/>
                            <a:gd name="connsiteY4" fmla="*/ 94376 h 313671"/>
                            <a:gd name="connsiteX5" fmla="*/ 271543 w 352502"/>
                            <a:gd name="connsiteY5" fmla="*/ 248785 h 313671"/>
                            <a:gd name="connsiteX6" fmla="*/ 352502 w 352502"/>
                            <a:gd name="connsiteY6" fmla="*/ 313671 h 313671"/>
                            <a:gd name="connsiteX7" fmla="*/ 214395 w 352502"/>
                            <a:gd name="connsiteY7" fmla="*/ 187516 h 3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502" h="313671">
                              <a:moveTo>
                                <a:pt x="214395" y="187516"/>
                              </a:moveTo>
                              <a:cubicBezTo>
                                <a:pt x="195072" y="165582"/>
                                <a:pt x="180235" y="139481"/>
                                <a:pt x="157706" y="120889"/>
                              </a:cubicBezTo>
                              <a:cubicBezTo>
                                <a:pt x="145021" y="110449"/>
                                <a:pt x="130368" y="102710"/>
                                <a:pt x="116219" y="94376"/>
                              </a:cubicBezTo>
                              <a:cubicBezTo>
                                <a:pt x="73037" y="68962"/>
                                <a:pt x="33748" y="37045"/>
                                <a:pt x="0" y="0"/>
                              </a:cubicBezTo>
                              <a:cubicBezTo>
                                <a:pt x="20240" y="44418"/>
                                <a:pt x="69557" y="65985"/>
                                <a:pt x="109304" y="94376"/>
                              </a:cubicBezTo>
                              <a:cubicBezTo>
                                <a:pt x="170115" y="137878"/>
                                <a:pt x="212701" y="202627"/>
                                <a:pt x="271543" y="248785"/>
                              </a:cubicBezTo>
                              <a:cubicBezTo>
                                <a:pt x="298926" y="270261"/>
                                <a:pt x="328416" y="288211"/>
                                <a:pt x="352502" y="313671"/>
                              </a:cubicBezTo>
                              <a:cubicBezTo>
                                <a:pt x="326997" y="259820"/>
                                <a:pt x="253135" y="231521"/>
                                <a:pt x="214395" y="187516"/>
                              </a:cubicBezTo>
                              <a:close/>
                            </a:path>
                          </a:pathLst>
                        </a:custGeom>
                        <a:solidFill>
                          <a:srgbClr val="153629"/>
                        </a:solidFill>
                        <a:ln w="4577" cap="flat">
                          <a:noFill/>
                          <a:prstDash val="solid"/>
                          <a:miter/>
                        </a:ln>
                      </p:spPr>
                      <p:txBody>
                        <a:bodyPr rtlCol="0" anchor="ctr"/>
                        <a:lstStyle/>
                        <a:p>
                          <a:endParaRPr lang="th-TH"/>
                        </a:p>
                      </p:txBody>
                    </p:sp>
                    <p:sp>
                      <p:nvSpPr>
                        <p:cNvPr id="2174" name="Freeform: Shape 2173">
                          <a:extLst>
                            <a:ext uri="{FF2B5EF4-FFF2-40B4-BE49-F238E27FC236}">
                              <a16:creationId xmlns:a16="http://schemas.microsoft.com/office/drawing/2014/main" id="{481418EE-6B5E-4FAD-A3C8-403CD80E0F8A}"/>
                            </a:ext>
                          </a:extLst>
                        </p:cNvPr>
                        <p:cNvSpPr/>
                        <p:nvPr/>
                      </p:nvSpPr>
                      <p:spPr>
                        <a:xfrm>
                          <a:off x="8516448" y="-664526"/>
                          <a:ext cx="32173" cy="55361"/>
                        </a:xfrm>
                        <a:custGeom>
                          <a:avLst/>
                          <a:gdLst>
                            <a:gd name="connsiteX0" fmla="*/ 29124 w 32173"/>
                            <a:gd name="connsiteY0" fmla="*/ 0 h 55361"/>
                            <a:gd name="connsiteX1" fmla="*/ 0 w 32173"/>
                            <a:gd name="connsiteY1" fmla="*/ 36221 h 55361"/>
                            <a:gd name="connsiteX2" fmla="*/ 20377 w 32173"/>
                            <a:gd name="connsiteY2" fmla="*/ 55362 h 55361"/>
                            <a:gd name="connsiteX3" fmla="*/ 26284 w 32173"/>
                            <a:gd name="connsiteY3" fmla="*/ 45333 h 55361"/>
                            <a:gd name="connsiteX4" fmla="*/ 28574 w 32173"/>
                            <a:gd name="connsiteY4" fmla="*/ 3755 h 55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73" h="55361">
                              <a:moveTo>
                                <a:pt x="29124" y="0"/>
                              </a:moveTo>
                              <a:cubicBezTo>
                                <a:pt x="33519" y="17401"/>
                                <a:pt x="17950" y="36816"/>
                                <a:pt x="0" y="36221"/>
                              </a:cubicBezTo>
                              <a:cubicBezTo>
                                <a:pt x="4946" y="44280"/>
                                <a:pt x="12043" y="50966"/>
                                <a:pt x="20377" y="55362"/>
                              </a:cubicBezTo>
                              <a:cubicBezTo>
                                <a:pt x="20331" y="51378"/>
                                <a:pt x="23812" y="48447"/>
                                <a:pt x="26284" y="45333"/>
                              </a:cubicBezTo>
                              <a:cubicBezTo>
                                <a:pt x="35305" y="34069"/>
                                <a:pt x="32191" y="17721"/>
                                <a:pt x="28574" y="3755"/>
                              </a:cubicBezTo>
                            </a:path>
                          </a:pathLst>
                        </a:custGeom>
                        <a:solidFill>
                          <a:srgbClr val="18352B"/>
                        </a:solidFill>
                        <a:ln w="4577" cap="flat">
                          <a:noFill/>
                          <a:prstDash val="solid"/>
                          <a:miter/>
                        </a:ln>
                      </p:spPr>
                      <p:txBody>
                        <a:bodyPr rtlCol="0" anchor="ctr"/>
                        <a:lstStyle/>
                        <a:p>
                          <a:endParaRPr lang="th-TH"/>
                        </a:p>
                      </p:txBody>
                    </p:sp>
                    <p:sp>
                      <p:nvSpPr>
                        <p:cNvPr id="2175" name="Freeform: Shape 2174">
                          <a:extLst>
                            <a:ext uri="{FF2B5EF4-FFF2-40B4-BE49-F238E27FC236}">
                              <a16:creationId xmlns:a16="http://schemas.microsoft.com/office/drawing/2014/main" id="{780EBB51-9548-4C85-85B0-CF8930718968}"/>
                            </a:ext>
                          </a:extLst>
                        </p:cNvPr>
                        <p:cNvSpPr/>
                        <p:nvPr/>
                      </p:nvSpPr>
                      <p:spPr>
                        <a:xfrm>
                          <a:off x="8401740" y="-760642"/>
                          <a:ext cx="330110" cy="265864"/>
                        </a:xfrm>
                        <a:custGeom>
                          <a:avLst/>
                          <a:gdLst>
                            <a:gd name="connsiteX0" fmla="*/ 72671 w 330110"/>
                            <a:gd name="connsiteY0" fmla="*/ 97444 h 265864"/>
                            <a:gd name="connsiteX1" fmla="*/ 85813 w 330110"/>
                            <a:gd name="connsiteY1" fmla="*/ 101199 h 265864"/>
                            <a:gd name="connsiteX2" fmla="*/ 107014 w 330110"/>
                            <a:gd name="connsiteY2" fmla="*/ 79998 h 265864"/>
                            <a:gd name="connsiteX3" fmla="*/ 92636 w 330110"/>
                            <a:gd name="connsiteY3" fmla="*/ 108434 h 265864"/>
                            <a:gd name="connsiteX4" fmla="*/ 103626 w 330110"/>
                            <a:gd name="connsiteY4" fmla="*/ 124003 h 265864"/>
                            <a:gd name="connsiteX5" fmla="*/ 118142 w 330110"/>
                            <a:gd name="connsiteY5" fmla="*/ 111594 h 265864"/>
                            <a:gd name="connsiteX6" fmla="*/ 119332 w 330110"/>
                            <a:gd name="connsiteY6" fmla="*/ 134444 h 265864"/>
                            <a:gd name="connsiteX7" fmla="*/ 143602 w 330110"/>
                            <a:gd name="connsiteY7" fmla="*/ 147357 h 265864"/>
                            <a:gd name="connsiteX8" fmla="*/ 159629 w 330110"/>
                            <a:gd name="connsiteY8" fmla="*/ 136779 h 265864"/>
                            <a:gd name="connsiteX9" fmla="*/ 164849 w 330110"/>
                            <a:gd name="connsiteY9" fmla="*/ 165032 h 265864"/>
                            <a:gd name="connsiteX10" fmla="*/ 191225 w 330110"/>
                            <a:gd name="connsiteY10" fmla="*/ 180510 h 265864"/>
                            <a:gd name="connsiteX11" fmla="*/ 203176 w 330110"/>
                            <a:gd name="connsiteY11" fmla="*/ 155966 h 265864"/>
                            <a:gd name="connsiteX12" fmla="*/ 212976 w 330110"/>
                            <a:gd name="connsiteY12" fmla="*/ 173091 h 265864"/>
                            <a:gd name="connsiteX13" fmla="*/ 215677 w 330110"/>
                            <a:gd name="connsiteY13" fmla="*/ 193835 h 265864"/>
                            <a:gd name="connsiteX14" fmla="*/ 224515 w 330110"/>
                            <a:gd name="connsiteY14" fmla="*/ 202169 h 265864"/>
                            <a:gd name="connsiteX15" fmla="*/ 274382 w 330110"/>
                            <a:gd name="connsiteY15" fmla="*/ 220348 h 265864"/>
                            <a:gd name="connsiteX16" fmla="*/ 330110 w 330110"/>
                            <a:gd name="connsiteY16" fmla="*/ 265865 h 265864"/>
                            <a:gd name="connsiteX17" fmla="*/ 130277 w 330110"/>
                            <a:gd name="connsiteY17" fmla="*/ 153310 h 265864"/>
                            <a:gd name="connsiteX18" fmla="*/ 81005 w 330110"/>
                            <a:gd name="connsiteY18" fmla="*/ 118142 h 265864"/>
                            <a:gd name="connsiteX19" fmla="*/ 0 w 330110"/>
                            <a:gd name="connsiteY19" fmla="*/ 0 h 265864"/>
                            <a:gd name="connsiteX20" fmla="*/ 51836 w 330110"/>
                            <a:gd name="connsiteY20" fmla="*/ 44692 h 265864"/>
                            <a:gd name="connsiteX21" fmla="*/ 43777 w 330110"/>
                            <a:gd name="connsiteY21" fmla="*/ 72579 h 265864"/>
                            <a:gd name="connsiteX22" fmla="*/ 72671 w 330110"/>
                            <a:gd name="connsiteY22" fmla="*/ 97444 h 26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0110" h="265864">
                              <a:moveTo>
                                <a:pt x="72671" y="97444"/>
                              </a:moveTo>
                              <a:cubicBezTo>
                                <a:pt x="76609" y="100008"/>
                                <a:pt x="81280" y="102481"/>
                                <a:pt x="85813" y="101199"/>
                              </a:cubicBezTo>
                              <a:cubicBezTo>
                                <a:pt x="95887" y="98314"/>
                                <a:pt x="96574" y="79814"/>
                                <a:pt x="107014" y="79998"/>
                              </a:cubicBezTo>
                              <a:cubicBezTo>
                                <a:pt x="110495" y="90484"/>
                                <a:pt x="95017" y="97673"/>
                                <a:pt x="92636" y="108434"/>
                              </a:cubicBezTo>
                              <a:cubicBezTo>
                                <a:pt x="91125" y="115440"/>
                                <a:pt x="96528" y="123133"/>
                                <a:pt x="103626" y="124003"/>
                              </a:cubicBezTo>
                              <a:cubicBezTo>
                                <a:pt x="110724" y="124873"/>
                                <a:pt x="117913" y="118783"/>
                                <a:pt x="118142" y="111594"/>
                              </a:cubicBezTo>
                              <a:cubicBezTo>
                                <a:pt x="125010" y="116860"/>
                                <a:pt x="125606" y="128491"/>
                                <a:pt x="119332" y="134444"/>
                              </a:cubicBezTo>
                              <a:cubicBezTo>
                                <a:pt x="127438" y="138748"/>
                                <a:pt x="135497" y="143052"/>
                                <a:pt x="143602" y="147357"/>
                              </a:cubicBezTo>
                              <a:cubicBezTo>
                                <a:pt x="146624" y="141358"/>
                                <a:pt x="152943" y="137191"/>
                                <a:pt x="159629" y="136779"/>
                              </a:cubicBezTo>
                              <a:cubicBezTo>
                                <a:pt x="154363" y="145617"/>
                                <a:pt x="157797" y="157522"/>
                                <a:pt x="164849" y="165032"/>
                              </a:cubicBezTo>
                              <a:cubicBezTo>
                                <a:pt x="171901" y="172542"/>
                                <a:pt x="181700" y="176617"/>
                                <a:pt x="191225" y="180510"/>
                              </a:cubicBezTo>
                              <a:cubicBezTo>
                                <a:pt x="195209" y="172313"/>
                                <a:pt x="199193" y="164162"/>
                                <a:pt x="203176" y="155966"/>
                              </a:cubicBezTo>
                              <a:cubicBezTo>
                                <a:pt x="209999" y="157751"/>
                                <a:pt x="212793" y="165994"/>
                                <a:pt x="212976" y="173091"/>
                              </a:cubicBezTo>
                              <a:cubicBezTo>
                                <a:pt x="213205" y="180143"/>
                                <a:pt x="212106" y="187745"/>
                                <a:pt x="215677" y="193835"/>
                              </a:cubicBezTo>
                              <a:cubicBezTo>
                                <a:pt x="217738" y="197361"/>
                                <a:pt x="221127" y="199925"/>
                                <a:pt x="224515" y="202169"/>
                              </a:cubicBezTo>
                              <a:cubicBezTo>
                                <a:pt x="239398" y="212060"/>
                                <a:pt x="256661" y="218333"/>
                                <a:pt x="274382" y="220348"/>
                              </a:cubicBezTo>
                              <a:cubicBezTo>
                                <a:pt x="289722" y="238985"/>
                                <a:pt x="308771" y="254554"/>
                                <a:pt x="330110" y="265865"/>
                              </a:cubicBezTo>
                              <a:cubicBezTo>
                                <a:pt x="262431" y="230239"/>
                                <a:pt x="194659" y="194568"/>
                                <a:pt x="130277" y="153310"/>
                              </a:cubicBezTo>
                              <a:cubicBezTo>
                                <a:pt x="113288" y="142411"/>
                                <a:pt x="96483" y="131147"/>
                                <a:pt x="81005" y="118142"/>
                              </a:cubicBezTo>
                              <a:cubicBezTo>
                                <a:pt x="44005" y="87004"/>
                                <a:pt x="15157" y="45929"/>
                                <a:pt x="0" y="0"/>
                              </a:cubicBezTo>
                              <a:cubicBezTo>
                                <a:pt x="4259" y="24361"/>
                                <a:pt x="27154" y="44051"/>
                                <a:pt x="51836" y="44692"/>
                              </a:cubicBezTo>
                              <a:cubicBezTo>
                                <a:pt x="38556" y="57148"/>
                                <a:pt x="34344" y="57285"/>
                                <a:pt x="43777" y="72579"/>
                              </a:cubicBezTo>
                              <a:cubicBezTo>
                                <a:pt x="47257" y="78166"/>
                                <a:pt x="66077" y="97627"/>
                                <a:pt x="72671" y="97444"/>
                              </a:cubicBezTo>
                              <a:close/>
                            </a:path>
                          </a:pathLst>
                        </a:custGeom>
                        <a:solidFill>
                          <a:srgbClr val="163A2E"/>
                        </a:solidFill>
                        <a:ln w="4577" cap="flat">
                          <a:noFill/>
                          <a:prstDash val="solid"/>
                          <a:miter/>
                        </a:ln>
                      </p:spPr>
                      <p:txBody>
                        <a:bodyPr rtlCol="0" anchor="ctr"/>
                        <a:lstStyle/>
                        <a:p>
                          <a:endParaRPr lang="th-TH"/>
                        </a:p>
                      </p:txBody>
                    </p:sp>
                    <p:sp>
                      <p:nvSpPr>
                        <p:cNvPr id="2176" name="Freeform: Shape 2175">
                          <a:extLst>
                            <a:ext uri="{FF2B5EF4-FFF2-40B4-BE49-F238E27FC236}">
                              <a16:creationId xmlns:a16="http://schemas.microsoft.com/office/drawing/2014/main" id="{A9E8E624-CE30-4671-A725-DC47F17DBF43}"/>
                            </a:ext>
                          </a:extLst>
                        </p:cNvPr>
                        <p:cNvSpPr/>
                        <p:nvPr/>
                      </p:nvSpPr>
                      <p:spPr>
                        <a:xfrm>
                          <a:off x="8560866" y="-733167"/>
                          <a:ext cx="140519" cy="194292"/>
                        </a:xfrm>
                        <a:custGeom>
                          <a:avLst/>
                          <a:gdLst>
                            <a:gd name="connsiteX0" fmla="*/ 65665 w 140519"/>
                            <a:gd name="connsiteY0" fmla="*/ 55362 h 194292"/>
                            <a:gd name="connsiteX1" fmla="*/ 68275 w 140519"/>
                            <a:gd name="connsiteY1" fmla="*/ 95292 h 194292"/>
                            <a:gd name="connsiteX2" fmla="*/ 78258 w 140519"/>
                            <a:gd name="connsiteY2" fmla="*/ 85218 h 194292"/>
                            <a:gd name="connsiteX3" fmla="*/ 84165 w 140519"/>
                            <a:gd name="connsiteY3" fmla="*/ 71251 h 194292"/>
                            <a:gd name="connsiteX4" fmla="*/ 98726 w 140519"/>
                            <a:gd name="connsiteY4" fmla="*/ 76655 h 194292"/>
                            <a:gd name="connsiteX5" fmla="*/ 98177 w 140519"/>
                            <a:gd name="connsiteY5" fmla="*/ 83844 h 194292"/>
                            <a:gd name="connsiteX6" fmla="*/ 89339 w 140519"/>
                            <a:gd name="connsiteY6" fmla="*/ 126064 h 194292"/>
                            <a:gd name="connsiteX7" fmla="*/ 85126 w 140519"/>
                            <a:gd name="connsiteY7" fmla="*/ 148456 h 194292"/>
                            <a:gd name="connsiteX8" fmla="*/ 106282 w 140519"/>
                            <a:gd name="connsiteY8" fmla="*/ 98955 h 194292"/>
                            <a:gd name="connsiteX9" fmla="*/ 116356 w 140519"/>
                            <a:gd name="connsiteY9" fmla="*/ 90255 h 194292"/>
                            <a:gd name="connsiteX10" fmla="*/ 122171 w 140519"/>
                            <a:gd name="connsiteY10" fmla="*/ 101749 h 194292"/>
                            <a:gd name="connsiteX11" fmla="*/ 138382 w 140519"/>
                            <a:gd name="connsiteY11" fmla="*/ 194293 h 194292"/>
                            <a:gd name="connsiteX12" fmla="*/ 129956 w 140519"/>
                            <a:gd name="connsiteY12" fmla="*/ 101840 h 194292"/>
                            <a:gd name="connsiteX13" fmla="*/ 119515 w 140519"/>
                            <a:gd name="connsiteY13" fmla="*/ 84485 h 194292"/>
                            <a:gd name="connsiteX14" fmla="*/ 0 w 140519"/>
                            <a:gd name="connsiteY14" fmla="*/ 0 h 194292"/>
                            <a:gd name="connsiteX15" fmla="*/ 2198 w 140519"/>
                            <a:gd name="connsiteY15" fmla="*/ 74777 h 194292"/>
                            <a:gd name="connsiteX16" fmla="*/ 8288 w 140519"/>
                            <a:gd name="connsiteY16" fmla="*/ 26971 h 194292"/>
                            <a:gd name="connsiteX17" fmla="*/ 10761 w 140519"/>
                            <a:gd name="connsiteY17" fmla="*/ 18546 h 194292"/>
                            <a:gd name="connsiteX18" fmla="*/ 65665 w 140519"/>
                            <a:gd name="connsiteY18" fmla="*/ 55362 h 19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519" h="194292">
                              <a:moveTo>
                                <a:pt x="65665" y="55362"/>
                              </a:moveTo>
                              <a:cubicBezTo>
                                <a:pt x="68458" y="68412"/>
                                <a:pt x="67405" y="81967"/>
                                <a:pt x="68275" y="95292"/>
                              </a:cubicBezTo>
                              <a:cubicBezTo>
                                <a:pt x="73404" y="95841"/>
                                <a:pt x="77021" y="90255"/>
                                <a:pt x="78258" y="85218"/>
                              </a:cubicBezTo>
                              <a:cubicBezTo>
                                <a:pt x="79494" y="80227"/>
                                <a:pt x="80089" y="74411"/>
                                <a:pt x="84165" y="71251"/>
                              </a:cubicBezTo>
                              <a:cubicBezTo>
                                <a:pt x="89064" y="67405"/>
                                <a:pt x="97536" y="70565"/>
                                <a:pt x="98726" y="76655"/>
                              </a:cubicBezTo>
                              <a:cubicBezTo>
                                <a:pt x="99184" y="79036"/>
                                <a:pt x="98680" y="81463"/>
                                <a:pt x="98177" y="83844"/>
                              </a:cubicBezTo>
                              <a:cubicBezTo>
                                <a:pt x="95246" y="97902"/>
                                <a:pt x="92270" y="111960"/>
                                <a:pt x="89339" y="126064"/>
                              </a:cubicBezTo>
                              <a:cubicBezTo>
                                <a:pt x="87782" y="133482"/>
                                <a:pt x="86225" y="140946"/>
                                <a:pt x="85126" y="148456"/>
                              </a:cubicBezTo>
                              <a:cubicBezTo>
                                <a:pt x="92178" y="131971"/>
                                <a:pt x="99230" y="115440"/>
                                <a:pt x="106282" y="98955"/>
                              </a:cubicBezTo>
                              <a:cubicBezTo>
                                <a:pt x="108205" y="94513"/>
                                <a:pt x="111639" y="89156"/>
                                <a:pt x="116356" y="90255"/>
                              </a:cubicBezTo>
                              <a:cubicBezTo>
                                <a:pt x="120889" y="91262"/>
                                <a:pt x="121943" y="97124"/>
                                <a:pt x="122171" y="101749"/>
                              </a:cubicBezTo>
                              <a:cubicBezTo>
                                <a:pt x="123591" y="133116"/>
                                <a:pt x="129040" y="164300"/>
                                <a:pt x="138382" y="194293"/>
                              </a:cubicBezTo>
                              <a:cubicBezTo>
                                <a:pt x="141129" y="163063"/>
                                <a:pt x="143556" y="130093"/>
                                <a:pt x="129956" y="101840"/>
                              </a:cubicBezTo>
                              <a:cubicBezTo>
                                <a:pt x="127025" y="95750"/>
                                <a:pt x="123408" y="90026"/>
                                <a:pt x="119515" y="84485"/>
                              </a:cubicBezTo>
                              <a:cubicBezTo>
                                <a:pt x="90988" y="43685"/>
                                <a:pt x="47944" y="13280"/>
                                <a:pt x="0" y="0"/>
                              </a:cubicBezTo>
                              <a:cubicBezTo>
                                <a:pt x="733" y="24911"/>
                                <a:pt x="1465" y="49867"/>
                                <a:pt x="2198" y="74777"/>
                              </a:cubicBezTo>
                              <a:cubicBezTo>
                                <a:pt x="4213" y="58842"/>
                                <a:pt x="6228" y="42907"/>
                                <a:pt x="8288" y="26971"/>
                              </a:cubicBezTo>
                              <a:cubicBezTo>
                                <a:pt x="8655" y="24040"/>
                                <a:pt x="9067" y="20972"/>
                                <a:pt x="10761" y="18546"/>
                              </a:cubicBezTo>
                              <a:cubicBezTo>
                                <a:pt x="25506" y="-2885"/>
                                <a:pt x="63009" y="42952"/>
                                <a:pt x="65665" y="55362"/>
                              </a:cubicBezTo>
                              <a:close/>
                            </a:path>
                          </a:pathLst>
                        </a:custGeom>
                        <a:solidFill>
                          <a:srgbClr val="163A2E"/>
                        </a:solidFill>
                        <a:ln w="4577" cap="flat">
                          <a:noFill/>
                          <a:prstDash val="solid"/>
                          <a:miter/>
                        </a:ln>
                      </p:spPr>
                      <p:txBody>
                        <a:bodyPr rtlCol="0" anchor="ctr"/>
                        <a:lstStyle/>
                        <a:p>
                          <a:endParaRPr lang="th-TH"/>
                        </a:p>
                      </p:txBody>
                    </p:sp>
                    <p:sp>
                      <p:nvSpPr>
                        <p:cNvPr id="2177" name="Freeform: Shape 2176">
                          <a:extLst>
                            <a:ext uri="{FF2B5EF4-FFF2-40B4-BE49-F238E27FC236}">
                              <a16:creationId xmlns:a16="http://schemas.microsoft.com/office/drawing/2014/main" id="{4C7E9975-890C-44F5-AB3F-8F646254473A}"/>
                            </a:ext>
                          </a:extLst>
                        </p:cNvPr>
                        <p:cNvSpPr/>
                        <p:nvPr/>
                      </p:nvSpPr>
                      <p:spPr>
                        <a:xfrm>
                          <a:off x="8374723" y="-808082"/>
                          <a:ext cx="87598" cy="22280"/>
                        </a:xfrm>
                        <a:custGeom>
                          <a:avLst/>
                          <a:gdLst>
                            <a:gd name="connsiteX0" fmla="*/ 46570 w 87598"/>
                            <a:gd name="connsiteY0" fmla="*/ 12409 h 22280"/>
                            <a:gd name="connsiteX1" fmla="*/ 0 w 87598"/>
                            <a:gd name="connsiteY1" fmla="*/ 0 h 22280"/>
                            <a:gd name="connsiteX2" fmla="*/ 44235 w 87598"/>
                            <a:gd name="connsiteY2" fmla="*/ 6182 h 22280"/>
                            <a:gd name="connsiteX3" fmla="*/ 87599 w 87598"/>
                            <a:gd name="connsiteY3" fmla="*/ 20560 h 22280"/>
                            <a:gd name="connsiteX4" fmla="*/ 46570 w 87598"/>
                            <a:gd name="connsiteY4" fmla="*/ 12409 h 22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98" h="22280">
                              <a:moveTo>
                                <a:pt x="46570" y="12409"/>
                              </a:moveTo>
                              <a:cubicBezTo>
                                <a:pt x="30772" y="8655"/>
                                <a:pt x="12959" y="9799"/>
                                <a:pt x="0" y="0"/>
                              </a:cubicBezTo>
                              <a:cubicBezTo>
                                <a:pt x="7098" y="5358"/>
                                <a:pt x="34619" y="4030"/>
                                <a:pt x="44235" y="6182"/>
                              </a:cubicBezTo>
                              <a:cubicBezTo>
                                <a:pt x="58796" y="9479"/>
                                <a:pt x="74594" y="13371"/>
                                <a:pt x="87599" y="20560"/>
                              </a:cubicBezTo>
                              <a:cubicBezTo>
                                <a:pt x="76838" y="26559"/>
                                <a:pt x="58064" y="15157"/>
                                <a:pt x="46570" y="12409"/>
                              </a:cubicBezTo>
                              <a:close/>
                            </a:path>
                          </a:pathLst>
                        </a:custGeom>
                        <a:solidFill>
                          <a:srgbClr val="929292"/>
                        </a:solidFill>
                        <a:ln w="4577" cap="flat">
                          <a:noFill/>
                          <a:prstDash val="solid"/>
                          <a:miter/>
                        </a:ln>
                      </p:spPr>
                      <p:txBody>
                        <a:bodyPr rtlCol="0" anchor="ctr"/>
                        <a:lstStyle/>
                        <a:p>
                          <a:endParaRPr lang="th-TH"/>
                        </a:p>
                      </p:txBody>
                    </p:sp>
                    <p:sp>
                      <p:nvSpPr>
                        <p:cNvPr id="2178" name="Freeform: Shape 2177">
                          <a:extLst>
                            <a:ext uri="{FF2B5EF4-FFF2-40B4-BE49-F238E27FC236}">
                              <a16:creationId xmlns:a16="http://schemas.microsoft.com/office/drawing/2014/main" id="{9B210FAD-8243-42FA-A16F-DF72386AE0C1}"/>
                            </a:ext>
                          </a:extLst>
                        </p:cNvPr>
                        <p:cNvSpPr/>
                        <p:nvPr/>
                      </p:nvSpPr>
                      <p:spPr>
                        <a:xfrm>
                          <a:off x="8524736" y="-754918"/>
                          <a:ext cx="204310" cy="254645"/>
                        </a:xfrm>
                        <a:custGeom>
                          <a:avLst/>
                          <a:gdLst>
                            <a:gd name="connsiteX0" fmla="*/ 53714 w 204310"/>
                            <a:gd name="connsiteY0" fmla="*/ 30085 h 254645"/>
                            <a:gd name="connsiteX1" fmla="*/ 109213 w 204310"/>
                            <a:gd name="connsiteY1" fmla="*/ 70290 h 254645"/>
                            <a:gd name="connsiteX2" fmla="*/ 167597 w 204310"/>
                            <a:gd name="connsiteY2" fmla="*/ 128491 h 254645"/>
                            <a:gd name="connsiteX3" fmla="*/ 178266 w 204310"/>
                            <a:gd name="connsiteY3" fmla="*/ 161323 h 254645"/>
                            <a:gd name="connsiteX4" fmla="*/ 203406 w 204310"/>
                            <a:gd name="connsiteY4" fmla="*/ 254646 h 254645"/>
                            <a:gd name="connsiteX5" fmla="*/ 181517 w 204310"/>
                            <a:gd name="connsiteY5" fmla="*/ 121530 h 254645"/>
                            <a:gd name="connsiteX6" fmla="*/ 48768 w 204310"/>
                            <a:gd name="connsiteY6" fmla="*/ 21568 h 254645"/>
                            <a:gd name="connsiteX7" fmla="*/ 0 w 204310"/>
                            <a:gd name="connsiteY7" fmla="*/ 0 h 254645"/>
                            <a:gd name="connsiteX8" fmla="*/ 53714 w 204310"/>
                            <a:gd name="connsiteY8" fmla="*/ 30085 h 25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10" h="254645">
                              <a:moveTo>
                                <a:pt x="53714" y="30085"/>
                              </a:moveTo>
                              <a:cubicBezTo>
                                <a:pt x="76655" y="36770"/>
                                <a:pt x="102573" y="47348"/>
                                <a:pt x="109213" y="70290"/>
                              </a:cubicBezTo>
                              <a:cubicBezTo>
                                <a:pt x="134947" y="81554"/>
                                <a:pt x="156240" y="102756"/>
                                <a:pt x="167597" y="128491"/>
                              </a:cubicBezTo>
                              <a:cubicBezTo>
                                <a:pt x="172267" y="139023"/>
                                <a:pt x="175244" y="150196"/>
                                <a:pt x="178266" y="161323"/>
                              </a:cubicBezTo>
                              <a:cubicBezTo>
                                <a:pt x="186646" y="192415"/>
                                <a:pt x="195026" y="223554"/>
                                <a:pt x="203406" y="254646"/>
                              </a:cubicBezTo>
                              <a:cubicBezTo>
                                <a:pt x="206016" y="209084"/>
                                <a:pt x="204184" y="161140"/>
                                <a:pt x="181517" y="121530"/>
                              </a:cubicBezTo>
                              <a:cubicBezTo>
                                <a:pt x="153539" y="72671"/>
                                <a:pt x="99642" y="45746"/>
                                <a:pt x="48768" y="21568"/>
                              </a:cubicBezTo>
                              <a:cubicBezTo>
                                <a:pt x="33886" y="14516"/>
                                <a:pt x="16027" y="2381"/>
                                <a:pt x="0" y="0"/>
                              </a:cubicBezTo>
                              <a:cubicBezTo>
                                <a:pt x="9021" y="17950"/>
                                <a:pt x="35672" y="24865"/>
                                <a:pt x="53714" y="30085"/>
                              </a:cubicBezTo>
                              <a:close/>
                            </a:path>
                          </a:pathLst>
                        </a:custGeom>
                        <a:solidFill>
                          <a:srgbClr val="296347"/>
                        </a:solidFill>
                        <a:ln w="4577" cap="flat">
                          <a:noFill/>
                          <a:prstDash val="solid"/>
                          <a:miter/>
                        </a:ln>
                      </p:spPr>
                      <p:txBody>
                        <a:bodyPr rtlCol="0" anchor="ctr"/>
                        <a:lstStyle/>
                        <a:p>
                          <a:endParaRPr lang="th-TH"/>
                        </a:p>
                      </p:txBody>
                    </p:sp>
                    <p:sp>
                      <p:nvSpPr>
                        <p:cNvPr id="2179" name="Freeform: Shape 2178">
                          <a:extLst>
                            <a:ext uri="{FF2B5EF4-FFF2-40B4-BE49-F238E27FC236}">
                              <a16:creationId xmlns:a16="http://schemas.microsoft.com/office/drawing/2014/main" id="{E3B7B982-3DBF-4A43-B4F4-11AD7058D9C6}"/>
                            </a:ext>
                          </a:extLst>
                        </p:cNvPr>
                        <p:cNvSpPr/>
                        <p:nvPr/>
                      </p:nvSpPr>
                      <p:spPr>
                        <a:xfrm>
                          <a:off x="8727821" y="-499493"/>
                          <a:ext cx="47654" cy="84960"/>
                        </a:xfrm>
                        <a:custGeom>
                          <a:avLst/>
                          <a:gdLst>
                            <a:gd name="connsiteX0" fmla="*/ 47211 w 47654"/>
                            <a:gd name="connsiteY0" fmla="*/ 73861 h 84960"/>
                            <a:gd name="connsiteX1" fmla="*/ 45104 w 47654"/>
                            <a:gd name="connsiteY1" fmla="*/ 82104 h 84960"/>
                            <a:gd name="connsiteX2" fmla="*/ 37595 w 47654"/>
                            <a:gd name="connsiteY2" fmla="*/ 84348 h 84960"/>
                            <a:gd name="connsiteX3" fmla="*/ 25002 w 47654"/>
                            <a:gd name="connsiteY3" fmla="*/ 62276 h 84960"/>
                            <a:gd name="connsiteX4" fmla="*/ 0 w 47654"/>
                            <a:gd name="connsiteY4" fmla="*/ 0 h 84960"/>
                            <a:gd name="connsiteX5" fmla="*/ 47211 w 47654"/>
                            <a:gd name="connsiteY5" fmla="*/ 73861 h 8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 h="84960">
                              <a:moveTo>
                                <a:pt x="47211" y="73861"/>
                              </a:moveTo>
                              <a:cubicBezTo>
                                <a:pt x="48493" y="76426"/>
                                <a:pt x="46753" y="79769"/>
                                <a:pt x="45104" y="82104"/>
                              </a:cubicBezTo>
                              <a:cubicBezTo>
                                <a:pt x="43456" y="84485"/>
                                <a:pt x="40067" y="85813"/>
                                <a:pt x="37595" y="84348"/>
                              </a:cubicBezTo>
                              <a:cubicBezTo>
                                <a:pt x="44143" y="81692"/>
                                <a:pt x="26238" y="69237"/>
                                <a:pt x="25002" y="62276"/>
                              </a:cubicBezTo>
                              <a:cubicBezTo>
                                <a:pt x="20927" y="38785"/>
                                <a:pt x="5083" y="20927"/>
                                <a:pt x="0" y="0"/>
                              </a:cubicBezTo>
                              <a:cubicBezTo>
                                <a:pt x="19736" y="17309"/>
                                <a:pt x="33931" y="46799"/>
                                <a:pt x="47211" y="73861"/>
                              </a:cubicBezTo>
                              <a:close/>
                            </a:path>
                          </a:pathLst>
                        </a:custGeom>
                        <a:solidFill>
                          <a:srgbClr val="296347"/>
                        </a:solidFill>
                        <a:ln w="4577" cap="flat">
                          <a:noFill/>
                          <a:prstDash val="solid"/>
                          <a:miter/>
                        </a:ln>
                      </p:spPr>
                      <p:txBody>
                        <a:bodyPr rtlCol="0" anchor="ctr"/>
                        <a:lstStyle/>
                        <a:p>
                          <a:endParaRPr lang="th-TH"/>
                        </a:p>
                      </p:txBody>
                    </p:sp>
                    <p:sp>
                      <p:nvSpPr>
                        <p:cNvPr id="2180" name="Freeform: Shape 2179">
                          <a:extLst>
                            <a:ext uri="{FF2B5EF4-FFF2-40B4-BE49-F238E27FC236}">
                              <a16:creationId xmlns:a16="http://schemas.microsoft.com/office/drawing/2014/main" id="{8CA0769B-81F7-4E29-916D-F940F63F219F}"/>
                            </a:ext>
                          </a:extLst>
                        </p:cNvPr>
                        <p:cNvSpPr/>
                        <p:nvPr/>
                      </p:nvSpPr>
                      <p:spPr>
                        <a:xfrm>
                          <a:off x="8715686" y="-505904"/>
                          <a:ext cx="58384" cy="88191"/>
                        </a:xfrm>
                        <a:custGeom>
                          <a:avLst/>
                          <a:gdLst>
                            <a:gd name="connsiteX0" fmla="*/ 21568 w 58384"/>
                            <a:gd name="connsiteY0" fmla="*/ 26055 h 88191"/>
                            <a:gd name="connsiteX1" fmla="*/ 58384 w 58384"/>
                            <a:gd name="connsiteY1" fmla="*/ 79173 h 88191"/>
                            <a:gd name="connsiteX2" fmla="*/ 56736 w 58384"/>
                            <a:gd name="connsiteY2" fmla="*/ 86134 h 88191"/>
                            <a:gd name="connsiteX3" fmla="*/ 50371 w 58384"/>
                            <a:gd name="connsiteY3" fmla="*/ 87324 h 88191"/>
                            <a:gd name="connsiteX4" fmla="*/ 32832 w 58384"/>
                            <a:gd name="connsiteY4" fmla="*/ 57377 h 88191"/>
                            <a:gd name="connsiteX5" fmla="*/ 32054 w 58384"/>
                            <a:gd name="connsiteY5" fmla="*/ 49638 h 88191"/>
                            <a:gd name="connsiteX6" fmla="*/ 22667 w 58384"/>
                            <a:gd name="connsiteY6" fmla="*/ 37503 h 88191"/>
                            <a:gd name="connsiteX7" fmla="*/ 16210 w 58384"/>
                            <a:gd name="connsiteY7" fmla="*/ 23445 h 88191"/>
                            <a:gd name="connsiteX8" fmla="*/ 0 w 58384"/>
                            <a:gd name="connsiteY8" fmla="*/ 0 h 88191"/>
                            <a:gd name="connsiteX9" fmla="*/ 21568 w 58384"/>
                            <a:gd name="connsiteY9" fmla="*/ 26055 h 8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84" h="88191">
                              <a:moveTo>
                                <a:pt x="21568" y="26055"/>
                              </a:moveTo>
                              <a:cubicBezTo>
                                <a:pt x="31825" y="40892"/>
                                <a:pt x="58292" y="61132"/>
                                <a:pt x="58384" y="79173"/>
                              </a:cubicBezTo>
                              <a:cubicBezTo>
                                <a:pt x="58384" y="81600"/>
                                <a:pt x="58201" y="84210"/>
                                <a:pt x="56736" y="86134"/>
                              </a:cubicBezTo>
                              <a:cubicBezTo>
                                <a:pt x="55270" y="88103"/>
                                <a:pt x="52202" y="88973"/>
                                <a:pt x="50371" y="87324"/>
                              </a:cubicBezTo>
                              <a:cubicBezTo>
                                <a:pt x="50508" y="78441"/>
                                <a:pt x="32695" y="66260"/>
                                <a:pt x="32832" y="57377"/>
                              </a:cubicBezTo>
                              <a:cubicBezTo>
                                <a:pt x="32878" y="54767"/>
                                <a:pt x="32924" y="52111"/>
                                <a:pt x="32054" y="49638"/>
                              </a:cubicBezTo>
                              <a:cubicBezTo>
                                <a:pt x="30406" y="44738"/>
                                <a:pt x="25735" y="41624"/>
                                <a:pt x="22667" y="37503"/>
                              </a:cubicBezTo>
                              <a:cubicBezTo>
                                <a:pt x="19599" y="33336"/>
                                <a:pt x="18179" y="28253"/>
                                <a:pt x="16210" y="23445"/>
                              </a:cubicBezTo>
                              <a:cubicBezTo>
                                <a:pt x="12593" y="14562"/>
                                <a:pt x="6960" y="6594"/>
                                <a:pt x="0" y="0"/>
                              </a:cubicBezTo>
                              <a:cubicBezTo>
                                <a:pt x="7922" y="8059"/>
                                <a:pt x="15157" y="16805"/>
                                <a:pt x="21568" y="26055"/>
                              </a:cubicBezTo>
                              <a:close/>
                            </a:path>
                          </a:pathLst>
                        </a:custGeom>
                        <a:solidFill>
                          <a:srgbClr val="142D28"/>
                        </a:solidFill>
                        <a:ln w="4577" cap="flat">
                          <a:noFill/>
                          <a:prstDash val="solid"/>
                          <a:miter/>
                        </a:ln>
                      </p:spPr>
                      <p:txBody>
                        <a:bodyPr rtlCol="0" anchor="ctr"/>
                        <a:lstStyle/>
                        <a:p>
                          <a:endParaRPr lang="th-TH"/>
                        </a:p>
                      </p:txBody>
                    </p:sp>
                  </p:grpSp>
                  <p:grpSp>
                    <p:nvGrpSpPr>
                      <p:cNvPr id="2133" name="Graphic 4">
                        <a:extLst>
                          <a:ext uri="{FF2B5EF4-FFF2-40B4-BE49-F238E27FC236}">
                            <a16:creationId xmlns:a16="http://schemas.microsoft.com/office/drawing/2014/main" id="{70FA8A25-6831-4517-8F48-687DA5CE9519}"/>
                          </a:ext>
                        </a:extLst>
                      </p:cNvPr>
                      <p:cNvGrpSpPr/>
                      <p:nvPr/>
                    </p:nvGrpSpPr>
                    <p:grpSpPr>
                      <a:xfrm>
                        <a:off x="8665865" y="-815478"/>
                        <a:ext cx="299751" cy="394791"/>
                        <a:chOff x="8665865" y="-815478"/>
                        <a:chExt cx="299751" cy="394791"/>
                      </a:xfrm>
                    </p:grpSpPr>
                    <p:sp>
                      <p:nvSpPr>
                        <p:cNvPr id="2166" name="Freeform: Shape 2165">
                          <a:extLst>
                            <a:ext uri="{FF2B5EF4-FFF2-40B4-BE49-F238E27FC236}">
                              <a16:creationId xmlns:a16="http://schemas.microsoft.com/office/drawing/2014/main" id="{FA79535E-8927-4038-A938-F37CE726D7D2}"/>
                            </a:ext>
                          </a:extLst>
                        </p:cNvPr>
                        <p:cNvSpPr/>
                        <p:nvPr/>
                      </p:nvSpPr>
                      <p:spPr>
                        <a:xfrm>
                          <a:off x="8720404" y="-815478"/>
                          <a:ext cx="235366" cy="181541"/>
                        </a:xfrm>
                        <a:custGeom>
                          <a:avLst/>
                          <a:gdLst>
                            <a:gd name="connsiteX0" fmla="*/ 13645 w 235366"/>
                            <a:gd name="connsiteY0" fmla="*/ 99208 h 181541"/>
                            <a:gd name="connsiteX1" fmla="*/ 40707 w 235366"/>
                            <a:gd name="connsiteY1" fmla="*/ 68849 h 181541"/>
                            <a:gd name="connsiteX2" fmla="*/ 102526 w 235366"/>
                            <a:gd name="connsiteY2" fmla="*/ 26308 h 181541"/>
                            <a:gd name="connsiteX3" fmla="*/ 159445 w 235366"/>
                            <a:gd name="connsiteY3" fmla="*/ 14952 h 181541"/>
                            <a:gd name="connsiteX4" fmla="*/ 197543 w 235366"/>
                            <a:gd name="connsiteY4" fmla="*/ 1490 h 181541"/>
                            <a:gd name="connsiteX5" fmla="*/ 235367 w 235366"/>
                            <a:gd name="connsiteY5" fmla="*/ 9320 h 181541"/>
                            <a:gd name="connsiteX6" fmla="*/ 88331 w 235366"/>
                            <a:gd name="connsiteY6" fmla="*/ 132087 h 181541"/>
                            <a:gd name="connsiteX7" fmla="*/ 148684 w 235366"/>
                            <a:gd name="connsiteY7" fmla="*/ 87761 h 181541"/>
                            <a:gd name="connsiteX8" fmla="*/ 164985 w 235366"/>
                            <a:gd name="connsiteY8" fmla="*/ 42564 h 181541"/>
                            <a:gd name="connsiteX9" fmla="*/ 137740 w 235366"/>
                            <a:gd name="connsiteY9" fmla="*/ 28049 h 181541"/>
                            <a:gd name="connsiteX10" fmla="*/ 69877 w 235366"/>
                            <a:gd name="connsiteY10" fmla="*/ 56119 h 181541"/>
                            <a:gd name="connsiteX11" fmla="*/ 22803 w 235366"/>
                            <a:gd name="connsiteY11" fmla="*/ 108504 h 181541"/>
                            <a:gd name="connsiteX12" fmla="*/ 9936 w 235366"/>
                            <a:gd name="connsiteY12" fmla="*/ 181541 h 181541"/>
                            <a:gd name="connsiteX13" fmla="*/ 13645 w 235366"/>
                            <a:gd name="connsiteY13" fmla="*/ 99208 h 18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366" h="181541">
                              <a:moveTo>
                                <a:pt x="13645" y="99208"/>
                              </a:moveTo>
                              <a:cubicBezTo>
                                <a:pt x="20559" y="87486"/>
                                <a:pt x="30725" y="78099"/>
                                <a:pt x="40707" y="68849"/>
                              </a:cubicBezTo>
                              <a:cubicBezTo>
                                <a:pt x="59207" y="51723"/>
                                <a:pt x="78531" y="34139"/>
                                <a:pt x="102526" y="26308"/>
                              </a:cubicBezTo>
                              <a:cubicBezTo>
                                <a:pt x="120934" y="20310"/>
                                <a:pt x="140853" y="20493"/>
                                <a:pt x="159445" y="14952"/>
                              </a:cubicBezTo>
                              <a:cubicBezTo>
                                <a:pt x="172358" y="11106"/>
                                <a:pt x="184401" y="4558"/>
                                <a:pt x="197543" y="1490"/>
                              </a:cubicBezTo>
                              <a:cubicBezTo>
                                <a:pt x="210685" y="-1578"/>
                                <a:pt x="225980" y="-342"/>
                                <a:pt x="235367" y="9320"/>
                              </a:cubicBezTo>
                              <a:cubicBezTo>
                                <a:pt x="190171" y="54562"/>
                                <a:pt x="140899" y="95682"/>
                                <a:pt x="88331" y="132087"/>
                              </a:cubicBezTo>
                              <a:cubicBezTo>
                                <a:pt x="110310" y="120135"/>
                                <a:pt x="130688" y="105161"/>
                                <a:pt x="148684" y="87761"/>
                              </a:cubicBezTo>
                              <a:cubicBezTo>
                                <a:pt x="161047" y="75763"/>
                                <a:pt x="173045" y="57767"/>
                                <a:pt x="164985" y="42564"/>
                              </a:cubicBezTo>
                              <a:cubicBezTo>
                                <a:pt x="159949" y="33040"/>
                                <a:pt x="148455" y="28644"/>
                                <a:pt x="137740" y="28049"/>
                              </a:cubicBezTo>
                              <a:cubicBezTo>
                                <a:pt x="112783" y="26629"/>
                                <a:pt x="89888" y="41145"/>
                                <a:pt x="69877" y="56119"/>
                              </a:cubicBezTo>
                              <a:cubicBezTo>
                                <a:pt x="50827" y="70360"/>
                                <a:pt x="31824" y="86478"/>
                                <a:pt x="22803" y="108504"/>
                              </a:cubicBezTo>
                              <a:cubicBezTo>
                                <a:pt x="13187" y="131903"/>
                                <a:pt x="17354" y="157867"/>
                                <a:pt x="9936" y="181541"/>
                              </a:cubicBezTo>
                              <a:cubicBezTo>
                                <a:pt x="-9709" y="170185"/>
                                <a:pt x="4258" y="115006"/>
                                <a:pt x="13645" y="99208"/>
                              </a:cubicBezTo>
                              <a:close/>
                            </a:path>
                          </a:pathLst>
                        </a:custGeom>
                        <a:solidFill>
                          <a:srgbClr val="7A7D7C"/>
                        </a:solidFill>
                        <a:ln w="4577" cap="flat">
                          <a:noFill/>
                          <a:prstDash val="solid"/>
                          <a:miter/>
                        </a:ln>
                      </p:spPr>
                      <p:txBody>
                        <a:bodyPr rtlCol="0" anchor="ctr"/>
                        <a:lstStyle/>
                        <a:p>
                          <a:endParaRPr lang="th-TH"/>
                        </a:p>
                      </p:txBody>
                    </p:sp>
                    <p:sp>
                      <p:nvSpPr>
                        <p:cNvPr id="2167" name="Freeform: Shape 2166">
                          <a:extLst>
                            <a:ext uri="{FF2B5EF4-FFF2-40B4-BE49-F238E27FC236}">
                              <a16:creationId xmlns:a16="http://schemas.microsoft.com/office/drawing/2014/main" id="{740B46BB-B321-4673-B412-54B853C5FCE0}"/>
                            </a:ext>
                          </a:extLst>
                        </p:cNvPr>
                        <p:cNvSpPr/>
                        <p:nvPr/>
                      </p:nvSpPr>
                      <p:spPr>
                        <a:xfrm>
                          <a:off x="8731415" y="-791199"/>
                          <a:ext cx="161176" cy="155455"/>
                        </a:xfrm>
                        <a:custGeom>
                          <a:avLst/>
                          <a:gdLst>
                            <a:gd name="connsiteX0" fmla="*/ 3366 w 161176"/>
                            <a:gd name="connsiteY0" fmla="*/ 119667 h 155455"/>
                            <a:gd name="connsiteX1" fmla="*/ 13486 w 161176"/>
                            <a:gd name="connsiteY1" fmla="*/ 76303 h 155455"/>
                            <a:gd name="connsiteX2" fmla="*/ 29788 w 161176"/>
                            <a:gd name="connsiteY2" fmla="*/ 51896 h 155455"/>
                            <a:gd name="connsiteX3" fmla="*/ 111846 w 161176"/>
                            <a:gd name="connsiteY3" fmla="*/ 2304 h 155455"/>
                            <a:gd name="connsiteX4" fmla="*/ 147564 w 161176"/>
                            <a:gd name="connsiteY4" fmla="*/ 4731 h 155455"/>
                            <a:gd name="connsiteX5" fmla="*/ 158325 w 161176"/>
                            <a:gd name="connsiteY5" fmla="*/ 45623 h 155455"/>
                            <a:gd name="connsiteX6" fmla="*/ 123157 w 161176"/>
                            <a:gd name="connsiteY6" fmla="*/ 72960 h 155455"/>
                            <a:gd name="connsiteX7" fmla="*/ 132452 w 161176"/>
                            <a:gd name="connsiteY7" fmla="*/ 50980 h 155455"/>
                            <a:gd name="connsiteX8" fmla="*/ 124668 w 161176"/>
                            <a:gd name="connsiteY8" fmla="*/ 29596 h 155455"/>
                            <a:gd name="connsiteX9" fmla="*/ 104840 w 161176"/>
                            <a:gd name="connsiteY9" fmla="*/ 35274 h 155455"/>
                            <a:gd name="connsiteX10" fmla="*/ 106260 w 161176"/>
                            <a:gd name="connsiteY10" fmla="*/ 50934 h 155455"/>
                            <a:gd name="connsiteX11" fmla="*/ 93896 w 161176"/>
                            <a:gd name="connsiteY11" fmla="*/ 73098 h 155455"/>
                            <a:gd name="connsiteX12" fmla="*/ 82494 w 161176"/>
                            <a:gd name="connsiteY12" fmla="*/ 57162 h 155455"/>
                            <a:gd name="connsiteX13" fmla="*/ 65414 w 161176"/>
                            <a:gd name="connsiteY13" fmla="*/ 56246 h 155455"/>
                            <a:gd name="connsiteX14" fmla="*/ 66192 w 161176"/>
                            <a:gd name="connsiteY14" fmla="*/ 78821 h 155455"/>
                            <a:gd name="connsiteX15" fmla="*/ 31070 w 161176"/>
                            <a:gd name="connsiteY15" fmla="*/ 94436 h 155455"/>
                            <a:gd name="connsiteX16" fmla="*/ 27544 w 161176"/>
                            <a:gd name="connsiteY16" fmla="*/ 105335 h 155455"/>
                            <a:gd name="connsiteX17" fmla="*/ 10098 w 161176"/>
                            <a:gd name="connsiteY17" fmla="*/ 154103 h 155455"/>
                            <a:gd name="connsiteX18" fmla="*/ 3366 w 161176"/>
                            <a:gd name="connsiteY18" fmla="*/ 119667 h 155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176" h="155455">
                              <a:moveTo>
                                <a:pt x="3366" y="119667"/>
                              </a:moveTo>
                              <a:cubicBezTo>
                                <a:pt x="5290" y="104877"/>
                                <a:pt x="7305" y="89857"/>
                                <a:pt x="13486" y="76303"/>
                              </a:cubicBezTo>
                              <a:cubicBezTo>
                                <a:pt x="17562" y="67374"/>
                                <a:pt x="23332" y="59314"/>
                                <a:pt x="29788" y="51896"/>
                              </a:cubicBezTo>
                              <a:cubicBezTo>
                                <a:pt x="51127" y="27398"/>
                                <a:pt x="80250" y="9814"/>
                                <a:pt x="111846" y="2304"/>
                              </a:cubicBezTo>
                              <a:cubicBezTo>
                                <a:pt x="123752" y="-535"/>
                                <a:pt x="137123" y="-1771"/>
                                <a:pt x="147564" y="4731"/>
                              </a:cubicBezTo>
                              <a:cubicBezTo>
                                <a:pt x="160614" y="12836"/>
                                <a:pt x="164461" y="31519"/>
                                <a:pt x="158325" y="45623"/>
                              </a:cubicBezTo>
                              <a:cubicBezTo>
                                <a:pt x="152188" y="59726"/>
                                <a:pt x="138085" y="69159"/>
                                <a:pt x="123157" y="72960"/>
                              </a:cubicBezTo>
                              <a:cubicBezTo>
                                <a:pt x="127186" y="66046"/>
                                <a:pt x="131262" y="58902"/>
                                <a:pt x="132452" y="50980"/>
                              </a:cubicBezTo>
                              <a:cubicBezTo>
                                <a:pt x="133643" y="43058"/>
                                <a:pt x="131307" y="34083"/>
                                <a:pt x="124668" y="29596"/>
                              </a:cubicBezTo>
                              <a:cubicBezTo>
                                <a:pt x="118028" y="25108"/>
                                <a:pt x="107084" y="27581"/>
                                <a:pt x="104840" y="35274"/>
                              </a:cubicBezTo>
                              <a:cubicBezTo>
                                <a:pt x="103329" y="40357"/>
                                <a:pt x="105710" y="45668"/>
                                <a:pt x="106260" y="50934"/>
                              </a:cubicBezTo>
                              <a:cubicBezTo>
                                <a:pt x="107176" y="59910"/>
                                <a:pt x="102001" y="69159"/>
                                <a:pt x="93896" y="73098"/>
                              </a:cubicBezTo>
                              <a:cubicBezTo>
                                <a:pt x="89454" y="68289"/>
                                <a:pt x="87119" y="61787"/>
                                <a:pt x="82494" y="57162"/>
                              </a:cubicBezTo>
                              <a:cubicBezTo>
                                <a:pt x="77869" y="52537"/>
                                <a:pt x="69031" y="50797"/>
                                <a:pt x="65414" y="56246"/>
                              </a:cubicBezTo>
                              <a:cubicBezTo>
                                <a:pt x="61155" y="62703"/>
                                <a:pt x="68436" y="71449"/>
                                <a:pt x="66192" y="78821"/>
                              </a:cubicBezTo>
                              <a:cubicBezTo>
                                <a:pt x="62300" y="91735"/>
                                <a:pt x="39267" y="83721"/>
                                <a:pt x="31070" y="94436"/>
                              </a:cubicBezTo>
                              <a:cubicBezTo>
                                <a:pt x="28735" y="97504"/>
                                <a:pt x="28185" y="101534"/>
                                <a:pt x="27544" y="105335"/>
                              </a:cubicBezTo>
                              <a:cubicBezTo>
                                <a:pt x="25896" y="115363"/>
                                <a:pt x="20172" y="149020"/>
                                <a:pt x="10098" y="154103"/>
                              </a:cubicBezTo>
                              <a:cubicBezTo>
                                <a:pt x="-6525" y="162482"/>
                                <a:pt x="2084" y="129604"/>
                                <a:pt x="3366" y="119667"/>
                              </a:cubicBezTo>
                              <a:close/>
                            </a:path>
                          </a:pathLst>
                        </a:custGeom>
                        <a:solidFill>
                          <a:srgbClr val="2B674C"/>
                        </a:solidFill>
                        <a:ln w="4577" cap="flat">
                          <a:noFill/>
                          <a:prstDash val="solid"/>
                          <a:miter/>
                        </a:ln>
                      </p:spPr>
                      <p:txBody>
                        <a:bodyPr rtlCol="0" anchor="ctr"/>
                        <a:lstStyle/>
                        <a:p>
                          <a:endParaRPr lang="th-TH"/>
                        </a:p>
                      </p:txBody>
                    </p:sp>
                    <p:sp>
                      <p:nvSpPr>
                        <p:cNvPr id="2168" name="Freeform: Shape 2167">
                          <a:extLst>
                            <a:ext uri="{FF2B5EF4-FFF2-40B4-BE49-F238E27FC236}">
                              <a16:creationId xmlns:a16="http://schemas.microsoft.com/office/drawing/2014/main" id="{53F1E601-86F8-44F2-BA64-57187257788C}"/>
                            </a:ext>
                          </a:extLst>
                        </p:cNvPr>
                        <p:cNvSpPr/>
                        <p:nvPr/>
                      </p:nvSpPr>
                      <p:spPr>
                        <a:xfrm>
                          <a:off x="8729558" y="-767140"/>
                          <a:ext cx="138888" cy="137232"/>
                        </a:xfrm>
                        <a:custGeom>
                          <a:avLst/>
                          <a:gdLst>
                            <a:gd name="connsiteX0" fmla="*/ 25325 w 138888"/>
                            <a:gd name="connsiteY0" fmla="*/ 92861 h 137232"/>
                            <a:gd name="connsiteX1" fmla="*/ 25600 w 138888"/>
                            <a:gd name="connsiteY1" fmla="*/ 73857 h 137232"/>
                            <a:gd name="connsiteX2" fmla="*/ 34072 w 138888"/>
                            <a:gd name="connsiteY2" fmla="*/ 57601 h 137232"/>
                            <a:gd name="connsiteX3" fmla="*/ 55914 w 138888"/>
                            <a:gd name="connsiteY3" fmla="*/ 49359 h 137232"/>
                            <a:gd name="connsiteX4" fmla="*/ 64431 w 138888"/>
                            <a:gd name="connsiteY4" fmla="*/ 20144 h 137232"/>
                            <a:gd name="connsiteX5" fmla="*/ 78260 w 138888"/>
                            <a:gd name="connsiteY5" fmla="*/ 23166 h 137232"/>
                            <a:gd name="connsiteX6" fmla="*/ 104361 w 138888"/>
                            <a:gd name="connsiteY6" fmla="*/ 38689 h 137232"/>
                            <a:gd name="connsiteX7" fmla="*/ 100469 w 138888"/>
                            <a:gd name="connsiteY7" fmla="*/ 18266 h 137232"/>
                            <a:gd name="connsiteX8" fmla="*/ 110681 w 138888"/>
                            <a:gd name="connsiteY8" fmla="*/ 1232 h 137232"/>
                            <a:gd name="connsiteX9" fmla="*/ 133210 w 138888"/>
                            <a:gd name="connsiteY9" fmla="*/ 9566 h 137232"/>
                            <a:gd name="connsiteX10" fmla="*/ 138888 w 138888"/>
                            <a:gd name="connsiteY10" fmla="*/ 34706 h 137232"/>
                            <a:gd name="connsiteX11" fmla="*/ 134080 w 138888"/>
                            <a:gd name="connsiteY11" fmla="*/ 51877 h 137232"/>
                            <a:gd name="connsiteX12" fmla="*/ 121304 w 138888"/>
                            <a:gd name="connsiteY12" fmla="*/ 58380 h 137232"/>
                            <a:gd name="connsiteX13" fmla="*/ 50144 w 138888"/>
                            <a:gd name="connsiteY13" fmla="*/ 105728 h 137232"/>
                            <a:gd name="connsiteX14" fmla="*/ 4628 w 138888"/>
                            <a:gd name="connsiteY14" fmla="*/ 137233 h 137232"/>
                            <a:gd name="connsiteX15" fmla="*/ 3 w 138888"/>
                            <a:gd name="connsiteY15" fmla="*/ 128257 h 137232"/>
                            <a:gd name="connsiteX16" fmla="*/ 10810 w 138888"/>
                            <a:gd name="connsiteY16" fmla="*/ 119969 h 137232"/>
                            <a:gd name="connsiteX17" fmla="*/ 25325 w 138888"/>
                            <a:gd name="connsiteY17" fmla="*/ 92861 h 137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888" h="137232">
                              <a:moveTo>
                                <a:pt x="25325" y="92861"/>
                              </a:moveTo>
                              <a:cubicBezTo>
                                <a:pt x="25921" y="86541"/>
                                <a:pt x="25005" y="80176"/>
                                <a:pt x="25600" y="73857"/>
                              </a:cubicBezTo>
                              <a:cubicBezTo>
                                <a:pt x="26150" y="67538"/>
                                <a:pt x="28623" y="60852"/>
                                <a:pt x="34072" y="57601"/>
                              </a:cubicBezTo>
                              <a:cubicBezTo>
                                <a:pt x="40849" y="53526"/>
                                <a:pt x="50877" y="55495"/>
                                <a:pt x="55914" y="49359"/>
                              </a:cubicBezTo>
                              <a:cubicBezTo>
                                <a:pt x="62646" y="41116"/>
                                <a:pt x="54769" y="24586"/>
                                <a:pt x="64431" y="20144"/>
                              </a:cubicBezTo>
                              <a:cubicBezTo>
                                <a:pt x="68873" y="18083"/>
                                <a:pt x="74002" y="20648"/>
                                <a:pt x="78260" y="23166"/>
                              </a:cubicBezTo>
                              <a:cubicBezTo>
                                <a:pt x="86961" y="28341"/>
                                <a:pt x="95661" y="33515"/>
                                <a:pt x="104361" y="38689"/>
                              </a:cubicBezTo>
                              <a:cubicBezTo>
                                <a:pt x="102255" y="32050"/>
                                <a:pt x="100103" y="25227"/>
                                <a:pt x="100469" y="18266"/>
                              </a:cubicBezTo>
                              <a:cubicBezTo>
                                <a:pt x="100835" y="11306"/>
                                <a:pt x="104316" y="4071"/>
                                <a:pt x="110681" y="1232"/>
                              </a:cubicBezTo>
                              <a:cubicBezTo>
                                <a:pt x="118648" y="-2340"/>
                                <a:pt x="128402" y="2285"/>
                                <a:pt x="133210" y="9566"/>
                              </a:cubicBezTo>
                              <a:cubicBezTo>
                                <a:pt x="138018" y="16847"/>
                                <a:pt x="138888" y="26005"/>
                                <a:pt x="138888" y="34706"/>
                              </a:cubicBezTo>
                              <a:cubicBezTo>
                                <a:pt x="138888" y="40796"/>
                                <a:pt x="138293" y="47436"/>
                                <a:pt x="134080" y="51877"/>
                              </a:cubicBezTo>
                              <a:cubicBezTo>
                                <a:pt x="130737" y="55357"/>
                                <a:pt x="125838" y="56731"/>
                                <a:pt x="121304" y="58380"/>
                              </a:cubicBezTo>
                              <a:cubicBezTo>
                                <a:pt x="94379" y="68042"/>
                                <a:pt x="74414" y="90617"/>
                                <a:pt x="50144" y="105728"/>
                              </a:cubicBezTo>
                              <a:cubicBezTo>
                                <a:pt x="34392" y="115573"/>
                                <a:pt x="16213" y="122717"/>
                                <a:pt x="4628" y="137233"/>
                              </a:cubicBezTo>
                              <a:cubicBezTo>
                                <a:pt x="4673" y="137187"/>
                                <a:pt x="-135" y="129677"/>
                                <a:pt x="3" y="128257"/>
                              </a:cubicBezTo>
                              <a:cubicBezTo>
                                <a:pt x="323" y="124411"/>
                                <a:pt x="8703" y="122717"/>
                                <a:pt x="10810" y="119969"/>
                              </a:cubicBezTo>
                              <a:cubicBezTo>
                                <a:pt x="17495" y="110948"/>
                                <a:pt x="24181" y="104950"/>
                                <a:pt x="25325" y="92861"/>
                              </a:cubicBezTo>
                              <a:close/>
                            </a:path>
                          </a:pathLst>
                        </a:custGeom>
                        <a:solidFill>
                          <a:srgbClr val="16382C"/>
                        </a:solidFill>
                        <a:ln w="4577" cap="flat">
                          <a:noFill/>
                          <a:prstDash val="solid"/>
                          <a:miter/>
                        </a:ln>
                      </p:spPr>
                      <p:txBody>
                        <a:bodyPr rtlCol="0" anchor="ctr"/>
                        <a:lstStyle/>
                        <a:p>
                          <a:endParaRPr lang="th-TH"/>
                        </a:p>
                      </p:txBody>
                    </p:sp>
                    <p:sp>
                      <p:nvSpPr>
                        <p:cNvPr id="2169" name="Freeform: Shape 2168">
                          <a:extLst>
                            <a:ext uri="{FF2B5EF4-FFF2-40B4-BE49-F238E27FC236}">
                              <a16:creationId xmlns:a16="http://schemas.microsoft.com/office/drawing/2014/main" id="{CE5F43BB-26EC-4FFD-B051-652BB7510F4C}"/>
                            </a:ext>
                          </a:extLst>
                        </p:cNvPr>
                        <p:cNvSpPr/>
                        <p:nvPr/>
                      </p:nvSpPr>
                      <p:spPr>
                        <a:xfrm>
                          <a:off x="8665865" y="-804371"/>
                          <a:ext cx="299751" cy="383684"/>
                        </a:xfrm>
                        <a:custGeom>
                          <a:avLst/>
                          <a:gdLst>
                            <a:gd name="connsiteX0" fmla="*/ 71939 w 299751"/>
                            <a:gd name="connsiteY0" fmla="*/ 163153 h 383684"/>
                            <a:gd name="connsiteX1" fmla="*/ 217189 w 299751"/>
                            <a:gd name="connsiteY1" fmla="*/ 62870 h 383684"/>
                            <a:gd name="connsiteX2" fmla="*/ 251441 w 299751"/>
                            <a:gd name="connsiteY2" fmla="*/ 20742 h 383684"/>
                            <a:gd name="connsiteX3" fmla="*/ 299751 w 299751"/>
                            <a:gd name="connsiteY3" fmla="*/ 319 h 383684"/>
                            <a:gd name="connsiteX4" fmla="*/ 165582 w 299751"/>
                            <a:gd name="connsiteY4" fmla="*/ 158757 h 383684"/>
                            <a:gd name="connsiteX5" fmla="*/ 117639 w 299751"/>
                            <a:gd name="connsiteY5" fmla="*/ 236328 h 383684"/>
                            <a:gd name="connsiteX6" fmla="*/ 88698 w 299751"/>
                            <a:gd name="connsiteY6" fmla="*/ 295536 h 383684"/>
                            <a:gd name="connsiteX7" fmla="*/ 97399 w 299751"/>
                            <a:gd name="connsiteY7" fmla="*/ 358911 h 383684"/>
                            <a:gd name="connsiteX8" fmla="*/ 107610 w 299751"/>
                            <a:gd name="connsiteY8" fmla="*/ 383685 h 383684"/>
                            <a:gd name="connsiteX9" fmla="*/ 60628 w 299751"/>
                            <a:gd name="connsiteY9" fmla="*/ 319989 h 383684"/>
                            <a:gd name="connsiteX10" fmla="*/ 4625 w 299751"/>
                            <a:gd name="connsiteY10" fmla="*/ 291644 h 383684"/>
                            <a:gd name="connsiteX11" fmla="*/ 71939 w 299751"/>
                            <a:gd name="connsiteY11" fmla="*/ 163153 h 38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751" h="383684">
                              <a:moveTo>
                                <a:pt x="71939" y="163153"/>
                              </a:moveTo>
                              <a:cubicBezTo>
                                <a:pt x="118142" y="126337"/>
                                <a:pt x="178358" y="107379"/>
                                <a:pt x="217189" y="62870"/>
                              </a:cubicBezTo>
                              <a:cubicBezTo>
                                <a:pt x="229095" y="49224"/>
                                <a:pt x="238619" y="33518"/>
                                <a:pt x="251441" y="20742"/>
                              </a:cubicBezTo>
                              <a:cubicBezTo>
                                <a:pt x="264263" y="7966"/>
                                <a:pt x="281801" y="-1925"/>
                                <a:pt x="299751" y="319"/>
                              </a:cubicBezTo>
                              <a:cubicBezTo>
                                <a:pt x="240955" y="37959"/>
                                <a:pt x="202307" y="99366"/>
                                <a:pt x="165582" y="158757"/>
                              </a:cubicBezTo>
                              <a:cubicBezTo>
                                <a:pt x="149601" y="184629"/>
                                <a:pt x="133620" y="210456"/>
                                <a:pt x="117639" y="236328"/>
                              </a:cubicBezTo>
                              <a:cubicBezTo>
                                <a:pt x="106054" y="255102"/>
                                <a:pt x="94285" y="274197"/>
                                <a:pt x="88698" y="295536"/>
                              </a:cubicBezTo>
                              <a:cubicBezTo>
                                <a:pt x="83066" y="316875"/>
                                <a:pt x="84394" y="341098"/>
                                <a:pt x="97399" y="358911"/>
                              </a:cubicBezTo>
                              <a:cubicBezTo>
                                <a:pt x="102940" y="366467"/>
                                <a:pt x="110862" y="374893"/>
                                <a:pt x="107610" y="383685"/>
                              </a:cubicBezTo>
                              <a:cubicBezTo>
                                <a:pt x="108297" y="381853"/>
                                <a:pt x="66307" y="323286"/>
                                <a:pt x="60628" y="319989"/>
                              </a:cubicBezTo>
                              <a:cubicBezTo>
                                <a:pt x="40846" y="308541"/>
                                <a:pt x="16852" y="316738"/>
                                <a:pt x="4625" y="291644"/>
                              </a:cubicBezTo>
                              <a:cubicBezTo>
                                <a:pt x="-16805" y="247638"/>
                                <a:pt x="41487" y="187423"/>
                                <a:pt x="71939" y="163153"/>
                              </a:cubicBezTo>
                              <a:close/>
                            </a:path>
                          </a:pathLst>
                        </a:custGeom>
                        <a:solidFill>
                          <a:srgbClr val="21573D"/>
                        </a:solidFill>
                        <a:ln w="4577" cap="flat">
                          <a:noFill/>
                          <a:prstDash val="solid"/>
                          <a:miter/>
                        </a:ln>
                      </p:spPr>
                      <p:txBody>
                        <a:bodyPr rtlCol="0" anchor="ctr"/>
                        <a:lstStyle/>
                        <a:p>
                          <a:endParaRPr lang="th-TH"/>
                        </a:p>
                      </p:txBody>
                    </p:sp>
                    <p:sp>
                      <p:nvSpPr>
                        <p:cNvPr id="2170" name="Freeform: Shape 2169">
                          <a:extLst>
                            <a:ext uri="{FF2B5EF4-FFF2-40B4-BE49-F238E27FC236}">
                              <a16:creationId xmlns:a16="http://schemas.microsoft.com/office/drawing/2014/main" id="{C60D80F2-861E-485E-87B3-D2B09C03C434}"/>
                            </a:ext>
                          </a:extLst>
                        </p:cNvPr>
                        <p:cNvSpPr/>
                        <p:nvPr/>
                      </p:nvSpPr>
                      <p:spPr>
                        <a:xfrm>
                          <a:off x="8671585" y="-799794"/>
                          <a:ext cx="280430" cy="374161"/>
                        </a:xfrm>
                        <a:custGeom>
                          <a:avLst/>
                          <a:gdLst>
                            <a:gd name="connsiteX0" fmla="*/ 29585 w 280430"/>
                            <a:gd name="connsiteY0" fmla="*/ 295584 h 374161"/>
                            <a:gd name="connsiteX1" fmla="*/ 50 w 280430"/>
                            <a:gd name="connsiteY1" fmla="*/ 263392 h 374161"/>
                            <a:gd name="connsiteX2" fmla="*/ 36225 w 280430"/>
                            <a:gd name="connsiteY2" fmla="*/ 289173 h 374161"/>
                            <a:gd name="connsiteX3" fmla="*/ 68050 w 280430"/>
                            <a:gd name="connsiteY3" fmla="*/ 265590 h 374161"/>
                            <a:gd name="connsiteX4" fmla="*/ 27616 w 280430"/>
                            <a:gd name="connsiteY4" fmla="*/ 240405 h 374161"/>
                            <a:gd name="connsiteX5" fmla="*/ 18092 w 280430"/>
                            <a:gd name="connsiteY5" fmla="*/ 219890 h 374161"/>
                            <a:gd name="connsiteX6" fmla="*/ 29448 w 280430"/>
                            <a:gd name="connsiteY6" fmla="*/ 202535 h 374161"/>
                            <a:gd name="connsiteX7" fmla="*/ 48131 w 280430"/>
                            <a:gd name="connsiteY7" fmla="*/ 246083 h 374161"/>
                            <a:gd name="connsiteX8" fmla="*/ 69378 w 280430"/>
                            <a:gd name="connsiteY8" fmla="*/ 248968 h 374161"/>
                            <a:gd name="connsiteX9" fmla="*/ 74461 w 280430"/>
                            <a:gd name="connsiteY9" fmla="*/ 205649 h 374161"/>
                            <a:gd name="connsiteX10" fmla="*/ 72813 w 280430"/>
                            <a:gd name="connsiteY10" fmla="*/ 160362 h 374161"/>
                            <a:gd name="connsiteX11" fmla="*/ 78491 w 280430"/>
                            <a:gd name="connsiteY11" fmla="*/ 202535 h 374161"/>
                            <a:gd name="connsiteX12" fmla="*/ 103905 w 280430"/>
                            <a:gd name="connsiteY12" fmla="*/ 192232 h 374161"/>
                            <a:gd name="connsiteX13" fmla="*/ 109903 w 280430"/>
                            <a:gd name="connsiteY13" fmla="*/ 162514 h 374161"/>
                            <a:gd name="connsiteX14" fmla="*/ 121626 w 280430"/>
                            <a:gd name="connsiteY14" fmla="*/ 135222 h 374161"/>
                            <a:gd name="connsiteX15" fmla="*/ 125930 w 280430"/>
                            <a:gd name="connsiteY15" fmla="*/ 162697 h 374161"/>
                            <a:gd name="connsiteX16" fmla="*/ 151253 w 280430"/>
                            <a:gd name="connsiteY16" fmla="*/ 144701 h 374161"/>
                            <a:gd name="connsiteX17" fmla="*/ 280431 w 280430"/>
                            <a:gd name="connsiteY17" fmla="*/ 0 h 374161"/>
                            <a:gd name="connsiteX18" fmla="*/ 231571 w 280430"/>
                            <a:gd name="connsiteY18" fmla="*/ 46570 h 374161"/>
                            <a:gd name="connsiteX19" fmla="*/ 109858 w 280430"/>
                            <a:gd name="connsiteY19" fmla="*/ 219158 h 374161"/>
                            <a:gd name="connsiteX20" fmla="*/ 78903 w 280430"/>
                            <a:gd name="connsiteY20" fmla="*/ 314999 h 374161"/>
                            <a:gd name="connsiteX21" fmla="*/ 101707 w 280430"/>
                            <a:gd name="connsiteY21" fmla="*/ 374162 h 374161"/>
                            <a:gd name="connsiteX22" fmla="*/ 70614 w 280430"/>
                            <a:gd name="connsiteY22" fmla="*/ 319807 h 374161"/>
                            <a:gd name="connsiteX23" fmla="*/ 29585 w 280430"/>
                            <a:gd name="connsiteY23" fmla="*/ 295584 h 37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0430" h="374161">
                              <a:moveTo>
                                <a:pt x="29585" y="295584"/>
                              </a:moveTo>
                              <a:cubicBezTo>
                                <a:pt x="14795" y="290363"/>
                                <a:pt x="-1003" y="279007"/>
                                <a:pt x="50" y="263392"/>
                              </a:cubicBezTo>
                              <a:cubicBezTo>
                                <a:pt x="9529" y="275206"/>
                                <a:pt x="21297" y="286700"/>
                                <a:pt x="36225" y="289173"/>
                              </a:cubicBezTo>
                              <a:cubicBezTo>
                                <a:pt x="51199" y="291645"/>
                                <a:pt x="68875" y="280701"/>
                                <a:pt x="68050" y="265590"/>
                              </a:cubicBezTo>
                              <a:cubicBezTo>
                                <a:pt x="51703" y="270307"/>
                                <a:pt x="37278" y="254417"/>
                                <a:pt x="27616" y="240405"/>
                              </a:cubicBezTo>
                              <a:cubicBezTo>
                                <a:pt x="23266" y="234131"/>
                                <a:pt x="18824" y="227492"/>
                                <a:pt x="18092" y="219890"/>
                              </a:cubicBezTo>
                              <a:cubicBezTo>
                                <a:pt x="17359" y="212289"/>
                                <a:pt x="21893" y="203634"/>
                                <a:pt x="29448" y="202535"/>
                              </a:cubicBezTo>
                              <a:cubicBezTo>
                                <a:pt x="25876" y="219020"/>
                                <a:pt x="33752" y="237337"/>
                                <a:pt x="48131" y="246083"/>
                              </a:cubicBezTo>
                              <a:cubicBezTo>
                                <a:pt x="54496" y="249930"/>
                                <a:pt x="62555" y="251990"/>
                                <a:pt x="69378" y="248968"/>
                              </a:cubicBezTo>
                              <a:cubicBezTo>
                                <a:pt x="84260" y="242420"/>
                                <a:pt x="81192" y="220486"/>
                                <a:pt x="74461" y="205649"/>
                              </a:cubicBezTo>
                              <a:cubicBezTo>
                                <a:pt x="67775" y="190859"/>
                                <a:pt x="60724" y="171214"/>
                                <a:pt x="72813" y="160362"/>
                              </a:cubicBezTo>
                              <a:cubicBezTo>
                                <a:pt x="77208" y="173916"/>
                                <a:pt x="79132" y="188294"/>
                                <a:pt x="78491" y="202535"/>
                              </a:cubicBezTo>
                              <a:cubicBezTo>
                                <a:pt x="87374" y="207527"/>
                                <a:pt x="99051" y="201207"/>
                                <a:pt x="103905" y="192232"/>
                              </a:cubicBezTo>
                              <a:cubicBezTo>
                                <a:pt x="108759" y="183257"/>
                                <a:pt x="108850" y="172634"/>
                                <a:pt x="109903" y="162514"/>
                              </a:cubicBezTo>
                              <a:cubicBezTo>
                                <a:pt x="110957" y="152394"/>
                                <a:pt x="113613" y="141495"/>
                                <a:pt x="121626" y="135222"/>
                              </a:cubicBezTo>
                              <a:cubicBezTo>
                                <a:pt x="110453" y="140534"/>
                                <a:pt x="113658" y="161048"/>
                                <a:pt x="125930" y="162697"/>
                              </a:cubicBezTo>
                              <a:cubicBezTo>
                                <a:pt x="136783" y="164162"/>
                                <a:pt x="145117" y="153768"/>
                                <a:pt x="151253" y="144701"/>
                              </a:cubicBezTo>
                              <a:cubicBezTo>
                                <a:pt x="187566" y="90988"/>
                                <a:pt x="231113" y="42174"/>
                                <a:pt x="280431" y="0"/>
                              </a:cubicBezTo>
                              <a:cubicBezTo>
                                <a:pt x="261015" y="11631"/>
                                <a:pt x="245904" y="29078"/>
                                <a:pt x="231571" y="46570"/>
                              </a:cubicBezTo>
                              <a:cubicBezTo>
                                <a:pt x="186879" y="101062"/>
                                <a:pt x="146170" y="158759"/>
                                <a:pt x="109858" y="219158"/>
                              </a:cubicBezTo>
                              <a:cubicBezTo>
                                <a:pt x="92228" y="248464"/>
                                <a:pt x="75056" y="281022"/>
                                <a:pt x="78903" y="314999"/>
                              </a:cubicBezTo>
                              <a:cubicBezTo>
                                <a:pt x="81284" y="336155"/>
                                <a:pt x="91587" y="355479"/>
                                <a:pt x="101707" y="374162"/>
                              </a:cubicBezTo>
                              <a:cubicBezTo>
                                <a:pt x="92091" y="356349"/>
                                <a:pt x="82337" y="336246"/>
                                <a:pt x="70614" y="319807"/>
                              </a:cubicBezTo>
                              <a:cubicBezTo>
                                <a:pt x="60037" y="304925"/>
                                <a:pt x="47032" y="301765"/>
                                <a:pt x="29585" y="295584"/>
                              </a:cubicBezTo>
                              <a:close/>
                            </a:path>
                          </a:pathLst>
                        </a:custGeom>
                        <a:solidFill>
                          <a:srgbClr val="16382C"/>
                        </a:solidFill>
                        <a:ln w="4577" cap="flat">
                          <a:noFill/>
                          <a:prstDash val="solid"/>
                          <a:miter/>
                        </a:ln>
                      </p:spPr>
                      <p:txBody>
                        <a:bodyPr rtlCol="0" anchor="ctr"/>
                        <a:lstStyle/>
                        <a:p>
                          <a:endParaRPr lang="th-TH"/>
                        </a:p>
                      </p:txBody>
                    </p:sp>
                  </p:grpSp>
                  <p:sp>
                    <p:nvSpPr>
                      <p:cNvPr id="2134" name="Freeform: Shape 2133">
                        <a:extLst>
                          <a:ext uri="{FF2B5EF4-FFF2-40B4-BE49-F238E27FC236}">
                            <a16:creationId xmlns:a16="http://schemas.microsoft.com/office/drawing/2014/main" id="{08B23383-3301-4876-8095-24D2BD5171F2}"/>
                          </a:ext>
                        </a:extLst>
                      </p:cNvPr>
                      <p:cNvSpPr/>
                      <p:nvPr/>
                    </p:nvSpPr>
                    <p:spPr>
                      <a:xfrm>
                        <a:off x="8727546" y="-477330"/>
                        <a:ext cx="73861" cy="112646"/>
                      </a:xfrm>
                      <a:custGeom>
                        <a:avLst/>
                        <a:gdLst>
                          <a:gd name="connsiteX0" fmla="*/ 31916 w 73861"/>
                          <a:gd name="connsiteY0" fmla="*/ 48310 h 112646"/>
                          <a:gd name="connsiteX1" fmla="*/ 20377 w 73861"/>
                          <a:gd name="connsiteY1" fmla="*/ 29169 h 112646"/>
                          <a:gd name="connsiteX2" fmla="*/ 0 w 73861"/>
                          <a:gd name="connsiteY2" fmla="*/ 0 h 112646"/>
                          <a:gd name="connsiteX3" fmla="*/ 23582 w 73861"/>
                          <a:gd name="connsiteY3" fmla="*/ 29581 h 112646"/>
                          <a:gd name="connsiteX4" fmla="*/ 37595 w 73861"/>
                          <a:gd name="connsiteY4" fmla="*/ 49180 h 112646"/>
                          <a:gd name="connsiteX5" fmla="*/ 47073 w 73861"/>
                          <a:gd name="connsiteY5" fmla="*/ 54446 h 112646"/>
                          <a:gd name="connsiteX6" fmla="*/ 57239 w 73861"/>
                          <a:gd name="connsiteY6" fmla="*/ 77296 h 112646"/>
                          <a:gd name="connsiteX7" fmla="*/ 73862 w 73861"/>
                          <a:gd name="connsiteY7" fmla="*/ 112647 h 112646"/>
                          <a:gd name="connsiteX8" fmla="*/ 31916 w 73861"/>
                          <a:gd name="connsiteY8" fmla="*/ 48310 h 112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861" h="112646">
                            <a:moveTo>
                              <a:pt x="31916" y="48310"/>
                            </a:moveTo>
                            <a:cubicBezTo>
                              <a:pt x="28070" y="41945"/>
                              <a:pt x="24224" y="35580"/>
                              <a:pt x="20377" y="29169"/>
                            </a:cubicBezTo>
                            <a:cubicBezTo>
                              <a:pt x="14241" y="19003"/>
                              <a:pt x="8059" y="8746"/>
                              <a:pt x="0" y="0"/>
                            </a:cubicBezTo>
                            <a:cubicBezTo>
                              <a:pt x="9570" y="8334"/>
                              <a:pt x="17584" y="18408"/>
                              <a:pt x="23582" y="29581"/>
                            </a:cubicBezTo>
                            <a:cubicBezTo>
                              <a:pt x="27429" y="36770"/>
                              <a:pt x="30772" y="44784"/>
                              <a:pt x="37595" y="49180"/>
                            </a:cubicBezTo>
                            <a:cubicBezTo>
                              <a:pt x="40617" y="51149"/>
                              <a:pt x="44189" y="52248"/>
                              <a:pt x="47073" y="54446"/>
                            </a:cubicBezTo>
                            <a:cubicBezTo>
                              <a:pt x="53851" y="59575"/>
                              <a:pt x="55270" y="69008"/>
                              <a:pt x="57239" y="77296"/>
                            </a:cubicBezTo>
                            <a:cubicBezTo>
                              <a:pt x="60307" y="90072"/>
                              <a:pt x="65985" y="102161"/>
                              <a:pt x="73862" y="112647"/>
                            </a:cubicBezTo>
                            <a:cubicBezTo>
                              <a:pt x="58659" y="92361"/>
                              <a:pt x="45013" y="69969"/>
                              <a:pt x="31916" y="48310"/>
                            </a:cubicBezTo>
                            <a:close/>
                          </a:path>
                        </a:pathLst>
                      </a:custGeom>
                      <a:solidFill>
                        <a:srgbClr val="16382C"/>
                      </a:solidFill>
                      <a:ln w="4577" cap="flat">
                        <a:noFill/>
                        <a:prstDash val="solid"/>
                        <a:miter/>
                      </a:ln>
                    </p:spPr>
                    <p:txBody>
                      <a:bodyPr rtlCol="0" anchor="ctr"/>
                      <a:lstStyle/>
                      <a:p>
                        <a:endParaRPr lang="th-TH"/>
                      </a:p>
                    </p:txBody>
                  </p:sp>
                  <p:sp>
                    <p:nvSpPr>
                      <p:cNvPr id="2135" name="Freeform: Shape 2134">
                        <a:extLst>
                          <a:ext uri="{FF2B5EF4-FFF2-40B4-BE49-F238E27FC236}">
                            <a16:creationId xmlns:a16="http://schemas.microsoft.com/office/drawing/2014/main" id="{7887C17C-A843-472F-A3C7-4814CD0F39F1}"/>
                          </a:ext>
                        </a:extLst>
                      </p:cNvPr>
                      <p:cNvSpPr/>
                      <p:nvPr/>
                    </p:nvSpPr>
                    <p:spPr>
                      <a:xfrm>
                        <a:off x="8929669" y="-97628"/>
                        <a:ext cx="29689" cy="36541"/>
                      </a:xfrm>
                      <a:custGeom>
                        <a:avLst/>
                        <a:gdLst>
                          <a:gd name="connsiteX0" fmla="*/ 0 w 29689"/>
                          <a:gd name="connsiteY0" fmla="*/ 0 h 36541"/>
                          <a:gd name="connsiteX1" fmla="*/ 13600 w 29689"/>
                          <a:gd name="connsiteY1" fmla="*/ 9296 h 36541"/>
                          <a:gd name="connsiteX2" fmla="*/ 26330 w 29689"/>
                          <a:gd name="connsiteY2" fmla="*/ 20469 h 36541"/>
                          <a:gd name="connsiteX3" fmla="*/ 28254 w 29689"/>
                          <a:gd name="connsiteY3" fmla="*/ 36542 h 36541"/>
                          <a:gd name="connsiteX4" fmla="*/ 5174 w 29689"/>
                          <a:gd name="connsiteY4" fmla="*/ 17309 h 36541"/>
                          <a:gd name="connsiteX5" fmla="*/ 14928 w 29689"/>
                          <a:gd name="connsiteY5" fmla="*/ 21843 h 36541"/>
                          <a:gd name="connsiteX6" fmla="*/ 641 w 29689"/>
                          <a:gd name="connsiteY6" fmla="*/ 3846 h 3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89" h="36541">
                            <a:moveTo>
                              <a:pt x="0" y="0"/>
                            </a:moveTo>
                            <a:cubicBezTo>
                              <a:pt x="4534" y="3068"/>
                              <a:pt x="9067" y="6182"/>
                              <a:pt x="13600" y="9296"/>
                            </a:cubicBezTo>
                            <a:cubicBezTo>
                              <a:pt x="18271" y="12501"/>
                              <a:pt x="23079" y="15798"/>
                              <a:pt x="26330" y="20469"/>
                            </a:cubicBezTo>
                            <a:cubicBezTo>
                              <a:pt x="29581" y="25140"/>
                              <a:pt x="30955" y="31550"/>
                              <a:pt x="28254" y="36542"/>
                            </a:cubicBezTo>
                            <a:cubicBezTo>
                              <a:pt x="20561" y="30131"/>
                              <a:pt x="12867" y="23720"/>
                              <a:pt x="5174" y="17309"/>
                            </a:cubicBezTo>
                            <a:cubicBezTo>
                              <a:pt x="8059" y="19461"/>
                              <a:pt x="11402" y="21018"/>
                              <a:pt x="14928" y="21843"/>
                            </a:cubicBezTo>
                            <a:cubicBezTo>
                              <a:pt x="14104" y="13783"/>
                              <a:pt x="8288" y="6457"/>
                              <a:pt x="641" y="3846"/>
                            </a:cubicBezTo>
                          </a:path>
                        </a:pathLst>
                      </a:custGeom>
                      <a:solidFill>
                        <a:srgbClr val="41514C"/>
                      </a:solidFill>
                      <a:ln w="4577" cap="flat">
                        <a:noFill/>
                        <a:prstDash val="solid"/>
                        <a:miter/>
                      </a:ln>
                    </p:spPr>
                    <p:txBody>
                      <a:bodyPr rtlCol="0" anchor="ctr"/>
                      <a:lstStyle/>
                      <a:p>
                        <a:endParaRPr lang="th-TH"/>
                      </a:p>
                    </p:txBody>
                  </p:sp>
                  <p:grpSp>
                    <p:nvGrpSpPr>
                      <p:cNvPr id="2136" name="Graphic 4">
                        <a:extLst>
                          <a:ext uri="{FF2B5EF4-FFF2-40B4-BE49-F238E27FC236}">
                            <a16:creationId xmlns:a16="http://schemas.microsoft.com/office/drawing/2014/main" id="{E3B920E1-0614-466F-9EDF-468592FA5270}"/>
                          </a:ext>
                        </a:extLst>
                      </p:cNvPr>
                      <p:cNvGrpSpPr/>
                      <p:nvPr/>
                    </p:nvGrpSpPr>
                    <p:grpSpPr>
                      <a:xfrm>
                        <a:off x="8412920" y="-147484"/>
                        <a:ext cx="544178" cy="380927"/>
                        <a:chOff x="8412920" y="-147484"/>
                        <a:chExt cx="544178" cy="380927"/>
                      </a:xfrm>
                    </p:grpSpPr>
                    <p:grpSp>
                      <p:nvGrpSpPr>
                        <p:cNvPr id="2137" name="Graphic 4">
                          <a:extLst>
                            <a:ext uri="{FF2B5EF4-FFF2-40B4-BE49-F238E27FC236}">
                              <a16:creationId xmlns:a16="http://schemas.microsoft.com/office/drawing/2014/main" id="{8E96AEAC-E440-491D-BE1E-DA699AFFFA4D}"/>
                            </a:ext>
                          </a:extLst>
                        </p:cNvPr>
                        <p:cNvGrpSpPr/>
                        <p:nvPr/>
                      </p:nvGrpSpPr>
                      <p:grpSpPr>
                        <a:xfrm>
                          <a:off x="8412920" y="-147484"/>
                          <a:ext cx="544178" cy="380927"/>
                          <a:chOff x="8412920" y="-147484"/>
                          <a:chExt cx="544178" cy="380927"/>
                        </a:xfrm>
                      </p:grpSpPr>
                      <p:grpSp>
                        <p:nvGrpSpPr>
                          <p:cNvPr id="2144" name="Graphic 4">
                            <a:extLst>
                              <a:ext uri="{FF2B5EF4-FFF2-40B4-BE49-F238E27FC236}">
                                <a16:creationId xmlns:a16="http://schemas.microsoft.com/office/drawing/2014/main" id="{24F00F84-DDF3-48AA-9ECB-EE08DC124E5F}"/>
                              </a:ext>
                            </a:extLst>
                          </p:cNvPr>
                          <p:cNvGrpSpPr/>
                          <p:nvPr/>
                        </p:nvGrpSpPr>
                        <p:grpSpPr>
                          <a:xfrm>
                            <a:off x="8412920" y="-147484"/>
                            <a:ext cx="544178" cy="380927"/>
                            <a:chOff x="8412920" y="-147484"/>
                            <a:chExt cx="544178" cy="380927"/>
                          </a:xfrm>
                        </p:grpSpPr>
                        <p:sp>
                          <p:nvSpPr>
                            <p:cNvPr id="2146" name="Freeform: Shape 2145">
                              <a:extLst>
                                <a:ext uri="{FF2B5EF4-FFF2-40B4-BE49-F238E27FC236}">
                                  <a16:creationId xmlns:a16="http://schemas.microsoft.com/office/drawing/2014/main" id="{EF3FAF54-B149-4620-AFF0-741D9AE14DD9}"/>
                                </a:ext>
                              </a:extLst>
                            </p:cNvPr>
                            <p:cNvSpPr/>
                            <p:nvPr/>
                          </p:nvSpPr>
                          <p:spPr>
                            <a:xfrm>
                              <a:off x="8874075" y="-111411"/>
                              <a:ext cx="82886" cy="47073"/>
                            </a:xfrm>
                            <a:custGeom>
                              <a:avLst/>
                              <a:gdLst>
                                <a:gd name="connsiteX0" fmla="*/ 76063 w 82886"/>
                                <a:gd name="connsiteY0" fmla="*/ 47074 h 47073"/>
                                <a:gd name="connsiteX1" fmla="*/ 82886 w 82886"/>
                                <a:gd name="connsiteY1" fmla="*/ 38511 h 47073"/>
                                <a:gd name="connsiteX2" fmla="*/ 56923 w 82886"/>
                                <a:gd name="connsiteY2" fmla="*/ 22804 h 47073"/>
                                <a:gd name="connsiteX3" fmla="*/ 50603 w 82886"/>
                                <a:gd name="connsiteY3" fmla="*/ 16622 h 47073"/>
                                <a:gd name="connsiteX4" fmla="*/ 42636 w 82886"/>
                                <a:gd name="connsiteY4" fmla="*/ 13096 h 47073"/>
                                <a:gd name="connsiteX5" fmla="*/ 462 w 82886"/>
                                <a:gd name="connsiteY5" fmla="*/ 0 h 47073"/>
                                <a:gd name="connsiteX6" fmla="*/ 33157 w 82886"/>
                                <a:gd name="connsiteY6" fmla="*/ 15432 h 47073"/>
                                <a:gd name="connsiteX7" fmla="*/ 76063 w 82886"/>
                                <a:gd name="connsiteY7" fmla="*/ 47074 h 4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86" h="47073">
                                  <a:moveTo>
                                    <a:pt x="76063" y="47074"/>
                                  </a:moveTo>
                                  <a:cubicBezTo>
                                    <a:pt x="77803" y="43822"/>
                                    <a:pt x="80093" y="40892"/>
                                    <a:pt x="82886" y="38511"/>
                                  </a:cubicBezTo>
                                  <a:cubicBezTo>
                                    <a:pt x="73041" y="35763"/>
                                    <a:pt x="63928" y="30268"/>
                                    <a:pt x="56923" y="22804"/>
                                  </a:cubicBezTo>
                                  <a:cubicBezTo>
                                    <a:pt x="54908" y="20652"/>
                                    <a:pt x="53030" y="18317"/>
                                    <a:pt x="50603" y="16622"/>
                                  </a:cubicBezTo>
                                  <a:cubicBezTo>
                                    <a:pt x="48222" y="14974"/>
                                    <a:pt x="45383" y="14012"/>
                                    <a:pt x="42636" y="13096"/>
                                  </a:cubicBezTo>
                                  <a:cubicBezTo>
                                    <a:pt x="29402" y="8655"/>
                                    <a:pt x="14062" y="1099"/>
                                    <a:pt x="462" y="0"/>
                                  </a:cubicBezTo>
                                  <a:cubicBezTo>
                                    <a:pt x="-3797" y="17492"/>
                                    <a:pt x="22533" y="12409"/>
                                    <a:pt x="33157" y="15432"/>
                                  </a:cubicBezTo>
                                  <a:cubicBezTo>
                                    <a:pt x="39201" y="17126"/>
                                    <a:pt x="81329" y="37274"/>
                                    <a:pt x="76063" y="47074"/>
                                  </a:cubicBezTo>
                                  <a:close/>
                                </a:path>
                              </a:pathLst>
                            </a:custGeom>
                            <a:solidFill>
                              <a:srgbClr val="25483B"/>
                            </a:solidFill>
                            <a:ln w="4577" cap="flat">
                              <a:noFill/>
                              <a:prstDash val="solid"/>
                              <a:miter/>
                            </a:ln>
                          </p:spPr>
                          <p:txBody>
                            <a:bodyPr rtlCol="0" anchor="ctr"/>
                            <a:lstStyle/>
                            <a:p>
                              <a:endParaRPr lang="th-TH"/>
                            </a:p>
                          </p:txBody>
                        </p:sp>
                        <p:sp>
                          <p:nvSpPr>
                            <p:cNvPr id="2147" name="Freeform: Shape 2146">
                              <a:extLst>
                                <a:ext uri="{FF2B5EF4-FFF2-40B4-BE49-F238E27FC236}">
                                  <a16:creationId xmlns:a16="http://schemas.microsoft.com/office/drawing/2014/main" id="{F2783C48-7FD1-4F1A-9FB3-A6B923AF53C8}"/>
                                </a:ext>
                              </a:extLst>
                            </p:cNvPr>
                            <p:cNvSpPr/>
                            <p:nvPr/>
                          </p:nvSpPr>
                          <p:spPr>
                            <a:xfrm>
                              <a:off x="8879574" y="-114203"/>
                              <a:ext cx="77525" cy="45068"/>
                            </a:xfrm>
                            <a:custGeom>
                              <a:avLst/>
                              <a:gdLst>
                                <a:gd name="connsiteX0" fmla="*/ 77525 w 77525"/>
                                <a:gd name="connsiteY0" fmla="*/ 41806 h 45068"/>
                                <a:gd name="connsiteX1" fmla="*/ 70839 w 77525"/>
                                <a:gd name="connsiteY1" fmla="*/ 44782 h 45068"/>
                                <a:gd name="connsiteX2" fmla="*/ 64429 w 77525"/>
                                <a:gd name="connsiteY2" fmla="*/ 39745 h 45068"/>
                                <a:gd name="connsiteX3" fmla="*/ 0 w 77525"/>
                                <a:gd name="connsiteY3" fmla="*/ 4623 h 45068"/>
                                <a:gd name="connsiteX4" fmla="*/ 77525 w 77525"/>
                                <a:gd name="connsiteY4" fmla="*/ 41806 h 45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25" h="45068">
                                  <a:moveTo>
                                    <a:pt x="77525" y="41806"/>
                                  </a:moveTo>
                                  <a:cubicBezTo>
                                    <a:pt x="76976" y="44508"/>
                                    <a:pt x="73495" y="45652"/>
                                    <a:pt x="70839" y="44782"/>
                                  </a:cubicBezTo>
                                  <a:cubicBezTo>
                                    <a:pt x="68229" y="43912"/>
                                    <a:pt x="66306" y="41760"/>
                                    <a:pt x="64429" y="39745"/>
                                  </a:cubicBezTo>
                                  <a:cubicBezTo>
                                    <a:pt x="46661" y="20467"/>
                                    <a:pt x="24453" y="11538"/>
                                    <a:pt x="0" y="4623"/>
                                  </a:cubicBezTo>
                                  <a:cubicBezTo>
                                    <a:pt x="5037" y="-14792"/>
                                    <a:pt x="68275" y="32648"/>
                                    <a:pt x="77525" y="41806"/>
                                  </a:cubicBezTo>
                                  <a:close/>
                                </a:path>
                              </a:pathLst>
                            </a:custGeom>
                            <a:solidFill>
                              <a:srgbClr val="6D7875"/>
                            </a:solidFill>
                            <a:ln w="4577" cap="flat">
                              <a:noFill/>
                              <a:prstDash val="solid"/>
                              <a:miter/>
                            </a:ln>
                          </p:spPr>
                          <p:txBody>
                            <a:bodyPr rtlCol="0" anchor="ctr"/>
                            <a:lstStyle/>
                            <a:p>
                              <a:endParaRPr lang="th-TH"/>
                            </a:p>
                          </p:txBody>
                        </p:sp>
                        <p:sp>
                          <p:nvSpPr>
                            <p:cNvPr id="2148" name="Freeform: Shape 2147">
                              <a:extLst>
                                <a:ext uri="{FF2B5EF4-FFF2-40B4-BE49-F238E27FC236}">
                                  <a16:creationId xmlns:a16="http://schemas.microsoft.com/office/drawing/2014/main" id="{61646A50-5307-42F6-A4FA-B29B80438712}"/>
                                </a:ext>
                              </a:extLst>
                            </p:cNvPr>
                            <p:cNvSpPr/>
                            <p:nvPr/>
                          </p:nvSpPr>
                          <p:spPr>
                            <a:xfrm>
                              <a:off x="8858798" y="-115076"/>
                              <a:ext cx="91065" cy="47578"/>
                            </a:xfrm>
                            <a:custGeom>
                              <a:avLst/>
                              <a:gdLst>
                                <a:gd name="connsiteX0" fmla="*/ 38359 w 91065"/>
                                <a:gd name="connsiteY0" fmla="*/ 18409 h 47578"/>
                                <a:gd name="connsiteX1" fmla="*/ 47014 w 91065"/>
                                <a:gd name="connsiteY1" fmla="*/ 18913 h 47578"/>
                                <a:gd name="connsiteX2" fmla="*/ 58508 w 91065"/>
                                <a:gd name="connsiteY2" fmla="*/ 24911 h 47578"/>
                                <a:gd name="connsiteX3" fmla="*/ 91065 w 91065"/>
                                <a:gd name="connsiteY3" fmla="*/ 47578 h 47578"/>
                                <a:gd name="connsiteX4" fmla="*/ 39138 w 91065"/>
                                <a:gd name="connsiteY4" fmla="*/ 10579 h 47578"/>
                                <a:gd name="connsiteX5" fmla="*/ 24530 w 91065"/>
                                <a:gd name="connsiteY5" fmla="*/ 4305 h 47578"/>
                                <a:gd name="connsiteX6" fmla="*/ 19860 w 91065"/>
                                <a:gd name="connsiteY6" fmla="*/ 734 h 47578"/>
                                <a:gd name="connsiteX7" fmla="*/ 4062 w 91065"/>
                                <a:gd name="connsiteY7" fmla="*/ 7465 h 47578"/>
                                <a:gd name="connsiteX8" fmla="*/ 38359 w 91065"/>
                                <a:gd name="connsiteY8" fmla="*/ 18409 h 47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065" h="47578">
                                  <a:moveTo>
                                    <a:pt x="38359" y="18409"/>
                                  </a:moveTo>
                                  <a:cubicBezTo>
                                    <a:pt x="41244" y="18317"/>
                                    <a:pt x="44175" y="18226"/>
                                    <a:pt x="47014" y="18913"/>
                                  </a:cubicBezTo>
                                  <a:cubicBezTo>
                                    <a:pt x="51273" y="19874"/>
                                    <a:pt x="54936" y="22439"/>
                                    <a:pt x="58508" y="24911"/>
                                  </a:cubicBezTo>
                                  <a:cubicBezTo>
                                    <a:pt x="69360" y="32467"/>
                                    <a:pt x="80213" y="40022"/>
                                    <a:pt x="91065" y="47578"/>
                                  </a:cubicBezTo>
                                  <a:cubicBezTo>
                                    <a:pt x="78106" y="30315"/>
                                    <a:pt x="59698" y="17218"/>
                                    <a:pt x="39138" y="10579"/>
                                  </a:cubicBezTo>
                                  <a:cubicBezTo>
                                    <a:pt x="34055" y="8930"/>
                                    <a:pt x="28697" y="7602"/>
                                    <a:pt x="24530" y="4305"/>
                                  </a:cubicBezTo>
                                  <a:cubicBezTo>
                                    <a:pt x="22974" y="3069"/>
                                    <a:pt x="21645" y="1558"/>
                                    <a:pt x="19860" y="734"/>
                                  </a:cubicBezTo>
                                  <a:cubicBezTo>
                                    <a:pt x="14319" y="-1877"/>
                                    <a:pt x="8274" y="2977"/>
                                    <a:pt x="4062" y="7465"/>
                                  </a:cubicBezTo>
                                  <a:cubicBezTo>
                                    <a:pt x="-13248" y="25736"/>
                                    <a:pt x="29842" y="18638"/>
                                    <a:pt x="38359" y="18409"/>
                                  </a:cubicBezTo>
                                  <a:close/>
                                </a:path>
                              </a:pathLst>
                            </a:custGeom>
                            <a:solidFill>
                              <a:srgbClr val="394844"/>
                            </a:solidFill>
                            <a:ln w="4577" cap="flat">
                              <a:noFill/>
                              <a:prstDash val="solid"/>
                              <a:miter/>
                            </a:ln>
                          </p:spPr>
                          <p:txBody>
                            <a:bodyPr rtlCol="0" anchor="ctr"/>
                            <a:lstStyle/>
                            <a:p>
                              <a:endParaRPr lang="th-TH"/>
                            </a:p>
                          </p:txBody>
                        </p:sp>
                        <p:sp>
                          <p:nvSpPr>
                            <p:cNvPr id="2149" name="Freeform: Shape 2148">
                              <a:extLst>
                                <a:ext uri="{FF2B5EF4-FFF2-40B4-BE49-F238E27FC236}">
                                  <a16:creationId xmlns:a16="http://schemas.microsoft.com/office/drawing/2014/main" id="{FA1BE3BA-B7C4-407D-9D0A-B125AB9C087B}"/>
                                </a:ext>
                              </a:extLst>
                            </p:cNvPr>
                            <p:cNvSpPr/>
                            <p:nvPr/>
                          </p:nvSpPr>
                          <p:spPr>
                            <a:xfrm>
                              <a:off x="8412920" y="-147484"/>
                              <a:ext cx="465692" cy="380927"/>
                            </a:xfrm>
                            <a:custGeom>
                              <a:avLst/>
                              <a:gdLst>
                                <a:gd name="connsiteX0" fmla="*/ 465692 w 465692"/>
                                <a:gd name="connsiteY0" fmla="*/ 39369 h 380927"/>
                                <a:gd name="connsiteX1" fmla="*/ 41343 w 465692"/>
                                <a:gd name="connsiteY1" fmla="*/ 380927 h 380927"/>
                                <a:gd name="connsiteX2" fmla="*/ 1871 w 465692"/>
                                <a:gd name="connsiteY2" fmla="*/ 246667 h 380927"/>
                                <a:gd name="connsiteX3" fmla="*/ 215076 w 465692"/>
                                <a:gd name="connsiteY3" fmla="*/ 16794 h 380927"/>
                                <a:gd name="connsiteX4" fmla="*/ 320900 w 465692"/>
                                <a:gd name="connsiteY4" fmla="*/ 3743 h 380927"/>
                                <a:gd name="connsiteX5" fmla="*/ 465692 w 465692"/>
                                <a:gd name="connsiteY5" fmla="*/ 39369 h 3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692" h="380927">
                                  <a:moveTo>
                                    <a:pt x="465692" y="39369"/>
                                  </a:moveTo>
                                  <a:cubicBezTo>
                                    <a:pt x="465692" y="39369"/>
                                    <a:pt x="57096" y="329137"/>
                                    <a:pt x="41343" y="380927"/>
                                  </a:cubicBezTo>
                                  <a:cubicBezTo>
                                    <a:pt x="41343" y="380927"/>
                                    <a:pt x="-10355" y="368564"/>
                                    <a:pt x="1871" y="246667"/>
                                  </a:cubicBezTo>
                                  <a:cubicBezTo>
                                    <a:pt x="14097" y="124770"/>
                                    <a:pt x="145061" y="23754"/>
                                    <a:pt x="215076" y="16794"/>
                                  </a:cubicBezTo>
                                  <a:cubicBezTo>
                                    <a:pt x="285091" y="9834"/>
                                    <a:pt x="305697" y="11024"/>
                                    <a:pt x="320900" y="3743"/>
                                  </a:cubicBezTo>
                                  <a:cubicBezTo>
                                    <a:pt x="336148" y="-3492"/>
                                    <a:pt x="432035" y="-4270"/>
                                    <a:pt x="465692" y="39369"/>
                                  </a:cubicBezTo>
                                  <a:close/>
                                </a:path>
                              </a:pathLst>
                            </a:custGeom>
                            <a:solidFill>
                              <a:srgbClr val="46554E"/>
                            </a:solidFill>
                            <a:ln w="4577" cap="flat">
                              <a:noFill/>
                              <a:prstDash val="solid"/>
                              <a:miter/>
                            </a:ln>
                          </p:spPr>
                          <p:txBody>
                            <a:bodyPr rtlCol="0" anchor="ctr"/>
                            <a:lstStyle/>
                            <a:p>
                              <a:endParaRPr lang="th-TH"/>
                            </a:p>
                          </p:txBody>
                        </p:sp>
                        <p:sp>
                          <p:nvSpPr>
                            <p:cNvPr id="2150" name="Freeform: Shape 2149">
                              <a:extLst>
                                <a:ext uri="{FF2B5EF4-FFF2-40B4-BE49-F238E27FC236}">
                                  <a16:creationId xmlns:a16="http://schemas.microsoft.com/office/drawing/2014/main" id="{BB7C03B9-7672-4252-ACE4-9DF1D3A5559A}"/>
                                </a:ext>
                              </a:extLst>
                            </p:cNvPr>
                            <p:cNvSpPr/>
                            <p:nvPr/>
                          </p:nvSpPr>
                          <p:spPr>
                            <a:xfrm>
                              <a:off x="8593744" y="-143372"/>
                              <a:ext cx="265361" cy="68441"/>
                            </a:xfrm>
                            <a:custGeom>
                              <a:avLst/>
                              <a:gdLst>
                                <a:gd name="connsiteX0" fmla="*/ 160957 w 265361"/>
                                <a:gd name="connsiteY0" fmla="*/ 52109 h 68441"/>
                                <a:gd name="connsiteX1" fmla="*/ 0 w 265361"/>
                                <a:gd name="connsiteY1" fmla="*/ 28160 h 68441"/>
                                <a:gd name="connsiteX2" fmla="*/ 46890 w 265361"/>
                                <a:gd name="connsiteY2" fmla="*/ 19963 h 68441"/>
                                <a:gd name="connsiteX3" fmla="*/ 159949 w 265361"/>
                                <a:gd name="connsiteY3" fmla="*/ 1464 h 68441"/>
                                <a:gd name="connsiteX4" fmla="*/ 265361 w 265361"/>
                                <a:gd name="connsiteY4" fmla="*/ 32281 h 68441"/>
                                <a:gd name="connsiteX5" fmla="*/ 230331 w 265361"/>
                                <a:gd name="connsiteY5" fmla="*/ 24314 h 68441"/>
                                <a:gd name="connsiteX6" fmla="*/ 144380 w 265361"/>
                                <a:gd name="connsiteY6" fmla="*/ 19734 h 68441"/>
                                <a:gd name="connsiteX7" fmla="*/ 227446 w 265361"/>
                                <a:gd name="connsiteY7" fmla="*/ 65114 h 68441"/>
                                <a:gd name="connsiteX8" fmla="*/ 160957 w 265361"/>
                                <a:gd name="connsiteY8" fmla="*/ 52109 h 6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361" h="68441">
                                  <a:moveTo>
                                    <a:pt x="160957" y="52109"/>
                                  </a:moveTo>
                                  <a:cubicBezTo>
                                    <a:pt x="108526" y="36586"/>
                                    <a:pt x="54171" y="20925"/>
                                    <a:pt x="0" y="28160"/>
                                  </a:cubicBezTo>
                                  <a:cubicBezTo>
                                    <a:pt x="12959" y="18544"/>
                                    <a:pt x="30726" y="20192"/>
                                    <a:pt x="46890" y="19963"/>
                                  </a:cubicBezTo>
                                  <a:cubicBezTo>
                                    <a:pt x="85126" y="19506"/>
                                    <a:pt x="121988" y="6226"/>
                                    <a:pt x="159949" y="1464"/>
                                  </a:cubicBezTo>
                                  <a:cubicBezTo>
                                    <a:pt x="197911" y="-3299"/>
                                    <a:pt x="241092" y="2700"/>
                                    <a:pt x="265361" y="32281"/>
                                  </a:cubicBezTo>
                                  <a:cubicBezTo>
                                    <a:pt x="253685" y="29625"/>
                                    <a:pt x="242008" y="26969"/>
                                    <a:pt x="230331" y="24314"/>
                                  </a:cubicBezTo>
                                  <a:cubicBezTo>
                                    <a:pt x="202032" y="17857"/>
                                    <a:pt x="172221" y="11446"/>
                                    <a:pt x="144380" y="19734"/>
                                  </a:cubicBezTo>
                                  <a:cubicBezTo>
                                    <a:pt x="159263" y="15338"/>
                                    <a:pt x="218379" y="54444"/>
                                    <a:pt x="227446" y="65114"/>
                                  </a:cubicBezTo>
                                  <a:cubicBezTo>
                                    <a:pt x="215037" y="76195"/>
                                    <a:pt x="175381" y="56413"/>
                                    <a:pt x="160957" y="52109"/>
                                  </a:cubicBezTo>
                                  <a:close/>
                                </a:path>
                              </a:pathLst>
                            </a:custGeom>
                            <a:solidFill>
                              <a:srgbClr val="45524E"/>
                            </a:solidFill>
                            <a:ln w="4577" cap="flat">
                              <a:noFill/>
                              <a:prstDash val="solid"/>
                              <a:miter/>
                            </a:ln>
                          </p:spPr>
                          <p:txBody>
                            <a:bodyPr rtlCol="0" anchor="ctr"/>
                            <a:lstStyle/>
                            <a:p>
                              <a:endParaRPr lang="th-TH"/>
                            </a:p>
                          </p:txBody>
                        </p:sp>
                        <p:sp>
                          <p:nvSpPr>
                            <p:cNvPr id="2151" name="Freeform: Shape 2150">
                              <a:extLst>
                                <a:ext uri="{FF2B5EF4-FFF2-40B4-BE49-F238E27FC236}">
                                  <a16:creationId xmlns:a16="http://schemas.microsoft.com/office/drawing/2014/main" id="{BCF795FB-D196-405E-902E-CE7E797B2CEC}"/>
                                </a:ext>
                              </a:extLst>
                            </p:cNvPr>
                            <p:cNvSpPr/>
                            <p:nvPr/>
                          </p:nvSpPr>
                          <p:spPr>
                            <a:xfrm>
                              <a:off x="8547907" y="-106786"/>
                              <a:ext cx="203680" cy="89521"/>
                            </a:xfrm>
                            <a:custGeom>
                              <a:avLst/>
                              <a:gdLst>
                                <a:gd name="connsiteX0" fmla="*/ 109121 w 203680"/>
                                <a:gd name="connsiteY0" fmla="*/ 63238 h 89521"/>
                                <a:gd name="connsiteX1" fmla="*/ 0 w 203680"/>
                                <a:gd name="connsiteY1" fmla="*/ 25780 h 89521"/>
                                <a:gd name="connsiteX2" fmla="*/ 52385 w 203680"/>
                                <a:gd name="connsiteY2" fmla="*/ 1511 h 89521"/>
                                <a:gd name="connsiteX3" fmla="*/ 110907 w 203680"/>
                                <a:gd name="connsiteY3" fmla="*/ 2701 h 89521"/>
                                <a:gd name="connsiteX4" fmla="*/ 203680 w 203680"/>
                                <a:gd name="connsiteY4" fmla="*/ 35534 h 89521"/>
                                <a:gd name="connsiteX5" fmla="*/ 165536 w 203680"/>
                                <a:gd name="connsiteY5" fmla="*/ 36083 h 89521"/>
                                <a:gd name="connsiteX6" fmla="*/ 127621 w 203680"/>
                                <a:gd name="connsiteY6" fmla="*/ 26147 h 89521"/>
                                <a:gd name="connsiteX7" fmla="*/ 120523 w 203680"/>
                                <a:gd name="connsiteY7" fmla="*/ 27887 h 89521"/>
                                <a:gd name="connsiteX8" fmla="*/ 118462 w 203680"/>
                                <a:gd name="connsiteY8" fmla="*/ 41029 h 89521"/>
                                <a:gd name="connsiteX9" fmla="*/ 129086 w 203680"/>
                                <a:gd name="connsiteY9" fmla="*/ 50828 h 89521"/>
                                <a:gd name="connsiteX10" fmla="*/ 191134 w 203680"/>
                                <a:gd name="connsiteY10" fmla="*/ 89522 h 89521"/>
                                <a:gd name="connsiteX11" fmla="*/ 109121 w 203680"/>
                                <a:gd name="connsiteY11" fmla="*/ 63238 h 8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680" h="89521">
                                  <a:moveTo>
                                    <a:pt x="109121" y="63238"/>
                                  </a:moveTo>
                                  <a:cubicBezTo>
                                    <a:pt x="72351" y="50874"/>
                                    <a:pt x="38785" y="24544"/>
                                    <a:pt x="0" y="25780"/>
                                  </a:cubicBezTo>
                                  <a:cubicBezTo>
                                    <a:pt x="13875" y="11997"/>
                                    <a:pt x="33016" y="4350"/>
                                    <a:pt x="52385" y="1511"/>
                                  </a:cubicBezTo>
                                  <a:cubicBezTo>
                                    <a:pt x="71755" y="-1328"/>
                                    <a:pt x="91491" y="275"/>
                                    <a:pt x="110907" y="2701"/>
                                  </a:cubicBezTo>
                                  <a:cubicBezTo>
                                    <a:pt x="143922" y="6868"/>
                                    <a:pt x="178129" y="14241"/>
                                    <a:pt x="203680" y="35534"/>
                                  </a:cubicBezTo>
                                  <a:cubicBezTo>
                                    <a:pt x="192507" y="42448"/>
                                    <a:pt x="177991" y="40250"/>
                                    <a:pt x="165536" y="36083"/>
                                  </a:cubicBezTo>
                                  <a:cubicBezTo>
                                    <a:pt x="153081" y="31916"/>
                                    <a:pt x="140763" y="25964"/>
                                    <a:pt x="127621" y="26147"/>
                                  </a:cubicBezTo>
                                  <a:cubicBezTo>
                                    <a:pt x="125148" y="26192"/>
                                    <a:pt x="122584" y="26467"/>
                                    <a:pt x="120523" y="27887"/>
                                  </a:cubicBezTo>
                                  <a:cubicBezTo>
                                    <a:pt x="116493" y="30634"/>
                                    <a:pt x="116127" y="36725"/>
                                    <a:pt x="118462" y="41029"/>
                                  </a:cubicBezTo>
                                  <a:cubicBezTo>
                                    <a:pt x="120752" y="45333"/>
                                    <a:pt x="124965" y="48172"/>
                                    <a:pt x="129086" y="50828"/>
                                  </a:cubicBezTo>
                                  <a:cubicBezTo>
                                    <a:pt x="144014" y="60490"/>
                                    <a:pt x="184356" y="75372"/>
                                    <a:pt x="191134" y="89522"/>
                                  </a:cubicBezTo>
                                  <a:cubicBezTo>
                                    <a:pt x="165032" y="75876"/>
                                    <a:pt x="136779" y="72488"/>
                                    <a:pt x="109121" y="63238"/>
                                  </a:cubicBezTo>
                                  <a:close/>
                                </a:path>
                              </a:pathLst>
                            </a:custGeom>
                            <a:solidFill>
                              <a:srgbClr val="45524E"/>
                            </a:solidFill>
                            <a:ln w="4577" cap="flat">
                              <a:noFill/>
                              <a:prstDash val="solid"/>
                              <a:miter/>
                            </a:ln>
                          </p:spPr>
                          <p:txBody>
                            <a:bodyPr rtlCol="0" anchor="ctr"/>
                            <a:lstStyle/>
                            <a:p>
                              <a:endParaRPr lang="th-TH"/>
                            </a:p>
                          </p:txBody>
                        </p:sp>
                        <p:sp>
                          <p:nvSpPr>
                            <p:cNvPr id="2152" name="Freeform: Shape 2151">
                              <a:extLst>
                                <a:ext uri="{FF2B5EF4-FFF2-40B4-BE49-F238E27FC236}">
                                  <a16:creationId xmlns:a16="http://schemas.microsoft.com/office/drawing/2014/main" id="{A601EAD9-ACC3-4189-923B-902E731AC684}"/>
                                </a:ext>
                              </a:extLst>
                            </p:cNvPr>
                            <p:cNvSpPr/>
                            <p:nvPr/>
                          </p:nvSpPr>
                          <p:spPr>
                            <a:xfrm>
                              <a:off x="8461269" y="-58623"/>
                              <a:ext cx="262247" cy="83257"/>
                            </a:xfrm>
                            <a:custGeom>
                              <a:avLst/>
                              <a:gdLst>
                                <a:gd name="connsiteX0" fmla="*/ 130597 w 262247"/>
                                <a:gd name="connsiteY0" fmla="*/ 13838 h 83257"/>
                                <a:gd name="connsiteX1" fmla="*/ 101703 w 262247"/>
                                <a:gd name="connsiteY1" fmla="*/ 2481 h 83257"/>
                                <a:gd name="connsiteX2" fmla="*/ 0 w 262247"/>
                                <a:gd name="connsiteY2" fmla="*/ 60545 h 83257"/>
                                <a:gd name="connsiteX3" fmla="*/ 123637 w 262247"/>
                                <a:gd name="connsiteY3" fmla="*/ 78312 h 83257"/>
                                <a:gd name="connsiteX4" fmla="*/ 136916 w 262247"/>
                                <a:gd name="connsiteY4" fmla="*/ 83257 h 83257"/>
                                <a:gd name="connsiteX5" fmla="*/ 145113 w 262247"/>
                                <a:gd name="connsiteY5" fmla="*/ 74145 h 83257"/>
                                <a:gd name="connsiteX6" fmla="*/ 141404 w 262247"/>
                                <a:gd name="connsiteY6" fmla="*/ 69841 h 83257"/>
                                <a:gd name="connsiteX7" fmla="*/ 90988 w 262247"/>
                                <a:gd name="connsiteY7" fmla="*/ 33620 h 83257"/>
                                <a:gd name="connsiteX8" fmla="*/ 132475 w 262247"/>
                                <a:gd name="connsiteY8" fmla="*/ 40488 h 83257"/>
                                <a:gd name="connsiteX9" fmla="*/ 169703 w 262247"/>
                                <a:gd name="connsiteY9" fmla="*/ 62193 h 83257"/>
                                <a:gd name="connsiteX10" fmla="*/ 262247 w 262247"/>
                                <a:gd name="connsiteY10" fmla="*/ 53768 h 83257"/>
                                <a:gd name="connsiteX11" fmla="*/ 130597 w 262247"/>
                                <a:gd name="connsiteY11" fmla="*/ 13838 h 8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247" h="83257">
                                  <a:moveTo>
                                    <a:pt x="130597" y="13838"/>
                                  </a:moveTo>
                                  <a:cubicBezTo>
                                    <a:pt x="121118" y="9625"/>
                                    <a:pt x="111731" y="5137"/>
                                    <a:pt x="101703" y="2481"/>
                                  </a:cubicBezTo>
                                  <a:cubicBezTo>
                                    <a:pt x="59895" y="-8646"/>
                                    <a:pt x="11723" y="18875"/>
                                    <a:pt x="0" y="60545"/>
                                  </a:cubicBezTo>
                                  <a:cubicBezTo>
                                    <a:pt x="39610" y="74420"/>
                                    <a:pt x="86592" y="58576"/>
                                    <a:pt x="123637" y="78312"/>
                                  </a:cubicBezTo>
                                  <a:cubicBezTo>
                                    <a:pt x="127850" y="80556"/>
                                    <a:pt x="132154" y="83303"/>
                                    <a:pt x="136916" y="83257"/>
                                  </a:cubicBezTo>
                                  <a:cubicBezTo>
                                    <a:pt x="141679" y="83212"/>
                                    <a:pt x="146716" y="78632"/>
                                    <a:pt x="145113" y="74145"/>
                                  </a:cubicBezTo>
                                  <a:cubicBezTo>
                                    <a:pt x="144472" y="72359"/>
                                    <a:pt x="142961" y="71031"/>
                                    <a:pt x="141404" y="69841"/>
                                  </a:cubicBezTo>
                                  <a:cubicBezTo>
                                    <a:pt x="124370" y="57065"/>
                                    <a:pt x="97078" y="53997"/>
                                    <a:pt x="90988" y="33620"/>
                                  </a:cubicBezTo>
                                  <a:cubicBezTo>
                                    <a:pt x="104771" y="29544"/>
                                    <a:pt x="119745" y="33849"/>
                                    <a:pt x="132475" y="40488"/>
                                  </a:cubicBezTo>
                                  <a:cubicBezTo>
                                    <a:pt x="145205" y="47128"/>
                                    <a:pt x="156698" y="56057"/>
                                    <a:pt x="169703" y="62193"/>
                                  </a:cubicBezTo>
                                  <a:cubicBezTo>
                                    <a:pt x="191271" y="72359"/>
                                    <a:pt x="248556" y="79960"/>
                                    <a:pt x="262247" y="53768"/>
                                  </a:cubicBezTo>
                                  <a:cubicBezTo>
                                    <a:pt x="218791" y="38794"/>
                                    <a:pt x="173550" y="32887"/>
                                    <a:pt x="130597" y="13838"/>
                                  </a:cubicBezTo>
                                  <a:close/>
                                </a:path>
                              </a:pathLst>
                            </a:custGeom>
                            <a:solidFill>
                              <a:srgbClr val="45524E"/>
                            </a:solidFill>
                            <a:ln w="4577" cap="flat">
                              <a:noFill/>
                              <a:prstDash val="solid"/>
                              <a:miter/>
                            </a:ln>
                          </p:spPr>
                          <p:txBody>
                            <a:bodyPr rtlCol="0" anchor="ctr"/>
                            <a:lstStyle/>
                            <a:p>
                              <a:endParaRPr lang="th-TH"/>
                            </a:p>
                          </p:txBody>
                        </p:sp>
                        <p:sp>
                          <p:nvSpPr>
                            <p:cNvPr id="2153" name="Freeform: Shape 2152">
                              <a:extLst>
                                <a:ext uri="{FF2B5EF4-FFF2-40B4-BE49-F238E27FC236}">
                                  <a16:creationId xmlns:a16="http://schemas.microsoft.com/office/drawing/2014/main" id="{0D40A918-1C4E-4D14-848E-4A7479BFD426}"/>
                                </a:ext>
                              </a:extLst>
                            </p:cNvPr>
                            <p:cNvSpPr/>
                            <p:nvPr/>
                          </p:nvSpPr>
                          <p:spPr>
                            <a:xfrm>
                              <a:off x="8470222" y="-61811"/>
                              <a:ext cx="162353" cy="75870"/>
                            </a:xfrm>
                            <a:custGeom>
                              <a:avLst/>
                              <a:gdLst>
                                <a:gd name="connsiteX0" fmla="*/ 618 w 162353"/>
                                <a:gd name="connsiteY0" fmla="*/ 65519 h 75870"/>
                                <a:gd name="connsiteX1" fmla="*/ 11699 w 162353"/>
                                <a:gd name="connsiteY1" fmla="*/ 37540 h 75870"/>
                                <a:gd name="connsiteX2" fmla="*/ 71823 w 162353"/>
                                <a:gd name="connsiteY2" fmla="*/ 3792 h 75870"/>
                                <a:gd name="connsiteX3" fmla="*/ 89362 w 162353"/>
                                <a:gd name="connsiteY3" fmla="*/ 175 h 75870"/>
                                <a:gd name="connsiteX4" fmla="*/ 102275 w 162353"/>
                                <a:gd name="connsiteY4" fmla="*/ 5853 h 75870"/>
                                <a:gd name="connsiteX5" fmla="*/ 157820 w 162353"/>
                                <a:gd name="connsiteY5" fmla="*/ 39830 h 75870"/>
                                <a:gd name="connsiteX6" fmla="*/ 162353 w 162353"/>
                                <a:gd name="connsiteY6" fmla="*/ 45004 h 75870"/>
                                <a:gd name="connsiteX7" fmla="*/ 138770 w 162353"/>
                                <a:gd name="connsiteY7" fmla="*/ 42028 h 75870"/>
                                <a:gd name="connsiteX8" fmla="*/ 117935 w 162353"/>
                                <a:gd name="connsiteY8" fmla="*/ 28886 h 75870"/>
                                <a:gd name="connsiteX9" fmla="*/ 79745 w 162353"/>
                                <a:gd name="connsiteY9" fmla="*/ 23528 h 75870"/>
                                <a:gd name="connsiteX10" fmla="*/ 54056 w 162353"/>
                                <a:gd name="connsiteY10" fmla="*/ 35342 h 75870"/>
                                <a:gd name="connsiteX11" fmla="*/ 66237 w 162353"/>
                                <a:gd name="connsiteY11" fmla="*/ 54849 h 75870"/>
                                <a:gd name="connsiteX12" fmla="*/ 90781 w 162353"/>
                                <a:gd name="connsiteY12" fmla="*/ 60344 h 75870"/>
                                <a:gd name="connsiteX13" fmla="*/ 107770 w 162353"/>
                                <a:gd name="connsiteY13" fmla="*/ 75868 h 75870"/>
                                <a:gd name="connsiteX14" fmla="*/ 618 w 162353"/>
                                <a:gd name="connsiteY14" fmla="*/ 65519 h 7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353" h="75870">
                                  <a:moveTo>
                                    <a:pt x="618" y="65519"/>
                                  </a:moveTo>
                                  <a:cubicBezTo>
                                    <a:pt x="-2038" y="55353"/>
                                    <a:pt x="4281" y="44959"/>
                                    <a:pt x="11699" y="37540"/>
                                  </a:cubicBezTo>
                                  <a:cubicBezTo>
                                    <a:pt x="28093" y="21147"/>
                                    <a:pt x="50301" y="12263"/>
                                    <a:pt x="71823" y="3792"/>
                                  </a:cubicBezTo>
                                  <a:cubicBezTo>
                                    <a:pt x="77456" y="1594"/>
                                    <a:pt x="83409" y="-650"/>
                                    <a:pt x="89362" y="175"/>
                                  </a:cubicBezTo>
                                  <a:cubicBezTo>
                                    <a:pt x="94032" y="861"/>
                                    <a:pt x="98245" y="3380"/>
                                    <a:pt x="102275" y="5853"/>
                                  </a:cubicBezTo>
                                  <a:cubicBezTo>
                                    <a:pt x="120774" y="17163"/>
                                    <a:pt x="139320" y="28519"/>
                                    <a:pt x="157820" y="39830"/>
                                  </a:cubicBezTo>
                                  <a:cubicBezTo>
                                    <a:pt x="159834" y="41066"/>
                                    <a:pt x="162078" y="42623"/>
                                    <a:pt x="162353" y="45004"/>
                                  </a:cubicBezTo>
                                  <a:cubicBezTo>
                                    <a:pt x="154889" y="48484"/>
                                    <a:pt x="145960" y="46103"/>
                                    <a:pt x="138770" y="42028"/>
                                  </a:cubicBezTo>
                                  <a:cubicBezTo>
                                    <a:pt x="131581" y="37998"/>
                                    <a:pt x="125354" y="32412"/>
                                    <a:pt x="117935" y="28886"/>
                                  </a:cubicBezTo>
                                  <a:cubicBezTo>
                                    <a:pt x="106213" y="23345"/>
                                    <a:pt x="92704" y="23391"/>
                                    <a:pt x="79745" y="23528"/>
                                  </a:cubicBezTo>
                                  <a:cubicBezTo>
                                    <a:pt x="69626" y="23666"/>
                                    <a:pt x="56895" y="25635"/>
                                    <a:pt x="54056" y="35342"/>
                                  </a:cubicBezTo>
                                  <a:cubicBezTo>
                                    <a:pt x="51721" y="43402"/>
                                    <a:pt x="58498" y="51598"/>
                                    <a:pt x="66237" y="54849"/>
                                  </a:cubicBezTo>
                                  <a:cubicBezTo>
                                    <a:pt x="73976" y="58101"/>
                                    <a:pt x="82630" y="58146"/>
                                    <a:pt x="90781" y="60344"/>
                                  </a:cubicBezTo>
                                  <a:cubicBezTo>
                                    <a:pt x="98840" y="62497"/>
                                    <a:pt x="106442" y="67488"/>
                                    <a:pt x="107770" y="75868"/>
                                  </a:cubicBezTo>
                                  <a:cubicBezTo>
                                    <a:pt x="97421" y="76097"/>
                                    <a:pt x="-985" y="59383"/>
                                    <a:pt x="618" y="65519"/>
                                  </a:cubicBezTo>
                                  <a:close/>
                                </a:path>
                              </a:pathLst>
                            </a:custGeom>
                            <a:solidFill>
                              <a:srgbClr val="3E4F49"/>
                            </a:solidFill>
                            <a:ln w="4577" cap="flat">
                              <a:noFill/>
                              <a:prstDash val="solid"/>
                              <a:miter/>
                            </a:ln>
                          </p:spPr>
                          <p:txBody>
                            <a:bodyPr rtlCol="0" anchor="ctr"/>
                            <a:lstStyle/>
                            <a:p>
                              <a:endParaRPr lang="th-TH"/>
                            </a:p>
                          </p:txBody>
                        </p:sp>
                        <p:sp>
                          <p:nvSpPr>
                            <p:cNvPr id="2154" name="Freeform: Shape 2153">
                              <a:extLst>
                                <a:ext uri="{FF2B5EF4-FFF2-40B4-BE49-F238E27FC236}">
                                  <a16:creationId xmlns:a16="http://schemas.microsoft.com/office/drawing/2014/main" id="{EB0AE0AD-2048-44F5-AA35-BFB2B83E5D7F}"/>
                                </a:ext>
                              </a:extLst>
                            </p:cNvPr>
                            <p:cNvSpPr/>
                            <p:nvPr/>
                          </p:nvSpPr>
                          <p:spPr>
                            <a:xfrm>
                              <a:off x="8526430" y="-77888"/>
                              <a:ext cx="275023" cy="65094"/>
                            </a:xfrm>
                            <a:custGeom>
                              <a:avLst/>
                              <a:gdLst>
                                <a:gd name="connsiteX0" fmla="*/ 103214 w 275023"/>
                                <a:gd name="connsiteY0" fmla="*/ 41025 h 65094"/>
                                <a:gd name="connsiteX1" fmla="*/ 80730 w 275023"/>
                                <a:gd name="connsiteY1" fmla="*/ 32370 h 65094"/>
                                <a:gd name="connsiteX2" fmla="*/ 61910 w 275023"/>
                                <a:gd name="connsiteY2" fmla="*/ 19640 h 65094"/>
                                <a:gd name="connsiteX3" fmla="*/ 0 w 275023"/>
                                <a:gd name="connsiteY3" fmla="*/ 13321 h 65094"/>
                                <a:gd name="connsiteX4" fmla="*/ 59437 w 275023"/>
                                <a:gd name="connsiteY4" fmla="*/ 4392 h 65094"/>
                                <a:gd name="connsiteX5" fmla="*/ 79585 w 275023"/>
                                <a:gd name="connsiteY5" fmla="*/ 12176 h 65094"/>
                                <a:gd name="connsiteX6" fmla="*/ 97948 w 275023"/>
                                <a:gd name="connsiteY6" fmla="*/ 10848 h 65094"/>
                                <a:gd name="connsiteX7" fmla="*/ 146899 w 275023"/>
                                <a:gd name="connsiteY7" fmla="*/ 33424 h 65094"/>
                                <a:gd name="connsiteX8" fmla="*/ 197865 w 275023"/>
                                <a:gd name="connsiteY8" fmla="*/ 40292 h 65094"/>
                                <a:gd name="connsiteX9" fmla="*/ 178541 w 275023"/>
                                <a:gd name="connsiteY9" fmla="*/ 27242 h 65094"/>
                                <a:gd name="connsiteX10" fmla="*/ 205237 w 275023"/>
                                <a:gd name="connsiteY10" fmla="*/ 17946 h 65094"/>
                                <a:gd name="connsiteX11" fmla="*/ 235780 w 275023"/>
                                <a:gd name="connsiteY11" fmla="*/ 23441 h 65094"/>
                                <a:gd name="connsiteX12" fmla="*/ 265132 w 275023"/>
                                <a:gd name="connsiteY12" fmla="*/ 13275 h 65094"/>
                                <a:gd name="connsiteX13" fmla="*/ 244023 w 275023"/>
                                <a:gd name="connsiteY13" fmla="*/ 8742 h 65094"/>
                                <a:gd name="connsiteX14" fmla="*/ 275023 w 275023"/>
                                <a:gd name="connsiteY14" fmla="*/ 8009 h 65094"/>
                                <a:gd name="connsiteX15" fmla="*/ 237612 w 275023"/>
                                <a:gd name="connsiteY15" fmla="*/ 35438 h 65094"/>
                                <a:gd name="connsiteX16" fmla="*/ 183532 w 275023"/>
                                <a:gd name="connsiteY16" fmla="*/ 64882 h 65094"/>
                                <a:gd name="connsiteX17" fmla="*/ 103214 w 275023"/>
                                <a:gd name="connsiteY17" fmla="*/ 41025 h 6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023" h="65094">
                                  <a:moveTo>
                                    <a:pt x="103214" y="41025"/>
                                  </a:moveTo>
                                  <a:cubicBezTo>
                                    <a:pt x="95521" y="38690"/>
                                    <a:pt x="87736" y="36309"/>
                                    <a:pt x="80730" y="32370"/>
                                  </a:cubicBezTo>
                                  <a:cubicBezTo>
                                    <a:pt x="74136" y="28661"/>
                                    <a:pt x="68367" y="23624"/>
                                    <a:pt x="61910" y="19640"/>
                                  </a:cubicBezTo>
                                  <a:cubicBezTo>
                                    <a:pt x="43685" y="8284"/>
                                    <a:pt x="20148" y="5903"/>
                                    <a:pt x="0" y="13321"/>
                                  </a:cubicBezTo>
                                  <a:cubicBezTo>
                                    <a:pt x="16119" y="-279"/>
                                    <a:pt x="40067" y="-3851"/>
                                    <a:pt x="59437" y="4392"/>
                                  </a:cubicBezTo>
                                  <a:cubicBezTo>
                                    <a:pt x="66077" y="7231"/>
                                    <a:pt x="72396" y="11398"/>
                                    <a:pt x="79585" y="12176"/>
                                  </a:cubicBezTo>
                                  <a:cubicBezTo>
                                    <a:pt x="85676" y="12863"/>
                                    <a:pt x="91812" y="11032"/>
                                    <a:pt x="97948" y="10848"/>
                                  </a:cubicBezTo>
                                  <a:cubicBezTo>
                                    <a:pt x="116219" y="10207"/>
                                    <a:pt x="131650" y="23258"/>
                                    <a:pt x="146899" y="33424"/>
                                  </a:cubicBezTo>
                                  <a:cubicBezTo>
                                    <a:pt x="162102" y="43589"/>
                                    <a:pt x="183166" y="51191"/>
                                    <a:pt x="197865" y="40292"/>
                                  </a:cubicBezTo>
                                  <a:cubicBezTo>
                                    <a:pt x="193698" y="33424"/>
                                    <a:pt x="186463" y="28524"/>
                                    <a:pt x="178541" y="27242"/>
                                  </a:cubicBezTo>
                                  <a:cubicBezTo>
                                    <a:pt x="181288" y="17122"/>
                                    <a:pt x="195117" y="15153"/>
                                    <a:pt x="205237" y="17946"/>
                                  </a:cubicBezTo>
                                  <a:cubicBezTo>
                                    <a:pt x="215357" y="20739"/>
                                    <a:pt x="225660" y="26189"/>
                                    <a:pt x="235780" y="23441"/>
                                  </a:cubicBezTo>
                                  <a:cubicBezTo>
                                    <a:pt x="246083" y="20602"/>
                                    <a:pt x="255104" y="9612"/>
                                    <a:pt x="265132" y="13275"/>
                                  </a:cubicBezTo>
                                  <a:cubicBezTo>
                                    <a:pt x="258081" y="11764"/>
                                    <a:pt x="251029" y="10253"/>
                                    <a:pt x="244023" y="8742"/>
                                  </a:cubicBezTo>
                                  <a:cubicBezTo>
                                    <a:pt x="254371" y="8513"/>
                                    <a:pt x="264675" y="8284"/>
                                    <a:pt x="275023" y="8009"/>
                                  </a:cubicBezTo>
                                  <a:cubicBezTo>
                                    <a:pt x="270124" y="23350"/>
                                    <a:pt x="252814" y="30310"/>
                                    <a:pt x="237612" y="35438"/>
                                  </a:cubicBezTo>
                                  <a:cubicBezTo>
                                    <a:pt x="219387" y="41620"/>
                                    <a:pt x="200383" y="63051"/>
                                    <a:pt x="183532" y="64882"/>
                                  </a:cubicBezTo>
                                  <a:cubicBezTo>
                                    <a:pt x="161552" y="67355"/>
                                    <a:pt x="124507" y="47482"/>
                                    <a:pt x="103214" y="41025"/>
                                  </a:cubicBezTo>
                                  <a:close/>
                                </a:path>
                              </a:pathLst>
                            </a:custGeom>
                            <a:solidFill>
                              <a:srgbClr val="3E4D48"/>
                            </a:solidFill>
                            <a:ln w="4577" cap="flat">
                              <a:noFill/>
                              <a:prstDash val="solid"/>
                              <a:miter/>
                            </a:ln>
                          </p:spPr>
                          <p:txBody>
                            <a:bodyPr rtlCol="0" anchor="ctr"/>
                            <a:lstStyle/>
                            <a:p>
                              <a:endParaRPr lang="th-TH"/>
                            </a:p>
                          </p:txBody>
                        </p:sp>
                        <p:sp>
                          <p:nvSpPr>
                            <p:cNvPr id="2155" name="Freeform: Shape 2154">
                              <a:extLst>
                                <a:ext uri="{FF2B5EF4-FFF2-40B4-BE49-F238E27FC236}">
                                  <a16:creationId xmlns:a16="http://schemas.microsoft.com/office/drawing/2014/main" id="{946C94EC-C8C1-4B84-A484-ED1EE6C61E36}"/>
                                </a:ext>
                              </a:extLst>
                            </p:cNvPr>
                            <p:cNvSpPr/>
                            <p:nvPr/>
                          </p:nvSpPr>
                          <p:spPr>
                            <a:xfrm>
                              <a:off x="8428140" y="11094"/>
                              <a:ext cx="205854" cy="85397"/>
                            </a:xfrm>
                            <a:custGeom>
                              <a:avLst/>
                              <a:gdLst>
                                <a:gd name="connsiteX0" fmla="*/ 127184 w 205854"/>
                                <a:gd name="connsiteY0" fmla="*/ 4794 h 85397"/>
                                <a:gd name="connsiteX1" fmla="*/ 91147 w 205854"/>
                                <a:gd name="connsiteY1" fmla="*/ 1314 h 85397"/>
                                <a:gd name="connsiteX2" fmla="*/ 56620 w 205854"/>
                                <a:gd name="connsiteY2" fmla="*/ 77 h 85397"/>
                                <a:gd name="connsiteX3" fmla="*/ 19300 w 205854"/>
                                <a:gd name="connsiteY3" fmla="*/ 13128 h 85397"/>
                                <a:gd name="connsiteX4" fmla="*/ 15820 w 205854"/>
                                <a:gd name="connsiteY4" fmla="*/ 34925 h 85397"/>
                                <a:gd name="connsiteX5" fmla="*/ 4235 w 205854"/>
                                <a:gd name="connsiteY5" fmla="*/ 65605 h 85397"/>
                                <a:gd name="connsiteX6" fmla="*/ 68 w 205854"/>
                                <a:gd name="connsiteY6" fmla="*/ 73389 h 85397"/>
                                <a:gd name="connsiteX7" fmla="*/ 18934 w 205854"/>
                                <a:gd name="connsiteY7" fmla="*/ 85387 h 85397"/>
                                <a:gd name="connsiteX8" fmla="*/ 77501 w 205854"/>
                                <a:gd name="connsiteY8" fmla="*/ 81952 h 85397"/>
                                <a:gd name="connsiteX9" fmla="*/ 120270 w 205854"/>
                                <a:gd name="connsiteY9" fmla="*/ 65651 h 85397"/>
                                <a:gd name="connsiteX10" fmla="*/ 103968 w 205854"/>
                                <a:gd name="connsiteY10" fmla="*/ 46006 h 85397"/>
                                <a:gd name="connsiteX11" fmla="*/ 125582 w 205854"/>
                                <a:gd name="connsiteY11" fmla="*/ 44861 h 85397"/>
                                <a:gd name="connsiteX12" fmla="*/ 124025 w 205854"/>
                                <a:gd name="connsiteY12" fmla="*/ 33230 h 85397"/>
                                <a:gd name="connsiteX13" fmla="*/ 151271 w 205854"/>
                                <a:gd name="connsiteY13" fmla="*/ 39870 h 85397"/>
                                <a:gd name="connsiteX14" fmla="*/ 205854 w 205854"/>
                                <a:gd name="connsiteY14" fmla="*/ 47746 h 85397"/>
                                <a:gd name="connsiteX15" fmla="*/ 127184 w 205854"/>
                                <a:gd name="connsiteY15" fmla="*/ 4794 h 8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854" h="85397">
                                  <a:moveTo>
                                    <a:pt x="127184" y="4794"/>
                                  </a:moveTo>
                                  <a:cubicBezTo>
                                    <a:pt x="115371" y="2321"/>
                                    <a:pt x="103236" y="1772"/>
                                    <a:pt x="91147" y="1314"/>
                                  </a:cubicBezTo>
                                  <a:cubicBezTo>
                                    <a:pt x="79653" y="856"/>
                                    <a:pt x="68114" y="444"/>
                                    <a:pt x="56620" y="77"/>
                                  </a:cubicBezTo>
                                  <a:cubicBezTo>
                                    <a:pt x="42700" y="-381"/>
                                    <a:pt x="25894" y="856"/>
                                    <a:pt x="19300" y="13128"/>
                                  </a:cubicBezTo>
                                  <a:cubicBezTo>
                                    <a:pt x="15820" y="19676"/>
                                    <a:pt x="16461" y="27506"/>
                                    <a:pt x="15820" y="34925"/>
                                  </a:cubicBezTo>
                                  <a:cubicBezTo>
                                    <a:pt x="14858" y="45960"/>
                                    <a:pt x="10829" y="56721"/>
                                    <a:pt x="4235" y="65605"/>
                                  </a:cubicBezTo>
                                  <a:cubicBezTo>
                                    <a:pt x="2449" y="67986"/>
                                    <a:pt x="434" y="70459"/>
                                    <a:pt x="68" y="73389"/>
                                  </a:cubicBezTo>
                                  <a:cubicBezTo>
                                    <a:pt x="-986" y="81769"/>
                                    <a:pt x="10462" y="85295"/>
                                    <a:pt x="18934" y="85387"/>
                                  </a:cubicBezTo>
                                  <a:cubicBezTo>
                                    <a:pt x="38487" y="85524"/>
                                    <a:pt x="58085" y="84379"/>
                                    <a:pt x="77501" y="81952"/>
                                  </a:cubicBezTo>
                                  <a:cubicBezTo>
                                    <a:pt x="92933" y="80029"/>
                                    <a:pt x="109372" y="76732"/>
                                    <a:pt x="120270" y="65651"/>
                                  </a:cubicBezTo>
                                  <a:cubicBezTo>
                                    <a:pt x="111341" y="63682"/>
                                    <a:pt x="104243" y="55164"/>
                                    <a:pt x="103968" y="46006"/>
                                  </a:cubicBezTo>
                                  <a:cubicBezTo>
                                    <a:pt x="111157" y="45640"/>
                                    <a:pt x="118393" y="45228"/>
                                    <a:pt x="125582" y="44861"/>
                                  </a:cubicBezTo>
                                  <a:cubicBezTo>
                                    <a:pt x="126086" y="40923"/>
                                    <a:pt x="125536" y="36894"/>
                                    <a:pt x="124025" y="33230"/>
                                  </a:cubicBezTo>
                                  <a:cubicBezTo>
                                    <a:pt x="133412" y="31994"/>
                                    <a:pt x="142433" y="36436"/>
                                    <a:pt x="151271" y="39870"/>
                                  </a:cubicBezTo>
                                  <a:cubicBezTo>
                                    <a:pt x="167206" y="46052"/>
                                    <a:pt x="189095" y="52005"/>
                                    <a:pt x="205854" y="47746"/>
                                  </a:cubicBezTo>
                                  <a:cubicBezTo>
                                    <a:pt x="203107" y="25950"/>
                                    <a:pt x="145547" y="8640"/>
                                    <a:pt x="127184" y="4794"/>
                                  </a:cubicBezTo>
                                  <a:close/>
                                </a:path>
                              </a:pathLst>
                            </a:custGeom>
                            <a:solidFill>
                              <a:srgbClr val="3E4D48"/>
                            </a:solidFill>
                            <a:ln w="4577" cap="flat">
                              <a:noFill/>
                              <a:prstDash val="solid"/>
                              <a:miter/>
                            </a:ln>
                          </p:spPr>
                          <p:txBody>
                            <a:bodyPr rtlCol="0" anchor="ctr"/>
                            <a:lstStyle/>
                            <a:p>
                              <a:endParaRPr lang="th-TH"/>
                            </a:p>
                          </p:txBody>
                        </p:sp>
                        <p:sp>
                          <p:nvSpPr>
                            <p:cNvPr id="2156" name="Freeform: Shape 2155">
                              <a:extLst>
                                <a:ext uri="{FF2B5EF4-FFF2-40B4-BE49-F238E27FC236}">
                                  <a16:creationId xmlns:a16="http://schemas.microsoft.com/office/drawing/2014/main" id="{94C81044-8F41-4C34-81C3-58F7B06FB812}"/>
                                </a:ext>
                              </a:extLst>
                            </p:cNvPr>
                            <p:cNvSpPr/>
                            <p:nvPr/>
                          </p:nvSpPr>
                          <p:spPr>
                            <a:xfrm>
                              <a:off x="8428327" y="-13784"/>
                              <a:ext cx="295052" cy="122396"/>
                            </a:xfrm>
                            <a:custGeom>
                              <a:avLst/>
                              <a:gdLst>
                                <a:gd name="connsiteX0" fmla="*/ 40956 w 295052"/>
                                <a:gd name="connsiteY0" fmla="*/ 118645 h 122396"/>
                                <a:gd name="connsiteX1" fmla="*/ 15725 w 295052"/>
                                <a:gd name="connsiteY1" fmla="*/ 121942 h 122396"/>
                                <a:gd name="connsiteX2" fmla="*/ 64 w 295052"/>
                                <a:gd name="connsiteY2" fmla="*/ 104679 h 122396"/>
                                <a:gd name="connsiteX3" fmla="*/ 19983 w 295052"/>
                                <a:gd name="connsiteY3" fmla="*/ 90484 h 122396"/>
                                <a:gd name="connsiteX4" fmla="*/ 46176 w 295052"/>
                                <a:gd name="connsiteY4" fmla="*/ 96345 h 122396"/>
                                <a:gd name="connsiteX5" fmla="*/ 117336 w 295052"/>
                                <a:gd name="connsiteY5" fmla="*/ 83936 h 122396"/>
                                <a:gd name="connsiteX6" fmla="*/ 84504 w 295052"/>
                                <a:gd name="connsiteY6" fmla="*/ 64795 h 122396"/>
                                <a:gd name="connsiteX7" fmla="*/ 125029 w 295052"/>
                                <a:gd name="connsiteY7" fmla="*/ 70748 h 122396"/>
                                <a:gd name="connsiteX8" fmla="*/ 120084 w 295052"/>
                                <a:gd name="connsiteY8" fmla="*/ 51195 h 122396"/>
                                <a:gd name="connsiteX9" fmla="*/ 151542 w 295052"/>
                                <a:gd name="connsiteY9" fmla="*/ 53988 h 122396"/>
                                <a:gd name="connsiteX10" fmla="*/ 182131 w 295052"/>
                                <a:gd name="connsiteY10" fmla="*/ 65436 h 122396"/>
                                <a:gd name="connsiteX11" fmla="*/ 199715 w 295052"/>
                                <a:gd name="connsiteY11" fmla="*/ 44006 h 122396"/>
                                <a:gd name="connsiteX12" fmla="*/ 186298 w 295052"/>
                                <a:gd name="connsiteY12" fmla="*/ 27475 h 122396"/>
                                <a:gd name="connsiteX13" fmla="*/ 295052 w 295052"/>
                                <a:gd name="connsiteY13" fmla="*/ 0 h 122396"/>
                                <a:gd name="connsiteX14" fmla="*/ 228838 w 295052"/>
                                <a:gd name="connsiteY14" fmla="*/ 53347 h 122396"/>
                                <a:gd name="connsiteX15" fmla="*/ 166928 w 295052"/>
                                <a:gd name="connsiteY15" fmla="*/ 102802 h 122396"/>
                                <a:gd name="connsiteX16" fmla="*/ 120770 w 295052"/>
                                <a:gd name="connsiteY16" fmla="*/ 108342 h 122396"/>
                                <a:gd name="connsiteX17" fmla="*/ 40956 w 295052"/>
                                <a:gd name="connsiteY17" fmla="*/ 118645 h 12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5052" h="122396">
                                  <a:moveTo>
                                    <a:pt x="40956" y="118645"/>
                                  </a:moveTo>
                                  <a:cubicBezTo>
                                    <a:pt x="32714" y="120889"/>
                                    <a:pt x="24151" y="123454"/>
                                    <a:pt x="15725" y="121942"/>
                                  </a:cubicBezTo>
                                  <a:cubicBezTo>
                                    <a:pt x="7299" y="120431"/>
                                    <a:pt x="-806" y="113196"/>
                                    <a:pt x="64" y="104679"/>
                                  </a:cubicBezTo>
                                  <a:cubicBezTo>
                                    <a:pt x="980" y="95750"/>
                                    <a:pt x="11054" y="90346"/>
                                    <a:pt x="19983" y="90484"/>
                                  </a:cubicBezTo>
                                  <a:cubicBezTo>
                                    <a:pt x="28959" y="90575"/>
                                    <a:pt x="37384" y="94422"/>
                                    <a:pt x="46176" y="96345"/>
                                  </a:cubicBezTo>
                                  <a:cubicBezTo>
                                    <a:pt x="70033" y="101657"/>
                                    <a:pt x="94532" y="92728"/>
                                    <a:pt x="117336" y="83936"/>
                                  </a:cubicBezTo>
                                  <a:cubicBezTo>
                                    <a:pt x="106392" y="77571"/>
                                    <a:pt x="95448" y="71160"/>
                                    <a:pt x="84504" y="64795"/>
                                  </a:cubicBezTo>
                                  <a:cubicBezTo>
                                    <a:pt x="97463" y="58109"/>
                                    <a:pt x="114543" y="60582"/>
                                    <a:pt x="125029" y="70748"/>
                                  </a:cubicBezTo>
                                  <a:cubicBezTo>
                                    <a:pt x="123381" y="64245"/>
                                    <a:pt x="121732" y="57743"/>
                                    <a:pt x="120084" y="51195"/>
                                  </a:cubicBezTo>
                                  <a:cubicBezTo>
                                    <a:pt x="129425" y="45379"/>
                                    <a:pt x="141743" y="48905"/>
                                    <a:pt x="151542" y="53988"/>
                                  </a:cubicBezTo>
                                  <a:cubicBezTo>
                                    <a:pt x="161341" y="59025"/>
                                    <a:pt x="171141" y="65619"/>
                                    <a:pt x="182131" y="65436"/>
                                  </a:cubicBezTo>
                                  <a:cubicBezTo>
                                    <a:pt x="193167" y="65299"/>
                                    <a:pt x="204569" y="53896"/>
                                    <a:pt x="199715" y="44006"/>
                                  </a:cubicBezTo>
                                  <a:cubicBezTo>
                                    <a:pt x="196555" y="37549"/>
                                    <a:pt x="187901" y="34481"/>
                                    <a:pt x="186298" y="27475"/>
                                  </a:cubicBezTo>
                                  <a:cubicBezTo>
                                    <a:pt x="224259" y="33519"/>
                                    <a:pt x="264510" y="23354"/>
                                    <a:pt x="295052" y="0"/>
                                  </a:cubicBezTo>
                                  <a:cubicBezTo>
                                    <a:pt x="272981" y="17767"/>
                                    <a:pt x="250864" y="35534"/>
                                    <a:pt x="228838" y="53347"/>
                                  </a:cubicBezTo>
                                  <a:cubicBezTo>
                                    <a:pt x="209239" y="69191"/>
                                    <a:pt x="189274" y="91033"/>
                                    <a:pt x="166928" y="102802"/>
                                  </a:cubicBezTo>
                                  <a:cubicBezTo>
                                    <a:pt x="151863" y="110724"/>
                                    <a:pt x="137347" y="108388"/>
                                    <a:pt x="120770" y="108342"/>
                                  </a:cubicBezTo>
                                  <a:cubicBezTo>
                                    <a:pt x="93845" y="108297"/>
                                    <a:pt x="67011" y="111639"/>
                                    <a:pt x="40956" y="118645"/>
                                  </a:cubicBezTo>
                                  <a:close/>
                                </a:path>
                              </a:pathLst>
                            </a:custGeom>
                            <a:solidFill>
                              <a:srgbClr val="4D5854"/>
                            </a:solidFill>
                            <a:ln w="4577" cap="flat">
                              <a:noFill/>
                              <a:prstDash val="solid"/>
                              <a:miter/>
                            </a:ln>
                          </p:spPr>
                          <p:txBody>
                            <a:bodyPr rtlCol="0" anchor="ctr"/>
                            <a:lstStyle/>
                            <a:p>
                              <a:endParaRPr lang="th-TH"/>
                            </a:p>
                          </p:txBody>
                        </p:sp>
                        <p:sp>
                          <p:nvSpPr>
                            <p:cNvPr id="2157" name="Freeform: Shape 2156">
                              <a:extLst>
                                <a:ext uri="{FF2B5EF4-FFF2-40B4-BE49-F238E27FC236}">
                                  <a16:creationId xmlns:a16="http://schemas.microsoft.com/office/drawing/2014/main" id="{6D521E94-602B-4624-AB5D-916968794B77}"/>
                                </a:ext>
                              </a:extLst>
                            </p:cNvPr>
                            <p:cNvSpPr/>
                            <p:nvPr/>
                          </p:nvSpPr>
                          <p:spPr>
                            <a:xfrm>
                              <a:off x="8538474" y="10054"/>
                              <a:ext cx="143419" cy="109414"/>
                            </a:xfrm>
                            <a:custGeom>
                              <a:avLst/>
                              <a:gdLst>
                                <a:gd name="connsiteX0" fmla="*/ 0 w 143419"/>
                                <a:gd name="connsiteY0" fmla="*/ 76078 h 109414"/>
                                <a:gd name="connsiteX1" fmla="*/ 6777 w 143419"/>
                                <a:gd name="connsiteY1" fmla="*/ 53091 h 109414"/>
                                <a:gd name="connsiteX2" fmla="*/ 687 w 143419"/>
                                <a:gd name="connsiteY2" fmla="*/ 42696 h 109414"/>
                                <a:gd name="connsiteX3" fmla="*/ 16393 w 143419"/>
                                <a:gd name="connsiteY3" fmla="*/ 44528 h 109414"/>
                                <a:gd name="connsiteX4" fmla="*/ 31917 w 143419"/>
                                <a:gd name="connsiteY4" fmla="*/ 51076 h 109414"/>
                                <a:gd name="connsiteX5" fmla="*/ 23812 w 143419"/>
                                <a:gd name="connsiteY5" fmla="*/ 41872 h 109414"/>
                                <a:gd name="connsiteX6" fmla="*/ 30909 w 143419"/>
                                <a:gd name="connsiteY6" fmla="*/ 31843 h 109414"/>
                                <a:gd name="connsiteX7" fmla="*/ 41166 w 143419"/>
                                <a:gd name="connsiteY7" fmla="*/ 32530 h 109414"/>
                                <a:gd name="connsiteX8" fmla="*/ 74136 w 143419"/>
                                <a:gd name="connsiteY8" fmla="*/ 40635 h 109414"/>
                                <a:gd name="connsiteX9" fmla="*/ 84577 w 143419"/>
                                <a:gd name="connsiteY9" fmla="*/ 41414 h 109414"/>
                                <a:gd name="connsiteX10" fmla="*/ 93186 w 143419"/>
                                <a:gd name="connsiteY10" fmla="*/ 26394 h 109414"/>
                                <a:gd name="connsiteX11" fmla="*/ 83432 w 143419"/>
                                <a:gd name="connsiteY11" fmla="*/ 10642 h 109414"/>
                                <a:gd name="connsiteX12" fmla="*/ 123133 w 143419"/>
                                <a:gd name="connsiteY12" fmla="*/ 11054 h 109414"/>
                                <a:gd name="connsiteX13" fmla="*/ 143419 w 143419"/>
                                <a:gd name="connsiteY13" fmla="*/ 110 h 109414"/>
                                <a:gd name="connsiteX14" fmla="*/ 128537 w 143419"/>
                                <a:gd name="connsiteY14" fmla="*/ 23280 h 109414"/>
                                <a:gd name="connsiteX15" fmla="*/ 103443 w 143419"/>
                                <a:gd name="connsiteY15" fmla="*/ 37155 h 109414"/>
                                <a:gd name="connsiteX16" fmla="*/ 77113 w 143419"/>
                                <a:gd name="connsiteY16" fmla="*/ 62753 h 109414"/>
                                <a:gd name="connsiteX17" fmla="*/ 14012 w 143419"/>
                                <a:gd name="connsiteY17" fmla="*/ 109414 h 109414"/>
                                <a:gd name="connsiteX18" fmla="*/ 20148 w 143419"/>
                                <a:gd name="connsiteY18" fmla="*/ 94532 h 109414"/>
                                <a:gd name="connsiteX19" fmla="*/ 35763 w 143419"/>
                                <a:gd name="connsiteY19" fmla="*/ 86289 h 109414"/>
                                <a:gd name="connsiteX20" fmla="*/ 46387 w 143419"/>
                                <a:gd name="connsiteY20" fmla="*/ 73834 h 109414"/>
                                <a:gd name="connsiteX21" fmla="*/ 57331 w 143419"/>
                                <a:gd name="connsiteY21" fmla="*/ 68293 h 109414"/>
                                <a:gd name="connsiteX22" fmla="*/ 0 w 143419"/>
                                <a:gd name="connsiteY22" fmla="*/ 76078 h 10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19" h="109414">
                                  <a:moveTo>
                                    <a:pt x="0" y="76078"/>
                                  </a:moveTo>
                                  <a:cubicBezTo>
                                    <a:pt x="8472" y="72598"/>
                                    <a:pt x="11997" y="60600"/>
                                    <a:pt x="6777" y="53091"/>
                                  </a:cubicBezTo>
                                  <a:cubicBezTo>
                                    <a:pt x="4442" y="49702"/>
                                    <a:pt x="549" y="46817"/>
                                    <a:pt x="687" y="42696"/>
                                  </a:cubicBezTo>
                                  <a:cubicBezTo>
                                    <a:pt x="4442" y="38208"/>
                                    <a:pt x="11814" y="40864"/>
                                    <a:pt x="16393" y="44528"/>
                                  </a:cubicBezTo>
                                  <a:cubicBezTo>
                                    <a:pt x="20973" y="48145"/>
                                    <a:pt x="26284" y="52770"/>
                                    <a:pt x="31917" y="51076"/>
                                  </a:cubicBezTo>
                                  <a:cubicBezTo>
                                    <a:pt x="27567" y="50297"/>
                                    <a:pt x="24040" y="46268"/>
                                    <a:pt x="23812" y="41872"/>
                                  </a:cubicBezTo>
                                  <a:cubicBezTo>
                                    <a:pt x="23583" y="37476"/>
                                    <a:pt x="26696" y="33080"/>
                                    <a:pt x="30909" y="31843"/>
                                  </a:cubicBezTo>
                                  <a:cubicBezTo>
                                    <a:pt x="34252" y="30882"/>
                                    <a:pt x="37824" y="31706"/>
                                    <a:pt x="41166" y="32530"/>
                                  </a:cubicBezTo>
                                  <a:cubicBezTo>
                                    <a:pt x="52156" y="35232"/>
                                    <a:pt x="63147" y="37934"/>
                                    <a:pt x="74136" y="40635"/>
                                  </a:cubicBezTo>
                                  <a:cubicBezTo>
                                    <a:pt x="77571" y="41460"/>
                                    <a:pt x="81188" y="42330"/>
                                    <a:pt x="84577" y="41414"/>
                                  </a:cubicBezTo>
                                  <a:cubicBezTo>
                                    <a:pt x="90667" y="39765"/>
                                    <a:pt x="94056" y="32622"/>
                                    <a:pt x="93186" y="26394"/>
                                  </a:cubicBezTo>
                                  <a:cubicBezTo>
                                    <a:pt x="92316" y="20121"/>
                                    <a:pt x="88148" y="14809"/>
                                    <a:pt x="83432" y="10642"/>
                                  </a:cubicBezTo>
                                  <a:cubicBezTo>
                                    <a:pt x="95979" y="5697"/>
                                    <a:pt x="110953" y="16778"/>
                                    <a:pt x="123133" y="11054"/>
                                  </a:cubicBezTo>
                                  <a:cubicBezTo>
                                    <a:pt x="130277" y="7711"/>
                                    <a:pt x="135634" y="-1080"/>
                                    <a:pt x="143419" y="110"/>
                                  </a:cubicBezTo>
                                  <a:cubicBezTo>
                                    <a:pt x="143510" y="9680"/>
                                    <a:pt x="136504" y="17969"/>
                                    <a:pt x="128537" y="23280"/>
                                  </a:cubicBezTo>
                                  <a:cubicBezTo>
                                    <a:pt x="120569" y="28592"/>
                                    <a:pt x="111411" y="31843"/>
                                    <a:pt x="103443" y="37155"/>
                                  </a:cubicBezTo>
                                  <a:cubicBezTo>
                                    <a:pt x="93232" y="43978"/>
                                    <a:pt x="85493" y="53778"/>
                                    <a:pt x="77113" y="62753"/>
                                  </a:cubicBezTo>
                                  <a:cubicBezTo>
                                    <a:pt x="59163" y="81985"/>
                                    <a:pt x="37641" y="97875"/>
                                    <a:pt x="14012" y="109414"/>
                                  </a:cubicBezTo>
                                  <a:cubicBezTo>
                                    <a:pt x="11219" y="104240"/>
                                    <a:pt x="15157" y="97737"/>
                                    <a:pt x="20148" y="94532"/>
                                  </a:cubicBezTo>
                                  <a:cubicBezTo>
                                    <a:pt x="25094" y="91327"/>
                                    <a:pt x="31093" y="89907"/>
                                    <a:pt x="35763" y="86289"/>
                                  </a:cubicBezTo>
                                  <a:cubicBezTo>
                                    <a:pt x="40067" y="82901"/>
                                    <a:pt x="42769" y="77955"/>
                                    <a:pt x="46387" y="73834"/>
                                  </a:cubicBezTo>
                                  <a:cubicBezTo>
                                    <a:pt x="49546" y="70262"/>
                                    <a:pt x="52935" y="67836"/>
                                    <a:pt x="57331" y="68293"/>
                                  </a:cubicBezTo>
                                  <a:cubicBezTo>
                                    <a:pt x="39518" y="77635"/>
                                    <a:pt x="16439" y="69347"/>
                                    <a:pt x="0" y="76078"/>
                                  </a:cubicBezTo>
                                  <a:close/>
                                </a:path>
                              </a:pathLst>
                            </a:custGeom>
                            <a:solidFill>
                              <a:srgbClr val="646C69"/>
                            </a:solidFill>
                            <a:ln w="4577" cap="flat">
                              <a:noFill/>
                              <a:prstDash val="solid"/>
                              <a:miter/>
                            </a:ln>
                          </p:spPr>
                          <p:txBody>
                            <a:bodyPr rtlCol="0" anchor="ctr"/>
                            <a:lstStyle/>
                            <a:p>
                              <a:endParaRPr lang="th-TH"/>
                            </a:p>
                          </p:txBody>
                        </p:sp>
                        <p:sp>
                          <p:nvSpPr>
                            <p:cNvPr id="2158" name="Freeform: Shape 2157">
                              <a:extLst>
                                <a:ext uri="{FF2B5EF4-FFF2-40B4-BE49-F238E27FC236}">
                                  <a16:creationId xmlns:a16="http://schemas.microsoft.com/office/drawing/2014/main" id="{5E7CD91A-3510-4A5B-A5FC-9AC7BD6306E3}"/>
                                </a:ext>
                              </a:extLst>
                            </p:cNvPr>
                            <p:cNvSpPr/>
                            <p:nvPr/>
                          </p:nvSpPr>
                          <p:spPr>
                            <a:xfrm>
                              <a:off x="8459187" y="-117318"/>
                              <a:ext cx="425286" cy="338889"/>
                            </a:xfrm>
                            <a:custGeom>
                              <a:avLst/>
                              <a:gdLst>
                                <a:gd name="connsiteX0" fmla="*/ 28916 w 425286"/>
                                <a:gd name="connsiteY0" fmla="*/ 299934 h 338889"/>
                                <a:gd name="connsiteX1" fmla="*/ 126544 w 425286"/>
                                <a:gd name="connsiteY1" fmla="*/ 213113 h 338889"/>
                                <a:gd name="connsiteX2" fmla="*/ 238916 w 425286"/>
                                <a:gd name="connsiteY2" fmla="*/ 113792 h 338889"/>
                                <a:gd name="connsiteX3" fmla="*/ 267536 w 425286"/>
                                <a:gd name="connsiteY3" fmla="*/ 90621 h 338889"/>
                                <a:gd name="connsiteX4" fmla="*/ 322211 w 425286"/>
                                <a:gd name="connsiteY4" fmla="*/ 59987 h 338889"/>
                                <a:gd name="connsiteX5" fmla="*/ 376107 w 425286"/>
                                <a:gd name="connsiteY5" fmla="*/ 20515 h 338889"/>
                                <a:gd name="connsiteX6" fmla="*/ 425287 w 425286"/>
                                <a:gd name="connsiteY6" fmla="*/ 0 h 338889"/>
                                <a:gd name="connsiteX7" fmla="*/ 386181 w 425286"/>
                                <a:gd name="connsiteY7" fmla="*/ 34481 h 338889"/>
                                <a:gd name="connsiteX8" fmla="*/ 113539 w 425286"/>
                                <a:gd name="connsiteY8" fmla="*/ 246953 h 338889"/>
                                <a:gd name="connsiteX9" fmla="*/ 31023 w 425286"/>
                                <a:gd name="connsiteY9" fmla="*/ 319258 h 338889"/>
                                <a:gd name="connsiteX10" fmla="*/ 251 w 425286"/>
                                <a:gd name="connsiteY10" fmla="*/ 333865 h 338889"/>
                                <a:gd name="connsiteX11" fmla="*/ 28916 w 425286"/>
                                <a:gd name="connsiteY11" fmla="*/ 299934 h 33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286" h="338889">
                                  <a:moveTo>
                                    <a:pt x="28916" y="299934"/>
                                  </a:moveTo>
                                  <a:cubicBezTo>
                                    <a:pt x="61291" y="270810"/>
                                    <a:pt x="93894" y="241962"/>
                                    <a:pt x="126544" y="213113"/>
                                  </a:cubicBezTo>
                                  <a:cubicBezTo>
                                    <a:pt x="164001" y="180006"/>
                                    <a:pt x="201458" y="146899"/>
                                    <a:pt x="238916" y="113792"/>
                                  </a:cubicBezTo>
                                  <a:cubicBezTo>
                                    <a:pt x="248120" y="105641"/>
                                    <a:pt x="257370" y="97490"/>
                                    <a:pt x="267536" y="90621"/>
                                  </a:cubicBezTo>
                                  <a:cubicBezTo>
                                    <a:pt x="284845" y="78944"/>
                                    <a:pt x="304535" y="71206"/>
                                    <a:pt x="322211" y="59987"/>
                                  </a:cubicBezTo>
                                  <a:cubicBezTo>
                                    <a:pt x="341031" y="48081"/>
                                    <a:pt x="357241" y="32375"/>
                                    <a:pt x="376107" y="20515"/>
                                  </a:cubicBezTo>
                                  <a:cubicBezTo>
                                    <a:pt x="391218" y="10990"/>
                                    <a:pt x="407886" y="4030"/>
                                    <a:pt x="425287" y="0"/>
                                  </a:cubicBezTo>
                                  <a:cubicBezTo>
                                    <a:pt x="417273" y="15706"/>
                                    <a:pt x="401201" y="25277"/>
                                    <a:pt x="386181" y="34481"/>
                                  </a:cubicBezTo>
                                  <a:cubicBezTo>
                                    <a:pt x="287684" y="94513"/>
                                    <a:pt x="200360" y="170939"/>
                                    <a:pt x="113539" y="246953"/>
                                  </a:cubicBezTo>
                                  <a:cubicBezTo>
                                    <a:pt x="86018" y="271039"/>
                                    <a:pt x="58498" y="295126"/>
                                    <a:pt x="31023" y="319258"/>
                                  </a:cubicBezTo>
                                  <a:cubicBezTo>
                                    <a:pt x="25436" y="324157"/>
                                    <a:pt x="4876" y="349480"/>
                                    <a:pt x="251" y="333865"/>
                                  </a:cubicBezTo>
                                  <a:cubicBezTo>
                                    <a:pt x="-2771" y="323654"/>
                                    <a:pt x="22368" y="305841"/>
                                    <a:pt x="28916" y="299934"/>
                                  </a:cubicBezTo>
                                  <a:close/>
                                </a:path>
                              </a:pathLst>
                            </a:custGeom>
                            <a:solidFill>
                              <a:srgbClr val="506A60"/>
                            </a:solidFill>
                            <a:ln w="4577" cap="flat">
                              <a:noFill/>
                              <a:prstDash val="solid"/>
                              <a:miter/>
                            </a:ln>
                          </p:spPr>
                          <p:txBody>
                            <a:bodyPr rtlCol="0" anchor="ctr"/>
                            <a:lstStyle/>
                            <a:p>
                              <a:endParaRPr lang="th-TH"/>
                            </a:p>
                          </p:txBody>
                        </p:sp>
                        <p:sp>
                          <p:nvSpPr>
                            <p:cNvPr id="2159" name="Freeform: Shape 2158">
                              <a:extLst>
                                <a:ext uri="{FF2B5EF4-FFF2-40B4-BE49-F238E27FC236}">
                                  <a16:creationId xmlns:a16="http://schemas.microsoft.com/office/drawing/2014/main" id="{47598443-8FF0-4A71-BFFE-6F7B999C12FD}"/>
                                </a:ext>
                              </a:extLst>
                            </p:cNvPr>
                            <p:cNvSpPr/>
                            <p:nvPr/>
                          </p:nvSpPr>
                          <p:spPr>
                            <a:xfrm>
                              <a:off x="8446982" y="-118967"/>
                              <a:ext cx="434835" cy="346228"/>
                            </a:xfrm>
                            <a:custGeom>
                              <a:avLst/>
                              <a:gdLst>
                                <a:gd name="connsiteX0" fmla="*/ 257348 w 434835"/>
                                <a:gd name="connsiteY0" fmla="*/ 131788 h 346228"/>
                                <a:gd name="connsiteX1" fmla="*/ 296545 w 434835"/>
                                <a:gd name="connsiteY1" fmla="*/ 100970 h 346228"/>
                                <a:gd name="connsiteX2" fmla="*/ 366423 w 434835"/>
                                <a:gd name="connsiteY2" fmla="*/ 57010 h 346228"/>
                                <a:gd name="connsiteX3" fmla="*/ 434835 w 434835"/>
                                <a:gd name="connsiteY3" fmla="*/ 0 h 346228"/>
                                <a:gd name="connsiteX4" fmla="*/ 260049 w 434835"/>
                                <a:gd name="connsiteY4" fmla="*/ 145479 h 346228"/>
                                <a:gd name="connsiteX5" fmla="*/ 112051 w 434835"/>
                                <a:gd name="connsiteY5" fmla="*/ 276214 h 346228"/>
                                <a:gd name="connsiteX6" fmla="*/ 0 w 434835"/>
                                <a:gd name="connsiteY6" fmla="*/ 346229 h 346228"/>
                                <a:gd name="connsiteX7" fmla="*/ 128903 w 434835"/>
                                <a:gd name="connsiteY7" fmla="*/ 238298 h 346228"/>
                                <a:gd name="connsiteX8" fmla="*/ 257348 w 434835"/>
                                <a:gd name="connsiteY8" fmla="*/ 131788 h 34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835" h="346228">
                                  <a:moveTo>
                                    <a:pt x="257348" y="131788"/>
                                  </a:moveTo>
                                  <a:cubicBezTo>
                                    <a:pt x="270123" y="121164"/>
                                    <a:pt x="282945" y="110540"/>
                                    <a:pt x="296545" y="100970"/>
                                  </a:cubicBezTo>
                                  <a:cubicBezTo>
                                    <a:pt x="319029" y="85126"/>
                                    <a:pt x="343481" y="72259"/>
                                    <a:pt x="366423" y="57010"/>
                                  </a:cubicBezTo>
                                  <a:cubicBezTo>
                                    <a:pt x="391196" y="40571"/>
                                    <a:pt x="414229" y="21430"/>
                                    <a:pt x="434835" y="0"/>
                                  </a:cubicBezTo>
                                  <a:cubicBezTo>
                                    <a:pt x="393302" y="63971"/>
                                    <a:pt x="320402" y="98772"/>
                                    <a:pt x="260049" y="145479"/>
                                  </a:cubicBezTo>
                                  <a:cubicBezTo>
                                    <a:pt x="207985" y="185776"/>
                                    <a:pt x="164254" y="236101"/>
                                    <a:pt x="112051" y="276214"/>
                                  </a:cubicBezTo>
                                  <a:cubicBezTo>
                                    <a:pt x="79265" y="301445"/>
                                    <a:pt x="38831" y="331942"/>
                                    <a:pt x="0" y="346229"/>
                                  </a:cubicBezTo>
                                  <a:cubicBezTo>
                                    <a:pt x="35076" y="305612"/>
                                    <a:pt x="87461" y="272642"/>
                                    <a:pt x="128903" y="238298"/>
                                  </a:cubicBezTo>
                                  <a:cubicBezTo>
                                    <a:pt x="171764" y="202764"/>
                                    <a:pt x="214533" y="167276"/>
                                    <a:pt x="257348" y="131788"/>
                                  </a:cubicBezTo>
                                  <a:close/>
                                </a:path>
                              </a:pathLst>
                            </a:custGeom>
                            <a:solidFill>
                              <a:srgbClr val="25483B"/>
                            </a:solidFill>
                            <a:ln w="4577" cap="flat">
                              <a:noFill/>
                              <a:prstDash val="solid"/>
                              <a:miter/>
                            </a:ln>
                          </p:spPr>
                          <p:txBody>
                            <a:bodyPr rtlCol="0" anchor="ctr"/>
                            <a:lstStyle/>
                            <a:p>
                              <a:endParaRPr lang="th-TH"/>
                            </a:p>
                          </p:txBody>
                        </p:sp>
                        <p:sp>
                          <p:nvSpPr>
                            <p:cNvPr id="2160" name="Freeform: Shape 2159">
                              <a:extLst>
                                <a:ext uri="{FF2B5EF4-FFF2-40B4-BE49-F238E27FC236}">
                                  <a16:creationId xmlns:a16="http://schemas.microsoft.com/office/drawing/2014/main" id="{028212B0-2735-48A3-9045-BA685B17E33D}"/>
                                </a:ext>
                              </a:extLst>
                            </p:cNvPr>
                            <p:cNvSpPr/>
                            <p:nvPr/>
                          </p:nvSpPr>
                          <p:spPr>
                            <a:xfrm>
                              <a:off x="8455179" y="-94469"/>
                              <a:ext cx="407681" cy="316299"/>
                            </a:xfrm>
                            <a:custGeom>
                              <a:avLst/>
                              <a:gdLst>
                                <a:gd name="connsiteX0" fmla="*/ 142686 w 407681"/>
                                <a:gd name="connsiteY0" fmla="*/ 216410 h 316299"/>
                                <a:gd name="connsiteX1" fmla="*/ 232529 w 407681"/>
                                <a:gd name="connsiteY1" fmla="*/ 139160 h 316299"/>
                                <a:gd name="connsiteX2" fmla="*/ 407681 w 407681"/>
                                <a:gd name="connsiteY2" fmla="*/ 0 h 316299"/>
                                <a:gd name="connsiteX3" fmla="*/ 334918 w 407681"/>
                                <a:gd name="connsiteY3" fmla="*/ 56552 h 316299"/>
                                <a:gd name="connsiteX4" fmla="*/ 307306 w 407681"/>
                                <a:gd name="connsiteY4" fmla="*/ 79540 h 316299"/>
                                <a:gd name="connsiteX5" fmla="*/ 278458 w 407681"/>
                                <a:gd name="connsiteY5" fmla="*/ 95200 h 316299"/>
                                <a:gd name="connsiteX6" fmla="*/ 236787 w 407681"/>
                                <a:gd name="connsiteY6" fmla="*/ 128765 h 316299"/>
                                <a:gd name="connsiteX7" fmla="*/ 105824 w 407681"/>
                                <a:gd name="connsiteY7" fmla="*/ 241824 h 316299"/>
                                <a:gd name="connsiteX8" fmla="*/ 21843 w 407681"/>
                                <a:gd name="connsiteY8" fmla="*/ 299109 h 316299"/>
                                <a:gd name="connsiteX9" fmla="*/ 0 w 407681"/>
                                <a:gd name="connsiteY9" fmla="*/ 316281 h 316299"/>
                                <a:gd name="connsiteX10" fmla="*/ 73175 w 407681"/>
                                <a:gd name="connsiteY10" fmla="*/ 270902 h 316299"/>
                                <a:gd name="connsiteX11" fmla="*/ 142686 w 407681"/>
                                <a:gd name="connsiteY11" fmla="*/ 216410 h 31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7681" h="316299">
                                  <a:moveTo>
                                    <a:pt x="142686" y="216410"/>
                                  </a:moveTo>
                                  <a:cubicBezTo>
                                    <a:pt x="172725" y="190767"/>
                                    <a:pt x="201345" y="163429"/>
                                    <a:pt x="232529" y="139160"/>
                                  </a:cubicBezTo>
                                  <a:cubicBezTo>
                                    <a:pt x="291508" y="93185"/>
                                    <a:pt x="359921" y="57560"/>
                                    <a:pt x="407681" y="0"/>
                                  </a:cubicBezTo>
                                  <a:cubicBezTo>
                                    <a:pt x="381992" y="16897"/>
                                    <a:pt x="357631" y="35809"/>
                                    <a:pt x="334918" y="56552"/>
                                  </a:cubicBezTo>
                                  <a:cubicBezTo>
                                    <a:pt x="326081" y="64657"/>
                                    <a:pt x="317380" y="73083"/>
                                    <a:pt x="307306" y="79540"/>
                                  </a:cubicBezTo>
                                  <a:cubicBezTo>
                                    <a:pt x="298102" y="85447"/>
                                    <a:pt x="287936" y="89660"/>
                                    <a:pt x="278458" y="95200"/>
                                  </a:cubicBezTo>
                                  <a:cubicBezTo>
                                    <a:pt x="263026" y="104221"/>
                                    <a:pt x="249838" y="116539"/>
                                    <a:pt x="236787" y="128765"/>
                                  </a:cubicBezTo>
                                  <a:cubicBezTo>
                                    <a:pt x="194613" y="168146"/>
                                    <a:pt x="152119" y="207389"/>
                                    <a:pt x="105824" y="241824"/>
                                  </a:cubicBezTo>
                                  <a:cubicBezTo>
                                    <a:pt x="78624" y="262064"/>
                                    <a:pt x="50233" y="280564"/>
                                    <a:pt x="21843" y="299109"/>
                                  </a:cubicBezTo>
                                  <a:cubicBezTo>
                                    <a:pt x="14150" y="304146"/>
                                    <a:pt x="3847" y="308863"/>
                                    <a:pt x="0" y="316281"/>
                                  </a:cubicBezTo>
                                  <a:cubicBezTo>
                                    <a:pt x="19507" y="317197"/>
                                    <a:pt x="56324" y="283037"/>
                                    <a:pt x="73175" y="270902"/>
                                  </a:cubicBezTo>
                                  <a:cubicBezTo>
                                    <a:pt x="97032" y="253776"/>
                                    <a:pt x="120477" y="235734"/>
                                    <a:pt x="142686" y="216410"/>
                                  </a:cubicBezTo>
                                  <a:close/>
                                </a:path>
                              </a:pathLst>
                            </a:custGeom>
                            <a:solidFill>
                              <a:srgbClr val="243631"/>
                            </a:solidFill>
                            <a:ln w="4577" cap="flat">
                              <a:noFill/>
                              <a:prstDash val="solid"/>
                              <a:miter/>
                            </a:ln>
                          </p:spPr>
                          <p:txBody>
                            <a:bodyPr rtlCol="0" anchor="ctr"/>
                            <a:lstStyle/>
                            <a:p>
                              <a:endParaRPr lang="th-TH"/>
                            </a:p>
                          </p:txBody>
                        </p:sp>
                        <p:sp>
                          <p:nvSpPr>
                            <p:cNvPr id="2161" name="Freeform: Shape 2160">
                              <a:extLst>
                                <a:ext uri="{FF2B5EF4-FFF2-40B4-BE49-F238E27FC236}">
                                  <a16:creationId xmlns:a16="http://schemas.microsoft.com/office/drawing/2014/main" id="{4FD5175D-BD16-4DE8-BA32-89FE438F0529}"/>
                                </a:ext>
                              </a:extLst>
                            </p:cNvPr>
                            <p:cNvSpPr/>
                            <p:nvPr/>
                          </p:nvSpPr>
                          <p:spPr>
                            <a:xfrm>
                              <a:off x="8452615" y="47"/>
                              <a:ext cx="188706" cy="55679"/>
                            </a:xfrm>
                            <a:custGeom>
                              <a:avLst/>
                              <a:gdLst>
                                <a:gd name="connsiteX0" fmla="*/ 115440 w 188706"/>
                                <a:gd name="connsiteY0" fmla="*/ 17306 h 55679"/>
                                <a:gd name="connsiteX1" fmla="*/ 98589 w 188706"/>
                                <a:gd name="connsiteY1" fmla="*/ 7553 h 55679"/>
                                <a:gd name="connsiteX2" fmla="*/ 73450 w 188706"/>
                                <a:gd name="connsiteY2" fmla="*/ 684 h 55679"/>
                                <a:gd name="connsiteX3" fmla="*/ 0 w 188706"/>
                                <a:gd name="connsiteY3" fmla="*/ 19459 h 55679"/>
                                <a:gd name="connsiteX4" fmla="*/ 60033 w 188706"/>
                                <a:gd name="connsiteY4" fmla="*/ 7370 h 55679"/>
                                <a:gd name="connsiteX5" fmla="*/ 119058 w 188706"/>
                                <a:gd name="connsiteY5" fmla="*/ 20603 h 55679"/>
                                <a:gd name="connsiteX6" fmla="*/ 134032 w 188706"/>
                                <a:gd name="connsiteY6" fmla="*/ 30632 h 55679"/>
                                <a:gd name="connsiteX7" fmla="*/ 152028 w 188706"/>
                                <a:gd name="connsiteY7" fmla="*/ 40065 h 55679"/>
                                <a:gd name="connsiteX8" fmla="*/ 184860 w 188706"/>
                                <a:gd name="connsiteY8" fmla="*/ 55680 h 55679"/>
                                <a:gd name="connsiteX9" fmla="*/ 188706 w 188706"/>
                                <a:gd name="connsiteY9" fmla="*/ 52154 h 55679"/>
                                <a:gd name="connsiteX10" fmla="*/ 115440 w 188706"/>
                                <a:gd name="connsiteY10" fmla="*/ 17306 h 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06" h="55679">
                                  <a:moveTo>
                                    <a:pt x="115440" y="17306"/>
                                  </a:moveTo>
                                  <a:cubicBezTo>
                                    <a:pt x="109854" y="14009"/>
                                    <a:pt x="104450" y="10346"/>
                                    <a:pt x="98589" y="7553"/>
                                  </a:cubicBezTo>
                                  <a:cubicBezTo>
                                    <a:pt x="90713" y="3798"/>
                                    <a:pt x="82104" y="1692"/>
                                    <a:pt x="73450" y="684"/>
                                  </a:cubicBezTo>
                                  <a:cubicBezTo>
                                    <a:pt x="47760" y="-2292"/>
                                    <a:pt x="21064" y="4531"/>
                                    <a:pt x="0" y="19459"/>
                                  </a:cubicBezTo>
                                  <a:cubicBezTo>
                                    <a:pt x="19599" y="13597"/>
                                    <a:pt x="39610" y="8331"/>
                                    <a:pt x="60033" y="7370"/>
                                  </a:cubicBezTo>
                                  <a:cubicBezTo>
                                    <a:pt x="80456" y="6362"/>
                                    <a:pt x="101565" y="9934"/>
                                    <a:pt x="119058" y="20603"/>
                                  </a:cubicBezTo>
                                  <a:cubicBezTo>
                                    <a:pt x="124186" y="23717"/>
                                    <a:pt x="128949" y="27426"/>
                                    <a:pt x="134032" y="30632"/>
                                  </a:cubicBezTo>
                                  <a:cubicBezTo>
                                    <a:pt x="139801" y="34249"/>
                                    <a:pt x="145937" y="37134"/>
                                    <a:pt x="152028" y="40065"/>
                                  </a:cubicBezTo>
                                  <a:cubicBezTo>
                                    <a:pt x="162972" y="45285"/>
                                    <a:pt x="173916" y="50505"/>
                                    <a:pt x="184860" y="55680"/>
                                  </a:cubicBezTo>
                                  <a:cubicBezTo>
                                    <a:pt x="187012" y="52383"/>
                                    <a:pt x="187745" y="55909"/>
                                    <a:pt x="188706" y="52154"/>
                                  </a:cubicBezTo>
                                  <a:cubicBezTo>
                                    <a:pt x="164758" y="40797"/>
                                    <a:pt x="138977" y="31273"/>
                                    <a:pt x="115440" y="17306"/>
                                  </a:cubicBezTo>
                                  <a:close/>
                                </a:path>
                              </a:pathLst>
                            </a:custGeom>
                            <a:solidFill>
                              <a:srgbClr val="21302C"/>
                            </a:solidFill>
                            <a:ln w="4577" cap="flat">
                              <a:noFill/>
                              <a:prstDash val="solid"/>
                              <a:miter/>
                            </a:ln>
                          </p:spPr>
                          <p:txBody>
                            <a:bodyPr rtlCol="0" anchor="ctr"/>
                            <a:lstStyle/>
                            <a:p>
                              <a:endParaRPr lang="th-TH"/>
                            </a:p>
                          </p:txBody>
                        </p:sp>
                        <p:sp>
                          <p:nvSpPr>
                            <p:cNvPr id="2162" name="Freeform: Shape 2161">
                              <a:extLst>
                                <a:ext uri="{FF2B5EF4-FFF2-40B4-BE49-F238E27FC236}">
                                  <a16:creationId xmlns:a16="http://schemas.microsoft.com/office/drawing/2014/main" id="{FAA83806-2ABE-4036-9CB2-41B973F905F2}"/>
                                </a:ext>
                              </a:extLst>
                            </p:cNvPr>
                            <p:cNvSpPr/>
                            <p:nvPr/>
                          </p:nvSpPr>
                          <p:spPr>
                            <a:xfrm>
                              <a:off x="8525194" y="-72649"/>
                              <a:ext cx="174785" cy="52838"/>
                            </a:xfrm>
                            <a:custGeom>
                              <a:avLst/>
                              <a:gdLst>
                                <a:gd name="connsiteX0" fmla="*/ 131101 w 174785"/>
                                <a:gd name="connsiteY0" fmla="*/ 43937 h 52838"/>
                                <a:gd name="connsiteX1" fmla="*/ 84348 w 174785"/>
                                <a:gd name="connsiteY1" fmla="*/ 21820 h 52838"/>
                                <a:gd name="connsiteX2" fmla="*/ 75418 w 174785"/>
                                <a:gd name="connsiteY2" fmla="*/ 16599 h 52838"/>
                                <a:gd name="connsiteX3" fmla="*/ 0 w 174785"/>
                                <a:gd name="connsiteY3" fmla="*/ 710 h 52838"/>
                                <a:gd name="connsiteX4" fmla="*/ 30543 w 174785"/>
                                <a:gd name="connsiteY4" fmla="*/ 69 h 52838"/>
                                <a:gd name="connsiteX5" fmla="*/ 51424 w 174785"/>
                                <a:gd name="connsiteY5" fmla="*/ 1855 h 52838"/>
                                <a:gd name="connsiteX6" fmla="*/ 70564 w 174785"/>
                                <a:gd name="connsiteY6" fmla="*/ 12341 h 52838"/>
                                <a:gd name="connsiteX7" fmla="*/ 138977 w 174785"/>
                                <a:gd name="connsiteY7" fmla="*/ 39953 h 52838"/>
                                <a:gd name="connsiteX8" fmla="*/ 174786 w 174785"/>
                                <a:gd name="connsiteY8" fmla="*/ 52362 h 52838"/>
                                <a:gd name="connsiteX9" fmla="*/ 131101 w 174785"/>
                                <a:gd name="connsiteY9" fmla="*/ 43937 h 5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785" h="52838">
                                  <a:moveTo>
                                    <a:pt x="131101" y="43937"/>
                                  </a:moveTo>
                                  <a:cubicBezTo>
                                    <a:pt x="114158" y="40228"/>
                                    <a:pt x="99138" y="30841"/>
                                    <a:pt x="84348" y="21820"/>
                                  </a:cubicBezTo>
                                  <a:cubicBezTo>
                                    <a:pt x="81417" y="20034"/>
                                    <a:pt x="78486" y="18248"/>
                                    <a:pt x="75418" y="16599"/>
                                  </a:cubicBezTo>
                                  <a:cubicBezTo>
                                    <a:pt x="52568" y="4327"/>
                                    <a:pt x="25918" y="1351"/>
                                    <a:pt x="0" y="710"/>
                                  </a:cubicBezTo>
                                  <a:cubicBezTo>
                                    <a:pt x="10166" y="481"/>
                                    <a:pt x="20377" y="298"/>
                                    <a:pt x="30543" y="69"/>
                                  </a:cubicBezTo>
                                  <a:cubicBezTo>
                                    <a:pt x="37549" y="-69"/>
                                    <a:pt x="44738" y="-206"/>
                                    <a:pt x="51424" y="1855"/>
                                  </a:cubicBezTo>
                                  <a:cubicBezTo>
                                    <a:pt x="58384" y="4007"/>
                                    <a:pt x="64429" y="8357"/>
                                    <a:pt x="70564" y="12341"/>
                                  </a:cubicBezTo>
                                  <a:cubicBezTo>
                                    <a:pt x="91354" y="25758"/>
                                    <a:pt x="114707" y="35191"/>
                                    <a:pt x="138977" y="39953"/>
                                  </a:cubicBezTo>
                                  <a:cubicBezTo>
                                    <a:pt x="151112" y="42334"/>
                                    <a:pt x="165307" y="43891"/>
                                    <a:pt x="174786" y="52362"/>
                                  </a:cubicBezTo>
                                  <a:cubicBezTo>
                                    <a:pt x="164803" y="54927"/>
                                    <a:pt x="142319" y="46410"/>
                                    <a:pt x="131101" y="43937"/>
                                  </a:cubicBezTo>
                                  <a:close/>
                                </a:path>
                              </a:pathLst>
                            </a:custGeom>
                            <a:solidFill>
                              <a:srgbClr val="2A3835"/>
                            </a:solidFill>
                            <a:ln w="4577" cap="flat">
                              <a:noFill/>
                              <a:prstDash val="solid"/>
                              <a:miter/>
                            </a:ln>
                          </p:spPr>
                          <p:txBody>
                            <a:bodyPr rtlCol="0" anchor="ctr"/>
                            <a:lstStyle/>
                            <a:p>
                              <a:endParaRPr lang="th-TH"/>
                            </a:p>
                          </p:txBody>
                        </p:sp>
                        <p:sp>
                          <p:nvSpPr>
                            <p:cNvPr id="2163" name="Freeform: Shape 2162">
                              <a:extLst>
                                <a:ext uri="{FF2B5EF4-FFF2-40B4-BE49-F238E27FC236}">
                                  <a16:creationId xmlns:a16="http://schemas.microsoft.com/office/drawing/2014/main" id="{8FADF518-FC2C-4800-8AFD-278A58E45430}"/>
                                </a:ext>
                              </a:extLst>
                            </p:cNvPr>
                            <p:cNvSpPr/>
                            <p:nvPr/>
                          </p:nvSpPr>
                          <p:spPr>
                            <a:xfrm>
                              <a:off x="8585410" y="-107218"/>
                              <a:ext cx="190538" cy="37522"/>
                            </a:xfrm>
                            <a:custGeom>
                              <a:avLst/>
                              <a:gdLst>
                                <a:gd name="connsiteX0" fmla="*/ 152028 w 190538"/>
                                <a:gd name="connsiteY0" fmla="*/ 28318 h 37522"/>
                                <a:gd name="connsiteX1" fmla="*/ 102481 w 190538"/>
                                <a:gd name="connsiteY1" fmla="*/ 12658 h 37522"/>
                                <a:gd name="connsiteX2" fmla="*/ 79906 w 190538"/>
                                <a:gd name="connsiteY2" fmla="*/ 6064 h 37522"/>
                                <a:gd name="connsiteX3" fmla="*/ 45105 w 190538"/>
                                <a:gd name="connsiteY3" fmla="*/ 2492 h 37522"/>
                                <a:gd name="connsiteX4" fmla="*/ 0 w 190538"/>
                                <a:gd name="connsiteY4" fmla="*/ 340 h 37522"/>
                                <a:gd name="connsiteX5" fmla="*/ 46204 w 190538"/>
                                <a:gd name="connsiteY5" fmla="*/ 19 h 37522"/>
                                <a:gd name="connsiteX6" fmla="*/ 66947 w 190538"/>
                                <a:gd name="connsiteY6" fmla="*/ 935 h 37522"/>
                                <a:gd name="connsiteX7" fmla="*/ 83890 w 190538"/>
                                <a:gd name="connsiteY7" fmla="*/ 4965 h 37522"/>
                                <a:gd name="connsiteX8" fmla="*/ 190538 w 190538"/>
                                <a:gd name="connsiteY8" fmla="*/ 37522 h 37522"/>
                                <a:gd name="connsiteX9" fmla="*/ 152028 w 190538"/>
                                <a:gd name="connsiteY9" fmla="*/ 28318 h 3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38" h="37522">
                                  <a:moveTo>
                                    <a:pt x="152028" y="28318"/>
                                  </a:moveTo>
                                  <a:cubicBezTo>
                                    <a:pt x="135359" y="23602"/>
                                    <a:pt x="118920" y="18107"/>
                                    <a:pt x="102481" y="12658"/>
                                  </a:cubicBezTo>
                                  <a:cubicBezTo>
                                    <a:pt x="95017" y="10185"/>
                                    <a:pt x="87553" y="7712"/>
                                    <a:pt x="79906" y="6064"/>
                                  </a:cubicBezTo>
                                  <a:cubicBezTo>
                                    <a:pt x="68504" y="3637"/>
                                    <a:pt x="56781" y="3041"/>
                                    <a:pt x="45105" y="2492"/>
                                  </a:cubicBezTo>
                                  <a:cubicBezTo>
                                    <a:pt x="30085" y="1759"/>
                                    <a:pt x="15066" y="1072"/>
                                    <a:pt x="0" y="340"/>
                                  </a:cubicBezTo>
                                  <a:cubicBezTo>
                                    <a:pt x="15386" y="248"/>
                                    <a:pt x="30818" y="111"/>
                                    <a:pt x="46204" y="19"/>
                                  </a:cubicBezTo>
                                  <a:cubicBezTo>
                                    <a:pt x="53118" y="-27"/>
                                    <a:pt x="60078" y="-72"/>
                                    <a:pt x="66947" y="935"/>
                                  </a:cubicBezTo>
                                  <a:cubicBezTo>
                                    <a:pt x="72717" y="1805"/>
                                    <a:pt x="78303" y="3362"/>
                                    <a:pt x="83890" y="4965"/>
                                  </a:cubicBezTo>
                                  <a:cubicBezTo>
                                    <a:pt x="116722" y="14306"/>
                                    <a:pt x="161552" y="19664"/>
                                    <a:pt x="190538" y="37522"/>
                                  </a:cubicBezTo>
                                  <a:cubicBezTo>
                                    <a:pt x="177625" y="35736"/>
                                    <a:pt x="164620" y="31890"/>
                                    <a:pt x="152028" y="28318"/>
                                  </a:cubicBezTo>
                                  <a:close/>
                                </a:path>
                              </a:pathLst>
                            </a:custGeom>
                            <a:solidFill>
                              <a:srgbClr val="2A3835"/>
                            </a:solidFill>
                            <a:ln w="4577" cap="flat">
                              <a:noFill/>
                              <a:prstDash val="solid"/>
                              <a:miter/>
                            </a:ln>
                          </p:spPr>
                          <p:txBody>
                            <a:bodyPr rtlCol="0" anchor="ctr"/>
                            <a:lstStyle/>
                            <a:p>
                              <a:endParaRPr lang="th-TH"/>
                            </a:p>
                          </p:txBody>
                        </p:sp>
                        <p:sp>
                          <p:nvSpPr>
                            <p:cNvPr id="2164" name="Freeform: Shape 2163">
                              <a:extLst>
                                <a:ext uri="{FF2B5EF4-FFF2-40B4-BE49-F238E27FC236}">
                                  <a16:creationId xmlns:a16="http://schemas.microsoft.com/office/drawing/2014/main" id="{C6DB143B-FB1F-42F7-A51B-833546ABCE4D}"/>
                                </a:ext>
                              </a:extLst>
                            </p:cNvPr>
                            <p:cNvSpPr/>
                            <p:nvPr/>
                          </p:nvSpPr>
                          <p:spPr>
                            <a:xfrm>
                              <a:off x="8719533" y="-129224"/>
                              <a:ext cx="119698" cy="28115"/>
                            </a:xfrm>
                            <a:custGeom>
                              <a:avLst/>
                              <a:gdLst>
                                <a:gd name="connsiteX0" fmla="*/ 77021 w 119698"/>
                                <a:gd name="connsiteY0" fmla="*/ 15157 h 28115"/>
                                <a:gd name="connsiteX1" fmla="*/ 0 w 119698"/>
                                <a:gd name="connsiteY1" fmla="*/ 0 h 28115"/>
                                <a:gd name="connsiteX2" fmla="*/ 104267 w 119698"/>
                                <a:gd name="connsiteY2" fmla="*/ 20102 h 28115"/>
                                <a:gd name="connsiteX3" fmla="*/ 119699 w 119698"/>
                                <a:gd name="connsiteY3" fmla="*/ 28116 h 28115"/>
                                <a:gd name="connsiteX4" fmla="*/ 77021 w 119698"/>
                                <a:gd name="connsiteY4" fmla="*/ 15157 h 2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698" h="28115">
                                  <a:moveTo>
                                    <a:pt x="77021" y="15157"/>
                                  </a:moveTo>
                                  <a:cubicBezTo>
                                    <a:pt x="51378" y="9891"/>
                                    <a:pt x="25689" y="4808"/>
                                    <a:pt x="0" y="0"/>
                                  </a:cubicBezTo>
                                  <a:cubicBezTo>
                                    <a:pt x="35443" y="1603"/>
                                    <a:pt x="70015" y="10853"/>
                                    <a:pt x="104267" y="20102"/>
                                  </a:cubicBezTo>
                                  <a:cubicBezTo>
                                    <a:pt x="110403" y="21751"/>
                                    <a:pt x="115715" y="23583"/>
                                    <a:pt x="119699" y="28116"/>
                                  </a:cubicBezTo>
                                  <a:cubicBezTo>
                                    <a:pt x="106602" y="26788"/>
                                    <a:pt x="90988" y="18042"/>
                                    <a:pt x="77021" y="15157"/>
                                  </a:cubicBezTo>
                                  <a:close/>
                                </a:path>
                              </a:pathLst>
                            </a:custGeom>
                            <a:solidFill>
                              <a:srgbClr val="2A3835"/>
                            </a:solidFill>
                            <a:ln w="4577" cap="flat">
                              <a:noFill/>
                              <a:prstDash val="solid"/>
                              <a:miter/>
                            </a:ln>
                          </p:spPr>
                          <p:txBody>
                            <a:bodyPr rtlCol="0" anchor="ctr"/>
                            <a:lstStyle/>
                            <a:p>
                              <a:endParaRPr lang="th-TH"/>
                            </a:p>
                          </p:txBody>
                        </p:sp>
                        <p:sp>
                          <p:nvSpPr>
                            <p:cNvPr id="2165" name="Freeform: Shape 2164">
                              <a:extLst>
                                <a:ext uri="{FF2B5EF4-FFF2-40B4-BE49-F238E27FC236}">
                                  <a16:creationId xmlns:a16="http://schemas.microsoft.com/office/drawing/2014/main" id="{DEA5AD5F-4382-4CAD-A29D-65081BD3B51F}"/>
                                </a:ext>
                              </a:extLst>
                            </p:cNvPr>
                            <p:cNvSpPr/>
                            <p:nvPr/>
                          </p:nvSpPr>
                          <p:spPr>
                            <a:xfrm>
                              <a:off x="8436518" y="-124141"/>
                              <a:ext cx="425243" cy="340742"/>
                            </a:xfrm>
                            <a:custGeom>
                              <a:avLst/>
                              <a:gdLst>
                                <a:gd name="connsiteX0" fmla="*/ 165972 w 425243"/>
                                <a:gd name="connsiteY0" fmla="*/ 208442 h 340742"/>
                                <a:gd name="connsiteX1" fmla="*/ 192623 w 425243"/>
                                <a:gd name="connsiteY1" fmla="*/ 182250 h 340742"/>
                                <a:gd name="connsiteX2" fmla="*/ 202056 w 425243"/>
                                <a:gd name="connsiteY2" fmla="*/ 175473 h 340742"/>
                                <a:gd name="connsiteX3" fmla="*/ 208741 w 425243"/>
                                <a:gd name="connsiteY3" fmla="*/ 166360 h 340742"/>
                                <a:gd name="connsiteX4" fmla="*/ 258425 w 425243"/>
                                <a:gd name="connsiteY4" fmla="*/ 122217 h 340742"/>
                                <a:gd name="connsiteX5" fmla="*/ 324227 w 425243"/>
                                <a:gd name="connsiteY5" fmla="*/ 77387 h 340742"/>
                                <a:gd name="connsiteX6" fmla="*/ 413017 w 425243"/>
                                <a:gd name="connsiteY6" fmla="*/ 13463 h 340742"/>
                                <a:gd name="connsiteX7" fmla="*/ 425243 w 425243"/>
                                <a:gd name="connsiteY7" fmla="*/ 0 h 340742"/>
                                <a:gd name="connsiteX8" fmla="*/ 369195 w 425243"/>
                                <a:gd name="connsiteY8" fmla="*/ 10349 h 340742"/>
                                <a:gd name="connsiteX9" fmla="*/ 370797 w 425243"/>
                                <a:gd name="connsiteY9" fmla="*/ 30131 h 340742"/>
                                <a:gd name="connsiteX10" fmla="*/ 348222 w 425243"/>
                                <a:gd name="connsiteY10" fmla="*/ 35900 h 340742"/>
                                <a:gd name="connsiteX11" fmla="*/ 288464 w 425243"/>
                                <a:gd name="connsiteY11" fmla="*/ 26742 h 340742"/>
                                <a:gd name="connsiteX12" fmla="*/ 306140 w 425243"/>
                                <a:gd name="connsiteY12" fmla="*/ 47715 h 340742"/>
                                <a:gd name="connsiteX13" fmla="*/ 320884 w 425243"/>
                                <a:gd name="connsiteY13" fmla="*/ 69786 h 340742"/>
                                <a:gd name="connsiteX14" fmla="*/ 266072 w 425243"/>
                                <a:gd name="connsiteY14" fmla="*/ 75831 h 340742"/>
                                <a:gd name="connsiteX15" fmla="*/ 250182 w 425243"/>
                                <a:gd name="connsiteY15" fmla="*/ 89705 h 340742"/>
                                <a:gd name="connsiteX16" fmla="*/ 218358 w 425243"/>
                                <a:gd name="connsiteY16" fmla="*/ 88286 h 340742"/>
                                <a:gd name="connsiteX17" fmla="*/ 241940 w 425243"/>
                                <a:gd name="connsiteY17" fmla="*/ 103580 h 340742"/>
                                <a:gd name="connsiteX18" fmla="*/ 246702 w 425243"/>
                                <a:gd name="connsiteY18" fmla="*/ 108022 h 340742"/>
                                <a:gd name="connsiteX19" fmla="*/ 238506 w 425243"/>
                                <a:gd name="connsiteY19" fmla="*/ 120615 h 340742"/>
                                <a:gd name="connsiteX20" fmla="*/ 221517 w 425243"/>
                                <a:gd name="connsiteY20" fmla="*/ 123179 h 340742"/>
                                <a:gd name="connsiteX21" fmla="*/ 193768 w 425243"/>
                                <a:gd name="connsiteY21" fmla="*/ 170848 h 340742"/>
                                <a:gd name="connsiteX22" fmla="*/ 133048 w 425243"/>
                                <a:gd name="connsiteY22" fmla="*/ 189393 h 340742"/>
                                <a:gd name="connsiteX23" fmla="*/ 154570 w 425243"/>
                                <a:gd name="connsiteY23" fmla="*/ 202032 h 340742"/>
                                <a:gd name="connsiteX24" fmla="*/ 66101 w 425243"/>
                                <a:gd name="connsiteY24" fmla="*/ 283403 h 340742"/>
                                <a:gd name="connsiteX25" fmla="*/ 1260 w 425243"/>
                                <a:gd name="connsiteY25" fmla="*/ 309504 h 340742"/>
                                <a:gd name="connsiteX26" fmla="*/ 22874 w 425243"/>
                                <a:gd name="connsiteY26" fmla="*/ 338582 h 340742"/>
                                <a:gd name="connsiteX27" fmla="*/ 66742 w 425243"/>
                                <a:gd name="connsiteY27" fmla="*/ 297140 h 340742"/>
                                <a:gd name="connsiteX28" fmla="*/ 165972 w 425243"/>
                                <a:gd name="connsiteY28" fmla="*/ 208442 h 340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5243" h="340742">
                                  <a:moveTo>
                                    <a:pt x="165972" y="208442"/>
                                  </a:moveTo>
                                  <a:cubicBezTo>
                                    <a:pt x="174306" y="199147"/>
                                    <a:pt x="182274" y="189210"/>
                                    <a:pt x="192623" y="182250"/>
                                  </a:cubicBezTo>
                                  <a:cubicBezTo>
                                    <a:pt x="195828" y="180098"/>
                                    <a:pt x="199308" y="178174"/>
                                    <a:pt x="202056" y="175473"/>
                                  </a:cubicBezTo>
                                  <a:cubicBezTo>
                                    <a:pt x="204757" y="172817"/>
                                    <a:pt x="206681" y="169520"/>
                                    <a:pt x="208741" y="166360"/>
                                  </a:cubicBezTo>
                                  <a:cubicBezTo>
                                    <a:pt x="221105" y="147769"/>
                                    <a:pt x="240017" y="134764"/>
                                    <a:pt x="258425" y="122217"/>
                                  </a:cubicBezTo>
                                  <a:cubicBezTo>
                                    <a:pt x="280359" y="107289"/>
                                    <a:pt x="302293" y="92315"/>
                                    <a:pt x="324227" y="77387"/>
                                  </a:cubicBezTo>
                                  <a:cubicBezTo>
                                    <a:pt x="354358" y="56827"/>
                                    <a:pt x="384535" y="36267"/>
                                    <a:pt x="413017" y="13463"/>
                                  </a:cubicBezTo>
                                  <a:cubicBezTo>
                                    <a:pt x="417779" y="9616"/>
                                    <a:pt x="422633" y="5541"/>
                                    <a:pt x="425243" y="0"/>
                                  </a:cubicBezTo>
                                  <a:cubicBezTo>
                                    <a:pt x="407522" y="7189"/>
                                    <a:pt x="388335" y="10715"/>
                                    <a:pt x="369195" y="10349"/>
                                  </a:cubicBezTo>
                                  <a:cubicBezTo>
                                    <a:pt x="376704" y="13005"/>
                                    <a:pt x="376704" y="24773"/>
                                    <a:pt x="370797" y="30131"/>
                                  </a:cubicBezTo>
                                  <a:cubicBezTo>
                                    <a:pt x="364890" y="35488"/>
                                    <a:pt x="356190" y="36038"/>
                                    <a:pt x="348222" y="35900"/>
                                  </a:cubicBezTo>
                                  <a:cubicBezTo>
                                    <a:pt x="328028" y="35534"/>
                                    <a:pt x="307880" y="32466"/>
                                    <a:pt x="288464" y="26742"/>
                                  </a:cubicBezTo>
                                  <a:cubicBezTo>
                                    <a:pt x="285030" y="36313"/>
                                    <a:pt x="296752" y="43822"/>
                                    <a:pt x="306140" y="47715"/>
                                  </a:cubicBezTo>
                                  <a:cubicBezTo>
                                    <a:pt x="315527" y="51607"/>
                                    <a:pt x="326425" y="61269"/>
                                    <a:pt x="320884" y="69786"/>
                                  </a:cubicBezTo>
                                  <a:cubicBezTo>
                                    <a:pt x="302614" y="71801"/>
                                    <a:pt x="284343" y="73816"/>
                                    <a:pt x="266072" y="75831"/>
                                  </a:cubicBezTo>
                                  <a:cubicBezTo>
                                    <a:pt x="257876" y="76746"/>
                                    <a:pt x="246794" y="82150"/>
                                    <a:pt x="250182" y="89705"/>
                                  </a:cubicBezTo>
                                  <a:cubicBezTo>
                                    <a:pt x="239559" y="89247"/>
                                    <a:pt x="228935" y="88744"/>
                                    <a:pt x="218358" y="88286"/>
                                  </a:cubicBezTo>
                                  <a:cubicBezTo>
                                    <a:pt x="226234" y="93369"/>
                                    <a:pt x="234064" y="98497"/>
                                    <a:pt x="241940" y="103580"/>
                                  </a:cubicBezTo>
                                  <a:cubicBezTo>
                                    <a:pt x="243772" y="104771"/>
                                    <a:pt x="245695" y="106053"/>
                                    <a:pt x="246702" y="108022"/>
                                  </a:cubicBezTo>
                                  <a:cubicBezTo>
                                    <a:pt x="249358" y="113151"/>
                                    <a:pt x="244046" y="119103"/>
                                    <a:pt x="238506" y="120615"/>
                                  </a:cubicBezTo>
                                  <a:cubicBezTo>
                                    <a:pt x="232965" y="122126"/>
                                    <a:pt x="226921" y="121256"/>
                                    <a:pt x="221517" y="123179"/>
                                  </a:cubicBezTo>
                                  <a:cubicBezTo>
                                    <a:pt x="203613" y="129498"/>
                                    <a:pt x="207093" y="157339"/>
                                    <a:pt x="193768" y="170848"/>
                                  </a:cubicBezTo>
                                  <a:cubicBezTo>
                                    <a:pt x="178610" y="186234"/>
                                    <a:pt x="149945" y="175976"/>
                                    <a:pt x="133048" y="189393"/>
                                  </a:cubicBezTo>
                                  <a:cubicBezTo>
                                    <a:pt x="140237" y="193606"/>
                                    <a:pt x="147381" y="197819"/>
                                    <a:pt x="154570" y="202032"/>
                                  </a:cubicBezTo>
                                  <a:cubicBezTo>
                                    <a:pt x="125081" y="229140"/>
                                    <a:pt x="95591" y="256294"/>
                                    <a:pt x="66101" y="283403"/>
                                  </a:cubicBezTo>
                                  <a:cubicBezTo>
                                    <a:pt x="48105" y="299934"/>
                                    <a:pt x="26812" y="315823"/>
                                    <a:pt x="1260" y="309504"/>
                                  </a:cubicBezTo>
                                  <a:cubicBezTo>
                                    <a:pt x="-2952" y="326996"/>
                                    <a:pt x="3184" y="347511"/>
                                    <a:pt x="22874" y="338582"/>
                                  </a:cubicBezTo>
                                  <a:cubicBezTo>
                                    <a:pt x="38901" y="331301"/>
                                    <a:pt x="53509" y="308817"/>
                                    <a:pt x="66742" y="297140"/>
                                  </a:cubicBezTo>
                                  <a:cubicBezTo>
                                    <a:pt x="99895" y="267742"/>
                                    <a:pt x="136162" y="241595"/>
                                    <a:pt x="165972" y="208442"/>
                                  </a:cubicBezTo>
                                  <a:close/>
                                </a:path>
                              </a:pathLst>
                            </a:custGeom>
                            <a:solidFill>
                              <a:srgbClr val="435750">
                                <a:alpha val="36000"/>
                              </a:srgbClr>
                            </a:solidFill>
                            <a:ln w="4577" cap="flat">
                              <a:noFill/>
                              <a:prstDash val="solid"/>
                              <a:miter/>
                            </a:ln>
                          </p:spPr>
                          <p:txBody>
                            <a:bodyPr rtlCol="0" anchor="ctr"/>
                            <a:lstStyle/>
                            <a:p>
                              <a:endParaRPr lang="th-TH"/>
                            </a:p>
                          </p:txBody>
                        </p:sp>
                      </p:grpSp>
                      <p:sp>
                        <p:nvSpPr>
                          <p:cNvPr id="2145" name="Freeform: Shape 2144">
                            <a:extLst>
                              <a:ext uri="{FF2B5EF4-FFF2-40B4-BE49-F238E27FC236}">
                                <a16:creationId xmlns:a16="http://schemas.microsoft.com/office/drawing/2014/main" id="{4386742F-2FEB-4849-9E3B-4C24087775EE}"/>
                              </a:ext>
                            </a:extLst>
                          </p:cNvPr>
                          <p:cNvSpPr/>
                          <p:nvPr/>
                        </p:nvSpPr>
                        <p:spPr>
                          <a:xfrm>
                            <a:off x="8764637" y="-120319"/>
                            <a:ext cx="153675" cy="76495"/>
                          </a:xfrm>
                          <a:custGeom>
                            <a:avLst/>
                            <a:gdLst>
                              <a:gd name="connsiteX0" fmla="*/ 129361 w 153675"/>
                              <a:gd name="connsiteY0" fmla="*/ 1810 h 76495"/>
                              <a:gd name="connsiteX1" fmla="*/ 153676 w 153675"/>
                              <a:gd name="connsiteY1" fmla="*/ 22279 h 76495"/>
                              <a:gd name="connsiteX2" fmla="*/ 137008 w 153675"/>
                              <a:gd name="connsiteY2" fmla="*/ 15639 h 76495"/>
                              <a:gd name="connsiteX3" fmla="*/ 97627 w 153675"/>
                              <a:gd name="connsiteY3" fmla="*/ 11472 h 76495"/>
                              <a:gd name="connsiteX4" fmla="*/ 73633 w 153675"/>
                              <a:gd name="connsiteY4" fmla="*/ 28964 h 76495"/>
                              <a:gd name="connsiteX5" fmla="*/ 0 w 153675"/>
                              <a:gd name="connsiteY5" fmla="*/ 76496 h 76495"/>
                              <a:gd name="connsiteX6" fmla="*/ 56507 w 153675"/>
                              <a:gd name="connsiteY6" fmla="*/ 32811 h 76495"/>
                              <a:gd name="connsiteX7" fmla="*/ 129361 w 153675"/>
                              <a:gd name="connsiteY7" fmla="*/ 1810 h 7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675" h="76495">
                                <a:moveTo>
                                  <a:pt x="129361" y="1810"/>
                                </a:moveTo>
                                <a:cubicBezTo>
                                  <a:pt x="139068" y="6481"/>
                                  <a:pt x="143144" y="20035"/>
                                  <a:pt x="153676" y="22279"/>
                                </a:cubicBezTo>
                                <a:cubicBezTo>
                                  <a:pt x="147860" y="24751"/>
                                  <a:pt x="142045" y="19394"/>
                                  <a:pt x="137008" y="15639"/>
                                </a:cubicBezTo>
                                <a:cubicBezTo>
                                  <a:pt x="125881" y="7350"/>
                                  <a:pt x="110220" y="5702"/>
                                  <a:pt x="97627" y="11472"/>
                                </a:cubicBezTo>
                                <a:cubicBezTo>
                                  <a:pt x="88606" y="15593"/>
                                  <a:pt x="81509" y="22965"/>
                                  <a:pt x="73633" y="28964"/>
                                </a:cubicBezTo>
                                <a:cubicBezTo>
                                  <a:pt x="50416" y="46594"/>
                                  <a:pt x="18545" y="52913"/>
                                  <a:pt x="0" y="76496"/>
                                </a:cubicBezTo>
                                <a:cubicBezTo>
                                  <a:pt x="17263" y="59599"/>
                                  <a:pt x="35443" y="44625"/>
                                  <a:pt x="56507" y="32811"/>
                                </a:cubicBezTo>
                                <a:cubicBezTo>
                                  <a:pt x="73495" y="23286"/>
                                  <a:pt x="109533" y="-7761"/>
                                  <a:pt x="129361" y="1810"/>
                                </a:cubicBezTo>
                                <a:close/>
                              </a:path>
                            </a:pathLst>
                          </a:custGeom>
                          <a:solidFill>
                            <a:srgbClr val="79807E"/>
                          </a:solidFill>
                          <a:ln w="4577" cap="flat">
                            <a:noFill/>
                            <a:prstDash val="solid"/>
                            <a:miter/>
                          </a:ln>
                        </p:spPr>
                        <p:txBody>
                          <a:bodyPr rtlCol="0" anchor="ctr"/>
                          <a:lstStyle/>
                          <a:p>
                            <a:endParaRPr lang="th-TH"/>
                          </a:p>
                        </p:txBody>
                      </p:sp>
                    </p:grpSp>
                    <p:grpSp>
                      <p:nvGrpSpPr>
                        <p:cNvPr id="2138" name="Graphic 4">
                          <a:extLst>
                            <a:ext uri="{FF2B5EF4-FFF2-40B4-BE49-F238E27FC236}">
                              <a16:creationId xmlns:a16="http://schemas.microsoft.com/office/drawing/2014/main" id="{9D3892B0-61F3-4DD6-BDFE-A1070E1F9AF2}"/>
                            </a:ext>
                          </a:extLst>
                        </p:cNvPr>
                        <p:cNvGrpSpPr/>
                        <p:nvPr/>
                      </p:nvGrpSpPr>
                      <p:grpSpPr>
                        <a:xfrm>
                          <a:off x="8421161" y="9614"/>
                          <a:ext cx="168095" cy="216272"/>
                          <a:chOff x="8421161" y="9614"/>
                          <a:chExt cx="168095" cy="216272"/>
                        </a:xfrm>
                      </p:grpSpPr>
                      <p:sp>
                        <p:nvSpPr>
                          <p:cNvPr id="2139" name="Freeform: Shape 2138">
                            <a:extLst>
                              <a:ext uri="{FF2B5EF4-FFF2-40B4-BE49-F238E27FC236}">
                                <a16:creationId xmlns:a16="http://schemas.microsoft.com/office/drawing/2014/main" id="{D8DCE791-9AE3-495F-9827-000611567B5C}"/>
                              </a:ext>
                            </a:extLst>
                          </p:cNvPr>
                          <p:cNvSpPr/>
                          <p:nvPr/>
                        </p:nvSpPr>
                        <p:spPr>
                          <a:xfrm>
                            <a:off x="8421161" y="9614"/>
                            <a:ext cx="33743" cy="216272"/>
                          </a:xfrm>
                          <a:custGeom>
                            <a:avLst/>
                            <a:gdLst>
                              <a:gd name="connsiteX0" fmla="*/ 14694 w 33743"/>
                              <a:gd name="connsiteY0" fmla="*/ 173778 h 216272"/>
                              <a:gd name="connsiteX1" fmla="*/ 6589 w 33743"/>
                              <a:gd name="connsiteY1" fmla="*/ 85309 h 216272"/>
                              <a:gd name="connsiteX2" fmla="*/ 14053 w 33743"/>
                              <a:gd name="connsiteY2" fmla="*/ 55682 h 216272"/>
                              <a:gd name="connsiteX3" fmla="*/ 33744 w 33743"/>
                              <a:gd name="connsiteY3" fmla="*/ 0 h 216272"/>
                              <a:gd name="connsiteX4" fmla="*/ 9337 w 33743"/>
                              <a:gd name="connsiteY4" fmla="*/ 181059 h 216272"/>
                              <a:gd name="connsiteX5" fmla="*/ 28249 w 33743"/>
                              <a:gd name="connsiteY5" fmla="*/ 216273 h 216272"/>
                              <a:gd name="connsiteX6" fmla="*/ 14694 w 33743"/>
                              <a:gd name="connsiteY6" fmla="*/ 173778 h 21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43" h="216272">
                                <a:moveTo>
                                  <a:pt x="14694" y="173778"/>
                                </a:moveTo>
                                <a:cubicBezTo>
                                  <a:pt x="8284" y="144655"/>
                                  <a:pt x="1827" y="114707"/>
                                  <a:pt x="6589" y="85309"/>
                                </a:cubicBezTo>
                                <a:cubicBezTo>
                                  <a:pt x="8238" y="75235"/>
                                  <a:pt x="11123" y="65436"/>
                                  <a:pt x="14053" y="55682"/>
                                </a:cubicBezTo>
                                <a:cubicBezTo>
                                  <a:pt x="19686" y="36816"/>
                                  <a:pt x="25318" y="17813"/>
                                  <a:pt x="33744" y="0"/>
                                </a:cubicBezTo>
                                <a:cubicBezTo>
                                  <a:pt x="87" y="53072"/>
                                  <a:pt x="-9071" y="120981"/>
                                  <a:pt x="9337" y="181059"/>
                                </a:cubicBezTo>
                                <a:cubicBezTo>
                                  <a:pt x="13183" y="193560"/>
                                  <a:pt x="18312" y="207710"/>
                                  <a:pt x="28249" y="216273"/>
                                </a:cubicBezTo>
                                <a:cubicBezTo>
                                  <a:pt x="36995" y="204825"/>
                                  <a:pt x="17442" y="186234"/>
                                  <a:pt x="14694" y="173778"/>
                                </a:cubicBezTo>
                                <a:close/>
                              </a:path>
                            </a:pathLst>
                          </a:custGeom>
                          <a:solidFill>
                            <a:srgbClr val="6B7D76"/>
                          </a:solidFill>
                          <a:ln w="4577" cap="flat">
                            <a:noFill/>
                            <a:prstDash val="solid"/>
                            <a:miter/>
                          </a:ln>
                        </p:spPr>
                        <p:txBody>
                          <a:bodyPr rtlCol="0" anchor="ctr"/>
                          <a:lstStyle/>
                          <a:p>
                            <a:endParaRPr lang="th-TH"/>
                          </a:p>
                        </p:txBody>
                      </p:sp>
                      <p:sp>
                        <p:nvSpPr>
                          <p:cNvPr id="2140" name="Freeform: Shape 2139">
                            <a:extLst>
                              <a:ext uri="{FF2B5EF4-FFF2-40B4-BE49-F238E27FC236}">
                                <a16:creationId xmlns:a16="http://schemas.microsoft.com/office/drawing/2014/main" id="{0032F3C1-87BD-4898-BF1E-C58A913C5B32}"/>
                              </a:ext>
                            </a:extLst>
                          </p:cNvPr>
                          <p:cNvSpPr/>
                          <p:nvPr/>
                        </p:nvSpPr>
                        <p:spPr>
                          <a:xfrm>
                            <a:off x="8466974" y="104707"/>
                            <a:ext cx="113719" cy="98315"/>
                          </a:xfrm>
                          <a:custGeom>
                            <a:avLst/>
                            <a:gdLst>
                              <a:gd name="connsiteX0" fmla="*/ 87161 w 113719"/>
                              <a:gd name="connsiteY0" fmla="*/ 1756 h 98315"/>
                              <a:gd name="connsiteX1" fmla="*/ 18977 w 113719"/>
                              <a:gd name="connsiteY1" fmla="*/ 8441 h 98315"/>
                              <a:gd name="connsiteX2" fmla="*/ 13574 w 113719"/>
                              <a:gd name="connsiteY2" fmla="*/ 20622 h 98315"/>
                              <a:gd name="connsiteX3" fmla="*/ 23373 w 113719"/>
                              <a:gd name="connsiteY3" fmla="*/ 22545 h 98315"/>
                              <a:gd name="connsiteX4" fmla="*/ 18931 w 113719"/>
                              <a:gd name="connsiteY4" fmla="*/ 32482 h 98315"/>
                              <a:gd name="connsiteX5" fmla="*/ 9590 w 113719"/>
                              <a:gd name="connsiteY5" fmla="*/ 39900 h 98315"/>
                              <a:gd name="connsiteX6" fmla="*/ 8949 w 113719"/>
                              <a:gd name="connsiteY6" fmla="*/ 47135 h 98315"/>
                              <a:gd name="connsiteX7" fmla="*/ 1988 w 113719"/>
                              <a:gd name="connsiteY7" fmla="*/ 98284 h 98315"/>
                              <a:gd name="connsiteX8" fmla="*/ 17054 w 113719"/>
                              <a:gd name="connsiteY8" fmla="*/ 86516 h 98315"/>
                              <a:gd name="connsiteX9" fmla="*/ 48925 w 113719"/>
                              <a:gd name="connsiteY9" fmla="*/ 49287 h 98315"/>
                              <a:gd name="connsiteX10" fmla="*/ 67241 w 113719"/>
                              <a:gd name="connsiteY10" fmla="*/ 34084 h 98315"/>
                              <a:gd name="connsiteX11" fmla="*/ 85054 w 113719"/>
                              <a:gd name="connsiteY11" fmla="*/ 26437 h 98315"/>
                              <a:gd name="connsiteX12" fmla="*/ 113720 w 113719"/>
                              <a:gd name="connsiteY12" fmla="*/ 1435 h 98315"/>
                              <a:gd name="connsiteX13" fmla="*/ 87161 w 113719"/>
                              <a:gd name="connsiteY13" fmla="*/ 1756 h 9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3719" h="98315">
                                <a:moveTo>
                                  <a:pt x="87161" y="1756"/>
                                </a:moveTo>
                                <a:cubicBezTo>
                                  <a:pt x="63990" y="2030"/>
                                  <a:pt x="38988" y="-3190"/>
                                  <a:pt x="18977" y="8441"/>
                                </a:cubicBezTo>
                                <a:cubicBezTo>
                                  <a:pt x="14581" y="11006"/>
                                  <a:pt x="10231" y="16775"/>
                                  <a:pt x="13574" y="20622"/>
                                </a:cubicBezTo>
                                <a:cubicBezTo>
                                  <a:pt x="17054" y="19935"/>
                                  <a:pt x="21450" y="19569"/>
                                  <a:pt x="23373" y="22545"/>
                                </a:cubicBezTo>
                                <a:cubicBezTo>
                                  <a:pt x="25571" y="25933"/>
                                  <a:pt x="22411" y="30375"/>
                                  <a:pt x="18931" y="32482"/>
                                </a:cubicBezTo>
                                <a:cubicBezTo>
                                  <a:pt x="15451" y="34588"/>
                                  <a:pt x="11147" y="36145"/>
                                  <a:pt x="9590" y="39900"/>
                                </a:cubicBezTo>
                                <a:cubicBezTo>
                                  <a:pt x="8628" y="42144"/>
                                  <a:pt x="8949" y="44662"/>
                                  <a:pt x="8949" y="47135"/>
                                </a:cubicBezTo>
                                <a:cubicBezTo>
                                  <a:pt x="9086" y="64673"/>
                                  <a:pt x="-5109" y="82257"/>
                                  <a:pt x="1988" y="98284"/>
                                </a:cubicBezTo>
                                <a:cubicBezTo>
                                  <a:pt x="8674" y="98833"/>
                                  <a:pt x="13390" y="92148"/>
                                  <a:pt x="17054" y="86516"/>
                                </a:cubicBezTo>
                                <a:cubicBezTo>
                                  <a:pt x="26029" y="72824"/>
                                  <a:pt x="37523" y="61010"/>
                                  <a:pt x="48925" y="49287"/>
                                </a:cubicBezTo>
                                <a:cubicBezTo>
                                  <a:pt x="54465" y="43563"/>
                                  <a:pt x="60189" y="37748"/>
                                  <a:pt x="67241" y="34084"/>
                                </a:cubicBezTo>
                                <a:cubicBezTo>
                                  <a:pt x="72965" y="31108"/>
                                  <a:pt x="79422" y="29643"/>
                                  <a:pt x="85054" y="26437"/>
                                </a:cubicBezTo>
                                <a:cubicBezTo>
                                  <a:pt x="95724" y="20347"/>
                                  <a:pt x="104607" y="9220"/>
                                  <a:pt x="113720" y="1435"/>
                                </a:cubicBezTo>
                                <a:cubicBezTo>
                                  <a:pt x="106713" y="-1908"/>
                                  <a:pt x="95769" y="1618"/>
                                  <a:pt x="87161" y="1756"/>
                                </a:cubicBezTo>
                                <a:close/>
                              </a:path>
                            </a:pathLst>
                          </a:custGeom>
                          <a:solidFill>
                            <a:srgbClr val="4D5854"/>
                          </a:solidFill>
                          <a:ln w="4577" cap="flat">
                            <a:noFill/>
                            <a:prstDash val="solid"/>
                            <a:miter/>
                          </a:ln>
                        </p:spPr>
                        <p:txBody>
                          <a:bodyPr rtlCol="0" anchor="ctr"/>
                          <a:lstStyle/>
                          <a:p>
                            <a:endParaRPr lang="th-TH"/>
                          </a:p>
                        </p:txBody>
                      </p:sp>
                      <p:sp>
                        <p:nvSpPr>
                          <p:cNvPr id="2141" name="Freeform: Shape 2140">
                            <a:extLst>
                              <a:ext uri="{FF2B5EF4-FFF2-40B4-BE49-F238E27FC236}">
                                <a16:creationId xmlns:a16="http://schemas.microsoft.com/office/drawing/2014/main" id="{8DC1959E-C26A-477A-AB4B-64C1883CDACF}"/>
                              </a:ext>
                            </a:extLst>
                          </p:cNvPr>
                          <p:cNvSpPr/>
                          <p:nvPr/>
                        </p:nvSpPr>
                        <p:spPr>
                          <a:xfrm>
                            <a:off x="8481137" y="103409"/>
                            <a:ext cx="91771" cy="80095"/>
                          </a:xfrm>
                          <a:custGeom>
                            <a:avLst/>
                            <a:gdLst>
                              <a:gd name="connsiteX0" fmla="*/ 52483 w 91771"/>
                              <a:gd name="connsiteY0" fmla="*/ 42343 h 80095"/>
                              <a:gd name="connsiteX1" fmla="*/ 91772 w 91771"/>
                              <a:gd name="connsiteY1" fmla="*/ 765 h 80095"/>
                              <a:gd name="connsiteX2" fmla="*/ 67136 w 91771"/>
                              <a:gd name="connsiteY2" fmla="*/ 7175 h 80095"/>
                              <a:gd name="connsiteX3" fmla="*/ 52666 w 91771"/>
                              <a:gd name="connsiteY3" fmla="*/ 9328 h 80095"/>
                              <a:gd name="connsiteX4" fmla="*/ 32884 w 91771"/>
                              <a:gd name="connsiteY4" fmla="*/ 12396 h 80095"/>
                              <a:gd name="connsiteX5" fmla="*/ 23405 w 91771"/>
                              <a:gd name="connsiteY5" fmla="*/ 16471 h 80095"/>
                              <a:gd name="connsiteX6" fmla="*/ 21574 w 91771"/>
                              <a:gd name="connsiteY6" fmla="*/ 25858 h 80095"/>
                              <a:gd name="connsiteX7" fmla="*/ 26199 w 91771"/>
                              <a:gd name="connsiteY7" fmla="*/ 30117 h 80095"/>
                              <a:gd name="connsiteX8" fmla="*/ 25145 w 91771"/>
                              <a:gd name="connsiteY8" fmla="*/ 43213 h 80095"/>
                              <a:gd name="connsiteX9" fmla="*/ 13927 w 91771"/>
                              <a:gd name="connsiteY9" fmla="*/ 51959 h 80095"/>
                              <a:gd name="connsiteX10" fmla="*/ 6875 w 91771"/>
                              <a:gd name="connsiteY10" fmla="*/ 80075 h 80095"/>
                              <a:gd name="connsiteX11" fmla="*/ 52483 w 91771"/>
                              <a:gd name="connsiteY11" fmla="*/ 42343 h 8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771" h="80095">
                                <a:moveTo>
                                  <a:pt x="52483" y="42343"/>
                                </a:moveTo>
                                <a:cubicBezTo>
                                  <a:pt x="67182" y="30025"/>
                                  <a:pt x="82156" y="17341"/>
                                  <a:pt x="91772" y="765"/>
                                </a:cubicBezTo>
                                <a:cubicBezTo>
                                  <a:pt x="83621" y="-2258"/>
                                  <a:pt x="75424" y="4474"/>
                                  <a:pt x="67136" y="7175"/>
                                </a:cubicBezTo>
                                <a:cubicBezTo>
                                  <a:pt x="62465" y="8686"/>
                                  <a:pt x="57520" y="8870"/>
                                  <a:pt x="52666" y="9328"/>
                                </a:cubicBezTo>
                                <a:cubicBezTo>
                                  <a:pt x="46026" y="9923"/>
                                  <a:pt x="39387" y="10930"/>
                                  <a:pt x="32884" y="12396"/>
                                </a:cubicBezTo>
                                <a:cubicBezTo>
                                  <a:pt x="29496" y="13174"/>
                                  <a:pt x="25970" y="14136"/>
                                  <a:pt x="23405" y="16471"/>
                                </a:cubicBezTo>
                                <a:cubicBezTo>
                                  <a:pt x="20841" y="18806"/>
                                  <a:pt x="19605" y="22973"/>
                                  <a:pt x="21574" y="25858"/>
                                </a:cubicBezTo>
                                <a:cubicBezTo>
                                  <a:pt x="22764" y="27598"/>
                                  <a:pt x="24825" y="28560"/>
                                  <a:pt x="26199" y="30117"/>
                                </a:cubicBezTo>
                                <a:cubicBezTo>
                                  <a:pt x="29358" y="33689"/>
                                  <a:pt x="28168" y="39504"/>
                                  <a:pt x="25145" y="43213"/>
                                </a:cubicBezTo>
                                <a:cubicBezTo>
                                  <a:pt x="22123" y="46877"/>
                                  <a:pt x="17773" y="49166"/>
                                  <a:pt x="13927" y="51959"/>
                                </a:cubicBezTo>
                                <a:cubicBezTo>
                                  <a:pt x="8386" y="56035"/>
                                  <a:pt x="-9793" y="78106"/>
                                  <a:pt x="6875" y="80075"/>
                                </a:cubicBezTo>
                                <a:cubicBezTo>
                                  <a:pt x="15712" y="81037"/>
                                  <a:pt x="45568" y="48113"/>
                                  <a:pt x="52483" y="42343"/>
                                </a:cubicBezTo>
                                <a:close/>
                              </a:path>
                            </a:pathLst>
                          </a:custGeom>
                          <a:solidFill>
                            <a:srgbClr val="646C69"/>
                          </a:solidFill>
                          <a:ln w="4577" cap="flat">
                            <a:noFill/>
                            <a:prstDash val="solid"/>
                            <a:miter/>
                          </a:ln>
                        </p:spPr>
                        <p:txBody>
                          <a:bodyPr rtlCol="0" anchor="ctr"/>
                          <a:lstStyle/>
                          <a:p>
                            <a:endParaRPr lang="th-TH"/>
                          </a:p>
                        </p:txBody>
                      </p:sp>
                      <p:sp>
                        <p:nvSpPr>
                          <p:cNvPr id="2142" name="Freeform: Shape 2141">
                            <a:extLst>
                              <a:ext uri="{FF2B5EF4-FFF2-40B4-BE49-F238E27FC236}">
                                <a16:creationId xmlns:a16="http://schemas.microsoft.com/office/drawing/2014/main" id="{FC84A32C-B818-4F3D-A5F4-3C8AEEE5EAA6}"/>
                              </a:ext>
                            </a:extLst>
                          </p:cNvPr>
                          <p:cNvSpPr/>
                          <p:nvPr/>
                        </p:nvSpPr>
                        <p:spPr>
                          <a:xfrm>
                            <a:off x="8438511" y="77598"/>
                            <a:ext cx="150745" cy="15127"/>
                          </a:xfrm>
                          <a:custGeom>
                            <a:avLst/>
                            <a:gdLst>
                              <a:gd name="connsiteX0" fmla="*/ 85950 w 150745"/>
                              <a:gd name="connsiteY0" fmla="*/ 11052 h 15127"/>
                              <a:gd name="connsiteX1" fmla="*/ 38510 w 150745"/>
                              <a:gd name="connsiteY1" fmla="*/ 1390 h 15127"/>
                              <a:gd name="connsiteX2" fmla="*/ 0 w 150745"/>
                              <a:gd name="connsiteY2" fmla="*/ 11235 h 15127"/>
                              <a:gd name="connsiteX3" fmla="*/ 29902 w 150745"/>
                              <a:gd name="connsiteY3" fmla="*/ 7939 h 15127"/>
                              <a:gd name="connsiteX4" fmla="*/ 24040 w 150745"/>
                              <a:gd name="connsiteY4" fmla="*/ 7160 h 15127"/>
                              <a:gd name="connsiteX5" fmla="*/ 123316 w 150745"/>
                              <a:gd name="connsiteY5" fmla="*/ 9999 h 15127"/>
                              <a:gd name="connsiteX6" fmla="*/ 150745 w 150745"/>
                              <a:gd name="connsiteY6" fmla="*/ 15128 h 15127"/>
                              <a:gd name="connsiteX7" fmla="*/ 85950 w 150745"/>
                              <a:gd name="connsiteY7" fmla="*/ 1105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745" h="15127">
                                <a:moveTo>
                                  <a:pt x="85950" y="11052"/>
                                </a:moveTo>
                                <a:cubicBezTo>
                                  <a:pt x="69786" y="10274"/>
                                  <a:pt x="54354" y="4596"/>
                                  <a:pt x="38510" y="1390"/>
                                </a:cubicBezTo>
                                <a:cubicBezTo>
                                  <a:pt x="24636" y="-1403"/>
                                  <a:pt x="7327" y="-853"/>
                                  <a:pt x="0" y="11235"/>
                                </a:cubicBezTo>
                                <a:cubicBezTo>
                                  <a:pt x="9982" y="10137"/>
                                  <a:pt x="19965" y="9038"/>
                                  <a:pt x="29902" y="7939"/>
                                </a:cubicBezTo>
                                <a:cubicBezTo>
                                  <a:pt x="28299" y="6611"/>
                                  <a:pt x="25918" y="6290"/>
                                  <a:pt x="24040" y="7160"/>
                                </a:cubicBezTo>
                                <a:cubicBezTo>
                                  <a:pt x="57148" y="8122"/>
                                  <a:pt x="90209" y="9038"/>
                                  <a:pt x="123316" y="9999"/>
                                </a:cubicBezTo>
                                <a:cubicBezTo>
                                  <a:pt x="132932" y="10274"/>
                                  <a:pt x="142228" y="13067"/>
                                  <a:pt x="150745" y="15128"/>
                                </a:cubicBezTo>
                                <a:cubicBezTo>
                                  <a:pt x="134031" y="2215"/>
                                  <a:pt x="105778" y="12014"/>
                                  <a:pt x="85950" y="11052"/>
                                </a:cubicBezTo>
                                <a:close/>
                              </a:path>
                            </a:pathLst>
                          </a:custGeom>
                          <a:solidFill>
                            <a:srgbClr val="21302C"/>
                          </a:solidFill>
                          <a:ln w="4577" cap="flat">
                            <a:noFill/>
                            <a:prstDash val="solid"/>
                            <a:miter/>
                          </a:ln>
                        </p:spPr>
                        <p:txBody>
                          <a:bodyPr rtlCol="0" anchor="ctr"/>
                          <a:lstStyle/>
                          <a:p>
                            <a:endParaRPr lang="th-TH"/>
                          </a:p>
                        </p:txBody>
                      </p:sp>
                      <p:sp>
                        <p:nvSpPr>
                          <p:cNvPr id="2143" name="Freeform: Shape 2142">
                            <a:extLst>
                              <a:ext uri="{FF2B5EF4-FFF2-40B4-BE49-F238E27FC236}">
                                <a16:creationId xmlns:a16="http://schemas.microsoft.com/office/drawing/2014/main" id="{5EE5E0A6-24C2-4400-B85F-08EC94B828EA}"/>
                              </a:ext>
                            </a:extLst>
                          </p:cNvPr>
                          <p:cNvSpPr/>
                          <p:nvPr/>
                        </p:nvSpPr>
                        <p:spPr>
                          <a:xfrm>
                            <a:off x="8434298" y="135427"/>
                            <a:ext cx="95429" cy="12931"/>
                          </a:xfrm>
                          <a:custGeom>
                            <a:avLst/>
                            <a:gdLst>
                              <a:gd name="connsiteX0" fmla="*/ 46433 w 95429"/>
                              <a:gd name="connsiteY0" fmla="*/ 801 h 12931"/>
                              <a:gd name="connsiteX1" fmla="*/ 0 w 95429"/>
                              <a:gd name="connsiteY1" fmla="*/ 8723 h 12931"/>
                              <a:gd name="connsiteX2" fmla="*/ 43136 w 95429"/>
                              <a:gd name="connsiteY2" fmla="*/ 4281 h 12931"/>
                              <a:gd name="connsiteX3" fmla="*/ 83799 w 95429"/>
                              <a:gd name="connsiteY3" fmla="*/ 9272 h 12931"/>
                              <a:gd name="connsiteX4" fmla="*/ 95429 w 95429"/>
                              <a:gd name="connsiteY4" fmla="*/ 12203 h 12931"/>
                              <a:gd name="connsiteX5" fmla="*/ 46433 w 95429"/>
                              <a:gd name="connsiteY5" fmla="*/ 801 h 1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429" h="12931">
                                <a:moveTo>
                                  <a:pt x="46433" y="801"/>
                                </a:moveTo>
                                <a:cubicBezTo>
                                  <a:pt x="30497" y="-1077"/>
                                  <a:pt x="13371" y="-115"/>
                                  <a:pt x="0" y="8723"/>
                                </a:cubicBezTo>
                                <a:cubicBezTo>
                                  <a:pt x="14379" y="7257"/>
                                  <a:pt x="28757" y="5792"/>
                                  <a:pt x="43136" y="4281"/>
                                </a:cubicBezTo>
                                <a:cubicBezTo>
                                  <a:pt x="57010" y="2861"/>
                                  <a:pt x="72076" y="1717"/>
                                  <a:pt x="83799" y="9272"/>
                                </a:cubicBezTo>
                                <a:cubicBezTo>
                                  <a:pt x="87965" y="11928"/>
                                  <a:pt x="90988" y="14126"/>
                                  <a:pt x="95429" y="12203"/>
                                </a:cubicBezTo>
                                <a:cubicBezTo>
                                  <a:pt x="86729" y="2724"/>
                                  <a:pt x="59758" y="2358"/>
                                  <a:pt x="46433" y="801"/>
                                </a:cubicBezTo>
                                <a:close/>
                              </a:path>
                            </a:pathLst>
                          </a:custGeom>
                          <a:solidFill>
                            <a:srgbClr val="21302C"/>
                          </a:solidFill>
                          <a:ln w="4577" cap="flat">
                            <a:noFill/>
                            <a:prstDash val="solid"/>
                            <a:miter/>
                          </a:ln>
                        </p:spPr>
                        <p:txBody>
                          <a:bodyPr rtlCol="0" anchor="ctr"/>
                          <a:lstStyle/>
                          <a:p>
                            <a:endParaRPr lang="th-TH"/>
                          </a:p>
                        </p:txBody>
                      </p:sp>
                    </p:grpSp>
                  </p:grpSp>
                </p:grpSp>
              </p:grpSp>
            </p:grpSp>
            <p:grpSp>
              <p:nvGrpSpPr>
                <p:cNvPr id="2104" name="Graphic 4">
                  <a:extLst>
                    <a:ext uri="{FF2B5EF4-FFF2-40B4-BE49-F238E27FC236}">
                      <a16:creationId xmlns:a16="http://schemas.microsoft.com/office/drawing/2014/main" id="{53C760CA-ECE5-4185-B819-B6476362D774}"/>
                    </a:ext>
                  </a:extLst>
                </p:cNvPr>
                <p:cNvGrpSpPr/>
                <p:nvPr/>
              </p:nvGrpSpPr>
              <p:grpSpPr>
                <a:xfrm rot="2453471">
                  <a:off x="3905654" y="1472416"/>
                  <a:ext cx="665401" cy="886578"/>
                  <a:chOff x="8094246" y="2638689"/>
                  <a:chExt cx="1625594" cy="2165933"/>
                </a:xfrm>
              </p:grpSpPr>
              <p:pic>
                <p:nvPicPr>
                  <p:cNvPr id="2105" name="Picture 2104">
                    <a:extLst>
                      <a:ext uri="{FF2B5EF4-FFF2-40B4-BE49-F238E27FC236}">
                        <a16:creationId xmlns:a16="http://schemas.microsoft.com/office/drawing/2014/main" id="{AED9588E-B449-4835-A72E-388E9CAC298C}"/>
                      </a:ext>
                    </a:extLst>
                  </p:cNvPr>
                  <p:cNvPicPr>
                    <a:picLocks noChangeAspect="1"/>
                  </p:cNvPicPr>
                  <p:nvPr/>
                </p:nvPicPr>
                <p:blipFill>
                  <a:blip r:embed="rId27"/>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2106" name="Picture 2105">
                    <a:extLst>
                      <a:ext uri="{FF2B5EF4-FFF2-40B4-BE49-F238E27FC236}">
                        <a16:creationId xmlns:a16="http://schemas.microsoft.com/office/drawing/2014/main" id="{C344304F-7EA3-49F3-A6C3-B9B6E26DC4DB}"/>
                      </a:ext>
                    </a:extLst>
                  </p:cNvPr>
                  <p:cNvPicPr>
                    <a:picLocks noChangeAspect="1"/>
                  </p:cNvPicPr>
                  <p:nvPr/>
                </p:nvPicPr>
                <p:blipFill>
                  <a:blip r:embed="rId28"/>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2107" name="Picture 2106">
                    <a:extLst>
                      <a:ext uri="{FF2B5EF4-FFF2-40B4-BE49-F238E27FC236}">
                        <a16:creationId xmlns:a16="http://schemas.microsoft.com/office/drawing/2014/main" id="{B039713F-486B-4F35-96FD-AC061AE307E9}"/>
                      </a:ext>
                    </a:extLst>
                  </p:cNvPr>
                  <p:cNvPicPr>
                    <a:picLocks noChangeAspect="1"/>
                  </p:cNvPicPr>
                  <p:nvPr/>
                </p:nvPicPr>
                <p:blipFill>
                  <a:blip r:embed="rId29"/>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2108" name="Picture 2107">
                    <a:extLst>
                      <a:ext uri="{FF2B5EF4-FFF2-40B4-BE49-F238E27FC236}">
                        <a16:creationId xmlns:a16="http://schemas.microsoft.com/office/drawing/2014/main" id="{C3D5FFFF-2BA9-457E-B464-82A359D8860D}"/>
                      </a:ext>
                    </a:extLst>
                  </p:cNvPr>
                  <p:cNvPicPr>
                    <a:picLocks noChangeAspect="1"/>
                  </p:cNvPicPr>
                  <p:nvPr/>
                </p:nvPicPr>
                <p:blipFill>
                  <a:blip r:embed="rId30"/>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2109" name="Graphic 4">
                    <a:extLst>
                      <a:ext uri="{FF2B5EF4-FFF2-40B4-BE49-F238E27FC236}">
                        <a16:creationId xmlns:a16="http://schemas.microsoft.com/office/drawing/2014/main" id="{0718515E-C5F8-437F-84A2-0B0EEDA6E778}"/>
                      </a:ext>
                    </a:extLst>
                  </p:cNvPr>
                  <p:cNvGrpSpPr/>
                  <p:nvPr/>
                </p:nvGrpSpPr>
                <p:grpSpPr>
                  <a:xfrm>
                    <a:off x="8126300" y="3059970"/>
                    <a:ext cx="851720" cy="769295"/>
                    <a:chOff x="8126300" y="3059970"/>
                    <a:chExt cx="851720" cy="769295"/>
                  </a:xfrm>
                  <a:solidFill>
                    <a:srgbClr val="F2D5D0">
                      <a:alpha val="32000"/>
                    </a:srgbClr>
                  </a:solidFill>
                </p:grpSpPr>
                <p:pic>
                  <p:nvPicPr>
                    <p:cNvPr id="2123" name="Picture 2122">
                      <a:extLst>
                        <a:ext uri="{FF2B5EF4-FFF2-40B4-BE49-F238E27FC236}">
                          <a16:creationId xmlns:a16="http://schemas.microsoft.com/office/drawing/2014/main" id="{E602C876-12E3-497E-A846-FB73BA7909F4}"/>
                        </a:ext>
                      </a:extLst>
                    </p:cNvPr>
                    <p:cNvPicPr>
                      <a:picLocks noChangeAspect="1"/>
                    </p:cNvPicPr>
                    <p:nvPr/>
                  </p:nvPicPr>
                  <p:blipFill>
                    <a:blip r:embed="rId31"/>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2124" name="Freeform: Shape 2123">
                      <a:extLst>
                        <a:ext uri="{FF2B5EF4-FFF2-40B4-BE49-F238E27FC236}">
                          <a16:creationId xmlns:a16="http://schemas.microsoft.com/office/drawing/2014/main" id="{BEC39B78-4F16-444F-B6DD-2A62321437DC}"/>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2110" name="Picture 2109">
                    <a:extLst>
                      <a:ext uri="{FF2B5EF4-FFF2-40B4-BE49-F238E27FC236}">
                        <a16:creationId xmlns:a16="http://schemas.microsoft.com/office/drawing/2014/main" id="{2A929F48-42E5-4168-AC83-7CB61CBED282}"/>
                      </a:ext>
                    </a:extLst>
                  </p:cNvPr>
                  <p:cNvPicPr>
                    <a:picLocks noChangeAspect="1"/>
                  </p:cNvPicPr>
                  <p:nvPr/>
                </p:nvPicPr>
                <p:blipFill>
                  <a:blip r:embed="rId32"/>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2111" name="Picture 2110">
                    <a:extLst>
                      <a:ext uri="{FF2B5EF4-FFF2-40B4-BE49-F238E27FC236}">
                        <a16:creationId xmlns:a16="http://schemas.microsoft.com/office/drawing/2014/main" id="{02AD8137-8033-42A5-84C3-E07DE2D942E0}"/>
                      </a:ext>
                    </a:extLst>
                  </p:cNvPr>
                  <p:cNvPicPr>
                    <a:picLocks noChangeAspect="1"/>
                  </p:cNvPicPr>
                  <p:nvPr/>
                </p:nvPicPr>
                <p:blipFill>
                  <a:blip r:embed="rId33"/>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2112" name="Picture 2111">
                    <a:extLst>
                      <a:ext uri="{FF2B5EF4-FFF2-40B4-BE49-F238E27FC236}">
                        <a16:creationId xmlns:a16="http://schemas.microsoft.com/office/drawing/2014/main" id="{48094BAB-F833-4844-AE87-2DFEC9977D5B}"/>
                      </a:ext>
                    </a:extLst>
                  </p:cNvPr>
                  <p:cNvPicPr>
                    <a:picLocks noChangeAspect="1"/>
                  </p:cNvPicPr>
                  <p:nvPr/>
                </p:nvPicPr>
                <p:blipFill>
                  <a:blip r:embed="rId34"/>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2113" name="Picture 2112">
                    <a:extLst>
                      <a:ext uri="{FF2B5EF4-FFF2-40B4-BE49-F238E27FC236}">
                        <a16:creationId xmlns:a16="http://schemas.microsoft.com/office/drawing/2014/main" id="{8DDECDC3-5C82-4403-B42A-42DC569FF2D0}"/>
                      </a:ext>
                    </a:extLst>
                  </p:cNvPr>
                  <p:cNvPicPr>
                    <a:picLocks noChangeAspect="1"/>
                  </p:cNvPicPr>
                  <p:nvPr/>
                </p:nvPicPr>
                <p:blipFill>
                  <a:blip r:embed="rId35"/>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2114" name="Picture 2113">
                    <a:extLst>
                      <a:ext uri="{FF2B5EF4-FFF2-40B4-BE49-F238E27FC236}">
                        <a16:creationId xmlns:a16="http://schemas.microsoft.com/office/drawing/2014/main" id="{C5561CCF-AFBF-4D62-8AE1-832C37AC0DE4}"/>
                      </a:ext>
                    </a:extLst>
                  </p:cNvPr>
                  <p:cNvPicPr>
                    <a:picLocks noChangeAspect="1"/>
                  </p:cNvPicPr>
                  <p:nvPr/>
                </p:nvPicPr>
                <p:blipFill>
                  <a:blip r:embed="rId36"/>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2115" name="Picture 2114">
                    <a:extLst>
                      <a:ext uri="{FF2B5EF4-FFF2-40B4-BE49-F238E27FC236}">
                        <a16:creationId xmlns:a16="http://schemas.microsoft.com/office/drawing/2014/main" id="{B1D010D7-54A6-4A72-AC06-2594FE1183BF}"/>
                      </a:ext>
                    </a:extLst>
                  </p:cNvPr>
                  <p:cNvPicPr>
                    <a:picLocks noChangeAspect="1"/>
                  </p:cNvPicPr>
                  <p:nvPr/>
                </p:nvPicPr>
                <p:blipFill>
                  <a:blip r:embed="rId37"/>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2116" name="Picture 2115">
                    <a:extLst>
                      <a:ext uri="{FF2B5EF4-FFF2-40B4-BE49-F238E27FC236}">
                        <a16:creationId xmlns:a16="http://schemas.microsoft.com/office/drawing/2014/main" id="{534A6FC0-80CC-4913-8FBB-D5C100D900EC}"/>
                      </a:ext>
                    </a:extLst>
                  </p:cNvPr>
                  <p:cNvPicPr>
                    <a:picLocks noChangeAspect="1"/>
                  </p:cNvPicPr>
                  <p:nvPr/>
                </p:nvPicPr>
                <p:blipFill>
                  <a:blip r:embed="rId38"/>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2117" name="Graphic 4">
                    <a:extLst>
                      <a:ext uri="{FF2B5EF4-FFF2-40B4-BE49-F238E27FC236}">
                        <a16:creationId xmlns:a16="http://schemas.microsoft.com/office/drawing/2014/main" id="{2E2492A1-0421-43A5-9C1D-4DF839848AB7}"/>
                      </a:ext>
                    </a:extLst>
                  </p:cNvPr>
                  <p:cNvGrpSpPr/>
                  <p:nvPr/>
                </p:nvGrpSpPr>
                <p:grpSpPr>
                  <a:xfrm>
                    <a:off x="8945966" y="3252294"/>
                    <a:ext cx="406296" cy="636500"/>
                    <a:chOff x="8945966" y="3252294"/>
                    <a:chExt cx="406296" cy="636500"/>
                  </a:xfrm>
                  <a:solidFill>
                    <a:srgbClr val="EDCBC3">
                      <a:alpha val="26000"/>
                    </a:srgbClr>
                  </a:solidFill>
                </p:grpSpPr>
                <p:pic>
                  <p:nvPicPr>
                    <p:cNvPr id="2118" name="Picture 2117">
                      <a:extLst>
                        <a:ext uri="{FF2B5EF4-FFF2-40B4-BE49-F238E27FC236}">
                          <a16:creationId xmlns:a16="http://schemas.microsoft.com/office/drawing/2014/main" id="{5F3AF9D7-3275-4F18-925C-B344F5CE6ADC}"/>
                        </a:ext>
                      </a:extLst>
                    </p:cNvPr>
                    <p:cNvPicPr>
                      <a:picLocks noChangeAspect="1"/>
                    </p:cNvPicPr>
                    <p:nvPr/>
                  </p:nvPicPr>
                  <p:blipFill>
                    <a:blip r:embed="rId39"/>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2119" name="Freeform: Shape 2118">
                      <a:extLst>
                        <a:ext uri="{FF2B5EF4-FFF2-40B4-BE49-F238E27FC236}">
                          <a16:creationId xmlns:a16="http://schemas.microsoft.com/office/drawing/2014/main" id="{95FE9082-FFC4-442B-A21A-714D45ECD811}"/>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2120" name="Freeform: Shape 2119">
                      <a:extLst>
                        <a:ext uri="{FF2B5EF4-FFF2-40B4-BE49-F238E27FC236}">
                          <a16:creationId xmlns:a16="http://schemas.microsoft.com/office/drawing/2014/main" id="{47486647-6461-4847-91A2-BB219F487BDB}"/>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2121" name="Freeform: Shape 2120">
                      <a:extLst>
                        <a:ext uri="{FF2B5EF4-FFF2-40B4-BE49-F238E27FC236}">
                          <a16:creationId xmlns:a16="http://schemas.microsoft.com/office/drawing/2014/main" id="{05362937-40A7-49BA-87A7-AD28BA7D25C3}"/>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2122" name="Freeform: Shape 2121">
                      <a:extLst>
                        <a:ext uri="{FF2B5EF4-FFF2-40B4-BE49-F238E27FC236}">
                          <a16:creationId xmlns:a16="http://schemas.microsoft.com/office/drawing/2014/main" id="{5D50ABC2-B364-4584-8E78-458F3DBC0A37}"/>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grpSp>
            <p:nvGrpSpPr>
              <p:cNvPr id="1618" name="Graphic 3">
                <a:extLst>
                  <a:ext uri="{FF2B5EF4-FFF2-40B4-BE49-F238E27FC236}">
                    <a16:creationId xmlns:a16="http://schemas.microsoft.com/office/drawing/2014/main" id="{DB9C4E02-E50D-48EB-AE17-395FAED427FA}"/>
                  </a:ext>
                </a:extLst>
              </p:cNvPr>
              <p:cNvGrpSpPr/>
              <p:nvPr/>
            </p:nvGrpSpPr>
            <p:grpSpPr>
              <a:xfrm rot="2496040">
                <a:off x="-553016" y="4800384"/>
                <a:ext cx="3116548" cy="1875147"/>
                <a:chOff x="102831" y="5630047"/>
                <a:chExt cx="3116548" cy="1875147"/>
              </a:xfrm>
            </p:grpSpPr>
            <p:sp>
              <p:nvSpPr>
                <p:cNvPr id="2091" name="Freeform: Shape 2090">
                  <a:extLst>
                    <a:ext uri="{FF2B5EF4-FFF2-40B4-BE49-F238E27FC236}">
                      <a16:creationId xmlns:a16="http://schemas.microsoft.com/office/drawing/2014/main" id="{73CD57E1-2F6A-4843-8E4B-84C3559FCA94}"/>
                    </a:ext>
                  </a:extLst>
                </p:cNvPr>
                <p:cNvSpPr/>
                <p:nvPr/>
              </p:nvSpPr>
              <p:spPr>
                <a:xfrm>
                  <a:off x="132909" y="5633354"/>
                  <a:ext cx="3045816" cy="1679000"/>
                </a:xfrm>
                <a:custGeom>
                  <a:avLst/>
                  <a:gdLst>
                    <a:gd name="connsiteX0" fmla="*/ 2306849 w 3045816"/>
                    <a:gd name="connsiteY0" fmla="*/ 785370 h 1679000"/>
                    <a:gd name="connsiteX1" fmla="*/ 1243140 w 3045816"/>
                    <a:gd name="connsiteY1" fmla="*/ 1159010 h 1679000"/>
                    <a:gd name="connsiteX2" fmla="*/ 966200 w 3045816"/>
                    <a:gd name="connsiteY2" fmla="*/ 1223381 h 1679000"/>
                    <a:gd name="connsiteX3" fmla="*/ 0 w 3045816"/>
                    <a:gd name="connsiteY3" fmla="*/ 1679001 h 1679000"/>
                    <a:gd name="connsiteX4" fmla="*/ 248767 w 3045816"/>
                    <a:gd name="connsiteY4" fmla="*/ 963819 h 1679000"/>
                    <a:gd name="connsiteX5" fmla="*/ 373352 w 3045816"/>
                    <a:gd name="connsiteY5" fmla="*/ 724405 h 1679000"/>
                    <a:gd name="connsiteX6" fmla="*/ 836765 w 3045816"/>
                    <a:gd name="connsiteY6" fmla="*/ 327556 h 1679000"/>
                    <a:gd name="connsiteX7" fmla="*/ 1504203 w 3045816"/>
                    <a:gd name="connsiteY7" fmla="*/ 12802 h 1679000"/>
                    <a:gd name="connsiteX8" fmla="*/ 2476869 w 3045816"/>
                    <a:gd name="connsiteY8" fmla="*/ 220290 h 1679000"/>
                    <a:gd name="connsiteX9" fmla="*/ 2764720 w 3045816"/>
                    <a:gd name="connsiteY9" fmla="*/ 340892 h 1679000"/>
                    <a:gd name="connsiteX10" fmla="*/ 2873776 w 3045816"/>
                    <a:gd name="connsiteY10" fmla="*/ 396199 h 1679000"/>
                    <a:gd name="connsiteX11" fmla="*/ 3045817 w 3045816"/>
                    <a:gd name="connsiteY11" fmla="*/ 669328 h 1679000"/>
                    <a:gd name="connsiteX12" fmla="*/ 2696193 w 3045816"/>
                    <a:gd name="connsiteY12" fmla="*/ 663036 h 1679000"/>
                    <a:gd name="connsiteX13" fmla="*/ 2306849 w 3045816"/>
                    <a:gd name="connsiteY13" fmla="*/ 785370 h 167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45816" h="1679000">
                      <a:moveTo>
                        <a:pt x="2306849" y="785370"/>
                      </a:moveTo>
                      <a:cubicBezTo>
                        <a:pt x="1957745" y="925600"/>
                        <a:pt x="1609217" y="1072297"/>
                        <a:pt x="1243140" y="1159010"/>
                      </a:cubicBezTo>
                      <a:cubicBezTo>
                        <a:pt x="1150884" y="1180833"/>
                        <a:pt x="1057763" y="1198845"/>
                        <a:pt x="966200" y="1223381"/>
                      </a:cubicBezTo>
                      <a:cubicBezTo>
                        <a:pt x="621137" y="1315809"/>
                        <a:pt x="308230" y="1498415"/>
                        <a:pt x="0" y="1679001"/>
                      </a:cubicBezTo>
                      <a:cubicBezTo>
                        <a:pt x="65814" y="1435141"/>
                        <a:pt x="149064" y="1195958"/>
                        <a:pt x="248767" y="963819"/>
                      </a:cubicBezTo>
                      <a:cubicBezTo>
                        <a:pt x="284329" y="881031"/>
                        <a:pt x="322317" y="798648"/>
                        <a:pt x="373352" y="724405"/>
                      </a:cubicBezTo>
                      <a:cubicBezTo>
                        <a:pt x="489393" y="555712"/>
                        <a:pt x="665302" y="439498"/>
                        <a:pt x="836765" y="327556"/>
                      </a:cubicBezTo>
                      <a:cubicBezTo>
                        <a:pt x="1044311" y="192059"/>
                        <a:pt x="1259709" y="53387"/>
                        <a:pt x="1504203" y="12802"/>
                      </a:cubicBezTo>
                      <a:cubicBezTo>
                        <a:pt x="1835873" y="-42274"/>
                        <a:pt x="2166792" y="90336"/>
                        <a:pt x="2476869" y="220290"/>
                      </a:cubicBezTo>
                      <a:cubicBezTo>
                        <a:pt x="2572820" y="260472"/>
                        <a:pt x="2668770" y="300711"/>
                        <a:pt x="2764720" y="340892"/>
                      </a:cubicBezTo>
                      <a:cubicBezTo>
                        <a:pt x="2802362" y="356653"/>
                        <a:pt x="2840407" y="372645"/>
                        <a:pt x="2873776" y="396199"/>
                      </a:cubicBezTo>
                      <a:cubicBezTo>
                        <a:pt x="2963434" y="459589"/>
                        <a:pt x="3010254" y="569279"/>
                        <a:pt x="3045817" y="669328"/>
                      </a:cubicBezTo>
                      <a:cubicBezTo>
                        <a:pt x="2932720" y="684166"/>
                        <a:pt x="2815351" y="643638"/>
                        <a:pt x="2696193" y="663036"/>
                      </a:cubicBezTo>
                      <a:cubicBezTo>
                        <a:pt x="2561735" y="684974"/>
                        <a:pt x="2432820" y="734796"/>
                        <a:pt x="2306849" y="785370"/>
                      </a:cubicBezTo>
                      <a:close/>
                    </a:path>
                  </a:pathLst>
                </a:custGeom>
                <a:solidFill>
                  <a:srgbClr val="334E23"/>
                </a:solidFill>
                <a:ln w="5770" cap="flat">
                  <a:noFill/>
                  <a:prstDash val="solid"/>
                  <a:miter/>
                </a:ln>
              </p:spPr>
              <p:txBody>
                <a:bodyPr rtlCol="0" anchor="ctr"/>
                <a:lstStyle/>
                <a:p>
                  <a:endParaRPr lang="th-TH"/>
                </a:p>
              </p:txBody>
            </p:sp>
            <p:sp>
              <p:nvSpPr>
                <p:cNvPr id="2092" name="Freeform: Shape 2091">
                  <a:extLst>
                    <a:ext uri="{FF2B5EF4-FFF2-40B4-BE49-F238E27FC236}">
                      <a16:creationId xmlns:a16="http://schemas.microsoft.com/office/drawing/2014/main" id="{5F3CBBEF-16DE-4681-A829-FA0A66614F30}"/>
                    </a:ext>
                  </a:extLst>
                </p:cNvPr>
                <p:cNvSpPr/>
                <p:nvPr/>
              </p:nvSpPr>
              <p:spPr>
                <a:xfrm>
                  <a:off x="102831" y="6247142"/>
                  <a:ext cx="3093503" cy="1258051"/>
                </a:xfrm>
                <a:custGeom>
                  <a:avLst/>
                  <a:gdLst>
                    <a:gd name="connsiteX0" fmla="*/ 2600762 w 3093503"/>
                    <a:gd name="connsiteY0" fmla="*/ 80134 h 1258051"/>
                    <a:gd name="connsiteX1" fmla="*/ 2249290 w 3093503"/>
                    <a:gd name="connsiteY1" fmla="*/ 203507 h 1258051"/>
                    <a:gd name="connsiteX2" fmla="*/ 333344 w 3093503"/>
                    <a:gd name="connsiteY2" fmla="*/ 765180 h 1258051"/>
                    <a:gd name="connsiteX3" fmla="*/ 0 w 3093503"/>
                    <a:gd name="connsiteY3" fmla="*/ 1080742 h 1258051"/>
                    <a:gd name="connsiteX4" fmla="*/ 411686 w 3093503"/>
                    <a:gd name="connsiteY4" fmla="*/ 1182639 h 1258051"/>
                    <a:gd name="connsiteX5" fmla="*/ 739429 w 3093503"/>
                    <a:gd name="connsiteY5" fmla="*/ 1249204 h 1258051"/>
                    <a:gd name="connsiteX6" fmla="*/ 1237655 w 3093503"/>
                    <a:gd name="connsiteY6" fmla="*/ 1212313 h 1258051"/>
                    <a:gd name="connsiteX7" fmla="*/ 1433655 w 3093503"/>
                    <a:gd name="connsiteY7" fmla="*/ 1148231 h 1258051"/>
                    <a:gd name="connsiteX8" fmla="*/ 1720005 w 3093503"/>
                    <a:gd name="connsiteY8" fmla="*/ 1046334 h 1258051"/>
                    <a:gd name="connsiteX9" fmla="*/ 2026041 w 3093503"/>
                    <a:gd name="connsiteY9" fmla="*/ 927811 h 1258051"/>
                    <a:gd name="connsiteX10" fmla="*/ 2923541 w 3093503"/>
                    <a:gd name="connsiteY10" fmla="*/ 188670 h 1258051"/>
                    <a:gd name="connsiteX11" fmla="*/ 3093503 w 3093503"/>
                    <a:gd name="connsiteY11" fmla="*/ 59581 h 1258051"/>
                    <a:gd name="connsiteX12" fmla="*/ 2600762 w 3093503"/>
                    <a:gd name="connsiteY12" fmla="*/ 80134 h 1258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93503" h="1258051">
                      <a:moveTo>
                        <a:pt x="2600762" y="80134"/>
                      </a:moveTo>
                      <a:cubicBezTo>
                        <a:pt x="2483566" y="121239"/>
                        <a:pt x="2366428" y="162402"/>
                        <a:pt x="2249290" y="203507"/>
                      </a:cubicBezTo>
                      <a:cubicBezTo>
                        <a:pt x="1604022" y="429989"/>
                        <a:pt x="978612" y="538698"/>
                        <a:pt x="333344" y="765180"/>
                      </a:cubicBezTo>
                      <a:cubicBezTo>
                        <a:pt x="214358" y="806920"/>
                        <a:pt x="66449" y="973592"/>
                        <a:pt x="0" y="1080742"/>
                      </a:cubicBezTo>
                      <a:cubicBezTo>
                        <a:pt x="137229" y="1114689"/>
                        <a:pt x="274457" y="1148693"/>
                        <a:pt x="411686" y="1182639"/>
                      </a:cubicBezTo>
                      <a:cubicBezTo>
                        <a:pt x="519991" y="1209426"/>
                        <a:pt x="628642" y="1236330"/>
                        <a:pt x="739429" y="1249204"/>
                      </a:cubicBezTo>
                      <a:cubicBezTo>
                        <a:pt x="905813" y="1268602"/>
                        <a:pt x="1075948" y="1256016"/>
                        <a:pt x="1237655" y="1212313"/>
                      </a:cubicBezTo>
                      <a:cubicBezTo>
                        <a:pt x="1304047" y="1194359"/>
                        <a:pt x="1368880" y="1171324"/>
                        <a:pt x="1433655" y="1148231"/>
                      </a:cubicBezTo>
                      <a:cubicBezTo>
                        <a:pt x="1529143" y="1114285"/>
                        <a:pt x="1624574" y="1080280"/>
                        <a:pt x="1720005" y="1046334"/>
                      </a:cubicBezTo>
                      <a:cubicBezTo>
                        <a:pt x="1823114" y="1009674"/>
                        <a:pt x="1926338" y="972899"/>
                        <a:pt x="2026041" y="927811"/>
                      </a:cubicBezTo>
                      <a:cubicBezTo>
                        <a:pt x="2382824" y="766508"/>
                        <a:pt x="2686725" y="500480"/>
                        <a:pt x="2923541" y="188670"/>
                      </a:cubicBezTo>
                      <a:cubicBezTo>
                        <a:pt x="2967071" y="131342"/>
                        <a:pt x="3016605" y="67375"/>
                        <a:pt x="3093503" y="59581"/>
                      </a:cubicBezTo>
                      <a:cubicBezTo>
                        <a:pt x="2968687" y="-61194"/>
                        <a:pt x="2740646" y="31004"/>
                        <a:pt x="2600762" y="80134"/>
                      </a:cubicBezTo>
                      <a:close/>
                    </a:path>
                  </a:pathLst>
                </a:custGeom>
                <a:solidFill>
                  <a:srgbClr val="426044"/>
                </a:solidFill>
                <a:ln w="5770" cap="flat">
                  <a:noFill/>
                  <a:prstDash val="solid"/>
                  <a:miter/>
                </a:ln>
              </p:spPr>
              <p:txBody>
                <a:bodyPr rtlCol="0" anchor="ctr"/>
                <a:lstStyle/>
                <a:p>
                  <a:endParaRPr lang="th-TH"/>
                </a:p>
              </p:txBody>
            </p:sp>
            <p:sp>
              <p:nvSpPr>
                <p:cNvPr id="2093" name="Freeform: Shape 2092">
                  <a:extLst>
                    <a:ext uri="{FF2B5EF4-FFF2-40B4-BE49-F238E27FC236}">
                      <a16:creationId xmlns:a16="http://schemas.microsoft.com/office/drawing/2014/main" id="{9F88F467-8CC7-4F5A-9D5A-318E38C4DF0E}"/>
                    </a:ext>
                  </a:extLst>
                </p:cNvPr>
                <p:cNvSpPr/>
                <p:nvPr/>
              </p:nvSpPr>
              <p:spPr>
                <a:xfrm>
                  <a:off x="625650" y="5630047"/>
                  <a:ext cx="2546548" cy="846536"/>
                </a:xfrm>
                <a:custGeom>
                  <a:avLst/>
                  <a:gdLst>
                    <a:gd name="connsiteX0" fmla="*/ 1985283 w 2546548"/>
                    <a:gd name="connsiteY0" fmla="*/ 788446 h 846536"/>
                    <a:gd name="connsiteX1" fmla="*/ 1718446 w 2546548"/>
                    <a:gd name="connsiteY1" fmla="*/ 820949 h 846536"/>
                    <a:gd name="connsiteX2" fmla="*/ 1633984 w 2546548"/>
                    <a:gd name="connsiteY2" fmla="*/ 700232 h 846536"/>
                    <a:gd name="connsiteX3" fmla="*/ 1495428 w 2546548"/>
                    <a:gd name="connsiteY3" fmla="*/ 580092 h 846536"/>
                    <a:gd name="connsiteX4" fmla="*/ 1081029 w 2546548"/>
                    <a:gd name="connsiteY4" fmla="*/ 379532 h 846536"/>
                    <a:gd name="connsiteX5" fmla="*/ 918975 w 2546548"/>
                    <a:gd name="connsiteY5" fmla="*/ 369198 h 846536"/>
                    <a:gd name="connsiteX6" fmla="*/ 0 w 2546548"/>
                    <a:gd name="connsiteY6" fmla="*/ 633494 h 846536"/>
                    <a:gd name="connsiteX7" fmla="*/ 1035132 w 2546548"/>
                    <a:gd name="connsiteY7" fmla="*/ 36720 h 846536"/>
                    <a:gd name="connsiteX8" fmla="*/ 1175940 w 2546548"/>
                    <a:gd name="connsiteY8" fmla="*/ 1215 h 846536"/>
                    <a:gd name="connsiteX9" fmla="*/ 1417375 w 2546548"/>
                    <a:gd name="connsiteY9" fmla="*/ 46072 h 846536"/>
                    <a:gd name="connsiteX10" fmla="*/ 1758223 w 2546548"/>
                    <a:gd name="connsiteY10" fmla="*/ 171986 h 846536"/>
                    <a:gd name="connsiteX11" fmla="*/ 1899840 w 2546548"/>
                    <a:gd name="connsiteY11" fmla="*/ 222097 h 846536"/>
                    <a:gd name="connsiteX12" fmla="*/ 2013975 w 2546548"/>
                    <a:gd name="connsiteY12" fmla="*/ 221289 h 846536"/>
                    <a:gd name="connsiteX13" fmla="*/ 2538007 w 2546548"/>
                    <a:gd name="connsiteY13" fmla="*/ 550995 h 846536"/>
                    <a:gd name="connsiteX14" fmla="*/ 2342008 w 2546548"/>
                    <a:gd name="connsiteY14" fmla="*/ 690648 h 846536"/>
                    <a:gd name="connsiteX15" fmla="*/ 1985283 w 2546548"/>
                    <a:gd name="connsiteY15" fmla="*/ 788446 h 84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46548" h="846536">
                      <a:moveTo>
                        <a:pt x="1985283" y="788446"/>
                      </a:moveTo>
                      <a:cubicBezTo>
                        <a:pt x="1899493" y="828166"/>
                        <a:pt x="1794133" y="877584"/>
                        <a:pt x="1718446" y="820949"/>
                      </a:cubicBezTo>
                      <a:cubicBezTo>
                        <a:pt x="1678842" y="791333"/>
                        <a:pt x="1662100" y="740933"/>
                        <a:pt x="1633984" y="700232"/>
                      </a:cubicBezTo>
                      <a:cubicBezTo>
                        <a:pt x="1599057" y="649601"/>
                        <a:pt x="1546579" y="614212"/>
                        <a:pt x="1495428" y="580092"/>
                      </a:cubicBezTo>
                      <a:cubicBezTo>
                        <a:pt x="1366801" y="494303"/>
                        <a:pt x="1233325" y="406492"/>
                        <a:pt x="1081029" y="379532"/>
                      </a:cubicBezTo>
                      <a:cubicBezTo>
                        <a:pt x="1027627" y="370064"/>
                        <a:pt x="973186" y="368447"/>
                        <a:pt x="918975" y="369198"/>
                      </a:cubicBezTo>
                      <a:cubicBezTo>
                        <a:pt x="596485" y="373874"/>
                        <a:pt x="275670" y="466129"/>
                        <a:pt x="0" y="633494"/>
                      </a:cubicBezTo>
                      <a:cubicBezTo>
                        <a:pt x="245938" y="312332"/>
                        <a:pt x="652023" y="166559"/>
                        <a:pt x="1035132" y="36720"/>
                      </a:cubicBezTo>
                      <a:cubicBezTo>
                        <a:pt x="1081086" y="21132"/>
                        <a:pt x="1127618" y="5429"/>
                        <a:pt x="1175940" y="1215"/>
                      </a:cubicBezTo>
                      <a:cubicBezTo>
                        <a:pt x="1258092" y="-6002"/>
                        <a:pt x="1339090" y="20209"/>
                        <a:pt x="1417375" y="46072"/>
                      </a:cubicBezTo>
                      <a:cubicBezTo>
                        <a:pt x="1532434" y="84060"/>
                        <a:pt x="1647724" y="122163"/>
                        <a:pt x="1758223" y="171986"/>
                      </a:cubicBezTo>
                      <a:cubicBezTo>
                        <a:pt x="1804062" y="192654"/>
                        <a:pt x="1849959" y="215631"/>
                        <a:pt x="1899840" y="222097"/>
                      </a:cubicBezTo>
                      <a:cubicBezTo>
                        <a:pt x="1937596" y="227004"/>
                        <a:pt x="1975872" y="222212"/>
                        <a:pt x="2013975" y="221289"/>
                      </a:cubicBezTo>
                      <a:cubicBezTo>
                        <a:pt x="2209282" y="216439"/>
                        <a:pt x="2476061" y="350204"/>
                        <a:pt x="2538007" y="550995"/>
                      </a:cubicBezTo>
                      <a:cubicBezTo>
                        <a:pt x="2582403" y="694805"/>
                        <a:pt x="2444251" y="680026"/>
                        <a:pt x="2342008" y="690648"/>
                      </a:cubicBezTo>
                      <a:cubicBezTo>
                        <a:pt x="2218808" y="703349"/>
                        <a:pt x="2097629" y="736488"/>
                        <a:pt x="1985283" y="788446"/>
                      </a:cubicBezTo>
                      <a:close/>
                    </a:path>
                  </a:pathLst>
                </a:custGeom>
                <a:solidFill>
                  <a:srgbClr val="47562B"/>
                </a:solidFill>
                <a:ln w="5770" cap="flat">
                  <a:noFill/>
                  <a:prstDash val="solid"/>
                  <a:miter/>
                </a:ln>
              </p:spPr>
              <p:txBody>
                <a:bodyPr rtlCol="0" anchor="ctr"/>
                <a:lstStyle/>
                <a:p>
                  <a:endParaRPr lang="th-TH"/>
                </a:p>
              </p:txBody>
            </p:sp>
            <p:sp>
              <p:nvSpPr>
                <p:cNvPr id="2094" name="Freeform: Shape 2093">
                  <a:extLst>
                    <a:ext uri="{FF2B5EF4-FFF2-40B4-BE49-F238E27FC236}">
                      <a16:creationId xmlns:a16="http://schemas.microsoft.com/office/drawing/2014/main" id="{BF64D691-30D5-4C71-A1B1-22D936956AD7}"/>
                    </a:ext>
                  </a:extLst>
                </p:cNvPr>
                <p:cNvSpPr/>
                <p:nvPr/>
              </p:nvSpPr>
              <p:spPr>
                <a:xfrm>
                  <a:off x="592628" y="5857685"/>
                  <a:ext cx="1815090" cy="671760"/>
                </a:xfrm>
                <a:custGeom>
                  <a:avLst/>
                  <a:gdLst>
                    <a:gd name="connsiteX0" fmla="*/ 1080798 w 1815090"/>
                    <a:gd name="connsiteY0" fmla="*/ 75860 h 671760"/>
                    <a:gd name="connsiteX1" fmla="*/ 792716 w 1815090"/>
                    <a:gd name="connsiteY1" fmla="*/ 19918 h 671760"/>
                    <a:gd name="connsiteX2" fmla="*/ 705252 w 1815090"/>
                    <a:gd name="connsiteY2" fmla="*/ 1 h 671760"/>
                    <a:gd name="connsiteX3" fmla="*/ 635570 w 1815090"/>
                    <a:gd name="connsiteY3" fmla="*/ 15358 h 671760"/>
                    <a:gd name="connsiteX4" fmla="*/ 0 w 1815090"/>
                    <a:gd name="connsiteY4" fmla="*/ 447942 h 671760"/>
                    <a:gd name="connsiteX5" fmla="*/ 758135 w 1815090"/>
                    <a:gd name="connsiteY5" fmla="*/ 611901 h 671760"/>
                    <a:gd name="connsiteX6" fmla="*/ 876658 w 1815090"/>
                    <a:gd name="connsiteY6" fmla="*/ 671711 h 671760"/>
                    <a:gd name="connsiteX7" fmla="*/ 944551 w 1815090"/>
                    <a:gd name="connsiteY7" fmla="*/ 585690 h 671760"/>
                    <a:gd name="connsiteX8" fmla="*/ 930464 w 1815090"/>
                    <a:gd name="connsiteY8" fmla="*/ 565138 h 671760"/>
                    <a:gd name="connsiteX9" fmla="*/ 1003495 w 1815090"/>
                    <a:gd name="connsiteY9" fmla="*/ 510639 h 671760"/>
                    <a:gd name="connsiteX10" fmla="*/ 1495774 w 1815090"/>
                    <a:gd name="connsiteY10" fmla="*/ 586729 h 671760"/>
                    <a:gd name="connsiteX11" fmla="*/ 1750372 w 1815090"/>
                    <a:gd name="connsiteY11" fmla="*/ 620964 h 671760"/>
                    <a:gd name="connsiteX12" fmla="*/ 1720986 w 1815090"/>
                    <a:gd name="connsiteY12" fmla="*/ 498688 h 671760"/>
                    <a:gd name="connsiteX13" fmla="*/ 1080798 w 1815090"/>
                    <a:gd name="connsiteY13" fmla="*/ 75860 h 67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5090" h="671760">
                      <a:moveTo>
                        <a:pt x="1080798" y="75860"/>
                      </a:moveTo>
                      <a:cubicBezTo>
                        <a:pt x="985482" y="53576"/>
                        <a:pt x="886299" y="48784"/>
                        <a:pt x="792716" y="19918"/>
                      </a:cubicBezTo>
                      <a:cubicBezTo>
                        <a:pt x="764023" y="11085"/>
                        <a:pt x="735273" y="-115"/>
                        <a:pt x="705252" y="1"/>
                      </a:cubicBezTo>
                      <a:cubicBezTo>
                        <a:pt x="681351" y="116"/>
                        <a:pt x="658143" y="7506"/>
                        <a:pt x="635570" y="15358"/>
                      </a:cubicBezTo>
                      <a:cubicBezTo>
                        <a:pt x="390671" y="100396"/>
                        <a:pt x="168981" y="251308"/>
                        <a:pt x="0" y="447942"/>
                      </a:cubicBezTo>
                      <a:cubicBezTo>
                        <a:pt x="262968" y="449905"/>
                        <a:pt x="545046" y="457757"/>
                        <a:pt x="758135" y="611901"/>
                      </a:cubicBezTo>
                      <a:cubicBezTo>
                        <a:pt x="794563" y="638227"/>
                        <a:pt x="831743" y="669863"/>
                        <a:pt x="876658" y="671711"/>
                      </a:cubicBezTo>
                      <a:cubicBezTo>
                        <a:pt x="921573" y="673558"/>
                        <a:pt x="968625" y="623620"/>
                        <a:pt x="944551" y="585690"/>
                      </a:cubicBezTo>
                      <a:cubicBezTo>
                        <a:pt x="940105" y="578647"/>
                        <a:pt x="933697" y="572816"/>
                        <a:pt x="930464" y="565138"/>
                      </a:cubicBezTo>
                      <a:cubicBezTo>
                        <a:pt x="916493" y="531711"/>
                        <a:pt x="967297" y="510524"/>
                        <a:pt x="1003495" y="510639"/>
                      </a:cubicBezTo>
                      <a:cubicBezTo>
                        <a:pt x="1170167" y="511216"/>
                        <a:pt x="1336723" y="536965"/>
                        <a:pt x="1495774" y="586729"/>
                      </a:cubicBezTo>
                      <a:cubicBezTo>
                        <a:pt x="1572558" y="610746"/>
                        <a:pt x="1669663" y="646251"/>
                        <a:pt x="1750372" y="620964"/>
                      </a:cubicBezTo>
                      <a:cubicBezTo>
                        <a:pt x="1882462" y="579571"/>
                        <a:pt x="1781143" y="548165"/>
                        <a:pt x="1720986" y="498688"/>
                      </a:cubicBezTo>
                      <a:cubicBezTo>
                        <a:pt x="1515057" y="329361"/>
                        <a:pt x="1353754" y="139654"/>
                        <a:pt x="1080798" y="75860"/>
                      </a:cubicBezTo>
                      <a:close/>
                    </a:path>
                  </a:pathLst>
                </a:custGeom>
                <a:solidFill>
                  <a:srgbClr val="426044"/>
                </a:solidFill>
                <a:ln w="5770" cap="flat">
                  <a:noFill/>
                  <a:prstDash val="solid"/>
                  <a:miter/>
                </a:ln>
              </p:spPr>
              <p:txBody>
                <a:bodyPr rtlCol="0" anchor="ctr"/>
                <a:lstStyle/>
                <a:p>
                  <a:endParaRPr lang="th-TH"/>
                </a:p>
              </p:txBody>
            </p:sp>
            <p:sp>
              <p:nvSpPr>
                <p:cNvPr id="2095" name="Freeform: Shape 2094">
                  <a:extLst>
                    <a:ext uri="{FF2B5EF4-FFF2-40B4-BE49-F238E27FC236}">
                      <a16:creationId xmlns:a16="http://schemas.microsoft.com/office/drawing/2014/main" id="{0643EDFF-5C42-4B04-825C-DFB640068A73}"/>
                    </a:ext>
                  </a:extLst>
                </p:cNvPr>
                <p:cNvSpPr/>
                <p:nvPr/>
              </p:nvSpPr>
              <p:spPr>
                <a:xfrm>
                  <a:off x="1616329" y="6301728"/>
                  <a:ext cx="1507840" cy="1063681"/>
                </a:xfrm>
                <a:custGeom>
                  <a:avLst/>
                  <a:gdLst>
                    <a:gd name="connsiteX0" fmla="*/ 917648 w 1507840"/>
                    <a:gd name="connsiteY0" fmla="*/ 87263 h 1063681"/>
                    <a:gd name="connsiteX1" fmla="*/ 793755 w 1507840"/>
                    <a:gd name="connsiteY1" fmla="*/ 132929 h 1063681"/>
                    <a:gd name="connsiteX2" fmla="*/ 720147 w 1507840"/>
                    <a:gd name="connsiteY2" fmla="*/ 212830 h 1063681"/>
                    <a:gd name="connsiteX3" fmla="*/ 0 w 1507840"/>
                    <a:gd name="connsiteY3" fmla="*/ 1063682 h 1063681"/>
                    <a:gd name="connsiteX4" fmla="*/ 872501 w 1507840"/>
                    <a:gd name="connsiteY4" fmla="*/ 661811 h 1063681"/>
                    <a:gd name="connsiteX5" fmla="*/ 1457094 w 1507840"/>
                    <a:gd name="connsiteY5" fmla="*/ 148055 h 1063681"/>
                    <a:gd name="connsiteX6" fmla="*/ 1343593 w 1507840"/>
                    <a:gd name="connsiteY6" fmla="*/ 8286 h 1063681"/>
                    <a:gd name="connsiteX7" fmla="*/ 917648 w 1507840"/>
                    <a:gd name="connsiteY7" fmla="*/ 87263 h 106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7840" h="1063681">
                      <a:moveTo>
                        <a:pt x="917648" y="87263"/>
                      </a:moveTo>
                      <a:cubicBezTo>
                        <a:pt x="874406" y="96847"/>
                        <a:pt x="830011" y="107470"/>
                        <a:pt x="793755" y="132929"/>
                      </a:cubicBezTo>
                      <a:cubicBezTo>
                        <a:pt x="763965" y="153828"/>
                        <a:pt x="741623" y="183444"/>
                        <a:pt x="720147" y="212830"/>
                      </a:cubicBezTo>
                      <a:cubicBezTo>
                        <a:pt x="499496" y="514363"/>
                        <a:pt x="307653" y="851633"/>
                        <a:pt x="0" y="1063682"/>
                      </a:cubicBezTo>
                      <a:cubicBezTo>
                        <a:pt x="298358" y="946255"/>
                        <a:pt x="598333" y="828021"/>
                        <a:pt x="872501" y="661811"/>
                      </a:cubicBezTo>
                      <a:cubicBezTo>
                        <a:pt x="1093499" y="527873"/>
                        <a:pt x="1305028" y="359180"/>
                        <a:pt x="1457094" y="148055"/>
                      </a:cubicBezTo>
                      <a:cubicBezTo>
                        <a:pt x="1562743" y="1358"/>
                        <a:pt x="1493061" y="-14056"/>
                        <a:pt x="1343593" y="8286"/>
                      </a:cubicBezTo>
                      <a:cubicBezTo>
                        <a:pt x="1200764" y="29647"/>
                        <a:pt x="1058629" y="55973"/>
                        <a:pt x="917648" y="87263"/>
                      </a:cubicBezTo>
                      <a:close/>
                    </a:path>
                  </a:pathLst>
                </a:custGeom>
                <a:solidFill>
                  <a:srgbClr val="37491B"/>
                </a:solidFill>
                <a:ln w="5770" cap="flat">
                  <a:noFill/>
                  <a:prstDash val="solid"/>
                  <a:miter/>
                </a:ln>
              </p:spPr>
              <p:txBody>
                <a:bodyPr rtlCol="0" anchor="ctr"/>
                <a:lstStyle/>
                <a:p>
                  <a:endParaRPr lang="th-TH"/>
                </a:p>
              </p:txBody>
            </p:sp>
            <p:grpSp>
              <p:nvGrpSpPr>
                <p:cNvPr id="2096" name="Graphic 3">
                  <a:extLst>
                    <a:ext uri="{FF2B5EF4-FFF2-40B4-BE49-F238E27FC236}">
                      <a16:creationId xmlns:a16="http://schemas.microsoft.com/office/drawing/2014/main" id="{1D6966F2-C1C9-4D01-827F-034266F1BF2A}"/>
                    </a:ext>
                  </a:extLst>
                </p:cNvPr>
                <p:cNvGrpSpPr/>
                <p:nvPr/>
              </p:nvGrpSpPr>
              <p:grpSpPr>
                <a:xfrm>
                  <a:off x="154443" y="5857455"/>
                  <a:ext cx="3041890" cy="1528334"/>
                  <a:chOff x="154443" y="5857455"/>
                  <a:chExt cx="3041890" cy="1528334"/>
                </a:xfrm>
                <a:solidFill>
                  <a:srgbClr val="556D3D"/>
                </a:solidFill>
              </p:grpSpPr>
              <p:sp>
                <p:nvSpPr>
                  <p:cNvPr id="2098" name="Freeform: Shape 2097">
                    <a:extLst>
                      <a:ext uri="{FF2B5EF4-FFF2-40B4-BE49-F238E27FC236}">
                        <a16:creationId xmlns:a16="http://schemas.microsoft.com/office/drawing/2014/main" id="{2F7A2CB4-C48C-42E5-ACCE-6D4675175E0C}"/>
                      </a:ext>
                    </a:extLst>
                  </p:cNvPr>
                  <p:cNvSpPr/>
                  <p:nvPr/>
                </p:nvSpPr>
                <p:spPr>
                  <a:xfrm>
                    <a:off x="1278540" y="5857455"/>
                    <a:ext cx="19167" cy="1039"/>
                  </a:xfrm>
                  <a:custGeom>
                    <a:avLst/>
                    <a:gdLst>
                      <a:gd name="connsiteX0" fmla="*/ 19167 w 19167"/>
                      <a:gd name="connsiteY0" fmla="*/ 1039 h 1039"/>
                      <a:gd name="connsiteX1" fmla="*/ 0 w 19167"/>
                      <a:gd name="connsiteY1" fmla="*/ 0 h 1039"/>
                      <a:gd name="connsiteX2" fmla="*/ 19167 w 19167"/>
                      <a:gd name="connsiteY2" fmla="*/ 1039 h 1039"/>
                    </a:gdLst>
                    <a:ahLst/>
                    <a:cxnLst>
                      <a:cxn ang="0">
                        <a:pos x="connsiteX0" y="connsiteY0"/>
                      </a:cxn>
                      <a:cxn ang="0">
                        <a:pos x="connsiteX1" y="connsiteY1"/>
                      </a:cxn>
                      <a:cxn ang="0">
                        <a:pos x="connsiteX2" y="connsiteY2"/>
                      </a:cxn>
                    </a:cxnLst>
                    <a:rect l="l" t="t" r="r" b="b"/>
                    <a:pathLst>
                      <a:path w="19167" h="1039">
                        <a:moveTo>
                          <a:pt x="19167" y="1039"/>
                        </a:moveTo>
                        <a:cubicBezTo>
                          <a:pt x="6755" y="116"/>
                          <a:pt x="0" y="0"/>
                          <a:pt x="0" y="0"/>
                        </a:cubicBezTo>
                        <a:cubicBezTo>
                          <a:pt x="6408" y="289"/>
                          <a:pt x="12759" y="693"/>
                          <a:pt x="19167" y="1039"/>
                        </a:cubicBezTo>
                        <a:close/>
                      </a:path>
                    </a:pathLst>
                  </a:custGeom>
                  <a:solidFill>
                    <a:srgbClr val="556D3D"/>
                  </a:solidFill>
                  <a:ln w="5770" cap="flat">
                    <a:noFill/>
                    <a:prstDash val="solid"/>
                    <a:miter/>
                  </a:ln>
                </p:spPr>
                <p:txBody>
                  <a:bodyPr rtlCol="0" anchor="ctr"/>
                  <a:lstStyle/>
                  <a:p>
                    <a:endParaRPr lang="th-TH"/>
                  </a:p>
                </p:txBody>
              </p:sp>
              <p:sp>
                <p:nvSpPr>
                  <p:cNvPr id="2099" name="Freeform: Shape 2098">
                    <a:extLst>
                      <a:ext uri="{FF2B5EF4-FFF2-40B4-BE49-F238E27FC236}">
                        <a16:creationId xmlns:a16="http://schemas.microsoft.com/office/drawing/2014/main" id="{98EC18FC-E828-4DC9-9199-00F9B85700CE}"/>
                      </a:ext>
                    </a:extLst>
                  </p:cNvPr>
                  <p:cNvSpPr/>
                  <p:nvPr/>
                </p:nvSpPr>
                <p:spPr>
                  <a:xfrm>
                    <a:off x="1165212" y="6608488"/>
                    <a:ext cx="543326" cy="771124"/>
                  </a:xfrm>
                  <a:custGeom>
                    <a:avLst/>
                    <a:gdLst>
                      <a:gd name="connsiteX0" fmla="*/ 0 w 543326"/>
                      <a:gd name="connsiteY0" fmla="*/ 771124 h 771124"/>
                      <a:gd name="connsiteX1" fmla="*/ 538234 w 543326"/>
                      <a:gd name="connsiteY1" fmla="*/ 0 h 771124"/>
                      <a:gd name="connsiteX2" fmla="*/ 0 w 543326"/>
                      <a:gd name="connsiteY2" fmla="*/ 771124 h 771124"/>
                    </a:gdLst>
                    <a:ahLst/>
                    <a:cxnLst>
                      <a:cxn ang="0">
                        <a:pos x="connsiteX0" y="connsiteY0"/>
                      </a:cxn>
                      <a:cxn ang="0">
                        <a:pos x="connsiteX1" y="connsiteY1"/>
                      </a:cxn>
                      <a:cxn ang="0">
                        <a:pos x="connsiteX2" y="connsiteY2"/>
                      </a:cxn>
                    </a:cxnLst>
                    <a:rect l="l" t="t" r="r" b="b"/>
                    <a:pathLst>
                      <a:path w="543326" h="771124">
                        <a:moveTo>
                          <a:pt x="0" y="771124"/>
                        </a:moveTo>
                        <a:cubicBezTo>
                          <a:pt x="633492" y="385302"/>
                          <a:pt x="538234" y="0"/>
                          <a:pt x="538234" y="0"/>
                        </a:cubicBezTo>
                        <a:cubicBezTo>
                          <a:pt x="537022" y="425137"/>
                          <a:pt x="0" y="771124"/>
                          <a:pt x="0" y="771124"/>
                        </a:cubicBezTo>
                        <a:close/>
                      </a:path>
                    </a:pathLst>
                  </a:custGeom>
                  <a:solidFill>
                    <a:srgbClr val="556D3D"/>
                  </a:solidFill>
                  <a:ln w="5770" cap="flat">
                    <a:noFill/>
                    <a:prstDash val="solid"/>
                    <a:miter/>
                  </a:ln>
                </p:spPr>
                <p:txBody>
                  <a:bodyPr rtlCol="0" anchor="ctr"/>
                  <a:lstStyle/>
                  <a:p>
                    <a:endParaRPr lang="th-TH"/>
                  </a:p>
                </p:txBody>
              </p:sp>
              <p:sp>
                <p:nvSpPr>
                  <p:cNvPr id="2100" name="Freeform: Shape 2099">
                    <a:extLst>
                      <a:ext uri="{FF2B5EF4-FFF2-40B4-BE49-F238E27FC236}">
                        <a16:creationId xmlns:a16="http://schemas.microsoft.com/office/drawing/2014/main" id="{8EE9FB93-A22B-49EF-BA00-276582A1BCB7}"/>
                      </a:ext>
                    </a:extLst>
                  </p:cNvPr>
                  <p:cNvSpPr/>
                  <p:nvPr/>
                </p:nvSpPr>
                <p:spPr>
                  <a:xfrm>
                    <a:off x="650706" y="6815168"/>
                    <a:ext cx="462605" cy="563174"/>
                  </a:xfrm>
                  <a:custGeom>
                    <a:avLst/>
                    <a:gdLst>
                      <a:gd name="connsiteX0" fmla="*/ 462605 w 462605"/>
                      <a:gd name="connsiteY0" fmla="*/ 0 h 563174"/>
                      <a:gd name="connsiteX1" fmla="*/ 0 w 462605"/>
                      <a:gd name="connsiteY1" fmla="*/ 563174 h 563174"/>
                      <a:gd name="connsiteX2" fmla="*/ 462605 w 462605"/>
                      <a:gd name="connsiteY2" fmla="*/ 0 h 563174"/>
                    </a:gdLst>
                    <a:ahLst/>
                    <a:cxnLst>
                      <a:cxn ang="0">
                        <a:pos x="connsiteX0" y="connsiteY0"/>
                      </a:cxn>
                      <a:cxn ang="0">
                        <a:pos x="connsiteX1" y="connsiteY1"/>
                      </a:cxn>
                      <a:cxn ang="0">
                        <a:pos x="connsiteX2" y="connsiteY2"/>
                      </a:cxn>
                    </a:cxnLst>
                    <a:rect l="l" t="t" r="r" b="b"/>
                    <a:pathLst>
                      <a:path w="462605" h="563174">
                        <a:moveTo>
                          <a:pt x="462605" y="0"/>
                        </a:moveTo>
                        <a:cubicBezTo>
                          <a:pt x="356263" y="361921"/>
                          <a:pt x="69451" y="527669"/>
                          <a:pt x="0" y="563174"/>
                        </a:cubicBezTo>
                        <a:cubicBezTo>
                          <a:pt x="446498" y="343562"/>
                          <a:pt x="462605" y="0"/>
                          <a:pt x="462605" y="0"/>
                        </a:cubicBezTo>
                        <a:close/>
                      </a:path>
                    </a:pathLst>
                  </a:custGeom>
                  <a:solidFill>
                    <a:srgbClr val="556D3D"/>
                  </a:solidFill>
                  <a:ln w="5770" cap="flat">
                    <a:noFill/>
                    <a:prstDash val="solid"/>
                    <a:miter/>
                  </a:ln>
                </p:spPr>
                <p:txBody>
                  <a:bodyPr rtlCol="0" anchor="ctr"/>
                  <a:lstStyle/>
                  <a:p>
                    <a:endParaRPr lang="th-TH"/>
                  </a:p>
                </p:txBody>
              </p:sp>
              <p:sp>
                <p:nvSpPr>
                  <p:cNvPr id="2101" name="Freeform: Shape 2100">
                    <a:extLst>
                      <a:ext uri="{FF2B5EF4-FFF2-40B4-BE49-F238E27FC236}">
                        <a16:creationId xmlns:a16="http://schemas.microsoft.com/office/drawing/2014/main" id="{508006D5-BF90-4292-87C9-05574383B790}"/>
                      </a:ext>
                    </a:extLst>
                  </p:cNvPr>
                  <p:cNvSpPr/>
                  <p:nvPr/>
                </p:nvSpPr>
                <p:spPr>
                  <a:xfrm>
                    <a:off x="635407" y="7378342"/>
                    <a:ext cx="15298" cy="7447"/>
                  </a:xfrm>
                  <a:custGeom>
                    <a:avLst/>
                    <a:gdLst>
                      <a:gd name="connsiteX0" fmla="*/ 15299 w 15298"/>
                      <a:gd name="connsiteY0" fmla="*/ 0 h 7447"/>
                      <a:gd name="connsiteX1" fmla="*/ 0 w 15298"/>
                      <a:gd name="connsiteY1" fmla="*/ 7447 h 7447"/>
                      <a:gd name="connsiteX2" fmla="*/ 15299 w 15298"/>
                      <a:gd name="connsiteY2" fmla="*/ 0 h 7447"/>
                    </a:gdLst>
                    <a:ahLst/>
                    <a:cxnLst>
                      <a:cxn ang="0">
                        <a:pos x="connsiteX0" y="connsiteY0"/>
                      </a:cxn>
                      <a:cxn ang="0">
                        <a:pos x="connsiteX1" y="connsiteY1"/>
                      </a:cxn>
                      <a:cxn ang="0">
                        <a:pos x="connsiteX2" y="connsiteY2"/>
                      </a:cxn>
                    </a:cxnLst>
                    <a:rect l="l" t="t" r="r" b="b"/>
                    <a:pathLst>
                      <a:path w="15298" h="7447">
                        <a:moveTo>
                          <a:pt x="15299" y="0"/>
                        </a:moveTo>
                        <a:cubicBezTo>
                          <a:pt x="10218" y="2482"/>
                          <a:pt x="5196" y="4965"/>
                          <a:pt x="0" y="7447"/>
                        </a:cubicBezTo>
                        <a:cubicBezTo>
                          <a:pt x="0" y="7447"/>
                          <a:pt x="5484" y="5023"/>
                          <a:pt x="15299" y="0"/>
                        </a:cubicBezTo>
                        <a:close/>
                      </a:path>
                    </a:pathLst>
                  </a:custGeom>
                  <a:solidFill>
                    <a:srgbClr val="556D3D"/>
                  </a:solidFill>
                  <a:ln w="5770" cap="flat">
                    <a:noFill/>
                    <a:prstDash val="solid"/>
                    <a:miter/>
                  </a:ln>
                </p:spPr>
                <p:txBody>
                  <a:bodyPr rtlCol="0" anchor="ctr"/>
                  <a:lstStyle/>
                  <a:p>
                    <a:endParaRPr lang="th-TH"/>
                  </a:p>
                </p:txBody>
              </p:sp>
              <p:sp>
                <p:nvSpPr>
                  <p:cNvPr id="2102" name="Freeform: Shape 2101">
                    <a:extLst>
                      <a:ext uri="{FF2B5EF4-FFF2-40B4-BE49-F238E27FC236}">
                        <a16:creationId xmlns:a16="http://schemas.microsoft.com/office/drawing/2014/main" id="{9DB9E40C-6F45-4C3A-9B3B-6B17738F0F12}"/>
                      </a:ext>
                    </a:extLst>
                  </p:cNvPr>
                  <p:cNvSpPr/>
                  <p:nvPr/>
                </p:nvSpPr>
                <p:spPr>
                  <a:xfrm>
                    <a:off x="154443" y="5858552"/>
                    <a:ext cx="3041890" cy="1376557"/>
                  </a:xfrm>
                  <a:custGeom>
                    <a:avLst/>
                    <a:gdLst>
                      <a:gd name="connsiteX0" fmla="*/ 873541 w 3041890"/>
                      <a:gd name="connsiteY0" fmla="*/ 955751 h 1376557"/>
                      <a:gd name="connsiteX1" fmla="*/ 0 w 3041890"/>
                      <a:gd name="connsiteY1" fmla="*/ 1376558 h 1376557"/>
                      <a:gd name="connsiteX2" fmla="*/ 1542768 w 3041890"/>
                      <a:gd name="connsiteY2" fmla="*/ 742143 h 1376557"/>
                      <a:gd name="connsiteX3" fmla="*/ 1549003 w 3041890"/>
                      <a:gd name="connsiteY3" fmla="*/ 749937 h 1376557"/>
                      <a:gd name="connsiteX4" fmla="*/ 1555758 w 3041890"/>
                      <a:gd name="connsiteY4" fmla="*/ 737813 h 1376557"/>
                      <a:gd name="connsiteX5" fmla="*/ 2134808 w 3041890"/>
                      <a:gd name="connsiteY5" fmla="*/ 569294 h 1376557"/>
                      <a:gd name="connsiteX6" fmla="*/ 1539073 w 3041890"/>
                      <a:gd name="connsiteY6" fmla="*/ 1368302 h 1376557"/>
                      <a:gd name="connsiteX7" fmla="*/ 2174239 w 3041890"/>
                      <a:gd name="connsiteY7" fmla="*/ 559999 h 1376557"/>
                      <a:gd name="connsiteX8" fmla="*/ 3018163 w 3041890"/>
                      <a:gd name="connsiteY8" fmla="*/ 490778 h 1376557"/>
                      <a:gd name="connsiteX9" fmla="*/ 3041891 w 3041890"/>
                      <a:gd name="connsiteY9" fmla="*/ 448230 h 1376557"/>
                      <a:gd name="connsiteX10" fmla="*/ 2175220 w 3041890"/>
                      <a:gd name="connsiteY10" fmla="*/ 544123 h 1376557"/>
                      <a:gd name="connsiteX11" fmla="*/ 2129612 w 3041890"/>
                      <a:gd name="connsiteY11" fmla="*/ 554861 h 1376557"/>
                      <a:gd name="connsiteX12" fmla="*/ 1143264 w 3041890"/>
                      <a:gd name="connsiteY12" fmla="*/ 0 h 1376557"/>
                      <a:gd name="connsiteX13" fmla="*/ 2087237 w 3041890"/>
                      <a:gd name="connsiteY13" fmla="*/ 562250 h 1376557"/>
                      <a:gd name="connsiteX14" fmla="*/ 2099534 w 3041890"/>
                      <a:gd name="connsiteY14" fmla="*/ 562019 h 1376557"/>
                      <a:gd name="connsiteX15" fmla="*/ 1550389 w 3041890"/>
                      <a:gd name="connsiteY15" fmla="*/ 714374 h 1376557"/>
                      <a:gd name="connsiteX16" fmla="*/ 471150 w 3041890"/>
                      <a:gd name="connsiteY16" fmla="*/ 405046 h 1376557"/>
                      <a:gd name="connsiteX17" fmla="*/ 1525218 w 3041890"/>
                      <a:gd name="connsiteY17" fmla="*/ 722283 h 1376557"/>
                      <a:gd name="connsiteX18" fmla="*/ 905640 w 3041890"/>
                      <a:gd name="connsiteY18" fmla="*/ 942761 h 1376557"/>
                      <a:gd name="connsiteX19" fmla="*/ 657450 w 3041890"/>
                      <a:gd name="connsiteY19" fmla="*/ 909854 h 1376557"/>
                      <a:gd name="connsiteX20" fmla="*/ 547183 w 3041890"/>
                      <a:gd name="connsiteY20" fmla="*/ 888897 h 1376557"/>
                      <a:gd name="connsiteX21" fmla="*/ 423117 w 3041890"/>
                      <a:gd name="connsiteY21" fmla="*/ 869211 h 1376557"/>
                      <a:gd name="connsiteX22" fmla="*/ 309039 w 3041890"/>
                      <a:gd name="connsiteY22" fmla="*/ 880757 h 1376557"/>
                      <a:gd name="connsiteX23" fmla="*/ 625525 w 3041890"/>
                      <a:gd name="connsiteY23" fmla="*/ 909507 h 1376557"/>
                      <a:gd name="connsiteX24" fmla="*/ 873541 w 3041890"/>
                      <a:gd name="connsiteY24" fmla="*/ 955751 h 137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41890" h="1376557">
                        <a:moveTo>
                          <a:pt x="873541" y="955751"/>
                        </a:moveTo>
                        <a:cubicBezTo>
                          <a:pt x="575644" y="1075948"/>
                          <a:pt x="277228" y="1216294"/>
                          <a:pt x="0" y="1376558"/>
                        </a:cubicBezTo>
                        <a:cubicBezTo>
                          <a:pt x="0" y="1376558"/>
                          <a:pt x="748551" y="1008344"/>
                          <a:pt x="1542768" y="742143"/>
                        </a:cubicBezTo>
                        <a:cubicBezTo>
                          <a:pt x="1546925" y="747165"/>
                          <a:pt x="1549003" y="749937"/>
                          <a:pt x="1549003" y="749937"/>
                        </a:cubicBezTo>
                        <a:lnTo>
                          <a:pt x="1555758" y="737813"/>
                        </a:lnTo>
                        <a:cubicBezTo>
                          <a:pt x="1749679" y="673153"/>
                          <a:pt x="1946140" y="614671"/>
                          <a:pt x="2134808" y="569294"/>
                        </a:cubicBezTo>
                        <a:cubicBezTo>
                          <a:pt x="2152590" y="582399"/>
                          <a:pt x="2104095" y="700114"/>
                          <a:pt x="1539073" y="1368302"/>
                        </a:cubicBezTo>
                        <a:cubicBezTo>
                          <a:pt x="1539073" y="1368302"/>
                          <a:pt x="2147105" y="756287"/>
                          <a:pt x="2174239" y="559999"/>
                        </a:cubicBezTo>
                        <a:cubicBezTo>
                          <a:pt x="2498230" y="484832"/>
                          <a:pt x="2797108" y="450020"/>
                          <a:pt x="3018163" y="490778"/>
                        </a:cubicBezTo>
                        <a:lnTo>
                          <a:pt x="3041891" y="448230"/>
                        </a:lnTo>
                        <a:cubicBezTo>
                          <a:pt x="2956448" y="407933"/>
                          <a:pt x="2623104" y="440840"/>
                          <a:pt x="2175220" y="544123"/>
                        </a:cubicBezTo>
                        <a:cubicBezTo>
                          <a:pt x="2160210" y="547586"/>
                          <a:pt x="2144911" y="551224"/>
                          <a:pt x="2129612" y="554861"/>
                        </a:cubicBezTo>
                        <a:cubicBezTo>
                          <a:pt x="2089893" y="494358"/>
                          <a:pt x="1769077" y="36256"/>
                          <a:pt x="1143264" y="0"/>
                        </a:cubicBezTo>
                        <a:cubicBezTo>
                          <a:pt x="1248913" y="7678"/>
                          <a:pt x="1769077" y="70144"/>
                          <a:pt x="2087237" y="562250"/>
                        </a:cubicBezTo>
                        <a:lnTo>
                          <a:pt x="2099534" y="562019"/>
                        </a:lnTo>
                        <a:cubicBezTo>
                          <a:pt x="1928936" y="603182"/>
                          <a:pt x="1743675" y="654044"/>
                          <a:pt x="1550389" y="714374"/>
                        </a:cubicBezTo>
                        <a:cubicBezTo>
                          <a:pt x="1200130" y="296280"/>
                          <a:pt x="471150" y="405046"/>
                          <a:pt x="471150" y="405046"/>
                        </a:cubicBezTo>
                        <a:cubicBezTo>
                          <a:pt x="1124963" y="353781"/>
                          <a:pt x="1440814" y="631933"/>
                          <a:pt x="1525218" y="722283"/>
                        </a:cubicBezTo>
                        <a:cubicBezTo>
                          <a:pt x="1324369" y="785673"/>
                          <a:pt x="1115322" y="859165"/>
                          <a:pt x="905640" y="942761"/>
                        </a:cubicBezTo>
                        <a:cubicBezTo>
                          <a:pt x="830126" y="918629"/>
                          <a:pt x="733714" y="929887"/>
                          <a:pt x="657450" y="909854"/>
                        </a:cubicBezTo>
                        <a:cubicBezTo>
                          <a:pt x="621195" y="900386"/>
                          <a:pt x="584593" y="890802"/>
                          <a:pt x="547183" y="888897"/>
                        </a:cubicBezTo>
                        <a:cubicBezTo>
                          <a:pt x="519298" y="887454"/>
                          <a:pt x="450886" y="866382"/>
                          <a:pt x="423117" y="869211"/>
                        </a:cubicBezTo>
                        <a:cubicBezTo>
                          <a:pt x="366078" y="874984"/>
                          <a:pt x="366078" y="874984"/>
                          <a:pt x="309039" y="880757"/>
                        </a:cubicBezTo>
                        <a:cubicBezTo>
                          <a:pt x="408915" y="870250"/>
                          <a:pt x="526283" y="895998"/>
                          <a:pt x="625525" y="909507"/>
                        </a:cubicBezTo>
                        <a:cubicBezTo>
                          <a:pt x="687067" y="917821"/>
                          <a:pt x="798547" y="956559"/>
                          <a:pt x="873541" y="955751"/>
                        </a:cubicBezTo>
                        <a:close/>
                      </a:path>
                    </a:pathLst>
                  </a:custGeom>
                  <a:solidFill>
                    <a:srgbClr val="556D3D"/>
                  </a:solidFill>
                  <a:ln w="5770" cap="flat">
                    <a:noFill/>
                    <a:prstDash val="solid"/>
                    <a:miter/>
                  </a:ln>
                </p:spPr>
                <p:txBody>
                  <a:bodyPr rtlCol="0" anchor="ctr"/>
                  <a:lstStyle/>
                  <a:p>
                    <a:endParaRPr lang="th-TH"/>
                  </a:p>
                </p:txBody>
              </p:sp>
            </p:grpSp>
            <p:sp>
              <p:nvSpPr>
                <p:cNvPr id="2097" name="Freeform: Shape 2096">
                  <a:extLst>
                    <a:ext uri="{FF2B5EF4-FFF2-40B4-BE49-F238E27FC236}">
                      <a16:creationId xmlns:a16="http://schemas.microsoft.com/office/drawing/2014/main" id="{7FC92826-8FD8-44D9-B3ED-2403EB2CD775}"/>
                    </a:ext>
                  </a:extLst>
                </p:cNvPr>
                <p:cNvSpPr/>
                <p:nvPr/>
              </p:nvSpPr>
              <p:spPr>
                <a:xfrm>
                  <a:off x="2351890" y="6020836"/>
                  <a:ext cx="867488" cy="747338"/>
                </a:xfrm>
                <a:custGeom>
                  <a:avLst/>
                  <a:gdLst>
                    <a:gd name="connsiteX0" fmla="*/ 609590 w 867488"/>
                    <a:gd name="connsiteY0" fmla="*/ 208643 h 747338"/>
                    <a:gd name="connsiteX1" fmla="*/ 431892 w 867488"/>
                    <a:gd name="connsiteY1" fmla="*/ 288140 h 747338"/>
                    <a:gd name="connsiteX2" fmla="*/ 250267 w 867488"/>
                    <a:gd name="connsiteY2" fmla="*/ 361459 h 747338"/>
                    <a:gd name="connsiteX3" fmla="*/ 563001 w 867488"/>
                    <a:gd name="connsiteY3" fmla="*/ 342927 h 747338"/>
                    <a:gd name="connsiteX4" fmla="*/ 578877 w 867488"/>
                    <a:gd name="connsiteY4" fmla="*/ 360189 h 747338"/>
                    <a:gd name="connsiteX5" fmla="*/ 574720 w 867488"/>
                    <a:gd name="connsiteY5" fmla="*/ 378143 h 747338"/>
                    <a:gd name="connsiteX6" fmla="*/ 237336 w 867488"/>
                    <a:gd name="connsiteY6" fmla="*/ 747339 h 747338"/>
                    <a:gd name="connsiteX7" fmla="*/ 795256 w 867488"/>
                    <a:gd name="connsiteY7" fmla="*/ 376585 h 747338"/>
                    <a:gd name="connsiteX8" fmla="*/ 863437 w 867488"/>
                    <a:gd name="connsiteY8" fmla="*/ 295529 h 747338"/>
                    <a:gd name="connsiteX9" fmla="*/ 866613 w 867488"/>
                    <a:gd name="connsiteY9" fmla="*/ 271282 h 747338"/>
                    <a:gd name="connsiteX10" fmla="*/ 852064 w 867488"/>
                    <a:gd name="connsiteY10" fmla="*/ 251480 h 747338"/>
                    <a:gd name="connsiteX11" fmla="*/ 611091 w 867488"/>
                    <a:gd name="connsiteY11" fmla="*/ 72915 h 747338"/>
                    <a:gd name="connsiteX12" fmla="*/ 355686 w 867488"/>
                    <a:gd name="connsiteY12" fmla="*/ 22746 h 747338"/>
                    <a:gd name="connsiteX13" fmla="*/ 0 w 867488"/>
                    <a:gd name="connsiteY13" fmla="*/ 0 h 747338"/>
                    <a:gd name="connsiteX14" fmla="*/ 156742 w 867488"/>
                    <a:gd name="connsiteY14" fmla="*/ 64775 h 747338"/>
                    <a:gd name="connsiteX15" fmla="*/ 292527 w 867488"/>
                    <a:gd name="connsiteY15" fmla="*/ 73666 h 747338"/>
                    <a:gd name="connsiteX16" fmla="*/ 609590 w 867488"/>
                    <a:gd name="connsiteY16" fmla="*/ 208643 h 74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67488" h="747338">
                      <a:moveTo>
                        <a:pt x="609590" y="208643"/>
                      </a:moveTo>
                      <a:cubicBezTo>
                        <a:pt x="577607" y="268453"/>
                        <a:pt x="499438" y="282366"/>
                        <a:pt x="431892" y="288140"/>
                      </a:cubicBezTo>
                      <a:cubicBezTo>
                        <a:pt x="364346" y="293971"/>
                        <a:pt x="286581" y="304189"/>
                        <a:pt x="250267" y="361459"/>
                      </a:cubicBezTo>
                      <a:cubicBezTo>
                        <a:pt x="338366" y="294201"/>
                        <a:pt x="467628" y="286581"/>
                        <a:pt x="563001" y="342927"/>
                      </a:cubicBezTo>
                      <a:cubicBezTo>
                        <a:pt x="569929" y="347026"/>
                        <a:pt x="577318" y="352280"/>
                        <a:pt x="578877" y="360189"/>
                      </a:cubicBezTo>
                      <a:cubicBezTo>
                        <a:pt x="580089" y="366308"/>
                        <a:pt x="577376" y="372486"/>
                        <a:pt x="574720" y="378143"/>
                      </a:cubicBezTo>
                      <a:cubicBezTo>
                        <a:pt x="502325" y="531075"/>
                        <a:pt x="383166" y="661491"/>
                        <a:pt x="237336" y="747339"/>
                      </a:cubicBezTo>
                      <a:cubicBezTo>
                        <a:pt x="437030" y="646308"/>
                        <a:pt x="624774" y="521549"/>
                        <a:pt x="795256" y="376585"/>
                      </a:cubicBezTo>
                      <a:cubicBezTo>
                        <a:pt x="822448" y="353492"/>
                        <a:pt x="850101" y="328610"/>
                        <a:pt x="863437" y="295529"/>
                      </a:cubicBezTo>
                      <a:cubicBezTo>
                        <a:pt x="866555" y="287851"/>
                        <a:pt x="868806" y="279307"/>
                        <a:pt x="866613" y="271282"/>
                      </a:cubicBezTo>
                      <a:cubicBezTo>
                        <a:pt x="864419" y="263257"/>
                        <a:pt x="858126" y="257195"/>
                        <a:pt x="852064" y="251480"/>
                      </a:cubicBezTo>
                      <a:cubicBezTo>
                        <a:pt x="778860" y="182548"/>
                        <a:pt x="703578" y="112288"/>
                        <a:pt x="611091" y="72915"/>
                      </a:cubicBezTo>
                      <a:cubicBezTo>
                        <a:pt x="530902" y="38796"/>
                        <a:pt x="442572" y="29963"/>
                        <a:pt x="355686" y="22746"/>
                      </a:cubicBezTo>
                      <a:cubicBezTo>
                        <a:pt x="237278" y="12932"/>
                        <a:pt x="118697" y="5311"/>
                        <a:pt x="0" y="0"/>
                      </a:cubicBezTo>
                      <a:cubicBezTo>
                        <a:pt x="46474" y="2078"/>
                        <a:pt x="106862" y="54614"/>
                        <a:pt x="156742" y="64775"/>
                      </a:cubicBezTo>
                      <a:cubicBezTo>
                        <a:pt x="201715" y="73897"/>
                        <a:pt x="246746" y="68989"/>
                        <a:pt x="292527" y="73666"/>
                      </a:cubicBezTo>
                      <a:cubicBezTo>
                        <a:pt x="408568" y="85616"/>
                        <a:pt x="521030" y="132552"/>
                        <a:pt x="609590" y="208643"/>
                      </a:cubicBezTo>
                      <a:close/>
                    </a:path>
                  </a:pathLst>
                </a:custGeom>
                <a:solidFill>
                  <a:srgbClr val="505B49">
                    <a:alpha val="18000"/>
                  </a:srgbClr>
                </a:solidFill>
                <a:ln w="5770" cap="flat">
                  <a:noFill/>
                  <a:prstDash val="solid"/>
                  <a:miter/>
                </a:ln>
              </p:spPr>
              <p:txBody>
                <a:bodyPr rtlCol="0" anchor="ctr"/>
                <a:lstStyle/>
                <a:p>
                  <a:endParaRPr lang="th-TH"/>
                </a:p>
              </p:txBody>
            </p:sp>
          </p:grpSp>
          <p:grpSp>
            <p:nvGrpSpPr>
              <p:cNvPr id="1619" name="Graphic 3">
                <a:extLst>
                  <a:ext uri="{FF2B5EF4-FFF2-40B4-BE49-F238E27FC236}">
                    <a16:creationId xmlns:a16="http://schemas.microsoft.com/office/drawing/2014/main" id="{CA8EBCDF-A119-4747-8516-E6D2417C9865}"/>
                  </a:ext>
                </a:extLst>
              </p:cNvPr>
              <p:cNvGrpSpPr/>
              <p:nvPr/>
            </p:nvGrpSpPr>
            <p:grpSpPr>
              <a:xfrm rot="2496040">
                <a:off x="147670" y="2977026"/>
                <a:ext cx="3458917" cy="2310474"/>
                <a:chOff x="-482454" y="3632795"/>
                <a:chExt cx="3458917" cy="2310474"/>
              </a:xfrm>
            </p:grpSpPr>
            <p:pic>
              <p:nvPicPr>
                <p:cNvPr id="1917" name="Picture 1916">
                  <a:extLst>
                    <a:ext uri="{FF2B5EF4-FFF2-40B4-BE49-F238E27FC236}">
                      <a16:creationId xmlns:a16="http://schemas.microsoft.com/office/drawing/2014/main" id="{17C5896C-17BE-4160-9C42-1717800D7AB4}"/>
                    </a:ext>
                  </a:extLst>
                </p:cNvPr>
                <p:cNvPicPr>
                  <a:picLocks noChangeAspect="1"/>
                </p:cNvPicPr>
                <p:nvPr/>
              </p:nvPicPr>
              <p:blipFill>
                <a:blip r:embed="rId40"/>
                <a:stretch>
                  <a:fillRect/>
                </a:stretch>
              </p:blipFill>
              <p:spPr>
                <a:xfrm>
                  <a:off x="488221" y="4221660"/>
                  <a:ext cx="2488242" cy="1189275"/>
                </a:xfrm>
                <a:custGeom>
                  <a:avLst/>
                  <a:gdLst>
                    <a:gd name="connsiteX0" fmla="*/ 278 w 2488242"/>
                    <a:gd name="connsiteY0" fmla="*/ 171 h 1189275"/>
                    <a:gd name="connsiteX1" fmla="*/ 2488521 w 2488242"/>
                    <a:gd name="connsiteY1" fmla="*/ 171 h 1189275"/>
                    <a:gd name="connsiteX2" fmla="*/ 2488521 w 2488242"/>
                    <a:gd name="connsiteY2" fmla="*/ 1189447 h 1189275"/>
                    <a:gd name="connsiteX3" fmla="*/ 278 w 2488242"/>
                    <a:gd name="connsiteY3" fmla="*/ 1189447 h 1189275"/>
                  </a:gdLst>
                  <a:ahLst/>
                  <a:cxnLst>
                    <a:cxn ang="0">
                      <a:pos x="connsiteX0" y="connsiteY0"/>
                    </a:cxn>
                    <a:cxn ang="0">
                      <a:pos x="connsiteX1" y="connsiteY1"/>
                    </a:cxn>
                    <a:cxn ang="0">
                      <a:pos x="connsiteX2" y="connsiteY2"/>
                    </a:cxn>
                    <a:cxn ang="0">
                      <a:pos x="connsiteX3" y="connsiteY3"/>
                    </a:cxn>
                  </a:cxnLst>
                  <a:rect l="l" t="t" r="r" b="b"/>
                  <a:pathLst>
                    <a:path w="2488242" h="1189275">
                      <a:moveTo>
                        <a:pt x="278" y="171"/>
                      </a:moveTo>
                      <a:lnTo>
                        <a:pt x="2488521" y="171"/>
                      </a:lnTo>
                      <a:lnTo>
                        <a:pt x="2488521" y="1189447"/>
                      </a:lnTo>
                      <a:lnTo>
                        <a:pt x="278" y="1189447"/>
                      </a:lnTo>
                      <a:close/>
                    </a:path>
                  </a:pathLst>
                </a:custGeom>
              </p:spPr>
            </p:pic>
            <p:grpSp>
              <p:nvGrpSpPr>
                <p:cNvPr id="1918" name="Graphic 3">
                  <a:extLst>
                    <a:ext uri="{FF2B5EF4-FFF2-40B4-BE49-F238E27FC236}">
                      <a16:creationId xmlns:a16="http://schemas.microsoft.com/office/drawing/2014/main" id="{A34E1D9A-F132-48C9-81F5-963CB876D534}"/>
                    </a:ext>
                  </a:extLst>
                </p:cNvPr>
                <p:cNvGrpSpPr/>
                <p:nvPr/>
              </p:nvGrpSpPr>
              <p:grpSpPr>
                <a:xfrm>
                  <a:off x="1077373" y="4152382"/>
                  <a:ext cx="756000" cy="715874"/>
                  <a:chOff x="1077373" y="4152382"/>
                  <a:chExt cx="756000" cy="715874"/>
                </a:xfrm>
              </p:grpSpPr>
              <p:sp>
                <p:nvSpPr>
                  <p:cNvPr id="2075" name="Freeform: Shape 2074">
                    <a:extLst>
                      <a:ext uri="{FF2B5EF4-FFF2-40B4-BE49-F238E27FC236}">
                        <a16:creationId xmlns:a16="http://schemas.microsoft.com/office/drawing/2014/main" id="{D61E4904-093E-425E-B46B-92E0E33C8839}"/>
                      </a:ext>
                    </a:extLst>
                  </p:cNvPr>
                  <p:cNvSpPr/>
                  <p:nvPr/>
                </p:nvSpPr>
                <p:spPr>
                  <a:xfrm>
                    <a:off x="1077373" y="4153673"/>
                    <a:ext cx="754776" cy="697850"/>
                  </a:xfrm>
                  <a:custGeom>
                    <a:avLst/>
                    <a:gdLst>
                      <a:gd name="connsiteX0" fmla="*/ 165027 w 754776"/>
                      <a:gd name="connsiteY0" fmla="*/ 665706 h 697850"/>
                      <a:gd name="connsiteX1" fmla="*/ 612276 w 754776"/>
                      <a:gd name="connsiteY1" fmla="*/ 555900 h 697850"/>
                      <a:gd name="connsiteX2" fmla="*/ 669373 w 754776"/>
                      <a:gd name="connsiteY2" fmla="*/ 112750 h 697850"/>
                      <a:gd name="connsiteX3" fmla="*/ 633001 w 754776"/>
                      <a:gd name="connsiteY3" fmla="*/ 0 h 697850"/>
                      <a:gd name="connsiteX4" fmla="*/ 482148 w 754776"/>
                      <a:gd name="connsiteY4" fmla="*/ 58656 h 697850"/>
                      <a:gd name="connsiteX5" fmla="*/ 13654 w 754776"/>
                      <a:gd name="connsiteY5" fmla="*/ 432989 h 697850"/>
                      <a:gd name="connsiteX6" fmla="*/ 90784 w 754776"/>
                      <a:gd name="connsiteY6" fmla="*/ 627430 h 697850"/>
                      <a:gd name="connsiteX7" fmla="*/ 165027 w 754776"/>
                      <a:gd name="connsiteY7" fmla="*/ 665706 h 69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776" h="697850">
                        <a:moveTo>
                          <a:pt x="165027" y="665706"/>
                        </a:moveTo>
                        <a:cubicBezTo>
                          <a:pt x="165027" y="665706"/>
                          <a:pt x="310280" y="787866"/>
                          <a:pt x="612276" y="555900"/>
                        </a:cubicBezTo>
                        <a:cubicBezTo>
                          <a:pt x="886560" y="345179"/>
                          <a:pt x="682939" y="136709"/>
                          <a:pt x="669373" y="112750"/>
                        </a:cubicBezTo>
                        <a:cubicBezTo>
                          <a:pt x="655806" y="88849"/>
                          <a:pt x="602173" y="72684"/>
                          <a:pt x="633001" y="0"/>
                        </a:cubicBezTo>
                        <a:cubicBezTo>
                          <a:pt x="633001" y="0"/>
                          <a:pt x="601942" y="37872"/>
                          <a:pt x="482148" y="58656"/>
                        </a:cubicBezTo>
                        <a:cubicBezTo>
                          <a:pt x="152673" y="115810"/>
                          <a:pt x="60763" y="278903"/>
                          <a:pt x="13654" y="432989"/>
                        </a:cubicBezTo>
                        <a:cubicBezTo>
                          <a:pt x="-33455" y="587075"/>
                          <a:pt x="53489" y="617096"/>
                          <a:pt x="90784" y="627430"/>
                        </a:cubicBezTo>
                        <a:cubicBezTo>
                          <a:pt x="128136" y="637764"/>
                          <a:pt x="165027" y="665706"/>
                          <a:pt x="165027" y="665706"/>
                        </a:cubicBezTo>
                        <a:close/>
                      </a:path>
                    </a:pathLst>
                  </a:custGeom>
                  <a:solidFill>
                    <a:srgbClr val="FBFFFF"/>
                  </a:solidFill>
                  <a:ln w="5770" cap="flat">
                    <a:noFill/>
                    <a:prstDash val="solid"/>
                    <a:miter/>
                  </a:ln>
                </p:spPr>
                <p:txBody>
                  <a:bodyPr rtlCol="0" anchor="ctr"/>
                  <a:lstStyle/>
                  <a:p>
                    <a:endParaRPr lang="th-TH"/>
                  </a:p>
                </p:txBody>
              </p:sp>
              <p:pic>
                <p:nvPicPr>
                  <p:cNvPr id="2076" name="Picture 2075">
                    <a:extLst>
                      <a:ext uri="{FF2B5EF4-FFF2-40B4-BE49-F238E27FC236}">
                        <a16:creationId xmlns:a16="http://schemas.microsoft.com/office/drawing/2014/main" id="{D4CF7BE6-86A5-4197-BF1D-AD6020DEBE98}"/>
                      </a:ext>
                    </a:extLst>
                  </p:cNvPr>
                  <p:cNvPicPr>
                    <a:picLocks noChangeAspect="1"/>
                  </p:cNvPicPr>
                  <p:nvPr/>
                </p:nvPicPr>
                <p:blipFill>
                  <a:blip r:embed="rId41"/>
                  <a:stretch>
                    <a:fillRect/>
                  </a:stretch>
                </p:blipFill>
                <p:spPr>
                  <a:xfrm>
                    <a:off x="1232962" y="4152382"/>
                    <a:ext cx="600411" cy="715874"/>
                  </a:xfrm>
                  <a:custGeom>
                    <a:avLst/>
                    <a:gdLst>
                      <a:gd name="connsiteX0" fmla="*/ 407 w 600411"/>
                      <a:gd name="connsiteY0" fmla="*/ 159 h 715874"/>
                      <a:gd name="connsiteX1" fmla="*/ 600818 w 600411"/>
                      <a:gd name="connsiteY1" fmla="*/ 159 h 715874"/>
                      <a:gd name="connsiteX2" fmla="*/ 600818 w 600411"/>
                      <a:gd name="connsiteY2" fmla="*/ 716034 h 715874"/>
                      <a:gd name="connsiteX3" fmla="*/ 407 w 600411"/>
                      <a:gd name="connsiteY3" fmla="*/ 716034 h 715874"/>
                    </a:gdLst>
                    <a:ahLst/>
                    <a:cxnLst>
                      <a:cxn ang="0">
                        <a:pos x="connsiteX0" y="connsiteY0"/>
                      </a:cxn>
                      <a:cxn ang="0">
                        <a:pos x="connsiteX1" y="connsiteY1"/>
                      </a:cxn>
                      <a:cxn ang="0">
                        <a:pos x="connsiteX2" y="connsiteY2"/>
                      </a:cxn>
                      <a:cxn ang="0">
                        <a:pos x="connsiteX3" y="connsiteY3"/>
                      </a:cxn>
                    </a:cxnLst>
                    <a:rect l="l" t="t" r="r" b="b"/>
                    <a:pathLst>
                      <a:path w="600411" h="715874">
                        <a:moveTo>
                          <a:pt x="407" y="159"/>
                        </a:moveTo>
                        <a:lnTo>
                          <a:pt x="600818" y="159"/>
                        </a:lnTo>
                        <a:lnTo>
                          <a:pt x="600818" y="716034"/>
                        </a:lnTo>
                        <a:lnTo>
                          <a:pt x="407" y="716034"/>
                        </a:lnTo>
                        <a:close/>
                      </a:path>
                    </a:pathLst>
                  </a:custGeom>
                </p:spPr>
              </p:pic>
              <p:pic>
                <p:nvPicPr>
                  <p:cNvPr id="2077" name="Picture 2076">
                    <a:extLst>
                      <a:ext uri="{FF2B5EF4-FFF2-40B4-BE49-F238E27FC236}">
                        <a16:creationId xmlns:a16="http://schemas.microsoft.com/office/drawing/2014/main" id="{926CEC34-C9F2-48ED-9BE9-6BCE23CEB58B}"/>
                      </a:ext>
                    </a:extLst>
                  </p:cNvPr>
                  <p:cNvPicPr>
                    <a:picLocks noChangeAspect="1"/>
                  </p:cNvPicPr>
                  <p:nvPr/>
                </p:nvPicPr>
                <p:blipFill>
                  <a:blip r:embed="rId42"/>
                  <a:stretch>
                    <a:fillRect/>
                  </a:stretch>
                </p:blipFill>
                <p:spPr>
                  <a:xfrm>
                    <a:off x="1082859" y="4181248"/>
                    <a:ext cx="617730" cy="629277"/>
                  </a:xfrm>
                  <a:custGeom>
                    <a:avLst/>
                    <a:gdLst>
                      <a:gd name="connsiteX0" fmla="*/ 381 w 617730"/>
                      <a:gd name="connsiteY0" fmla="*/ 164 h 629277"/>
                      <a:gd name="connsiteX1" fmla="*/ 618112 w 617730"/>
                      <a:gd name="connsiteY1" fmla="*/ 164 h 629277"/>
                      <a:gd name="connsiteX2" fmla="*/ 618112 w 617730"/>
                      <a:gd name="connsiteY2" fmla="*/ 629441 h 629277"/>
                      <a:gd name="connsiteX3" fmla="*/ 381 w 617730"/>
                      <a:gd name="connsiteY3" fmla="*/ 629441 h 629277"/>
                    </a:gdLst>
                    <a:ahLst/>
                    <a:cxnLst>
                      <a:cxn ang="0">
                        <a:pos x="connsiteX0" y="connsiteY0"/>
                      </a:cxn>
                      <a:cxn ang="0">
                        <a:pos x="connsiteX1" y="connsiteY1"/>
                      </a:cxn>
                      <a:cxn ang="0">
                        <a:pos x="connsiteX2" y="connsiteY2"/>
                      </a:cxn>
                      <a:cxn ang="0">
                        <a:pos x="connsiteX3" y="connsiteY3"/>
                      </a:cxn>
                    </a:cxnLst>
                    <a:rect l="l" t="t" r="r" b="b"/>
                    <a:pathLst>
                      <a:path w="617730" h="629277">
                        <a:moveTo>
                          <a:pt x="381" y="164"/>
                        </a:moveTo>
                        <a:lnTo>
                          <a:pt x="618112" y="164"/>
                        </a:lnTo>
                        <a:lnTo>
                          <a:pt x="618112" y="629441"/>
                        </a:lnTo>
                        <a:lnTo>
                          <a:pt x="381" y="629441"/>
                        </a:lnTo>
                        <a:close/>
                      </a:path>
                    </a:pathLst>
                  </a:custGeom>
                </p:spPr>
              </p:pic>
              <p:grpSp>
                <p:nvGrpSpPr>
                  <p:cNvPr id="2078" name="Graphic 3">
                    <a:extLst>
                      <a:ext uri="{FF2B5EF4-FFF2-40B4-BE49-F238E27FC236}">
                        <a16:creationId xmlns:a16="http://schemas.microsoft.com/office/drawing/2014/main" id="{CD8AE869-AF19-4A56-8BB8-98B5976F78C5}"/>
                      </a:ext>
                    </a:extLst>
                  </p:cNvPr>
                  <p:cNvGrpSpPr/>
                  <p:nvPr/>
                </p:nvGrpSpPr>
                <p:grpSpPr>
                  <a:xfrm>
                    <a:off x="1139926" y="4229706"/>
                    <a:ext cx="614959" cy="533244"/>
                    <a:chOff x="1139926" y="4229706"/>
                    <a:chExt cx="614959" cy="533244"/>
                  </a:xfrm>
                </p:grpSpPr>
                <p:sp>
                  <p:nvSpPr>
                    <p:cNvPr id="2079" name="Freeform: Shape 2078">
                      <a:extLst>
                        <a:ext uri="{FF2B5EF4-FFF2-40B4-BE49-F238E27FC236}">
                          <a16:creationId xmlns:a16="http://schemas.microsoft.com/office/drawing/2014/main" id="{057C4162-C46D-489E-89D4-9807DF84B4AE}"/>
                        </a:ext>
                      </a:extLst>
                    </p:cNvPr>
                    <p:cNvSpPr/>
                    <p:nvPr/>
                  </p:nvSpPr>
                  <p:spPr>
                    <a:xfrm>
                      <a:off x="1277443" y="4674068"/>
                      <a:ext cx="398465" cy="88882"/>
                    </a:xfrm>
                    <a:custGeom>
                      <a:avLst/>
                      <a:gdLst>
                        <a:gd name="connsiteX0" fmla="*/ 693 w 398465"/>
                        <a:gd name="connsiteY0" fmla="*/ 81344 h 88882"/>
                        <a:gd name="connsiteX1" fmla="*/ 26037 w 398465"/>
                        <a:gd name="connsiteY1" fmla="*/ 85039 h 88882"/>
                        <a:gd name="connsiteX2" fmla="*/ 51728 w 398465"/>
                        <a:gd name="connsiteY2" fmla="*/ 86020 h 88882"/>
                        <a:gd name="connsiteX3" fmla="*/ 103051 w 398465"/>
                        <a:gd name="connsiteY3" fmla="*/ 82383 h 88882"/>
                        <a:gd name="connsiteX4" fmla="*/ 154202 w 398465"/>
                        <a:gd name="connsiteY4" fmla="*/ 75629 h 88882"/>
                        <a:gd name="connsiteX5" fmla="*/ 205237 w 398465"/>
                        <a:gd name="connsiteY5" fmla="*/ 67893 h 88882"/>
                        <a:gd name="connsiteX6" fmla="*/ 255868 w 398465"/>
                        <a:gd name="connsiteY6" fmla="*/ 57905 h 88882"/>
                        <a:gd name="connsiteX7" fmla="*/ 305575 w 398465"/>
                        <a:gd name="connsiteY7" fmla="*/ 44223 h 88882"/>
                        <a:gd name="connsiteX8" fmla="*/ 353550 w 398465"/>
                        <a:gd name="connsiteY8" fmla="*/ 25344 h 88882"/>
                        <a:gd name="connsiteX9" fmla="*/ 398465 w 398465"/>
                        <a:gd name="connsiteY9" fmla="*/ 0 h 88882"/>
                        <a:gd name="connsiteX10" fmla="*/ 353723 w 398465"/>
                        <a:gd name="connsiteY10" fmla="*/ 25748 h 88882"/>
                        <a:gd name="connsiteX11" fmla="*/ 305806 w 398465"/>
                        <a:gd name="connsiteY11" fmla="*/ 45031 h 88882"/>
                        <a:gd name="connsiteX12" fmla="*/ 256098 w 398465"/>
                        <a:gd name="connsiteY12" fmla="*/ 59117 h 88882"/>
                        <a:gd name="connsiteX13" fmla="*/ 205468 w 398465"/>
                        <a:gd name="connsiteY13" fmla="*/ 69509 h 88882"/>
                        <a:gd name="connsiteX14" fmla="*/ 154433 w 398465"/>
                        <a:gd name="connsiteY14" fmla="*/ 77649 h 88882"/>
                        <a:gd name="connsiteX15" fmla="*/ 103282 w 398465"/>
                        <a:gd name="connsiteY15" fmla="*/ 84808 h 88882"/>
                        <a:gd name="connsiteX16" fmla="*/ 51670 w 398465"/>
                        <a:gd name="connsiteY16" fmla="*/ 88849 h 88882"/>
                        <a:gd name="connsiteX17" fmla="*/ 25748 w 398465"/>
                        <a:gd name="connsiteY17" fmla="*/ 88099 h 88882"/>
                        <a:gd name="connsiteX18" fmla="*/ 0 w 398465"/>
                        <a:gd name="connsiteY18" fmla="*/ 84519 h 88882"/>
                        <a:gd name="connsiteX19" fmla="*/ 693 w 398465"/>
                        <a:gd name="connsiteY19" fmla="*/ 81344 h 8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8465" h="88882">
                          <a:moveTo>
                            <a:pt x="693" y="81344"/>
                          </a:moveTo>
                          <a:cubicBezTo>
                            <a:pt x="9064" y="83076"/>
                            <a:pt x="17551" y="84288"/>
                            <a:pt x="26037" y="85039"/>
                          </a:cubicBezTo>
                          <a:cubicBezTo>
                            <a:pt x="34581" y="85790"/>
                            <a:pt x="43126" y="86020"/>
                            <a:pt x="51728" y="86020"/>
                          </a:cubicBezTo>
                          <a:cubicBezTo>
                            <a:pt x="68874" y="85905"/>
                            <a:pt x="86020" y="84404"/>
                            <a:pt x="103051" y="82383"/>
                          </a:cubicBezTo>
                          <a:cubicBezTo>
                            <a:pt x="120140" y="80363"/>
                            <a:pt x="137171" y="77938"/>
                            <a:pt x="154202" y="75629"/>
                          </a:cubicBezTo>
                          <a:cubicBezTo>
                            <a:pt x="171233" y="73319"/>
                            <a:pt x="188263" y="70722"/>
                            <a:pt x="205237" y="67893"/>
                          </a:cubicBezTo>
                          <a:cubicBezTo>
                            <a:pt x="222210" y="65064"/>
                            <a:pt x="239068" y="61715"/>
                            <a:pt x="255868" y="57905"/>
                          </a:cubicBezTo>
                          <a:cubicBezTo>
                            <a:pt x="272610" y="54037"/>
                            <a:pt x="289237" y="49476"/>
                            <a:pt x="305575" y="44223"/>
                          </a:cubicBezTo>
                          <a:cubicBezTo>
                            <a:pt x="321913" y="38854"/>
                            <a:pt x="337904" y="32561"/>
                            <a:pt x="353550" y="25344"/>
                          </a:cubicBezTo>
                          <a:cubicBezTo>
                            <a:pt x="369080" y="17955"/>
                            <a:pt x="384090" y="9468"/>
                            <a:pt x="398465" y="0"/>
                          </a:cubicBezTo>
                          <a:cubicBezTo>
                            <a:pt x="384148" y="9584"/>
                            <a:pt x="369195" y="18185"/>
                            <a:pt x="353723" y="25748"/>
                          </a:cubicBezTo>
                          <a:cubicBezTo>
                            <a:pt x="338135" y="33080"/>
                            <a:pt x="322144" y="39489"/>
                            <a:pt x="305806" y="45031"/>
                          </a:cubicBezTo>
                          <a:cubicBezTo>
                            <a:pt x="289467" y="50400"/>
                            <a:pt x="272841" y="55134"/>
                            <a:pt x="256098" y="59117"/>
                          </a:cubicBezTo>
                          <a:cubicBezTo>
                            <a:pt x="239299" y="63043"/>
                            <a:pt x="222441" y="66507"/>
                            <a:pt x="205468" y="69509"/>
                          </a:cubicBezTo>
                          <a:cubicBezTo>
                            <a:pt x="188494" y="72453"/>
                            <a:pt x="171521" y="75225"/>
                            <a:pt x="154433" y="77649"/>
                          </a:cubicBezTo>
                          <a:cubicBezTo>
                            <a:pt x="137402" y="80132"/>
                            <a:pt x="120371" y="82672"/>
                            <a:pt x="103282" y="84808"/>
                          </a:cubicBezTo>
                          <a:cubicBezTo>
                            <a:pt x="86194" y="86944"/>
                            <a:pt x="68990" y="88561"/>
                            <a:pt x="51670" y="88849"/>
                          </a:cubicBezTo>
                          <a:cubicBezTo>
                            <a:pt x="43010" y="88965"/>
                            <a:pt x="34351" y="88792"/>
                            <a:pt x="25748" y="88099"/>
                          </a:cubicBezTo>
                          <a:cubicBezTo>
                            <a:pt x="17089" y="87406"/>
                            <a:pt x="8487" y="86194"/>
                            <a:pt x="0" y="84519"/>
                          </a:cubicBezTo>
                          <a:lnTo>
                            <a:pt x="693" y="81344"/>
                          </a:lnTo>
                          <a:close/>
                        </a:path>
                      </a:pathLst>
                    </a:custGeom>
                    <a:solidFill>
                      <a:srgbClr val="A0A58F"/>
                    </a:solidFill>
                    <a:ln w="5770" cap="flat">
                      <a:noFill/>
                      <a:prstDash val="solid"/>
                      <a:miter/>
                    </a:ln>
                  </p:spPr>
                  <p:txBody>
                    <a:bodyPr rtlCol="0" anchor="ctr"/>
                    <a:lstStyle/>
                    <a:p>
                      <a:endParaRPr lang="th-TH"/>
                    </a:p>
                  </p:txBody>
                </p:sp>
                <p:sp>
                  <p:nvSpPr>
                    <p:cNvPr id="2080" name="Freeform: Shape 2079">
                      <a:extLst>
                        <a:ext uri="{FF2B5EF4-FFF2-40B4-BE49-F238E27FC236}">
                          <a16:creationId xmlns:a16="http://schemas.microsoft.com/office/drawing/2014/main" id="{3F5061B9-E974-4B61-BE86-3BA073798409}"/>
                        </a:ext>
                      </a:extLst>
                    </p:cNvPr>
                    <p:cNvSpPr/>
                    <p:nvPr/>
                  </p:nvSpPr>
                  <p:spPr>
                    <a:xfrm>
                      <a:off x="1340371" y="4590241"/>
                      <a:ext cx="368156" cy="81777"/>
                    </a:xfrm>
                    <a:custGeom>
                      <a:avLst/>
                      <a:gdLst>
                        <a:gd name="connsiteX0" fmla="*/ 751 w 368156"/>
                        <a:gd name="connsiteY0" fmla="*/ 72800 h 81777"/>
                        <a:gd name="connsiteX1" fmla="*/ 24074 w 368156"/>
                        <a:gd name="connsiteY1" fmla="*/ 77245 h 81777"/>
                        <a:gd name="connsiteX2" fmla="*/ 47802 w 368156"/>
                        <a:gd name="connsiteY2" fmla="*/ 78977 h 81777"/>
                        <a:gd name="connsiteX3" fmla="*/ 95373 w 368156"/>
                        <a:gd name="connsiteY3" fmla="*/ 76726 h 81777"/>
                        <a:gd name="connsiteX4" fmla="*/ 142829 w 368156"/>
                        <a:gd name="connsiteY4" fmla="*/ 71183 h 81777"/>
                        <a:gd name="connsiteX5" fmla="*/ 190169 w 368156"/>
                        <a:gd name="connsiteY5" fmla="*/ 64602 h 81777"/>
                        <a:gd name="connsiteX6" fmla="*/ 237105 w 368156"/>
                        <a:gd name="connsiteY6" fmla="*/ 55711 h 81777"/>
                        <a:gd name="connsiteX7" fmla="*/ 283117 w 368156"/>
                        <a:gd name="connsiteY7" fmla="*/ 42953 h 81777"/>
                        <a:gd name="connsiteX8" fmla="*/ 327282 w 368156"/>
                        <a:gd name="connsiteY8" fmla="*/ 24767 h 81777"/>
                        <a:gd name="connsiteX9" fmla="*/ 368156 w 368156"/>
                        <a:gd name="connsiteY9" fmla="*/ 0 h 81777"/>
                        <a:gd name="connsiteX10" fmla="*/ 327455 w 368156"/>
                        <a:gd name="connsiteY10" fmla="*/ 25113 h 81777"/>
                        <a:gd name="connsiteX11" fmla="*/ 283348 w 368156"/>
                        <a:gd name="connsiteY11" fmla="*/ 43703 h 81777"/>
                        <a:gd name="connsiteX12" fmla="*/ 237336 w 368156"/>
                        <a:gd name="connsiteY12" fmla="*/ 56866 h 81777"/>
                        <a:gd name="connsiteX13" fmla="*/ 190400 w 368156"/>
                        <a:gd name="connsiteY13" fmla="*/ 66161 h 81777"/>
                        <a:gd name="connsiteX14" fmla="*/ 143060 w 368156"/>
                        <a:gd name="connsiteY14" fmla="*/ 73146 h 81777"/>
                        <a:gd name="connsiteX15" fmla="*/ 95604 w 368156"/>
                        <a:gd name="connsiteY15" fmla="*/ 79093 h 81777"/>
                        <a:gd name="connsiteX16" fmla="*/ 47744 w 368156"/>
                        <a:gd name="connsiteY16" fmla="*/ 81748 h 81777"/>
                        <a:gd name="connsiteX17" fmla="*/ 23728 w 368156"/>
                        <a:gd name="connsiteY17" fmla="*/ 80190 h 81777"/>
                        <a:gd name="connsiteX18" fmla="*/ 0 w 368156"/>
                        <a:gd name="connsiteY18" fmla="*/ 75860 h 81777"/>
                        <a:gd name="connsiteX19" fmla="*/ 751 w 368156"/>
                        <a:gd name="connsiteY19" fmla="*/ 72800 h 8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8156" h="81777">
                          <a:moveTo>
                            <a:pt x="751" y="72800"/>
                          </a:moveTo>
                          <a:cubicBezTo>
                            <a:pt x="8429" y="74763"/>
                            <a:pt x="16223" y="76206"/>
                            <a:pt x="24074" y="77245"/>
                          </a:cubicBezTo>
                          <a:cubicBezTo>
                            <a:pt x="31926" y="78227"/>
                            <a:pt x="39835" y="78746"/>
                            <a:pt x="47802" y="78977"/>
                          </a:cubicBezTo>
                          <a:cubicBezTo>
                            <a:pt x="63678" y="79324"/>
                            <a:pt x="79554" y="78284"/>
                            <a:pt x="95373" y="76726"/>
                          </a:cubicBezTo>
                          <a:cubicBezTo>
                            <a:pt x="111192" y="75109"/>
                            <a:pt x="127010" y="73089"/>
                            <a:pt x="142829" y="71183"/>
                          </a:cubicBezTo>
                          <a:cubicBezTo>
                            <a:pt x="158647" y="69221"/>
                            <a:pt x="174408" y="67027"/>
                            <a:pt x="190169" y="64602"/>
                          </a:cubicBezTo>
                          <a:cubicBezTo>
                            <a:pt x="205930" y="62120"/>
                            <a:pt x="221575" y="59117"/>
                            <a:pt x="237105" y="55711"/>
                          </a:cubicBezTo>
                          <a:cubicBezTo>
                            <a:pt x="252635" y="52190"/>
                            <a:pt x="267991" y="47917"/>
                            <a:pt x="283117" y="42953"/>
                          </a:cubicBezTo>
                          <a:cubicBezTo>
                            <a:pt x="298185" y="37872"/>
                            <a:pt x="312964" y="31753"/>
                            <a:pt x="327282" y="24767"/>
                          </a:cubicBezTo>
                          <a:cubicBezTo>
                            <a:pt x="341542" y="17608"/>
                            <a:pt x="355166" y="9237"/>
                            <a:pt x="368156" y="0"/>
                          </a:cubicBezTo>
                          <a:cubicBezTo>
                            <a:pt x="355224" y="9353"/>
                            <a:pt x="341657" y="17839"/>
                            <a:pt x="327455" y="25113"/>
                          </a:cubicBezTo>
                          <a:cubicBezTo>
                            <a:pt x="313195" y="32214"/>
                            <a:pt x="298474" y="38449"/>
                            <a:pt x="283348" y="43703"/>
                          </a:cubicBezTo>
                          <a:cubicBezTo>
                            <a:pt x="268222" y="48783"/>
                            <a:pt x="252866" y="53229"/>
                            <a:pt x="237336" y="56866"/>
                          </a:cubicBezTo>
                          <a:cubicBezTo>
                            <a:pt x="221806" y="60445"/>
                            <a:pt x="206160" y="63563"/>
                            <a:pt x="190400" y="66161"/>
                          </a:cubicBezTo>
                          <a:cubicBezTo>
                            <a:pt x="174639" y="68759"/>
                            <a:pt x="158878" y="71068"/>
                            <a:pt x="143060" y="73146"/>
                          </a:cubicBezTo>
                          <a:cubicBezTo>
                            <a:pt x="127241" y="75225"/>
                            <a:pt x="111480" y="77361"/>
                            <a:pt x="95604" y="79093"/>
                          </a:cubicBezTo>
                          <a:cubicBezTo>
                            <a:pt x="79728" y="80825"/>
                            <a:pt x="63736" y="81979"/>
                            <a:pt x="47744" y="81748"/>
                          </a:cubicBezTo>
                          <a:cubicBezTo>
                            <a:pt x="39720" y="81575"/>
                            <a:pt x="31695" y="81171"/>
                            <a:pt x="23728" y="80190"/>
                          </a:cubicBezTo>
                          <a:cubicBezTo>
                            <a:pt x="15761" y="79208"/>
                            <a:pt x="7852" y="77765"/>
                            <a:pt x="0" y="75860"/>
                          </a:cubicBezTo>
                          <a:lnTo>
                            <a:pt x="751" y="72800"/>
                          </a:lnTo>
                          <a:close/>
                        </a:path>
                      </a:pathLst>
                    </a:custGeom>
                    <a:solidFill>
                      <a:srgbClr val="A0A58F"/>
                    </a:solidFill>
                    <a:ln w="5770" cap="flat">
                      <a:noFill/>
                      <a:prstDash val="solid"/>
                      <a:miter/>
                    </a:ln>
                  </p:spPr>
                  <p:txBody>
                    <a:bodyPr rtlCol="0" anchor="ctr"/>
                    <a:lstStyle/>
                    <a:p>
                      <a:endParaRPr lang="th-TH"/>
                    </a:p>
                  </p:txBody>
                </p:sp>
                <p:sp>
                  <p:nvSpPr>
                    <p:cNvPr id="2081" name="Freeform: Shape 2080">
                      <a:extLst>
                        <a:ext uri="{FF2B5EF4-FFF2-40B4-BE49-F238E27FC236}">
                          <a16:creationId xmlns:a16="http://schemas.microsoft.com/office/drawing/2014/main" id="{DBEE9C6B-4970-4422-87A4-0035793FE92B}"/>
                        </a:ext>
                      </a:extLst>
                    </p:cNvPr>
                    <p:cNvSpPr/>
                    <p:nvPr/>
                  </p:nvSpPr>
                  <p:spPr>
                    <a:xfrm>
                      <a:off x="1405261" y="4487247"/>
                      <a:ext cx="340271" cy="105020"/>
                    </a:xfrm>
                    <a:custGeom>
                      <a:avLst/>
                      <a:gdLst>
                        <a:gd name="connsiteX0" fmla="*/ 751 w 340271"/>
                        <a:gd name="connsiteY0" fmla="*/ 96759 h 105020"/>
                        <a:gd name="connsiteX1" fmla="*/ 22920 w 340271"/>
                        <a:gd name="connsiteY1" fmla="*/ 100973 h 105020"/>
                        <a:gd name="connsiteX2" fmla="*/ 45493 w 340271"/>
                        <a:gd name="connsiteY2" fmla="*/ 102243 h 105020"/>
                        <a:gd name="connsiteX3" fmla="*/ 90639 w 340271"/>
                        <a:gd name="connsiteY3" fmla="*/ 98144 h 105020"/>
                        <a:gd name="connsiteX4" fmla="*/ 135439 w 340271"/>
                        <a:gd name="connsiteY4" fmla="*/ 90062 h 105020"/>
                        <a:gd name="connsiteX5" fmla="*/ 180008 w 340271"/>
                        <a:gd name="connsiteY5" fmla="*/ 80767 h 105020"/>
                        <a:gd name="connsiteX6" fmla="*/ 223884 w 340271"/>
                        <a:gd name="connsiteY6" fmla="*/ 68759 h 105020"/>
                        <a:gd name="connsiteX7" fmla="*/ 266259 w 340271"/>
                        <a:gd name="connsiteY7" fmla="*/ 52247 h 105020"/>
                        <a:gd name="connsiteX8" fmla="*/ 305690 w 340271"/>
                        <a:gd name="connsiteY8" fmla="*/ 29616 h 105020"/>
                        <a:gd name="connsiteX9" fmla="*/ 340272 w 340271"/>
                        <a:gd name="connsiteY9" fmla="*/ 0 h 105020"/>
                        <a:gd name="connsiteX10" fmla="*/ 305921 w 340271"/>
                        <a:gd name="connsiteY10" fmla="*/ 29905 h 105020"/>
                        <a:gd name="connsiteX11" fmla="*/ 266606 w 340271"/>
                        <a:gd name="connsiteY11" fmla="*/ 52940 h 105020"/>
                        <a:gd name="connsiteX12" fmla="*/ 224288 w 340271"/>
                        <a:gd name="connsiteY12" fmla="*/ 69856 h 105020"/>
                        <a:gd name="connsiteX13" fmla="*/ 180412 w 340271"/>
                        <a:gd name="connsiteY13" fmla="*/ 82268 h 105020"/>
                        <a:gd name="connsiteX14" fmla="*/ 135843 w 340271"/>
                        <a:gd name="connsiteY14" fmla="*/ 91967 h 105020"/>
                        <a:gd name="connsiteX15" fmla="*/ 91043 w 340271"/>
                        <a:gd name="connsiteY15" fmla="*/ 100453 h 105020"/>
                        <a:gd name="connsiteX16" fmla="*/ 45551 w 340271"/>
                        <a:gd name="connsiteY16" fmla="*/ 105014 h 105020"/>
                        <a:gd name="connsiteX17" fmla="*/ 22631 w 340271"/>
                        <a:gd name="connsiteY17" fmla="*/ 103917 h 105020"/>
                        <a:gd name="connsiteX18" fmla="*/ 0 w 340271"/>
                        <a:gd name="connsiteY18" fmla="*/ 99818 h 105020"/>
                        <a:gd name="connsiteX19" fmla="*/ 751 w 340271"/>
                        <a:gd name="connsiteY19" fmla="*/ 96759 h 105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0271" h="105020">
                          <a:moveTo>
                            <a:pt x="751" y="96759"/>
                          </a:moveTo>
                          <a:cubicBezTo>
                            <a:pt x="8025" y="98606"/>
                            <a:pt x="15472" y="100049"/>
                            <a:pt x="22920" y="100973"/>
                          </a:cubicBezTo>
                          <a:cubicBezTo>
                            <a:pt x="30425" y="101839"/>
                            <a:pt x="37930" y="102243"/>
                            <a:pt x="45493" y="102243"/>
                          </a:cubicBezTo>
                          <a:cubicBezTo>
                            <a:pt x="60618" y="102128"/>
                            <a:pt x="75687" y="100511"/>
                            <a:pt x="90639" y="98144"/>
                          </a:cubicBezTo>
                          <a:cubicBezTo>
                            <a:pt x="105592" y="95777"/>
                            <a:pt x="120544" y="92833"/>
                            <a:pt x="135439" y="90062"/>
                          </a:cubicBezTo>
                          <a:cubicBezTo>
                            <a:pt x="150334" y="87233"/>
                            <a:pt x="165229" y="84173"/>
                            <a:pt x="180008" y="80767"/>
                          </a:cubicBezTo>
                          <a:cubicBezTo>
                            <a:pt x="194787" y="77361"/>
                            <a:pt x="209451" y="73319"/>
                            <a:pt x="223884" y="68759"/>
                          </a:cubicBezTo>
                          <a:cubicBezTo>
                            <a:pt x="238317" y="64140"/>
                            <a:pt x="252461" y="58598"/>
                            <a:pt x="266259" y="52247"/>
                          </a:cubicBezTo>
                          <a:cubicBezTo>
                            <a:pt x="279999" y="45781"/>
                            <a:pt x="293162" y="38161"/>
                            <a:pt x="305690" y="29616"/>
                          </a:cubicBezTo>
                          <a:cubicBezTo>
                            <a:pt x="318160" y="20899"/>
                            <a:pt x="329591" y="10854"/>
                            <a:pt x="340272" y="0"/>
                          </a:cubicBezTo>
                          <a:cubicBezTo>
                            <a:pt x="329707" y="10911"/>
                            <a:pt x="318333" y="21072"/>
                            <a:pt x="305921" y="29905"/>
                          </a:cubicBezTo>
                          <a:cubicBezTo>
                            <a:pt x="293451" y="38623"/>
                            <a:pt x="280346" y="46359"/>
                            <a:pt x="266606" y="52940"/>
                          </a:cubicBezTo>
                          <a:cubicBezTo>
                            <a:pt x="252866" y="59406"/>
                            <a:pt x="238721" y="65064"/>
                            <a:pt x="224288" y="69856"/>
                          </a:cubicBezTo>
                          <a:cubicBezTo>
                            <a:pt x="209798" y="74532"/>
                            <a:pt x="195192" y="78689"/>
                            <a:pt x="180412" y="82268"/>
                          </a:cubicBezTo>
                          <a:cubicBezTo>
                            <a:pt x="165633" y="85790"/>
                            <a:pt x="150796" y="89022"/>
                            <a:pt x="135843" y="91967"/>
                          </a:cubicBezTo>
                          <a:cubicBezTo>
                            <a:pt x="120948" y="94911"/>
                            <a:pt x="106054" y="97913"/>
                            <a:pt x="91043" y="100453"/>
                          </a:cubicBezTo>
                          <a:cubicBezTo>
                            <a:pt x="76033" y="102994"/>
                            <a:pt x="60849" y="104783"/>
                            <a:pt x="45551" y="105014"/>
                          </a:cubicBezTo>
                          <a:cubicBezTo>
                            <a:pt x="37930" y="105072"/>
                            <a:pt x="30252" y="104726"/>
                            <a:pt x="22631" y="103917"/>
                          </a:cubicBezTo>
                          <a:cubicBezTo>
                            <a:pt x="15010" y="103051"/>
                            <a:pt x="7447" y="101666"/>
                            <a:pt x="0" y="99818"/>
                          </a:cubicBezTo>
                          <a:lnTo>
                            <a:pt x="751" y="96759"/>
                          </a:lnTo>
                          <a:close/>
                        </a:path>
                      </a:pathLst>
                    </a:custGeom>
                    <a:solidFill>
                      <a:srgbClr val="324B37"/>
                    </a:solidFill>
                    <a:ln w="5770" cap="flat">
                      <a:noFill/>
                      <a:prstDash val="solid"/>
                      <a:miter/>
                    </a:ln>
                  </p:spPr>
                  <p:txBody>
                    <a:bodyPr rtlCol="0" anchor="ctr"/>
                    <a:lstStyle/>
                    <a:p>
                      <a:endParaRPr lang="th-TH"/>
                    </a:p>
                  </p:txBody>
                </p:sp>
                <p:sp>
                  <p:nvSpPr>
                    <p:cNvPr id="2082" name="Freeform: Shape 2081">
                      <a:extLst>
                        <a:ext uri="{FF2B5EF4-FFF2-40B4-BE49-F238E27FC236}">
                          <a16:creationId xmlns:a16="http://schemas.microsoft.com/office/drawing/2014/main" id="{797BFA06-DE96-49FE-9E3F-47BB49EB58E1}"/>
                        </a:ext>
                      </a:extLst>
                    </p:cNvPr>
                    <p:cNvSpPr/>
                    <p:nvPr/>
                  </p:nvSpPr>
                  <p:spPr>
                    <a:xfrm>
                      <a:off x="1461954" y="4413812"/>
                      <a:ext cx="292931" cy="95784"/>
                    </a:xfrm>
                    <a:custGeom>
                      <a:avLst/>
                      <a:gdLst>
                        <a:gd name="connsiteX0" fmla="*/ 462 w 292931"/>
                        <a:gd name="connsiteY0" fmla="*/ 90754 h 95784"/>
                        <a:gd name="connsiteX1" fmla="*/ 38796 w 292931"/>
                        <a:gd name="connsiteY1" fmla="*/ 92198 h 95784"/>
                        <a:gd name="connsiteX2" fmla="*/ 76726 w 292931"/>
                        <a:gd name="connsiteY2" fmla="*/ 85443 h 95784"/>
                        <a:gd name="connsiteX3" fmla="*/ 113790 w 292931"/>
                        <a:gd name="connsiteY3" fmla="*/ 74185 h 95784"/>
                        <a:gd name="connsiteX4" fmla="*/ 150334 w 292931"/>
                        <a:gd name="connsiteY4" fmla="*/ 61253 h 95784"/>
                        <a:gd name="connsiteX5" fmla="*/ 221921 w 292931"/>
                        <a:gd name="connsiteY5" fmla="*/ 31406 h 95784"/>
                        <a:gd name="connsiteX6" fmla="*/ 257311 w 292931"/>
                        <a:gd name="connsiteY6" fmla="*/ 15414 h 95784"/>
                        <a:gd name="connsiteX7" fmla="*/ 292932 w 292931"/>
                        <a:gd name="connsiteY7" fmla="*/ 0 h 95784"/>
                        <a:gd name="connsiteX8" fmla="*/ 257484 w 292931"/>
                        <a:gd name="connsiteY8" fmla="*/ 15819 h 95784"/>
                        <a:gd name="connsiteX9" fmla="*/ 222325 w 292931"/>
                        <a:gd name="connsiteY9" fmla="*/ 32214 h 95784"/>
                        <a:gd name="connsiteX10" fmla="*/ 150969 w 292931"/>
                        <a:gd name="connsiteY10" fmla="*/ 62870 h 95784"/>
                        <a:gd name="connsiteX11" fmla="*/ 114482 w 292931"/>
                        <a:gd name="connsiteY11" fmla="*/ 76264 h 95784"/>
                        <a:gd name="connsiteX12" fmla="*/ 77418 w 292931"/>
                        <a:gd name="connsiteY12" fmla="*/ 87926 h 95784"/>
                        <a:gd name="connsiteX13" fmla="*/ 39085 w 292931"/>
                        <a:gd name="connsiteY13" fmla="*/ 95084 h 95784"/>
                        <a:gd name="connsiteX14" fmla="*/ 0 w 292931"/>
                        <a:gd name="connsiteY14" fmla="*/ 93930 h 95784"/>
                        <a:gd name="connsiteX15" fmla="*/ 462 w 292931"/>
                        <a:gd name="connsiteY15" fmla="*/ 90754 h 9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2931" h="95784">
                          <a:moveTo>
                            <a:pt x="462" y="90754"/>
                          </a:moveTo>
                          <a:cubicBezTo>
                            <a:pt x="13105" y="92833"/>
                            <a:pt x="25979" y="93295"/>
                            <a:pt x="38796" y="92198"/>
                          </a:cubicBezTo>
                          <a:cubicBezTo>
                            <a:pt x="51612" y="91159"/>
                            <a:pt x="64256" y="88676"/>
                            <a:pt x="76726" y="85443"/>
                          </a:cubicBezTo>
                          <a:cubicBezTo>
                            <a:pt x="89196" y="82210"/>
                            <a:pt x="101493" y="78227"/>
                            <a:pt x="113790" y="74185"/>
                          </a:cubicBezTo>
                          <a:cubicBezTo>
                            <a:pt x="126029" y="70086"/>
                            <a:pt x="138268" y="65872"/>
                            <a:pt x="150334" y="61253"/>
                          </a:cubicBezTo>
                          <a:cubicBezTo>
                            <a:pt x="174523" y="52132"/>
                            <a:pt x="198309" y="41971"/>
                            <a:pt x="221921" y="31406"/>
                          </a:cubicBezTo>
                          <a:lnTo>
                            <a:pt x="257311" y="15414"/>
                          </a:lnTo>
                          <a:cubicBezTo>
                            <a:pt x="269088" y="10103"/>
                            <a:pt x="280865" y="4734"/>
                            <a:pt x="292932" y="0"/>
                          </a:cubicBezTo>
                          <a:cubicBezTo>
                            <a:pt x="280923" y="4907"/>
                            <a:pt x="269204" y="10334"/>
                            <a:pt x="257484" y="15819"/>
                          </a:cubicBezTo>
                          <a:lnTo>
                            <a:pt x="222325" y="32214"/>
                          </a:lnTo>
                          <a:cubicBezTo>
                            <a:pt x="198828" y="43010"/>
                            <a:pt x="175101" y="53460"/>
                            <a:pt x="150969" y="62870"/>
                          </a:cubicBezTo>
                          <a:cubicBezTo>
                            <a:pt x="138961" y="67662"/>
                            <a:pt x="126721" y="71992"/>
                            <a:pt x="114482" y="76264"/>
                          </a:cubicBezTo>
                          <a:cubicBezTo>
                            <a:pt x="102243" y="80421"/>
                            <a:pt x="89946" y="84519"/>
                            <a:pt x="77418" y="87926"/>
                          </a:cubicBezTo>
                          <a:cubicBezTo>
                            <a:pt x="64891" y="91274"/>
                            <a:pt x="52074" y="93930"/>
                            <a:pt x="39085" y="95084"/>
                          </a:cubicBezTo>
                          <a:cubicBezTo>
                            <a:pt x="26095" y="96297"/>
                            <a:pt x="12932" y="95950"/>
                            <a:pt x="0" y="93930"/>
                          </a:cubicBezTo>
                          <a:lnTo>
                            <a:pt x="462" y="90754"/>
                          </a:lnTo>
                          <a:close/>
                        </a:path>
                      </a:pathLst>
                    </a:custGeom>
                    <a:solidFill>
                      <a:srgbClr val="A0A58F"/>
                    </a:solidFill>
                    <a:ln w="5770" cap="flat">
                      <a:noFill/>
                      <a:prstDash val="solid"/>
                      <a:miter/>
                    </a:ln>
                  </p:spPr>
                  <p:txBody>
                    <a:bodyPr rtlCol="0" anchor="ctr"/>
                    <a:lstStyle/>
                    <a:p>
                      <a:endParaRPr lang="th-TH"/>
                    </a:p>
                  </p:txBody>
                </p:sp>
                <p:sp>
                  <p:nvSpPr>
                    <p:cNvPr id="2083" name="Freeform: Shape 2082">
                      <a:extLst>
                        <a:ext uri="{FF2B5EF4-FFF2-40B4-BE49-F238E27FC236}">
                          <a16:creationId xmlns:a16="http://schemas.microsoft.com/office/drawing/2014/main" id="{FBCD94C8-A569-4C52-B59A-398792647F93}"/>
                        </a:ext>
                      </a:extLst>
                    </p:cNvPr>
                    <p:cNvSpPr/>
                    <p:nvPr/>
                  </p:nvSpPr>
                  <p:spPr>
                    <a:xfrm>
                      <a:off x="1502655" y="4328542"/>
                      <a:ext cx="230119" cy="109113"/>
                    </a:xfrm>
                    <a:custGeom>
                      <a:avLst/>
                      <a:gdLst>
                        <a:gd name="connsiteX0" fmla="*/ 0 w 230119"/>
                        <a:gd name="connsiteY0" fmla="*/ 105996 h 109113"/>
                        <a:gd name="connsiteX1" fmla="*/ 59752 w 230119"/>
                        <a:gd name="connsiteY1" fmla="*/ 85154 h 109113"/>
                        <a:gd name="connsiteX2" fmla="*/ 88387 w 230119"/>
                        <a:gd name="connsiteY2" fmla="*/ 71241 h 109113"/>
                        <a:gd name="connsiteX3" fmla="*/ 117369 w 230119"/>
                        <a:gd name="connsiteY3" fmla="*/ 57963 h 109113"/>
                        <a:gd name="connsiteX4" fmla="*/ 146639 w 230119"/>
                        <a:gd name="connsiteY4" fmla="*/ 45435 h 109113"/>
                        <a:gd name="connsiteX5" fmla="*/ 175851 w 230119"/>
                        <a:gd name="connsiteY5" fmla="*/ 32907 h 109113"/>
                        <a:gd name="connsiteX6" fmla="*/ 203967 w 230119"/>
                        <a:gd name="connsiteY6" fmla="*/ 18128 h 109113"/>
                        <a:gd name="connsiteX7" fmla="*/ 230119 w 230119"/>
                        <a:gd name="connsiteY7" fmla="*/ 0 h 109113"/>
                        <a:gd name="connsiteX8" fmla="*/ 204198 w 230119"/>
                        <a:gd name="connsiteY8" fmla="*/ 18474 h 109113"/>
                        <a:gd name="connsiteX9" fmla="*/ 176198 w 230119"/>
                        <a:gd name="connsiteY9" fmla="*/ 33658 h 109113"/>
                        <a:gd name="connsiteX10" fmla="*/ 147101 w 230119"/>
                        <a:gd name="connsiteY10" fmla="*/ 46590 h 109113"/>
                        <a:gd name="connsiteX11" fmla="*/ 118062 w 230119"/>
                        <a:gd name="connsiteY11" fmla="*/ 59522 h 109113"/>
                        <a:gd name="connsiteX12" fmla="*/ 89311 w 230119"/>
                        <a:gd name="connsiteY12" fmla="*/ 73146 h 109113"/>
                        <a:gd name="connsiteX13" fmla="*/ 60849 w 230119"/>
                        <a:gd name="connsiteY13" fmla="*/ 87406 h 109113"/>
                        <a:gd name="connsiteX14" fmla="*/ 866 w 230119"/>
                        <a:gd name="connsiteY14" fmla="*/ 109113 h 109113"/>
                        <a:gd name="connsiteX15" fmla="*/ 0 w 230119"/>
                        <a:gd name="connsiteY15" fmla="*/ 105996 h 10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0119" h="109113">
                          <a:moveTo>
                            <a:pt x="0" y="105996"/>
                          </a:moveTo>
                          <a:cubicBezTo>
                            <a:pt x="20495" y="100915"/>
                            <a:pt x="40643" y="94218"/>
                            <a:pt x="59752" y="85154"/>
                          </a:cubicBezTo>
                          <a:cubicBezTo>
                            <a:pt x="69336" y="80709"/>
                            <a:pt x="78746" y="75802"/>
                            <a:pt x="88387" y="71241"/>
                          </a:cubicBezTo>
                          <a:cubicBezTo>
                            <a:pt x="97971" y="66738"/>
                            <a:pt x="107612" y="62293"/>
                            <a:pt x="117369" y="57963"/>
                          </a:cubicBezTo>
                          <a:cubicBezTo>
                            <a:pt x="127068" y="53633"/>
                            <a:pt x="136824" y="49534"/>
                            <a:pt x="146639" y="45435"/>
                          </a:cubicBezTo>
                          <a:cubicBezTo>
                            <a:pt x="156396" y="41336"/>
                            <a:pt x="166210" y="37295"/>
                            <a:pt x="175851" y="32907"/>
                          </a:cubicBezTo>
                          <a:cubicBezTo>
                            <a:pt x="185492" y="28520"/>
                            <a:pt x="194960" y="23670"/>
                            <a:pt x="203967" y="18128"/>
                          </a:cubicBezTo>
                          <a:cubicBezTo>
                            <a:pt x="213030" y="12586"/>
                            <a:pt x="221690" y="6466"/>
                            <a:pt x="230119" y="0"/>
                          </a:cubicBezTo>
                          <a:cubicBezTo>
                            <a:pt x="221748" y="6524"/>
                            <a:pt x="213204" y="12816"/>
                            <a:pt x="204198" y="18474"/>
                          </a:cubicBezTo>
                          <a:cubicBezTo>
                            <a:pt x="195191" y="24132"/>
                            <a:pt x="185781" y="29097"/>
                            <a:pt x="176198" y="33658"/>
                          </a:cubicBezTo>
                          <a:cubicBezTo>
                            <a:pt x="166614" y="38161"/>
                            <a:pt x="156857" y="42375"/>
                            <a:pt x="147101" y="46590"/>
                          </a:cubicBezTo>
                          <a:cubicBezTo>
                            <a:pt x="137402" y="50804"/>
                            <a:pt x="127645" y="55076"/>
                            <a:pt x="118062" y="59522"/>
                          </a:cubicBezTo>
                          <a:cubicBezTo>
                            <a:pt x="108420" y="63909"/>
                            <a:pt x="98837" y="68528"/>
                            <a:pt x="89311" y="73146"/>
                          </a:cubicBezTo>
                          <a:cubicBezTo>
                            <a:pt x="79785" y="77765"/>
                            <a:pt x="70433" y="82788"/>
                            <a:pt x="60849" y="87406"/>
                          </a:cubicBezTo>
                          <a:cubicBezTo>
                            <a:pt x="41682" y="96759"/>
                            <a:pt x="21418" y="103744"/>
                            <a:pt x="866" y="109113"/>
                          </a:cubicBezTo>
                          <a:lnTo>
                            <a:pt x="0" y="105996"/>
                          </a:lnTo>
                          <a:close/>
                        </a:path>
                      </a:pathLst>
                    </a:custGeom>
                    <a:solidFill>
                      <a:srgbClr val="A0A58F"/>
                    </a:solidFill>
                    <a:ln w="5770" cap="flat">
                      <a:noFill/>
                      <a:prstDash val="solid"/>
                      <a:miter/>
                    </a:ln>
                  </p:spPr>
                  <p:txBody>
                    <a:bodyPr rtlCol="0" anchor="ctr"/>
                    <a:lstStyle/>
                    <a:p>
                      <a:endParaRPr lang="th-TH"/>
                    </a:p>
                  </p:txBody>
                </p:sp>
                <p:sp>
                  <p:nvSpPr>
                    <p:cNvPr id="2084" name="Freeform: Shape 2083">
                      <a:extLst>
                        <a:ext uri="{FF2B5EF4-FFF2-40B4-BE49-F238E27FC236}">
                          <a16:creationId xmlns:a16="http://schemas.microsoft.com/office/drawing/2014/main" id="{0996B6D5-9E84-47C2-800D-FB34E4B2012A}"/>
                        </a:ext>
                      </a:extLst>
                    </p:cNvPr>
                    <p:cNvSpPr/>
                    <p:nvPr/>
                  </p:nvSpPr>
                  <p:spPr>
                    <a:xfrm>
                      <a:off x="1590811" y="4260773"/>
                      <a:ext cx="130704" cy="57781"/>
                    </a:xfrm>
                    <a:custGeom>
                      <a:avLst/>
                      <a:gdLst>
                        <a:gd name="connsiteX0" fmla="*/ 123431 w 130704"/>
                        <a:gd name="connsiteY0" fmla="*/ 570 h 57781"/>
                        <a:gd name="connsiteX1" fmla="*/ 130705 w 130704"/>
                        <a:gd name="connsiteY1" fmla="*/ 281 h 57781"/>
                        <a:gd name="connsiteX2" fmla="*/ 130416 w 130704"/>
                        <a:gd name="connsiteY2" fmla="*/ 1840 h 57781"/>
                        <a:gd name="connsiteX3" fmla="*/ 109979 w 130704"/>
                        <a:gd name="connsiteY3" fmla="*/ 9691 h 57781"/>
                        <a:gd name="connsiteX4" fmla="*/ 108709 w 130704"/>
                        <a:gd name="connsiteY4" fmla="*/ 10615 h 57781"/>
                        <a:gd name="connsiteX5" fmla="*/ 49187 w 130704"/>
                        <a:gd name="connsiteY5" fmla="*/ 37691 h 57781"/>
                        <a:gd name="connsiteX6" fmla="*/ 808 w 130704"/>
                        <a:gd name="connsiteY6" fmla="*/ 57782 h 57781"/>
                        <a:gd name="connsiteX7" fmla="*/ 0 w 130704"/>
                        <a:gd name="connsiteY7" fmla="*/ 56396 h 57781"/>
                        <a:gd name="connsiteX8" fmla="*/ 48610 w 130704"/>
                        <a:gd name="connsiteY8" fmla="*/ 36190 h 57781"/>
                        <a:gd name="connsiteX9" fmla="*/ 107728 w 130704"/>
                        <a:gd name="connsiteY9" fmla="*/ 9287 h 57781"/>
                        <a:gd name="connsiteX10" fmla="*/ 108998 w 130704"/>
                        <a:gd name="connsiteY10" fmla="*/ 8421 h 57781"/>
                        <a:gd name="connsiteX11" fmla="*/ 123431 w 130704"/>
                        <a:gd name="connsiteY11" fmla="*/ 570 h 57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04" h="57781">
                          <a:moveTo>
                            <a:pt x="123431" y="570"/>
                          </a:moveTo>
                          <a:cubicBezTo>
                            <a:pt x="125798" y="-66"/>
                            <a:pt x="128222" y="-181"/>
                            <a:pt x="130705" y="281"/>
                          </a:cubicBezTo>
                          <a:lnTo>
                            <a:pt x="130416" y="1840"/>
                          </a:lnTo>
                          <a:cubicBezTo>
                            <a:pt x="123142" y="396"/>
                            <a:pt x="116445" y="5130"/>
                            <a:pt x="109979" y="9691"/>
                          </a:cubicBezTo>
                          <a:lnTo>
                            <a:pt x="108709" y="10615"/>
                          </a:lnTo>
                          <a:cubicBezTo>
                            <a:pt x="90754" y="23201"/>
                            <a:pt x="69625" y="30590"/>
                            <a:pt x="49187" y="37691"/>
                          </a:cubicBezTo>
                          <a:cubicBezTo>
                            <a:pt x="32849" y="43407"/>
                            <a:pt x="15992" y="49238"/>
                            <a:pt x="808" y="57782"/>
                          </a:cubicBezTo>
                          <a:lnTo>
                            <a:pt x="0" y="56396"/>
                          </a:lnTo>
                          <a:cubicBezTo>
                            <a:pt x="15299" y="47794"/>
                            <a:pt x="32272" y="41906"/>
                            <a:pt x="48610" y="36190"/>
                          </a:cubicBezTo>
                          <a:cubicBezTo>
                            <a:pt x="68932" y="29089"/>
                            <a:pt x="89889" y="21757"/>
                            <a:pt x="107728" y="9287"/>
                          </a:cubicBezTo>
                          <a:lnTo>
                            <a:pt x="108998" y="8421"/>
                          </a:lnTo>
                          <a:cubicBezTo>
                            <a:pt x="113501" y="5304"/>
                            <a:pt x="118292" y="1897"/>
                            <a:pt x="123431" y="570"/>
                          </a:cubicBezTo>
                          <a:close/>
                        </a:path>
                      </a:pathLst>
                    </a:custGeom>
                    <a:solidFill>
                      <a:srgbClr val="A0A58F"/>
                    </a:solidFill>
                    <a:ln w="5770" cap="flat">
                      <a:noFill/>
                      <a:prstDash val="solid"/>
                      <a:miter/>
                    </a:ln>
                  </p:spPr>
                  <p:txBody>
                    <a:bodyPr rtlCol="0" anchor="ctr"/>
                    <a:lstStyle/>
                    <a:p>
                      <a:endParaRPr lang="th-TH"/>
                    </a:p>
                  </p:txBody>
                </p:sp>
                <p:sp>
                  <p:nvSpPr>
                    <p:cNvPr id="2085" name="Freeform: Shape 2084">
                      <a:extLst>
                        <a:ext uri="{FF2B5EF4-FFF2-40B4-BE49-F238E27FC236}">
                          <a16:creationId xmlns:a16="http://schemas.microsoft.com/office/drawing/2014/main" id="{EF746D71-D59E-4CD8-90A2-0524EBC851B2}"/>
                        </a:ext>
                      </a:extLst>
                    </p:cNvPr>
                    <p:cNvSpPr/>
                    <p:nvPr/>
                  </p:nvSpPr>
                  <p:spPr>
                    <a:xfrm>
                      <a:off x="1139926" y="4578752"/>
                      <a:ext cx="140577" cy="183240"/>
                    </a:xfrm>
                    <a:custGeom>
                      <a:avLst/>
                      <a:gdLst>
                        <a:gd name="connsiteX0" fmla="*/ 1155 w 140577"/>
                        <a:gd name="connsiteY0" fmla="*/ 0 h 183240"/>
                        <a:gd name="connsiteX1" fmla="*/ 31118 w 140577"/>
                        <a:gd name="connsiteY1" fmla="*/ 52594 h 183240"/>
                        <a:gd name="connsiteX2" fmla="*/ 45204 w 140577"/>
                        <a:gd name="connsiteY2" fmla="*/ 83076 h 183240"/>
                        <a:gd name="connsiteX3" fmla="*/ 114540 w 140577"/>
                        <a:gd name="connsiteY3" fmla="*/ 160033 h 183240"/>
                        <a:gd name="connsiteX4" fmla="*/ 140577 w 140577"/>
                        <a:gd name="connsiteY4" fmla="*/ 181971 h 183240"/>
                        <a:gd name="connsiteX5" fmla="*/ 139596 w 140577"/>
                        <a:gd name="connsiteY5" fmla="*/ 183241 h 183240"/>
                        <a:gd name="connsiteX6" fmla="*/ 113501 w 140577"/>
                        <a:gd name="connsiteY6" fmla="*/ 161245 h 183240"/>
                        <a:gd name="connsiteX7" fmla="*/ 43818 w 140577"/>
                        <a:gd name="connsiteY7" fmla="*/ 83827 h 183240"/>
                        <a:gd name="connsiteX8" fmla="*/ 29616 w 140577"/>
                        <a:gd name="connsiteY8" fmla="*/ 53171 h 183240"/>
                        <a:gd name="connsiteX9" fmla="*/ 0 w 140577"/>
                        <a:gd name="connsiteY9" fmla="*/ 1039 h 183240"/>
                        <a:gd name="connsiteX10" fmla="*/ 1155 w 140577"/>
                        <a:gd name="connsiteY10" fmla="*/ 0 h 18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577" h="183240">
                          <a:moveTo>
                            <a:pt x="1155" y="0"/>
                          </a:moveTo>
                          <a:cubicBezTo>
                            <a:pt x="15184" y="14779"/>
                            <a:pt x="23266" y="34004"/>
                            <a:pt x="31118" y="52594"/>
                          </a:cubicBezTo>
                          <a:cubicBezTo>
                            <a:pt x="35390" y="62812"/>
                            <a:pt x="39835" y="73377"/>
                            <a:pt x="45204" y="83076"/>
                          </a:cubicBezTo>
                          <a:cubicBezTo>
                            <a:pt x="62177" y="113789"/>
                            <a:pt x="88792" y="137286"/>
                            <a:pt x="114540" y="160033"/>
                          </a:cubicBezTo>
                          <a:cubicBezTo>
                            <a:pt x="122911" y="167422"/>
                            <a:pt x="131571" y="175101"/>
                            <a:pt x="140577" y="181971"/>
                          </a:cubicBezTo>
                          <a:lnTo>
                            <a:pt x="139596" y="183241"/>
                          </a:lnTo>
                          <a:cubicBezTo>
                            <a:pt x="130532" y="176313"/>
                            <a:pt x="121872" y="168692"/>
                            <a:pt x="113501" y="161245"/>
                          </a:cubicBezTo>
                          <a:cubicBezTo>
                            <a:pt x="87637" y="138383"/>
                            <a:pt x="60965" y="114771"/>
                            <a:pt x="43818" y="83827"/>
                          </a:cubicBezTo>
                          <a:cubicBezTo>
                            <a:pt x="38392" y="74012"/>
                            <a:pt x="33946" y="63447"/>
                            <a:pt x="29616" y="53171"/>
                          </a:cubicBezTo>
                          <a:cubicBezTo>
                            <a:pt x="21880" y="34697"/>
                            <a:pt x="13798" y="15645"/>
                            <a:pt x="0" y="1039"/>
                          </a:cubicBezTo>
                          <a:lnTo>
                            <a:pt x="1155" y="0"/>
                          </a:lnTo>
                          <a:close/>
                        </a:path>
                      </a:pathLst>
                    </a:custGeom>
                    <a:solidFill>
                      <a:srgbClr val="A0A58F"/>
                    </a:solidFill>
                    <a:ln w="5770" cap="flat">
                      <a:noFill/>
                      <a:prstDash val="solid"/>
                      <a:miter/>
                    </a:ln>
                  </p:spPr>
                  <p:txBody>
                    <a:bodyPr rtlCol="0" anchor="ctr"/>
                    <a:lstStyle/>
                    <a:p>
                      <a:endParaRPr lang="th-TH"/>
                    </a:p>
                  </p:txBody>
                </p:sp>
                <p:sp>
                  <p:nvSpPr>
                    <p:cNvPr id="2086" name="Freeform: Shape 2085">
                      <a:extLst>
                        <a:ext uri="{FF2B5EF4-FFF2-40B4-BE49-F238E27FC236}">
                          <a16:creationId xmlns:a16="http://schemas.microsoft.com/office/drawing/2014/main" id="{0F2E5A14-2E2C-48CE-9D36-AE152A15DCBD}"/>
                        </a:ext>
                      </a:extLst>
                    </p:cNvPr>
                    <p:cNvSpPr/>
                    <p:nvPr/>
                  </p:nvSpPr>
                  <p:spPr>
                    <a:xfrm>
                      <a:off x="1252965" y="4467214"/>
                      <a:ext cx="92082" cy="201484"/>
                    </a:xfrm>
                    <a:custGeom>
                      <a:avLst/>
                      <a:gdLst>
                        <a:gd name="connsiteX0" fmla="*/ 1559 w 92082"/>
                        <a:gd name="connsiteY0" fmla="*/ 0 h 201484"/>
                        <a:gd name="connsiteX1" fmla="*/ 8948 w 92082"/>
                        <a:gd name="connsiteY1" fmla="*/ 30078 h 201484"/>
                        <a:gd name="connsiteX2" fmla="*/ 31002 w 92082"/>
                        <a:gd name="connsiteY2" fmla="*/ 108247 h 201484"/>
                        <a:gd name="connsiteX3" fmla="*/ 92082 w 92082"/>
                        <a:gd name="connsiteY3" fmla="*/ 200214 h 201484"/>
                        <a:gd name="connsiteX4" fmla="*/ 91101 w 92082"/>
                        <a:gd name="connsiteY4" fmla="*/ 201484 h 201484"/>
                        <a:gd name="connsiteX5" fmla="*/ 29501 w 92082"/>
                        <a:gd name="connsiteY5" fmla="*/ 108825 h 201484"/>
                        <a:gd name="connsiteX6" fmla="*/ 7390 w 92082"/>
                        <a:gd name="connsiteY6" fmla="*/ 30482 h 201484"/>
                        <a:gd name="connsiteX7" fmla="*/ 0 w 92082"/>
                        <a:gd name="connsiteY7" fmla="*/ 462 h 201484"/>
                        <a:gd name="connsiteX8" fmla="*/ 1559 w 92082"/>
                        <a:gd name="connsiteY8" fmla="*/ 0 h 201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082" h="201484">
                          <a:moveTo>
                            <a:pt x="1559" y="0"/>
                          </a:moveTo>
                          <a:cubicBezTo>
                            <a:pt x="4157" y="9988"/>
                            <a:pt x="6581" y="20206"/>
                            <a:pt x="8948" y="30078"/>
                          </a:cubicBezTo>
                          <a:cubicBezTo>
                            <a:pt x="15183" y="56000"/>
                            <a:pt x="21649" y="82845"/>
                            <a:pt x="31002" y="108247"/>
                          </a:cubicBezTo>
                          <a:cubicBezTo>
                            <a:pt x="45897" y="148717"/>
                            <a:pt x="66449" y="179661"/>
                            <a:pt x="92082" y="200214"/>
                          </a:cubicBezTo>
                          <a:lnTo>
                            <a:pt x="91101" y="201484"/>
                          </a:lnTo>
                          <a:cubicBezTo>
                            <a:pt x="65237" y="180758"/>
                            <a:pt x="44511" y="149583"/>
                            <a:pt x="29501" y="108825"/>
                          </a:cubicBezTo>
                          <a:cubicBezTo>
                            <a:pt x="20148" y="83307"/>
                            <a:pt x="13682" y="56462"/>
                            <a:pt x="7390" y="30482"/>
                          </a:cubicBezTo>
                          <a:cubicBezTo>
                            <a:pt x="5023" y="20610"/>
                            <a:pt x="2540" y="10392"/>
                            <a:pt x="0" y="462"/>
                          </a:cubicBezTo>
                          <a:lnTo>
                            <a:pt x="1559" y="0"/>
                          </a:lnTo>
                          <a:close/>
                        </a:path>
                      </a:pathLst>
                    </a:custGeom>
                    <a:solidFill>
                      <a:srgbClr val="A0A58F"/>
                    </a:solidFill>
                    <a:ln w="5770" cap="flat">
                      <a:noFill/>
                      <a:prstDash val="solid"/>
                      <a:miter/>
                    </a:ln>
                  </p:spPr>
                  <p:txBody>
                    <a:bodyPr rtlCol="0" anchor="ctr"/>
                    <a:lstStyle/>
                    <a:p>
                      <a:endParaRPr lang="th-TH"/>
                    </a:p>
                  </p:txBody>
                </p:sp>
                <p:sp>
                  <p:nvSpPr>
                    <p:cNvPr id="2087" name="Freeform: Shape 2086">
                      <a:extLst>
                        <a:ext uri="{FF2B5EF4-FFF2-40B4-BE49-F238E27FC236}">
                          <a16:creationId xmlns:a16="http://schemas.microsoft.com/office/drawing/2014/main" id="{5A7A8907-82AE-43D4-BFAD-BC95A86EED61}"/>
                        </a:ext>
                      </a:extLst>
                    </p:cNvPr>
                    <p:cNvSpPr/>
                    <p:nvPr/>
                  </p:nvSpPr>
                  <p:spPr>
                    <a:xfrm>
                      <a:off x="1330960" y="4367627"/>
                      <a:ext cx="73434" cy="217187"/>
                    </a:xfrm>
                    <a:custGeom>
                      <a:avLst/>
                      <a:gdLst>
                        <a:gd name="connsiteX0" fmla="*/ 1443 w 73434"/>
                        <a:gd name="connsiteY0" fmla="*/ 0 h 217187"/>
                        <a:gd name="connsiteX1" fmla="*/ 9757 w 73434"/>
                        <a:gd name="connsiteY1" fmla="*/ 59406 h 217187"/>
                        <a:gd name="connsiteX2" fmla="*/ 10565 w 73434"/>
                        <a:gd name="connsiteY2" fmla="*/ 83134 h 217187"/>
                        <a:gd name="connsiteX3" fmla="*/ 73435 w 73434"/>
                        <a:gd name="connsiteY3" fmla="*/ 216033 h 217187"/>
                        <a:gd name="connsiteX4" fmla="*/ 72338 w 73434"/>
                        <a:gd name="connsiteY4" fmla="*/ 217187 h 217187"/>
                        <a:gd name="connsiteX5" fmla="*/ 9006 w 73434"/>
                        <a:gd name="connsiteY5" fmla="*/ 83249 h 217187"/>
                        <a:gd name="connsiteX6" fmla="*/ 8198 w 73434"/>
                        <a:gd name="connsiteY6" fmla="*/ 59406 h 217187"/>
                        <a:gd name="connsiteX7" fmla="*/ 0 w 73434"/>
                        <a:gd name="connsiteY7" fmla="*/ 635 h 217187"/>
                        <a:gd name="connsiteX8" fmla="*/ 1443 w 73434"/>
                        <a:gd name="connsiteY8" fmla="*/ 0 h 2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34" h="217187">
                          <a:moveTo>
                            <a:pt x="1443" y="0"/>
                          </a:moveTo>
                          <a:cubicBezTo>
                            <a:pt x="9122" y="18705"/>
                            <a:pt x="9410" y="39373"/>
                            <a:pt x="9757" y="59406"/>
                          </a:cubicBezTo>
                          <a:cubicBezTo>
                            <a:pt x="9872" y="67200"/>
                            <a:pt x="9988" y="75282"/>
                            <a:pt x="10565" y="83134"/>
                          </a:cubicBezTo>
                          <a:cubicBezTo>
                            <a:pt x="14144" y="133130"/>
                            <a:pt x="37064" y="181567"/>
                            <a:pt x="73435" y="216033"/>
                          </a:cubicBezTo>
                          <a:lnTo>
                            <a:pt x="72338" y="217187"/>
                          </a:lnTo>
                          <a:cubicBezTo>
                            <a:pt x="35678" y="182490"/>
                            <a:pt x="12586" y="133649"/>
                            <a:pt x="9006" y="83249"/>
                          </a:cubicBezTo>
                          <a:cubicBezTo>
                            <a:pt x="8429" y="75398"/>
                            <a:pt x="8313" y="67258"/>
                            <a:pt x="8198" y="59406"/>
                          </a:cubicBezTo>
                          <a:cubicBezTo>
                            <a:pt x="7909" y="39546"/>
                            <a:pt x="7563" y="19052"/>
                            <a:pt x="0" y="635"/>
                          </a:cubicBezTo>
                          <a:lnTo>
                            <a:pt x="1443" y="0"/>
                          </a:lnTo>
                          <a:close/>
                        </a:path>
                      </a:pathLst>
                    </a:custGeom>
                    <a:solidFill>
                      <a:srgbClr val="A0A58F"/>
                    </a:solidFill>
                    <a:ln w="5770" cap="flat">
                      <a:noFill/>
                      <a:prstDash val="solid"/>
                      <a:miter/>
                    </a:ln>
                  </p:spPr>
                  <p:txBody>
                    <a:bodyPr rtlCol="0" anchor="ctr"/>
                    <a:lstStyle/>
                    <a:p>
                      <a:endParaRPr lang="th-TH"/>
                    </a:p>
                  </p:txBody>
                </p:sp>
                <p:sp>
                  <p:nvSpPr>
                    <p:cNvPr id="2088" name="Freeform: Shape 2087">
                      <a:extLst>
                        <a:ext uri="{FF2B5EF4-FFF2-40B4-BE49-F238E27FC236}">
                          <a16:creationId xmlns:a16="http://schemas.microsoft.com/office/drawing/2014/main" id="{AF0EE2F8-2BBE-4B41-9CAD-2BC456A6EF79}"/>
                        </a:ext>
                      </a:extLst>
                    </p:cNvPr>
                    <p:cNvSpPr/>
                    <p:nvPr/>
                  </p:nvSpPr>
                  <p:spPr>
                    <a:xfrm>
                      <a:off x="1388346" y="4320576"/>
                      <a:ext cx="77418" cy="190341"/>
                    </a:xfrm>
                    <a:custGeom>
                      <a:avLst/>
                      <a:gdLst>
                        <a:gd name="connsiteX0" fmla="*/ 1501 w 77418"/>
                        <a:gd name="connsiteY0" fmla="*/ 0 h 190341"/>
                        <a:gd name="connsiteX1" fmla="*/ 10623 w 77418"/>
                        <a:gd name="connsiteY1" fmla="*/ 48322 h 190341"/>
                        <a:gd name="connsiteX2" fmla="*/ 15126 w 77418"/>
                        <a:gd name="connsiteY2" fmla="*/ 81575 h 190341"/>
                        <a:gd name="connsiteX3" fmla="*/ 53518 w 77418"/>
                        <a:gd name="connsiteY3" fmla="*/ 160090 h 190341"/>
                        <a:gd name="connsiteX4" fmla="*/ 77418 w 77418"/>
                        <a:gd name="connsiteY4" fmla="*/ 189072 h 190341"/>
                        <a:gd name="connsiteX5" fmla="*/ 76495 w 77418"/>
                        <a:gd name="connsiteY5" fmla="*/ 190342 h 190341"/>
                        <a:gd name="connsiteX6" fmla="*/ 52190 w 77418"/>
                        <a:gd name="connsiteY6" fmla="*/ 160956 h 190341"/>
                        <a:gd name="connsiteX7" fmla="*/ 13567 w 77418"/>
                        <a:gd name="connsiteY7" fmla="*/ 81921 h 190341"/>
                        <a:gd name="connsiteX8" fmla="*/ 9006 w 77418"/>
                        <a:gd name="connsiteY8" fmla="*/ 48437 h 190341"/>
                        <a:gd name="connsiteX9" fmla="*/ 0 w 77418"/>
                        <a:gd name="connsiteY9" fmla="*/ 520 h 190341"/>
                        <a:gd name="connsiteX10" fmla="*/ 1501 w 77418"/>
                        <a:gd name="connsiteY10" fmla="*/ 0 h 19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418" h="190341">
                          <a:moveTo>
                            <a:pt x="1501" y="0"/>
                          </a:moveTo>
                          <a:cubicBezTo>
                            <a:pt x="7621" y="15357"/>
                            <a:pt x="9122" y="32157"/>
                            <a:pt x="10623" y="48322"/>
                          </a:cubicBezTo>
                          <a:cubicBezTo>
                            <a:pt x="11662" y="59348"/>
                            <a:pt x="12701" y="70722"/>
                            <a:pt x="15126" y="81575"/>
                          </a:cubicBezTo>
                          <a:cubicBezTo>
                            <a:pt x="21649" y="110441"/>
                            <a:pt x="37872" y="135670"/>
                            <a:pt x="53518" y="160090"/>
                          </a:cubicBezTo>
                          <a:cubicBezTo>
                            <a:pt x="60272" y="170598"/>
                            <a:pt x="67258" y="181509"/>
                            <a:pt x="77418" y="189072"/>
                          </a:cubicBezTo>
                          <a:lnTo>
                            <a:pt x="76495" y="190342"/>
                          </a:lnTo>
                          <a:cubicBezTo>
                            <a:pt x="66103" y="182606"/>
                            <a:pt x="58713" y="171059"/>
                            <a:pt x="52190" y="160956"/>
                          </a:cubicBezTo>
                          <a:cubicBezTo>
                            <a:pt x="36429" y="136420"/>
                            <a:pt x="20149" y="111076"/>
                            <a:pt x="13567" y="81921"/>
                          </a:cubicBezTo>
                          <a:cubicBezTo>
                            <a:pt x="11085" y="70952"/>
                            <a:pt x="10045" y="59522"/>
                            <a:pt x="9006" y="48437"/>
                          </a:cubicBezTo>
                          <a:cubicBezTo>
                            <a:pt x="7505" y="32330"/>
                            <a:pt x="6004" y="15703"/>
                            <a:pt x="0" y="520"/>
                          </a:cubicBezTo>
                          <a:lnTo>
                            <a:pt x="1501" y="0"/>
                          </a:lnTo>
                          <a:close/>
                        </a:path>
                      </a:pathLst>
                    </a:custGeom>
                    <a:solidFill>
                      <a:srgbClr val="A0A58F"/>
                    </a:solidFill>
                    <a:ln w="5770" cap="flat">
                      <a:noFill/>
                      <a:prstDash val="solid"/>
                      <a:miter/>
                    </a:ln>
                  </p:spPr>
                  <p:txBody>
                    <a:bodyPr rtlCol="0" anchor="ctr"/>
                    <a:lstStyle/>
                    <a:p>
                      <a:endParaRPr lang="th-TH"/>
                    </a:p>
                  </p:txBody>
                </p:sp>
                <p:sp>
                  <p:nvSpPr>
                    <p:cNvPr id="2089" name="Freeform: Shape 2088">
                      <a:extLst>
                        <a:ext uri="{FF2B5EF4-FFF2-40B4-BE49-F238E27FC236}">
                          <a16:creationId xmlns:a16="http://schemas.microsoft.com/office/drawing/2014/main" id="{A6169DB3-87FF-4C5E-8842-AE192F7060C4}"/>
                        </a:ext>
                      </a:extLst>
                    </p:cNvPr>
                    <p:cNvSpPr/>
                    <p:nvPr/>
                  </p:nvSpPr>
                  <p:spPr>
                    <a:xfrm>
                      <a:off x="1464679" y="4281491"/>
                      <a:ext cx="44268" cy="153278"/>
                    </a:xfrm>
                    <a:custGeom>
                      <a:avLst/>
                      <a:gdLst>
                        <a:gd name="connsiteX0" fmla="*/ 7494 w 44268"/>
                        <a:gd name="connsiteY0" fmla="*/ 0 h 153278"/>
                        <a:gd name="connsiteX1" fmla="*/ 9052 w 44268"/>
                        <a:gd name="connsiteY1" fmla="*/ 346 h 153278"/>
                        <a:gd name="connsiteX2" fmla="*/ 3048 w 44268"/>
                        <a:gd name="connsiteY2" fmla="*/ 65006 h 153278"/>
                        <a:gd name="connsiteX3" fmla="*/ 21407 w 44268"/>
                        <a:gd name="connsiteY3" fmla="*/ 109748 h 153278"/>
                        <a:gd name="connsiteX4" fmla="*/ 44269 w 44268"/>
                        <a:gd name="connsiteY4" fmla="*/ 152528 h 153278"/>
                        <a:gd name="connsiteX5" fmla="*/ 42883 w 44268"/>
                        <a:gd name="connsiteY5" fmla="*/ 153278 h 153278"/>
                        <a:gd name="connsiteX6" fmla="*/ 20021 w 44268"/>
                        <a:gd name="connsiteY6" fmla="*/ 110499 h 153278"/>
                        <a:gd name="connsiteX7" fmla="*/ 1489 w 44268"/>
                        <a:gd name="connsiteY7" fmla="*/ 65295 h 153278"/>
                        <a:gd name="connsiteX8" fmla="*/ 7494 w 44268"/>
                        <a:gd name="connsiteY8" fmla="*/ 0 h 153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68" h="153278">
                          <a:moveTo>
                            <a:pt x="7494" y="0"/>
                          </a:moveTo>
                          <a:lnTo>
                            <a:pt x="9052" y="346"/>
                          </a:lnTo>
                          <a:cubicBezTo>
                            <a:pt x="4318" y="20437"/>
                            <a:pt x="-993" y="43241"/>
                            <a:pt x="3048" y="65006"/>
                          </a:cubicBezTo>
                          <a:cubicBezTo>
                            <a:pt x="6050" y="81055"/>
                            <a:pt x="13844" y="95604"/>
                            <a:pt x="21407" y="109748"/>
                          </a:cubicBezTo>
                          <a:lnTo>
                            <a:pt x="44269" y="152528"/>
                          </a:lnTo>
                          <a:lnTo>
                            <a:pt x="42883" y="153278"/>
                          </a:lnTo>
                          <a:lnTo>
                            <a:pt x="20021" y="110499"/>
                          </a:lnTo>
                          <a:cubicBezTo>
                            <a:pt x="12401" y="96297"/>
                            <a:pt x="4549" y="81575"/>
                            <a:pt x="1489" y="65295"/>
                          </a:cubicBezTo>
                          <a:cubicBezTo>
                            <a:pt x="-2667" y="43241"/>
                            <a:pt x="2702" y="20264"/>
                            <a:pt x="7494" y="0"/>
                          </a:cubicBezTo>
                          <a:close/>
                        </a:path>
                      </a:pathLst>
                    </a:custGeom>
                    <a:solidFill>
                      <a:srgbClr val="A0A58F"/>
                    </a:solidFill>
                    <a:ln w="5770" cap="flat">
                      <a:noFill/>
                      <a:prstDash val="solid"/>
                      <a:miter/>
                    </a:ln>
                  </p:spPr>
                  <p:txBody>
                    <a:bodyPr rtlCol="0" anchor="ctr"/>
                    <a:lstStyle/>
                    <a:p>
                      <a:endParaRPr lang="th-TH"/>
                    </a:p>
                  </p:txBody>
                </p:sp>
                <p:sp>
                  <p:nvSpPr>
                    <p:cNvPr id="2090" name="Freeform: Shape 2089">
                      <a:extLst>
                        <a:ext uri="{FF2B5EF4-FFF2-40B4-BE49-F238E27FC236}">
                          <a16:creationId xmlns:a16="http://schemas.microsoft.com/office/drawing/2014/main" id="{1B503C6C-A340-40E7-AF20-E97E0E11941F}"/>
                        </a:ext>
                      </a:extLst>
                    </p:cNvPr>
                    <p:cNvSpPr/>
                    <p:nvPr/>
                  </p:nvSpPr>
                  <p:spPr>
                    <a:xfrm>
                      <a:off x="1572640" y="4229706"/>
                      <a:ext cx="15400" cy="90408"/>
                    </a:xfrm>
                    <a:custGeom>
                      <a:avLst/>
                      <a:gdLst>
                        <a:gd name="connsiteX0" fmla="*/ 12918 w 15400"/>
                        <a:gd name="connsiteY0" fmla="*/ 0 h 90408"/>
                        <a:gd name="connsiteX1" fmla="*/ 14245 w 15400"/>
                        <a:gd name="connsiteY1" fmla="*/ 924 h 90408"/>
                        <a:gd name="connsiteX2" fmla="*/ 15400 w 15400"/>
                        <a:gd name="connsiteY2" fmla="*/ 89484 h 90408"/>
                        <a:gd name="connsiteX3" fmla="*/ 14072 w 15400"/>
                        <a:gd name="connsiteY3" fmla="*/ 90408 h 90408"/>
                        <a:gd name="connsiteX4" fmla="*/ 12918 w 15400"/>
                        <a:gd name="connsiteY4" fmla="*/ 0 h 90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00" h="90408">
                          <a:moveTo>
                            <a:pt x="12918" y="0"/>
                          </a:moveTo>
                          <a:lnTo>
                            <a:pt x="14245" y="924"/>
                          </a:lnTo>
                          <a:cubicBezTo>
                            <a:pt x="-3074" y="26788"/>
                            <a:pt x="-2555" y="64025"/>
                            <a:pt x="15400" y="89484"/>
                          </a:cubicBezTo>
                          <a:lnTo>
                            <a:pt x="14072" y="90408"/>
                          </a:lnTo>
                          <a:cubicBezTo>
                            <a:pt x="-4229" y="64429"/>
                            <a:pt x="-4748" y="26383"/>
                            <a:pt x="12918" y="0"/>
                          </a:cubicBezTo>
                          <a:close/>
                        </a:path>
                      </a:pathLst>
                    </a:custGeom>
                    <a:solidFill>
                      <a:srgbClr val="A0A58F"/>
                    </a:solidFill>
                    <a:ln w="5770" cap="flat">
                      <a:noFill/>
                      <a:prstDash val="solid"/>
                      <a:miter/>
                    </a:ln>
                  </p:spPr>
                  <p:txBody>
                    <a:bodyPr rtlCol="0" anchor="ctr"/>
                    <a:lstStyle/>
                    <a:p>
                      <a:endParaRPr lang="th-TH"/>
                    </a:p>
                  </p:txBody>
                </p:sp>
              </p:grpSp>
            </p:grpSp>
            <p:grpSp>
              <p:nvGrpSpPr>
                <p:cNvPr id="1919" name="Graphic 3">
                  <a:extLst>
                    <a:ext uri="{FF2B5EF4-FFF2-40B4-BE49-F238E27FC236}">
                      <a16:creationId xmlns:a16="http://schemas.microsoft.com/office/drawing/2014/main" id="{5ECC1A98-1C90-4221-AAF6-E8C0BC44E6F3}"/>
                    </a:ext>
                  </a:extLst>
                </p:cNvPr>
                <p:cNvGrpSpPr/>
                <p:nvPr/>
              </p:nvGrpSpPr>
              <p:grpSpPr>
                <a:xfrm>
                  <a:off x="1507084" y="4423721"/>
                  <a:ext cx="789400" cy="742957"/>
                  <a:chOff x="1507084" y="4423721"/>
                  <a:chExt cx="789400" cy="742957"/>
                </a:xfrm>
              </p:grpSpPr>
              <p:sp>
                <p:nvSpPr>
                  <p:cNvPr id="2059" name="Freeform: Shape 2058">
                    <a:extLst>
                      <a:ext uri="{FF2B5EF4-FFF2-40B4-BE49-F238E27FC236}">
                        <a16:creationId xmlns:a16="http://schemas.microsoft.com/office/drawing/2014/main" id="{13E8BD6F-5C80-4752-ABBB-AEC802085735}"/>
                      </a:ext>
                    </a:extLst>
                  </p:cNvPr>
                  <p:cNvSpPr/>
                  <p:nvPr/>
                </p:nvSpPr>
                <p:spPr>
                  <a:xfrm>
                    <a:off x="1507084" y="4425763"/>
                    <a:ext cx="789400" cy="740916"/>
                  </a:xfrm>
                  <a:custGeom>
                    <a:avLst/>
                    <a:gdLst>
                      <a:gd name="connsiteX0" fmla="*/ 173442 w 789400"/>
                      <a:gd name="connsiteY0" fmla="*/ 706176 h 740916"/>
                      <a:gd name="connsiteX1" fmla="*/ 641243 w 789400"/>
                      <a:gd name="connsiteY1" fmla="*/ 591405 h 740916"/>
                      <a:gd name="connsiteX2" fmla="*/ 699033 w 789400"/>
                      <a:gd name="connsiteY2" fmla="*/ 120140 h 740916"/>
                      <a:gd name="connsiteX3" fmla="*/ 660411 w 789400"/>
                      <a:gd name="connsiteY3" fmla="*/ 0 h 740916"/>
                      <a:gd name="connsiteX4" fmla="*/ 502745 w 789400"/>
                      <a:gd name="connsiteY4" fmla="*/ 61715 h 740916"/>
                      <a:gd name="connsiteX5" fmla="*/ 13929 w 789400"/>
                      <a:gd name="connsiteY5" fmla="*/ 457871 h 740916"/>
                      <a:gd name="connsiteX6" fmla="*/ 95620 w 789400"/>
                      <a:gd name="connsiteY6" fmla="*/ 665128 h 740916"/>
                      <a:gd name="connsiteX7" fmla="*/ 173442 w 789400"/>
                      <a:gd name="connsiteY7" fmla="*/ 706176 h 74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400" h="740916">
                        <a:moveTo>
                          <a:pt x="173442" y="706176"/>
                        </a:moveTo>
                        <a:cubicBezTo>
                          <a:pt x="173442" y="706176"/>
                          <a:pt x="326085" y="836823"/>
                          <a:pt x="641243" y="591405"/>
                        </a:cubicBezTo>
                        <a:cubicBezTo>
                          <a:pt x="927536" y="368502"/>
                          <a:pt x="713351" y="145657"/>
                          <a:pt x="699033" y="120140"/>
                        </a:cubicBezTo>
                        <a:cubicBezTo>
                          <a:pt x="684715" y="94622"/>
                          <a:pt x="628427" y="77245"/>
                          <a:pt x="660411" y="0"/>
                        </a:cubicBezTo>
                        <a:cubicBezTo>
                          <a:pt x="660411" y="0"/>
                          <a:pt x="628080" y="40124"/>
                          <a:pt x="502745" y="61715"/>
                        </a:cubicBezTo>
                        <a:cubicBezTo>
                          <a:pt x="157970" y="121006"/>
                          <a:pt x="62539" y="294086"/>
                          <a:pt x="13929" y="457871"/>
                        </a:cubicBezTo>
                        <a:cubicBezTo>
                          <a:pt x="-34681" y="621599"/>
                          <a:pt x="56478" y="653929"/>
                          <a:pt x="95620" y="665128"/>
                        </a:cubicBezTo>
                        <a:cubicBezTo>
                          <a:pt x="134704" y="676328"/>
                          <a:pt x="173442" y="706176"/>
                          <a:pt x="173442" y="706176"/>
                        </a:cubicBezTo>
                        <a:close/>
                      </a:path>
                    </a:pathLst>
                  </a:custGeom>
                  <a:solidFill>
                    <a:srgbClr val="FBFFFF"/>
                  </a:solidFill>
                  <a:ln w="5770" cap="flat">
                    <a:noFill/>
                    <a:prstDash val="solid"/>
                    <a:miter/>
                  </a:ln>
                </p:spPr>
                <p:txBody>
                  <a:bodyPr rtlCol="0" anchor="ctr"/>
                  <a:lstStyle/>
                  <a:p>
                    <a:endParaRPr lang="th-TH"/>
                  </a:p>
                </p:txBody>
              </p:sp>
              <p:pic>
                <p:nvPicPr>
                  <p:cNvPr id="2060" name="Picture 2059">
                    <a:extLst>
                      <a:ext uri="{FF2B5EF4-FFF2-40B4-BE49-F238E27FC236}">
                        <a16:creationId xmlns:a16="http://schemas.microsoft.com/office/drawing/2014/main" id="{E9B6BFB2-1384-4CE9-A4BF-D03EA2EAD182}"/>
                      </a:ext>
                    </a:extLst>
                  </p:cNvPr>
                  <p:cNvPicPr>
                    <a:picLocks noChangeAspect="1"/>
                  </p:cNvPicPr>
                  <p:nvPr/>
                </p:nvPicPr>
                <p:blipFill>
                  <a:blip r:embed="rId43"/>
                  <a:stretch>
                    <a:fillRect/>
                  </a:stretch>
                </p:blipFill>
                <p:spPr>
                  <a:xfrm>
                    <a:off x="1671724" y="4423721"/>
                    <a:ext cx="623503" cy="738967"/>
                  </a:xfrm>
                  <a:custGeom>
                    <a:avLst/>
                    <a:gdLst>
                      <a:gd name="connsiteX0" fmla="*/ 483 w 623503"/>
                      <a:gd name="connsiteY0" fmla="*/ 206 h 738967"/>
                      <a:gd name="connsiteX1" fmla="*/ 623987 w 623503"/>
                      <a:gd name="connsiteY1" fmla="*/ 206 h 738967"/>
                      <a:gd name="connsiteX2" fmla="*/ 623987 w 623503"/>
                      <a:gd name="connsiteY2" fmla="*/ 739173 h 738967"/>
                      <a:gd name="connsiteX3" fmla="*/ 483 w 623503"/>
                      <a:gd name="connsiteY3" fmla="*/ 739173 h 738967"/>
                    </a:gdLst>
                    <a:ahLst/>
                    <a:cxnLst>
                      <a:cxn ang="0">
                        <a:pos x="connsiteX0" y="connsiteY0"/>
                      </a:cxn>
                      <a:cxn ang="0">
                        <a:pos x="connsiteX1" y="connsiteY1"/>
                      </a:cxn>
                      <a:cxn ang="0">
                        <a:pos x="connsiteX2" y="connsiteY2"/>
                      </a:cxn>
                      <a:cxn ang="0">
                        <a:pos x="connsiteX3" y="connsiteY3"/>
                      </a:cxn>
                    </a:cxnLst>
                    <a:rect l="l" t="t" r="r" b="b"/>
                    <a:pathLst>
                      <a:path w="623503" h="738967">
                        <a:moveTo>
                          <a:pt x="483" y="206"/>
                        </a:moveTo>
                        <a:lnTo>
                          <a:pt x="623987" y="206"/>
                        </a:lnTo>
                        <a:lnTo>
                          <a:pt x="623987" y="739173"/>
                        </a:lnTo>
                        <a:lnTo>
                          <a:pt x="483" y="739173"/>
                        </a:lnTo>
                        <a:close/>
                      </a:path>
                    </a:pathLst>
                  </a:custGeom>
                </p:spPr>
              </p:pic>
              <p:pic>
                <p:nvPicPr>
                  <p:cNvPr id="2061" name="Picture 2060">
                    <a:extLst>
                      <a:ext uri="{FF2B5EF4-FFF2-40B4-BE49-F238E27FC236}">
                        <a16:creationId xmlns:a16="http://schemas.microsoft.com/office/drawing/2014/main" id="{2632C33E-20B0-456F-B6E5-FE11510C1A09}"/>
                      </a:ext>
                    </a:extLst>
                  </p:cNvPr>
                  <p:cNvPicPr>
                    <a:picLocks noChangeAspect="1"/>
                  </p:cNvPicPr>
                  <p:nvPr/>
                </p:nvPicPr>
                <p:blipFill>
                  <a:blip r:embed="rId44"/>
                  <a:stretch>
                    <a:fillRect/>
                  </a:stretch>
                </p:blipFill>
                <p:spPr>
                  <a:xfrm>
                    <a:off x="1510074" y="4452587"/>
                    <a:ext cx="646596" cy="669689"/>
                  </a:xfrm>
                  <a:custGeom>
                    <a:avLst/>
                    <a:gdLst>
                      <a:gd name="connsiteX0" fmla="*/ 455 w 646596"/>
                      <a:gd name="connsiteY0" fmla="*/ 211 h 669689"/>
                      <a:gd name="connsiteX1" fmla="*/ 647052 w 646596"/>
                      <a:gd name="connsiteY1" fmla="*/ 211 h 669689"/>
                      <a:gd name="connsiteX2" fmla="*/ 647052 w 646596"/>
                      <a:gd name="connsiteY2" fmla="*/ 669900 h 669689"/>
                      <a:gd name="connsiteX3" fmla="*/ 455 w 646596"/>
                      <a:gd name="connsiteY3" fmla="*/ 669900 h 669689"/>
                    </a:gdLst>
                    <a:ahLst/>
                    <a:cxnLst>
                      <a:cxn ang="0">
                        <a:pos x="connsiteX0" y="connsiteY0"/>
                      </a:cxn>
                      <a:cxn ang="0">
                        <a:pos x="connsiteX1" y="connsiteY1"/>
                      </a:cxn>
                      <a:cxn ang="0">
                        <a:pos x="connsiteX2" y="connsiteY2"/>
                      </a:cxn>
                      <a:cxn ang="0">
                        <a:pos x="connsiteX3" y="connsiteY3"/>
                      </a:cxn>
                    </a:cxnLst>
                    <a:rect l="l" t="t" r="r" b="b"/>
                    <a:pathLst>
                      <a:path w="646596" h="669689">
                        <a:moveTo>
                          <a:pt x="455" y="211"/>
                        </a:moveTo>
                        <a:lnTo>
                          <a:pt x="647052" y="211"/>
                        </a:lnTo>
                        <a:lnTo>
                          <a:pt x="647052" y="669900"/>
                        </a:lnTo>
                        <a:lnTo>
                          <a:pt x="455" y="669900"/>
                        </a:lnTo>
                        <a:close/>
                      </a:path>
                    </a:pathLst>
                  </a:custGeom>
                </p:spPr>
              </p:pic>
              <p:grpSp>
                <p:nvGrpSpPr>
                  <p:cNvPr id="2062" name="Graphic 3">
                    <a:extLst>
                      <a:ext uri="{FF2B5EF4-FFF2-40B4-BE49-F238E27FC236}">
                        <a16:creationId xmlns:a16="http://schemas.microsoft.com/office/drawing/2014/main" id="{8FF15FE1-CC16-47FE-88FF-04ECE31AEB1E}"/>
                      </a:ext>
                    </a:extLst>
                  </p:cNvPr>
                  <p:cNvGrpSpPr/>
                  <p:nvPr/>
                </p:nvGrpSpPr>
                <p:grpSpPr>
                  <a:xfrm>
                    <a:off x="1572164" y="4506183"/>
                    <a:ext cx="643132" cy="565953"/>
                    <a:chOff x="1572164" y="4506183"/>
                    <a:chExt cx="643132" cy="565953"/>
                  </a:xfrm>
                  <a:solidFill>
                    <a:srgbClr val="A0A58F"/>
                  </a:solidFill>
                </p:grpSpPr>
                <p:sp>
                  <p:nvSpPr>
                    <p:cNvPr id="2063" name="Freeform: Shape 2062">
                      <a:extLst>
                        <a:ext uri="{FF2B5EF4-FFF2-40B4-BE49-F238E27FC236}">
                          <a16:creationId xmlns:a16="http://schemas.microsoft.com/office/drawing/2014/main" id="{17BCE3BD-2E97-4CFE-9ECA-D159A3951DA1}"/>
                        </a:ext>
                      </a:extLst>
                    </p:cNvPr>
                    <p:cNvSpPr/>
                    <p:nvPr/>
                  </p:nvSpPr>
                  <p:spPr>
                    <a:xfrm>
                      <a:off x="1717013" y="4979296"/>
                      <a:ext cx="416881" cy="92841"/>
                    </a:xfrm>
                    <a:custGeom>
                      <a:avLst/>
                      <a:gdLst>
                        <a:gd name="connsiteX0" fmla="*/ 635 w 416881"/>
                        <a:gd name="connsiteY0" fmla="*/ 84750 h 92841"/>
                        <a:gd name="connsiteX1" fmla="*/ 27192 w 416881"/>
                        <a:gd name="connsiteY1" fmla="*/ 88792 h 92841"/>
                        <a:gd name="connsiteX2" fmla="*/ 54095 w 416881"/>
                        <a:gd name="connsiteY2" fmla="*/ 89946 h 92841"/>
                        <a:gd name="connsiteX3" fmla="*/ 107843 w 416881"/>
                        <a:gd name="connsiteY3" fmla="*/ 86309 h 92841"/>
                        <a:gd name="connsiteX4" fmla="*/ 161418 w 416881"/>
                        <a:gd name="connsiteY4" fmla="*/ 79381 h 92841"/>
                        <a:gd name="connsiteX5" fmla="*/ 214820 w 416881"/>
                        <a:gd name="connsiteY5" fmla="*/ 71356 h 92841"/>
                        <a:gd name="connsiteX6" fmla="*/ 267760 w 416881"/>
                        <a:gd name="connsiteY6" fmla="*/ 60965 h 92841"/>
                        <a:gd name="connsiteX7" fmla="*/ 319777 w 416881"/>
                        <a:gd name="connsiteY7" fmla="*/ 46647 h 92841"/>
                        <a:gd name="connsiteX8" fmla="*/ 369946 w 416881"/>
                        <a:gd name="connsiteY8" fmla="*/ 26787 h 92841"/>
                        <a:gd name="connsiteX9" fmla="*/ 416882 w 416881"/>
                        <a:gd name="connsiteY9" fmla="*/ 0 h 92841"/>
                        <a:gd name="connsiteX10" fmla="*/ 370119 w 416881"/>
                        <a:gd name="connsiteY10" fmla="*/ 27192 h 92841"/>
                        <a:gd name="connsiteX11" fmla="*/ 320065 w 416881"/>
                        <a:gd name="connsiteY11" fmla="*/ 47456 h 92841"/>
                        <a:gd name="connsiteX12" fmla="*/ 268107 w 416881"/>
                        <a:gd name="connsiteY12" fmla="*/ 62177 h 92841"/>
                        <a:gd name="connsiteX13" fmla="*/ 215167 w 416881"/>
                        <a:gd name="connsiteY13" fmla="*/ 72973 h 92841"/>
                        <a:gd name="connsiteX14" fmla="*/ 161765 w 416881"/>
                        <a:gd name="connsiteY14" fmla="*/ 81402 h 92841"/>
                        <a:gd name="connsiteX15" fmla="*/ 108247 w 416881"/>
                        <a:gd name="connsiteY15" fmla="*/ 88792 h 92841"/>
                        <a:gd name="connsiteX16" fmla="*/ 54210 w 416881"/>
                        <a:gd name="connsiteY16" fmla="*/ 92833 h 92841"/>
                        <a:gd name="connsiteX17" fmla="*/ 27019 w 416881"/>
                        <a:gd name="connsiteY17" fmla="*/ 91909 h 92841"/>
                        <a:gd name="connsiteX18" fmla="*/ 0 w 416881"/>
                        <a:gd name="connsiteY18" fmla="*/ 87983 h 92841"/>
                        <a:gd name="connsiteX19" fmla="*/ 635 w 416881"/>
                        <a:gd name="connsiteY19" fmla="*/ 84750 h 92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881" h="92841">
                          <a:moveTo>
                            <a:pt x="635" y="84750"/>
                          </a:moveTo>
                          <a:cubicBezTo>
                            <a:pt x="9410" y="86598"/>
                            <a:pt x="18301" y="87925"/>
                            <a:pt x="27192" y="88792"/>
                          </a:cubicBezTo>
                          <a:cubicBezTo>
                            <a:pt x="36140" y="89658"/>
                            <a:pt x="45089" y="89946"/>
                            <a:pt x="54095" y="89946"/>
                          </a:cubicBezTo>
                          <a:cubicBezTo>
                            <a:pt x="72049" y="89888"/>
                            <a:pt x="90004" y="88387"/>
                            <a:pt x="107843" y="86309"/>
                          </a:cubicBezTo>
                          <a:cubicBezTo>
                            <a:pt x="125682" y="84231"/>
                            <a:pt x="143579" y="81748"/>
                            <a:pt x="161418" y="79381"/>
                          </a:cubicBezTo>
                          <a:cubicBezTo>
                            <a:pt x="179257" y="76956"/>
                            <a:pt x="197039" y="74301"/>
                            <a:pt x="214820" y="71356"/>
                          </a:cubicBezTo>
                          <a:cubicBezTo>
                            <a:pt x="232602" y="68412"/>
                            <a:pt x="250210" y="64948"/>
                            <a:pt x="267760" y="60965"/>
                          </a:cubicBezTo>
                          <a:cubicBezTo>
                            <a:pt x="285311" y="56981"/>
                            <a:pt x="302631" y="52132"/>
                            <a:pt x="319777" y="46647"/>
                          </a:cubicBezTo>
                          <a:cubicBezTo>
                            <a:pt x="336866" y="40989"/>
                            <a:pt x="353608" y="34350"/>
                            <a:pt x="369946" y="26787"/>
                          </a:cubicBezTo>
                          <a:cubicBezTo>
                            <a:pt x="386168" y="18994"/>
                            <a:pt x="401871" y="10045"/>
                            <a:pt x="416882" y="0"/>
                          </a:cubicBezTo>
                          <a:cubicBezTo>
                            <a:pt x="401929" y="10161"/>
                            <a:pt x="386342" y="19225"/>
                            <a:pt x="370119" y="27192"/>
                          </a:cubicBezTo>
                          <a:cubicBezTo>
                            <a:pt x="353839" y="34928"/>
                            <a:pt x="337096" y="41682"/>
                            <a:pt x="320065" y="47456"/>
                          </a:cubicBezTo>
                          <a:cubicBezTo>
                            <a:pt x="302977" y="53113"/>
                            <a:pt x="285600" y="58020"/>
                            <a:pt x="268107" y="62177"/>
                          </a:cubicBezTo>
                          <a:cubicBezTo>
                            <a:pt x="250556" y="66276"/>
                            <a:pt x="232890" y="69913"/>
                            <a:pt x="215167" y="72973"/>
                          </a:cubicBezTo>
                          <a:cubicBezTo>
                            <a:pt x="197443" y="76033"/>
                            <a:pt x="179604" y="78862"/>
                            <a:pt x="161765" y="81402"/>
                          </a:cubicBezTo>
                          <a:cubicBezTo>
                            <a:pt x="143925" y="83942"/>
                            <a:pt x="126144" y="86598"/>
                            <a:pt x="108247" y="88792"/>
                          </a:cubicBezTo>
                          <a:cubicBezTo>
                            <a:pt x="90350" y="90985"/>
                            <a:pt x="72338" y="92660"/>
                            <a:pt x="54210" y="92833"/>
                          </a:cubicBezTo>
                          <a:cubicBezTo>
                            <a:pt x="45146" y="92891"/>
                            <a:pt x="36082" y="92660"/>
                            <a:pt x="27019" y="91909"/>
                          </a:cubicBezTo>
                          <a:cubicBezTo>
                            <a:pt x="17955" y="91101"/>
                            <a:pt x="8949" y="89831"/>
                            <a:pt x="0" y="87983"/>
                          </a:cubicBezTo>
                          <a:lnTo>
                            <a:pt x="635" y="84750"/>
                          </a:lnTo>
                          <a:close/>
                        </a:path>
                      </a:pathLst>
                    </a:custGeom>
                    <a:solidFill>
                      <a:srgbClr val="A0A58F"/>
                    </a:solidFill>
                    <a:ln w="5770" cap="flat">
                      <a:noFill/>
                      <a:prstDash val="solid"/>
                      <a:miter/>
                    </a:ln>
                  </p:spPr>
                  <p:txBody>
                    <a:bodyPr rtlCol="0" anchor="ctr"/>
                    <a:lstStyle/>
                    <a:p>
                      <a:endParaRPr lang="th-TH"/>
                    </a:p>
                  </p:txBody>
                </p:sp>
                <p:sp>
                  <p:nvSpPr>
                    <p:cNvPr id="2064" name="Freeform: Shape 2063">
                      <a:extLst>
                        <a:ext uri="{FF2B5EF4-FFF2-40B4-BE49-F238E27FC236}">
                          <a16:creationId xmlns:a16="http://schemas.microsoft.com/office/drawing/2014/main" id="{259E2AD3-3EBA-44B9-BA75-1CC78E277FFF}"/>
                        </a:ext>
                      </a:extLst>
                    </p:cNvPr>
                    <p:cNvSpPr/>
                    <p:nvPr/>
                  </p:nvSpPr>
                  <p:spPr>
                    <a:xfrm>
                      <a:off x="1782423" y="4890273"/>
                      <a:ext cx="385186" cy="85619"/>
                    </a:xfrm>
                    <a:custGeom>
                      <a:avLst/>
                      <a:gdLst>
                        <a:gd name="connsiteX0" fmla="*/ 808 w 385186"/>
                        <a:gd name="connsiteY0" fmla="*/ 75802 h 85619"/>
                        <a:gd name="connsiteX1" fmla="*/ 25229 w 385186"/>
                        <a:gd name="connsiteY1" fmla="*/ 80651 h 85619"/>
                        <a:gd name="connsiteX2" fmla="*/ 50053 w 385186"/>
                        <a:gd name="connsiteY2" fmla="*/ 82614 h 85619"/>
                        <a:gd name="connsiteX3" fmla="*/ 99876 w 385186"/>
                        <a:gd name="connsiteY3" fmla="*/ 80420 h 85619"/>
                        <a:gd name="connsiteX4" fmla="*/ 149583 w 385186"/>
                        <a:gd name="connsiteY4" fmla="*/ 74705 h 85619"/>
                        <a:gd name="connsiteX5" fmla="*/ 199117 w 385186"/>
                        <a:gd name="connsiteY5" fmla="*/ 67893 h 85619"/>
                        <a:gd name="connsiteX6" fmla="*/ 248247 w 385186"/>
                        <a:gd name="connsiteY6" fmla="*/ 58656 h 85619"/>
                        <a:gd name="connsiteX7" fmla="*/ 296395 w 385186"/>
                        <a:gd name="connsiteY7" fmla="*/ 45262 h 85619"/>
                        <a:gd name="connsiteX8" fmla="*/ 342523 w 385186"/>
                        <a:gd name="connsiteY8" fmla="*/ 26153 h 85619"/>
                        <a:gd name="connsiteX9" fmla="*/ 385187 w 385186"/>
                        <a:gd name="connsiteY9" fmla="*/ 0 h 85619"/>
                        <a:gd name="connsiteX10" fmla="*/ 342696 w 385186"/>
                        <a:gd name="connsiteY10" fmla="*/ 26557 h 85619"/>
                        <a:gd name="connsiteX11" fmla="*/ 296626 w 385186"/>
                        <a:gd name="connsiteY11" fmla="*/ 46128 h 85619"/>
                        <a:gd name="connsiteX12" fmla="*/ 248536 w 385186"/>
                        <a:gd name="connsiteY12" fmla="*/ 59926 h 85619"/>
                        <a:gd name="connsiteX13" fmla="*/ 199406 w 385186"/>
                        <a:gd name="connsiteY13" fmla="*/ 69625 h 85619"/>
                        <a:gd name="connsiteX14" fmla="*/ 149872 w 385186"/>
                        <a:gd name="connsiteY14" fmla="*/ 76841 h 85619"/>
                        <a:gd name="connsiteX15" fmla="*/ 100165 w 385186"/>
                        <a:gd name="connsiteY15" fmla="*/ 82961 h 85619"/>
                        <a:gd name="connsiteX16" fmla="*/ 50053 w 385186"/>
                        <a:gd name="connsiteY16" fmla="*/ 85559 h 85619"/>
                        <a:gd name="connsiteX17" fmla="*/ 24882 w 385186"/>
                        <a:gd name="connsiteY17" fmla="*/ 83827 h 85619"/>
                        <a:gd name="connsiteX18" fmla="*/ 0 w 385186"/>
                        <a:gd name="connsiteY18" fmla="*/ 79093 h 85619"/>
                        <a:gd name="connsiteX19" fmla="*/ 808 w 385186"/>
                        <a:gd name="connsiteY19" fmla="*/ 75802 h 85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5186" h="85619">
                          <a:moveTo>
                            <a:pt x="808" y="75802"/>
                          </a:moveTo>
                          <a:cubicBezTo>
                            <a:pt x="8833" y="77880"/>
                            <a:pt x="17031" y="79497"/>
                            <a:pt x="25229" y="80651"/>
                          </a:cubicBezTo>
                          <a:cubicBezTo>
                            <a:pt x="33484" y="81748"/>
                            <a:pt x="41740" y="82326"/>
                            <a:pt x="50053" y="82614"/>
                          </a:cubicBezTo>
                          <a:cubicBezTo>
                            <a:pt x="66680" y="83076"/>
                            <a:pt x="83307" y="82037"/>
                            <a:pt x="99876" y="80420"/>
                          </a:cubicBezTo>
                          <a:cubicBezTo>
                            <a:pt x="116445" y="78804"/>
                            <a:pt x="133014" y="76726"/>
                            <a:pt x="149583" y="74705"/>
                          </a:cubicBezTo>
                          <a:cubicBezTo>
                            <a:pt x="166152" y="72684"/>
                            <a:pt x="182664" y="70433"/>
                            <a:pt x="199117" y="67893"/>
                          </a:cubicBezTo>
                          <a:cubicBezTo>
                            <a:pt x="215571" y="65352"/>
                            <a:pt x="231967" y="62235"/>
                            <a:pt x="248247" y="58656"/>
                          </a:cubicBezTo>
                          <a:cubicBezTo>
                            <a:pt x="264527" y="55018"/>
                            <a:pt x="280577" y="50515"/>
                            <a:pt x="296395" y="45262"/>
                          </a:cubicBezTo>
                          <a:cubicBezTo>
                            <a:pt x="312156" y="39893"/>
                            <a:pt x="327570" y="33485"/>
                            <a:pt x="342523" y="26153"/>
                          </a:cubicBezTo>
                          <a:cubicBezTo>
                            <a:pt x="357418" y="18590"/>
                            <a:pt x="371620" y="9757"/>
                            <a:pt x="385187" y="0"/>
                          </a:cubicBezTo>
                          <a:cubicBezTo>
                            <a:pt x="371735" y="9930"/>
                            <a:pt x="357533" y="18878"/>
                            <a:pt x="342696" y="26557"/>
                          </a:cubicBezTo>
                          <a:cubicBezTo>
                            <a:pt x="327744" y="34062"/>
                            <a:pt x="312387" y="40643"/>
                            <a:pt x="296626" y="46128"/>
                          </a:cubicBezTo>
                          <a:cubicBezTo>
                            <a:pt x="280808" y="51497"/>
                            <a:pt x="264758" y="56115"/>
                            <a:pt x="248536" y="59926"/>
                          </a:cubicBezTo>
                          <a:cubicBezTo>
                            <a:pt x="232255" y="63678"/>
                            <a:pt x="215917" y="66911"/>
                            <a:pt x="199406" y="69625"/>
                          </a:cubicBezTo>
                          <a:cubicBezTo>
                            <a:pt x="182952" y="72338"/>
                            <a:pt x="166441" y="74705"/>
                            <a:pt x="149872" y="76841"/>
                          </a:cubicBezTo>
                          <a:cubicBezTo>
                            <a:pt x="133303" y="78977"/>
                            <a:pt x="116791" y="81171"/>
                            <a:pt x="100165" y="82961"/>
                          </a:cubicBezTo>
                          <a:cubicBezTo>
                            <a:pt x="83538" y="84750"/>
                            <a:pt x="66796" y="85905"/>
                            <a:pt x="50053" y="85559"/>
                          </a:cubicBezTo>
                          <a:cubicBezTo>
                            <a:pt x="41682" y="85385"/>
                            <a:pt x="33254" y="84866"/>
                            <a:pt x="24882" y="83827"/>
                          </a:cubicBezTo>
                          <a:cubicBezTo>
                            <a:pt x="16511" y="82730"/>
                            <a:pt x="8198" y="81171"/>
                            <a:pt x="0" y="79093"/>
                          </a:cubicBezTo>
                          <a:lnTo>
                            <a:pt x="808" y="75802"/>
                          </a:lnTo>
                          <a:close/>
                        </a:path>
                      </a:pathLst>
                    </a:custGeom>
                    <a:solidFill>
                      <a:srgbClr val="A0A58F"/>
                    </a:solidFill>
                    <a:ln w="5770" cap="flat">
                      <a:noFill/>
                      <a:prstDash val="solid"/>
                      <a:miter/>
                    </a:ln>
                  </p:spPr>
                  <p:txBody>
                    <a:bodyPr rtlCol="0" anchor="ctr"/>
                    <a:lstStyle/>
                    <a:p>
                      <a:endParaRPr lang="th-TH"/>
                    </a:p>
                  </p:txBody>
                </p:sp>
                <p:sp>
                  <p:nvSpPr>
                    <p:cNvPr id="2065" name="Freeform: Shape 2064">
                      <a:extLst>
                        <a:ext uri="{FF2B5EF4-FFF2-40B4-BE49-F238E27FC236}">
                          <a16:creationId xmlns:a16="http://schemas.microsoft.com/office/drawing/2014/main" id="{9807DBF1-B87D-4932-9A93-0FE89D040E39}"/>
                        </a:ext>
                      </a:extLst>
                    </p:cNvPr>
                    <p:cNvSpPr/>
                    <p:nvPr/>
                  </p:nvSpPr>
                  <p:spPr>
                    <a:xfrm>
                      <a:off x="1849854" y="4780929"/>
                      <a:ext cx="355916" cy="110441"/>
                    </a:xfrm>
                    <a:custGeom>
                      <a:avLst/>
                      <a:gdLst>
                        <a:gd name="connsiteX0" fmla="*/ 866 w 355916"/>
                        <a:gd name="connsiteY0" fmla="*/ 101377 h 110441"/>
                        <a:gd name="connsiteX1" fmla="*/ 24132 w 355916"/>
                        <a:gd name="connsiteY1" fmla="*/ 105938 h 110441"/>
                        <a:gd name="connsiteX2" fmla="*/ 47744 w 355916"/>
                        <a:gd name="connsiteY2" fmla="*/ 107381 h 110441"/>
                        <a:gd name="connsiteX3" fmla="*/ 94969 w 355916"/>
                        <a:gd name="connsiteY3" fmla="*/ 103225 h 110441"/>
                        <a:gd name="connsiteX4" fmla="*/ 141847 w 355916"/>
                        <a:gd name="connsiteY4" fmla="*/ 94853 h 110441"/>
                        <a:gd name="connsiteX5" fmla="*/ 188495 w 355916"/>
                        <a:gd name="connsiteY5" fmla="*/ 85154 h 110441"/>
                        <a:gd name="connsiteX6" fmla="*/ 234391 w 355916"/>
                        <a:gd name="connsiteY6" fmla="*/ 72627 h 110441"/>
                        <a:gd name="connsiteX7" fmla="*/ 278672 w 355916"/>
                        <a:gd name="connsiteY7" fmla="*/ 55249 h 110441"/>
                        <a:gd name="connsiteX8" fmla="*/ 319835 w 355916"/>
                        <a:gd name="connsiteY8" fmla="*/ 31348 h 110441"/>
                        <a:gd name="connsiteX9" fmla="*/ 355917 w 355916"/>
                        <a:gd name="connsiteY9" fmla="*/ 0 h 110441"/>
                        <a:gd name="connsiteX10" fmla="*/ 320065 w 355916"/>
                        <a:gd name="connsiteY10" fmla="*/ 31695 h 110441"/>
                        <a:gd name="connsiteX11" fmla="*/ 279018 w 355916"/>
                        <a:gd name="connsiteY11" fmla="*/ 56058 h 110441"/>
                        <a:gd name="connsiteX12" fmla="*/ 234738 w 355916"/>
                        <a:gd name="connsiteY12" fmla="*/ 73897 h 110441"/>
                        <a:gd name="connsiteX13" fmla="*/ 188841 w 355916"/>
                        <a:gd name="connsiteY13" fmla="*/ 86887 h 110441"/>
                        <a:gd name="connsiteX14" fmla="*/ 142251 w 355916"/>
                        <a:gd name="connsiteY14" fmla="*/ 96990 h 110441"/>
                        <a:gd name="connsiteX15" fmla="*/ 95373 w 355916"/>
                        <a:gd name="connsiteY15" fmla="*/ 105823 h 110441"/>
                        <a:gd name="connsiteX16" fmla="*/ 47744 w 355916"/>
                        <a:gd name="connsiteY16" fmla="*/ 110441 h 110441"/>
                        <a:gd name="connsiteX17" fmla="*/ 23728 w 355916"/>
                        <a:gd name="connsiteY17" fmla="*/ 109171 h 110441"/>
                        <a:gd name="connsiteX18" fmla="*/ 0 w 355916"/>
                        <a:gd name="connsiteY18" fmla="*/ 104726 h 110441"/>
                        <a:gd name="connsiteX19" fmla="*/ 866 w 355916"/>
                        <a:gd name="connsiteY19" fmla="*/ 101377 h 11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916" h="110441">
                          <a:moveTo>
                            <a:pt x="866" y="101377"/>
                          </a:moveTo>
                          <a:cubicBezTo>
                            <a:pt x="8487" y="103398"/>
                            <a:pt x="16280" y="104956"/>
                            <a:pt x="24132" y="105938"/>
                          </a:cubicBezTo>
                          <a:cubicBezTo>
                            <a:pt x="31983" y="106862"/>
                            <a:pt x="39893" y="107323"/>
                            <a:pt x="47744" y="107381"/>
                          </a:cubicBezTo>
                          <a:cubicBezTo>
                            <a:pt x="63563" y="107381"/>
                            <a:pt x="79324" y="105649"/>
                            <a:pt x="94969" y="103225"/>
                          </a:cubicBezTo>
                          <a:cubicBezTo>
                            <a:pt x="110614" y="100742"/>
                            <a:pt x="126260" y="97740"/>
                            <a:pt x="141847" y="94853"/>
                          </a:cubicBezTo>
                          <a:cubicBezTo>
                            <a:pt x="157435" y="91909"/>
                            <a:pt x="173023" y="88734"/>
                            <a:pt x="188495" y="85154"/>
                          </a:cubicBezTo>
                          <a:cubicBezTo>
                            <a:pt x="203967" y="81575"/>
                            <a:pt x="219265" y="77361"/>
                            <a:pt x="234391" y="72627"/>
                          </a:cubicBezTo>
                          <a:cubicBezTo>
                            <a:pt x="249517" y="67777"/>
                            <a:pt x="264297" y="61946"/>
                            <a:pt x="278672" y="55249"/>
                          </a:cubicBezTo>
                          <a:cubicBezTo>
                            <a:pt x="293047" y="48437"/>
                            <a:pt x="306787" y="40355"/>
                            <a:pt x="319835" y="31348"/>
                          </a:cubicBezTo>
                          <a:cubicBezTo>
                            <a:pt x="332824" y="22111"/>
                            <a:pt x="344775" y="11489"/>
                            <a:pt x="355917" y="0"/>
                          </a:cubicBezTo>
                          <a:cubicBezTo>
                            <a:pt x="344890" y="11604"/>
                            <a:pt x="332997" y="22342"/>
                            <a:pt x="320065" y="31695"/>
                          </a:cubicBezTo>
                          <a:cubicBezTo>
                            <a:pt x="307018" y="40874"/>
                            <a:pt x="293335" y="49130"/>
                            <a:pt x="279018" y="56058"/>
                          </a:cubicBezTo>
                          <a:cubicBezTo>
                            <a:pt x="264643" y="62870"/>
                            <a:pt x="249864" y="68874"/>
                            <a:pt x="234738" y="73897"/>
                          </a:cubicBezTo>
                          <a:cubicBezTo>
                            <a:pt x="219612" y="78804"/>
                            <a:pt x="204313" y="83192"/>
                            <a:pt x="188841" y="86887"/>
                          </a:cubicBezTo>
                          <a:cubicBezTo>
                            <a:pt x="173369" y="90581"/>
                            <a:pt x="157839" y="93930"/>
                            <a:pt x="142251" y="96990"/>
                          </a:cubicBezTo>
                          <a:cubicBezTo>
                            <a:pt x="126664" y="100049"/>
                            <a:pt x="111076" y="103225"/>
                            <a:pt x="95373" y="105823"/>
                          </a:cubicBezTo>
                          <a:cubicBezTo>
                            <a:pt x="79670" y="108420"/>
                            <a:pt x="63794" y="110268"/>
                            <a:pt x="47744" y="110441"/>
                          </a:cubicBezTo>
                          <a:cubicBezTo>
                            <a:pt x="39720" y="110441"/>
                            <a:pt x="31695" y="110095"/>
                            <a:pt x="23728" y="109171"/>
                          </a:cubicBezTo>
                          <a:cubicBezTo>
                            <a:pt x="15761" y="108190"/>
                            <a:pt x="7851" y="106689"/>
                            <a:pt x="0" y="104726"/>
                          </a:cubicBezTo>
                          <a:lnTo>
                            <a:pt x="866" y="101377"/>
                          </a:lnTo>
                          <a:close/>
                        </a:path>
                      </a:pathLst>
                    </a:custGeom>
                    <a:solidFill>
                      <a:srgbClr val="A0A58F"/>
                    </a:solidFill>
                    <a:ln w="5770" cap="flat">
                      <a:noFill/>
                      <a:prstDash val="solid"/>
                      <a:miter/>
                    </a:ln>
                  </p:spPr>
                  <p:txBody>
                    <a:bodyPr rtlCol="0" anchor="ctr"/>
                    <a:lstStyle/>
                    <a:p>
                      <a:endParaRPr lang="th-TH"/>
                    </a:p>
                  </p:txBody>
                </p:sp>
                <p:sp>
                  <p:nvSpPr>
                    <p:cNvPr id="2066" name="Freeform: Shape 2065">
                      <a:extLst>
                        <a:ext uri="{FF2B5EF4-FFF2-40B4-BE49-F238E27FC236}">
                          <a16:creationId xmlns:a16="http://schemas.microsoft.com/office/drawing/2014/main" id="{2E6BB971-516D-407C-8DED-630C0FC61C0B}"/>
                        </a:ext>
                      </a:extLst>
                    </p:cNvPr>
                    <p:cNvSpPr/>
                    <p:nvPr/>
                  </p:nvSpPr>
                  <p:spPr>
                    <a:xfrm>
                      <a:off x="1908914" y="4702818"/>
                      <a:ext cx="306382" cy="100664"/>
                    </a:xfrm>
                    <a:custGeom>
                      <a:avLst/>
                      <a:gdLst>
                        <a:gd name="connsiteX0" fmla="*/ 578 w 306382"/>
                        <a:gd name="connsiteY0" fmla="*/ 95200 h 100664"/>
                        <a:gd name="connsiteX1" fmla="*/ 40701 w 306382"/>
                        <a:gd name="connsiteY1" fmla="*/ 96932 h 100664"/>
                        <a:gd name="connsiteX2" fmla="*/ 80421 w 306382"/>
                        <a:gd name="connsiteY2" fmla="*/ 89946 h 100664"/>
                        <a:gd name="connsiteX3" fmla="*/ 119159 w 306382"/>
                        <a:gd name="connsiteY3" fmla="*/ 78111 h 100664"/>
                        <a:gd name="connsiteX4" fmla="*/ 157377 w 306382"/>
                        <a:gd name="connsiteY4" fmla="*/ 64487 h 100664"/>
                        <a:gd name="connsiteX5" fmla="*/ 232198 w 306382"/>
                        <a:gd name="connsiteY5" fmla="*/ 33080 h 100664"/>
                        <a:gd name="connsiteX6" fmla="*/ 269146 w 306382"/>
                        <a:gd name="connsiteY6" fmla="*/ 16223 h 100664"/>
                        <a:gd name="connsiteX7" fmla="*/ 306383 w 306382"/>
                        <a:gd name="connsiteY7" fmla="*/ 0 h 100664"/>
                        <a:gd name="connsiteX8" fmla="*/ 269319 w 306382"/>
                        <a:gd name="connsiteY8" fmla="*/ 16685 h 100664"/>
                        <a:gd name="connsiteX9" fmla="*/ 232544 w 306382"/>
                        <a:gd name="connsiteY9" fmla="*/ 33946 h 100664"/>
                        <a:gd name="connsiteX10" fmla="*/ 157955 w 306382"/>
                        <a:gd name="connsiteY10" fmla="*/ 66218 h 100664"/>
                        <a:gd name="connsiteX11" fmla="*/ 119851 w 306382"/>
                        <a:gd name="connsiteY11" fmla="*/ 80305 h 100664"/>
                        <a:gd name="connsiteX12" fmla="*/ 81056 w 306382"/>
                        <a:gd name="connsiteY12" fmla="*/ 92544 h 100664"/>
                        <a:gd name="connsiteX13" fmla="*/ 40932 w 306382"/>
                        <a:gd name="connsiteY13" fmla="*/ 99992 h 100664"/>
                        <a:gd name="connsiteX14" fmla="*/ 0 w 306382"/>
                        <a:gd name="connsiteY14" fmla="*/ 98606 h 100664"/>
                        <a:gd name="connsiteX15" fmla="*/ 578 w 306382"/>
                        <a:gd name="connsiteY15" fmla="*/ 95200 h 10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6382" h="100664">
                          <a:moveTo>
                            <a:pt x="578" y="95200"/>
                          </a:moveTo>
                          <a:cubicBezTo>
                            <a:pt x="13856" y="97451"/>
                            <a:pt x="27365" y="97971"/>
                            <a:pt x="40701" y="96932"/>
                          </a:cubicBezTo>
                          <a:cubicBezTo>
                            <a:pt x="54095" y="95893"/>
                            <a:pt x="67373" y="93295"/>
                            <a:pt x="80421" y="89946"/>
                          </a:cubicBezTo>
                          <a:cubicBezTo>
                            <a:pt x="93468" y="86540"/>
                            <a:pt x="106342" y="82383"/>
                            <a:pt x="119159" y="78111"/>
                          </a:cubicBezTo>
                          <a:cubicBezTo>
                            <a:pt x="131975" y="73781"/>
                            <a:pt x="144734" y="69394"/>
                            <a:pt x="157377" y="64487"/>
                          </a:cubicBezTo>
                          <a:cubicBezTo>
                            <a:pt x="182664" y="54903"/>
                            <a:pt x="207546" y="44165"/>
                            <a:pt x="232198" y="33080"/>
                          </a:cubicBezTo>
                          <a:lnTo>
                            <a:pt x="269146" y="16223"/>
                          </a:lnTo>
                          <a:cubicBezTo>
                            <a:pt x="281443" y="10623"/>
                            <a:pt x="293797" y="4965"/>
                            <a:pt x="306383" y="0"/>
                          </a:cubicBezTo>
                          <a:cubicBezTo>
                            <a:pt x="293855" y="5138"/>
                            <a:pt x="281616" y="10911"/>
                            <a:pt x="269319" y="16685"/>
                          </a:cubicBezTo>
                          <a:lnTo>
                            <a:pt x="232544" y="33946"/>
                          </a:lnTo>
                          <a:cubicBezTo>
                            <a:pt x="207950" y="45320"/>
                            <a:pt x="183183" y="56346"/>
                            <a:pt x="157955" y="66218"/>
                          </a:cubicBezTo>
                          <a:cubicBezTo>
                            <a:pt x="145369" y="71241"/>
                            <a:pt x="132610" y="75802"/>
                            <a:pt x="119851" y="80305"/>
                          </a:cubicBezTo>
                          <a:cubicBezTo>
                            <a:pt x="107035" y="84693"/>
                            <a:pt x="94161" y="89023"/>
                            <a:pt x="81056" y="92544"/>
                          </a:cubicBezTo>
                          <a:cubicBezTo>
                            <a:pt x="67950" y="96066"/>
                            <a:pt x="54557" y="98837"/>
                            <a:pt x="40932" y="99992"/>
                          </a:cubicBezTo>
                          <a:cubicBezTo>
                            <a:pt x="27365" y="101204"/>
                            <a:pt x="13567" y="100800"/>
                            <a:pt x="0" y="98606"/>
                          </a:cubicBezTo>
                          <a:lnTo>
                            <a:pt x="578" y="95200"/>
                          </a:lnTo>
                          <a:close/>
                        </a:path>
                      </a:pathLst>
                    </a:custGeom>
                    <a:solidFill>
                      <a:srgbClr val="A0A58F"/>
                    </a:solidFill>
                    <a:ln w="5770" cap="flat">
                      <a:noFill/>
                      <a:prstDash val="solid"/>
                      <a:miter/>
                    </a:ln>
                  </p:spPr>
                  <p:txBody>
                    <a:bodyPr rtlCol="0" anchor="ctr"/>
                    <a:lstStyle/>
                    <a:p>
                      <a:endParaRPr lang="th-TH"/>
                    </a:p>
                  </p:txBody>
                </p:sp>
                <p:sp>
                  <p:nvSpPr>
                    <p:cNvPr id="2067" name="Freeform: Shape 2066">
                      <a:extLst>
                        <a:ext uri="{FF2B5EF4-FFF2-40B4-BE49-F238E27FC236}">
                          <a16:creationId xmlns:a16="http://schemas.microsoft.com/office/drawing/2014/main" id="{144F0BFD-696A-4D82-87C0-E860597BAA12}"/>
                        </a:ext>
                      </a:extLst>
                    </p:cNvPr>
                    <p:cNvSpPr/>
                    <p:nvPr/>
                  </p:nvSpPr>
                  <p:spPr>
                    <a:xfrm>
                      <a:off x="1951289" y="4612006"/>
                      <a:ext cx="240453" cy="114944"/>
                    </a:xfrm>
                    <a:custGeom>
                      <a:avLst/>
                      <a:gdLst>
                        <a:gd name="connsiteX0" fmla="*/ 0 w 240453"/>
                        <a:gd name="connsiteY0" fmla="*/ 111711 h 114944"/>
                        <a:gd name="connsiteX1" fmla="*/ 62466 w 240453"/>
                        <a:gd name="connsiteY1" fmla="*/ 89831 h 114944"/>
                        <a:gd name="connsiteX2" fmla="*/ 92371 w 240453"/>
                        <a:gd name="connsiteY2" fmla="*/ 75167 h 114944"/>
                        <a:gd name="connsiteX3" fmla="*/ 122622 w 240453"/>
                        <a:gd name="connsiteY3" fmla="*/ 61196 h 114944"/>
                        <a:gd name="connsiteX4" fmla="*/ 153220 w 240453"/>
                        <a:gd name="connsiteY4" fmla="*/ 47975 h 114944"/>
                        <a:gd name="connsiteX5" fmla="*/ 183761 w 240453"/>
                        <a:gd name="connsiteY5" fmla="*/ 34755 h 114944"/>
                        <a:gd name="connsiteX6" fmla="*/ 213146 w 240453"/>
                        <a:gd name="connsiteY6" fmla="*/ 19167 h 114944"/>
                        <a:gd name="connsiteX7" fmla="*/ 240453 w 240453"/>
                        <a:gd name="connsiteY7" fmla="*/ 0 h 114944"/>
                        <a:gd name="connsiteX8" fmla="*/ 213377 w 240453"/>
                        <a:gd name="connsiteY8" fmla="*/ 19513 h 114944"/>
                        <a:gd name="connsiteX9" fmla="*/ 184107 w 240453"/>
                        <a:gd name="connsiteY9" fmla="*/ 35505 h 114944"/>
                        <a:gd name="connsiteX10" fmla="*/ 153682 w 240453"/>
                        <a:gd name="connsiteY10" fmla="*/ 49130 h 114944"/>
                        <a:gd name="connsiteX11" fmla="*/ 123315 w 240453"/>
                        <a:gd name="connsiteY11" fmla="*/ 62754 h 114944"/>
                        <a:gd name="connsiteX12" fmla="*/ 93295 w 240453"/>
                        <a:gd name="connsiteY12" fmla="*/ 77130 h 114944"/>
                        <a:gd name="connsiteX13" fmla="*/ 63563 w 240453"/>
                        <a:gd name="connsiteY13" fmla="*/ 92140 h 114944"/>
                        <a:gd name="connsiteX14" fmla="*/ 808 w 240453"/>
                        <a:gd name="connsiteY14" fmla="*/ 114944 h 114944"/>
                        <a:gd name="connsiteX15" fmla="*/ 0 w 240453"/>
                        <a:gd name="connsiteY15" fmla="*/ 111711 h 114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0453" h="114944">
                          <a:moveTo>
                            <a:pt x="0" y="111711"/>
                          </a:moveTo>
                          <a:cubicBezTo>
                            <a:pt x="21476" y="106400"/>
                            <a:pt x="42491" y="99357"/>
                            <a:pt x="62466" y="89831"/>
                          </a:cubicBezTo>
                          <a:cubicBezTo>
                            <a:pt x="72511" y="85097"/>
                            <a:pt x="82326" y="79959"/>
                            <a:pt x="92371" y="75167"/>
                          </a:cubicBezTo>
                          <a:cubicBezTo>
                            <a:pt x="102416" y="70375"/>
                            <a:pt x="112462" y="65699"/>
                            <a:pt x="122622" y="61196"/>
                          </a:cubicBezTo>
                          <a:cubicBezTo>
                            <a:pt x="132783" y="56635"/>
                            <a:pt x="143002" y="52305"/>
                            <a:pt x="153220" y="47975"/>
                          </a:cubicBezTo>
                          <a:cubicBezTo>
                            <a:pt x="163439" y="43645"/>
                            <a:pt x="173715" y="39373"/>
                            <a:pt x="183761" y="34755"/>
                          </a:cubicBezTo>
                          <a:cubicBezTo>
                            <a:pt x="193864" y="30136"/>
                            <a:pt x="203736" y="24998"/>
                            <a:pt x="213146" y="19167"/>
                          </a:cubicBezTo>
                          <a:cubicBezTo>
                            <a:pt x="222614" y="13336"/>
                            <a:pt x="231620" y="6812"/>
                            <a:pt x="240453" y="0"/>
                          </a:cubicBezTo>
                          <a:cubicBezTo>
                            <a:pt x="231736" y="6928"/>
                            <a:pt x="222787" y="13567"/>
                            <a:pt x="213377" y="19513"/>
                          </a:cubicBezTo>
                          <a:cubicBezTo>
                            <a:pt x="203967" y="25517"/>
                            <a:pt x="194152" y="30771"/>
                            <a:pt x="184107" y="35505"/>
                          </a:cubicBezTo>
                          <a:cubicBezTo>
                            <a:pt x="174062" y="40297"/>
                            <a:pt x="163843" y="44684"/>
                            <a:pt x="153682" y="49130"/>
                          </a:cubicBezTo>
                          <a:cubicBezTo>
                            <a:pt x="143521" y="53575"/>
                            <a:pt x="133360" y="58078"/>
                            <a:pt x="123315" y="62754"/>
                          </a:cubicBezTo>
                          <a:cubicBezTo>
                            <a:pt x="113212" y="67373"/>
                            <a:pt x="103225" y="72223"/>
                            <a:pt x="93295" y="77130"/>
                          </a:cubicBezTo>
                          <a:cubicBezTo>
                            <a:pt x="83365" y="82037"/>
                            <a:pt x="73550" y="87291"/>
                            <a:pt x="63563" y="92140"/>
                          </a:cubicBezTo>
                          <a:cubicBezTo>
                            <a:pt x="43530" y="101954"/>
                            <a:pt x="22342" y="109344"/>
                            <a:pt x="808" y="114944"/>
                          </a:cubicBezTo>
                          <a:lnTo>
                            <a:pt x="0" y="111711"/>
                          </a:lnTo>
                          <a:close/>
                        </a:path>
                      </a:pathLst>
                    </a:custGeom>
                    <a:solidFill>
                      <a:srgbClr val="A0A58F"/>
                    </a:solidFill>
                    <a:ln w="5770" cap="flat">
                      <a:noFill/>
                      <a:prstDash val="solid"/>
                      <a:miter/>
                    </a:ln>
                  </p:spPr>
                  <p:txBody>
                    <a:bodyPr rtlCol="0" anchor="ctr"/>
                    <a:lstStyle/>
                    <a:p>
                      <a:endParaRPr lang="th-TH"/>
                    </a:p>
                  </p:txBody>
                </p:sp>
                <p:sp>
                  <p:nvSpPr>
                    <p:cNvPr id="2068" name="Freeform: Shape 2067">
                      <a:extLst>
                        <a:ext uri="{FF2B5EF4-FFF2-40B4-BE49-F238E27FC236}">
                          <a16:creationId xmlns:a16="http://schemas.microsoft.com/office/drawing/2014/main" id="{F408C55B-B4C7-48B4-9AED-6901B073C218}"/>
                        </a:ext>
                      </a:extLst>
                    </p:cNvPr>
                    <p:cNvSpPr/>
                    <p:nvPr/>
                  </p:nvSpPr>
                  <p:spPr>
                    <a:xfrm>
                      <a:off x="2043140" y="4539836"/>
                      <a:ext cx="136535" cy="60912"/>
                    </a:xfrm>
                    <a:custGeom>
                      <a:avLst/>
                      <a:gdLst>
                        <a:gd name="connsiteX0" fmla="*/ 128915 w 136535"/>
                        <a:gd name="connsiteY0" fmla="*/ 583 h 60912"/>
                        <a:gd name="connsiteX1" fmla="*/ 136536 w 136535"/>
                        <a:gd name="connsiteY1" fmla="*/ 352 h 60912"/>
                        <a:gd name="connsiteX2" fmla="*/ 136247 w 136535"/>
                        <a:gd name="connsiteY2" fmla="*/ 2026 h 60912"/>
                        <a:gd name="connsiteX3" fmla="*/ 114887 w 136535"/>
                        <a:gd name="connsiteY3" fmla="*/ 10281 h 60912"/>
                        <a:gd name="connsiteX4" fmla="*/ 113559 w 136535"/>
                        <a:gd name="connsiteY4" fmla="*/ 11205 h 60912"/>
                        <a:gd name="connsiteX5" fmla="*/ 51381 w 136535"/>
                        <a:gd name="connsiteY5" fmla="*/ 39725 h 60912"/>
                        <a:gd name="connsiteX6" fmla="*/ 808 w 136535"/>
                        <a:gd name="connsiteY6" fmla="*/ 60912 h 60912"/>
                        <a:gd name="connsiteX7" fmla="*/ 0 w 136535"/>
                        <a:gd name="connsiteY7" fmla="*/ 59411 h 60912"/>
                        <a:gd name="connsiteX8" fmla="*/ 50804 w 136535"/>
                        <a:gd name="connsiteY8" fmla="*/ 38108 h 60912"/>
                        <a:gd name="connsiteX9" fmla="*/ 112577 w 136535"/>
                        <a:gd name="connsiteY9" fmla="*/ 9762 h 60912"/>
                        <a:gd name="connsiteX10" fmla="*/ 113905 w 136535"/>
                        <a:gd name="connsiteY10" fmla="*/ 8838 h 60912"/>
                        <a:gd name="connsiteX11" fmla="*/ 128915 w 136535"/>
                        <a:gd name="connsiteY11" fmla="*/ 583 h 6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6535" h="60912">
                          <a:moveTo>
                            <a:pt x="128915" y="583"/>
                          </a:moveTo>
                          <a:cubicBezTo>
                            <a:pt x="131398" y="-52"/>
                            <a:pt x="133938" y="-226"/>
                            <a:pt x="136536" y="352"/>
                          </a:cubicBezTo>
                          <a:lnTo>
                            <a:pt x="136247" y="2026"/>
                          </a:lnTo>
                          <a:cubicBezTo>
                            <a:pt x="128627" y="467"/>
                            <a:pt x="121641" y="5432"/>
                            <a:pt x="114887" y="10281"/>
                          </a:cubicBezTo>
                          <a:lnTo>
                            <a:pt x="113559" y="11205"/>
                          </a:lnTo>
                          <a:cubicBezTo>
                            <a:pt x="94796" y="24541"/>
                            <a:pt x="72742" y="32277"/>
                            <a:pt x="51381" y="39725"/>
                          </a:cubicBezTo>
                          <a:cubicBezTo>
                            <a:pt x="34351" y="45729"/>
                            <a:pt x="16685" y="51906"/>
                            <a:pt x="808" y="60912"/>
                          </a:cubicBezTo>
                          <a:lnTo>
                            <a:pt x="0" y="59411"/>
                          </a:lnTo>
                          <a:cubicBezTo>
                            <a:pt x="15992" y="50347"/>
                            <a:pt x="33716" y="44112"/>
                            <a:pt x="50804" y="38108"/>
                          </a:cubicBezTo>
                          <a:cubicBezTo>
                            <a:pt x="72050" y="30661"/>
                            <a:pt x="93988" y="22982"/>
                            <a:pt x="112577" y="9762"/>
                          </a:cubicBezTo>
                          <a:lnTo>
                            <a:pt x="113905" y="8838"/>
                          </a:lnTo>
                          <a:cubicBezTo>
                            <a:pt x="118524" y="5548"/>
                            <a:pt x="123546" y="1968"/>
                            <a:pt x="128915" y="583"/>
                          </a:cubicBezTo>
                          <a:close/>
                        </a:path>
                      </a:pathLst>
                    </a:custGeom>
                    <a:solidFill>
                      <a:srgbClr val="A0A58F"/>
                    </a:solidFill>
                    <a:ln w="5770" cap="flat">
                      <a:noFill/>
                      <a:prstDash val="solid"/>
                      <a:miter/>
                    </a:ln>
                  </p:spPr>
                  <p:txBody>
                    <a:bodyPr rtlCol="0" anchor="ctr"/>
                    <a:lstStyle/>
                    <a:p>
                      <a:endParaRPr lang="th-TH"/>
                    </a:p>
                  </p:txBody>
                </p:sp>
                <p:sp>
                  <p:nvSpPr>
                    <p:cNvPr id="2069" name="Freeform: Shape 2068">
                      <a:extLst>
                        <a:ext uri="{FF2B5EF4-FFF2-40B4-BE49-F238E27FC236}">
                          <a16:creationId xmlns:a16="http://schemas.microsoft.com/office/drawing/2014/main" id="{4C26D82C-6BAD-4CB6-B9E6-D59A2EDF1EF1}"/>
                        </a:ext>
                      </a:extLst>
                    </p:cNvPr>
                    <p:cNvSpPr/>
                    <p:nvPr/>
                  </p:nvSpPr>
                  <p:spPr>
                    <a:xfrm>
                      <a:off x="1572164" y="4875494"/>
                      <a:ext cx="148024" cy="195653"/>
                    </a:xfrm>
                    <a:custGeom>
                      <a:avLst/>
                      <a:gdLst>
                        <a:gd name="connsiteX0" fmla="*/ 1155 w 148024"/>
                        <a:gd name="connsiteY0" fmla="*/ 0 h 195653"/>
                        <a:gd name="connsiteX1" fmla="*/ 32792 w 148024"/>
                        <a:gd name="connsiteY1" fmla="*/ 56115 h 195653"/>
                        <a:gd name="connsiteX2" fmla="*/ 47687 w 148024"/>
                        <a:gd name="connsiteY2" fmla="*/ 88618 h 195653"/>
                        <a:gd name="connsiteX3" fmla="*/ 120660 w 148024"/>
                        <a:gd name="connsiteY3" fmla="*/ 170828 h 195653"/>
                        <a:gd name="connsiteX4" fmla="*/ 148025 w 148024"/>
                        <a:gd name="connsiteY4" fmla="*/ 194268 h 195653"/>
                        <a:gd name="connsiteX5" fmla="*/ 147043 w 148024"/>
                        <a:gd name="connsiteY5" fmla="*/ 195653 h 195653"/>
                        <a:gd name="connsiteX6" fmla="*/ 119620 w 148024"/>
                        <a:gd name="connsiteY6" fmla="*/ 172156 h 195653"/>
                        <a:gd name="connsiteX7" fmla="*/ 46301 w 148024"/>
                        <a:gd name="connsiteY7" fmla="*/ 89484 h 195653"/>
                        <a:gd name="connsiteX8" fmla="*/ 31291 w 148024"/>
                        <a:gd name="connsiteY8" fmla="*/ 56808 h 195653"/>
                        <a:gd name="connsiteX9" fmla="*/ 0 w 148024"/>
                        <a:gd name="connsiteY9" fmla="*/ 1212 h 195653"/>
                        <a:gd name="connsiteX10" fmla="*/ 1155 w 148024"/>
                        <a:gd name="connsiteY10" fmla="*/ 0 h 19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024" h="195653">
                          <a:moveTo>
                            <a:pt x="1155" y="0"/>
                          </a:moveTo>
                          <a:cubicBezTo>
                            <a:pt x="15934" y="15818"/>
                            <a:pt x="24478" y="36256"/>
                            <a:pt x="32792" y="56115"/>
                          </a:cubicBezTo>
                          <a:cubicBezTo>
                            <a:pt x="37353" y="66969"/>
                            <a:pt x="42029" y="78227"/>
                            <a:pt x="47687" y="88618"/>
                          </a:cubicBezTo>
                          <a:cubicBezTo>
                            <a:pt x="65641" y="121352"/>
                            <a:pt x="93583" y="146523"/>
                            <a:pt x="120660" y="170828"/>
                          </a:cubicBezTo>
                          <a:cubicBezTo>
                            <a:pt x="129435" y="178738"/>
                            <a:pt x="138556" y="186936"/>
                            <a:pt x="148025" y="194268"/>
                          </a:cubicBezTo>
                          <a:lnTo>
                            <a:pt x="147043" y="195653"/>
                          </a:lnTo>
                          <a:cubicBezTo>
                            <a:pt x="137517" y="188264"/>
                            <a:pt x="128396" y="180066"/>
                            <a:pt x="119620" y="172156"/>
                          </a:cubicBezTo>
                          <a:cubicBezTo>
                            <a:pt x="92429" y="147736"/>
                            <a:pt x="64371" y="122507"/>
                            <a:pt x="46301" y="89484"/>
                          </a:cubicBezTo>
                          <a:cubicBezTo>
                            <a:pt x="40585" y="79035"/>
                            <a:pt x="35852" y="67720"/>
                            <a:pt x="31291" y="56808"/>
                          </a:cubicBezTo>
                          <a:cubicBezTo>
                            <a:pt x="23093" y="37122"/>
                            <a:pt x="14606" y="16800"/>
                            <a:pt x="0" y="1212"/>
                          </a:cubicBezTo>
                          <a:lnTo>
                            <a:pt x="1155" y="0"/>
                          </a:lnTo>
                          <a:close/>
                        </a:path>
                      </a:pathLst>
                    </a:custGeom>
                    <a:solidFill>
                      <a:srgbClr val="A0A58F"/>
                    </a:solidFill>
                    <a:ln w="5770" cap="flat">
                      <a:noFill/>
                      <a:prstDash val="solid"/>
                      <a:miter/>
                    </a:ln>
                  </p:spPr>
                  <p:txBody>
                    <a:bodyPr rtlCol="0" anchor="ctr"/>
                    <a:lstStyle/>
                    <a:p>
                      <a:endParaRPr lang="th-TH"/>
                    </a:p>
                  </p:txBody>
                </p:sp>
                <p:sp>
                  <p:nvSpPr>
                    <p:cNvPr id="2070" name="Freeform: Shape 2069">
                      <a:extLst>
                        <a:ext uri="{FF2B5EF4-FFF2-40B4-BE49-F238E27FC236}">
                          <a16:creationId xmlns:a16="http://schemas.microsoft.com/office/drawing/2014/main" id="{E4C4FC88-FF73-4B74-A656-028E6B68DC7A}"/>
                        </a:ext>
                      </a:extLst>
                    </p:cNvPr>
                    <p:cNvSpPr/>
                    <p:nvPr/>
                  </p:nvSpPr>
                  <p:spPr>
                    <a:xfrm>
                      <a:off x="1689995" y="4757317"/>
                      <a:ext cx="97335" cy="214762"/>
                    </a:xfrm>
                    <a:custGeom>
                      <a:avLst/>
                      <a:gdLst>
                        <a:gd name="connsiteX0" fmla="*/ 1616 w 97335"/>
                        <a:gd name="connsiteY0" fmla="*/ 0 h 214762"/>
                        <a:gd name="connsiteX1" fmla="*/ 9526 w 97335"/>
                        <a:gd name="connsiteY1" fmla="*/ 32041 h 214762"/>
                        <a:gd name="connsiteX2" fmla="*/ 32965 w 97335"/>
                        <a:gd name="connsiteY2" fmla="*/ 115290 h 214762"/>
                        <a:gd name="connsiteX3" fmla="*/ 97336 w 97335"/>
                        <a:gd name="connsiteY3" fmla="*/ 213435 h 214762"/>
                        <a:gd name="connsiteX4" fmla="*/ 96297 w 97335"/>
                        <a:gd name="connsiteY4" fmla="*/ 214763 h 214762"/>
                        <a:gd name="connsiteX5" fmla="*/ 31406 w 97335"/>
                        <a:gd name="connsiteY5" fmla="*/ 115868 h 214762"/>
                        <a:gd name="connsiteX6" fmla="*/ 7909 w 97335"/>
                        <a:gd name="connsiteY6" fmla="*/ 32445 h 214762"/>
                        <a:gd name="connsiteX7" fmla="*/ 0 w 97335"/>
                        <a:gd name="connsiteY7" fmla="*/ 462 h 214762"/>
                        <a:gd name="connsiteX8" fmla="*/ 1616 w 97335"/>
                        <a:gd name="connsiteY8" fmla="*/ 0 h 2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35" h="214762">
                          <a:moveTo>
                            <a:pt x="1616" y="0"/>
                          </a:moveTo>
                          <a:cubicBezTo>
                            <a:pt x="4388" y="10623"/>
                            <a:pt x="6986" y="21534"/>
                            <a:pt x="9526" y="32041"/>
                          </a:cubicBezTo>
                          <a:cubicBezTo>
                            <a:pt x="16165" y="59637"/>
                            <a:pt x="23035" y="88214"/>
                            <a:pt x="32965" y="115290"/>
                          </a:cubicBezTo>
                          <a:cubicBezTo>
                            <a:pt x="48726" y="158416"/>
                            <a:pt x="70375" y="191439"/>
                            <a:pt x="97336" y="213435"/>
                          </a:cubicBezTo>
                          <a:lnTo>
                            <a:pt x="96297" y="214763"/>
                          </a:lnTo>
                          <a:cubicBezTo>
                            <a:pt x="69105" y="192594"/>
                            <a:pt x="47282" y="159340"/>
                            <a:pt x="31406" y="115868"/>
                          </a:cubicBezTo>
                          <a:cubicBezTo>
                            <a:pt x="21476" y="88676"/>
                            <a:pt x="14606" y="60099"/>
                            <a:pt x="7909" y="32445"/>
                          </a:cubicBezTo>
                          <a:cubicBezTo>
                            <a:pt x="5369" y="21938"/>
                            <a:pt x="2771" y="11085"/>
                            <a:pt x="0" y="462"/>
                          </a:cubicBezTo>
                          <a:lnTo>
                            <a:pt x="1616" y="0"/>
                          </a:lnTo>
                          <a:close/>
                        </a:path>
                      </a:pathLst>
                    </a:custGeom>
                    <a:solidFill>
                      <a:srgbClr val="A0A58F"/>
                    </a:solidFill>
                    <a:ln w="5770" cap="flat">
                      <a:noFill/>
                      <a:prstDash val="solid"/>
                      <a:miter/>
                    </a:ln>
                  </p:spPr>
                  <p:txBody>
                    <a:bodyPr rtlCol="0" anchor="ctr"/>
                    <a:lstStyle/>
                    <a:p>
                      <a:endParaRPr lang="th-TH"/>
                    </a:p>
                  </p:txBody>
                </p:sp>
                <p:sp>
                  <p:nvSpPr>
                    <p:cNvPr id="2071" name="Freeform: Shape 2070">
                      <a:extLst>
                        <a:ext uri="{FF2B5EF4-FFF2-40B4-BE49-F238E27FC236}">
                          <a16:creationId xmlns:a16="http://schemas.microsoft.com/office/drawing/2014/main" id="{02321E31-5B1A-4515-8BD3-63240120AC2B}"/>
                        </a:ext>
                      </a:extLst>
                    </p:cNvPr>
                    <p:cNvSpPr/>
                    <p:nvPr/>
                  </p:nvSpPr>
                  <p:spPr>
                    <a:xfrm>
                      <a:off x="1771165" y="4651725"/>
                      <a:ext cx="77937" cy="231331"/>
                    </a:xfrm>
                    <a:custGeom>
                      <a:avLst/>
                      <a:gdLst>
                        <a:gd name="connsiteX0" fmla="*/ 1559 w 77937"/>
                        <a:gd name="connsiteY0" fmla="*/ 0 h 231331"/>
                        <a:gd name="connsiteX1" fmla="*/ 10507 w 77937"/>
                        <a:gd name="connsiteY1" fmla="*/ 63216 h 231331"/>
                        <a:gd name="connsiteX2" fmla="*/ 11489 w 77937"/>
                        <a:gd name="connsiteY2" fmla="*/ 88445 h 231331"/>
                        <a:gd name="connsiteX3" fmla="*/ 77938 w 77937"/>
                        <a:gd name="connsiteY3" fmla="*/ 230119 h 231331"/>
                        <a:gd name="connsiteX4" fmla="*/ 76783 w 77937"/>
                        <a:gd name="connsiteY4" fmla="*/ 231331 h 231331"/>
                        <a:gd name="connsiteX5" fmla="*/ 9814 w 77937"/>
                        <a:gd name="connsiteY5" fmla="*/ 88503 h 231331"/>
                        <a:gd name="connsiteX6" fmla="*/ 8833 w 77937"/>
                        <a:gd name="connsiteY6" fmla="*/ 63159 h 231331"/>
                        <a:gd name="connsiteX7" fmla="*/ 0 w 77937"/>
                        <a:gd name="connsiteY7" fmla="*/ 577 h 231331"/>
                        <a:gd name="connsiteX8" fmla="*/ 1559 w 77937"/>
                        <a:gd name="connsiteY8" fmla="*/ 0 h 23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937" h="231331">
                          <a:moveTo>
                            <a:pt x="1559" y="0"/>
                          </a:moveTo>
                          <a:cubicBezTo>
                            <a:pt x="9699" y="19917"/>
                            <a:pt x="10103" y="41971"/>
                            <a:pt x="10507" y="63216"/>
                          </a:cubicBezTo>
                          <a:cubicBezTo>
                            <a:pt x="10680" y="71530"/>
                            <a:pt x="10854" y="80132"/>
                            <a:pt x="11489" y="88445"/>
                          </a:cubicBezTo>
                          <a:cubicBezTo>
                            <a:pt x="15472" y="141674"/>
                            <a:pt x="39720" y="193344"/>
                            <a:pt x="77938" y="230119"/>
                          </a:cubicBezTo>
                          <a:lnTo>
                            <a:pt x="76783" y="231331"/>
                          </a:lnTo>
                          <a:cubicBezTo>
                            <a:pt x="38276" y="194210"/>
                            <a:pt x="13856" y="142193"/>
                            <a:pt x="9814" y="88503"/>
                          </a:cubicBezTo>
                          <a:cubicBezTo>
                            <a:pt x="9179" y="80132"/>
                            <a:pt x="9006" y="71472"/>
                            <a:pt x="8833" y="63159"/>
                          </a:cubicBezTo>
                          <a:cubicBezTo>
                            <a:pt x="8429" y="42029"/>
                            <a:pt x="7967" y="20206"/>
                            <a:pt x="0" y="577"/>
                          </a:cubicBezTo>
                          <a:lnTo>
                            <a:pt x="1559" y="0"/>
                          </a:lnTo>
                          <a:close/>
                        </a:path>
                      </a:pathLst>
                    </a:custGeom>
                    <a:solidFill>
                      <a:srgbClr val="A0A58F"/>
                    </a:solidFill>
                    <a:ln w="5770" cap="flat">
                      <a:noFill/>
                      <a:prstDash val="solid"/>
                      <a:miter/>
                    </a:ln>
                  </p:spPr>
                  <p:txBody>
                    <a:bodyPr rtlCol="0" anchor="ctr"/>
                    <a:lstStyle/>
                    <a:p>
                      <a:endParaRPr lang="th-TH"/>
                    </a:p>
                  </p:txBody>
                </p:sp>
                <p:sp>
                  <p:nvSpPr>
                    <p:cNvPr id="2072" name="Freeform: Shape 2071">
                      <a:extLst>
                        <a:ext uri="{FF2B5EF4-FFF2-40B4-BE49-F238E27FC236}">
                          <a16:creationId xmlns:a16="http://schemas.microsoft.com/office/drawing/2014/main" id="{8AA7A914-958D-4E1D-91B2-49FD64A993EF}"/>
                        </a:ext>
                      </a:extLst>
                    </p:cNvPr>
                    <p:cNvSpPr/>
                    <p:nvPr/>
                  </p:nvSpPr>
                  <p:spPr>
                    <a:xfrm>
                      <a:off x="1831091" y="4601903"/>
                      <a:ext cx="81979" cy="202927"/>
                    </a:xfrm>
                    <a:custGeom>
                      <a:avLst/>
                      <a:gdLst>
                        <a:gd name="connsiteX0" fmla="*/ 1501 w 81979"/>
                        <a:gd name="connsiteY0" fmla="*/ 0 h 202927"/>
                        <a:gd name="connsiteX1" fmla="*/ 11316 w 81979"/>
                        <a:gd name="connsiteY1" fmla="*/ 51497 h 202927"/>
                        <a:gd name="connsiteX2" fmla="*/ 16223 w 81979"/>
                        <a:gd name="connsiteY2" fmla="*/ 86886 h 202927"/>
                        <a:gd name="connsiteX3" fmla="*/ 56808 w 81979"/>
                        <a:gd name="connsiteY3" fmla="*/ 170598 h 202927"/>
                        <a:gd name="connsiteX4" fmla="*/ 81979 w 81979"/>
                        <a:gd name="connsiteY4" fmla="*/ 201542 h 202927"/>
                        <a:gd name="connsiteX5" fmla="*/ 80998 w 81979"/>
                        <a:gd name="connsiteY5" fmla="*/ 202927 h 202927"/>
                        <a:gd name="connsiteX6" fmla="*/ 55422 w 81979"/>
                        <a:gd name="connsiteY6" fmla="*/ 171521 h 202927"/>
                        <a:gd name="connsiteX7" fmla="*/ 14606 w 81979"/>
                        <a:gd name="connsiteY7" fmla="*/ 87291 h 202927"/>
                        <a:gd name="connsiteX8" fmla="*/ 9699 w 81979"/>
                        <a:gd name="connsiteY8" fmla="*/ 51670 h 202927"/>
                        <a:gd name="connsiteX9" fmla="*/ 0 w 81979"/>
                        <a:gd name="connsiteY9" fmla="*/ 635 h 202927"/>
                        <a:gd name="connsiteX10" fmla="*/ 1501 w 81979"/>
                        <a:gd name="connsiteY10" fmla="*/ 0 h 20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979" h="202927">
                          <a:moveTo>
                            <a:pt x="1501" y="0"/>
                          </a:moveTo>
                          <a:cubicBezTo>
                            <a:pt x="7967" y="16396"/>
                            <a:pt x="9641" y="34235"/>
                            <a:pt x="11316" y="51497"/>
                          </a:cubicBezTo>
                          <a:cubicBezTo>
                            <a:pt x="12412" y="63216"/>
                            <a:pt x="13567" y="75340"/>
                            <a:pt x="16223" y="86886"/>
                          </a:cubicBezTo>
                          <a:cubicBezTo>
                            <a:pt x="23208" y="117600"/>
                            <a:pt x="40297" y="144560"/>
                            <a:pt x="56808" y="170598"/>
                          </a:cubicBezTo>
                          <a:cubicBezTo>
                            <a:pt x="63909" y="181798"/>
                            <a:pt x="71299" y="193459"/>
                            <a:pt x="81979" y="201542"/>
                          </a:cubicBezTo>
                          <a:lnTo>
                            <a:pt x="80998" y="202927"/>
                          </a:lnTo>
                          <a:cubicBezTo>
                            <a:pt x="70087" y="194614"/>
                            <a:pt x="62293" y="182375"/>
                            <a:pt x="55422" y="171521"/>
                          </a:cubicBezTo>
                          <a:cubicBezTo>
                            <a:pt x="38853" y="145369"/>
                            <a:pt x="21649" y="118293"/>
                            <a:pt x="14606" y="87291"/>
                          </a:cubicBezTo>
                          <a:cubicBezTo>
                            <a:pt x="11951" y="75629"/>
                            <a:pt x="10796" y="63447"/>
                            <a:pt x="9699" y="51670"/>
                          </a:cubicBezTo>
                          <a:cubicBezTo>
                            <a:pt x="8083" y="34524"/>
                            <a:pt x="6408" y="16800"/>
                            <a:pt x="0" y="635"/>
                          </a:cubicBezTo>
                          <a:lnTo>
                            <a:pt x="1501" y="0"/>
                          </a:lnTo>
                          <a:close/>
                        </a:path>
                      </a:pathLst>
                    </a:custGeom>
                    <a:solidFill>
                      <a:srgbClr val="A0A58F"/>
                    </a:solidFill>
                    <a:ln w="5770" cap="flat">
                      <a:noFill/>
                      <a:prstDash val="solid"/>
                      <a:miter/>
                    </a:ln>
                  </p:spPr>
                  <p:txBody>
                    <a:bodyPr rtlCol="0" anchor="ctr"/>
                    <a:lstStyle/>
                    <a:p>
                      <a:endParaRPr lang="th-TH"/>
                    </a:p>
                  </p:txBody>
                </p:sp>
                <p:sp>
                  <p:nvSpPr>
                    <p:cNvPr id="2073" name="Freeform: Shape 2072">
                      <a:extLst>
                        <a:ext uri="{FF2B5EF4-FFF2-40B4-BE49-F238E27FC236}">
                          <a16:creationId xmlns:a16="http://schemas.microsoft.com/office/drawing/2014/main" id="{E7D6E7CD-40C5-4B1C-8A99-5950B55160E6}"/>
                        </a:ext>
                      </a:extLst>
                    </p:cNvPr>
                    <p:cNvSpPr/>
                    <p:nvPr/>
                  </p:nvSpPr>
                  <p:spPr>
                    <a:xfrm>
                      <a:off x="1911013" y="4560740"/>
                      <a:ext cx="46741" cy="163323"/>
                    </a:xfrm>
                    <a:custGeom>
                      <a:avLst/>
                      <a:gdLst>
                        <a:gd name="connsiteX0" fmla="*/ 7600 w 46741"/>
                        <a:gd name="connsiteY0" fmla="*/ 0 h 163323"/>
                        <a:gd name="connsiteX1" fmla="*/ 9216 w 46741"/>
                        <a:gd name="connsiteY1" fmla="*/ 404 h 163323"/>
                        <a:gd name="connsiteX2" fmla="*/ 3212 w 46741"/>
                        <a:gd name="connsiteY2" fmla="*/ 69163 h 163323"/>
                        <a:gd name="connsiteX3" fmla="*/ 22610 w 46741"/>
                        <a:gd name="connsiteY3" fmla="*/ 116849 h 163323"/>
                        <a:gd name="connsiteX4" fmla="*/ 46742 w 46741"/>
                        <a:gd name="connsiteY4" fmla="*/ 162515 h 163323"/>
                        <a:gd name="connsiteX5" fmla="*/ 45299 w 46741"/>
                        <a:gd name="connsiteY5" fmla="*/ 163323 h 163323"/>
                        <a:gd name="connsiteX6" fmla="*/ 21167 w 46741"/>
                        <a:gd name="connsiteY6" fmla="*/ 117658 h 163323"/>
                        <a:gd name="connsiteX7" fmla="*/ 1596 w 46741"/>
                        <a:gd name="connsiteY7" fmla="*/ 69451 h 163323"/>
                        <a:gd name="connsiteX8" fmla="*/ 7600 w 46741"/>
                        <a:gd name="connsiteY8" fmla="*/ 0 h 163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41" h="163323">
                          <a:moveTo>
                            <a:pt x="7600" y="0"/>
                          </a:moveTo>
                          <a:lnTo>
                            <a:pt x="9216" y="404"/>
                          </a:lnTo>
                          <a:cubicBezTo>
                            <a:pt x="4367" y="21765"/>
                            <a:pt x="-1118" y="46012"/>
                            <a:pt x="3212" y="69163"/>
                          </a:cubicBezTo>
                          <a:cubicBezTo>
                            <a:pt x="6387" y="86251"/>
                            <a:pt x="14643" y="101781"/>
                            <a:pt x="22610" y="116849"/>
                          </a:cubicBezTo>
                          <a:lnTo>
                            <a:pt x="46742" y="162515"/>
                          </a:lnTo>
                          <a:lnTo>
                            <a:pt x="45299" y="163323"/>
                          </a:lnTo>
                          <a:lnTo>
                            <a:pt x="21167" y="117658"/>
                          </a:lnTo>
                          <a:cubicBezTo>
                            <a:pt x="13142" y="102474"/>
                            <a:pt x="4829" y="86771"/>
                            <a:pt x="1596" y="69451"/>
                          </a:cubicBezTo>
                          <a:cubicBezTo>
                            <a:pt x="-2792" y="45955"/>
                            <a:pt x="2750" y="21534"/>
                            <a:pt x="7600" y="0"/>
                          </a:cubicBezTo>
                          <a:close/>
                        </a:path>
                      </a:pathLst>
                    </a:custGeom>
                    <a:solidFill>
                      <a:srgbClr val="A0A58F"/>
                    </a:solidFill>
                    <a:ln w="5770" cap="flat">
                      <a:noFill/>
                      <a:prstDash val="solid"/>
                      <a:miter/>
                    </a:ln>
                  </p:spPr>
                  <p:txBody>
                    <a:bodyPr rtlCol="0" anchor="ctr"/>
                    <a:lstStyle/>
                    <a:p>
                      <a:endParaRPr lang="th-TH"/>
                    </a:p>
                  </p:txBody>
                </p:sp>
                <p:sp>
                  <p:nvSpPr>
                    <p:cNvPr id="2074" name="Freeform: Shape 2073">
                      <a:extLst>
                        <a:ext uri="{FF2B5EF4-FFF2-40B4-BE49-F238E27FC236}">
                          <a16:creationId xmlns:a16="http://schemas.microsoft.com/office/drawing/2014/main" id="{A384A66B-E149-43D6-8132-53276A9CA143}"/>
                        </a:ext>
                      </a:extLst>
                    </p:cNvPr>
                    <p:cNvSpPr/>
                    <p:nvPr/>
                  </p:nvSpPr>
                  <p:spPr>
                    <a:xfrm>
                      <a:off x="2023816" y="4506183"/>
                      <a:ext cx="16322" cy="96181"/>
                    </a:xfrm>
                    <a:custGeom>
                      <a:avLst/>
                      <a:gdLst>
                        <a:gd name="connsiteX0" fmla="*/ 13320 w 16322"/>
                        <a:gd name="connsiteY0" fmla="*/ 0 h 96181"/>
                        <a:gd name="connsiteX1" fmla="*/ 14706 w 16322"/>
                        <a:gd name="connsiteY1" fmla="*/ 981 h 96181"/>
                        <a:gd name="connsiteX2" fmla="*/ 16323 w 16322"/>
                        <a:gd name="connsiteY2" fmla="*/ 95200 h 96181"/>
                        <a:gd name="connsiteX3" fmla="*/ 14937 w 16322"/>
                        <a:gd name="connsiteY3" fmla="*/ 96181 h 96181"/>
                        <a:gd name="connsiteX4" fmla="*/ 13320 w 16322"/>
                        <a:gd name="connsiteY4" fmla="*/ 0 h 9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22" h="96181">
                          <a:moveTo>
                            <a:pt x="13320" y="0"/>
                          </a:moveTo>
                          <a:lnTo>
                            <a:pt x="14706" y="981"/>
                          </a:lnTo>
                          <a:cubicBezTo>
                            <a:pt x="-3306" y="28404"/>
                            <a:pt x="-2614" y="68008"/>
                            <a:pt x="16323" y="95200"/>
                          </a:cubicBezTo>
                          <a:lnTo>
                            <a:pt x="14937" y="96181"/>
                          </a:lnTo>
                          <a:cubicBezTo>
                            <a:pt x="-4346" y="68412"/>
                            <a:pt x="-5038" y="28000"/>
                            <a:pt x="13320" y="0"/>
                          </a:cubicBezTo>
                          <a:close/>
                        </a:path>
                      </a:pathLst>
                    </a:custGeom>
                    <a:solidFill>
                      <a:srgbClr val="A0A58F"/>
                    </a:solidFill>
                    <a:ln w="5770" cap="flat">
                      <a:noFill/>
                      <a:prstDash val="solid"/>
                      <a:miter/>
                    </a:ln>
                  </p:spPr>
                  <p:txBody>
                    <a:bodyPr rtlCol="0" anchor="ctr"/>
                    <a:lstStyle/>
                    <a:p>
                      <a:endParaRPr lang="th-TH"/>
                    </a:p>
                  </p:txBody>
                </p:sp>
              </p:grpSp>
            </p:grpSp>
            <p:grpSp>
              <p:nvGrpSpPr>
                <p:cNvPr id="1920" name="Graphic 3">
                  <a:extLst>
                    <a:ext uri="{FF2B5EF4-FFF2-40B4-BE49-F238E27FC236}">
                      <a16:creationId xmlns:a16="http://schemas.microsoft.com/office/drawing/2014/main" id="{57EDA16B-1BD3-4EAD-8998-572341D1F57D}"/>
                    </a:ext>
                  </a:extLst>
                </p:cNvPr>
                <p:cNvGrpSpPr/>
                <p:nvPr/>
              </p:nvGrpSpPr>
              <p:grpSpPr>
                <a:xfrm>
                  <a:off x="-265093" y="4352757"/>
                  <a:ext cx="1013223" cy="634227"/>
                  <a:chOff x="-265093" y="4352757"/>
                  <a:chExt cx="1013223" cy="634227"/>
                </a:xfrm>
              </p:grpSpPr>
              <p:grpSp>
                <p:nvGrpSpPr>
                  <p:cNvPr id="2041" name="Graphic 3">
                    <a:extLst>
                      <a:ext uri="{FF2B5EF4-FFF2-40B4-BE49-F238E27FC236}">
                        <a16:creationId xmlns:a16="http://schemas.microsoft.com/office/drawing/2014/main" id="{4341EEE1-0062-4A16-92CB-F837D0038A03}"/>
                      </a:ext>
                    </a:extLst>
                  </p:cNvPr>
                  <p:cNvGrpSpPr/>
                  <p:nvPr/>
                </p:nvGrpSpPr>
                <p:grpSpPr>
                  <a:xfrm>
                    <a:off x="-265093" y="4352757"/>
                    <a:ext cx="1013223" cy="634227"/>
                    <a:chOff x="-265093" y="4352757"/>
                    <a:chExt cx="1013223" cy="634227"/>
                  </a:xfrm>
                  <a:solidFill>
                    <a:srgbClr val="FBFFFF"/>
                  </a:solidFill>
                </p:grpSpPr>
                <p:sp>
                  <p:nvSpPr>
                    <p:cNvPr id="2057" name="Freeform: Shape 2056">
                      <a:extLst>
                        <a:ext uri="{FF2B5EF4-FFF2-40B4-BE49-F238E27FC236}">
                          <a16:creationId xmlns:a16="http://schemas.microsoft.com/office/drawing/2014/main" id="{A491E335-F43D-40A9-85D7-F32F6C1A8ED3}"/>
                        </a:ext>
                      </a:extLst>
                    </p:cNvPr>
                    <p:cNvSpPr/>
                    <p:nvPr/>
                  </p:nvSpPr>
                  <p:spPr>
                    <a:xfrm>
                      <a:off x="-265093" y="4486035"/>
                      <a:ext cx="1013223" cy="500949"/>
                    </a:xfrm>
                    <a:custGeom>
                      <a:avLst/>
                      <a:gdLst>
                        <a:gd name="connsiteX0" fmla="*/ 991140 w 1013223"/>
                        <a:gd name="connsiteY0" fmla="*/ 0 h 500949"/>
                        <a:gd name="connsiteX1" fmla="*/ 1012443 w 1013223"/>
                        <a:gd name="connsiteY1" fmla="*/ 45377 h 500949"/>
                        <a:gd name="connsiteX2" fmla="*/ 832493 w 1013223"/>
                        <a:gd name="connsiteY2" fmla="*/ 321913 h 500949"/>
                        <a:gd name="connsiteX3" fmla="*/ 454350 w 1013223"/>
                        <a:gd name="connsiteY3" fmla="*/ 493723 h 500949"/>
                        <a:gd name="connsiteX4" fmla="*/ 202697 w 1013223"/>
                        <a:gd name="connsiteY4" fmla="*/ 462605 h 500949"/>
                        <a:gd name="connsiteX5" fmla="*/ 0 w 1013223"/>
                        <a:gd name="connsiteY5" fmla="*/ 359092 h 500949"/>
                        <a:gd name="connsiteX6" fmla="*/ 991140 w 1013223"/>
                        <a:gd name="connsiteY6" fmla="*/ 0 h 50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223" h="500949">
                          <a:moveTo>
                            <a:pt x="991140" y="0"/>
                          </a:moveTo>
                          <a:cubicBezTo>
                            <a:pt x="991140" y="0"/>
                            <a:pt x="1018101" y="11027"/>
                            <a:pt x="1012443" y="45377"/>
                          </a:cubicBezTo>
                          <a:cubicBezTo>
                            <a:pt x="1006786" y="79728"/>
                            <a:pt x="1046274" y="177294"/>
                            <a:pt x="832493" y="321913"/>
                          </a:cubicBezTo>
                          <a:cubicBezTo>
                            <a:pt x="618712" y="466531"/>
                            <a:pt x="505731" y="477558"/>
                            <a:pt x="454350" y="493723"/>
                          </a:cubicBezTo>
                          <a:cubicBezTo>
                            <a:pt x="403026" y="509888"/>
                            <a:pt x="260197" y="498688"/>
                            <a:pt x="202697" y="462605"/>
                          </a:cubicBezTo>
                          <a:cubicBezTo>
                            <a:pt x="145196" y="426523"/>
                            <a:pt x="49823" y="346275"/>
                            <a:pt x="0" y="359092"/>
                          </a:cubicBezTo>
                          <a:cubicBezTo>
                            <a:pt x="0" y="359092"/>
                            <a:pt x="774184" y="28750"/>
                            <a:pt x="991140" y="0"/>
                          </a:cubicBezTo>
                          <a:close/>
                        </a:path>
                      </a:pathLst>
                    </a:custGeom>
                    <a:solidFill>
                      <a:srgbClr val="FBFFFF"/>
                    </a:solidFill>
                    <a:ln w="5770" cap="flat">
                      <a:noFill/>
                      <a:prstDash val="solid"/>
                      <a:miter/>
                    </a:ln>
                  </p:spPr>
                  <p:txBody>
                    <a:bodyPr rtlCol="0" anchor="ctr"/>
                    <a:lstStyle/>
                    <a:p>
                      <a:endParaRPr lang="th-TH"/>
                    </a:p>
                  </p:txBody>
                </p:sp>
                <p:sp>
                  <p:nvSpPr>
                    <p:cNvPr id="2058" name="Freeform: Shape 2057">
                      <a:extLst>
                        <a:ext uri="{FF2B5EF4-FFF2-40B4-BE49-F238E27FC236}">
                          <a16:creationId xmlns:a16="http://schemas.microsoft.com/office/drawing/2014/main" id="{BCB6A817-C773-4DF4-86CD-449E4F811BC9}"/>
                        </a:ext>
                      </a:extLst>
                    </p:cNvPr>
                    <p:cNvSpPr/>
                    <p:nvPr/>
                  </p:nvSpPr>
                  <p:spPr>
                    <a:xfrm>
                      <a:off x="-265036" y="4352757"/>
                      <a:ext cx="996191" cy="492312"/>
                    </a:xfrm>
                    <a:custGeom>
                      <a:avLst/>
                      <a:gdLst>
                        <a:gd name="connsiteX0" fmla="*/ 983404 w 996191"/>
                        <a:gd name="connsiteY0" fmla="*/ 150193 h 492312"/>
                        <a:gd name="connsiteX1" fmla="*/ 975380 w 996191"/>
                        <a:gd name="connsiteY1" fmla="*/ 62499 h 492312"/>
                        <a:gd name="connsiteX2" fmla="*/ 463183 w 996191"/>
                        <a:gd name="connsiteY2" fmla="*/ 50375 h 492312"/>
                        <a:gd name="connsiteX3" fmla="*/ 36717 w 996191"/>
                        <a:gd name="connsiteY3" fmla="*/ 372230 h 492312"/>
                        <a:gd name="connsiteX4" fmla="*/ 0 w 996191"/>
                        <a:gd name="connsiteY4" fmla="*/ 492312 h 492312"/>
                        <a:gd name="connsiteX5" fmla="*/ 983404 w 996191"/>
                        <a:gd name="connsiteY5" fmla="*/ 150193 h 49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6191" h="492312">
                          <a:moveTo>
                            <a:pt x="983404" y="150193"/>
                          </a:moveTo>
                          <a:cubicBezTo>
                            <a:pt x="983404" y="150193"/>
                            <a:pt x="1016947" y="111686"/>
                            <a:pt x="975380" y="62499"/>
                          </a:cubicBezTo>
                          <a:cubicBezTo>
                            <a:pt x="933813" y="13369"/>
                            <a:pt x="781747" y="-43324"/>
                            <a:pt x="463183" y="50375"/>
                          </a:cubicBezTo>
                          <a:cubicBezTo>
                            <a:pt x="144618" y="144074"/>
                            <a:pt x="70029" y="220049"/>
                            <a:pt x="36717" y="372230"/>
                          </a:cubicBezTo>
                          <a:cubicBezTo>
                            <a:pt x="36717" y="372230"/>
                            <a:pt x="46070" y="474531"/>
                            <a:pt x="0" y="492312"/>
                          </a:cubicBezTo>
                          <a:cubicBezTo>
                            <a:pt x="-58" y="492370"/>
                            <a:pt x="653005" y="357624"/>
                            <a:pt x="983404" y="150193"/>
                          </a:cubicBezTo>
                          <a:close/>
                        </a:path>
                      </a:pathLst>
                    </a:custGeom>
                    <a:solidFill>
                      <a:srgbClr val="FBFFFF"/>
                    </a:solidFill>
                    <a:ln w="5770" cap="flat">
                      <a:noFill/>
                      <a:prstDash val="solid"/>
                      <a:miter/>
                    </a:ln>
                  </p:spPr>
                  <p:txBody>
                    <a:bodyPr rtlCol="0" anchor="ctr"/>
                    <a:lstStyle/>
                    <a:p>
                      <a:endParaRPr lang="th-TH"/>
                    </a:p>
                  </p:txBody>
                </p:sp>
              </p:grpSp>
              <p:pic>
                <p:nvPicPr>
                  <p:cNvPr id="2042" name="Picture 2041">
                    <a:extLst>
                      <a:ext uri="{FF2B5EF4-FFF2-40B4-BE49-F238E27FC236}">
                        <a16:creationId xmlns:a16="http://schemas.microsoft.com/office/drawing/2014/main" id="{9863CF0B-7401-437D-96B6-833DAFEDE758}"/>
                      </a:ext>
                    </a:extLst>
                  </p:cNvPr>
                  <p:cNvPicPr>
                    <a:picLocks noChangeAspect="1"/>
                  </p:cNvPicPr>
                  <p:nvPr/>
                </p:nvPicPr>
                <p:blipFill>
                  <a:blip r:embed="rId45"/>
                  <a:stretch>
                    <a:fillRect/>
                  </a:stretch>
                </p:blipFill>
                <p:spPr>
                  <a:xfrm>
                    <a:off x="-262292" y="4487227"/>
                    <a:ext cx="1004534" cy="496493"/>
                  </a:xfrm>
                  <a:custGeom>
                    <a:avLst/>
                    <a:gdLst>
                      <a:gd name="connsiteX0" fmla="*/ 148 w 1004534"/>
                      <a:gd name="connsiteY0" fmla="*/ 217 h 496493"/>
                      <a:gd name="connsiteX1" fmla="*/ 1004682 w 1004534"/>
                      <a:gd name="connsiteY1" fmla="*/ 217 h 496493"/>
                      <a:gd name="connsiteX2" fmla="*/ 1004682 w 1004534"/>
                      <a:gd name="connsiteY2" fmla="*/ 496711 h 496493"/>
                      <a:gd name="connsiteX3" fmla="*/ 148 w 1004534"/>
                      <a:gd name="connsiteY3" fmla="*/ 496711 h 496493"/>
                    </a:gdLst>
                    <a:ahLst/>
                    <a:cxnLst>
                      <a:cxn ang="0">
                        <a:pos x="connsiteX0" y="connsiteY0"/>
                      </a:cxn>
                      <a:cxn ang="0">
                        <a:pos x="connsiteX1" y="connsiteY1"/>
                      </a:cxn>
                      <a:cxn ang="0">
                        <a:pos x="connsiteX2" y="connsiteY2"/>
                      </a:cxn>
                      <a:cxn ang="0">
                        <a:pos x="connsiteX3" y="connsiteY3"/>
                      </a:cxn>
                    </a:cxnLst>
                    <a:rect l="l" t="t" r="r" b="b"/>
                    <a:pathLst>
                      <a:path w="1004534" h="496493">
                        <a:moveTo>
                          <a:pt x="148" y="217"/>
                        </a:moveTo>
                        <a:lnTo>
                          <a:pt x="1004682" y="217"/>
                        </a:lnTo>
                        <a:lnTo>
                          <a:pt x="1004682" y="496711"/>
                        </a:lnTo>
                        <a:lnTo>
                          <a:pt x="148" y="496711"/>
                        </a:lnTo>
                        <a:close/>
                      </a:path>
                    </a:pathLst>
                  </a:custGeom>
                </p:spPr>
              </p:pic>
              <p:pic>
                <p:nvPicPr>
                  <p:cNvPr id="2043" name="Picture 2042">
                    <a:extLst>
                      <a:ext uri="{FF2B5EF4-FFF2-40B4-BE49-F238E27FC236}">
                        <a16:creationId xmlns:a16="http://schemas.microsoft.com/office/drawing/2014/main" id="{DBE93061-B541-4594-9EC0-D645504EBAFA}"/>
                      </a:ext>
                    </a:extLst>
                  </p:cNvPr>
                  <p:cNvPicPr>
                    <a:picLocks noChangeAspect="1"/>
                  </p:cNvPicPr>
                  <p:nvPr/>
                </p:nvPicPr>
                <p:blipFill>
                  <a:blip r:embed="rId46"/>
                  <a:stretch>
                    <a:fillRect/>
                  </a:stretch>
                </p:blipFill>
                <p:spPr>
                  <a:xfrm>
                    <a:off x="-262292" y="4360216"/>
                    <a:ext cx="987214" cy="484947"/>
                  </a:xfrm>
                  <a:custGeom>
                    <a:avLst/>
                    <a:gdLst>
                      <a:gd name="connsiteX0" fmla="*/ 148 w 987214"/>
                      <a:gd name="connsiteY0" fmla="*/ 195 h 484947"/>
                      <a:gd name="connsiteX1" fmla="*/ 987363 w 987214"/>
                      <a:gd name="connsiteY1" fmla="*/ 195 h 484947"/>
                      <a:gd name="connsiteX2" fmla="*/ 987363 w 987214"/>
                      <a:gd name="connsiteY2" fmla="*/ 485142 h 484947"/>
                      <a:gd name="connsiteX3" fmla="*/ 148 w 987214"/>
                      <a:gd name="connsiteY3" fmla="*/ 485142 h 484947"/>
                    </a:gdLst>
                    <a:ahLst/>
                    <a:cxnLst>
                      <a:cxn ang="0">
                        <a:pos x="connsiteX0" y="connsiteY0"/>
                      </a:cxn>
                      <a:cxn ang="0">
                        <a:pos x="connsiteX1" y="connsiteY1"/>
                      </a:cxn>
                      <a:cxn ang="0">
                        <a:pos x="connsiteX2" y="connsiteY2"/>
                      </a:cxn>
                      <a:cxn ang="0">
                        <a:pos x="connsiteX3" y="connsiteY3"/>
                      </a:cxn>
                    </a:cxnLst>
                    <a:rect l="l" t="t" r="r" b="b"/>
                    <a:pathLst>
                      <a:path w="987214" h="484947">
                        <a:moveTo>
                          <a:pt x="148" y="195"/>
                        </a:moveTo>
                        <a:lnTo>
                          <a:pt x="987363" y="195"/>
                        </a:lnTo>
                        <a:lnTo>
                          <a:pt x="987363" y="485142"/>
                        </a:lnTo>
                        <a:lnTo>
                          <a:pt x="148" y="485142"/>
                        </a:lnTo>
                        <a:close/>
                      </a:path>
                    </a:pathLst>
                  </a:custGeom>
                </p:spPr>
              </p:pic>
              <p:grpSp>
                <p:nvGrpSpPr>
                  <p:cNvPr id="2044" name="Graphic 3">
                    <a:extLst>
                      <a:ext uri="{FF2B5EF4-FFF2-40B4-BE49-F238E27FC236}">
                        <a16:creationId xmlns:a16="http://schemas.microsoft.com/office/drawing/2014/main" id="{4EF7AE42-B50B-4F55-AF20-5727440AEC15}"/>
                      </a:ext>
                    </a:extLst>
                  </p:cNvPr>
                  <p:cNvGrpSpPr/>
                  <p:nvPr/>
                </p:nvGrpSpPr>
                <p:grpSpPr>
                  <a:xfrm>
                    <a:off x="-45712" y="4463724"/>
                    <a:ext cx="716336" cy="438845"/>
                    <a:chOff x="-45712" y="4463724"/>
                    <a:chExt cx="716336" cy="438845"/>
                  </a:xfrm>
                  <a:solidFill>
                    <a:srgbClr val="A0BDAB"/>
                  </a:solidFill>
                </p:grpSpPr>
                <p:sp>
                  <p:nvSpPr>
                    <p:cNvPr id="2045" name="Freeform: Shape 2044">
                      <a:extLst>
                        <a:ext uri="{FF2B5EF4-FFF2-40B4-BE49-F238E27FC236}">
                          <a16:creationId xmlns:a16="http://schemas.microsoft.com/office/drawing/2014/main" id="{749740C9-AC98-4687-A7F4-73E2B21A33D7}"/>
                        </a:ext>
                      </a:extLst>
                    </p:cNvPr>
                    <p:cNvSpPr/>
                    <p:nvPr/>
                  </p:nvSpPr>
                  <p:spPr>
                    <a:xfrm>
                      <a:off x="520521" y="4538802"/>
                      <a:ext cx="150102" cy="243397"/>
                    </a:xfrm>
                    <a:custGeom>
                      <a:avLst/>
                      <a:gdLst>
                        <a:gd name="connsiteX0" fmla="*/ 149987 w 150102"/>
                        <a:gd name="connsiteY0" fmla="*/ 6697 h 243397"/>
                        <a:gd name="connsiteX1" fmla="*/ 0 w 150102"/>
                        <a:gd name="connsiteY1" fmla="*/ 243397 h 243397"/>
                        <a:gd name="connsiteX2" fmla="*/ 150103 w 150102"/>
                        <a:gd name="connsiteY2" fmla="*/ 0 h 243397"/>
                        <a:gd name="connsiteX3" fmla="*/ 149987 w 150102"/>
                        <a:gd name="connsiteY3" fmla="*/ 6697 h 243397"/>
                      </a:gdLst>
                      <a:ahLst/>
                      <a:cxnLst>
                        <a:cxn ang="0">
                          <a:pos x="connsiteX0" y="connsiteY0"/>
                        </a:cxn>
                        <a:cxn ang="0">
                          <a:pos x="connsiteX1" y="connsiteY1"/>
                        </a:cxn>
                        <a:cxn ang="0">
                          <a:pos x="connsiteX2" y="connsiteY2"/>
                        </a:cxn>
                        <a:cxn ang="0">
                          <a:pos x="connsiteX3" y="connsiteY3"/>
                        </a:cxn>
                      </a:cxnLst>
                      <a:rect l="l" t="t" r="r" b="b"/>
                      <a:pathLst>
                        <a:path w="150102" h="243397">
                          <a:moveTo>
                            <a:pt x="149987" y="6697"/>
                          </a:moveTo>
                          <a:cubicBezTo>
                            <a:pt x="122507" y="104495"/>
                            <a:pt x="71876" y="188841"/>
                            <a:pt x="0" y="243397"/>
                          </a:cubicBezTo>
                          <a:cubicBezTo>
                            <a:pt x="71357" y="187975"/>
                            <a:pt x="123604" y="97567"/>
                            <a:pt x="150103" y="0"/>
                          </a:cubicBezTo>
                          <a:lnTo>
                            <a:pt x="149987" y="6697"/>
                          </a:lnTo>
                          <a:close/>
                        </a:path>
                      </a:pathLst>
                    </a:custGeom>
                    <a:solidFill>
                      <a:srgbClr val="A0BDAB"/>
                    </a:solidFill>
                    <a:ln w="5770" cap="flat">
                      <a:noFill/>
                      <a:prstDash val="solid"/>
                      <a:miter/>
                    </a:ln>
                  </p:spPr>
                  <p:txBody>
                    <a:bodyPr rtlCol="0" anchor="ctr"/>
                    <a:lstStyle/>
                    <a:p>
                      <a:endParaRPr lang="th-TH"/>
                    </a:p>
                  </p:txBody>
                </p:sp>
                <p:sp>
                  <p:nvSpPr>
                    <p:cNvPr id="2046" name="Freeform: Shape 2045">
                      <a:extLst>
                        <a:ext uri="{FF2B5EF4-FFF2-40B4-BE49-F238E27FC236}">
                          <a16:creationId xmlns:a16="http://schemas.microsoft.com/office/drawing/2014/main" id="{4F779F25-AFA9-4BE2-BEEB-B44667622DD2}"/>
                        </a:ext>
                      </a:extLst>
                    </p:cNvPr>
                    <p:cNvSpPr/>
                    <p:nvPr/>
                  </p:nvSpPr>
                  <p:spPr>
                    <a:xfrm>
                      <a:off x="414467" y="4593589"/>
                      <a:ext cx="147966" cy="239702"/>
                    </a:xfrm>
                    <a:custGeom>
                      <a:avLst/>
                      <a:gdLst>
                        <a:gd name="connsiteX0" fmla="*/ 138268 w 147966"/>
                        <a:gd name="connsiteY0" fmla="*/ 20726 h 239702"/>
                        <a:gd name="connsiteX1" fmla="*/ 105880 w 147966"/>
                        <a:gd name="connsiteY1" fmla="*/ 77534 h 239702"/>
                        <a:gd name="connsiteX2" fmla="*/ 72107 w 147966"/>
                        <a:gd name="connsiteY2" fmla="*/ 133072 h 239702"/>
                        <a:gd name="connsiteX3" fmla="*/ 37757 w 147966"/>
                        <a:gd name="connsiteY3" fmla="*/ 188090 h 239702"/>
                        <a:gd name="connsiteX4" fmla="*/ 0 w 147966"/>
                        <a:gd name="connsiteY4" fmla="*/ 239703 h 239702"/>
                        <a:gd name="connsiteX5" fmla="*/ 37237 w 147966"/>
                        <a:gd name="connsiteY5" fmla="*/ 187629 h 239702"/>
                        <a:gd name="connsiteX6" fmla="*/ 71010 w 147966"/>
                        <a:gd name="connsiteY6" fmla="*/ 132148 h 239702"/>
                        <a:gd name="connsiteX7" fmla="*/ 104206 w 147966"/>
                        <a:gd name="connsiteY7" fmla="*/ 76091 h 239702"/>
                        <a:gd name="connsiteX8" fmla="*/ 147967 w 147966"/>
                        <a:gd name="connsiteY8" fmla="*/ 0 h 239702"/>
                        <a:gd name="connsiteX9" fmla="*/ 138268 w 147966"/>
                        <a:gd name="connsiteY9" fmla="*/ 20726 h 23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66" h="239702">
                          <a:moveTo>
                            <a:pt x="138268" y="20726"/>
                          </a:moveTo>
                          <a:cubicBezTo>
                            <a:pt x="127992" y="40124"/>
                            <a:pt x="117023" y="58944"/>
                            <a:pt x="105880" y="77534"/>
                          </a:cubicBezTo>
                          <a:cubicBezTo>
                            <a:pt x="94738" y="96124"/>
                            <a:pt x="83365" y="114598"/>
                            <a:pt x="72107" y="133072"/>
                          </a:cubicBezTo>
                          <a:cubicBezTo>
                            <a:pt x="60849" y="151546"/>
                            <a:pt x="49592" y="170078"/>
                            <a:pt x="37757" y="188090"/>
                          </a:cubicBezTo>
                          <a:cubicBezTo>
                            <a:pt x="25922" y="206045"/>
                            <a:pt x="13509" y="223538"/>
                            <a:pt x="0" y="239703"/>
                          </a:cubicBezTo>
                          <a:cubicBezTo>
                            <a:pt x="13336" y="223365"/>
                            <a:pt x="25575" y="205756"/>
                            <a:pt x="37237" y="187629"/>
                          </a:cubicBezTo>
                          <a:cubicBezTo>
                            <a:pt x="48899" y="169501"/>
                            <a:pt x="59926" y="150796"/>
                            <a:pt x="71010" y="132148"/>
                          </a:cubicBezTo>
                          <a:cubicBezTo>
                            <a:pt x="82095" y="113501"/>
                            <a:pt x="93237" y="94853"/>
                            <a:pt x="104206" y="76091"/>
                          </a:cubicBezTo>
                          <a:cubicBezTo>
                            <a:pt x="115175" y="57328"/>
                            <a:pt x="137864" y="19513"/>
                            <a:pt x="147967" y="0"/>
                          </a:cubicBezTo>
                          <a:lnTo>
                            <a:pt x="138268" y="20726"/>
                          </a:lnTo>
                          <a:close/>
                        </a:path>
                      </a:pathLst>
                    </a:custGeom>
                    <a:solidFill>
                      <a:srgbClr val="A0BDAB"/>
                    </a:solidFill>
                    <a:ln w="5770" cap="flat">
                      <a:noFill/>
                      <a:prstDash val="solid"/>
                      <a:miter/>
                    </a:ln>
                  </p:spPr>
                  <p:txBody>
                    <a:bodyPr rtlCol="0" anchor="ctr"/>
                    <a:lstStyle/>
                    <a:p>
                      <a:endParaRPr lang="th-TH"/>
                    </a:p>
                  </p:txBody>
                </p:sp>
                <p:sp>
                  <p:nvSpPr>
                    <p:cNvPr id="2047" name="Freeform: Shape 2046">
                      <a:extLst>
                        <a:ext uri="{FF2B5EF4-FFF2-40B4-BE49-F238E27FC236}">
                          <a16:creationId xmlns:a16="http://schemas.microsoft.com/office/drawing/2014/main" id="{74DFA804-29B0-4628-B7EA-3AED3C008AFB}"/>
                        </a:ext>
                      </a:extLst>
                    </p:cNvPr>
                    <p:cNvSpPr/>
                    <p:nvPr/>
                  </p:nvSpPr>
                  <p:spPr>
                    <a:xfrm>
                      <a:off x="285379" y="4660789"/>
                      <a:ext cx="128106" cy="218746"/>
                    </a:xfrm>
                    <a:custGeom>
                      <a:avLst/>
                      <a:gdLst>
                        <a:gd name="connsiteX0" fmla="*/ 128107 w 128106"/>
                        <a:gd name="connsiteY0" fmla="*/ 346 h 218746"/>
                        <a:gd name="connsiteX1" fmla="*/ 126086 w 128106"/>
                        <a:gd name="connsiteY1" fmla="*/ 36140 h 218746"/>
                        <a:gd name="connsiteX2" fmla="*/ 120140 w 128106"/>
                        <a:gd name="connsiteY2" fmla="*/ 71010 h 218746"/>
                        <a:gd name="connsiteX3" fmla="*/ 106400 w 128106"/>
                        <a:gd name="connsiteY3" fmla="*/ 101839 h 218746"/>
                        <a:gd name="connsiteX4" fmla="*/ 85674 w 128106"/>
                        <a:gd name="connsiteY4" fmla="*/ 126029 h 218746"/>
                        <a:gd name="connsiteX5" fmla="*/ 0 w 128106"/>
                        <a:gd name="connsiteY5" fmla="*/ 218746 h 218746"/>
                        <a:gd name="connsiteX6" fmla="*/ 84750 w 128106"/>
                        <a:gd name="connsiteY6" fmla="*/ 124874 h 218746"/>
                        <a:gd name="connsiteX7" fmla="*/ 105072 w 128106"/>
                        <a:gd name="connsiteY7" fmla="*/ 100569 h 218746"/>
                        <a:gd name="connsiteX8" fmla="*/ 118235 w 128106"/>
                        <a:gd name="connsiteY8" fmla="*/ 70144 h 218746"/>
                        <a:gd name="connsiteX9" fmla="*/ 123777 w 128106"/>
                        <a:gd name="connsiteY9" fmla="*/ 35678 h 218746"/>
                        <a:gd name="connsiteX10" fmla="*/ 125451 w 128106"/>
                        <a:gd name="connsiteY10" fmla="*/ 0 h 218746"/>
                        <a:gd name="connsiteX11" fmla="*/ 128107 w 128106"/>
                        <a:gd name="connsiteY11" fmla="*/ 346 h 21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106" h="218746">
                          <a:moveTo>
                            <a:pt x="128107" y="346"/>
                          </a:moveTo>
                          <a:cubicBezTo>
                            <a:pt x="127703" y="12297"/>
                            <a:pt x="127241" y="24305"/>
                            <a:pt x="126086" y="36140"/>
                          </a:cubicBezTo>
                          <a:cubicBezTo>
                            <a:pt x="124989" y="48033"/>
                            <a:pt x="123200" y="59752"/>
                            <a:pt x="120140" y="71010"/>
                          </a:cubicBezTo>
                          <a:cubicBezTo>
                            <a:pt x="117022" y="82152"/>
                            <a:pt x="112577" y="92833"/>
                            <a:pt x="106400" y="101839"/>
                          </a:cubicBezTo>
                          <a:cubicBezTo>
                            <a:pt x="100222" y="110845"/>
                            <a:pt x="92775" y="118235"/>
                            <a:pt x="85674" y="126029"/>
                          </a:cubicBezTo>
                          <a:lnTo>
                            <a:pt x="0" y="218746"/>
                          </a:lnTo>
                          <a:lnTo>
                            <a:pt x="84750" y="124874"/>
                          </a:lnTo>
                          <a:cubicBezTo>
                            <a:pt x="91736" y="116965"/>
                            <a:pt x="99125" y="109460"/>
                            <a:pt x="105072" y="100569"/>
                          </a:cubicBezTo>
                          <a:cubicBezTo>
                            <a:pt x="111018" y="91678"/>
                            <a:pt x="115291" y="81171"/>
                            <a:pt x="118235" y="70144"/>
                          </a:cubicBezTo>
                          <a:cubicBezTo>
                            <a:pt x="121121" y="59060"/>
                            <a:pt x="122796" y="47456"/>
                            <a:pt x="123777" y="35678"/>
                          </a:cubicBezTo>
                          <a:cubicBezTo>
                            <a:pt x="124816" y="23901"/>
                            <a:pt x="125163" y="11951"/>
                            <a:pt x="125451" y="0"/>
                          </a:cubicBezTo>
                          <a:lnTo>
                            <a:pt x="128107" y="346"/>
                          </a:lnTo>
                          <a:close/>
                        </a:path>
                      </a:pathLst>
                    </a:custGeom>
                    <a:solidFill>
                      <a:srgbClr val="A0BDAB"/>
                    </a:solidFill>
                    <a:ln w="5770" cap="flat">
                      <a:noFill/>
                      <a:prstDash val="solid"/>
                      <a:miter/>
                    </a:ln>
                  </p:spPr>
                  <p:txBody>
                    <a:bodyPr rtlCol="0" anchor="ctr"/>
                    <a:lstStyle/>
                    <a:p>
                      <a:endParaRPr lang="th-TH"/>
                    </a:p>
                  </p:txBody>
                </p:sp>
                <p:sp>
                  <p:nvSpPr>
                    <p:cNvPr id="2048" name="Freeform: Shape 2047">
                      <a:extLst>
                        <a:ext uri="{FF2B5EF4-FFF2-40B4-BE49-F238E27FC236}">
                          <a16:creationId xmlns:a16="http://schemas.microsoft.com/office/drawing/2014/main" id="{BC08803B-D289-441F-BAB8-3D6EF86FC224}"/>
                        </a:ext>
                      </a:extLst>
                    </p:cNvPr>
                    <p:cNvSpPr/>
                    <p:nvPr/>
                  </p:nvSpPr>
                  <p:spPr>
                    <a:xfrm>
                      <a:off x="198088" y="4692311"/>
                      <a:ext cx="121698" cy="210259"/>
                    </a:xfrm>
                    <a:custGeom>
                      <a:avLst/>
                      <a:gdLst>
                        <a:gd name="connsiteX0" fmla="*/ 121699 w 121698"/>
                        <a:gd name="connsiteY0" fmla="*/ 1328 h 210259"/>
                        <a:gd name="connsiteX1" fmla="*/ 95431 w 121698"/>
                        <a:gd name="connsiteY1" fmla="*/ 57155 h 210259"/>
                        <a:gd name="connsiteX2" fmla="*/ 64429 w 121698"/>
                        <a:gd name="connsiteY2" fmla="*/ 108940 h 210259"/>
                        <a:gd name="connsiteX3" fmla="*/ 0 w 121698"/>
                        <a:gd name="connsiteY3" fmla="*/ 210259 h 210259"/>
                        <a:gd name="connsiteX4" fmla="*/ 63332 w 121698"/>
                        <a:gd name="connsiteY4" fmla="*/ 107959 h 210259"/>
                        <a:gd name="connsiteX5" fmla="*/ 93814 w 121698"/>
                        <a:gd name="connsiteY5" fmla="*/ 55711 h 210259"/>
                        <a:gd name="connsiteX6" fmla="*/ 119274 w 121698"/>
                        <a:gd name="connsiteY6" fmla="*/ 0 h 210259"/>
                        <a:gd name="connsiteX7" fmla="*/ 121699 w 121698"/>
                        <a:gd name="connsiteY7" fmla="*/ 1328 h 21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698" h="210259">
                          <a:moveTo>
                            <a:pt x="121699" y="1328"/>
                          </a:moveTo>
                          <a:cubicBezTo>
                            <a:pt x="115233" y="21592"/>
                            <a:pt x="105592" y="39777"/>
                            <a:pt x="95431" y="57155"/>
                          </a:cubicBezTo>
                          <a:cubicBezTo>
                            <a:pt x="85212" y="74590"/>
                            <a:pt x="74878" y="91794"/>
                            <a:pt x="64429" y="108940"/>
                          </a:cubicBezTo>
                          <a:cubicBezTo>
                            <a:pt x="43472" y="143233"/>
                            <a:pt x="21996" y="177006"/>
                            <a:pt x="0" y="210259"/>
                          </a:cubicBezTo>
                          <a:cubicBezTo>
                            <a:pt x="21649" y="176659"/>
                            <a:pt x="42722" y="142540"/>
                            <a:pt x="63332" y="107959"/>
                          </a:cubicBezTo>
                          <a:cubicBezTo>
                            <a:pt x="73608" y="90639"/>
                            <a:pt x="83769" y="73262"/>
                            <a:pt x="93814" y="55711"/>
                          </a:cubicBezTo>
                          <a:cubicBezTo>
                            <a:pt x="103744" y="38161"/>
                            <a:pt x="113097" y="20033"/>
                            <a:pt x="119274" y="0"/>
                          </a:cubicBezTo>
                          <a:lnTo>
                            <a:pt x="121699" y="1328"/>
                          </a:lnTo>
                          <a:close/>
                        </a:path>
                      </a:pathLst>
                    </a:custGeom>
                    <a:solidFill>
                      <a:srgbClr val="A0BDAB"/>
                    </a:solidFill>
                    <a:ln w="5770" cap="flat">
                      <a:noFill/>
                      <a:prstDash val="solid"/>
                      <a:miter/>
                    </a:ln>
                  </p:spPr>
                  <p:txBody>
                    <a:bodyPr rtlCol="0" anchor="ctr"/>
                    <a:lstStyle/>
                    <a:p>
                      <a:endParaRPr lang="th-TH"/>
                    </a:p>
                  </p:txBody>
                </p:sp>
                <p:sp>
                  <p:nvSpPr>
                    <p:cNvPr id="2049" name="Freeform: Shape 2048">
                      <a:extLst>
                        <a:ext uri="{FF2B5EF4-FFF2-40B4-BE49-F238E27FC236}">
                          <a16:creationId xmlns:a16="http://schemas.microsoft.com/office/drawing/2014/main" id="{F86AB145-297B-4C55-A983-331408F28C83}"/>
                        </a:ext>
                      </a:extLst>
                    </p:cNvPr>
                    <p:cNvSpPr/>
                    <p:nvPr/>
                  </p:nvSpPr>
                  <p:spPr>
                    <a:xfrm>
                      <a:off x="99136" y="4733069"/>
                      <a:ext cx="103224" cy="152354"/>
                    </a:xfrm>
                    <a:custGeom>
                      <a:avLst/>
                      <a:gdLst>
                        <a:gd name="connsiteX0" fmla="*/ 103225 w 103224"/>
                        <a:gd name="connsiteY0" fmla="*/ 2483 h 152354"/>
                        <a:gd name="connsiteX1" fmla="*/ 88734 w 103224"/>
                        <a:gd name="connsiteY1" fmla="*/ 19398 h 152354"/>
                        <a:gd name="connsiteX2" fmla="*/ 77823 w 103224"/>
                        <a:gd name="connsiteY2" fmla="*/ 40008 h 152354"/>
                        <a:gd name="connsiteX3" fmla="*/ 68874 w 103224"/>
                        <a:gd name="connsiteY3" fmla="*/ 62293 h 152354"/>
                        <a:gd name="connsiteX4" fmla="*/ 64140 w 103224"/>
                        <a:gd name="connsiteY4" fmla="*/ 73320 h 152354"/>
                        <a:gd name="connsiteX5" fmla="*/ 58713 w 103224"/>
                        <a:gd name="connsiteY5" fmla="*/ 83885 h 152354"/>
                        <a:gd name="connsiteX6" fmla="*/ 31579 w 103224"/>
                        <a:gd name="connsiteY6" fmla="*/ 120833 h 152354"/>
                        <a:gd name="connsiteX7" fmla="*/ 0 w 103224"/>
                        <a:gd name="connsiteY7" fmla="*/ 152354 h 152354"/>
                        <a:gd name="connsiteX8" fmla="*/ 31117 w 103224"/>
                        <a:gd name="connsiteY8" fmla="*/ 120256 h 152354"/>
                        <a:gd name="connsiteX9" fmla="*/ 57616 w 103224"/>
                        <a:gd name="connsiteY9" fmla="*/ 82961 h 152354"/>
                        <a:gd name="connsiteX10" fmla="*/ 76091 w 103224"/>
                        <a:gd name="connsiteY10" fmla="*/ 38796 h 152354"/>
                        <a:gd name="connsiteX11" fmla="*/ 86944 w 103224"/>
                        <a:gd name="connsiteY11" fmla="*/ 17608 h 152354"/>
                        <a:gd name="connsiteX12" fmla="*/ 101550 w 103224"/>
                        <a:gd name="connsiteY12" fmla="*/ 0 h 152354"/>
                        <a:gd name="connsiteX13" fmla="*/ 103225 w 103224"/>
                        <a:gd name="connsiteY13" fmla="*/ 2483 h 15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224" h="152354">
                          <a:moveTo>
                            <a:pt x="103225" y="2483"/>
                          </a:moveTo>
                          <a:cubicBezTo>
                            <a:pt x="97856" y="7390"/>
                            <a:pt x="92948" y="13047"/>
                            <a:pt x="88734" y="19398"/>
                          </a:cubicBezTo>
                          <a:cubicBezTo>
                            <a:pt x="84462" y="25691"/>
                            <a:pt x="80940" y="32676"/>
                            <a:pt x="77823" y="40008"/>
                          </a:cubicBezTo>
                          <a:cubicBezTo>
                            <a:pt x="74705" y="47282"/>
                            <a:pt x="71876" y="54845"/>
                            <a:pt x="68874" y="62293"/>
                          </a:cubicBezTo>
                          <a:cubicBezTo>
                            <a:pt x="67373" y="65988"/>
                            <a:pt x="65814" y="69682"/>
                            <a:pt x="64140" y="73320"/>
                          </a:cubicBezTo>
                          <a:cubicBezTo>
                            <a:pt x="62408" y="76899"/>
                            <a:pt x="60676" y="80478"/>
                            <a:pt x="58713" y="83885"/>
                          </a:cubicBezTo>
                          <a:cubicBezTo>
                            <a:pt x="51035" y="97567"/>
                            <a:pt x="41682" y="109748"/>
                            <a:pt x="31579" y="120833"/>
                          </a:cubicBezTo>
                          <a:cubicBezTo>
                            <a:pt x="21476" y="131975"/>
                            <a:pt x="10738" y="142194"/>
                            <a:pt x="0" y="152354"/>
                          </a:cubicBezTo>
                          <a:cubicBezTo>
                            <a:pt x="10623" y="141963"/>
                            <a:pt x="21245" y="131571"/>
                            <a:pt x="31117" y="120256"/>
                          </a:cubicBezTo>
                          <a:cubicBezTo>
                            <a:pt x="41047" y="108998"/>
                            <a:pt x="50169" y="96701"/>
                            <a:pt x="57616" y="82961"/>
                          </a:cubicBezTo>
                          <a:cubicBezTo>
                            <a:pt x="65237" y="69336"/>
                            <a:pt x="69971" y="53691"/>
                            <a:pt x="76091" y="38796"/>
                          </a:cubicBezTo>
                          <a:cubicBezTo>
                            <a:pt x="79150" y="31349"/>
                            <a:pt x="82614" y="24132"/>
                            <a:pt x="86944" y="17608"/>
                          </a:cubicBezTo>
                          <a:cubicBezTo>
                            <a:pt x="91216" y="11085"/>
                            <a:pt x="96124" y="5138"/>
                            <a:pt x="101550" y="0"/>
                          </a:cubicBezTo>
                          <a:lnTo>
                            <a:pt x="103225" y="2483"/>
                          </a:lnTo>
                          <a:close/>
                        </a:path>
                      </a:pathLst>
                    </a:custGeom>
                    <a:solidFill>
                      <a:srgbClr val="A0BDAB"/>
                    </a:solidFill>
                    <a:ln w="5770" cap="flat">
                      <a:noFill/>
                      <a:prstDash val="solid"/>
                      <a:miter/>
                    </a:ln>
                  </p:spPr>
                  <p:txBody>
                    <a:bodyPr rtlCol="0" anchor="ctr"/>
                    <a:lstStyle/>
                    <a:p>
                      <a:endParaRPr lang="th-TH"/>
                    </a:p>
                  </p:txBody>
                </p:sp>
                <p:sp>
                  <p:nvSpPr>
                    <p:cNvPr id="2050" name="Freeform: Shape 2049">
                      <a:extLst>
                        <a:ext uri="{FF2B5EF4-FFF2-40B4-BE49-F238E27FC236}">
                          <a16:creationId xmlns:a16="http://schemas.microsoft.com/office/drawing/2014/main" id="{099A9972-F634-45F6-A3E8-15CC417A9BB3}"/>
                        </a:ext>
                      </a:extLst>
                    </p:cNvPr>
                    <p:cNvSpPr/>
                    <p:nvPr/>
                  </p:nvSpPr>
                  <p:spPr>
                    <a:xfrm>
                      <a:off x="22641" y="4766265"/>
                      <a:ext cx="53690" cy="94103"/>
                    </a:xfrm>
                    <a:custGeom>
                      <a:avLst/>
                      <a:gdLst>
                        <a:gd name="connsiteX0" fmla="*/ 51208 w 53690"/>
                        <a:gd name="connsiteY0" fmla="*/ 0 h 94103"/>
                        <a:gd name="connsiteX1" fmla="*/ 53691 w 53690"/>
                        <a:gd name="connsiteY1" fmla="*/ 10969 h 94103"/>
                        <a:gd name="connsiteX2" fmla="*/ 52594 w 53690"/>
                        <a:gd name="connsiteY2" fmla="*/ 18474 h 94103"/>
                        <a:gd name="connsiteX3" fmla="*/ 46763 w 53690"/>
                        <a:gd name="connsiteY3" fmla="*/ 31060 h 94103"/>
                        <a:gd name="connsiteX4" fmla="*/ 32445 w 53690"/>
                        <a:gd name="connsiteY4" fmla="*/ 53460 h 94103"/>
                        <a:gd name="connsiteX5" fmla="*/ 0 w 53690"/>
                        <a:gd name="connsiteY5" fmla="*/ 94103 h 94103"/>
                        <a:gd name="connsiteX6" fmla="*/ 31406 w 53690"/>
                        <a:gd name="connsiteY6" fmla="*/ 52421 h 94103"/>
                        <a:gd name="connsiteX7" fmla="*/ 45146 w 53690"/>
                        <a:gd name="connsiteY7" fmla="*/ 29674 h 94103"/>
                        <a:gd name="connsiteX8" fmla="*/ 50458 w 53690"/>
                        <a:gd name="connsiteY8" fmla="*/ 17493 h 94103"/>
                        <a:gd name="connsiteX9" fmla="*/ 49361 w 53690"/>
                        <a:gd name="connsiteY9" fmla="*/ 2887 h 94103"/>
                        <a:gd name="connsiteX10" fmla="*/ 51208 w 53690"/>
                        <a:gd name="connsiteY10" fmla="*/ 0 h 9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90" h="94103">
                          <a:moveTo>
                            <a:pt x="51208" y="0"/>
                          </a:moveTo>
                          <a:cubicBezTo>
                            <a:pt x="52363" y="2483"/>
                            <a:pt x="53691" y="8313"/>
                            <a:pt x="53691" y="10969"/>
                          </a:cubicBezTo>
                          <a:cubicBezTo>
                            <a:pt x="53691" y="13625"/>
                            <a:pt x="53287" y="16165"/>
                            <a:pt x="52594" y="18474"/>
                          </a:cubicBezTo>
                          <a:cubicBezTo>
                            <a:pt x="51208" y="23151"/>
                            <a:pt x="49014" y="27249"/>
                            <a:pt x="46763" y="31060"/>
                          </a:cubicBezTo>
                          <a:cubicBezTo>
                            <a:pt x="42202" y="38738"/>
                            <a:pt x="37468" y="46185"/>
                            <a:pt x="32445" y="53460"/>
                          </a:cubicBezTo>
                          <a:cubicBezTo>
                            <a:pt x="22458" y="67950"/>
                            <a:pt x="11604" y="81518"/>
                            <a:pt x="0" y="94103"/>
                          </a:cubicBezTo>
                          <a:cubicBezTo>
                            <a:pt x="11258" y="81113"/>
                            <a:pt x="21765" y="67200"/>
                            <a:pt x="31406" y="52421"/>
                          </a:cubicBezTo>
                          <a:cubicBezTo>
                            <a:pt x="36198" y="45031"/>
                            <a:pt x="40759" y="37410"/>
                            <a:pt x="45146" y="29674"/>
                          </a:cubicBezTo>
                          <a:cubicBezTo>
                            <a:pt x="47340" y="25806"/>
                            <a:pt x="49303" y="21823"/>
                            <a:pt x="50458" y="17493"/>
                          </a:cubicBezTo>
                          <a:cubicBezTo>
                            <a:pt x="51612" y="13163"/>
                            <a:pt x="51324" y="6870"/>
                            <a:pt x="49361" y="2887"/>
                          </a:cubicBezTo>
                          <a:lnTo>
                            <a:pt x="51208" y="0"/>
                          </a:lnTo>
                          <a:close/>
                        </a:path>
                      </a:pathLst>
                    </a:custGeom>
                    <a:solidFill>
                      <a:srgbClr val="A0BDAB"/>
                    </a:solidFill>
                    <a:ln w="5770" cap="flat">
                      <a:noFill/>
                      <a:prstDash val="solid"/>
                      <a:miter/>
                    </a:ln>
                  </p:spPr>
                  <p:txBody>
                    <a:bodyPr rtlCol="0" anchor="ctr"/>
                    <a:lstStyle/>
                    <a:p>
                      <a:endParaRPr lang="th-TH"/>
                    </a:p>
                  </p:txBody>
                </p:sp>
                <p:sp>
                  <p:nvSpPr>
                    <p:cNvPr id="2051" name="Freeform: Shape 2050">
                      <a:extLst>
                        <a:ext uri="{FF2B5EF4-FFF2-40B4-BE49-F238E27FC236}">
                          <a16:creationId xmlns:a16="http://schemas.microsoft.com/office/drawing/2014/main" id="{0BF5CF58-FAFA-42F1-AAD9-144F92D75CA0}"/>
                        </a:ext>
                      </a:extLst>
                    </p:cNvPr>
                    <p:cNvSpPr/>
                    <p:nvPr/>
                  </p:nvSpPr>
                  <p:spPr>
                    <a:xfrm>
                      <a:off x="467234" y="4463724"/>
                      <a:ext cx="201484" cy="70227"/>
                    </a:xfrm>
                    <a:custGeom>
                      <a:avLst/>
                      <a:gdLst>
                        <a:gd name="connsiteX0" fmla="*/ 199925 w 201484"/>
                        <a:gd name="connsiteY0" fmla="*/ 70228 h 70227"/>
                        <a:gd name="connsiteX1" fmla="*/ 177410 w 201484"/>
                        <a:gd name="connsiteY1" fmla="*/ 54121 h 70227"/>
                        <a:gd name="connsiteX2" fmla="*/ 152470 w 201484"/>
                        <a:gd name="connsiteY2" fmla="*/ 44075 h 70227"/>
                        <a:gd name="connsiteX3" fmla="*/ 101839 w 201484"/>
                        <a:gd name="connsiteY3" fmla="*/ 26525 h 70227"/>
                        <a:gd name="connsiteX4" fmla="*/ 51208 w 201484"/>
                        <a:gd name="connsiteY4" fmla="*/ 9090 h 70227"/>
                        <a:gd name="connsiteX5" fmla="*/ 25691 w 201484"/>
                        <a:gd name="connsiteY5" fmla="*/ 2162 h 70227"/>
                        <a:gd name="connsiteX6" fmla="*/ 0 w 201484"/>
                        <a:gd name="connsiteY6" fmla="*/ 315 h 70227"/>
                        <a:gd name="connsiteX7" fmla="*/ 25748 w 201484"/>
                        <a:gd name="connsiteY7" fmla="*/ 1758 h 70227"/>
                        <a:gd name="connsiteX8" fmla="*/ 51381 w 201484"/>
                        <a:gd name="connsiteY8" fmla="*/ 8339 h 70227"/>
                        <a:gd name="connsiteX9" fmla="*/ 102128 w 201484"/>
                        <a:gd name="connsiteY9" fmla="*/ 25024 h 70227"/>
                        <a:gd name="connsiteX10" fmla="*/ 152874 w 201484"/>
                        <a:gd name="connsiteY10" fmla="*/ 41824 h 70227"/>
                        <a:gd name="connsiteX11" fmla="*/ 178103 w 201484"/>
                        <a:gd name="connsiteY11" fmla="*/ 51581 h 70227"/>
                        <a:gd name="connsiteX12" fmla="*/ 201484 w 201484"/>
                        <a:gd name="connsiteY12" fmla="*/ 67919 h 70227"/>
                        <a:gd name="connsiteX13" fmla="*/ 199925 w 201484"/>
                        <a:gd name="connsiteY13" fmla="*/ 70228 h 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484" h="70227">
                          <a:moveTo>
                            <a:pt x="199925" y="70228"/>
                          </a:moveTo>
                          <a:cubicBezTo>
                            <a:pt x="193286" y="63358"/>
                            <a:pt x="185492" y="58162"/>
                            <a:pt x="177410" y="54121"/>
                          </a:cubicBezTo>
                          <a:cubicBezTo>
                            <a:pt x="169327" y="50080"/>
                            <a:pt x="160899" y="47020"/>
                            <a:pt x="152470" y="44075"/>
                          </a:cubicBezTo>
                          <a:lnTo>
                            <a:pt x="101839" y="26525"/>
                          </a:lnTo>
                          <a:cubicBezTo>
                            <a:pt x="84981" y="20694"/>
                            <a:pt x="68124" y="14748"/>
                            <a:pt x="51208" y="9090"/>
                          </a:cubicBezTo>
                          <a:cubicBezTo>
                            <a:pt x="42779" y="6319"/>
                            <a:pt x="34235" y="3779"/>
                            <a:pt x="25691" y="2162"/>
                          </a:cubicBezTo>
                          <a:cubicBezTo>
                            <a:pt x="17146" y="488"/>
                            <a:pt x="8487" y="-263"/>
                            <a:pt x="0" y="315"/>
                          </a:cubicBezTo>
                          <a:cubicBezTo>
                            <a:pt x="8487" y="-436"/>
                            <a:pt x="17146" y="199"/>
                            <a:pt x="25748" y="1758"/>
                          </a:cubicBezTo>
                          <a:cubicBezTo>
                            <a:pt x="34350" y="3259"/>
                            <a:pt x="42895" y="5684"/>
                            <a:pt x="51381" y="8339"/>
                          </a:cubicBezTo>
                          <a:cubicBezTo>
                            <a:pt x="68354" y="13766"/>
                            <a:pt x="85212" y="19482"/>
                            <a:pt x="102128" y="25024"/>
                          </a:cubicBezTo>
                          <a:lnTo>
                            <a:pt x="152874" y="41824"/>
                          </a:lnTo>
                          <a:cubicBezTo>
                            <a:pt x="161360" y="44653"/>
                            <a:pt x="169847" y="47597"/>
                            <a:pt x="178103" y="51581"/>
                          </a:cubicBezTo>
                          <a:cubicBezTo>
                            <a:pt x="186358" y="55564"/>
                            <a:pt x="194499" y="60760"/>
                            <a:pt x="201484" y="67919"/>
                          </a:cubicBezTo>
                          <a:lnTo>
                            <a:pt x="199925" y="70228"/>
                          </a:lnTo>
                          <a:close/>
                        </a:path>
                      </a:pathLst>
                    </a:custGeom>
                    <a:solidFill>
                      <a:srgbClr val="A0BDAB"/>
                    </a:solidFill>
                    <a:ln w="5770" cap="flat">
                      <a:noFill/>
                      <a:prstDash val="solid"/>
                      <a:miter/>
                    </a:ln>
                  </p:spPr>
                  <p:txBody>
                    <a:bodyPr rtlCol="0" anchor="ctr"/>
                    <a:lstStyle/>
                    <a:p>
                      <a:endParaRPr lang="th-TH"/>
                    </a:p>
                  </p:txBody>
                </p:sp>
                <p:sp>
                  <p:nvSpPr>
                    <p:cNvPr id="2052" name="Freeform: Shape 2051">
                      <a:extLst>
                        <a:ext uri="{FF2B5EF4-FFF2-40B4-BE49-F238E27FC236}">
                          <a16:creationId xmlns:a16="http://schemas.microsoft.com/office/drawing/2014/main" id="{2BAE5472-5178-45B6-ACAA-E7F318965FFF}"/>
                        </a:ext>
                      </a:extLst>
                    </p:cNvPr>
                    <p:cNvSpPr/>
                    <p:nvPr/>
                  </p:nvSpPr>
                  <p:spPr>
                    <a:xfrm>
                      <a:off x="300851" y="4503008"/>
                      <a:ext cx="259100" cy="91100"/>
                    </a:xfrm>
                    <a:custGeom>
                      <a:avLst/>
                      <a:gdLst>
                        <a:gd name="connsiteX0" fmla="*/ 258061 w 259100"/>
                        <a:gd name="connsiteY0" fmla="*/ 91101 h 91100"/>
                        <a:gd name="connsiteX1" fmla="*/ 196404 w 259100"/>
                        <a:gd name="connsiteY1" fmla="*/ 55423 h 91100"/>
                        <a:gd name="connsiteX2" fmla="*/ 164363 w 259100"/>
                        <a:gd name="connsiteY2" fmla="*/ 42317 h 91100"/>
                        <a:gd name="connsiteX3" fmla="*/ 131455 w 259100"/>
                        <a:gd name="connsiteY3" fmla="*/ 35043 h 91100"/>
                        <a:gd name="connsiteX4" fmla="*/ 114886 w 259100"/>
                        <a:gd name="connsiteY4" fmla="*/ 32792 h 91100"/>
                        <a:gd name="connsiteX5" fmla="*/ 98317 w 259100"/>
                        <a:gd name="connsiteY5" fmla="*/ 29559 h 91100"/>
                        <a:gd name="connsiteX6" fmla="*/ 65468 w 259100"/>
                        <a:gd name="connsiteY6" fmla="*/ 20206 h 91100"/>
                        <a:gd name="connsiteX7" fmla="*/ 0 w 259100"/>
                        <a:gd name="connsiteY7" fmla="*/ 0 h 91100"/>
                        <a:gd name="connsiteX8" fmla="*/ 65583 w 259100"/>
                        <a:gd name="connsiteY8" fmla="*/ 19456 h 91100"/>
                        <a:gd name="connsiteX9" fmla="*/ 98433 w 259100"/>
                        <a:gd name="connsiteY9" fmla="*/ 28404 h 91100"/>
                        <a:gd name="connsiteX10" fmla="*/ 114944 w 259100"/>
                        <a:gd name="connsiteY10" fmla="*/ 31464 h 91100"/>
                        <a:gd name="connsiteX11" fmla="*/ 131513 w 259100"/>
                        <a:gd name="connsiteY11" fmla="*/ 33542 h 91100"/>
                        <a:gd name="connsiteX12" fmla="*/ 164651 w 259100"/>
                        <a:gd name="connsiteY12" fmla="*/ 40470 h 91100"/>
                        <a:gd name="connsiteX13" fmla="*/ 197039 w 259100"/>
                        <a:gd name="connsiteY13" fmla="*/ 53287 h 91100"/>
                        <a:gd name="connsiteX14" fmla="*/ 259101 w 259100"/>
                        <a:gd name="connsiteY14" fmla="*/ 88388 h 91100"/>
                        <a:gd name="connsiteX15" fmla="*/ 258061 w 259100"/>
                        <a:gd name="connsiteY15" fmla="*/ 91101 h 9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9100" h="91100">
                          <a:moveTo>
                            <a:pt x="258061" y="91101"/>
                          </a:moveTo>
                          <a:cubicBezTo>
                            <a:pt x="237797" y="78400"/>
                            <a:pt x="217476" y="65699"/>
                            <a:pt x="196404" y="55423"/>
                          </a:cubicBezTo>
                          <a:cubicBezTo>
                            <a:pt x="185897" y="50284"/>
                            <a:pt x="175216" y="45781"/>
                            <a:pt x="164363" y="42317"/>
                          </a:cubicBezTo>
                          <a:cubicBezTo>
                            <a:pt x="153509" y="38854"/>
                            <a:pt x="142540" y="36429"/>
                            <a:pt x="131455" y="35043"/>
                          </a:cubicBezTo>
                          <a:cubicBezTo>
                            <a:pt x="125913" y="34293"/>
                            <a:pt x="120371" y="33658"/>
                            <a:pt x="114886" y="32792"/>
                          </a:cubicBezTo>
                          <a:cubicBezTo>
                            <a:pt x="109344" y="31926"/>
                            <a:pt x="103802" y="30829"/>
                            <a:pt x="98317" y="29559"/>
                          </a:cubicBezTo>
                          <a:cubicBezTo>
                            <a:pt x="87291" y="26961"/>
                            <a:pt x="76379" y="23555"/>
                            <a:pt x="65468" y="20206"/>
                          </a:cubicBezTo>
                          <a:lnTo>
                            <a:pt x="0" y="0"/>
                          </a:lnTo>
                          <a:lnTo>
                            <a:pt x="65583" y="19456"/>
                          </a:lnTo>
                          <a:cubicBezTo>
                            <a:pt x="76495" y="22689"/>
                            <a:pt x="87464" y="25922"/>
                            <a:pt x="98433" y="28404"/>
                          </a:cubicBezTo>
                          <a:cubicBezTo>
                            <a:pt x="103917" y="29674"/>
                            <a:pt x="109460" y="30656"/>
                            <a:pt x="114944" y="31464"/>
                          </a:cubicBezTo>
                          <a:cubicBezTo>
                            <a:pt x="120486" y="32272"/>
                            <a:pt x="125971" y="32849"/>
                            <a:pt x="131513" y="33542"/>
                          </a:cubicBezTo>
                          <a:cubicBezTo>
                            <a:pt x="142598" y="34812"/>
                            <a:pt x="153740" y="37064"/>
                            <a:pt x="164651" y="40470"/>
                          </a:cubicBezTo>
                          <a:cubicBezTo>
                            <a:pt x="175620" y="43819"/>
                            <a:pt x="186416" y="48206"/>
                            <a:pt x="197039" y="53287"/>
                          </a:cubicBezTo>
                          <a:cubicBezTo>
                            <a:pt x="218284" y="63390"/>
                            <a:pt x="238779" y="75860"/>
                            <a:pt x="259101" y="88388"/>
                          </a:cubicBezTo>
                          <a:lnTo>
                            <a:pt x="258061" y="91101"/>
                          </a:lnTo>
                          <a:close/>
                        </a:path>
                      </a:pathLst>
                    </a:custGeom>
                    <a:solidFill>
                      <a:srgbClr val="A0BDAB"/>
                    </a:solidFill>
                    <a:ln w="5770" cap="flat">
                      <a:noFill/>
                      <a:prstDash val="solid"/>
                      <a:miter/>
                    </a:ln>
                  </p:spPr>
                  <p:txBody>
                    <a:bodyPr rtlCol="0" anchor="ctr"/>
                    <a:lstStyle/>
                    <a:p>
                      <a:endParaRPr lang="th-TH"/>
                    </a:p>
                  </p:txBody>
                </p:sp>
                <p:sp>
                  <p:nvSpPr>
                    <p:cNvPr id="2053" name="Freeform: Shape 2052">
                      <a:extLst>
                        <a:ext uri="{FF2B5EF4-FFF2-40B4-BE49-F238E27FC236}">
                          <a16:creationId xmlns:a16="http://schemas.microsoft.com/office/drawing/2014/main" id="{C20F7898-2517-443B-962C-C1A613B98E63}"/>
                        </a:ext>
                      </a:extLst>
                    </p:cNvPr>
                    <p:cNvSpPr/>
                    <p:nvPr/>
                  </p:nvSpPr>
                  <p:spPr>
                    <a:xfrm>
                      <a:off x="193181" y="4552773"/>
                      <a:ext cx="228618" cy="102474"/>
                    </a:xfrm>
                    <a:custGeom>
                      <a:avLst/>
                      <a:gdLst>
                        <a:gd name="connsiteX0" fmla="*/ 227059 w 228618"/>
                        <a:gd name="connsiteY0" fmla="*/ 102474 h 102474"/>
                        <a:gd name="connsiteX1" fmla="*/ 201426 w 228618"/>
                        <a:gd name="connsiteY1" fmla="*/ 82037 h 102474"/>
                        <a:gd name="connsiteX2" fmla="*/ 194730 w 228618"/>
                        <a:gd name="connsiteY2" fmla="*/ 77534 h 102474"/>
                        <a:gd name="connsiteX3" fmla="*/ 187975 w 228618"/>
                        <a:gd name="connsiteY3" fmla="*/ 73204 h 102474"/>
                        <a:gd name="connsiteX4" fmla="*/ 181105 w 228618"/>
                        <a:gd name="connsiteY4" fmla="*/ 69047 h 102474"/>
                        <a:gd name="connsiteX5" fmla="*/ 174177 w 228618"/>
                        <a:gd name="connsiteY5" fmla="*/ 65179 h 102474"/>
                        <a:gd name="connsiteX6" fmla="*/ 145888 w 228618"/>
                        <a:gd name="connsiteY6" fmla="*/ 51266 h 102474"/>
                        <a:gd name="connsiteX7" fmla="*/ 131513 w 228618"/>
                        <a:gd name="connsiteY7" fmla="*/ 45146 h 102474"/>
                        <a:gd name="connsiteX8" fmla="*/ 117022 w 228618"/>
                        <a:gd name="connsiteY8" fmla="*/ 39546 h 102474"/>
                        <a:gd name="connsiteX9" fmla="*/ 58598 w 228618"/>
                        <a:gd name="connsiteY9" fmla="*/ 19456 h 102474"/>
                        <a:gd name="connsiteX10" fmla="*/ 0 w 228618"/>
                        <a:gd name="connsiteY10" fmla="*/ 0 h 102474"/>
                        <a:gd name="connsiteX11" fmla="*/ 58713 w 228618"/>
                        <a:gd name="connsiteY11" fmla="*/ 18705 h 102474"/>
                        <a:gd name="connsiteX12" fmla="*/ 117311 w 228618"/>
                        <a:gd name="connsiteY12" fmla="*/ 38103 h 102474"/>
                        <a:gd name="connsiteX13" fmla="*/ 131860 w 228618"/>
                        <a:gd name="connsiteY13" fmla="*/ 43530 h 102474"/>
                        <a:gd name="connsiteX14" fmla="*/ 146350 w 228618"/>
                        <a:gd name="connsiteY14" fmla="*/ 49476 h 102474"/>
                        <a:gd name="connsiteX15" fmla="*/ 174870 w 228618"/>
                        <a:gd name="connsiteY15" fmla="*/ 63101 h 102474"/>
                        <a:gd name="connsiteX16" fmla="*/ 181913 w 228618"/>
                        <a:gd name="connsiteY16" fmla="*/ 66911 h 102474"/>
                        <a:gd name="connsiteX17" fmla="*/ 188841 w 228618"/>
                        <a:gd name="connsiteY17" fmla="*/ 71010 h 102474"/>
                        <a:gd name="connsiteX18" fmla="*/ 195711 w 228618"/>
                        <a:gd name="connsiteY18" fmla="*/ 75282 h 102474"/>
                        <a:gd name="connsiteX19" fmla="*/ 202523 w 228618"/>
                        <a:gd name="connsiteY19" fmla="*/ 79728 h 102474"/>
                        <a:gd name="connsiteX20" fmla="*/ 228618 w 228618"/>
                        <a:gd name="connsiteY20" fmla="*/ 100049 h 102474"/>
                        <a:gd name="connsiteX21" fmla="*/ 227059 w 228618"/>
                        <a:gd name="connsiteY21" fmla="*/ 102474 h 1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18" h="102474">
                          <a:moveTo>
                            <a:pt x="227059" y="102474"/>
                          </a:moveTo>
                          <a:cubicBezTo>
                            <a:pt x="218804" y="95142"/>
                            <a:pt x="210317" y="88214"/>
                            <a:pt x="201426" y="82037"/>
                          </a:cubicBezTo>
                          <a:cubicBezTo>
                            <a:pt x="199233" y="80420"/>
                            <a:pt x="196981" y="79035"/>
                            <a:pt x="194730" y="77534"/>
                          </a:cubicBezTo>
                          <a:cubicBezTo>
                            <a:pt x="192478" y="76033"/>
                            <a:pt x="190226" y="74532"/>
                            <a:pt x="187975" y="73204"/>
                          </a:cubicBezTo>
                          <a:lnTo>
                            <a:pt x="181105" y="69047"/>
                          </a:lnTo>
                          <a:lnTo>
                            <a:pt x="174177" y="65179"/>
                          </a:lnTo>
                          <a:cubicBezTo>
                            <a:pt x="164882" y="60099"/>
                            <a:pt x="155414" y="55423"/>
                            <a:pt x="145888" y="51266"/>
                          </a:cubicBezTo>
                          <a:cubicBezTo>
                            <a:pt x="141154" y="49072"/>
                            <a:pt x="136305" y="47167"/>
                            <a:pt x="131513" y="45146"/>
                          </a:cubicBezTo>
                          <a:cubicBezTo>
                            <a:pt x="126664" y="43241"/>
                            <a:pt x="121872" y="41278"/>
                            <a:pt x="117022" y="39546"/>
                          </a:cubicBezTo>
                          <a:cubicBezTo>
                            <a:pt x="97625" y="32272"/>
                            <a:pt x="78111" y="25922"/>
                            <a:pt x="58598" y="19456"/>
                          </a:cubicBezTo>
                          <a:lnTo>
                            <a:pt x="0" y="0"/>
                          </a:lnTo>
                          <a:lnTo>
                            <a:pt x="58713" y="18705"/>
                          </a:lnTo>
                          <a:cubicBezTo>
                            <a:pt x="78284" y="24940"/>
                            <a:pt x="97855" y="31060"/>
                            <a:pt x="117311" y="38103"/>
                          </a:cubicBezTo>
                          <a:cubicBezTo>
                            <a:pt x="122161" y="39835"/>
                            <a:pt x="127010" y="41740"/>
                            <a:pt x="131860" y="43530"/>
                          </a:cubicBezTo>
                          <a:cubicBezTo>
                            <a:pt x="136709" y="45493"/>
                            <a:pt x="141558" y="47340"/>
                            <a:pt x="146350" y="49476"/>
                          </a:cubicBezTo>
                          <a:cubicBezTo>
                            <a:pt x="155991" y="53517"/>
                            <a:pt x="165459" y="58136"/>
                            <a:pt x="174870" y="63101"/>
                          </a:cubicBezTo>
                          <a:lnTo>
                            <a:pt x="181913" y="66911"/>
                          </a:lnTo>
                          <a:lnTo>
                            <a:pt x="188841" y="71010"/>
                          </a:lnTo>
                          <a:cubicBezTo>
                            <a:pt x="191150" y="72338"/>
                            <a:pt x="193459" y="73781"/>
                            <a:pt x="195711" y="75282"/>
                          </a:cubicBezTo>
                          <a:cubicBezTo>
                            <a:pt x="197963" y="76783"/>
                            <a:pt x="200272" y="78169"/>
                            <a:pt x="202523" y="79728"/>
                          </a:cubicBezTo>
                          <a:cubicBezTo>
                            <a:pt x="211529" y="85847"/>
                            <a:pt x="220189" y="92717"/>
                            <a:pt x="228618" y="100049"/>
                          </a:cubicBezTo>
                          <a:lnTo>
                            <a:pt x="227059" y="102474"/>
                          </a:lnTo>
                          <a:close/>
                        </a:path>
                      </a:pathLst>
                    </a:custGeom>
                    <a:solidFill>
                      <a:srgbClr val="A0BDAB"/>
                    </a:solidFill>
                    <a:ln w="5770" cap="flat">
                      <a:noFill/>
                      <a:prstDash val="solid"/>
                      <a:miter/>
                    </a:ln>
                  </p:spPr>
                  <p:txBody>
                    <a:bodyPr rtlCol="0" anchor="ctr"/>
                    <a:lstStyle/>
                    <a:p>
                      <a:endParaRPr lang="th-TH"/>
                    </a:p>
                  </p:txBody>
                </p:sp>
                <p:sp>
                  <p:nvSpPr>
                    <p:cNvPr id="2054" name="Freeform: Shape 2053">
                      <a:extLst>
                        <a:ext uri="{FF2B5EF4-FFF2-40B4-BE49-F238E27FC236}">
                          <a16:creationId xmlns:a16="http://schemas.microsoft.com/office/drawing/2014/main" id="{6ECEE62F-D4CB-4714-B87F-E0D7E82DF61D}"/>
                        </a:ext>
                      </a:extLst>
                    </p:cNvPr>
                    <p:cNvSpPr/>
                    <p:nvPr/>
                  </p:nvSpPr>
                  <p:spPr>
                    <a:xfrm>
                      <a:off x="106987" y="4599363"/>
                      <a:ext cx="222325" cy="91100"/>
                    </a:xfrm>
                    <a:custGeom>
                      <a:avLst/>
                      <a:gdLst>
                        <a:gd name="connsiteX0" fmla="*/ 221517 w 222325"/>
                        <a:gd name="connsiteY0" fmla="*/ 91101 h 91100"/>
                        <a:gd name="connsiteX1" fmla="*/ 166614 w 222325"/>
                        <a:gd name="connsiteY1" fmla="*/ 66507 h 91100"/>
                        <a:gd name="connsiteX2" fmla="*/ 111076 w 222325"/>
                        <a:gd name="connsiteY2" fmla="*/ 44280 h 91100"/>
                        <a:gd name="connsiteX3" fmla="*/ 0 w 222325"/>
                        <a:gd name="connsiteY3" fmla="*/ 0 h 91100"/>
                        <a:gd name="connsiteX4" fmla="*/ 111422 w 222325"/>
                        <a:gd name="connsiteY4" fmla="*/ 42779 h 91100"/>
                        <a:gd name="connsiteX5" fmla="*/ 167134 w 222325"/>
                        <a:gd name="connsiteY5" fmla="*/ 64313 h 91100"/>
                        <a:gd name="connsiteX6" fmla="*/ 222325 w 222325"/>
                        <a:gd name="connsiteY6" fmla="*/ 88272 h 91100"/>
                        <a:gd name="connsiteX7" fmla="*/ 221517 w 222325"/>
                        <a:gd name="connsiteY7" fmla="*/ 91101 h 9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325" h="91100">
                          <a:moveTo>
                            <a:pt x="221517" y="91101"/>
                          </a:moveTo>
                          <a:cubicBezTo>
                            <a:pt x="203447" y="82095"/>
                            <a:pt x="185088" y="74070"/>
                            <a:pt x="166614" y="66507"/>
                          </a:cubicBezTo>
                          <a:cubicBezTo>
                            <a:pt x="148140" y="58944"/>
                            <a:pt x="129608" y="51670"/>
                            <a:pt x="111076" y="44280"/>
                          </a:cubicBezTo>
                          <a:lnTo>
                            <a:pt x="0" y="0"/>
                          </a:lnTo>
                          <a:lnTo>
                            <a:pt x="111422" y="42779"/>
                          </a:lnTo>
                          <a:cubicBezTo>
                            <a:pt x="130012" y="49938"/>
                            <a:pt x="148544" y="56981"/>
                            <a:pt x="167134" y="64313"/>
                          </a:cubicBezTo>
                          <a:cubicBezTo>
                            <a:pt x="185666" y="71645"/>
                            <a:pt x="204140" y="79439"/>
                            <a:pt x="222325" y="88272"/>
                          </a:cubicBezTo>
                          <a:lnTo>
                            <a:pt x="221517" y="91101"/>
                          </a:lnTo>
                          <a:close/>
                        </a:path>
                      </a:pathLst>
                    </a:custGeom>
                    <a:solidFill>
                      <a:srgbClr val="A0BDAB"/>
                    </a:solidFill>
                    <a:ln w="5770" cap="flat">
                      <a:noFill/>
                      <a:prstDash val="solid"/>
                      <a:miter/>
                    </a:ln>
                  </p:spPr>
                  <p:txBody>
                    <a:bodyPr rtlCol="0" anchor="ctr"/>
                    <a:lstStyle/>
                    <a:p>
                      <a:endParaRPr lang="th-TH"/>
                    </a:p>
                  </p:txBody>
                </p:sp>
                <p:sp>
                  <p:nvSpPr>
                    <p:cNvPr id="2055" name="Freeform: Shape 2054">
                      <a:extLst>
                        <a:ext uri="{FF2B5EF4-FFF2-40B4-BE49-F238E27FC236}">
                          <a16:creationId xmlns:a16="http://schemas.microsoft.com/office/drawing/2014/main" id="{27E78A5A-C0C6-4654-952F-C9615F2B9594}"/>
                        </a:ext>
                      </a:extLst>
                    </p:cNvPr>
                    <p:cNvSpPr/>
                    <p:nvPr/>
                  </p:nvSpPr>
                  <p:spPr>
                    <a:xfrm>
                      <a:off x="39614" y="4643181"/>
                      <a:ext cx="173137" cy="81459"/>
                    </a:xfrm>
                    <a:custGeom>
                      <a:avLst/>
                      <a:gdLst>
                        <a:gd name="connsiteX0" fmla="*/ 172041 w 173137"/>
                        <a:gd name="connsiteY0" fmla="*/ 81460 h 81459"/>
                        <a:gd name="connsiteX1" fmla="*/ 0 w 173137"/>
                        <a:gd name="connsiteY1" fmla="*/ 0 h 81459"/>
                        <a:gd name="connsiteX2" fmla="*/ 173138 w 173137"/>
                        <a:gd name="connsiteY2" fmla="*/ 78746 h 81459"/>
                        <a:gd name="connsiteX3" fmla="*/ 172041 w 173137"/>
                        <a:gd name="connsiteY3" fmla="*/ 81460 h 81459"/>
                      </a:gdLst>
                      <a:ahLst/>
                      <a:cxnLst>
                        <a:cxn ang="0">
                          <a:pos x="connsiteX0" y="connsiteY0"/>
                        </a:cxn>
                        <a:cxn ang="0">
                          <a:pos x="connsiteX1" y="connsiteY1"/>
                        </a:cxn>
                        <a:cxn ang="0">
                          <a:pos x="connsiteX2" y="connsiteY2"/>
                        </a:cxn>
                        <a:cxn ang="0">
                          <a:pos x="connsiteX3" y="connsiteY3"/>
                        </a:cxn>
                      </a:cxnLst>
                      <a:rect l="l" t="t" r="r" b="b"/>
                      <a:pathLst>
                        <a:path w="173137" h="81459">
                          <a:moveTo>
                            <a:pt x="172041" y="81460"/>
                          </a:moveTo>
                          <a:cubicBezTo>
                            <a:pt x="117427" y="45608"/>
                            <a:pt x="59406" y="18128"/>
                            <a:pt x="0" y="0"/>
                          </a:cubicBezTo>
                          <a:cubicBezTo>
                            <a:pt x="59522" y="17089"/>
                            <a:pt x="117946" y="43703"/>
                            <a:pt x="173138" y="78746"/>
                          </a:cubicBezTo>
                          <a:lnTo>
                            <a:pt x="172041" y="81460"/>
                          </a:lnTo>
                          <a:close/>
                        </a:path>
                      </a:pathLst>
                    </a:custGeom>
                    <a:solidFill>
                      <a:srgbClr val="A0BDAB"/>
                    </a:solidFill>
                    <a:ln w="5770" cap="flat">
                      <a:noFill/>
                      <a:prstDash val="solid"/>
                      <a:miter/>
                    </a:ln>
                  </p:spPr>
                  <p:txBody>
                    <a:bodyPr rtlCol="0" anchor="ctr"/>
                    <a:lstStyle/>
                    <a:p>
                      <a:endParaRPr lang="th-TH"/>
                    </a:p>
                  </p:txBody>
                </p:sp>
                <p:sp>
                  <p:nvSpPr>
                    <p:cNvPr id="2056" name="Freeform: Shape 2055">
                      <a:extLst>
                        <a:ext uri="{FF2B5EF4-FFF2-40B4-BE49-F238E27FC236}">
                          <a16:creationId xmlns:a16="http://schemas.microsoft.com/office/drawing/2014/main" id="{50DCCD1C-3A90-47AA-AEB3-FE2FCE72AABA}"/>
                        </a:ext>
                      </a:extLst>
                    </p:cNvPr>
                    <p:cNvSpPr/>
                    <p:nvPr/>
                  </p:nvSpPr>
                  <p:spPr>
                    <a:xfrm>
                      <a:off x="-45712" y="4715981"/>
                      <a:ext cx="135727" cy="42317"/>
                    </a:xfrm>
                    <a:custGeom>
                      <a:avLst/>
                      <a:gdLst>
                        <a:gd name="connsiteX0" fmla="*/ 134746 w 135727"/>
                        <a:gd name="connsiteY0" fmla="*/ 42318 h 42317"/>
                        <a:gd name="connsiteX1" fmla="*/ 0 w 135727"/>
                        <a:gd name="connsiteY1" fmla="*/ 0 h 42317"/>
                        <a:gd name="connsiteX2" fmla="*/ 135728 w 135727"/>
                        <a:gd name="connsiteY2" fmla="*/ 39546 h 42317"/>
                        <a:gd name="connsiteX3" fmla="*/ 134746 w 135727"/>
                        <a:gd name="connsiteY3" fmla="*/ 42318 h 42317"/>
                      </a:gdLst>
                      <a:ahLst/>
                      <a:cxnLst>
                        <a:cxn ang="0">
                          <a:pos x="connsiteX0" y="connsiteY0"/>
                        </a:cxn>
                        <a:cxn ang="0">
                          <a:pos x="connsiteX1" y="connsiteY1"/>
                        </a:cxn>
                        <a:cxn ang="0">
                          <a:pos x="connsiteX2" y="connsiteY2"/>
                        </a:cxn>
                        <a:cxn ang="0">
                          <a:pos x="connsiteX3" y="connsiteY3"/>
                        </a:cxn>
                      </a:cxnLst>
                      <a:rect l="l" t="t" r="r" b="b"/>
                      <a:pathLst>
                        <a:path w="135727" h="42317">
                          <a:moveTo>
                            <a:pt x="134746" y="42318"/>
                          </a:moveTo>
                          <a:cubicBezTo>
                            <a:pt x="92544" y="16223"/>
                            <a:pt x="46012" y="1616"/>
                            <a:pt x="0" y="0"/>
                          </a:cubicBezTo>
                          <a:cubicBezTo>
                            <a:pt x="45897" y="520"/>
                            <a:pt x="92833" y="14144"/>
                            <a:pt x="135728" y="39546"/>
                          </a:cubicBezTo>
                          <a:lnTo>
                            <a:pt x="134746" y="42318"/>
                          </a:lnTo>
                          <a:close/>
                        </a:path>
                      </a:pathLst>
                    </a:custGeom>
                    <a:solidFill>
                      <a:srgbClr val="A0BDAB"/>
                    </a:solidFill>
                    <a:ln w="5770" cap="flat">
                      <a:noFill/>
                      <a:prstDash val="solid"/>
                      <a:miter/>
                    </a:ln>
                  </p:spPr>
                  <p:txBody>
                    <a:bodyPr rtlCol="0" anchor="ctr"/>
                    <a:lstStyle/>
                    <a:p>
                      <a:endParaRPr lang="th-TH"/>
                    </a:p>
                  </p:txBody>
                </p:sp>
              </p:grpSp>
            </p:grpSp>
            <p:pic>
              <p:nvPicPr>
                <p:cNvPr id="1921" name="Picture 1920">
                  <a:extLst>
                    <a:ext uri="{FF2B5EF4-FFF2-40B4-BE49-F238E27FC236}">
                      <a16:creationId xmlns:a16="http://schemas.microsoft.com/office/drawing/2014/main" id="{22C44FF6-C089-48EC-8395-1E510A732C52}"/>
                    </a:ext>
                  </a:extLst>
                </p:cNvPr>
                <p:cNvPicPr>
                  <a:picLocks noChangeAspect="1"/>
                </p:cNvPicPr>
                <p:nvPr/>
              </p:nvPicPr>
              <p:blipFill>
                <a:blip r:embed="rId47"/>
                <a:stretch>
                  <a:fillRect/>
                </a:stretch>
              </p:blipFill>
              <p:spPr>
                <a:xfrm>
                  <a:off x="1469662" y="5128050"/>
                  <a:ext cx="121236" cy="63505"/>
                </a:xfrm>
                <a:custGeom>
                  <a:avLst/>
                  <a:gdLst>
                    <a:gd name="connsiteX0" fmla="*/ 448 w 121236"/>
                    <a:gd name="connsiteY0" fmla="*/ 328 h 63505"/>
                    <a:gd name="connsiteX1" fmla="*/ 121685 w 121236"/>
                    <a:gd name="connsiteY1" fmla="*/ 328 h 63505"/>
                    <a:gd name="connsiteX2" fmla="*/ 121685 w 121236"/>
                    <a:gd name="connsiteY2" fmla="*/ 63833 h 63505"/>
                    <a:gd name="connsiteX3" fmla="*/ 448 w 121236"/>
                    <a:gd name="connsiteY3" fmla="*/ 63833 h 63505"/>
                  </a:gdLst>
                  <a:ahLst/>
                  <a:cxnLst>
                    <a:cxn ang="0">
                      <a:pos x="connsiteX0" y="connsiteY0"/>
                    </a:cxn>
                    <a:cxn ang="0">
                      <a:pos x="connsiteX1" y="connsiteY1"/>
                    </a:cxn>
                    <a:cxn ang="0">
                      <a:pos x="connsiteX2" y="connsiteY2"/>
                    </a:cxn>
                    <a:cxn ang="0">
                      <a:pos x="connsiteX3" y="connsiteY3"/>
                    </a:cxn>
                  </a:cxnLst>
                  <a:rect l="l" t="t" r="r" b="b"/>
                  <a:pathLst>
                    <a:path w="121236" h="63505">
                      <a:moveTo>
                        <a:pt x="448" y="328"/>
                      </a:moveTo>
                      <a:lnTo>
                        <a:pt x="121685" y="328"/>
                      </a:lnTo>
                      <a:lnTo>
                        <a:pt x="121685" y="63833"/>
                      </a:lnTo>
                      <a:lnTo>
                        <a:pt x="448" y="63833"/>
                      </a:lnTo>
                      <a:close/>
                    </a:path>
                  </a:pathLst>
                </a:custGeom>
              </p:spPr>
            </p:pic>
            <p:pic>
              <p:nvPicPr>
                <p:cNvPr id="1922" name="Picture 1921">
                  <a:extLst>
                    <a:ext uri="{FF2B5EF4-FFF2-40B4-BE49-F238E27FC236}">
                      <a16:creationId xmlns:a16="http://schemas.microsoft.com/office/drawing/2014/main" id="{1480EF77-FC9F-4F81-B383-4E73943A9429}"/>
                    </a:ext>
                  </a:extLst>
                </p:cNvPr>
                <p:cNvPicPr>
                  <a:picLocks noChangeAspect="1"/>
                </p:cNvPicPr>
                <p:nvPr/>
              </p:nvPicPr>
              <p:blipFill>
                <a:blip r:embed="rId48"/>
                <a:stretch>
                  <a:fillRect/>
                </a:stretch>
              </p:blipFill>
              <p:spPr>
                <a:xfrm>
                  <a:off x="1071312" y="4816298"/>
                  <a:ext cx="121236" cy="63505"/>
                </a:xfrm>
                <a:custGeom>
                  <a:avLst/>
                  <a:gdLst>
                    <a:gd name="connsiteX0" fmla="*/ 379 w 121236"/>
                    <a:gd name="connsiteY0" fmla="*/ 274 h 63505"/>
                    <a:gd name="connsiteX1" fmla="*/ 121616 w 121236"/>
                    <a:gd name="connsiteY1" fmla="*/ 274 h 63505"/>
                    <a:gd name="connsiteX2" fmla="*/ 121616 w 121236"/>
                    <a:gd name="connsiteY2" fmla="*/ 63779 h 63505"/>
                    <a:gd name="connsiteX3" fmla="*/ 379 w 121236"/>
                    <a:gd name="connsiteY3" fmla="*/ 63779 h 63505"/>
                  </a:gdLst>
                  <a:ahLst/>
                  <a:cxnLst>
                    <a:cxn ang="0">
                      <a:pos x="connsiteX0" y="connsiteY0"/>
                    </a:cxn>
                    <a:cxn ang="0">
                      <a:pos x="connsiteX1" y="connsiteY1"/>
                    </a:cxn>
                    <a:cxn ang="0">
                      <a:pos x="connsiteX2" y="connsiteY2"/>
                    </a:cxn>
                    <a:cxn ang="0">
                      <a:pos x="connsiteX3" y="connsiteY3"/>
                    </a:cxn>
                  </a:cxnLst>
                  <a:rect l="l" t="t" r="r" b="b"/>
                  <a:pathLst>
                    <a:path w="121236" h="63505">
                      <a:moveTo>
                        <a:pt x="379" y="274"/>
                      </a:moveTo>
                      <a:lnTo>
                        <a:pt x="121616" y="274"/>
                      </a:lnTo>
                      <a:lnTo>
                        <a:pt x="121616" y="63779"/>
                      </a:lnTo>
                      <a:lnTo>
                        <a:pt x="379" y="63779"/>
                      </a:lnTo>
                      <a:close/>
                    </a:path>
                  </a:pathLst>
                </a:custGeom>
              </p:spPr>
            </p:pic>
            <p:pic>
              <p:nvPicPr>
                <p:cNvPr id="1923" name="Picture 1922">
                  <a:extLst>
                    <a:ext uri="{FF2B5EF4-FFF2-40B4-BE49-F238E27FC236}">
                      <a16:creationId xmlns:a16="http://schemas.microsoft.com/office/drawing/2014/main" id="{C33CAAB4-0A17-40CE-BF85-B495315D3918}"/>
                    </a:ext>
                  </a:extLst>
                </p:cNvPr>
                <p:cNvPicPr>
                  <a:picLocks noChangeAspect="1"/>
                </p:cNvPicPr>
                <p:nvPr/>
              </p:nvPicPr>
              <p:blipFill>
                <a:blip r:embed="rId49"/>
                <a:stretch>
                  <a:fillRect/>
                </a:stretch>
              </p:blipFill>
              <p:spPr>
                <a:xfrm>
                  <a:off x="690282" y="4446814"/>
                  <a:ext cx="121236" cy="69278"/>
                </a:xfrm>
                <a:custGeom>
                  <a:avLst/>
                  <a:gdLst>
                    <a:gd name="connsiteX0" fmla="*/ 313 w 121236"/>
                    <a:gd name="connsiteY0" fmla="*/ 210 h 69278"/>
                    <a:gd name="connsiteX1" fmla="*/ 121550 w 121236"/>
                    <a:gd name="connsiteY1" fmla="*/ 210 h 69278"/>
                    <a:gd name="connsiteX2" fmla="*/ 121550 w 121236"/>
                    <a:gd name="connsiteY2" fmla="*/ 69488 h 69278"/>
                    <a:gd name="connsiteX3" fmla="*/ 313 w 121236"/>
                    <a:gd name="connsiteY3" fmla="*/ 69488 h 69278"/>
                  </a:gdLst>
                  <a:ahLst/>
                  <a:cxnLst>
                    <a:cxn ang="0">
                      <a:pos x="connsiteX0" y="connsiteY0"/>
                    </a:cxn>
                    <a:cxn ang="0">
                      <a:pos x="connsiteX1" y="connsiteY1"/>
                    </a:cxn>
                    <a:cxn ang="0">
                      <a:pos x="connsiteX2" y="connsiteY2"/>
                    </a:cxn>
                    <a:cxn ang="0">
                      <a:pos x="connsiteX3" y="connsiteY3"/>
                    </a:cxn>
                  </a:cxnLst>
                  <a:rect l="l" t="t" r="r" b="b"/>
                  <a:pathLst>
                    <a:path w="121236" h="69278">
                      <a:moveTo>
                        <a:pt x="313" y="210"/>
                      </a:moveTo>
                      <a:lnTo>
                        <a:pt x="121550" y="210"/>
                      </a:lnTo>
                      <a:lnTo>
                        <a:pt x="121550" y="69488"/>
                      </a:lnTo>
                      <a:lnTo>
                        <a:pt x="313" y="69488"/>
                      </a:lnTo>
                      <a:close/>
                    </a:path>
                  </a:pathLst>
                </a:custGeom>
              </p:spPr>
            </p:pic>
            <p:pic>
              <p:nvPicPr>
                <p:cNvPr id="1924" name="Picture 1923">
                  <a:extLst>
                    <a:ext uri="{FF2B5EF4-FFF2-40B4-BE49-F238E27FC236}">
                      <a16:creationId xmlns:a16="http://schemas.microsoft.com/office/drawing/2014/main" id="{E164D5C7-56CE-4B7F-8DE6-41CFB8C35551}"/>
                    </a:ext>
                  </a:extLst>
                </p:cNvPr>
                <p:cNvPicPr>
                  <a:picLocks noChangeAspect="1"/>
                </p:cNvPicPr>
                <p:nvPr/>
              </p:nvPicPr>
              <p:blipFill>
                <a:blip r:embed="rId50"/>
                <a:stretch>
                  <a:fillRect/>
                </a:stretch>
              </p:blipFill>
              <p:spPr>
                <a:xfrm>
                  <a:off x="534406" y="4238980"/>
                  <a:ext cx="103917" cy="86597"/>
                </a:xfrm>
                <a:custGeom>
                  <a:avLst/>
                  <a:gdLst>
                    <a:gd name="connsiteX0" fmla="*/ 286 w 103917"/>
                    <a:gd name="connsiteY0" fmla="*/ 174 h 86597"/>
                    <a:gd name="connsiteX1" fmla="*/ 104204 w 103917"/>
                    <a:gd name="connsiteY1" fmla="*/ 174 h 86597"/>
                    <a:gd name="connsiteX2" fmla="*/ 104204 w 103917"/>
                    <a:gd name="connsiteY2" fmla="*/ 86772 h 86597"/>
                    <a:gd name="connsiteX3" fmla="*/ 286 w 103917"/>
                    <a:gd name="connsiteY3" fmla="*/ 86772 h 86597"/>
                  </a:gdLst>
                  <a:ahLst/>
                  <a:cxnLst>
                    <a:cxn ang="0">
                      <a:pos x="connsiteX0" y="connsiteY0"/>
                    </a:cxn>
                    <a:cxn ang="0">
                      <a:pos x="connsiteX1" y="connsiteY1"/>
                    </a:cxn>
                    <a:cxn ang="0">
                      <a:pos x="connsiteX2" y="connsiteY2"/>
                    </a:cxn>
                    <a:cxn ang="0">
                      <a:pos x="connsiteX3" y="connsiteY3"/>
                    </a:cxn>
                  </a:cxnLst>
                  <a:rect l="l" t="t" r="r" b="b"/>
                  <a:pathLst>
                    <a:path w="103917" h="86597">
                      <a:moveTo>
                        <a:pt x="286" y="174"/>
                      </a:moveTo>
                      <a:lnTo>
                        <a:pt x="104204" y="174"/>
                      </a:lnTo>
                      <a:lnTo>
                        <a:pt x="104204" y="86772"/>
                      </a:lnTo>
                      <a:lnTo>
                        <a:pt x="286" y="86772"/>
                      </a:lnTo>
                      <a:close/>
                    </a:path>
                  </a:pathLst>
                </a:custGeom>
              </p:spPr>
            </p:pic>
            <p:grpSp>
              <p:nvGrpSpPr>
                <p:cNvPr id="1925" name="Graphic 3">
                  <a:extLst>
                    <a:ext uri="{FF2B5EF4-FFF2-40B4-BE49-F238E27FC236}">
                      <a16:creationId xmlns:a16="http://schemas.microsoft.com/office/drawing/2014/main" id="{2C7ECD8B-BECF-4F73-9879-F2F3A3F66F91}"/>
                    </a:ext>
                  </a:extLst>
                </p:cNvPr>
                <p:cNvGrpSpPr/>
                <p:nvPr/>
              </p:nvGrpSpPr>
              <p:grpSpPr>
                <a:xfrm>
                  <a:off x="-48137" y="4749455"/>
                  <a:ext cx="1156662" cy="617819"/>
                  <a:chOff x="-48137" y="4749455"/>
                  <a:chExt cx="1156662" cy="617819"/>
                </a:xfrm>
              </p:grpSpPr>
              <p:grpSp>
                <p:nvGrpSpPr>
                  <p:cNvPr id="2022" name="Graphic 3">
                    <a:extLst>
                      <a:ext uri="{FF2B5EF4-FFF2-40B4-BE49-F238E27FC236}">
                        <a16:creationId xmlns:a16="http://schemas.microsoft.com/office/drawing/2014/main" id="{3A5724DD-5C52-4F65-9D80-F1356AA83995}"/>
                      </a:ext>
                    </a:extLst>
                  </p:cNvPr>
                  <p:cNvGrpSpPr/>
                  <p:nvPr/>
                </p:nvGrpSpPr>
                <p:grpSpPr>
                  <a:xfrm>
                    <a:off x="-48137" y="4749455"/>
                    <a:ext cx="1156662" cy="617819"/>
                    <a:chOff x="-48137" y="4749455"/>
                    <a:chExt cx="1156662" cy="617819"/>
                  </a:xfrm>
                  <a:solidFill>
                    <a:srgbClr val="FBFFFF"/>
                  </a:solidFill>
                </p:grpSpPr>
                <p:sp>
                  <p:nvSpPr>
                    <p:cNvPr id="2039" name="Freeform: Shape 2038">
                      <a:extLst>
                        <a:ext uri="{FF2B5EF4-FFF2-40B4-BE49-F238E27FC236}">
                          <a16:creationId xmlns:a16="http://schemas.microsoft.com/office/drawing/2014/main" id="{EA34BFC1-48C6-4FCA-A373-FA52851129F4}"/>
                        </a:ext>
                      </a:extLst>
                    </p:cNvPr>
                    <p:cNvSpPr/>
                    <p:nvPr/>
                  </p:nvSpPr>
                  <p:spPr>
                    <a:xfrm>
                      <a:off x="-48137" y="4864352"/>
                      <a:ext cx="1156662" cy="502922"/>
                    </a:xfrm>
                    <a:custGeom>
                      <a:avLst/>
                      <a:gdLst>
                        <a:gd name="connsiteX0" fmla="*/ 1133565 w 1156662"/>
                        <a:gd name="connsiteY0" fmla="*/ 0 h 502922"/>
                        <a:gd name="connsiteX1" fmla="*/ 1155272 w 1156662"/>
                        <a:gd name="connsiteY1" fmla="*/ 41682 h 502922"/>
                        <a:gd name="connsiteX2" fmla="*/ 938778 w 1156662"/>
                        <a:gd name="connsiteY2" fmla="*/ 311175 h 502922"/>
                        <a:gd name="connsiteX3" fmla="*/ 504576 w 1156662"/>
                        <a:gd name="connsiteY3" fmla="*/ 492106 h 502922"/>
                        <a:gd name="connsiteX4" fmla="*/ 222903 w 1156662"/>
                        <a:gd name="connsiteY4" fmla="*/ 475479 h 502922"/>
                        <a:gd name="connsiteX5" fmla="*/ 0 w 1156662"/>
                        <a:gd name="connsiteY5" fmla="*/ 388189 h 502922"/>
                        <a:gd name="connsiteX6" fmla="*/ 1133565 w 1156662"/>
                        <a:gd name="connsiteY6" fmla="*/ 0 h 50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6662" h="502922">
                          <a:moveTo>
                            <a:pt x="1133565" y="0"/>
                          </a:moveTo>
                          <a:cubicBezTo>
                            <a:pt x="1133565" y="0"/>
                            <a:pt x="1163354" y="9006"/>
                            <a:pt x="1155272" y="41682"/>
                          </a:cubicBezTo>
                          <a:cubicBezTo>
                            <a:pt x="1147190" y="74301"/>
                            <a:pt x="1186736" y="164189"/>
                            <a:pt x="938778" y="311175"/>
                          </a:cubicBezTo>
                          <a:cubicBezTo>
                            <a:pt x="690877" y="458160"/>
                            <a:pt x="563174" y="474267"/>
                            <a:pt x="504576" y="492106"/>
                          </a:cubicBezTo>
                          <a:cubicBezTo>
                            <a:pt x="445978" y="509945"/>
                            <a:pt x="285830" y="506597"/>
                            <a:pt x="222903" y="475479"/>
                          </a:cubicBezTo>
                          <a:cubicBezTo>
                            <a:pt x="159975" y="444420"/>
                            <a:pt x="56693" y="373640"/>
                            <a:pt x="0" y="388189"/>
                          </a:cubicBezTo>
                          <a:cubicBezTo>
                            <a:pt x="0" y="388189"/>
                            <a:pt x="887916" y="38045"/>
                            <a:pt x="1133565" y="0"/>
                          </a:cubicBezTo>
                          <a:close/>
                        </a:path>
                      </a:pathLst>
                    </a:custGeom>
                    <a:solidFill>
                      <a:srgbClr val="FBFFFF"/>
                    </a:solidFill>
                    <a:ln w="5770" cap="flat">
                      <a:noFill/>
                      <a:prstDash val="solid"/>
                      <a:miter/>
                    </a:ln>
                  </p:spPr>
                  <p:txBody>
                    <a:bodyPr rtlCol="0" anchor="ctr"/>
                    <a:lstStyle/>
                    <a:p>
                      <a:endParaRPr lang="th-TH"/>
                    </a:p>
                  </p:txBody>
                </p:sp>
                <p:sp>
                  <p:nvSpPr>
                    <p:cNvPr id="2040" name="Freeform: Shape 2039">
                      <a:extLst>
                        <a:ext uri="{FF2B5EF4-FFF2-40B4-BE49-F238E27FC236}">
                          <a16:creationId xmlns:a16="http://schemas.microsoft.com/office/drawing/2014/main" id="{4064C458-EEEC-49DE-A868-92BF6E7B4ACC}"/>
                        </a:ext>
                      </a:extLst>
                    </p:cNvPr>
                    <p:cNvSpPr/>
                    <p:nvPr/>
                  </p:nvSpPr>
                  <p:spPr>
                    <a:xfrm>
                      <a:off x="-48137" y="4749455"/>
                      <a:ext cx="1140399" cy="503085"/>
                    </a:xfrm>
                    <a:custGeom>
                      <a:avLst/>
                      <a:gdLst>
                        <a:gd name="connsiteX0" fmla="*/ 1124039 w 1140399"/>
                        <a:gd name="connsiteY0" fmla="*/ 131235 h 503085"/>
                        <a:gd name="connsiteX1" fmla="*/ 1119421 w 1140399"/>
                        <a:gd name="connsiteY1" fmla="*/ 49083 h 503085"/>
                        <a:gd name="connsiteX2" fmla="*/ 543603 w 1140399"/>
                        <a:gd name="connsiteY2" fmla="*/ 63516 h 503085"/>
                        <a:gd name="connsiteX3" fmla="*/ 47398 w 1140399"/>
                        <a:gd name="connsiteY3" fmla="*/ 388142 h 503085"/>
                        <a:gd name="connsiteX4" fmla="*/ 0 w 1140399"/>
                        <a:gd name="connsiteY4" fmla="*/ 503086 h 503085"/>
                        <a:gd name="connsiteX5" fmla="*/ 1124039 w 1140399"/>
                        <a:gd name="connsiteY5" fmla="*/ 131235 h 50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0399" h="503085">
                          <a:moveTo>
                            <a:pt x="1124039" y="131235"/>
                          </a:moveTo>
                          <a:cubicBezTo>
                            <a:pt x="1124039" y="131235"/>
                            <a:pt x="1163759" y="93248"/>
                            <a:pt x="1119421" y="49083"/>
                          </a:cubicBezTo>
                          <a:cubicBezTo>
                            <a:pt x="1075140" y="4860"/>
                            <a:pt x="906852" y="-40806"/>
                            <a:pt x="543603" y="63516"/>
                          </a:cubicBezTo>
                          <a:cubicBezTo>
                            <a:pt x="180354" y="167837"/>
                            <a:pt x="92602" y="243177"/>
                            <a:pt x="47398" y="388142"/>
                          </a:cubicBezTo>
                          <a:cubicBezTo>
                            <a:pt x="47398" y="388142"/>
                            <a:pt x="52767" y="484034"/>
                            <a:pt x="0" y="503086"/>
                          </a:cubicBezTo>
                          <a:cubicBezTo>
                            <a:pt x="0" y="503086"/>
                            <a:pt x="741739" y="343284"/>
                            <a:pt x="1124039" y="131235"/>
                          </a:cubicBezTo>
                          <a:close/>
                        </a:path>
                      </a:pathLst>
                    </a:custGeom>
                    <a:solidFill>
                      <a:srgbClr val="FBFFFF"/>
                    </a:solidFill>
                    <a:ln w="5770" cap="flat">
                      <a:noFill/>
                      <a:prstDash val="solid"/>
                      <a:miter/>
                    </a:ln>
                  </p:spPr>
                  <p:txBody>
                    <a:bodyPr rtlCol="0" anchor="ctr"/>
                    <a:lstStyle/>
                    <a:p>
                      <a:endParaRPr lang="th-TH"/>
                    </a:p>
                  </p:txBody>
                </p:sp>
              </p:grpSp>
              <p:grpSp>
                <p:nvGrpSpPr>
                  <p:cNvPr id="2023" name="Graphic 3">
                    <a:extLst>
                      <a:ext uri="{FF2B5EF4-FFF2-40B4-BE49-F238E27FC236}">
                        <a16:creationId xmlns:a16="http://schemas.microsoft.com/office/drawing/2014/main" id="{41EAED34-59AF-4A65-AE4C-0C06CDD821D3}"/>
                      </a:ext>
                    </a:extLst>
                  </p:cNvPr>
                  <p:cNvGrpSpPr/>
                  <p:nvPr/>
                </p:nvGrpSpPr>
                <p:grpSpPr>
                  <a:xfrm>
                    <a:off x="-42911" y="4758566"/>
                    <a:ext cx="1143090" cy="606184"/>
                    <a:chOff x="-42911" y="4758566"/>
                    <a:chExt cx="1143090" cy="606184"/>
                  </a:xfrm>
                  <a:solidFill>
                    <a:srgbClr val="A0BDAB"/>
                  </a:solidFill>
                </p:grpSpPr>
                <p:pic>
                  <p:nvPicPr>
                    <p:cNvPr id="2024" name="Picture 2023">
                      <a:extLst>
                        <a:ext uri="{FF2B5EF4-FFF2-40B4-BE49-F238E27FC236}">
                          <a16:creationId xmlns:a16="http://schemas.microsoft.com/office/drawing/2014/main" id="{FC69FD73-FFC9-4BA7-B99D-CFE81871C7CD}"/>
                        </a:ext>
                      </a:extLst>
                    </p:cNvPr>
                    <p:cNvPicPr>
                      <a:picLocks noChangeAspect="1"/>
                    </p:cNvPicPr>
                    <p:nvPr/>
                  </p:nvPicPr>
                  <p:blipFill>
                    <a:blip r:embed="rId51"/>
                    <a:stretch>
                      <a:fillRect/>
                    </a:stretch>
                  </p:blipFill>
                  <p:spPr>
                    <a:xfrm>
                      <a:off x="-42911" y="4868257"/>
                      <a:ext cx="1143090" cy="496493"/>
                    </a:xfrm>
                    <a:custGeom>
                      <a:avLst/>
                      <a:gdLst>
                        <a:gd name="connsiteX0" fmla="*/ 186 w 1143090"/>
                        <a:gd name="connsiteY0" fmla="*/ 283 h 496493"/>
                        <a:gd name="connsiteX1" fmla="*/ 1143277 w 1143090"/>
                        <a:gd name="connsiteY1" fmla="*/ 283 h 496493"/>
                        <a:gd name="connsiteX2" fmla="*/ 1143277 w 1143090"/>
                        <a:gd name="connsiteY2" fmla="*/ 496777 h 496493"/>
                        <a:gd name="connsiteX3" fmla="*/ 186 w 1143090"/>
                        <a:gd name="connsiteY3" fmla="*/ 496777 h 496493"/>
                      </a:gdLst>
                      <a:ahLst/>
                      <a:cxnLst>
                        <a:cxn ang="0">
                          <a:pos x="connsiteX0" y="connsiteY0"/>
                        </a:cxn>
                        <a:cxn ang="0">
                          <a:pos x="connsiteX1" y="connsiteY1"/>
                        </a:cxn>
                        <a:cxn ang="0">
                          <a:pos x="connsiteX2" y="connsiteY2"/>
                        </a:cxn>
                        <a:cxn ang="0">
                          <a:pos x="connsiteX3" y="connsiteY3"/>
                        </a:cxn>
                      </a:cxnLst>
                      <a:rect l="l" t="t" r="r" b="b"/>
                      <a:pathLst>
                        <a:path w="1143090" h="496493">
                          <a:moveTo>
                            <a:pt x="186" y="283"/>
                          </a:moveTo>
                          <a:lnTo>
                            <a:pt x="1143277" y="283"/>
                          </a:lnTo>
                          <a:lnTo>
                            <a:pt x="1143277" y="496777"/>
                          </a:lnTo>
                          <a:lnTo>
                            <a:pt x="186" y="496777"/>
                          </a:lnTo>
                          <a:close/>
                        </a:path>
                      </a:pathLst>
                    </a:custGeom>
                  </p:spPr>
                </p:pic>
                <p:pic>
                  <p:nvPicPr>
                    <p:cNvPr id="2025" name="Picture 2024">
                      <a:extLst>
                        <a:ext uri="{FF2B5EF4-FFF2-40B4-BE49-F238E27FC236}">
                          <a16:creationId xmlns:a16="http://schemas.microsoft.com/office/drawing/2014/main" id="{FA149BF0-1FC2-4D0E-82B2-17C018BE43E3}"/>
                        </a:ext>
                      </a:extLst>
                    </p:cNvPr>
                    <p:cNvPicPr>
                      <a:picLocks noChangeAspect="1"/>
                    </p:cNvPicPr>
                    <p:nvPr/>
                  </p:nvPicPr>
                  <p:blipFill>
                    <a:blip r:embed="rId52"/>
                    <a:stretch>
                      <a:fillRect/>
                    </a:stretch>
                  </p:blipFill>
                  <p:spPr>
                    <a:xfrm>
                      <a:off x="-42911" y="4758566"/>
                      <a:ext cx="1131544" cy="496493"/>
                    </a:xfrm>
                    <a:custGeom>
                      <a:avLst/>
                      <a:gdLst>
                        <a:gd name="connsiteX0" fmla="*/ 186 w 1131544"/>
                        <a:gd name="connsiteY0" fmla="*/ 264 h 496493"/>
                        <a:gd name="connsiteX1" fmla="*/ 1131730 w 1131544"/>
                        <a:gd name="connsiteY1" fmla="*/ 264 h 496493"/>
                        <a:gd name="connsiteX2" fmla="*/ 1131730 w 1131544"/>
                        <a:gd name="connsiteY2" fmla="*/ 496758 h 496493"/>
                        <a:gd name="connsiteX3" fmla="*/ 186 w 1131544"/>
                        <a:gd name="connsiteY3" fmla="*/ 496758 h 496493"/>
                      </a:gdLst>
                      <a:ahLst/>
                      <a:cxnLst>
                        <a:cxn ang="0">
                          <a:pos x="connsiteX0" y="connsiteY0"/>
                        </a:cxn>
                        <a:cxn ang="0">
                          <a:pos x="connsiteX1" y="connsiteY1"/>
                        </a:cxn>
                        <a:cxn ang="0">
                          <a:pos x="connsiteX2" y="connsiteY2"/>
                        </a:cxn>
                        <a:cxn ang="0">
                          <a:pos x="connsiteX3" y="connsiteY3"/>
                        </a:cxn>
                      </a:cxnLst>
                      <a:rect l="l" t="t" r="r" b="b"/>
                      <a:pathLst>
                        <a:path w="1131544" h="496493">
                          <a:moveTo>
                            <a:pt x="186" y="264"/>
                          </a:moveTo>
                          <a:lnTo>
                            <a:pt x="1131730" y="264"/>
                          </a:lnTo>
                          <a:lnTo>
                            <a:pt x="1131730" y="496758"/>
                          </a:lnTo>
                          <a:lnTo>
                            <a:pt x="186" y="496758"/>
                          </a:lnTo>
                          <a:close/>
                        </a:path>
                      </a:pathLst>
                    </a:custGeom>
                  </p:spPr>
                </p:pic>
                <p:grpSp>
                  <p:nvGrpSpPr>
                    <p:cNvPr id="2026" name="Graphic 3">
                      <a:extLst>
                        <a:ext uri="{FF2B5EF4-FFF2-40B4-BE49-F238E27FC236}">
                          <a16:creationId xmlns:a16="http://schemas.microsoft.com/office/drawing/2014/main" id="{556EBA0B-7F53-41F0-801F-F1017A997A3A}"/>
                        </a:ext>
                      </a:extLst>
                    </p:cNvPr>
                    <p:cNvGrpSpPr/>
                    <p:nvPr/>
                  </p:nvGrpSpPr>
                  <p:grpSpPr>
                    <a:xfrm>
                      <a:off x="76274" y="4820653"/>
                      <a:ext cx="971626" cy="509306"/>
                      <a:chOff x="76274" y="4820653"/>
                      <a:chExt cx="971626" cy="509306"/>
                    </a:xfrm>
                    <a:solidFill>
                      <a:srgbClr val="A0BDAB"/>
                    </a:solidFill>
                  </p:grpSpPr>
                  <p:sp>
                    <p:nvSpPr>
                      <p:cNvPr id="2027" name="Freeform: Shape 2026">
                        <a:extLst>
                          <a:ext uri="{FF2B5EF4-FFF2-40B4-BE49-F238E27FC236}">
                            <a16:creationId xmlns:a16="http://schemas.microsoft.com/office/drawing/2014/main" id="{71902D49-D540-469A-8BDB-0097EC585270}"/>
                          </a:ext>
                        </a:extLst>
                      </p:cNvPr>
                      <p:cNvSpPr/>
                      <p:nvPr/>
                    </p:nvSpPr>
                    <p:spPr>
                      <a:xfrm>
                        <a:off x="831926" y="4893160"/>
                        <a:ext cx="215974" cy="282308"/>
                      </a:xfrm>
                      <a:custGeom>
                        <a:avLst/>
                        <a:gdLst>
                          <a:gd name="connsiteX0" fmla="*/ 215455 w 215974"/>
                          <a:gd name="connsiteY0" fmla="*/ 7563 h 282308"/>
                          <a:gd name="connsiteX1" fmla="*/ 0 w 215974"/>
                          <a:gd name="connsiteY1" fmla="*/ 282309 h 282308"/>
                          <a:gd name="connsiteX2" fmla="*/ 215975 w 215974"/>
                          <a:gd name="connsiteY2" fmla="*/ 0 h 282308"/>
                          <a:gd name="connsiteX3" fmla="*/ 215455 w 215974"/>
                          <a:gd name="connsiteY3" fmla="*/ 7563 h 282308"/>
                        </a:gdLst>
                        <a:ahLst/>
                        <a:cxnLst>
                          <a:cxn ang="0">
                            <a:pos x="connsiteX0" y="connsiteY0"/>
                          </a:cxn>
                          <a:cxn ang="0">
                            <a:pos x="connsiteX1" y="connsiteY1"/>
                          </a:cxn>
                          <a:cxn ang="0">
                            <a:pos x="connsiteX2" y="connsiteY2"/>
                          </a:cxn>
                          <a:cxn ang="0">
                            <a:pos x="connsiteX3" y="connsiteY3"/>
                          </a:cxn>
                        </a:cxnLst>
                        <a:rect l="l" t="t" r="r" b="b"/>
                        <a:pathLst>
                          <a:path w="215974" h="282308">
                            <a:moveTo>
                              <a:pt x="215455" y="7563"/>
                            </a:moveTo>
                            <a:cubicBezTo>
                              <a:pt x="172676" y="118985"/>
                              <a:pt x="99703" y="216725"/>
                              <a:pt x="0" y="282309"/>
                            </a:cubicBezTo>
                            <a:cubicBezTo>
                              <a:pt x="99068" y="215744"/>
                              <a:pt x="174581" y="111134"/>
                              <a:pt x="215975" y="0"/>
                            </a:cubicBezTo>
                            <a:lnTo>
                              <a:pt x="215455" y="7563"/>
                            </a:lnTo>
                            <a:close/>
                          </a:path>
                        </a:pathLst>
                      </a:custGeom>
                      <a:solidFill>
                        <a:srgbClr val="A0BDAB"/>
                      </a:solidFill>
                      <a:ln w="5770" cap="flat">
                        <a:noFill/>
                        <a:prstDash val="solid"/>
                        <a:miter/>
                      </a:ln>
                    </p:spPr>
                    <p:txBody>
                      <a:bodyPr rtlCol="0" anchor="ctr"/>
                      <a:lstStyle/>
                      <a:p>
                        <a:endParaRPr lang="th-TH"/>
                      </a:p>
                    </p:txBody>
                  </p:sp>
                  <p:sp>
                    <p:nvSpPr>
                      <p:cNvPr id="2028" name="Freeform: Shape 2027">
                        <a:extLst>
                          <a:ext uri="{FF2B5EF4-FFF2-40B4-BE49-F238E27FC236}">
                            <a16:creationId xmlns:a16="http://schemas.microsoft.com/office/drawing/2014/main" id="{491DC85C-1815-450C-96E0-89C3EDC8D11D}"/>
                          </a:ext>
                        </a:extLst>
                      </p:cNvPr>
                      <p:cNvSpPr/>
                      <p:nvPr/>
                    </p:nvSpPr>
                    <p:spPr>
                      <a:xfrm>
                        <a:off x="686673" y="4961226"/>
                        <a:ext cx="212914" cy="277978"/>
                      </a:xfrm>
                      <a:custGeom>
                        <a:avLst/>
                        <a:gdLst>
                          <a:gd name="connsiteX0" fmla="*/ 198598 w 212914"/>
                          <a:gd name="connsiteY0" fmla="*/ 23785 h 277978"/>
                          <a:gd name="connsiteX1" fmla="*/ 151719 w 212914"/>
                          <a:gd name="connsiteY1" fmla="*/ 89542 h 277978"/>
                          <a:gd name="connsiteX2" fmla="*/ 103109 w 212914"/>
                          <a:gd name="connsiteY2" fmla="*/ 153971 h 277978"/>
                          <a:gd name="connsiteX3" fmla="*/ 53748 w 212914"/>
                          <a:gd name="connsiteY3" fmla="*/ 217822 h 277978"/>
                          <a:gd name="connsiteX4" fmla="*/ 0 w 212914"/>
                          <a:gd name="connsiteY4" fmla="*/ 277979 h 277978"/>
                          <a:gd name="connsiteX5" fmla="*/ 53055 w 212914"/>
                          <a:gd name="connsiteY5" fmla="*/ 217245 h 277978"/>
                          <a:gd name="connsiteX6" fmla="*/ 101723 w 212914"/>
                          <a:gd name="connsiteY6" fmla="*/ 152932 h 277978"/>
                          <a:gd name="connsiteX7" fmla="*/ 149641 w 212914"/>
                          <a:gd name="connsiteY7" fmla="*/ 88041 h 277978"/>
                          <a:gd name="connsiteX8" fmla="*/ 212915 w 212914"/>
                          <a:gd name="connsiteY8" fmla="*/ 0 h 277978"/>
                          <a:gd name="connsiteX9" fmla="*/ 198598 w 212914"/>
                          <a:gd name="connsiteY9" fmla="*/ 23785 h 277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2914" h="277978">
                            <a:moveTo>
                              <a:pt x="198598" y="23785"/>
                            </a:moveTo>
                            <a:cubicBezTo>
                              <a:pt x="183645" y="46185"/>
                              <a:pt x="167826" y="67950"/>
                              <a:pt x="151719" y="89542"/>
                            </a:cubicBezTo>
                            <a:cubicBezTo>
                              <a:pt x="135612" y="111076"/>
                              <a:pt x="119332" y="132494"/>
                              <a:pt x="103109" y="153971"/>
                            </a:cubicBezTo>
                            <a:cubicBezTo>
                              <a:pt x="86886" y="175389"/>
                              <a:pt x="70664" y="196923"/>
                              <a:pt x="53748" y="217822"/>
                            </a:cubicBezTo>
                            <a:cubicBezTo>
                              <a:pt x="36833" y="238721"/>
                              <a:pt x="19109" y="259043"/>
                              <a:pt x="0" y="277979"/>
                            </a:cubicBezTo>
                            <a:cubicBezTo>
                              <a:pt x="18878" y="258812"/>
                              <a:pt x="36371" y="238317"/>
                              <a:pt x="53055" y="217245"/>
                            </a:cubicBezTo>
                            <a:cubicBezTo>
                              <a:pt x="69740" y="196173"/>
                              <a:pt x="85732" y="174523"/>
                              <a:pt x="101723" y="152932"/>
                            </a:cubicBezTo>
                            <a:cubicBezTo>
                              <a:pt x="117715" y="131282"/>
                              <a:pt x="133765" y="109748"/>
                              <a:pt x="149641" y="88041"/>
                            </a:cubicBezTo>
                            <a:cubicBezTo>
                              <a:pt x="165459" y="66334"/>
                              <a:pt x="198193" y="22458"/>
                              <a:pt x="212915" y="0"/>
                            </a:cubicBezTo>
                            <a:lnTo>
                              <a:pt x="198598" y="23785"/>
                            </a:lnTo>
                            <a:close/>
                          </a:path>
                        </a:pathLst>
                      </a:custGeom>
                      <a:solidFill>
                        <a:srgbClr val="A0BDAB"/>
                      </a:solidFill>
                      <a:ln w="5770" cap="flat">
                        <a:noFill/>
                        <a:prstDash val="solid"/>
                        <a:miter/>
                      </a:ln>
                    </p:spPr>
                    <p:txBody>
                      <a:bodyPr rtlCol="0" anchor="ctr"/>
                      <a:lstStyle/>
                      <a:p>
                        <a:endParaRPr lang="th-TH"/>
                      </a:p>
                    </p:txBody>
                  </p:sp>
                  <p:sp>
                    <p:nvSpPr>
                      <p:cNvPr id="2029" name="Freeform: Shape 2028">
                        <a:extLst>
                          <a:ext uri="{FF2B5EF4-FFF2-40B4-BE49-F238E27FC236}">
                            <a16:creationId xmlns:a16="http://schemas.microsoft.com/office/drawing/2014/main" id="{84FD506F-79CF-4FC6-A209-526124612F7F}"/>
                          </a:ext>
                        </a:extLst>
                      </p:cNvPr>
                      <p:cNvSpPr/>
                      <p:nvPr/>
                    </p:nvSpPr>
                    <p:spPr>
                      <a:xfrm>
                        <a:off x="510648" y="5045572"/>
                        <a:ext cx="184972" cy="253211"/>
                      </a:xfrm>
                      <a:custGeom>
                        <a:avLst/>
                        <a:gdLst>
                          <a:gd name="connsiteX0" fmla="*/ 184973 w 184972"/>
                          <a:gd name="connsiteY0" fmla="*/ 346 h 253211"/>
                          <a:gd name="connsiteX1" fmla="*/ 180123 w 184972"/>
                          <a:gd name="connsiteY1" fmla="*/ 40701 h 253211"/>
                          <a:gd name="connsiteX2" fmla="*/ 170020 w 184972"/>
                          <a:gd name="connsiteY2" fmla="*/ 80190 h 253211"/>
                          <a:gd name="connsiteX3" fmla="*/ 149756 w 184972"/>
                          <a:gd name="connsiteY3" fmla="*/ 115579 h 253211"/>
                          <a:gd name="connsiteX4" fmla="*/ 120544 w 184972"/>
                          <a:gd name="connsiteY4" fmla="*/ 143983 h 253211"/>
                          <a:gd name="connsiteX5" fmla="*/ 0 w 184972"/>
                          <a:gd name="connsiteY5" fmla="*/ 253212 h 253211"/>
                          <a:gd name="connsiteX6" fmla="*/ 119389 w 184972"/>
                          <a:gd name="connsiteY6" fmla="*/ 142713 h 253211"/>
                          <a:gd name="connsiteX7" fmla="*/ 148140 w 184972"/>
                          <a:gd name="connsiteY7" fmla="*/ 114194 h 253211"/>
                          <a:gd name="connsiteX8" fmla="*/ 167653 w 184972"/>
                          <a:gd name="connsiteY8" fmla="*/ 79266 h 253211"/>
                          <a:gd name="connsiteX9" fmla="*/ 177179 w 184972"/>
                          <a:gd name="connsiteY9" fmla="*/ 40181 h 253211"/>
                          <a:gd name="connsiteX10" fmla="*/ 181567 w 184972"/>
                          <a:gd name="connsiteY10" fmla="*/ 0 h 253211"/>
                          <a:gd name="connsiteX11" fmla="*/ 184973 w 184972"/>
                          <a:gd name="connsiteY11" fmla="*/ 346 h 25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972" h="253211">
                            <a:moveTo>
                              <a:pt x="184973" y="346"/>
                            </a:moveTo>
                            <a:cubicBezTo>
                              <a:pt x="183645" y="13798"/>
                              <a:pt x="182375" y="27307"/>
                              <a:pt x="180123" y="40701"/>
                            </a:cubicBezTo>
                            <a:cubicBezTo>
                              <a:pt x="177930" y="54095"/>
                              <a:pt x="174812" y="67373"/>
                              <a:pt x="170020" y="80190"/>
                            </a:cubicBezTo>
                            <a:cubicBezTo>
                              <a:pt x="165171" y="92891"/>
                              <a:pt x="158589" y="105130"/>
                              <a:pt x="149756" y="115579"/>
                            </a:cubicBezTo>
                            <a:cubicBezTo>
                              <a:pt x="140923" y="126086"/>
                              <a:pt x="130474" y="134804"/>
                              <a:pt x="120544" y="143983"/>
                            </a:cubicBezTo>
                            <a:lnTo>
                              <a:pt x="0" y="253212"/>
                            </a:lnTo>
                            <a:lnTo>
                              <a:pt x="119389" y="142713"/>
                            </a:lnTo>
                            <a:cubicBezTo>
                              <a:pt x="129262" y="133418"/>
                              <a:pt x="139596" y="124585"/>
                              <a:pt x="148140" y="114194"/>
                            </a:cubicBezTo>
                            <a:cubicBezTo>
                              <a:pt x="156684" y="103860"/>
                              <a:pt x="162977" y="91794"/>
                              <a:pt x="167653" y="79266"/>
                            </a:cubicBezTo>
                            <a:cubicBezTo>
                              <a:pt x="172214" y="66623"/>
                              <a:pt x="175158" y="53518"/>
                              <a:pt x="177179" y="40181"/>
                            </a:cubicBezTo>
                            <a:cubicBezTo>
                              <a:pt x="179257" y="26903"/>
                              <a:pt x="180412" y="13452"/>
                              <a:pt x="181567" y="0"/>
                            </a:cubicBezTo>
                            <a:lnTo>
                              <a:pt x="184973" y="346"/>
                            </a:lnTo>
                            <a:close/>
                          </a:path>
                        </a:pathLst>
                      </a:custGeom>
                      <a:solidFill>
                        <a:srgbClr val="A0BDAB"/>
                      </a:solidFill>
                      <a:ln w="5770" cap="flat">
                        <a:noFill/>
                        <a:prstDash val="solid"/>
                        <a:miter/>
                      </a:ln>
                    </p:spPr>
                    <p:txBody>
                      <a:bodyPr rtlCol="0" anchor="ctr"/>
                      <a:lstStyle/>
                      <a:p>
                        <a:endParaRPr lang="th-TH"/>
                      </a:p>
                    </p:txBody>
                  </p:sp>
                  <p:sp>
                    <p:nvSpPr>
                      <p:cNvPr id="2030" name="Freeform: Shape 2029">
                        <a:extLst>
                          <a:ext uri="{FF2B5EF4-FFF2-40B4-BE49-F238E27FC236}">
                            <a16:creationId xmlns:a16="http://schemas.microsoft.com/office/drawing/2014/main" id="{AEBAE46E-52AA-46B0-8EF7-70B53E5BC3CA}"/>
                          </a:ext>
                        </a:extLst>
                      </p:cNvPr>
                      <p:cNvSpPr/>
                      <p:nvPr/>
                    </p:nvSpPr>
                    <p:spPr>
                      <a:xfrm>
                        <a:off x="392183" y="5086735"/>
                        <a:ext cx="175793" cy="243224"/>
                      </a:xfrm>
                      <a:custGeom>
                        <a:avLst/>
                        <a:gdLst>
                          <a:gd name="connsiteX0" fmla="*/ 175793 w 175793"/>
                          <a:gd name="connsiteY0" fmla="*/ 1328 h 243224"/>
                          <a:gd name="connsiteX1" fmla="*/ 137229 w 175793"/>
                          <a:gd name="connsiteY1" fmla="*/ 65583 h 243224"/>
                          <a:gd name="connsiteX2" fmla="*/ 92486 w 175793"/>
                          <a:gd name="connsiteY2" fmla="*/ 125567 h 243224"/>
                          <a:gd name="connsiteX3" fmla="*/ 0 w 175793"/>
                          <a:gd name="connsiteY3" fmla="*/ 243224 h 243224"/>
                          <a:gd name="connsiteX4" fmla="*/ 91101 w 175793"/>
                          <a:gd name="connsiteY4" fmla="*/ 124528 h 243224"/>
                          <a:gd name="connsiteX5" fmla="*/ 135092 w 175793"/>
                          <a:gd name="connsiteY5" fmla="*/ 64082 h 243224"/>
                          <a:gd name="connsiteX6" fmla="*/ 172560 w 175793"/>
                          <a:gd name="connsiteY6" fmla="*/ 0 h 243224"/>
                          <a:gd name="connsiteX7" fmla="*/ 175793 w 175793"/>
                          <a:gd name="connsiteY7" fmla="*/ 1328 h 24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793" h="243224">
                            <a:moveTo>
                              <a:pt x="175793" y="1328"/>
                            </a:moveTo>
                            <a:cubicBezTo>
                              <a:pt x="165921" y="24478"/>
                              <a:pt x="151835" y="45435"/>
                              <a:pt x="137229" y="65583"/>
                            </a:cubicBezTo>
                            <a:cubicBezTo>
                              <a:pt x="122507" y="85732"/>
                              <a:pt x="107554" y="105707"/>
                              <a:pt x="92486" y="125567"/>
                            </a:cubicBezTo>
                            <a:cubicBezTo>
                              <a:pt x="62293" y="165286"/>
                              <a:pt x="31464" y="204544"/>
                              <a:pt x="0" y="243224"/>
                            </a:cubicBezTo>
                            <a:cubicBezTo>
                              <a:pt x="31060" y="204197"/>
                              <a:pt x="61427" y="164594"/>
                              <a:pt x="91101" y="124528"/>
                            </a:cubicBezTo>
                            <a:cubicBezTo>
                              <a:pt x="105938" y="104495"/>
                              <a:pt x="120660" y="84346"/>
                              <a:pt x="135092" y="64082"/>
                            </a:cubicBezTo>
                            <a:cubicBezTo>
                              <a:pt x="149468" y="43818"/>
                              <a:pt x="163150" y="22862"/>
                              <a:pt x="172560" y="0"/>
                            </a:cubicBezTo>
                            <a:lnTo>
                              <a:pt x="175793" y="1328"/>
                            </a:lnTo>
                            <a:close/>
                          </a:path>
                        </a:pathLst>
                      </a:custGeom>
                      <a:solidFill>
                        <a:srgbClr val="A0BDAB"/>
                      </a:solidFill>
                      <a:ln w="5770" cap="flat">
                        <a:noFill/>
                        <a:prstDash val="solid"/>
                        <a:miter/>
                      </a:ln>
                    </p:spPr>
                    <p:txBody>
                      <a:bodyPr rtlCol="0" anchor="ctr"/>
                      <a:lstStyle/>
                      <a:p>
                        <a:endParaRPr lang="th-TH"/>
                      </a:p>
                    </p:txBody>
                  </p:sp>
                  <p:sp>
                    <p:nvSpPr>
                      <p:cNvPr id="2031" name="Freeform: Shape 2030">
                        <a:extLst>
                          <a:ext uri="{FF2B5EF4-FFF2-40B4-BE49-F238E27FC236}">
                            <a16:creationId xmlns:a16="http://schemas.microsoft.com/office/drawing/2014/main" id="{F5E86723-5341-48BF-9CF9-33EC6962D87D}"/>
                          </a:ext>
                        </a:extLst>
                      </p:cNvPr>
                      <p:cNvSpPr/>
                      <p:nvPr/>
                    </p:nvSpPr>
                    <p:spPr>
                      <a:xfrm>
                        <a:off x="260381" y="5139444"/>
                        <a:ext cx="147562" cy="177179"/>
                      </a:xfrm>
                      <a:custGeom>
                        <a:avLst/>
                        <a:gdLst>
                          <a:gd name="connsiteX0" fmla="*/ 147562 w 147562"/>
                          <a:gd name="connsiteY0" fmla="*/ 2713 h 177179"/>
                          <a:gd name="connsiteX1" fmla="*/ 127068 w 147562"/>
                          <a:gd name="connsiteY1" fmla="*/ 22573 h 177179"/>
                          <a:gd name="connsiteX2" fmla="*/ 111192 w 147562"/>
                          <a:gd name="connsiteY2" fmla="*/ 46359 h 177179"/>
                          <a:gd name="connsiteX3" fmla="*/ 97855 w 147562"/>
                          <a:gd name="connsiteY3" fmla="*/ 71934 h 177179"/>
                          <a:gd name="connsiteX4" fmla="*/ 90812 w 147562"/>
                          <a:gd name="connsiteY4" fmla="*/ 84577 h 177179"/>
                          <a:gd name="connsiteX5" fmla="*/ 82903 w 147562"/>
                          <a:gd name="connsiteY5" fmla="*/ 96759 h 177179"/>
                          <a:gd name="connsiteX6" fmla="*/ 44280 w 147562"/>
                          <a:gd name="connsiteY6" fmla="*/ 139884 h 177179"/>
                          <a:gd name="connsiteX7" fmla="*/ 0 w 147562"/>
                          <a:gd name="connsiteY7" fmla="*/ 177179 h 177179"/>
                          <a:gd name="connsiteX8" fmla="*/ 43703 w 147562"/>
                          <a:gd name="connsiteY8" fmla="*/ 139307 h 177179"/>
                          <a:gd name="connsiteX9" fmla="*/ 81460 w 147562"/>
                          <a:gd name="connsiteY9" fmla="*/ 95835 h 177179"/>
                          <a:gd name="connsiteX10" fmla="*/ 108882 w 147562"/>
                          <a:gd name="connsiteY10" fmla="*/ 45146 h 177179"/>
                          <a:gd name="connsiteX11" fmla="*/ 124701 w 147562"/>
                          <a:gd name="connsiteY11" fmla="*/ 20668 h 177179"/>
                          <a:gd name="connsiteX12" fmla="*/ 145369 w 147562"/>
                          <a:gd name="connsiteY12" fmla="*/ 0 h 177179"/>
                          <a:gd name="connsiteX13" fmla="*/ 147562 w 147562"/>
                          <a:gd name="connsiteY13" fmla="*/ 2713 h 17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562" h="177179">
                            <a:moveTo>
                              <a:pt x="147562" y="2713"/>
                            </a:moveTo>
                            <a:cubicBezTo>
                              <a:pt x="140057" y="8544"/>
                              <a:pt x="133130" y="15184"/>
                              <a:pt x="127068" y="22573"/>
                            </a:cubicBezTo>
                            <a:cubicBezTo>
                              <a:pt x="120948" y="29905"/>
                              <a:pt x="115810" y="37987"/>
                              <a:pt x="111192" y="46359"/>
                            </a:cubicBezTo>
                            <a:cubicBezTo>
                              <a:pt x="106515" y="54730"/>
                              <a:pt x="102301" y="63390"/>
                              <a:pt x="97855" y="71934"/>
                            </a:cubicBezTo>
                            <a:cubicBezTo>
                              <a:pt x="95604" y="76206"/>
                              <a:pt x="93295" y="80420"/>
                              <a:pt x="90812" y="84577"/>
                            </a:cubicBezTo>
                            <a:cubicBezTo>
                              <a:pt x="88272" y="88676"/>
                              <a:pt x="85732" y="92833"/>
                              <a:pt x="82903" y="96759"/>
                            </a:cubicBezTo>
                            <a:cubicBezTo>
                              <a:pt x="71761" y="112577"/>
                              <a:pt x="58482" y="126779"/>
                              <a:pt x="44280" y="139884"/>
                            </a:cubicBezTo>
                            <a:cubicBezTo>
                              <a:pt x="30078" y="152989"/>
                              <a:pt x="15068" y="165113"/>
                              <a:pt x="0" y="177179"/>
                            </a:cubicBezTo>
                            <a:cubicBezTo>
                              <a:pt x="14895" y="164882"/>
                              <a:pt x="29732" y="152585"/>
                              <a:pt x="43703" y="139307"/>
                            </a:cubicBezTo>
                            <a:cubicBezTo>
                              <a:pt x="57674" y="126029"/>
                              <a:pt x="70664" y="111711"/>
                              <a:pt x="81460" y="95835"/>
                            </a:cubicBezTo>
                            <a:cubicBezTo>
                              <a:pt x="92486" y="80074"/>
                              <a:pt x="99818" y="62235"/>
                              <a:pt x="108882" y="45146"/>
                            </a:cubicBezTo>
                            <a:cubicBezTo>
                              <a:pt x="113443" y="36602"/>
                              <a:pt x="118523" y="28289"/>
                              <a:pt x="124701" y="20668"/>
                            </a:cubicBezTo>
                            <a:cubicBezTo>
                              <a:pt x="130820" y="13047"/>
                              <a:pt x="137748" y="6120"/>
                              <a:pt x="145369" y="0"/>
                            </a:cubicBezTo>
                            <a:lnTo>
                              <a:pt x="147562" y="2713"/>
                            </a:lnTo>
                            <a:close/>
                          </a:path>
                        </a:pathLst>
                      </a:custGeom>
                      <a:solidFill>
                        <a:srgbClr val="A0BDAB"/>
                      </a:solidFill>
                      <a:ln w="5770" cap="flat">
                        <a:noFill/>
                        <a:prstDash val="solid"/>
                        <a:miter/>
                      </a:ln>
                    </p:spPr>
                    <p:txBody>
                      <a:bodyPr rtlCol="0" anchor="ctr"/>
                      <a:lstStyle/>
                      <a:p>
                        <a:endParaRPr lang="th-TH"/>
                      </a:p>
                    </p:txBody>
                  </p:sp>
                  <p:sp>
                    <p:nvSpPr>
                      <p:cNvPr id="2032" name="Freeform: Shape 2031">
                        <a:extLst>
                          <a:ext uri="{FF2B5EF4-FFF2-40B4-BE49-F238E27FC236}">
                            <a16:creationId xmlns:a16="http://schemas.microsoft.com/office/drawing/2014/main" id="{F3EBD238-86E8-43D1-A988-3CFCF45DCF35}"/>
                          </a:ext>
                        </a:extLst>
                      </p:cNvPr>
                      <p:cNvSpPr/>
                      <p:nvPr/>
                    </p:nvSpPr>
                    <p:spPr>
                      <a:xfrm>
                        <a:off x="159350" y="5184417"/>
                        <a:ext cx="77020" cy="108708"/>
                      </a:xfrm>
                      <a:custGeom>
                        <a:avLst/>
                        <a:gdLst>
                          <a:gd name="connsiteX0" fmla="*/ 74301 w 77020"/>
                          <a:gd name="connsiteY0" fmla="*/ 0 h 108708"/>
                          <a:gd name="connsiteX1" fmla="*/ 77014 w 77020"/>
                          <a:gd name="connsiteY1" fmla="*/ 12181 h 108708"/>
                          <a:gd name="connsiteX2" fmla="*/ 75109 w 77020"/>
                          <a:gd name="connsiteY2" fmla="*/ 20668 h 108708"/>
                          <a:gd name="connsiteX3" fmla="*/ 66507 w 77020"/>
                          <a:gd name="connsiteY3" fmla="*/ 35159 h 108708"/>
                          <a:gd name="connsiteX4" fmla="*/ 45955 w 77020"/>
                          <a:gd name="connsiteY4" fmla="*/ 61138 h 108708"/>
                          <a:gd name="connsiteX5" fmla="*/ 0 w 77020"/>
                          <a:gd name="connsiteY5" fmla="*/ 108709 h 108708"/>
                          <a:gd name="connsiteX6" fmla="*/ 44627 w 77020"/>
                          <a:gd name="connsiteY6" fmla="*/ 60041 h 108708"/>
                          <a:gd name="connsiteX7" fmla="*/ 64429 w 77020"/>
                          <a:gd name="connsiteY7" fmla="*/ 33658 h 108708"/>
                          <a:gd name="connsiteX8" fmla="*/ 72280 w 77020"/>
                          <a:gd name="connsiteY8" fmla="*/ 19629 h 108708"/>
                          <a:gd name="connsiteX9" fmla="*/ 71703 w 77020"/>
                          <a:gd name="connsiteY9" fmla="*/ 3291 h 108708"/>
                          <a:gd name="connsiteX10" fmla="*/ 74301 w 77020"/>
                          <a:gd name="connsiteY10" fmla="*/ 0 h 108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020" h="108708">
                            <a:moveTo>
                              <a:pt x="74301" y="0"/>
                            </a:moveTo>
                            <a:cubicBezTo>
                              <a:pt x="75686" y="2713"/>
                              <a:pt x="77130" y="9179"/>
                              <a:pt x="77014" y="12181"/>
                            </a:cubicBezTo>
                            <a:cubicBezTo>
                              <a:pt x="76899" y="15184"/>
                              <a:pt x="76148" y="18012"/>
                              <a:pt x="75109" y="20668"/>
                            </a:cubicBezTo>
                            <a:cubicBezTo>
                              <a:pt x="72973" y="26037"/>
                              <a:pt x="69798" y="30713"/>
                              <a:pt x="66507" y="35159"/>
                            </a:cubicBezTo>
                            <a:cubicBezTo>
                              <a:pt x="59926" y="44049"/>
                              <a:pt x="53113" y="52709"/>
                              <a:pt x="45955" y="61138"/>
                            </a:cubicBezTo>
                            <a:cubicBezTo>
                              <a:pt x="31695" y="77996"/>
                              <a:pt x="16338" y="93872"/>
                              <a:pt x="0" y="108709"/>
                            </a:cubicBezTo>
                            <a:cubicBezTo>
                              <a:pt x="15934" y="93468"/>
                              <a:pt x="30829" y="77187"/>
                              <a:pt x="44627" y="60041"/>
                            </a:cubicBezTo>
                            <a:cubicBezTo>
                              <a:pt x="51497" y="51439"/>
                              <a:pt x="58078" y="42664"/>
                              <a:pt x="64429" y="33658"/>
                            </a:cubicBezTo>
                            <a:cubicBezTo>
                              <a:pt x="67604" y="29212"/>
                              <a:pt x="70491" y="24594"/>
                              <a:pt x="72280" y="19629"/>
                            </a:cubicBezTo>
                            <a:cubicBezTo>
                              <a:pt x="74128" y="14722"/>
                              <a:pt x="74128" y="7620"/>
                              <a:pt x="71703" y="3291"/>
                            </a:cubicBezTo>
                            <a:lnTo>
                              <a:pt x="74301" y="0"/>
                            </a:lnTo>
                            <a:close/>
                          </a:path>
                        </a:pathLst>
                      </a:custGeom>
                      <a:solidFill>
                        <a:srgbClr val="A0BDAB"/>
                      </a:solidFill>
                      <a:ln w="5770" cap="flat">
                        <a:noFill/>
                        <a:prstDash val="solid"/>
                        <a:miter/>
                      </a:ln>
                    </p:spPr>
                    <p:txBody>
                      <a:bodyPr rtlCol="0" anchor="ctr"/>
                      <a:lstStyle/>
                      <a:p>
                        <a:endParaRPr lang="th-TH"/>
                      </a:p>
                    </p:txBody>
                  </p:sp>
                  <p:sp>
                    <p:nvSpPr>
                      <p:cNvPr id="2033" name="Freeform: Shape 2032">
                        <a:extLst>
                          <a:ext uri="{FF2B5EF4-FFF2-40B4-BE49-F238E27FC236}">
                            <a16:creationId xmlns:a16="http://schemas.microsoft.com/office/drawing/2014/main" id="{BBC1D38E-5A0C-4205-9AB1-996D4A29D34F}"/>
                          </a:ext>
                        </a:extLst>
                      </p:cNvPr>
                      <p:cNvSpPr/>
                      <p:nvPr/>
                    </p:nvSpPr>
                    <p:spPr>
                      <a:xfrm>
                        <a:off x="779679" y="4820653"/>
                        <a:ext cx="266317" cy="67311"/>
                      </a:xfrm>
                      <a:custGeom>
                        <a:avLst/>
                        <a:gdLst>
                          <a:gd name="connsiteX0" fmla="*/ 263950 w 266317"/>
                          <a:gd name="connsiteY0" fmla="*/ 67311 h 67311"/>
                          <a:gd name="connsiteX1" fmla="*/ 234738 w 266317"/>
                          <a:gd name="connsiteY1" fmla="*/ 50627 h 67311"/>
                          <a:gd name="connsiteX2" fmla="*/ 201888 w 266317"/>
                          <a:gd name="connsiteY2" fmla="*/ 40870 h 67311"/>
                          <a:gd name="connsiteX3" fmla="*/ 135035 w 266317"/>
                          <a:gd name="connsiteY3" fmla="*/ 24243 h 67311"/>
                          <a:gd name="connsiteX4" fmla="*/ 68181 w 266317"/>
                          <a:gd name="connsiteY4" fmla="*/ 7674 h 67311"/>
                          <a:gd name="connsiteX5" fmla="*/ 34351 w 266317"/>
                          <a:gd name="connsiteY5" fmla="*/ 1439 h 67311"/>
                          <a:gd name="connsiteX6" fmla="*/ 0 w 266317"/>
                          <a:gd name="connsiteY6" fmla="*/ 920 h 67311"/>
                          <a:gd name="connsiteX7" fmla="*/ 34408 w 266317"/>
                          <a:gd name="connsiteY7" fmla="*/ 1035 h 67311"/>
                          <a:gd name="connsiteX8" fmla="*/ 68412 w 266317"/>
                          <a:gd name="connsiteY8" fmla="*/ 6866 h 67311"/>
                          <a:gd name="connsiteX9" fmla="*/ 135497 w 266317"/>
                          <a:gd name="connsiteY9" fmla="*/ 22569 h 67311"/>
                          <a:gd name="connsiteX10" fmla="*/ 202581 w 266317"/>
                          <a:gd name="connsiteY10" fmla="*/ 38387 h 67311"/>
                          <a:gd name="connsiteX11" fmla="*/ 235892 w 266317"/>
                          <a:gd name="connsiteY11" fmla="*/ 47856 h 67311"/>
                          <a:gd name="connsiteX12" fmla="*/ 266317 w 266317"/>
                          <a:gd name="connsiteY12" fmla="*/ 64771 h 67311"/>
                          <a:gd name="connsiteX13" fmla="*/ 263950 w 266317"/>
                          <a:gd name="connsiteY13" fmla="*/ 67311 h 6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317" h="67311">
                            <a:moveTo>
                              <a:pt x="263950" y="67311"/>
                            </a:moveTo>
                            <a:cubicBezTo>
                              <a:pt x="255463" y="59979"/>
                              <a:pt x="245303" y="54668"/>
                              <a:pt x="234738" y="50627"/>
                            </a:cubicBezTo>
                            <a:cubicBezTo>
                              <a:pt x="224115" y="46528"/>
                              <a:pt x="213030" y="43641"/>
                              <a:pt x="201888" y="40870"/>
                            </a:cubicBezTo>
                            <a:lnTo>
                              <a:pt x="135035" y="24243"/>
                            </a:lnTo>
                            <a:cubicBezTo>
                              <a:pt x="112750" y="18759"/>
                              <a:pt x="90466" y="13043"/>
                              <a:pt x="68181" y="7674"/>
                            </a:cubicBezTo>
                            <a:cubicBezTo>
                              <a:pt x="56981" y="5076"/>
                              <a:pt x="45781" y="2767"/>
                              <a:pt x="34351" y="1439"/>
                            </a:cubicBezTo>
                            <a:cubicBezTo>
                              <a:pt x="22977" y="54"/>
                              <a:pt x="11431" y="-293"/>
                              <a:pt x="0" y="920"/>
                            </a:cubicBezTo>
                            <a:cubicBezTo>
                              <a:pt x="11431" y="-408"/>
                              <a:pt x="22977" y="-235"/>
                              <a:pt x="34408" y="1035"/>
                            </a:cubicBezTo>
                            <a:cubicBezTo>
                              <a:pt x="45839" y="2247"/>
                              <a:pt x="57154" y="4441"/>
                              <a:pt x="68412" y="6866"/>
                            </a:cubicBezTo>
                            <a:cubicBezTo>
                              <a:pt x="90812" y="11946"/>
                              <a:pt x="113154" y="17373"/>
                              <a:pt x="135497" y="22569"/>
                            </a:cubicBezTo>
                            <a:lnTo>
                              <a:pt x="202581" y="38387"/>
                            </a:lnTo>
                            <a:cubicBezTo>
                              <a:pt x="213781" y="41043"/>
                              <a:pt x="224981" y="43814"/>
                              <a:pt x="235892" y="47856"/>
                            </a:cubicBezTo>
                            <a:cubicBezTo>
                              <a:pt x="246746" y="51839"/>
                              <a:pt x="257311" y="57208"/>
                              <a:pt x="266317" y="64771"/>
                            </a:cubicBezTo>
                            <a:lnTo>
                              <a:pt x="263950" y="67311"/>
                            </a:lnTo>
                            <a:close/>
                          </a:path>
                        </a:pathLst>
                      </a:custGeom>
                      <a:solidFill>
                        <a:srgbClr val="A0BDAB"/>
                      </a:solidFill>
                      <a:ln w="5770" cap="flat">
                        <a:noFill/>
                        <a:prstDash val="solid"/>
                        <a:miter/>
                      </a:ln>
                    </p:spPr>
                    <p:txBody>
                      <a:bodyPr rtlCol="0" anchor="ctr"/>
                      <a:lstStyle/>
                      <a:p>
                        <a:endParaRPr lang="th-TH"/>
                      </a:p>
                    </p:txBody>
                  </p:sp>
                  <p:sp>
                    <p:nvSpPr>
                      <p:cNvPr id="2034" name="Freeform: Shape 2033">
                        <a:extLst>
                          <a:ext uri="{FF2B5EF4-FFF2-40B4-BE49-F238E27FC236}">
                            <a16:creationId xmlns:a16="http://schemas.microsoft.com/office/drawing/2014/main" id="{5571D119-6125-4C07-867A-BD844A8E0035}"/>
                          </a:ext>
                        </a:extLst>
                      </p:cNvPr>
                      <p:cNvSpPr/>
                      <p:nvPr/>
                    </p:nvSpPr>
                    <p:spPr>
                      <a:xfrm>
                        <a:off x="554005" y="4875263"/>
                        <a:ext cx="342349" cy="86713"/>
                      </a:xfrm>
                      <a:custGeom>
                        <a:avLst/>
                        <a:gdLst>
                          <a:gd name="connsiteX0" fmla="*/ 340791 w 342349"/>
                          <a:gd name="connsiteY0" fmla="*/ 86713 h 86713"/>
                          <a:gd name="connsiteX1" fmla="*/ 260255 w 342349"/>
                          <a:gd name="connsiteY1" fmla="*/ 50400 h 86713"/>
                          <a:gd name="connsiteX2" fmla="*/ 218053 w 342349"/>
                          <a:gd name="connsiteY2" fmla="*/ 37641 h 86713"/>
                          <a:gd name="connsiteX3" fmla="*/ 174350 w 342349"/>
                          <a:gd name="connsiteY3" fmla="*/ 31464 h 86713"/>
                          <a:gd name="connsiteX4" fmla="*/ 152239 w 342349"/>
                          <a:gd name="connsiteY4" fmla="*/ 29905 h 86713"/>
                          <a:gd name="connsiteX5" fmla="*/ 130185 w 342349"/>
                          <a:gd name="connsiteY5" fmla="*/ 27249 h 86713"/>
                          <a:gd name="connsiteX6" fmla="*/ 86656 w 342349"/>
                          <a:gd name="connsiteY6" fmla="*/ 18705 h 86713"/>
                          <a:gd name="connsiteX7" fmla="*/ 0 w 342349"/>
                          <a:gd name="connsiteY7" fmla="*/ 0 h 86713"/>
                          <a:gd name="connsiteX8" fmla="*/ 86829 w 342349"/>
                          <a:gd name="connsiteY8" fmla="*/ 17839 h 86713"/>
                          <a:gd name="connsiteX9" fmla="*/ 130358 w 342349"/>
                          <a:gd name="connsiteY9" fmla="*/ 25922 h 86713"/>
                          <a:gd name="connsiteX10" fmla="*/ 152354 w 342349"/>
                          <a:gd name="connsiteY10" fmla="*/ 28346 h 86713"/>
                          <a:gd name="connsiteX11" fmla="*/ 174466 w 342349"/>
                          <a:gd name="connsiteY11" fmla="*/ 29674 h 86713"/>
                          <a:gd name="connsiteX12" fmla="*/ 218515 w 342349"/>
                          <a:gd name="connsiteY12" fmla="*/ 35447 h 86713"/>
                          <a:gd name="connsiteX13" fmla="*/ 261179 w 342349"/>
                          <a:gd name="connsiteY13" fmla="*/ 47860 h 86713"/>
                          <a:gd name="connsiteX14" fmla="*/ 342350 w 342349"/>
                          <a:gd name="connsiteY14" fmla="*/ 83480 h 86713"/>
                          <a:gd name="connsiteX15" fmla="*/ 340791 w 342349"/>
                          <a:gd name="connsiteY15" fmla="*/ 86713 h 8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2349" h="86713">
                            <a:moveTo>
                              <a:pt x="340791" y="86713"/>
                            </a:moveTo>
                            <a:cubicBezTo>
                              <a:pt x="314350" y="73666"/>
                              <a:pt x="287851" y="60618"/>
                              <a:pt x="260255" y="50400"/>
                            </a:cubicBezTo>
                            <a:cubicBezTo>
                              <a:pt x="246457" y="45262"/>
                              <a:pt x="232371" y="40874"/>
                              <a:pt x="218053" y="37641"/>
                            </a:cubicBezTo>
                            <a:cubicBezTo>
                              <a:pt x="203678" y="34408"/>
                              <a:pt x="189072" y="32388"/>
                              <a:pt x="174350" y="31464"/>
                            </a:cubicBezTo>
                            <a:cubicBezTo>
                              <a:pt x="166960" y="30944"/>
                              <a:pt x="159629" y="30540"/>
                              <a:pt x="152239" y="29905"/>
                            </a:cubicBezTo>
                            <a:cubicBezTo>
                              <a:pt x="144849" y="29270"/>
                              <a:pt x="137517" y="28404"/>
                              <a:pt x="130185" y="27249"/>
                            </a:cubicBezTo>
                            <a:cubicBezTo>
                              <a:pt x="115579" y="24998"/>
                              <a:pt x="101089" y="21823"/>
                              <a:pt x="86656" y="18705"/>
                            </a:cubicBezTo>
                            <a:lnTo>
                              <a:pt x="0" y="0"/>
                            </a:lnTo>
                            <a:lnTo>
                              <a:pt x="86829" y="17839"/>
                            </a:lnTo>
                            <a:cubicBezTo>
                              <a:pt x="101319" y="20841"/>
                              <a:pt x="115752" y="23785"/>
                              <a:pt x="130358" y="25922"/>
                            </a:cubicBezTo>
                            <a:cubicBezTo>
                              <a:pt x="137633" y="26961"/>
                              <a:pt x="144965" y="27827"/>
                              <a:pt x="152354" y="28346"/>
                            </a:cubicBezTo>
                            <a:cubicBezTo>
                              <a:pt x="159686" y="28866"/>
                              <a:pt x="167076" y="29212"/>
                              <a:pt x="174466" y="29674"/>
                            </a:cubicBezTo>
                            <a:cubicBezTo>
                              <a:pt x="189245" y="30425"/>
                              <a:pt x="204024" y="32330"/>
                              <a:pt x="218515" y="35447"/>
                            </a:cubicBezTo>
                            <a:cubicBezTo>
                              <a:pt x="233006" y="38565"/>
                              <a:pt x="247265" y="42837"/>
                              <a:pt x="261179" y="47860"/>
                            </a:cubicBezTo>
                            <a:cubicBezTo>
                              <a:pt x="289063" y="57905"/>
                              <a:pt x="315793" y="70722"/>
                              <a:pt x="342350" y="83480"/>
                            </a:cubicBezTo>
                            <a:lnTo>
                              <a:pt x="340791" y="86713"/>
                            </a:lnTo>
                            <a:close/>
                          </a:path>
                        </a:pathLst>
                      </a:custGeom>
                      <a:solidFill>
                        <a:srgbClr val="A0BDAB"/>
                      </a:solidFill>
                      <a:ln w="5770" cap="flat">
                        <a:noFill/>
                        <a:prstDash val="solid"/>
                        <a:miter/>
                      </a:ln>
                    </p:spPr>
                    <p:txBody>
                      <a:bodyPr rtlCol="0" anchor="ctr"/>
                      <a:lstStyle/>
                      <a:p>
                        <a:endParaRPr lang="th-TH"/>
                      </a:p>
                    </p:txBody>
                  </p:sp>
                  <p:sp>
                    <p:nvSpPr>
                      <p:cNvPr id="2035" name="Freeform: Shape 2034">
                        <a:extLst>
                          <a:ext uri="{FF2B5EF4-FFF2-40B4-BE49-F238E27FC236}">
                            <a16:creationId xmlns:a16="http://schemas.microsoft.com/office/drawing/2014/main" id="{35B9FC5A-14E6-4C51-B901-8015FEB601E8}"/>
                          </a:ext>
                        </a:extLst>
                      </p:cNvPr>
                      <p:cNvSpPr/>
                      <p:nvPr/>
                    </p:nvSpPr>
                    <p:spPr>
                      <a:xfrm>
                        <a:off x="406558" y="4937613"/>
                        <a:ext cx="300667" cy="101377"/>
                      </a:xfrm>
                      <a:custGeom>
                        <a:avLst/>
                        <a:gdLst>
                          <a:gd name="connsiteX0" fmla="*/ 298474 w 300667"/>
                          <a:gd name="connsiteY0" fmla="*/ 101377 h 101377"/>
                          <a:gd name="connsiteX1" fmla="*/ 265336 w 300667"/>
                          <a:gd name="connsiteY1" fmla="*/ 79959 h 101377"/>
                          <a:gd name="connsiteX2" fmla="*/ 256618 w 300667"/>
                          <a:gd name="connsiteY2" fmla="*/ 75282 h 101377"/>
                          <a:gd name="connsiteX3" fmla="*/ 247785 w 300667"/>
                          <a:gd name="connsiteY3" fmla="*/ 70837 h 101377"/>
                          <a:gd name="connsiteX4" fmla="*/ 238837 w 300667"/>
                          <a:gd name="connsiteY4" fmla="*/ 66622 h 101377"/>
                          <a:gd name="connsiteX5" fmla="*/ 229773 w 300667"/>
                          <a:gd name="connsiteY5" fmla="*/ 62697 h 101377"/>
                          <a:gd name="connsiteX6" fmla="*/ 192651 w 300667"/>
                          <a:gd name="connsiteY6" fmla="*/ 48783 h 101377"/>
                          <a:gd name="connsiteX7" fmla="*/ 173715 w 300667"/>
                          <a:gd name="connsiteY7" fmla="*/ 42779 h 101377"/>
                          <a:gd name="connsiteX8" fmla="*/ 154606 w 300667"/>
                          <a:gd name="connsiteY8" fmla="*/ 37353 h 101377"/>
                          <a:gd name="connsiteX9" fmla="*/ 77418 w 300667"/>
                          <a:gd name="connsiteY9" fmla="*/ 18301 h 101377"/>
                          <a:gd name="connsiteX10" fmla="*/ 0 w 300667"/>
                          <a:gd name="connsiteY10" fmla="*/ 0 h 101377"/>
                          <a:gd name="connsiteX11" fmla="*/ 77649 w 300667"/>
                          <a:gd name="connsiteY11" fmla="*/ 17435 h 101377"/>
                          <a:gd name="connsiteX12" fmla="*/ 155125 w 300667"/>
                          <a:gd name="connsiteY12" fmla="*/ 35678 h 101377"/>
                          <a:gd name="connsiteX13" fmla="*/ 174350 w 300667"/>
                          <a:gd name="connsiteY13" fmla="*/ 40932 h 101377"/>
                          <a:gd name="connsiteX14" fmla="*/ 193402 w 300667"/>
                          <a:gd name="connsiteY14" fmla="*/ 46763 h 101377"/>
                          <a:gd name="connsiteX15" fmla="*/ 230870 w 300667"/>
                          <a:gd name="connsiteY15" fmla="*/ 60330 h 101377"/>
                          <a:gd name="connsiteX16" fmla="*/ 240049 w 300667"/>
                          <a:gd name="connsiteY16" fmla="*/ 64198 h 101377"/>
                          <a:gd name="connsiteX17" fmla="*/ 249113 w 300667"/>
                          <a:gd name="connsiteY17" fmla="*/ 68354 h 101377"/>
                          <a:gd name="connsiteX18" fmla="*/ 258061 w 300667"/>
                          <a:gd name="connsiteY18" fmla="*/ 72742 h 101377"/>
                          <a:gd name="connsiteX19" fmla="*/ 266894 w 300667"/>
                          <a:gd name="connsiteY19" fmla="*/ 77361 h 101377"/>
                          <a:gd name="connsiteX20" fmla="*/ 300668 w 300667"/>
                          <a:gd name="connsiteY20" fmla="*/ 98606 h 101377"/>
                          <a:gd name="connsiteX21" fmla="*/ 298474 w 300667"/>
                          <a:gd name="connsiteY21" fmla="*/ 101377 h 10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667" h="101377">
                            <a:moveTo>
                              <a:pt x="298474" y="101377"/>
                            </a:moveTo>
                            <a:cubicBezTo>
                              <a:pt x="287851" y="93641"/>
                              <a:pt x="276824" y="86367"/>
                              <a:pt x="265336" y="79959"/>
                            </a:cubicBezTo>
                            <a:cubicBezTo>
                              <a:pt x="262507" y="78284"/>
                              <a:pt x="259505" y="76841"/>
                              <a:pt x="256618" y="75282"/>
                            </a:cubicBezTo>
                            <a:cubicBezTo>
                              <a:pt x="253732" y="73723"/>
                              <a:pt x="250787" y="72222"/>
                              <a:pt x="247785" y="70837"/>
                            </a:cubicBezTo>
                            <a:lnTo>
                              <a:pt x="238837" y="66622"/>
                            </a:lnTo>
                            <a:lnTo>
                              <a:pt x="229773" y="62697"/>
                            </a:lnTo>
                            <a:cubicBezTo>
                              <a:pt x="217591" y="57559"/>
                              <a:pt x="205237" y="52882"/>
                              <a:pt x="192651" y="48783"/>
                            </a:cubicBezTo>
                            <a:cubicBezTo>
                              <a:pt x="186416" y="46647"/>
                              <a:pt x="180066" y="44800"/>
                              <a:pt x="173715" y="42779"/>
                            </a:cubicBezTo>
                            <a:cubicBezTo>
                              <a:pt x="167365" y="40932"/>
                              <a:pt x="161014" y="39027"/>
                              <a:pt x="154606" y="37353"/>
                            </a:cubicBezTo>
                            <a:cubicBezTo>
                              <a:pt x="129031" y="30367"/>
                              <a:pt x="103225" y="24420"/>
                              <a:pt x="77418" y="18301"/>
                            </a:cubicBezTo>
                            <a:lnTo>
                              <a:pt x="0" y="0"/>
                            </a:lnTo>
                            <a:lnTo>
                              <a:pt x="77649" y="17435"/>
                            </a:lnTo>
                            <a:cubicBezTo>
                              <a:pt x="103513" y="23266"/>
                              <a:pt x="129435" y="28924"/>
                              <a:pt x="155125" y="35678"/>
                            </a:cubicBezTo>
                            <a:cubicBezTo>
                              <a:pt x="161534" y="37295"/>
                              <a:pt x="167942" y="39142"/>
                              <a:pt x="174350" y="40932"/>
                            </a:cubicBezTo>
                            <a:cubicBezTo>
                              <a:pt x="180701" y="42837"/>
                              <a:pt x="187109" y="44627"/>
                              <a:pt x="193402" y="46763"/>
                            </a:cubicBezTo>
                            <a:cubicBezTo>
                              <a:pt x="206045" y="50746"/>
                              <a:pt x="218573" y="55307"/>
                              <a:pt x="230870" y="60330"/>
                            </a:cubicBezTo>
                            <a:lnTo>
                              <a:pt x="240049" y="64198"/>
                            </a:lnTo>
                            <a:lnTo>
                              <a:pt x="249113" y="68354"/>
                            </a:lnTo>
                            <a:cubicBezTo>
                              <a:pt x="252173" y="69682"/>
                              <a:pt x="255117" y="71241"/>
                              <a:pt x="258061" y="72742"/>
                            </a:cubicBezTo>
                            <a:cubicBezTo>
                              <a:pt x="261006" y="74301"/>
                              <a:pt x="264008" y="75686"/>
                              <a:pt x="266894" y="77361"/>
                            </a:cubicBezTo>
                            <a:cubicBezTo>
                              <a:pt x="278614" y="83711"/>
                              <a:pt x="289814" y="90870"/>
                              <a:pt x="300668" y="98606"/>
                            </a:cubicBezTo>
                            <a:lnTo>
                              <a:pt x="298474" y="101377"/>
                            </a:lnTo>
                            <a:close/>
                          </a:path>
                        </a:pathLst>
                      </a:custGeom>
                      <a:solidFill>
                        <a:srgbClr val="A0BDAB"/>
                      </a:solidFill>
                      <a:ln w="5770" cap="flat">
                        <a:noFill/>
                        <a:prstDash val="solid"/>
                        <a:miter/>
                      </a:ln>
                    </p:spPr>
                    <p:txBody>
                      <a:bodyPr rtlCol="0" anchor="ctr"/>
                      <a:lstStyle/>
                      <a:p>
                        <a:endParaRPr lang="th-TH"/>
                      </a:p>
                    </p:txBody>
                  </p:sp>
                  <p:sp>
                    <p:nvSpPr>
                      <p:cNvPr id="2036" name="Freeform: Shape 2035">
                        <a:extLst>
                          <a:ext uri="{FF2B5EF4-FFF2-40B4-BE49-F238E27FC236}">
                            <a16:creationId xmlns:a16="http://schemas.microsoft.com/office/drawing/2014/main" id="{A015AA50-55B6-42D8-BF3D-D5B4E14898CC}"/>
                          </a:ext>
                        </a:extLst>
                      </p:cNvPr>
                      <p:cNvSpPr/>
                      <p:nvPr/>
                    </p:nvSpPr>
                    <p:spPr>
                      <a:xfrm>
                        <a:off x="288150" y="4995057"/>
                        <a:ext cx="292931" cy="88964"/>
                      </a:xfrm>
                      <a:custGeom>
                        <a:avLst/>
                        <a:gdLst>
                          <a:gd name="connsiteX0" fmla="*/ 291719 w 292931"/>
                          <a:gd name="connsiteY0" fmla="*/ 88965 h 88964"/>
                          <a:gd name="connsiteX1" fmla="*/ 219554 w 292931"/>
                          <a:gd name="connsiteY1" fmla="*/ 64660 h 88964"/>
                          <a:gd name="connsiteX2" fmla="*/ 146408 w 292931"/>
                          <a:gd name="connsiteY2" fmla="*/ 43010 h 88964"/>
                          <a:gd name="connsiteX3" fmla="*/ 0 w 292931"/>
                          <a:gd name="connsiteY3" fmla="*/ 0 h 88964"/>
                          <a:gd name="connsiteX4" fmla="*/ 146870 w 292931"/>
                          <a:gd name="connsiteY4" fmla="*/ 41336 h 88964"/>
                          <a:gd name="connsiteX5" fmla="*/ 220305 w 292931"/>
                          <a:gd name="connsiteY5" fmla="*/ 62120 h 88964"/>
                          <a:gd name="connsiteX6" fmla="*/ 292931 w 292931"/>
                          <a:gd name="connsiteY6" fmla="*/ 85674 h 88964"/>
                          <a:gd name="connsiteX7" fmla="*/ 291719 w 292931"/>
                          <a:gd name="connsiteY7" fmla="*/ 88965 h 88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931" h="88964">
                            <a:moveTo>
                              <a:pt x="291719" y="88965"/>
                            </a:moveTo>
                            <a:cubicBezTo>
                              <a:pt x="268049" y="79901"/>
                              <a:pt x="243859" y="72049"/>
                              <a:pt x="219554" y="64660"/>
                            </a:cubicBezTo>
                            <a:cubicBezTo>
                              <a:pt x="195249" y="57270"/>
                              <a:pt x="170829" y="50227"/>
                              <a:pt x="146408" y="43010"/>
                            </a:cubicBezTo>
                            <a:lnTo>
                              <a:pt x="0" y="0"/>
                            </a:lnTo>
                            <a:lnTo>
                              <a:pt x="146870" y="41336"/>
                            </a:lnTo>
                            <a:cubicBezTo>
                              <a:pt x="171348" y="48264"/>
                              <a:pt x="195826" y="55018"/>
                              <a:pt x="220305" y="62120"/>
                            </a:cubicBezTo>
                            <a:cubicBezTo>
                              <a:pt x="244725" y="69278"/>
                              <a:pt x="269030" y="76899"/>
                              <a:pt x="292931" y="85674"/>
                            </a:cubicBezTo>
                            <a:lnTo>
                              <a:pt x="291719" y="88965"/>
                            </a:lnTo>
                            <a:close/>
                          </a:path>
                        </a:pathLst>
                      </a:custGeom>
                      <a:solidFill>
                        <a:srgbClr val="A0BDAB"/>
                      </a:solidFill>
                      <a:ln w="5770" cap="flat">
                        <a:noFill/>
                        <a:prstDash val="solid"/>
                        <a:miter/>
                      </a:ln>
                    </p:spPr>
                    <p:txBody>
                      <a:bodyPr rtlCol="0" anchor="ctr"/>
                      <a:lstStyle/>
                      <a:p>
                        <a:endParaRPr lang="th-TH"/>
                      </a:p>
                    </p:txBody>
                  </p:sp>
                  <p:sp>
                    <p:nvSpPr>
                      <p:cNvPr id="2037" name="Freeform: Shape 2036">
                        <a:extLst>
                          <a:ext uri="{FF2B5EF4-FFF2-40B4-BE49-F238E27FC236}">
                            <a16:creationId xmlns:a16="http://schemas.microsoft.com/office/drawing/2014/main" id="{8BB7B9A3-351D-43F5-9153-5D1ADF6E589E}"/>
                          </a:ext>
                        </a:extLst>
                      </p:cNvPr>
                      <p:cNvSpPr/>
                      <p:nvPr/>
                    </p:nvSpPr>
                    <p:spPr>
                      <a:xfrm>
                        <a:off x="195202" y="5048285"/>
                        <a:ext cx="227463" cy="81113"/>
                      </a:xfrm>
                      <a:custGeom>
                        <a:avLst/>
                        <a:gdLst>
                          <a:gd name="connsiteX0" fmla="*/ 225905 w 227463"/>
                          <a:gd name="connsiteY0" fmla="*/ 81113 h 81113"/>
                          <a:gd name="connsiteX1" fmla="*/ 0 w 227463"/>
                          <a:gd name="connsiteY1" fmla="*/ 0 h 81113"/>
                          <a:gd name="connsiteX2" fmla="*/ 227464 w 227463"/>
                          <a:gd name="connsiteY2" fmla="*/ 77996 h 81113"/>
                          <a:gd name="connsiteX3" fmla="*/ 225905 w 227463"/>
                          <a:gd name="connsiteY3" fmla="*/ 81113 h 81113"/>
                        </a:gdLst>
                        <a:ahLst/>
                        <a:cxnLst>
                          <a:cxn ang="0">
                            <a:pos x="connsiteX0" y="connsiteY0"/>
                          </a:cxn>
                          <a:cxn ang="0">
                            <a:pos x="connsiteX1" y="connsiteY1"/>
                          </a:cxn>
                          <a:cxn ang="0">
                            <a:pos x="connsiteX2" y="connsiteY2"/>
                          </a:cxn>
                          <a:cxn ang="0">
                            <a:pos x="connsiteX3" y="connsiteY3"/>
                          </a:cxn>
                        </a:cxnLst>
                        <a:rect l="l" t="t" r="r" b="b"/>
                        <a:pathLst>
                          <a:path w="227463" h="81113">
                            <a:moveTo>
                              <a:pt x="225905" y="81113"/>
                            </a:moveTo>
                            <a:cubicBezTo>
                              <a:pt x="154837" y="44165"/>
                              <a:pt x="78631" y="16800"/>
                              <a:pt x="0" y="0"/>
                            </a:cubicBezTo>
                            <a:cubicBezTo>
                              <a:pt x="78862" y="15645"/>
                              <a:pt x="155587" y="41971"/>
                              <a:pt x="227464" y="77996"/>
                            </a:cubicBezTo>
                            <a:lnTo>
                              <a:pt x="225905" y="81113"/>
                            </a:lnTo>
                            <a:close/>
                          </a:path>
                        </a:pathLst>
                      </a:custGeom>
                      <a:solidFill>
                        <a:srgbClr val="A0BDAB"/>
                      </a:solidFill>
                      <a:ln w="5770" cap="flat">
                        <a:noFill/>
                        <a:prstDash val="solid"/>
                        <a:miter/>
                      </a:ln>
                    </p:spPr>
                    <p:txBody>
                      <a:bodyPr rtlCol="0" anchor="ctr"/>
                      <a:lstStyle/>
                      <a:p>
                        <a:endParaRPr lang="th-TH"/>
                      </a:p>
                    </p:txBody>
                  </p:sp>
                  <p:sp>
                    <p:nvSpPr>
                      <p:cNvPr id="2038" name="Freeform: Shape 2037">
                        <a:extLst>
                          <a:ext uri="{FF2B5EF4-FFF2-40B4-BE49-F238E27FC236}">
                            <a16:creationId xmlns:a16="http://schemas.microsoft.com/office/drawing/2014/main" id="{4C37225C-D400-46A5-AA19-A62CF54A9593}"/>
                          </a:ext>
                        </a:extLst>
                      </p:cNvPr>
                      <p:cNvSpPr/>
                      <p:nvPr/>
                    </p:nvSpPr>
                    <p:spPr>
                      <a:xfrm>
                        <a:off x="76274" y="5134995"/>
                        <a:ext cx="179719" cy="39607"/>
                      </a:xfrm>
                      <a:custGeom>
                        <a:avLst/>
                        <a:gdLst>
                          <a:gd name="connsiteX0" fmla="*/ 178218 w 179719"/>
                          <a:gd name="connsiteY0" fmla="*/ 39608 h 39607"/>
                          <a:gd name="connsiteX1" fmla="*/ 0 w 179719"/>
                          <a:gd name="connsiteY1" fmla="*/ 235 h 39607"/>
                          <a:gd name="connsiteX2" fmla="*/ 179719 w 179719"/>
                          <a:gd name="connsiteY2" fmla="*/ 36490 h 39607"/>
                          <a:gd name="connsiteX3" fmla="*/ 178218 w 179719"/>
                          <a:gd name="connsiteY3" fmla="*/ 39608 h 39607"/>
                        </a:gdLst>
                        <a:ahLst/>
                        <a:cxnLst>
                          <a:cxn ang="0">
                            <a:pos x="connsiteX0" y="connsiteY0"/>
                          </a:cxn>
                          <a:cxn ang="0">
                            <a:pos x="connsiteX1" y="connsiteY1"/>
                          </a:cxn>
                          <a:cxn ang="0">
                            <a:pos x="connsiteX2" y="connsiteY2"/>
                          </a:cxn>
                          <a:cxn ang="0">
                            <a:pos x="connsiteX3" y="connsiteY3"/>
                          </a:cxn>
                        </a:cxnLst>
                        <a:rect l="l" t="t" r="r" b="b"/>
                        <a:pathLst>
                          <a:path w="179719" h="39607">
                            <a:moveTo>
                              <a:pt x="178218" y="39608"/>
                            </a:moveTo>
                            <a:cubicBezTo>
                              <a:pt x="123200" y="12878"/>
                              <a:pt x="61600" y="-747"/>
                              <a:pt x="0" y="235"/>
                            </a:cubicBezTo>
                            <a:cubicBezTo>
                              <a:pt x="61542" y="-1901"/>
                              <a:pt x="123662" y="10569"/>
                              <a:pt x="179719" y="36490"/>
                            </a:cubicBezTo>
                            <a:lnTo>
                              <a:pt x="178218" y="39608"/>
                            </a:lnTo>
                            <a:close/>
                          </a:path>
                        </a:pathLst>
                      </a:custGeom>
                      <a:solidFill>
                        <a:srgbClr val="A0BDAB"/>
                      </a:solidFill>
                      <a:ln w="5770" cap="flat">
                        <a:noFill/>
                        <a:prstDash val="solid"/>
                        <a:miter/>
                      </a:ln>
                    </p:spPr>
                    <p:txBody>
                      <a:bodyPr rtlCol="0" anchor="ctr"/>
                      <a:lstStyle/>
                      <a:p>
                        <a:endParaRPr lang="th-TH"/>
                      </a:p>
                    </p:txBody>
                  </p:sp>
                </p:grpSp>
              </p:grpSp>
            </p:grpSp>
            <p:grpSp>
              <p:nvGrpSpPr>
                <p:cNvPr id="1926" name="Graphic 3">
                  <a:extLst>
                    <a:ext uri="{FF2B5EF4-FFF2-40B4-BE49-F238E27FC236}">
                      <a16:creationId xmlns:a16="http://schemas.microsoft.com/office/drawing/2014/main" id="{2086830F-6CEA-4E8D-953F-99C1223ECD9C}"/>
                    </a:ext>
                  </a:extLst>
                </p:cNvPr>
                <p:cNvGrpSpPr/>
                <p:nvPr/>
              </p:nvGrpSpPr>
              <p:grpSpPr>
                <a:xfrm>
                  <a:off x="371226" y="5065210"/>
                  <a:ext cx="1148510" cy="615898"/>
                  <a:chOff x="371226" y="5065210"/>
                  <a:chExt cx="1148510" cy="615898"/>
                </a:xfrm>
              </p:grpSpPr>
              <p:grpSp>
                <p:nvGrpSpPr>
                  <p:cNvPr id="2003" name="Graphic 3">
                    <a:extLst>
                      <a:ext uri="{FF2B5EF4-FFF2-40B4-BE49-F238E27FC236}">
                        <a16:creationId xmlns:a16="http://schemas.microsoft.com/office/drawing/2014/main" id="{DCEE8989-1A90-405B-9B30-A0585BE6E9B0}"/>
                      </a:ext>
                    </a:extLst>
                  </p:cNvPr>
                  <p:cNvGrpSpPr/>
                  <p:nvPr/>
                </p:nvGrpSpPr>
                <p:grpSpPr>
                  <a:xfrm>
                    <a:off x="371226" y="5065210"/>
                    <a:ext cx="1148510" cy="615898"/>
                    <a:chOff x="371226" y="5065210"/>
                    <a:chExt cx="1148510" cy="615898"/>
                  </a:xfrm>
                  <a:solidFill>
                    <a:srgbClr val="FBFFFF"/>
                  </a:solidFill>
                </p:grpSpPr>
                <p:sp>
                  <p:nvSpPr>
                    <p:cNvPr id="2020" name="Freeform: Shape 2019">
                      <a:extLst>
                        <a:ext uri="{FF2B5EF4-FFF2-40B4-BE49-F238E27FC236}">
                          <a16:creationId xmlns:a16="http://schemas.microsoft.com/office/drawing/2014/main" id="{5D7509E2-DD38-4C65-955F-3764E1F4EB0E}"/>
                        </a:ext>
                      </a:extLst>
                    </p:cNvPr>
                    <p:cNvSpPr/>
                    <p:nvPr/>
                  </p:nvSpPr>
                  <p:spPr>
                    <a:xfrm>
                      <a:off x="371226" y="5180145"/>
                      <a:ext cx="1148510" cy="500963"/>
                    </a:xfrm>
                    <a:custGeom>
                      <a:avLst/>
                      <a:gdLst>
                        <a:gd name="connsiteX0" fmla="*/ 1125540 w 1148510"/>
                        <a:gd name="connsiteY0" fmla="*/ 0 h 500963"/>
                        <a:gd name="connsiteX1" fmla="*/ 1147132 w 1148510"/>
                        <a:gd name="connsiteY1" fmla="*/ 41625 h 500963"/>
                        <a:gd name="connsiteX2" fmla="*/ 932427 w 1148510"/>
                        <a:gd name="connsiteY2" fmla="*/ 310309 h 500963"/>
                        <a:gd name="connsiteX3" fmla="*/ 501343 w 1148510"/>
                        <a:gd name="connsiteY3" fmla="*/ 490317 h 500963"/>
                        <a:gd name="connsiteX4" fmla="*/ 221517 w 1148510"/>
                        <a:gd name="connsiteY4" fmla="*/ 473343 h 500963"/>
                        <a:gd name="connsiteX5" fmla="*/ 0 w 1148510"/>
                        <a:gd name="connsiteY5" fmla="*/ 385937 h 500963"/>
                        <a:gd name="connsiteX6" fmla="*/ 1125540 w 1148510"/>
                        <a:gd name="connsiteY6" fmla="*/ 0 h 50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8510" h="500963">
                          <a:moveTo>
                            <a:pt x="1125540" y="0"/>
                          </a:moveTo>
                          <a:cubicBezTo>
                            <a:pt x="1125540" y="0"/>
                            <a:pt x="1155157" y="9064"/>
                            <a:pt x="1147132" y="41625"/>
                          </a:cubicBezTo>
                          <a:cubicBezTo>
                            <a:pt x="1139107" y="74185"/>
                            <a:pt x="1178538" y="163959"/>
                            <a:pt x="932427" y="310309"/>
                          </a:cubicBezTo>
                          <a:cubicBezTo>
                            <a:pt x="686374" y="456659"/>
                            <a:pt x="559537" y="472593"/>
                            <a:pt x="501343" y="490317"/>
                          </a:cubicBezTo>
                          <a:cubicBezTo>
                            <a:pt x="443150" y="508040"/>
                            <a:pt x="284041" y="504461"/>
                            <a:pt x="221517" y="473343"/>
                          </a:cubicBezTo>
                          <a:cubicBezTo>
                            <a:pt x="158994" y="442226"/>
                            <a:pt x="56289" y="371504"/>
                            <a:pt x="0" y="385937"/>
                          </a:cubicBezTo>
                          <a:cubicBezTo>
                            <a:pt x="0" y="385937"/>
                            <a:pt x="881565" y="37699"/>
                            <a:pt x="1125540" y="0"/>
                          </a:cubicBezTo>
                          <a:close/>
                        </a:path>
                      </a:pathLst>
                    </a:custGeom>
                    <a:solidFill>
                      <a:srgbClr val="FBFFFF"/>
                    </a:solidFill>
                    <a:ln w="5770" cap="flat">
                      <a:noFill/>
                      <a:prstDash val="solid"/>
                      <a:miter/>
                    </a:ln>
                  </p:spPr>
                  <p:txBody>
                    <a:bodyPr rtlCol="0" anchor="ctr"/>
                    <a:lstStyle/>
                    <a:p>
                      <a:endParaRPr lang="th-TH"/>
                    </a:p>
                  </p:txBody>
                </p:sp>
                <p:sp>
                  <p:nvSpPr>
                    <p:cNvPr id="2021" name="Freeform: Shape 2020">
                      <a:extLst>
                        <a:ext uri="{FF2B5EF4-FFF2-40B4-BE49-F238E27FC236}">
                          <a16:creationId xmlns:a16="http://schemas.microsoft.com/office/drawing/2014/main" id="{60915E0A-C858-4111-A49F-D89C229EACFB}"/>
                        </a:ext>
                      </a:extLst>
                    </p:cNvPr>
                    <p:cNvSpPr/>
                    <p:nvPr/>
                  </p:nvSpPr>
                  <p:spPr>
                    <a:xfrm>
                      <a:off x="371226" y="5065210"/>
                      <a:ext cx="1132263" cy="500930"/>
                    </a:xfrm>
                    <a:custGeom>
                      <a:avLst/>
                      <a:gdLst>
                        <a:gd name="connsiteX0" fmla="*/ 1116072 w 1132263"/>
                        <a:gd name="connsiteY0" fmla="*/ 131273 h 500930"/>
                        <a:gd name="connsiteX1" fmla="*/ 1111396 w 1132263"/>
                        <a:gd name="connsiteY1" fmla="*/ 49236 h 500930"/>
                        <a:gd name="connsiteX2" fmla="*/ 539446 w 1132263"/>
                        <a:gd name="connsiteY2" fmla="*/ 62919 h 500930"/>
                        <a:gd name="connsiteX3" fmla="*/ 46936 w 1132263"/>
                        <a:gd name="connsiteY3" fmla="*/ 386275 h 500930"/>
                        <a:gd name="connsiteX4" fmla="*/ 0 w 1132263"/>
                        <a:gd name="connsiteY4" fmla="*/ 500930 h 500930"/>
                        <a:gd name="connsiteX5" fmla="*/ 1116072 w 1132263"/>
                        <a:gd name="connsiteY5" fmla="*/ 131273 h 500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2263" h="500930">
                          <a:moveTo>
                            <a:pt x="1116072" y="131273"/>
                          </a:moveTo>
                          <a:cubicBezTo>
                            <a:pt x="1116072" y="131273"/>
                            <a:pt x="1155445" y="93401"/>
                            <a:pt x="1111396" y="49236"/>
                          </a:cubicBezTo>
                          <a:cubicBezTo>
                            <a:pt x="1067346" y="5071"/>
                            <a:pt x="900097" y="-40768"/>
                            <a:pt x="539446" y="62919"/>
                          </a:cubicBezTo>
                          <a:cubicBezTo>
                            <a:pt x="178796" y="166605"/>
                            <a:pt x="91678" y="241656"/>
                            <a:pt x="46936" y="386275"/>
                          </a:cubicBezTo>
                          <a:cubicBezTo>
                            <a:pt x="46936" y="386275"/>
                            <a:pt x="52420" y="481936"/>
                            <a:pt x="0" y="500930"/>
                          </a:cubicBezTo>
                          <a:cubicBezTo>
                            <a:pt x="0" y="500872"/>
                            <a:pt x="736601" y="342341"/>
                            <a:pt x="1116072" y="131273"/>
                          </a:cubicBezTo>
                          <a:close/>
                        </a:path>
                      </a:pathLst>
                    </a:custGeom>
                    <a:solidFill>
                      <a:srgbClr val="FBFFFF"/>
                    </a:solidFill>
                    <a:ln w="5770" cap="flat">
                      <a:noFill/>
                      <a:prstDash val="solid"/>
                      <a:miter/>
                    </a:ln>
                  </p:spPr>
                  <p:txBody>
                    <a:bodyPr rtlCol="0" anchor="ctr"/>
                    <a:lstStyle/>
                    <a:p>
                      <a:endParaRPr lang="th-TH"/>
                    </a:p>
                  </p:txBody>
                </p:sp>
              </p:grpSp>
              <p:grpSp>
                <p:nvGrpSpPr>
                  <p:cNvPr id="2004" name="Graphic 3">
                    <a:extLst>
                      <a:ext uri="{FF2B5EF4-FFF2-40B4-BE49-F238E27FC236}">
                        <a16:creationId xmlns:a16="http://schemas.microsoft.com/office/drawing/2014/main" id="{7935D15E-19D1-416C-B883-CFE35928B2C8}"/>
                      </a:ext>
                    </a:extLst>
                  </p:cNvPr>
                  <p:cNvGrpSpPr/>
                  <p:nvPr/>
                </p:nvGrpSpPr>
                <p:grpSpPr>
                  <a:xfrm>
                    <a:off x="378530" y="5070318"/>
                    <a:ext cx="1137317" cy="606184"/>
                    <a:chOff x="378530" y="5070318"/>
                    <a:chExt cx="1137317" cy="606184"/>
                  </a:xfrm>
                  <a:solidFill>
                    <a:srgbClr val="A0BDAB"/>
                  </a:solidFill>
                </p:grpSpPr>
                <p:pic>
                  <p:nvPicPr>
                    <p:cNvPr id="2005" name="Picture 2004">
                      <a:extLst>
                        <a:ext uri="{FF2B5EF4-FFF2-40B4-BE49-F238E27FC236}">
                          <a16:creationId xmlns:a16="http://schemas.microsoft.com/office/drawing/2014/main" id="{B3379814-AC8A-4FD5-B393-3D6CC7B928B1}"/>
                        </a:ext>
                      </a:extLst>
                    </p:cNvPr>
                    <p:cNvPicPr>
                      <a:picLocks noChangeAspect="1"/>
                    </p:cNvPicPr>
                    <p:nvPr/>
                  </p:nvPicPr>
                  <p:blipFill>
                    <a:blip r:embed="rId53"/>
                    <a:stretch>
                      <a:fillRect/>
                    </a:stretch>
                  </p:blipFill>
                  <p:spPr>
                    <a:xfrm>
                      <a:off x="378530" y="5185782"/>
                      <a:ext cx="1137317" cy="490720"/>
                    </a:xfrm>
                    <a:custGeom>
                      <a:avLst/>
                      <a:gdLst>
                        <a:gd name="connsiteX0" fmla="*/ 259 w 1137317"/>
                        <a:gd name="connsiteY0" fmla="*/ 338 h 490720"/>
                        <a:gd name="connsiteX1" fmla="*/ 1137577 w 1137317"/>
                        <a:gd name="connsiteY1" fmla="*/ 338 h 490720"/>
                        <a:gd name="connsiteX2" fmla="*/ 1137577 w 1137317"/>
                        <a:gd name="connsiteY2" fmla="*/ 491058 h 490720"/>
                        <a:gd name="connsiteX3" fmla="*/ 259 w 1137317"/>
                        <a:gd name="connsiteY3" fmla="*/ 491058 h 490720"/>
                      </a:gdLst>
                      <a:ahLst/>
                      <a:cxnLst>
                        <a:cxn ang="0">
                          <a:pos x="connsiteX0" y="connsiteY0"/>
                        </a:cxn>
                        <a:cxn ang="0">
                          <a:pos x="connsiteX1" y="connsiteY1"/>
                        </a:cxn>
                        <a:cxn ang="0">
                          <a:pos x="connsiteX2" y="connsiteY2"/>
                        </a:cxn>
                        <a:cxn ang="0">
                          <a:pos x="connsiteX3" y="connsiteY3"/>
                        </a:cxn>
                      </a:cxnLst>
                      <a:rect l="l" t="t" r="r" b="b"/>
                      <a:pathLst>
                        <a:path w="1137317" h="490720">
                          <a:moveTo>
                            <a:pt x="259" y="338"/>
                          </a:moveTo>
                          <a:lnTo>
                            <a:pt x="1137577" y="338"/>
                          </a:lnTo>
                          <a:lnTo>
                            <a:pt x="1137577" y="491058"/>
                          </a:lnTo>
                          <a:lnTo>
                            <a:pt x="259" y="491058"/>
                          </a:lnTo>
                          <a:close/>
                        </a:path>
                      </a:pathLst>
                    </a:custGeom>
                  </p:spPr>
                </p:pic>
                <p:pic>
                  <p:nvPicPr>
                    <p:cNvPr id="2006" name="Picture 2005">
                      <a:extLst>
                        <a:ext uri="{FF2B5EF4-FFF2-40B4-BE49-F238E27FC236}">
                          <a16:creationId xmlns:a16="http://schemas.microsoft.com/office/drawing/2014/main" id="{1AD4925E-8F79-4E24-AEA3-4E8D5C78C917}"/>
                        </a:ext>
                      </a:extLst>
                    </p:cNvPr>
                    <p:cNvPicPr>
                      <a:picLocks noChangeAspect="1"/>
                    </p:cNvPicPr>
                    <p:nvPr/>
                  </p:nvPicPr>
                  <p:blipFill>
                    <a:blip r:embed="rId54"/>
                    <a:stretch>
                      <a:fillRect/>
                    </a:stretch>
                  </p:blipFill>
                  <p:spPr>
                    <a:xfrm>
                      <a:off x="378530" y="5070318"/>
                      <a:ext cx="1119997" cy="496493"/>
                    </a:xfrm>
                    <a:custGeom>
                      <a:avLst/>
                      <a:gdLst>
                        <a:gd name="connsiteX0" fmla="*/ 259 w 1119997"/>
                        <a:gd name="connsiteY0" fmla="*/ 318 h 496493"/>
                        <a:gd name="connsiteX1" fmla="*/ 1120257 w 1119997"/>
                        <a:gd name="connsiteY1" fmla="*/ 318 h 496493"/>
                        <a:gd name="connsiteX2" fmla="*/ 1120257 w 1119997"/>
                        <a:gd name="connsiteY2" fmla="*/ 496812 h 496493"/>
                        <a:gd name="connsiteX3" fmla="*/ 259 w 1119997"/>
                        <a:gd name="connsiteY3" fmla="*/ 496812 h 496493"/>
                      </a:gdLst>
                      <a:ahLst/>
                      <a:cxnLst>
                        <a:cxn ang="0">
                          <a:pos x="connsiteX0" y="connsiteY0"/>
                        </a:cxn>
                        <a:cxn ang="0">
                          <a:pos x="connsiteX1" y="connsiteY1"/>
                        </a:cxn>
                        <a:cxn ang="0">
                          <a:pos x="connsiteX2" y="connsiteY2"/>
                        </a:cxn>
                        <a:cxn ang="0">
                          <a:pos x="connsiteX3" y="connsiteY3"/>
                        </a:cxn>
                      </a:cxnLst>
                      <a:rect l="l" t="t" r="r" b="b"/>
                      <a:pathLst>
                        <a:path w="1119997" h="496493">
                          <a:moveTo>
                            <a:pt x="259" y="318"/>
                          </a:moveTo>
                          <a:lnTo>
                            <a:pt x="1120257" y="318"/>
                          </a:lnTo>
                          <a:lnTo>
                            <a:pt x="1120257" y="496812"/>
                          </a:lnTo>
                          <a:lnTo>
                            <a:pt x="259" y="496812"/>
                          </a:lnTo>
                          <a:close/>
                        </a:path>
                      </a:pathLst>
                    </a:custGeom>
                  </p:spPr>
                </p:pic>
                <p:grpSp>
                  <p:nvGrpSpPr>
                    <p:cNvPr id="2007" name="Graphic 3">
                      <a:extLst>
                        <a:ext uri="{FF2B5EF4-FFF2-40B4-BE49-F238E27FC236}">
                          <a16:creationId xmlns:a16="http://schemas.microsoft.com/office/drawing/2014/main" id="{75B4E476-FD76-416D-9B4E-2D663C442D1B}"/>
                        </a:ext>
                      </a:extLst>
                    </p:cNvPr>
                    <p:cNvGrpSpPr/>
                    <p:nvPr/>
                  </p:nvGrpSpPr>
                  <p:grpSpPr>
                    <a:xfrm>
                      <a:off x="494715" y="5136126"/>
                      <a:ext cx="964814" cy="507836"/>
                      <a:chOff x="494715" y="5136126"/>
                      <a:chExt cx="964814" cy="507836"/>
                    </a:xfrm>
                    <a:solidFill>
                      <a:srgbClr val="A0BDAB"/>
                    </a:solidFill>
                  </p:grpSpPr>
                  <p:sp>
                    <p:nvSpPr>
                      <p:cNvPr id="2008" name="Freeform: Shape 2007">
                        <a:extLst>
                          <a:ext uri="{FF2B5EF4-FFF2-40B4-BE49-F238E27FC236}">
                            <a16:creationId xmlns:a16="http://schemas.microsoft.com/office/drawing/2014/main" id="{A2B4DAF7-5D7E-4982-9E62-59BA18DF4955}"/>
                          </a:ext>
                        </a:extLst>
                      </p:cNvPr>
                      <p:cNvSpPr/>
                      <p:nvPr/>
                    </p:nvSpPr>
                    <p:spPr>
                      <a:xfrm>
                        <a:off x="1245344" y="5208837"/>
                        <a:ext cx="214185" cy="281442"/>
                      </a:xfrm>
                      <a:custGeom>
                        <a:avLst/>
                        <a:gdLst>
                          <a:gd name="connsiteX0" fmla="*/ 213666 w 214185"/>
                          <a:gd name="connsiteY0" fmla="*/ 7563 h 281442"/>
                          <a:gd name="connsiteX1" fmla="*/ 0 w 214185"/>
                          <a:gd name="connsiteY1" fmla="*/ 281443 h 281442"/>
                          <a:gd name="connsiteX2" fmla="*/ 214185 w 214185"/>
                          <a:gd name="connsiteY2" fmla="*/ 0 h 281442"/>
                          <a:gd name="connsiteX3" fmla="*/ 213666 w 214185"/>
                          <a:gd name="connsiteY3" fmla="*/ 7563 h 281442"/>
                        </a:gdLst>
                        <a:ahLst/>
                        <a:cxnLst>
                          <a:cxn ang="0">
                            <a:pos x="connsiteX0" y="connsiteY0"/>
                          </a:cxn>
                          <a:cxn ang="0">
                            <a:pos x="connsiteX1" y="connsiteY1"/>
                          </a:cxn>
                          <a:cxn ang="0">
                            <a:pos x="connsiteX2" y="connsiteY2"/>
                          </a:cxn>
                          <a:cxn ang="0">
                            <a:pos x="connsiteX3" y="connsiteY3"/>
                          </a:cxn>
                        </a:cxnLst>
                        <a:rect l="l" t="t" r="r" b="b"/>
                        <a:pathLst>
                          <a:path w="214185" h="281442">
                            <a:moveTo>
                              <a:pt x="213666" y="7563"/>
                            </a:moveTo>
                            <a:cubicBezTo>
                              <a:pt x="171348" y="118754"/>
                              <a:pt x="98952" y="216148"/>
                              <a:pt x="0" y="281443"/>
                            </a:cubicBezTo>
                            <a:cubicBezTo>
                              <a:pt x="98317" y="215167"/>
                              <a:pt x="173196" y="110845"/>
                              <a:pt x="214185" y="0"/>
                            </a:cubicBezTo>
                            <a:lnTo>
                              <a:pt x="213666" y="7563"/>
                            </a:lnTo>
                            <a:close/>
                          </a:path>
                        </a:pathLst>
                      </a:custGeom>
                      <a:solidFill>
                        <a:srgbClr val="A0BDAB"/>
                      </a:solidFill>
                      <a:ln w="5770" cap="flat">
                        <a:noFill/>
                        <a:prstDash val="solid"/>
                        <a:miter/>
                      </a:ln>
                    </p:spPr>
                    <p:txBody>
                      <a:bodyPr rtlCol="0" anchor="ctr"/>
                      <a:lstStyle/>
                      <a:p>
                        <a:endParaRPr lang="th-TH"/>
                      </a:p>
                    </p:txBody>
                  </p:sp>
                  <p:sp>
                    <p:nvSpPr>
                      <p:cNvPr id="2009" name="Freeform: Shape 2008">
                        <a:extLst>
                          <a:ext uri="{FF2B5EF4-FFF2-40B4-BE49-F238E27FC236}">
                            <a16:creationId xmlns:a16="http://schemas.microsoft.com/office/drawing/2014/main" id="{D6C47310-87CE-4BB3-8AAE-B6201BF11B5A}"/>
                          </a:ext>
                        </a:extLst>
                      </p:cNvPr>
                      <p:cNvSpPr/>
                      <p:nvPr/>
                    </p:nvSpPr>
                    <p:spPr>
                      <a:xfrm>
                        <a:off x="1101130" y="5276499"/>
                        <a:ext cx="211125" cy="277170"/>
                      </a:xfrm>
                      <a:custGeom>
                        <a:avLst/>
                        <a:gdLst>
                          <a:gd name="connsiteX0" fmla="*/ 196981 w 211125"/>
                          <a:gd name="connsiteY0" fmla="*/ 23843 h 277170"/>
                          <a:gd name="connsiteX1" fmla="*/ 150507 w 211125"/>
                          <a:gd name="connsiteY1" fmla="*/ 89369 h 277170"/>
                          <a:gd name="connsiteX2" fmla="*/ 102301 w 211125"/>
                          <a:gd name="connsiteY2" fmla="*/ 153567 h 277170"/>
                          <a:gd name="connsiteX3" fmla="*/ 53344 w 211125"/>
                          <a:gd name="connsiteY3" fmla="*/ 217187 h 277170"/>
                          <a:gd name="connsiteX4" fmla="*/ 0 w 211125"/>
                          <a:gd name="connsiteY4" fmla="*/ 277171 h 277170"/>
                          <a:gd name="connsiteX5" fmla="*/ 52651 w 211125"/>
                          <a:gd name="connsiteY5" fmla="*/ 216610 h 277170"/>
                          <a:gd name="connsiteX6" fmla="*/ 100915 w 211125"/>
                          <a:gd name="connsiteY6" fmla="*/ 152470 h 277170"/>
                          <a:gd name="connsiteX7" fmla="*/ 148429 w 211125"/>
                          <a:gd name="connsiteY7" fmla="*/ 87752 h 277170"/>
                          <a:gd name="connsiteX8" fmla="*/ 211125 w 211125"/>
                          <a:gd name="connsiteY8" fmla="*/ 0 h 277170"/>
                          <a:gd name="connsiteX9" fmla="*/ 196981 w 211125"/>
                          <a:gd name="connsiteY9" fmla="*/ 23843 h 27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125" h="277170">
                            <a:moveTo>
                              <a:pt x="196981" y="23843"/>
                            </a:moveTo>
                            <a:cubicBezTo>
                              <a:pt x="182144" y="46185"/>
                              <a:pt x="166441" y="67893"/>
                              <a:pt x="150507" y="89369"/>
                            </a:cubicBezTo>
                            <a:cubicBezTo>
                              <a:pt x="134515" y="110845"/>
                              <a:pt x="118350" y="132206"/>
                              <a:pt x="102301" y="153567"/>
                            </a:cubicBezTo>
                            <a:cubicBezTo>
                              <a:pt x="86194" y="174928"/>
                              <a:pt x="70144" y="196346"/>
                              <a:pt x="53344" y="217187"/>
                            </a:cubicBezTo>
                            <a:cubicBezTo>
                              <a:pt x="36544" y="238028"/>
                              <a:pt x="18994" y="258292"/>
                              <a:pt x="0" y="277171"/>
                            </a:cubicBezTo>
                            <a:cubicBezTo>
                              <a:pt x="18763" y="258061"/>
                              <a:pt x="36082" y="237624"/>
                              <a:pt x="52651" y="216610"/>
                            </a:cubicBezTo>
                            <a:cubicBezTo>
                              <a:pt x="69221" y="195596"/>
                              <a:pt x="85039" y="174004"/>
                              <a:pt x="100915" y="152470"/>
                            </a:cubicBezTo>
                            <a:cubicBezTo>
                              <a:pt x="116734" y="130878"/>
                              <a:pt x="132668" y="109402"/>
                              <a:pt x="148429" y="87752"/>
                            </a:cubicBezTo>
                            <a:cubicBezTo>
                              <a:pt x="164132" y="66103"/>
                              <a:pt x="196577" y="22400"/>
                              <a:pt x="211125" y="0"/>
                            </a:cubicBezTo>
                            <a:lnTo>
                              <a:pt x="196981" y="23843"/>
                            </a:lnTo>
                            <a:close/>
                          </a:path>
                        </a:pathLst>
                      </a:custGeom>
                      <a:solidFill>
                        <a:srgbClr val="A0BDAB"/>
                      </a:solidFill>
                      <a:ln w="5770" cap="flat">
                        <a:noFill/>
                        <a:prstDash val="solid"/>
                        <a:miter/>
                      </a:ln>
                    </p:spPr>
                    <p:txBody>
                      <a:bodyPr rtlCol="0" anchor="ctr"/>
                      <a:lstStyle/>
                      <a:p>
                        <a:endParaRPr lang="th-TH"/>
                      </a:p>
                    </p:txBody>
                  </p:sp>
                  <p:sp>
                    <p:nvSpPr>
                      <p:cNvPr id="2010" name="Freeform: Shape 2009">
                        <a:extLst>
                          <a:ext uri="{FF2B5EF4-FFF2-40B4-BE49-F238E27FC236}">
                            <a16:creationId xmlns:a16="http://schemas.microsoft.com/office/drawing/2014/main" id="{CE2D09A1-B14A-4310-98AE-0B491DF5C379}"/>
                          </a:ext>
                        </a:extLst>
                      </p:cNvPr>
                      <p:cNvSpPr/>
                      <p:nvPr/>
                    </p:nvSpPr>
                    <p:spPr>
                      <a:xfrm>
                        <a:off x="926318" y="5360557"/>
                        <a:ext cx="183471" cy="252403"/>
                      </a:xfrm>
                      <a:custGeom>
                        <a:avLst/>
                        <a:gdLst>
                          <a:gd name="connsiteX0" fmla="*/ 183472 w 183471"/>
                          <a:gd name="connsiteY0" fmla="*/ 346 h 252403"/>
                          <a:gd name="connsiteX1" fmla="*/ 178680 w 183471"/>
                          <a:gd name="connsiteY1" fmla="*/ 40585 h 252403"/>
                          <a:gd name="connsiteX2" fmla="*/ 168692 w 183471"/>
                          <a:gd name="connsiteY2" fmla="*/ 79959 h 252403"/>
                          <a:gd name="connsiteX3" fmla="*/ 148602 w 183471"/>
                          <a:gd name="connsiteY3" fmla="*/ 115290 h 252403"/>
                          <a:gd name="connsiteX4" fmla="*/ 119620 w 183471"/>
                          <a:gd name="connsiteY4" fmla="*/ 143579 h 252403"/>
                          <a:gd name="connsiteX5" fmla="*/ 0 w 183471"/>
                          <a:gd name="connsiteY5" fmla="*/ 252404 h 252403"/>
                          <a:gd name="connsiteX6" fmla="*/ 118408 w 183471"/>
                          <a:gd name="connsiteY6" fmla="*/ 142251 h 252403"/>
                          <a:gd name="connsiteX7" fmla="*/ 146928 w 183471"/>
                          <a:gd name="connsiteY7" fmla="*/ 113847 h 252403"/>
                          <a:gd name="connsiteX8" fmla="*/ 166268 w 183471"/>
                          <a:gd name="connsiteY8" fmla="*/ 79035 h 252403"/>
                          <a:gd name="connsiteX9" fmla="*/ 175678 w 183471"/>
                          <a:gd name="connsiteY9" fmla="*/ 40066 h 252403"/>
                          <a:gd name="connsiteX10" fmla="*/ 180008 w 183471"/>
                          <a:gd name="connsiteY10" fmla="*/ 0 h 252403"/>
                          <a:gd name="connsiteX11" fmla="*/ 183472 w 183471"/>
                          <a:gd name="connsiteY11" fmla="*/ 346 h 2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471" h="252403">
                            <a:moveTo>
                              <a:pt x="183472" y="346"/>
                            </a:moveTo>
                            <a:cubicBezTo>
                              <a:pt x="182202" y="13740"/>
                              <a:pt x="180932" y="27249"/>
                              <a:pt x="178680" y="40585"/>
                            </a:cubicBezTo>
                            <a:cubicBezTo>
                              <a:pt x="176544" y="53922"/>
                              <a:pt x="173427" y="67200"/>
                              <a:pt x="168692" y="79959"/>
                            </a:cubicBezTo>
                            <a:cubicBezTo>
                              <a:pt x="163901" y="92660"/>
                              <a:pt x="157377" y="104841"/>
                              <a:pt x="148602" y="115290"/>
                            </a:cubicBezTo>
                            <a:cubicBezTo>
                              <a:pt x="139827" y="125740"/>
                              <a:pt x="129492" y="134458"/>
                              <a:pt x="119620" y="143579"/>
                            </a:cubicBezTo>
                            <a:lnTo>
                              <a:pt x="0" y="252404"/>
                            </a:lnTo>
                            <a:lnTo>
                              <a:pt x="118408" y="142251"/>
                            </a:lnTo>
                            <a:cubicBezTo>
                              <a:pt x="128222" y="133014"/>
                              <a:pt x="138441" y="124181"/>
                              <a:pt x="146928" y="113847"/>
                            </a:cubicBezTo>
                            <a:cubicBezTo>
                              <a:pt x="155414" y="103513"/>
                              <a:pt x="161649" y="91505"/>
                              <a:pt x="166268" y="79035"/>
                            </a:cubicBezTo>
                            <a:cubicBezTo>
                              <a:pt x="170771" y="66449"/>
                              <a:pt x="173715" y="53344"/>
                              <a:pt x="175678" y="40066"/>
                            </a:cubicBezTo>
                            <a:cubicBezTo>
                              <a:pt x="177756" y="26788"/>
                              <a:pt x="178853" y="13394"/>
                              <a:pt x="180008" y="0"/>
                            </a:cubicBezTo>
                            <a:lnTo>
                              <a:pt x="183472" y="346"/>
                            </a:lnTo>
                            <a:close/>
                          </a:path>
                        </a:pathLst>
                      </a:custGeom>
                      <a:solidFill>
                        <a:srgbClr val="A0BDAB"/>
                      </a:solidFill>
                      <a:ln w="5770" cap="flat">
                        <a:noFill/>
                        <a:prstDash val="solid"/>
                        <a:miter/>
                      </a:ln>
                    </p:spPr>
                    <p:txBody>
                      <a:bodyPr rtlCol="0" anchor="ctr"/>
                      <a:lstStyle/>
                      <a:p>
                        <a:endParaRPr lang="th-TH"/>
                      </a:p>
                    </p:txBody>
                  </p:sp>
                  <p:sp>
                    <p:nvSpPr>
                      <p:cNvPr id="2011" name="Freeform: Shape 2010">
                        <a:extLst>
                          <a:ext uri="{FF2B5EF4-FFF2-40B4-BE49-F238E27FC236}">
                            <a16:creationId xmlns:a16="http://schemas.microsoft.com/office/drawing/2014/main" id="{286BF245-F16F-4AEE-89CC-F4315078F8B4}"/>
                          </a:ext>
                        </a:extLst>
                      </p:cNvPr>
                      <p:cNvSpPr/>
                      <p:nvPr/>
                    </p:nvSpPr>
                    <p:spPr>
                      <a:xfrm>
                        <a:off x="808718" y="5401489"/>
                        <a:ext cx="174292" cy="242473"/>
                      </a:xfrm>
                      <a:custGeom>
                        <a:avLst/>
                        <a:gdLst>
                          <a:gd name="connsiteX0" fmla="*/ 174292 w 174292"/>
                          <a:gd name="connsiteY0" fmla="*/ 1270 h 242473"/>
                          <a:gd name="connsiteX1" fmla="*/ 136074 w 174292"/>
                          <a:gd name="connsiteY1" fmla="*/ 65352 h 242473"/>
                          <a:gd name="connsiteX2" fmla="*/ 91736 w 174292"/>
                          <a:gd name="connsiteY2" fmla="*/ 125163 h 242473"/>
                          <a:gd name="connsiteX3" fmla="*/ 0 w 174292"/>
                          <a:gd name="connsiteY3" fmla="*/ 242474 h 242473"/>
                          <a:gd name="connsiteX4" fmla="*/ 90350 w 174292"/>
                          <a:gd name="connsiteY4" fmla="*/ 124181 h 242473"/>
                          <a:gd name="connsiteX5" fmla="*/ 133996 w 174292"/>
                          <a:gd name="connsiteY5" fmla="*/ 63909 h 242473"/>
                          <a:gd name="connsiteX6" fmla="*/ 171117 w 174292"/>
                          <a:gd name="connsiteY6" fmla="*/ 0 h 242473"/>
                          <a:gd name="connsiteX7" fmla="*/ 174292 w 174292"/>
                          <a:gd name="connsiteY7" fmla="*/ 1270 h 242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292" h="242473">
                            <a:moveTo>
                              <a:pt x="174292" y="1270"/>
                            </a:moveTo>
                            <a:cubicBezTo>
                              <a:pt x="164478" y="24363"/>
                              <a:pt x="150565" y="45262"/>
                              <a:pt x="136074" y="65352"/>
                            </a:cubicBezTo>
                            <a:cubicBezTo>
                              <a:pt x="121468" y="85443"/>
                              <a:pt x="106689" y="105361"/>
                              <a:pt x="91736" y="125163"/>
                            </a:cubicBezTo>
                            <a:cubicBezTo>
                              <a:pt x="61831" y="164767"/>
                              <a:pt x="31233" y="203851"/>
                              <a:pt x="0" y="242474"/>
                            </a:cubicBezTo>
                            <a:cubicBezTo>
                              <a:pt x="30771" y="203562"/>
                              <a:pt x="60907" y="164074"/>
                              <a:pt x="90350" y="124181"/>
                            </a:cubicBezTo>
                            <a:cubicBezTo>
                              <a:pt x="105072" y="104206"/>
                              <a:pt x="119620" y="84115"/>
                              <a:pt x="133996" y="63909"/>
                            </a:cubicBezTo>
                            <a:cubicBezTo>
                              <a:pt x="148255" y="43703"/>
                              <a:pt x="161822" y="22804"/>
                              <a:pt x="171117" y="0"/>
                            </a:cubicBezTo>
                            <a:lnTo>
                              <a:pt x="174292" y="1270"/>
                            </a:lnTo>
                            <a:close/>
                          </a:path>
                        </a:pathLst>
                      </a:custGeom>
                      <a:solidFill>
                        <a:srgbClr val="A0BDAB"/>
                      </a:solidFill>
                      <a:ln w="5770" cap="flat">
                        <a:noFill/>
                        <a:prstDash val="solid"/>
                        <a:miter/>
                      </a:ln>
                    </p:spPr>
                    <p:txBody>
                      <a:bodyPr rtlCol="0" anchor="ctr"/>
                      <a:lstStyle/>
                      <a:p>
                        <a:endParaRPr lang="th-TH"/>
                      </a:p>
                    </p:txBody>
                  </p:sp>
                  <p:sp>
                    <p:nvSpPr>
                      <p:cNvPr id="2012" name="Freeform: Shape 2011">
                        <a:extLst>
                          <a:ext uri="{FF2B5EF4-FFF2-40B4-BE49-F238E27FC236}">
                            <a16:creationId xmlns:a16="http://schemas.microsoft.com/office/drawing/2014/main" id="{26895E47-1260-4640-B908-55BB84EDD8A2}"/>
                          </a:ext>
                        </a:extLst>
                      </p:cNvPr>
                      <p:cNvSpPr/>
                      <p:nvPr/>
                    </p:nvSpPr>
                    <p:spPr>
                      <a:xfrm>
                        <a:off x="677782" y="5453909"/>
                        <a:ext cx="146350" cy="176486"/>
                      </a:xfrm>
                      <a:custGeom>
                        <a:avLst/>
                        <a:gdLst>
                          <a:gd name="connsiteX0" fmla="*/ 146350 w 146350"/>
                          <a:gd name="connsiteY0" fmla="*/ 2656 h 176486"/>
                          <a:gd name="connsiteX1" fmla="*/ 126029 w 146350"/>
                          <a:gd name="connsiteY1" fmla="*/ 22400 h 176486"/>
                          <a:gd name="connsiteX2" fmla="*/ 110268 w 146350"/>
                          <a:gd name="connsiteY2" fmla="*/ 46128 h 176486"/>
                          <a:gd name="connsiteX3" fmla="*/ 97047 w 146350"/>
                          <a:gd name="connsiteY3" fmla="*/ 71645 h 176486"/>
                          <a:gd name="connsiteX4" fmla="*/ 90062 w 146350"/>
                          <a:gd name="connsiteY4" fmla="*/ 84289 h 176486"/>
                          <a:gd name="connsiteX5" fmla="*/ 82210 w 146350"/>
                          <a:gd name="connsiteY5" fmla="*/ 96412 h 176486"/>
                          <a:gd name="connsiteX6" fmla="*/ 43934 w 146350"/>
                          <a:gd name="connsiteY6" fmla="*/ 139365 h 176486"/>
                          <a:gd name="connsiteX7" fmla="*/ 0 w 146350"/>
                          <a:gd name="connsiteY7" fmla="*/ 176486 h 176486"/>
                          <a:gd name="connsiteX8" fmla="*/ 43356 w 146350"/>
                          <a:gd name="connsiteY8" fmla="*/ 138730 h 176486"/>
                          <a:gd name="connsiteX9" fmla="*/ 80825 w 146350"/>
                          <a:gd name="connsiteY9" fmla="*/ 95431 h 176486"/>
                          <a:gd name="connsiteX10" fmla="*/ 108016 w 146350"/>
                          <a:gd name="connsiteY10" fmla="*/ 44915 h 176486"/>
                          <a:gd name="connsiteX11" fmla="*/ 123662 w 146350"/>
                          <a:gd name="connsiteY11" fmla="*/ 20553 h 176486"/>
                          <a:gd name="connsiteX12" fmla="*/ 144214 w 146350"/>
                          <a:gd name="connsiteY12" fmla="*/ 0 h 176486"/>
                          <a:gd name="connsiteX13" fmla="*/ 146350 w 146350"/>
                          <a:gd name="connsiteY13" fmla="*/ 2656 h 17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350" h="176486">
                            <a:moveTo>
                              <a:pt x="146350" y="2656"/>
                            </a:moveTo>
                            <a:cubicBezTo>
                              <a:pt x="138903" y="8487"/>
                              <a:pt x="132033" y="15126"/>
                              <a:pt x="126029" y="22400"/>
                            </a:cubicBezTo>
                            <a:cubicBezTo>
                              <a:pt x="119967" y="29674"/>
                              <a:pt x="114886" y="37757"/>
                              <a:pt x="110268" y="46128"/>
                            </a:cubicBezTo>
                            <a:cubicBezTo>
                              <a:pt x="105649" y="54499"/>
                              <a:pt x="101493" y="63101"/>
                              <a:pt x="97047" y="71645"/>
                            </a:cubicBezTo>
                            <a:cubicBezTo>
                              <a:pt x="94796" y="75917"/>
                              <a:pt x="92544" y="80132"/>
                              <a:pt x="90062" y="84289"/>
                            </a:cubicBezTo>
                            <a:cubicBezTo>
                              <a:pt x="87579" y="88387"/>
                              <a:pt x="84981" y="92486"/>
                              <a:pt x="82210" y="96412"/>
                            </a:cubicBezTo>
                            <a:cubicBezTo>
                              <a:pt x="71183" y="112231"/>
                              <a:pt x="58020" y="126375"/>
                              <a:pt x="43934" y="139365"/>
                            </a:cubicBezTo>
                            <a:cubicBezTo>
                              <a:pt x="29847" y="152412"/>
                              <a:pt x="14953" y="164478"/>
                              <a:pt x="0" y="176486"/>
                            </a:cubicBezTo>
                            <a:cubicBezTo>
                              <a:pt x="14779" y="164247"/>
                              <a:pt x="29501" y="151950"/>
                              <a:pt x="43356" y="138730"/>
                            </a:cubicBezTo>
                            <a:cubicBezTo>
                              <a:pt x="57212" y="125509"/>
                              <a:pt x="70086" y="111249"/>
                              <a:pt x="80825" y="95431"/>
                            </a:cubicBezTo>
                            <a:cubicBezTo>
                              <a:pt x="91736" y="79728"/>
                              <a:pt x="99010" y="61946"/>
                              <a:pt x="108016" y="44915"/>
                            </a:cubicBezTo>
                            <a:cubicBezTo>
                              <a:pt x="112519" y="36429"/>
                              <a:pt x="117600" y="28115"/>
                              <a:pt x="123662" y="20553"/>
                            </a:cubicBezTo>
                            <a:cubicBezTo>
                              <a:pt x="129723" y="12990"/>
                              <a:pt x="136594" y="6062"/>
                              <a:pt x="144214" y="0"/>
                            </a:cubicBezTo>
                            <a:lnTo>
                              <a:pt x="146350" y="2656"/>
                            </a:lnTo>
                            <a:close/>
                          </a:path>
                        </a:pathLst>
                      </a:custGeom>
                      <a:solidFill>
                        <a:srgbClr val="A0BDAB"/>
                      </a:solidFill>
                      <a:ln w="5770" cap="flat">
                        <a:noFill/>
                        <a:prstDash val="solid"/>
                        <a:miter/>
                      </a:ln>
                    </p:spPr>
                    <p:txBody>
                      <a:bodyPr rtlCol="0" anchor="ctr"/>
                      <a:lstStyle/>
                      <a:p>
                        <a:endParaRPr lang="th-TH"/>
                      </a:p>
                    </p:txBody>
                  </p:sp>
                  <p:sp>
                    <p:nvSpPr>
                      <p:cNvPr id="2013" name="Freeform: Shape 2012">
                        <a:extLst>
                          <a:ext uri="{FF2B5EF4-FFF2-40B4-BE49-F238E27FC236}">
                            <a16:creationId xmlns:a16="http://schemas.microsoft.com/office/drawing/2014/main" id="{BBD7C762-33F5-48FB-AA71-F90734F9F479}"/>
                          </a:ext>
                        </a:extLst>
                      </p:cNvPr>
                      <p:cNvSpPr/>
                      <p:nvPr/>
                    </p:nvSpPr>
                    <p:spPr>
                      <a:xfrm>
                        <a:off x="577386" y="5498478"/>
                        <a:ext cx="76443" cy="108420"/>
                      </a:xfrm>
                      <a:custGeom>
                        <a:avLst/>
                        <a:gdLst>
                          <a:gd name="connsiteX0" fmla="*/ 73724 w 76443"/>
                          <a:gd name="connsiteY0" fmla="*/ 0 h 108420"/>
                          <a:gd name="connsiteX1" fmla="*/ 76437 w 76443"/>
                          <a:gd name="connsiteY1" fmla="*/ 12124 h 108420"/>
                          <a:gd name="connsiteX2" fmla="*/ 74532 w 76443"/>
                          <a:gd name="connsiteY2" fmla="*/ 20610 h 108420"/>
                          <a:gd name="connsiteX3" fmla="*/ 65988 w 76443"/>
                          <a:gd name="connsiteY3" fmla="*/ 35043 h 108420"/>
                          <a:gd name="connsiteX4" fmla="*/ 45608 w 76443"/>
                          <a:gd name="connsiteY4" fmla="*/ 60965 h 108420"/>
                          <a:gd name="connsiteX5" fmla="*/ 0 w 76443"/>
                          <a:gd name="connsiteY5" fmla="*/ 108420 h 108420"/>
                          <a:gd name="connsiteX6" fmla="*/ 44223 w 76443"/>
                          <a:gd name="connsiteY6" fmla="*/ 59868 h 108420"/>
                          <a:gd name="connsiteX7" fmla="*/ 63851 w 76443"/>
                          <a:gd name="connsiteY7" fmla="*/ 33542 h 108420"/>
                          <a:gd name="connsiteX8" fmla="*/ 71645 w 76443"/>
                          <a:gd name="connsiteY8" fmla="*/ 19571 h 108420"/>
                          <a:gd name="connsiteX9" fmla="*/ 71068 w 76443"/>
                          <a:gd name="connsiteY9" fmla="*/ 3291 h 108420"/>
                          <a:gd name="connsiteX10" fmla="*/ 73724 w 76443"/>
                          <a:gd name="connsiteY10" fmla="*/ 0 h 10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443" h="108420">
                            <a:moveTo>
                              <a:pt x="73724" y="0"/>
                            </a:moveTo>
                            <a:cubicBezTo>
                              <a:pt x="75109" y="2713"/>
                              <a:pt x="76552" y="9179"/>
                              <a:pt x="76437" y="12124"/>
                            </a:cubicBezTo>
                            <a:cubicBezTo>
                              <a:pt x="76322" y="15126"/>
                              <a:pt x="75571" y="17955"/>
                              <a:pt x="74532" y="20610"/>
                            </a:cubicBezTo>
                            <a:cubicBezTo>
                              <a:pt x="72454" y="25922"/>
                              <a:pt x="69278" y="30656"/>
                              <a:pt x="65988" y="35043"/>
                            </a:cubicBezTo>
                            <a:cubicBezTo>
                              <a:pt x="59464" y="43876"/>
                              <a:pt x="52709" y="52536"/>
                              <a:pt x="45608" y="60965"/>
                            </a:cubicBezTo>
                            <a:cubicBezTo>
                              <a:pt x="31464" y="77765"/>
                              <a:pt x="16223" y="93641"/>
                              <a:pt x="0" y="108420"/>
                            </a:cubicBezTo>
                            <a:cubicBezTo>
                              <a:pt x="15819" y="93237"/>
                              <a:pt x="30598" y="77014"/>
                              <a:pt x="44223" y="59868"/>
                            </a:cubicBezTo>
                            <a:cubicBezTo>
                              <a:pt x="51035" y="51324"/>
                              <a:pt x="57559" y="42548"/>
                              <a:pt x="63851" y="33542"/>
                            </a:cubicBezTo>
                            <a:cubicBezTo>
                              <a:pt x="66969" y="29097"/>
                              <a:pt x="69856" y="24478"/>
                              <a:pt x="71645" y="19571"/>
                            </a:cubicBezTo>
                            <a:cubicBezTo>
                              <a:pt x="73435" y="14664"/>
                              <a:pt x="73435" y="7621"/>
                              <a:pt x="71068" y="3291"/>
                            </a:cubicBezTo>
                            <a:lnTo>
                              <a:pt x="73724" y="0"/>
                            </a:lnTo>
                            <a:close/>
                          </a:path>
                        </a:pathLst>
                      </a:custGeom>
                      <a:solidFill>
                        <a:srgbClr val="A0BDAB"/>
                      </a:solidFill>
                      <a:ln w="5770" cap="flat">
                        <a:noFill/>
                        <a:prstDash val="solid"/>
                        <a:miter/>
                      </a:ln>
                    </p:spPr>
                    <p:txBody>
                      <a:bodyPr rtlCol="0" anchor="ctr"/>
                      <a:lstStyle/>
                      <a:p>
                        <a:endParaRPr lang="th-TH"/>
                      </a:p>
                    </p:txBody>
                  </p:sp>
                  <p:sp>
                    <p:nvSpPr>
                      <p:cNvPr id="2014" name="Freeform: Shape 2013">
                        <a:extLst>
                          <a:ext uri="{FF2B5EF4-FFF2-40B4-BE49-F238E27FC236}">
                            <a16:creationId xmlns:a16="http://schemas.microsoft.com/office/drawing/2014/main" id="{9DE43FF7-2C0E-44BD-9731-902018F64DF8}"/>
                          </a:ext>
                        </a:extLst>
                      </p:cNvPr>
                      <p:cNvSpPr/>
                      <p:nvPr/>
                    </p:nvSpPr>
                    <p:spPr>
                      <a:xfrm>
                        <a:off x="1192923" y="5136126"/>
                        <a:ext cx="264585" cy="67515"/>
                      </a:xfrm>
                      <a:custGeom>
                        <a:avLst/>
                        <a:gdLst>
                          <a:gd name="connsiteX0" fmla="*/ 262334 w 264585"/>
                          <a:gd name="connsiteY0" fmla="*/ 67516 h 67515"/>
                          <a:gd name="connsiteX1" fmla="*/ 233294 w 264585"/>
                          <a:gd name="connsiteY1" fmla="*/ 50832 h 67515"/>
                          <a:gd name="connsiteX2" fmla="*/ 200676 w 264585"/>
                          <a:gd name="connsiteY2" fmla="*/ 41075 h 67515"/>
                          <a:gd name="connsiteX3" fmla="*/ 134227 w 264585"/>
                          <a:gd name="connsiteY3" fmla="*/ 24390 h 67515"/>
                          <a:gd name="connsiteX4" fmla="*/ 67777 w 264585"/>
                          <a:gd name="connsiteY4" fmla="*/ 7763 h 67515"/>
                          <a:gd name="connsiteX5" fmla="*/ 34177 w 264585"/>
                          <a:gd name="connsiteY5" fmla="*/ 1471 h 67515"/>
                          <a:gd name="connsiteX6" fmla="*/ 0 w 264585"/>
                          <a:gd name="connsiteY6" fmla="*/ 893 h 67515"/>
                          <a:gd name="connsiteX7" fmla="*/ 34177 w 264585"/>
                          <a:gd name="connsiteY7" fmla="*/ 1067 h 67515"/>
                          <a:gd name="connsiteX8" fmla="*/ 67950 w 264585"/>
                          <a:gd name="connsiteY8" fmla="*/ 6955 h 67515"/>
                          <a:gd name="connsiteX9" fmla="*/ 134631 w 264585"/>
                          <a:gd name="connsiteY9" fmla="*/ 22716 h 67515"/>
                          <a:gd name="connsiteX10" fmla="*/ 201253 w 264585"/>
                          <a:gd name="connsiteY10" fmla="*/ 38592 h 67515"/>
                          <a:gd name="connsiteX11" fmla="*/ 234334 w 264585"/>
                          <a:gd name="connsiteY11" fmla="*/ 48060 h 67515"/>
                          <a:gd name="connsiteX12" fmla="*/ 264585 w 264585"/>
                          <a:gd name="connsiteY12" fmla="*/ 64976 h 67515"/>
                          <a:gd name="connsiteX13" fmla="*/ 262334 w 264585"/>
                          <a:gd name="connsiteY13" fmla="*/ 67516 h 6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4585" h="67515">
                            <a:moveTo>
                              <a:pt x="262334" y="67516"/>
                            </a:moveTo>
                            <a:cubicBezTo>
                              <a:pt x="253905" y="60184"/>
                              <a:pt x="243802" y="54873"/>
                              <a:pt x="233294" y="50832"/>
                            </a:cubicBezTo>
                            <a:cubicBezTo>
                              <a:pt x="222730" y="46732"/>
                              <a:pt x="211703" y="43846"/>
                              <a:pt x="200676" y="41075"/>
                            </a:cubicBezTo>
                            <a:lnTo>
                              <a:pt x="134227" y="24390"/>
                            </a:lnTo>
                            <a:cubicBezTo>
                              <a:pt x="112058" y="18848"/>
                              <a:pt x="89946" y="13190"/>
                              <a:pt x="67777" y="7763"/>
                            </a:cubicBezTo>
                            <a:cubicBezTo>
                              <a:pt x="56693" y="5166"/>
                              <a:pt x="45493" y="2799"/>
                              <a:pt x="34177" y="1471"/>
                            </a:cubicBezTo>
                            <a:cubicBezTo>
                              <a:pt x="22862" y="85"/>
                              <a:pt x="11373" y="-261"/>
                              <a:pt x="0" y="893"/>
                            </a:cubicBezTo>
                            <a:cubicBezTo>
                              <a:pt x="11373" y="-434"/>
                              <a:pt x="22862" y="-203"/>
                              <a:pt x="34177" y="1067"/>
                            </a:cubicBezTo>
                            <a:cubicBezTo>
                              <a:pt x="45551" y="2279"/>
                              <a:pt x="56808" y="4473"/>
                              <a:pt x="67950" y="6955"/>
                            </a:cubicBezTo>
                            <a:cubicBezTo>
                              <a:pt x="90235" y="12036"/>
                              <a:pt x="112404" y="17463"/>
                              <a:pt x="134631" y="22716"/>
                            </a:cubicBezTo>
                            <a:lnTo>
                              <a:pt x="201253" y="38592"/>
                            </a:lnTo>
                            <a:cubicBezTo>
                              <a:pt x="212338" y="41248"/>
                              <a:pt x="223538" y="44019"/>
                              <a:pt x="234334" y="48060"/>
                            </a:cubicBezTo>
                            <a:cubicBezTo>
                              <a:pt x="245130" y="52044"/>
                              <a:pt x="255637" y="57413"/>
                              <a:pt x="264585" y="64976"/>
                            </a:cubicBezTo>
                            <a:lnTo>
                              <a:pt x="262334" y="67516"/>
                            </a:lnTo>
                            <a:close/>
                          </a:path>
                        </a:pathLst>
                      </a:custGeom>
                      <a:solidFill>
                        <a:srgbClr val="A0BDAB"/>
                      </a:solidFill>
                      <a:ln w="5770" cap="flat">
                        <a:noFill/>
                        <a:prstDash val="solid"/>
                        <a:miter/>
                      </a:ln>
                    </p:spPr>
                    <p:txBody>
                      <a:bodyPr rtlCol="0" anchor="ctr"/>
                      <a:lstStyle/>
                      <a:p>
                        <a:endParaRPr lang="th-TH"/>
                      </a:p>
                    </p:txBody>
                  </p:sp>
                  <p:sp>
                    <p:nvSpPr>
                      <p:cNvPr id="2015" name="Freeform: Shape 2014">
                        <a:extLst>
                          <a:ext uri="{FF2B5EF4-FFF2-40B4-BE49-F238E27FC236}">
                            <a16:creationId xmlns:a16="http://schemas.microsoft.com/office/drawing/2014/main" id="{834409CE-F5F5-4768-BCFA-D3739293E40B}"/>
                          </a:ext>
                        </a:extLst>
                      </p:cNvPr>
                      <p:cNvSpPr/>
                      <p:nvPr/>
                    </p:nvSpPr>
                    <p:spPr>
                      <a:xfrm>
                        <a:off x="968924" y="5190421"/>
                        <a:ext cx="340098" cy="86886"/>
                      </a:xfrm>
                      <a:custGeom>
                        <a:avLst/>
                        <a:gdLst>
                          <a:gd name="connsiteX0" fmla="*/ 338597 w 340098"/>
                          <a:gd name="connsiteY0" fmla="*/ 86887 h 86886"/>
                          <a:gd name="connsiteX1" fmla="*/ 258581 w 340098"/>
                          <a:gd name="connsiteY1" fmla="*/ 50515 h 86886"/>
                          <a:gd name="connsiteX2" fmla="*/ 216610 w 340098"/>
                          <a:gd name="connsiteY2" fmla="*/ 37757 h 86886"/>
                          <a:gd name="connsiteX3" fmla="*/ 173196 w 340098"/>
                          <a:gd name="connsiteY3" fmla="*/ 31522 h 86886"/>
                          <a:gd name="connsiteX4" fmla="*/ 151200 w 340098"/>
                          <a:gd name="connsiteY4" fmla="*/ 29963 h 86886"/>
                          <a:gd name="connsiteX5" fmla="*/ 129319 w 340098"/>
                          <a:gd name="connsiteY5" fmla="*/ 27307 h 86886"/>
                          <a:gd name="connsiteX6" fmla="*/ 86078 w 340098"/>
                          <a:gd name="connsiteY6" fmla="*/ 18763 h 86886"/>
                          <a:gd name="connsiteX7" fmla="*/ 0 w 340098"/>
                          <a:gd name="connsiteY7" fmla="*/ 0 h 86886"/>
                          <a:gd name="connsiteX8" fmla="*/ 86251 w 340098"/>
                          <a:gd name="connsiteY8" fmla="*/ 17955 h 86886"/>
                          <a:gd name="connsiteX9" fmla="*/ 129492 w 340098"/>
                          <a:gd name="connsiteY9" fmla="*/ 26095 h 86886"/>
                          <a:gd name="connsiteX10" fmla="*/ 151315 w 340098"/>
                          <a:gd name="connsiteY10" fmla="*/ 28520 h 86886"/>
                          <a:gd name="connsiteX11" fmla="*/ 173311 w 340098"/>
                          <a:gd name="connsiteY11" fmla="*/ 29847 h 86886"/>
                          <a:gd name="connsiteX12" fmla="*/ 217072 w 340098"/>
                          <a:gd name="connsiteY12" fmla="*/ 35678 h 86886"/>
                          <a:gd name="connsiteX13" fmla="*/ 259447 w 340098"/>
                          <a:gd name="connsiteY13" fmla="*/ 48149 h 86886"/>
                          <a:gd name="connsiteX14" fmla="*/ 340098 w 340098"/>
                          <a:gd name="connsiteY14" fmla="*/ 83827 h 86886"/>
                          <a:gd name="connsiteX15" fmla="*/ 338597 w 340098"/>
                          <a:gd name="connsiteY15" fmla="*/ 86887 h 8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0098" h="86886">
                            <a:moveTo>
                              <a:pt x="338597" y="86887"/>
                            </a:moveTo>
                            <a:cubicBezTo>
                              <a:pt x="312329" y="73839"/>
                              <a:pt x="286004" y="60792"/>
                              <a:pt x="258581" y="50515"/>
                            </a:cubicBezTo>
                            <a:cubicBezTo>
                              <a:pt x="244899" y="45377"/>
                              <a:pt x="230870" y="40990"/>
                              <a:pt x="216610" y="37757"/>
                            </a:cubicBezTo>
                            <a:cubicBezTo>
                              <a:pt x="202350" y="34466"/>
                              <a:pt x="187859" y="32445"/>
                              <a:pt x="173196" y="31522"/>
                            </a:cubicBezTo>
                            <a:cubicBezTo>
                              <a:pt x="165864" y="31002"/>
                              <a:pt x="158532" y="30598"/>
                              <a:pt x="151200" y="29963"/>
                            </a:cubicBezTo>
                            <a:cubicBezTo>
                              <a:pt x="143868" y="29328"/>
                              <a:pt x="136536" y="28404"/>
                              <a:pt x="129319" y="27307"/>
                            </a:cubicBezTo>
                            <a:cubicBezTo>
                              <a:pt x="114771" y="24998"/>
                              <a:pt x="100396" y="21880"/>
                              <a:pt x="86078" y="18763"/>
                            </a:cubicBezTo>
                            <a:lnTo>
                              <a:pt x="0" y="0"/>
                            </a:lnTo>
                            <a:lnTo>
                              <a:pt x="86251" y="17955"/>
                            </a:lnTo>
                            <a:cubicBezTo>
                              <a:pt x="100627" y="20957"/>
                              <a:pt x="115002" y="23959"/>
                              <a:pt x="129492" y="26095"/>
                            </a:cubicBezTo>
                            <a:cubicBezTo>
                              <a:pt x="136767" y="27192"/>
                              <a:pt x="144041" y="28000"/>
                              <a:pt x="151315" y="28520"/>
                            </a:cubicBezTo>
                            <a:cubicBezTo>
                              <a:pt x="158647" y="29097"/>
                              <a:pt x="165979" y="29386"/>
                              <a:pt x="173311" y="29847"/>
                            </a:cubicBezTo>
                            <a:cubicBezTo>
                              <a:pt x="187975" y="30598"/>
                              <a:pt x="202697" y="32503"/>
                              <a:pt x="217072" y="35678"/>
                            </a:cubicBezTo>
                            <a:cubicBezTo>
                              <a:pt x="231505" y="38796"/>
                              <a:pt x="245591" y="43126"/>
                              <a:pt x="259447" y="48149"/>
                            </a:cubicBezTo>
                            <a:cubicBezTo>
                              <a:pt x="287158" y="58194"/>
                              <a:pt x="313715" y="71010"/>
                              <a:pt x="340098" y="83827"/>
                            </a:cubicBezTo>
                            <a:lnTo>
                              <a:pt x="338597" y="86887"/>
                            </a:lnTo>
                            <a:close/>
                          </a:path>
                        </a:pathLst>
                      </a:custGeom>
                      <a:solidFill>
                        <a:srgbClr val="A0BDAB"/>
                      </a:solidFill>
                      <a:ln w="5770" cap="flat">
                        <a:noFill/>
                        <a:prstDash val="solid"/>
                        <a:miter/>
                      </a:ln>
                    </p:spPr>
                    <p:txBody>
                      <a:bodyPr rtlCol="0" anchor="ctr"/>
                      <a:lstStyle/>
                      <a:p>
                        <a:endParaRPr lang="th-TH"/>
                      </a:p>
                    </p:txBody>
                  </p:sp>
                  <p:sp>
                    <p:nvSpPr>
                      <p:cNvPr id="2016" name="Freeform: Shape 2015">
                        <a:extLst>
                          <a:ext uri="{FF2B5EF4-FFF2-40B4-BE49-F238E27FC236}">
                            <a16:creationId xmlns:a16="http://schemas.microsoft.com/office/drawing/2014/main" id="{A6E91B6F-E95A-4497-A344-05ED9151D8EB}"/>
                          </a:ext>
                        </a:extLst>
                      </p:cNvPr>
                      <p:cNvSpPr/>
                      <p:nvPr/>
                    </p:nvSpPr>
                    <p:spPr>
                      <a:xfrm>
                        <a:off x="822400" y="5252367"/>
                        <a:ext cx="298704" cy="101550"/>
                      </a:xfrm>
                      <a:custGeom>
                        <a:avLst/>
                        <a:gdLst>
                          <a:gd name="connsiteX0" fmla="*/ 296684 w 298704"/>
                          <a:gd name="connsiteY0" fmla="*/ 101550 h 101550"/>
                          <a:gd name="connsiteX1" fmla="*/ 263719 w 298704"/>
                          <a:gd name="connsiteY1" fmla="*/ 80132 h 101550"/>
                          <a:gd name="connsiteX2" fmla="*/ 255059 w 298704"/>
                          <a:gd name="connsiteY2" fmla="*/ 75456 h 101550"/>
                          <a:gd name="connsiteX3" fmla="*/ 246284 w 298704"/>
                          <a:gd name="connsiteY3" fmla="*/ 71010 h 101550"/>
                          <a:gd name="connsiteX4" fmla="*/ 237393 w 298704"/>
                          <a:gd name="connsiteY4" fmla="*/ 66738 h 101550"/>
                          <a:gd name="connsiteX5" fmla="*/ 228387 w 298704"/>
                          <a:gd name="connsiteY5" fmla="*/ 62812 h 101550"/>
                          <a:gd name="connsiteX6" fmla="*/ 191497 w 298704"/>
                          <a:gd name="connsiteY6" fmla="*/ 48899 h 101550"/>
                          <a:gd name="connsiteX7" fmla="*/ 172676 w 298704"/>
                          <a:gd name="connsiteY7" fmla="*/ 42895 h 101550"/>
                          <a:gd name="connsiteX8" fmla="*/ 153682 w 298704"/>
                          <a:gd name="connsiteY8" fmla="*/ 37468 h 101550"/>
                          <a:gd name="connsiteX9" fmla="*/ 76957 w 298704"/>
                          <a:gd name="connsiteY9" fmla="*/ 18359 h 101550"/>
                          <a:gd name="connsiteX10" fmla="*/ 0 w 298704"/>
                          <a:gd name="connsiteY10" fmla="*/ 0 h 101550"/>
                          <a:gd name="connsiteX11" fmla="*/ 77130 w 298704"/>
                          <a:gd name="connsiteY11" fmla="*/ 17493 h 101550"/>
                          <a:gd name="connsiteX12" fmla="*/ 154086 w 298704"/>
                          <a:gd name="connsiteY12" fmla="*/ 35794 h 101550"/>
                          <a:gd name="connsiteX13" fmla="*/ 173196 w 298704"/>
                          <a:gd name="connsiteY13" fmla="*/ 41047 h 101550"/>
                          <a:gd name="connsiteX14" fmla="*/ 192132 w 298704"/>
                          <a:gd name="connsiteY14" fmla="*/ 46878 h 101550"/>
                          <a:gd name="connsiteX15" fmla="*/ 229369 w 298704"/>
                          <a:gd name="connsiteY15" fmla="*/ 60445 h 101550"/>
                          <a:gd name="connsiteX16" fmla="*/ 238490 w 298704"/>
                          <a:gd name="connsiteY16" fmla="*/ 64313 h 101550"/>
                          <a:gd name="connsiteX17" fmla="*/ 247496 w 298704"/>
                          <a:gd name="connsiteY17" fmla="*/ 68470 h 101550"/>
                          <a:gd name="connsiteX18" fmla="*/ 256387 w 298704"/>
                          <a:gd name="connsiteY18" fmla="*/ 72858 h 101550"/>
                          <a:gd name="connsiteX19" fmla="*/ 265162 w 298704"/>
                          <a:gd name="connsiteY19" fmla="*/ 77476 h 101550"/>
                          <a:gd name="connsiteX20" fmla="*/ 298705 w 298704"/>
                          <a:gd name="connsiteY20" fmla="*/ 98721 h 101550"/>
                          <a:gd name="connsiteX21" fmla="*/ 296684 w 298704"/>
                          <a:gd name="connsiteY21" fmla="*/ 101550 h 1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8704" h="101550">
                            <a:moveTo>
                              <a:pt x="296684" y="101550"/>
                            </a:moveTo>
                            <a:cubicBezTo>
                              <a:pt x="286119" y="93814"/>
                              <a:pt x="275150" y="86540"/>
                              <a:pt x="263719" y="80132"/>
                            </a:cubicBezTo>
                            <a:cubicBezTo>
                              <a:pt x="260890" y="78458"/>
                              <a:pt x="257946" y="77014"/>
                              <a:pt x="255059" y="75456"/>
                            </a:cubicBezTo>
                            <a:cubicBezTo>
                              <a:pt x="252173" y="73897"/>
                              <a:pt x="249286" y="72396"/>
                              <a:pt x="246284" y="71010"/>
                            </a:cubicBezTo>
                            <a:lnTo>
                              <a:pt x="237393" y="66738"/>
                            </a:lnTo>
                            <a:lnTo>
                              <a:pt x="228387" y="62812"/>
                            </a:lnTo>
                            <a:cubicBezTo>
                              <a:pt x="216263" y="57674"/>
                              <a:pt x="203967" y="52998"/>
                              <a:pt x="191497" y="48899"/>
                            </a:cubicBezTo>
                            <a:cubicBezTo>
                              <a:pt x="185261" y="46705"/>
                              <a:pt x="178969" y="44858"/>
                              <a:pt x="172676" y="42895"/>
                            </a:cubicBezTo>
                            <a:cubicBezTo>
                              <a:pt x="166325" y="41047"/>
                              <a:pt x="160033" y="39142"/>
                              <a:pt x="153682" y="37468"/>
                            </a:cubicBezTo>
                            <a:cubicBezTo>
                              <a:pt x="128280" y="30425"/>
                              <a:pt x="102590" y="24478"/>
                              <a:pt x="76957" y="18359"/>
                            </a:cubicBezTo>
                            <a:lnTo>
                              <a:pt x="0" y="0"/>
                            </a:lnTo>
                            <a:lnTo>
                              <a:pt x="77130" y="17493"/>
                            </a:lnTo>
                            <a:cubicBezTo>
                              <a:pt x="102820" y="23381"/>
                              <a:pt x="128569" y="29039"/>
                              <a:pt x="154086" y="35794"/>
                            </a:cubicBezTo>
                            <a:cubicBezTo>
                              <a:pt x="160495" y="37410"/>
                              <a:pt x="166787" y="39258"/>
                              <a:pt x="173196" y="41047"/>
                            </a:cubicBezTo>
                            <a:cubicBezTo>
                              <a:pt x="179488" y="42953"/>
                              <a:pt x="185839" y="44742"/>
                              <a:pt x="192132" y="46878"/>
                            </a:cubicBezTo>
                            <a:cubicBezTo>
                              <a:pt x="204717" y="50862"/>
                              <a:pt x="217130" y="55423"/>
                              <a:pt x="229369" y="60445"/>
                            </a:cubicBezTo>
                            <a:lnTo>
                              <a:pt x="238490" y="64313"/>
                            </a:lnTo>
                            <a:lnTo>
                              <a:pt x="247496" y="68470"/>
                            </a:lnTo>
                            <a:cubicBezTo>
                              <a:pt x="250499" y="69798"/>
                              <a:pt x="253443" y="71357"/>
                              <a:pt x="256387" y="72858"/>
                            </a:cubicBezTo>
                            <a:cubicBezTo>
                              <a:pt x="259332" y="74416"/>
                              <a:pt x="262334" y="75802"/>
                              <a:pt x="265162" y="77476"/>
                            </a:cubicBezTo>
                            <a:cubicBezTo>
                              <a:pt x="276824" y="83827"/>
                              <a:pt x="287966" y="90985"/>
                              <a:pt x="298705" y="98721"/>
                            </a:cubicBezTo>
                            <a:lnTo>
                              <a:pt x="296684" y="101550"/>
                            </a:lnTo>
                            <a:close/>
                          </a:path>
                        </a:pathLst>
                      </a:custGeom>
                      <a:solidFill>
                        <a:srgbClr val="A0BDAB"/>
                      </a:solidFill>
                      <a:ln w="5770" cap="flat">
                        <a:noFill/>
                        <a:prstDash val="solid"/>
                        <a:miter/>
                      </a:ln>
                    </p:spPr>
                    <p:txBody>
                      <a:bodyPr rtlCol="0" anchor="ctr"/>
                      <a:lstStyle/>
                      <a:p>
                        <a:endParaRPr lang="th-TH"/>
                      </a:p>
                    </p:txBody>
                  </p:sp>
                  <p:sp>
                    <p:nvSpPr>
                      <p:cNvPr id="2017" name="Freeform: Shape 2016">
                        <a:extLst>
                          <a:ext uri="{FF2B5EF4-FFF2-40B4-BE49-F238E27FC236}">
                            <a16:creationId xmlns:a16="http://schemas.microsoft.com/office/drawing/2014/main" id="{7CFA671C-5F31-495B-9545-3E9EDB449F25}"/>
                          </a:ext>
                        </a:extLst>
                      </p:cNvPr>
                      <p:cNvSpPr/>
                      <p:nvPr/>
                    </p:nvSpPr>
                    <p:spPr>
                      <a:xfrm>
                        <a:off x="704974" y="5309522"/>
                        <a:ext cx="291026" cy="89195"/>
                      </a:xfrm>
                      <a:custGeom>
                        <a:avLst/>
                        <a:gdLst>
                          <a:gd name="connsiteX0" fmla="*/ 289872 w 291026"/>
                          <a:gd name="connsiteY0" fmla="*/ 89196 h 89195"/>
                          <a:gd name="connsiteX1" fmla="*/ 218169 w 291026"/>
                          <a:gd name="connsiteY1" fmla="*/ 64833 h 89195"/>
                          <a:gd name="connsiteX2" fmla="*/ 145484 w 291026"/>
                          <a:gd name="connsiteY2" fmla="*/ 43126 h 89195"/>
                          <a:gd name="connsiteX3" fmla="*/ 0 w 291026"/>
                          <a:gd name="connsiteY3" fmla="*/ 0 h 89195"/>
                          <a:gd name="connsiteX4" fmla="*/ 145946 w 291026"/>
                          <a:gd name="connsiteY4" fmla="*/ 41452 h 89195"/>
                          <a:gd name="connsiteX5" fmla="*/ 218861 w 291026"/>
                          <a:gd name="connsiteY5" fmla="*/ 62293 h 89195"/>
                          <a:gd name="connsiteX6" fmla="*/ 291026 w 291026"/>
                          <a:gd name="connsiteY6" fmla="*/ 85905 h 89195"/>
                          <a:gd name="connsiteX7" fmla="*/ 289872 w 291026"/>
                          <a:gd name="connsiteY7" fmla="*/ 89196 h 8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026" h="89195">
                            <a:moveTo>
                              <a:pt x="289872" y="89196"/>
                            </a:moveTo>
                            <a:cubicBezTo>
                              <a:pt x="266317" y="80132"/>
                              <a:pt x="242301" y="72223"/>
                              <a:pt x="218169" y="64833"/>
                            </a:cubicBezTo>
                            <a:cubicBezTo>
                              <a:pt x="194037" y="57443"/>
                              <a:pt x="169732" y="50342"/>
                              <a:pt x="145484" y="43126"/>
                            </a:cubicBezTo>
                            <a:lnTo>
                              <a:pt x="0" y="0"/>
                            </a:lnTo>
                            <a:lnTo>
                              <a:pt x="145946" y="41452"/>
                            </a:lnTo>
                            <a:cubicBezTo>
                              <a:pt x="170251" y="48379"/>
                              <a:pt x="194614" y="55192"/>
                              <a:pt x="218861" y="62293"/>
                            </a:cubicBezTo>
                            <a:cubicBezTo>
                              <a:pt x="243109" y="69451"/>
                              <a:pt x="267298" y="77072"/>
                              <a:pt x="291026" y="85905"/>
                            </a:cubicBezTo>
                            <a:lnTo>
                              <a:pt x="289872" y="89196"/>
                            </a:lnTo>
                            <a:close/>
                          </a:path>
                        </a:pathLst>
                      </a:custGeom>
                      <a:solidFill>
                        <a:srgbClr val="A0BDAB"/>
                      </a:solidFill>
                      <a:ln w="5770" cap="flat">
                        <a:noFill/>
                        <a:prstDash val="solid"/>
                        <a:miter/>
                      </a:ln>
                    </p:spPr>
                    <p:txBody>
                      <a:bodyPr rtlCol="0" anchor="ctr"/>
                      <a:lstStyle/>
                      <a:p>
                        <a:endParaRPr lang="th-TH"/>
                      </a:p>
                    </p:txBody>
                  </p:sp>
                  <p:sp>
                    <p:nvSpPr>
                      <p:cNvPr id="2018" name="Freeform: Shape 2017">
                        <a:extLst>
                          <a:ext uri="{FF2B5EF4-FFF2-40B4-BE49-F238E27FC236}">
                            <a16:creationId xmlns:a16="http://schemas.microsoft.com/office/drawing/2014/main" id="{7DDB51E0-6367-4C4E-B801-2F1C74E3B772}"/>
                          </a:ext>
                        </a:extLst>
                      </p:cNvPr>
                      <p:cNvSpPr/>
                      <p:nvPr/>
                    </p:nvSpPr>
                    <p:spPr>
                      <a:xfrm>
                        <a:off x="612718" y="5362577"/>
                        <a:ext cx="226077" cy="81228"/>
                      </a:xfrm>
                      <a:custGeom>
                        <a:avLst/>
                        <a:gdLst>
                          <a:gd name="connsiteX0" fmla="*/ 224461 w 226077"/>
                          <a:gd name="connsiteY0" fmla="*/ 81229 h 81228"/>
                          <a:gd name="connsiteX1" fmla="*/ 0 w 226077"/>
                          <a:gd name="connsiteY1" fmla="*/ 0 h 81228"/>
                          <a:gd name="connsiteX2" fmla="*/ 226078 w 226077"/>
                          <a:gd name="connsiteY2" fmla="*/ 78169 h 81228"/>
                          <a:gd name="connsiteX3" fmla="*/ 224461 w 226077"/>
                          <a:gd name="connsiteY3" fmla="*/ 81229 h 81228"/>
                        </a:gdLst>
                        <a:ahLst/>
                        <a:cxnLst>
                          <a:cxn ang="0">
                            <a:pos x="connsiteX0" y="connsiteY0"/>
                          </a:cxn>
                          <a:cxn ang="0">
                            <a:pos x="connsiteX1" y="connsiteY1"/>
                          </a:cxn>
                          <a:cxn ang="0">
                            <a:pos x="connsiteX2" y="connsiteY2"/>
                          </a:cxn>
                          <a:cxn ang="0">
                            <a:pos x="connsiteX3" y="connsiteY3"/>
                          </a:cxn>
                        </a:cxnLst>
                        <a:rect l="l" t="t" r="r" b="b"/>
                        <a:pathLst>
                          <a:path w="226077" h="81228">
                            <a:moveTo>
                              <a:pt x="224461" y="81229"/>
                            </a:moveTo>
                            <a:cubicBezTo>
                              <a:pt x="153798" y="44223"/>
                              <a:pt x="78054" y="16858"/>
                              <a:pt x="0" y="0"/>
                            </a:cubicBezTo>
                            <a:cubicBezTo>
                              <a:pt x="78342" y="15703"/>
                              <a:pt x="154606" y="42087"/>
                              <a:pt x="226078" y="78169"/>
                            </a:cubicBezTo>
                            <a:lnTo>
                              <a:pt x="224461" y="81229"/>
                            </a:lnTo>
                            <a:close/>
                          </a:path>
                        </a:pathLst>
                      </a:custGeom>
                      <a:solidFill>
                        <a:srgbClr val="A0BDAB"/>
                      </a:solidFill>
                      <a:ln w="5770" cap="flat">
                        <a:noFill/>
                        <a:prstDash val="solid"/>
                        <a:miter/>
                      </a:ln>
                    </p:spPr>
                    <p:txBody>
                      <a:bodyPr rtlCol="0" anchor="ctr"/>
                      <a:lstStyle/>
                      <a:p>
                        <a:endParaRPr lang="th-TH"/>
                      </a:p>
                    </p:txBody>
                  </p:sp>
                  <p:sp>
                    <p:nvSpPr>
                      <p:cNvPr id="2019" name="Freeform: Shape 2018">
                        <a:extLst>
                          <a:ext uri="{FF2B5EF4-FFF2-40B4-BE49-F238E27FC236}">
                            <a16:creationId xmlns:a16="http://schemas.microsoft.com/office/drawing/2014/main" id="{3EE9E3E9-F424-4517-986C-AE7B370B6FC8}"/>
                          </a:ext>
                        </a:extLst>
                      </p:cNvPr>
                      <p:cNvSpPr/>
                      <p:nvPr/>
                    </p:nvSpPr>
                    <p:spPr>
                      <a:xfrm>
                        <a:off x="494715" y="5448953"/>
                        <a:ext cx="178564" cy="39768"/>
                      </a:xfrm>
                      <a:custGeom>
                        <a:avLst/>
                        <a:gdLst>
                          <a:gd name="connsiteX0" fmla="*/ 177063 w 178564"/>
                          <a:gd name="connsiteY0" fmla="*/ 39769 h 39768"/>
                          <a:gd name="connsiteX1" fmla="*/ 0 w 178564"/>
                          <a:gd name="connsiteY1" fmla="*/ 222 h 39768"/>
                          <a:gd name="connsiteX2" fmla="*/ 178565 w 178564"/>
                          <a:gd name="connsiteY2" fmla="*/ 36593 h 39768"/>
                          <a:gd name="connsiteX3" fmla="*/ 177063 w 178564"/>
                          <a:gd name="connsiteY3" fmla="*/ 39769 h 39768"/>
                        </a:gdLst>
                        <a:ahLst/>
                        <a:cxnLst>
                          <a:cxn ang="0">
                            <a:pos x="connsiteX0" y="connsiteY0"/>
                          </a:cxn>
                          <a:cxn ang="0">
                            <a:pos x="connsiteX1" y="connsiteY1"/>
                          </a:cxn>
                          <a:cxn ang="0">
                            <a:pos x="connsiteX2" y="connsiteY2"/>
                          </a:cxn>
                          <a:cxn ang="0">
                            <a:pos x="connsiteX3" y="connsiteY3"/>
                          </a:cxn>
                        </a:cxnLst>
                        <a:rect l="l" t="t" r="r" b="b"/>
                        <a:pathLst>
                          <a:path w="178564" h="39768">
                            <a:moveTo>
                              <a:pt x="177063" y="39769"/>
                            </a:moveTo>
                            <a:cubicBezTo>
                              <a:pt x="122334" y="13039"/>
                              <a:pt x="61138" y="-702"/>
                              <a:pt x="0" y="222"/>
                            </a:cubicBezTo>
                            <a:cubicBezTo>
                              <a:pt x="61138" y="-1856"/>
                              <a:pt x="122853" y="10672"/>
                              <a:pt x="178565" y="36593"/>
                            </a:cubicBezTo>
                            <a:lnTo>
                              <a:pt x="177063" y="39769"/>
                            </a:lnTo>
                            <a:close/>
                          </a:path>
                        </a:pathLst>
                      </a:custGeom>
                      <a:solidFill>
                        <a:srgbClr val="A0BDAB"/>
                      </a:solidFill>
                      <a:ln w="5770" cap="flat">
                        <a:noFill/>
                        <a:prstDash val="solid"/>
                        <a:miter/>
                      </a:ln>
                    </p:spPr>
                    <p:txBody>
                      <a:bodyPr rtlCol="0" anchor="ctr"/>
                      <a:lstStyle/>
                      <a:p>
                        <a:endParaRPr lang="th-TH"/>
                      </a:p>
                    </p:txBody>
                  </p:sp>
                </p:grpSp>
              </p:grpSp>
            </p:grpSp>
            <p:grpSp>
              <p:nvGrpSpPr>
                <p:cNvPr id="1927" name="Graphic 3">
                  <a:extLst>
                    <a:ext uri="{FF2B5EF4-FFF2-40B4-BE49-F238E27FC236}">
                      <a16:creationId xmlns:a16="http://schemas.microsoft.com/office/drawing/2014/main" id="{AD09BA26-2135-4593-9020-B5D07DF94F2A}"/>
                    </a:ext>
                  </a:extLst>
                </p:cNvPr>
                <p:cNvGrpSpPr/>
                <p:nvPr/>
              </p:nvGrpSpPr>
              <p:grpSpPr>
                <a:xfrm>
                  <a:off x="1081212" y="5287442"/>
                  <a:ext cx="1219788" cy="655827"/>
                  <a:chOff x="1081212" y="5287442"/>
                  <a:chExt cx="1219788" cy="655827"/>
                </a:xfrm>
              </p:grpSpPr>
              <p:pic>
                <p:nvPicPr>
                  <p:cNvPr id="1982" name="Picture 1981">
                    <a:extLst>
                      <a:ext uri="{FF2B5EF4-FFF2-40B4-BE49-F238E27FC236}">
                        <a16:creationId xmlns:a16="http://schemas.microsoft.com/office/drawing/2014/main" id="{161D00DB-8DC6-471A-B8C6-9FDC13E3EF6E}"/>
                      </a:ext>
                    </a:extLst>
                  </p:cNvPr>
                  <p:cNvPicPr>
                    <a:picLocks noChangeAspect="1"/>
                  </p:cNvPicPr>
                  <p:nvPr/>
                </p:nvPicPr>
                <p:blipFill>
                  <a:blip r:embed="rId55"/>
                  <a:stretch>
                    <a:fillRect/>
                  </a:stretch>
                </p:blipFill>
                <p:spPr>
                  <a:xfrm>
                    <a:off x="2179764" y="5358977"/>
                    <a:ext cx="121236" cy="69278"/>
                  </a:xfrm>
                  <a:custGeom>
                    <a:avLst/>
                    <a:gdLst>
                      <a:gd name="connsiteX0" fmla="*/ 571 w 121236"/>
                      <a:gd name="connsiteY0" fmla="*/ 368 h 69278"/>
                      <a:gd name="connsiteX1" fmla="*/ 121808 w 121236"/>
                      <a:gd name="connsiteY1" fmla="*/ 368 h 69278"/>
                      <a:gd name="connsiteX2" fmla="*/ 121808 w 121236"/>
                      <a:gd name="connsiteY2" fmla="*/ 69646 h 69278"/>
                      <a:gd name="connsiteX3" fmla="*/ 571 w 121236"/>
                      <a:gd name="connsiteY3" fmla="*/ 69646 h 69278"/>
                    </a:gdLst>
                    <a:ahLst/>
                    <a:cxnLst>
                      <a:cxn ang="0">
                        <a:pos x="connsiteX0" y="connsiteY0"/>
                      </a:cxn>
                      <a:cxn ang="0">
                        <a:pos x="connsiteX1" y="connsiteY1"/>
                      </a:cxn>
                      <a:cxn ang="0">
                        <a:pos x="connsiteX2" y="connsiteY2"/>
                      </a:cxn>
                      <a:cxn ang="0">
                        <a:pos x="connsiteX3" y="connsiteY3"/>
                      </a:cxn>
                    </a:cxnLst>
                    <a:rect l="l" t="t" r="r" b="b"/>
                    <a:pathLst>
                      <a:path w="121236" h="69278">
                        <a:moveTo>
                          <a:pt x="571" y="368"/>
                        </a:moveTo>
                        <a:lnTo>
                          <a:pt x="121808" y="368"/>
                        </a:lnTo>
                        <a:lnTo>
                          <a:pt x="121808" y="69646"/>
                        </a:lnTo>
                        <a:lnTo>
                          <a:pt x="571" y="69646"/>
                        </a:lnTo>
                        <a:close/>
                      </a:path>
                    </a:pathLst>
                  </a:custGeom>
                </p:spPr>
              </p:pic>
              <p:grpSp>
                <p:nvGrpSpPr>
                  <p:cNvPr id="1983" name="Graphic 3">
                    <a:extLst>
                      <a:ext uri="{FF2B5EF4-FFF2-40B4-BE49-F238E27FC236}">
                        <a16:creationId xmlns:a16="http://schemas.microsoft.com/office/drawing/2014/main" id="{11302761-C7AD-4CCF-842E-F337CBCB69F1}"/>
                      </a:ext>
                    </a:extLst>
                  </p:cNvPr>
                  <p:cNvGrpSpPr/>
                  <p:nvPr/>
                </p:nvGrpSpPr>
                <p:grpSpPr>
                  <a:xfrm>
                    <a:off x="1081212" y="5287442"/>
                    <a:ext cx="1147264" cy="655827"/>
                    <a:chOff x="1081212" y="5287442"/>
                    <a:chExt cx="1147264" cy="655827"/>
                  </a:xfrm>
                </p:grpSpPr>
                <p:grpSp>
                  <p:nvGrpSpPr>
                    <p:cNvPr id="1984" name="Graphic 3">
                      <a:extLst>
                        <a:ext uri="{FF2B5EF4-FFF2-40B4-BE49-F238E27FC236}">
                          <a16:creationId xmlns:a16="http://schemas.microsoft.com/office/drawing/2014/main" id="{6BEC3029-0551-4E99-870F-C1944A98430B}"/>
                        </a:ext>
                      </a:extLst>
                    </p:cNvPr>
                    <p:cNvGrpSpPr/>
                    <p:nvPr/>
                  </p:nvGrpSpPr>
                  <p:grpSpPr>
                    <a:xfrm>
                      <a:off x="1081212" y="5287442"/>
                      <a:ext cx="1147264" cy="655827"/>
                      <a:chOff x="1081212" y="5287442"/>
                      <a:chExt cx="1147264" cy="655827"/>
                    </a:xfrm>
                    <a:solidFill>
                      <a:srgbClr val="FBFFFF"/>
                    </a:solidFill>
                  </p:grpSpPr>
                  <p:sp>
                    <p:nvSpPr>
                      <p:cNvPr id="2001" name="Freeform: Shape 2000">
                        <a:extLst>
                          <a:ext uri="{FF2B5EF4-FFF2-40B4-BE49-F238E27FC236}">
                            <a16:creationId xmlns:a16="http://schemas.microsoft.com/office/drawing/2014/main" id="{5A12BB92-1235-451B-A012-16A04FA58B49}"/>
                          </a:ext>
                        </a:extLst>
                      </p:cNvPr>
                      <p:cNvSpPr/>
                      <p:nvPr/>
                    </p:nvSpPr>
                    <p:spPr>
                      <a:xfrm>
                        <a:off x="1081212" y="5416441"/>
                        <a:ext cx="1147264" cy="526828"/>
                      </a:xfrm>
                      <a:custGeom>
                        <a:avLst/>
                        <a:gdLst>
                          <a:gd name="connsiteX0" fmla="*/ 1123520 w 1147264"/>
                          <a:gd name="connsiteY0" fmla="*/ 0 h 526828"/>
                          <a:gd name="connsiteX1" fmla="*/ 1146093 w 1147264"/>
                          <a:gd name="connsiteY1" fmla="*/ 45493 h 526828"/>
                          <a:gd name="connsiteX2" fmla="*/ 935891 w 1147264"/>
                          <a:gd name="connsiteY2" fmla="*/ 331669 h 526828"/>
                          <a:gd name="connsiteX3" fmla="*/ 506251 w 1147264"/>
                          <a:gd name="connsiteY3" fmla="*/ 517335 h 526828"/>
                          <a:gd name="connsiteX4" fmla="*/ 224577 w 1147264"/>
                          <a:gd name="connsiteY4" fmla="*/ 493145 h 526828"/>
                          <a:gd name="connsiteX5" fmla="*/ 0 w 1147264"/>
                          <a:gd name="connsiteY5" fmla="*/ 393962 h 526828"/>
                          <a:gd name="connsiteX6" fmla="*/ 1123520 w 1147264"/>
                          <a:gd name="connsiteY6" fmla="*/ 0 h 526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7264" h="526828">
                            <a:moveTo>
                              <a:pt x="1123520" y="0"/>
                            </a:moveTo>
                            <a:cubicBezTo>
                              <a:pt x="1123520" y="0"/>
                              <a:pt x="1153482" y="10392"/>
                              <a:pt x="1146093" y="45493"/>
                            </a:cubicBezTo>
                            <a:cubicBezTo>
                              <a:pt x="1138703" y="80536"/>
                              <a:pt x="1180212" y="178449"/>
                              <a:pt x="935891" y="331669"/>
                            </a:cubicBezTo>
                            <a:cubicBezTo>
                              <a:pt x="691570" y="484832"/>
                              <a:pt x="564386" y="499380"/>
                              <a:pt x="506251" y="517335"/>
                            </a:cubicBezTo>
                            <a:cubicBezTo>
                              <a:pt x="448115" y="535290"/>
                              <a:pt x="288082" y="528073"/>
                              <a:pt x="224577" y="493145"/>
                            </a:cubicBezTo>
                            <a:cubicBezTo>
                              <a:pt x="161072" y="458160"/>
                              <a:pt x="56346" y="379529"/>
                              <a:pt x="0" y="393962"/>
                            </a:cubicBezTo>
                            <a:cubicBezTo>
                              <a:pt x="58" y="393904"/>
                              <a:pt x="879025" y="35620"/>
                              <a:pt x="1123520" y="0"/>
                            </a:cubicBezTo>
                            <a:close/>
                          </a:path>
                        </a:pathLst>
                      </a:custGeom>
                      <a:solidFill>
                        <a:srgbClr val="FBFFFF"/>
                      </a:solidFill>
                      <a:ln w="5770" cap="flat">
                        <a:noFill/>
                        <a:prstDash val="solid"/>
                        <a:miter/>
                      </a:ln>
                    </p:spPr>
                    <p:txBody>
                      <a:bodyPr rtlCol="0" anchor="ctr"/>
                      <a:lstStyle/>
                      <a:p>
                        <a:endParaRPr lang="th-TH"/>
                      </a:p>
                    </p:txBody>
                  </p:sp>
                  <p:sp>
                    <p:nvSpPr>
                      <p:cNvPr id="2002" name="Freeform: Shape 2001">
                        <a:extLst>
                          <a:ext uri="{FF2B5EF4-FFF2-40B4-BE49-F238E27FC236}">
                            <a16:creationId xmlns:a16="http://schemas.microsoft.com/office/drawing/2014/main" id="{6AD63288-83AA-48DD-A311-117F6C7B6483}"/>
                          </a:ext>
                        </a:extLst>
                      </p:cNvPr>
                      <p:cNvSpPr/>
                      <p:nvPr/>
                    </p:nvSpPr>
                    <p:spPr>
                      <a:xfrm>
                        <a:off x="1081270" y="5287442"/>
                        <a:ext cx="1129829" cy="522903"/>
                      </a:xfrm>
                      <a:custGeom>
                        <a:avLst/>
                        <a:gdLst>
                          <a:gd name="connsiteX0" fmla="*/ 1114340 w 1129829"/>
                          <a:gd name="connsiteY0" fmla="*/ 146434 h 522903"/>
                          <a:gd name="connsiteX1" fmla="*/ 1107932 w 1129829"/>
                          <a:gd name="connsiteY1" fmla="*/ 57585 h 522903"/>
                          <a:gd name="connsiteX2" fmla="*/ 533154 w 1129829"/>
                          <a:gd name="connsiteY2" fmla="*/ 60356 h 522903"/>
                          <a:gd name="connsiteX3" fmla="*/ 44800 w 1129829"/>
                          <a:gd name="connsiteY3" fmla="*/ 399820 h 522903"/>
                          <a:gd name="connsiteX4" fmla="*/ 0 w 1129829"/>
                          <a:gd name="connsiteY4" fmla="*/ 522904 h 522903"/>
                          <a:gd name="connsiteX5" fmla="*/ 1114340 w 1129829"/>
                          <a:gd name="connsiteY5" fmla="*/ 146434 h 522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829" h="522903">
                            <a:moveTo>
                              <a:pt x="1114340" y="146434"/>
                            </a:moveTo>
                            <a:cubicBezTo>
                              <a:pt x="1114340" y="146434"/>
                              <a:pt x="1153136" y="106311"/>
                              <a:pt x="1107932" y="57585"/>
                            </a:cubicBezTo>
                            <a:cubicBezTo>
                              <a:pt x="1062728" y="8860"/>
                              <a:pt x="893631" y="-44254"/>
                              <a:pt x="533154" y="60356"/>
                            </a:cubicBezTo>
                            <a:cubicBezTo>
                              <a:pt x="172676" y="164966"/>
                              <a:pt x="86713" y="244290"/>
                              <a:pt x="44800" y="399820"/>
                            </a:cubicBezTo>
                            <a:cubicBezTo>
                              <a:pt x="44800" y="399820"/>
                              <a:pt x="52305" y="503448"/>
                              <a:pt x="0" y="522904"/>
                            </a:cubicBezTo>
                            <a:cubicBezTo>
                              <a:pt x="0" y="522904"/>
                              <a:pt x="737236" y="366855"/>
                              <a:pt x="1114340" y="146434"/>
                            </a:cubicBezTo>
                            <a:close/>
                          </a:path>
                        </a:pathLst>
                      </a:custGeom>
                      <a:solidFill>
                        <a:srgbClr val="FBFFFF"/>
                      </a:solidFill>
                      <a:ln w="5770" cap="flat">
                        <a:noFill/>
                        <a:prstDash val="solid"/>
                        <a:miter/>
                      </a:ln>
                    </p:spPr>
                    <p:txBody>
                      <a:bodyPr rtlCol="0" anchor="ctr"/>
                      <a:lstStyle/>
                      <a:p>
                        <a:endParaRPr lang="th-TH"/>
                      </a:p>
                    </p:txBody>
                  </p:sp>
                </p:grpSp>
                <p:grpSp>
                  <p:nvGrpSpPr>
                    <p:cNvPr id="1985" name="Graphic 3">
                      <a:extLst>
                        <a:ext uri="{FF2B5EF4-FFF2-40B4-BE49-F238E27FC236}">
                          <a16:creationId xmlns:a16="http://schemas.microsoft.com/office/drawing/2014/main" id="{FD1A1B16-2B8A-4E09-8181-90217CC4F506}"/>
                        </a:ext>
                      </a:extLst>
                    </p:cNvPr>
                    <p:cNvGrpSpPr/>
                    <p:nvPr/>
                  </p:nvGrpSpPr>
                  <p:grpSpPr>
                    <a:xfrm>
                      <a:off x="1088632" y="5295472"/>
                      <a:ext cx="1131544" cy="640823"/>
                      <a:chOff x="1088632" y="5295472"/>
                      <a:chExt cx="1131544" cy="640823"/>
                    </a:xfrm>
                    <a:solidFill>
                      <a:srgbClr val="A0BDAB"/>
                    </a:solidFill>
                  </p:grpSpPr>
                  <p:pic>
                    <p:nvPicPr>
                      <p:cNvPr id="1986" name="Picture 1985">
                        <a:extLst>
                          <a:ext uri="{FF2B5EF4-FFF2-40B4-BE49-F238E27FC236}">
                            <a16:creationId xmlns:a16="http://schemas.microsoft.com/office/drawing/2014/main" id="{350AB77E-28FC-4964-8B67-507A005492A1}"/>
                          </a:ext>
                        </a:extLst>
                      </p:cNvPr>
                      <p:cNvPicPr>
                        <a:picLocks noChangeAspect="1"/>
                      </p:cNvPicPr>
                      <p:nvPr/>
                    </p:nvPicPr>
                    <p:blipFill>
                      <a:blip r:embed="rId56"/>
                      <a:stretch>
                        <a:fillRect/>
                      </a:stretch>
                    </p:blipFill>
                    <p:spPr>
                      <a:xfrm>
                        <a:off x="1088632" y="5416709"/>
                        <a:ext cx="1131544" cy="519586"/>
                      </a:xfrm>
                      <a:custGeom>
                        <a:avLst/>
                        <a:gdLst>
                          <a:gd name="connsiteX0" fmla="*/ 382 w 1131544"/>
                          <a:gd name="connsiteY0" fmla="*/ 378 h 519586"/>
                          <a:gd name="connsiteX1" fmla="*/ 1131926 w 1131544"/>
                          <a:gd name="connsiteY1" fmla="*/ 378 h 519586"/>
                          <a:gd name="connsiteX2" fmla="*/ 1131926 w 1131544"/>
                          <a:gd name="connsiteY2" fmla="*/ 519964 h 519586"/>
                          <a:gd name="connsiteX3" fmla="*/ 382 w 1131544"/>
                          <a:gd name="connsiteY3" fmla="*/ 519964 h 519586"/>
                        </a:gdLst>
                        <a:ahLst/>
                        <a:cxnLst>
                          <a:cxn ang="0">
                            <a:pos x="connsiteX0" y="connsiteY0"/>
                          </a:cxn>
                          <a:cxn ang="0">
                            <a:pos x="connsiteX1" y="connsiteY1"/>
                          </a:cxn>
                          <a:cxn ang="0">
                            <a:pos x="connsiteX2" y="connsiteY2"/>
                          </a:cxn>
                          <a:cxn ang="0">
                            <a:pos x="connsiteX3" y="connsiteY3"/>
                          </a:cxn>
                        </a:cxnLst>
                        <a:rect l="l" t="t" r="r" b="b"/>
                        <a:pathLst>
                          <a:path w="1131544" h="519586">
                            <a:moveTo>
                              <a:pt x="382" y="378"/>
                            </a:moveTo>
                            <a:lnTo>
                              <a:pt x="1131926" y="378"/>
                            </a:lnTo>
                            <a:lnTo>
                              <a:pt x="1131926" y="519964"/>
                            </a:lnTo>
                            <a:lnTo>
                              <a:pt x="382" y="519964"/>
                            </a:lnTo>
                            <a:close/>
                          </a:path>
                        </a:pathLst>
                      </a:custGeom>
                    </p:spPr>
                  </p:pic>
                  <p:pic>
                    <p:nvPicPr>
                      <p:cNvPr id="1987" name="Picture 1986">
                        <a:extLst>
                          <a:ext uri="{FF2B5EF4-FFF2-40B4-BE49-F238E27FC236}">
                            <a16:creationId xmlns:a16="http://schemas.microsoft.com/office/drawing/2014/main" id="{0ECE1121-59F8-4430-8E7D-53C35588CFE1}"/>
                          </a:ext>
                        </a:extLst>
                      </p:cNvPr>
                      <p:cNvPicPr>
                        <a:picLocks noChangeAspect="1"/>
                      </p:cNvPicPr>
                      <p:nvPr/>
                    </p:nvPicPr>
                    <p:blipFill>
                      <a:blip r:embed="rId57"/>
                      <a:stretch>
                        <a:fillRect/>
                      </a:stretch>
                    </p:blipFill>
                    <p:spPr>
                      <a:xfrm>
                        <a:off x="1088632" y="5295472"/>
                        <a:ext cx="1114224" cy="513813"/>
                      </a:xfrm>
                      <a:custGeom>
                        <a:avLst/>
                        <a:gdLst>
                          <a:gd name="connsiteX0" fmla="*/ 382 w 1114224"/>
                          <a:gd name="connsiteY0" fmla="*/ 357 h 513813"/>
                          <a:gd name="connsiteX1" fmla="*/ 1114607 w 1114224"/>
                          <a:gd name="connsiteY1" fmla="*/ 357 h 513813"/>
                          <a:gd name="connsiteX2" fmla="*/ 1114607 w 1114224"/>
                          <a:gd name="connsiteY2" fmla="*/ 514170 h 513813"/>
                          <a:gd name="connsiteX3" fmla="*/ 382 w 1114224"/>
                          <a:gd name="connsiteY3" fmla="*/ 514170 h 513813"/>
                        </a:gdLst>
                        <a:ahLst/>
                        <a:cxnLst>
                          <a:cxn ang="0">
                            <a:pos x="connsiteX0" y="connsiteY0"/>
                          </a:cxn>
                          <a:cxn ang="0">
                            <a:pos x="connsiteX1" y="connsiteY1"/>
                          </a:cxn>
                          <a:cxn ang="0">
                            <a:pos x="connsiteX2" y="connsiteY2"/>
                          </a:cxn>
                          <a:cxn ang="0">
                            <a:pos x="connsiteX3" y="connsiteY3"/>
                          </a:cxn>
                        </a:cxnLst>
                        <a:rect l="l" t="t" r="r" b="b"/>
                        <a:pathLst>
                          <a:path w="1114224" h="513813">
                            <a:moveTo>
                              <a:pt x="382" y="357"/>
                            </a:moveTo>
                            <a:lnTo>
                              <a:pt x="1114607" y="357"/>
                            </a:lnTo>
                            <a:lnTo>
                              <a:pt x="1114607" y="514170"/>
                            </a:lnTo>
                            <a:lnTo>
                              <a:pt x="382" y="514170"/>
                            </a:lnTo>
                            <a:close/>
                          </a:path>
                        </a:pathLst>
                      </a:custGeom>
                    </p:spPr>
                  </p:pic>
                  <p:grpSp>
                    <p:nvGrpSpPr>
                      <p:cNvPr id="1988" name="Graphic 3">
                        <a:extLst>
                          <a:ext uri="{FF2B5EF4-FFF2-40B4-BE49-F238E27FC236}">
                            <a16:creationId xmlns:a16="http://schemas.microsoft.com/office/drawing/2014/main" id="{524ECE6C-B33A-4D50-89B5-5D20E526B903}"/>
                          </a:ext>
                        </a:extLst>
                      </p:cNvPr>
                      <p:cNvGrpSpPr/>
                      <p:nvPr/>
                    </p:nvGrpSpPr>
                    <p:grpSpPr>
                      <a:xfrm>
                        <a:off x="1202911" y="5362725"/>
                        <a:ext cx="964987" cy="540972"/>
                        <a:chOff x="1202911" y="5362725"/>
                        <a:chExt cx="964987" cy="540972"/>
                      </a:xfrm>
                      <a:solidFill>
                        <a:srgbClr val="A0BDAB"/>
                      </a:solidFill>
                    </p:grpSpPr>
                    <p:sp>
                      <p:nvSpPr>
                        <p:cNvPr id="1989" name="Freeform: Shape 1988">
                          <a:extLst>
                            <a:ext uri="{FF2B5EF4-FFF2-40B4-BE49-F238E27FC236}">
                              <a16:creationId xmlns:a16="http://schemas.microsoft.com/office/drawing/2014/main" id="{8DA39BB7-2987-40F3-BAA2-C7E3FEB8F836}"/>
                            </a:ext>
                          </a:extLst>
                        </p:cNvPr>
                        <p:cNvSpPr/>
                        <p:nvPr/>
                      </p:nvSpPr>
                      <p:spPr>
                        <a:xfrm>
                          <a:off x="1958505" y="5446693"/>
                          <a:ext cx="209393" cy="299974"/>
                        </a:xfrm>
                        <a:custGeom>
                          <a:avLst/>
                          <a:gdLst>
                            <a:gd name="connsiteX0" fmla="*/ 209047 w 209393"/>
                            <a:gd name="connsiteY0" fmla="*/ 8140 h 299974"/>
                            <a:gd name="connsiteX1" fmla="*/ 0 w 209393"/>
                            <a:gd name="connsiteY1" fmla="*/ 299975 h 299974"/>
                            <a:gd name="connsiteX2" fmla="*/ 209394 w 209393"/>
                            <a:gd name="connsiteY2" fmla="*/ 0 h 299974"/>
                            <a:gd name="connsiteX3" fmla="*/ 209047 w 209393"/>
                            <a:gd name="connsiteY3" fmla="*/ 8140 h 299974"/>
                          </a:gdLst>
                          <a:ahLst/>
                          <a:cxnLst>
                            <a:cxn ang="0">
                              <a:pos x="connsiteX0" y="connsiteY0"/>
                            </a:cxn>
                            <a:cxn ang="0">
                              <a:pos x="connsiteX1" y="connsiteY1"/>
                            </a:cxn>
                            <a:cxn ang="0">
                              <a:pos x="connsiteX2" y="connsiteY2"/>
                            </a:cxn>
                            <a:cxn ang="0">
                              <a:pos x="connsiteX3" y="connsiteY3"/>
                            </a:cxn>
                          </a:cxnLst>
                          <a:rect l="l" t="t" r="r" b="b"/>
                          <a:pathLst>
                            <a:path w="209393" h="299974">
                              <a:moveTo>
                                <a:pt x="209047" y="8140"/>
                              </a:moveTo>
                              <a:cubicBezTo>
                                <a:pt x="168808" y="127530"/>
                                <a:pt x="98086" y="231389"/>
                                <a:pt x="0" y="299975"/>
                              </a:cubicBezTo>
                              <a:cubicBezTo>
                                <a:pt x="97451" y="230350"/>
                                <a:pt x="170540" y="119043"/>
                                <a:pt x="209394" y="0"/>
                              </a:cubicBezTo>
                              <a:lnTo>
                                <a:pt x="209047" y="8140"/>
                              </a:lnTo>
                              <a:close/>
                            </a:path>
                          </a:pathLst>
                        </a:custGeom>
                        <a:solidFill>
                          <a:srgbClr val="A0BDAB"/>
                        </a:solidFill>
                        <a:ln w="5770" cap="flat">
                          <a:noFill/>
                          <a:prstDash val="solid"/>
                          <a:miter/>
                        </a:ln>
                      </p:spPr>
                      <p:txBody>
                        <a:bodyPr rtlCol="0" anchor="ctr"/>
                        <a:lstStyle/>
                        <a:p>
                          <a:endParaRPr lang="th-TH"/>
                        </a:p>
                      </p:txBody>
                    </p:sp>
                    <p:sp>
                      <p:nvSpPr>
                        <p:cNvPr id="1990" name="Freeform: Shape 1989">
                          <a:extLst>
                            <a:ext uri="{FF2B5EF4-FFF2-40B4-BE49-F238E27FC236}">
                              <a16:creationId xmlns:a16="http://schemas.microsoft.com/office/drawing/2014/main" id="{2C7A1E4D-DA2D-4EA1-83E4-6DA545EDDCFC}"/>
                            </a:ext>
                          </a:extLst>
                        </p:cNvPr>
                        <p:cNvSpPr/>
                        <p:nvPr/>
                      </p:nvSpPr>
                      <p:spPr>
                        <a:xfrm>
                          <a:off x="1814811" y="5517010"/>
                          <a:ext cx="206449" cy="295356"/>
                        </a:xfrm>
                        <a:custGeom>
                          <a:avLst/>
                          <a:gdLst>
                            <a:gd name="connsiteX0" fmla="*/ 192709 w 206449"/>
                            <a:gd name="connsiteY0" fmla="*/ 25287 h 295356"/>
                            <a:gd name="connsiteX1" fmla="*/ 147390 w 206449"/>
                            <a:gd name="connsiteY1" fmla="*/ 95258 h 295356"/>
                            <a:gd name="connsiteX2" fmla="*/ 100280 w 206449"/>
                            <a:gd name="connsiteY2" fmla="*/ 163728 h 295356"/>
                            <a:gd name="connsiteX3" fmla="*/ 52363 w 206449"/>
                            <a:gd name="connsiteY3" fmla="*/ 231563 h 295356"/>
                            <a:gd name="connsiteX4" fmla="*/ 0 w 206449"/>
                            <a:gd name="connsiteY4" fmla="*/ 295356 h 295356"/>
                            <a:gd name="connsiteX5" fmla="*/ 51670 w 206449"/>
                            <a:gd name="connsiteY5" fmla="*/ 230985 h 295356"/>
                            <a:gd name="connsiteX6" fmla="*/ 98837 w 206449"/>
                            <a:gd name="connsiteY6" fmla="*/ 162631 h 295356"/>
                            <a:gd name="connsiteX7" fmla="*/ 145254 w 206449"/>
                            <a:gd name="connsiteY7" fmla="*/ 93641 h 295356"/>
                            <a:gd name="connsiteX8" fmla="*/ 206449 w 206449"/>
                            <a:gd name="connsiteY8" fmla="*/ 0 h 295356"/>
                            <a:gd name="connsiteX9" fmla="*/ 192709 w 206449"/>
                            <a:gd name="connsiteY9" fmla="*/ 25287 h 29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449" h="295356">
                              <a:moveTo>
                                <a:pt x="192709" y="25287"/>
                              </a:moveTo>
                              <a:cubicBezTo>
                                <a:pt x="178276" y="49130"/>
                                <a:pt x="162977" y="72338"/>
                                <a:pt x="147390" y="95258"/>
                              </a:cubicBezTo>
                              <a:cubicBezTo>
                                <a:pt x="131802" y="118177"/>
                                <a:pt x="115983" y="140923"/>
                                <a:pt x="100280" y="163728"/>
                              </a:cubicBezTo>
                              <a:cubicBezTo>
                                <a:pt x="84520" y="186532"/>
                                <a:pt x="68816" y="209336"/>
                                <a:pt x="52363" y="231563"/>
                              </a:cubicBezTo>
                              <a:cubicBezTo>
                                <a:pt x="35909" y="253732"/>
                                <a:pt x="18705" y="275323"/>
                                <a:pt x="0" y="295356"/>
                              </a:cubicBezTo>
                              <a:cubicBezTo>
                                <a:pt x="18474" y="275092"/>
                                <a:pt x="35447" y="253327"/>
                                <a:pt x="51670" y="230985"/>
                              </a:cubicBezTo>
                              <a:cubicBezTo>
                                <a:pt x="67893" y="208585"/>
                                <a:pt x="83365" y="185608"/>
                                <a:pt x="98837" y="162631"/>
                              </a:cubicBezTo>
                              <a:cubicBezTo>
                                <a:pt x="114309" y="139653"/>
                                <a:pt x="129897" y="116676"/>
                                <a:pt x="145254" y="93641"/>
                              </a:cubicBezTo>
                              <a:cubicBezTo>
                                <a:pt x="160610" y="70548"/>
                                <a:pt x="192305" y="23901"/>
                                <a:pt x="206449" y="0"/>
                              </a:cubicBezTo>
                              <a:lnTo>
                                <a:pt x="192709" y="25287"/>
                              </a:lnTo>
                              <a:close/>
                            </a:path>
                          </a:pathLst>
                        </a:custGeom>
                        <a:solidFill>
                          <a:srgbClr val="A0BDAB"/>
                        </a:solidFill>
                        <a:ln w="5770" cap="flat">
                          <a:noFill/>
                          <a:prstDash val="solid"/>
                          <a:miter/>
                        </a:ln>
                      </p:spPr>
                      <p:txBody>
                        <a:bodyPr rtlCol="0" anchor="ctr"/>
                        <a:lstStyle/>
                        <a:p>
                          <a:endParaRPr lang="th-TH"/>
                        </a:p>
                      </p:txBody>
                    </p:sp>
                    <p:sp>
                      <p:nvSpPr>
                        <p:cNvPr id="1991" name="Freeform: Shape 1990">
                          <a:extLst>
                            <a:ext uri="{FF2B5EF4-FFF2-40B4-BE49-F238E27FC236}">
                              <a16:creationId xmlns:a16="http://schemas.microsoft.com/office/drawing/2014/main" id="{9A7F7C93-3381-457A-BB1F-986E9EAB903F}"/>
                            </a:ext>
                          </a:extLst>
                        </p:cNvPr>
                        <p:cNvSpPr/>
                        <p:nvPr/>
                      </p:nvSpPr>
                      <p:spPr>
                        <a:xfrm>
                          <a:off x="1640287" y="5603435"/>
                          <a:ext cx="179199" cy="269318"/>
                        </a:xfrm>
                        <a:custGeom>
                          <a:avLst/>
                          <a:gdLst>
                            <a:gd name="connsiteX0" fmla="*/ 179200 w 179199"/>
                            <a:gd name="connsiteY0" fmla="*/ 404 h 269318"/>
                            <a:gd name="connsiteX1" fmla="*/ 175216 w 179199"/>
                            <a:gd name="connsiteY1" fmla="*/ 43818 h 269318"/>
                            <a:gd name="connsiteX2" fmla="*/ 165979 w 179199"/>
                            <a:gd name="connsiteY2" fmla="*/ 86251 h 269318"/>
                            <a:gd name="connsiteX3" fmla="*/ 146523 w 179199"/>
                            <a:gd name="connsiteY3" fmla="*/ 124066 h 269318"/>
                            <a:gd name="connsiteX4" fmla="*/ 117946 w 179199"/>
                            <a:gd name="connsiteY4" fmla="*/ 154086 h 269318"/>
                            <a:gd name="connsiteX5" fmla="*/ 0 w 179199"/>
                            <a:gd name="connsiteY5" fmla="*/ 269319 h 269318"/>
                            <a:gd name="connsiteX6" fmla="*/ 116734 w 179199"/>
                            <a:gd name="connsiteY6" fmla="*/ 152643 h 269318"/>
                            <a:gd name="connsiteX7" fmla="*/ 144791 w 179199"/>
                            <a:gd name="connsiteY7" fmla="*/ 122507 h 269318"/>
                            <a:gd name="connsiteX8" fmla="*/ 163497 w 179199"/>
                            <a:gd name="connsiteY8" fmla="*/ 85212 h 269318"/>
                            <a:gd name="connsiteX9" fmla="*/ 172156 w 179199"/>
                            <a:gd name="connsiteY9" fmla="*/ 43241 h 269318"/>
                            <a:gd name="connsiteX10" fmla="*/ 175678 w 179199"/>
                            <a:gd name="connsiteY10" fmla="*/ 0 h 269318"/>
                            <a:gd name="connsiteX11" fmla="*/ 179200 w 179199"/>
                            <a:gd name="connsiteY11" fmla="*/ 404 h 26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199" h="269318">
                              <a:moveTo>
                                <a:pt x="179200" y="404"/>
                              </a:moveTo>
                              <a:cubicBezTo>
                                <a:pt x="178218" y="14895"/>
                                <a:pt x="177179" y="29443"/>
                                <a:pt x="175216" y="43818"/>
                              </a:cubicBezTo>
                              <a:cubicBezTo>
                                <a:pt x="173311" y="58251"/>
                                <a:pt x="170482" y="72511"/>
                                <a:pt x="165979" y="86251"/>
                              </a:cubicBezTo>
                              <a:cubicBezTo>
                                <a:pt x="161418" y="99876"/>
                                <a:pt x="155125" y="112923"/>
                                <a:pt x="146523" y="124066"/>
                              </a:cubicBezTo>
                              <a:cubicBezTo>
                                <a:pt x="137921" y="135208"/>
                                <a:pt x="127703" y="144445"/>
                                <a:pt x="117946" y="154086"/>
                              </a:cubicBezTo>
                              <a:lnTo>
                                <a:pt x="0" y="269319"/>
                              </a:lnTo>
                              <a:lnTo>
                                <a:pt x="116734" y="152643"/>
                              </a:lnTo>
                              <a:cubicBezTo>
                                <a:pt x="126375" y="142829"/>
                                <a:pt x="136478" y="133476"/>
                                <a:pt x="144791" y="122507"/>
                              </a:cubicBezTo>
                              <a:cubicBezTo>
                                <a:pt x="153105" y="111538"/>
                                <a:pt x="159109" y="98664"/>
                                <a:pt x="163497" y="85212"/>
                              </a:cubicBezTo>
                              <a:cubicBezTo>
                                <a:pt x="167769" y="71703"/>
                                <a:pt x="170424" y="57559"/>
                                <a:pt x="172156" y="43241"/>
                              </a:cubicBezTo>
                              <a:cubicBezTo>
                                <a:pt x="173946" y="28924"/>
                                <a:pt x="174812" y="14491"/>
                                <a:pt x="175678" y="0"/>
                              </a:cubicBezTo>
                              <a:lnTo>
                                <a:pt x="179200" y="404"/>
                              </a:lnTo>
                              <a:close/>
                            </a:path>
                          </a:pathLst>
                        </a:custGeom>
                        <a:solidFill>
                          <a:srgbClr val="A0BDAB"/>
                        </a:solidFill>
                        <a:ln w="5770" cap="flat">
                          <a:noFill/>
                          <a:prstDash val="solid"/>
                          <a:miter/>
                        </a:ln>
                      </p:spPr>
                      <p:txBody>
                        <a:bodyPr rtlCol="0" anchor="ctr"/>
                        <a:lstStyle/>
                        <a:p>
                          <a:endParaRPr lang="th-TH"/>
                        </a:p>
                      </p:txBody>
                    </p:sp>
                    <p:sp>
                      <p:nvSpPr>
                        <p:cNvPr id="1992" name="Freeform: Shape 1991">
                          <a:extLst>
                            <a:ext uri="{FF2B5EF4-FFF2-40B4-BE49-F238E27FC236}">
                              <a16:creationId xmlns:a16="http://schemas.microsoft.com/office/drawing/2014/main" id="{F8665D7B-F2FD-4D73-9EA6-A1C9B519A3D4}"/>
                            </a:ext>
                          </a:extLst>
                        </p:cNvPr>
                        <p:cNvSpPr/>
                        <p:nvPr/>
                      </p:nvSpPr>
                      <p:spPr>
                        <a:xfrm>
                          <a:off x="1522688" y="5644944"/>
                          <a:ext cx="170251" cy="258754"/>
                        </a:xfrm>
                        <a:custGeom>
                          <a:avLst/>
                          <a:gdLst>
                            <a:gd name="connsiteX0" fmla="*/ 170251 w 170251"/>
                            <a:gd name="connsiteY0" fmla="*/ 1501 h 258754"/>
                            <a:gd name="connsiteX1" fmla="*/ 133130 w 170251"/>
                            <a:gd name="connsiteY1" fmla="*/ 70029 h 258754"/>
                            <a:gd name="connsiteX2" fmla="*/ 89773 w 170251"/>
                            <a:gd name="connsiteY2" fmla="*/ 133822 h 258754"/>
                            <a:gd name="connsiteX3" fmla="*/ 0 w 170251"/>
                            <a:gd name="connsiteY3" fmla="*/ 258754 h 258754"/>
                            <a:gd name="connsiteX4" fmla="*/ 88330 w 170251"/>
                            <a:gd name="connsiteY4" fmla="*/ 132668 h 258754"/>
                            <a:gd name="connsiteX5" fmla="*/ 130936 w 170251"/>
                            <a:gd name="connsiteY5" fmla="*/ 68354 h 258754"/>
                            <a:gd name="connsiteX6" fmla="*/ 166960 w 170251"/>
                            <a:gd name="connsiteY6" fmla="*/ 0 h 258754"/>
                            <a:gd name="connsiteX7" fmla="*/ 170251 w 170251"/>
                            <a:gd name="connsiteY7" fmla="*/ 1501 h 25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51" h="258754">
                              <a:moveTo>
                                <a:pt x="170251" y="1501"/>
                              </a:moveTo>
                              <a:cubicBezTo>
                                <a:pt x="160899" y="26268"/>
                                <a:pt x="147332" y="48610"/>
                                <a:pt x="133130" y="70029"/>
                              </a:cubicBezTo>
                              <a:cubicBezTo>
                                <a:pt x="118870" y="91447"/>
                                <a:pt x="104437" y="112692"/>
                                <a:pt x="89773" y="133822"/>
                              </a:cubicBezTo>
                              <a:cubicBezTo>
                                <a:pt x="60503" y="176024"/>
                                <a:pt x="30598" y="217707"/>
                                <a:pt x="0" y="258754"/>
                              </a:cubicBezTo>
                              <a:cubicBezTo>
                                <a:pt x="30136" y="217303"/>
                                <a:pt x="59579" y="175216"/>
                                <a:pt x="88330" y="132668"/>
                              </a:cubicBezTo>
                              <a:cubicBezTo>
                                <a:pt x="102705" y="111365"/>
                                <a:pt x="116965" y="89946"/>
                                <a:pt x="130936" y="68354"/>
                              </a:cubicBezTo>
                              <a:cubicBezTo>
                                <a:pt x="144849" y="46763"/>
                                <a:pt x="158012" y="24478"/>
                                <a:pt x="166960" y="0"/>
                              </a:cubicBezTo>
                              <a:lnTo>
                                <a:pt x="170251" y="1501"/>
                              </a:lnTo>
                              <a:close/>
                            </a:path>
                          </a:pathLst>
                        </a:custGeom>
                        <a:solidFill>
                          <a:srgbClr val="A0BDAB"/>
                        </a:solidFill>
                        <a:ln w="5770" cap="flat">
                          <a:noFill/>
                          <a:prstDash val="solid"/>
                          <a:miter/>
                        </a:ln>
                      </p:spPr>
                      <p:txBody>
                        <a:bodyPr rtlCol="0" anchor="ctr"/>
                        <a:lstStyle/>
                        <a:p>
                          <a:endParaRPr lang="th-TH"/>
                        </a:p>
                      </p:txBody>
                    </p:sp>
                    <p:sp>
                      <p:nvSpPr>
                        <p:cNvPr id="1993" name="Freeform: Shape 1992">
                          <a:extLst>
                            <a:ext uri="{FF2B5EF4-FFF2-40B4-BE49-F238E27FC236}">
                              <a16:creationId xmlns:a16="http://schemas.microsoft.com/office/drawing/2014/main" id="{52C4109C-AC80-452A-8931-19142E2D394A}"/>
                            </a:ext>
                          </a:extLst>
                        </p:cNvPr>
                        <p:cNvSpPr/>
                        <p:nvPr/>
                      </p:nvSpPr>
                      <p:spPr>
                        <a:xfrm>
                          <a:off x="1390828" y="5698346"/>
                          <a:ext cx="143463" cy="187974"/>
                        </a:xfrm>
                        <a:custGeom>
                          <a:avLst/>
                          <a:gdLst>
                            <a:gd name="connsiteX0" fmla="*/ 143464 w 143463"/>
                            <a:gd name="connsiteY0" fmla="*/ 3002 h 187974"/>
                            <a:gd name="connsiteX1" fmla="*/ 123431 w 143463"/>
                            <a:gd name="connsiteY1" fmla="*/ 23959 h 187974"/>
                            <a:gd name="connsiteX2" fmla="*/ 108132 w 143463"/>
                            <a:gd name="connsiteY2" fmla="*/ 49303 h 187974"/>
                            <a:gd name="connsiteX3" fmla="*/ 95373 w 143463"/>
                            <a:gd name="connsiteY3" fmla="*/ 76610 h 187974"/>
                            <a:gd name="connsiteX4" fmla="*/ 88618 w 143463"/>
                            <a:gd name="connsiteY4" fmla="*/ 90119 h 187974"/>
                            <a:gd name="connsiteX5" fmla="*/ 80998 w 143463"/>
                            <a:gd name="connsiteY5" fmla="*/ 103051 h 187974"/>
                            <a:gd name="connsiteX6" fmla="*/ 43414 w 143463"/>
                            <a:gd name="connsiteY6" fmla="*/ 148717 h 187974"/>
                            <a:gd name="connsiteX7" fmla="*/ 0 w 143463"/>
                            <a:gd name="connsiteY7" fmla="*/ 187975 h 187974"/>
                            <a:gd name="connsiteX8" fmla="*/ 42779 w 143463"/>
                            <a:gd name="connsiteY8" fmla="*/ 148025 h 187974"/>
                            <a:gd name="connsiteX9" fmla="*/ 79497 w 143463"/>
                            <a:gd name="connsiteY9" fmla="*/ 101954 h 187974"/>
                            <a:gd name="connsiteX10" fmla="*/ 105765 w 143463"/>
                            <a:gd name="connsiteY10" fmla="*/ 47860 h 187974"/>
                            <a:gd name="connsiteX11" fmla="*/ 121006 w 143463"/>
                            <a:gd name="connsiteY11" fmla="*/ 21823 h 187974"/>
                            <a:gd name="connsiteX12" fmla="*/ 141212 w 143463"/>
                            <a:gd name="connsiteY12" fmla="*/ 0 h 187974"/>
                            <a:gd name="connsiteX13" fmla="*/ 143464 w 143463"/>
                            <a:gd name="connsiteY13" fmla="*/ 3002 h 187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463" h="187974">
                              <a:moveTo>
                                <a:pt x="143464" y="3002"/>
                              </a:moveTo>
                              <a:cubicBezTo>
                                <a:pt x="136074" y="9122"/>
                                <a:pt x="129377" y="16165"/>
                                <a:pt x="123431" y="23959"/>
                              </a:cubicBezTo>
                              <a:cubicBezTo>
                                <a:pt x="117484" y="31753"/>
                                <a:pt x="112577" y="40355"/>
                                <a:pt x="108132" y="49303"/>
                              </a:cubicBezTo>
                              <a:cubicBezTo>
                                <a:pt x="103687" y="58251"/>
                                <a:pt x="99645" y="67489"/>
                                <a:pt x="95373" y="76610"/>
                              </a:cubicBezTo>
                              <a:cubicBezTo>
                                <a:pt x="93237" y="81171"/>
                                <a:pt x="90985" y="85674"/>
                                <a:pt x="88618" y="90119"/>
                              </a:cubicBezTo>
                              <a:cubicBezTo>
                                <a:pt x="86194" y="94507"/>
                                <a:pt x="83711" y="98895"/>
                                <a:pt x="80998" y="103051"/>
                              </a:cubicBezTo>
                              <a:cubicBezTo>
                                <a:pt x="70260" y="119909"/>
                                <a:pt x="57270" y="134919"/>
                                <a:pt x="43414" y="148717"/>
                              </a:cubicBezTo>
                              <a:cubicBezTo>
                                <a:pt x="29559" y="162515"/>
                                <a:pt x="14780" y="175274"/>
                                <a:pt x="0" y="187975"/>
                              </a:cubicBezTo>
                              <a:cubicBezTo>
                                <a:pt x="14606" y="175043"/>
                                <a:pt x="29155" y="162053"/>
                                <a:pt x="42779" y="148025"/>
                              </a:cubicBezTo>
                              <a:cubicBezTo>
                                <a:pt x="56404" y="133996"/>
                                <a:pt x="69105" y="118812"/>
                                <a:pt x="79497" y="101954"/>
                              </a:cubicBezTo>
                              <a:cubicBezTo>
                                <a:pt x="90177" y="85212"/>
                                <a:pt x="97047" y="66103"/>
                                <a:pt x="105765" y="47860"/>
                              </a:cubicBezTo>
                              <a:cubicBezTo>
                                <a:pt x="110095" y="38738"/>
                                <a:pt x="115060" y="29847"/>
                                <a:pt x="121006" y="21823"/>
                              </a:cubicBezTo>
                              <a:cubicBezTo>
                                <a:pt x="126952" y="13740"/>
                                <a:pt x="133707" y="6408"/>
                                <a:pt x="141212" y="0"/>
                              </a:cubicBezTo>
                              <a:lnTo>
                                <a:pt x="143464" y="3002"/>
                              </a:lnTo>
                              <a:close/>
                            </a:path>
                          </a:pathLst>
                        </a:custGeom>
                        <a:solidFill>
                          <a:srgbClr val="A0BDAB"/>
                        </a:solidFill>
                        <a:ln w="5770" cap="flat">
                          <a:noFill/>
                          <a:prstDash val="solid"/>
                          <a:miter/>
                        </a:ln>
                      </p:spPr>
                      <p:txBody>
                        <a:bodyPr rtlCol="0" anchor="ctr"/>
                        <a:lstStyle/>
                        <a:p>
                          <a:endParaRPr lang="th-TH"/>
                        </a:p>
                      </p:txBody>
                    </p:sp>
                    <p:sp>
                      <p:nvSpPr>
                        <p:cNvPr id="1994" name="Freeform: Shape 1993">
                          <a:extLst>
                            <a:ext uri="{FF2B5EF4-FFF2-40B4-BE49-F238E27FC236}">
                              <a16:creationId xmlns:a16="http://schemas.microsoft.com/office/drawing/2014/main" id="{7503B699-E1F9-4B78-AA53-D4B185A8384F}"/>
                            </a:ext>
                          </a:extLst>
                        </p:cNvPr>
                        <p:cNvSpPr/>
                        <p:nvPr/>
                      </p:nvSpPr>
                      <p:spPr>
                        <a:xfrm>
                          <a:off x="1289393" y="5743030"/>
                          <a:ext cx="74821" cy="115694"/>
                        </a:xfrm>
                        <a:custGeom>
                          <a:avLst/>
                          <a:gdLst>
                            <a:gd name="connsiteX0" fmla="*/ 71818 w 74821"/>
                            <a:gd name="connsiteY0" fmla="*/ 0 h 115694"/>
                            <a:gd name="connsiteX1" fmla="*/ 74820 w 74821"/>
                            <a:gd name="connsiteY1" fmla="*/ 13221 h 115694"/>
                            <a:gd name="connsiteX2" fmla="*/ 73089 w 74821"/>
                            <a:gd name="connsiteY2" fmla="*/ 22342 h 115694"/>
                            <a:gd name="connsiteX3" fmla="*/ 64833 w 74821"/>
                            <a:gd name="connsiteY3" fmla="*/ 37757 h 115694"/>
                            <a:gd name="connsiteX4" fmla="*/ 44858 w 74821"/>
                            <a:gd name="connsiteY4" fmla="*/ 65352 h 115694"/>
                            <a:gd name="connsiteX5" fmla="*/ 0 w 74821"/>
                            <a:gd name="connsiteY5" fmla="*/ 115695 h 115694"/>
                            <a:gd name="connsiteX6" fmla="*/ 43472 w 74821"/>
                            <a:gd name="connsiteY6" fmla="*/ 64082 h 115694"/>
                            <a:gd name="connsiteX7" fmla="*/ 62639 w 74821"/>
                            <a:gd name="connsiteY7" fmla="*/ 36025 h 115694"/>
                            <a:gd name="connsiteX8" fmla="*/ 70202 w 74821"/>
                            <a:gd name="connsiteY8" fmla="*/ 21072 h 115694"/>
                            <a:gd name="connsiteX9" fmla="*/ 69278 w 74821"/>
                            <a:gd name="connsiteY9" fmla="*/ 3464 h 115694"/>
                            <a:gd name="connsiteX10" fmla="*/ 71818 w 74821"/>
                            <a:gd name="connsiteY10" fmla="*/ 0 h 11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821" h="115694">
                              <a:moveTo>
                                <a:pt x="71818" y="0"/>
                              </a:moveTo>
                              <a:cubicBezTo>
                                <a:pt x="73262" y="2944"/>
                                <a:pt x="74878" y="9988"/>
                                <a:pt x="74820" y="13221"/>
                              </a:cubicBezTo>
                              <a:cubicBezTo>
                                <a:pt x="74763" y="16454"/>
                                <a:pt x="74070" y="19513"/>
                                <a:pt x="73089" y="22342"/>
                              </a:cubicBezTo>
                              <a:cubicBezTo>
                                <a:pt x="71068" y="28058"/>
                                <a:pt x="68008" y="33080"/>
                                <a:pt x="64833" y="37757"/>
                              </a:cubicBezTo>
                              <a:cubicBezTo>
                                <a:pt x="58482" y="47225"/>
                                <a:pt x="51843" y="56404"/>
                                <a:pt x="44858" y="65352"/>
                              </a:cubicBezTo>
                              <a:cubicBezTo>
                                <a:pt x="31002" y="83249"/>
                                <a:pt x="15992" y="100049"/>
                                <a:pt x="0" y="115695"/>
                              </a:cubicBezTo>
                              <a:cubicBezTo>
                                <a:pt x="15530" y="99587"/>
                                <a:pt x="30136" y="82326"/>
                                <a:pt x="43472" y="64082"/>
                              </a:cubicBezTo>
                              <a:cubicBezTo>
                                <a:pt x="50169" y="54961"/>
                                <a:pt x="56519" y="45608"/>
                                <a:pt x="62639" y="36025"/>
                              </a:cubicBezTo>
                              <a:cubicBezTo>
                                <a:pt x="65699" y="31291"/>
                                <a:pt x="68528" y="26383"/>
                                <a:pt x="70202" y="21072"/>
                              </a:cubicBezTo>
                              <a:cubicBezTo>
                                <a:pt x="71934" y="15819"/>
                                <a:pt x="71761" y="8140"/>
                                <a:pt x="69278" y="3464"/>
                              </a:cubicBezTo>
                              <a:lnTo>
                                <a:pt x="71818" y="0"/>
                              </a:lnTo>
                              <a:close/>
                            </a:path>
                          </a:pathLst>
                        </a:custGeom>
                        <a:solidFill>
                          <a:srgbClr val="A0BDAB"/>
                        </a:solidFill>
                        <a:ln w="5770" cap="flat">
                          <a:noFill/>
                          <a:prstDash val="solid"/>
                          <a:miter/>
                        </a:ln>
                      </p:spPr>
                      <p:txBody>
                        <a:bodyPr rtlCol="0" anchor="ctr"/>
                        <a:lstStyle/>
                        <a:p>
                          <a:endParaRPr lang="th-TH"/>
                        </a:p>
                      </p:txBody>
                    </p:sp>
                    <p:sp>
                      <p:nvSpPr>
                        <p:cNvPr id="1995" name="Freeform: Shape 1994">
                          <a:extLst>
                            <a:ext uri="{FF2B5EF4-FFF2-40B4-BE49-F238E27FC236}">
                              <a16:creationId xmlns:a16="http://schemas.microsoft.com/office/drawing/2014/main" id="{B0138617-4A15-4314-B075-C5B626B5B671}"/>
                            </a:ext>
                          </a:extLst>
                        </p:cNvPr>
                        <p:cNvSpPr/>
                        <p:nvPr/>
                      </p:nvSpPr>
                      <p:spPr>
                        <a:xfrm>
                          <a:off x="1898349" y="5362725"/>
                          <a:ext cx="267356" cy="78251"/>
                        </a:xfrm>
                        <a:custGeom>
                          <a:avLst/>
                          <a:gdLst>
                            <a:gd name="connsiteX0" fmla="*/ 265162 w 267356"/>
                            <a:gd name="connsiteY0" fmla="*/ 78252 h 78251"/>
                            <a:gd name="connsiteX1" fmla="*/ 235604 w 267356"/>
                            <a:gd name="connsiteY1" fmla="*/ 59547 h 78251"/>
                            <a:gd name="connsiteX2" fmla="*/ 202581 w 267356"/>
                            <a:gd name="connsiteY2" fmla="*/ 48289 h 78251"/>
                            <a:gd name="connsiteX3" fmla="*/ 135439 w 267356"/>
                            <a:gd name="connsiteY3" fmla="*/ 28833 h 78251"/>
                            <a:gd name="connsiteX4" fmla="*/ 68297 w 267356"/>
                            <a:gd name="connsiteY4" fmla="*/ 9493 h 78251"/>
                            <a:gd name="connsiteX5" fmla="*/ 34350 w 267356"/>
                            <a:gd name="connsiteY5" fmla="*/ 1988 h 78251"/>
                            <a:gd name="connsiteX6" fmla="*/ 0 w 267356"/>
                            <a:gd name="connsiteY6" fmla="*/ 660 h 78251"/>
                            <a:gd name="connsiteX7" fmla="*/ 34408 w 267356"/>
                            <a:gd name="connsiteY7" fmla="*/ 1526 h 78251"/>
                            <a:gd name="connsiteX8" fmla="*/ 68470 w 267356"/>
                            <a:gd name="connsiteY8" fmla="*/ 8570 h 78251"/>
                            <a:gd name="connsiteX9" fmla="*/ 135843 w 267356"/>
                            <a:gd name="connsiteY9" fmla="*/ 27044 h 78251"/>
                            <a:gd name="connsiteX10" fmla="*/ 203158 w 267356"/>
                            <a:gd name="connsiteY10" fmla="*/ 45576 h 78251"/>
                            <a:gd name="connsiteX11" fmla="*/ 236585 w 267356"/>
                            <a:gd name="connsiteY11" fmla="*/ 56545 h 78251"/>
                            <a:gd name="connsiteX12" fmla="*/ 267356 w 267356"/>
                            <a:gd name="connsiteY12" fmla="*/ 75481 h 78251"/>
                            <a:gd name="connsiteX13" fmla="*/ 265162 w 267356"/>
                            <a:gd name="connsiteY13" fmla="*/ 78252 h 7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7356" h="78251">
                              <a:moveTo>
                                <a:pt x="265162" y="78252"/>
                              </a:moveTo>
                              <a:cubicBezTo>
                                <a:pt x="256503" y="70169"/>
                                <a:pt x="246284" y="64165"/>
                                <a:pt x="235604" y="59547"/>
                              </a:cubicBezTo>
                              <a:cubicBezTo>
                                <a:pt x="224923" y="54928"/>
                                <a:pt x="213781" y="51522"/>
                                <a:pt x="202581" y="48289"/>
                              </a:cubicBezTo>
                              <a:lnTo>
                                <a:pt x="135439" y="28833"/>
                              </a:lnTo>
                              <a:cubicBezTo>
                                <a:pt x="113039" y="22367"/>
                                <a:pt x="90697" y="15786"/>
                                <a:pt x="68297" y="9493"/>
                              </a:cubicBezTo>
                              <a:cubicBezTo>
                                <a:pt x="57097" y="6433"/>
                                <a:pt x="45781" y="3662"/>
                                <a:pt x="34350" y="1988"/>
                              </a:cubicBezTo>
                              <a:cubicBezTo>
                                <a:pt x="22919" y="256"/>
                                <a:pt x="11431" y="-379"/>
                                <a:pt x="0" y="660"/>
                              </a:cubicBezTo>
                              <a:cubicBezTo>
                                <a:pt x="11373" y="-494"/>
                                <a:pt x="22919" y="-90"/>
                                <a:pt x="34408" y="1526"/>
                              </a:cubicBezTo>
                              <a:cubicBezTo>
                                <a:pt x="45839" y="3085"/>
                                <a:pt x="57212" y="5683"/>
                                <a:pt x="68470" y="8570"/>
                              </a:cubicBezTo>
                              <a:cubicBezTo>
                                <a:pt x="90985" y="14574"/>
                                <a:pt x="113385" y="20866"/>
                                <a:pt x="135843" y="27044"/>
                              </a:cubicBezTo>
                              <a:lnTo>
                                <a:pt x="203158" y="45576"/>
                              </a:lnTo>
                              <a:cubicBezTo>
                                <a:pt x="214358" y="48693"/>
                                <a:pt x="225674" y="51926"/>
                                <a:pt x="236585" y="56545"/>
                              </a:cubicBezTo>
                              <a:cubicBezTo>
                                <a:pt x="247496" y="61106"/>
                                <a:pt x="258177" y="67110"/>
                                <a:pt x="267356" y="75481"/>
                              </a:cubicBezTo>
                              <a:lnTo>
                                <a:pt x="265162" y="78252"/>
                              </a:lnTo>
                              <a:close/>
                            </a:path>
                          </a:pathLst>
                        </a:custGeom>
                        <a:solidFill>
                          <a:srgbClr val="A0BDAB"/>
                        </a:solidFill>
                        <a:ln w="5770" cap="flat">
                          <a:noFill/>
                          <a:prstDash val="solid"/>
                          <a:miter/>
                        </a:ln>
                      </p:spPr>
                      <p:txBody>
                        <a:bodyPr rtlCol="0" anchor="ctr"/>
                        <a:lstStyle/>
                        <a:p>
                          <a:endParaRPr lang="th-TH"/>
                        </a:p>
                      </p:txBody>
                    </p:sp>
                    <p:sp>
                      <p:nvSpPr>
                        <p:cNvPr id="1996" name="Freeform: Shape 1995">
                          <a:extLst>
                            <a:ext uri="{FF2B5EF4-FFF2-40B4-BE49-F238E27FC236}">
                              <a16:creationId xmlns:a16="http://schemas.microsoft.com/office/drawing/2014/main" id="{A250AB23-C6CE-49D8-81B3-E1105C267DF1}"/>
                            </a:ext>
                          </a:extLst>
                        </p:cNvPr>
                        <p:cNvSpPr/>
                        <p:nvPr/>
                      </p:nvSpPr>
                      <p:spPr>
                        <a:xfrm>
                          <a:off x="1674234" y="5416441"/>
                          <a:ext cx="343735" cy="101088"/>
                        </a:xfrm>
                        <a:custGeom>
                          <a:avLst/>
                          <a:gdLst>
                            <a:gd name="connsiteX0" fmla="*/ 342234 w 343735"/>
                            <a:gd name="connsiteY0" fmla="*/ 101088 h 101088"/>
                            <a:gd name="connsiteX1" fmla="*/ 261005 w 343735"/>
                            <a:gd name="connsiteY1" fmla="*/ 60099 h 101088"/>
                            <a:gd name="connsiteX2" fmla="*/ 218573 w 343735"/>
                            <a:gd name="connsiteY2" fmla="*/ 45377 h 101088"/>
                            <a:gd name="connsiteX3" fmla="*/ 174812 w 343735"/>
                            <a:gd name="connsiteY3" fmla="*/ 37756 h 101088"/>
                            <a:gd name="connsiteX4" fmla="*/ 152701 w 343735"/>
                            <a:gd name="connsiteY4" fmla="*/ 35620 h 101088"/>
                            <a:gd name="connsiteX5" fmla="*/ 130589 w 343735"/>
                            <a:gd name="connsiteY5" fmla="*/ 32272 h 101088"/>
                            <a:gd name="connsiteX6" fmla="*/ 86944 w 343735"/>
                            <a:gd name="connsiteY6" fmla="*/ 22111 h 101088"/>
                            <a:gd name="connsiteX7" fmla="*/ 0 w 343735"/>
                            <a:gd name="connsiteY7" fmla="*/ 0 h 101088"/>
                            <a:gd name="connsiteX8" fmla="*/ 87117 w 343735"/>
                            <a:gd name="connsiteY8" fmla="*/ 21245 h 101088"/>
                            <a:gd name="connsiteX9" fmla="*/ 130763 w 343735"/>
                            <a:gd name="connsiteY9" fmla="*/ 30944 h 101088"/>
                            <a:gd name="connsiteX10" fmla="*/ 152758 w 343735"/>
                            <a:gd name="connsiteY10" fmla="*/ 34062 h 101088"/>
                            <a:gd name="connsiteX11" fmla="*/ 174870 w 343735"/>
                            <a:gd name="connsiteY11" fmla="*/ 35967 h 101088"/>
                            <a:gd name="connsiteX12" fmla="*/ 218977 w 343735"/>
                            <a:gd name="connsiteY12" fmla="*/ 43183 h 101088"/>
                            <a:gd name="connsiteX13" fmla="*/ 261872 w 343735"/>
                            <a:gd name="connsiteY13" fmla="*/ 57559 h 101088"/>
                            <a:gd name="connsiteX14" fmla="*/ 343735 w 343735"/>
                            <a:gd name="connsiteY14" fmla="*/ 97855 h 101088"/>
                            <a:gd name="connsiteX15" fmla="*/ 342234 w 343735"/>
                            <a:gd name="connsiteY15" fmla="*/ 101088 h 101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735" h="101088">
                              <a:moveTo>
                                <a:pt x="342234" y="101088"/>
                              </a:moveTo>
                              <a:cubicBezTo>
                                <a:pt x="315562" y="86367"/>
                                <a:pt x="288774" y="71761"/>
                                <a:pt x="261005" y="60099"/>
                              </a:cubicBezTo>
                              <a:cubicBezTo>
                                <a:pt x="247092" y="54268"/>
                                <a:pt x="232948" y="49187"/>
                                <a:pt x="218573" y="45377"/>
                              </a:cubicBezTo>
                              <a:cubicBezTo>
                                <a:pt x="204140" y="41567"/>
                                <a:pt x="189534" y="39027"/>
                                <a:pt x="174812" y="37756"/>
                              </a:cubicBezTo>
                              <a:cubicBezTo>
                                <a:pt x="167422" y="37064"/>
                                <a:pt x="160090" y="36429"/>
                                <a:pt x="152701" y="35620"/>
                              </a:cubicBezTo>
                              <a:cubicBezTo>
                                <a:pt x="145311" y="34812"/>
                                <a:pt x="137921" y="33658"/>
                                <a:pt x="130589" y="32272"/>
                              </a:cubicBezTo>
                              <a:cubicBezTo>
                                <a:pt x="115925" y="29501"/>
                                <a:pt x="101435" y="25806"/>
                                <a:pt x="86944" y="22111"/>
                              </a:cubicBezTo>
                              <a:lnTo>
                                <a:pt x="0" y="0"/>
                              </a:lnTo>
                              <a:lnTo>
                                <a:pt x="87117" y="21245"/>
                              </a:lnTo>
                              <a:cubicBezTo>
                                <a:pt x="101608" y="24767"/>
                                <a:pt x="116156" y="28346"/>
                                <a:pt x="130763" y="30944"/>
                              </a:cubicBezTo>
                              <a:cubicBezTo>
                                <a:pt x="138094" y="32272"/>
                                <a:pt x="145427" y="33311"/>
                                <a:pt x="152758" y="34062"/>
                              </a:cubicBezTo>
                              <a:cubicBezTo>
                                <a:pt x="160090" y="34812"/>
                                <a:pt x="167480" y="35332"/>
                                <a:pt x="174870" y="35967"/>
                              </a:cubicBezTo>
                              <a:cubicBezTo>
                                <a:pt x="189649" y="37122"/>
                                <a:pt x="204428" y="39489"/>
                                <a:pt x="218977" y="43183"/>
                              </a:cubicBezTo>
                              <a:cubicBezTo>
                                <a:pt x="233525" y="46878"/>
                                <a:pt x="247843" y="51785"/>
                                <a:pt x="261872" y="57559"/>
                              </a:cubicBezTo>
                              <a:cubicBezTo>
                                <a:pt x="289929" y="69047"/>
                                <a:pt x="316890" y="83422"/>
                                <a:pt x="343735" y="97855"/>
                              </a:cubicBezTo>
                              <a:lnTo>
                                <a:pt x="342234" y="101088"/>
                              </a:lnTo>
                              <a:close/>
                            </a:path>
                          </a:pathLst>
                        </a:custGeom>
                        <a:solidFill>
                          <a:srgbClr val="A0BDAB"/>
                        </a:solidFill>
                        <a:ln w="5770" cap="flat">
                          <a:noFill/>
                          <a:prstDash val="solid"/>
                          <a:miter/>
                        </a:ln>
                      </p:spPr>
                      <p:txBody>
                        <a:bodyPr rtlCol="0" anchor="ctr"/>
                        <a:lstStyle/>
                        <a:p>
                          <a:endParaRPr lang="th-TH"/>
                        </a:p>
                      </p:txBody>
                    </p:sp>
                    <p:sp>
                      <p:nvSpPr>
                        <p:cNvPr id="1997" name="Freeform: Shape 1996">
                          <a:extLst>
                            <a:ext uri="{FF2B5EF4-FFF2-40B4-BE49-F238E27FC236}">
                              <a16:creationId xmlns:a16="http://schemas.microsoft.com/office/drawing/2014/main" id="{68DB33FB-47A5-42BF-A4E8-2726F16C79C9}"/>
                            </a:ext>
                          </a:extLst>
                        </p:cNvPr>
                        <p:cNvSpPr/>
                        <p:nvPr/>
                      </p:nvSpPr>
                      <p:spPr>
                        <a:xfrm>
                          <a:off x="1528230" y="5480466"/>
                          <a:ext cx="302399" cy="116041"/>
                        </a:xfrm>
                        <a:custGeom>
                          <a:avLst/>
                          <a:gdLst>
                            <a:gd name="connsiteX0" fmla="*/ 300494 w 302399"/>
                            <a:gd name="connsiteY0" fmla="*/ 116041 h 116041"/>
                            <a:gd name="connsiteX1" fmla="*/ 266894 w 302399"/>
                            <a:gd name="connsiteY1" fmla="*/ 92198 h 116041"/>
                            <a:gd name="connsiteX2" fmla="*/ 258061 w 302399"/>
                            <a:gd name="connsiteY2" fmla="*/ 87002 h 116041"/>
                            <a:gd name="connsiteX3" fmla="*/ 249113 w 302399"/>
                            <a:gd name="connsiteY3" fmla="*/ 81979 h 116041"/>
                            <a:gd name="connsiteX4" fmla="*/ 240107 w 302399"/>
                            <a:gd name="connsiteY4" fmla="*/ 77187 h 116041"/>
                            <a:gd name="connsiteX5" fmla="*/ 230927 w 302399"/>
                            <a:gd name="connsiteY5" fmla="*/ 72742 h 116041"/>
                            <a:gd name="connsiteX6" fmla="*/ 193517 w 302399"/>
                            <a:gd name="connsiteY6" fmla="*/ 56924 h 116041"/>
                            <a:gd name="connsiteX7" fmla="*/ 174466 w 302399"/>
                            <a:gd name="connsiteY7" fmla="*/ 50053 h 116041"/>
                            <a:gd name="connsiteX8" fmla="*/ 155241 w 302399"/>
                            <a:gd name="connsiteY8" fmla="*/ 43761 h 116041"/>
                            <a:gd name="connsiteX9" fmla="*/ 77707 w 302399"/>
                            <a:gd name="connsiteY9" fmla="*/ 21476 h 116041"/>
                            <a:gd name="connsiteX10" fmla="*/ 0 w 302399"/>
                            <a:gd name="connsiteY10" fmla="*/ 0 h 116041"/>
                            <a:gd name="connsiteX11" fmla="*/ 77938 w 302399"/>
                            <a:gd name="connsiteY11" fmla="*/ 20553 h 116041"/>
                            <a:gd name="connsiteX12" fmla="*/ 155703 w 302399"/>
                            <a:gd name="connsiteY12" fmla="*/ 41971 h 116041"/>
                            <a:gd name="connsiteX13" fmla="*/ 174985 w 302399"/>
                            <a:gd name="connsiteY13" fmla="*/ 48033 h 116041"/>
                            <a:gd name="connsiteX14" fmla="*/ 194152 w 302399"/>
                            <a:gd name="connsiteY14" fmla="*/ 54730 h 116041"/>
                            <a:gd name="connsiteX15" fmla="*/ 231851 w 302399"/>
                            <a:gd name="connsiteY15" fmla="*/ 70202 h 116041"/>
                            <a:gd name="connsiteX16" fmla="*/ 241088 w 302399"/>
                            <a:gd name="connsiteY16" fmla="*/ 74589 h 116041"/>
                            <a:gd name="connsiteX17" fmla="*/ 250210 w 302399"/>
                            <a:gd name="connsiteY17" fmla="*/ 79323 h 116041"/>
                            <a:gd name="connsiteX18" fmla="*/ 259274 w 302399"/>
                            <a:gd name="connsiteY18" fmla="*/ 84231 h 116041"/>
                            <a:gd name="connsiteX19" fmla="*/ 268222 w 302399"/>
                            <a:gd name="connsiteY19" fmla="*/ 89369 h 116041"/>
                            <a:gd name="connsiteX20" fmla="*/ 302399 w 302399"/>
                            <a:gd name="connsiteY20" fmla="*/ 113097 h 116041"/>
                            <a:gd name="connsiteX21" fmla="*/ 300494 w 302399"/>
                            <a:gd name="connsiteY21" fmla="*/ 116041 h 11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2399" h="116041">
                              <a:moveTo>
                                <a:pt x="300494" y="116041"/>
                              </a:moveTo>
                              <a:cubicBezTo>
                                <a:pt x="289698" y="107439"/>
                                <a:pt x="278556" y="99356"/>
                                <a:pt x="266894" y="92198"/>
                              </a:cubicBezTo>
                              <a:cubicBezTo>
                                <a:pt x="264008" y="90350"/>
                                <a:pt x="261006" y="88734"/>
                                <a:pt x="258061" y="87002"/>
                              </a:cubicBezTo>
                              <a:cubicBezTo>
                                <a:pt x="255117" y="85270"/>
                                <a:pt x="252173" y="83538"/>
                                <a:pt x="249113" y="81979"/>
                              </a:cubicBezTo>
                              <a:lnTo>
                                <a:pt x="240107" y="77187"/>
                              </a:lnTo>
                              <a:lnTo>
                                <a:pt x="230927" y="72742"/>
                              </a:lnTo>
                              <a:cubicBezTo>
                                <a:pt x="218630" y="66969"/>
                                <a:pt x="206218" y="61600"/>
                                <a:pt x="193517" y="56924"/>
                              </a:cubicBezTo>
                              <a:cubicBezTo>
                                <a:pt x="187224" y="54441"/>
                                <a:pt x="180816" y="52305"/>
                                <a:pt x="174466" y="50053"/>
                              </a:cubicBezTo>
                              <a:cubicBezTo>
                                <a:pt x="168057" y="47917"/>
                                <a:pt x="161707" y="45724"/>
                                <a:pt x="155241" y="43761"/>
                              </a:cubicBezTo>
                              <a:cubicBezTo>
                                <a:pt x="129550" y="35620"/>
                                <a:pt x="103629" y="28635"/>
                                <a:pt x="77707" y="21476"/>
                              </a:cubicBezTo>
                              <a:lnTo>
                                <a:pt x="0" y="0"/>
                              </a:lnTo>
                              <a:lnTo>
                                <a:pt x="77938" y="20553"/>
                              </a:lnTo>
                              <a:cubicBezTo>
                                <a:pt x="103917" y="27423"/>
                                <a:pt x="129897" y="34120"/>
                                <a:pt x="155703" y="41971"/>
                              </a:cubicBezTo>
                              <a:cubicBezTo>
                                <a:pt x="162169" y="43876"/>
                                <a:pt x="168577" y="46012"/>
                                <a:pt x="174985" y="48033"/>
                              </a:cubicBezTo>
                              <a:cubicBezTo>
                                <a:pt x="181393" y="50227"/>
                                <a:pt x="187802" y="52305"/>
                                <a:pt x="194152" y="54730"/>
                              </a:cubicBezTo>
                              <a:cubicBezTo>
                                <a:pt x="206911" y="59291"/>
                                <a:pt x="219439" y="64544"/>
                                <a:pt x="231851" y="70202"/>
                              </a:cubicBezTo>
                              <a:lnTo>
                                <a:pt x="241088" y="74589"/>
                              </a:lnTo>
                              <a:lnTo>
                                <a:pt x="250210" y="79323"/>
                              </a:lnTo>
                              <a:cubicBezTo>
                                <a:pt x="253270" y="80825"/>
                                <a:pt x="256272" y="82556"/>
                                <a:pt x="259274" y="84231"/>
                              </a:cubicBezTo>
                              <a:cubicBezTo>
                                <a:pt x="262276" y="85963"/>
                                <a:pt x="265278" y="87579"/>
                                <a:pt x="268222" y="89369"/>
                              </a:cubicBezTo>
                              <a:cubicBezTo>
                                <a:pt x="280057" y="96470"/>
                                <a:pt x="291430" y="104495"/>
                                <a:pt x="302399" y="113097"/>
                              </a:cubicBezTo>
                              <a:lnTo>
                                <a:pt x="300494" y="116041"/>
                              </a:lnTo>
                              <a:close/>
                            </a:path>
                          </a:pathLst>
                        </a:custGeom>
                        <a:solidFill>
                          <a:srgbClr val="A0BDAB"/>
                        </a:solidFill>
                        <a:ln w="5770" cap="flat">
                          <a:noFill/>
                          <a:prstDash val="solid"/>
                          <a:miter/>
                        </a:ln>
                      </p:spPr>
                      <p:txBody>
                        <a:bodyPr rtlCol="0" anchor="ctr"/>
                        <a:lstStyle/>
                        <a:p>
                          <a:endParaRPr lang="th-TH"/>
                        </a:p>
                      </p:txBody>
                    </p:sp>
                    <p:sp>
                      <p:nvSpPr>
                        <p:cNvPr id="1998" name="Freeform: Shape 1997">
                          <a:extLst>
                            <a:ext uri="{FF2B5EF4-FFF2-40B4-BE49-F238E27FC236}">
                              <a16:creationId xmlns:a16="http://schemas.microsoft.com/office/drawing/2014/main" id="{12DD452A-E014-4F7A-9EF6-9FAEE292ABD5}"/>
                            </a:ext>
                          </a:extLst>
                        </p:cNvPr>
                        <p:cNvSpPr/>
                        <p:nvPr/>
                      </p:nvSpPr>
                      <p:spPr>
                        <a:xfrm>
                          <a:off x="1411381" y="5539756"/>
                          <a:ext cx="294490" cy="102589"/>
                        </a:xfrm>
                        <a:custGeom>
                          <a:avLst/>
                          <a:gdLst>
                            <a:gd name="connsiteX0" fmla="*/ 293335 w 294490"/>
                            <a:gd name="connsiteY0" fmla="*/ 102589 h 102589"/>
                            <a:gd name="connsiteX1" fmla="*/ 220709 w 294490"/>
                            <a:gd name="connsiteY1" fmla="*/ 74705 h 102589"/>
                            <a:gd name="connsiteX2" fmla="*/ 147158 w 294490"/>
                            <a:gd name="connsiteY2" fmla="*/ 49707 h 102589"/>
                            <a:gd name="connsiteX3" fmla="*/ 0 w 294490"/>
                            <a:gd name="connsiteY3" fmla="*/ 0 h 102589"/>
                            <a:gd name="connsiteX4" fmla="*/ 147620 w 294490"/>
                            <a:gd name="connsiteY4" fmla="*/ 47918 h 102589"/>
                            <a:gd name="connsiteX5" fmla="*/ 221401 w 294490"/>
                            <a:gd name="connsiteY5" fmla="*/ 72049 h 102589"/>
                            <a:gd name="connsiteX6" fmla="*/ 294490 w 294490"/>
                            <a:gd name="connsiteY6" fmla="*/ 99126 h 102589"/>
                            <a:gd name="connsiteX7" fmla="*/ 293335 w 294490"/>
                            <a:gd name="connsiteY7" fmla="*/ 102589 h 10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490" h="102589">
                              <a:moveTo>
                                <a:pt x="293335" y="102589"/>
                              </a:moveTo>
                              <a:cubicBezTo>
                                <a:pt x="269492" y="92313"/>
                                <a:pt x="245187" y="83249"/>
                                <a:pt x="220709" y="74705"/>
                              </a:cubicBezTo>
                              <a:cubicBezTo>
                                <a:pt x="196288" y="66161"/>
                                <a:pt x="171694" y="58021"/>
                                <a:pt x="147158" y="49707"/>
                              </a:cubicBezTo>
                              <a:lnTo>
                                <a:pt x="0" y="0"/>
                              </a:lnTo>
                              <a:lnTo>
                                <a:pt x="147620" y="47918"/>
                              </a:lnTo>
                              <a:cubicBezTo>
                                <a:pt x="172214" y="55942"/>
                                <a:pt x="196865" y="63794"/>
                                <a:pt x="221401" y="72049"/>
                              </a:cubicBezTo>
                              <a:cubicBezTo>
                                <a:pt x="245938" y="80305"/>
                                <a:pt x="270416" y="89080"/>
                                <a:pt x="294490" y="99126"/>
                              </a:cubicBezTo>
                              <a:lnTo>
                                <a:pt x="293335" y="102589"/>
                              </a:lnTo>
                              <a:close/>
                            </a:path>
                          </a:pathLst>
                        </a:custGeom>
                        <a:solidFill>
                          <a:srgbClr val="A0BDAB"/>
                        </a:solidFill>
                        <a:ln w="5770" cap="flat">
                          <a:noFill/>
                          <a:prstDash val="solid"/>
                          <a:miter/>
                        </a:ln>
                      </p:spPr>
                      <p:txBody>
                        <a:bodyPr rtlCol="0" anchor="ctr"/>
                        <a:lstStyle/>
                        <a:p>
                          <a:endParaRPr lang="th-TH"/>
                        </a:p>
                      </p:txBody>
                    </p:sp>
                    <p:sp>
                      <p:nvSpPr>
                        <p:cNvPr id="1999" name="Freeform: Shape 1998">
                          <a:extLst>
                            <a:ext uri="{FF2B5EF4-FFF2-40B4-BE49-F238E27FC236}">
                              <a16:creationId xmlns:a16="http://schemas.microsoft.com/office/drawing/2014/main" id="{DEE02485-1CC4-42BF-BCF4-0AD74D0F6DC4}"/>
                            </a:ext>
                          </a:extLst>
                        </p:cNvPr>
                        <p:cNvSpPr/>
                        <p:nvPr/>
                      </p:nvSpPr>
                      <p:spPr>
                        <a:xfrm>
                          <a:off x="1319760" y="5595237"/>
                          <a:ext cx="228906" cy="92601"/>
                        </a:xfrm>
                        <a:custGeom>
                          <a:avLst/>
                          <a:gdLst>
                            <a:gd name="connsiteX0" fmla="*/ 227406 w 228906"/>
                            <a:gd name="connsiteY0" fmla="*/ 92602 h 92601"/>
                            <a:gd name="connsiteX1" fmla="*/ 0 w 228906"/>
                            <a:gd name="connsiteY1" fmla="*/ 0 h 92601"/>
                            <a:gd name="connsiteX2" fmla="*/ 228907 w 228906"/>
                            <a:gd name="connsiteY2" fmla="*/ 89311 h 92601"/>
                            <a:gd name="connsiteX3" fmla="*/ 227406 w 228906"/>
                            <a:gd name="connsiteY3" fmla="*/ 92602 h 92601"/>
                          </a:gdLst>
                          <a:ahLst/>
                          <a:cxnLst>
                            <a:cxn ang="0">
                              <a:pos x="connsiteX0" y="connsiteY0"/>
                            </a:cxn>
                            <a:cxn ang="0">
                              <a:pos x="connsiteX1" y="connsiteY1"/>
                            </a:cxn>
                            <a:cxn ang="0">
                              <a:pos x="connsiteX2" y="connsiteY2"/>
                            </a:cxn>
                            <a:cxn ang="0">
                              <a:pos x="connsiteX3" y="connsiteY3"/>
                            </a:cxn>
                          </a:cxnLst>
                          <a:rect l="l" t="t" r="r" b="b"/>
                          <a:pathLst>
                            <a:path w="228906" h="92601">
                              <a:moveTo>
                                <a:pt x="227406" y="92602"/>
                              </a:moveTo>
                              <a:cubicBezTo>
                                <a:pt x="155587" y="51093"/>
                                <a:pt x="78862" y="19860"/>
                                <a:pt x="0" y="0"/>
                              </a:cubicBezTo>
                              <a:cubicBezTo>
                                <a:pt x="79093" y="18647"/>
                                <a:pt x="156338" y="48726"/>
                                <a:pt x="228907" y="89311"/>
                              </a:cubicBezTo>
                              <a:lnTo>
                                <a:pt x="227406" y="92602"/>
                              </a:lnTo>
                              <a:close/>
                            </a:path>
                          </a:pathLst>
                        </a:custGeom>
                        <a:solidFill>
                          <a:srgbClr val="A0BDAB"/>
                        </a:solidFill>
                        <a:ln w="5770" cap="flat">
                          <a:noFill/>
                          <a:prstDash val="solid"/>
                          <a:miter/>
                        </a:ln>
                      </p:spPr>
                      <p:txBody>
                        <a:bodyPr rtlCol="0" anchor="ctr"/>
                        <a:lstStyle/>
                        <a:p>
                          <a:endParaRPr lang="th-TH"/>
                        </a:p>
                      </p:txBody>
                    </p:sp>
                    <p:sp>
                      <p:nvSpPr>
                        <p:cNvPr id="2000" name="Freeform: Shape 1999">
                          <a:extLst>
                            <a:ext uri="{FF2B5EF4-FFF2-40B4-BE49-F238E27FC236}">
                              <a16:creationId xmlns:a16="http://schemas.microsoft.com/office/drawing/2014/main" id="{0A615750-CC74-4AB7-9F38-3AFBC8A74FB4}"/>
                            </a:ext>
                          </a:extLst>
                        </p:cNvPr>
                        <p:cNvSpPr/>
                        <p:nvPr/>
                      </p:nvSpPr>
                      <p:spPr>
                        <a:xfrm>
                          <a:off x="1202911" y="5686350"/>
                          <a:ext cx="180296" cy="46519"/>
                        </a:xfrm>
                        <a:custGeom>
                          <a:avLst/>
                          <a:gdLst>
                            <a:gd name="connsiteX0" fmla="*/ 178853 w 180296"/>
                            <a:gd name="connsiteY0" fmla="*/ 46520 h 46519"/>
                            <a:gd name="connsiteX1" fmla="*/ 0 w 180296"/>
                            <a:gd name="connsiteY1" fmla="*/ 46 h 46519"/>
                            <a:gd name="connsiteX2" fmla="*/ 180297 w 180296"/>
                            <a:gd name="connsiteY2" fmla="*/ 43171 h 46519"/>
                            <a:gd name="connsiteX3" fmla="*/ 178853 w 180296"/>
                            <a:gd name="connsiteY3" fmla="*/ 46520 h 46519"/>
                          </a:gdLst>
                          <a:ahLst/>
                          <a:cxnLst>
                            <a:cxn ang="0">
                              <a:pos x="connsiteX0" y="connsiteY0"/>
                            </a:cxn>
                            <a:cxn ang="0">
                              <a:pos x="connsiteX1" y="connsiteY1"/>
                            </a:cxn>
                            <a:cxn ang="0">
                              <a:pos x="connsiteX2" y="connsiteY2"/>
                            </a:cxn>
                            <a:cxn ang="0">
                              <a:pos x="connsiteX3" y="connsiteY3"/>
                            </a:cxn>
                          </a:cxnLst>
                          <a:rect l="l" t="t" r="r" b="b"/>
                          <a:pathLst>
                            <a:path w="180296" h="46519">
                              <a:moveTo>
                                <a:pt x="178853" y="46520"/>
                              </a:moveTo>
                              <a:cubicBezTo>
                                <a:pt x="123315" y="16441"/>
                                <a:pt x="61484" y="334"/>
                                <a:pt x="0" y="46"/>
                              </a:cubicBezTo>
                              <a:cubicBezTo>
                                <a:pt x="61427" y="-936"/>
                                <a:pt x="123719" y="13959"/>
                                <a:pt x="180297" y="43171"/>
                              </a:cubicBezTo>
                              <a:lnTo>
                                <a:pt x="178853" y="46520"/>
                              </a:lnTo>
                              <a:close/>
                            </a:path>
                          </a:pathLst>
                        </a:custGeom>
                        <a:solidFill>
                          <a:srgbClr val="A0BDAB"/>
                        </a:solidFill>
                        <a:ln w="5770" cap="flat">
                          <a:noFill/>
                          <a:prstDash val="solid"/>
                          <a:miter/>
                        </a:ln>
                      </p:spPr>
                      <p:txBody>
                        <a:bodyPr rtlCol="0" anchor="ctr"/>
                        <a:lstStyle/>
                        <a:p>
                          <a:endParaRPr lang="th-TH"/>
                        </a:p>
                      </p:txBody>
                    </p:sp>
                  </p:grpSp>
                </p:grpSp>
              </p:grpSp>
            </p:grpSp>
            <p:sp>
              <p:nvSpPr>
                <p:cNvPr id="1928" name="Freeform: Shape 1927">
                  <a:extLst>
                    <a:ext uri="{FF2B5EF4-FFF2-40B4-BE49-F238E27FC236}">
                      <a16:creationId xmlns:a16="http://schemas.microsoft.com/office/drawing/2014/main" id="{6F7969FB-2418-4365-9C0C-575711AEB244}"/>
                    </a:ext>
                  </a:extLst>
                </p:cNvPr>
                <p:cNvSpPr/>
                <p:nvPr/>
              </p:nvSpPr>
              <p:spPr>
                <a:xfrm>
                  <a:off x="-482454" y="3633645"/>
                  <a:ext cx="1068072" cy="752110"/>
                </a:xfrm>
                <a:custGeom>
                  <a:avLst/>
                  <a:gdLst>
                    <a:gd name="connsiteX0" fmla="*/ 1039981 w 1068072"/>
                    <a:gd name="connsiteY0" fmla="*/ 627929 h 752110"/>
                    <a:gd name="connsiteX1" fmla="*/ 490317 w 1068072"/>
                    <a:gd name="connsiteY1" fmla="*/ 726015 h 752110"/>
                    <a:gd name="connsiteX2" fmla="*/ 52132 w 1068072"/>
                    <a:gd name="connsiteY2" fmla="*/ 285117 h 752110"/>
                    <a:gd name="connsiteX3" fmla="*/ 25806 w 1068072"/>
                    <a:gd name="connsiteY3" fmla="*/ 47320 h 752110"/>
                    <a:gd name="connsiteX4" fmla="*/ 0 w 1068072"/>
                    <a:gd name="connsiteY4" fmla="*/ 19147 h 752110"/>
                    <a:gd name="connsiteX5" fmla="*/ 76495 w 1068072"/>
                    <a:gd name="connsiteY5" fmla="*/ 45184 h 752110"/>
                    <a:gd name="connsiteX6" fmla="*/ 499958 w 1068072"/>
                    <a:gd name="connsiteY6" fmla="*/ 51996 h 752110"/>
                    <a:gd name="connsiteX7" fmla="*/ 1033804 w 1068072"/>
                    <a:gd name="connsiteY7" fmla="*/ 457562 h 752110"/>
                    <a:gd name="connsiteX8" fmla="*/ 1039981 w 1068072"/>
                    <a:gd name="connsiteY8" fmla="*/ 627929 h 752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8072" h="752110">
                      <a:moveTo>
                        <a:pt x="1039981" y="627929"/>
                      </a:moveTo>
                      <a:cubicBezTo>
                        <a:pt x="1039981" y="627929"/>
                        <a:pt x="893400" y="820522"/>
                        <a:pt x="490317" y="726015"/>
                      </a:cubicBezTo>
                      <a:cubicBezTo>
                        <a:pt x="489451" y="722782"/>
                        <a:pt x="84115" y="650329"/>
                        <a:pt x="52132" y="285117"/>
                      </a:cubicBezTo>
                      <a:cubicBezTo>
                        <a:pt x="52132" y="285117"/>
                        <a:pt x="47051" y="66949"/>
                        <a:pt x="25806" y="47320"/>
                      </a:cubicBezTo>
                      <a:cubicBezTo>
                        <a:pt x="4561" y="27691"/>
                        <a:pt x="0" y="19147"/>
                        <a:pt x="0" y="19147"/>
                      </a:cubicBezTo>
                      <a:cubicBezTo>
                        <a:pt x="0" y="19147"/>
                        <a:pt x="40181" y="58693"/>
                        <a:pt x="76495" y="45184"/>
                      </a:cubicBezTo>
                      <a:cubicBezTo>
                        <a:pt x="112808" y="31675"/>
                        <a:pt x="282251" y="-53307"/>
                        <a:pt x="499958" y="51996"/>
                      </a:cubicBezTo>
                      <a:cubicBezTo>
                        <a:pt x="717203" y="157068"/>
                        <a:pt x="931792" y="290371"/>
                        <a:pt x="1033804" y="457562"/>
                      </a:cubicBezTo>
                      <a:cubicBezTo>
                        <a:pt x="1107124" y="577702"/>
                        <a:pt x="1039981" y="627929"/>
                        <a:pt x="1039981" y="627929"/>
                      </a:cubicBezTo>
                      <a:close/>
                    </a:path>
                  </a:pathLst>
                </a:custGeom>
                <a:solidFill>
                  <a:srgbClr val="E2E2E2"/>
                </a:solidFill>
                <a:ln w="5770" cap="flat">
                  <a:noFill/>
                  <a:prstDash val="solid"/>
                  <a:miter/>
                </a:ln>
              </p:spPr>
              <p:txBody>
                <a:bodyPr rtlCol="0" anchor="ctr"/>
                <a:lstStyle/>
                <a:p>
                  <a:endParaRPr lang="th-TH"/>
                </a:p>
              </p:txBody>
            </p:sp>
            <p:grpSp>
              <p:nvGrpSpPr>
                <p:cNvPr id="1929" name="Graphic 3">
                  <a:extLst>
                    <a:ext uri="{FF2B5EF4-FFF2-40B4-BE49-F238E27FC236}">
                      <a16:creationId xmlns:a16="http://schemas.microsoft.com/office/drawing/2014/main" id="{CF28B002-7580-443A-8A79-5736558C8305}"/>
                    </a:ext>
                  </a:extLst>
                </p:cNvPr>
                <p:cNvGrpSpPr/>
                <p:nvPr/>
              </p:nvGrpSpPr>
              <p:grpSpPr>
                <a:xfrm>
                  <a:off x="-429715" y="3632795"/>
                  <a:ext cx="1010307" cy="750513"/>
                  <a:chOff x="-429715" y="3632795"/>
                  <a:chExt cx="1010307" cy="750513"/>
                </a:xfrm>
                <a:solidFill>
                  <a:srgbClr val="93B79F"/>
                </a:solidFill>
              </p:grpSpPr>
              <p:pic>
                <p:nvPicPr>
                  <p:cNvPr id="1968" name="Picture 1967">
                    <a:extLst>
                      <a:ext uri="{FF2B5EF4-FFF2-40B4-BE49-F238E27FC236}">
                        <a16:creationId xmlns:a16="http://schemas.microsoft.com/office/drawing/2014/main" id="{B7F55BE4-EFC4-4904-B934-CC536C917364}"/>
                      </a:ext>
                    </a:extLst>
                  </p:cNvPr>
                  <p:cNvPicPr>
                    <a:picLocks noChangeAspect="1"/>
                  </p:cNvPicPr>
                  <p:nvPr/>
                </p:nvPicPr>
                <p:blipFill>
                  <a:blip r:embed="rId58"/>
                  <a:stretch>
                    <a:fillRect/>
                  </a:stretch>
                </p:blipFill>
                <p:spPr>
                  <a:xfrm>
                    <a:off x="-429715" y="3690527"/>
                    <a:ext cx="975668" cy="692782"/>
                  </a:xfrm>
                  <a:custGeom>
                    <a:avLst/>
                    <a:gdLst>
                      <a:gd name="connsiteX0" fmla="*/ 119 w 975668"/>
                      <a:gd name="connsiteY0" fmla="*/ 79 h 692782"/>
                      <a:gd name="connsiteX1" fmla="*/ 975787 w 975668"/>
                      <a:gd name="connsiteY1" fmla="*/ 79 h 692782"/>
                      <a:gd name="connsiteX2" fmla="*/ 975787 w 975668"/>
                      <a:gd name="connsiteY2" fmla="*/ 692861 h 692782"/>
                      <a:gd name="connsiteX3" fmla="*/ 119 w 975668"/>
                      <a:gd name="connsiteY3" fmla="*/ 692861 h 692782"/>
                    </a:gdLst>
                    <a:ahLst/>
                    <a:cxnLst>
                      <a:cxn ang="0">
                        <a:pos x="connsiteX0" y="connsiteY0"/>
                      </a:cxn>
                      <a:cxn ang="0">
                        <a:pos x="connsiteX1" y="connsiteY1"/>
                      </a:cxn>
                      <a:cxn ang="0">
                        <a:pos x="connsiteX2" y="connsiteY2"/>
                      </a:cxn>
                      <a:cxn ang="0">
                        <a:pos x="connsiteX3" y="connsiteY3"/>
                      </a:cxn>
                    </a:cxnLst>
                    <a:rect l="l" t="t" r="r" b="b"/>
                    <a:pathLst>
                      <a:path w="975668" h="692782">
                        <a:moveTo>
                          <a:pt x="119" y="79"/>
                        </a:moveTo>
                        <a:lnTo>
                          <a:pt x="975787" y="79"/>
                        </a:lnTo>
                        <a:lnTo>
                          <a:pt x="975787" y="692861"/>
                        </a:lnTo>
                        <a:lnTo>
                          <a:pt x="119" y="692861"/>
                        </a:lnTo>
                        <a:close/>
                      </a:path>
                    </a:pathLst>
                  </a:custGeom>
                </p:spPr>
              </p:pic>
              <p:pic>
                <p:nvPicPr>
                  <p:cNvPr id="1969" name="Picture 1968">
                    <a:extLst>
                      <a:ext uri="{FF2B5EF4-FFF2-40B4-BE49-F238E27FC236}">
                        <a16:creationId xmlns:a16="http://schemas.microsoft.com/office/drawing/2014/main" id="{BBE06191-ABB6-44DC-AE31-DDCE1E999FC8}"/>
                      </a:ext>
                    </a:extLst>
                  </p:cNvPr>
                  <p:cNvPicPr>
                    <a:picLocks noChangeAspect="1"/>
                  </p:cNvPicPr>
                  <p:nvPr/>
                </p:nvPicPr>
                <p:blipFill>
                  <a:blip r:embed="rId59"/>
                  <a:stretch>
                    <a:fillRect/>
                  </a:stretch>
                </p:blipFill>
                <p:spPr>
                  <a:xfrm>
                    <a:off x="-423941" y="3632795"/>
                    <a:ext cx="1004534" cy="623503"/>
                  </a:xfrm>
                  <a:custGeom>
                    <a:avLst/>
                    <a:gdLst>
                      <a:gd name="connsiteX0" fmla="*/ 120 w 1004534"/>
                      <a:gd name="connsiteY0" fmla="*/ 69 h 623503"/>
                      <a:gd name="connsiteX1" fmla="*/ 1004654 w 1004534"/>
                      <a:gd name="connsiteY1" fmla="*/ 69 h 623503"/>
                      <a:gd name="connsiteX2" fmla="*/ 1004654 w 1004534"/>
                      <a:gd name="connsiteY2" fmla="*/ 623573 h 623503"/>
                      <a:gd name="connsiteX3" fmla="*/ 120 w 1004534"/>
                      <a:gd name="connsiteY3" fmla="*/ 623573 h 623503"/>
                    </a:gdLst>
                    <a:ahLst/>
                    <a:cxnLst>
                      <a:cxn ang="0">
                        <a:pos x="connsiteX0" y="connsiteY0"/>
                      </a:cxn>
                      <a:cxn ang="0">
                        <a:pos x="connsiteX1" y="connsiteY1"/>
                      </a:cxn>
                      <a:cxn ang="0">
                        <a:pos x="connsiteX2" y="connsiteY2"/>
                      </a:cxn>
                      <a:cxn ang="0">
                        <a:pos x="connsiteX3" y="connsiteY3"/>
                      </a:cxn>
                    </a:cxnLst>
                    <a:rect l="l" t="t" r="r" b="b"/>
                    <a:pathLst>
                      <a:path w="1004534" h="623503">
                        <a:moveTo>
                          <a:pt x="120" y="69"/>
                        </a:moveTo>
                        <a:lnTo>
                          <a:pt x="1004654" y="69"/>
                        </a:lnTo>
                        <a:lnTo>
                          <a:pt x="1004654" y="623573"/>
                        </a:lnTo>
                        <a:lnTo>
                          <a:pt x="120" y="623573"/>
                        </a:lnTo>
                        <a:close/>
                      </a:path>
                    </a:pathLst>
                  </a:custGeom>
                </p:spPr>
              </p:pic>
              <p:grpSp>
                <p:nvGrpSpPr>
                  <p:cNvPr id="1970" name="Graphic 3">
                    <a:extLst>
                      <a:ext uri="{FF2B5EF4-FFF2-40B4-BE49-F238E27FC236}">
                        <a16:creationId xmlns:a16="http://schemas.microsoft.com/office/drawing/2014/main" id="{DC3C27CC-B36B-4BE8-AB50-541C5864286A}"/>
                      </a:ext>
                    </a:extLst>
                  </p:cNvPr>
                  <p:cNvGrpSpPr/>
                  <p:nvPr/>
                </p:nvGrpSpPr>
                <p:grpSpPr>
                  <a:xfrm>
                    <a:off x="-340953" y="3735636"/>
                    <a:ext cx="838035" cy="544295"/>
                    <a:chOff x="-340953" y="3735636"/>
                    <a:chExt cx="838035" cy="544295"/>
                  </a:xfrm>
                  <a:solidFill>
                    <a:srgbClr val="93B79F"/>
                  </a:solidFill>
                </p:grpSpPr>
                <p:sp>
                  <p:nvSpPr>
                    <p:cNvPr id="1971" name="Freeform: Shape 1970">
                      <a:extLst>
                        <a:ext uri="{FF2B5EF4-FFF2-40B4-BE49-F238E27FC236}">
                          <a16:creationId xmlns:a16="http://schemas.microsoft.com/office/drawing/2014/main" id="{918F8026-D20B-4450-8EEC-A4E0E1ED1751}"/>
                        </a:ext>
                      </a:extLst>
                    </p:cNvPr>
                    <p:cNvSpPr/>
                    <p:nvPr/>
                  </p:nvSpPr>
                  <p:spPr>
                    <a:xfrm>
                      <a:off x="149767" y="4206844"/>
                      <a:ext cx="299397" cy="73088"/>
                    </a:xfrm>
                    <a:custGeom>
                      <a:avLst/>
                      <a:gdLst>
                        <a:gd name="connsiteX0" fmla="*/ 299397 w 299397"/>
                        <a:gd name="connsiteY0" fmla="*/ 3002 h 73088"/>
                        <a:gd name="connsiteX1" fmla="*/ 266202 w 299397"/>
                        <a:gd name="connsiteY1" fmla="*/ 24074 h 73088"/>
                        <a:gd name="connsiteX2" fmla="*/ 230927 w 299397"/>
                        <a:gd name="connsiteY2" fmla="*/ 41278 h 73088"/>
                        <a:gd name="connsiteX3" fmla="*/ 226424 w 299397"/>
                        <a:gd name="connsiteY3" fmla="*/ 43183 h 73088"/>
                        <a:gd name="connsiteX4" fmla="*/ 221864 w 299397"/>
                        <a:gd name="connsiteY4" fmla="*/ 44915 h 73088"/>
                        <a:gd name="connsiteX5" fmla="*/ 212684 w 299397"/>
                        <a:gd name="connsiteY5" fmla="*/ 48379 h 73088"/>
                        <a:gd name="connsiteX6" fmla="*/ 194037 w 299397"/>
                        <a:gd name="connsiteY6" fmla="*/ 54441 h 73088"/>
                        <a:gd name="connsiteX7" fmla="*/ 175101 w 299397"/>
                        <a:gd name="connsiteY7" fmla="*/ 59579 h 73088"/>
                        <a:gd name="connsiteX8" fmla="*/ 165517 w 299397"/>
                        <a:gd name="connsiteY8" fmla="*/ 61658 h 73088"/>
                        <a:gd name="connsiteX9" fmla="*/ 160725 w 299397"/>
                        <a:gd name="connsiteY9" fmla="*/ 62697 h 73088"/>
                        <a:gd name="connsiteX10" fmla="*/ 155876 w 299397"/>
                        <a:gd name="connsiteY10" fmla="*/ 63563 h 73088"/>
                        <a:gd name="connsiteX11" fmla="*/ 146235 w 299397"/>
                        <a:gd name="connsiteY11" fmla="*/ 65237 h 73088"/>
                        <a:gd name="connsiteX12" fmla="*/ 136536 w 299397"/>
                        <a:gd name="connsiteY12" fmla="*/ 66507 h 73088"/>
                        <a:gd name="connsiteX13" fmla="*/ 126779 w 299397"/>
                        <a:gd name="connsiteY13" fmla="*/ 67546 h 73088"/>
                        <a:gd name="connsiteX14" fmla="*/ 117022 w 299397"/>
                        <a:gd name="connsiteY14" fmla="*/ 68354 h 73088"/>
                        <a:gd name="connsiteX15" fmla="*/ 107208 w 299397"/>
                        <a:gd name="connsiteY15" fmla="*/ 68874 h 73088"/>
                        <a:gd name="connsiteX16" fmla="*/ 97394 w 299397"/>
                        <a:gd name="connsiteY16" fmla="*/ 69105 h 73088"/>
                        <a:gd name="connsiteX17" fmla="*/ 77823 w 299397"/>
                        <a:gd name="connsiteY17" fmla="*/ 68874 h 73088"/>
                        <a:gd name="connsiteX18" fmla="*/ 38680 w 299397"/>
                        <a:gd name="connsiteY18" fmla="*/ 68008 h 73088"/>
                        <a:gd name="connsiteX19" fmla="*/ 0 w 299397"/>
                        <a:gd name="connsiteY19" fmla="*/ 73088 h 73088"/>
                        <a:gd name="connsiteX20" fmla="*/ 38680 w 299397"/>
                        <a:gd name="connsiteY20" fmla="*/ 67546 h 73088"/>
                        <a:gd name="connsiteX21" fmla="*/ 77823 w 299397"/>
                        <a:gd name="connsiteY21" fmla="*/ 68008 h 73088"/>
                        <a:gd name="connsiteX22" fmla="*/ 97394 w 299397"/>
                        <a:gd name="connsiteY22" fmla="*/ 68008 h 73088"/>
                        <a:gd name="connsiteX23" fmla="*/ 107150 w 299397"/>
                        <a:gd name="connsiteY23" fmla="*/ 67719 h 73088"/>
                        <a:gd name="connsiteX24" fmla="*/ 116907 w 299397"/>
                        <a:gd name="connsiteY24" fmla="*/ 67084 h 73088"/>
                        <a:gd name="connsiteX25" fmla="*/ 126606 w 299397"/>
                        <a:gd name="connsiteY25" fmla="*/ 66161 h 73088"/>
                        <a:gd name="connsiteX26" fmla="*/ 136305 w 299397"/>
                        <a:gd name="connsiteY26" fmla="*/ 65006 h 73088"/>
                        <a:gd name="connsiteX27" fmla="*/ 145946 w 299397"/>
                        <a:gd name="connsiteY27" fmla="*/ 63620 h 73088"/>
                        <a:gd name="connsiteX28" fmla="*/ 155530 w 299397"/>
                        <a:gd name="connsiteY28" fmla="*/ 61831 h 73088"/>
                        <a:gd name="connsiteX29" fmla="*/ 160321 w 299397"/>
                        <a:gd name="connsiteY29" fmla="*/ 60907 h 73088"/>
                        <a:gd name="connsiteX30" fmla="*/ 165055 w 299397"/>
                        <a:gd name="connsiteY30" fmla="*/ 59810 h 73088"/>
                        <a:gd name="connsiteX31" fmla="*/ 174581 w 299397"/>
                        <a:gd name="connsiteY31" fmla="*/ 57616 h 73088"/>
                        <a:gd name="connsiteX32" fmla="*/ 193344 w 299397"/>
                        <a:gd name="connsiteY32" fmla="*/ 52305 h 73088"/>
                        <a:gd name="connsiteX33" fmla="*/ 211818 w 299397"/>
                        <a:gd name="connsiteY33" fmla="*/ 46070 h 73088"/>
                        <a:gd name="connsiteX34" fmla="*/ 220882 w 299397"/>
                        <a:gd name="connsiteY34" fmla="*/ 42491 h 73088"/>
                        <a:gd name="connsiteX35" fmla="*/ 225443 w 299397"/>
                        <a:gd name="connsiteY35" fmla="*/ 40701 h 73088"/>
                        <a:gd name="connsiteX36" fmla="*/ 229888 w 299397"/>
                        <a:gd name="connsiteY36" fmla="*/ 38738 h 73088"/>
                        <a:gd name="connsiteX37" fmla="*/ 264700 w 299397"/>
                        <a:gd name="connsiteY37" fmla="*/ 21245 h 73088"/>
                        <a:gd name="connsiteX38" fmla="*/ 297319 w 299397"/>
                        <a:gd name="connsiteY38" fmla="*/ 0 h 73088"/>
                        <a:gd name="connsiteX39" fmla="*/ 299397 w 299397"/>
                        <a:gd name="connsiteY39" fmla="*/ 3002 h 73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99397" h="73088">
                          <a:moveTo>
                            <a:pt x="299397" y="3002"/>
                          </a:moveTo>
                          <a:cubicBezTo>
                            <a:pt x="288659" y="10565"/>
                            <a:pt x="277690" y="17724"/>
                            <a:pt x="266202" y="24074"/>
                          </a:cubicBezTo>
                          <a:cubicBezTo>
                            <a:pt x="254713" y="30367"/>
                            <a:pt x="243051" y="36313"/>
                            <a:pt x="230927" y="41278"/>
                          </a:cubicBezTo>
                          <a:lnTo>
                            <a:pt x="226424" y="43183"/>
                          </a:lnTo>
                          <a:lnTo>
                            <a:pt x="221864" y="44915"/>
                          </a:lnTo>
                          <a:cubicBezTo>
                            <a:pt x="218804" y="46070"/>
                            <a:pt x="215744" y="47282"/>
                            <a:pt x="212684" y="48379"/>
                          </a:cubicBezTo>
                          <a:cubicBezTo>
                            <a:pt x="206507" y="50458"/>
                            <a:pt x="200329" y="52709"/>
                            <a:pt x="194037" y="54441"/>
                          </a:cubicBezTo>
                          <a:cubicBezTo>
                            <a:pt x="187802" y="56404"/>
                            <a:pt x="181451" y="57963"/>
                            <a:pt x="175101" y="59579"/>
                          </a:cubicBezTo>
                          <a:cubicBezTo>
                            <a:pt x="171925" y="60387"/>
                            <a:pt x="168692" y="60965"/>
                            <a:pt x="165517" y="61658"/>
                          </a:cubicBezTo>
                          <a:lnTo>
                            <a:pt x="160725" y="62697"/>
                          </a:lnTo>
                          <a:cubicBezTo>
                            <a:pt x="159109" y="63043"/>
                            <a:pt x="157492" y="63274"/>
                            <a:pt x="155876" y="63563"/>
                          </a:cubicBezTo>
                          <a:lnTo>
                            <a:pt x="146235" y="65237"/>
                          </a:lnTo>
                          <a:lnTo>
                            <a:pt x="136536" y="66507"/>
                          </a:lnTo>
                          <a:cubicBezTo>
                            <a:pt x="133303" y="66969"/>
                            <a:pt x="130070" y="67258"/>
                            <a:pt x="126779" y="67546"/>
                          </a:cubicBezTo>
                          <a:cubicBezTo>
                            <a:pt x="123546" y="67835"/>
                            <a:pt x="120255" y="68239"/>
                            <a:pt x="117022" y="68354"/>
                          </a:cubicBezTo>
                          <a:lnTo>
                            <a:pt x="107208" y="68874"/>
                          </a:lnTo>
                          <a:cubicBezTo>
                            <a:pt x="103975" y="69105"/>
                            <a:pt x="100684" y="68990"/>
                            <a:pt x="97394" y="69105"/>
                          </a:cubicBezTo>
                          <a:cubicBezTo>
                            <a:pt x="90870" y="69278"/>
                            <a:pt x="84346" y="69105"/>
                            <a:pt x="77823" y="68874"/>
                          </a:cubicBezTo>
                          <a:cubicBezTo>
                            <a:pt x="64775" y="68412"/>
                            <a:pt x="51728" y="67719"/>
                            <a:pt x="38680" y="68008"/>
                          </a:cubicBezTo>
                          <a:cubicBezTo>
                            <a:pt x="25633" y="68239"/>
                            <a:pt x="12586" y="69625"/>
                            <a:pt x="0" y="73088"/>
                          </a:cubicBezTo>
                          <a:cubicBezTo>
                            <a:pt x="12528" y="69451"/>
                            <a:pt x="25633" y="67950"/>
                            <a:pt x="38680" y="67546"/>
                          </a:cubicBezTo>
                          <a:cubicBezTo>
                            <a:pt x="51728" y="67142"/>
                            <a:pt x="64775" y="67719"/>
                            <a:pt x="77823" y="68008"/>
                          </a:cubicBezTo>
                          <a:cubicBezTo>
                            <a:pt x="84346" y="68124"/>
                            <a:pt x="90870" y="68239"/>
                            <a:pt x="97394" y="68008"/>
                          </a:cubicBezTo>
                          <a:cubicBezTo>
                            <a:pt x="100627" y="67893"/>
                            <a:pt x="103917" y="67950"/>
                            <a:pt x="107150" y="67719"/>
                          </a:cubicBezTo>
                          <a:lnTo>
                            <a:pt x="116907" y="67084"/>
                          </a:lnTo>
                          <a:cubicBezTo>
                            <a:pt x="120140" y="66911"/>
                            <a:pt x="123373" y="66449"/>
                            <a:pt x="126606" y="66161"/>
                          </a:cubicBezTo>
                          <a:cubicBezTo>
                            <a:pt x="129839" y="65814"/>
                            <a:pt x="133072" y="65526"/>
                            <a:pt x="136305" y="65006"/>
                          </a:cubicBezTo>
                          <a:lnTo>
                            <a:pt x="145946" y="63620"/>
                          </a:lnTo>
                          <a:lnTo>
                            <a:pt x="155530" y="61831"/>
                          </a:lnTo>
                          <a:cubicBezTo>
                            <a:pt x="157146" y="61542"/>
                            <a:pt x="158705" y="61253"/>
                            <a:pt x="160321" y="60907"/>
                          </a:cubicBezTo>
                          <a:lnTo>
                            <a:pt x="165055" y="59810"/>
                          </a:lnTo>
                          <a:cubicBezTo>
                            <a:pt x="168231" y="59060"/>
                            <a:pt x="171406" y="58425"/>
                            <a:pt x="174581" y="57616"/>
                          </a:cubicBezTo>
                          <a:cubicBezTo>
                            <a:pt x="180874" y="55942"/>
                            <a:pt x="187167" y="54326"/>
                            <a:pt x="193344" y="52305"/>
                          </a:cubicBezTo>
                          <a:cubicBezTo>
                            <a:pt x="199579" y="50515"/>
                            <a:pt x="205699" y="48206"/>
                            <a:pt x="211818" y="46070"/>
                          </a:cubicBezTo>
                          <a:cubicBezTo>
                            <a:pt x="214878" y="44915"/>
                            <a:pt x="217880" y="43703"/>
                            <a:pt x="220882" y="42491"/>
                          </a:cubicBezTo>
                          <a:lnTo>
                            <a:pt x="225443" y="40701"/>
                          </a:lnTo>
                          <a:lnTo>
                            <a:pt x="229888" y="38738"/>
                          </a:lnTo>
                          <a:cubicBezTo>
                            <a:pt x="241839" y="33658"/>
                            <a:pt x="253385" y="27654"/>
                            <a:pt x="264700" y="21245"/>
                          </a:cubicBezTo>
                          <a:cubicBezTo>
                            <a:pt x="276016" y="14837"/>
                            <a:pt x="286812" y="7563"/>
                            <a:pt x="297319" y="0"/>
                          </a:cubicBezTo>
                          <a:lnTo>
                            <a:pt x="299397" y="3002"/>
                          </a:lnTo>
                          <a:close/>
                        </a:path>
                      </a:pathLst>
                    </a:custGeom>
                    <a:solidFill>
                      <a:srgbClr val="93B79F"/>
                    </a:solidFill>
                    <a:ln w="5770" cap="flat">
                      <a:noFill/>
                      <a:prstDash val="solid"/>
                      <a:miter/>
                    </a:ln>
                  </p:spPr>
                  <p:txBody>
                    <a:bodyPr rtlCol="0" anchor="ctr"/>
                    <a:lstStyle/>
                    <a:p>
                      <a:endParaRPr lang="th-TH"/>
                    </a:p>
                  </p:txBody>
                </p:sp>
                <p:sp>
                  <p:nvSpPr>
                    <p:cNvPr id="1972" name="Freeform: Shape 1971">
                      <a:extLst>
                        <a:ext uri="{FF2B5EF4-FFF2-40B4-BE49-F238E27FC236}">
                          <a16:creationId xmlns:a16="http://schemas.microsoft.com/office/drawing/2014/main" id="{CB3A2264-6FAA-4B23-8693-BC7A0D45FEDB}"/>
                        </a:ext>
                      </a:extLst>
                    </p:cNvPr>
                    <p:cNvSpPr/>
                    <p:nvPr/>
                  </p:nvSpPr>
                  <p:spPr>
                    <a:xfrm>
                      <a:off x="17272" y="4140106"/>
                      <a:ext cx="317236" cy="74358"/>
                    </a:xfrm>
                    <a:custGeom>
                      <a:avLst/>
                      <a:gdLst>
                        <a:gd name="connsiteX0" fmla="*/ 317236 w 317236"/>
                        <a:gd name="connsiteY0" fmla="*/ 3233 h 74358"/>
                        <a:gd name="connsiteX1" fmla="*/ 161765 w 317236"/>
                        <a:gd name="connsiteY1" fmla="*/ 54095 h 74358"/>
                        <a:gd name="connsiteX2" fmla="*/ 81229 w 317236"/>
                        <a:gd name="connsiteY2" fmla="*/ 68008 h 74358"/>
                        <a:gd name="connsiteX3" fmla="*/ 40355 w 317236"/>
                        <a:gd name="connsiteY3" fmla="*/ 68759 h 74358"/>
                        <a:gd name="connsiteX4" fmla="*/ 0 w 317236"/>
                        <a:gd name="connsiteY4" fmla="*/ 74359 h 74358"/>
                        <a:gd name="connsiteX5" fmla="*/ 40355 w 317236"/>
                        <a:gd name="connsiteY5" fmla="*/ 68355 h 74358"/>
                        <a:gd name="connsiteX6" fmla="*/ 81229 w 317236"/>
                        <a:gd name="connsiteY6" fmla="*/ 67142 h 74358"/>
                        <a:gd name="connsiteX7" fmla="*/ 161360 w 317236"/>
                        <a:gd name="connsiteY7" fmla="*/ 52421 h 74358"/>
                        <a:gd name="connsiteX8" fmla="*/ 315966 w 317236"/>
                        <a:gd name="connsiteY8" fmla="*/ 0 h 74358"/>
                        <a:gd name="connsiteX9" fmla="*/ 317236 w 317236"/>
                        <a:gd name="connsiteY9" fmla="*/ 3233 h 7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7236" h="74358">
                          <a:moveTo>
                            <a:pt x="317236" y="3233"/>
                          </a:moveTo>
                          <a:cubicBezTo>
                            <a:pt x="266548" y="23439"/>
                            <a:pt x="214532" y="40412"/>
                            <a:pt x="161765" y="54095"/>
                          </a:cubicBezTo>
                          <a:cubicBezTo>
                            <a:pt x="135439" y="60965"/>
                            <a:pt x="108594" y="67258"/>
                            <a:pt x="81229" y="68008"/>
                          </a:cubicBezTo>
                          <a:cubicBezTo>
                            <a:pt x="67604" y="68528"/>
                            <a:pt x="53979" y="68297"/>
                            <a:pt x="40355" y="68759"/>
                          </a:cubicBezTo>
                          <a:cubicBezTo>
                            <a:pt x="26788" y="69278"/>
                            <a:pt x="13105" y="70664"/>
                            <a:pt x="0" y="74359"/>
                          </a:cubicBezTo>
                          <a:cubicBezTo>
                            <a:pt x="13105" y="70548"/>
                            <a:pt x="26730" y="68990"/>
                            <a:pt x="40355" y="68355"/>
                          </a:cubicBezTo>
                          <a:cubicBezTo>
                            <a:pt x="53979" y="67720"/>
                            <a:pt x="67604" y="67777"/>
                            <a:pt x="81229" y="67142"/>
                          </a:cubicBezTo>
                          <a:cubicBezTo>
                            <a:pt x="108478" y="66103"/>
                            <a:pt x="135092" y="59522"/>
                            <a:pt x="161360" y="52421"/>
                          </a:cubicBezTo>
                          <a:cubicBezTo>
                            <a:pt x="213954" y="38219"/>
                            <a:pt x="265624" y="20668"/>
                            <a:pt x="315966" y="0"/>
                          </a:cubicBezTo>
                          <a:lnTo>
                            <a:pt x="317236" y="3233"/>
                          </a:lnTo>
                          <a:close/>
                        </a:path>
                      </a:pathLst>
                    </a:custGeom>
                    <a:solidFill>
                      <a:srgbClr val="93B79F"/>
                    </a:solidFill>
                    <a:ln w="5770" cap="flat">
                      <a:noFill/>
                      <a:prstDash val="solid"/>
                      <a:miter/>
                    </a:ln>
                  </p:spPr>
                  <p:txBody>
                    <a:bodyPr rtlCol="0" anchor="ctr"/>
                    <a:lstStyle/>
                    <a:p>
                      <a:endParaRPr lang="th-TH"/>
                    </a:p>
                  </p:txBody>
                </p:sp>
                <p:sp>
                  <p:nvSpPr>
                    <p:cNvPr id="1973" name="Freeform: Shape 1972">
                      <a:extLst>
                        <a:ext uri="{FF2B5EF4-FFF2-40B4-BE49-F238E27FC236}">
                          <a16:creationId xmlns:a16="http://schemas.microsoft.com/office/drawing/2014/main" id="{42403A99-9856-4F3D-94D4-55EA2D197213}"/>
                        </a:ext>
                      </a:extLst>
                    </p:cNvPr>
                    <p:cNvSpPr/>
                    <p:nvPr/>
                  </p:nvSpPr>
                  <p:spPr>
                    <a:xfrm>
                      <a:off x="-80525" y="4070943"/>
                      <a:ext cx="292989" cy="95950"/>
                    </a:xfrm>
                    <a:custGeom>
                      <a:avLst/>
                      <a:gdLst>
                        <a:gd name="connsiteX0" fmla="*/ 292989 w 292989"/>
                        <a:gd name="connsiteY0" fmla="*/ 3464 h 95950"/>
                        <a:gd name="connsiteX1" fmla="*/ 257253 w 292989"/>
                        <a:gd name="connsiteY1" fmla="*/ 17146 h 95950"/>
                        <a:gd name="connsiteX2" fmla="*/ 239818 w 292989"/>
                        <a:gd name="connsiteY2" fmla="*/ 25402 h 95950"/>
                        <a:gd name="connsiteX3" fmla="*/ 222268 w 292989"/>
                        <a:gd name="connsiteY3" fmla="*/ 33484 h 95950"/>
                        <a:gd name="connsiteX4" fmla="*/ 150276 w 292989"/>
                        <a:gd name="connsiteY4" fmla="*/ 61484 h 95950"/>
                        <a:gd name="connsiteX5" fmla="*/ 75975 w 292989"/>
                        <a:gd name="connsiteY5" fmla="*/ 82383 h 95950"/>
                        <a:gd name="connsiteX6" fmla="*/ 0 w 292989"/>
                        <a:gd name="connsiteY6" fmla="*/ 95950 h 95950"/>
                        <a:gd name="connsiteX7" fmla="*/ 75744 w 292989"/>
                        <a:gd name="connsiteY7" fmla="*/ 81517 h 95950"/>
                        <a:gd name="connsiteX8" fmla="*/ 149699 w 292989"/>
                        <a:gd name="connsiteY8" fmla="*/ 59810 h 95950"/>
                        <a:gd name="connsiteX9" fmla="*/ 221171 w 292989"/>
                        <a:gd name="connsiteY9" fmla="*/ 31060 h 95950"/>
                        <a:gd name="connsiteX10" fmla="*/ 238548 w 292989"/>
                        <a:gd name="connsiteY10" fmla="*/ 22804 h 95950"/>
                        <a:gd name="connsiteX11" fmla="*/ 255868 w 292989"/>
                        <a:gd name="connsiteY11" fmla="*/ 14317 h 95950"/>
                        <a:gd name="connsiteX12" fmla="*/ 291950 w 292989"/>
                        <a:gd name="connsiteY12" fmla="*/ 0 h 95950"/>
                        <a:gd name="connsiteX13" fmla="*/ 292989 w 292989"/>
                        <a:gd name="connsiteY13" fmla="*/ 3464 h 9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2989" h="95950">
                          <a:moveTo>
                            <a:pt x="292989" y="3464"/>
                          </a:moveTo>
                          <a:cubicBezTo>
                            <a:pt x="280692" y="6755"/>
                            <a:pt x="268915" y="11720"/>
                            <a:pt x="257253" y="17146"/>
                          </a:cubicBezTo>
                          <a:lnTo>
                            <a:pt x="239818" y="25402"/>
                          </a:lnTo>
                          <a:cubicBezTo>
                            <a:pt x="233987" y="28115"/>
                            <a:pt x="228156" y="30829"/>
                            <a:pt x="222268" y="33484"/>
                          </a:cubicBezTo>
                          <a:cubicBezTo>
                            <a:pt x="198713" y="43934"/>
                            <a:pt x="174697" y="53344"/>
                            <a:pt x="150276" y="61484"/>
                          </a:cubicBezTo>
                          <a:cubicBezTo>
                            <a:pt x="125855" y="69625"/>
                            <a:pt x="101031" y="76610"/>
                            <a:pt x="75975" y="82383"/>
                          </a:cubicBezTo>
                          <a:cubicBezTo>
                            <a:pt x="50862" y="88099"/>
                            <a:pt x="25517" y="92602"/>
                            <a:pt x="0" y="95950"/>
                          </a:cubicBezTo>
                          <a:cubicBezTo>
                            <a:pt x="25460" y="92313"/>
                            <a:pt x="50746" y="87521"/>
                            <a:pt x="75744" y="81517"/>
                          </a:cubicBezTo>
                          <a:cubicBezTo>
                            <a:pt x="100742" y="75456"/>
                            <a:pt x="125394" y="68181"/>
                            <a:pt x="149699" y="59810"/>
                          </a:cubicBezTo>
                          <a:cubicBezTo>
                            <a:pt x="173946" y="51381"/>
                            <a:pt x="197789" y="41740"/>
                            <a:pt x="221171" y="31060"/>
                          </a:cubicBezTo>
                          <a:cubicBezTo>
                            <a:pt x="227002" y="28346"/>
                            <a:pt x="232775" y="25575"/>
                            <a:pt x="238548" y="22804"/>
                          </a:cubicBezTo>
                          <a:lnTo>
                            <a:pt x="255868" y="14317"/>
                          </a:lnTo>
                          <a:cubicBezTo>
                            <a:pt x="267472" y="8717"/>
                            <a:pt x="279422" y="3522"/>
                            <a:pt x="291950" y="0"/>
                          </a:cubicBezTo>
                          <a:lnTo>
                            <a:pt x="292989" y="3464"/>
                          </a:lnTo>
                          <a:close/>
                        </a:path>
                      </a:pathLst>
                    </a:custGeom>
                    <a:solidFill>
                      <a:srgbClr val="93B79F"/>
                    </a:solidFill>
                    <a:ln w="5770" cap="flat">
                      <a:noFill/>
                      <a:prstDash val="solid"/>
                      <a:miter/>
                    </a:ln>
                  </p:spPr>
                  <p:txBody>
                    <a:bodyPr rtlCol="0" anchor="ctr"/>
                    <a:lstStyle/>
                    <a:p>
                      <a:endParaRPr lang="th-TH"/>
                    </a:p>
                  </p:txBody>
                </p:sp>
                <p:sp>
                  <p:nvSpPr>
                    <p:cNvPr id="1974" name="Freeform: Shape 1973">
                      <a:extLst>
                        <a:ext uri="{FF2B5EF4-FFF2-40B4-BE49-F238E27FC236}">
                          <a16:creationId xmlns:a16="http://schemas.microsoft.com/office/drawing/2014/main" id="{CF14D1D6-C5E0-402F-8E31-E47DC53AF96A}"/>
                        </a:ext>
                      </a:extLst>
                    </p:cNvPr>
                    <p:cNvSpPr/>
                    <p:nvPr/>
                  </p:nvSpPr>
                  <p:spPr>
                    <a:xfrm>
                      <a:off x="-146166" y="4003454"/>
                      <a:ext cx="247323" cy="65240"/>
                    </a:xfrm>
                    <a:custGeom>
                      <a:avLst/>
                      <a:gdLst>
                        <a:gd name="connsiteX0" fmla="*/ 247323 w 247323"/>
                        <a:gd name="connsiteY0" fmla="*/ 3291 h 65240"/>
                        <a:gd name="connsiteX1" fmla="*/ 184684 w 247323"/>
                        <a:gd name="connsiteY1" fmla="*/ 18705 h 65240"/>
                        <a:gd name="connsiteX2" fmla="*/ 123546 w 247323"/>
                        <a:gd name="connsiteY2" fmla="*/ 37583 h 65240"/>
                        <a:gd name="connsiteX3" fmla="*/ 94622 w 247323"/>
                        <a:gd name="connsiteY3" fmla="*/ 51670 h 65240"/>
                        <a:gd name="connsiteX4" fmla="*/ 64198 w 247323"/>
                        <a:gd name="connsiteY4" fmla="*/ 62350 h 65240"/>
                        <a:gd name="connsiteX5" fmla="*/ 32157 w 247323"/>
                        <a:gd name="connsiteY5" fmla="*/ 65237 h 65240"/>
                        <a:gd name="connsiteX6" fmla="*/ 0 w 247323"/>
                        <a:gd name="connsiteY6" fmla="*/ 63678 h 65240"/>
                        <a:gd name="connsiteX7" fmla="*/ 32157 w 247323"/>
                        <a:gd name="connsiteY7" fmla="*/ 64775 h 65240"/>
                        <a:gd name="connsiteX8" fmla="*/ 64025 w 247323"/>
                        <a:gd name="connsiteY8" fmla="*/ 61427 h 65240"/>
                        <a:gd name="connsiteX9" fmla="*/ 94045 w 247323"/>
                        <a:gd name="connsiteY9" fmla="*/ 50458 h 65240"/>
                        <a:gd name="connsiteX10" fmla="*/ 122796 w 247323"/>
                        <a:gd name="connsiteY10" fmla="*/ 36025 h 65240"/>
                        <a:gd name="connsiteX11" fmla="*/ 184107 w 247323"/>
                        <a:gd name="connsiteY11" fmla="*/ 16165 h 65240"/>
                        <a:gd name="connsiteX12" fmla="*/ 246169 w 247323"/>
                        <a:gd name="connsiteY12" fmla="*/ 0 h 65240"/>
                        <a:gd name="connsiteX13" fmla="*/ 247323 w 247323"/>
                        <a:gd name="connsiteY13" fmla="*/ 3291 h 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323" h="65240">
                          <a:moveTo>
                            <a:pt x="247323" y="3291"/>
                          </a:moveTo>
                          <a:cubicBezTo>
                            <a:pt x="226828" y="10103"/>
                            <a:pt x="205641" y="14144"/>
                            <a:pt x="184684" y="18705"/>
                          </a:cubicBezTo>
                          <a:cubicBezTo>
                            <a:pt x="163785" y="23266"/>
                            <a:pt x="142944" y="28520"/>
                            <a:pt x="123546" y="37583"/>
                          </a:cubicBezTo>
                          <a:cubicBezTo>
                            <a:pt x="113847" y="42087"/>
                            <a:pt x="104379" y="47109"/>
                            <a:pt x="94622" y="51670"/>
                          </a:cubicBezTo>
                          <a:cubicBezTo>
                            <a:pt x="84866" y="56173"/>
                            <a:pt x="74763" y="60157"/>
                            <a:pt x="64198" y="62350"/>
                          </a:cubicBezTo>
                          <a:cubicBezTo>
                            <a:pt x="53633" y="64602"/>
                            <a:pt x="42895" y="65295"/>
                            <a:pt x="32157" y="65237"/>
                          </a:cubicBezTo>
                          <a:cubicBezTo>
                            <a:pt x="21418" y="65179"/>
                            <a:pt x="10738" y="64429"/>
                            <a:pt x="0" y="63678"/>
                          </a:cubicBezTo>
                          <a:cubicBezTo>
                            <a:pt x="10680" y="64313"/>
                            <a:pt x="21418" y="64891"/>
                            <a:pt x="32157" y="64775"/>
                          </a:cubicBezTo>
                          <a:cubicBezTo>
                            <a:pt x="42837" y="64660"/>
                            <a:pt x="53575" y="63794"/>
                            <a:pt x="64025" y="61427"/>
                          </a:cubicBezTo>
                          <a:cubicBezTo>
                            <a:pt x="74474" y="59117"/>
                            <a:pt x="84404" y="55076"/>
                            <a:pt x="94045" y="50458"/>
                          </a:cubicBezTo>
                          <a:cubicBezTo>
                            <a:pt x="103686" y="45839"/>
                            <a:pt x="113097" y="40643"/>
                            <a:pt x="122796" y="36025"/>
                          </a:cubicBezTo>
                          <a:cubicBezTo>
                            <a:pt x="142193" y="26614"/>
                            <a:pt x="163208" y="21014"/>
                            <a:pt x="184107" y="16165"/>
                          </a:cubicBezTo>
                          <a:cubicBezTo>
                            <a:pt x="205006" y="11315"/>
                            <a:pt x="226020" y="7043"/>
                            <a:pt x="246169" y="0"/>
                          </a:cubicBezTo>
                          <a:lnTo>
                            <a:pt x="247323" y="3291"/>
                          </a:lnTo>
                          <a:close/>
                        </a:path>
                      </a:pathLst>
                    </a:custGeom>
                    <a:solidFill>
                      <a:srgbClr val="93B79F"/>
                    </a:solidFill>
                    <a:ln w="5770" cap="flat">
                      <a:noFill/>
                      <a:prstDash val="solid"/>
                      <a:miter/>
                    </a:ln>
                  </p:spPr>
                  <p:txBody>
                    <a:bodyPr rtlCol="0" anchor="ctr"/>
                    <a:lstStyle/>
                    <a:p>
                      <a:endParaRPr lang="th-TH"/>
                    </a:p>
                  </p:txBody>
                </p:sp>
                <p:sp>
                  <p:nvSpPr>
                    <p:cNvPr id="1975" name="Freeform: Shape 1974">
                      <a:extLst>
                        <a:ext uri="{FF2B5EF4-FFF2-40B4-BE49-F238E27FC236}">
                          <a16:creationId xmlns:a16="http://schemas.microsoft.com/office/drawing/2014/main" id="{4D47963D-67EA-4C91-B4FA-8A69AC1ED93F}"/>
                        </a:ext>
                      </a:extLst>
                    </p:cNvPr>
                    <p:cNvSpPr/>
                    <p:nvPr/>
                  </p:nvSpPr>
                  <p:spPr>
                    <a:xfrm>
                      <a:off x="-245349" y="3939776"/>
                      <a:ext cx="209912" cy="58020"/>
                    </a:xfrm>
                    <a:custGeom>
                      <a:avLst/>
                      <a:gdLst>
                        <a:gd name="connsiteX0" fmla="*/ 209913 w 209912"/>
                        <a:gd name="connsiteY0" fmla="*/ 3118 h 58020"/>
                        <a:gd name="connsiteX1" fmla="*/ 158532 w 209912"/>
                        <a:gd name="connsiteY1" fmla="*/ 21476 h 58020"/>
                        <a:gd name="connsiteX2" fmla="*/ 105303 w 209912"/>
                        <a:gd name="connsiteY2" fmla="*/ 32503 h 58020"/>
                        <a:gd name="connsiteX3" fmla="*/ 51959 w 209912"/>
                        <a:gd name="connsiteY3" fmla="*/ 42606 h 58020"/>
                        <a:gd name="connsiteX4" fmla="*/ 0 w 209912"/>
                        <a:gd name="connsiteY4" fmla="*/ 58021 h 58020"/>
                        <a:gd name="connsiteX5" fmla="*/ 51785 w 209912"/>
                        <a:gd name="connsiteY5" fmla="*/ 41740 h 58020"/>
                        <a:gd name="connsiteX6" fmla="*/ 105014 w 209912"/>
                        <a:gd name="connsiteY6" fmla="*/ 30771 h 58020"/>
                        <a:gd name="connsiteX7" fmla="*/ 157897 w 209912"/>
                        <a:gd name="connsiteY7" fmla="*/ 18936 h 58020"/>
                        <a:gd name="connsiteX8" fmla="*/ 208354 w 209912"/>
                        <a:gd name="connsiteY8" fmla="*/ 0 h 58020"/>
                        <a:gd name="connsiteX9" fmla="*/ 209913 w 209912"/>
                        <a:gd name="connsiteY9" fmla="*/ 3118 h 58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912" h="58020">
                          <a:moveTo>
                            <a:pt x="209913" y="3118"/>
                          </a:moveTo>
                          <a:cubicBezTo>
                            <a:pt x="193459" y="11085"/>
                            <a:pt x="176140" y="16915"/>
                            <a:pt x="158532" y="21476"/>
                          </a:cubicBezTo>
                          <a:cubicBezTo>
                            <a:pt x="140923" y="26037"/>
                            <a:pt x="123084" y="29328"/>
                            <a:pt x="105303" y="32503"/>
                          </a:cubicBezTo>
                          <a:cubicBezTo>
                            <a:pt x="87464" y="35678"/>
                            <a:pt x="69625" y="38680"/>
                            <a:pt x="51959" y="42606"/>
                          </a:cubicBezTo>
                          <a:cubicBezTo>
                            <a:pt x="34293" y="46532"/>
                            <a:pt x="16800" y="51324"/>
                            <a:pt x="0" y="58021"/>
                          </a:cubicBezTo>
                          <a:cubicBezTo>
                            <a:pt x="16742" y="51035"/>
                            <a:pt x="34177" y="45955"/>
                            <a:pt x="51785" y="41740"/>
                          </a:cubicBezTo>
                          <a:cubicBezTo>
                            <a:pt x="69394" y="37526"/>
                            <a:pt x="87233" y="34235"/>
                            <a:pt x="105014" y="30771"/>
                          </a:cubicBezTo>
                          <a:cubicBezTo>
                            <a:pt x="122796" y="27307"/>
                            <a:pt x="140519" y="23728"/>
                            <a:pt x="157897" y="18936"/>
                          </a:cubicBezTo>
                          <a:cubicBezTo>
                            <a:pt x="175274" y="14144"/>
                            <a:pt x="192363" y="8140"/>
                            <a:pt x="208354" y="0"/>
                          </a:cubicBezTo>
                          <a:lnTo>
                            <a:pt x="209913" y="3118"/>
                          </a:lnTo>
                          <a:close/>
                        </a:path>
                      </a:pathLst>
                    </a:custGeom>
                    <a:solidFill>
                      <a:srgbClr val="93B79F"/>
                    </a:solidFill>
                    <a:ln w="5770" cap="flat">
                      <a:noFill/>
                      <a:prstDash val="solid"/>
                      <a:miter/>
                    </a:ln>
                  </p:spPr>
                  <p:txBody>
                    <a:bodyPr rtlCol="0" anchor="ctr"/>
                    <a:lstStyle/>
                    <a:p>
                      <a:endParaRPr lang="th-TH"/>
                    </a:p>
                  </p:txBody>
                </p:sp>
                <p:sp>
                  <p:nvSpPr>
                    <p:cNvPr id="1976" name="Freeform: Shape 1975">
                      <a:extLst>
                        <a:ext uri="{FF2B5EF4-FFF2-40B4-BE49-F238E27FC236}">
                          <a16:creationId xmlns:a16="http://schemas.microsoft.com/office/drawing/2014/main" id="{113E9E4A-A64B-46D9-9FAE-A14BCE4A99E1}"/>
                        </a:ext>
                      </a:extLst>
                    </p:cNvPr>
                    <p:cNvSpPr/>
                    <p:nvPr/>
                  </p:nvSpPr>
                  <p:spPr>
                    <a:xfrm>
                      <a:off x="-340953" y="3871653"/>
                      <a:ext cx="195884" cy="36265"/>
                    </a:xfrm>
                    <a:custGeom>
                      <a:avLst/>
                      <a:gdLst>
                        <a:gd name="connsiteX0" fmla="*/ 195884 w 195884"/>
                        <a:gd name="connsiteY0" fmla="*/ 3175 h 36265"/>
                        <a:gd name="connsiteX1" fmla="*/ 148544 w 195884"/>
                        <a:gd name="connsiteY1" fmla="*/ 19802 h 36265"/>
                        <a:gd name="connsiteX2" fmla="*/ 99934 w 195884"/>
                        <a:gd name="connsiteY2" fmla="*/ 32214 h 36265"/>
                        <a:gd name="connsiteX3" fmla="*/ 75051 w 195884"/>
                        <a:gd name="connsiteY3" fmla="*/ 35447 h 36265"/>
                        <a:gd name="connsiteX4" fmla="*/ 49996 w 195884"/>
                        <a:gd name="connsiteY4" fmla="*/ 36256 h 36265"/>
                        <a:gd name="connsiteX5" fmla="*/ 0 w 195884"/>
                        <a:gd name="connsiteY5" fmla="*/ 33542 h 36265"/>
                        <a:gd name="connsiteX6" fmla="*/ 49996 w 195884"/>
                        <a:gd name="connsiteY6" fmla="*/ 35390 h 36265"/>
                        <a:gd name="connsiteX7" fmla="*/ 74936 w 195884"/>
                        <a:gd name="connsiteY7" fmla="*/ 34177 h 36265"/>
                        <a:gd name="connsiteX8" fmla="*/ 99645 w 195884"/>
                        <a:gd name="connsiteY8" fmla="*/ 30540 h 36265"/>
                        <a:gd name="connsiteX9" fmla="*/ 147794 w 195884"/>
                        <a:gd name="connsiteY9" fmla="*/ 17377 h 36265"/>
                        <a:gd name="connsiteX10" fmla="*/ 194672 w 195884"/>
                        <a:gd name="connsiteY10" fmla="*/ 0 h 36265"/>
                        <a:gd name="connsiteX11" fmla="*/ 195884 w 195884"/>
                        <a:gd name="connsiteY11" fmla="*/ 3175 h 3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884" h="36265">
                          <a:moveTo>
                            <a:pt x="195884" y="3175"/>
                          </a:moveTo>
                          <a:cubicBezTo>
                            <a:pt x="180239" y="8948"/>
                            <a:pt x="164536" y="14722"/>
                            <a:pt x="148544" y="19802"/>
                          </a:cubicBezTo>
                          <a:cubicBezTo>
                            <a:pt x="132610" y="24882"/>
                            <a:pt x="116387" y="29270"/>
                            <a:pt x="99934" y="32214"/>
                          </a:cubicBezTo>
                          <a:cubicBezTo>
                            <a:pt x="91678" y="33715"/>
                            <a:pt x="83365" y="34697"/>
                            <a:pt x="75051" y="35447"/>
                          </a:cubicBezTo>
                          <a:cubicBezTo>
                            <a:pt x="66680" y="36140"/>
                            <a:pt x="58309" y="36313"/>
                            <a:pt x="49996" y="36256"/>
                          </a:cubicBezTo>
                          <a:cubicBezTo>
                            <a:pt x="33254" y="36082"/>
                            <a:pt x="16627" y="34812"/>
                            <a:pt x="0" y="33542"/>
                          </a:cubicBezTo>
                          <a:cubicBezTo>
                            <a:pt x="16685" y="34524"/>
                            <a:pt x="33369" y="35563"/>
                            <a:pt x="49996" y="35390"/>
                          </a:cubicBezTo>
                          <a:cubicBezTo>
                            <a:pt x="58309" y="35274"/>
                            <a:pt x="66680" y="34985"/>
                            <a:pt x="74936" y="34177"/>
                          </a:cubicBezTo>
                          <a:cubicBezTo>
                            <a:pt x="83192" y="33369"/>
                            <a:pt x="91447" y="32214"/>
                            <a:pt x="99645" y="30540"/>
                          </a:cubicBezTo>
                          <a:cubicBezTo>
                            <a:pt x="115983" y="27307"/>
                            <a:pt x="132033" y="22689"/>
                            <a:pt x="147794" y="17377"/>
                          </a:cubicBezTo>
                          <a:cubicBezTo>
                            <a:pt x="163554" y="12066"/>
                            <a:pt x="179142" y="6004"/>
                            <a:pt x="194672" y="0"/>
                          </a:cubicBezTo>
                          <a:lnTo>
                            <a:pt x="195884" y="3175"/>
                          </a:lnTo>
                          <a:close/>
                        </a:path>
                      </a:pathLst>
                    </a:custGeom>
                    <a:solidFill>
                      <a:srgbClr val="93B79F"/>
                    </a:solidFill>
                    <a:ln w="5770" cap="flat">
                      <a:noFill/>
                      <a:prstDash val="solid"/>
                      <a:miter/>
                    </a:ln>
                  </p:spPr>
                  <p:txBody>
                    <a:bodyPr rtlCol="0" anchor="ctr"/>
                    <a:lstStyle/>
                    <a:p>
                      <a:endParaRPr lang="th-TH"/>
                    </a:p>
                  </p:txBody>
                </p:sp>
                <p:sp>
                  <p:nvSpPr>
                    <p:cNvPr id="1977" name="Freeform: Shape 1976">
                      <a:extLst>
                        <a:ext uri="{FF2B5EF4-FFF2-40B4-BE49-F238E27FC236}">
                          <a16:creationId xmlns:a16="http://schemas.microsoft.com/office/drawing/2014/main" id="{CB1C7EA8-6CF0-4B9F-85E0-D505B53D07D5}"/>
                        </a:ext>
                      </a:extLst>
                    </p:cNvPr>
                    <p:cNvSpPr/>
                    <p:nvPr/>
                  </p:nvSpPr>
                  <p:spPr>
                    <a:xfrm>
                      <a:off x="400034" y="4035958"/>
                      <a:ext cx="97047" cy="179719"/>
                    </a:xfrm>
                    <a:custGeom>
                      <a:avLst/>
                      <a:gdLst>
                        <a:gd name="connsiteX0" fmla="*/ 93699 w 97047"/>
                        <a:gd name="connsiteY0" fmla="*/ 179719 h 179719"/>
                        <a:gd name="connsiteX1" fmla="*/ 80998 w 97047"/>
                        <a:gd name="connsiteY1" fmla="*/ 130128 h 179719"/>
                        <a:gd name="connsiteX2" fmla="*/ 60041 w 97047"/>
                        <a:gd name="connsiteY2" fmla="*/ 83307 h 179719"/>
                        <a:gd name="connsiteX3" fmla="*/ 31464 w 97047"/>
                        <a:gd name="connsiteY3" fmla="*/ 40643 h 179719"/>
                        <a:gd name="connsiteX4" fmla="*/ 23208 w 97047"/>
                        <a:gd name="connsiteY4" fmla="*/ 30771 h 179719"/>
                        <a:gd name="connsiteX5" fmla="*/ 14664 w 97047"/>
                        <a:gd name="connsiteY5" fmla="*/ 21130 h 179719"/>
                        <a:gd name="connsiteX6" fmla="*/ 0 w 97047"/>
                        <a:gd name="connsiteY6" fmla="*/ 0 h 179719"/>
                        <a:gd name="connsiteX7" fmla="*/ 14953 w 97047"/>
                        <a:gd name="connsiteY7" fmla="*/ 20841 h 179719"/>
                        <a:gd name="connsiteX8" fmla="*/ 23670 w 97047"/>
                        <a:gd name="connsiteY8" fmla="*/ 30367 h 179719"/>
                        <a:gd name="connsiteX9" fmla="*/ 32099 w 97047"/>
                        <a:gd name="connsiteY9" fmla="*/ 40124 h 179719"/>
                        <a:gd name="connsiteX10" fmla="*/ 61485 w 97047"/>
                        <a:gd name="connsiteY10" fmla="*/ 82499 h 179719"/>
                        <a:gd name="connsiteX11" fmla="*/ 83365 w 97047"/>
                        <a:gd name="connsiteY11" fmla="*/ 129319 h 179719"/>
                        <a:gd name="connsiteX12" fmla="*/ 97047 w 97047"/>
                        <a:gd name="connsiteY12" fmla="*/ 179200 h 179719"/>
                        <a:gd name="connsiteX13" fmla="*/ 93699 w 97047"/>
                        <a:gd name="connsiteY13" fmla="*/ 179719 h 17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7047" h="179719">
                          <a:moveTo>
                            <a:pt x="93699" y="179719"/>
                          </a:moveTo>
                          <a:cubicBezTo>
                            <a:pt x="90870" y="162862"/>
                            <a:pt x="86598" y="146292"/>
                            <a:pt x="80998" y="130128"/>
                          </a:cubicBezTo>
                          <a:cubicBezTo>
                            <a:pt x="75340" y="113963"/>
                            <a:pt x="68297" y="98317"/>
                            <a:pt x="60041" y="83307"/>
                          </a:cubicBezTo>
                          <a:cubicBezTo>
                            <a:pt x="51785" y="68297"/>
                            <a:pt x="42144" y="54037"/>
                            <a:pt x="31464" y="40643"/>
                          </a:cubicBezTo>
                          <a:cubicBezTo>
                            <a:pt x="28866" y="37237"/>
                            <a:pt x="25979" y="34062"/>
                            <a:pt x="23208" y="30771"/>
                          </a:cubicBezTo>
                          <a:lnTo>
                            <a:pt x="14664" y="21130"/>
                          </a:lnTo>
                          <a:cubicBezTo>
                            <a:pt x="9006" y="14664"/>
                            <a:pt x="3637" y="7852"/>
                            <a:pt x="0" y="0"/>
                          </a:cubicBezTo>
                          <a:cubicBezTo>
                            <a:pt x="3753" y="7736"/>
                            <a:pt x="9237" y="14491"/>
                            <a:pt x="14953" y="20841"/>
                          </a:cubicBezTo>
                          <a:lnTo>
                            <a:pt x="23670" y="30367"/>
                          </a:lnTo>
                          <a:cubicBezTo>
                            <a:pt x="26441" y="33658"/>
                            <a:pt x="29443" y="36775"/>
                            <a:pt x="32099" y="40124"/>
                          </a:cubicBezTo>
                          <a:cubicBezTo>
                            <a:pt x="43010" y="53402"/>
                            <a:pt x="52998" y="67546"/>
                            <a:pt x="61485" y="82499"/>
                          </a:cubicBezTo>
                          <a:cubicBezTo>
                            <a:pt x="70029" y="97451"/>
                            <a:pt x="77418" y="113097"/>
                            <a:pt x="83365" y="129319"/>
                          </a:cubicBezTo>
                          <a:cubicBezTo>
                            <a:pt x="89254" y="145542"/>
                            <a:pt x="93872" y="162227"/>
                            <a:pt x="97047" y="179200"/>
                          </a:cubicBezTo>
                          <a:lnTo>
                            <a:pt x="93699" y="179719"/>
                          </a:lnTo>
                          <a:close/>
                        </a:path>
                      </a:pathLst>
                    </a:custGeom>
                    <a:solidFill>
                      <a:srgbClr val="93B79F"/>
                    </a:solidFill>
                    <a:ln w="5770" cap="flat">
                      <a:noFill/>
                      <a:prstDash val="solid"/>
                      <a:miter/>
                    </a:ln>
                  </p:spPr>
                  <p:txBody>
                    <a:bodyPr rtlCol="0" anchor="ctr"/>
                    <a:lstStyle/>
                    <a:p>
                      <a:endParaRPr lang="th-TH"/>
                    </a:p>
                  </p:txBody>
                </p:sp>
                <p:sp>
                  <p:nvSpPr>
                    <p:cNvPr id="1978" name="Freeform: Shape 1977">
                      <a:extLst>
                        <a:ext uri="{FF2B5EF4-FFF2-40B4-BE49-F238E27FC236}">
                          <a16:creationId xmlns:a16="http://schemas.microsoft.com/office/drawing/2014/main" id="{4FC4AB7C-856E-4A64-8723-0C4BBC0104EF}"/>
                        </a:ext>
                      </a:extLst>
                    </p:cNvPr>
                    <p:cNvSpPr/>
                    <p:nvPr/>
                  </p:nvSpPr>
                  <p:spPr>
                    <a:xfrm>
                      <a:off x="222797" y="3951323"/>
                      <a:ext cx="140854" cy="201888"/>
                    </a:xfrm>
                    <a:custGeom>
                      <a:avLst/>
                      <a:gdLst>
                        <a:gd name="connsiteX0" fmla="*/ 137286 w 140854"/>
                        <a:gd name="connsiteY0" fmla="*/ 201715 h 201888"/>
                        <a:gd name="connsiteX1" fmla="*/ 135843 w 140854"/>
                        <a:gd name="connsiteY1" fmla="*/ 186820 h 201888"/>
                        <a:gd name="connsiteX2" fmla="*/ 130705 w 140854"/>
                        <a:gd name="connsiteY2" fmla="*/ 172503 h 201888"/>
                        <a:gd name="connsiteX3" fmla="*/ 115579 w 140854"/>
                        <a:gd name="connsiteY3" fmla="*/ 145542 h 201888"/>
                        <a:gd name="connsiteX4" fmla="*/ 81113 w 140854"/>
                        <a:gd name="connsiteY4" fmla="*/ 93930 h 201888"/>
                        <a:gd name="connsiteX5" fmla="*/ 42491 w 140854"/>
                        <a:gd name="connsiteY5" fmla="*/ 45320 h 201888"/>
                        <a:gd name="connsiteX6" fmla="*/ 0 w 140854"/>
                        <a:gd name="connsiteY6" fmla="*/ 0 h 201888"/>
                        <a:gd name="connsiteX7" fmla="*/ 43183 w 140854"/>
                        <a:gd name="connsiteY7" fmla="*/ 44742 h 201888"/>
                        <a:gd name="connsiteX8" fmla="*/ 82557 w 140854"/>
                        <a:gd name="connsiteY8" fmla="*/ 92891 h 201888"/>
                        <a:gd name="connsiteX9" fmla="*/ 117889 w 140854"/>
                        <a:gd name="connsiteY9" fmla="*/ 144156 h 201888"/>
                        <a:gd name="connsiteX10" fmla="*/ 133534 w 140854"/>
                        <a:gd name="connsiteY10" fmla="*/ 171175 h 201888"/>
                        <a:gd name="connsiteX11" fmla="*/ 139076 w 140854"/>
                        <a:gd name="connsiteY11" fmla="*/ 186012 h 201888"/>
                        <a:gd name="connsiteX12" fmla="*/ 140808 w 140854"/>
                        <a:gd name="connsiteY12" fmla="*/ 201888 h 201888"/>
                        <a:gd name="connsiteX13" fmla="*/ 137286 w 140854"/>
                        <a:gd name="connsiteY13" fmla="*/ 201715 h 20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854" h="201888">
                          <a:moveTo>
                            <a:pt x="137286" y="201715"/>
                          </a:moveTo>
                          <a:cubicBezTo>
                            <a:pt x="137575" y="196750"/>
                            <a:pt x="137055" y="191727"/>
                            <a:pt x="135843" y="186820"/>
                          </a:cubicBezTo>
                          <a:cubicBezTo>
                            <a:pt x="134631" y="181913"/>
                            <a:pt x="132841" y="177121"/>
                            <a:pt x="130705" y="172503"/>
                          </a:cubicBezTo>
                          <a:cubicBezTo>
                            <a:pt x="126433" y="163208"/>
                            <a:pt x="120890" y="154433"/>
                            <a:pt x="115579" y="145542"/>
                          </a:cubicBezTo>
                          <a:cubicBezTo>
                            <a:pt x="104783" y="127876"/>
                            <a:pt x="93295" y="110672"/>
                            <a:pt x="81113" y="93930"/>
                          </a:cubicBezTo>
                          <a:cubicBezTo>
                            <a:pt x="68874" y="77245"/>
                            <a:pt x="56000" y="61023"/>
                            <a:pt x="42491" y="45320"/>
                          </a:cubicBezTo>
                          <a:cubicBezTo>
                            <a:pt x="28924" y="29674"/>
                            <a:pt x="14722" y="14548"/>
                            <a:pt x="0" y="0"/>
                          </a:cubicBezTo>
                          <a:cubicBezTo>
                            <a:pt x="14953" y="14318"/>
                            <a:pt x="29386" y="29270"/>
                            <a:pt x="43183" y="44742"/>
                          </a:cubicBezTo>
                          <a:cubicBezTo>
                            <a:pt x="56924" y="60272"/>
                            <a:pt x="70086" y="76322"/>
                            <a:pt x="82557" y="92891"/>
                          </a:cubicBezTo>
                          <a:cubicBezTo>
                            <a:pt x="94969" y="109517"/>
                            <a:pt x="106746" y="126606"/>
                            <a:pt x="117889" y="144156"/>
                          </a:cubicBezTo>
                          <a:cubicBezTo>
                            <a:pt x="123315" y="152989"/>
                            <a:pt x="128973" y="161707"/>
                            <a:pt x="133534" y="171175"/>
                          </a:cubicBezTo>
                          <a:cubicBezTo>
                            <a:pt x="135785" y="175909"/>
                            <a:pt x="137748" y="180874"/>
                            <a:pt x="139076" y="186012"/>
                          </a:cubicBezTo>
                          <a:cubicBezTo>
                            <a:pt x="140404" y="191150"/>
                            <a:pt x="141039" y="196519"/>
                            <a:pt x="140808" y="201888"/>
                          </a:cubicBezTo>
                          <a:lnTo>
                            <a:pt x="137286" y="201715"/>
                          </a:lnTo>
                          <a:close/>
                        </a:path>
                      </a:pathLst>
                    </a:custGeom>
                    <a:solidFill>
                      <a:srgbClr val="93B79F"/>
                    </a:solidFill>
                    <a:ln w="5770" cap="flat">
                      <a:noFill/>
                      <a:prstDash val="solid"/>
                      <a:miter/>
                    </a:ln>
                  </p:spPr>
                  <p:txBody>
                    <a:bodyPr rtlCol="0" anchor="ctr"/>
                    <a:lstStyle/>
                    <a:p>
                      <a:endParaRPr lang="th-TH"/>
                    </a:p>
                  </p:txBody>
                </p:sp>
                <p:sp>
                  <p:nvSpPr>
                    <p:cNvPr id="1979" name="Freeform: Shape 1978">
                      <a:extLst>
                        <a:ext uri="{FF2B5EF4-FFF2-40B4-BE49-F238E27FC236}">
                          <a16:creationId xmlns:a16="http://schemas.microsoft.com/office/drawing/2014/main" id="{6F2984C3-E430-4F4E-BD5D-8937A811187B}"/>
                        </a:ext>
                      </a:extLst>
                    </p:cNvPr>
                    <p:cNvSpPr/>
                    <p:nvPr/>
                  </p:nvSpPr>
                  <p:spPr>
                    <a:xfrm>
                      <a:off x="37594" y="3782564"/>
                      <a:ext cx="166094" cy="282548"/>
                    </a:xfrm>
                    <a:custGeom>
                      <a:avLst/>
                      <a:gdLst>
                        <a:gd name="connsiteX0" fmla="*/ 162688 w 166094"/>
                        <a:gd name="connsiteY0" fmla="*/ 282548 h 282548"/>
                        <a:gd name="connsiteX1" fmla="*/ 145426 w 166094"/>
                        <a:gd name="connsiteY1" fmla="*/ 200396 h 282548"/>
                        <a:gd name="connsiteX2" fmla="*/ 130358 w 166094"/>
                        <a:gd name="connsiteY2" fmla="*/ 161369 h 282548"/>
                        <a:gd name="connsiteX3" fmla="*/ 108074 w 166094"/>
                        <a:gd name="connsiteY3" fmla="*/ 126037 h 282548"/>
                        <a:gd name="connsiteX4" fmla="*/ 51150 w 166094"/>
                        <a:gd name="connsiteY4" fmla="*/ 64149 h 282548"/>
                        <a:gd name="connsiteX5" fmla="*/ 25806 w 166094"/>
                        <a:gd name="connsiteY5" fmla="*/ 30549 h 282548"/>
                        <a:gd name="connsiteX6" fmla="*/ 15876 w 166094"/>
                        <a:gd name="connsiteY6" fmla="*/ 12017 h 282548"/>
                        <a:gd name="connsiteX7" fmla="*/ 9526 w 166094"/>
                        <a:gd name="connsiteY7" fmla="*/ 3703 h 282548"/>
                        <a:gd name="connsiteX8" fmla="*/ 5138 w 166094"/>
                        <a:gd name="connsiteY8" fmla="*/ 875 h 282548"/>
                        <a:gd name="connsiteX9" fmla="*/ 0 w 166094"/>
                        <a:gd name="connsiteY9" fmla="*/ 9 h 282548"/>
                        <a:gd name="connsiteX10" fmla="*/ 5138 w 166094"/>
                        <a:gd name="connsiteY10" fmla="*/ 817 h 282548"/>
                        <a:gd name="connsiteX11" fmla="*/ 9583 w 166094"/>
                        <a:gd name="connsiteY11" fmla="*/ 3646 h 282548"/>
                        <a:gd name="connsiteX12" fmla="*/ 16049 w 166094"/>
                        <a:gd name="connsiteY12" fmla="*/ 11959 h 282548"/>
                        <a:gd name="connsiteX13" fmla="*/ 26210 w 166094"/>
                        <a:gd name="connsiteY13" fmla="*/ 30376 h 282548"/>
                        <a:gd name="connsiteX14" fmla="*/ 51785 w 166094"/>
                        <a:gd name="connsiteY14" fmla="*/ 63629 h 282548"/>
                        <a:gd name="connsiteX15" fmla="*/ 109402 w 166094"/>
                        <a:gd name="connsiteY15" fmla="*/ 124998 h 282548"/>
                        <a:gd name="connsiteX16" fmla="*/ 132264 w 166094"/>
                        <a:gd name="connsiteY16" fmla="*/ 160445 h 282548"/>
                        <a:gd name="connsiteX17" fmla="*/ 147909 w 166094"/>
                        <a:gd name="connsiteY17" fmla="*/ 199645 h 282548"/>
                        <a:gd name="connsiteX18" fmla="*/ 166094 w 166094"/>
                        <a:gd name="connsiteY18" fmla="*/ 281971 h 282548"/>
                        <a:gd name="connsiteX19" fmla="*/ 162688 w 166094"/>
                        <a:gd name="connsiteY19" fmla="*/ 282548 h 28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6094" h="282548">
                          <a:moveTo>
                            <a:pt x="162688" y="282548"/>
                          </a:moveTo>
                          <a:cubicBezTo>
                            <a:pt x="158128" y="254895"/>
                            <a:pt x="153451" y="227241"/>
                            <a:pt x="145426" y="200396"/>
                          </a:cubicBezTo>
                          <a:cubicBezTo>
                            <a:pt x="141443" y="187002"/>
                            <a:pt x="136478" y="173897"/>
                            <a:pt x="130358" y="161369"/>
                          </a:cubicBezTo>
                          <a:cubicBezTo>
                            <a:pt x="124239" y="148841"/>
                            <a:pt x="116734" y="136948"/>
                            <a:pt x="108074" y="126037"/>
                          </a:cubicBezTo>
                          <a:cubicBezTo>
                            <a:pt x="90812" y="103984"/>
                            <a:pt x="69798" y="85163"/>
                            <a:pt x="51150" y="64149"/>
                          </a:cubicBezTo>
                          <a:cubicBezTo>
                            <a:pt x="41798" y="53641"/>
                            <a:pt x="33080" y="42615"/>
                            <a:pt x="25806" y="30549"/>
                          </a:cubicBezTo>
                          <a:cubicBezTo>
                            <a:pt x="22054" y="24602"/>
                            <a:pt x="19225" y="18136"/>
                            <a:pt x="15876" y="12017"/>
                          </a:cubicBezTo>
                          <a:cubicBezTo>
                            <a:pt x="14144" y="9015"/>
                            <a:pt x="12124" y="6070"/>
                            <a:pt x="9526" y="3703"/>
                          </a:cubicBezTo>
                          <a:cubicBezTo>
                            <a:pt x="8198" y="2549"/>
                            <a:pt x="6755" y="1510"/>
                            <a:pt x="5138" y="875"/>
                          </a:cubicBezTo>
                          <a:cubicBezTo>
                            <a:pt x="3522" y="239"/>
                            <a:pt x="1732" y="-49"/>
                            <a:pt x="0" y="9"/>
                          </a:cubicBezTo>
                          <a:cubicBezTo>
                            <a:pt x="1732" y="-49"/>
                            <a:pt x="3522" y="182"/>
                            <a:pt x="5138" y="817"/>
                          </a:cubicBezTo>
                          <a:cubicBezTo>
                            <a:pt x="6755" y="1452"/>
                            <a:pt x="8256" y="2491"/>
                            <a:pt x="9583" y="3646"/>
                          </a:cubicBezTo>
                          <a:cubicBezTo>
                            <a:pt x="12239" y="6013"/>
                            <a:pt x="14260" y="8899"/>
                            <a:pt x="16049" y="11959"/>
                          </a:cubicBezTo>
                          <a:cubicBezTo>
                            <a:pt x="19513" y="18079"/>
                            <a:pt x="22400" y="24487"/>
                            <a:pt x="26210" y="30376"/>
                          </a:cubicBezTo>
                          <a:cubicBezTo>
                            <a:pt x="33542" y="42326"/>
                            <a:pt x="42375" y="53237"/>
                            <a:pt x="51785" y="63629"/>
                          </a:cubicBezTo>
                          <a:cubicBezTo>
                            <a:pt x="70606" y="84355"/>
                            <a:pt x="91794" y="103002"/>
                            <a:pt x="109402" y="124998"/>
                          </a:cubicBezTo>
                          <a:cubicBezTo>
                            <a:pt x="118235" y="135967"/>
                            <a:pt x="125971" y="147860"/>
                            <a:pt x="132264" y="160445"/>
                          </a:cubicBezTo>
                          <a:cubicBezTo>
                            <a:pt x="138614" y="173031"/>
                            <a:pt x="143752" y="186194"/>
                            <a:pt x="147909" y="199645"/>
                          </a:cubicBezTo>
                          <a:cubicBezTo>
                            <a:pt x="156280" y="226548"/>
                            <a:pt x="161245" y="254317"/>
                            <a:pt x="166094" y="281971"/>
                          </a:cubicBezTo>
                          <a:lnTo>
                            <a:pt x="162688" y="282548"/>
                          </a:lnTo>
                          <a:close/>
                        </a:path>
                      </a:pathLst>
                    </a:custGeom>
                    <a:solidFill>
                      <a:srgbClr val="93B79F"/>
                    </a:solidFill>
                    <a:ln w="5770" cap="flat">
                      <a:noFill/>
                      <a:prstDash val="solid"/>
                      <a:miter/>
                    </a:ln>
                  </p:spPr>
                  <p:txBody>
                    <a:bodyPr rtlCol="0" anchor="ctr"/>
                    <a:lstStyle/>
                    <a:p>
                      <a:endParaRPr lang="th-TH"/>
                    </a:p>
                  </p:txBody>
                </p:sp>
                <p:sp>
                  <p:nvSpPr>
                    <p:cNvPr id="1980" name="Freeform: Shape 1979">
                      <a:extLst>
                        <a:ext uri="{FF2B5EF4-FFF2-40B4-BE49-F238E27FC236}">
                          <a16:creationId xmlns:a16="http://schemas.microsoft.com/office/drawing/2014/main" id="{32C040B9-4502-45BD-8E40-C1CCF308EFFD}"/>
                        </a:ext>
                      </a:extLst>
                    </p:cNvPr>
                    <p:cNvSpPr/>
                    <p:nvPr/>
                  </p:nvSpPr>
                  <p:spPr>
                    <a:xfrm>
                      <a:off x="-68978" y="3784016"/>
                      <a:ext cx="156280" cy="217649"/>
                    </a:xfrm>
                    <a:custGeom>
                      <a:avLst/>
                      <a:gdLst>
                        <a:gd name="connsiteX0" fmla="*/ 152989 w 156280"/>
                        <a:gd name="connsiteY0" fmla="*/ 217649 h 217649"/>
                        <a:gd name="connsiteX1" fmla="*/ 123893 w 156280"/>
                        <a:gd name="connsiteY1" fmla="*/ 157897 h 217649"/>
                        <a:gd name="connsiteX2" fmla="*/ 84750 w 156280"/>
                        <a:gd name="connsiteY2" fmla="*/ 103686 h 217649"/>
                        <a:gd name="connsiteX3" fmla="*/ 43068 w 156280"/>
                        <a:gd name="connsiteY3" fmla="*/ 51266 h 217649"/>
                        <a:gd name="connsiteX4" fmla="*/ 0 w 156280"/>
                        <a:gd name="connsiteY4" fmla="*/ 0 h 217649"/>
                        <a:gd name="connsiteX5" fmla="*/ 43761 w 156280"/>
                        <a:gd name="connsiteY5" fmla="*/ 50746 h 217649"/>
                        <a:gd name="connsiteX6" fmla="*/ 86136 w 156280"/>
                        <a:gd name="connsiteY6" fmla="*/ 102647 h 217649"/>
                        <a:gd name="connsiteX7" fmla="*/ 126086 w 156280"/>
                        <a:gd name="connsiteY7" fmla="*/ 156511 h 217649"/>
                        <a:gd name="connsiteX8" fmla="*/ 156280 w 156280"/>
                        <a:gd name="connsiteY8" fmla="*/ 216552 h 217649"/>
                        <a:gd name="connsiteX9" fmla="*/ 152989 w 156280"/>
                        <a:gd name="connsiteY9" fmla="*/ 217649 h 21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280" h="217649">
                          <a:moveTo>
                            <a:pt x="152989" y="217649"/>
                          </a:moveTo>
                          <a:cubicBezTo>
                            <a:pt x="145946" y="196635"/>
                            <a:pt x="135728" y="176717"/>
                            <a:pt x="123893" y="157897"/>
                          </a:cubicBezTo>
                          <a:cubicBezTo>
                            <a:pt x="112000" y="139076"/>
                            <a:pt x="98548" y="121237"/>
                            <a:pt x="84750" y="103686"/>
                          </a:cubicBezTo>
                          <a:lnTo>
                            <a:pt x="43068" y="51266"/>
                          </a:lnTo>
                          <a:cubicBezTo>
                            <a:pt x="29155" y="33773"/>
                            <a:pt x="15241" y="16338"/>
                            <a:pt x="0" y="0"/>
                          </a:cubicBezTo>
                          <a:cubicBezTo>
                            <a:pt x="15472" y="16107"/>
                            <a:pt x="29616" y="33427"/>
                            <a:pt x="43761" y="50746"/>
                          </a:cubicBezTo>
                          <a:lnTo>
                            <a:pt x="86136" y="102647"/>
                          </a:lnTo>
                          <a:cubicBezTo>
                            <a:pt x="100165" y="120025"/>
                            <a:pt x="113905" y="137748"/>
                            <a:pt x="126086" y="156511"/>
                          </a:cubicBezTo>
                          <a:cubicBezTo>
                            <a:pt x="138268" y="175332"/>
                            <a:pt x="148833" y="195249"/>
                            <a:pt x="156280" y="216552"/>
                          </a:cubicBezTo>
                          <a:lnTo>
                            <a:pt x="152989" y="217649"/>
                          </a:lnTo>
                          <a:close/>
                        </a:path>
                      </a:pathLst>
                    </a:custGeom>
                    <a:solidFill>
                      <a:srgbClr val="93B79F"/>
                    </a:solidFill>
                    <a:ln w="5770" cap="flat">
                      <a:noFill/>
                      <a:prstDash val="solid"/>
                      <a:miter/>
                    </a:ln>
                  </p:spPr>
                  <p:txBody>
                    <a:bodyPr rtlCol="0" anchor="ctr"/>
                    <a:lstStyle/>
                    <a:p>
                      <a:endParaRPr lang="th-TH"/>
                    </a:p>
                  </p:txBody>
                </p:sp>
                <p:sp>
                  <p:nvSpPr>
                    <p:cNvPr id="1981" name="Freeform: Shape 1980">
                      <a:extLst>
                        <a:ext uri="{FF2B5EF4-FFF2-40B4-BE49-F238E27FC236}">
                          <a16:creationId xmlns:a16="http://schemas.microsoft.com/office/drawing/2014/main" id="{0ABF59D0-310C-440A-8E46-D1B79040F2F3}"/>
                        </a:ext>
                      </a:extLst>
                    </p:cNvPr>
                    <p:cNvSpPr/>
                    <p:nvPr/>
                  </p:nvSpPr>
                  <p:spPr>
                    <a:xfrm>
                      <a:off x="-198298" y="3735636"/>
                      <a:ext cx="101665" cy="156972"/>
                    </a:xfrm>
                    <a:custGeom>
                      <a:avLst/>
                      <a:gdLst>
                        <a:gd name="connsiteX0" fmla="*/ 98202 w 101665"/>
                        <a:gd name="connsiteY0" fmla="*/ 156973 h 156972"/>
                        <a:gd name="connsiteX1" fmla="*/ 81575 w 101665"/>
                        <a:gd name="connsiteY1" fmla="*/ 114136 h 156972"/>
                        <a:gd name="connsiteX2" fmla="*/ 55192 w 101665"/>
                        <a:gd name="connsiteY2" fmla="*/ 75629 h 156972"/>
                        <a:gd name="connsiteX3" fmla="*/ 0 w 101665"/>
                        <a:gd name="connsiteY3" fmla="*/ 0 h 156972"/>
                        <a:gd name="connsiteX4" fmla="*/ 56577 w 101665"/>
                        <a:gd name="connsiteY4" fmla="*/ 74590 h 156972"/>
                        <a:gd name="connsiteX5" fmla="*/ 83827 w 101665"/>
                        <a:gd name="connsiteY5" fmla="*/ 112750 h 156972"/>
                        <a:gd name="connsiteX6" fmla="*/ 101666 w 101665"/>
                        <a:gd name="connsiteY6" fmla="*/ 156338 h 156972"/>
                        <a:gd name="connsiteX7" fmla="*/ 98202 w 101665"/>
                        <a:gd name="connsiteY7" fmla="*/ 156973 h 15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665" h="156972">
                          <a:moveTo>
                            <a:pt x="98202" y="156973"/>
                          </a:moveTo>
                          <a:cubicBezTo>
                            <a:pt x="95719" y="141789"/>
                            <a:pt x="89369" y="127472"/>
                            <a:pt x="81575" y="114136"/>
                          </a:cubicBezTo>
                          <a:cubicBezTo>
                            <a:pt x="73724" y="100742"/>
                            <a:pt x="64371" y="88272"/>
                            <a:pt x="55192" y="75629"/>
                          </a:cubicBezTo>
                          <a:lnTo>
                            <a:pt x="0" y="0"/>
                          </a:lnTo>
                          <a:lnTo>
                            <a:pt x="56577" y="74590"/>
                          </a:lnTo>
                          <a:cubicBezTo>
                            <a:pt x="65987" y="87002"/>
                            <a:pt x="75571" y="99357"/>
                            <a:pt x="83827" y="112750"/>
                          </a:cubicBezTo>
                          <a:cubicBezTo>
                            <a:pt x="92024" y="126086"/>
                            <a:pt x="98779" y="140635"/>
                            <a:pt x="101666" y="156338"/>
                          </a:cubicBezTo>
                          <a:lnTo>
                            <a:pt x="98202" y="156973"/>
                          </a:lnTo>
                          <a:close/>
                        </a:path>
                      </a:pathLst>
                    </a:custGeom>
                    <a:solidFill>
                      <a:srgbClr val="93B79F"/>
                    </a:solidFill>
                    <a:ln w="5770" cap="flat">
                      <a:noFill/>
                      <a:prstDash val="solid"/>
                      <a:miter/>
                    </a:ln>
                  </p:spPr>
                  <p:txBody>
                    <a:bodyPr rtlCol="0" anchor="ctr"/>
                    <a:lstStyle/>
                    <a:p>
                      <a:endParaRPr lang="th-TH"/>
                    </a:p>
                  </p:txBody>
                </p:sp>
              </p:grpSp>
            </p:grpSp>
            <p:grpSp>
              <p:nvGrpSpPr>
                <p:cNvPr id="1930" name="Graphic 3">
                  <a:extLst>
                    <a:ext uri="{FF2B5EF4-FFF2-40B4-BE49-F238E27FC236}">
                      <a16:creationId xmlns:a16="http://schemas.microsoft.com/office/drawing/2014/main" id="{06324130-F2CD-4E6C-9D8B-F4566A7619BE}"/>
                    </a:ext>
                  </a:extLst>
                </p:cNvPr>
                <p:cNvGrpSpPr/>
                <p:nvPr/>
              </p:nvGrpSpPr>
              <p:grpSpPr>
                <a:xfrm>
                  <a:off x="611701" y="3750416"/>
                  <a:ext cx="644388" cy="699838"/>
                  <a:chOff x="611701" y="3750416"/>
                  <a:chExt cx="644388" cy="699838"/>
                </a:xfrm>
              </p:grpSpPr>
              <p:grpSp>
                <p:nvGrpSpPr>
                  <p:cNvPr id="1950" name="Graphic 3">
                    <a:extLst>
                      <a:ext uri="{FF2B5EF4-FFF2-40B4-BE49-F238E27FC236}">
                        <a16:creationId xmlns:a16="http://schemas.microsoft.com/office/drawing/2014/main" id="{747DB14A-CC46-461E-8A70-9D1CBD3EA46A}"/>
                      </a:ext>
                    </a:extLst>
                  </p:cNvPr>
                  <p:cNvGrpSpPr/>
                  <p:nvPr/>
                </p:nvGrpSpPr>
                <p:grpSpPr>
                  <a:xfrm>
                    <a:off x="611701" y="3750416"/>
                    <a:ext cx="644388" cy="699838"/>
                    <a:chOff x="611701" y="3750416"/>
                    <a:chExt cx="644388" cy="699838"/>
                  </a:xfrm>
                  <a:solidFill>
                    <a:srgbClr val="FBFFFF"/>
                  </a:solidFill>
                </p:grpSpPr>
                <p:sp>
                  <p:nvSpPr>
                    <p:cNvPr id="1966" name="Freeform: Shape 1965">
                      <a:extLst>
                        <a:ext uri="{FF2B5EF4-FFF2-40B4-BE49-F238E27FC236}">
                          <a16:creationId xmlns:a16="http://schemas.microsoft.com/office/drawing/2014/main" id="{BCB2EFD2-6F6D-4E20-B280-98CCB9E2D9F4}"/>
                        </a:ext>
                      </a:extLst>
                    </p:cNvPr>
                    <p:cNvSpPr/>
                    <p:nvPr/>
                  </p:nvSpPr>
                  <p:spPr>
                    <a:xfrm>
                      <a:off x="791976" y="3750474"/>
                      <a:ext cx="464112" cy="699781"/>
                    </a:xfrm>
                    <a:custGeom>
                      <a:avLst/>
                      <a:gdLst>
                        <a:gd name="connsiteX0" fmla="*/ 0 w 464112"/>
                        <a:gd name="connsiteY0" fmla="*/ 680716 h 699781"/>
                        <a:gd name="connsiteX1" fmla="*/ 51901 w 464112"/>
                        <a:gd name="connsiteY1" fmla="*/ 698036 h 699781"/>
                        <a:gd name="connsiteX2" fmla="*/ 326762 w 464112"/>
                        <a:gd name="connsiteY2" fmla="*/ 585228 h 699781"/>
                        <a:gd name="connsiteX3" fmla="*/ 462028 w 464112"/>
                        <a:gd name="connsiteY3" fmla="*/ 327340 h 699781"/>
                        <a:gd name="connsiteX4" fmla="*/ 394828 w 464112"/>
                        <a:gd name="connsiteY4" fmla="*/ 148255 h 699781"/>
                        <a:gd name="connsiteX5" fmla="*/ 255925 w 464112"/>
                        <a:gd name="connsiteY5" fmla="*/ 0 h 699781"/>
                        <a:gd name="connsiteX6" fmla="*/ 0 w 464112"/>
                        <a:gd name="connsiteY6" fmla="*/ 680716 h 69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112" h="699781">
                          <a:moveTo>
                            <a:pt x="0" y="680716"/>
                          </a:moveTo>
                          <a:cubicBezTo>
                            <a:pt x="0" y="680716"/>
                            <a:pt x="15530" y="700287"/>
                            <a:pt x="51901" y="698036"/>
                          </a:cubicBezTo>
                          <a:cubicBezTo>
                            <a:pt x="88272" y="695784"/>
                            <a:pt x="198944" y="728634"/>
                            <a:pt x="326762" y="585228"/>
                          </a:cubicBezTo>
                          <a:cubicBezTo>
                            <a:pt x="454523" y="441822"/>
                            <a:pt x="451405" y="362729"/>
                            <a:pt x="462028" y="327340"/>
                          </a:cubicBezTo>
                          <a:cubicBezTo>
                            <a:pt x="472651" y="291950"/>
                            <a:pt x="441533" y="190631"/>
                            <a:pt x="394828" y="148255"/>
                          </a:cubicBezTo>
                          <a:cubicBezTo>
                            <a:pt x="348181" y="105822"/>
                            <a:pt x="248767" y="34466"/>
                            <a:pt x="255925" y="0"/>
                          </a:cubicBezTo>
                          <a:cubicBezTo>
                            <a:pt x="255983" y="0"/>
                            <a:pt x="2194" y="529170"/>
                            <a:pt x="0" y="680716"/>
                          </a:cubicBezTo>
                          <a:close/>
                        </a:path>
                      </a:pathLst>
                    </a:custGeom>
                    <a:solidFill>
                      <a:srgbClr val="FBFFFF"/>
                    </a:solidFill>
                    <a:ln w="5770" cap="flat">
                      <a:noFill/>
                      <a:prstDash val="solid"/>
                      <a:miter/>
                    </a:ln>
                  </p:spPr>
                  <p:txBody>
                    <a:bodyPr rtlCol="0" anchor="ctr"/>
                    <a:lstStyle/>
                    <a:p>
                      <a:endParaRPr lang="th-TH"/>
                    </a:p>
                  </p:txBody>
                </p:sp>
                <p:sp>
                  <p:nvSpPr>
                    <p:cNvPr id="1967" name="Freeform: Shape 1966">
                      <a:extLst>
                        <a:ext uri="{FF2B5EF4-FFF2-40B4-BE49-F238E27FC236}">
                          <a16:creationId xmlns:a16="http://schemas.microsoft.com/office/drawing/2014/main" id="{9374082F-4410-4D4C-957E-AED272D859A8}"/>
                        </a:ext>
                      </a:extLst>
                    </p:cNvPr>
                    <p:cNvSpPr/>
                    <p:nvPr/>
                  </p:nvSpPr>
                  <p:spPr>
                    <a:xfrm>
                      <a:off x="611701" y="3750416"/>
                      <a:ext cx="436200" cy="683432"/>
                    </a:xfrm>
                    <a:custGeom>
                      <a:avLst/>
                      <a:gdLst>
                        <a:gd name="connsiteX0" fmla="*/ 197595 w 436200"/>
                        <a:gd name="connsiteY0" fmla="*/ 676213 h 683432"/>
                        <a:gd name="connsiteX1" fmla="*/ 101760 w 436200"/>
                        <a:gd name="connsiteY1" fmla="*/ 666052 h 683432"/>
                        <a:gd name="connsiteX2" fmla="*/ 20358 w 436200"/>
                        <a:gd name="connsiteY2" fmla="*/ 304189 h 683432"/>
                        <a:gd name="connsiteX3" fmla="*/ 311326 w 436200"/>
                        <a:gd name="connsiteY3" fmla="*/ 19802 h 683432"/>
                        <a:gd name="connsiteX4" fmla="*/ 436200 w 436200"/>
                        <a:gd name="connsiteY4" fmla="*/ 0 h 683432"/>
                        <a:gd name="connsiteX5" fmla="*/ 197595 w 436200"/>
                        <a:gd name="connsiteY5" fmla="*/ 676213 h 68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6200" h="683432">
                          <a:moveTo>
                            <a:pt x="197595" y="676213"/>
                          </a:moveTo>
                          <a:cubicBezTo>
                            <a:pt x="197595" y="676213"/>
                            <a:pt x="160415" y="697920"/>
                            <a:pt x="101760" y="666052"/>
                          </a:cubicBezTo>
                          <a:cubicBezTo>
                            <a:pt x="43104" y="634242"/>
                            <a:pt x="-38471" y="524090"/>
                            <a:pt x="20358" y="304189"/>
                          </a:cubicBezTo>
                          <a:cubicBezTo>
                            <a:pt x="79187" y="84288"/>
                            <a:pt x="151352" y="35563"/>
                            <a:pt x="311326" y="19802"/>
                          </a:cubicBezTo>
                          <a:cubicBezTo>
                            <a:pt x="311326" y="19802"/>
                            <a:pt x="423095" y="31637"/>
                            <a:pt x="436200" y="0"/>
                          </a:cubicBezTo>
                          <a:cubicBezTo>
                            <a:pt x="436258" y="58"/>
                            <a:pt x="377718" y="453772"/>
                            <a:pt x="197595" y="676213"/>
                          </a:cubicBezTo>
                          <a:close/>
                        </a:path>
                      </a:pathLst>
                    </a:custGeom>
                    <a:solidFill>
                      <a:srgbClr val="FBFFFF"/>
                    </a:solidFill>
                    <a:ln w="5770" cap="flat">
                      <a:noFill/>
                      <a:prstDash val="solid"/>
                      <a:miter/>
                    </a:ln>
                  </p:spPr>
                  <p:txBody>
                    <a:bodyPr rtlCol="0" anchor="ctr"/>
                    <a:lstStyle/>
                    <a:p>
                      <a:endParaRPr lang="th-TH"/>
                    </a:p>
                  </p:txBody>
                </p:sp>
              </p:grpSp>
              <p:pic>
                <p:nvPicPr>
                  <p:cNvPr id="1951" name="Picture 1950">
                    <a:extLst>
                      <a:ext uri="{FF2B5EF4-FFF2-40B4-BE49-F238E27FC236}">
                        <a16:creationId xmlns:a16="http://schemas.microsoft.com/office/drawing/2014/main" id="{FFBE4B05-DD02-46F5-9154-DE17842944B3}"/>
                      </a:ext>
                    </a:extLst>
                  </p:cNvPr>
                  <p:cNvPicPr>
                    <a:picLocks noChangeAspect="1"/>
                  </p:cNvPicPr>
                  <p:nvPr/>
                </p:nvPicPr>
                <p:blipFill>
                  <a:blip r:embed="rId60"/>
                  <a:stretch>
                    <a:fillRect/>
                  </a:stretch>
                </p:blipFill>
                <p:spPr>
                  <a:xfrm>
                    <a:off x="794200" y="3754032"/>
                    <a:ext cx="456081" cy="692782"/>
                  </a:xfrm>
                  <a:custGeom>
                    <a:avLst/>
                    <a:gdLst>
                      <a:gd name="connsiteX0" fmla="*/ 331 w 456081"/>
                      <a:gd name="connsiteY0" fmla="*/ 90 h 692782"/>
                      <a:gd name="connsiteX1" fmla="*/ 456413 w 456081"/>
                      <a:gd name="connsiteY1" fmla="*/ 90 h 692782"/>
                      <a:gd name="connsiteX2" fmla="*/ 456413 w 456081"/>
                      <a:gd name="connsiteY2" fmla="*/ 692872 h 692782"/>
                      <a:gd name="connsiteX3" fmla="*/ 331 w 456081"/>
                      <a:gd name="connsiteY3" fmla="*/ 692872 h 692782"/>
                    </a:gdLst>
                    <a:ahLst/>
                    <a:cxnLst>
                      <a:cxn ang="0">
                        <a:pos x="connsiteX0" y="connsiteY0"/>
                      </a:cxn>
                      <a:cxn ang="0">
                        <a:pos x="connsiteX1" y="connsiteY1"/>
                      </a:cxn>
                      <a:cxn ang="0">
                        <a:pos x="connsiteX2" y="connsiteY2"/>
                      </a:cxn>
                      <a:cxn ang="0">
                        <a:pos x="connsiteX3" y="connsiteY3"/>
                      </a:cxn>
                    </a:cxnLst>
                    <a:rect l="l" t="t" r="r" b="b"/>
                    <a:pathLst>
                      <a:path w="456081" h="692782">
                        <a:moveTo>
                          <a:pt x="331" y="90"/>
                        </a:moveTo>
                        <a:lnTo>
                          <a:pt x="456413" y="90"/>
                        </a:lnTo>
                        <a:lnTo>
                          <a:pt x="456413" y="692872"/>
                        </a:lnTo>
                        <a:lnTo>
                          <a:pt x="331" y="692872"/>
                        </a:lnTo>
                        <a:close/>
                      </a:path>
                    </a:pathLst>
                  </a:custGeom>
                </p:spPr>
              </p:pic>
              <p:pic>
                <p:nvPicPr>
                  <p:cNvPr id="1952" name="Picture 1951">
                    <a:extLst>
                      <a:ext uri="{FF2B5EF4-FFF2-40B4-BE49-F238E27FC236}">
                        <a16:creationId xmlns:a16="http://schemas.microsoft.com/office/drawing/2014/main" id="{2134677A-3C65-4D3C-9E40-4E25FBB164E4}"/>
                      </a:ext>
                    </a:extLst>
                  </p:cNvPr>
                  <p:cNvPicPr>
                    <a:picLocks noChangeAspect="1"/>
                  </p:cNvPicPr>
                  <p:nvPr/>
                </p:nvPicPr>
                <p:blipFill>
                  <a:blip r:embed="rId61"/>
                  <a:stretch>
                    <a:fillRect/>
                  </a:stretch>
                </p:blipFill>
                <p:spPr>
                  <a:xfrm>
                    <a:off x="621004" y="3754032"/>
                    <a:ext cx="427215" cy="675462"/>
                  </a:xfrm>
                  <a:custGeom>
                    <a:avLst/>
                    <a:gdLst>
                      <a:gd name="connsiteX0" fmla="*/ 301 w 427215"/>
                      <a:gd name="connsiteY0" fmla="*/ 90 h 675462"/>
                      <a:gd name="connsiteX1" fmla="*/ 427517 w 427215"/>
                      <a:gd name="connsiteY1" fmla="*/ 90 h 675462"/>
                      <a:gd name="connsiteX2" fmla="*/ 427517 w 427215"/>
                      <a:gd name="connsiteY2" fmla="*/ 675552 h 675462"/>
                      <a:gd name="connsiteX3" fmla="*/ 301 w 427215"/>
                      <a:gd name="connsiteY3" fmla="*/ 675552 h 675462"/>
                    </a:gdLst>
                    <a:ahLst/>
                    <a:cxnLst>
                      <a:cxn ang="0">
                        <a:pos x="connsiteX0" y="connsiteY0"/>
                      </a:cxn>
                      <a:cxn ang="0">
                        <a:pos x="connsiteX1" y="connsiteY1"/>
                      </a:cxn>
                      <a:cxn ang="0">
                        <a:pos x="connsiteX2" y="connsiteY2"/>
                      </a:cxn>
                      <a:cxn ang="0">
                        <a:pos x="connsiteX3" y="connsiteY3"/>
                      </a:cxn>
                    </a:cxnLst>
                    <a:rect l="l" t="t" r="r" b="b"/>
                    <a:pathLst>
                      <a:path w="427215" h="675462">
                        <a:moveTo>
                          <a:pt x="301" y="90"/>
                        </a:moveTo>
                        <a:lnTo>
                          <a:pt x="427517" y="90"/>
                        </a:lnTo>
                        <a:lnTo>
                          <a:pt x="427517" y="675552"/>
                        </a:lnTo>
                        <a:lnTo>
                          <a:pt x="301" y="675552"/>
                        </a:lnTo>
                        <a:close/>
                      </a:path>
                    </a:pathLst>
                  </a:custGeom>
                </p:spPr>
              </p:pic>
              <p:grpSp>
                <p:nvGrpSpPr>
                  <p:cNvPr id="1953" name="Graphic 3">
                    <a:extLst>
                      <a:ext uri="{FF2B5EF4-FFF2-40B4-BE49-F238E27FC236}">
                        <a16:creationId xmlns:a16="http://schemas.microsoft.com/office/drawing/2014/main" id="{3F2B07C9-7904-470E-A4EA-8E2CC0EDB0BB}"/>
                      </a:ext>
                    </a:extLst>
                  </p:cNvPr>
                  <p:cNvGrpSpPr/>
                  <p:nvPr/>
                </p:nvGrpSpPr>
                <p:grpSpPr>
                  <a:xfrm>
                    <a:off x="733782" y="3898613"/>
                    <a:ext cx="438011" cy="496436"/>
                    <a:chOff x="733782" y="3898613"/>
                    <a:chExt cx="438011" cy="496436"/>
                  </a:xfrm>
                  <a:solidFill>
                    <a:srgbClr val="A0BDAB"/>
                  </a:solidFill>
                </p:grpSpPr>
                <p:sp>
                  <p:nvSpPr>
                    <p:cNvPr id="1954" name="Freeform: Shape 1953">
                      <a:extLst>
                        <a:ext uri="{FF2B5EF4-FFF2-40B4-BE49-F238E27FC236}">
                          <a16:creationId xmlns:a16="http://schemas.microsoft.com/office/drawing/2014/main" id="{F081D1C9-5E75-405E-9264-DD69539906D9}"/>
                        </a:ext>
                      </a:extLst>
                    </p:cNvPr>
                    <p:cNvSpPr/>
                    <p:nvPr/>
                  </p:nvSpPr>
                  <p:spPr>
                    <a:xfrm>
                      <a:off x="841625" y="4301351"/>
                      <a:ext cx="243050" cy="93698"/>
                    </a:xfrm>
                    <a:custGeom>
                      <a:avLst/>
                      <a:gdLst>
                        <a:gd name="connsiteX0" fmla="*/ 7274 w 243050"/>
                        <a:gd name="connsiteY0" fmla="*/ 93699 h 93698"/>
                        <a:gd name="connsiteX1" fmla="*/ 243051 w 243050"/>
                        <a:gd name="connsiteY1" fmla="*/ 0 h 93698"/>
                        <a:gd name="connsiteX2" fmla="*/ 0 w 243050"/>
                        <a:gd name="connsiteY2" fmla="*/ 93410 h 93698"/>
                        <a:gd name="connsiteX3" fmla="*/ 7274 w 243050"/>
                        <a:gd name="connsiteY3" fmla="*/ 93699 h 93698"/>
                      </a:gdLst>
                      <a:ahLst/>
                      <a:cxnLst>
                        <a:cxn ang="0">
                          <a:pos x="connsiteX0" y="connsiteY0"/>
                        </a:cxn>
                        <a:cxn ang="0">
                          <a:pos x="connsiteX1" y="connsiteY1"/>
                        </a:cxn>
                        <a:cxn ang="0">
                          <a:pos x="connsiteX2" y="connsiteY2"/>
                        </a:cxn>
                        <a:cxn ang="0">
                          <a:pos x="connsiteX3" y="connsiteY3"/>
                        </a:cxn>
                      </a:cxnLst>
                      <a:rect l="l" t="t" r="r" b="b"/>
                      <a:pathLst>
                        <a:path w="243050" h="93698">
                          <a:moveTo>
                            <a:pt x="7274" y="93699"/>
                          </a:moveTo>
                          <a:cubicBezTo>
                            <a:pt x="109286" y="79324"/>
                            <a:pt x="193690" y="47917"/>
                            <a:pt x="243051" y="0"/>
                          </a:cubicBezTo>
                          <a:cubicBezTo>
                            <a:pt x="192651" y="47513"/>
                            <a:pt x="101897" y="79728"/>
                            <a:pt x="0" y="93410"/>
                          </a:cubicBezTo>
                          <a:lnTo>
                            <a:pt x="7274" y="93699"/>
                          </a:lnTo>
                          <a:close/>
                        </a:path>
                      </a:pathLst>
                    </a:custGeom>
                    <a:solidFill>
                      <a:srgbClr val="A0BDAB"/>
                    </a:solidFill>
                    <a:ln w="5770" cap="flat">
                      <a:noFill/>
                      <a:prstDash val="solid"/>
                      <a:miter/>
                    </a:ln>
                  </p:spPr>
                  <p:txBody>
                    <a:bodyPr rtlCol="0" anchor="ctr"/>
                    <a:lstStyle/>
                    <a:p>
                      <a:endParaRPr lang="th-TH"/>
                    </a:p>
                  </p:txBody>
                </p:sp>
                <p:sp>
                  <p:nvSpPr>
                    <p:cNvPr id="1955" name="Freeform: Shape 1954">
                      <a:extLst>
                        <a:ext uri="{FF2B5EF4-FFF2-40B4-BE49-F238E27FC236}">
                          <a16:creationId xmlns:a16="http://schemas.microsoft.com/office/drawing/2014/main" id="{1E46CC8A-65D1-4995-AE88-D3795A0E38E8}"/>
                        </a:ext>
                      </a:extLst>
                    </p:cNvPr>
                    <p:cNvSpPr/>
                    <p:nvPr/>
                  </p:nvSpPr>
                  <p:spPr>
                    <a:xfrm>
                      <a:off x="886483" y="4229186"/>
                      <a:ext cx="239298" cy="92139"/>
                    </a:xfrm>
                    <a:custGeom>
                      <a:avLst/>
                      <a:gdLst>
                        <a:gd name="connsiteX0" fmla="*/ 21072 w 239298"/>
                        <a:gd name="connsiteY0" fmla="*/ 86309 h 92139"/>
                        <a:gd name="connsiteX1" fmla="*/ 78169 w 239298"/>
                        <a:gd name="connsiteY1" fmla="*/ 66392 h 92139"/>
                        <a:gd name="connsiteX2" fmla="*/ 133707 w 239298"/>
                        <a:gd name="connsiteY2" fmla="*/ 45435 h 92139"/>
                        <a:gd name="connsiteX3" fmla="*/ 188610 w 239298"/>
                        <a:gd name="connsiteY3" fmla="*/ 24016 h 92139"/>
                        <a:gd name="connsiteX4" fmla="*/ 239299 w 239298"/>
                        <a:gd name="connsiteY4" fmla="*/ 0 h 92139"/>
                        <a:gd name="connsiteX5" fmla="*/ 187975 w 239298"/>
                        <a:gd name="connsiteY5" fmla="*/ 23612 h 92139"/>
                        <a:gd name="connsiteX6" fmla="*/ 132495 w 239298"/>
                        <a:gd name="connsiteY6" fmla="*/ 44627 h 92139"/>
                        <a:gd name="connsiteX7" fmla="*/ 76379 w 239298"/>
                        <a:gd name="connsiteY7" fmla="*/ 65179 h 92139"/>
                        <a:gd name="connsiteX8" fmla="*/ 0 w 239298"/>
                        <a:gd name="connsiteY8" fmla="*/ 92140 h 92139"/>
                        <a:gd name="connsiteX9" fmla="*/ 21072 w 239298"/>
                        <a:gd name="connsiteY9" fmla="*/ 86309 h 9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298" h="92139">
                          <a:moveTo>
                            <a:pt x="21072" y="86309"/>
                          </a:moveTo>
                          <a:cubicBezTo>
                            <a:pt x="40643" y="80016"/>
                            <a:pt x="59522" y="73262"/>
                            <a:pt x="78169" y="66392"/>
                          </a:cubicBezTo>
                          <a:cubicBezTo>
                            <a:pt x="96759" y="59464"/>
                            <a:pt x="115233" y="52421"/>
                            <a:pt x="133707" y="45435"/>
                          </a:cubicBezTo>
                          <a:cubicBezTo>
                            <a:pt x="152181" y="38449"/>
                            <a:pt x="170713" y="31464"/>
                            <a:pt x="188610" y="24016"/>
                          </a:cubicBezTo>
                          <a:cubicBezTo>
                            <a:pt x="206449" y="16569"/>
                            <a:pt x="223653" y="8717"/>
                            <a:pt x="239299" y="0"/>
                          </a:cubicBezTo>
                          <a:cubicBezTo>
                            <a:pt x="223422" y="8602"/>
                            <a:pt x="205987" y="16338"/>
                            <a:pt x="187975" y="23612"/>
                          </a:cubicBezTo>
                          <a:cubicBezTo>
                            <a:pt x="169905" y="30886"/>
                            <a:pt x="151200" y="37757"/>
                            <a:pt x="132495" y="44627"/>
                          </a:cubicBezTo>
                          <a:cubicBezTo>
                            <a:pt x="113789" y="51497"/>
                            <a:pt x="95142" y="58367"/>
                            <a:pt x="76379" y="65179"/>
                          </a:cubicBezTo>
                          <a:cubicBezTo>
                            <a:pt x="57559" y="71934"/>
                            <a:pt x="19687" y="86020"/>
                            <a:pt x="0" y="92140"/>
                          </a:cubicBezTo>
                          <a:lnTo>
                            <a:pt x="21072" y="86309"/>
                          </a:lnTo>
                          <a:close/>
                        </a:path>
                      </a:pathLst>
                    </a:custGeom>
                    <a:solidFill>
                      <a:srgbClr val="A0BDAB"/>
                    </a:solidFill>
                    <a:ln w="5770" cap="flat">
                      <a:noFill/>
                      <a:prstDash val="solid"/>
                      <a:miter/>
                    </a:ln>
                  </p:spPr>
                  <p:txBody>
                    <a:bodyPr rtlCol="0" anchor="ctr"/>
                    <a:lstStyle/>
                    <a:p>
                      <a:endParaRPr lang="th-TH"/>
                    </a:p>
                  </p:txBody>
                </p:sp>
                <p:sp>
                  <p:nvSpPr>
                    <p:cNvPr id="1956" name="Freeform: Shape 1955">
                      <a:extLst>
                        <a:ext uri="{FF2B5EF4-FFF2-40B4-BE49-F238E27FC236}">
                          <a16:creationId xmlns:a16="http://schemas.microsoft.com/office/drawing/2014/main" id="{ABE26F34-EE9A-44E1-BCC2-AB9B3CB7B8F3}"/>
                        </a:ext>
                      </a:extLst>
                    </p:cNvPr>
                    <p:cNvSpPr/>
                    <p:nvPr/>
                  </p:nvSpPr>
                  <p:spPr>
                    <a:xfrm>
                      <a:off x="938730" y="4140394"/>
                      <a:ext cx="219727" cy="79722"/>
                    </a:xfrm>
                    <a:custGeom>
                      <a:avLst/>
                      <a:gdLst>
                        <a:gd name="connsiteX0" fmla="*/ 808 w 219727"/>
                        <a:gd name="connsiteY0" fmla="*/ 79266 h 79722"/>
                        <a:gd name="connsiteX1" fmla="*/ 39258 w 219727"/>
                        <a:gd name="connsiteY1" fmla="*/ 79670 h 79722"/>
                        <a:gd name="connsiteX2" fmla="*/ 76148 w 219727"/>
                        <a:gd name="connsiteY2" fmla="*/ 77245 h 79722"/>
                        <a:gd name="connsiteX3" fmla="*/ 107612 w 219727"/>
                        <a:gd name="connsiteY3" fmla="*/ 69105 h 79722"/>
                        <a:gd name="connsiteX4" fmla="*/ 130994 w 219727"/>
                        <a:gd name="connsiteY4" fmla="*/ 55711 h 79722"/>
                        <a:gd name="connsiteX5" fmla="*/ 219727 w 219727"/>
                        <a:gd name="connsiteY5" fmla="*/ 0 h 79722"/>
                        <a:gd name="connsiteX6" fmla="*/ 129550 w 219727"/>
                        <a:gd name="connsiteY6" fmla="*/ 55018 h 79722"/>
                        <a:gd name="connsiteX7" fmla="*/ 105996 w 219727"/>
                        <a:gd name="connsiteY7" fmla="*/ 68124 h 79722"/>
                        <a:gd name="connsiteX8" fmla="*/ 74878 w 219727"/>
                        <a:gd name="connsiteY8" fmla="*/ 75860 h 79722"/>
                        <a:gd name="connsiteX9" fmla="*/ 38334 w 219727"/>
                        <a:gd name="connsiteY9" fmla="*/ 78053 h 79722"/>
                        <a:gd name="connsiteX10" fmla="*/ 0 w 219727"/>
                        <a:gd name="connsiteY10" fmla="*/ 77418 h 79722"/>
                        <a:gd name="connsiteX11" fmla="*/ 808 w 219727"/>
                        <a:gd name="connsiteY11" fmla="*/ 79266 h 7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727" h="79722">
                          <a:moveTo>
                            <a:pt x="808" y="79266"/>
                          </a:moveTo>
                          <a:cubicBezTo>
                            <a:pt x="13683" y="79554"/>
                            <a:pt x="26557" y="79843"/>
                            <a:pt x="39258" y="79670"/>
                          </a:cubicBezTo>
                          <a:cubicBezTo>
                            <a:pt x="51959" y="79497"/>
                            <a:pt x="64371" y="78804"/>
                            <a:pt x="76148" y="77245"/>
                          </a:cubicBezTo>
                          <a:cubicBezTo>
                            <a:pt x="87810" y="75629"/>
                            <a:pt x="98721" y="73031"/>
                            <a:pt x="107612" y="69105"/>
                          </a:cubicBezTo>
                          <a:cubicBezTo>
                            <a:pt x="116503" y="65179"/>
                            <a:pt x="123546" y="60330"/>
                            <a:pt x="130994" y="55711"/>
                          </a:cubicBezTo>
                          <a:lnTo>
                            <a:pt x="219727" y="0"/>
                          </a:lnTo>
                          <a:lnTo>
                            <a:pt x="129550" y="55018"/>
                          </a:lnTo>
                          <a:cubicBezTo>
                            <a:pt x="121987" y="59579"/>
                            <a:pt x="114829" y="64371"/>
                            <a:pt x="105996" y="68124"/>
                          </a:cubicBezTo>
                          <a:cubicBezTo>
                            <a:pt x="97163" y="71876"/>
                            <a:pt x="86425" y="74359"/>
                            <a:pt x="74878" y="75860"/>
                          </a:cubicBezTo>
                          <a:cubicBezTo>
                            <a:pt x="63274" y="77361"/>
                            <a:pt x="50977" y="77938"/>
                            <a:pt x="38334" y="78053"/>
                          </a:cubicBezTo>
                          <a:cubicBezTo>
                            <a:pt x="25749" y="78169"/>
                            <a:pt x="12874" y="77822"/>
                            <a:pt x="0" y="77418"/>
                          </a:cubicBezTo>
                          <a:lnTo>
                            <a:pt x="808" y="79266"/>
                          </a:lnTo>
                          <a:close/>
                        </a:path>
                      </a:pathLst>
                    </a:custGeom>
                    <a:solidFill>
                      <a:srgbClr val="A0BDAB"/>
                    </a:solidFill>
                    <a:ln w="5770" cap="flat">
                      <a:noFill/>
                      <a:prstDash val="solid"/>
                      <a:miter/>
                    </a:ln>
                  </p:spPr>
                  <p:txBody>
                    <a:bodyPr rtlCol="0" anchor="ctr"/>
                    <a:lstStyle/>
                    <a:p>
                      <a:endParaRPr lang="th-TH"/>
                    </a:p>
                  </p:txBody>
                </p:sp>
                <p:sp>
                  <p:nvSpPr>
                    <p:cNvPr id="1957" name="Freeform: Shape 1956">
                      <a:extLst>
                        <a:ext uri="{FF2B5EF4-FFF2-40B4-BE49-F238E27FC236}">
                          <a16:creationId xmlns:a16="http://schemas.microsoft.com/office/drawing/2014/main" id="{EC8313FD-ED64-49AF-9ACE-5DE36AE4B2C6}"/>
                        </a:ext>
                      </a:extLst>
                    </p:cNvPr>
                    <p:cNvSpPr/>
                    <p:nvPr/>
                  </p:nvSpPr>
                  <p:spPr>
                    <a:xfrm>
                      <a:off x="960437" y="4080122"/>
                      <a:ext cx="211356" cy="75109"/>
                    </a:xfrm>
                    <a:custGeom>
                      <a:avLst/>
                      <a:gdLst>
                        <a:gd name="connsiteX0" fmla="*/ 1732 w 211356"/>
                        <a:gd name="connsiteY0" fmla="*/ 75109 h 75109"/>
                        <a:gd name="connsiteX1" fmla="*/ 58598 w 211356"/>
                        <a:gd name="connsiteY1" fmla="*/ 59464 h 75109"/>
                        <a:gd name="connsiteX2" fmla="*/ 110441 w 211356"/>
                        <a:gd name="connsiteY2" fmla="*/ 40239 h 75109"/>
                        <a:gd name="connsiteX3" fmla="*/ 211356 w 211356"/>
                        <a:gd name="connsiteY3" fmla="*/ 0 h 75109"/>
                        <a:gd name="connsiteX4" fmla="*/ 109229 w 211356"/>
                        <a:gd name="connsiteY4" fmla="*/ 39431 h 75109"/>
                        <a:gd name="connsiteX5" fmla="*/ 56866 w 211356"/>
                        <a:gd name="connsiteY5" fmla="*/ 58251 h 75109"/>
                        <a:gd name="connsiteX6" fmla="*/ 0 w 211356"/>
                        <a:gd name="connsiteY6" fmla="*/ 73377 h 75109"/>
                        <a:gd name="connsiteX7" fmla="*/ 1732 w 211356"/>
                        <a:gd name="connsiteY7" fmla="*/ 75109 h 7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356" h="75109">
                          <a:moveTo>
                            <a:pt x="1732" y="75109"/>
                          </a:moveTo>
                          <a:cubicBezTo>
                            <a:pt x="22804" y="71588"/>
                            <a:pt x="41105" y="65699"/>
                            <a:pt x="58598" y="59464"/>
                          </a:cubicBezTo>
                          <a:cubicBezTo>
                            <a:pt x="76033" y="53171"/>
                            <a:pt x="93295" y="46763"/>
                            <a:pt x="110441" y="40239"/>
                          </a:cubicBezTo>
                          <a:cubicBezTo>
                            <a:pt x="144676" y="27192"/>
                            <a:pt x="178334" y="13798"/>
                            <a:pt x="211356" y="0"/>
                          </a:cubicBezTo>
                          <a:cubicBezTo>
                            <a:pt x="177930" y="13567"/>
                            <a:pt x="143868" y="26672"/>
                            <a:pt x="109229" y="39431"/>
                          </a:cubicBezTo>
                          <a:cubicBezTo>
                            <a:pt x="91909" y="45781"/>
                            <a:pt x="74474" y="52074"/>
                            <a:pt x="56866" y="58251"/>
                          </a:cubicBezTo>
                          <a:cubicBezTo>
                            <a:pt x="39258" y="64371"/>
                            <a:pt x="20841" y="70029"/>
                            <a:pt x="0" y="73377"/>
                          </a:cubicBezTo>
                          <a:lnTo>
                            <a:pt x="1732" y="75109"/>
                          </a:lnTo>
                          <a:close/>
                        </a:path>
                      </a:pathLst>
                    </a:custGeom>
                    <a:solidFill>
                      <a:srgbClr val="A0BDAB"/>
                    </a:solidFill>
                    <a:ln w="5770" cap="flat">
                      <a:noFill/>
                      <a:prstDash val="solid"/>
                      <a:miter/>
                    </a:ln>
                  </p:spPr>
                  <p:txBody>
                    <a:bodyPr rtlCol="0" anchor="ctr"/>
                    <a:lstStyle/>
                    <a:p>
                      <a:endParaRPr lang="th-TH"/>
                    </a:p>
                  </p:txBody>
                </p:sp>
                <p:sp>
                  <p:nvSpPr>
                    <p:cNvPr id="1958" name="Freeform: Shape 1957">
                      <a:extLst>
                        <a:ext uri="{FF2B5EF4-FFF2-40B4-BE49-F238E27FC236}">
                          <a16:creationId xmlns:a16="http://schemas.microsoft.com/office/drawing/2014/main" id="{2F4C0523-5A7D-45D5-A844-A99E795F2628}"/>
                        </a:ext>
                      </a:extLst>
                    </p:cNvPr>
                    <p:cNvSpPr/>
                    <p:nvPr/>
                  </p:nvSpPr>
                  <p:spPr>
                    <a:xfrm>
                      <a:off x="988899" y="4009401"/>
                      <a:ext cx="151142" cy="65179"/>
                    </a:xfrm>
                    <a:custGeom>
                      <a:avLst/>
                      <a:gdLst>
                        <a:gd name="connsiteX0" fmla="*/ 2944 w 151142"/>
                        <a:gd name="connsiteY0" fmla="*/ 65179 h 65179"/>
                        <a:gd name="connsiteX1" fmla="*/ 19282 w 151142"/>
                        <a:gd name="connsiteY1" fmla="*/ 55827 h 65179"/>
                        <a:gd name="connsiteX2" fmla="*/ 40066 w 151142"/>
                        <a:gd name="connsiteY2" fmla="*/ 49188 h 65179"/>
                        <a:gd name="connsiteX3" fmla="*/ 62985 w 151142"/>
                        <a:gd name="connsiteY3" fmla="*/ 43992 h 65179"/>
                        <a:gd name="connsiteX4" fmla="*/ 74301 w 151142"/>
                        <a:gd name="connsiteY4" fmla="*/ 41221 h 65179"/>
                        <a:gd name="connsiteX5" fmla="*/ 84981 w 151142"/>
                        <a:gd name="connsiteY5" fmla="*/ 37930 h 65179"/>
                        <a:gd name="connsiteX6" fmla="*/ 121295 w 151142"/>
                        <a:gd name="connsiteY6" fmla="*/ 20668 h 65179"/>
                        <a:gd name="connsiteX7" fmla="*/ 151142 w 151142"/>
                        <a:gd name="connsiteY7" fmla="*/ 0 h 65179"/>
                        <a:gd name="connsiteX8" fmla="*/ 120602 w 151142"/>
                        <a:gd name="connsiteY8" fmla="*/ 20322 h 65179"/>
                        <a:gd name="connsiteX9" fmla="*/ 83827 w 151142"/>
                        <a:gd name="connsiteY9" fmla="*/ 37064 h 65179"/>
                        <a:gd name="connsiteX10" fmla="*/ 38565 w 151142"/>
                        <a:gd name="connsiteY10" fmla="*/ 47860 h 65179"/>
                        <a:gd name="connsiteX11" fmla="*/ 17089 w 151142"/>
                        <a:gd name="connsiteY11" fmla="*/ 54441 h 65179"/>
                        <a:gd name="connsiteX12" fmla="*/ 0 w 151142"/>
                        <a:gd name="connsiteY12" fmla="*/ 63851 h 65179"/>
                        <a:gd name="connsiteX13" fmla="*/ 2944 w 151142"/>
                        <a:gd name="connsiteY13" fmla="*/ 65179 h 6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142" h="65179">
                          <a:moveTo>
                            <a:pt x="2944" y="65179"/>
                          </a:moveTo>
                          <a:cubicBezTo>
                            <a:pt x="7505" y="61658"/>
                            <a:pt x="12990" y="58482"/>
                            <a:pt x="19282" y="55827"/>
                          </a:cubicBezTo>
                          <a:cubicBezTo>
                            <a:pt x="25518" y="53113"/>
                            <a:pt x="32619" y="51035"/>
                            <a:pt x="40066" y="49188"/>
                          </a:cubicBezTo>
                          <a:cubicBezTo>
                            <a:pt x="47513" y="47340"/>
                            <a:pt x="55307" y="45781"/>
                            <a:pt x="62985" y="43992"/>
                          </a:cubicBezTo>
                          <a:cubicBezTo>
                            <a:pt x="66796" y="43126"/>
                            <a:pt x="70606" y="42202"/>
                            <a:pt x="74301" y="41221"/>
                          </a:cubicBezTo>
                          <a:cubicBezTo>
                            <a:pt x="77938" y="40181"/>
                            <a:pt x="81575" y="39142"/>
                            <a:pt x="84981" y="37930"/>
                          </a:cubicBezTo>
                          <a:cubicBezTo>
                            <a:pt x="98779" y="33196"/>
                            <a:pt x="110614" y="27249"/>
                            <a:pt x="121295" y="20668"/>
                          </a:cubicBezTo>
                          <a:cubicBezTo>
                            <a:pt x="131975" y="14144"/>
                            <a:pt x="141559" y="7043"/>
                            <a:pt x="151142" y="0"/>
                          </a:cubicBezTo>
                          <a:cubicBezTo>
                            <a:pt x="141328" y="6986"/>
                            <a:pt x="131513" y="13913"/>
                            <a:pt x="120602" y="20322"/>
                          </a:cubicBezTo>
                          <a:cubicBezTo>
                            <a:pt x="109748" y="26730"/>
                            <a:pt x="97682" y="32561"/>
                            <a:pt x="83827" y="37064"/>
                          </a:cubicBezTo>
                          <a:cubicBezTo>
                            <a:pt x="70144" y="41740"/>
                            <a:pt x="53864" y="44280"/>
                            <a:pt x="38565" y="47860"/>
                          </a:cubicBezTo>
                          <a:cubicBezTo>
                            <a:pt x="30944" y="49649"/>
                            <a:pt x="23612" y="51728"/>
                            <a:pt x="17089" y="54441"/>
                          </a:cubicBezTo>
                          <a:cubicBezTo>
                            <a:pt x="10565" y="57097"/>
                            <a:pt x="4849" y="60272"/>
                            <a:pt x="0" y="63851"/>
                          </a:cubicBezTo>
                          <a:lnTo>
                            <a:pt x="2944" y="65179"/>
                          </a:lnTo>
                          <a:close/>
                        </a:path>
                      </a:pathLst>
                    </a:custGeom>
                    <a:solidFill>
                      <a:srgbClr val="A0BDAB"/>
                    </a:solidFill>
                    <a:ln w="5770" cap="flat">
                      <a:noFill/>
                      <a:prstDash val="solid"/>
                      <a:miter/>
                    </a:ln>
                  </p:spPr>
                  <p:txBody>
                    <a:bodyPr rtlCol="0" anchor="ctr"/>
                    <a:lstStyle/>
                    <a:p>
                      <a:endParaRPr lang="th-TH"/>
                    </a:p>
                  </p:txBody>
                </p:sp>
                <p:sp>
                  <p:nvSpPr>
                    <p:cNvPr id="1959" name="Freeform: Shape 1958">
                      <a:extLst>
                        <a:ext uri="{FF2B5EF4-FFF2-40B4-BE49-F238E27FC236}">
                          <a16:creationId xmlns:a16="http://schemas.microsoft.com/office/drawing/2014/main" id="{FED3CAF7-6926-461A-B6DF-20EE5F553AAA}"/>
                        </a:ext>
                      </a:extLst>
                    </p:cNvPr>
                    <p:cNvSpPr/>
                    <p:nvPr/>
                  </p:nvSpPr>
                  <p:spPr>
                    <a:xfrm>
                      <a:off x="1007893" y="3954209"/>
                      <a:ext cx="94853" cy="33658"/>
                    </a:xfrm>
                    <a:custGeom>
                      <a:avLst/>
                      <a:gdLst>
                        <a:gd name="connsiteX0" fmla="*/ 0 w 94853"/>
                        <a:gd name="connsiteY0" fmla="*/ 31291 h 33658"/>
                        <a:gd name="connsiteX1" fmla="*/ 12182 w 94853"/>
                        <a:gd name="connsiteY1" fmla="*/ 33600 h 33658"/>
                        <a:gd name="connsiteX2" fmla="*/ 20148 w 94853"/>
                        <a:gd name="connsiteY2" fmla="*/ 33196 h 33658"/>
                        <a:gd name="connsiteX3" fmla="*/ 32965 w 94853"/>
                        <a:gd name="connsiteY3" fmla="*/ 29732 h 33658"/>
                        <a:gd name="connsiteX4" fmla="*/ 55249 w 94853"/>
                        <a:gd name="connsiteY4" fmla="*/ 20783 h 33658"/>
                        <a:gd name="connsiteX5" fmla="*/ 94853 w 94853"/>
                        <a:gd name="connsiteY5" fmla="*/ 0 h 33658"/>
                        <a:gd name="connsiteX6" fmla="*/ 53979 w 94853"/>
                        <a:gd name="connsiteY6" fmla="*/ 19975 h 33658"/>
                        <a:gd name="connsiteX7" fmla="*/ 31175 w 94853"/>
                        <a:gd name="connsiteY7" fmla="*/ 28462 h 33658"/>
                        <a:gd name="connsiteX8" fmla="*/ 18705 w 94853"/>
                        <a:gd name="connsiteY8" fmla="*/ 31579 h 33658"/>
                        <a:gd name="connsiteX9" fmla="*/ 2771 w 94853"/>
                        <a:gd name="connsiteY9" fmla="*/ 30078 h 33658"/>
                        <a:gd name="connsiteX10" fmla="*/ 0 w 94853"/>
                        <a:gd name="connsiteY10" fmla="*/ 31291 h 3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853" h="33658">
                          <a:moveTo>
                            <a:pt x="0" y="31291"/>
                          </a:moveTo>
                          <a:cubicBezTo>
                            <a:pt x="2829" y="32214"/>
                            <a:pt x="9353" y="33484"/>
                            <a:pt x="12182" y="33600"/>
                          </a:cubicBezTo>
                          <a:cubicBezTo>
                            <a:pt x="15068" y="33773"/>
                            <a:pt x="17724" y="33542"/>
                            <a:pt x="20148" y="33196"/>
                          </a:cubicBezTo>
                          <a:cubicBezTo>
                            <a:pt x="25056" y="32445"/>
                            <a:pt x="29155" y="31117"/>
                            <a:pt x="32965" y="29732"/>
                          </a:cubicBezTo>
                          <a:cubicBezTo>
                            <a:pt x="40643" y="26903"/>
                            <a:pt x="48091" y="23959"/>
                            <a:pt x="55249" y="20783"/>
                          </a:cubicBezTo>
                          <a:cubicBezTo>
                            <a:pt x="69567" y="14491"/>
                            <a:pt x="82787" y="7505"/>
                            <a:pt x="94853" y="0"/>
                          </a:cubicBezTo>
                          <a:cubicBezTo>
                            <a:pt x="82326" y="7274"/>
                            <a:pt x="68701" y="13971"/>
                            <a:pt x="53979" y="19975"/>
                          </a:cubicBezTo>
                          <a:cubicBezTo>
                            <a:pt x="46647" y="22977"/>
                            <a:pt x="39027" y="25806"/>
                            <a:pt x="31175" y="28462"/>
                          </a:cubicBezTo>
                          <a:cubicBezTo>
                            <a:pt x="27307" y="29790"/>
                            <a:pt x="23266" y="31002"/>
                            <a:pt x="18705" y="31579"/>
                          </a:cubicBezTo>
                          <a:cubicBezTo>
                            <a:pt x="14202" y="32157"/>
                            <a:pt x="7332" y="31637"/>
                            <a:pt x="2771" y="30078"/>
                          </a:cubicBezTo>
                          <a:lnTo>
                            <a:pt x="0" y="31291"/>
                          </a:lnTo>
                          <a:close/>
                        </a:path>
                      </a:pathLst>
                    </a:custGeom>
                    <a:solidFill>
                      <a:srgbClr val="A0BDAB"/>
                    </a:solidFill>
                    <a:ln w="5770" cap="flat">
                      <a:noFill/>
                      <a:prstDash val="solid"/>
                      <a:miter/>
                    </a:ln>
                  </p:spPr>
                  <p:txBody>
                    <a:bodyPr rtlCol="0" anchor="ctr"/>
                    <a:lstStyle/>
                    <a:p>
                      <a:endParaRPr lang="th-TH"/>
                    </a:p>
                  </p:txBody>
                </p:sp>
                <p:sp>
                  <p:nvSpPr>
                    <p:cNvPr id="1960" name="Freeform: Shape 1959">
                      <a:extLst>
                        <a:ext uri="{FF2B5EF4-FFF2-40B4-BE49-F238E27FC236}">
                          <a16:creationId xmlns:a16="http://schemas.microsoft.com/office/drawing/2014/main" id="{157A946E-59C5-4109-8200-DAD114824BC5}"/>
                        </a:ext>
                      </a:extLst>
                    </p:cNvPr>
                    <p:cNvSpPr/>
                    <p:nvPr/>
                  </p:nvSpPr>
                  <p:spPr>
                    <a:xfrm>
                      <a:off x="733782" y="4247545"/>
                      <a:ext cx="102185" cy="145599"/>
                    </a:xfrm>
                    <a:custGeom>
                      <a:avLst/>
                      <a:gdLst>
                        <a:gd name="connsiteX0" fmla="*/ 102185 w 102185"/>
                        <a:gd name="connsiteY0" fmla="*/ 144561 h 145599"/>
                        <a:gd name="connsiteX1" fmla="*/ 81806 w 102185"/>
                        <a:gd name="connsiteY1" fmla="*/ 127876 h 145599"/>
                        <a:gd name="connsiteX2" fmla="*/ 67662 w 102185"/>
                        <a:gd name="connsiteY2" fmla="*/ 109806 h 145599"/>
                        <a:gd name="connsiteX3" fmla="*/ 41971 w 102185"/>
                        <a:gd name="connsiteY3" fmla="*/ 73204 h 145599"/>
                        <a:gd name="connsiteX4" fmla="*/ 16338 w 102185"/>
                        <a:gd name="connsiteY4" fmla="*/ 36602 h 145599"/>
                        <a:gd name="connsiteX5" fmla="*/ 5427 w 102185"/>
                        <a:gd name="connsiteY5" fmla="*/ 18243 h 145599"/>
                        <a:gd name="connsiteX6" fmla="*/ 0 w 102185"/>
                        <a:gd name="connsiteY6" fmla="*/ 0 h 145599"/>
                        <a:gd name="connsiteX7" fmla="*/ 5023 w 102185"/>
                        <a:gd name="connsiteY7" fmla="*/ 18243 h 145599"/>
                        <a:gd name="connsiteX8" fmla="*/ 15530 w 102185"/>
                        <a:gd name="connsiteY8" fmla="*/ 36660 h 145599"/>
                        <a:gd name="connsiteX9" fmla="*/ 40355 w 102185"/>
                        <a:gd name="connsiteY9" fmla="*/ 73320 h 145599"/>
                        <a:gd name="connsiteX10" fmla="*/ 65237 w 102185"/>
                        <a:gd name="connsiteY10" fmla="*/ 109979 h 145599"/>
                        <a:gd name="connsiteX11" fmla="*/ 79150 w 102185"/>
                        <a:gd name="connsiteY11" fmla="*/ 128280 h 145599"/>
                        <a:gd name="connsiteX12" fmla="*/ 99876 w 102185"/>
                        <a:gd name="connsiteY12" fmla="*/ 145600 h 145599"/>
                        <a:gd name="connsiteX13" fmla="*/ 102185 w 102185"/>
                        <a:gd name="connsiteY13" fmla="*/ 144561 h 14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185" h="145599">
                          <a:moveTo>
                            <a:pt x="102185" y="144561"/>
                          </a:moveTo>
                          <a:cubicBezTo>
                            <a:pt x="93872" y="139538"/>
                            <a:pt x="87233" y="133765"/>
                            <a:pt x="81806" y="127876"/>
                          </a:cubicBezTo>
                          <a:cubicBezTo>
                            <a:pt x="76322" y="121987"/>
                            <a:pt x="71934" y="115868"/>
                            <a:pt x="67662" y="109806"/>
                          </a:cubicBezTo>
                          <a:lnTo>
                            <a:pt x="41971" y="73204"/>
                          </a:lnTo>
                          <a:cubicBezTo>
                            <a:pt x="33427" y="61023"/>
                            <a:pt x="24767" y="48783"/>
                            <a:pt x="16338" y="36602"/>
                          </a:cubicBezTo>
                          <a:cubicBezTo>
                            <a:pt x="12239" y="30482"/>
                            <a:pt x="8371" y="24363"/>
                            <a:pt x="5427" y="18243"/>
                          </a:cubicBezTo>
                          <a:cubicBezTo>
                            <a:pt x="2425" y="12124"/>
                            <a:pt x="462" y="6004"/>
                            <a:pt x="0" y="0"/>
                          </a:cubicBezTo>
                          <a:cubicBezTo>
                            <a:pt x="346" y="5946"/>
                            <a:pt x="2194" y="12066"/>
                            <a:pt x="5023" y="18243"/>
                          </a:cubicBezTo>
                          <a:cubicBezTo>
                            <a:pt x="7794" y="24363"/>
                            <a:pt x="11546" y="30540"/>
                            <a:pt x="15530" y="36660"/>
                          </a:cubicBezTo>
                          <a:cubicBezTo>
                            <a:pt x="23670" y="48899"/>
                            <a:pt x="32099" y="61080"/>
                            <a:pt x="40355" y="73320"/>
                          </a:cubicBezTo>
                          <a:lnTo>
                            <a:pt x="65237" y="109979"/>
                          </a:lnTo>
                          <a:cubicBezTo>
                            <a:pt x="69394" y="116099"/>
                            <a:pt x="73724" y="122218"/>
                            <a:pt x="79150" y="128280"/>
                          </a:cubicBezTo>
                          <a:cubicBezTo>
                            <a:pt x="84577" y="134342"/>
                            <a:pt x="91274" y="140288"/>
                            <a:pt x="99876" y="145600"/>
                          </a:cubicBezTo>
                          <a:lnTo>
                            <a:pt x="102185" y="144561"/>
                          </a:lnTo>
                          <a:close/>
                        </a:path>
                      </a:pathLst>
                    </a:custGeom>
                    <a:solidFill>
                      <a:srgbClr val="A0BDAB"/>
                    </a:solidFill>
                    <a:ln w="5770" cap="flat">
                      <a:noFill/>
                      <a:prstDash val="solid"/>
                      <a:miter/>
                    </a:ln>
                  </p:spPr>
                  <p:txBody>
                    <a:bodyPr rtlCol="0" anchor="ctr"/>
                    <a:lstStyle/>
                    <a:p>
                      <a:endParaRPr lang="th-TH"/>
                    </a:p>
                  </p:txBody>
                </p:sp>
                <p:sp>
                  <p:nvSpPr>
                    <p:cNvPr id="1961" name="Freeform: Shape 1960">
                      <a:extLst>
                        <a:ext uri="{FF2B5EF4-FFF2-40B4-BE49-F238E27FC236}">
                          <a16:creationId xmlns:a16="http://schemas.microsoft.com/office/drawing/2014/main" id="{BDD14505-95E8-4F4A-9A48-751B186F9447}"/>
                        </a:ext>
                      </a:extLst>
                    </p:cNvPr>
                    <p:cNvSpPr/>
                    <p:nvPr/>
                  </p:nvSpPr>
                  <p:spPr>
                    <a:xfrm>
                      <a:off x="753642" y="4132196"/>
                      <a:ext cx="132841" cy="187224"/>
                    </a:xfrm>
                    <a:custGeom>
                      <a:avLst/>
                      <a:gdLst>
                        <a:gd name="connsiteX0" fmla="*/ 132841 w 132841"/>
                        <a:gd name="connsiteY0" fmla="*/ 186647 h 187224"/>
                        <a:gd name="connsiteX1" fmla="*/ 86078 w 132841"/>
                        <a:gd name="connsiteY1" fmla="*/ 141385 h 187224"/>
                        <a:gd name="connsiteX2" fmla="*/ 67662 w 132841"/>
                        <a:gd name="connsiteY2" fmla="*/ 118119 h 187224"/>
                        <a:gd name="connsiteX3" fmla="*/ 55423 w 132841"/>
                        <a:gd name="connsiteY3" fmla="*/ 94565 h 187224"/>
                        <a:gd name="connsiteX4" fmla="*/ 50746 w 132841"/>
                        <a:gd name="connsiteY4" fmla="*/ 82730 h 187224"/>
                        <a:gd name="connsiteX5" fmla="*/ 45031 w 132841"/>
                        <a:gd name="connsiteY5" fmla="*/ 70895 h 187224"/>
                        <a:gd name="connsiteX6" fmla="*/ 30540 w 132841"/>
                        <a:gd name="connsiteY6" fmla="*/ 47225 h 187224"/>
                        <a:gd name="connsiteX7" fmla="*/ 0 w 132841"/>
                        <a:gd name="connsiteY7" fmla="*/ 0 h 187224"/>
                        <a:gd name="connsiteX8" fmla="*/ 29732 w 132841"/>
                        <a:gd name="connsiteY8" fmla="*/ 47225 h 187224"/>
                        <a:gd name="connsiteX9" fmla="*/ 43818 w 132841"/>
                        <a:gd name="connsiteY9" fmla="*/ 70837 h 187224"/>
                        <a:gd name="connsiteX10" fmla="*/ 49303 w 132841"/>
                        <a:gd name="connsiteY10" fmla="*/ 82672 h 187224"/>
                        <a:gd name="connsiteX11" fmla="*/ 53748 w 132841"/>
                        <a:gd name="connsiteY11" fmla="*/ 94449 h 187224"/>
                        <a:gd name="connsiteX12" fmla="*/ 65641 w 132841"/>
                        <a:gd name="connsiteY12" fmla="*/ 118177 h 187224"/>
                        <a:gd name="connsiteX13" fmla="*/ 83769 w 132841"/>
                        <a:gd name="connsiteY13" fmla="*/ 141674 h 187224"/>
                        <a:gd name="connsiteX14" fmla="*/ 129954 w 132841"/>
                        <a:gd name="connsiteY14" fmla="*/ 187224 h 187224"/>
                        <a:gd name="connsiteX15" fmla="*/ 132841 w 132841"/>
                        <a:gd name="connsiteY15" fmla="*/ 186647 h 18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841" h="187224">
                          <a:moveTo>
                            <a:pt x="132841" y="186647"/>
                          </a:moveTo>
                          <a:cubicBezTo>
                            <a:pt x="116387" y="171695"/>
                            <a:pt x="99992" y="156742"/>
                            <a:pt x="86078" y="141385"/>
                          </a:cubicBezTo>
                          <a:cubicBezTo>
                            <a:pt x="79150" y="133707"/>
                            <a:pt x="72858" y="125913"/>
                            <a:pt x="67662" y="118119"/>
                          </a:cubicBezTo>
                          <a:cubicBezTo>
                            <a:pt x="62466" y="110268"/>
                            <a:pt x="58425" y="102416"/>
                            <a:pt x="55423" y="94565"/>
                          </a:cubicBezTo>
                          <a:cubicBezTo>
                            <a:pt x="53864" y="90639"/>
                            <a:pt x="52421" y="86713"/>
                            <a:pt x="50746" y="82730"/>
                          </a:cubicBezTo>
                          <a:cubicBezTo>
                            <a:pt x="49130" y="78804"/>
                            <a:pt x="47167" y="74821"/>
                            <a:pt x="45031" y="70895"/>
                          </a:cubicBezTo>
                          <a:cubicBezTo>
                            <a:pt x="40759" y="62985"/>
                            <a:pt x="35621" y="55134"/>
                            <a:pt x="30540" y="47225"/>
                          </a:cubicBezTo>
                          <a:lnTo>
                            <a:pt x="0" y="0"/>
                          </a:lnTo>
                          <a:lnTo>
                            <a:pt x="29732" y="47225"/>
                          </a:lnTo>
                          <a:cubicBezTo>
                            <a:pt x="34697" y="55076"/>
                            <a:pt x="39662" y="62985"/>
                            <a:pt x="43818" y="70837"/>
                          </a:cubicBezTo>
                          <a:cubicBezTo>
                            <a:pt x="45897" y="74763"/>
                            <a:pt x="47744" y="78689"/>
                            <a:pt x="49303" y="82672"/>
                          </a:cubicBezTo>
                          <a:cubicBezTo>
                            <a:pt x="50862" y="86598"/>
                            <a:pt x="52247" y="90524"/>
                            <a:pt x="53748" y="94449"/>
                          </a:cubicBezTo>
                          <a:cubicBezTo>
                            <a:pt x="56577" y="102301"/>
                            <a:pt x="60561" y="110268"/>
                            <a:pt x="65641" y="118177"/>
                          </a:cubicBezTo>
                          <a:cubicBezTo>
                            <a:pt x="70722" y="126086"/>
                            <a:pt x="76899" y="133938"/>
                            <a:pt x="83769" y="141674"/>
                          </a:cubicBezTo>
                          <a:cubicBezTo>
                            <a:pt x="97509" y="157146"/>
                            <a:pt x="113732" y="172272"/>
                            <a:pt x="129954" y="187224"/>
                          </a:cubicBezTo>
                          <a:lnTo>
                            <a:pt x="132841" y="186647"/>
                          </a:lnTo>
                          <a:close/>
                        </a:path>
                      </a:pathLst>
                    </a:custGeom>
                    <a:solidFill>
                      <a:srgbClr val="A0BDAB"/>
                    </a:solidFill>
                    <a:ln w="5770" cap="flat">
                      <a:noFill/>
                      <a:prstDash val="solid"/>
                      <a:miter/>
                    </a:ln>
                  </p:spPr>
                  <p:txBody>
                    <a:bodyPr rtlCol="0" anchor="ctr"/>
                    <a:lstStyle/>
                    <a:p>
                      <a:endParaRPr lang="th-TH"/>
                    </a:p>
                  </p:txBody>
                </p:sp>
                <p:sp>
                  <p:nvSpPr>
                    <p:cNvPr id="1962" name="Freeform: Shape 1961">
                      <a:extLst>
                        <a:ext uri="{FF2B5EF4-FFF2-40B4-BE49-F238E27FC236}">
                          <a16:creationId xmlns:a16="http://schemas.microsoft.com/office/drawing/2014/main" id="{38DE1B45-1C75-4491-B6A6-F52C1A57C56D}"/>
                        </a:ext>
                      </a:extLst>
                    </p:cNvPr>
                    <p:cNvSpPr/>
                    <p:nvPr/>
                  </p:nvSpPr>
                  <p:spPr>
                    <a:xfrm>
                      <a:off x="792957" y="4058704"/>
                      <a:ext cx="141154" cy="166383"/>
                    </a:xfrm>
                    <a:custGeom>
                      <a:avLst/>
                      <a:gdLst>
                        <a:gd name="connsiteX0" fmla="*/ 141154 w 141154"/>
                        <a:gd name="connsiteY0" fmla="*/ 165402 h 166383"/>
                        <a:gd name="connsiteX1" fmla="*/ 115637 w 141154"/>
                        <a:gd name="connsiteY1" fmla="*/ 146292 h 166383"/>
                        <a:gd name="connsiteX2" fmla="*/ 109864 w 141154"/>
                        <a:gd name="connsiteY2" fmla="*/ 141328 h 166383"/>
                        <a:gd name="connsiteX3" fmla="*/ 104264 w 141154"/>
                        <a:gd name="connsiteY3" fmla="*/ 136305 h 166383"/>
                        <a:gd name="connsiteX4" fmla="*/ 98895 w 141154"/>
                        <a:gd name="connsiteY4" fmla="*/ 131282 h 166383"/>
                        <a:gd name="connsiteX5" fmla="*/ 93757 w 141154"/>
                        <a:gd name="connsiteY5" fmla="*/ 126202 h 166383"/>
                        <a:gd name="connsiteX6" fmla="*/ 74936 w 141154"/>
                        <a:gd name="connsiteY6" fmla="*/ 105534 h 166383"/>
                        <a:gd name="connsiteX7" fmla="*/ 66392 w 141154"/>
                        <a:gd name="connsiteY7" fmla="*/ 95084 h 166383"/>
                        <a:gd name="connsiteX8" fmla="*/ 58367 w 141154"/>
                        <a:gd name="connsiteY8" fmla="*/ 84577 h 166383"/>
                        <a:gd name="connsiteX9" fmla="*/ 28808 w 141154"/>
                        <a:gd name="connsiteY9" fmla="*/ 42317 h 166383"/>
                        <a:gd name="connsiteX10" fmla="*/ 0 w 141154"/>
                        <a:gd name="connsiteY10" fmla="*/ 0 h 166383"/>
                        <a:gd name="connsiteX11" fmla="*/ 28000 w 141154"/>
                        <a:gd name="connsiteY11" fmla="*/ 42375 h 166383"/>
                        <a:gd name="connsiteX12" fmla="*/ 56751 w 141154"/>
                        <a:gd name="connsiteY12" fmla="*/ 84693 h 166383"/>
                        <a:gd name="connsiteX13" fmla="*/ 64602 w 141154"/>
                        <a:gd name="connsiteY13" fmla="*/ 95258 h 166383"/>
                        <a:gd name="connsiteX14" fmla="*/ 72973 w 141154"/>
                        <a:gd name="connsiteY14" fmla="*/ 105765 h 166383"/>
                        <a:gd name="connsiteX15" fmla="*/ 91505 w 141154"/>
                        <a:gd name="connsiteY15" fmla="*/ 126606 h 166383"/>
                        <a:gd name="connsiteX16" fmla="*/ 96585 w 141154"/>
                        <a:gd name="connsiteY16" fmla="*/ 131744 h 166383"/>
                        <a:gd name="connsiteX17" fmla="*/ 101954 w 141154"/>
                        <a:gd name="connsiteY17" fmla="*/ 136824 h 166383"/>
                        <a:gd name="connsiteX18" fmla="*/ 107497 w 141154"/>
                        <a:gd name="connsiteY18" fmla="*/ 141905 h 166383"/>
                        <a:gd name="connsiteX19" fmla="*/ 113212 w 141154"/>
                        <a:gd name="connsiteY19" fmla="*/ 146928 h 166383"/>
                        <a:gd name="connsiteX20" fmla="*/ 138672 w 141154"/>
                        <a:gd name="connsiteY20" fmla="*/ 166383 h 166383"/>
                        <a:gd name="connsiteX21" fmla="*/ 141154 w 141154"/>
                        <a:gd name="connsiteY21" fmla="*/ 165402 h 16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54" h="166383">
                          <a:moveTo>
                            <a:pt x="141154" y="165402"/>
                          </a:moveTo>
                          <a:cubicBezTo>
                            <a:pt x="132148" y="159224"/>
                            <a:pt x="123546" y="152874"/>
                            <a:pt x="115637" y="146292"/>
                          </a:cubicBezTo>
                          <a:cubicBezTo>
                            <a:pt x="113616" y="144676"/>
                            <a:pt x="111827" y="143002"/>
                            <a:pt x="109864" y="141328"/>
                          </a:cubicBezTo>
                          <a:cubicBezTo>
                            <a:pt x="107959" y="139653"/>
                            <a:pt x="106054" y="138037"/>
                            <a:pt x="104264" y="136305"/>
                          </a:cubicBezTo>
                          <a:lnTo>
                            <a:pt x="98895" y="131282"/>
                          </a:lnTo>
                          <a:lnTo>
                            <a:pt x="93757" y="126202"/>
                          </a:lnTo>
                          <a:cubicBezTo>
                            <a:pt x="87060" y="119389"/>
                            <a:pt x="80767" y="112519"/>
                            <a:pt x="74936" y="105534"/>
                          </a:cubicBezTo>
                          <a:cubicBezTo>
                            <a:pt x="71934" y="102070"/>
                            <a:pt x="69221" y="98548"/>
                            <a:pt x="66392" y="95084"/>
                          </a:cubicBezTo>
                          <a:cubicBezTo>
                            <a:pt x="63736" y="91563"/>
                            <a:pt x="60965" y="88099"/>
                            <a:pt x="58367" y="84577"/>
                          </a:cubicBezTo>
                          <a:cubicBezTo>
                            <a:pt x="47918" y="70548"/>
                            <a:pt x="38449" y="56404"/>
                            <a:pt x="28808" y="42317"/>
                          </a:cubicBezTo>
                          <a:lnTo>
                            <a:pt x="0" y="0"/>
                          </a:lnTo>
                          <a:lnTo>
                            <a:pt x="28000" y="42375"/>
                          </a:lnTo>
                          <a:cubicBezTo>
                            <a:pt x="37353" y="56519"/>
                            <a:pt x="46532" y="70606"/>
                            <a:pt x="56751" y="84693"/>
                          </a:cubicBezTo>
                          <a:cubicBezTo>
                            <a:pt x="59233" y="88214"/>
                            <a:pt x="61946" y="91736"/>
                            <a:pt x="64602" y="95258"/>
                          </a:cubicBezTo>
                          <a:cubicBezTo>
                            <a:pt x="67373" y="98779"/>
                            <a:pt x="70029" y="102301"/>
                            <a:pt x="72973" y="105765"/>
                          </a:cubicBezTo>
                          <a:cubicBezTo>
                            <a:pt x="78631" y="112750"/>
                            <a:pt x="84866" y="119678"/>
                            <a:pt x="91505" y="126606"/>
                          </a:cubicBezTo>
                          <a:lnTo>
                            <a:pt x="96585" y="131744"/>
                          </a:lnTo>
                          <a:lnTo>
                            <a:pt x="101954" y="136824"/>
                          </a:lnTo>
                          <a:cubicBezTo>
                            <a:pt x="103687" y="138556"/>
                            <a:pt x="105592" y="140231"/>
                            <a:pt x="107497" y="141905"/>
                          </a:cubicBezTo>
                          <a:cubicBezTo>
                            <a:pt x="109402" y="143579"/>
                            <a:pt x="111192" y="145253"/>
                            <a:pt x="113212" y="146928"/>
                          </a:cubicBezTo>
                          <a:cubicBezTo>
                            <a:pt x="121006" y="153567"/>
                            <a:pt x="129608" y="160033"/>
                            <a:pt x="138672" y="166383"/>
                          </a:cubicBezTo>
                          <a:lnTo>
                            <a:pt x="141154" y="165402"/>
                          </a:lnTo>
                          <a:close/>
                        </a:path>
                      </a:pathLst>
                    </a:custGeom>
                    <a:solidFill>
                      <a:srgbClr val="A0BDAB"/>
                    </a:solidFill>
                    <a:ln w="5770" cap="flat">
                      <a:noFill/>
                      <a:prstDash val="solid"/>
                      <a:miter/>
                    </a:ln>
                  </p:spPr>
                  <p:txBody>
                    <a:bodyPr rtlCol="0" anchor="ctr"/>
                    <a:lstStyle/>
                    <a:p>
                      <a:endParaRPr lang="th-TH"/>
                    </a:p>
                  </p:txBody>
                </p:sp>
                <p:sp>
                  <p:nvSpPr>
                    <p:cNvPr id="1963" name="Freeform: Shape 1962">
                      <a:extLst>
                        <a:ext uri="{FF2B5EF4-FFF2-40B4-BE49-F238E27FC236}">
                          <a16:creationId xmlns:a16="http://schemas.microsoft.com/office/drawing/2014/main" id="{25F262A7-FE9B-4BB2-81F5-4FEBB88CCA5C}"/>
                        </a:ext>
                      </a:extLst>
                    </p:cNvPr>
                    <p:cNvSpPr/>
                    <p:nvPr/>
                  </p:nvSpPr>
                  <p:spPr>
                    <a:xfrm>
                      <a:off x="831926" y="4000395"/>
                      <a:ext cx="127991" cy="161302"/>
                    </a:xfrm>
                    <a:custGeom>
                      <a:avLst/>
                      <a:gdLst>
                        <a:gd name="connsiteX0" fmla="*/ 127992 w 127991"/>
                        <a:gd name="connsiteY0" fmla="*/ 160841 h 161302"/>
                        <a:gd name="connsiteX1" fmla="*/ 94103 w 127991"/>
                        <a:gd name="connsiteY1" fmla="*/ 120890 h 161302"/>
                        <a:gd name="connsiteX2" fmla="*/ 62639 w 127991"/>
                        <a:gd name="connsiteY2" fmla="*/ 80594 h 161302"/>
                        <a:gd name="connsiteX3" fmla="*/ 0 w 127991"/>
                        <a:gd name="connsiteY3" fmla="*/ 0 h 161302"/>
                        <a:gd name="connsiteX4" fmla="*/ 61080 w 127991"/>
                        <a:gd name="connsiteY4" fmla="*/ 80767 h 161302"/>
                        <a:gd name="connsiteX5" fmla="*/ 91736 w 127991"/>
                        <a:gd name="connsiteY5" fmla="*/ 121121 h 161302"/>
                        <a:gd name="connsiteX6" fmla="*/ 124990 w 127991"/>
                        <a:gd name="connsiteY6" fmla="*/ 161303 h 161302"/>
                        <a:gd name="connsiteX7" fmla="*/ 127992 w 127991"/>
                        <a:gd name="connsiteY7" fmla="*/ 160841 h 161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91" h="161302">
                          <a:moveTo>
                            <a:pt x="127992" y="160841"/>
                          </a:moveTo>
                          <a:cubicBezTo>
                            <a:pt x="115810" y="147620"/>
                            <a:pt x="104726" y="134284"/>
                            <a:pt x="94103" y="120890"/>
                          </a:cubicBezTo>
                          <a:cubicBezTo>
                            <a:pt x="83480" y="107497"/>
                            <a:pt x="73146" y="94045"/>
                            <a:pt x="62639" y="80594"/>
                          </a:cubicBezTo>
                          <a:lnTo>
                            <a:pt x="0" y="0"/>
                          </a:lnTo>
                          <a:lnTo>
                            <a:pt x="61080" y="80767"/>
                          </a:lnTo>
                          <a:cubicBezTo>
                            <a:pt x="71299" y="94218"/>
                            <a:pt x="81344" y="107670"/>
                            <a:pt x="91736" y="121121"/>
                          </a:cubicBezTo>
                          <a:cubicBezTo>
                            <a:pt x="102128" y="134573"/>
                            <a:pt x="113039" y="147967"/>
                            <a:pt x="124990" y="161303"/>
                          </a:cubicBezTo>
                          <a:lnTo>
                            <a:pt x="127992" y="160841"/>
                          </a:lnTo>
                          <a:close/>
                        </a:path>
                      </a:pathLst>
                    </a:custGeom>
                    <a:solidFill>
                      <a:srgbClr val="A0BDAB"/>
                    </a:solidFill>
                    <a:ln w="5770" cap="flat">
                      <a:noFill/>
                      <a:prstDash val="solid"/>
                      <a:miter/>
                    </a:ln>
                  </p:spPr>
                  <p:txBody>
                    <a:bodyPr rtlCol="0" anchor="ctr"/>
                    <a:lstStyle/>
                    <a:p>
                      <a:endParaRPr lang="th-TH"/>
                    </a:p>
                  </p:txBody>
                </p:sp>
                <p:sp>
                  <p:nvSpPr>
                    <p:cNvPr id="1964" name="Freeform: Shape 1963">
                      <a:extLst>
                        <a:ext uri="{FF2B5EF4-FFF2-40B4-BE49-F238E27FC236}">
                          <a16:creationId xmlns:a16="http://schemas.microsoft.com/office/drawing/2014/main" id="{E55393FB-7E15-49E1-B19C-150F9BD02858}"/>
                        </a:ext>
                      </a:extLst>
                    </p:cNvPr>
                    <p:cNvSpPr/>
                    <p:nvPr/>
                  </p:nvSpPr>
                  <p:spPr>
                    <a:xfrm>
                      <a:off x="870376" y="3955075"/>
                      <a:ext cx="110960" cy="126086"/>
                    </a:xfrm>
                    <a:custGeom>
                      <a:avLst/>
                      <a:gdLst>
                        <a:gd name="connsiteX0" fmla="*/ 110961 w 110960"/>
                        <a:gd name="connsiteY0" fmla="*/ 125509 h 126086"/>
                        <a:gd name="connsiteX1" fmla="*/ 0 w 110960"/>
                        <a:gd name="connsiteY1" fmla="*/ 0 h 126086"/>
                        <a:gd name="connsiteX2" fmla="*/ 108190 w 110960"/>
                        <a:gd name="connsiteY2" fmla="*/ 126086 h 126086"/>
                        <a:gd name="connsiteX3" fmla="*/ 110961 w 110960"/>
                        <a:gd name="connsiteY3" fmla="*/ 125509 h 126086"/>
                      </a:gdLst>
                      <a:ahLst/>
                      <a:cxnLst>
                        <a:cxn ang="0">
                          <a:pos x="connsiteX0" y="connsiteY0"/>
                        </a:cxn>
                        <a:cxn ang="0">
                          <a:pos x="connsiteX1" y="connsiteY1"/>
                        </a:cxn>
                        <a:cxn ang="0">
                          <a:pos x="connsiteX2" y="connsiteY2"/>
                        </a:cxn>
                        <a:cxn ang="0">
                          <a:pos x="connsiteX3" y="connsiteY3"/>
                        </a:cxn>
                      </a:cxnLst>
                      <a:rect l="l" t="t" r="r" b="b"/>
                      <a:pathLst>
                        <a:path w="110960" h="126086">
                          <a:moveTo>
                            <a:pt x="110961" y="125509"/>
                          </a:moveTo>
                          <a:cubicBezTo>
                            <a:pt x="64948" y="85155"/>
                            <a:pt x="27480" y="42837"/>
                            <a:pt x="0" y="0"/>
                          </a:cubicBezTo>
                          <a:cubicBezTo>
                            <a:pt x="26441" y="42895"/>
                            <a:pt x="62928" y="85443"/>
                            <a:pt x="108190" y="126086"/>
                          </a:cubicBezTo>
                          <a:lnTo>
                            <a:pt x="110961" y="125509"/>
                          </a:lnTo>
                          <a:close/>
                        </a:path>
                      </a:pathLst>
                    </a:custGeom>
                    <a:solidFill>
                      <a:srgbClr val="A0BDAB"/>
                    </a:solidFill>
                    <a:ln w="5770" cap="flat">
                      <a:noFill/>
                      <a:prstDash val="solid"/>
                      <a:miter/>
                    </a:ln>
                  </p:spPr>
                  <p:txBody>
                    <a:bodyPr rtlCol="0" anchor="ctr"/>
                    <a:lstStyle/>
                    <a:p>
                      <a:endParaRPr lang="th-TH"/>
                    </a:p>
                  </p:txBody>
                </p:sp>
                <p:sp>
                  <p:nvSpPr>
                    <p:cNvPr id="1965" name="Freeform: Shape 1964">
                      <a:extLst>
                        <a:ext uri="{FF2B5EF4-FFF2-40B4-BE49-F238E27FC236}">
                          <a16:creationId xmlns:a16="http://schemas.microsoft.com/office/drawing/2014/main" id="{06BE731A-96CA-453E-B9FB-DF59ECA85B17}"/>
                        </a:ext>
                      </a:extLst>
                    </p:cNvPr>
                    <p:cNvSpPr/>
                    <p:nvPr/>
                  </p:nvSpPr>
                  <p:spPr>
                    <a:xfrm>
                      <a:off x="937691" y="3898613"/>
                      <a:ext cx="63678" cy="97740"/>
                    </a:xfrm>
                    <a:custGeom>
                      <a:avLst/>
                      <a:gdLst>
                        <a:gd name="connsiteX0" fmla="*/ 63678 w 63678"/>
                        <a:gd name="connsiteY0" fmla="*/ 97163 h 97740"/>
                        <a:gd name="connsiteX1" fmla="*/ 0 w 63678"/>
                        <a:gd name="connsiteY1" fmla="*/ 0 h 97740"/>
                        <a:gd name="connsiteX2" fmla="*/ 60849 w 63678"/>
                        <a:gd name="connsiteY2" fmla="*/ 97740 h 97740"/>
                        <a:gd name="connsiteX3" fmla="*/ 63678 w 63678"/>
                        <a:gd name="connsiteY3" fmla="*/ 97163 h 97740"/>
                      </a:gdLst>
                      <a:ahLst/>
                      <a:cxnLst>
                        <a:cxn ang="0">
                          <a:pos x="connsiteX0" y="connsiteY0"/>
                        </a:cxn>
                        <a:cxn ang="0">
                          <a:pos x="connsiteX1" y="connsiteY1"/>
                        </a:cxn>
                        <a:cxn ang="0">
                          <a:pos x="connsiteX2" y="connsiteY2"/>
                        </a:cxn>
                        <a:cxn ang="0">
                          <a:pos x="connsiteX3" y="connsiteY3"/>
                        </a:cxn>
                      </a:cxnLst>
                      <a:rect l="l" t="t" r="r" b="b"/>
                      <a:pathLst>
                        <a:path w="63678" h="97740">
                          <a:moveTo>
                            <a:pt x="63678" y="97163"/>
                          </a:moveTo>
                          <a:cubicBezTo>
                            <a:pt x="29905" y="66045"/>
                            <a:pt x="7852" y="32503"/>
                            <a:pt x="0" y="0"/>
                          </a:cubicBezTo>
                          <a:cubicBezTo>
                            <a:pt x="6697" y="32388"/>
                            <a:pt x="27654" y="66161"/>
                            <a:pt x="60849" y="97740"/>
                          </a:cubicBezTo>
                          <a:lnTo>
                            <a:pt x="63678" y="97163"/>
                          </a:lnTo>
                          <a:close/>
                        </a:path>
                      </a:pathLst>
                    </a:custGeom>
                    <a:solidFill>
                      <a:srgbClr val="A0BDAB"/>
                    </a:solidFill>
                    <a:ln w="5770" cap="flat">
                      <a:noFill/>
                      <a:prstDash val="solid"/>
                      <a:miter/>
                    </a:ln>
                  </p:spPr>
                  <p:txBody>
                    <a:bodyPr rtlCol="0" anchor="ctr"/>
                    <a:lstStyle/>
                    <a:p>
                      <a:endParaRPr lang="th-TH"/>
                    </a:p>
                  </p:txBody>
                </p:sp>
              </p:grpSp>
            </p:grpSp>
            <p:grpSp>
              <p:nvGrpSpPr>
                <p:cNvPr id="1931" name="Graphic 3">
                  <a:extLst>
                    <a:ext uri="{FF2B5EF4-FFF2-40B4-BE49-F238E27FC236}">
                      <a16:creationId xmlns:a16="http://schemas.microsoft.com/office/drawing/2014/main" id="{C93D752E-C424-4958-BDE6-57A168DF99DB}"/>
                    </a:ext>
                  </a:extLst>
                </p:cNvPr>
                <p:cNvGrpSpPr/>
                <p:nvPr/>
              </p:nvGrpSpPr>
              <p:grpSpPr>
                <a:xfrm>
                  <a:off x="2192905" y="4682265"/>
                  <a:ext cx="573319" cy="693024"/>
                  <a:chOff x="2192905" y="4682265"/>
                  <a:chExt cx="573319" cy="693024"/>
                </a:xfrm>
              </p:grpSpPr>
              <p:grpSp>
                <p:nvGrpSpPr>
                  <p:cNvPr id="1932" name="Graphic 3">
                    <a:extLst>
                      <a:ext uri="{FF2B5EF4-FFF2-40B4-BE49-F238E27FC236}">
                        <a16:creationId xmlns:a16="http://schemas.microsoft.com/office/drawing/2014/main" id="{DF99C248-BCE3-4198-9813-86CDB847AF00}"/>
                      </a:ext>
                    </a:extLst>
                  </p:cNvPr>
                  <p:cNvGrpSpPr/>
                  <p:nvPr/>
                </p:nvGrpSpPr>
                <p:grpSpPr>
                  <a:xfrm>
                    <a:off x="2192905" y="4682265"/>
                    <a:ext cx="573319" cy="693024"/>
                    <a:chOff x="2192905" y="4682265"/>
                    <a:chExt cx="573319" cy="693024"/>
                  </a:xfrm>
                  <a:solidFill>
                    <a:srgbClr val="FBFFFF"/>
                  </a:solidFill>
                </p:grpSpPr>
                <p:sp>
                  <p:nvSpPr>
                    <p:cNvPr id="1948" name="Freeform: Shape 1947">
                      <a:extLst>
                        <a:ext uri="{FF2B5EF4-FFF2-40B4-BE49-F238E27FC236}">
                          <a16:creationId xmlns:a16="http://schemas.microsoft.com/office/drawing/2014/main" id="{AC90A785-C3C8-4E78-A21A-845194FAEDEE}"/>
                        </a:ext>
                      </a:extLst>
                    </p:cNvPr>
                    <p:cNvSpPr/>
                    <p:nvPr/>
                  </p:nvSpPr>
                  <p:spPr>
                    <a:xfrm>
                      <a:off x="2347445" y="4682323"/>
                      <a:ext cx="418780" cy="692967"/>
                    </a:xfrm>
                    <a:custGeom>
                      <a:avLst/>
                      <a:gdLst>
                        <a:gd name="connsiteX0" fmla="*/ 0 w 418780"/>
                        <a:gd name="connsiteY0" fmla="*/ 676328 h 692967"/>
                        <a:gd name="connsiteX1" fmla="*/ 45551 w 418780"/>
                        <a:gd name="connsiteY1" fmla="*/ 692263 h 692967"/>
                        <a:gd name="connsiteX2" fmla="*/ 291199 w 418780"/>
                        <a:gd name="connsiteY2" fmla="*/ 575067 h 692967"/>
                        <a:gd name="connsiteX3" fmla="*/ 416535 w 418780"/>
                        <a:gd name="connsiteY3" fmla="*/ 317987 h 692967"/>
                        <a:gd name="connsiteX4" fmla="*/ 360997 w 418780"/>
                        <a:gd name="connsiteY4" fmla="*/ 143002 h 692967"/>
                        <a:gd name="connsiteX5" fmla="*/ 241377 w 418780"/>
                        <a:gd name="connsiteY5" fmla="*/ 0 h 692967"/>
                        <a:gd name="connsiteX6" fmla="*/ 0 w 418780"/>
                        <a:gd name="connsiteY6" fmla="*/ 676328 h 69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780" h="692967">
                          <a:moveTo>
                            <a:pt x="0" y="676328"/>
                          </a:moveTo>
                          <a:cubicBezTo>
                            <a:pt x="0" y="676328"/>
                            <a:pt x="13278" y="695265"/>
                            <a:pt x="45551" y="692263"/>
                          </a:cubicBezTo>
                          <a:cubicBezTo>
                            <a:pt x="77765" y="689260"/>
                            <a:pt x="174985" y="719223"/>
                            <a:pt x="291199" y="575067"/>
                          </a:cubicBezTo>
                          <a:cubicBezTo>
                            <a:pt x="407414" y="430968"/>
                            <a:pt x="406375" y="353088"/>
                            <a:pt x="416535" y="317987"/>
                          </a:cubicBezTo>
                          <a:cubicBezTo>
                            <a:pt x="426696" y="282886"/>
                            <a:pt x="401352" y="183760"/>
                            <a:pt x="360997" y="143002"/>
                          </a:cubicBezTo>
                          <a:cubicBezTo>
                            <a:pt x="320643" y="102243"/>
                            <a:pt x="234276" y="34120"/>
                            <a:pt x="241377" y="0"/>
                          </a:cubicBezTo>
                          <a:cubicBezTo>
                            <a:pt x="241319" y="0"/>
                            <a:pt x="5196" y="526918"/>
                            <a:pt x="0" y="676328"/>
                          </a:cubicBezTo>
                          <a:close/>
                        </a:path>
                      </a:pathLst>
                    </a:custGeom>
                    <a:solidFill>
                      <a:srgbClr val="FBFFFF"/>
                    </a:solidFill>
                    <a:ln w="5770" cap="flat">
                      <a:noFill/>
                      <a:prstDash val="solid"/>
                      <a:miter/>
                    </a:ln>
                  </p:spPr>
                  <p:txBody>
                    <a:bodyPr rtlCol="0" anchor="ctr"/>
                    <a:lstStyle/>
                    <a:p>
                      <a:endParaRPr lang="th-TH"/>
                    </a:p>
                  </p:txBody>
                </p:sp>
                <p:sp>
                  <p:nvSpPr>
                    <p:cNvPr id="1949" name="Freeform: Shape 1948">
                      <a:extLst>
                        <a:ext uri="{FF2B5EF4-FFF2-40B4-BE49-F238E27FC236}">
                          <a16:creationId xmlns:a16="http://schemas.microsoft.com/office/drawing/2014/main" id="{FD899FEA-E0B3-4497-9A48-C8729828E343}"/>
                        </a:ext>
                      </a:extLst>
                    </p:cNvPr>
                    <p:cNvSpPr/>
                    <p:nvPr/>
                  </p:nvSpPr>
                  <p:spPr>
                    <a:xfrm>
                      <a:off x="2192905" y="4682265"/>
                      <a:ext cx="395858" cy="679348"/>
                    </a:xfrm>
                    <a:custGeom>
                      <a:avLst/>
                      <a:gdLst>
                        <a:gd name="connsiteX0" fmla="*/ 169896 w 395858"/>
                        <a:gd name="connsiteY0" fmla="*/ 671479 h 679348"/>
                        <a:gd name="connsiteX1" fmla="*/ 85319 w 395858"/>
                        <a:gd name="connsiteY1" fmla="*/ 663570 h 679348"/>
                        <a:gd name="connsiteX2" fmla="*/ 21237 w 395858"/>
                        <a:gd name="connsiteY2" fmla="*/ 308808 h 679348"/>
                        <a:gd name="connsiteX3" fmla="*/ 284898 w 395858"/>
                        <a:gd name="connsiteY3" fmla="*/ 22227 h 679348"/>
                        <a:gd name="connsiteX4" fmla="*/ 395859 w 395858"/>
                        <a:gd name="connsiteY4" fmla="*/ 0 h 679348"/>
                        <a:gd name="connsiteX5" fmla="*/ 169896 w 395858"/>
                        <a:gd name="connsiteY5" fmla="*/ 671479 h 67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858" h="679348">
                          <a:moveTo>
                            <a:pt x="169896" y="671479"/>
                          </a:moveTo>
                          <a:cubicBezTo>
                            <a:pt x="169896" y="671479"/>
                            <a:pt x="136527" y="693648"/>
                            <a:pt x="85319" y="663570"/>
                          </a:cubicBezTo>
                          <a:cubicBezTo>
                            <a:pt x="34111" y="633492"/>
                            <a:pt x="-35629" y="526745"/>
                            <a:pt x="21237" y="308808"/>
                          </a:cubicBezTo>
                          <a:cubicBezTo>
                            <a:pt x="78103" y="90870"/>
                            <a:pt x="142993" y="41278"/>
                            <a:pt x="284898" y="22227"/>
                          </a:cubicBezTo>
                          <a:cubicBezTo>
                            <a:pt x="284898" y="22227"/>
                            <a:pt x="383562" y="31406"/>
                            <a:pt x="395859" y="0"/>
                          </a:cubicBezTo>
                          <a:cubicBezTo>
                            <a:pt x="395859" y="58"/>
                            <a:pt x="334143" y="448403"/>
                            <a:pt x="169896" y="671479"/>
                          </a:cubicBezTo>
                          <a:close/>
                        </a:path>
                      </a:pathLst>
                    </a:custGeom>
                    <a:solidFill>
                      <a:srgbClr val="FBFFFF"/>
                    </a:solidFill>
                    <a:ln w="5770" cap="flat">
                      <a:noFill/>
                      <a:prstDash val="solid"/>
                      <a:miter/>
                    </a:ln>
                  </p:spPr>
                  <p:txBody>
                    <a:bodyPr rtlCol="0" anchor="ctr"/>
                    <a:lstStyle/>
                    <a:p>
                      <a:endParaRPr lang="th-TH"/>
                    </a:p>
                  </p:txBody>
                </p:sp>
              </p:grpSp>
              <p:pic>
                <p:nvPicPr>
                  <p:cNvPr id="1933" name="Picture 1932">
                    <a:extLst>
                      <a:ext uri="{FF2B5EF4-FFF2-40B4-BE49-F238E27FC236}">
                        <a16:creationId xmlns:a16="http://schemas.microsoft.com/office/drawing/2014/main" id="{5F84802C-2B4C-4ED6-B0D5-5077DCF107C1}"/>
                      </a:ext>
                    </a:extLst>
                  </p:cNvPr>
                  <p:cNvPicPr>
                    <a:picLocks noChangeAspect="1"/>
                  </p:cNvPicPr>
                  <p:nvPr/>
                </p:nvPicPr>
                <p:blipFill>
                  <a:blip r:embed="rId62"/>
                  <a:stretch>
                    <a:fillRect/>
                  </a:stretch>
                </p:blipFill>
                <p:spPr>
                  <a:xfrm>
                    <a:off x="2347186" y="4683515"/>
                    <a:ext cx="415669" cy="687008"/>
                  </a:xfrm>
                  <a:custGeom>
                    <a:avLst/>
                    <a:gdLst>
                      <a:gd name="connsiteX0" fmla="*/ 600 w 415669"/>
                      <a:gd name="connsiteY0" fmla="*/ 251 h 687008"/>
                      <a:gd name="connsiteX1" fmla="*/ 416270 w 415669"/>
                      <a:gd name="connsiteY1" fmla="*/ 251 h 687008"/>
                      <a:gd name="connsiteX2" fmla="*/ 416270 w 415669"/>
                      <a:gd name="connsiteY2" fmla="*/ 687260 h 687008"/>
                      <a:gd name="connsiteX3" fmla="*/ 600 w 415669"/>
                      <a:gd name="connsiteY3" fmla="*/ 687260 h 687008"/>
                    </a:gdLst>
                    <a:ahLst/>
                    <a:cxnLst>
                      <a:cxn ang="0">
                        <a:pos x="connsiteX0" y="connsiteY0"/>
                      </a:cxn>
                      <a:cxn ang="0">
                        <a:pos x="connsiteX1" y="connsiteY1"/>
                      </a:cxn>
                      <a:cxn ang="0">
                        <a:pos x="connsiteX2" y="connsiteY2"/>
                      </a:cxn>
                      <a:cxn ang="0">
                        <a:pos x="connsiteX3" y="connsiteY3"/>
                      </a:cxn>
                    </a:cxnLst>
                    <a:rect l="l" t="t" r="r" b="b"/>
                    <a:pathLst>
                      <a:path w="415669" h="687008">
                        <a:moveTo>
                          <a:pt x="600" y="251"/>
                        </a:moveTo>
                        <a:lnTo>
                          <a:pt x="416270" y="251"/>
                        </a:lnTo>
                        <a:lnTo>
                          <a:pt x="416270" y="687260"/>
                        </a:lnTo>
                        <a:lnTo>
                          <a:pt x="600" y="687260"/>
                        </a:lnTo>
                        <a:close/>
                      </a:path>
                    </a:pathLst>
                  </a:custGeom>
                </p:spPr>
              </p:pic>
              <p:pic>
                <p:nvPicPr>
                  <p:cNvPr id="1934" name="Picture 1933">
                    <a:extLst>
                      <a:ext uri="{FF2B5EF4-FFF2-40B4-BE49-F238E27FC236}">
                        <a16:creationId xmlns:a16="http://schemas.microsoft.com/office/drawing/2014/main" id="{FA8EEEF9-397D-4EE3-B4BE-A557ADC9D089}"/>
                      </a:ext>
                    </a:extLst>
                  </p:cNvPr>
                  <p:cNvPicPr>
                    <a:picLocks noChangeAspect="1"/>
                  </p:cNvPicPr>
                  <p:nvPr/>
                </p:nvPicPr>
                <p:blipFill>
                  <a:blip r:embed="rId63"/>
                  <a:stretch>
                    <a:fillRect/>
                  </a:stretch>
                </p:blipFill>
                <p:spPr>
                  <a:xfrm>
                    <a:off x="2202857" y="4683515"/>
                    <a:ext cx="386803" cy="675462"/>
                  </a:xfrm>
                  <a:custGeom>
                    <a:avLst/>
                    <a:gdLst>
                      <a:gd name="connsiteX0" fmla="*/ 575 w 386803"/>
                      <a:gd name="connsiteY0" fmla="*/ 251 h 675462"/>
                      <a:gd name="connsiteX1" fmla="*/ 387379 w 386803"/>
                      <a:gd name="connsiteY1" fmla="*/ 251 h 675462"/>
                      <a:gd name="connsiteX2" fmla="*/ 387379 w 386803"/>
                      <a:gd name="connsiteY2" fmla="*/ 675713 h 675462"/>
                      <a:gd name="connsiteX3" fmla="*/ 575 w 386803"/>
                      <a:gd name="connsiteY3" fmla="*/ 675713 h 675462"/>
                    </a:gdLst>
                    <a:ahLst/>
                    <a:cxnLst>
                      <a:cxn ang="0">
                        <a:pos x="connsiteX0" y="connsiteY0"/>
                      </a:cxn>
                      <a:cxn ang="0">
                        <a:pos x="connsiteX1" y="connsiteY1"/>
                      </a:cxn>
                      <a:cxn ang="0">
                        <a:pos x="connsiteX2" y="connsiteY2"/>
                      </a:cxn>
                      <a:cxn ang="0">
                        <a:pos x="connsiteX3" y="connsiteY3"/>
                      </a:cxn>
                    </a:cxnLst>
                    <a:rect l="l" t="t" r="r" b="b"/>
                    <a:pathLst>
                      <a:path w="386803" h="675462">
                        <a:moveTo>
                          <a:pt x="575" y="251"/>
                        </a:moveTo>
                        <a:lnTo>
                          <a:pt x="387379" y="251"/>
                        </a:lnTo>
                        <a:lnTo>
                          <a:pt x="387379" y="675713"/>
                        </a:lnTo>
                        <a:lnTo>
                          <a:pt x="575" y="675713"/>
                        </a:lnTo>
                        <a:close/>
                      </a:path>
                    </a:pathLst>
                  </a:custGeom>
                </p:spPr>
              </p:pic>
              <p:grpSp>
                <p:nvGrpSpPr>
                  <p:cNvPr id="1935" name="Graphic 3">
                    <a:extLst>
                      <a:ext uri="{FF2B5EF4-FFF2-40B4-BE49-F238E27FC236}">
                        <a16:creationId xmlns:a16="http://schemas.microsoft.com/office/drawing/2014/main" id="{9BCC093D-1DBF-4CAD-BB10-3E75BD3C137D}"/>
                      </a:ext>
                    </a:extLst>
                  </p:cNvPr>
                  <p:cNvGrpSpPr/>
                  <p:nvPr/>
                </p:nvGrpSpPr>
                <p:grpSpPr>
                  <a:xfrm>
                    <a:off x="2299932" y="4830636"/>
                    <a:ext cx="391191" cy="491124"/>
                    <a:chOff x="2299932" y="4830636"/>
                    <a:chExt cx="391191" cy="491124"/>
                  </a:xfrm>
                  <a:solidFill>
                    <a:srgbClr val="A0BDAB"/>
                  </a:solidFill>
                </p:grpSpPr>
                <p:sp>
                  <p:nvSpPr>
                    <p:cNvPr id="1936" name="Freeform: Shape 1935">
                      <a:extLst>
                        <a:ext uri="{FF2B5EF4-FFF2-40B4-BE49-F238E27FC236}">
                          <a16:creationId xmlns:a16="http://schemas.microsoft.com/office/drawing/2014/main" id="{010E50D4-C049-45BE-89CB-CA51084208C2}"/>
                        </a:ext>
                      </a:extLst>
                    </p:cNvPr>
                    <p:cNvSpPr/>
                    <p:nvPr/>
                  </p:nvSpPr>
                  <p:spPr>
                    <a:xfrm>
                      <a:off x="2392129" y="5224252"/>
                      <a:ext cx="217071" cy="97508"/>
                    </a:xfrm>
                    <a:custGeom>
                      <a:avLst/>
                      <a:gdLst>
                        <a:gd name="connsiteX0" fmla="*/ 6408 w 217071"/>
                        <a:gd name="connsiteY0" fmla="*/ 97509 h 97508"/>
                        <a:gd name="connsiteX1" fmla="*/ 217072 w 217071"/>
                        <a:gd name="connsiteY1" fmla="*/ 0 h 97508"/>
                        <a:gd name="connsiteX2" fmla="*/ 0 w 217071"/>
                        <a:gd name="connsiteY2" fmla="*/ 97394 h 97508"/>
                        <a:gd name="connsiteX3" fmla="*/ 6408 w 217071"/>
                        <a:gd name="connsiteY3" fmla="*/ 97509 h 97508"/>
                      </a:gdLst>
                      <a:ahLst/>
                      <a:cxnLst>
                        <a:cxn ang="0">
                          <a:pos x="connsiteX0" y="connsiteY0"/>
                        </a:cxn>
                        <a:cxn ang="0">
                          <a:pos x="connsiteX1" y="connsiteY1"/>
                        </a:cxn>
                        <a:cxn ang="0">
                          <a:pos x="connsiteX2" y="connsiteY2"/>
                        </a:cxn>
                        <a:cxn ang="0">
                          <a:pos x="connsiteX3" y="connsiteY3"/>
                        </a:cxn>
                      </a:cxnLst>
                      <a:rect l="l" t="t" r="r" b="b"/>
                      <a:pathLst>
                        <a:path w="217071" h="97508">
                          <a:moveTo>
                            <a:pt x="6408" y="97509"/>
                          </a:moveTo>
                          <a:cubicBezTo>
                            <a:pt x="96989" y="81113"/>
                            <a:pt x="172330" y="48322"/>
                            <a:pt x="217072" y="0"/>
                          </a:cubicBezTo>
                          <a:cubicBezTo>
                            <a:pt x="171464" y="47917"/>
                            <a:pt x="90466" y="81633"/>
                            <a:pt x="0" y="97394"/>
                          </a:cubicBezTo>
                          <a:lnTo>
                            <a:pt x="6408" y="97509"/>
                          </a:lnTo>
                          <a:close/>
                        </a:path>
                      </a:pathLst>
                    </a:custGeom>
                    <a:solidFill>
                      <a:srgbClr val="A0BDAB"/>
                    </a:solidFill>
                    <a:ln w="5770" cap="flat">
                      <a:noFill/>
                      <a:prstDash val="solid"/>
                      <a:miter/>
                    </a:ln>
                  </p:spPr>
                  <p:txBody>
                    <a:bodyPr rtlCol="0" anchor="ctr"/>
                    <a:lstStyle/>
                    <a:p>
                      <a:endParaRPr lang="th-TH"/>
                    </a:p>
                  </p:txBody>
                </p:sp>
                <p:sp>
                  <p:nvSpPr>
                    <p:cNvPr id="1937" name="Freeform: Shape 1936">
                      <a:extLst>
                        <a:ext uri="{FF2B5EF4-FFF2-40B4-BE49-F238E27FC236}">
                          <a16:creationId xmlns:a16="http://schemas.microsoft.com/office/drawing/2014/main" id="{E7DE5536-F652-4335-8888-D33F6EB77069}"/>
                        </a:ext>
                      </a:extLst>
                    </p:cNvPr>
                    <p:cNvSpPr/>
                    <p:nvPr/>
                  </p:nvSpPr>
                  <p:spPr>
                    <a:xfrm>
                      <a:off x="2433350" y="5152318"/>
                      <a:ext cx="213780" cy="95950"/>
                    </a:xfrm>
                    <a:custGeom>
                      <a:avLst/>
                      <a:gdLst>
                        <a:gd name="connsiteX0" fmla="*/ 18821 w 213780"/>
                        <a:gd name="connsiteY0" fmla="*/ 89831 h 95950"/>
                        <a:gd name="connsiteX1" fmla="*/ 69798 w 213780"/>
                        <a:gd name="connsiteY1" fmla="*/ 68932 h 95950"/>
                        <a:gd name="connsiteX2" fmla="*/ 119389 w 213780"/>
                        <a:gd name="connsiteY2" fmla="*/ 47051 h 95950"/>
                        <a:gd name="connsiteX3" fmla="*/ 168404 w 213780"/>
                        <a:gd name="connsiteY3" fmla="*/ 24767 h 95950"/>
                        <a:gd name="connsiteX4" fmla="*/ 213781 w 213780"/>
                        <a:gd name="connsiteY4" fmla="*/ 0 h 95950"/>
                        <a:gd name="connsiteX5" fmla="*/ 167827 w 213780"/>
                        <a:gd name="connsiteY5" fmla="*/ 24363 h 95950"/>
                        <a:gd name="connsiteX6" fmla="*/ 118292 w 213780"/>
                        <a:gd name="connsiteY6" fmla="*/ 46243 h 95950"/>
                        <a:gd name="connsiteX7" fmla="*/ 68181 w 213780"/>
                        <a:gd name="connsiteY7" fmla="*/ 67719 h 95950"/>
                        <a:gd name="connsiteX8" fmla="*/ 0 w 213780"/>
                        <a:gd name="connsiteY8" fmla="*/ 95950 h 95950"/>
                        <a:gd name="connsiteX9" fmla="*/ 18821 w 213780"/>
                        <a:gd name="connsiteY9" fmla="*/ 89831 h 9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780" h="95950">
                          <a:moveTo>
                            <a:pt x="18821" y="89831"/>
                          </a:moveTo>
                          <a:cubicBezTo>
                            <a:pt x="36255" y="83249"/>
                            <a:pt x="53171" y="76148"/>
                            <a:pt x="69798" y="68932"/>
                          </a:cubicBezTo>
                          <a:cubicBezTo>
                            <a:pt x="86424" y="61715"/>
                            <a:pt x="102878" y="54326"/>
                            <a:pt x="119389" y="47051"/>
                          </a:cubicBezTo>
                          <a:cubicBezTo>
                            <a:pt x="135901" y="39719"/>
                            <a:pt x="152470" y="32445"/>
                            <a:pt x="168404" y="24767"/>
                          </a:cubicBezTo>
                          <a:cubicBezTo>
                            <a:pt x="184338" y="17089"/>
                            <a:pt x="199752" y="8948"/>
                            <a:pt x="213781" y="0"/>
                          </a:cubicBezTo>
                          <a:cubicBezTo>
                            <a:pt x="199521" y="8833"/>
                            <a:pt x="183991" y="16800"/>
                            <a:pt x="167827" y="24363"/>
                          </a:cubicBezTo>
                          <a:cubicBezTo>
                            <a:pt x="151719" y="31926"/>
                            <a:pt x="134977" y="39084"/>
                            <a:pt x="118292" y="46243"/>
                          </a:cubicBezTo>
                          <a:cubicBezTo>
                            <a:pt x="101608" y="53402"/>
                            <a:pt x="84981" y="60618"/>
                            <a:pt x="68181" y="67719"/>
                          </a:cubicBezTo>
                          <a:cubicBezTo>
                            <a:pt x="51381" y="74820"/>
                            <a:pt x="17550" y="89484"/>
                            <a:pt x="0" y="95950"/>
                          </a:cubicBezTo>
                          <a:lnTo>
                            <a:pt x="18821" y="89831"/>
                          </a:lnTo>
                          <a:close/>
                        </a:path>
                      </a:pathLst>
                    </a:custGeom>
                    <a:solidFill>
                      <a:srgbClr val="A0BDAB"/>
                    </a:solidFill>
                    <a:ln w="5770" cap="flat">
                      <a:noFill/>
                      <a:prstDash val="solid"/>
                      <a:miter/>
                    </a:ln>
                  </p:spPr>
                  <p:txBody>
                    <a:bodyPr rtlCol="0" anchor="ctr"/>
                    <a:lstStyle/>
                    <a:p>
                      <a:endParaRPr lang="th-TH"/>
                    </a:p>
                  </p:txBody>
                </p:sp>
                <p:sp>
                  <p:nvSpPr>
                    <p:cNvPr id="1938" name="Freeform: Shape 1937">
                      <a:extLst>
                        <a:ext uri="{FF2B5EF4-FFF2-40B4-BE49-F238E27FC236}">
                          <a16:creationId xmlns:a16="http://schemas.microsoft.com/office/drawing/2014/main" id="{13E9887F-4C0D-416E-B245-EC7B4ADE5B1A}"/>
                        </a:ext>
                      </a:extLst>
                    </p:cNvPr>
                    <p:cNvSpPr/>
                    <p:nvPr/>
                  </p:nvSpPr>
                  <p:spPr>
                    <a:xfrm>
                      <a:off x="2481845" y="5064162"/>
                      <a:ext cx="196114" cy="82847"/>
                    </a:xfrm>
                    <a:custGeom>
                      <a:avLst/>
                      <a:gdLst>
                        <a:gd name="connsiteX0" fmla="*/ 750 w 196114"/>
                        <a:gd name="connsiteY0" fmla="*/ 82845 h 82847"/>
                        <a:gd name="connsiteX1" fmla="*/ 34754 w 196114"/>
                        <a:gd name="connsiteY1" fmla="*/ 82383 h 82847"/>
                        <a:gd name="connsiteX2" fmla="*/ 67431 w 196114"/>
                        <a:gd name="connsiteY2" fmla="*/ 79208 h 82847"/>
                        <a:gd name="connsiteX3" fmla="*/ 95431 w 196114"/>
                        <a:gd name="connsiteY3" fmla="*/ 70548 h 82847"/>
                        <a:gd name="connsiteX4" fmla="*/ 116387 w 196114"/>
                        <a:gd name="connsiteY4" fmla="*/ 56866 h 82847"/>
                        <a:gd name="connsiteX5" fmla="*/ 196115 w 196114"/>
                        <a:gd name="connsiteY5" fmla="*/ 0 h 82847"/>
                        <a:gd name="connsiteX6" fmla="*/ 115117 w 196114"/>
                        <a:gd name="connsiteY6" fmla="*/ 56173 h 82847"/>
                        <a:gd name="connsiteX7" fmla="*/ 93987 w 196114"/>
                        <a:gd name="connsiteY7" fmla="*/ 69625 h 82847"/>
                        <a:gd name="connsiteX8" fmla="*/ 66276 w 196114"/>
                        <a:gd name="connsiteY8" fmla="*/ 77938 h 82847"/>
                        <a:gd name="connsiteX9" fmla="*/ 33889 w 196114"/>
                        <a:gd name="connsiteY9" fmla="*/ 80882 h 82847"/>
                        <a:gd name="connsiteX10" fmla="*/ 0 w 196114"/>
                        <a:gd name="connsiteY10" fmla="*/ 81113 h 82847"/>
                        <a:gd name="connsiteX11" fmla="*/ 750 w 196114"/>
                        <a:gd name="connsiteY11" fmla="*/ 82845 h 8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4" h="82847">
                          <a:moveTo>
                            <a:pt x="750" y="82845"/>
                          </a:moveTo>
                          <a:cubicBezTo>
                            <a:pt x="12124" y="82845"/>
                            <a:pt x="23554" y="82903"/>
                            <a:pt x="34754" y="82383"/>
                          </a:cubicBezTo>
                          <a:cubicBezTo>
                            <a:pt x="45954" y="81921"/>
                            <a:pt x="57039" y="80998"/>
                            <a:pt x="67431" y="79208"/>
                          </a:cubicBezTo>
                          <a:cubicBezTo>
                            <a:pt x="77765" y="77361"/>
                            <a:pt x="87464" y="74590"/>
                            <a:pt x="95431" y="70548"/>
                          </a:cubicBezTo>
                          <a:cubicBezTo>
                            <a:pt x="103398" y="66507"/>
                            <a:pt x="109691" y="61542"/>
                            <a:pt x="116387" y="56866"/>
                          </a:cubicBezTo>
                          <a:lnTo>
                            <a:pt x="196115" y="0"/>
                          </a:lnTo>
                          <a:lnTo>
                            <a:pt x="115117" y="56173"/>
                          </a:lnTo>
                          <a:cubicBezTo>
                            <a:pt x="108305" y="60792"/>
                            <a:pt x="101896" y="65699"/>
                            <a:pt x="93987" y="69625"/>
                          </a:cubicBezTo>
                          <a:cubicBezTo>
                            <a:pt x="86078" y="73493"/>
                            <a:pt x="76495" y="76148"/>
                            <a:pt x="66276" y="77938"/>
                          </a:cubicBezTo>
                          <a:cubicBezTo>
                            <a:pt x="56000" y="79670"/>
                            <a:pt x="45089" y="80536"/>
                            <a:pt x="33889" y="80882"/>
                          </a:cubicBezTo>
                          <a:cubicBezTo>
                            <a:pt x="22746" y="81287"/>
                            <a:pt x="11373" y="81171"/>
                            <a:pt x="0" y="81113"/>
                          </a:cubicBezTo>
                          <a:lnTo>
                            <a:pt x="750" y="82845"/>
                          </a:lnTo>
                          <a:close/>
                        </a:path>
                      </a:pathLst>
                    </a:custGeom>
                    <a:solidFill>
                      <a:srgbClr val="A0BDAB"/>
                    </a:solidFill>
                    <a:ln w="5770" cap="flat">
                      <a:noFill/>
                      <a:prstDash val="solid"/>
                      <a:miter/>
                    </a:ln>
                  </p:spPr>
                  <p:txBody>
                    <a:bodyPr rtlCol="0" anchor="ctr"/>
                    <a:lstStyle/>
                    <a:p>
                      <a:endParaRPr lang="th-TH"/>
                    </a:p>
                  </p:txBody>
                </p:sp>
                <p:sp>
                  <p:nvSpPr>
                    <p:cNvPr id="1939" name="Freeform: Shape 1938">
                      <a:extLst>
                        <a:ext uri="{FF2B5EF4-FFF2-40B4-BE49-F238E27FC236}">
                          <a16:creationId xmlns:a16="http://schemas.microsoft.com/office/drawing/2014/main" id="{6C03BD95-9A99-4BA5-8EC9-7DB70A4A56A0}"/>
                        </a:ext>
                      </a:extLst>
                    </p:cNvPr>
                    <p:cNvSpPr/>
                    <p:nvPr/>
                  </p:nvSpPr>
                  <p:spPr>
                    <a:xfrm>
                      <a:off x="2502512" y="5004351"/>
                      <a:ext cx="188610" cy="78630"/>
                    </a:xfrm>
                    <a:custGeom>
                      <a:avLst/>
                      <a:gdLst>
                        <a:gd name="connsiteX0" fmla="*/ 1501 w 188610"/>
                        <a:gd name="connsiteY0" fmla="*/ 78631 h 78630"/>
                        <a:gd name="connsiteX1" fmla="*/ 52132 w 188610"/>
                        <a:gd name="connsiteY1" fmla="*/ 61946 h 78630"/>
                        <a:gd name="connsiteX2" fmla="*/ 98433 w 188610"/>
                        <a:gd name="connsiteY2" fmla="*/ 41856 h 78630"/>
                        <a:gd name="connsiteX3" fmla="*/ 188610 w 188610"/>
                        <a:gd name="connsiteY3" fmla="*/ 0 h 78630"/>
                        <a:gd name="connsiteX4" fmla="*/ 97394 w 188610"/>
                        <a:gd name="connsiteY4" fmla="*/ 41105 h 78630"/>
                        <a:gd name="connsiteX5" fmla="*/ 50631 w 188610"/>
                        <a:gd name="connsiteY5" fmla="*/ 60792 h 78630"/>
                        <a:gd name="connsiteX6" fmla="*/ 0 w 188610"/>
                        <a:gd name="connsiteY6" fmla="*/ 76899 h 78630"/>
                        <a:gd name="connsiteX7" fmla="*/ 1501 w 188610"/>
                        <a:gd name="connsiteY7" fmla="*/ 78631 h 7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610" h="78630">
                          <a:moveTo>
                            <a:pt x="1501" y="78631"/>
                          </a:moveTo>
                          <a:cubicBezTo>
                            <a:pt x="20206" y="74705"/>
                            <a:pt x="36544" y="68528"/>
                            <a:pt x="52132" y="61946"/>
                          </a:cubicBezTo>
                          <a:cubicBezTo>
                            <a:pt x="67720" y="55365"/>
                            <a:pt x="83134" y="48668"/>
                            <a:pt x="98433" y="41856"/>
                          </a:cubicBezTo>
                          <a:cubicBezTo>
                            <a:pt x="129031" y="28289"/>
                            <a:pt x="159051" y="14317"/>
                            <a:pt x="188610" y="0"/>
                          </a:cubicBezTo>
                          <a:cubicBezTo>
                            <a:pt x="158705" y="14087"/>
                            <a:pt x="128280" y="27769"/>
                            <a:pt x="97394" y="41105"/>
                          </a:cubicBezTo>
                          <a:cubicBezTo>
                            <a:pt x="81922" y="47744"/>
                            <a:pt x="66334" y="54326"/>
                            <a:pt x="50631" y="60792"/>
                          </a:cubicBezTo>
                          <a:cubicBezTo>
                            <a:pt x="34870" y="67200"/>
                            <a:pt x="18532" y="73204"/>
                            <a:pt x="0" y="76899"/>
                          </a:cubicBezTo>
                          <a:lnTo>
                            <a:pt x="1501" y="78631"/>
                          </a:lnTo>
                          <a:close/>
                        </a:path>
                      </a:pathLst>
                    </a:custGeom>
                    <a:solidFill>
                      <a:srgbClr val="A0BDAB"/>
                    </a:solidFill>
                    <a:ln w="5770" cap="flat">
                      <a:noFill/>
                      <a:prstDash val="solid"/>
                      <a:miter/>
                    </a:ln>
                  </p:spPr>
                  <p:txBody>
                    <a:bodyPr rtlCol="0" anchor="ctr"/>
                    <a:lstStyle/>
                    <a:p>
                      <a:endParaRPr lang="th-TH"/>
                    </a:p>
                  </p:txBody>
                </p:sp>
                <p:sp>
                  <p:nvSpPr>
                    <p:cNvPr id="1940" name="Freeform: Shape 1939">
                      <a:extLst>
                        <a:ext uri="{FF2B5EF4-FFF2-40B4-BE49-F238E27FC236}">
                          <a16:creationId xmlns:a16="http://schemas.microsoft.com/office/drawing/2014/main" id="{6F23949E-AB05-41EE-AA7B-1BD9EA55DEDD}"/>
                        </a:ext>
                      </a:extLst>
                    </p:cNvPr>
                    <p:cNvSpPr/>
                    <p:nvPr/>
                  </p:nvSpPr>
                  <p:spPr>
                    <a:xfrm>
                      <a:off x="2529416" y="4935420"/>
                      <a:ext cx="135092" cy="67430"/>
                    </a:xfrm>
                    <a:custGeom>
                      <a:avLst/>
                      <a:gdLst>
                        <a:gd name="connsiteX0" fmla="*/ 2598 w 135092"/>
                        <a:gd name="connsiteY0" fmla="*/ 67431 h 67430"/>
                        <a:gd name="connsiteX1" fmla="*/ 17262 w 135092"/>
                        <a:gd name="connsiteY1" fmla="*/ 57847 h 67430"/>
                        <a:gd name="connsiteX2" fmla="*/ 35794 w 135092"/>
                        <a:gd name="connsiteY2" fmla="*/ 50862 h 67430"/>
                        <a:gd name="connsiteX3" fmla="*/ 56173 w 135092"/>
                        <a:gd name="connsiteY3" fmla="*/ 45262 h 67430"/>
                        <a:gd name="connsiteX4" fmla="*/ 66218 w 135092"/>
                        <a:gd name="connsiteY4" fmla="*/ 42260 h 67430"/>
                        <a:gd name="connsiteX5" fmla="*/ 75744 w 135092"/>
                        <a:gd name="connsiteY5" fmla="*/ 38796 h 67430"/>
                        <a:gd name="connsiteX6" fmla="*/ 108247 w 135092"/>
                        <a:gd name="connsiteY6" fmla="*/ 21014 h 67430"/>
                        <a:gd name="connsiteX7" fmla="*/ 135092 w 135092"/>
                        <a:gd name="connsiteY7" fmla="*/ 0 h 67430"/>
                        <a:gd name="connsiteX8" fmla="*/ 107612 w 135092"/>
                        <a:gd name="connsiteY8" fmla="*/ 20668 h 67430"/>
                        <a:gd name="connsiteX9" fmla="*/ 74705 w 135092"/>
                        <a:gd name="connsiteY9" fmla="*/ 37987 h 67430"/>
                        <a:gd name="connsiteX10" fmla="*/ 34466 w 135092"/>
                        <a:gd name="connsiteY10" fmla="*/ 49592 h 67430"/>
                        <a:gd name="connsiteX11" fmla="*/ 15299 w 135092"/>
                        <a:gd name="connsiteY11" fmla="*/ 56520 h 67430"/>
                        <a:gd name="connsiteX12" fmla="*/ 0 w 135092"/>
                        <a:gd name="connsiteY12" fmla="*/ 66161 h 67430"/>
                        <a:gd name="connsiteX13" fmla="*/ 2598 w 135092"/>
                        <a:gd name="connsiteY13" fmla="*/ 67431 h 6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092" h="67430">
                          <a:moveTo>
                            <a:pt x="2598" y="67431"/>
                          </a:moveTo>
                          <a:cubicBezTo>
                            <a:pt x="6755" y="63851"/>
                            <a:pt x="11662" y="60618"/>
                            <a:pt x="17262" y="57847"/>
                          </a:cubicBezTo>
                          <a:cubicBezTo>
                            <a:pt x="22862" y="55076"/>
                            <a:pt x="29155" y="52825"/>
                            <a:pt x="35794" y="50862"/>
                          </a:cubicBezTo>
                          <a:cubicBezTo>
                            <a:pt x="42433" y="48899"/>
                            <a:pt x="49361" y="47167"/>
                            <a:pt x="56173" y="45262"/>
                          </a:cubicBezTo>
                          <a:cubicBezTo>
                            <a:pt x="59579" y="44338"/>
                            <a:pt x="62928" y="43357"/>
                            <a:pt x="66218" y="42260"/>
                          </a:cubicBezTo>
                          <a:cubicBezTo>
                            <a:pt x="69451" y="41163"/>
                            <a:pt x="72684" y="40066"/>
                            <a:pt x="75744" y="38796"/>
                          </a:cubicBezTo>
                          <a:cubicBezTo>
                            <a:pt x="88041" y="33831"/>
                            <a:pt x="98664" y="27711"/>
                            <a:pt x="108247" y="21014"/>
                          </a:cubicBezTo>
                          <a:cubicBezTo>
                            <a:pt x="117831" y="14318"/>
                            <a:pt x="126490" y="7159"/>
                            <a:pt x="135092" y="0"/>
                          </a:cubicBezTo>
                          <a:cubicBezTo>
                            <a:pt x="126260" y="7101"/>
                            <a:pt x="117426" y="14144"/>
                            <a:pt x="107612" y="20668"/>
                          </a:cubicBezTo>
                          <a:cubicBezTo>
                            <a:pt x="97856" y="27192"/>
                            <a:pt x="87059" y="33196"/>
                            <a:pt x="74705" y="37987"/>
                          </a:cubicBezTo>
                          <a:cubicBezTo>
                            <a:pt x="62466" y="42895"/>
                            <a:pt x="48033" y="45781"/>
                            <a:pt x="34466" y="49592"/>
                          </a:cubicBezTo>
                          <a:cubicBezTo>
                            <a:pt x="27653" y="51497"/>
                            <a:pt x="21130" y="53748"/>
                            <a:pt x="15299" y="56520"/>
                          </a:cubicBezTo>
                          <a:cubicBezTo>
                            <a:pt x="9468" y="59291"/>
                            <a:pt x="4330" y="62524"/>
                            <a:pt x="0" y="66161"/>
                          </a:cubicBezTo>
                          <a:lnTo>
                            <a:pt x="2598" y="67431"/>
                          </a:lnTo>
                          <a:close/>
                        </a:path>
                      </a:pathLst>
                    </a:custGeom>
                    <a:solidFill>
                      <a:srgbClr val="A0BDAB"/>
                    </a:solidFill>
                    <a:ln w="5770" cap="flat">
                      <a:noFill/>
                      <a:prstDash val="solid"/>
                      <a:miter/>
                    </a:ln>
                  </p:spPr>
                  <p:txBody>
                    <a:bodyPr rtlCol="0" anchor="ctr"/>
                    <a:lstStyle/>
                    <a:p>
                      <a:endParaRPr lang="th-TH"/>
                    </a:p>
                  </p:txBody>
                </p:sp>
                <p:sp>
                  <p:nvSpPr>
                    <p:cNvPr id="1941" name="Freeform: Shape 1940">
                      <a:extLst>
                        <a:ext uri="{FF2B5EF4-FFF2-40B4-BE49-F238E27FC236}">
                          <a16:creationId xmlns:a16="http://schemas.microsoft.com/office/drawing/2014/main" id="{17326E52-5FCF-4C1D-B6A8-3EFB8B27ADFB}"/>
                        </a:ext>
                      </a:extLst>
                    </p:cNvPr>
                    <p:cNvSpPr/>
                    <p:nvPr/>
                  </p:nvSpPr>
                  <p:spPr>
                    <a:xfrm>
                      <a:off x="2548179" y="4881844"/>
                      <a:ext cx="84634" cy="34953"/>
                    </a:xfrm>
                    <a:custGeom>
                      <a:avLst/>
                      <a:gdLst>
                        <a:gd name="connsiteX0" fmla="*/ 0 w 84634"/>
                        <a:gd name="connsiteY0" fmla="*/ 32907 h 34953"/>
                        <a:gd name="connsiteX1" fmla="*/ 10738 w 84634"/>
                        <a:gd name="connsiteY1" fmla="*/ 34928 h 34953"/>
                        <a:gd name="connsiteX2" fmla="*/ 17781 w 84634"/>
                        <a:gd name="connsiteY2" fmla="*/ 34350 h 34953"/>
                        <a:gd name="connsiteX3" fmla="*/ 29212 w 84634"/>
                        <a:gd name="connsiteY3" fmla="*/ 30656 h 34953"/>
                        <a:gd name="connsiteX4" fmla="*/ 49130 w 84634"/>
                        <a:gd name="connsiteY4" fmla="*/ 21361 h 34953"/>
                        <a:gd name="connsiteX5" fmla="*/ 84635 w 84634"/>
                        <a:gd name="connsiteY5" fmla="*/ 0 h 34953"/>
                        <a:gd name="connsiteX6" fmla="*/ 48033 w 84634"/>
                        <a:gd name="connsiteY6" fmla="*/ 20610 h 34953"/>
                        <a:gd name="connsiteX7" fmla="*/ 27711 w 84634"/>
                        <a:gd name="connsiteY7" fmla="*/ 29501 h 34953"/>
                        <a:gd name="connsiteX8" fmla="*/ 16627 w 84634"/>
                        <a:gd name="connsiteY8" fmla="*/ 32849 h 34953"/>
                        <a:gd name="connsiteX9" fmla="*/ 2598 w 84634"/>
                        <a:gd name="connsiteY9" fmla="*/ 31695 h 34953"/>
                        <a:gd name="connsiteX10" fmla="*/ 0 w 84634"/>
                        <a:gd name="connsiteY10" fmla="*/ 32907 h 3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634" h="34953">
                          <a:moveTo>
                            <a:pt x="0" y="32907"/>
                          </a:moveTo>
                          <a:cubicBezTo>
                            <a:pt x="2482" y="33773"/>
                            <a:pt x="8198" y="34870"/>
                            <a:pt x="10738" y="34928"/>
                          </a:cubicBezTo>
                          <a:cubicBezTo>
                            <a:pt x="13278" y="35043"/>
                            <a:pt x="15645" y="34755"/>
                            <a:pt x="17781" y="34350"/>
                          </a:cubicBezTo>
                          <a:cubicBezTo>
                            <a:pt x="22111" y="33542"/>
                            <a:pt x="25806" y="32099"/>
                            <a:pt x="29212" y="30656"/>
                          </a:cubicBezTo>
                          <a:cubicBezTo>
                            <a:pt x="36082" y="27711"/>
                            <a:pt x="42721" y="24594"/>
                            <a:pt x="49130" y="21361"/>
                          </a:cubicBezTo>
                          <a:cubicBezTo>
                            <a:pt x="61946" y="14837"/>
                            <a:pt x="73781" y="7678"/>
                            <a:pt x="84635" y="0"/>
                          </a:cubicBezTo>
                          <a:cubicBezTo>
                            <a:pt x="73377" y="7447"/>
                            <a:pt x="61196" y="14375"/>
                            <a:pt x="48033" y="20610"/>
                          </a:cubicBezTo>
                          <a:cubicBezTo>
                            <a:pt x="41451" y="23728"/>
                            <a:pt x="34697" y="26672"/>
                            <a:pt x="27711" y="29501"/>
                          </a:cubicBezTo>
                          <a:cubicBezTo>
                            <a:pt x="24247" y="30887"/>
                            <a:pt x="20668" y="32157"/>
                            <a:pt x="16627" y="32849"/>
                          </a:cubicBezTo>
                          <a:cubicBezTo>
                            <a:pt x="12643" y="33542"/>
                            <a:pt x="6581" y="33196"/>
                            <a:pt x="2598" y="31695"/>
                          </a:cubicBezTo>
                          <a:lnTo>
                            <a:pt x="0" y="32907"/>
                          </a:lnTo>
                          <a:close/>
                        </a:path>
                      </a:pathLst>
                    </a:custGeom>
                    <a:solidFill>
                      <a:srgbClr val="A0BDAB"/>
                    </a:solidFill>
                    <a:ln w="5770" cap="flat">
                      <a:noFill/>
                      <a:prstDash val="solid"/>
                      <a:miter/>
                    </a:ln>
                  </p:spPr>
                  <p:txBody>
                    <a:bodyPr rtlCol="0" anchor="ctr"/>
                    <a:lstStyle/>
                    <a:p>
                      <a:endParaRPr lang="th-TH"/>
                    </a:p>
                  </p:txBody>
                </p:sp>
                <p:sp>
                  <p:nvSpPr>
                    <p:cNvPr id="1942" name="Freeform: Shape 1941">
                      <a:extLst>
                        <a:ext uri="{FF2B5EF4-FFF2-40B4-BE49-F238E27FC236}">
                          <a16:creationId xmlns:a16="http://schemas.microsoft.com/office/drawing/2014/main" id="{57D4DA00-C2A0-4BA3-8DF8-DDF827CD92B6}"/>
                        </a:ext>
                      </a:extLst>
                    </p:cNvPr>
                    <p:cNvSpPr/>
                    <p:nvPr/>
                  </p:nvSpPr>
                  <p:spPr>
                    <a:xfrm>
                      <a:off x="2299932" y="5178990"/>
                      <a:ext cx="87232" cy="141212"/>
                    </a:xfrm>
                    <a:custGeom>
                      <a:avLst/>
                      <a:gdLst>
                        <a:gd name="connsiteX0" fmla="*/ 87233 w 87232"/>
                        <a:gd name="connsiteY0" fmla="*/ 140173 h 141212"/>
                        <a:gd name="connsiteX1" fmla="*/ 69567 w 87232"/>
                        <a:gd name="connsiteY1" fmla="*/ 124181 h 141212"/>
                        <a:gd name="connsiteX2" fmla="*/ 57443 w 87232"/>
                        <a:gd name="connsiteY2" fmla="*/ 106688 h 141212"/>
                        <a:gd name="connsiteX3" fmla="*/ 35505 w 87232"/>
                        <a:gd name="connsiteY3" fmla="*/ 71183 h 141212"/>
                        <a:gd name="connsiteX4" fmla="*/ 13625 w 87232"/>
                        <a:gd name="connsiteY4" fmla="*/ 35678 h 141212"/>
                        <a:gd name="connsiteX5" fmla="*/ 4388 w 87232"/>
                        <a:gd name="connsiteY5" fmla="*/ 17839 h 141212"/>
                        <a:gd name="connsiteX6" fmla="*/ 0 w 87232"/>
                        <a:gd name="connsiteY6" fmla="*/ 0 h 141212"/>
                        <a:gd name="connsiteX7" fmla="*/ 4041 w 87232"/>
                        <a:gd name="connsiteY7" fmla="*/ 17839 h 141212"/>
                        <a:gd name="connsiteX8" fmla="*/ 12932 w 87232"/>
                        <a:gd name="connsiteY8" fmla="*/ 35736 h 141212"/>
                        <a:gd name="connsiteX9" fmla="*/ 34119 w 87232"/>
                        <a:gd name="connsiteY9" fmla="*/ 71299 h 141212"/>
                        <a:gd name="connsiteX10" fmla="*/ 55365 w 87232"/>
                        <a:gd name="connsiteY10" fmla="*/ 106862 h 141212"/>
                        <a:gd name="connsiteX11" fmla="*/ 67257 w 87232"/>
                        <a:gd name="connsiteY11" fmla="*/ 124585 h 141212"/>
                        <a:gd name="connsiteX12" fmla="*/ 85212 w 87232"/>
                        <a:gd name="connsiteY12" fmla="*/ 141212 h 141212"/>
                        <a:gd name="connsiteX13" fmla="*/ 87233 w 87232"/>
                        <a:gd name="connsiteY13" fmla="*/ 140173 h 14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232" h="141212">
                          <a:moveTo>
                            <a:pt x="87233" y="140173"/>
                          </a:moveTo>
                          <a:cubicBezTo>
                            <a:pt x="79958" y="135381"/>
                            <a:pt x="74243" y="129839"/>
                            <a:pt x="69567" y="124181"/>
                          </a:cubicBezTo>
                          <a:cubicBezTo>
                            <a:pt x="64833" y="118466"/>
                            <a:pt x="61080" y="112577"/>
                            <a:pt x="57443" y="106688"/>
                          </a:cubicBezTo>
                          <a:lnTo>
                            <a:pt x="35505" y="71183"/>
                          </a:lnTo>
                          <a:cubicBezTo>
                            <a:pt x="28231" y="59348"/>
                            <a:pt x="20783" y="47513"/>
                            <a:pt x="13625" y="35678"/>
                          </a:cubicBezTo>
                          <a:cubicBezTo>
                            <a:pt x="10103" y="29732"/>
                            <a:pt x="6812" y="23785"/>
                            <a:pt x="4388" y="17839"/>
                          </a:cubicBezTo>
                          <a:cubicBezTo>
                            <a:pt x="1905" y="11893"/>
                            <a:pt x="289" y="5889"/>
                            <a:pt x="0" y="0"/>
                          </a:cubicBezTo>
                          <a:cubicBezTo>
                            <a:pt x="173" y="5831"/>
                            <a:pt x="1674" y="11835"/>
                            <a:pt x="4041" y="17839"/>
                          </a:cubicBezTo>
                          <a:cubicBezTo>
                            <a:pt x="6350" y="23843"/>
                            <a:pt x="9583" y="29790"/>
                            <a:pt x="12932" y="35736"/>
                          </a:cubicBezTo>
                          <a:cubicBezTo>
                            <a:pt x="19860" y="47629"/>
                            <a:pt x="27018" y="59464"/>
                            <a:pt x="34119" y="71299"/>
                          </a:cubicBezTo>
                          <a:lnTo>
                            <a:pt x="55365" y="106862"/>
                          </a:lnTo>
                          <a:cubicBezTo>
                            <a:pt x="58944" y="112808"/>
                            <a:pt x="62581" y="118754"/>
                            <a:pt x="67257" y="124585"/>
                          </a:cubicBezTo>
                          <a:cubicBezTo>
                            <a:pt x="71934" y="130416"/>
                            <a:pt x="77707" y="136189"/>
                            <a:pt x="85212" y="141212"/>
                          </a:cubicBezTo>
                          <a:lnTo>
                            <a:pt x="87233" y="140173"/>
                          </a:lnTo>
                          <a:close/>
                        </a:path>
                      </a:pathLst>
                    </a:custGeom>
                    <a:solidFill>
                      <a:srgbClr val="A0BDAB"/>
                    </a:solidFill>
                    <a:ln w="5770" cap="flat">
                      <a:noFill/>
                      <a:prstDash val="solid"/>
                      <a:miter/>
                    </a:ln>
                  </p:spPr>
                  <p:txBody>
                    <a:bodyPr rtlCol="0" anchor="ctr"/>
                    <a:lstStyle/>
                    <a:p>
                      <a:endParaRPr lang="th-TH"/>
                    </a:p>
                  </p:txBody>
                </p:sp>
                <p:sp>
                  <p:nvSpPr>
                    <p:cNvPr id="1943" name="Freeform: Shape 1942">
                      <a:extLst>
                        <a:ext uri="{FF2B5EF4-FFF2-40B4-BE49-F238E27FC236}">
                          <a16:creationId xmlns:a16="http://schemas.microsoft.com/office/drawing/2014/main" id="{7FBDB4FC-FEC3-420A-A63E-503B0A565416}"/>
                        </a:ext>
                      </a:extLst>
                    </p:cNvPr>
                    <p:cNvSpPr/>
                    <p:nvPr/>
                  </p:nvSpPr>
                  <p:spPr>
                    <a:xfrm>
                      <a:off x="2320196" y="5064854"/>
                      <a:ext cx="113327" cy="181682"/>
                    </a:xfrm>
                    <a:custGeom>
                      <a:avLst/>
                      <a:gdLst>
                        <a:gd name="connsiteX0" fmla="*/ 113327 w 113327"/>
                        <a:gd name="connsiteY0" fmla="*/ 180989 h 181682"/>
                        <a:gd name="connsiteX1" fmla="*/ 72973 w 113327"/>
                        <a:gd name="connsiteY1" fmla="*/ 137402 h 181682"/>
                        <a:gd name="connsiteX2" fmla="*/ 57212 w 113327"/>
                        <a:gd name="connsiteY2" fmla="*/ 114887 h 181682"/>
                        <a:gd name="connsiteX3" fmla="*/ 46936 w 113327"/>
                        <a:gd name="connsiteY3" fmla="*/ 91909 h 181682"/>
                        <a:gd name="connsiteX4" fmla="*/ 43068 w 113327"/>
                        <a:gd name="connsiteY4" fmla="*/ 80363 h 181682"/>
                        <a:gd name="connsiteX5" fmla="*/ 38276 w 113327"/>
                        <a:gd name="connsiteY5" fmla="*/ 68816 h 181682"/>
                        <a:gd name="connsiteX6" fmla="*/ 25979 w 113327"/>
                        <a:gd name="connsiteY6" fmla="*/ 45839 h 181682"/>
                        <a:gd name="connsiteX7" fmla="*/ 0 w 113327"/>
                        <a:gd name="connsiteY7" fmla="*/ 0 h 181682"/>
                        <a:gd name="connsiteX8" fmla="*/ 25286 w 113327"/>
                        <a:gd name="connsiteY8" fmla="*/ 45897 h 181682"/>
                        <a:gd name="connsiteX9" fmla="*/ 37237 w 113327"/>
                        <a:gd name="connsiteY9" fmla="*/ 68874 h 181682"/>
                        <a:gd name="connsiteX10" fmla="*/ 41856 w 113327"/>
                        <a:gd name="connsiteY10" fmla="*/ 80363 h 181682"/>
                        <a:gd name="connsiteX11" fmla="*/ 45550 w 113327"/>
                        <a:gd name="connsiteY11" fmla="*/ 91909 h 181682"/>
                        <a:gd name="connsiteX12" fmla="*/ 55538 w 113327"/>
                        <a:gd name="connsiteY12" fmla="*/ 115060 h 181682"/>
                        <a:gd name="connsiteX13" fmla="*/ 71068 w 113327"/>
                        <a:gd name="connsiteY13" fmla="*/ 137806 h 181682"/>
                        <a:gd name="connsiteX14" fmla="*/ 110903 w 113327"/>
                        <a:gd name="connsiteY14" fmla="*/ 181682 h 181682"/>
                        <a:gd name="connsiteX15" fmla="*/ 113327 w 113327"/>
                        <a:gd name="connsiteY15" fmla="*/ 180989 h 18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327" h="181682">
                          <a:moveTo>
                            <a:pt x="113327" y="180989"/>
                          </a:moveTo>
                          <a:cubicBezTo>
                            <a:pt x="99068" y="166614"/>
                            <a:pt x="84923" y="152239"/>
                            <a:pt x="72973" y="137402"/>
                          </a:cubicBezTo>
                          <a:cubicBezTo>
                            <a:pt x="66969" y="130012"/>
                            <a:pt x="61600" y="122449"/>
                            <a:pt x="57212" y="114887"/>
                          </a:cubicBezTo>
                          <a:cubicBezTo>
                            <a:pt x="52767" y="107266"/>
                            <a:pt x="49361" y="99587"/>
                            <a:pt x="46936" y="91909"/>
                          </a:cubicBezTo>
                          <a:cubicBezTo>
                            <a:pt x="45666" y="88041"/>
                            <a:pt x="44453" y="84231"/>
                            <a:pt x="43068" y="80363"/>
                          </a:cubicBezTo>
                          <a:cubicBezTo>
                            <a:pt x="41682" y="76495"/>
                            <a:pt x="40066" y="72627"/>
                            <a:pt x="38276" y="68816"/>
                          </a:cubicBezTo>
                          <a:cubicBezTo>
                            <a:pt x="34639" y="61138"/>
                            <a:pt x="30309" y="53460"/>
                            <a:pt x="25979" y="45839"/>
                          </a:cubicBezTo>
                          <a:lnTo>
                            <a:pt x="0" y="0"/>
                          </a:lnTo>
                          <a:lnTo>
                            <a:pt x="25286" y="45897"/>
                          </a:lnTo>
                          <a:cubicBezTo>
                            <a:pt x="29501" y="53575"/>
                            <a:pt x="33715" y="61196"/>
                            <a:pt x="37237" y="68874"/>
                          </a:cubicBezTo>
                          <a:cubicBezTo>
                            <a:pt x="38969" y="72685"/>
                            <a:pt x="40528" y="76552"/>
                            <a:pt x="41856" y="80363"/>
                          </a:cubicBezTo>
                          <a:cubicBezTo>
                            <a:pt x="43183" y="84231"/>
                            <a:pt x="44280" y="88041"/>
                            <a:pt x="45550" y="91909"/>
                          </a:cubicBezTo>
                          <a:cubicBezTo>
                            <a:pt x="47917" y="99587"/>
                            <a:pt x="51208" y="107381"/>
                            <a:pt x="55538" y="115060"/>
                          </a:cubicBezTo>
                          <a:cubicBezTo>
                            <a:pt x="59868" y="122738"/>
                            <a:pt x="65179" y="130301"/>
                            <a:pt x="71068" y="137806"/>
                          </a:cubicBezTo>
                          <a:cubicBezTo>
                            <a:pt x="82845" y="152759"/>
                            <a:pt x="96932" y="167249"/>
                            <a:pt x="110903" y="181682"/>
                          </a:cubicBezTo>
                          <a:lnTo>
                            <a:pt x="113327" y="180989"/>
                          </a:lnTo>
                          <a:close/>
                        </a:path>
                      </a:pathLst>
                    </a:custGeom>
                    <a:solidFill>
                      <a:srgbClr val="A0BDAB"/>
                    </a:solidFill>
                    <a:ln w="5770" cap="flat">
                      <a:noFill/>
                      <a:prstDash val="solid"/>
                      <a:miter/>
                    </a:ln>
                  </p:spPr>
                  <p:txBody>
                    <a:bodyPr rtlCol="0" anchor="ctr"/>
                    <a:lstStyle/>
                    <a:p>
                      <a:endParaRPr lang="th-TH"/>
                    </a:p>
                  </p:txBody>
                </p:sp>
                <p:sp>
                  <p:nvSpPr>
                    <p:cNvPr id="1944" name="Freeform: Shape 1943">
                      <a:extLst>
                        <a:ext uri="{FF2B5EF4-FFF2-40B4-BE49-F238E27FC236}">
                          <a16:creationId xmlns:a16="http://schemas.microsoft.com/office/drawing/2014/main" id="{27EB4B09-4CF3-4B67-8587-A0D41287B413}"/>
                        </a:ext>
                      </a:extLst>
                    </p:cNvPr>
                    <p:cNvSpPr/>
                    <p:nvPr/>
                  </p:nvSpPr>
                  <p:spPr>
                    <a:xfrm>
                      <a:off x="2356567" y="4991650"/>
                      <a:ext cx="121121" cy="160783"/>
                    </a:xfrm>
                    <a:custGeom>
                      <a:avLst/>
                      <a:gdLst>
                        <a:gd name="connsiteX0" fmla="*/ 121121 w 121121"/>
                        <a:gd name="connsiteY0" fmla="*/ 159859 h 160783"/>
                        <a:gd name="connsiteX1" fmla="*/ 99010 w 121121"/>
                        <a:gd name="connsiteY1" fmla="*/ 141559 h 160783"/>
                        <a:gd name="connsiteX2" fmla="*/ 94045 w 121121"/>
                        <a:gd name="connsiteY2" fmla="*/ 136825 h 160783"/>
                        <a:gd name="connsiteX3" fmla="*/ 89196 w 121121"/>
                        <a:gd name="connsiteY3" fmla="*/ 132033 h 160783"/>
                        <a:gd name="connsiteX4" fmla="*/ 84520 w 121121"/>
                        <a:gd name="connsiteY4" fmla="*/ 127183 h 160783"/>
                        <a:gd name="connsiteX5" fmla="*/ 80132 w 121121"/>
                        <a:gd name="connsiteY5" fmla="*/ 122276 h 160783"/>
                        <a:gd name="connsiteX6" fmla="*/ 63967 w 121121"/>
                        <a:gd name="connsiteY6" fmla="*/ 102301 h 160783"/>
                        <a:gd name="connsiteX7" fmla="*/ 56635 w 121121"/>
                        <a:gd name="connsiteY7" fmla="*/ 92198 h 160783"/>
                        <a:gd name="connsiteX8" fmla="*/ 49765 w 121121"/>
                        <a:gd name="connsiteY8" fmla="*/ 82037 h 160783"/>
                        <a:gd name="connsiteX9" fmla="*/ 24536 w 121121"/>
                        <a:gd name="connsiteY9" fmla="*/ 41047 h 160783"/>
                        <a:gd name="connsiteX10" fmla="*/ 0 w 121121"/>
                        <a:gd name="connsiteY10" fmla="*/ 0 h 160783"/>
                        <a:gd name="connsiteX11" fmla="*/ 23843 w 121121"/>
                        <a:gd name="connsiteY11" fmla="*/ 41105 h 160783"/>
                        <a:gd name="connsiteX12" fmla="*/ 48379 w 121121"/>
                        <a:gd name="connsiteY12" fmla="*/ 82152 h 160783"/>
                        <a:gd name="connsiteX13" fmla="*/ 55076 w 121121"/>
                        <a:gd name="connsiteY13" fmla="*/ 92371 h 160783"/>
                        <a:gd name="connsiteX14" fmla="*/ 62235 w 121121"/>
                        <a:gd name="connsiteY14" fmla="*/ 102532 h 160783"/>
                        <a:gd name="connsiteX15" fmla="*/ 78169 w 121121"/>
                        <a:gd name="connsiteY15" fmla="*/ 122623 h 160783"/>
                        <a:gd name="connsiteX16" fmla="*/ 82556 w 121121"/>
                        <a:gd name="connsiteY16" fmla="*/ 127587 h 160783"/>
                        <a:gd name="connsiteX17" fmla="*/ 87175 w 121121"/>
                        <a:gd name="connsiteY17" fmla="*/ 132495 h 160783"/>
                        <a:gd name="connsiteX18" fmla="*/ 91967 w 121121"/>
                        <a:gd name="connsiteY18" fmla="*/ 137344 h 160783"/>
                        <a:gd name="connsiteX19" fmla="*/ 96932 w 121121"/>
                        <a:gd name="connsiteY19" fmla="*/ 142194 h 160783"/>
                        <a:gd name="connsiteX20" fmla="*/ 119043 w 121121"/>
                        <a:gd name="connsiteY20" fmla="*/ 160783 h 160783"/>
                        <a:gd name="connsiteX21" fmla="*/ 121121 w 121121"/>
                        <a:gd name="connsiteY21" fmla="*/ 159859 h 16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121" h="160783">
                          <a:moveTo>
                            <a:pt x="121121" y="159859"/>
                          </a:moveTo>
                          <a:cubicBezTo>
                            <a:pt x="113270" y="153971"/>
                            <a:pt x="105765" y="147851"/>
                            <a:pt x="99010" y="141559"/>
                          </a:cubicBezTo>
                          <a:cubicBezTo>
                            <a:pt x="97278" y="140000"/>
                            <a:pt x="95662" y="138383"/>
                            <a:pt x="94045" y="136825"/>
                          </a:cubicBezTo>
                          <a:cubicBezTo>
                            <a:pt x="92371" y="135208"/>
                            <a:pt x="90754" y="133649"/>
                            <a:pt x="89196" y="132033"/>
                          </a:cubicBezTo>
                          <a:lnTo>
                            <a:pt x="84520" y="127183"/>
                          </a:lnTo>
                          <a:lnTo>
                            <a:pt x="80132" y="122276"/>
                          </a:lnTo>
                          <a:cubicBezTo>
                            <a:pt x="74359" y="115695"/>
                            <a:pt x="68932" y="109056"/>
                            <a:pt x="63967" y="102301"/>
                          </a:cubicBezTo>
                          <a:cubicBezTo>
                            <a:pt x="61369" y="98952"/>
                            <a:pt x="59060" y="95546"/>
                            <a:pt x="56635" y="92198"/>
                          </a:cubicBezTo>
                          <a:cubicBezTo>
                            <a:pt x="54326" y="88792"/>
                            <a:pt x="51959" y="85443"/>
                            <a:pt x="49765" y="82037"/>
                          </a:cubicBezTo>
                          <a:cubicBezTo>
                            <a:pt x="40816" y="68412"/>
                            <a:pt x="32792" y="54730"/>
                            <a:pt x="24536" y="41047"/>
                          </a:cubicBezTo>
                          <a:lnTo>
                            <a:pt x="0" y="0"/>
                          </a:lnTo>
                          <a:lnTo>
                            <a:pt x="23843" y="41105"/>
                          </a:lnTo>
                          <a:cubicBezTo>
                            <a:pt x="31810" y="54788"/>
                            <a:pt x="39662" y="68528"/>
                            <a:pt x="48379" y="82152"/>
                          </a:cubicBezTo>
                          <a:cubicBezTo>
                            <a:pt x="50515" y="85559"/>
                            <a:pt x="52824" y="88965"/>
                            <a:pt x="55076" y="92371"/>
                          </a:cubicBezTo>
                          <a:cubicBezTo>
                            <a:pt x="57443" y="95777"/>
                            <a:pt x="59695" y="99183"/>
                            <a:pt x="62235" y="102532"/>
                          </a:cubicBezTo>
                          <a:cubicBezTo>
                            <a:pt x="67084" y="109286"/>
                            <a:pt x="72453" y="115983"/>
                            <a:pt x="78169" y="122623"/>
                          </a:cubicBezTo>
                          <a:lnTo>
                            <a:pt x="82556" y="127587"/>
                          </a:lnTo>
                          <a:lnTo>
                            <a:pt x="87175" y="132495"/>
                          </a:lnTo>
                          <a:cubicBezTo>
                            <a:pt x="88676" y="134111"/>
                            <a:pt x="90293" y="135728"/>
                            <a:pt x="91967" y="137344"/>
                          </a:cubicBezTo>
                          <a:cubicBezTo>
                            <a:pt x="93641" y="138961"/>
                            <a:pt x="95200" y="140577"/>
                            <a:pt x="96932" y="142194"/>
                          </a:cubicBezTo>
                          <a:cubicBezTo>
                            <a:pt x="103686" y="148602"/>
                            <a:pt x="111134" y="154779"/>
                            <a:pt x="119043" y="160783"/>
                          </a:cubicBezTo>
                          <a:lnTo>
                            <a:pt x="121121" y="159859"/>
                          </a:lnTo>
                          <a:close/>
                        </a:path>
                      </a:pathLst>
                    </a:custGeom>
                    <a:solidFill>
                      <a:srgbClr val="A0BDAB"/>
                    </a:solidFill>
                    <a:ln w="5770" cap="flat">
                      <a:noFill/>
                      <a:prstDash val="solid"/>
                      <a:miter/>
                    </a:ln>
                  </p:spPr>
                  <p:txBody>
                    <a:bodyPr rtlCol="0" anchor="ctr"/>
                    <a:lstStyle/>
                    <a:p>
                      <a:endParaRPr lang="th-TH"/>
                    </a:p>
                  </p:txBody>
                </p:sp>
                <p:sp>
                  <p:nvSpPr>
                    <p:cNvPr id="1945" name="Freeform: Shape 1944">
                      <a:extLst>
                        <a:ext uri="{FF2B5EF4-FFF2-40B4-BE49-F238E27FC236}">
                          <a16:creationId xmlns:a16="http://schemas.microsoft.com/office/drawing/2014/main" id="{2DEBC363-65B3-4CAB-A045-4F949A8ACE0F}"/>
                        </a:ext>
                      </a:extLst>
                    </p:cNvPr>
                    <p:cNvSpPr/>
                    <p:nvPr/>
                  </p:nvSpPr>
                  <p:spPr>
                    <a:xfrm>
                      <a:off x="2392187" y="4933226"/>
                      <a:ext cx="109748" cy="156164"/>
                    </a:xfrm>
                    <a:custGeom>
                      <a:avLst/>
                      <a:gdLst>
                        <a:gd name="connsiteX0" fmla="*/ 109748 w 109748"/>
                        <a:gd name="connsiteY0" fmla="*/ 155703 h 156164"/>
                        <a:gd name="connsiteX1" fmla="*/ 80594 w 109748"/>
                        <a:gd name="connsiteY1" fmla="*/ 117080 h 156164"/>
                        <a:gd name="connsiteX2" fmla="*/ 53633 w 109748"/>
                        <a:gd name="connsiteY2" fmla="*/ 78053 h 156164"/>
                        <a:gd name="connsiteX3" fmla="*/ 0 w 109748"/>
                        <a:gd name="connsiteY3" fmla="*/ 0 h 156164"/>
                        <a:gd name="connsiteX4" fmla="*/ 52247 w 109748"/>
                        <a:gd name="connsiteY4" fmla="*/ 78227 h 156164"/>
                        <a:gd name="connsiteX5" fmla="*/ 78515 w 109748"/>
                        <a:gd name="connsiteY5" fmla="*/ 117311 h 156164"/>
                        <a:gd name="connsiteX6" fmla="*/ 107035 w 109748"/>
                        <a:gd name="connsiteY6" fmla="*/ 156165 h 156164"/>
                        <a:gd name="connsiteX7" fmla="*/ 109748 w 109748"/>
                        <a:gd name="connsiteY7" fmla="*/ 155703 h 15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748" h="156164">
                          <a:moveTo>
                            <a:pt x="109748" y="155703"/>
                          </a:moveTo>
                          <a:cubicBezTo>
                            <a:pt x="99299" y="142944"/>
                            <a:pt x="89773" y="130012"/>
                            <a:pt x="80594" y="117080"/>
                          </a:cubicBezTo>
                          <a:cubicBezTo>
                            <a:pt x="71472" y="104091"/>
                            <a:pt x="62639" y="91101"/>
                            <a:pt x="53633" y="78053"/>
                          </a:cubicBezTo>
                          <a:lnTo>
                            <a:pt x="0" y="0"/>
                          </a:lnTo>
                          <a:lnTo>
                            <a:pt x="52247" y="78227"/>
                          </a:lnTo>
                          <a:cubicBezTo>
                            <a:pt x="60965" y="91274"/>
                            <a:pt x="69625" y="104321"/>
                            <a:pt x="78515" y="117311"/>
                          </a:cubicBezTo>
                          <a:cubicBezTo>
                            <a:pt x="87406" y="130358"/>
                            <a:pt x="96759" y="143348"/>
                            <a:pt x="107035" y="156165"/>
                          </a:cubicBezTo>
                          <a:lnTo>
                            <a:pt x="109748" y="155703"/>
                          </a:lnTo>
                          <a:close/>
                        </a:path>
                      </a:pathLst>
                    </a:custGeom>
                    <a:solidFill>
                      <a:srgbClr val="A0BDAB"/>
                    </a:solidFill>
                    <a:ln w="5770" cap="flat">
                      <a:noFill/>
                      <a:prstDash val="solid"/>
                      <a:miter/>
                    </a:ln>
                  </p:spPr>
                  <p:txBody>
                    <a:bodyPr rtlCol="0" anchor="ctr"/>
                    <a:lstStyle/>
                    <a:p>
                      <a:endParaRPr lang="th-TH"/>
                    </a:p>
                  </p:txBody>
                </p:sp>
                <p:sp>
                  <p:nvSpPr>
                    <p:cNvPr id="1946" name="Freeform: Shape 1945">
                      <a:extLst>
                        <a:ext uri="{FF2B5EF4-FFF2-40B4-BE49-F238E27FC236}">
                          <a16:creationId xmlns:a16="http://schemas.microsoft.com/office/drawing/2014/main" id="{136C095A-A5D0-4A7B-8D54-E49D15C6C01E}"/>
                        </a:ext>
                      </a:extLst>
                    </p:cNvPr>
                    <p:cNvSpPr/>
                    <p:nvPr/>
                  </p:nvSpPr>
                  <p:spPr>
                    <a:xfrm>
                      <a:off x="2427172" y="4887791"/>
                      <a:ext cx="95430" cy="121871"/>
                    </a:xfrm>
                    <a:custGeom>
                      <a:avLst/>
                      <a:gdLst>
                        <a:gd name="connsiteX0" fmla="*/ 95431 w 95430"/>
                        <a:gd name="connsiteY0" fmla="*/ 121237 h 121871"/>
                        <a:gd name="connsiteX1" fmla="*/ 0 w 95430"/>
                        <a:gd name="connsiteY1" fmla="*/ 0 h 121871"/>
                        <a:gd name="connsiteX2" fmla="*/ 92948 w 95430"/>
                        <a:gd name="connsiteY2" fmla="*/ 121872 h 121871"/>
                        <a:gd name="connsiteX3" fmla="*/ 95431 w 95430"/>
                        <a:gd name="connsiteY3" fmla="*/ 121237 h 121871"/>
                      </a:gdLst>
                      <a:ahLst/>
                      <a:cxnLst>
                        <a:cxn ang="0">
                          <a:pos x="connsiteX0" y="connsiteY0"/>
                        </a:cxn>
                        <a:cxn ang="0">
                          <a:pos x="connsiteX1" y="connsiteY1"/>
                        </a:cxn>
                        <a:cxn ang="0">
                          <a:pos x="connsiteX2" y="connsiteY2"/>
                        </a:cxn>
                        <a:cxn ang="0">
                          <a:pos x="connsiteX3" y="connsiteY3"/>
                        </a:cxn>
                      </a:cxnLst>
                      <a:rect l="l" t="t" r="r" b="b"/>
                      <a:pathLst>
                        <a:path w="95430" h="121871">
                          <a:moveTo>
                            <a:pt x="95431" y="121237"/>
                          </a:moveTo>
                          <a:cubicBezTo>
                            <a:pt x="55596" y="82499"/>
                            <a:pt x="23381" y="41625"/>
                            <a:pt x="0" y="0"/>
                          </a:cubicBezTo>
                          <a:cubicBezTo>
                            <a:pt x="22458" y="41682"/>
                            <a:pt x="53806" y="82787"/>
                            <a:pt x="92948" y="121872"/>
                          </a:cubicBezTo>
                          <a:lnTo>
                            <a:pt x="95431" y="121237"/>
                          </a:lnTo>
                          <a:close/>
                        </a:path>
                      </a:pathLst>
                    </a:custGeom>
                    <a:solidFill>
                      <a:srgbClr val="A0BDAB"/>
                    </a:solidFill>
                    <a:ln w="5770" cap="flat">
                      <a:noFill/>
                      <a:prstDash val="solid"/>
                      <a:miter/>
                    </a:ln>
                  </p:spPr>
                  <p:txBody>
                    <a:bodyPr rtlCol="0" anchor="ctr"/>
                    <a:lstStyle/>
                    <a:p>
                      <a:endParaRPr lang="th-TH"/>
                    </a:p>
                  </p:txBody>
                </p:sp>
                <p:sp>
                  <p:nvSpPr>
                    <p:cNvPr id="1947" name="Freeform: Shape 1946">
                      <a:extLst>
                        <a:ext uri="{FF2B5EF4-FFF2-40B4-BE49-F238E27FC236}">
                          <a16:creationId xmlns:a16="http://schemas.microsoft.com/office/drawing/2014/main" id="{AD476449-E76F-4B4B-AB32-1D44EF18B0E3}"/>
                        </a:ext>
                      </a:extLst>
                    </p:cNvPr>
                    <p:cNvSpPr/>
                    <p:nvPr/>
                  </p:nvSpPr>
                  <p:spPr>
                    <a:xfrm>
                      <a:off x="2487964" y="4830636"/>
                      <a:ext cx="54209" cy="94968"/>
                    </a:xfrm>
                    <a:custGeom>
                      <a:avLst/>
                      <a:gdLst>
                        <a:gd name="connsiteX0" fmla="*/ 54210 w 54209"/>
                        <a:gd name="connsiteY0" fmla="*/ 94391 h 94968"/>
                        <a:gd name="connsiteX1" fmla="*/ 0 w 54209"/>
                        <a:gd name="connsiteY1" fmla="*/ 0 h 94968"/>
                        <a:gd name="connsiteX2" fmla="*/ 51670 w 54209"/>
                        <a:gd name="connsiteY2" fmla="*/ 94969 h 94968"/>
                        <a:gd name="connsiteX3" fmla="*/ 54210 w 54209"/>
                        <a:gd name="connsiteY3" fmla="*/ 94391 h 94968"/>
                      </a:gdLst>
                      <a:ahLst/>
                      <a:cxnLst>
                        <a:cxn ang="0">
                          <a:pos x="connsiteX0" y="connsiteY0"/>
                        </a:cxn>
                        <a:cxn ang="0">
                          <a:pos x="connsiteX1" y="connsiteY1"/>
                        </a:cxn>
                        <a:cxn ang="0">
                          <a:pos x="connsiteX2" y="connsiteY2"/>
                        </a:cxn>
                        <a:cxn ang="0">
                          <a:pos x="connsiteX3" y="connsiteY3"/>
                        </a:cxn>
                      </a:cxnLst>
                      <a:rect l="l" t="t" r="r" b="b"/>
                      <a:pathLst>
                        <a:path w="54209" h="94968">
                          <a:moveTo>
                            <a:pt x="54210" y="94391"/>
                          </a:moveTo>
                          <a:cubicBezTo>
                            <a:pt x="24998" y="64486"/>
                            <a:pt x="6235" y="31868"/>
                            <a:pt x="0" y="0"/>
                          </a:cubicBezTo>
                          <a:cubicBezTo>
                            <a:pt x="5196" y="31810"/>
                            <a:pt x="23035" y="64602"/>
                            <a:pt x="51670" y="94969"/>
                          </a:cubicBezTo>
                          <a:lnTo>
                            <a:pt x="54210" y="94391"/>
                          </a:lnTo>
                          <a:close/>
                        </a:path>
                      </a:pathLst>
                    </a:custGeom>
                    <a:solidFill>
                      <a:srgbClr val="A0BDAB"/>
                    </a:solidFill>
                    <a:ln w="5770" cap="flat">
                      <a:noFill/>
                      <a:prstDash val="solid"/>
                      <a:miter/>
                    </a:ln>
                  </p:spPr>
                  <p:txBody>
                    <a:bodyPr rtlCol="0" anchor="ctr"/>
                    <a:lstStyle/>
                    <a:p>
                      <a:endParaRPr lang="th-TH"/>
                    </a:p>
                  </p:txBody>
                </p:sp>
              </p:grpSp>
            </p:grpSp>
          </p:grpSp>
          <p:grpSp>
            <p:nvGrpSpPr>
              <p:cNvPr id="1620" name="Graphic 3">
                <a:extLst>
                  <a:ext uri="{FF2B5EF4-FFF2-40B4-BE49-F238E27FC236}">
                    <a16:creationId xmlns:a16="http://schemas.microsoft.com/office/drawing/2014/main" id="{B7826032-7DF0-420C-99EF-4D4A8089E9C5}"/>
                  </a:ext>
                </a:extLst>
              </p:cNvPr>
              <p:cNvGrpSpPr/>
              <p:nvPr/>
            </p:nvGrpSpPr>
            <p:grpSpPr>
              <a:xfrm rot="2496040">
                <a:off x="1857693" y="4563859"/>
                <a:ext cx="3302261" cy="3175251"/>
                <a:chOff x="2156671" y="3627022"/>
                <a:chExt cx="3302261" cy="3175251"/>
              </a:xfrm>
            </p:grpSpPr>
            <p:pic>
              <p:nvPicPr>
                <p:cNvPr id="1843" name="Picture 1842">
                  <a:extLst>
                    <a:ext uri="{FF2B5EF4-FFF2-40B4-BE49-F238E27FC236}">
                      <a16:creationId xmlns:a16="http://schemas.microsoft.com/office/drawing/2014/main" id="{DAB540D5-2251-4F5A-9BF0-63777D80CC4B}"/>
                    </a:ext>
                  </a:extLst>
                </p:cNvPr>
                <p:cNvPicPr>
                  <a:picLocks noChangeAspect="1"/>
                </p:cNvPicPr>
                <p:nvPr/>
              </p:nvPicPr>
              <p:blipFill>
                <a:blip r:embed="rId64"/>
                <a:stretch>
                  <a:fillRect/>
                </a:stretch>
              </p:blipFill>
              <p:spPr>
                <a:xfrm>
                  <a:off x="2930278" y="5520626"/>
                  <a:ext cx="871750" cy="964121"/>
                </a:xfrm>
                <a:custGeom>
                  <a:avLst/>
                  <a:gdLst>
                    <a:gd name="connsiteX0" fmla="*/ 701 w 871750"/>
                    <a:gd name="connsiteY0" fmla="*/ 396 h 964121"/>
                    <a:gd name="connsiteX1" fmla="*/ 872452 w 871750"/>
                    <a:gd name="connsiteY1" fmla="*/ 396 h 964121"/>
                    <a:gd name="connsiteX2" fmla="*/ 872452 w 871750"/>
                    <a:gd name="connsiteY2" fmla="*/ 964518 h 964121"/>
                    <a:gd name="connsiteX3" fmla="*/ 701 w 871750"/>
                    <a:gd name="connsiteY3" fmla="*/ 964518 h 964121"/>
                  </a:gdLst>
                  <a:ahLst/>
                  <a:cxnLst>
                    <a:cxn ang="0">
                      <a:pos x="connsiteX0" y="connsiteY0"/>
                    </a:cxn>
                    <a:cxn ang="0">
                      <a:pos x="connsiteX1" y="connsiteY1"/>
                    </a:cxn>
                    <a:cxn ang="0">
                      <a:pos x="connsiteX2" y="connsiteY2"/>
                    </a:cxn>
                    <a:cxn ang="0">
                      <a:pos x="connsiteX3" y="connsiteY3"/>
                    </a:cxn>
                  </a:cxnLst>
                  <a:rect l="l" t="t" r="r" b="b"/>
                  <a:pathLst>
                    <a:path w="871750" h="964121">
                      <a:moveTo>
                        <a:pt x="701" y="396"/>
                      </a:moveTo>
                      <a:lnTo>
                        <a:pt x="872452" y="396"/>
                      </a:lnTo>
                      <a:lnTo>
                        <a:pt x="872452" y="964518"/>
                      </a:lnTo>
                      <a:lnTo>
                        <a:pt x="701" y="964518"/>
                      </a:lnTo>
                      <a:close/>
                    </a:path>
                  </a:pathLst>
                </a:custGeom>
              </p:spPr>
            </p:pic>
            <p:pic>
              <p:nvPicPr>
                <p:cNvPr id="1844" name="Picture 1843">
                  <a:extLst>
                    <a:ext uri="{FF2B5EF4-FFF2-40B4-BE49-F238E27FC236}">
                      <a16:creationId xmlns:a16="http://schemas.microsoft.com/office/drawing/2014/main" id="{F1865CD0-D3F4-4B7F-81C7-196B4C1CDD04}"/>
                    </a:ext>
                  </a:extLst>
                </p:cNvPr>
                <p:cNvPicPr>
                  <a:picLocks noChangeAspect="1"/>
                </p:cNvPicPr>
                <p:nvPr/>
              </p:nvPicPr>
              <p:blipFill>
                <a:blip r:embed="rId65"/>
                <a:stretch>
                  <a:fillRect/>
                </a:stretch>
              </p:blipFill>
              <p:spPr>
                <a:xfrm>
                  <a:off x="3582648" y="5595678"/>
                  <a:ext cx="727421" cy="1206595"/>
                </a:xfrm>
                <a:custGeom>
                  <a:avLst/>
                  <a:gdLst>
                    <a:gd name="connsiteX0" fmla="*/ 814 w 727421"/>
                    <a:gd name="connsiteY0" fmla="*/ 409 h 1206595"/>
                    <a:gd name="connsiteX1" fmla="*/ 728236 w 727421"/>
                    <a:gd name="connsiteY1" fmla="*/ 409 h 1206595"/>
                    <a:gd name="connsiteX2" fmla="*/ 728236 w 727421"/>
                    <a:gd name="connsiteY2" fmla="*/ 1207004 h 1206595"/>
                    <a:gd name="connsiteX3" fmla="*/ 814 w 727421"/>
                    <a:gd name="connsiteY3" fmla="*/ 1207004 h 1206595"/>
                  </a:gdLst>
                  <a:ahLst/>
                  <a:cxnLst>
                    <a:cxn ang="0">
                      <a:pos x="connsiteX0" y="connsiteY0"/>
                    </a:cxn>
                    <a:cxn ang="0">
                      <a:pos x="connsiteX1" y="connsiteY1"/>
                    </a:cxn>
                    <a:cxn ang="0">
                      <a:pos x="connsiteX2" y="connsiteY2"/>
                    </a:cxn>
                    <a:cxn ang="0">
                      <a:pos x="connsiteX3" y="connsiteY3"/>
                    </a:cxn>
                  </a:cxnLst>
                  <a:rect l="l" t="t" r="r" b="b"/>
                  <a:pathLst>
                    <a:path w="727421" h="1206595">
                      <a:moveTo>
                        <a:pt x="814" y="409"/>
                      </a:moveTo>
                      <a:lnTo>
                        <a:pt x="728236" y="409"/>
                      </a:lnTo>
                      <a:lnTo>
                        <a:pt x="728236" y="1207004"/>
                      </a:lnTo>
                      <a:lnTo>
                        <a:pt x="814" y="1207004"/>
                      </a:lnTo>
                      <a:close/>
                    </a:path>
                  </a:pathLst>
                </a:custGeom>
              </p:spPr>
            </p:pic>
            <p:pic>
              <p:nvPicPr>
                <p:cNvPr id="1845" name="Picture 1844">
                  <a:extLst>
                    <a:ext uri="{FF2B5EF4-FFF2-40B4-BE49-F238E27FC236}">
                      <a16:creationId xmlns:a16="http://schemas.microsoft.com/office/drawing/2014/main" id="{29316CE7-A8EE-4117-82AA-75341BED84E3}"/>
                    </a:ext>
                  </a:extLst>
                </p:cNvPr>
                <p:cNvPicPr>
                  <a:picLocks noChangeAspect="1"/>
                </p:cNvPicPr>
                <p:nvPr/>
              </p:nvPicPr>
              <p:blipFill>
                <a:blip r:embed="rId66"/>
                <a:stretch>
                  <a:fillRect/>
                </a:stretch>
              </p:blipFill>
              <p:spPr>
                <a:xfrm>
                  <a:off x="3224710" y="5468668"/>
                  <a:ext cx="611957" cy="1270100"/>
                </a:xfrm>
                <a:custGeom>
                  <a:avLst/>
                  <a:gdLst>
                    <a:gd name="connsiteX0" fmla="*/ 752 w 611957"/>
                    <a:gd name="connsiteY0" fmla="*/ 387 h 1270100"/>
                    <a:gd name="connsiteX1" fmla="*/ 612710 w 611957"/>
                    <a:gd name="connsiteY1" fmla="*/ 387 h 1270100"/>
                    <a:gd name="connsiteX2" fmla="*/ 612710 w 611957"/>
                    <a:gd name="connsiteY2" fmla="*/ 1270487 h 1270100"/>
                    <a:gd name="connsiteX3" fmla="*/ 752 w 611957"/>
                    <a:gd name="connsiteY3" fmla="*/ 1270487 h 1270100"/>
                  </a:gdLst>
                  <a:ahLst/>
                  <a:cxnLst>
                    <a:cxn ang="0">
                      <a:pos x="connsiteX0" y="connsiteY0"/>
                    </a:cxn>
                    <a:cxn ang="0">
                      <a:pos x="connsiteX1" y="connsiteY1"/>
                    </a:cxn>
                    <a:cxn ang="0">
                      <a:pos x="connsiteX2" y="connsiteY2"/>
                    </a:cxn>
                    <a:cxn ang="0">
                      <a:pos x="connsiteX3" y="connsiteY3"/>
                    </a:cxn>
                  </a:cxnLst>
                  <a:rect l="l" t="t" r="r" b="b"/>
                  <a:pathLst>
                    <a:path w="611957" h="1270100">
                      <a:moveTo>
                        <a:pt x="752" y="387"/>
                      </a:moveTo>
                      <a:lnTo>
                        <a:pt x="612710" y="387"/>
                      </a:lnTo>
                      <a:lnTo>
                        <a:pt x="612710" y="1270487"/>
                      </a:lnTo>
                      <a:lnTo>
                        <a:pt x="752" y="1270487"/>
                      </a:lnTo>
                      <a:close/>
                    </a:path>
                  </a:pathLst>
                </a:custGeom>
              </p:spPr>
            </p:pic>
            <p:pic>
              <p:nvPicPr>
                <p:cNvPr id="1846" name="Picture 1845">
                  <a:extLst>
                    <a:ext uri="{FF2B5EF4-FFF2-40B4-BE49-F238E27FC236}">
                      <a16:creationId xmlns:a16="http://schemas.microsoft.com/office/drawing/2014/main" id="{3BB3D40F-066F-48AB-8084-D7FEB9DE3B9C}"/>
                    </a:ext>
                  </a:extLst>
                </p:cNvPr>
                <p:cNvPicPr>
                  <a:picLocks noChangeAspect="1"/>
                </p:cNvPicPr>
                <p:nvPr/>
              </p:nvPicPr>
              <p:blipFill>
                <a:blip r:embed="rId67"/>
                <a:stretch>
                  <a:fillRect/>
                </a:stretch>
              </p:blipFill>
              <p:spPr>
                <a:xfrm>
                  <a:off x="4367801" y="5237740"/>
                  <a:ext cx="1091131" cy="727421"/>
                </a:xfrm>
                <a:custGeom>
                  <a:avLst/>
                  <a:gdLst>
                    <a:gd name="connsiteX0" fmla="*/ 950 w 1091131"/>
                    <a:gd name="connsiteY0" fmla="*/ 347 h 727421"/>
                    <a:gd name="connsiteX1" fmla="*/ 1092082 w 1091131"/>
                    <a:gd name="connsiteY1" fmla="*/ 347 h 727421"/>
                    <a:gd name="connsiteX2" fmla="*/ 1092082 w 1091131"/>
                    <a:gd name="connsiteY2" fmla="*/ 727768 h 727421"/>
                    <a:gd name="connsiteX3" fmla="*/ 950 w 1091131"/>
                    <a:gd name="connsiteY3" fmla="*/ 727768 h 727421"/>
                  </a:gdLst>
                  <a:ahLst/>
                  <a:cxnLst>
                    <a:cxn ang="0">
                      <a:pos x="connsiteX0" y="connsiteY0"/>
                    </a:cxn>
                    <a:cxn ang="0">
                      <a:pos x="connsiteX1" y="connsiteY1"/>
                    </a:cxn>
                    <a:cxn ang="0">
                      <a:pos x="connsiteX2" y="connsiteY2"/>
                    </a:cxn>
                    <a:cxn ang="0">
                      <a:pos x="connsiteX3" y="connsiteY3"/>
                    </a:cxn>
                  </a:cxnLst>
                  <a:rect l="l" t="t" r="r" b="b"/>
                  <a:pathLst>
                    <a:path w="1091131" h="727421">
                      <a:moveTo>
                        <a:pt x="950" y="347"/>
                      </a:moveTo>
                      <a:lnTo>
                        <a:pt x="1092082" y="347"/>
                      </a:lnTo>
                      <a:lnTo>
                        <a:pt x="1092082" y="727768"/>
                      </a:lnTo>
                      <a:lnTo>
                        <a:pt x="950" y="727768"/>
                      </a:lnTo>
                      <a:close/>
                    </a:path>
                  </a:pathLst>
                </a:custGeom>
              </p:spPr>
            </p:pic>
            <p:pic>
              <p:nvPicPr>
                <p:cNvPr id="1847" name="Picture 1846">
                  <a:extLst>
                    <a:ext uri="{FF2B5EF4-FFF2-40B4-BE49-F238E27FC236}">
                      <a16:creationId xmlns:a16="http://schemas.microsoft.com/office/drawing/2014/main" id="{D1EB24EE-2802-45BE-9E33-849D6269904F}"/>
                    </a:ext>
                  </a:extLst>
                </p:cNvPr>
                <p:cNvPicPr>
                  <a:picLocks noChangeAspect="1"/>
                </p:cNvPicPr>
                <p:nvPr/>
              </p:nvPicPr>
              <p:blipFill>
                <a:blip r:embed="rId68"/>
                <a:stretch>
                  <a:fillRect/>
                </a:stretch>
              </p:blipFill>
              <p:spPr>
                <a:xfrm>
                  <a:off x="4286976" y="4741247"/>
                  <a:ext cx="1125770" cy="663916"/>
                </a:xfrm>
                <a:custGeom>
                  <a:avLst/>
                  <a:gdLst>
                    <a:gd name="connsiteX0" fmla="*/ 936 w 1125770"/>
                    <a:gd name="connsiteY0" fmla="*/ 261 h 663916"/>
                    <a:gd name="connsiteX1" fmla="*/ 1126707 w 1125770"/>
                    <a:gd name="connsiteY1" fmla="*/ 261 h 663916"/>
                    <a:gd name="connsiteX2" fmla="*/ 1126707 w 1125770"/>
                    <a:gd name="connsiteY2" fmla="*/ 664177 h 663916"/>
                    <a:gd name="connsiteX3" fmla="*/ 936 w 1125770"/>
                    <a:gd name="connsiteY3" fmla="*/ 664177 h 663916"/>
                  </a:gdLst>
                  <a:ahLst/>
                  <a:cxnLst>
                    <a:cxn ang="0">
                      <a:pos x="connsiteX0" y="connsiteY0"/>
                    </a:cxn>
                    <a:cxn ang="0">
                      <a:pos x="connsiteX1" y="connsiteY1"/>
                    </a:cxn>
                    <a:cxn ang="0">
                      <a:pos x="connsiteX2" y="connsiteY2"/>
                    </a:cxn>
                    <a:cxn ang="0">
                      <a:pos x="connsiteX3" y="connsiteY3"/>
                    </a:cxn>
                  </a:cxnLst>
                  <a:rect l="l" t="t" r="r" b="b"/>
                  <a:pathLst>
                    <a:path w="1125770" h="663916">
                      <a:moveTo>
                        <a:pt x="936" y="261"/>
                      </a:moveTo>
                      <a:lnTo>
                        <a:pt x="1126707" y="261"/>
                      </a:lnTo>
                      <a:lnTo>
                        <a:pt x="1126707" y="664177"/>
                      </a:lnTo>
                      <a:lnTo>
                        <a:pt x="936" y="664177"/>
                      </a:lnTo>
                      <a:close/>
                    </a:path>
                  </a:pathLst>
                </a:custGeom>
              </p:spPr>
            </p:pic>
            <p:pic>
              <p:nvPicPr>
                <p:cNvPr id="1848" name="Picture 1847">
                  <a:extLst>
                    <a:ext uri="{FF2B5EF4-FFF2-40B4-BE49-F238E27FC236}">
                      <a16:creationId xmlns:a16="http://schemas.microsoft.com/office/drawing/2014/main" id="{50D6954B-2755-4728-93F5-2CD80650FFE0}"/>
                    </a:ext>
                  </a:extLst>
                </p:cNvPr>
                <p:cNvPicPr>
                  <a:picLocks noChangeAspect="1"/>
                </p:cNvPicPr>
                <p:nvPr/>
              </p:nvPicPr>
              <p:blipFill>
                <a:blip r:embed="rId69"/>
                <a:stretch>
                  <a:fillRect/>
                </a:stretch>
              </p:blipFill>
              <p:spPr>
                <a:xfrm>
                  <a:off x="4454398" y="4452587"/>
                  <a:ext cx="969894" cy="663916"/>
                </a:xfrm>
                <a:custGeom>
                  <a:avLst/>
                  <a:gdLst>
                    <a:gd name="connsiteX0" fmla="*/ 965 w 969894"/>
                    <a:gd name="connsiteY0" fmla="*/ 211 h 663916"/>
                    <a:gd name="connsiteX1" fmla="*/ 970860 w 969894"/>
                    <a:gd name="connsiteY1" fmla="*/ 211 h 663916"/>
                    <a:gd name="connsiteX2" fmla="*/ 970860 w 969894"/>
                    <a:gd name="connsiteY2" fmla="*/ 664127 h 663916"/>
                    <a:gd name="connsiteX3" fmla="*/ 965 w 969894"/>
                    <a:gd name="connsiteY3" fmla="*/ 664127 h 663916"/>
                  </a:gdLst>
                  <a:ahLst/>
                  <a:cxnLst>
                    <a:cxn ang="0">
                      <a:pos x="connsiteX0" y="connsiteY0"/>
                    </a:cxn>
                    <a:cxn ang="0">
                      <a:pos x="connsiteX1" y="connsiteY1"/>
                    </a:cxn>
                    <a:cxn ang="0">
                      <a:pos x="connsiteX2" y="connsiteY2"/>
                    </a:cxn>
                    <a:cxn ang="0">
                      <a:pos x="connsiteX3" y="connsiteY3"/>
                    </a:cxn>
                  </a:cxnLst>
                  <a:rect l="l" t="t" r="r" b="b"/>
                  <a:pathLst>
                    <a:path w="969894" h="663916">
                      <a:moveTo>
                        <a:pt x="965" y="211"/>
                      </a:moveTo>
                      <a:lnTo>
                        <a:pt x="970860" y="211"/>
                      </a:lnTo>
                      <a:lnTo>
                        <a:pt x="970860" y="664127"/>
                      </a:lnTo>
                      <a:lnTo>
                        <a:pt x="965" y="664127"/>
                      </a:lnTo>
                      <a:close/>
                    </a:path>
                  </a:pathLst>
                </a:custGeom>
              </p:spPr>
            </p:pic>
            <p:pic>
              <p:nvPicPr>
                <p:cNvPr id="1849" name="Picture 1848">
                  <a:extLst>
                    <a:ext uri="{FF2B5EF4-FFF2-40B4-BE49-F238E27FC236}">
                      <a16:creationId xmlns:a16="http://schemas.microsoft.com/office/drawing/2014/main" id="{E6718B29-7300-4A13-B991-6C7A85E09362}"/>
                    </a:ext>
                  </a:extLst>
                </p:cNvPr>
                <p:cNvPicPr>
                  <a:picLocks noChangeAspect="1"/>
                </p:cNvPicPr>
                <p:nvPr/>
              </p:nvPicPr>
              <p:blipFill>
                <a:blip r:embed="rId70"/>
                <a:stretch>
                  <a:fillRect/>
                </a:stretch>
              </p:blipFill>
              <p:spPr>
                <a:xfrm>
                  <a:off x="3698111" y="3627022"/>
                  <a:ext cx="814018" cy="1108451"/>
                </a:xfrm>
                <a:custGeom>
                  <a:avLst/>
                  <a:gdLst>
                    <a:gd name="connsiteX0" fmla="*/ 834 w 814018"/>
                    <a:gd name="connsiteY0" fmla="*/ 68 h 1108451"/>
                    <a:gd name="connsiteX1" fmla="*/ 814853 w 814018"/>
                    <a:gd name="connsiteY1" fmla="*/ 68 h 1108451"/>
                    <a:gd name="connsiteX2" fmla="*/ 814853 w 814018"/>
                    <a:gd name="connsiteY2" fmla="*/ 1108519 h 1108451"/>
                    <a:gd name="connsiteX3" fmla="*/ 834 w 814018"/>
                    <a:gd name="connsiteY3" fmla="*/ 1108519 h 1108451"/>
                  </a:gdLst>
                  <a:ahLst/>
                  <a:cxnLst>
                    <a:cxn ang="0">
                      <a:pos x="connsiteX0" y="connsiteY0"/>
                    </a:cxn>
                    <a:cxn ang="0">
                      <a:pos x="connsiteX1" y="connsiteY1"/>
                    </a:cxn>
                    <a:cxn ang="0">
                      <a:pos x="connsiteX2" y="connsiteY2"/>
                    </a:cxn>
                    <a:cxn ang="0">
                      <a:pos x="connsiteX3" y="connsiteY3"/>
                    </a:cxn>
                  </a:cxnLst>
                  <a:rect l="l" t="t" r="r" b="b"/>
                  <a:pathLst>
                    <a:path w="814018" h="1108451">
                      <a:moveTo>
                        <a:pt x="834" y="68"/>
                      </a:moveTo>
                      <a:lnTo>
                        <a:pt x="814853" y="68"/>
                      </a:lnTo>
                      <a:lnTo>
                        <a:pt x="814853" y="1108519"/>
                      </a:lnTo>
                      <a:lnTo>
                        <a:pt x="834" y="1108519"/>
                      </a:lnTo>
                      <a:close/>
                    </a:path>
                  </a:pathLst>
                </a:custGeom>
              </p:spPr>
            </p:pic>
            <p:pic>
              <p:nvPicPr>
                <p:cNvPr id="1850" name="Picture 1849">
                  <a:extLst>
                    <a:ext uri="{FF2B5EF4-FFF2-40B4-BE49-F238E27FC236}">
                      <a16:creationId xmlns:a16="http://schemas.microsoft.com/office/drawing/2014/main" id="{37909E43-B006-4E3C-BCC3-AA6B48184116}"/>
                    </a:ext>
                  </a:extLst>
                </p:cNvPr>
                <p:cNvPicPr>
                  <a:picLocks noChangeAspect="1"/>
                </p:cNvPicPr>
                <p:nvPr/>
              </p:nvPicPr>
              <p:blipFill>
                <a:blip r:embed="rId71"/>
                <a:stretch>
                  <a:fillRect/>
                </a:stretch>
              </p:blipFill>
              <p:spPr>
                <a:xfrm>
                  <a:off x="4079141" y="3811764"/>
                  <a:ext cx="698555" cy="1027626"/>
                </a:xfrm>
                <a:custGeom>
                  <a:avLst/>
                  <a:gdLst>
                    <a:gd name="connsiteX0" fmla="*/ 900 w 698555"/>
                    <a:gd name="connsiteY0" fmla="*/ 100 h 1027626"/>
                    <a:gd name="connsiteX1" fmla="*/ 699456 w 698555"/>
                    <a:gd name="connsiteY1" fmla="*/ 100 h 1027626"/>
                    <a:gd name="connsiteX2" fmla="*/ 699456 w 698555"/>
                    <a:gd name="connsiteY2" fmla="*/ 1027727 h 1027626"/>
                    <a:gd name="connsiteX3" fmla="*/ 900 w 698555"/>
                    <a:gd name="connsiteY3" fmla="*/ 1027727 h 1027626"/>
                  </a:gdLst>
                  <a:ahLst/>
                  <a:cxnLst>
                    <a:cxn ang="0">
                      <a:pos x="connsiteX0" y="connsiteY0"/>
                    </a:cxn>
                    <a:cxn ang="0">
                      <a:pos x="connsiteX1" y="connsiteY1"/>
                    </a:cxn>
                    <a:cxn ang="0">
                      <a:pos x="connsiteX2" y="connsiteY2"/>
                    </a:cxn>
                    <a:cxn ang="0">
                      <a:pos x="connsiteX3" y="connsiteY3"/>
                    </a:cxn>
                  </a:cxnLst>
                  <a:rect l="l" t="t" r="r" b="b"/>
                  <a:pathLst>
                    <a:path w="698555" h="1027626">
                      <a:moveTo>
                        <a:pt x="900" y="100"/>
                      </a:moveTo>
                      <a:lnTo>
                        <a:pt x="699456" y="100"/>
                      </a:lnTo>
                      <a:lnTo>
                        <a:pt x="699456" y="1027727"/>
                      </a:lnTo>
                      <a:lnTo>
                        <a:pt x="900" y="1027727"/>
                      </a:lnTo>
                      <a:close/>
                    </a:path>
                  </a:pathLst>
                </a:custGeom>
              </p:spPr>
            </p:pic>
            <p:pic>
              <p:nvPicPr>
                <p:cNvPr id="1851" name="Picture 1850">
                  <a:extLst>
                    <a:ext uri="{FF2B5EF4-FFF2-40B4-BE49-F238E27FC236}">
                      <a16:creationId xmlns:a16="http://schemas.microsoft.com/office/drawing/2014/main" id="{41825EA4-1EE6-4A65-B5B8-19E7985F9AE1}"/>
                    </a:ext>
                  </a:extLst>
                </p:cNvPr>
                <p:cNvPicPr>
                  <a:picLocks noChangeAspect="1"/>
                </p:cNvPicPr>
                <p:nvPr/>
              </p:nvPicPr>
              <p:blipFill>
                <a:blip r:embed="rId72"/>
                <a:stretch>
                  <a:fillRect/>
                </a:stretch>
              </p:blipFill>
              <p:spPr>
                <a:xfrm>
                  <a:off x="4113781" y="4169701"/>
                  <a:ext cx="600411" cy="917936"/>
                </a:xfrm>
                <a:custGeom>
                  <a:avLst/>
                  <a:gdLst>
                    <a:gd name="connsiteX0" fmla="*/ 906 w 600411"/>
                    <a:gd name="connsiteY0" fmla="*/ 162 h 917936"/>
                    <a:gd name="connsiteX1" fmla="*/ 601317 w 600411"/>
                    <a:gd name="connsiteY1" fmla="*/ 162 h 917936"/>
                    <a:gd name="connsiteX2" fmla="*/ 601317 w 600411"/>
                    <a:gd name="connsiteY2" fmla="*/ 918098 h 917936"/>
                    <a:gd name="connsiteX3" fmla="*/ 906 w 600411"/>
                    <a:gd name="connsiteY3" fmla="*/ 918098 h 917936"/>
                  </a:gdLst>
                  <a:ahLst/>
                  <a:cxnLst>
                    <a:cxn ang="0">
                      <a:pos x="connsiteX0" y="connsiteY0"/>
                    </a:cxn>
                    <a:cxn ang="0">
                      <a:pos x="connsiteX1" y="connsiteY1"/>
                    </a:cxn>
                    <a:cxn ang="0">
                      <a:pos x="connsiteX2" y="connsiteY2"/>
                    </a:cxn>
                    <a:cxn ang="0">
                      <a:pos x="connsiteX3" y="connsiteY3"/>
                    </a:cxn>
                  </a:cxnLst>
                  <a:rect l="l" t="t" r="r" b="b"/>
                  <a:pathLst>
                    <a:path w="600411" h="917936">
                      <a:moveTo>
                        <a:pt x="906" y="162"/>
                      </a:moveTo>
                      <a:lnTo>
                        <a:pt x="601317" y="162"/>
                      </a:lnTo>
                      <a:lnTo>
                        <a:pt x="601317" y="918098"/>
                      </a:lnTo>
                      <a:lnTo>
                        <a:pt x="906" y="918098"/>
                      </a:lnTo>
                      <a:close/>
                    </a:path>
                  </a:pathLst>
                </a:custGeom>
              </p:spPr>
            </p:pic>
            <p:pic>
              <p:nvPicPr>
                <p:cNvPr id="1852" name="Picture 1851">
                  <a:extLst>
                    <a:ext uri="{FF2B5EF4-FFF2-40B4-BE49-F238E27FC236}">
                      <a16:creationId xmlns:a16="http://schemas.microsoft.com/office/drawing/2014/main" id="{A590EB23-2A47-4D1E-9C92-70AF2E8D53AE}"/>
                    </a:ext>
                  </a:extLst>
                </p:cNvPr>
                <p:cNvPicPr>
                  <a:picLocks noChangeAspect="1"/>
                </p:cNvPicPr>
                <p:nvPr/>
              </p:nvPicPr>
              <p:blipFill>
                <a:blip r:embed="rId73"/>
                <a:stretch>
                  <a:fillRect/>
                </a:stretch>
              </p:blipFill>
              <p:spPr>
                <a:xfrm>
                  <a:off x="3115020" y="3644342"/>
                  <a:ext cx="421442" cy="704328"/>
                </a:xfrm>
                <a:custGeom>
                  <a:avLst/>
                  <a:gdLst>
                    <a:gd name="connsiteX0" fmla="*/ 733 w 421442"/>
                    <a:gd name="connsiteY0" fmla="*/ 71 h 704328"/>
                    <a:gd name="connsiteX1" fmla="*/ 422176 w 421442"/>
                    <a:gd name="connsiteY1" fmla="*/ 71 h 704328"/>
                    <a:gd name="connsiteX2" fmla="*/ 422176 w 421442"/>
                    <a:gd name="connsiteY2" fmla="*/ 704399 h 704328"/>
                    <a:gd name="connsiteX3" fmla="*/ 733 w 421442"/>
                    <a:gd name="connsiteY3" fmla="*/ 704399 h 704328"/>
                  </a:gdLst>
                  <a:ahLst/>
                  <a:cxnLst>
                    <a:cxn ang="0">
                      <a:pos x="connsiteX0" y="connsiteY0"/>
                    </a:cxn>
                    <a:cxn ang="0">
                      <a:pos x="connsiteX1" y="connsiteY1"/>
                    </a:cxn>
                    <a:cxn ang="0">
                      <a:pos x="connsiteX2" y="connsiteY2"/>
                    </a:cxn>
                    <a:cxn ang="0">
                      <a:pos x="connsiteX3" y="connsiteY3"/>
                    </a:cxn>
                  </a:cxnLst>
                  <a:rect l="l" t="t" r="r" b="b"/>
                  <a:pathLst>
                    <a:path w="421442" h="704328">
                      <a:moveTo>
                        <a:pt x="733" y="71"/>
                      </a:moveTo>
                      <a:lnTo>
                        <a:pt x="422176" y="71"/>
                      </a:lnTo>
                      <a:lnTo>
                        <a:pt x="422176" y="704399"/>
                      </a:lnTo>
                      <a:lnTo>
                        <a:pt x="733" y="704399"/>
                      </a:lnTo>
                      <a:close/>
                    </a:path>
                  </a:pathLst>
                </a:custGeom>
              </p:spPr>
            </p:pic>
            <p:pic>
              <p:nvPicPr>
                <p:cNvPr id="1853" name="Picture 1852">
                  <a:extLst>
                    <a:ext uri="{FF2B5EF4-FFF2-40B4-BE49-F238E27FC236}">
                      <a16:creationId xmlns:a16="http://schemas.microsoft.com/office/drawing/2014/main" id="{48FD3CD6-B8C1-447F-B433-A5C5238EEA31}"/>
                    </a:ext>
                  </a:extLst>
                </p:cNvPr>
                <p:cNvPicPr>
                  <a:picLocks noChangeAspect="1"/>
                </p:cNvPicPr>
                <p:nvPr/>
              </p:nvPicPr>
              <p:blipFill>
                <a:blip r:embed="rId74"/>
                <a:stretch>
                  <a:fillRect/>
                </a:stretch>
              </p:blipFill>
              <p:spPr>
                <a:xfrm>
                  <a:off x="2676258" y="3829084"/>
                  <a:ext cx="796699" cy="658142"/>
                </a:xfrm>
                <a:custGeom>
                  <a:avLst/>
                  <a:gdLst>
                    <a:gd name="connsiteX0" fmla="*/ 657 w 796699"/>
                    <a:gd name="connsiteY0" fmla="*/ 103 h 658142"/>
                    <a:gd name="connsiteX1" fmla="*/ 797357 w 796699"/>
                    <a:gd name="connsiteY1" fmla="*/ 103 h 658142"/>
                    <a:gd name="connsiteX2" fmla="*/ 797357 w 796699"/>
                    <a:gd name="connsiteY2" fmla="*/ 658246 h 658142"/>
                    <a:gd name="connsiteX3" fmla="*/ 657 w 796699"/>
                    <a:gd name="connsiteY3" fmla="*/ 658246 h 658142"/>
                  </a:gdLst>
                  <a:ahLst/>
                  <a:cxnLst>
                    <a:cxn ang="0">
                      <a:pos x="connsiteX0" y="connsiteY0"/>
                    </a:cxn>
                    <a:cxn ang="0">
                      <a:pos x="connsiteX1" y="connsiteY1"/>
                    </a:cxn>
                    <a:cxn ang="0">
                      <a:pos x="connsiteX2" y="connsiteY2"/>
                    </a:cxn>
                    <a:cxn ang="0">
                      <a:pos x="connsiteX3" y="connsiteY3"/>
                    </a:cxn>
                  </a:cxnLst>
                  <a:rect l="l" t="t" r="r" b="b"/>
                  <a:pathLst>
                    <a:path w="796699" h="658142">
                      <a:moveTo>
                        <a:pt x="657" y="103"/>
                      </a:moveTo>
                      <a:lnTo>
                        <a:pt x="797357" y="103"/>
                      </a:lnTo>
                      <a:lnTo>
                        <a:pt x="797357" y="658246"/>
                      </a:lnTo>
                      <a:lnTo>
                        <a:pt x="657" y="658246"/>
                      </a:lnTo>
                      <a:close/>
                    </a:path>
                  </a:pathLst>
                </a:custGeom>
              </p:spPr>
            </p:pic>
            <p:pic>
              <p:nvPicPr>
                <p:cNvPr id="1854" name="Picture 1853">
                  <a:extLst>
                    <a:ext uri="{FF2B5EF4-FFF2-40B4-BE49-F238E27FC236}">
                      <a16:creationId xmlns:a16="http://schemas.microsoft.com/office/drawing/2014/main" id="{E100BAD5-A3BB-49A1-8323-6259BF01DECD}"/>
                    </a:ext>
                  </a:extLst>
                </p:cNvPr>
                <p:cNvPicPr>
                  <a:picLocks noChangeAspect="1"/>
                </p:cNvPicPr>
                <p:nvPr/>
              </p:nvPicPr>
              <p:blipFill>
                <a:blip r:embed="rId75"/>
                <a:stretch>
                  <a:fillRect/>
                </a:stretch>
              </p:blipFill>
              <p:spPr>
                <a:xfrm>
                  <a:off x="2976463" y="3788671"/>
                  <a:ext cx="669689" cy="756287"/>
                </a:xfrm>
                <a:custGeom>
                  <a:avLst/>
                  <a:gdLst>
                    <a:gd name="connsiteX0" fmla="*/ 709 w 669689"/>
                    <a:gd name="connsiteY0" fmla="*/ 96 h 756287"/>
                    <a:gd name="connsiteX1" fmla="*/ 670399 w 669689"/>
                    <a:gd name="connsiteY1" fmla="*/ 96 h 756287"/>
                    <a:gd name="connsiteX2" fmla="*/ 670399 w 669689"/>
                    <a:gd name="connsiteY2" fmla="*/ 756383 h 756287"/>
                    <a:gd name="connsiteX3" fmla="*/ 709 w 669689"/>
                    <a:gd name="connsiteY3" fmla="*/ 756383 h 756287"/>
                  </a:gdLst>
                  <a:ahLst/>
                  <a:cxnLst>
                    <a:cxn ang="0">
                      <a:pos x="connsiteX0" y="connsiteY0"/>
                    </a:cxn>
                    <a:cxn ang="0">
                      <a:pos x="connsiteX1" y="connsiteY1"/>
                    </a:cxn>
                    <a:cxn ang="0">
                      <a:pos x="connsiteX2" y="connsiteY2"/>
                    </a:cxn>
                    <a:cxn ang="0">
                      <a:pos x="connsiteX3" y="connsiteY3"/>
                    </a:cxn>
                  </a:cxnLst>
                  <a:rect l="l" t="t" r="r" b="b"/>
                  <a:pathLst>
                    <a:path w="669689" h="756287">
                      <a:moveTo>
                        <a:pt x="709" y="96"/>
                      </a:moveTo>
                      <a:lnTo>
                        <a:pt x="670399" y="96"/>
                      </a:lnTo>
                      <a:lnTo>
                        <a:pt x="670399" y="756383"/>
                      </a:lnTo>
                      <a:lnTo>
                        <a:pt x="709" y="756383"/>
                      </a:lnTo>
                      <a:close/>
                    </a:path>
                  </a:pathLst>
                </a:custGeom>
              </p:spPr>
            </p:pic>
            <p:pic>
              <p:nvPicPr>
                <p:cNvPr id="1855" name="Picture 1854">
                  <a:extLst>
                    <a:ext uri="{FF2B5EF4-FFF2-40B4-BE49-F238E27FC236}">
                      <a16:creationId xmlns:a16="http://schemas.microsoft.com/office/drawing/2014/main" id="{2E37A07F-9F8F-4BF1-BD30-3B7972F0CAF6}"/>
                    </a:ext>
                  </a:extLst>
                </p:cNvPr>
                <p:cNvPicPr>
                  <a:picLocks noChangeAspect="1"/>
                </p:cNvPicPr>
                <p:nvPr/>
              </p:nvPicPr>
              <p:blipFill>
                <a:blip r:embed="rId76"/>
                <a:stretch>
                  <a:fillRect/>
                </a:stretch>
              </p:blipFill>
              <p:spPr>
                <a:xfrm>
                  <a:off x="3363267" y="3713620"/>
                  <a:ext cx="565772" cy="889070"/>
                </a:xfrm>
                <a:custGeom>
                  <a:avLst/>
                  <a:gdLst>
                    <a:gd name="connsiteX0" fmla="*/ 776 w 565772"/>
                    <a:gd name="connsiteY0" fmla="*/ 83 h 889070"/>
                    <a:gd name="connsiteX1" fmla="*/ 566548 w 565772"/>
                    <a:gd name="connsiteY1" fmla="*/ 83 h 889070"/>
                    <a:gd name="connsiteX2" fmla="*/ 566548 w 565772"/>
                    <a:gd name="connsiteY2" fmla="*/ 889153 h 889070"/>
                    <a:gd name="connsiteX3" fmla="*/ 776 w 565772"/>
                    <a:gd name="connsiteY3" fmla="*/ 889153 h 889070"/>
                  </a:gdLst>
                  <a:ahLst/>
                  <a:cxnLst>
                    <a:cxn ang="0">
                      <a:pos x="connsiteX0" y="connsiteY0"/>
                    </a:cxn>
                    <a:cxn ang="0">
                      <a:pos x="connsiteX1" y="connsiteY1"/>
                    </a:cxn>
                    <a:cxn ang="0">
                      <a:pos x="connsiteX2" y="connsiteY2"/>
                    </a:cxn>
                    <a:cxn ang="0">
                      <a:pos x="connsiteX3" y="connsiteY3"/>
                    </a:cxn>
                  </a:cxnLst>
                  <a:rect l="l" t="t" r="r" b="b"/>
                  <a:pathLst>
                    <a:path w="565772" h="889070">
                      <a:moveTo>
                        <a:pt x="776" y="83"/>
                      </a:moveTo>
                      <a:lnTo>
                        <a:pt x="566548" y="83"/>
                      </a:lnTo>
                      <a:lnTo>
                        <a:pt x="566548" y="889153"/>
                      </a:lnTo>
                      <a:lnTo>
                        <a:pt x="776" y="889153"/>
                      </a:lnTo>
                      <a:close/>
                    </a:path>
                  </a:pathLst>
                </a:custGeom>
              </p:spPr>
            </p:pic>
            <p:pic>
              <p:nvPicPr>
                <p:cNvPr id="1856" name="Picture 1855">
                  <a:extLst>
                    <a:ext uri="{FF2B5EF4-FFF2-40B4-BE49-F238E27FC236}">
                      <a16:creationId xmlns:a16="http://schemas.microsoft.com/office/drawing/2014/main" id="{DE29B1DE-17C4-4EB4-A3C1-386CC4DECCB1}"/>
                    </a:ext>
                  </a:extLst>
                </p:cNvPr>
                <p:cNvPicPr>
                  <a:picLocks noChangeAspect="1"/>
                </p:cNvPicPr>
                <p:nvPr/>
              </p:nvPicPr>
              <p:blipFill>
                <a:blip r:embed="rId77"/>
                <a:stretch>
                  <a:fillRect/>
                </a:stretch>
              </p:blipFill>
              <p:spPr>
                <a:xfrm>
                  <a:off x="3784709" y="3725166"/>
                  <a:ext cx="606184" cy="941028"/>
                </a:xfrm>
                <a:custGeom>
                  <a:avLst/>
                  <a:gdLst>
                    <a:gd name="connsiteX0" fmla="*/ 849 w 606184"/>
                    <a:gd name="connsiteY0" fmla="*/ 85 h 941028"/>
                    <a:gd name="connsiteX1" fmla="*/ 607034 w 606184"/>
                    <a:gd name="connsiteY1" fmla="*/ 85 h 941028"/>
                    <a:gd name="connsiteX2" fmla="*/ 607034 w 606184"/>
                    <a:gd name="connsiteY2" fmla="*/ 941114 h 941028"/>
                    <a:gd name="connsiteX3" fmla="*/ 849 w 606184"/>
                    <a:gd name="connsiteY3" fmla="*/ 941114 h 941028"/>
                  </a:gdLst>
                  <a:ahLst/>
                  <a:cxnLst>
                    <a:cxn ang="0">
                      <a:pos x="connsiteX0" y="connsiteY0"/>
                    </a:cxn>
                    <a:cxn ang="0">
                      <a:pos x="connsiteX1" y="connsiteY1"/>
                    </a:cxn>
                    <a:cxn ang="0">
                      <a:pos x="connsiteX2" y="connsiteY2"/>
                    </a:cxn>
                    <a:cxn ang="0">
                      <a:pos x="connsiteX3" y="connsiteY3"/>
                    </a:cxn>
                  </a:cxnLst>
                  <a:rect l="l" t="t" r="r" b="b"/>
                  <a:pathLst>
                    <a:path w="606184" h="941028">
                      <a:moveTo>
                        <a:pt x="849" y="85"/>
                      </a:moveTo>
                      <a:lnTo>
                        <a:pt x="607034" y="85"/>
                      </a:lnTo>
                      <a:lnTo>
                        <a:pt x="607034" y="941114"/>
                      </a:lnTo>
                      <a:lnTo>
                        <a:pt x="849" y="941114"/>
                      </a:lnTo>
                      <a:close/>
                    </a:path>
                  </a:pathLst>
                </a:custGeom>
              </p:spPr>
            </p:pic>
            <p:pic>
              <p:nvPicPr>
                <p:cNvPr id="1857" name="Picture 1856">
                  <a:extLst>
                    <a:ext uri="{FF2B5EF4-FFF2-40B4-BE49-F238E27FC236}">
                      <a16:creationId xmlns:a16="http://schemas.microsoft.com/office/drawing/2014/main" id="{8AA5FD27-0A3B-4162-8F46-A5861DC5E0EA}"/>
                    </a:ext>
                  </a:extLst>
                </p:cNvPr>
                <p:cNvPicPr>
                  <a:picLocks noChangeAspect="1"/>
                </p:cNvPicPr>
                <p:nvPr/>
              </p:nvPicPr>
              <p:blipFill>
                <a:blip r:embed="rId78"/>
                <a:stretch>
                  <a:fillRect/>
                </a:stretch>
              </p:blipFill>
              <p:spPr>
                <a:xfrm>
                  <a:off x="3784709" y="3875269"/>
                  <a:ext cx="733194" cy="1085358"/>
                </a:xfrm>
                <a:custGeom>
                  <a:avLst/>
                  <a:gdLst>
                    <a:gd name="connsiteX0" fmla="*/ 849 w 733194"/>
                    <a:gd name="connsiteY0" fmla="*/ 111 h 1085358"/>
                    <a:gd name="connsiteX1" fmla="*/ 734044 w 733194"/>
                    <a:gd name="connsiteY1" fmla="*/ 111 h 1085358"/>
                    <a:gd name="connsiteX2" fmla="*/ 734044 w 733194"/>
                    <a:gd name="connsiteY2" fmla="*/ 1085469 h 1085358"/>
                    <a:gd name="connsiteX3" fmla="*/ 849 w 733194"/>
                    <a:gd name="connsiteY3" fmla="*/ 1085469 h 1085358"/>
                  </a:gdLst>
                  <a:ahLst/>
                  <a:cxnLst>
                    <a:cxn ang="0">
                      <a:pos x="connsiteX0" y="connsiteY0"/>
                    </a:cxn>
                    <a:cxn ang="0">
                      <a:pos x="connsiteX1" y="connsiteY1"/>
                    </a:cxn>
                    <a:cxn ang="0">
                      <a:pos x="connsiteX2" y="connsiteY2"/>
                    </a:cxn>
                    <a:cxn ang="0">
                      <a:pos x="connsiteX3" y="connsiteY3"/>
                    </a:cxn>
                  </a:cxnLst>
                  <a:rect l="l" t="t" r="r" b="b"/>
                  <a:pathLst>
                    <a:path w="733194" h="1085358">
                      <a:moveTo>
                        <a:pt x="849" y="111"/>
                      </a:moveTo>
                      <a:lnTo>
                        <a:pt x="734044" y="111"/>
                      </a:lnTo>
                      <a:lnTo>
                        <a:pt x="734044" y="1085469"/>
                      </a:lnTo>
                      <a:lnTo>
                        <a:pt x="849" y="1085469"/>
                      </a:lnTo>
                      <a:close/>
                    </a:path>
                  </a:pathLst>
                </a:custGeom>
              </p:spPr>
            </p:pic>
            <p:pic>
              <p:nvPicPr>
                <p:cNvPr id="1858" name="Picture 1857">
                  <a:extLst>
                    <a:ext uri="{FF2B5EF4-FFF2-40B4-BE49-F238E27FC236}">
                      <a16:creationId xmlns:a16="http://schemas.microsoft.com/office/drawing/2014/main" id="{EDD78527-FBC5-4D99-B645-52927D5A43CD}"/>
                    </a:ext>
                  </a:extLst>
                </p:cNvPr>
                <p:cNvPicPr>
                  <a:picLocks noChangeAspect="1"/>
                </p:cNvPicPr>
                <p:nvPr/>
              </p:nvPicPr>
              <p:blipFill>
                <a:blip r:embed="rId79"/>
                <a:stretch>
                  <a:fillRect/>
                </a:stretch>
              </p:blipFill>
              <p:spPr>
                <a:xfrm>
                  <a:off x="3952131" y="3944547"/>
                  <a:ext cx="952575" cy="1235461"/>
                </a:xfrm>
                <a:custGeom>
                  <a:avLst/>
                  <a:gdLst>
                    <a:gd name="connsiteX0" fmla="*/ 878 w 952575"/>
                    <a:gd name="connsiteY0" fmla="*/ 123 h 1235461"/>
                    <a:gd name="connsiteX1" fmla="*/ 953454 w 952575"/>
                    <a:gd name="connsiteY1" fmla="*/ 123 h 1235461"/>
                    <a:gd name="connsiteX2" fmla="*/ 953454 w 952575"/>
                    <a:gd name="connsiteY2" fmla="*/ 1235584 h 1235461"/>
                    <a:gd name="connsiteX3" fmla="*/ 878 w 952575"/>
                    <a:gd name="connsiteY3" fmla="*/ 1235584 h 1235461"/>
                  </a:gdLst>
                  <a:ahLst/>
                  <a:cxnLst>
                    <a:cxn ang="0">
                      <a:pos x="connsiteX0" y="connsiteY0"/>
                    </a:cxn>
                    <a:cxn ang="0">
                      <a:pos x="connsiteX1" y="connsiteY1"/>
                    </a:cxn>
                    <a:cxn ang="0">
                      <a:pos x="connsiteX2" y="connsiteY2"/>
                    </a:cxn>
                    <a:cxn ang="0">
                      <a:pos x="connsiteX3" y="connsiteY3"/>
                    </a:cxn>
                  </a:cxnLst>
                  <a:rect l="l" t="t" r="r" b="b"/>
                  <a:pathLst>
                    <a:path w="952575" h="1235461">
                      <a:moveTo>
                        <a:pt x="878" y="123"/>
                      </a:moveTo>
                      <a:lnTo>
                        <a:pt x="953454" y="123"/>
                      </a:lnTo>
                      <a:lnTo>
                        <a:pt x="953454" y="1235584"/>
                      </a:lnTo>
                      <a:lnTo>
                        <a:pt x="878" y="1235584"/>
                      </a:lnTo>
                      <a:close/>
                    </a:path>
                  </a:pathLst>
                </a:custGeom>
              </p:spPr>
            </p:pic>
            <p:pic>
              <p:nvPicPr>
                <p:cNvPr id="1859" name="Picture 1858">
                  <a:extLst>
                    <a:ext uri="{FF2B5EF4-FFF2-40B4-BE49-F238E27FC236}">
                      <a16:creationId xmlns:a16="http://schemas.microsoft.com/office/drawing/2014/main" id="{0772447C-2115-4C4A-B8D6-16EEE90635FA}"/>
                    </a:ext>
                  </a:extLst>
                </p:cNvPr>
                <p:cNvPicPr>
                  <a:picLocks noChangeAspect="1"/>
                </p:cNvPicPr>
                <p:nvPr/>
              </p:nvPicPr>
              <p:blipFill>
                <a:blip r:embed="rId80"/>
                <a:stretch>
                  <a:fillRect/>
                </a:stretch>
              </p:blipFill>
              <p:spPr>
                <a:xfrm>
                  <a:off x="2156671" y="5434029"/>
                  <a:ext cx="1033400" cy="588864"/>
                </a:xfrm>
                <a:custGeom>
                  <a:avLst/>
                  <a:gdLst>
                    <a:gd name="connsiteX0" fmla="*/ 567 w 1033400"/>
                    <a:gd name="connsiteY0" fmla="*/ 381 h 588864"/>
                    <a:gd name="connsiteX1" fmla="*/ 1033967 w 1033400"/>
                    <a:gd name="connsiteY1" fmla="*/ 381 h 588864"/>
                    <a:gd name="connsiteX2" fmla="*/ 1033967 w 1033400"/>
                    <a:gd name="connsiteY2" fmla="*/ 589246 h 588864"/>
                    <a:gd name="connsiteX3" fmla="*/ 567 w 1033400"/>
                    <a:gd name="connsiteY3" fmla="*/ 589246 h 588864"/>
                  </a:gdLst>
                  <a:ahLst/>
                  <a:cxnLst>
                    <a:cxn ang="0">
                      <a:pos x="connsiteX0" y="connsiteY0"/>
                    </a:cxn>
                    <a:cxn ang="0">
                      <a:pos x="connsiteX1" y="connsiteY1"/>
                    </a:cxn>
                    <a:cxn ang="0">
                      <a:pos x="connsiteX2" y="connsiteY2"/>
                    </a:cxn>
                    <a:cxn ang="0">
                      <a:pos x="connsiteX3" y="connsiteY3"/>
                    </a:cxn>
                  </a:cxnLst>
                  <a:rect l="l" t="t" r="r" b="b"/>
                  <a:pathLst>
                    <a:path w="1033400" h="588864">
                      <a:moveTo>
                        <a:pt x="567" y="381"/>
                      </a:moveTo>
                      <a:lnTo>
                        <a:pt x="1033967" y="381"/>
                      </a:lnTo>
                      <a:lnTo>
                        <a:pt x="1033967" y="589246"/>
                      </a:lnTo>
                      <a:lnTo>
                        <a:pt x="567" y="589246"/>
                      </a:lnTo>
                      <a:close/>
                    </a:path>
                  </a:pathLst>
                </a:custGeom>
              </p:spPr>
            </p:pic>
            <p:pic>
              <p:nvPicPr>
                <p:cNvPr id="1860" name="Picture 1859">
                  <a:extLst>
                    <a:ext uri="{FF2B5EF4-FFF2-40B4-BE49-F238E27FC236}">
                      <a16:creationId xmlns:a16="http://schemas.microsoft.com/office/drawing/2014/main" id="{8199EFA8-9831-4605-820C-8607468668F0}"/>
                    </a:ext>
                  </a:extLst>
                </p:cNvPr>
                <p:cNvPicPr>
                  <a:picLocks noChangeAspect="1"/>
                </p:cNvPicPr>
                <p:nvPr/>
              </p:nvPicPr>
              <p:blipFill>
                <a:blip r:embed="rId81"/>
                <a:stretch>
                  <a:fillRect/>
                </a:stretch>
              </p:blipFill>
              <p:spPr>
                <a:xfrm>
                  <a:off x="2664711" y="4060011"/>
                  <a:ext cx="508040" cy="842884"/>
                </a:xfrm>
                <a:custGeom>
                  <a:avLst/>
                  <a:gdLst>
                    <a:gd name="connsiteX0" fmla="*/ 655 w 508040"/>
                    <a:gd name="connsiteY0" fmla="*/ 143 h 842884"/>
                    <a:gd name="connsiteX1" fmla="*/ 508696 w 508040"/>
                    <a:gd name="connsiteY1" fmla="*/ 143 h 842884"/>
                    <a:gd name="connsiteX2" fmla="*/ 508696 w 508040"/>
                    <a:gd name="connsiteY2" fmla="*/ 843028 h 842884"/>
                    <a:gd name="connsiteX3" fmla="*/ 655 w 508040"/>
                    <a:gd name="connsiteY3" fmla="*/ 843028 h 842884"/>
                  </a:gdLst>
                  <a:ahLst/>
                  <a:cxnLst>
                    <a:cxn ang="0">
                      <a:pos x="connsiteX0" y="connsiteY0"/>
                    </a:cxn>
                    <a:cxn ang="0">
                      <a:pos x="connsiteX1" y="connsiteY1"/>
                    </a:cxn>
                    <a:cxn ang="0">
                      <a:pos x="connsiteX2" y="connsiteY2"/>
                    </a:cxn>
                    <a:cxn ang="0">
                      <a:pos x="connsiteX3" y="connsiteY3"/>
                    </a:cxn>
                  </a:cxnLst>
                  <a:rect l="l" t="t" r="r" b="b"/>
                  <a:pathLst>
                    <a:path w="508040" h="842884">
                      <a:moveTo>
                        <a:pt x="655" y="143"/>
                      </a:moveTo>
                      <a:lnTo>
                        <a:pt x="508696" y="143"/>
                      </a:lnTo>
                      <a:lnTo>
                        <a:pt x="508696" y="843028"/>
                      </a:lnTo>
                      <a:lnTo>
                        <a:pt x="655" y="843028"/>
                      </a:lnTo>
                      <a:close/>
                    </a:path>
                  </a:pathLst>
                </a:custGeom>
              </p:spPr>
            </p:pic>
            <p:pic>
              <p:nvPicPr>
                <p:cNvPr id="1861" name="Picture 1860">
                  <a:extLst>
                    <a:ext uri="{FF2B5EF4-FFF2-40B4-BE49-F238E27FC236}">
                      <a16:creationId xmlns:a16="http://schemas.microsoft.com/office/drawing/2014/main" id="{37555436-6EB8-466A-924F-678F1ECFAC0E}"/>
                    </a:ext>
                  </a:extLst>
                </p:cNvPr>
                <p:cNvPicPr>
                  <a:picLocks noChangeAspect="1"/>
                </p:cNvPicPr>
                <p:nvPr/>
              </p:nvPicPr>
              <p:blipFill>
                <a:blip r:embed="rId82"/>
                <a:stretch>
                  <a:fillRect/>
                </a:stretch>
              </p:blipFill>
              <p:spPr>
                <a:xfrm>
                  <a:off x="2197083" y="4804752"/>
                  <a:ext cx="952575" cy="479174"/>
                </a:xfrm>
                <a:custGeom>
                  <a:avLst/>
                  <a:gdLst>
                    <a:gd name="connsiteX0" fmla="*/ 574 w 952575"/>
                    <a:gd name="connsiteY0" fmla="*/ 272 h 479174"/>
                    <a:gd name="connsiteX1" fmla="*/ 953150 w 952575"/>
                    <a:gd name="connsiteY1" fmla="*/ 272 h 479174"/>
                    <a:gd name="connsiteX2" fmla="*/ 953150 w 952575"/>
                    <a:gd name="connsiteY2" fmla="*/ 479446 h 479174"/>
                    <a:gd name="connsiteX3" fmla="*/ 574 w 952575"/>
                    <a:gd name="connsiteY3" fmla="*/ 479446 h 479174"/>
                  </a:gdLst>
                  <a:ahLst/>
                  <a:cxnLst>
                    <a:cxn ang="0">
                      <a:pos x="connsiteX0" y="connsiteY0"/>
                    </a:cxn>
                    <a:cxn ang="0">
                      <a:pos x="connsiteX1" y="connsiteY1"/>
                    </a:cxn>
                    <a:cxn ang="0">
                      <a:pos x="connsiteX2" y="connsiteY2"/>
                    </a:cxn>
                    <a:cxn ang="0">
                      <a:pos x="connsiteX3" y="connsiteY3"/>
                    </a:cxn>
                  </a:cxnLst>
                  <a:rect l="l" t="t" r="r" b="b"/>
                  <a:pathLst>
                    <a:path w="952575" h="479174">
                      <a:moveTo>
                        <a:pt x="574" y="272"/>
                      </a:moveTo>
                      <a:lnTo>
                        <a:pt x="953150" y="272"/>
                      </a:lnTo>
                      <a:lnTo>
                        <a:pt x="953150" y="479446"/>
                      </a:lnTo>
                      <a:lnTo>
                        <a:pt x="574" y="479446"/>
                      </a:lnTo>
                      <a:close/>
                    </a:path>
                  </a:pathLst>
                </a:custGeom>
              </p:spPr>
            </p:pic>
            <p:sp>
              <p:nvSpPr>
                <p:cNvPr id="1862" name="Freeform: Shape 1861">
                  <a:extLst>
                    <a:ext uri="{FF2B5EF4-FFF2-40B4-BE49-F238E27FC236}">
                      <a16:creationId xmlns:a16="http://schemas.microsoft.com/office/drawing/2014/main" id="{877F2262-E310-4431-BA38-FD2766BACE75}"/>
                    </a:ext>
                  </a:extLst>
                </p:cNvPr>
                <p:cNvSpPr/>
                <p:nvPr/>
              </p:nvSpPr>
              <p:spPr>
                <a:xfrm>
                  <a:off x="2667367" y="5446751"/>
                  <a:ext cx="379037" cy="177883"/>
                </a:xfrm>
                <a:custGeom>
                  <a:avLst/>
                  <a:gdLst>
                    <a:gd name="connsiteX0" fmla="*/ 62609 w 379037"/>
                    <a:gd name="connsiteY0" fmla="*/ 45550 h 177883"/>
                    <a:gd name="connsiteX1" fmla="*/ 379038 w 379037"/>
                    <a:gd name="connsiteY1" fmla="*/ 146697 h 177883"/>
                    <a:gd name="connsiteX2" fmla="*/ 350691 w 379037"/>
                    <a:gd name="connsiteY2" fmla="*/ 165459 h 177883"/>
                    <a:gd name="connsiteX3" fmla="*/ 142799 w 379037"/>
                    <a:gd name="connsiteY3" fmla="*/ 165402 h 177883"/>
                    <a:gd name="connsiteX4" fmla="*/ 2972 w 379037"/>
                    <a:gd name="connsiteY4" fmla="*/ 0 h 177883"/>
                    <a:gd name="connsiteX5" fmla="*/ 62609 w 379037"/>
                    <a:gd name="connsiteY5" fmla="*/ 45550 h 17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37" h="177883">
                      <a:moveTo>
                        <a:pt x="62609" y="45550"/>
                      </a:moveTo>
                      <a:cubicBezTo>
                        <a:pt x="144415" y="126260"/>
                        <a:pt x="265594" y="164998"/>
                        <a:pt x="379038" y="146697"/>
                      </a:cubicBezTo>
                      <a:cubicBezTo>
                        <a:pt x="377710" y="158878"/>
                        <a:pt x="362815" y="163554"/>
                        <a:pt x="350691" y="165459"/>
                      </a:cubicBezTo>
                      <a:cubicBezTo>
                        <a:pt x="281586" y="176313"/>
                        <a:pt x="209421" y="186936"/>
                        <a:pt x="142799" y="165402"/>
                      </a:cubicBezTo>
                      <a:cubicBezTo>
                        <a:pt x="84721" y="146639"/>
                        <a:pt x="-18850" y="67777"/>
                        <a:pt x="2972" y="0"/>
                      </a:cubicBezTo>
                      <a:cubicBezTo>
                        <a:pt x="28259" y="9757"/>
                        <a:pt x="43154" y="26326"/>
                        <a:pt x="62609" y="45550"/>
                      </a:cubicBezTo>
                      <a:close/>
                    </a:path>
                  </a:pathLst>
                </a:custGeom>
                <a:solidFill>
                  <a:srgbClr val="DCDDDC"/>
                </a:solidFill>
                <a:ln w="5770" cap="flat">
                  <a:noFill/>
                  <a:prstDash val="solid"/>
                  <a:miter/>
                </a:ln>
              </p:spPr>
              <p:txBody>
                <a:bodyPr rtlCol="0" anchor="ctr"/>
                <a:lstStyle/>
                <a:p>
                  <a:endParaRPr lang="th-TH"/>
                </a:p>
              </p:txBody>
            </p:sp>
            <p:pic>
              <p:nvPicPr>
                <p:cNvPr id="1863" name="Picture 1862">
                  <a:extLst>
                    <a:ext uri="{FF2B5EF4-FFF2-40B4-BE49-F238E27FC236}">
                      <a16:creationId xmlns:a16="http://schemas.microsoft.com/office/drawing/2014/main" id="{A37B5A43-9260-464A-8BC3-BBDCA43EC596}"/>
                    </a:ext>
                  </a:extLst>
                </p:cNvPr>
                <p:cNvPicPr>
                  <a:picLocks noChangeAspect="1"/>
                </p:cNvPicPr>
                <p:nvPr/>
              </p:nvPicPr>
              <p:blipFill>
                <a:blip r:embed="rId83"/>
                <a:stretch>
                  <a:fillRect/>
                </a:stretch>
              </p:blipFill>
              <p:spPr>
                <a:xfrm>
                  <a:off x="3934812" y="4885576"/>
                  <a:ext cx="1189275" cy="617730"/>
                </a:xfrm>
                <a:custGeom>
                  <a:avLst/>
                  <a:gdLst>
                    <a:gd name="connsiteX0" fmla="*/ 875 w 1189275"/>
                    <a:gd name="connsiteY0" fmla="*/ 286 h 617730"/>
                    <a:gd name="connsiteX1" fmla="*/ 1190151 w 1189275"/>
                    <a:gd name="connsiteY1" fmla="*/ 286 h 617730"/>
                    <a:gd name="connsiteX2" fmla="*/ 1190151 w 1189275"/>
                    <a:gd name="connsiteY2" fmla="*/ 618016 h 617730"/>
                    <a:gd name="connsiteX3" fmla="*/ 875 w 1189275"/>
                    <a:gd name="connsiteY3" fmla="*/ 618016 h 617730"/>
                  </a:gdLst>
                  <a:ahLst/>
                  <a:cxnLst>
                    <a:cxn ang="0">
                      <a:pos x="connsiteX0" y="connsiteY0"/>
                    </a:cxn>
                    <a:cxn ang="0">
                      <a:pos x="connsiteX1" y="connsiteY1"/>
                    </a:cxn>
                    <a:cxn ang="0">
                      <a:pos x="connsiteX2" y="connsiteY2"/>
                    </a:cxn>
                    <a:cxn ang="0">
                      <a:pos x="connsiteX3" y="connsiteY3"/>
                    </a:cxn>
                  </a:cxnLst>
                  <a:rect l="l" t="t" r="r" b="b"/>
                  <a:pathLst>
                    <a:path w="1189275" h="617730">
                      <a:moveTo>
                        <a:pt x="875" y="286"/>
                      </a:moveTo>
                      <a:lnTo>
                        <a:pt x="1190151" y="286"/>
                      </a:lnTo>
                      <a:lnTo>
                        <a:pt x="1190151" y="618016"/>
                      </a:lnTo>
                      <a:lnTo>
                        <a:pt x="875" y="618016"/>
                      </a:lnTo>
                      <a:close/>
                    </a:path>
                  </a:pathLst>
                </a:custGeom>
              </p:spPr>
            </p:pic>
            <p:pic>
              <p:nvPicPr>
                <p:cNvPr id="1864" name="Picture 1863">
                  <a:extLst>
                    <a:ext uri="{FF2B5EF4-FFF2-40B4-BE49-F238E27FC236}">
                      <a16:creationId xmlns:a16="http://schemas.microsoft.com/office/drawing/2014/main" id="{14C98E09-25E9-46B1-9C38-D7FEF6A79B2B}"/>
                    </a:ext>
                  </a:extLst>
                </p:cNvPr>
                <p:cNvPicPr>
                  <a:picLocks noChangeAspect="1"/>
                </p:cNvPicPr>
                <p:nvPr/>
              </p:nvPicPr>
              <p:blipFill>
                <a:blip r:embed="rId84"/>
                <a:stretch>
                  <a:fillRect/>
                </a:stretch>
              </p:blipFill>
              <p:spPr>
                <a:xfrm>
                  <a:off x="4079141" y="5139596"/>
                  <a:ext cx="987214" cy="444535"/>
                </a:xfrm>
                <a:custGeom>
                  <a:avLst/>
                  <a:gdLst>
                    <a:gd name="connsiteX0" fmla="*/ 900 w 987214"/>
                    <a:gd name="connsiteY0" fmla="*/ 330 h 444535"/>
                    <a:gd name="connsiteX1" fmla="*/ 988115 w 987214"/>
                    <a:gd name="connsiteY1" fmla="*/ 330 h 444535"/>
                    <a:gd name="connsiteX2" fmla="*/ 988115 w 987214"/>
                    <a:gd name="connsiteY2" fmla="*/ 444865 h 444535"/>
                    <a:gd name="connsiteX3" fmla="*/ 900 w 987214"/>
                    <a:gd name="connsiteY3" fmla="*/ 444865 h 444535"/>
                  </a:gdLst>
                  <a:ahLst/>
                  <a:cxnLst>
                    <a:cxn ang="0">
                      <a:pos x="connsiteX0" y="connsiteY0"/>
                    </a:cxn>
                    <a:cxn ang="0">
                      <a:pos x="connsiteX1" y="connsiteY1"/>
                    </a:cxn>
                    <a:cxn ang="0">
                      <a:pos x="connsiteX2" y="connsiteY2"/>
                    </a:cxn>
                    <a:cxn ang="0">
                      <a:pos x="connsiteX3" y="connsiteY3"/>
                    </a:cxn>
                  </a:cxnLst>
                  <a:rect l="l" t="t" r="r" b="b"/>
                  <a:pathLst>
                    <a:path w="987214" h="444535">
                      <a:moveTo>
                        <a:pt x="900" y="330"/>
                      </a:moveTo>
                      <a:lnTo>
                        <a:pt x="988115" y="330"/>
                      </a:lnTo>
                      <a:lnTo>
                        <a:pt x="988115" y="444865"/>
                      </a:lnTo>
                      <a:lnTo>
                        <a:pt x="900" y="444865"/>
                      </a:lnTo>
                      <a:close/>
                    </a:path>
                  </a:pathLst>
                </a:custGeom>
              </p:spPr>
            </p:pic>
            <p:sp>
              <p:nvSpPr>
                <p:cNvPr id="1865" name="Freeform: Shape 1864">
                  <a:extLst>
                    <a:ext uri="{FF2B5EF4-FFF2-40B4-BE49-F238E27FC236}">
                      <a16:creationId xmlns:a16="http://schemas.microsoft.com/office/drawing/2014/main" id="{A93DC60F-378D-45F5-9F4C-836BC12FF6E6}"/>
                    </a:ext>
                  </a:extLst>
                </p:cNvPr>
                <p:cNvSpPr/>
                <p:nvPr/>
              </p:nvSpPr>
              <p:spPr>
                <a:xfrm>
                  <a:off x="3947946" y="5208580"/>
                  <a:ext cx="686488" cy="244710"/>
                </a:xfrm>
                <a:custGeom>
                  <a:avLst/>
                  <a:gdLst>
                    <a:gd name="connsiteX0" fmla="*/ 400831 w 686488"/>
                    <a:gd name="connsiteY0" fmla="*/ 5973 h 244710"/>
                    <a:gd name="connsiteX1" fmla="*/ 434720 w 686488"/>
                    <a:gd name="connsiteY1" fmla="*/ 6666 h 244710"/>
                    <a:gd name="connsiteX2" fmla="*/ 435989 w 686488"/>
                    <a:gd name="connsiteY2" fmla="*/ 21214 h 244710"/>
                    <a:gd name="connsiteX3" fmla="*/ 417919 w 686488"/>
                    <a:gd name="connsiteY3" fmla="*/ 76232 h 244710"/>
                    <a:gd name="connsiteX4" fmla="*/ 357359 w 686488"/>
                    <a:gd name="connsiteY4" fmla="*/ 107812 h 244710"/>
                    <a:gd name="connsiteX5" fmla="*/ 325837 w 686488"/>
                    <a:gd name="connsiteY5" fmla="*/ 161329 h 244710"/>
                    <a:gd name="connsiteX6" fmla="*/ 373870 w 686488"/>
                    <a:gd name="connsiteY6" fmla="*/ 185403 h 244710"/>
                    <a:gd name="connsiteX7" fmla="*/ 686488 w 686488"/>
                    <a:gd name="connsiteY7" fmla="*/ 224084 h 244710"/>
                    <a:gd name="connsiteX8" fmla="*/ 333631 w 686488"/>
                    <a:gd name="connsiteY8" fmla="*/ 234187 h 244710"/>
                    <a:gd name="connsiteX9" fmla="*/ 137343 w 686488"/>
                    <a:gd name="connsiteY9" fmla="*/ 174954 h 244710"/>
                    <a:gd name="connsiteX10" fmla="*/ 49475 w 686488"/>
                    <a:gd name="connsiteY10" fmla="*/ 132290 h 244710"/>
                    <a:gd name="connsiteX11" fmla="*/ 149524 w 686488"/>
                    <a:gd name="connsiteY11" fmla="*/ 53890 h 244710"/>
                    <a:gd name="connsiteX12" fmla="*/ 400831 w 686488"/>
                    <a:gd name="connsiteY12" fmla="*/ 5973 h 24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488" h="244710">
                      <a:moveTo>
                        <a:pt x="400831" y="5973"/>
                      </a:moveTo>
                      <a:cubicBezTo>
                        <a:pt x="412088" y="315"/>
                        <a:pt x="428657" y="-4303"/>
                        <a:pt x="434720" y="6666"/>
                      </a:cubicBezTo>
                      <a:cubicBezTo>
                        <a:pt x="437086" y="10995"/>
                        <a:pt x="436567" y="16307"/>
                        <a:pt x="435989" y="21214"/>
                      </a:cubicBezTo>
                      <a:cubicBezTo>
                        <a:pt x="433680" y="40670"/>
                        <a:pt x="430793" y="61453"/>
                        <a:pt x="417919" y="76232"/>
                      </a:cubicBezTo>
                      <a:cubicBezTo>
                        <a:pt x="402851" y="93552"/>
                        <a:pt x="378200" y="98113"/>
                        <a:pt x="357359" y="107812"/>
                      </a:cubicBezTo>
                      <a:cubicBezTo>
                        <a:pt x="336518" y="117511"/>
                        <a:pt x="316600" y="140315"/>
                        <a:pt x="325837" y="161329"/>
                      </a:cubicBezTo>
                      <a:cubicBezTo>
                        <a:pt x="333400" y="178533"/>
                        <a:pt x="355223" y="183152"/>
                        <a:pt x="373870" y="185403"/>
                      </a:cubicBezTo>
                      <a:cubicBezTo>
                        <a:pt x="478076" y="198278"/>
                        <a:pt x="582282" y="211209"/>
                        <a:pt x="686488" y="224084"/>
                      </a:cubicBezTo>
                      <a:cubicBezTo>
                        <a:pt x="569523" y="241114"/>
                        <a:pt x="449960" y="255143"/>
                        <a:pt x="333631" y="234187"/>
                      </a:cubicBezTo>
                      <a:cubicBezTo>
                        <a:pt x="266315" y="222063"/>
                        <a:pt x="201656" y="198451"/>
                        <a:pt x="137343" y="174954"/>
                      </a:cubicBezTo>
                      <a:cubicBezTo>
                        <a:pt x="106629" y="163696"/>
                        <a:pt x="75396" y="152207"/>
                        <a:pt x="49475" y="132290"/>
                      </a:cubicBezTo>
                      <a:cubicBezTo>
                        <a:pt x="-83366" y="30162"/>
                        <a:pt x="86423" y="48752"/>
                        <a:pt x="149524" y="53890"/>
                      </a:cubicBezTo>
                      <a:cubicBezTo>
                        <a:pt x="235487" y="61049"/>
                        <a:pt x="323701" y="44711"/>
                        <a:pt x="400831" y="5973"/>
                      </a:cubicBezTo>
                      <a:close/>
                    </a:path>
                  </a:pathLst>
                </a:custGeom>
                <a:solidFill>
                  <a:srgbClr val="E2E2E1"/>
                </a:solidFill>
                <a:ln w="5770" cap="flat">
                  <a:noFill/>
                  <a:prstDash val="solid"/>
                  <a:miter/>
                </a:ln>
              </p:spPr>
              <p:txBody>
                <a:bodyPr rtlCol="0" anchor="ctr"/>
                <a:lstStyle/>
                <a:p>
                  <a:endParaRPr lang="th-TH"/>
                </a:p>
              </p:txBody>
            </p:sp>
            <p:pic>
              <p:nvPicPr>
                <p:cNvPr id="1866" name="Picture 1865">
                  <a:extLst>
                    <a:ext uri="{FF2B5EF4-FFF2-40B4-BE49-F238E27FC236}">
                      <a16:creationId xmlns:a16="http://schemas.microsoft.com/office/drawing/2014/main" id="{681A8780-763E-4E50-9FE8-CC19A5B0EC56}"/>
                    </a:ext>
                  </a:extLst>
                </p:cNvPr>
                <p:cNvPicPr>
                  <a:picLocks noChangeAspect="1"/>
                </p:cNvPicPr>
                <p:nvPr/>
              </p:nvPicPr>
              <p:blipFill>
                <a:blip r:embed="rId85"/>
                <a:stretch>
                  <a:fillRect/>
                </a:stretch>
              </p:blipFill>
              <p:spPr>
                <a:xfrm>
                  <a:off x="3669245" y="5480214"/>
                  <a:ext cx="1068039" cy="975668"/>
                </a:xfrm>
                <a:custGeom>
                  <a:avLst/>
                  <a:gdLst>
                    <a:gd name="connsiteX0" fmla="*/ 829 w 1068039"/>
                    <a:gd name="connsiteY0" fmla="*/ 389 h 975668"/>
                    <a:gd name="connsiteX1" fmla="*/ 1068868 w 1068039"/>
                    <a:gd name="connsiteY1" fmla="*/ 389 h 975668"/>
                    <a:gd name="connsiteX2" fmla="*/ 1068868 w 1068039"/>
                    <a:gd name="connsiteY2" fmla="*/ 976057 h 975668"/>
                    <a:gd name="connsiteX3" fmla="*/ 829 w 1068039"/>
                    <a:gd name="connsiteY3" fmla="*/ 976057 h 975668"/>
                  </a:gdLst>
                  <a:ahLst/>
                  <a:cxnLst>
                    <a:cxn ang="0">
                      <a:pos x="connsiteX0" y="connsiteY0"/>
                    </a:cxn>
                    <a:cxn ang="0">
                      <a:pos x="connsiteX1" y="connsiteY1"/>
                    </a:cxn>
                    <a:cxn ang="0">
                      <a:pos x="connsiteX2" y="connsiteY2"/>
                    </a:cxn>
                    <a:cxn ang="0">
                      <a:pos x="connsiteX3" y="connsiteY3"/>
                    </a:cxn>
                  </a:cxnLst>
                  <a:rect l="l" t="t" r="r" b="b"/>
                  <a:pathLst>
                    <a:path w="1068039" h="975668">
                      <a:moveTo>
                        <a:pt x="829" y="389"/>
                      </a:moveTo>
                      <a:lnTo>
                        <a:pt x="1068868" y="389"/>
                      </a:lnTo>
                      <a:lnTo>
                        <a:pt x="1068868" y="976057"/>
                      </a:lnTo>
                      <a:lnTo>
                        <a:pt x="829" y="976057"/>
                      </a:lnTo>
                      <a:close/>
                    </a:path>
                  </a:pathLst>
                </a:custGeom>
              </p:spPr>
            </p:pic>
            <p:pic>
              <p:nvPicPr>
                <p:cNvPr id="1867" name="Picture 1866">
                  <a:extLst>
                    <a:ext uri="{FF2B5EF4-FFF2-40B4-BE49-F238E27FC236}">
                      <a16:creationId xmlns:a16="http://schemas.microsoft.com/office/drawing/2014/main" id="{3BF72840-0699-4FBC-86C5-504901399BBB}"/>
                    </a:ext>
                  </a:extLst>
                </p:cNvPr>
                <p:cNvPicPr>
                  <a:picLocks noChangeAspect="1"/>
                </p:cNvPicPr>
                <p:nvPr/>
              </p:nvPicPr>
              <p:blipFill>
                <a:blip r:embed="rId86"/>
                <a:stretch>
                  <a:fillRect/>
                </a:stretch>
              </p:blipFill>
              <p:spPr>
                <a:xfrm>
                  <a:off x="4056049" y="5237740"/>
                  <a:ext cx="877524" cy="750513"/>
                </a:xfrm>
                <a:custGeom>
                  <a:avLst/>
                  <a:gdLst>
                    <a:gd name="connsiteX0" fmla="*/ 896 w 877524"/>
                    <a:gd name="connsiteY0" fmla="*/ 347 h 750513"/>
                    <a:gd name="connsiteX1" fmla="*/ 878420 w 877524"/>
                    <a:gd name="connsiteY1" fmla="*/ 347 h 750513"/>
                    <a:gd name="connsiteX2" fmla="*/ 878420 w 877524"/>
                    <a:gd name="connsiteY2" fmla="*/ 750861 h 750513"/>
                    <a:gd name="connsiteX3" fmla="*/ 896 w 877524"/>
                    <a:gd name="connsiteY3" fmla="*/ 750861 h 750513"/>
                  </a:gdLst>
                  <a:ahLst/>
                  <a:cxnLst>
                    <a:cxn ang="0">
                      <a:pos x="connsiteX0" y="connsiteY0"/>
                    </a:cxn>
                    <a:cxn ang="0">
                      <a:pos x="connsiteX1" y="connsiteY1"/>
                    </a:cxn>
                    <a:cxn ang="0">
                      <a:pos x="connsiteX2" y="connsiteY2"/>
                    </a:cxn>
                    <a:cxn ang="0">
                      <a:pos x="connsiteX3" y="connsiteY3"/>
                    </a:cxn>
                  </a:cxnLst>
                  <a:rect l="l" t="t" r="r" b="b"/>
                  <a:pathLst>
                    <a:path w="877524" h="750513">
                      <a:moveTo>
                        <a:pt x="896" y="347"/>
                      </a:moveTo>
                      <a:lnTo>
                        <a:pt x="878420" y="347"/>
                      </a:lnTo>
                      <a:lnTo>
                        <a:pt x="878420" y="750861"/>
                      </a:lnTo>
                      <a:lnTo>
                        <a:pt x="896" y="750861"/>
                      </a:lnTo>
                      <a:close/>
                    </a:path>
                  </a:pathLst>
                </a:custGeom>
              </p:spPr>
            </p:pic>
            <p:pic>
              <p:nvPicPr>
                <p:cNvPr id="1868" name="Picture 1867">
                  <a:extLst>
                    <a:ext uri="{FF2B5EF4-FFF2-40B4-BE49-F238E27FC236}">
                      <a16:creationId xmlns:a16="http://schemas.microsoft.com/office/drawing/2014/main" id="{CE7F774B-C816-4531-9B12-E4EB7FC28787}"/>
                    </a:ext>
                  </a:extLst>
                </p:cNvPr>
                <p:cNvPicPr>
                  <a:picLocks noChangeAspect="1"/>
                </p:cNvPicPr>
                <p:nvPr/>
              </p:nvPicPr>
              <p:blipFill>
                <a:blip r:embed="rId87"/>
                <a:stretch>
                  <a:fillRect/>
                </a:stretch>
              </p:blipFill>
              <p:spPr>
                <a:xfrm>
                  <a:off x="2653165" y="5341658"/>
                  <a:ext cx="808245" cy="894843"/>
                </a:xfrm>
                <a:custGeom>
                  <a:avLst/>
                  <a:gdLst>
                    <a:gd name="connsiteX0" fmla="*/ 653 w 808245"/>
                    <a:gd name="connsiteY0" fmla="*/ 365 h 894843"/>
                    <a:gd name="connsiteX1" fmla="*/ 808899 w 808245"/>
                    <a:gd name="connsiteY1" fmla="*/ 365 h 894843"/>
                    <a:gd name="connsiteX2" fmla="*/ 808899 w 808245"/>
                    <a:gd name="connsiteY2" fmla="*/ 895208 h 894843"/>
                    <a:gd name="connsiteX3" fmla="*/ 653 w 808245"/>
                    <a:gd name="connsiteY3" fmla="*/ 895208 h 894843"/>
                  </a:gdLst>
                  <a:ahLst/>
                  <a:cxnLst>
                    <a:cxn ang="0">
                      <a:pos x="connsiteX0" y="connsiteY0"/>
                    </a:cxn>
                    <a:cxn ang="0">
                      <a:pos x="connsiteX1" y="connsiteY1"/>
                    </a:cxn>
                    <a:cxn ang="0">
                      <a:pos x="connsiteX2" y="connsiteY2"/>
                    </a:cxn>
                    <a:cxn ang="0">
                      <a:pos x="connsiteX3" y="connsiteY3"/>
                    </a:cxn>
                  </a:cxnLst>
                  <a:rect l="l" t="t" r="r" b="b"/>
                  <a:pathLst>
                    <a:path w="808245" h="894843">
                      <a:moveTo>
                        <a:pt x="653" y="365"/>
                      </a:moveTo>
                      <a:lnTo>
                        <a:pt x="808899" y="365"/>
                      </a:lnTo>
                      <a:lnTo>
                        <a:pt x="808899" y="895208"/>
                      </a:lnTo>
                      <a:lnTo>
                        <a:pt x="653" y="895208"/>
                      </a:lnTo>
                      <a:close/>
                    </a:path>
                  </a:pathLst>
                </a:custGeom>
              </p:spPr>
            </p:pic>
            <p:pic>
              <p:nvPicPr>
                <p:cNvPr id="1869" name="Picture 1868">
                  <a:extLst>
                    <a:ext uri="{FF2B5EF4-FFF2-40B4-BE49-F238E27FC236}">
                      <a16:creationId xmlns:a16="http://schemas.microsoft.com/office/drawing/2014/main" id="{29508250-69E2-4DBC-B6F5-9E521FA15E0C}"/>
                    </a:ext>
                  </a:extLst>
                </p:cNvPr>
                <p:cNvPicPr>
                  <a:picLocks noChangeAspect="1"/>
                </p:cNvPicPr>
                <p:nvPr/>
              </p:nvPicPr>
              <p:blipFill>
                <a:blip r:embed="rId88"/>
                <a:stretch>
                  <a:fillRect/>
                </a:stretch>
              </p:blipFill>
              <p:spPr>
                <a:xfrm>
                  <a:off x="3120793" y="5249287"/>
                  <a:ext cx="917936" cy="663916"/>
                </a:xfrm>
                <a:custGeom>
                  <a:avLst/>
                  <a:gdLst>
                    <a:gd name="connsiteX0" fmla="*/ 734 w 917936"/>
                    <a:gd name="connsiteY0" fmla="*/ 349 h 663916"/>
                    <a:gd name="connsiteX1" fmla="*/ 918671 w 917936"/>
                    <a:gd name="connsiteY1" fmla="*/ 349 h 663916"/>
                    <a:gd name="connsiteX2" fmla="*/ 918671 w 917936"/>
                    <a:gd name="connsiteY2" fmla="*/ 664265 h 663916"/>
                    <a:gd name="connsiteX3" fmla="*/ 734 w 917936"/>
                    <a:gd name="connsiteY3" fmla="*/ 664265 h 663916"/>
                  </a:gdLst>
                  <a:ahLst/>
                  <a:cxnLst>
                    <a:cxn ang="0">
                      <a:pos x="connsiteX0" y="connsiteY0"/>
                    </a:cxn>
                    <a:cxn ang="0">
                      <a:pos x="connsiteX1" y="connsiteY1"/>
                    </a:cxn>
                    <a:cxn ang="0">
                      <a:pos x="connsiteX2" y="connsiteY2"/>
                    </a:cxn>
                    <a:cxn ang="0">
                      <a:pos x="connsiteX3" y="connsiteY3"/>
                    </a:cxn>
                  </a:cxnLst>
                  <a:rect l="l" t="t" r="r" b="b"/>
                  <a:pathLst>
                    <a:path w="917936" h="663916">
                      <a:moveTo>
                        <a:pt x="734" y="349"/>
                      </a:moveTo>
                      <a:lnTo>
                        <a:pt x="918671" y="349"/>
                      </a:lnTo>
                      <a:lnTo>
                        <a:pt x="918671" y="664265"/>
                      </a:lnTo>
                      <a:lnTo>
                        <a:pt x="734" y="664265"/>
                      </a:lnTo>
                      <a:close/>
                    </a:path>
                  </a:pathLst>
                </a:custGeom>
              </p:spPr>
            </p:pic>
            <p:pic>
              <p:nvPicPr>
                <p:cNvPr id="1870" name="Picture 1869">
                  <a:extLst>
                    <a:ext uri="{FF2B5EF4-FFF2-40B4-BE49-F238E27FC236}">
                      <a16:creationId xmlns:a16="http://schemas.microsoft.com/office/drawing/2014/main" id="{643456F9-BCB1-4187-AB0B-9AFEB954F52E}"/>
                    </a:ext>
                  </a:extLst>
                </p:cNvPr>
                <p:cNvPicPr>
                  <a:picLocks noChangeAspect="1"/>
                </p:cNvPicPr>
                <p:nvPr/>
              </p:nvPicPr>
              <p:blipFill>
                <a:blip r:embed="rId89"/>
                <a:stretch>
                  <a:fillRect/>
                </a:stretch>
              </p:blipFill>
              <p:spPr>
                <a:xfrm>
                  <a:off x="3594194" y="5266606"/>
                  <a:ext cx="1039173" cy="508040"/>
                </a:xfrm>
                <a:custGeom>
                  <a:avLst/>
                  <a:gdLst>
                    <a:gd name="connsiteX0" fmla="*/ 816 w 1039173"/>
                    <a:gd name="connsiteY0" fmla="*/ 352 h 508040"/>
                    <a:gd name="connsiteX1" fmla="*/ 1039989 w 1039173"/>
                    <a:gd name="connsiteY1" fmla="*/ 352 h 508040"/>
                    <a:gd name="connsiteX2" fmla="*/ 1039989 w 1039173"/>
                    <a:gd name="connsiteY2" fmla="*/ 508392 h 508040"/>
                    <a:gd name="connsiteX3" fmla="*/ 816 w 1039173"/>
                    <a:gd name="connsiteY3" fmla="*/ 508392 h 508040"/>
                  </a:gdLst>
                  <a:ahLst/>
                  <a:cxnLst>
                    <a:cxn ang="0">
                      <a:pos x="connsiteX0" y="connsiteY0"/>
                    </a:cxn>
                    <a:cxn ang="0">
                      <a:pos x="connsiteX1" y="connsiteY1"/>
                    </a:cxn>
                    <a:cxn ang="0">
                      <a:pos x="connsiteX2" y="connsiteY2"/>
                    </a:cxn>
                    <a:cxn ang="0">
                      <a:pos x="connsiteX3" y="connsiteY3"/>
                    </a:cxn>
                  </a:cxnLst>
                  <a:rect l="l" t="t" r="r" b="b"/>
                  <a:pathLst>
                    <a:path w="1039173" h="508040">
                      <a:moveTo>
                        <a:pt x="816" y="352"/>
                      </a:moveTo>
                      <a:lnTo>
                        <a:pt x="1039989" y="352"/>
                      </a:lnTo>
                      <a:lnTo>
                        <a:pt x="1039989" y="508392"/>
                      </a:lnTo>
                      <a:lnTo>
                        <a:pt x="816" y="508392"/>
                      </a:lnTo>
                      <a:close/>
                    </a:path>
                  </a:pathLst>
                </a:custGeom>
              </p:spPr>
            </p:pic>
            <p:pic>
              <p:nvPicPr>
                <p:cNvPr id="1871" name="Picture 1870">
                  <a:extLst>
                    <a:ext uri="{FF2B5EF4-FFF2-40B4-BE49-F238E27FC236}">
                      <a16:creationId xmlns:a16="http://schemas.microsoft.com/office/drawing/2014/main" id="{0598A5B7-EB86-4795-929D-5E0C7D947680}"/>
                    </a:ext>
                  </a:extLst>
                </p:cNvPr>
                <p:cNvPicPr>
                  <a:picLocks noChangeAspect="1"/>
                </p:cNvPicPr>
                <p:nvPr/>
              </p:nvPicPr>
              <p:blipFill>
                <a:blip r:embed="rId90"/>
                <a:stretch>
                  <a:fillRect/>
                </a:stretch>
              </p:blipFill>
              <p:spPr>
                <a:xfrm>
                  <a:off x="2560794" y="5070318"/>
                  <a:ext cx="715874" cy="531132"/>
                </a:xfrm>
                <a:custGeom>
                  <a:avLst/>
                  <a:gdLst>
                    <a:gd name="connsiteX0" fmla="*/ 637 w 715874"/>
                    <a:gd name="connsiteY0" fmla="*/ 318 h 531132"/>
                    <a:gd name="connsiteX1" fmla="*/ 716512 w 715874"/>
                    <a:gd name="connsiteY1" fmla="*/ 318 h 531132"/>
                    <a:gd name="connsiteX2" fmla="*/ 716512 w 715874"/>
                    <a:gd name="connsiteY2" fmla="*/ 531451 h 531132"/>
                    <a:gd name="connsiteX3" fmla="*/ 637 w 715874"/>
                    <a:gd name="connsiteY3" fmla="*/ 531451 h 531132"/>
                  </a:gdLst>
                  <a:ahLst/>
                  <a:cxnLst>
                    <a:cxn ang="0">
                      <a:pos x="connsiteX0" y="connsiteY0"/>
                    </a:cxn>
                    <a:cxn ang="0">
                      <a:pos x="connsiteX1" y="connsiteY1"/>
                    </a:cxn>
                    <a:cxn ang="0">
                      <a:pos x="connsiteX2" y="connsiteY2"/>
                    </a:cxn>
                    <a:cxn ang="0">
                      <a:pos x="connsiteX3" y="connsiteY3"/>
                    </a:cxn>
                  </a:cxnLst>
                  <a:rect l="l" t="t" r="r" b="b"/>
                  <a:pathLst>
                    <a:path w="715874" h="531132">
                      <a:moveTo>
                        <a:pt x="637" y="318"/>
                      </a:moveTo>
                      <a:lnTo>
                        <a:pt x="716512" y="318"/>
                      </a:lnTo>
                      <a:lnTo>
                        <a:pt x="716512" y="531451"/>
                      </a:lnTo>
                      <a:lnTo>
                        <a:pt x="637" y="531451"/>
                      </a:lnTo>
                      <a:close/>
                    </a:path>
                  </a:pathLst>
                </a:custGeom>
              </p:spPr>
            </p:pic>
            <p:pic>
              <p:nvPicPr>
                <p:cNvPr id="1872" name="Picture 1871">
                  <a:extLst>
                    <a:ext uri="{FF2B5EF4-FFF2-40B4-BE49-F238E27FC236}">
                      <a16:creationId xmlns:a16="http://schemas.microsoft.com/office/drawing/2014/main" id="{57D8B8A8-C70E-4B29-8A20-7F079A140ACE}"/>
                    </a:ext>
                  </a:extLst>
                </p:cNvPr>
                <p:cNvPicPr>
                  <a:picLocks noChangeAspect="1"/>
                </p:cNvPicPr>
                <p:nvPr/>
              </p:nvPicPr>
              <p:blipFill>
                <a:blip r:embed="rId91"/>
                <a:stretch>
                  <a:fillRect/>
                </a:stretch>
              </p:blipFill>
              <p:spPr>
                <a:xfrm>
                  <a:off x="2283681" y="4383309"/>
                  <a:ext cx="912163" cy="687008"/>
                </a:xfrm>
                <a:custGeom>
                  <a:avLst/>
                  <a:gdLst>
                    <a:gd name="connsiteX0" fmla="*/ 589 w 912163"/>
                    <a:gd name="connsiteY0" fmla="*/ 199 h 687008"/>
                    <a:gd name="connsiteX1" fmla="*/ 912752 w 912163"/>
                    <a:gd name="connsiteY1" fmla="*/ 199 h 687008"/>
                    <a:gd name="connsiteX2" fmla="*/ 912752 w 912163"/>
                    <a:gd name="connsiteY2" fmla="*/ 687208 h 687008"/>
                    <a:gd name="connsiteX3" fmla="*/ 589 w 912163"/>
                    <a:gd name="connsiteY3" fmla="*/ 687208 h 687008"/>
                  </a:gdLst>
                  <a:ahLst/>
                  <a:cxnLst>
                    <a:cxn ang="0">
                      <a:pos x="connsiteX0" y="connsiteY0"/>
                    </a:cxn>
                    <a:cxn ang="0">
                      <a:pos x="connsiteX1" y="connsiteY1"/>
                    </a:cxn>
                    <a:cxn ang="0">
                      <a:pos x="connsiteX2" y="connsiteY2"/>
                    </a:cxn>
                    <a:cxn ang="0">
                      <a:pos x="connsiteX3" y="connsiteY3"/>
                    </a:cxn>
                  </a:cxnLst>
                  <a:rect l="l" t="t" r="r" b="b"/>
                  <a:pathLst>
                    <a:path w="912163" h="687008">
                      <a:moveTo>
                        <a:pt x="589" y="199"/>
                      </a:moveTo>
                      <a:lnTo>
                        <a:pt x="912752" y="199"/>
                      </a:lnTo>
                      <a:lnTo>
                        <a:pt x="912752" y="687208"/>
                      </a:lnTo>
                      <a:lnTo>
                        <a:pt x="589" y="687208"/>
                      </a:lnTo>
                      <a:close/>
                    </a:path>
                  </a:pathLst>
                </a:custGeom>
              </p:spPr>
            </p:pic>
            <p:pic>
              <p:nvPicPr>
                <p:cNvPr id="1873" name="Picture 1872">
                  <a:extLst>
                    <a:ext uri="{FF2B5EF4-FFF2-40B4-BE49-F238E27FC236}">
                      <a16:creationId xmlns:a16="http://schemas.microsoft.com/office/drawing/2014/main" id="{0247B2D7-19D3-4CB4-8786-99A0AB951092}"/>
                    </a:ext>
                  </a:extLst>
                </p:cNvPr>
                <p:cNvPicPr>
                  <a:picLocks noChangeAspect="1"/>
                </p:cNvPicPr>
                <p:nvPr/>
              </p:nvPicPr>
              <p:blipFill>
                <a:blip r:embed="rId92"/>
                <a:stretch>
                  <a:fillRect/>
                </a:stretch>
              </p:blipFill>
              <p:spPr>
                <a:xfrm>
                  <a:off x="2555021" y="4423721"/>
                  <a:ext cx="675462" cy="698555"/>
                </a:xfrm>
                <a:custGeom>
                  <a:avLst/>
                  <a:gdLst>
                    <a:gd name="connsiteX0" fmla="*/ 636 w 675462"/>
                    <a:gd name="connsiteY0" fmla="*/ 206 h 698555"/>
                    <a:gd name="connsiteX1" fmla="*/ 676099 w 675462"/>
                    <a:gd name="connsiteY1" fmla="*/ 206 h 698555"/>
                    <a:gd name="connsiteX2" fmla="*/ 676099 w 675462"/>
                    <a:gd name="connsiteY2" fmla="*/ 698761 h 698555"/>
                    <a:gd name="connsiteX3" fmla="*/ 636 w 675462"/>
                    <a:gd name="connsiteY3" fmla="*/ 698761 h 698555"/>
                  </a:gdLst>
                  <a:ahLst/>
                  <a:cxnLst>
                    <a:cxn ang="0">
                      <a:pos x="connsiteX0" y="connsiteY0"/>
                    </a:cxn>
                    <a:cxn ang="0">
                      <a:pos x="connsiteX1" y="connsiteY1"/>
                    </a:cxn>
                    <a:cxn ang="0">
                      <a:pos x="connsiteX2" y="connsiteY2"/>
                    </a:cxn>
                    <a:cxn ang="0">
                      <a:pos x="connsiteX3" y="connsiteY3"/>
                    </a:cxn>
                  </a:cxnLst>
                  <a:rect l="l" t="t" r="r" b="b"/>
                  <a:pathLst>
                    <a:path w="675462" h="698555">
                      <a:moveTo>
                        <a:pt x="636" y="206"/>
                      </a:moveTo>
                      <a:lnTo>
                        <a:pt x="676099" y="206"/>
                      </a:lnTo>
                      <a:lnTo>
                        <a:pt x="676099" y="698761"/>
                      </a:lnTo>
                      <a:lnTo>
                        <a:pt x="636" y="698761"/>
                      </a:lnTo>
                      <a:close/>
                    </a:path>
                  </a:pathLst>
                </a:custGeom>
              </p:spPr>
            </p:pic>
            <p:pic>
              <p:nvPicPr>
                <p:cNvPr id="1874" name="Picture 1873">
                  <a:extLst>
                    <a:ext uri="{FF2B5EF4-FFF2-40B4-BE49-F238E27FC236}">
                      <a16:creationId xmlns:a16="http://schemas.microsoft.com/office/drawing/2014/main" id="{707DAD65-4533-4E38-90B8-A7C2959C73C7}"/>
                    </a:ext>
                  </a:extLst>
                </p:cNvPr>
                <p:cNvPicPr>
                  <a:picLocks noChangeAspect="1"/>
                </p:cNvPicPr>
                <p:nvPr/>
              </p:nvPicPr>
              <p:blipFill>
                <a:blip r:embed="rId93"/>
                <a:stretch>
                  <a:fillRect/>
                </a:stretch>
              </p:blipFill>
              <p:spPr>
                <a:xfrm>
                  <a:off x="2895639" y="4163928"/>
                  <a:ext cx="392576" cy="646596"/>
                </a:xfrm>
                <a:custGeom>
                  <a:avLst/>
                  <a:gdLst>
                    <a:gd name="connsiteX0" fmla="*/ 695 w 392576"/>
                    <a:gd name="connsiteY0" fmla="*/ 161 h 646596"/>
                    <a:gd name="connsiteX1" fmla="*/ 393272 w 392576"/>
                    <a:gd name="connsiteY1" fmla="*/ 161 h 646596"/>
                    <a:gd name="connsiteX2" fmla="*/ 393272 w 392576"/>
                    <a:gd name="connsiteY2" fmla="*/ 646757 h 646596"/>
                    <a:gd name="connsiteX3" fmla="*/ 695 w 392576"/>
                    <a:gd name="connsiteY3" fmla="*/ 646757 h 646596"/>
                  </a:gdLst>
                  <a:ahLst/>
                  <a:cxnLst>
                    <a:cxn ang="0">
                      <a:pos x="connsiteX0" y="connsiteY0"/>
                    </a:cxn>
                    <a:cxn ang="0">
                      <a:pos x="connsiteX1" y="connsiteY1"/>
                    </a:cxn>
                    <a:cxn ang="0">
                      <a:pos x="connsiteX2" y="connsiteY2"/>
                    </a:cxn>
                    <a:cxn ang="0">
                      <a:pos x="connsiteX3" y="connsiteY3"/>
                    </a:cxn>
                  </a:cxnLst>
                  <a:rect l="l" t="t" r="r" b="b"/>
                  <a:pathLst>
                    <a:path w="392576" h="646596">
                      <a:moveTo>
                        <a:pt x="695" y="161"/>
                      </a:moveTo>
                      <a:lnTo>
                        <a:pt x="393272" y="161"/>
                      </a:lnTo>
                      <a:lnTo>
                        <a:pt x="393272" y="646757"/>
                      </a:lnTo>
                      <a:lnTo>
                        <a:pt x="695" y="646757"/>
                      </a:lnTo>
                      <a:close/>
                    </a:path>
                  </a:pathLst>
                </a:custGeom>
              </p:spPr>
            </p:pic>
            <p:pic>
              <p:nvPicPr>
                <p:cNvPr id="1875" name="Picture 1874">
                  <a:extLst>
                    <a:ext uri="{FF2B5EF4-FFF2-40B4-BE49-F238E27FC236}">
                      <a16:creationId xmlns:a16="http://schemas.microsoft.com/office/drawing/2014/main" id="{9CAF887B-6F42-408C-BE18-1BDE0534DE89}"/>
                    </a:ext>
                  </a:extLst>
                </p:cNvPr>
                <p:cNvPicPr>
                  <a:picLocks noChangeAspect="1"/>
                </p:cNvPicPr>
                <p:nvPr/>
              </p:nvPicPr>
              <p:blipFill>
                <a:blip r:embed="rId94"/>
                <a:stretch>
                  <a:fillRect/>
                </a:stretch>
              </p:blipFill>
              <p:spPr>
                <a:xfrm>
                  <a:off x="3166978" y="4175475"/>
                  <a:ext cx="727421" cy="825565"/>
                </a:xfrm>
                <a:custGeom>
                  <a:avLst/>
                  <a:gdLst>
                    <a:gd name="connsiteX0" fmla="*/ 742 w 727421"/>
                    <a:gd name="connsiteY0" fmla="*/ 163 h 825565"/>
                    <a:gd name="connsiteX1" fmla="*/ 728164 w 727421"/>
                    <a:gd name="connsiteY1" fmla="*/ 163 h 825565"/>
                    <a:gd name="connsiteX2" fmla="*/ 728164 w 727421"/>
                    <a:gd name="connsiteY2" fmla="*/ 825728 h 825565"/>
                    <a:gd name="connsiteX3" fmla="*/ 742 w 727421"/>
                    <a:gd name="connsiteY3" fmla="*/ 825728 h 825565"/>
                  </a:gdLst>
                  <a:ahLst/>
                  <a:cxnLst>
                    <a:cxn ang="0">
                      <a:pos x="connsiteX0" y="connsiteY0"/>
                    </a:cxn>
                    <a:cxn ang="0">
                      <a:pos x="connsiteX1" y="connsiteY1"/>
                    </a:cxn>
                    <a:cxn ang="0">
                      <a:pos x="connsiteX2" y="connsiteY2"/>
                    </a:cxn>
                    <a:cxn ang="0">
                      <a:pos x="connsiteX3" y="connsiteY3"/>
                    </a:cxn>
                  </a:cxnLst>
                  <a:rect l="l" t="t" r="r" b="b"/>
                  <a:pathLst>
                    <a:path w="727421" h="825565">
                      <a:moveTo>
                        <a:pt x="742" y="163"/>
                      </a:moveTo>
                      <a:lnTo>
                        <a:pt x="728164" y="163"/>
                      </a:lnTo>
                      <a:lnTo>
                        <a:pt x="728164" y="825728"/>
                      </a:lnTo>
                      <a:lnTo>
                        <a:pt x="742" y="825728"/>
                      </a:lnTo>
                      <a:close/>
                    </a:path>
                  </a:pathLst>
                </a:custGeom>
              </p:spPr>
            </p:pic>
            <p:grpSp>
              <p:nvGrpSpPr>
                <p:cNvPr id="1876" name="Graphic 3">
                  <a:extLst>
                    <a:ext uri="{FF2B5EF4-FFF2-40B4-BE49-F238E27FC236}">
                      <a16:creationId xmlns:a16="http://schemas.microsoft.com/office/drawing/2014/main" id="{F91D7598-B815-464C-B721-9FAF539D4394}"/>
                    </a:ext>
                  </a:extLst>
                </p:cNvPr>
                <p:cNvGrpSpPr/>
                <p:nvPr/>
              </p:nvGrpSpPr>
              <p:grpSpPr>
                <a:xfrm>
                  <a:off x="3974671" y="4407714"/>
                  <a:ext cx="375810" cy="939716"/>
                  <a:chOff x="3974671" y="4407714"/>
                  <a:chExt cx="375810" cy="939716"/>
                </a:xfrm>
                <a:solidFill>
                  <a:srgbClr val="EEEEEE"/>
                </a:solidFill>
              </p:grpSpPr>
              <p:pic>
                <p:nvPicPr>
                  <p:cNvPr id="1915" name="Picture 1914">
                    <a:extLst>
                      <a:ext uri="{FF2B5EF4-FFF2-40B4-BE49-F238E27FC236}">
                        <a16:creationId xmlns:a16="http://schemas.microsoft.com/office/drawing/2014/main" id="{EC7704DA-7873-4D3F-8629-376ABB10A560}"/>
                      </a:ext>
                    </a:extLst>
                  </p:cNvPr>
                  <p:cNvPicPr>
                    <a:picLocks noChangeAspect="1"/>
                  </p:cNvPicPr>
                  <p:nvPr/>
                </p:nvPicPr>
                <p:blipFill>
                  <a:blip r:embed="rId95"/>
                  <a:stretch>
                    <a:fillRect/>
                  </a:stretch>
                </p:blipFill>
                <p:spPr>
                  <a:xfrm>
                    <a:off x="4021410" y="4441041"/>
                    <a:ext cx="329071" cy="906389"/>
                  </a:xfrm>
                  <a:custGeom>
                    <a:avLst/>
                    <a:gdLst>
                      <a:gd name="connsiteX0" fmla="*/ 890 w 329071"/>
                      <a:gd name="connsiteY0" fmla="*/ 209 h 906389"/>
                      <a:gd name="connsiteX1" fmla="*/ 329962 w 329071"/>
                      <a:gd name="connsiteY1" fmla="*/ 209 h 906389"/>
                      <a:gd name="connsiteX2" fmla="*/ 329962 w 329071"/>
                      <a:gd name="connsiteY2" fmla="*/ 906599 h 906389"/>
                      <a:gd name="connsiteX3" fmla="*/ 890 w 329071"/>
                      <a:gd name="connsiteY3" fmla="*/ 906599 h 906389"/>
                    </a:gdLst>
                    <a:ahLst/>
                    <a:cxnLst>
                      <a:cxn ang="0">
                        <a:pos x="connsiteX0" y="connsiteY0"/>
                      </a:cxn>
                      <a:cxn ang="0">
                        <a:pos x="connsiteX1" y="connsiteY1"/>
                      </a:cxn>
                      <a:cxn ang="0">
                        <a:pos x="connsiteX2" y="connsiteY2"/>
                      </a:cxn>
                      <a:cxn ang="0">
                        <a:pos x="connsiteX3" y="connsiteY3"/>
                      </a:cxn>
                    </a:cxnLst>
                    <a:rect l="l" t="t" r="r" b="b"/>
                    <a:pathLst>
                      <a:path w="329071" h="906389">
                        <a:moveTo>
                          <a:pt x="890" y="209"/>
                        </a:moveTo>
                        <a:lnTo>
                          <a:pt x="329962" y="209"/>
                        </a:lnTo>
                        <a:lnTo>
                          <a:pt x="329962" y="906599"/>
                        </a:lnTo>
                        <a:lnTo>
                          <a:pt x="890" y="906599"/>
                        </a:lnTo>
                        <a:close/>
                      </a:path>
                    </a:pathLst>
                  </a:custGeom>
                </p:spPr>
              </p:pic>
              <p:sp>
                <p:nvSpPr>
                  <p:cNvPr id="1916" name="Freeform: Shape 1915">
                    <a:extLst>
                      <a:ext uri="{FF2B5EF4-FFF2-40B4-BE49-F238E27FC236}">
                        <a16:creationId xmlns:a16="http://schemas.microsoft.com/office/drawing/2014/main" id="{A264415C-C0F4-49A9-AA47-AB861061999C}"/>
                      </a:ext>
                    </a:extLst>
                  </p:cNvPr>
                  <p:cNvSpPr/>
                  <p:nvPr/>
                </p:nvSpPr>
                <p:spPr>
                  <a:xfrm>
                    <a:off x="3974671" y="4407714"/>
                    <a:ext cx="298550" cy="118732"/>
                  </a:xfrm>
                  <a:custGeom>
                    <a:avLst/>
                    <a:gdLst>
                      <a:gd name="connsiteX0" fmla="*/ 41224 w 298550"/>
                      <a:gd name="connsiteY0" fmla="*/ 118733 h 118732"/>
                      <a:gd name="connsiteX1" fmla="*/ 294378 w 298550"/>
                      <a:gd name="connsiteY1" fmla="*/ 83516 h 118732"/>
                      <a:gd name="connsiteX2" fmla="*/ 288548 w 298550"/>
                      <a:gd name="connsiteY2" fmla="*/ 59327 h 118732"/>
                      <a:gd name="connsiteX3" fmla="*/ 48383 w 298550"/>
                      <a:gd name="connsiteY3" fmla="*/ 8465 h 118732"/>
                      <a:gd name="connsiteX4" fmla="*/ 11031 w 298550"/>
                      <a:gd name="connsiteY4" fmla="*/ 26766 h 118732"/>
                      <a:gd name="connsiteX5" fmla="*/ 43130 w 298550"/>
                      <a:gd name="connsiteY5" fmla="*/ 105166 h 11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550" h="118732">
                        <a:moveTo>
                          <a:pt x="41224" y="118733"/>
                        </a:moveTo>
                        <a:cubicBezTo>
                          <a:pt x="94742" y="38832"/>
                          <a:pt x="221117" y="21281"/>
                          <a:pt x="294378" y="83516"/>
                        </a:cubicBezTo>
                        <a:cubicBezTo>
                          <a:pt x="303269" y="79071"/>
                          <a:pt x="296341" y="65504"/>
                          <a:pt x="288548" y="59327"/>
                        </a:cubicBezTo>
                        <a:cubicBezTo>
                          <a:pt x="222098" y="6617"/>
                          <a:pt x="130478" y="-12780"/>
                          <a:pt x="48383" y="8465"/>
                        </a:cubicBezTo>
                        <a:cubicBezTo>
                          <a:pt x="34816" y="11987"/>
                          <a:pt x="20960" y="16836"/>
                          <a:pt x="11031" y="26766"/>
                        </a:cubicBezTo>
                        <a:cubicBezTo>
                          <a:pt x="-14314" y="52226"/>
                          <a:pt x="7220" y="104819"/>
                          <a:pt x="43130" y="105166"/>
                        </a:cubicBezTo>
                      </a:path>
                    </a:pathLst>
                  </a:custGeom>
                  <a:solidFill>
                    <a:srgbClr val="EEEEEE"/>
                  </a:solidFill>
                  <a:ln w="5770" cap="flat">
                    <a:noFill/>
                    <a:prstDash val="solid"/>
                    <a:miter/>
                  </a:ln>
                </p:spPr>
                <p:txBody>
                  <a:bodyPr rtlCol="0" anchor="ctr"/>
                  <a:lstStyle/>
                  <a:p>
                    <a:endParaRPr lang="th-TH"/>
                  </a:p>
                </p:txBody>
              </p:sp>
            </p:grpSp>
            <p:pic>
              <p:nvPicPr>
                <p:cNvPr id="1877" name="Picture 1876">
                  <a:extLst>
                    <a:ext uri="{FF2B5EF4-FFF2-40B4-BE49-F238E27FC236}">
                      <a16:creationId xmlns:a16="http://schemas.microsoft.com/office/drawing/2014/main" id="{1E7F006E-0B27-459C-B13B-B4198950F825}"/>
                    </a:ext>
                  </a:extLst>
                </p:cNvPr>
                <p:cNvPicPr>
                  <a:picLocks noChangeAspect="1"/>
                </p:cNvPicPr>
                <p:nvPr/>
              </p:nvPicPr>
              <p:blipFill>
                <a:blip r:embed="rId96"/>
                <a:stretch>
                  <a:fillRect/>
                </a:stretch>
              </p:blipFill>
              <p:spPr>
                <a:xfrm>
                  <a:off x="3686565" y="4279392"/>
                  <a:ext cx="444535" cy="831338"/>
                </a:xfrm>
                <a:custGeom>
                  <a:avLst/>
                  <a:gdLst>
                    <a:gd name="connsiteX0" fmla="*/ 832 w 444535"/>
                    <a:gd name="connsiteY0" fmla="*/ 181 h 831338"/>
                    <a:gd name="connsiteX1" fmla="*/ 445367 w 444535"/>
                    <a:gd name="connsiteY1" fmla="*/ 181 h 831338"/>
                    <a:gd name="connsiteX2" fmla="*/ 445367 w 444535"/>
                    <a:gd name="connsiteY2" fmla="*/ 831519 h 831338"/>
                    <a:gd name="connsiteX3" fmla="*/ 832 w 444535"/>
                    <a:gd name="connsiteY3" fmla="*/ 831519 h 831338"/>
                  </a:gdLst>
                  <a:ahLst/>
                  <a:cxnLst>
                    <a:cxn ang="0">
                      <a:pos x="connsiteX0" y="connsiteY0"/>
                    </a:cxn>
                    <a:cxn ang="0">
                      <a:pos x="connsiteX1" y="connsiteY1"/>
                    </a:cxn>
                    <a:cxn ang="0">
                      <a:pos x="connsiteX2" y="connsiteY2"/>
                    </a:cxn>
                    <a:cxn ang="0">
                      <a:pos x="connsiteX3" y="connsiteY3"/>
                    </a:cxn>
                  </a:cxnLst>
                  <a:rect l="l" t="t" r="r" b="b"/>
                  <a:pathLst>
                    <a:path w="444535" h="831338">
                      <a:moveTo>
                        <a:pt x="832" y="181"/>
                      </a:moveTo>
                      <a:lnTo>
                        <a:pt x="445367" y="181"/>
                      </a:lnTo>
                      <a:lnTo>
                        <a:pt x="445367" y="831519"/>
                      </a:lnTo>
                      <a:lnTo>
                        <a:pt x="832" y="831519"/>
                      </a:lnTo>
                      <a:close/>
                    </a:path>
                  </a:pathLst>
                </a:custGeom>
              </p:spPr>
            </p:pic>
            <p:pic>
              <p:nvPicPr>
                <p:cNvPr id="1878" name="Picture 1877">
                  <a:extLst>
                    <a:ext uri="{FF2B5EF4-FFF2-40B4-BE49-F238E27FC236}">
                      <a16:creationId xmlns:a16="http://schemas.microsoft.com/office/drawing/2014/main" id="{06EB872F-0427-4D05-BC2E-4AF374083BC4}"/>
                    </a:ext>
                  </a:extLst>
                </p:cNvPr>
                <p:cNvPicPr>
                  <a:picLocks noChangeAspect="1"/>
                </p:cNvPicPr>
                <p:nvPr/>
              </p:nvPicPr>
              <p:blipFill>
                <a:blip r:embed="rId97"/>
                <a:stretch>
                  <a:fillRect/>
                </a:stretch>
              </p:blipFill>
              <p:spPr>
                <a:xfrm>
                  <a:off x="3830895" y="4954854"/>
                  <a:ext cx="727421" cy="565772"/>
                </a:xfrm>
                <a:custGeom>
                  <a:avLst/>
                  <a:gdLst>
                    <a:gd name="connsiteX0" fmla="*/ 857 w 727421"/>
                    <a:gd name="connsiteY0" fmla="*/ 298 h 565772"/>
                    <a:gd name="connsiteX1" fmla="*/ 728279 w 727421"/>
                    <a:gd name="connsiteY1" fmla="*/ 298 h 565772"/>
                    <a:gd name="connsiteX2" fmla="*/ 728279 w 727421"/>
                    <a:gd name="connsiteY2" fmla="*/ 566070 h 565772"/>
                    <a:gd name="connsiteX3" fmla="*/ 857 w 727421"/>
                    <a:gd name="connsiteY3" fmla="*/ 566070 h 565772"/>
                  </a:gdLst>
                  <a:ahLst/>
                  <a:cxnLst>
                    <a:cxn ang="0">
                      <a:pos x="connsiteX0" y="connsiteY0"/>
                    </a:cxn>
                    <a:cxn ang="0">
                      <a:pos x="connsiteX1" y="connsiteY1"/>
                    </a:cxn>
                    <a:cxn ang="0">
                      <a:pos x="connsiteX2" y="connsiteY2"/>
                    </a:cxn>
                    <a:cxn ang="0">
                      <a:pos x="connsiteX3" y="connsiteY3"/>
                    </a:cxn>
                  </a:cxnLst>
                  <a:rect l="l" t="t" r="r" b="b"/>
                  <a:pathLst>
                    <a:path w="727421" h="565772">
                      <a:moveTo>
                        <a:pt x="857" y="298"/>
                      </a:moveTo>
                      <a:lnTo>
                        <a:pt x="728279" y="298"/>
                      </a:lnTo>
                      <a:lnTo>
                        <a:pt x="728279" y="566070"/>
                      </a:lnTo>
                      <a:lnTo>
                        <a:pt x="857" y="566070"/>
                      </a:lnTo>
                      <a:close/>
                    </a:path>
                  </a:pathLst>
                </a:custGeom>
              </p:spPr>
            </p:pic>
            <p:pic>
              <p:nvPicPr>
                <p:cNvPr id="1879" name="Picture 1878">
                  <a:extLst>
                    <a:ext uri="{FF2B5EF4-FFF2-40B4-BE49-F238E27FC236}">
                      <a16:creationId xmlns:a16="http://schemas.microsoft.com/office/drawing/2014/main" id="{4F0BFAFF-11ED-4E32-A11D-2840FF00D6CD}"/>
                    </a:ext>
                  </a:extLst>
                </p:cNvPr>
                <p:cNvPicPr>
                  <a:picLocks noChangeAspect="1"/>
                </p:cNvPicPr>
                <p:nvPr/>
              </p:nvPicPr>
              <p:blipFill>
                <a:blip r:embed="rId98"/>
                <a:stretch>
                  <a:fillRect/>
                </a:stretch>
              </p:blipFill>
              <p:spPr>
                <a:xfrm>
                  <a:off x="3830895" y="5220421"/>
                  <a:ext cx="508040" cy="282886"/>
                </a:xfrm>
                <a:custGeom>
                  <a:avLst/>
                  <a:gdLst>
                    <a:gd name="connsiteX0" fmla="*/ 857 w 508040"/>
                    <a:gd name="connsiteY0" fmla="*/ 344 h 282886"/>
                    <a:gd name="connsiteX1" fmla="*/ 508898 w 508040"/>
                    <a:gd name="connsiteY1" fmla="*/ 344 h 282886"/>
                    <a:gd name="connsiteX2" fmla="*/ 508898 w 508040"/>
                    <a:gd name="connsiteY2" fmla="*/ 283230 h 282886"/>
                    <a:gd name="connsiteX3" fmla="*/ 857 w 508040"/>
                    <a:gd name="connsiteY3" fmla="*/ 283230 h 282886"/>
                  </a:gdLst>
                  <a:ahLst/>
                  <a:cxnLst>
                    <a:cxn ang="0">
                      <a:pos x="connsiteX0" y="connsiteY0"/>
                    </a:cxn>
                    <a:cxn ang="0">
                      <a:pos x="connsiteX1" y="connsiteY1"/>
                    </a:cxn>
                    <a:cxn ang="0">
                      <a:pos x="connsiteX2" y="connsiteY2"/>
                    </a:cxn>
                    <a:cxn ang="0">
                      <a:pos x="connsiteX3" y="connsiteY3"/>
                    </a:cxn>
                  </a:cxnLst>
                  <a:rect l="l" t="t" r="r" b="b"/>
                  <a:pathLst>
                    <a:path w="508040" h="282886">
                      <a:moveTo>
                        <a:pt x="857" y="344"/>
                      </a:moveTo>
                      <a:lnTo>
                        <a:pt x="508898" y="344"/>
                      </a:lnTo>
                      <a:lnTo>
                        <a:pt x="508898" y="283230"/>
                      </a:lnTo>
                      <a:lnTo>
                        <a:pt x="857" y="283230"/>
                      </a:lnTo>
                      <a:close/>
                    </a:path>
                  </a:pathLst>
                </a:custGeom>
              </p:spPr>
            </p:pic>
            <p:pic>
              <p:nvPicPr>
                <p:cNvPr id="1880" name="Picture 1879">
                  <a:extLst>
                    <a:ext uri="{FF2B5EF4-FFF2-40B4-BE49-F238E27FC236}">
                      <a16:creationId xmlns:a16="http://schemas.microsoft.com/office/drawing/2014/main" id="{3A3234A9-0013-4CC8-884F-5C8B18A425FA}"/>
                    </a:ext>
                  </a:extLst>
                </p:cNvPr>
                <p:cNvPicPr>
                  <a:picLocks noChangeAspect="1"/>
                </p:cNvPicPr>
                <p:nvPr/>
              </p:nvPicPr>
              <p:blipFill>
                <a:blip r:embed="rId99"/>
                <a:stretch>
                  <a:fillRect/>
                </a:stretch>
              </p:blipFill>
              <p:spPr>
                <a:xfrm>
                  <a:off x="2826360" y="4666195"/>
                  <a:ext cx="594637" cy="646596"/>
                </a:xfrm>
                <a:custGeom>
                  <a:avLst/>
                  <a:gdLst>
                    <a:gd name="connsiteX0" fmla="*/ 683 w 594637"/>
                    <a:gd name="connsiteY0" fmla="*/ 248 h 646596"/>
                    <a:gd name="connsiteX1" fmla="*/ 595321 w 594637"/>
                    <a:gd name="connsiteY1" fmla="*/ 248 h 646596"/>
                    <a:gd name="connsiteX2" fmla="*/ 595321 w 594637"/>
                    <a:gd name="connsiteY2" fmla="*/ 646844 h 646596"/>
                    <a:gd name="connsiteX3" fmla="*/ 683 w 594637"/>
                    <a:gd name="connsiteY3" fmla="*/ 646844 h 646596"/>
                  </a:gdLst>
                  <a:ahLst/>
                  <a:cxnLst>
                    <a:cxn ang="0">
                      <a:pos x="connsiteX0" y="connsiteY0"/>
                    </a:cxn>
                    <a:cxn ang="0">
                      <a:pos x="connsiteX1" y="connsiteY1"/>
                    </a:cxn>
                    <a:cxn ang="0">
                      <a:pos x="connsiteX2" y="connsiteY2"/>
                    </a:cxn>
                    <a:cxn ang="0">
                      <a:pos x="connsiteX3" y="connsiteY3"/>
                    </a:cxn>
                  </a:cxnLst>
                  <a:rect l="l" t="t" r="r" b="b"/>
                  <a:pathLst>
                    <a:path w="594637" h="646596">
                      <a:moveTo>
                        <a:pt x="683" y="248"/>
                      </a:moveTo>
                      <a:lnTo>
                        <a:pt x="595321" y="248"/>
                      </a:lnTo>
                      <a:lnTo>
                        <a:pt x="595321" y="646844"/>
                      </a:lnTo>
                      <a:lnTo>
                        <a:pt x="683" y="646844"/>
                      </a:lnTo>
                      <a:close/>
                    </a:path>
                  </a:pathLst>
                </a:custGeom>
              </p:spPr>
            </p:pic>
            <p:pic>
              <p:nvPicPr>
                <p:cNvPr id="1881" name="Picture 1880">
                  <a:extLst>
                    <a:ext uri="{FF2B5EF4-FFF2-40B4-BE49-F238E27FC236}">
                      <a16:creationId xmlns:a16="http://schemas.microsoft.com/office/drawing/2014/main" id="{600C4538-9D3B-46DE-9A06-0AA0F170B1AE}"/>
                    </a:ext>
                  </a:extLst>
                </p:cNvPr>
                <p:cNvPicPr>
                  <a:picLocks noChangeAspect="1"/>
                </p:cNvPicPr>
                <p:nvPr/>
              </p:nvPicPr>
              <p:blipFill>
                <a:blip r:embed="rId100"/>
                <a:stretch>
                  <a:fillRect/>
                </a:stretch>
              </p:blipFill>
              <p:spPr>
                <a:xfrm>
                  <a:off x="3045741" y="4712381"/>
                  <a:ext cx="496493" cy="773606"/>
                </a:xfrm>
                <a:custGeom>
                  <a:avLst/>
                  <a:gdLst>
                    <a:gd name="connsiteX0" fmla="*/ 721 w 496493"/>
                    <a:gd name="connsiteY0" fmla="*/ 256 h 773606"/>
                    <a:gd name="connsiteX1" fmla="*/ 497215 w 496493"/>
                    <a:gd name="connsiteY1" fmla="*/ 256 h 773606"/>
                    <a:gd name="connsiteX2" fmla="*/ 497215 w 496493"/>
                    <a:gd name="connsiteY2" fmla="*/ 773862 h 773606"/>
                    <a:gd name="connsiteX3" fmla="*/ 721 w 496493"/>
                    <a:gd name="connsiteY3" fmla="*/ 773862 h 773606"/>
                  </a:gdLst>
                  <a:ahLst/>
                  <a:cxnLst>
                    <a:cxn ang="0">
                      <a:pos x="connsiteX0" y="connsiteY0"/>
                    </a:cxn>
                    <a:cxn ang="0">
                      <a:pos x="connsiteX1" y="connsiteY1"/>
                    </a:cxn>
                    <a:cxn ang="0">
                      <a:pos x="connsiteX2" y="connsiteY2"/>
                    </a:cxn>
                    <a:cxn ang="0">
                      <a:pos x="connsiteX3" y="connsiteY3"/>
                    </a:cxn>
                  </a:cxnLst>
                  <a:rect l="l" t="t" r="r" b="b"/>
                  <a:pathLst>
                    <a:path w="496493" h="773606">
                      <a:moveTo>
                        <a:pt x="721" y="256"/>
                      </a:moveTo>
                      <a:lnTo>
                        <a:pt x="497215" y="256"/>
                      </a:lnTo>
                      <a:lnTo>
                        <a:pt x="497215" y="773862"/>
                      </a:lnTo>
                      <a:lnTo>
                        <a:pt x="721" y="773862"/>
                      </a:lnTo>
                      <a:close/>
                    </a:path>
                  </a:pathLst>
                </a:custGeom>
              </p:spPr>
            </p:pic>
            <p:pic>
              <p:nvPicPr>
                <p:cNvPr id="1882" name="Picture 1881">
                  <a:extLst>
                    <a:ext uri="{FF2B5EF4-FFF2-40B4-BE49-F238E27FC236}">
                      <a16:creationId xmlns:a16="http://schemas.microsoft.com/office/drawing/2014/main" id="{B76A727D-B0B0-4CBF-91BE-9F2A21A36961}"/>
                    </a:ext>
                  </a:extLst>
                </p:cNvPr>
                <p:cNvPicPr>
                  <a:picLocks noChangeAspect="1"/>
                </p:cNvPicPr>
                <p:nvPr/>
              </p:nvPicPr>
              <p:blipFill>
                <a:blip r:embed="rId101"/>
                <a:stretch>
                  <a:fillRect/>
                </a:stretch>
              </p:blipFill>
              <p:spPr>
                <a:xfrm>
                  <a:off x="3640379" y="4614237"/>
                  <a:ext cx="611957" cy="617730"/>
                </a:xfrm>
                <a:custGeom>
                  <a:avLst/>
                  <a:gdLst>
                    <a:gd name="connsiteX0" fmla="*/ 824 w 611957"/>
                    <a:gd name="connsiteY0" fmla="*/ 239 h 617730"/>
                    <a:gd name="connsiteX1" fmla="*/ 612782 w 611957"/>
                    <a:gd name="connsiteY1" fmla="*/ 239 h 617730"/>
                    <a:gd name="connsiteX2" fmla="*/ 612782 w 611957"/>
                    <a:gd name="connsiteY2" fmla="*/ 617969 h 617730"/>
                    <a:gd name="connsiteX3" fmla="*/ 824 w 611957"/>
                    <a:gd name="connsiteY3" fmla="*/ 617969 h 617730"/>
                  </a:gdLst>
                  <a:ahLst/>
                  <a:cxnLst>
                    <a:cxn ang="0">
                      <a:pos x="connsiteX0" y="connsiteY0"/>
                    </a:cxn>
                    <a:cxn ang="0">
                      <a:pos x="connsiteX1" y="connsiteY1"/>
                    </a:cxn>
                    <a:cxn ang="0">
                      <a:pos x="connsiteX2" y="connsiteY2"/>
                    </a:cxn>
                    <a:cxn ang="0">
                      <a:pos x="connsiteX3" y="connsiteY3"/>
                    </a:cxn>
                  </a:cxnLst>
                  <a:rect l="l" t="t" r="r" b="b"/>
                  <a:pathLst>
                    <a:path w="611957" h="617730">
                      <a:moveTo>
                        <a:pt x="824" y="239"/>
                      </a:moveTo>
                      <a:lnTo>
                        <a:pt x="612782" y="239"/>
                      </a:lnTo>
                      <a:lnTo>
                        <a:pt x="612782" y="617969"/>
                      </a:lnTo>
                      <a:lnTo>
                        <a:pt x="824" y="617969"/>
                      </a:lnTo>
                      <a:close/>
                    </a:path>
                  </a:pathLst>
                </a:custGeom>
              </p:spPr>
            </p:pic>
            <p:pic>
              <p:nvPicPr>
                <p:cNvPr id="1883" name="Picture 1882">
                  <a:extLst>
                    <a:ext uri="{FF2B5EF4-FFF2-40B4-BE49-F238E27FC236}">
                      <a16:creationId xmlns:a16="http://schemas.microsoft.com/office/drawing/2014/main" id="{09841F70-54AC-4133-9FEA-B1C388DDAE75}"/>
                    </a:ext>
                  </a:extLst>
                </p:cNvPr>
                <p:cNvPicPr>
                  <a:picLocks noChangeAspect="1"/>
                </p:cNvPicPr>
                <p:nvPr/>
              </p:nvPicPr>
              <p:blipFill>
                <a:blip r:embed="rId102"/>
                <a:stretch>
                  <a:fillRect/>
                </a:stretch>
              </p:blipFill>
              <p:spPr>
                <a:xfrm>
                  <a:off x="3496050" y="4723927"/>
                  <a:ext cx="738967" cy="675462"/>
                </a:xfrm>
                <a:custGeom>
                  <a:avLst/>
                  <a:gdLst>
                    <a:gd name="connsiteX0" fmla="*/ 799 w 738967"/>
                    <a:gd name="connsiteY0" fmla="*/ 258 h 675462"/>
                    <a:gd name="connsiteX1" fmla="*/ 739767 w 738967"/>
                    <a:gd name="connsiteY1" fmla="*/ 258 h 675462"/>
                    <a:gd name="connsiteX2" fmla="*/ 739767 w 738967"/>
                    <a:gd name="connsiteY2" fmla="*/ 675720 h 675462"/>
                    <a:gd name="connsiteX3" fmla="*/ 799 w 738967"/>
                    <a:gd name="connsiteY3" fmla="*/ 675720 h 675462"/>
                  </a:gdLst>
                  <a:ahLst/>
                  <a:cxnLst>
                    <a:cxn ang="0">
                      <a:pos x="connsiteX0" y="connsiteY0"/>
                    </a:cxn>
                    <a:cxn ang="0">
                      <a:pos x="connsiteX1" y="connsiteY1"/>
                    </a:cxn>
                    <a:cxn ang="0">
                      <a:pos x="connsiteX2" y="connsiteY2"/>
                    </a:cxn>
                    <a:cxn ang="0">
                      <a:pos x="connsiteX3" y="connsiteY3"/>
                    </a:cxn>
                  </a:cxnLst>
                  <a:rect l="l" t="t" r="r" b="b"/>
                  <a:pathLst>
                    <a:path w="738967" h="675462">
                      <a:moveTo>
                        <a:pt x="799" y="258"/>
                      </a:moveTo>
                      <a:lnTo>
                        <a:pt x="739767" y="258"/>
                      </a:lnTo>
                      <a:lnTo>
                        <a:pt x="739767" y="675720"/>
                      </a:lnTo>
                      <a:lnTo>
                        <a:pt x="799" y="675720"/>
                      </a:lnTo>
                      <a:close/>
                    </a:path>
                  </a:pathLst>
                </a:custGeom>
              </p:spPr>
            </p:pic>
            <p:pic>
              <p:nvPicPr>
                <p:cNvPr id="1884" name="Picture 1883">
                  <a:extLst>
                    <a:ext uri="{FF2B5EF4-FFF2-40B4-BE49-F238E27FC236}">
                      <a16:creationId xmlns:a16="http://schemas.microsoft.com/office/drawing/2014/main" id="{C36D82DE-0A35-46A1-98DA-F07BC371F10A}"/>
                    </a:ext>
                  </a:extLst>
                </p:cNvPr>
                <p:cNvPicPr>
                  <a:picLocks noChangeAspect="1"/>
                </p:cNvPicPr>
                <p:nvPr/>
              </p:nvPicPr>
              <p:blipFill>
                <a:blip r:embed="rId103"/>
                <a:stretch>
                  <a:fillRect/>
                </a:stretch>
              </p:blipFill>
              <p:spPr>
                <a:xfrm>
                  <a:off x="3299762" y="5018359"/>
                  <a:ext cx="369483" cy="542679"/>
                </a:xfrm>
                <a:custGeom>
                  <a:avLst/>
                  <a:gdLst>
                    <a:gd name="connsiteX0" fmla="*/ 765 w 369483"/>
                    <a:gd name="connsiteY0" fmla="*/ 309 h 542679"/>
                    <a:gd name="connsiteX1" fmla="*/ 370249 w 369483"/>
                    <a:gd name="connsiteY1" fmla="*/ 309 h 542679"/>
                    <a:gd name="connsiteX2" fmla="*/ 370249 w 369483"/>
                    <a:gd name="connsiteY2" fmla="*/ 542988 h 542679"/>
                    <a:gd name="connsiteX3" fmla="*/ 765 w 369483"/>
                    <a:gd name="connsiteY3" fmla="*/ 542988 h 542679"/>
                  </a:gdLst>
                  <a:ahLst/>
                  <a:cxnLst>
                    <a:cxn ang="0">
                      <a:pos x="connsiteX0" y="connsiteY0"/>
                    </a:cxn>
                    <a:cxn ang="0">
                      <a:pos x="connsiteX1" y="connsiteY1"/>
                    </a:cxn>
                    <a:cxn ang="0">
                      <a:pos x="connsiteX2" y="connsiteY2"/>
                    </a:cxn>
                    <a:cxn ang="0">
                      <a:pos x="connsiteX3" y="connsiteY3"/>
                    </a:cxn>
                  </a:cxnLst>
                  <a:rect l="l" t="t" r="r" b="b"/>
                  <a:pathLst>
                    <a:path w="369483" h="542679">
                      <a:moveTo>
                        <a:pt x="765" y="309"/>
                      </a:moveTo>
                      <a:lnTo>
                        <a:pt x="370249" y="309"/>
                      </a:lnTo>
                      <a:lnTo>
                        <a:pt x="370249" y="542988"/>
                      </a:lnTo>
                      <a:lnTo>
                        <a:pt x="765" y="542988"/>
                      </a:lnTo>
                      <a:close/>
                    </a:path>
                  </a:pathLst>
                </a:custGeom>
              </p:spPr>
            </p:pic>
            <p:pic>
              <p:nvPicPr>
                <p:cNvPr id="1885" name="Picture 1884">
                  <a:extLst>
                    <a:ext uri="{FF2B5EF4-FFF2-40B4-BE49-F238E27FC236}">
                      <a16:creationId xmlns:a16="http://schemas.microsoft.com/office/drawing/2014/main" id="{3A9FF6B8-D542-4C38-BB3A-97EEC7EE816C}"/>
                    </a:ext>
                  </a:extLst>
                </p:cNvPr>
                <p:cNvPicPr>
                  <a:picLocks noChangeAspect="1"/>
                </p:cNvPicPr>
                <p:nvPr/>
              </p:nvPicPr>
              <p:blipFill>
                <a:blip r:embed="rId104"/>
                <a:stretch>
                  <a:fillRect/>
                </a:stretch>
              </p:blipFill>
              <p:spPr>
                <a:xfrm>
                  <a:off x="3369040" y="4493000"/>
                  <a:ext cx="484947" cy="565772"/>
                </a:xfrm>
                <a:custGeom>
                  <a:avLst/>
                  <a:gdLst>
                    <a:gd name="connsiteX0" fmla="*/ 777 w 484947"/>
                    <a:gd name="connsiteY0" fmla="*/ 218 h 565772"/>
                    <a:gd name="connsiteX1" fmla="*/ 485725 w 484947"/>
                    <a:gd name="connsiteY1" fmla="*/ 218 h 565772"/>
                    <a:gd name="connsiteX2" fmla="*/ 485725 w 484947"/>
                    <a:gd name="connsiteY2" fmla="*/ 565990 h 565772"/>
                    <a:gd name="connsiteX3" fmla="*/ 777 w 484947"/>
                    <a:gd name="connsiteY3" fmla="*/ 565990 h 565772"/>
                  </a:gdLst>
                  <a:ahLst/>
                  <a:cxnLst>
                    <a:cxn ang="0">
                      <a:pos x="connsiteX0" y="connsiteY0"/>
                    </a:cxn>
                    <a:cxn ang="0">
                      <a:pos x="connsiteX1" y="connsiteY1"/>
                    </a:cxn>
                    <a:cxn ang="0">
                      <a:pos x="connsiteX2" y="connsiteY2"/>
                    </a:cxn>
                    <a:cxn ang="0">
                      <a:pos x="connsiteX3" y="connsiteY3"/>
                    </a:cxn>
                  </a:cxnLst>
                  <a:rect l="l" t="t" r="r" b="b"/>
                  <a:pathLst>
                    <a:path w="484947" h="565772">
                      <a:moveTo>
                        <a:pt x="777" y="218"/>
                      </a:moveTo>
                      <a:lnTo>
                        <a:pt x="485725" y="218"/>
                      </a:lnTo>
                      <a:lnTo>
                        <a:pt x="485725" y="565990"/>
                      </a:lnTo>
                      <a:lnTo>
                        <a:pt x="777" y="565990"/>
                      </a:lnTo>
                      <a:close/>
                    </a:path>
                  </a:pathLst>
                </a:custGeom>
              </p:spPr>
            </p:pic>
            <p:sp>
              <p:nvSpPr>
                <p:cNvPr id="1886" name="Freeform: Shape 1885">
                  <a:extLst>
                    <a:ext uri="{FF2B5EF4-FFF2-40B4-BE49-F238E27FC236}">
                      <a16:creationId xmlns:a16="http://schemas.microsoft.com/office/drawing/2014/main" id="{9A58F739-034B-4CD9-9CED-8058B2E7D4ED}"/>
                    </a:ext>
                  </a:extLst>
                </p:cNvPr>
                <p:cNvSpPr/>
                <p:nvPr/>
              </p:nvSpPr>
              <p:spPr>
                <a:xfrm>
                  <a:off x="3512575" y="4793674"/>
                  <a:ext cx="151887" cy="277234"/>
                </a:xfrm>
                <a:custGeom>
                  <a:avLst/>
                  <a:gdLst>
                    <a:gd name="connsiteX0" fmla="*/ 24492 w 151887"/>
                    <a:gd name="connsiteY0" fmla="*/ 264137 h 277234"/>
                    <a:gd name="connsiteX1" fmla="*/ 15197 w 151887"/>
                    <a:gd name="connsiteY1" fmla="*/ 139956 h 277234"/>
                    <a:gd name="connsiteX2" fmla="*/ 46892 w 151887"/>
                    <a:gd name="connsiteY2" fmla="*/ 81705 h 277234"/>
                    <a:gd name="connsiteX3" fmla="*/ 48451 w 151887"/>
                    <a:gd name="connsiteY3" fmla="*/ 4171 h 277234"/>
                    <a:gd name="connsiteX4" fmla="*/ 94001 w 151887"/>
                    <a:gd name="connsiteY4" fmla="*/ 39792 h 277234"/>
                    <a:gd name="connsiteX5" fmla="*/ 70158 w 151887"/>
                    <a:gd name="connsiteY5" fmla="*/ 107684 h 277234"/>
                    <a:gd name="connsiteX6" fmla="*/ 85399 w 151887"/>
                    <a:gd name="connsiteY6" fmla="*/ 196822 h 277234"/>
                    <a:gd name="connsiteX7" fmla="*/ 145382 w 151887"/>
                    <a:gd name="connsiteY7" fmla="*/ 96715 h 277234"/>
                    <a:gd name="connsiteX8" fmla="*/ 151040 w 151887"/>
                    <a:gd name="connsiteY8" fmla="*/ 230826 h 277234"/>
                    <a:gd name="connsiteX9" fmla="*/ 145786 w 151887"/>
                    <a:gd name="connsiteY9" fmla="*/ 251148 h 277234"/>
                    <a:gd name="connsiteX10" fmla="*/ 128178 w 151887"/>
                    <a:gd name="connsiteY10" fmla="*/ 261655 h 277234"/>
                    <a:gd name="connsiteX11" fmla="*/ 5267 w 151887"/>
                    <a:gd name="connsiteY11" fmla="*/ 257902 h 27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87" h="277234">
                      <a:moveTo>
                        <a:pt x="24492" y="264137"/>
                      </a:moveTo>
                      <a:cubicBezTo>
                        <a:pt x="-4201" y="230307"/>
                        <a:pt x="-8184" y="177713"/>
                        <a:pt x="15197" y="139956"/>
                      </a:cubicBezTo>
                      <a:cubicBezTo>
                        <a:pt x="26974" y="120905"/>
                        <a:pt x="45391" y="104047"/>
                        <a:pt x="46892" y="81705"/>
                      </a:cubicBezTo>
                      <a:cubicBezTo>
                        <a:pt x="48739" y="54513"/>
                        <a:pt x="26743" y="20567"/>
                        <a:pt x="48451" y="4171"/>
                      </a:cubicBezTo>
                      <a:cubicBezTo>
                        <a:pt x="67733" y="-10320"/>
                        <a:pt x="94925" y="15717"/>
                        <a:pt x="94001" y="39792"/>
                      </a:cubicBezTo>
                      <a:cubicBezTo>
                        <a:pt x="93077" y="63866"/>
                        <a:pt x="77374" y="84649"/>
                        <a:pt x="70158" y="107684"/>
                      </a:cubicBezTo>
                      <a:cubicBezTo>
                        <a:pt x="60805" y="137532"/>
                        <a:pt x="66636" y="171767"/>
                        <a:pt x="85399" y="196822"/>
                      </a:cubicBezTo>
                      <a:cubicBezTo>
                        <a:pt x="105374" y="163453"/>
                        <a:pt x="125350" y="130084"/>
                        <a:pt x="145382" y="96715"/>
                      </a:cubicBezTo>
                      <a:cubicBezTo>
                        <a:pt x="151271" y="141111"/>
                        <a:pt x="153176" y="186084"/>
                        <a:pt x="151040" y="230826"/>
                      </a:cubicBezTo>
                      <a:cubicBezTo>
                        <a:pt x="150694" y="237927"/>
                        <a:pt x="150116" y="245490"/>
                        <a:pt x="145786" y="251148"/>
                      </a:cubicBezTo>
                      <a:cubicBezTo>
                        <a:pt x="141572" y="256690"/>
                        <a:pt x="134702" y="259288"/>
                        <a:pt x="128178" y="261655"/>
                      </a:cubicBezTo>
                      <a:cubicBezTo>
                        <a:pt x="87304" y="276492"/>
                        <a:pt x="35519" y="289193"/>
                        <a:pt x="5267" y="257902"/>
                      </a:cubicBezTo>
                    </a:path>
                  </a:pathLst>
                </a:custGeom>
                <a:solidFill>
                  <a:srgbClr val="CDC2BE"/>
                </a:solidFill>
                <a:ln w="5770" cap="flat">
                  <a:noFill/>
                  <a:prstDash val="solid"/>
                  <a:miter/>
                </a:ln>
              </p:spPr>
              <p:txBody>
                <a:bodyPr rtlCol="0" anchor="ctr"/>
                <a:lstStyle/>
                <a:p>
                  <a:endParaRPr lang="th-TH"/>
                </a:p>
              </p:txBody>
            </p:sp>
            <p:sp>
              <p:nvSpPr>
                <p:cNvPr id="1887" name="Freeform: Shape 1886">
                  <a:extLst>
                    <a:ext uri="{FF2B5EF4-FFF2-40B4-BE49-F238E27FC236}">
                      <a16:creationId xmlns:a16="http://schemas.microsoft.com/office/drawing/2014/main" id="{E3D43E72-CEF2-441F-A2BE-4E8EF0FB4BC9}"/>
                    </a:ext>
                  </a:extLst>
                </p:cNvPr>
                <p:cNvSpPr/>
                <p:nvPr/>
              </p:nvSpPr>
              <p:spPr>
                <a:xfrm>
                  <a:off x="3318851" y="4637307"/>
                  <a:ext cx="550463" cy="424056"/>
                </a:xfrm>
                <a:custGeom>
                  <a:avLst/>
                  <a:gdLst>
                    <a:gd name="connsiteX0" fmla="*/ 180402 w 550463"/>
                    <a:gd name="connsiteY0" fmla="*/ 193272 h 424056"/>
                    <a:gd name="connsiteX1" fmla="*/ 59858 w 550463"/>
                    <a:gd name="connsiteY1" fmla="*/ 90971 h 424056"/>
                    <a:gd name="connsiteX2" fmla="*/ 741 w 550463"/>
                    <a:gd name="connsiteY2" fmla="*/ 9223 h 424056"/>
                    <a:gd name="connsiteX3" fmla="*/ 71405 w 550463"/>
                    <a:gd name="connsiteY3" fmla="*/ 25676 h 424056"/>
                    <a:gd name="connsiteX4" fmla="*/ 132369 w 550463"/>
                    <a:gd name="connsiteY4" fmla="*/ 77577 h 424056"/>
                    <a:gd name="connsiteX5" fmla="*/ 182076 w 550463"/>
                    <a:gd name="connsiteY5" fmla="*/ 59392 h 424056"/>
                    <a:gd name="connsiteX6" fmla="*/ 182423 w 550463"/>
                    <a:gd name="connsiteY6" fmla="*/ 106847 h 424056"/>
                    <a:gd name="connsiteX7" fmla="*/ 231783 w 550463"/>
                    <a:gd name="connsiteY7" fmla="*/ 237206 h 424056"/>
                    <a:gd name="connsiteX8" fmla="*/ 236518 w 550463"/>
                    <a:gd name="connsiteY8" fmla="*/ 362830 h 424056"/>
                    <a:gd name="connsiteX9" fmla="*/ 297771 w 550463"/>
                    <a:gd name="connsiteY9" fmla="*/ 401684 h 424056"/>
                    <a:gd name="connsiteX10" fmla="*/ 321730 w 550463"/>
                    <a:gd name="connsiteY10" fmla="*/ 342162 h 424056"/>
                    <a:gd name="connsiteX11" fmla="*/ 317111 w 550463"/>
                    <a:gd name="connsiteY11" fmla="*/ 274039 h 424056"/>
                    <a:gd name="connsiteX12" fmla="*/ 340550 w 550463"/>
                    <a:gd name="connsiteY12" fmla="*/ 218270 h 424056"/>
                    <a:gd name="connsiteX13" fmla="*/ 335528 w 550463"/>
                    <a:gd name="connsiteY13" fmla="*/ 113717 h 424056"/>
                    <a:gd name="connsiteX14" fmla="*/ 410983 w 550463"/>
                    <a:gd name="connsiteY14" fmla="*/ 78212 h 424056"/>
                    <a:gd name="connsiteX15" fmla="*/ 550463 w 550463"/>
                    <a:gd name="connsiteY15" fmla="*/ 71111 h 424056"/>
                    <a:gd name="connsiteX16" fmla="*/ 396608 w 550463"/>
                    <a:gd name="connsiteY16" fmla="*/ 137907 h 424056"/>
                    <a:gd name="connsiteX17" fmla="*/ 382002 w 550463"/>
                    <a:gd name="connsiteY17" fmla="*/ 189115 h 424056"/>
                    <a:gd name="connsiteX18" fmla="*/ 366588 w 550463"/>
                    <a:gd name="connsiteY18" fmla="*/ 337428 h 424056"/>
                    <a:gd name="connsiteX19" fmla="*/ 358101 w 550463"/>
                    <a:gd name="connsiteY19" fmla="*/ 368488 h 424056"/>
                    <a:gd name="connsiteX20" fmla="*/ 334777 w 550463"/>
                    <a:gd name="connsiteY20" fmla="*/ 386673 h 424056"/>
                    <a:gd name="connsiteX21" fmla="*/ 169260 w 550463"/>
                    <a:gd name="connsiteY21" fmla="*/ 408207 h 424056"/>
                    <a:gd name="connsiteX22" fmla="*/ 180402 w 550463"/>
                    <a:gd name="connsiteY22" fmla="*/ 193272 h 42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63" h="424056">
                      <a:moveTo>
                        <a:pt x="180402" y="193272"/>
                      </a:moveTo>
                      <a:cubicBezTo>
                        <a:pt x="144320" y="154707"/>
                        <a:pt x="103792" y="120299"/>
                        <a:pt x="59858" y="90971"/>
                      </a:cubicBezTo>
                      <a:cubicBezTo>
                        <a:pt x="30126" y="71111"/>
                        <a:pt x="-5610" y="44381"/>
                        <a:pt x="741" y="9223"/>
                      </a:cubicBezTo>
                      <a:cubicBezTo>
                        <a:pt x="19446" y="-10753"/>
                        <a:pt x="53508" y="4951"/>
                        <a:pt x="71405" y="25676"/>
                      </a:cubicBezTo>
                      <a:cubicBezTo>
                        <a:pt x="89301" y="46402"/>
                        <a:pt x="105351" y="73478"/>
                        <a:pt x="132369" y="77577"/>
                      </a:cubicBezTo>
                      <a:cubicBezTo>
                        <a:pt x="144897" y="61990"/>
                        <a:pt x="167759" y="45363"/>
                        <a:pt x="182076" y="59392"/>
                      </a:cubicBezTo>
                      <a:cubicBezTo>
                        <a:pt x="193969" y="70996"/>
                        <a:pt x="185309" y="90509"/>
                        <a:pt x="182423" y="106847"/>
                      </a:cubicBezTo>
                      <a:cubicBezTo>
                        <a:pt x="174283" y="153437"/>
                        <a:pt x="220122" y="191367"/>
                        <a:pt x="231783" y="237206"/>
                      </a:cubicBezTo>
                      <a:cubicBezTo>
                        <a:pt x="242175" y="278022"/>
                        <a:pt x="224452" y="322418"/>
                        <a:pt x="236518" y="362830"/>
                      </a:cubicBezTo>
                      <a:cubicBezTo>
                        <a:pt x="244369" y="389098"/>
                        <a:pt x="272773" y="412826"/>
                        <a:pt x="297771" y="401684"/>
                      </a:cubicBezTo>
                      <a:cubicBezTo>
                        <a:pt x="318728" y="392331"/>
                        <a:pt x="324270" y="364909"/>
                        <a:pt x="321730" y="342162"/>
                      </a:cubicBezTo>
                      <a:cubicBezTo>
                        <a:pt x="319247" y="319358"/>
                        <a:pt x="311569" y="296265"/>
                        <a:pt x="317111" y="274039"/>
                      </a:cubicBezTo>
                      <a:cubicBezTo>
                        <a:pt x="321961" y="254410"/>
                        <a:pt x="336567" y="238129"/>
                        <a:pt x="340550" y="218270"/>
                      </a:cubicBezTo>
                      <a:cubicBezTo>
                        <a:pt x="347478" y="183457"/>
                        <a:pt x="320229" y="145701"/>
                        <a:pt x="335528" y="113717"/>
                      </a:cubicBezTo>
                      <a:cubicBezTo>
                        <a:pt x="348113" y="87392"/>
                        <a:pt x="381944" y="80810"/>
                        <a:pt x="410983" y="78212"/>
                      </a:cubicBezTo>
                      <a:cubicBezTo>
                        <a:pt x="457342" y="74056"/>
                        <a:pt x="503874" y="71689"/>
                        <a:pt x="550463" y="71111"/>
                      </a:cubicBezTo>
                      <a:cubicBezTo>
                        <a:pt x="521136" y="120992"/>
                        <a:pt x="430612" y="91144"/>
                        <a:pt x="396608" y="137907"/>
                      </a:cubicBezTo>
                      <a:cubicBezTo>
                        <a:pt x="386043" y="152455"/>
                        <a:pt x="383849" y="171276"/>
                        <a:pt x="382002" y="189115"/>
                      </a:cubicBezTo>
                      <a:cubicBezTo>
                        <a:pt x="376864" y="238533"/>
                        <a:pt x="371726" y="288010"/>
                        <a:pt x="366588" y="337428"/>
                      </a:cubicBezTo>
                      <a:cubicBezTo>
                        <a:pt x="365491" y="348224"/>
                        <a:pt x="364163" y="359482"/>
                        <a:pt x="358101" y="368488"/>
                      </a:cubicBezTo>
                      <a:cubicBezTo>
                        <a:pt x="352559" y="376744"/>
                        <a:pt x="343610" y="382055"/>
                        <a:pt x="334777" y="386673"/>
                      </a:cubicBezTo>
                      <a:cubicBezTo>
                        <a:pt x="300080" y="404744"/>
                        <a:pt x="199685" y="446945"/>
                        <a:pt x="169260" y="408207"/>
                      </a:cubicBezTo>
                      <a:cubicBezTo>
                        <a:pt x="146918" y="379515"/>
                        <a:pt x="178439" y="230509"/>
                        <a:pt x="180402" y="193272"/>
                      </a:cubicBezTo>
                      <a:close/>
                    </a:path>
                  </a:pathLst>
                </a:custGeom>
                <a:solidFill>
                  <a:srgbClr val="CCC2BE">
                    <a:alpha val="40000"/>
                  </a:srgbClr>
                </a:solidFill>
                <a:ln w="5770" cap="flat">
                  <a:noFill/>
                  <a:prstDash val="solid"/>
                  <a:miter/>
                </a:ln>
              </p:spPr>
              <p:txBody>
                <a:bodyPr rtlCol="0" anchor="ctr"/>
                <a:lstStyle/>
                <a:p>
                  <a:endParaRPr lang="th-TH"/>
                </a:p>
              </p:txBody>
            </p:sp>
            <p:sp>
              <p:nvSpPr>
                <p:cNvPr id="1888" name="Freeform: Shape 1887">
                  <a:extLst>
                    <a:ext uri="{FF2B5EF4-FFF2-40B4-BE49-F238E27FC236}">
                      <a16:creationId xmlns:a16="http://schemas.microsoft.com/office/drawing/2014/main" id="{9F41AFB8-13AF-4962-961E-E111914737AC}"/>
                    </a:ext>
                  </a:extLst>
                </p:cNvPr>
                <p:cNvSpPr/>
                <p:nvPr/>
              </p:nvSpPr>
              <p:spPr>
                <a:xfrm>
                  <a:off x="3257183" y="4467329"/>
                  <a:ext cx="298993" cy="191328"/>
                </a:xfrm>
                <a:custGeom>
                  <a:avLst/>
                  <a:gdLst>
                    <a:gd name="connsiteX0" fmla="*/ 240222 w 298993"/>
                    <a:gd name="connsiteY0" fmla="*/ 14837 h 191328"/>
                    <a:gd name="connsiteX1" fmla="*/ 298993 w 298993"/>
                    <a:gd name="connsiteY1" fmla="*/ 6640 h 191328"/>
                    <a:gd name="connsiteX2" fmla="*/ 130185 w 298993"/>
                    <a:gd name="connsiteY2" fmla="*/ 52998 h 191328"/>
                    <a:gd name="connsiteX3" fmla="*/ 0 w 298993"/>
                    <a:gd name="connsiteY3" fmla="*/ 185262 h 191328"/>
                    <a:gd name="connsiteX4" fmla="*/ 240222 w 298993"/>
                    <a:gd name="connsiteY4" fmla="*/ 14837 h 191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93" h="191328">
                      <a:moveTo>
                        <a:pt x="240222" y="14837"/>
                      </a:moveTo>
                      <a:cubicBezTo>
                        <a:pt x="260775" y="14491"/>
                        <a:pt x="285715" y="22343"/>
                        <a:pt x="298993" y="6640"/>
                      </a:cubicBezTo>
                      <a:cubicBezTo>
                        <a:pt x="240107" y="-11142"/>
                        <a:pt x="171752" y="7621"/>
                        <a:pt x="130185" y="52998"/>
                      </a:cubicBezTo>
                      <a:cubicBezTo>
                        <a:pt x="85327" y="101955"/>
                        <a:pt x="66969" y="161592"/>
                        <a:pt x="0" y="185262"/>
                      </a:cubicBezTo>
                      <a:cubicBezTo>
                        <a:pt x="152932" y="229542"/>
                        <a:pt x="119909" y="16974"/>
                        <a:pt x="240222" y="14837"/>
                      </a:cubicBezTo>
                      <a:close/>
                    </a:path>
                  </a:pathLst>
                </a:custGeom>
                <a:solidFill>
                  <a:srgbClr val="CCC2BE">
                    <a:alpha val="40000"/>
                  </a:srgbClr>
                </a:solidFill>
                <a:ln w="5770" cap="flat">
                  <a:noFill/>
                  <a:prstDash val="solid"/>
                  <a:miter/>
                </a:ln>
              </p:spPr>
              <p:txBody>
                <a:bodyPr rtlCol="0" anchor="ctr"/>
                <a:lstStyle/>
                <a:p>
                  <a:endParaRPr lang="th-TH"/>
                </a:p>
              </p:txBody>
            </p:sp>
            <p:sp>
              <p:nvSpPr>
                <p:cNvPr id="1889" name="Freeform: Shape 1888">
                  <a:extLst>
                    <a:ext uri="{FF2B5EF4-FFF2-40B4-BE49-F238E27FC236}">
                      <a16:creationId xmlns:a16="http://schemas.microsoft.com/office/drawing/2014/main" id="{FE6F4939-0CAC-41AE-B163-15AC9C15DC8C}"/>
                    </a:ext>
                  </a:extLst>
                </p:cNvPr>
                <p:cNvSpPr/>
                <p:nvPr/>
              </p:nvSpPr>
              <p:spPr>
                <a:xfrm>
                  <a:off x="3190445" y="4359777"/>
                  <a:ext cx="348700" cy="380277"/>
                </a:xfrm>
                <a:custGeom>
                  <a:avLst/>
                  <a:gdLst>
                    <a:gd name="connsiteX0" fmla="*/ 190977 w 348700"/>
                    <a:gd name="connsiteY0" fmla="*/ 380278 h 380277"/>
                    <a:gd name="connsiteX1" fmla="*/ 0 w 348700"/>
                    <a:gd name="connsiteY1" fmla="*/ 293911 h 380277"/>
                    <a:gd name="connsiteX2" fmla="*/ 121641 w 348700"/>
                    <a:gd name="connsiteY2" fmla="*/ 209969 h 380277"/>
                    <a:gd name="connsiteX3" fmla="*/ 131109 w 348700"/>
                    <a:gd name="connsiteY3" fmla="*/ 173944 h 380277"/>
                    <a:gd name="connsiteX4" fmla="*/ 213781 w 348700"/>
                    <a:gd name="connsiteY4" fmla="*/ 31751 h 380277"/>
                    <a:gd name="connsiteX5" fmla="*/ 265740 w 348700"/>
                    <a:gd name="connsiteY5" fmla="*/ 402 h 380277"/>
                    <a:gd name="connsiteX6" fmla="*/ 199925 w 348700"/>
                    <a:gd name="connsiteY6" fmla="*/ 180641 h 380277"/>
                    <a:gd name="connsiteX7" fmla="*/ 232717 w 348700"/>
                    <a:gd name="connsiteY7" fmla="*/ 157952 h 380277"/>
                    <a:gd name="connsiteX8" fmla="*/ 348700 w 348700"/>
                    <a:gd name="connsiteY8" fmla="*/ 104319 h 380277"/>
                    <a:gd name="connsiteX9" fmla="*/ 223365 w 348700"/>
                    <a:gd name="connsiteY9" fmla="*/ 176888 h 380277"/>
                    <a:gd name="connsiteX10" fmla="*/ 190977 w 348700"/>
                    <a:gd name="connsiteY10" fmla="*/ 380278 h 38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00" h="380277">
                      <a:moveTo>
                        <a:pt x="190977" y="380278"/>
                      </a:moveTo>
                      <a:cubicBezTo>
                        <a:pt x="139653" y="330801"/>
                        <a:pt x="71010" y="299742"/>
                        <a:pt x="0" y="293911"/>
                      </a:cubicBezTo>
                      <a:cubicBezTo>
                        <a:pt x="30194" y="253729"/>
                        <a:pt x="99992" y="255288"/>
                        <a:pt x="121641" y="209969"/>
                      </a:cubicBezTo>
                      <a:cubicBezTo>
                        <a:pt x="127010" y="198769"/>
                        <a:pt x="128453" y="186125"/>
                        <a:pt x="131109" y="173944"/>
                      </a:cubicBezTo>
                      <a:cubicBezTo>
                        <a:pt x="142886" y="119849"/>
                        <a:pt x="178853" y="74761"/>
                        <a:pt x="213781" y="31751"/>
                      </a:cubicBezTo>
                      <a:cubicBezTo>
                        <a:pt x="227175" y="15239"/>
                        <a:pt x="244783" y="-2946"/>
                        <a:pt x="265740" y="402"/>
                      </a:cubicBezTo>
                      <a:cubicBezTo>
                        <a:pt x="233872" y="56229"/>
                        <a:pt x="211472" y="117425"/>
                        <a:pt x="199925" y="180641"/>
                      </a:cubicBezTo>
                      <a:cubicBezTo>
                        <a:pt x="212742" y="188493"/>
                        <a:pt x="225385" y="171000"/>
                        <a:pt x="232717" y="157952"/>
                      </a:cubicBezTo>
                      <a:cubicBezTo>
                        <a:pt x="255290" y="117829"/>
                        <a:pt x="304362" y="95140"/>
                        <a:pt x="348700" y="104319"/>
                      </a:cubicBezTo>
                      <a:cubicBezTo>
                        <a:pt x="312849" y="134686"/>
                        <a:pt x="257542" y="139940"/>
                        <a:pt x="223365" y="176888"/>
                      </a:cubicBezTo>
                      <a:cubicBezTo>
                        <a:pt x="174235" y="230175"/>
                        <a:pt x="173773" y="314117"/>
                        <a:pt x="190977" y="380278"/>
                      </a:cubicBezTo>
                      <a:close/>
                    </a:path>
                  </a:pathLst>
                </a:custGeom>
                <a:solidFill>
                  <a:srgbClr val="DA9C92">
                    <a:alpha val="25000"/>
                  </a:srgbClr>
                </a:solidFill>
                <a:ln w="5770" cap="flat">
                  <a:noFill/>
                  <a:prstDash val="solid"/>
                  <a:miter/>
                </a:ln>
              </p:spPr>
              <p:txBody>
                <a:bodyPr rtlCol="0" anchor="ctr"/>
                <a:lstStyle/>
                <a:p>
                  <a:endParaRPr lang="th-TH"/>
                </a:p>
              </p:txBody>
            </p:sp>
            <p:sp>
              <p:nvSpPr>
                <p:cNvPr id="1890" name="Freeform: Shape 1889">
                  <a:extLst>
                    <a:ext uri="{FF2B5EF4-FFF2-40B4-BE49-F238E27FC236}">
                      <a16:creationId xmlns:a16="http://schemas.microsoft.com/office/drawing/2014/main" id="{87D4C05B-3EA5-48ED-91F5-63BE9C93D302}"/>
                    </a:ext>
                  </a:extLst>
                </p:cNvPr>
                <p:cNvSpPr/>
                <p:nvPr/>
              </p:nvSpPr>
              <p:spPr>
                <a:xfrm>
                  <a:off x="3419844" y="4546568"/>
                  <a:ext cx="411778" cy="253100"/>
                </a:xfrm>
                <a:custGeom>
                  <a:avLst/>
                  <a:gdLst>
                    <a:gd name="connsiteX0" fmla="*/ 216579 w 411778"/>
                    <a:gd name="connsiteY0" fmla="*/ 8629 h 253100"/>
                    <a:gd name="connsiteX1" fmla="*/ 296249 w 411778"/>
                    <a:gd name="connsiteY1" fmla="*/ 51466 h 253100"/>
                    <a:gd name="connsiteX2" fmla="*/ 359177 w 411778"/>
                    <a:gd name="connsiteY2" fmla="*/ 92745 h 253100"/>
                    <a:gd name="connsiteX3" fmla="*/ 411193 w 411778"/>
                    <a:gd name="connsiteY3" fmla="*/ 166988 h 253100"/>
                    <a:gd name="connsiteX4" fmla="*/ 294575 w 411778"/>
                    <a:gd name="connsiteY4" fmla="*/ 103887 h 253100"/>
                    <a:gd name="connsiteX5" fmla="*/ 170971 w 411778"/>
                    <a:gd name="connsiteY5" fmla="*/ 59145 h 253100"/>
                    <a:gd name="connsiteX6" fmla="*/ 62608 w 411778"/>
                    <a:gd name="connsiteY6" fmla="*/ 121091 h 253100"/>
                    <a:gd name="connsiteX7" fmla="*/ 42576 w 411778"/>
                    <a:gd name="connsiteY7" fmla="*/ 253066 h 253100"/>
                    <a:gd name="connsiteX8" fmla="*/ 1066 w 411778"/>
                    <a:gd name="connsiteY8" fmla="*/ 166757 h 253100"/>
                    <a:gd name="connsiteX9" fmla="*/ 216579 w 411778"/>
                    <a:gd name="connsiteY9" fmla="*/ 8629 h 25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778" h="253100">
                      <a:moveTo>
                        <a:pt x="216579" y="8629"/>
                      </a:moveTo>
                      <a:cubicBezTo>
                        <a:pt x="245272" y="18155"/>
                        <a:pt x="270963" y="34897"/>
                        <a:pt x="296249" y="51466"/>
                      </a:cubicBezTo>
                      <a:cubicBezTo>
                        <a:pt x="317206" y="65207"/>
                        <a:pt x="338221" y="78947"/>
                        <a:pt x="359177" y="92745"/>
                      </a:cubicBezTo>
                      <a:cubicBezTo>
                        <a:pt x="386022" y="110353"/>
                        <a:pt x="416389" y="135351"/>
                        <a:pt x="411193" y="166988"/>
                      </a:cubicBezTo>
                      <a:cubicBezTo>
                        <a:pt x="369280" y="152555"/>
                        <a:pt x="332563" y="126691"/>
                        <a:pt x="294575" y="103887"/>
                      </a:cubicBezTo>
                      <a:cubicBezTo>
                        <a:pt x="256588" y="81083"/>
                        <a:pt x="215251" y="60646"/>
                        <a:pt x="170971" y="59145"/>
                      </a:cubicBezTo>
                      <a:cubicBezTo>
                        <a:pt x="126691" y="57702"/>
                        <a:pt x="79004" y="79755"/>
                        <a:pt x="62608" y="121091"/>
                      </a:cubicBezTo>
                      <a:cubicBezTo>
                        <a:pt x="52967" y="145569"/>
                        <a:pt x="82699" y="255318"/>
                        <a:pt x="42576" y="253066"/>
                      </a:cubicBezTo>
                      <a:cubicBezTo>
                        <a:pt x="15615" y="251565"/>
                        <a:pt x="3318" y="185520"/>
                        <a:pt x="1066" y="166757"/>
                      </a:cubicBezTo>
                      <a:cubicBezTo>
                        <a:pt x="-12732" y="50485"/>
                        <a:pt x="110006" y="-26702"/>
                        <a:pt x="216579" y="8629"/>
                      </a:cubicBezTo>
                      <a:close/>
                    </a:path>
                  </a:pathLst>
                </a:custGeom>
                <a:solidFill>
                  <a:srgbClr val="DA9C92">
                    <a:alpha val="25000"/>
                  </a:srgbClr>
                </a:solidFill>
                <a:ln w="5770" cap="flat">
                  <a:noFill/>
                  <a:prstDash val="solid"/>
                  <a:miter/>
                </a:ln>
              </p:spPr>
              <p:txBody>
                <a:bodyPr rtlCol="0" anchor="ctr"/>
                <a:lstStyle/>
                <a:p>
                  <a:endParaRPr lang="th-TH"/>
                </a:p>
              </p:txBody>
            </p:sp>
            <p:sp>
              <p:nvSpPr>
                <p:cNvPr id="1891" name="Freeform: Shape 1890">
                  <a:extLst>
                    <a:ext uri="{FF2B5EF4-FFF2-40B4-BE49-F238E27FC236}">
                      <a16:creationId xmlns:a16="http://schemas.microsoft.com/office/drawing/2014/main" id="{B3799379-6D8B-48BA-B7F3-F3BDFFE78CAF}"/>
                    </a:ext>
                  </a:extLst>
                </p:cNvPr>
                <p:cNvSpPr/>
                <p:nvPr/>
              </p:nvSpPr>
              <p:spPr>
                <a:xfrm>
                  <a:off x="3544872" y="4580416"/>
                  <a:ext cx="280267" cy="458151"/>
                </a:xfrm>
                <a:custGeom>
                  <a:avLst/>
                  <a:gdLst>
                    <a:gd name="connsiteX0" fmla="*/ 64071 w 280267"/>
                    <a:gd name="connsiteY0" fmla="*/ 212983 h 458151"/>
                    <a:gd name="connsiteX1" fmla="*/ 36533 w 280267"/>
                    <a:gd name="connsiteY1" fmla="*/ 144687 h 458151"/>
                    <a:gd name="connsiteX2" fmla="*/ 12055 w 280267"/>
                    <a:gd name="connsiteY2" fmla="*/ 47120 h 458151"/>
                    <a:gd name="connsiteX3" fmla="*/ 91090 w 280267"/>
                    <a:gd name="connsiteY3" fmla="*/ 5784 h 458151"/>
                    <a:gd name="connsiteX4" fmla="*/ 117820 w 280267"/>
                    <a:gd name="connsiteY4" fmla="*/ 98386 h 458151"/>
                    <a:gd name="connsiteX5" fmla="*/ 159964 w 280267"/>
                    <a:gd name="connsiteY5" fmla="*/ 180596 h 458151"/>
                    <a:gd name="connsiteX6" fmla="*/ 162735 w 280267"/>
                    <a:gd name="connsiteY6" fmla="*/ 91342 h 458151"/>
                    <a:gd name="connsiteX7" fmla="*/ 179189 w 280267"/>
                    <a:gd name="connsiteY7" fmla="*/ 52258 h 458151"/>
                    <a:gd name="connsiteX8" fmla="*/ 217003 w 280267"/>
                    <a:gd name="connsiteY8" fmla="*/ 62188 h 458151"/>
                    <a:gd name="connsiteX9" fmla="*/ 259551 w 280267"/>
                    <a:gd name="connsiteY9" fmla="*/ 90881 h 458151"/>
                    <a:gd name="connsiteX10" fmla="*/ 279700 w 280267"/>
                    <a:gd name="connsiteY10" fmla="*/ 113569 h 458151"/>
                    <a:gd name="connsiteX11" fmla="*/ 228665 w 280267"/>
                    <a:gd name="connsiteY11" fmla="*/ 155829 h 458151"/>
                    <a:gd name="connsiteX12" fmla="*/ 141952 w 280267"/>
                    <a:gd name="connsiteY12" fmla="*/ 244909 h 458151"/>
                    <a:gd name="connsiteX13" fmla="*/ 119263 w 280267"/>
                    <a:gd name="connsiteY13" fmla="*/ 370534 h 458151"/>
                    <a:gd name="connsiteX14" fmla="*/ 9110 w 280267"/>
                    <a:gd name="connsiteY14" fmla="*/ 423070 h 458151"/>
                    <a:gd name="connsiteX15" fmla="*/ 64071 w 280267"/>
                    <a:gd name="connsiteY15" fmla="*/ 212983 h 45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267" h="458151">
                      <a:moveTo>
                        <a:pt x="64071" y="212983"/>
                      </a:moveTo>
                      <a:cubicBezTo>
                        <a:pt x="66496" y="188043"/>
                        <a:pt x="49985" y="165817"/>
                        <a:pt x="36533" y="144687"/>
                      </a:cubicBezTo>
                      <a:cubicBezTo>
                        <a:pt x="18001" y="115590"/>
                        <a:pt x="3453" y="80546"/>
                        <a:pt x="12055" y="47120"/>
                      </a:cubicBezTo>
                      <a:cubicBezTo>
                        <a:pt x="20657" y="13693"/>
                        <a:pt x="61473" y="-11940"/>
                        <a:pt x="91090" y="5784"/>
                      </a:cubicBezTo>
                      <a:cubicBezTo>
                        <a:pt x="120129" y="23219"/>
                        <a:pt x="119147" y="64555"/>
                        <a:pt x="117820" y="98386"/>
                      </a:cubicBezTo>
                      <a:cubicBezTo>
                        <a:pt x="116492" y="132217"/>
                        <a:pt x="126422" y="175631"/>
                        <a:pt x="159964" y="180596"/>
                      </a:cubicBezTo>
                      <a:cubicBezTo>
                        <a:pt x="160888" y="150864"/>
                        <a:pt x="161811" y="121074"/>
                        <a:pt x="162735" y="91342"/>
                      </a:cubicBezTo>
                      <a:cubicBezTo>
                        <a:pt x="163197" y="76390"/>
                        <a:pt x="165564" y="58435"/>
                        <a:pt x="179189" y="52258"/>
                      </a:cubicBezTo>
                      <a:cubicBezTo>
                        <a:pt x="191659" y="46600"/>
                        <a:pt x="205687" y="54567"/>
                        <a:pt x="217003" y="62188"/>
                      </a:cubicBezTo>
                      <a:cubicBezTo>
                        <a:pt x="231205" y="71771"/>
                        <a:pt x="245349" y="81355"/>
                        <a:pt x="259551" y="90881"/>
                      </a:cubicBezTo>
                      <a:cubicBezTo>
                        <a:pt x="268153" y="96711"/>
                        <a:pt x="277448" y="103466"/>
                        <a:pt x="279700" y="113569"/>
                      </a:cubicBezTo>
                      <a:cubicBezTo>
                        <a:pt x="285011" y="137470"/>
                        <a:pt x="251873" y="148035"/>
                        <a:pt x="228665" y="155829"/>
                      </a:cubicBezTo>
                      <a:cubicBezTo>
                        <a:pt x="188137" y="169453"/>
                        <a:pt x="158059" y="205305"/>
                        <a:pt x="141952" y="244909"/>
                      </a:cubicBezTo>
                      <a:cubicBezTo>
                        <a:pt x="125787" y="284513"/>
                        <a:pt x="121745" y="327870"/>
                        <a:pt x="119263" y="370534"/>
                      </a:cubicBezTo>
                      <a:cubicBezTo>
                        <a:pt x="115452" y="434962"/>
                        <a:pt x="48946" y="500372"/>
                        <a:pt x="9110" y="423070"/>
                      </a:cubicBezTo>
                      <a:cubicBezTo>
                        <a:pt x="-27607" y="352175"/>
                        <a:pt x="58125" y="274237"/>
                        <a:pt x="64071" y="212983"/>
                      </a:cubicBezTo>
                      <a:close/>
                    </a:path>
                  </a:pathLst>
                </a:custGeom>
                <a:solidFill>
                  <a:srgbClr val="DA9C92">
                    <a:alpha val="25000"/>
                  </a:srgbClr>
                </a:solidFill>
                <a:ln w="5770" cap="flat">
                  <a:noFill/>
                  <a:prstDash val="solid"/>
                  <a:miter/>
                </a:ln>
              </p:spPr>
              <p:txBody>
                <a:bodyPr rtlCol="0" anchor="ctr"/>
                <a:lstStyle/>
                <a:p>
                  <a:endParaRPr lang="th-TH"/>
                </a:p>
              </p:txBody>
            </p:sp>
            <p:sp>
              <p:nvSpPr>
                <p:cNvPr id="1892" name="Freeform: Shape 1891">
                  <a:extLst>
                    <a:ext uri="{FF2B5EF4-FFF2-40B4-BE49-F238E27FC236}">
                      <a16:creationId xmlns:a16="http://schemas.microsoft.com/office/drawing/2014/main" id="{8F6587F5-6263-4498-8C09-F250E507445A}"/>
                    </a:ext>
                  </a:extLst>
                </p:cNvPr>
                <p:cNvSpPr/>
                <p:nvPr/>
              </p:nvSpPr>
              <p:spPr>
                <a:xfrm>
                  <a:off x="3482897" y="4631981"/>
                  <a:ext cx="339596" cy="404340"/>
                </a:xfrm>
                <a:custGeom>
                  <a:avLst/>
                  <a:gdLst>
                    <a:gd name="connsiteX0" fmla="*/ 1576 w 339596"/>
                    <a:gd name="connsiteY0" fmla="*/ 148775 h 404340"/>
                    <a:gd name="connsiteX1" fmla="*/ 25650 w 339596"/>
                    <a:gd name="connsiteY1" fmla="*/ 84404 h 404340"/>
                    <a:gd name="connsiteX2" fmla="*/ 87828 w 339596"/>
                    <a:gd name="connsiteY2" fmla="*/ 249459 h 404340"/>
                    <a:gd name="connsiteX3" fmla="*/ 96892 w 339596"/>
                    <a:gd name="connsiteY3" fmla="*/ 270301 h 404340"/>
                    <a:gd name="connsiteX4" fmla="*/ 131646 w 339596"/>
                    <a:gd name="connsiteY4" fmla="*/ 236412 h 404340"/>
                    <a:gd name="connsiteX5" fmla="*/ 113403 w 339596"/>
                    <a:gd name="connsiteY5" fmla="*/ 0 h 404340"/>
                    <a:gd name="connsiteX6" fmla="*/ 131589 w 339596"/>
                    <a:gd name="connsiteY6" fmla="*/ 58367 h 404340"/>
                    <a:gd name="connsiteX7" fmla="*/ 166978 w 339596"/>
                    <a:gd name="connsiteY7" fmla="*/ 279480 h 404340"/>
                    <a:gd name="connsiteX8" fmla="*/ 175118 w 339596"/>
                    <a:gd name="connsiteY8" fmla="*/ 189880 h 404340"/>
                    <a:gd name="connsiteX9" fmla="*/ 239547 w 339596"/>
                    <a:gd name="connsiteY9" fmla="*/ 105938 h 404340"/>
                    <a:gd name="connsiteX10" fmla="*/ 339596 w 339596"/>
                    <a:gd name="connsiteY10" fmla="*/ 95893 h 404340"/>
                    <a:gd name="connsiteX11" fmla="*/ 182623 w 339596"/>
                    <a:gd name="connsiteY11" fmla="*/ 332247 h 404340"/>
                    <a:gd name="connsiteX12" fmla="*/ 68661 w 339596"/>
                    <a:gd name="connsiteY12" fmla="*/ 377220 h 404340"/>
                    <a:gd name="connsiteX13" fmla="*/ 45857 w 339596"/>
                    <a:gd name="connsiteY13" fmla="*/ 261583 h 404340"/>
                    <a:gd name="connsiteX14" fmla="*/ 1576 w 339596"/>
                    <a:gd name="connsiteY14" fmla="*/ 148775 h 40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596" h="404340">
                      <a:moveTo>
                        <a:pt x="1576" y="148775"/>
                      </a:moveTo>
                      <a:cubicBezTo>
                        <a:pt x="-3504" y="124643"/>
                        <a:pt x="3482" y="95258"/>
                        <a:pt x="25650" y="84404"/>
                      </a:cubicBezTo>
                      <a:cubicBezTo>
                        <a:pt x="67737" y="126894"/>
                        <a:pt x="78648" y="190342"/>
                        <a:pt x="87828" y="249459"/>
                      </a:cubicBezTo>
                      <a:cubicBezTo>
                        <a:pt x="89040" y="257138"/>
                        <a:pt x="90657" y="265624"/>
                        <a:pt x="96892" y="270301"/>
                      </a:cubicBezTo>
                      <a:cubicBezTo>
                        <a:pt x="112941" y="282193"/>
                        <a:pt x="130607" y="256329"/>
                        <a:pt x="131646" y="236412"/>
                      </a:cubicBezTo>
                      <a:cubicBezTo>
                        <a:pt x="135803" y="156742"/>
                        <a:pt x="89386" y="76033"/>
                        <a:pt x="113403" y="0"/>
                      </a:cubicBezTo>
                      <a:cubicBezTo>
                        <a:pt x="131589" y="11258"/>
                        <a:pt x="132108" y="37006"/>
                        <a:pt x="131589" y="58367"/>
                      </a:cubicBezTo>
                      <a:cubicBezTo>
                        <a:pt x="129741" y="133418"/>
                        <a:pt x="141807" y="208758"/>
                        <a:pt x="166978" y="279480"/>
                      </a:cubicBezTo>
                      <a:cubicBezTo>
                        <a:pt x="146483" y="255001"/>
                        <a:pt x="159993" y="217995"/>
                        <a:pt x="175118" y="189880"/>
                      </a:cubicBezTo>
                      <a:cubicBezTo>
                        <a:pt x="191976" y="158532"/>
                        <a:pt x="210854" y="126952"/>
                        <a:pt x="239547" y="105938"/>
                      </a:cubicBezTo>
                      <a:cubicBezTo>
                        <a:pt x="268298" y="84923"/>
                        <a:pt x="309403" y="77072"/>
                        <a:pt x="339596" y="95893"/>
                      </a:cubicBezTo>
                      <a:cubicBezTo>
                        <a:pt x="240471" y="123835"/>
                        <a:pt x="169980" y="230004"/>
                        <a:pt x="182623" y="332247"/>
                      </a:cubicBezTo>
                      <a:cubicBezTo>
                        <a:pt x="191630" y="404816"/>
                        <a:pt x="107803" y="427735"/>
                        <a:pt x="68661" y="377220"/>
                      </a:cubicBezTo>
                      <a:cubicBezTo>
                        <a:pt x="47935" y="350490"/>
                        <a:pt x="54863" y="293509"/>
                        <a:pt x="45857" y="261583"/>
                      </a:cubicBezTo>
                      <a:cubicBezTo>
                        <a:pt x="34945" y="222672"/>
                        <a:pt x="9832" y="187917"/>
                        <a:pt x="1576" y="148775"/>
                      </a:cubicBezTo>
                      <a:close/>
                    </a:path>
                  </a:pathLst>
                </a:custGeom>
                <a:solidFill>
                  <a:srgbClr val="CC9F95">
                    <a:alpha val="43000"/>
                  </a:srgbClr>
                </a:solidFill>
                <a:ln w="5770" cap="flat">
                  <a:noFill/>
                  <a:prstDash val="solid"/>
                  <a:miter/>
                </a:ln>
              </p:spPr>
              <p:txBody>
                <a:bodyPr rtlCol="0" anchor="ctr"/>
                <a:lstStyle/>
                <a:p>
                  <a:endParaRPr lang="th-TH"/>
                </a:p>
              </p:txBody>
            </p:sp>
            <p:sp>
              <p:nvSpPr>
                <p:cNvPr id="1893" name="Freeform: Shape 1892">
                  <a:extLst>
                    <a:ext uri="{FF2B5EF4-FFF2-40B4-BE49-F238E27FC236}">
                      <a16:creationId xmlns:a16="http://schemas.microsoft.com/office/drawing/2014/main" id="{0F4ACD3D-9405-4842-A856-F9821810F809}"/>
                    </a:ext>
                  </a:extLst>
                </p:cNvPr>
                <p:cNvSpPr/>
                <p:nvPr/>
              </p:nvSpPr>
              <p:spPr>
                <a:xfrm>
                  <a:off x="3458281" y="4291167"/>
                  <a:ext cx="410686" cy="214669"/>
                </a:xfrm>
                <a:custGeom>
                  <a:avLst/>
                  <a:gdLst>
                    <a:gd name="connsiteX0" fmla="*/ 84097 w 410686"/>
                    <a:gd name="connsiteY0" fmla="*/ 156880 h 214669"/>
                    <a:gd name="connsiteX1" fmla="*/ 217919 w 410686"/>
                    <a:gd name="connsiteY1" fmla="*/ 37606 h 214669"/>
                    <a:gd name="connsiteX2" fmla="*/ 410686 w 410686"/>
                    <a:gd name="connsiteY2" fmla="*/ 3313 h 214669"/>
                    <a:gd name="connsiteX3" fmla="*/ 308328 w 410686"/>
                    <a:gd name="connsiteY3" fmla="*/ 24039 h 214669"/>
                    <a:gd name="connsiteX4" fmla="*/ 241359 w 410686"/>
                    <a:gd name="connsiteY4" fmla="*/ 106249 h 214669"/>
                    <a:gd name="connsiteX5" fmla="*/ 242109 w 410686"/>
                    <a:gd name="connsiteY5" fmla="*/ 214670 h 214669"/>
                    <a:gd name="connsiteX6" fmla="*/ 46802 w 410686"/>
                    <a:gd name="connsiteY6" fmla="*/ 190191 h 214669"/>
                    <a:gd name="connsiteX7" fmla="*/ 84097 w 410686"/>
                    <a:gd name="connsiteY7" fmla="*/ 156880 h 2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686" h="214669">
                      <a:moveTo>
                        <a:pt x="84097" y="156880"/>
                      </a:moveTo>
                      <a:cubicBezTo>
                        <a:pt x="143850" y="145276"/>
                        <a:pt x="170233" y="75363"/>
                        <a:pt x="217919" y="37606"/>
                      </a:cubicBezTo>
                      <a:cubicBezTo>
                        <a:pt x="270398" y="-4019"/>
                        <a:pt x="344006" y="-3153"/>
                        <a:pt x="410686" y="3313"/>
                      </a:cubicBezTo>
                      <a:cubicBezTo>
                        <a:pt x="381589" y="23058"/>
                        <a:pt x="341061" y="11165"/>
                        <a:pt x="308328" y="24039"/>
                      </a:cubicBezTo>
                      <a:cubicBezTo>
                        <a:pt x="274555" y="37317"/>
                        <a:pt x="256485" y="73284"/>
                        <a:pt x="241359" y="106249"/>
                      </a:cubicBezTo>
                      <a:cubicBezTo>
                        <a:pt x="225078" y="141812"/>
                        <a:pt x="211511" y="190307"/>
                        <a:pt x="242109" y="214670"/>
                      </a:cubicBezTo>
                      <a:cubicBezTo>
                        <a:pt x="179181" y="164558"/>
                        <a:pt x="113425" y="198389"/>
                        <a:pt x="46802" y="190191"/>
                      </a:cubicBezTo>
                      <a:cubicBezTo>
                        <a:pt x="-49898" y="178241"/>
                        <a:pt x="23767" y="168600"/>
                        <a:pt x="84097" y="156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1894" name="Freeform: Shape 1893">
                  <a:extLst>
                    <a:ext uri="{FF2B5EF4-FFF2-40B4-BE49-F238E27FC236}">
                      <a16:creationId xmlns:a16="http://schemas.microsoft.com/office/drawing/2014/main" id="{17122D38-91A1-430B-87DE-E3E809B08E94}"/>
                    </a:ext>
                  </a:extLst>
                </p:cNvPr>
                <p:cNvSpPr/>
                <p:nvPr/>
              </p:nvSpPr>
              <p:spPr>
                <a:xfrm>
                  <a:off x="3622279" y="4394491"/>
                  <a:ext cx="323409" cy="300879"/>
                </a:xfrm>
                <a:custGeom>
                  <a:avLst/>
                  <a:gdLst>
                    <a:gd name="connsiteX0" fmla="*/ 225270 w 323409"/>
                    <a:gd name="connsiteY0" fmla="*/ 300880 h 300879"/>
                    <a:gd name="connsiteX1" fmla="*/ 291430 w 323409"/>
                    <a:gd name="connsiteY1" fmla="*/ 273803 h 300879"/>
                    <a:gd name="connsiteX2" fmla="*/ 323125 w 323409"/>
                    <a:gd name="connsiteY2" fmla="*/ 213012 h 300879"/>
                    <a:gd name="connsiteX3" fmla="*/ 300436 w 323409"/>
                    <a:gd name="connsiteY3" fmla="*/ 152509 h 300879"/>
                    <a:gd name="connsiteX4" fmla="*/ 296107 w 323409"/>
                    <a:gd name="connsiteY4" fmla="*/ 12509 h 300879"/>
                    <a:gd name="connsiteX5" fmla="*/ 198598 w 323409"/>
                    <a:gd name="connsiteY5" fmla="*/ 29194 h 300879"/>
                    <a:gd name="connsiteX6" fmla="*/ 110614 w 323409"/>
                    <a:gd name="connsiteY6" fmla="*/ 90736 h 300879"/>
                    <a:gd name="connsiteX7" fmla="*/ 0 w 323409"/>
                    <a:gd name="connsiteY7" fmla="*/ 86348 h 300879"/>
                    <a:gd name="connsiteX8" fmla="*/ 225270 w 323409"/>
                    <a:gd name="connsiteY8" fmla="*/ 300880 h 30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09" h="300879">
                      <a:moveTo>
                        <a:pt x="225270" y="300880"/>
                      </a:moveTo>
                      <a:cubicBezTo>
                        <a:pt x="248363" y="294471"/>
                        <a:pt x="271975" y="287775"/>
                        <a:pt x="291430" y="273803"/>
                      </a:cubicBezTo>
                      <a:cubicBezTo>
                        <a:pt x="310886" y="259832"/>
                        <a:pt x="325665" y="236855"/>
                        <a:pt x="323125" y="213012"/>
                      </a:cubicBezTo>
                      <a:cubicBezTo>
                        <a:pt x="320816" y="191478"/>
                        <a:pt x="305344" y="173581"/>
                        <a:pt x="300436" y="152509"/>
                      </a:cubicBezTo>
                      <a:cubicBezTo>
                        <a:pt x="289468" y="105342"/>
                        <a:pt x="330688" y="46340"/>
                        <a:pt x="296107" y="12509"/>
                      </a:cubicBezTo>
                      <a:cubicBezTo>
                        <a:pt x="270012" y="-13008"/>
                        <a:pt x="225443" y="4542"/>
                        <a:pt x="198598" y="29194"/>
                      </a:cubicBezTo>
                      <a:cubicBezTo>
                        <a:pt x="171694" y="53845"/>
                        <a:pt x="146870" y="86406"/>
                        <a:pt x="110614" y="90736"/>
                      </a:cubicBezTo>
                      <a:cubicBezTo>
                        <a:pt x="71183" y="95470"/>
                        <a:pt x="38334" y="71858"/>
                        <a:pt x="0" y="86348"/>
                      </a:cubicBezTo>
                      <a:cubicBezTo>
                        <a:pt x="8198" y="95354"/>
                        <a:pt x="256907" y="292047"/>
                        <a:pt x="225270" y="300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1895" name="Freeform: Shape 1894">
                  <a:extLst>
                    <a:ext uri="{FF2B5EF4-FFF2-40B4-BE49-F238E27FC236}">
                      <a16:creationId xmlns:a16="http://schemas.microsoft.com/office/drawing/2014/main" id="{82832A22-6276-4901-9041-DAD4C62023C3}"/>
                    </a:ext>
                  </a:extLst>
                </p:cNvPr>
                <p:cNvSpPr/>
                <p:nvPr/>
              </p:nvSpPr>
              <p:spPr>
                <a:xfrm>
                  <a:off x="3042698" y="4660443"/>
                  <a:ext cx="382889" cy="479115"/>
                </a:xfrm>
                <a:custGeom>
                  <a:avLst/>
                  <a:gdLst>
                    <a:gd name="connsiteX0" fmla="*/ 238155 w 382889"/>
                    <a:gd name="connsiteY0" fmla="*/ 115405 h 479115"/>
                    <a:gd name="connsiteX1" fmla="*/ 53933 w 382889"/>
                    <a:gd name="connsiteY1" fmla="*/ 328898 h 479115"/>
                    <a:gd name="connsiteX2" fmla="*/ 3187 w 382889"/>
                    <a:gd name="connsiteY2" fmla="*/ 479116 h 479115"/>
                    <a:gd name="connsiteX3" fmla="*/ 135508 w 382889"/>
                    <a:gd name="connsiteY3" fmla="*/ 127645 h 479115"/>
                    <a:gd name="connsiteX4" fmla="*/ 207788 w 382889"/>
                    <a:gd name="connsiteY4" fmla="*/ 25632 h 479115"/>
                    <a:gd name="connsiteX5" fmla="*/ 230881 w 382889"/>
                    <a:gd name="connsiteY5" fmla="*/ 3117 h 479115"/>
                    <a:gd name="connsiteX6" fmla="*/ 382889 w 382889"/>
                    <a:gd name="connsiteY6" fmla="*/ 98144 h 479115"/>
                    <a:gd name="connsiteX7" fmla="*/ 238155 w 382889"/>
                    <a:gd name="connsiteY7" fmla="*/ 115405 h 47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889" h="479115">
                      <a:moveTo>
                        <a:pt x="238155" y="115405"/>
                      </a:moveTo>
                      <a:cubicBezTo>
                        <a:pt x="170898" y="181220"/>
                        <a:pt x="109183" y="252692"/>
                        <a:pt x="53933" y="328898"/>
                      </a:cubicBezTo>
                      <a:cubicBezTo>
                        <a:pt x="21892" y="373120"/>
                        <a:pt x="-9457" y="426003"/>
                        <a:pt x="3187" y="479116"/>
                      </a:cubicBezTo>
                      <a:cubicBezTo>
                        <a:pt x="-16846" y="352106"/>
                        <a:pt x="61207" y="232543"/>
                        <a:pt x="135508" y="127645"/>
                      </a:cubicBezTo>
                      <a:cubicBezTo>
                        <a:pt x="159582" y="93640"/>
                        <a:pt x="183714" y="59636"/>
                        <a:pt x="207788" y="25632"/>
                      </a:cubicBezTo>
                      <a:cubicBezTo>
                        <a:pt x="214081" y="16742"/>
                        <a:pt x="220894" y="7447"/>
                        <a:pt x="230881" y="3117"/>
                      </a:cubicBezTo>
                      <a:cubicBezTo>
                        <a:pt x="276778" y="-16743"/>
                        <a:pt x="361932" y="63447"/>
                        <a:pt x="382889" y="98144"/>
                      </a:cubicBezTo>
                      <a:cubicBezTo>
                        <a:pt x="343400" y="64890"/>
                        <a:pt x="272968" y="81401"/>
                        <a:pt x="238155" y="115405"/>
                      </a:cubicBezTo>
                      <a:close/>
                    </a:path>
                  </a:pathLst>
                </a:custGeom>
                <a:solidFill>
                  <a:srgbClr val="DA9C92">
                    <a:alpha val="25000"/>
                  </a:srgbClr>
                </a:solidFill>
                <a:ln w="5770" cap="flat">
                  <a:noFill/>
                  <a:prstDash val="solid"/>
                  <a:miter/>
                </a:ln>
              </p:spPr>
              <p:txBody>
                <a:bodyPr rtlCol="0" anchor="ctr"/>
                <a:lstStyle/>
                <a:p>
                  <a:endParaRPr lang="th-TH"/>
                </a:p>
              </p:txBody>
            </p:sp>
            <p:sp>
              <p:nvSpPr>
                <p:cNvPr id="1896" name="Freeform: Shape 1895">
                  <a:extLst>
                    <a:ext uri="{FF2B5EF4-FFF2-40B4-BE49-F238E27FC236}">
                      <a16:creationId xmlns:a16="http://schemas.microsoft.com/office/drawing/2014/main" id="{8FA34CD3-A00A-4EE6-B28E-C648733F92FA}"/>
                    </a:ext>
                  </a:extLst>
                </p:cNvPr>
                <p:cNvSpPr/>
                <p:nvPr/>
              </p:nvSpPr>
              <p:spPr>
                <a:xfrm>
                  <a:off x="3351459" y="4765457"/>
                  <a:ext cx="234218" cy="420691"/>
                </a:xfrm>
                <a:custGeom>
                  <a:avLst/>
                  <a:gdLst>
                    <a:gd name="connsiteX0" fmla="*/ 167654 w 234218"/>
                    <a:gd name="connsiteY0" fmla="*/ 119678 h 420691"/>
                    <a:gd name="connsiteX1" fmla="*/ 177064 w 234218"/>
                    <a:gd name="connsiteY1" fmla="*/ 169616 h 420691"/>
                    <a:gd name="connsiteX2" fmla="*/ 156569 w 234218"/>
                    <a:gd name="connsiteY2" fmla="*/ 208816 h 420691"/>
                    <a:gd name="connsiteX3" fmla="*/ 0 w 234218"/>
                    <a:gd name="connsiteY3" fmla="*/ 420692 h 420691"/>
                    <a:gd name="connsiteX4" fmla="*/ 234218 w 234218"/>
                    <a:gd name="connsiteY4" fmla="*/ 253789 h 420691"/>
                    <a:gd name="connsiteX5" fmla="*/ 172907 w 234218"/>
                    <a:gd name="connsiteY5" fmla="*/ 88156 h 420691"/>
                    <a:gd name="connsiteX6" fmla="*/ 115060 w 234218"/>
                    <a:gd name="connsiteY6" fmla="*/ 0 h 420691"/>
                    <a:gd name="connsiteX7" fmla="*/ 167654 w 234218"/>
                    <a:gd name="connsiteY7" fmla="*/ 119678 h 4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218" h="420691">
                      <a:moveTo>
                        <a:pt x="167654" y="119678"/>
                      </a:moveTo>
                      <a:cubicBezTo>
                        <a:pt x="173773" y="135728"/>
                        <a:pt x="180008" y="152701"/>
                        <a:pt x="177064" y="169616"/>
                      </a:cubicBezTo>
                      <a:cubicBezTo>
                        <a:pt x="174524" y="184280"/>
                        <a:pt x="165402" y="196808"/>
                        <a:pt x="156569" y="208816"/>
                      </a:cubicBezTo>
                      <a:cubicBezTo>
                        <a:pt x="104379" y="279422"/>
                        <a:pt x="52190" y="350086"/>
                        <a:pt x="0" y="420692"/>
                      </a:cubicBezTo>
                      <a:cubicBezTo>
                        <a:pt x="57674" y="342061"/>
                        <a:pt x="141097" y="282655"/>
                        <a:pt x="234218" y="253789"/>
                      </a:cubicBezTo>
                      <a:cubicBezTo>
                        <a:pt x="197270" y="207430"/>
                        <a:pt x="191208" y="144561"/>
                        <a:pt x="172907" y="88156"/>
                      </a:cubicBezTo>
                      <a:cubicBezTo>
                        <a:pt x="161880" y="54152"/>
                        <a:pt x="143464" y="21707"/>
                        <a:pt x="115060" y="0"/>
                      </a:cubicBezTo>
                      <a:cubicBezTo>
                        <a:pt x="128396" y="40528"/>
                        <a:pt x="152066" y="78920"/>
                        <a:pt x="167654" y="119678"/>
                      </a:cubicBezTo>
                      <a:close/>
                    </a:path>
                  </a:pathLst>
                </a:custGeom>
                <a:solidFill>
                  <a:srgbClr val="DA9C92">
                    <a:alpha val="25000"/>
                  </a:srgbClr>
                </a:solidFill>
                <a:ln w="5770" cap="flat">
                  <a:noFill/>
                  <a:prstDash val="solid"/>
                  <a:miter/>
                </a:ln>
              </p:spPr>
              <p:txBody>
                <a:bodyPr rtlCol="0" anchor="ctr"/>
                <a:lstStyle/>
                <a:p>
                  <a:endParaRPr lang="th-TH"/>
                </a:p>
              </p:txBody>
            </p:sp>
            <p:sp>
              <p:nvSpPr>
                <p:cNvPr id="1897" name="Freeform: Shape 1896">
                  <a:extLst>
                    <a:ext uri="{FF2B5EF4-FFF2-40B4-BE49-F238E27FC236}">
                      <a16:creationId xmlns:a16="http://schemas.microsoft.com/office/drawing/2014/main" id="{7F3A85DF-9E73-4B4E-AAA0-E84434FC6835}"/>
                    </a:ext>
                  </a:extLst>
                </p:cNvPr>
                <p:cNvSpPr/>
                <p:nvPr/>
              </p:nvSpPr>
              <p:spPr>
                <a:xfrm>
                  <a:off x="2580864" y="4903766"/>
                  <a:ext cx="587873" cy="577685"/>
                </a:xfrm>
                <a:custGeom>
                  <a:avLst/>
                  <a:gdLst>
                    <a:gd name="connsiteX0" fmla="*/ 230398 w 587873"/>
                    <a:gd name="connsiteY0" fmla="*/ 115769 h 577685"/>
                    <a:gd name="connsiteX1" fmla="*/ 272139 w 587873"/>
                    <a:gd name="connsiteY1" fmla="*/ 126507 h 577685"/>
                    <a:gd name="connsiteX2" fmla="*/ 301120 w 587873"/>
                    <a:gd name="connsiteY2" fmla="*/ 156065 h 577685"/>
                    <a:gd name="connsiteX3" fmla="*/ 403016 w 587873"/>
                    <a:gd name="connsiteY3" fmla="*/ 293814 h 577685"/>
                    <a:gd name="connsiteX4" fmla="*/ 452493 w 587873"/>
                    <a:gd name="connsiteY4" fmla="*/ 372271 h 577685"/>
                    <a:gd name="connsiteX5" fmla="*/ 491693 w 587873"/>
                    <a:gd name="connsiteY5" fmla="*/ 498531 h 577685"/>
                    <a:gd name="connsiteX6" fmla="*/ 587874 w 587873"/>
                    <a:gd name="connsiteY6" fmla="*/ 577681 h 577685"/>
                    <a:gd name="connsiteX7" fmla="*/ 404691 w 587873"/>
                    <a:gd name="connsiteY7" fmla="*/ 426251 h 577685"/>
                    <a:gd name="connsiteX8" fmla="*/ 366415 w 587873"/>
                    <a:gd name="connsiteY8" fmla="*/ 376947 h 577685"/>
                    <a:gd name="connsiteX9" fmla="*/ 189755 w 587873"/>
                    <a:gd name="connsiteY9" fmla="*/ 291735 h 577685"/>
                    <a:gd name="connsiteX10" fmla="*/ 177054 w 587873"/>
                    <a:gd name="connsiteY10" fmla="*/ 277129 h 577685"/>
                    <a:gd name="connsiteX11" fmla="*/ 182770 w 587873"/>
                    <a:gd name="connsiteY11" fmla="*/ 257269 h 577685"/>
                    <a:gd name="connsiteX12" fmla="*/ 220238 w 587873"/>
                    <a:gd name="connsiteY12" fmla="*/ 193649 h 577685"/>
                    <a:gd name="connsiteX13" fmla="*/ 10498 w 587873"/>
                    <a:gd name="connsiteY13" fmla="*/ 38697 h 577685"/>
                    <a:gd name="connsiteX14" fmla="*/ 8015 w 587873"/>
                    <a:gd name="connsiteY14" fmla="*/ 363 h 577685"/>
                    <a:gd name="connsiteX15" fmla="*/ 230398 w 587873"/>
                    <a:gd name="connsiteY15" fmla="*/ 115769 h 57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73" h="577685">
                      <a:moveTo>
                        <a:pt x="230398" y="115769"/>
                      </a:moveTo>
                      <a:cubicBezTo>
                        <a:pt x="244658" y="117962"/>
                        <a:pt x="259553" y="119348"/>
                        <a:pt x="272139" y="126507"/>
                      </a:cubicBezTo>
                      <a:cubicBezTo>
                        <a:pt x="284204" y="133377"/>
                        <a:pt x="292807" y="144865"/>
                        <a:pt x="301120" y="156065"/>
                      </a:cubicBezTo>
                      <a:cubicBezTo>
                        <a:pt x="335066" y="201962"/>
                        <a:pt x="369070" y="247917"/>
                        <a:pt x="403016" y="293814"/>
                      </a:cubicBezTo>
                      <a:cubicBezTo>
                        <a:pt x="421433" y="318754"/>
                        <a:pt x="440023" y="343925"/>
                        <a:pt x="452493" y="372271"/>
                      </a:cubicBezTo>
                      <a:cubicBezTo>
                        <a:pt x="470274" y="412626"/>
                        <a:pt x="474951" y="457714"/>
                        <a:pt x="491693" y="498531"/>
                      </a:cubicBezTo>
                      <a:cubicBezTo>
                        <a:pt x="508493" y="539347"/>
                        <a:pt x="543767" y="578143"/>
                        <a:pt x="587874" y="577681"/>
                      </a:cubicBezTo>
                      <a:cubicBezTo>
                        <a:pt x="505548" y="573236"/>
                        <a:pt x="449722" y="495298"/>
                        <a:pt x="404691" y="426251"/>
                      </a:cubicBezTo>
                      <a:cubicBezTo>
                        <a:pt x="393318" y="408758"/>
                        <a:pt x="381656" y="391207"/>
                        <a:pt x="366415" y="376947"/>
                      </a:cubicBezTo>
                      <a:cubicBezTo>
                        <a:pt x="318440" y="331974"/>
                        <a:pt x="244716" y="327818"/>
                        <a:pt x="189755" y="291735"/>
                      </a:cubicBezTo>
                      <a:cubicBezTo>
                        <a:pt x="184213" y="288098"/>
                        <a:pt x="178497" y="283595"/>
                        <a:pt x="177054" y="277129"/>
                      </a:cubicBezTo>
                      <a:cubicBezTo>
                        <a:pt x="175495" y="270201"/>
                        <a:pt x="179190" y="263331"/>
                        <a:pt x="182770" y="257269"/>
                      </a:cubicBezTo>
                      <a:cubicBezTo>
                        <a:pt x="195240" y="236082"/>
                        <a:pt x="207767" y="214894"/>
                        <a:pt x="220238" y="193649"/>
                      </a:cubicBezTo>
                      <a:cubicBezTo>
                        <a:pt x="139297" y="159760"/>
                        <a:pt x="66671" y="106127"/>
                        <a:pt x="10498" y="38697"/>
                      </a:cubicBezTo>
                      <a:cubicBezTo>
                        <a:pt x="857" y="27092"/>
                        <a:pt x="-6129" y="5616"/>
                        <a:pt x="8015" y="363"/>
                      </a:cubicBezTo>
                      <a:cubicBezTo>
                        <a:pt x="28741" y="-7316"/>
                        <a:pt x="189351" y="109418"/>
                        <a:pt x="230398" y="115769"/>
                      </a:cubicBezTo>
                      <a:close/>
                    </a:path>
                  </a:pathLst>
                </a:custGeom>
                <a:solidFill>
                  <a:srgbClr val="DA9C92">
                    <a:alpha val="25000"/>
                  </a:srgbClr>
                </a:solidFill>
                <a:ln w="5770" cap="flat">
                  <a:noFill/>
                  <a:prstDash val="solid"/>
                  <a:miter/>
                </a:ln>
              </p:spPr>
              <p:txBody>
                <a:bodyPr rtlCol="0" anchor="ctr"/>
                <a:lstStyle/>
                <a:p>
                  <a:endParaRPr lang="th-TH"/>
                </a:p>
              </p:txBody>
            </p:sp>
            <p:sp>
              <p:nvSpPr>
                <p:cNvPr id="1898" name="Freeform: Shape 1897">
                  <a:extLst>
                    <a:ext uri="{FF2B5EF4-FFF2-40B4-BE49-F238E27FC236}">
                      <a16:creationId xmlns:a16="http://schemas.microsoft.com/office/drawing/2014/main" id="{C6DC5A8A-4E72-4B1D-9193-858A9B3507F7}"/>
                    </a:ext>
                  </a:extLst>
                </p:cNvPr>
                <p:cNvSpPr/>
                <p:nvPr/>
              </p:nvSpPr>
              <p:spPr>
                <a:xfrm>
                  <a:off x="2603143" y="5569177"/>
                  <a:ext cx="184334" cy="412469"/>
                </a:xfrm>
                <a:custGeom>
                  <a:avLst/>
                  <a:gdLst>
                    <a:gd name="connsiteX0" fmla="*/ 285 w 184334"/>
                    <a:gd name="connsiteY0" fmla="*/ 198562 h 412469"/>
                    <a:gd name="connsiteX1" fmla="*/ 15353 w 184334"/>
                    <a:gd name="connsiteY1" fmla="*/ 344393 h 412469"/>
                    <a:gd name="connsiteX2" fmla="*/ 16277 w 184334"/>
                    <a:gd name="connsiteY2" fmla="*/ 388385 h 412469"/>
                    <a:gd name="connsiteX3" fmla="*/ 48664 w 184334"/>
                    <a:gd name="connsiteY3" fmla="*/ 411882 h 412469"/>
                    <a:gd name="connsiteX4" fmla="*/ 67254 w 184334"/>
                    <a:gd name="connsiteY4" fmla="*/ 355651 h 412469"/>
                    <a:gd name="connsiteX5" fmla="*/ 184334 w 184334"/>
                    <a:gd name="connsiteY5" fmla="*/ 24443 h 412469"/>
                    <a:gd name="connsiteX6" fmla="*/ 285 w 184334"/>
                    <a:gd name="connsiteY6" fmla="*/ 198562 h 41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34" h="412469">
                      <a:moveTo>
                        <a:pt x="285" y="198562"/>
                      </a:moveTo>
                      <a:cubicBezTo>
                        <a:pt x="-2601" y="247461"/>
                        <a:pt x="17431" y="295494"/>
                        <a:pt x="15353" y="344393"/>
                      </a:cubicBezTo>
                      <a:cubicBezTo>
                        <a:pt x="14718" y="359115"/>
                        <a:pt x="12120" y="374241"/>
                        <a:pt x="16277" y="388385"/>
                      </a:cubicBezTo>
                      <a:cubicBezTo>
                        <a:pt x="20433" y="402529"/>
                        <a:pt x="34347" y="415403"/>
                        <a:pt x="48664" y="411882"/>
                      </a:cubicBezTo>
                      <a:cubicBezTo>
                        <a:pt x="69794" y="406744"/>
                        <a:pt x="69621" y="377243"/>
                        <a:pt x="67254" y="355651"/>
                      </a:cubicBezTo>
                      <a:cubicBezTo>
                        <a:pt x="53398" y="229622"/>
                        <a:pt x="128911" y="128880"/>
                        <a:pt x="184334" y="24443"/>
                      </a:cubicBezTo>
                      <a:cubicBezTo>
                        <a:pt x="90693" y="-65792"/>
                        <a:pt x="5077" y="116872"/>
                        <a:pt x="285" y="198562"/>
                      </a:cubicBezTo>
                      <a:close/>
                    </a:path>
                  </a:pathLst>
                </a:custGeom>
                <a:solidFill>
                  <a:srgbClr val="DA9C92">
                    <a:alpha val="25000"/>
                  </a:srgbClr>
                </a:solidFill>
                <a:ln w="5770" cap="flat">
                  <a:noFill/>
                  <a:prstDash val="solid"/>
                  <a:miter/>
                </a:ln>
              </p:spPr>
              <p:txBody>
                <a:bodyPr rtlCol="0" anchor="ctr"/>
                <a:lstStyle/>
                <a:p>
                  <a:endParaRPr lang="th-TH"/>
                </a:p>
              </p:txBody>
            </p:sp>
            <p:sp>
              <p:nvSpPr>
                <p:cNvPr id="1899" name="Freeform: Shape 1898">
                  <a:extLst>
                    <a:ext uri="{FF2B5EF4-FFF2-40B4-BE49-F238E27FC236}">
                      <a16:creationId xmlns:a16="http://schemas.microsoft.com/office/drawing/2014/main" id="{8D146B36-BDF1-4810-95AB-1DA7B2190513}"/>
                    </a:ext>
                  </a:extLst>
                </p:cNvPr>
                <p:cNvSpPr/>
                <p:nvPr/>
              </p:nvSpPr>
              <p:spPr>
                <a:xfrm>
                  <a:off x="2495386" y="4449606"/>
                  <a:ext cx="352190" cy="509079"/>
                </a:xfrm>
                <a:custGeom>
                  <a:avLst/>
                  <a:gdLst>
                    <a:gd name="connsiteX0" fmla="*/ 50367 w 352190"/>
                    <a:gd name="connsiteY0" fmla="*/ 149179 h 509079"/>
                    <a:gd name="connsiteX1" fmla="*/ 73864 w 352190"/>
                    <a:gd name="connsiteY1" fmla="*/ 320527 h 509079"/>
                    <a:gd name="connsiteX2" fmla="*/ 278985 w 352190"/>
                    <a:gd name="connsiteY2" fmla="*/ 445343 h 509079"/>
                    <a:gd name="connsiteX3" fmla="*/ 329097 w 352190"/>
                    <a:gd name="connsiteY3" fmla="*/ 463702 h 509079"/>
                    <a:gd name="connsiteX4" fmla="*/ 351554 w 352190"/>
                    <a:gd name="connsiteY4" fmla="*/ 509079 h 509079"/>
                    <a:gd name="connsiteX5" fmla="*/ 160231 w 352190"/>
                    <a:gd name="connsiteY5" fmla="*/ 457583 h 509079"/>
                    <a:gd name="connsiteX6" fmla="*/ 69361 w 352190"/>
                    <a:gd name="connsiteY6" fmla="*/ 389459 h 509079"/>
                    <a:gd name="connsiteX7" fmla="*/ 2103 w 352190"/>
                    <a:gd name="connsiteY7" fmla="*/ 176775 h 509079"/>
                    <a:gd name="connsiteX8" fmla="*/ 105270 w 352190"/>
                    <a:gd name="connsiteY8" fmla="*/ 0 h 509079"/>
                    <a:gd name="connsiteX9" fmla="*/ 50367 w 352190"/>
                    <a:gd name="connsiteY9" fmla="*/ 149179 h 50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190" h="509079">
                      <a:moveTo>
                        <a:pt x="50367" y="149179"/>
                      </a:moveTo>
                      <a:cubicBezTo>
                        <a:pt x="38763" y="207026"/>
                        <a:pt x="43497" y="269954"/>
                        <a:pt x="73864" y="320527"/>
                      </a:cubicBezTo>
                      <a:cubicBezTo>
                        <a:pt x="116182" y="391018"/>
                        <a:pt x="199200" y="425599"/>
                        <a:pt x="278985" y="445343"/>
                      </a:cubicBezTo>
                      <a:cubicBezTo>
                        <a:pt x="296363" y="449616"/>
                        <a:pt x="314259" y="453657"/>
                        <a:pt x="329097" y="463702"/>
                      </a:cubicBezTo>
                      <a:cubicBezTo>
                        <a:pt x="343876" y="473748"/>
                        <a:pt x="355018" y="491529"/>
                        <a:pt x="351554" y="509079"/>
                      </a:cubicBezTo>
                      <a:cubicBezTo>
                        <a:pt x="284989" y="506424"/>
                        <a:pt x="219118" y="488700"/>
                        <a:pt x="160231" y="457583"/>
                      </a:cubicBezTo>
                      <a:cubicBezTo>
                        <a:pt x="126631" y="439801"/>
                        <a:pt x="95052" y="417517"/>
                        <a:pt x="69361" y="389459"/>
                      </a:cubicBezTo>
                      <a:cubicBezTo>
                        <a:pt x="17518" y="332824"/>
                        <a:pt x="-7769" y="252923"/>
                        <a:pt x="2103" y="176775"/>
                      </a:cubicBezTo>
                      <a:cubicBezTo>
                        <a:pt x="10994" y="107901"/>
                        <a:pt x="48924" y="40874"/>
                        <a:pt x="105270" y="0"/>
                      </a:cubicBezTo>
                      <a:cubicBezTo>
                        <a:pt x="90260" y="47571"/>
                        <a:pt x="60932" y="96470"/>
                        <a:pt x="50367" y="149179"/>
                      </a:cubicBezTo>
                      <a:close/>
                    </a:path>
                  </a:pathLst>
                </a:custGeom>
                <a:solidFill>
                  <a:srgbClr val="DA9C92">
                    <a:alpha val="25000"/>
                  </a:srgbClr>
                </a:solidFill>
                <a:ln w="5770" cap="flat">
                  <a:noFill/>
                  <a:prstDash val="solid"/>
                  <a:miter/>
                </a:ln>
              </p:spPr>
              <p:txBody>
                <a:bodyPr rtlCol="0" anchor="ctr"/>
                <a:lstStyle/>
                <a:p>
                  <a:endParaRPr lang="th-TH"/>
                </a:p>
              </p:txBody>
            </p:sp>
            <p:sp>
              <p:nvSpPr>
                <p:cNvPr id="1900" name="Freeform: Shape 1899">
                  <a:extLst>
                    <a:ext uri="{FF2B5EF4-FFF2-40B4-BE49-F238E27FC236}">
                      <a16:creationId xmlns:a16="http://schemas.microsoft.com/office/drawing/2014/main" id="{FB86588A-9671-487E-9E58-F2D0CE25FE3B}"/>
                    </a:ext>
                  </a:extLst>
                </p:cNvPr>
                <p:cNvSpPr/>
                <p:nvPr/>
              </p:nvSpPr>
              <p:spPr>
                <a:xfrm>
                  <a:off x="2938908" y="5796863"/>
                  <a:ext cx="722834" cy="451645"/>
                </a:xfrm>
                <a:custGeom>
                  <a:avLst/>
                  <a:gdLst>
                    <a:gd name="connsiteX0" fmla="*/ 430795 w 722834"/>
                    <a:gd name="connsiteY0" fmla="*/ 11693 h 451645"/>
                    <a:gd name="connsiteX1" fmla="*/ 456139 w 722834"/>
                    <a:gd name="connsiteY1" fmla="*/ 666 h 451645"/>
                    <a:gd name="connsiteX2" fmla="*/ 490778 w 722834"/>
                    <a:gd name="connsiteY2" fmla="*/ 4592 h 451645"/>
                    <a:gd name="connsiteX3" fmla="*/ 692436 w 722834"/>
                    <a:gd name="connsiteY3" fmla="*/ 57070 h 451645"/>
                    <a:gd name="connsiteX4" fmla="*/ 721821 w 722834"/>
                    <a:gd name="connsiteY4" fmla="*/ 87379 h 451645"/>
                    <a:gd name="connsiteX5" fmla="*/ 687471 w 722834"/>
                    <a:gd name="connsiteY5" fmla="*/ 99214 h 451645"/>
                    <a:gd name="connsiteX6" fmla="*/ 494531 w 722834"/>
                    <a:gd name="connsiteY6" fmla="*/ 210290 h 451645"/>
                    <a:gd name="connsiteX7" fmla="*/ 338251 w 722834"/>
                    <a:gd name="connsiteY7" fmla="*/ 378406 h 451645"/>
                    <a:gd name="connsiteX8" fmla="*/ 223249 w 722834"/>
                    <a:gd name="connsiteY8" fmla="*/ 427535 h 451645"/>
                    <a:gd name="connsiteX9" fmla="*/ 102012 w 722834"/>
                    <a:gd name="connsiteY9" fmla="*/ 451436 h 451645"/>
                    <a:gd name="connsiteX10" fmla="*/ 0 w 722834"/>
                    <a:gd name="connsiteY10" fmla="*/ 391568 h 451645"/>
                    <a:gd name="connsiteX11" fmla="*/ 382012 w 722834"/>
                    <a:gd name="connsiteY11" fmla="*/ 267907 h 451645"/>
                    <a:gd name="connsiteX12" fmla="*/ 447018 w 722834"/>
                    <a:gd name="connsiteY12" fmla="*/ 173400 h 451645"/>
                    <a:gd name="connsiteX13" fmla="*/ 461624 w 722834"/>
                    <a:gd name="connsiteY13" fmla="*/ 113474 h 451645"/>
                    <a:gd name="connsiteX14" fmla="*/ 369542 w 722834"/>
                    <a:gd name="connsiteY14" fmla="*/ 95519 h 451645"/>
                    <a:gd name="connsiteX15" fmla="*/ 430795 w 722834"/>
                    <a:gd name="connsiteY15" fmla="*/ 11693 h 4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2834" h="451645">
                      <a:moveTo>
                        <a:pt x="430795" y="11693"/>
                      </a:moveTo>
                      <a:cubicBezTo>
                        <a:pt x="438704" y="6901"/>
                        <a:pt x="447018" y="2282"/>
                        <a:pt x="456139" y="666"/>
                      </a:cubicBezTo>
                      <a:cubicBezTo>
                        <a:pt x="467686" y="-1355"/>
                        <a:pt x="479463" y="1590"/>
                        <a:pt x="490778" y="4592"/>
                      </a:cubicBezTo>
                      <a:cubicBezTo>
                        <a:pt x="557978" y="22085"/>
                        <a:pt x="625236" y="39577"/>
                        <a:pt x="692436" y="57070"/>
                      </a:cubicBezTo>
                      <a:cubicBezTo>
                        <a:pt x="707908" y="61111"/>
                        <a:pt x="727537" y="72427"/>
                        <a:pt x="721821" y="87379"/>
                      </a:cubicBezTo>
                      <a:cubicBezTo>
                        <a:pt x="717203" y="99503"/>
                        <a:pt x="700461" y="99618"/>
                        <a:pt x="687471" y="99214"/>
                      </a:cubicBezTo>
                      <a:cubicBezTo>
                        <a:pt x="610630" y="96732"/>
                        <a:pt x="543949" y="151404"/>
                        <a:pt x="494531" y="210290"/>
                      </a:cubicBezTo>
                      <a:cubicBezTo>
                        <a:pt x="445112" y="269177"/>
                        <a:pt x="403026" y="336954"/>
                        <a:pt x="338251" y="378406"/>
                      </a:cubicBezTo>
                      <a:cubicBezTo>
                        <a:pt x="303034" y="400921"/>
                        <a:pt x="262968" y="414430"/>
                        <a:pt x="223249" y="427535"/>
                      </a:cubicBezTo>
                      <a:cubicBezTo>
                        <a:pt x="183876" y="440525"/>
                        <a:pt x="143406" y="453457"/>
                        <a:pt x="102012" y="451436"/>
                      </a:cubicBezTo>
                      <a:cubicBezTo>
                        <a:pt x="60618" y="449415"/>
                        <a:pt x="17550" y="429152"/>
                        <a:pt x="0" y="391568"/>
                      </a:cubicBezTo>
                      <a:cubicBezTo>
                        <a:pt x="136882" y="425341"/>
                        <a:pt x="290911" y="375519"/>
                        <a:pt x="382012" y="267907"/>
                      </a:cubicBezTo>
                      <a:cubicBezTo>
                        <a:pt x="406721" y="238694"/>
                        <a:pt x="426927" y="205960"/>
                        <a:pt x="447018" y="173400"/>
                      </a:cubicBezTo>
                      <a:cubicBezTo>
                        <a:pt x="458218" y="155156"/>
                        <a:pt x="469822" y="133218"/>
                        <a:pt x="461624" y="113474"/>
                      </a:cubicBezTo>
                      <a:cubicBezTo>
                        <a:pt x="442746" y="68154"/>
                        <a:pt x="383339" y="113763"/>
                        <a:pt x="369542" y="95519"/>
                      </a:cubicBezTo>
                      <a:cubicBezTo>
                        <a:pt x="342177" y="59206"/>
                        <a:pt x="405046" y="27280"/>
                        <a:pt x="430795" y="11693"/>
                      </a:cubicBezTo>
                      <a:close/>
                    </a:path>
                  </a:pathLst>
                </a:custGeom>
                <a:solidFill>
                  <a:srgbClr val="DA9C92">
                    <a:alpha val="10000"/>
                  </a:srgbClr>
                </a:solidFill>
                <a:ln w="5770" cap="flat">
                  <a:noFill/>
                  <a:prstDash val="solid"/>
                  <a:miter/>
                </a:ln>
              </p:spPr>
              <p:txBody>
                <a:bodyPr rtlCol="0" anchor="ctr"/>
                <a:lstStyle/>
                <a:p>
                  <a:endParaRPr lang="th-TH"/>
                </a:p>
              </p:txBody>
            </p:sp>
            <p:sp>
              <p:nvSpPr>
                <p:cNvPr id="1901" name="Freeform: Shape 1900">
                  <a:extLst>
                    <a:ext uri="{FF2B5EF4-FFF2-40B4-BE49-F238E27FC236}">
                      <a16:creationId xmlns:a16="http://schemas.microsoft.com/office/drawing/2014/main" id="{B422B8BB-4AF1-49E0-82F2-D0DEC397383C}"/>
                    </a:ext>
                  </a:extLst>
                </p:cNvPr>
                <p:cNvSpPr/>
                <p:nvPr/>
              </p:nvSpPr>
              <p:spPr>
                <a:xfrm>
                  <a:off x="2766387" y="5568648"/>
                  <a:ext cx="648750" cy="370233"/>
                </a:xfrm>
                <a:custGeom>
                  <a:avLst/>
                  <a:gdLst>
                    <a:gd name="connsiteX0" fmla="*/ 388322 w 648750"/>
                    <a:gd name="connsiteY0" fmla="*/ 260576 h 370233"/>
                    <a:gd name="connsiteX1" fmla="*/ 404487 w 648750"/>
                    <a:gd name="connsiteY1" fmla="*/ 303298 h 370233"/>
                    <a:gd name="connsiteX2" fmla="*/ 445419 w 648750"/>
                    <a:gd name="connsiteY2" fmla="*/ 314093 h 370233"/>
                    <a:gd name="connsiteX3" fmla="*/ 467992 w 648750"/>
                    <a:gd name="connsiteY3" fmla="*/ 301796 h 370233"/>
                    <a:gd name="connsiteX4" fmla="*/ 485716 w 648750"/>
                    <a:gd name="connsiteY4" fmla="*/ 310110 h 370233"/>
                    <a:gd name="connsiteX5" fmla="*/ 500841 w 648750"/>
                    <a:gd name="connsiteY5" fmla="*/ 303182 h 370233"/>
                    <a:gd name="connsiteX6" fmla="*/ 567233 w 648750"/>
                    <a:gd name="connsiteY6" fmla="*/ 249722 h 370233"/>
                    <a:gd name="connsiteX7" fmla="*/ 648750 w 648750"/>
                    <a:gd name="connsiteY7" fmla="*/ 244584 h 370233"/>
                    <a:gd name="connsiteX8" fmla="*/ 614227 w 648750"/>
                    <a:gd name="connsiteY8" fmla="*/ 286382 h 370233"/>
                    <a:gd name="connsiteX9" fmla="*/ 442763 w 648750"/>
                    <a:gd name="connsiteY9" fmla="*/ 369574 h 370233"/>
                    <a:gd name="connsiteX10" fmla="*/ 293642 w 648750"/>
                    <a:gd name="connsiteY10" fmla="*/ 275702 h 370233"/>
                    <a:gd name="connsiteX11" fmla="*/ 277361 w 648750"/>
                    <a:gd name="connsiteY11" fmla="*/ 125079 h 370233"/>
                    <a:gd name="connsiteX12" fmla="*/ 149370 w 648750"/>
                    <a:gd name="connsiteY12" fmla="*/ 97022 h 370233"/>
                    <a:gd name="connsiteX13" fmla="*/ 133 w 648750"/>
                    <a:gd name="connsiteY13" fmla="*/ 23067 h 370233"/>
                    <a:gd name="connsiteX14" fmla="*/ 39391 w 648750"/>
                    <a:gd name="connsiteY14" fmla="*/ 148 h 370233"/>
                    <a:gd name="connsiteX15" fmla="*/ 207968 w 648750"/>
                    <a:gd name="connsiteY15" fmla="*/ 36576 h 370233"/>
                    <a:gd name="connsiteX16" fmla="*/ 367943 w 648750"/>
                    <a:gd name="connsiteY16" fmla="*/ 23875 h 370233"/>
                    <a:gd name="connsiteX17" fmla="*/ 388322 w 648750"/>
                    <a:gd name="connsiteY17" fmla="*/ 260576 h 37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750" h="370233">
                      <a:moveTo>
                        <a:pt x="388322" y="260576"/>
                      </a:moveTo>
                      <a:cubicBezTo>
                        <a:pt x="391439" y="275644"/>
                        <a:pt x="394846" y="291347"/>
                        <a:pt x="404487" y="303298"/>
                      </a:cubicBezTo>
                      <a:cubicBezTo>
                        <a:pt x="414186" y="315248"/>
                        <a:pt x="432198" y="322003"/>
                        <a:pt x="445419" y="314093"/>
                      </a:cubicBezTo>
                      <a:cubicBezTo>
                        <a:pt x="452982" y="309590"/>
                        <a:pt x="459274" y="300584"/>
                        <a:pt x="467992" y="301796"/>
                      </a:cubicBezTo>
                      <a:cubicBezTo>
                        <a:pt x="474516" y="302720"/>
                        <a:pt x="479192" y="309302"/>
                        <a:pt x="485716" y="310110"/>
                      </a:cubicBezTo>
                      <a:cubicBezTo>
                        <a:pt x="491373" y="310803"/>
                        <a:pt x="496511" y="306935"/>
                        <a:pt x="500841" y="303182"/>
                      </a:cubicBezTo>
                      <a:cubicBezTo>
                        <a:pt x="522375" y="284592"/>
                        <a:pt x="542293" y="263578"/>
                        <a:pt x="567233" y="249722"/>
                      </a:cubicBezTo>
                      <a:cubicBezTo>
                        <a:pt x="592115" y="235924"/>
                        <a:pt x="624041" y="230440"/>
                        <a:pt x="648750" y="244584"/>
                      </a:cubicBezTo>
                      <a:cubicBezTo>
                        <a:pt x="644074" y="262423"/>
                        <a:pt x="628833" y="275124"/>
                        <a:pt x="614227" y="286382"/>
                      </a:cubicBezTo>
                      <a:cubicBezTo>
                        <a:pt x="563192" y="325697"/>
                        <a:pt x="506845" y="363454"/>
                        <a:pt x="442763" y="369574"/>
                      </a:cubicBezTo>
                      <a:cubicBezTo>
                        <a:pt x="378681" y="375693"/>
                        <a:pt x="306169" y="338860"/>
                        <a:pt x="293642" y="275702"/>
                      </a:cubicBezTo>
                      <a:cubicBezTo>
                        <a:pt x="283596" y="225013"/>
                        <a:pt x="311019" y="164279"/>
                        <a:pt x="277361" y="125079"/>
                      </a:cubicBezTo>
                      <a:cubicBezTo>
                        <a:pt x="247976" y="90844"/>
                        <a:pt x="194401" y="99562"/>
                        <a:pt x="149370" y="97022"/>
                      </a:cubicBezTo>
                      <a:cubicBezTo>
                        <a:pt x="92389" y="93789"/>
                        <a:pt x="37197" y="66424"/>
                        <a:pt x="133" y="23067"/>
                      </a:cubicBezTo>
                      <a:cubicBezTo>
                        <a:pt x="-2003" y="5748"/>
                        <a:pt x="22013" y="-1123"/>
                        <a:pt x="39391" y="148"/>
                      </a:cubicBezTo>
                      <a:cubicBezTo>
                        <a:pt x="96776" y="4477"/>
                        <a:pt x="151506" y="25319"/>
                        <a:pt x="207968" y="36576"/>
                      </a:cubicBezTo>
                      <a:cubicBezTo>
                        <a:pt x="263159" y="47603"/>
                        <a:pt x="315695" y="44197"/>
                        <a:pt x="367943" y="23875"/>
                      </a:cubicBezTo>
                      <a:cubicBezTo>
                        <a:pt x="370079" y="103603"/>
                        <a:pt x="371695" y="180040"/>
                        <a:pt x="388322" y="260576"/>
                      </a:cubicBezTo>
                      <a:close/>
                    </a:path>
                  </a:pathLst>
                </a:custGeom>
                <a:solidFill>
                  <a:srgbClr val="DA9C92">
                    <a:alpha val="10000"/>
                  </a:srgbClr>
                </a:solidFill>
                <a:ln w="5770" cap="flat">
                  <a:noFill/>
                  <a:prstDash val="solid"/>
                  <a:miter/>
                </a:ln>
              </p:spPr>
              <p:txBody>
                <a:bodyPr rtlCol="0" anchor="ctr"/>
                <a:lstStyle/>
                <a:p>
                  <a:endParaRPr lang="th-TH"/>
                </a:p>
              </p:txBody>
            </p:sp>
            <p:sp>
              <p:nvSpPr>
                <p:cNvPr id="1902" name="Freeform: Shape 1901">
                  <a:extLst>
                    <a:ext uri="{FF2B5EF4-FFF2-40B4-BE49-F238E27FC236}">
                      <a16:creationId xmlns:a16="http://schemas.microsoft.com/office/drawing/2014/main" id="{E1BDA984-D782-4618-A379-DFD2F8AD461A}"/>
                    </a:ext>
                  </a:extLst>
                </p:cNvPr>
                <p:cNvSpPr/>
                <p:nvPr/>
              </p:nvSpPr>
              <p:spPr>
                <a:xfrm>
                  <a:off x="3613717" y="5907508"/>
                  <a:ext cx="693320" cy="711948"/>
                </a:xfrm>
                <a:custGeom>
                  <a:avLst/>
                  <a:gdLst>
                    <a:gd name="connsiteX0" fmla="*/ 165998 w 693320"/>
                    <a:gd name="connsiteY0" fmla="*/ 516353 h 711948"/>
                    <a:gd name="connsiteX1" fmla="*/ 77033 w 693320"/>
                    <a:gd name="connsiteY1" fmla="*/ 381550 h 711948"/>
                    <a:gd name="connsiteX2" fmla="*/ 41585 w 693320"/>
                    <a:gd name="connsiteY2" fmla="*/ 0 h 711948"/>
                    <a:gd name="connsiteX3" fmla="*/ 108093 w 693320"/>
                    <a:gd name="connsiteY3" fmla="*/ 280403 h 711948"/>
                    <a:gd name="connsiteX4" fmla="*/ 198154 w 693320"/>
                    <a:gd name="connsiteY4" fmla="*/ 452791 h 711948"/>
                    <a:gd name="connsiteX5" fmla="*/ 505057 w 693320"/>
                    <a:gd name="connsiteY5" fmla="*/ 533904 h 711948"/>
                    <a:gd name="connsiteX6" fmla="*/ 693320 w 693320"/>
                    <a:gd name="connsiteY6" fmla="*/ 535001 h 711948"/>
                    <a:gd name="connsiteX7" fmla="*/ 632760 w 693320"/>
                    <a:gd name="connsiteY7" fmla="*/ 564964 h 711948"/>
                    <a:gd name="connsiteX8" fmla="*/ 387341 w 693320"/>
                    <a:gd name="connsiteY8" fmla="*/ 554572 h 711948"/>
                    <a:gd name="connsiteX9" fmla="*/ 265989 w 693320"/>
                    <a:gd name="connsiteY9" fmla="*/ 569640 h 711948"/>
                    <a:gd name="connsiteX10" fmla="*/ 103358 w 693320"/>
                    <a:gd name="connsiteY10" fmla="*/ 711949 h 711948"/>
                    <a:gd name="connsiteX11" fmla="*/ 165998 w 693320"/>
                    <a:gd name="connsiteY11" fmla="*/ 516353 h 7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3320" h="711948">
                      <a:moveTo>
                        <a:pt x="165998" y="516353"/>
                      </a:moveTo>
                      <a:cubicBezTo>
                        <a:pt x="160225" y="461855"/>
                        <a:pt x="112249" y="423521"/>
                        <a:pt x="77033" y="381550"/>
                      </a:cubicBezTo>
                      <a:cubicBezTo>
                        <a:pt x="-10373" y="277459"/>
                        <a:pt x="-25095" y="118408"/>
                        <a:pt x="41585" y="0"/>
                      </a:cubicBezTo>
                      <a:cubicBezTo>
                        <a:pt x="57577" y="94796"/>
                        <a:pt x="79804" y="188552"/>
                        <a:pt x="108093" y="280403"/>
                      </a:cubicBezTo>
                      <a:cubicBezTo>
                        <a:pt x="127375" y="343043"/>
                        <a:pt x="150987" y="407298"/>
                        <a:pt x="198154" y="452791"/>
                      </a:cubicBezTo>
                      <a:cubicBezTo>
                        <a:pt x="276265" y="528189"/>
                        <a:pt x="396463" y="533269"/>
                        <a:pt x="505057" y="533904"/>
                      </a:cubicBezTo>
                      <a:cubicBezTo>
                        <a:pt x="567811" y="534251"/>
                        <a:pt x="630566" y="534597"/>
                        <a:pt x="693320" y="535001"/>
                      </a:cubicBezTo>
                      <a:cubicBezTo>
                        <a:pt x="691415" y="559999"/>
                        <a:pt x="657758" y="566003"/>
                        <a:pt x="632760" y="564964"/>
                      </a:cubicBezTo>
                      <a:cubicBezTo>
                        <a:pt x="550954" y="561500"/>
                        <a:pt x="469147" y="558036"/>
                        <a:pt x="387341" y="554572"/>
                      </a:cubicBezTo>
                      <a:cubicBezTo>
                        <a:pt x="346179" y="552840"/>
                        <a:pt x="302995" y="551512"/>
                        <a:pt x="265989" y="569640"/>
                      </a:cubicBezTo>
                      <a:cubicBezTo>
                        <a:pt x="199886" y="602085"/>
                        <a:pt x="172752" y="688568"/>
                        <a:pt x="103358" y="711949"/>
                      </a:cubicBezTo>
                      <a:cubicBezTo>
                        <a:pt x="77957" y="656757"/>
                        <a:pt x="173329" y="585747"/>
                        <a:pt x="165998" y="516353"/>
                      </a:cubicBezTo>
                      <a:close/>
                    </a:path>
                  </a:pathLst>
                </a:custGeom>
                <a:solidFill>
                  <a:srgbClr val="DA9C92">
                    <a:alpha val="25000"/>
                  </a:srgbClr>
                </a:solidFill>
                <a:ln w="5770" cap="flat">
                  <a:noFill/>
                  <a:prstDash val="solid"/>
                  <a:miter/>
                </a:ln>
              </p:spPr>
              <p:txBody>
                <a:bodyPr rtlCol="0" anchor="ctr"/>
                <a:lstStyle/>
                <a:p>
                  <a:endParaRPr lang="th-TH"/>
                </a:p>
              </p:txBody>
            </p:sp>
            <p:sp>
              <p:nvSpPr>
                <p:cNvPr id="1903" name="Freeform: Shape 1902">
                  <a:extLst>
                    <a:ext uri="{FF2B5EF4-FFF2-40B4-BE49-F238E27FC236}">
                      <a16:creationId xmlns:a16="http://schemas.microsoft.com/office/drawing/2014/main" id="{66AF3982-4B42-4CEC-98BA-167882851199}"/>
                    </a:ext>
                  </a:extLst>
                </p:cNvPr>
                <p:cNvSpPr/>
                <p:nvPr/>
              </p:nvSpPr>
              <p:spPr>
                <a:xfrm>
                  <a:off x="3561199" y="5738538"/>
                  <a:ext cx="932311" cy="411121"/>
                </a:xfrm>
                <a:custGeom>
                  <a:avLst/>
                  <a:gdLst>
                    <a:gd name="connsiteX0" fmla="*/ 932312 w 932311"/>
                    <a:gd name="connsiteY0" fmla="*/ 253778 h 411121"/>
                    <a:gd name="connsiteX1" fmla="*/ 767083 w 932311"/>
                    <a:gd name="connsiteY1" fmla="*/ 373976 h 411121"/>
                    <a:gd name="connsiteX2" fmla="*/ 704733 w 932311"/>
                    <a:gd name="connsiteY2" fmla="*/ 408153 h 411121"/>
                    <a:gd name="connsiteX3" fmla="*/ 532980 w 932311"/>
                    <a:gd name="connsiteY3" fmla="*/ 299675 h 411121"/>
                    <a:gd name="connsiteX4" fmla="*/ 449269 w 932311"/>
                    <a:gd name="connsiteY4" fmla="*/ 228549 h 411121"/>
                    <a:gd name="connsiteX5" fmla="*/ 407125 w 932311"/>
                    <a:gd name="connsiteY5" fmla="*/ 235708 h 411121"/>
                    <a:gd name="connsiteX6" fmla="*/ 283579 w 932311"/>
                    <a:gd name="connsiteY6" fmla="*/ 227799 h 411121"/>
                    <a:gd name="connsiteX7" fmla="*/ 0 w 932311"/>
                    <a:gd name="connsiteY7" fmla="*/ 106100 h 411121"/>
                    <a:gd name="connsiteX8" fmla="*/ 158532 w 932311"/>
                    <a:gd name="connsiteY8" fmla="*/ 150669 h 411121"/>
                    <a:gd name="connsiteX9" fmla="*/ 289121 w 932311"/>
                    <a:gd name="connsiteY9" fmla="*/ 174570 h 411121"/>
                    <a:gd name="connsiteX10" fmla="*/ 409319 w 932311"/>
                    <a:gd name="connsiteY10" fmla="*/ 126826 h 411121"/>
                    <a:gd name="connsiteX11" fmla="*/ 529055 w 932311"/>
                    <a:gd name="connsiteY11" fmla="*/ 1028 h 411121"/>
                    <a:gd name="connsiteX12" fmla="*/ 626218 w 932311"/>
                    <a:gd name="connsiteY12" fmla="*/ 125787 h 411121"/>
                    <a:gd name="connsiteX13" fmla="*/ 932312 w 932311"/>
                    <a:gd name="connsiteY13" fmla="*/ 253778 h 41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2311" h="411121">
                      <a:moveTo>
                        <a:pt x="932312" y="253778"/>
                      </a:moveTo>
                      <a:cubicBezTo>
                        <a:pt x="877235" y="293844"/>
                        <a:pt x="822159" y="333910"/>
                        <a:pt x="767083" y="373976"/>
                      </a:cubicBezTo>
                      <a:cubicBezTo>
                        <a:pt x="747801" y="388005"/>
                        <a:pt x="727883" y="402322"/>
                        <a:pt x="704733" y="408153"/>
                      </a:cubicBezTo>
                      <a:cubicBezTo>
                        <a:pt x="634358" y="425877"/>
                        <a:pt x="571776" y="360986"/>
                        <a:pt x="532980" y="299675"/>
                      </a:cubicBezTo>
                      <a:cubicBezTo>
                        <a:pt x="512543" y="267403"/>
                        <a:pt x="487430" y="230166"/>
                        <a:pt x="449269" y="228549"/>
                      </a:cubicBezTo>
                      <a:cubicBezTo>
                        <a:pt x="435010" y="227972"/>
                        <a:pt x="421096" y="232764"/>
                        <a:pt x="407125" y="235708"/>
                      </a:cubicBezTo>
                      <a:cubicBezTo>
                        <a:pt x="366424" y="244368"/>
                        <a:pt x="324049" y="237498"/>
                        <a:pt x="283579" y="227799"/>
                      </a:cubicBezTo>
                      <a:cubicBezTo>
                        <a:pt x="183068" y="203782"/>
                        <a:pt x="86713" y="162446"/>
                        <a:pt x="0" y="106100"/>
                      </a:cubicBezTo>
                      <a:cubicBezTo>
                        <a:pt x="52825" y="120937"/>
                        <a:pt x="105707" y="135832"/>
                        <a:pt x="158532" y="150669"/>
                      </a:cubicBezTo>
                      <a:cubicBezTo>
                        <a:pt x="201253" y="162677"/>
                        <a:pt x="244725" y="174801"/>
                        <a:pt x="289121" y="174570"/>
                      </a:cubicBezTo>
                      <a:cubicBezTo>
                        <a:pt x="333517" y="174339"/>
                        <a:pt x="379818" y="160022"/>
                        <a:pt x="409319" y="126826"/>
                      </a:cubicBezTo>
                      <a:cubicBezTo>
                        <a:pt x="440205" y="92013"/>
                        <a:pt x="464857" y="-11384"/>
                        <a:pt x="529055" y="1028"/>
                      </a:cubicBezTo>
                      <a:cubicBezTo>
                        <a:pt x="571949" y="9342"/>
                        <a:pt x="599199" y="94785"/>
                        <a:pt x="626218" y="125787"/>
                      </a:cubicBezTo>
                      <a:cubicBezTo>
                        <a:pt x="672114" y="178554"/>
                        <a:pt x="854662" y="310297"/>
                        <a:pt x="932312" y="253778"/>
                      </a:cubicBezTo>
                      <a:close/>
                    </a:path>
                  </a:pathLst>
                </a:custGeom>
                <a:solidFill>
                  <a:srgbClr val="DA9C92">
                    <a:alpha val="25000"/>
                  </a:srgbClr>
                </a:solidFill>
                <a:ln w="5770" cap="flat">
                  <a:noFill/>
                  <a:prstDash val="solid"/>
                  <a:miter/>
                </a:ln>
              </p:spPr>
              <p:txBody>
                <a:bodyPr rtlCol="0" anchor="ctr"/>
                <a:lstStyle/>
                <a:p>
                  <a:endParaRPr lang="th-TH"/>
                </a:p>
              </p:txBody>
            </p:sp>
            <p:sp>
              <p:nvSpPr>
                <p:cNvPr id="1904" name="Freeform: Shape 1903">
                  <a:extLst>
                    <a:ext uri="{FF2B5EF4-FFF2-40B4-BE49-F238E27FC236}">
                      <a16:creationId xmlns:a16="http://schemas.microsoft.com/office/drawing/2014/main" id="{23FAA439-7A5B-4CE9-96F2-2D13E623A74C}"/>
                    </a:ext>
                  </a:extLst>
                </p:cNvPr>
                <p:cNvSpPr/>
                <p:nvPr/>
              </p:nvSpPr>
              <p:spPr>
                <a:xfrm>
                  <a:off x="4129569" y="4936345"/>
                  <a:ext cx="648963" cy="888872"/>
                </a:xfrm>
                <a:custGeom>
                  <a:avLst/>
                  <a:gdLst>
                    <a:gd name="connsiteX0" fmla="*/ 451059 w 648963"/>
                    <a:gd name="connsiteY0" fmla="*/ 620327 h 888872"/>
                    <a:gd name="connsiteX1" fmla="*/ 518778 w 648963"/>
                    <a:gd name="connsiteY1" fmla="*/ 712755 h 888872"/>
                    <a:gd name="connsiteX2" fmla="*/ 461335 w 648963"/>
                    <a:gd name="connsiteY2" fmla="*/ 797852 h 888872"/>
                    <a:gd name="connsiteX3" fmla="*/ 356148 w 648963"/>
                    <a:gd name="connsiteY3" fmla="*/ 821291 h 888872"/>
                    <a:gd name="connsiteX4" fmla="*/ 107497 w 648963"/>
                    <a:gd name="connsiteY4" fmla="*/ 815345 h 888872"/>
                    <a:gd name="connsiteX5" fmla="*/ 0 w 648963"/>
                    <a:gd name="connsiteY5" fmla="*/ 829951 h 888872"/>
                    <a:gd name="connsiteX6" fmla="*/ 270531 w 648963"/>
                    <a:gd name="connsiteY6" fmla="*/ 888433 h 888872"/>
                    <a:gd name="connsiteX7" fmla="*/ 476403 w 648963"/>
                    <a:gd name="connsiteY7" fmla="*/ 822157 h 888872"/>
                    <a:gd name="connsiteX8" fmla="*/ 567273 w 648963"/>
                    <a:gd name="connsiteY8" fmla="*/ 756689 h 888872"/>
                    <a:gd name="connsiteX9" fmla="*/ 588518 w 648963"/>
                    <a:gd name="connsiteY9" fmla="*/ 651964 h 888872"/>
                    <a:gd name="connsiteX10" fmla="*/ 535809 w 648963"/>
                    <a:gd name="connsiteY10" fmla="*/ 597119 h 888872"/>
                    <a:gd name="connsiteX11" fmla="*/ 340272 w 648963"/>
                    <a:gd name="connsiteY11" fmla="*/ 452904 h 888872"/>
                    <a:gd name="connsiteX12" fmla="*/ 648964 w 648963"/>
                    <a:gd name="connsiteY12" fmla="*/ 140287 h 888872"/>
                    <a:gd name="connsiteX13" fmla="*/ 304247 w 648963"/>
                    <a:gd name="connsiteY13" fmla="*/ 6753 h 888872"/>
                    <a:gd name="connsiteX14" fmla="*/ 381954 w 648963"/>
                    <a:gd name="connsiteY14" fmla="*/ 44452 h 888872"/>
                    <a:gd name="connsiteX15" fmla="*/ 396444 w 648963"/>
                    <a:gd name="connsiteY15" fmla="*/ 152814 h 888872"/>
                    <a:gd name="connsiteX16" fmla="*/ 195191 w 648963"/>
                    <a:gd name="connsiteY16" fmla="*/ 522702 h 888872"/>
                    <a:gd name="connsiteX17" fmla="*/ 451059 w 648963"/>
                    <a:gd name="connsiteY17" fmla="*/ 620327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963" h="888872">
                      <a:moveTo>
                        <a:pt x="451059" y="620327"/>
                      </a:moveTo>
                      <a:cubicBezTo>
                        <a:pt x="483966" y="642496"/>
                        <a:pt x="517162" y="673094"/>
                        <a:pt x="518778" y="712755"/>
                      </a:cubicBezTo>
                      <a:cubicBezTo>
                        <a:pt x="520222" y="748896"/>
                        <a:pt x="493549" y="781399"/>
                        <a:pt x="461335" y="797852"/>
                      </a:cubicBezTo>
                      <a:cubicBezTo>
                        <a:pt x="429121" y="814306"/>
                        <a:pt x="392115" y="817943"/>
                        <a:pt x="356148" y="821291"/>
                      </a:cubicBezTo>
                      <a:cubicBezTo>
                        <a:pt x="273129" y="829027"/>
                        <a:pt x="188090" y="836533"/>
                        <a:pt x="107497" y="815345"/>
                      </a:cubicBezTo>
                      <a:cubicBezTo>
                        <a:pt x="69336" y="805300"/>
                        <a:pt x="17435" y="794562"/>
                        <a:pt x="0" y="829951"/>
                      </a:cubicBezTo>
                      <a:cubicBezTo>
                        <a:pt x="91158" y="809803"/>
                        <a:pt x="177410" y="882256"/>
                        <a:pt x="270531" y="888433"/>
                      </a:cubicBezTo>
                      <a:cubicBezTo>
                        <a:pt x="343504" y="893283"/>
                        <a:pt x="412206" y="857143"/>
                        <a:pt x="476403" y="822157"/>
                      </a:cubicBezTo>
                      <a:cubicBezTo>
                        <a:pt x="509368" y="804145"/>
                        <a:pt x="543141" y="785498"/>
                        <a:pt x="567273" y="756689"/>
                      </a:cubicBezTo>
                      <a:cubicBezTo>
                        <a:pt x="591405" y="727881"/>
                        <a:pt x="603991" y="686199"/>
                        <a:pt x="588518" y="651964"/>
                      </a:cubicBezTo>
                      <a:cubicBezTo>
                        <a:pt x="577953" y="628583"/>
                        <a:pt x="556477" y="612302"/>
                        <a:pt x="535809" y="597119"/>
                      </a:cubicBezTo>
                      <a:cubicBezTo>
                        <a:pt x="470630" y="549028"/>
                        <a:pt x="405451" y="500995"/>
                        <a:pt x="340272" y="452904"/>
                      </a:cubicBezTo>
                      <a:cubicBezTo>
                        <a:pt x="407529" y="320121"/>
                        <a:pt x="517104" y="209218"/>
                        <a:pt x="648964" y="140287"/>
                      </a:cubicBezTo>
                      <a:cubicBezTo>
                        <a:pt x="549088" y="60212"/>
                        <a:pt x="428370" y="-24827"/>
                        <a:pt x="304247" y="6753"/>
                      </a:cubicBezTo>
                      <a:cubicBezTo>
                        <a:pt x="321509" y="30307"/>
                        <a:pt x="358572" y="26901"/>
                        <a:pt x="381954" y="44452"/>
                      </a:cubicBezTo>
                      <a:cubicBezTo>
                        <a:pt x="413071" y="67775"/>
                        <a:pt x="407471" y="115462"/>
                        <a:pt x="396444" y="152814"/>
                      </a:cubicBezTo>
                      <a:cubicBezTo>
                        <a:pt x="353838" y="296393"/>
                        <a:pt x="261237" y="396269"/>
                        <a:pt x="195191" y="522702"/>
                      </a:cubicBezTo>
                      <a:cubicBezTo>
                        <a:pt x="285715" y="547585"/>
                        <a:pt x="370927" y="566348"/>
                        <a:pt x="451059" y="620327"/>
                      </a:cubicBezTo>
                      <a:close/>
                    </a:path>
                  </a:pathLst>
                </a:custGeom>
                <a:solidFill>
                  <a:srgbClr val="DA9C92">
                    <a:alpha val="10000"/>
                  </a:srgbClr>
                </a:solidFill>
                <a:ln w="5770" cap="flat">
                  <a:noFill/>
                  <a:prstDash val="solid"/>
                  <a:miter/>
                </a:ln>
              </p:spPr>
              <p:txBody>
                <a:bodyPr rtlCol="0" anchor="ctr"/>
                <a:lstStyle/>
                <a:p>
                  <a:endParaRPr lang="th-TH"/>
                </a:p>
              </p:txBody>
            </p:sp>
            <p:sp>
              <p:nvSpPr>
                <p:cNvPr id="1905" name="Freeform: Shape 1904">
                  <a:extLst>
                    <a:ext uri="{FF2B5EF4-FFF2-40B4-BE49-F238E27FC236}">
                      <a16:creationId xmlns:a16="http://schemas.microsoft.com/office/drawing/2014/main" id="{6A4488AC-F8FB-4334-B512-BEDD5BBFCD6E}"/>
                    </a:ext>
                  </a:extLst>
                </p:cNvPr>
                <p:cNvSpPr/>
                <p:nvPr/>
              </p:nvSpPr>
              <p:spPr>
                <a:xfrm>
                  <a:off x="3271651" y="5297134"/>
                  <a:ext cx="780037" cy="451307"/>
                </a:xfrm>
                <a:custGeom>
                  <a:avLst/>
                  <a:gdLst>
                    <a:gd name="connsiteX0" fmla="*/ 512854 w 780037"/>
                    <a:gd name="connsiteY0" fmla="*/ 297872 h 451307"/>
                    <a:gd name="connsiteX1" fmla="*/ 780038 w 780037"/>
                    <a:gd name="connsiteY1" fmla="*/ 448032 h 451307"/>
                    <a:gd name="connsiteX2" fmla="*/ 577110 w 780037"/>
                    <a:gd name="connsiteY2" fmla="*/ 409063 h 451307"/>
                    <a:gd name="connsiteX3" fmla="*/ 386883 w 780037"/>
                    <a:gd name="connsiteY3" fmla="*/ 325525 h 451307"/>
                    <a:gd name="connsiteX4" fmla="*/ 256352 w 780037"/>
                    <a:gd name="connsiteY4" fmla="*/ 271546 h 451307"/>
                    <a:gd name="connsiteX5" fmla="*/ 72072 w 780037"/>
                    <a:gd name="connsiteY5" fmla="*/ 274317 h 451307"/>
                    <a:gd name="connsiteX6" fmla="*/ 19478 w 780037"/>
                    <a:gd name="connsiteY6" fmla="*/ 102218 h 451307"/>
                    <a:gd name="connsiteX7" fmla="*/ 178241 w 780037"/>
                    <a:gd name="connsiteY7" fmla="*/ 264214 h 451307"/>
                    <a:gd name="connsiteX8" fmla="*/ 205202 w 780037"/>
                    <a:gd name="connsiteY8" fmla="*/ 266350 h 451307"/>
                    <a:gd name="connsiteX9" fmla="*/ 218653 w 780037"/>
                    <a:gd name="connsiteY9" fmla="*/ 249492 h 451307"/>
                    <a:gd name="connsiteX10" fmla="*/ 303115 w 780037"/>
                    <a:gd name="connsiteY10" fmla="*/ 379 h 451307"/>
                    <a:gd name="connsiteX11" fmla="*/ 342084 w 780037"/>
                    <a:gd name="connsiteY11" fmla="*/ 24800 h 451307"/>
                    <a:gd name="connsiteX12" fmla="*/ 332500 w 780037"/>
                    <a:gd name="connsiteY12" fmla="*/ 78779 h 451307"/>
                    <a:gd name="connsiteX13" fmla="*/ 383882 w 780037"/>
                    <a:gd name="connsiteY13" fmla="*/ 157410 h 451307"/>
                    <a:gd name="connsiteX14" fmla="*/ 512854 w 780037"/>
                    <a:gd name="connsiteY14" fmla="*/ 297872 h 45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0037" h="451307">
                      <a:moveTo>
                        <a:pt x="512854" y="297872"/>
                      </a:moveTo>
                      <a:cubicBezTo>
                        <a:pt x="587444" y="372172"/>
                        <a:pt x="674850" y="451727"/>
                        <a:pt x="780038" y="448032"/>
                      </a:cubicBezTo>
                      <a:cubicBezTo>
                        <a:pt x="711337" y="460618"/>
                        <a:pt x="642116" y="434638"/>
                        <a:pt x="577110" y="409063"/>
                      </a:cubicBezTo>
                      <a:cubicBezTo>
                        <a:pt x="512624" y="383719"/>
                        <a:pt x="447964" y="358259"/>
                        <a:pt x="386883" y="325525"/>
                      </a:cubicBezTo>
                      <a:cubicBezTo>
                        <a:pt x="345086" y="303125"/>
                        <a:pt x="303461" y="276800"/>
                        <a:pt x="256352" y="271546"/>
                      </a:cubicBezTo>
                      <a:cubicBezTo>
                        <a:pt x="194810" y="264734"/>
                        <a:pt x="130439" y="294870"/>
                        <a:pt x="72072" y="274317"/>
                      </a:cubicBezTo>
                      <a:cubicBezTo>
                        <a:pt x="6315" y="251167"/>
                        <a:pt x="-22089" y="158218"/>
                        <a:pt x="19478" y="102218"/>
                      </a:cubicBezTo>
                      <a:cubicBezTo>
                        <a:pt x="46670" y="175191"/>
                        <a:pt x="105845" y="235579"/>
                        <a:pt x="178241" y="264214"/>
                      </a:cubicBezTo>
                      <a:cubicBezTo>
                        <a:pt x="186901" y="267620"/>
                        <a:pt x="196888" y="270564"/>
                        <a:pt x="205202" y="266350"/>
                      </a:cubicBezTo>
                      <a:cubicBezTo>
                        <a:pt x="211725" y="263002"/>
                        <a:pt x="215420" y="256074"/>
                        <a:pt x="218653" y="249492"/>
                      </a:cubicBezTo>
                      <a:cubicBezTo>
                        <a:pt x="257564" y="170631"/>
                        <a:pt x="286026" y="86631"/>
                        <a:pt x="303115" y="379"/>
                      </a:cubicBezTo>
                      <a:cubicBezTo>
                        <a:pt x="319626" y="-2219"/>
                        <a:pt x="337176" y="8808"/>
                        <a:pt x="342084" y="24800"/>
                      </a:cubicBezTo>
                      <a:cubicBezTo>
                        <a:pt x="348030" y="44313"/>
                        <a:pt x="329383" y="59612"/>
                        <a:pt x="332500" y="78779"/>
                      </a:cubicBezTo>
                      <a:cubicBezTo>
                        <a:pt x="336714" y="104759"/>
                        <a:pt x="368236" y="136742"/>
                        <a:pt x="383882" y="157410"/>
                      </a:cubicBezTo>
                      <a:cubicBezTo>
                        <a:pt x="422216" y="208098"/>
                        <a:pt x="467881" y="253129"/>
                        <a:pt x="512854" y="297872"/>
                      </a:cubicBezTo>
                      <a:close/>
                    </a:path>
                  </a:pathLst>
                </a:custGeom>
                <a:solidFill>
                  <a:srgbClr val="DA9C92">
                    <a:alpha val="10000"/>
                  </a:srgbClr>
                </a:solidFill>
                <a:ln w="5770" cap="flat">
                  <a:noFill/>
                  <a:prstDash val="solid"/>
                  <a:miter/>
                </a:ln>
              </p:spPr>
              <p:txBody>
                <a:bodyPr rtlCol="0" anchor="ctr"/>
                <a:lstStyle/>
                <a:p>
                  <a:endParaRPr lang="th-TH"/>
                </a:p>
              </p:txBody>
            </p:sp>
            <p:sp>
              <p:nvSpPr>
                <p:cNvPr id="1906" name="Freeform: Shape 1905">
                  <a:extLst>
                    <a:ext uri="{FF2B5EF4-FFF2-40B4-BE49-F238E27FC236}">
                      <a16:creationId xmlns:a16="http://schemas.microsoft.com/office/drawing/2014/main" id="{7AC8A8D8-1B1D-44F2-978B-37CFD92E8C8E}"/>
                    </a:ext>
                  </a:extLst>
                </p:cNvPr>
                <p:cNvSpPr/>
                <p:nvPr/>
              </p:nvSpPr>
              <p:spPr>
                <a:xfrm>
                  <a:off x="3165799" y="5050941"/>
                  <a:ext cx="337725" cy="371469"/>
                </a:xfrm>
                <a:custGeom>
                  <a:avLst/>
                  <a:gdLst>
                    <a:gd name="connsiteX0" fmla="*/ 191837 w 337725"/>
                    <a:gd name="connsiteY0" fmla="*/ 38218 h 371469"/>
                    <a:gd name="connsiteX1" fmla="*/ 30362 w 337725"/>
                    <a:gd name="connsiteY1" fmla="*/ 193863 h 371469"/>
                    <a:gd name="connsiteX2" fmla="*/ 1669 w 337725"/>
                    <a:gd name="connsiteY2" fmla="*/ 244725 h 371469"/>
                    <a:gd name="connsiteX3" fmla="*/ 51895 w 337725"/>
                    <a:gd name="connsiteY3" fmla="*/ 356436 h 371469"/>
                    <a:gd name="connsiteX4" fmla="*/ 78221 w 337725"/>
                    <a:gd name="connsiteY4" fmla="*/ 371331 h 371469"/>
                    <a:gd name="connsiteX5" fmla="*/ 98658 w 337725"/>
                    <a:gd name="connsiteY5" fmla="*/ 353434 h 371469"/>
                    <a:gd name="connsiteX6" fmla="*/ 160374 w 337725"/>
                    <a:gd name="connsiteY6" fmla="*/ 208470 h 371469"/>
                    <a:gd name="connsiteX7" fmla="*/ 337726 w 337725"/>
                    <a:gd name="connsiteY7" fmla="*/ 0 h 371469"/>
                    <a:gd name="connsiteX8" fmla="*/ 191837 w 337725"/>
                    <a:gd name="connsiteY8" fmla="*/ 38218 h 3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725" h="371469">
                      <a:moveTo>
                        <a:pt x="191837" y="38218"/>
                      </a:moveTo>
                      <a:cubicBezTo>
                        <a:pt x="124984" y="73031"/>
                        <a:pt x="76605" y="134342"/>
                        <a:pt x="30362" y="193863"/>
                      </a:cubicBezTo>
                      <a:cubicBezTo>
                        <a:pt x="18295" y="209393"/>
                        <a:pt x="5941" y="225558"/>
                        <a:pt x="1669" y="244725"/>
                      </a:cubicBezTo>
                      <a:cubicBezTo>
                        <a:pt x="-7568" y="286234"/>
                        <a:pt x="23261" y="324972"/>
                        <a:pt x="51895" y="356436"/>
                      </a:cubicBezTo>
                      <a:cubicBezTo>
                        <a:pt x="58997" y="364172"/>
                        <a:pt x="67829" y="372659"/>
                        <a:pt x="78221" y="371331"/>
                      </a:cubicBezTo>
                      <a:cubicBezTo>
                        <a:pt x="87516" y="370119"/>
                        <a:pt x="93924" y="361517"/>
                        <a:pt x="98658" y="353434"/>
                      </a:cubicBezTo>
                      <a:cubicBezTo>
                        <a:pt x="125388" y="308172"/>
                        <a:pt x="138840" y="256387"/>
                        <a:pt x="160374" y="208470"/>
                      </a:cubicBezTo>
                      <a:cubicBezTo>
                        <a:pt x="201190" y="117657"/>
                        <a:pt x="269833" y="66161"/>
                        <a:pt x="337726" y="0"/>
                      </a:cubicBezTo>
                      <a:cubicBezTo>
                        <a:pt x="289751" y="346"/>
                        <a:pt x="235194" y="15703"/>
                        <a:pt x="191837" y="38218"/>
                      </a:cubicBezTo>
                      <a:close/>
                    </a:path>
                  </a:pathLst>
                </a:custGeom>
                <a:solidFill>
                  <a:srgbClr val="DA9C92">
                    <a:alpha val="25000"/>
                  </a:srgbClr>
                </a:solidFill>
                <a:ln w="5770" cap="flat">
                  <a:noFill/>
                  <a:prstDash val="solid"/>
                  <a:miter/>
                </a:ln>
              </p:spPr>
              <p:txBody>
                <a:bodyPr rtlCol="0" anchor="ctr"/>
                <a:lstStyle/>
                <a:p>
                  <a:endParaRPr lang="th-TH"/>
                </a:p>
              </p:txBody>
            </p:sp>
            <p:sp>
              <p:nvSpPr>
                <p:cNvPr id="1907" name="Freeform: Shape 1906">
                  <a:extLst>
                    <a:ext uri="{FF2B5EF4-FFF2-40B4-BE49-F238E27FC236}">
                      <a16:creationId xmlns:a16="http://schemas.microsoft.com/office/drawing/2014/main" id="{69B4A448-FA16-49E0-98DF-133C7A70FD0A}"/>
                    </a:ext>
                  </a:extLst>
                </p:cNvPr>
                <p:cNvSpPr/>
                <p:nvPr/>
              </p:nvSpPr>
              <p:spPr>
                <a:xfrm>
                  <a:off x="4262930" y="4199801"/>
                  <a:ext cx="281154" cy="814076"/>
                </a:xfrm>
                <a:custGeom>
                  <a:avLst/>
                  <a:gdLst>
                    <a:gd name="connsiteX0" fmla="*/ 62466 w 281154"/>
                    <a:gd name="connsiteY0" fmla="*/ 750514 h 814076"/>
                    <a:gd name="connsiteX1" fmla="*/ 82672 w 281154"/>
                    <a:gd name="connsiteY1" fmla="*/ 548914 h 814076"/>
                    <a:gd name="connsiteX2" fmla="*/ 281154 w 281154"/>
                    <a:gd name="connsiteY2" fmla="*/ 0 h 814076"/>
                    <a:gd name="connsiteX3" fmla="*/ 194556 w 281154"/>
                    <a:gd name="connsiteY3" fmla="*/ 500246 h 814076"/>
                    <a:gd name="connsiteX4" fmla="*/ 144387 w 281154"/>
                    <a:gd name="connsiteY4" fmla="*/ 719166 h 814076"/>
                    <a:gd name="connsiteX5" fmla="*/ 0 w 281154"/>
                    <a:gd name="connsiteY5" fmla="*/ 814077 h 814076"/>
                    <a:gd name="connsiteX6" fmla="*/ 62466 w 281154"/>
                    <a:gd name="connsiteY6" fmla="*/ 750514 h 81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154" h="814076">
                      <a:moveTo>
                        <a:pt x="62466" y="750514"/>
                      </a:moveTo>
                      <a:cubicBezTo>
                        <a:pt x="94507" y="690069"/>
                        <a:pt x="84635" y="617327"/>
                        <a:pt x="82672" y="548914"/>
                      </a:cubicBezTo>
                      <a:cubicBezTo>
                        <a:pt x="77014" y="349797"/>
                        <a:pt x="149410" y="149468"/>
                        <a:pt x="281154" y="0"/>
                      </a:cubicBezTo>
                      <a:cubicBezTo>
                        <a:pt x="231563" y="162284"/>
                        <a:pt x="202408" y="330746"/>
                        <a:pt x="194556" y="500246"/>
                      </a:cubicBezTo>
                      <a:cubicBezTo>
                        <a:pt x="191035" y="576221"/>
                        <a:pt x="189938" y="658201"/>
                        <a:pt x="144387" y="719166"/>
                      </a:cubicBezTo>
                      <a:cubicBezTo>
                        <a:pt x="109171" y="766332"/>
                        <a:pt x="53171" y="792427"/>
                        <a:pt x="0" y="814077"/>
                      </a:cubicBezTo>
                      <a:cubicBezTo>
                        <a:pt x="26499" y="799586"/>
                        <a:pt x="48322" y="777244"/>
                        <a:pt x="62466" y="750514"/>
                      </a:cubicBezTo>
                      <a:close/>
                    </a:path>
                  </a:pathLst>
                </a:custGeom>
                <a:solidFill>
                  <a:srgbClr val="DA9C92">
                    <a:alpha val="10000"/>
                  </a:srgbClr>
                </a:solidFill>
                <a:ln w="5770" cap="flat">
                  <a:noFill/>
                  <a:prstDash val="solid"/>
                  <a:miter/>
                </a:ln>
              </p:spPr>
              <p:txBody>
                <a:bodyPr rtlCol="0" anchor="ctr"/>
                <a:lstStyle/>
                <a:p>
                  <a:endParaRPr lang="th-TH"/>
                </a:p>
              </p:txBody>
            </p:sp>
            <p:sp>
              <p:nvSpPr>
                <p:cNvPr id="1908" name="Freeform: Shape 1907">
                  <a:extLst>
                    <a:ext uri="{FF2B5EF4-FFF2-40B4-BE49-F238E27FC236}">
                      <a16:creationId xmlns:a16="http://schemas.microsoft.com/office/drawing/2014/main" id="{5FC6DDF4-B253-406F-855D-7D579DCB8573}"/>
                    </a:ext>
                  </a:extLst>
                </p:cNvPr>
                <p:cNvSpPr/>
                <p:nvPr/>
              </p:nvSpPr>
              <p:spPr>
                <a:xfrm>
                  <a:off x="4749757" y="4550802"/>
                  <a:ext cx="298325" cy="342766"/>
                </a:xfrm>
                <a:custGeom>
                  <a:avLst/>
                  <a:gdLst>
                    <a:gd name="connsiteX0" fmla="*/ 71267 w 298325"/>
                    <a:gd name="connsiteY0" fmla="*/ 215752 h 342766"/>
                    <a:gd name="connsiteX1" fmla="*/ 98747 w 298325"/>
                    <a:gd name="connsiteY1" fmla="*/ 157674 h 342766"/>
                    <a:gd name="connsiteX2" fmla="*/ 107002 w 298325"/>
                    <a:gd name="connsiteY2" fmla="*/ 104734 h 342766"/>
                    <a:gd name="connsiteX3" fmla="*/ 180380 w 298325"/>
                    <a:gd name="connsiteY3" fmla="*/ 12363 h 342766"/>
                    <a:gd name="connsiteX4" fmla="*/ 298326 w 298325"/>
                    <a:gd name="connsiteY4" fmla="*/ 14846 h 342766"/>
                    <a:gd name="connsiteX5" fmla="*/ 189444 w 298325"/>
                    <a:gd name="connsiteY5" fmla="*/ 237806 h 342766"/>
                    <a:gd name="connsiteX6" fmla="*/ 40265 w 298325"/>
                    <a:gd name="connsiteY6" fmla="*/ 342762 h 342766"/>
                    <a:gd name="connsiteX7" fmla="*/ 71267 w 298325"/>
                    <a:gd name="connsiteY7" fmla="*/ 215752 h 34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325" h="342766">
                      <a:moveTo>
                        <a:pt x="71267" y="215752"/>
                      </a:moveTo>
                      <a:cubicBezTo>
                        <a:pt x="82697" y="197509"/>
                        <a:pt x="93609" y="178515"/>
                        <a:pt x="98747" y="157674"/>
                      </a:cubicBezTo>
                      <a:cubicBezTo>
                        <a:pt x="103019" y="140297"/>
                        <a:pt x="103250" y="122227"/>
                        <a:pt x="107002" y="104734"/>
                      </a:cubicBezTo>
                      <a:cubicBezTo>
                        <a:pt x="115547" y="64899"/>
                        <a:pt x="143489" y="29683"/>
                        <a:pt x="180380" y="12363"/>
                      </a:cubicBezTo>
                      <a:cubicBezTo>
                        <a:pt x="217271" y="-4957"/>
                        <a:pt x="262186" y="-4033"/>
                        <a:pt x="298326" y="14846"/>
                      </a:cubicBezTo>
                      <a:cubicBezTo>
                        <a:pt x="269864" y="92899"/>
                        <a:pt x="240652" y="172396"/>
                        <a:pt x="189444" y="237806"/>
                      </a:cubicBezTo>
                      <a:cubicBezTo>
                        <a:pt x="159769" y="275736"/>
                        <a:pt x="93724" y="343340"/>
                        <a:pt x="40265" y="342762"/>
                      </a:cubicBezTo>
                      <a:cubicBezTo>
                        <a:pt x="-52857" y="341665"/>
                        <a:pt x="40553" y="264709"/>
                        <a:pt x="71267" y="215752"/>
                      </a:cubicBezTo>
                      <a:close/>
                    </a:path>
                  </a:pathLst>
                </a:custGeom>
                <a:solidFill>
                  <a:srgbClr val="DA9C92">
                    <a:alpha val="10000"/>
                  </a:srgbClr>
                </a:solidFill>
                <a:ln w="5770" cap="flat">
                  <a:noFill/>
                  <a:prstDash val="solid"/>
                  <a:miter/>
                </a:ln>
              </p:spPr>
              <p:txBody>
                <a:bodyPr rtlCol="0" anchor="ctr"/>
                <a:lstStyle/>
                <a:p>
                  <a:endParaRPr lang="th-TH"/>
                </a:p>
              </p:txBody>
            </p:sp>
            <p:sp>
              <p:nvSpPr>
                <p:cNvPr id="1909" name="Freeform: Shape 1908">
                  <a:extLst>
                    <a:ext uri="{FF2B5EF4-FFF2-40B4-BE49-F238E27FC236}">
                      <a16:creationId xmlns:a16="http://schemas.microsoft.com/office/drawing/2014/main" id="{3C51FFDB-787A-4EC7-96D6-F3E5683C80B8}"/>
                    </a:ext>
                  </a:extLst>
                </p:cNvPr>
                <p:cNvSpPr/>
                <p:nvPr/>
              </p:nvSpPr>
              <p:spPr>
                <a:xfrm>
                  <a:off x="4705098" y="4865391"/>
                  <a:ext cx="491178" cy="1040789"/>
                </a:xfrm>
                <a:custGeom>
                  <a:avLst/>
                  <a:gdLst>
                    <a:gd name="connsiteX0" fmla="*/ 423174 w 491178"/>
                    <a:gd name="connsiteY0" fmla="*/ 90466 h 1040789"/>
                    <a:gd name="connsiteX1" fmla="*/ 460065 w 491178"/>
                    <a:gd name="connsiteY1" fmla="*/ 0 h 1040789"/>
                    <a:gd name="connsiteX2" fmla="*/ 448461 w 491178"/>
                    <a:gd name="connsiteY2" fmla="*/ 274688 h 1040789"/>
                    <a:gd name="connsiteX3" fmla="*/ 300956 w 491178"/>
                    <a:gd name="connsiteY3" fmla="*/ 521838 h 1040789"/>
                    <a:gd name="connsiteX4" fmla="*/ 382993 w 491178"/>
                    <a:gd name="connsiteY4" fmla="*/ 562366 h 1040789"/>
                    <a:gd name="connsiteX5" fmla="*/ 258004 w 491178"/>
                    <a:gd name="connsiteY5" fmla="*/ 692840 h 1040789"/>
                    <a:gd name="connsiteX6" fmla="*/ 274399 w 491178"/>
                    <a:gd name="connsiteY6" fmla="*/ 771932 h 1040789"/>
                    <a:gd name="connsiteX7" fmla="*/ 269666 w 491178"/>
                    <a:gd name="connsiteY7" fmla="*/ 864592 h 1040789"/>
                    <a:gd name="connsiteX8" fmla="*/ 175159 w 491178"/>
                    <a:gd name="connsiteY8" fmla="*/ 1040790 h 1040789"/>
                    <a:gd name="connsiteX9" fmla="*/ 143752 w 491178"/>
                    <a:gd name="connsiteY9" fmla="*/ 1025318 h 1040789"/>
                    <a:gd name="connsiteX10" fmla="*/ 177295 w 491178"/>
                    <a:gd name="connsiteY10" fmla="*/ 954134 h 1040789"/>
                    <a:gd name="connsiteX11" fmla="*/ 159513 w 491178"/>
                    <a:gd name="connsiteY11" fmla="*/ 776262 h 1040789"/>
                    <a:gd name="connsiteX12" fmla="*/ 0 w 491178"/>
                    <a:gd name="connsiteY12" fmla="*/ 695611 h 1040789"/>
                    <a:gd name="connsiteX13" fmla="*/ 233699 w 491178"/>
                    <a:gd name="connsiteY13" fmla="*/ 445459 h 1040789"/>
                    <a:gd name="connsiteX14" fmla="*/ 423174 w 491178"/>
                    <a:gd name="connsiteY14" fmla="*/ 90466 h 10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178" h="1040789">
                      <a:moveTo>
                        <a:pt x="423174" y="90466"/>
                      </a:moveTo>
                      <a:cubicBezTo>
                        <a:pt x="431892" y="58829"/>
                        <a:pt x="439455" y="25575"/>
                        <a:pt x="460065" y="0"/>
                      </a:cubicBezTo>
                      <a:cubicBezTo>
                        <a:pt x="512255" y="80651"/>
                        <a:pt x="492164" y="189130"/>
                        <a:pt x="448461" y="274688"/>
                      </a:cubicBezTo>
                      <a:cubicBezTo>
                        <a:pt x="404758" y="360189"/>
                        <a:pt x="340156" y="434201"/>
                        <a:pt x="300956" y="521838"/>
                      </a:cubicBezTo>
                      <a:cubicBezTo>
                        <a:pt x="324569" y="541582"/>
                        <a:pt x="352972" y="555554"/>
                        <a:pt x="382993" y="562366"/>
                      </a:cubicBezTo>
                      <a:cubicBezTo>
                        <a:pt x="382300" y="625294"/>
                        <a:pt x="271051" y="631240"/>
                        <a:pt x="258004" y="692840"/>
                      </a:cubicBezTo>
                      <a:cubicBezTo>
                        <a:pt x="252346" y="719454"/>
                        <a:pt x="268280" y="745376"/>
                        <a:pt x="274399" y="771932"/>
                      </a:cubicBezTo>
                      <a:cubicBezTo>
                        <a:pt x="281442" y="802299"/>
                        <a:pt x="275554" y="833994"/>
                        <a:pt x="269666" y="864592"/>
                      </a:cubicBezTo>
                      <a:cubicBezTo>
                        <a:pt x="252808" y="952056"/>
                        <a:pt x="248767" y="990621"/>
                        <a:pt x="175159" y="1040790"/>
                      </a:cubicBezTo>
                      <a:cubicBezTo>
                        <a:pt x="155761" y="1023066"/>
                        <a:pt x="135843" y="1050373"/>
                        <a:pt x="143752" y="1025318"/>
                      </a:cubicBezTo>
                      <a:cubicBezTo>
                        <a:pt x="151661" y="1000262"/>
                        <a:pt x="167018" y="978324"/>
                        <a:pt x="177295" y="954134"/>
                      </a:cubicBezTo>
                      <a:cubicBezTo>
                        <a:pt x="201600" y="896922"/>
                        <a:pt x="194672" y="827528"/>
                        <a:pt x="159513" y="776262"/>
                      </a:cubicBezTo>
                      <a:cubicBezTo>
                        <a:pt x="124354" y="724996"/>
                        <a:pt x="62120" y="693533"/>
                        <a:pt x="0" y="695611"/>
                      </a:cubicBezTo>
                      <a:cubicBezTo>
                        <a:pt x="58540" y="693648"/>
                        <a:pt x="192998" y="492799"/>
                        <a:pt x="233699" y="445459"/>
                      </a:cubicBezTo>
                      <a:cubicBezTo>
                        <a:pt x="321798" y="342927"/>
                        <a:pt x="387265" y="220882"/>
                        <a:pt x="423174" y="90466"/>
                      </a:cubicBezTo>
                      <a:close/>
                    </a:path>
                  </a:pathLst>
                </a:custGeom>
                <a:solidFill>
                  <a:srgbClr val="DA9C92">
                    <a:alpha val="10000"/>
                  </a:srgbClr>
                </a:solidFill>
                <a:ln w="5770" cap="flat">
                  <a:noFill/>
                  <a:prstDash val="solid"/>
                  <a:miter/>
                </a:ln>
              </p:spPr>
              <p:txBody>
                <a:bodyPr rtlCol="0" anchor="ctr"/>
                <a:lstStyle/>
                <a:p>
                  <a:endParaRPr lang="th-TH"/>
                </a:p>
              </p:txBody>
            </p:sp>
            <p:sp>
              <p:nvSpPr>
                <p:cNvPr id="1910" name="Freeform: Shape 1909">
                  <a:extLst>
                    <a:ext uri="{FF2B5EF4-FFF2-40B4-BE49-F238E27FC236}">
                      <a16:creationId xmlns:a16="http://schemas.microsoft.com/office/drawing/2014/main" id="{E6647EDC-1F32-44E7-A4E0-14B6FBC70A59}"/>
                    </a:ext>
                  </a:extLst>
                </p:cNvPr>
                <p:cNvSpPr/>
                <p:nvPr/>
              </p:nvSpPr>
              <p:spPr>
                <a:xfrm>
                  <a:off x="2685176" y="3923496"/>
                  <a:ext cx="306729" cy="546212"/>
                </a:xfrm>
                <a:custGeom>
                  <a:avLst/>
                  <a:gdLst>
                    <a:gd name="connsiteX0" fmla="*/ 234218 w 306729"/>
                    <a:gd name="connsiteY0" fmla="*/ 345467 h 546212"/>
                    <a:gd name="connsiteX1" fmla="*/ 299166 w 306729"/>
                    <a:gd name="connsiteY1" fmla="*/ 216725 h 546212"/>
                    <a:gd name="connsiteX2" fmla="*/ 282540 w 306729"/>
                    <a:gd name="connsiteY2" fmla="*/ 154144 h 546212"/>
                    <a:gd name="connsiteX3" fmla="*/ 306729 w 306729"/>
                    <a:gd name="connsiteY3" fmla="*/ 0 h 546212"/>
                    <a:gd name="connsiteX4" fmla="*/ 231389 w 306729"/>
                    <a:gd name="connsiteY4" fmla="*/ 118119 h 546212"/>
                    <a:gd name="connsiteX5" fmla="*/ 218400 w 306729"/>
                    <a:gd name="connsiteY5" fmla="*/ 146062 h 546212"/>
                    <a:gd name="connsiteX6" fmla="*/ 221575 w 306729"/>
                    <a:gd name="connsiteY6" fmla="*/ 184222 h 546212"/>
                    <a:gd name="connsiteX7" fmla="*/ 120717 w 306729"/>
                    <a:gd name="connsiteY7" fmla="*/ 391942 h 546212"/>
                    <a:gd name="connsiteX8" fmla="*/ 102647 w 306729"/>
                    <a:gd name="connsiteY8" fmla="*/ 463125 h 546212"/>
                    <a:gd name="connsiteX9" fmla="*/ 46994 w 306729"/>
                    <a:gd name="connsiteY9" fmla="*/ 476692 h 546212"/>
                    <a:gd name="connsiteX10" fmla="*/ 0 w 306729"/>
                    <a:gd name="connsiteY10" fmla="*/ 504461 h 546212"/>
                    <a:gd name="connsiteX11" fmla="*/ 177641 w 306729"/>
                    <a:gd name="connsiteY11" fmla="*/ 530325 h 546212"/>
                    <a:gd name="connsiteX12" fmla="*/ 234218 w 306729"/>
                    <a:gd name="connsiteY12" fmla="*/ 345467 h 5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729" h="546212">
                      <a:moveTo>
                        <a:pt x="234218" y="345467"/>
                      </a:moveTo>
                      <a:cubicBezTo>
                        <a:pt x="252461" y="300206"/>
                        <a:pt x="300263" y="265509"/>
                        <a:pt x="299166" y="216725"/>
                      </a:cubicBezTo>
                      <a:cubicBezTo>
                        <a:pt x="298705" y="195076"/>
                        <a:pt x="288139" y="175101"/>
                        <a:pt x="282540" y="154144"/>
                      </a:cubicBezTo>
                      <a:cubicBezTo>
                        <a:pt x="268742" y="102878"/>
                        <a:pt x="284734" y="48322"/>
                        <a:pt x="306729" y="0"/>
                      </a:cubicBezTo>
                      <a:cubicBezTo>
                        <a:pt x="281616" y="39373"/>
                        <a:pt x="256503" y="78746"/>
                        <a:pt x="231389" y="118119"/>
                      </a:cubicBezTo>
                      <a:cubicBezTo>
                        <a:pt x="225847" y="126837"/>
                        <a:pt x="220132" y="135843"/>
                        <a:pt x="218400" y="146062"/>
                      </a:cubicBezTo>
                      <a:cubicBezTo>
                        <a:pt x="216206" y="158705"/>
                        <a:pt x="220362" y="171464"/>
                        <a:pt x="221575" y="184222"/>
                      </a:cubicBezTo>
                      <a:cubicBezTo>
                        <a:pt x="228964" y="262449"/>
                        <a:pt x="132090" y="314234"/>
                        <a:pt x="120717" y="391942"/>
                      </a:cubicBezTo>
                      <a:cubicBezTo>
                        <a:pt x="117080" y="416766"/>
                        <a:pt x="121237" y="446209"/>
                        <a:pt x="102647" y="463125"/>
                      </a:cubicBezTo>
                      <a:cubicBezTo>
                        <a:pt x="88214" y="476230"/>
                        <a:pt x="66449" y="475422"/>
                        <a:pt x="46994" y="476692"/>
                      </a:cubicBezTo>
                      <a:cubicBezTo>
                        <a:pt x="27538" y="477962"/>
                        <a:pt x="4618" y="485467"/>
                        <a:pt x="0" y="504461"/>
                      </a:cubicBezTo>
                      <a:cubicBezTo>
                        <a:pt x="56751" y="524436"/>
                        <a:pt x="125913" y="570391"/>
                        <a:pt x="177641" y="530325"/>
                      </a:cubicBezTo>
                      <a:cubicBezTo>
                        <a:pt x="229253" y="490259"/>
                        <a:pt x="212915" y="398350"/>
                        <a:pt x="234218" y="345467"/>
                      </a:cubicBezTo>
                      <a:close/>
                    </a:path>
                  </a:pathLst>
                </a:custGeom>
                <a:solidFill>
                  <a:srgbClr val="DA9C92">
                    <a:alpha val="25000"/>
                  </a:srgbClr>
                </a:solidFill>
                <a:ln w="5770" cap="flat">
                  <a:noFill/>
                  <a:prstDash val="solid"/>
                  <a:miter/>
                </a:ln>
              </p:spPr>
              <p:txBody>
                <a:bodyPr rtlCol="0" anchor="ctr"/>
                <a:lstStyle/>
                <a:p>
                  <a:endParaRPr lang="th-TH"/>
                </a:p>
              </p:txBody>
            </p:sp>
            <p:sp>
              <p:nvSpPr>
                <p:cNvPr id="1911" name="Freeform: Shape 1910">
                  <a:extLst>
                    <a:ext uri="{FF2B5EF4-FFF2-40B4-BE49-F238E27FC236}">
                      <a16:creationId xmlns:a16="http://schemas.microsoft.com/office/drawing/2014/main" id="{21AA8E61-9C14-4D00-BAA9-B07329BD5DC2}"/>
                    </a:ext>
                  </a:extLst>
                </p:cNvPr>
                <p:cNvSpPr/>
                <p:nvPr/>
              </p:nvSpPr>
              <p:spPr>
                <a:xfrm>
                  <a:off x="3035146" y="4007380"/>
                  <a:ext cx="350720" cy="243415"/>
                </a:xfrm>
                <a:custGeom>
                  <a:avLst/>
                  <a:gdLst>
                    <a:gd name="connsiteX0" fmla="*/ 338020 w 350720"/>
                    <a:gd name="connsiteY0" fmla="*/ 220997 h 243415"/>
                    <a:gd name="connsiteX1" fmla="*/ 246111 w 350720"/>
                    <a:gd name="connsiteY1" fmla="*/ 236065 h 243415"/>
                    <a:gd name="connsiteX2" fmla="*/ 222383 w 350720"/>
                    <a:gd name="connsiteY2" fmla="*/ 243282 h 243415"/>
                    <a:gd name="connsiteX3" fmla="*/ 202177 w 350720"/>
                    <a:gd name="connsiteY3" fmla="*/ 231620 h 243415"/>
                    <a:gd name="connsiteX4" fmla="*/ 0 w 350720"/>
                    <a:gd name="connsiteY4" fmla="*/ 152412 h 243415"/>
                    <a:gd name="connsiteX5" fmla="*/ 184338 w 350720"/>
                    <a:gd name="connsiteY5" fmla="*/ 165113 h 243415"/>
                    <a:gd name="connsiteX6" fmla="*/ 209394 w 350720"/>
                    <a:gd name="connsiteY6" fmla="*/ 164247 h 243415"/>
                    <a:gd name="connsiteX7" fmla="*/ 234853 w 350720"/>
                    <a:gd name="connsiteY7" fmla="*/ 149641 h 243415"/>
                    <a:gd name="connsiteX8" fmla="*/ 350721 w 350720"/>
                    <a:gd name="connsiteY8" fmla="*/ 0 h 243415"/>
                    <a:gd name="connsiteX9" fmla="*/ 338020 w 350720"/>
                    <a:gd name="connsiteY9" fmla="*/ 220997 h 24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720" h="243415">
                      <a:moveTo>
                        <a:pt x="338020" y="220997"/>
                      </a:moveTo>
                      <a:cubicBezTo>
                        <a:pt x="306729" y="221690"/>
                        <a:pt x="274342" y="222672"/>
                        <a:pt x="246111" y="236065"/>
                      </a:cubicBezTo>
                      <a:cubicBezTo>
                        <a:pt x="238548" y="239645"/>
                        <a:pt x="230697" y="244263"/>
                        <a:pt x="222383" y="243282"/>
                      </a:cubicBezTo>
                      <a:cubicBezTo>
                        <a:pt x="214532" y="242358"/>
                        <a:pt x="208181" y="236701"/>
                        <a:pt x="202177" y="231620"/>
                      </a:cubicBezTo>
                      <a:cubicBezTo>
                        <a:pt x="146235" y="184049"/>
                        <a:pt x="72858" y="161303"/>
                        <a:pt x="0" y="152412"/>
                      </a:cubicBezTo>
                      <a:cubicBezTo>
                        <a:pt x="61427" y="156626"/>
                        <a:pt x="122911" y="160841"/>
                        <a:pt x="184338" y="165113"/>
                      </a:cubicBezTo>
                      <a:cubicBezTo>
                        <a:pt x="192709" y="165690"/>
                        <a:pt x="201253" y="166268"/>
                        <a:pt x="209394" y="164247"/>
                      </a:cubicBezTo>
                      <a:cubicBezTo>
                        <a:pt x="218977" y="161880"/>
                        <a:pt x="227348" y="156049"/>
                        <a:pt x="234853" y="149641"/>
                      </a:cubicBezTo>
                      <a:cubicBezTo>
                        <a:pt x="280577" y="110556"/>
                        <a:pt x="295703" y="13221"/>
                        <a:pt x="350721" y="0"/>
                      </a:cubicBezTo>
                      <a:cubicBezTo>
                        <a:pt x="346911" y="17204"/>
                        <a:pt x="309558" y="221690"/>
                        <a:pt x="338020" y="220997"/>
                      </a:cubicBezTo>
                      <a:close/>
                    </a:path>
                  </a:pathLst>
                </a:custGeom>
                <a:solidFill>
                  <a:srgbClr val="DA9C92">
                    <a:alpha val="25000"/>
                  </a:srgbClr>
                </a:solidFill>
                <a:ln w="5770" cap="flat">
                  <a:noFill/>
                  <a:prstDash val="solid"/>
                  <a:miter/>
                </a:ln>
              </p:spPr>
              <p:txBody>
                <a:bodyPr rtlCol="0" anchor="ctr"/>
                <a:lstStyle/>
                <a:p>
                  <a:endParaRPr lang="th-TH"/>
                </a:p>
              </p:txBody>
            </p:sp>
            <p:sp>
              <p:nvSpPr>
                <p:cNvPr id="1912" name="Freeform: Shape 1911">
                  <a:extLst>
                    <a:ext uri="{FF2B5EF4-FFF2-40B4-BE49-F238E27FC236}">
                      <a16:creationId xmlns:a16="http://schemas.microsoft.com/office/drawing/2014/main" id="{DE412D76-1E36-44F1-9D77-6286718895BA}"/>
                    </a:ext>
                  </a:extLst>
                </p:cNvPr>
                <p:cNvSpPr/>
                <p:nvPr/>
              </p:nvSpPr>
              <p:spPr>
                <a:xfrm>
                  <a:off x="3396317" y="3751040"/>
                  <a:ext cx="579050" cy="443045"/>
                </a:xfrm>
                <a:custGeom>
                  <a:avLst/>
                  <a:gdLst>
                    <a:gd name="connsiteX0" fmla="*/ 414399 w 579050"/>
                    <a:gd name="connsiteY0" fmla="*/ 443045 h 443045"/>
                    <a:gd name="connsiteX1" fmla="*/ 206045 w 579050"/>
                    <a:gd name="connsiteY1" fmla="*/ 406501 h 443045"/>
                    <a:gd name="connsiteX2" fmla="*/ 0 w 579050"/>
                    <a:gd name="connsiteY2" fmla="*/ 437214 h 443045"/>
                    <a:gd name="connsiteX3" fmla="*/ 248016 w 579050"/>
                    <a:gd name="connsiteY3" fmla="*/ 363433 h 443045"/>
                    <a:gd name="connsiteX4" fmla="*/ 349393 w 579050"/>
                    <a:gd name="connsiteY4" fmla="*/ 231978 h 443045"/>
                    <a:gd name="connsiteX5" fmla="*/ 399793 w 579050"/>
                    <a:gd name="connsiteY5" fmla="*/ 135739 h 443045"/>
                    <a:gd name="connsiteX6" fmla="*/ 409203 w 579050"/>
                    <a:gd name="connsiteY6" fmla="*/ 110337 h 443045"/>
                    <a:gd name="connsiteX7" fmla="*/ 405104 w 579050"/>
                    <a:gd name="connsiteY7" fmla="*/ 85223 h 443045"/>
                    <a:gd name="connsiteX8" fmla="*/ 347892 w 579050"/>
                    <a:gd name="connsiteY8" fmla="*/ 1628 h 443045"/>
                    <a:gd name="connsiteX9" fmla="*/ 579050 w 579050"/>
                    <a:gd name="connsiteY9" fmla="*/ 11 h 443045"/>
                    <a:gd name="connsiteX10" fmla="*/ 414399 w 579050"/>
                    <a:gd name="connsiteY10" fmla="*/ 443045 h 44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050" h="443045">
                      <a:moveTo>
                        <a:pt x="414399" y="443045"/>
                      </a:moveTo>
                      <a:cubicBezTo>
                        <a:pt x="344601" y="432769"/>
                        <a:pt x="276189" y="414006"/>
                        <a:pt x="206045" y="406501"/>
                      </a:cubicBezTo>
                      <a:cubicBezTo>
                        <a:pt x="135901" y="398996"/>
                        <a:pt x="61946" y="403557"/>
                        <a:pt x="0" y="437214"/>
                      </a:cubicBezTo>
                      <a:cubicBezTo>
                        <a:pt x="73724" y="391202"/>
                        <a:pt x="174523" y="409792"/>
                        <a:pt x="248016" y="363433"/>
                      </a:cubicBezTo>
                      <a:cubicBezTo>
                        <a:pt x="295414" y="333528"/>
                        <a:pt x="323414" y="281627"/>
                        <a:pt x="349393" y="231978"/>
                      </a:cubicBezTo>
                      <a:cubicBezTo>
                        <a:pt x="366193" y="199879"/>
                        <a:pt x="382993" y="167838"/>
                        <a:pt x="399793" y="135739"/>
                      </a:cubicBezTo>
                      <a:cubicBezTo>
                        <a:pt x="404007" y="127714"/>
                        <a:pt x="408280" y="119401"/>
                        <a:pt x="409203" y="110337"/>
                      </a:cubicBezTo>
                      <a:cubicBezTo>
                        <a:pt x="410069" y="101850"/>
                        <a:pt x="407876" y="93306"/>
                        <a:pt x="405104" y="85223"/>
                      </a:cubicBezTo>
                      <a:cubicBezTo>
                        <a:pt x="394135" y="52836"/>
                        <a:pt x="374102" y="23566"/>
                        <a:pt x="347892" y="1628"/>
                      </a:cubicBezTo>
                      <a:cubicBezTo>
                        <a:pt x="404123" y="48737"/>
                        <a:pt x="518143" y="-855"/>
                        <a:pt x="579050" y="11"/>
                      </a:cubicBezTo>
                      <a:cubicBezTo>
                        <a:pt x="507867" y="139953"/>
                        <a:pt x="241492" y="247508"/>
                        <a:pt x="414399" y="443045"/>
                      </a:cubicBezTo>
                      <a:close/>
                    </a:path>
                  </a:pathLst>
                </a:custGeom>
                <a:solidFill>
                  <a:srgbClr val="DA9C92">
                    <a:alpha val="25000"/>
                  </a:srgbClr>
                </a:solidFill>
                <a:ln w="5770" cap="flat">
                  <a:noFill/>
                  <a:prstDash val="solid"/>
                  <a:miter/>
                </a:ln>
              </p:spPr>
              <p:txBody>
                <a:bodyPr rtlCol="0" anchor="ctr"/>
                <a:lstStyle/>
                <a:p>
                  <a:endParaRPr lang="th-TH"/>
                </a:p>
              </p:txBody>
            </p:sp>
            <p:pic>
              <p:nvPicPr>
                <p:cNvPr id="1913" name="Picture 1912">
                  <a:extLst>
                    <a:ext uri="{FF2B5EF4-FFF2-40B4-BE49-F238E27FC236}">
                      <a16:creationId xmlns:a16="http://schemas.microsoft.com/office/drawing/2014/main" id="{1D90EA04-863C-49EF-8A63-0369FC915D88}"/>
                    </a:ext>
                  </a:extLst>
                </p:cNvPr>
                <p:cNvPicPr>
                  <a:picLocks noChangeAspect="1"/>
                </p:cNvPicPr>
                <p:nvPr/>
              </p:nvPicPr>
              <p:blipFill>
                <a:blip r:embed="rId105"/>
                <a:stretch>
                  <a:fillRect/>
                </a:stretch>
              </p:blipFill>
              <p:spPr>
                <a:xfrm>
                  <a:off x="4125327" y="4204341"/>
                  <a:ext cx="265566" cy="819792"/>
                </a:xfrm>
                <a:custGeom>
                  <a:avLst/>
                  <a:gdLst>
                    <a:gd name="connsiteX0" fmla="*/ 908 w 265566"/>
                    <a:gd name="connsiteY0" fmla="*/ 168 h 819792"/>
                    <a:gd name="connsiteX1" fmla="*/ 266475 w 265566"/>
                    <a:gd name="connsiteY1" fmla="*/ 168 h 819792"/>
                    <a:gd name="connsiteX2" fmla="*/ 266475 w 265566"/>
                    <a:gd name="connsiteY2" fmla="*/ 819960 h 819792"/>
                    <a:gd name="connsiteX3" fmla="*/ 908 w 265566"/>
                    <a:gd name="connsiteY3" fmla="*/ 819960 h 819792"/>
                  </a:gdLst>
                  <a:ahLst/>
                  <a:cxnLst>
                    <a:cxn ang="0">
                      <a:pos x="connsiteX0" y="connsiteY0"/>
                    </a:cxn>
                    <a:cxn ang="0">
                      <a:pos x="connsiteX1" y="connsiteY1"/>
                    </a:cxn>
                    <a:cxn ang="0">
                      <a:pos x="connsiteX2" y="connsiteY2"/>
                    </a:cxn>
                    <a:cxn ang="0">
                      <a:pos x="connsiteX3" y="connsiteY3"/>
                    </a:cxn>
                  </a:cxnLst>
                  <a:rect l="l" t="t" r="r" b="b"/>
                  <a:pathLst>
                    <a:path w="265566" h="819792">
                      <a:moveTo>
                        <a:pt x="908" y="168"/>
                      </a:moveTo>
                      <a:lnTo>
                        <a:pt x="266475" y="168"/>
                      </a:lnTo>
                      <a:lnTo>
                        <a:pt x="266475" y="819960"/>
                      </a:lnTo>
                      <a:lnTo>
                        <a:pt x="908" y="819960"/>
                      </a:lnTo>
                      <a:close/>
                    </a:path>
                  </a:pathLst>
                </a:custGeom>
              </p:spPr>
            </p:pic>
            <p:pic>
              <p:nvPicPr>
                <p:cNvPr id="1914" name="Picture 1913">
                  <a:extLst>
                    <a:ext uri="{FF2B5EF4-FFF2-40B4-BE49-F238E27FC236}">
                      <a16:creationId xmlns:a16="http://schemas.microsoft.com/office/drawing/2014/main" id="{04BA5349-65CA-4AAF-9B28-D4026A73CE04}"/>
                    </a:ext>
                  </a:extLst>
                </p:cNvPr>
                <p:cNvPicPr>
                  <a:picLocks noChangeAspect="1"/>
                </p:cNvPicPr>
                <p:nvPr/>
              </p:nvPicPr>
              <p:blipFill>
                <a:blip r:embed="rId106"/>
                <a:stretch>
                  <a:fillRect/>
                </a:stretch>
              </p:blipFill>
              <p:spPr>
                <a:xfrm>
                  <a:off x="3975224" y="4204341"/>
                  <a:ext cx="311751" cy="167422"/>
                </a:xfrm>
                <a:custGeom>
                  <a:avLst/>
                  <a:gdLst>
                    <a:gd name="connsiteX0" fmla="*/ 882 w 311751"/>
                    <a:gd name="connsiteY0" fmla="*/ 168 h 167422"/>
                    <a:gd name="connsiteX1" fmla="*/ 312634 w 311751"/>
                    <a:gd name="connsiteY1" fmla="*/ 168 h 167422"/>
                    <a:gd name="connsiteX2" fmla="*/ 312634 w 311751"/>
                    <a:gd name="connsiteY2" fmla="*/ 167590 h 167422"/>
                    <a:gd name="connsiteX3" fmla="*/ 882 w 311751"/>
                    <a:gd name="connsiteY3" fmla="*/ 167590 h 167422"/>
                  </a:gdLst>
                  <a:ahLst/>
                  <a:cxnLst>
                    <a:cxn ang="0">
                      <a:pos x="connsiteX0" y="connsiteY0"/>
                    </a:cxn>
                    <a:cxn ang="0">
                      <a:pos x="connsiteX1" y="connsiteY1"/>
                    </a:cxn>
                    <a:cxn ang="0">
                      <a:pos x="connsiteX2" y="connsiteY2"/>
                    </a:cxn>
                    <a:cxn ang="0">
                      <a:pos x="connsiteX3" y="connsiteY3"/>
                    </a:cxn>
                  </a:cxnLst>
                  <a:rect l="l" t="t" r="r" b="b"/>
                  <a:pathLst>
                    <a:path w="311751" h="167422">
                      <a:moveTo>
                        <a:pt x="882" y="168"/>
                      </a:moveTo>
                      <a:lnTo>
                        <a:pt x="312634" y="168"/>
                      </a:lnTo>
                      <a:lnTo>
                        <a:pt x="312634" y="167590"/>
                      </a:lnTo>
                      <a:lnTo>
                        <a:pt x="882" y="167590"/>
                      </a:lnTo>
                      <a:close/>
                    </a:path>
                  </a:pathLst>
                </a:custGeom>
              </p:spPr>
            </p:pic>
          </p:grpSp>
          <p:grpSp>
            <p:nvGrpSpPr>
              <p:cNvPr id="1621" name="Graphic 3512">
                <a:extLst>
                  <a:ext uri="{FF2B5EF4-FFF2-40B4-BE49-F238E27FC236}">
                    <a16:creationId xmlns:a16="http://schemas.microsoft.com/office/drawing/2014/main" id="{FA98F982-EC24-463B-9FD0-2C2C029F0510}"/>
                  </a:ext>
                </a:extLst>
              </p:cNvPr>
              <p:cNvGrpSpPr/>
              <p:nvPr/>
            </p:nvGrpSpPr>
            <p:grpSpPr>
              <a:xfrm flipH="1" flipV="1">
                <a:off x="850636" y="4254554"/>
                <a:ext cx="1262840" cy="1285270"/>
                <a:chOff x="4692675" y="4122640"/>
                <a:chExt cx="2271848" cy="2312200"/>
              </a:xfrm>
            </p:grpSpPr>
            <p:grpSp>
              <p:nvGrpSpPr>
                <p:cNvPr id="1781" name="Graphic 3512">
                  <a:extLst>
                    <a:ext uri="{FF2B5EF4-FFF2-40B4-BE49-F238E27FC236}">
                      <a16:creationId xmlns:a16="http://schemas.microsoft.com/office/drawing/2014/main" id="{246530C5-428A-4CD4-9346-865939244597}"/>
                    </a:ext>
                  </a:extLst>
                </p:cNvPr>
                <p:cNvGrpSpPr/>
                <p:nvPr/>
              </p:nvGrpSpPr>
              <p:grpSpPr>
                <a:xfrm>
                  <a:off x="4692675" y="4122640"/>
                  <a:ext cx="2271848" cy="2312200"/>
                  <a:chOff x="4692675" y="4122640"/>
                  <a:chExt cx="2271848" cy="2312200"/>
                </a:xfrm>
                <a:solidFill>
                  <a:srgbClr val="938F50"/>
                </a:solidFill>
              </p:grpSpPr>
              <p:pic>
                <p:nvPicPr>
                  <p:cNvPr id="1800" name="Picture 1799">
                    <a:extLst>
                      <a:ext uri="{FF2B5EF4-FFF2-40B4-BE49-F238E27FC236}">
                        <a16:creationId xmlns:a16="http://schemas.microsoft.com/office/drawing/2014/main" id="{C0F64D13-3A64-48F8-9E92-CE40BADCE6C0}"/>
                      </a:ext>
                    </a:extLst>
                  </p:cNvPr>
                  <p:cNvPicPr>
                    <a:picLocks noChangeAspect="1"/>
                  </p:cNvPicPr>
                  <p:nvPr/>
                </p:nvPicPr>
                <p:blipFill>
                  <a:blip r:embed="rId107"/>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1801" name="Picture 1800">
                    <a:extLst>
                      <a:ext uri="{FF2B5EF4-FFF2-40B4-BE49-F238E27FC236}">
                        <a16:creationId xmlns:a16="http://schemas.microsoft.com/office/drawing/2014/main" id="{43B4D9F7-03C5-48E7-B6C0-2821EF6A4014}"/>
                      </a:ext>
                    </a:extLst>
                  </p:cNvPr>
                  <p:cNvPicPr>
                    <a:picLocks noChangeAspect="1"/>
                  </p:cNvPicPr>
                  <p:nvPr/>
                </p:nvPicPr>
                <p:blipFill>
                  <a:blip r:embed="rId108"/>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1802" name="Picture 1801">
                    <a:extLst>
                      <a:ext uri="{FF2B5EF4-FFF2-40B4-BE49-F238E27FC236}">
                        <a16:creationId xmlns:a16="http://schemas.microsoft.com/office/drawing/2014/main" id="{E5190DC3-3DF3-49E8-9C43-3C492E734440}"/>
                      </a:ext>
                    </a:extLst>
                  </p:cNvPr>
                  <p:cNvPicPr>
                    <a:picLocks noChangeAspect="1"/>
                  </p:cNvPicPr>
                  <p:nvPr/>
                </p:nvPicPr>
                <p:blipFill>
                  <a:blip r:embed="rId109"/>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1803" name="Picture 1802">
                    <a:extLst>
                      <a:ext uri="{FF2B5EF4-FFF2-40B4-BE49-F238E27FC236}">
                        <a16:creationId xmlns:a16="http://schemas.microsoft.com/office/drawing/2014/main" id="{DDEF7445-4BCB-43E1-B74B-9460C322FA6E}"/>
                      </a:ext>
                    </a:extLst>
                  </p:cNvPr>
                  <p:cNvPicPr>
                    <a:picLocks noChangeAspect="1"/>
                  </p:cNvPicPr>
                  <p:nvPr/>
                </p:nvPicPr>
                <p:blipFill>
                  <a:blip r:embed="rId110"/>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1804" name="Picture 1803">
                    <a:extLst>
                      <a:ext uri="{FF2B5EF4-FFF2-40B4-BE49-F238E27FC236}">
                        <a16:creationId xmlns:a16="http://schemas.microsoft.com/office/drawing/2014/main" id="{E5050B62-593D-474B-98A5-1FC61938C240}"/>
                      </a:ext>
                    </a:extLst>
                  </p:cNvPr>
                  <p:cNvPicPr>
                    <a:picLocks noChangeAspect="1"/>
                  </p:cNvPicPr>
                  <p:nvPr/>
                </p:nvPicPr>
                <p:blipFill>
                  <a:blip r:embed="rId111"/>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1805" name="Picture 1804">
                    <a:extLst>
                      <a:ext uri="{FF2B5EF4-FFF2-40B4-BE49-F238E27FC236}">
                        <a16:creationId xmlns:a16="http://schemas.microsoft.com/office/drawing/2014/main" id="{34EB2334-F95B-4775-86B5-1C54D3F71F46}"/>
                      </a:ext>
                    </a:extLst>
                  </p:cNvPr>
                  <p:cNvPicPr>
                    <a:picLocks noChangeAspect="1"/>
                  </p:cNvPicPr>
                  <p:nvPr/>
                </p:nvPicPr>
                <p:blipFill>
                  <a:blip r:embed="rId112"/>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1806" name="Picture 1805">
                    <a:extLst>
                      <a:ext uri="{FF2B5EF4-FFF2-40B4-BE49-F238E27FC236}">
                        <a16:creationId xmlns:a16="http://schemas.microsoft.com/office/drawing/2014/main" id="{A21E3BC0-A29B-4E33-A2D3-BD143047F108}"/>
                      </a:ext>
                    </a:extLst>
                  </p:cNvPr>
                  <p:cNvPicPr>
                    <a:picLocks noChangeAspect="1"/>
                  </p:cNvPicPr>
                  <p:nvPr/>
                </p:nvPicPr>
                <p:blipFill>
                  <a:blip r:embed="rId113"/>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1807" name="Picture 1806">
                    <a:extLst>
                      <a:ext uri="{FF2B5EF4-FFF2-40B4-BE49-F238E27FC236}">
                        <a16:creationId xmlns:a16="http://schemas.microsoft.com/office/drawing/2014/main" id="{1CD12BF2-7C60-4D83-BAA8-809F3032E9E8}"/>
                      </a:ext>
                    </a:extLst>
                  </p:cNvPr>
                  <p:cNvPicPr>
                    <a:picLocks noChangeAspect="1"/>
                  </p:cNvPicPr>
                  <p:nvPr/>
                </p:nvPicPr>
                <p:blipFill>
                  <a:blip r:embed="rId114"/>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1808" name="Picture 1807">
                    <a:extLst>
                      <a:ext uri="{FF2B5EF4-FFF2-40B4-BE49-F238E27FC236}">
                        <a16:creationId xmlns:a16="http://schemas.microsoft.com/office/drawing/2014/main" id="{58345791-AA0E-4795-A3A4-7777CBC896A7}"/>
                      </a:ext>
                    </a:extLst>
                  </p:cNvPr>
                  <p:cNvPicPr>
                    <a:picLocks noChangeAspect="1"/>
                  </p:cNvPicPr>
                  <p:nvPr/>
                </p:nvPicPr>
                <p:blipFill>
                  <a:blip r:embed="rId115"/>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1809" name="Picture 1808">
                    <a:extLst>
                      <a:ext uri="{FF2B5EF4-FFF2-40B4-BE49-F238E27FC236}">
                        <a16:creationId xmlns:a16="http://schemas.microsoft.com/office/drawing/2014/main" id="{370417C1-A8E0-4387-A572-3C19270987C5}"/>
                      </a:ext>
                    </a:extLst>
                  </p:cNvPr>
                  <p:cNvPicPr>
                    <a:picLocks noChangeAspect="1"/>
                  </p:cNvPicPr>
                  <p:nvPr/>
                </p:nvPicPr>
                <p:blipFill>
                  <a:blip r:embed="rId116"/>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1810" name="Picture 1809">
                    <a:extLst>
                      <a:ext uri="{FF2B5EF4-FFF2-40B4-BE49-F238E27FC236}">
                        <a16:creationId xmlns:a16="http://schemas.microsoft.com/office/drawing/2014/main" id="{53C53F05-41FE-4314-9244-BFBEEA0024C5}"/>
                      </a:ext>
                    </a:extLst>
                  </p:cNvPr>
                  <p:cNvPicPr>
                    <a:picLocks noChangeAspect="1"/>
                  </p:cNvPicPr>
                  <p:nvPr/>
                </p:nvPicPr>
                <p:blipFill>
                  <a:blip r:embed="rId117"/>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1811" name="Picture 1810">
                    <a:extLst>
                      <a:ext uri="{FF2B5EF4-FFF2-40B4-BE49-F238E27FC236}">
                        <a16:creationId xmlns:a16="http://schemas.microsoft.com/office/drawing/2014/main" id="{F07D27D4-84FC-4A50-9630-E026D89DD3C1}"/>
                      </a:ext>
                    </a:extLst>
                  </p:cNvPr>
                  <p:cNvPicPr>
                    <a:picLocks noChangeAspect="1"/>
                  </p:cNvPicPr>
                  <p:nvPr/>
                </p:nvPicPr>
                <p:blipFill>
                  <a:blip r:embed="rId118"/>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1812" name="Picture 1811">
                    <a:extLst>
                      <a:ext uri="{FF2B5EF4-FFF2-40B4-BE49-F238E27FC236}">
                        <a16:creationId xmlns:a16="http://schemas.microsoft.com/office/drawing/2014/main" id="{D9620FAB-6C96-467E-AC4D-63771D6883FD}"/>
                      </a:ext>
                    </a:extLst>
                  </p:cNvPr>
                  <p:cNvPicPr>
                    <a:picLocks noChangeAspect="1"/>
                  </p:cNvPicPr>
                  <p:nvPr/>
                </p:nvPicPr>
                <p:blipFill>
                  <a:blip r:embed="rId119"/>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1813" name="Picture 1812">
                    <a:extLst>
                      <a:ext uri="{FF2B5EF4-FFF2-40B4-BE49-F238E27FC236}">
                        <a16:creationId xmlns:a16="http://schemas.microsoft.com/office/drawing/2014/main" id="{E37A869D-3456-40D0-AA9B-F52E0EC6A9D8}"/>
                      </a:ext>
                    </a:extLst>
                  </p:cNvPr>
                  <p:cNvPicPr>
                    <a:picLocks noChangeAspect="1"/>
                  </p:cNvPicPr>
                  <p:nvPr/>
                </p:nvPicPr>
                <p:blipFill>
                  <a:blip r:embed="rId120"/>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1814" name="Picture 1813">
                    <a:extLst>
                      <a:ext uri="{FF2B5EF4-FFF2-40B4-BE49-F238E27FC236}">
                        <a16:creationId xmlns:a16="http://schemas.microsoft.com/office/drawing/2014/main" id="{B5C93B22-EA3F-4644-944C-A403AE7142DF}"/>
                      </a:ext>
                    </a:extLst>
                  </p:cNvPr>
                  <p:cNvPicPr>
                    <a:picLocks noChangeAspect="1"/>
                  </p:cNvPicPr>
                  <p:nvPr/>
                </p:nvPicPr>
                <p:blipFill>
                  <a:blip r:embed="rId121"/>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1815" name="Picture 1814">
                    <a:extLst>
                      <a:ext uri="{FF2B5EF4-FFF2-40B4-BE49-F238E27FC236}">
                        <a16:creationId xmlns:a16="http://schemas.microsoft.com/office/drawing/2014/main" id="{220523FB-0516-4555-B449-81AB995BECEF}"/>
                      </a:ext>
                    </a:extLst>
                  </p:cNvPr>
                  <p:cNvPicPr>
                    <a:picLocks noChangeAspect="1"/>
                  </p:cNvPicPr>
                  <p:nvPr/>
                </p:nvPicPr>
                <p:blipFill>
                  <a:blip r:embed="rId122"/>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1816" name="Picture 1815">
                    <a:extLst>
                      <a:ext uri="{FF2B5EF4-FFF2-40B4-BE49-F238E27FC236}">
                        <a16:creationId xmlns:a16="http://schemas.microsoft.com/office/drawing/2014/main" id="{23524E27-14BA-4E20-9AA5-61B3FE22DCD5}"/>
                      </a:ext>
                    </a:extLst>
                  </p:cNvPr>
                  <p:cNvPicPr>
                    <a:picLocks noChangeAspect="1"/>
                  </p:cNvPicPr>
                  <p:nvPr/>
                </p:nvPicPr>
                <p:blipFill>
                  <a:blip r:embed="rId123"/>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1817" name="Picture 1816">
                    <a:extLst>
                      <a:ext uri="{FF2B5EF4-FFF2-40B4-BE49-F238E27FC236}">
                        <a16:creationId xmlns:a16="http://schemas.microsoft.com/office/drawing/2014/main" id="{EA25C053-81C8-42BE-9EE3-CBEB80C5026C}"/>
                      </a:ext>
                    </a:extLst>
                  </p:cNvPr>
                  <p:cNvPicPr>
                    <a:picLocks noChangeAspect="1"/>
                  </p:cNvPicPr>
                  <p:nvPr/>
                </p:nvPicPr>
                <p:blipFill>
                  <a:blip r:embed="rId124"/>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1818" name="Picture 1817">
                    <a:extLst>
                      <a:ext uri="{FF2B5EF4-FFF2-40B4-BE49-F238E27FC236}">
                        <a16:creationId xmlns:a16="http://schemas.microsoft.com/office/drawing/2014/main" id="{1C3AF873-93B9-4CF3-A7E6-98DB7356C3D0}"/>
                      </a:ext>
                    </a:extLst>
                  </p:cNvPr>
                  <p:cNvPicPr>
                    <a:picLocks noChangeAspect="1"/>
                  </p:cNvPicPr>
                  <p:nvPr/>
                </p:nvPicPr>
                <p:blipFill>
                  <a:blip r:embed="rId125"/>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1819" name="Picture 1818">
                    <a:extLst>
                      <a:ext uri="{FF2B5EF4-FFF2-40B4-BE49-F238E27FC236}">
                        <a16:creationId xmlns:a16="http://schemas.microsoft.com/office/drawing/2014/main" id="{07738D55-ABCB-45F4-B30C-3821554F94BE}"/>
                      </a:ext>
                    </a:extLst>
                  </p:cNvPr>
                  <p:cNvPicPr>
                    <a:picLocks noChangeAspect="1"/>
                  </p:cNvPicPr>
                  <p:nvPr/>
                </p:nvPicPr>
                <p:blipFill>
                  <a:blip r:embed="rId126"/>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1820" name="Picture 1819">
                    <a:extLst>
                      <a:ext uri="{FF2B5EF4-FFF2-40B4-BE49-F238E27FC236}">
                        <a16:creationId xmlns:a16="http://schemas.microsoft.com/office/drawing/2014/main" id="{4B8346B6-FC9A-4395-BC34-F6E806EA9D77}"/>
                      </a:ext>
                    </a:extLst>
                  </p:cNvPr>
                  <p:cNvPicPr>
                    <a:picLocks noChangeAspect="1"/>
                  </p:cNvPicPr>
                  <p:nvPr/>
                </p:nvPicPr>
                <p:blipFill>
                  <a:blip r:embed="rId127"/>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1821" name="Picture 1820">
                    <a:extLst>
                      <a:ext uri="{FF2B5EF4-FFF2-40B4-BE49-F238E27FC236}">
                        <a16:creationId xmlns:a16="http://schemas.microsoft.com/office/drawing/2014/main" id="{3F82F7D2-C909-4169-B166-2DBA4606F62D}"/>
                      </a:ext>
                    </a:extLst>
                  </p:cNvPr>
                  <p:cNvPicPr>
                    <a:picLocks noChangeAspect="1"/>
                  </p:cNvPicPr>
                  <p:nvPr/>
                </p:nvPicPr>
                <p:blipFill>
                  <a:blip r:embed="rId128"/>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1822" name="Picture 1821">
                    <a:extLst>
                      <a:ext uri="{FF2B5EF4-FFF2-40B4-BE49-F238E27FC236}">
                        <a16:creationId xmlns:a16="http://schemas.microsoft.com/office/drawing/2014/main" id="{9BD7BD3C-18F4-4C67-9340-F201CFA2E369}"/>
                      </a:ext>
                    </a:extLst>
                  </p:cNvPr>
                  <p:cNvPicPr>
                    <a:picLocks noChangeAspect="1"/>
                  </p:cNvPicPr>
                  <p:nvPr/>
                </p:nvPicPr>
                <p:blipFill>
                  <a:blip r:embed="rId129"/>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1823" name="Picture 1822">
                    <a:extLst>
                      <a:ext uri="{FF2B5EF4-FFF2-40B4-BE49-F238E27FC236}">
                        <a16:creationId xmlns:a16="http://schemas.microsoft.com/office/drawing/2014/main" id="{8E50E4C1-2875-4871-A5D4-E1ADFEBE8C08}"/>
                      </a:ext>
                    </a:extLst>
                  </p:cNvPr>
                  <p:cNvPicPr>
                    <a:picLocks noChangeAspect="1"/>
                  </p:cNvPicPr>
                  <p:nvPr/>
                </p:nvPicPr>
                <p:blipFill>
                  <a:blip r:embed="rId130"/>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1824" name="Picture 1823">
                    <a:extLst>
                      <a:ext uri="{FF2B5EF4-FFF2-40B4-BE49-F238E27FC236}">
                        <a16:creationId xmlns:a16="http://schemas.microsoft.com/office/drawing/2014/main" id="{DF691C87-DC1C-4B76-88AF-9AE0C788BA98}"/>
                      </a:ext>
                    </a:extLst>
                  </p:cNvPr>
                  <p:cNvPicPr>
                    <a:picLocks noChangeAspect="1"/>
                  </p:cNvPicPr>
                  <p:nvPr/>
                </p:nvPicPr>
                <p:blipFill>
                  <a:blip r:embed="rId131"/>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1825" name="Graphic 3512">
                    <a:extLst>
                      <a:ext uri="{FF2B5EF4-FFF2-40B4-BE49-F238E27FC236}">
                        <a16:creationId xmlns:a16="http://schemas.microsoft.com/office/drawing/2014/main" id="{F44A906F-2078-4BF5-9C1E-453E78C2989B}"/>
                      </a:ext>
                    </a:extLst>
                  </p:cNvPr>
                  <p:cNvGrpSpPr/>
                  <p:nvPr/>
                </p:nvGrpSpPr>
                <p:grpSpPr>
                  <a:xfrm>
                    <a:off x="5088130" y="4659329"/>
                    <a:ext cx="1028989" cy="1004778"/>
                    <a:chOff x="5088130" y="4659329"/>
                    <a:chExt cx="1028989" cy="1004778"/>
                  </a:xfrm>
                  <a:solidFill>
                    <a:srgbClr val="938F50"/>
                  </a:solidFill>
                </p:grpSpPr>
                <p:pic>
                  <p:nvPicPr>
                    <p:cNvPr id="1826" name="Picture 1825">
                      <a:extLst>
                        <a:ext uri="{FF2B5EF4-FFF2-40B4-BE49-F238E27FC236}">
                          <a16:creationId xmlns:a16="http://schemas.microsoft.com/office/drawing/2014/main" id="{F7B42B32-E888-4F4C-94E2-4AC9611F8B1D}"/>
                        </a:ext>
                      </a:extLst>
                    </p:cNvPr>
                    <p:cNvPicPr>
                      <a:picLocks noChangeAspect="1"/>
                    </p:cNvPicPr>
                    <p:nvPr/>
                  </p:nvPicPr>
                  <p:blipFill>
                    <a:blip r:embed="rId132"/>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1827" name="Freeform: Shape 1826">
                      <a:extLst>
                        <a:ext uri="{FF2B5EF4-FFF2-40B4-BE49-F238E27FC236}">
                          <a16:creationId xmlns:a16="http://schemas.microsoft.com/office/drawing/2014/main" id="{C52EFD60-485C-4D6F-866A-EF3374FF4340}"/>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1828" name="Picture 1827">
                      <a:extLst>
                        <a:ext uri="{FF2B5EF4-FFF2-40B4-BE49-F238E27FC236}">
                          <a16:creationId xmlns:a16="http://schemas.microsoft.com/office/drawing/2014/main" id="{FC771E20-4E23-4A86-ABD5-AFDD32F5461F}"/>
                        </a:ext>
                      </a:extLst>
                    </p:cNvPr>
                    <p:cNvPicPr>
                      <a:picLocks noChangeAspect="1"/>
                    </p:cNvPicPr>
                    <p:nvPr/>
                  </p:nvPicPr>
                  <p:blipFill>
                    <a:blip r:embed="rId133"/>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1829" name="Picture 1828">
                      <a:extLst>
                        <a:ext uri="{FF2B5EF4-FFF2-40B4-BE49-F238E27FC236}">
                          <a16:creationId xmlns:a16="http://schemas.microsoft.com/office/drawing/2014/main" id="{98A1971D-DA8B-486D-A023-C6D5283BE83A}"/>
                        </a:ext>
                      </a:extLst>
                    </p:cNvPr>
                    <p:cNvPicPr>
                      <a:picLocks noChangeAspect="1"/>
                    </p:cNvPicPr>
                    <p:nvPr/>
                  </p:nvPicPr>
                  <p:blipFill>
                    <a:blip r:embed="rId134"/>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1830" name="Freeform: Shape 1829">
                      <a:extLst>
                        <a:ext uri="{FF2B5EF4-FFF2-40B4-BE49-F238E27FC236}">
                          <a16:creationId xmlns:a16="http://schemas.microsoft.com/office/drawing/2014/main" id="{BD021857-2EBF-4140-90CB-CFAC436AAB05}"/>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1831" name="Picture 1830">
                      <a:extLst>
                        <a:ext uri="{FF2B5EF4-FFF2-40B4-BE49-F238E27FC236}">
                          <a16:creationId xmlns:a16="http://schemas.microsoft.com/office/drawing/2014/main" id="{58BA2EF7-4E0B-4AB3-8570-4A963C2FCC16}"/>
                        </a:ext>
                      </a:extLst>
                    </p:cNvPr>
                    <p:cNvPicPr>
                      <a:picLocks noChangeAspect="1"/>
                    </p:cNvPicPr>
                    <p:nvPr/>
                  </p:nvPicPr>
                  <p:blipFill>
                    <a:blip r:embed="rId135"/>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1832" name="Picture 1831">
                      <a:extLst>
                        <a:ext uri="{FF2B5EF4-FFF2-40B4-BE49-F238E27FC236}">
                          <a16:creationId xmlns:a16="http://schemas.microsoft.com/office/drawing/2014/main" id="{CE7DA5B2-AE0C-4801-8EAF-FD01C2D9C779}"/>
                        </a:ext>
                      </a:extLst>
                    </p:cNvPr>
                    <p:cNvPicPr>
                      <a:picLocks noChangeAspect="1"/>
                    </p:cNvPicPr>
                    <p:nvPr/>
                  </p:nvPicPr>
                  <p:blipFill>
                    <a:blip r:embed="rId136"/>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1833" name="Picture 1832">
                      <a:extLst>
                        <a:ext uri="{FF2B5EF4-FFF2-40B4-BE49-F238E27FC236}">
                          <a16:creationId xmlns:a16="http://schemas.microsoft.com/office/drawing/2014/main" id="{F43B105B-704A-4340-ABBA-51EC9860AC67}"/>
                        </a:ext>
                      </a:extLst>
                    </p:cNvPr>
                    <p:cNvPicPr>
                      <a:picLocks noChangeAspect="1"/>
                    </p:cNvPicPr>
                    <p:nvPr/>
                  </p:nvPicPr>
                  <p:blipFill>
                    <a:blip r:embed="rId137"/>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1834" name="Picture 1833">
                      <a:extLst>
                        <a:ext uri="{FF2B5EF4-FFF2-40B4-BE49-F238E27FC236}">
                          <a16:creationId xmlns:a16="http://schemas.microsoft.com/office/drawing/2014/main" id="{71623229-52D0-4DEE-A354-D4B73093804F}"/>
                        </a:ext>
                      </a:extLst>
                    </p:cNvPr>
                    <p:cNvPicPr>
                      <a:picLocks noChangeAspect="1"/>
                    </p:cNvPicPr>
                    <p:nvPr/>
                  </p:nvPicPr>
                  <p:blipFill>
                    <a:blip r:embed="rId138"/>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1835" name="Picture 1834">
                      <a:extLst>
                        <a:ext uri="{FF2B5EF4-FFF2-40B4-BE49-F238E27FC236}">
                          <a16:creationId xmlns:a16="http://schemas.microsoft.com/office/drawing/2014/main" id="{30D1B53C-F7D9-496E-8C83-0751CB6574C4}"/>
                        </a:ext>
                      </a:extLst>
                    </p:cNvPr>
                    <p:cNvPicPr>
                      <a:picLocks noChangeAspect="1"/>
                    </p:cNvPicPr>
                    <p:nvPr/>
                  </p:nvPicPr>
                  <p:blipFill>
                    <a:blip r:embed="rId139"/>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1836" name="Picture 1835">
                      <a:extLst>
                        <a:ext uri="{FF2B5EF4-FFF2-40B4-BE49-F238E27FC236}">
                          <a16:creationId xmlns:a16="http://schemas.microsoft.com/office/drawing/2014/main" id="{BF0A7743-3C95-42D2-A2D9-212AEEE288FA}"/>
                        </a:ext>
                      </a:extLst>
                    </p:cNvPr>
                    <p:cNvPicPr>
                      <a:picLocks noChangeAspect="1"/>
                    </p:cNvPicPr>
                    <p:nvPr/>
                  </p:nvPicPr>
                  <p:blipFill>
                    <a:blip r:embed="rId140"/>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1837" name="Picture 1836">
                      <a:extLst>
                        <a:ext uri="{FF2B5EF4-FFF2-40B4-BE49-F238E27FC236}">
                          <a16:creationId xmlns:a16="http://schemas.microsoft.com/office/drawing/2014/main" id="{5F08D34E-B33A-4B7D-A9DE-77ADFA3394E4}"/>
                        </a:ext>
                      </a:extLst>
                    </p:cNvPr>
                    <p:cNvPicPr>
                      <a:picLocks noChangeAspect="1"/>
                    </p:cNvPicPr>
                    <p:nvPr/>
                  </p:nvPicPr>
                  <p:blipFill>
                    <a:blip r:embed="rId141"/>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1838" name="Picture 1837">
                      <a:extLst>
                        <a:ext uri="{FF2B5EF4-FFF2-40B4-BE49-F238E27FC236}">
                          <a16:creationId xmlns:a16="http://schemas.microsoft.com/office/drawing/2014/main" id="{73095985-89B5-43C1-AC5B-0D19D4AA1B2E}"/>
                        </a:ext>
                      </a:extLst>
                    </p:cNvPr>
                    <p:cNvPicPr>
                      <a:picLocks noChangeAspect="1"/>
                    </p:cNvPicPr>
                    <p:nvPr/>
                  </p:nvPicPr>
                  <p:blipFill>
                    <a:blip r:embed="rId142"/>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1839" name="Picture 1838">
                      <a:extLst>
                        <a:ext uri="{FF2B5EF4-FFF2-40B4-BE49-F238E27FC236}">
                          <a16:creationId xmlns:a16="http://schemas.microsoft.com/office/drawing/2014/main" id="{419F810D-821D-4418-9387-2C4D068324B6}"/>
                        </a:ext>
                      </a:extLst>
                    </p:cNvPr>
                    <p:cNvPicPr>
                      <a:picLocks noChangeAspect="1"/>
                    </p:cNvPicPr>
                    <p:nvPr/>
                  </p:nvPicPr>
                  <p:blipFill>
                    <a:blip r:embed="rId143"/>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1840" name="Picture 1839">
                      <a:extLst>
                        <a:ext uri="{FF2B5EF4-FFF2-40B4-BE49-F238E27FC236}">
                          <a16:creationId xmlns:a16="http://schemas.microsoft.com/office/drawing/2014/main" id="{456E29BF-E131-4D34-8DBD-18F6558D6CD5}"/>
                        </a:ext>
                      </a:extLst>
                    </p:cNvPr>
                    <p:cNvPicPr>
                      <a:picLocks noChangeAspect="1"/>
                    </p:cNvPicPr>
                    <p:nvPr/>
                  </p:nvPicPr>
                  <p:blipFill>
                    <a:blip r:embed="rId144"/>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1841" name="Picture 1840">
                      <a:extLst>
                        <a:ext uri="{FF2B5EF4-FFF2-40B4-BE49-F238E27FC236}">
                          <a16:creationId xmlns:a16="http://schemas.microsoft.com/office/drawing/2014/main" id="{B3DE67DB-F23F-42DB-8EE9-D4956F42474C}"/>
                        </a:ext>
                      </a:extLst>
                    </p:cNvPr>
                    <p:cNvPicPr>
                      <a:picLocks noChangeAspect="1"/>
                    </p:cNvPicPr>
                    <p:nvPr/>
                  </p:nvPicPr>
                  <p:blipFill>
                    <a:blip r:embed="rId145"/>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1842" name="Picture 1841">
                      <a:extLst>
                        <a:ext uri="{FF2B5EF4-FFF2-40B4-BE49-F238E27FC236}">
                          <a16:creationId xmlns:a16="http://schemas.microsoft.com/office/drawing/2014/main" id="{5A2CEC52-BAAE-4336-8658-934CC9BAC87F}"/>
                        </a:ext>
                      </a:extLst>
                    </p:cNvPr>
                    <p:cNvPicPr>
                      <a:picLocks noChangeAspect="1"/>
                    </p:cNvPicPr>
                    <p:nvPr/>
                  </p:nvPicPr>
                  <p:blipFill>
                    <a:blip r:embed="rId146"/>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1782" name="Freeform: Shape 1781">
                  <a:extLst>
                    <a:ext uri="{FF2B5EF4-FFF2-40B4-BE49-F238E27FC236}">
                      <a16:creationId xmlns:a16="http://schemas.microsoft.com/office/drawing/2014/main" id="{04B62870-4AB2-443F-9096-783C8333DCDD}"/>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1783" name="Freeform: Shape 1782">
                  <a:extLst>
                    <a:ext uri="{FF2B5EF4-FFF2-40B4-BE49-F238E27FC236}">
                      <a16:creationId xmlns:a16="http://schemas.microsoft.com/office/drawing/2014/main" id="{4F4218B4-70CB-4FA5-8762-472956B17195}"/>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1784" name="Freeform: Shape 1783">
                  <a:extLst>
                    <a:ext uri="{FF2B5EF4-FFF2-40B4-BE49-F238E27FC236}">
                      <a16:creationId xmlns:a16="http://schemas.microsoft.com/office/drawing/2014/main" id="{32251610-702B-47BB-8717-ADD498956284}"/>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1785" name="Freeform: Shape 1784">
                  <a:extLst>
                    <a:ext uri="{FF2B5EF4-FFF2-40B4-BE49-F238E27FC236}">
                      <a16:creationId xmlns:a16="http://schemas.microsoft.com/office/drawing/2014/main" id="{F5E421FA-6A48-4B5E-BD03-BFE3A6853D9B}"/>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1786" name="Freeform: Shape 1785">
                  <a:extLst>
                    <a:ext uri="{FF2B5EF4-FFF2-40B4-BE49-F238E27FC236}">
                      <a16:creationId xmlns:a16="http://schemas.microsoft.com/office/drawing/2014/main" id="{DA050ADA-5E10-49F1-BACC-F56B3CEF8BD7}"/>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1787" name="Freeform: Shape 1786">
                  <a:extLst>
                    <a:ext uri="{FF2B5EF4-FFF2-40B4-BE49-F238E27FC236}">
                      <a16:creationId xmlns:a16="http://schemas.microsoft.com/office/drawing/2014/main" id="{2C28BBC9-2B0F-43D4-BCB8-120FDC182E55}"/>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1788" name="Freeform: Shape 1787">
                  <a:extLst>
                    <a:ext uri="{FF2B5EF4-FFF2-40B4-BE49-F238E27FC236}">
                      <a16:creationId xmlns:a16="http://schemas.microsoft.com/office/drawing/2014/main" id="{B551EC48-A3D3-479A-8F84-C7FFBBC9E282}"/>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1789" name="Freeform: Shape 1788">
                  <a:extLst>
                    <a:ext uri="{FF2B5EF4-FFF2-40B4-BE49-F238E27FC236}">
                      <a16:creationId xmlns:a16="http://schemas.microsoft.com/office/drawing/2014/main" id="{555F34E0-2C5F-4BE3-B47C-82FEAAE8AA43}"/>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1790" name="Freeform: Shape 1789">
                  <a:extLst>
                    <a:ext uri="{FF2B5EF4-FFF2-40B4-BE49-F238E27FC236}">
                      <a16:creationId xmlns:a16="http://schemas.microsoft.com/office/drawing/2014/main" id="{9A16658B-E0E1-41EF-B820-91CF39251995}"/>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1791" name="Freeform: Shape 1790">
                  <a:extLst>
                    <a:ext uri="{FF2B5EF4-FFF2-40B4-BE49-F238E27FC236}">
                      <a16:creationId xmlns:a16="http://schemas.microsoft.com/office/drawing/2014/main" id="{91983402-5E60-4A62-AC2A-71AB263E223A}"/>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1792" name="Freeform: Shape 1791">
                  <a:extLst>
                    <a:ext uri="{FF2B5EF4-FFF2-40B4-BE49-F238E27FC236}">
                      <a16:creationId xmlns:a16="http://schemas.microsoft.com/office/drawing/2014/main" id="{01981141-A6BA-4CCC-8067-F43695165C3E}"/>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1793" name="Freeform: Shape 1792">
                  <a:extLst>
                    <a:ext uri="{FF2B5EF4-FFF2-40B4-BE49-F238E27FC236}">
                      <a16:creationId xmlns:a16="http://schemas.microsoft.com/office/drawing/2014/main" id="{E04CB3FE-348E-4067-9E63-8F25038BF589}"/>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1794" name="Freeform: Shape 1793">
                  <a:extLst>
                    <a:ext uri="{FF2B5EF4-FFF2-40B4-BE49-F238E27FC236}">
                      <a16:creationId xmlns:a16="http://schemas.microsoft.com/office/drawing/2014/main" id="{E7E6B888-3143-4738-8813-8A8986A3D95A}"/>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1795" name="Freeform: Shape 1794">
                  <a:extLst>
                    <a:ext uri="{FF2B5EF4-FFF2-40B4-BE49-F238E27FC236}">
                      <a16:creationId xmlns:a16="http://schemas.microsoft.com/office/drawing/2014/main" id="{B0609BA7-70B3-4A79-85FA-226A9FCA561D}"/>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1796" name="Freeform: Shape 1795">
                  <a:extLst>
                    <a:ext uri="{FF2B5EF4-FFF2-40B4-BE49-F238E27FC236}">
                      <a16:creationId xmlns:a16="http://schemas.microsoft.com/office/drawing/2014/main" id="{8C274484-353D-4B3B-AB42-D296F6A0F577}"/>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1797" name="Freeform: Shape 1796">
                  <a:extLst>
                    <a:ext uri="{FF2B5EF4-FFF2-40B4-BE49-F238E27FC236}">
                      <a16:creationId xmlns:a16="http://schemas.microsoft.com/office/drawing/2014/main" id="{BA3B2D41-32BA-460A-8FB2-D32A007FD51E}"/>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1798" name="Freeform: Shape 1797">
                  <a:extLst>
                    <a:ext uri="{FF2B5EF4-FFF2-40B4-BE49-F238E27FC236}">
                      <a16:creationId xmlns:a16="http://schemas.microsoft.com/office/drawing/2014/main" id="{578F78B5-3A5B-48B7-A301-DFBCB7CA6085}"/>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1799" name="Freeform: Shape 1798">
                  <a:extLst>
                    <a:ext uri="{FF2B5EF4-FFF2-40B4-BE49-F238E27FC236}">
                      <a16:creationId xmlns:a16="http://schemas.microsoft.com/office/drawing/2014/main" id="{9ADDE2C5-71C9-47AD-8236-FA410D950391}"/>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1622" name="Graphic 3">
                <a:extLst>
                  <a:ext uri="{FF2B5EF4-FFF2-40B4-BE49-F238E27FC236}">
                    <a16:creationId xmlns:a16="http://schemas.microsoft.com/office/drawing/2014/main" id="{E9A9DAC4-E6E9-4792-8646-A468611AA193}"/>
                  </a:ext>
                </a:extLst>
              </p:cNvPr>
              <p:cNvGrpSpPr/>
              <p:nvPr/>
            </p:nvGrpSpPr>
            <p:grpSpPr>
              <a:xfrm rot="19103960" flipH="1">
                <a:off x="883374" y="5568410"/>
                <a:ext cx="1118793" cy="1075762"/>
                <a:chOff x="2156671" y="3627022"/>
                <a:chExt cx="3302261" cy="3175251"/>
              </a:xfrm>
            </p:grpSpPr>
            <p:pic>
              <p:nvPicPr>
                <p:cNvPr id="1707" name="Picture 1706">
                  <a:extLst>
                    <a:ext uri="{FF2B5EF4-FFF2-40B4-BE49-F238E27FC236}">
                      <a16:creationId xmlns:a16="http://schemas.microsoft.com/office/drawing/2014/main" id="{10973A2C-0209-4685-9154-21FD2D209DD2}"/>
                    </a:ext>
                  </a:extLst>
                </p:cNvPr>
                <p:cNvPicPr>
                  <a:picLocks noChangeAspect="1"/>
                </p:cNvPicPr>
                <p:nvPr/>
              </p:nvPicPr>
              <p:blipFill>
                <a:blip r:embed="rId64"/>
                <a:stretch>
                  <a:fillRect/>
                </a:stretch>
              </p:blipFill>
              <p:spPr>
                <a:xfrm>
                  <a:off x="2930278" y="5520626"/>
                  <a:ext cx="871750" cy="964121"/>
                </a:xfrm>
                <a:custGeom>
                  <a:avLst/>
                  <a:gdLst>
                    <a:gd name="connsiteX0" fmla="*/ 701 w 871750"/>
                    <a:gd name="connsiteY0" fmla="*/ 396 h 964121"/>
                    <a:gd name="connsiteX1" fmla="*/ 872452 w 871750"/>
                    <a:gd name="connsiteY1" fmla="*/ 396 h 964121"/>
                    <a:gd name="connsiteX2" fmla="*/ 872452 w 871750"/>
                    <a:gd name="connsiteY2" fmla="*/ 964518 h 964121"/>
                    <a:gd name="connsiteX3" fmla="*/ 701 w 871750"/>
                    <a:gd name="connsiteY3" fmla="*/ 964518 h 964121"/>
                  </a:gdLst>
                  <a:ahLst/>
                  <a:cxnLst>
                    <a:cxn ang="0">
                      <a:pos x="connsiteX0" y="connsiteY0"/>
                    </a:cxn>
                    <a:cxn ang="0">
                      <a:pos x="connsiteX1" y="connsiteY1"/>
                    </a:cxn>
                    <a:cxn ang="0">
                      <a:pos x="connsiteX2" y="connsiteY2"/>
                    </a:cxn>
                    <a:cxn ang="0">
                      <a:pos x="connsiteX3" y="connsiteY3"/>
                    </a:cxn>
                  </a:cxnLst>
                  <a:rect l="l" t="t" r="r" b="b"/>
                  <a:pathLst>
                    <a:path w="871750" h="964121">
                      <a:moveTo>
                        <a:pt x="701" y="396"/>
                      </a:moveTo>
                      <a:lnTo>
                        <a:pt x="872452" y="396"/>
                      </a:lnTo>
                      <a:lnTo>
                        <a:pt x="872452" y="964518"/>
                      </a:lnTo>
                      <a:lnTo>
                        <a:pt x="701" y="964518"/>
                      </a:lnTo>
                      <a:close/>
                    </a:path>
                  </a:pathLst>
                </a:custGeom>
              </p:spPr>
            </p:pic>
            <p:pic>
              <p:nvPicPr>
                <p:cNvPr id="1708" name="Picture 1707">
                  <a:extLst>
                    <a:ext uri="{FF2B5EF4-FFF2-40B4-BE49-F238E27FC236}">
                      <a16:creationId xmlns:a16="http://schemas.microsoft.com/office/drawing/2014/main" id="{13607C89-22A8-41B9-B4AA-13191B0C27BF}"/>
                    </a:ext>
                  </a:extLst>
                </p:cNvPr>
                <p:cNvPicPr>
                  <a:picLocks noChangeAspect="1"/>
                </p:cNvPicPr>
                <p:nvPr/>
              </p:nvPicPr>
              <p:blipFill>
                <a:blip r:embed="rId65"/>
                <a:stretch>
                  <a:fillRect/>
                </a:stretch>
              </p:blipFill>
              <p:spPr>
                <a:xfrm>
                  <a:off x="3582648" y="5595678"/>
                  <a:ext cx="727421" cy="1206595"/>
                </a:xfrm>
                <a:custGeom>
                  <a:avLst/>
                  <a:gdLst>
                    <a:gd name="connsiteX0" fmla="*/ 814 w 727421"/>
                    <a:gd name="connsiteY0" fmla="*/ 409 h 1206595"/>
                    <a:gd name="connsiteX1" fmla="*/ 728236 w 727421"/>
                    <a:gd name="connsiteY1" fmla="*/ 409 h 1206595"/>
                    <a:gd name="connsiteX2" fmla="*/ 728236 w 727421"/>
                    <a:gd name="connsiteY2" fmla="*/ 1207004 h 1206595"/>
                    <a:gd name="connsiteX3" fmla="*/ 814 w 727421"/>
                    <a:gd name="connsiteY3" fmla="*/ 1207004 h 1206595"/>
                  </a:gdLst>
                  <a:ahLst/>
                  <a:cxnLst>
                    <a:cxn ang="0">
                      <a:pos x="connsiteX0" y="connsiteY0"/>
                    </a:cxn>
                    <a:cxn ang="0">
                      <a:pos x="connsiteX1" y="connsiteY1"/>
                    </a:cxn>
                    <a:cxn ang="0">
                      <a:pos x="connsiteX2" y="connsiteY2"/>
                    </a:cxn>
                    <a:cxn ang="0">
                      <a:pos x="connsiteX3" y="connsiteY3"/>
                    </a:cxn>
                  </a:cxnLst>
                  <a:rect l="l" t="t" r="r" b="b"/>
                  <a:pathLst>
                    <a:path w="727421" h="1206595">
                      <a:moveTo>
                        <a:pt x="814" y="409"/>
                      </a:moveTo>
                      <a:lnTo>
                        <a:pt x="728236" y="409"/>
                      </a:lnTo>
                      <a:lnTo>
                        <a:pt x="728236" y="1207004"/>
                      </a:lnTo>
                      <a:lnTo>
                        <a:pt x="814" y="1207004"/>
                      </a:lnTo>
                      <a:close/>
                    </a:path>
                  </a:pathLst>
                </a:custGeom>
              </p:spPr>
            </p:pic>
            <p:pic>
              <p:nvPicPr>
                <p:cNvPr id="1709" name="Picture 1708">
                  <a:extLst>
                    <a:ext uri="{FF2B5EF4-FFF2-40B4-BE49-F238E27FC236}">
                      <a16:creationId xmlns:a16="http://schemas.microsoft.com/office/drawing/2014/main" id="{8916CC1D-A34A-492E-8FE5-F090697E67FB}"/>
                    </a:ext>
                  </a:extLst>
                </p:cNvPr>
                <p:cNvPicPr>
                  <a:picLocks noChangeAspect="1"/>
                </p:cNvPicPr>
                <p:nvPr/>
              </p:nvPicPr>
              <p:blipFill>
                <a:blip r:embed="rId66"/>
                <a:stretch>
                  <a:fillRect/>
                </a:stretch>
              </p:blipFill>
              <p:spPr>
                <a:xfrm>
                  <a:off x="3224710" y="5468668"/>
                  <a:ext cx="611957" cy="1270100"/>
                </a:xfrm>
                <a:custGeom>
                  <a:avLst/>
                  <a:gdLst>
                    <a:gd name="connsiteX0" fmla="*/ 752 w 611957"/>
                    <a:gd name="connsiteY0" fmla="*/ 387 h 1270100"/>
                    <a:gd name="connsiteX1" fmla="*/ 612710 w 611957"/>
                    <a:gd name="connsiteY1" fmla="*/ 387 h 1270100"/>
                    <a:gd name="connsiteX2" fmla="*/ 612710 w 611957"/>
                    <a:gd name="connsiteY2" fmla="*/ 1270487 h 1270100"/>
                    <a:gd name="connsiteX3" fmla="*/ 752 w 611957"/>
                    <a:gd name="connsiteY3" fmla="*/ 1270487 h 1270100"/>
                  </a:gdLst>
                  <a:ahLst/>
                  <a:cxnLst>
                    <a:cxn ang="0">
                      <a:pos x="connsiteX0" y="connsiteY0"/>
                    </a:cxn>
                    <a:cxn ang="0">
                      <a:pos x="connsiteX1" y="connsiteY1"/>
                    </a:cxn>
                    <a:cxn ang="0">
                      <a:pos x="connsiteX2" y="connsiteY2"/>
                    </a:cxn>
                    <a:cxn ang="0">
                      <a:pos x="connsiteX3" y="connsiteY3"/>
                    </a:cxn>
                  </a:cxnLst>
                  <a:rect l="l" t="t" r="r" b="b"/>
                  <a:pathLst>
                    <a:path w="611957" h="1270100">
                      <a:moveTo>
                        <a:pt x="752" y="387"/>
                      </a:moveTo>
                      <a:lnTo>
                        <a:pt x="612710" y="387"/>
                      </a:lnTo>
                      <a:lnTo>
                        <a:pt x="612710" y="1270487"/>
                      </a:lnTo>
                      <a:lnTo>
                        <a:pt x="752" y="1270487"/>
                      </a:lnTo>
                      <a:close/>
                    </a:path>
                  </a:pathLst>
                </a:custGeom>
              </p:spPr>
            </p:pic>
            <p:pic>
              <p:nvPicPr>
                <p:cNvPr id="1710" name="Picture 1709">
                  <a:extLst>
                    <a:ext uri="{FF2B5EF4-FFF2-40B4-BE49-F238E27FC236}">
                      <a16:creationId xmlns:a16="http://schemas.microsoft.com/office/drawing/2014/main" id="{FF18C66D-CCA7-4CB4-B781-318C3048F771}"/>
                    </a:ext>
                  </a:extLst>
                </p:cNvPr>
                <p:cNvPicPr>
                  <a:picLocks noChangeAspect="1"/>
                </p:cNvPicPr>
                <p:nvPr/>
              </p:nvPicPr>
              <p:blipFill>
                <a:blip r:embed="rId67"/>
                <a:stretch>
                  <a:fillRect/>
                </a:stretch>
              </p:blipFill>
              <p:spPr>
                <a:xfrm>
                  <a:off x="4367801" y="5237740"/>
                  <a:ext cx="1091131" cy="727421"/>
                </a:xfrm>
                <a:custGeom>
                  <a:avLst/>
                  <a:gdLst>
                    <a:gd name="connsiteX0" fmla="*/ 950 w 1091131"/>
                    <a:gd name="connsiteY0" fmla="*/ 347 h 727421"/>
                    <a:gd name="connsiteX1" fmla="*/ 1092082 w 1091131"/>
                    <a:gd name="connsiteY1" fmla="*/ 347 h 727421"/>
                    <a:gd name="connsiteX2" fmla="*/ 1092082 w 1091131"/>
                    <a:gd name="connsiteY2" fmla="*/ 727768 h 727421"/>
                    <a:gd name="connsiteX3" fmla="*/ 950 w 1091131"/>
                    <a:gd name="connsiteY3" fmla="*/ 727768 h 727421"/>
                  </a:gdLst>
                  <a:ahLst/>
                  <a:cxnLst>
                    <a:cxn ang="0">
                      <a:pos x="connsiteX0" y="connsiteY0"/>
                    </a:cxn>
                    <a:cxn ang="0">
                      <a:pos x="connsiteX1" y="connsiteY1"/>
                    </a:cxn>
                    <a:cxn ang="0">
                      <a:pos x="connsiteX2" y="connsiteY2"/>
                    </a:cxn>
                    <a:cxn ang="0">
                      <a:pos x="connsiteX3" y="connsiteY3"/>
                    </a:cxn>
                  </a:cxnLst>
                  <a:rect l="l" t="t" r="r" b="b"/>
                  <a:pathLst>
                    <a:path w="1091131" h="727421">
                      <a:moveTo>
                        <a:pt x="950" y="347"/>
                      </a:moveTo>
                      <a:lnTo>
                        <a:pt x="1092082" y="347"/>
                      </a:lnTo>
                      <a:lnTo>
                        <a:pt x="1092082" y="727768"/>
                      </a:lnTo>
                      <a:lnTo>
                        <a:pt x="950" y="727768"/>
                      </a:lnTo>
                      <a:close/>
                    </a:path>
                  </a:pathLst>
                </a:custGeom>
              </p:spPr>
            </p:pic>
            <p:pic>
              <p:nvPicPr>
                <p:cNvPr id="1711" name="Picture 1710">
                  <a:extLst>
                    <a:ext uri="{FF2B5EF4-FFF2-40B4-BE49-F238E27FC236}">
                      <a16:creationId xmlns:a16="http://schemas.microsoft.com/office/drawing/2014/main" id="{5EF8AEDE-A545-4EF9-9D51-A2B4459070AB}"/>
                    </a:ext>
                  </a:extLst>
                </p:cNvPr>
                <p:cNvPicPr>
                  <a:picLocks noChangeAspect="1"/>
                </p:cNvPicPr>
                <p:nvPr/>
              </p:nvPicPr>
              <p:blipFill>
                <a:blip r:embed="rId68"/>
                <a:stretch>
                  <a:fillRect/>
                </a:stretch>
              </p:blipFill>
              <p:spPr>
                <a:xfrm>
                  <a:off x="4286976" y="4741247"/>
                  <a:ext cx="1125770" cy="663916"/>
                </a:xfrm>
                <a:custGeom>
                  <a:avLst/>
                  <a:gdLst>
                    <a:gd name="connsiteX0" fmla="*/ 936 w 1125770"/>
                    <a:gd name="connsiteY0" fmla="*/ 261 h 663916"/>
                    <a:gd name="connsiteX1" fmla="*/ 1126707 w 1125770"/>
                    <a:gd name="connsiteY1" fmla="*/ 261 h 663916"/>
                    <a:gd name="connsiteX2" fmla="*/ 1126707 w 1125770"/>
                    <a:gd name="connsiteY2" fmla="*/ 664177 h 663916"/>
                    <a:gd name="connsiteX3" fmla="*/ 936 w 1125770"/>
                    <a:gd name="connsiteY3" fmla="*/ 664177 h 663916"/>
                  </a:gdLst>
                  <a:ahLst/>
                  <a:cxnLst>
                    <a:cxn ang="0">
                      <a:pos x="connsiteX0" y="connsiteY0"/>
                    </a:cxn>
                    <a:cxn ang="0">
                      <a:pos x="connsiteX1" y="connsiteY1"/>
                    </a:cxn>
                    <a:cxn ang="0">
                      <a:pos x="connsiteX2" y="connsiteY2"/>
                    </a:cxn>
                    <a:cxn ang="0">
                      <a:pos x="connsiteX3" y="connsiteY3"/>
                    </a:cxn>
                  </a:cxnLst>
                  <a:rect l="l" t="t" r="r" b="b"/>
                  <a:pathLst>
                    <a:path w="1125770" h="663916">
                      <a:moveTo>
                        <a:pt x="936" y="261"/>
                      </a:moveTo>
                      <a:lnTo>
                        <a:pt x="1126707" y="261"/>
                      </a:lnTo>
                      <a:lnTo>
                        <a:pt x="1126707" y="664177"/>
                      </a:lnTo>
                      <a:lnTo>
                        <a:pt x="936" y="664177"/>
                      </a:lnTo>
                      <a:close/>
                    </a:path>
                  </a:pathLst>
                </a:custGeom>
              </p:spPr>
            </p:pic>
            <p:pic>
              <p:nvPicPr>
                <p:cNvPr id="1712" name="Picture 1711">
                  <a:extLst>
                    <a:ext uri="{FF2B5EF4-FFF2-40B4-BE49-F238E27FC236}">
                      <a16:creationId xmlns:a16="http://schemas.microsoft.com/office/drawing/2014/main" id="{FAE4FD50-60C2-44E6-82F5-A3E5D880E268}"/>
                    </a:ext>
                  </a:extLst>
                </p:cNvPr>
                <p:cNvPicPr>
                  <a:picLocks noChangeAspect="1"/>
                </p:cNvPicPr>
                <p:nvPr/>
              </p:nvPicPr>
              <p:blipFill>
                <a:blip r:embed="rId69"/>
                <a:stretch>
                  <a:fillRect/>
                </a:stretch>
              </p:blipFill>
              <p:spPr>
                <a:xfrm>
                  <a:off x="4454398" y="4452587"/>
                  <a:ext cx="969894" cy="663916"/>
                </a:xfrm>
                <a:custGeom>
                  <a:avLst/>
                  <a:gdLst>
                    <a:gd name="connsiteX0" fmla="*/ 965 w 969894"/>
                    <a:gd name="connsiteY0" fmla="*/ 211 h 663916"/>
                    <a:gd name="connsiteX1" fmla="*/ 970860 w 969894"/>
                    <a:gd name="connsiteY1" fmla="*/ 211 h 663916"/>
                    <a:gd name="connsiteX2" fmla="*/ 970860 w 969894"/>
                    <a:gd name="connsiteY2" fmla="*/ 664127 h 663916"/>
                    <a:gd name="connsiteX3" fmla="*/ 965 w 969894"/>
                    <a:gd name="connsiteY3" fmla="*/ 664127 h 663916"/>
                  </a:gdLst>
                  <a:ahLst/>
                  <a:cxnLst>
                    <a:cxn ang="0">
                      <a:pos x="connsiteX0" y="connsiteY0"/>
                    </a:cxn>
                    <a:cxn ang="0">
                      <a:pos x="connsiteX1" y="connsiteY1"/>
                    </a:cxn>
                    <a:cxn ang="0">
                      <a:pos x="connsiteX2" y="connsiteY2"/>
                    </a:cxn>
                    <a:cxn ang="0">
                      <a:pos x="connsiteX3" y="connsiteY3"/>
                    </a:cxn>
                  </a:cxnLst>
                  <a:rect l="l" t="t" r="r" b="b"/>
                  <a:pathLst>
                    <a:path w="969894" h="663916">
                      <a:moveTo>
                        <a:pt x="965" y="211"/>
                      </a:moveTo>
                      <a:lnTo>
                        <a:pt x="970860" y="211"/>
                      </a:lnTo>
                      <a:lnTo>
                        <a:pt x="970860" y="664127"/>
                      </a:lnTo>
                      <a:lnTo>
                        <a:pt x="965" y="664127"/>
                      </a:lnTo>
                      <a:close/>
                    </a:path>
                  </a:pathLst>
                </a:custGeom>
              </p:spPr>
            </p:pic>
            <p:pic>
              <p:nvPicPr>
                <p:cNvPr id="1713" name="Picture 1712">
                  <a:extLst>
                    <a:ext uri="{FF2B5EF4-FFF2-40B4-BE49-F238E27FC236}">
                      <a16:creationId xmlns:a16="http://schemas.microsoft.com/office/drawing/2014/main" id="{0FCA830A-D7A6-4B0B-854E-E4B1D8C2582F}"/>
                    </a:ext>
                  </a:extLst>
                </p:cNvPr>
                <p:cNvPicPr>
                  <a:picLocks noChangeAspect="1"/>
                </p:cNvPicPr>
                <p:nvPr/>
              </p:nvPicPr>
              <p:blipFill>
                <a:blip r:embed="rId70"/>
                <a:stretch>
                  <a:fillRect/>
                </a:stretch>
              </p:blipFill>
              <p:spPr>
                <a:xfrm>
                  <a:off x="3698111" y="3627022"/>
                  <a:ext cx="814018" cy="1108451"/>
                </a:xfrm>
                <a:custGeom>
                  <a:avLst/>
                  <a:gdLst>
                    <a:gd name="connsiteX0" fmla="*/ 834 w 814018"/>
                    <a:gd name="connsiteY0" fmla="*/ 68 h 1108451"/>
                    <a:gd name="connsiteX1" fmla="*/ 814853 w 814018"/>
                    <a:gd name="connsiteY1" fmla="*/ 68 h 1108451"/>
                    <a:gd name="connsiteX2" fmla="*/ 814853 w 814018"/>
                    <a:gd name="connsiteY2" fmla="*/ 1108519 h 1108451"/>
                    <a:gd name="connsiteX3" fmla="*/ 834 w 814018"/>
                    <a:gd name="connsiteY3" fmla="*/ 1108519 h 1108451"/>
                  </a:gdLst>
                  <a:ahLst/>
                  <a:cxnLst>
                    <a:cxn ang="0">
                      <a:pos x="connsiteX0" y="connsiteY0"/>
                    </a:cxn>
                    <a:cxn ang="0">
                      <a:pos x="connsiteX1" y="connsiteY1"/>
                    </a:cxn>
                    <a:cxn ang="0">
                      <a:pos x="connsiteX2" y="connsiteY2"/>
                    </a:cxn>
                    <a:cxn ang="0">
                      <a:pos x="connsiteX3" y="connsiteY3"/>
                    </a:cxn>
                  </a:cxnLst>
                  <a:rect l="l" t="t" r="r" b="b"/>
                  <a:pathLst>
                    <a:path w="814018" h="1108451">
                      <a:moveTo>
                        <a:pt x="834" y="68"/>
                      </a:moveTo>
                      <a:lnTo>
                        <a:pt x="814853" y="68"/>
                      </a:lnTo>
                      <a:lnTo>
                        <a:pt x="814853" y="1108519"/>
                      </a:lnTo>
                      <a:lnTo>
                        <a:pt x="834" y="1108519"/>
                      </a:lnTo>
                      <a:close/>
                    </a:path>
                  </a:pathLst>
                </a:custGeom>
              </p:spPr>
            </p:pic>
            <p:pic>
              <p:nvPicPr>
                <p:cNvPr id="1714" name="Picture 1713">
                  <a:extLst>
                    <a:ext uri="{FF2B5EF4-FFF2-40B4-BE49-F238E27FC236}">
                      <a16:creationId xmlns:a16="http://schemas.microsoft.com/office/drawing/2014/main" id="{8F543D04-4423-4D69-A1C3-F70C67AA5874}"/>
                    </a:ext>
                  </a:extLst>
                </p:cNvPr>
                <p:cNvPicPr>
                  <a:picLocks noChangeAspect="1"/>
                </p:cNvPicPr>
                <p:nvPr/>
              </p:nvPicPr>
              <p:blipFill>
                <a:blip r:embed="rId71"/>
                <a:stretch>
                  <a:fillRect/>
                </a:stretch>
              </p:blipFill>
              <p:spPr>
                <a:xfrm>
                  <a:off x="4079141" y="3811764"/>
                  <a:ext cx="698555" cy="1027626"/>
                </a:xfrm>
                <a:custGeom>
                  <a:avLst/>
                  <a:gdLst>
                    <a:gd name="connsiteX0" fmla="*/ 900 w 698555"/>
                    <a:gd name="connsiteY0" fmla="*/ 100 h 1027626"/>
                    <a:gd name="connsiteX1" fmla="*/ 699456 w 698555"/>
                    <a:gd name="connsiteY1" fmla="*/ 100 h 1027626"/>
                    <a:gd name="connsiteX2" fmla="*/ 699456 w 698555"/>
                    <a:gd name="connsiteY2" fmla="*/ 1027727 h 1027626"/>
                    <a:gd name="connsiteX3" fmla="*/ 900 w 698555"/>
                    <a:gd name="connsiteY3" fmla="*/ 1027727 h 1027626"/>
                  </a:gdLst>
                  <a:ahLst/>
                  <a:cxnLst>
                    <a:cxn ang="0">
                      <a:pos x="connsiteX0" y="connsiteY0"/>
                    </a:cxn>
                    <a:cxn ang="0">
                      <a:pos x="connsiteX1" y="connsiteY1"/>
                    </a:cxn>
                    <a:cxn ang="0">
                      <a:pos x="connsiteX2" y="connsiteY2"/>
                    </a:cxn>
                    <a:cxn ang="0">
                      <a:pos x="connsiteX3" y="connsiteY3"/>
                    </a:cxn>
                  </a:cxnLst>
                  <a:rect l="l" t="t" r="r" b="b"/>
                  <a:pathLst>
                    <a:path w="698555" h="1027626">
                      <a:moveTo>
                        <a:pt x="900" y="100"/>
                      </a:moveTo>
                      <a:lnTo>
                        <a:pt x="699456" y="100"/>
                      </a:lnTo>
                      <a:lnTo>
                        <a:pt x="699456" y="1027727"/>
                      </a:lnTo>
                      <a:lnTo>
                        <a:pt x="900" y="1027727"/>
                      </a:lnTo>
                      <a:close/>
                    </a:path>
                  </a:pathLst>
                </a:custGeom>
              </p:spPr>
            </p:pic>
            <p:pic>
              <p:nvPicPr>
                <p:cNvPr id="1715" name="Picture 1714">
                  <a:extLst>
                    <a:ext uri="{FF2B5EF4-FFF2-40B4-BE49-F238E27FC236}">
                      <a16:creationId xmlns:a16="http://schemas.microsoft.com/office/drawing/2014/main" id="{813383FD-CC4B-4C5A-BB1C-50A403A1BF22}"/>
                    </a:ext>
                  </a:extLst>
                </p:cNvPr>
                <p:cNvPicPr>
                  <a:picLocks noChangeAspect="1"/>
                </p:cNvPicPr>
                <p:nvPr/>
              </p:nvPicPr>
              <p:blipFill>
                <a:blip r:embed="rId72"/>
                <a:stretch>
                  <a:fillRect/>
                </a:stretch>
              </p:blipFill>
              <p:spPr>
                <a:xfrm>
                  <a:off x="4113781" y="4169701"/>
                  <a:ext cx="600411" cy="917936"/>
                </a:xfrm>
                <a:custGeom>
                  <a:avLst/>
                  <a:gdLst>
                    <a:gd name="connsiteX0" fmla="*/ 906 w 600411"/>
                    <a:gd name="connsiteY0" fmla="*/ 162 h 917936"/>
                    <a:gd name="connsiteX1" fmla="*/ 601317 w 600411"/>
                    <a:gd name="connsiteY1" fmla="*/ 162 h 917936"/>
                    <a:gd name="connsiteX2" fmla="*/ 601317 w 600411"/>
                    <a:gd name="connsiteY2" fmla="*/ 918098 h 917936"/>
                    <a:gd name="connsiteX3" fmla="*/ 906 w 600411"/>
                    <a:gd name="connsiteY3" fmla="*/ 918098 h 917936"/>
                  </a:gdLst>
                  <a:ahLst/>
                  <a:cxnLst>
                    <a:cxn ang="0">
                      <a:pos x="connsiteX0" y="connsiteY0"/>
                    </a:cxn>
                    <a:cxn ang="0">
                      <a:pos x="connsiteX1" y="connsiteY1"/>
                    </a:cxn>
                    <a:cxn ang="0">
                      <a:pos x="connsiteX2" y="connsiteY2"/>
                    </a:cxn>
                    <a:cxn ang="0">
                      <a:pos x="connsiteX3" y="connsiteY3"/>
                    </a:cxn>
                  </a:cxnLst>
                  <a:rect l="l" t="t" r="r" b="b"/>
                  <a:pathLst>
                    <a:path w="600411" h="917936">
                      <a:moveTo>
                        <a:pt x="906" y="162"/>
                      </a:moveTo>
                      <a:lnTo>
                        <a:pt x="601317" y="162"/>
                      </a:lnTo>
                      <a:lnTo>
                        <a:pt x="601317" y="918098"/>
                      </a:lnTo>
                      <a:lnTo>
                        <a:pt x="906" y="918098"/>
                      </a:lnTo>
                      <a:close/>
                    </a:path>
                  </a:pathLst>
                </a:custGeom>
              </p:spPr>
            </p:pic>
            <p:pic>
              <p:nvPicPr>
                <p:cNvPr id="1716" name="Picture 1715">
                  <a:extLst>
                    <a:ext uri="{FF2B5EF4-FFF2-40B4-BE49-F238E27FC236}">
                      <a16:creationId xmlns:a16="http://schemas.microsoft.com/office/drawing/2014/main" id="{6D6F4796-C0FA-4E9B-B7DC-FE8BE7549979}"/>
                    </a:ext>
                  </a:extLst>
                </p:cNvPr>
                <p:cNvPicPr>
                  <a:picLocks noChangeAspect="1"/>
                </p:cNvPicPr>
                <p:nvPr/>
              </p:nvPicPr>
              <p:blipFill>
                <a:blip r:embed="rId73"/>
                <a:stretch>
                  <a:fillRect/>
                </a:stretch>
              </p:blipFill>
              <p:spPr>
                <a:xfrm>
                  <a:off x="3115020" y="3644342"/>
                  <a:ext cx="421442" cy="704328"/>
                </a:xfrm>
                <a:custGeom>
                  <a:avLst/>
                  <a:gdLst>
                    <a:gd name="connsiteX0" fmla="*/ 733 w 421442"/>
                    <a:gd name="connsiteY0" fmla="*/ 71 h 704328"/>
                    <a:gd name="connsiteX1" fmla="*/ 422176 w 421442"/>
                    <a:gd name="connsiteY1" fmla="*/ 71 h 704328"/>
                    <a:gd name="connsiteX2" fmla="*/ 422176 w 421442"/>
                    <a:gd name="connsiteY2" fmla="*/ 704399 h 704328"/>
                    <a:gd name="connsiteX3" fmla="*/ 733 w 421442"/>
                    <a:gd name="connsiteY3" fmla="*/ 704399 h 704328"/>
                  </a:gdLst>
                  <a:ahLst/>
                  <a:cxnLst>
                    <a:cxn ang="0">
                      <a:pos x="connsiteX0" y="connsiteY0"/>
                    </a:cxn>
                    <a:cxn ang="0">
                      <a:pos x="connsiteX1" y="connsiteY1"/>
                    </a:cxn>
                    <a:cxn ang="0">
                      <a:pos x="connsiteX2" y="connsiteY2"/>
                    </a:cxn>
                    <a:cxn ang="0">
                      <a:pos x="connsiteX3" y="connsiteY3"/>
                    </a:cxn>
                  </a:cxnLst>
                  <a:rect l="l" t="t" r="r" b="b"/>
                  <a:pathLst>
                    <a:path w="421442" h="704328">
                      <a:moveTo>
                        <a:pt x="733" y="71"/>
                      </a:moveTo>
                      <a:lnTo>
                        <a:pt x="422176" y="71"/>
                      </a:lnTo>
                      <a:lnTo>
                        <a:pt x="422176" y="704399"/>
                      </a:lnTo>
                      <a:lnTo>
                        <a:pt x="733" y="704399"/>
                      </a:lnTo>
                      <a:close/>
                    </a:path>
                  </a:pathLst>
                </a:custGeom>
              </p:spPr>
            </p:pic>
            <p:pic>
              <p:nvPicPr>
                <p:cNvPr id="1717" name="Picture 1716">
                  <a:extLst>
                    <a:ext uri="{FF2B5EF4-FFF2-40B4-BE49-F238E27FC236}">
                      <a16:creationId xmlns:a16="http://schemas.microsoft.com/office/drawing/2014/main" id="{D910C0BF-CEDF-492F-95E4-022F595B60EB}"/>
                    </a:ext>
                  </a:extLst>
                </p:cNvPr>
                <p:cNvPicPr>
                  <a:picLocks noChangeAspect="1"/>
                </p:cNvPicPr>
                <p:nvPr/>
              </p:nvPicPr>
              <p:blipFill>
                <a:blip r:embed="rId74"/>
                <a:stretch>
                  <a:fillRect/>
                </a:stretch>
              </p:blipFill>
              <p:spPr>
                <a:xfrm>
                  <a:off x="2676258" y="3829084"/>
                  <a:ext cx="796699" cy="658142"/>
                </a:xfrm>
                <a:custGeom>
                  <a:avLst/>
                  <a:gdLst>
                    <a:gd name="connsiteX0" fmla="*/ 657 w 796699"/>
                    <a:gd name="connsiteY0" fmla="*/ 103 h 658142"/>
                    <a:gd name="connsiteX1" fmla="*/ 797357 w 796699"/>
                    <a:gd name="connsiteY1" fmla="*/ 103 h 658142"/>
                    <a:gd name="connsiteX2" fmla="*/ 797357 w 796699"/>
                    <a:gd name="connsiteY2" fmla="*/ 658246 h 658142"/>
                    <a:gd name="connsiteX3" fmla="*/ 657 w 796699"/>
                    <a:gd name="connsiteY3" fmla="*/ 658246 h 658142"/>
                  </a:gdLst>
                  <a:ahLst/>
                  <a:cxnLst>
                    <a:cxn ang="0">
                      <a:pos x="connsiteX0" y="connsiteY0"/>
                    </a:cxn>
                    <a:cxn ang="0">
                      <a:pos x="connsiteX1" y="connsiteY1"/>
                    </a:cxn>
                    <a:cxn ang="0">
                      <a:pos x="connsiteX2" y="connsiteY2"/>
                    </a:cxn>
                    <a:cxn ang="0">
                      <a:pos x="connsiteX3" y="connsiteY3"/>
                    </a:cxn>
                  </a:cxnLst>
                  <a:rect l="l" t="t" r="r" b="b"/>
                  <a:pathLst>
                    <a:path w="796699" h="658142">
                      <a:moveTo>
                        <a:pt x="657" y="103"/>
                      </a:moveTo>
                      <a:lnTo>
                        <a:pt x="797357" y="103"/>
                      </a:lnTo>
                      <a:lnTo>
                        <a:pt x="797357" y="658246"/>
                      </a:lnTo>
                      <a:lnTo>
                        <a:pt x="657" y="658246"/>
                      </a:lnTo>
                      <a:close/>
                    </a:path>
                  </a:pathLst>
                </a:custGeom>
              </p:spPr>
            </p:pic>
            <p:pic>
              <p:nvPicPr>
                <p:cNvPr id="1718" name="Picture 1717">
                  <a:extLst>
                    <a:ext uri="{FF2B5EF4-FFF2-40B4-BE49-F238E27FC236}">
                      <a16:creationId xmlns:a16="http://schemas.microsoft.com/office/drawing/2014/main" id="{B6AAB048-A8D2-4AB6-BD15-26262DEE4CB3}"/>
                    </a:ext>
                  </a:extLst>
                </p:cNvPr>
                <p:cNvPicPr>
                  <a:picLocks noChangeAspect="1"/>
                </p:cNvPicPr>
                <p:nvPr/>
              </p:nvPicPr>
              <p:blipFill>
                <a:blip r:embed="rId75"/>
                <a:stretch>
                  <a:fillRect/>
                </a:stretch>
              </p:blipFill>
              <p:spPr>
                <a:xfrm>
                  <a:off x="2976463" y="3788671"/>
                  <a:ext cx="669689" cy="756287"/>
                </a:xfrm>
                <a:custGeom>
                  <a:avLst/>
                  <a:gdLst>
                    <a:gd name="connsiteX0" fmla="*/ 709 w 669689"/>
                    <a:gd name="connsiteY0" fmla="*/ 96 h 756287"/>
                    <a:gd name="connsiteX1" fmla="*/ 670399 w 669689"/>
                    <a:gd name="connsiteY1" fmla="*/ 96 h 756287"/>
                    <a:gd name="connsiteX2" fmla="*/ 670399 w 669689"/>
                    <a:gd name="connsiteY2" fmla="*/ 756383 h 756287"/>
                    <a:gd name="connsiteX3" fmla="*/ 709 w 669689"/>
                    <a:gd name="connsiteY3" fmla="*/ 756383 h 756287"/>
                  </a:gdLst>
                  <a:ahLst/>
                  <a:cxnLst>
                    <a:cxn ang="0">
                      <a:pos x="connsiteX0" y="connsiteY0"/>
                    </a:cxn>
                    <a:cxn ang="0">
                      <a:pos x="connsiteX1" y="connsiteY1"/>
                    </a:cxn>
                    <a:cxn ang="0">
                      <a:pos x="connsiteX2" y="connsiteY2"/>
                    </a:cxn>
                    <a:cxn ang="0">
                      <a:pos x="connsiteX3" y="connsiteY3"/>
                    </a:cxn>
                  </a:cxnLst>
                  <a:rect l="l" t="t" r="r" b="b"/>
                  <a:pathLst>
                    <a:path w="669689" h="756287">
                      <a:moveTo>
                        <a:pt x="709" y="96"/>
                      </a:moveTo>
                      <a:lnTo>
                        <a:pt x="670399" y="96"/>
                      </a:lnTo>
                      <a:lnTo>
                        <a:pt x="670399" y="756383"/>
                      </a:lnTo>
                      <a:lnTo>
                        <a:pt x="709" y="756383"/>
                      </a:lnTo>
                      <a:close/>
                    </a:path>
                  </a:pathLst>
                </a:custGeom>
              </p:spPr>
            </p:pic>
            <p:pic>
              <p:nvPicPr>
                <p:cNvPr id="1719" name="Picture 1718">
                  <a:extLst>
                    <a:ext uri="{FF2B5EF4-FFF2-40B4-BE49-F238E27FC236}">
                      <a16:creationId xmlns:a16="http://schemas.microsoft.com/office/drawing/2014/main" id="{CF99FE3E-680C-419A-9F9F-D8EFFC298FCB}"/>
                    </a:ext>
                  </a:extLst>
                </p:cNvPr>
                <p:cNvPicPr>
                  <a:picLocks noChangeAspect="1"/>
                </p:cNvPicPr>
                <p:nvPr/>
              </p:nvPicPr>
              <p:blipFill>
                <a:blip r:embed="rId76"/>
                <a:stretch>
                  <a:fillRect/>
                </a:stretch>
              </p:blipFill>
              <p:spPr>
                <a:xfrm>
                  <a:off x="3363267" y="3713620"/>
                  <a:ext cx="565772" cy="889070"/>
                </a:xfrm>
                <a:custGeom>
                  <a:avLst/>
                  <a:gdLst>
                    <a:gd name="connsiteX0" fmla="*/ 776 w 565772"/>
                    <a:gd name="connsiteY0" fmla="*/ 83 h 889070"/>
                    <a:gd name="connsiteX1" fmla="*/ 566548 w 565772"/>
                    <a:gd name="connsiteY1" fmla="*/ 83 h 889070"/>
                    <a:gd name="connsiteX2" fmla="*/ 566548 w 565772"/>
                    <a:gd name="connsiteY2" fmla="*/ 889153 h 889070"/>
                    <a:gd name="connsiteX3" fmla="*/ 776 w 565772"/>
                    <a:gd name="connsiteY3" fmla="*/ 889153 h 889070"/>
                  </a:gdLst>
                  <a:ahLst/>
                  <a:cxnLst>
                    <a:cxn ang="0">
                      <a:pos x="connsiteX0" y="connsiteY0"/>
                    </a:cxn>
                    <a:cxn ang="0">
                      <a:pos x="connsiteX1" y="connsiteY1"/>
                    </a:cxn>
                    <a:cxn ang="0">
                      <a:pos x="connsiteX2" y="connsiteY2"/>
                    </a:cxn>
                    <a:cxn ang="0">
                      <a:pos x="connsiteX3" y="connsiteY3"/>
                    </a:cxn>
                  </a:cxnLst>
                  <a:rect l="l" t="t" r="r" b="b"/>
                  <a:pathLst>
                    <a:path w="565772" h="889070">
                      <a:moveTo>
                        <a:pt x="776" y="83"/>
                      </a:moveTo>
                      <a:lnTo>
                        <a:pt x="566548" y="83"/>
                      </a:lnTo>
                      <a:lnTo>
                        <a:pt x="566548" y="889153"/>
                      </a:lnTo>
                      <a:lnTo>
                        <a:pt x="776" y="889153"/>
                      </a:lnTo>
                      <a:close/>
                    </a:path>
                  </a:pathLst>
                </a:custGeom>
              </p:spPr>
            </p:pic>
            <p:pic>
              <p:nvPicPr>
                <p:cNvPr id="1720" name="Picture 1719">
                  <a:extLst>
                    <a:ext uri="{FF2B5EF4-FFF2-40B4-BE49-F238E27FC236}">
                      <a16:creationId xmlns:a16="http://schemas.microsoft.com/office/drawing/2014/main" id="{185B1810-44EB-469F-834B-247B6C1A7FAB}"/>
                    </a:ext>
                  </a:extLst>
                </p:cNvPr>
                <p:cNvPicPr>
                  <a:picLocks noChangeAspect="1"/>
                </p:cNvPicPr>
                <p:nvPr/>
              </p:nvPicPr>
              <p:blipFill>
                <a:blip r:embed="rId77"/>
                <a:stretch>
                  <a:fillRect/>
                </a:stretch>
              </p:blipFill>
              <p:spPr>
                <a:xfrm>
                  <a:off x="3784709" y="3725166"/>
                  <a:ext cx="606184" cy="941028"/>
                </a:xfrm>
                <a:custGeom>
                  <a:avLst/>
                  <a:gdLst>
                    <a:gd name="connsiteX0" fmla="*/ 849 w 606184"/>
                    <a:gd name="connsiteY0" fmla="*/ 85 h 941028"/>
                    <a:gd name="connsiteX1" fmla="*/ 607034 w 606184"/>
                    <a:gd name="connsiteY1" fmla="*/ 85 h 941028"/>
                    <a:gd name="connsiteX2" fmla="*/ 607034 w 606184"/>
                    <a:gd name="connsiteY2" fmla="*/ 941114 h 941028"/>
                    <a:gd name="connsiteX3" fmla="*/ 849 w 606184"/>
                    <a:gd name="connsiteY3" fmla="*/ 941114 h 941028"/>
                  </a:gdLst>
                  <a:ahLst/>
                  <a:cxnLst>
                    <a:cxn ang="0">
                      <a:pos x="connsiteX0" y="connsiteY0"/>
                    </a:cxn>
                    <a:cxn ang="0">
                      <a:pos x="connsiteX1" y="connsiteY1"/>
                    </a:cxn>
                    <a:cxn ang="0">
                      <a:pos x="connsiteX2" y="connsiteY2"/>
                    </a:cxn>
                    <a:cxn ang="0">
                      <a:pos x="connsiteX3" y="connsiteY3"/>
                    </a:cxn>
                  </a:cxnLst>
                  <a:rect l="l" t="t" r="r" b="b"/>
                  <a:pathLst>
                    <a:path w="606184" h="941028">
                      <a:moveTo>
                        <a:pt x="849" y="85"/>
                      </a:moveTo>
                      <a:lnTo>
                        <a:pt x="607034" y="85"/>
                      </a:lnTo>
                      <a:lnTo>
                        <a:pt x="607034" y="941114"/>
                      </a:lnTo>
                      <a:lnTo>
                        <a:pt x="849" y="941114"/>
                      </a:lnTo>
                      <a:close/>
                    </a:path>
                  </a:pathLst>
                </a:custGeom>
              </p:spPr>
            </p:pic>
            <p:pic>
              <p:nvPicPr>
                <p:cNvPr id="1721" name="Picture 1720">
                  <a:extLst>
                    <a:ext uri="{FF2B5EF4-FFF2-40B4-BE49-F238E27FC236}">
                      <a16:creationId xmlns:a16="http://schemas.microsoft.com/office/drawing/2014/main" id="{5E312125-04A2-4873-883F-97410657F731}"/>
                    </a:ext>
                  </a:extLst>
                </p:cNvPr>
                <p:cNvPicPr>
                  <a:picLocks noChangeAspect="1"/>
                </p:cNvPicPr>
                <p:nvPr/>
              </p:nvPicPr>
              <p:blipFill>
                <a:blip r:embed="rId78"/>
                <a:stretch>
                  <a:fillRect/>
                </a:stretch>
              </p:blipFill>
              <p:spPr>
                <a:xfrm>
                  <a:off x="3784709" y="3875269"/>
                  <a:ext cx="733194" cy="1085358"/>
                </a:xfrm>
                <a:custGeom>
                  <a:avLst/>
                  <a:gdLst>
                    <a:gd name="connsiteX0" fmla="*/ 849 w 733194"/>
                    <a:gd name="connsiteY0" fmla="*/ 111 h 1085358"/>
                    <a:gd name="connsiteX1" fmla="*/ 734044 w 733194"/>
                    <a:gd name="connsiteY1" fmla="*/ 111 h 1085358"/>
                    <a:gd name="connsiteX2" fmla="*/ 734044 w 733194"/>
                    <a:gd name="connsiteY2" fmla="*/ 1085469 h 1085358"/>
                    <a:gd name="connsiteX3" fmla="*/ 849 w 733194"/>
                    <a:gd name="connsiteY3" fmla="*/ 1085469 h 1085358"/>
                  </a:gdLst>
                  <a:ahLst/>
                  <a:cxnLst>
                    <a:cxn ang="0">
                      <a:pos x="connsiteX0" y="connsiteY0"/>
                    </a:cxn>
                    <a:cxn ang="0">
                      <a:pos x="connsiteX1" y="connsiteY1"/>
                    </a:cxn>
                    <a:cxn ang="0">
                      <a:pos x="connsiteX2" y="connsiteY2"/>
                    </a:cxn>
                    <a:cxn ang="0">
                      <a:pos x="connsiteX3" y="connsiteY3"/>
                    </a:cxn>
                  </a:cxnLst>
                  <a:rect l="l" t="t" r="r" b="b"/>
                  <a:pathLst>
                    <a:path w="733194" h="1085358">
                      <a:moveTo>
                        <a:pt x="849" y="111"/>
                      </a:moveTo>
                      <a:lnTo>
                        <a:pt x="734044" y="111"/>
                      </a:lnTo>
                      <a:lnTo>
                        <a:pt x="734044" y="1085469"/>
                      </a:lnTo>
                      <a:lnTo>
                        <a:pt x="849" y="1085469"/>
                      </a:lnTo>
                      <a:close/>
                    </a:path>
                  </a:pathLst>
                </a:custGeom>
              </p:spPr>
            </p:pic>
            <p:pic>
              <p:nvPicPr>
                <p:cNvPr id="1722" name="Picture 1721">
                  <a:extLst>
                    <a:ext uri="{FF2B5EF4-FFF2-40B4-BE49-F238E27FC236}">
                      <a16:creationId xmlns:a16="http://schemas.microsoft.com/office/drawing/2014/main" id="{7C81D0B0-6B4F-4C86-8357-E2E5FAFFEB97}"/>
                    </a:ext>
                  </a:extLst>
                </p:cNvPr>
                <p:cNvPicPr>
                  <a:picLocks noChangeAspect="1"/>
                </p:cNvPicPr>
                <p:nvPr/>
              </p:nvPicPr>
              <p:blipFill>
                <a:blip r:embed="rId79"/>
                <a:stretch>
                  <a:fillRect/>
                </a:stretch>
              </p:blipFill>
              <p:spPr>
                <a:xfrm>
                  <a:off x="3952131" y="3944547"/>
                  <a:ext cx="952575" cy="1235461"/>
                </a:xfrm>
                <a:custGeom>
                  <a:avLst/>
                  <a:gdLst>
                    <a:gd name="connsiteX0" fmla="*/ 878 w 952575"/>
                    <a:gd name="connsiteY0" fmla="*/ 123 h 1235461"/>
                    <a:gd name="connsiteX1" fmla="*/ 953454 w 952575"/>
                    <a:gd name="connsiteY1" fmla="*/ 123 h 1235461"/>
                    <a:gd name="connsiteX2" fmla="*/ 953454 w 952575"/>
                    <a:gd name="connsiteY2" fmla="*/ 1235584 h 1235461"/>
                    <a:gd name="connsiteX3" fmla="*/ 878 w 952575"/>
                    <a:gd name="connsiteY3" fmla="*/ 1235584 h 1235461"/>
                  </a:gdLst>
                  <a:ahLst/>
                  <a:cxnLst>
                    <a:cxn ang="0">
                      <a:pos x="connsiteX0" y="connsiteY0"/>
                    </a:cxn>
                    <a:cxn ang="0">
                      <a:pos x="connsiteX1" y="connsiteY1"/>
                    </a:cxn>
                    <a:cxn ang="0">
                      <a:pos x="connsiteX2" y="connsiteY2"/>
                    </a:cxn>
                    <a:cxn ang="0">
                      <a:pos x="connsiteX3" y="connsiteY3"/>
                    </a:cxn>
                  </a:cxnLst>
                  <a:rect l="l" t="t" r="r" b="b"/>
                  <a:pathLst>
                    <a:path w="952575" h="1235461">
                      <a:moveTo>
                        <a:pt x="878" y="123"/>
                      </a:moveTo>
                      <a:lnTo>
                        <a:pt x="953454" y="123"/>
                      </a:lnTo>
                      <a:lnTo>
                        <a:pt x="953454" y="1235584"/>
                      </a:lnTo>
                      <a:lnTo>
                        <a:pt x="878" y="1235584"/>
                      </a:lnTo>
                      <a:close/>
                    </a:path>
                  </a:pathLst>
                </a:custGeom>
              </p:spPr>
            </p:pic>
            <p:pic>
              <p:nvPicPr>
                <p:cNvPr id="1723" name="Picture 1722">
                  <a:extLst>
                    <a:ext uri="{FF2B5EF4-FFF2-40B4-BE49-F238E27FC236}">
                      <a16:creationId xmlns:a16="http://schemas.microsoft.com/office/drawing/2014/main" id="{0EB03C0C-90DC-4A16-A7A2-FB3B73E08727}"/>
                    </a:ext>
                  </a:extLst>
                </p:cNvPr>
                <p:cNvPicPr>
                  <a:picLocks noChangeAspect="1"/>
                </p:cNvPicPr>
                <p:nvPr/>
              </p:nvPicPr>
              <p:blipFill>
                <a:blip r:embed="rId80"/>
                <a:stretch>
                  <a:fillRect/>
                </a:stretch>
              </p:blipFill>
              <p:spPr>
                <a:xfrm>
                  <a:off x="2156671" y="5434029"/>
                  <a:ext cx="1033400" cy="588864"/>
                </a:xfrm>
                <a:custGeom>
                  <a:avLst/>
                  <a:gdLst>
                    <a:gd name="connsiteX0" fmla="*/ 567 w 1033400"/>
                    <a:gd name="connsiteY0" fmla="*/ 381 h 588864"/>
                    <a:gd name="connsiteX1" fmla="*/ 1033967 w 1033400"/>
                    <a:gd name="connsiteY1" fmla="*/ 381 h 588864"/>
                    <a:gd name="connsiteX2" fmla="*/ 1033967 w 1033400"/>
                    <a:gd name="connsiteY2" fmla="*/ 589246 h 588864"/>
                    <a:gd name="connsiteX3" fmla="*/ 567 w 1033400"/>
                    <a:gd name="connsiteY3" fmla="*/ 589246 h 588864"/>
                  </a:gdLst>
                  <a:ahLst/>
                  <a:cxnLst>
                    <a:cxn ang="0">
                      <a:pos x="connsiteX0" y="connsiteY0"/>
                    </a:cxn>
                    <a:cxn ang="0">
                      <a:pos x="connsiteX1" y="connsiteY1"/>
                    </a:cxn>
                    <a:cxn ang="0">
                      <a:pos x="connsiteX2" y="connsiteY2"/>
                    </a:cxn>
                    <a:cxn ang="0">
                      <a:pos x="connsiteX3" y="connsiteY3"/>
                    </a:cxn>
                  </a:cxnLst>
                  <a:rect l="l" t="t" r="r" b="b"/>
                  <a:pathLst>
                    <a:path w="1033400" h="588864">
                      <a:moveTo>
                        <a:pt x="567" y="381"/>
                      </a:moveTo>
                      <a:lnTo>
                        <a:pt x="1033967" y="381"/>
                      </a:lnTo>
                      <a:lnTo>
                        <a:pt x="1033967" y="589246"/>
                      </a:lnTo>
                      <a:lnTo>
                        <a:pt x="567" y="589246"/>
                      </a:lnTo>
                      <a:close/>
                    </a:path>
                  </a:pathLst>
                </a:custGeom>
              </p:spPr>
            </p:pic>
            <p:pic>
              <p:nvPicPr>
                <p:cNvPr id="1724" name="Picture 1723">
                  <a:extLst>
                    <a:ext uri="{FF2B5EF4-FFF2-40B4-BE49-F238E27FC236}">
                      <a16:creationId xmlns:a16="http://schemas.microsoft.com/office/drawing/2014/main" id="{16BC3D7F-6DDC-4A07-B43F-7B66459AE51B}"/>
                    </a:ext>
                  </a:extLst>
                </p:cNvPr>
                <p:cNvPicPr>
                  <a:picLocks noChangeAspect="1"/>
                </p:cNvPicPr>
                <p:nvPr/>
              </p:nvPicPr>
              <p:blipFill>
                <a:blip r:embed="rId81"/>
                <a:stretch>
                  <a:fillRect/>
                </a:stretch>
              </p:blipFill>
              <p:spPr>
                <a:xfrm>
                  <a:off x="2664711" y="4060011"/>
                  <a:ext cx="508040" cy="842884"/>
                </a:xfrm>
                <a:custGeom>
                  <a:avLst/>
                  <a:gdLst>
                    <a:gd name="connsiteX0" fmla="*/ 655 w 508040"/>
                    <a:gd name="connsiteY0" fmla="*/ 143 h 842884"/>
                    <a:gd name="connsiteX1" fmla="*/ 508696 w 508040"/>
                    <a:gd name="connsiteY1" fmla="*/ 143 h 842884"/>
                    <a:gd name="connsiteX2" fmla="*/ 508696 w 508040"/>
                    <a:gd name="connsiteY2" fmla="*/ 843028 h 842884"/>
                    <a:gd name="connsiteX3" fmla="*/ 655 w 508040"/>
                    <a:gd name="connsiteY3" fmla="*/ 843028 h 842884"/>
                  </a:gdLst>
                  <a:ahLst/>
                  <a:cxnLst>
                    <a:cxn ang="0">
                      <a:pos x="connsiteX0" y="connsiteY0"/>
                    </a:cxn>
                    <a:cxn ang="0">
                      <a:pos x="connsiteX1" y="connsiteY1"/>
                    </a:cxn>
                    <a:cxn ang="0">
                      <a:pos x="connsiteX2" y="connsiteY2"/>
                    </a:cxn>
                    <a:cxn ang="0">
                      <a:pos x="connsiteX3" y="connsiteY3"/>
                    </a:cxn>
                  </a:cxnLst>
                  <a:rect l="l" t="t" r="r" b="b"/>
                  <a:pathLst>
                    <a:path w="508040" h="842884">
                      <a:moveTo>
                        <a:pt x="655" y="143"/>
                      </a:moveTo>
                      <a:lnTo>
                        <a:pt x="508696" y="143"/>
                      </a:lnTo>
                      <a:lnTo>
                        <a:pt x="508696" y="843028"/>
                      </a:lnTo>
                      <a:lnTo>
                        <a:pt x="655" y="843028"/>
                      </a:lnTo>
                      <a:close/>
                    </a:path>
                  </a:pathLst>
                </a:custGeom>
              </p:spPr>
            </p:pic>
            <p:pic>
              <p:nvPicPr>
                <p:cNvPr id="1725" name="Picture 1724">
                  <a:extLst>
                    <a:ext uri="{FF2B5EF4-FFF2-40B4-BE49-F238E27FC236}">
                      <a16:creationId xmlns:a16="http://schemas.microsoft.com/office/drawing/2014/main" id="{89C5418A-1B81-4B4B-BB3D-99F8B3F1A45B}"/>
                    </a:ext>
                  </a:extLst>
                </p:cNvPr>
                <p:cNvPicPr>
                  <a:picLocks noChangeAspect="1"/>
                </p:cNvPicPr>
                <p:nvPr/>
              </p:nvPicPr>
              <p:blipFill>
                <a:blip r:embed="rId82"/>
                <a:stretch>
                  <a:fillRect/>
                </a:stretch>
              </p:blipFill>
              <p:spPr>
                <a:xfrm>
                  <a:off x="2197083" y="4804752"/>
                  <a:ext cx="952575" cy="479174"/>
                </a:xfrm>
                <a:custGeom>
                  <a:avLst/>
                  <a:gdLst>
                    <a:gd name="connsiteX0" fmla="*/ 574 w 952575"/>
                    <a:gd name="connsiteY0" fmla="*/ 272 h 479174"/>
                    <a:gd name="connsiteX1" fmla="*/ 953150 w 952575"/>
                    <a:gd name="connsiteY1" fmla="*/ 272 h 479174"/>
                    <a:gd name="connsiteX2" fmla="*/ 953150 w 952575"/>
                    <a:gd name="connsiteY2" fmla="*/ 479446 h 479174"/>
                    <a:gd name="connsiteX3" fmla="*/ 574 w 952575"/>
                    <a:gd name="connsiteY3" fmla="*/ 479446 h 479174"/>
                  </a:gdLst>
                  <a:ahLst/>
                  <a:cxnLst>
                    <a:cxn ang="0">
                      <a:pos x="connsiteX0" y="connsiteY0"/>
                    </a:cxn>
                    <a:cxn ang="0">
                      <a:pos x="connsiteX1" y="connsiteY1"/>
                    </a:cxn>
                    <a:cxn ang="0">
                      <a:pos x="connsiteX2" y="connsiteY2"/>
                    </a:cxn>
                    <a:cxn ang="0">
                      <a:pos x="connsiteX3" y="connsiteY3"/>
                    </a:cxn>
                  </a:cxnLst>
                  <a:rect l="l" t="t" r="r" b="b"/>
                  <a:pathLst>
                    <a:path w="952575" h="479174">
                      <a:moveTo>
                        <a:pt x="574" y="272"/>
                      </a:moveTo>
                      <a:lnTo>
                        <a:pt x="953150" y="272"/>
                      </a:lnTo>
                      <a:lnTo>
                        <a:pt x="953150" y="479446"/>
                      </a:lnTo>
                      <a:lnTo>
                        <a:pt x="574" y="479446"/>
                      </a:lnTo>
                      <a:close/>
                    </a:path>
                  </a:pathLst>
                </a:custGeom>
              </p:spPr>
            </p:pic>
            <p:sp>
              <p:nvSpPr>
                <p:cNvPr id="1726" name="Freeform: Shape 1725">
                  <a:extLst>
                    <a:ext uri="{FF2B5EF4-FFF2-40B4-BE49-F238E27FC236}">
                      <a16:creationId xmlns:a16="http://schemas.microsoft.com/office/drawing/2014/main" id="{0A1D2CFA-7618-48DE-B753-1215F649BAEC}"/>
                    </a:ext>
                  </a:extLst>
                </p:cNvPr>
                <p:cNvSpPr/>
                <p:nvPr/>
              </p:nvSpPr>
              <p:spPr>
                <a:xfrm>
                  <a:off x="2667367" y="5446751"/>
                  <a:ext cx="379037" cy="177883"/>
                </a:xfrm>
                <a:custGeom>
                  <a:avLst/>
                  <a:gdLst>
                    <a:gd name="connsiteX0" fmla="*/ 62609 w 379037"/>
                    <a:gd name="connsiteY0" fmla="*/ 45550 h 177883"/>
                    <a:gd name="connsiteX1" fmla="*/ 379038 w 379037"/>
                    <a:gd name="connsiteY1" fmla="*/ 146697 h 177883"/>
                    <a:gd name="connsiteX2" fmla="*/ 350691 w 379037"/>
                    <a:gd name="connsiteY2" fmla="*/ 165459 h 177883"/>
                    <a:gd name="connsiteX3" fmla="*/ 142799 w 379037"/>
                    <a:gd name="connsiteY3" fmla="*/ 165402 h 177883"/>
                    <a:gd name="connsiteX4" fmla="*/ 2972 w 379037"/>
                    <a:gd name="connsiteY4" fmla="*/ 0 h 177883"/>
                    <a:gd name="connsiteX5" fmla="*/ 62609 w 379037"/>
                    <a:gd name="connsiteY5" fmla="*/ 45550 h 17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37" h="177883">
                      <a:moveTo>
                        <a:pt x="62609" y="45550"/>
                      </a:moveTo>
                      <a:cubicBezTo>
                        <a:pt x="144415" y="126260"/>
                        <a:pt x="265594" y="164998"/>
                        <a:pt x="379038" y="146697"/>
                      </a:cubicBezTo>
                      <a:cubicBezTo>
                        <a:pt x="377710" y="158878"/>
                        <a:pt x="362815" y="163554"/>
                        <a:pt x="350691" y="165459"/>
                      </a:cubicBezTo>
                      <a:cubicBezTo>
                        <a:pt x="281586" y="176313"/>
                        <a:pt x="209421" y="186936"/>
                        <a:pt x="142799" y="165402"/>
                      </a:cubicBezTo>
                      <a:cubicBezTo>
                        <a:pt x="84721" y="146639"/>
                        <a:pt x="-18850" y="67777"/>
                        <a:pt x="2972" y="0"/>
                      </a:cubicBezTo>
                      <a:cubicBezTo>
                        <a:pt x="28259" y="9757"/>
                        <a:pt x="43154" y="26326"/>
                        <a:pt x="62609" y="45550"/>
                      </a:cubicBezTo>
                      <a:close/>
                    </a:path>
                  </a:pathLst>
                </a:custGeom>
                <a:solidFill>
                  <a:srgbClr val="DCDDDC"/>
                </a:solidFill>
                <a:ln w="5770" cap="flat">
                  <a:noFill/>
                  <a:prstDash val="solid"/>
                  <a:miter/>
                </a:ln>
              </p:spPr>
              <p:txBody>
                <a:bodyPr rtlCol="0" anchor="ctr"/>
                <a:lstStyle/>
                <a:p>
                  <a:endParaRPr lang="th-TH"/>
                </a:p>
              </p:txBody>
            </p:sp>
            <p:pic>
              <p:nvPicPr>
                <p:cNvPr id="1727" name="Picture 1726">
                  <a:extLst>
                    <a:ext uri="{FF2B5EF4-FFF2-40B4-BE49-F238E27FC236}">
                      <a16:creationId xmlns:a16="http://schemas.microsoft.com/office/drawing/2014/main" id="{A15A964D-9F9E-442E-AB9A-F154D50770F7}"/>
                    </a:ext>
                  </a:extLst>
                </p:cNvPr>
                <p:cNvPicPr>
                  <a:picLocks noChangeAspect="1"/>
                </p:cNvPicPr>
                <p:nvPr/>
              </p:nvPicPr>
              <p:blipFill>
                <a:blip r:embed="rId83"/>
                <a:stretch>
                  <a:fillRect/>
                </a:stretch>
              </p:blipFill>
              <p:spPr>
                <a:xfrm>
                  <a:off x="3934812" y="4885576"/>
                  <a:ext cx="1189275" cy="617730"/>
                </a:xfrm>
                <a:custGeom>
                  <a:avLst/>
                  <a:gdLst>
                    <a:gd name="connsiteX0" fmla="*/ 875 w 1189275"/>
                    <a:gd name="connsiteY0" fmla="*/ 286 h 617730"/>
                    <a:gd name="connsiteX1" fmla="*/ 1190151 w 1189275"/>
                    <a:gd name="connsiteY1" fmla="*/ 286 h 617730"/>
                    <a:gd name="connsiteX2" fmla="*/ 1190151 w 1189275"/>
                    <a:gd name="connsiteY2" fmla="*/ 618016 h 617730"/>
                    <a:gd name="connsiteX3" fmla="*/ 875 w 1189275"/>
                    <a:gd name="connsiteY3" fmla="*/ 618016 h 617730"/>
                  </a:gdLst>
                  <a:ahLst/>
                  <a:cxnLst>
                    <a:cxn ang="0">
                      <a:pos x="connsiteX0" y="connsiteY0"/>
                    </a:cxn>
                    <a:cxn ang="0">
                      <a:pos x="connsiteX1" y="connsiteY1"/>
                    </a:cxn>
                    <a:cxn ang="0">
                      <a:pos x="connsiteX2" y="connsiteY2"/>
                    </a:cxn>
                    <a:cxn ang="0">
                      <a:pos x="connsiteX3" y="connsiteY3"/>
                    </a:cxn>
                  </a:cxnLst>
                  <a:rect l="l" t="t" r="r" b="b"/>
                  <a:pathLst>
                    <a:path w="1189275" h="617730">
                      <a:moveTo>
                        <a:pt x="875" y="286"/>
                      </a:moveTo>
                      <a:lnTo>
                        <a:pt x="1190151" y="286"/>
                      </a:lnTo>
                      <a:lnTo>
                        <a:pt x="1190151" y="618016"/>
                      </a:lnTo>
                      <a:lnTo>
                        <a:pt x="875" y="618016"/>
                      </a:lnTo>
                      <a:close/>
                    </a:path>
                  </a:pathLst>
                </a:custGeom>
              </p:spPr>
            </p:pic>
            <p:pic>
              <p:nvPicPr>
                <p:cNvPr id="1728" name="Picture 1727">
                  <a:extLst>
                    <a:ext uri="{FF2B5EF4-FFF2-40B4-BE49-F238E27FC236}">
                      <a16:creationId xmlns:a16="http://schemas.microsoft.com/office/drawing/2014/main" id="{DA327CDD-BC63-483E-A183-D29DC44C8636}"/>
                    </a:ext>
                  </a:extLst>
                </p:cNvPr>
                <p:cNvPicPr>
                  <a:picLocks noChangeAspect="1"/>
                </p:cNvPicPr>
                <p:nvPr/>
              </p:nvPicPr>
              <p:blipFill>
                <a:blip r:embed="rId84"/>
                <a:stretch>
                  <a:fillRect/>
                </a:stretch>
              </p:blipFill>
              <p:spPr>
                <a:xfrm>
                  <a:off x="4079141" y="5139596"/>
                  <a:ext cx="987214" cy="444535"/>
                </a:xfrm>
                <a:custGeom>
                  <a:avLst/>
                  <a:gdLst>
                    <a:gd name="connsiteX0" fmla="*/ 900 w 987214"/>
                    <a:gd name="connsiteY0" fmla="*/ 330 h 444535"/>
                    <a:gd name="connsiteX1" fmla="*/ 988115 w 987214"/>
                    <a:gd name="connsiteY1" fmla="*/ 330 h 444535"/>
                    <a:gd name="connsiteX2" fmla="*/ 988115 w 987214"/>
                    <a:gd name="connsiteY2" fmla="*/ 444865 h 444535"/>
                    <a:gd name="connsiteX3" fmla="*/ 900 w 987214"/>
                    <a:gd name="connsiteY3" fmla="*/ 444865 h 444535"/>
                  </a:gdLst>
                  <a:ahLst/>
                  <a:cxnLst>
                    <a:cxn ang="0">
                      <a:pos x="connsiteX0" y="connsiteY0"/>
                    </a:cxn>
                    <a:cxn ang="0">
                      <a:pos x="connsiteX1" y="connsiteY1"/>
                    </a:cxn>
                    <a:cxn ang="0">
                      <a:pos x="connsiteX2" y="connsiteY2"/>
                    </a:cxn>
                    <a:cxn ang="0">
                      <a:pos x="connsiteX3" y="connsiteY3"/>
                    </a:cxn>
                  </a:cxnLst>
                  <a:rect l="l" t="t" r="r" b="b"/>
                  <a:pathLst>
                    <a:path w="987214" h="444535">
                      <a:moveTo>
                        <a:pt x="900" y="330"/>
                      </a:moveTo>
                      <a:lnTo>
                        <a:pt x="988115" y="330"/>
                      </a:lnTo>
                      <a:lnTo>
                        <a:pt x="988115" y="444865"/>
                      </a:lnTo>
                      <a:lnTo>
                        <a:pt x="900" y="444865"/>
                      </a:lnTo>
                      <a:close/>
                    </a:path>
                  </a:pathLst>
                </a:custGeom>
              </p:spPr>
            </p:pic>
            <p:sp>
              <p:nvSpPr>
                <p:cNvPr id="1729" name="Freeform: Shape 1728">
                  <a:extLst>
                    <a:ext uri="{FF2B5EF4-FFF2-40B4-BE49-F238E27FC236}">
                      <a16:creationId xmlns:a16="http://schemas.microsoft.com/office/drawing/2014/main" id="{E70A5F1D-44D8-4B14-8A42-F027BAD9EF8A}"/>
                    </a:ext>
                  </a:extLst>
                </p:cNvPr>
                <p:cNvSpPr/>
                <p:nvPr/>
              </p:nvSpPr>
              <p:spPr>
                <a:xfrm>
                  <a:off x="3947946" y="5208580"/>
                  <a:ext cx="686488" cy="244710"/>
                </a:xfrm>
                <a:custGeom>
                  <a:avLst/>
                  <a:gdLst>
                    <a:gd name="connsiteX0" fmla="*/ 400831 w 686488"/>
                    <a:gd name="connsiteY0" fmla="*/ 5973 h 244710"/>
                    <a:gd name="connsiteX1" fmla="*/ 434720 w 686488"/>
                    <a:gd name="connsiteY1" fmla="*/ 6666 h 244710"/>
                    <a:gd name="connsiteX2" fmla="*/ 435989 w 686488"/>
                    <a:gd name="connsiteY2" fmla="*/ 21214 h 244710"/>
                    <a:gd name="connsiteX3" fmla="*/ 417919 w 686488"/>
                    <a:gd name="connsiteY3" fmla="*/ 76232 h 244710"/>
                    <a:gd name="connsiteX4" fmla="*/ 357359 w 686488"/>
                    <a:gd name="connsiteY4" fmla="*/ 107812 h 244710"/>
                    <a:gd name="connsiteX5" fmla="*/ 325837 w 686488"/>
                    <a:gd name="connsiteY5" fmla="*/ 161329 h 244710"/>
                    <a:gd name="connsiteX6" fmla="*/ 373870 w 686488"/>
                    <a:gd name="connsiteY6" fmla="*/ 185403 h 244710"/>
                    <a:gd name="connsiteX7" fmla="*/ 686488 w 686488"/>
                    <a:gd name="connsiteY7" fmla="*/ 224084 h 244710"/>
                    <a:gd name="connsiteX8" fmla="*/ 333631 w 686488"/>
                    <a:gd name="connsiteY8" fmla="*/ 234187 h 244710"/>
                    <a:gd name="connsiteX9" fmla="*/ 137343 w 686488"/>
                    <a:gd name="connsiteY9" fmla="*/ 174954 h 244710"/>
                    <a:gd name="connsiteX10" fmla="*/ 49475 w 686488"/>
                    <a:gd name="connsiteY10" fmla="*/ 132290 h 244710"/>
                    <a:gd name="connsiteX11" fmla="*/ 149524 w 686488"/>
                    <a:gd name="connsiteY11" fmla="*/ 53890 h 244710"/>
                    <a:gd name="connsiteX12" fmla="*/ 400831 w 686488"/>
                    <a:gd name="connsiteY12" fmla="*/ 5973 h 24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488" h="244710">
                      <a:moveTo>
                        <a:pt x="400831" y="5973"/>
                      </a:moveTo>
                      <a:cubicBezTo>
                        <a:pt x="412088" y="315"/>
                        <a:pt x="428657" y="-4303"/>
                        <a:pt x="434720" y="6666"/>
                      </a:cubicBezTo>
                      <a:cubicBezTo>
                        <a:pt x="437086" y="10995"/>
                        <a:pt x="436567" y="16307"/>
                        <a:pt x="435989" y="21214"/>
                      </a:cubicBezTo>
                      <a:cubicBezTo>
                        <a:pt x="433680" y="40670"/>
                        <a:pt x="430793" y="61453"/>
                        <a:pt x="417919" y="76232"/>
                      </a:cubicBezTo>
                      <a:cubicBezTo>
                        <a:pt x="402851" y="93552"/>
                        <a:pt x="378200" y="98113"/>
                        <a:pt x="357359" y="107812"/>
                      </a:cubicBezTo>
                      <a:cubicBezTo>
                        <a:pt x="336518" y="117511"/>
                        <a:pt x="316600" y="140315"/>
                        <a:pt x="325837" y="161329"/>
                      </a:cubicBezTo>
                      <a:cubicBezTo>
                        <a:pt x="333400" y="178533"/>
                        <a:pt x="355223" y="183152"/>
                        <a:pt x="373870" y="185403"/>
                      </a:cubicBezTo>
                      <a:cubicBezTo>
                        <a:pt x="478076" y="198278"/>
                        <a:pt x="582282" y="211209"/>
                        <a:pt x="686488" y="224084"/>
                      </a:cubicBezTo>
                      <a:cubicBezTo>
                        <a:pt x="569523" y="241114"/>
                        <a:pt x="449960" y="255143"/>
                        <a:pt x="333631" y="234187"/>
                      </a:cubicBezTo>
                      <a:cubicBezTo>
                        <a:pt x="266315" y="222063"/>
                        <a:pt x="201656" y="198451"/>
                        <a:pt x="137343" y="174954"/>
                      </a:cubicBezTo>
                      <a:cubicBezTo>
                        <a:pt x="106629" y="163696"/>
                        <a:pt x="75396" y="152207"/>
                        <a:pt x="49475" y="132290"/>
                      </a:cubicBezTo>
                      <a:cubicBezTo>
                        <a:pt x="-83366" y="30162"/>
                        <a:pt x="86423" y="48752"/>
                        <a:pt x="149524" y="53890"/>
                      </a:cubicBezTo>
                      <a:cubicBezTo>
                        <a:pt x="235487" y="61049"/>
                        <a:pt x="323701" y="44711"/>
                        <a:pt x="400831" y="5973"/>
                      </a:cubicBezTo>
                      <a:close/>
                    </a:path>
                  </a:pathLst>
                </a:custGeom>
                <a:solidFill>
                  <a:srgbClr val="E2E2E1"/>
                </a:solidFill>
                <a:ln w="5770" cap="flat">
                  <a:noFill/>
                  <a:prstDash val="solid"/>
                  <a:miter/>
                </a:ln>
              </p:spPr>
              <p:txBody>
                <a:bodyPr rtlCol="0" anchor="ctr"/>
                <a:lstStyle/>
                <a:p>
                  <a:endParaRPr lang="th-TH"/>
                </a:p>
              </p:txBody>
            </p:sp>
            <p:pic>
              <p:nvPicPr>
                <p:cNvPr id="1730" name="Picture 1729">
                  <a:extLst>
                    <a:ext uri="{FF2B5EF4-FFF2-40B4-BE49-F238E27FC236}">
                      <a16:creationId xmlns:a16="http://schemas.microsoft.com/office/drawing/2014/main" id="{0180876F-4963-4D2E-84E9-A2FC066B2605}"/>
                    </a:ext>
                  </a:extLst>
                </p:cNvPr>
                <p:cNvPicPr>
                  <a:picLocks noChangeAspect="1"/>
                </p:cNvPicPr>
                <p:nvPr/>
              </p:nvPicPr>
              <p:blipFill>
                <a:blip r:embed="rId85"/>
                <a:stretch>
                  <a:fillRect/>
                </a:stretch>
              </p:blipFill>
              <p:spPr>
                <a:xfrm>
                  <a:off x="3669245" y="5480214"/>
                  <a:ext cx="1068039" cy="975668"/>
                </a:xfrm>
                <a:custGeom>
                  <a:avLst/>
                  <a:gdLst>
                    <a:gd name="connsiteX0" fmla="*/ 829 w 1068039"/>
                    <a:gd name="connsiteY0" fmla="*/ 389 h 975668"/>
                    <a:gd name="connsiteX1" fmla="*/ 1068868 w 1068039"/>
                    <a:gd name="connsiteY1" fmla="*/ 389 h 975668"/>
                    <a:gd name="connsiteX2" fmla="*/ 1068868 w 1068039"/>
                    <a:gd name="connsiteY2" fmla="*/ 976057 h 975668"/>
                    <a:gd name="connsiteX3" fmla="*/ 829 w 1068039"/>
                    <a:gd name="connsiteY3" fmla="*/ 976057 h 975668"/>
                  </a:gdLst>
                  <a:ahLst/>
                  <a:cxnLst>
                    <a:cxn ang="0">
                      <a:pos x="connsiteX0" y="connsiteY0"/>
                    </a:cxn>
                    <a:cxn ang="0">
                      <a:pos x="connsiteX1" y="connsiteY1"/>
                    </a:cxn>
                    <a:cxn ang="0">
                      <a:pos x="connsiteX2" y="connsiteY2"/>
                    </a:cxn>
                    <a:cxn ang="0">
                      <a:pos x="connsiteX3" y="connsiteY3"/>
                    </a:cxn>
                  </a:cxnLst>
                  <a:rect l="l" t="t" r="r" b="b"/>
                  <a:pathLst>
                    <a:path w="1068039" h="975668">
                      <a:moveTo>
                        <a:pt x="829" y="389"/>
                      </a:moveTo>
                      <a:lnTo>
                        <a:pt x="1068868" y="389"/>
                      </a:lnTo>
                      <a:lnTo>
                        <a:pt x="1068868" y="976057"/>
                      </a:lnTo>
                      <a:lnTo>
                        <a:pt x="829" y="976057"/>
                      </a:lnTo>
                      <a:close/>
                    </a:path>
                  </a:pathLst>
                </a:custGeom>
              </p:spPr>
            </p:pic>
            <p:pic>
              <p:nvPicPr>
                <p:cNvPr id="1731" name="Picture 1730">
                  <a:extLst>
                    <a:ext uri="{FF2B5EF4-FFF2-40B4-BE49-F238E27FC236}">
                      <a16:creationId xmlns:a16="http://schemas.microsoft.com/office/drawing/2014/main" id="{3FE0CC67-DBAE-43B5-B963-FBEF4A9AE7F3}"/>
                    </a:ext>
                  </a:extLst>
                </p:cNvPr>
                <p:cNvPicPr>
                  <a:picLocks noChangeAspect="1"/>
                </p:cNvPicPr>
                <p:nvPr/>
              </p:nvPicPr>
              <p:blipFill>
                <a:blip r:embed="rId86"/>
                <a:stretch>
                  <a:fillRect/>
                </a:stretch>
              </p:blipFill>
              <p:spPr>
                <a:xfrm>
                  <a:off x="4056049" y="5237740"/>
                  <a:ext cx="877524" cy="750513"/>
                </a:xfrm>
                <a:custGeom>
                  <a:avLst/>
                  <a:gdLst>
                    <a:gd name="connsiteX0" fmla="*/ 896 w 877524"/>
                    <a:gd name="connsiteY0" fmla="*/ 347 h 750513"/>
                    <a:gd name="connsiteX1" fmla="*/ 878420 w 877524"/>
                    <a:gd name="connsiteY1" fmla="*/ 347 h 750513"/>
                    <a:gd name="connsiteX2" fmla="*/ 878420 w 877524"/>
                    <a:gd name="connsiteY2" fmla="*/ 750861 h 750513"/>
                    <a:gd name="connsiteX3" fmla="*/ 896 w 877524"/>
                    <a:gd name="connsiteY3" fmla="*/ 750861 h 750513"/>
                  </a:gdLst>
                  <a:ahLst/>
                  <a:cxnLst>
                    <a:cxn ang="0">
                      <a:pos x="connsiteX0" y="connsiteY0"/>
                    </a:cxn>
                    <a:cxn ang="0">
                      <a:pos x="connsiteX1" y="connsiteY1"/>
                    </a:cxn>
                    <a:cxn ang="0">
                      <a:pos x="connsiteX2" y="connsiteY2"/>
                    </a:cxn>
                    <a:cxn ang="0">
                      <a:pos x="connsiteX3" y="connsiteY3"/>
                    </a:cxn>
                  </a:cxnLst>
                  <a:rect l="l" t="t" r="r" b="b"/>
                  <a:pathLst>
                    <a:path w="877524" h="750513">
                      <a:moveTo>
                        <a:pt x="896" y="347"/>
                      </a:moveTo>
                      <a:lnTo>
                        <a:pt x="878420" y="347"/>
                      </a:lnTo>
                      <a:lnTo>
                        <a:pt x="878420" y="750861"/>
                      </a:lnTo>
                      <a:lnTo>
                        <a:pt x="896" y="750861"/>
                      </a:lnTo>
                      <a:close/>
                    </a:path>
                  </a:pathLst>
                </a:custGeom>
              </p:spPr>
            </p:pic>
            <p:pic>
              <p:nvPicPr>
                <p:cNvPr id="1732" name="Picture 1731">
                  <a:extLst>
                    <a:ext uri="{FF2B5EF4-FFF2-40B4-BE49-F238E27FC236}">
                      <a16:creationId xmlns:a16="http://schemas.microsoft.com/office/drawing/2014/main" id="{575BD232-A2DE-458B-BF53-12463C0F44DF}"/>
                    </a:ext>
                  </a:extLst>
                </p:cNvPr>
                <p:cNvPicPr>
                  <a:picLocks noChangeAspect="1"/>
                </p:cNvPicPr>
                <p:nvPr/>
              </p:nvPicPr>
              <p:blipFill>
                <a:blip r:embed="rId87"/>
                <a:stretch>
                  <a:fillRect/>
                </a:stretch>
              </p:blipFill>
              <p:spPr>
                <a:xfrm>
                  <a:off x="2653165" y="5341658"/>
                  <a:ext cx="808245" cy="894843"/>
                </a:xfrm>
                <a:custGeom>
                  <a:avLst/>
                  <a:gdLst>
                    <a:gd name="connsiteX0" fmla="*/ 653 w 808245"/>
                    <a:gd name="connsiteY0" fmla="*/ 365 h 894843"/>
                    <a:gd name="connsiteX1" fmla="*/ 808899 w 808245"/>
                    <a:gd name="connsiteY1" fmla="*/ 365 h 894843"/>
                    <a:gd name="connsiteX2" fmla="*/ 808899 w 808245"/>
                    <a:gd name="connsiteY2" fmla="*/ 895208 h 894843"/>
                    <a:gd name="connsiteX3" fmla="*/ 653 w 808245"/>
                    <a:gd name="connsiteY3" fmla="*/ 895208 h 894843"/>
                  </a:gdLst>
                  <a:ahLst/>
                  <a:cxnLst>
                    <a:cxn ang="0">
                      <a:pos x="connsiteX0" y="connsiteY0"/>
                    </a:cxn>
                    <a:cxn ang="0">
                      <a:pos x="connsiteX1" y="connsiteY1"/>
                    </a:cxn>
                    <a:cxn ang="0">
                      <a:pos x="connsiteX2" y="connsiteY2"/>
                    </a:cxn>
                    <a:cxn ang="0">
                      <a:pos x="connsiteX3" y="connsiteY3"/>
                    </a:cxn>
                  </a:cxnLst>
                  <a:rect l="l" t="t" r="r" b="b"/>
                  <a:pathLst>
                    <a:path w="808245" h="894843">
                      <a:moveTo>
                        <a:pt x="653" y="365"/>
                      </a:moveTo>
                      <a:lnTo>
                        <a:pt x="808899" y="365"/>
                      </a:lnTo>
                      <a:lnTo>
                        <a:pt x="808899" y="895208"/>
                      </a:lnTo>
                      <a:lnTo>
                        <a:pt x="653" y="895208"/>
                      </a:lnTo>
                      <a:close/>
                    </a:path>
                  </a:pathLst>
                </a:custGeom>
              </p:spPr>
            </p:pic>
            <p:pic>
              <p:nvPicPr>
                <p:cNvPr id="1733" name="Picture 1732">
                  <a:extLst>
                    <a:ext uri="{FF2B5EF4-FFF2-40B4-BE49-F238E27FC236}">
                      <a16:creationId xmlns:a16="http://schemas.microsoft.com/office/drawing/2014/main" id="{72669D8A-CBA3-428C-A12C-915F8326B0BD}"/>
                    </a:ext>
                  </a:extLst>
                </p:cNvPr>
                <p:cNvPicPr>
                  <a:picLocks noChangeAspect="1"/>
                </p:cNvPicPr>
                <p:nvPr/>
              </p:nvPicPr>
              <p:blipFill>
                <a:blip r:embed="rId88"/>
                <a:stretch>
                  <a:fillRect/>
                </a:stretch>
              </p:blipFill>
              <p:spPr>
                <a:xfrm>
                  <a:off x="3120793" y="5249287"/>
                  <a:ext cx="917936" cy="663916"/>
                </a:xfrm>
                <a:custGeom>
                  <a:avLst/>
                  <a:gdLst>
                    <a:gd name="connsiteX0" fmla="*/ 734 w 917936"/>
                    <a:gd name="connsiteY0" fmla="*/ 349 h 663916"/>
                    <a:gd name="connsiteX1" fmla="*/ 918671 w 917936"/>
                    <a:gd name="connsiteY1" fmla="*/ 349 h 663916"/>
                    <a:gd name="connsiteX2" fmla="*/ 918671 w 917936"/>
                    <a:gd name="connsiteY2" fmla="*/ 664265 h 663916"/>
                    <a:gd name="connsiteX3" fmla="*/ 734 w 917936"/>
                    <a:gd name="connsiteY3" fmla="*/ 664265 h 663916"/>
                  </a:gdLst>
                  <a:ahLst/>
                  <a:cxnLst>
                    <a:cxn ang="0">
                      <a:pos x="connsiteX0" y="connsiteY0"/>
                    </a:cxn>
                    <a:cxn ang="0">
                      <a:pos x="connsiteX1" y="connsiteY1"/>
                    </a:cxn>
                    <a:cxn ang="0">
                      <a:pos x="connsiteX2" y="connsiteY2"/>
                    </a:cxn>
                    <a:cxn ang="0">
                      <a:pos x="connsiteX3" y="connsiteY3"/>
                    </a:cxn>
                  </a:cxnLst>
                  <a:rect l="l" t="t" r="r" b="b"/>
                  <a:pathLst>
                    <a:path w="917936" h="663916">
                      <a:moveTo>
                        <a:pt x="734" y="349"/>
                      </a:moveTo>
                      <a:lnTo>
                        <a:pt x="918671" y="349"/>
                      </a:lnTo>
                      <a:lnTo>
                        <a:pt x="918671" y="664265"/>
                      </a:lnTo>
                      <a:lnTo>
                        <a:pt x="734" y="664265"/>
                      </a:lnTo>
                      <a:close/>
                    </a:path>
                  </a:pathLst>
                </a:custGeom>
              </p:spPr>
            </p:pic>
            <p:pic>
              <p:nvPicPr>
                <p:cNvPr id="1734" name="Picture 1733">
                  <a:extLst>
                    <a:ext uri="{FF2B5EF4-FFF2-40B4-BE49-F238E27FC236}">
                      <a16:creationId xmlns:a16="http://schemas.microsoft.com/office/drawing/2014/main" id="{2B326F0A-4F7E-4E78-BCC1-5BC0DBECD7FD}"/>
                    </a:ext>
                  </a:extLst>
                </p:cNvPr>
                <p:cNvPicPr>
                  <a:picLocks noChangeAspect="1"/>
                </p:cNvPicPr>
                <p:nvPr/>
              </p:nvPicPr>
              <p:blipFill>
                <a:blip r:embed="rId89"/>
                <a:stretch>
                  <a:fillRect/>
                </a:stretch>
              </p:blipFill>
              <p:spPr>
                <a:xfrm>
                  <a:off x="3594194" y="5266606"/>
                  <a:ext cx="1039173" cy="508040"/>
                </a:xfrm>
                <a:custGeom>
                  <a:avLst/>
                  <a:gdLst>
                    <a:gd name="connsiteX0" fmla="*/ 816 w 1039173"/>
                    <a:gd name="connsiteY0" fmla="*/ 352 h 508040"/>
                    <a:gd name="connsiteX1" fmla="*/ 1039989 w 1039173"/>
                    <a:gd name="connsiteY1" fmla="*/ 352 h 508040"/>
                    <a:gd name="connsiteX2" fmla="*/ 1039989 w 1039173"/>
                    <a:gd name="connsiteY2" fmla="*/ 508392 h 508040"/>
                    <a:gd name="connsiteX3" fmla="*/ 816 w 1039173"/>
                    <a:gd name="connsiteY3" fmla="*/ 508392 h 508040"/>
                  </a:gdLst>
                  <a:ahLst/>
                  <a:cxnLst>
                    <a:cxn ang="0">
                      <a:pos x="connsiteX0" y="connsiteY0"/>
                    </a:cxn>
                    <a:cxn ang="0">
                      <a:pos x="connsiteX1" y="connsiteY1"/>
                    </a:cxn>
                    <a:cxn ang="0">
                      <a:pos x="connsiteX2" y="connsiteY2"/>
                    </a:cxn>
                    <a:cxn ang="0">
                      <a:pos x="connsiteX3" y="connsiteY3"/>
                    </a:cxn>
                  </a:cxnLst>
                  <a:rect l="l" t="t" r="r" b="b"/>
                  <a:pathLst>
                    <a:path w="1039173" h="508040">
                      <a:moveTo>
                        <a:pt x="816" y="352"/>
                      </a:moveTo>
                      <a:lnTo>
                        <a:pt x="1039989" y="352"/>
                      </a:lnTo>
                      <a:lnTo>
                        <a:pt x="1039989" y="508392"/>
                      </a:lnTo>
                      <a:lnTo>
                        <a:pt x="816" y="508392"/>
                      </a:lnTo>
                      <a:close/>
                    </a:path>
                  </a:pathLst>
                </a:custGeom>
              </p:spPr>
            </p:pic>
            <p:pic>
              <p:nvPicPr>
                <p:cNvPr id="1735" name="Picture 1734">
                  <a:extLst>
                    <a:ext uri="{FF2B5EF4-FFF2-40B4-BE49-F238E27FC236}">
                      <a16:creationId xmlns:a16="http://schemas.microsoft.com/office/drawing/2014/main" id="{0112E930-F6F7-4549-82F3-ACBFA4272BD5}"/>
                    </a:ext>
                  </a:extLst>
                </p:cNvPr>
                <p:cNvPicPr>
                  <a:picLocks noChangeAspect="1"/>
                </p:cNvPicPr>
                <p:nvPr/>
              </p:nvPicPr>
              <p:blipFill>
                <a:blip r:embed="rId90"/>
                <a:stretch>
                  <a:fillRect/>
                </a:stretch>
              </p:blipFill>
              <p:spPr>
                <a:xfrm>
                  <a:off x="2560794" y="5070318"/>
                  <a:ext cx="715874" cy="531132"/>
                </a:xfrm>
                <a:custGeom>
                  <a:avLst/>
                  <a:gdLst>
                    <a:gd name="connsiteX0" fmla="*/ 637 w 715874"/>
                    <a:gd name="connsiteY0" fmla="*/ 318 h 531132"/>
                    <a:gd name="connsiteX1" fmla="*/ 716512 w 715874"/>
                    <a:gd name="connsiteY1" fmla="*/ 318 h 531132"/>
                    <a:gd name="connsiteX2" fmla="*/ 716512 w 715874"/>
                    <a:gd name="connsiteY2" fmla="*/ 531451 h 531132"/>
                    <a:gd name="connsiteX3" fmla="*/ 637 w 715874"/>
                    <a:gd name="connsiteY3" fmla="*/ 531451 h 531132"/>
                  </a:gdLst>
                  <a:ahLst/>
                  <a:cxnLst>
                    <a:cxn ang="0">
                      <a:pos x="connsiteX0" y="connsiteY0"/>
                    </a:cxn>
                    <a:cxn ang="0">
                      <a:pos x="connsiteX1" y="connsiteY1"/>
                    </a:cxn>
                    <a:cxn ang="0">
                      <a:pos x="connsiteX2" y="connsiteY2"/>
                    </a:cxn>
                    <a:cxn ang="0">
                      <a:pos x="connsiteX3" y="connsiteY3"/>
                    </a:cxn>
                  </a:cxnLst>
                  <a:rect l="l" t="t" r="r" b="b"/>
                  <a:pathLst>
                    <a:path w="715874" h="531132">
                      <a:moveTo>
                        <a:pt x="637" y="318"/>
                      </a:moveTo>
                      <a:lnTo>
                        <a:pt x="716512" y="318"/>
                      </a:lnTo>
                      <a:lnTo>
                        <a:pt x="716512" y="531451"/>
                      </a:lnTo>
                      <a:lnTo>
                        <a:pt x="637" y="531451"/>
                      </a:lnTo>
                      <a:close/>
                    </a:path>
                  </a:pathLst>
                </a:custGeom>
              </p:spPr>
            </p:pic>
            <p:pic>
              <p:nvPicPr>
                <p:cNvPr id="1736" name="Picture 1735">
                  <a:extLst>
                    <a:ext uri="{FF2B5EF4-FFF2-40B4-BE49-F238E27FC236}">
                      <a16:creationId xmlns:a16="http://schemas.microsoft.com/office/drawing/2014/main" id="{4F089A8C-130B-466E-A99E-8C7431A36B2E}"/>
                    </a:ext>
                  </a:extLst>
                </p:cNvPr>
                <p:cNvPicPr>
                  <a:picLocks noChangeAspect="1"/>
                </p:cNvPicPr>
                <p:nvPr/>
              </p:nvPicPr>
              <p:blipFill>
                <a:blip r:embed="rId91"/>
                <a:stretch>
                  <a:fillRect/>
                </a:stretch>
              </p:blipFill>
              <p:spPr>
                <a:xfrm>
                  <a:off x="2283681" y="4383309"/>
                  <a:ext cx="912163" cy="687008"/>
                </a:xfrm>
                <a:custGeom>
                  <a:avLst/>
                  <a:gdLst>
                    <a:gd name="connsiteX0" fmla="*/ 589 w 912163"/>
                    <a:gd name="connsiteY0" fmla="*/ 199 h 687008"/>
                    <a:gd name="connsiteX1" fmla="*/ 912752 w 912163"/>
                    <a:gd name="connsiteY1" fmla="*/ 199 h 687008"/>
                    <a:gd name="connsiteX2" fmla="*/ 912752 w 912163"/>
                    <a:gd name="connsiteY2" fmla="*/ 687208 h 687008"/>
                    <a:gd name="connsiteX3" fmla="*/ 589 w 912163"/>
                    <a:gd name="connsiteY3" fmla="*/ 687208 h 687008"/>
                  </a:gdLst>
                  <a:ahLst/>
                  <a:cxnLst>
                    <a:cxn ang="0">
                      <a:pos x="connsiteX0" y="connsiteY0"/>
                    </a:cxn>
                    <a:cxn ang="0">
                      <a:pos x="connsiteX1" y="connsiteY1"/>
                    </a:cxn>
                    <a:cxn ang="0">
                      <a:pos x="connsiteX2" y="connsiteY2"/>
                    </a:cxn>
                    <a:cxn ang="0">
                      <a:pos x="connsiteX3" y="connsiteY3"/>
                    </a:cxn>
                  </a:cxnLst>
                  <a:rect l="l" t="t" r="r" b="b"/>
                  <a:pathLst>
                    <a:path w="912163" h="687008">
                      <a:moveTo>
                        <a:pt x="589" y="199"/>
                      </a:moveTo>
                      <a:lnTo>
                        <a:pt x="912752" y="199"/>
                      </a:lnTo>
                      <a:lnTo>
                        <a:pt x="912752" y="687208"/>
                      </a:lnTo>
                      <a:lnTo>
                        <a:pt x="589" y="687208"/>
                      </a:lnTo>
                      <a:close/>
                    </a:path>
                  </a:pathLst>
                </a:custGeom>
              </p:spPr>
            </p:pic>
            <p:pic>
              <p:nvPicPr>
                <p:cNvPr id="1737" name="Picture 1736">
                  <a:extLst>
                    <a:ext uri="{FF2B5EF4-FFF2-40B4-BE49-F238E27FC236}">
                      <a16:creationId xmlns:a16="http://schemas.microsoft.com/office/drawing/2014/main" id="{3C754995-EA72-4F25-A57C-C3B79696E77C}"/>
                    </a:ext>
                  </a:extLst>
                </p:cNvPr>
                <p:cNvPicPr>
                  <a:picLocks noChangeAspect="1"/>
                </p:cNvPicPr>
                <p:nvPr/>
              </p:nvPicPr>
              <p:blipFill>
                <a:blip r:embed="rId92"/>
                <a:stretch>
                  <a:fillRect/>
                </a:stretch>
              </p:blipFill>
              <p:spPr>
                <a:xfrm>
                  <a:off x="2555021" y="4423721"/>
                  <a:ext cx="675462" cy="698555"/>
                </a:xfrm>
                <a:custGeom>
                  <a:avLst/>
                  <a:gdLst>
                    <a:gd name="connsiteX0" fmla="*/ 636 w 675462"/>
                    <a:gd name="connsiteY0" fmla="*/ 206 h 698555"/>
                    <a:gd name="connsiteX1" fmla="*/ 676099 w 675462"/>
                    <a:gd name="connsiteY1" fmla="*/ 206 h 698555"/>
                    <a:gd name="connsiteX2" fmla="*/ 676099 w 675462"/>
                    <a:gd name="connsiteY2" fmla="*/ 698761 h 698555"/>
                    <a:gd name="connsiteX3" fmla="*/ 636 w 675462"/>
                    <a:gd name="connsiteY3" fmla="*/ 698761 h 698555"/>
                  </a:gdLst>
                  <a:ahLst/>
                  <a:cxnLst>
                    <a:cxn ang="0">
                      <a:pos x="connsiteX0" y="connsiteY0"/>
                    </a:cxn>
                    <a:cxn ang="0">
                      <a:pos x="connsiteX1" y="connsiteY1"/>
                    </a:cxn>
                    <a:cxn ang="0">
                      <a:pos x="connsiteX2" y="connsiteY2"/>
                    </a:cxn>
                    <a:cxn ang="0">
                      <a:pos x="connsiteX3" y="connsiteY3"/>
                    </a:cxn>
                  </a:cxnLst>
                  <a:rect l="l" t="t" r="r" b="b"/>
                  <a:pathLst>
                    <a:path w="675462" h="698555">
                      <a:moveTo>
                        <a:pt x="636" y="206"/>
                      </a:moveTo>
                      <a:lnTo>
                        <a:pt x="676099" y="206"/>
                      </a:lnTo>
                      <a:lnTo>
                        <a:pt x="676099" y="698761"/>
                      </a:lnTo>
                      <a:lnTo>
                        <a:pt x="636" y="698761"/>
                      </a:lnTo>
                      <a:close/>
                    </a:path>
                  </a:pathLst>
                </a:custGeom>
              </p:spPr>
            </p:pic>
            <p:pic>
              <p:nvPicPr>
                <p:cNvPr id="1738" name="Picture 1737">
                  <a:extLst>
                    <a:ext uri="{FF2B5EF4-FFF2-40B4-BE49-F238E27FC236}">
                      <a16:creationId xmlns:a16="http://schemas.microsoft.com/office/drawing/2014/main" id="{0644DB67-E77E-498E-9F99-14C283E9E8DE}"/>
                    </a:ext>
                  </a:extLst>
                </p:cNvPr>
                <p:cNvPicPr>
                  <a:picLocks noChangeAspect="1"/>
                </p:cNvPicPr>
                <p:nvPr/>
              </p:nvPicPr>
              <p:blipFill>
                <a:blip r:embed="rId93"/>
                <a:stretch>
                  <a:fillRect/>
                </a:stretch>
              </p:blipFill>
              <p:spPr>
                <a:xfrm>
                  <a:off x="2895639" y="4163928"/>
                  <a:ext cx="392576" cy="646596"/>
                </a:xfrm>
                <a:custGeom>
                  <a:avLst/>
                  <a:gdLst>
                    <a:gd name="connsiteX0" fmla="*/ 695 w 392576"/>
                    <a:gd name="connsiteY0" fmla="*/ 161 h 646596"/>
                    <a:gd name="connsiteX1" fmla="*/ 393272 w 392576"/>
                    <a:gd name="connsiteY1" fmla="*/ 161 h 646596"/>
                    <a:gd name="connsiteX2" fmla="*/ 393272 w 392576"/>
                    <a:gd name="connsiteY2" fmla="*/ 646757 h 646596"/>
                    <a:gd name="connsiteX3" fmla="*/ 695 w 392576"/>
                    <a:gd name="connsiteY3" fmla="*/ 646757 h 646596"/>
                  </a:gdLst>
                  <a:ahLst/>
                  <a:cxnLst>
                    <a:cxn ang="0">
                      <a:pos x="connsiteX0" y="connsiteY0"/>
                    </a:cxn>
                    <a:cxn ang="0">
                      <a:pos x="connsiteX1" y="connsiteY1"/>
                    </a:cxn>
                    <a:cxn ang="0">
                      <a:pos x="connsiteX2" y="connsiteY2"/>
                    </a:cxn>
                    <a:cxn ang="0">
                      <a:pos x="connsiteX3" y="connsiteY3"/>
                    </a:cxn>
                  </a:cxnLst>
                  <a:rect l="l" t="t" r="r" b="b"/>
                  <a:pathLst>
                    <a:path w="392576" h="646596">
                      <a:moveTo>
                        <a:pt x="695" y="161"/>
                      </a:moveTo>
                      <a:lnTo>
                        <a:pt x="393272" y="161"/>
                      </a:lnTo>
                      <a:lnTo>
                        <a:pt x="393272" y="646757"/>
                      </a:lnTo>
                      <a:lnTo>
                        <a:pt x="695" y="646757"/>
                      </a:lnTo>
                      <a:close/>
                    </a:path>
                  </a:pathLst>
                </a:custGeom>
              </p:spPr>
            </p:pic>
            <p:pic>
              <p:nvPicPr>
                <p:cNvPr id="1739" name="Picture 1738">
                  <a:extLst>
                    <a:ext uri="{FF2B5EF4-FFF2-40B4-BE49-F238E27FC236}">
                      <a16:creationId xmlns:a16="http://schemas.microsoft.com/office/drawing/2014/main" id="{ABCAA345-0710-498F-A538-D76004C02534}"/>
                    </a:ext>
                  </a:extLst>
                </p:cNvPr>
                <p:cNvPicPr>
                  <a:picLocks noChangeAspect="1"/>
                </p:cNvPicPr>
                <p:nvPr/>
              </p:nvPicPr>
              <p:blipFill>
                <a:blip r:embed="rId94"/>
                <a:stretch>
                  <a:fillRect/>
                </a:stretch>
              </p:blipFill>
              <p:spPr>
                <a:xfrm>
                  <a:off x="3166978" y="4175475"/>
                  <a:ext cx="727421" cy="825565"/>
                </a:xfrm>
                <a:custGeom>
                  <a:avLst/>
                  <a:gdLst>
                    <a:gd name="connsiteX0" fmla="*/ 742 w 727421"/>
                    <a:gd name="connsiteY0" fmla="*/ 163 h 825565"/>
                    <a:gd name="connsiteX1" fmla="*/ 728164 w 727421"/>
                    <a:gd name="connsiteY1" fmla="*/ 163 h 825565"/>
                    <a:gd name="connsiteX2" fmla="*/ 728164 w 727421"/>
                    <a:gd name="connsiteY2" fmla="*/ 825728 h 825565"/>
                    <a:gd name="connsiteX3" fmla="*/ 742 w 727421"/>
                    <a:gd name="connsiteY3" fmla="*/ 825728 h 825565"/>
                  </a:gdLst>
                  <a:ahLst/>
                  <a:cxnLst>
                    <a:cxn ang="0">
                      <a:pos x="connsiteX0" y="connsiteY0"/>
                    </a:cxn>
                    <a:cxn ang="0">
                      <a:pos x="connsiteX1" y="connsiteY1"/>
                    </a:cxn>
                    <a:cxn ang="0">
                      <a:pos x="connsiteX2" y="connsiteY2"/>
                    </a:cxn>
                    <a:cxn ang="0">
                      <a:pos x="connsiteX3" y="connsiteY3"/>
                    </a:cxn>
                  </a:cxnLst>
                  <a:rect l="l" t="t" r="r" b="b"/>
                  <a:pathLst>
                    <a:path w="727421" h="825565">
                      <a:moveTo>
                        <a:pt x="742" y="163"/>
                      </a:moveTo>
                      <a:lnTo>
                        <a:pt x="728164" y="163"/>
                      </a:lnTo>
                      <a:lnTo>
                        <a:pt x="728164" y="825728"/>
                      </a:lnTo>
                      <a:lnTo>
                        <a:pt x="742" y="825728"/>
                      </a:lnTo>
                      <a:close/>
                    </a:path>
                  </a:pathLst>
                </a:custGeom>
              </p:spPr>
            </p:pic>
            <p:grpSp>
              <p:nvGrpSpPr>
                <p:cNvPr id="1740" name="Graphic 3">
                  <a:extLst>
                    <a:ext uri="{FF2B5EF4-FFF2-40B4-BE49-F238E27FC236}">
                      <a16:creationId xmlns:a16="http://schemas.microsoft.com/office/drawing/2014/main" id="{4325DD9B-4E33-411D-B273-5F6369DD907E}"/>
                    </a:ext>
                  </a:extLst>
                </p:cNvPr>
                <p:cNvGrpSpPr/>
                <p:nvPr/>
              </p:nvGrpSpPr>
              <p:grpSpPr>
                <a:xfrm>
                  <a:off x="3974671" y="4407714"/>
                  <a:ext cx="375810" cy="939716"/>
                  <a:chOff x="3974671" y="4407714"/>
                  <a:chExt cx="375810" cy="939716"/>
                </a:xfrm>
                <a:solidFill>
                  <a:srgbClr val="EEEEEE"/>
                </a:solidFill>
              </p:grpSpPr>
              <p:pic>
                <p:nvPicPr>
                  <p:cNvPr id="1779" name="Picture 1778">
                    <a:extLst>
                      <a:ext uri="{FF2B5EF4-FFF2-40B4-BE49-F238E27FC236}">
                        <a16:creationId xmlns:a16="http://schemas.microsoft.com/office/drawing/2014/main" id="{7A203F4E-2CF9-4D62-AA5C-855E006F4CFE}"/>
                      </a:ext>
                    </a:extLst>
                  </p:cNvPr>
                  <p:cNvPicPr>
                    <a:picLocks noChangeAspect="1"/>
                  </p:cNvPicPr>
                  <p:nvPr/>
                </p:nvPicPr>
                <p:blipFill>
                  <a:blip r:embed="rId95"/>
                  <a:stretch>
                    <a:fillRect/>
                  </a:stretch>
                </p:blipFill>
                <p:spPr>
                  <a:xfrm>
                    <a:off x="4021410" y="4441041"/>
                    <a:ext cx="329071" cy="906389"/>
                  </a:xfrm>
                  <a:custGeom>
                    <a:avLst/>
                    <a:gdLst>
                      <a:gd name="connsiteX0" fmla="*/ 890 w 329071"/>
                      <a:gd name="connsiteY0" fmla="*/ 209 h 906389"/>
                      <a:gd name="connsiteX1" fmla="*/ 329962 w 329071"/>
                      <a:gd name="connsiteY1" fmla="*/ 209 h 906389"/>
                      <a:gd name="connsiteX2" fmla="*/ 329962 w 329071"/>
                      <a:gd name="connsiteY2" fmla="*/ 906599 h 906389"/>
                      <a:gd name="connsiteX3" fmla="*/ 890 w 329071"/>
                      <a:gd name="connsiteY3" fmla="*/ 906599 h 906389"/>
                    </a:gdLst>
                    <a:ahLst/>
                    <a:cxnLst>
                      <a:cxn ang="0">
                        <a:pos x="connsiteX0" y="connsiteY0"/>
                      </a:cxn>
                      <a:cxn ang="0">
                        <a:pos x="connsiteX1" y="connsiteY1"/>
                      </a:cxn>
                      <a:cxn ang="0">
                        <a:pos x="connsiteX2" y="connsiteY2"/>
                      </a:cxn>
                      <a:cxn ang="0">
                        <a:pos x="connsiteX3" y="connsiteY3"/>
                      </a:cxn>
                    </a:cxnLst>
                    <a:rect l="l" t="t" r="r" b="b"/>
                    <a:pathLst>
                      <a:path w="329071" h="906389">
                        <a:moveTo>
                          <a:pt x="890" y="209"/>
                        </a:moveTo>
                        <a:lnTo>
                          <a:pt x="329962" y="209"/>
                        </a:lnTo>
                        <a:lnTo>
                          <a:pt x="329962" y="906599"/>
                        </a:lnTo>
                        <a:lnTo>
                          <a:pt x="890" y="906599"/>
                        </a:lnTo>
                        <a:close/>
                      </a:path>
                    </a:pathLst>
                  </a:custGeom>
                </p:spPr>
              </p:pic>
              <p:sp>
                <p:nvSpPr>
                  <p:cNvPr id="1780" name="Freeform: Shape 1779">
                    <a:extLst>
                      <a:ext uri="{FF2B5EF4-FFF2-40B4-BE49-F238E27FC236}">
                        <a16:creationId xmlns:a16="http://schemas.microsoft.com/office/drawing/2014/main" id="{D9004C43-C2D6-482E-BAC0-D6FC29F359DD}"/>
                      </a:ext>
                    </a:extLst>
                  </p:cNvPr>
                  <p:cNvSpPr/>
                  <p:nvPr/>
                </p:nvSpPr>
                <p:spPr>
                  <a:xfrm>
                    <a:off x="3974671" y="4407714"/>
                    <a:ext cx="298550" cy="118732"/>
                  </a:xfrm>
                  <a:custGeom>
                    <a:avLst/>
                    <a:gdLst>
                      <a:gd name="connsiteX0" fmla="*/ 41224 w 298550"/>
                      <a:gd name="connsiteY0" fmla="*/ 118733 h 118732"/>
                      <a:gd name="connsiteX1" fmla="*/ 294378 w 298550"/>
                      <a:gd name="connsiteY1" fmla="*/ 83516 h 118732"/>
                      <a:gd name="connsiteX2" fmla="*/ 288548 w 298550"/>
                      <a:gd name="connsiteY2" fmla="*/ 59327 h 118732"/>
                      <a:gd name="connsiteX3" fmla="*/ 48383 w 298550"/>
                      <a:gd name="connsiteY3" fmla="*/ 8465 h 118732"/>
                      <a:gd name="connsiteX4" fmla="*/ 11031 w 298550"/>
                      <a:gd name="connsiteY4" fmla="*/ 26766 h 118732"/>
                      <a:gd name="connsiteX5" fmla="*/ 43130 w 298550"/>
                      <a:gd name="connsiteY5" fmla="*/ 105166 h 11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550" h="118732">
                        <a:moveTo>
                          <a:pt x="41224" y="118733"/>
                        </a:moveTo>
                        <a:cubicBezTo>
                          <a:pt x="94742" y="38832"/>
                          <a:pt x="221117" y="21281"/>
                          <a:pt x="294378" y="83516"/>
                        </a:cubicBezTo>
                        <a:cubicBezTo>
                          <a:pt x="303269" y="79071"/>
                          <a:pt x="296341" y="65504"/>
                          <a:pt x="288548" y="59327"/>
                        </a:cubicBezTo>
                        <a:cubicBezTo>
                          <a:pt x="222098" y="6617"/>
                          <a:pt x="130478" y="-12780"/>
                          <a:pt x="48383" y="8465"/>
                        </a:cubicBezTo>
                        <a:cubicBezTo>
                          <a:pt x="34816" y="11987"/>
                          <a:pt x="20960" y="16836"/>
                          <a:pt x="11031" y="26766"/>
                        </a:cubicBezTo>
                        <a:cubicBezTo>
                          <a:pt x="-14314" y="52226"/>
                          <a:pt x="7220" y="104819"/>
                          <a:pt x="43130" y="105166"/>
                        </a:cubicBezTo>
                      </a:path>
                    </a:pathLst>
                  </a:custGeom>
                  <a:solidFill>
                    <a:srgbClr val="EEEEEE"/>
                  </a:solidFill>
                  <a:ln w="5770" cap="flat">
                    <a:noFill/>
                    <a:prstDash val="solid"/>
                    <a:miter/>
                  </a:ln>
                </p:spPr>
                <p:txBody>
                  <a:bodyPr rtlCol="0" anchor="ctr"/>
                  <a:lstStyle/>
                  <a:p>
                    <a:endParaRPr lang="th-TH"/>
                  </a:p>
                </p:txBody>
              </p:sp>
            </p:grpSp>
            <p:pic>
              <p:nvPicPr>
                <p:cNvPr id="1741" name="Picture 1740">
                  <a:extLst>
                    <a:ext uri="{FF2B5EF4-FFF2-40B4-BE49-F238E27FC236}">
                      <a16:creationId xmlns:a16="http://schemas.microsoft.com/office/drawing/2014/main" id="{18DC6637-32A5-472D-80C5-CD1B77E11221}"/>
                    </a:ext>
                  </a:extLst>
                </p:cNvPr>
                <p:cNvPicPr>
                  <a:picLocks noChangeAspect="1"/>
                </p:cNvPicPr>
                <p:nvPr/>
              </p:nvPicPr>
              <p:blipFill>
                <a:blip r:embed="rId96"/>
                <a:stretch>
                  <a:fillRect/>
                </a:stretch>
              </p:blipFill>
              <p:spPr>
                <a:xfrm>
                  <a:off x="3686565" y="4279392"/>
                  <a:ext cx="444535" cy="831338"/>
                </a:xfrm>
                <a:custGeom>
                  <a:avLst/>
                  <a:gdLst>
                    <a:gd name="connsiteX0" fmla="*/ 832 w 444535"/>
                    <a:gd name="connsiteY0" fmla="*/ 181 h 831338"/>
                    <a:gd name="connsiteX1" fmla="*/ 445367 w 444535"/>
                    <a:gd name="connsiteY1" fmla="*/ 181 h 831338"/>
                    <a:gd name="connsiteX2" fmla="*/ 445367 w 444535"/>
                    <a:gd name="connsiteY2" fmla="*/ 831519 h 831338"/>
                    <a:gd name="connsiteX3" fmla="*/ 832 w 444535"/>
                    <a:gd name="connsiteY3" fmla="*/ 831519 h 831338"/>
                  </a:gdLst>
                  <a:ahLst/>
                  <a:cxnLst>
                    <a:cxn ang="0">
                      <a:pos x="connsiteX0" y="connsiteY0"/>
                    </a:cxn>
                    <a:cxn ang="0">
                      <a:pos x="connsiteX1" y="connsiteY1"/>
                    </a:cxn>
                    <a:cxn ang="0">
                      <a:pos x="connsiteX2" y="connsiteY2"/>
                    </a:cxn>
                    <a:cxn ang="0">
                      <a:pos x="connsiteX3" y="connsiteY3"/>
                    </a:cxn>
                  </a:cxnLst>
                  <a:rect l="l" t="t" r="r" b="b"/>
                  <a:pathLst>
                    <a:path w="444535" h="831338">
                      <a:moveTo>
                        <a:pt x="832" y="181"/>
                      </a:moveTo>
                      <a:lnTo>
                        <a:pt x="445367" y="181"/>
                      </a:lnTo>
                      <a:lnTo>
                        <a:pt x="445367" y="831519"/>
                      </a:lnTo>
                      <a:lnTo>
                        <a:pt x="832" y="831519"/>
                      </a:lnTo>
                      <a:close/>
                    </a:path>
                  </a:pathLst>
                </a:custGeom>
              </p:spPr>
            </p:pic>
            <p:pic>
              <p:nvPicPr>
                <p:cNvPr id="1742" name="Picture 1741">
                  <a:extLst>
                    <a:ext uri="{FF2B5EF4-FFF2-40B4-BE49-F238E27FC236}">
                      <a16:creationId xmlns:a16="http://schemas.microsoft.com/office/drawing/2014/main" id="{9074D037-C1C7-4AA1-A7DE-BE42E4C25F29}"/>
                    </a:ext>
                  </a:extLst>
                </p:cNvPr>
                <p:cNvPicPr>
                  <a:picLocks noChangeAspect="1"/>
                </p:cNvPicPr>
                <p:nvPr/>
              </p:nvPicPr>
              <p:blipFill>
                <a:blip r:embed="rId97"/>
                <a:stretch>
                  <a:fillRect/>
                </a:stretch>
              </p:blipFill>
              <p:spPr>
                <a:xfrm>
                  <a:off x="3830895" y="4954854"/>
                  <a:ext cx="727421" cy="565772"/>
                </a:xfrm>
                <a:custGeom>
                  <a:avLst/>
                  <a:gdLst>
                    <a:gd name="connsiteX0" fmla="*/ 857 w 727421"/>
                    <a:gd name="connsiteY0" fmla="*/ 298 h 565772"/>
                    <a:gd name="connsiteX1" fmla="*/ 728279 w 727421"/>
                    <a:gd name="connsiteY1" fmla="*/ 298 h 565772"/>
                    <a:gd name="connsiteX2" fmla="*/ 728279 w 727421"/>
                    <a:gd name="connsiteY2" fmla="*/ 566070 h 565772"/>
                    <a:gd name="connsiteX3" fmla="*/ 857 w 727421"/>
                    <a:gd name="connsiteY3" fmla="*/ 566070 h 565772"/>
                  </a:gdLst>
                  <a:ahLst/>
                  <a:cxnLst>
                    <a:cxn ang="0">
                      <a:pos x="connsiteX0" y="connsiteY0"/>
                    </a:cxn>
                    <a:cxn ang="0">
                      <a:pos x="connsiteX1" y="connsiteY1"/>
                    </a:cxn>
                    <a:cxn ang="0">
                      <a:pos x="connsiteX2" y="connsiteY2"/>
                    </a:cxn>
                    <a:cxn ang="0">
                      <a:pos x="connsiteX3" y="connsiteY3"/>
                    </a:cxn>
                  </a:cxnLst>
                  <a:rect l="l" t="t" r="r" b="b"/>
                  <a:pathLst>
                    <a:path w="727421" h="565772">
                      <a:moveTo>
                        <a:pt x="857" y="298"/>
                      </a:moveTo>
                      <a:lnTo>
                        <a:pt x="728279" y="298"/>
                      </a:lnTo>
                      <a:lnTo>
                        <a:pt x="728279" y="566070"/>
                      </a:lnTo>
                      <a:lnTo>
                        <a:pt x="857" y="566070"/>
                      </a:lnTo>
                      <a:close/>
                    </a:path>
                  </a:pathLst>
                </a:custGeom>
              </p:spPr>
            </p:pic>
            <p:pic>
              <p:nvPicPr>
                <p:cNvPr id="1743" name="Picture 1742">
                  <a:extLst>
                    <a:ext uri="{FF2B5EF4-FFF2-40B4-BE49-F238E27FC236}">
                      <a16:creationId xmlns:a16="http://schemas.microsoft.com/office/drawing/2014/main" id="{692FDACE-3CA0-4523-9973-B616EA9D8793}"/>
                    </a:ext>
                  </a:extLst>
                </p:cNvPr>
                <p:cNvPicPr>
                  <a:picLocks noChangeAspect="1"/>
                </p:cNvPicPr>
                <p:nvPr/>
              </p:nvPicPr>
              <p:blipFill>
                <a:blip r:embed="rId98"/>
                <a:stretch>
                  <a:fillRect/>
                </a:stretch>
              </p:blipFill>
              <p:spPr>
                <a:xfrm>
                  <a:off x="3830895" y="5220421"/>
                  <a:ext cx="508040" cy="282886"/>
                </a:xfrm>
                <a:custGeom>
                  <a:avLst/>
                  <a:gdLst>
                    <a:gd name="connsiteX0" fmla="*/ 857 w 508040"/>
                    <a:gd name="connsiteY0" fmla="*/ 344 h 282886"/>
                    <a:gd name="connsiteX1" fmla="*/ 508898 w 508040"/>
                    <a:gd name="connsiteY1" fmla="*/ 344 h 282886"/>
                    <a:gd name="connsiteX2" fmla="*/ 508898 w 508040"/>
                    <a:gd name="connsiteY2" fmla="*/ 283230 h 282886"/>
                    <a:gd name="connsiteX3" fmla="*/ 857 w 508040"/>
                    <a:gd name="connsiteY3" fmla="*/ 283230 h 282886"/>
                  </a:gdLst>
                  <a:ahLst/>
                  <a:cxnLst>
                    <a:cxn ang="0">
                      <a:pos x="connsiteX0" y="connsiteY0"/>
                    </a:cxn>
                    <a:cxn ang="0">
                      <a:pos x="connsiteX1" y="connsiteY1"/>
                    </a:cxn>
                    <a:cxn ang="0">
                      <a:pos x="connsiteX2" y="connsiteY2"/>
                    </a:cxn>
                    <a:cxn ang="0">
                      <a:pos x="connsiteX3" y="connsiteY3"/>
                    </a:cxn>
                  </a:cxnLst>
                  <a:rect l="l" t="t" r="r" b="b"/>
                  <a:pathLst>
                    <a:path w="508040" h="282886">
                      <a:moveTo>
                        <a:pt x="857" y="344"/>
                      </a:moveTo>
                      <a:lnTo>
                        <a:pt x="508898" y="344"/>
                      </a:lnTo>
                      <a:lnTo>
                        <a:pt x="508898" y="283230"/>
                      </a:lnTo>
                      <a:lnTo>
                        <a:pt x="857" y="283230"/>
                      </a:lnTo>
                      <a:close/>
                    </a:path>
                  </a:pathLst>
                </a:custGeom>
              </p:spPr>
            </p:pic>
            <p:pic>
              <p:nvPicPr>
                <p:cNvPr id="1744" name="Picture 1743">
                  <a:extLst>
                    <a:ext uri="{FF2B5EF4-FFF2-40B4-BE49-F238E27FC236}">
                      <a16:creationId xmlns:a16="http://schemas.microsoft.com/office/drawing/2014/main" id="{492DD6B3-F2A3-432D-9BEE-5001EC732A16}"/>
                    </a:ext>
                  </a:extLst>
                </p:cNvPr>
                <p:cNvPicPr>
                  <a:picLocks noChangeAspect="1"/>
                </p:cNvPicPr>
                <p:nvPr/>
              </p:nvPicPr>
              <p:blipFill>
                <a:blip r:embed="rId99"/>
                <a:stretch>
                  <a:fillRect/>
                </a:stretch>
              </p:blipFill>
              <p:spPr>
                <a:xfrm>
                  <a:off x="2826360" y="4666195"/>
                  <a:ext cx="594637" cy="646596"/>
                </a:xfrm>
                <a:custGeom>
                  <a:avLst/>
                  <a:gdLst>
                    <a:gd name="connsiteX0" fmla="*/ 683 w 594637"/>
                    <a:gd name="connsiteY0" fmla="*/ 248 h 646596"/>
                    <a:gd name="connsiteX1" fmla="*/ 595321 w 594637"/>
                    <a:gd name="connsiteY1" fmla="*/ 248 h 646596"/>
                    <a:gd name="connsiteX2" fmla="*/ 595321 w 594637"/>
                    <a:gd name="connsiteY2" fmla="*/ 646844 h 646596"/>
                    <a:gd name="connsiteX3" fmla="*/ 683 w 594637"/>
                    <a:gd name="connsiteY3" fmla="*/ 646844 h 646596"/>
                  </a:gdLst>
                  <a:ahLst/>
                  <a:cxnLst>
                    <a:cxn ang="0">
                      <a:pos x="connsiteX0" y="connsiteY0"/>
                    </a:cxn>
                    <a:cxn ang="0">
                      <a:pos x="connsiteX1" y="connsiteY1"/>
                    </a:cxn>
                    <a:cxn ang="0">
                      <a:pos x="connsiteX2" y="connsiteY2"/>
                    </a:cxn>
                    <a:cxn ang="0">
                      <a:pos x="connsiteX3" y="connsiteY3"/>
                    </a:cxn>
                  </a:cxnLst>
                  <a:rect l="l" t="t" r="r" b="b"/>
                  <a:pathLst>
                    <a:path w="594637" h="646596">
                      <a:moveTo>
                        <a:pt x="683" y="248"/>
                      </a:moveTo>
                      <a:lnTo>
                        <a:pt x="595321" y="248"/>
                      </a:lnTo>
                      <a:lnTo>
                        <a:pt x="595321" y="646844"/>
                      </a:lnTo>
                      <a:lnTo>
                        <a:pt x="683" y="646844"/>
                      </a:lnTo>
                      <a:close/>
                    </a:path>
                  </a:pathLst>
                </a:custGeom>
              </p:spPr>
            </p:pic>
            <p:pic>
              <p:nvPicPr>
                <p:cNvPr id="1745" name="Picture 1744">
                  <a:extLst>
                    <a:ext uri="{FF2B5EF4-FFF2-40B4-BE49-F238E27FC236}">
                      <a16:creationId xmlns:a16="http://schemas.microsoft.com/office/drawing/2014/main" id="{2848072A-60AD-45E8-8827-50B3A2D45C59}"/>
                    </a:ext>
                  </a:extLst>
                </p:cNvPr>
                <p:cNvPicPr>
                  <a:picLocks noChangeAspect="1"/>
                </p:cNvPicPr>
                <p:nvPr/>
              </p:nvPicPr>
              <p:blipFill>
                <a:blip r:embed="rId100"/>
                <a:stretch>
                  <a:fillRect/>
                </a:stretch>
              </p:blipFill>
              <p:spPr>
                <a:xfrm>
                  <a:off x="3045741" y="4712381"/>
                  <a:ext cx="496493" cy="773606"/>
                </a:xfrm>
                <a:custGeom>
                  <a:avLst/>
                  <a:gdLst>
                    <a:gd name="connsiteX0" fmla="*/ 721 w 496493"/>
                    <a:gd name="connsiteY0" fmla="*/ 256 h 773606"/>
                    <a:gd name="connsiteX1" fmla="*/ 497215 w 496493"/>
                    <a:gd name="connsiteY1" fmla="*/ 256 h 773606"/>
                    <a:gd name="connsiteX2" fmla="*/ 497215 w 496493"/>
                    <a:gd name="connsiteY2" fmla="*/ 773862 h 773606"/>
                    <a:gd name="connsiteX3" fmla="*/ 721 w 496493"/>
                    <a:gd name="connsiteY3" fmla="*/ 773862 h 773606"/>
                  </a:gdLst>
                  <a:ahLst/>
                  <a:cxnLst>
                    <a:cxn ang="0">
                      <a:pos x="connsiteX0" y="connsiteY0"/>
                    </a:cxn>
                    <a:cxn ang="0">
                      <a:pos x="connsiteX1" y="connsiteY1"/>
                    </a:cxn>
                    <a:cxn ang="0">
                      <a:pos x="connsiteX2" y="connsiteY2"/>
                    </a:cxn>
                    <a:cxn ang="0">
                      <a:pos x="connsiteX3" y="connsiteY3"/>
                    </a:cxn>
                  </a:cxnLst>
                  <a:rect l="l" t="t" r="r" b="b"/>
                  <a:pathLst>
                    <a:path w="496493" h="773606">
                      <a:moveTo>
                        <a:pt x="721" y="256"/>
                      </a:moveTo>
                      <a:lnTo>
                        <a:pt x="497215" y="256"/>
                      </a:lnTo>
                      <a:lnTo>
                        <a:pt x="497215" y="773862"/>
                      </a:lnTo>
                      <a:lnTo>
                        <a:pt x="721" y="773862"/>
                      </a:lnTo>
                      <a:close/>
                    </a:path>
                  </a:pathLst>
                </a:custGeom>
              </p:spPr>
            </p:pic>
            <p:pic>
              <p:nvPicPr>
                <p:cNvPr id="1746" name="Picture 1745">
                  <a:extLst>
                    <a:ext uri="{FF2B5EF4-FFF2-40B4-BE49-F238E27FC236}">
                      <a16:creationId xmlns:a16="http://schemas.microsoft.com/office/drawing/2014/main" id="{6D4BB343-3E94-459F-84C7-909C3E23B873}"/>
                    </a:ext>
                  </a:extLst>
                </p:cNvPr>
                <p:cNvPicPr>
                  <a:picLocks noChangeAspect="1"/>
                </p:cNvPicPr>
                <p:nvPr/>
              </p:nvPicPr>
              <p:blipFill>
                <a:blip r:embed="rId101"/>
                <a:stretch>
                  <a:fillRect/>
                </a:stretch>
              </p:blipFill>
              <p:spPr>
                <a:xfrm>
                  <a:off x="3640379" y="4614237"/>
                  <a:ext cx="611957" cy="617730"/>
                </a:xfrm>
                <a:custGeom>
                  <a:avLst/>
                  <a:gdLst>
                    <a:gd name="connsiteX0" fmla="*/ 824 w 611957"/>
                    <a:gd name="connsiteY0" fmla="*/ 239 h 617730"/>
                    <a:gd name="connsiteX1" fmla="*/ 612782 w 611957"/>
                    <a:gd name="connsiteY1" fmla="*/ 239 h 617730"/>
                    <a:gd name="connsiteX2" fmla="*/ 612782 w 611957"/>
                    <a:gd name="connsiteY2" fmla="*/ 617969 h 617730"/>
                    <a:gd name="connsiteX3" fmla="*/ 824 w 611957"/>
                    <a:gd name="connsiteY3" fmla="*/ 617969 h 617730"/>
                  </a:gdLst>
                  <a:ahLst/>
                  <a:cxnLst>
                    <a:cxn ang="0">
                      <a:pos x="connsiteX0" y="connsiteY0"/>
                    </a:cxn>
                    <a:cxn ang="0">
                      <a:pos x="connsiteX1" y="connsiteY1"/>
                    </a:cxn>
                    <a:cxn ang="0">
                      <a:pos x="connsiteX2" y="connsiteY2"/>
                    </a:cxn>
                    <a:cxn ang="0">
                      <a:pos x="connsiteX3" y="connsiteY3"/>
                    </a:cxn>
                  </a:cxnLst>
                  <a:rect l="l" t="t" r="r" b="b"/>
                  <a:pathLst>
                    <a:path w="611957" h="617730">
                      <a:moveTo>
                        <a:pt x="824" y="239"/>
                      </a:moveTo>
                      <a:lnTo>
                        <a:pt x="612782" y="239"/>
                      </a:lnTo>
                      <a:lnTo>
                        <a:pt x="612782" y="617969"/>
                      </a:lnTo>
                      <a:lnTo>
                        <a:pt x="824" y="617969"/>
                      </a:lnTo>
                      <a:close/>
                    </a:path>
                  </a:pathLst>
                </a:custGeom>
              </p:spPr>
            </p:pic>
            <p:pic>
              <p:nvPicPr>
                <p:cNvPr id="1747" name="Picture 1746">
                  <a:extLst>
                    <a:ext uri="{FF2B5EF4-FFF2-40B4-BE49-F238E27FC236}">
                      <a16:creationId xmlns:a16="http://schemas.microsoft.com/office/drawing/2014/main" id="{D4C5D748-2F18-46F0-85D2-2DF4DFC78B20}"/>
                    </a:ext>
                  </a:extLst>
                </p:cNvPr>
                <p:cNvPicPr>
                  <a:picLocks noChangeAspect="1"/>
                </p:cNvPicPr>
                <p:nvPr/>
              </p:nvPicPr>
              <p:blipFill>
                <a:blip r:embed="rId102"/>
                <a:stretch>
                  <a:fillRect/>
                </a:stretch>
              </p:blipFill>
              <p:spPr>
                <a:xfrm>
                  <a:off x="3496050" y="4723927"/>
                  <a:ext cx="738967" cy="675462"/>
                </a:xfrm>
                <a:custGeom>
                  <a:avLst/>
                  <a:gdLst>
                    <a:gd name="connsiteX0" fmla="*/ 799 w 738967"/>
                    <a:gd name="connsiteY0" fmla="*/ 258 h 675462"/>
                    <a:gd name="connsiteX1" fmla="*/ 739767 w 738967"/>
                    <a:gd name="connsiteY1" fmla="*/ 258 h 675462"/>
                    <a:gd name="connsiteX2" fmla="*/ 739767 w 738967"/>
                    <a:gd name="connsiteY2" fmla="*/ 675720 h 675462"/>
                    <a:gd name="connsiteX3" fmla="*/ 799 w 738967"/>
                    <a:gd name="connsiteY3" fmla="*/ 675720 h 675462"/>
                  </a:gdLst>
                  <a:ahLst/>
                  <a:cxnLst>
                    <a:cxn ang="0">
                      <a:pos x="connsiteX0" y="connsiteY0"/>
                    </a:cxn>
                    <a:cxn ang="0">
                      <a:pos x="connsiteX1" y="connsiteY1"/>
                    </a:cxn>
                    <a:cxn ang="0">
                      <a:pos x="connsiteX2" y="connsiteY2"/>
                    </a:cxn>
                    <a:cxn ang="0">
                      <a:pos x="connsiteX3" y="connsiteY3"/>
                    </a:cxn>
                  </a:cxnLst>
                  <a:rect l="l" t="t" r="r" b="b"/>
                  <a:pathLst>
                    <a:path w="738967" h="675462">
                      <a:moveTo>
                        <a:pt x="799" y="258"/>
                      </a:moveTo>
                      <a:lnTo>
                        <a:pt x="739767" y="258"/>
                      </a:lnTo>
                      <a:lnTo>
                        <a:pt x="739767" y="675720"/>
                      </a:lnTo>
                      <a:lnTo>
                        <a:pt x="799" y="675720"/>
                      </a:lnTo>
                      <a:close/>
                    </a:path>
                  </a:pathLst>
                </a:custGeom>
              </p:spPr>
            </p:pic>
            <p:pic>
              <p:nvPicPr>
                <p:cNvPr id="1748" name="Picture 1747">
                  <a:extLst>
                    <a:ext uri="{FF2B5EF4-FFF2-40B4-BE49-F238E27FC236}">
                      <a16:creationId xmlns:a16="http://schemas.microsoft.com/office/drawing/2014/main" id="{C9764FC0-904B-4B70-AAD4-9FB25CA7B073}"/>
                    </a:ext>
                  </a:extLst>
                </p:cNvPr>
                <p:cNvPicPr>
                  <a:picLocks noChangeAspect="1"/>
                </p:cNvPicPr>
                <p:nvPr/>
              </p:nvPicPr>
              <p:blipFill>
                <a:blip r:embed="rId103"/>
                <a:stretch>
                  <a:fillRect/>
                </a:stretch>
              </p:blipFill>
              <p:spPr>
                <a:xfrm>
                  <a:off x="3299762" y="5018359"/>
                  <a:ext cx="369483" cy="542679"/>
                </a:xfrm>
                <a:custGeom>
                  <a:avLst/>
                  <a:gdLst>
                    <a:gd name="connsiteX0" fmla="*/ 765 w 369483"/>
                    <a:gd name="connsiteY0" fmla="*/ 309 h 542679"/>
                    <a:gd name="connsiteX1" fmla="*/ 370249 w 369483"/>
                    <a:gd name="connsiteY1" fmla="*/ 309 h 542679"/>
                    <a:gd name="connsiteX2" fmla="*/ 370249 w 369483"/>
                    <a:gd name="connsiteY2" fmla="*/ 542988 h 542679"/>
                    <a:gd name="connsiteX3" fmla="*/ 765 w 369483"/>
                    <a:gd name="connsiteY3" fmla="*/ 542988 h 542679"/>
                  </a:gdLst>
                  <a:ahLst/>
                  <a:cxnLst>
                    <a:cxn ang="0">
                      <a:pos x="connsiteX0" y="connsiteY0"/>
                    </a:cxn>
                    <a:cxn ang="0">
                      <a:pos x="connsiteX1" y="connsiteY1"/>
                    </a:cxn>
                    <a:cxn ang="0">
                      <a:pos x="connsiteX2" y="connsiteY2"/>
                    </a:cxn>
                    <a:cxn ang="0">
                      <a:pos x="connsiteX3" y="connsiteY3"/>
                    </a:cxn>
                  </a:cxnLst>
                  <a:rect l="l" t="t" r="r" b="b"/>
                  <a:pathLst>
                    <a:path w="369483" h="542679">
                      <a:moveTo>
                        <a:pt x="765" y="309"/>
                      </a:moveTo>
                      <a:lnTo>
                        <a:pt x="370249" y="309"/>
                      </a:lnTo>
                      <a:lnTo>
                        <a:pt x="370249" y="542988"/>
                      </a:lnTo>
                      <a:lnTo>
                        <a:pt x="765" y="542988"/>
                      </a:lnTo>
                      <a:close/>
                    </a:path>
                  </a:pathLst>
                </a:custGeom>
              </p:spPr>
            </p:pic>
            <p:pic>
              <p:nvPicPr>
                <p:cNvPr id="1749" name="Picture 1748">
                  <a:extLst>
                    <a:ext uri="{FF2B5EF4-FFF2-40B4-BE49-F238E27FC236}">
                      <a16:creationId xmlns:a16="http://schemas.microsoft.com/office/drawing/2014/main" id="{195EA36E-0A29-40FA-AE1C-99529D4A451E}"/>
                    </a:ext>
                  </a:extLst>
                </p:cNvPr>
                <p:cNvPicPr>
                  <a:picLocks noChangeAspect="1"/>
                </p:cNvPicPr>
                <p:nvPr/>
              </p:nvPicPr>
              <p:blipFill>
                <a:blip r:embed="rId104"/>
                <a:stretch>
                  <a:fillRect/>
                </a:stretch>
              </p:blipFill>
              <p:spPr>
                <a:xfrm>
                  <a:off x="3369040" y="4493000"/>
                  <a:ext cx="484947" cy="565772"/>
                </a:xfrm>
                <a:custGeom>
                  <a:avLst/>
                  <a:gdLst>
                    <a:gd name="connsiteX0" fmla="*/ 777 w 484947"/>
                    <a:gd name="connsiteY0" fmla="*/ 218 h 565772"/>
                    <a:gd name="connsiteX1" fmla="*/ 485725 w 484947"/>
                    <a:gd name="connsiteY1" fmla="*/ 218 h 565772"/>
                    <a:gd name="connsiteX2" fmla="*/ 485725 w 484947"/>
                    <a:gd name="connsiteY2" fmla="*/ 565990 h 565772"/>
                    <a:gd name="connsiteX3" fmla="*/ 777 w 484947"/>
                    <a:gd name="connsiteY3" fmla="*/ 565990 h 565772"/>
                  </a:gdLst>
                  <a:ahLst/>
                  <a:cxnLst>
                    <a:cxn ang="0">
                      <a:pos x="connsiteX0" y="connsiteY0"/>
                    </a:cxn>
                    <a:cxn ang="0">
                      <a:pos x="connsiteX1" y="connsiteY1"/>
                    </a:cxn>
                    <a:cxn ang="0">
                      <a:pos x="connsiteX2" y="connsiteY2"/>
                    </a:cxn>
                    <a:cxn ang="0">
                      <a:pos x="connsiteX3" y="connsiteY3"/>
                    </a:cxn>
                  </a:cxnLst>
                  <a:rect l="l" t="t" r="r" b="b"/>
                  <a:pathLst>
                    <a:path w="484947" h="565772">
                      <a:moveTo>
                        <a:pt x="777" y="218"/>
                      </a:moveTo>
                      <a:lnTo>
                        <a:pt x="485725" y="218"/>
                      </a:lnTo>
                      <a:lnTo>
                        <a:pt x="485725" y="565990"/>
                      </a:lnTo>
                      <a:lnTo>
                        <a:pt x="777" y="565990"/>
                      </a:lnTo>
                      <a:close/>
                    </a:path>
                  </a:pathLst>
                </a:custGeom>
              </p:spPr>
            </p:pic>
            <p:sp>
              <p:nvSpPr>
                <p:cNvPr id="1750" name="Freeform: Shape 1749">
                  <a:extLst>
                    <a:ext uri="{FF2B5EF4-FFF2-40B4-BE49-F238E27FC236}">
                      <a16:creationId xmlns:a16="http://schemas.microsoft.com/office/drawing/2014/main" id="{4BD7AF3F-38CC-4538-9774-BBBEBC44D92A}"/>
                    </a:ext>
                  </a:extLst>
                </p:cNvPr>
                <p:cNvSpPr/>
                <p:nvPr/>
              </p:nvSpPr>
              <p:spPr>
                <a:xfrm>
                  <a:off x="3512575" y="4793674"/>
                  <a:ext cx="151887" cy="277234"/>
                </a:xfrm>
                <a:custGeom>
                  <a:avLst/>
                  <a:gdLst>
                    <a:gd name="connsiteX0" fmla="*/ 24492 w 151887"/>
                    <a:gd name="connsiteY0" fmla="*/ 264137 h 277234"/>
                    <a:gd name="connsiteX1" fmla="*/ 15197 w 151887"/>
                    <a:gd name="connsiteY1" fmla="*/ 139956 h 277234"/>
                    <a:gd name="connsiteX2" fmla="*/ 46892 w 151887"/>
                    <a:gd name="connsiteY2" fmla="*/ 81705 h 277234"/>
                    <a:gd name="connsiteX3" fmla="*/ 48451 w 151887"/>
                    <a:gd name="connsiteY3" fmla="*/ 4171 h 277234"/>
                    <a:gd name="connsiteX4" fmla="*/ 94001 w 151887"/>
                    <a:gd name="connsiteY4" fmla="*/ 39792 h 277234"/>
                    <a:gd name="connsiteX5" fmla="*/ 70158 w 151887"/>
                    <a:gd name="connsiteY5" fmla="*/ 107684 h 277234"/>
                    <a:gd name="connsiteX6" fmla="*/ 85399 w 151887"/>
                    <a:gd name="connsiteY6" fmla="*/ 196822 h 277234"/>
                    <a:gd name="connsiteX7" fmla="*/ 145382 w 151887"/>
                    <a:gd name="connsiteY7" fmla="*/ 96715 h 277234"/>
                    <a:gd name="connsiteX8" fmla="*/ 151040 w 151887"/>
                    <a:gd name="connsiteY8" fmla="*/ 230826 h 277234"/>
                    <a:gd name="connsiteX9" fmla="*/ 145786 w 151887"/>
                    <a:gd name="connsiteY9" fmla="*/ 251148 h 277234"/>
                    <a:gd name="connsiteX10" fmla="*/ 128178 w 151887"/>
                    <a:gd name="connsiteY10" fmla="*/ 261655 h 277234"/>
                    <a:gd name="connsiteX11" fmla="*/ 5267 w 151887"/>
                    <a:gd name="connsiteY11" fmla="*/ 257902 h 27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87" h="277234">
                      <a:moveTo>
                        <a:pt x="24492" y="264137"/>
                      </a:moveTo>
                      <a:cubicBezTo>
                        <a:pt x="-4201" y="230307"/>
                        <a:pt x="-8184" y="177713"/>
                        <a:pt x="15197" y="139956"/>
                      </a:cubicBezTo>
                      <a:cubicBezTo>
                        <a:pt x="26974" y="120905"/>
                        <a:pt x="45391" y="104047"/>
                        <a:pt x="46892" y="81705"/>
                      </a:cubicBezTo>
                      <a:cubicBezTo>
                        <a:pt x="48739" y="54513"/>
                        <a:pt x="26743" y="20567"/>
                        <a:pt x="48451" y="4171"/>
                      </a:cubicBezTo>
                      <a:cubicBezTo>
                        <a:pt x="67733" y="-10320"/>
                        <a:pt x="94925" y="15717"/>
                        <a:pt x="94001" y="39792"/>
                      </a:cubicBezTo>
                      <a:cubicBezTo>
                        <a:pt x="93077" y="63866"/>
                        <a:pt x="77374" y="84649"/>
                        <a:pt x="70158" y="107684"/>
                      </a:cubicBezTo>
                      <a:cubicBezTo>
                        <a:pt x="60805" y="137532"/>
                        <a:pt x="66636" y="171767"/>
                        <a:pt x="85399" y="196822"/>
                      </a:cubicBezTo>
                      <a:cubicBezTo>
                        <a:pt x="105374" y="163453"/>
                        <a:pt x="125350" y="130084"/>
                        <a:pt x="145382" y="96715"/>
                      </a:cubicBezTo>
                      <a:cubicBezTo>
                        <a:pt x="151271" y="141111"/>
                        <a:pt x="153176" y="186084"/>
                        <a:pt x="151040" y="230826"/>
                      </a:cubicBezTo>
                      <a:cubicBezTo>
                        <a:pt x="150694" y="237927"/>
                        <a:pt x="150116" y="245490"/>
                        <a:pt x="145786" y="251148"/>
                      </a:cubicBezTo>
                      <a:cubicBezTo>
                        <a:pt x="141572" y="256690"/>
                        <a:pt x="134702" y="259288"/>
                        <a:pt x="128178" y="261655"/>
                      </a:cubicBezTo>
                      <a:cubicBezTo>
                        <a:pt x="87304" y="276492"/>
                        <a:pt x="35519" y="289193"/>
                        <a:pt x="5267" y="257902"/>
                      </a:cubicBezTo>
                    </a:path>
                  </a:pathLst>
                </a:custGeom>
                <a:solidFill>
                  <a:srgbClr val="CDC2BE"/>
                </a:solidFill>
                <a:ln w="5770" cap="flat">
                  <a:noFill/>
                  <a:prstDash val="solid"/>
                  <a:miter/>
                </a:ln>
              </p:spPr>
              <p:txBody>
                <a:bodyPr rtlCol="0" anchor="ctr"/>
                <a:lstStyle/>
                <a:p>
                  <a:endParaRPr lang="th-TH"/>
                </a:p>
              </p:txBody>
            </p:sp>
            <p:sp>
              <p:nvSpPr>
                <p:cNvPr id="1751" name="Freeform: Shape 1750">
                  <a:extLst>
                    <a:ext uri="{FF2B5EF4-FFF2-40B4-BE49-F238E27FC236}">
                      <a16:creationId xmlns:a16="http://schemas.microsoft.com/office/drawing/2014/main" id="{2242687B-8B74-4C43-AE5A-ABA099F5A341}"/>
                    </a:ext>
                  </a:extLst>
                </p:cNvPr>
                <p:cNvSpPr/>
                <p:nvPr/>
              </p:nvSpPr>
              <p:spPr>
                <a:xfrm>
                  <a:off x="3318851" y="4637307"/>
                  <a:ext cx="550463" cy="424056"/>
                </a:xfrm>
                <a:custGeom>
                  <a:avLst/>
                  <a:gdLst>
                    <a:gd name="connsiteX0" fmla="*/ 180402 w 550463"/>
                    <a:gd name="connsiteY0" fmla="*/ 193272 h 424056"/>
                    <a:gd name="connsiteX1" fmla="*/ 59858 w 550463"/>
                    <a:gd name="connsiteY1" fmla="*/ 90971 h 424056"/>
                    <a:gd name="connsiteX2" fmla="*/ 741 w 550463"/>
                    <a:gd name="connsiteY2" fmla="*/ 9223 h 424056"/>
                    <a:gd name="connsiteX3" fmla="*/ 71405 w 550463"/>
                    <a:gd name="connsiteY3" fmla="*/ 25676 h 424056"/>
                    <a:gd name="connsiteX4" fmla="*/ 132369 w 550463"/>
                    <a:gd name="connsiteY4" fmla="*/ 77577 h 424056"/>
                    <a:gd name="connsiteX5" fmla="*/ 182076 w 550463"/>
                    <a:gd name="connsiteY5" fmla="*/ 59392 h 424056"/>
                    <a:gd name="connsiteX6" fmla="*/ 182423 w 550463"/>
                    <a:gd name="connsiteY6" fmla="*/ 106847 h 424056"/>
                    <a:gd name="connsiteX7" fmla="*/ 231783 w 550463"/>
                    <a:gd name="connsiteY7" fmla="*/ 237206 h 424056"/>
                    <a:gd name="connsiteX8" fmla="*/ 236518 w 550463"/>
                    <a:gd name="connsiteY8" fmla="*/ 362830 h 424056"/>
                    <a:gd name="connsiteX9" fmla="*/ 297771 w 550463"/>
                    <a:gd name="connsiteY9" fmla="*/ 401684 h 424056"/>
                    <a:gd name="connsiteX10" fmla="*/ 321730 w 550463"/>
                    <a:gd name="connsiteY10" fmla="*/ 342162 h 424056"/>
                    <a:gd name="connsiteX11" fmla="*/ 317111 w 550463"/>
                    <a:gd name="connsiteY11" fmla="*/ 274039 h 424056"/>
                    <a:gd name="connsiteX12" fmla="*/ 340550 w 550463"/>
                    <a:gd name="connsiteY12" fmla="*/ 218270 h 424056"/>
                    <a:gd name="connsiteX13" fmla="*/ 335528 w 550463"/>
                    <a:gd name="connsiteY13" fmla="*/ 113717 h 424056"/>
                    <a:gd name="connsiteX14" fmla="*/ 410983 w 550463"/>
                    <a:gd name="connsiteY14" fmla="*/ 78212 h 424056"/>
                    <a:gd name="connsiteX15" fmla="*/ 550463 w 550463"/>
                    <a:gd name="connsiteY15" fmla="*/ 71111 h 424056"/>
                    <a:gd name="connsiteX16" fmla="*/ 396608 w 550463"/>
                    <a:gd name="connsiteY16" fmla="*/ 137907 h 424056"/>
                    <a:gd name="connsiteX17" fmla="*/ 382002 w 550463"/>
                    <a:gd name="connsiteY17" fmla="*/ 189115 h 424056"/>
                    <a:gd name="connsiteX18" fmla="*/ 366588 w 550463"/>
                    <a:gd name="connsiteY18" fmla="*/ 337428 h 424056"/>
                    <a:gd name="connsiteX19" fmla="*/ 358101 w 550463"/>
                    <a:gd name="connsiteY19" fmla="*/ 368488 h 424056"/>
                    <a:gd name="connsiteX20" fmla="*/ 334777 w 550463"/>
                    <a:gd name="connsiteY20" fmla="*/ 386673 h 424056"/>
                    <a:gd name="connsiteX21" fmla="*/ 169260 w 550463"/>
                    <a:gd name="connsiteY21" fmla="*/ 408207 h 424056"/>
                    <a:gd name="connsiteX22" fmla="*/ 180402 w 550463"/>
                    <a:gd name="connsiteY22" fmla="*/ 193272 h 42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63" h="424056">
                      <a:moveTo>
                        <a:pt x="180402" y="193272"/>
                      </a:moveTo>
                      <a:cubicBezTo>
                        <a:pt x="144320" y="154707"/>
                        <a:pt x="103792" y="120299"/>
                        <a:pt x="59858" y="90971"/>
                      </a:cubicBezTo>
                      <a:cubicBezTo>
                        <a:pt x="30126" y="71111"/>
                        <a:pt x="-5610" y="44381"/>
                        <a:pt x="741" y="9223"/>
                      </a:cubicBezTo>
                      <a:cubicBezTo>
                        <a:pt x="19446" y="-10753"/>
                        <a:pt x="53508" y="4951"/>
                        <a:pt x="71405" y="25676"/>
                      </a:cubicBezTo>
                      <a:cubicBezTo>
                        <a:pt x="89301" y="46402"/>
                        <a:pt x="105351" y="73478"/>
                        <a:pt x="132369" y="77577"/>
                      </a:cubicBezTo>
                      <a:cubicBezTo>
                        <a:pt x="144897" y="61990"/>
                        <a:pt x="167759" y="45363"/>
                        <a:pt x="182076" y="59392"/>
                      </a:cubicBezTo>
                      <a:cubicBezTo>
                        <a:pt x="193969" y="70996"/>
                        <a:pt x="185309" y="90509"/>
                        <a:pt x="182423" y="106847"/>
                      </a:cubicBezTo>
                      <a:cubicBezTo>
                        <a:pt x="174283" y="153437"/>
                        <a:pt x="220122" y="191367"/>
                        <a:pt x="231783" y="237206"/>
                      </a:cubicBezTo>
                      <a:cubicBezTo>
                        <a:pt x="242175" y="278022"/>
                        <a:pt x="224452" y="322418"/>
                        <a:pt x="236518" y="362830"/>
                      </a:cubicBezTo>
                      <a:cubicBezTo>
                        <a:pt x="244369" y="389098"/>
                        <a:pt x="272773" y="412826"/>
                        <a:pt x="297771" y="401684"/>
                      </a:cubicBezTo>
                      <a:cubicBezTo>
                        <a:pt x="318728" y="392331"/>
                        <a:pt x="324270" y="364909"/>
                        <a:pt x="321730" y="342162"/>
                      </a:cubicBezTo>
                      <a:cubicBezTo>
                        <a:pt x="319247" y="319358"/>
                        <a:pt x="311569" y="296265"/>
                        <a:pt x="317111" y="274039"/>
                      </a:cubicBezTo>
                      <a:cubicBezTo>
                        <a:pt x="321961" y="254410"/>
                        <a:pt x="336567" y="238129"/>
                        <a:pt x="340550" y="218270"/>
                      </a:cubicBezTo>
                      <a:cubicBezTo>
                        <a:pt x="347478" y="183457"/>
                        <a:pt x="320229" y="145701"/>
                        <a:pt x="335528" y="113717"/>
                      </a:cubicBezTo>
                      <a:cubicBezTo>
                        <a:pt x="348113" y="87392"/>
                        <a:pt x="381944" y="80810"/>
                        <a:pt x="410983" y="78212"/>
                      </a:cubicBezTo>
                      <a:cubicBezTo>
                        <a:pt x="457342" y="74056"/>
                        <a:pt x="503874" y="71689"/>
                        <a:pt x="550463" y="71111"/>
                      </a:cubicBezTo>
                      <a:cubicBezTo>
                        <a:pt x="521136" y="120992"/>
                        <a:pt x="430612" y="91144"/>
                        <a:pt x="396608" y="137907"/>
                      </a:cubicBezTo>
                      <a:cubicBezTo>
                        <a:pt x="386043" y="152455"/>
                        <a:pt x="383849" y="171276"/>
                        <a:pt x="382002" y="189115"/>
                      </a:cubicBezTo>
                      <a:cubicBezTo>
                        <a:pt x="376864" y="238533"/>
                        <a:pt x="371726" y="288010"/>
                        <a:pt x="366588" y="337428"/>
                      </a:cubicBezTo>
                      <a:cubicBezTo>
                        <a:pt x="365491" y="348224"/>
                        <a:pt x="364163" y="359482"/>
                        <a:pt x="358101" y="368488"/>
                      </a:cubicBezTo>
                      <a:cubicBezTo>
                        <a:pt x="352559" y="376744"/>
                        <a:pt x="343610" y="382055"/>
                        <a:pt x="334777" y="386673"/>
                      </a:cubicBezTo>
                      <a:cubicBezTo>
                        <a:pt x="300080" y="404744"/>
                        <a:pt x="199685" y="446945"/>
                        <a:pt x="169260" y="408207"/>
                      </a:cubicBezTo>
                      <a:cubicBezTo>
                        <a:pt x="146918" y="379515"/>
                        <a:pt x="178439" y="230509"/>
                        <a:pt x="180402" y="193272"/>
                      </a:cubicBezTo>
                      <a:close/>
                    </a:path>
                  </a:pathLst>
                </a:custGeom>
                <a:solidFill>
                  <a:srgbClr val="CCC2BE">
                    <a:alpha val="40000"/>
                  </a:srgbClr>
                </a:solidFill>
                <a:ln w="5770" cap="flat">
                  <a:noFill/>
                  <a:prstDash val="solid"/>
                  <a:miter/>
                </a:ln>
              </p:spPr>
              <p:txBody>
                <a:bodyPr rtlCol="0" anchor="ctr"/>
                <a:lstStyle/>
                <a:p>
                  <a:endParaRPr lang="th-TH"/>
                </a:p>
              </p:txBody>
            </p:sp>
            <p:sp>
              <p:nvSpPr>
                <p:cNvPr id="1752" name="Freeform: Shape 1751">
                  <a:extLst>
                    <a:ext uri="{FF2B5EF4-FFF2-40B4-BE49-F238E27FC236}">
                      <a16:creationId xmlns:a16="http://schemas.microsoft.com/office/drawing/2014/main" id="{6E16F02F-841D-4BB6-949C-A94C6AD3D398}"/>
                    </a:ext>
                  </a:extLst>
                </p:cNvPr>
                <p:cNvSpPr/>
                <p:nvPr/>
              </p:nvSpPr>
              <p:spPr>
                <a:xfrm>
                  <a:off x="3257183" y="4467329"/>
                  <a:ext cx="298993" cy="191328"/>
                </a:xfrm>
                <a:custGeom>
                  <a:avLst/>
                  <a:gdLst>
                    <a:gd name="connsiteX0" fmla="*/ 240222 w 298993"/>
                    <a:gd name="connsiteY0" fmla="*/ 14837 h 191328"/>
                    <a:gd name="connsiteX1" fmla="*/ 298993 w 298993"/>
                    <a:gd name="connsiteY1" fmla="*/ 6640 h 191328"/>
                    <a:gd name="connsiteX2" fmla="*/ 130185 w 298993"/>
                    <a:gd name="connsiteY2" fmla="*/ 52998 h 191328"/>
                    <a:gd name="connsiteX3" fmla="*/ 0 w 298993"/>
                    <a:gd name="connsiteY3" fmla="*/ 185262 h 191328"/>
                    <a:gd name="connsiteX4" fmla="*/ 240222 w 298993"/>
                    <a:gd name="connsiteY4" fmla="*/ 14837 h 191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93" h="191328">
                      <a:moveTo>
                        <a:pt x="240222" y="14837"/>
                      </a:moveTo>
                      <a:cubicBezTo>
                        <a:pt x="260775" y="14491"/>
                        <a:pt x="285715" y="22343"/>
                        <a:pt x="298993" y="6640"/>
                      </a:cubicBezTo>
                      <a:cubicBezTo>
                        <a:pt x="240107" y="-11142"/>
                        <a:pt x="171752" y="7621"/>
                        <a:pt x="130185" y="52998"/>
                      </a:cubicBezTo>
                      <a:cubicBezTo>
                        <a:pt x="85327" y="101955"/>
                        <a:pt x="66969" y="161592"/>
                        <a:pt x="0" y="185262"/>
                      </a:cubicBezTo>
                      <a:cubicBezTo>
                        <a:pt x="152932" y="229542"/>
                        <a:pt x="119909" y="16974"/>
                        <a:pt x="240222" y="14837"/>
                      </a:cubicBezTo>
                      <a:close/>
                    </a:path>
                  </a:pathLst>
                </a:custGeom>
                <a:solidFill>
                  <a:srgbClr val="CCC2BE">
                    <a:alpha val="40000"/>
                  </a:srgbClr>
                </a:solidFill>
                <a:ln w="5770" cap="flat">
                  <a:noFill/>
                  <a:prstDash val="solid"/>
                  <a:miter/>
                </a:ln>
              </p:spPr>
              <p:txBody>
                <a:bodyPr rtlCol="0" anchor="ctr"/>
                <a:lstStyle/>
                <a:p>
                  <a:endParaRPr lang="th-TH"/>
                </a:p>
              </p:txBody>
            </p:sp>
            <p:sp>
              <p:nvSpPr>
                <p:cNvPr id="1753" name="Freeform: Shape 1752">
                  <a:extLst>
                    <a:ext uri="{FF2B5EF4-FFF2-40B4-BE49-F238E27FC236}">
                      <a16:creationId xmlns:a16="http://schemas.microsoft.com/office/drawing/2014/main" id="{9F0903B7-AF3B-47C3-8FAD-7FE1161E08FC}"/>
                    </a:ext>
                  </a:extLst>
                </p:cNvPr>
                <p:cNvSpPr/>
                <p:nvPr/>
              </p:nvSpPr>
              <p:spPr>
                <a:xfrm>
                  <a:off x="3190445" y="4359777"/>
                  <a:ext cx="348700" cy="380277"/>
                </a:xfrm>
                <a:custGeom>
                  <a:avLst/>
                  <a:gdLst>
                    <a:gd name="connsiteX0" fmla="*/ 190977 w 348700"/>
                    <a:gd name="connsiteY0" fmla="*/ 380278 h 380277"/>
                    <a:gd name="connsiteX1" fmla="*/ 0 w 348700"/>
                    <a:gd name="connsiteY1" fmla="*/ 293911 h 380277"/>
                    <a:gd name="connsiteX2" fmla="*/ 121641 w 348700"/>
                    <a:gd name="connsiteY2" fmla="*/ 209969 h 380277"/>
                    <a:gd name="connsiteX3" fmla="*/ 131109 w 348700"/>
                    <a:gd name="connsiteY3" fmla="*/ 173944 h 380277"/>
                    <a:gd name="connsiteX4" fmla="*/ 213781 w 348700"/>
                    <a:gd name="connsiteY4" fmla="*/ 31751 h 380277"/>
                    <a:gd name="connsiteX5" fmla="*/ 265740 w 348700"/>
                    <a:gd name="connsiteY5" fmla="*/ 402 h 380277"/>
                    <a:gd name="connsiteX6" fmla="*/ 199925 w 348700"/>
                    <a:gd name="connsiteY6" fmla="*/ 180641 h 380277"/>
                    <a:gd name="connsiteX7" fmla="*/ 232717 w 348700"/>
                    <a:gd name="connsiteY7" fmla="*/ 157952 h 380277"/>
                    <a:gd name="connsiteX8" fmla="*/ 348700 w 348700"/>
                    <a:gd name="connsiteY8" fmla="*/ 104319 h 380277"/>
                    <a:gd name="connsiteX9" fmla="*/ 223365 w 348700"/>
                    <a:gd name="connsiteY9" fmla="*/ 176888 h 380277"/>
                    <a:gd name="connsiteX10" fmla="*/ 190977 w 348700"/>
                    <a:gd name="connsiteY10" fmla="*/ 380278 h 38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00" h="380277">
                      <a:moveTo>
                        <a:pt x="190977" y="380278"/>
                      </a:moveTo>
                      <a:cubicBezTo>
                        <a:pt x="139653" y="330801"/>
                        <a:pt x="71010" y="299742"/>
                        <a:pt x="0" y="293911"/>
                      </a:cubicBezTo>
                      <a:cubicBezTo>
                        <a:pt x="30194" y="253729"/>
                        <a:pt x="99992" y="255288"/>
                        <a:pt x="121641" y="209969"/>
                      </a:cubicBezTo>
                      <a:cubicBezTo>
                        <a:pt x="127010" y="198769"/>
                        <a:pt x="128453" y="186125"/>
                        <a:pt x="131109" y="173944"/>
                      </a:cubicBezTo>
                      <a:cubicBezTo>
                        <a:pt x="142886" y="119849"/>
                        <a:pt x="178853" y="74761"/>
                        <a:pt x="213781" y="31751"/>
                      </a:cubicBezTo>
                      <a:cubicBezTo>
                        <a:pt x="227175" y="15239"/>
                        <a:pt x="244783" y="-2946"/>
                        <a:pt x="265740" y="402"/>
                      </a:cubicBezTo>
                      <a:cubicBezTo>
                        <a:pt x="233872" y="56229"/>
                        <a:pt x="211472" y="117425"/>
                        <a:pt x="199925" y="180641"/>
                      </a:cubicBezTo>
                      <a:cubicBezTo>
                        <a:pt x="212742" y="188493"/>
                        <a:pt x="225385" y="171000"/>
                        <a:pt x="232717" y="157952"/>
                      </a:cubicBezTo>
                      <a:cubicBezTo>
                        <a:pt x="255290" y="117829"/>
                        <a:pt x="304362" y="95140"/>
                        <a:pt x="348700" y="104319"/>
                      </a:cubicBezTo>
                      <a:cubicBezTo>
                        <a:pt x="312849" y="134686"/>
                        <a:pt x="257542" y="139940"/>
                        <a:pt x="223365" y="176888"/>
                      </a:cubicBezTo>
                      <a:cubicBezTo>
                        <a:pt x="174235" y="230175"/>
                        <a:pt x="173773" y="314117"/>
                        <a:pt x="190977" y="380278"/>
                      </a:cubicBezTo>
                      <a:close/>
                    </a:path>
                  </a:pathLst>
                </a:custGeom>
                <a:solidFill>
                  <a:srgbClr val="DA9C92">
                    <a:alpha val="25000"/>
                  </a:srgbClr>
                </a:solidFill>
                <a:ln w="5770" cap="flat">
                  <a:noFill/>
                  <a:prstDash val="solid"/>
                  <a:miter/>
                </a:ln>
              </p:spPr>
              <p:txBody>
                <a:bodyPr rtlCol="0" anchor="ctr"/>
                <a:lstStyle/>
                <a:p>
                  <a:endParaRPr lang="th-TH"/>
                </a:p>
              </p:txBody>
            </p:sp>
            <p:sp>
              <p:nvSpPr>
                <p:cNvPr id="1754" name="Freeform: Shape 1753">
                  <a:extLst>
                    <a:ext uri="{FF2B5EF4-FFF2-40B4-BE49-F238E27FC236}">
                      <a16:creationId xmlns:a16="http://schemas.microsoft.com/office/drawing/2014/main" id="{233818BE-F22B-4C00-B4A8-54162C76FEC7}"/>
                    </a:ext>
                  </a:extLst>
                </p:cNvPr>
                <p:cNvSpPr/>
                <p:nvPr/>
              </p:nvSpPr>
              <p:spPr>
                <a:xfrm>
                  <a:off x="3419844" y="4546568"/>
                  <a:ext cx="411778" cy="253100"/>
                </a:xfrm>
                <a:custGeom>
                  <a:avLst/>
                  <a:gdLst>
                    <a:gd name="connsiteX0" fmla="*/ 216579 w 411778"/>
                    <a:gd name="connsiteY0" fmla="*/ 8629 h 253100"/>
                    <a:gd name="connsiteX1" fmla="*/ 296249 w 411778"/>
                    <a:gd name="connsiteY1" fmla="*/ 51466 h 253100"/>
                    <a:gd name="connsiteX2" fmla="*/ 359177 w 411778"/>
                    <a:gd name="connsiteY2" fmla="*/ 92745 h 253100"/>
                    <a:gd name="connsiteX3" fmla="*/ 411193 w 411778"/>
                    <a:gd name="connsiteY3" fmla="*/ 166988 h 253100"/>
                    <a:gd name="connsiteX4" fmla="*/ 294575 w 411778"/>
                    <a:gd name="connsiteY4" fmla="*/ 103887 h 253100"/>
                    <a:gd name="connsiteX5" fmla="*/ 170971 w 411778"/>
                    <a:gd name="connsiteY5" fmla="*/ 59145 h 253100"/>
                    <a:gd name="connsiteX6" fmla="*/ 62608 w 411778"/>
                    <a:gd name="connsiteY6" fmla="*/ 121091 h 253100"/>
                    <a:gd name="connsiteX7" fmla="*/ 42576 w 411778"/>
                    <a:gd name="connsiteY7" fmla="*/ 253066 h 253100"/>
                    <a:gd name="connsiteX8" fmla="*/ 1066 w 411778"/>
                    <a:gd name="connsiteY8" fmla="*/ 166757 h 253100"/>
                    <a:gd name="connsiteX9" fmla="*/ 216579 w 411778"/>
                    <a:gd name="connsiteY9" fmla="*/ 8629 h 25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778" h="253100">
                      <a:moveTo>
                        <a:pt x="216579" y="8629"/>
                      </a:moveTo>
                      <a:cubicBezTo>
                        <a:pt x="245272" y="18155"/>
                        <a:pt x="270963" y="34897"/>
                        <a:pt x="296249" y="51466"/>
                      </a:cubicBezTo>
                      <a:cubicBezTo>
                        <a:pt x="317206" y="65207"/>
                        <a:pt x="338221" y="78947"/>
                        <a:pt x="359177" y="92745"/>
                      </a:cubicBezTo>
                      <a:cubicBezTo>
                        <a:pt x="386022" y="110353"/>
                        <a:pt x="416389" y="135351"/>
                        <a:pt x="411193" y="166988"/>
                      </a:cubicBezTo>
                      <a:cubicBezTo>
                        <a:pt x="369280" y="152555"/>
                        <a:pt x="332563" y="126691"/>
                        <a:pt x="294575" y="103887"/>
                      </a:cubicBezTo>
                      <a:cubicBezTo>
                        <a:pt x="256588" y="81083"/>
                        <a:pt x="215251" y="60646"/>
                        <a:pt x="170971" y="59145"/>
                      </a:cubicBezTo>
                      <a:cubicBezTo>
                        <a:pt x="126691" y="57702"/>
                        <a:pt x="79004" y="79755"/>
                        <a:pt x="62608" y="121091"/>
                      </a:cubicBezTo>
                      <a:cubicBezTo>
                        <a:pt x="52967" y="145569"/>
                        <a:pt x="82699" y="255318"/>
                        <a:pt x="42576" y="253066"/>
                      </a:cubicBezTo>
                      <a:cubicBezTo>
                        <a:pt x="15615" y="251565"/>
                        <a:pt x="3318" y="185520"/>
                        <a:pt x="1066" y="166757"/>
                      </a:cubicBezTo>
                      <a:cubicBezTo>
                        <a:pt x="-12732" y="50485"/>
                        <a:pt x="110006" y="-26702"/>
                        <a:pt x="216579" y="8629"/>
                      </a:cubicBezTo>
                      <a:close/>
                    </a:path>
                  </a:pathLst>
                </a:custGeom>
                <a:solidFill>
                  <a:srgbClr val="DA9C92">
                    <a:alpha val="25000"/>
                  </a:srgbClr>
                </a:solidFill>
                <a:ln w="5770" cap="flat">
                  <a:noFill/>
                  <a:prstDash val="solid"/>
                  <a:miter/>
                </a:ln>
              </p:spPr>
              <p:txBody>
                <a:bodyPr rtlCol="0" anchor="ctr"/>
                <a:lstStyle/>
                <a:p>
                  <a:endParaRPr lang="th-TH"/>
                </a:p>
              </p:txBody>
            </p:sp>
            <p:sp>
              <p:nvSpPr>
                <p:cNvPr id="1755" name="Freeform: Shape 1754">
                  <a:extLst>
                    <a:ext uri="{FF2B5EF4-FFF2-40B4-BE49-F238E27FC236}">
                      <a16:creationId xmlns:a16="http://schemas.microsoft.com/office/drawing/2014/main" id="{DA16ACDC-7561-47CF-A3D7-0D55579F33E0}"/>
                    </a:ext>
                  </a:extLst>
                </p:cNvPr>
                <p:cNvSpPr/>
                <p:nvPr/>
              </p:nvSpPr>
              <p:spPr>
                <a:xfrm>
                  <a:off x="3544872" y="4580416"/>
                  <a:ext cx="280267" cy="458151"/>
                </a:xfrm>
                <a:custGeom>
                  <a:avLst/>
                  <a:gdLst>
                    <a:gd name="connsiteX0" fmla="*/ 64071 w 280267"/>
                    <a:gd name="connsiteY0" fmla="*/ 212983 h 458151"/>
                    <a:gd name="connsiteX1" fmla="*/ 36533 w 280267"/>
                    <a:gd name="connsiteY1" fmla="*/ 144687 h 458151"/>
                    <a:gd name="connsiteX2" fmla="*/ 12055 w 280267"/>
                    <a:gd name="connsiteY2" fmla="*/ 47120 h 458151"/>
                    <a:gd name="connsiteX3" fmla="*/ 91090 w 280267"/>
                    <a:gd name="connsiteY3" fmla="*/ 5784 h 458151"/>
                    <a:gd name="connsiteX4" fmla="*/ 117820 w 280267"/>
                    <a:gd name="connsiteY4" fmla="*/ 98386 h 458151"/>
                    <a:gd name="connsiteX5" fmla="*/ 159964 w 280267"/>
                    <a:gd name="connsiteY5" fmla="*/ 180596 h 458151"/>
                    <a:gd name="connsiteX6" fmla="*/ 162735 w 280267"/>
                    <a:gd name="connsiteY6" fmla="*/ 91342 h 458151"/>
                    <a:gd name="connsiteX7" fmla="*/ 179189 w 280267"/>
                    <a:gd name="connsiteY7" fmla="*/ 52258 h 458151"/>
                    <a:gd name="connsiteX8" fmla="*/ 217003 w 280267"/>
                    <a:gd name="connsiteY8" fmla="*/ 62188 h 458151"/>
                    <a:gd name="connsiteX9" fmla="*/ 259551 w 280267"/>
                    <a:gd name="connsiteY9" fmla="*/ 90881 h 458151"/>
                    <a:gd name="connsiteX10" fmla="*/ 279700 w 280267"/>
                    <a:gd name="connsiteY10" fmla="*/ 113569 h 458151"/>
                    <a:gd name="connsiteX11" fmla="*/ 228665 w 280267"/>
                    <a:gd name="connsiteY11" fmla="*/ 155829 h 458151"/>
                    <a:gd name="connsiteX12" fmla="*/ 141952 w 280267"/>
                    <a:gd name="connsiteY12" fmla="*/ 244909 h 458151"/>
                    <a:gd name="connsiteX13" fmla="*/ 119263 w 280267"/>
                    <a:gd name="connsiteY13" fmla="*/ 370534 h 458151"/>
                    <a:gd name="connsiteX14" fmla="*/ 9110 w 280267"/>
                    <a:gd name="connsiteY14" fmla="*/ 423070 h 458151"/>
                    <a:gd name="connsiteX15" fmla="*/ 64071 w 280267"/>
                    <a:gd name="connsiteY15" fmla="*/ 212983 h 45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267" h="458151">
                      <a:moveTo>
                        <a:pt x="64071" y="212983"/>
                      </a:moveTo>
                      <a:cubicBezTo>
                        <a:pt x="66496" y="188043"/>
                        <a:pt x="49985" y="165817"/>
                        <a:pt x="36533" y="144687"/>
                      </a:cubicBezTo>
                      <a:cubicBezTo>
                        <a:pt x="18001" y="115590"/>
                        <a:pt x="3453" y="80546"/>
                        <a:pt x="12055" y="47120"/>
                      </a:cubicBezTo>
                      <a:cubicBezTo>
                        <a:pt x="20657" y="13693"/>
                        <a:pt x="61473" y="-11940"/>
                        <a:pt x="91090" y="5784"/>
                      </a:cubicBezTo>
                      <a:cubicBezTo>
                        <a:pt x="120129" y="23219"/>
                        <a:pt x="119147" y="64555"/>
                        <a:pt x="117820" y="98386"/>
                      </a:cubicBezTo>
                      <a:cubicBezTo>
                        <a:pt x="116492" y="132217"/>
                        <a:pt x="126422" y="175631"/>
                        <a:pt x="159964" y="180596"/>
                      </a:cubicBezTo>
                      <a:cubicBezTo>
                        <a:pt x="160888" y="150864"/>
                        <a:pt x="161811" y="121074"/>
                        <a:pt x="162735" y="91342"/>
                      </a:cubicBezTo>
                      <a:cubicBezTo>
                        <a:pt x="163197" y="76390"/>
                        <a:pt x="165564" y="58435"/>
                        <a:pt x="179189" y="52258"/>
                      </a:cubicBezTo>
                      <a:cubicBezTo>
                        <a:pt x="191659" y="46600"/>
                        <a:pt x="205687" y="54567"/>
                        <a:pt x="217003" y="62188"/>
                      </a:cubicBezTo>
                      <a:cubicBezTo>
                        <a:pt x="231205" y="71771"/>
                        <a:pt x="245349" y="81355"/>
                        <a:pt x="259551" y="90881"/>
                      </a:cubicBezTo>
                      <a:cubicBezTo>
                        <a:pt x="268153" y="96711"/>
                        <a:pt x="277448" y="103466"/>
                        <a:pt x="279700" y="113569"/>
                      </a:cubicBezTo>
                      <a:cubicBezTo>
                        <a:pt x="285011" y="137470"/>
                        <a:pt x="251873" y="148035"/>
                        <a:pt x="228665" y="155829"/>
                      </a:cubicBezTo>
                      <a:cubicBezTo>
                        <a:pt x="188137" y="169453"/>
                        <a:pt x="158059" y="205305"/>
                        <a:pt x="141952" y="244909"/>
                      </a:cubicBezTo>
                      <a:cubicBezTo>
                        <a:pt x="125787" y="284513"/>
                        <a:pt x="121745" y="327870"/>
                        <a:pt x="119263" y="370534"/>
                      </a:cubicBezTo>
                      <a:cubicBezTo>
                        <a:pt x="115452" y="434962"/>
                        <a:pt x="48946" y="500372"/>
                        <a:pt x="9110" y="423070"/>
                      </a:cubicBezTo>
                      <a:cubicBezTo>
                        <a:pt x="-27607" y="352175"/>
                        <a:pt x="58125" y="274237"/>
                        <a:pt x="64071" y="212983"/>
                      </a:cubicBezTo>
                      <a:close/>
                    </a:path>
                  </a:pathLst>
                </a:custGeom>
                <a:solidFill>
                  <a:srgbClr val="DA9C92">
                    <a:alpha val="25000"/>
                  </a:srgbClr>
                </a:solidFill>
                <a:ln w="5770" cap="flat">
                  <a:noFill/>
                  <a:prstDash val="solid"/>
                  <a:miter/>
                </a:ln>
              </p:spPr>
              <p:txBody>
                <a:bodyPr rtlCol="0" anchor="ctr"/>
                <a:lstStyle/>
                <a:p>
                  <a:endParaRPr lang="th-TH"/>
                </a:p>
              </p:txBody>
            </p:sp>
            <p:sp>
              <p:nvSpPr>
                <p:cNvPr id="1756" name="Freeform: Shape 1755">
                  <a:extLst>
                    <a:ext uri="{FF2B5EF4-FFF2-40B4-BE49-F238E27FC236}">
                      <a16:creationId xmlns:a16="http://schemas.microsoft.com/office/drawing/2014/main" id="{BC9B3AA0-32EF-491E-A918-5010D49670EE}"/>
                    </a:ext>
                  </a:extLst>
                </p:cNvPr>
                <p:cNvSpPr/>
                <p:nvPr/>
              </p:nvSpPr>
              <p:spPr>
                <a:xfrm>
                  <a:off x="3482897" y="4631981"/>
                  <a:ext cx="339596" cy="404340"/>
                </a:xfrm>
                <a:custGeom>
                  <a:avLst/>
                  <a:gdLst>
                    <a:gd name="connsiteX0" fmla="*/ 1576 w 339596"/>
                    <a:gd name="connsiteY0" fmla="*/ 148775 h 404340"/>
                    <a:gd name="connsiteX1" fmla="*/ 25650 w 339596"/>
                    <a:gd name="connsiteY1" fmla="*/ 84404 h 404340"/>
                    <a:gd name="connsiteX2" fmla="*/ 87828 w 339596"/>
                    <a:gd name="connsiteY2" fmla="*/ 249459 h 404340"/>
                    <a:gd name="connsiteX3" fmla="*/ 96892 w 339596"/>
                    <a:gd name="connsiteY3" fmla="*/ 270301 h 404340"/>
                    <a:gd name="connsiteX4" fmla="*/ 131646 w 339596"/>
                    <a:gd name="connsiteY4" fmla="*/ 236412 h 404340"/>
                    <a:gd name="connsiteX5" fmla="*/ 113403 w 339596"/>
                    <a:gd name="connsiteY5" fmla="*/ 0 h 404340"/>
                    <a:gd name="connsiteX6" fmla="*/ 131589 w 339596"/>
                    <a:gd name="connsiteY6" fmla="*/ 58367 h 404340"/>
                    <a:gd name="connsiteX7" fmla="*/ 166978 w 339596"/>
                    <a:gd name="connsiteY7" fmla="*/ 279480 h 404340"/>
                    <a:gd name="connsiteX8" fmla="*/ 175118 w 339596"/>
                    <a:gd name="connsiteY8" fmla="*/ 189880 h 404340"/>
                    <a:gd name="connsiteX9" fmla="*/ 239547 w 339596"/>
                    <a:gd name="connsiteY9" fmla="*/ 105938 h 404340"/>
                    <a:gd name="connsiteX10" fmla="*/ 339596 w 339596"/>
                    <a:gd name="connsiteY10" fmla="*/ 95893 h 404340"/>
                    <a:gd name="connsiteX11" fmla="*/ 182623 w 339596"/>
                    <a:gd name="connsiteY11" fmla="*/ 332247 h 404340"/>
                    <a:gd name="connsiteX12" fmla="*/ 68661 w 339596"/>
                    <a:gd name="connsiteY12" fmla="*/ 377220 h 404340"/>
                    <a:gd name="connsiteX13" fmla="*/ 45857 w 339596"/>
                    <a:gd name="connsiteY13" fmla="*/ 261583 h 404340"/>
                    <a:gd name="connsiteX14" fmla="*/ 1576 w 339596"/>
                    <a:gd name="connsiteY14" fmla="*/ 148775 h 40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596" h="404340">
                      <a:moveTo>
                        <a:pt x="1576" y="148775"/>
                      </a:moveTo>
                      <a:cubicBezTo>
                        <a:pt x="-3504" y="124643"/>
                        <a:pt x="3482" y="95258"/>
                        <a:pt x="25650" y="84404"/>
                      </a:cubicBezTo>
                      <a:cubicBezTo>
                        <a:pt x="67737" y="126894"/>
                        <a:pt x="78648" y="190342"/>
                        <a:pt x="87828" y="249459"/>
                      </a:cubicBezTo>
                      <a:cubicBezTo>
                        <a:pt x="89040" y="257138"/>
                        <a:pt x="90657" y="265624"/>
                        <a:pt x="96892" y="270301"/>
                      </a:cubicBezTo>
                      <a:cubicBezTo>
                        <a:pt x="112941" y="282193"/>
                        <a:pt x="130607" y="256329"/>
                        <a:pt x="131646" y="236412"/>
                      </a:cubicBezTo>
                      <a:cubicBezTo>
                        <a:pt x="135803" y="156742"/>
                        <a:pt x="89386" y="76033"/>
                        <a:pt x="113403" y="0"/>
                      </a:cubicBezTo>
                      <a:cubicBezTo>
                        <a:pt x="131589" y="11258"/>
                        <a:pt x="132108" y="37006"/>
                        <a:pt x="131589" y="58367"/>
                      </a:cubicBezTo>
                      <a:cubicBezTo>
                        <a:pt x="129741" y="133418"/>
                        <a:pt x="141807" y="208758"/>
                        <a:pt x="166978" y="279480"/>
                      </a:cubicBezTo>
                      <a:cubicBezTo>
                        <a:pt x="146483" y="255001"/>
                        <a:pt x="159993" y="217995"/>
                        <a:pt x="175118" y="189880"/>
                      </a:cubicBezTo>
                      <a:cubicBezTo>
                        <a:pt x="191976" y="158532"/>
                        <a:pt x="210854" y="126952"/>
                        <a:pt x="239547" y="105938"/>
                      </a:cubicBezTo>
                      <a:cubicBezTo>
                        <a:pt x="268298" y="84923"/>
                        <a:pt x="309403" y="77072"/>
                        <a:pt x="339596" y="95893"/>
                      </a:cubicBezTo>
                      <a:cubicBezTo>
                        <a:pt x="240471" y="123835"/>
                        <a:pt x="169980" y="230004"/>
                        <a:pt x="182623" y="332247"/>
                      </a:cubicBezTo>
                      <a:cubicBezTo>
                        <a:pt x="191630" y="404816"/>
                        <a:pt x="107803" y="427735"/>
                        <a:pt x="68661" y="377220"/>
                      </a:cubicBezTo>
                      <a:cubicBezTo>
                        <a:pt x="47935" y="350490"/>
                        <a:pt x="54863" y="293509"/>
                        <a:pt x="45857" y="261583"/>
                      </a:cubicBezTo>
                      <a:cubicBezTo>
                        <a:pt x="34945" y="222672"/>
                        <a:pt x="9832" y="187917"/>
                        <a:pt x="1576" y="148775"/>
                      </a:cubicBezTo>
                      <a:close/>
                    </a:path>
                  </a:pathLst>
                </a:custGeom>
                <a:solidFill>
                  <a:srgbClr val="CC9F95">
                    <a:alpha val="43000"/>
                  </a:srgbClr>
                </a:solidFill>
                <a:ln w="5770" cap="flat">
                  <a:noFill/>
                  <a:prstDash val="solid"/>
                  <a:miter/>
                </a:ln>
              </p:spPr>
              <p:txBody>
                <a:bodyPr rtlCol="0" anchor="ctr"/>
                <a:lstStyle/>
                <a:p>
                  <a:endParaRPr lang="th-TH"/>
                </a:p>
              </p:txBody>
            </p:sp>
            <p:sp>
              <p:nvSpPr>
                <p:cNvPr id="1757" name="Freeform: Shape 1756">
                  <a:extLst>
                    <a:ext uri="{FF2B5EF4-FFF2-40B4-BE49-F238E27FC236}">
                      <a16:creationId xmlns:a16="http://schemas.microsoft.com/office/drawing/2014/main" id="{F7412CE6-00B0-406D-BAFB-A6F1D01A6701}"/>
                    </a:ext>
                  </a:extLst>
                </p:cNvPr>
                <p:cNvSpPr/>
                <p:nvPr/>
              </p:nvSpPr>
              <p:spPr>
                <a:xfrm>
                  <a:off x="3458281" y="4291167"/>
                  <a:ext cx="410686" cy="214669"/>
                </a:xfrm>
                <a:custGeom>
                  <a:avLst/>
                  <a:gdLst>
                    <a:gd name="connsiteX0" fmla="*/ 84097 w 410686"/>
                    <a:gd name="connsiteY0" fmla="*/ 156880 h 214669"/>
                    <a:gd name="connsiteX1" fmla="*/ 217919 w 410686"/>
                    <a:gd name="connsiteY1" fmla="*/ 37606 h 214669"/>
                    <a:gd name="connsiteX2" fmla="*/ 410686 w 410686"/>
                    <a:gd name="connsiteY2" fmla="*/ 3313 h 214669"/>
                    <a:gd name="connsiteX3" fmla="*/ 308328 w 410686"/>
                    <a:gd name="connsiteY3" fmla="*/ 24039 h 214669"/>
                    <a:gd name="connsiteX4" fmla="*/ 241359 w 410686"/>
                    <a:gd name="connsiteY4" fmla="*/ 106249 h 214669"/>
                    <a:gd name="connsiteX5" fmla="*/ 242109 w 410686"/>
                    <a:gd name="connsiteY5" fmla="*/ 214670 h 214669"/>
                    <a:gd name="connsiteX6" fmla="*/ 46802 w 410686"/>
                    <a:gd name="connsiteY6" fmla="*/ 190191 h 214669"/>
                    <a:gd name="connsiteX7" fmla="*/ 84097 w 410686"/>
                    <a:gd name="connsiteY7" fmla="*/ 156880 h 2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686" h="214669">
                      <a:moveTo>
                        <a:pt x="84097" y="156880"/>
                      </a:moveTo>
                      <a:cubicBezTo>
                        <a:pt x="143850" y="145276"/>
                        <a:pt x="170233" y="75363"/>
                        <a:pt x="217919" y="37606"/>
                      </a:cubicBezTo>
                      <a:cubicBezTo>
                        <a:pt x="270398" y="-4019"/>
                        <a:pt x="344006" y="-3153"/>
                        <a:pt x="410686" y="3313"/>
                      </a:cubicBezTo>
                      <a:cubicBezTo>
                        <a:pt x="381589" y="23058"/>
                        <a:pt x="341061" y="11165"/>
                        <a:pt x="308328" y="24039"/>
                      </a:cubicBezTo>
                      <a:cubicBezTo>
                        <a:pt x="274555" y="37317"/>
                        <a:pt x="256485" y="73284"/>
                        <a:pt x="241359" y="106249"/>
                      </a:cubicBezTo>
                      <a:cubicBezTo>
                        <a:pt x="225078" y="141812"/>
                        <a:pt x="211511" y="190307"/>
                        <a:pt x="242109" y="214670"/>
                      </a:cubicBezTo>
                      <a:cubicBezTo>
                        <a:pt x="179181" y="164558"/>
                        <a:pt x="113425" y="198389"/>
                        <a:pt x="46802" y="190191"/>
                      </a:cubicBezTo>
                      <a:cubicBezTo>
                        <a:pt x="-49898" y="178241"/>
                        <a:pt x="23767" y="168600"/>
                        <a:pt x="84097" y="156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1758" name="Freeform: Shape 1757">
                  <a:extLst>
                    <a:ext uri="{FF2B5EF4-FFF2-40B4-BE49-F238E27FC236}">
                      <a16:creationId xmlns:a16="http://schemas.microsoft.com/office/drawing/2014/main" id="{A65FE9E6-5119-4AAF-88B3-7E0983540583}"/>
                    </a:ext>
                  </a:extLst>
                </p:cNvPr>
                <p:cNvSpPr/>
                <p:nvPr/>
              </p:nvSpPr>
              <p:spPr>
                <a:xfrm>
                  <a:off x="3622279" y="4394491"/>
                  <a:ext cx="323409" cy="300879"/>
                </a:xfrm>
                <a:custGeom>
                  <a:avLst/>
                  <a:gdLst>
                    <a:gd name="connsiteX0" fmla="*/ 225270 w 323409"/>
                    <a:gd name="connsiteY0" fmla="*/ 300880 h 300879"/>
                    <a:gd name="connsiteX1" fmla="*/ 291430 w 323409"/>
                    <a:gd name="connsiteY1" fmla="*/ 273803 h 300879"/>
                    <a:gd name="connsiteX2" fmla="*/ 323125 w 323409"/>
                    <a:gd name="connsiteY2" fmla="*/ 213012 h 300879"/>
                    <a:gd name="connsiteX3" fmla="*/ 300436 w 323409"/>
                    <a:gd name="connsiteY3" fmla="*/ 152509 h 300879"/>
                    <a:gd name="connsiteX4" fmla="*/ 296107 w 323409"/>
                    <a:gd name="connsiteY4" fmla="*/ 12509 h 300879"/>
                    <a:gd name="connsiteX5" fmla="*/ 198598 w 323409"/>
                    <a:gd name="connsiteY5" fmla="*/ 29194 h 300879"/>
                    <a:gd name="connsiteX6" fmla="*/ 110614 w 323409"/>
                    <a:gd name="connsiteY6" fmla="*/ 90736 h 300879"/>
                    <a:gd name="connsiteX7" fmla="*/ 0 w 323409"/>
                    <a:gd name="connsiteY7" fmla="*/ 86348 h 300879"/>
                    <a:gd name="connsiteX8" fmla="*/ 225270 w 323409"/>
                    <a:gd name="connsiteY8" fmla="*/ 300880 h 30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09" h="300879">
                      <a:moveTo>
                        <a:pt x="225270" y="300880"/>
                      </a:moveTo>
                      <a:cubicBezTo>
                        <a:pt x="248363" y="294471"/>
                        <a:pt x="271975" y="287775"/>
                        <a:pt x="291430" y="273803"/>
                      </a:cubicBezTo>
                      <a:cubicBezTo>
                        <a:pt x="310886" y="259832"/>
                        <a:pt x="325665" y="236855"/>
                        <a:pt x="323125" y="213012"/>
                      </a:cubicBezTo>
                      <a:cubicBezTo>
                        <a:pt x="320816" y="191478"/>
                        <a:pt x="305344" y="173581"/>
                        <a:pt x="300436" y="152509"/>
                      </a:cubicBezTo>
                      <a:cubicBezTo>
                        <a:pt x="289468" y="105342"/>
                        <a:pt x="330688" y="46340"/>
                        <a:pt x="296107" y="12509"/>
                      </a:cubicBezTo>
                      <a:cubicBezTo>
                        <a:pt x="270012" y="-13008"/>
                        <a:pt x="225443" y="4542"/>
                        <a:pt x="198598" y="29194"/>
                      </a:cubicBezTo>
                      <a:cubicBezTo>
                        <a:pt x="171694" y="53845"/>
                        <a:pt x="146870" y="86406"/>
                        <a:pt x="110614" y="90736"/>
                      </a:cubicBezTo>
                      <a:cubicBezTo>
                        <a:pt x="71183" y="95470"/>
                        <a:pt x="38334" y="71858"/>
                        <a:pt x="0" y="86348"/>
                      </a:cubicBezTo>
                      <a:cubicBezTo>
                        <a:pt x="8198" y="95354"/>
                        <a:pt x="256907" y="292047"/>
                        <a:pt x="225270" y="300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1759" name="Freeform: Shape 1758">
                  <a:extLst>
                    <a:ext uri="{FF2B5EF4-FFF2-40B4-BE49-F238E27FC236}">
                      <a16:creationId xmlns:a16="http://schemas.microsoft.com/office/drawing/2014/main" id="{D71DF909-2F02-4F1B-8B18-DB31BD7B63C2}"/>
                    </a:ext>
                  </a:extLst>
                </p:cNvPr>
                <p:cNvSpPr/>
                <p:nvPr/>
              </p:nvSpPr>
              <p:spPr>
                <a:xfrm>
                  <a:off x="3042698" y="4660443"/>
                  <a:ext cx="382889" cy="479115"/>
                </a:xfrm>
                <a:custGeom>
                  <a:avLst/>
                  <a:gdLst>
                    <a:gd name="connsiteX0" fmla="*/ 238155 w 382889"/>
                    <a:gd name="connsiteY0" fmla="*/ 115405 h 479115"/>
                    <a:gd name="connsiteX1" fmla="*/ 53933 w 382889"/>
                    <a:gd name="connsiteY1" fmla="*/ 328898 h 479115"/>
                    <a:gd name="connsiteX2" fmla="*/ 3187 w 382889"/>
                    <a:gd name="connsiteY2" fmla="*/ 479116 h 479115"/>
                    <a:gd name="connsiteX3" fmla="*/ 135508 w 382889"/>
                    <a:gd name="connsiteY3" fmla="*/ 127645 h 479115"/>
                    <a:gd name="connsiteX4" fmla="*/ 207788 w 382889"/>
                    <a:gd name="connsiteY4" fmla="*/ 25632 h 479115"/>
                    <a:gd name="connsiteX5" fmla="*/ 230881 w 382889"/>
                    <a:gd name="connsiteY5" fmla="*/ 3117 h 479115"/>
                    <a:gd name="connsiteX6" fmla="*/ 382889 w 382889"/>
                    <a:gd name="connsiteY6" fmla="*/ 98144 h 479115"/>
                    <a:gd name="connsiteX7" fmla="*/ 238155 w 382889"/>
                    <a:gd name="connsiteY7" fmla="*/ 115405 h 47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889" h="479115">
                      <a:moveTo>
                        <a:pt x="238155" y="115405"/>
                      </a:moveTo>
                      <a:cubicBezTo>
                        <a:pt x="170898" y="181220"/>
                        <a:pt x="109183" y="252692"/>
                        <a:pt x="53933" y="328898"/>
                      </a:cubicBezTo>
                      <a:cubicBezTo>
                        <a:pt x="21892" y="373120"/>
                        <a:pt x="-9457" y="426003"/>
                        <a:pt x="3187" y="479116"/>
                      </a:cubicBezTo>
                      <a:cubicBezTo>
                        <a:pt x="-16846" y="352106"/>
                        <a:pt x="61207" y="232543"/>
                        <a:pt x="135508" y="127645"/>
                      </a:cubicBezTo>
                      <a:cubicBezTo>
                        <a:pt x="159582" y="93640"/>
                        <a:pt x="183714" y="59636"/>
                        <a:pt x="207788" y="25632"/>
                      </a:cubicBezTo>
                      <a:cubicBezTo>
                        <a:pt x="214081" y="16742"/>
                        <a:pt x="220894" y="7447"/>
                        <a:pt x="230881" y="3117"/>
                      </a:cubicBezTo>
                      <a:cubicBezTo>
                        <a:pt x="276778" y="-16743"/>
                        <a:pt x="361932" y="63447"/>
                        <a:pt x="382889" y="98144"/>
                      </a:cubicBezTo>
                      <a:cubicBezTo>
                        <a:pt x="343400" y="64890"/>
                        <a:pt x="272968" y="81401"/>
                        <a:pt x="238155" y="115405"/>
                      </a:cubicBezTo>
                      <a:close/>
                    </a:path>
                  </a:pathLst>
                </a:custGeom>
                <a:solidFill>
                  <a:srgbClr val="DA9C92">
                    <a:alpha val="25000"/>
                  </a:srgbClr>
                </a:solidFill>
                <a:ln w="5770" cap="flat">
                  <a:noFill/>
                  <a:prstDash val="solid"/>
                  <a:miter/>
                </a:ln>
              </p:spPr>
              <p:txBody>
                <a:bodyPr rtlCol="0" anchor="ctr"/>
                <a:lstStyle/>
                <a:p>
                  <a:endParaRPr lang="th-TH"/>
                </a:p>
              </p:txBody>
            </p:sp>
            <p:sp>
              <p:nvSpPr>
                <p:cNvPr id="1760" name="Freeform: Shape 1759">
                  <a:extLst>
                    <a:ext uri="{FF2B5EF4-FFF2-40B4-BE49-F238E27FC236}">
                      <a16:creationId xmlns:a16="http://schemas.microsoft.com/office/drawing/2014/main" id="{C12C721D-04CA-4868-82AC-B0FD9AE701AF}"/>
                    </a:ext>
                  </a:extLst>
                </p:cNvPr>
                <p:cNvSpPr/>
                <p:nvPr/>
              </p:nvSpPr>
              <p:spPr>
                <a:xfrm>
                  <a:off x="3351459" y="4765457"/>
                  <a:ext cx="234218" cy="420691"/>
                </a:xfrm>
                <a:custGeom>
                  <a:avLst/>
                  <a:gdLst>
                    <a:gd name="connsiteX0" fmla="*/ 167654 w 234218"/>
                    <a:gd name="connsiteY0" fmla="*/ 119678 h 420691"/>
                    <a:gd name="connsiteX1" fmla="*/ 177064 w 234218"/>
                    <a:gd name="connsiteY1" fmla="*/ 169616 h 420691"/>
                    <a:gd name="connsiteX2" fmla="*/ 156569 w 234218"/>
                    <a:gd name="connsiteY2" fmla="*/ 208816 h 420691"/>
                    <a:gd name="connsiteX3" fmla="*/ 0 w 234218"/>
                    <a:gd name="connsiteY3" fmla="*/ 420692 h 420691"/>
                    <a:gd name="connsiteX4" fmla="*/ 234218 w 234218"/>
                    <a:gd name="connsiteY4" fmla="*/ 253789 h 420691"/>
                    <a:gd name="connsiteX5" fmla="*/ 172907 w 234218"/>
                    <a:gd name="connsiteY5" fmla="*/ 88156 h 420691"/>
                    <a:gd name="connsiteX6" fmla="*/ 115060 w 234218"/>
                    <a:gd name="connsiteY6" fmla="*/ 0 h 420691"/>
                    <a:gd name="connsiteX7" fmla="*/ 167654 w 234218"/>
                    <a:gd name="connsiteY7" fmla="*/ 119678 h 4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218" h="420691">
                      <a:moveTo>
                        <a:pt x="167654" y="119678"/>
                      </a:moveTo>
                      <a:cubicBezTo>
                        <a:pt x="173773" y="135728"/>
                        <a:pt x="180008" y="152701"/>
                        <a:pt x="177064" y="169616"/>
                      </a:cubicBezTo>
                      <a:cubicBezTo>
                        <a:pt x="174524" y="184280"/>
                        <a:pt x="165402" y="196808"/>
                        <a:pt x="156569" y="208816"/>
                      </a:cubicBezTo>
                      <a:cubicBezTo>
                        <a:pt x="104379" y="279422"/>
                        <a:pt x="52190" y="350086"/>
                        <a:pt x="0" y="420692"/>
                      </a:cubicBezTo>
                      <a:cubicBezTo>
                        <a:pt x="57674" y="342061"/>
                        <a:pt x="141097" y="282655"/>
                        <a:pt x="234218" y="253789"/>
                      </a:cubicBezTo>
                      <a:cubicBezTo>
                        <a:pt x="197270" y="207430"/>
                        <a:pt x="191208" y="144561"/>
                        <a:pt x="172907" y="88156"/>
                      </a:cubicBezTo>
                      <a:cubicBezTo>
                        <a:pt x="161880" y="54152"/>
                        <a:pt x="143464" y="21707"/>
                        <a:pt x="115060" y="0"/>
                      </a:cubicBezTo>
                      <a:cubicBezTo>
                        <a:pt x="128396" y="40528"/>
                        <a:pt x="152066" y="78920"/>
                        <a:pt x="167654" y="119678"/>
                      </a:cubicBezTo>
                      <a:close/>
                    </a:path>
                  </a:pathLst>
                </a:custGeom>
                <a:solidFill>
                  <a:srgbClr val="DA9C92">
                    <a:alpha val="25000"/>
                  </a:srgbClr>
                </a:solidFill>
                <a:ln w="5770" cap="flat">
                  <a:noFill/>
                  <a:prstDash val="solid"/>
                  <a:miter/>
                </a:ln>
              </p:spPr>
              <p:txBody>
                <a:bodyPr rtlCol="0" anchor="ctr"/>
                <a:lstStyle/>
                <a:p>
                  <a:endParaRPr lang="th-TH"/>
                </a:p>
              </p:txBody>
            </p:sp>
            <p:sp>
              <p:nvSpPr>
                <p:cNvPr id="1761" name="Freeform: Shape 1760">
                  <a:extLst>
                    <a:ext uri="{FF2B5EF4-FFF2-40B4-BE49-F238E27FC236}">
                      <a16:creationId xmlns:a16="http://schemas.microsoft.com/office/drawing/2014/main" id="{43258357-AA45-4EAA-A7AA-7037A6C3F794}"/>
                    </a:ext>
                  </a:extLst>
                </p:cNvPr>
                <p:cNvSpPr/>
                <p:nvPr/>
              </p:nvSpPr>
              <p:spPr>
                <a:xfrm>
                  <a:off x="2580864" y="4903766"/>
                  <a:ext cx="587873" cy="577685"/>
                </a:xfrm>
                <a:custGeom>
                  <a:avLst/>
                  <a:gdLst>
                    <a:gd name="connsiteX0" fmla="*/ 230398 w 587873"/>
                    <a:gd name="connsiteY0" fmla="*/ 115769 h 577685"/>
                    <a:gd name="connsiteX1" fmla="*/ 272139 w 587873"/>
                    <a:gd name="connsiteY1" fmla="*/ 126507 h 577685"/>
                    <a:gd name="connsiteX2" fmla="*/ 301120 w 587873"/>
                    <a:gd name="connsiteY2" fmla="*/ 156065 h 577685"/>
                    <a:gd name="connsiteX3" fmla="*/ 403016 w 587873"/>
                    <a:gd name="connsiteY3" fmla="*/ 293814 h 577685"/>
                    <a:gd name="connsiteX4" fmla="*/ 452493 w 587873"/>
                    <a:gd name="connsiteY4" fmla="*/ 372271 h 577685"/>
                    <a:gd name="connsiteX5" fmla="*/ 491693 w 587873"/>
                    <a:gd name="connsiteY5" fmla="*/ 498531 h 577685"/>
                    <a:gd name="connsiteX6" fmla="*/ 587874 w 587873"/>
                    <a:gd name="connsiteY6" fmla="*/ 577681 h 577685"/>
                    <a:gd name="connsiteX7" fmla="*/ 404691 w 587873"/>
                    <a:gd name="connsiteY7" fmla="*/ 426251 h 577685"/>
                    <a:gd name="connsiteX8" fmla="*/ 366415 w 587873"/>
                    <a:gd name="connsiteY8" fmla="*/ 376947 h 577685"/>
                    <a:gd name="connsiteX9" fmla="*/ 189755 w 587873"/>
                    <a:gd name="connsiteY9" fmla="*/ 291735 h 577685"/>
                    <a:gd name="connsiteX10" fmla="*/ 177054 w 587873"/>
                    <a:gd name="connsiteY10" fmla="*/ 277129 h 577685"/>
                    <a:gd name="connsiteX11" fmla="*/ 182770 w 587873"/>
                    <a:gd name="connsiteY11" fmla="*/ 257269 h 577685"/>
                    <a:gd name="connsiteX12" fmla="*/ 220238 w 587873"/>
                    <a:gd name="connsiteY12" fmla="*/ 193649 h 577685"/>
                    <a:gd name="connsiteX13" fmla="*/ 10498 w 587873"/>
                    <a:gd name="connsiteY13" fmla="*/ 38697 h 577685"/>
                    <a:gd name="connsiteX14" fmla="*/ 8015 w 587873"/>
                    <a:gd name="connsiteY14" fmla="*/ 363 h 577685"/>
                    <a:gd name="connsiteX15" fmla="*/ 230398 w 587873"/>
                    <a:gd name="connsiteY15" fmla="*/ 115769 h 57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73" h="577685">
                      <a:moveTo>
                        <a:pt x="230398" y="115769"/>
                      </a:moveTo>
                      <a:cubicBezTo>
                        <a:pt x="244658" y="117962"/>
                        <a:pt x="259553" y="119348"/>
                        <a:pt x="272139" y="126507"/>
                      </a:cubicBezTo>
                      <a:cubicBezTo>
                        <a:pt x="284204" y="133377"/>
                        <a:pt x="292807" y="144865"/>
                        <a:pt x="301120" y="156065"/>
                      </a:cubicBezTo>
                      <a:cubicBezTo>
                        <a:pt x="335066" y="201962"/>
                        <a:pt x="369070" y="247917"/>
                        <a:pt x="403016" y="293814"/>
                      </a:cubicBezTo>
                      <a:cubicBezTo>
                        <a:pt x="421433" y="318754"/>
                        <a:pt x="440023" y="343925"/>
                        <a:pt x="452493" y="372271"/>
                      </a:cubicBezTo>
                      <a:cubicBezTo>
                        <a:pt x="470274" y="412626"/>
                        <a:pt x="474951" y="457714"/>
                        <a:pt x="491693" y="498531"/>
                      </a:cubicBezTo>
                      <a:cubicBezTo>
                        <a:pt x="508493" y="539347"/>
                        <a:pt x="543767" y="578143"/>
                        <a:pt x="587874" y="577681"/>
                      </a:cubicBezTo>
                      <a:cubicBezTo>
                        <a:pt x="505548" y="573236"/>
                        <a:pt x="449722" y="495298"/>
                        <a:pt x="404691" y="426251"/>
                      </a:cubicBezTo>
                      <a:cubicBezTo>
                        <a:pt x="393318" y="408758"/>
                        <a:pt x="381656" y="391207"/>
                        <a:pt x="366415" y="376947"/>
                      </a:cubicBezTo>
                      <a:cubicBezTo>
                        <a:pt x="318440" y="331974"/>
                        <a:pt x="244716" y="327818"/>
                        <a:pt x="189755" y="291735"/>
                      </a:cubicBezTo>
                      <a:cubicBezTo>
                        <a:pt x="184213" y="288098"/>
                        <a:pt x="178497" y="283595"/>
                        <a:pt x="177054" y="277129"/>
                      </a:cubicBezTo>
                      <a:cubicBezTo>
                        <a:pt x="175495" y="270201"/>
                        <a:pt x="179190" y="263331"/>
                        <a:pt x="182770" y="257269"/>
                      </a:cubicBezTo>
                      <a:cubicBezTo>
                        <a:pt x="195240" y="236082"/>
                        <a:pt x="207767" y="214894"/>
                        <a:pt x="220238" y="193649"/>
                      </a:cubicBezTo>
                      <a:cubicBezTo>
                        <a:pt x="139297" y="159760"/>
                        <a:pt x="66671" y="106127"/>
                        <a:pt x="10498" y="38697"/>
                      </a:cubicBezTo>
                      <a:cubicBezTo>
                        <a:pt x="857" y="27092"/>
                        <a:pt x="-6129" y="5616"/>
                        <a:pt x="8015" y="363"/>
                      </a:cubicBezTo>
                      <a:cubicBezTo>
                        <a:pt x="28741" y="-7316"/>
                        <a:pt x="189351" y="109418"/>
                        <a:pt x="230398" y="115769"/>
                      </a:cubicBezTo>
                      <a:close/>
                    </a:path>
                  </a:pathLst>
                </a:custGeom>
                <a:solidFill>
                  <a:srgbClr val="DA9C92">
                    <a:alpha val="25000"/>
                  </a:srgbClr>
                </a:solidFill>
                <a:ln w="5770" cap="flat">
                  <a:noFill/>
                  <a:prstDash val="solid"/>
                  <a:miter/>
                </a:ln>
              </p:spPr>
              <p:txBody>
                <a:bodyPr rtlCol="0" anchor="ctr"/>
                <a:lstStyle/>
                <a:p>
                  <a:endParaRPr lang="th-TH"/>
                </a:p>
              </p:txBody>
            </p:sp>
            <p:sp>
              <p:nvSpPr>
                <p:cNvPr id="1762" name="Freeform: Shape 1761">
                  <a:extLst>
                    <a:ext uri="{FF2B5EF4-FFF2-40B4-BE49-F238E27FC236}">
                      <a16:creationId xmlns:a16="http://schemas.microsoft.com/office/drawing/2014/main" id="{EE025804-5CAC-450C-BA82-C0EB2E94B4A4}"/>
                    </a:ext>
                  </a:extLst>
                </p:cNvPr>
                <p:cNvSpPr/>
                <p:nvPr/>
              </p:nvSpPr>
              <p:spPr>
                <a:xfrm>
                  <a:off x="2603143" y="5569177"/>
                  <a:ext cx="184334" cy="412469"/>
                </a:xfrm>
                <a:custGeom>
                  <a:avLst/>
                  <a:gdLst>
                    <a:gd name="connsiteX0" fmla="*/ 285 w 184334"/>
                    <a:gd name="connsiteY0" fmla="*/ 198562 h 412469"/>
                    <a:gd name="connsiteX1" fmla="*/ 15353 w 184334"/>
                    <a:gd name="connsiteY1" fmla="*/ 344393 h 412469"/>
                    <a:gd name="connsiteX2" fmla="*/ 16277 w 184334"/>
                    <a:gd name="connsiteY2" fmla="*/ 388385 h 412469"/>
                    <a:gd name="connsiteX3" fmla="*/ 48664 w 184334"/>
                    <a:gd name="connsiteY3" fmla="*/ 411882 h 412469"/>
                    <a:gd name="connsiteX4" fmla="*/ 67254 w 184334"/>
                    <a:gd name="connsiteY4" fmla="*/ 355651 h 412469"/>
                    <a:gd name="connsiteX5" fmla="*/ 184334 w 184334"/>
                    <a:gd name="connsiteY5" fmla="*/ 24443 h 412469"/>
                    <a:gd name="connsiteX6" fmla="*/ 285 w 184334"/>
                    <a:gd name="connsiteY6" fmla="*/ 198562 h 41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34" h="412469">
                      <a:moveTo>
                        <a:pt x="285" y="198562"/>
                      </a:moveTo>
                      <a:cubicBezTo>
                        <a:pt x="-2601" y="247461"/>
                        <a:pt x="17431" y="295494"/>
                        <a:pt x="15353" y="344393"/>
                      </a:cubicBezTo>
                      <a:cubicBezTo>
                        <a:pt x="14718" y="359115"/>
                        <a:pt x="12120" y="374241"/>
                        <a:pt x="16277" y="388385"/>
                      </a:cubicBezTo>
                      <a:cubicBezTo>
                        <a:pt x="20433" y="402529"/>
                        <a:pt x="34347" y="415403"/>
                        <a:pt x="48664" y="411882"/>
                      </a:cubicBezTo>
                      <a:cubicBezTo>
                        <a:pt x="69794" y="406744"/>
                        <a:pt x="69621" y="377243"/>
                        <a:pt x="67254" y="355651"/>
                      </a:cubicBezTo>
                      <a:cubicBezTo>
                        <a:pt x="53398" y="229622"/>
                        <a:pt x="128911" y="128880"/>
                        <a:pt x="184334" y="24443"/>
                      </a:cubicBezTo>
                      <a:cubicBezTo>
                        <a:pt x="90693" y="-65792"/>
                        <a:pt x="5077" y="116872"/>
                        <a:pt x="285" y="198562"/>
                      </a:cubicBezTo>
                      <a:close/>
                    </a:path>
                  </a:pathLst>
                </a:custGeom>
                <a:solidFill>
                  <a:srgbClr val="DA9C92">
                    <a:alpha val="25000"/>
                  </a:srgbClr>
                </a:solidFill>
                <a:ln w="5770" cap="flat">
                  <a:noFill/>
                  <a:prstDash val="solid"/>
                  <a:miter/>
                </a:ln>
              </p:spPr>
              <p:txBody>
                <a:bodyPr rtlCol="0" anchor="ctr"/>
                <a:lstStyle/>
                <a:p>
                  <a:endParaRPr lang="th-TH"/>
                </a:p>
              </p:txBody>
            </p:sp>
            <p:sp>
              <p:nvSpPr>
                <p:cNvPr id="1763" name="Freeform: Shape 1762">
                  <a:extLst>
                    <a:ext uri="{FF2B5EF4-FFF2-40B4-BE49-F238E27FC236}">
                      <a16:creationId xmlns:a16="http://schemas.microsoft.com/office/drawing/2014/main" id="{BDC6A448-C669-446C-9997-D198DDDAAA70}"/>
                    </a:ext>
                  </a:extLst>
                </p:cNvPr>
                <p:cNvSpPr/>
                <p:nvPr/>
              </p:nvSpPr>
              <p:spPr>
                <a:xfrm>
                  <a:off x="2495386" y="4449606"/>
                  <a:ext cx="352190" cy="509079"/>
                </a:xfrm>
                <a:custGeom>
                  <a:avLst/>
                  <a:gdLst>
                    <a:gd name="connsiteX0" fmla="*/ 50367 w 352190"/>
                    <a:gd name="connsiteY0" fmla="*/ 149179 h 509079"/>
                    <a:gd name="connsiteX1" fmla="*/ 73864 w 352190"/>
                    <a:gd name="connsiteY1" fmla="*/ 320527 h 509079"/>
                    <a:gd name="connsiteX2" fmla="*/ 278985 w 352190"/>
                    <a:gd name="connsiteY2" fmla="*/ 445343 h 509079"/>
                    <a:gd name="connsiteX3" fmla="*/ 329097 w 352190"/>
                    <a:gd name="connsiteY3" fmla="*/ 463702 h 509079"/>
                    <a:gd name="connsiteX4" fmla="*/ 351554 w 352190"/>
                    <a:gd name="connsiteY4" fmla="*/ 509079 h 509079"/>
                    <a:gd name="connsiteX5" fmla="*/ 160231 w 352190"/>
                    <a:gd name="connsiteY5" fmla="*/ 457583 h 509079"/>
                    <a:gd name="connsiteX6" fmla="*/ 69361 w 352190"/>
                    <a:gd name="connsiteY6" fmla="*/ 389459 h 509079"/>
                    <a:gd name="connsiteX7" fmla="*/ 2103 w 352190"/>
                    <a:gd name="connsiteY7" fmla="*/ 176775 h 509079"/>
                    <a:gd name="connsiteX8" fmla="*/ 105270 w 352190"/>
                    <a:gd name="connsiteY8" fmla="*/ 0 h 509079"/>
                    <a:gd name="connsiteX9" fmla="*/ 50367 w 352190"/>
                    <a:gd name="connsiteY9" fmla="*/ 149179 h 50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190" h="509079">
                      <a:moveTo>
                        <a:pt x="50367" y="149179"/>
                      </a:moveTo>
                      <a:cubicBezTo>
                        <a:pt x="38763" y="207026"/>
                        <a:pt x="43497" y="269954"/>
                        <a:pt x="73864" y="320527"/>
                      </a:cubicBezTo>
                      <a:cubicBezTo>
                        <a:pt x="116182" y="391018"/>
                        <a:pt x="199200" y="425599"/>
                        <a:pt x="278985" y="445343"/>
                      </a:cubicBezTo>
                      <a:cubicBezTo>
                        <a:pt x="296363" y="449616"/>
                        <a:pt x="314259" y="453657"/>
                        <a:pt x="329097" y="463702"/>
                      </a:cubicBezTo>
                      <a:cubicBezTo>
                        <a:pt x="343876" y="473748"/>
                        <a:pt x="355018" y="491529"/>
                        <a:pt x="351554" y="509079"/>
                      </a:cubicBezTo>
                      <a:cubicBezTo>
                        <a:pt x="284989" y="506424"/>
                        <a:pt x="219118" y="488700"/>
                        <a:pt x="160231" y="457583"/>
                      </a:cubicBezTo>
                      <a:cubicBezTo>
                        <a:pt x="126631" y="439801"/>
                        <a:pt x="95052" y="417517"/>
                        <a:pt x="69361" y="389459"/>
                      </a:cubicBezTo>
                      <a:cubicBezTo>
                        <a:pt x="17518" y="332824"/>
                        <a:pt x="-7769" y="252923"/>
                        <a:pt x="2103" y="176775"/>
                      </a:cubicBezTo>
                      <a:cubicBezTo>
                        <a:pt x="10994" y="107901"/>
                        <a:pt x="48924" y="40874"/>
                        <a:pt x="105270" y="0"/>
                      </a:cubicBezTo>
                      <a:cubicBezTo>
                        <a:pt x="90260" y="47571"/>
                        <a:pt x="60932" y="96470"/>
                        <a:pt x="50367" y="149179"/>
                      </a:cubicBezTo>
                      <a:close/>
                    </a:path>
                  </a:pathLst>
                </a:custGeom>
                <a:solidFill>
                  <a:srgbClr val="DA9C92">
                    <a:alpha val="25000"/>
                  </a:srgbClr>
                </a:solidFill>
                <a:ln w="5770" cap="flat">
                  <a:noFill/>
                  <a:prstDash val="solid"/>
                  <a:miter/>
                </a:ln>
              </p:spPr>
              <p:txBody>
                <a:bodyPr rtlCol="0" anchor="ctr"/>
                <a:lstStyle/>
                <a:p>
                  <a:endParaRPr lang="th-TH"/>
                </a:p>
              </p:txBody>
            </p:sp>
            <p:sp>
              <p:nvSpPr>
                <p:cNvPr id="1764" name="Freeform: Shape 1763">
                  <a:extLst>
                    <a:ext uri="{FF2B5EF4-FFF2-40B4-BE49-F238E27FC236}">
                      <a16:creationId xmlns:a16="http://schemas.microsoft.com/office/drawing/2014/main" id="{63C68F7A-D49D-4D25-93AC-3CC3D67D0F6A}"/>
                    </a:ext>
                  </a:extLst>
                </p:cNvPr>
                <p:cNvSpPr/>
                <p:nvPr/>
              </p:nvSpPr>
              <p:spPr>
                <a:xfrm>
                  <a:off x="2938908" y="5796863"/>
                  <a:ext cx="722834" cy="451645"/>
                </a:xfrm>
                <a:custGeom>
                  <a:avLst/>
                  <a:gdLst>
                    <a:gd name="connsiteX0" fmla="*/ 430795 w 722834"/>
                    <a:gd name="connsiteY0" fmla="*/ 11693 h 451645"/>
                    <a:gd name="connsiteX1" fmla="*/ 456139 w 722834"/>
                    <a:gd name="connsiteY1" fmla="*/ 666 h 451645"/>
                    <a:gd name="connsiteX2" fmla="*/ 490778 w 722834"/>
                    <a:gd name="connsiteY2" fmla="*/ 4592 h 451645"/>
                    <a:gd name="connsiteX3" fmla="*/ 692436 w 722834"/>
                    <a:gd name="connsiteY3" fmla="*/ 57070 h 451645"/>
                    <a:gd name="connsiteX4" fmla="*/ 721821 w 722834"/>
                    <a:gd name="connsiteY4" fmla="*/ 87379 h 451645"/>
                    <a:gd name="connsiteX5" fmla="*/ 687471 w 722834"/>
                    <a:gd name="connsiteY5" fmla="*/ 99214 h 451645"/>
                    <a:gd name="connsiteX6" fmla="*/ 494531 w 722834"/>
                    <a:gd name="connsiteY6" fmla="*/ 210290 h 451645"/>
                    <a:gd name="connsiteX7" fmla="*/ 338251 w 722834"/>
                    <a:gd name="connsiteY7" fmla="*/ 378406 h 451645"/>
                    <a:gd name="connsiteX8" fmla="*/ 223249 w 722834"/>
                    <a:gd name="connsiteY8" fmla="*/ 427535 h 451645"/>
                    <a:gd name="connsiteX9" fmla="*/ 102012 w 722834"/>
                    <a:gd name="connsiteY9" fmla="*/ 451436 h 451645"/>
                    <a:gd name="connsiteX10" fmla="*/ 0 w 722834"/>
                    <a:gd name="connsiteY10" fmla="*/ 391568 h 451645"/>
                    <a:gd name="connsiteX11" fmla="*/ 382012 w 722834"/>
                    <a:gd name="connsiteY11" fmla="*/ 267907 h 451645"/>
                    <a:gd name="connsiteX12" fmla="*/ 447018 w 722834"/>
                    <a:gd name="connsiteY12" fmla="*/ 173400 h 451645"/>
                    <a:gd name="connsiteX13" fmla="*/ 461624 w 722834"/>
                    <a:gd name="connsiteY13" fmla="*/ 113474 h 451645"/>
                    <a:gd name="connsiteX14" fmla="*/ 369542 w 722834"/>
                    <a:gd name="connsiteY14" fmla="*/ 95519 h 451645"/>
                    <a:gd name="connsiteX15" fmla="*/ 430795 w 722834"/>
                    <a:gd name="connsiteY15" fmla="*/ 11693 h 4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2834" h="451645">
                      <a:moveTo>
                        <a:pt x="430795" y="11693"/>
                      </a:moveTo>
                      <a:cubicBezTo>
                        <a:pt x="438704" y="6901"/>
                        <a:pt x="447018" y="2282"/>
                        <a:pt x="456139" y="666"/>
                      </a:cubicBezTo>
                      <a:cubicBezTo>
                        <a:pt x="467686" y="-1355"/>
                        <a:pt x="479463" y="1590"/>
                        <a:pt x="490778" y="4592"/>
                      </a:cubicBezTo>
                      <a:cubicBezTo>
                        <a:pt x="557978" y="22085"/>
                        <a:pt x="625236" y="39577"/>
                        <a:pt x="692436" y="57070"/>
                      </a:cubicBezTo>
                      <a:cubicBezTo>
                        <a:pt x="707908" y="61111"/>
                        <a:pt x="727537" y="72427"/>
                        <a:pt x="721821" y="87379"/>
                      </a:cubicBezTo>
                      <a:cubicBezTo>
                        <a:pt x="717203" y="99503"/>
                        <a:pt x="700461" y="99618"/>
                        <a:pt x="687471" y="99214"/>
                      </a:cubicBezTo>
                      <a:cubicBezTo>
                        <a:pt x="610630" y="96732"/>
                        <a:pt x="543949" y="151404"/>
                        <a:pt x="494531" y="210290"/>
                      </a:cubicBezTo>
                      <a:cubicBezTo>
                        <a:pt x="445112" y="269177"/>
                        <a:pt x="403026" y="336954"/>
                        <a:pt x="338251" y="378406"/>
                      </a:cubicBezTo>
                      <a:cubicBezTo>
                        <a:pt x="303034" y="400921"/>
                        <a:pt x="262968" y="414430"/>
                        <a:pt x="223249" y="427535"/>
                      </a:cubicBezTo>
                      <a:cubicBezTo>
                        <a:pt x="183876" y="440525"/>
                        <a:pt x="143406" y="453457"/>
                        <a:pt x="102012" y="451436"/>
                      </a:cubicBezTo>
                      <a:cubicBezTo>
                        <a:pt x="60618" y="449415"/>
                        <a:pt x="17550" y="429152"/>
                        <a:pt x="0" y="391568"/>
                      </a:cubicBezTo>
                      <a:cubicBezTo>
                        <a:pt x="136882" y="425341"/>
                        <a:pt x="290911" y="375519"/>
                        <a:pt x="382012" y="267907"/>
                      </a:cubicBezTo>
                      <a:cubicBezTo>
                        <a:pt x="406721" y="238694"/>
                        <a:pt x="426927" y="205960"/>
                        <a:pt x="447018" y="173400"/>
                      </a:cubicBezTo>
                      <a:cubicBezTo>
                        <a:pt x="458218" y="155156"/>
                        <a:pt x="469822" y="133218"/>
                        <a:pt x="461624" y="113474"/>
                      </a:cubicBezTo>
                      <a:cubicBezTo>
                        <a:pt x="442746" y="68154"/>
                        <a:pt x="383339" y="113763"/>
                        <a:pt x="369542" y="95519"/>
                      </a:cubicBezTo>
                      <a:cubicBezTo>
                        <a:pt x="342177" y="59206"/>
                        <a:pt x="405046" y="27280"/>
                        <a:pt x="430795" y="11693"/>
                      </a:cubicBezTo>
                      <a:close/>
                    </a:path>
                  </a:pathLst>
                </a:custGeom>
                <a:solidFill>
                  <a:srgbClr val="DA9C92">
                    <a:alpha val="10000"/>
                  </a:srgbClr>
                </a:solidFill>
                <a:ln w="5770" cap="flat">
                  <a:noFill/>
                  <a:prstDash val="solid"/>
                  <a:miter/>
                </a:ln>
              </p:spPr>
              <p:txBody>
                <a:bodyPr rtlCol="0" anchor="ctr"/>
                <a:lstStyle/>
                <a:p>
                  <a:endParaRPr lang="th-TH"/>
                </a:p>
              </p:txBody>
            </p:sp>
            <p:sp>
              <p:nvSpPr>
                <p:cNvPr id="1765" name="Freeform: Shape 1764">
                  <a:extLst>
                    <a:ext uri="{FF2B5EF4-FFF2-40B4-BE49-F238E27FC236}">
                      <a16:creationId xmlns:a16="http://schemas.microsoft.com/office/drawing/2014/main" id="{E7958E5A-0E5E-44CB-8532-1A91E6E4C006}"/>
                    </a:ext>
                  </a:extLst>
                </p:cNvPr>
                <p:cNvSpPr/>
                <p:nvPr/>
              </p:nvSpPr>
              <p:spPr>
                <a:xfrm>
                  <a:off x="2766387" y="5568648"/>
                  <a:ext cx="648750" cy="370233"/>
                </a:xfrm>
                <a:custGeom>
                  <a:avLst/>
                  <a:gdLst>
                    <a:gd name="connsiteX0" fmla="*/ 388322 w 648750"/>
                    <a:gd name="connsiteY0" fmla="*/ 260576 h 370233"/>
                    <a:gd name="connsiteX1" fmla="*/ 404487 w 648750"/>
                    <a:gd name="connsiteY1" fmla="*/ 303298 h 370233"/>
                    <a:gd name="connsiteX2" fmla="*/ 445419 w 648750"/>
                    <a:gd name="connsiteY2" fmla="*/ 314093 h 370233"/>
                    <a:gd name="connsiteX3" fmla="*/ 467992 w 648750"/>
                    <a:gd name="connsiteY3" fmla="*/ 301796 h 370233"/>
                    <a:gd name="connsiteX4" fmla="*/ 485716 w 648750"/>
                    <a:gd name="connsiteY4" fmla="*/ 310110 h 370233"/>
                    <a:gd name="connsiteX5" fmla="*/ 500841 w 648750"/>
                    <a:gd name="connsiteY5" fmla="*/ 303182 h 370233"/>
                    <a:gd name="connsiteX6" fmla="*/ 567233 w 648750"/>
                    <a:gd name="connsiteY6" fmla="*/ 249722 h 370233"/>
                    <a:gd name="connsiteX7" fmla="*/ 648750 w 648750"/>
                    <a:gd name="connsiteY7" fmla="*/ 244584 h 370233"/>
                    <a:gd name="connsiteX8" fmla="*/ 614227 w 648750"/>
                    <a:gd name="connsiteY8" fmla="*/ 286382 h 370233"/>
                    <a:gd name="connsiteX9" fmla="*/ 442763 w 648750"/>
                    <a:gd name="connsiteY9" fmla="*/ 369574 h 370233"/>
                    <a:gd name="connsiteX10" fmla="*/ 293642 w 648750"/>
                    <a:gd name="connsiteY10" fmla="*/ 275702 h 370233"/>
                    <a:gd name="connsiteX11" fmla="*/ 277361 w 648750"/>
                    <a:gd name="connsiteY11" fmla="*/ 125079 h 370233"/>
                    <a:gd name="connsiteX12" fmla="*/ 149370 w 648750"/>
                    <a:gd name="connsiteY12" fmla="*/ 97022 h 370233"/>
                    <a:gd name="connsiteX13" fmla="*/ 133 w 648750"/>
                    <a:gd name="connsiteY13" fmla="*/ 23067 h 370233"/>
                    <a:gd name="connsiteX14" fmla="*/ 39391 w 648750"/>
                    <a:gd name="connsiteY14" fmla="*/ 148 h 370233"/>
                    <a:gd name="connsiteX15" fmla="*/ 207968 w 648750"/>
                    <a:gd name="connsiteY15" fmla="*/ 36576 h 370233"/>
                    <a:gd name="connsiteX16" fmla="*/ 367943 w 648750"/>
                    <a:gd name="connsiteY16" fmla="*/ 23875 h 370233"/>
                    <a:gd name="connsiteX17" fmla="*/ 388322 w 648750"/>
                    <a:gd name="connsiteY17" fmla="*/ 260576 h 37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750" h="370233">
                      <a:moveTo>
                        <a:pt x="388322" y="260576"/>
                      </a:moveTo>
                      <a:cubicBezTo>
                        <a:pt x="391439" y="275644"/>
                        <a:pt x="394846" y="291347"/>
                        <a:pt x="404487" y="303298"/>
                      </a:cubicBezTo>
                      <a:cubicBezTo>
                        <a:pt x="414186" y="315248"/>
                        <a:pt x="432198" y="322003"/>
                        <a:pt x="445419" y="314093"/>
                      </a:cubicBezTo>
                      <a:cubicBezTo>
                        <a:pt x="452982" y="309590"/>
                        <a:pt x="459274" y="300584"/>
                        <a:pt x="467992" y="301796"/>
                      </a:cubicBezTo>
                      <a:cubicBezTo>
                        <a:pt x="474516" y="302720"/>
                        <a:pt x="479192" y="309302"/>
                        <a:pt x="485716" y="310110"/>
                      </a:cubicBezTo>
                      <a:cubicBezTo>
                        <a:pt x="491373" y="310803"/>
                        <a:pt x="496511" y="306935"/>
                        <a:pt x="500841" y="303182"/>
                      </a:cubicBezTo>
                      <a:cubicBezTo>
                        <a:pt x="522375" y="284592"/>
                        <a:pt x="542293" y="263578"/>
                        <a:pt x="567233" y="249722"/>
                      </a:cubicBezTo>
                      <a:cubicBezTo>
                        <a:pt x="592115" y="235924"/>
                        <a:pt x="624041" y="230440"/>
                        <a:pt x="648750" y="244584"/>
                      </a:cubicBezTo>
                      <a:cubicBezTo>
                        <a:pt x="644074" y="262423"/>
                        <a:pt x="628833" y="275124"/>
                        <a:pt x="614227" y="286382"/>
                      </a:cubicBezTo>
                      <a:cubicBezTo>
                        <a:pt x="563192" y="325697"/>
                        <a:pt x="506845" y="363454"/>
                        <a:pt x="442763" y="369574"/>
                      </a:cubicBezTo>
                      <a:cubicBezTo>
                        <a:pt x="378681" y="375693"/>
                        <a:pt x="306169" y="338860"/>
                        <a:pt x="293642" y="275702"/>
                      </a:cubicBezTo>
                      <a:cubicBezTo>
                        <a:pt x="283596" y="225013"/>
                        <a:pt x="311019" y="164279"/>
                        <a:pt x="277361" y="125079"/>
                      </a:cubicBezTo>
                      <a:cubicBezTo>
                        <a:pt x="247976" y="90844"/>
                        <a:pt x="194401" y="99562"/>
                        <a:pt x="149370" y="97022"/>
                      </a:cubicBezTo>
                      <a:cubicBezTo>
                        <a:pt x="92389" y="93789"/>
                        <a:pt x="37197" y="66424"/>
                        <a:pt x="133" y="23067"/>
                      </a:cubicBezTo>
                      <a:cubicBezTo>
                        <a:pt x="-2003" y="5748"/>
                        <a:pt x="22013" y="-1123"/>
                        <a:pt x="39391" y="148"/>
                      </a:cubicBezTo>
                      <a:cubicBezTo>
                        <a:pt x="96776" y="4477"/>
                        <a:pt x="151506" y="25319"/>
                        <a:pt x="207968" y="36576"/>
                      </a:cubicBezTo>
                      <a:cubicBezTo>
                        <a:pt x="263159" y="47603"/>
                        <a:pt x="315695" y="44197"/>
                        <a:pt x="367943" y="23875"/>
                      </a:cubicBezTo>
                      <a:cubicBezTo>
                        <a:pt x="370079" y="103603"/>
                        <a:pt x="371695" y="180040"/>
                        <a:pt x="388322" y="260576"/>
                      </a:cubicBezTo>
                      <a:close/>
                    </a:path>
                  </a:pathLst>
                </a:custGeom>
                <a:solidFill>
                  <a:srgbClr val="DA9C92">
                    <a:alpha val="10000"/>
                  </a:srgbClr>
                </a:solidFill>
                <a:ln w="5770" cap="flat">
                  <a:noFill/>
                  <a:prstDash val="solid"/>
                  <a:miter/>
                </a:ln>
              </p:spPr>
              <p:txBody>
                <a:bodyPr rtlCol="0" anchor="ctr"/>
                <a:lstStyle/>
                <a:p>
                  <a:endParaRPr lang="th-TH"/>
                </a:p>
              </p:txBody>
            </p:sp>
            <p:sp>
              <p:nvSpPr>
                <p:cNvPr id="1766" name="Freeform: Shape 1765">
                  <a:extLst>
                    <a:ext uri="{FF2B5EF4-FFF2-40B4-BE49-F238E27FC236}">
                      <a16:creationId xmlns:a16="http://schemas.microsoft.com/office/drawing/2014/main" id="{73B337EB-CF25-4008-9572-27B1FB27320F}"/>
                    </a:ext>
                  </a:extLst>
                </p:cNvPr>
                <p:cNvSpPr/>
                <p:nvPr/>
              </p:nvSpPr>
              <p:spPr>
                <a:xfrm>
                  <a:off x="3613717" y="5907508"/>
                  <a:ext cx="693320" cy="711948"/>
                </a:xfrm>
                <a:custGeom>
                  <a:avLst/>
                  <a:gdLst>
                    <a:gd name="connsiteX0" fmla="*/ 165998 w 693320"/>
                    <a:gd name="connsiteY0" fmla="*/ 516353 h 711948"/>
                    <a:gd name="connsiteX1" fmla="*/ 77033 w 693320"/>
                    <a:gd name="connsiteY1" fmla="*/ 381550 h 711948"/>
                    <a:gd name="connsiteX2" fmla="*/ 41585 w 693320"/>
                    <a:gd name="connsiteY2" fmla="*/ 0 h 711948"/>
                    <a:gd name="connsiteX3" fmla="*/ 108093 w 693320"/>
                    <a:gd name="connsiteY3" fmla="*/ 280403 h 711948"/>
                    <a:gd name="connsiteX4" fmla="*/ 198154 w 693320"/>
                    <a:gd name="connsiteY4" fmla="*/ 452791 h 711948"/>
                    <a:gd name="connsiteX5" fmla="*/ 505057 w 693320"/>
                    <a:gd name="connsiteY5" fmla="*/ 533904 h 711948"/>
                    <a:gd name="connsiteX6" fmla="*/ 693320 w 693320"/>
                    <a:gd name="connsiteY6" fmla="*/ 535001 h 711948"/>
                    <a:gd name="connsiteX7" fmla="*/ 632760 w 693320"/>
                    <a:gd name="connsiteY7" fmla="*/ 564964 h 711948"/>
                    <a:gd name="connsiteX8" fmla="*/ 387341 w 693320"/>
                    <a:gd name="connsiteY8" fmla="*/ 554572 h 711948"/>
                    <a:gd name="connsiteX9" fmla="*/ 265989 w 693320"/>
                    <a:gd name="connsiteY9" fmla="*/ 569640 h 711948"/>
                    <a:gd name="connsiteX10" fmla="*/ 103358 w 693320"/>
                    <a:gd name="connsiteY10" fmla="*/ 711949 h 711948"/>
                    <a:gd name="connsiteX11" fmla="*/ 165998 w 693320"/>
                    <a:gd name="connsiteY11" fmla="*/ 516353 h 7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3320" h="711948">
                      <a:moveTo>
                        <a:pt x="165998" y="516353"/>
                      </a:moveTo>
                      <a:cubicBezTo>
                        <a:pt x="160225" y="461855"/>
                        <a:pt x="112249" y="423521"/>
                        <a:pt x="77033" y="381550"/>
                      </a:cubicBezTo>
                      <a:cubicBezTo>
                        <a:pt x="-10373" y="277459"/>
                        <a:pt x="-25095" y="118408"/>
                        <a:pt x="41585" y="0"/>
                      </a:cubicBezTo>
                      <a:cubicBezTo>
                        <a:pt x="57577" y="94796"/>
                        <a:pt x="79804" y="188552"/>
                        <a:pt x="108093" y="280403"/>
                      </a:cubicBezTo>
                      <a:cubicBezTo>
                        <a:pt x="127375" y="343043"/>
                        <a:pt x="150987" y="407298"/>
                        <a:pt x="198154" y="452791"/>
                      </a:cubicBezTo>
                      <a:cubicBezTo>
                        <a:pt x="276265" y="528189"/>
                        <a:pt x="396463" y="533269"/>
                        <a:pt x="505057" y="533904"/>
                      </a:cubicBezTo>
                      <a:cubicBezTo>
                        <a:pt x="567811" y="534251"/>
                        <a:pt x="630566" y="534597"/>
                        <a:pt x="693320" y="535001"/>
                      </a:cubicBezTo>
                      <a:cubicBezTo>
                        <a:pt x="691415" y="559999"/>
                        <a:pt x="657758" y="566003"/>
                        <a:pt x="632760" y="564964"/>
                      </a:cubicBezTo>
                      <a:cubicBezTo>
                        <a:pt x="550954" y="561500"/>
                        <a:pt x="469147" y="558036"/>
                        <a:pt x="387341" y="554572"/>
                      </a:cubicBezTo>
                      <a:cubicBezTo>
                        <a:pt x="346179" y="552840"/>
                        <a:pt x="302995" y="551512"/>
                        <a:pt x="265989" y="569640"/>
                      </a:cubicBezTo>
                      <a:cubicBezTo>
                        <a:pt x="199886" y="602085"/>
                        <a:pt x="172752" y="688568"/>
                        <a:pt x="103358" y="711949"/>
                      </a:cubicBezTo>
                      <a:cubicBezTo>
                        <a:pt x="77957" y="656757"/>
                        <a:pt x="173329" y="585747"/>
                        <a:pt x="165998" y="516353"/>
                      </a:cubicBezTo>
                      <a:close/>
                    </a:path>
                  </a:pathLst>
                </a:custGeom>
                <a:solidFill>
                  <a:srgbClr val="DA9C92">
                    <a:alpha val="25000"/>
                  </a:srgbClr>
                </a:solidFill>
                <a:ln w="5770" cap="flat">
                  <a:noFill/>
                  <a:prstDash val="solid"/>
                  <a:miter/>
                </a:ln>
              </p:spPr>
              <p:txBody>
                <a:bodyPr rtlCol="0" anchor="ctr"/>
                <a:lstStyle/>
                <a:p>
                  <a:endParaRPr lang="th-TH"/>
                </a:p>
              </p:txBody>
            </p:sp>
            <p:sp>
              <p:nvSpPr>
                <p:cNvPr id="1767" name="Freeform: Shape 1766">
                  <a:extLst>
                    <a:ext uri="{FF2B5EF4-FFF2-40B4-BE49-F238E27FC236}">
                      <a16:creationId xmlns:a16="http://schemas.microsoft.com/office/drawing/2014/main" id="{C882468A-0486-46CE-BA8D-346283029E36}"/>
                    </a:ext>
                  </a:extLst>
                </p:cNvPr>
                <p:cNvSpPr/>
                <p:nvPr/>
              </p:nvSpPr>
              <p:spPr>
                <a:xfrm>
                  <a:off x="3561199" y="5738538"/>
                  <a:ext cx="932311" cy="411121"/>
                </a:xfrm>
                <a:custGeom>
                  <a:avLst/>
                  <a:gdLst>
                    <a:gd name="connsiteX0" fmla="*/ 932312 w 932311"/>
                    <a:gd name="connsiteY0" fmla="*/ 253778 h 411121"/>
                    <a:gd name="connsiteX1" fmla="*/ 767083 w 932311"/>
                    <a:gd name="connsiteY1" fmla="*/ 373976 h 411121"/>
                    <a:gd name="connsiteX2" fmla="*/ 704733 w 932311"/>
                    <a:gd name="connsiteY2" fmla="*/ 408153 h 411121"/>
                    <a:gd name="connsiteX3" fmla="*/ 532980 w 932311"/>
                    <a:gd name="connsiteY3" fmla="*/ 299675 h 411121"/>
                    <a:gd name="connsiteX4" fmla="*/ 449269 w 932311"/>
                    <a:gd name="connsiteY4" fmla="*/ 228549 h 411121"/>
                    <a:gd name="connsiteX5" fmla="*/ 407125 w 932311"/>
                    <a:gd name="connsiteY5" fmla="*/ 235708 h 411121"/>
                    <a:gd name="connsiteX6" fmla="*/ 283579 w 932311"/>
                    <a:gd name="connsiteY6" fmla="*/ 227799 h 411121"/>
                    <a:gd name="connsiteX7" fmla="*/ 0 w 932311"/>
                    <a:gd name="connsiteY7" fmla="*/ 106100 h 411121"/>
                    <a:gd name="connsiteX8" fmla="*/ 158532 w 932311"/>
                    <a:gd name="connsiteY8" fmla="*/ 150669 h 411121"/>
                    <a:gd name="connsiteX9" fmla="*/ 289121 w 932311"/>
                    <a:gd name="connsiteY9" fmla="*/ 174570 h 411121"/>
                    <a:gd name="connsiteX10" fmla="*/ 409319 w 932311"/>
                    <a:gd name="connsiteY10" fmla="*/ 126826 h 411121"/>
                    <a:gd name="connsiteX11" fmla="*/ 529055 w 932311"/>
                    <a:gd name="connsiteY11" fmla="*/ 1028 h 411121"/>
                    <a:gd name="connsiteX12" fmla="*/ 626218 w 932311"/>
                    <a:gd name="connsiteY12" fmla="*/ 125787 h 411121"/>
                    <a:gd name="connsiteX13" fmla="*/ 932312 w 932311"/>
                    <a:gd name="connsiteY13" fmla="*/ 253778 h 41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2311" h="411121">
                      <a:moveTo>
                        <a:pt x="932312" y="253778"/>
                      </a:moveTo>
                      <a:cubicBezTo>
                        <a:pt x="877235" y="293844"/>
                        <a:pt x="822159" y="333910"/>
                        <a:pt x="767083" y="373976"/>
                      </a:cubicBezTo>
                      <a:cubicBezTo>
                        <a:pt x="747801" y="388005"/>
                        <a:pt x="727883" y="402322"/>
                        <a:pt x="704733" y="408153"/>
                      </a:cubicBezTo>
                      <a:cubicBezTo>
                        <a:pt x="634358" y="425877"/>
                        <a:pt x="571776" y="360986"/>
                        <a:pt x="532980" y="299675"/>
                      </a:cubicBezTo>
                      <a:cubicBezTo>
                        <a:pt x="512543" y="267403"/>
                        <a:pt x="487430" y="230166"/>
                        <a:pt x="449269" y="228549"/>
                      </a:cubicBezTo>
                      <a:cubicBezTo>
                        <a:pt x="435010" y="227972"/>
                        <a:pt x="421096" y="232764"/>
                        <a:pt x="407125" y="235708"/>
                      </a:cubicBezTo>
                      <a:cubicBezTo>
                        <a:pt x="366424" y="244368"/>
                        <a:pt x="324049" y="237498"/>
                        <a:pt x="283579" y="227799"/>
                      </a:cubicBezTo>
                      <a:cubicBezTo>
                        <a:pt x="183068" y="203782"/>
                        <a:pt x="86713" y="162446"/>
                        <a:pt x="0" y="106100"/>
                      </a:cubicBezTo>
                      <a:cubicBezTo>
                        <a:pt x="52825" y="120937"/>
                        <a:pt x="105707" y="135832"/>
                        <a:pt x="158532" y="150669"/>
                      </a:cubicBezTo>
                      <a:cubicBezTo>
                        <a:pt x="201253" y="162677"/>
                        <a:pt x="244725" y="174801"/>
                        <a:pt x="289121" y="174570"/>
                      </a:cubicBezTo>
                      <a:cubicBezTo>
                        <a:pt x="333517" y="174339"/>
                        <a:pt x="379818" y="160022"/>
                        <a:pt x="409319" y="126826"/>
                      </a:cubicBezTo>
                      <a:cubicBezTo>
                        <a:pt x="440205" y="92013"/>
                        <a:pt x="464857" y="-11384"/>
                        <a:pt x="529055" y="1028"/>
                      </a:cubicBezTo>
                      <a:cubicBezTo>
                        <a:pt x="571949" y="9342"/>
                        <a:pt x="599199" y="94785"/>
                        <a:pt x="626218" y="125787"/>
                      </a:cubicBezTo>
                      <a:cubicBezTo>
                        <a:pt x="672114" y="178554"/>
                        <a:pt x="854662" y="310297"/>
                        <a:pt x="932312" y="253778"/>
                      </a:cubicBezTo>
                      <a:close/>
                    </a:path>
                  </a:pathLst>
                </a:custGeom>
                <a:solidFill>
                  <a:srgbClr val="DA9C92">
                    <a:alpha val="25000"/>
                  </a:srgbClr>
                </a:solidFill>
                <a:ln w="5770" cap="flat">
                  <a:noFill/>
                  <a:prstDash val="solid"/>
                  <a:miter/>
                </a:ln>
              </p:spPr>
              <p:txBody>
                <a:bodyPr rtlCol="0" anchor="ctr"/>
                <a:lstStyle/>
                <a:p>
                  <a:endParaRPr lang="th-TH"/>
                </a:p>
              </p:txBody>
            </p:sp>
            <p:sp>
              <p:nvSpPr>
                <p:cNvPr id="1768" name="Freeform: Shape 1767">
                  <a:extLst>
                    <a:ext uri="{FF2B5EF4-FFF2-40B4-BE49-F238E27FC236}">
                      <a16:creationId xmlns:a16="http://schemas.microsoft.com/office/drawing/2014/main" id="{74A04E70-E39B-45F5-A31D-1C1759FCD170}"/>
                    </a:ext>
                  </a:extLst>
                </p:cNvPr>
                <p:cNvSpPr/>
                <p:nvPr/>
              </p:nvSpPr>
              <p:spPr>
                <a:xfrm>
                  <a:off x="4129569" y="4936345"/>
                  <a:ext cx="648963" cy="888872"/>
                </a:xfrm>
                <a:custGeom>
                  <a:avLst/>
                  <a:gdLst>
                    <a:gd name="connsiteX0" fmla="*/ 451059 w 648963"/>
                    <a:gd name="connsiteY0" fmla="*/ 620327 h 888872"/>
                    <a:gd name="connsiteX1" fmla="*/ 518778 w 648963"/>
                    <a:gd name="connsiteY1" fmla="*/ 712755 h 888872"/>
                    <a:gd name="connsiteX2" fmla="*/ 461335 w 648963"/>
                    <a:gd name="connsiteY2" fmla="*/ 797852 h 888872"/>
                    <a:gd name="connsiteX3" fmla="*/ 356148 w 648963"/>
                    <a:gd name="connsiteY3" fmla="*/ 821291 h 888872"/>
                    <a:gd name="connsiteX4" fmla="*/ 107497 w 648963"/>
                    <a:gd name="connsiteY4" fmla="*/ 815345 h 888872"/>
                    <a:gd name="connsiteX5" fmla="*/ 0 w 648963"/>
                    <a:gd name="connsiteY5" fmla="*/ 829951 h 888872"/>
                    <a:gd name="connsiteX6" fmla="*/ 270531 w 648963"/>
                    <a:gd name="connsiteY6" fmla="*/ 888433 h 888872"/>
                    <a:gd name="connsiteX7" fmla="*/ 476403 w 648963"/>
                    <a:gd name="connsiteY7" fmla="*/ 822157 h 888872"/>
                    <a:gd name="connsiteX8" fmla="*/ 567273 w 648963"/>
                    <a:gd name="connsiteY8" fmla="*/ 756689 h 888872"/>
                    <a:gd name="connsiteX9" fmla="*/ 588518 w 648963"/>
                    <a:gd name="connsiteY9" fmla="*/ 651964 h 888872"/>
                    <a:gd name="connsiteX10" fmla="*/ 535809 w 648963"/>
                    <a:gd name="connsiteY10" fmla="*/ 597119 h 888872"/>
                    <a:gd name="connsiteX11" fmla="*/ 340272 w 648963"/>
                    <a:gd name="connsiteY11" fmla="*/ 452904 h 888872"/>
                    <a:gd name="connsiteX12" fmla="*/ 648964 w 648963"/>
                    <a:gd name="connsiteY12" fmla="*/ 140287 h 888872"/>
                    <a:gd name="connsiteX13" fmla="*/ 304247 w 648963"/>
                    <a:gd name="connsiteY13" fmla="*/ 6753 h 888872"/>
                    <a:gd name="connsiteX14" fmla="*/ 381954 w 648963"/>
                    <a:gd name="connsiteY14" fmla="*/ 44452 h 888872"/>
                    <a:gd name="connsiteX15" fmla="*/ 396444 w 648963"/>
                    <a:gd name="connsiteY15" fmla="*/ 152814 h 888872"/>
                    <a:gd name="connsiteX16" fmla="*/ 195191 w 648963"/>
                    <a:gd name="connsiteY16" fmla="*/ 522702 h 888872"/>
                    <a:gd name="connsiteX17" fmla="*/ 451059 w 648963"/>
                    <a:gd name="connsiteY17" fmla="*/ 620327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963" h="888872">
                      <a:moveTo>
                        <a:pt x="451059" y="620327"/>
                      </a:moveTo>
                      <a:cubicBezTo>
                        <a:pt x="483966" y="642496"/>
                        <a:pt x="517162" y="673094"/>
                        <a:pt x="518778" y="712755"/>
                      </a:cubicBezTo>
                      <a:cubicBezTo>
                        <a:pt x="520222" y="748896"/>
                        <a:pt x="493549" y="781399"/>
                        <a:pt x="461335" y="797852"/>
                      </a:cubicBezTo>
                      <a:cubicBezTo>
                        <a:pt x="429121" y="814306"/>
                        <a:pt x="392115" y="817943"/>
                        <a:pt x="356148" y="821291"/>
                      </a:cubicBezTo>
                      <a:cubicBezTo>
                        <a:pt x="273129" y="829027"/>
                        <a:pt x="188090" y="836533"/>
                        <a:pt x="107497" y="815345"/>
                      </a:cubicBezTo>
                      <a:cubicBezTo>
                        <a:pt x="69336" y="805300"/>
                        <a:pt x="17435" y="794562"/>
                        <a:pt x="0" y="829951"/>
                      </a:cubicBezTo>
                      <a:cubicBezTo>
                        <a:pt x="91158" y="809803"/>
                        <a:pt x="177410" y="882256"/>
                        <a:pt x="270531" y="888433"/>
                      </a:cubicBezTo>
                      <a:cubicBezTo>
                        <a:pt x="343504" y="893283"/>
                        <a:pt x="412206" y="857143"/>
                        <a:pt x="476403" y="822157"/>
                      </a:cubicBezTo>
                      <a:cubicBezTo>
                        <a:pt x="509368" y="804145"/>
                        <a:pt x="543141" y="785498"/>
                        <a:pt x="567273" y="756689"/>
                      </a:cubicBezTo>
                      <a:cubicBezTo>
                        <a:pt x="591405" y="727881"/>
                        <a:pt x="603991" y="686199"/>
                        <a:pt x="588518" y="651964"/>
                      </a:cubicBezTo>
                      <a:cubicBezTo>
                        <a:pt x="577953" y="628583"/>
                        <a:pt x="556477" y="612302"/>
                        <a:pt x="535809" y="597119"/>
                      </a:cubicBezTo>
                      <a:cubicBezTo>
                        <a:pt x="470630" y="549028"/>
                        <a:pt x="405451" y="500995"/>
                        <a:pt x="340272" y="452904"/>
                      </a:cubicBezTo>
                      <a:cubicBezTo>
                        <a:pt x="407529" y="320121"/>
                        <a:pt x="517104" y="209218"/>
                        <a:pt x="648964" y="140287"/>
                      </a:cubicBezTo>
                      <a:cubicBezTo>
                        <a:pt x="549088" y="60212"/>
                        <a:pt x="428370" y="-24827"/>
                        <a:pt x="304247" y="6753"/>
                      </a:cubicBezTo>
                      <a:cubicBezTo>
                        <a:pt x="321509" y="30307"/>
                        <a:pt x="358572" y="26901"/>
                        <a:pt x="381954" y="44452"/>
                      </a:cubicBezTo>
                      <a:cubicBezTo>
                        <a:pt x="413071" y="67775"/>
                        <a:pt x="407471" y="115462"/>
                        <a:pt x="396444" y="152814"/>
                      </a:cubicBezTo>
                      <a:cubicBezTo>
                        <a:pt x="353838" y="296393"/>
                        <a:pt x="261237" y="396269"/>
                        <a:pt x="195191" y="522702"/>
                      </a:cubicBezTo>
                      <a:cubicBezTo>
                        <a:pt x="285715" y="547585"/>
                        <a:pt x="370927" y="566348"/>
                        <a:pt x="451059" y="620327"/>
                      </a:cubicBezTo>
                      <a:close/>
                    </a:path>
                  </a:pathLst>
                </a:custGeom>
                <a:solidFill>
                  <a:srgbClr val="DA9C92">
                    <a:alpha val="10000"/>
                  </a:srgbClr>
                </a:solidFill>
                <a:ln w="5770" cap="flat">
                  <a:noFill/>
                  <a:prstDash val="solid"/>
                  <a:miter/>
                </a:ln>
              </p:spPr>
              <p:txBody>
                <a:bodyPr rtlCol="0" anchor="ctr"/>
                <a:lstStyle/>
                <a:p>
                  <a:endParaRPr lang="th-TH"/>
                </a:p>
              </p:txBody>
            </p:sp>
            <p:sp>
              <p:nvSpPr>
                <p:cNvPr id="1769" name="Freeform: Shape 1768">
                  <a:extLst>
                    <a:ext uri="{FF2B5EF4-FFF2-40B4-BE49-F238E27FC236}">
                      <a16:creationId xmlns:a16="http://schemas.microsoft.com/office/drawing/2014/main" id="{0304FD59-69AB-4212-A572-F80AF329ACC5}"/>
                    </a:ext>
                  </a:extLst>
                </p:cNvPr>
                <p:cNvSpPr/>
                <p:nvPr/>
              </p:nvSpPr>
              <p:spPr>
                <a:xfrm>
                  <a:off x="3271651" y="5297134"/>
                  <a:ext cx="780037" cy="451307"/>
                </a:xfrm>
                <a:custGeom>
                  <a:avLst/>
                  <a:gdLst>
                    <a:gd name="connsiteX0" fmla="*/ 512854 w 780037"/>
                    <a:gd name="connsiteY0" fmla="*/ 297872 h 451307"/>
                    <a:gd name="connsiteX1" fmla="*/ 780038 w 780037"/>
                    <a:gd name="connsiteY1" fmla="*/ 448032 h 451307"/>
                    <a:gd name="connsiteX2" fmla="*/ 577110 w 780037"/>
                    <a:gd name="connsiteY2" fmla="*/ 409063 h 451307"/>
                    <a:gd name="connsiteX3" fmla="*/ 386883 w 780037"/>
                    <a:gd name="connsiteY3" fmla="*/ 325525 h 451307"/>
                    <a:gd name="connsiteX4" fmla="*/ 256352 w 780037"/>
                    <a:gd name="connsiteY4" fmla="*/ 271546 h 451307"/>
                    <a:gd name="connsiteX5" fmla="*/ 72072 w 780037"/>
                    <a:gd name="connsiteY5" fmla="*/ 274317 h 451307"/>
                    <a:gd name="connsiteX6" fmla="*/ 19478 w 780037"/>
                    <a:gd name="connsiteY6" fmla="*/ 102218 h 451307"/>
                    <a:gd name="connsiteX7" fmla="*/ 178241 w 780037"/>
                    <a:gd name="connsiteY7" fmla="*/ 264214 h 451307"/>
                    <a:gd name="connsiteX8" fmla="*/ 205202 w 780037"/>
                    <a:gd name="connsiteY8" fmla="*/ 266350 h 451307"/>
                    <a:gd name="connsiteX9" fmla="*/ 218653 w 780037"/>
                    <a:gd name="connsiteY9" fmla="*/ 249492 h 451307"/>
                    <a:gd name="connsiteX10" fmla="*/ 303115 w 780037"/>
                    <a:gd name="connsiteY10" fmla="*/ 379 h 451307"/>
                    <a:gd name="connsiteX11" fmla="*/ 342084 w 780037"/>
                    <a:gd name="connsiteY11" fmla="*/ 24800 h 451307"/>
                    <a:gd name="connsiteX12" fmla="*/ 332500 w 780037"/>
                    <a:gd name="connsiteY12" fmla="*/ 78779 h 451307"/>
                    <a:gd name="connsiteX13" fmla="*/ 383882 w 780037"/>
                    <a:gd name="connsiteY13" fmla="*/ 157410 h 451307"/>
                    <a:gd name="connsiteX14" fmla="*/ 512854 w 780037"/>
                    <a:gd name="connsiteY14" fmla="*/ 297872 h 45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0037" h="451307">
                      <a:moveTo>
                        <a:pt x="512854" y="297872"/>
                      </a:moveTo>
                      <a:cubicBezTo>
                        <a:pt x="587444" y="372172"/>
                        <a:pt x="674850" y="451727"/>
                        <a:pt x="780038" y="448032"/>
                      </a:cubicBezTo>
                      <a:cubicBezTo>
                        <a:pt x="711337" y="460618"/>
                        <a:pt x="642116" y="434638"/>
                        <a:pt x="577110" y="409063"/>
                      </a:cubicBezTo>
                      <a:cubicBezTo>
                        <a:pt x="512624" y="383719"/>
                        <a:pt x="447964" y="358259"/>
                        <a:pt x="386883" y="325525"/>
                      </a:cubicBezTo>
                      <a:cubicBezTo>
                        <a:pt x="345086" y="303125"/>
                        <a:pt x="303461" y="276800"/>
                        <a:pt x="256352" y="271546"/>
                      </a:cubicBezTo>
                      <a:cubicBezTo>
                        <a:pt x="194810" y="264734"/>
                        <a:pt x="130439" y="294870"/>
                        <a:pt x="72072" y="274317"/>
                      </a:cubicBezTo>
                      <a:cubicBezTo>
                        <a:pt x="6315" y="251167"/>
                        <a:pt x="-22089" y="158218"/>
                        <a:pt x="19478" y="102218"/>
                      </a:cubicBezTo>
                      <a:cubicBezTo>
                        <a:pt x="46670" y="175191"/>
                        <a:pt x="105845" y="235579"/>
                        <a:pt x="178241" y="264214"/>
                      </a:cubicBezTo>
                      <a:cubicBezTo>
                        <a:pt x="186901" y="267620"/>
                        <a:pt x="196888" y="270564"/>
                        <a:pt x="205202" y="266350"/>
                      </a:cubicBezTo>
                      <a:cubicBezTo>
                        <a:pt x="211725" y="263002"/>
                        <a:pt x="215420" y="256074"/>
                        <a:pt x="218653" y="249492"/>
                      </a:cubicBezTo>
                      <a:cubicBezTo>
                        <a:pt x="257564" y="170631"/>
                        <a:pt x="286026" y="86631"/>
                        <a:pt x="303115" y="379"/>
                      </a:cubicBezTo>
                      <a:cubicBezTo>
                        <a:pt x="319626" y="-2219"/>
                        <a:pt x="337176" y="8808"/>
                        <a:pt x="342084" y="24800"/>
                      </a:cubicBezTo>
                      <a:cubicBezTo>
                        <a:pt x="348030" y="44313"/>
                        <a:pt x="329383" y="59612"/>
                        <a:pt x="332500" y="78779"/>
                      </a:cubicBezTo>
                      <a:cubicBezTo>
                        <a:pt x="336714" y="104759"/>
                        <a:pt x="368236" y="136742"/>
                        <a:pt x="383882" y="157410"/>
                      </a:cubicBezTo>
                      <a:cubicBezTo>
                        <a:pt x="422216" y="208098"/>
                        <a:pt x="467881" y="253129"/>
                        <a:pt x="512854" y="297872"/>
                      </a:cubicBezTo>
                      <a:close/>
                    </a:path>
                  </a:pathLst>
                </a:custGeom>
                <a:solidFill>
                  <a:srgbClr val="DA9C92">
                    <a:alpha val="10000"/>
                  </a:srgbClr>
                </a:solidFill>
                <a:ln w="5770" cap="flat">
                  <a:noFill/>
                  <a:prstDash val="solid"/>
                  <a:miter/>
                </a:ln>
              </p:spPr>
              <p:txBody>
                <a:bodyPr rtlCol="0" anchor="ctr"/>
                <a:lstStyle/>
                <a:p>
                  <a:endParaRPr lang="th-TH"/>
                </a:p>
              </p:txBody>
            </p:sp>
            <p:sp>
              <p:nvSpPr>
                <p:cNvPr id="1770" name="Freeform: Shape 1769">
                  <a:extLst>
                    <a:ext uri="{FF2B5EF4-FFF2-40B4-BE49-F238E27FC236}">
                      <a16:creationId xmlns:a16="http://schemas.microsoft.com/office/drawing/2014/main" id="{9CF3EC94-0896-4862-9B35-859DF525ECA1}"/>
                    </a:ext>
                  </a:extLst>
                </p:cNvPr>
                <p:cNvSpPr/>
                <p:nvPr/>
              </p:nvSpPr>
              <p:spPr>
                <a:xfrm>
                  <a:off x="3165799" y="5050941"/>
                  <a:ext cx="337725" cy="371469"/>
                </a:xfrm>
                <a:custGeom>
                  <a:avLst/>
                  <a:gdLst>
                    <a:gd name="connsiteX0" fmla="*/ 191837 w 337725"/>
                    <a:gd name="connsiteY0" fmla="*/ 38218 h 371469"/>
                    <a:gd name="connsiteX1" fmla="*/ 30362 w 337725"/>
                    <a:gd name="connsiteY1" fmla="*/ 193863 h 371469"/>
                    <a:gd name="connsiteX2" fmla="*/ 1669 w 337725"/>
                    <a:gd name="connsiteY2" fmla="*/ 244725 h 371469"/>
                    <a:gd name="connsiteX3" fmla="*/ 51895 w 337725"/>
                    <a:gd name="connsiteY3" fmla="*/ 356436 h 371469"/>
                    <a:gd name="connsiteX4" fmla="*/ 78221 w 337725"/>
                    <a:gd name="connsiteY4" fmla="*/ 371331 h 371469"/>
                    <a:gd name="connsiteX5" fmla="*/ 98658 w 337725"/>
                    <a:gd name="connsiteY5" fmla="*/ 353434 h 371469"/>
                    <a:gd name="connsiteX6" fmla="*/ 160374 w 337725"/>
                    <a:gd name="connsiteY6" fmla="*/ 208470 h 371469"/>
                    <a:gd name="connsiteX7" fmla="*/ 337726 w 337725"/>
                    <a:gd name="connsiteY7" fmla="*/ 0 h 371469"/>
                    <a:gd name="connsiteX8" fmla="*/ 191837 w 337725"/>
                    <a:gd name="connsiteY8" fmla="*/ 38218 h 3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725" h="371469">
                      <a:moveTo>
                        <a:pt x="191837" y="38218"/>
                      </a:moveTo>
                      <a:cubicBezTo>
                        <a:pt x="124984" y="73031"/>
                        <a:pt x="76605" y="134342"/>
                        <a:pt x="30362" y="193863"/>
                      </a:cubicBezTo>
                      <a:cubicBezTo>
                        <a:pt x="18295" y="209393"/>
                        <a:pt x="5941" y="225558"/>
                        <a:pt x="1669" y="244725"/>
                      </a:cubicBezTo>
                      <a:cubicBezTo>
                        <a:pt x="-7568" y="286234"/>
                        <a:pt x="23261" y="324972"/>
                        <a:pt x="51895" y="356436"/>
                      </a:cubicBezTo>
                      <a:cubicBezTo>
                        <a:pt x="58997" y="364172"/>
                        <a:pt x="67829" y="372659"/>
                        <a:pt x="78221" y="371331"/>
                      </a:cubicBezTo>
                      <a:cubicBezTo>
                        <a:pt x="87516" y="370119"/>
                        <a:pt x="93924" y="361517"/>
                        <a:pt x="98658" y="353434"/>
                      </a:cubicBezTo>
                      <a:cubicBezTo>
                        <a:pt x="125388" y="308172"/>
                        <a:pt x="138840" y="256387"/>
                        <a:pt x="160374" y="208470"/>
                      </a:cubicBezTo>
                      <a:cubicBezTo>
                        <a:pt x="201190" y="117657"/>
                        <a:pt x="269833" y="66161"/>
                        <a:pt x="337726" y="0"/>
                      </a:cubicBezTo>
                      <a:cubicBezTo>
                        <a:pt x="289751" y="346"/>
                        <a:pt x="235194" y="15703"/>
                        <a:pt x="191837" y="38218"/>
                      </a:cubicBezTo>
                      <a:close/>
                    </a:path>
                  </a:pathLst>
                </a:custGeom>
                <a:solidFill>
                  <a:srgbClr val="DA9C92">
                    <a:alpha val="25000"/>
                  </a:srgbClr>
                </a:solidFill>
                <a:ln w="5770" cap="flat">
                  <a:noFill/>
                  <a:prstDash val="solid"/>
                  <a:miter/>
                </a:ln>
              </p:spPr>
              <p:txBody>
                <a:bodyPr rtlCol="0" anchor="ctr"/>
                <a:lstStyle/>
                <a:p>
                  <a:endParaRPr lang="th-TH"/>
                </a:p>
              </p:txBody>
            </p:sp>
            <p:sp>
              <p:nvSpPr>
                <p:cNvPr id="1771" name="Freeform: Shape 1770">
                  <a:extLst>
                    <a:ext uri="{FF2B5EF4-FFF2-40B4-BE49-F238E27FC236}">
                      <a16:creationId xmlns:a16="http://schemas.microsoft.com/office/drawing/2014/main" id="{FAF0DD17-BB5C-49AE-B430-2DA7DE030729}"/>
                    </a:ext>
                  </a:extLst>
                </p:cNvPr>
                <p:cNvSpPr/>
                <p:nvPr/>
              </p:nvSpPr>
              <p:spPr>
                <a:xfrm>
                  <a:off x="4262930" y="4199801"/>
                  <a:ext cx="281154" cy="814076"/>
                </a:xfrm>
                <a:custGeom>
                  <a:avLst/>
                  <a:gdLst>
                    <a:gd name="connsiteX0" fmla="*/ 62466 w 281154"/>
                    <a:gd name="connsiteY0" fmla="*/ 750514 h 814076"/>
                    <a:gd name="connsiteX1" fmla="*/ 82672 w 281154"/>
                    <a:gd name="connsiteY1" fmla="*/ 548914 h 814076"/>
                    <a:gd name="connsiteX2" fmla="*/ 281154 w 281154"/>
                    <a:gd name="connsiteY2" fmla="*/ 0 h 814076"/>
                    <a:gd name="connsiteX3" fmla="*/ 194556 w 281154"/>
                    <a:gd name="connsiteY3" fmla="*/ 500246 h 814076"/>
                    <a:gd name="connsiteX4" fmla="*/ 144387 w 281154"/>
                    <a:gd name="connsiteY4" fmla="*/ 719166 h 814076"/>
                    <a:gd name="connsiteX5" fmla="*/ 0 w 281154"/>
                    <a:gd name="connsiteY5" fmla="*/ 814077 h 814076"/>
                    <a:gd name="connsiteX6" fmla="*/ 62466 w 281154"/>
                    <a:gd name="connsiteY6" fmla="*/ 750514 h 81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154" h="814076">
                      <a:moveTo>
                        <a:pt x="62466" y="750514"/>
                      </a:moveTo>
                      <a:cubicBezTo>
                        <a:pt x="94507" y="690069"/>
                        <a:pt x="84635" y="617327"/>
                        <a:pt x="82672" y="548914"/>
                      </a:cubicBezTo>
                      <a:cubicBezTo>
                        <a:pt x="77014" y="349797"/>
                        <a:pt x="149410" y="149468"/>
                        <a:pt x="281154" y="0"/>
                      </a:cubicBezTo>
                      <a:cubicBezTo>
                        <a:pt x="231563" y="162284"/>
                        <a:pt x="202408" y="330746"/>
                        <a:pt x="194556" y="500246"/>
                      </a:cubicBezTo>
                      <a:cubicBezTo>
                        <a:pt x="191035" y="576221"/>
                        <a:pt x="189938" y="658201"/>
                        <a:pt x="144387" y="719166"/>
                      </a:cubicBezTo>
                      <a:cubicBezTo>
                        <a:pt x="109171" y="766332"/>
                        <a:pt x="53171" y="792427"/>
                        <a:pt x="0" y="814077"/>
                      </a:cubicBezTo>
                      <a:cubicBezTo>
                        <a:pt x="26499" y="799586"/>
                        <a:pt x="48322" y="777244"/>
                        <a:pt x="62466" y="750514"/>
                      </a:cubicBezTo>
                      <a:close/>
                    </a:path>
                  </a:pathLst>
                </a:custGeom>
                <a:solidFill>
                  <a:srgbClr val="DA9C92">
                    <a:alpha val="10000"/>
                  </a:srgbClr>
                </a:solidFill>
                <a:ln w="5770" cap="flat">
                  <a:noFill/>
                  <a:prstDash val="solid"/>
                  <a:miter/>
                </a:ln>
              </p:spPr>
              <p:txBody>
                <a:bodyPr rtlCol="0" anchor="ctr"/>
                <a:lstStyle/>
                <a:p>
                  <a:endParaRPr lang="th-TH"/>
                </a:p>
              </p:txBody>
            </p:sp>
            <p:sp>
              <p:nvSpPr>
                <p:cNvPr id="1772" name="Freeform: Shape 1771">
                  <a:extLst>
                    <a:ext uri="{FF2B5EF4-FFF2-40B4-BE49-F238E27FC236}">
                      <a16:creationId xmlns:a16="http://schemas.microsoft.com/office/drawing/2014/main" id="{B9F0A548-EA82-4C0A-B9AC-42CA342FC068}"/>
                    </a:ext>
                  </a:extLst>
                </p:cNvPr>
                <p:cNvSpPr/>
                <p:nvPr/>
              </p:nvSpPr>
              <p:spPr>
                <a:xfrm>
                  <a:off x="4749757" y="4550802"/>
                  <a:ext cx="298325" cy="342766"/>
                </a:xfrm>
                <a:custGeom>
                  <a:avLst/>
                  <a:gdLst>
                    <a:gd name="connsiteX0" fmla="*/ 71267 w 298325"/>
                    <a:gd name="connsiteY0" fmla="*/ 215752 h 342766"/>
                    <a:gd name="connsiteX1" fmla="*/ 98747 w 298325"/>
                    <a:gd name="connsiteY1" fmla="*/ 157674 h 342766"/>
                    <a:gd name="connsiteX2" fmla="*/ 107002 w 298325"/>
                    <a:gd name="connsiteY2" fmla="*/ 104734 h 342766"/>
                    <a:gd name="connsiteX3" fmla="*/ 180380 w 298325"/>
                    <a:gd name="connsiteY3" fmla="*/ 12363 h 342766"/>
                    <a:gd name="connsiteX4" fmla="*/ 298326 w 298325"/>
                    <a:gd name="connsiteY4" fmla="*/ 14846 h 342766"/>
                    <a:gd name="connsiteX5" fmla="*/ 189444 w 298325"/>
                    <a:gd name="connsiteY5" fmla="*/ 237806 h 342766"/>
                    <a:gd name="connsiteX6" fmla="*/ 40265 w 298325"/>
                    <a:gd name="connsiteY6" fmla="*/ 342762 h 342766"/>
                    <a:gd name="connsiteX7" fmla="*/ 71267 w 298325"/>
                    <a:gd name="connsiteY7" fmla="*/ 215752 h 34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325" h="342766">
                      <a:moveTo>
                        <a:pt x="71267" y="215752"/>
                      </a:moveTo>
                      <a:cubicBezTo>
                        <a:pt x="82697" y="197509"/>
                        <a:pt x="93609" y="178515"/>
                        <a:pt x="98747" y="157674"/>
                      </a:cubicBezTo>
                      <a:cubicBezTo>
                        <a:pt x="103019" y="140297"/>
                        <a:pt x="103250" y="122227"/>
                        <a:pt x="107002" y="104734"/>
                      </a:cubicBezTo>
                      <a:cubicBezTo>
                        <a:pt x="115547" y="64899"/>
                        <a:pt x="143489" y="29683"/>
                        <a:pt x="180380" y="12363"/>
                      </a:cubicBezTo>
                      <a:cubicBezTo>
                        <a:pt x="217271" y="-4957"/>
                        <a:pt x="262186" y="-4033"/>
                        <a:pt x="298326" y="14846"/>
                      </a:cubicBezTo>
                      <a:cubicBezTo>
                        <a:pt x="269864" y="92899"/>
                        <a:pt x="240652" y="172396"/>
                        <a:pt x="189444" y="237806"/>
                      </a:cubicBezTo>
                      <a:cubicBezTo>
                        <a:pt x="159769" y="275736"/>
                        <a:pt x="93724" y="343340"/>
                        <a:pt x="40265" y="342762"/>
                      </a:cubicBezTo>
                      <a:cubicBezTo>
                        <a:pt x="-52857" y="341665"/>
                        <a:pt x="40553" y="264709"/>
                        <a:pt x="71267" y="215752"/>
                      </a:cubicBezTo>
                      <a:close/>
                    </a:path>
                  </a:pathLst>
                </a:custGeom>
                <a:solidFill>
                  <a:srgbClr val="DA9C92">
                    <a:alpha val="10000"/>
                  </a:srgbClr>
                </a:solidFill>
                <a:ln w="5770" cap="flat">
                  <a:noFill/>
                  <a:prstDash val="solid"/>
                  <a:miter/>
                </a:ln>
              </p:spPr>
              <p:txBody>
                <a:bodyPr rtlCol="0" anchor="ctr"/>
                <a:lstStyle/>
                <a:p>
                  <a:endParaRPr lang="th-TH"/>
                </a:p>
              </p:txBody>
            </p:sp>
            <p:sp>
              <p:nvSpPr>
                <p:cNvPr id="1773" name="Freeform: Shape 1772">
                  <a:extLst>
                    <a:ext uri="{FF2B5EF4-FFF2-40B4-BE49-F238E27FC236}">
                      <a16:creationId xmlns:a16="http://schemas.microsoft.com/office/drawing/2014/main" id="{F6D91ECC-8476-4979-9B7C-E82DAF084697}"/>
                    </a:ext>
                  </a:extLst>
                </p:cNvPr>
                <p:cNvSpPr/>
                <p:nvPr/>
              </p:nvSpPr>
              <p:spPr>
                <a:xfrm>
                  <a:off x="4705098" y="4865391"/>
                  <a:ext cx="491178" cy="1040789"/>
                </a:xfrm>
                <a:custGeom>
                  <a:avLst/>
                  <a:gdLst>
                    <a:gd name="connsiteX0" fmla="*/ 423174 w 491178"/>
                    <a:gd name="connsiteY0" fmla="*/ 90466 h 1040789"/>
                    <a:gd name="connsiteX1" fmla="*/ 460065 w 491178"/>
                    <a:gd name="connsiteY1" fmla="*/ 0 h 1040789"/>
                    <a:gd name="connsiteX2" fmla="*/ 448461 w 491178"/>
                    <a:gd name="connsiteY2" fmla="*/ 274688 h 1040789"/>
                    <a:gd name="connsiteX3" fmla="*/ 300956 w 491178"/>
                    <a:gd name="connsiteY3" fmla="*/ 521838 h 1040789"/>
                    <a:gd name="connsiteX4" fmla="*/ 382993 w 491178"/>
                    <a:gd name="connsiteY4" fmla="*/ 562366 h 1040789"/>
                    <a:gd name="connsiteX5" fmla="*/ 258004 w 491178"/>
                    <a:gd name="connsiteY5" fmla="*/ 692840 h 1040789"/>
                    <a:gd name="connsiteX6" fmla="*/ 274399 w 491178"/>
                    <a:gd name="connsiteY6" fmla="*/ 771932 h 1040789"/>
                    <a:gd name="connsiteX7" fmla="*/ 269666 w 491178"/>
                    <a:gd name="connsiteY7" fmla="*/ 864592 h 1040789"/>
                    <a:gd name="connsiteX8" fmla="*/ 175159 w 491178"/>
                    <a:gd name="connsiteY8" fmla="*/ 1040790 h 1040789"/>
                    <a:gd name="connsiteX9" fmla="*/ 143752 w 491178"/>
                    <a:gd name="connsiteY9" fmla="*/ 1025318 h 1040789"/>
                    <a:gd name="connsiteX10" fmla="*/ 177295 w 491178"/>
                    <a:gd name="connsiteY10" fmla="*/ 954134 h 1040789"/>
                    <a:gd name="connsiteX11" fmla="*/ 159513 w 491178"/>
                    <a:gd name="connsiteY11" fmla="*/ 776262 h 1040789"/>
                    <a:gd name="connsiteX12" fmla="*/ 0 w 491178"/>
                    <a:gd name="connsiteY12" fmla="*/ 695611 h 1040789"/>
                    <a:gd name="connsiteX13" fmla="*/ 233699 w 491178"/>
                    <a:gd name="connsiteY13" fmla="*/ 445459 h 1040789"/>
                    <a:gd name="connsiteX14" fmla="*/ 423174 w 491178"/>
                    <a:gd name="connsiteY14" fmla="*/ 90466 h 10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178" h="1040789">
                      <a:moveTo>
                        <a:pt x="423174" y="90466"/>
                      </a:moveTo>
                      <a:cubicBezTo>
                        <a:pt x="431892" y="58829"/>
                        <a:pt x="439455" y="25575"/>
                        <a:pt x="460065" y="0"/>
                      </a:cubicBezTo>
                      <a:cubicBezTo>
                        <a:pt x="512255" y="80651"/>
                        <a:pt x="492164" y="189130"/>
                        <a:pt x="448461" y="274688"/>
                      </a:cubicBezTo>
                      <a:cubicBezTo>
                        <a:pt x="404758" y="360189"/>
                        <a:pt x="340156" y="434201"/>
                        <a:pt x="300956" y="521838"/>
                      </a:cubicBezTo>
                      <a:cubicBezTo>
                        <a:pt x="324569" y="541582"/>
                        <a:pt x="352972" y="555554"/>
                        <a:pt x="382993" y="562366"/>
                      </a:cubicBezTo>
                      <a:cubicBezTo>
                        <a:pt x="382300" y="625294"/>
                        <a:pt x="271051" y="631240"/>
                        <a:pt x="258004" y="692840"/>
                      </a:cubicBezTo>
                      <a:cubicBezTo>
                        <a:pt x="252346" y="719454"/>
                        <a:pt x="268280" y="745376"/>
                        <a:pt x="274399" y="771932"/>
                      </a:cubicBezTo>
                      <a:cubicBezTo>
                        <a:pt x="281442" y="802299"/>
                        <a:pt x="275554" y="833994"/>
                        <a:pt x="269666" y="864592"/>
                      </a:cubicBezTo>
                      <a:cubicBezTo>
                        <a:pt x="252808" y="952056"/>
                        <a:pt x="248767" y="990621"/>
                        <a:pt x="175159" y="1040790"/>
                      </a:cubicBezTo>
                      <a:cubicBezTo>
                        <a:pt x="155761" y="1023066"/>
                        <a:pt x="135843" y="1050373"/>
                        <a:pt x="143752" y="1025318"/>
                      </a:cubicBezTo>
                      <a:cubicBezTo>
                        <a:pt x="151661" y="1000262"/>
                        <a:pt x="167018" y="978324"/>
                        <a:pt x="177295" y="954134"/>
                      </a:cubicBezTo>
                      <a:cubicBezTo>
                        <a:pt x="201600" y="896922"/>
                        <a:pt x="194672" y="827528"/>
                        <a:pt x="159513" y="776262"/>
                      </a:cubicBezTo>
                      <a:cubicBezTo>
                        <a:pt x="124354" y="724996"/>
                        <a:pt x="62120" y="693533"/>
                        <a:pt x="0" y="695611"/>
                      </a:cubicBezTo>
                      <a:cubicBezTo>
                        <a:pt x="58540" y="693648"/>
                        <a:pt x="192998" y="492799"/>
                        <a:pt x="233699" y="445459"/>
                      </a:cubicBezTo>
                      <a:cubicBezTo>
                        <a:pt x="321798" y="342927"/>
                        <a:pt x="387265" y="220882"/>
                        <a:pt x="423174" y="90466"/>
                      </a:cubicBezTo>
                      <a:close/>
                    </a:path>
                  </a:pathLst>
                </a:custGeom>
                <a:solidFill>
                  <a:srgbClr val="DA9C92">
                    <a:alpha val="10000"/>
                  </a:srgbClr>
                </a:solidFill>
                <a:ln w="5770" cap="flat">
                  <a:noFill/>
                  <a:prstDash val="solid"/>
                  <a:miter/>
                </a:ln>
              </p:spPr>
              <p:txBody>
                <a:bodyPr rtlCol="0" anchor="ctr"/>
                <a:lstStyle/>
                <a:p>
                  <a:endParaRPr lang="th-TH"/>
                </a:p>
              </p:txBody>
            </p:sp>
            <p:sp>
              <p:nvSpPr>
                <p:cNvPr id="1774" name="Freeform: Shape 1773">
                  <a:extLst>
                    <a:ext uri="{FF2B5EF4-FFF2-40B4-BE49-F238E27FC236}">
                      <a16:creationId xmlns:a16="http://schemas.microsoft.com/office/drawing/2014/main" id="{119DD781-D2E8-4F6D-8449-9852DE87586B}"/>
                    </a:ext>
                  </a:extLst>
                </p:cNvPr>
                <p:cNvSpPr/>
                <p:nvPr/>
              </p:nvSpPr>
              <p:spPr>
                <a:xfrm>
                  <a:off x="2685176" y="3923496"/>
                  <a:ext cx="306729" cy="546212"/>
                </a:xfrm>
                <a:custGeom>
                  <a:avLst/>
                  <a:gdLst>
                    <a:gd name="connsiteX0" fmla="*/ 234218 w 306729"/>
                    <a:gd name="connsiteY0" fmla="*/ 345467 h 546212"/>
                    <a:gd name="connsiteX1" fmla="*/ 299166 w 306729"/>
                    <a:gd name="connsiteY1" fmla="*/ 216725 h 546212"/>
                    <a:gd name="connsiteX2" fmla="*/ 282540 w 306729"/>
                    <a:gd name="connsiteY2" fmla="*/ 154144 h 546212"/>
                    <a:gd name="connsiteX3" fmla="*/ 306729 w 306729"/>
                    <a:gd name="connsiteY3" fmla="*/ 0 h 546212"/>
                    <a:gd name="connsiteX4" fmla="*/ 231389 w 306729"/>
                    <a:gd name="connsiteY4" fmla="*/ 118119 h 546212"/>
                    <a:gd name="connsiteX5" fmla="*/ 218400 w 306729"/>
                    <a:gd name="connsiteY5" fmla="*/ 146062 h 546212"/>
                    <a:gd name="connsiteX6" fmla="*/ 221575 w 306729"/>
                    <a:gd name="connsiteY6" fmla="*/ 184222 h 546212"/>
                    <a:gd name="connsiteX7" fmla="*/ 120717 w 306729"/>
                    <a:gd name="connsiteY7" fmla="*/ 391942 h 546212"/>
                    <a:gd name="connsiteX8" fmla="*/ 102647 w 306729"/>
                    <a:gd name="connsiteY8" fmla="*/ 463125 h 546212"/>
                    <a:gd name="connsiteX9" fmla="*/ 46994 w 306729"/>
                    <a:gd name="connsiteY9" fmla="*/ 476692 h 546212"/>
                    <a:gd name="connsiteX10" fmla="*/ 0 w 306729"/>
                    <a:gd name="connsiteY10" fmla="*/ 504461 h 546212"/>
                    <a:gd name="connsiteX11" fmla="*/ 177641 w 306729"/>
                    <a:gd name="connsiteY11" fmla="*/ 530325 h 546212"/>
                    <a:gd name="connsiteX12" fmla="*/ 234218 w 306729"/>
                    <a:gd name="connsiteY12" fmla="*/ 345467 h 5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729" h="546212">
                      <a:moveTo>
                        <a:pt x="234218" y="345467"/>
                      </a:moveTo>
                      <a:cubicBezTo>
                        <a:pt x="252461" y="300206"/>
                        <a:pt x="300263" y="265509"/>
                        <a:pt x="299166" y="216725"/>
                      </a:cubicBezTo>
                      <a:cubicBezTo>
                        <a:pt x="298705" y="195076"/>
                        <a:pt x="288139" y="175101"/>
                        <a:pt x="282540" y="154144"/>
                      </a:cubicBezTo>
                      <a:cubicBezTo>
                        <a:pt x="268742" y="102878"/>
                        <a:pt x="284734" y="48322"/>
                        <a:pt x="306729" y="0"/>
                      </a:cubicBezTo>
                      <a:cubicBezTo>
                        <a:pt x="281616" y="39373"/>
                        <a:pt x="256503" y="78746"/>
                        <a:pt x="231389" y="118119"/>
                      </a:cubicBezTo>
                      <a:cubicBezTo>
                        <a:pt x="225847" y="126837"/>
                        <a:pt x="220132" y="135843"/>
                        <a:pt x="218400" y="146062"/>
                      </a:cubicBezTo>
                      <a:cubicBezTo>
                        <a:pt x="216206" y="158705"/>
                        <a:pt x="220362" y="171464"/>
                        <a:pt x="221575" y="184222"/>
                      </a:cubicBezTo>
                      <a:cubicBezTo>
                        <a:pt x="228964" y="262449"/>
                        <a:pt x="132090" y="314234"/>
                        <a:pt x="120717" y="391942"/>
                      </a:cubicBezTo>
                      <a:cubicBezTo>
                        <a:pt x="117080" y="416766"/>
                        <a:pt x="121237" y="446209"/>
                        <a:pt x="102647" y="463125"/>
                      </a:cubicBezTo>
                      <a:cubicBezTo>
                        <a:pt x="88214" y="476230"/>
                        <a:pt x="66449" y="475422"/>
                        <a:pt x="46994" y="476692"/>
                      </a:cubicBezTo>
                      <a:cubicBezTo>
                        <a:pt x="27538" y="477962"/>
                        <a:pt x="4618" y="485467"/>
                        <a:pt x="0" y="504461"/>
                      </a:cubicBezTo>
                      <a:cubicBezTo>
                        <a:pt x="56751" y="524436"/>
                        <a:pt x="125913" y="570391"/>
                        <a:pt x="177641" y="530325"/>
                      </a:cubicBezTo>
                      <a:cubicBezTo>
                        <a:pt x="229253" y="490259"/>
                        <a:pt x="212915" y="398350"/>
                        <a:pt x="234218" y="345467"/>
                      </a:cubicBezTo>
                      <a:close/>
                    </a:path>
                  </a:pathLst>
                </a:custGeom>
                <a:solidFill>
                  <a:srgbClr val="DA9C92">
                    <a:alpha val="25000"/>
                  </a:srgbClr>
                </a:solidFill>
                <a:ln w="5770" cap="flat">
                  <a:noFill/>
                  <a:prstDash val="solid"/>
                  <a:miter/>
                </a:ln>
              </p:spPr>
              <p:txBody>
                <a:bodyPr rtlCol="0" anchor="ctr"/>
                <a:lstStyle/>
                <a:p>
                  <a:endParaRPr lang="th-TH"/>
                </a:p>
              </p:txBody>
            </p:sp>
            <p:sp>
              <p:nvSpPr>
                <p:cNvPr id="1775" name="Freeform: Shape 1774">
                  <a:extLst>
                    <a:ext uri="{FF2B5EF4-FFF2-40B4-BE49-F238E27FC236}">
                      <a16:creationId xmlns:a16="http://schemas.microsoft.com/office/drawing/2014/main" id="{671E3797-5958-43DE-9518-8D026986EE9F}"/>
                    </a:ext>
                  </a:extLst>
                </p:cNvPr>
                <p:cNvSpPr/>
                <p:nvPr/>
              </p:nvSpPr>
              <p:spPr>
                <a:xfrm>
                  <a:off x="3035146" y="4007380"/>
                  <a:ext cx="350720" cy="243415"/>
                </a:xfrm>
                <a:custGeom>
                  <a:avLst/>
                  <a:gdLst>
                    <a:gd name="connsiteX0" fmla="*/ 338020 w 350720"/>
                    <a:gd name="connsiteY0" fmla="*/ 220997 h 243415"/>
                    <a:gd name="connsiteX1" fmla="*/ 246111 w 350720"/>
                    <a:gd name="connsiteY1" fmla="*/ 236065 h 243415"/>
                    <a:gd name="connsiteX2" fmla="*/ 222383 w 350720"/>
                    <a:gd name="connsiteY2" fmla="*/ 243282 h 243415"/>
                    <a:gd name="connsiteX3" fmla="*/ 202177 w 350720"/>
                    <a:gd name="connsiteY3" fmla="*/ 231620 h 243415"/>
                    <a:gd name="connsiteX4" fmla="*/ 0 w 350720"/>
                    <a:gd name="connsiteY4" fmla="*/ 152412 h 243415"/>
                    <a:gd name="connsiteX5" fmla="*/ 184338 w 350720"/>
                    <a:gd name="connsiteY5" fmla="*/ 165113 h 243415"/>
                    <a:gd name="connsiteX6" fmla="*/ 209394 w 350720"/>
                    <a:gd name="connsiteY6" fmla="*/ 164247 h 243415"/>
                    <a:gd name="connsiteX7" fmla="*/ 234853 w 350720"/>
                    <a:gd name="connsiteY7" fmla="*/ 149641 h 243415"/>
                    <a:gd name="connsiteX8" fmla="*/ 350721 w 350720"/>
                    <a:gd name="connsiteY8" fmla="*/ 0 h 243415"/>
                    <a:gd name="connsiteX9" fmla="*/ 338020 w 350720"/>
                    <a:gd name="connsiteY9" fmla="*/ 220997 h 24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720" h="243415">
                      <a:moveTo>
                        <a:pt x="338020" y="220997"/>
                      </a:moveTo>
                      <a:cubicBezTo>
                        <a:pt x="306729" y="221690"/>
                        <a:pt x="274342" y="222672"/>
                        <a:pt x="246111" y="236065"/>
                      </a:cubicBezTo>
                      <a:cubicBezTo>
                        <a:pt x="238548" y="239645"/>
                        <a:pt x="230697" y="244263"/>
                        <a:pt x="222383" y="243282"/>
                      </a:cubicBezTo>
                      <a:cubicBezTo>
                        <a:pt x="214532" y="242358"/>
                        <a:pt x="208181" y="236701"/>
                        <a:pt x="202177" y="231620"/>
                      </a:cubicBezTo>
                      <a:cubicBezTo>
                        <a:pt x="146235" y="184049"/>
                        <a:pt x="72858" y="161303"/>
                        <a:pt x="0" y="152412"/>
                      </a:cubicBezTo>
                      <a:cubicBezTo>
                        <a:pt x="61427" y="156626"/>
                        <a:pt x="122911" y="160841"/>
                        <a:pt x="184338" y="165113"/>
                      </a:cubicBezTo>
                      <a:cubicBezTo>
                        <a:pt x="192709" y="165690"/>
                        <a:pt x="201253" y="166268"/>
                        <a:pt x="209394" y="164247"/>
                      </a:cubicBezTo>
                      <a:cubicBezTo>
                        <a:pt x="218977" y="161880"/>
                        <a:pt x="227348" y="156049"/>
                        <a:pt x="234853" y="149641"/>
                      </a:cubicBezTo>
                      <a:cubicBezTo>
                        <a:pt x="280577" y="110556"/>
                        <a:pt x="295703" y="13221"/>
                        <a:pt x="350721" y="0"/>
                      </a:cubicBezTo>
                      <a:cubicBezTo>
                        <a:pt x="346911" y="17204"/>
                        <a:pt x="309558" y="221690"/>
                        <a:pt x="338020" y="220997"/>
                      </a:cubicBezTo>
                      <a:close/>
                    </a:path>
                  </a:pathLst>
                </a:custGeom>
                <a:solidFill>
                  <a:srgbClr val="DA9C92">
                    <a:alpha val="25000"/>
                  </a:srgbClr>
                </a:solidFill>
                <a:ln w="5770" cap="flat">
                  <a:noFill/>
                  <a:prstDash val="solid"/>
                  <a:miter/>
                </a:ln>
              </p:spPr>
              <p:txBody>
                <a:bodyPr rtlCol="0" anchor="ctr"/>
                <a:lstStyle/>
                <a:p>
                  <a:endParaRPr lang="th-TH"/>
                </a:p>
              </p:txBody>
            </p:sp>
            <p:sp>
              <p:nvSpPr>
                <p:cNvPr id="1776" name="Freeform: Shape 1775">
                  <a:extLst>
                    <a:ext uri="{FF2B5EF4-FFF2-40B4-BE49-F238E27FC236}">
                      <a16:creationId xmlns:a16="http://schemas.microsoft.com/office/drawing/2014/main" id="{FB4832F4-7656-4868-836A-FFAAF687E56A}"/>
                    </a:ext>
                  </a:extLst>
                </p:cNvPr>
                <p:cNvSpPr/>
                <p:nvPr/>
              </p:nvSpPr>
              <p:spPr>
                <a:xfrm>
                  <a:off x="3396317" y="3751040"/>
                  <a:ext cx="579050" cy="443045"/>
                </a:xfrm>
                <a:custGeom>
                  <a:avLst/>
                  <a:gdLst>
                    <a:gd name="connsiteX0" fmla="*/ 414399 w 579050"/>
                    <a:gd name="connsiteY0" fmla="*/ 443045 h 443045"/>
                    <a:gd name="connsiteX1" fmla="*/ 206045 w 579050"/>
                    <a:gd name="connsiteY1" fmla="*/ 406501 h 443045"/>
                    <a:gd name="connsiteX2" fmla="*/ 0 w 579050"/>
                    <a:gd name="connsiteY2" fmla="*/ 437214 h 443045"/>
                    <a:gd name="connsiteX3" fmla="*/ 248016 w 579050"/>
                    <a:gd name="connsiteY3" fmla="*/ 363433 h 443045"/>
                    <a:gd name="connsiteX4" fmla="*/ 349393 w 579050"/>
                    <a:gd name="connsiteY4" fmla="*/ 231978 h 443045"/>
                    <a:gd name="connsiteX5" fmla="*/ 399793 w 579050"/>
                    <a:gd name="connsiteY5" fmla="*/ 135739 h 443045"/>
                    <a:gd name="connsiteX6" fmla="*/ 409203 w 579050"/>
                    <a:gd name="connsiteY6" fmla="*/ 110337 h 443045"/>
                    <a:gd name="connsiteX7" fmla="*/ 405104 w 579050"/>
                    <a:gd name="connsiteY7" fmla="*/ 85223 h 443045"/>
                    <a:gd name="connsiteX8" fmla="*/ 347892 w 579050"/>
                    <a:gd name="connsiteY8" fmla="*/ 1628 h 443045"/>
                    <a:gd name="connsiteX9" fmla="*/ 579050 w 579050"/>
                    <a:gd name="connsiteY9" fmla="*/ 11 h 443045"/>
                    <a:gd name="connsiteX10" fmla="*/ 414399 w 579050"/>
                    <a:gd name="connsiteY10" fmla="*/ 443045 h 44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050" h="443045">
                      <a:moveTo>
                        <a:pt x="414399" y="443045"/>
                      </a:moveTo>
                      <a:cubicBezTo>
                        <a:pt x="344601" y="432769"/>
                        <a:pt x="276189" y="414006"/>
                        <a:pt x="206045" y="406501"/>
                      </a:cubicBezTo>
                      <a:cubicBezTo>
                        <a:pt x="135901" y="398996"/>
                        <a:pt x="61946" y="403557"/>
                        <a:pt x="0" y="437214"/>
                      </a:cubicBezTo>
                      <a:cubicBezTo>
                        <a:pt x="73724" y="391202"/>
                        <a:pt x="174523" y="409792"/>
                        <a:pt x="248016" y="363433"/>
                      </a:cubicBezTo>
                      <a:cubicBezTo>
                        <a:pt x="295414" y="333528"/>
                        <a:pt x="323414" y="281627"/>
                        <a:pt x="349393" y="231978"/>
                      </a:cubicBezTo>
                      <a:cubicBezTo>
                        <a:pt x="366193" y="199879"/>
                        <a:pt x="382993" y="167838"/>
                        <a:pt x="399793" y="135739"/>
                      </a:cubicBezTo>
                      <a:cubicBezTo>
                        <a:pt x="404007" y="127714"/>
                        <a:pt x="408280" y="119401"/>
                        <a:pt x="409203" y="110337"/>
                      </a:cubicBezTo>
                      <a:cubicBezTo>
                        <a:pt x="410069" y="101850"/>
                        <a:pt x="407876" y="93306"/>
                        <a:pt x="405104" y="85223"/>
                      </a:cubicBezTo>
                      <a:cubicBezTo>
                        <a:pt x="394135" y="52836"/>
                        <a:pt x="374102" y="23566"/>
                        <a:pt x="347892" y="1628"/>
                      </a:cubicBezTo>
                      <a:cubicBezTo>
                        <a:pt x="404123" y="48737"/>
                        <a:pt x="518143" y="-855"/>
                        <a:pt x="579050" y="11"/>
                      </a:cubicBezTo>
                      <a:cubicBezTo>
                        <a:pt x="507867" y="139953"/>
                        <a:pt x="241492" y="247508"/>
                        <a:pt x="414399" y="443045"/>
                      </a:cubicBezTo>
                      <a:close/>
                    </a:path>
                  </a:pathLst>
                </a:custGeom>
                <a:solidFill>
                  <a:srgbClr val="DA9C92">
                    <a:alpha val="25000"/>
                  </a:srgbClr>
                </a:solidFill>
                <a:ln w="5770" cap="flat">
                  <a:noFill/>
                  <a:prstDash val="solid"/>
                  <a:miter/>
                </a:ln>
              </p:spPr>
              <p:txBody>
                <a:bodyPr rtlCol="0" anchor="ctr"/>
                <a:lstStyle/>
                <a:p>
                  <a:endParaRPr lang="th-TH"/>
                </a:p>
              </p:txBody>
            </p:sp>
            <p:pic>
              <p:nvPicPr>
                <p:cNvPr id="1777" name="Picture 1776">
                  <a:extLst>
                    <a:ext uri="{FF2B5EF4-FFF2-40B4-BE49-F238E27FC236}">
                      <a16:creationId xmlns:a16="http://schemas.microsoft.com/office/drawing/2014/main" id="{C5997E7A-C8B4-4983-93F2-473831128396}"/>
                    </a:ext>
                  </a:extLst>
                </p:cNvPr>
                <p:cNvPicPr>
                  <a:picLocks noChangeAspect="1"/>
                </p:cNvPicPr>
                <p:nvPr/>
              </p:nvPicPr>
              <p:blipFill>
                <a:blip r:embed="rId105"/>
                <a:stretch>
                  <a:fillRect/>
                </a:stretch>
              </p:blipFill>
              <p:spPr>
                <a:xfrm>
                  <a:off x="4125327" y="4204341"/>
                  <a:ext cx="265566" cy="819792"/>
                </a:xfrm>
                <a:custGeom>
                  <a:avLst/>
                  <a:gdLst>
                    <a:gd name="connsiteX0" fmla="*/ 908 w 265566"/>
                    <a:gd name="connsiteY0" fmla="*/ 168 h 819792"/>
                    <a:gd name="connsiteX1" fmla="*/ 266475 w 265566"/>
                    <a:gd name="connsiteY1" fmla="*/ 168 h 819792"/>
                    <a:gd name="connsiteX2" fmla="*/ 266475 w 265566"/>
                    <a:gd name="connsiteY2" fmla="*/ 819960 h 819792"/>
                    <a:gd name="connsiteX3" fmla="*/ 908 w 265566"/>
                    <a:gd name="connsiteY3" fmla="*/ 819960 h 819792"/>
                  </a:gdLst>
                  <a:ahLst/>
                  <a:cxnLst>
                    <a:cxn ang="0">
                      <a:pos x="connsiteX0" y="connsiteY0"/>
                    </a:cxn>
                    <a:cxn ang="0">
                      <a:pos x="connsiteX1" y="connsiteY1"/>
                    </a:cxn>
                    <a:cxn ang="0">
                      <a:pos x="connsiteX2" y="connsiteY2"/>
                    </a:cxn>
                    <a:cxn ang="0">
                      <a:pos x="connsiteX3" y="connsiteY3"/>
                    </a:cxn>
                  </a:cxnLst>
                  <a:rect l="l" t="t" r="r" b="b"/>
                  <a:pathLst>
                    <a:path w="265566" h="819792">
                      <a:moveTo>
                        <a:pt x="908" y="168"/>
                      </a:moveTo>
                      <a:lnTo>
                        <a:pt x="266475" y="168"/>
                      </a:lnTo>
                      <a:lnTo>
                        <a:pt x="266475" y="819960"/>
                      </a:lnTo>
                      <a:lnTo>
                        <a:pt x="908" y="819960"/>
                      </a:lnTo>
                      <a:close/>
                    </a:path>
                  </a:pathLst>
                </a:custGeom>
              </p:spPr>
            </p:pic>
            <p:pic>
              <p:nvPicPr>
                <p:cNvPr id="1778" name="Picture 1777">
                  <a:extLst>
                    <a:ext uri="{FF2B5EF4-FFF2-40B4-BE49-F238E27FC236}">
                      <a16:creationId xmlns:a16="http://schemas.microsoft.com/office/drawing/2014/main" id="{F8C22609-0357-4721-858C-4FC44F0EEE4E}"/>
                    </a:ext>
                  </a:extLst>
                </p:cNvPr>
                <p:cNvPicPr>
                  <a:picLocks noChangeAspect="1"/>
                </p:cNvPicPr>
                <p:nvPr/>
              </p:nvPicPr>
              <p:blipFill>
                <a:blip r:embed="rId106"/>
                <a:stretch>
                  <a:fillRect/>
                </a:stretch>
              </p:blipFill>
              <p:spPr>
                <a:xfrm>
                  <a:off x="3975224" y="4204341"/>
                  <a:ext cx="311751" cy="167422"/>
                </a:xfrm>
                <a:custGeom>
                  <a:avLst/>
                  <a:gdLst>
                    <a:gd name="connsiteX0" fmla="*/ 882 w 311751"/>
                    <a:gd name="connsiteY0" fmla="*/ 168 h 167422"/>
                    <a:gd name="connsiteX1" fmla="*/ 312634 w 311751"/>
                    <a:gd name="connsiteY1" fmla="*/ 168 h 167422"/>
                    <a:gd name="connsiteX2" fmla="*/ 312634 w 311751"/>
                    <a:gd name="connsiteY2" fmla="*/ 167590 h 167422"/>
                    <a:gd name="connsiteX3" fmla="*/ 882 w 311751"/>
                    <a:gd name="connsiteY3" fmla="*/ 167590 h 167422"/>
                  </a:gdLst>
                  <a:ahLst/>
                  <a:cxnLst>
                    <a:cxn ang="0">
                      <a:pos x="connsiteX0" y="connsiteY0"/>
                    </a:cxn>
                    <a:cxn ang="0">
                      <a:pos x="connsiteX1" y="connsiteY1"/>
                    </a:cxn>
                    <a:cxn ang="0">
                      <a:pos x="connsiteX2" y="connsiteY2"/>
                    </a:cxn>
                    <a:cxn ang="0">
                      <a:pos x="connsiteX3" y="connsiteY3"/>
                    </a:cxn>
                  </a:cxnLst>
                  <a:rect l="l" t="t" r="r" b="b"/>
                  <a:pathLst>
                    <a:path w="311751" h="167422">
                      <a:moveTo>
                        <a:pt x="882" y="168"/>
                      </a:moveTo>
                      <a:lnTo>
                        <a:pt x="312634" y="168"/>
                      </a:lnTo>
                      <a:lnTo>
                        <a:pt x="312634" y="167590"/>
                      </a:lnTo>
                      <a:lnTo>
                        <a:pt x="882" y="167590"/>
                      </a:lnTo>
                      <a:close/>
                    </a:path>
                  </a:pathLst>
                </a:custGeom>
              </p:spPr>
            </p:pic>
          </p:grpSp>
          <p:grpSp>
            <p:nvGrpSpPr>
              <p:cNvPr id="1623" name="Graphic 4">
                <a:extLst>
                  <a:ext uri="{FF2B5EF4-FFF2-40B4-BE49-F238E27FC236}">
                    <a16:creationId xmlns:a16="http://schemas.microsoft.com/office/drawing/2014/main" id="{2B167980-311D-480D-B225-ECC141208A91}"/>
                  </a:ext>
                </a:extLst>
              </p:cNvPr>
              <p:cNvGrpSpPr/>
              <p:nvPr/>
            </p:nvGrpSpPr>
            <p:grpSpPr>
              <a:xfrm rot="5129528">
                <a:off x="101723" y="5024111"/>
                <a:ext cx="831804" cy="1108292"/>
                <a:chOff x="8094246" y="2638689"/>
                <a:chExt cx="1625594" cy="2165933"/>
              </a:xfrm>
            </p:grpSpPr>
            <p:pic>
              <p:nvPicPr>
                <p:cNvPr id="1687" name="Picture 1686">
                  <a:extLst>
                    <a:ext uri="{FF2B5EF4-FFF2-40B4-BE49-F238E27FC236}">
                      <a16:creationId xmlns:a16="http://schemas.microsoft.com/office/drawing/2014/main" id="{BC25CE70-E711-493F-AD3D-3BC97AFA4503}"/>
                    </a:ext>
                  </a:extLst>
                </p:cNvPr>
                <p:cNvPicPr>
                  <a:picLocks noChangeAspect="1"/>
                </p:cNvPicPr>
                <p:nvPr/>
              </p:nvPicPr>
              <p:blipFill>
                <a:blip r:embed="rId27"/>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1688" name="Picture 1687">
                  <a:extLst>
                    <a:ext uri="{FF2B5EF4-FFF2-40B4-BE49-F238E27FC236}">
                      <a16:creationId xmlns:a16="http://schemas.microsoft.com/office/drawing/2014/main" id="{DBBC07C7-DDFE-4C5B-A40A-233A30F561F7}"/>
                    </a:ext>
                  </a:extLst>
                </p:cNvPr>
                <p:cNvPicPr>
                  <a:picLocks noChangeAspect="1"/>
                </p:cNvPicPr>
                <p:nvPr/>
              </p:nvPicPr>
              <p:blipFill>
                <a:blip r:embed="rId28"/>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1689" name="Picture 1688">
                  <a:extLst>
                    <a:ext uri="{FF2B5EF4-FFF2-40B4-BE49-F238E27FC236}">
                      <a16:creationId xmlns:a16="http://schemas.microsoft.com/office/drawing/2014/main" id="{7B166938-2DF5-46F1-A662-97E0251B0BB4}"/>
                    </a:ext>
                  </a:extLst>
                </p:cNvPr>
                <p:cNvPicPr>
                  <a:picLocks noChangeAspect="1"/>
                </p:cNvPicPr>
                <p:nvPr/>
              </p:nvPicPr>
              <p:blipFill>
                <a:blip r:embed="rId29"/>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1690" name="Picture 1689">
                  <a:extLst>
                    <a:ext uri="{FF2B5EF4-FFF2-40B4-BE49-F238E27FC236}">
                      <a16:creationId xmlns:a16="http://schemas.microsoft.com/office/drawing/2014/main" id="{585DEDDA-BDE7-407F-919C-C9893FA69939}"/>
                    </a:ext>
                  </a:extLst>
                </p:cNvPr>
                <p:cNvPicPr>
                  <a:picLocks noChangeAspect="1"/>
                </p:cNvPicPr>
                <p:nvPr/>
              </p:nvPicPr>
              <p:blipFill>
                <a:blip r:embed="rId30"/>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1691" name="Graphic 4">
                  <a:extLst>
                    <a:ext uri="{FF2B5EF4-FFF2-40B4-BE49-F238E27FC236}">
                      <a16:creationId xmlns:a16="http://schemas.microsoft.com/office/drawing/2014/main" id="{9E36C53C-C1D0-47CF-9E57-4BF7CBC23417}"/>
                    </a:ext>
                  </a:extLst>
                </p:cNvPr>
                <p:cNvGrpSpPr/>
                <p:nvPr/>
              </p:nvGrpSpPr>
              <p:grpSpPr>
                <a:xfrm>
                  <a:off x="8126300" y="3059970"/>
                  <a:ext cx="851720" cy="769295"/>
                  <a:chOff x="8126300" y="3059970"/>
                  <a:chExt cx="851720" cy="769295"/>
                </a:xfrm>
                <a:solidFill>
                  <a:srgbClr val="F2D5D0">
                    <a:alpha val="32000"/>
                  </a:srgbClr>
                </a:solidFill>
              </p:grpSpPr>
              <p:pic>
                <p:nvPicPr>
                  <p:cNvPr id="1705" name="Picture 1704">
                    <a:extLst>
                      <a:ext uri="{FF2B5EF4-FFF2-40B4-BE49-F238E27FC236}">
                        <a16:creationId xmlns:a16="http://schemas.microsoft.com/office/drawing/2014/main" id="{D44EDEB1-546A-4E90-A4B3-E1A188D2C64F}"/>
                      </a:ext>
                    </a:extLst>
                  </p:cNvPr>
                  <p:cNvPicPr>
                    <a:picLocks noChangeAspect="1"/>
                  </p:cNvPicPr>
                  <p:nvPr/>
                </p:nvPicPr>
                <p:blipFill>
                  <a:blip r:embed="rId31"/>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1706" name="Freeform: Shape 1705">
                    <a:extLst>
                      <a:ext uri="{FF2B5EF4-FFF2-40B4-BE49-F238E27FC236}">
                        <a16:creationId xmlns:a16="http://schemas.microsoft.com/office/drawing/2014/main" id="{B777C4A0-2F20-4859-B240-23345AD8622E}"/>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1692" name="Picture 1691">
                  <a:extLst>
                    <a:ext uri="{FF2B5EF4-FFF2-40B4-BE49-F238E27FC236}">
                      <a16:creationId xmlns:a16="http://schemas.microsoft.com/office/drawing/2014/main" id="{894E4583-E91D-48BF-BC6C-5884585778C6}"/>
                    </a:ext>
                  </a:extLst>
                </p:cNvPr>
                <p:cNvPicPr>
                  <a:picLocks noChangeAspect="1"/>
                </p:cNvPicPr>
                <p:nvPr/>
              </p:nvPicPr>
              <p:blipFill>
                <a:blip r:embed="rId32"/>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1693" name="Picture 1692">
                  <a:extLst>
                    <a:ext uri="{FF2B5EF4-FFF2-40B4-BE49-F238E27FC236}">
                      <a16:creationId xmlns:a16="http://schemas.microsoft.com/office/drawing/2014/main" id="{1E47D06F-D7D2-4923-843A-74AA9CD97443}"/>
                    </a:ext>
                  </a:extLst>
                </p:cNvPr>
                <p:cNvPicPr>
                  <a:picLocks noChangeAspect="1"/>
                </p:cNvPicPr>
                <p:nvPr/>
              </p:nvPicPr>
              <p:blipFill>
                <a:blip r:embed="rId33"/>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1694" name="Picture 1693">
                  <a:extLst>
                    <a:ext uri="{FF2B5EF4-FFF2-40B4-BE49-F238E27FC236}">
                      <a16:creationId xmlns:a16="http://schemas.microsoft.com/office/drawing/2014/main" id="{E47D9D96-061E-4AC5-85AD-1D0682B37CC9}"/>
                    </a:ext>
                  </a:extLst>
                </p:cNvPr>
                <p:cNvPicPr>
                  <a:picLocks noChangeAspect="1"/>
                </p:cNvPicPr>
                <p:nvPr/>
              </p:nvPicPr>
              <p:blipFill>
                <a:blip r:embed="rId34"/>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1695" name="Picture 1694">
                  <a:extLst>
                    <a:ext uri="{FF2B5EF4-FFF2-40B4-BE49-F238E27FC236}">
                      <a16:creationId xmlns:a16="http://schemas.microsoft.com/office/drawing/2014/main" id="{056415D0-D36C-4F92-853E-0FA9AB230DFE}"/>
                    </a:ext>
                  </a:extLst>
                </p:cNvPr>
                <p:cNvPicPr>
                  <a:picLocks noChangeAspect="1"/>
                </p:cNvPicPr>
                <p:nvPr/>
              </p:nvPicPr>
              <p:blipFill>
                <a:blip r:embed="rId35"/>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1696" name="Picture 1695">
                  <a:extLst>
                    <a:ext uri="{FF2B5EF4-FFF2-40B4-BE49-F238E27FC236}">
                      <a16:creationId xmlns:a16="http://schemas.microsoft.com/office/drawing/2014/main" id="{C1529964-5336-4C3B-80BD-25CC7C20ACFB}"/>
                    </a:ext>
                  </a:extLst>
                </p:cNvPr>
                <p:cNvPicPr>
                  <a:picLocks noChangeAspect="1"/>
                </p:cNvPicPr>
                <p:nvPr/>
              </p:nvPicPr>
              <p:blipFill>
                <a:blip r:embed="rId36"/>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1697" name="Picture 1696">
                  <a:extLst>
                    <a:ext uri="{FF2B5EF4-FFF2-40B4-BE49-F238E27FC236}">
                      <a16:creationId xmlns:a16="http://schemas.microsoft.com/office/drawing/2014/main" id="{3CBBD430-2039-4464-96BB-57BD32D01905}"/>
                    </a:ext>
                  </a:extLst>
                </p:cNvPr>
                <p:cNvPicPr>
                  <a:picLocks noChangeAspect="1"/>
                </p:cNvPicPr>
                <p:nvPr/>
              </p:nvPicPr>
              <p:blipFill>
                <a:blip r:embed="rId37"/>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1698" name="Picture 1697">
                  <a:extLst>
                    <a:ext uri="{FF2B5EF4-FFF2-40B4-BE49-F238E27FC236}">
                      <a16:creationId xmlns:a16="http://schemas.microsoft.com/office/drawing/2014/main" id="{7A186442-0506-4EFA-BB6E-C6B223965B5E}"/>
                    </a:ext>
                  </a:extLst>
                </p:cNvPr>
                <p:cNvPicPr>
                  <a:picLocks noChangeAspect="1"/>
                </p:cNvPicPr>
                <p:nvPr/>
              </p:nvPicPr>
              <p:blipFill>
                <a:blip r:embed="rId38"/>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1699" name="Graphic 4">
                  <a:extLst>
                    <a:ext uri="{FF2B5EF4-FFF2-40B4-BE49-F238E27FC236}">
                      <a16:creationId xmlns:a16="http://schemas.microsoft.com/office/drawing/2014/main" id="{E78A6B35-4F7C-439F-87FD-46B25F0E57B8}"/>
                    </a:ext>
                  </a:extLst>
                </p:cNvPr>
                <p:cNvGrpSpPr/>
                <p:nvPr/>
              </p:nvGrpSpPr>
              <p:grpSpPr>
                <a:xfrm>
                  <a:off x="8945966" y="3252294"/>
                  <a:ext cx="406296" cy="636500"/>
                  <a:chOff x="8945966" y="3252294"/>
                  <a:chExt cx="406296" cy="636500"/>
                </a:xfrm>
                <a:solidFill>
                  <a:srgbClr val="EDCBC3">
                    <a:alpha val="26000"/>
                  </a:srgbClr>
                </a:solidFill>
              </p:grpSpPr>
              <p:pic>
                <p:nvPicPr>
                  <p:cNvPr id="1700" name="Picture 1699">
                    <a:extLst>
                      <a:ext uri="{FF2B5EF4-FFF2-40B4-BE49-F238E27FC236}">
                        <a16:creationId xmlns:a16="http://schemas.microsoft.com/office/drawing/2014/main" id="{A2758831-B696-4405-8D76-A6AED670C91A}"/>
                      </a:ext>
                    </a:extLst>
                  </p:cNvPr>
                  <p:cNvPicPr>
                    <a:picLocks noChangeAspect="1"/>
                  </p:cNvPicPr>
                  <p:nvPr/>
                </p:nvPicPr>
                <p:blipFill>
                  <a:blip r:embed="rId39"/>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1701" name="Freeform: Shape 1700">
                    <a:extLst>
                      <a:ext uri="{FF2B5EF4-FFF2-40B4-BE49-F238E27FC236}">
                        <a16:creationId xmlns:a16="http://schemas.microsoft.com/office/drawing/2014/main" id="{EB05E056-7BAC-4800-83B2-C68095ED791D}"/>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1702" name="Freeform: Shape 1701">
                    <a:extLst>
                      <a:ext uri="{FF2B5EF4-FFF2-40B4-BE49-F238E27FC236}">
                        <a16:creationId xmlns:a16="http://schemas.microsoft.com/office/drawing/2014/main" id="{EE2B0B37-E10B-4005-9074-6B5FF92AC804}"/>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1703" name="Freeform: Shape 1702">
                    <a:extLst>
                      <a:ext uri="{FF2B5EF4-FFF2-40B4-BE49-F238E27FC236}">
                        <a16:creationId xmlns:a16="http://schemas.microsoft.com/office/drawing/2014/main" id="{35ED6981-665E-4698-ACD9-6EF4F9A194FC}"/>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1704" name="Freeform: Shape 1703">
                    <a:extLst>
                      <a:ext uri="{FF2B5EF4-FFF2-40B4-BE49-F238E27FC236}">
                        <a16:creationId xmlns:a16="http://schemas.microsoft.com/office/drawing/2014/main" id="{27F896BB-31AA-4747-86F6-714D6771C5B9}"/>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nvGrpSpPr>
              <p:cNvPr id="1624" name="Graphic 3512">
                <a:extLst>
                  <a:ext uri="{FF2B5EF4-FFF2-40B4-BE49-F238E27FC236}">
                    <a16:creationId xmlns:a16="http://schemas.microsoft.com/office/drawing/2014/main" id="{415688EB-22F2-4E9C-99D3-EA87A0D48EF5}"/>
                  </a:ext>
                </a:extLst>
              </p:cNvPr>
              <p:cNvGrpSpPr/>
              <p:nvPr/>
            </p:nvGrpSpPr>
            <p:grpSpPr>
              <a:xfrm flipH="1">
                <a:off x="1626091" y="3647476"/>
                <a:ext cx="1357238" cy="1381344"/>
                <a:chOff x="4692675" y="4122640"/>
                <a:chExt cx="2271848" cy="2312200"/>
              </a:xfrm>
            </p:grpSpPr>
            <p:grpSp>
              <p:nvGrpSpPr>
                <p:cNvPr id="1625" name="Graphic 3512">
                  <a:extLst>
                    <a:ext uri="{FF2B5EF4-FFF2-40B4-BE49-F238E27FC236}">
                      <a16:creationId xmlns:a16="http://schemas.microsoft.com/office/drawing/2014/main" id="{D1DE6E52-73A4-4C49-967F-4ADB95D91C35}"/>
                    </a:ext>
                  </a:extLst>
                </p:cNvPr>
                <p:cNvGrpSpPr/>
                <p:nvPr/>
              </p:nvGrpSpPr>
              <p:grpSpPr>
                <a:xfrm>
                  <a:off x="4692675" y="4122640"/>
                  <a:ext cx="2271848" cy="2312200"/>
                  <a:chOff x="4692675" y="4122640"/>
                  <a:chExt cx="2271848" cy="2312200"/>
                </a:xfrm>
                <a:solidFill>
                  <a:srgbClr val="938F50"/>
                </a:solidFill>
              </p:grpSpPr>
              <p:pic>
                <p:nvPicPr>
                  <p:cNvPr id="1644" name="Picture 1643">
                    <a:extLst>
                      <a:ext uri="{FF2B5EF4-FFF2-40B4-BE49-F238E27FC236}">
                        <a16:creationId xmlns:a16="http://schemas.microsoft.com/office/drawing/2014/main" id="{9416DBCD-1506-4955-9504-30858274ECD4}"/>
                      </a:ext>
                    </a:extLst>
                  </p:cNvPr>
                  <p:cNvPicPr>
                    <a:picLocks noChangeAspect="1"/>
                  </p:cNvPicPr>
                  <p:nvPr/>
                </p:nvPicPr>
                <p:blipFill>
                  <a:blip r:embed="rId107"/>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1645" name="Picture 1644">
                    <a:extLst>
                      <a:ext uri="{FF2B5EF4-FFF2-40B4-BE49-F238E27FC236}">
                        <a16:creationId xmlns:a16="http://schemas.microsoft.com/office/drawing/2014/main" id="{8C6C4F19-62BE-4956-828E-30F9B5B58E21}"/>
                      </a:ext>
                    </a:extLst>
                  </p:cNvPr>
                  <p:cNvPicPr>
                    <a:picLocks noChangeAspect="1"/>
                  </p:cNvPicPr>
                  <p:nvPr/>
                </p:nvPicPr>
                <p:blipFill>
                  <a:blip r:embed="rId108"/>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1646" name="Picture 1645">
                    <a:extLst>
                      <a:ext uri="{FF2B5EF4-FFF2-40B4-BE49-F238E27FC236}">
                        <a16:creationId xmlns:a16="http://schemas.microsoft.com/office/drawing/2014/main" id="{8857E341-B04C-40B4-B38E-0E3F74BC2C9A}"/>
                      </a:ext>
                    </a:extLst>
                  </p:cNvPr>
                  <p:cNvPicPr>
                    <a:picLocks noChangeAspect="1"/>
                  </p:cNvPicPr>
                  <p:nvPr/>
                </p:nvPicPr>
                <p:blipFill>
                  <a:blip r:embed="rId109"/>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1647" name="Picture 1646">
                    <a:extLst>
                      <a:ext uri="{FF2B5EF4-FFF2-40B4-BE49-F238E27FC236}">
                        <a16:creationId xmlns:a16="http://schemas.microsoft.com/office/drawing/2014/main" id="{A3E4FB43-41B1-4B35-9878-C5BF885395CC}"/>
                      </a:ext>
                    </a:extLst>
                  </p:cNvPr>
                  <p:cNvPicPr>
                    <a:picLocks noChangeAspect="1"/>
                  </p:cNvPicPr>
                  <p:nvPr/>
                </p:nvPicPr>
                <p:blipFill>
                  <a:blip r:embed="rId110"/>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1648" name="Picture 1647">
                    <a:extLst>
                      <a:ext uri="{FF2B5EF4-FFF2-40B4-BE49-F238E27FC236}">
                        <a16:creationId xmlns:a16="http://schemas.microsoft.com/office/drawing/2014/main" id="{7104FD1C-2468-4A04-8DB8-BEE52146750D}"/>
                      </a:ext>
                    </a:extLst>
                  </p:cNvPr>
                  <p:cNvPicPr>
                    <a:picLocks noChangeAspect="1"/>
                  </p:cNvPicPr>
                  <p:nvPr/>
                </p:nvPicPr>
                <p:blipFill>
                  <a:blip r:embed="rId111"/>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1649" name="Picture 1648">
                    <a:extLst>
                      <a:ext uri="{FF2B5EF4-FFF2-40B4-BE49-F238E27FC236}">
                        <a16:creationId xmlns:a16="http://schemas.microsoft.com/office/drawing/2014/main" id="{13E7A4F4-2D04-482B-839F-5D12AD4B6A77}"/>
                      </a:ext>
                    </a:extLst>
                  </p:cNvPr>
                  <p:cNvPicPr>
                    <a:picLocks noChangeAspect="1"/>
                  </p:cNvPicPr>
                  <p:nvPr/>
                </p:nvPicPr>
                <p:blipFill>
                  <a:blip r:embed="rId112"/>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1650" name="Picture 1649">
                    <a:extLst>
                      <a:ext uri="{FF2B5EF4-FFF2-40B4-BE49-F238E27FC236}">
                        <a16:creationId xmlns:a16="http://schemas.microsoft.com/office/drawing/2014/main" id="{0D303E16-17C6-4C53-99D0-A98B4035F59A}"/>
                      </a:ext>
                    </a:extLst>
                  </p:cNvPr>
                  <p:cNvPicPr>
                    <a:picLocks noChangeAspect="1"/>
                  </p:cNvPicPr>
                  <p:nvPr/>
                </p:nvPicPr>
                <p:blipFill>
                  <a:blip r:embed="rId113"/>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1651" name="Picture 1650">
                    <a:extLst>
                      <a:ext uri="{FF2B5EF4-FFF2-40B4-BE49-F238E27FC236}">
                        <a16:creationId xmlns:a16="http://schemas.microsoft.com/office/drawing/2014/main" id="{06F8B371-C151-437A-9CCC-8DF1E83092FD}"/>
                      </a:ext>
                    </a:extLst>
                  </p:cNvPr>
                  <p:cNvPicPr>
                    <a:picLocks noChangeAspect="1"/>
                  </p:cNvPicPr>
                  <p:nvPr/>
                </p:nvPicPr>
                <p:blipFill>
                  <a:blip r:embed="rId114"/>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1652" name="Picture 1651">
                    <a:extLst>
                      <a:ext uri="{FF2B5EF4-FFF2-40B4-BE49-F238E27FC236}">
                        <a16:creationId xmlns:a16="http://schemas.microsoft.com/office/drawing/2014/main" id="{0E066D72-EBC0-4081-877F-851A8E7181DA}"/>
                      </a:ext>
                    </a:extLst>
                  </p:cNvPr>
                  <p:cNvPicPr>
                    <a:picLocks noChangeAspect="1"/>
                  </p:cNvPicPr>
                  <p:nvPr/>
                </p:nvPicPr>
                <p:blipFill>
                  <a:blip r:embed="rId115"/>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1653" name="Picture 1652">
                    <a:extLst>
                      <a:ext uri="{FF2B5EF4-FFF2-40B4-BE49-F238E27FC236}">
                        <a16:creationId xmlns:a16="http://schemas.microsoft.com/office/drawing/2014/main" id="{F5389787-250D-4C41-945E-B09B0A63600E}"/>
                      </a:ext>
                    </a:extLst>
                  </p:cNvPr>
                  <p:cNvPicPr>
                    <a:picLocks noChangeAspect="1"/>
                  </p:cNvPicPr>
                  <p:nvPr/>
                </p:nvPicPr>
                <p:blipFill>
                  <a:blip r:embed="rId116"/>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1654" name="Picture 1653">
                    <a:extLst>
                      <a:ext uri="{FF2B5EF4-FFF2-40B4-BE49-F238E27FC236}">
                        <a16:creationId xmlns:a16="http://schemas.microsoft.com/office/drawing/2014/main" id="{092EEAA5-1F78-4017-AF71-46A53BC46058}"/>
                      </a:ext>
                    </a:extLst>
                  </p:cNvPr>
                  <p:cNvPicPr>
                    <a:picLocks noChangeAspect="1"/>
                  </p:cNvPicPr>
                  <p:nvPr/>
                </p:nvPicPr>
                <p:blipFill>
                  <a:blip r:embed="rId117"/>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1655" name="Picture 1654">
                    <a:extLst>
                      <a:ext uri="{FF2B5EF4-FFF2-40B4-BE49-F238E27FC236}">
                        <a16:creationId xmlns:a16="http://schemas.microsoft.com/office/drawing/2014/main" id="{7960A5FF-0E3F-4EE2-BF14-28C6060BFB9E}"/>
                      </a:ext>
                    </a:extLst>
                  </p:cNvPr>
                  <p:cNvPicPr>
                    <a:picLocks noChangeAspect="1"/>
                  </p:cNvPicPr>
                  <p:nvPr/>
                </p:nvPicPr>
                <p:blipFill>
                  <a:blip r:embed="rId118"/>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1656" name="Picture 1655">
                    <a:extLst>
                      <a:ext uri="{FF2B5EF4-FFF2-40B4-BE49-F238E27FC236}">
                        <a16:creationId xmlns:a16="http://schemas.microsoft.com/office/drawing/2014/main" id="{D3C4A892-F473-44F2-B0DA-1BF1E20D9817}"/>
                      </a:ext>
                    </a:extLst>
                  </p:cNvPr>
                  <p:cNvPicPr>
                    <a:picLocks noChangeAspect="1"/>
                  </p:cNvPicPr>
                  <p:nvPr/>
                </p:nvPicPr>
                <p:blipFill>
                  <a:blip r:embed="rId119"/>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1657" name="Picture 1656">
                    <a:extLst>
                      <a:ext uri="{FF2B5EF4-FFF2-40B4-BE49-F238E27FC236}">
                        <a16:creationId xmlns:a16="http://schemas.microsoft.com/office/drawing/2014/main" id="{C450A380-BD55-465D-BC2A-4701A08D6DCF}"/>
                      </a:ext>
                    </a:extLst>
                  </p:cNvPr>
                  <p:cNvPicPr>
                    <a:picLocks noChangeAspect="1"/>
                  </p:cNvPicPr>
                  <p:nvPr/>
                </p:nvPicPr>
                <p:blipFill>
                  <a:blip r:embed="rId120"/>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1658" name="Picture 1657">
                    <a:extLst>
                      <a:ext uri="{FF2B5EF4-FFF2-40B4-BE49-F238E27FC236}">
                        <a16:creationId xmlns:a16="http://schemas.microsoft.com/office/drawing/2014/main" id="{AC2AD108-2A72-4F89-9657-09EF5DE3EF7C}"/>
                      </a:ext>
                    </a:extLst>
                  </p:cNvPr>
                  <p:cNvPicPr>
                    <a:picLocks noChangeAspect="1"/>
                  </p:cNvPicPr>
                  <p:nvPr/>
                </p:nvPicPr>
                <p:blipFill>
                  <a:blip r:embed="rId121"/>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1659" name="Picture 1658">
                    <a:extLst>
                      <a:ext uri="{FF2B5EF4-FFF2-40B4-BE49-F238E27FC236}">
                        <a16:creationId xmlns:a16="http://schemas.microsoft.com/office/drawing/2014/main" id="{AE0E96A2-7C2F-4915-AFB4-0A879550658A}"/>
                      </a:ext>
                    </a:extLst>
                  </p:cNvPr>
                  <p:cNvPicPr>
                    <a:picLocks noChangeAspect="1"/>
                  </p:cNvPicPr>
                  <p:nvPr/>
                </p:nvPicPr>
                <p:blipFill>
                  <a:blip r:embed="rId122"/>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1660" name="Picture 1659">
                    <a:extLst>
                      <a:ext uri="{FF2B5EF4-FFF2-40B4-BE49-F238E27FC236}">
                        <a16:creationId xmlns:a16="http://schemas.microsoft.com/office/drawing/2014/main" id="{FE93632E-1128-4009-A220-BCBC487A01D1}"/>
                      </a:ext>
                    </a:extLst>
                  </p:cNvPr>
                  <p:cNvPicPr>
                    <a:picLocks noChangeAspect="1"/>
                  </p:cNvPicPr>
                  <p:nvPr/>
                </p:nvPicPr>
                <p:blipFill>
                  <a:blip r:embed="rId123"/>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1661" name="Picture 1660">
                    <a:extLst>
                      <a:ext uri="{FF2B5EF4-FFF2-40B4-BE49-F238E27FC236}">
                        <a16:creationId xmlns:a16="http://schemas.microsoft.com/office/drawing/2014/main" id="{54135443-DA76-4C7F-907A-474384F0A9B0}"/>
                      </a:ext>
                    </a:extLst>
                  </p:cNvPr>
                  <p:cNvPicPr>
                    <a:picLocks noChangeAspect="1"/>
                  </p:cNvPicPr>
                  <p:nvPr/>
                </p:nvPicPr>
                <p:blipFill>
                  <a:blip r:embed="rId124"/>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1662" name="Picture 1661">
                    <a:extLst>
                      <a:ext uri="{FF2B5EF4-FFF2-40B4-BE49-F238E27FC236}">
                        <a16:creationId xmlns:a16="http://schemas.microsoft.com/office/drawing/2014/main" id="{73953BBC-3325-452E-89E4-F5DDED2F321D}"/>
                      </a:ext>
                    </a:extLst>
                  </p:cNvPr>
                  <p:cNvPicPr>
                    <a:picLocks noChangeAspect="1"/>
                  </p:cNvPicPr>
                  <p:nvPr/>
                </p:nvPicPr>
                <p:blipFill>
                  <a:blip r:embed="rId125"/>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1663" name="Picture 1662">
                    <a:extLst>
                      <a:ext uri="{FF2B5EF4-FFF2-40B4-BE49-F238E27FC236}">
                        <a16:creationId xmlns:a16="http://schemas.microsoft.com/office/drawing/2014/main" id="{85AF28A1-1A55-466C-A84E-89BCE356313E}"/>
                      </a:ext>
                    </a:extLst>
                  </p:cNvPr>
                  <p:cNvPicPr>
                    <a:picLocks noChangeAspect="1"/>
                  </p:cNvPicPr>
                  <p:nvPr/>
                </p:nvPicPr>
                <p:blipFill>
                  <a:blip r:embed="rId126"/>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1664" name="Picture 1663">
                    <a:extLst>
                      <a:ext uri="{FF2B5EF4-FFF2-40B4-BE49-F238E27FC236}">
                        <a16:creationId xmlns:a16="http://schemas.microsoft.com/office/drawing/2014/main" id="{7A2F57FD-D127-41B6-BD3A-2BBBD2AF022E}"/>
                      </a:ext>
                    </a:extLst>
                  </p:cNvPr>
                  <p:cNvPicPr>
                    <a:picLocks noChangeAspect="1"/>
                  </p:cNvPicPr>
                  <p:nvPr/>
                </p:nvPicPr>
                <p:blipFill>
                  <a:blip r:embed="rId127"/>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1665" name="Picture 1664">
                    <a:extLst>
                      <a:ext uri="{FF2B5EF4-FFF2-40B4-BE49-F238E27FC236}">
                        <a16:creationId xmlns:a16="http://schemas.microsoft.com/office/drawing/2014/main" id="{9918F35E-FF10-4E5C-89AF-3BE4AD528E1D}"/>
                      </a:ext>
                    </a:extLst>
                  </p:cNvPr>
                  <p:cNvPicPr>
                    <a:picLocks noChangeAspect="1"/>
                  </p:cNvPicPr>
                  <p:nvPr/>
                </p:nvPicPr>
                <p:blipFill>
                  <a:blip r:embed="rId128"/>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1666" name="Picture 1665">
                    <a:extLst>
                      <a:ext uri="{FF2B5EF4-FFF2-40B4-BE49-F238E27FC236}">
                        <a16:creationId xmlns:a16="http://schemas.microsoft.com/office/drawing/2014/main" id="{43226C4B-CB74-45D9-B4BC-7D2C20635A22}"/>
                      </a:ext>
                    </a:extLst>
                  </p:cNvPr>
                  <p:cNvPicPr>
                    <a:picLocks noChangeAspect="1"/>
                  </p:cNvPicPr>
                  <p:nvPr/>
                </p:nvPicPr>
                <p:blipFill>
                  <a:blip r:embed="rId129"/>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1667" name="Picture 1666">
                    <a:extLst>
                      <a:ext uri="{FF2B5EF4-FFF2-40B4-BE49-F238E27FC236}">
                        <a16:creationId xmlns:a16="http://schemas.microsoft.com/office/drawing/2014/main" id="{FFB24D5D-A0D2-4A5E-819C-E8542F93F6FB}"/>
                      </a:ext>
                    </a:extLst>
                  </p:cNvPr>
                  <p:cNvPicPr>
                    <a:picLocks noChangeAspect="1"/>
                  </p:cNvPicPr>
                  <p:nvPr/>
                </p:nvPicPr>
                <p:blipFill>
                  <a:blip r:embed="rId130"/>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1668" name="Picture 1667">
                    <a:extLst>
                      <a:ext uri="{FF2B5EF4-FFF2-40B4-BE49-F238E27FC236}">
                        <a16:creationId xmlns:a16="http://schemas.microsoft.com/office/drawing/2014/main" id="{DB6FCAC1-101E-48D9-BC14-838585C38ABA}"/>
                      </a:ext>
                    </a:extLst>
                  </p:cNvPr>
                  <p:cNvPicPr>
                    <a:picLocks noChangeAspect="1"/>
                  </p:cNvPicPr>
                  <p:nvPr/>
                </p:nvPicPr>
                <p:blipFill>
                  <a:blip r:embed="rId131"/>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1669" name="Graphic 3512">
                    <a:extLst>
                      <a:ext uri="{FF2B5EF4-FFF2-40B4-BE49-F238E27FC236}">
                        <a16:creationId xmlns:a16="http://schemas.microsoft.com/office/drawing/2014/main" id="{52E6BCE8-47A4-4C40-A93F-28594AE5C5A6}"/>
                      </a:ext>
                    </a:extLst>
                  </p:cNvPr>
                  <p:cNvGrpSpPr/>
                  <p:nvPr/>
                </p:nvGrpSpPr>
                <p:grpSpPr>
                  <a:xfrm>
                    <a:off x="5088130" y="4659329"/>
                    <a:ext cx="1028989" cy="1004778"/>
                    <a:chOff x="5088130" y="4659329"/>
                    <a:chExt cx="1028989" cy="1004778"/>
                  </a:xfrm>
                  <a:solidFill>
                    <a:srgbClr val="938F50"/>
                  </a:solidFill>
                </p:grpSpPr>
                <p:pic>
                  <p:nvPicPr>
                    <p:cNvPr id="1670" name="Picture 1669">
                      <a:extLst>
                        <a:ext uri="{FF2B5EF4-FFF2-40B4-BE49-F238E27FC236}">
                          <a16:creationId xmlns:a16="http://schemas.microsoft.com/office/drawing/2014/main" id="{B9BF4DFA-1C2C-467F-A693-344C6DA22C03}"/>
                        </a:ext>
                      </a:extLst>
                    </p:cNvPr>
                    <p:cNvPicPr>
                      <a:picLocks noChangeAspect="1"/>
                    </p:cNvPicPr>
                    <p:nvPr/>
                  </p:nvPicPr>
                  <p:blipFill>
                    <a:blip r:embed="rId132"/>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1671" name="Freeform: Shape 1670">
                      <a:extLst>
                        <a:ext uri="{FF2B5EF4-FFF2-40B4-BE49-F238E27FC236}">
                          <a16:creationId xmlns:a16="http://schemas.microsoft.com/office/drawing/2014/main" id="{3D646EE9-7EEB-470F-B017-9F1E06FFA83E}"/>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1672" name="Picture 1671">
                      <a:extLst>
                        <a:ext uri="{FF2B5EF4-FFF2-40B4-BE49-F238E27FC236}">
                          <a16:creationId xmlns:a16="http://schemas.microsoft.com/office/drawing/2014/main" id="{ABEAA34D-39D3-4B8C-A7D5-B7D277BDB9CF}"/>
                        </a:ext>
                      </a:extLst>
                    </p:cNvPr>
                    <p:cNvPicPr>
                      <a:picLocks noChangeAspect="1"/>
                    </p:cNvPicPr>
                    <p:nvPr/>
                  </p:nvPicPr>
                  <p:blipFill>
                    <a:blip r:embed="rId133"/>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1673" name="Picture 1672">
                      <a:extLst>
                        <a:ext uri="{FF2B5EF4-FFF2-40B4-BE49-F238E27FC236}">
                          <a16:creationId xmlns:a16="http://schemas.microsoft.com/office/drawing/2014/main" id="{5E47992C-5471-4AA9-9E4A-5722B3598839}"/>
                        </a:ext>
                      </a:extLst>
                    </p:cNvPr>
                    <p:cNvPicPr>
                      <a:picLocks noChangeAspect="1"/>
                    </p:cNvPicPr>
                    <p:nvPr/>
                  </p:nvPicPr>
                  <p:blipFill>
                    <a:blip r:embed="rId134"/>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1674" name="Freeform: Shape 1673">
                      <a:extLst>
                        <a:ext uri="{FF2B5EF4-FFF2-40B4-BE49-F238E27FC236}">
                          <a16:creationId xmlns:a16="http://schemas.microsoft.com/office/drawing/2014/main" id="{A8ED4E81-CA8E-4E0D-A395-2B4E16E22331}"/>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1675" name="Picture 1674">
                      <a:extLst>
                        <a:ext uri="{FF2B5EF4-FFF2-40B4-BE49-F238E27FC236}">
                          <a16:creationId xmlns:a16="http://schemas.microsoft.com/office/drawing/2014/main" id="{1671348F-A074-4D7F-9F84-A7226087BA08}"/>
                        </a:ext>
                      </a:extLst>
                    </p:cNvPr>
                    <p:cNvPicPr>
                      <a:picLocks noChangeAspect="1"/>
                    </p:cNvPicPr>
                    <p:nvPr/>
                  </p:nvPicPr>
                  <p:blipFill>
                    <a:blip r:embed="rId135"/>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1676" name="Picture 1675">
                      <a:extLst>
                        <a:ext uri="{FF2B5EF4-FFF2-40B4-BE49-F238E27FC236}">
                          <a16:creationId xmlns:a16="http://schemas.microsoft.com/office/drawing/2014/main" id="{538BAFF6-0A7A-412D-88F1-681117AC6BED}"/>
                        </a:ext>
                      </a:extLst>
                    </p:cNvPr>
                    <p:cNvPicPr>
                      <a:picLocks noChangeAspect="1"/>
                    </p:cNvPicPr>
                    <p:nvPr/>
                  </p:nvPicPr>
                  <p:blipFill>
                    <a:blip r:embed="rId136"/>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1677" name="Picture 1676">
                      <a:extLst>
                        <a:ext uri="{FF2B5EF4-FFF2-40B4-BE49-F238E27FC236}">
                          <a16:creationId xmlns:a16="http://schemas.microsoft.com/office/drawing/2014/main" id="{35368BED-6035-4DD5-B2F6-9958B52FCE2A}"/>
                        </a:ext>
                      </a:extLst>
                    </p:cNvPr>
                    <p:cNvPicPr>
                      <a:picLocks noChangeAspect="1"/>
                    </p:cNvPicPr>
                    <p:nvPr/>
                  </p:nvPicPr>
                  <p:blipFill>
                    <a:blip r:embed="rId137"/>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1678" name="Picture 1677">
                      <a:extLst>
                        <a:ext uri="{FF2B5EF4-FFF2-40B4-BE49-F238E27FC236}">
                          <a16:creationId xmlns:a16="http://schemas.microsoft.com/office/drawing/2014/main" id="{8657B930-EAE1-4530-A266-626053E067C6}"/>
                        </a:ext>
                      </a:extLst>
                    </p:cNvPr>
                    <p:cNvPicPr>
                      <a:picLocks noChangeAspect="1"/>
                    </p:cNvPicPr>
                    <p:nvPr/>
                  </p:nvPicPr>
                  <p:blipFill>
                    <a:blip r:embed="rId138"/>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1679" name="Picture 1678">
                      <a:extLst>
                        <a:ext uri="{FF2B5EF4-FFF2-40B4-BE49-F238E27FC236}">
                          <a16:creationId xmlns:a16="http://schemas.microsoft.com/office/drawing/2014/main" id="{61771A2C-7B0B-47B0-8EF6-502FF068C79B}"/>
                        </a:ext>
                      </a:extLst>
                    </p:cNvPr>
                    <p:cNvPicPr>
                      <a:picLocks noChangeAspect="1"/>
                    </p:cNvPicPr>
                    <p:nvPr/>
                  </p:nvPicPr>
                  <p:blipFill>
                    <a:blip r:embed="rId139"/>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1680" name="Picture 1679">
                      <a:extLst>
                        <a:ext uri="{FF2B5EF4-FFF2-40B4-BE49-F238E27FC236}">
                          <a16:creationId xmlns:a16="http://schemas.microsoft.com/office/drawing/2014/main" id="{704DC515-9F06-4EE3-9F7B-7E389708F5F1}"/>
                        </a:ext>
                      </a:extLst>
                    </p:cNvPr>
                    <p:cNvPicPr>
                      <a:picLocks noChangeAspect="1"/>
                    </p:cNvPicPr>
                    <p:nvPr/>
                  </p:nvPicPr>
                  <p:blipFill>
                    <a:blip r:embed="rId140"/>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1681" name="Picture 1680">
                      <a:extLst>
                        <a:ext uri="{FF2B5EF4-FFF2-40B4-BE49-F238E27FC236}">
                          <a16:creationId xmlns:a16="http://schemas.microsoft.com/office/drawing/2014/main" id="{A30CBDCF-83CB-43E4-AF07-4162CA7D704C}"/>
                        </a:ext>
                      </a:extLst>
                    </p:cNvPr>
                    <p:cNvPicPr>
                      <a:picLocks noChangeAspect="1"/>
                    </p:cNvPicPr>
                    <p:nvPr/>
                  </p:nvPicPr>
                  <p:blipFill>
                    <a:blip r:embed="rId141"/>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1682" name="Picture 1681">
                      <a:extLst>
                        <a:ext uri="{FF2B5EF4-FFF2-40B4-BE49-F238E27FC236}">
                          <a16:creationId xmlns:a16="http://schemas.microsoft.com/office/drawing/2014/main" id="{5B49E438-7272-4CAB-A930-76117C35F2E5}"/>
                        </a:ext>
                      </a:extLst>
                    </p:cNvPr>
                    <p:cNvPicPr>
                      <a:picLocks noChangeAspect="1"/>
                    </p:cNvPicPr>
                    <p:nvPr/>
                  </p:nvPicPr>
                  <p:blipFill>
                    <a:blip r:embed="rId142"/>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1683" name="Picture 1682">
                      <a:extLst>
                        <a:ext uri="{FF2B5EF4-FFF2-40B4-BE49-F238E27FC236}">
                          <a16:creationId xmlns:a16="http://schemas.microsoft.com/office/drawing/2014/main" id="{4DB2C7C7-2A30-4BD2-8E8E-E16DE9F0ECDB}"/>
                        </a:ext>
                      </a:extLst>
                    </p:cNvPr>
                    <p:cNvPicPr>
                      <a:picLocks noChangeAspect="1"/>
                    </p:cNvPicPr>
                    <p:nvPr/>
                  </p:nvPicPr>
                  <p:blipFill>
                    <a:blip r:embed="rId143"/>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1684" name="Picture 1683">
                      <a:extLst>
                        <a:ext uri="{FF2B5EF4-FFF2-40B4-BE49-F238E27FC236}">
                          <a16:creationId xmlns:a16="http://schemas.microsoft.com/office/drawing/2014/main" id="{DB62896C-94A3-467D-9FBB-AFFBD7D37634}"/>
                        </a:ext>
                      </a:extLst>
                    </p:cNvPr>
                    <p:cNvPicPr>
                      <a:picLocks noChangeAspect="1"/>
                    </p:cNvPicPr>
                    <p:nvPr/>
                  </p:nvPicPr>
                  <p:blipFill>
                    <a:blip r:embed="rId144"/>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1685" name="Picture 1684">
                      <a:extLst>
                        <a:ext uri="{FF2B5EF4-FFF2-40B4-BE49-F238E27FC236}">
                          <a16:creationId xmlns:a16="http://schemas.microsoft.com/office/drawing/2014/main" id="{DC560E2C-F3F9-4B68-8A2E-100394A6C5D8}"/>
                        </a:ext>
                      </a:extLst>
                    </p:cNvPr>
                    <p:cNvPicPr>
                      <a:picLocks noChangeAspect="1"/>
                    </p:cNvPicPr>
                    <p:nvPr/>
                  </p:nvPicPr>
                  <p:blipFill>
                    <a:blip r:embed="rId145"/>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1686" name="Picture 1685">
                      <a:extLst>
                        <a:ext uri="{FF2B5EF4-FFF2-40B4-BE49-F238E27FC236}">
                          <a16:creationId xmlns:a16="http://schemas.microsoft.com/office/drawing/2014/main" id="{DDC936BE-DCE6-43C4-8AD8-9C41994A385E}"/>
                        </a:ext>
                      </a:extLst>
                    </p:cNvPr>
                    <p:cNvPicPr>
                      <a:picLocks noChangeAspect="1"/>
                    </p:cNvPicPr>
                    <p:nvPr/>
                  </p:nvPicPr>
                  <p:blipFill>
                    <a:blip r:embed="rId146"/>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1626" name="Freeform: Shape 1625">
                  <a:extLst>
                    <a:ext uri="{FF2B5EF4-FFF2-40B4-BE49-F238E27FC236}">
                      <a16:creationId xmlns:a16="http://schemas.microsoft.com/office/drawing/2014/main" id="{5313A42B-B30D-4BB0-9CC1-BD988AF33350}"/>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1627" name="Freeform: Shape 1626">
                  <a:extLst>
                    <a:ext uri="{FF2B5EF4-FFF2-40B4-BE49-F238E27FC236}">
                      <a16:creationId xmlns:a16="http://schemas.microsoft.com/office/drawing/2014/main" id="{AD2CAA0D-1D38-4084-A0C6-6182A6FA00A2}"/>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1628" name="Freeform: Shape 1627">
                  <a:extLst>
                    <a:ext uri="{FF2B5EF4-FFF2-40B4-BE49-F238E27FC236}">
                      <a16:creationId xmlns:a16="http://schemas.microsoft.com/office/drawing/2014/main" id="{8498EBA4-F42A-4437-B76D-66BBEFDF1508}"/>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1629" name="Freeform: Shape 1628">
                  <a:extLst>
                    <a:ext uri="{FF2B5EF4-FFF2-40B4-BE49-F238E27FC236}">
                      <a16:creationId xmlns:a16="http://schemas.microsoft.com/office/drawing/2014/main" id="{F52541CE-A5C9-4665-9EA7-C164FA9BBB3D}"/>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1630" name="Freeform: Shape 1629">
                  <a:extLst>
                    <a:ext uri="{FF2B5EF4-FFF2-40B4-BE49-F238E27FC236}">
                      <a16:creationId xmlns:a16="http://schemas.microsoft.com/office/drawing/2014/main" id="{2E911810-EE22-4BAA-8B5E-C5C8AF44B9EF}"/>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1631" name="Freeform: Shape 1630">
                  <a:extLst>
                    <a:ext uri="{FF2B5EF4-FFF2-40B4-BE49-F238E27FC236}">
                      <a16:creationId xmlns:a16="http://schemas.microsoft.com/office/drawing/2014/main" id="{A96D1AE3-A788-489A-979B-95ABDC034348}"/>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1632" name="Freeform: Shape 1631">
                  <a:extLst>
                    <a:ext uri="{FF2B5EF4-FFF2-40B4-BE49-F238E27FC236}">
                      <a16:creationId xmlns:a16="http://schemas.microsoft.com/office/drawing/2014/main" id="{1CEA1659-0566-424D-A57F-20EC9E6B1893}"/>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1633" name="Freeform: Shape 1632">
                  <a:extLst>
                    <a:ext uri="{FF2B5EF4-FFF2-40B4-BE49-F238E27FC236}">
                      <a16:creationId xmlns:a16="http://schemas.microsoft.com/office/drawing/2014/main" id="{F2C7A4B7-55FB-4561-A53E-01D9BA1494BF}"/>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1634" name="Freeform: Shape 1633">
                  <a:extLst>
                    <a:ext uri="{FF2B5EF4-FFF2-40B4-BE49-F238E27FC236}">
                      <a16:creationId xmlns:a16="http://schemas.microsoft.com/office/drawing/2014/main" id="{1D9D3DA3-5465-4902-A02B-E543633BDDB8}"/>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1635" name="Freeform: Shape 1634">
                  <a:extLst>
                    <a:ext uri="{FF2B5EF4-FFF2-40B4-BE49-F238E27FC236}">
                      <a16:creationId xmlns:a16="http://schemas.microsoft.com/office/drawing/2014/main" id="{4AFCE6D1-4CDC-435F-9FEB-587E49BC6687}"/>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1636" name="Freeform: Shape 1635">
                  <a:extLst>
                    <a:ext uri="{FF2B5EF4-FFF2-40B4-BE49-F238E27FC236}">
                      <a16:creationId xmlns:a16="http://schemas.microsoft.com/office/drawing/2014/main" id="{B1A4CA62-3749-4B32-A68C-F6ABD369EC38}"/>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1637" name="Freeform: Shape 1636">
                  <a:extLst>
                    <a:ext uri="{FF2B5EF4-FFF2-40B4-BE49-F238E27FC236}">
                      <a16:creationId xmlns:a16="http://schemas.microsoft.com/office/drawing/2014/main" id="{FDF5A64E-774A-4F18-9ED6-14856AE827F5}"/>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1638" name="Freeform: Shape 1637">
                  <a:extLst>
                    <a:ext uri="{FF2B5EF4-FFF2-40B4-BE49-F238E27FC236}">
                      <a16:creationId xmlns:a16="http://schemas.microsoft.com/office/drawing/2014/main" id="{23205BDA-1C24-4FA7-8F4A-52D692AA2307}"/>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1639" name="Freeform: Shape 1638">
                  <a:extLst>
                    <a:ext uri="{FF2B5EF4-FFF2-40B4-BE49-F238E27FC236}">
                      <a16:creationId xmlns:a16="http://schemas.microsoft.com/office/drawing/2014/main" id="{5A0A1F6A-1C7D-4DDF-BD50-2AB9768C3F14}"/>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1640" name="Freeform: Shape 1639">
                  <a:extLst>
                    <a:ext uri="{FF2B5EF4-FFF2-40B4-BE49-F238E27FC236}">
                      <a16:creationId xmlns:a16="http://schemas.microsoft.com/office/drawing/2014/main" id="{007B935C-A20E-4AAE-B3B4-E5C3F3FF130E}"/>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1641" name="Freeform: Shape 1640">
                  <a:extLst>
                    <a:ext uri="{FF2B5EF4-FFF2-40B4-BE49-F238E27FC236}">
                      <a16:creationId xmlns:a16="http://schemas.microsoft.com/office/drawing/2014/main" id="{F845BF2B-AEC7-4692-88F2-9C44C934B2C8}"/>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1642" name="Freeform: Shape 1641">
                  <a:extLst>
                    <a:ext uri="{FF2B5EF4-FFF2-40B4-BE49-F238E27FC236}">
                      <a16:creationId xmlns:a16="http://schemas.microsoft.com/office/drawing/2014/main" id="{9B09B4D8-C638-4DC2-A2EA-A0EF871D52DF}"/>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1643" name="Freeform: Shape 1642">
                  <a:extLst>
                    <a:ext uri="{FF2B5EF4-FFF2-40B4-BE49-F238E27FC236}">
                      <a16:creationId xmlns:a16="http://schemas.microsoft.com/office/drawing/2014/main" id="{8399735E-F412-4B98-BD2E-0B83A476D5FA}"/>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grpSp>
      <p:grpSp>
        <p:nvGrpSpPr>
          <p:cNvPr id="2431" name="Graphic 4">
            <a:extLst>
              <a:ext uri="{FF2B5EF4-FFF2-40B4-BE49-F238E27FC236}">
                <a16:creationId xmlns:a16="http://schemas.microsoft.com/office/drawing/2014/main" id="{C7A7BDA0-21B8-44F4-8761-157BC7BF0EC7}"/>
              </a:ext>
            </a:extLst>
          </p:cNvPr>
          <p:cNvGrpSpPr/>
          <p:nvPr/>
        </p:nvGrpSpPr>
        <p:grpSpPr>
          <a:xfrm rot="16470472" flipV="1">
            <a:off x="10139080" y="5273788"/>
            <a:ext cx="1823588" cy="2429739"/>
            <a:chOff x="8094246" y="2638689"/>
            <a:chExt cx="1625594" cy="2165933"/>
          </a:xfrm>
        </p:grpSpPr>
        <p:pic>
          <p:nvPicPr>
            <p:cNvPr id="2432" name="Picture 2431">
              <a:extLst>
                <a:ext uri="{FF2B5EF4-FFF2-40B4-BE49-F238E27FC236}">
                  <a16:creationId xmlns:a16="http://schemas.microsoft.com/office/drawing/2014/main" id="{3744F016-8EF9-405B-AAF0-57BBB6A14449}"/>
                </a:ext>
              </a:extLst>
            </p:cNvPr>
            <p:cNvPicPr>
              <a:picLocks noChangeAspect="1"/>
            </p:cNvPicPr>
            <p:nvPr/>
          </p:nvPicPr>
          <p:blipFill>
            <a:blip r:embed="rId27"/>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2433" name="Picture 2432">
              <a:extLst>
                <a:ext uri="{FF2B5EF4-FFF2-40B4-BE49-F238E27FC236}">
                  <a16:creationId xmlns:a16="http://schemas.microsoft.com/office/drawing/2014/main" id="{AEF8F316-B368-46A2-A151-006BFD94C6F1}"/>
                </a:ext>
              </a:extLst>
            </p:cNvPr>
            <p:cNvPicPr>
              <a:picLocks noChangeAspect="1"/>
            </p:cNvPicPr>
            <p:nvPr/>
          </p:nvPicPr>
          <p:blipFill>
            <a:blip r:embed="rId28"/>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2434" name="Picture 2433">
              <a:extLst>
                <a:ext uri="{FF2B5EF4-FFF2-40B4-BE49-F238E27FC236}">
                  <a16:creationId xmlns:a16="http://schemas.microsoft.com/office/drawing/2014/main" id="{FD6F4957-A532-435D-AF46-7FA67A213D7B}"/>
                </a:ext>
              </a:extLst>
            </p:cNvPr>
            <p:cNvPicPr>
              <a:picLocks noChangeAspect="1"/>
            </p:cNvPicPr>
            <p:nvPr/>
          </p:nvPicPr>
          <p:blipFill>
            <a:blip r:embed="rId29"/>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2435" name="Picture 2434">
              <a:extLst>
                <a:ext uri="{FF2B5EF4-FFF2-40B4-BE49-F238E27FC236}">
                  <a16:creationId xmlns:a16="http://schemas.microsoft.com/office/drawing/2014/main" id="{F7B33C0C-3FD9-4212-94D1-2A0025708BED}"/>
                </a:ext>
              </a:extLst>
            </p:cNvPr>
            <p:cNvPicPr>
              <a:picLocks noChangeAspect="1"/>
            </p:cNvPicPr>
            <p:nvPr/>
          </p:nvPicPr>
          <p:blipFill>
            <a:blip r:embed="rId30"/>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2436" name="Graphic 4">
              <a:extLst>
                <a:ext uri="{FF2B5EF4-FFF2-40B4-BE49-F238E27FC236}">
                  <a16:creationId xmlns:a16="http://schemas.microsoft.com/office/drawing/2014/main" id="{47262033-199F-4058-9516-A4095577F3E2}"/>
                </a:ext>
              </a:extLst>
            </p:cNvPr>
            <p:cNvGrpSpPr/>
            <p:nvPr/>
          </p:nvGrpSpPr>
          <p:grpSpPr>
            <a:xfrm>
              <a:off x="8126300" y="3059970"/>
              <a:ext cx="851720" cy="769295"/>
              <a:chOff x="8126300" y="3059970"/>
              <a:chExt cx="851720" cy="769295"/>
            </a:xfrm>
            <a:solidFill>
              <a:srgbClr val="F2D5D0">
                <a:alpha val="32000"/>
              </a:srgbClr>
            </a:solidFill>
          </p:grpSpPr>
          <p:pic>
            <p:nvPicPr>
              <p:cNvPr id="2450" name="Picture 2449">
                <a:extLst>
                  <a:ext uri="{FF2B5EF4-FFF2-40B4-BE49-F238E27FC236}">
                    <a16:creationId xmlns:a16="http://schemas.microsoft.com/office/drawing/2014/main" id="{1D24A818-984F-42F4-B26F-28B5F62B2BE1}"/>
                  </a:ext>
                </a:extLst>
              </p:cNvPr>
              <p:cNvPicPr>
                <a:picLocks noChangeAspect="1"/>
              </p:cNvPicPr>
              <p:nvPr/>
            </p:nvPicPr>
            <p:blipFill>
              <a:blip r:embed="rId31"/>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2451" name="Freeform: Shape 2450">
                <a:extLst>
                  <a:ext uri="{FF2B5EF4-FFF2-40B4-BE49-F238E27FC236}">
                    <a16:creationId xmlns:a16="http://schemas.microsoft.com/office/drawing/2014/main" id="{3C09EF5A-D41F-4404-A423-49F05936CF47}"/>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2437" name="Picture 2436">
              <a:extLst>
                <a:ext uri="{FF2B5EF4-FFF2-40B4-BE49-F238E27FC236}">
                  <a16:creationId xmlns:a16="http://schemas.microsoft.com/office/drawing/2014/main" id="{D977DD15-4F3F-494B-A1A2-2304D441E6F1}"/>
                </a:ext>
              </a:extLst>
            </p:cNvPr>
            <p:cNvPicPr>
              <a:picLocks noChangeAspect="1"/>
            </p:cNvPicPr>
            <p:nvPr/>
          </p:nvPicPr>
          <p:blipFill>
            <a:blip r:embed="rId32"/>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2438" name="Picture 2437">
              <a:extLst>
                <a:ext uri="{FF2B5EF4-FFF2-40B4-BE49-F238E27FC236}">
                  <a16:creationId xmlns:a16="http://schemas.microsoft.com/office/drawing/2014/main" id="{CCC22470-2D75-46E4-9C17-AE6B70D16BCD}"/>
                </a:ext>
              </a:extLst>
            </p:cNvPr>
            <p:cNvPicPr>
              <a:picLocks noChangeAspect="1"/>
            </p:cNvPicPr>
            <p:nvPr/>
          </p:nvPicPr>
          <p:blipFill>
            <a:blip r:embed="rId33"/>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2439" name="Picture 2438">
              <a:extLst>
                <a:ext uri="{FF2B5EF4-FFF2-40B4-BE49-F238E27FC236}">
                  <a16:creationId xmlns:a16="http://schemas.microsoft.com/office/drawing/2014/main" id="{A68192FE-BC90-43E4-A91C-45D9D7FB6FB6}"/>
                </a:ext>
              </a:extLst>
            </p:cNvPr>
            <p:cNvPicPr>
              <a:picLocks noChangeAspect="1"/>
            </p:cNvPicPr>
            <p:nvPr/>
          </p:nvPicPr>
          <p:blipFill>
            <a:blip r:embed="rId34"/>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2440" name="Picture 2439">
              <a:extLst>
                <a:ext uri="{FF2B5EF4-FFF2-40B4-BE49-F238E27FC236}">
                  <a16:creationId xmlns:a16="http://schemas.microsoft.com/office/drawing/2014/main" id="{8741B29C-7201-4BD0-ADB4-9A64BFFB61A5}"/>
                </a:ext>
              </a:extLst>
            </p:cNvPr>
            <p:cNvPicPr>
              <a:picLocks noChangeAspect="1"/>
            </p:cNvPicPr>
            <p:nvPr/>
          </p:nvPicPr>
          <p:blipFill>
            <a:blip r:embed="rId35"/>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2441" name="Picture 2440">
              <a:extLst>
                <a:ext uri="{FF2B5EF4-FFF2-40B4-BE49-F238E27FC236}">
                  <a16:creationId xmlns:a16="http://schemas.microsoft.com/office/drawing/2014/main" id="{DCB05E42-BE82-48CC-BD9C-C189C1011F90}"/>
                </a:ext>
              </a:extLst>
            </p:cNvPr>
            <p:cNvPicPr>
              <a:picLocks noChangeAspect="1"/>
            </p:cNvPicPr>
            <p:nvPr/>
          </p:nvPicPr>
          <p:blipFill>
            <a:blip r:embed="rId36"/>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2442" name="Picture 2441">
              <a:extLst>
                <a:ext uri="{FF2B5EF4-FFF2-40B4-BE49-F238E27FC236}">
                  <a16:creationId xmlns:a16="http://schemas.microsoft.com/office/drawing/2014/main" id="{7A2DC4A3-38A9-4216-8D19-6285FF4E98EB}"/>
                </a:ext>
              </a:extLst>
            </p:cNvPr>
            <p:cNvPicPr>
              <a:picLocks noChangeAspect="1"/>
            </p:cNvPicPr>
            <p:nvPr/>
          </p:nvPicPr>
          <p:blipFill>
            <a:blip r:embed="rId37"/>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2443" name="Picture 2442">
              <a:extLst>
                <a:ext uri="{FF2B5EF4-FFF2-40B4-BE49-F238E27FC236}">
                  <a16:creationId xmlns:a16="http://schemas.microsoft.com/office/drawing/2014/main" id="{68EB0D86-49BF-484B-93A9-5CEC6197C588}"/>
                </a:ext>
              </a:extLst>
            </p:cNvPr>
            <p:cNvPicPr>
              <a:picLocks noChangeAspect="1"/>
            </p:cNvPicPr>
            <p:nvPr/>
          </p:nvPicPr>
          <p:blipFill>
            <a:blip r:embed="rId38"/>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2444" name="Graphic 4">
              <a:extLst>
                <a:ext uri="{FF2B5EF4-FFF2-40B4-BE49-F238E27FC236}">
                  <a16:creationId xmlns:a16="http://schemas.microsoft.com/office/drawing/2014/main" id="{74984819-3262-4F87-9368-27E1233D8E2D}"/>
                </a:ext>
              </a:extLst>
            </p:cNvPr>
            <p:cNvGrpSpPr/>
            <p:nvPr/>
          </p:nvGrpSpPr>
          <p:grpSpPr>
            <a:xfrm>
              <a:off x="8945966" y="3252294"/>
              <a:ext cx="406296" cy="636500"/>
              <a:chOff x="8945966" y="3252294"/>
              <a:chExt cx="406296" cy="636500"/>
            </a:xfrm>
            <a:solidFill>
              <a:srgbClr val="EDCBC3">
                <a:alpha val="26000"/>
              </a:srgbClr>
            </a:solidFill>
          </p:grpSpPr>
          <p:pic>
            <p:nvPicPr>
              <p:cNvPr id="2445" name="Picture 2444">
                <a:extLst>
                  <a:ext uri="{FF2B5EF4-FFF2-40B4-BE49-F238E27FC236}">
                    <a16:creationId xmlns:a16="http://schemas.microsoft.com/office/drawing/2014/main" id="{2E387D0F-CE01-4853-9C7F-4763CAFF5512}"/>
                  </a:ext>
                </a:extLst>
              </p:cNvPr>
              <p:cNvPicPr>
                <a:picLocks noChangeAspect="1"/>
              </p:cNvPicPr>
              <p:nvPr/>
            </p:nvPicPr>
            <p:blipFill>
              <a:blip r:embed="rId39"/>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2446" name="Freeform: Shape 2445">
                <a:extLst>
                  <a:ext uri="{FF2B5EF4-FFF2-40B4-BE49-F238E27FC236}">
                    <a16:creationId xmlns:a16="http://schemas.microsoft.com/office/drawing/2014/main" id="{A6BB5515-B9AB-4DFF-975C-21F544095D8C}"/>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2447" name="Freeform: Shape 2446">
                <a:extLst>
                  <a:ext uri="{FF2B5EF4-FFF2-40B4-BE49-F238E27FC236}">
                    <a16:creationId xmlns:a16="http://schemas.microsoft.com/office/drawing/2014/main" id="{7223C76E-6089-4816-B62F-51D49A96490A}"/>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2448" name="Freeform: Shape 2447">
                <a:extLst>
                  <a:ext uri="{FF2B5EF4-FFF2-40B4-BE49-F238E27FC236}">
                    <a16:creationId xmlns:a16="http://schemas.microsoft.com/office/drawing/2014/main" id="{D4D75A28-6052-477D-8381-2C00E969A35D}"/>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2449" name="Freeform: Shape 2448">
                <a:extLst>
                  <a:ext uri="{FF2B5EF4-FFF2-40B4-BE49-F238E27FC236}">
                    <a16:creationId xmlns:a16="http://schemas.microsoft.com/office/drawing/2014/main" id="{CB60A36D-BA5E-4FCE-B386-B704BDD3B9D3}"/>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pic>
        <p:nvPicPr>
          <p:cNvPr id="3074" name="Picture 2">
            <a:extLst>
              <a:ext uri="{FF2B5EF4-FFF2-40B4-BE49-F238E27FC236}">
                <a16:creationId xmlns:a16="http://schemas.microsoft.com/office/drawing/2014/main" id="{9383FB4E-45A5-4DAE-B97F-E65D26DA295E}"/>
              </a:ext>
            </a:extLst>
          </p:cNvPr>
          <p:cNvPicPr>
            <a:picLocks noChangeAspect="1" noChangeArrowheads="1"/>
          </p:cNvPicPr>
          <p:nvPr/>
        </p:nvPicPr>
        <p:blipFill>
          <a:blip r:embed="rId147">
            <a:extLst>
              <a:ext uri="{28A0092B-C50C-407E-A947-70E740481C1C}">
                <a14:useLocalDpi xmlns:a14="http://schemas.microsoft.com/office/drawing/2010/main" val="0"/>
              </a:ext>
            </a:extLst>
          </a:blip>
          <a:srcRect/>
          <a:stretch>
            <a:fillRect/>
          </a:stretch>
        </p:blipFill>
        <p:spPr bwMode="auto">
          <a:xfrm>
            <a:off x="5481336" y="1638783"/>
            <a:ext cx="6660185" cy="37463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2222294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FAC6C9CC-C093-41E0-BA95-BA7D37A6405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41800" y="2907041"/>
            <a:ext cx="7804150" cy="393219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FC6D3797-ED1E-437A-8625-AFB3FCA8752A}"/>
              </a:ext>
            </a:extLst>
          </p:cNvPr>
          <p:cNvSpPr/>
          <p:nvPr/>
        </p:nvSpPr>
        <p:spPr>
          <a:xfrm>
            <a:off x="938137" y="-71801"/>
            <a:ext cx="5372536" cy="10398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accent2">
                    <a:lumMod val="75000"/>
                  </a:schemeClr>
                </a:solidFill>
                <a:latin typeface="Signatura Monoline Script" panose="02000506000000020004" pitchFamily="2" charset="0"/>
                <a:cs typeface="DB Helvethaica X" panose="02000506090000020004" pitchFamily="2" charset="-34"/>
              </a:rPr>
              <a:t>U-shaped</a:t>
            </a:r>
            <a:endParaRPr lang="th-TH" sz="3200" b="1" dirty="0">
              <a:solidFill>
                <a:schemeClr val="accent2">
                  <a:lumMod val="75000"/>
                </a:schemeClr>
              </a:solidFill>
              <a:latin typeface="Signatura Monoline Script" panose="02000506000000020004" pitchFamily="2" charset="0"/>
              <a:cs typeface="DB Helvethaica X" panose="02000506090000020004" pitchFamily="2" charset="-34"/>
            </a:endParaRPr>
          </a:p>
        </p:txBody>
      </p:sp>
      <p:sp>
        <p:nvSpPr>
          <p:cNvPr id="7" name="TextBox 6">
            <a:extLst>
              <a:ext uri="{FF2B5EF4-FFF2-40B4-BE49-F238E27FC236}">
                <a16:creationId xmlns:a16="http://schemas.microsoft.com/office/drawing/2014/main" id="{25576E01-6C5A-41D0-A5B0-CF059465DE7B}"/>
              </a:ext>
            </a:extLst>
          </p:cNvPr>
          <p:cNvSpPr txBox="1"/>
          <p:nvPr/>
        </p:nvSpPr>
        <p:spPr>
          <a:xfrm>
            <a:off x="222250" y="968049"/>
            <a:ext cx="6337300" cy="1938992"/>
          </a:xfrm>
          <a:prstGeom prst="rect">
            <a:avLst/>
          </a:prstGeom>
          <a:noFill/>
        </p:spPr>
        <p:txBody>
          <a:bodyPr wrap="square">
            <a:spAutoFit/>
          </a:bodyPr>
          <a:lstStyle/>
          <a:p>
            <a:r>
              <a:rPr lang="en-US" sz="2400" b="0" i="0" dirty="0">
                <a:solidFill>
                  <a:schemeClr val="accent2">
                    <a:lumMod val="75000"/>
                  </a:schemeClr>
                </a:solidFill>
                <a:effectLst/>
                <a:latin typeface="Roboto" panose="02000000000000000000" pitchFamily="2" charset="0"/>
              </a:rPr>
              <a:t>Seating arrangement in the shape of letter U. It allows the presenter to approach every individual and the audience can interact with each other easily. Mainly used for meetings, training, conferences of smaller groups.</a:t>
            </a:r>
            <a:endParaRPr lang="th-TH" sz="2400" dirty="0">
              <a:solidFill>
                <a:schemeClr val="accent2">
                  <a:lumMod val="75000"/>
                </a:schemeClr>
              </a:solidFill>
            </a:endParaRPr>
          </a:p>
        </p:txBody>
      </p:sp>
    </p:spTree>
    <p:extLst>
      <p:ext uri="{BB962C8B-B14F-4D97-AF65-F5344CB8AC3E}">
        <p14:creationId xmlns:p14="http://schemas.microsoft.com/office/powerpoint/2010/main" val="63183136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AFCB4CEB-361D-4EBA-8D6D-790B3A0B705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628068" y="1246958"/>
            <a:ext cx="1249191" cy="1072140"/>
          </a:xfrm>
          <a:prstGeom prst="rect">
            <a:avLst/>
          </a:prstGeom>
        </p:spPr>
      </p:pic>
      <p:pic>
        <p:nvPicPr>
          <p:cNvPr id="9" name="Graphic 8">
            <a:extLst>
              <a:ext uri="{FF2B5EF4-FFF2-40B4-BE49-F238E27FC236}">
                <a16:creationId xmlns:a16="http://schemas.microsoft.com/office/drawing/2014/main" id="{760D4BB2-7AA6-4F9D-8056-0297FFA2666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87288" y="210090"/>
            <a:ext cx="811557" cy="688374"/>
          </a:xfrm>
          <a:prstGeom prst="rect">
            <a:avLst/>
          </a:prstGeom>
        </p:spPr>
      </p:pic>
      <p:sp>
        <p:nvSpPr>
          <p:cNvPr id="7" name="Rectangle 6">
            <a:extLst>
              <a:ext uri="{FF2B5EF4-FFF2-40B4-BE49-F238E27FC236}">
                <a16:creationId xmlns:a16="http://schemas.microsoft.com/office/drawing/2014/main" id="{0D8BEEEB-4735-4232-9EEB-CF6413FDF46E}"/>
              </a:ext>
            </a:extLst>
          </p:cNvPr>
          <p:cNvSpPr/>
          <p:nvPr/>
        </p:nvSpPr>
        <p:spPr>
          <a:xfrm>
            <a:off x="711663" y="526452"/>
            <a:ext cx="3690257" cy="5442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4000" dirty="0">
              <a:latin typeface="Signatura Monoline Script" panose="02000506000000020004" pitchFamily="2" charset="0"/>
              <a:cs typeface="DB Helvethaica X 67 MedCond" panose="02000506090000020004" pitchFamily="2" charset="-34"/>
            </a:endParaRPr>
          </a:p>
        </p:txBody>
      </p:sp>
      <p:grpSp>
        <p:nvGrpSpPr>
          <p:cNvPr id="10" name="Graphic 3339">
            <a:extLst>
              <a:ext uri="{FF2B5EF4-FFF2-40B4-BE49-F238E27FC236}">
                <a16:creationId xmlns:a16="http://schemas.microsoft.com/office/drawing/2014/main" id="{AB94DD9D-A64D-4395-BF6D-6FB3545E8A8F}"/>
              </a:ext>
            </a:extLst>
          </p:cNvPr>
          <p:cNvGrpSpPr/>
          <p:nvPr/>
        </p:nvGrpSpPr>
        <p:grpSpPr>
          <a:xfrm rot="2456189">
            <a:off x="8707528" y="3869364"/>
            <a:ext cx="1165292" cy="2226039"/>
            <a:chOff x="4830056" y="4928236"/>
            <a:chExt cx="1150845" cy="2198442"/>
          </a:xfrm>
        </p:grpSpPr>
        <p:pic>
          <p:nvPicPr>
            <p:cNvPr id="11" name="Picture 10">
              <a:extLst>
                <a:ext uri="{FF2B5EF4-FFF2-40B4-BE49-F238E27FC236}">
                  <a16:creationId xmlns:a16="http://schemas.microsoft.com/office/drawing/2014/main" id="{02860366-01EF-4277-883A-D7D08A2006AF}"/>
                </a:ext>
              </a:extLst>
            </p:cNvPr>
            <p:cNvPicPr>
              <a:picLocks noChangeAspect="1"/>
            </p:cNvPicPr>
            <p:nvPr/>
          </p:nvPicPr>
          <p:blipFill>
            <a:blip r:embed="rId6"/>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12" name="Graphic 3339">
              <a:extLst>
                <a:ext uri="{FF2B5EF4-FFF2-40B4-BE49-F238E27FC236}">
                  <a16:creationId xmlns:a16="http://schemas.microsoft.com/office/drawing/2014/main" id="{208634A9-F56F-4E9A-B80B-4CE47AA25DDA}"/>
                </a:ext>
              </a:extLst>
            </p:cNvPr>
            <p:cNvGrpSpPr/>
            <p:nvPr/>
          </p:nvGrpSpPr>
          <p:grpSpPr>
            <a:xfrm>
              <a:off x="5406217" y="5705856"/>
              <a:ext cx="463040" cy="395485"/>
              <a:chOff x="5406217" y="5705856"/>
              <a:chExt cx="463040" cy="395485"/>
            </a:xfrm>
          </p:grpSpPr>
          <p:sp>
            <p:nvSpPr>
              <p:cNvPr id="169" name="Freeform: Shape 168">
                <a:extLst>
                  <a:ext uri="{FF2B5EF4-FFF2-40B4-BE49-F238E27FC236}">
                    <a16:creationId xmlns:a16="http://schemas.microsoft.com/office/drawing/2014/main" id="{F3D93BAE-741F-4DD0-A407-87BD1A0407F6}"/>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170" name="Picture 169">
                <a:extLst>
                  <a:ext uri="{FF2B5EF4-FFF2-40B4-BE49-F238E27FC236}">
                    <a16:creationId xmlns:a16="http://schemas.microsoft.com/office/drawing/2014/main" id="{D88C0155-C822-4C2C-871C-3C15B475D4CE}"/>
                  </a:ext>
                </a:extLst>
              </p:cNvPr>
              <p:cNvPicPr>
                <a:picLocks noChangeAspect="1"/>
              </p:cNvPicPr>
              <p:nvPr/>
            </p:nvPicPr>
            <p:blipFill>
              <a:blip r:embed="rId7"/>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171" name="Picture 170">
                <a:extLst>
                  <a:ext uri="{FF2B5EF4-FFF2-40B4-BE49-F238E27FC236}">
                    <a16:creationId xmlns:a16="http://schemas.microsoft.com/office/drawing/2014/main" id="{1EC77EE3-0A3B-4C76-B266-BD9EF5B86296}"/>
                  </a:ext>
                </a:extLst>
              </p:cNvPr>
              <p:cNvPicPr>
                <a:picLocks noChangeAspect="1"/>
              </p:cNvPicPr>
              <p:nvPr/>
            </p:nvPicPr>
            <p:blipFill>
              <a:blip r:embed="rId8"/>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172" name="Graphic 3339">
                <a:extLst>
                  <a:ext uri="{FF2B5EF4-FFF2-40B4-BE49-F238E27FC236}">
                    <a16:creationId xmlns:a16="http://schemas.microsoft.com/office/drawing/2014/main" id="{1579D395-50B5-4BC5-A501-C2BDAAF10A3D}"/>
                  </a:ext>
                </a:extLst>
              </p:cNvPr>
              <p:cNvGrpSpPr/>
              <p:nvPr/>
            </p:nvGrpSpPr>
            <p:grpSpPr>
              <a:xfrm>
                <a:off x="5461192" y="5756597"/>
                <a:ext cx="350643" cy="318893"/>
                <a:chOff x="5461192" y="5756597"/>
                <a:chExt cx="350643" cy="318893"/>
              </a:xfrm>
            </p:grpSpPr>
            <p:sp>
              <p:nvSpPr>
                <p:cNvPr id="173" name="Freeform: Shape 172">
                  <a:extLst>
                    <a:ext uri="{FF2B5EF4-FFF2-40B4-BE49-F238E27FC236}">
                      <a16:creationId xmlns:a16="http://schemas.microsoft.com/office/drawing/2014/main" id="{6D38E979-ED00-4F5B-B7EA-08458F1DF98A}"/>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174" name="Freeform: Shape 173">
                  <a:extLst>
                    <a:ext uri="{FF2B5EF4-FFF2-40B4-BE49-F238E27FC236}">
                      <a16:creationId xmlns:a16="http://schemas.microsoft.com/office/drawing/2014/main" id="{DD61F42C-8167-4942-A1F5-8C58BC6A6D8A}"/>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175" name="Freeform: Shape 174">
                  <a:extLst>
                    <a:ext uri="{FF2B5EF4-FFF2-40B4-BE49-F238E27FC236}">
                      <a16:creationId xmlns:a16="http://schemas.microsoft.com/office/drawing/2014/main" id="{F489E359-E6B4-4A6C-BF76-E570CC468292}"/>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176" name="Freeform: Shape 175">
                  <a:extLst>
                    <a:ext uri="{FF2B5EF4-FFF2-40B4-BE49-F238E27FC236}">
                      <a16:creationId xmlns:a16="http://schemas.microsoft.com/office/drawing/2014/main" id="{0DE15FD1-D32F-4CC6-B8D3-750F267A7A3D}"/>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177" name="Freeform: Shape 176">
                  <a:extLst>
                    <a:ext uri="{FF2B5EF4-FFF2-40B4-BE49-F238E27FC236}">
                      <a16:creationId xmlns:a16="http://schemas.microsoft.com/office/drawing/2014/main" id="{9DFC5EBD-C667-4036-81DB-5C6EF24DEDFD}"/>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178" name="Freeform: Shape 177">
                  <a:extLst>
                    <a:ext uri="{FF2B5EF4-FFF2-40B4-BE49-F238E27FC236}">
                      <a16:creationId xmlns:a16="http://schemas.microsoft.com/office/drawing/2014/main" id="{5DCE6A58-E07C-4F0C-939E-1B4CDE7096DE}"/>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179" name="Freeform: Shape 178">
                  <a:extLst>
                    <a:ext uri="{FF2B5EF4-FFF2-40B4-BE49-F238E27FC236}">
                      <a16:creationId xmlns:a16="http://schemas.microsoft.com/office/drawing/2014/main" id="{FD3B2E0B-B03A-4DDD-AAF3-5DD8169696D4}"/>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180" name="Freeform: Shape 179">
                  <a:extLst>
                    <a:ext uri="{FF2B5EF4-FFF2-40B4-BE49-F238E27FC236}">
                      <a16:creationId xmlns:a16="http://schemas.microsoft.com/office/drawing/2014/main" id="{EEBEF8FA-8DC8-459A-8937-BE8A031012A2}"/>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181" name="Freeform: Shape 180">
                  <a:extLst>
                    <a:ext uri="{FF2B5EF4-FFF2-40B4-BE49-F238E27FC236}">
                      <a16:creationId xmlns:a16="http://schemas.microsoft.com/office/drawing/2014/main" id="{82A37409-E35C-4A85-87D7-3EC6078B2255}"/>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182" name="Freeform: Shape 181">
                  <a:extLst>
                    <a:ext uri="{FF2B5EF4-FFF2-40B4-BE49-F238E27FC236}">
                      <a16:creationId xmlns:a16="http://schemas.microsoft.com/office/drawing/2014/main" id="{69AF1022-4D29-4D8B-B8ED-6DDF83EB7DEE}"/>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183" name="Freeform: Shape 182">
                  <a:extLst>
                    <a:ext uri="{FF2B5EF4-FFF2-40B4-BE49-F238E27FC236}">
                      <a16:creationId xmlns:a16="http://schemas.microsoft.com/office/drawing/2014/main" id="{1AB2B067-2D75-431B-9383-BE5AD3096A54}"/>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184" name="Freeform: Shape 183">
                  <a:extLst>
                    <a:ext uri="{FF2B5EF4-FFF2-40B4-BE49-F238E27FC236}">
                      <a16:creationId xmlns:a16="http://schemas.microsoft.com/office/drawing/2014/main" id="{C4FC828D-C20A-44BD-B8C9-3814BD81E47F}"/>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13" name="Graphic 3339">
              <a:extLst>
                <a:ext uri="{FF2B5EF4-FFF2-40B4-BE49-F238E27FC236}">
                  <a16:creationId xmlns:a16="http://schemas.microsoft.com/office/drawing/2014/main" id="{E7F29969-A0D8-45E7-8D32-B325CB6455B8}"/>
                </a:ext>
              </a:extLst>
            </p:cNvPr>
            <p:cNvGrpSpPr/>
            <p:nvPr/>
          </p:nvGrpSpPr>
          <p:grpSpPr>
            <a:xfrm>
              <a:off x="5318954" y="5399734"/>
              <a:ext cx="476606" cy="414474"/>
              <a:chOff x="5318954" y="5399734"/>
              <a:chExt cx="476606" cy="414474"/>
            </a:xfrm>
          </p:grpSpPr>
          <p:sp>
            <p:nvSpPr>
              <p:cNvPr id="153" name="Freeform: Shape 152">
                <a:extLst>
                  <a:ext uri="{FF2B5EF4-FFF2-40B4-BE49-F238E27FC236}">
                    <a16:creationId xmlns:a16="http://schemas.microsoft.com/office/drawing/2014/main" id="{7CE020EB-B8E6-44AB-8F1D-CA8C83C9A0A0}"/>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154" name="Picture 153">
                <a:extLst>
                  <a:ext uri="{FF2B5EF4-FFF2-40B4-BE49-F238E27FC236}">
                    <a16:creationId xmlns:a16="http://schemas.microsoft.com/office/drawing/2014/main" id="{DF9CD703-97A1-47DA-A81B-386472AEE634}"/>
                  </a:ext>
                </a:extLst>
              </p:cNvPr>
              <p:cNvPicPr>
                <a:picLocks noChangeAspect="1"/>
              </p:cNvPicPr>
              <p:nvPr/>
            </p:nvPicPr>
            <p:blipFill>
              <a:blip r:embed="rId9"/>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155" name="Picture 154">
                <a:extLst>
                  <a:ext uri="{FF2B5EF4-FFF2-40B4-BE49-F238E27FC236}">
                    <a16:creationId xmlns:a16="http://schemas.microsoft.com/office/drawing/2014/main" id="{E43E027B-8DC8-44BF-AE27-E426929D28C9}"/>
                  </a:ext>
                </a:extLst>
              </p:cNvPr>
              <p:cNvPicPr>
                <a:picLocks noChangeAspect="1"/>
              </p:cNvPicPr>
              <p:nvPr/>
            </p:nvPicPr>
            <p:blipFill>
              <a:blip r:embed="rId10"/>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156" name="Graphic 3339">
                <a:extLst>
                  <a:ext uri="{FF2B5EF4-FFF2-40B4-BE49-F238E27FC236}">
                    <a16:creationId xmlns:a16="http://schemas.microsoft.com/office/drawing/2014/main" id="{23C3C90B-AC67-48CF-897A-26B6444F0EC3}"/>
                  </a:ext>
                </a:extLst>
              </p:cNvPr>
              <p:cNvGrpSpPr/>
              <p:nvPr/>
            </p:nvGrpSpPr>
            <p:grpSpPr>
              <a:xfrm>
                <a:off x="5364163" y="5453208"/>
                <a:ext cx="370327" cy="333864"/>
                <a:chOff x="5364163" y="5453208"/>
                <a:chExt cx="370327" cy="333864"/>
              </a:xfrm>
              <a:solidFill>
                <a:srgbClr val="A0A58F"/>
              </a:solidFill>
            </p:grpSpPr>
            <p:sp>
              <p:nvSpPr>
                <p:cNvPr id="157" name="Freeform: Shape 156">
                  <a:extLst>
                    <a:ext uri="{FF2B5EF4-FFF2-40B4-BE49-F238E27FC236}">
                      <a16:creationId xmlns:a16="http://schemas.microsoft.com/office/drawing/2014/main" id="{245002FC-11F9-4EA2-A19C-009485A7B7B1}"/>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158" name="Freeform: Shape 157">
                  <a:extLst>
                    <a:ext uri="{FF2B5EF4-FFF2-40B4-BE49-F238E27FC236}">
                      <a16:creationId xmlns:a16="http://schemas.microsoft.com/office/drawing/2014/main" id="{CE445D0C-C6A3-4E47-A0B5-E2B09F7AA4D4}"/>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159" name="Freeform: Shape 158">
                  <a:extLst>
                    <a:ext uri="{FF2B5EF4-FFF2-40B4-BE49-F238E27FC236}">
                      <a16:creationId xmlns:a16="http://schemas.microsoft.com/office/drawing/2014/main" id="{F8CE064E-1890-46C4-88D2-F8FF08DD9F22}"/>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160" name="Freeform: Shape 159">
                  <a:extLst>
                    <a:ext uri="{FF2B5EF4-FFF2-40B4-BE49-F238E27FC236}">
                      <a16:creationId xmlns:a16="http://schemas.microsoft.com/office/drawing/2014/main" id="{8634E019-87CF-4FF3-A1F3-665418EAB962}"/>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161" name="Freeform: Shape 160">
                  <a:extLst>
                    <a:ext uri="{FF2B5EF4-FFF2-40B4-BE49-F238E27FC236}">
                      <a16:creationId xmlns:a16="http://schemas.microsoft.com/office/drawing/2014/main" id="{7698E3F3-15DF-4CFC-B18D-3A3B418395C9}"/>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162" name="Freeform: Shape 161">
                  <a:extLst>
                    <a:ext uri="{FF2B5EF4-FFF2-40B4-BE49-F238E27FC236}">
                      <a16:creationId xmlns:a16="http://schemas.microsoft.com/office/drawing/2014/main" id="{D15B00F6-2760-4AC6-994B-D33BBF33BF59}"/>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163" name="Freeform: Shape 162">
                  <a:extLst>
                    <a:ext uri="{FF2B5EF4-FFF2-40B4-BE49-F238E27FC236}">
                      <a16:creationId xmlns:a16="http://schemas.microsoft.com/office/drawing/2014/main" id="{1CE86795-1857-4A02-BCBD-BD07C40D7E7F}"/>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164" name="Freeform: Shape 163">
                  <a:extLst>
                    <a:ext uri="{FF2B5EF4-FFF2-40B4-BE49-F238E27FC236}">
                      <a16:creationId xmlns:a16="http://schemas.microsoft.com/office/drawing/2014/main" id="{5267B20F-965F-4353-B530-24684D6AC74C}"/>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165" name="Freeform: Shape 164">
                  <a:extLst>
                    <a:ext uri="{FF2B5EF4-FFF2-40B4-BE49-F238E27FC236}">
                      <a16:creationId xmlns:a16="http://schemas.microsoft.com/office/drawing/2014/main" id="{1DB92F3D-BBEF-42A3-B70E-B786EEDC9B56}"/>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166" name="Freeform: Shape 165">
                  <a:extLst>
                    <a:ext uri="{FF2B5EF4-FFF2-40B4-BE49-F238E27FC236}">
                      <a16:creationId xmlns:a16="http://schemas.microsoft.com/office/drawing/2014/main" id="{7611FF4B-458D-447F-9B1B-32F23C92A33C}"/>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167" name="Freeform: Shape 166">
                  <a:extLst>
                    <a:ext uri="{FF2B5EF4-FFF2-40B4-BE49-F238E27FC236}">
                      <a16:creationId xmlns:a16="http://schemas.microsoft.com/office/drawing/2014/main" id="{6B76E8AA-8EA6-47FE-B431-03869F8BF07D}"/>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168" name="Freeform: Shape 167">
                  <a:extLst>
                    <a:ext uri="{FF2B5EF4-FFF2-40B4-BE49-F238E27FC236}">
                      <a16:creationId xmlns:a16="http://schemas.microsoft.com/office/drawing/2014/main" id="{EB48B2A0-C12F-42B1-A9E9-2DC4E9B85266}"/>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14" name="Graphic 3339">
              <a:extLst>
                <a:ext uri="{FF2B5EF4-FFF2-40B4-BE49-F238E27FC236}">
                  <a16:creationId xmlns:a16="http://schemas.microsoft.com/office/drawing/2014/main" id="{03B6A7A3-4484-44E3-B2C2-ACF363E5898E}"/>
                </a:ext>
              </a:extLst>
            </p:cNvPr>
            <p:cNvGrpSpPr/>
            <p:nvPr/>
          </p:nvGrpSpPr>
          <p:grpSpPr>
            <a:xfrm>
              <a:off x="5130193" y="6290496"/>
              <a:ext cx="438869" cy="517201"/>
              <a:chOff x="5130193" y="6290496"/>
              <a:chExt cx="438869" cy="517201"/>
            </a:xfrm>
          </p:grpSpPr>
          <p:grpSp>
            <p:nvGrpSpPr>
              <p:cNvPr id="135" name="Graphic 3339">
                <a:extLst>
                  <a:ext uri="{FF2B5EF4-FFF2-40B4-BE49-F238E27FC236}">
                    <a16:creationId xmlns:a16="http://schemas.microsoft.com/office/drawing/2014/main" id="{E9F42E5A-CF9D-489D-9AF2-28E17C62473E}"/>
                  </a:ext>
                </a:extLst>
              </p:cNvPr>
              <p:cNvGrpSpPr/>
              <p:nvPr/>
            </p:nvGrpSpPr>
            <p:grpSpPr>
              <a:xfrm>
                <a:off x="5130193" y="6290496"/>
                <a:ext cx="438869" cy="517201"/>
                <a:chOff x="5130193" y="6290496"/>
                <a:chExt cx="438869" cy="517201"/>
              </a:xfrm>
              <a:solidFill>
                <a:srgbClr val="FBFFFF"/>
              </a:solidFill>
            </p:grpSpPr>
            <p:sp>
              <p:nvSpPr>
                <p:cNvPr id="151" name="Freeform: Shape 150">
                  <a:extLst>
                    <a:ext uri="{FF2B5EF4-FFF2-40B4-BE49-F238E27FC236}">
                      <a16:creationId xmlns:a16="http://schemas.microsoft.com/office/drawing/2014/main" id="{557F59F7-6110-460A-850A-034D71520CB9}"/>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152" name="Freeform: Shape 151">
                  <a:extLst>
                    <a:ext uri="{FF2B5EF4-FFF2-40B4-BE49-F238E27FC236}">
                      <a16:creationId xmlns:a16="http://schemas.microsoft.com/office/drawing/2014/main" id="{2F924F5A-72C6-47DC-9CC2-ED9B82495244}"/>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136" name="Picture 135">
                <a:extLst>
                  <a:ext uri="{FF2B5EF4-FFF2-40B4-BE49-F238E27FC236}">
                    <a16:creationId xmlns:a16="http://schemas.microsoft.com/office/drawing/2014/main" id="{D8364DDA-2AA7-40B5-9631-DDC2EB36C694}"/>
                  </a:ext>
                </a:extLst>
              </p:cNvPr>
              <p:cNvPicPr>
                <a:picLocks noChangeAspect="1"/>
              </p:cNvPicPr>
              <p:nvPr/>
            </p:nvPicPr>
            <p:blipFill>
              <a:blip r:embed="rId11"/>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137" name="Picture 136">
                <a:extLst>
                  <a:ext uri="{FF2B5EF4-FFF2-40B4-BE49-F238E27FC236}">
                    <a16:creationId xmlns:a16="http://schemas.microsoft.com/office/drawing/2014/main" id="{3582068C-601C-462F-B482-13A2D179732C}"/>
                  </a:ext>
                </a:extLst>
              </p:cNvPr>
              <p:cNvPicPr>
                <a:picLocks noChangeAspect="1"/>
              </p:cNvPicPr>
              <p:nvPr/>
            </p:nvPicPr>
            <p:blipFill>
              <a:blip r:embed="rId12"/>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138" name="Graphic 3339">
                <a:extLst>
                  <a:ext uri="{FF2B5EF4-FFF2-40B4-BE49-F238E27FC236}">
                    <a16:creationId xmlns:a16="http://schemas.microsoft.com/office/drawing/2014/main" id="{C002BFA5-4680-470D-B74E-34EA509B7698}"/>
                  </a:ext>
                </a:extLst>
              </p:cNvPr>
              <p:cNvGrpSpPr/>
              <p:nvPr/>
            </p:nvGrpSpPr>
            <p:grpSpPr>
              <a:xfrm>
                <a:off x="5195275" y="6340385"/>
                <a:ext cx="298443" cy="367021"/>
                <a:chOff x="5195275" y="6340385"/>
                <a:chExt cx="298443" cy="367021"/>
              </a:xfrm>
              <a:solidFill>
                <a:srgbClr val="A0BDAB"/>
              </a:solidFill>
            </p:grpSpPr>
            <p:sp>
              <p:nvSpPr>
                <p:cNvPr id="139" name="Freeform: Shape 138">
                  <a:extLst>
                    <a:ext uri="{FF2B5EF4-FFF2-40B4-BE49-F238E27FC236}">
                      <a16:creationId xmlns:a16="http://schemas.microsoft.com/office/drawing/2014/main" id="{9426B52C-AA68-475A-AC87-38206E749BB2}"/>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140" name="Freeform: Shape 139">
                  <a:extLst>
                    <a:ext uri="{FF2B5EF4-FFF2-40B4-BE49-F238E27FC236}">
                      <a16:creationId xmlns:a16="http://schemas.microsoft.com/office/drawing/2014/main" id="{CEDBDD1B-5D09-4104-9B1D-ED3D97197664}"/>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141" name="Freeform: Shape 140">
                  <a:extLst>
                    <a:ext uri="{FF2B5EF4-FFF2-40B4-BE49-F238E27FC236}">
                      <a16:creationId xmlns:a16="http://schemas.microsoft.com/office/drawing/2014/main" id="{2DB59642-632E-4C3C-87A5-EE840F21E94B}"/>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142" name="Freeform: Shape 141">
                  <a:extLst>
                    <a:ext uri="{FF2B5EF4-FFF2-40B4-BE49-F238E27FC236}">
                      <a16:creationId xmlns:a16="http://schemas.microsoft.com/office/drawing/2014/main" id="{6289A86F-08E6-4A39-B534-03F17CDEB3E5}"/>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143" name="Freeform: Shape 142">
                  <a:extLst>
                    <a:ext uri="{FF2B5EF4-FFF2-40B4-BE49-F238E27FC236}">
                      <a16:creationId xmlns:a16="http://schemas.microsoft.com/office/drawing/2014/main" id="{F02F1B13-C095-4416-AB40-92FF72B4E9D6}"/>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144" name="Freeform: Shape 143">
                  <a:extLst>
                    <a:ext uri="{FF2B5EF4-FFF2-40B4-BE49-F238E27FC236}">
                      <a16:creationId xmlns:a16="http://schemas.microsoft.com/office/drawing/2014/main" id="{E6EC8365-500B-4E1C-8088-4E0168A3E800}"/>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145" name="Freeform: Shape 144">
                  <a:extLst>
                    <a:ext uri="{FF2B5EF4-FFF2-40B4-BE49-F238E27FC236}">
                      <a16:creationId xmlns:a16="http://schemas.microsoft.com/office/drawing/2014/main" id="{37ABA8BA-D76B-48A5-B4E8-D7A1F83C980D}"/>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146" name="Freeform: Shape 145">
                  <a:extLst>
                    <a:ext uri="{FF2B5EF4-FFF2-40B4-BE49-F238E27FC236}">
                      <a16:creationId xmlns:a16="http://schemas.microsoft.com/office/drawing/2014/main" id="{F525D4EA-89D2-4976-90F4-F6E283BDDAB9}"/>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147" name="Freeform: Shape 146">
                  <a:extLst>
                    <a:ext uri="{FF2B5EF4-FFF2-40B4-BE49-F238E27FC236}">
                      <a16:creationId xmlns:a16="http://schemas.microsoft.com/office/drawing/2014/main" id="{EB1A0993-643A-4072-9B18-8F4EBA09C612}"/>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148" name="Freeform: Shape 147">
                  <a:extLst>
                    <a:ext uri="{FF2B5EF4-FFF2-40B4-BE49-F238E27FC236}">
                      <a16:creationId xmlns:a16="http://schemas.microsoft.com/office/drawing/2014/main" id="{E4FB8CBD-B0A9-4F53-8F44-9E139FB61E3D}"/>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149" name="Freeform: Shape 148">
                  <a:extLst>
                    <a:ext uri="{FF2B5EF4-FFF2-40B4-BE49-F238E27FC236}">
                      <a16:creationId xmlns:a16="http://schemas.microsoft.com/office/drawing/2014/main" id="{0FDE9FC4-297F-4010-A1D8-9EEF79F6D25C}"/>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150" name="Freeform: Shape 149">
                  <a:extLst>
                    <a:ext uri="{FF2B5EF4-FFF2-40B4-BE49-F238E27FC236}">
                      <a16:creationId xmlns:a16="http://schemas.microsoft.com/office/drawing/2014/main" id="{17F5E236-BCF2-48F2-A025-823B1A27B277}"/>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15" name="Picture 14">
              <a:extLst>
                <a:ext uri="{FF2B5EF4-FFF2-40B4-BE49-F238E27FC236}">
                  <a16:creationId xmlns:a16="http://schemas.microsoft.com/office/drawing/2014/main" id="{DDA37126-EF06-46CF-ACBE-1772F3C855C6}"/>
                </a:ext>
              </a:extLst>
            </p:cNvPr>
            <p:cNvPicPr>
              <a:picLocks noChangeAspect="1"/>
            </p:cNvPicPr>
            <p:nvPr/>
          </p:nvPicPr>
          <p:blipFill>
            <a:blip r:embed="rId13"/>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16" name="Picture 15">
              <a:extLst>
                <a:ext uri="{FF2B5EF4-FFF2-40B4-BE49-F238E27FC236}">
                  <a16:creationId xmlns:a16="http://schemas.microsoft.com/office/drawing/2014/main" id="{DF0BFA62-7D3F-47A2-BA8E-935886110D0F}"/>
                </a:ext>
              </a:extLst>
            </p:cNvPr>
            <p:cNvPicPr>
              <a:picLocks noChangeAspect="1"/>
            </p:cNvPicPr>
            <p:nvPr/>
          </p:nvPicPr>
          <p:blipFill>
            <a:blip r:embed="rId14"/>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17" name="Picture 16">
              <a:extLst>
                <a:ext uri="{FF2B5EF4-FFF2-40B4-BE49-F238E27FC236}">
                  <a16:creationId xmlns:a16="http://schemas.microsoft.com/office/drawing/2014/main" id="{1B8EA81B-AFB0-40B2-8C63-E7B20C1120CC}"/>
                </a:ext>
              </a:extLst>
            </p:cNvPr>
            <p:cNvPicPr>
              <a:picLocks noChangeAspect="1"/>
            </p:cNvPicPr>
            <p:nvPr/>
          </p:nvPicPr>
          <p:blipFill>
            <a:blip r:embed="rId15"/>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18" name="Picture 17">
              <a:extLst>
                <a:ext uri="{FF2B5EF4-FFF2-40B4-BE49-F238E27FC236}">
                  <a16:creationId xmlns:a16="http://schemas.microsoft.com/office/drawing/2014/main" id="{B4D147C4-F720-4F49-A2D5-DC684B8F9376}"/>
                </a:ext>
              </a:extLst>
            </p:cNvPr>
            <p:cNvPicPr>
              <a:picLocks noChangeAspect="1"/>
            </p:cNvPicPr>
            <p:nvPr/>
          </p:nvPicPr>
          <p:blipFill>
            <a:blip r:embed="rId16"/>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19" name="Graphic 3339">
              <a:extLst>
                <a:ext uri="{FF2B5EF4-FFF2-40B4-BE49-F238E27FC236}">
                  <a16:creationId xmlns:a16="http://schemas.microsoft.com/office/drawing/2014/main" id="{671A7917-3FC1-451F-B33F-BCBB4FCE46EE}"/>
                </a:ext>
              </a:extLst>
            </p:cNvPr>
            <p:cNvGrpSpPr/>
            <p:nvPr/>
          </p:nvGrpSpPr>
          <p:grpSpPr>
            <a:xfrm>
              <a:off x="4955894" y="6032381"/>
              <a:ext cx="457741" cy="586476"/>
              <a:chOff x="4955894" y="6032381"/>
              <a:chExt cx="457741" cy="586476"/>
            </a:xfrm>
          </p:grpSpPr>
          <p:grpSp>
            <p:nvGrpSpPr>
              <p:cNvPr id="116" name="Graphic 3339">
                <a:extLst>
                  <a:ext uri="{FF2B5EF4-FFF2-40B4-BE49-F238E27FC236}">
                    <a16:creationId xmlns:a16="http://schemas.microsoft.com/office/drawing/2014/main" id="{D1BE5F4D-619A-4C1C-8D9C-1ABC36627C5D}"/>
                  </a:ext>
                </a:extLst>
              </p:cNvPr>
              <p:cNvGrpSpPr/>
              <p:nvPr/>
            </p:nvGrpSpPr>
            <p:grpSpPr>
              <a:xfrm>
                <a:off x="4955894" y="6032381"/>
                <a:ext cx="457741" cy="586476"/>
                <a:chOff x="4955894" y="6032381"/>
                <a:chExt cx="457741" cy="586476"/>
              </a:xfrm>
              <a:solidFill>
                <a:srgbClr val="FBFFFF"/>
              </a:solidFill>
            </p:grpSpPr>
            <p:sp>
              <p:nvSpPr>
                <p:cNvPr id="133" name="Freeform: Shape 132">
                  <a:extLst>
                    <a:ext uri="{FF2B5EF4-FFF2-40B4-BE49-F238E27FC236}">
                      <a16:creationId xmlns:a16="http://schemas.microsoft.com/office/drawing/2014/main" id="{92D86A15-7424-48CD-87D4-F15DD4E1BE02}"/>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134" name="Freeform: Shape 133">
                  <a:extLst>
                    <a:ext uri="{FF2B5EF4-FFF2-40B4-BE49-F238E27FC236}">
                      <a16:creationId xmlns:a16="http://schemas.microsoft.com/office/drawing/2014/main" id="{5421B750-2D6C-4B79-BB5F-BA1DEC916AF8}"/>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117" name="Graphic 3339">
                <a:extLst>
                  <a:ext uri="{FF2B5EF4-FFF2-40B4-BE49-F238E27FC236}">
                    <a16:creationId xmlns:a16="http://schemas.microsoft.com/office/drawing/2014/main" id="{755A6D89-9D4D-434B-8DD8-09DF0FC77117}"/>
                  </a:ext>
                </a:extLst>
              </p:cNvPr>
              <p:cNvGrpSpPr/>
              <p:nvPr/>
            </p:nvGrpSpPr>
            <p:grpSpPr>
              <a:xfrm>
                <a:off x="4958575" y="6036966"/>
                <a:ext cx="450606" cy="578081"/>
                <a:chOff x="4958575" y="6036966"/>
                <a:chExt cx="450606" cy="578081"/>
              </a:xfrm>
              <a:solidFill>
                <a:srgbClr val="A0BDAB"/>
              </a:solidFill>
            </p:grpSpPr>
            <p:pic>
              <p:nvPicPr>
                <p:cNvPr id="118" name="Picture 117">
                  <a:extLst>
                    <a:ext uri="{FF2B5EF4-FFF2-40B4-BE49-F238E27FC236}">
                      <a16:creationId xmlns:a16="http://schemas.microsoft.com/office/drawing/2014/main" id="{A9E0A4AB-88F2-4618-AB0B-8B48C3FFD849}"/>
                    </a:ext>
                  </a:extLst>
                </p:cNvPr>
                <p:cNvPicPr>
                  <a:picLocks noChangeAspect="1"/>
                </p:cNvPicPr>
                <p:nvPr/>
              </p:nvPicPr>
              <p:blipFill>
                <a:blip r:embed="rId17"/>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119" name="Picture 118">
                  <a:extLst>
                    <a:ext uri="{FF2B5EF4-FFF2-40B4-BE49-F238E27FC236}">
                      <a16:creationId xmlns:a16="http://schemas.microsoft.com/office/drawing/2014/main" id="{1C7F27D6-8713-48FE-AB37-050B125F313B}"/>
                    </a:ext>
                  </a:extLst>
                </p:cNvPr>
                <p:cNvPicPr>
                  <a:picLocks noChangeAspect="1"/>
                </p:cNvPicPr>
                <p:nvPr/>
              </p:nvPicPr>
              <p:blipFill>
                <a:blip r:embed="rId18"/>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120" name="Graphic 3339">
                  <a:extLst>
                    <a:ext uri="{FF2B5EF4-FFF2-40B4-BE49-F238E27FC236}">
                      <a16:creationId xmlns:a16="http://schemas.microsoft.com/office/drawing/2014/main" id="{61A23660-D9AA-4EB7-815D-4EF86E107F5E}"/>
                    </a:ext>
                  </a:extLst>
                </p:cNvPr>
                <p:cNvGrpSpPr/>
                <p:nvPr/>
              </p:nvGrpSpPr>
              <p:grpSpPr>
                <a:xfrm>
                  <a:off x="4980229" y="6072822"/>
                  <a:ext cx="378118" cy="496971"/>
                  <a:chOff x="4980229" y="6072822"/>
                  <a:chExt cx="378118" cy="496971"/>
                </a:xfrm>
                <a:solidFill>
                  <a:srgbClr val="A0BDAB"/>
                </a:solidFill>
              </p:grpSpPr>
              <p:sp>
                <p:nvSpPr>
                  <p:cNvPr id="121" name="Freeform: Shape 120">
                    <a:extLst>
                      <a:ext uri="{FF2B5EF4-FFF2-40B4-BE49-F238E27FC236}">
                        <a16:creationId xmlns:a16="http://schemas.microsoft.com/office/drawing/2014/main" id="{1E0DAD88-B0B1-4023-8269-F1C53EE0B908}"/>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122" name="Freeform: Shape 121">
                    <a:extLst>
                      <a:ext uri="{FF2B5EF4-FFF2-40B4-BE49-F238E27FC236}">
                        <a16:creationId xmlns:a16="http://schemas.microsoft.com/office/drawing/2014/main" id="{DD81354A-50C7-49E3-8E1A-E3CEE7198EEF}"/>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123" name="Freeform: Shape 122">
                    <a:extLst>
                      <a:ext uri="{FF2B5EF4-FFF2-40B4-BE49-F238E27FC236}">
                        <a16:creationId xmlns:a16="http://schemas.microsoft.com/office/drawing/2014/main" id="{5D6C86CA-640A-4192-9B49-DA444C6B4840}"/>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124" name="Freeform: Shape 123">
                    <a:extLst>
                      <a:ext uri="{FF2B5EF4-FFF2-40B4-BE49-F238E27FC236}">
                        <a16:creationId xmlns:a16="http://schemas.microsoft.com/office/drawing/2014/main" id="{E4EDEAA5-4B73-4E7F-818F-696C748526E4}"/>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125" name="Freeform: Shape 124">
                    <a:extLst>
                      <a:ext uri="{FF2B5EF4-FFF2-40B4-BE49-F238E27FC236}">
                        <a16:creationId xmlns:a16="http://schemas.microsoft.com/office/drawing/2014/main" id="{A7CB1D42-1BB7-40D6-A82C-44FC81C039BD}"/>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126" name="Freeform: Shape 125">
                    <a:extLst>
                      <a:ext uri="{FF2B5EF4-FFF2-40B4-BE49-F238E27FC236}">
                        <a16:creationId xmlns:a16="http://schemas.microsoft.com/office/drawing/2014/main" id="{6E6C7C64-284F-4823-880B-7468B000BA74}"/>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127" name="Freeform: Shape 126">
                    <a:extLst>
                      <a:ext uri="{FF2B5EF4-FFF2-40B4-BE49-F238E27FC236}">
                        <a16:creationId xmlns:a16="http://schemas.microsoft.com/office/drawing/2014/main" id="{D45E3272-6AF8-4B11-A6DE-C2D7ABBA2DFF}"/>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128" name="Freeform: Shape 127">
                    <a:extLst>
                      <a:ext uri="{FF2B5EF4-FFF2-40B4-BE49-F238E27FC236}">
                        <a16:creationId xmlns:a16="http://schemas.microsoft.com/office/drawing/2014/main" id="{DDDAFCC9-F914-4841-AC57-48371718AFD8}"/>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129" name="Freeform: Shape 128">
                    <a:extLst>
                      <a:ext uri="{FF2B5EF4-FFF2-40B4-BE49-F238E27FC236}">
                        <a16:creationId xmlns:a16="http://schemas.microsoft.com/office/drawing/2014/main" id="{23EB7797-7E7F-46C9-9965-014758594B70}"/>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130" name="Freeform: Shape 129">
                    <a:extLst>
                      <a:ext uri="{FF2B5EF4-FFF2-40B4-BE49-F238E27FC236}">
                        <a16:creationId xmlns:a16="http://schemas.microsoft.com/office/drawing/2014/main" id="{CF62BC03-A33A-4CAF-B21E-71FB03C347EA}"/>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131" name="Freeform: Shape 130">
                    <a:extLst>
                      <a:ext uri="{FF2B5EF4-FFF2-40B4-BE49-F238E27FC236}">
                        <a16:creationId xmlns:a16="http://schemas.microsoft.com/office/drawing/2014/main" id="{E9049D88-61A6-4C68-8AE7-8C80F7973ED1}"/>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132" name="Freeform: Shape 131">
                    <a:extLst>
                      <a:ext uri="{FF2B5EF4-FFF2-40B4-BE49-F238E27FC236}">
                        <a16:creationId xmlns:a16="http://schemas.microsoft.com/office/drawing/2014/main" id="{557E1F19-C979-49EA-BB93-C07E964C400B}"/>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20" name="Graphic 3339">
              <a:extLst>
                <a:ext uri="{FF2B5EF4-FFF2-40B4-BE49-F238E27FC236}">
                  <a16:creationId xmlns:a16="http://schemas.microsoft.com/office/drawing/2014/main" id="{0428E7DF-ABCE-4C81-A2F4-AA7875CDA81D}"/>
                </a:ext>
              </a:extLst>
            </p:cNvPr>
            <p:cNvGrpSpPr/>
            <p:nvPr/>
          </p:nvGrpSpPr>
          <p:grpSpPr>
            <a:xfrm>
              <a:off x="4852700" y="5752331"/>
              <a:ext cx="455471" cy="582377"/>
              <a:chOff x="4852700" y="5752331"/>
              <a:chExt cx="455471" cy="582377"/>
            </a:xfrm>
          </p:grpSpPr>
          <p:grpSp>
            <p:nvGrpSpPr>
              <p:cNvPr id="97" name="Graphic 3339">
                <a:extLst>
                  <a:ext uri="{FF2B5EF4-FFF2-40B4-BE49-F238E27FC236}">
                    <a16:creationId xmlns:a16="http://schemas.microsoft.com/office/drawing/2014/main" id="{83D82012-7FC1-4D76-A6E3-8E6B3A3BE644}"/>
                  </a:ext>
                </a:extLst>
              </p:cNvPr>
              <p:cNvGrpSpPr/>
              <p:nvPr/>
            </p:nvGrpSpPr>
            <p:grpSpPr>
              <a:xfrm>
                <a:off x="4852700" y="5752331"/>
                <a:ext cx="455471" cy="582377"/>
                <a:chOff x="4852700" y="5752331"/>
                <a:chExt cx="455471" cy="582377"/>
              </a:xfrm>
              <a:solidFill>
                <a:srgbClr val="FBFFFF"/>
              </a:solidFill>
            </p:grpSpPr>
            <p:sp>
              <p:nvSpPr>
                <p:cNvPr id="114" name="Freeform: Shape 113">
                  <a:extLst>
                    <a:ext uri="{FF2B5EF4-FFF2-40B4-BE49-F238E27FC236}">
                      <a16:creationId xmlns:a16="http://schemas.microsoft.com/office/drawing/2014/main" id="{F5B7E707-3285-45FB-8271-4E71D264E0A7}"/>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115" name="Freeform: Shape 114">
                  <a:extLst>
                    <a:ext uri="{FF2B5EF4-FFF2-40B4-BE49-F238E27FC236}">
                      <a16:creationId xmlns:a16="http://schemas.microsoft.com/office/drawing/2014/main" id="{B200D18C-2EFE-4846-9A3D-0DD3F67C2BC8}"/>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98" name="Graphic 3339">
                <a:extLst>
                  <a:ext uri="{FF2B5EF4-FFF2-40B4-BE49-F238E27FC236}">
                    <a16:creationId xmlns:a16="http://schemas.microsoft.com/office/drawing/2014/main" id="{8763CC4B-606E-4EE3-8E49-ADF579F2A2D4}"/>
                  </a:ext>
                </a:extLst>
              </p:cNvPr>
              <p:cNvGrpSpPr/>
              <p:nvPr/>
            </p:nvGrpSpPr>
            <p:grpSpPr>
              <a:xfrm>
                <a:off x="4854817" y="5755337"/>
                <a:ext cx="447642" cy="578081"/>
                <a:chOff x="4854817" y="5755337"/>
                <a:chExt cx="447642" cy="578081"/>
              </a:xfrm>
              <a:solidFill>
                <a:srgbClr val="A0BDAB"/>
              </a:solidFill>
            </p:grpSpPr>
            <p:pic>
              <p:nvPicPr>
                <p:cNvPr id="99" name="Picture 98">
                  <a:extLst>
                    <a:ext uri="{FF2B5EF4-FFF2-40B4-BE49-F238E27FC236}">
                      <a16:creationId xmlns:a16="http://schemas.microsoft.com/office/drawing/2014/main" id="{88CA5F0A-39C2-47A0-9FE6-7B1BC12F549C}"/>
                    </a:ext>
                  </a:extLst>
                </p:cNvPr>
                <p:cNvPicPr>
                  <a:picLocks noChangeAspect="1"/>
                </p:cNvPicPr>
                <p:nvPr/>
              </p:nvPicPr>
              <p:blipFill>
                <a:blip r:embed="rId19"/>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100" name="Picture 99">
                  <a:extLst>
                    <a:ext uri="{FF2B5EF4-FFF2-40B4-BE49-F238E27FC236}">
                      <a16:creationId xmlns:a16="http://schemas.microsoft.com/office/drawing/2014/main" id="{C50C383D-7839-42A0-9F5D-ED348E2F666E}"/>
                    </a:ext>
                  </a:extLst>
                </p:cNvPr>
                <p:cNvPicPr>
                  <a:picLocks noChangeAspect="1"/>
                </p:cNvPicPr>
                <p:nvPr/>
              </p:nvPicPr>
              <p:blipFill>
                <a:blip r:embed="rId20"/>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101" name="Graphic 3339">
                  <a:extLst>
                    <a:ext uri="{FF2B5EF4-FFF2-40B4-BE49-F238E27FC236}">
                      <a16:creationId xmlns:a16="http://schemas.microsoft.com/office/drawing/2014/main" id="{883CE214-9C2C-4D8B-869D-3D381ED3558D}"/>
                    </a:ext>
                  </a:extLst>
                </p:cNvPr>
                <p:cNvGrpSpPr/>
                <p:nvPr/>
              </p:nvGrpSpPr>
              <p:grpSpPr>
                <a:xfrm>
                  <a:off x="4876974" y="5792646"/>
                  <a:ext cx="376005" cy="493503"/>
                  <a:chOff x="4876974" y="5792646"/>
                  <a:chExt cx="376005" cy="493503"/>
                </a:xfrm>
                <a:solidFill>
                  <a:srgbClr val="A0BDAB"/>
                </a:solidFill>
              </p:grpSpPr>
              <p:sp>
                <p:nvSpPr>
                  <p:cNvPr id="102" name="Freeform: Shape 101">
                    <a:extLst>
                      <a:ext uri="{FF2B5EF4-FFF2-40B4-BE49-F238E27FC236}">
                        <a16:creationId xmlns:a16="http://schemas.microsoft.com/office/drawing/2014/main" id="{AFC74079-6D20-4EC8-B80B-3EDDF0C01D98}"/>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103" name="Freeform: Shape 102">
                    <a:extLst>
                      <a:ext uri="{FF2B5EF4-FFF2-40B4-BE49-F238E27FC236}">
                        <a16:creationId xmlns:a16="http://schemas.microsoft.com/office/drawing/2014/main" id="{025711F5-4313-4DAE-8F8F-F347195B1D07}"/>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104" name="Freeform: Shape 103">
                    <a:extLst>
                      <a:ext uri="{FF2B5EF4-FFF2-40B4-BE49-F238E27FC236}">
                        <a16:creationId xmlns:a16="http://schemas.microsoft.com/office/drawing/2014/main" id="{9075E380-D9E6-48A2-B9D9-C6A3BBC24BFE}"/>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105" name="Freeform: Shape 104">
                    <a:extLst>
                      <a:ext uri="{FF2B5EF4-FFF2-40B4-BE49-F238E27FC236}">
                        <a16:creationId xmlns:a16="http://schemas.microsoft.com/office/drawing/2014/main" id="{A4EFFA5B-B2E7-4923-9E61-A40A29323CB8}"/>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106" name="Freeform: Shape 105">
                    <a:extLst>
                      <a:ext uri="{FF2B5EF4-FFF2-40B4-BE49-F238E27FC236}">
                        <a16:creationId xmlns:a16="http://schemas.microsoft.com/office/drawing/2014/main" id="{8F9AD78D-DA24-46ED-B8B2-C53E4DE59824}"/>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107" name="Freeform: Shape 106">
                    <a:extLst>
                      <a:ext uri="{FF2B5EF4-FFF2-40B4-BE49-F238E27FC236}">
                        <a16:creationId xmlns:a16="http://schemas.microsoft.com/office/drawing/2014/main" id="{2419D4EF-D939-4FC5-BD8D-F1FCEF312C69}"/>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108" name="Freeform: Shape 107">
                    <a:extLst>
                      <a:ext uri="{FF2B5EF4-FFF2-40B4-BE49-F238E27FC236}">
                        <a16:creationId xmlns:a16="http://schemas.microsoft.com/office/drawing/2014/main" id="{C37152FF-28B0-4CDB-B3ED-E2D24E640A15}"/>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109" name="Freeform: Shape 108">
                    <a:extLst>
                      <a:ext uri="{FF2B5EF4-FFF2-40B4-BE49-F238E27FC236}">
                        <a16:creationId xmlns:a16="http://schemas.microsoft.com/office/drawing/2014/main" id="{6EC14292-E375-46BB-A9DF-64F848C5342E}"/>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110" name="Freeform: Shape 109">
                    <a:extLst>
                      <a:ext uri="{FF2B5EF4-FFF2-40B4-BE49-F238E27FC236}">
                        <a16:creationId xmlns:a16="http://schemas.microsoft.com/office/drawing/2014/main" id="{61A25BEB-4611-4157-9DB5-5111305517CA}"/>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111" name="Freeform: Shape 110">
                    <a:extLst>
                      <a:ext uri="{FF2B5EF4-FFF2-40B4-BE49-F238E27FC236}">
                        <a16:creationId xmlns:a16="http://schemas.microsoft.com/office/drawing/2014/main" id="{F9432A0B-87F3-427D-8E48-105FC101EFB1}"/>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112" name="Freeform: Shape 111">
                    <a:extLst>
                      <a:ext uri="{FF2B5EF4-FFF2-40B4-BE49-F238E27FC236}">
                        <a16:creationId xmlns:a16="http://schemas.microsoft.com/office/drawing/2014/main" id="{77543C48-8080-4559-A09E-894C77A5C14E}"/>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113" name="Freeform: Shape 112">
                    <a:extLst>
                      <a:ext uri="{FF2B5EF4-FFF2-40B4-BE49-F238E27FC236}">
                        <a16:creationId xmlns:a16="http://schemas.microsoft.com/office/drawing/2014/main" id="{762510A8-018B-48F0-BC35-B28B2011A777}"/>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21" name="Graphic 3339">
              <a:extLst>
                <a:ext uri="{FF2B5EF4-FFF2-40B4-BE49-F238E27FC236}">
                  <a16:creationId xmlns:a16="http://schemas.microsoft.com/office/drawing/2014/main" id="{DFFD716B-D83C-4C22-8B9F-227C27728060}"/>
                </a:ext>
              </a:extLst>
            </p:cNvPr>
            <p:cNvGrpSpPr/>
            <p:nvPr/>
          </p:nvGrpSpPr>
          <p:grpSpPr>
            <a:xfrm>
              <a:off x="4830056" y="5301765"/>
              <a:ext cx="471265" cy="599974"/>
              <a:chOff x="4830056" y="5301765"/>
              <a:chExt cx="471265" cy="599974"/>
            </a:xfrm>
          </p:grpSpPr>
          <p:pic>
            <p:nvPicPr>
              <p:cNvPr id="76" name="Picture 75">
                <a:extLst>
                  <a:ext uri="{FF2B5EF4-FFF2-40B4-BE49-F238E27FC236}">
                    <a16:creationId xmlns:a16="http://schemas.microsoft.com/office/drawing/2014/main" id="{FA4CD343-2531-4DC1-91EE-1AC5D8533731}"/>
                  </a:ext>
                </a:extLst>
              </p:cNvPr>
              <p:cNvPicPr>
                <a:picLocks noChangeAspect="1"/>
              </p:cNvPicPr>
              <p:nvPr/>
            </p:nvPicPr>
            <p:blipFill>
              <a:blip r:embed="rId21"/>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77" name="Graphic 3339">
                <a:extLst>
                  <a:ext uri="{FF2B5EF4-FFF2-40B4-BE49-F238E27FC236}">
                    <a16:creationId xmlns:a16="http://schemas.microsoft.com/office/drawing/2014/main" id="{68E6C116-A726-4274-87DC-19D15F64BCF2}"/>
                  </a:ext>
                </a:extLst>
              </p:cNvPr>
              <p:cNvGrpSpPr/>
              <p:nvPr/>
            </p:nvGrpSpPr>
            <p:grpSpPr>
              <a:xfrm>
                <a:off x="4830056" y="5318872"/>
                <a:ext cx="471265" cy="582867"/>
                <a:chOff x="4830056" y="5318872"/>
                <a:chExt cx="471265" cy="582867"/>
              </a:xfrm>
            </p:grpSpPr>
            <p:grpSp>
              <p:nvGrpSpPr>
                <p:cNvPr id="78" name="Graphic 3339">
                  <a:extLst>
                    <a:ext uri="{FF2B5EF4-FFF2-40B4-BE49-F238E27FC236}">
                      <a16:creationId xmlns:a16="http://schemas.microsoft.com/office/drawing/2014/main" id="{6300D9C6-A080-4515-BF30-9DDB92974DAB}"/>
                    </a:ext>
                  </a:extLst>
                </p:cNvPr>
                <p:cNvGrpSpPr/>
                <p:nvPr/>
              </p:nvGrpSpPr>
              <p:grpSpPr>
                <a:xfrm>
                  <a:off x="4830056" y="5318872"/>
                  <a:ext cx="471265" cy="582867"/>
                  <a:chOff x="4830056" y="5318872"/>
                  <a:chExt cx="471265" cy="582867"/>
                </a:xfrm>
                <a:solidFill>
                  <a:srgbClr val="FBFFFF"/>
                </a:solidFill>
              </p:grpSpPr>
              <p:sp>
                <p:nvSpPr>
                  <p:cNvPr id="95" name="Freeform: Shape 94">
                    <a:extLst>
                      <a:ext uri="{FF2B5EF4-FFF2-40B4-BE49-F238E27FC236}">
                        <a16:creationId xmlns:a16="http://schemas.microsoft.com/office/drawing/2014/main" id="{6497BF64-6AD8-4208-962A-94A52A510677}"/>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96" name="Freeform: Shape 95">
                    <a:extLst>
                      <a:ext uri="{FF2B5EF4-FFF2-40B4-BE49-F238E27FC236}">
                        <a16:creationId xmlns:a16="http://schemas.microsoft.com/office/drawing/2014/main" id="{E841ACE6-5BE7-40EA-A97F-5EEDC61BF018}"/>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79" name="Graphic 3339">
                  <a:extLst>
                    <a:ext uri="{FF2B5EF4-FFF2-40B4-BE49-F238E27FC236}">
                      <a16:creationId xmlns:a16="http://schemas.microsoft.com/office/drawing/2014/main" id="{74856D3C-0BC2-43FB-8DDF-3ACFD387F692}"/>
                    </a:ext>
                  </a:extLst>
                </p:cNvPr>
                <p:cNvGrpSpPr/>
                <p:nvPr/>
              </p:nvGrpSpPr>
              <p:grpSpPr>
                <a:xfrm>
                  <a:off x="4831101" y="5322517"/>
                  <a:ext cx="465429" cy="578081"/>
                  <a:chOff x="4831101" y="5322517"/>
                  <a:chExt cx="465429" cy="578081"/>
                </a:xfrm>
                <a:solidFill>
                  <a:srgbClr val="A0BDAB"/>
                </a:solidFill>
              </p:grpSpPr>
              <p:pic>
                <p:nvPicPr>
                  <p:cNvPr id="80" name="Picture 79">
                    <a:extLst>
                      <a:ext uri="{FF2B5EF4-FFF2-40B4-BE49-F238E27FC236}">
                        <a16:creationId xmlns:a16="http://schemas.microsoft.com/office/drawing/2014/main" id="{638E5E34-EA91-429D-A424-3B4D7CC6A6F5}"/>
                      </a:ext>
                    </a:extLst>
                  </p:cNvPr>
                  <p:cNvPicPr>
                    <a:picLocks noChangeAspect="1"/>
                  </p:cNvPicPr>
                  <p:nvPr/>
                </p:nvPicPr>
                <p:blipFill>
                  <a:blip r:embed="rId22"/>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81" name="Picture 80">
                    <a:extLst>
                      <a:ext uri="{FF2B5EF4-FFF2-40B4-BE49-F238E27FC236}">
                        <a16:creationId xmlns:a16="http://schemas.microsoft.com/office/drawing/2014/main" id="{0C01C117-6696-4541-BA71-063E76E8E166}"/>
                      </a:ext>
                    </a:extLst>
                  </p:cNvPr>
                  <p:cNvPicPr>
                    <a:picLocks noChangeAspect="1"/>
                  </p:cNvPicPr>
                  <p:nvPr/>
                </p:nvPicPr>
                <p:blipFill>
                  <a:blip r:embed="rId23"/>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82" name="Graphic 3339">
                    <a:extLst>
                      <a:ext uri="{FF2B5EF4-FFF2-40B4-BE49-F238E27FC236}">
                        <a16:creationId xmlns:a16="http://schemas.microsoft.com/office/drawing/2014/main" id="{74795E17-7C03-4B9E-B8F4-70E5415C2788}"/>
                      </a:ext>
                    </a:extLst>
                  </p:cNvPr>
                  <p:cNvGrpSpPr/>
                  <p:nvPr/>
                </p:nvGrpSpPr>
                <p:grpSpPr>
                  <a:xfrm>
                    <a:off x="4857171" y="5361427"/>
                    <a:ext cx="384936" cy="493859"/>
                    <a:chOff x="4857171" y="5361427"/>
                    <a:chExt cx="384936" cy="493859"/>
                  </a:xfrm>
                  <a:solidFill>
                    <a:srgbClr val="A0BDAB"/>
                  </a:solidFill>
                </p:grpSpPr>
                <p:sp>
                  <p:nvSpPr>
                    <p:cNvPr id="83" name="Freeform: Shape 82">
                      <a:extLst>
                        <a:ext uri="{FF2B5EF4-FFF2-40B4-BE49-F238E27FC236}">
                          <a16:creationId xmlns:a16="http://schemas.microsoft.com/office/drawing/2014/main" id="{1AF544AC-4EF2-47CF-B887-D957D1CCD37D}"/>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84" name="Freeform: Shape 83">
                      <a:extLst>
                        <a:ext uri="{FF2B5EF4-FFF2-40B4-BE49-F238E27FC236}">
                          <a16:creationId xmlns:a16="http://schemas.microsoft.com/office/drawing/2014/main" id="{46DCCDB4-EF36-4B76-9468-3860C9770753}"/>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85" name="Freeform: Shape 84">
                      <a:extLst>
                        <a:ext uri="{FF2B5EF4-FFF2-40B4-BE49-F238E27FC236}">
                          <a16:creationId xmlns:a16="http://schemas.microsoft.com/office/drawing/2014/main" id="{06138380-31C6-492D-B777-6D5B78390337}"/>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86" name="Freeform: Shape 85">
                      <a:extLst>
                        <a:ext uri="{FF2B5EF4-FFF2-40B4-BE49-F238E27FC236}">
                          <a16:creationId xmlns:a16="http://schemas.microsoft.com/office/drawing/2014/main" id="{2E7263F3-8704-40B7-A140-1D019AFB63A7}"/>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87" name="Freeform: Shape 86">
                      <a:extLst>
                        <a:ext uri="{FF2B5EF4-FFF2-40B4-BE49-F238E27FC236}">
                          <a16:creationId xmlns:a16="http://schemas.microsoft.com/office/drawing/2014/main" id="{564488A4-5CCC-487D-9DAB-798296A4BF24}"/>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88" name="Freeform: Shape 87">
                      <a:extLst>
                        <a:ext uri="{FF2B5EF4-FFF2-40B4-BE49-F238E27FC236}">
                          <a16:creationId xmlns:a16="http://schemas.microsoft.com/office/drawing/2014/main" id="{20041495-B7A2-43C8-B25A-88FF76DB3F09}"/>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89" name="Freeform: Shape 88">
                      <a:extLst>
                        <a:ext uri="{FF2B5EF4-FFF2-40B4-BE49-F238E27FC236}">
                          <a16:creationId xmlns:a16="http://schemas.microsoft.com/office/drawing/2014/main" id="{89743980-4722-4FA1-A67B-C76762201353}"/>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90" name="Freeform: Shape 89">
                      <a:extLst>
                        <a:ext uri="{FF2B5EF4-FFF2-40B4-BE49-F238E27FC236}">
                          <a16:creationId xmlns:a16="http://schemas.microsoft.com/office/drawing/2014/main" id="{66184B8E-91A7-4D8E-940A-990FA0EAA5C3}"/>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91" name="Freeform: Shape 90">
                      <a:extLst>
                        <a:ext uri="{FF2B5EF4-FFF2-40B4-BE49-F238E27FC236}">
                          <a16:creationId xmlns:a16="http://schemas.microsoft.com/office/drawing/2014/main" id="{E2C39D1B-224A-4D48-9945-156636354DAE}"/>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92" name="Freeform: Shape 91">
                      <a:extLst>
                        <a:ext uri="{FF2B5EF4-FFF2-40B4-BE49-F238E27FC236}">
                          <a16:creationId xmlns:a16="http://schemas.microsoft.com/office/drawing/2014/main" id="{2F87E6AE-5491-4E34-BE9D-5A6231CCAE1B}"/>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93" name="Freeform: Shape 92">
                      <a:extLst>
                        <a:ext uri="{FF2B5EF4-FFF2-40B4-BE49-F238E27FC236}">
                          <a16:creationId xmlns:a16="http://schemas.microsoft.com/office/drawing/2014/main" id="{5033E36A-DC69-4E0F-BD6B-D0F4551F0720}"/>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94" name="Freeform: Shape 93">
                      <a:extLst>
                        <a:ext uri="{FF2B5EF4-FFF2-40B4-BE49-F238E27FC236}">
                          <a16:creationId xmlns:a16="http://schemas.microsoft.com/office/drawing/2014/main" id="{E64F90AB-4E01-40E8-9430-3C8F1E55B512}"/>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22" name="Freeform: Shape 21">
              <a:extLst>
                <a:ext uri="{FF2B5EF4-FFF2-40B4-BE49-F238E27FC236}">
                  <a16:creationId xmlns:a16="http://schemas.microsoft.com/office/drawing/2014/main" id="{83130CB0-90FD-4BF3-8C26-86269342AF6C}"/>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23" name="Graphic 3339">
              <a:extLst>
                <a:ext uri="{FF2B5EF4-FFF2-40B4-BE49-F238E27FC236}">
                  <a16:creationId xmlns:a16="http://schemas.microsoft.com/office/drawing/2014/main" id="{AD9F0A74-E0D2-4292-9E6C-BFBC721C081A}"/>
                </a:ext>
              </a:extLst>
            </p:cNvPr>
            <p:cNvGrpSpPr/>
            <p:nvPr/>
          </p:nvGrpSpPr>
          <p:grpSpPr>
            <a:xfrm>
              <a:off x="5471437" y="6449034"/>
              <a:ext cx="370564" cy="637371"/>
              <a:chOff x="5471437" y="6449034"/>
              <a:chExt cx="370564" cy="637371"/>
            </a:xfrm>
            <a:solidFill>
              <a:srgbClr val="93B79F"/>
            </a:solidFill>
          </p:grpSpPr>
          <p:pic>
            <p:nvPicPr>
              <p:cNvPr id="62" name="Picture 61">
                <a:extLst>
                  <a:ext uri="{FF2B5EF4-FFF2-40B4-BE49-F238E27FC236}">
                    <a16:creationId xmlns:a16="http://schemas.microsoft.com/office/drawing/2014/main" id="{5B6D5864-F6AA-419C-93F0-D0FB845A0D12}"/>
                  </a:ext>
                </a:extLst>
              </p:cNvPr>
              <p:cNvPicPr>
                <a:picLocks noChangeAspect="1"/>
              </p:cNvPicPr>
              <p:nvPr/>
            </p:nvPicPr>
            <p:blipFill>
              <a:blip r:embed="rId24"/>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63" name="Picture 62">
                <a:extLst>
                  <a:ext uri="{FF2B5EF4-FFF2-40B4-BE49-F238E27FC236}">
                    <a16:creationId xmlns:a16="http://schemas.microsoft.com/office/drawing/2014/main" id="{90D67B18-9602-4655-967B-358D030F7F8A}"/>
                  </a:ext>
                </a:extLst>
              </p:cNvPr>
              <p:cNvPicPr>
                <a:picLocks noChangeAspect="1"/>
              </p:cNvPicPr>
              <p:nvPr/>
            </p:nvPicPr>
            <p:blipFill>
              <a:blip r:embed="rId25"/>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64" name="Graphic 3339">
                <a:extLst>
                  <a:ext uri="{FF2B5EF4-FFF2-40B4-BE49-F238E27FC236}">
                    <a16:creationId xmlns:a16="http://schemas.microsoft.com/office/drawing/2014/main" id="{DA386C8B-C5F7-4EEB-8430-E917C7129137}"/>
                  </a:ext>
                </a:extLst>
              </p:cNvPr>
              <p:cNvGrpSpPr/>
              <p:nvPr/>
            </p:nvGrpSpPr>
            <p:grpSpPr>
              <a:xfrm>
                <a:off x="5538032" y="6491531"/>
                <a:ext cx="256325" cy="514788"/>
                <a:chOff x="5538032" y="6491531"/>
                <a:chExt cx="256325" cy="514788"/>
              </a:xfrm>
              <a:solidFill>
                <a:srgbClr val="93B79F"/>
              </a:solidFill>
            </p:grpSpPr>
            <p:sp>
              <p:nvSpPr>
                <p:cNvPr id="65" name="Freeform: Shape 64">
                  <a:extLst>
                    <a:ext uri="{FF2B5EF4-FFF2-40B4-BE49-F238E27FC236}">
                      <a16:creationId xmlns:a16="http://schemas.microsoft.com/office/drawing/2014/main" id="{7D0B2B6E-6D28-4C50-8A46-3D476832105B}"/>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66" name="Freeform: Shape 65">
                  <a:extLst>
                    <a:ext uri="{FF2B5EF4-FFF2-40B4-BE49-F238E27FC236}">
                      <a16:creationId xmlns:a16="http://schemas.microsoft.com/office/drawing/2014/main" id="{41FDF036-AF8D-4BB5-B330-286CD0ABF089}"/>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67" name="Freeform: Shape 66">
                  <a:extLst>
                    <a:ext uri="{FF2B5EF4-FFF2-40B4-BE49-F238E27FC236}">
                      <a16:creationId xmlns:a16="http://schemas.microsoft.com/office/drawing/2014/main" id="{FE58E684-2AD0-4A15-B019-C9BF42CA9E4B}"/>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68" name="Freeform: Shape 67">
                  <a:extLst>
                    <a:ext uri="{FF2B5EF4-FFF2-40B4-BE49-F238E27FC236}">
                      <a16:creationId xmlns:a16="http://schemas.microsoft.com/office/drawing/2014/main" id="{B766B91E-B807-4DC5-83FB-61631A4E8AA3}"/>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69" name="Freeform: Shape 68">
                  <a:extLst>
                    <a:ext uri="{FF2B5EF4-FFF2-40B4-BE49-F238E27FC236}">
                      <a16:creationId xmlns:a16="http://schemas.microsoft.com/office/drawing/2014/main" id="{293D0E86-8730-444B-8278-F83AD7917855}"/>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70" name="Freeform: Shape 69">
                  <a:extLst>
                    <a:ext uri="{FF2B5EF4-FFF2-40B4-BE49-F238E27FC236}">
                      <a16:creationId xmlns:a16="http://schemas.microsoft.com/office/drawing/2014/main" id="{A024D7F2-ABFC-48DA-9403-BA11269FBEDE}"/>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71" name="Freeform: Shape 70">
                  <a:extLst>
                    <a:ext uri="{FF2B5EF4-FFF2-40B4-BE49-F238E27FC236}">
                      <a16:creationId xmlns:a16="http://schemas.microsoft.com/office/drawing/2014/main" id="{AD0E7A20-5A4A-45C4-8139-924F11FDFE4C}"/>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72" name="Freeform: Shape 71">
                  <a:extLst>
                    <a:ext uri="{FF2B5EF4-FFF2-40B4-BE49-F238E27FC236}">
                      <a16:creationId xmlns:a16="http://schemas.microsoft.com/office/drawing/2014/main" id="{E9198212-3BF5-4815-B9FD-AF6170B2057F}"/>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73" name="Freeform: Shape 72">
                  <a:extLst>
                    <a:ext uri="{FF2B5EF4-FFF2-40B4-BE49-F238E27FC236}">
                      <a16:creationId xmlns:a16="http://schemas.microsoft.com/office/drawing/2014/main" id="{16BA3D4A-0D69-451F-8F84-C5A3AB0504A3}"/>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74" name="Freeform: Shape 73">
                  <a:extLst>
                    <a:ext uri="{FF2B5EF4-FFF2-40B4-BE49-F238E27FC236}">
                      <a16:creationId xmlns:a16="http://schemas.microsoft.com/office/drawing/2014/main" id="{C4C7ED39-415A-4252-B480-B73B6841D115}"/>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75" name="Freeform: Shape 74">
                  <a:extLst>
                    <a:ext uri="{FF2B5EF4-FFF2-40B4-BE49-F238E27FC236}">
                      <a16:creationId xmlns:a16="http://schemas.microsoft.com/office/drawing/2014/main" id="{DF08C25C-70F5-4E4D-B1B1-4A59DC6DF11E}"/>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24" name="Graphic 3339">
              <a:extLst>
                <a:ext uri="{FF2B5EF4-FFF2-40B4-BE49-F238E27FC236}">
                  <a16:creationId xmlns:a16="http://schemas.microsoft.com/office/drawing/2014/main" id="{84DB0FC8-B15A-47AE-8DDD-24BC04F34864}"/>
                </a:ext>
              </a:extLst>
            </p:cNvPr>
            <p:cNvGrpSpPr/>
            <p:nvPr/>
          </p:nvGrpSpPr>
          <p:grpSpPr>
            <a:xfrm>
              <a:off x="5555179" y="6094277"/>
              <a:ext cx="425723" cy="350034"/>
              <a:chOff x="5555179" y="6094277"/>
              <a:chExt cx="425723" cy="350034"/>
            </a:xfrm>
          </p:grpSpPr>
          <p:grpSp>
            <p:nvGrpSpPr>
              <p:cNvPr id="44" name="Graphic 3339">
                <a:extLst>
                  <a:ext uri="{FF2B5EF4-FFF2-40B4-BE49-F238E27FC236}">
                    <a16:creationId xmlns:a16="http://schemas.microsoft.com/office/drawing/2014/main" id="{D26318FB-1E76-4DF3-886C-E302C3FE50F7}"/>
                  </a:ext>
                </a:extLst>
              </p:cNvPr>
              <p:cNvGrpSpPr/>
              <p:nvPr/>
            </p:nvGrpSpPr>
            <p:grpSpPr>
              <a:xfrm>
                <a:off x="5555179" y="6094277"/>
                <a:ext cx="425723" cy="350034"/>
                <a:chOff x="5555179" y="6094277"/>
                <a:chExt cx="425723" cy="350034"/>
              </a:xfrm>
              <a:solidFill>
                <a:srgbClr val="FBFFFF"/>
              </a:solidFill>
            </p:grpSpPr>
            <p:sp>
              <p:nvSpPr>
                <p:cNvPr id="60" name="Freeform: Shape 59">
                  <a:extLst>
                    <a:ext uri="{FF2B5EF4-FFF2-40B4-BE49-F238E27FC236}">
                      <a16:creationId xmlns:a16="http://schemas.microsoft.com/office/drawing/2014/main" id="{6E7E737A-5B09-46E1-B92D-FA231F0C32CC}"/>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61" name="Freeform: Shape 60">
                  <a:extLst>
                    <a:ext uri="{FF2B5EF4-FFF2-40B4-BE49-F238E27FC236}">
                      <a16:creationId xmlns:a16="http://schemas.microsoft.com/office/drawing/2014/main" id="{07398FA8-4E26-4D16-969C-69E33A3C02F0}"/>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45" name="Picture 44">
                <a:extLst>
                  <a:ext uri="{FF2B5EF4-FFF2-40B4-BE49-F238E27FC236}">
                    <a16:creationId xmlns:a16="http://schemas.microsoft.com/office/drawing/2014/main" id="{735F822E-3E54-4ABC-90D8-ECBCD6258519}"/>
                  </a:ext>
                </a:extLst>
              </p:cNvPr>
              <p:cNvPicPr>
                <a:picLocks noChangeAspect="1"/>
              </p:cNvPicPr>
              <p:nvPr/>
            </p:nvPicPr>
            <p:blipFill>
              <a:blip r:embed="rId26"/>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46" name="Picture 45">
                <a:extLst>
                  <a:ext uri="{FF2B5EF4-FFF2-40B4-BE49-F238E27FC236}">
                    <a16:creationId xmlns:a16="http://schemas.microsoft.com/office/drawing/2014/main" id="{90AF9455-E0D5-4066-8D77-27F7907EC5BA}"/>
                  </a:ext>
                </a:extLst>
              </p:cNvPr>
              <p:cNvPicPr>
                <a:picLocks noChangeAspect="1"/>
              </p:cNvPicPr>
              <p:nvPr/>
            </p:nvPicPr>
            <p:blipFill>
              <a:blip r:embed="rId27"/>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47" name="Graphic 3339">
                <a:extLst>
                  <a:ext uri="{FF2B5EF4-FFF2-40B4-BE49-F238E27FC236}">
                    <a16:creationId xmlns:a16="http://schemas.microsoft.com/office/drawing/2014/main" id="{2E523D4A-7ACF-4629-A748-FFECFE1967B4}"/>
                  </a:ext>
                </a:extLst>
              </p:cNvPr>
              <p:cNvGrpSpPr/>
              <p:nvPr/>
            </p:nvGrpSpPr>
            <p:grpSpPr>
              <a:xfrm>
                <a:off x="5590178" y="6138901"/>
                <a:ext cx="290463" cy="224858"/>
                <a:chOff x="5590178" y="6138901"/>
                <a:chExt cx="290463" cy="224858"/>
              </a:xfrm>
              <a:solidFill>
                <a:srgbClr val="A0BDAB"/>
              </a:solidFill>
            </p:grpSpPr>
            <p:sp>
              <p:nvSpPr>
                <p:cNvPr id="48" name="Freeform: Shape 47">
                  <a:extLst>
                    <a:ext uri="{FF2B5EF4-FFF2-40B4-BE49-F238E27FC236}">
                      <a16:creationId xmlns:a16="http://schemas.microsoft.com/office/drawing/2014/main" id="{3DFF83D2-4B32-4448-94AB-0C849864CDBF}"/>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49" name="Freeform: Shape 48">
                  <a:extLst>
                    <a:ext uri="{FF2B5EF4-FFF2-40B4-BE49-F238E27FC236}">
                      <a16:creationId xmlns:a16="http://schemas.microsoft.com/office/drawing/2014/main" id="{8DCA0262-D0F4-4292-B094-D1F7C15CB8A7}"/>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50" name="Freeform: Shape 49">
                  <a:extLst>
                    <a:ext uri="{FF2B5EF4-FFF2-40B4-BE49-F238E27FC236}">
                      <a16:creationId xmlns:a16="http://schemas.microsoft.com/office/drawing/2014/main" id="{F8912E7D-AA18-4F90-AEBC-02FB26047A68}"/>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51" name="Freeform: Shape 50">
                  <a:extLst>
                    <a:ext uri="{FF2B5EF4-FFF2-40B4-BE49-F238E27FC236}">
                      <a16:creationId xmlns:a16="http://schemas.microsoft.com/office/drawing/2014/main" id="{47193935-39ED-4304-90F9-C3B038F4B744}"/>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52" name="Freeform: Shape 51">
                  <a:extLst>
                    <a:ext uri="{FF2B5EF4-FFF2-40B4-BE49-F238E27FC236}">
                      <a16:creationId xmlns:a16="http://schemas.microsoft.com/office/drawing/2014/main" id="{6FF90E44-28DB-492E-B178-CDC290485CCD}"/>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53" name="Freeform: Shape 52">
                  <a:extLst>
                    <a:ext uri="{FF2B5EF4-FFF2-40B4-BE49-F238E27FC236}">
                      <a16:creationId xmlns:a16="http://schemas.microsoft.com/office/drawing/2014/main" id="{7CC10CD3-6A3F-42B8-9540-C7774E0812C3}"/>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54" name="Freeform: Shape 53">
                  <a:extLst>
                    <a:ext uri="{FF2B5EF4-FFF2-40B4-BE49-F238E27FC236}">
                      <a16:creationId xmlns:a16="http://schemas.microsoft.com/office/drawing/2014/main" id="{97BF2821-860B-4E79-9128-16AF6EDEA9CC}"/>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55" name="Freeform: Shape 54">
                  <a:extLst>
                    <a:ext uri="{FF2B5EF4-FFF2-40B4-BE49-F238E27FC236}">
                      <a16:creationId xmlns:a16="http://schemas.microsoft.com/office/drawing/2014/main" id="{7B8B1610-2981-47C6-B4F1-AFC886A36940}"/>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56" name="Freeform: Shape 55">
                  <a:extLst>
                    <a:ext uri="{FF2B5EF4-FFF2-40B4-BE49-F238E27FC236}">
                      <a16:creationId xmlns:a16="http://schemas.microsoft.com/office/drawing/2014/main" id="{545D0CF1-BEE8-4718-9940-B1E34F982CD5}"/>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57" name="Freeform: Shape 56">
                  <a:extLst>
                    <a:ext uri="{FF2B5EF4-FFF2-40B4-BE49-F238E27FC236}">
                      <a16:creationId xmlns:a16="http://schemas.microsoft.com/office/drawing/2014/main" id="{19C8D863-A34C-4260-BE19-226BDFA8B2DA}"/>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58" name="Freeform: Shape 57">
                  <a:extLst>
                    <a:ext uri="{FF2B5EF4-FFF2-40B4-BE49-F238E27FC236}">
                      <a16:creationId xmlns:a16="http://schemas.microsoft.com/office/drawing/2014/main" id="{A86BD189-B3E3-4DA4-BEC0-964F9F230263}"/>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59" name="Freeform: Shape 58">
                  <a:extLst>
                    <a:ext uri="{FF2B5EF4-FFF2-40B4-BE49-F238E27FC236}">
                      <a16:creationId xmlns:a16="http://schemas.microsoft.com/office/drawing/2014/main" id="{F49674E5-050F-4FF1-8CA4-4A13DA561224}"/>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25" name="Graphic 3339">
              <a:extLst>
                <a:ext uri="{FF2B5EF4-FFF2-40B4-BE49-F238E27FC236}">
                  <a16:creationId xmlns:a16="http://schemas.microsoft.com/office/drawing/2014/main" id="{273DF1D2-01E3-468D-9144-6CB2EB347525}"/>
                </a:ext>
              </a:extLst>
            </p:cNvPr>
            <p:cNvGrpSpPr/>
            <p:nvPr/>
          </p:nvGrpSpPr>
          <p:grpSpPr>
            <a:xfrm>
              <a:off x="5304010" y="5105829"/>
              <a:ext cx="420520" cy="308162"/>
              <a:chOff x="5304010" y="5105829"/>
              <a:chExt cx="420520" cy="308162"/>
            </a:xfrm>
          </p:grpSpPr>
          <p:grpSp>
            <p:nvGrpSpPr>
              <p:cNvPr id="26" name="Graphic 3339">
                <a:extLst>
                  <a:ext uri="{FF2B5EF4-FFF2-40B4-BE49-F238E27FC236}">
                    <a16:creationId xmlns:a16="http://schemas.microsoft.com/office/drawing/2014/main" id="{48C64AF3-F527-4393-9791-B01B88A5AA2D}"/>
                  </a:ext>
                </a:extLst>
              </p:cNvPr>
              <p:cNvGrpSpPr/>
              <p:nvPr/>
            </p:nvGrpSpPr>
            <p:grpSpPr>
              <a:xfrm>
                <a:off x="5304010" y="5105829"/>
                <a:ext cx="420520" cy="308162"/>
                <a:chOff x="5304010" y="5105829"/>
                <a:chExt cx="420520" cy="308162"/>
              </a:xfrm>
              <a:solidFill>
                <a:srgbClr val="FBFFFF"/>
              </a:solidFill>
            </p:grpSpPr>
            <p:sp>
              <p:nvSpPr>
                <p:cNvPr id="42" name="Freeform: Shape 41">
                  <a:extLst>
                    <a:ext uri="{FF2B5EF4-FFF2-40B4-BE49-F238E27FC236}">
                      <a16:creationId xmlns:a16="http://schemas.microsoft.com/office/drawing/2014/main" id="{8DB74AD9-D943-46E7-9C2D-4E7783DB4E00}"/>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43" name="Freeform: Shape 42">
                  <a:extLst>
                    <a:ext uri="{FF2B5EF4-FFF2-40B4-BE49-F238E27FC236}">
                      <a16:creationId xmlns:a16="http://schemas.microsoft.com/office/drawing/2014/main" id="{4CE14D4F-3028-4346-B68F-ACE076B80B12}"/>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27" name="Picture 26">
                <a:extLst>
                  <a:ext uri="{FF2B5EF4-FFF2-40B4-BE49-F238E27FC236}">
                    <a16:creationId xmlns:a16="http://schemas.microsoft.com/office/drawing/2014/main" id="{BC00F11F-F2C1-48C4-AA2E-F3D0CAE7D4B1}"/>
                  </a:ext>
                </a:extLst>
              </p:cNvPr>
              <p:cNvPicPr>
                <a:picLocks noChangeAspect="1"/>
              </p:cNvPicPr>
              <p:nvPr/>
            </p:nvPicPr>
            <p:blipFill>
              <a:blip r:embed="rId28"/>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28" name="Picture 27">
                <a:extLst>
                  <a:ext uri="{FF2B5EF4-FFF2-40B4-BE49-F238E27FC236}">
                    <a16:creationId xmlns:a16="http://schemas.microsoft.com/office/drawing/2014/main" id="{60193C28-02B1-41A8-AAEF-022C86A2C8B9}"/>
                  </a:ext>
                </a:extLst>
              </p:cNvPr>
              <p:cNvPicPr>
                <a:picLocks noChangeAspect="1"/>
              </p:cNvPicPr>
              <p:nvPr/>
            </p:nvPicPr>
            <p:blipFill>
              <a:blip r:embed="rId29"/>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29" name="Graphic 3339">
                <a:extLst>
                  <a:ext uri="{FF2B5EF4-FFF2-40B4-BE49-F238E27FC236}">
                    <a16:creationId xmlns:a16="http://schemas.microsoft.com/office/drawing/2014/main" id="{8E29C78F-562C-48F1-BBAA-9FB2DF1B5F2C}"/>
                  </a:ext>
                </a:extLst>
              </p:cNvPr>
              <p:cNvGrpSpPr/>
              <p:nvPr/>
            </p:nvGrpSpPr>
            <p:grpSpPr>
              <a:xfrm>
                <a:off x="5338135" y="5145017"/>
                <a:ext cx="287558" cy="197525"/>
                <a:chOff x="5338135" y="5145017"/>
                <a:chExt cx="287558" cy="197525"/>
              </a:xfrm>
              <a:solidFill>
                <a:srgbClr val="A0BDAB"/>
              </a:solidFill>
            </p:grpSpPr>
            <p:sp>
              <p:nvSpPr>
                <p:cNvPr id="30" name="Freeform: Shape 29">
                  <a:extLst>
                    <a:ext uri="{FF2B5EF4-FFF2-40B4-BE49-F238E27FC236}">
                      <a16:creationId xmlns:a16="http://schemas.microsoft.com/office/drawing/2014/main" id="{477EF5D9-8212-4A63-9428-5D36D4F14415}"/>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31" name="Freeform: Shape 30">
                  <a:extLst>
                    <a:ext uri="{FF2B5EF4-FFF2-40B4-BE49-F238E27FC236}">
                      <a16:creationId xmlns:a16="http://schemas.microsoft.com/office/drawing/2014/main" id="{3A5FF260-FF3D-4F0E-A226-365227074AD5}"/>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32" name="Freeform: Shape 31">
                  <a:extLst>
                    <a:ext uri="{FF2B5EF4-FFF2-40B4-BE49-F238E27FC236}">
                      <a16:creationId xmlns:a16="http://schemas.microsoft.com/office/drawing/2014/main" id="{51BAC705-51EB-4F34-AB24-0A60222F6410}"/>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33" name="Freeform: Shape 32">
                  <a:extLst>
                    <a:ext uri="{FF2B5EF4-FFF2-40B4-BE49-F238E27FC236}">
                      <a16:creationId xmlns:a16="http://schemas.microsoft.com/office/drawing/2014/main" id="{640F87F5-D88A-47A0-8111-15F61ADA397F}"/>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34" name="Freeform: Shape 33">
                  <a:extLst>
                    <a:ext uri="{FF2B5EF4-FFF2-40B4-BE49-F238E27FC236}">
                      <a16:creationId xmlns:a16="http://schemas.microsoft.com/office/drawing/2014/main" id="{2261D3C1-01AC-4F15-8DCF-BD69EBA475DE}"/>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35" name="Freeform: Shape 34">
                  <a:extLst>
                    <a:ext uri="{FF2B5EF4-FFF2-40B4-BE49-F238E27FC236}">
                      <a16:creationId xmlns:a16="http://schemas.microsoft.com/office/drawing/2014/main" id="{56D98909-534D-45EF-8B19-B3D78177E0C1}"/>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36" name="Freeform: Shape 35">
                  <a:extLst>
                    <a:ext uri="{FF2B5EF4-FFF2-40B4-BE49-F238E27FC236}">
                      <a16:creationId xmlns:a16="http://schemas.microsoft.com/office/drawing/2014/main" id="{2C94872B-7D9E-4653-8A3B-75FFF4FEBA03}"/>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37" name="Freeform: Shape 36">
                  <a:extLst>
                    <a:ext uri="{FF2B5EF4-FFF2-40B4-BE49-F238E27FC236}">
                      <a16:creationId xmlns:a16="http://schemas.microsoft.com/office/drawing/2014/main" id="{843F3333-BD39-48A5-AB78-47DECF9466E2}"/>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38" name="Freeform: Shape 37">
                  <a:extLst>
                    <a:ext uri="{FF2B5EF4-FFF2-40B4-BE49-F238E27FC236}">
                      <a16:creationId xmlns:a16="http://schemas.microsoft.com/office/drawing/2014/main" id="{FD147BB1-4DC2-472C-964C-BD6E53D292BF}"/>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39" name="Freeform: Shape 38">
                  <a:extLst>
                    <a:ext uri="{FF2B5EF4-FFF2-40B4-BE49-F238E27FC236}">
                      <a16:creationId xmlns:a16="http://schemas.microsoft.com/office/drawing/2014/main" id="{9E9DC191-24D6-46E2-96F0-CDB229A4CE1E}"/>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40" name="Freeform: Shape 39">
                  <a:extLst>
                    <a:ext uri="{FF2B5EF4-FFF2-40B4-BE49-F238E27FC236}">
                      <a16:creationId xmlns:a16="http://schemas.microsoft.com/office/drawing/2014/main" id="{07063059-33C7-4C99-BB11-64E52B929F88}"/>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41" name="Freeform: Shape 40">
                  <a:extLst>
                    <a:ext uri="{FF2B5EF4-FFF2-40B4-BE49-F238E27FC236}">
                      <a16:creationId xmlns:a16="http://schemas.microsoft.com/office/drawing/2014/main" id="{E301D2A5-CF04-41B2-9492-EAB5B48B615C}"/>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grpSp>
        <p:nvGrpSpPr>
          <p:cNvPr id="2360" name="Graphic 3">
            <a:extLst>
              <a:ext uri="{FF2B5EF4-FFF2-40B4-BE49-F238E27FC236}">
                <a16:creationId xmlns:a16="http://schemas.microsoft.com/office/drawing/2014/main" id="{64184F6C-5E87-4470-9FBE-2B942B41C970}"/>
              </a:ext>
            </a:extLst>
          </p:cNvPr>
          <p:cNvGrpSpPr/>
          <p:nvPr/>
        </p:nvGrpSpPr>
        <p:grpSpPr>
          <a:xfrm rot="4634519">
            <a:off x="9533359" y="4682081"/>
            <a:ext cx="2607747" cy="2507449"/>
            <a:chOff x="2156671" y="3627022"/>
            <a:chExt cx="3302261" cy="3175251"/>
          </a:xfrm>
        </p:grpSpPr>
        <p:pic>
          <p:nvPicPr>
            <p:cNvPr id="2361" name="Picture 2360">
              <a:extLst>
                <a:ext uri="{FF2B5EF4-FFF2-40B4-BE49-F238E27FC236}">
                  <a16:creationId xmlns:a16="http://schemas.microsoft.com/office/drawing/2014/main" id="{FD7FF71D-DD36-4841-86EF-671EEA22F5F8}"/>
                </a:ext>
              </a:extLst>
            </p:cNvPr>
            <p:cNvPicPr>
              <a:picLocks noChangeAspect="1"/>
            </p:cNvPicPr>
            <p:nvPr/>
          </p:nvPicPr>
          <p:blipFill>
            <a:blip r:embed="rId30"/>
            <a:stretch>
              <a:fillRect/>
            </a:stretch>
          </p:blipFill>
          <p:spPr>
            <a:xfrm>
              <a:off x="2930278" y="5520626"/>
              <a:ext cx="871750" cy="964121"/>
            </a:xfrm>
            <a:custGeom>
              <a:avLst/>
              <a:gdLst>
                <a:gd name="connsiteX0" fmla="*/ 701 w 871750"/>
                <a:gd name="connsiteY0" fmla="*/ 396 h 964121"/>
                <a:gd name="connsiteX1" fmla="*/ 872452 w 871750"/>
                <a:gd name="connsiteY1" fmla="*/ 396 h 964121"/>
                <a:gd name="connsiteX2" fmla="*/ 872452 w 871750"/>
                <a:gd name="connsiteY2" fmla="*/ 964518 h 964121"/>
                <a:gd name="connsiteX3" fmla="*/ 701 w 871750"/>
                <a:gd name="connsiteY3" fmla="*/ 964518 h 964121"/>
              </a:gdLst>
              <a:ahLst/>
              <a:cxnLst>
                <a:cxn ang="0">
                  <a:pos x="connsiteX0" y="connsiteY0"/>
                </a:cxn>
                <a:cxn ang="0">
                  <a:pos x="connsiteX1" y="connsiteY1"/>
                </a:cxn>
                <a:cxn ang="0">
                  <a:pos x="connsiteX2" y="connsiteY2"/>
                </a:cxn>
                <a:cxn ang="0">
                  <a:pos x="connsiteX3" y="connsiteY3"/>
                </a:cxn>
              </a:cxnLst>
              <a:rect l="l" t="t" r="r" b="b"/>
              <a:pathLst>
                <a:path w="871750" h="964121">
                  <a:moveTo>
                    <a:pt x="701" y="396"/>
                  </a:moveTo>
                  <a:lnTo>
                    <a:pt x="872452" y="396"/>
                  </a:lnTo>
                  <a:lnTo>
                    <a:pt x="872452" y="964518"/>
                  </a:lnTo>
                  <a:lnTo>
                    <a:pt x="701" y="964518"/>
                  </a:lnTo>
                  <a:close/>
                </a:path>
              </a:pathLst>
            </a:custGeom>
          </p:spPr>
        </p:pic>
        <p:pic>
          <p:nvPicPr>
            <p:cNvPr id="2362" name="Picture 2361">
              <a:extLst>
                <a:ext uri="{FF2B5EF4-FFF2-40B4-BE49-F238E27FC236}">
                  <a16:creationId xmlns:a16="http://schemas.microsoft.com/office/drawing/2014/main" id="{B960BEAC-6952-4EA9-9634-43A50BE4BA62}"/>
                </a:ext>
              </a:extLst>
            </p:cNvPr>
            <p:cNvPicPr>
              <a:picLocks noChangeAspect="1"/>
            </p:cNvPicPr>
            <p:nvPr/>
          </p:nvPicPr>
          <p:blipFill>
            <a:blip r:embed="rId31"/>
            <a:stretch>
              <a:fillRect/>
            </a:stretch>
          </p:blipFill>
          <p:spPr>
            <a:xfrm>
              <a:off x="3582648" y="5595678"/>
              <a:ext cx="727421" cy="1206595"/>
            </a:xfrm>
            <a:custGeom>
              <a:avLst/>
              <a:gdLst>
                <a:gd name="connsiteX0" fmla="*/ 814 w 727421"/>
                <a:gd name="connsiteY0" fmla="*/ 409 h 1206595"/>
                <a:gd name="connsiteX1" fmla="*/ 728236 w 727421"/>
                <a:gd name="connsiteY1" fmla="*/ 409 h 1206595"/>
                <a:gd name="connsiteX2" fmla="*/ 728236 w 727421"/>
                <a:gd name="connsiteY2" fmla="*/ 1207004 h 1206595"/>
                <a:gd name="connsiteX3" fmla="*/ 814 w 727421"/>
                <a:gd name="connsiteY3" fmla="*/ 1207004 h 1206595"/>
              </a:gdLst>
              <a:ahLst/>
              <a:cxnLst>
                <a:cxn ang="0">
                  <a:pos x="connsiteX0" y="connsiteY0"/>
                </a:cxn>
                <a:cxn ang="0">
                  <a:pos x="connsiteX1" y="connsiteY1"/>
                </a:cxn>
                <a:cxn ang="0">
                  <a:pos x="connsiteX2" y="connsiteY2"/>
                </a:cxn>
                <a:cxn ang="0">
                  <a:pos x="connsiteX3" y="connsiteY3"/>
                </a:cxn>
              </a:cxnLst>
              <a:rect l="l" t="t" r="r" b="b"/>
              <a:pathLst>
                <a:path w="727421" h="1206595">
                  <a:moveTo>
                    <a:pt x="814" y="409"/>
                  </a:moveTo>
                  <a:lnTo>
                    <a:pt x="728236" y="409"/>
                  </a:lnTo>
                  <a:lnTo>
                    <a:pt x="728236" y="1207004"/>
                  </a:lnTo>
                  <a:lnTo>
                    <a:pt x="814" y="1207004"/>
                  </a:lnTo>
                  <a:close/>
                </a:path>
              </a:pathLst>
            </a:custGeom>
          </p:spPr>
        </p:pic>
        <p:pic>
          <p:nvPicPr>
            <p:cNvPr id="2363" name="Picture 2362">
              <a:extLst>
                <a:ext uri="{FF2B5EF4-FFF2-40B4-BE49-F238E27FC236}">
                  <a16:creationId xmlns:a16="http://schemas.microsoft.com/office/drawing/2014/main" id="{DCAE810E-4DDF-48CB-882B-AA65CCA5E084}"/>
                </a:ext>
              </a:extLst>
            </p:cNvPr>
            <p:cNvPicPr>
              <a:picLocks noChangeAspect="1"/>
            </p:cNvPicPr>
            <p:nvPr/>
          </p:nvPicPr>
          <p:blipFill>
            <a:blip r:embed="rId32"/>
            <a:stretch>
              <a:fillRect/>
            </a:stretch>
          </p:blipFill>
          <p:spPr>
            <a:xfrm>
              <a:off x="3224710" y="5468668"/>
              <a:ext cx="611957" cy="1270100"/>
            </a:xfrm>
            <a:custGeom>
              <a:avLst/>
              <a:gdLst>
                <a:gd name="connsiteX0" fmla="*/ 752 w 611957"/>
                <a:gd name="connsiteY0" fmla="*/ 387 h 1270100"/>
                <a:gd name="connsiteX1" fmla="*/ 612710 w 611957"/>
                <a:gd name="connsiteY1" fmla="*/ 387 h 1270100"/>
                <a:gd name="connsiteX2" fmla="*/ 612710 w 611957"/>
                <a:gd name="connsiteY2" fmla="*/ 1270487 h 1270100"/>
                <a:gd name="connsiteX3" fmla="*/ 752 w 611957"/>
                <a:gd name="connsiteY3" fmla="*/ 1270487 h 1270100"/>
              </a:gdLst>
              <a:ahLst/>
              <a:cxnLst>
                <a:cxn ang="0">
                  <a:pos x="connsiteX0" y="connsiteY0"/>
                </a:cxn>
                <a:cxn ang="0">
                  <a:pos x="connsiteX1" y="connsiteY1"/>
                </a:cxn>
                <a:cxn ang="0">
                  <a:pos x="connsiteX2" y="connsiteY2"/>
                </a:cxn>
                <a:cxn ang="0">
                  <a:pos x="connsiteX3" y="connsiteY3"/>
                </a:cxn>
              </a:cxnLst>
              <a:rect l="l" t="t" r="r" b="b"/>
              <a:pathLst>
                <a:path w="611957" h="1270100">
                  <a:moveTo>
                    <a:pt x="752" y="387"/>
                  </a:moveTo>
                  <a:lnTo>
                    <a:pt x="612710" y="387"/>
                  </a:lnTo>
                  <a:lnTo>
                    <a:pt x="612710" y="1270487"/>
                  </a:lnTo>
                  <a:lnTo>
                    <a:pt x="752" y="1270487"/>
                  </a:lnTo>
                  <a:close/>
                </a:path>
              </a:pathLst>
            </a:custGeom>
          </p:spPr>
        </p:pic>
        <p:pic>
          <p:nvPicPr>
            <p:cNvPr id="2364" name="Picture 2363">
              <a:extLst>
                <a:ext uri="{FF2B5EF4-FFF2-40B4-BE49-F238E27FC236}">
                  <a16:creationId xmlns:a16="http://schemas.microsoft.com/office/drawing/2014/main" id="{63D7D345-5C14-4799-B621-02E879A3E062}"/>
                </a:ext>
              </a:extLst>
            </p:cNvPr>
            <p:cNvPicPr>
              <a:picLocks noChangeAspect="1"/>
            </p:cNvPicPr>
            <p:nvPr/>
          </p:nvPicPr>
          <p:blipFill>
            <a:blip r:embed="rId33"/>
            <a:stretch>
              <a:fillRect/>
            </a:stretch>
          </p:blipFill>
          <p:spPr>
            <a:xfrm>
              <a:off x="4367801" y="5237740"/>
              <a:ext cx="1091131" cy="727421"/>
            </a:xfrm>
            <a:custGeom>
              <a:avLst/>
              <a:gdLst>
                <a:gd name="connsiteX0" fmla="*/ 950 w 1091131"/>
                <a:gd name="connsiteY0" fmla="*/ 347 h 727421"/>
                <a:gd name="connsiteX1" fmla="*/ 1092082 w 1091131"/>
                <a:gd name="connsiteY1" fmla="*/ 347 h 727421"/>
                <a:gd name="connsiteX2" fmla="*/ 1092082 w 1091131"/>
                <a:gd name="connsiteY2" fmla="*/ 727768 h 727421"/>
                <a:gd name="connsiteX3" fmla="*/ 950 w 1091131"/>
                <a:gd name="connsiteY3" fmla="*/ 727768 h 727421"/>
              </a:gdLst>
              <a:ahLst/>
              <a:cxnLst>
                <a:cxn ang="0">
                  <a:pos x="connsiteX0" y="connsiteY0"/>
                </a:cxn>
                <a:cxn ang="0">
                  <a:pos x="connsiteX1" y="connsiteY1"/>
                </a:cxn>
                <a:cxn ang="0">
                  <a:pos x="connsiteX2" y="connsiteY2"/>
                </a:cxn>
                <a:cxn ang="0">
                  <a:pos x="connsiteX3" y="connsiteY3"/>
                </a:cxn>
              </a:cxnLst>
              <a:rect l="l" t="t" r="r" b="b"/>
              <a:pathLst>
                <a:path w="1091131" h="727421">
                  <a:moveTo>
                    <a:pt x="950" y="347"/>
                  </a:moveTo>
                  <a:lnTo>
                    <a:pt x="1092082" y="347"/>
                  </a:lnTo>
                  <a:lnTo>
                    <a:pt x="1092082" y="727768"/>
                  </a:lnTo>
                  <a:lnTo>
                    <a:pt x="950" y="727768"/>
                  </a:lnTo>
                  <a:close/>
                </a:path>
              </a:pathLst>
            </a:custGeom>
          </p:spPr>
        </p:pic>
        <p:pic>
          <p:nvPicPr>
            <p:cNvPr id="2365" name="Picture 2364">
              <a:extLst>
                <a:ext uri="{FF2B5EF4-FFF2-40B4-BE49-F238E27FC236}">
                  <a16:creationId xmlns:a16="http://schemas.microsoft.com/office/drawing/2014/main" id="{2D9B9420-F57B-4A88-9FC9-8D463C7D8A39}"/>
                </a:ext>
              </a:extLst>
            </p:cNvPr>
            <p:cNvPicPr>
              <a:picLocks noChangeAspect="1"/>
            </p:cNvPicPr>
            <p:nvPr/>
          </p:nvPicPr>
          <p:blipFill>
            <a:blip r:embed="rId34"/>
            <a:stretch>
              <a:fillRect/>
            </a:stretch>
          </p:blipFill>
          <p:spPr>
            <a:xfrm>
              <a:off x="4286976" y="4741247"/>
              <a:ext cx="1125770" cy="663916"/>
            </a:xfrm>
            <a:custGeom>
              <a:avLst/>
              <a:gdLst>
                <a:gd name="connsiteX0" fmla="*/ 936 w 1125770"/>
                <a:gd name="connsiteY0" fmla="*/ 261 h 663916"/>
                <a:gd name="connsiteX1" fmla="*/ 1126707 w 1125770"/>
                <a:gd name="connsiteY1" fmla="*/ 261 h 663916"/>
                <a:gd name="connsiteX2" fmla="*/ 1126707 w 1125770"/>
                <a:gd name="connsiteY2" fmla="*/ 664177 h 663916"/>
                <a:gd name="connsiteX3" fmla="*/ 936 w 1125770"/>
                <a:gd name="connsiteY3" fmla="*/ 664177 h 663916"/>
              </a:gdLst>
              <a:ahLst/>
              <a:cxnLst>
                <a:cxn ang="0">
                  <a:pos x="connsiteX0" y="connsiteY0"/>
                </a:cxn>
                <a:cxn ang="0">
                  <a:pos x="connsiteX1" y="connsiteY1"/>
                </a:cxn>
                <a:cxn ang="0">
                  <a:pos x="connsiteX2" y="connsiteY2"/>
                </a:cxn>
                <a:cxn ang="0">
                  <a:pos x="connsiteX3" y="connsiteY3"/>
                </a:cxn>
              </a:cxnLst>
              <a:rect l="l" t="t" r="r" b="b"/>
              <a:pathLst>
                <a:path w="1125770" h="663916">
                  <a:moveTo>
                    <a:pt x="936" y="261"/>
                  </a:moveTo>
                  <a:lnTo>
                    <a:pt x="1126707" y="261"/>
                  </a:lnTo>
                  <a:lnTo>
                    <a:pt x="1126707" y="664177"/>
                  </a:lnTo>
                  <a:lnTo>
                    <a:pt x="936" y="664177"/>
                  </a:lnTo>
                  <a:close/>
                </a:path>
              </a:pathLst>
            </a:custGeom>
          </p:spPr>
        </p:pic>
        <p:pic>
          <p:nvPicPr>
            <p:cNvPr id="2366" name="Picture 2365">
              <a:extLst>
                <a:ext uri="{FF2B5EF4-FFF2-40B4-BE49-F238E27FC236}">
                  <a16:creationId xmlns:a16="http://schemas.microsoft.com/office/drawing/2014/main" id="{ADFA937F-5A50-452D-957C-9328C527A24B}"/>
                </a:ext>
              </a:extLst>
            </p:cNvPr>
            <p:cNvPicPr>
              <a:picLocks noChangeAspect="1"/>
            </p:cNvPicPr>
            <p:nvPr/>
          </p:nvPicPr>
          <p:blipFill>
            <a:blip r:embed="rId35"/>
            <a:stretch>
              <a:fillRect/>
            </a:stretch>
          </p:blipFill>
          <p:spPr>
            <a:xfrm>
              <a:off x="4454398" y="4452587"/>
              <a:ext cx="969894" cy="663916"/>
            </a:xfrm>
            <a:custGeom>
              <a:avLst/>
              <a:gdLst>
                <a:gd name="connsiteX0" fmla="*/ 965 w 969894"/>
                <a:gd name="connsiteY0" fmla="*/ 211 h 663916"/>
                <a:gd name="connsiteX1" fmla="*/ 970860 w 969894"/>
                <a:gd name="connsiteY1" fmla="*/ 211 h 663916"/>
                <a:gd name="connsiteX2" fmla="*/ 970860 w 969894"/>
                <a:gd name="connsiteY2" fmla="*/ 664127 h 663916"/>
                <a:gd name="connsiteX3" fmla="*/ 965 w 969894"/>
                <a:gd name="connsiteY3" fmla="*/ 664127 h 663916"/>
              </a:gdLst>
              <a:ahLst/>
              <a:cxnLst>
                <a:cxn ang="0">
                  <a:pos x="connsiteX0" y="connsiteY0"/>
                </a:cxn>
                <a:cxn ang="0">
                  <a:pos x="connsiteX1" y="connsiteY1"/>
                </a:cxn>
                <a:cxn ang="0">
                  <a:pos x="connsiteX2" y="connsiteY2"/>
                </a:cxn>
                <a:cxn ang="0">
                  <a:pos x="connsiteX3" y="connsiteY3"/>
                </a:cxn>
              </a:cxnLst>
              <a:rect l="l" t="t" r="r" b="b"/>
              <a:pathLst>
                <a:path w="969894" h="663916">
                  <a:moveTo>
                    <a:pt x="965" y="211"/>
                  </a:moveTo>
                  <a:lnTo>
                    <a:pt x="970860" y="211"/>
                  </a:lnTo>
                  <a:lnTo>
                    <a:pt x="970860" y="664127"/>
                  </a:lnTo>
                  <a:lnTo>
                    <a:pt x="965" y="664127"/>
                  </a:lnTo>
                  <a:close/>
                </a:path>
              </a:pathLst>
            </a:custGeom>
          </p:spPr>
        </p:pic>
        <p:pic>
          <p:nvPicPr>
            <p:cNvPr id="2367" name="Picture 2366">
              <a:extLst>
                <a:ext uri="{FF2B5EF4-FFF2-40B4-BE49-F238E27FC236}">
                  <a16:creationId xmlns:a16="http://schemas.microsoft.com/office/drawing/2014/main" id="{8EEB5CC3-592A-4CBA-9B7E-13471A61C60D}"/>
                </a:ext>
              </a:extLst>
            </p:cNvPr>
            <p:cNvPicPr>
              <a:picLocks noChangeAspect="1"/>
            </p:cNvPicPr>
            <p:nvPr/>
          </p:nvPicPr>
          <p:blipFill>
            <a:blip r:embed="rId36"/>
            <a:stretch>
              <a:fillRect/>
            </a:stretch>
          </p:blipFill>
          <p:spPr>
            <a:xfrm>
              <a:off x="3698111" y="3627022"/>
              <a:ext cx="814018" cy="1108451"/>
            </a:xfrm>
            <a:custGeom>
              <a:avLst/>
              <a:gdLst>
                <a:gd name="connsiteX0" fmla="*/ 834 w 814018"/>
                <a:gd name="connsiteY0" fmla="*/ 68 h 1108451"/>
                <a:gd name="connsiteX1" fmla="*/ 814853 w 814018"/>
                <a:gd name="connsiteY1" fmla="*/ 68 h 1108451"/>
                <a:gd name="connsiteX2" fmla="*/ 814853 w 814018"/>
                <a:gd name="connsiteY2" fmla="*/ 1108519 h 1108451"/>
                <a:gd name="connsiteX3" fmla="*/ 834 w 814018"/>
                <a:gd name="connsiteY3" fmla="*/ 1108519 h 1108451"/>
              </a:gdLst>
              <a:ahLst/>
              <a:cxnLst>
                <a:cxn ang="0">
                  <a:pos x="connsiteX0" y="connsiteY0"/>
                </a:cxn>
                <a:cxn ang="0">
                  <a:pos x="connsiteX1" y="connsiteY1"/>
                </a:cxn>
                <a:cxn ang="0">
                  <a:pos x="connsiteX2" y="connsiteY2"/>
                </a:cxn>
                <a:cxn ang="0">
                  <a:pos x="connsiteX3" y="connsiteY3"/>
                </a:cxn>
              </a:cxnLst>
              <a:rect l="l" t="t" r="r" b="b"/>
              <a:pathLst>
                <a:path w="814018" h="1108451">
                  <a:moveTo>
                    <a:pt x="834" y="68"/>
                  </a:moveTo>
                  <a:lnTo>
                    <a:pt x="814853" y="68"/>
                  </a:lnTo>
                  <a:lnTo>
                    <a:pt x="814853" y="1108519"/>
                  </a:lnTo>
                  <a:lnTo>
                    <a:pt x="834" y="1108519"/>
                  </a:lnTo>
                  <a:close/>
                </a:path>
              </a:pathLst>
            </a:custGeom>
          </p:spPr>
        </p:pic>
        <p:pic>
          <p:nvPicPr>
            <p:cNvPr id="2368" name="Picture 2367">
              <a:extLst>
                <a:ext uri="{FF2B5EF4-FFF2-40B4-BE49-F238E27FC236}">
                  <a16:creationId xmlns:a16="http://schemas.microsoft.com/office/drawing/2014/main" id="{C03C3D7A-4812-4342-8462-1625AC77397B}"/>
                </a:ext>
              </a:extLst>
            </p:cNvPr>
            <p:cNvPicPr>
              <a:picLocks noChangeAspect="1"/>
            </p:cNvPicPr>
            <p:nvPr/>
          </p:nvPicPr>
          <p:blipFill>
            <a:blip r:embed="rId37"/>
            <a:stretch>
              <a:fillRect/>
            </a:stretch>
          </p:blipFill>
          <p:spPr>
            <a:xfrm>
              <a:off x="4079141" y="3811764"/>
              <a:ext cx="698555" cy="1027626"/>
            </a:xfrm>
            <a:custGeom>
              <a:avLst/>
              <a:gdLst>
                <a:gd name="connsiteX0" fmla="*/ 900 w 698555"/>
                <a:gd name="connsiteY0" fmla="*/ 100 h 1027626"/>
                <a:gd name="connsiteX1" fmla="*/ 699456 w 698555"/>
                <a:gd name="connsiteY1" fmla="*/ 100 h 1027626"/>
                <a:gd name="connsiteX2" fmla="*/ 699456 w 698555"/>
                <a:gd name="connsiteY2" fmla="*/ 1027727 h 1027626"/>
                <a:gd name="connsiteX3" fmla="*/ 900 w 698555"/>
                <a:gd name="connsiteY3" fmla="*/ 1027727 h 1027626"/>
              </a:gdLst>
              <a:ahLst/>
              <a:cxnLst>
                <a:cxn ang="0">
                  <a:pos x="connsiteX0" y="connsiteY0"/>
                </a:cxn>
                <a:cxn ang="0">
                  <a:pos x="connsiteX1" y="connsiteY1"/>
                </a:cxn>
                <a:cxn ang="0">
                  <a:pos x="connsiteX2" y="connsiteY2"/>
                </a:cxn>
                <a:cxn ang="0">
                  <a:pos x="connsiteX3" y="connsiteY3"/>
                </a:cxn>
              </a:cxnLst>
              <a:rect l="l" t="t" r="r" b="b"/>
              <a:pathLst>
                <a:path w="698555" h="1027626">
                  <a:moveTo>
                    <a:pt x="900" y="100"/>
                  </a:moveTo>
                  <a:lnTo>
                    <a:pt x="699456" y="100"/>
                  </a:lnTo>
                  <a:lnTo>
                    <a:pt x="699456" y="1027727"/>
                  </a:lnTo>
                  <a:lnTo>
                    <a:pt x="900" y="1027727"/>
                  </a:lnTo>
                  <a:close/>
                </a:path>
              </a:pathLst>
            </a:custGeom>
          </p:spPr>
        </p:pic>
        <p:pic>
          <p:nvPicPr>
            <p:cNvPr id="2369" name="Picture 2368">
              <a:extLst>
                <a:ext uri="{FF2B5EF4-FFF2-40B4-BE49-F238E27FC236}">
                  <a16:creationId xmlns:a16="http://schemas.microsoft.com/office/drawing/2014/main" id="{30733053-7872-4A06-A261-00A4885BF053}"/>
                </a:ext>
              </a:extLst>
            </p:cNvPr>
            <p:cNvPicPr>
              <a:picLocks noChangeAspect="1"/>
            </p:cNvPicPr>
            <p:nvPr/>
          </p:nvPicPr>
          <p:blipFill>
            <a:blip r:embed="rId38"/>
            <a:stretch>
              <a:fillRect/>
            </a:stretch>
          </p:blipFill>
          <p:spPr>
            <a:xfrm>
              <a:off x="4113781" y="4169701"/>
              <a:ext cx="600411" cy="917936"/>
            </a:xfrm>
            <a:custGeom>
              <a:avLst/>
              <a:gdLst>
                <a:gd name="connsiteX0" fmla="*/ 906 w 600411"/>
                <a:gd name="connsiteY0" fmla="*/ 162 h 917936"/>
                <a:gd name="connsiteX1" fmla="*/ 601317 w 600411"/>
                <a:gd name="connsiteY1" fmla="*/ 162 h 917936"/>
                <a:gd name="connsiteX2" fmla="*/ 601317 w 600411"/>
                <a:gd name="connsiteY2" fmla="*/ 918098 h 917936"/>
                <a:gd name="connsiteX3" fmla="*/ 906 w 600411"/>
                <a:gd name="connsiteY3" fmla="*/ 918098 h 917936"/>
              </a:gdLst>
              <a:ahLst/>
              <a:cxnLst>
                <a:cxn ang="0">
                  <a:pos x="connsiteX0" y="connsiteY0"/>
                </a:cxn>
                <a:cxn ang="0">
                  <a:pos x="connsiteX1" y="connsiteY1"/>
                </a:cxn>
                <a:cxn ang="0">
                  <a:pos x="connsiteX2" y="connsiteY2"/>
                </a:cxn>
                <a:cxn ang="0">
                  <a:pos x="connsiteX3" y="connsiteY3"/>
                </a:cxn>
              </a:cxnLst>
              <a:rect l="l" t="t" r="r" b="b"/>
              <a:pathLst>
                <a:path w="600411" h="917936">
                  <a:moveTo>
                    <a:pt x="906" y="162"/>
                  </a:moveTo>
                  <a:lnTo>
                    <a:pt x="601317" y="162"/>
                  </a:lnTo>
                  <a:lnTo>
                    <a:pt x="601317" y="918098"/>
                  </a:lnTo>
                  <a:lnTo>
                    <a:pt x="906" y="918098"/>
                  </a:lnTo>
                  <a:close/>
                </a:path>
              </a:pathLst>
            </a:custGeom>
          </p:spPr>
        </p:pic>
        <p:pic>
          <p:nvPicPr>
            <p:cNvPr id="2370" name="Picture 2369">
              <a:extLst>
                <a:ext uri="{FF2B5EF4-FFF2-40B4-BE49-F238E27FC236}">
                  <a16:creationId xmlns:a16="http://schemas.microsoft.com/office/drawing/2014/main" id="{D431D144-10EB-4229-99EB-F5CC2ABBE214}"/>
                </a:ext>
              </a:extLst>
            </p:cNvPr>
            <p:cNvPicPr>
              <a:picLocks noChangeAspect="1"/>
            </p:cNvPicPr>
            <p:nvPr/>
          </p:nvPicPr>
          <p:blipFill>
            <a:blip r:embed="rId39"/>
            <a:stretch>
              <a:fillRect/>
            </a:stretch>
          </p:blipFill>
          <p:spPr>
            <a:xfrm>
              <a:off x="3115020" y="3644342"/>
              <a:ext cx="421442" cy="704328"/>
            </a:xfrm>
            <a:custGeom>
              <a:avLst/>
              <a:gdLst>
                <a:gd name="connsiteX0" fmla="*/ 733 w 421442"/>
                <a:gd name="connsiteY0" fmla="*/ 71 h 704328"/>
                <a:gd name="connsiteX1" fmla="*/ 422176 w 421442"/>
                <a:gd name="connsiteY1" fmla="*/ 71 h 704328"/>
                <a:gd name="connsiteX2" fmla="*/ 422176 w 421442"/>
                <a:gd name="connsiteY2" fmla="*/ 704399 h 704328"/>
                <a:gd name="connsiteX3" fmla="*/ 733 w 421442"/>
                <a:gd name="connsiteY3" fmla="*/ 704399 h 704328"/>
              </a:gdLst>
              <a:ahLst/>
              <a:cxnLst>
                <a:cxn ang="0">
                  <a:pos x="connsiteX0" y="connsiteY0"/>
                </a:cxn>
                <a:cxn ang="0">
                  <a:pos x="connsiteX1" y="connsiteY1"/>
                </a:cxn>
                <a:cxn ang="0">
                  <a:pos x="connsiteX2" y="connsiteY2"/>
                </a:cxn>
                <a:cxn ang="0">
                  <a:pos x="connsiteX3" y="connsiteY3"/>
                </a:cxn>
              </a:cxnLst>
              <a:rect l="l" t="t" r="r" b="b"/>
              <a:pathLst>
                <a:path w="421442" h="704328">
                  <a:moveTo>
                    <a:pt x="733" y="71"/>
                  </a:moveTo>
                  <a:lnTo>
                    <a:pt x="422176" y="71"/>
                  </a:lnTo>
                  <a:lnTo>
                    <a:pt x="422176" y="704399"/>
                  </a:lnTo>
                  <a:lnTo>
                    <a:pt x="733" y="704399"/>
                  </a:lnTo>
                  <a:close/>
                </a:path>
              </a:pathLst>
            </a:custGeom>
          </p:spPr>
        </p:pic>
        <p:pic>
          <p:nvPicPr>
            <p:cNvPr id="2371" name="Picture 2370">
              <a:extLst>
                <a:ext uri="{FF2B5EF4-FFF2-40B4-BE49-F238E27FC236}">
                  <a16:creationId xmlns:a16="http://schemas.microsoft.com/office/drawing/2014/main" id="{FC565957-076B-4F5B-9A34-5549F5C28F26}"/>
                </a:ext>
              </a:extLst>
            </p:cNvPr>
            <p:cNvPicPr>
              <a:picLocks noChangeAspect="1"/>
            </p:cNvPicPr>
            <p:nvPr/>
          </p:nvPicPr>
          <p:blipFill>
            <a:blip r:embed="rId40"/>
            <a:stretch>
              <a:fillRect/>
            </a:stretch>
          </p:blipFill>
          <p:spPr>
            <a:xfrm>
              <a:off x="2676258" y="3829084"/>
              <a:ext cx="796699" cy="658142"/>
            </a:xfrm>
            <a:custGeom>
              <a:avLst/>
              <a:gdLst>
                <a:gd name="connsiteX0" fmla="*/ 657 w 796699"/>
                <a:gd name="connsiteY0" fmla="*/ 103 h 658142"/>
                <a:gd name="connsiteX1" fmla="*/ 797357 w 796699"/>
                <a:gd name="connsiteY1" fmla="*/ 103 h 658142"/>
                <a:gd name="connsiteX2" fmla="*/ 797357 w 796699"/>
                <a:gd name="connsiteY2" fmla="*/ 658246 h 658142"/>
                <a:gd name="connsiteX3" fmla="*/ 657 w 796699"/>
                <a:gd name="connsiteY3" fmla="*/ 658246 h 658142"/>
              </a:gdLst>
              <a:ahLst/>
              <a:cxnLst>
                <a:cxn ang="0">
                  <a:pos x="connsiteX0" y="connsiteY0"/>
                </a:cxn>
                <a:cxn ang="0">
                  <a:pos x="connsiteX1" y="connsiteY1"/>
                </a:cxn>
                <a:cxn ang="0">
                  <a:pos x="connsiteX2" y="connsiteY2"/>
                </a:cxn>
                <a:cxn ang="0">
                  <a:pos x="connsiteX3" y="connsiteY3"/>
                </a:cxn>
              </a:cxnLst>
              <a:rect l="l" t="t" r="r" b="b"/>
              <a:pathLst>
                <a:path w="796699" h="658142">
                  <a:moveTo>
                    <a:pt x="657" y="103"/>
                  </a:moveTo>
                  <a:lnTo>
                    <a:pt x="797357" y="103"/>
                  </a:lnTo>
                  <a:lnTo>
                    <a:pt x="797357" y="658246"/>
                  </a:lnTo>
                  <a:lnTo>
                    <a:pt x="657" y="658246"/>
                  </a:lnTo>
                  <a:close/>
                </a:path>
              </a:pathLst>
            </a:custGeom>
          </p:spPr>
        </p:pic>
        <p:pic>
          <p:nvPicPr>
            <p:cNvPr id="2372" name="Picture 2371">
              <a:extLst>
                <a:ext uri="{FF2B5EF4-FFF2-40B4-BE49-F238E27FC236}">
                  <a16:creationId xmlns:a16="http://schemas.microsoft.com/office/drawing/2014/main" id="{E3BC4C1A-3425-4466-87D4-6854E6323E05}"/>
                </a:ext>
              </a:extLst>
            </p:cNvPr>
            <p:cNvPicPr>
              <a:picLocks noChangeAspect="1"/>
            </p:cNvPicPr>
            <p:nvPr/>
          </p:nvPicPr>
          <p:blipFill>
            <a:blip r:embed="rId41"/>
            <a:stretch>
              <a:fillRect/>
            </a:stretch>
          </p:blipFill>
          <p:spPr>
            <a:xfrm>
              <a:off x="2976463" y="3788671"/>
              <a:ext cx="669689" cy="756287"/>
            </a:xfrm>
            <a:custGeom>
              <a:avLst/>
              <a:gdLst>
                <a:gd name="connsiteX0" fmla="*/ 709 w 669689"/>
                <a:gd name="connsiteY0" fmla="*/ 96 h 756287"/>
                <a:gd name="connsiteX1" fmla="*/ 670399 w 669689"/>
                <a:gd name="connsiteY1" fmla="*/ 96 h 756287"/>
                <a:gd name="connsiteX2" fmla="*/ 670399 w 669689"/>
                <a:gd name="connsiteY2" fmla="*/ 756383 h 756287"/>
                <a:gd name="connsiteX3" fmla="*/ 709 w 669689"/>
                <a:gd name="connsiteY3" fmla="*/ 756383 h 756287"/>
              </a:gdLst>
              <a:ahLst/>
              <a:cxnLst>
                <a:cxn ang="0">
                  <a:pos x="connsiteX0" y="connsiteY0"/>
                </a:cxn>
                <a:cxn ang="0">
                  <a:pos x="connsiteX1" y="connsiteY1"/>
                </a:cxn>
                <a:cxn ang="0">
                  <a:pos x="connsiteX2" y="connsiteY2"/>
                </a:cxn>
                <a:cxn ang="0">
                  <a:pos x="connsiteX3" y="connsiteY3"/>
                </a:cxn>
              </a:cxnLst>
              <a:rect l="l" t="t" r="r" b="b"/>
              <a:pathLst>
                <a:path w="669689" h="756287">
                  <a:moveTo>
                    <a:pt x="709" y="96"/>
                  </a:moveTo>
                  <a:lnTo>
                    <a:pt x="670399" y="96"/>
                  </a:lnTo>
                  <a:lnTo>
                    <a:pt x="670399" y="756383"/>
                  </a:lnTo>
                  <a:lnTo>
                    <a:pt x="709" y="756383"/>
                  </a:lnTo>
                  <a:close/>
                </a:path>
              </a:pathLst>
            </a:custGeom>
          </p:spPr>
        </p:pic>
        <p:pic>
          <p:nvPicPr>
            <p:cNvPr id="2373" name="Picture 2372">
              <a:extLst>
                <a:ext uri="{FF2B5EF4-FFF2-40B4-BE49-F238E27FC236}">
                  <a16:creationId xmlns:a16="http://schemas.microsoft.com/office/drawing/2014/main" id="{316483ED-C765-4621-87DF-AB0B0E371BA6}"/>
                </a:ext>
              </a:extLst>
            </p:cNvPr>
            <p:cNvPicPr>
              <a:picLocks noChangeAspect="1"/>
            </p:cNvPicPr>
            <p:nvPr/>
          </p:nvPicPr>
          <p:blipFill>
            <a:blip r:embed="rId42"/>
            <a:stretch>
              <a:fillRect/>
            </a:stretch>
          </p:blipFill>
          <p:spPr>
            <a:xfrm>
              <a:off x="3363267" y="3713620"/>
              <a:ext cx="565772" cy="889070"/>
            </a:xfrm>
            <a:custGeom>
              <a:avLst/>
              <a:gdLst>
                <a:gd name="connsiteX0" fmla="*/ 776 w 565772"/>
                <a:gd name="connsiteY0" fmla="*/ 83 h 889070"/>
                <a:gd name="connsiteX1" fmla="*/ 566548 w 565772"/>
                <a:gd name="connsiteY1" fmla="*/ 83 h 889070"/>
                <a:gd name="connsiteX2" fmla="*/ 566548 w 565772"/>
                <a:gd name="connsiteY2" fmla="*/ 889153 h 889070"/>
                <a:gd name="connsiteX3" fmla="*/ 776 w 565772"/>
                <a:gd name="connsiteY3" fmla="*/ 889153 h 889070"/>
              </a:gdLst>
              <a:ahLst/>
              <a:cxnLst>
                <a:cxn ang="0">
                  <a:pos x="connsiteX0" y="connsiteY0"/>
                </a:cxn>
                <a:cxn ang="0">
                  <a:pos x="connsiteX1" y="connsiteY1"/>
                </a:cxn>
                <a:cxn ang="0">
                  <a:pos x="connsiteX2" y="connsiteY2"/>
                </a:cxn>
                <a:cxn ang="0">
                  <a:pos x="connsiteX3" y="connsiteY3"/>
                </a:cxn>
              </a:cxnLst>
              <a:rect l="l" t="t" r="r" b="b"/>
              <a:pathLst>
                <a:path w="565772" h="889070">
                  <a:moveTo>
                    <a:pt x="776" y="83"/>
                  </a:moveTo>
                  <a:lnTo>
                    <a:pt x="566548" y="83"/>
                  </a:lnTo>
                  <a:lnTo>
                    <a:pt x="566548" y="889153"/>
                  </a:lnTo>
                  <a:lnTo>
                    <a:pt x="776" y="889153"/>
                  </a:lnTo>
                  <a:close/>
                </a:path>
              </a:pathLst>
            </a:custGeom>
          </p:spPr>
        </p:pic>
        <p:pic>
          <p:nvPicPr>
            <p:cNvPr id="2374" name="Picture 2373">
              <a:extLst>
                <a:ext uri="{FF2B5EF4-FFF2-40B4-BE49-F238E27FC236}">
                  <a16:creationId xmlns:a16="http://schemas.microsoft.com/office/drawing/2014/main" id="{11F406A8-8F0A-40A5-A21C-1D80E7021C92}"/>
                </a:ext>
              </a:extLst>
            </p:cNvPr>
            <p:cNvPicPr>
              <a:picLocks noChangeAspect="1"/>
            </p:cNvPicPr>
            <p:nvPr/>
          </p:nvPicPr>
          <p:blipFill>
            <a:blip r:embed="rId43"/>
            <a:stretch>
              <a:fillRect/>
            </a:stretch>
          </p:blipFill>
          <p:spPr>
            <a:xfrm>
              <a:off x="3784709" y="3725166"/>
              <a:ext cx="606184" cy="941028"/>
            </a:xfrm>
            <a:custGeom>
              <a:avLst/>
              <a:gdLst>
                <a:gd name="connsiteX0" fmla="*/ 849 w 606184"/>
                <a:gd name="connsiteY0" fmla="*/ 85 h 941028"/>
                <a:gd name="connsiteX1" fmla="*/ 607034 w 606184"/>
                <a:gd name="connsiteY1" fmla="*/ 85 h 941028"/>
                <a:gd name="connsiteX2" fmla="*/ 607034 w 606184"/>
                <a:gd name="connsiteY2" fmla="*/ 941114 h 941028"/>
                <a:gd name="connsiteX3" fmla="*/ 849 w 606184"/>
                <a:gd name="connsiteY3" fmla="*/ 941114 h 941028"/>
              </a:gdLst>
              <a:ahLst/>
              <a:cxnLst>
                <a:cxn ang="0">
                  <a:pos x="connsiteX0" y="connsiteY0"/>
                </a:cxn>
                <a:cxn ang="0">
                  <a:pos x="connsiteX1" y="connsiteY1"/>
                </a:cxn>
                <a:cxn ang="0">
                  <a:pos x="connsiteX2" y="connsiteY2"/>
                </a:cxn>
                <a:cxn ang="0">
                  <a:pos x="connsiteX3" y="connsiteY3"/>
                </a:cxn>
              </a:cxnLst>
              <a:rect l="l" t="t" r="r" b="b"/>
              <a:pathLst>
                <a:path w="606184" h="941028">
                  <a:moveTo>
                    <a:pt x="849" y="85"/>
                  </a:moveTo>
                  <a:lnTo>
                    <a:pt x="607034" y="85"/>
                  </a:lnTo>
                  <a:lnTo>
                    <a:pt x="607034" y="941114"/>
                  </a:lnTo>
                  <a:lnTo>
                    <a:pt x="849" y="941114"/>
                  </a:lnTo>
                  <a:close/>
                </a:path>
              </a:pathLst>
            </a:custGeom>
          </p:spPr>
        </p:pic>
        <p:pic>
          <p:nvPicPr>
            <p:cNvPr id="2375" name="Picture 2374">
              <a:extLst>
                <a:ext uri="{FF2B5EF4-FFF2-40B4-BE49-F238E27FC236}">
                  <a16:creationId xmlns:a16="http://schemas.microsoft.com/office/drawing/2014/main" id="{9A24B5D5-EAFE-4550-9E27-9235C328019F}"/>
                </a:ext>
              </a:extLst>
            </p:cNvPr>
            <p:cNvPicPr>
              <a:picLocks noChangeAspect="1"/>
            </p:cNvPicPr>
            <p:nvPr/>
          </p:nvPicPr>
          <p:blipFill>
            <a:blip r:embed="rId44"/>
            <a:stretch>
              <a:fillRect/>
            </a:stretch>
          </p:blipFill>
          <p:spPr>
            <a:xfrm>
              <a:off x="3784709" y="3875269"/>
              <a:ext cx="733194" cy="1085358"/>
            </a:xfrm>
            <a:custGeom>
              <a:avLst/>
              <a:gdLst>
                <a:gd name="connsiteX0" fmla="*/ 849 w 733194"/>
                <a:gd name="connsiteY0" fmla="*/ 111 h 1085358"/>
                <a:gd name="connsiteX1" fmla="*/ 734044 w 733194"/>
                <a:gd name="connsiteY1" fmla="*/ 111 h 1085358"/>
                <a:gd name="connsiteX2" fmla="*/ 734044 w 733194"/>
                <a:gd name="connsiteY2" fmla="*/ 1085469 h 1085358"/>
                <a:gd name="connsiteX3" fmla="*/ 849 w 733194"/>
                <a:gd name="connsiteY3" fmla="*/ 1085469 h 1085358"/>
              </a:gdLst>
              <a:ahLst/>
              <a:cxnLst>
                <a:cxn ang="0">
                  <a:pos x="connsiteX0" y="connsiteY0"/>
                </a:cxn>
                <a:cxn ang="0">
                  <a:pos x="connsiteX1" y="connsiteY1"/>
                </a:cxn>
                <a:cxn ang="0">
                  <a:pos x="connsiteX2" y="connsiteY2"/>
                </a:cxn>
                <a:cxn ang="0">
                  <a:pos x="connsiteX3" y="connsiteY3"/>
                </a:cxn>
              </a:cxnLst>
              <a:rect l="l" t="t" r="r" b="b"/>
              <a:pathLst>
                <a:path w="733194" h="1085358">
                  <a:moveTo>
                    <a:pt x="849" y="111"/>
                  </a:moveTo>
                  <a:lnTo>
                    <a:pt x="734044" y="111"/>
                  </a:lnTo>
                  <a:lnTo>
                    <a:pt x="734044" y="1085469"/>
                  </a:lnTo>
                  <a:lnTo>
                    <a:pt x="849" y="1085469"/>
                  </a:lnTo>
                  <a:close/>
                </a:path>
              </a:pathLst>
            </a:custGeom>
          </p:spPr>
        </p:pic>
        <p:pic>
          <p:nvPicPr>
            <p:cNvPr id="2376" name="Picture 2375">
              <a:extLst>
                <a:ext uri="{FF2B5EF4-FFF2-40B4-BE49-F238E27FC236}">
                  <a16:creationId xmlns:a16="http://schemas.microsoft.com/office/drawing/2014/main" id="{88C830CD-CC34-40C6-9B92-0F7915140072}"/>
                </a:ext>
              </a:extLst>
            </p:cNvPr>
            <p:cNvPicPr>
              <a:picLocks noChangeAspect="1"/>
            </p:cNvPicPr>
            <p:nvPr/>
          </p:nvPicPr>
          <p:blipFill>
            <a:blip r:embed="rId45"/>
            <a:stretch>
              <a:fillRect/>
            </a:stretch>
          </p:blipFill>
          <p:spPr>
            <a:xfrm>
              <a:off x="3952131" y="3944547"/>
              <a:ext cx="952575" cy="1235461"/>
            </a:xfrm>
            <a:custGeom>
              <a:avLst/>
              <a:gdLst>
                <a:gd name="connsiteX0" fmla="*/ 878 w 952575"/>
                <a:gd name="connsiteY0" fmla="*/ 123 h 1235461"/>
                <a:gd name="connsiteX1" fmla="*/ 953454 w 952575"/>
                <a:gd name="connsiteY1" fmla="*/ 123 h 1235461"/>
                <a:gd name="connsiteX2" fmla="*/ 953454 w 952575"/>
                <a:gd name="connsiteY2" fmla="*/ 1235584 h 1235461"/>
                <a:gd name="connsiteX3" fmla="*/ 878 w 952575"/>
                <a:gd name="connsiteY3" fmla="*/ 1235584 h 1235461"/>
              </a:gdLst>
              <a:ahLst/>
              <a:cxnLst>
                <a:cxn ang="0">
                  <a:pos x="connsiteX0" y="connsiteY0"/>
                </a:cxn>
                <a:cxn ang="0">
                  <a:pos x="connsiteX1" y="connsiteY1"/>
                </a:cxn>
                <a:cxn ang="0">
                  <a:pos x="connsiteX2" y="connsiteY2"/>
                </a:cxn>
                <a:cxn ang="0">
                  <a:pos x="connsiteX3" y="connsiteY3"/>
                </a:cxn>
              </a:cxnLst>
              <a:rect l="l" t="t" r="r" b="b"/>
              <a:pathLst>
                <a:path w="952575" h="1235461">
                  <a:moveTo>
                    <a:pt x="878" y="123"/>
                  </a:moveTo>
                  <a:lnTo>
                    <a:pt x="953454" y="123"/>
                  </a:lnTo>
                  <a:lnTo>
                    <a:pt x="953454" y="1235584"/>
                  </a:lnTo>
                  <a:lnTo>
                    <a:pt x="878" y="1235584"/>
                  </a:lnTo>
                  <a:close/>
                </a:path>
              </a:pathLst>
            </a:custGeom>
          </p:spPr>
        </p:pic>
        <p:pic>
          <p:nvPicPr>
            <p:cNvPr id="2377" name="Picture 2376">
              <a:extLst>
                <a:ext uri="{FF2B5EF4-FFF2-40B4-BE49-F238E27FC236}">
                  <a16:creationId xmlns:a16="http://schemas.microsoft.com/office/drawing/2014/main" id="{DB3C0D56-15D8-48C4-8AE0-CD49139A40BE}"/>
                </a:ext>
              </a:extLst>
            </p:cNvPr>
            <p:cNvPicPr>
              <a:picLocks noChangeAspect="1"/>
            </p:cNvPicPr>
            <p:nvPr/>
          </p:nvPicPr>
          <p:blipFill>
            <a:blip r:embed="rId46"/>
            <a:stretch>
              <a:fillRect/>
            </a:stretch>
          </p:blipFill>
          <p:spPr>
            <a:xfrm>
              <a:off x="2156671" y="5434029"/>
              <a:ext cx="1033400" cy="588864"/>
            </a:xfrm>
            <a:custGeom>
              <a:avLst/>
              <a:gdLst>
                <a:gd name="connsiteX0" fmla="*/ 567 w 1033400"/>
                <a:gd name="connsiteY0" fmla="*/ 381 h 588864"/>
                <a:gd name="connsiteX1" fmla="*/ 1033967 w 1033400"/>
                <a:gd name="connsiteY1" fmla="*/ 381 h 588864"/>
                <a:gd name="connsiteX2" fmla="*/ 1033967 w 1033400"/>
                <a:gd name="connsiteY2" fmla="*/ 589246 h 588864"/>
                <a:gd name="connsiteX3" fmla="*/ 567 w 1033400"/>
                <a:gd name="connsiteY3" fmla="*/ 589246 h 588864"/>
              </a:gdLst>
              <a:ahLst/>
              <a:cxnLst>
                <a:cxn ang="0">
                  <a:pos x="connsiteX0" y="connsiteY0"/>
                </a:cxn>
                <a:cxn ang="0">
                  <a:pos x="connsiteX1" y="connsiteY1"/>
                </a:cxn>
                <a:cxn ang="0">
                  <a:pos x="connsiteX2" y="connsiteY2"/>
                </a:cxn>
                <a:cxn ang="0">
                  <a:pos x="connsiteX3" y="connsiteY3"/>
                </a:cxn>
              </a:cxnLst>
              <a:rect l="l" t="t" r="r" b="b"/>
              <a:pathLst>
                <a:path w="1033400" h="588864">
                  <a:moveTo>
                    <a:pt x="567" y="381"/>
                  </a:moveTo>
                  <a:lnTo>
                    <a:pt x="1033967" y="381"/>
                  </a:lnTo>
                  <a:lnTo>
                    <a:pt x="1033967" y="589246"/>
                  </a:lnTo>
                  <a:lnTo>
                    <a:pt x="567" y="589246"/>
                  </a:lnTo>
                  <a:close/>
                </a:path>
              </a:pathLst>
            </a:custGeom>
          </p:spPr>
        </p:pic>
        <p:pic>
          <p:nvPicPr>
            <p:cNvPr id="2378" name="Picture 2377">
              <a:extLst>
                <a:ext uri="{FF2B5EF4-FFF2-40B4-BE49-F238E27FC236}">
                  <a16:creationId xmlns:a16="http://schemas.microsoft.com/office/drawing/2014/main" id="{55EC7F30-57FA-41A3-82BB-7E92A7E69C29}"/>
                </a:ext>
              </a:extLst>
            </p:cNvPr>
            <p:cNvPicPr>
              <a:picLocks noChangeAspect="1"/>
            </p:cNvPicPr>
            <p:nvPr/>
          </p:nvPicPr>
          <p:blipFill>
            <a:blip r:embed="rId47"/>
            <a:stretch>
              <a:fillRect/>
            </a:stretch>
          </p:blipFill>
          <p:spPr>
            <a:xfrm>
              <a:off x="2664711" y="4060011"/>
              <a:ext cx="508040" cy="842884"/>
            </a:xfrm>
            <a:custGeom>
              <a:avLst/>
              <a:gdLst>
                <a:gd name="connsiteX0" fmla="*/ 655 w 508040"/>
                <a:gd name="connsiteY0" fmla="*/ 143 h 842884"/>
                <a:gd name="connsiteX1" fmla="*/ 508696 w 508040"/>
                <a:gd name="connsiteY1" fmla="*/ 143 h 842884"/>
                <a:gd name="connsiteX2" fmla="*/ 508696 w 508040"/>
                <a:gd name="connsiteY2" fmla="*/ 843028 h 842884"/>
                <a:gd name="connsiteX3" fmla="*/ 655 w 508040"/>
                <a:gd name="connsiteY3" fmla="*/ 843028 h 842884"/>
              </a:gdLst>
              <a:ahLst/>
              <a:cxnLst>
                <a:cxn ang="0">
                  <a:pos x="connsiteX0" y="connsiteY0"/>
                </a:cxn>
                <a:cxn ang="0">
                  <a:pos x="connsiteX1" y="connsiteY1"/>
                </a:cxn>
                <a:cxn ang="0">
                  <a:pos x="connsiteX2" y="connsiteY2"/>
                </a:cxn>
                <a:cxn ang="0">
                  <a:pos x="connsiteX3" y="connsiteY3"/>
                </a:cxn>
              </a:cxnLst>
              <a:rect l="l" t="t" r="r" b="b"/>
              <a:pathLst>
                <a:path w="508040" h="842884">
                  <a:moveTo>
                    <a:pt x="655" y="143"/>
                  </a:moveTo>
                  <a:lnTo>
                    <a:pt x="508696" y="143"/>
                  </a:lnTo>
                  <a:lnTo>
                    <a:pt x="508696" y="843028"/>
                  </a:lnTo>
                  <a:lnTo>
                    <a:pt x="655" y="843028"/>
                  </a:lnTo>
                  <a:close/>
                </a:path>
              </a:pathLst>
            </a:custGeom>
          </p:spPr>
        </p:pic>
        <p:pic>
          <p:nvPicPr>
            <p:cNvPr id="2379" name="Picture 2378">
              <a:extLst>
                <a:ext uri="{FF2B5EF4-FFF2-40B4-BE49-F238E27FC236}">
                  <a16:creationId xmlns:a16="http://schemas.microsoft.com/office/drawing/2014/main" id="{DF01D65F-8B15-4874-9783-0137BCA81936}"/>
                </a:ext>
              </a:extLst>
            </p:cNvPr>
            <p:cNvPicPr>
              <a:picLocks noChangeAspect="1"/>
            </p:cNvPicPr>
            <p:nvPr/>
          </p:nvPicPr>
          <p:blipFill>
            <a:blip r:embed="rId48"/>
            <a:stretch>
              <a:fillRect/>
            </a:stretch>
          </p:blipFill>
          <p:spPr>
            <a:xfrm>
              <a:off x="2197083" y="4804752"/>
              <a:ext cx="952575" cy="479174"/>
            </a:xfrm>
            <a:custGeom>
              <a:avLst/>
              <a:gdLst>
                <a:gd name="connsiteX0" fmla="*/ 574 w 952575"/>
                <a:gd name="connsiteY0" fmla="*/ 272 h 479174"/>
                <a:gd name="connsiteX1" fmla="*/ 953150 w 952575"/>
                <a:gd name="connsiteY1" fmla="*/ 272 h 479174"/>
                <a:gd name="connsiteX2" fmla="*/ 953150 w 952575"/>
                <a:gd name="connsiteY2" fmla="*/ 479446 h 479174"/>
                <a:gd name="connsiteX3" fmla="*/ 574 w 952575"/>
                <a:gd name="connsiteY3" fmla="*/ 479446 h 479174"/>
              </a:gdLst>
              <a:ahLst/>
              <a:cxnLst>
                <a:cxn ang="0">
                  <a:pos x="connsiteX0" y="connsiteY0"/>
                </a:cxn>
                <a:cxn ang="0">
                  <a:pos x="connsiteX1" y="connsiteY1"/>
                </a:cxn>
                <a:cxn ang="0">
                  <a:pos x="connsiteX2" y="connsiteY2"/>
                </a:cxn>
                <a:cxn ang="0">
                  <a:pos x="connsiteX3" y="connsiteY3"/>
                </a:cxn>
              </a:cxnLst>
              <a:rect l="l" t="t" r="r" b="b"/>
              <a:pathLst>
                <a:path w="952575" h="479174">
                  <a:moveTo>
                    <a:pt x="574" y="272"/>
                  </a:moveTo>
                  <a:lnTo>
                    <a:pt x="953150" y="272"/>
                  </a:lnTo>
                  <a:lnTo>
                    <a:pt x="953150" y="479446"/>
                  </a:lnTo>
                  <a:lnTo>
                    <a:pt x="574" y="479446"/>
                  </a:lnTo>
                  <a:close/>
                </a:path>
              </a:pathLst>
            </a:custGeom>
          </p:spPr>
        </p:pic>
        <p:sp>
          <p:nvSpPr>
            <p:cNvPr id="2380" name="Freeform: Shape 2379">
              <a:extLst>
                <a:ext uri="{FF2B5EF4-FFF2-40B4-BE49-F238E27FC236}">
                  <a16:creationId xmlns:a16="http://schemas.microsoft.com/office/drawing/2014/main" id="{71D06683-8C59-4A67-A0EE-4C369F0C8F72}"/>
                </a:ext>
              </a:extLst>
            </p:cNvPr>
            <p:cNvSpPr/>
            <p:nvPr/>
          </p:nvSpPr>
          <p:spPr>
            <a:xfrm>
              <a:off x="2667367" y="5446751"/>
              <a:ext cx="379037" cy="177883"/>
            </a:xfrm>
            <a:custGeom>
              <a:avLst/>
              <a:gdLst>
                <a:gd name="connsiteX0" fmla="*/ 62609 w 379037"/>
                <a:gd name="connsiteY0" fmla="*/ 45550 h 177883"/>
                <a:gd name="connsiteX1" fmla="*/ 379038 w 379037"/>
                <a:gd name="connsiteY1" fmla="*/ 146697 h 177883"/>
                <a:gd name="connsiteX2" fmla="*/ 350691 w 379037"/>
                <a:gd name="connsiteY2" fmla="*/ 165459 h 177883"/>
                <a:gd name="connsiteX3" fmla="*/ 142799 w 379037"/>
                <a:gd name="connsiteY3" fmla="*/ 165402 h 177883"/>
                <a:gd name="connsiteX4" fmla="*/ 2972 w 379037"/>
                <a:gd name="connsiteY4" fmla="*/ 0 h 177883"/>
                <a:gd name="connsiteX5" fmla="*/ 62609 w 379037"/>
                <a:gd name="connsiteY5" fmla="*/ 45550 h 17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37" h="177883">
                  <a:moveTo>
                    <a:pt x="62609" y="45550"/>
                  </a:moveTo>
                  <a:cubicBezTo>
                    <a:pt x="144415" y="126260"/>
                    <a:pt x="265594" y="164998"/>
                    <a:pt x="379038" y="146697"/>
                  </a:cubicBezTo>
                  <a:cubicBezTo>
                    <a:pt x="377710" y="158878"/>
                    <a:pt x="362815" y="163554"/>
                    <a:pt x="350691" y="165459"/>
                  </a:cubicBezTo>
                  <a:cubicBezTo>
                    <a:pt x="281586" y="176313"/>
                    <a:pt x="209421" y="186936"/>
                    <a:pt x="142799" y="165402"/>
                  </a:cubicBezTo>
                  <a:cubicBezTo>
                    <a:pt x="84721" y="146639"/>
                    <a:pt x="-18850" y="67777"/>
                    <a:pt x="2972" y="0"/>
                  </a:cubicBezTo>
                  <a:cubicBezTo>
                    <a:pt x="28259" y="9757"/>
                    <a:pt x="43154" y="26326"/>
                    <a:pt x="62609" y="45550"/>
                  </a:cubicBezTo>
                  <a:close/>
                </a:path>
              </a:pathLst>
            </a:custGeom>
            <a:solidFill>
              <a:srgbClr val="DCDDDC"/>
            </a:solidFill>
            <a:ln w="5770" cap="flat">
              <a:noFill/>
              <a:prstDash val="solid"/>
              <a:miter/>
            </a:ln>
          </p:spPr>
          <p:txBody>
            <a:bodyPr rtlCol="0" anchor="ctr"/>
            <a:lstStyle/>
            <a:p>
              <a:endParaRPr lang="th-TH"/>
            </a:p>
          </p:txBody>
        </p:sp>
        <p:pic>
          <p:nvPicPr>
            <p:cNvPr id="2381" name="Picture 2380">
              <a:extLst>
                <a:ext uri="{FF2B5EF4-FFF2-40B4-BE49-F238E27FC236}">
                  <a16:creationId xmlns:a16="http://schemas.microsoft.com/office/drawing/2014/main" id="{0C7A2274-2AF5-4C15-AB4E-3ADCEAF297F6}"/>
                </a:ext>
              </a:extLst>
            </p:cNvPr>
            <p:cNvPicPr>
              <a:picLocks noChangeAspect="1"/>
            </p:cNvPicPr>
            <p:nvPr/>
          </p:nvPicPr>
          <p:blipFill>
            <a:blip r:embed="rId49"/>
            <a:stretch>
              <a:fillRect/>
            </a:stretch>
          </p:blipFill>
          <p:spPr>
            <a:xfrm>
              <a:off x="3934812" y="4885576"/>
              <a:ext cx="1189275" cy="617730"/>
            </a:xfrm>
            <a:custGeom>
              <a:avLst/>
              <a:gdLst>
                <a:gd name="connsiteX0" fmla="*/ 875 w 1189275"/>
                <a:gd name="connsiteY0" fmla="*/ 286 h 617730"/>
                <a:gd name="connsiteX1" fmla="*/ 1190151 w 1189275"/>
                <a:gd name="connsiteY1" fmla="*/ 286 h 617730"/>
                <a:gd name="connsiteX2" fmla="*/ 1190151 w 1189275"/>
                <a:gd name="connsiteY2" fmla="*/ 618016 h 617730"/>
                <a:gd name="connsiteX3" fmla="*/ 875 w 1189275"/>
                <a:gd name="connsiteY3" fmla="*/ 618016 h 617730"/>
              </a:gdLst>
              <a:ahLst/>
              <a:cxnLst>
                <a:cxn ang="0">
                  <a:pos x="connsiteX0" y="connsiteY0"/>
                </a:cxn>
                <a:cxn ang="0">
                  <a:pos x="connsiteX1" y="connsiteY1"/>
                </a:cxn>
                <a:cxn ang="0">
                  <a:pos x="connsiteX2" y="connsiteY2"/>
                </a:cxn>
                <a:cxn ang="0">
                  <a:pos x="connsiteX3" y="connsiteY3"/>
                </a:cxn>
              </a:cxnLst>
              <a:rect l="l" t="t" r="r" b="b"/>
              <a:pathLst>
                <a:path w="1189275" h="617730">
                  <a:moveTo>
                    <a:pt x="875" y="286"/>
                  </a:moveTo>
                  <a:lnTo>
                    <a:pt x="1190151" y="286"/>
                  </a:lnTo>
                  <a:lnTo>
                    <a:pt x="1190151" y="618016"/>
                  </a:lnTo>
                  <a:lnTo>
                    <a:pt x="875" y="618016"/>
                  </a:lnTo>
                  <a:close/>
                </a:path>
              </a:pathLst>
            </a:custGeom>
          </p:spPr>
        </p:pic>
        <p:pic>
          <p:nvPicPr>
            <p:cNvPr id="2382" name="Picture 2381">
              <a:extLst>
                <a:ext uri="{FF2B5EF4-FFF2-40B4-BE49-F238E27FC236}">
                  <a16:creationId xmlns:a16="http://schemas.microsoft.com/office/drawing/2014/main" id="{85FB95FB-EC7F-4093-9866-5F34F0812A69}"/>
                </a:ext>
              </a:extLst>
            </p:cNvPr>
            <p:cNvPicPr>
              <a:picLocks noChangeAspect="1"/>
            </p:cNvPicPr>
            <p:nvPr/>
          </p:nvPicPr>
          <p:blipFill>
            <a:blip r:embed="rId50"/>
            <a:stretch>
              <a:fillRect/>
            </a:stretch>
          </p:blipFill>
          <p:spPr>
            <a:xfrm>
              <a:off x="4079141" y="5139596"/>
              <a:ext cx="987214" cy="444535"/>
            </a:xfrm>
            <a:custGeom>
              <a:avLst/>
              <a:gdLst>
                <a:gd name="connsiteX0" fmla="*/ 900 w 987214"/>
                <a:gd name="connsiteY0" fmla="*/ 330 h 444535"/>
                <a:gd name="connsiteX1" fmla="*/ 988115 w 987214"/>
                <a:gd name="connsiteY1" fmla="*/ 330 h 444535"/>
                <a:gd name="connsiteX2" fmla="*/ 988115 w 987214"/>
                <a:gd name="connsiteY2" fmla="*/ 444865 h 444535"/>
                <a:gd name="connsiteX3" fmla="*/ 900 w 987214"/>
                <a:gd name="connsiteY3" fmla="*/ 444865 h 444535"/>
              </a:gdLst>
              <a:ahLst/>
              <a:cxnLst>
                <a:cxn ang="0">
                  <a:pos x="connsiteX0" y="connsiteY0"/>
                </a:cxn>
                <a:cxn ang="0">
                  <a:pos x="connsiteX1" y="connsiteY1"/>
                </a:cxn>
                <a:cxn ang="0">
                  <a:pos x="connsiteX2" y="connsiteY2"/>
                </a:cxn>
                <a:cxn ang="0">
                  <a:pos x="connsiteX3" y="connsiteY3"/>
                </a:cxn>
              </a:cxnLst>
              <a:rect l="l" t="t" r="r" b="b"/>
              <a:pathLst>
                <a:path w="987214" h="444535">
                  <a:moveTo>
                    <a:pt x="900" y="330"/>
                  </a:moveTo>
                  <a:lnTo>
                    <a:pt x="988115" y="330"/>
                  </a:lnTo>
                  <a:lnTo>
                    <a:pt x="988115" y="444865"/>
                  </a:lnTo>
                  <a:lnTo>
                    <a:pt x="900" y="444865"/>
                  </a:lnTo>
                  <a:close/>
                </a:path>
              </a:pathLst>
            </a:custGeom>
          </p:spPr>
        </p:pic>
        <p:sp>
          <p:nvSpPr>
            <p:cNvPr id="2383" name="Freeform: Shape 2382">
              <a:extLst>
                <a:ext uri="{FF2B5EF4-FFF2-40B4-BE49-F238E27FC236}">
                  <a16:creationId xmlns:a16="http://schemas.microsoft.com/office/drawing/2014/main" id="{3A2D9FFB-BE1D-483C-BCFA-2BD2CB09EE64}"/>
                </a:ext>
              </a:extLst>
            </p:cNvPr>
            <p:cNvSpPr/>
            <p:nvPr/>
          </p:nvSpPr>
          <p:spPr>
            <a:xfrm>
              <a:off x="3947946" y="5208580"/>
              <a:ext cx="686488" cy="244710"/>
            </a:xfrm>
            <a:custGeom>
              <a:avLst/>
              <a:gdLst>
                <a:gd name="connsiteX0" fmla="*/ 400831 w 686488"/>
                <a:gd name="connsiteY0" fmla="*/ 5973 h 244710"/>
                <a:gd name="connsiteX1" fmla="*/ 434720 w 686488"/>
                <a:gd name="connsiteY1" fmla="*/ 6666 h 244710"/>
                <a:gd name="connsiteX2" fmla="*/ 435989 w 686488"/>
                <a:gd name="connsiteY2" fmla="*/ 21214 h 244710"/>
                <a:gd name="connsiteX3" fmla="*/ 417919 w 686488"/>
                <a:gd name="connsiteY3" fmla="*/ 76232 h 244710"/>
                <a:gd name="connsiteX4" fmla="*/ 357359 w 686488"/>
                <a:gd name="connsiteY4" fmla="*/ 107812 h 244710"/>
                <a:gd name="connsiteX5" fmla="*/ 325837 w 686488"/>
                <a:gd name="connsiteY5" fmla="*/ 161329 h 244710"/>
                <a:gd name="connsiteX6" fmla="*/ 373870 w 686488"/>
                <a:gd name="connsiteY6" fmla="*/ 185403 h 244710"/>
                <a:gd name="connsiteX7" fmla="*/ 686488 w 686488"/>
                <a:gd name="connsiteY7" fmla="*/ 224084 h 244710"/>
                <a:gd name="connsiteX8" fmla="*/ 333631 w 686488"/>
                <a:gd name="connsiteY8" fmla="*/ 234187 h 244710"/>
                <a:gd name="connsiteX9" fmla="*/ 137343 w 686488"/>
                <a:gd name="connsiteY9" fmla="*/ 174954 h 244710"/>
                <a:gd name="connsiteX10" fmla="*/ 49475 w 686488"/>
                <a:gd name="connsiteY10" fmla="*/ 132290 h 244710"/>
                <a:gd name="connsiteX11" fmla="*/ 149524 w 686488"/>
                <a:gd name="connsiteY11" fmla="*/ 53890 h 244710"/>
                <a:gd name="connsiteX12" fmla="*/ 400831 w 686488"/>
                <a:gd name="connsiteY12" fmla="*/ 5973 h 24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488" h="244710">
                  <a:moveTo>
                    <a:pt x="400831" y="5973"/>
                  </a:moveTo>
                  <a:cubicBezTo>
                    <a:pt x="412088" y="315"/>
                    <a:pt x="428657" y="-4303"/>
                    <a:pt x="434720" y="6666"/>
                  </a:cubicBezTo>
                  <a:cubicBezTo>
                    <a:pt x="437086" y="10995"/>
                    <a:pt x="436567" y="16307"/>
                    <a:pt x="435989" y="21214"/>
                  </a:cubicBezTo>
                  <a:cubicBezTo>
                    <a:pt x="433680" y="40670"/>
                    <a:pt x="430793" y="61453"/>
                    <a:pt x="417919" y="76232"/>
                  </a:cubicBezTo>
                  <a:cubicBezTo>
                    <a:pt x="402851" y="93552"/>
                    <a:pt x="378200" y="98113"/>
                    <a:pt x="357359" y="107812"/>
                  </a:cubicBezTo>
                  <a:cubicBezTo>
                    <a:pt x="336518" y="117511"/>
                    <a:pt x="316600" y="140315"/>
                    <a:pt x="325837" y="161329"/>
                  </a:cubicBezTo>
                  <a:cubicBezTo>
                    <a:pt x="333400" y="178533"/>
                    <a:pt x="355223" y="183152"/>
                    <a:pt x="373870" y="185403"/>
                  </a:cubicBezTo>
                  <a:cubicBezTo>
                    <a:pt x="478076" y="198278"/>
                    <a:pt x="582282" y="211209"/>
                    <a:pt x="686488" y="224084"/>
                  </a:cubicBezTo>
                  <a:cubicBezTo>
                    <a:pt x="569523" y="241114"/>
                    <a:pt x="449960" y="255143"/>
                    <a:pt x="333631" y="234187"/>
                  </a:cubicBezTo>
                  <a:cubicBezTo>
                    <a:pt x="266315" y="222063"/>
                    <a:pt x="201656" y="198451"/>
                    <a:pt x="137343" y="174954"/>
                  </a:cubicBezTo>
                  <a:cubicBezTo>
                    <a:pt x="106629" y="163696"/>
                    <a:pt x="75396" y="152207"/>
                    <a:pt x="49475" y="132290"/>
                  </a:cubicBezTo>
                  <a:cubicBezTo>
                    <a:pt x="-83366" y="30162"/>
                    <a:pt x="86423" y="48752"/>
                    <a:pt x="149524" y="53890"/>
                  </a:cubicBezTo>
                  <a:cubicBezTo>
                    <a:pt x="235487" y="61049"/>
                    <a:pt x="323701" y="44711"/>
                    <a:pt x="400831" y="5973"/>
                  </a:cubicBezTo>
                  <a:close/>
                </a:path>
              </a:pathLst>
            </a:custGeom>
            <a:solidFill>
              <a:srgbClr val="E2E2E1"/>
            </a:solidFill>
            <a:ln w="5770" cap="flat">
              <a:noFill/>
              <a:prstDash val="solid"/>
              <a:miter/>
            </a:ln>
          </p:spPr>
          <p:txBody>
            <a:bodyPr rtlCol="0" anchor="ctr"/>
            <a:lstStyle/>
            <a:p>
              <a:endParaRPr lang="th-TH"/>
            </a:p>
          </p:txBody>
        </p:sp>
        <p:pic>
          <p:nvPicPr>
            <p:cNvPr id="2384" name="Picture 2383">
              <a:extLst>
                <a:ext uri="{FF2B5EF4-FFF2-40B4-BE49-F238E27FC236}">
                  <a16:creationId xmlns:a16="http://schemas.microsoft.com/office/drawing/2014/main" id="{94203245-B901-4C97-895B-0D0733988135}"/>
                </a:ext>
              </a:extLst>
            </p:cNvPr>
            <p:cNvPicPr>
              <a:picLocks noChangeAspect="1"/>
            </p:cNvPicPr>
            <p:nvPr/>
          </p:nvPicPr>
          <p:blipFill>
            <a:blip r:embed="rId51"/>
            <a:stretch>
              <a:fillRect/>
            </a:stretch>
          </p:blipFill>
          <p:spPr>
            <a:xfrm>
              <a:off x="3669245" y="5480214"/>
              <a:ext cx="1068039" cy="975668"/>
            </a:xfrm>
            <a:custGeom>
              <a:avLst/>
              <a:gdLst>
                <a:gd name="connsiteX0" fmla="*/ 829 w 1068039"/>
                <a:gd name="connsiteY0" fmla="*/ 389 h 975668"/>
                <a:gd name="connsiteX1" fmla="*/ 1068868 w 1068039"/>
                <a:gd name="connsiteY1" fmla="*/ 389 h 975668"/>
                <a:gd name="connsiteX2" fmla="*/ 1068868 w 1068039"/>
                <a:gd name="connsiteY2" fmla="*/ 976057 h 975668"/>
                <a:gd name="connsiteX3" fmla="*/ 829 w 1068039"/>
                <a:gd name="connsiteY3" fmla="*/ 976057 h 975668"/>
              </a:gdLst>
              <a:ahLst/>
              <a:cxnLst>
                <a:cxn ang="0">
                  <a:pos x="connsiteX0" y="connsiteY0"/>
                </a:cxn>
                <a:cxn ang="0">
                  <a:pos x="connsiteX1" y="connsiteY1"/>
                </a:cxn>
                <a:cxn ang="0">
                  <a:pos x="connsiteX2" y="connsiteY2"/>
                </a:cxn>
                <a:cxn ang="0">
                  <a:pos x="connsiteX3" y="connsiteY3"/>
                </a:cxn>
              </a:cxnLst>
              <a:rect l="l" t="t" r="r" b="b"/>
              <a:pathLst>
                <a:path w="1068039" h="975668">
                  <a:moveTo>
                    <a:pt x="829" y="389"/>
                  </a:moveTo>
                  <a:lnTo>
                    <a:pt x="1068868" y="389"/>
                  </a:lnTo>
                  <a:lnTo>
                    <a:pt x="1068868" y="976057"/>
                  </a:lnTo>
                  <a:lnTo>
                    <a:pt x="829" y="976057"/>
                  </a:lnTo>
                  <a:close/>
                </a:path>
              </a:pathLst>
            </a:custGeom>
          </p:spPr>
        </p:pic>
        <p:pic>
          <p:nvPicPr>
            <p:cNvPr id="2385" name="Picture 2384">
              <a:extLst>
                <a:ext uri="{FF2B5EF4-FFF2-40B4-BE49-F238E27FC236}">
                  <a16:creationId xmlns:a16="http://schemas.microsoft.com/office/drawing/2014/main" id="{89FF934D-FEBC-4F56-A862-2B3F6AC1E001}"/>
                </a:ext>
              </a:extLst>
            </p:cNvPr>
            <p:cNvPicPr>
              <a:picLocks noChangeAspect="1"/>
            </p:cNvPicPr>
            <p:nvPr/>
          </p:nvPicPr>
          <p:blipFill>
            <a:blip r:embed="rId52"/>
            <a:stretch>
              <a:fillRect/>
            </a:stretch>
          </p:blipFill>
          <p:spPr>
            <a:xfrm>
              <a:off x="4056049" y="5237740"/>
              <a:ext cx="877524" cy="750513"/>
            </a:xfrm>
            <a:custGeom>
              <a:avLst/>
              <a:gdLst>
                <a:gd name="connsiteX0" fmla="*/ 896 w 877524"/>
                <a:gd name="connsiteY0" fmla="*/ 347 h 750513"/>
                <a:gd name="connsiteX1" fmla="*/ 878420 w 877524"/>
                <a:gd name="connsiteY1" fmla="*/ 347 h 750513"/>
                <a:gd name="connsiteX2" fmla="*/ 878420 w 877524"/>
                <a:gd name="connsiteY2" fmla="*/ 750861 h 750513"/>
                <a:gd name="connsiteX3" fmla="*/ 896 w 877524"/>
                <a:gd name="connsiteY3" fmla="*/ 750861 h 750513"/>
              </a:gdLst>
              <a:ahLst/>
              <a:cxnLst>
                <a:cxn ang="0">
                  <a:pos x="connsiteX0" y="connsiteY0"/>
                </a:cxn>
                <a:cxn ang="0">
                  <a:pos x="connsiteX1" y="connsiteY1"/>
                </a:cxn>
                <a:cxn ang="0">
                  <a:pos x="connsiteX2" y="connsiteY2"/>
                </a:cxn>
                <a:cxn ang="0">
                  <a:pos x="connsiteX3" y="connsiteY3"/>
                </a:cxn>
              </a:cxnLst>
              <a:rect l="l" t="t" r="r" b="b"/>
              <a:pathLst>
                <a:path w="877524" h="750513">
                  <a:moveTo>
                    <a:pt x="896" y="347"/>
                  </a:moveTo>
                  <a:lnTo>
                    <a:pt x="878420" y="347"/>
                  </a:lnTo>
                  <a:lnTo>
                    <a:pt x="878420" y="750861"/>
                  </a:lnTo>
                  <a:lnTo>
                    <a:pt x="896" y="750861"/>
                  </a:lnTo>
                  <a:close/>
                </a:path>
              </a:pathLst>
            </a:custGeom>
          </p:spPr>
        </p:pic>
        <p:pic>
          <p:nvPicPr>
            <p:cNvPr id="2386" name="Picture 2385">
              <a:extLst>
                <a:ext uri="{FF2B5EF4-FFF2-40B4-BE49-F238E27FC236}">
                  <a16:creationId xmlns:a16="http://schemas.microsoft.com/office/drawing/2014/main" id="{64AA0EE8-99A8-4191-838A-AFA1316E12C6}"/>
                </a:ext>
              </a:extLst>
            </p:cNvPr>
            <p:cNvPicPr>
              <a:picLocks noChangeAspect="1"/>
            </p:cNvPicPr>
            <p:nvPr/>
          </p:nvPicPr>
          <p:blipFill>
            <a:blip r:embed="rId53"/>
            <a:stretch>
              <a:fillRect/>
            </a:stretch>
          </p:blipFill>
          <p:spPr>
            <a:xfrm>
              <a:off x="2653165" y="5341658"/>
              <a:ext cx="808245" cy="894843"/>
            </a:xfrm>
            <a:custGeom>
              <a:avLst/>
              <a:gdLst>
                <a:gd name="connsiteX0" fmla="*/ 653 w 808245"/>
                <a:gd name="connsiteY0" fmla="*/ 365 h 894843"/>
                <a:gd name="connsiteX1" fmla="*/ 808899 w 808245"/>
                <a:gd name="connsiteY1" fmla="*/ 365 h 894843"/>
                <a:gd name="connsiteX2" fmla="*/ 808899 w 808245"/>
                <a:gd name="connsiteY2" fmla="*/ 895208 h 894843"/>
                <a:gd name="connsiteX3" fmla="*/ 653 w 808245"/>
                <a:gd name="connsiteY3" fmla="*/ 895208 h 894843"/>
              </a:gdLst>
              <a:ahLst/>
              <a:cxnLst>
                <a:cxn ang="0">
                  <a:pos x="connsiteX0" y="connsiteY0"/>
                </a:cxn>
                <a:cxn ang="0">
                  <a:pos x="connsiteX1" y="connsiteY1"/>
                </a:cxn>
                <a:cxn ang="0">
                  <a:pos x="connsiteX2" y="connsiteY2"/>
                </a:cxn>
                <a:cxn ang="0">
                  <a:pos x="connsiteX3" y="connsiteY3"/>
                </a:cxn>
              </a:cxnLst>
              <a:rect l="l" t="t" r="r" b="b"/>
              <a:pathLst>
                <a:path w="808245" h="894843">
                  <a:moveTo>
                    <a:pt x="653" y="365"/>
                  </a:moveTo>
                  <a:lnTo>
                    <a:pt x="808899" y="365"/>
                  </a:lnTo>
                  <a:lnTo>
                    <a:pt x="808899" y="895208"/>
                  </a:lnTo>
                  <a:lnTo>
                    <a:pt x="653" y="895208"/>
                  </a:lnTo>
                  <a:close/>
                </a:path>
              </a:pathLst>
            </a:custGeom>
          </p:spPr>
        </p:pic>
        <p:pic>
          <p:nvPicPr>
            <p:cNvPr id="2387" name="Picture 2386">
              <a:extLst>
                <a:ext uri="{FF2B5EF4-FFF2-40B4-BE49-F238E27FC236}">
                  <a16:creationId xmlns:a16="http://schemas.microsoft.com/office/drawing/2014/main" id="{BF4D8C75-50C6-40B9-844C-9954240A8873}"/>
                </a:ext>
              </a:extLst>
            </p:cNvPr>
            <p:cNvPicPr>
              <a:picLocks noChangeAspect="1"/>
            </p:cNvPicPr>
            <p:nvPr/>
          </p:nvPicPr>
          <p:blipFill>
            <a:blip r:embed="rId54"/>
            <a:stretch>
              <a:fillRect/>
            </a:stretch>
          </p:blipFill>
          <p:spPr>
            <a:xfrm>
              <a:off x="3120793" y="5249287"/>
              <a:ext cx="917936" cy="663916"/>
            </a:xfrm>
            <a:custGeom>
              <a:avLst/>
              <a:gdLst>
                <a:gd name="connsiteX0" fmla="*/ 734 w 917936"/>
                <a:gd name="connsiteY0" fmla="*/ 349 h 663916"/>
                <a:gd name="connsiteX1" fmla="*/ 918671 w 917936"/>
                <a:gd name="connsiteY1" fmla="*/ 349 h 663916"/>
                <a:gd name="connsiteX2" fmla="*/ 918671 w 917936"/>
                <a:gd name="connsiteY2" fmla="*/ 664265 h 663916"/>
                <a:gd name="connsiteX3" fmla="*/ 734 w 917936"/>
                <a:gd name="connsiteY3" fmla="*/ 664265 h 663916"/>
              </a:gdLst>
              <a:ahLst/>
              <a:cxnLst>
                <a:cxn ang="0">
                  <a:pos x="connsiteX0" y="connsiteY0"/>
                </a:cxn>
                <a:cxn ang="0">
                  <a:pos x="connsiteX1" y="connsiteY1"/>
                </a:cxn>
                <a:cxn ang="0">
                  <a:pos x="connsiteX2" y="connsiteY2"/>
                </a:cxn>
                <a:cxn ang="0">
                  <a:pos x="connsiteX3" y="connsiteY3"/>
                </a:cxn>
              </a:cxnLst>
              <a:rect l="l" t="t" r="r" b="b"/>
              <a:pathLst>
                <a:path w="917936" h="663916">
                  <a:moveTo>
                    <a:pt x="734" y="349"/>
                  </a:moveTo>
                  <a:lnTo>
                    <a:pt x="918671" y="349"/>
                  </a:lnTo>
                  <a:lnTo>
                    <a:pt x="918671" y="664265"/>
                  </a:lnTo>
                  <a:lnTo>
                    <a:pt x="734" y="664265"/>
                  </a:lnTo>
                  <a:close/>
                </a:path>
              </a:pathLst>
            </a:custGeom>
          </p:spPr>
        </p:pic>
        <p:pic>
          <p:nvPicPr>
            <p:cNvPr id="2388" name="Picture 2387">
              <a:extLst>
                <a:ext uri="{FF2B5EF4-FFF2-40B4-BE49-F238E27FC236}">
                  <a16:creationId xmlns:a16="http://schemas.microsoft.com/office/drawing/2014/main" id="{050A6316-EA59-41E8-AF84-06AE125A50AC}"/>
                </a:ext>
              </a:extLst>
            </p:cNvPr>
            <p:cNvPicPr>
              <a:picLocks noChangeAspect="1"/>
            </p:cNvPicPr>
            <p:nvPr/>
          </p:nvPicPr>
          <p:blipFill>
            <a:blip r:embed="rId55"/>
            <a:stretch>
              <a:fillRect/>
            </a:stretch>
          </p:blipFill>
          <p:spPr>
            <a:xfrm>
              <a:off x="3594194" y="5266606"/>
              <a:ext cx="1039173" cy="508040"/>
            </a:xfrm>
            <a:custGeom>
              <a:avLst/>
              <a:gdLst>
                <a:gd name="connsiteX0" fmla="*/ 816 w 1039173"/>
                <a:gd name="connsiteY0" fmla="*/ 352 h 508040"/>
                <a:gd name="connsiteX1" fmla="*/ 1039989 w 1039173"/>
                <a:gd name="connsiteY1" fmla="*/ 352 h 508040"/>
                <a:gd name="connsiteX2" fmla="*/ 1039989 w 1039173"/>
                <a:gd name="connsiteY2" fmla="*/ 508392 h 508040"/>
                <a:gd name="connsiteX3" fmla="*/ 816 w 1039173"/>
                <a:gd name="connsiteY3" fmla="*/ 508392 h 508040"/>
              </a:gdLst>
              <a:ahLst/>
              <a:cxnLst>
                <a:cxn ang="0">
                  <a:pos x="connsiteX0" y="connsiteY0"/>
                </a:cxn>
                <a:cxn ang="0">
                  <a:pos x="connsiteX1" y="connsiteY1"/>
                </a:cxn>
                <a:cxn ang="0">
                  <a:pos x="connsiteX2" y="connsiteY2"/>
                </a:cxn>
                <a:cxn ang="0">
                  <a:pos x="connsiteX3" y="connsiteY3"/>
                </a:cxn>
              </a:cxnLst>
              <a:rect l="l" t="t" r="r" b="b"/>
              <a:pathLst>
                <a:path w="1039173" h="508040">
                  <a:moveTo>
                    <a:pt x="816" y="352"/>
                  </a:moveTo>
                  <a:lnTo>
                    <a:pt x="1039989" y="352"/>
                  </a:lnTo>
                  <a:lnTo>
                    <a:pt x="1039989" y="508392"/>
                  </a:lnTo>
                  <a:lnTo>
                    <a:pt x="816" y="508392"/>
                  </a:lnTo>
                  <a:close/>
                </a:path>
              </a:pathLst>
            </a:custGeom>
          </p:spPr>
        </p:pic>
        <p:pic>
          <p:nvPicPr>
            <p:cNvPr id="2389" name="Picture 2388">
              <a:extLst>
                <a:ext uri="{FF2B5EF4-FFF2-40B4-BE49-F238E27FC236}">
                  <a16:creationId xmlns:a16="http://schemas.microsoft.com/office/drawing/2014/main" id="{E635DCDB-EB09-4FB2-937A-0FCA68FE1A21}"/>
                </a:ext>
              </a:extLst>
            </p:cNvPr>
            <p:cNvPicPr>
              <a:picLocks noChangeAspect="1"/>
            </p:cNvPicPr>
            <p:nvPr/>
          </p:nvPicPr>
          <p:blipFill>
            <a:blip r:embed="rId56"/>
            <a:stretch>
              <a:fillRect/>
            </a:stretch>
          </p:blipFill>
          <p:spPr>
            <a:xfrm>
              <a:off x="2560794" y="5070318"/>
              <a:ext cx="715874" cy="531132"/>
            </a:xfrm>
            <a:custGeom>
              <a:avLst/>
              <a:gdLst>
                <a:gd name="connsiteX0" fmla="*/ 637 w 715874"/>
                <a:gd name="connsiteY0" fmla="*/ 318 h 531132"/>
                <a:gd name="connsiteX1" fmla="*/ 716512 w 715874"/>
                <a:gd name="connsiteY1" fmla="*/ 318 h 531132"/>
                <a:gd name="connsiteX2" fmla="*/ 716512 w 715874"/>
                <a:gd name="connsiteY2" fmla="*/ 531451 h 531132"/>
                <a:gd name="connsiteX3" fmla="*/ 637 w 715874"/>
                <a:gd name="connsiteY3" fmla="*/ 531451 h 531132"/>
              </a:gdLst>
              <a:ahLst/>
              <a:cxnLst>
                <a:cxn ang="0">
                  <a:pos x="connsiteX0" y="connsiteY0"/>
                </a:cxn>
                <a:cxn ang="0">
                  <a:pos x="connsiteX1" y="connsiteY1"/>
                </a:cxn>
                <a:cxn ang="0">
                  <a:pos x="connsiteX2" y="connsiteY2"/>
                </a:cxn>
                <a:cxn ang="0">
                  <a:pos x="connsiteX3" y="connsiteY3"/>
                </a:cxn>
              </a:cxnLst>
              <a:rect l="l" t="t" r="r" b="b"/>
              <a:pathLst>
                <a:path w="715874" h="531132">
                  <a:moveTo>
                    <a:pt x="637" y="318"/>
                  </a:moveTo>
                  <a:lnTo>
                    <a:pt x="716512" y="318"/>
                  </a:lnTo>
                  <a:lnTo>
                    <a:pt x="716512" y="531451"/>
                  </a:lnTo>
                  <a:lnTo>
                    <a:pt x="637" y="531451"/>
                  </a:lnTo>
                  <a:close/>
                </a:path>
              </a:pathLst>
            </a:custGeom>
          </p:spPr>
        </p:pic>
        <p:pic>
          <p:nvPicPr>
            <p:cNvPr id="2390" name="Picture 2389">
              <a:extLst>
                <a:ext uri="{FF2B5EF4-FFF2-40B4-BE49-F238E27FC236}">
                  <a16:creationId xmlns:a16="http://schemas.microsoft.com/office/drawing/2014/main" id="{C6DE7623-2B5B-4F26-AB4A-564EB04DC5CF}"/>
                </a:ext>
              </a:extLst>
            </p:cNvPr>
            <p:cNvPicPr>
              <a:picLocks noChangeAspect="1"/>
            </p:cNvPicPr>
            <p:nvPr/>
          </p:nvPicPr>
          <p:blipFill>
            <a:blip r:embed="rId57"/>
            <a:stretch>
              <a:fillRect/>
            </a:stretch>
          </p:blipFill>
          <p:spPr>
            <a:xfrm>
              <a:off x="2283681" y="4383309"/>
              <a:ext cx="912163" cy="687008"/>
            </a:xfrm>
            <a:custGeom>
              <a:avLst/>
              <a:gdLst>
                <a:gd name="connsiteX0" fmla="*/ 589 w 912163"/>
                <a:gd name="connsiteY0" fmla="*/ 199 h 687008"/>
                <a:gd name="connsiteX1" fmla="*/ 912752 w 912163"/>
                <a:gd name="connsiteY1" fmla="*/ 199 h 687008"/>
                <a:gd name="connsiteX2" fmla="*/ 912752 w 912163"/>
                <a:gd name="connsiteY2" fmla="*/ 687208 h 687008"/>
                <a:gd name="connsiteX3" fmla="*/ 589 w 912163"/>
                <a:gd name="connsiteY3" fmla="*/ 687208 h 687008"/>
              </a:gdLst>
              <a:ahLst/>
              <a:cxnLst>
                <a:cxn ang="0">
                  <a:pos x="connsiteX0" y="connsiteY0"/>
                </a:cxn>
                <a:cxn ang="0">
                  <a:pos x="connsiteX1" y="connsiteY1"/>
                </a:cxn>
                <a:cxn ang="0">
                  <a:pos x="connsiteX2" y="connsiteY2"/>
                </a:cxn>
                <a:cxn ang="0">
                  <a:pos x="connsiteX3" y="connsiteY3"/>
                </a:cxn>
              </a:cxnLst>
              <a:rect l="l" t="t" r="r" b="b"/>
              <a:pathLst>
                <a:path w="912163" h="687008">
                  <a:moveTo>
                    <a:pt x="589" y="199"/>
                  </a:moveTo>
                  <a:lnTo>
                    <a:pt x="912752" y="199"/>
                  </a:lnTo>
                  <a:lnTo>
                    <a:pt x="912752" y="687208"/>
                  </a:lnTo>
                  <a:lnTo>
                    <a:pt x="589" y="687208"/>
                  </a:lnTo>
                  <a:close/>
                </a:path>
              </a:pathLst>
            </a:custGeom>
          </p:spPr>
        </p:pic>
        <p:pic>
          <p:nvPicPr>
            <p:cNvPr id="2391" name="Picture 2390">
              <a:extLst>
                <a:ext uri="{FF2B5EF4-FFF2-40B4-BE49-F238E27FC236}">
                  <a16:creationId xmlns:a16="http://schemas.microsoft.com/office/drawing/2014/main" id="{96956427-740A-4002-A1D9-ACDC9FC1881D}"/>
                </a:ext>
              </a:extLst>
            </p:cNvPr>
            <p:cNvPicPr>
              <a:picLocks noChangeAspect="1"/>
            </p:cNvPicPr>
            <p:nvPr/>
          </p:nvPicPr>
          <p:blipFill>
            <a:blip r:embed="rId58"/>
            <a:stretch>
              <a:fillRect/>
            </a:stretch>
          </p:blipFill>
          <p:spPr>
            <a:xfrm>
              <a:off x="2555021" y="4423721"/>
              <a:ext cx="675462" cy="698555"/>
            </a:xfrm>
            <a:custGeom>
              <a:avLst/>
              <a:gdLst>
                <a:gd name="connsiteX0" fmla="*/ 636 w 675462"/>
                <a:gd name="connsiteY0" fmla="*/ 206 h 698555"/>
                <a:gd name="connsiteX1" fmla="*/ 676099 w 675462"/>
                <a:gd name="connsiteY1" fmla="*/ 206 h 698555"/>
                <a:gd name="connsiteX2" fmla="*/ 676099 w 675462"/>
                <a:gd name="connsiteY2" fmla="*/ 698761 h 698555"/>
                <a:gd name="connsiteX3" fmla="*/ 636 w 675462"/>
                <a:gd name="connsiteY3" fmla="*/ 698761 h 698555"/>
              </a:gdLst>
              <a:ahLst/>
              <a:cxnLst>
                <a:cxn ang="0">
                  <a:pos x="connsiteX0" y="connsiteY0"/>
                </a:cxn>
                <a:cxn ang="0">
                  <a:pos x="connsiteX1" y="connsiteY1"/>
                </a:cxn>
                <a:cxn ang="0">
                  <a:pos x="connsiteX2" y="connsiteY2"/>
                </a:cxn>
                <a:cxn ang="0">
                  <a:pos x="connsiteX3" y="connsiteY3"/>
                </a:cxn>
              </a:cxnLst>
              <a:rect l="l" t="t" r="r" b="b"/>
              <a:pathLst>
                <a:path w="675462" h="698555">
                  <a:moveTo>
                    <a:pt x="636" y="206"/>
                  </a:moveTo>
                  <a:lnTo>
                    <a:pt x="676099" y="206"/>
                  </a:lnTo>
                  <a:lnTo>
                    <a:pt x="676099" y="698761"/>
                  </a:lnTo>
                  <a:lnTo>
                    <a:pt x="636" y="698761"/>
                  </a:lnTo>
                  <a:close/>
                </a:path>
              </a:pathLst>
            </a:custGeom>
          </p:spPr>
        </p:pic>
        <p:pic>
          <p:nvPicPr>
            <p:cNvPr id="2392" name="Picture 2391">
              <a:extLst>
                <a:ext uri="{FF2B5EF4-FFF2-40B4-BE49-F238E27FC236}">
                  <a16:creationId xmlns:a16="http://schemas.microsoft.com/office/drawing/2014/main" id="{A2DC5869-03DB-4FC0-87CE-B8AD11EDDE66}"/>
                </a:ext>
              </a:extLst>
            </p:cNvPr>
            <p:cNvPicPr>
              <a:picLocks noChangeAspect="1"/>
            </p:cNvPicPr>
            <p:nvPr/>
          </p:nvPicPr>
          <p:blipFill>
            <a:blip r:embed="rId59"/>
            <a:stretch>
              <a:fillRect/>
            </a:stretch>
          </p:blipFill>
          <p:spPr>
            <a:xfrm>
              <a:off x="2895639" y="4163928"/>
              <a:ext cx="392576" cy="646596"/>
            </a:xfrm>
            <a:custGeom>
              <a:avLst/>
              <a:gdLst>
                <a:gd name="connsiteX0" fmla="*/ 695 w 392576"/>
                <a:gd name="connsiteY0" fmla="*/ 161 h 646596"/>
                <a:gd name="connsiteX1" fmla="*/ 393272 w 392576"/>
                <a:gd name="connsiteY1" fmla="*/ 161 h 646596"/>
                <a:gd name="connsiteX2" fmla="*/ 393272 w 392576"/>
                <a:gd name="connsiteY2" fmla="*/ 646757 h 646596"/>
                <a:gd name="connsiteX3" fmla="*/ 695 w 392576"/>
                <a:gd name="connsiteY3" fmla="*/ 646757 h 646596"/>
              </a:gdLst>
              <a:ahLst/>
              <a:cxnLst>
                <a:cxn ang="0">
                  <a:pos x="connsiteX0" y="connsiteY0"/>
                </a:cxn>
                <a:cxn ang="0">
                  <a:pos x="connsiteX1" y="connsiteY1"/>
                </a:cxn>
                <a:cxn ang="0">
                  <a:pos x="connsiteX2" y="connsiteY2"/>
                </a:cxn>
                <a:cxn ang="0">
                  <a:pos x="connsiteX3" y="connsiteY3"/>
                </a:cxn>
              </a:cxnLst>
              <a:rect l="l" t="t" r="r" b="b"/>
              <a:pathLst>
                <a:path w="392576" h="646596">
                  <a:moveTo>
                    <a:pt x="695" y="161"/>
                  </a:moveTo>
                  <a:lnTo>
                    <a:pt x="393272" y="161"/>
                  </a:lnTo>
                  <a:lnTo>
                    <a:pt x="393272" y="646757"/>
                  </a:lnTo>
                  <a:lnTo>
                    <a:pt x="695" y="646757"/>
                  </a:lnTo>
                  <a:close/>
                </a:path>
              </a:pathLst>
            </a:custGeom>
          </p:spPr>
        </p:pic>
        <p:pic>
          <p:nvPicPr>
            <p:cNvPr id="2393" name="Picture 2392">
              <a:extLst>
                <a:ext uri="{FF2B5EF4-FFF2-40B4-BE49-F238E27FC236}">
                  <a16:creationId xmlns:a16="http://schemas.microsoft.com/office/drawing/2014/main" id="{132068F1-A1E6-4A46-B2D2-F689C1AAB5DF}"/>
                </a:ext>
              </a:extLst>
            </p:cNvPr>
            <p:cNvPicPr>
              <a:picLocks noChangeAspect="1"/>
            </p:cNvPicPr>
            <p:nvPr/>
          </p:nvPicPr>
          <p:blipFill>
            <a:blip r:embed="rId60"/>
            <a:stretch>
              <a:fillRect/>
            </a:stretch>
          </p:blipFill>
          <p:spPr>
            <a:xfrm>
              <a:off x="3166978" y="4175475"/>
              <a:ext cx="727421" cy="825565"/>
            </a:xfrm>
            <a:custGeom>
              <a:avLst/>
              <a:gdLst>
                <a:gd name="connsiteX0" fmla="*/ 742 w 727421"/>
                <a:gd name="connsiteY0" fmla="*/ 163 h 825565"/>
                <a:gd name="connsiteX1" fmla="*/ 728164 w 727421"/>
                <a:gd name="connsiteY1" fmla="*/ 163 h 825565"/>
                <a:gd name="connsiteX2" fmla="*/ 728164 w 727421"/>
                <a:gd name="connsiteY2" fmla="*/ 825728 h 825565"/>
                <a:gd name="connsiteX3" fmla="*/ 742 w 727421"/>
                <a:gd name="connsiteY3" fmla="*/ 825728 h 825565"/>
              </a:gdLst>
              <a:ahLst/>
              <a:cxnLst>
                <a:cxn ang="0">
                  <a:pos x="connsiteX0" y="connsiteY0"/>
                </a:cxn>
                <a:cxn ang="0">
                  <a:pos x="connsiteX1" y="connsiteY1"/>
                </a:cxn>
                <a:cxn ang="0">
                  <a:pos x="connsiteX2" y="connsiteY2"/>
                </a:cxn>
                <a:cxn ang="0">
                  <a:pos x="connsiteX3" y="connsiteY3"/>
                </a:cxn>
              </a:cxnLst>
              <a:rect l="l" t="t" r="r" b="b"/>
              <a:pathLst>
                <a:path w="727421" h="825565">
                  <a:moveTo>
                    <a:pt x="742" y="163"/>
                  </a:moveTo>
                  <a:lnTo>
                    <a:pt x="728164" y="163"/>
                  </a:lnTo>
                  <a:lnTo>
                    <a:pt x="728164" y="825728"/>
                  </a:lnTo>
                  <a:lnTo>
                    <a:pt x="742" y="825728"/>
                  </a:lnTo>
                  <a:close/>
                </a:path>
              </a:pathLst>
            </a:custGeom>
          </p:spPr>
        </p:pic>
        <p:grpSp>
          <p:nvGrpSpPr>
            <p:cNvPr id="2394" name="Graphic 3">
              <a:extLst>
                <a:ext uri="{FF2B5EF4-FFF2-40B4-BE49-F238E27FC236}">
                  <a16:creationId xmlns:a16="http://schemas.microsoft.com/office/drawing/2014/main" id="{D83C6EA1-41BA-4311-B4B4-1762B346B66E}"/>
                </a:ext>
              </a:extLst>
            </p:cNvPr>
            <p:cNvGrpSpPr/>
            <p:nvPr/>
          </p:nvGrpSpPr>
          <p:grpSpPr>
            <a:xfrm>
              <a:off x="3974671" y="4407714"/>
              <a:ext cx="375810" cy="939716"/>
              <a:chOff x="3974671" y="4407714"/>
              <a:chExt cx="375810" cy="939716"/>
            </a:xfrm>
            <a:solidFill>
              <a:srgbClr val="EEEEEE"/>
            </a:solidFill>
          </p:grpSpPr>
          <p:pic>
            <p:nvPicPr>
              <p:cNvPr id="2433" name="Picture 2432">
                <a:extLst>
                  <a:ext uri="{FF2B5EF4-FFF2-40B4-BE49-F238E27FC236}">
                    <a16:creationId xmlns:a16="http://schemas.microsoft.com/office/drawing/2014/main" id="{456B1DE2-A0A1-4DF7-A95B-1B5EA63E5126}"/>
                  </a:ext>
                </a:extLst>
              </p:cNvPr>
              <p:cNvPicPr>
                <a:picLocks noChangeAspect="1"/>
              </p:cNvPicPr>
              <p:nvPr/>
            </p:nvPicPr>
            <p:blipFill>
              <a:blip r:embed="rId61"/>
              <a:stretch>
                <a:fillRect/>
              </a:stretch>
            </p:blipFill>
            <p:spPr>
              <a:xfrm>
                <a:off x="4021410" y="4441041"/>
                <a:ext cx="329071" cy="906389"/>
              </a:xfrm>
              <a:custGeom>
                <a:avLst/>
                <a:gdLst>
                  <a:gd name="connsiteX0" fmla="*/ 890 w 329071"/>
                  <a:gd name="connsiteY0" fmla="*/ 209 h 906389"/>
                  <a:gd name="connsiteX1" fmla="*/ 329962 w 329071"/>
                  <a:gd name="connsiteY1" fmla="*/ 209 h 906389"/>
                  <a:gd name="connsiteX2" fmla="*/ 329962 w 329071"/>
                  <a:gd name="connsiteY2" fmla="*/ 906599 h 906389"/>
                  <a:gd name="connsiteX3" fmla="*/ 890 w 329071"/>
                  <a:gd name="connsiteY3" fmla="*/ 906599 h 906389"/>
                </a:gdLst>
                <a:ahLst/>
                <a:cxnLst>
                  <a:cxn ang="0">
                    <a:pos x="connsiteX0" y="connsiteY0"/>
                  </a:cxn>
                  <a:cxn ang="0">
                    <a:pos x="connsiteX1" y="connsiteY1"/>
                  </a:cxn>
                  <a:cxn ang="0">
                    <a:pos x="connsiteX2" y="connsiteY2"/>
                  </a:cxn>
                  <a:cxn ang="0">
                    <a:pos x="connsiteX3" y="connsiteY3"/>
                  </a:cxn>
                </a:cxnLst>
                <a:rect l="l" t="t" r="r" b="b"/>
                <a:pathLst>
                  <a:path w="329071" h="906389">
                    <a:moveTo>
                      <a:pt x="890" y="209"/>
                    </a:moveTo>
                    <a:lnTo>
                      <a:pt x="329962" y="209"/>
                    </a:lnTo>
                    <a:lnTo>
                      <a:pt x="329962" y="906599"/>
                    </a:lnTo>
                    <a:lnTo>
                      <a:pt x="890" y="906599"/>
                    </a:lnTo>
                    <a:close/>
                  </a:path>
                </a:pathLst>
              </a:custGeom>
            </p:spPr>
          </p:pic>
          <p:sp>
            <p:nvSpPr>
              <p:cNvPr id="2434" name="Freeform: Shape 2433">
                <a:extLst>
                  <a:ext uri="{FF2B5EF4-FFF2-40B4-BE49-F238E27FC236}">
                    <a16:creationId xmlns:a16="http://schemas.microsoft.com/office/drawing/2014/main" id="{D97E0B47-F631-4577-BDA8-140D38AD9111}"/>
                  </a:ext>
                </a:extLst>
              </p:cNvPr>
              <p:cNvSpPr/>
              <p:nvPr/>
            </p:nvSpPr>
            <p:spPr>
              <a:xfrm>
                <a:off x="3974671" y="4407714"/>
                <a:ext cx="298550" cy="118732"/>
              </a:xfrm>
              <a:custGeom>
                <a:avLst/>
                <a:gdLst>
                  <a:gd name="connsiteX0" fmla="*/ 41224 w 298550"/>
                  <a:gd name="connsiteY0" fmla="*/ 118733 h 118732"/>
                  <a:gd name="connsiteX1" fmla="*/ 294378 w 298550"/>
                  <a:gd name="connsiteY1" fmla="*/ 83516 h 118732"/>
                  <a:gd name="connsiteX2" fmla="*/ 288548 w 298550"/>
                  <a:gd name="connsiteY2" fmla="*/ 59327 h 118732"/>
                  <a:gd name="connsiteX3" fmla="*/ 48383 w 298550"/>
                  <a:gd name="connsiteY3" fmla="*/ 8465 h 118732"/>
                  <a:gd name="connsiteX4" fmla="*/ 11031 w 298550"/>
                  <a:gd name="connsiteY4" fmla="*/ 26766 h 118732"/>
                  <a:gd name="connsiteX5" fmla="*/ 43130 w 298550"/>
                  <a:gd name="connsiteY5" fmla="*/ 105166 h 11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550" h="118732">
                    <a:moveTo>
                      <a:pt x="41224" y="118733"/>
                    </a:moveTo>
                    <a:cubicBezTo>
                      <a:pt x="94742" y="38832"/>
                      <a:pt x="221117" y="21281"/>
                      <a:pt x="294378" y="83516"/>
                    </a:cubicBezTo>
                    <a:cubicBezTo>
                      <a:pt x="303269" y="79071"/>
                      <a:pt x="296341" y="65504"/>
                      <a:pt x="288548" y="59327"/>
                    </a:cubicBezTo>
                    <a:cubicBezTo>
                      <a:pt x="222098" y="6617"/>
                      <a:pt x="130478" y="-12780"/>
                      <a:pt x="48383" y="8465"/>
                    </a:cubicBezTo>
                    <a:cubicBezTo>
                      <a:pt x="34816" y="11987"/>
                      <a:pt x="20960" y="16836"/>
                      <a:pt x="11031" y="26766"/>
                    </a:cubicBezTo>
                    <a:cubicBezTo>
                      <a:pt x="-14314" y="52226"/>
                      <a:pt x="7220" y="104819"/>
                      <a:pt x="43130" y="105166"/>
                    </a:cubicBezTo>
                  </a:path>
                </a:pathLst>
              </a:custGeom>
              <a:solidFill>
                <a:srgbClr val="EEEEEE"/>
              </a:solidFill>
              <a:ln w="5770" cap="flat">
                <a:noFill/>
                <a:prstDash val="solid"/>
                <a:miter/>
              </a:ln>
            </p:spPr>
            <p:txBody>
              <a:bodyPr rtlCol="0" anchor="ctr"/>
              <a:lstStyle/>
              <a:p>
                <a:endParaRPr lang="th-TH"/>
              </a:p>
            </p:txBody>
          </p:sp>
        </p:grpSp>
        <p:pic>
          <p:nvPicPr>
            <p:cNvPr id="2395" name="Picture 2394">
              <a:extLst>
                <a:ext uri="{FF2B5EF4-FFF2-40B4-BE49-F238E27FC236}">
                  <a16:creationId xmlns:a16="http://schemas.microsoft.com/office/drawing/2014/main" id="{3E311E83-9DC2-4AC6-8E01-20C5CD4D6556}"/>
                </a:ext>
              </a:extLst>
            </p:cNvPr>
            <p:cNvPicPr>
              <a:picLocks noChangeAspect="1"/>
            </p:cNvPicPr>
            <p:nvPr/>
          </p:nvPicPr>
          <p:blipFill>
            <a:blip r:embed="rId62"/>
            <a:stretch>
              <a:fillRect/>
            </a:stretch>
          </p:blipFill>
          <p:spPr>
            <a:xfrm>
              <a:off x="3686565" y="4279392"/>
              <a:ext cx="444535" cy="831338"/>
            </a:xfrm>
            <a:custGeom>
              <a:avLst/>
              <a:gdLst>
                <a:gd name="connsiteX0" fmla="*/ 832 w 444535"/>
                <a:gd name="connsiteY0" fmla="*/ 181 h 831338"/>
                <a:gd name="connsiteX1" fmla="*/ 445367 w 444535"/>
                <a:gd name="connsiteY1" fmla="*/ 181 h 831338"/>
                <a:gd name="connsiteX2" fmla="*/ 445367 w 444535"/>
                <a:gd name="connsiteY2" fmla="*/ 831519 h 831338"/>
                <a:gd name="connsiteX3" fmla="*/ 832 w 444535"/>
                <a:gd name="connsiteY3" fmla="*/ 831519 h 831338"/>
              </a:gdLst>
              <a:ahLst/>
              <a:cxnLst>
                <a:cxn ang="0">
                  <a:pos x="connsiteX0" y="connsiteY0"/>
                </a:cxn>
                <a:cxn ang="0">
                  <a:pos x="connsiteX1" y="connsiteY1"/>
                </a:cxn>
                <a:cxn ang="0">
                  <a:pos x="connsiteX2" y="connsiteY2"/>
                </a:cxn>
                <a:cxn ang="0">
                  <a:pos x="connsiteX3" y="connsiteY3"/>
                </a:cxn>
              </a:cxnLst>
              <a:rect l="l" t="t" r="r" b="b"/>
              <a:pathLst>
                <a:path w="444535" h="831338">
                  <a:moveTo>
                    <a:pt x="832" y="181"/>
                  </a:moveTo>
                  <a:lnTo>
                    <a:pt x="445367" y="181"/>
                  </a:lnTo>
                  <a:lnTo>
                    <a:pt x="445367" y="831519"/>
                  </a:lnTo>
                  <a:lnTo>
                    <a:pt x="832" y="831519"/>
                  </a:lnTo>
                  <a:close/>
                </a:path>
              </a:pathLst>
            </a:custGeom>
          </p:spPr>
        </p:pic>
        <p:pic>
          <p:nvPicPr>
            <p:cNvPr id="2396" name="Picture 2395">
              <a:extLst>
                <a:ext uri="{FF2B5EF4-FFF2-40B4-BE49-F238E27FC236}">
                  <a16:creationId xmlns:a16="http://schemas.microsoft.com/office/drawing/2014/main" id="{D2CC30C6-97F1-402B-89D8-4AB385DC1B36}"/>
                </a:ext>
              </a:extLst>
            </p:cNvPr>
            <p:cNvPicPr>
              <a:picLocks noChangeAspect="1"/>
            </p:cNvPicPr>
            <p:nvPr/>
          </p:nvPicPr>
          <p:blipFill>
            <a:blip r:embed="rId63"/>
            <a:stretch>
              <a:fillRect/>
            </a:stretch>
          </p:blipFill>
          <p:spPr>
            <a:xfrm>
              <a:off x="3830895" y="4954854"/>
              <a:ext cx="727421" cy="565772"/>
            </a:xfrm>
            <a:custGeom>
              <a:avLst/>
              <a:gdLst>
                <a:gd name="connsiteX0" fmla="*/ 857 w 727421"/>
                <a:gd name="connsiteY0" fmla="*/ 298 h 565772"/>
                <a:gd name="connsiteX1" fmla="*/ 728279 w 727421"/>
                <a:gd name="connsiteY1" fmla="*/ 298 h 565772"/>
                <a:gd name="connsiteX2" fmla="*/ 728279 w 727421"/>
                <a:gd name="connsiteY2" fmla="*/ 566070 h 565772"/>
                <a:gd name="connsiteX3" fmla="*/ 857 w 727421"/>
                <a:gd name="connsiteY3" fmla="*/ 566070 h 565772"/>
              </a:gdLst>
              <a:ahLst/>
              <a:cxnLst>
                <a:cxn ang="0">
                  <a:pos x="connsiteX0" y="connsiteY0"/>
                </a:cxn>
                <a:cxn ang="0">
                  <a:pos x="connsiteX1" y="connsiteY1"/>
                </a:cxn>
                <a:cxn ang="0">
                  <a:pos x="connsiteX2" y="connsiteY2"/>
                </a:cxn>
                <a:cxn ang="0">
                  <a:pos x="connsiteX3" y="connsiteY3"/>
                </a:cxn>
              </a:cxnLst>
              <a:rect l="l" t="t" r="r" b="b"/>
              <a:pathLst>
                <a:path w="727421" h="565772">
                  <a:moveTo>
                    <a:pt x="857" y="298"/>
                  </a:moveTo>
                  <a:lnTo>
                    <a:pt x="728279" y="298"/>
                  </a:lnTo>
                  <a:lnTo>
                    <a:pt x="728279" y="566070"/>
                  </a:lnTo>
                  <a:lnTo>
                    <a:pt x="857" y="566070"/>
                  </a:lnTo>
                  <a:close/>
                </a:path>
              </a:pathLst>
            </a:custGeom>
          </p:spPr>
        </p:pic>
        <p:pic>
          <p:nvPicPr>
            <p:cNvPr id="2397" name="Picture 2396">
              <a:extLst>
                <a:ext uri="{FF2B5EF4-FFF2-40B4-BE49-F238E27FC236}">
                  <a16:creationId xmlns:a16="http://schemas.microsoft.com/office/drawing/2014/main" id="{4DA2E2A8-CC68-44CF-B03C-A32FB95330B4}"/>
                </a:ext>
              </a:extLst>
            </p:cNvPr>
            <p:cNvPicPr>
              <a:picLocks noChangeAspect="1"/>
            </p:cNvPicPr>
            <p:nvPr/>
          </p:nvPicPr>
          <p:blipFill>
            <a:blip r:embed="rId64"/>
            <a:stretch>
              <a:fillRect/>
            </a:stretch>
          </p:blipFill>
          <p:spPr>
            <a:xfrm>
              <a:off x="3830895" y="5220421"/>
              <a:ext cx="508040" cy="282886"/>
            </a:xfrm>
            <a:custGeom>
              <a:avLst/>
              <a:gdLst>
                <a:gd name="connsiteX0" fmla="*/ 857 w 508040"/>
                <a:gd name="connsiteY0" fmla="*/ 344 h 282886"/>
                <a:gd name="connsiteX1" fmla="*/ 508898 w 508040"/>
                <a:gd name="connsiteY1" fmla="*/ 344 h 282886"/>
                <a:gd name="connsiteX2" fmla="*/ 508898 w 508040"/>
                <a:gd name="connsiteY2" fmla="*/ 283230 h 282886"/>
                <a:gd name="connsiteX3" fmla="*/ 857 w 508040"/>
                <a:gd name="connsiteY3" fmla="*/ 283230 h 282886"/>
              </a:gdLst>
              <a:ahLst/>
              <a:cxnLst>
                <a:cxn ang="0">
                  <a:pos x="connsiteX0" y="connsiteY0"/>
                </a:cxn>
                <a:cxn ang="0">
                  <a:pos x="connsiteX1" y="connsiteY1"/>
                </a:cxn>
                <a:cxn ang="0">
                  <a:pos x="connsiteX2" y="connsiteY2"/>
                </a:cxn>
                <a:cxn ang="0">
                  <a:pos x="connsiteX3" y="connsiteY3"/>
                </a:cxn>
              </a:cxnLst>
              <a:rect l="l" t="t" r="r" b="b"/>
              <a:pathLst>
                <a:path w="508040" h="282886">
                  <a:moveTo>
                    <a:pt x="857" y="344"/>
                  </a:moveTo>
                  <a:lnTo>
                    <a:pt x="508898" y="344"/>
                  </a:lnTo>
                  <a:lnTo>
                    <a:pt x="508898" y="283230"/>
                  </a:lnTo>
                  <a:lnTo>
                    <a:pt x="857" y="283230"/>
                  </a:lnTo>
                  <a:close/>
                </a:path>
              </a:pathLst>
            </a:custGeom>
          </p:spPr>
        </p:pic>
        <p:pic>
          <p:nvPicPr>
            <p:cNvPr id="2398" name="Picture 2397">
              <a:extLst>
                <a:ext uri="{FF2B5EF4-FFF2-40B4-BE49-F238E27FC236}">
                  <a16:creationId xmlns:a16="http://schemas.microsoft.com/office/drawing/2014/main" id="{80FBA400-ECAA-4FCF-90BC-C914822227CF}"/>
                </a:ext>
              </a:extLst>
            </p:cNvPr>
            <p:cNvPicPr>
              <a:picLocks noChangeAspect="1"/>
            </p:cNvPicPr>
            <p:nvPr/>
          </p:nvPicPr>
          <p:blipFill>
            <a:blip r:embed="rId65"/>
            <a:stretch>
              <a:fillRect/>
            </a:stretch>
          </p:blipFill>
          <p:spPr>
            <a:xfrm>
              <a:off x="2826360" y="4666195"/>
              <a:ext cx="594637" cy="646596"/>
            </a:xfrm>
            <a:custGeom>
              <a:avLst/>
              <a:gdLst>
                <a:gd name="connsiteX0" fmla="*/ 683 w 594637"/>
                <a:gd name="connsiteY0" fmla="*/ 248 h 646596"/>
                <a:gd name="connsiteX1" fmla="*/ 595321 w 594637"/>
                <a:gd name="connsiteY1" fmla="*/ 248 h 646596"/>
                <a:gd name="connsiteX2" fmla="*/ 595321 w 594637"/>
                <a:gd name="connsiteY2" fmla="*/ 646844 h 646596"/>
                <a:gd name="connsiteX3" fmla="*/ 683 w 594637"/>
                <a:gd name="connsiteY3" fmla="*/ 646844 h 646596"/>
              </a:gdLst>
              <a:ahLst/>
              <a:cxnLst>
                <a:cxn ang="0">
                  <a:pos x="connsiteX0" y="connsiteY0"/>
                </a:cxn>
                <a:cxn ang="0">
                  <a:pos x="connsiteX1" y="connsiteY1"/>
                </a:cxn>
                <a:cxn ang="0">
                  <a:pos x="connsiteX2" y="connsiteY2"/>
                </a:cxn>
                <a:cxn ang="0">
                  <a:pos x="connsiteX3" y="connsiteY3"/>
                </a:cxn>
              </a:cxnLst>
              <a:rect l="l" t="t" r="r" b="b"/>
              <a:pathLst>
                <a:path w="594637" h="646596">
                  <a:moveTo>
                    <a:pt x="683" y="248"/>
                  </a:moveTo>
                  <a:lnTo>
                    <a:pt x="595321" y="248"/>
                  </a:lnTo>
                  <a:lnTo>
                    <a:pt x="595321" y="646844"/>
                  </a:lnTo>
                  <a:lnTo>
                    <a:pt x="683" y="646844"/>
                  </a:lnTo>
                  <a:close/>
                </a:path>
              </a:pathLst>
            </a:custGeom>
          </p:spPr>
        </p:pic>
        <p:pic>
          <p:nvPicPr>
            <p:cNvPr id="2399" name="Picture 2398">
              <a:extLst>
                <a:ext uri="{FF2B5EF4-FFF2-40B4-BE49-F238E27FC236}">
                  <a16:creationId xmlns:a16="http://schemas.microsoft.com/office/drawing/2014/main" id="{19133122-8836-451B-814E-22CDC4628E20}"/>
                </a:ext>
              </a:extLst>
            </p:cNvPr>
            <p:cNvPicPr>
              <a:picLocks noChangeAspect="1"/>
            </p:cNvPicPr>
            <p:nvPr/>
          </p:nvPicPr>
          <p:blipFill>
            <a:blip r:embed="rId66"/>
            <a:stretch>
              <a:fillRect/>
            </a:stretch>
          </p:blipFill>
          <p:spPr>
            <a:xfrm>
              <a:off x="3045741" y="4712381"/>
              <a:ext cx="496493" cy="773606"/>
            </a:xfrm>
            <a:custGeom>
              <a:avLst/>
              <a:gdLst>
                <a:gd name="connsiteX0" fmla="*/ 721 w 496493"/>
                <a:gd name="connsiteY0" fmla="*/ 256 h 773606"/>
                <a:gd name="connsiteX1" fmla="*/ 497215 w 496493"/>
                <a:gd name="connsiteY1" fmla="*/ 256 h 773606"/>
                <a:gd name="connsiteX2" fmla="*/ 497215 w 496493"/>
                <a:gd name="connsiteY2" fmla="*/ 773862 h 773606"/>
                <a:gd name="connsiteX3" fmla="*/ 721 w 496493"/>
                <a:gd name="connsiteY3" fmla="*/ 773862 h 773606"/>
              </a:gdLst>
              <a:ahLst/>
              <a:cxnLst>
                <a:cxn ang="0">
                  <a:pos x="connsiteX0" y="connsiteY0"/>
                </a:cxn>
                <a:cxn ang="0">
                  <a:pos x="connsiteX1" y="connsiteY1"/>
                </a:cxn>
                <a:cxn ang="0">
                  <a:pos x="connsiteX2" y="connsiteY2"/>
                </a:cxn>
                <a:cxn ang="0">
                  <a:pos x="connsiteX3" y="connsiteY3"/>
                </a:cxn>
              </a:cxnLst>
              <a:rect l="l" t="t" r="r" b="b"/>
              <a:pathLst>
                <a:path w="496493" h="773606">
                  <a:moveTo>
                    <a:pt x="721" y="256"/>
                  </a:moveTo>
                  <a:lnTo>
                    <a:pt x="497215" y="256"/>
                  </a:lnTo>
                  <a:lnTo>
                    <a:pt x="497215" y="773862"/>
                  </a:lnTo>
                  <a:lnTo>
                    <a:pt x="721" y="773862"/>
                  </a:lnTo>
                  <a:close/>
                </a:path>
              </a:pathLst>
            </a:custGeom>
          </p:spPr>
        </p:pic>
        <p:pic>
          <p:nvPicPr>
            <p:cNvPr id="2400" name="Picture 2399">
              <a:extLst>
                <a:ext uri="{FF2B5EF4-FFF2-40B4-BE49-F238E27FC236}">
                  <a16:creationId xmlns:a16="http://schemas.microsoft.com/office/drawing/2014/main" id="{44D11E79-3F53-45D1-8DF9-308FD422D54F}"/>
                </a:ext>
              </a:extLst>
            </p:cNvPr>
            <p:cNvPicPr>
              <a:picLocks noChangeAspect="1"/>
            </p:cNvPicPr>
            <p:nvPr/>
          </p:nvPicPr>
          <p:blipFill>
            <a:blip r:embed="rId67"/>
            <a:stretch>
              <a:fillRect/>
            </a:stretch>
          </p:blipFill>
          <p:spPr>
            <a:xfrm>
              <a:off x="3640379" y="4614237"/>
              <a:ext cx="611957" cy="617730"/>
            </a:xfrm>
            <a:custGeom>
              <a:avLst/>
              <a:gdLst>
                <a:gd name="connsiteX0" fmla="*/ 824 w 611957"/>
                <a:gd name="connsiteY0" fmla="*/ 239 h 617730"/>
                <a:gd name="connsiteX1" fmla="*/ 612782 w 611957"/>
                <a:gd name="connsiteY1" fmla="*/ 239 h 617730"/>
                <a:gd name="connsiteX2" fmla="*/ 612782 w 611957"/>
                <a:gd name="connsiteY2" fmla="*/ 617969 h 617730"/>
                <a:gd name="connsiteX3" fmla="*/ 824 w 611957"/>
                <a:gd name="connsiteY3" fmla="*/ 617969 h 617730"/>
              </a:gdLst>
              <a:ahLst/>
              <a:cxnLst>
                <a:cxn ang="0">
                  <a:pos x="connsiteX0" y="connsiteY0"/>
                </a:cxn>
                <a:cxn ang="0">
                  <a:pos x="connsiteX1" y="connsiteY1"/>
                </a:cxn>
                <a:cxn ang="0">
                  <a:pos x="connsiteX2" y="connsiteY2"/>
                </a:cxn>
                <a:cxn ang="0">
                  <a:pos x="connsiteX3" y="connsiteY3"/>
                </a:cxn>
              </a:cxnLst>
              <a:rect l="l" t="t" r="r" b="b"/>
              <a:pathLst>
                <a:path w="611957" h="617730">
                  <a:moveTo>
                    <a:pt x="824" y="239"/>
                  </a:moveTo>
                  <a:lnTo>
                    <a:pt x="612782" y="239"/>
                  </a:lnTo>
                  <a:lnTo>
                    <a:pt x="612782" y="617969"/>
                  </a:lnTo>
                  <a:lnTo>
                    <a:pt x="824" y="617969"/>
                  </a:lnTo>
                  <a:close/>
                </a:path>
              </a:pathLst>
            </a:custGeom>
          </p:spPr>
        </p:pic>
        <p:pic>
          <p:nvPicPr>
            <p:cNvPr id="2401" name="Picture 2400">
              <a:extLst>
                <a:ext uri="{FF2B5EF4-FFF2-40B4-BE49-F238E27FC236}">
                  <a16:creationId xmlns:a16="http://schemas.microsoft.com/office/drawing/2014/main" id="{B2765D24-8907-4C59-B5F5-F4629D751191}"/>
                </a:ext>
              </a:extLst>
            </p:cNvPr>
            <p:cNvPicPr>
              <a:picLocks noChangeAspect="1"/>
            </p:cNvPicPr>
            <p:nvPr/>
          </p:nvPicPr>
          <p:blipFill>
            <a:blip r:embed="rId68"/>
            <a:stretch>
              <a:fillRect/>
            </a:stretch>
          </p:blipFill>
          <p:spPr>
            <a:xfrm>
              <a:off x="3496050" y="4723927"/>
              <a:ext cx="738967" cy="675462"/>
            </a:xfrm>
            <a:custGeom>
              <a:avLst/>
              <a:gdLst>
                <a:gd name="connsiteX0" fmla="*/ 799 w 738967"/>
                <a:gd name="connsiteY0" fmla="*/ 258 h 675462"/>
                <a:gd name="connsiteX1" fmla="*/ 739767 w 738967"/>
                <a:gd name="connsiteY1" fmla="*/ 258 h 675462"/>
                <a:gd name="connsiteX2" fmla="*/ 739767 w 738967"/>
                <a:gd name="connsiteY2" fmla="*/ 675720 h 675462"/>
                <a:gd name="connsiteX3" fmla="*/ 799 w 738967"/>
                <a:gd name="connsiteY3" fmla="*/ 675720 h 675462"/>
              </a:gdLst>
              <a:ahLst/>
              <a:cxnLst>
                <a:cxn ang="0">
                  <a:pos x="connsiteX0" y="connsiteY0"/>
                </a:cxn>
                <a:cxn ang="0">
                  <a:pos x="connsiteX1" y="connsiteY1"/>
                </a:cxn>
                <a:cxn ang="0">
                  <a:pos x="connsiteX2" y="connsiteY2"/>
                </a:cxn>
                <a:cxn ang="0">
                  <a:pos x="connsiteX3" y="connsiteY3"/>
                </a:cxn>
              </a:cxnLst>
              <a:rect l="l" t="t" r="r" b="b"/>
              <a:pathLst>
                <a:path w="738967" h="675462">
                  <a:moveTo>
                    <a:pt x="799" y="258"/>
                  </a:moveTo>
                  <a:lnTo>
                    <a:pt x="739767" y="258"/>
                  </a:lnTo>
                  <a:lnTo>
                    <a:pt x="739767" y="675720"/>
                  </a:lnTo>
                  <a:lnTo>
                    <a:pt x="799" y="675720"/>
                  </a:lnTo>
                  <a:close/>
                </a:path>
              </a:pathLst>
            </a:custGeom>
          </p:spPr>
        </p:pic>
        <p:pic>
          <p:nvPicPr>
            <p:cNvPr id="2402" name="Picture 2401">
              <a:extLst>
                <a:ext uri="{FF2B5EF4-FFF2-40B4-BE49-F238E27FC236}">
                  <a16:creationId xmlns:a16="http://schemas.microsoft.com/office/drawing/2014/main" id="{C88AF0B1-FD1E-42C3-BD62-924344A358C5}"/>
                </a:ext>
              </a:extLst>
            </p:cNvPr>
            <p:cNvPicPr>
              <a:picLocks noChangeAspect="1"/>
            </p:cNvPicPr>
            <p:nvPr/>
          </p:nvPicPr>
          <p:blipFill>
            <a:blip r:embed="rId69"/>
            <a:stretch>
              <a:fillRect/>
            </a:stretch>
          </p:blipFill>
          <p:spPr>
            <a:xfrm>
              <a:off x="3299762" y="5018359"/>
              <a:ext cx="369483" cy="542679"/>
            </a:xfrm>
            <a:custGeom>
              <a:avLst/>
              <a:gdLst>
                <a:gd name="connsiteX0" fmla="*/ 765 w 369483"/>
                <a:gd name="connsiteY0" fmla="*/ 309 h 542679"/>
                <a:gd name="connsiteX1" fmla="*/ 370249 w 369483"/>
                <a:gd name="connsiteY1" fmla="*/ 309 h 542679"/>
                <a:gd name="connsiteX2" fmla="*/ 370249 w 369483"/>
                <a:gd name="connsiteY2" fmla="*/ 542988 h 542679"/>
                <a:gd name="connsiteX3" fmla="*/ 765 w 369483"/>
                <a:gd name="connsiteY3" fmla="*/ 542988 h 542679"/>
              </a:gdLst>
              <a:ahLst/>
              <a:cxnLst>
                <a:cxn ang="0">
                  <a:pos x="connsiteX0" y="connsiteY0"/>
                </a:cxn>
                <a:cxn ang="0">
                  <a:pos x="connsiteX1" y="connsiteY1"/>
                </a:cxn>
                <a:cxn ang="0">
                  <a:pos x="connsiteX2" y="connsiteY2"/>
                </a:cxn>
                <a:cxn ang="0">
                  <a:pos x="connsiteX3" y="connsiteY3"/>
                </a:cxn>
              </a:cxnLst>
              <a:rect l="l" t="t" r="r" b="b"/>
              <a:pathLst>
                <a:path w="369483" h="542679">
                  <a:moveTo>
                    <a:pt x="765" y="309"/>
                  </a:moveTo>
                  <a:lnTo>
                    <a:pt x="370249" y="309"/>
                  </a:lnTo>
                  <a:lnTo>
                    <a:pt x="370249" y="542988"/>
                  </a:lnTo>
                  <a:lnTo>
                    <a:pt x="765" y="542988"/>
                  </a:lnTo>
                  <a:close/>
                </a:path>
              </a:pathLst>
            </a:custGeom>
          </p:spPr>
        </p:pic>
        <p:pic>
          <p:nvPicPr>
            <p:cNvPr id="2403" name="Picture 2402">
              <a:extLst>
                <a:ext uri="{FF2B5EF4-FFF2-40B4-BE49-F238E27FC236}">
                  <a16:creationId xmlns:a16="http://schemas.microsoft.com/office/drawing/2014/main" id="{26C38B9A-A2D7-4C0A-812A-C52E3D68F027}"/>
                </a:ext>
              </a:extLst>
            </p:cNvPr>
            <p:cNvPicPr>
              <a:picLocks noChangeAspect="1"/>
            </p:cNvPicPr>
            <p:nvPr/>
          </p:nvPicPr>
          <p:blipFill>
            <a:blip r:embed="rId70"/>
            <a:stretch>
              <a:fillRect/>
            </a:stretch>
          </p:blipFill>
          <p:spPr>
            <a:xfrm>
              <a:off x="3369040" y="4493000"/>
              <a:ext cx="484947" cy="565772"/>
            </a:xfrm>
            <a:custGeom>
              <a:avLst/>
              <a:gdLst>
                <a:gd name="connsiteX0" fmla="*/ 777 w 484947"/>
                <a:gd name="connsiteY0" fmla="*/ 218 h 565772"/>
                <a:gd name="connsiteX1" fmla="*/ 485725 w 484947"/>
                <a:gd name="connsiteY1" fmla="*/ 218 h 565772"/>
                <a:gd name="connsiteX2" fmla="*/ 485725 w 484947"/>
                <a:gd name="connsiteY2" fmla="*/ 565990 h 565772"/>
                <a:gd name="connsiteX3" fmla="*/ 777 w 484947"/>
                <a:gd name="connsiteY3" fmla="*/ 565990 h 565772"/>
              </a:gdLst>
              <a:ahLst/>
              <a:cxnLst>
                <a:cxn ang="0">
                  <a:pos x="connsiteX0" y="connsiteY0"/>
                </a:cxn>
                <a:cxn ang="0">
                  <a:pos x="connsiteX1" y="connsiteY1"/>
                </a:cxn>
                <a:cxn ang="0">
                  <a:pos x="connsiteX2" y="connsiteY2"/>
                </a:cxn>
                <a:cxn ang="0">
                  <a:pos x="connsiteX3" y="connsiteY3"/>
                </a:cxn>
              </a:cxnLst>
              <a:rect l="l" t="t" r="r" b="b"/>
              <a:pathLst>
                <a:path w="484947" h="565772">
                  <a:moveTo>
                    <a:pt x="777" y="218"/>
                  </a:moveTo>
                  <a:lnTo>
                    <a:pt x="485725" y="218"/>
                  </a:lnTo>
                  <a:lnTo>
                    <a:pt x="485725" y="565990"/>
                  </a:lnTo>
                  <a:lnTo>
                    <a:pt x="777" y="565990"/>
                  </a:lnTo>
                  <a:close/>
                </a:path>
              </a:pathLst>
            </a:custGeom>
          </p:spPr>
        </p:pic>
        <p:sp>
          <p:nvSpPr>
            <p:cNvPr id="2404" name="Freeform: Shape 2403">
              <a:extLst>
                <a:ext uri="{FF2B5EF4-FFF2-40B4-BE49-F238E27FC236}">
                  <a16:creationId xmlns:a16="http://schemas.microsoft.com/office/drawing/2014/main" id="{22A204B0-2218-433B-A024-DDD00420BC1C}"/>
                </a:ext>
              </a:extLst>
            </p:cNvPr>
            <p:cNvSpPr/>
            <p:nvPr/>
          </p:nvSpPr>
          <p:spPr>
            <a:xfrm>
              <a:off x="3512575" y="4793674"/>
              <a:ext cx="151887" cy="277234"/>
            </a:xfrm>
            <a:custGeom>
              <a:avLst/>
              <a:gdLst>
                <a:gd name="connsiteX0" fmla="*/ 24492 w 151887"/>
                <a:gd name="connsiteY0" fmla="*/ 264137 h 277234"/>
                <a:gd name="connsiteX1" fmla="*/ 15197 w 151887"/>
                <a:gd name="connsiteY1" fmla="*/ 139956 h 277234"/>
                <a:gd name="connsiteX2" fmla="*/ 46892 w 151887"/>
                <a:gd name="connsiteY2" fmla="*/ 81705 h 277234"/>
                <a:gd name="connsiteX3" fmla="*/ 48451 w 151887"/>
                <a:gd name="connsiteY3" fmla="*/ 4171 h 277234"/>
                <a:gd name="connsiteX4" fmla="*/ 94001 w 151887"/>
                <a:gd name="connsiteY4" fmla="*/ 39792 h 277234"/>
                <a:gd name="connsiteX5" fmla="*/ 70158 w 151887"/>
                <a:gd name="connsiteY5" fmla="*/ 107684 h 277234"/>
                <a:gd name="connsiteX6" fmla="*/ 85399 w 151887"/>
                <a:gd name="connsiteY6" fmla="*/ 196822 h 277234"/>
                <a:gd name="connsiteX7" fmla="*/ 145382 w 151887"/>
                <a:gd name="connsiteY7" fmla="*/ 96715 h 277234"/>
                <a:gd name="connsiteX8" fmla="*/ 151040 w 151887"/>
                <a:gd name="connsiteY8" fmla="*/ 230826 h 277234"/>
                <a:gd name="connsiteX9" fmla="*/ 145786 w 151887"/>
                <a:gd name="connsiteY9" fmla="*/ 251148 h 277234"/>
                <a:gd name="connsiteX10" fmla="*/ 128178 w 151887"/>
                <a:gd name="connsiteY10" fmla="*/ 261655 h 277234"/>
                <a:gd name="connsiteX11" fmla="*/ 5267 w 151887"/>
                <a:gd name="connsiteY11" fmla="*/ 257902 h 27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87" h="277234">
                  <a:moveTo>
                    <a:pt x="24492" y="264137"/>
                  </a:moveTo>
                  <a:cubicBezTo>
                    <a:pt x="-4201" y="230307"/>
                    <a:pt x="-8184" y="177713"/>
                    <a:pt x="15197" y="139956"/>
                  </a:cubicBezTo>
                  <a:cubicBezTo>
                    <a:pt x="26974" y="120905"/>
                    <a:pt x="45391" y="104047"/>
                    <a:pt x="46892" y="81705"/>
                  </a:cubicBezTo>
                  <a:cubicBezTo>
                    <a:pt x="48739" y="54513"/>
                    <a:pt x="26743" y="20567"/>
                    <a:pt x="48451" y="4171"/>
                  </a:cubicBezTo>
                  <a:cubicBezTo>
                    <a:pt x="67733" y="-10320"/>
                    <a:pt x="94925" y="15717"/>
                    <a:pt x="94001" y="39792"/>
                  </a:cubicBezTo>
                  <a:cubicBezTo>
                    <a:pt x="93077" y="63866"/>
                    <a:pt x="77374" y="84649"/>
                    <a:pt x="70158" y="107684"/>
                  </a:cubicBezTo>
                  <a:cubicBezTo>
                    <a:pt x="60805" y="137532"/>
                    <a:pt x="66636" y="171767"/>
                    <a:pt x="85399" y="196822"/>
                  </a:cubicBezTo>
                  <a:cubicBezTo>
                    <a:pt x="105374" y="163453"/>
                    <a:pt x="125350" y="130084"/>
                    <a:pt x="145382" y="96715"/>
                  </a:cubicBezTo>
                  <a:cubicBezTo>
                    <a:pt x="151271" y="141111"/>
                    <a:pt x="153176" y="186084"/>
                    <a:pt x="151040" y="230826"/>
                  </a:cubicBezTo>
                  <a:cubicBezTo>
                    <a:pt x="150694" y="237927"/>
                    <a:pt x="150116" y="245490"/>
                    <a:pt x="145786" y="251148"/>
                  </a:cubicBezTo>
                  <a:cubicBezTo>
                    <a:pt x="141572" y="256690"/>
                    <a:pt x="134702" y="259288"/>
                    <a:pt x="128178" y="261655"/>
                  </a:cubicBezTo>
                  <a:cubicBezTo>
                    <a:pt x="87304" y="276492"/>
                    <a:pt x="35519" y="289193"/>
                    <a:pt x="5267" y="257902"/>
                  </a:cubicBezTo>
                </a:path>
              </a:pathLst>
            </a:custGeom>
            <a:solidFill>
              <a:srgbClr val="CDC2BE"/>
            </a:solidFill>
            <a:ln w="5770" cap="flat">
              <a:noFill/>
              <a:prstDash val="solid"/>
              <a:miter/>
            </a:ln>
          </p:spPr>
          <p:txBody>
            <a:bodyPr rtlCol="0" anchor="ctr"/>
            <a:lstStyle/>
            <a:p>
              <a:endParaRPr lang="th-TH"/>
            </a:p>
          </p:txBody>
        </p:sp>
        <p:sp>
          <p:nvSpPr>
            <p:cNvPr id="2405" name="Freeform: Shape 2404">
              <a:extLst>
                <a:ext uri="{FF2B5EF4-FFF2-40B4-BE49-F238E27FC236}">
                  <a16:creationId xmlns:a16="http://schemas.microsoft.com/office/drawing/2014/main" id="{9513C55C-D160-4CB1-91D7-33C89FA646CC}"/>
                </a:ext>
              </a:extLst>
            </p:cNvPr>
            <p:cNvSpPr/>
            <p:nvPr/>
          </p:nvSpPr>
          <p:spPr>
            <a:xfrm>
              <a:off x="3318851" y="4637307"/>
              <a:ext cx="550463" cy="424056"/>
            </a:xfrm>
            <a:custGeom>
              <a:avLst/>
              <a:gdLst>
                <a:gd name="connsiteX0" fmla="*/ 180402 w 550463"/>
                <a:gd name="connsiteY0" fmla="*/ 193272 h 424056"/>
                <a:gd name="connsiteX1" fmla="*/ 59858 w 550463"/>
                <a:gd name="connsiteY1" fmla="*/ 90971 h 424056"/>
                <a:gd name="connsiteX2" fmla="*/ 741 w 550463"/>
                <a:gd name="connsiteY2" fmla="*/ 9223 h 424056"/>
                <a:gd name="connsiteX3" fmla="*/ 71405 w 550463"/>
                <a:gd name="connsiteY3" fmla="*/ 25676 h 424056"/>
                <a:gd name="connsiteX4" fmla="*/ 132369 w 550463"/>
                <a:gd name="connsiteY4" fmla="*/ 77577 h 424056"/>
                <a:gd name="connsiteX5" fmla="*/ 182076 w 550463"/>
                <a:gd name="connsiteY5" fmla="*/ 59392 h 424056"/>
                <a:gd name="connsiteX6" fmla="*/ 182423 w 550463"/>
                <a:gd name="connsiteY6" fmla="*/ 106847 h 424056"/>
                <a:gd name="connsiteX7" fmla="*/ 231783 w 550463"/>
                <a:gd name="connsiteY7" fmla="*/ 237206 h 424056"/>
                <a:gd name="connsiteX8" fmla="*/ 236518 w 550463"/>
                <a:gd name="connsiteY8" fmla="*/ 362830 h 424056"/>
                <a:gd name="connsiteX9" fmla="*/ 297771 w 550463"/>
                <a:gd name="connsiteY9" fmla="*/ 401684 h 424056"/>
                <a:gd name="connsiteX10" fmla="*/ 321730 w 550463"/>
                <a:gd name="connsiteY10" fmla="*/ 342162 h 424056"/>
                <a:gd name="connsiteX11" fmla="*/ 317111 w 550463"/>
                <a:gd name="connsiteY11" fmla="*/ 274039 h 424056"/>
                <a:gd name="connsiteX12" fmla="*/ 340550 w 550463"/>
                <a:gd name="connsiteY12" fmla="*/ 218270 h 424056"/>
                <a:gd name="connsiteX13" fmla="*/ 335528 w 550463"/>
                <a:gd name="connsiteY13" fmla="*/ 113717 h 424056"/>
                <a:gd name="connsiteX14" fmla="*/ 410983 w 550463"/>
                <a:gd name="connsiteY14" fmla="*/ 78212 h 424056"/>
                <a:gd name="connsiteX15" fmla="*/ 550463 w 550463"/>
                <a:gd name="connsiteY15" fmla="*/ 71111 h 424056"/>
                <a:gd name="connsiteX16" fmla="*/ 396608 w 550463"/>
                <a:gd name="connsiteY16" fmla="*/ 137907 h 424056"/>
                <a:gd name="connsiteX17" fmla="*/ 382002 w 550463"/>
                <a:gd name="connsiteY17" fmla="*/ 189115 h 424056"/>
                <a:gd name="connsiteX18" fmla="*/ 366588 w 550463"/>
                <a:gd name="connsiteY18" fmla="*/ 337428 h 424056"/>
                <a:gd name="connsiteX19" fmla="*/ 358101 w 550463"/>
                <a:gd name="connsiteY19" fmla="*/ 368488 h 424056"/>
                <a:gd name="connsiteX20" fmla="*/ 334777 w 550463"/>
                <a:gd name="connsiteY20" fmla="*/ 386673 h 424056"/>
                <a:gd name="connsiteX21" fmla="*/ 169260 w 550463"/>
                <a:gd name="connsiteY21" fmla="*/ 408207 h 424056"/>
                <a:gd name="connsiteX22" fmla="*/ 180402 w 550463"/>
                <a:gd name="connsiteY22" fmla="*/ 193272 h 42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63" h="424056">
                  <a:moveTo>
                    <a:pt x="180402" y="193272"/>
                  </a:moveTo>
                  <a:cubicBezTo>
                    <a:pt x="144320" y="154707"/>
                    <a:pt x="103792" y="120299"/>
                    <a:pt x="59858" y="90971"/>
                  </a:cubicBezTo>
                  <a:cubicBezTo>
                    <a:pt x="30126" y="71111"/>
                    <a:pt x="-5610" y="44381"/>
                    <a:pt x="741" y="9223"/>
                  </a:cubicBezTo>
                  <a:cubicBezTo>
                    <a:pt x="19446" y="-10753"/>
                    <a:pt x="53508" y="4951"/>
                    <a:pt x="71405" y="25676"/>
                  </a:cubicBezTo>
                  <a:cubicBezTo>
                    <a:pt x="89301" y="46402"/>
                    <a:pt x="105351" y="73478"/>
                    <a:pt x="132369" y="77577"/>
                  </a:cubicBezTo>
                  <a:cubicBezTo>
                    <a:pt x="144897" y="61990"/>
                    <a:pt x="167759" y="45363"/>
                    <a:pt x="182076" y="59392"/>
                  </a:cubicBezTo>
                  <a:cubicBezTo>
                    <a:pt x="193969" y="70996"/>
                    <a:pt x="185309" y="90509"/>
                    <a:pt x="182423" y="106847"/>
                  </a:cubicBezTo>
                  <a:cubicBezTo>
                    <a:pt x="174283" y="153437"/>
                    <a:pt x="220122" y="191367"/>
                    <a:pt x="231783" y="237206"/>
                  </a:cubicBezTo>
                  <a:cubicBezTo>
                    <a:pt x="242175" y="278022"/>
                    <a:pt x="224452" y="322418"/>
                    <a:pt x="236518" y="362830"/>
                  </a:cubicBezTo>
                  <a:cubicBezTo>
                    <a:pt x="244369" y="389098"/>
                    <a:pt x="272773" y="412826"/>
                    <a:pt x="297771" y="401684"/>
                  </a:cubicBezTo>
                  <a:cubicBezTo>
                    <a:pt x="318728" y="392331"/>
                    <a:pt x="324270" y="364909"/>
                    <a:pt x="321730" y="342162"/>
                  </a:cubicBezTo>
                  <a:cubicBezTo>
                    <a:pt x="319247" y="319358"/>
                    <a:pt x="311569" y="296265"/>
                    <a:pt x="317111" y="274039"/>
                  </a:cubicBezTo>
                  <a:cubicBezTo>
                    <a:pt x="321961" y="254410"/>
                    <a:pt x="336567" y="238129"/>
                    <a:pt x="340550" y="218270"/>
                  </a:cubicBezTo>
                  <a:cubicBezTo>
                    <a:pt x="347478" y="183457"/>
                    <a:pt x="320229" y="145701"/>
                    <a:pt x="335528" y="113717"/>
                  </a:cubicBezTo>
                  <a:cubicBezTo>
                    <a:pt x="348113" y="87392"/>
                    <a:pt x="381944" y="80810"/>
                    <a:pt x="410983" y="78212"/>
                  </a:cubicBezTo>
                  <a:cubicBezTo>
                    <a:pt x="457342" y="74056"/>
                    <a:pt x="503874" y="71689"/>
                    <a:pt x="550463" y="71111"/>
                  </a:cubicBezTo>
                  <a:cubicBezTo>
                    <a:pt x="521136" y="120992"/>
                    <a:pt x="430612" y="91144"/>
                    <a:pt x="396608" y="137907"/>
                  </a:cubicBezTo>
                  <a:cubicBezTo>
                    <a:pt x="386043" y="152455"/>
                    <a:pt x="383849" y="171276"/>
                    <a:pt x="382002" y="189115"/>
                  </a:cubicBezTo>
                  <a:cubicBezTo>
                    <a:pt x="376864" y="238533"/>
                    <a:pt x="371726" y="288010"/>
                    <a:pt x="366588" y="337428"/>
                  </a:cubicBezTo>
                  <a:cubicBezTo>
                    <a:pt x="365491" y="348224"/>
                    <a:pt x="364163" y="359482"/>
                    <a:pt x="358101" y="368488"/>
                  </a:cubicBezTo>
                  <a:cubicBezTo>
                    <a:pt x="352559" y="376744"/>
                    <a:pt x="343610" y="382055"/>
                    <a:pt x="334777" y="386673"/>
                  </a:cubicBezTo>
                  <a:cubicBezTo>
                    <a:pt x="300080" y="404744"/>
                    <a:pt x="199685" y="446945"/>
                    <a:pt x="169260" y="408207"/>
                  </a:cubicBezTo>
                  <a:cubicBezTo>
                    <a:pt x="146918" y="379515"/>
                    <a:pt x="178439" y="230509"/>
                    <a:pt x="180402" y="193272"/>
                  </a:cubicBezTo>
                  <a:close/>
                </a:path>
              </a:pathLst>
            </a:custGeom>
            <a:solidFill>
              <a:srgbClr val="CCC2BE">
                <a:alpha val="40000"/>
              </a:srgbClr>
            </a:solidFill>
            <a:ln w="5770" cap="flat">
              <a:noFill/>
              <a:prstDash val="solid"/>
              <a:miter/>
            </a:ln>
          </p:spPr>
          <p:txBody>
            <a:bodyPr rtlCol="0" anchor="ctr"/>
            <a:lstStyle/>
            <a:p>
              <a:endParaRPr lang="th-TH"/>
            </a:p>
          </p:txBody>
        </p:sp>
        <p:sp>
          <p:nvSpPr>
            <p:cNvPr id="2406" name="Freeform: Shape 2405">
              <a:extLst>
                <a:ext uri="{FF2B5EF4-FFF2-40B4-BE49-F238E27FC236}">
                  <a16:creationId xmlns:a16="http://schemas.microsoft.com/office/drawing/2014/main" id="{B91D43C6-3A6E-44AC-9EA8-73B0D676D65E}"/>
                </a:ext>
              </a:extLst>
            </p:cNvPr>
            <p:cNvSpPr/>
            <p:nvPr/>
          </p:nvSpPr>
          <p:spPr>
            <a:xfrm>
              <a:off x="3257183" y="4467329"/>
              <a:ext cx="298993" cy="191328"/>
            </a:xfrm>
            <a:custGeom>
              <a:avLst/>
              <a:gdLst>
                <a:gd name="connsiteX0" fmla="*/ 240222 w 298993"/>
                <a:gd name="connsiteY0" fmla="*/ 14837 h 191328"/>
                <a:gd name="connsiteX1" fmla="*/ 298993 w 298993"/>
                <a:gd name="connsiteY1" fmla="*/ 6640 h 191328"/>
                <a:gd name="connsiteX2" fmla="*/ 130185 w 298993"/>
                <a:gd name="connsiteY2" fmla="*/ 52998 h 191328"/>
                <a:gd name="connsiteX3" fmla="*/ 0 w 298993"/>
                <a:gd name="connsiteY3" fmla="*/ 185262 h 191328"/>
                <a:gd name="connsiteX4" fmla="*/ 240222 w 298993"/>
                <a:gd name="connsiteY4" fmla="*/ 14837 h 191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93" h="191328">
                  <a:moveTo>
                    <a:pt x="240222" y="14837"/>
                  </a:moveTo>
                  <a:cubicBezTo>
                    <a:pt x="260775" y="14491"/>
                    <a:pt x="285715" y="22343"/>
                    <a:pt x="298993" y="6640"/>
                  </a:cubicBezTo>
                  <a:cubicBezTo>
                    <a:pt x="240107" y="-11142"/>
                    <a:pt x="171752" y="7621"/>
                    <a:pt x="130185" y="52998"/>
                  </a:cubicBezTo>
                  <a:cubicBezTo>
                    <a:pt x="85327" y="101955"/>
                    <a:pt x="66969" y="161592"/>
                    <a:pt x="0" y="185262"/>
                  </a:cubicBezTo>
                  <a:cubicBezTo>
                    <a:pt x="152932" y="229542"/>
                    <a:pt x="119909" y="16974"/>
                    <a:pt x="240222" y="14837"/>
                  </a:cubicBezTo>
                  <a:close/>
                </a:path>
              </a:pathLst>
            </a:custGeom>
            <a:solidFill>
              <a:srgbClr val="CCC2BE">
                <a:alpha val="40000"/>
              </a:srgbClr>
            </a:solidFill>
            <a:ln w="5770" cap="flat">
              <a:noFill/>
              <a:prstDash val="solid"/>
              <a:miter/>
            </a:ln>
          </p:spPr>
          <p:txBody>
            <a:bodyPr rtlCol="0" anchor="ctr"/>
            <a:lstStyle/>
            <a:p>
              <a:endParaRPr lang="th-TH"/>
            </a:p>
          </p:txBody>
        </p:sp>
        <p:sp>
          <p:nvSpPr>
            <p:cNvPr id="2407" name="Freeform: Shape 2406">
              <a:extLst>
                <a:ext uri="{FF2B5EF4-FFF2-40B4-BE49-F238E27FC236}">
                  <a16:creationId xmlns:a16="http://schemas.microsoft.com/office/drawing/2014/main" id="{6007C3CE-FA52-4602-BABD-CD01D80F0012}"/>
                </a:ext>
              </a:extLst>
            </p:cNvPr>
            <p:cNvSpPr/>
            <p:nvPr/>
          </p:nvSpPr>
          <p:spPr>
            <a:xfrm>
              <a:off x="3190445" y="4359777"/>
              <a:ext cx="348700" cy="380277"/>
            </a:xfrm>
            <a:custGeom>
              <a:avLst/>
              <a:gdLst>
                <a:gd name="connsiteX0" fmla="*/ 190977 w 348700"/>
                <a:gd name="connsiteY0" fmla="*/ 380278 h 380277"/>
                <a:gd name="connsiteX1" fmla="*/ 0 w 348700"/>
                <a:gd name="connsiteY1" fmla="*/ 293911 h 380277"/>
                <a:gd name="connsiteX2" fmla="*/ 121641 w 348700"/>
                <a:gd name="connsiteY2" fmla="*/ 209969 h 380277"/>
                <a:gd name="connsiteX3" fmla="*/ 131109 w 348700"/>
                <a:gd name="connsiteY3" fmla="*/ 173944 h 380277"/>
                <a:gd name="connsiteX4" fmla="*/ 213781 w 348700"/>
                <a:gd name="connsiteY4" fmla="*/ 31751 h 380277"/>
                <a:gd name="connsiteX5" fmla="*/ 265740 w 348700"/>
                <a:gd name="connsiteY5" fmla="*/ 402 h 380277"/>
                <a:gd name="connsiteX6" fmla="*/ 199925 w 348700"/>
                <a:gd name="connsiteY6" fmla="*/ 180641 h 380277"/>
                <a:gd name="connsiteX7" fmla="*/ 232717 w 348700"/>
                <a:gd name="connsiteY7" fmla="*/ 157952 h 380277"/>
                <a:gd name="connsiteX8" fmla="*/ 348700 w 348700"/>
                <a:gd name="connsiteY8" fmla="*/ 104319 h 380277"/>
                <a:gd name="connsiteX9" fmla="*/ 223365 w 348700"/>
                <a:gd name="connsiteY9" fmla="*/ 176888 h 380277"/>
                <a:gd name="connsiteX10" fmla="*/ 190977 w 348700"/>
                <a:gd name="connsiteY10" fmla="*/ 380278 h 38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00" h="380277">
                  <a:moveTo>
                    <a:pt x="190977" y="380278"/>
                  </a:moveTo>
                  <a:cubicBezTo>
                    <a:pt x="139653" y="330801"/>
                    <a:pt x="71010" y="299742"/>
                    <a:pt x="0" y="293911"/>
                  </a:cubicBezTo>
                  <a:cubicBezTo>
                    <a:pt x="30194" y="253729"/>
                    <a:pt x="99992" y="255288"/>
                    <a:pt x="121641" y="209969"/>
                  </a:cubicBezTo>
                  <a:cubicBezTo>
                    <a:pt x="127010" y="198769"/>
                    <a:pt x="128453" y="186125"/>
                    <a:pt x="131109" y="173944"/>
                  </a:cubicBezTo>
                  <a:cubicBezTo>
                    <a:pt x="142886" y="119849"/>
                    <a:pt x="178853" y="74761"/>
                    <a:pt x="213781" y="31751"/>
                  </a:cubicBezTo>
                  <a:cubicBezTo>
                    <a:pt x="227175" y="15239"/>
                    <a:pt x="244783" y="-2946"/>
                    <a:pt x="265740" y="402"/>
                  </a:cubicBezTo>
                  <a:cubicBezTo>
                    <a:pt x="233872" y="56229"/>
                    <a:pt x="211472" y="117425"/>
                    <a:pt x="199925" y="180641"/>
                  </a:cubicBezTo>
                  <a:cubicBezTo>
                    <a:pt x="212742" y="188493"/>
                    <a:pt x="225385" y="171000"/>
                    <a:pt x="232717" y="157952"/>
                  </a:cubicBezTo>
                  <a:cubicBezTo>
                    <a:pt x="255290" y="117829"/>
                    <a:pt x="304362" y="95140"/>
                    <a:pt x="348700" y="104319"/>
                  </a:cubicBezTo>
                  <a:cubicBezTo>
                    <a:pt x="312849" y="134686"/>
                    <a:pt x="257542" y="139940"/>
                    <a:pt x="223365" y="176888"/>
                  </a:cubicBezTo>
                  <a:cubicBezTo>
                    <a:pt x="174235" y="230175"/>
                    <a:pt x="173773" y="314117"/>
                    <a:pt x="190977" y="380278"/>
                  </a:cubicBezTo>
                  <a:close/>
                </a:path>
              </a:pathLst>
            </a:custGeom>
            <a:solidFill>
              <a:srgbClr val="DA9C92">
                <a:alpha val="25000"/>
              </a:srgbClr>
            </a:solidFill>
            <a:ln w="5770" cap="flat">
              <a:noFill/>
              <a:prstDash val="solid"/>
              <a:miter/>
            </a:ln>
          </p:spPr>
          <p:txBody>
            <a:bodyPr rtlCol="0" anchor="ctr"/>
            <a:lstStyle/>
            <a:p>
              <a:endParaRPr lang="th-TH"/>
            </a:p>
          </p:txBody>
        </p:sp>
        <p:sp>
          <p:nvSpPr>
            <p:cNvPr id="2408" name="Freeform: Shape 2407">
              <a:extLst>
                <a:ext uri="{FF2B5EF4-FFF2-40B4-BE49-F238E27FC236}">
                  <a16:creationId xmlns:a16="http://schemas.microsoft.com/office/drawing/2014/main" id="{7060EC09-86EB-4605-A61B-54956D916B84}"/>
                </a:ext>
              </a:extLst>
            </p:cNvPr>
            <p:cNvSpPr/>
            <p:nvPr/>
          </p:nvSpPr>
          <p:spPr>
            <a:xfrm>
              <a:off x="3419844" y="4546568"/>
              <a:ext cx="411778" cy="253100"/>
            </a:xfrm>
            <a:custGeom>
              <a:avLst/>
              <a:gdLst>
                <a:gd name="connsiteX0" fmla="*/ 216579 w 411778"/>
                <a:gd name="connsiteY0" fmla="*/ 8629 h 253100"/>
                <a:gd name="connsiteX1" fmla="*/ 296249 w 411778"/>
                <a:gd name="connsiteY1" fmla="*/ 51466 h 253100"/>
                <a:gd name="connsiteX2" fmla="*/ 359177 w 411778"/>
                <a:gd name="connsiteY2" fmla="*/ 92745 h 253100"/>
                <a:gd name="connsiteX3" fmla="*/ 411193 w 411778"/>
                <a:gd name="connsiteY3" fmla="*/ 166988 h 253100"/>
                <a:gd name="connsiteX4" fmla="*/ 294575 w 411778"/>
                <a:gd name="connsiteY4" fmla="*/ 103887 h 253100"/>
                <a:gd name="connsiteX5" fmla="*/ 170971 w 411778"/>
                <a:gd name="connsiteY5" fmla="*/ 59145 h 253100"/>
                <a:gd name="connsiteX6" fmla="*/ 62608 w 411778"/>
                <a:gd name="connsiteY6" fmla="*/ 121091 h 253100"/>
                <a:gd name="connsiteX7" fmla="*/ 42576 w 411778"/>
                <a:gd name="connsiteY7" fmla="*/ 253066 h 253100"/>
                <a:gd name="connsiteX8" fmla="*/ 1066 w 411778"/>
                <a:gd name="connsiteY8" fmla="*/ 166757 h 253100"/>
                <a:gd name="connsiteX9" fmla="*/ 216579 w 411778"/>
                <a:gd name="connsiteY9" fmla="*/ 8629 h 25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778" h="253100">
                  <a:moveTo>
                    <a:pt x="216579" y="8629"/>
                  </a:moveTo>
                  <a:cubicBezTo>
                    <a:pt x="245272" y="18155"/>
                    <a:pt x="270963" y="34897"/>
                    <a:pt x="296249" y="51466"/>
                  </a:cubicBezTo>
                  <a:cubicBezTo>
                    <a:pt x="317206" y="65207"/>
                    <a:pt x="338221" y="78947"/>
                    <a:pt x="359177" y="92745"/>
                  </a:cubicBezTo>
                  <a:cubicBezTo>
                    <a:pt x="386022" y="110353"/>
                    <a:pt x="416389" y="135351"/>
                    <a:pt x="411193" y="166988"/>
                  </a:cubicBezTo>
                  <a:cubicBezTo>
                    <a:pt x="369280" y="152555"/>
                    <a:pt x="332563" y="126691"/>
                    <a:pt x="294575" y="103887"/>
                  </a:cubicBezTo>
                  <a:cubicBezTo>
                    <a:pt x="256588" y="81083"/>
                    <a:pt x="215251" y="60646"/>
                    <a:pt x="170971" y="59145"/>
                  </a:cubicBezTo>
                  <a:cubicBezTo>
                    <a:pt x="126691" y="57702"/>
                    <a:pt x="79004" y="79755"/>
                    <a:pt x="62608" y="121091"/>
                  </a:cubicBezTo>
                  <a:cubicBezTo>
                    <a:pt x="52967" y="145569"/>
                    <a:pt x="82699" y="255318"/>
                    <a:pt x="42576" y="253066"/>
                  </a:cubicBezTo>
                  <a:cubicBezTo>
                    <a:pt x="15615" y="251565"/>
                    <a:pt x="3318" y="185520"/>
                    <a:pt x="1066" y="166757"/>
                  </a:cubicBezTo>
                  <a:cubicBezTo>
                    <a:pt x="-12732" y="50485"/>
                    <a:pt x="110006" y="-26702"/>
                    <a:pt x="216579" y="8629"/>
                  </a:cubicBezTo>
                  <a:close/>
                </a:path>
              </a:pathLst>
            </a:custGeom>
            <a:solidFill>
              <a:srgbClr val="DA9C92">
                <a:alpha val="25000"/>
              </a:srgbClr>
            </a:solidFill>
            <a:ln w="5770" cap="flat">
              <a:noFill/>
              <a:prstDash val="solid"/>
              <a:miter/>
            </a:ln>
          </p:spPr>
          <p:txBody>
            <a:bodyPr rtlCol="0" anchor="ctr"/>
            <a:lstStyle/>
            <a:p>
              <a:endParaRPr lang="th-TH"/>
            </a:p>
          </p:txBody>
        </p:sp>
        <p:sp>
          <p:nvSpPr>
            <p:cNvPr id="2409" name="Freeform: Shape 2408">
              <a:extLst>
                <a:ext uri="{FF2B5EF4-FFF2-40B4-BE49-F238E27FC236}">
                  <a16:creationId xmlns:a16="http://schemas.microsoft.com/office/drawing/2014/main" id="{1484ECB4-DAC3-4941-9EF7-FE2B726AF479}"/>
                </a:ext>
              </a:extLst>
            </p:cNvPr>
            <p:cNvSpPr/>
            <p:nvPr/>
          </p:nvSpPr>
          <p:spPr>
            <a:xfrm>
              <a:off x="3544872" y="4580416"/>
              <a:ext cx="280267" cy="458151"/>
            </a:xfrm>
            <a:custGeom>
              <a:avLst/>
              <a:gdLst>
                <a:gd name="connsiteX0" fmla="*/ 64071 w 280267"/>
                <a:gd name="connsiteY0" fmla="*/ 212983 h 458151"/>
                <a:gd name="connsiteX1" fmla="*/ 36533 w 280267"/>
                <a:gd name="connsiteY1" fmla="*/ 144687 h 458151"/>
                <a:gd name="connsiteX2" fmla="*/ 12055 w 280267"/>
                <a:gd name="connsiteY2" fmla="*/ 47120 h 458151"/>
                <a:gd name="connsiteX3" fmla="*/ 91090 w 280267"/>
                <a:gd name="connsiteY3" fmla="*/ 5784 h 458151"/>
                <a:gd name="connsiteX4" fmla="*/ 117820 w 280267"/>
                <a:gd name="connsiteY4" fmla="*/ 98386 h 458151"/>
                <a:gd name="connsiteX5" fmla="*/ 159964 w 280267"/>
                <a:gd name="connsiteY5" fmla="*/ 180596 h 458151"/>
                <a:gd name="connsiteX6" fmla="*/ 162735 w 280267"/>
                <a:gd name="connsiteY6" fmla="*/ 91342 h 458151"/>
                <a:gd name="connsiteX7" fmla="*/ 179189 w 280267"/>
                <a:gd name="connsiteY7" fmla="*/ 52258 h 458151"/>
                <a:gd name="connsiteX8" fmla="*/ 217003 w 280267"/>
                <a:gd name="connsiteY8" fmla="*/ 62188 h 458151"/>
                <a:gd name="connsiteX9" fmla="*/ 259551 w 280267"/>
                <a:gd name="connsiteY9" fmla="*/ 90881 h 458151"/>
                <a:gd name="connsiteX10" fmla="*/ 279700 w 280267"/>
                <a:gd name="connsiteY10" fmla="*/ 113569 h 458151"/>
                <a:gd name="connsiteX11" fmla="*/ 228665 w 280267"/>
                <a:gd name="connsiteY11" fmla="*/ 155829 h 458151"/>
                <a:gd name="connsiteX12" fmla="*/ 141952 w 280267"/>
                <a:gd name="connsiteY12" fmla="*/ 244909 h 458151"/>
                <a:gd name="connsiteX13" fmla="*/ 119263 w 280267"/>
                <a:gd name="connsiteY13" fmla="*/ 370534 h 458151"/>
                <a:gd name="connsiteX14" fmla="*/ 9110 w 280267"/>
                <a:gd name="connsiteY14" fmla="*/ 423070 h 458151"/>
                <a:gd name="connsiteX15" fmla="*/ 64071 w 280267"/>
                <a:gd name="connsiteY15" fmla="*/ 212983 h 45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267" h="458151">
                  <a:moveTo>
                    <a:pt x="64071" y="212983"/>
                  </a:moveTo>
                  <a:cubicBezTo>
                    <a:pt x="66496" y="188043"/>
                    <a:pt x="49985" y="165817"/>
                    <a:pt x="36533" y="144687"/>
                  </a:cubicBezTo>
                  <a:cubicBezTo>
                    <a:pt x="18001" y="115590"/>
                    <a:pt x="3453" y="80546"/>
                    <a:pt x="12055" y="47120"/>
                  </a:cubicBezTo>
                  <a:cubicBezTo>
                    <a:pt x="20657" y="13693"/>
                    <a:pt x="61473" y="-11940"/>
                    <a:pt x="91090" y="5784"/>
                  </a:cubicBezTo>
                  <a:cubicBezTo>
                    <a:pt x="120129" y="23219"/>
                    <a:pt x="119147" y="64555"/>
                    <a:pt x="117820" y="98386"/>
                  </a:cubicBezTo>
                  <a:cubicBezTo>
                    <a:pt x="116492" y="132217"/>
                    <a:pt x="126422" y="175631"/>
                    <a:pt x="159964" y="180596"/>
                  </a:cubicBezTo>
                  <a:cubicBezTo>
                    <a:pt x="160888" y="150864"/>
                    <a:pt x="161811" y="121074"/>
                    <a:pt x="162735" y="91342"/>
                  </a:cubicBezTo>
                  <a:cubicBezTo>
                    <a:pt x="163197" y="76390"/>
                    <a:pt x="165564" y="58435"/>
                    <a:pt x="179189" y="52258"/>
                  </a:cubicBezTo>
                  <a:cubicBezTo>
                    <a:pt x="191659" y="46600"/>
                    <a:pt x="205687" y="54567"/>
                    <a:pt x="217003" y="62188"/>
                  </a:cubicBezTo>
                  <a:cubicBezTo>
                    <a:pt x="231205" y="71771"/>
                    <a:pt x="245349" y="81355"/>
                    <a:pt x="259551" y="90881"/>
                  </a:cubicBezTo>
                  <a:cubicBezTo>
                    <a:pt x="268153" y="96711"/>
                    <a:pt x="277448" y="103466"/>
                    <a:pt x="279700" y="113569"/>
                  </a:cubicBezTo>
                  <a:cubicBezTo>
                    <a:pt x="285011" y="137470"/>
                    <a:pt x="251873" y="148035"/>
                    <a:pt x="228665" y="155829"/>
                  </a:cubicBezTo>
                  <a:cubicBezTo>
                    <a:pt x="188137" y="169453"/>
                    <a:pt x="158059" y="205305"/>
                    <a:pt x="141952" y="244909"/>
                  </a:cubicBezTo>
                  <a:cubicBezTo>
                    <a:pt x="125787" y="284513"/>
                    <a:pt x="121745" y="327870"/>
                    <a:pt x="119263" y="370534"/>
                  </a:cubicBezTo>
                  <a:cubicBezTo>
                    <a:pt x="115452" y="434962"/>
                    <a:pt x="48946" y="500372"/>
                    <a:pt x="9110" y="423070"/>
                  </a:cubicBezTo>
                  <a:cubicBezTo>
                    <a:pt x="-27607" y="352175"/>
                    <a:pt x="58125" y="274237"/>
                    <a:pt x="64071" y="212983"/>
                  </a:cubicBezTo>
                  <a:close/>
                </a:path>
              </a:pathLst>
            </a:custGeom>
            <a:solidFill>
              <a:srgbClr val="DA9C92">
                <a:alpha val="25000"/>
              </a:srgbClr>
            </a:solidFill>
            <a:ln w="5770" cap="flat">
              <a:noFill/>
              <a:prstDash val="solid"/>
              <a:miter/>
            </a:ln>
          </p:spPr>
          <p:txBody>
            <a:bodyPr rtlCol="0" anchor="ctr"/>
            <a:lstStyle/>
            <a:p>
              <a:endParaRPr lang="th-TH"/>
            </a:p>
          </p:txBody>
        </p:sp>
        <p:sp>
          <p:nvSpPr>
            <p:cNvPr id="2410" name="Freeform: Shape 2409">
              <a:extLst>
                <a:ext uri="{FF2B5EF4-FFF2-40B4-BE49-F238E27FC236}">
                  <a16:creationId xmlns:a16="http://schemas.microsoft.com/office/drawing/2014/main" id="{E8CDB593-FC3B-4E0E-862C-EF1A44819498}"/>
                </a:ext>
              </a:extLst>
            </p:cNvPr>
            <p:cNvSpPr/>
            <p:nvPr/>
          </p:nvSpPr>
          <p:spPr>
            <a:xfrm>
              <a:off x="3482897" y="4631981"/>
              <a:ext cx="339596" cy="404340"/>
            </a:xfrm>
            <a:custGeom>
              <a:avLst/>
              <a:gdLst>
                <a:gd name="connsiteX0" fmla="*/ 1576 w 339596"/>
                <a:gd name="connsiteY0" fmla="*/ 148775 h 404340"/>
                <a:gd name="connsiteX1" fmla="*/ 25650 w 339596"/>
                <a:gd name="connsiteY1" fmla="*/ 84404 h 404340"/>
                <a:gd name="connsiteX2" fmla="*/ 87828 w 339596"/>
                <a:gd name="connsiteY2" fmla="*/ 249459 h 404340"/>
                <a:gd name="connsiteX3" fmla="*/ 96892 w 339596"/>
                <a:gd name="connsiteY3" fmla="*/ 270301 h 404340"/>
                <a:gd name="connsiteX4" fmla="*/ 131646 w 339596"/>
                <a:gd name="connsiteY4" fmla="*/ 236412 h 404340"/>
                <a:gd name="connsiteX5" fmla="*/ 113403 w 339596"/>
                <a:gd name="connsiteY5" fmla="*/ 0 h 404340"/>
                <a:gd name="connsiteX6" fmla="*/ 131589 w 339596"/>
                <a:gd name="connsiteY6" fmla="*/ 58367 h 404340"/>
                <a:gd name="connsiteX7" fmla="*/ 166978 w 339596"/>
                <a:gd name="connsiteY7" fmla="*/ 279480 h 404340"/>
                <a:gd name="connsiteX8" fmla="*/ 175118 w 339596"/>
                <a:gd name="connsiteY8" fmla="*/ 189880 h 404340"/>
                <a:gd name="connsiteX9" fmla="*/ 239547 w 339596"/>
                <a:gd name="connsiteY9" fmla="*/ 105938 h 404340"/>
                <a:gd name="connsiteX10" fmla="*/ 339596 w 339596"/>
                <a:gd name="connsiteY10" fmla="*/ 95893 h 404340"/>
                <a:gd name="connsiteX11" fmla="*/ 182623 w 339596"/>
                <a:gd name="connsiteY11" fmla="*/ 332247 h 404340"/>
                <a:gd name="connsiteX12" fmla="*/ 68661 w 339596"/>
                <a:gd name="connsiteY12" fmla="*/ 377220 h 404340"/>
                <a:gd name="connsiteX13" fmla="*/ 45857 w 339596"/>
                <a:gd name="connsiteY13" fmla="*/ 261583 h 404340"/>
                <a:gd name="connsiteX14" fmla="*/ 1576 w 339596"/>
                <a:gd name="connsiteY14" fmla="*/ 148775 h 40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596" h="404340">
                  <a:moveTo>
                    <a:pt x="1576" y="148775"/>
                  </a:moveTo>
                  <a:cubicBezTo>
                    <a:pt x="-3504" y="124643"/>
                    <a:pt x="3482" y="95258"/>
                    <a:pt x="25650" y="84404"/>
                  </a:cubicBezTo>
                  <a:cubicBezTo>
                    <a:pt x="67737" y="126894"/>
                    <a:pt x="78648" y="190342"/>
                    <a:pt x="87828" y="249459"/>
                  </a:cubicBezTo>
                  <a:cubicBezTo>
                    <a:pt x="89040" y="257138"/>
                    <a:pt x="90657" y="265624"/>
                    <a:pt x="96892" y="270301"/>
                  </a:cubicBezTo>
                  <a:cubicBezTo>
                    <a:pt x="112941" y="282193"/>
                    <a:pt x="130607" y="256329"/>
                    <a:pt x="131646" y="236412"/>
                  </a:cubicBezTo>
                  <a:cubicBezTo>
                    <a:pt x="135803" y="156742"/>
                    <a:pt x="89386" y="76033"/>
                    <a:pt x="113403" y="0"/>
                  </a:cubicBezTo>
                  <a:cubicBezTo>
                    <a:pt x="131589" y="11258"/>
                    <a:pt x="132108" y="37006"/>
                    <a:pt x="131589" y="58367"/>
                  </a:cubicBezTo>
                  <a:cubicBezTo>
                    <a:pt x="129741" y="133418"/>
                    <a:pt x="141807" y="208758"/>
                    <a:pt x="166978" y="279480"/>
                  </a:cubicBezTo>
                  <a:cubicBezTo>
                    <a:pt x="146483" y="255001"/>
                    <a:pt x="159993" y="217995"/>
                    <a:pt x="175118" y="189880"/>
                  </a:cubicBezTo>
                  <a:cubicBezTo>
                    <a:pt x="191976" y="158532"/>
                    <a:pt x="210854" y="126952"/>
                    <a:pt x="239547" y="105938"/>
                  </a:cubicBezTo>
                  <a:cubicBezTo>
                    <a:pt x="268298" y="84923"/>
                    <a:pt x="309403" y="77072"/>
                    <a:pt x="339596" y="95893"/>
                  </a:cubicBezTo>
                  <a:cubicBezTo>
                    <a:pt x="240471" y="123835"/>
                    <a:pt x="169980" y="230004"/>
                    <a:pt x="182623" y="332247"/>
                  </a:cubicBezTo>
                  <a:cubicBezTo>
                    <a:pt x="191630" y="404816"/>
                    <a:pt x="107803" y="427735"/>
                    <a:pt x="68661" y="377220"/>
                  </a:cubicBezTo>
                  <a:cubicBezTo>
                    <a:pt x="47935" y="350490"/>
                    <a:pt x="54863" y="293509"/>
                    <a:pt x="45857" y="261583"/>
                  </a:cubicBezTo>
                  <a:cubicBezTo>
                    <a:pt x="34945" y="222672"/>
                    <a:pt x="9832" y="187917"/>
                    <a:pt x="1576" y="148775"/>
                  </a:cubicBezTo>
                  <a:close/>
                </a:path>
              </a:pathLst>
            </a:custGeom>
            <a:solidFill>
              <a:srgbClr val="CC9F95">
                <a:alpha val="43000"/>
              </a:srgbClr>
            </a:solidFill>
            <a:ln w="5770" cap="flat">
              <a:noFill/>
              <a:prstDash val="solid"/>
              <a:miter/>
            </a:ln>
          </p:spPr>
          <p:txBody>
            <a:bodyPr rtlCol="0" anchor="ctr"/>
            <a:lstStyle/>
            <a:p>
              <a:endParaRPr lang="th-TH"/>
            </a:p>
          </p:txBody>
        </p:sp>
        <p:sp>
          <p:nvSpPr>
            <p:cNvPr id="2411" name="Freeform: Shape 2410">
              <a:extLst>
                <a:ext uri="{FF2B5EF4-FFF2-40B4-BE49-F238E27FC236}">
                  <a16:creationId xmlns:a16="http://schemas.microsoft.com/office/drawing/2014/main" id="{A4327706-AFE5-4D78-BF23-87C1FA4CCA67}"/>
                </a:ext>
              </a:extLst>
            </p:cNvPr>
            <p:cNvSpPr/>
            <p:nvPr/>
          </p:nvSpPr>
          <p:spPr>
            <a:xfrm>
              <a:off x="3458281" y="4291167"/>
              <a:ext cx="410686" cy="214669"/>
            </a:xfrm>
            <a:custGeom>
              <a:avLst/>
              <a:gdLst>
                <a:gd name="connsiteX0" fmla="*/ 84097 w 410686"/>
                <a:gd name="connsiteY0" fmla="*/ 156880 h 214669"/>
                <a:gd name="connsiteX1" fmla="*/ 217919 w 410686"/>
                <a:gd name="connsiteY1" fmla="*/ 37606 h 214669"/>
                <a:gd name="connsiteX2" fmla="*/ 410686 w 410686"/>
                <a:gd name="connsiteY2" fmla="*/ 3313 h 214669"/>
                <a:gd name="connsiteX3" fmla="*/ 308328 w 410686"/>
                <a:gd name="connsiteY3" fmla="*/ 24039 h 214669"/>
                <a:gd name="connsiteX4" fmla="*/ 241359 w 410686"/>
                <a:gd name="connsiteY4" fmla="*/ 106249 h 214669"/>
                <a:gd name="connsiteX5" fmla="*/ 242109 w 410686"/>
                <a:gd name="connsiteY5" fmla="*/ 214670 h 214669"/>
                <a:gd name="connsiteX6" fmla="*/ 46802 w 410686"/>
                <a:gd name="connsiteY6" fmla="*/ 190191 h 214669"/>
                <a:gd name="connsiteX7" fmla="*/ 84097 w 410686"/>
                <a:gd name="connsiteY7" fmla="*/ 156880 h 2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686" h="214669">
                  <a:moveTo>
                    <a:pt x="84097" y="156880"/>
                  </a:moveTo>
                  <a:cubicBezTo>
                    <a:pt x="143850" y="145276"/>
                    <a:pt x="170233" y="75363"/>
                    <a:pt x="217919" y="37606"/>
                  </a:cubicBezTo>
                  <a:cubicBezTo>
                    <a:pt x="270398" y="-4019"/>
                    <a:pt x="344006" y="-3153"/>
                    <a:pt x="410686" y="3313"/>
                  </a:cubicBezTo>
                  <a:cubicBezTo>
                    <a:pt x="381589" y="23058"/>
                    <a:pt x="341061" y="11165"/>
                    <a:pt x="308328" y="24039"/>
                  </a:cubicBezTo>
                  <a:cubicBezTo>
                    <a:pt x="274555" y="37317"/>
                    <a:pt x="256485" y="73284"/>
                    <a:pt x="241359" y="106249"/>
                  </a:cubicBezTo>
                  <a:cubicBezTo>
                    <a:pt x="225078" y="141812"/>
                    <a:pt x="211511" y="190307"/>
                    <a:pt x="242109" y="214670"/>
                  </a:cubicBezTo>
                  <a:cubicBezTo>
                    <a:pt x="179181" y="164558"/>
                    <a:pt x="113425" y="198389"/>
                    <a:pt x="46802" y="190191"/>
                  </a:cubicBezTo>
                  <a:cubicBezTo>
                    <a:pt x="-49898" y="178241"/>
                    <a:pt x="23767" y="168600"/>
                    <a:pt x="84097" y="156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2412" name="Freeform: Shape 2411">
              <a:extLst>
                <a:ext uri="{FF2B5EF4-FFF2-40B4-BE49-F238E27FC236}">
                  <a16:creationId xmlns:a16="http://schemas.microsoft.com/office/drawing/2014/main" id="{732CBB22-C56C-4CA7-9FB8-08D722336655}"/>
                </a:ext>
              </a:extLst>
            </p:cNvPr>
            <p:cNvSpPr/>
            <p:nvPr/>
          </p:nvSpPr>
          <p:spPr>
            <a:xfrm>
              <a:off x="3622279" y="4394491"/>
              <a:ext cx="323409" cy="300879"/>
            </a:xfrm>
            <a:custGeom>
              <a:avLst/>
              <a:gdLst>
                <a:gd name="connsiteX0" fmla="*/ 225270 w 323409"/>
                <a:gd name="connsiteY0" fmla="*/ 300880 h 300879"/>
                <a:gd name="connsiteX1" fmla="*/ 291430 w 323409"/>
                <a:gd name="connsiteY1" fmla="*/ 273803 h 300879"/>
                <a:gd name="connsiteX2" fmla="*/ 323125 w 323409"/>
                <a:gd name="connsiteY2" fmla="*/ 213012 h 300879"/>
                <a:gd name="connsiteX3" fmla="*/ 300436 w 323409"/>
                <a:gd name="connsiteY3" fmla="*/ 152509 h 300879"/>
                <a:gd name="connsiteX4" fmla="*/ 296107 w 323409"/>
                <a:gd name="connsiteY4" fmla="*/ 12509 h 300879"/>
                <a:gd name="connsiteX5" fmla="*/ 198598 w 323409"/>
                <a:gd name="connsiteY5" fmla="*/ 29194 h 300879"/>
                <a:gd name="connsiteX6" fmla="*/ 110614 w 323409"/>
                <a:gd name="connsiteY6" fmla="*/ 90736 h 300879"/>
                <a:gd name="connsiteX7" fmla="*/ 0 w 323409"/>
                <a:gd name="connsiteY7" fmla="*/ 86348 h 300879"/>
                <a:gd name="connsiteX8" fmla="*/ 225270 w 323409"/>
                <a:gd name="connsiteY8" fmla="*/ 300880 h 30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09" h="300879">
                  <a:moveTo>
                    <a:pt x="225270" y="300880"/>
                  </a:moveTo>
                  <a:cubicBezTo>
                    <a:pt x="248363" y="294471"/>
                    <a:pt x="271975" y="287775"/>
                    <a:pt x="291430" y="273803"/>
                  </a:cubicBezTo>
                  <a:cubicBezTo>
                    <a:pt x="310886" y="259832"/>
                    <a:pt x="325665" y="236855"/>
                    <a:pt x="323125" y="213012"/>
                  </a:cubicBezTo>
                  <a:cubicBezTo>
                    <a:pt x="320816" y="191478"/>
                    <a:pt x="305344" y="173581"/>
                    <a:pt x="300436" y="152509"/>
                  </a:cubicBezTo>
                  <a:cubicBezTo>
                    <a:pt x="289468" y="105342"/>
                    <a:pt x="330688" y="46340"/>
                    <a:pt x="296107" y="12509"/>
                  </a:cubicBezTo>
                  <a:cubicBezTo>
                    <a:pt x="270012" y="-13008"/>
                    <a:pt x="225443" y="4542"/>
                    <a:pt x="198598" y="29194"/>
                  </a:cubicBezTo>
                  <a:cubicBezTo>
                    <a:pt x="171694" y="53845"/>
                    <a:pt x="146870" y="86406"/>
                    <a:pt x="110614" y="90736"/>
                  </a:cubicBezTo>
                  <a:cubicBezTo>
                    <a:pt x="71183" y="95470"/>
                    <a:pt x="38334" y="71858"/>
                    <a:pt x="0" y="86348"/>
                  </a:cubicBezTo>
                  <a:cubicBezTo>
                    <a:pt x="8198" y="95354"/>
                    <a:pt x="256907" y="292047"/>
                    <a:pt x="225270" y="300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2413" name="Freeform: Shape 2412">
              <a:extLst>
                <a:ext uri="{FF2B5EF4-FFF2-40B4-BE49-F238E27FC236}">
                  <a16:creationId xmlns:a16="http://schemas.microsoft.com/office/drawing/2014/main" id="{EEE4A868-2C41-4936-A93E-F42E03F3C6FD}"/>
                </a:ext>
              </a:extLst>
            </p:cNvPr>
            <p:cNvSpPr/>
            <p:nvPr/>
          </p:nvSpPr>
          <p:spPr>
            <a:xfrm>
              <a:off x="3042698" y="4660443"/>
              <a:ext cx="382889" cy="479115"/>
            </a:xfrm>
            <a:custGeom>
              <a:avLst/>
              <a:gdLst>
                <a:gd name="connsiteX0" fmla="*/ 238155 w 382889"/>
                <a:gd name="connsiteY0" fmla="*/ 115405 h 479115"/>
                <a:gd name="connsiteX1" fmla="*/ 53933 w 382889"/>
                <a:gd name="connsiteY1" fmla="*/ 328898 h 479115"/>
                <a:gd name="connsiteX2" fmla="*/ 3187 w 382889"/>
                <a:gd name="connsiteY2" fmla="*/ 479116 h 479115"/>
                <a:gd name="connsiteX3" fmla="*/ 135508 w 382889"/>
                <a:gd name="connsiteY3" fmla="*/ 127645 h 479115"/>
                <a:gd name="connsiteX4" fmla="*/ 207788 w 382889"/>
                <a:gd name="connsiteY4" fmla="*/ 25632 h 479115"/>
                <a:gd name="connsiteX5" fmla="*/ 230881 w 382889"/>
                <a:gd name="connsiteY5" fmla="*/ 3117 h 479115"/>
                <a:gd name="connsiteX6" fmla="*/ 382889 w 382889"/>
                <a:gd name="connsiteY6" fmla="*/ 98144 h 479115"/>
                <a:gd name="connsiteX7" fmla="*/ 238155 w 382889"/>
                <a:gd name="connsiteY7" fmla="*/ 115405 h 47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889" h="479115">
                  <a:moveTo>
                    <a:pt x="238155" y="115405"/>
                  </a:moveTo>
                  <a:cubicBezTo>
                    <a:pt x="170898" y="181220"/>
                    <a:pt x="109183" y="252692"/>
                    <a:pt x="53933" y="328898"/>
                  </a:cubicBezTo>
                  <a:cubicBezTo>
                    <a:pt x="21892" y="373120"/>
                    <a:pt x="-9457" y="426003"/>
                    <a:pt x="3187" y="479116"/>
                  </a:cubicBezTo>
                  <a:cubicBezTo>
                    <a:pt x="-16846" y="352106"/>
                    <a:pt x="61207" y="232543"/>
                    <a:pt x="135508" y="127645"/>
                  </a:cubicBezTo>
                  <a:cubicBezTo>
                    <a:pt x="159582" y="93640"/>
                    <a:pt x="183714" y="59636"/>
                    <a:pt x="207788" y="25632"/>
                  </a:cubicBezTo>
                  <a:cubicBezTo>
                    <a:pt x="214081" y="16742"/>
                    <a:pt x="220894" y="7447"/>
                    <a:pt x="230881" y="3117"/>
                  </a:cubicBezTo>
                  <a:cubicBezTo>
                    <a:pt x="276778" y="-16743"/>
                    <a:pt x="361932" y="63447"/>
                    <a:pt x="382889" y="98144"/>
                  </a:cubicBezTo>
                  <a:cubicBezTo>
                    <a:pt x="343400" y="64890"/>
                    <a:pt x="272968" y="81401"/>
                    <a:pt x="238155" y="115405"/>
                  </a:cubicBezTo>
                  <a:close/>
                </a:path>
              </a:pathLst>
            </a:custGeom>
            <a:solidFill>
              <a:srgbClr val="DA9C92">
                <a:alpha val="25000"/>
              </a:srgbClr>
            </a:solidFill>
            <a:ln w="5770" cap="flat">
              <a:noFill/>
              <a:prstDash val="solid"/>
              <a:miter/>
            </a:ln>
          </p:spPr>
          <p:txBody>
            <a:bodyPr rtlCol="0" anchor="ctr"/>
            <a:lstStyle/>
            <a:p>
              <a:endParaRPr lang="th-TH"/>
            </a:p>
          </p:txBody>
        </p:sp>
        <p:sp>
          <p:nvSpPr>
            <p:cNvPr id="2414" name="Freeform: Shape 2413">
              <a:extLst>
                <a:ext uri="{FF2B5EF4-FFF2-40B4-BE49-F238E27FC236}">
                  <a16:creationId xmlns:a16="http://schemas.microsoft.com/office/drawing/2014/main" id="{8A67E88A-CA42-40A8-BBA4-023186C82686}"/>
                </a:ext>
              </a:extLst>
            </p:cNvPr>
            <p:cNvSpPr/>
            <p:nvPr/>
          </p:nvSpPr>
          <p:spPr>
            <a:xfrm>
              <a:off x="3351459" y="4765457"/>
              <a:ext cx="234218" cy="420691"/>
            </a:xfrm>
            <a:custGeom>
              <a:avLst/>
              <a:gdLst>
                <a:gd name="connsiteX0" fmla="*/ 167654 w 234218"/>
                <a:gd name="connsiteY0" fmla="*/ 119678 h 420691"/>
                <a:gd name="connsiteX1" fmla="*/ 177064 w 234218"/>
                <a:gd name="connsiteY1" fmla="*/ 169616 h 420691"/>
                <a:gd name="connsiteX2" fmla="*/ 156569 w 234218"/>
                <a:gd name="connsiteY2" fmla="*/ 208816 h 420691"/>
                <a:gd name="connsiteX3" fmla="*/ 0 w 234218"/>
                <a:gd name="connsiteY3" fmla="*/ 420692 h 420691"/>
                <a:gd name="connsiteX4" fmla="*/ 234218 w 234218"/>
                <a:gd name="connsiteY4" fmla="*/ 253789 h 420691"/>
                <a:gd name="connsiteX5" fmla="*/ 172907 w 234218"/>
                <a:gd name="connsiteY5" fmla="*/ 88156 h 420691"/>
                <a:gd name="connsiteX6" fmla="*/ 115060 w 234218"/>
                <a:gd name="connsiteY6" fmla="*/ 0 h 420691"/>
                <a:gd name="connsiteX7" fmla="*/ 167654 w 234218"/>
                <a:gd name="connsiteY7" fmla="*/ 119678 h 4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218" h="420691">
                  <a:moveTo>
                    <a:pt x="167654" y="119678"/>
                  </a:moveTo>
                  <a:cubicBezTo>
                    <a:pt x="173773" y="135728"/>
                    <a:pt x="180008" y="152701"/>
                    <a:pt x="177064" y="169616"/>
                  </a:cubicBezTo>
                  <a:cubicBezTo>
                    <a:pt x="174524" y="184280"/>
                    <a:pt x="165402" y="196808"/>
                    <a:pt x="156569" y="208816"/>
                  </a:cubicBezTo>
                  <a:cubicBezTo>
                    <a:pt x="104379" y="279422"/>
                    <a:pt x="52190" y="350086"/>
                    <a:pt x="0" y="420692"/>
                  </a:cubicBezTo>
                  <a:cubicBezTo>
                    <a:pt x="57674" y="342061"/>
                    <a:pt x="141097" y="282655"/>
                    <a:pt x="234218" y="253789"/>
                  </a:cubicBezTo>
                  <a:cubicBezTo>
                    <a:pt x="197270" y="207430"/>
                    <a:pt x="191208" y="144561"/>
                    <a:pt x="172907" y="88156"/>
                  </a:cubicBezTo>
                  <a:cubicBezTo>
                    <a:pt x="161880" y="54152"/>
                    <a:pt x="143464" y="21707"/>
                    <a:pt x="115060" y="0"/>
                  </a:cubicBezTo>
                  <a:cubicBezTo>
                    <a:pt x="128396" y="40528"/>
                    <a:pt x="152066" y="78920"/>
                    <a:pt x="167654" y="119678"/>
                  </a:cubicBezTo>
                  <a:close/>
                </a:path>
              </a:pathLst>
            </a:custGeom>
            <a:solidFill>
              <a:srgbClr val="DA9C92">
                <a:alpha val="25000"/>
              </a:srgbClr>
            </a:solidFill>
            <a:ln w="5770" cap="flat">
              <a:noFill/>
              <a:prstDash val="solid"/>
              <a:miter/>
            </a:ln>
          </p:spPr>
          <p:txBody>
            <a:bodyPr rtlCol="0" anchor="ctr"/>
            <a:lstStyle/>
            <a:p>
              <a:endParaRPr lang="th-TH"/>
            </a:p>
          </p:txBody>
        </p:sp>
        <p:sp>
          <p:nvSpPr>
            <p:cNvPr id="2415" name="Freeform: Shape 2414">
              <a:extLst>
                <a:ext uri="{FF2B5EF4-FFF2-40B4-BE49-F238E27FC236}">
                  <a16:creationId xmlns:a16="http://schemas.microsoft.com/office/drawing/2014/main" id="{247FAFD6-7869-40C8-8152-76DE98655A64}"/>
                </a:ext>
              </a:extLst>
            </p:cNvPr>
            <p:cNvSpPr/>
            <p:nvPr/>
          </p:nvSpPr>
          <p:spPr>
            <a:xfrm>
              <a:off x="2580864" y="4903766"/>
              <a:ext cx="587873" cy="577685"/>
            </a:xfrm>
            <a:custGeom>
              <a:avLst/>
              <a:gdLst>
                <a:gd name="connsiteX0" fmla="*/ 230398 w 587873"/>
                <a:gd name="connsiteY0" fmla="*/ 115769 h 577685"/>
                <a:gd name="connsiteX1" fmla="*/ 272139 w 587873"/>
                <a:gd name="connsiteY1" fmla="*/ 126507 h 577685"/>
                <a:gd name="connsiteX2" fmla="*/ 301120 w 587873"/>
                <a:gd name="connsiteY2" fmla="*/ 156065 h 577685"/>
                <a:gd name="connsiteX3" fmla="*/ 403016 w 587873"/>
                <a:gd name="connsiteY3" fmla="*/ 293814 h 577685"/>
                <a:gd name="connsiteX4" fmla="*/ 452493 w 587873"/>
                <a:gd name="connsiteY4" fmla="*/ 372271 h 577685"/>
                <a:gd name="connsiteX5" fmla="*/ 491693 w 587873"/>
                <a:gd name="connsiteY5" fmla="*/ 498531 h 577685"/>
                <a:gd name="connsiteX6" fmla="*/ 587874 w 587873"/>
                <a:gd name="connsiteY6" fmla="*/ 577681 h 577685"/>
                <a:gd name="connsiteX7" fmla="*/ 404691 w 587873"/>
                <a:gd name="connsiteY7" fmla="*/ 426251 h 577685"/>
                <a:gd name="connsiteX8" fmla="*/ 366415 w 587873"/>
                <a:gd name="connsiteY8" fmla="*/ 376947 h 577685"/>
                <a:gd name="connsiteX9" fmla="*/ 189755 w 587873"/>
                <a:gd name="connsiteY9" fmla="*/ 291735 h 577685"/>
                <a:gd name="connsiteX10" fmla="*/ 177054 w 587873"/>
                <a:gd name="connsiteY10" fmla="*/ 277129 h 577685"/>
                <a:gd name="connsiteX11" fmla="*/ 182770 w 587873"/>
                <a:gd name="connsiteY11" fmla="*/ 257269 h 577685"/>
                <a:gd name="connsiteX12" fmla="*/ 220238 w 587873"/>
                <a:gd name="connsiteY12" fmla="*/ 193649 h 577685"/>
                <a:gd name="connsiteX13" fmla="*/ 10498 w 587873"/>
                <a:gd name="connsiteY13" fmla="*/ 38697 h 577685"/>
                <a:gd name="connsiteX14" fmla="*/ 8015 w 587873"/>
                <a:gd name="connsiteY14" fmla="*/ 363 h 577685"/>
                <a:gd name="connsiteX15" fmla="*/ 230398 w 587873"/>
                <a:gd name="connsiteY15" fmla="*/ 115769 h 57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73" h="577685">
                  <a:moveTo>
                    <a:pt x="230398" y="115769"/>
                  </a:moveTo>
                  <a:cubicBezTo>
                    <a:pt x="244658" y="117962"/>
                    <a:pt x="259553" y="119348"/>
                    <a:pt x="272139" y="126507"/>
                  </a:cubicBezTo>
                  <a:cubicBezTo>
                    <a:pt x="284204" y="133377"/>
                    <a:pt x="292807" y="144865"/>
                    <a:pt x="301120" y="156065"/>
                  </a:cubicBezTo>
                  <a:cubicBezTo>
                    <a:pt x="335066" y="201962"/>
                    <a:pt x="369070" y="247917"/>
                    <a:pt x="403016" y="293814"/>
                  </a:cubicBezTo>
                  <a:cubicBezTo>
                    <a:pt x="421433" y="318754"/>
                    <a:pt x="440023" y="343925"/>
                    <a:pt x="452493" y="372271"/>
                  </a:cubicBezTo>
                  <a:cubicBezTo>
                    <a:pt x="470274" y="412626"/>
                    <a:pt x="474951" y="457714"/>
                    <a:pt x="491693" y="498531"/>
                  </a:cubicBezTo>
                  <a:cubicBezTo>
                    <a:pt x="508493" y="539347"/>
                    <a:pt x="543767" y="578143"/>
                    <a:pt x="587874" y="577681"/>
                  </a:cubicBezTo>
                  <a:cubicBezTo>
                    <a:pt x="505548" y="573236"/>
                    <a:pt x="449722" y="495298"/>
                    <a:pt x="404691" y="426251"/>
                  </a:cubicBezTo>
                  <a:cubicBezTo>
                    <a:pt x="393318" y="408758"/>
                    <a:pt x="381656" y="391207"/>
                    <a:pt x="366415" y="376947"/>
                  </a:cubicBezTo>
                  <a:cubicBezTo>
                    <a:pt x="318440" y="331974"/>
                    <a:pt x="244716" y="327818"/>
                    <a:pt x="189755" y="291735"/>
                  </a:cubicBezTo>
                  <a:cubicBezTo>
                    <a:pt x="184213" y="288098"/>
                    <a:pt x="178497" y="283595"/>
                    <a:pt x="177054" y="277129"/>
                  </a:cubicBezTo>
                  <a:cubicBezTo>
                    <a:pt x="175495" y="270201"/>
                    <a:pt x="179190" y="263331"/>
                    <a:pt x="182770" y="257269"/>
                  </a:cubicBezTo>
                  <a:cubicBezTo>
                    <a:pt x="195240" y="236082"/>
                    <a:pt x="207767" y="214894"/>
                    <a:pt x="220238" y="193649"/>
                  </a:cubicBezTo>
                  <a:cubicBezTo>
                    <a:pt x="139297" y="159760"/>
                    <a:pt x="66671" y="106127"/>
                    <a:pt x="10498" y="38697"/>
                  </a:cubicBezTo>
                  <a:cubicBezTo>
                    <a:pt x="857" y="27092"/>
                    <a:pt x="-6129" y="5616"/>
                    <a:pt x="8015" y="363"/>
                  </a:cubicBezTo>
                  <a:cubicBezTo>
                    <a:pt x="28741" y="-7316"/>
                    <a:pt x="189351" y="109418"/>
                    <a:pt x="230398" y="115769"/>
                  </a:cubicBezTo>
                  <a:close/>
                </a:path>
              </a:pathLst>
            </a:custGeom>
            <a:solidFill>
              <a:srgbClr val="DA9C92">
                <a:alpha val="25000"/>
              </a:srgbClr>
            </a:solidFill>
            <a:ln w="5770" cap="flat">
              <a:noFill/>
              <a:prstDash val="solid"/>
              <a:miter/>
            </a:ln>
          </p:spPr>
          <p:txBody>
            <a:bodyPr rtlCol="0" anchor="ctr"/>
            <a:lstStyle/>
            <a:p>
              <a:endParaRPr lang="th-TH"/>
            </a:p>
          </p:txBody>
        </p:sp>
        <p:sp>
          <p:nvSpPr>
            <p:cNvPr id="2416" name="Freeform: Shape 2415">
              <a:extLst>
                <a:ext uri="{FF2B5EF4-FFF2-40B4-BE49-F238E27FC236}">
                  <a16:creationId xmlns:a16="http://schemas.microsoft.com/office/drawing/2014/main" id="{8EE515D4-15A1-44E9-B5AF-1EC883366617}"/>
                </a:ext>
              </a:extLst>
            </p:cNvPr>
            <p:cNvSpPr/>
            <p:nvPr/>
          </p:nvSpPr>
          <p:spPr>
            <a:xfrm>
              <a:off x="2603143" y="5569177"/>
              <a:ext cx="184334" cy="412469"/>
            </a:xfrm>
            <a:custGeom>
              <a:avLst/>
              <a:gdLst>
                <a:gd name="connsiteX0" fmla="*/ 285 w 184334"/>
                <a:gd name="connsiteY0" fmla="*/ 198562 h 412469"/>
                <a:gd name="connsiteX1" fmla="*/ 15353 w 184334"/>
                <a:gd name="connsiteY1" fmla="*/ 344393 h 412469"/>
                <a:gd name="connsiteX2" fmla="*/ 16277 w 184334"/>
                <a:gd name="connsiteY2" fmla="*/ 388385 h 412469"/>
                <a:gd name="connsiteX3" fmla="*/ 48664 w 184334"/>
                <a:gd name="connsiteY3" fmla="*/ 411882 h 412469"/>
                <a:gd name="connsiteX4" fmla="*/ 67254 w 184334"/>
                <a:gd name="connsiteY4" fmla="*/ 355651 h 412469"/>
                <a:gd name="connsiteX5" fmla="*/ 184334 w 184334"/>
                <a:gd name="connsiteY5" fmla="*/ 24443 h 412469"/>
                <a:gd name="connsiteX6" fmla="*/ 285 w 184334"/>
                <a:gd name="connsiteY6" fmla="*/ 198562 h 41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34" h="412469">
                  <a:moveTo>
                    <a:pt x="285" y="198562"/>
                  </a:moveTo>
                  <a:cubicBezTo>
                    <a:pt x="-2601" y="247461"/>
                    <a:pt x="17431" y="295494"/>
                    <a:pt x="15353" y="344393"/>
                  </a:cubicBezTo>
                  <a:cubicBezTo>
                    <a:pt x="14718" y="359115"/>
                    <a:pt x="12120" y="374241"/>
                    <a:pt x="16277" y="388385"/>
                  </a:cubicBezTo>
                  <a:cubicBezTo>
                    <a:pt x="20433" y="402529"/>
                    <a:pt x="34347" y="415403"/>
                    <a:pt x="48664" y="411882"/>
                  </a:cubicBezTo>
                  <a:cubicBezTo>
                    <a:pt x="69794" y="406744"/>
                    <a:pt x="69621" y="377243"/>
                    <a:pt x="67254" y="355651"/>
                  </a:cubicBezTo>
                  <a:cubicBezTo>
                    <a:pt x="53398" y="229622"/>
                    <a:pt x="128911" y="128880"/>
                    <a:pt x="184334" y="24443"/>
                  </a:cubicBezTo>
                  <a:cubicBezTo>
                    <a:pt x="90693" y="-65792"/>
                    <a:pt x="5077" y="116872"/>
                    <a:pt x="285" y="198562"/>
                  </a:cubicBezTo>
                  <a:close/>
                </a:path>
              </a:pathLst>
            </a:custGeom>
            <a:solidFill>
              <a:srgbClr val="DA9C92">
                <a:alpha val="25000"/>
              </a:srgbClr>
            </a:solidFill>
            <a:ln w="5770" cap="flat">
              <a:noFill/>
              <a:prstDash val="solid"/>
              <a:miter/>
            </a:ln>
          </p:spPr>
          <p:txBody>
            <a:bodyPr rtlCol="0" anchor="ctr"/>
            <a:lstStyle/>
            <a:p>
              <a:endParaRPr lang="th-TH"/>
            </a:p>
          </p:txBody>
        </p:sp>
        <p:sp>
          <p:nvSpPr>
            <p:cNvPr id="2417" name="Freeform: Shape 2416">
              <a:extLst>
                <a:ext uri="{FF2B5EF4-FFF2-40B4-BE49-F238E27FC236}">
                  <a16:creationId xmlns:a16="http://schemas.microsoft.com/office/drawing/2014/main" id="{15B254FB-B8B2-4BF4-B847-C449EC2FBC1C}"/>
                </a:ext>
              </a:extLst>
            </p:cNvPr>
            <p:cNvSpPr/>
            <p:nvPr/>
          </p:nvSpPr>
          <p:spPr>
            <a:xfrm>
              <a:off x="2495386" y="4449606"/>
              <a:ext cx="352190" cy="509079"/>
            </a:xfrm>
            <a:custGeom>
              <a:avLst/>
              <a:gdLst>
                <a:gd name="connsiteX0" fmla="*/ 50367 w 352190"/>
                <a:gd name="connsiteY0" fmla="*/ 149179 h 509079"/>
                <a:gd name="connsiteX1" fmla="*/ 73864 w 352190"/>
                <a:gd name="connsiteY1" fmla="*/ 320527 h 509079"/>
                <a:gd name="connsiteX2" fmla="*/ 278985 w 352190"/>
                <a:gd name="connsiteY2" fmla="*/ 445343 h 509079"/>
                <a:gd name="connsiteX3" fmla="*/ 329097 w 352190"/>
                <a:gd name="connsiteY3" fmla="*/ 463702 h 509079"/>
                <a:gd name="connsiteX4" fmla="*/ 351554 w 352190"/>
                <a:gd name="connsiteY4" fmla="*/ 509079 h 509079"/>
                <a:gd name="connsiteX5" fmla="*/ 160231 w 352190"/>
                <a:gd name="connsiteY5" fmla="*/ 457583 h 509079"/>
                <a:gd name="connsiteX6" fmla="*/ 69361 w 352190"/>
                <a:gd name="connsiteY6" fmla="*/ 389459 h 509079"/>
                <a:gd name="connsiteX7" fmla="*/ 2103 w 352190"/>
                <a:gd name="connsiteY7" fmla="*/ 176775 h 509079"/>
                <a:gd name="connsiteX8" fmla="*/ 105270 w 352190"/>
                <a:gd name="connsiteY8" fmla="*/ 0 h 509079"/>
                <a:gd name="connsiteX9" fmla="*/ 50367 w 352190"/>
                <a:gd name="connsiteY9" fmla="*/ 149179 h 50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190" h="509079">
                  <a:moveTo>
                    <a:pt x="50367" y="149179"/>
                  </a:moveTo>
                  <a:cubicBezTo>
                    <a:pt x="38763" y="207026"/>
                    <a:pt x="43497" y="269954"/>
                    <a:pt x="73864" y="320527"/>
                  </a:cubicBezTo>
                  <a:cubicBezTo>
                    <a:pt x="116182" y="391018"/>
                    <a:pt x="199200" y="425599"/>
                    <a:pt x="278985" y="445343"/>
                  </a:cubicBezTo>
                  <a:cubicBezTo>
                    <a:pt x="296363" y="449616"/>
                    <a:pt x="314259" y="453657"/>
                    <a:pt x="329097" y="463702"/>
                  </a:cubicBezTo>
                  <a:cubicBezTo>
                    <a:pt x="343876" y="473748"/>
                    <a:pt x="355018" y="491529"/>
                    <a:pt x="351554" y="509079"/>
                  </a:cubicBezTo>
                  <a:cubicBezTo>
                    <a:pt x="284989" y="506424"/>
                    <a:pt x="219118" y="488700"/>
                    <a:pt x="160231" y="457583"/>
                  </a:cubicBezTo>
                  <a:cubicBezTo>
                    <a:pt x="126631" y="439801"/>
                    <a:pt x="95052" y="417517"/>
                    <a:pt x="69361" y="389459"/>
                  </a:cubicBezTo>
                  <a:cubicBezTo>
                    <a:pt x="17518" y="332824"/>
                    <a:pt x="-7769" y="252923"/>
                    <a:pt x="2103" y="176775"/>
                  </a:cubicBezTo>
                  <a:cubicBezTo>
                    <a:pt x="10994" y="107901"/>
                    <a:pt x="48924" y="40874"/>
                    <a:pt x="105270" y="0"/>
                  </a:cubicBezTo>
                  <a:cubicBezTo>
                    <a:pt x="90260" y="47571"/>
                    <a:pt x="60932" y="96470"/>
                    <a:pt x="50367" y="149179"/>
                  </a:cubicBezTo>
                  <a:close/>
                </a:path>
              </a:pathLst>
            </a:custGeom>
            <a:solidFill>
              <a:srgbClr val="DA9C92">
                <a:alpha val="25000"/>
              </a:srgbClr>
            </a:solidFill>
            <a:ln w="5770" cap="flat">
              <a:noFill/>
              <a:prstDash val="solid"/>
              <a:miter/>
            </a:ln>
          </p:spPr>
          <p:txBody>
            <a:bodyPr rtlCol="0" anchor="ctr"/>
            <a:lstStyle/>
            <a:p>
              <a:endParaRPr lang="th-TH"/>
            </a:p>
          </p:txBody>
        </p:sp>
        <p:sp>
          <p:nvSpPr>
            <p:cNvPr id="2418" name="Freeform: Shape 2417">
              <a:extLst>
                <a:ext uri="{FF2B5EF4-FFF2-40B4-BE49-F238E27FC236}">
                  <a16:creationId xmlns:a16="http://schemas.microsoft.com/office/drawing/2014/main" id="{77331C4A-2991-4DFA-A00E-2888DBAEF1E0}"/>
                </a:ext>
              </a:extLst>
            </p:cNvPr>
            <p:cNvSpPr/>
            <p:nvPr/>
          </p:nvSpPr>
          <p:spPr>
            <a:xfrm>
              <a:off x="2938908" y="5796863"/>
              <a:ext cx="722834" cy="451645"/>
            </a:xfrm>
            <a:custGeom>
              <a:avLst/>
              <a:gdLst>
                <a:gd name="connsiteX0" fmla="*/ 430795 w 722834"/>
                <a:gd name="connsiteY0" fmla="*/ 11693 h 451645"/>
                <a:gd name="connsiteX1" fmla="*/ 456139 w 722834"/>
                <a:gd name="connsiteY1" fmla="*/ 666 h 451645"/>
                <a:gd name="connsiteX2" fmla="*/ 490778 w 722834"/>
                <a:gd name="connsiteY2" fmla="*/ 4592 h 451645"/>
                <a:gd name="connsiteX3" fmla="*/ 692436 w 722834"/>
                <a:gd name="connsiteY3" fmla="*/ 57070 h 451645"/>
                <a:gd name="connsiteX4" fmla="*/ 721821 w 722834"/>
                <a:gd name="connsiteY4" fmla="*/ 87379 h 451645"/>
                <a:gd name="connsiteX5" fmla="*/ 687471 w 722834"/>
                <a:gd name="connsiteY5" fmla="*/ 99214 h 451645"/>
                <a:gd name="connsiteX6" fmla="*/ 494531 w 722834"/>
                <a:gd name="connsiteY6" fmla="*/ 210290 h 451645"/>
                <a:gd name="connsiteX7" fmla="*/ 338251 w 722834"/>
                <a:gd name="connsiteY7" fmla="*/ 378406 h 451645"/>
                <a:gd name="connsiteX8" fmla="*/ 223249 w 722834"/>
                <a:gd name="connsiteY8" fmla="*/ 427535 h 451645"/>
                <a:gd name="connsiteX9" fmla="*/ 102012 w 722834"/>
                <a:gd name="connsiteY9" fmla="*/ 451436 h 451645"/>
                <a:gd name="connsiteX10" fmla="*/ 0 w 722834"/>
                <a:gd name="connsiteY10" fmla="*/ 391568 h 451645"/>
                <a:gd name="connsiteX11" fmla="*/ 382012 w 722834"/>
                <a:gd name="connsiteY11" fmla="*/ 267907 h 451645"/>
                <a:gd name="connsiteX12" fmla="*/ 447018 w 722834"/>
                <a:gd name="connsiteY12" fmla="*/ 173400 h 451645"/>
                <a:gd name="connsiteX13" fmla="*/ 461624 w 722834"/>
                <a:gd name="connsiteY13" fmla="*/ 113474 h 451645"/>
                <a:gd name="connsiteX14" fmla="*/ 369542 w 722834"/>
                <a:gd name="connsiteY14" fmla="*/ 95519 h 451645"/>
                <a:gd name="connsiteX15" fmla="*/ 430795 w 722834"/>
                <a:gd name="connsiteY15" fmla="*/ 11693 h 4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2834" h="451645">
                  <a:moveTo>
                    <a:pt x="430795" y="11693"/>
                  </a:moveTo>
                  <a:cubicBezTo>
                    <a:pt x="438704" y="6901"/>
                    <a:pt x="447018" y="2282"/>
                    <a:pt x="456139" y="666"/>
                  </a:cubicBezTo>
                  <a:cubicBezTo>
                    <a:pt x="467686" y="-1355"/>
                    <a:pt x="479463" y="1590"/>
                    <a:pt x="490778" y="4592"/>
                  </a:cubicBezTo>
                  <a:cubicBezTo>
                    <a:pt x="557978" y="22085"/>
                    <a:pt x="625236" y="39577"/>
                    <a:pt x="692436" y="57070"/>
                  </a:cubicBezTo>
                  <a:cubicBezTo>
                    <a:pt x="707908" y="61111"/>
                    <a:pt x="727537" y="72427"/>
                    <a:pt x="721821" y="87379"/>
                  </a:cubicBezTo>
                  <a:cubicBezTo>
                    <a:pt x="717203" y="99503"/>
                    <a:pt x="700461" y="99618"/>
                    <a:pt x="687471" y="99214"/>
                  </a:cubicBezTo>
                  <a:cubicBezTo>
                    <a:pt x="610630" y="96732"/>
                    <a:pt x="543949" y="151404"/>
                    <a:pt x="494531" y="210290"/>
                  </a:cubicBezTo>
                  <a:cubicBezTo>
                    <a:pt x="445112" y="269177"/>
                    <a:pt x="403026" y="336954"/>
                    <a:pt x="338251" y="378406"/>
                  </a:cubicBezTo>
                  <a:cubicBezTo>
                    <a:pt x="303034" y="400921"/>
                    <a:pt x="262968" y="414430"/>
                    <a:pt x="223249" y="427535"/>
                  </a:cubicBezTo>
                  <a:cubicBezTo>
                    <a:pt x="183876" y="440525"/>
                    <a:pt x="143406" y="453457"/>
                    <a:pt x="102012" y="451436"/>
                  </a:cubicBezTo>
                  <a:cubicBezTo>
                    <a:pt x="60618" y="449415"/>
                    <a:pt x="17550" y="429152"/>
                    <a:pt x="0" y="391568"/>
                  </a:cubicBezTo>
                  <a:cubicBezTo>
                    <a:pt x="136882" y="425341"/>
                    <a:pt x="290911" y="375519"/>
                    <a:pt x="382012" y="267907"/>
                  </a:cubicBezTo>
                  <a:cubicBezTo>
                    <a:pt x="406721" y="238694"/>
                    <a:pt x="426927" y="205960"/>
                    <a:pt x="447018" y="173400"/>
                  </a:cubicBezTo>
                  <a:cubicBezTo>
                    <a:pt x="458218" y="155156"/>
                    <a:pt x="469822" y="133218"/>
                    <a:pt x="461624" y="113474"/>
                  </a:cubicBezTo>
                  <a:cubicBezTo>
                    <a:pt x="442746" y="68154"/>
                    <a:pt x="383339" y="113763"/>
                    <a:pt x="369542" y="95519"/>
                  </a:cubicBezTo>
                  <a:cubicBezTo>
                    <a:pt x="342177" y="59206"/>
                    <a:pt x="405046" y="27280"/>
                    <a:pt x="430795" y="11693"/>
                  </a:cubicBezTo>
                  <a:close/>
                </a:path>
              </a:pathLst>
            </a:custGeom>
            <a:solidFill>
              <a:srgbClr val="DA9C92">
                <a:alpha val="10000"/>
              </a:srgbClr>
            </a:solidFill>
            <a:ln w="5770" cap="flat">
              <a:noFill/>
              <a:prstDash val="solid"/>
              <a:miter/>
            </a:ln>
          </p:spPr>
          <p:txBody>
            <a:bodyPr rtlCol="0" anchor="ctr"/>
            <a:lstStyle/>
            <a:p>
              <a:endParaRPr lang="th-TH"/>
            </a:p>
          </p:txBody>
        </p:sp>
        <p:sp>
          <p:nvSpPr>
            <p:cNvPr id="2419" name="Freeform: Shape 2418">
              <a:extLst>
                <a:ext uri="{FF2B5EF4-FFF2-40B4-BE49-F238E27FC236}">
                  <a16:creationId xmlns:a16="http://schemas.microsoft.com/office/drawing/2014/main" id="{6B4D6162-8463-4269-886D-85CCAA5C6BF5}"/>
                </a:ext>
              </a:extLst>
            </p:cNvPr>
            <p:cNvSpPr/>
            <p:nvPr/>
          </p:nvSpPr>
          <p:spPr>
            <a:xfrm>
              <a:off x="2766387" y="5568648"/>
              <a:ext cx="648750" cy="370233"/>
            </a:xfrm>
            <a:custGeom>
              <a:avLst/>
              <a:gdLst>
                <a:gd name="connsiteX0" fmla="*/ 388322 w 648750"/>
                <a:gd name="connsiteY0" fmla="*/ 260576 h 370233"/>
                <a:gd name="connsiteX1" fmla="*/ 404487 w 648750"/>
                <a:gd name="connsiteY1" fmla="*/ 303298 h 370233"/>
                <a:gd name="connsiteX2" fmla="*/ 445419 w 648750"/>
                <a:gd name="connsiteY2" fmla="*/ 314093 h 370233"/>
                <a:gd name="connsiteX3" fmla="*/ 467992 w 648750"/>
                <a:gd name="connsiteY3" fmla="*/ 301796 h 370233"/>
                <a:gd name="connsiteX4" fmla="*/ 485716 w 648750"/>
                <a:gd name="connsiteY4" fmla="*/ 310110 h 370233"/>
                <a:gd name="connsiteX5" fmla="*/ 500841 w 648750"/>
                <a:gd name="connsiteY5" fmla="*/ 303182 h 370233"/>
                <a:gd name="connsiteX6" fmla="*/ 567233 w 648750"/>
                <a:gd name="connsiteY6" fmla="*/ 249722 h 370233"/>
                <a:gd name="connsiteX7" fmla="*/ 648750 w 648750"/>
                <a:gd name="connsiteY7" fmla="*/ 244584 h 370233"/>
                <a:gd name="connsiteX8" fmla="*/ 614227 w 648750"/>
                <a:gd name="connsiteY8" fmla="*/ 286382 h 370233"/>
                <a:gd name="connsiteX9" fmla="*/ 442763 w 648750"/>
                <a:gd name="connsiteY9" fmla="*/ 369574 h 370233"/>
                <a:gd name="connsiteX10" fmla="*/ 293642 w 648750"/>
                <a:gd name="connsiteY10" fmla="*/ 275702 h 370233"/>
                <a:gd name="connsiteX11" fmla="*/ 277361 w 648750"/>
                <a:gd name="connsiteY11" fmla="*/ 125079 h 370233"/>
                <a:gd name="connsiteX12" fmla="*/ 149370 w 648750"/>
                <a:gd name="connsiteY12" fmla="*/ 97022 h 370233"/>
                <a:gd name="connsiteX13" fmla="*/ 133 w 648750"/>
                <a:gd name="connsiteY13" fmla="*/ 23067 h 370233"/>
                <a:gd name="connsiteX14" fmla="*/ 39391 w 648750"/>
                <a:gd name="connsiteY14" fmla="*/ 148 h 370233"/>
                <a:gd name="connsiteX15" fmla="*/ 207968 w 648750"/>
                <a:gd name="connsiteY15" fmla="*/ 36576 h 370233"/>
                <a:gd name="connsiteX16" fmla="*/ 367943 w 648750"/>
                <a:gd name="connsiteY16" fmla="*/ 23875 h 370233"/>
                <a:gd name="connsiteX17" fmla="*/ 388322 w 648750"/>
                <a:gd name="connsiteY17" fmla="*/ 260576 h 37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750" h="370233">
                  <a:moveTo>
                    <a:pt x="388322" y="260576"/>
                  </a:moveTo>
                  <a:cubicBezTo>
                    <a:pt x="391439" y="275644"/>
                    <a:pt x="394846" y="291347"/>
                    <a:pt x="404487" y="303298"/>
                  </a:cubicBezTo>
                  <a:cubicBezTo>
                    <a:pt x="414186" y="315248"/>
                    <a:pt x="432198" y="322003"/>
                    <a:pt x="445419" y="314093"/>
                  </a:cubicBezTo>
                  <a:cubicBezTo>
                    <a:pt x="452982" y="309590"/>
                    <a:pt x="459274" y="300584"/>
                    <a:pt x="467992" y="301796"/>
                  </a:cubicBezTo>
                  <a:cubicBezTo>
                    <a:pt x="474516" y="302720"/>
                    <a:pt x="479192" y="309302"/>
                    <a:pt x="485716" y="310110"/>
                  </a:cubicBezTo>
                  <a:cubicBezTo>
                    <a:pt x="491373" y="310803"/>
                    <a:pt x="496511" y="306935"/>
                    <a:pt x="500841" y="303182"/>
                  </a:cubicBezTo>
                  <a:cubicBezTo>
                    <a:pt x="522375" y="284592"/>
                    <a:pt x="542293" y="263578"/>
                    <a:pt x="567233" y="249722"/>
                  </a:cubicBezTo>
                  <a:cubicBezTo>
                    <a:pt x="592115" y="235924"/>
                    <a:pt x="624041" y="230440"/>
                    <a:pt x="648750" y="244584"/>
                  </a:cubicBezTo>
                  <a:cubicBezTo>
                    <a:pt x="644074" y="262423"/>
                    <a:pt x="628833" y="275124"/>
                    <a:pt x="614227" y="286382"/>
                  </a:cubicBezTo>
                  <a:cubicBezTo>
                    <a:pt x="563192" y="325697"/>
                    <a:pt x="506845" y="363454"/>
                    <a:pt x="442763" y="369574"/>
                  </a:cubicBezTo>
                  <a:cubicBezTo>
                    <a:pt x="378681" y="375693"/>
                    <a:pt x="306169" y="338860"/>
                    <a:pt x="293642" y="275702"/>
                  </a:cubicBezTo>
                  <a:cubicBezTo>
                    <a:pt x="283596" y="225013"/>
                    <a:pt x="311019" y="164279"/>
                    <a:pt x="277361" y="125079"/>
                  </a:cubicBezTo>
                  <a:cubicBezTo>
                    <a:pt x="247976" y="90844"/>
                    <a:pt x="194401" y="99562"/>
                    <a:pt x="149370" y="97022"/>
                  </a:cubicBezTo>
                  <a:cubicBezTo>
                    <a:pt x="92389" y="93789"/>
                    <a:pt x="37197" y="66424"/>
                    <a:pt x="133" y="23067"/>
                  </a:cubicBezTo>
                  <a:cubicBezTo>
                    <a:pt x="-2003" y="5748"/>
                    <a:pt x="22013" y="-1123"/>
                    <a:pt x="39391" y="148"/>
                  </a:cubicBezTo>
                  <a:cubicBezTo>
                    <a:pt x="96776" y="4477"/>
                    <a:pt x="151506" y="25319"/>
                    <a:pt x="207968" y="36576"/>
                  </a:cubicBezTo>
                  <a:cubicBezTo>
                    <a:pt x="263159" y="47603"/>
                    <a:pt x="315695" y="44197"/>
                    <a:pt x="367943" y="23875"/>
                  </a:cubicBezTo>
                  <a:cubicBezTo>
                    <a:pt x="370079" y="103603"/>
                    <a:pt x="371695" y="180040"/>
                    <a:pt x="388322" y="260576"/>
                  </a:cubicBezTo>
                  <a:close/>
                </a:path>
              </a:pathLst>
            </a:custGeom>
            <a:solidFill>
              <a:srgbClr val="DA9C92">
                <a:alpha val="10000"/>
              </a:srgbClr>
            </a:solidFill>
            <a:ln w="5770" cap="flat">
              <a:noFill/>
              <a:prstDash val="solid"/>
              <a:miter/>
            </a:ln>
          </p:spPr>
          <p:txBody>
            <a:bodyPr rtlCol="0" anchor="ctr"/>
            <a:lstStyle/>
            <a:p>
              <a:endParaRPr lang="th-TH"/>
            </a:p>
          </p:txBody>
        </p:sp>
        <p:sp>
          <p:nvSpPr>
            <p:cNvPr id="2420" name="Freeform: Shape 2419">
              <a:extLst>
                <a:ext uri="{FF2B5EF4-FFF2-40B4-BE49-F238E27FC236}">
                  <a16:creationId xmlns:a16="http://schemas.microsoft.com/office/drawing/2014/main" id="{8AA50F97-54F1-4B95-B966-8C43249F1FEC}"/>
                </a:ext>
              </a:extLst>
            </p:cNvPr>
            <p:cNvSpPr/>
            <p:nvPr/>
          </p:nvSpPr>
          <p:spPr>
            <a:xfrm>
              <a:off x="3613717" y="5907508"/>
              <a:ext cx="693320" cy="711948"/>
            </a:xfrm>
            <a:custGeom>
              <a:avLst/>
              <a:gdLst>
                <a:gd name="connsiteX0" fmla="*/ 165998 w 693320"/>
                <a:gd name="connsiteY0" fmla="*/ 516353 h 711948"/>
                <a:gd name="connsiteX1" fmla="*/ 77033 w 693320"/>
                <a:gd name="connsiteY1" fmla="*/ 381550 h 711948"/>
                <a:gd name="connsiteX2" fmla="*/ 41585 w 693320"/>
                <a:gd name="connsiteY2" fmla="*/ 0 h 711948"/>
                <a:gd name="connsiteX3" fmla="*/ 108093 w 693320"/>
                <a:gd name="connsiteY3" fmla="*/ 280403 h 711948"/>
                <a:gd name="connsiteX4" fmla="*/ 198154 w 693320"/>
                <a:gd name="connsiteY4" fmla="*/ 452791 h 711948"/>
                <a:gd name="connsiteX5" fmla="*/ 505057 w 693320"/>
                <a:gd name="connsiteY5" fmla="*/ 533904 h 711948"/>
                <a:gd name="connsiteX6" fmla="*/ 693320 w 693320"/>
                <a:gd name="connsiteY6" fmla="*/ 535001 h 711948"/>
                <a:gd name="connsiteX7" fmla="*/ 632760 w 693320"/>
                <a:gd name="connsiteY7" fmla="*/ 564964 h 711948"/>
                <a:gd name="connsiteX8" fmla="*/ 387341 w 693320"/>
                <a:gd name="connsiteY8" fmla="*/ 554572 h 711948"/>
                <a:gd name="connsiteX9" fmla="*/ 265989 w 693320"/>
                <a:gd name="connsiteY9" fmla="*/ 569640 h 711948"/>
                <a:gd name="connsiteX10" fmla="*/ 103358 w 693320"/>
                <a:gd name="connsiteY10" fmla="*/ 711949 h 711948"/>
                <a:gd name="connsiteX11" fmla="*/ 165998 w 693320"/>
                <a:gd name="connsiteY11" fmla="*/ 516353 h 7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3320" h="711948">
                  <a:moveTo>
                    <a:pt x="165998" y="516353"/>
                  </a:moveTo>
                  <a:cubicBezTo>
                    <a:pt x="160225" y="461855"/>
                    <a:pt x="112249" y="423521"/>
                    <a:pt x="77033" y="381550"/>
                  </a:cubicBezTo>
                  <a:cubicBezTo>
                    <a:pt x="-10373" y="277459"/>
                    <a:pt x="-25095" y="118408"/>
                    <a:pt x="41585" y="0"/>
                  </a:cubicBezTo>
                  <a:cubicBezTo>
                    <a:pt x="57577" y="94796"/>
                    <a:pt x="79804" y="188552"/>
                    <a:pt x="108093" y="280403"/>
                  </a:cubicBezTo>
                  <a:cubicBezTo>
                    <a:pt x="127375" y="343043"/>
                    <a:pt x="150987" y="407298"/>
                    <a:pt x="198154" y="452791"/>
                  </a:cubicBezTo>
                  <a:cubicBezTo>
                    <a:pt x="276265" y="528189"/>
                    <a:pt x="396463" y="533269"/>
                    <a:pt x="505057" y="533904"/>
                  </a:cubicBezTo>
                  <a:cubicBezTo>
                    <a:pt x="567811" y="534251"/>
                    <a:pt x="630566" y="534597"/>
                    <a:pt x="693320" y="535001"/>
                  </a:cubicBezTo>
                  <a:cubicBezTo>
                    <a:pt x="691415" y="559999"/>
                    <a:pt x="657758" y="566003"/>
                    <a:pt x="632760" y="564964"/>
                  </a:cubicBezTo>
                  <a:cubicBezTo>
                    <a:pt x="550954" y="561500"/>
                    <a:pt x="469147" y="558036"/>
                    <a:pt x="387341" y="554572"/>
                  </a:cubicBezTo>
                  <a:cubicBezTo>
                    <a:pt x="346179" y="552840"/>
                    <a:pt x="302995" y="551512"/>
                    <a:pt x="265989" y="569640"/>
                  </a:cubicBezTo>
                  <a:cubicBezTo>
                    <a:pt x="199886" y="602085"/>
                    <a:pt x="172752" y="688568"/>
                    <a:pt x="103358" y="711949"/>
                  </a:cubicBezTo>
                  <a:cubicBezTo>
                    <a:pt x="77957" y="656757"/>
                    <a:pt x="173329" y="585747"/>
                    <a:pt x="165998" y="516353"/>
                  </a:cubicBezTo>
                  <a:close/>
                </a:path>
              </a:pathLst>
            </a:custGeom>
            <a:solidFill>
              <a:srgbClr val="DA9C92">
                <a:alpha val="25000"/>
              </a:srgbClr>
            </a:solidFill>
            <a:ln w="5770" cap="flat">
              <a:noFill/>
              <a:prstDash val="solid"/>
              <a:miter/>
            </a:ln>
          </p:spPr>
          <p:txBody>
            <a:bodyPr rtlCol="0" anchor="ctr"/>
            <a:lstStyle/>
            <a:p>
              <a:endParaRPr lang="th-TH"/>
            </a:p>
          </p:txBody>
        </p:sp>
        <p:sp>
          <p:nvSpPr>
            <p:cNvPr id="2421" name="Freeform: Shape 2420">
              <a:extLst>
                <a:ext uri="{FF2B5EF4-FFF2-40B4-BE49-F238E27FC236}">
                  <a16:creationId xmlns:a16="http://schemas.microsoft.com/office/drawing/2014/main" id="{1CDAC8BE-4D94-42AF-9744-A3AFC7D54E83}"/>
                </a:ext>
              </a:extLst>
            </p:cNvPr>
            <p:cNvSpPr/>
            <p:nvPr/>
          </p:nvSpPr>
          <p:spPr>
            <a:xfrm>
              <a:off x="3561199" y="5738538"/>
              <a:ext cx="932311" cy="411121"/>
            </a:xfrm>
            <a:custGeom>
              <a:avLst/>
              <a:gdLst>
                <a:gd name="connsiteX0" fmla="*/ 932312 w 932311"/>
                <a:gd name="connsiteY0" fmla="*/ 253778 h 411121"/>
                <a:gd name="connsiteX1" fmla="*/ 767083 w 932311"/>
                <a:gd name="connsiteY1" fmla="*/ 373976 h 411121"/>
                <a:gd name="connsiteX2" fmla="*/ 704733 w 932311"/>
                <a:gd name="connsiteY2" fmla="*/ 408153 h 411121"/>
                <a:gd name="connsiteX3" fmla="*/ 532980 w 932311"/>
                <a:gd name="connsiteY3" fmla="*/ 299675 h 411121"/>
                <a:gd name="connsiteX4" fmla="*/ 449269 w 932311"/>
                <a:gd name="connsiteY4" fmla="*/ 228549 h 411121"/>
                <a:gd name="connsiteX5" fmla="*/ 407125 w 932311"/>
                <a:gd name="connsiteY5" fmla="*/ 235708 h 411121"/>
                <a:gd name="connsiteX6" fmla="*/ 283579 w 932311"/>
                <a:gd name="connsiteY6" fmla="*/ 227799 h 411121"/>
                <a:gd name="connsiteX7" fmla="*/ 0 w 932311"/>
                <a:gd name="connsiteY7" fmla="*/ 106100 h 411121"/>
                <a:gd name="connsiteX8" fmla="*/ 158532 w 932311"/>
                <a:gd name="connsiteY8" fmla="*/ 150669 h 411121"/>
                <a:gd name="connsiteX9" fmla="*/ 289121 w 932311"/>
                <a:gd name="connsiteY9" fmla="*/ 174570 h 411121"/>
                <a:gd name="connsiteX10" fmla="*/ 409319 w 932311"/>
                <a:gd name="connsiteY10" fmla="*/ 126826 h 411121"/>
                <a:gd name="connsiteX11" fmla="*/ 529055 w 932311"/>
                <a:gd name="connsiteY11" fmla="*/ 1028 h 411121"/>
                <a:gd name="connsiteX12" fmla="*/ 626218 w 932311"/>
                <a:gd name="connsiteY12" fmla="*/ 125787 h 411121"/>
                <a:gd name="connsiteX13" fmla="*/ 932312 w 932311"/>
                <a:gd name="connsiteY13" fmla="*/ 253778 h 41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2311" h="411121">
                  <a:moveTo>
                    <a:pt x="932312" y="253778"/>
                  </a:moveTo>
                  <a:cubicBezTo>
                    <a:pt x="877235" y="293844"/>
                    <a:pt x="822159" y="333910"/>
                    <a:pt x="767083" y="373976"/>
                  </a:cubicBezTo>
                  <a:cubicBezTo>
                    <a:pt x="747801" y="388005"/>
                    <a:pt x="727883" y="402322"/>
                    <a:pt x="704733" y="408153"/>
                  </a:cubicBezTo>
                  <a:cubicBezTo>
                    <a:pt x="634358" y="425877"/>
                    <a:pt x="571776" y="360986"/>
                    <a:pt x="532980" y="299675"/>
                  </a:cubicBezTo>
                  <a:cubicBezTo>
                    <a:pt x="512543" y="267403"/>
                    <a:pt x="487430" y="230166"/>
                    <a:pt x="449269" y="228549"/>
                  </a:cubicBezTo>
                  <a:cubicBezTo>
                    <a:pt x="435010" y="227972"/>
                    <a:pt x="421096" y="232764"/>
                    <a:pt x="407125" y="235708"/>
                  </a:cubicBezTo>
                  <a:cubicBezTo>
                    <a:pt x="366424" y="244368"/>
                    <a:pt x="324049" y="237498"/>
                    <a:pt x="283579" y="227799"/>
                  </a:cubicBezTo>
                  <a:cubicBezTo>
                    <a:pt x="183068" y="203782"/>
                    <a:pt x="86713" y="162446"/>
                    <a:pt x="0" y="106100"/>
                  </a:cubicBezTo>
                  <a:cubicBezTo>
                    <a:pt x="52825" y="120937"/>
                    <a:pt x="105707" y="135832"/>
                    <a:pt x="158532" y="150669"/>
                  </a:cubicBezTo>
                  <a:cubicBezTo>
                    <a:pt x="201253" y="162677"/>
                    <a:pt x="244725" y="174801"/>
                    <a:pt x="289121" y="174570"/>
                  </a:cubicBezTo>
                  <a:cubicBezTo>
                    <a:pt x="333517" y="174339"/>
                    <a:pt x="379818" y="160022"/>
                    <a:pt x="409319" y="126826"/>
                  </a:cubicBezTo>
                  <a:cubicBezTo>
                    <a:pt x="440205" y="92013"/>
                    <a:pt x="464857" y="-11384"/>
                    <a:pt x="529055" y="1028"/>
                  </a:cubicBezTo>
                  <a:cubicBezTo>
                    <a:pt x="571949" y="9342"/>
                    <a:pt x="599199" y="94785"/>
                    <a:pt x="626218" y="125787"/>
                  </a:cubicBezTo>
                  <a:cubicBezTo>
                    <a:pt x="672114" y="178554"/>
                    <a:pt x="854662" y="310297"/>
                    <a:pt x="932312" y="253778"/>
                  </a:cubicBezTo>
                  <a:close/>
                </a:path>
              </a:pathLst>
            </a:custGeom>
            <a:solidFill>
              <a:srgbClr val="DA9C92">
                <a:alpha val="25000"/>
              </a:srgbClr>
            </a:solidFill>
            <a:ln w="5770" cap="flat">
              <a:noFill/>
              <a:prstDash val="solid"/>
              <a:miter/>
            </a:ln>
          </p:spPr>
          <p:txBody>
            <a:bodyPr rtlCol="0" anchor="ctr"/>
            <a:lstStyle/>
            <a:p>
              <a:endParaRPr lang="th-TH"/>
            </a:p>
          </p:txBody>
        </p:sp>
        <p:sp>
          <p:nvSpPr>
            <p:cNvPr id="2422" name="Freeform: Shape 2421">
              <a:extLst>
                <a:ext uri="{FF2B5EF4-FFF2-40B4-BE49-F238E27FC236}">
                  <a16:creationId xmlns:a16="http://schemas.microsoft.com/office/drawing/2014/main" id="{40C96C6E-4EB2-41B5-88FA-21CE0C0C4BF3}"/>
                </a:ext>
              </a:extLst>
            </p:cNvPr>
            <p:cNvSpPr/>
            <p:nvPr/>
          </p:nvSpPr>
          <p:spPr>
            <a:xfrm>
              <a:off x="4129569" y="4936345"/>
              <a:ext cx="648963" cy="888872"/>
            </a:xfrm>
            <a:custGeom>
              <a:avLst/>
              <a:gdLst>
                <a:gd name="connsiteX0" fmla="*/ 451059 w 648963"/>
                <a:gd name="connsiteY0" fmla="*/ 620327 h 888872"/>
                <a:gd name="connsiteX1" fmla="*/ 518778 w 648963"/>
                <a:gd name="connsiteY1" fmla="*/ 712755 h 888872"/>
                <a:gd name="connsiteX2" fmla="*/ 461335 w 648963"/>
                <a:gd name="connsiteY2" fmla="*/ 797852 h 888872"/>
                <a:gd name="connsiteX3" fmla="*/ 356148 w 648963"/>
                <a:gd name="connsiteY3" fmla="*/ 821291 h 888872"/>
                <a:gd name="connsiteX4" fmla="*/ 107497 w 648963"/>
                <a:gd name="connsiteY4" fmla="*/ 815345 h 888872"/>
                <a:gd name="connsiteX5" fmla="*/ 0 w 648963"/>
                <a:gd name="connsiteY5" fmla="*/ 829951 h 888872"/>
                <a:gd name="connsiteX6" fmla="*/ 270531 w 648963"/>
                <a:gd name="connsiteY6" fmla="*/ 888433 h 888872"/>
                <a:gd name="connsiteX7" fmla="*/ 476403 w 648963"/>
                <a:gd name="connsiteY7" fmla="*/ 822157 h 888872"/>
                <a:gd name="connsiteX8" fmla="*/ 567273 w 648963"/>
                <a:gd name="connsiteY8" fmla="*/ 756689 h 888872"/>
                <a:gd name="connsiteX9" fmla="*/ 588518 w 648963"/>
                <a:gd name="connsiteY9" fmla="*/ 651964 h 888872"/>
                <a:gd name="connsiteX10" fmla="*/ 535809 w 648963"/>
                <a:gd name="connsiteY10" fmla="*/ 597119 h 888872"/>
                <a:gd name="connsiteX11" fmla="*/ 340272 w 648963"/>
                <a:gd name="connsiteY11" fmla="*/ 452904 h 888872"/>
                <a:gd name="connsiteX12" fmla="*/ 648964 w 648963"/>
                <a:gd name="connsiteY12" fmla="*/ 140287 h 888872"/>
                <a:gd name="connsiteX13" fmla="*/ 304247 w 648963"/>
                <a:gd name="connsiteY13" fmla="*/ 6753 h 888872"/>
                <a:gd name="connsiteX14" fmla="*/ 381954 w 648963"/>
                <a:gd name="connsiteY14" fmla="*/ 44452 h 888872"/>
                <a:gd name="connsiteX15" fmla="*/ 396444 w 648963"/>
                <a:gd name="connsiteY15" fmla="*/ 152814 h 888872"/>
                <a:gd name="connsiteX16" fmla="*/ 195191 w 648963"/>
                <a:gd name="connsiteY16" fmla="*/ 522702 h 888872"/>
                <a:gd name="connsiteX17" fmla="*/ 451059 w 648963"/>
                <a:gd name="connsiteY17" fmla="*/ 620327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963" h="888872">
                  <a:moveTo>
                    <a:pt x="451059" y="620327"/>
                  </a:moveTo>
                  <a:cubicBezTo>
                    <a:pt x="483966" y="642496"/>
                    <a:pt x="517162" y="673094"/>
                    <a:pt x="518778" y="712755"/>
                  </a:cubicBezTo>
                  <a:cubicBezTo>
                    <a:pt x="520222" y="748896"/>
                    <a:pt x="493549" y="781399"/>
                    <a:pt x="461335" y="797852"/>
                  </a:cubicBezTo>
                  <a:cubicBezTo>
                    <a:pt x="429121" y="814306"/>
                    <a:pt x="392115" y="817943"/>
                    <a:pt x="356148" y="821291"/>
                  </a:cubicBezTo>
                  <a:cubicBezTo>
                    <a:pt x="273129" y="829027"/>
                    <a:pt x="188090" y="836533"/>
                    <a:pt x="107497" y="815345"/>
                  </a:cubicBezTo>
                  <a:cubicBezTo>
                    <a:pt x="69336" y="805300"/>
                    <a:pt x="17435" y="794562"/>
                    <a:pt x="0" y="829951"/>
                  </a:cubicBezTo>
                  <a:cubicBezTo>
                    <a:pt x="91158" y="809803"/>
                    <a:pt x="177410" y="882256"/>
                    <a:pt x="270531" y="888433"/>
                  </a:cubicBezTo>
                  <a:cubicBezTo>
                    <a:pt x="343504" y="893283"/>
                    <a:pt x="412206" y="857143"/>
                    <a:pt x="476403" y="822157"/>
                  </a:cubicBezTo>
                  <a:cubicBezTo>
                    <a:pt x="509368" y="804145"/>
                    <a:pt x="543141" y="785498"/>
                    <a:pt x="567273" y="756689"/>
                  </a:cubicBezTo>
                  <a:cubicBezTo>
                    <a:pt x="591405" y="727881"/>
                    <a:pt x="603991" y="686199"/>
                    <a:pt x="588518" y="651964"/>
                  </a:cubicBezTo>
                  <a:cubicBezTo>
                    <a:pt x="577953" y="628583"/>
                    <a:pt x="556477" y="612302"/>
                    <a:pt x="535809" y="597119"/>
                  </a:cubicBezTo>
                  <a:cubicBezTo>
                    <a:pt x="470630" y="549028"/>
                    <a:pt x="405451" y="500995"/>
                    <a:pt x="340272" y="452904"/>
                  </a:cubicBezTo>
                  <a:cubicBezTo>
                    <a:pt x="407529" y="320121"/>
                    <a:pt x="517104" y="209218"/>
                    <a:pt x="648964" y="140287"/>
                  </a:cubicBezTo>
                  <a:cubicBezTo>
                    <a:pt x="549088" y="60212"/>
                    <a:pt x="428370" y="-24827"/>
                    <a:pt x="304247" y="6753"/>
                  </a:cubicBezTo>
                  <a:cubicBezTo>
                    <a:pt x="321509" y="30307"/>
                    <a:pt x="358572" y="26901"/>
                    <a:pt x="381954" y="44452"/>
                  </a:cubicBezTo>
                  <a:cubicBezTo>
                    <a:pt x="413071" y="67775"/>
                    <a:pt x="407471" y="115462"/>
                    <a:pt x="396444" y="152814"/>
                  </a:cubicBezTo>
                  <a:cubicBezTo>
                    <a:pt x="353838" y="296393"/>
                    <a:pt x="261237" y="396269"/>
                    <a:pt x="195191" y="522702"/>
                  </a:cubicBezTo>
                  <a:cubicBezTo>
                    <a:pt x="285715" y="547585"/>
                    <a:pt x="370927" y="566348"/>
                    <a:pt x="451059" y="620327"/>
                  </a:cubicBezTo>
                  <a:close/>
                </a:path>
              </a:pathLst>
            </a:custGeom>
            <a:solidFill>
              <a:srgbClr val="DA9C92">
                <a:alpha val="10000"/>
              </a:srgbClr>
            </a:solidFill>
            <a:ln w="5770" cap="flat">
              <a:noFill/>
              <a:prstDash val="solid"/>
              <a:miter/>
            </a:ln>
          </p:spPr>
          <p:txBody>
            <a:bodyPr rtlCol="0" anchor="ctr"/>
            <a:lstStyle/>
            <a:p>
              <a:endParaRPr lang="th-TH"/>
            </a:p>
          </p:txBody>
        </p:sp>
        <p:sp>
          <p:nvSpPr>
            <p:cNvPr id="2423" name="Freeform: Shape 2422">
              <a:extLst>
                <a:ext uri="{FF2B5EF4-FFF2-40B4-BE49-F238E27FC236}">
                  <a16:creationId xmlns:a16="http://schemas.microsoft.com/office/drawing/2014/main" id="{395E30AE-9F12-4E97-A9F0-34219050CEC8}"/>
                </a:ext>
              </a:extLst>
            </p:cNvPr>
            <p:cNvSpPr/>
            <p:nvPr/>
          </p:nvSpPr>
          <p:spPr>
            <a:xfrm>
              <a:off x="3271651" y="5297134"/>
              <a:ext cx="780037" cy="451307"/>
            </a:xfrm>
            <a:custGeom>
              <a:avLst/>
              <a:gdLst>
                <a:gd name="connsiteX0" fmla="*/ 512854 w 780037"/>
                <a:gd name="connsiteY0" fmla="*/ 297872 h 451307"/>
                <a:gd name="connsiteX1" fmla="*/ 780038 w 780037"/>
                <a:gd name="connsiteY1" fmla="*/ 448032 h 451307"/>
                <a:gd name="connsiteX2" fmla="*/ 577110 w 780037"/>
                <a:gd name="connsiteY2" fmla="*/ 409063 h 451307"/>
                <a:gd name="connsiteX3" fmla="*/ 386883 w 780037"/>
                <a:gd name="connsiteY3" fmla="*/ 325525 h 451307"/>
                <a:gd name="connsiteX4" fmla="*/ 256352 w 780037"/>
                <a:gd name="connsiteY4" fmla="*/ 271546 h 451307"/>
                <a:gd name="connsiteX5" fmla="*/ 72072 w 780037"/>
                <a:gd name="connsiteY5" fmla="*/ 274317 h 451307"/>
                <a:gd name="connsiteX6" fmla="*/ 19478 w 780037"/>
                <a:gd name="connsiteY6" fmla="*/ 102218 h 451307"/>
                <a:gd name="connsiteX7" fmla="*/ 178241 w 780037"/>
                <a:gd name="connsiteY7" fmla="*/ 264214 h 451307"/>
                <a:gd name="connsiteX8" fmla="*/ 205202 w 780037"/>
                <a:gd name="connsiteY8" fmla="*/ 266350 h 451307"/>
                <a:gd name="connsiteX9" fmla="*/ 218653 w 780037"/>
                <a:gd name="connsiteY9" fmla="*/ 249492 h 451307"/>
                <a:gd name="connsiteX10" fmla="*/ 303115 w 780037"/>
                <a:gd name="connsiteY10" fmla="*/ 379 h 451307"/>
                <a:gd name="connsiteX11" fmla="*/ 342084 w 780037"/>
                <a:gd name="connsiteY11" fmla="*/ 24800 h 451307"/>
                <a:gd name="connsiteX12" fmla="*/ 332500 w 780037"/>
                <a:gd name="connsiteY12" fmla="*/ 78779 h 451307"/>
                <a:gd name="connsiteX13" fmla="*/ 383882 w 780037"/>
                <a:gd name="connsiteY13" fmla="*/ 157410 h 451307"/>
                <a:gd name="connsiteX14" fmla="*/ 512854 w 780037"/>
                <a:gd name="connsiteY14" fmla="*/ 297872 h 45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0037" h="451307">
                  <a:moveTo>
                    <a:pt x="512854" y="297872"/>
                  </a:moveTo>
                  <a:cubicBezTo>
                    <a:pt x="587444" y="372172"/>
                    <a:pt x="674850" y="451727"/>
                    <a:pt x="780038" y="448032"/>
                  </a:cubicBezTo>
                  <a:cubicBezTo>
                    <a:pt x="711337" y="460618"/>
                    <a:pt x="642116" y="434638"/>
                    <a:pt x="577110" y="409063"/>
                  </a:cubicBezTo>
                  <a:cubicBezTo>
                    <a:pt x="512624" y="383719"/>
                    <a:pt x="447964" y="358259"/>
                    <a:pt x="386883" y="325525"/>
                  </a:cubicBezTo>
                  <a:cubicBezTo>
                    <a:pt x="345086" y="303125"/>
                    <a:pt x="303461" y="276800"/>
                    <a:pt x="256352" y="271546"/>
                  </a:cubicBezTo>
                  <a:cubicBezTo>
                    <a:pt x="194810" y="264734"/>
                    <a:pt x="130439" y="294870"/>
                    <a:pt x="72072" y="274317"/>
                  </a:cubicBezTo>
                  <a:cubicBezTo>
                    <a:pt x="6315" y="251167"/>
                    <a:pt x="-22089" y="158218"/>
                    <a:pt x="19478" y="102218"/>
                  </a:cubicBezTo>
                  <a:cubicBezTo>
                    <a:pt x="46670" y="175191"/>
                    <a:pt x="105845" y="235579"/>
                    <a:pt x="178241" y="264214"/>
                  </a:cubicBezTo>
                  <a:cubicBezTo>
                    <a:pt x="186901" y="267620"/>
                    <a:pt x="196888" y="270564"/>
                    <a:pt x="205202" y="266350"/>
                  </a:cubicBezTo>
                  <a:cubicBezTo>
                    <a:pt x="211725" y="263002"/>
                    <a:pt x="215420" y="256074"/>
                    <a:pt x="218653" y="249492"/>
                  </a:cubicBezTo>
                  <a:cubicBezTo>
                    <a:pt x="257564" y="170631"/>
                    <a:pt x="286026" y="86631"/>
                    <a:pt x="303115" y="379"/>
                  </a:cubicBezTo>
                  <a:cubicBezTo>
                    <a:pt x="319626" y="-2219"/>
                    <a:pt x="337176" y="8808"/>
                    <a:pt x="342084" y="24800"/>
                  </a:cubicBezTo>
                  <a:cubicBezTo>
                    <a:pt x="348030" y="44313"/>
                    <a:pt x="329383" y="59612"/>
                    <a:pt x="332500" y="78779"/>
                  </a:cubicBezTo>
                  <a:cubicBezTo>
                    <a:pt x="336714" y="104759"/>
                    <a:pt x="368236" y="136742"/>
                    <a:pt x="383882" y="157410"/>
                  </a:cubicBezTo>
                  <a:cubicBezTo>
                    <a:pt x="422216" y="208098"/>
                    <a:pt x="467881" y="253129"/>
                    <a:pt x="512854" y="297872"/>
                  </a:cubicBezTo>
                  <a:close/>
                </a:path>
              </a:pathLst>
            </a:custGeom>
            <a:solidFill>
              <a:srgbClr val="DA9C92">
                <a:alpha val="10000"/>
              </a:srgbClr>
            </a:solidFill>
            <a:ln w="5770" cap="flat">
              <a:noFill/>
              <a:prstDash val="solid"/>
              <a:miter/>
            </a:ln>
          </p:spPr>
          <p:txBody>
            <a:bodyPr rtlCol="0" anchor="ctr"/>
            <a:lstStyle/>
            <a:p>
              <a:endParaRPr lang="th-TH"/>
            </a:p>
          </p:txBody>
        </p:sp>
        <p:sp>
          <p:nvSpPr>
            <p:cNvPr id="2424" name="Freeform: Shape 2423">
              <a:extLst>
                <a:ext uri="{FF2B5EF4-FFF2-40B4-BE49-F238E27FC236}">
                  <a16:creationId xmlns:a16="http://schemas.microsoft.com/office/drawing/2014/main" id="{40F00641-B834-479D-8309-80B4766FECCA}"/>
                </a:ext>
              </a:extLst>
            </p:cNvPr>
            <p:cNvSpPr/>
            <p:nvPr/>
          </p:nvSpPr>
          <p:spPr>
            <a:xfrm>
              <a:off x="3165799" y="5050941"/>
              <a:ext cx="337725" cy="371469"/>
            </a:xfrm>
            <a:custGeom>
              <a:avLst/>
              <a:gdLst>
                <a:gd name="connsiteX0" fmla="*/ 191837 w 337725"/>
                <a:gd name="connsiteY0" fmla="*/ 38218 h 371469"/>
                <a:gd name="connsiteX1" fmla="*/ 30362 w 337725"/>
                <a:gd name="connsiteY1" fmla="*/ 193863 h 371469"/>
                <a:gd name="connsiteX2" fmla="*/ 1669 w 337725"/>
                <a:gd name="connsiteY2" fmla="*/ 244725 h 371469"/>
                <a:gd name="connsiteX3" fmla="*/ 51895 w 337725"/>
                <a:gd name="connsiteY3" fmla="*/ 356436 h 371469"/>
                <a:gd name="connsiteX4" fmla="*/ 78221 w 337725"/>
                <a:gd name="connsiteY4" fmla="*/ 371331 h 371469"/>
                <a:gd name="connsiteX5" fmla="*/ 98658 w 337725"/>
                <a:gd name="connsiteY5" fmla="*/ 353434 h 371469"/>
                <a:gd name="connsiteX6" fmla="*/ 160374 w 337725"/>
                <a:gd name="connsiteY6" fmla="*/ 208470 h 371469"/>
                <a:gd name="connsiteX7" fmla="*/ 337726 w 337725"/>
                <a:gd name="connsiteY7" fmla="*/ 0 h 371469"/>
                <a:gd name="connsiteX8" fmla="*/ 191837 w 337725"/>
                <a:gd name="connsiteY8" fmla="*/ 38218 h 3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725" h="371469">
                  <a:moveTo>
                    <a:pt x="191837" y="38218"/>
                  </a:moveTo>
                  <a:cubicBezTo>
                    <a:pt x="124984" y="73031"/>
                    <a:pt x="76605" y="134342"/>
                    <a:pt x="30362" y="193863"/>
                  </a:cubicBezTo>
                  <a:cubicBezTo>
                    <a:pt x="18295" y="209393"/>
                    <a:pt x="5941" y="225558"/>
                    <a:pt x="1669" y="244725"/>
                  </a:cubicBezTo>
                  <a:cubicBezTo>
                    <a:pt x="-7568" y="286234"/>
                    <a:pt x="23261" y="324972"/>
                    <a:pt x="51895" y="356436"/>
                  </a:cubicBezTo>
                  <a:cubicBezTo>
                    <a:pt x="58997" y="364172"/>
                    <a:pt x="67829" y="372659"/>
                    <a:pt x="78221" y="371331"/>
                  </a:cubicBezTo>
                  <a:cubicBezTo>
                    <a:pt x="87516" y="370119"/>
                    <a:pt x="93924" y="361517"/>
                    <a:pt x="98658" y="353434"/>
                  </a:cubicBezTo>
                  <a:cubicBezTo>
                    <a:pt x="125388" y="308172"/>
                    <a:pt x="138840" y="256387"/>
                    <a:pt x="160374" y="208470"/>
                  </a:cubicBezTo>
                  <a:cubicBezTo>
                    <a:pt x="201190" y="117657"/>
                    <a:pt x="269833" y="66161"/>
                    <a:pt x="337726" y="0"/>
                  </a:cubicBezTo>
                  <a:cubicBezTo>
                    <a:pt x="289751" y="346"/>
                    <a:pt x="235194" y="15703"/>
                    <a:pt x="191837" y="38218"/>
                  </a:cubicBezTo>
                  <a:close/>
                </a:path>
              </a:pathLst>
            </a:custGeom>
            <a:solidFill>
              <a:srgbClr val="DA9C92">
                <a:alpha val="25000"/>
              </a:srgbClr>
            </a:solidFill>
            <a:ln w="5770" cap="flat">
              <a:noFill/>
              <a:prstDash val="solid"/>
              <a:miter/>
            </a:ln>
          </p:spPr>
          <p:txBody>
            <a:bodyPr rtlCol="0" anchor="ctr"/>
            <a:lstStyle/>
            <a:p>
              <a:endParaRPr lang="th-TH"/>
            </a:p>
          </p:txBody>
        </p:sp>
        <p:sp>
          <p:nvSpPr>
            <p:cNvPr id="2425" name="Freeform: Shape 2424">
              <a:extLst>
                <a:ext uri="{FF2B5EF4-FFF2-40B4-BE49-F238E27FC236}">
                  <a16:creationId xmlns:a16="http://schemas.microsoft.com/office/drawing/2014/main" id="{9C1D9B9E-1FA3-40CA-B600-5706518A3C41}"/>
                </a:ext>
              </a:extLst>
            </p:cNvPr>
            <p:cNvSpPr/>
            <p:nvPr/>
          </p:nvSpPr>
          <p:spPr>
            <a:xfrm>
              <a:off x="4262930" y="4199801"/>
              <a:ext cx="281154" cy="814076"/>
            </a:xfrm>
            <a:custGeom>
              <a:avLst/>
              <a:gdLst>
                <a:gd name="connsiteX0" fmla="*/ 62466 w 281154"/>
                <a:gd name="connsiteY0" fmla="*/ 750514 h 814076"/>
                <a:gd name="connsiteX1" fmla="*/ 82672 w 281154"/>
                <a:gd name="connsiteY1" fmla="*/ 548914 h 814076"/>
                <a:gd name="connsiteX2" fmla="*/ 281154 w 281154"/>
                <a:gd name="connsiteY2" fmla="*/ 0 h 814076"/>
                <a:gd name="connsiteX3" fmla="*/ 194556 w 281154"/>
                <a:gd name="connsiteY3" fmla="*/ 500246 h 814076"/>
                <a:gd name="connsiteX4" fmla="*/ 144387 w 281154"/>
                <a:gd name="connsiteY4" fmla="*/ 719166 h 814076"/>
                <a:gd name="connsiteX5" fmla="*/ 0 w 281154"/>
                <a:gd name="connsiteY5" fmla="*/ 814077 h 814076"/>
                <a:gd name="connsiteX6" fmla="*/ 62466 w 281154"/>
                <a:gd name="connsiteY6" fmla="*/ 750514 h 81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154" h="814076">
                  <a:moveTo>
                    <a:pt x="62466" y="750514"/>
                  </a:moveTo>
                  <a:cubicBezTo>
                    <a:pt x="94507" y="690069"/>
                    <a:pt x="84635" y="617327"/>
                    <a:pt x="82672" y="548914"/>
                  </a:cubicBezTo>
                  <a:cubicBezTo>
                    <a:pt x="77014" y="349797"/>
                    <a:pt x="149410" y="149468"/>
                    <a:pt x="281154" y="0"/>
                  </a:cubicBezTo>
                  <a:cubicBezTo>
                    <a:pt x="231563" y="162284"/>
                    <a:pt x="202408" y="330746"/>
                    <a:pt x="194556" y="500246"/>
                  </a:cubicBezTo>
                  <a:cubicBezTo>
                    <a:pt x="191035" y="576221"/>
                    <a:pt x="189938" y="658201"/>
                    <a:pt x="144387" y="719166"/>
                  </a:cubicBezTo>
                  <a:cubicBezTo>
                    <a:pt x="109171" y="766332"/>
                    <a:pt x="53171" y="792427"/>
                    <a:pt x="0" y="814077"/>
                  </a:cubicBezTo>
                  <a:cubicBezTo>
                    <a:pt x="26499" y="799586"/>
                    <a:pt x="48322" y="777244"/>
                    <a:pt x="62466" y="750514"/>
                  </a:cubicBezTo>
                  <a:close/>
                </a:path>
              </a:pathLst>
            </a:custGeom>
            <a:solidFill>
              <a:srgbClr val="DA9C92">
                <a:alpha val="10000"/>
              </a:srgbClr>
            </a:solidFill>
            <a:ln w="5770" cap="flat">
              <a:noFill/>
              <a:prstDash val="solid"/>
              <a:miter/>
            </a:ln>
          </p:spPr>
          <p:txBody>
            <a:bodyPr rtlCol="0" anchor="ctr"/>
            <a:lstStyle/>
            <a:p>
              <a:endParaRPr lang="th-TH"/>
            </a:p>
          </p:txBody>
        </p:sp>
        <p:sp>
          <p:nvSpPr>
            <p:cNvPr id="2426" name="Freeform: Shape 2425">
              <a:extLst>
                <a:ext uri="{FF2B5EF4-FFF2-40B4-BE49-F238E27FC236}">
                  <a16:creationId xmlns:a16="http://schemas.microsoft.com/office/drawing/2014/main" id="{E93A733D-C440-4EC8-820A-3817EECD0B92}"/>
                </a:ext>
              </a:extLst>
            </p:cNvPr>
            <p:cNvSpPr/>
            <p:nvPr/>
          </p:nvSpPr>
          <p:spPr>
            <a:xfrm>
              <a:off x="4749757" y="4550802"/>
              <a:ext cx="298325" cy="342766"/>
            </a:xfrm>
            <a:custGeom>
              <a:avLst/>
              <a:gdLst>
                <a:gd name="connsiteX0" fmla="*/ 71267 w 298325"/>
                <a:gd name="connsiteY0" fmla="*/ 215752 h 342766"/>
                <a:gd name="connsiteX1" fmla="*/ 98747 w 298325"/>
                <a:gd name="connsiteY1" fmla="*/ 157674 h 342766"/>
                <a:gd name="connsiteX2" fmla="*/ 107002 w 298325"/>
                <a:gd name="connsiteY2" fmla="*/ 104734 h 342766"/>
                <a:gd name="connsiteX3" fmla="*/ 180380 w 298325"/>
                <a:gd name="connsiteY3" fmla="*/ 12363 h 342766"/>
                <a:gd name="connsiteX4" fmla="*/ 298326 w 298325"/>
                <a:gd name="connsiteY4" fmla="*/ 14846 h 342766"/>
                <a:gd name="connsiteX5" fmla="*/ 189444 w 298325"/>
                <a:gd name="connsiteY5" fmla="*/ 237806 h 342766"/>
                <a:gd name="connsiteX6" fmla="*/ 40265 w 298325"/>
                <a:gd name="connsiteY6" fmla="*/ 342762 h 342766"/>
                <a:gd name="connsiteX7" fmla="*/ 71267 w 298325"/>
                <a:gd name="connsiteY7" fmla="*/ 215752 h 34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325" h="342766">
                  <a:moveTo>
                    <a:pt x="71267" y="215752"/>
                  </a:moveTo>
                  <a:cubicBezTo>
                    <a:pt x="82697" y="197509"/>
                    <a:pt x="93609" y="178515"/>
                    <a:pt x="98747" y="157674"/>
                  </a:cubicBezTo>
                  <a:cubicBezTo>
                    <a:pt x="103019" y="140297"/>
                    <a:pt x="103250" y="122227"/>
                    <a:pt x="107002" y="104734"/>
                  </a:cubicBezTo>
                  <a:cubicBezTo>
                    <a:pt x="115547" y="64899"/>
                    <a:pt x="143489" y="29683"/>
                    <a:pt x="180380" y="12363"/>
                  </a:cubicBezTo>
                  <a:cubicBezTo>
                    <a:pt x="217271" y="-4957"/>
                    <a:pt x="262186" y="-4033"/>
                    <a:pt x="298326" y="14846"/>
                  </a:cubicBezTo>
                  <a:cubicBezTo>
                    <a:pt x="269864" y="92899"/>
                    <a:pt x="240652" y="172396"/>
                    <a:pt x="189444" y="237806"/>
                  </a:cubicBezTo>
                  <a:cubicBezTo>
                    <a:pt x="159769" y="275736"/>
                    <a:pt x="93724" y="343340"/>
                    <a:pt x="40265" y="342762"/>
                  </a:cubicBezTo>
                  <a:cubicBezTo>
                    <a:pt x="-52857" y="341665"/>
                    <a:pt x="40553" y="264709"/>
                    <a:pt x="71267" y="215752"/>
                  </a:cubicBezTo>
                  <a:close/>
                </a:path>
              </a:pathLst>
            </a:custGeom>
            <a:solidFill>
              <a:srgbClr val="DA9C92">
                <a:alpha val="10000"/>
              </a:srgbClr>
            </a:solidFill>
            <a:ln w="5770" cap="flat">
              <a:noFill/>
              <a:prstDash val="solid"/>
              <a:miter/>
            </a:ln>
          </p:spPr>
          <p:txBody>
            <a:bodyPr rtlCol="0" anchor="ctr"/>
            <a:lstStyle/>
            <a:p>
              <a:endParaRPr lang="th-TH"/>
            </a:p>
          </p:txBody>
        </p:sp>
        <p:sp>
          <p:nvSpPr>
            <p:cNvPr id="2427" name="Freeform: Shape 2426">
              <a:extLst>
                <a:ext uri="{FF2B5EF4-FFF2-40B4-BE49-F238E27FC236}">
                  <a16:creationId xmlns:a16="http://schemas.microsoft.com/office/drawing/2014/main" id="{834BB0E8-E99E-4CAB-A5BB-4F63094F6B14}"/>
                </a:ext>
              </a:extLst>
            </p:cNvPr>
            <p:cNvSpPr/>
            <p:nvPr/>
          </p:nvSpPr>
          <p:spPr>
            <a:xfrm>
              <a:off x="4705098" y="4865391"/>
              <a:ext cx="491178" cy="1040789"/>
            </a:xfrm>
            <a:custGeom>
              <a:avLst/>
              <a:gdLst>
                <a:gd name="connsiteX0" fmla="*/ 423174 w 491178"/>
                <a:gd name="connsiteY0" fmla="*/ 90466 h 1040789"/>
                <a:gd name="connsiteX1" fmla="*/ 460065 w 491178"/>
                <a:gd name="connsiteY1" fmla="*/ 0 h 1040789"/>
                <a:gd name="connsiteX2" fmla="*/ 448461 w 491178"/>
                <a:gd name="connsiteY2" fmla="*/ 274688 h 1040789"/>
                <a:gd name="connsiteX3" fmla="*/ 300956 w 491178"/>
                <a:gd name="connsiteY3" fmla="*/ 521838 h 1040789"/>
                <a:gd name="connsiteX4" fmla="*/ 382993 w 491178"/>
                <a:gd name="connsiteY4" fmla="*/ 562366 h 1040789"/>
                <a:gd name="connsiteX5" fmla="*/ 258004 w 491178"/>
                <a:gd name="connsiteY5" fmla="*/ 692840 h 1040789"/>
                <a:gd name="connsiteX6" fmla="*/ 274399 w 491178"/>
                <a:gd name="connsiteY6" fmla="*/ 771932 h 1040789"/>
                <a:gd name="connsiteX7" fmla="*/ 269666 w 491178"/>
                <a:gd name="connsiteY7" fmla="*/ 864592 h 1040789"/>
                <a:gd name="connsiteX8" fmla="*/ 175159 w 491178"/>
                <a:gd name="connsiteY8" fmla="*/ 1040790 h 1040789"/>
                <a:gd name="connsiteX9" fmla="*/ 143752 w 491178"/>
                <a:gd name="connsiteY9" fmla="*/ 1025318 h 1040789"/>
                <a:gd name="connsiteX10" fmla="*/ 177295 w 491178"/>
                <a:gd name="connsiteY10" fmla="*/ 954134 h 1040789"/>
                <a:gd name="connsiteX11" fmla="*/ 159513 w 491178"/>
                <a:gd name="connsiteY11" fmla="*/ 776262 h 1040789"/>
                <a:gd name="connsiteX12" fmla="*/ 0 w 491178"/>
                <a:gd name="connsiteY12" fmla="*/ 695611 h 1040789"/>
                <a:gd name="connsiteX13" fmla="*/ 233699 w 491178"/>
                <a:gd name="connsiteY13" fmla="*/ 445459 h 1040789"/>
                <a:gd name="connsiteX14" fmla="*/ 423174 w 491178"/>
                <a:gd name="connsiteY14" fmla="*/ 90466 h 10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178" h="1040789">
                  <a:moveTo>
                    <a:pt x="423174" y="90466"/>
                  </a:moveTo>
                  <a:cubicBezTo>
                    <a:pt x="431892" y="58829"/>
                    <a:pt x="439455" y="25575"/>
                    <a:pt x="460065" y="0"/>
                  </a:cubicBezTo>
                  <a:cubicBezTo>
                    <a:pt x="512255" y="80651"/>
                    <a:pt x="492164" y="189130"/>
                    <a:pt x="448461" y="274688"/>
                  </a:cubicBezTo>
                  <a:cubicBezTo>
                    <a:pt x="404758" y="360189"/>
                    <a:pt x="340156" y="434201"/>
                    <a:pt x="300956" y="521838"/>
                  </a:cubicBezTo>
                  <a:cubicBezTo>
                    <a:pt x="324569" y="541582"/>
                    <a:pt x="352972" y="555554"/>
                    <a:pt x="382993" y="562366"/>
                  </a:cubicBezTo>
                  <a:cubicBezTo>
                    <a:pt x="382300" y="625294"/>
                    <a:pt x="271051" y="631240"/>
                    <a:pt x="258004" y="692840"/>
                  </a:cubicBezTo>
                  <a:cubicBezTo>
                    <a:pt x="252346" y="719454"/>
                    <a:pt x="268280" y="745376"/>
                    <a:pt x="274399" y="771932"/>
                  </a:cubicBezTo>
                  <a:cubicBezTo>
                    <a:pt x="281442" y="802299"/>
                    <a:pt x="275554" y="833994"/>
                    <a:pt x="269666" y="864592"/>
                  </a:cubicBezTo>
                  <a:cubicBezTo>
                    <a:pt x="252808" y="952056"/>
                    <a:pt x="248767" y="990621"/>
                    <a:pt x="175159" y="1040790"/>
                  </a:cubicBezTo>
                  <a:cubicBezTo>
                    <a:pt x="155761" y="1023066"/>
                    <a:pt x="135843" y="1050373"/>
                    <a:pt x="143752" y="1025318"/>
                  </a:cubicBezTo>
                  <a:cubicBezTo>
                    <a:pt x="151661" y="1000262"/>
                    <a:pt x="167018" y="978324"/>
                    <a:pt x="177295" y="954134"/>
                  </a:cubicBezTo>
                  <a:cubicBezTo>
                    <a:pt x="201600" y="896922"/>
                    <a:pt x="194672" y="827528"/>
                    <a:pt x="159513" y="776262"/>
                  </a:cubicBezTo>
                  <a:cubicBezTo>
                    <a:pt x="124354" y="724996"/>
                    <a:pt x="62120" y="693533"/>
                    <a:pt x="0" y="695611"/>
                  </a:cubicBezTo>
                  <a:cubicBezTo>
                    <a:pt x="58540" y="693648"/>
                    <a:pt x="192998" y="492799"/>
                    <a:pt x="233699" y="445459"/>
                  </a:cubicBezTo>
                  <a:cubicBezTo>
                    <a:pt x="321798" y="342927"/>
                    <a:pt x="387265" y="220882"/>
                    <a:pt x="423174" y="90466"/>
                  </a:cubicBezTo>
                  <a:close/>
                </a:path>
              </a:pathLst>
            </a:custGeom>
            <a:solidFill>
              <a:srgbClr val="DA9C92">
                <a:alpha val="10000"/>
              </a:srgbClr>
            </a:solidFill>
            <a:ln w="5770" cap="flat">
              <a:noFill/>
              <a:prstDash val="solid"/>
              <a:miter/>
            </a:ln>
          </p:spPr>
          <p:txBody>
            <a:bodyPr rtlCol="0" anchor="ctr"/>
            <a:lstStyle/>
            <a:p>
              <a:endParaRPr lang="th-TH"/>
            </a:p>
          </p:txBody>
        </p:sp>
        <p:sp>
          <p:nvSpPr>
            <p:cNvPr id="2428" name="Freeform: Shape 2427">
              <a:extLst>
                <a:ext uri="{FF2B5EF4-FFF2-40B4-BE49-F238E27FC236}">
                  <a16:creationId xmlns:a16="http://schemas.microsoft.com/office/drawing/2014/main" id="{C20A6B84-09AA-4184-993A-7429F8414D2D}"/>
                </a:ext>
              </a:extLst>
            </p:cNvPr>
            <p:cNvSpPr/>
            <p:nvPr/>
          </p:nvSpPr>
          <p:spPr>
            <a:xfrm>
              <a:off x="2685176" y="3923496"/>
              <a:ext cx="306729" cy="546212"/>
            </a:xfrm>
            <a:custGeom>
              <a:avLst/>
              <a:gdLst>
                <a:gd name="connsiteX0" fmla="*/ 234218 w 306729"/>
                <a:gd name="connsiteY0" fmla="*/ 345467 h 546212"/>
                <a:gd name="connsiteX1" fmla="*/ 299166 w 306729"/>
                <a:gd name="connsiteY1" fmla="*/ 216725 h 546212"/>
                <a:gd name="connsiteX2" fmla="*/ 282540 w 306729"/>
                <a:gd name="connsiteY2" fmla="*/ 154144 h 546212"/>
                <a:gd name="connsiteX3" fmla="*/ 306729 w 306729"/>
                <a:gd name="connsiteY3" fmla="*/ 0 h 546212"/>
                <a:gd name="connsiteX4" fmla="*/ 231389 w 306729"/>
                <a:gd name="connsiteY4" fmla="*/ 118119 h 546212"/>
                <a:gd name="connsiteX5" fmla="*/ 218400 w 306729"/>
                <a:gd name="connsiteY5" fmla="*/ 146062 h 546212"/>
                <a:gd name="connsiteX6" fmla="*/ 221575 w 306729"/>
                <a:gd name="connsiteY6" fmla="*/ 184222 h 546212"/>
                <a:gd name="connsiteX7" fmla="*/ 120717 w 306729"/>
                <a:gd name="connsiteY7" fmla="*/ 391942 h 546212"/>
                <a:gd name="connsiteX8" fmla="*/ 102647 w 306729"/>
                <a:gd name="connsiteY8" fmla="*/ 463125 h 546212"/>
                <a:gd name="connsiteX9" fmla="*/ 46994 w 306729"/>
                <a:gd name="connsiteY9" fmla="*/ 476692 h 546212"/>
                <a:gd name="connsiteX10" fmla="*/ 0 w 306729"/>
                <a:gd name="connsiteY10" fmla="*/ 504461 h 546212"/>
                <a:gd name="connsiteX11" fmla="*/ 177641 w 306729"/>
                <a:gd name="connsiteY11" fmla="*/ 530325 h 546212"/>
                <a:gd name="connsiteX12" fmla="*/ 234218 w 306729"/>
                <a:gd name="connsiteY12" fmla="*/ 345467 h 5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729" h="546212">
                  <a:moveTo>
                    <a:pt x="234218" y="345467"/>
                  </a:moveTo>
                  <a:cubicBezTo>
                    <a:pt x="252461" y="300206"/>
                    <a:pt x="300263" y="265509"/>
                    <a:pt x="299166" y="216725"/>
                  </a:cubicBezTo>
                  <a:cubicBezTo>
                    <a:pt x="298705" y="195076"/>
                    <a:pt x="288139" y="175101"/>
                    <a:pt x="282540" y="154144"/>
                  </a:cubicBezTo>
                  <a:cubicBezTo>
                    <a:pt x="268742" y="102878"/>
                    <a:pt x="284734" y="48322"/>
                    <a:pt x="306729" y="0"/>
                  </a:cubicBezTo>
                  <a:cubicBezTo>
                    <a:pt x="281616" y="39373"/>
                    <a:pt x="256503" y="78746"/>
                    <a:pt x="231389" y="118119"/>
                  </a:cubicBezTo>
                  <a:cubicBezTo>
                    <a:pt x="225847" y="126837"/>
                    <a:pt x="220132" y="135843"/>
                    <a:pt x="218400" y="146062"/>
                  </a:cubicBezTo>
                  <a:cubicBezTo>
                    <a:pt x="216206" y="158705"/>
                    <a:pt x="220362" y="171464"/>
                    <a:pt x="221575" y="184222"/>
                  </a:cubicBezTo>
                  <a:cubicBezTo>
                    <a:pt x="228964" y="262449"/>
                    <a:pt x="132090" y="314234"/>
                    <a:pt x="120717" y="391942"/>
                  </a:cubicBezTo>
                  <a:cubicBezTo>
                    <a:pt x="117080" y="416766"/>
                    <a:pt x="121237" y="446209"/>
                    <a:pt x="102647" y="463125"/>
                  </a:cubicBezTo>
                  <a:cubicBezTo>
                    <a:pt x="88214" y="476230"/>
                    <a:pt x="66449" y="475422"/>
                    <a:pt x="46994" y="476692"/>
                  </a:cubicBezTo>
                  <a:cubicBezTo>
                    <a:pt x="27538" y="477962"/>
                    <a:pt x="4618" y="485467"/>
                    <a:pt x="0" y="504461"/>
                  </a:cubicBezTo>
                  <a:cubicBezTo>
                    <a:pt x="56751" y="524436"/>
                    <a:pt x="125913" y="570391"/>
                    <a:pt x="177641" y="530325"/>
                  </a:cubicBezTo>
                  <a:cubicBezTo>
                    <a:pt x="229253" y="490259"/>
                    <a:pt x="212915" y="398350"/>
                    <a:pt x="234218" y="345467"/>
                  </a:cubicBezTo>
                  <a:close/>
                </a:path>
              </a:pathLst>
            </a:custGeom>
            <a:solidFill>
              <a:srgbClr val="DA9C92">
                <a:alpha val="25000"/>
              </a:srgbClr>
            </a:solidFill>
            <a:ln w="5770" cap="flat">
              <a:noFill/>
              <a:prstDash val="solid"/>
              <a:miter/>
            </a:ln>
          </p:spPr>
          <p:txBody>
            <a:bodyPr rtlCol="0" anchor="ctr"/>
            <a:lstStyle/>
            <a:p>
              <a:endParaRPr lang="th-TH"/>
            </a:p>
          </p:txBody>
        </p:sp>
        <p:sp>
          <p:nvSpPr>
            <p:cNvPr id="2429" name="Freeform: Shape 2428">
              <a:extLst>
                <a:ext uri="{FF2B5EF4-FFF2-40B4-BE49-F238E27FC236}">
                  <a16:creationId xmlns:a16="http://schemas.microsoft.com/office/drawing/2014/main" id="{5CF86B4A-D710-472D-945E-E9B169E5B000}"/>
                </a:ext>
              </a:extLst>
            </p:cNvPr>
            <p:cNvSpPr/>
            <p:nvPr/>
          </p:nvSpPr>
          <p:spPr>
            <a:xfrm>
              <a:off x="3035146" y="4007380"/>
              <a:ext cx="350720" cy="243415"/>
            </a:xfrm>
            <a:custGeom>
              <a:avLst/>
              <a:gdLst>
                <a:gd name="connsiteX0" fmla="*/ 338020 w 350720"/>
                <a:gd name="connsiteY0" fmla="*/ 220997 h 243415"/>
                <a:gd name="connsiteX1" fmla="*/ 246111 w 350720"/>
                <a:gd name="connsiteY1" fmla="*/ 236065 h 243415"/>
                <a:gd name="connsiteX2" fmla="*/ 222383 w 350720"/>
                <a:gd name="connsiteY2" fmla="*/ 243282 h 243415"/>
                <a:gd name="connsiteX3" fmla="*/ 202177 w 350720"/>
                <a:gd name="connsiteY3" fmla="*/ 231620 h 243415"/>
                <a:gd name="connsiteX4" fmla="*/ 0 w 350720"/>
                <a:gd name="connsiteY4" fmla="*/ 152412 h 243415"/>
                <a:gd name="connsiteX5" fmla="*/ 184338 w 350720"/>
                <a:gd name="connsiteY5" fmla="*/ 165113 h 243415"/>
                <a:gd name="connsiteX6" fmla="*/ 209394 w 350720"/>
                <a:gd name="connsiteY6" fmla="*/ 164247 h 243415"/>
                <a:gd name="connsiteX7" fmla="*/ 234853 w 350720"/>
                <a:gd name="connsiteY7" fmla="*/ 149641 h 243415"/>
                <a:gd name="connsiteX8" fmla="*/ 350721 w 350720"/>
                <a:gd name="connsiteY8" fmla="*/ 0 h 243415"/>
                <a:gd name="connsiteX9" fmla="*/ 338020 w 350720"/>
                <a:gd name="connsiteY9" fmla="*/ 220997 h 24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720" h="243415">
                  <a:moveTo>
                    <a:pt x="338020" y="220997"/>
                  </a:moveTo>
                  <a:cubicBezTo>
                    <a:pt x="306729" y="221690"/>
                    <a:pt x="274342" y="222672"/>
                    <a:pt x="246111" y="236065"/>
                  </a:cubicBezTo>
                  <a:cubicBezTo>
                    <a:pt x="238548" y="239645"/>
                    <a:pt x="230697" y="244263"/>
                    <a:pt x="222383" y="243282"/>
                  </a:cubicBezTo>
                  <a:cubicBezTo>
                    <a:pt x="214532" y="242358"/>
                    <a:pt x="208181" y="236701"/>
                    <a:pt x="202177" y="231620"/>
                  </a:cubicBezTo>
                  <a:cubicBezTo>
                    <a:pt x="146235" y="184049"/>
                    <a:pt x="72858" y="161303"/>
                    <a:pt x="0" y="152412"/>
                  </a:cubicBezTo>
                  <a:cubicBezTo>
                    <a:pt x="61427" y="156626"/>
                    <a:pt x="122911" y="160841"/>
                    <a:pt x="184338" y="165113"/>
                  </a:cubicBezTo>
                  <a:cubicBezTo>
                    <a:pt x="192709" y="165690"/>
                    <a:pt x="201253" y="166268"/>
                    <a:pt x="209394" y="164247"/>
                  </a:cubicBezTo>
                  <a:cubicBezTo>
                    <a:pt x="218977" y="161880"/>
                    <a:pt x="227348" y="156049"/>
                    <a:pt x="234853" y="149641"/>
                  </a:cubicBezTo>
                  <a:cubicBezTo>
                    <a:pt x="280577" y="110556"/>
                    <a:pt x="295703" y="13221"/>
                    <a:pt x="350721" y="0"/>
                  </a:cubicBezTo>
                  <a:cubicBezTo>
                    <a:pt x="346911" y="17204"/>
                    <a:pt x="309558" y="221690"/>
                    <a:pt x="338020" y="220997"/>
                  </a:cubicBezTo>
                  <a:close/>
                </a:path>
              </a:pathLst>
            </a:custGeom>
            <a:solidFill>
              <a:srgbClr val="DA9C92">
                <a:alpha val="25000"/>
              </a:srgbClr>
            </a:solidFill>
            <a:ln w="5770" cap="flat">
              <a:noFill/>
              <a:prstDash val="solid"/>
              <a:miter/>
            </a:ln>
          </p:spPr>
          <p:txBody>
            <a:bodyPr rtlCol="0" anchor="ctr"/>
            <a:lstStyle/>
            <a:p>
              <a:endParaRPr lang="th-TH"/>
            </a:p>
          </p:txBody>
        </p:sp>
        <p:sp>
          <p:nvSpPr>
            <p:cNvPr id="2430" name="Freeform: Shape 2429">
              <a:extLst>
                <a:ext uri="{FF2B5EF4-FFF2-40B4-BE49-F238E27FC236}">
                  <a16:creationId xmlns:a16="http://schemas.microsoft.com/office/drawing/2014/main" id="{DDCB7512-9BDA-4354-819C-3DF245C3B8FC}"/>
                </a:ext>
              </a:extLst>
            </p:cNvPr>
            <p:cNvSpPr/>
            <p:nvPr/>
          </p:nvSpPr>
          <p:spPr>
            <a:xfrm>
              <a:off x="3396317" y="3751040"/>
              <a:ext cx="579050" cy="443045"/>
            </a:xfrm>
            <a:custGeom>
              <a:avLst/>
              <a:gdLst>
                <a:gd name="connsiteX0" fmla="*/ 414399 w 579050"/>
                <a:gd name="connsiteY0" fmla="*/ 443045 h 443045"/>
                <a:gd name="connsiteX1" fmla="*/ 206045 w 579050"/>
                <a:gd name="connsiteY1" fmla="*/ 406501 h 443045"/>
                <a:gd name="connsiteX2" fmla="*/ 0 w 579050"/>
                <a:gd name="connsiteY2" fmla="*/ 437214 h 443045"/>
                <a:gd name="connsiteX3" fmla="*/ 248016 w 579050"/>
                <a:gd name="connsiteY3" fmla="*/ 363433 h 443045"/>
                <a:gd name="connsiteX4" fmla="*/ 349393 w 579050"/>
                <a:gd name="connsiteY4" fmla="*/ 231978 h 443045"/>
                <a:gd name="connsiteX5" fmla="*/ 399793 w 579050"/>
                <a:gd name="connsiteY5" fmla="*/ 135739 h 443045"/>
                <a:gd name="connsiteX6" fmla="*/ 409203 w 579050"/>
                <a:gd name="connsiteY6" fmla="*/ 110337 h 443045"/>
                <a:gd name="connsiteX7" fmla="*/ 405104 w 579050"/>
                <a:gd name="connsiteY7" fmla="*/ 85223 h 443045"/>
                <a:gd name="connsiteX8" fmla="*/ 347892 w 579050"/>
                <a:gd name="connsiteY8" fmla="*/ 1628 h 443045"/>
                <a:gd name="connsiteX9" fmla="*/ 579050 w 579050"/>
                <a:gd name="connsiteY9" fmla="*/ 11 h 443045"/>
                <a:gd name="connsiteX10" fmla="*/ 414399 w 579050"/>
                <a:gd name="connsiteY10" fmla="*/ 443045 h 44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050" h="443045">
                  <a:moveTo>
                    <a:pt x="414399" y="443045"/>
                  </a:moveTo>
                  <a:cubicBezTo>
                    <a:pt x="344601" y="432769"/>
                    <a:pt x="276189" y="414006"/>
                    <a:pt x="206045" y="406501"/>
                  </a:cubicBezTo>
                  <a:cubicBezTo>
                    <a:pt x="135901" y="398996"/>
                    <a:pt x="61946" y="403557"/>
                    <a:pt x="0" y="437214"/>
                  </a:cubicBezTo>
                  <a:cubicBezTo>
                    <a:pt x="73724" y="391202"/>
                    <a:pt x="174523" y="409792"/>
                    <a:pt x="248016" y="363433"/>
                  </a:cubicBezTo>
                  <a:cubicBezTo>
                    <a:pt x="295414" y="333528"/>
                    <a:pt x="323414" y="281627"/>
                    <a:pt x="349393" y="231978"/>
                  </a:cubicBezTo>
                  <a:cubicBezTo>
                    <a:pt x="366193" y="199879"/>
                    <a:pt x="382993" y="167838"/>
                    <a:pt x="399793" y="135739"/>
                  </a:cubicBezTo>
                  <a:cubicBezTo>
                    <a:pt x="404007" y="127714"/>
                    <a:pt x="408280" y="119401"/>
                    <a:pt x="409203" y="110337"/>
                  </a:cubicBezTo>
                  <a:cubicBezTo>
                    <a:pt x="410069" y="101850"/>
                    <a:pt x="407876" y="93306"/>
                    <a:pt x="405104" y="85223"/>
                  </a:cubicBezTo>
                  <a:cubicBezTo>
                    <a:pt x="394135" y="52836"/>
                    <a:pt x="374102" y="23566"/>
                    <a:pt x="347892" y="1628"/>
                  </a:cubicBezTo>
                  <a:cubicBezTo>
                    <a:pt x="404123" y="48737"/>
                    <a:pt x="518143" y="-855"/>
                    <a:pt x="579050" y="11"/>
                  </a:cubicBezTo>
                  <a:cubicBezTo>
                    <a:pt x="507867" y="139953"/>
                    <a:pt x="241492" y="247508"/>
                    <a:pt x="414399" y="443045"/>
                  </a:cubicBezTo>
                  <a:close/>
                </a:path>
              </a:pathLst>
            </a:custGeom>
            <a:solidFill>
              <a:srgbClr val="DA9C92">
                <a:alpha val="25000"/>
              </a:srgbClr>
            </a:solidFill>
            <a:ln w="5770" cap="flat">
              <a:noFill/>
              <a:prstDash val="solid"/>
              <a:miter/>
            </a:ln>
          </p:spPr>
          <p:txBody>
            <a:bodyPr rtlCol="0" anchor="ctr"/>
            <a:lstStyle/>
            <a:p>
              <a:endParaRPr lang="th-TH"/>
            </a:p>
          </p:txBody>
        </p:sp>
        <p:pic>
          <p:nvPicPr>
            <p:cNvPr id="2431" name="Picture 2430">
              <a:extLst>
                <a:ext uri="{FF2B5EF4-FFF2-40B4-BE49-F238E27FC236}">
                  <a16:creationId xmlns:a16="http://schemas.microsoft.com/office/drawing/2014/main" id="{8EF620C1-F94F-4C6F-9C39-47DC4260AA18}"/>
                </a:ext>
              </a:extLst>
            </p:cNvPr>
            <p:cNvPicPr>
              <a:picLocks noChangeAspect="1"/>
            </p:cNvPicPr>
            <p:nvPr/>
          </p:nvPicPr>
          <p:blipFill>
            <a:blip r:embed="rId71"/>
            <a:stretch>
              <a:fillRect/>
            </a:stretch>
          </p:blipFill>
          <p:spPr>
            <a:xfrm>
              <a:off x="4125327" y="4204341"/>
              <a:ext cx="265566" cy="819792"/>
            </a:xfrm>
            <a:custGeom>
              <a:avLst/>
              <a:gdLst>
                <a:gd name="connsiteX0" fmla="*/ 908 w 265566"/>
                <a:gd name="connsiteY0" fmla="*/ 168 h 819792"/>
                <a:gd name="connsiteX1" fmla="*/ 266475 w 265566"/>
                <a:gd name="connsiteY1" fmla="*/ 168 h 819792"/>
                <a:gd name="connsiteX2" fmla="*/ 266475 w 265566"/>
                <a:gd name="connsiteY2" fmla="*/ 819960 h 819792"/>
                <a:gd name="connsiteX3" fmla="*/ 908 w 265566"/>
                <a:gd name="connsiteY3" fmla="*/ 819960 h 819792"/>
              </a:gdLst>
              <a:ahLst/>
              <a:cxnLst>
                <a:cxn ang="0">
                  <a:pos x="connsiteX0" y="connsiteY0"/>
                </a:cxn>
                <a:cxn ang="0">
                  <a:pos x="connsiteX1" y="connsiteY1"/>
                </a:cxn>
                <a:cxn ang="0">
                  <a:pos x="connsiteX2" y="connsiteY2"/>
                </a:cxn>
                <a:cxn ang="0">
                  <a:pos x="connsiteX3" y="connsiteY3"/>
                </a:cxn>
              </a:cxnLst>
              <a:rect l="l" t="t" r="r" b="b"/>
              <a:pathLst>
                <a:path w="265566" h="819792">
                  <a:moveTo>
                    <a:pt x="908" y="168"/>
                  </a:moveTo>
                  <a:lnTo>
                    <a:pt x="266475" y="168"/>
                  </a:lnTo>
                  <a:lnTo>
                    <a:pt x="266475" y="819960"/>
                  </a:lnTo>
                  <a:lnTo>
                    <a:pt x="908" y="819960"/>
                  </a:lnTo>
                  <a:close/>
                </a:path>
              </a:pathLst>
            </a:custGeom>
          </p:spPr>
        </p:pic>
        <p:pic>
          <p:nvPicPr>
            <p:cNvPr id="2432" name="Picture 2431">
              <a:extLst>
                <a:ext uri="{FF2B5EF4-FFF2-40B4-BE49-F238E27FC236}">
                  <a16:creationId xmlns:a16="http://schemas.microsoft.com/office/drawing/2014/main" id="{45C49BCA-7C93-4A78-8563-F120D5463FAF}"/>
                </a:ext>
              </a:extLst>
            </p:cNvPr>
            <p:cNvPicPr>
              <a:picLocks noChangeAspect="1"/>
            </p:cNvPicPr>
            <p:nvPr/>
          </p:nvPicPr>
          <p:blipFill>
            <a:blip r:embed="rId72"/>
            <a:stretch>
              <a:fillRect/>
            </a:stretch>
          </p:blipFill>
          <p:spPr>
            <a:xfrm>
              <a:off x="3975224" y="4204341"/>
              <a:ext cx="311751" cy="167422"/>
            </a:xfrm>
            <a:custGeom>
              <a:avLst/>
              <a:gdLst>
                <a:gd name="connsiteX0" fmla="*/ 882 w 311751"/>
                <a:gd name="connsiteY0" fmla="*/ 168 h 167422"/>
                <a:gd name="connsiteX1" fmla="*/ 312634 w 311751"/>
                <a:gd name="connsiteY1" fmla="*/ 168 h 167422"/>
                <a:gd name="connsiteX2" fmla="*/ 312634 w 311751"/>
                <a:gd name="connsiteY2" fmla="*/ 167590 h 167422"/>
                <a:gd name="connsiteX3" fmla="*/ 882 w 311751"/>
                <a:gd name="connsiteY3" fmla="*/ 167590 h 167422"/>
              </a:gdLst>
              <a:ahLst/>
              <a:cxnLst>
                <a:cxn ang="0">
                  <a:pos x="connsiteX0" y="connsiteY0"/>
                </a:cxn>
                <a:cxn ang="0">
                  <a:pos x="connsiteX1" y="connsiteY1"/>
                </a:cxn>
                <a:cxn ang="0">
                  <a:pos x="connsiteX2" y="connsiteY2"/>
                </a:cxn>
                <a:cxn ang="0">
                  <a:pos x="connsiteX3" y="connsiteY3"/>
                </a:cxn>
              </a:cxnLst>
              <a:rect l="l" t="t" r="r" b="b"/>
              <a:pathLst>
                <a:path w="311751" h="167422">
                  <a:moveTo>
                    <a:pt x="882" y="168"/>
                  </a:moveTo>
                  <a:lnTo>
                    <a:pt x="312634" y="168"/>
                  </a:lnTo>
                  <a:lnTo>
                    <a:pt x="312634" y="167590"/>
                  </a:lnTo>
                  <a:lnTo>
                    <a:pt x="882" y="167590"/>
                  </a:lnTo>
                  <a:close/>
                </a:path>
              </a:pathLst>
            </a:custGeom>
          </p:spPr>
        </p:pic>
      </p:grpSp>
      <p:grpSp>
        <p:nvGrpSpPr>
          <p:cNvPr id="2435" name="Graphic 3339">
            <a:extLst>
              <a:ext uri="{FF2B5EF4-FFF2-40B4-BE49-F238E27FC236}">
                <a16:creationId xmlns:a16="http://schemas.microsoft.com/office/drawing/2014/main" id="{7BEF14A2-ABF4-49A3-94D1-2B32E23E6226}"/>
              </a:ext>
            </a:extLst>
          </p:cNvPr>
          <p:cNvGrpSpPr/>
          <p:nvPr/>
        </p:nvGrpSpPr>
        <p:grpSpPr>
          <a:xfrm rot="18515886">
            <a:off x="11433411" y="4237395"/>
            <a:ext cx="851899" cy="1627369"/>
            <a:chOff x="4830056" y="4928236"/>
            <a:chExt cx="1150845" cy="2198442"/>
          </a:xfrm>
        </p:grpSpPr>
        <p:pic>
          <p:nvPicPr>
            <p:cNvPr id="2436" name="Picture 2435">
              <a:extLst>
                <a:ext uri="{FF2B5EF4-FFF2-40B4-BE49-F238E27FC236}">
                  <a16:creationId xmlns:a16="http://schemas.microsoft.com/office/drawing/2014/main" id="{AD8C22B3-5E3D-449F-AF0E-4FC0EECD61EE}"/>
                </a:ext>
              </a:extLst>
            </p:cNvPr>
            <p:cNvPicPr>
              <a:picLocks noChangeAspect="1"/>
            </p:cNvPicPr>
            <p:nvPr/>
          </p:nvPicPr>
          <p:blipFill>
            <a:blip r:embed="rId6"/>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2437" name="Graphic 3339">
              <a:extLst>
                <a:ext uri="{FF2B5EF4-FFF2-40B4-BE49-F238E27FC236}">
                  <a16:creationId xmlns:a16="http://schemas.microsoft.com/office/drawing/2014/main" id="{7DEB9EA9-B6D7-4133-8C18-6368A6AD05DF}"/>
                </a:ext>
              </a:extLst>
            </p:cNvPr>
            <p:cNvGrpSpPr/>
            <p:nvPr/>
          </p:nvGrpSpPr>
          <p:grpSpPr>
            <a:xfrm>
              <a:off x="5406217" y="5705856"/>
              <a:ext cx="463040" cy="395485"/>
              <a:chOff x="5406217" y="5705856"/>
              <a:chExt cx="463040" cy="395485"/>
            </a:xfrm>
          </p:grpSpPr>
          <p:sp>
            <p:nvSpPr>
              <p:cNvPr id="2594" name="Freeform: Shape 2593">
                <a:extLst>
                  <a:ext uri="{FF2B5EF4-FFF2-40B4-BE49-F238E27FC236}">
                    <a16:creationId xmlns:a16="http://schemas.microsoft.com/office/drawing/2014/main" id="{1220ACA6-3D3D-4966-8E79-7A4F6E55F5A8}"/>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2595" name="Picture 2594">
                <a:extLst>
                  <a:ext uri="{FF2B5EF4-FFF2-40B4-BE49-F238E27FC236}">
                    <a16:creationId xmlns:a16="http://schemas.microsoft.com/office/drawing/2014/main" id="{BAC80AFF-2A9E-4758-9E10-84E6F2A172C8}"/>
                  </a:ext>
                </a:extLst>
              </p:cNvPr>
              <p:cNvPicPr>
                <a:picLocks noChangeAspect="1"/>
              </p:cNvPicPr>
              <p:nvPr/>
            </p:nvPicPr>
            <p:blipFill>
              <a:blip r:embed="rId7"/>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2596" name="Picture 2595">
                <a:extLst>
                  <a:ext uri="{FF2B5EF4-FFF2-40B4-BE49-F238E27FC236}">
                    <a16:creationId xmlns:a16="http://schemas.microsoft.com/office/drawing/2014/main" id="{D7A84505-0909-47AB-AFB7-41B37302B874}"/>
                  </a:ext>
                </a:extLst>
              </p:cNvPr>
              <p:cNvPicPr>
                <a:picLocks noChangeAspect="1"/>
              </p:cNvPicPr>
              <p:nvPr/>
            </p:nvPicPr>
            <p:blipFill>
              <a:blip r:embed="rId8"/>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2597" name="Graphic 3339">
                <a:extLst>
                  <a:ext uri="{FF2B5EF4-FFF2-40B4-BE49-F238E27FC236}">
                    <a16:creationId xmlns:a16="http://schemas.microsoft.com/office/drawing/2014/main" id="{5DD16FE3-2FC6-4C85-9C65-4B60983FAA06}"/>
                  </a:ext>
                </a:extLst>
              </p:cNvPr>
              <p:cNvGrpSpPr/>
              <p:nvPr/>
            </p:nvGrpSpPr>
            <p:grpSpPr>
              <a:xfrm>
                <a:off x="5461192" y="5756597"/>
                <a:ext cx="350643" cy="318893"/>
                <a:chOff x="5461192" y="5756597"/>
                <a:chExt cx="350643" cy="318893"/>
              </a:xfrm>
            </p:grpSpPr>
            <p:sp>
              <p:nvSpPr>
                <p:cNvPr id="2598" name="Freeform: Shape 2597">
                  <a:extLst>
                    <a:ext uri="{FF2B5EF4-FFF2-40B4-BE49-F238E27FC236}">
                      <a16:creationId xmlns:a16="http://schemas.microsoft.com/office/drawing/2014/main" id="{9C0240FB-E5A2-4C32-B3A2-423B31770D93}"/>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2599" name="Freeform: Shape 2598">
                  <a:extLst>
                    <a:ext uri="{FF2B5EF4-FFF2-40B4-BE49-F238E27FC236}">
                      <a16:creationId xmlns:a16="http://schemas.microsoft.com/office/drawing/2014/main" id="{B035934E-D38E-4767-AC0F-66A3CD519F69}"/>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2600" name="Freeform: Shape 2599">
                  <a:extLst>
                    <a:ext uri="{FF2B5EF4-FFF2-40B4-BE49-F238E27FC236}">
                      <a16:creationId xmlns:a16="http://schemas.microsoft.com/office/drawing/2014/main" id="{93600500-5F6E-46F7-83D2-087BFDB59702}"/>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2601" name="Freeform: Shape 2600">
                  <a:extLst>
                    <a:ext uri="{FF2B5EF4-FFF2-40B4-BE49-F238E27FC236}">
                      <a16:creationId xmlns:a16="http://schemas.microsoft.com/office/drawing/2014/main" id="{4E32C112-AED1-4F4B-B02E-C1F56ECD03DA}"/>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2602" name="Freeform: Shape 2601">
                  <a:extLst>
                    <a:ext uri="{FF2B5EF4-FFF2-40B4-BE49-F238E27FC236}">
                      <a16:creationId xmlns:a16="http://schemas.microsoft.com/office/drawing/2014/main" id="{A3E9A696-2650-4853-99A5-F125F2A23CE7}"/>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2603" name="Freeform: Shape 2602">
                  <a:extLst>
                    <a:ext uri="{FF2B5EF4-FFF2-40B4-BE49-F238E27FC236}">
                      <a16:creationId xmlns:a16="http://schemas.microsoft.com/office/drawing/2014/main" id="{D03D715E-5E38-40E3-A989-EDF1BEC19E33}"/>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2604" name="Freeform: Shape 2603">
                  <a:extLst>
                    <a:ext uri="{FF2B5EF4-FFF2-40B4-BE49-F238E27FC236}">
                      <a16:creationId xmlns:a16="http://schemas.microsoft.com/office/drawing/2014/main" id="{6B8903B2-2A89-494A-B0B1-AB0C866AEFF3}"/>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2605" name="Freeform: Shape 2604">
                  <a:extLst>
                    <a:ext uri="{FF2B5EF4-FFF2-40B4-BE49-F238E27FC236}">
                      <a16:creationId xmlns:a16="http://schemas.microsoft.com/office/drawing/2014/main" id="{F76CE81E-51A7-4B1E-A894-BEE7294998C4}"/>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2606" name="Freeform: Shape 2605">
                  <a:extLst>
                    <a:ext uri="{FF2B5EF4-FFF2-40B4-BE49-F238E27FC236}">
                      <a16:creationId xmlns:a16="http://schemas.microsoft.com/office/drawing/2014/main" id="{28220340-F758-4845-9F34-DF3D0E1559D0}"/>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2607" name="Freeform: Shape 2606">
                  <a:extLst>
                    <a:ext uri="{FF2B5EF4-FFF2-40B4-BE49-F238E27FC236}">
                      <a16:creationId xmlns:a16="http://schemas.microsoft.com/office/drawing/2014/main" id="{47A4675E-C78F-4C4C-9DE3-5F6F544CC9DB}"/>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2608" name="Freeform: Shape 2607">
                  <a:extLst>
                    <a:ext uri="{FF2B5EF4-FFF2-40B4-BE49-F238E27FC236}">
                      <a16:creationId xmlns:a16="http://schemas.microsoft.com/office/drawing/2014/main" id="{6BC45A6B-C64F-42FF-ABC4-183C65EF9869}"/>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2609" name="Freeform: Shape 2608">
                  <a:extLst>
                    <a:ext uri="{FF2B5EF4-FFF2-40B4-BE49-F238E27FC236}">
                      <a16:creationId xmlns:a16="http://schemas.microsoft.com/office/drawing/2014/main" id="{6103EF88-1B79-4DD8-BE4F-EE8C0DEC3E0D}"/>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2438" name="Graphic 3339">
              <a:extLst>
                <a:ext uri="{FF2B5EF4-FFF2-40B4-BE49-F238E27FC236}">
                  <a16:creationId xmlns:a16="http://schemas.microsoft.com/office/drawing/2014/main" id="{3B9AE0AA-A12D-4943-ACA2-A11C14186FF5}"/>
                </a:ext>
              </a:extLst>
            </p:cNvPr>
            <p:cNvGrpSpPr/>
            <p:nvPr/>
          </p:nvGrpSpPr>
          <p:grpSpPr>
            <a:xfrm>
              <a:off x="5318954" y="5399734"/>
              <a:ext cx="476606" cy="414474"/>
              <a:chOff x="5318954" y="5399734"/>
              <a:chExt cx="476606" cy="414474"/>
            </a:xfrm>
          </p:grpSpPr>
          <p:sp>
            <p:nvSpPr>
              <p:cNvPr id="2578" name="Freeform: Shape 2577">
                <a:extLst>
                  <a:ext uri="{FF2B5EF4-FFF2-40B4-BE49-F238E27FC236}">
                    <a16:creationId xmlns:a16="http://schemas.microsoft.com/office/drawing/2014/main" id="{3F934E14-AF5F-4E52-8A1A-FDC006D2EF46}"/>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2579" name="Picture 2578">
                <a:extLst>
                  <a:ext uri="{FF2B5EF4-FFF2-40B4-BE49-F238E27FC236}">
                    <a16:creationId xmlns:a16="http://schemas.microsoft.com/office/drawing/2014/main" id="{CED86AE9-F9A9-4440-BC28-2B41A3C68F40}"/>
                  </a:ext>
                </a:extLst>
              </p:cNvPr>
              <p:cNvPicPr>
                <a:picLocks noChangeAspect="1"/>
              </p:cNvPicPr>
              <p:nvPr/>
            </p:nvPicPr>
            <p:blipFill>
              <a:blip r:embed="rId9"/>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2580" name="Picture 2579">
                <a:extLst>
                  <a:ext uri="{FF2B5EF4-FFF2-40B4-BE49-F238E27FC236}">
                    <a16:creationId xmlns:a16="http://schemas.microsoft.com/office/drawing/2014/main" id="{EC083D96-1173-4498-A63C-D0B44B38B799}"/>
                  </a:ext>
                </a:extLst>
              </p:cNvPr>
              <p:cNvPicPr>
                <a:picLocks noChangeAspect="1"/>
              </p:cNvPicPr>
              <p:nvPr/>
            </p:nvPicPr>
            <p:blipFill>
              <a:blip r:embed="rId10"/>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2581" name="Graphic 3339">
                <a:extLst>
                  <a:ext uri="{FF2B5EF4-FFF2-40B4-BE49-F238E27FC236}">
                    <a16:creationId xmlns:a16="http://schemas.microsoft.com/office/drawing/2014/main" id="{9AAED22A-C7DD-4E5F-9FE8-C0C17BE8EF18}"/>
                  </a:ext>
                </a:extLst>
              </p:cNvPr>
              <p:cNvGrpSpPr/>
              <p:nvPr/>
            </p:nvGrpSpPr>
            <p:grpSpPr>
              <a:xfrm>
                <a:off x="5364163" y="5453208"/>
                <a:ext cx="370327" cy="333864"/>
                <a:chOff x="5364163" y="5453208"/>
                <a:chExt cx="370327" cy="333864"/>
              </a:xfrm>
              <a:solidFill>
                <a:srgbClr val="A0A58F"/>
              </a:solidFill>
            </p:grpSpPr>
            <p:sp>
              <p:nvSpPr>
                <p:cNvPr id="2582" name="Freeform: Shape 2581">
                  <a:extLst>
                    <a:ext uri="{FF2B5EF4-FFF2-40B4-BE49-F238E27FC236}">
                      <a16:creationId xmlns:a16="http://schemas.microsoft.com/office/drawing/2014/main" id="{D3B945A2-25CC-4BFA-92B7-362704B83B7D}"/>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2583" name="Freeform: Shape 2582">
                  <a:extLst>
                    <a:ext uri="{FF2B5EF4-FFF2-40B4-BE49-F238E27FC236}">
                      <a16:creationId xmlns:a16="http://schemas.microsoft.com/office/drawing/2014/main" id="{F04029B8-42B6-4FE6-A9B2-001A8C698E1A}"/>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2584" name="Freeform: Shape 2583">
                  <a:extLst>
                    <a:ext uri="{FF2B5EF4-FFF2-40B4-BE49-F238E27FC236}">
                      <a16:creationId xmlns:a16="http://schemas.microsoft.com/office/drawing/2014/main" id="{07582041-86B2-4702-8A75-343438F607F0}"/>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2585" name="Freeform: Shape 2584">
                  <a:extLst>
                    <a:ext uri="{FF2B5EF4-FFF2-40B4-BE49-F238E27FC236}">
                      <a16:creationId xmlns:a16="http://schemas.microsoft.com/office/drawing/2014/main" id="{CB9B2260-72B9-4A2F-90A0-C959E9CB5BD7}"/>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2586" name="Freeform: Shape 2585">
                  <a:extLst>
                    <a:ext uri="{FF2B5EF4-FFF2-40B4-BE49-F238E27FC236}">
                      <a16:creationId xmlns:a16="http://schemas.microsoft.com/office/drawing/2014/main" id="{16D8C5A1-8118-4329-ACFE-D99E66337302}"/>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2587" name="Freeform: Shape 2586">
                  <a:extLst>
                    <a:ext uri="{FF2B5EF4-FFF2-40B4-BE49-F238E27FC236}">
                      <a16:creationId xmlns:a16="http://schemas.microsoft.com/office/drawing/2014/main" id="{87C864F6-8935-470C-BDDE-B6FB2341E4D6}"/>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2588" name="Freeform: Shape 2587">
                  <a:extLst>
                    <a:ext uri="{FF2B5EF4-FFF2-40B4-BE49-F238E27FC236}">
                      <a16:creationId xmlns:a16="http://schemas.microsoft.com/office/drawing/2014/main" id="{FC3359A1-C789-42A6-9D66-71DC70CEB11F}"/>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2589" name="Freeform: Shape 2588">
                  <a:extLst>
                    <a:ext uri="{FF2B5EF4-FFF2-40B4-BE49-F238E27FC236}">
                      <a16:creationId xmlns:a16="http://schemas.microsoft.com/office/drawing/2014/main" id="{3757FD25-EE45-46D8-89DA-7791B6ADB0B4}"/>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2590" name="Freeform: Shape 2589">
                  <a:extLst>
                    <a:ext uri="{FF2B5EF4-FFF2-40B4-BE49-F238E27FC236}">
                      <a16:creationId xmlns:a16="http://schemas.microsoft.com/office/drawing/2014/main" id="{E17B4482-A536-4262-B5DA-F3DADD2B9D65}"/>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2591" name="Freeform: Shape 2590">
                  <a:extLst>
                    <a:ext uri="{FF2B5EF4-FFF2-40B4-BE49-F238E27FC236}">
                      <a16:creationId xmlns:a16="http://schemas.microsoft.com/office/drawing/2014/main" id="{2770FB7F-70DA-4FF8-B92F-E8B4918F341F}"/>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2592" name="Freeform: Shape 2591">
                  <a:extLst>
                    <a:ext uri="{FF2B5EF4-FFF2-40B4-BE49-F238E27FC236}">
                      <a16:creationId xmlns:a16="http://schemas.microsoft.com/office/drawing/2014/main" id="{6570D96A-F928-4100-8C05-BE799A8D598A}"/>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2593" name="Freeform: Shape 2592">
                  <a:extLst>
                    <a:ext uri="{FF2B5EF4-FFF2-40B4-BE49-F238E27FC236}">
                      <a16:creationId xmlns:a16="http://schemas.microsoft.com/office/drawing/2014/main" id="{482E703A-D015-4CD4-809A-D03E1DC26ED6}"/>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2439" name="Graphic 3339">
              <a:extLst>
                <a:ext uri="{FF2B5EF4-FFF2-40B4-BE49-F238E27FC236}">
                  <a16:creationId xmlns:a16="http://schemas.microsoft.com/office/drawing/2014/main" id="{A85BA386-ADE2-4C4D-8E02-C1BA9811CC61}"/>
                </a:ext>
              </a:extLst>
            </p:cNvPr>
            <p:cNvGrpSpPr/>
            <p:nvPr/>
          </p:nvGrpSpPr>
          <p:grpSpPr>
            <a:xfrm>
              <a:off x="5130193" y="6290496"/>
              <a:ext cx="438869" cy="517201"/>
              <a:chOff x="5130193" y="6290496"/>
              <a:chExt cx="438869" cy="517201"/>
            </a:xfrm>
          </p:grpSpPr>
          <p:grpSp>
            <p:nvGrpSpPr>
              <p:cNvPr id="2560" name="Graphic 3339">
                <a:extLst>
                  <a:ext uri="{FF2B5EF4-FFF2-40B4-BE49-F238E27FC236}">
                    <a16:creationId xmlns:a16="http://schemas.microsoft.com/office/drawing/2014/main" id="{1B0D8F31-9FEC-4A4D-918F-C96D77C516AA}"/>
                  </a:ext>
                </a:extLst>
              </p:cNvPr>
              <p:cNvGrpSpPr/>
              <p:nvPr/>
            </p:nvGrpSpPr>
            <p:grpSpPr>
              <a:xfrm>
                <a:off x="5130193" y="6290496"/>
                <a:ext cx="438869" cy="517201"/>
                <a:chOff x="5130193" y="6290496"/>
                <a:chExt cx="438869" cy="517201"/>
              </a:xfrm>
              <a:solidFill>
                <a:srgbClr val="FBFFFF"/>
              </a:solidFill>
            </p:grpSpPr>
            <p:sp>
              <p:nvSpPr>
                <p:cNvPr id="2576" name="Freeform: Shape 2575">
                  <a:extLst>
                    <a:ext uri="{FF2B5EF4-FFF2-40B4-BE49-F238E27FC236}">
                      <a16:creationId xmlns:a16="http://schemas.microsoft.com/office/drawing/2014/main" id="{32E2AF75-0A85-4C70-B7FE-0E1C4723204B}"/>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2577" name="Freeform: Shape 2576">
                  <a:extLst>
                    <a:ext uri="{FF2B5EF4-FFF2-40B4-BE49-F238E27FC236}">
                      <a16:creationId xmlns:a16="http://schemas.microsoft.com/office/drawing/2014/main" id="{C6B4E650-92C8-46AE-B894-282B9D03BFB3}"/>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2561" name="Picture 2560">
                <a:extLst>
                  <a:ext uri="{FF2B5EF4-FFF2-40B4-BE49-F238E27FC236}">
                    <a16:creationId xmlns:a16="http://schemas.microsoft.com/office/drawing/2014/main" id="{F7904393-43D2-47D6-ADB7-B83AF2FACC81}"/>
                  </a:ext>
                </a:extLst>
              </p:cNvPr>
              <p:cNvPicPr>
                <a:picLocks noChangeAspect="1"/>
              </p:cNvPicPr>
              <p:nvPr/>
            </p:nvPicPr>
            <p:blipFill>
              <a:blip r:embed="rId11"/>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2562" name="Picture 2561">
                <a:extLst>
                  <a:ext uri="{FF2B5EF4-FFF2-40B4-BE49-F238E27FC236}">
                    <a16:creationId xmlns:a16="http://schemas.microsoft.com/office/drawing/2014/main" id="{46F7D2F2-37AF-4CD3-AEF9-21C3AEFED1BC}"/>
                  </a:ext>
                </a:extLst>
              </p:cNvPr>
              <p:cNvPicPr>
                <a:picLocks noChangeAspect="1"/>
              </p:cNvPicPr>
              <p:nvPr/>
            </p:nvPicPr>
            <p:blipFill>
              <a:blip r:embed="rId12"/>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2563" name="Graphic 3339">
                <a:extLst>
                  <a:ext uri="{FF2B5EF4-FFF2-40B4-BE49-F238E27FC236}">
                    <a16:creationId xmlns:a16="http://schemas.microsoft.com/office/drawing/2014/main" id="{10983DD5-E671-4B32-A232-52C58B4F6F7F}"/>
                  </a:ext>
                </a:extLst>
              </p:cNvPr>
              <p:cNvGrpSpPr/>
              <p:nvPr/>
            </p:nvGrpSpPr>
            <p:grpSpPr>
              <a:xfrm>
                <a:off x="5195275" y="6340385"/>
                <a:ext cx="298443" cy="367021"/>
                <a:chOff x="5195275" y="6340385"/>
                <a:chExt cx="298443" cy="367021"/>
              </a:xfrm>
              <a:solidFill>
                <a:srgbClr val="A0BDAB"/>
              </a:solidFill>
            </p:grpSpPr>
            <p:sp>
              <p:nvSpPr>
                <p:cNvPr id="2564" name="Freeform: Shape 2563">
                  <a:extLst>
                    <a:ext uri="{FF2B5EF4-FFF2-40B4-BE49-F238E27FC236}">
                      <a16:creationId xmlns:a16="http://schemas.microsoft.com/office/drawing/2014/main" id="{F93F1672-6A95-4003-8B2A-E924AD100029}"/>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2565" name="Freeform: Shape 2564">
                  <a:extLst>
                    <a:ext uri="{FF2B5EF4-FFF2-40B4-BE49-F238E27FC236}">
                      <a16:creationId xmlns:a16="http://schemas.microsoft.com/office/drawing/2014/main" id="{04E520BA-7901-452B-8C23-1FB32BBE6ED4}"/>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2566" name="Freeform: Shape 2565">
                  <a:extLst>
                    <a:ext uri="{FF2B5EF4-FFF2-40B4-BE49-F238E27FC236}">
                      <a16:creationId xmlns:a16="http://schemas.microsoft.com/office/drawing/2014/main" id="{68493755-0549-4D9F-B3DC-264227DC00CD}"/>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2567" name="Freeform: Shape 2566">
                  <a:extLst>
                    <a:ext uri="{FF2B5EF4-FFF2-40B4-BE49-F238E27FC236}">
                      <a16:creationId xmlns:a16="http://schemas.microsoft.com/office/drawing/2014/main" id="{DC42078B-E3D6-44C3-848D-F4801C0F9C93}"/>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2568" name="Freeform: Shape 2567">
                  <a:extLst>
                    <a:ext uri="{FF2B5EF4-FFF2-40B4-BE49-F238E27FC236}">
                      <a16:creationId xmlns:a16="http://schemas.microsoft.com/office/drawing/2014/main" id="{F4D96D1D-E6B4-42D2-8820-9ED56023A789}"/>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2569" name="Freeform: Shape 2568">
                  <a:extLst>
                    <a:ext uri="{FF2B5EF4-FFF2-40B4-BE49-F238E27FC236}">
                      <a16:creationId xmlns:a16="http://schemas.microsoft.com/office/drawing/2014/main" id="{AC75D009-6B6C-4805-B996-4EE43DEA0A7D}"/>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2570" name="Freeform: Shape 2569">
                  <a:extLst>
                    <a:ext uri="{FF2B5EF4-FFF2-40B4-BE49-F238E27FC236}">
                      <a16:creationId xmlns:a16="http://schemas.microsoft.com/office/drawing/2014/main" id="{76439964-DF89-4695-B1AB-D09082C352F2}"/>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2571" name="Freeform: Shape 2570">
                  <a:extLst>
                    <a:ext uri="{FF2B5EF4-FFF2-40B4-BE49-F238E27FC236}">
                      <a16:creationId xmlns:a16="http://schemas.microsoft.com/office/drawing/2014/main" id="{A95461F7-04E4-4C82-B1BC-68B171496184}"/>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2572" name="Freeform: Shape 2571">
                  <a:extLst>
                    <a:ext uri="{FF2B5EF4-FFF2-40B4-BE49-F238E27FC236}">
                      <a16:creationId xmlns:a16="http://schemas.microsoft.com/office/drawing/2014/main" id="{C7D08CD3-EF1C-440F-A1E7-1790DF01B529}"/>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2573" name="Freeform: Shape 2572">
                  <a:extLst>
                    <a:ext uri="{FF2B5EF4-FFF2-40B4-BE49-F238E27FC236}">
                      <a16:creationId xmlns:a16="http://schemas.microsoft.com/office/drawing/2014/main" id="{4B71B148-AFA2-4467-8538-761EC6CFE467}"/>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2574" name="Freeform: Shape 2573">
                  <a:extLst>
                    <a:ext uri="{FF2B5EF4-FFF2-40B4-BE49-F238E27FC236}">
                      <a16:creationId xmlns:a16="http://schemas.microsoft.com/office/drawing/2014/main" id="{7DEC4399-E284-47C5-9F6B-28575606D978}"/>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2575" name="Freeform: Shape 2574">
                  <a:extLst>
                    <a:ext uri="{FF2B5EF4-FFF2-40B4-BE49-F238E27FC236}">
                      <a16:creationId xmlns:a16="http://schemas.microsoft.com/office/drawing/2014/main" id="{F6869A27-682D-4EEA-88D1-43895B95FB64}"/>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2440" name="Picture 2439">
              <a:extLst>
                <a:ext uri="{FF2B5EF4-FFF2-40B4-BE49-F238E27FC236}">
                  <a16:creationId xmlns:a16="http://schemas.microsoft.com/office/drawing/2014/main" id="{94E26BDC-1F45-4177-B87F-2043BC1AD0C3}"/>
                </a:ext>
              </a:extLst>
            </p:cNvPr>
            <p:cNvPicPr>
              <a:picLocks noChangeAspect="1"/>
            </p:cNvPicPr>
            <p:nvPr/>
          </p:nvPicPr>
          <p:blipFill>
            <a:blip r:embed="rId13"/>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2441" name="Picture 2440">
              <a:extLst>
                <a:ext uri="{FF2B5EF4-FFF2-40B4-BE49-F238E27FC236}">
                  <a16:creationId xmlns:a16="http://schemas.microsoft.com/office/drawing/2014/main" id="{41DE302B-FE43-4C60-AC9A-D6525C16A0C0}"/>
                </a:ext>
              </a:extLst>
            </p:cNvPr>
            <p:cNvPicPr>
              <a:picLocks noChangeAspect="1"/>
            </p:cNvPicPr>
            <p:nvPr/>
          </p:nvPicPr>
          <p:blipFill>
            <a:blip r:embed="rId14"/>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2442" name="Picture 2441">
              <a:extLst>
                <a:ext uri="{FF2B5EF4-FFF2-40B4-BE49-F238E27FC236}">
                  <a16:creationId xmlns:a16="http://schemas.microsoft.com/office/drawing/2014/main" id="{B996BA5A-89CC-4C83-9B52-ABCF065B3AA9}"/>
                </a:ext>
              </a:extLst>
            </p:cNvPr>
            <p:cNvPicPr>
              <a:picLocks noChangeAspect="1"/>
            </p:cNvPicPr>
            <p:nvPr/>
          </p:nvPicPr>
          <p:blipFill>
            <a:blip r:embed="rId15"/>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2443" name="Picture 2442">
              <a:extLst>
                <a:ext uri="{FF2B5EF4-FFF2-40B4-BE49-F238E27FC236}">
                  <a16:creationId xmlns:a16="http://schemas.microsoft.com/office/drawing/2014/main" id="{305A203B-9639-4B7F-A36A-FAECB77C39CD}"/>
                </a:ext>
              </a:extLst>
            </p:cNvPr>
            <p:cNvPicPr>
              <a:picLocks noChangeAspect="1"/>
            </p:cNvPicPr>
            <p:nvPr/>
          </p:nvPicPr>
          <p:blipFill>
            <a:blip r:embed="rId16"/>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2444" name="Graphic 3339">
              <a:extLst>
                <a:ext uri="{FF2B5EF4-FFF2-40B4-BE49-F238E27FC236}">
                  <a16:creationId xmlns:a16="http://schemas.microsoft.com/office/drawing/2014/main" id="{5CBCB644-C4AC-46D3-92B4-92D0CB9D6258}"/>
                </a:ext>
              </a:extLst>
            </p:cNvPr>
            <p:cNvGrpSpPr/>
            <p:nvPr/>
          </p:nvGrpSpPr>
          <p:grpSpPr>
            <a:xfrm>
              <a:off x="4955894" y="6032381"/>
              <a:ext cx="457741" cy="586476"/>
              <a:chOff x="4955894" y="6032381"/>
              <a:chExt cx="457741" cy="586476"/>
            </a:xfrm>
          </p:grpSpPr>
          <p:grpSp>
            <p:nvGrpSpPr>
              <p:cNvPr id="2541" name="Graphic 3339">
                <a:extLst>
                  <a:ext uri="{FF2B5EF4-FFF2-40B4-BE49-F238E27FC236}">
                    <a16:creationId xmlns:a16="http://schemas.microsoft.com/office/drawing/2014/main" id="{C4C32C83-1F04-4D17-A1C6-31E1328A9AB7}"/>
                  </a:ext>
                </a:extLst>
              </p:cNvPr>
              <p:cNvGrpSpPr/>
              <p:nvPr/>
            </p:nvGrpSpPr>
            <p:grpSpPr>
              <a:xfrm>
                <a:off x="4955894" y="6032381"/>
                <a:ext cx="457741" cy="586476"/>
                <a:chOff x="4955894" y="6032381"/>
                <a:chExt cx="457741" cy="586476"/>
              </a:xfrm>
              <a:solidFill>
                <a:srgbClr val="FBFFFF"/>
              </a:solidFill>
            </p:grpSpPr>
            <p:sp>
              <p:nvSpPr>
                <p:cNvPr id="2558" name="Freeform: Shape 2557">
                  <a:extLst>
                    <a:ext uri="{FF2B5EF4-FFF2-40B4-BE49-F238E27FC236}">
                      <a16:creationId xmlns:a16="http://schemas.microsoft.com/office/drawing/2014/main" id="{F13DCA02-93F1-43DD-98FF-22046EC0739C}"/>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2559" name="Freeform: Shape 2558">
                  <a:extLst>
                    <a:ext uri="{FF2B5EF4-FFF2-40B4-BE49-F238E27FC236}">
                      <a16:creationId xmlns:a16="http://schemas.microsoft.com/office/drawing/2014/main" id="{085DE5DB-70C1-415F-881A-BB03E6A819B6}"/>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2542" name="Graphic 3339">
                <a:extLst>
                  <a:ext uri="{FF2B5EF4-FFF2-40B4-BE49-F238E27FC236}">
                    <a16:creationId xmlns:a16="http://schemas.microsoft.com/office/drawing/2014/main" id="{AE0AFDF2-F175-4112-A227-14A4B756280D}"/>
                  </a:ext>
                </a:extLst>
              </p:cNvPr>
              <p:cNvGrpSpPr/>
              <p:nvPr/>
            </p:nvGrpSpPr>
            <p:grpSpPr>
              <a:xfrm>
                <a:off x="4958575" y="6036966"/>
                <a:ext cx="450606" cy="578081"/>
                <a:chOff x="4958575" y="6036966"/>
                <a:chExt cx="450606" cy="578081"/>
              </a:xfrm>
              <a:solidFill>
                <a:srgbClr val="A0BDAB"/>
              </a:solidFill>
            </p:grpSpPr>
            <p:pic>
              <p:nvPicPr>
                <p:cNvPr id="2543" name="Picture 2542">
                  <a:extLst>
                    <a:ext uri="{FF2B5EF4-FFF2-40B4-BE49-F238E27FC236}">
                      <a16:creationId xmlns:a16="http://schemas.microsoft.com/office/drawing/2014/main" id="{F376EFA0-381B-4F48-9173-B4C41045E0DF}"/>
                    </a:ext>
                  </a:extLst>
                </p:cNvPr>
                <p:cNvPicPr>
                  <a:picLocks noChangeAspect="1"/>
                </p:cNvPicPr>
                <p:nvPr/>
              </p:nvPicPr>
              <p:blipFill>
                <a:blip r:embed="rId17"/>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2544" name="Picture 2543">
                  <a:extLst>
                    <a:ext uri="{FF2B5EF4-FFF2-40B4-BE49-F238E27FC236}">
                      <a16:creationId xmlns:a16="http://schemas.microsoft.com/office/drawing/2014/main" id="{BB494011-54EB-4DC3-A07A-82D9AF341404}"/>
                    </a:ext>
                  </a:extLst>
                </p:cNvPr>
                <p:cNvPicPr>
                  <a:picLocks noChangeAspect="1"/>
                </p:cNvPicPr>
                <p:nvPr/>
              </p:nvPicPr>
              <p:blipFill>
                <a:blip r:embed="rId18"/>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2545" name="Graphic 3339">
                  <a:extLst>
                    <a:ext uri="{FF2B5EF4-FFF2-40B4-BE49-F238E27FC236}">
                      <a16:creationId xmlns:a16="http://schemas.microsoft.com/office/drawing/2014/main" id="{E9066C56-C4D4-4D04-97C6-4AF324229E06}"/>
                    </a:ext>
                  </a:extLst>
                </p:cNvPr>
                <p:cNvGrpSpPr/>
                <p:nvPr/>
              </p:nvGrpSpPr>
              <p:grpSpPr>
                <a:xfrm>
                  <a:off x="4980229" y="6072822"/>
                  <a:ext cx="378118" cy="496971"/>
                  <a:chOff x="4980229" y="6072822"/>
                  <a:chExt cx="378118" cy="496971"/>
                </a:xfrm>
                <a:solidFill>
                  <a:srgbClr val="A0BDAB"/>
                </a:solidFill>
              </p:grpSpPr>
              <p:sp>
                <p:nvSpPr>
                  <p:cNvPr id="2546" name="Freeform: Shape 2545">
                    <a:extLst>
                      <a:ext uri="{FF2B5EF4-FFF2-40B4-BE49-F238E27FC236}">
                        <a16:creationId xmlns:a16="http://schemas.microsoft.com/office/drawing/2014/main" id="{2C2BA7D2-8D98-409F-9E53-50282C9B7247}"/>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2547" name="Freeform: Shape 2546">
                    <a:extLst>
                      <a:ext uri="{FF2B5EF4-FFF2-40B4-BE49-F238E27FC236}">
                        <a16:creationId xmlns:a16="http://schemas.microsoft.com/office/drawing/2014/main" id="{D63A9F46-69E5-46D9-9E76-5B7DCCD14233}"/>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2548" name="Freeform: Shape 2547">
                    <a:extLst>
                      <a:ext uri="{FF2B5EF4-FFF2-40B4-BE49-F238E27FC236}">
                        <a16:creationId xmlns:a16="http://schemas.microsoft.com/office/drawing/2014/main" id="{0959AE97-0DA8-45B4-A2A3-6A8BCB0A3C76}"/>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2549" name="Freeform: Shape 2548">
                    <a:extLst>
                      <a:ext uri="{FF2B5EF4-FFF2-40B4-BE49-F238E27FC236}">
                        <a16:creationId xmlns:a16="http://schemas.microsoft.com/office/drawing/2014/main" id="{A781AF44-F0CE-434F-AC7F-828D8F110F93}"/>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2550" name="Freeform: Shape 2549">
                    <a:extLst>
                      <a:ext uri="{FF2B5EF4-FFF2-40B4-BE49-F238E27FC236}">
                        <a16:creationId xmlns:a16="http://schemas.microsoft.com/office/drawing/2014/main" id="{EE5371A7-D272-4B3E-A070-C63097A5EBBA}"/>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2551" name="Freeform: Shape 2550">
                    <a:extLst>
                      <a:ext uri="{FF2B5EF4-FFF2-40B4-BE49-F238E27FC236}">
                        <a16:creationId xmlns:a16="http://schemas.microsoft.com/office/drawing/2014/main" id="{E248B895-124D-4116-BD1D-E4F80DAE22B0}"/>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2552" name="Freeform: Shape 2551">
                    <a:extLst>
                      <a:ext uri="{FF2B5EF4-FFF2-40B4-BE49-F238E27FC236}">
                        <a16:creationId xmlns:a16="http://schemas.microsoft.com/office/drawing/2014/main" id="{B587EC70-6BAE-44FB-83BA-A96EE6C8532B}"/>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2553" name="Freeform: Shape 2552">
                    <a:extLst>
                      <a:ext uri="{FF2B5EF4-FFF2-40B4-BE49-F238E27FC236}">
                        <a16:creationId xmlns:a16="http://schemas.microsoft.com/office/drawing/2014/main" id="{785F7B70-EBB3-4531-A090-4F350CE8DFAD}"/>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2554" name="Freeform: Shape 2553">
                    <a:extLst>
                      <a:ext uri="{FF2B5EF4-FFF2-40B4-BE49-F238E27FC236}">
                        <a16:creationId xmlns:a16="http://schemas.microsoft.com/office/drawing/2014/main" id="{7348BAF2-B59B-45B9-A059-F315CC26F24B}"/>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2555" name="Freeform: Shape 2554">
                    <a:extLst>
                      <a:ext uri="{FF2B5EF4-FFF2-40B4-BE49-F238E27FC236}">
                        <a16:creationId xmlns:a16="http://schemas.microsoft.com/office/drawing/2014/main" id="{41E873B2-D330-48C0-9471-5ED0A53D8C79}"/>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2556" name="Freeform: Shape 2555">
                    <a:extLst>
                      <a:ext uri="{FF2B5EF4-FFF2-40B4-BE49-F238E27FC236}">
                        <a16:creationId xmlns:a16="http://schemas.microsoft.com/office/drawing/2014/main" id="{5570241C-D535-4ABF-BF05-2CFF76BFFA80}"/>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2557" name="Freeform: Shape 2556">
                    <a:extLst>
                      <a:ext uri="{FF2B5EF4-FFF2-40B4-BE49-F238E27FC236}">
                        <a16:creationId xmlns:a16="http://schemas.microsoft.com/office/drawing/2014/main" id="{89517256-D324-4487-9DFB-53895161E2AF}"/>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2445" name="Graphic 3339">
              <a:extLst>
                <a:ext uri="{FF2B5EF4-FFF2-40B4-BE49-F238E27FC236}">
                  <a16:creationId xmlns:a16="http://schemas.microsoft.com/office/drawing/2014/main" id="{9BA7E48B-701D-4C2A-81A7-30FB3A616E8B}"/>
                </a:ext>
              </a:extLst>
            </p:cNvPr>
            <p:cNvGrpSpPr/>
            <p:nvPr/>
          </p:nvGrpSpPr>
          <p:grpSpPr>
            <a:xfrm>
              <a:off x="4852700" y="5752331"/>
              <a:ext cx="455471" cy="582377"/>
              <a:chOff x="4852700" y="5752331"/>
              <a:chExt cx="455471" cy="582377"/>
            </a:xfrm>
          </p:grpSpPr>
          <p:grpSp>
            <p:nvGrpSpPr>
              <p:cNvPr id="2522" name="Graphic 3339">
                <a:extLst>
                  <a:ext uri="{FF2B5EF4-FFF2-40B4-BE49-F238E27FC236}">
                    <a16:creationId xmlns:a16="http://schemas.microsoft.com/office/drawing/2014/main" id="{A469E652-8468-4147-A208-D464A6FBBE02}"/>
                  </a:ext>
                </a:extLst>
              </p:cNvPr>
              <p:cNvGrpSpPr/>
              <p:nvPr/>
            </p:nvGrpSpPr>
            <p:grpSpPr>
              <a:xfrm>
                <a:off x="4852700" y="5752331"/>
                <a:ext cx="455471" cy="582377"/>
                <a:chOff x="4852700" y="5752331"/>
                <a:chExt cx="455471" cy="582377"/>
              </a:xfrm>
              <a:solidFill>
                <a:srgbClr val="FBFFFF"/>
              </a:solidFill>
            </p:grpSpPr>
            <p:sp>
              <p:nvSpPr>
                <p:cNvPr id="2539" name="Freeform: Shape 2538">
                  <a:extLst>
                    <a:ext uri="{FF2B5EF4-FFF2-40B4-BE49-F238E27FC236}">
                      <a16:creationId xmlns:a16="http://schemas.microsoft.com/office/drawing/2014/main" id="{23C73CE4-F5E9-4221-926F-EB7E0E7A99FF}"/>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2540" name="Freeform: Shape 2539">
                  <a:extLst>
                    <a:ext uri="{FF2B5EF4-FFF2-40B4-BE49-F238E27FC236}">
                      <a16:creationId xmlns:a16="http://schemas.microsoft.com/office/drawing/2014/main" id="{B6DC227D-CA29-45CC-B6D4-8F9EEFC75BEB}"/>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2523" name="Graphic 3339">
                <a:extLst>
                  <a:ext uri="{FF2B5EF4-FFF2-40B4-BE49-F238E27FC236}">
                    <a16:creationId xmlns:a16="http://schemas.microsoft.com/office/drawing/2014/main" id="{F283D676-73BD-4164-B632-463F375EFA9E}"/>
                  </a:ext>
                </a:extLst>
              </p:cNvPr>
              <p:cNvGrpSpPr/>
              <p:nvPr/>
            </p:nvGrpSpPr>
            <p:grpSpPr>
              <a:xfrm>
                <a:off x="4854817" y="5755337"/>
                <a:ext cx="447642" cy="578081"/>
                <a:chOff x="4854817" y="5755337"/>
                <a:chExt cx="447642" cy="578081"/>
              </a:xfrm>
              <a:solidFill>
                <a:srgbClr val="A0BDAB"/>
              </a:solidFill>
            </p:grpSpPr>
            <p:pic>
              <p:nvPicPr>
                <p:cNvPr id="2524" name="Picture 2523">
                  <a:extLst>
                    <a:ext uri="{FF2B5EF4-FFF2-40B4-BE49-F238E27FC236}">
                      <a16:creationId xmlns:a16="http://schemas.microsoft.com/office/drawing/2014/main" id="{F5765E15-C5BB-4E6A-813D-8F22525A74D5}"/>
                    </a:ext>
                  </a:extLst>
                </p:cNvPr>
                <p:cNvPicPr>
                  <a:picLocks noChangeAspect="1"/>
                </p:cNvPicPr>
                <p:nvPr/>
              </p:nvPicPr>
              <p:blipFill>
                <a:blip r:embed="rId19"/>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2525" name="Picture 2524">
                  <a:extLst>
                    <a:ext uri="{FF2B5EF4-FFF2-40B4-BE49-F238E27FC236}">
                      <a16:creationId xmlns:a16="http://schemas.microsoft.com/office/drawing/2014/main" id="{E824A76A-FB63-4C82-84CF-E1F3496706E3}"/>
                    </a:ext>
                  </a:extLst>
                </p:cNvPr>
                <p:cNvPicPr>
                  <a:picLocks noChangeAspect="1"/>
                </p:cNvPicPr>
                <p:nvPr/>
              </p:nvPicPr>
              <p:blipFill>
                <a:blip r:embed="rId20"/>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2526" name="Graphic 3339">
                  <a:extLst>
                    <a:ext uri="{FF2B5EF4-FFF2-40B4-BE49-F238E27FC236}">
                      <a16:creationId xmlns:a16="http://schemas.microsoft.com/office/drawing/2014/main" id="{13D7A535-591F-4C08-8F42-87614FD464CF}"/>
                    </a:ext>
                  </a:extLst>
                </p:cNvPr>
                <p:cNvGrpSpPr/>
                <p:nvPr/>
              </p:nvGrpSpPr>
              <p:grpSpPr>
                <a:xfrm>
                  <a:off x="4876974" y="5792646"/>
                  <a:ext cx="376005" cy="493503"/>
                  <a:chOff x="4876974" y="5792646"/>
                  <a:chExt cx="376005" cy="493503"/>
                </a:xfrm>
                <a:solidFill>
                  <a:srgbClr val="A0BDAB"/>
                </a:solidFill>
              </p:grpSpPr>
              <p:sp>
                <p:nvSpPr>
                  <p:cNvPr id="2527" name="Freeform: Shape 2526">
                    <a:extLst>
                      <a:ext uri="{FF2B5EF4-FFF2-40B4-BE49-F238E27FC236}">
                        <a16:creationId xmlns:a16="http://schemas.microsoft.com/office/drawing/2014/main" id="{5EB29165-B32A-49FB-BC2C-0B1EEB127322}"/>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2528" name="Freeform: Shape 2527">
                    <a:extLst>
                      <a:ext uri="{FF2B5EF4-FFF2-40B4-BE49-F238E27FC236}">
                        <a16:creationId xmlns:a16="http://schemas.microsoft.com/office/drawing/2014/main" id="{8A985B44-5894-4049-9746-87E6C2120DE5}"/>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2529" name="Freeform: Shape 2528">
                    <a:extLst>
                      <a:ext uri="{FF2B5EF4-FFF2-40B4-BE49-F238E27FC236}">
                        <a16:creationId xmlns:a16="http://schemas.microsoft.com/office/drawing/2014/main" id="{84EAAB71-2B6D-4DF0-8477-965B8A018B11}"/>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2530" name="Freeform: Shape 2529">
                    <a:extLst>
                      <a:ext uri="{FF2B5EF4-FFF2-40B4-BE49-F238E27FC236}">
                        <a16:creationId xmlns:a16="http://schemas.microsoft.com/office/drawing/2014/main" id="{1E066902-B4DE-4B50-A45F-84F55542297A}"/>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2531" name="Freeform: Shape 2530">
                    <a:extLst>
                      <a:ext uri="{FF2B5EF4-FFF2-40B4-BE49-F238E27FC236}">
                        <a16:creationId xmlns:a16="http://schemas.microsoft.com/office/drawing/2014/main" id="{C00E1131-0DD5-4C3B-9FD7-E9FD5113619E}"/>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2532" name="Freeform: Shape 2531">
                    <a:extLst>
                      <a:ext uri="{FF2B5EF4-FFF2-40B4-BE49-F238E27FC236}">
                        <a16:creationId xmlns:a16="http://schemas.microsoft.com/office/drawing/2014/main" id="{F256CD57-6E20-4C75-927E-3D3386C048EC}"/>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2533" name="Freeform: Shape 2532">
                    <a:extLst>
                      <a:ext uri="{FF2B5EF4-FFF2-40B4-BE49-F238E27FC236}">
                        <a16:creationId xmlns:a16="http://schemas.microsoft.com/office/drawing/2014/main" id="{64931883-D099-4ABE-A393-698A3B2D067F}"/>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2534" name="Freeform: Shape 2533">
                    <a:extLst>
                      <a:ext uri="{FF2B5EF4-FFF2-40B4-BE49-F238E27FC236}">
                        <a16:creationId xmlns:a16="http://schemas.microsoft.com/office/drawing/2014/main" id="{64D46C74-975E-4363-88B4-CBA09488E584}"/>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2535" name="Freeform: Shape 2534">
                    <a:extLst>
                      <a:ext uri="{FF2B5EF4-FFF2-40B4-BE49-F238E27FC236}">
                        <a16:creationId xmlns:a16="http://schemas.microsoft.com/office/drawing/2014/main" id="{DDA99486-2E80-4742-AEC9-9C0044D0FFCC}"/>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2536" name="Freeform: Shape 2535">
                    <a:extLst>
                      <a:ext uri="{FF2B5EF4-FFF2-40B4-BE49-F238E27FC236}">
                        <a16:creationId xmlns:a16="http://schemas.microsoft.com/office/drawing/2014/main" id="{F47F4565-67C0-4386-83A5-EC88EC49B16D}"/>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2537" name="Freeform: Shape 2536">
                    <a:extLst>
                      <a:ext uri="{FF2B5EF4-FFF2-40B4-BE49-F238E27FC236}">
                        <a16:creationId xmlns:a16="http://schemas.microsoft.com/office/drawing/2014/main" id="{4CC9CB4E-CB66-462F-B081-C02C97BD3399}"/>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2538" name="Freeform: Shape 2537">
                    <a:extLst>
                      <a:ext uri="{FF2B5EF4-FFF2-40B4-BE49-F238E27FC236}">
                        <a16:creationId xmlns:a16="http://schemas.microsoft.com/office/drawing/2014/main" id="{1A34C85D-7EE0-42A8-8C14-CDF9221E80F2}"/>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2446" name="Graphic 3339">
              <a:extLst>
                <a:ext uri="{FF2B5EF4-FFF2-40B4-BE49-F238E27FC236}">
                  <a16:creationId xmlns:a16="http://schemas.microsoft.com/office/drawing/2014/main" id="{493964C8-4D56-4193-A206-B1390C12702D}"/>
                </a:ext>
              </a:extLst>
            </p:cNvPr>
            <p:cNvGrpSpPr/>
            <p:nvPr/>
          </p:nvGrpSpPr>
          <p:grpSpPr>
            <a:xfrm>
              <a:off x="4830056" y="5301765"/>
              <a:ext cx="471265" cy="599974"/>
              <a:chOff x="4830056" y="5301765"/>
              <a:chExt cx="471265" cy="599974"/>
            </a:xfrm>
          </p:grpSpPr>
          <p:pic>
            <p:nvPicPr>
              <p:cNvPr id="2501" name="Picture 2500">
                <a:extLst>
                  <a:ext uri="{FF2B5EF4-FFF2-40B4-BE49-F238E27FC236}">
                    <a16:creationId xmlns:a16="http://schemas.microsoft.com/office/drawing/2014/main" id="{618A102E-602E-438B-ACBB-F99781627B26}"/>
                  </a:ext>
                </a:extLst>
              </p:cNvPr>
              <p:cNvPicPr>
                <a:picLocks noChangeAspect="1"/>
              </p:cNvPicPr>
              <p:nvPr/>
            </p:nvPicPr>
            <p:blipFill>
              <a:blip r:embed="rId21"/>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2502" name="Graphic 3339">
                <a:extLst>
                  <a:ext uri="{FF2B5EF4-FFF2-40B4-BE49-F238E27FC236}">
                    <a16:creationId xmlns:a16="http://schemas.microsoft.com/office/drawing/2014/main" id="{6BDE3B41-A094-439B-A943-59B3824DC254}"/>
                  </a:ext>
                </a:extLst>
              </p:cNvPr>
              <p:cNvGrpSpPr/>
              <p:nvPr/>
            </p:nvGrpSpPr>
            <p:grpSpPr>
              <a:xfrm>
                <a:off x="4830056" y="5318872"/>
                <a:ext cx="471265" cy="582867"/>
                <a:chOff x="4830056" y="5318872"/>
                <a:chExt cx="471265" cy="582867"/>
              </a:xfrm>
            </p:grpSpPr>
            <p:grpSp>
              <p:nvGrpSpPr>
                <p:cNvPr id="2503" name="Graphic 3339">
                  <a:extLst>
                    <a:ext uri="{FF2B5EF4-FFF2-40B4-BE49-F238E27FC236}">
                      <a16:creationId xmlns:a16="http://schemas.microsoft.com/office/drawing/2014/main" id="{58B0C04E-150C-4EA6-9536-56E3366F3B4F}"/>
                    </a:ext>
                  </a:extLst>
                </p:cNvPr>
                <p:cNvGrpSpPr/>
                <p:nvPr/>
              </p:nvGrpSpPr>
              <p:grpSpPr>
                <a:xfrm>
                  <a:off x="4830056" y="5318872"/>
                  <a:ext cx="471265" cy="582867"/>
                  <a:chOff x="4830056" y="5318872"/>
                  <a:chExt cx="471265" cy="582867"/>
                </a:xfrm>
                <a:solidFill>
                  <a:srgbClr val="FBFFFF"/>
                </a:solidFill>
              </p:grpSpPr>
              <p:sp>
                <p:nvSpPr>
                  <p:cNvPr id="2520" name="Freeform: Shape 2519">
                    <a:extLst>
                      <a:ext uri="{FF2B5EF4-FFF2-40B4-BE49-F238E27FC236}">
                        <a16:creationId xmlns:a16="http://schemas.microsoft.com/office/drawing/2014/main" id="{80809DBA-4B9C-4BD0-8A61-257EC6CA1124}"/>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2521" name="Freeform: Shape 2520">
                    <a:extLst>
                      <a:ext uri="{FF2B5EF4-FFF2-40B4-BE49-F238E27FC236}">
                        <a16:creationId xmlns:a16="http://schemas.microsoft.com/office/drawing/2014/main" id="{805E66B0-FC29-489B-A2B5-82102B33D8F5}"/>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2504" name="Graphic 3339">
                  <a:extLst>
                    <a:ext uri="{FF2B5EF4-FFF2-40B4-BE49-F238E27FC236}">
                      <a16:creationId xmlns:a16="http://schemas.microsoft.com/office/drawing/2014/main" id="{84BF96D6-CEDF-4A36-BDAD-EA9B80688AC0}"/>
                    </a:ext>
                  </a:extLst>
                </p:cNvPr>
                <p:cNvGrpSpPr/>
                <p:nvPr/>
              </p:nvGrpSpPr>
              <p:grpSpPr>
                <a:xfrm>
                  <a:off x="4831101" y="5322517"/>
                  <a:ext cx="465429" cy="578081"/>
                  <a:chOff x="4831101" y="5322517"/>
                  <a:chExt cx="465429" cy="578081"/>
                </a:xfrm>
                <a:solidFill>
                  <a:srgbClr val="A0BDAB"/>
                </a:solidFill>
              </p:grpSpPr>
              <p:pic>
                <p:nvPicPr>
                  <p:cNvPr id="2505" name="Picture 2504">
                    <a:extLst>
                      <a:ext uri="{FF2B5EF4-FFF2-40B4-BE49-F238E27FC236}">
                        <a16:creationId xmlns:a16="http://schemas.microsoft.com/office/drawing/2014/main" id="{02F3186A-B32E-4A9C-B710-B8B9E1134803}"/>
                      </a:ext>
                    </a:extLst>
                  </p:cNvPr>
                  <p:cNvPicPr>
                    <a:picLocks noChangeAspect="1"/>
                  </p:cNvPicPr>
                  <p:nvPr/>
                </p:nvPicPr>
                <p:blipFill>
                  <a:blip r:embed="rId22"/>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2506" name="Picture 2505">
                    <a:extLst>
                      <a:ext uri="{FF2B5EF4-FFF2-40B4-BE49-F238E27FC236}">
                        <a16:creationId xmlns:a16="http://schemas.microsoft.com/office/drawing/2014/main" id="{415055D3-015E-4A14-870D-BC42DE04F7E0}"/>
                      </a:ext>
                    </a:extLst>
                  </p:cNvPr>
                  <p:cNvPicPr>
                    <a:picLocks noChangeAspect="1"/>
                  </p:cNvPicPr>
                  <p:nvPr/>
                </p:nvPicPr>
                <p:blipFill>
                  <a:blip r:embed="rId23"/>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2507" name="Graphic 3339">
                    <a:extLst>
                      <a:ext uri="{FF2B5EF4-FFF2-40B4-BE49-F238E27FC236}">
                        <a16:creationId xmlns:a16="http://schemas.microsoft.com/office/drawing/2014/main" id="{17B498E2-8ECD-4D73-A7FF-CBAB5FA0CEB8}"/>
                      </a:ext>
                    </a:extLst>
                  </p:cNvPr>
                  <p:cNvGrpSpPr/>
                  <p:nvPr/>
                </p:nvGrpSpPr>
                <p:grpSpPr>
                  <a:xfrm>
                    <a:off x="4857171" y="5361427"/>
                    <a:ext cx="384936" cy="493859"/>
                    <a:chOff x="4857171" y="5361427"/>
                    <a:chExt cx="384936" cy="493859"/>
                  </a:xfrm>
                  <a:solidFill>
                    <a:srgbClr val="A0BDAB"/>
                  </a:solidFill>
                </p:grpSpPr>
                <p:sp>
                  <p:nvSpPr>
                    <p:cNvPr id="2508" name="Freeform: Shape 2507">
                      <a:extLst>
                        <a:ext uri="{FF2B5EF4-FFF2-40B4-BE49-F238E27FC236}">
                          <a16:creationId xmlns:a16="http://schemas.microsoft.com/office/drawing/2014/main" id="{435F17FA-5C4C-4273-BFB2-D921D8415760}"/>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2509" name="Freeform: Shape 2508">
                      <a:extLst>
                        <a:ext uri="{FF2B5EF4-FFF2-40B4-BE49-F238E27FC236}">
                          <a16:creationId xmlns:a16="http://schemas.microsoft.com/office/drawing/2014/main" id="{9E1EBAEC-D8D0-4CC4-8F46-5EC220FDF151}"/>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2510" name="Freeform: Shape 2509">
                      <a:extLst>
                        <a:ext uri="{FF2B5EF4-FFF2-40B4-BE49-F238E27FC236}">
                          <a16:creationId xmlns:a16="http://schemas.microsoft.com/office/drawing/2014/main" id="{6E952B1A-9F56-4F5B-8AEA-120B876F55EE}"/>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2511" name="Freeform: Shape 2510">
                      <a:extLst>
                        <a:ext uri="{FF2B5EF4-FFF2-40B4-BE49-F238E27FC236}">
                          <a16:creationId xmlns:a16="http://schemas.microsoft.com/office/drawing/2014/main" id="{C5D62096-F0DA-42FD-A2AE-95E9EC21A815}"/>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2512" name="Freeform: Shape 2511">
                      <a:extLst>
                        <a:ext uri="{FF2B5EF4-FFF2-40B4-BE49-F238E27FC236}">
                          <a16:creationId xmlns:a16="http://schemas.microsoft.com/office/drawing/2014/main" id="{BCA91EC8-3D55-4FB2-839A-FCD11F12BF82}"/>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2513" name="Freeform: Shape 2512">
                      <a:extLst>
                        <a:ext uri="{FF2B5EF4-FFF2-40B4-BE49-F238E27FC236}">
                          <a16:creationId xmlns:a16="http://schemas.microsoft.com/office/drawing/2014/main" id="{EA585340-4D85-4CD2-8A49-5C303ECCC227}"/>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2514" name="Freeform: Shape 2513">
                      <a:extLst>
                        <a:ext uri="{FF2B5EF4-FFF2-40B4-BE49-F238E27FC236}">
                          <a16:creationId xmlns:a16="http://schemas.microsoft.com/office/drawing/2014/main" id="{DBC7F733-EB71-4C4C-9AA5-556EB73A99F8}"/>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2515" name="Freeform: Shape 2514">
                      <a:extLst>
                        <a:ext uri="{FF2B5EF4-FFF2-40B4-BE49-F238E27FC236}">
                          <a16:creationId xmlns:a16="http://schemas.microsoft.com/office/drawing/2014/main" id="{79DA36DF-4335-4A21-8CA5-0C5881B442E9}"/>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2516" name="Freeform: Shape 2515">
                      <a:extLst>
                        <a:ext uri="{FF2B5EF4-FFF2-40B4-BE49-F238E27FC236}">
                          <a16:creationId xmlns:a16="http://schemas.microsoft.com/office/drawing/2014/main" id="{BA7E1FE6-4763-490A-9138-14B2546B9640}"/>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2517" name="Freeform: Shape 2516">
                      <a:extLst>
                        <a:ext uri="{FF2B5EF4-FFF2-40B4-BE49-F238E27FC236}">
                          <a16:creationId xmlns:a16="http://schemas.microsoft.com/office/drawing/2014/main" id="{270EEE02-D1FE-48F4-AA16-72C50DFF5D2E}"/>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2518" name="Freeform: Shape 2517">
                      <a:extLst>
                        <a:ext uri="{FF2B5EF4-FFF2-40B4-BE49-F238E27FC236}">
                          <a16:creationId xmlns:a16="http://schemas.microsoft.com/office/drawing/2014/main" id="{4F736C04-0D5B-4E8D-BE54-65CD54303D69}"/>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2519" name="Freeform: Shape 2518">
                      <a:extLst>
                        <a:ext uri="{FF2B5EF4-FFF2-40B4-BE49-F238E27FC236}">
                          <a16:creationId xmlns:a16="http://schemas.microsoft.com/office/drawing/2014/main" id="{1793C870-9A3E-4164-BEBB-D00684558AAC}"/>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2447" name="Freeform: Shape 2446">
              <a:extLst>
                <a:ext uri="{FF2B5EF4-FFF2-40B4-BE49-F238E27FC236}">
                  <a16:creationId xmlns:a16="http://schemas.microsoft.com/office/drawing/2014/main" id="{5F9E61C8-928F-43DC-8221-50885D37F1BD}"/>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2448" name="Graphic 3339">
              <a:extLst>
                <a:ext uri="{FF2B5EF4-FFF2-40B4-BE49-F238E27FC236}">
                  <a16:creationId xmlns:a16="http://schemas.microsoft.com/office/drawing/2014/main" id="{FBA29E65-2C64-43B3-B5EF-6101610D85AC}"/>
                </a:ext>
              </a:extLst>
            </p:cNvPr>
            <p:cNvGrpSpPr/>
            <p:nvPr/>
          </p:nvGrpSpPr>
          <p:grpSpPr>
            <a:xfrm>
              <a:off x="5471437" y="6449034"/>
              <a:ext cx="370564" cy="637371"/>
              <a:chOff x="5471437" y="6449034"/>
              <a:chExt cx="370564" cy="637371"/>
            </a:xfrm>
            <a:solidFill>
              <a:srgbClr val="93B79F"/>
            </a:solidFill>
          </p:grpSpPr>
          <p:pic>
            <p:nvPicPr>
              <p:cNvPr id="2487" name="Picture 2486">
                <a:extLst>
                  <a:ext uri="{FF2B5EF4-FFF2-40B4-BE49-F238E27FC236}">
                    <a16:creationId xmlns:a16="http://schemas.microsoft.com/office/drawing/2014/main" id="{4D7A2010-C6A0-4841-BB2F-E11CC21ECAC7}"/>
                  </a:ext>
                </a:extLst>
              </p:cNvPr>
              <p:cNvPicPr>
                <a:picLocks noChangeAspect="1"/>
              </p:cNvPicPr>
              <p:nvPr/>
            </p:nvPicPr>
            <p:blipFill>
              <a:blip r:embed="rId24"/>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2488" name="Picture 2487">
                <a:extLst>
                  <a:ext uri="{FF2B5EF4-FFF2-40B4-BE49-F238E27FC236}">
                    <a16:creationId xmlns:a16="http://schemas.microsoft.com/office/drawing/2014/main" id="{2ED2FD6B-596A-4391-A923-72E2AD3F075A}"/>
                  </a:ext>
                </a:extLst>
              </p:cNvPr>
              <p:cNvPicPr>
                <a:picLocks noChangeAspect="1"/>
              </p:cNvPicPr>
              <p:nvPr/>
            </p:nvPicPr>
            <p:blipFill>
              <a:blip r:embed="rId25"/>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2489" name="Graphic 3339">
                <a:extLst>
                  <a:ext uri="{FF2B5EF4-FFF2-40B4-BE49-F238E27FC236}">
                    <a16:creationId xmlns:a16="http://schemas.microsoft.com/office/drawing/2014/main" id="{0B025D12-CBFD-4E13-938A-7C3045D3EC1E}"/>
                  </a:ext>
                </a:extLst>
              </p:cNvPr>
              <p:cNvGrpSpPr/>
              <p:nvPr/>
            </p:nvGrpSpPr>
            <p:grpSpPr>
              <a:xfrm>
                <a:off x="5538032" y="6491531"/>
                <a:ext cx="256325" cy="514788"/>
                <a:chOff x="5538032" y="6491531"/>
                <a:chExt cx="256325" cy="514788"/>
              </a:xfrm>
              <a:solidFill>
                <a:srgbClr val="93B79F"/>
              </a:solidFill>
            </p:grpSpPr>
            <p:sp>
              <p:nvSpPr>
                <p:cNvPr id="2490" name="Freeform: Shape 2489">
                  <a:extLst>
                    <a:ext uri="{FF2B5EF4-FFF2-40B4-BE49-F238E27FC236}">
                      <a16:creationId xmlns:a16="http://schemas.microsoft.com/office/drawing/2014/main" id="{3D6B2C10-B06E-471E-BE44-86F39857A653}"/>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2491" name="Freeform: Shape 2490">
                  <a:extLst>
                    <a:ext uri="{FF2B5EF4-FFF2-40B4-BE49-F238E27FC236}">
                      <a16:creationId xmlns:a16="http://schemas.microsoft.com/office/drawing/2014/main" id="{5166AE8B-16A6-4AA8-A48C-FD71467F3C02}"/>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2492" name="Freeform: Shape 2491">
                  <a:extLst>
                    <a:ext uri="{FF2B5EF4-FFF2-40B4-BE49-F238E27FC236}">
                      <a16:creationId xmlns:a16="http://schemas.microsoft.com/office/drawing/2014/main" id="{CAEFB487-7549-4AA3-83BD-46D75AAC52FB}"/>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2493" name="Freeform: Shape 2492">
                  <a:extLst>
                    <a:ext uri="{FF2B5EF4-FFF2-40B4-BE49-F238E27FC236}">
                      <a16:creationId xmlns:a16="http://schemas.microsoft.com/office/drawing/2014/main" id="{E131FC46-EA03-406F-9336-98F6BBC266D8}"/>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2494" name="Freeform: Shape 2493">
                  <a:extLst>
                    <a:ext uri="{FF2B5EF4-FFF2-40B4-BE49-F238E27FC236}">
                      <a16:creationId xmlns:a16="http://schemas.microsoft.com/office/drawing/2014/main" id="{1848D391-DE8D-4F88-94F3-30E15BAB945D}"/>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2495" name="Freeform: Shape 2494">
                  <a:extLst>
                    <a:ext uri="{FF2B5EF4-FFF2-40B4-BE49-F238E27FC236}">
                      <a16:creationId xmlns:a16="http://schemas.microsoft.com/office/drawing/2014/main" id="{6EE5B4A2-B1AB-4836-A27F-2ECE2446FF3B}"/>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2496" name="Freeform: Shape 2495">
                  <a:extLst>
                    <a:ext uri="{FF2B5EF4-FFF2-40B4-BE49-F238E27FC236}">
                      <a16:creationId xmlns:a16="http://schemas.microsoft.com/office/drawing/2014/main" id="{7E17996D-0729-4973-AD32-A11DB305DA38}"/>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2497" name="Freeform: Shape 2496">
                  <a:extLst>
                    <a:ext uri="{FF2B5EF4-FFF2-40B4-BE49-F238E27FC236}">
                      <a16:creationId xmlns:a16="http://schemas.microsoft.com/office/drawing/2014/main" id="{295AC988-9E8F-4112-9C5F-0CE09CEB8A4E}"/>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2498" name="Freeform: Shape 2497">
                  <a:extLst>
                    <a:ext uri="{FF2B5EF4-FFF2-40B4-BE49-F238E27FC236}">
                      <a16:creationId xmlns:a16="http://schemas.microsoft.com/office/drawing/2014/main" id="{F8B81BFF-1008-41A9-9B03-291205B1199D}"/>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2499" name="Freeform: Shape 2498">
                  <a:extLst>
                    <a:ext uri="{FF2B5EF4-FFF2-40B4-BE49-F238E27FC236}">
                      <a16:creationId xmlns:a16="http://schemas.microsoft.com/office/drawing/2014/main" id="{9367727F-0E59-4782-90AF-C5F5BEC4DE84}"/>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2500" name="Freeform: Shape 2499">
                  <a:extLst>
                    <a:ext uri="{FF2B5EF4-FFF2-40B4-BE49-F238E27FC236}">
                      <a16:creationId xmlns:a16="http://schemas.microsoft.com/office/drawing/2014/main" id="{9A298BC1-950B-40AA-8C4C-1CFB5FF44B4B}"/>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2449" name="Graphic 3339">
              <a:extLst>
                <a:ext uri="{FF2B5EF4-FFF2-40B4-BE49-F238E27FC236}">
                  <a16:creationId xmlns:a16="http://schemas.microsoft.com/office/drawing/2014/main" id="{AE297D5F-C014-42D5-9E67-47397F38C39C}"/>
                </a:ext>
              </a:extLst>
            </p:cNvPr>
            <p:cNvGrpSpPr/>
            <p:nvPr/>
          </p:nvGrpSpPr>
          <p:grpSpPr>
            <a:xfrm>
              <a:off x="5555179" y="6094277"/>
              <a:ext cx="425723" cy="350034"/>
              <a:chOff x="5555179" y="6094277"/>
              <a:chExt cx="425723" cy="350034"/>
            </a:xfrm>
          </p:grpSpPr>
          <p:grpSp>
            <p:nvGrpSpPr>
              <p:cNvPr id="2469" name="Graphic 3339">
                <a:extLst>
                  <a:ext uri="{FF2B5EF4-FFF2-40B4-BE49-F238E27FC236}">
                    <a16:creationId xmlns:a16="http://schemas.microsoft.com/office/drawing/2014/main" id="{6C8D588A-045E-4087-BED3-D76DBF3097E7}"/>
                  </a:ext>
                </a:extLst>
              </p:cNvPr>
              <p:cNvGrpSpPr/>
              <p:nvPr/>
            </p:nvGrpSpPr>
            <p:grpSpPr>
              <a:xfrm>
                <a:off x="5555179" y="6094277"/>
                <a:ext cx="425723" cy="350034"/>
                <a:chOff x="5555179" y="6094277"/>
                <a:chExt cx="425723" cy="350034"/>
              </a:xfrm>
              <a:solidFill>
                <a:srgbClr val="FBFFFF"/>
              </a:solidFill>
            </p:grpSpPr>
            <p:sp>
              <p:nvSpPr>
                <p:cNvPr id="2485" name="Freeform: Shape 2484">
                  <a:extLst>
                    <a:ext uri="{FF2B5EF4-FFF2-40B4-BE49-F238E27FC236}">
                      <a16:creationId xmlns:a16="http://schemas.microsoft.com/office/drawing/2014/main" id="{6F956B0F-A417-411A-9FE3-33141FD24A5C}"/>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2486" name="Freeform: Shape 2485">
                  <a:extLst>
                    <a:ext uri="{FF2B5EF4-FFF2-40B4-BE49-F238E27FC236}">
                      <a16:creationId xmlns:a16="http://schemas.microsoft.com/office/drawing/2014/main" id="{87E3B87D-CF7C-4486-ABC8-56CDAD5B80E4}"/>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2470" name="Picture 2469">
                <a:extLst>
                  <a:ext uri="{FF2B5EF4-FFF2-40B4-BE49-F238E27FC236}">
                    <a16:creationId xmlns:a16="http://schemas.microsoft.com/office/drawing/2014/main" id="{62FC8CF3-D514-4EB3-A094-10436B4214C3}"/>
                  </a:ext>
                </a:extLst>
              </p:cNvPr>
              <p:cNvPicPr>
                <a:picLocks noChangeAspect="1"/>
              </p:cNvPicPr>
              <p:nvPr/>
            </p:nvPicPr>
            <p:blipFill>
              <a:blip r:embed="rId26"/>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2471" name="Picture 2470">
                <a:extLst>
                  <a:ext uri="{FF2B5EF4-FFF2-40B4-BE49-F238E27FC236}">
                    <a16:creationId xmlns:a16="http://schemas.microsoft.com/office/drawing/2014/main" id="{6E62D46C-339E-453F-8DE3-75B370FE9A30}"/>
                  </a:ext>
                </a:extLst>
              </p:cNvPr>
              <p:cNvPicPr>
                <a:picLocks noChangeAspect="1"/>
              </p:cNvPicPr>
              <p:nvPr/>
            </p:nvPicPr>
            <p:blipFill>
              <a:blip r:embed="rId27"/>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2472" name="Graphic 3339">
                <a:extLst>
                  <a:ext uri="{FF2B5EF4-FFF2-40B4-BE49-F238E27FC236}">
                    <a16:creationId xmlns:a16="http://schemas.microsoft.com/office/drawing/2014/main" id="{5420CD94-7996-4EE1-85EB-CE894A6DB735}"/>
                  </a:ext>
                </a:extLst>
              </p:cNvPr>
              <p:cNvGrpSpPr/>
              <p:nvPr/>
            </p:nvGrpSpPr>
            <p:grpSpPr>
              <a:xfrm>
                <a:off x="5590178" y="6138901"/>
                <a:ext cx="290463" cy="224858"/>
                <a:chOff x="5590178" y="6138901"/>
                <a:chExt cx="290463" cy="224858"/>
              </a:xfrm>
              <a:solidFill>
                <a:srgbClr val="A0BDAB"/>
              </a:solidFill>
            </p:grpSpPr>
            <p:sp>
              <p:nvSpPr>
                <p:cNvPr id="2473" name="Freeform: Shape 2472">
                  <a:extLst>
                    <a:ext uri="{FF2B5EF4-FFF2-40B4-BE49-F238E27FC236}">
                      <a16:creationId xmlns:a16="http://schemas.microsoft.com/office/drawing/2014/main" id="{33E69356-26B8-4640-ABF9-7C6105D904D9}"/>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2474" name="Freeform: Shape 2473">
                  <a:extLst>
                    <a:ext uri="{FF2B5EF4-FFF2-40B4-BE49-F238E27FC236}">
                      <a16:creationId xmlns:a16="http://schemas.microsoft.com/office/drawing/2014/main" id="{3F83E4A5-DF89-498A-8F65-7027E7A64B77}"/>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2475" name="Freeform: Shape 2474">
                  <a:extLst>
                    <a:ext uri="{FF2B5EF4-FFF2-40B4-BE49-F238E27FC236}">
                      <a16:creationId xmlns:a16="http://schemas.microsoft.com/office/drawing/2014/main" id="{DEDC8D66-7055-4A16-8AB4-D6EA5708AAF7}"/>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2476" name="Freeform: Shape 2475">
                  <a:extLst>
                    <a:ext uri="{FF2B5EF4-FFF2-40B4-BE49-F238E27FC236}">
                      <a16:creationId xmlns:a16="http://schemas.microsoft.com/office/drawing/2014/main" id="{93B6F007-FD00-4DD5-B580-4A9886408D41}"/>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2477" name="Freeform: Shape 2476">
                  <a:extLst>
                    <a:ext uri="{FF2B5EF4-FFF2-40B4-BE49-F238E27FC236}">
                      <a16:creationId xmlns:a16="http://schemas.microsoft.com/office/drawing/2014/main" id="{1796C7EB-8338-407B-AD86-A37F7C0C5A03}"/>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2478" name="Freeform: Shape 2477">
                  <a:extLst>
                    <a:ext uri="{FF2B5EF4-FFF2-40B4-BE49-F238E27FC236}">
                      <a16:creationId xmlns:a16="http://schemas.microsoft.com/office/drawing/2014/main" id="{74BB6661-5D78-48D0-A727-DD76668CB407}"/>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2479" name="Freeform: Shape 2478">
                  <a:extLst>
                    <a:ext uri="{FF2B5EF4-FFF2-40B4-BE49-F238E27FC236}">
                      <a16:creationId xmlns:a16="http://schemas.microsoft.com/office/drawing/2014/main" id="{F1F36F74-11BA-48A6-9E78-0E358B1A0E29}"/>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2480" name="Freeform: Shape 2479">
                  <a:extLst>
                    <a:ext uri="{FF2B5EF4-FFF2-40B4-BE49-F238E27FC236}">
                      <a16:creationId xmlns:a16="http://schemas.microsoft.com/office/drawing/2014/main" id="{969502B0-5256-447A-931C-69C5968E8B9A}"/>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2481" name="Freeform: Shape 2480">
                  <a:extLst>
                    <a:ext uri="{FF2B5EF4-FFF2-40B4-BE49-F238E27FC236}">
                      <a16:creationId xmlns:a16="http://schemas.microsoft.com/office/drawing/2014/main" id="{6A02A29F-1F40-4E3F-8BDB-403FBDA8069F}"/>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2482" name="Freeform: Shape 2481">
                  <a:extLst>
                    <a:ext uri="{FF2B5EF4-FFF2-40B4-BE49-F238E27FC236}">
                      <a16:creationId xmlns:a16="http://schemas.microsoft.com/office/drawing/2014/main" id="{7864032F-9741-4D75-A61E-01DA99603096}"/>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2483" name="Freeform: Shape 2482">
                  <a:extLst>
                    <a:ext uri="{FF2B5EF4-FFF2-40B4-BE49-F238E27FC236}">
                      <a16:creationId xmlns:a16="http://schemas.microsoft.com/office/drawing/2014/main" id="{CBC05B9A-3C05-4F2E-8D46-E16E9D771580}"/>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2484" name="Freeform: Shape 2483">
                  <a:extLst>
                    <a:ext uri="{FF2B5EF4-FFF2-40B4-BE49-F238E27FC236}">
                      <a16:creationId xmlns:a16="http://schemas.microsoft.com/office/drawing/2014/main" id="{9CE26AC4-E340-475B-9463-AC5654E49CA3}"/>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2450" name="Graphic 3339">
              <a:extLst>
                <a:ext uri="{FF2B5EF4-FFF2-40B4-BE49-F238E27FC236}">
                  <a16:creationId xmlns:a16="http://schemas.microsoft.com/office/drawing/2014/main" id="{D1DAC596-78C5-4080-9E72-B6B7C3EB59FA}"/>
                </a:ext>
              </a:extLst>
            </p:cNvPr>
            <p:cNvGrpSpPr/>
            <p:nvPr/>
          </p:nvGrpSpPr>
          <p:grpSpPr>
            <a:xfrm>
              <a:off x="5304010" y="5105829"/>
              <a:ext cx="420520" cy="308162"/>
              <a:chOff x="5304010" y="5105829"/>
              <a:chExt cx="420520" cy="308162"/>
            </a:xfrm>
          </p:grpSpPr>
          <p:grpSp>
            <p:nvGrpSpPr>
              <p:cNvPr id="2451" name="Graphic 3339">
                <a:extLst>
                  <a:ext uri="{FF2B5EF4-FFF2-40B4-BE49-F238E27FC236}">
                    <a16:creationId xmlns:a16="http://schemas.microsoft.com/office/drawing/2014/main" id="{FC7ECA72-EFF6-4B04-8EDE-C40C8F3E8135}"/>
                  </a:ext>
                </a:extLst>
              </p:cNvPr>
              <p:cNvGrpSpPr/>
              <p:nvPr/>
            </p:nvGrpSpPr>
            <p:grpSpPr>
              <a:xfrm>
                <a:off x="5304010" y="5105829"/>
                <a:ext cx="420520" cy="308162"/>
                <a:chOff x="5304010" y="5105829"/>
                <a:chExt cx="420520" cy="308162"/>
              </a:xfrm>
              <a:solidFill>
                <a:srgbClr val="FBFFFF"/>
              </a:solidFill>
            </p:grpSpPr>
            <p:sp>
              <p:nvSpPr>
                <p:cNvPr id="2467" name="Freeform: Shape 2466">
                  <a:extLst>
                    <a:ext uri="{FF2B5EF4-FFF2-40B4-BE49-F238E27FC236}">
                      <a16:creationId xmlns:a16="http://schemas.microsoft.com/office/drawing/2014/main" id="{0929843A-3652-4960-B1F2-B2A882054B06}"/>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2468" name="Freeform: Shape 2467">
                  <a:extLst>
                    <a:ext uri="{FF2B5EF4-FFF2-40B4-BE49-F238E27FC236}">
                      <a16:creationId xmlns:a16="http://schemas.microsoft.com/office/drawing/2014/main" id="{8C5248F4-38DB-4008-85A3-06483FF2D3C4}"/>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2452" name="Picture 2451">
                <a:extLst>
                  <a:ext uri="{FF2B5EF4-FFF2-40B4-BE49-F238E27FC236}">
                    <a16:creationId xmlns:a16="http://schemas.microsoft.com/office/drawing/2014/main" id="{8FCFA033-1782-47EF-81A8-DCCC851AE697}"/>
                  </a:ext>
                </a:extLst>
              </p:cNvPr>
              <p:cNvPicPr>
                <a:picLocks noChangeAspect="1"/>
              </p:cNvPicPr>
              <p:nvPr/>
            </p:nvPicPr>
            <p:blipFill>
              <a:blip r:embed="rId28"/>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2453" name="Picture 2452">
                <a:extLst>
                  <a:ext uri="{FF2B5EF4-FFF2-40B4-BE49-F238E27FC236}">
                    <a16:creationId xmlns:a16="http://schemas.microsoft.com/office/drawing/2014/main" id="{36C7A9F3-A666-464E-8A1F-7E121426181E}"/>
                  </a:ext>
                </a:extLst>
              </p:cNvPr>
              <p:cNvPicPr>
                <a:picLocks noChangeAspect="1"/>
              </p:cNvPicPr>
              <p:nvPr/>
            </p:nvPicPr>
            <p:blipFill>
              <a:blip r:embed="rId29"/>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2454" name="Graphic 3339">
                <a:extLst>
                  <a:ext uri="{FF2B5EF4-FFF2-40B4-BE49-F238E27FC236}">
                    <a16:creationId xmlns:a16="http://schemas.microsoft.com/office/drawing/2014/main" id="{69779ECF-8746-48BC-97E1-78AB250A8FC8}"/>
                  </a:ext>
                </a:extLst>
              </p:cNvPr>
              <p:cNvGrpSpPr/>
              <p:nvPr/>
            </p:nvGrpSpPr>
            <p:grpSpPr>
              <a:xfrm>
                <a:off x="5338135" y="5145017"/>
                <a:ext cx="287558" cy="197525"/>
                <a:chOff x="5338135" y="5145017"/>
                <a:chExt cx="287558" cy="197525"/>
              </a:xfrm>
              <a:solidFill>
                <a:srgbClr val="A0BDAB"/>
              </a:solidFill>
            </p:grpSpPr>
            <p:sp>
              <p:nvSpPr>
                <p:cNvPr id="2455" name="Freeform: Shape 2454">
                  <a:extLst>
                    <a:ext uri="{FF2B5EF4-FFF2-40B4-BE49-F238E27FC236}">
                      <a16:creationId xmlns:a16="http://schemas.microsoft.com/office/drawing/2014/main" id="{07635F33-99C6-4483-BEAC-3BE8EEBFEAE7}"/>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2456" name="Freeform: Shape 2455">
                  <a:extLst>
                    <a:ext uri="{FF2B5EF4-FFF2-40B4-BE49-F238E27FC236}">
                      <a16:creationId xmlns:a16="http://schemas.microsoft.com/office/drawing/2014/main" id="{1BD8DB62-57EC-4A5D-98EC-37BE55C8BD3E}"/>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2457" name="Freeform: Shape 2456">
                  <a:extLst>
                    <a:ext uri="{FF2B5EF4-FFF2-40B4-BE49-F238E27FC236}">
                      <a16:creationId xmlns:a16="http://schemas.microsoft.com/office/drawing/2014/main" id="{85DCE04F-3E63-4B0F-9FC1-DDEA96BBCFA7}"/>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2458" name="Freeform: Shape 2457">
                  <a:extLst>
                    <a:ext uri="{FF2B5EF4-FFF2-40B4-BE49-F238E27FC236}">
                      <a16:creationId xmlns:a16="http://schemas.microsoft.com/office/drawing/2014/main" id="{A8CCE1CD-0894-4CC8-B706-13D1B8F536EB}"/>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2459" name="Freeform: Shape 2458">
                  <a:extLst>
                    <a:ext uri="{FF2B5EF4-FFF2-40B4-BE49-F238E27FC236}">
                      <a16:creationId xmlns:a16="http://schemas.microsoft.com/office/drawing/2014/main" id="{A4574FA3-68FB-47C0-B9E5-E8DEBFB6D158}"/>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2460" name="Freeform: Shape 2459">
                  <a:extLst>
                    <a:ext uri="{FF2B5EF4-FFF2-40B4-BE49-F238E27FC236}">
                      <a16:creationId xmlns:a16="http://schemas.microsoft.com/office/drawing/2014/main" id="{F095A008-FCD3-4770-885F-000ED518C33B}"/>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2461" name="Freeform: Shape 2460">
                  <a:extLst>
                    <a:ext uri="{FF2B5EF4-FFF2-40B4-BE49-F238E27FC236}">
                      <a16:creationId xmlns:a16="http://schemas.microsoft.com/office/drawing/2014/main" id="{5B9D3A1B-A35D-4DC0-AFAE-536393D2F1F6}"/>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2462" name="Freeform: Shape 2461">
                  <a:extLst>
                    <a:ext uri="{FF2B5EF4-FFF2-40B4-BE49-F238E27FC236}">
                      <a16:creationId xmlns:a16="http://schemas.microsoft.com/office/drawing/2014/main" id="{7E43FBE3-CDC1-440D-A40F-E0D5FC9EF75A}"/>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2463" name="Freeform: Shape 2462">
                  <a:extLst>
                    <a:ext uri="{FF2B5EF4-FFF2-40B4-BE49-F238E27FC236}">
                      <a16:creationId xmlns:a16="http://schemas.microsoft.com/office/drawing/2014/main" id="{693BCBE2-D9AE-4AF0-A043-53142BB031F1}"/>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2464" name="Freeform: Shape 2463">
                  <a:extLst>
                    <a:ext uri="{FF2B5EF4-FFF2-40B4-BE49-F238E27FC236}">
                      <a16:creationId xmlns:a16="http://schemas.microsoft.com/office/drawing/2014/main" id="{64A27D38-1C35-4659-BEA2-74999088C11F}"/>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2465" name="Freeform: Shape 2464">
                  <a:extLst>
                    <a:ext uri="{FF2B5EF4-FFF2-40B4-BE49-F238E27FC236}">
                      <a16:creationId xmlns:a16="http://schemas.microsoft.com/office/drawing/2014/main" id="{52AABF8E-A608-42DE-8614-37D4C5030935}"/>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2466" name="Freeform: Shape 2465">
                  <a:extLst>
                    <a:ext uri="{FF2B5EF4-FFF2-40B4-BE49-F238E27FC236}">
                      <a16:creationId xmlns:a16="http://schemas.microsoft.com/office/drawing/2014/main" id="{59CD66A9-3DD3-456D-937C-B18CD8437C68}"/>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pic>
        <p:nvPicPr>
          <p:cNvPr id="2611" name="Graphic 2610">
            <a:extLst>
              <a:ext uri="{FF2B5EF4-FFF2-40B4-BE49-F238E27FC236}">
                <a16:creationId xmlns:a16="http://schemas.microsoft.com/office/drawing/2014/main" id="{446441B1-FDB4-4500-A57E-372304DCD155}"/>
              </a:ext>
            </a:extLst>
          </p:cNvPr>
          <p:cNvPicPr>
            <a:picLocks noChangeAspect="1"/>
          </p:cNvPicPr>
          <p:nvPr/>
        </p:nvPicPr>
        <p:blipFill>
          <a:blip r:embed="rId73">
            <a:extLst>
              <a:ext uri="{96DAC541-7B7A-43D3-8B79-37D633B846F1}">
                <asvg:svgBlip xmlns:asvg="http://schemas.microsoft.com/office/drawing/2016/SVG/main" r:embed="rId74"/>
              </a:ext>
            </a:extLst>
          </a:blip>
          <a:stretch>
            <a:fillRect/>
          </a:stretch>
        </p:blipFill>
        <p:spPr>
          <a:xfrm>
            <a:off x="5523609" y="2480273"/>
            <a:ext cx="2161213" cy="1854899"/>
          </a:xfrm>
          <a:prstGeom prst="rect">
            <a:avLst/>
          </a:prstGeom>
        </p:spPr>
      </p:pic>
      <p:grpSp>
        <p:nvGrpSpPr>
          <p:cNvPr id="2612" name="Group 2611">
            <a:extLst>
              <a:ext uri="{FF2B5EF4-FFF2-40B4-BE49-F238E27FC236}">
                <a16:creationId xmlns:a16="http://schemas.microsoft.com/office/drawing/2014/main" id="{87BC9932-566B-48A3-B255-CB9C9F135025}"/>
              </a:ext>
            </a:extLst>
          </p:cNvPr>
          <p:cNvGrpSpPr/>
          <p:nvPr/>
        </p:nvGrpSpPr>
        <p:grpSpPr>
          <a:xfrm rot="18734370">
            <a:off x="6685703" y="-963598"/>
            <a:ext cx="6568257" cy="5683112"/>
            <a:chOff x="6748097" y="1691727"/>
            <a:chExt cx="6568257" cy="5683112"/>
          </a:xfrm>
        </p:grpSpPr>
        <p:grpSp>
          <p:nvGrpSpPr>
            <p:cNvPr id="2613" name="Graphic 4">
              <a:extLst>
                <a:ext uri="{FF2B5EF4-FFF2-40B4-BE49-F238E27FC236}">
                  <a16:creationId xmlns:a16="http://schemas.microsoft.com/office/drawing/2014/main" id="{9978D831-983B-446C-A7EB-A25F32428509}"/>
                </a:ext>
              </a:extLst>
            </p:cNvPr>
            <p:cNvGrpSpPr/>
            <p:nvPr/>
          </p:nvGrpSpPr>
          <p:grpSpPr>
            <a:xfrm rot="5129528">
              <a:off x="9853094" y="5231611"/>
              <a:ext cx="1424357" cy="2786554"/>
              <a:chOff x="9284823" y="232527"/>
              <a:chExt cx="1269709" cy="2484007"/>
            </a:xfrm>
          </p:grpSpPr>
          <p:pic>
            <p:nvPicPr>
              <p:cNvPr id="3475" name="Picture 3474">
                <a:extLst>
                  <a:ext uri="{FF2B5EF4-FFF2-40B4-BE49-F238E27FC236}">
                    <a16:creationId xmlns:a16="http://schemas.microsoft.com/office/drawing/2014/main" id="{0018A7DE-A7CB-46D2-8514-0CAE80546B59}"/>
                  </a:ext>
                </a:extLst>
              </p:cNvPr>
              <p:cNvPicPr>
                <a:picLocks noChangeAspect="1"/>
              </p:cNvPicPr>
              <p:nvPr/>
            </p:nvPicPr>
            <p:blipFill>
              <a:blip r:embed="rId75"/>
              <a:stretch>
                <a:fillRect/>
              </a:stretch>
            </p:blipFill>
            <p:spPr>
              <a:xfrm>
                <a:off x="9513780" y="958145"/>
                <a:ext cx="389226" cy="1758389"/>
              </a:xfrm>
              <a:custGeom>
                <a:avLst/>
                <a:gdLst>
                  <a:gd name="connsiteX0" fmla="*/ 859 w 389226"/>
                  <a:gd name="connsiteY0" fmla="*/ 467 h 1758389"/>
                  <a:gd name="connsiteX1" fmla="*/ 390086 w 389226"/>
                  <a:gd name="connsiteY1" fmla="*/ 467 h 1758389"/>
                  <a:gd name="connsiteX2" fmla="*/ 390086 w 389226"/>
                  <a:gd name="connsiteY2" fmla="*/ 1758857 h 1758389"/>
                  <a:gd name="connsiteX3" fmla="*/ 859 w 389226"/>
                  <a:gd name="connsiteY3" fmla="*/ 1758857 h 1758389"/>
                </a:gdLst>
                <a:ahLst/>
                <a:cxnLst>
                  <a:cxn ang="0">
                    <a:pos x="connsiteX0" y="connsiteY0"/>
                  </a:cxn>
                  <a:cxn ang="0">
                    <a:pos x="connsiteX1" y="connsiteY1"/>
                  </a:cxn>
                  <a:cxn ang="0">
                    <a:pos x="connsiteX2" y="connsiteY2"/>
                  </a:cxn>
                  <a:cxn ang="0">
                    <a:pos x="connsiteX3" y="connsiteY3"/>
                  </a:cxn>
                </a:cxnLst>
                <a:rect l="l" t="t" r="r" b="b"/>
                <a:pathLst>
                  <a:path w="389226" h="1758389">
                    <a:moveTo>
                      <a:pt x="859" y="467"/>
                    </a:moveTo>
                    <a:lnTo>
                      <a:pt x="390086" y="467"/>
                    </a:lnTo>
                    <a:lnTo>
                      <a:pt x="390086" y="1758857"/>
                    </a:lnTo>
                    <a:lnTo>
                      <a:pt x="859" y="1758857"/>
                    </a:lnTo>
                    <a:close/>
                  </a:path>
                </a:pathLst>
              </a:custGeom>
            </p:spPr>
          </p:pic>
          <p:grpSp>
            <p:nvGrpSpPr>
              <p:cNvPr id="3476" name="Graphic 4">
                <a:extLst>
                  <a:ext uri="{FF2B5EF4-FFF2-40B4-BE49-F238E27FC236}">
                    <a16:creationId xmlns:a16="http://schemas.microsoft.com/office/drawing/2014/main" id="{E40618BE-F26E-4342-AFB2-E92D569EE832}"/>
                  </a:ext>
                </a:extLst>
              </p:cNvPr>
              <p:cNvGrpSpPr/>
              <p:nvPr/>
            </p:nvGrpSpPr>
            <p:grpSpPr>
              <a:xfrm>
                <a:off x="9312298" y="1397742"/>
                <a:ext cx="540338" cy="401055"/>
                <a:chOff x="9312298" y="1397742"/>
                <a:chExt cx="540338" cy="401055"/>
              </a:xfrm>
            </p:grpSpPr>
            <p:sp>
              <p:nvSpPr>
                <p:cNvPr id="3633" name="Freeform: Shape 3632">
                  <a:extLst>
                    <a:ext uri="{FF2B5EF4-FFF2-40B4-BE49-F238E27FC236}">
                      <a16:creationId xmlns:a16="http://schemas.microsoft.com/office/drawing/2014/main" id="{E497632D-ABDD-4AF6-B37E-4B577980D075}"/>
                    </a:ext>
                  </a:extLst>
                </p:cNvPr>
                <p:cNvSpPr/>
                <p:nvPr/>
              </p:nvSpPr>
              <p:spPr>
                <a:xfrm>
                  <a:off x="9313905" y="1397811"/>
                  <a:ext cx="537891" cy="400986"/>
                </a:xfrm>
                <a:custGeom>
                  <a:avLst/>
                  <a:gdLst>
                    <a:gd name="connsiteX0" fmla="*/ 526372 w 537891"/>
                    <a:gd name="connsiteY0" fmla="*/ 182128 h 400986"/>
                    <a:gd name="connsiteX1" fmla="*/ 307260 w 537891"/>
                    <a:gd name="connsiteY1" fmla="*/ 384114 h 400986"/>
                    <a:gd name="connsiteX2" fmla="*/ 47806 w 537891"/>
                    <a:gd name="connsiteY2" fmla="*/ 256493 h 400986"/>
                    <a:gd name="connsiteX3" fmla="*/ 0 w 537891"/>
                    <a:gd name="connsiteY3" fmla="*/ 196598 h 400986"/>
                    <a:gd name="connsiteX4" fmla="*/ 85538 w 537891"/>
                    <a:gd name="connsiteY4" fmla="*/ 136199 h 400986"/>
                    <a:gd name="connsiteX5" fmla="*/ 454938 w 537891"/>
                    <a:gd name="connsiteY5" fmla="*/ 17324 h 400986"/>
                    <a:gd name="connsiteX6" fmla="*/ 532233 w 537891"/>
                    <a:gd name="connsiteY6" fmla="*/ 128460 h 400986"/>
                    <a:gd name="connsiteX7" fmla="*/ 526372 w 537891"/>
                    <a:gd name="connsiteY7" fmla="*/ 182128 h 400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891" h="400986">
                      <a:moveTo>
                        <a:pt x="526372" y="182128"/>
                      </a:moveTo>
                      <a:cubicBezTo>
                        <a:pt x="526372" y="182128"/>
                        <a:pt x="540339" y="304162"/>
                        <a:pt x="307260" y="384114"/>
                      </a:cubicBezTo>
                      <a:cubicBezTo>
                        <a:pt x="95567" y="456739"/>
                        <a:pt x="55866" y="272383"/>
                        <a:pt x="47806" y="256493"/>
                      </a:cubicBezTo>
                      <a:cubicBezTo>
                        <a:pt x="39747" y="240603"/>
                        <a:pt x="50233" y="205939"/>
                        <a:pt x="0" y="196598"/>
                      </a:cubicBezTo>
                      <a:cubicBezTo>
                        <a:pt x="0" y="196598"/>
                        <a:pt x="31505" y="193392"/>
                        <a:pt x="85538" y="136199"/>
                      </a:cubicBezTo>
                      <a:cubicBezTo>
                        <a:pt x="234177" y="-21094"/>
                        <a:pt x="354975" y="-12348"/>
                        <a:pt x="454938" y="17324"/>
                      </a:cubicBezTo>
                      <a:cubicBezTo>
                        <a:pt x="554900" y="46997"/>
                        <a:pt x="540018" y="104603"/>
                        <a:pt x="532233" y="128460"/>
                      </a:cubicBezTo>
                      <a:cubicBezTo>
                        <a:pt x="524495" y="152272"/>
                        <a:pt x="526372" y="182128"/>
                        <a:pt x="526372" y="182128"/>
                      </a:cubicBezTo>
                      <a:close/>
                    </a:path>
                  </a:pathLst>
                </a:custGeom>
                <a:solidFill>
                  <a:srgbClr val="FBFFFF"/>
                </a:solidFill>
                <a:ln w="4577" cap="flat">
                  <a:noFill/>
                  <a:prstDash val="solid"/>
                  <a:miter/>
                </a:ln>
              </p:spPr>
              <p:txBody>
                <a:bodyPr rtlCol="0" anchor="ctr"/>
                <a:lstStyle/>
                <a:p>
                  <a:endParaRPr lang="th-TH"/>
                </a:p>
              </p:txBody>
            </p:sp>
            <p:pic>
              <p:nvPicPr>
                <p:cNvPr id="3634" name="Picture 3633">
                  <a:extLst>
                    <a:ext uri="{FF2B5EF4-FFF2-40B4-BE49-F238E27FC236}">
                      <a16:creationId xmlns:a16="http://schemas.microsoft.com/office/drawing/2014/main" id="{E10FB27C-9538-42CF-882F-652369730C27}"/>
                    </a:ext>
                  </a:extLst>
                </p:cNvPr>
                <p:cNvPicPr>
                  <a:picLocks noChangeAspect="1"/>
                </p:cNvPicPr>
                <p:nvPr/>
              </p:nvPicPr>
              <p:blipFill>
                <a:blip r:embed="rId76"/>
                <a:stretch>
                  <a:fillRect/>
                </a:stretch>
              </p:blipFill>
              <p:spPr>
                <a:xfrm>
                  <a:off x="9312298" y="1571749"/>
                  <a:ext cx="535759" cy="219798"/>
                </a:xfrm>
                <a:custGeom>
                  <a:avLst/>
                  <a:gdLst>
                    <a:gd name="connsiteX0" fmla="*/ 815 w 535759"/>
                    <a:gd name="connsiteY0" fmla="*/ 601 h 219798"/>
                    <a:gd name="connsiteX1" fmla="*/ 536575 w 535759"/>
                    <a:gd name="connsiteY1" fmla="*/ 601 h 219798"/>
                    <a:gd name="connsiteX2" fmla="*/ 536575 w 535759"/>
                    <a:gd name="connsiteY2" fmla="*/ 220400 h 219798"/>
                    <a:gd name="connsiteX3" fmla="*/ 815 w 535759"/>
                    <a:gd name="connsiteY3" fmla="*/ 220400 h 219798"/>
                  </a:gdLst>
                  <a:ahLst/>
                  <a:cxnLst>
                    <a:cxn ang="0">
                      <a:pos x="connsiteX0" y="connsiteY0"/>
                    </a:cxn>
                    <a:cxn ang="0">
                      <a:pos x="connsiteX1" y="connsiteY1"/>
                    </a:cxn>
                    <a:cxn ang="0">
                      <a:pos x="connsiteX2" y="connsiteY2"/>
                    </a:cxn>
                    <a:cxn ang="0">
                      <a:pos x="connsiteX3" y="connsiteY3"/>
                    </a:cxn>
                  </a:cxnLst>
                  <a:rect l="l" t="t" r="r" b="b"/>
                  <a:pathLst>
                    <a:path w="535759" h="219798">
                      <a:moveTo>
                        <a:pt x="815" y="601"/>
                      </a:moveTo>
                      <a:lnTo>
                        <a:pt x="536575" y="601"/>
                      </a:lnTo>
                      <a:lnTo>
                        <a:pt x="536575" y="220400"/>
                      </a:lnTo>
                      <a:lnTo>
                        <a:pt x="815" y="220400"/>
                      </a:lnTo>
                      <a:close/>
                    </a:path>
                  </a:pathLst>
                </a:custGeom>
              </p:spPr>
            </p:pic>
            <p:pic>
              <p:nvPicPr>
                <p:cNvPr id="3635" name="Picture 3634">
                  <a:extLst>
                    <a:ext uri="{FF2B5EF4-FFF2-40B4-BE49-F238E27FC236}">
                      <a16:creationId xmlns:a16="http://schemas.microsoft.com/office/drawing/2014/main" id="{75D9BD52-78A8-42DC-8F7C-97AF79E32308}"/>
                    </a:ext>
                  </a:extLst>
                </p:cNvPr>
                <p:cNvPicPr>
                  <a:picLocks noChangeAspect="1"/>
                </p:cNvPicPr>
                <p:nvPr/>
              </p:nvPicPr>
              <p:blipFill>
                <a:blip r:embed="rId77"/>
                <a:stretch>
                  <a:fillRect/>
                </a:stretch>
              </p:blipFill>
              <p:spPr>
                <a:xfrm>
                  <a:off x="9330614" y="1397742"/>
                  <a:ext cx="522022" cy="201482"/>
                </a:xfrm>
                <a:custGeom>
                  <a:avLst/>
                  <a:gdLst>
                    <a:gd name="connsiteX0" fmla="*/ 819 w 522022"/>
                    <a:gd name="connsiteY0" fmla="*/ 563 h 201482"/>
                    <a:gd name="connsiteX1" fmla="*/ 522841 w 522022"/>
                    <a:gd name="connsiteY1" fmla="*/ 563 h 201482"/>
                    <a:gd name="connsiteX2" fmla="*/ 522841 w 522022"/>
                    <a:gd name="connsiteY2" fmla="*/ 202045 h 201482"/>
                    <a:gd name="connsiteX3" fmla="*/ 819 w 522022"/>
                    <a:gd name="connsiteY3" fmla="*/ 202045 h 201482"/>
                  </a:gdLst>
                  <a:ahLst/>
                  <a:cxnLst>
                    <a:cxn ang="0">
                      <a:pos x="connsiteX0" y="connsiteY0"/>
                    </a:cxn>
                    <a:cxn ang="0">
                      <a:pos x="connsiteX1" y="connsiteY1"/>
                    </a:cxn>
                    <a:cxn ang="0">
                      <a:pos x="connsiteX2" y="connsiteY2"/>
                    </a:cxn>
                    <a:cxn ang="0">
                      <a:pos x="connsiteX3" y="connsiteY3"/>
                    </a:cxn>
                  </a:cxnLst>
                  <a:rect l="l" t="t" r="r" b="b"/>
                  <a:pathLst>
                    <a:path w="522022" h="201482">
                      <a:moveTo>
                        <a:pt x="819" y="563"/>
                      </a:moveTo>
                      <a:lnTo>
                        <a:pt x="522841" y="563"/>
                      </a:lnTo>
                      <a:lnTo>
                        <a:pt x="522841" y="202045"/>
                      </a:lnTo>
                      <a:lnTo>
                        <a:pt x="819" y="202045"/>
                      </a:lnTo>
                      <a:close/>
                    </a:path>
                  </a:pathLst>
                </a:custGeom>
              </p:spPr>
            </p:pic>
            <p:grpSp>
              <p:nvGrpSpPr>
                <p:cNvPr id="3636" name="Graphic 4">
                  <a:extLst>
                    <a:ext uri="{FF2B5EF4-FFF2-40B4-BE49-F238E27FC236}">
                      <a16:creationId xmlns:a16="http://schemas.microsoft.com/office/drawing/2014/main" id="{F7064B94-67F3-4B13-B35E-9575BD674630}"/>
                    </a:ext>
                  </a:extLst>
                </p:cNvPr>
                <p:cNvGrpSpPr/>
                <p:nvPr/>
              </p:nvGrpSpPr>
              <p:grpSpPr>
                <a:xfrm>
                  <a:off x="9367847" y="1439130"/>
                  <a:ext cx="428241" cy="322783"/>
                  <a:chOff x="9367847" y="1439130"/>
                  <a:chExt cx="428241" cy="322783"/>
                </a:xfrm>
              </p:grpSpPr>
              <p:sp>
                <p:nvSpPr>
                  <p:cNvPr id="3637" name="Freeform: Shape 3636">
                    <a:extLst>
                      <a:ext uri="{FF2B5EF4-FFF2-40B4-BE49-F238E27FC236}">
                        <a16:creationId xmlns:a16="http://schemas.microsoft.com/office/drawing/2014/main" id="{B1F15414-E637-4734-AA3B-77AEFE2310F3}"/>
                      </a:ext>
                    </a:extLst>
                  </p:cNvPr>
                  <p:cNvSpPr/>
                  <p:nvPr/>
                </p:nvSpPr>
                <p:spPr>
                  <a:xfrm>
                    <a:off x="9606970" y="1576367"/>
                    <a:ext cx="187927" cy="185546"/>
                  </a:xfrm>
                  <a:custGeom>
                    <a:avLst/>
                    <a:gdLst>
                      <a:gd name="connsiteX0" fmla="*/ 186051 w 187927"/>
                      <a:gd name="connsiteY0" fmla="*/ 0 h 185546"/>
                      <a:gd name="connsiteX1" fmla="*/ 178998 w 187927"/>
                      <a:gd name="connsiteY1" fmla="*/ 15020 h 185546"/>
                      <a:gd name="connsiteX2" fmla="*/ 170344 w 187927"/>
                      <a:gd name="connsiteY2" fmla="*/ 29215 h 185546"/>
                      <a:gd name="connsiteX3" fmla="*/ 150059 w 187927"/>
                      <a:gd name="connsiteY3" fmla="*/ 55637 h 185546"/>
                      <a:gd name="connsiteX4" fmla="*/ 128124 w 187927"/>
                      <a:gd name="connsiteY4" fmla="*/ 80822 h 185546"/>
                      <a:gd name="connsiteX5" fmla="*/ 105687 w 187927"/>
                      <a:gd name="connsiteY5" fmla="*/ 105595 h 185546"/>
                      <a:gd name="connsiteX6" fmla="*/ 82241 w 187927"/>
                      <a:gd name="connsiteY6" fmla="*/ 129315 h 185546"/>
                      <a:gd name="connsiteX7" fmla="*/ 57102 w 187927"/>
                      <a:gd name="connsiteY7" fmla="*/ 151249 h 185546"/>
                      <a:gd name="connsiteX8" fmla="*/ 29764 w 187927"/>
                      <a:gd name="connsiteY8" fmla="*/ 170390 h 185546"/>
                      <a:gd name="connsiteX9" fmla="*/ 0 w 187927"/>
                      <a:gd name="connsiteY9" fmla="*/ 185547 h 185546"/>
                      <a:gd name="connsiteX10" fmla="*/ 29856 w 187927"/>
                      <a:gd name="connsiteY10" fmla="*/ 170619 h 185546"/>
                      <a:gd name="connsiteX11" fmla="*/ 57376 w 187927"/>
                      <a:gd name="connsiteY11" fmla="*/ 151661 h 185546"/>
                      <a:gd name="connsiteX12" fmla="*/ 82745 w 187927"/>
                      <a:gd name="connsiteY12" fmla="*/ 129864 h 185546"/>
                      <a:gd name="connsiteX13" fmla="*/ 106419 w 187927"/>
                      <a:gd name="connsiteY13" fmla="*/ 106282 h 185546"/>
                      <a:gd name="connsiteX14" fmla="*/ 129040 w 187927"/>
                      <a:gd name="connsiteY14" fmla="*/ 81692 h 185546"/>
                      <a:gd name="connsiteX15" fmla="*/ 151203 w 187927"/>
                      <a:gd name="connsiteY15" fmla="*/ 56644 h 185546"/>
                      <a:gd name="connsiteX16" fmla="*/ 171809 w 187927"/>
                      <a:gd name="connsiteY16" fmla="*/ 30268 h 185546"/>
                      <a:gd name="connsiteX17" fmla="*/ 180647 w 187927"/>
                      <a:gd name="connsiteY17" fmla="*/ 15981 h 185546"/>
                      <a:gd name="connsiteX18" fmla="*/ 187928 w 187927"/>
                      <a:gd name="connsiteY18" fmla="*/ 824 h 185546"/>
                      <a:gd name="connsiteX19" fmla="*/ 186051 w 187927"/>
                      <a:gd name="connsiteY19" fmla="*/ 0 h 185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7927" h="185546">
                        <a:moveTo>
                          <a:pt x="186051" y="0"/>
                        </a:moveTo>
                        <a:cubicBezTo>
                          <a:pt x="183990" y="5129"/>
                          <a:pt x="181609" y="10120"/>
                          <a:pt x="178998" y="15020"/>
                        </a:cubicBezTo>
                        <a:cubicBezTo>
                          <a:pt x="176343" y="19874"/>
                          <a:pt x="173412" y="24590"/>
                          <a:pt x="170344" y="29215"/>
                        </a:cubicBezTo>
                        <a:cubicBezTo>
                          <a:pt x="164162" y="38419"/>
                          <a:pt x="157202" y="47119"/>
                          <a:pt x="150059" y="55637"/>
                        </a:cubicBezTo>
                        <a:cubicBezTo>
                          <a:pt x="142869" y="64108"/>
                          <a:pt x="135497" y="72442"/>
                          <a:pt x="128124" y="80822"/>
                        </a:cubicBezTo>
                        <a:cubicBezTo>
                          <a:pt x="120752" y="89202"/>
                          <a:pt x="113288" y="97444"/>
                          <a:pt x="105687" y="105595"/>
                        </a:cubicBezTo>
                        <a:cubicBezTo>
                          <a:pt x="98085" y="113746"/>
                          <a:pt x="90255" y="121622"/>
                          <a:pt x="82241" y="129315"/>
                        </a:cubicBezTo>
                        <a:cubicBezTo>
                          <a:pt x="74182" y="136962"/>
                          <a:pt x="65756" y="144289"/>
                          <a:pt x="57102" y="151249"/>
                        </a:cubicBezTo>
                        <a:cubicBezTo>
                          <a:pt x="48356" y="158118"/>
                          <a:pt x="39243" y="164528"/>
                          <a:pt x="29764" y="170390"/>
                        </a:cubicBezTo>
                        <a:cubicBezTo>
                          <a:pt x="20240" y="176114"/>
                          <a:pt x="10257" y="181197"/>
                          <a:pt x="0" y="185547"/>
                        </a:cubicBezTo>
                        <a:cubicBezTo>
                          <a:pt x="10303" y="181242"/>
                          <a:pt x="20286" y="176297"/>
                          <a:pt x="29856" y="170619"/>
                        </a:cubicBezTo>
                        <a:cubicBezTo>
                          <a:pt x="39381" y="164803"/>
                          <a:pt x="48585" y="158484"/>
                          <a:pt x="57376" y="151661"/>
                        </a:cubicBezTo>
                        <a:cubicBezTo>
                          <a:pt x="66123" y="144747"/>
                          <a:pt x="74594" y="137512"/>
                          <a:pt x="82745" y="129864"/>
                        </a:cubicBezTo>
                        <a:cubicBezTo>
                          <a:pt x="90850" y="122217"/>
                          <a:pt x="98772" y="114387"/>
                          <a:pt x="106419" y="106282"/>
                        </a:cubicBezTo>
                        <a:cubicBezTo>
                          <a:pt x="114066" y="98177"/>
                          <a:pt x="121622" y="89980"/>
                          <a:pt x="129040" y="81692"/>
                        </a:cubicBezTo>
                        <a:cubicBezTo>
                          <a:pt x="136458" y="73358"/>
                          <a:pt x="143922" y="65116"/>
                          <a:pt x="151203" y="56644"/>
                        </a:cubicBezTo>
                        <a:cubicBezTo>
                          <a:pt x="158484" y="48173"/>
                          <a:pt x="165490" y="39472"/>
                          <a:pt x="171809" y="30268"/>
                        </a:cubicBezTo>
                        <a:cubicBezTo>
                          <a:pt x="174969" y="25643"/>
                          <a:pt x="177945" y="20927"/>
                          <a:pt x="180647" y="15981"/>
                        </a:cubicBezTo>
                        <a:cubicBezTo>
                          <a:pt x="183349" y="11081"/>
                          <a:pt x="185776" y="5999"/>
                          <a:pt x="187928" y="824"/>
                        </a:cubicBezTo>
                        <a:lnTo>
                          <a:pt x="186051" y="0"/>
                        </a:lnTo>
                        <a:close/>
                      </a:path>
                    </a:pathLst>
                  </a:custGeom>
                  <a:solidFill>
                    <a:srgbClr val="A0A58F"/>
                  </a:solidFill>
                  <a:ln w="4577" cap="flat">
                    <a:noFill/>
                    <a:prstDash val="solid"/>
                    <a:miter/>
                  </a:ln>
                </p:spPr>
                <p:txBody>
                  <a:bodyPr rtlCol="0" anchor="ctr"/>
                  <a:lstStyle/>
                  <a:p>
                    <a:endParaRPr lang="th-TH"/>
                  </a:p>
                </p:txBody>
              </p:sp>
              <p:sp>
                <p:nvSpPr>
                  <p:cNvPr id="3638" name="Freeform: Shape 3637">
                    <a:extLst>
                      <a:ext uri="{FF2B5EF4-FFF2-40B4-BE49-F238E27FC236}">
                        <a16:creationId xmlns:a16="http://schemas.microsoft.com/office/drawing/2014/main" id="{99AC49F1-B2DD-40C8-98F9-EC9B263F37F3}"/>
                      </a:ext>
                    </a:extLst>
                  </p:cNvPr>
                  <p:cNvSpPr/>
                  <p:nvPr/>
                </p:nvSpPr>
                <p:spPr>
                  <a:xfrm>
                    <a:off x="9550052" y="1577329"/>
                    <a:ext cx="172541" cy="172083"/>
                  </a:xfrm>
                  <a:custGeom>
                    <a:avLst/>
                    <a:gdLst>
                      <a:gd name="connsiteX0" fmla="*/ 170619 w 172541"/>
                      <a:gd name="connsiteY0" fmla="*/ 0 h 172083"/>
                      <a:gd name="connsiteX1" fmla="*/ 164712 w 172541"/>
                      <a:gd name="connsiteY1" fmla="*/ 14149 h 172083"/>
                      <a:gd name="connsiteX2" fmla="*/ 157156 w 172541"/>
                      <a:gd name="connsiteY2" fmla="*/ 27566 h 172083"/>
                      <a:gd name="connsiteX3" fmla="*/ 138931 w 172541"/>
                      <a:gd name="connsiteY3" fmla="*/ 52431 h 172083"/>
                      <a:gd name="connsiteX4" fmla="*/ 118966 w 172541"/>
                      <a:gd name="connsiteY4" fmla="*/ 76059 h 172083"/>
                      <a:gd name="connsiteX5" fmla="*/ 98497 w 172541"/>
                      <a:gd name="connsiteY5" fmla="*/ 99230 h 172083"/>
                      <a:gd name="connsiteX6" fmla="*/ 76930 w 172541"/>
                      <a:gd name="connsiteY6" fmla="*/ 121347 h 172083"/>
                      <a:gd name="connsiteX7" fmla="*/ 53576 w 172541"/>
                      <a:gd name="connsiteY7" fmla="*/ 141587 h 172083"/>
                      <a:gd name="connsiteX8" fmla="*/ 27978 w 172541"/>
                      <a:gd name="connsiteY8" fmla="*/ 158896 h 172083"/>
                      <a:gd name="connsiteX9" fmla="*/ 0 w 172541"/>
                      <a:gd name="connsiteY9" fmla="*/ 172084 h 172083"/>
                      <a:gd name="connsiteX10" fmla="*/ 28116 w 172541"/>
                      <a:gd name="connsiteY10" fmla="*/ 159125 h 172083"/>
                      <a:gd name="connsiteX11" fmla="*/ 53896 w 172541"/>
                      <a:gd name="connsiteY11" fmla="*/ 141999 h 172083"/>
                      <a:gd name="connsiteX12" fmla="*/ 77433 w 172541"/>
                      <a:gd name="connsiteY12" fmla="*/ 121897 h 172083"/>
                      <a:gd name="connsiteX13" fmla="*/ 99230 w 172541"/>
                      <a:gd name="connsiteY13" fmla="*/ 99917 h 172083"/>
                      <a:gd name="connsiteX14" fmla="*/ 119928 w 172541"/>
                      <a:gd name="connsiteY14" fmla="*/ 76884 h 172083"/>
                      <a:gd name="connsiteX15" fmla="*/ 140122 w 172541"/>
                      <a:gd name="connsiteY15" fmla="*/ 53393 h 172083"/>
                      <a:gd name="connsiteX16" fmla="*/ 158667 w 172541"/>
                      <a:gd name="connsiteY16" fmla="*/ 28528 h 172083"/>
                      <a:gd name="connsiteX17" fmla="*/ 166406 w 172541"/>
                      <a:gd name="connsiteY17" fmla="*/ 15019 h 172083"/>
                      <a:gd name="connsiteX18" fmla="*/ 172542 w 172541"/>
                      <a:gd name="connsiteY18" fmla="*/ 687 h 172083"/>
                      <a:gd name="connsiteX19" fmla="*/ 170619 w 172541"/>
                      <a:gd name="connsiteY19" fmla="*/ 0 h 17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2541" h="172083">
                        <a:moveTo>
                          <a:pt x="170619" y="0"/>
                        </a:moveTo>
                        <a:cubicBezTo>
                          <a:pt x="168925" y="4854"/>
                          <a:pt x="166955" y="9570"/>
                          <a:pt x="164712" y="14149"/>
                        </a:cubicBezTo>
                        <a:cubicBezTo>
                          <a:pt x="162422" y="18729"/>
                          <a:pt x="159904" y="23216"/>
                          <a:pt x="157156" y="27566"/>
                        </a:cubicBezTo>
                        <a:cubicBezTo>
                          <a:pt x="151661" y="36267"/>
                          <a:pt x="145434" y="44463"/>
                          <a:pt x="138931" y="52431"/>
                        </a:cubicBezTo>
                        <a:cubicBezTo>
                          <a:pt x="132429" y="60399"/>
                          <a:pt x="125652" y="68229"/>
                          <a:pt x="118966" y="76059"/>
                        </a:cubicBezTo>
                        <a:cubicBezTo>
                          <a:pt x="112280" y="83890"/>
                          <a:pt x="105457" y="91629"/>
                          <a:pt x="98497" y="99230"/>
                        </a:cubicBezTo>
                        <a:cubicBezTo>
                          <a:pt x="91537" y="106831"/>
                          <a:pt x="84348" y="114204"/>
                          <a:pt x="76930" y="121347"/>
                        </a:cubicBezTo>
                        <a:cubicBezTo>
                          <a:pt x="69465" y="128491"/>
                          <a:pt x="61681" y="135222"/>
                          <a:pt x="53576" y="141587"/>
                        </a:cubicBezTo>
                        <a:cubicBezTo>
                          <a:pt x="45425" y="147906"/>
                          <a:pt x="36862" y="153676"/>
                          <a:pt x="27978" y="158896"/>
                        </a:cubicBezTo>
                        <a:cubicBezTo>
                          <a:pt x="19003" y="164025"/>
                          <a:pt x="9662" y="168375"/>
                          <a:pt x="0" y="172084"/>
                        </a:cubicBezTo>
                        <a:cubicBezTo>
                          <a:pt x="9662" y="168466"/>
                          <a:pt x="19095" y="164162"/>
                          <a:pt x="28116" y="159125"/>
                        </a:cubicBezTo>
                        <a:cubicBezTo>
                          <a:pt x="37045" y="153951"/>
                          <a:pt x="45700" y="148273"/>
                          <a:pt x="53896" y="141999"/>
                        </a:cubicBezTo>
                        <a:cubicBezTo>
                          <a:pt x="62047" y="135680"/>
                          <a:pt x="69923" y="128994"/>
                          <a:pt x="77433" y="121897"/>
                        </a:cubicBezTo>
                        <a:cubicBezTo>
                          <a:pt x="84943" y="114799"/>
                          <a:pt x="92224" y="107472"/>
                          <a:pt x="99230" y="99917"/>
                        </a:cubicBezTo>
                        <a:cubicBezTo>
                          <a:pt x="106236" y="92361"/>
                          <a:pt x="113150" y="84668"/>
                          <a:pt x="119928" y="76884"/>
                        </a:cubicBezTo>
                        <a:cubicBezTo>
                          <a:pt x="126705" y="69099"/>
                          <a:pt x="133528" y="61360"/>
                          <a:pt x="140122" y="53393"/>
                        </a:cubicBezTo>
                        <a:cubicBezTo>
                          <a:pt x="146716" y="45471"/>
                          <a:pt x="153081" y="37228"/>
                          <a:pt x="158667" y="28528"/>
                        </a:cubicBezTo>
                        <a:cubicBezTo>
                          <a:pt x="161461" y="24132"/>
                          <a:pt x="164070" y="19644"/>
                          <a:pt x="166406" y="15019"/>
                        </a:cubicBezTo>
                        <a:cubicBezTo>
                          <a:pt x="168741" y="10349"/>
                          <a:pt x="170802" y="5586"/>
                          <a:pt x="172542" y="687"/>
                        </a:cubicBezTo>
                        <a:lnTo>
                          <a:pt x="170619" y="0"/>
                        </a:lnTo>
                        <a:close/>
                      </a:path>
                    </a:pathLst>
                  </a:custGeom>
                  <a:solidFill>
                    <a:srgbClr val="A0A58F"/>
                  </a:solidFill>
                  <a:ln w="4577" cap="flat">
                    <a:noFill/>
                    <a:prstDash val="solid"/>
                    <a:miter/>
                  </a:ln>
                </p:spPr>
                <p:txBody>
                  <a:bodyPr rtlCol="0" anchor="ctr"/>
                  <a:lstStyle/>
                  <a:p>
                    <a:endParaRPr lang="th-TH"/>
                  </a:p>
                </p:txBody>
              </p:sp>
              <p:sp>
                <p:nvSpPr>
                  <p:cNvPr id="3639" name="Freeform: Shape 3638">
                    <a:extLst>
                      <a:ext uri="{FF2B5EF4-FFF2-40B4-BE49-F238E27FC236}">
                        <a16:creationId xmlns:a16="http://schemas.microsoft.com/office/drawing/2014/main" id="{D2754A98-FD40-47C4-B2AD-D748F9E93690}"/>
                      </a:ext>
                    </a:extLst>
                  </p:cNvPr>
                  <p:cNvSpPr/>
                  <p:nvPr/>
                </p:nvSpPr>
                <p:spPr>
                  <a:xfrm>
                    <a:off x="9481319" y="1584060"/>
                    <a:ext cx="175564" cy="148547"/>
                  </a:xfrm>
                  <a:custGeom>
                    <a:avLst/>
                    <a:gdLst>
                      <a:gd name="connsiteX0" fmla="*/ 173550 w 175564"/>
                      <a:gd name="connsiteY0" fmla="*/ 0 h 148547"/>
                      <a:gd name="connsiteX1" fmla="*/ 167917 w 175564"/>
                      <a:gd name="connsiteY1" fmla="*/ 13463 h 148547"/>
                      <a:gd name="connsiteX2" fmla="*/ 160545 w 175564"/>
                      <a:gd name="connsiteY2" fmla="*/ 26101 h 148547"/>
                      <a:gd name="connsiteX3" fmla="*/ 142182 w 175564"/>
                      <a:gd name="connsiteY3" fmla="*/ 48997 h 148547"/>
                      <a:gd name="connsiteX4" fmla="*/ 121805 w 175564"/>
                      <a:gd name="connsiteY4" fmla="*/ 70290 h 148547"/>
                      <a:gd name="connsiteX5" fmla="*/ 100878 w 175564"/>
                      <a:gd name="connsiteY5" fmla="*/ 90987 h 148547"/>
                      <a:gd name="connsiteX6" fmla="*/ 78715 w 175564"/>
                      <a:gd name="connsiteY6" fmla="*/ 110357 h 148547"/>
                      <a:gd name="connsiteX7" fmla="*/ 54675 w 175564"/>
                      <a:gd name="connsiteY7" fmla="*/ 127300 h 148547"/>
                      <a:gd name="connsiteX8" fmla="*/ 28345 w 175564"/>
                      <a:gd name="connsiteY8" fmla="*/ 140488 h 148547"/>
                      <a:gd name="connsiteX9" fmla="*/ 0 w 175564"/>
                      <a:gd name="connsiteY9" fmla="*/ 148547 h 148547"/>
                      <a:gd name="connsiteX10" fmla="*/ 28437 w 175564"/>
                      <a:gd name="connsiteY10" fmla="*/ 140717 h 148547"/>
                      <a:gd name="connsiteX11" fmla="*/ 54950 w 175564"/>
                      <a:gd name="connsiteY11" fmla="*/ 127758 h 148547"/>
                      <a:gd name="connsiteX12" fmla="*/ 79219 w 175564"/>
                      <a:gd name="connsiteY12" fmla="*/ 110953 h 148547"/>
                      <a:gd name="connsiteX13" fmla="*/ 101611 w 175564"/>
                      <a:gd name="connsiteY13" fmla="*/ 91720 h 148547"/>
                      <a:gd name="connsiteX14" fmla="*/ 122767 w 175564"/>
                      <a:gd name="connsiteY14" fmla="*/ 71160 h 148547"/>
                      <a:gd name="connsiteX15" fmla="*/ 143373 w 175564"/>
                      <a:gd name="connsiteY15" fmla="*/ 50050 h 148547"/>
                      <a:gd name="connsiteX16" fmla="*/ 162102 w 175564"/>
                      <a:gd name="connsiteY16" fmla="*/ 27154 h 148547"/>
                      <a:gd name="connsiteX17" fmla="*/ 169703 w 175564"/>
                      <a:gd name="connsiteY17" fmla="*/ 14424 h 148547"/>
                      <a:gd name="connsiteX18" fmla="*/ 175564 w 175564"/>
                      <a:gd name="connsiteY18" fmla="*/ 733 h 148547"/>
                      <a:gd name="connsiteX19" fmla="*/ 173550 w 175564"/>
                      <a:gd name="connsiteY19" fmla="*/ 0 h 148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5564" h="148547">
                        <a:moveTo>
                          <a:pt x="173550" y="0"/>
                        </a:moveTo>
                        <a:cubicBezTo>
                          <a:pt x="171947" y="4579"/>
                          <a:pt x="170069" y="9112"/>
                          <a:pt x="167917" y="13463"/>
                        </a:cubicBezTo>
                        <a:cubicBezTo>
                          <a:pt x="165673" y="17813"/>
                          <a:pt x="163201" y="22026"/>
                          <a:pt x="160545" y="26101"/>
                        </a:cubicBezTo>
                        <a:cubicBezTo>
                          <a:pt x="155095" y="34206"/>
                          <a:pt x="148822" y="41762"/>
                          <a:pt x="142182" y="48997"/>
                        </a:cubicBezTo>
                        <a:cubicBezTo>
                          <a:pt x="135542" y="56232"/>
                          <a:pt x="128628" y="63238"/>
                          <a:pt x="121805" y="70290"/>
                        </a:cubicBezTo>
                        <a:cubicBezTo>
                          <a:pt x="114936" y="77342"/>
                          <a:pt x="107976" y="84256"/>
                          <a:pt x="100878" y="90987"/>
                        </a:cubicBezTo>
                        <a:cubicBezTo>
                          <a:pt x="93735" y="97719"/>
                          <a:pt x="86363" y="104221"/>
                          <a:pt x="78715" y="110357"/>
                        </a:cubicBezTo>
                        <a:cubicBezTo>
                          <a:pt x="71068" y="116493"/>
                          <a:pt x="63009" y="122126"/>
                          <a:pt x="54675" y="127300"/>
                        </a:cubicBezTo>
                        <a:cubicBezTo>
                          <a:pt x="46295" y="132429"/>
                          <a:pt x="37457" y="136779"/>
                          <a:pt x="28345" y="140488"/>
                        </a:cubicBezTo>
                        <a:cubicBezTo>
                          <a:pt x="19187" y="144060"/>
                          <a:pt x="9662" y="146670"/>
                          <a:pt x="0" y="148547"/>
                        </a:cubicBezTo>
                        <a:cubicBezTo>
                          <a:pt x="9662" y="146761"/>
                          <a:pt x="19232" y="144243"/>
                          <a:pt x="28437" y="140717"/>
                        </a:cubicBezTo>
                        <a:cubicBezTo>
                          <a:pt x="37595" y="137099"/>
                          <a:pt x="46478" y="132795"/>
                          <a:pt x="54950" y="127758"/>
                        </a:cubicBezTo>
                        <a:cubicBezTo>
                          <a:pt x="63375" y="122630"/>
                          <a:pt x="71480" y="117043"/>
                          <a:pt x="79219" y="110953"/>
                        </a:cubicBezTo>
                        <a:cubicBezTo>
                          <a:pt x="86912" y="104817"/>
                          <a:pt x="94422" y="98406"/>
                          <a:pt x="101611" y="91720"/>
                        </a:cubicBezTo>
                        <a:cubicBezTo>
                          <a:pt x="108800" y="84989"/>
                          <a:pt x="115852" y="78166"/>
                          <a:pt x="122767" y="71160"/>
                        </a:cubicBezTo>
                        <a:cubicBezTo>
                          <a:pt x="129681" y="64154"/>
                          <a:pt x="136641" y="57239"/>
                          <a:pt x="143373" y="50050"/>
                        </a:cubicBezTo>
                        <a:cubicBezTo>
                          <a:pt x="150104" y="42861"/>
                          <a:pt x="156515" y="35305"/>
                          <a:pt x="162102" y="27154"/>
                        </a:cubicBezTo>
                        <a:cubicBezTo>
                          <a:pt x="164849" y="23033"/>
                          <a:pt x="167413" y="18820"/>
                          <a:pt x="169703" y="14424"/>
                        </a:cubicBezTo>
                        <a:cubicBezTo>
                          <a:pt x="171947" y="9982"/>
                          <a:pt x="173916" y="5449"/>
                          <a:pt x="175564" y="733"/>
                        </a:cubicBezTo>
                        <a:lnTo>
                          <a:pt x="173550" y="0"/>
                        </a:lnTo>
                        <a:close/>
                      </a:path>
                    </a:pathLst>
                  </a:custGeom>
                  <a:solidFill>
                    <a:srgbClr val="324B37"/>
                  </a:solidFill>
                  <a:ln w="4577" cap="flat">
                    <a:noFill/>
                    <a:prstDash val="solid"/>
                    <a:miter/>
                  </a:ln>
                </p:spPr>
                <p:txBody>
                  <a:bodyPr rtlCol="0" anchor="ctr"/>
                  <a:lstStyle/>
                  <a:p>
                    <a:endParaRPr lang="th-TH"/>
                  </a:p>
                </p:txBody>
              </p:sp>
              <p:sp>
                <p:nvSpPr>
                  <p:cNvPr id="3640" name="Freeform: Shape 3639">
                    <a:extLst>
                      <a:ext uri="{FF2B5EF4-FFF2-40B4-BE49-F238E27FC236}">
                        <a16:creationId xmlns:a16="http://schemas.microsoft.com/office/drawing/2014/main" id="{5EED218E-4AF2-458A-9637-F43667F510A8}"/>
                      </a:ext>
                    </a:extLst>
                  </p:cNvPr>
                  <p:cNvSpPr/>
                  <p:nvPr/>
                </p:nvSpPr>
                <p:spPr>
                  <a:xfrm>
                    <a:off x="9438320" y="1586121"/>
                    <a:ext cx="155416" cy="125285"/>
                  </a:xfrm>
                  <a:custGeom>
                    <a:avLst/>
                    <a:gdLst>
                      <a:gd name="connsiteX0" fmla="*/ 153493 w 155416"/>
                      <a:gd name="connsiteY0" fmla="*/ 0 h 125285"/>
                      <a:gd name="connsiteX1" fmla="*/ 140580 w 155416"/>
                      <a:gd name="connsiteY1" fmla="*/ 21201 h 125285"/>
                      <a:gd name="connsiteX2" fmla="*/ 123362 w 155416"/>
                      <a:gd name="connsiteY2" fmla="*/ 39243 h 125285"/>
                      <a:gd name="connsiteX3" fmla="*/ 104038 w 155416"/>
                      <a:gd name="connsiteY3" fmla="*/ 55179 h 125285"/>
                      <a:gd name="connsiteX4" fmla="*/ 83982 w 155416"/>
                      <a:gd name="connsiteY4" fmla="*/ 70244 h 125285"/>
                      <a:gd name="connsiteX5" fmla="*/ 42311 w 155416"/>
                      <a:gd name="connsiteY5" fmla="*/ 98223 h 125285"/>
                      <a:gd name="connsiteX6" fmla="*/ 21064 w 155416"/>
                      <a:gd name="connsiteY6" fmla="*/ 111594 h 125285"/>
                      <a:gd name="connsiteX7" fmla="*/ 0 w 155416"/>
                      <a:gd name="connsiteY7" fmla="*/ 125285 h 125285"/>
                      <a:gd name="connsiteX8" fmla="*/ 21201 w 155416"/>
                      <a:gd name="connsiteY8" fmla="*/ 111823 h 125285"/>
                      <a:gd name="connsiteX9" fmla="*/ 42632 w 155416"/>
                      <a:gd name="connsiteY9" fmla="*/ 98680 h 125285"/>
                      <a:gd name="connsiteX10" fmla="*/ 84668 w 155416"/>
                      <a:gd name="connsiteY10" fmla="*/ 71160 h 125285"/>
                      <a:gd name="connsiteX11" fmla="*/ 104908 w 155416"/>
                      <a:gd name="connsiteY11" fmla="*/ 56278 h 125285"/>
                      <a:gd name="connsiteX12" fmla="*/ 124461 w 155416"/>
                      <a:gd name="connsiteY12" fmla="*/ 40434 h 125285"/>
                      <a:gd name="connsiteX13" fmla="*/ 142045 w 155416"/>
                      <a:gd name="connsiteY13" fmla="*/ 22300 h 125285"/>
                      <a:gd name="connsiteX14" fmla="*/ 155416 w 155416"/>
                      <a:gd name="connsiteY14" fmla="*/ 824 h 125285"/>
                      <a:gd name="connsiteX15" fmla="*/ 153493 w 155416"/>
                      <a:gd name="connsiteY15" fmla="*/ 0 h 12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416" h="125285">
                        <a:moveTo>
                          <a:pt x="153493" y="0"/>
                        </a:moveTo>
                        <a:cubicBezTo>
                          <a:pt x="150104" y="7556"/>
                          <a:pt x="145708" y="14699"/>
                          <a:pt x="140580" y="21201"/>
                        </a:cubicBezTo>
                        <a:cubicBezTo>
                          <a:pt x="135451" y="27750"/>
                          <a:pt x="129590" y="33702"/>
                          <a:pt x="123362" y="39243"/>
                        </a:cubicBezTo>
                        <a:cubicBezTo>
                          <a:pt x="117135" y="44830"/>
                          <a:pt x="110586" y="50004"/>
                          <a:pt x="104038" y="55179"/>
                        </a:cubicBezTo>
                        <a:cubicBezTo>
                          <a:pt x="97444" y="60307"/>
                          <a:pt x="90804" y="65390"/>
                          <a:pt x="83982" y="70244"/>
                        </a:cubicBezTo>
                        <a:cubicBezTo>
                          <a:pt x="70427" y="80043"/>
                          <a:pt x="56415" y="89247"/>
                          <a:pt x="42311" y="98223"/>
                        </a:cubicBezTo>
                        <a:lnTo>
                          <a:pt x="21064" y="111594"/>
                        </a:lnTo>
                        <a:cubicBezTo>
                          <a:pt x="13966" y="116036"/>
                          <a:pt x="6869" y="120523"/>
                          <a:pt x="0" y="125285"/>
                        </a:cubicBezTo>
                        <a:cubicBezTo>
                          <a:pt x="6915" y="120569"/>
                          <a:pt x="14058" y="116219"/>
                          <a:pt x="21201" y="111823"/>
                        </a:cubicBezTo>
                        <a:lnTo>
                          <a:pt x="42632" y="98680"/>
                        </a:lnTo>
                        <a:cubicBezTo>
                          <a:pt x="56873" y="89843"/>
                          <a:pt x="70977" y="80822"/>
                          <a:pt x="84668" y="71160"/>
                        </a:cubicBezTo>
                        <a:cubicBezTo>
                          <a:pt x="91537" y="66398"/>
                          <a:pt x="98268" y="61361"/>
                          <a:pt x="104908" y="56278"/>
                        </a:cubicBezTo>
                        <a:cubicBezTo>
                          <a:pt x="111548" y="51149"/>
                          <a:pt x="118142" y="45974"/>
                          <a:pt x="124461" y="40434"/>
                        </a:cubicBezTo>
                        <a:cubicBezTo>
                          <a:pt x="130780" y="34893"/>
                          <a:pt x="136733" y="28894"/>
                          <a:pt x="142045" y="22300"/>
                        </a:cubicBezTo>
                        <a:cubicBezTo>
                          <a:pt x="147311" y="15706"/>
                          <a:pt x="151844" y="8517"/>
                          <a:pt x="155416" y="824"/>
                        </a:cubicBezTo>
                        <a:lnTo>
                          <a:pt x="153493" y="0"/>
                        </a:lnTo>
                        <a:close/>
                      </a:path>
                    </a:pathLst>
                  </a:custGeom>
                  <a:solidFill>
                    <a:srgbClr val="A0A58F"/>
                  </a:solidFill>
                  <a:ln w="4577" cap="flat">
                    <a:noFill/>
                    <a:prstDash val="solid"/>
                    <a:miter/>
                  </a:ln>
                </p:spPr>
                <p:txBody>
                  <a:bodyPr rtlCol="0" anchor="ctr"/>
                  <a:lstStyle/>
                  <a:p>
                    <a:endParaRPr lang="th-TH"/>
                  </a:p>
                </p:txBody>
              </p:sp>
              <p:sp>
                <p:nvSpPr>
                  <p:cNvPr id="3641" name="Freeform: Shape 3640">
                    <a:extLst>
                      <a:ext uri="{FF2B5EF4-FFF2-40B4-BE49-F238E27FC236}">
                        <a16:creationId xmlns:a16="http://schemas.microsoft.com/office/drawing/2014/main" id="{A7384DB0-F560-49A4-85D5-643B3D8DD5DE}"/>
                      </a:ext>
                    </a:extLst>
                  </p:cNvPr>
                  <p:cNvSpPr/>
                  <p:nvPr/>
                </p:nvSpPr>
                <p:spPr>
                  <a:xfrm>
                    <a:off x="9400222" y="1582778"/>
                    <a:ext cx="140808" cy="86270"/>
                  </a:xfrm>
                  <a:custGeom>
                    <a:avLst/>
                    <a:gdLst>
                      <a:gd name="connsiteX0" fmla="*/ 139435 w 140808"/>
                      <a:gd name="connsiteY0" fmla="*/ 0 h 86270"/>
                      <a:gd name="connsiteX1" fmla="*/ 106831 w 140808"/>
                      <a:gd name="connsiteY1" fmla="*/ 24773 h 86270"/>
                      <a:gd name="connsiteX2" fmla="*/ 89110 w 140808"/>
                      <a:gd name="connsiteY2" fmla="*/ 35259 h 86270"/>
                      <a:gd name="connsiteX3" fmla="*/ 71618 w 140808"/>
                      <a:gd name="connsiteY3" fmla="*/ 46158 h 86270"/>
                      <a:gd name="connsiteX4" fmla="*/ 54400 w 140808"/>
                      <a:gd name="connsiteY4" fmla="*/ 57468 h 86270"/>
                      <a:gd name="connsiteX5" fmla="*/ 37183 w 140808"/>
                      <a:gd name="connsiteY5" fmla="*/ 68733 h 86270"/>
                      <a:gd name="connsiteX6" fmla="*/ 19141 w 140808"/>
                      <a:gd name="connsiteY6" fmla="*/ 78624 h 86270"/>
                      <a:gd name="connsiteX7" fmla="*/ 0 w 140808"/>
                      <a:gd name="connsiteY7" fmla="*/ 86271 h 86270"/>
                      <a:gd name="connsiteX8" fmla="*/ 19232 w 140808"/>
                      <a:gd name="connsiteY8" fmla="*/ 78898 h 86270"/>
                      <a:gd name="connsiteX9" fmla="*/ 37412 w 140808"/>
                      <a:gd name="connsiteY9" fmla="*/ 69237 h 86270"/>
                      <a:gd name="connsiteX10" fmla="*/ 54812 w 140808"/>
                      <a:gd name="connsiteY10" fmla="*/ 58155 h 86270"/>
                      <a:gd name="connsiteX11" fmla="*/ 72167 w 140808"/>
                      <a:gd name="connsiteY11" fmla="*/ 47119 h 86270"/>
                      <a:gd name="connsiteX12" fmla="*/ 89797 w 140808"/>
                      <a:gd name="connsiteY12" fmla="*/ 36496 h 86270"/>
                      <a:gd name="connsiteX13" fmla="*/ 107656 w 140808"/>
                      <a:gd name="connsiteY13" fmla="*/ 26238 h 86270"/>
                      <a:gd name="connsiteX14" fmla="*/ 140809 w 140808"/>
                      <a:gd name="connsiteY14" fmla="*/ 1648 h 86270"/>
                      <a:gd name="connsiteX15" fmla="*/ 139435 w 140808"/>
                      <a:gd name="connsiteY15" fmla="*/ 0 h 8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0808" h="86270">
                        <a:moveTo>
                          <a:pt x="139435" y="0"/>
                        </a:moveTo>
                        <a:cubicBezTo>
                          <a:pt x="129361" y="9250"/>
                          <a:pt x="118554" y="17721"/>
                          <a:pt x="106831" y="24773"/>
                        </a:cubicBezTo>
                        <a:cubicBezTo>
                          <a:pt x="101016" y="28345"/>
                          <a:pt x="94971" y="31688"/>
                          <a:pt x="89110" y="35259"/>
                        </a:cubicBezTo>
                        <a:cubicBezTo>
                          <a:pt x="83249" y="38831"/>
                          <a:pt x="77388" y="42448"/>
                          <a:pt x="71618" y="46158"/>
                        </a:cubicBezTo>
                        <a:cubicBezTo>
                          <a:pt x="65802" y="49867"/>
                          <a:pt x="60078" y="53667"/>
                          <a:pt x="54400" y="57468"/>
                        </a:cubicBezTo>
                        <a:cubicBezTo>
                          <a:pt x="48676" y="61269"/>
                          <a:pt x="42998" y="65115"/>
                          <a:pt x="37183" y="68733"/>
                        </a:cubicBezTo>
                        <a:cubicBezTo>
                          <a:pt x="31367" y="72350"/>
                          <a:pt x="25369" y="75739"/>
                          <a:pt x="19141" y="78624"/>
                        </a:cubicBezTo>
                        <a:cubicBezTo>
                          <a:pt x="12913" y="81554"/>
                          <a:pt x="6503" y="84027"/>
                          <a:pt x="0" y="86271"/>
                        </a:cubicBezTo>
                        <a:cubicBezTo>
                          <a:pt x="6503" y="84119"/>
                          <a:pt x="12959" y="81692"/>
                          <a:pt x="19232" y="78898"/>
                        </a:cubicBezTo>
                        <a:cubicBezTo>
                          <a:pt x="25506" y="76059"/>
                          <a:pt x="31550" y="72762"/>
                          <a:pt x="37412" y="69237"/>
                        </a:cubicBezTo>
                        <a:cubicBezTo>
                          <a:pt x="43273" y="65665"/>
                          <a:pt x="49043" y="61910"/>
                          <a:pt x="54812" y="58155"/>
                        </a:cubicBezTo>
                        <a:cubicBezTo>
                          <a:pt x="60582" y="54446"/>
                          <a:pt x="66352" y="50691"/>
                          <a:pt x="72167" y="47119"/>
                        </a:cubicBezTo>
                        <a:cubicBezTo>
                          <a:pt x="77983" y="43502"/>
                          <a:pt x="83890" y="39976"/>
                          <a:pt x="89797" y="36496"/>
                        </a:cubicBezTo>
                        <a:cubicBezTo>
                          <a:pt x="95704" y="33015"/>
                          <a:pt x="101749" y="29764"/>
                          <a:pt x="107656" y="26238"/>
                        </a:cubicBezTo>
                        <a:cubicBezTo>
                          <a:pt x="119516" y="19232"/>
                          <a:pt x="130551" y="10807"/>
                          <a:pt x="140809" y="1648"/>
                        </a:cubicBezTo>
                        <a:lnTo>
                          <a:pt x="139435" y="0"/>
                        </a:lnTo>
                        <a:close/>
                      </a:path>
                    </a:pathLst>
                  </a:custGeom>
                  <a:solidFill>
                    <a:srgbClr val="A0A58F"/>
                  </a:solidFill>
                  <a:ln w="4577" cap="flat">
                    <a:noFill/>
                    <a:prstDash val="solid"/>
                    <a:miter/>
                  </a:ln>
                </p:spPr>
                <p:txBody>
                  <a:bodyPr rtlCol="0" anchor="ctr"/>
                  <a:lstStyle/>
                  <a:p>
                    <a:endParaRPr lang="th-TH"/>
                  </a:p>
                </p:txBody>
              </p:sp>
              <p:sp>
                <p:nvSpPr>
                  <p:cNvPr id="3642" name="Freeform: Shape 3641">
                    <a:extLst>
                      <a:ext uri="{FF2B5EF4-FFF2-40B4-BE49-F238E27FC236}">
                        <a16:creationId xmlns:a16="http://schemas.microsoft.com/office/drawing/2014/main" id="{C629DC97-08D9-47BD-B7B0-EBF8452FBF3C}"/>
                      </a:ext>
                    </a:extLst>
                  </p:cNvPr>
                  <p:cNvSpPr/>
                  <p:nvPr/>
                </p:nvSpPr>
                <p:spPr>
                  <a:xfrm>
                    <a:off x="9367847" y="1588456"/>
                    <a:ext cx="77387" cy="50782"/>
                  </a:xfrm>
                  <a:custGeom>
                    <a:avLst/>
                    <a:gdLst>
                      <a:gd name="connsiteX0" fmla="*/ 2748 w 77387"/>
                      <a:gd name="connsiteY0" fmla="*/ 46524 h 50782"/>
                      <a:gd name="connsiteX1" fmla="*/ 0 w 77387"/>
                      <a:gd name="connsiteY1" fmla="*/ 50371 h 50782"/>
                      <a:gd name="connsiteX2" fmla="*/ 962 w 77387"/>
                      <a:gd name="connsiteY2" fmla="*/ 50783 h 50782"/>
                      <a:gd name="connsiteX3" fmla="*/ 12501 w 77387"/>
                      <a:gd name="connsiteY3" fmla="*/ 42586 h 50782"/>
                      <a:gd name="connsiteX4" fmla="*/ 13417 w 77387"/>
                      <a:gd name="connsiteY4" fmla="*/ 42220 h 50782"/>
                      <a:gd name="connsiteX5" fmla="*/ 49272 w 77387"/>
                      <a:gd name="connsiteY5" fmla="*/ 19828 h 50782"/>
                      <a:gd name="connsiteX6" fmla="*/ 77388 w 77387"/>
                      <a:gd name="connsiteY6" fmla="*/ 916 h 50782"/>
                      <a:gd name="connsiteX7" fmla="*/ 76930 w 77387"/>
                      <a:gd name="connsiteY7" fmla="*/ 0 h 50782"/>
                      <a:gd name="connsiteX8" fmla="*/ 48630 w 77387"/>
                      <a:gd name="connsiteY8" fmla="*/ 19003 h 50782"/>
                      <a:gd name="connsiteX9" fmla="*/ 13005 w 77387"/>
                      <a:gd name="connsiteY9" fmla="*/ 41258 h 50782"/>
                      <a:gd name="connsiteX10" fmla="*/ 12089 w 77387"/>
                      <a:gd name="connsiteY10" fmla="*/ 41624 h 50782"/>
                      <a:gd name="connsiteX11" fmla="*/ 2748 w 77387"/>
                      <a:gd name="connsiteY11" fmla="*/ 46524 h 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87" h="50782">
                        <a:moveTo>
                          <a:pt x="2748" y="46524"/>
                        </a:moveTo>
                        <a:cubicBezTo>
                          <a:pt x="1557" y="47577"/>
                          <a:pt x="595" y="48814"/>
                          <a:pt x="0" y="50371"/>
                        </a:cubicBezTo>
                        <a:lnTo>
                          <a:pt x="962" y="50783"/>
                        </a:lnTo>
                        <a:cubicBezTo>
                          <a:pt x="2793" y="46341"/>
                          <a:pt x="7739" y="44418"/>
                          <a:pt x="12501" y="42586"/>
                        </a:cubicBezTo>
                        <a:lnTo>
                          <a:pt x="13417" y="42220"/>
                        </a:lnTo>
                        <a:cubicBezTo>
                          <a:pt x="26651" y="37045"/>
                          <a:pt x="38144" y="28253"/>
                          <a:pt x="49272" y="19828"/>
                        </a:cubicBezTo>
                        <a:cubicBezTo>
                          <a:pt x="58155" y="13050"/>
                          <a:pt x="67359" y="6090"/>
                          <a:pt x="77388" y="916"/>
                        </a:cubicBezTo>
                        <a:lnTo>
                          <a:pt x="76930" y="0"/>
                        </a:lnTo>
                        <a:cubicBezTo>
                          <a:pt x="66810" y="5174"/>
                          <a:pt x="57560" y="12226"/>
                          <a:pt x="48630" y="19003"/>
                        </a:cubicBezTo>
                        <a:cubicBezTo>
                          <a:pt x="37549" y="27429"/>
                          <a:pt x="26101" y="36129"/>
                          <a:pt x="13005" y="41258"/>
                        </a:cubicBezTo>
                        <a:lnTo>
                          <a:pt x="12089" y="41624"/>
                        </a:lnTo>
                        <a:cubicBezTo>
                          <a:pt x="8838" y="42861"/>
                          <a:pt x="5312" y="44234"/>
                          <a:pt x="2748" y="46524"/>
                        </a:cubicBezTo>
                        <a:close/>
                      </a:path>
                    </a:pathLst>
                  </a:custGeom>
                  <a:solidFill>
                    <a:srgbClr val="A0A58F"/>
                  </a:solidFill>
                  <a:ln w="4577" cap="flat">
                    <a:noFill/>
                    <a:prstDash val="solid"/>
                    <a:miter/>
                  </a:ln>
                </p:spPr>
                <p:txBody>
                  <a:bodyPr rtlCol="0" anchor="ctr"/>
                  <a:lstStyle/>
                  <a:p>
                    <a:endParaRPr lang="th-TH"/>
                  </a:p>
                </p:txBody>
              </p:sp>
              <p:sp>
                <p:nvSpPr>
                  <p:cNvPr id="3643" name="Freeform: Shape 3642">
                    <a:extLst>
                      <a:ext uri="{FF2B5EF4-FFF2-40B4-BE49-F238E27FC236}">
                        <a16:creationId xmlns:a16="http://schemas.microsoft.com/office/drawing/2014/main" id="{D17E16A2-652F-46E6-B7B9-C0B67EC19F37}"/>
                      </a:ext>
                    </a:extLst>
                  </p:cNvPr>
                  <p:cNvSpPr/>
                  <p:nvPr/>
                </p:nvSpPr>
                <p:spPr>
                  <a:xfrm>
                    <a:off x="9746726" y="1439130"/>
                    <a:ext cx="49362" cy="140442"/>
                  </a:xfrm>
                  <a:custGeom>
                    <a:avLst/>
                    <a:gdLst>
                      <a:gd name="connsiteX0" fmla="*/ 0 w 49362"/>
                      <a:gd name="connsiteY0" fmla="*/ 183 h 140442"/>
                      <a:gd name="connsiteX1" fmla="*/ 17675 w 49362"/>
                      <a:gd name="connsiteY1" fmla="*/ 35122 h 140442"/>
                      <a:gd name="connsiteX2" fmla="*/ 29077 w 49362"/>
                      <a:gd name="connsiteY2" fmla="*/ 53622 h 140442"/>
                      <a:gd name="connsiteX3" fmla="*/ 45791 w 49362"/>
                      <a:gd name="connsiteY3" fmla="*/ 118554 h 140442"/>
                      <a:gd name="connsiteX4" fmla="*/ 48310 w 49362"/>
                      <a:gd name="connsiteY4" fmla="*/ 140442 h 140442"/>
                      <a:gd name="connsiteX5" fmla="*/ 49363 w 49362"/>
                      <a:gd name="connsiteY5" fmla="*/ 140396 h 140442"/>
                      <a:gd name="connsiteX6" fmla="*/ 46845 w 49362"/>
                      <a:gd name="connsiteY6" fmla="*/ 118462 h 140442"/>
                      <a:gd name="connsiteX7" fmla="*/ 29993 w 49362"/>
                      <a:gd name="connsiteY7" fmla="*/ 53210 h 140442"/>
                      <a:gd name="connsiteX8" fmla="*/ 18545 w 49362"/>
                      <a:gd name="connsiteY8" fmla="*/ 34618 h 140442"/>
                      <a:gd name="connsiteX9" fmla="*/ 1053 w 49362"/>
                      <a:gd name="connsiteY9" fmla="*/ 0 h 140442"/>
                      <a:gd name="connsiteX10" fmla="*/ 0 w 49362"/>
                      <a:gd name="connsiteY10" fmla="*/ 183 h 14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362" h="140442">
                        <a:moveTo>
                          <a:pt x="0" y="183"/>
                        </a:moveTo>
                        <a:cubicBezTo>
                          <a:pt x="2976" y="13050"/>
                          <a:pt x="10440" y="24269"/>
                          <a:pt x="17675" y="35122"/>
                        </a:cubicBezTo>
                        <a:cubicBezTo>
                          <a:pt x="21659" y="41075"/>
                          <a:pt x="25735" y="47257"/>
                          <a:pt x="29077" y="53622"/>
                        </a:cubicBezTo>
                        <a:cubicBezTo>
                          <a:pt x="39564" y="73770"/>
                          <a:pt x="42723" y="96528"/>
                          <a:pt x="45791" y="118554"/>
                        </a:cubicBezTo>
                        <a:cubicBezTo>
                          <a:pt x="46799" y="125697"/>
                          <a:pt x="47806" y="133116"/>
                          <a:pt x="48310" y="140442"/>
                        </a:cubicBezTo>
                        <a:lnTo>
                          <a:pt x="49363" y="140396"/>
                        </a:lnTo>
                        <a:cubicBezTo>
                          <a:pt x="48859" y="133024"/>
                          <a:pt x="47852" y="125606"/>
                          <a:pt x="46845" y="118462"/>
                        </a:cubicBezTo>
                        <a:cubicBezTo>
                          <a:pt x="43777" y="96345"/>
                          <a:pt x="40571" y="73495"/>
                          <a:pt x="29993" y="53210"/>
                        </a:cubicBezTo>
                        <a:cubicBezTo>
                          <a:pt x="26650" y="46799"/>
                          <a:pt x="22529" y="40571"/>
                          <a:pt x="18545" y="34618"/>
                        </a:cubicBezTo>
                        <a:cubicBezTo>
                          <a:pt x="11356" y="23857"/>
                          <a:pt x="3938" y="12684"/>
                          <a:pt x="1053" y="0"/>
                        </a:cubicBezTo>
                        <a:lnTo>
                          <a:pt x="0" y="183"/>
                        </a:lnTo>
                        <a:close/>
                      </a:path>
                    </a:pathLst>
                  </a:custGeom>
                  <a:solidFill>
                    <a:srgbClr val="A0A58F"/>
                  </a:solidFill>
                  <a:ln w="4577" cap="flat">
                    <a:noFill/>
                    <a:prstDash val="solid"/>
                    <a:miter/>
                  </a:ln>
                </p:spPr>
                <p:txBody>
                  <a:bodyPr rtlCol="0" anchor="ctr"/>
                  <a:lstStyle/>
                  <a:p>
                    <a:endParaRPr lang="th-TH"/>
                  </a:p>
                </p:txBody>
              </p:sp>
              <p:sp>
                <p:nvSpPr>
                  <p:cNvPr id="3644" name="Freeform: Shape 3643">
                    <a:extLst>
                      <a:ext uri="{FF2B5EF4-FFF2-40B4-BE49-F238E27FC236}">
                        <a16:creationId xmlns:a16="http://schemas.microsoft.com/office/drawing/2014/main" id="{905FCFFE-824F-4463-80FC-F81897C33F96}"/>
                      </a:ext>
                    </a:extLst>
                  </p:cNvPr>
                  <p:cNvSpPr/>
                  <p:nvPr/>
                </p:nvSpPr>
                <p:spPr>
                  <a:xfrm>
                    <a:off x="9645985" y="1459874"/>
                    <a:ext cx="76700" cy="121118"/>
                  </a:xfrm>
                  <a:custGeom>
                    <a:avLst/>
                    <a:gdLst>
                      <a:gd name="connsiteX0" fmla="*/ 0 w 76700"/>
                      <a:gd name="connsiteY0" fmla="*/ 733 h 121118"/>
                      <a:gd name="connsiteX1" fmla="*/ 13554 w 76700"/>
                      <a:gd name="connsiteY1" fmla="*/ 15478 h 121118"/>
                      <a:gd name="connsiteX2" fmla="*/ 47852 w 76700"/>
                      <a:gd name="connsiteY2" fmla="*/ 55316 h 121118"/>
                      <a:gd name="connsiteX3" fmla="*/ 75647 w 76700"/>
                      <a:gd name="connsiteY3" fmla="*/ 121118 h 121118"/>
                      <a:gd name="connsiteX4" fmla="*/ 76701 w 76700"/>
                      <a:gd name="connsiteY4" fmla="*/ 121027 h 121118"/>
                      <a:gd name="connsiteX5" fmla="*/ 48722 w 76700"/>
                      <a:gd name="connsiteY5" fmla="*/ 54675 h 121118"/>
                      <a:gd name="connsiteX6" fmla="*/ 14378 w 76700"/>
                      <a:gd name="connsiteY6" fmla="*/ 14745 h 121118"/>
                      <a:gd name="connsiteX7" fmla="*/ 824 w 76700"/>
                      <a:gd name="connsiteY7" fmla="*/ 0 h 121118"/>
                      <a:gd name="connsiteX8" fmla="*/ 0 w 76700"/>
                      <a:gd name="connsiteY8" fmla="*/ 733 h 121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700" h="121118">
                        <a:moveTo>
                          <a:pt x="0" y="733"/>
                        </a:moveTo>
                        <a:cubicBezTo>
                          <a:pt x="4487" y="5678"/>
                          <a:pt x="9112" y="10669"/>
                          <a:pt x="13554" y="15478"/>
                        </a:cubicBezTo>
                        <a:cubicBezTo>
                          <a:pt x="25323" y="28116"/>
                          <a:pt x="37457" y="41166"/>
                          <a:pt x="47852" y="55316"/>
                        </a:cubicBezTo>
                        <a:cubicBezTo>
                          <a:pt x="64383" y="77800"/>
                          <a:pt x="73724" y="99963"/>
                          <a:pt x="75647" y="121118"/>
                        </a:cubicBezTo>
                        <a:lnTo>
                          <a:pt x="76701" y="121027"/>
                        </a:lnTo>
                        <a:cubicBezTo>
                          <a:pt x="74777" y="99642"/>
                          <a:pt x="65344" y="77342"/>
                          <a:pt x="48722" y="54675"/>
                        </a:cubicBezTo>
                        <a:cubicBezTo>
                          <a:pt x="38327" y="40526"/>
                          <a:pt x="26147" y="27429"/>
                          <a:pt x="14378" y="14745"/>
                        </a:cubicBezTo>
                        <a:cubicBezTo>
                          <a:pt x="9891" y="9937"/>
                          <a:pt x="5266" y="4946"/>
                          <a:pt x="824" y="0"/>
                        </a:cubicBezTo>
                        <a:lnTo>
                          <a:pt x="0" y="733"/>
                        </a:lnTo>
                        <a:close/>
                      </a:path>
                    </a:pathLst>
                  </a:custGeom>
                  <a:solidFill>
                    <a:srgbClr val="A0A58F"/>
                  </a:solidFill>
                  <a:ln w="4577" cap="flat">
                    <a:noFill/>
                    <a:prstDash val="solid"/>
                    <a:miter/>
                  </a:ln>
                </p:spPr>
                <p:txBody>
                  <a:bodyPr rtlCol="0" anchor="ctr"/>
                  <a:lstStyle/>
                  <a:p>
                    <a:endParaRPr lang="th-TH"/>
                  </a:p>
                </p:txBody>
              </p:sp>
              <p:sp>
                <p:nvSpPr>
                  <p:cNvPr id="3645" name="Freeform: Shape 3644">
                    <a:extLst>
                      <a:ext uri="{FF2B5EF4-FFF2-40B4-BE49-F238E27FC236}">
                        <a16:creationId xmlns:a16="http://schemas.microsoft.com/office/drawing/2014/main" id="{50D340D8-5AE3-43BB-87B4-7552819CE997}"/>
                      </a:ext>
                    </a:extLst>
                  </p:cNvPr>
                  <p:cNvSpPr/>
                  <p:nvPr/>
                </p:nvSpPr>
                <p:spPr>
                  <a:xfrm>
                    <a:off x="9564430" y="1466422"/>
                    <a:ext cx="91811" cy="116630"/>
                  </a:xfrm>
                  <a:custGeom>
                    <a:avLst/>
                    <a:gdLst>
                      <a:gd name="connsiteX0" fmla="*/ 0 w 91811"/>
                      <a:gd name="connsiteY0" fmla="*/ 595 h 116630"/>
                      <a:gd name="connsiteX1" fmla="*/ 29077 w 91811"/>
                      <a:gd name="connsiteY1" fmla="*/ 26284 h 116630"/>
                      <a:gd name="connsiteX2" fmla="*/ 41578 w 91811"/>
                      <a:gd name="connsiteY2" fmla="*/ 35214 h 116630"/>
                      <a:gd name="connsiteX3" fmla="*/ 90804 w 91811"/>
                      <a:gd name="connsiteY3" fmla="*/ 116631 h 116630"/>
                      <a:gd name="connsiteX4" fmla="*/ 91812 w 91811"/>
                      <a:gd name="connsiteY4" fmla="*/ 116448 h 116630"/>
                      <a:gd name="connsiteX5" fmla="*/ 42220 w 91811"/>
                      <a:gd name="connsiteY5" fmla="*/ 34389 h 116630"/>
                      <a:gd name="connsiteX6" fmla="*/ 29673 w 91811"/>
                      <a:gd name="connsiteY6" fmla="*/ 25414 h 116630"/>
                      <a:gd name="connsiteX7" fmla="*/ 870 w 91811"/>
                      <a:gd name="connsiteY7" fmla="*/ 0 h 116630"/>
                      <a:gd name="connsiteX8" fmla="*/ 0 w 91811"/>
                      <a:gd name="connsiteY8" fmla="*/ 595 h 11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811" h="116630">
                        <a:moveTo>
                          <a:pt x="0" y="595"/>
                        </a:moveTo>
                        <a:cubicBezTo>
                          <a:pt x="7372" y="11402"/>
                          <a:pt x="18408" y="19004"/>
                          <a:pt x="29077" y="26284"/>
                        </a:cubicBezTo>
                        <a:cubicBezTo>
                          <a:pt x="33244" y="29124"/>
                          <a:pt x="37549" y="32100"/>
                          <a:pt x="41578" y="35214"/>
                        </a:cubicBezTo>
                        <a:cubicBezTo>
                          <a:pt x="67267" y="55041"/>
                          <a:pt x="85218" y="84714"/>
                          <a:pt x="90804" y="116631"/>
                        </a:cubicBezTo>
                        <a:lnTo>
                          <a:pt x="91812" y="116448"/>
                        </a:lnTo>
                        <a:cubicBezTo>
                          <a:pt x="86179" y="84256"/>
                          <a:pt x="68092" y="54354"/>
                          <a:pt x="42220" y="34389"/>
                        </a:cubicBezTo>
                        <a:cubicBezTo>
                          <a:pt x="38190" y="31276"/>
                          <a:pt x="33840" y="28299"/>
                          <a:pt x="29673" y="25414"/>
                        </a:cubicBezTo>
                        <a:cubicBezTo>
                          <a:pt x="19095" y="18133"/>
                          <a:pt x="8105" y="10624"/>
                          <a:pt x="870" y="0"/>
                        </a:cubicBezTo>
                        <a:lnTo>
                          <a:pt x="0" y="595"/>
                        </a:lnTo>
                        <a:close/>
                      </a:path>
                    </a:pathLst>
                  </a:custGeom>
                  <a:solidFill>
                    <a:srgbClr val="A0A58F"/>
                  </a:solidFill>
                  <a:ln w="4577" cap="flat">
                    <a:noFill/>
                    <a:prstDash val="solid"/>
                    <a:miter/>
                  </a:ln>
                </p:spPr>
                <p:txBody>
                  <a:bodyPr rtlCol="0" anchor="ctr"/>
                  <a:lstStyle/>
                  <a:p>
                    <a:endParaRPr lang="th-TH"/>
                  </a:p>
                </p:txBody>
              </p:sp>
              <p:sp>
                <p:nvSpPr>
                  <p:cNvPr id="3646" name="Freeform: Shape 3645">
                    <a:extLst>
                      <a:ext uri="{FF2B5EF4-FFF2-40B4-BE49-F238E27FC236}">
                        <a16:creationId xmlns:a16="http://schemas.microsoft.com/office/drawing/2014/main" id="{376973B9-E0E5-424D-8ACA-EDDA21E3322C}"/>
                      </a:ext>
                    </a:extLst>
                  </p:cNvPr>
                  <p:cNvSpPr/>
                  <p:nvPr/>
                </p:nvSpPr>
                <p:spPr>
                  <a:xfrm>
                    <a:off x="9518547" y="1480571"/>
                    <a:ext cx="75876" cy="109166"/>
                  </a:xfrm>
                  <a:custGeom>
                    <a:avLst/>
                    <a:gdLst>
                      <a:gd name="connsiteX0" fmla="*/ 0 w 75876"/>
                      <a:gd name="connsiteY0" fmla="*/ 595 h 109166"/>
                      <a:gd name="connsiteX1" fmla="*/ 22804 w 75876"/>
                      <a:gd name="connsiteY1" fmla="*/ 22804 h 109166"/>
                      <a:gd name="connsiteX2" fmla="*/ 39106 w 75876"/>
                      <a:gd name="connsiteY2" fmla="*/ 37137 h 109166"/>
                      <a:gd name="connsiteX3" fmla="*/ 67725 w 75876"/>
                      <a:gd name="connsiteY3" fmla="*/ 85905 h 109166"/>
                      <a:gd name="connsiteX4" fmla="*/ 74823 w 75876"/>
                      <a:gd name="connsiteY4" fmla="*/ 109167 h 109166"/>
                      <a:gd name="connsiteX5" fmla="*/ 75876 w 75876"/>
                      <a:gd name="connsiteY5" fmla="*/ 109121 h 109166"/>
                      <a:gd name="connsiteX6" fmla="*/ 68687 w 75876"/>
                      <a:gd name="connsiteY6" fmla="*/ 85492 h 109166"/>
                      <a:gd name="connsiteX7" fmla="*/ 39884 w 75876"/>
                      <a:gd name="connsiteY7" fmla="*/ 36404 h 109166"/>
                      <a:gd name="connsiteX8" fmla="*/ 23445 w 75876"/>
                      <a:gd name="connsiteY8" fmla="*/ 21980 h 109166"/>
                      <a:gd name="connsiteX9" fmla="*/ 824 w 75876"/>
                      <a:gd name="connsiteY9" fmla="*/ 0 h 109166"/>
                      <a:gd name="connsiteX10" fmla="*/ 0 w 75876"/>
                      <a:gd name="connsiteY10" fmla="*/ 595 h 10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876" h="109166">
                        <a:moveTo>
                          <a:pt x="0" y="595"/>
                        </a:moveTo>
                        <a:cubicBezTo>
                          <a:pt x="6090" y="9387"/>
                          <a:pt x="14607" y="16210"/>
                          <a:pt x="22804" y="22804"/>
                        </a:cubicBezTo>
                        <a:cubicBezTo>
                          <a:pt x="28391" y="27291"/>
                          <a:pt x="34160" y="31916"/>
                          <a:pt x="39106" y="37137"/>
                        </a:cubicBezTo>
                        <a:cubicBezTo>
                          <a:pt x="52340" y="50966"/>
                          <a:pt x="60170" y="68733"/>
                          <a:pt x="67725" y="85905"/>
                        </a:cubicBezTo>
                        <a:cubicBezTo>
                          <a:pt x="70977" y="93323"/>
                          <a:pt x="74365" y="100970"/>
                          <a:pt x="74823" y="109167"/>
                        </a:cubicBezTo>
                        <a:lnTo>
                          <a:pt x="75876" y="109121"/>
                        </a:lnTo>
                        <a:cubicBezTo>
                          <a:pt x="75418" y="100741"/>
                          <a:pt x="71847" y="92636"/>
                          <a:pt x="68687" y="85492"/>
                        </a:cubicBezTo>
                        <a:cubicBezTo>
                          <a:pt x="61086" y="68229"/>
                          <a:pt x="53210" y="50416"/>
                          <a:pt x="39884" y="36404"/>
                        </a:cubicBezTo>
                        <a:cubicBezTo>
                          <a:pt x="34847" y="31138"/>
                          <a:pt x="29077" y="26467"/>
                          <a:pt x="23445" y="21980"/>
                        </a:cubicBezTo>
                        <a:cubicBezTo>
                          <a:pt x="15294" y="15432"/>
                          <a:pt x="6869" y="8655"/>
                          <a:pt x="824" y="0"/>
                        </a:cubicBezTo>
                        <a:lnTo>
                          <a:pt x="0" y="595"/>
                        </a:lnTo>
                        <a:close/>
                      </a:path>
                    </a:pathLst>
                  </a:custGeom>
                  <a:solidFill>
                    <a:srgbClr val="A0A58F"/>
                  </a:solidFill>
                  <a:ln w="4577" cap="flat">
                    <a:noFill/>
                    <a:prstDash val="solid"/>
                    <a:miter/>
                  </a:ln>
                </p:spPr>
                <p:txBody>
                  <a:bodyPr rtlCol="0" anchor="ctr"/>
                  <a:lstStyle/>
                  <a:p>
                    <a:endParaRPr lang="th-TH"/>
                  </a:p>
                </p:txBody>
              </p:sp>
              <p:sp>
                <p:nvSpPr>
                  <p:cNvPr id="3647" name="Freeform: Shape 3646">
                    <a:extLst>
                      <a:ext uri="{FF2B5EF4-FFF2-40B4-BE49-F238E27FC236}">
                        <a16:creationId xmlns:a16="http://schemas.microsoft.com/office/drawing/2014/main" id="{ACC37B82-E8F2-4A54-A11D-3927160F9685}"/>
                      </a:ext>
                    </a:extLst>
                  </p:cNvPr>
                  <p:cNvSpPr/>
                  <p:nvPr/>
                </p:nvSpPr>
                <p:spPr>
                  <a:xfrm>
                    <a:off x="9467673" y="1511572"/>
                    <a:ext cx="70427" cy="74365"/>
                  </a:xfrm>
                  <a:custGeom>
                    <a:avLst/>
                    <a:gdLst>
                      <a:gd name="connsiteX0" fmla="*/ 366 w 70427"/>
                      <a:gd name="connsiteY0" fmla="*/ 0 h 74365"/>
                      <a:gd name="connsiteX1" fmla="*/ 0 w 70427"/>
                      <a:gd name="connsiteY1" fmla="*/ 961 h 74365"/>
                      <a:gd name="connsiteX2" fmla="*/ 37045 w 70427"/>
                      <a:gd name="connsiteY2" fmla="*/ 20835 h 74365"/>
                      <a:gd name="connsiteX3" fmla="*/ 54629 w 70427"/>
                      <a:gd name="connsiteY3" fmla="*/ 46707 h 74365"/>
                      <a:gd name="connsiteX4" fmla="*/ 69511 w 70427"/>
                      <a:gd name="connsiteY4" fmla="*/ 74365 h 74365"/>
                      <a:gd name="connsiteX5" fmla="*/ 70427 w 70427"/>
                      <a:gd name="connsiteY5" fmla="*/ 73861 h 74365"/>
                      <a:gd name="connsiteX6" fmla="*/ 55499 w 70427"/>
                      <a:gd name="connsiteY6" fmla="*/ 46203 h 74365"/>
                      <a:gd name="connsiteX7" fmla="*/ 37732 w 70427"/>
                      <a:gd name="connsiteY7" fmla="*/ 20056 h 74365"/>
                      <a:gd name="connsiteX8" fmla="*/ 366 w 70427"/>
                      <a:gd name="connsiteY8" fmla="*/ 0 h 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427" h="74365">
                        <a:moveTo>
                          <a:pt x="366" y="0"/>
                        </a:moveTo>
                        <a:lnTo>
                          <a:pt x="0" y="961"/>
                        </a:lnTo>
                        <a:cubicBezTo>
                          <a:pt x="12547" y="5632"/>
                          <a:pt x="26742" y="10898"/>
                          <a:pt x="37045" y="20835"/>
                        </a:cubicBezTo>
                        <a:cubicBezTo>
                          <a:pt x="44601" y="28162"/>
                          <a:pt x="49729" y="37595"/>
                          <a:pt x="54629" y="46707"/>
                        </a:cubicBezTo>
                        <a:lnTo>
                          <a:pt x="69511" y="74365"/>
                        </a:lnTo>
                        <a:lnTo>
                          <a:pt x="70427" y="73861"/>
                        </a:lnTo>
                        <a:lnTo>
                          <a:pt x="55499" y="46203"/>
                        </a:lnTo>
                        <a:cubicBezTo>
                          <a:pt x="50554" y="36999"/>
                          <a:pt x="45425" y="27520"/>
                          <a:pt x="37732" y="20056"/>
                        </a:cubicBezTo>
                        <a:cubicBezTo>
                          <a:pt x="27292" y="10028"/>
                          <a:pt x="12959" y="4716"/>
                          <a:pt x="366" y="0"/>
                        </a:cubicBezTo>
                        <a:close/>
                      </a:path>
                    </a:pathLst>
                  </a:custGeom>
                  <a:solidFill>
                    <a:srgbClr val="A0A58F"/>
                  </a:solidFill>
                  <a:ln w="4577" cap="flat">
                    <a:noFill/>
                    <a:prstDash val="solid"/>
                    <a:miter/>
                  </a:ln>
                </p:spPr>
                <p:txBody>
                  <a:bodyPr rtlCol="0" anchor="ctr"/>
                  <a:lstStyle/>
                  <a:p>
                    <a:endParaRPr lang="th-TH"/>
                  </a:p>
                </p:txBody>
              </p:sp>
              <p:sp>
                <p:nvSpPr>
                  <p:cNvPr id="3648" name="Freeform: Shape 3647">
                    <a:extLst>
                      <a:ext uri="{FF2B5EF4-FFF2-40B4-BE49-F238E27FC236}">
                        <a16:creationId xmlns:a16="http://schemas.microsoft.com/office/drawing/2014/main" id="{BB4677FF-443B-44EB-B6DA-8E2186C1D8DE}"/>
                      </a:ext>
                    </a:extLst>
                  </p:cNvPr>
                  <p:cNvSpPr/>
                  <p:nvPr/>
                </p:nvSpPr>
                <p:spPr>
                  <a:xfrm>
                    <a:off x="9399581" y="1554249"/>
                    <a:ext cx="48309" cy="33336"/>
                  </a:xfrm>
                  <a:custGeom>
                    <a:avLst/>
                    <a:gdLst>
                      <a:gd name="connsiteX0" fmla="*/ 0 w 48309"/>
                      <a:gd name="connsiteY0" fmla="*/ 0 h 33336"/>
                      <a:gd name="connsiteX1" fmla="*/ 0 w 48309"/>
                      <a:gd name="connsiteY1" fmla="*/ 1054 h 33336"/>
                      <a:gd name="connsiteX2" fmla="*/ 47348 w 48309"/>
                      <a:gd name="connsiteY2" fmla="*/ 33337 h 33336"/>
                      <a:gd name="connsiteX3" fmla="*/ 48310 w 48309"/>
                      <a:gd name="connsiteY3" fmla="*/ 32970 h 33336"/>
                      <a:gd name="connsiteX4" fmla="*/ 0 w 48309"/>
                      <a:gd name="connsiteY4" fmla="*/ 0 h 33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09" h="33336">
                        <a:moveTo>
                          <a:pt x="0" y="0"/>
                        </a:moveTo>
                        <a:lnTo>
                          <a:pt x="0" y="1054"/>
                        </a:lnTo>
                        <a:cubicBezTo>
                          <a:pt x="20148" y="962"/>
                          <a:pt x="40022" y="14517"/>
                          <a:pt x="47348" y="33337"/>
                        </a:cubicBezTo>
                        <a:lnTo>
                          <a:pt x="48310" y="32970"/>
                        </a:lnTo>
                        <a:cubicBezTo>
                          <a:pt x="40846" y="13784"/>
                          <a:pt x="20514" y="-91"/>
                          <a:pt x="0" y="0"/>
                        </a:cubicBezTo>
                        <a:close/>
                      </a:path>
                    </a:pathLst>
                  </a:custGeom>
                  <a:solidFill>
                    <a:srgbClr val="A0A58F"/>
                  </a:solidFill>
                  <a:ln w="4577" cap="flat">
                    <a:noFill/>
                    <a:prstDash val="solid"/>
                    <a:miter/>
                  </a:ln>
                </p:spPr>
                <p:txBody>
                  <a:bodyPr rtlCol="0" anchor="ctr"/>
                  <a:lstStyle/>
                  <a:p>
                    <a:endParaRPr lang="th-TH"/>
                  </a:p>
                </p:txBody>
              </p:sp>
            </p:grpSp>
          </p:grpSp>
          <p:grpSp>
            <p:nvGrpSpPr>
              <p:cNvPr id="3477" name="Graphic 4">
                <a:extLst>
                  <a:ext uri="{FF2B5EF4-FFF2-40B4-BE49-F238E27FC236}">
                    <a16:creationId xmlns:a16="http://schemas.microsoft.com/office/drawing/2014/main" id="{57928E02-4EE2-47B8-9073-EDAC3DF446CD}"/>
                  </a:ext>
                </a:extLst>
              </p:cNvPr>
              <p:cNvGrpSpPr/>
              <p:nvPr/>
            </p:nvGrpSpPr>
            <p:grpSpPr>
              <a:xfrm>
                <a:off x="9297283" y="1733899"/>
                <a:ext cx="566307" cy="422449"/>
                <a:chOff x="9297283" y="1733899"/>
                <a:chExt cx="566307" cy="422449"/>
              </a:xfrm>
            </p:grpSpPr>
            <p:sp>
              <p:nvSpPr>
                <p:cNvPr id="3617" name="Freeform: Shape 3616">
                  <a:extLst>
                    <a:ext uri="{FF2B5EF4-FFF2-40B4-BE49-F238E27FC236}">
                      <a16:creationId xmlns:a16="http://schemas.microsoft.com/office/drawing/2014/main" id="{3195BF22-5951-4BCD-929F-84E86CA04FA2}"/>
                    </a:ext>
                  </a:extLst>
                </p:cNvPr>
                <p:cNvSpPr/>
                <p:nvPr/>
              </p:nvSpPr>
              <p:spPr>
                <a:xfrm>
                  <a:off x="9297283" y="1733899"/>
                  <a:ext cx="566307" cy="422449"/>
                </a:xfrm>
                <a:custGeom>
                  <a:avLst/>
                  <a:gdLst>
                    <a:gd name="connsiteX0" fmla="*/ 554992 w 566307"/>
                    <a:gd name="connsiteY0" fmla="*/ 194146 h 422449"/>
                    <a:gd name="connsiteX1" fmla="*/ 325852 w 566307"/>
                    <a:gd name="connsiteY1" fmla="*/ 405474 h 422449"/>
                    <a:gd name="connsiteX2" fmla="*/ 51012 w 566307"/>
                    <a:gd name="connsiteY2" fmla="*/ 268145 h 422449"/>
                    <a:gd name="connsiteX3" fmla="*/ 0 w 566307"/>
                    <a:gd name="connsiteY3" fmla="*/ 204404 h 422449"/>
                    <a:gd name="connsiteX4" fmla="*/ 89660 w 566307"/>
                    <a:gd name="connsiteY4" fmla="*/ 141395 h 422449"/>
                    <a:gd name="connsiteX5" fmla="*/ 478062 w 566307"/>
                    <a:gd name="connsiteY5" fmla="*/ 19315 h 422449"/>
                    <a:gd name="connsiteX6" fmla="*/ 560670 w 566307"/>
                    <a:gd name="connsiteY6" fmla="*/ 137457 h 422449"/>
                    <a:gd name="connsiteX7" fmla="*/ 554992 w 566307"/>
                    <a:gd name="connsiteY7" fmla="*/ 194146 h 422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6307" h="422449">
                      <a:moveTo>
                        <a:pt x="554992" y="194146"/>
                      </a:moveTo>
                      <a:cubicBezTo>
                        <a:pt x="554992" y="194146"/>
                        <a:pt x="570881" y="323187"/>
                        <a:pt x="325852" y="405474"/>
                      </a:cubicBezTo>
                      <a:cubicBezTo>
                        <a:pt x="103260" y="480205"/>
                        <a:pt x="59666" y="284997"/>
                        <a:pt x="51012" y="268145"/>
                      </a:cubicBezTo>
                      <a:cubicBezTo>
                        <a:pt x="42357" y="251294"/>
                        <a:pt x="53118" y="214753"/>
                        <a:pt x="0" y="204404"/>
                      </a:cubicBezTo>
                      <a:cubicBezTo>
                        <a:pt x="0" y="204404"/>
                        <a:pt x="33199" y="201290"/>
                        <a:pt x="89660" y="141395"/>
                      </a:cubicBezTo>
                      <a:cubicBezTo>
                        <a:pt x="244892" y="-23363"/>
                        <a:pt x="372376" y="-12968"/>
                        <a:pt x="478062" y="19315"/>
                      </a:cubicBezTo>
                      <a:cubicBezTo>
                        <a:pt x="583749" y="51598"/>
                        <a:pt x="568592" y="112363"/>
                        <a:pt x="560670" y="137457"/>
                      </a:cubicBezTo>
                      <a:cubicBezTo>
                        <a:pt x="552748" y="162551"/>
                        <a:pt x="554992" y="194146"/>
                        <a:pt x="554992" y="194146"/>
                      </a:cubicBezTo>
                      <a:close/>
                    </a:path>
                  </a:pathLst>
                </a:custGeom>
                <a:solidFill>
                  <a:srgbClr val="FBFFFF"/>
                </a:solidFill>
                <a:ln w="4577" cap="flat">
                  <a:noFill/>
                  <a:prstDash val="solid"/>
                  <a:miter/>
                </a:ln>
              </p:spPr>
              <p:txBody>
                <a:bodyPr rtlCol="0" anchor="ctr"/>
                <a:lstStyle/>
                <a:p>
                  <a:endParaRPr lang="th-TH"/>
                </a:p>
              </p:txBody>
            </p:sp>
            <p:pic>
              <p:nvPicPr>
                <p:cNvPr id="3618" name="Picture 3617">
                  <a:extLst>
                    <a:ext uri="{FF2B5EF4-FFF2-40B4-BE49-F238E27FC236}">
                      <a16:creationId xmlns:a16="http://schemas.microsoft.com/office/drawing/2014/main" id="{8C13542C-E508-4D44-9026-12648694950D}"/>
                    </a:ext>
                  </a:extLst>
                </p:cNvPr>
                <p:cNvPicPr>
                  <a:picLocks noChangeAspect="1"/>
                </p:cNvPicPr>
                <p:nvPr/>
              </p:nvPicPr>
              <p:blipFill>
                <a:blip r:embed="rId78"/>
                <a:stretch>
                  <a:fillRect/>
                </a:stretch>
              </p:blipFill>
              <p:spPr>
                <a:xfrm>
                  <a:off x="9298560" y="1919764"/>
                  <a:ext cx="554076" cy="228957"/>
                </a:xfrm>
                <a:custGeom>
                  <a:avLst/>
                  <a:gdLst>
                    <a:gd name="connsiteX0" fmla="*/ 812 w 554076"/>
                    <a:gd name="connsiteY0" fmla="*/ 677 h 228957"/>
                    <a:gd name="connsiteX1" fmla="*/ 554888 w 554076"/>
                    <a:gd name="connsiteY1" fmla="*/ 677 h 228957"/>
                    <a:gd name="connsiteX2" fmla="*/ 554888 w 554076"/>
                    <a:gd name="connsiteY2" fmla="*/ 229634 h 228957"/>
                    <a:gd name="connsiteX3" fmla="*/ 812 w 554076"/>
                    <a:gd name="connsiteY3" fmla="*/ 229634 h 228957"/>
                  </a:gdLst>
                  <a:ahLst/>
                  <a:cxnLst>
                    <a:cxn ang="0">
                      <a:pos x="connsiteX0" y="connsiteY0"/>
                    </a:cxn>
                    <a:cxn ang="0">
                      <a:pos x="connsiteX1" y="connsiteY1"/>
                    </a:cxn>
                    <a:cxn ang="0">
                      <a:pos x="connsiteX2" y="connsiteY2"/>
                    </a:cxn>
                    <a:cxn ang="0">
                      <a:pos x="connsiteX3" y="connsiteY3"/>
                    </a:cxn>
                  </a:cxnLst>
                  <a:rect l="l" t="t" r="r" b="b"/>
                  <a:pathLst>
                    <a:path w="554076" h="228957">
                      <a:moveTo>
                        <a:pt x="812" y="677"/>
                      </a:moveTo>
                      <a:lnTo>
                        <a:pt x="554888" y="677"/>
                      </a:lnTo>
                      <a:lnTo>
                        <a:pt x="554888" y="229634"/>
                      </a:lnTo>
                      <a:lnTo>
                        <a:pt x="812" y="229634"/>
                      </a:lnTo>
                      <a:close/>
                    </a:path>
                  </a:pathLst>
                </a:custGeom>
              </p:spPr>
            </p:pic>
            <p:pic>
              <p:nvPicPr>
                <p:cNvPr id="3619" name="Picture 3618">
                  <a:extLst>
                    <a:ext uri="{FF2B5EF4-FFF2-40B4-BE49-F238E27FC236}">
                      <a16:creationId xmlns:a16="http://schemas.microsoft.com/office/drawing/2014/main" id="{12DCD00A-BFED-40E3-9FD3-F9E06558AFAC}"/>
                    </a:ext>
                  </a:extLst>
                </p:cNvPr>
                <p:cNvPicPr>
                  <a:picLocks noChangeAspect="1"/>
                </p:cNvPicPr>
                <p:nvPr/>
              </p:nvPicPr>
              <p:blipFill>
                <a:blip r:embed="rId79"/>
                <a:stretch>
                  <a:fillRect/>
                </a:stretch>
              </p:blipFill>
              <p:spPr>
                <a:xfrm>
                  <a:off x="9316877" y="1736598"/>
                  <a:ext cx="544917" cy="206061"/>
                </a:xfrm>
                <a:custGeom>
                  <a:avLst/>
                  <a:gdLst>
                    <a:gd name="connsiteX0" fmla="*/ 816 w 544917"/>
                    <a:gd name="connsiteY0" fmla="*/ 637 h 206061"/>
                    <a:gd name="connsiteX1" fmla="*/ 545734 w 544917"/>
                    <a:gd name="connsiteY1" fmla="*/ 637 h 206061"/>
                    <a:gd name="connsiteX2" fmla="*/ 545734 w 544917"/>
                    <a:gd name="connsiteY2" fmla="*/ 206698 h 206061"/>
                    <a:gd name="connsiteX3" fmla="*/ 816 w 544917"/>
                    <a:gd name="connsiteY3" fmla="*/ 206698 h 206061"/>
                  </a:gdLst>
                  <a:ahLst/>
                  <a:cxnLst>
                    <a:cxn ang="0">
                      <a:pos x="connsiteX0" y="connsiteY0"/>
                    </a:cxn>
                    <a:cxn ang="0">
                      <a:pos x="connsiteX1" y="connsiteY1"/>
                    </a:cxn>
                    <a:cxn ang="0">
                      <a:pos x="connsiteX2" y="connsiteY2"/>
                    </a:cxn>
                    <a:cxn ang="0">
                      <a:pos x="connsiteX3" y="connsiteY3"/>
                    </a:cxn>
                  </a:cxnLst>
                  <a:rect l="l" t="t" r="r" b="b"/>
                  <a:pathLst>
                    <a:path w="544917" h="206061">
                      <a:moveTo>
                        <a:pt x="816" y="637"/>
                      </a:moveTo>
                      <a:lnTo>
                        <a:pt x="545734" y="637"/>
                      </a:lnTo>
                      <a:lnTo>
                        <a:pt x="545734" y="206698"/>
                      </a:lnTo>
                      <a:lnTo>
                        <a:pt x="816" y="206698"/>
                      </a:lnTo>
                      <a:close/>
                    </a:path>
                  </a:pathLst>
                </a:custGeom>
              </p:spPr>
            </p:pic>
            <p:grpSp>
              <p:nvGrpSpPr>
                <p:cNvPr id="3620" name="Graphic 4">
                  <a:extLst>
                    <a:ext uri="{FF2B5EF4-FFF2-40B4-BE49-F238E27FC236}">
                      <a16:creationId xmlns:a16="http://schemas.microsoft.com/office/drawing/2014/main" id="{B6BF8247-371E-4FAA-AFEF-FB9B9CD4E686}"/>
                    </a:ext>
                  </a:extLst>
                </p:cNvPr>
                <p:cNvGrpSpPr/>
                <p:nvPr/>
              </p:nvGrpSpPr>
              <p:grpSpPr>
                <a:xfrm>
                  <a:off x="9354568" y="1778261"/>
                  <a:ext cx="451091" cy="339817"/>
                  <a:chOff x="9354568" y="1778261"/>
                  <a:chExt cx="451091" cy="339817"/>
                </a:xfrm>
                <a:solidFill>
                  <a:srgbClr val="A0A58F"/>
                </a:solidFill>
              </p:grpSpPr>
              <p:sp>
                <p:nvSpPr>
                  <p:cNvPr id="3621" name="Freeform: Shape 3620">
                    <a:extLst>
                      <a:ext uri="{FF2B5EF4-FFF2-40B4-BE49-F238E27FC236}">
                        <a16:creationId xmlns:a16="http://schemas.microsoft.com/office/drawing/2014/main" id="{182714B1-8B8A-4EA7-B33B-A5B984D59565}"/>
                      </a:ext>
                    </a:extLst>
                  </p:cNvPr>
                  <p:cNvSpPr/>
                  <p:nvPr/>
                </p:nvSpPr>
                <p:spPr>
                  <a:xfrm>
                    <a:off x="9607840" y="1923786"/>
                    <a:ext cx="196490" cy="194292"/>
                  </a:xfrm>
                  <a:custGeom>
                    <a:avLst/>
                    <a:gdLst>
                      <a:gd name="connsiteX0" fmla="*/ 194522 w 196490"/>
                      <a:gd name="connsiteY0" fmla="*/ 0 h 194292"/>
                      <a:gd name="connsiteX1" fmla="*/ 187195 w 196490"/>
                      <a:gd name="connsiteY1" fmla="*/ 15798 h 194292"/>
                      <a:gd name="connsiteX2" fmla="*/ 178220 w 196490"/>
                      <a:gd name="connsiteY2" fmla="*/ 30726 h 194292"/>
                      <a:gd name="connsiteX3" fmla="*/ 157064 w 196490"/>
                      <a:gd name="connsiteY3" fmla="*/ 58430 h 194292"/>
                      <a:gd name="connsiteX4" fmla="*/ 134169 w 196490"/>
                      <a:gd name="connsiteY4" fmla="*/ 84852 h 194292"/>
                      <a:gd name="connsiteX5" fmla="*/ 110769 w 196490"/>
                      <a:gd name="connsiteY5" fmla="*/ 110769 h 194292"/>
                      <a:gd name="connsiteX6" fmla="*/ 86225 w 196490"/>
                      <a:gd name="connsiteY6" fmla="*/ 135634 h 194292"/>
                      <a:gd name="connsiteX7" fmla="*/ 59895 w 196490"/>
                      <a:gd name="connsiteY7" fmla="*/ 158576 h 194292"/>
                      <a:gd name="connsiteX8" fmla="*/ 31230 w 196490"/>
                      <a:gd name="connsiteY8" fmla="*/ 178541 h 194292"/>
                      <a:gd name="connsiteX9" fmla="*/ 0 w 196490"/>
                      <a:gd name="connsiteY9" fmla="*/ 194293 h 194292"/>
                      <a:gd name="connsiteX10" fmla="*/ 31367 w 196490"/>
                      <a:gd name="connsiteY10" fmla="*/ 178815 h 194292"/>
                      <a:gd name="connsiteX11" fmla="*/ 60216 w 196490"/>
                      <a:gd name="connsiteY11" fmla="*/ 159034 h 194292"/>
                      <a:gd name="connsiteX12" fmla="*/ 86729 w 196490"/>
                      <a:gd name="connsiteY12" fmla="*/ 136275 h 194292"/>
                      <a:gd name="connsiteX13" fmla="*/ 111502 w 196490"/>
                      <a:gd name="connsiteY13" fmla="*/ 111594 h 194292"/>
                      <a:gd name="connsiteX14" fmla="*/ 135130 w 196490"/>
                      <a:gd name="connsiteY14" fmla="*/ 85813 h 194292"/>
                      <a:gd name="connsiteX15" fmla="*/ 158255 w 196490"/>
                      <a:gd name="connsiteY15" fmla="*/ 59575 h 194292"/>
                      <a:gd name="connsiteX16" fmla="*/ 179731 w 196490"/>
                      <a:gd name="connsiteY16" fmla="*/ 31871 h 194292"/>
                      <a:gd name="connsiteX17" fmla="*/ 188935 w 196490"/>
                      <a:gd name="connsiteY17" fmla="*/ 16897 h 194292"/>
                      <a:gd name="connsiteX18" fmla="*/ 196491 w 196490"/>
                      <a:gd name="connsiteY18" fmla="*/ 962 h 194292"/>
                      <a:gd name="connsiteX19" fmla="*/ 194522 w 196490"/>
                      <a:gd name="connsiteY19" fmla="*/ 0 h 19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490" h="194292">
                        <a:moveTo>
                          <a:pt x="194522" y="0"/>
                        </a:moveTo>
                        <a:cubicBezTo>
                          <a:pt x="192370" y="5403"/>
                          <a:pt x="189943" y="10669"/>
                          <a:pt x="187195" y="15798"/>
                        </a:cubicBezTo>
                        <a:cubicBezTo>
                          <a:pt x="184448" y="20927"/>
                          <a:pt x="181426" y="25872"/>
                          <a:pt x="178220" y="30726"/>
                        </a:cubicBezTo>
                        <a:cubicBezTo>
                          <a:pt x="171764" y="40388"/>
                          <a:pt x="164574" y="49546"/>
                          <a:pt x="157064" y="58430"/>
                        </a:cubicBezTo>
                        <a:cubicBezTo>
                          <a:pt x="149555" y="67313"/>
                          <a:pt x="141862" y="76059"/>
                          <a:pt x="134169" y="84852"/>
                        </a:cubicBezTo>
                        <a:cubicBezTo>
                          <a:pt x="126476" y="93598"/>
                          <a:pt x="118691" y="102252"/>
                          <a:pt x="110769" y="110769"/>
                        </a:cubicBezTo>
                        <a:cubicBezTo>
                          <a:pt x="102847" y="119287"/>
                          <a:pt x="94651" y="127575"/>
                          <a:pt x="86225" y="135634"/>
                        </a:cubicBezTo>
                        <a:cubicBezTo>
                          <a:pt x="77800" y="143648"/>
                          <a:pt x="69008" y="151295"/>
                          <a:pt x="59895" y="158576"/>
                        </a:cubicBezTo>
                        <a:cubicBezTo>
                          <a:pt x="50737" y="165765"/>
                          <a:pt x="41166" y="172451"/>
                          <a:pt x="31230" y="178541"/>
                        </a:cubicBezTo>
                        <a:cubicBezTo>
                          <a:pt x="21201" y="184494"/>
                          <a:pt x="10761" y="189760"/>
                          <a:pt x="0" y="194293"/>
                        </a:cubicBezTo>
                        <a:cubicBezTo>
                          <a:pt x="10807" y="189851"/>
                          <a:pt x="21293" y="184677"/>
                          <a:pt x="31367" y="178815"/>
                        </a:cubicBezTo>
                        <a:cubicBezTo>
                          <a:pt x="41349" y="172771"/>
                          <a:pt x="50966" y="166177"/>
                          <a:pt x="60216" y="159034"/>
                        </a:cubicBezTo>
                        <a:cubicBezTo>
                          <a:pt x="69374" y="151799"/>
                          <a:pt x="78257" y="144243"/>
                          <a:pt x="86729" y="136275"/>
                        </a:cubicBezTo>
                        <a:cubicBezTo>
                          <a:pt x="95200" y="128262"/>
                          <a:pt x="103488" y="120065"/>
                          <a:pt x="111502" y="111594"/>
                        </a:cubicBezTo>
                        <a:cubicBezTo>
                          <a:pt x="119515" y="103122"/>
                          <a:pt x="127392" y="94514"/>
                          <a:pt x="135130" y="85813"/>
                        </a:cubicBezTo>
                        <a:cubicBezTo>
                          <a:pt x="142869" y="77113"/>
                          <a:pt x="150654" y="68458"/>
                          <a:pt x="158255" y="59575"/>
                        </a:cubicBezTo>
                        <a:cubicBezTo>
                          <a:pt x="165856" y="50691"/>
                          <a:pt x="173183" y="41579"/>
                          <a:pt x="179731" y="31871"/>
                        </a:cubicBezTo>
                        <a:cubicBezTo>
                          <a:pt x="182982" y="27017"/>
                          <a:pt x="186142" y="22026"/>
                          <a:pt x="188935" y="16897"/>
                        </a:cubicBezTo>
                        <a:cubicBezTo>
                          <a:pt x="191729" y="11723"/>
                          <a:pt x="194247" y="6411"/>
                          <a:pt x="196491" y="962"/>
                        </a:cubicBezTo>
                        <a:lnTo>
                          <a:pt x="194522" y="0"/>
                        </a:lnTo>
                        <a:close/>
                      </a:path>
                    </a:pathLst>
                  </a:custGeom>
                  <a:solidFill>
                    <a:srgbClr val="A0A58F"/>
                  </a:solidFill>
                  <a:ln w="4577" cap="flat">
                    <a:noFill/>
                    <a:prstDash val="solid"/>
                    <a:miter/>
                  </a:ln>
                </p:spPr>
                <p:txBody>
                  <a:bodyPr rtlCol="0" anchor="ctr"/>
                  <a:lstStyle/>
                  <a:p>
                    <a:endParaRPr lang="th-TH"/>
                  </a:p>
                </p:txBody>
              </p:sp>
              <p:sp>
                <p:nvSpPr>
                  <p:cNvPr id="3622" name="Freeform: Shape 3621">
                    <a:extLst>
                      <a:ext uri="{FF2B5EF4-FFF2-40B4-BE49-F238E27FC236}">
                        <a16:creationId xmlns:a16="http://schemas.microsoft.com/office/drawing/2014/main" id="{3283FFED-5956-4D20-8DD6-72C184EDA2E5}"/>
                      </a:ext>
                    </a:extLst>
                  </p:cNvPr>
                  <p:cNvSpPr/>
                  <p:nvPr/>
                </p:nvSpPr>
                <p:spPr>
                  <a:xfrm>
                    <a:off x="9547808" y="1924107"/>
                    <a:ext cx="180326" cy="180280"/>
                  </a:xfrm>
                  <a:custGeom>
                    <a:avLst/>
                    <a:gdLst>
                      <a:gd name="connsiteX0" fmla="*/ 178266 w 180326"/>
                      <a:gd name="connsiteY0" fmla="*/ 0 h 180280"/>
                      <a:gd name="connsiteX1" fmla="*/ 172176 w 180326"/>
                      <a:gd name="connsiteY1" fmla="*/ 14928 h 180280"/>
                      <a:gd name="connsiteX2" fmla="*/ 164345 w 180326"/>
                      <a:gd name="connsiteY2" fmla="*/ 29032 h 180280"/>
                      <a:gd name="connsiteX3" fmla="*/ 145342 w 180326"/>
                      <a:gd name="connsiteY3" fmla="*/ 55133 h 180280"/>
                      <a:gd name="connsiteX4" fmla="*/ 124507 w 180326"/>
                      <a:gd name="connsiteY4" fmla="*/ 79906 h 180280"/>
                      <a:gd name="connsiteX5" fmla="*/ 103122 w 180326"/>
                      <a:gd name="connsiteY5" fmla="*/ 104221 h 180280"/>
                      <a:gd name="connsiteX6" fmla="*/ 80593 w 180326"/>
                      <a:gd name="connsiteY6" fmla="*/ 127392 h 180280"/>
                      <a:gd name="connsiteX7" fmla="*/ 56186 w 180326"/>
                      <a:gd name="connsiteY7" fmla="*/ 148593 h 180280"/>
                      <a:gd name="connsiteX8" fmla="*/ 29352 w 180326"/>
                      <a:gd name="connsiteY8" fmla="*/ 166635 h 180280"/>
                      <a:gd name="connsiteX9" fmla="*/ 0 w 180326"/>
                      <a:gd name="connsiteY9" fmla="*/ 180281 h 180280"/>
                      <a:gd name="connsiteX10" fmla="*/ 29490 w 180326"/>
                      <a:gd name="connsiteY10" fmla="*/ 166864 h 180280"/>
                      <a:gd name="connsiteX11" fmla="*/ 56506 w 180326"/>
                      <a:gd name="connsiteY11" fmla="*/ 149005 h 180280"/>
                      <a:gd name="connsiteX12" fmla="*/ 81142 w 180326"/>
                      <a:gd name="connsiteY12" fmla="*/ 127987 h 180280"/>
                      <a:gd name="connsiteX13" fmla="*/ 103946 w 180326"/>
                      <a:gd name="connsiteY13" fmla="*/ 104954 h 180280"/>
                      <a:gd name="connsiteX14" fmla="*/ 125560 w 180326"/>
                      <a:gd name="connsiteY14" fmla="*/ 80822 h 180280"/>
                      <a:gd name="connsiteX15" fmla="*/ 146624 w 180326"/>
                      <a:gd name="connsiteY15" fmla="*/ 56186 h 180280"/>
                      <a:gd name="connsiteX16" fmla="*/ 165948 w 180326"/>
                      <a:gd name="connsiteY16" fmla="*/ 30085 h 180280"/>
                      <a:gd name="connsiteX17" fmla="*/ 174007 w 180326"/>
                      <a:gd name="connsiteY17" fmla="*/ 15890 h 180280"/>
                      <a:gd name="connsiteX18" fmla="*/ 180327 w 180326"/>
                      <a:gd name="connsiteY18" fmla="*/ 778 h 180280"/>
                      <a:gd name="connsiteX19" fmla="*/ 178266 w 180326"/>
                      <a:gd name="connsiteY19" fmla="*/ 0 h 18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0326" h="180280">
                        <a:moveTo>
                          <a:pt x="178266" y="0"/>
                        </a:moveTo>
                        <a:cubicBezTo>
                          <a:pt x="176526" y="5083"/>
                          <a:pt x="174465" y="10074"/>
                          <a:pt x="172176" y="14928"/>
                        </a:cubicBezTo>
                        <a:cubicBezTo>
                          <a:pt x="169840" y="19782"/>
                          <a:pt x="167184" y="24453"/>
                          <a:pt x="164345" y="29032"/>
                        </a:cubicBezTo>
                        <a:cubicBezTo>
                          <a:pt x="158667" y="38144"/>
                          <a:pt x="152165" y="46753"/>
                          <a:pt x="145342" y="55133"/>
                        </a:cubicBezTo>
                        <a:cubicBezTo>
                          <a:pt x="138565" y="63513"/>
                          <a:pt x="131513" y="71664"/>
                          <a:pt x="124507" y="79906"/>
                        </a:cubicBezTo>
                        <a:cubicBezTo>
                          <a:pt x="117501" y="88103"/>
                          <a:pt x="110403" y="96208"/>
                          <a:pt x="103122" y="104221"/>
                        </a:cubicBezTo>
                        <a:cubicBezTo>
                          <a:pt x="95887" y="112189"/>
                          <a:pt x="88332" y="119928"/>
                          <a:pt x="80593" y="127392"/>
                        </a:cubicBezTo>
                        <a:cubicBezTo>
                          <a:pt x="72808" y="134856"/>
                          <a:pt x="64657" y="141908"/>
                          <a:pt x="56186" y="148593"/>
                        </a:cubicBezTo>
                        <a:cubicBezTo>
                          <a:pt x="47669" y="155187"/>
                          <a:pt x="38694" y="161186"/>
                          <a:pt x="29352" y="166635"/>
                        </a:cubicBezTo>
                        <a:cubicBezTo>
                          <a:pt x="19965" y="171947"/>
                          <a:pt x="10120" y="176480"/>
                          <a:pt x="0" y="180281"/>
                        </a:cubicBezTo>
                        <a:cubicBezTo>
                          <a:pt x="10166" y="176572"/>
                          <a:pt x="20057" y="172084"/>
                          <a:pt x="29490" y="166864"/>
                        </a:cubicBezTo>
                        <a:cubicBezTo>
                          <a:pt x="38877" y="161506"/>
                          <a:pt x="47898" y="155554"/>
                          <a:pt x="56506" y="149005"/>
                        </a:cubicBezTo>
                        <a:cubicBezTo>
                          <a:pt x="65024" y="142411"/>
                          <a:pt x="73266" y="135405"/>
                          <a:pt x="81142" y="127987"/>
                        </a:cubicBezTo>
                        <a:cubicBezTo>
                          <a:pt x="88973" y="120569"/>
                          <a:pt x="96574" y="112876"/>
                          <a:pt x="103946" y="104954"/>
                        </a:cubicBezTo>
                        <a:cubicBezTo>
                          <a:pt x="111273" y="97032"/>
                          <a:pt x="118508" y="88973"/>
                          <a:pt x="125560" y="80822"/>
                        </a:cubicBezTo>
                        <a:cubicBezTo>
                          <a:pt x="132612" y="72671"/>
                          <a:pt x="139709" y="64520"/>
                          <a:pt x="146624" y="56186"/>
                        </a:cubicBezTo>
                        <a:cubicBezTo>
                          <a:pt x="153493" y="47852"/>
                          <a:pt x="160132" y="39243"/>
                          <a:pt x="165948" y="30085"/>
                        </a:cubicBezTo>
                        <a:cubicBezTo>
                          <a:pt x="168833" y="25506"/>
                          <a:pt x="171580" y="20789"/>
                          <a:pt x="174007" y="15890"/>
                        </a:cubicBezTo>
                        <a:cubicBezTo>
                          <a:pt x="176388" y="10990"/>
                          <a:pt x="178541" y="5953"/>
                          <a:pt x="180327" y="778"/>
                        </a:cubicBezTo>
                        <a:lnTo>
                          <a:pt x="178266" y="0"/>
                        </a:lnTo>
                        <a:close/>
                      </a:path>
                    </a:pathLst>
                  </a:custGeom>
                  <a:solidFill>
                    <a:srgbClr val="A0A58F"/>
                  </a:solidFill>
                  <a:ln w="4577" cap="flat">
                    <a:noFill/>
                    <a:prstDash val="solid"/>
                    <a:miter/>
                  </a:ln>
                </p:spPr>
                <p:txBody>
                  <a:bodyPr rtlCol="0" anchor="ctr"/>
                  <a:lstStyle/>
                  <a:p>
                    <a:endParaRPr lang="th-TH"/>
                  </a:p>
                </p:txBody>
              </p:sp>
              <p:sp>
                <p:nvSpPr>
                  <p:cNvPr id="3623" name="Freeform: Shape 3622">
                    <a:extLst>
                      <a:ext uri="{FF2B5EF4-FFF2-40B4-BE49-F238E27FC236}">
                        <a16:creationId xmlns:a16="http://schemas.microsoft.com/office/drawing/2014/main" id="{197AF491-0C1E-4290-8A34-76426BF78E28}"/>
                      </a:ext>
                    </a:extLst>
                  </p:cNvPr>
                  <p:cNvSpPr/>
                  <p:nvPr/>
                </p:nvSpPr>
                <p:spPr>
                  <a:xfrm>
                    <a:off x="9475137" y="1930609"/>
                    <a:ext cx="183669" cy="155324"/>
                  </a:xfrm>
                  <a:custGeom>
                    <a:avLst/>
                    <a:gdLst>
                      <a:gd name="connsiteX0" fmla="*/ 181609 w 183669"/>
                      <a:gd name="connsiteY0" fmla="*/ 0 h 155324"/>
                      <a:gd name="connsiteX1" fmla="*/ 175793 w 183669"/>
                      <a:gd name="connsiteY1" fmla="*/ 14196 h 155324"/>
                      <a:gd name="connsiteX2" fmla="*/ 168100 w 183669"/>
                      <a:gd name="connsiteY2" fmla="*/ 27475 h 155324"/>
                      <a:gd name="connsiteX3" fmla="*/ 148959 w 183669"/>
                      <a:gd name="connsiteY3" fmla="*/ 51470 h 155324"/>
                      <a:gd name="connsiteX4" fmla="*/ 127666 w 183669"/>
                      <a:gd name="connsiteY4" fmla="*/ 73770 h 155324"/>
                      <a:gd name="connsiteX5" fmla="*/ 105778 w 183669"/>
                      <a:gd name="connsiteY5" fmla="*/ 95475 h 155324"/>
                      <a:gd name="connsiteX6" fmla="*/ 82608 w 183669"/>
                      <a:gd name="connsiteY6" fmla="*/ 115761 h 155324"/>
                      <a:gd name="connsiteX7" fmla="*/ 57422 w 183669"/>
                      <a:gd name="connsiteY7" fmla="*/ 133436 h 155324"/>
                      <a:gd name="connsiteX8" fmla="*/ 29810 w 183669"/>
                      <a:gd name="connsiteY8" fmla="*/ 147082 h 155324"/>
                      <a:gd name="connsiteX9" fmla="*/ 0 w 183669"/>
                      <a:gd name="connsiteY9" fmla="*/ 155325 h 155324"/>
                      <a:gd name="connsiteX10" fmla="*/ 29902 w 183669"/>
                      <a:gd name="connsiteY10" fmla="*/ 147311 h 155324"/>
                      <a:gd name="connsiteX11" fmla="*/ 57697 w 183669"/>
                      <a:gd name="connsiteY11" fmla="*/ 133848 h 155324"/>
                      <a:gd name="connsiteX12" fmla="*/ 83111 w 183669"/>
                      <a:gd name="connsiteY12" fmla="*/ 116356 h 155324"/>
                      <a:gd name="connsiteX13" fmla="*/ 106511 w 183669"/>
                      <a:gd name="connsiteY13" fmla="*/ 96254 h 155324"/>
                      <a:gd name="connsiteX14" fmla="*/ 128628 w 183669"/>
                      <a:gd name="connsiteY14" fmla="*/ 74732 h 155324"/>
                      <a:gd name="connsiteX15" fmla="*/ 150150 w 183669"/>
                      <a:gd name="connsiteY15" fmla="*/ 52615 h 155324"/>
                      <a:gd name="connsiteX16" fmla="*/ 169657 w 183669"/>
                      <a:gd name="connsiteY16" fmla="*/ 28574 h 155324"/>
                      <a:gd name="connsiteX17" fmla="*/ 177579 w 183669"/>
                      <a:gd name="connsiteY17" fmla="*/ 15157 h 155324"/>
                      <a:gd name="connsiteX18" fmla="*/ 183669 w 183669"/>
                      <a:gd name="connsiteY18" fmla="*/ 779 h 155324"/>
                      <a:gd name="connsiteX19" fmla="*/ 181609 w 183669"/>
                      <a:gd name="connsiteY19" fmla="*/ 0 h 1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3669" h="155324">
                        <a:moveTo>
                          <a:pt x="181609" y="0"/>
                        </a:moveTo>
                        <a:cubicBezTo>
                          <a:pt x="179960" y="4854"/>
                          <a:pt x="178037" y="9571"/>
                          <a:pt x="175793" y="14196"/>
                        </a:cubicBezTo>
                        <a:cubicBezTo>
                          <a:pt x="173503" y="18775"/>
                          <a:pt x="170939" y="23170"/>
                          <a:pt x="168100" y="27475"/>
                        </a:cubicBezTo>
                        <a:cubicBezTo>
                          <a:pt x="162422" y="35992"/>
                          <a:pt x="155874" y="43914"/>
                          <a:pt x="148959" y="51470"/>
                        </a:cubicBezTo>
                        <a:cubicBezTo>
                          <a:pt x="142045" y="59025"/>
                          <a:pt x="134810" y="66352"/>
                          <a:pt x="127666" y="73770"/>
                        </a:cubicBezTo>
                        <a:cubicBezTo>
                          <a:pt x="120523" y="81143"/>
                          <a:pt x="113196" y="88378"/>
                          <a:pt x="105778" y="95475"/>
                        </a:cubicBezTo>
                        <a:cubicBezTo>
                          <a:pt x="98314" y="102527"/>
                          <a:pt x="90575" y="109304"/>
                          <a:pt x="82608" y="115761"/>
                        </a:cubicBezTo>
                        <a:cubicBezTo>
                          <a:pt x="74594" y="122171"/>
                          <a:pt x="66168" y="128079"/>
                          <a:pt x="57422" y="133436"/>
                        </a:cubicBezTo>
                        <a:cubicBezTo>
                          <a:pt x="48630" y="138748"/>
                          <a:pt x="39381" y="143281"/>
                          <a:pt x="29810" y="147082"/>
                        </a:cubicBezTo>
                        <a:cubicBezTo>
                          <a:pt x="20194" y="150791"/>
                          <a:pt x="10166" y="153447"/>
                          <a:pt x="0" y="155325"/>
                        </a:cubicBezTo>
                        <a:cubicBezTo>
                          <a:pt x="10166" y="153493"/>
                          <a:pt x="20240" y="150974"/>
                          <a:pt x="29902" y="147311"/>
                        </a:cubicBezTo>
                        <a:cubicBezTo>
                          <a:pt x="39518" y="143556"/>
                          <a:pt x="48859" y="139114"/>
                          <a:pt x="57697" y="133848"/>
                        </a:cubicBezTo>
                        <a:cubicBezTo>
                          <a:pt x="66535" y="128536"/>
                          <a:pt x="75006" y="122675"/>
                          <a:pt x="83111" y="116356"/>
                        </a:cubicBezTo>
                        <a:cubicBezTo>
                          <a:pt x="91171" y="109945"/>
                          <a:pt x="99001" y="103260"/>
                          <a:pt x="106511" y="96254"/>
                        </a:cubicBezTo>
                        <a:cubicBezTo>
                          <a:pt x="114020" y="89248"/>
                          <a:pt x="121393" y="82058"/>
                          <a:pt x="128628" y="74732"/>
                        </a:cubicBezTo>
                        <a:cubicBezTo>
                          <a:pt x="135863" y="67405"/>
                          <a:pt x="143098" y="60124"/>
                          <a:pt x="150150" y="52615"/>
                        </a:cubicBezTo>
                        <a:cubicBezTo>
                          <a:pt x="157156" y="45059"/>
                          <a:pt x="163842" y="37183"/>
                          <a:pt x="169657" y="28574"/>
                        </a:cubicBezTo>
                        <a:cubicBezTo>
                          <a:pt x="172542" y="24270"/>
                          <a:pt x="175198" y="19782"/>
                          <a:pt x="177579" y="15157"/>
                        </a:cubicBezTo>
                        <a:cubicBezTo>
                          <a:pt x="179914" y="10486"/>
                          <a:pt x="181929" y="5678"/>
                          <a:pt x="183669" y="779"/>
                        </a:cubicBezTo>
                        <a:lnTo>
                          <a:pt x="181609" y="0"/>
                        </a:lnTo>
                        <a:close/>
                      </a:path>
                    </a:pathLst>
                  </a:custGeom>
                  <a:solidFill>
                    <a:srgbClr val="A0A58F"/>
                  </a:solidFill>
                  <a:ln w="4577" cap="flat">
                    <a:noFill/>
                    <a:prstDash val="solid"/>
                    <a:miter/>
                  </a:ln>
                </p:spPr>
                <p:txBody>
                  <a:bodyPr rtlCol="0" anchor="ctr"/>
                  <a:lstStyle/>
                  <a:p>
                    <a:endParaRPr lang="th-TH"/>
                  </a:p>
                </p:txBody>
              </p:sp>
              <p:sp>
                <p:nvSpPr>
                  <p:cNvPr id="3624" name="Freeform: Shape 3623">
                    <a:extLst>
                      <a:ext uri="{FF2B5EF4-FFF2-40B4-BE49-F238E27FC236}">
                        <a16:creationId xmlns:a16="http://schemas.microsoft.com/office/drawing/2014/main" id="{27B34DE8-7389-4092-A9B7-2CACA571E0AA}"/>
                      </a:ext>
                    </a:extLst>
                  </p:cNvPr>
                  <p:cNvSpPr/>
                  <p:nvPr/>
                </p:nvSpPr>
                <p:spPr>
                  <a:xfrm>
                    <a:off x="9429620" y="1932166"/>
                    <a:ext cx="162650" cy="130917"/>
                  </a:xfrm>
                  <a:custGeom>
                    <a:avLst/>
                    <a:gdLst>
                      <a:gd name="connsiteX0" fmla="*/ 160682 w 162650"/>
                      <a:gd name="connsiteY0" fmla="*/ 0 h 130917"/>
                      <a:gd name="connsiteX1" fmla="*/ 147265 w 162650"/>
                      <a:gd name="connsiteY1" fmla="*/ 22255 h 130917"/>
                      <a:gd name="connsiteX2" fmla="*/ 129315 w 162650"/>
                      <a:gd name="connsiteY2" fmla="*/ 41166 h 130917"/>
                      <a:gd name="connsiteX3" fmla="*/ 109075 w 162650"/>
                      <a:gd name="connsiteY3" fmla="*/ 57835 h 130917"/>
                      <a:gd name="connsiteX4" fmla="*/ 88057 w 162650"/>
                      <a:gd name="connsiteY4" fmla="*/ 73587 h 130917"/>
                      <a:gd name="connsiteX5" fmla="*/ 44372 w 162650"/>
                      <a:gd name="connsiteY5" fmla="*/ 102710 h 130917"/>
                      <a:gd name="connsiteX6" fmla="*/ 22071 w 162650"/>
                      <a:gd name="connsiteY6" fmla="*/ 116631 h 130917"/>
                      <a:gd name="connsiteX7" fmla="*/ 0 w 162650"/>
                      <a:gd name="connsiteY7" fmla="*/ 130917 h 130917"/>
                      <a:gd name="connsiteX8" fmla="*/ 22209 w 162650"/>
                      <a:gd name="connsiteY8" fmla="*/ 116905 h 130917"/>
                      <a:gd name="connsiteX9" fmla="*/ 44692 w 162650"/>
                      <a:gd name="connsiteY9" fmla="*/ 103260 h 130917"/>
                      <a:gd name="connsiteX10" fmla="*/ 88743 w 162650"/>
                      <a:gd name="connsiteY10" fmla="*/ 74594 h 130917"/>
                      <a:gd name="connsiteX11" fmla="*/ 109945 w 162650"/>
                      <a:gd name="connsiteY11" fmla="*/ 59071 h 130917"/>
                      <a:gd name="connsiteX12" fmla="*/ 130414 w 162650"/>
                      <a:gd name="connsiteY12" fmla="*/ 42540 h 130917"/>
                      <a:gd name="connsiteX13" fmla="*/ 148776 w 162650"/>
                      <a:gd name="connsiteY13" fmla="*/ 23583 h 130917"/>
                      <a:gd name="connsiteX14" fmla="*/ 162651 w 162650"/>
                      <a:gd name="connsiteY14" fmla="*/ 1007 h 130917"/>
                      <a:gd name="connsiteX15" fmla="*/ 160682 w 162650"/>
                      <a:gd name="connsiteY15" fmla="*/ 0 h 13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650" h="130917">
                        <a:moveTo>
                          <a:pt x="160682" y="0"/>
                        </a:moveTo>
                        <a:cubicBezTo>
                          <a:pt x="157156" y="7968"/>
                          <a:pt x="152623" y="15432"/>
                          <a:pt x="147265" y="22255"/>
                        </a:cubicBezTo>
                        <a:cubicBezTo>
                          <a:pt x="141908" y="29123"/>
                          <a:pt x="135771" y="35351"/>
                          <a:pt x="129315" y="41166"/>
                        </a:cubicBezTo>
                        <a:cubicBezTo>
                          <a:pt x="122812" y="46982"/>
                          <a:pt x="115944" y="52431"/>
                          <a:pt x="109075" y="57835"/>
                        </a:cubicBezTo>
                        <a:cubicBezTo>
                          <a:pt x="102161" y="63192"/>
                          <a:pt x="95200" y="68504"/>
                          <a:pt x="88057" y="73587"/>
                        </a:cubicBezTo>
                        <a:cubicBezTo>
                          <a:pt x="73861" y="83798"/>
                          <a:pt x="59162" y="93369"/>
                          <a:pt x="44372" y="102710"/>
                        </a:cubicBezTo>
                        <a:lnTo>
                          <a:pt x="22071" y="116631"/>
                        </a:lnTo>
                        <a:cubicBezTo>
                          <a:pt x="14653" y="121256"/>
                          <a:pt x="7189" y="125926"/>
                          <a:pt x="0" y="130917"/>
                        </a:cubicBezTo>
                        <a:cubicBezTo>
                          <a:pt x="7235" y="126018"/>
                          <a:pt x="14745" y="121439"/>
                          <a:pt x="22209" y="116905"/>
                        </a:cubicBezTo>
                        <a:lnTo>
                          <a:pt x="44692" y="103260"/>
                        </a:lnTo>
                        <a:cubicBezTo>
                          <a:pt x="59620" y="94055"/>
                          <a:pt x="74411" y="84668"/>
                          <a:pt x="88743" y="74594"/>
                        </a:cubicBezTo>
                        <a:cubicBezTo>
                          <a:pt x="95933" y="69603"/>
                          <a:pt x="102985" y="64383"/>
                          <a:pt x="109945" y="59071"/>
                        </a:cubicBezTo>
                        <a:cubicBezTo>
                          <a:pt x="116859" y="53713"/>
                          <a:pt x="123820" y="48356"/>
                          <a:pt x="130414" y="42540"/>
                        </a:cubicBezTo>
                        <a:cubicBezTo>
                          <a:pt x="137008" y="36725"/>
                          <a:pt x="143281" y="30497"/>
                          <a:pt x="148776" y="23583"/>
                        </a:cubicBezTo>
                        <a:cubicBezTo>
                          <a:pt x="154271" y="16668"/>
                          <a:pt x="158988" y="9112"/>
                          <a:pt x="162651" y="1007"/>
                        </a:cubicBezTo>
                        <a:lnTo>
                          <a:pt x="160682" y="0"/>
                        </a:lnTo>
                        <a:close/>
                      </a:path>
                    </a:pathLst>
                  </a:custGeom>
                  <a:solidFill>
                    <a:srgbClr val="A0A58F"/>
                  </a:solidFill>
                  <a:ln w="4577" cap="flat">
                    <a:noFill/>
                    <a:prstDash val="solid"/>
                    <a:miter/>
                  </a:ln>
                </p:spPr>
                <p:txBody>
                  <a:bodyPr rtlCol="0" anchor="ctr"/>
                  <a:lstStyle/>
                  <a:p>
                    <a:endParaRPr lang="th-TH"/>
                  </a:p>
                </p:txBody>
              </p:sp>
              <p:sp>
                <p:nvSpPr>
                  <p:cNvPr id="3625" name="Freeform: Shape 3624">
                    <a:extLst>
                      <a:ext uri="{FF2B5EF4-FFF2-40B4-BE49-F238E27FC236}">
                        <a16:creationId xmlns:a16="http://schemas.microsoft.com/office/drawing/2014/main" id="{20423F01-11D1-4F3A-8011-C00EFE96DCC9}"/>
                      </a:ext>
                    </a:extLst>
                  </p:cNvPr>
                  <p:cNvSpPr/>
                  <p:nvPr/>
                </p:nvSpPr>
                <p:spPr>
                  <a:xfrm>
                    <a:off x="9389049" y="1928137"/>
                    <a:ext cx="147677" cy="89796"/>
                  </a:xfrm>
                  <a:custGeom>
                    <a:avLst/>
                    <a:gdLst>
                      <a:gd name="connsiteX0" fmla="*/ 146212 w 147677"/>
                      <a:gd name="connsiteY0" fmla="*/ 0 h 89796"/>
                      <a:gd name="connsiteX1" fmla="*/ 112098 w 147677"/>
                      <a:gd name="connsiteY1" fmla="*/ 25872 h 89796"/>
                      <a:gd name="connsiteX2" fmla="*/ 93506 w 147677"/>
                      <a:gd name="connsiteY2" fmla="*/ 36771 h 89796"/>
                      <a:gd name="connsiteX3" fmla="*/ 75144 w 147677"/>
                      <a:gd name="connsiteY3" fmla="*/ 48081 h 89796"/>
                      <a:gd name="connsiteX4" fmla="*/ 57056 w 147677"/>
                      <a:gd name="connsiteY4" fmla="*/ 59849 h 89796"/>
                      <a:gd name="connsiteX5" fmla="*/ 39014 w 147677"/>
                      <a:gd name="connsiteY5" fmla="*/ 71618 h 89796"/>
                      <a:gd name="connsiteX6" fmla="*/ 20102 w 147677"/>
                      <a:gd name="connsiteY6" fmla="*/ 81921 h 89796"/>
                      <a:gd name="connsiteX7" fmla="*/ 0 w 147677"/>
                      <a:gd name="connsiteY7" fmla="*/ 89797 h 89796"/>
                      <a:gd name="connsiteX8" fmla="*/ 20194 w 147677"/>
                      <a:gd name="connsiteY8" fmla="*/ 82150 h 89796"/>
                      <a:gd name="connsiteX9" fmla="*/ 39289 w 147677"/>
                      <a:gd name="connsiteY9" fmla="*/ 72076 h 89796"/>
                      <a:gd name="connsiteX10" fmla="*/ 57514 w 147677"/>
                      <a:gd name="connsiteY10" fmla="*/ 60536 h 89796"/>
                      <a:gd name="connsiteX11" fmla="*/ 75739 w 147677"/>
                      <a:gd name="connsiteY11" fmla="*/ 49043 h 89796"/>
                      <a:gd name="connsiteX12" fmla="*/ 94239 w 147677"/>
                      <a:gd name="connsiteY12" fmla="*/ 37961 h 89796"/>
                      <a:gd name="connsiteX13" fmla="*/ 112968 w 147677"/>
                      <a:gd name="connsiteY13" fmla="*/ 27292 h 89796"/>
                      <a:gd name="connsiteX14" fmla="*/ 147677 w 147677"/>
                      <a:gd name="connsiteY14" fmla="*/ 1603 h 89796"/>
                      <a:gd name="connsiteX15" fmla="*/ 146212 w 147677"/>
                      <a:gd name="connsiteY15" fmla="*/ 0 h 8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677" h="89796">
                        <a:moveTo>
                          <a:pt x="146212" y="0"/>
                        </a:moveTo>
                        <a:cubicBezTo>
                          <a:pt x="135680" y="9662"/>
                          <a:pt x="124370" y="18500"/>
                          <a:pt x="112098" y="25872"/>
                        </a:cubicBezTo>
                        <a:cubicBezTo>
                          <a:pt x="105961" y="29581"/>
                          <a:pt x="99688" y="33061"/>
                          <a:pt x="93506" y="36771"/>
                        </a:cubicBezTo>
                        <a:cubicBezTo>
                          <a:pt x="87324" y="40480"/>
                          <a:pt x="81234" y="44234"/>
                          <a:pt x="75144" y="48081"/>
                        </a:cubicBezTo>
                        <a:cubicBezTo>
                          <a:pt x="69054" y="51928"/>
                          <a:pt x="63055" y="55866"/>
                          <a:pt x="57056" y="59849"/>
                        </a:cubicBezTo>
                        <a:cubicBezTo>
                          <a:pt x="51058" y="63833"/>
                          <a:pt x="45105" y="67817"/>
                          <a:pt x="39014" y="71618"/>
                        </a:cubicBezTo>
                        <a:cubicBezTo>
                          <a:pt x="32924" y="75418"/>
                          <a:pt x="26651" y="78898"/>
                          <a:pt x="20102" y="81921"/>
                        </a:cubicBezTo>
                        <a:cubicBezTo>
                          <a:pt x="13554" y="84943"/>
                          <a:pt x="6823" y="87507"/>
                          <a:pt x="0" y="89797"/>
                        </a:cubicBezTo>
                        <a:cubicBezTo>
                          <a:pt x="6869" y="87553"/>
                          <a:pt x="13646" y="85126"/>
                          <a:pt x="20194" y="82150"/>
                        </a:cubicBezTo>
                        <a:cubicBezTo>
                          <a:pt x="26788" y="79219"/>
                          <a:pt x="33107" y="75831"/>
                          <a:pt x="39289" y="72076"/>
                        </a:cubicBezTo>
                        <a:cubicBezTo>
                          <a:pt x="45471" y="68367"/>
                          <a:pt x="51469" y="64429"/>
                          <a:pt x="57514" y="60536"/>
                        </a:cubicBezTo>
                        <a:cubicBezTo>
                          <a:pt x="63558" y="56644"/>
                          <a:pt x="69603" y="52798"/>
                          <a:pt x="75739" y="49043"/>
                        </a:cubicBezTo>
                        <a:cubicBezTo>
                          <a:pt x="81829" y="45288"/>
                          <a:pt x="88011" y="41579"/>
                          <a:pt x="94239" y="37961"/>
                        </a:cubicBezTo>
                        <a:cubicBezTo>
                          <a:pt x="100421" y="34344"/>
                          <a:pt x="106786" y="30955"/>
                          <a:pt x="112968" y="27292"/>
                        </a:cubicBezTo>
                        <a:cubicBezTo>
                          <a:pt x="125423" y="20011"/>
                          <a:pt x="136962" y="11219"/>
                          <a:pt x="147677" y="1603"/>
                        </a:cubicBezTo>
                        <a:lnTo>
                          <a:pt x="146212" y="0"/>
                        </a:lnTo>
                        <a:close/>
                      </a:path>
                    </a:pathLst>
                  </a:custGeom>
                  <a:solidFill>
                    <a:srgbClr val="A0A58F"/>
                  </a:solidFill>
                  <a:ln w="4577" cap="flat">
                    <a:noFill/>
                    <a:prstDash val="solid"/>
                    <a:miter/>
                  </a:ln>
                </p:spPr>
                <p:txBody>
                  <a:bodyPr rtlCol="0" anchor="ctr"/>
                  <a:lstStyle/>
                  <a:p>
                    <a:endParaRPr lang="th-TH"/>
                  </a:p>
                </p:txBody>
              </p:sp>
              <p:sp>
                <p:nvSpPr>
                  <p:cNvPr id="3626" name="Freeform: Shape 3625">
                    <a:extLst>
                      <a:ext uri="{FF2B5EF4-FFF2-40B4-BE49-F238E27FC236}">
                        <a16:creationId xmlns:a16="http://schemas.microsoft.com/office/drawing/2014/main" id="{F40FC4CD-0089-4FEF-8D69-9A13F1EF70A2}"/>
                      </a:ext>
                    </a:extLst>
                  </p:cNvPr>
                  <p:cNvSpPr/>
                  <p:nvPr/>
                </p:nvSpPr>
                <p:spPr>
                  <a:xfrm>
                    <a:off x="9354568" y="1933174"/>
                    <a:ext cx="81233" cy="52934"/>
                  </a:xfrm>
                  <a:custGeom>
                    <a:avLst/>
                    <a:gdLst>
                      <a:gd name="connsiteX0" fmla="*/ 2885 w 81233"/>
                      <a:gd name="connsiteY0" fmla="*/ 48493 h 52934"/>
                      <a:gd name="connsiteX1" fmla="*/ 0 w 81233"/>
                      <a:gd name="connsiteY1" fmla="*/ 52523 h 52934"/>
                      <a:gd name="connsiteX2" fmla="*/ 1007 w 81233"/>
                      <a:gd name="connsiteY2" fmla="*/ 52935 h 52934"/>
                      <a:gd name="connsiteX3" fmla="*/ 13096 w 81233"/>
                      <a:gd name="connsiteY3" fmla="*/ 44372 h 52934"/>
                      <a:gd name="connsiteX4" fmla="*/ 14104 w 81233"/>
                      <a:gd name="connsiteY4" fmla="*/ 44006 h 52934"/>
                      <a:gd name="connsiteX5" fmla="*/ 51744 w 81233"/>
                      <a:gd name="connsiteY5" fmla="*/ 20652 h 52934"/>
                      <a:gd name="connsiteX6" fmla="*/ 81234 w 81233"/>
                      <a:gd name="connsiteY6" fmla="*/ 962 h 52934"/>
                      <a:gd name="connsiteX7" fmla="*/ 80730 w 81233"/>
                      <a:gd name="connsiteY7" fmla="*/ 0 h 52934"/>
                      <a:gd name="connsiteX8" fmla="*/ 51057 w 81233"/>
                      <a:gd name="connsiteY8" fmla="*/ 19828 h 52934"/>
                      <a:gd name="connsiteX9" fmla="*/ 13692 w 81233"/>
                      <a:gd name="connsiteY9" fmla="*/ 42998 h 52934"/>
                      <a:gd name="connsiteX10" fmla="*/ 12730 w 81233"/>
                      <a:gd name="connsiteY10" fmla="*/ 43365 h 52934"/>
                      <a:gd name="connsiteX11" fmla="*/ 2885 w 81233"/>
                      <a:gd name="connsiteY11" fmla="*/ 48493 h 5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1233" h="52934">
                        <a:moveTo>
                          <a:pt x="2885" y="48493"/>
                        </a:moveTo>
                        <a:cubicBezTo>
                          <a:pt x="1648" y="49592"/>
                          <a:pt x="641" y="50920"/>
                          <a:pt x="0" y="52523"/>
                        </a:cubicBezTo>
                        <a:lnTo>
                          <a:pt x="1007" y="52935"/>
                        </a:lnTo>
                        <a:cubicBezTo>
                          <a:pt x="2885" y="48264"/>
                          <a:pt x="8059" y="46295"/>
                          <a:pt x="13096" y="44372"/>
                        </a:cubicBezTo>
                        <a:lnTo>
                          <a:pt x="14104" y="44006"/>
                        </a:lnTo>
                        <a:cubicBezTo>
                          <a:pt x="27978" y="38648"/>
                          <a:pt x="40067" y="29490"/>
                          <a:pt x="51744" y="20652"/>
                        </a:cubicBezTo>
                        <a:cubicBezTo>
                          <a:pt x="61086" y="13600"/>
                          <a:pt x="70702" y="6273"/>
                          <a:pt x="81234" y="962"/>
                        </a:cubicBezTo>
                        <a:lnTo>
                          <a:pt x="80730" y="0"/>
                        </a:lnTo>
                        <a:cubicBezTo>
                          <a:pt x="70107" y="5404"/>
                          <a:pt x="60445" y="12730"/>
                          <a:pt x="51057" y="19828"/>
                        </a:cubicBezTo>
                        <a:cubicBezTo>
                          <a:pt x="39472" y="28620"/>
                          <a:pt x="27429" y="37732"/>
                          <a:pt x="13692" y="42998"/>
                        </a:cubicBezTo>
                        <a:lnTo>
                          <a:pt x="12730" y="43365"/>
                        </a:lnTo>
                        <a:cubicBezTo>
                          <a:pt x="9296" y="44692"/>
                          <a:pt x="5586" y="46112"/>
                          <a:pt x="2885" y="48493"/>
                        </a:cubicBezTo>
                        <a:close/>
                      </a:path>
                    </a:pathLst>
                  </a:custGeom>
                  <a:solidFill>
                    <a:srgbClr val="A0A58F"/>
                  </a:solidFill>
                  <a:ln w="4577" cap="flat">
                    <a:noFill/>
                    <a:prstDash val="solid"/>
                    <a:miter/>
                  </a:ln>
                </p:spPr>
                <p:txBody>
                  <a:bodyPr rtlCol="0" anchor="ctr"/>
                  <a:lstStyle/>
                  <a:p>
                    <a:endParaRPr lang="th-TH"/>
                  </a:p>
                </p:txBody>
              </p:sp>
              <p:sp>
                <p:nvSpPr>
                  <p:cNvPr id="3627" name="Freeform: Shape 3626">
                    <a:extLst>
                      <a:ext uri="{FF2B5EF4-FFF2-40B4-BE49-F238E27FC236}">
                        <a16:creationId xmlns:a16="http://schemas.microsoft.com/office/drawing/2014/main" id="{AD63B368-3B0A-462B-AA5D-B4267DBCC901}"/>
                      </a:ext>
                    </a:extLst>
                  </p:cNvPr>
                  <p:cNvSpPr/>
                  <p:nvPr/>
                </p:nvSpPr>
                <p:spPr>
                  <a:xfrm>
                    <a:off x="9752266" y="1778261"/>
                    <a:ext cx="53392" cy="148867"/>
                  </a:xfrm>
                  <a:custGeom>
                    <a:avLst/>
                    <a:gdLst>
                      <a:gd name="connsiteX0" fmla="*/ 0 w 53392"/>
                      <a:gd name="connsiteY0" fmla="*/ 275 h 148867"/>
                      <a:gd name="connsiteX1" fmla="*/ 18958 w 53392"/>
                      <a:gd name="connsiteY1" fmla="*/ 37366 h 148867"/>
                      <a:gd name="connsiteX2" fmla="*/ 31138 w 53392"/>
                      <a:gd name="connsiteY2" fmla="*/ 57010 h 148867"/>
                      <a:gd name="connsiteX3" fmla="*/ 49409 w 53392"/>
                      <a:gd name="connsiteY3" fmla="*/ 125743 h 148867"/>
                      <a:gd name="connsiteX4" fmla="*/ 52294 w 53392"/>
                      <a:gd name="connsiteY4" fmla="*/ 148868 h 148867"/>
                      <a:gd name="connsiteX5" fmla="*/ 53393 w 53392"/>
                      <a:gd name="connsiteY5" fmla="*/ 148822 h 148867"/>
                      <a:gd name="connsiteX6" fmla="*/ 50508 w 53392"/>
                      <a:gd name="connsiteY6" fmla="*/ 125606 h 148867"/>
                      <a:gd name="connsiteX7" fmla="*/ 32146 w 53392"/>
                      <a:gd name="connsiteY7" fmla="*/ 56506 h 148867"/>
                      <a:gd name="connsiteX8" fmla="*/ 19874 w 53392"/>
                      <a:gd name="connsiteY8" fmla="*/ 36725 h 148867"/>
                      <a:gd name="connsiteX9" fmla="*/ 1099 w 53392"/>
                      <a:gd name="connsiteY9" fmla="*/ 0 h 148867"/>
                      <a:gd name="connsiteX10" fmla="*/ 0 w 53392"/>
                      <a:gd name="connsiteY10" fmla="*/ 275 h 14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392" h="148867">
                        <a:moveTo>
                          <a:pt x="0" y="275"/>
                        </a:moveTo>
                        <a:cubicBezTo>
                          <a:pt x="3251" y="13875"/>
                          <a:pt x="11219" y="25826"/>
                          <a:pt x="18958" y="37366"/>
                        </a:cubicBezTo>
                        <a:cubicBezTo>
                          <a:pt x="23216" y="43685"/>
                          <a:pt x="27612" y="50279"/>
                          <a:pt x="31138" y="57010"/>
                        </a:cubicBezTo>
                        <a:cubicBezTo>
                          <a:pt x="42403" y="78395"/>
                          <a:pt x="45975" y="102481"/>
                          <a:pt x="49409" y="125743"/>
                        </a:cubicBezTo>
                        <a:cubicBezTo>
                          <a:pt x="50508" y="133299"/>
                          <a:pt x="51699" y="141129"/>
                          <a:pt x="52294" y="148868"/>
                        </a:cubicBezTo>
                        <a:lnTo>
                          <a:pt x="53393" y="148822"/>
                        </a:lnTo>
                        <a:cubicBezTo>
                          <a:pt x="52798" y="141037"/>
                          <a:pt x="51653" y="133207"/>
                          <a:pt x="50508" y="125606"/>
                        </a:cubicBezTo>
                        <a:cubicBezTo>
                          <a:pt x="47028" y="102206"/>
                          <a:pt x="43456" y="78028"/>
                          <a:pt x="32146" y="56506"/>
                        </a:cubicBezTo>
                        <a:cubicBezTo>
                          <a:pt x="28574" y="49684"/>
                          <a:pt x="24132" y="43090"/>
                          <a:pt x="19874" y="36725"/>
                        </a:cubicBezTo>
                        <a:cubicBezTo>
                          <a:pt x="12181" y="25277"/>
                          <a:pt x="4259" y="13417"/>
                          <a:pt x="1099" y="0"/>
                        </a:cubicBezTo>
                        <a:lnTo>
                          <a:pt x="0" y="275"/>
                        </a:lnTo>
                        <a:close/>
                      </a:path>
                    </a:pathLst>
                  </a:custGeom>
                  <a:solidFill>
                    <a:srgbClr val="A0A58F"/>
                  </a:solidFill>
                  <a:ln w="4577" cap="flat">
                    <a:noFill/>
                    <a:prstDash val="solid"/>
                    <a:miter/>
                  </a:ln>
                </p:spPr>
                <p:txBody>
                  <a:bodyPr rtlCol="0" anchor="ctr"/>
                  <a:lstStyle/>
                  <a:p>
                    <a:endParaRPr lang="th-TH"/>
                  </a:p>
                </p:txBody>
              </p:sp>
              <p:sp>
                <p:nvSpPr>
                  <p:cNvPr id="3628" name="Freeform: Shape 3627">
                    <a:extLst>
                      <a:ext uri="{FF2B5EF4-FFF2-40B4-BE49-F238E27FC236}">
                        <a16:creationId xmlns:a16="http://schemas.microsoft.com/office/drawing/2014/main" id="{CC5FDA88-51A7-4AA8-883C-BEEABCBB56B2}"/>
                      </a:ext>
                    </a:extLst>
                  </p:cNvPr>
                  <p:cNvSpPr/>
                  <p:nvPr/>
                </p:nvSpPr>
                <p:spPr>
                  <a:xfrm>
                    <a:off x="9646259" y="1799280"/>
                    <a:ext cx="82012" cy="128674"/>
                  </a:xfrm>
                  <a:custGeom>
                    <a:avLst/>
                    <a:gdLst>
                      <a:gd name="connsiteX0" fmla="*/ 0 w 82012"/>
                      <a:gd name="connsiteY0" fmla="*/ 779 h 128674"/>
                      <a:gd name="connsiteX1" fmla="*/ 14470 w 82012"/>
                      <a:gd name="connsiteY1" fmla="*/ 16485 h 128674"/>
                      <a:gd name="connsiteX2" fmla="*/ 51011 w 82012"/>
                      <a:gd name="connsiteY2" fmla="*/ 58888 h 128674"/>
                      <a:gd name="connsiteX3" fmla="*/ 80913 w 82012"/>
                      <a:gd name="connsiteY3" fmla="*/ 128674 h 128674"/>
                      <a:gd name="connsiteX4" fmla="*/ 82012 w 82012"/>
                      <a:gd name="connsiteY4" fmla="*/ 128582 h 128674"/>
                      <a:gd name="connsiteX5" fmla="*/ 51881 w 82012"/>
                      <a:gd name="connsiteY5" fmla="*/ 58201 h 128674"/>
                      <a:gd name="connsiteX6" fmla="*/ 15248 w 82012"/>
                      <a:gd name="connsiteY6" fmla="*/ 15706 h 128674"/>
                      <a:gd name="connsiteX7" fmla="*/ 824 w 82012"/>
                      <a:gd name="connsiteY7" fmla="*/ 0 h 128674"/>
                      <a:gd name="connsiteX8" fmla="*/ 0 w 82012"/>
                      <a:gd name="connsiteY8" fmla="*/ 779 h 12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12" h="128674">
                        <a:moveTo>
                          <a:pt x="0" y="779"/>
                        </a:moveTo>
                        <a:cubicBezTo>
                          <a:pt x="4762" y="6044"/>
                          <a:pt x="9708" y="11356"/>
                          <a:pt x="14470" y="16485"/>
                        </a:cubicBezTo>
                        <a:cubicBezTo>
                          <a:pt x="26971" y="29948"/>
                          <a:pt x="39930" y="43868"/>
                          <a:pt x="51011" y="58888"/>
                        </a:cubicBezTo>
                        <a:cubicBezTo>
                          <a:pt x="68641" y="82791"/>
                          <a:pt x="78715" y="106282"/>
                          <a:pt x="80913" y="128674"/>
                        </a:cubicBezTo>
                        <a:lnTo>
                          <a:pt x="82012" y="128582"/>
                        </a:lnTo>
                        <a:cubicBezTo>
                          <a:pt x="79769" y="106007"/>
                          <a:pt x="69649" y="82333"/>
                          <a:pt x="51881" y="58201"/>
                        </a:cubicBezTo>
                        <a:cubicBezTo>
                          <a:pt x="40754" y="43136"/>
                          <a:pt x="27795" y="29169"/>
                          <a:pt x="15248" y="15706"/>
                        </a:cubicBezTo>
                        <a:cubicBezTo>
                          <a:pt x="10486" y="10578"/>
                          <a:pt x="5541" y="5266"/>
                          <a:pt x="824" y="0"/>
                        </a:cubicBezTo>
                        <a:lnTo>
                          <a:pt x="0" y="779"/>
                        </a:lnTo>
                        <a:close/>
                      </a:path>
                    </a:pathLst>
                  </a:custGeom>
                  <a:solidFill>
                    <a:srgbClr val="A0A58F"/>
                  </a:solidFill>
                  <a:ln w="4577" cap="flat">
                    <a:noFill/>
                    <a:prstDash val="solid"/>
                    <a:miter/>
                  </a:ln>
                </p:spPr>
                <p:txBody>
                  <a:bodyPr rtlCol="0" anchor="ctr"/>
                  <a:lstStyle/>
                  <a:p>
                    <a:endParaRPr lang="th-TH"/>
                  </a:p>
                </p:txBody>
              </p:sp>
              <p:sp>
                <p:nvSpPr>
                  <p:cNvPr id="3629" name="Freeform: Shape 3628">
                    <a:extLst>
                      <a:ext uri="{FF2B5EF4-FFF2-40B4-BE49-F238E27FC236}">
                        <a16:creationId xmlns:a16="http://schemas.microsoft.com/office/drawing/2014/main" id="{30AB3815-44FD-4567-A826-DE9A2B1987A6}"/>
                      </a:ext>
                    </a:extLst>
                  </p:cNvPr>
                  <p:cNvSpPr/>
                  <p:nvPr/>
                </p:nvSpPr>
                <p:spPr>
                  <a:xfrm>
                    <a:off x="9560309" y="1805416"/>
                    <a:ext cx="97947" cy="124094"/>
                  </a:xfrm>
                  <a:custGeom>
                    <a:avLst/>
                    <a:gdLst>
                      <a:gd name="connsiteX0" fmla="*/ 0 w 97947"/>
                      <a:gd name="connsiteY0" fmla="*/ 641 h 124094"/>
                      <a:gd name="connsiteX1" fmla="*/ 30909 w 97947"/>
                      <a:gd name="connsiteY1" fmla="*/ 28070 h 124094"/>
                      <a:gd name="connsiteX2" fmla="*/ 44189 w 97947"/>
                      <a:gd name="connsiteY2" fmla="*/ 37595 h 124094"/>
                      <a:gd name="connsiteX3" fmla="*/ 96849 w 97947"/>
                      <a:gd name="connsiteY3" fmla="*/ 124095 h 124094"/>
                      <a:gd name="connsiteX4" fmla="*/ 97948 w 97947"/>
                      <a:gd name="connsiteY4" fmla="*/ 123912 h 124094"/>
                      <a:gd name="connsiteX5" fmla="*/ 44876 w 97947"/>
                      <a:gd name="connsiteY5" fmla="*/ 36725 h 124094"/>
                      <a:gd name="connsiteX6" fmla="*/ 31550 w 97947"/>
                      <a:gd name="connsiteY6" fmla="*/ 27154 h 124094"/>
                      <a:gd name="connsiteX7" fmla="*/ 962 w 97947"/>
                      <a:gd name="connsiteY7" fmla="*/ 0 h 124094"/>
                      <a:gd name="connsiteX8" fmla="*/ 0 w 97947"/>
                      <a:gd name="connsiteY8" fmla="*/ 641 h 1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947" h="124094">
                        <a:moveTo>
                          <a:pt x="0" y="641"/>
                        </a:moveTo>
                        <a:cubicBezTo>
                          <a:pt x="7876" y="12135"/>
                          <a:pt x="19553" y="20240"/>
                          <a:pt x="30909" y="28070"/>
                        </a:cubicBezTo>
                        <a:cubicBezTo>
                          <a:pt x="35351" y="31138"/>
                          <a:pt x="39930" y="34298"/>
                          <a:pt x="44189" y="37595"/>
                        </a:cubicBezTo>
                        <a:cubicBezTo>
                          <a:pt x="71480" y="58796"/>
                          <a:pt x="90667" y="90301"/>
                          <a:pt x="96849" y="124095"/>
                        </a:cubicBezTo>
                        <a:lnTo>
                          <a:pt x="97948" y="123912"/>
                        </a:lnTo>
                        <a:cubicBezTo>
                          <a:pt x="91720" y="89889"/>
                          <a:pt x="72350" y="58109"/>
                          <a:pt x="44876" y="36725"/>
                        </a:cubicBezTo>
                        <a:cubicBezTo>
                          <a:pt x="40571" y="33382"/>
                          <a:pt x="35992" y="30222"/>
                          <a:pt x="31550" y="27154"/>
                        </a:cubicBezTo>
                        <a:cubicBezTo>
                          <a:pt x="20286" y="19370"/>
                          <a:pt x="8700" y="11356"/>
                          <a:pt x="962" y="0"/>
                        </a:cubicBezTo>
                        <a:lnTo>
                          <a:pt x="0" y="641"/>
                        </a:lnTo>
                        <a:close/>
                      </a:path>
                    </a:pathLst>
                  </a:custGeom>
                  <a:solidFill>
                    <a:srgbClr val="A0A58F"/>
                  </a:solidFill>
                  <a:ln w="4577" cap="flat">
                    <a:noFill/>
                    <a:prstDash val="solid"/>
                    <a:miter/>
                  </a:ln>
                </p:spPr>
                <p:txBody>
                  <a:bodyPr rtlCol="0" anchor="ctr"/>
                  <a:lstStyle/>
                  <a:p>
                    <a:endParaRPr lang="th-TH"/>
                  </a:p>
                </p:txBody>
              </p:sp>
              <p:sp>
                <p:nvSpPr>
                  <p:cNvPr id="3630" name="Freeform: Shape 3629">
                    <a:extLst>
                      <a:ext uri="{FF2B5EF4-FFF2-40B4-BE49-F238E27FC236}">
                        <a16:creationId xmlns:a16="http://schemas.microsoft.com/office/drawing/2014/main" id="{CFE5EA85-BC6C-41BD-A65B-AB700AB44FF4}"/>
                      </a:ext>
                    </a:extLst>
                  </p:cNvPr>
                  <p:cNvSpPr/>
                  <p:nvPr/>
                </p:nvSpPr>
                <p:spPr>
                  <a:xfrm>
                    <a:off x="9511999" y="1819931"/>
                    <a:ext cx="81050" cy="116035"/>
                  </a:xfrm>
                  <a:custGeom>
                    <a:avLst/>
                    <a:gdLst>
                      <a:gd name="connsiteX0" fmla="*/ 0 w 81050"/>
                      <a:gd name="connsiteY0" fmla="*/ 641 h 116035"/>
                      <a:gd name="connsiteX1" fmla="*/ 24269 w 81050"/>
                      <a:gd name="connsiteY1" fmla="*/ 24315 h 116035"/>
                      <a:gd name="connsiteX2" fmla="*/ 41624 w 81050"/>
                      <a:gd name="connsiteY2" fmla="*/ 39610 h 116035"/>
                      <a:gd name="connsiteX3" fmla="*/ 72259 w 81050"/>
                      <a:gd name="connsiteY3" fmla="*/ 91400 h 116035"/>
                      <a:gd name="connsiteX4" fmla="*/ 79952 w 81050"/>
                      <a:gd name="connsiteY4" fmla="*/ 116036 h 116035"/>
                      <a:gd name="connsiteX5" fmla="*/ 81051 w 81050"/>
                      <a:gd name="connsiteY5" fmla="*/ 115990 h 116035"/>
                      <a:gd name="connsiteX6" fmla="*/ 73266 w 81050"/>
                      <a:gd name="connsiteY6" fmla="*/ 90942 h 116035"/>
                      <a:gd name="connsiteX7" fmla="*/ 42403 w 81050"/>
                      <a:gd name="connsiteY7" fmla="*/ 38831 h 116035"/>
                      <a:gd name="connsiteX8" fmla="*/ 24956 w 81050"/>
                      <a:gd name="connsiteY8" fmla="*/ 23445 h 116035"/>
                      <a:gd name="connsiteX9" fmla="*/ 916 w 81050"/>
                      <a:gd name="connsiteY9" fmla="*/ 0 h 116035"/>
                      <a:gd name="connsiteX10" fmla="*/ 0 w 81050"/>
                      <a:gd name="connsiteY10" fmla="*/ 641 h 11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050" h="116035">
                        <a:moveTo>
                          <a:pt x="0" y="641"/>
                        </a:moveTo>
                        <a:cubicBezTo>
                          <a:pt x="6548" y="9982"/>
                          <a:pt x="15569" y="17263"/>
                          <a:pt x="24269" y="24315"/>
                        </a:cubicBezTo>
                        <a:cubicBezTo>
                          <a:pt x="30176" y="29123"/>
                          <a:pt x="36313" y="34069"/>
                          <a:pt x="41624" y="39610"/>
                        </a:cubicBezTo>
                        <a:cubicBezTo>
                          <a:pt x="55728" y="54354"/>
                          <a:pt x="64108" y="73220"/>
                          <a:pt x="72259" y="91400"/>
                        </a:cubicBezTo>
                        <a:cubicBezTo>
                          <a:pt x="75785" y="99276"/>
                          <a:pt x="79402" y="107381"/>
                          <a:pt x="79952" y="116036"/>
                        </a:cubicBezTo>
                        <a:lnTo>
                          <a:pt x="81051" y="115990"/>
                        </a:lnTo>
                        <a:cubicBezTo>
                          <a:pt x="80501" y="107106"/>
                          <a:pt x="76655" y="98543"/>
                          <a:pt x="73266" y="90942"/>
                        </a:cubicBezTo>
                        <a:cubicBezTo>
                          <a:pt x="65069" y="72625"/>
                          <a:pt x="56644" y="53713"/>
                          <a:pt x="42403" y="38831"/>
                        </a:cubicBezTo>
                        <a:cubicBezTo>
                          <a:pt x="37045" y="33245"/>
                          <a:pt x="30909" y="28253"/>
                          <a:pt x="24956" y="23445"/>
                        </a:cubicBezTo>
                        <a:cubicBezTo>
                          <a:pt x="16302" y="16439"/>
                          <a:pt x="7327" y="9204"/>
                          <a:pt x="916" y="0"/>
                        </a:cubicBezTo>
                        <a:lnTo>
                          <a:pt x="0" y="641"/>
                        </a:lnTo>
                        <a:close/>
                      </a:path>
                    </a:pathLst>
                  </a:custGeom>
                  <a:solidFill>
                    <a:srgbClr val="A0A58F"/>
                  </a:solidFill>
                  <a:ln w="4577" cap="flat">
                    <a:noFill/>
                    <a:prstDash val="solid"/>
                    <a:miter/>
                  </a:ln>
                </p:spPr>
                <p:txBody>
                  <a:bodyPr rtlCol="0" anchor="ctr"/>
                  <a:lstStyle/>
                  <a:p>
                    <a:endParaRPr lang="th-TH"/>
                  </a:p>
                </p:txBody>
              </p:sp>
              <p:sp>
                <p:nvSpPr>
                  <p:cNvPr id="3631" name="Freeform: Shape 3630">
                    <a:extLst>
                      <a:ext uri="{FF2B5EF4-FFF2-40B4-BE49-F238E27FC236}">
                        <a16:creationId xmlns:a16="http://schemas.microsoft.com/office/drawing/2014/main" id="{BE15E089-DCEE-49C6-B62F-07E312949B92}"/>
                      </a:ext>
                    </a:extLst>
                  </p:cNvPr>
                  <p:cNvSpPr/>
                  <p:nvPr/>
                </p:nvSpPr>
                <p:spPr>
                  <a:xfrm>
                    <a:off x="9458652" y="1852260"/>
                    <a:ext cx="74960" cy="79264"/>
                  </a:xfrm>
                  <a:custGeom>
                    <a:avLst/>
                    <a:gdLst>
                      <a:gd name="connsiteX0" fmla="*/ 366 w 74960"/>
                      <a:gd name="connsiteY0" fmla="*/ 0 h 79264"/>
                      <a:gd name="connsiteX1" fmla="*/ 0 w 74960"/>
                      <a:gd name="connsiteY1" fmla="*/ 1008 h 79264"/>
                      <a:gd name="connsiteX2" fmla="*/ 39243 w 74960"/>
                      <a:gd name="connsiteY2" fmla="*/ 22392 h 79264"/>
                      <a:gd name="connsiteX3" fmla="*/ 58018 w 74960"/>
                      <a:gd name="connsiteY3" fmla="*/ 49913 h 79264"/>
                      <a:gd name="connsiteX4" fmla="*/ 73999 w 74960"/>
                      <a:gd name="connsiteY4" fmla="*/ 79265 h 79264"/>
                      <a:gd name="connsiteX5" fmla="*/ 74961 w 74960"/>
                      <a:gd name="connsiteY5" fmla="*/ 78761 h 79264"/>
                      <a:gd name="connsiteX6" fmla="*/ 58979 w 74960"/>
                      <a:gd name="connsiteY6" fmla="*/ 49409 h 79264"/>
                      <a:gd name="connsiteX7" fmla="*/ 39976 w 74960"/>
                      <a:gd name="connsiteY7" fmla="*/ 21614 h 79264"/>
                      <a:gd name="connsiteX8" fmla="*/ 366 w 74960"/>
                      <a:gd name="connsiteY8" fmla="*/ 0 h 7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0" h="79264">
                        <a:moveTo>
                          <a:pt x="366" y="0"/>
                        </a:moveTo>
                        <a:lnTo>
                          <a:pt x="0" y="1008"/>
                        </a:lnTo>
                        <a:cubicBezTo>
                          <a:pt x="13280" y="6044"/>
                          <a:pt x="28299" y="11723"/>
                          <a:pt x="39243" y="22392"/>
                        </a:cubicBezTo>
                        <a:cubicBezTo>
                          <a:pt x="47303" y="30222"/>
                          <a:pt x="52752" y="40251"/>
                          <a:pt x="58018" y="49913"/>
                        </a:cubicBezTo>
                        <a:lnTo>
                          <a:pt x="73999" y="79265"/>
                        </a:lnTo>
                        <a:lnTo>
                          <a:pt x="74961" y="78761"/>
                        </a:lnTo>
                        <a:lnTo>
                          <a:pt x="58979" y="49409"/>
                        </a:lnTo>
                        <a:cubicBezTo>
                          <a:pt x="53668" y="39656"/>
                          <a:pt x="48173" y="29581"/>
                          <a:pt x="39976" y="21614"/>
                        </a:cubicBezTo>
                        <a:cubicBezTo>
                          <a:pt x="28894" y="10807"/>
                          <a:pt x="13737" y="5037"/>
                          <a:pt x="366" y="0"/>
                        </a:cubicBezTo>
                        <a:close/>
                      </a:path>
                    </a:pathLst>
                  </a:custGeom>
                  <a:solidFill>
                    <a:srgbClr val="A0A58F"/>
                  </a:solidFill>
                  <a:ln w="4577" cap="flat">
                    <a:noFill/>
                    <a:prstDash val="solid"/>
                    <a:miter/>
                  </a:ln>
                </p:spPr>
                <p:txBody>
                  <a:bodyPr rtlCol="0" anchor="ctr"/>
                  <a:lstStyle/>
                  <a:p>
                    <a:endParaRPr lang="th-TH"/>
                  </a:p>
                </p:txBody>
              </p:sp>
              <p:sp>
                <p:nvSpPr>
                  <p:cNvPr id="3632" name="Freeform: Shape 3631">
                    <a:extLst>
                      <a:ext uri="{FF2B5EF4-FFF2-40B4-BE49-F238E27FC236}">
                        <a16:creationId xmlns:a16="http://schemas.microsoft.com/office/drawing/2014/main" id="{6CB81584-B6F9-4E83-9733-39ABADD7E522}"/>
                      </a:ext>
                    </a:extLst>
                  </p:cNvPr>
                  <p:cNvSpPr/>
                  <p:nvPr/>
                </p:nvSpPr>
                <p:spPr>
                  <a:xfrm>
                    <a:off x="9387263" y="1896678"/>
                    <a:ext cx="51286" cy="35671"/>
                  </a:xfrm>
                  <a:custGeom>
                    <a:avLst/>
                    <a:gdLst>
                      <a:gd name="connsiteX0" fmla="*/ 0 w 51286"/>
                      <a:gd name="connsiteY0" fmla="*/ 0 h 35671"/>
                      <a:gd name="connsiteX1" fmla="*/ 0 w 51286"/>
                      <a:gd name="connsiteY1" fmla="*/ 1099 h 35671"/>
                      <a:gd name="connsiteX2" fmla="*/ 50279 w 51286"/>
                      <a:gd name="connsiteY2" fmla="*/ 35671 h 35671"/>
                      <a:gd name="connsiteX3" fmla="*/ 51286 w 51286"/>
                      <a:gd name="connsiteY3" fmla="*/ 35305 h 35671"/>
                      <a:gd name="connsiteX4" fmla="*/ 0 w 51286"/>
                      <a:gd name="connsiteY4" fmla="*/ 0 h 35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86" h="35671">
                        <a:moveTo>
                          <a:pt x="0" y="0"/>
                        </a:moveTo>
                        <a:lnTo>
                          <a:pt x="0" y="1099"/>
                        </a:lnTo>
                        <a:cubicBezTo>
                          <a:pt x="21247" y="1191"/>
                          <a:pt x="42357" y="15706"/>
                          <a:pt x="50279" y="35671"/>
                        </a:cubicBezTo>
                        <a:lnTo>
                          <a:pt x="51286" y="35305"/>
                        </a:lnTo>
                        <a:cubicBezTo>
                          <a:pt x="43227" y="14928"/>
                          <a:pt x="21659" y="92"/>
                          <a:pt x="0" y="0"/>
                        </a:cubicBezTo>
                        <a:close/>
                      </a:path>
                    </a:pathLst>
                  </a:custGeom>
                  <a:solidFill>
                    <a:srgbClr val="A0A58F"/>
                  </a:solidFill>
                  <a:ln w="4577" cap="flat">
                    <a:noFill/>
                    <a:prstDash val="solid"/>
                    <a:miter/>
                  </a:ln>
                </p:spPr>
                <p:txBody>
                  <a:bodyPr rtlCol="0" anchor="ctr"/>
                  <a:lstStyle/>
                  <a:p>
                    <a:endParaRPr lang="th-TH"/>
                  </a:p>
                </p:txBody>
              </p:sp>
            </p:grpSp>
          </p:grpSp>
          <p:grpSp>
            <p:nvGrpSpPr>
              <p:cNvPr id="3478" name="Graphic 4">
                <a:extLst>
                  <a:ext uri="{FF2B5EF4-FFF2-40B4-BE49-F238E27FC236}">
                    <a16:creationId xmlns:a16="http://schemas.microsoft.com/office/drawing/2014/main" id="{5FFAC914-1786-4612-BECB-38E3DEC4E71E}"/>
                  </a:ext>
                </a:extLst>
              </p:cNvPr>
              <p:cNvGrpSpPr/>
              <p:nvPr/>
            </p:nvGrpSpPr>
            <p:grpSpPr>
              <a:xfrm>
                <a:off x="9809997" y="735537"/>
                <a:ext cx="583119" cy="506182"/>
                <a:chOff x="9809997" y="735537"/>
                <a:chExt cx="583119" cy="506182"/>
              </a:xfrm>
            </p:grpSpPr>
            <p:grpSp>
              <p:nvGrpSpPr>
                <p:cNvPr id="3599" name="Graphic 4">
                  <a:extLst>
                    <a:ext uri="{FF2B5EF4-FFF2-40B4-BE49-F238E27FC236}">
                      <a16:creationId xmlns:a16="http://schemas.microsoft.com/office/drawing/2014/main" id="{D3766CB3-CEC7-4F7B-A96C-28E3819175BE}"/>
                    </a:ext>
                  </a:extLst>
                </p:cNvPr>
                <p:cNvGrpSpPr/>
                <p:nvPr/>
              </p:nvGrpSpPr>
              <p:grpSpPr>
                <a:xfrm>
                  <a:off x="9809997" y="735537"/>
                  <a:ext cx="583119" cy="506182"/>
                  <a:chOff x="9809997" y="735537"/>
                  <a:chExt cx="583119" cy="506182"/>
                </a:xfrm>
                <a:solidFill>
                  <a:srgbClr val="FBFFFF"/>
                </a:solidFill>
              </p:grpSpPr>
              <p:sp>
                <p:nvSpPr>
                  <p:cNvPr id="3615" name="Freeform: Shape 3614">
                    <a:extLst>
                      <a:ext uri="{FF2B5EF4-FFF2-40B4-BE49-F238E27FC236}">
                        <a16:creationId xmlns:a16="http://schemas.microsoft.com/office/drawing/2014/main" id="{384732C4-E2FA-47FB-90FA-AC4F731E50F5}"/>
                      </a:ext>
                    </a:extLst>
                  </p:cNvPr>
                  <p:cNvSpPr/>
                  <p:nvPr/>
                </p:nvSpPr>
                <p:spPr>
                  <a:xfrm>
                    <a:off x="9844779" y="775979"/>
                    <a:ext cx="548246" cy="465740"/>
                  </a:xfrm>
                  <a:custGeom>
                    <a:avLst/>
                    <a:gdLst>
                      <a:gd name="connsiteX0" fmla="*/ 261 w 548246"/>
                      <a:gd name="connsiteY0" fmla="*/ 406307 h 465740"/>
                      <a:gd name="connsiteX1" fmla="*/ 17112 w 548246"/>
                      <a:gd name="connsiteY1" fmla="*/ 434011 h 465740"/>
                      <a:gd name="connsiteX2" fmla="*/ 230591 w 548246"/>
                      <a:gd name="connsiteY2" fmla="*/ 435797 h 465740"/>
                      <a:gd name="connsiteX3" fmla="*/ 458450 w 548246"/>
                      <a:gd name="connsiteY3" fmla="*/ 293248 h 465740"/>
                      <a:gd name="connsiteX4" fmla="*/ 531624 w 548246"/>
                      <a:gd name="connsiteY4" fmla="*/ 146349 h 465740"/>
                      <a:gd name="connsiteX5" fmla="*/ 548246 w 548246"/>
                      <a:gd name="connsiteY5" fmla="*/ 0 h 465740"/>
                      <a:gd name="connsiteX6" fmla="*/ 261 w 548246"/>
                      <a:gd name="connsiteY6" fmla="*/ 406307 h 46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246" h="465740">
                        <a:moveTo>
                          <a:pt x="261" y="406307"/>
                        </a:moveTo>
                        <a:cubicBezTo>
                          <a:pt x="261" y="406307"/>
                          <a:pt x="-3448" y="424807"/>
                          <a:pt x="17112" y="434011"/>
                        </a:cubicBezTo>
                        <a:cubicBezTo>
                          <a:pt x="37672" y="443261"/>
                          <a:pt x="76137" y="499447"/>
                          <a:pt x="230591" y="435797"/>
                        </a:cubicBezTo>
                        <a:cubicBezTo>
                          <a:pt x="385046" y="372147"/>
                          <a:pt x="431387" y="315182"/>
                          <a:pt x="458450" y="293248"/>
                        </a:cubicBezTo>
                        <a:cubicBezTo>
                          <a:pt x="485512" y="271314"/>
                          <a:pt x="530525" y="190309"/>
                          <a:pt x="531624" y="146349"/>
                        </a:cubicBezTo>
                        <a:cubicBezTo>
                          <a:pt x="532723" y="102435"/>
                          <a:pt x="523565" y="22300"/>
                          <a:pt x="548246" y="0"/>
                        </a:cubicBezTo>
                        <a:cubicBezTo>
                          <a:pt x="548292" y="46"/>
                          <a:pt x="93355" y="299521"/>
                          <a:pt x="261" y="406307"/>
                        </a:cubicBezTo>
                        <a:close/>
                      </a:path>
                    </a:pathLst>
                  </a:custGeom>
                  <a:solidFill>
                    <a:srgbClr val="FBFFFF"/>
                  </a:solidFill>
                  <a:ln w="4577" cap="flat">
                    <a:noFill/>
                    <a:prstDash val="solid"/>
                    <a:miter/>
                  </a:ln>
                </p:spPr>
                <p:txBody>
                  <a:bodyPr rtlCol="0" anchor="ctr"/>
                  <a:lstStyle/>
                  <a:p>
                    <a:endParaRPr lang="th-TH"/>
                  </a:p>
                </p:txBody>
              </p:sp>
              <p:sp>
                <p:nvSpPr>
                  <p:cNvPr id="3616" name="Freeform: Shape 3615">
                    <a:extLst>
                      <a:ext uri="{FF2B5EF4-FFF2-40B4-BE49-F238E27FC236}">
                        <a16:creationId xmlns:a16="http://schemas.microsoft.com/office/drawing/2014/main" id="{21803B98-99D3-48CA-A44F-16DC33567030}"/>
                      </a:ext>
                    </a:extLst>
                  </p:cNvPr>
                  <p:cNvSpPr/>
                  <p:nvPr/>
                </p:nvSpPr>
                <p:spPr>
                  <a:xfrm>
                    <a:off x="9809997" y="735537"/>
                    <a:ext cx="583119" cy="448762"/>
                  </a:xfrm>
                  <a:custGeom>
                    <a:avLst/>
                    <a:gdLst>
                      <a:gd name="connsiteX0" fmla="*/ 46948 w 583119"/>
                      <a:gd name="connsiteY0" fmla="*/ 448627 h 448762"/>
                      <a:gd name="connsiteX1" fmla="*/ 2531 w 583119"/>
                      <a:gd name="connsiteY1" fmla="*/ 412956 h 448762"/>
                      <a:gd name="connsiteX2" fmla="*/ 179102 w 583119"/>
                      <a:gd name="connsiteY2" fmla="*/ 132346 h 448762"/>
                      <a:gd name="connsiteX3" fmla="*/ 505183 w 583119"/>
                      <a:gd name="connsiteY3" fmla="*/ 17364 h 448762"/>
                      <a:gd name="connsiteX4" fmla="*/ 583120 w 583119"/>
                      <a:gd name="connsiteY4" fmla="*/ 40488 h 448762"/>
                      <a:gd name="connsiteX5" fmla="*/ 46948 w 583119"/>
                      <a:gd name="connsiteY5" fmla="*/ 448627 h 448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19" h="448762">
                        <a:moveTo>
                          <a:pt x="46948" y="448627"/>
                        </a:moveTo>
                        <a:cubicBezTo>
                          <a:pt x="46948" y="448627"/>
                          <a:pt x="14162" y="452931"/>
                          <a:pt x="2531" y="412956"/>
                        </a:cubicBezTo>
                        <a:cubicBezTo>
                          <a:pt x="-9146" y="372980"/>
                          <a:pt x="14665" y="270682"/>
                          <a:pt x="179102" y="132346"/>
                        </a:cubicBezTo>
                        <a:cubicBezTo>
                          <a:pt x="343539" y="-5990"/>
                          <a:pt x="411173" y="-19041"/>
                          <a:pt x="505183" y="17364"/>
                        </a:cubicBezTo>
                        <a:cubicBezTo>
                          <a:pt x="505183" y="17364"/>
                          <a:pt x="557019" y="58988"/>
                          <a:pt x="583120" y="40488"/>
                        </a:cubicBezTo>
                        <a:cubicBezTo>
                          <a:pt x="583074" y="40488"/>
                          <a:pt x="276959" y="344589"/>
                          <a:pt x="46948" y="448627"/>
                        </a:cubicBezTo>
                        <a:close/>
                      </a:path>
                    </a:pathLst>
                  </a:custGeom>
                  <a:solidFill>
                    <a:srgbClr val="FBFFFF"/>
                  </a:solidFill>
                  <a:ln w="4577" cap="flat">
                    <a:noFill/>
                    <a:prstDash val="solid"/>
                    <a:miter/>
                  </a:ln>
                </p:spPr>
                <p:txBody>
                  <a:bodyPr rtlCol="0" anchor="ctr"/>
                  <a:lstStyle/>
                  <a:p>
                    <a:endParaRPr lang="th-TH"/>
                  </a:p>
                </p:txBody>
              </p:sp>
            </p:grpSp>
            <p:pic>
              <p:nvPicPr>
                <p:cNvPr id="3600" name="Picture 3599">
                  <a:extLst>
                    <a:ext uri="{FF2B5EF4-FFF2-40B4-BE49-F238E27FC236}">
                      <a16:creationId xmlns:a16="http://schemas.microsoft.com/office/drawing/2014/main" id="{D3594A6F-0FC8-4FE1-A19B-CDAA929276CC}"/>
                    </a:ext>
                  </a:extLst>
                </p:cNvPr>
                <p:cNvPicPr>
                  <a:picLocks noChangeAspect="1"/>
                </p:cNvPicPr>
                <p:nvPr/>
              </p:nvPicPr>
              <p:blipFill>
                <a:blip r:embed="rId80"/>
                <a:stretch>
                  <a:fillRect/>
                </a:stretch>
              </p:blipFill>
              <p:spPr>
                <a:xfrm>
                  <a:off x="9848057" y="774979"/>
                  <a:ext cx="544917" cy="462493"/>
                </a:xfrm>
                <a:custGeom>
                  <a:avLst/>
                  <a:gdLst>
                    <a:gd name="connsiteX0" fmla="*/ 932 w 544917"/>
                    <a:gd name="connsiteY0" fmla="*/ 427 h 462493"/>
                    <a:gd name="connsiteX1" fmla="*/ 545850 w 544917"/>
                    <a:gd name="connsiteY1" fmla="*/ 427 h 462493"/>
                    <a:gd name="connsiteX2" fmla="*/ 545850 w 544917"/>
                    <a:gd name="connsiteY2" fmla="*/ 462920 h 462493"/>
                    <a:gd name="connsiteX3" fmla="*/ 932 w 544917"/>
                    <a:gd name="connsiteY3" fmla="*/ 462920 h 462493"/>
                  </a:gdLst>
                  <a:ahLst/>
                  <a:cxnLst>
                    <a:cxn ang="0">
                      <a:pos x="connsiteX0" y="connsiteY0"/>
                    </a:cxn>
                    <a:cxn ang="0">
                      <a:pos x="connsiteX1" y="connsiteY1"/>
                    </a:cxn>
                    <a:cxn ang="0">
                      <a:pos x="connsiteX2" y="connsiteY2"/>
                    </a:cxn>
                    <a:cxn ang="0">
                      <a:pos x="connsiteX3" y="connsiteY3"/>
                    </a:cxn>
                  </a:cxnLst>
                  <a:rect l="l" t="t" r="r" b="b"/>
                  <a:pathLst>
                    <a:path w="544917" h="462493">
                      <a:moveTo>
                        <a:pt x="932" y="427"/>
                      </a:moveTo>
                      <a:lnTo>
                        <a:pt x="545850" y="427"/>
                      </a:lnTo>
                      <a:lnTo>
                        <a:pt x="545850" y="462920"/>
                      </a:lnTo>
                      <a:lnTo>
                        <a:pt x="932" y="462920"/>
                      </a:lnTo>
                      <a:close/>
                    </a:path>
                  </a:pathLst>
                </a:custGeom>
              </p:spPr>
            </p:pic>
            <p:pic>
              <p:nvPicPr>
                <p:cNvPr id="3601" name="Picture 3600">
                  <a:extLst>
                    <a:ext uri="{FF2B5EF4-FFF2-40B4-BE49-F238E27FC236}">
                      <a16:creationId xmlns:a16="http://schemas.microsoft.com/office/drawing/2014/main" id="{4D0D4E89-9763-4561-BD74-7A6849DEEDB2}"/>
                    </a:ext>
                  </a:extLst>
                </p:cNvPr>
                <p:cNvPicPr>
                  <a:picLocks noChangeAspect="1"/>
                </p:cNvPicPr>
                <p:nvPr/>
              </p:nvPicPr>
              <p:blipFill>
                <a:blip r:embed="rId81"/>
                <a:stretch>
                  <a:fillRect/>
                </a:stretch>
              </p:blipFill>
              <p:spPr>
                <a:xfrm>
                  <a:off x="9816003" y="738346"/>
                  <a:ext cx="576971" cy="444176"/>
                </a:xfrm>
                <a:custGeom>
                  <a:avLst/>
                  <a:gdLst>
                    <a:gd name="connsiteX0" fmla="*/ 925 w 576971"/>
                    <a:gd name="connsiteY0" fmla="*/ 419 h 444176"/>
                    <a:gd name="connsiteX1" fmla="*/ 577897 w 576971"/>
                    <a:gd name="connsiteY1" fmla="*/ 419 h 444176"/>
                    <a:gd name="connsiteX2" fmla="*/ 577897 w 576971"/>
                    <a:gd name="connsiteY2" fmla="*/ 444596 h 444176"/>
                    <a:gd name="connsiteX3" fmla="*/ 925 w 576971"/>
                    <a:gd name="connsiteY3" fmla="*/ 444596 h 444176"/>
                  </a:gdLst>
                  <a:ahLst/>
                  <a:cxnLst>
                    <a:cxn ang="0">
                      <a:pos x="connsiteX0" y="connsiteY0"/>
                    </a:cxn>
                    <a:cxn ang="0">
                      <a:pos x="connsiteX1" y="connsiteY1"/>
                    </a:cxn>
                    <a:cxn ang="0">
                      <a:pos x="connsiteX2" y="connsiteY2"/>
                    </a:cxn>
                    <a:cxn ang="0">
                      <a:pos x="connsiteX3" y="connsiteY3"/>
                    </a:cxn>
                  </a:cxnLst>
                  <a:rect l="l" t="t" r="r" b="b"/>
                  <a:pathLst>
                    <a:path w="576971" h="444176">
                      <a:moveTo>
                        <a:pt x="925" y="419"/>
                      </a:moveTo>
                      <a:lnTo>
                        <a:pt x="577897" y="419"/>
                      </a:lnTo>
                      <a:lnTo>
                        <a:pt x="577897" y="444596"/>
                      </a:lnTo>
                      <a:lnTo>
                        <a:pt x="925" y="444596"/>
                      </a:lnTo>
                      <a:close/>
                    </a:path>
                  </a:pathLst>
                </a:custGeom>
              </p:spPr>
            </p:pic>
            <p:grpSp>
              <p:nvGrpSpPr>
                <p:cNvPr id="3602" name="Graphic 4">
                  <a:extLst>
                    <a:ext uri="{FF2B5EF4-FFF2-40B4-BE49-F238E27FC236}">
                      <a16:creationId xmlns:a16="http://schemas.microsoft.com/office/drawing/2014/main" id="{1F9BFAFA-AA94-4F88-91D7-EA94996CCBC1}"/>
                    </a:ext>
                  </a:extLst>
                </p:cNvPr>
                <p:cNvGrpSpPr/>
                <p:nvPr/>
              </p:nvGrpSpPr>
              <p:grpSpPr>
                <a:xfrm>
                  <a:off x="9889207" y="848192"/>
                  <a:ext cx="409213" cy="342134"/>
                  <a:chOff x="9889207" y="848192"/>
                  <a:chExt cx="409213" cy="342134"/>
                </a:xfrm>
                <a:solidFill>
                  <a:srgbClr val="A0BDAB"/>
                </a:solidFill>
              </p:grpSpPr>
              <p:sp>
                <p:nvSpPr>
                  <p:cNvPr id="3603" name="Freeform: Shape 3602">
                    <a:extLst>
                      <a:ext uri="{FF2B5EF4-FFF2-40B4-BE49-F238E27FC236}">
                        <a16:creationId xmlns:a16="http://schemas.microsoft.com/office/drawing/2014/main" id="{BFFEE812-61EB-4105-9058-E8B6BB25F224}"/>
                      </a:ext>
                    </a:extLst>
                  </p:cNvPr>
                  <p:cNvSpPr/>
                  <p:nvPr/>
                </p:nvSpPr>
                <p:spPr>
                  <a:xfrm>
                    <a:off x="9893350" y="1171205"/>
                    <a:ext cx="184951" cy="19122"/>
                  </a:xfrm>
                  <a:custGeom>
                    <a:avLst/>
                    <a:gdLst>
                      <a:gd name="connsiteX0" fmla="*/ 3663 w 184951"/>
                      <a:gd name="connsiteY0" fmla="*/ 2381 h 19122"/>
                      <a:gd name="connsiteX1" fmla="*/ 184952 w 184951"/>
                      <a:gd name="connsiteY1" fmla="*/ 6090 h 19122"/>
                      <a:gd name="connsiteX2" fmla="*/ 0 w 184951"/>
                      <a:gd name="connsiteY2" fmla="*/ 0 h 19122"/>
                      <a:gd name="connsiteX3" fmla="*/ 3663 w 184951"/>
                      <a:gd name="connsiteY3" fmla="*/ 2381 h 19122"/>
                    </a:gdLst>
                    <a:ahLst/>
                    <a:cxnLst>
                      <a:cxn ang="0">
                        <a:pos x="connsiteX0" y="connsiteY0"/>
                      </a:cxn>
                      <a:cxn ang="0">
                        <a:pos x="connsiteX1" y="connsiteY1"/>
                      </a:cxn>
                      <a:cxn ang="0">
                        <a:pos x="connsiteX2" y="connsiteY2"/>
                      </a:cxn>
                      <a:cxn ang="0">
                        <a:pos x="connsiteX3" y="connsiteY3"/>
                      </a:cxn>
                    </a:cxnLst>
                    <a:rect l="l" t="t" r="r" b="b"/>
                    <a:pathLst>
                      <a:path w="184951" h="19122">
                        <a:moveTo>
                          <a:pt x="3663" y="2381"/>
                        </a:moveTo>
                        <a:cubicBezTo>
                          <a:pt x="66260" y="22529"/>
                          <a:pt x="129819" y="25368"/>
                          <a:pt x="184952" y="6090"/>
                        </a:cubicBezTo>
                        <a:cubicBezTo>
                          <a:pt x="129544" y="24773"/>
                          <a:pt x="62093" y="20606"/>
                          <a:pt x="0" y="0"/>
                        </a:cubicBezTo>
                        <a:lnTo>
                          <a:pt x="3663" y="2381"/>
                        </a:lnTo>
                        <a:close/>
                      </a:path>
                    </a:pathLst>
                  </a:custGeom>
                  <a:solidFill>
                    <a:srgbClr val="A0BDAB"/>
                  </a:solidFill>
                  <a:ln w="4577" cap="flat">
                    <a:noFill/>
                    <a:prstDash val="solid"/>
                    <a:miter/>
                  </a:ln>
                </p:spPr>
                <p:txBody>
                  <a:bodyPr rtlCol="0" anchor="ctr"/>
                  <a:lstStyle/>
                  <a:p>
                    <a:endParaRPr lang="th-TH"/>
                  </a:p>
                </p:txBody>
              </p:sp>
              <p:sp>
                <p:nvSpPr>
                  <p:cNvPr id="3604" name="Freeform: Shape 3603">
                    <a:extLst>
                      <a:ext uri="{FF2B5EF4-FFF2-40B4-BE49-F238E27FC236}">
                        <a16:creationId xmlns:a16="http://schemas.microsoft.com/office/drawing/2014/main" id="{11D68397-4647-407A-94B3-6AE8E61E9D24}"/>
                      </a:ext>
                    </a:extLst>
                  </p:cNvPr>
                  <p:cNvSpPr/>
                  <p:nvPr/>
                </p:nvSpPr>
                <p:spPr>
                  <a:xfrm>
                    <a:off x="9961579" y="1132511"/>
                    <a:ext cx="182158" cy="7787"/>
                  </a:xfrm>
                  <a:custGeom>
                    <a:avLst/>
                    <a:gdLst>
                      <a:gd name="connsiteX0" fmla="*/ 14653 w 182158"/>
                      <a:gd name="connsiteY0" fmla="*/ 2152 h 7787"/>
                      <a:gd name="connsiteX1" fmla="*/ 56873 w 182158"/>
                      <a:gd name="connsiteY1" fmla="*/ 4991 h 7787"/>
                      <a:gd name="connsiteX2" fmla="*/ 98909 w 182158"/>
                      <a:gd name="connsiteY2" fmla="*/ 6640 h 7787"/>
                      <a:gd name="connsiteX3" fmla="*/ 140854 w 182158"/>
                      <a:gd name="connsiteY3" fmla="*/ 7785 h 7787"/>
                      <a:gd name="connsiteX4" fmla="*/ 182158 w 182158"/>
                      <a:gd name="connsiteY4" fmla="*/ 5861 h 7787"/>
                      <a:gd name="connsiteX5" fmla="*/ 140763 w 182158"/>
                      <a:gd name="connsiteY5" fmla="*/ 7327 h 7787"/>
                      <a:gd name="connsiteX6" fmla="*/ 98772 w 182158"/>
                      <a:gd name="connsiteY6" fmla="*/ 5724 h 7787"/>
                      <a:gd name="connsiteX7" fmla="*/ 56690 w 182158"/>
                      <a:gd name="connsiteY7" fmla="*/ 3618 h 7787"/>
                      <a:gd name="connsiteX8" fmla="*/ 0 w 182158"/>
                      <a:gd name="connsiteY8" fmla="*/ 0 h 7787"/>
                      <a:gd name="connsiteX9" fmla="*/ 14653 w 182158"/>
                      <a:gd name="connsiteY9" fmla="*/ 2152 h 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158" h="7787">
                        <a:moveTo>
                          <a:pt x="14653" y="2152"/>
                        </a:moveTo>
                        <a:cubicBezTo>
                          <a:pt x="28803" y="3526"/>
                          <a:pt x="42861" y="4350"/>
                          <a:pt x="56873" y="4991"/>
                        </a:cubicBezTo>
                        <a:cubicBezTo>
                          <a:pt x="70885" y="5632"/>
                          <a:pt x="84897" y="6090"/>
                          <a:pt x="98909" y="6640"/>
                        </a:cubicBezTo>
                        <a:cubicBezTo>
                          <a:pt x="112921" y="7189"/>
                          <a:pt x="126934" y="7739"/>
                          <a:pt x="140854" y="7785"/>
                        </a:cubicBezTo>
                        <a:cubicBezTo>
                          <a:pt x="154775" y="7830"/>
                          <a:pt x="168604" y="7372"/>
                          <a:pt x="182158" y="5861"/>
                        </a:cubicBezTo>
                        <a:cubicBezTo>
                          <a:pt x="168558" y="7235"/>
                          <a:pt x="154683" y="7510"/>
                          <a:pt x="140763" y="7327"/>
                        </a:cubicBezTo>
                        <a:cubicBezTo>
                          <a:pt x="126796" y="7098"/>
                          <a:pt x="112784" y="6411"/>
                          <a:pt x="98772" y="5724"/>
                        </a:cubicBezTo>
                        <a:cubicBezTo>
                          <a:pt x="84760" y="5037"/>
                          <a:pt x="70702" y="4396"/>
                          <a:pt x="56690" y="3618"/>
                        </a:cubicBezTo>
                        <a:cubicBezTo>
                          <a:pt x="42632" y="2839"/>
                          <a:pt x="14104" y="1557"/>
                          <a:pt x="0" y="0"/>
                        </a:cubicBezTo>
                        <a:lnTo>
                          <a:pt x="14653" y="2152"/>
                        </a:lnTo>
                        <a:close/>
                      </a:path>
                    </a:pathLst>
                  </a:custGeom>
                  <a:solidFill>
                    <a:srgbClr val="A0BDAB"/>
                  </a:solidFill>
                  <a:ln w="4577" cap="flat">
                    <a:noFill/>
                    <a:prstDash val="solid"/>
                    <a:miter/>
                  </a:ln>
                </p:spPr>
                <p:txBody>
                  <a:bodyPr rtlCol="0" anchor="ctr"/>
                  <a:lstStyle/>
                  <a:p>
                    <a:endParaRPr lang="th-TH"/>
                  </a:p>
                </p:txBody>
              </p:sp>
              <p:sp>
                <p:nvSpPr>
                  <p:cNvPr id="3605" name="Freeform: Shape 3604">
                    <a:extLst>
                      <a:ext uri="{FF2B5EF4-FFF2-40B4-BE49-F238E27FC236}">
                        <a16:creationId xmlns:a16="http://schemas.microsoft.com/office/drawing/2014/main" id="{49A4B2E4-7224-4712-B981-2E3E6C35E09F}"/>
                      </a:ext>
                    </a:extLst>
                  </p:cNvPr>
                  <p:cNvSpPr/>
                  <p:nvPr/>
                </p:nvSpPr>
                <p:spPr>
                  <a:xfrm>
                    <a:off x="10051239" y="1074722"/>
                    <a:ext cx="163612" cy="26151"/>
                  </a:xfrm>
                  <a:custGeom>
                    <a:avLst/>
                    <a:gdLst>
                      <a:gd name="connsiteX0" fmla="*/ 0 w 163612"/>
                      <a:gd name="connsiteY0" fmla="*/ 1557 h 26151"/>
                      <a:gd name="connsiteX1" fmla="*/ 20056 w 163612"/>
                      <a:gd name="connsiteY1" fmla="*/ 13279 h 26151"/>
                      <a:gd name="connsiteX2" fmla="*/ 40983 w 163612"/>
                      <a:gd name="connsiteY2" fmla="*/ 22529 h 26151"/>
                      <a:gd name="connsiteX3" fmla="*/ 62505 w 163612"/>
                      <a:gd name="connsiteY3" fmla="*/ 26147 h 26151"/>
                      <a:gd name="connsiteX4" fmla="*/ 82974 w 163612"/>
                      <a:gd name="connsiteY4" fmla="*/ 23628 h 26151"/>
                      <a:gd name="connsiteX5" fmla="*/ 163613 w 163612"/>
                      <a:gd name="connsiteY5" fmla="*/ 10532 h 26151"/>
                      <a:gd name="connsiteX6" fmla="*/ 82653 w 163612"/>
                      <a:gd name="connsiteY6" fmla="*/ 22667 h 26151"/>
                      <a:gd name="connsiteX7" fmla="*/ 62276 w 163612"/>
                      <a:gd name="connsiteY7" fmla="*/ 24956 h 26151"/>
                      <a:gd name="connsiteX8" fmla="*/ 41166 w 163612"/>
                      <a:gd name="connsiteY8" fmla="*/ 21201 h 26151"/>
                      <a:gd name="connsiteX9" fmla="*/ 20560 w 163612"/>
                      <a:gd name="connsiteY9" fmla="*/ 11860 h 26151"/>
                      <a:gd name="connsiteX10" fmla="*/ 687 w 163612"/>
                      <a:gd name="connsiteY10" fmla="*/ 0 h 26151"/>
                      <a:gd name="connsiteX11" fmla="*/ 0 w 163612"/>
                      <a:gd name="connsiteY11" fmla="*/ 1557 h 2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612" h="26151">
                        <a:moveTo>
                          <a:pt x="0" y="1557"/>
                        </a:moveTo>
                        <a:cubicBezTo>
                          <a:pt x="6594" y="5587"/>
                          <a:pt x="13234" y="9662"/>
                          <a:pt x="20056" y="13279"/>
                        </a:cubicBezTo>
                        <a:cubicBezTo>
                          <a:pt x="26834" y="16943"/>
                          <a:pt x="33840" y="20148"/>
                          <a:pt x="40983" y="22529"/>
                        </a:cubicBezTo>
                        <a:cubicBezTo>
                          <a:pt x="48127" y="24819"/>
                          <a:pt x="55453" y="26238"/>
                          <a:pt x="62505" y="26147"/>
                        </a:cubicBezTo>
                        <a:cubicBezTo>
                          <a:pt x="69557" y="26009"/>
                          <a:pt x="76243" y="24681"/>
                          <a:pt x="82974" y="23628"/>
                        </a:cubicBezTo>
                        <a:lnTo>
                          <a:pt x="163613" y="10532"/>
                        </a:lnTo>
                        <a:lnTo>
                          <a:pt x="82653" y="22667"/>
                        </a:lnTo>
                        <a:cubicBezTo>
                          <a:pt x="75876" y="23628"/>
                          <a:pt x="69237" y="24911"/>
                          <a:pt x="62276" y="24956"/>
                        </a:cubicBezTo>
                        <a:cubicBezTo>
                          <a:pt x="55316" y="25002"/>
                          <a:pt x="48172" y="23537"/>
                          <a:pt x="41166" y="21201"/>
                        </a:cubicBezTo>
                        <a:cubicBezTo>
                          <a:pt x="34160" y="18820"/>
                          <a:pt x="27292" y="15569"/>
                          <a:pt x="20560" y="11860"/>
                        </a:cubicBezTo>
                        <a:cubicBezTo>
                          <a:pt x="13829" y="8197"/>
                          <a:pt x="7281" y="4121"/>
                          <a:pt x="687" y="0"/>
                        </a:cubicBezTo>
                        <a:lnTo>
                          <a:pt x="0" y="1557"/>
                        </a:lnTo>
                        <a:close/>
                      </a:path>
                    </a:pathLst>
                  </a:custGeom>
                  <a:solidFill>
                    <a:srgbClr val="A0BDAB"/>
                  </a:solidFill>
                  <a:ln w="4577" cap="flat">
                    <a:noFill/>
                    <a:prstDash val="solid"/>
                    <a:miter/>
                  </a:ln>
                </p:spPr>
                <p:txBody>
                  <a:bodyPr rtlCol="0" anchor="ctr"/>
                  <a:lstStyle/>
                  <a:p>
                    <a:endParaRPr lang="th-TH"/>
                  </a:p>
                </p:txBody>
              </p:sp>
              <p:sp>
                <p:nvSpPr>
                  <p:cNvPr id="3606" name="Freeform: Shape 3605">
                    <a:extLst>
                      <a:ext uri="{FF2B5EF4-FFF2-40B4-BE49-F238E27FC236}">
                        <a16:creationId xmlns:a16="http://schemas.microsoft.com/office/drawing/2014/main" id="{633AFE53-6C58-42BC-BB87-A493DC54017E}"/>
                      </a:ext>
                    </a:extLst>
                  </p:cNvPr>
                  <p:cNvSpPr/>
                  <p:nvPr/>
                </p:nvSpPr>
                <p:spPr>
                  <a:xfrm>
                    <a:off x="10102296" y="1035571"/>
                    <a:ext cx="156240" cy="10852"/>
                  </a:xfrm>
                  <a:custGeom>
                    <a:avLst/>
                    <a:gdLst>
                      <a:gd name="connsiteX0" fmla="*/ 0 w 156240"/>
                      <a:gd name="connsiteY0" fmla="*/ 1786 h 10852"/>
                      <a:gd name="connsiteX1" fmla="*/ 39518 w 156240"/>
                      <a:gd name="connsiteY1" fmla="*/ 7601 h 10852"/>
                      <a:gd name="connsiteX2" fmla="*/ 78532 w 156240"/>
                      <a:gd name="connsiteY2" fmla="*/ 9387 h 10852"/>
                      <a:gd name="connsiteX3" fmla="*/ 156240 w 156240"/>
                      <a:gd name="connsiteY3" fmla="*/ 10853 h 10852"/>
                      <a:gd name="connsiteX4" fmla="*/ 78395 w 156240"/>
                      <a:gd name="connsiteY4" fmla="*/ 8426 h 10852"/>
                      <a:gd name="connsiteX5" fmla="*/ 39335 w 156240"/>
                      <a:gd name="connsiteY5" fmla="*/ 6182 h 10852"/>
                      <a:gd name="connsiteX6" fmla="*/ 183 w 156240"/>
                      <a:gd name="connsiteY6" fmla="*/ 0 h 10852"/>
                      <a:gd name="connsiteX7" fmla="*/ 0 w 156240"/>
                      <a:gd name="connsiteY7" fmla="*/ 1786 h 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240" h="10852">
                        <a:moveTo>
                          <a:pt x="0" y="1786"/>
                        </a:moveTo>
                        <a:cubicBezTo>
                          <a:pt x="13234" y="5541"/>
                          <a:pt x="26468" y="6823"/>
                          <a:pt x="39518" y="7601"/>
                        </a:cubicBezTo>
                        <a:cubicBezTo>
                          <a:pt x="52568" y="8334"/>
                          <a:pt x="65573" y="8884"/>
                          <a:pt x="78532" y="9387"/>
                        </a:cubicBezTo>
                        <a:cubicBezTo>
                          <a:pt x="104496" y="10349"/>
                          <a:pt x="130414" y="10853"/>
                          <a:pt x="156240" y="10853"/>
                        </a:cubicBezTo>
                        <a:cubicBezTo>
                          <a:pt x="130368" y="10486"/>
                          <a:pt x="104404" y="9708"/>
                          <a:pt x="78395" y="8426"/>
                        </a:cubicBezTo>
                        <a:cubicBezTo>
                          <a:pt x="65390" y="7785"/>
                          <a:pt x="52385" y="7052"/>
                          <a:pt x="39335" y="6182"/>
                        </a:cubicBezTo>
                        <a:cubicBezTo>
                          <a:pt x="26330" y="5266"/>
                          <a:pt x="13188" y="3847"/>
                          <a:pt x="183" y="0"/>
                        </a:cubicBezTo>
                        <a:lnTo>
                          <a:pt x="0" y="1786"/>
                        </a:lnTo>
                        <a:close/>
                      </a:path>
                    </a:pathLst>
                  </a:custGeom>
                  <a:solidFill>
                    <a:srgbClr val="A0BDAB"/>
                  </a:solidFill>
                  <a:ln w="4577" cap="flat">
                    <a:noFill/>
                    <a:prstDash val="solid"/>
                    <a:miter/>
                  </a:ln>
                </p:spPr>
                <p:txBody>
                  <a:bodyPr rtlCol="0" anchor="ctr"/>
                  <a:lstStyle/>
                  <a:p>
                    <a:endParaRPr lang="th-TH"/>
                  </a:p>
                </p:txBody>
              </p:sp>
              <p:sp>
                <p:nvSpPr>
                  <p:cNvPr id="3607" name="Freeform: Shape 3606">
                    <a:extLst>
                      <a:ext uri="{FF2B5EF4-FFF2-40B4-BE49-F238E27FC236}">
                        <a16:creationId xmlns:a16="http://schemas.microsoft.com/office/drawing/2014/main" id="{469940B6-EE12-478E-9E00-833C26D67358}"/>
                      </a:ext>
                    </a:extLst>
                  </p:cNvPr>
                  <p:cNvSpPr/>
                  <p:nvPr/>
                </p:nvSpPr>
                <p:spPr>
                  <a:xfrm>
                    <a:off x="10166175" y="985564"/>
                    <a:ext cx="118462" cy="8769"/>
                  </a:xfrm>
                  <a:custGeom>
                    <a:avLst/>
                    <a:gdLst>
                      <a:gd name="connsiteX0" fmla="*/ 687 w 118462"/>
                      <a:gd name="connsiteY0" fmla="*/ 3437 h 8769"/>
                      <a:gd name="connsiteX1" fmla="*/ 14974 w 118462"/>
                      <a:gd name="connsiteY1" fmla="*/ 1651 h 8769"/>
                      <a:gd name="connsiteX2" fmla="*/ 29993 w 118462"/>
                      <a:gd name="connsiteY2" fmla="*/ 3116 h 8769"/>
                      <a:gd name="connsiteX3" fmla="*/ 45242 w 118462"/>
                      <a:gd name="connsiteY3" fmla="*/ 6276 h 8769"/>
                      <a:gd name="connsiteX4" fmla="*/ 52889 w 118462"/>
                      <a:gd name="connsiteY4" fmla="*/ 7650 h 8769"/>
                      <a:gd name="connsiteX5" fmla="*/ 60536 w 118462"/>
                      <a:gd name="connsiteY5" fmla="*/ 8474 h 8769"/>
                      <a:gd name="connsiteX6" fmla="*/ 90163 w 118462"/>
                      <a:gd name="connsiteY6" fmla="*/ 7055 h 8769"/>
                      <a:gd name="connsiteX7" fmla="*/ 118463 w 118462"/>
                      <a:gd name="connsiteY7" fmla="*/ 1285 h 8769"/>
                      <a:gd name="connsiteX8" fmla="*/ 90026 w 118462"/>
                      <a:gd name="connsiteY8" fmla="*/ 6597 h 8769"/>
                      <a:gd name="connsiteX9" fmla="*/ 60445 w 118462"/>
                      <a:gd name="connsiteY9" fmla="*/ 7558 h 8769"/>
                      <a:gd name="connsiteX10" fmla="*/ 30039 w 118462"/>
                      <a:gd name="connsiteY10" fmla="*/ 1743 h 8769"/>
                      <a:gd name="connsiteX11" fmla="*/ 14745 w 118462"/>
                      <a:gd name="connsiteY11" fmla="*/ 3 h 8769"/>
                      <a:gd name="connsiteX12" fmla="*/ 0 w 118462"/>
                      <a:gd name="connsiteY12" fmla="*/ 1605 h 8769"/>
                      <a:gd name="connsiteX13" fmla="*/ 687 w 118462"/>
                      <a:gd name="connsiteY13" fmla="*/ 3437 h 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462" h="8769">
                        <a:moveTo>
                          <a:pt x="687" y="3437"/>
                        </a:moveTo>
                        <a:cubicBezTo>
                          <a:pt x="5266" y="2292"/>
                          <a:pt x="10074" y="1697"/>
                          <a:pt x="14974" y="1651"/>
                        </a:cubicBezTo>
                        <a:cubicBezTo>
                          <a:pt x="19874" y="1605"/>
                          <a:pt x="24911" y="2201"/>
                          <a:pt x="29993" y="3116"/>
                        </a:cubicBezTo>
                        <a:cubicBezTo>
                          <a:pt x="35031" y="4032"/>
                          <a:pt x="40113" y="5223"/>
                          <a:pt x="45242" y="6276"/>
                        </a:cubicBezTo>
                        <a:cubicBezTo>
                          <a:pt x="47806" y="6780"/>
                          <a:pt x="50325" y="7283"/>
                          <a:pt x="52889" y="7650"/>
                        </a:cubicBezTo>
                        <a:cubicBezTo>
                          <a:pt x="55453" y="8016"/>
                          <a:pt x="57972" y="8337"/>
                          <a:pt x="60536" y="8474"/>
                        </a:cubicBezTo>
                        <a:cubicBezTo>
                          <a:pt x="70656" y="9207"/>
                          <a:pt x="80547" y="8520"/>
                          <a:pt x="90163" y="7055"/>
                        </a:cubicBezTo>
                        <a:cubicBezTo>
                          <a:pt x="99779" y="5589"/>
                          <a:pt x="109121" y="3437"/>
                          <a:pt x="118463" y="1285"/>
                        </a:cubicBezTo>
                        <a:cubicBezTo>
                          <a:pt x="109075" y="3300"/>
                          <a:pt x="99642" y="5314"/>
                          <a:pt x="90026" y="6597"/>
                        </a:cubicBezTo>
                        <a:cubicBezTo>
                          <a:pt x="80410" y="7925"/>
                          <a:pt x="70519" y="8428"/>
                          <a:pt x="60445" y="7558"/>
                        </a:cubicBezTo>
                        <a:cubicBezTo>
                          <a:pt x="50371" y="6780"/>
                          <a:pt x="40251" y="3758"/>
                          <a:pt x="30039" y="1743"/>
                        </a:cubicBezTo>
                        <a:cubicBezTo>
                          <a:pt x="24956" y="735"/>
                          <a:pt x="19782" y="48"/>
                          <a:pt x="14745" y="3"/>
                        </a:cubicBezTo>
                        <a:cubicBezTo>
                          <a:pt x="9708" y="-43"/>
                          <a:pt x="4762" y="506"/>
                          <a:pt x="0" y="1605"/>
                        </a:cubicBezTo>
                        <a:lnTo>
                          <a:pt x="687" y="3437"/>
                        </a:lnTo>
                        <a:close/>
                      </a:path>
                    </a:pathLst>
                  </a:custGeom>
                  <a:solidFill>
                    <a:srgbClr val="A0BDAB"/>
                  </a:solidFill>
                  <a:ln w="4577" cap="flat">
                    <a:noFill/>
                    <a:prstDash val="solid"/>
                    <a:miter/>
                  </a:ln>
                </p:spPr>
                <p:txBody>
                  <a:bodyPr rtlCol="0" anchor="ctr"/>
                  <a:lstStyle/>
                  <a:p>
                    <a:endParaRPr lang="th-TH"/>
                  </a:p>
                </p:txBody>
              </p:sp>
              <p:sp>
                <p:nvSpPr>
                  <p:cNvPr id="3608" name="Freeform: Shape 3607">
                    <a:extLst>
                      <a:ext uri="{FF2B5EF4-FFF2-40B4-BE49-F238E27FC236}">
                        <a16:creationId xmlns:a16="http://schemas.microsoft.com/office/drawing/2014/main" id="{848C5E66-E1BC-4BE7-A2EC-C26D62539042}"/>
                      </a:ext>
                    </a:extLst>
                  </p:cNvPr>
                  <p:cNvSpPr/>
                  <p:nvPr/>
                </p:nvSpPr>
                <p:spPr>
                  <a:xfrm>
                    <a:off x="10229367" y="930617"/>
                    <a:ext cx="69053" cy="9055"/>
                  </a:xfrm>
                  <a:custGeom>
                    <a:avLst/>
                    <a:gdLst>
                      <a:gd name="connsiteX0" fmla="*/ 0 w 69053"/>
                      <a:gd name="connsiteY0" fmla="*/ 46 h 9055"/>
                      <a:gd name="connsiteX1" fmla="*/ 5037 w 69053"/>
                      <a:gd name="connsiteY1" fmla="*/ 5312 h 9055"/>
                      <a:gd name="connsiteX2" fmla="*/ 9479 w 69053"/>
                      <a:gd name="connsiteY2" fmla="*/ 7418 h 9055"/>
                      <a:gd name="connsiteX3" fmla="*/ 18362 w 69053"/>
                      <a:gd name="connsiteY3" fmla="*/ 8746 h 9055"/>
                      <a:gd name="connsiteX4" fmla="*/ 35534 w 69053"/>
                      <a:gd name="connsiteY4" fmla="*/ 9021 h 9055"/>
                      <a:gd name="connsiteX5" fmla="*/ 69053 w 69053"/>
                      <a:gd name="connsiteY5" fmla="*/ 6044 h 9055"/>
                      <a:gd name="connsiteX6" fmla="*/ 35351 w 69053"/>
                      <a:gd name="connsiteY6" fmla="*/ 8059 h 9055"/>
                      <a:gd name="connsiteX7" fmla="*/ 18179 w 69053"/>
                      <a:gd name="connsiteY7" fmla="*/ 7327 h 9055"/>
                      <a:gd name="connsiteX8" fmla="*/ 9708 w 69053"/>
                      <a:gd name="connsiteY8" fmla="*/ 5815 h 9055"/>
                      <a:gd name="connsiteX9" fmla="*/ 2244 w 69053"/>
                      <a:gd name="connsiteY9" fmla="*/ 0 h 9055"/>
                      <a:gd name="connsiteX10" fmla="*/ 0 w 69053"/>
                      <a:gd name="connsiteY10" fmla="*/ 46 h 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053" h="9055">
                        <a:moveTo>
                          <a:pt x="0" y="46"/>
                        </a:moveTo>
                        <a:cubicBezTo>
                          <a:pt x="916" y="1557"/>
                          <a:pt x="3618" y="4350"/>
                          <a:pt x="5037" y="5312"/>
                        </a:cubicBezTo>
                        <a:cubicBezTo>
                          <a:pt x="6457" y="6273"/>
                          <a:pt x="7968" y="6915"/>
                          <a:pt x="9479" y="7418"/>
                        </a:cubicBezTo>
                        <a:cubicBezTo>
                          <a:pt x="12501" y="8334"/>
                          <a:pt x="15478" y="8609"/>
                          <a:pt x="18362" y="8746"/>
                        </a:cubicBezTo>
                        <a:cubicBezTo>
                          <a:pt x="24132" y="9021"/>
                          <a:pt x="29856" y="9112"/>
                          <a:pt x="35534" y="9021"/>
                        </a:cubicBezTo>
                        <a:cubicBezTo>
                          <a:pt x="46936" y="8838"/>
                          <a:pt x="58110" y="7830"/>
                          <a:pt x="69053" y="6044"/>
                        </a:cubicBezTo>
                        <a:cubicBezTo>
                          <a:pt x="58018" y="7510"/>
                          <a:pt x="46753" y="8197"/>
                          <a:pt x="35351" y="8059"/>
                        </a:cubicBezTo>
                        <a:cubicBezTo>
                          <a:pt x="29673" y="8013"/>
                          <a:pt x="23903" y="7739"/>
                          <a:pt x="18179" y="7327"/>
                        </a:cubicBezTo>
                        <a:cubicBezTo>
                          <a:pt x="15340" y="7143"/>
                          <a:pt x="12455" y="6777"/>
                          <a:pt x="9708" y="5815"/>
                        </a:cubicBezTo>
                        <a:cubicBezTo>
                          <a:pt x="6960" y="4900"/>
                          <a:pt x="3663" y="2473"/>
                          <a:pt x="2244" y="0"/>
                        </a:cubicBezTo>
                        <a:lnTo>
                          <a:pt x="0" y="46"/>
                        </a:lnTo>
                        <a:close/>
                      </a:path>
                    </a:pathLst>
                  </a:custGeom>
                  <a:solidFill>
                    <a:srgbClr val="A0BDAB"/>
                  </a:solidFill>
                  <a:ln w="4577" cap="flat">
                    <a:noFill/>
                    <a:prstDash val="solid"/>
                    <a:miter/>
                  </a:ln>
                </p:spPr>
                <p:txBody>
                  <a:bodyPr rtlCol="0" anchor="ctr"/>
                  <a:lstStyle/>
                  <a:p>
                    <a:endParaRPr lang="th-TH"/>
                  </a:p>
                </p:txBody>
              </p:sp>
              <p:sp>
                <p:nvSpPr>
                  <p:cNvPr id="3609" name="Freeform: Shape 3608">
                    <a:extLst>
                      <a:ext uri="{FF2B5EF4-FFF2-40B4-BE49-F238E27FC236}">
                        <a16:creationId xmlns:a16="http://schemas.microsoft.com/office/drawing/2014/main" id="{E39FF6A5-7BD6-4935-B40D-FA814FF53BD2}"/>
                      </a:ext>
                    </a:extLst>
                  </p:cNvPr>
                  <p:cNvSpPr/>
                  <p:nvPr/>
                </p:nvSpPr>
                <p:spPr>
                  <a:xfrm>
                    <a:off x="9889207" y="1034792"/>
                    <a:ext cx="36563" cy="132886"/>
                  </a:xfrm>
                  <a:custGeom>
                    <a:avLst/>
                    <a:gdLst>
                      <a:gd name="connsiteX0" fmla="*/ 2769 w 36563"/>
                      <a:gd name="connsiteY0" fmla="*/ 132841 h 132886"/>
                      <a:gd name="connsiteX1" fmla="*/ 2128 w 36563"/>
                      <a:gd name="connsiteY1" fmla="*/ 114936 h 132886"/>
                      <a:gd name="connsiteX2" fmla="*/ 5608 w 36563"/>
                      <a:gd name="connsiteY2" fmla="*/ 97902 h 132886"/>
                      <a:gd name="connsiteX3" fmla="*/ 14263 w 36563"/>
                      <a:gd name="connsiteY3" fmla="*/ 64337 h 132886"/>
                      <a:gd name="connsiteX4" fmla="*/ 22963 w 36563"/>
                      <a:gd name="connsiteY4" fmla="*/ 30772 h 132886"/>
                      <a:gd name="connsiteX5" fmla="*/ 28367 w 36563"/>
                      <a:gd name="connsiteY5" fmla="*/ 14516 h 132886"/>
                      <a:gd name="connsiteX6" fmla="*/ 36563 w 36563"/>
                      <a:gd name="connsiteY6" fmla="*/ 0 h 132886"/>
                      <a:gd name="connsiteX7" fmla="*/ 28138 w 36563"/>
                      <a:gd name="connsiteY7" fmla="*/ 14424 h 132886"/>
                      <a:gd name="connsiteX8" fmla="*/ 22505 w 36563"/>
                      <a:gd name="connsiteY8" fmla="*/ 30589 h 132886"/>
                      <a:gd name="connsiteX9" fmla="*/ 13393 w 36563"/>
                      <a:gd name="connsiteY9" fmla="*/ 63925 h 132886"/>
                      <a:gd name="connsiteX10" fmla="*/ 4326 w 36563"/>
                      <a:gd name="connsiteY10" fmla="*/ 97307 h 132886"/>
                      <a:gd name="connsiteX11" fmla="*/ 571 w 36563"/>
                      <a:gd name="connsiteY11" fmla="*/ 114433 h 132886"/>
                      <a:gd name="connsiteX12" fmla="*/ 983 w 36563"/>
                      <a:gd name="connsiteY12" fmla="*/ 132887 h 132886"/>
                      <a:gd name="connsiteX13" fmla="*/ 2769 w 36563"/>
                      <a:gd name="connsiteY13" fmla="*/ 132841 h 132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563" h="132886">
                        <a:moveTo>
                          <a:pt x="2769" y="132841"/>
                        </a:moveTo>
                        <a:cubicBezTo>
                          <a:pt x="1442" y="126796"/>
                          <a:pt x="1442" y="120752"/>
                          <a:pt x="2128" y="114936"/>
                        </a:cubicBezTo>
                        <a:cubicBezTo>
                          <a:pt x="2815" y="109121"/>
                          <a:pt x="4189" y="103489"/>
                          <a:pt x="5608" y="97902"/>
                        </a:cubicBezTo>
                        <a:lnTo>
                          <a:pt x="14263" y="64337"/>
                        </a:lnTo>
                        <a:cubicBezTo>
                          <a:pt x="17148" y="53164"/>
                          <a:pt x="19987" y="41945"/>
                          <a:pt x="22963" y="30772"/>
                        </a:cubicBezTo>
                        <a:cubicBezTo>
                          <a:pt x="24520" y="25231"/>
                          <a:pt x="26169" y="19736"/>
                          <a:pt x="28367" y="14516"/>
                        </a:cubicBezTo>
                        <a:cubicBezTo>
                          <a:pt x="30519" y="9296"/>
                          <a:pt x="33175" y="4350"/>
                          <a:pt x="36563" y="0"/>
                        </a:cubicBezTo>
                        <a:cubicBezTo>
                          <a:pt x="33129" y="4304"/>
                          <a:pt x="30382" y="9204"/>
                          <a:pt x="28138" y="14424"/>
                        </a:cubicBezTo>
                        <a:cubicBezTo>
                          <a:pt x="25894" y="19599"/>
                          <a:pt x="24154" y="25094"/>
                          <a:pt x="22505" y="30589"/>
                        </a:cubicBezTo>
                        <a:cubicBezTo>
                          <a:pt x="19392" y="41670"/>
                          <a:pt x="16415" y="52843"/>
                          <a:pt x="13393" y="63925"/>
                        </a:cubicBezTo>
                        <a:lnTo>
                          <a:pt x="4326" y="97307"/>
                        </a:lnTo>
                        <a:cubicBezTo>
                          <a:pt x="2815" y="102893"/>
                          <a:pt x="1350" y="108526"/>
                          <a:pt x="571" y="114433"/>
                        </a:cubicBezTo>
                        <a:cubicBezTo>
                          <a:pt x="-207" y="120340"/>
                          <a:pt x="-299" y="126567"/>
                          <a:pt x="983" y="132887"/>
                        </a:cubicBezTo>
                        <a:lnTo>
                          <a:pt x="2769" y="132841"/>
                        </a:lnTo>
                        <a:close/>
                      </a:path>
                    </a:pathLst>
                  </a:custGeom>
                  <a:solidFill>
                    <a:srgbClr val="A0BDAB"/>
                  </a:solidFill>
                  <a:ln w="4577" cap="flat">
                    <a:noFill/>
                    <a:prstDash val="solid"/>
                    <a:miter/>
                  </a:ln>
                </p:spPr>
                <p:txBody>
                  <a:bodyPr rtlCol="0" anchor="ctr"/>
                  <a:lstStyle/>
                  <a:p>
                    <a:endParaRPr lang="th-TH"/>
                  </a:p>
                </p:txBody>
              </p:sp>
              <p:sp>
                <p:nvSpPr>
                  <p:cNvPr id="3610" name="Freeform: Shape 3609">
                    <a:extLst>
                      <a:ext uri="{FF2B5EF4-FFF2-40B4-BE49-F238E27FC236}">
                        <a16:creationId xmlns:a16="http://schemas.microsoft.com/office/drawing/2014/main" id="{127CC015-24BC-4BD4-B4BD-BBF92B1B6A65}"/>
                      </a:ext>
                    </a:extLst>
                  </p:cNvPr>
                  <p:cNvSpPr/>
                  <p:nvPr/>
                </p:nvSpPr>
                <p:spPr>
                  <a:xfrm>
                    <a:off x="9961258" y="959007"/>
                    <a:ext cx="44967" cy="171763"/>
                  </a:xfrm>
                  <a:custGeom>
                    <a:avLst/>
                    <a:gdLst>
                      <a:gd name="connsiteX0" fmla="*/ 1832 w 44967"/>
                      <a:gd name="connsiteY0" fmla="*/ 171764 h 171763"/>
                      <a:gd name="connsiteX1" fmla="*/ 4625 w 44967"/>
                      <a:gd name="connsiteY1" fmla="*/ 125789 h 171763"/>
                      <a:gd name="connsiteX2" fmla="*/ 9021 w 44967"/>
                      <a:gd name="connsiteY2" fmla="*/ 103809 h 171763"/>
                      <a:gd name="connsiteX3" fmla="*/ 16851 w 44967"/>
                      <a:gd name="connsiteY3" fmla="*/ 83478 h 171763"/>
                      <a:gd name="connsiteX4" fmla="*/ 21568 w 44967"/>
                      <a:gd name="connsiteY4" fmla="*/ 73724 h 171763"/>
                      <a:gd name="connsiteX5" fmla="*/ 25735 w 44967"/>
                      <a:gd name="connsiteY5" fmla="*/ 63604 h 171763"/>
                      <a:gd name="connsiteX6" fmla="*/ 32420 w 44967"/>
                      <a:gd name="connsiteY6" fmla="*/ 42540 h 171763"/>
                      <a:gd name="connsiteX7" fmla="*/ 44967 w 44967"/>
                      <a:gd name="connsiteY7" fmla="*/ 0 h 171763"/>
                      <a:gd name="connsiteX8" fmla="*/ 32008 w 44967"/>
                      <a:gd name="connsiteY8" fmla="*/ 42311 h 171763"/>
                      <a:gd name="connsiteX9" fmla="*/ 25094 w 44967"/>
                      <a:gd name="connsiteY9" fmla="*/ 63238 h 171763"/>
                      <a:gd name="connsiteX10" fmla="*/ 20835 w 44967"/>
                      <a:gd name="connsiteY10" fmla="*/ 73221 h 171763"/>
                      <a:gd name="connsiteX11" fmla="*/ 16027 w 44967"/>
                      <a:gd name="connsiteY11" fmla="*/ 82882 h 171763"/>
                      <a:gd name="connsiteX12" fmla="*/ 7922 w 44967"/>
                      <a:gd name="connsiteY12" fmla="*/ 103260 h 171763"/>
                      <a:gd name="connsiteX13" fmla="*/ 3251 w 44967"/>
                      <a:gd name="connsiteY13" fmla="*/ 125285 h 171763"/>
                      <a:gd name="connsiteX14" fmla="*/ 0 w 44967"/>
                      <a:gd name="connsiteY14" fmla="*/ 171306 h 171763"/>
                      <a:gd name="connsiteX15" fmla="*/ 1832 w 44967"/>
                      <a:gd name="connsiteY15" fmla="*/ 171764 h 171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967" h="171763">
                        <a:moveTo>
                          <a:pt x="1832" y="171764"/>
                        </a:moveTo>
                        <a:cubicBezTo>
                          <a:pt x="2198" y="156286"/>
                          <a:pt x="2656" y="140809"/>
                          <a:pt x="4625" y="125789"/>
                        </a:cubicBezTo>
                        <a:cubicBezTo>
                          <a:pt x="5632" y="118279"/>
                          <a:pt x="7006" y="110907"/>
                          <a:pt x="9021" y="103809"/>
                        </a:cubicBezTo>
                        <a:cubicBezTo>
                          <a:pt x="11036" y="96712"/>
                          <a:pt x="13646" y="89934"/>
                          <a:pt x="16851" y="83478"/>
                        </a:cubicBezTo>
                        <a:cubicBezTo>
                          <a:pt x="18408" y="80227"/>
                          <a:pt x="20057" y="77021"/>
                          <a:pt x="21568" y="73724"/>
                        </a:cubicBezTo>
                        <a:cubicBezTo>
                          <a:pt x="23079" y="70427"/>
                          <a:pt x="24498" y="67039"/>
                          <a:pt x="25735" y="63604"/>
                        </a:cubicBezTo>
                        <a:cubicBezTo>
                          <a:pt x="28253" y="56736"/>
                          <a:pt x="30360" y="49638"/>
                          <a:pt x="32420" y="42540"/>
                        </a:cubicBezTo>
                        <a:lnTo>
                          <a:pt x="44967" y="0"/>
                        </a:lnTo>
                        <a:lnTo>
                          <a:pt x="32008" y="42311"/>
                        </a:lnTo>
                        <a:cubicBezTo>
                          <a:pt x="29856" y="49363"/>
                          <a:pt x="27704" y="56415"/>
                          <a:pt x="25094" y="63238"/>
                        </a:cubicBezTo>
                        <a:cubicBezTo>
                          <a:pt x="23812" y="66627"/>
                          <a:pt x="22392" y="69969"/>
                          <a:pt x="20835" y="73221"/>
                        </a:cubicBezTo>
                        <a:cubicBezTo>
                          <a:pt x="19278" y="76472"/>
                          <a:pt x="17630" y="79677"/>
                          <a:pt x="16027" y="82882"/>
                        </a:cubicBezTo>
                        <a:cubicBezTo>
                          <a:pt x="12730" y="89293"/>
                          <a:pt x="9982" y="96116"/>
                          <a:pt x="7922" y="103260"/>
                        </a:cubicBezTo>
                        <a:cubicBezTo>
                          <a:pt x="5816" y="110357"/>
                          <a:pt x="4304" y="117775"/>
                          <a:pt x="3251" y="125285"/>
                        </a:cubicBezTo>
                        <a:cubicBezTo>
                          <a:pt x="1099" y="140351"/>
                          <a:pt x="504" y="155874"/>
                          <a:pt x="0" y="171306"/>
                        </a:cubicBezTo>
                        <a:lnTo>
                          <a:pt x="1832" y="171764"/>
                        </a:lnTo>
                        <a:close/>
                      </a:path>
                    </a:pathLst>
                  </a:custGeom>
                  <a:solidFill>
                    <a:srgbClr val="A0BDAB"/>
                  </a:solidFill>
                  <a:ln w="4577" cap="flat">
                    <a:noFill/>
                    <a:prstDash val="solid"/>
                    <a:miter/>
                  </a:ln>
                </p:spPr>
                <p:txBody>
                  <a:bodyPr rtlCol="0" anchor="ctr"/>
                  <a:lstStyle/>
                  <a:p>
                    <a:endParaRPr lang="th-TH"/>
                  </a:p>
                </p:txBody>
              </p:sp>
              <p:sp>
                <p:nvSpPr>
                  <p:cNvPr id="3611" name="Freeform: Shape 3610">
                    <a:extLst>
                      <a:ext uri="{FF2B5EF4-FFF2-40B4-BE49-F238E27FC236}">
                        <a16:creationId xmlns:a16="http://schemas.microsoft.com/office/drawing/2014/main" id="{34F09F2D-02C1-46B4-AEAC-E9C277D032A1}"/>
                      </a:ext>
                    </a:extLst>
                  </p:cNvPr>
                  <p:cNvSpPr/>
                  <p:nvPr/>
                </p:nvSpPr>
                <p:spPr>
                  <a:xfrm>
                    <a:off x="10042251" y="918619"/>
                    <a:ext cx="29410" cy="159170"/>
                  </a:xfrm>
                  <a:custGeom>
                    <a:avLst/>
                    <a:gdLst>
                      <a:gd name="connsiteX0" fmla="*/ 3447 w 29410"/>
                      <a:gd name="connsiteY0" fmla="*/ 159171 h 159170"/>
                      <a:gd name="connsiteX1" fmla="*/ 1615 w 29410"/>
                      <a:gd name="connsiteY1" fmla="*/ 138061 h 159170"/>
                      <a:gd name="connsiteX2" fmla="*/ 1570 w 29410"/>
                      <a:gd name="connsiteY2" fmla="*/ 132841 h 159170"/>
                      <a:gd name="connsiteX3" fmla="*/ 1661 w 29410"/>
                      <a:gd name="connsiteY3" fmla="*/ 127621 h 159170"/>
                      <a:gd name="connsiteX4" fmla="*/ 1890 w 29410"/>
                      <a:gd name="connsiteY4" fmla="*/ 122446 h 159170"/>
                      <a:gd name="connsiteX5" fmla="*/ 2302 w 29410"/>
                      <a:gd name="connsiteY5" fmla="*/ 117318 h 159170"/>
                      <a:gd name="connsiteX6" fmla="*/ 4913 w 29410"/>
                      <a:gd name="connsiteY6" fmla="*/ 97078 h 159170"/>
                      <a:gd name="connsiteX7" fmla="*/ 6744 w 29410"/>
                      <a:gd name="connsiteY7" fmla="*/ 87141 h 159170"/>
                      <a:gd name="connsiteX8" fmla="*/ 8896 w 29410"/>
                      <a:gd name="connsiteY8" fmla="*/ 77296 h 159170"/>
                      <a:gd name="connsiteX9" fmla="*/ 18925 w 29410"/>
                      <a:gd name="connsiteY9" fmla="*/ 38556 h 159170"/>
                      <a:gd name="connsiteX10" fmla="*/ 29411 w 29410"/>
                      <a:gd name="connsiteY10" fmla="*/ 0 h 159170"/>
                      <a:gd name="connsiteX11" fmla="*/ 18512 w 29410"/>
                      <a:gd name="connsiteY11" fmla="*/ 38327 h 159170"/>
                      <a:gd name="connsiteX12" fmla="*/ 8026 w 29410"/>
                      <a:gd name="connsiteY12" fmla="*/ 76884 h 159170"/>
                      <a:gd name="connsiteX13" fmla="*/ 5737 w 29410"/>
                      <a:gd name="connsiteY13" fmla="*/ 86683 h 159170"/>
                      <a:gd name="connsiteX14" fmla="*/ 3768 w 29410"/>
                      <a:gd name="connsiteY14" fmla="*/ 96620 h 159170"/>
                      <a:gd name="connsiteX15" fmla="*/ 929 w 29410"/>
                      <a:gd name="connsiteY15" fmla="*/ 116860 h 159170"/>
                      <a:gd name="connsiteX16" fmla="*/ 471 w 29410"/>
                      <a:gd name="connsiteY16" fmla="*/ 122034 h 159170"/>
                      <a:gd name="connsiteX17" fmla="*/ 196 w 29410"/>
                      <a:gd name="connsiteY17" fmla="*/ 127254 h 159170"/>
                      <a:gd name="connsiteX18" fmla="*/ 59 w 29410"/>
                      <a:gd name="connsiteY18" fmla="*/ 132474 h 159170"/>
                      <a:gd name="connsiteX19" fmla="*/ 13 w 29410"/>
                      <a:gd name="connsiteY19" fmla="*/ 137740 h 159170"/>
                      <a:gd name="connsiteX20" fmla="*/ 1661 w 29410"/>
                      <a:gd name="connsiteY20" fmla="*/ 159079 h 159170"/>
                      <a:gd name="connsiteX21" fmla="*/ 3447 w 29410"/>
                      <a:gd name="connsiteY21" fmla="*/ 159171 h 159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410" h="159170">
                        <a:moveTo>
                          <a:pt x="3447" y="159171"/>
                        </a:moveTo>
                        <a:cubicBezTo>
                          <a:pt x="2440" y="152119"/>
                          <a:pt x="1753" y="145021"/>
                          <a:pt x="1615" y="138061"/>
                        </a:cubicBezTo>
                        <a:cubicBezTo>
                          <a:pt x="1524" y="136321"/>
                          <a:pt x="1615" y="134581"/>
                          <a:pt x="1570" y="132841"/>
                        </a:cubicBezTo>
                        <a:cubicBezTo>
                          <a:pt x="1570" y="131101"/>
                          <a:pt x="1570" y="129361"/>
                          <a:pt x="1661" y="127621"/>
                        </a:cubicBezTo>
                        <a:lnTo>
                          <a:pt x="1890" y="122446"/>
                        </a:lnTo>
                        <a:lnTo>
                          <a:pt x="2302" y="117318"/>
                        </a:lnTo>
                        <a:cubicBezTo>
                          <a:pt x="2898" y="110495"/>
                          <a:pt x="3768" y="103717"/>
                          <a:pt x="4913" y="97078"/>
                        </a:cubicBezTo>
                        <a:cubicBezTo>
                          <a:pt x="5416" y="93735"/>
                          <a:pt x="6149" y="90438"/>
                          <a:pt x="6744" y="87141"/>
                        </a:cubicBezTo>
                        <a:cubicBezTo>
                          <a:pt x="7477" y="83844"/>
                          <a:pt x="8118" y="80547"/>
                          <a:pt x="8896" y="77296"/>
                        </a:cubicBezTo>
                        <a:cubicBezTo>
                          <a:pt x="11873" y="64245"/>
                          <a:pt x="15490" y="51424"/>
                          <a:pt x="18925" y="38556"/>
                        </a:cubicBezTo>
                        <a:lnTo>
                          <a:pt x="29411" y="0"/>
                        </a:lnTo>
                        <a:lnTo>
                          <a:pt x="18512" y="38327"/>
                        </a:lnTo>
                        <a:cubicBezTo>
                          <a:pt x="14895" y="51103"/>
                          <a:pt x="11186" y="63879"/>
                          <a:pt x="8026" y="76884"/>
                        </a:cubicBezTo>
                        <a:cubicBezTo>
                          <a:pt x="7202" y="80135"/>
                          <a:pt x="6515" y="83432"/>
                          <a:pt x="5737" y="86683"/>
                        </a:cubicBezTo>
                        <a:cubicBezTo>
                          <a:pt x="5096" y="89980"/>
                          <a:pt x="4317" y="93277"/>
                          <a:pt x="3768" y="96620"/>
                        </a:cubicBezTo>
                        <a:cubicBezTo>
                          <a:pt x="2531" y="103260"/>
                          <a:pt x="1570" y="110037"/>
                          <a:pt x="929" y="116860"/>
                        </a:cubicBezTo>
                        <a:lnTo>
                          <a:pt x="471" y="122034"/>
                        </a:lnTo>
                        <a:lnTo>
                          <a:pt x="196" y="127254"/>
                        </a:lnTo>
                        <a:cubicBezTo>
                          <a:pt x="59" y="128994"/>
                          <a:pt x="59" y="130734"/>
                          <a:pt x="59" y="132474"/>
                        </a:cubicBezTo>
                        <a:cubicBezTo>
                          <a:pt x="59" y="134215"/>
                          <a:pt x="-33" y="135955"/>
                          <a:pt x="13" y="137740"/>
                        </a:cubicBezTo>
                        <a:cubicBezTo>
                          <a:pt x="105" y="144792"/>
                          <a:pt x="700" y="151936"/>
                          <a:pt x="1661" y="159079"/>
                        </a:cubicBezTo>
                        <a:lnTo>
                          <a:pt x="3447" y="159171"/>
                        </a:lnTo>
                        <a:close/>
                      </a:path>
                    </a:pathLst>
                  </a:custGeom>
                  <a:solidFill>
                    <a:srgbClr val="A0BDAB"/>
                  </a:solidFill>
                  <a:ln w="4577" cap="flat">
                    <a:noFill/>
                    <a:prstDash val="solid"/>
                    <a:miter/>
                  </a:ln>
                </p:spPr>
                <p:txBody>
                  <a:bodyPr rtlCol="0" anchor="ctr"/>
                  <a:lstStyle/>
                  <a:p>
                    <a:endParaRPr lang="th-TH"/>
                  </a:p>
                </p:txBody>
              </p:sp>
              <p:sp>
                <p:nvSpPr>
                  <p:cNvPr id="3612" name="Freeform: Shape 3611">
                    <a:extLst>
                      <a:ext uri="{FF2B5EF4-FFF2-40B4-BE49-F238E27FC236}">
                        <a16:creationId xmlns:a16="http://schemas.microsoft.com/office/drawing/2014/main" id="{672A5367-BE12-4B63-8F47-82181C7B347E}"/>
                      </a:ext>
                    </a:extLst>
                  </p:cNvPr>
                  <p:cNvSpPr/>
                  <p:nvPr/>
                </p:nvSpPr>
                <p:spPr>
                  <a:xfrm>
                    <a:off x="10095611" y="888855"/>
                    <a:ext cx="31870" cy="152073"/>
                  </a:xfrm>
                  <a:custGeom>
                    <a:avLst/>
                    <a:gdLst>
                      <a:gd name="connsiteX0" fmla="*/ 1831 w 31870"/>
                      <a:gd name="connsiteY0" fmla="*/ 152073 h 152073"/>
                      <a:gd name="connsiteX1" fmla="*/ 8197 w 31870"/>
                      <a:gd name="connsiteY1" fmla="*/ 113654 h 152073"/>
                      <a:gd name="connsiteX2" fmla="*/ 16027 w 31870"/>
                      <a:gd name="connsiteY2" fmla="*/ 75739 h 152073"/>
                      <a:gd name="connsiteX3" fmla="*/ 31871 w 31870"/>
                      <a:gd name="connsiteY3" fmla="*/ 0 h 152073"/>
                      <a:gd name="connsiteX4" fmla="*/ 15111 w 31870"/>
                      <a:gd name="connsiteY4" fmla="*/ 75373 h 152073"/>
                      <a:gd name="connsiteX5" fmla="*/ 6823 w 31870"/>
                      <a:gd name="connsiteY5" fmla="*/ 113105 h 152073"/>
                      <a:gd name="connsiteX6" fmla="*/ 0 w 31870"/>
                      <a:gd name="connsiteY6" fmla="*/ 151478 h 152073"/>
                      <a:gd name="connsiteX7" fmla="*/ 1831 w 31870"/>
                      <a:gd name="connsiteY7" fmla="*/ 152073 h 15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0" h="152073">
                        <a:moveTo>
                          <a:pt x="1831" y="152073"/>
                        </a:moveTo>
                        <a:cubicBezTo>
                          <a:pt x="3434" y="139114"/>
                          <a:pt x="5678" y="126338"/>
                          <a:pt x="8197" y="113654"/>
                        </a:cubicBezTo>
                        <a:cubicBezTo>
                          <a:pt x="10715" y="100970"/>
                          <a:pt x="13417" y="88377"/>
                          <a:pt x="16027" y="75739"/>
                        </a:cubicBezTo>
                        <a:lnTo>
                          <a:pt x="31871" y="0"/>
                        </a:lnTo>
                        <a:lnTo>
                          <a:pt x="15111" y="75373"/>
                        </a:lnTo>
                        <a:cubicBezTo>
                          <a:pt x="12318" y="87965"/>
                          <a:pt x="9479" y="100466"/>
                          <a:pt x="6823" y="113105"/>
                        </a:cubicBezTo>
                        <a:cubicBezTo>
                          <a:pt x="4167" y="125743"/>
                          <a:pt x="1740" y="138473"/>
                          <a:pt x="0" y="151478"/>
                        </a:cubicBezTo>
                        <a:lnTo>
                          <a:pt x="1831" y="152073"/>
                        </a:lnTo>
                        <a:close/>
                      </a:path>
                    </a:pathLst>
                  </a:custGeom>
                  <a:solidFill>
                    <a:srgbClr val="A0BDAB"/>
                  </a:solidFill>
                  <a:ln w="4577" cap="flat">
                    <a:noFill/>
                    <a:prstDash val="solid"/>
                    <a:miter/>
                  </a:ln>
                </p:spPr>
                <p:txBody>
                  <a:bodyPr rtlCol="0" anchor="ctr"/>
                  <a:lstStyle/>
                  <a:p>
                    <a:endParaRPr lang="th-TH"/>
                  </a:p>
                </p:txBody>
              </p:sp>
              <p:sp>
                <p:nvSpPr>
                  <p:cNvPr id="3613" name="Freeform: Shape 3612">
                    <a:extLst>
                      <a:ext uri="{FF2B5EF4-FFF2-40B4-BE49-F238E27FC236}">
                        <a16:creationId xmlns:a16="http://schemas.microsoft.com/office/drawing/2014/main" id="{E752B4F3-AF5F-4AF5-9B84-44CAAFF0C9BF}"/>
                      </a:ext>
                    </a:extLst>
                  </p:cNvPr>
                  <p:cNvSpPr/>
                  <p:nvPr/>
                </p:nvSpPr>
                <p:spPr>
                  <a:xfrm>
                    <a:off x="10155780" y="868203"/>
                    <a:ext cx="19415" cy="121942"/>
                  </a:xfrm>
                  <a:custGeom>
                    <a:avLst/>
                    <a:gdLst>
                      <a:gd name="connsiteX0" fmla="*/ 1878 w 19415"/>
                      <a:gd name="connsiteY0" fmla="*/ 121943 h 121942"/>
                      <a:gd name="connsiteX1" fmla="*/ 19416 w 19415"/>
                      <a:gd name="connsiteY1" fmla="*/ 0 h 121942"/>
                      <a:gd name="connsiteX2" fmla="*/ 0 w 19415"/>
                      <a:gd name="connsiteY2" fmla="*/ 121530 h 121942"/>
                      <a:gd name="connsiteX3" fmla="*/ 1878 w 19415"/>
                      <a:gd name="connsiteY3" fmla="*/ 121943 h 121942"/>
                    </a:gdLst>
                    <a:ahLst/>
                    <a:cxnLst>
                      <a:cxn ang="0">
                        <a:pos x="connsiteX0" y="connsiteY0"/>
                      </a:cxn>
                      <a:cxn ang="0">
                        <a:pos x="connsiteX1" y="connsiteY1"/>
                      </a:cxn>
                      <a:cxn ang="0">
                        <a:pos x="connsiteX2" y="connsiteY2"/>
                      </a:cxn>
                      <a:cxn ang="0">
                        <a:pos x="connsiteX3" y="connsiteY3"/>
                      </a:cxn>
                    </a:cxnLst>
                    <a:rect l="l" t="t" r="r" b="b"/>
                    <a:pathLst>
                      <a:path w="19415" h="121942">
                        <a:moveTo>
                          <a:pt x="1878" y="121943"/>
                        </a:moveTo>
                        <a:cubicBezTo>
                          <a:pt x="2061" y="79677"/>
                          <a:pt x="7968" y="38556"/>
                          <a:pt x="19416" y="0"/>
                        </a:cubicBezTo>
                        <a:cubicBezTo>
                          <a:pt x="7373" y="38236"/>
                          <a:pt x="824" y="79219"/>
                          <a:pt x="0" y="121530"/>
                        </a:cubicBezTo>
                        <a:lnTo>
                          <a:pt x="1878" y="121943"/>
                        </a:lnTo>
                        <a:close/>
                      </a:path>
                    </a:pathLst>
                  </a:custGeom>
                  <a:solidFill>
                    <a:srgbClr val="A0BDAB"/>
                  </a:solidFill>
                  <a:ln w="4577" cap="flat">
                    <a:noFill/>
                    <a:prstDash val="solid"/>
                    <a:miter/>
                  </a:ln>
                </p:spPr>
                <p:txBody>
                  <a:bodyPr rtlCol="0" anchor="ctr"/>
                  <a:lstStyle/>
                  <a:p>
                    <a:endParaRPr lang="th-TH"/>
                  </a:p>
                </p:txBody>
              </p:sp>
              <p:sp>
                <p:nvSpPr>
                  <p:cNvPr id="3614" name="Freeform: Shape 3613">
                    <a:extLst>
                      <a:ext uri="{FF2B5EF4-FFF2-40B4-BE49-F238E27FC236}">
                        <a16:creationId xmlns:a16="http://schemas.microsoft.com/office/drawing/2014/main" id="{8B4A9598-5F4B-4E6D-B56E-FCDB75BA7CE1}"/>
                      </a:ext>
                    </a:extLst>
                  </p:cNvPr>
                  <p:cNvSpPr/>
                  <p:nvPr/>
                </p:nvSpPr>
                <p:spPr>
                  <a:xfrm>
                    <a:off x="10217828" y="848192"/>
                    <a:ext cx="27200" cy="87782"/>
                  </a:xfrm>
                  <a:custGeom>
                    <a:avLst/>
                    <a:gdLst>
                      <a:gd name="connsiteX0" fmla="*/ 1832 w 27200"/>
                      <a:gd name="connsiteY0" fmla="*/ 87782 h 87782"/>
                      <a:gd name="connsiteX1" fmla="*/ 27200 w 27200"/>
                      <a:gd name="connsiteY1" fmla="*/ 0 h 87782"/>
                      <a:gd name="connsiteX2" fmla="*/ 0 w 27200"/>
                      <a:gd name="connsiteY2" fmla="*/ 87370 h 87782"/>
                      <a:gd name="connsiteX3" fmla="*/ 1832 w 27200"/>
                      <a:gd name="connsiteY3" fmla="*/ 87782 h 87782"/>
                    </a:gdLst>
                    <a:ahLst/>
                    <a:cxnLst>
                      <a:cxn ang="0">
                        <a:pos x="connsiteX0" y="connsiteY0"/>
                      </a:cxn>
                      <a:cxn ang="0">
                        <a:pos x="connsiteX1" y="connsiteY1"/>
                      </a:cxn>
                      <a:cxn ang="0">
                        <a:pos x="connsiteX2" y="connsiteY2"/>
                      </a:cxn>
                      <a:cxn ang="0">
                        <a:pos x="connsiteX3" y="connsiteY3"/>
                      </a:cxn>
                    </a:cxnLst>
                    <a:rect l="l" t="t" r="r" b="b"/>
                    <a:pathLst>
                      <a:path w="27200" h="87782">
                        <a:moveTo>
                          <a:pt x="1832" y="87782"/>
                        </a:moveTo>
                        <a:cubicBezTo>
                          <a:pt x="2839" y="55682"/>
                          <a:pt x="11585" y="25368"/>
                          <a:pt x="27200" y="0"/>
                        </a:cubicBezTo>
                        <a:cubicBezTo>
                          <a:pt x="11082" y="24956"/>
                          <a:pt x="1649" y="55133"/>
                          <a:pt x="0" y="87370"/>
                        </a:cubicBezTo>
                        <a:lnTo>
                          <a:pt x="1832" y="87782"/>
                        </a:lnTo>
                        <a:close/>
                      </a:path>
                    </a:pathLst>
                  </a:custGeom>
                  <a:solidFill>
                    <a:srgbClr val="A0BDAB"/>
                  </a:solidFill>
                  <a:ln w="4577" cap="flat">
                    <a:noFill/>
                    <a:prstDash val="solid"/>
                    <a:miter/>
                  </a:ln>
                </p:spPr>
                <p:txBody>
                  <a:bodyPr rtlCol="0" anchor="ctr"/>
                  <a:lstStyle/>
                  <a:p>
                    <a:endParaRPr lang="th-TH"/>
                  </a:p>
                </p:txBody>
              </p:sp>
            </p:grpSp>
          </p:grpSp>
          <p:pic>
            <p:nvPicPr>
              <p:cNvPr id="3479" name="Picture 3478">
                <a:extLst>
                  <a:ext uri="{FF2B5EF4-FFF2-40B4-BE49-F238E27FC236}">
                    <a16:creationId xmlns:a16="http://schemas.microsoft.com/office/drawing/2014/main" id="{779A1C10-DEC0-4C79-A50C-442D2311F3D1}"/>
                  </a:ext>
                </a:extLst>
              </p:cNvPr>
              <p:cNvPicPr>
                <a:picLocks noChangeAspect="1"/>
              </p:cNvPicPr>
              <p:nvPr/>
            </p:nvPicPr>
            <p:blipFill>
              <a:blip r:embed="rId82"/>
              <a:stretch>
                <a:fillRect/>
              </a:stretch>
            </p:blipFill>
            <p:spPr>
              <a:xfrm>
                <a:off x="9884690" y="1832760"/>
                <a:ext cx="73266" cy="50370"/>
              </a:xfrm>
              <a:custGeom>
                <a:avLst/>
                <a:gdLst>
                  <a:gd name="connsiteX0" fmla="*/ 940 w 73266"/>
                  <a:gd name="connsiteY0" fmla="*/ 658 h 50370"/>
                  <a:gd name="connsiteX1" fmla="*/ 74206 w 73266"/>
                  <a:gd name="connsiteY1" fmla="*/ 658 h 50370"/>
                  <a:gd name="connsiteX2" fmla="*/ 74206 w 73266"/>
                  <a:gd name="connsiteY2" fmla="*/ 51029 h 50370"/>
                  <a:gd name="connsiteX3" fmla="*/ 940 w 73266"/>
                  <a:gd name="connsiteY3" fmla="*/ 51029 h 50370"/>
                </a:gdLst>
                <a:ahLst/>
                <a:cxnLst>
                  <a:cxn ang="0">
                    <a:pos x="connsiteX0" y="connsiteY0"/>
                  </a:cxn>
                  <a:cxn ang="0">
                    <a:pos x="connsiteX1" y="connsiteY1"/>
                  </a:cxn>
                  <a:cxn ang="0">
                    <a:pos x="connsiteX2" y="connsiteY2"/>
                  </a:cxn>
                  <a:cxn ang="0">
                    <a:pos x="connsiteX3" y="connsiteY3"/>
                  </a:cxn>
                </a:cxnLst>
                <a:rect l="l" t="t" r="r" b="b"/>
                <a:pathLst>
                  <a:path w="73266" h="50370">
                    <a:moveTo>
                      <a:pt x="940" y="658"/>
                    </a:moveTo>
                    <a:lnTo>
                      <a:pt x="74206" y="658"/>
                    </a:lnTo>
                    <a:lnTo>
                      <a:pt x="74206" y="51029"/>
                    </a:lnTo>
                    <a:lnTo>
                      <a:pt x="940" y="51029"/>
                    </a:lnTo>
                    <a:close/>
                  </a:path>
                </a:pathLst>
              </a:custGeom>
            </p:spPr>
          </p:pic>
          <p:pic>
            <p:nvPicPr>
              <p:cNvPr id="3480" name="Picture 3479">
                <a:extLst>
                  <a:ext uri="{FF2B5EF4-FFF2-40B4-BE49-F238E27FC236}">
                    <a16:creationId xmlns:a16="http://schemas.microsoft.com/office/drawing/2014/main" id="{04B257AB-AA79-492D-B9BA-09B3445663D7}"/>
                  </a:ext>
                </a:extLst>
              </p:cNvPr>
              <p:cNvPicPr>
                <a:picLocks noChangeAspect="1"/>
              </p:cNvPicPr>
              <p:nvPr/>
            </p:nvPicPr>
            <p:blipFill>
              <a:blip r:embed="rId83"/>
              <a:stretch>
                <a:fillRect/>
              </a:stretch>
            </p:blipFill>
            <p:spPr>
              <a:xfrm>
                <a:off x="9861794" y="1503062"/>
                <a:ext cx="73266" cy="54949"/>
              </a:xfrm>
              <a:custGeom>
                <a:avLst/>
                <a:gdLst>
                  <a:gd name="connsiteX0" fmla="*/ 935 w 73266"/>
                  <a:gd name="connsiteY0" fmla="*/ 586 h 54949"/>
                  <a:gd name="connsiteX1" fmla="*/ 74201 w 73266"/>
                  <a:gd name="connsiteY1" fmla="*/ 586 h 54949"/>
                  <a:gd name="connsiteX2" fmla="*/ 74201 w 73266"/>
                  <a:gd name="connsiteY2" fmla="*/ 55536 h 54949"/>
                  <a:gd name="connsiteX3" fmla="*/ 935 w 73266"/>
                  <a:gd name="connsiteY3" fmla="*/ 55536 h 54949"/>
                </a:gdLst>
                <a:ahLst/>
                <a:cxnLst>
                  <a:cxn ang="0">
                    <a:pos x="connsiteX0" y="connsiteY0"/>
                  </a:cxn>
                  <a:cxn ang="0">
                    <a:pos x="connsiteX1" y="connsiteY1"/>
                  </a:cxn>
                  <a:cxn ang="0">
                    <a:pos x="connsiteX2" y="connsiteY2"/>
                  </a:cxn>
                  <a:cxn ang="0">
                    <a:pos x="connsiteX3" y="connsiteY3"/>
                  </a:cxn>
                </a:cxnLst>
                <a:rect l="l" t="t" r="r" b="b"/>
                <a:pathLst>
                  <a:path w="73266" h="54949">
                    <a:moveTo>
                      <a:pt x="935" y="586"/>
                    </a:moveTo>
                    <a:lnTo>
                      <a:pt x="74201" y="586"/>
                    </a:lnTo>
                    <a:lnTo>
                      <a:pt x="74201" y="55536"/>
                    </a:lnTo>
                    <a:lnTo>
                      <a:pt x="935" y="55536"/>
                    </a:lnTo>
                    <a:close/>
                  </a:path>
                </a:pathLst>
              </a:custGeom>
            </p:spPr>
          </p:pic>
          <p:pic>
            <p:nvPicPr>
              <p:cNvPr id="3481" name="Picture 3480">
                <a:extLst>
                  <a:ext uri="{FF2B5EF4-FFF2-40B4-BE49-F238E27FC236}">
                    <a16:creationId xmlns:a16="http://schemas.microsoft.com/office/drawing/2014/main" id="{A3B3E6B8-738A-4924-A44D-10B305111C43}"/>
                  </a:ext>
                </a:extLst>
              </p:cNvPr>
              <p:cNvPicPr>
                <a:picLocks noChangeAspect="1"/>
              </p:cNvPicPr>
              <p:nvPr/>
            </p:nvPicPr>
            <p:blipFill>
              <a:blip r:embed="rId84"/>
              <a:stretch>
                <a:fillRect/>
              </a:stretch>
            </p:blipFill>
            <p:spPr>
              <a:xfrm>
                <a:off x="9797686" y="1168785"/>
                <a:ext cx="73266" cy="50370"/>
              </a:xfrm>
              <a:custGeom>
                <a:avLst/>
                <a:gdLst>
                  <a:gd name="connsiteX0" fmla="*/ 921 w 73266"/>
                  <a:gd name="connsiteY0" fmla="*/ 513 h 50370"/>
                  <a:gd name="connsiteX1" fmla="*/ 74187 w 73266"/>
                  <a:gd name="connsiteY1" fmla="*/ 513 h 50370"/>
                  <a:gd name="connsiteX2" fmla="*/ 74187 w 73266"/>
                  <a:gd name="connsiteY2" fmla="*/ 50884 h 50370"/>
                  <a:gd name="connsiteX3" fmla="*/ 921 w 73266"/>
                  <a:gd name="connsiteY3" fmla="*/ 50884 h 50370"/>
                </a:gdLst>
                <a:ahLst/>
                <a:cxnLst>
                  <a:cxn ang="0">
                    <a:pos x="connsiteX0" y="connsiteY0"/>
                  </a:cxn>
                  <a:cxn ang="0">
                    <a:pos x="connsiteX1" y="connsiteY1"/>
                  </a:cxn>
                  <a:cxn ang="0">
                    <a:pos x="connsiteX2" y="connsiteY2"/>
                  </a:cxn>
                  <a:cxn ang="0">
                    <a:pos x="connsiteX3" y="connsiteY3"/>
                  </a:cxn>
                </a:cxnLst>
                <a:rect l="l" t="t" r="r" b="b"/>
                <a:pathLst>
                  <a:path w="73266" h="50370">
                    <a:moveTo>
                      <a:pt x="921" y="513"/>
                    </a:moveTo>
                    <a:lnTo>
                      <a:pt x="74187" y="513"/>
                    </a:lnTo>
                    <a:lnTo>
                      <a:pt x="74187" y="50884"/>
                    </a:lnTo>
                    <a:lnTo>
                      <a:pt x="921" y="50884"/>
                    </a:lnTo>
                    <a:close/>
                  </a:path>
                </a:pathLst>
              </a:custGeom>
            </p:spPr>
          </p:pic>
          <p:pic>
            <p:nvPicPr>
              <p:cNvPr id="3482" name="Picture 3481">
                <a:extLst>
                  <a:ext uri="{FF2B5EF4-FFF2-40B4-BE49-F238E27FC236}">
                    <a16:creationId xmlns:a16="http://schemas.microsoft.com/office/drawing/2014/main" id="{99CDDFA5-4EB2-4B78-9634-BE9E58D4D7C2}"/>
                  </a:ext>
                </a:extLst>
              </p:cNvPr>
              <p:cNvPicPr>
                <a:picLocks noChangeAspect="1"/>
              </p:cNvPicPr>
              <p:nvPr/>
            </p:nvPicPr>
            <p:blipFill>
              <a:blip r:embed="rId85"/>
              <a:stretch>
                <a:fillRect/>
              </a:stretch>
            </p:blipFill>
            <p:spPr>
              <a:xfrm>
                <a:off x="9770212" y="994778"/>
                <a:ext cx="22895" cy="82424"/>
              </a:xfrm>
              <a:custGeom>
                <a:avLst/>
                <a:gdLst>
                  <a:gd name="connsiteX0" fmla="*/ 915 w 22895"/>
                  <a:gd name="connsiteY0" fmla="*/ 475 h 82424"/>
                  <a:gd name="connsiteX1" fmla="*/ 23811 w 22895"/>
                  <a:gd name="connsiteY1" fmla="*/ 475 h 82424"/>
                  <a:gd name="connsiteX2" fmla="*/ 23811 w 22895"/>
                  <a:gd name="connsiteY2" fmla="*/ 82900 h 82424"/>
                  <a:gd name="connsiteX3" fmla="*/ 915 w 22895"/>
                  <a:gd name="connsiteY3" fmla="*/ 82900 h 82424"/>
                </a:gdLst>
                <a:ahLst/>
                <a:cxnLst>
                  <a:cxn ang="0">
                    <a:pos x="connsiteX0" y="connsiteY0"/>
                  </a:cxn>
                  <a:cxn ang="0">
                    <a:pos x="connsiteX1" y="connsiteY1"/>
                  </a:cxn>
                  <a:cxn ang="0">
                    <a:pos x="connsiteX2" y="connsiteY2"/>
                  </a:cxn>
                  <a:cxn ang="0">
                    <a:pos x="connsiteX3" y="connsiteY3"/>
                  </a:cxn>
                </a:cxnLst>
                <a:rect l="l" t="t" r="r" b="b"/>
                <a:pathLst>
                  <a:path w="22895" h="82424">
                    <a:moveTo>
                      <a:pt x="915" y="475"/>
                    </a:moveTo>
                    <a:lnTo>
                      <a:pt x="23811" y="475"/>
                    </a:lnTo>
                    <a:lnTo>
                      <a:pt x="23811" y="82900"/>
                    </a:lnTo>
                    <a:lnTo>
                      <a:pt x="915" y="82900"/>
                    </a:lnTo>
                    <a:close/>
                  </a:path>
                </a:pathLst>
              </a:custGeom>
            </p:spPr>
          </p:pic>
          <p:grpSp>
            <p:nvGrpSpPr>
              <p:cNvPr id="3483" name="Graphic 4">
                <a:extLst>
                  <a:ext uri="{FF2B5EF4-FFF2-40B4-BE49-F238E27FC236}">
                    <a16:creationId xmlns:a16="http://schemas.microsoft.com/office/drawing/2014/main" id="{25E596BF-8265-4C99-8E0B-DDE297084242}"/>
                  </a:ext>
                </a:extLst>
              </p:cNvPr>
              <p:cNvGrpSpPr/>
              <p:nvPr/>
            </p:nvGrpSpPr>
            <p:grpSpPr>
              <a:xfrm>
                <a:off x="9889156" y="1012924"/>
                <a:ext cx="646098" cy="549076"/>
                <a:chOff x="9889156" y="1012924"/>
                <a:chExt cx="646098" cy="549076"/>
              </a:xfrm>
            </p:grpSpPr>
            <p:grpSp>
              <p:nvGrpSpPr>
                <p:cNvPr id="3580" name="Graphic 4">
                  <a:extLst>
                    <a:ext uri="{FF2B5EF4-FFF2-40B4-BE49-F238E27FC236}">
                      <a16:creationId xmlns:a16="http://schemas.microsoft.com/office/drawing/2014/main" id="{D2866B02-69AA-4862-B763-BAFC4670A19D}"/>
                    </a:ext>
                  </a:extLst>
                </p:cNvPr>
                <p:cNvGrpSpPr/>
                <p:nvPr/>
              </p:nvGrpSpPr>
              <p:grpSpPr>
                <a:xfrm>
                  <a:off x="9889156" y="1012924"/>
                  <a:ext cx="646098" cy="549076"/>
                  <a:chOff x="9889156" y="1012924"/>
                  <a:chExt cx="646098" cy="549076"/>
                </a:xfrm>
                <a:solidFill>
                  <a:srgbClr val="FBFFFF"/>
                </a:solidFill>
              </p:grpSpPr>
              <p:sp>
                <p:nvSpPr>
                  <p:cNvPr id="3597" name="Freeform: Shape 3596">
                    <a:extLst>
                      <a:ext uri="{FF2B5EF4-FFF2-40B4-BE49-F238E27FC236}">
                        <a16:creationId xmlns:a16="http://schemas.microsoft.com/office/drawing/2014/main" id="{E07CDF69-9442-4F2C-ADF6-7F1965B3FAE6}"/>
                      </a:ext>
                    </a:extLst>
                  </p:cNvPr>
                  <p:cNvSpPr/>
                  <p:nvPr/>
                </p:nvSpPr>
                <p:spPr>
                  <a:xfrm>
                    <a:off x="9919894" y="1038684"/>
                    <a:ext cx="615360" cy="523315"/>
                  </a:xfrm>
                  <a:custGeom>
                    <a:avLst/>
                    <a:gdLst>
                      <a:gd name="connsiteX0" fmla="*/ 748 w 615360"/>
                      <a:gd name="connsiteY0" fmla="*/ 472705 h 523315"/>
                      <a:gd name="connsiteX1" fmla="*/ 15492 w 615360"/>
                      <a:gd name="connsiteY1" fmla="*/ 499309 h 523315"/>
                      <a:gd name="connsiteX2" fmla="*/ 238222 w 615360"/>
                      <a:gd name="connsiteY2" fmla="*/ 478887 h 523315"/>
                      <a:gd name="connsiteX3" fmla="*/ 491036 w 615360"/>
                      <a:gd name="connsiteY3" fmla="*/ 309321 h 523315"/>
                      <a:gd name="connsiteX4" fmla="*/ 582757 w 615360"/>
                      <a:gd name="connsiteY4" fmla="*/ 151432 h 523315"/>
                      <a:gd name="connsiteX5" fmla="*/ 615360 w 615360"/>
                      <a:gd name="connsiteY5" fmla="*/ 0 h 523315"/>
                      <a:gd name="connsiteX6" fmla="*/ 748 w 615360"/>
                      <a:gd name="connsiteY6" fmla="*/ 472705 h 52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5360" h="523315">
                        <a:moveTo>
                          <a:pt x="748" y="472705"/>
                        </a:moveTo>
                        <a:cubicBezTo>
                          <a:pt x="748" y="472705"/>
                          <a:pt x="-5022" y="491983"/>
                          <a:pt x="15492" y="499309"/>
                        </a:cubicBezTo>
                        <a:cubicBezTo>
                          <a:pt x="36007" y="506590"/>
                          <a:pt x="70351" y="560075"/>
                          <a:pt x="238222" y="478887"/>
                        </a:cubicBezTo>
                        <a:cubicBezTo>
                          <a:pt x="406139" y="397698"/>
                          <a:pt x="460448" y="334598"/>
                          <a:pt x="491036" y="309321"/>
                        </a:cubicBezTo>
                        <a:cubicBezTo>
                          <a:pt x="521579" y="284090"/>
                          <a:pt x="577033" y="196491"/>
                          <a:pt x="582757" y="151432"/>
                        </a:cubicBezTo>
                        <a:cubicBezTo>
                          <a:pt x="588481" y="106373"/>
                          <a:pt x="587244" y="25368"/>
                          <a:pt x="615360" y="0"/>
                        </a:cubicBezTo>
                        <a:cubicBezTo>
                          <a:pt x="615406" y="0"/>
                          <a:pt x="109090" y="353784"/>
                          <a:pt x="748" y="472705"/>
                        </a:cubicBezTo>
                        <a:close/>
                      </a:path>
                    </a:pathLst>
                  </a:custGeom>
                  <a:solidFill>
                    <a:srgbClr val="FBFFFF"/>
                  </a:solidFill>
                  <a:ln w="4577" cap="flat">
                    <a:noFill/>
                    <a:prstDash val="solid"/>
                    <a:miter/>
                  </a:ln>
                </p:spPr>
                <p:txBody>
                  <a:bodyPr rtlCol="0" anchor="ctr"/>
                  <a:lstStyle/>
                  <a:p>
                    <a:endParaRPr lang="th-TH"/>
                  </a:p>
                </p:txBody>
              </p:sp>
              <p:sp>
                <p:nvSpPr>
                  <p:cNvPr id="3598" name="Freeform: Shape 3597">
                    <a:extLst>
                      <a:ext uri="{FF2B5EF4-FFF2-40B4-BE49-F238E27FC236}">
                        <a16:creationId xmlns:a16="http://schemas.microsoft.com/office/drawing/2014/main" id="{547E0279-A74F-416D-9A69-5015FE25191A}"/>
                      </a:ext>
                    </a:extLst>
                  </p:cNvPr>
                  <p:cNvSpPr/>
                  <p:nvPr/>
                </p:nvSpPr>
                <p:spPr>
                  <a:xfrm>
                    <a:off x="9889156" y="1012924"/>
                    <a:ext cx="646098" cy="499778"/>
                  </a:xfrm>
                  <a:custGeom>
                    <a:avLst/>
                    <a:gdLst>
                      <a:gd name="connsiteX0" fmla="*/ 43712 w 646098"/>
                      <a:gd name="connsiteY0" fmla="*/ 499152 h 499778"/>
                      <a:gd name="connsiteX1" fmla="*/ 1034 w 646098"/>
                      <a:gd name="connsiteY1" fmla="*/ 467281 h 499778"/>
                      <a:gd name="connsiteX2" fmla="*/ 214651 w 646098"/>
                      <a:gd name="connsiteY2" fmla="*/ 161852 h 499778"/>
                      <a:gd name="connsiteX3" fmla="*/ 567154 w 646098"/>
                      <a:gd name="connsiteY3" fmla="*/ 10237 h 499778"/>
                      <a:gd name="connsiteX4" fmla="*/ 646098 w 646098"/>
                      <a:gd name="connsiteY4" fmla="*/ 25760 h 499778"/>
                      <a:gd name="connsiteX5" fmla="*/ 43712 w 646098"/>
                      <a:gd name="connsiteY5" fmla="*/ 499152 h 499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8" h="499778">
                        <a:moveTo>
                          <a:pt x="43712" y="499152"/>
                        </a:moveTo>
                        <a:cubicBezTo>
                          <a:pt x="43712" y="499152"/>
                          <a:pt x="9048" y="506982"/>
                          <a:pt x="1034" y="467281"/>
                        </a:cubicBezTo>
                        <a:cubicBezTo>
                          <a:pt x="-6979" y="427580"/>
                          <a:pt x="28555" y="320474"/>
                          <a:pt x="214651" y="161852"/>
                        </a:cubicBezTo>
                        <a:cubicBezTo>
                          <a:pt x="400793" y="3231"/>
                          <a:pt x="472777" y="-17192"/>
                          <a:pt x="567154" y="10237"/>
                        </a:cubicBezTo>
                        <a:cubicBezTo>
                          <a:pt x="567154" y="10237"/>
                          <a:pt x="616929" y="47420"/>
                          <a:pt x="646098" y="25760"/>
                        </a:cubicBezTo>
                        <a:cubicBezTo>
                          <a:pt x="646144" y="25760"/>
                          <a:pt x="294740" y="368738"/>
                          <a:pt x="43712" y="499152"/>
                        </a:cubicBezTo>
                        <a:close/>
                      </a:path>
                    </a:pathLst>
                  </a:custGeom>
                  <a:solidFill>
                    <a:srgbClr val="FBFFFF"/>
                  </a:solidFill>
                  <a:ln w="4577" cap="flat">
                    <a:noFill/>
                    <a:prstDash val="solid"/>
                    <a:miter/>
                  </a:ln>
                </p:spPr>
                <p:txBody>
                  <a:bodyPr rtlCol="0" anchor="ctr"/>
                  <a:lstStyle/>
                  <a:p>
                    <a:endParaRPr lang="th-TH"/>
                  </a:p>
                </p:txBody>
              </p:sp>
            </p:grpSp>
            <p:grpSp>
              <p:nvGrpSpPr>
                <p:cNvPr id="3581" name="Graphic 4">
                  <a:extLst>
                    <a:ext uri="{FF2B5EF4-FFF2-40B4-BE49-F238E27FC236}">
                      <a16:creationId xmlns:a16="http://schemas.microsoft.com/office/drawing/2014/main" id="{E12677EA-74D4-4A0E-A035-15071F8F1DBD}"/>
                    </a:ext>
                  </a:extLst>
                </p:cNvPr>
                <p:cNvGrpSpPr/>
                <p:nvPr/>
              </p:nvGrpSpPr>
              <p:grpSpPr>
                <a:xfrm>
                  <a:off x="9893848" y="1017673"/>
                  <a:ext cx="641079" cy="540338"/>
                  <a:chOff x="9893848" y="1017673"/>
                  <a:chExt cx="641079" cy="540338"/>
                </a:xfrm>
                <a:solidFill>
                  <a:srgbClr val="A0BDAB"/>
                </a:solidFill>
              </p:grpSpPr>
              <p:pic>
                <p:nvPicPr>
                  <p:cNvPr id="3582" name="Picture 3581">
                    <a:extLst>
                      <a:ext uri="{FF2B5EF4-FFF2-40B4-BE49-F238E27FC236}">
                        <a16:creationId xmlns:a16="http://schemas.microsoft.com/office/drawing/2014/main" id="{7D53FB07-CB8B-4A3C-95F8-1263E24B93B4}"/>
                      </a:ext>
                    </a:extLst>
                  </p:cNvPr>
                  <p:cNvPicPr>
                    <a:picLocks noChangeAspect="1"/>
                  </p:cNvPicPr>
                  <p:nvPr/>
                </p:nvPicPr>
                <p:blipFill>
                  <a:blip r:embed="rId86"/>
                  <a:stretch>
                    <a:fillRect/>
                  </a:stretch>
                </p:blipFill>
                <p:spPr>
                  <a:xfrm>
                    <a:off x="9925902" y="1040569"/>
                    <a:ext cx="609025" cy="517442"/>
                  </a:xfrm>
                  <a:custGeom>
                    <a:avLst/>
                    <a:gdLst>
                      <a:gd name="connsiteX0" fmla="*/ 949 w 609025"/>
                      <a:gd name="connsiteY0" fmla="*/ 485 h 517442"/>
                      <a:gd name="connsiteX1" fmla="*/ 609975 w 609025"/>
                      <a:gd name="connsiteY1" fmla="*/ 485 h 517442"/>
                      <a:gd name="connsiteX2" fmla="*/ 609975 w 609025"/>
                      <a:gd name="connsiteY2" fmla="*/ 517928 h 517442"/>
                      <a:gd name="connsiteX3" fmla="*/ 949 w 609025"/>
                      <a:gd name="connsiteY3" fmla="*/ 517928 h 517442"/>
                    </a:gdLst>
                    <a:ahLst/>
                    <a:cxnLst>
                      <a:cxn ang="0">
                        <a:pos x="connsiteX0" y="connsiteY0"/>
                      </a:cxn>
                      <a:cxn ang="0">
                        <a:pos x="connsiteX1" y="connsiteY1"/>
                      </a:cxn>
                      <a:cxn ang="0">
                        <a:pos x="connsiteX2" y="connsiteY2"/>
                      </a:cxn>
                      <a:cxn ang="0">
                        <a:pos x="connsiteX3" y="connsiteY3"/>
                      </a:cxn>
                    </a:cxnLst>
                    <a:rect l="l" t="t" r="r" b="b"/>
                    <a:pathLst>
                      <a:path w="609025" h="517442">
                        <a:moveTo>
                          <a:pt x="949" y="485"/>
                        </a:moveTo>
                        <a:lnTo>
                          <a:pt x="609975" y="485"/>
                        </a:lnTo>
                        <a:lnTo>
                          <a:pt x="609975" y="517928"/>
                        </a:lnTo>
                        <a:lnTo>
                          <a:pt x="949" y="517928"/>
                        </a:lnTo>
                        <a:close/>
                      </a:path>
                    </a:pathLst>
                  </a:custGeom>
                </p:spPr>
              </p:pic>
              <p:pic>
                <p:nvPicPr>
                  <p:cNvPr id="3583" name="Picture 3582">
                    <a:extLst>
                      <a:ext uri="{FF2B5EF4-FFF2-40B4-BE49-F238E27FC236}">
                        <a16:creationId xmlns:a16="http://schemas.microsoft.com/office/drawing/2014/main" id="{90FA7243-F38B-4819-A1FE-7980ADAB0840}"/>
                      </a:ext>
                    </a:extLst>
                  </p:cNvPr>
                  <p:cNvPicPr>
                    <a:picLocks noChangeAspect="1"/>
                  </p:cNvPicPr>
                  <p:nvPr/>
                </p:nvPicPr>
                <p:blipFill>
                  <a:blip r:embed="rId87"/>
                  <a:stretch>
                    <a:fillRect/>
                  </a:stretch>
                </p:blipFill>
                <p:spPr>
                  <a:xfrm>
                    <a:off x="9893848" y="1017673"/>
                    <a:ext cx="641079" cy="494547"/>
                  </a:xfrm>
                  <a:custGeom>
                    <a:avLst/>
                    <a:gdLst>
                      <a:gd name="connsiteX0" fmla="*/ 942 w 641079"/>
                      <a:gd name="connsiteY0" fmla="*/ 480 h 494547"/>
                      <a:gd name="connsiteX1" fmla="*/ 642022 w 641079"/>
                      <a:gd name="connsiteY1" fmla="*/ 480 h 494547"/>
                      <a:gd name="connsiteX2" fmla="*/ 642022 w 641079"/>
                      <a:gd name="connsiteY2" fmla="*/ 495027 h 494547"/>
                      <a:gd name="connsiteX3" fmla="*/ 942 w 641079"/>
                      <a:gd name="connsiteY3" fmla="*/ 495027 h 494547"/>
                    </a:gdLst>
                    <a:ahLst/>
                    <a:cxnLst>
                      <a:cxn ang="0">
                        <a:pos x="connsiteX0" y="connsiteY0"/>
                      </a:cxn>
                      <a:cxn ang="0">
                        <a:pos x="connsiteX1" y="connsiteY1"/>
                      </a:cxn>
                      <a:cxn ang="0">
                        <a:pos x="connsiteX2" y="connsiteY2"/>
                      </a:cxn>
                      <a:cxn ang="0">
                        <a:pos x="connsiteX3" y="connsiteY3"/>
                      </a:cxn>
                    </a:cxnLst>
                    <a:rect l="l" t="t" r="r" b="b"/>
                    <a:pathLst>
                      <a:path w="641079" h="494547">
                        <a:moveTo>
                          <a:pt x="942" y="480"/>
                        </a:moveTo>
                        <a:lnTo>
                          <a:pt x="642022" y="480"/>
                        </a:lnTo>
                        <a:lnTo>
                          <a:pt x="642022" y="495027"/>
                        </a:lnTo>
                        <a:lnTo>
                          <a:pt x="942" y="495027"/>
                        </a:lnTo>
                        <a:close/>
                      </a:path>
                    </a:pathLst>
                  </a:custGeom>
                </p:spPr>
              </p:pic>
              <p:grpSp>
                <p:nvGrpSpPr>
                  <p:cNvPr id="3584" name="Graphic 4">
                    <a:extLst>
                      <a:ext uri="{FF2B5EF4-FFF2-40B4-BE49-F238E27FC236}">
                        <a16:creationId xmlns:a16="http://schemas.microsoft.com/office/drawing/2014/main" id="{8EC90341-1DAC-44DF-9728-6DDC389646CC}"/>
                      </a:ext>
                    </a:extLst>
                  </p:cNvPr>
                  <p:cNvGrpSpPr/>
                  <p:nvPr/>
                </p:nvGrpSpPr>
                <p:grpSpPr>
                  <a:xfrm>
                    <a:off x="9945668" y="1063870"/>
                    <a:ext cx="537291" cy="449629"/>
                    <a:chOff x="9945668" y="1063870"/>
                    <a:chExt cx="537291" cy="449629"/>
                  </a:xfrm>
                  <a:solidFill>
                    <a:srgbClr val="A0BDAB"/>
                  </a:solidFill>
                </p:grpSpPr>
                <p:sp>
                  <p:nvSpPr>
                    <p:cNvPr id="3585" name="Freeform: Shape 3584">
                      <a:extLst>
                        <a:ext uri="{FF2B5EF4-FFF2-40B4-BE49-F238E27FC236}">
                          <a16:creationId xmlns:a16="http://schemas.microsoft.com/office/drawing/2014/main" id="{9182F273-FEE9-4B4A-A5A8-6E428A28E35B}"/>
                        </a:ext>
                      </a:extLst>
                    </p:cNvPr>
                    <p:cNvSpPr/>
                    <p:nvPr/>
                  </p:nvSpPr>
                  <p:spPr>
                    <a:xfrm>
                      <a:off x="9949628" y="1485837"/>
                      <a:ext cx="229460" cy="27661"/>
                    </a:xfrm>
                    <a:custGeom>
                      <a:avLst/>
                      <a:gdLst>
                        <a:gd name="connsiteX0" fmla="*/ 4259 w 229460"/>
                        <a:gd name="connsiteY0" fmla="*/ 17996 h 27661"/>
                        <a:gd name="connsiteX1" fmla="*/ 229461 w 229460"/>
                        <a:gd name="connsiteY1" fmla="*/ 0 h 27661"/>
                        <a:gd name="connsiteX2" fmla="*/ 0 w 229460"/>
                        <a:gd name="connsiteY2" fmla="*/ 15569 h 27661"/>
                        <a:gd name="connsiteX3" fmla="*/ 4259 w 229460"/>
                        <a:gd name="connsiteY3" fmla="*/ 17996 h 27661"/>
                      </a:gdLst>
                      <a:ahLst/>
                      <a:cxnLst>
                        <a:cxn ang="0">
                          <a:pos x="connsiteX0" y="connsiteY0"/>
                        </a:cxn>
                        <a:cxn ang="0">
                          <a:pos x="connsiteX1" y="connsiteY1"/>
                        </a:cxn>
                        <a:cxn ang="0">
                          <a:pos x="connsiteX2" y="connsiteY2"/>
                        </a:cxn>
                        <a:cxn ang="0">
                          <a:pos x="connsiteX3" y="connsiteY3"/>
                        </a:cxn>
                      </a:cxnLst>
                      <a:rect l="l" t="t" r="r" b="b"/>
                      <a:pathLst>
                        <a:path w="229460" h="27661">
                          <a:moveTo>
                            <a:pt x="4259" y="17996"/>
                          </a:moveTo>
                          <a:cubicBezTo>
                            <a:pt x="79631" y="34756"/>
                            <a:pt x="158438" y="30314"/>
                            <a:pt x="229461" y="0"/>
                          </a:cubicBezTo>
                          <a:cubicBezTo>
                            <a:pt x="158163" y="29673"/>
                            <a:pt x="74731" y="32970"/>
                            <a:pt x="0" y="15569"/>
                          </a:cubicBezTo>
                          <a:lnTo>
                            <a:pt x="4259" y="17996"/>
                          </a:lnTo>
                          <a:close/>
                        </a:path>
                      </a:pathLst>
                    </a:custGeom>
                    <a:solidFill>
                      <a:srgbClr val="A0BDAB"/>
                    </a:solidFill>
                    <a:ln w="4577" cap="flat">
                      <a:noFill/>
                      <a:prstDash val="solid"/>
                      <a:miter/>
                    </a:ln>
                  </p:spPr>
                  <p:txBody>
                    <a:bodyPr rtlCol="0" anchor="ctr"/>
                    <a:lstStyle/>
                    <a:p>
                      <a:endParaRPr lang="th-TH"/>
                    </a:p>
                  </p:txBody>
                </p:sp>
                <p:sp>
                  <p:nvSpPr>
                    <p:cNvPr id="3586" name="Freeform: Shape 3585">
                      <a:extLst>
                        <a:ext uri="{FF2B5EF4-FFF2-40B4-BE49-F238E27FC236}">
                          <a16:creationId xmlns:a16="http://schemas.microsoft.com/office/drawing/2014/main" id="{9189DF13-B621-4E8D-8D69-A7BB6EC60E86}"/>
                        </a:ext>
                      </a:extLst>
                    </p:cNvPr>
                    <p:cNvSpPr/>
                    <p:nvPr/>
                  </p:nvSpPr>
                  <p:spPr>
                    <a:xfrm>
                      <a:off x="10039333" y="1430293"/>
                      <a:ext cx="226072" cy="16255"/>
                    </a:xfrm>
                    <a:custGeom>
                      <a:avLst/>
                      <a:gdLst>
                        <a:gd name="connsiteX0" fmla="*/ 17996 w 226072"/>
                        <a:gd name="connsiteY0" fmla="*/ 16256 h 16255"/>
                        <a:gd name="connsiteX1" fmla="*/ 70198 w 226072"/>
                        <a:gd name="connsiteY1" fmla="*/ 14470 h 16255"/>
                        <a:gd name="connsiteX2" fmla="*/ 122309 w 226072"/>
                        <a:gd name="connsiteY2" fmla="*/ 11265 h 16255"/>
                        <a:gd name="connsiteX3" fmla="*/ 174374 w 226072"/>
                        <a:gd name="connsiteY3" fmla="*/ 7464 h 16255"/>
                        <a:gd name="connsiteX4" fmla="*/ 226072 w 226072"/>
                        <a:gd name="connsiteY4" fmla="*/ 0 h 16255"/>
                        <a:gd name="connsiteX5" fmla="*/ 174328 w 226072"/>
                        <a:gd name="connsiteY5" fmla="*/ 6914 h 16255"/>
                        <a:gd name="connsiteX6" fmla="*/ 122217 w 226072"/>
                        <a:gd name="connsiteY6" fmla="*/ 10166 h 16255"/>
                        <a:gd name="connsiteX7" fmla="*/ 70107 w 226072"/>
                        <a:gd name="connsiteY7" fmla="*/ 12822 h 16255"/>
                        <a:gd name="connsiteX8" fmla="*/ 0 w 226072"/>
                        <a:gd name="connsiteY8" fmla="*/ 15477 h 16255"/>
                        <a:gd name="connsiteX9" fmla="*/ 17996 w 226072"/>
                        <a:gd name="connsiteY9" fmla="*/ 16256 h 1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072" h="16255">
                          <a:moveTo>
                            <a:pt x="17996" y="16256"/>
                          </a:moveTo>
                          <a:cubicBezTo>
                            <a:pt x="35443" y="16164"/>
                            <a:pt x="52843" y="15432"/>
                            <a:pt x="70198" y="14470"/>
                          </a:cubicBezTo>
                          <a:cubicBezTo>
                            <a:pt x="87599" y="13508"/>
                            <a:pt x="104954" y="12363"/>
                            <a:pt x="122309" y="11265"/>
                          </a:cubicBezTo>
                          <a:cubicBezTo>
                            <a:pt x="139664" y="10166"/>
                            <a:pt x="157064" y="9112"/>
                            <a:pt x="174374" y="7464"/>
                          </a:cubicBezTo>
                          <a:cubicBezTo>
                            <a:pt x="191683" y="5815"/>
                            <a:pt x="208992" y="3526"/>
                            <a:pt x="226072" y="0"/>
                          </a:cubicBezTo>
                          <a:cubicBezTo>
                            <a:pt x="208992" y="3343"/>
                            <a:pt x="191683" y="5449"/>
                            <a:pt x="174328" y="6914"/>
                          </a:cubicBezTo>
                          <a:cubicBezTo>
                            <a:pt x="156973" y="8380"/>
                            <a:pt x="139618" y="9250"/>
                            <a:pt x="122217" y="10166"/>
                          </a:cubicBezTo>
                          <a:cubicBezTo>
                            <a:pt x="104817" y="11036"/>
                            <a:pt x="87462" y="11997"/>
                            <a:pt x="70107" y="12822"/>
                          </a:cubicBezTo>
                          <a:cubicBezTo>
                            <a:pt x="52752" y="13600"/>
                            <a:pt x="17355" y="15569"/>
                            <a:pt x="0" y="15477"/>
                          </a:cubicBezTo>
                          <a:lnTo>
                            <a:pt x="17996" y="16256"/>
                          </a:lnTo>
                          <a:close/>
                        </a:path>
                      </a:pathLst>
                    </a:custGeom>
                    <a:solidFill>
                      <a:srgbClr val="A0BDAB"/>
                    </a:solidFill>
                    <a:ln w="4577" cap="flat">
                      <a:noFill/>
                      <a:prstDash val="solid"/>
                      <a:miter/>
                    </a:ln>
                  </p:spPr>
                  <p:txBody>
                    <a:bodyPr rtlCol="0" anchor="ctr"/>
                    <a:lstStyle/>
                    <a:p>
                      <a:endParaRPr lang="th-TH"/>
                    </a:p>
                  </p:txBody>
                </p:sp>
                <p:sp>
                  <p:nvSpPr>
                    <p:cNvPr id="3587" name="Freeform: Shape 3586">
                      <a:extLst>
                        <a:ext uri="{FF2B5EF4-FFF2-40B4-BE49-F238E27FC236}">
                          <a16:creationId xmlns:a16="http://schemas.microsoft.com/office/drawing/2014/main" id="{B9818566-5C74-4653-B193-2E34B59D0EE7}"/>
                        </a:ext>
                      </a:extLst>
                    </p:cNvPr>
                    <p:cNvSpPr/>
                    <p:nvPr/>
                  </p:nvSpPr>
                  <p:spPr>
                    <a:xfrm>
                      <a:off x="10157978" y="1356568"/>
                      <a:ext cx="202535" cy="32028"/>
                    </a:xfrm>
                    <a:custGeom>
                      <a:avLst/>
                      <a:gdLst>
                        <a:gd name="connsiteX0" fmla="*/ 0 w 202535"/>
                        <a:gd name="connsiteY0" fmla="*/ 9433 h 32028"/>
                        <a:gd name="connsiteX1" fmla="*/ 23491 w 202535"/>
                        <a:gd name="connsiteY1" fmla="*/ 21201 h 32028"/>
                        <a:gd name="connsiteX2" fmla="*/ 48401 w 202535"/>
                        <a:gd name="connsiteY2" fmla="*/ 29856 h 32028"/>
                        <a:gd name="connsiteX3" fmla="*/ 74731 w 202535"/>
                        <a:gd name="connsiteY3" fmla="*/ 31596 h 32028"/>
                        <a:gd name="connsiteX4" fmla="*/ 100512 w 202535"/>
                        <a:gd name="connsiteY4" fmla="*/ 25964 h 32028"/>
                        <a:gd name="connsiteX5" fmla="*/ 202535 w 202535"/>
                        <a:gd name="connsiteY5" fmla="*/ 0 h 32028"/>
                        <a:gd name="connsiteX6" fmla="*/ 100283 w 202535"/>
                        <a:gd name="connsiteY6" fmla="*/ 24865 h 32028"/>
                        <a:gd name="connsiteX7" fmla="*/ 74640 w 202535"/>
                        <a:gd name="connsiteY7" fmla="*/ 30177 h 32028"/>
                        <a:gd name="connsiteX8" fmla="*/ 48814 w 202535"/>
                        <a:gd name="connsiteY8" fmla="*/ 28208 h 32028"/>
                        <a:gd name="connsiteX9" fmla="*/ 24315 w 202535"/>
                        <a:gd name="connsiteY9" fmla="*/ 19370 h 32028"/>
                        <a:gd name="connsiteX10" fmla="*/ 1053 w 202535"/>
                        <a:gd name="connsiteY10" fmla="*/ 7372 h 32028"/>
                        <a:gd name="connsiteX11" fmla="*/ 0 w 202535"/>
                        <a:gd name="connsiteY11" fmla="*/ 9433 h 32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535" h="32028">
                          <a:moveTo>
                            <a:pt x="0" y="9433"/>
                          </a:moveTo>
                          <a:cubicBezTo>
                            <a:pt x="7739" y="13554"/>
                            <a:pt x="15478" y="17630"/>
                            <a:pt x="23491" y="21201"/>
                          </a:cubicBezTo>
                          <a:cubicBezTo>
                            <a:pt x="31505" y="24819"/>
                            <a:pt x="39793" y="27887"/>
                            <a:pt x="48401" y="29856"/>
                          </a:cubicBezTo>
                          <a:cubicBezTo>
                            <a:pt x="57010" y="31779"/>
                            <a:pt x="65939" y="32603"/>
                            <a:pt x="74731" y="31596"/>
                          </a:cubicBezTo>
                          <a:cubicBezTo>
                            <a:pt x="83523" y="30589"/>
                            <a:pt x="91995" y="28070"/>
                            <a:pt x="100512" y="25964"/>
                          </a:cubicBezTo>
                          <a:lnTo>
                            <a:pt x="202535" y="0"/>
                          </a:lnTo>
                          <a:lnTo>
                            <a:pt x="100283" y="24865"/>
                          </a:lnTo>
                          <a:cubicBezTo>
                            <a:pt x="91766" y="26880"/>
                            <a:pt x="83295" y="29261"/>
                            <a:pt x="74640" y="30177"/>
                          </a:cubicBezTo>
                          <a:cubicBezTo>
                            <a:pt x="65985" y="31092"/>
                            <a:pt x="57239" y="30177"/>
                            <a:pt x="48814" y="28208"/>
                          </a:cubicBezTo>
                          <a:cubicBezTo>
                            <a:pt x="40388" y="26147"/>
                            <a:pt x="32237" y="23033"/>
                            <a:pt x="24315" y="19370"/>
                          </a:cubicBezTo>
                          <a:cubicBezTo>
                            <a:pt x="16393" y="15752"/>
                            <a:pt x="8746" y="11585"/>
                            <a:pt x="1053" y="7372"/>
                          </a:cubicBezTo>
                          <a:lnTo>
                            <a:pt x="0" y="9433"/>
                          </a:lnTo>
                          <a:close/>
                        </a:path>
                      </a:pathLst>
                    </a:custGeom>
                    <a:solidFill>
                      <a:srgbClr val="A0BDAB"/>
                    </a:solidFill>
                    <a:ln w="4577" cap="flat">
                      <a:noFill/>
                      <a:prstDash val="solid"/>
                      <a:miter/>
                    </a:ln>
                  </p:spPr>
                  <p:txBody>
                    <a:bodyPr rtlCol="0" anchor="ctr"/>
                    <a:lstStyle/>
                    <a:p>
                      <a:endParaRPr lang="th-TH"/>
                    </a:p>
                  </p:txBody>
                </p:sp>
                <p:sp>
                  <p:nvSpPr>
                    <p:cNvPr id="3588" name="Freeform: Shape 3587">
                      <a:extLst>
                        <a:ext uri="{FF2B5EF4-FFF2-40B4-BE49-F238E27FC236}">
                          <a16:creationId xmlns:a16="http://schemas.microsoft.com/office/drawing/2014/main" id="{D66A081F-82E3-4C6C-8BFE-B1ED2EE5B4CF}"/>
                        </a:ext>
                      </a:extLst>
                    </p:cNvPr>
                    <p:cNvSpPr/>
                    <p:nvPr/>
                  </p:nvSpPr>
                  <p:spPr>
                    <a:xfrm>
                      <a:off x="10226299" y="1303862"/>
                      <a:ext cx="193331" cy="10885"/>
                    </a:xfrm>
                    <a:custGeom>
                      <a:avLst/>
                      <a:gdLst>
                        <a:gd name="connsiteX0" fmla="*/ 0 w 193331"/>
                        <a:gd name="connsiteY0" fmla="*/ 8334 h 10885"/>
                        <a:gd name="connsiteX1" fmla="*/ 48447 w 193331"/>
                        <a:gd name="connsiteY1" fmla="*/ 10486 h 10885"/>
                        <a:gd name="connsiteX2" fmla="*/ 96803 w 193331"/>
                        <a:gd name="connsiteY2" fmla="*/ 7830 h 10885"/>
                        <a:gd name="connsiteX3" fmla="*/ 193331 w 193331"/>
                        <a:gd name="connsiteY3" fmla="*/ 0 h 10885"/>
                        <a:gd name="connsiteX4" fmla="*/ 96757 w 193331"/>
                        <a:gd name="connsiteY4" fmla="*/ 6731 h 10885"/>
                        <a:gd name="connsiteX5" fmla="*/ 48402 w 193331"/>
                        <a:gd name="connsiteY5" fmla="*/ 8838 h 10885"/>
                        <a:gd name="connsiteX6" fmla="*/ 412 w 193331"/>
                        <a:gd name="connsiteY6" fmla="*/ 6136 h 10885"/>
                        <a:gd name="connsiteX7" fmla="*/ 0 w 193331"/>
                        <a:gd name="connsiteY7" fmla="*/ 8334 h 1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331" h="10885">
                          <a:moveTo>
                            <a:pt x="0" y="8334"/>
                          </a:moveTo>
                          <a:cubicBezTo>
                            <a:pt x="16027" y="11265"/>
                            <a:pt x="32329" y="11173"/>
                            <a:pt x="48447" y="10486"/>
                          </a:cubicBezTo>
                          <a:cubicBezTo>
                            <a:pt x="64566" y="9754"/>
                            <a:pt x="80684" y="8838"/>
                            <a:pt x="96803" y="7830"/>
                          </a:cubicBezTo>
                          <a:cubicBezTo>
                            <a:pt x="129040" y="5770"/>
                            <a:pt x="161186" y="3160"/>
                            <a:pt x="193331" y="0"/>
                          </a:cubicBezTo>
                          <a:cubicBezTo>
                            <a:pt x="161186" y="2793"/>
                            <a:pt x="128948" y="5037"/>
                            <a:pt x="96757" y="6731"/>
                          </a:cubicBezTo>
                          <a:cubicBezTo>
                            <a:pt x="80639" y="7556"/>
                            <a:pt x="64520" y="8288"/>
                            <a:pt x="48402" y="8838"/>
                          </a:cubicBezTo>
                          <a:cubicBezTo>
                            <a:pt x="32329" y="9342"/>
                            <a:pt x="16119" y="9204"/>
                            <a:pt x="412" y="6136"/>
                          </a:cubicBezTo>
                          <a:lnTo>
                            <a:pt x="0" y="8334"/>
                          </a:lnTo>
                          <a:close/>
                        </a:path>
                      </a:pathLst>
                    </a:custGeom>
                    <a:solidFill>
                      <a:srgbClr val="A0BDAB"/>
                    </a:solidFill>
                    <a:ln w="4577" cap="flat">
                      <a:noFill/>
                      <a:prstDash val="solid"/>
                      <a:miter/>
                    </a:ln>
                  </p:spPr>
                  <p:txBody>
                    <a:bodyPr rtlCol="0" anchor="ctr"/>
                    <a:lstStyle/>
                    <a:p>
                      <a:endParaRPr lang="th-TH"/>
                    </a:p>
                  </p:txBody>
                </p:sp>
                <p:sp>
                  <p:nvSpPr>
                    <p:cNvPr id="3589" name="Freeform: Shape 3588">
                      <a:extLst>
                        <a:ext uri="{FF2B5EF4-FFF2-40B4-BE49-F238E27FC236}">
                          <a16:creationId xmlns:a16="http://schemas.microsoft.com/office/drawing/2014/main" id="{52A7D771-94B3-498E-8814-8CC9424AAEEA}"/>
                        </a:ext>
                      </a:extLst>
                    </p:cNvPr>
                    <p:cNvSpPr/>
                    <p:nvPr/>
                  </p:nvSpPr>
                  <p:spPr>
                    <a:xfrm>
                      <a:off x="10311975" y="1228032"/>
                      <a:ext cx="147493" cy="17217"/>
                    </a:xfrm>
                    <a:custGeom>
                      <a:avLst/>
                      <a:gdLst>
                        <a:gd name="connsiteX0" fmla="*/ 732 w 147493"/>
                        <a:gd name="connsiteY0" fmla="*/ 17218 h 17217"/>
                        <a:gd name="connsiteX1" fmla="*/ 18729 w 147493"/>
                        <a:gd name="connsiteY1" fmla="*/ 13280 h 17217"/>
                        <a:gd name="connsiteX2" fmla="*/ 37228 w 147493"/>
                        <a:gd name="connsiteY2" fmla="*/ 13234 h 17217"/>
                        <a:gd name="connsiteX3" fmla="*/ 55774 w 147493"/>
                        <a:gd name="connsiteY3" fmla="*/ 15157 h 17217"/>
                        <a:gd name="connsiteX4" fmla="*/ 65115 w 147493"/>
                        <a:gd name="connsiteY4" fmla="*/ 15890 h 17217"/>
                        <a:gd name="connsiteX5" fmla="*/ 74503 w 147493"/>
                        <a:gd name="connsiteY5" fmla="*/ 15981 h 17217"/>
                        <a:gd name="connsiteX6" fmla="*/ 111548 w 147493"/>
                        <a:gd name="connsiteY6" fmla="*/ 10578 h 17217"/>
                        <a:gd name="connsiteX7" fmla="*/ 147494 w 147493"/>
                        <a:gd name="connsiteY7" fmla="*/ 0 h 17217"/>
                        <a:gd name="connsiteX8" fmla="*/ 111456 w 147493"/>
                        <a:gd name="connsiteY8" fmla="*/ 10028 h 17217"/>
                        <a:gd name="connsiteX9" fmla="*/ 74503 w 147493"/>
                        <a:gd name="connsiteY9" fmla="*/ 14836 h 17217"/>
                        <a:gd name="connsiteX10" fmla="*/ 37365 w 147493"/>
                        <a:gd name="connsiteY10" fmla="*/ 11540 h 17217"/>
                        <a:gd name="connsiteX11" fmla="*/ 18545 w 147493"/>
                        <a:gd name="connsiteY11" fmla="*/ 11311 h 17217"/>
                        <a:gd name="connsiteX12" fmla="*/ 0 w 147493"/>
                        <a:gd name="connsiteY12" fmla="*/ 15111 h 17217"/>
                        <a:gd name="connsiteX13" fmla="*/ 732 w 147493"/>
                        <a:gd name="connsiteY13" fmla="*/ 17218 h 1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93" h="17217">
                          <a:moveTo>
                            <a:pt x="732" y="17218"/>
                          </a:moveTo>
                          <a:cubicBezTo>
                            <a:pt x="6548" y="15249"/>
                            <a:pt x="12638" y="13921"/>
                            <a:pt x="18729" y="13280"/>
                          </a:cubicBezTo>
                          <a:cubicBezTo>
                            <a:pt x="24864" y="12593"/>
                            <a:pt x="31047" y="12730"/>
                            <a:pt x="37228" y="13234"/>
                          </a:cubicBezTo>
                          <a:cubicBezTo>
                            <a:pt x="43410" y="13737"/>
                            <a:pt x="49592" y="14562"/>
                            <a:pt x="55774" y="15157"/>
                          </a:cubicBezTo>
                          <a:cubicBezTo>
                            <a:pt x="58888" y="15478"/>
                            <a:pt x="62001" y="15752"/>
                            <a:pt x="65115" y="15890"/>
                          </a:cubicBezTo>
                          <a:cubicBezTo>
                            <a:pt x="68229" y="15981"/>
                            <a:pt x="71389" y="16073"/>
                            <a:pt x="74503" y="15981"/>
                          </a:cubicBezTo>
                          <a:cubicBezTo>
                            <a:pt x="87004" y="15661"/>
                            <a:pt x="99413" y="13554"/>
                            <a:pt x="111548" y="10578"/>
                          </a:cubicBezTo>
                          <a:cubicBezTo>
                            <a:pt x="123683" y="7602"/>
                            <a:pt x="135588" y="3847"/>
                            <a:pt x="147494" y="0"/>
                          </a:cubicBezTo>
                          <a:cubicBezTo>
                            <a:pt x="135542" y="3618"/>
                            <a:pt x="123591" y="7235"/>
                            <a:pt x="111456" y="10028"/>
                          </a:cubicBezTo>
                          <a:cubicBezTo>
                            <a:pt x="99321" y="12822"/>
                            <a:pt x="86958" y="14699"/>
                            <a:pt x="74503" y="14836"/>
                          </a:cubicBezTo>
                          <a:cubicBezTo>
                            <a:pt x="62047" y="15157"/>
                            <a:pt x="49821" y="12730"/>
                            <a:pt x="37365" y="11540"/>
                          </a:cubicBezTo>
                          <a:cubicBezTo>
                            <a:pt x="31138" y="10944"/>
                            <a:pt x="24819" y="10715"/>
                            <a:pt x="18545" y="11311"/>
                          </a:cubicBezTo>
                          <a:cubicBezTo>
                            <a:pt x="12272" y="11906"/>
                            <a:pt x="6044" y="13142"/>
                            <a:pt x="0" y="15111"/>
                          </a:cubicBezTo>
                          <a:lnTo>
                            <a:pt x="732" y="17218"/>
                          </a:lnTo>
                          <a:close/>
                        </a:path>
                      </a:pathLst>
                    </a:custGeom>
                    <a:solidFill>
                      <a:srgbClr val="A0BDAB"/>
                    </a:solidFill>
                    <a:ln w="4577" cap="flat">
                      <a:noFill/>
                      <a:prstDash val="solid"/>
                      <a:miter/>
                    </a:ln>
                  </p:spPr>
                  <p:txBody>
                    <a:bodyPr rtlCol="0" anchor="ctr"/>
                    <a:lstStyle/>
                    <a:p>
                      <a:endParaRPr lang="th-TH"/>
                    </a:p>
                  </p:txBody>
                </p:sp>
                <p:sp>
                  <p:nvSpPr>
                    <p:cNvPr id="3590" name="Freeform: Shape 3589">
                      <a:extLst>
                        <a:ext uri="{FF2B5EF4-FFF2-40B4-BE49-F238E27FC236}">
                          <a16:creationId xmlns:a16="http://schemas.microsoft.com/office/drawing/2014/main" id="{A98EEF3F-8554-4A30-84AE-F28677DE05B0}"/>
                        </a:ext>
                      </a:extLst>
                    </p:cNvPr>
                    <p:cNvSpPr/>
                    <p:nvPr/>
                  </p:nvSpPr>
                  <p:spPr>
                    <a:xfrm>
                      <a:off x="10397788" y="1165160"/>
                      <a:ext cx="85171" cy="9682"/>
                    </a:xfrm>
                    <a:custGeom>
                      <a:avLst/>
                      <a:gdLst>
                        <a:gd name="connsiteX0" fmla="*/ 0 w 85171"/>
                        <a:gd name="connsiteY0" fmla="*/ 1191 h 9682"/>
                        <a:gd name="connsiteX1" fmla="*/ 5586 w 85171"/>
                        <a:gd name="connsiteY1" fmla="*/ 7006 h 9682"/>
                        <a:gd name="connsiteX2" fmla="*/ 10853 w 85171"/>
                        <a:gd name="connsiteY2" fmla="*/ 9021 h 9682"/>
                        <a:gd name="connsiteX3" fmla="*/ 21751 w 85171"/>
                        <a:gd name="connsiteY3" fmla="*/ 9570 h 9682"/>
                        <a:gd name="connsiteX4" fmla="*/ 43090 w 85171"/>
                        <a:gd name="connsiteY4" fmla="*/ 7785 h 9682"/>
                        <a:gd name="connsiteX5" fmla="*/ 85172 w 85171"/>
                        <a:gd name="connsiteY5" fmla="*/ 0 h 9682"/>
                        <a:gd name="connsiteX6" fmla="*/ 42952 w 85171"/>
                        <a:gd name="connsiteY6" fmla="*/ 6640 h 9682"/>
                        <a:gd name="connsiteX7" fmla="*/ 21659 w 85171"/>
                        <a:gd name="connsiteY7" fmla="*/ 7876 h 9682"/>
                        <a:gd name="connsiteX8" fmla="*/ 11265 w 85171"/>
                        <a:gd name="connsiteY8" fmla="*/ 7098 h 9682"/>
                        <a:gd name="connsiteX9" fmla="*/ 2656 w 85171"/>
                        <a:gd name="connsiteY9" fmla="*/ 962 h 9682"/>
                        <a:gd name="connsiteX10" fmla="*/ 0 w 85171"/>
                        <a:gd name="connsiteY10" fmla="*/ 1191 h 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171" h="9682">
                          <a:moveTo>
                            <a:pt x="0" y="1191"/>
                          </a:moveTo>
                          <a:cubicBezTo>
                            <a:pt x="961" y="2931"/>
                            <a:pt x="3938" y="5999"/>
                            <a:pt x="5586" y="7006"/>
                          </a:cubicBezTo>
                          <a:cubicBezTo>
                            <a:pt x="7235" y="8013"/>
                            <a:pt x="9067" y="8609"/>
                            <a:pt x="10853" y="9021"/>
                          </a:cubicBezTo>
                          <a:cubicBezTo>
                            <a:pt x="14470" y="9799"/>
                            <a:pt x="18179" y="9754"/>
                            <a:pt x="21751" y="9570"/>
                          </a:cubicBezTo>
                          <a:cubicBezTo>
                            <a:pt x="28894" y="9204"/>
                            <a:pt x="36038" y="8609"/>
                            <a:pt x="43090" y="7785"/>
                          </a:cubicBezTo>
                          <a:cubicBezTo>
                            <a:pt x="57285" y="6136"/>
                            <a:pt x="71343" y="3526"/>
                            <a:pt x="85172" y="0"/>
                          </a:cubicBezTo>
                          <a:cubicBezTo>
                            <a:pt x="71251" y="3114"/>
                            <a:pt x="57148" y="5358"/>
                            <a:pt x="42952" y="6640"/>
                          </a:cubicBezTo>
                          <a:cubicBezTo>
                            <a:pt x="35854" y="7281"/>
                            <a:pt x="28757" y="7693"/>
                            <a:pt x="21659" y="7876"/>
                          </a:cubicBezTo>
                          <a:cubicBezTo>
                            <a:pt x="18133" y="7968"/>
                            <a:pt x="14607" y="7922"/>
                            <a:pt x="11265" y="7098"/>
                          </a:cubicBezTo>
                          <a:cubicBezTo>
                            <a:pt x="7968" y="6319"/>
                            <a:pt x="4121" y="3801"/>
                            <a:pt x="2656" y="962"/>
                          </a:cubicBezTo>
                          <a:lnTo>
                            <a:pt x="0" y="1191"/>
                          </a:lnTo>
                          <a:close/>
                        </a:path>
                      </a:pathLst>
                    </a:custGeom>
                    <a:solidFill>
                      <a:srgbClr val="A0BDAB"/>
                    </a:solidFill>
                    <a:ln w="4577" cap="flat">
                      <a:noFill/>
                      <a:prstDash val="solid"/>
                      <a:miter/>
                    </a:ln>
                  </p:spPr>
                  <p:txBody>
                    <a:bodyPr rtlCol="0" anchor="ctr"/>
                    <a:lstStyle/>
                    <a:p>
                      <a:endParaRPr lang="th-TH"/>
                    </a:p>
                  </p:txBody>
                </p:sp>
                <p:sp>
                  <p:nvSpPr>
                    <p:cNvPr id="3591" name="Freeform: Shape 3590">
                      <a:extLst>
                        <a:ext uri="{FF2B5EF4-FFF2-40B4-BE49-F238E27FC236}">
                          <a16:creationId xmlns:a16="http://schemas.microsoft.com/office/drawing/2014/main" id="{37DBDD14-F8E4-4C27-96B5-EC6C80C397E9}"/>
                        </a:ext>
                      </a:extLst>
                    </p:cNvPr>
                    <p:cNvSpPr/>
                    <p:nvPr/>
                  </p:nvSpPr>
                  <p:spPr>
                    <a:xfrm>
                      <a:off x="9945668" y="1331108"/>
                      <a:ext cx="61152" cy="166406"/>
                    </a:xfrm>
                    <a:custGeom>
                      <a:avLst/>
                      <a:gdLst>
                        <a:gd name="connsiteX0" fmla="*/ 2677 w 61152"/>
                        <a:gd name="connsiteY0" fmla="*/ 166131 h 166406"/>
                        <a:gd name="connsiteX1" fmla="*/ 4096 w 61152"/>
                        <a:gd name="connsiteY1" fmla="*/ 144380 h 166406"/>
                        <a:gd name="connsiteX2" fmla="*/ 10553 w 61152"/>
                        <a:gd name="connsiteY2" fmla="*/ 123179 h 166406"/>
                        <a:gd name="connsiteX3" fmla="*/ 25481 w 61152"/>
                        <a:gd name="connsiteY3" fmla="*/ 81188 h 166406"/>
                        <a:gd name="connsiteX4" fmla="*/ 40455 w 61152"/>
                        <a:gd name="connsiteY4" fmla="*/ 39197 h 166406"/>
                        <a:gd name="connsiteX5" fmla="*/ 49155 w 61152"/>
                        <a:gd name="connsiteY5" fmla="*/ 18729 h 166406"/>
                        <a:gd name="connsiteX6" fmla="*/ 61152 w 61152"/>
                        <a:gd name="connsiteY6" fmla="*/ 0 h 166406"/>
                        <a:gd name="connsiteX7" fmla="*/ 48880 w 61152"/>
                        <a:gd name="connsiteY7" fmla="*/ 18591 h 166406"/>
                        <a:gd name="connsiteX8" fmla="*/ 39905 w 61152"/>
                        <a:gd name="connsiteY8" fmla="*/ 39014 h 166406"/>
                        <a:gd name="connsiteX9" fmla="*/ 24382 w 61152"/>
                        <a:gd name="connsiteY9" fmla="*/ 80822 h 166406"/>
                        <a:gd name="connsiteX10" fmla="*/ 8904 w 61152"/>
                        <a:gd name="connsiteY10" fmla="*/ 122630 h 166406"/>
                        <a:gd name="connsiteX11" fmla="*/ 2081 w 61152"/>
                        <a:gd name="connsiteY11" fmla="*/ 143968 h 166406"/>
                        <a:gd name="connsiteX12" fmla="*/ 341 w 61152"/>
                        <a:gd name="connsiteY12" fmla="*/ 166406 h 166406"/>
                        <a:gd name="connsiteX13" fmla="*/ 2677 w 61152"/>
                        <a:gd name="connsiteY13" fmla="*/ 166131 h 166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152" h="166406">
                          <a:moveTo>
                            <a:pt x="2677" y="166131"/>
                          </a:moveTo>
                          <a:cubicBezTo>
                            <a:pt x="1761" y="158942"/>
                            <a:pt x="2540" y="151569"/>
                            <a:pt x="4096" y="144380"/>
                          </a:cubicBezTo>
                          <a:cubicBezTo>
                            <a:pt x="5699" y="137191"/>
                            <a:pt x="8080" y="130185"/>
                            <a:pt x="10553" y="123179"/>
                          </a:cubicBezTo>
                          <a:lnTo>
                            <a:pt x="25481" y="81188"/>
                          </a:lnTo>
                          <a:cubicBezTo>
                            <a:pt x="30472" y="67176"/>
                            <a:pt x="35372" y="53164"/>
                            <a:pt x="40455" y="39197"/>
                          </a:cubicBezTo>
                          <a:cubicBezTo>
                            <a:pt x="43065" y="32237"/>
                            <a:pt x="45812" y="25323"/>
                            <a:pt x="49155" y="18729"/>
                          </a:cubicBezTo>
                          <a:cubicBezTo>
                            <a:pt x="52452" y="12089"/>
                            <a:pt x="56436" y="5724"/>
                            <a:pt x="61152" y="0"/>
                          </a:cubicBezTo>
                          <a:cubicBezTo>
                            <a:pt x="56344" y="5678"/>
                            <a:pt x="52315" y="11997"/>
                            <a:pt x="48880" y="18591"/>
                          </a:cubicBezTo>
                          <a:cubicBezTo>
                            <a:pt x="45446" y="25185"/>
                            <a:pt x="42561" y="32100"/>
                            <a:pt x="39905" y="39014"/>
                          </a:cubicBezTo>
                          <a:cubicBezTo>
                            <a:pt x="34639" y="52935"/>
                            <a:pt x="29556" y="66901"/>
                            <a:pt x="24382" y="80822"/>
                          </a:cubicBezTo>
                          <a:lnTo>
                            <a:pt x="8904" y="122630"/>
                          </a:lnTo>
                          <a:cubicBezTo>
                            <a:pt x="6340" y="129590"/>
                            <a:pt x="3822" y="136642"/>
                            <a:pt x="2081" y="143968"/>
                          </a:cubicBezTo>
                          <a:cubicBezTo>
                            <a:pt x="341" y="151249"/>
                            <a:pt x="-529" y="158850"/>
                            <a:pt x="341" y="166406"/>
                          </a:cubicBezTo>
                          <a:lnTo>
                            <a:pt x="2677" y="166131"/>
                          </a:lnTo>
                          <a:close/>
                        </a:path>
                      </a:pathLst>
                    </a:custGeom>
                    <a:solidFill>
                      <a:srgbClr val="A0BDAB"/>
                    </a:solidFill>
                    <a:ln w="4577" cap="flat">
                      <a:noFill/>
                      <a:prstDash val="solid"/>
                      <a:miter/>
                    </a:ln>
                  </p:spPr>
                  <p:txBody>
                    <a:bodyPr rtlCol="0" anchor="ctr"/>
                    <a:lstStyle/>
                    <a:p>
                      <a:endParaRPr lang="th-TH"/>
                    </a:p>
                  </p:txBody>
                </p:sp>
                <p:sp>
                  <p:nvSpPr>
                    <p:cNvPr id="3592" name="Freeform: Shape 3591">
                      <a:extLst>
                        <a:ext uri="{FF2B5EF4-FFF2-40B4-BE49-F238E27FC236}">
                          <a16:creationId xmlns:a16="http://schemas.microsoft.com/office/drawing/2014/main" id="{9B9349CE-8DFA-4766-8D7D-AB777A198B42}"/>
                        </a:ext>
                      </a:extLst>
                    </p:cNvPr>
                    <p:cNvSpPr/>
                    <p:nvPr/>
                  </p:nvSpPr>
                  <p:spPr>
                    <a:xfrm>
                      <a:off x="10039195" y="1228627"/>
                      <a:ext cx="77341" cy="214807"/>
                    </a:xfrm>
                    <a:custGeom>
                      <a:avLst/>
                      <a:gdLst>
                        <a:gd name="connsiteX0" fmla="*/ 2290 w 77341"/>
                        <a:gd name="connsiteY0" fmla="*/ 214808 h 214807"/>
                        <a:gd name="connsiteX1" fmla="*/ 11493 w 77341"/>
                        <a:gd name="connsiteY1" fmla="*/ 158393 h 214807"/>
                        <a:gd name="connsiteX2" fmla="*/ 19690 w 77341"/>
                        <a:gd name="connsiteY2" fmla="*/ 131055 h 214807"/>
                        <a:gd name="connsiteX3" fmla="*/ 31962 w 77341"/>
                        <a:gd name="connsiteY3" fmla="*/ 105274 h 214807"/>
                        <a:gd name="connsiteX4" fmla="*/ 39060 w 77341"/>
                        <a:gd name="connsiteY4" fmla="*/ 92773 h 214807"/>
                        <a:gd name="connsiteX5" fmla="*/ 45517 w 77341"/>
                        <a:gd name="connsiteY5" fmla="*/ 79952 h 214807"/>
                        <a:gd name="connsiteX6" fmla="*/ 56461 w 77341"/>
                        <a:gd name="connsiteY6" fmla="*/ 53438 h 214807"/>
                        <a:gd name="connsiteX7" fmla="*/ 77341 w 77341"/>
                        <a:gd name="connsiteY7" fmla="*/ 0 h 214807"/>
                        <a:gd name="connsiteX8" fmla="*/ 55957 w 77341"/>
                        <a:gd name="connsiteY8" fmla="*/ 53210 h 214807"/>
                        <a:gd name="connsiteX9" fmla="*/ 44738 w 77341"/>
                        <a:gd name="connsiteY9" fmla="*/ 79585 h 214807"/>
                        <a:gd name="connsiteX10" fmla="*/ 38190 w 77341"/>
                        <a:gd name="connsiteY10" fmla="*/ 92316 h 214807"/>
                        <a:gd name="connsiteX11" fmla="*/ 31001 w 77341"/>
                        <a:gd name="connsiteY11" fmla="*/ 104725 h 214807"/>
                        <a:gd name="connsiteX12" fmla="*/ 18362 w 77341"/>
                        <a:gd name="connsiteY12" fmla="*/ 130551 h 214807"/>
                        <a:gd name="connsiteX13" fmla="*/ 9799 w 77341"/>
                        <a:gd name="connsiteY13" fmla="*/ 157980 h 214807"/>
                        <a:gd name="connsiteX14" fmla="*/ 0 w 77341"/>
                        <a:gd name="connsiteY14" fmla="*/ 214487 h 214807"/>
                        <a:gd name="connsiteX15" fmla="*/ 2290 w 77341"/>
                        <a:gd name="connsiteY15" fmla="*/ 214808 h 21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7341" h="214807">
                          <a:moveTo>
                            <a:pt x="2290" y="214808"/>
                          </a:moveTo>
                          <a:cubicBezTo>
                            <a:pt x="4671" y="195896"/>
                            <a:pt x="7143" y="176938"/>
                            <a:pt x="11493" y="158393"/>
                          </a:cubicBezTo>
                          <a:cubicBezTo>
                            <a:pt x="13646" y="149097"/>
                            <a:pt x="16302" y="139939"/>
                            <a:pt x="19690" y="131055"/>
                          </a:cubicBezTo>
                          <a:cubicBezTo>
                            <a:pt x="23079" y="122126"/>
                            <a:pt x="27200" y="113563"/>
                            <a:pt x="31962" y="105274"/>
                          </a:cubicBezTo>
                          <a:cubicBezTo>
                            <a:pt x="34344" y="101107"/>
                            <a:pt x="36725" y="96986"/>
                            <a:pt x="39060" y="92773"/>
                          </a:cubicBezTo>
                          <a:cubicBezTo>
                            <a:pt x="41349" y="88561"/>
                            <a:pt x="43502" y="84302"/>
                            <a:pt x="45517" y="79952"/>
                          </a:cubicBezTo>
                          <a:cubicBezTo>
                            <a:pt x="49501" y="71251"/>
                            <a:pt x="52981" y="62322"/>
                            <a:pt x="56461" y="53438"/>
                          </a:cubicBezTo>
                          <a:lnTo>
                            <a:pt x="77341" y="0"/>
                          </a:lnTo>
                          <a:lnTo>
                            <a:pt x="55957" y="53210"/>
                          </a:lnTo>
                          <a:cubicBezTo>
                            <a:pt x="52385" y="62093"/>
                            <a:pt x="48814" y="70931"/>
                            <a:pt x="44738" y="79585"/>
                          </a:cubicBezTo>
                          <a:cubicBezTo>
                            <a:pt x="42723" y="83890"/>
                            <a:pt x="40525" y="88148"/>
                            <a:pt x="38190" y="92316"/>
                          </a:cubicBezTo>
                          <a:cubicBezTo>
                            <a:pt x="35854" y="96483"/>
                            <a:pt x="33382" y="100558"/>
                            <a:pt x="31001" y="104725"/>
                          </a:cubicBezTo>
                          <a:cubicBezTo>
                            <a:pt x="26101" y="112967"/>
                            <a:pt x="21842" y="121622"/>
                            <a:pt x="18362" y="130551"/>
                          </a:cubicBezTo>
                          <a:cubicBezTo>
                            <a:pt x="14882" y="139481"/>
                            <a:pt x="12089" y="148685"/>
                            <a:pt x="9799" y="157980"/>
                          </a:cubicBezTo>
                          <a:cubicBezTo>
                            <a:pt x="5266" y="176617"/>
                            <a:pt x="2610" y="195575"/>
                            <a:pt x="0" y="214487"/>
                          </a:cubicBezTo>
                          <a:lnTo>
                            <a:pt x="2290" y="214808"/>
                          </a:lnTo>
                          <a:close/>
                        </a:path>
                      </a:pathLst>
                    </a:custGeom>
                    <a:solidFill>
                      <a:srgbClr val="A0BDAB"/>
                    </a:solidFill>
                    <a:ln w="4577" cap="flat">
                      <a:noFill/>
                      <a:prstDash val="solid"/>
                      <a:miter/>
                    </a:ln>
                  </p:spPr>
                  <p:txBody>
                    <a:bodyPr rtlCol="0" anchor="ctr"/>
                    <a:lstStyle/>
                    <a:p>
                      <a:endParaRPr lang="th-TH"/>
                    </a:p>
                  </p:txBody>
                </p:sp>
                <p:sp>
                  <p:nvSpPr>
                    <p:cNvPr id="3593" name="Freeform: Shape 3592">
                      <a:extLst>
                        <a:ext uri="{FF2B5EF4-FFF2-40B4-BE49-F238E27FC236}">
                          <a16:creationId xmlns:a16="http://schemas.microsoft.com/office/drawing/2014/main" id="{EC16BCB8-8290-4934-B4D0-17A2EFF918BB}"/>
                        </a:ext>
                      </a:extLst>
                    </p:cNvPr>
                    <p:cNvSpPr/>
                    <p:nvPr/>
                  </p:nvSpPr>
                  <p:spPr>
                    <a:xfrm>
                      <a:off x="10148430" y="1171296"/>
                      <a:ext cx="54469" cy="197406"/>
                    </a:xfrm>
                    <a:custGeom>
                      <a:avLst/>
                      <a:gdLst>
                        <a:gd name="connsiteX0" fmla="*/ 2405 w 54469"/>
                        <a:gd name="connsiteY0" fmla="*/ 197269 h 197406"/>
                        <a:gd name="connsiteX1" fmla="*/ 2725 w 54469"/>
                        <a:gd name="connsiteY1" fmla="*/ 171718 h 197406"/>
                        <a:gd name="connsiteX2" fmla="*/ 3321 w 54469"/>
                        <a:gd name="connsiteY2" fmla="*/ 165353 h 197406"/>
                        <a:gd name="connsiteX3" fmla="*/ 4099 w 54469"/>
                        <a:gd name="connsiteY3" fmla="*/ 158988 h 197406"/>
                        <a:gd name="connsiteX4" fmla="*/ 5015 w 54469"/>
                        <a:gd name="connsiteY4" fmla="*/ 152669 h 197406"/>
                        <a:gd name="connsiteX5" fmla="*/ 6160 w 54469"/>
                        <a:gd name="connsiteY5" fmla="*/ 146349 h 197406"/>
                        <a:gd name="connsiteX6" fmla="*/ 11929 w 54469"/>
                        <a:gd name="connsiteY6" fmla="*/ 121347 h 197406"/>
                        <a:gd name="connsiteX7" fmla="*/ 15455 w 54469"/>
                        <a:gd name="connsiteY7" fmla="*/ 108984 h 197406"/>
                        <a:gd name="connsiteX8" fmla="*/ 19348 w 54469"/>
                        <a:gd name="connsiteY8" fmla="*/ 96757 h 197406"/>
                        <a:gd name="connsiteX9" fmla="*/ 36657 w 54469"/>
                        <a:gd name="connsiteY9" fmla="*/ 48310 h 197406"/>
                        <a:gd name="connsiteX10" fmla="*/ 54470 w 54469"/>
                        <a:gd name="connsiteY10" fmla="*/ 0 h 197406"/>
                        <a:gd name="connsiteX11" fmla="*/ 36107 w 54469"/>
                        <a:gd name="connsiteY11" fmla="*/ 48127 h 197406"/>
                        <a:gd name="connsiteX12" fmla="*/ 18249 w 54469"/>
                        <a:gd name="connsiteY12" fmla="*/ 96437 h 197406"/>
                        <a:gd name="connsiteX13" fmla="*/ 14219 w 54469"/>
                        <a:gd name="connsiteY13" fmla="*/ 108663 h 197406"/>
                        <a:gd name="connsiteX14" fmla="*/ 10556 w 54469"/>
                        <a:gd name="connsiteY14" fmla="*/ 121027 h 197406"/>
                        <a:gd name="connsiteX15" fmla="*/ 4465 w 54469"/>
                        <a:gd name="connsiteY15" fmla="*/ 146075 h 197406"/>
                        <a:gd name="connsiteX16" fmla="*/ 3275 w 54469"/>
                        <a:gd name="connsiteY16" fmla="*/ 152394 h 197406"/>
                        <a:gd name="connsiteX17" fmla="*/ 2268 w 54469"/>
                        <a:gd name="connsiteY17" fmla="*/ 158759 h 197406"/>
                        <a:gd name="connsiteX18" fmla="*/ 1443 w 54469"/>
                        <a:gd name="connsiteY18" fmla="*/ 165170 h 197406"/>
                        <a:gd name="connsiteX19" fmla="*/ 756 w 54469"/>
                        <a:gd name="connsiteY19" fmla="*/ 171581 h 197406"/>
                        <a:gd name="connsiteX20" fmla="*/ 161 w 54469"/>
                        <a:gd name="connsiteY20" fmla="*/ 197407 h 197406"/>
                        <a:gd name="connsiteX21" fmla="*/ 2405 w 54469"/>
                        <a:gd name="connsiteY21" fmla="*/ 197269 h 197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469" h="197406">
                          <a:moveTo>
                            <a:pt x="2405" y="197269"/>
                          </a:moveTo>
                          <a:cubicBezTo>
                            <a:pt x="2039" y="188752"/>
                            <a:pt x="2039" y="180235"/>
                            <a:pt x="2725" y="171718"/>
                          </a:cubicBezTo>
                          <a:cubicBezTo>
                            <a:pt x="2863" y="169612"/>
                            <a:pt x="3138" y="167459"/>
                            <a:pt x="3321" y="165353"/>
                          </a:cubicBezTo>
                          <a:cubicBezTo>
                            <a:pt x="3550" y="163246"/>
                            <a:pt x="3733" y="161094"/>
                            <a:pt x="4099" y="158988"/>
                          </a:cubicBezTo>
                          <a:lnTo>
                            <a:pt x="5015" y="152669"/>
                          </a:lnTo>
                          <a:lnTo>
                            <a:pt x="6160" y="146349"/>
                          </a:lnTo>
                          <a:cubicBezTo>
                            <a:pt x="7763" y="137970"/>
                            <a:pt x="9640" y="129590"/>
                            <a:pt x="11929" y="121347"/>
                          </a:cubicBezTo>
                          <a:cubicBezTo>
                            <a:pt x="12983" y="117180"/>
                            <a:pt x="14265" y="113105"/>
                            <a:pt x="15455" y="108984"/>
                          </a:cubicBezTo>
                          <a:cubicBezTo>
                            <a:pt x="16737" y="104908"/>
                            <a:pt x="17974" y="100787"/>
                            <a:pt x="19348" y="96757"/>
                          </a:cubicBezTo>
                          <a:cubicBezTo>
                            <a:pt x="24705" y="80456"/>
                            <a:pt x="30750" y="64383"/>
                            <a:pt x="36657" y="48310"/>
                          </a:cubicBezTo>
                          <a:lnTo>
                            <a:pt x="54470" y="0"/>
                          </a:lnTo>
                          <a:lnTo>
                            <a:pt x="36107" y="48127"/>
                          </a:lnTo>
                          <a:cubicBezTo>
                            <a:pt x="30017" y="64154"/>
                            <a:pt x="23790" y="80181"/>
                            <a:pt x="18249" y="96437"/>
                          </a:cubicBezTo>
                          <a:cubicBezTo>
                            <a:pt x="16829" y="100466"/>
                            <a:pt x="15547" y="104588"/>
                            <a:pt x="14219" y="108663"/>
                          </a:cubicBezTo>
                          <a:cubicBezTo>
                            <a:pt x="12983" y="112784"/>
                            <a:pt x="11655" y="116860"/>
                            <a:pt x="10556" y="121027"/>
                          </a:cubicBezTo>
                          <a:cubicBezTo>
                            <a:pt x="8175" y="129269"/>
                            <a:pt x="6160" y="137649"/>
                            <a:pt x="4465" y="146075"/>
                          </a:cubicBezTo>
                          <a:lnTo>
                            <a:pt x="3275" y="152394"/>
                          </a:lnTo>
                          <a:lnTo>
                            <a:pt x="2268" y="158759"/>
                          </a:lnTo>
                          <a:cubicBezTo>
                            <a:pt x="1901" y="160865"/>
                            <a:pt x="1672" y="163018"/>
                            <a:pt x="1443" y="165170"/>
                          </a:cubicBezTo>
                          <a:cubicBezTo>
                            <a:pt x="1214" y="167322"/>
                            <a:pt x="894" y="169428"/>
                            <a:pt x="756" y="171581"/>
                          </a:cubicBezTo>
                          <a:cubicBezTo>
                            <a:pt x="-22" y="180143"/>
                            <a:pt x="-159" y="188798"/>
                            <a:pt x="161" y="197407"/>
                          </a:cubicBezTo>
                          <a:lnTo>
                            <a:pt x="2405" y="197269"/>
                          </a:lnTo>
                          <a:close/>
                        </a:path>
                      </a:pathLst>
                    </a:custGeom>
                    <a:solidFill>
                      <a:srgbClr val="A0BDAB"/>
                    </a:solidFill>
                    <a:ln w="4577" cap="flat">
                      <a:noFill/>
                      <a:prstDash val="solid"/>
                      <a:miter/>
                    </a:ln>
                  </p:spPr>
                  <p:txBody>
                    <a:bodyPr rtlCol="0" anchor="ctr"/>
                    <a:lstStyle/>
                    <a:p>
                      <a:endParaRPr lang="th-TH"/>
                    </a:p>
                  </p:txBody>
                </p:sp>
                <p:sp>
                  <p:nvSpPr>
                    <p:cNvPr id="3594" name="Freeform: Shape 3593">
                      <a:extLst>
                        <a:ext uri="{FF2B5EF4-FFF2-40B4-BE49-F238E27FC236}">
                          <a16:creationId xmlns:a16="http://schemas.microsoft.com/office/drawing/2014/main" id="{1C24BBE3-EA7D-4907-8358-944EDF8FB160}"/>
                        </a:ext>
                      </a:extLst>
                    </p:cNvPr>
                    <p:cNvSpPr/>
                    <p:nvPr/>
                  </p:nvSpPr>
                  <p:spPr>
                    <a:xfrm>
                      <a:off x="10217690" y="1128069"/>
                      <a:ext cx="58475" cy="189118"/>
                    </a:xfrm>
                    <a:custGeom>
                      <a:avLst/>
                      <a:gdLst>
                        <a:gd name="connsiteX0" fmla="*/ 2198 w 58475"/>
                        <a:gd name="connsiteY0" fmla="*/ 189119 h 189118"/>
                        <a:gd name="connsiteX1" fmla="*/ 14882 w 58475"/>
                        <a:gd name="connsiteY1" fmla="*/ 141495 h 189118"/>
                        <a:gd name="connsiteX2" fmla="*/ 29352 w 58475"/>
                        <a:gd name="connsiteY2" fmla="*/ 94330 h 189118"/>
                        <a:gd name="connsiteX3" fmla="*/ 58475 w 58475"/>
                        <a:gd name="connsiteY3" fmla="*/ 0 h 189118"/>
                        <a:gd name="connsiteX4" fmla="*/ 28253 w 58475"/>
                        <a:gd name="connsiteY4" fmla="*/ 94010 h 189118"/>
                        <a:gd name="connsiteX5" fmla="*/ 13234 w 58475"/>
                        <a:gd name="connsiteY5" fmla="*/ 141038 h 189118"/>
                        <a:gd name="connsiteX6" fmla="*/ 0 w 58475"/>
                        <a:gd name="connsiteY6" fmla="*/ 188660 h 189118"/>
                        <a:gd name="connsiteX7" fmla="*/ 2198 w 58475"/>
                        <a:gd name="connsiteY7" fmla="*/ 189119 h 18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75" h="189118">
                          <a:moveTo>
                            <a:pt x="2198" y="189119"/>
                          </a:moveTo>
                          <a:cubicBezTo>
                            <a:pt x="5770" y="173092"/>
                            <a:pt x="10166" y="157248"/>
                            <a:pt x="14882" y="141495"/>
                          </a:cubicBezTo>
                          <a:cubicBezTo>
                            <a:pt x="19599" y="125743"/>
                            <a:pt x="24498" y="110037"/>
                            <a:pt x="29352" y="94330"/>
                          </a:cubicBezTo>
                          <a:lnTo>
                            <a:pt x="58475" y="0"/>
                          </a:lnTo>
                          <a:lnTo>
                            <a:pt x="28253" y="94010"/>
                          </a:lnTo>
                          <a:cubicBezTo>
                            <a:pt x="23216" y="109670"/>
                            <a:pt x="18133" y="125331"/>
                            <a:pt x="13234" y="141038"/>
                          </a:cubicBezTo>
                          <a:cubicBezTo>
                            <a:pt x="8334" y="156744"/>
                            <a:pt x="3755" y="172588"/>
                            <a:pt x="0" y="188660"/>
                          </a:cubicBezTo>
                          <a:lnTo>
                            <a:pt x="2198" y="189119"/>
                          </a:lnTo>
                          <a:close/>
                        </a:path>
                      </a:pathLst>
                    </a:custGeom>
                    <a:solidFill>
                      <a:srgbClr val="A0BDAB"/>
                    </a:solidFill>
                    <a:ln w="4577" cap="flat">
                      <a:noFill/>
                      <a:prstDash val="solid"/>
                      <a:miter/>
                    </a:ln>
                  </p:spPr>
                  <p:txBody>
                    <a:bodyPr rtlCol="0" anchor="ctr"/>
                    <a:lstStyle/>
                    <a:p>
                      <a:endParaRPr lang="th-TH"/>
                    </a:p>
                  </p:txBody>
                </p:sp>
                <p:sp>
                  <p:nvSpPr>
                    <p:cNvPr id="3595" name="Freeform: Shape 3594">
                      <a:extLst>
                        <a:ext uri="{FF2B5EF4-FFF2-40B4-BE49-F238E27FC236}">
                          <a16:creationId xmlns:a16="http://schemas.microsoft.com/office/drawing/2014/main" id="{2BFD947F-934B-4DB2-B42D-96830841BC6F}"/>
                        </a:ext>
                      </a:extLst>
                    </p:cNvPr>
                    <p:cNvSpPr/>
                    <p:nvPr/>
                  </p:nvSpPr>
                  <p:spPr>
                    <a:xfrm>
                      <a:off x="10298879" y="1096931"/>
                      <a:ext cx="39242" cy="150836"/>
                    </a:xfrm>
                    <a:custGeom>
                      <a:avLst/>
                      <a:gdLst>
                        <a:gd name="connsiteX0" fmla="*/ 2244 w 39242"/>
                        <a:gd name="connsiteY0" fmla="*/ 150837 h 150836"/>
                        <a:gd name="connsiteX1" fmla="*/ 39243 w 39242"/>
                        <a:gd name="connsiteY1" fmla="*/ 0 h 150836"/>
                        <a:gd name="connsiteX2" fmla="*/ 0 w 39242"/>
                        <a:gd name="connsiteY2" fmla="*/ 150608 h 150836"/>
                        <a:gd name="connsiteX3" fmla="*/ 2244 w 39242"/>
                        <a:gd name="connsiteY3" fmla="*/ 150837 h 150836"/>
                      </a:gdLst>
                      <a:ahLst/>
                      <a:cxnLst>
                        <a:cxn ang="0">
                          <a:pos x="connsiteX0" y="connsiteY0"/>
                        </a:cxn>
                        <a:cxn ang="0">
                          <a:pos x="connsiteX1" y="connsiteY1"/>
                        </a:cxn>
                        <a:cxn ang="0">
                          <a:pos x="connsiteX2" y="connsiteY2"/>
                        </a:cxn>
                        <a:cxn ang="0">
                          <a:pos x="connsiteX3" y="connsiteY3"/>
                        </a:cxn>
                      </a:cxnLst>
                      <a:rect l="l" t="t" r="r" b="b"/>
                      <a:pathLst>
                        <a:path w="39242" h="150836">
                          <a:moveTo>
                            <a:pt x="2244" y="150837"/>
                          </a:moveTo>
                          <a:cubicBezTo>
                            <a:pt x="7738" y="99276"/>
                            <a:pt x="20194" y="48401"/>
                            <a:pt x="39243" y="0"/>
                          </a:cubicBezTo>
                          <a:cubicBezTo>
                            <a:pt x="19507" y="48127"/>
                            <a:pt x="6228" y="98909"/>
                            <a:pt x="0" y="150608"/>
                          </a:cubicBezTo>
                          <a:lnTo>
                            <a:pt x="2244" y="150837"/>
                          </a:lnTo>
                          <a:close/>
                        </a:path>
                      </a:pathLst>
                    </a:custGeom>
                    <a:solidFill>
                      <a:srgbClr val="A0BDAB"/>
                    </a:solidFill>
                    <a:ln w="4577" cap="flat">
                      <a:noFill/>
                      <a:prstDash val="solid"/>
                      <a:miter/>
                    </a:ln>
                  </p:spPr>
                  <p:txBody>
                    <a:bodyPr rtlCol="0" anchor="ctr"/>
                    <a:lstStyle/>
                    <a:p>
                      <a:endParaRPr lang="th-TH"/>
                    </a:p>
                  </p:txBody>
                </p:sp>
                <p:sp>
                  <p:nvSpPr>
                    <p:cNvPr id="3596" name="Freeform: Shape 3595">
                      <a:extLst>
                        <a:ext uri="{FF2B5EF4-FFF2-40B4-BE49-F238E27FC236}">
                          <a16:creationId xmlns:a16="http://schemas.microsoft.com/office/drawing/2014/main" id="{FC8A177C-C6E8-4B6C-AEF0-08C1793834F1}"/>
                        </a:ext>
                      </a:extLst>
                    </p:cNvPr>
                    <p:cNvSpPr/>
                    <p:nvPr/>
                  </p:nvSpPr>
                  <p:spPr>
                    <a:xfrm>
                      <a:off x="10382814" y="1063870"/>
                      <a:ext cx="44692" cy="110219"/>
                    </a:xfrm>
                    <a:custGeom>
                      <a:avLst/>
                      <a:gdLst>
                        <a:gd name="connsiteX0" fmla="*/ 2244 w 44692"/>
                        <a:gd name="connsiteY0" fmla="*/ 110220 h 110219"/>
                        <a:gd name="connsiteX1" fmla="*/ 44692 w 44692"/>
                        <a:gd name="connsiteY1" fmla="*/ 0 h 110219"/>
                        <a:gd name="connsiteX2" fmla="*/ 0 w 44692"/>
                        <a:gd name="connsiteY2" fmla="*/ 109899 h 110219"/>
                        <a:gd name="connsiteX3" fmla="*/ 2244 w 44692"/>
                        <a:gd name="connsiteY3" fmla="*/ 110220 h 110219"/>
                      </a:gdLst>
                      <a:ahLst/>
                      <a:cxnLst>
                        <a:cxn ang="0">
                          <a:pos x="connsiteX0" y="connsiteY0"/>
                        </a:cxn>
                        <a:cxn ang="0">
                          <a:pos x="connsiteX1" y="connsiteY1"/>
                        </a:cxn>
                        <a:cxn ang="0">
                          <a:pos x="connsiteX2" y="connsiteY2"/>
                        </a:cxn>
                        <a:cxn ang="0">
                          <a:pos x="connsiteX3" y="connsiteY3"/>
                        </a:cxn>
                      </a:cxnLst>
                      <a:rect l="l" t="t" r="r" b="b"/>
                      <a:pathLst>
                        <a:path w="44692" h="110219">
                          <a:moveTo>
                            <a:pt x="2244" y="110220"/>
                          </a:moveTo>
                          <a:cubicBezTo>
                            <a:pt x="7510" y="70977"/>
                            <a:pt x="22163" y="32878"/>
                            <a:pt x="44692" y="0"/>
                          </a:cubicBezTo>
                          <a:cubicBezTo>
                            <a:pt x="21522" y="32420"/>
                            <a:pt x="6044" y="70381"/>
                            <a:pt x="0" y="109899"/>
                          </a:cubicBezTo>
                          <a:lnTo>
                            <a:pt x="2244" y="110220"/>
                          </a:lnTo>
                          <a:close/>
                        </a:path>
                      </a:pathLst>
                    </a:custGeom>
                    <a:solidFill>
                      <a:srgbClr val="A0BDAB"/>
                    </a:solidFill>
                    <a:ln w="4577" cap="flat">
                      <a:noFill/>
                      <a:prstDash val="solid"/>
                      <a:miter/>
                    </a:ln>
                  </p:spPr>
                  <p:txBody>
                    <a:bodyPr rtlCol="0" anchor="ctr"/>
                    <a:lstStyle/>
                    <a:p>
                      <a:endParaRPr lang="th-TH"/>
                    </a:p>
                  </p:txBody>
                </p:sp>
              </p:grpSp>
            </p:grpSp>
          </p:grpSp>
          <p:grpSp>
            <p:nvGrpSpPr>
              <p:cNvPr id="3484" name="Graphic 4">
                <a:extLst>
                  <a:ext uri="{FF2B5EF4-FFF2-40B4-BE49-F238E27FC236}">
                    <a16:creationId xmlns:a16="http://schemas.microsoft.com/office/drawing/2014/main" id="{F98E676C-BF6F-4F8A-803B-075EFA61FD54}"/>
                  </a:ext>
                </a:extLst>
              </p:cNvPr>
              <p:cNvGrpSpPr/>
              <p:nvPr/>
            </p:nvGrpSpPr>
            <p:grpSpPr>
              <a:xfrm>
                <a:off x="9912534" y="1350964"/>
                <a:ext cx="641997" cy="545789"/>
                <a:chOff x="9912534" y="1350964"/>
                <a:chExt cx="641997" cy="545789"/>
              </a:xfrm>
            </p:grpSpPr>
            <p:grpSp>
              <p:nvGrpSpPr>
                <p:cNvPr id="3561" name="Graphic 4">
                  <a:extLst>
                    <a:ext uri="{FF2B5EF4-FFF2-40B4-BE49-F238E27FC236}">
                      <a16:creationId xmlns:a16="http://schemas.microsoft.com/office/drawing/2014/main" id="{F646E861-E870-4111-8783-2F25904781E5}"/>
                    </a:ext>
                  </a:extLst>
                </p:cNvPr>
                <p:cNvGrpSpPr/>
                <p:nvPr/>
              </p:nvGrpSpPr>
              <p:grpSpPr>
                <a:xfrm>
                  <a:off x="9912534" y="1350964"/>
                  <a:ext cx="641997" cy="545789"/>
                  <a:chOff x="9912534" y="1350964"/>
                  <a:chExt cx="641997" cy="545789"/>
                </a:xfrm>
                <a:solidFill>
                  <a:srgbClr val="FBFFFF"/>
                </a:solidFill>
              </p:grpSpPr>
              <p:sp>
                <p:nvSpPr>
                  <p:cNvPr id="3578" name="Freeform: Shape 3577">
                    <a:extLst>
                      <a:ext uri="{FF2B5EF4-FFF2-40B4-BE49-F238E27FC236}">
                        <a16:creationId xmlns:a16="http://schemas.microsoft.com/office/drawing/2014/main" id="{B04C958E-AECD-4466-955E-FAF9DDA5BA3B}"/>
                      </a:ext>
                    </a:extLst>
                  </p:cNvPr>
                  <p:cNvSpPr/>
                  <p:nvPr/>
                </p:nvSpPr>
                <p:spPr>
                  <a:xfrm>
                    <a:off x="9943224" y="1376991"/>
                    <a:ext cx="611307" cy="519762"/>
                  </a:xfrm>
                  <a:custGeom>
                    <a:avLst/>
                    <a:gdLst>
                      <a:gd name="connsiteX0" fmla="*/ 725 w 611307"/>
                      <a:gd name="connsiteY0" fmla="*/ 469133 h 519762"/>
                      <a:gd name="connsiteX1" fmla="*/ 15470 w 611307"/>
                      <a:gd name="connsiteY1" fmla="*/ 495646 h 519762"/>
                      <a:gd name="connsiteX2" fmla="*/ 237146 w 611307"/>
                      <a:gd name="connsiteY2" fmla="*/ 475910 h 519762"/>
                      <a:gd name="connsiteX3" fmla="*/ 488358 w 611307"/>
                      <a:gd name="connsiteY3" fmla="*/ 307718 h 519762"/>
                      <a:gd name="connsiteX4" fmla="*/ 579254 w 611307"/>
                      <a:gd name="connsiteY4" fmla="*/ 150745 h 519762"/>
                      <a:gd name="connsiteX5" fmla="*/ 611308 w 611307"/>
                      <a:gd name="connsiteY5" fmla="*/ 0 h 519762"/>
                      <a:gd name="connsiteX6" fmla="*/ 725 w 611307"/>
                      <a:gd name="connsiteY6" fmla="*/ 469133 h 519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307" h="519762">
                        <a:moveTo>
                          <a:pt x="725" y="469133"/>
                        </a:moveTo>
                        <a:cubicBezTo>
                          <a:pt x="725" y="469133"/>
                          <a:pt x="-4953" y="488320"/>
                          <a:pt x="15470" y="495646"/>
                        </a:cubicBezTo>
                        <a:cubicBezTo>
                          <a:pt x="35893" y="502973"/>
                          <a:pt x="70237" y="556320"/>
                          <a:pt x="237146" y="475910"/>
                        </a:cubicBezTo>
                        <a:cubicBezTo>
                          <a:pt x="404056" y="395500"/>
                          <a:pt x="457998" y="332766"/>
                          <a:pt x="488358" y="307718"/>
                        </a:cubicBezTo>
                        <a:cubicBezTo>
                          <a:pt x="518718" y="282670"/>
                          <a:pt x="573667" y="195575"/>
                          <a:pt x="579254" y="150745"/>
                        </a:cubicBezTo>
                        <a:cubicBezTo>
                          <a:pt x="584840" y="105916"/>
                          <a:pt x="583375" y="25231"/>
                          <a:pt x="611308" y="0"/>
                        </a:cubicBezTo>
                        <a:cubicBezTo>
                          <a:pt x="611262" y="0"/>
                          <a:pt x="108243" y="350991"/>
                          <a:pt x="725" y="469133"/>
                        </a:cubicBezTo>
                        <a:close/>
                      </a:path>
                    </a:pathLst>
                  </a:custGeom>
                  <a:solidFill>
                    <a:srgbClr val="FBFFFF"/>
                  </a:solidFill>
                  <a:ln w="4577" cap="flat">
                    <a:noFill/>
                    <a:prstDash val="solid"/>
                    <a:miter/>
                  </a:ln>
                </p:spPr>
                <p:txBody>
                  <a:bodyPr rtlCol="0" anchor="ctr"/>
                  <a:lstStyle/>
                  <a:p>
                    <a:endParaRPr lang="th-TH"/>
                  </a:p>
                </p:txBody>
              </p:sp>
              <p:sp>
                <p:nvSpPr>
                  <p:cNvPr id="3579" name="Freeform: Shape 3578">
                    <a:extLst>
                      <a:ext uri="{FF2B5EF4-FFF2-40B4-BE49-F238E27FC236}">
                        <a16:creationId xmlns:a16="http://schemas.microsoft.com/office/drawing/2014/main" id="{AF7D9E73-7232-4C9E-9CB4-454C9E4F7601}"/>
                      </a:ext>
                    </a:extLst>
                  </p:cNvPr>
                  <p:cNvSpPr/>
                  <p:nvPr/>
                </p:nvSpPr>
                <p:spPr>
                  <a:xfrm>
                    <a:off x="9912534" y="1350964"/>
                    <a:ext cx="641951" cy="496497"/>
                  </a:xfrm>
                  <a:custGeom>
                    <a:avLst/>
                    <a:gdLst>
                      <a:gd name="connsiteX0" fmla="*/ 43596 w 641951"/>
                      <a:gd name="connsiteY0" fmla="*/ 495893 h 496497"/>
                      <a:gd name="connsiteX1" fmla="*/ 1056 w 641951"/>
                      <a:gd name="connsiteY1" fmla="*/ 464068 h 496497"/>
                      <a:gd name="connsiteX2" fmla="*/ 212886 w 641951"/>
                      <a:gd name="connsiteY2" fmla="*/ 160425 h 496497"/>
                      <a:gd name="connsiteX3" fmla="*/ 563328 w 641951"/>
                      <a:gd name="connsiteY3" fmla="*/ 10367 h 496497"/>
                      <a:gd name="connsiteX4" fmla="*/ 641952 w 641951"/>
                      <a:gd name="connsiteY4" fmla="*/ 26027 h 496497"/>
                      <a:gd name="connsiteX5" fmla="*/ 43596 w 641951"/>
                      <a:gd name="connsiteY5" fmla="*/ 495893 h 49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951" h="496497">
                        <a:moveTo>
                          <a:pt x="43596" y="495893"/>
                        </a:moveTo>
                        <a:cubicBezTo>
                          <a:pt x="43596" y="495893"/>
                          <a:pt x="9115" y="503586"/>
                          <a:pt x="1056" y="464068"/>
                        </a:cubicBezTo>
                        <a:cubicBezTo>
                          <a:pt x="-7004" y="424504"/>
                          <a:pt x="28027" y="317902"/>
                          <a:pt x="212886" y="160425"/>
                        </a:cubicBezTo>
                        <a:cubicBezTo>
                          <a:pt x="397747" y="2948"/>
                          <a:pt x="469364" y="-17200"/>
                          <a:pt x="563328" y="10367"/>
                        </a:cubicBezTo>
                        <a:cubicBezTo>
                          <a:pt x="563328" y="10367"/>
                          <a:pt x="612966" y="47504"/>
                          <a:pt x="641952" y="26027"/>
                        </a:cubicBezTo>
                        <a:cubicBezTo>
                          <a:pt x="641952" y="26027"/>
                          <a:pt x="293113" y="366670"/>
                          <a:pt x="43596" y="495893"/>
                        </a:cubicBezTo>
                        <a:close/>
                      </a:path>
                    </a:pathLst>
                  </a:custGeom>
                  <a:solidFill>
                    <a:srgbClr val="FBFFFF"/>
                  </a:solidFill>
                  <a:ln w="4577" cap="flat">
                    <a:noFill/>
                    <a:prstDash val="solid"/>
                    <a:miter/>
                  </a:ln>
                </p:spPr>
                <p:txBody>
                  <a:bodyPr rtlCol="0" anchor="ctr"/>
                  <a:lstStyle/>
                  <a:p>
                    <a:endParaRPr lang="th-TH"/>
                  </a:p>
                </p:txBody>
              </p:sp>
            </p:grpSp>
            <p:grpSp>
              <p:nvGrpSpPr>
                <p:cNvPr id="3562" name="Graphic 4">
                  <a:extLst>
                    <a:ext uri="{FF2B5EF4-FFF2-40B4-BE49-F238E27FC236}">
                      <a16:creationId xmlns:a16="http://schemas.microsoft.com/office/drawing/2014/main" id="{CF12A632-0F90-47B9-B296-7002CA91B33F}"/>
                    </a:ext>
                  </a:extLst>
                </p:cNvPr>
                <p:cNvGrpSpPr/>
                <p:nvPr/>
              </p:nvGrpSpPr>
              <p:grpSpPr>
                <a:xfrm>
                  <a:off x="9916744" y="1351951"/>
                  <a:ext cx="636500" cy="540338"/>
                  <a:chOff x="9916744" y="1351951"/>
                  <a:chExt cx="636500" cy="540338"/>
                </a:xfrm>
                <a:solidFill>
                  <a:srgbClr val="A0BDAB"/>
                </a:solidFill>
              </p:grpSpPr>
              <p:pic>
                <p:nvPicPr>
                  <p:cNvPr id="3563" name="Picture 3562">
                    <a:extLst>
                      <a:ext uri="{FF2B5EF4-FFF2-40B4-BE49-F238E27FC236}">
                        <a16:creationId xmlns:a16="http://schemas.microsoft.com/office/drawing/2014/main" id="{DD5CCFAD-F347-405B-89EC-C02E99F9BC65}"/>
                      </a:ext>
                    </a:extLst>
                  </p:cNvPr>
                  <p:cNvPicPr>
                    <a:picLocks noChangeAspect="1"/>
                  </p:cNvPicPr>
                  <p:nvPr/>
                </p:nvPicPr>
                <p:blipFill>
                  <a:blip r:embed="rId88"/>
                  <a:stretch>
                    <a:fillRect/>
                  </a:stretch>
                </p:blipFill>
                <p:spPr>
                  <a:xfrm>
                    <a:off x="9948798" y="1379426"/>
                    <a:ext cx="604446" cy="512863"/>
                  </a:xfrm>
                  <a:custGeom>
                    <a:avLst/>
                    <a:gdLst>
                      <a:gd name="connsiteX0" fmla="*/ 954 w 604446"/>
                      <a:gd name="connsiteY0" fmla="*/ 559 h 512863"/>
                      <a:gd name="connsiteX1" fmla="*/ 605401 w 604446"/>
                      <a:gd name="connsiteY1" fmla="*/ 559 h 512863"/>
                      <a:gd name="connsiteX2" fmla="*/ 605401 w 604446"/>
                      <a:gd name="connsiteY2" fmla="*/ 513423 h 512863"/>
                      <a:gd name="connsiteX3" fmla="*/ 954 w 604446"/>
                      <a:gd name="connsiteY3" fmla="*/ 513423 h 512863"/>
                    </a:gdLst>
                    <a:ahLst/>
                    <a:cxnLst>
                      <a:cxn ang="0">
                        <a:pos x="connsiteX0" y="connsiteY0"/>
                      </a:cxn>
                      <a:cxn ang="0">
                        <a:pos x="connsiteX1" y="connsiteY1"/>
                      </a:cxn>
                      <a:cxn ang="0">
                        <a:pos x="connsiteX2" y="connsiteY2"/>
                      </a:cxn>
                      <a:cxn ang="0">
                        <a:pos x="connsiteX3" y="connsiteY3"/>
                      </a:cxn>
                    </a:cxnLst>
                    <a:rect l="l" t="t" r="r" b="b"/>
                    <a:pathLst>
                      <a:path w="604446" h="512863">
                        <a:moveTo>
                          <a:pt x="954" y="559"/>
                        </a:moveTo>
                        <a:lnTo>
                          <a:pt x="605401" y="559"/>
                        </a:lnTo>
                        <a:lnTo>
                          <a:pt x="605401" y="513423"/>
                        </a:lnTo>
                        <a:lnTo>
                          <a:pt x="954" y="513423"/>
                        </a:lnTo>
                        <a:close/>
                      </a:path>
                    </a:pathLst>
                  </a:custGeom>
                </p:spPr>
              </p:pic>
              <p:pic>
                <p:nvPicPr>
                  <p:cNvPr id="3564" name="Picture 3563">
                    <a:extLst>
                      <a:ext uri="{FF2B5EF4-FFF2-40B4-BE49-F238E27FC236}">
                        <a16:creationId xmlns:a16="http://schemas.microsoft.com/office/drawing/2014/main" id="{2A6BA652-3787-4598-A9B5-0E3CACC4C9C9}"/>
                      </a:ext>
                    </a:extLst>
                  </p:cNvPr>
                  <p:cNvPicPr>
                    <a:picLocks noChangeAspect="1"/>
                  </p:cNvPicPr>
                  <p:nvPr/>
                </p:nvPicPr>
                <p:blipFill>
                  <a:blip r:embed="rId89"/>
                  <a:stretch>
                    <a:fillRect/>
                  </a:stretch>
                </p:blipFill>
                <p:spPr>
                  <a:xfrm>
                    <a:off x="9916744" y="1351951"/>
                    <a:ext cx="636500" cy="494547"/>
                  </a:xfrm>
                  <a:custGeom>
                    <a:avLst/>
                    <a:gdLst>
                      <a:gd name="connsiteX0" fmla="*/ 947 w 636500"/>
                      <a:gd name="connsiteY0" fmla="*/ 553 h 494547"/>
                      <a:gd name="connsiteX1" fmla="*/ 637448 w 636500"/>
                      <a:gd name="connsiteY1" fmla="*/ 553 h 494547"/>
                      <a:gd name="connsiteX2" fmla="*/ 637448 w 636500"/>
                      <a:gd name="connsiteY2" fmla="*/ 495100 h 494547"/>
                      <a:gd name="connsiteX3" fmla="*/ 947 w 636500"/>
                      <a:gd name="connsiteY3" fmla="*/ 495100 h 494547"/>
                    </a:gdLst>
                    <a:ahLst/>
                    <a:cxnLst>
                      <a:cxn ang="0">
                        <a:pos x="connsiteX0" y="connsiteY0"/>
                      </a:cxn>
                      <a:cxn ang="0">
                        <a:pos x="connsiteX1" y="connsiteY1"/>
                      </a:cxn>
                      <a:cxn ang="0">
                        <a:pos x="connsiteX2" y="connsiteY2"/>
                      </a:cxn>
                      <a:cxn ang="0">
                        <a:pos x="connsiteX3" y="connsiteY3"/>
                      </a:cxn>
                    </a:cxnLst>
                    <a:rect l="l" t="t" r="r" b="b"/>
                    <a:pathLst>
                      <a:path w="636500" h="494547">
                        <a:moveTo>
                          <a:pt x="947" y="553"/>
                        </a:moveTo>
                        <a:lnTo>
                          <a:pt x="637448" y="553"/>
                        </a:lnTo>
                        <a:lnTo>
                          <a:pt x="637448" y="495100"/>
                        </a:lnTo>
                        <a:lnTo>
                          <a:pt x="947" y="495100"/>
                        </a:lnTo>
                        <a:close/>
                      </a:path>
                    </a:pathLst>
                  </a:custGeom>
                </p:spPr>
              </p:pic>
              <p:grpSp>
                <p:nvGrpSpPr>
                  <p:cNvPr id="3565" name="Graphic 4">
                    <a:extLst>
                      <a:ext uri="{FF2B5EF4-FFF2-40B4-BE49-F238E27FC236}">
                        <a16:creationId xmlns:a16="http://schemas.microsoft.com/office/drawing/2014/main" id="{5D911687-4CA0-4300-84B6-7F839A31697E}"/>
                      </a:ext>
                    </a:extLst>
                  </p:cNvPr>
                  <p:cNvGrpSpPr/>
                  <p:nvPr/>
                </p:nvGrpSpPr>
                <p:grpSpPr>
                  <a:xfrm>
                    <a:off x="9968838" y="1401810"/>
                    <a:ext cx="533995" cy="446755"/>
                    <a:chOff x="9968838" y="1401810"/>
                    <a:chExt cx="533995" cy="446755"/>
                  </a:xfrm>
                  <a:solidFill>
                    <a:srgbClr val="A0BDAB"/>
                  </a:solidFill>
                </p:grpSpPr>
                <p:sp>
                  <p:nvSpPr>
                    <p:cNvPr id="3566" name="Freeform: Shape 3565">
                      <a:extLst>
                        <a:ext uri="{FF2B5EF4-FFF2-40B4-BE49-F238E27FC236}">
                          <a16:creationId xmlns:a16="http://schemas.microsoft.com/office/drawing/2014/main" id="{8F1042A9-D595-43F3-A240-664A2EF25ADB}"/>
                        </a:ext>
                      </a:extLst>
                    </p:cNvPr>
                    <p:cNvSpPr/>
                    <p:nvPr/>
                  </p:nvSpPr>
                  <p:spPr>
                    <a:xfrm>
                      <a:off x="9972752" y="1821351"/>
                      <a:ext cx="228361" cy="27214"/>
                    </a:xfrm>
                    <a:custGeom>
                      <a:avLst/>
                      <a:gdLst>
                        <a:gd name="connsiteX0" fmla="*/ 4259 w 228361"/>
                        <a:gd name="connsiteY0" fmla="*/ 17355 h 27214"/>
                        <a:gd name="connsiteX1" fmla="*/ 228362 w 228361"/>
                        <a:gd name="connsiteY1" fmla="*/ 0 h 27214"/>
                        <a:gd name="connsiteX2" fmla="*/ 0 w 228361"/>
                        <a:gd name="connsiteY2" fmla="*/ 14882 h 27214"/>
                        <a:gd name="connsiteX3" fmla="*/ 4259 w 228361"/>
                        <a:gd name="connsiteY3" fmla="*/ 17355 h 27214"/>
                      </a:gdLst>
                      <a:ahLst/>
                      <a:cxnLst>
                        <a:cxn ang="0">
                          <a:pos x="connsiteX0" y="connsiteY0"/>
                        </a:cxn>
                        <a:cxn ang="0">
                          <a:pos x="connsiteX1" y="connsiteY1"/>
                        </a:cxn>
                        <a:cxn ang="0">
                          <a:pos x="connsiteX2" y="connsiteY2"/>
                        </a:cxn>
                        <a:cxn ang="0">
                          <a:pos x="connsiteX3" y="connsiteY3"/>
                        </a:cxn>
                      </a:cxnLst>
                      <a:rect l="l" t="t" r="r" b="b"/>
                      <a:pathLst>
                        <a:path w="228361" h="27214">
                          <a:moveTo>
                            <a:pt x="4259" y="17355"/>
                          </a:moveTo>
                          <a:cubicBezTo>
                            <a:pt x="79357" y="34252"/>
                            <a:pt x="157751" y="30039"/>
                            <a:pt x="228362" y="0"/>
                          </a:cubicBezTo>
                          <a:cubicBezTo>
                            <a:pt x="157477" y="29352"/>
                            <a:pt x="74457" y="32420"/>
                            <a:pt x="0" y="14882"/>
                          </a:cubicBezTo>
                          <a:lnTo>
                            <a:pt x="4259" y="17355"/>
                          </a:lnTo>
                          <a:close/>
                        </a:path>
                      </a:pathLst>
                    </a:custGeom>
                    <a:solidFill>
                      <a:srgbClr val="A0BDAB"/>
                    </a:solidFill>
                    <a:ln w="4577" cap="flat">
                      <a:noFill/>
                      <a:prstDash val="solid"/>
                      <a:miter/>
                    </a:ln>
                  </p:spPr>
                  <p:txBody>
                    <a:bodyPr rtlCol="0" anchor="ctr"/>
                    <a:lstStyle/>
                    <a:p>
                      <a:endParaRPr lang="th-TH"/>
                    </a:p>
                  </p:txBody>
                </p:sp>
                <p:sp>
                  <p:nvSpPr>
                    <p:cNvPr id="3567" name="Freeform: Shape 3566">
                      <a:extLst>
                        <a:ext uri="{FF2B5EF4-FFF2-40B4-BE49-F238E27FC236}">
                          <a16:creationId xmlns:a16="http://schemas.microsoft.com/office/drawing/2014/main" id="{8C980991-2D4A-4F63-9D40-F0AC4430BED9}"/>
                        </a:ext>
                      </a:extLst>
                    </p:cNvPr>
                    <p:cNvSpPr/>
                    <p:nvPr/>
                  </p:nvSpPr>
                  <p:spPr>
                    <a:xfrm>
                      <a:off x="10061954" y="1766218"/>
                      <a:ext cx="224973" cy="15706"/>
                    </a:xfrm>
                    <a:custGeom>
                      <a:avLst/>
                      <a:gdLst>
                        <a:gd name="connsiteX0" fmla="*/ 17859 w 224973"/>
                        <a:gd name="connsiteY0" fmla="*/ 15706 h 15706"/>
                        <a:gd name="connsiteX1" fmla="*/ 69832 w 224973"/>
                        <a:gd name="connsiteY1" fmla="*/ 14058 h 15706"/>
                        <a:gd name="connsiteX2" fmla="*/ 121714 w 224973"/>
                        <a:gd name="connsiteY2" fmla="*/ 10990 h 15706"/>
                        <a:gd name="connsiteX3" fmla="*/ 173550 w 224973"/>
                        <a:gd name="connsiteY3" fmla="*/ 7327 h 15706"/>
                        <a:gd name="connsiteX4" fmla="*/ 224973 w 224973"/>
                        <a:gd name="connsiteY4" fmla="*/ 0 h 15706"/>
                        <a:gd name="connsiteX5" fmla="*/ 173504 w 224973"/>
                        <a:gd name="connsiteY5" fmla="*/ 6777 h 15706"/>
                        <a:gd name="connsiteX6" fmla="*/ 121668 w 224973"/>
                        <a:gd name="connsiteY6" fmla="*/ 9891 h 15706"/>
                        <a:gd name="connsiteX7" fmla="*/ 69786 w 224973"/>
                        <a:gd name="connsiteY7" fmla="*/ 12364 h 15706"/>
                        <a:gd name="connsiteX8" fmla="*/ 0 w 224973"/>
                        <a:gd name="connsiteY8" fmla="*/ 14836 h 15706"/>
                        <a:gd name="connsiteX9" fmla="*/ 17859 w 224973"/>
                        <a:gd name="connsiteY9" fmla="*/ 15706 h 1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973" h="15706">
                          <a:moveTo>
                            <a:pt x="17859" y="15706"/>
                          </a:moveTo>
                          <a:cubicBezTo>
                            <a:pt x="35214" y="15661"/>
                            <a:pt x="52523" y="15019"/>
                            <a:pt x="69832" y="14058"/>
                          </a:cubicBezTo>
                          <a:cubicBezTo>
                            <a:pt x="87141" y="13142"/>
                            <a:pt x="104404" y="12043"/>
                            <a:pt x="121714" y="10990"/>
                          </a:cubicBezTo>
                          <a:cubicBezTo>
                            <a:pt x="138977" y="9937"/>
                            <a:pt x="156286" y="8929"/>
                            <a:pt x="173550" y="7327"/>
                          </a:cubicBezTo>
                          <a:cubicBezTo>
                            <a:pt x="190813" y="5724"/>
                            <a:pt x="207985" y="3480"/>
                            <a:pt x="224973" y="0"/>
                          </a:cubicBezTo>
                          <a:cubicBezTo>
                            <a:pt x="207985" y="3297"/>
                            <a:pt x="190767" y="5312"/>
                            <a:pt x="173504" y="6777"/>
                          </a:cubicBezTo>
                          <a:cubicBezTo>
                            <a:pt x="156240" y="8197"/>
                            <a:pt x="138977" y="9021"/>
                            <a:pt x="121668" y="9891"/>
                          </a:cubicBezTo>
                          <a:cubicBezTo>
                            <a:pt x="104359" y="10715"/>
                            <a:pt x="87095" y="11631"/>
                            <a:pt x="69786" y="12364"/>
                          </a:cubicBezTo>
                          <a:cubicBezTo>
                            <a:pt x="52477" y="13096"/>
                            <a:pt x="17309" y="14974"/>
                            <a:pt x="0" y="14836"/>
                          </a:cubicBezTo>
                          <a:lnTo>
                            <a:pt x="17859" y="15706"/>
                          </a:lnTo>
                          <a:close/>
                        </a:path>
                      </a:pathLst>
                    </a:custGeom>
                    <a:solidFill>
                      <a:srgbClr val="A0BDAB"/>
                    </a:solidFill>
                    <a:ln w="4577" cap="flat">
                      <a:noFill/>
                      <a:prstDash val="solid"/>
                      <a:miter/>
                    </a:ln>
                  </p:spPr>
                  <p:txBody>
                    <a:bodyPr rtlCol="0" anchor="ctr"/>
                    <a:lstStyle/>
                    <a:p>
                      <a:endParaRPr lang="th-TH"/>
                    </a:p>
                  </p:txBody>
                </p:sp>
                <p:sp>
                  <p:nvSpPr>
                    <p:cNvPr id="3568" name="Freeform: Shape 3567">
                      <a:extLst>
                        <a:ext uri="{FF2B5EF4-FFF2-40B4-BE49-F238E27FC236}">
                          <a16:creationId xmlns:a16="http://schemas.microsoft.com/office/drawing/2014/main" id="{543B24E2-C6B5-4734-82FB-DBF911606266}"/>
                        </a:ext>
                      </a:extLst>
                    </p:cNvPr>
                    <p:cNvSpPr/>
                    <p:nvPr/>
                  </p:nvSpPr>
                  <p:spPr>
                    <a:xfrm>
                      <a:off x="10179775" y="1693181"/>
                      <a:ext cx="201574" cy="31561"/>
                    </a:xfrm>
                    <a:custGeom>
                      <a:avLst/>
                      <a:gdLst>
                        <a:gd name="connsiteX0" fmla="*/ 0 w 201574"/>
                        <a:gd name="connsiteY0" fmla="*/ 8838 h 31561"/>
                        <a:gd name="connsiteX1" fmla="*/ 23400 w 201574"/>
                        <a:gd name="connsiteY1" fmla="*/ 20652 h 31561"/>
                        <a:gd name="connsiteX2" fmla="*/ 48218 w 201574"/>
                        <a:gd name="connsiteY2" fmla="*/ 29352 h 31561"/>
                        <a:gd name="connsiteX3" fmla="*/ 74457 w 201574"/>
                        <a:gd name="connsiteY3" fmla="*/ 31138 h 31561"/>
                        <a:gd name="connsiteX4" fmla="*/ 100100 w 201574"/>
                        <a:gd name="connsiteY4" fmla="*/ 25598 h 31561"/>
                        <a:gd name="connsiteX5" fmla="*/ 201574 w 201574"/>
                        <a:gd name="connsiteY5" fmla="*/ 0 h 31561"/>
                        <a:gd name="connsiteX6" fmla="*/ 99825 w 201574"/>
                        <a:gd name="connsiteY6" fmla="*/ 24498 h 31561"/>
                        <a:gd name="connsiteX7" fmla="*/ 74320 w 201574"/>
                        <a:gd name="connsiteY7" fmla="*/ 29719 h 31561"/>
                        <a:gd name="connsiteX8" fmla="*/ 48631 w 201574"/>
                        <a:gd name="connsiteY8" fmla="*/ 27704 h 31561"/>
                        <a:gd name="connsiteX9" fmla="*/ 24224 w 201574"/>
                        <a:gd name="connsiteY9" fmla="*/ 18866 h 31561"/>
                        <a:gd name="connsiteX10" fmla="*/ 1053 w 201574"/>
                        <a:gd name="connsiteY10" fmla="*/ 6869 h 31561"/>
                        <a:gd name="connsiteX11" fmla="*/ 0 w 201574"/>
                        <a:gd name="connsiteY11" fmla="*/ 8838 h 3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574" h="31561">
                          <a:moveTo>
                            <a:pt x="0" y="8838"/>
                          </a:moveTo>
                          <a:cubicBezTo>
                            <a:pt x="7693" y="12959"/>
                            <a:pt x="15432" y="17080"/>
                            <a:pt x="23400" y="20652"/>
                          </a:cubicBezTo>
                          <a:cubicBezTo>
                            <a:pt x="31367" y="24269"/>
                            <a:pt x="39656" y="27337"/>
                            <a:pt x="48218" y="29352"/>
                          </a:cubicBezTo>
                          <a:cubicBezTo>
                            <a:pt x="56781" y="31276"/>
                            <a:pt x="65665" y="32146"/>
                            <a:pt x="74457" y="31138"/>
                          </a:cubicBezTo>
                          <a:cubicBezTo>
                            <a:pt x="83203" y="30131"/>
                            <a:pt x="91629" y="27704"/>
                            <a:pt x="100100" y="25598"/>
                          </a:cubicBezTo>
                          <a:lnTo>
                            <a:pt x="201574" y="0"/>
                          </a:lnTo>
                          <a:lnTo>
                            <a:pt x="99825" y="24498"/>
                          </a:lnTo>
                          <a:cubicBezTo>
                            <a:pt x="91354" y="26467"/>
                            <a:pt x="82928" y="28849"/>
                            <a:pt x="74320" y="29719"/>
                          </a:cubicBezTo>
                          <a:cubicBezTo>
                            <a:pt x="65711" y="30589"/>
                            <a:pt x="57010" y="29673"/>
                            <a:pt x="48631" y="27704"/>
                          </a:cubicBezTo>
                          <a:cubicBezTo>
                            <a:pt x="40251" y="25643"/>
                            <a:pt x="32100" y="22529"/>
                            <a:pt x="24224" y="18866"/>
                          </a:cubicBezTo>
                          <a:cubicBezTo>
                            <a:pt x="16348" y="15249"/>
                            <a:pt x="8700" y="11081"/>
                            <a:pt x="1053" y="6869"/>
                          </a:cubicBezTo>
                          <a:lnTo>
                            <a:pt x="0" y="8838"/>
                          </a:lnTo>
                          <a:close/>
                        </a:path>
                      </a:pathLst>
                    </a:custGeom>
                    <a:solidFill>
                      <a:srgbClr val="A0BDAB"/>
                    </a:solidFill>
                    <a:ln w="4577" cap="flat">
                      <a:noFill/>
                      <a:prstDash val="solid"/>
                      <a:miter/>
                    </a:ln>
                  </p:spPr>
                  <p:txBody>
                    <a:bodyPr rtlCol="0" anchor="ctr"/>
                    <a:lstStyle/>
                    <a:p>
                      <a:endParaRPr lang="th-TH"/>
                    </a:p>
                  </p:txBody>
                </p:sp>
                <p:sp>
                  <p:nvSpPr>
                    <p:cNvPr id="3569" name="Freeform: Shape 3568">
                      <a:extLst>
                        <a:ext uri="{FF2B5EF4-FFF2-40B4-BE49-F238E27FC236}">
                          <a16:creationId xmlns:a16="http://schemas.microsoft.com/office/drawing/2014/main" id="{4161343D-77C8-42B3-BE67-1114F0DCF98B}"/>
                        </a:ext>
                      </a:extLst>
                    </p:cNvPr>
                    <p:cNvSpPr/>
                    <p:nvPr/>
                  </p:nvSpPr>
                  <p:spPr>
                    <a:xfrm>
                      <a:off x="10247684" y="1640796"/>
                      <a:ext cx="192461" cy="10427"/>
                    </a:xfrm>
                    <a:custGeom>
                      <a:avLst/>
                      <a:gdLst>
                        <a:gd name="connsiteX0" fmla="*/ 0 w 192461"/>
                        <a:gd name="connsiteY0" fmla="*/ 7785 h 10427"/>
                        <a:gd name="connsiteX1" fmla="*/ 48264 w 192461"/>
                        <a:gd name="connsiteY1" fmla="*/ 10074 h 10427"/>
                        <a:gd name="connsiteX2" fmla="*/ 96391 w 192461"/>
                        <a:gd name="connsiteY2" fmla="*/ 7556 h 10427"/>
                        <a:gd name="connsiteX3" fmla="*/ 192461 w 192461"/>
                        <a:gd name="connsiteY3" fmla="*/ 0 h 10427"/>
                        <a:gd name="connsiteX4" fmla="*/ 96345 w 192461"/>
                        <a:gd name="connsiteY4" fmla="*/ 6456 h 10427"/>
                        <a:gd name="connsiteX5" fmla="*/ 48218 w 192461"/>
                        <a:gd name="connsiteY5" fmla="*/ 8426 h 10427"/>
                        <a:gd name="connsiteX6" fmla="*/ 458 w 192461"/>
                        <a:gd name="connsiteY6" fmla="*/ 5632 h 10427"/>
                        <a:gd name="connsiteX7" fmla="*/ 0 w 192461"/>
                        <a:gd name="connsiteY7" fmla="*/ 7785 h 1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461" h="10427">
                          <a:moveTo>
                            <a:pt x="0" y="7785"/>
                          </a:moveTo>
                          <a:cubicBezTo>
                            <a:pt x="15935" y="10761"/>
                            <a:pt x="32191" y="10715"/>
                            <a:pt x="48264" y="10074"/>
                          </a:cubicBezTo>
                          <a:cubicBezTo>
                            <a:pt x="64337" y="9387"/>
                            <a:pt x="80364" y="8517"/>
                            <a:pt x="96391" y="7556"/>
                          </a:cubicBezTo>
                          <a:cubicBezTo>
                            <a:pt x="128445" y="5586"/>
                            <a:pt x="160499" y="3068"/>
                            <a:pt x="192461" y="0"/>
                          </a:cubicBezTo>
                          <a:cubicBezTo>
                            <a:pt x="160453" y="2702"/>
                            <a:pt x="128399" y="4854"/>
                            <a:pt x="96345" y="6456"/>
                          </a:cubicBezTo>
                          <a:cubicBezTo>
                            <a:pt x="80318" y="7235"/>
                            <a:pt x="64245" y="7922"/>
                            <a:pt x="48218" y="8426"/>
                          </a:cubicBezTo>
                          <a:cubicBezTo>
                            <a:pt x="32191" y="8884"/>
                            <a:pt x="16119" y="8746"/>
                            <a:pt x="458" y="5632"/>
                          </a:cubicBezTo>
                          <a:lnTo>
                            <a:pt x="0" y="7785"/>
                          </a:lnTo>
                          <a:close/>
                        </a:path>
                      </a:pathLst>
                    </a:custGeom>
                    <a:solidFill>
                      <a:srgbClr val="A0BDAB"/>
                    </a:solidFill>
                    <a:ln w="4577" cap="flat">
                      <a:noFill/>
                      <a:prstDash val="solid"/>
                      <a:miter/>
                    </a:ln>
                  </p:spPr>
                  <p:txBody>
                    <a:bodyPr rtlCol="0" anchor="ctr"/>
                    <a:lstStyle/>
                    <a:p>
                      <a:endParaRPr lang="th-TH"/>
                    </a:p>
                  </p:txBody>
                </p:sp>
                <p:sp>
                  <p:nvSpPr>
                    <p:cNvPr id="3570" name="Freeform: Shape 3569">
                      <a:extLst>
                        <a:ext uri="{FF2B5EF4-FFF2-40B4-BE49-F238E27FC236}">
                          <a16:creationId xmlns:a16="http://schemas.microsoft.com/office/drawing/2014/main" id="{A27205BA-AD07-4822-AFBC-91DE2B7918B6}"/>
                        </a:ext>
                      </a:extLst>
                    </p:cNvPr>
                    <p:cNvSpPr/>
                    <p:nvPr/>
                  </p:nvSpPr>
                  <p:spPr>
                    <a:xfrm>
                      <a:off x="10332764" y="1565331"/>
                      <a:ext cx="146761" cy="16805"/>
                    </a:xfrm>
                    <a:custGeom>
                      <a:avLst/>
                      <a:gdLst>
                        <a:gd name="connsiteX0" fmla="*/ 733 w 146761"/>
                        <a:gd name="connsiteY0" fmla="*/ 16805 h 16805"/>
                        <a:gd name="connsiteX1" fmla="*/ 18637 w 146761"/>
                        <a:gd name="connsiteY1" fmla="*/ 12913 h 16805"/>
                        <a:gd name="connsiteX2" fmla="*/ 37046 w 146761"/>
                        <a:gd name="connsiteY2" fmla="*/ 12913 h 16805"/>
                        <a:gd name="connsiteX3" fmla="*/ 55545 w 146761"/>
                        <a:gd name="connsiteY3" fmla="*/ 14882 h 16805"/>
                        <a:gd name="connsiteX4" fmla="*/ 64841 w 146761"/>
                        <a:gd name="connsiteY4" fmla="*/ 15615 h 16805"/>
                        <a:gd name="connsiteX5" fmla="*/ 74182 w 146761"/>
                        <a:gd name="connsiteY5" fmla="*/ 15706 h 16805"/>
                        <a:gd name="connsiteX6" fmla="*/ 111044 w 146761"/>
                        <a:gd name="connsiteY6" fmla="*/ 10440 h 16805"/>
                        <a:gd name="connsiteX7" fmla="*/ 146762 w 146761"/>
                        <a:gd name="connsiteY7" fmla="*/ 0 h 16805"/>
                        <a:gd name="connsiteX8" fmla="*/ 110907 w 146761"/>
                        <a:gd name="connsiteY8" fmla="*/ 9891 h 16805"/>
                        <a:gd name="connsiteX9" fmla="*/ 74137 w 146761"/>
                        <a:gd name="connsiteY9" fmla="*/ 14607 h 16805"/>
                        <a:gd name="connsiteX10" fmla="*/ 37183 w 146761"/>
                        <a:gd name="connsiteY10" fmla="*/ 11219 h 16805"/>
                        <a:gd name="connsiteX11" fmla="*/ 18454 w 146761"/>
                        <a:gd name="connsiteY11" fmla="*/ 10944 h 16805"/>
                        <a:gd name="connsiteX12" fmla="*/ 0 w 146761"/>
                        <a:gd name="connsiteY12" fmla="*/ 14653 h 16805"/>
                        <a:gd name="connsiteX13" fmla="*/ 733 w 146761"/>
                        <a:gd name="connsiteY13" fmla="*/ 16805 h 16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761" h="16805">
                          <a:moveTo>
                            <a:pt x="733" y="16805"/>
                          </a:moveTo>
                          <a:cubicBezTo>
                            <a:pt x="6548" y="14836"/>
                            <a:pt x="12547" y="13554"/>
                            <a:pt x="18637" y="12913"/>
                          </a:cubicBezTo>
                          <a:cubicBezTo>
                            <a:pt x="24727" y="12272"/>
                            <a:pt x="30909" y="12409"/>
                            <a:pt x="37046" y="12913"/>
                          </a:cubicBezTo>
                          <a:cubicBezTo>
                            <a:pt x="43182" y="13417"/>
                            <a:pt x="49363" y="14241"/>
                            <a:pt x="55545" y="14882"/>
                          </a:cubicBezTo>
                          <a:cubicBezTo>
                            <a:pt x="58659" y="15203"/>
                            <a:pt x="61727" y="15478"/>
                            <a:pt x="64841" y="15615"/>
                          </a:cubicBezTo>
                          <a:cubicBezTo>
                            <a:pt x="67955" y="15752"/>
                            <a:pt x="71068" y="15844"/>
                            <a:pt x="74182" y="15706"/>
                          </a:cubicBezTo>
                          <a:cubicBezTo>
                            <a:pt x="86638" y="15386"/>
                            <a:pt x="99001" y="13371"/>
                            <a:pt x="111044" y="10440"/>
                          </a:cubicBezTo>
                          <a:cubicBezTo>
                            <a:pt x="123133" y="7510"/>
                            <a:pt x="134948" y="3755"/>
                            <a:pt x="146762" y="0"/>
                          </a:cubicBezTo>
                          <a:cubicBezTo>
                            <a:pt x="134902" y="3572"/>
                            <a:pt x="122996" y="7143"/>
                            <a:pt x="110907" y="9891"/>
                          </a:cubicBezTo>
                          <a:cubicBezTo>
                            <a:pt x="98818" y="12638"/>
                            <a:pt x="86500" y="14470"/>
                            <a:pt x="74137" y="14607"/>
                          </a:cubicBezTo>
                          <a:cubicBezTo>
                            <a:pt x="61773" y="14882"/>
                            <a:pt x="49547" y="12409"/>
                            <a:pt x="37183" y="11219"/>
                          </a:cubicBezTo>
                          <a:cubicBezTo>
                            <a:pt x="31001" y="10624"/>
                            <a:pt x="24682" y="10394"/>
                            <a:pt x="18454" y="10944"/>
                          </a:cubicBezTo>
                          <a:cubicBezTo>
                            <a:pt x="12181" y="11494"/>
                            <a:pt x="5999" y="12730"/>
                            <a:pt x="0" y="14653"/>
                          </a:cubicBezTo>
                          <a:lnTo>
                            <a:pt x="733" y="16805"/>
                          </a:lnTo>
                          <a:close/>
                        </a:path>
                      </a:pathLst>
                    </a:custGeom>
                    <a:solidFill>
                      <a:srgbClr val="A0BDAB"/>
                    </a:solidFill>
                    <a:ln w="4577" cap="flat">
                      <a:noFill/>
                      <a:prstDash val="solid"/>
                      <a:miter/>
                    </a:ln>
                  </p:spPr>
                  <p:txBody>
                    <a:bodyPr rtlCol="0" anchor="ctr"/>
                    <a:lstStyle/>
                    <a:p>
                      <a:endParaRPr lang="th-TH"/>
                    </a:p>
                  </p:txBody>
                </p:sp>
                <p:sp>
                  <p:nvSpPr>
                    <p:cNvPr id="3571" name="Freeform: Shape 3570">
                      <a:extLst>
                        <a:ext uri="{FF2B5EF4-FFF2-40B4-BE49-F238E27FC236}">
                          <a16:creationId xmlns:a16="http://schemas.microsoft.com/office/drawing/2014/main" id="{99B72D9A-66FB-4657-9950-A13D1B03EFDD}"/>
                        </a:ext>
                      </a:extLst>
                    </p:cNvPr>
                    <p:cNvSpPr/>
                    <p:nvPr/>
                  </p:nvSpPr>
                  <p:spPr>
                    <a:xfrm>
                      <a:off x="10417982" y="1502780"/>
                      <a:ext cx="84851" cy="9499"/>
                    </a:xfrm>
                    <a:custGeom>
                      <a:avLst/>
                      <a:gdLst>
                        <a:gd name="connsiteX0" fmla="*/ 0 w 84851"/>
                        <a:gd name="connsiteY0" fmla="*/ 1008 h 9499"/>
                        <a:gd name="connsiteX1" fmla="*/ 5586 w 84851"/>
                        <a:gd name="connsiteY1" fmla="*/ 6823 h 9499"/>
                        <a:gd name="connsiteX2" fmla="*/ 10853 w 84851"/>
                        <a:gd name="connsiteY2" fmla="*/ 8838 h 9499"/>
                        <a:gd name="connsiteX3" fmla="*/ 21705 w 84851"/>
                        <a:gd name="connsiteY3" fmla="*/ 9387 h 9499"/>
                        <a:gd name="connsiteX4" fmla="*/ 42952 w 84851"/>
                        <a:gd name="connsiteY4" fmla="*/ 7647 h 9499"/>
                        <a:gd name="connsiteX5" fmla="*/ 84851 w 84851"/>
                        <a:gd name="connsiteY5" fmla="*/ 0 h 9499"/>
                        <a:gd name="connsiteX6" fmla="*/ 42861 w 84851"/>
                        <a:gd name="connsiteY6" fmla="*/ 6503 h 9499"/>
                        <a:gd name="connsiteX7" fmla="*/ 21659 w 84851"/>
                        <a:gd name="connsiteY7" fmla="*/ 7693 h 9499"/>
                        <a:gd name="connsiteX8" fmla="*/ 11310 w 84851"/>
                        <a:gd name="connsiteY8" fmla="*/ 6915 h 9499"/>
                        <a:gd name="connsiteX9" fmla="*/ 2747 w 84851"/>
                        <a:gd name="connsiteY9" fmla="*/ 779 h 9499"/>
                        <a:gd name="connsiteX10" fmla="*/ 0 w 84851"/>
                        <a:gd name="connsiteY10" fmla="*/ 1008 h 9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851" h="9499">
                          <a:moveTo>
                            <a:pt x="0" y="1008"/>
                          </a:moveTo>
                          <a:cubicBezTo>
                            <a:pt x="961" y="2748"/>
                            <a:pt x="3938" y="5816"/>
                            <a:pt x="5586" y="6823"/>
                          </a:cubicBezTo>
                          <a:cubicBezTo>
                            <a:pt x="7235" y="7830"/>
                            <a:pt x="9021" y="8426"/>
                            <a:pt x="10853" y="8838"/>
                          </a:cubicBezTo>
                          <a:cubicBezTo>
                            <a:pt x="14470" y="9616"/>
                            <a:pt x="18133" y="9571"/>
                            <a:pt x="21705" y="9387"/>
                          </a:cubicBezTo>
                          <a:cubicBezTo>
                            <a:pt x="28802" y="9021"/>
                            <a:pt x="35900" y="8472"/>
                            <a:pt x="42952" y="7647"/>
                          </a:cubicBezTo>
                          <a:cubicBezTo>
                            <a:pt x="57056" y="6044"/>
                            <a:pt x="71068" y="3480"/>
                            <a:pt x="84851" y="0"/>
                          </a:cubicBezTo>
                          <a:cubicBezTo>
                            <a:pt x="71022" y="3068"/>
                            <a:pt x="56964" y="5266"/>
                            <a:pt x="42861" y="6503"/>
                          </a:cubicBezTo>
                          <a:cubicBezTo>
                            <a:pt x="35809" y="7143"/>
                            <a:pt x="28711" y="7510"/>
                            <a:pt x="21659" y="7693"/>
                          </a:cubicBezTo>
                          <a:cubicBezTo>
                            <a:pt x="18133" y="7785"/>
                            <a:pt x="14653" y="7693"/>
                            <a:pt x="11310" y="6915"/>
                          </a:cubicBezTo>
                          <a:cubicBezTo>
                            <a:pt x="8013" y="6136"/>
                            <a:pt x="4212" y="3618"/>
                            <a:pt x="2747" y="779"/>
                          </a:cubicBezTo>
                          <a:lnTo>
                            <a:pt x="0" y="1008"/>
                          </a:lnTo>
                          <a:close/>
                        </a:path>
                      </a:pathLst>
                    </a:custGeom>
                    <a:solidFill>
                      <a:srgbClr val="A0BDAB"/>
                    </a:solidFill>
                    <a:ln w="4577" cap="flat">
                      <a:noFill/>
                      <a:prstDash val="solid"/>
                      <a:miter/>
                    </a:ln>
                  </p:spPr>
                  <p:txBody>
                    <a:bodyPr rtlCol="0" anchor="ctr"/>
                    <a:lstStyle/>
                    <a:p>
                      <a:endParaRPr lang="th-TH"/>
                    </a:p>
                  </p:txBody>
                </p:sp>
                <p:sp>
                  <p:nvSpPr>
                    <p:cNvPr id="3572" name="Freeform: Shape 3571">
                      <a:extLst>
                        <a:ext uri="{FF2B5EF4-FFF2-40B4-BE49-F238E27FC236}">
                          <a16:creationId xmlns:a16="http://schemas.microsoft.com/office/drawing/2014/main" id="{C8CA6DC3-E551-4AB3-A51F-30FBCDD5FA4A}"/>
                        </a:ext>
                      </a:extLst>
                    </p:cNvPr>
                    <p:cNvSpPr/>
                    <p:nvPr/>
                  </p:nvSpPr>
                  <p:spPr>
                    <a:xfrm>
                      <a:off x="9968838" y="1666805"/>
                      <a:ext cx="60420" cy="165627"/>
                    </a:xfrm>
                    <a:custGeom>
                      <a:avLst/>
                      <a:gdLst>
                        <a:gd name="connsiteX0" fmla="*/ 2632 w 60420"/>
                        <a:gd name="connsiteY0" fmla="*/ 165353 h 165627"/>
                        <a:gd name="connsiteX1" fmla="*/ 4005 w 60420"/>
                        <a:gd name="connsiteY1" fmla="*/ 143693 h 165627"/>
                        <a:gd name="connsiteX2" fmla="*/ 10371 w 60420"/>
                        <a:gd name="connsiteY2" fmla="*/ 122584 h 165627"/>
                        <a:gd name="connsiteX3" fmla="*/ 25116 w 60420"/>
                        <a:gd name="connsiteY3" fmla="*/ 80776 h 165627"/>
                        <a:gd name="connsiteX4" fmla="*/ 39906 w 60420"/>
                        <a:gd name="connsiteY4" fmla="*/ 39014 h 165627"/>
                        <a:gd name="connsiteX5" fmla="*/ 48515 w 60420"/>
                        <a:gd name="connsiteY5" fmla="*/ 18637 h 165627"/>
                        <a:gd name="connsiteX6" fmla="*/ 60421 w 60420"/>
                        <a:gd name="connsiteY6" fmla="*/ 0 h 165627"/>
                        <a:gd name="connsiteX7" fmla="*/ 48286 w 60420"/>
                        <a:gd name="connsiteY7" fmla="*/ 18500 h 165627"/>
                        <a:gd name="connsiteX8" fmla="*/ 39402 w 60420"/>
                        <a:gd name="connsiteY8" fmla="*/ 38831 h 165627"/>
                        <a:gd name="connsiteX9" fmla="*/ 24062 w 60420"/>
                        <a:gd name="connsiteY9" fmla="*/ 80410 h 165627"/>
                        <a:gd name="connsiteX10" fmla="*/ 8768 w 60420"/>
                        <a:gd name="connsiteY10" fmla="*/ 122034 h 165627"/>
                        <a:gd name="connsiteX11" fmla="*/ 2036 w 60420"/>
                        <a:gd name="connsiteY11" fmla="*/ 143281 h 165627"/>
                        <a:gd name="connsiteX12" fmla="*/ 342 w 60420"/>
                        <a:gd name="connsiteY12" fmla="*/ 165627 h 165627"/>
                        <a:gd name="connsiteX13" fmla="*/ 2632 w 60420"/>
                        <a:gd name="connsiteY13" fmla="*/ 165353 h 16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420" h="165627">
                          <a:moveTo>
                            <a:pt x="2632" y="165353"/>
                          </a:moveTo>
                          <a:cubicBezTo>
                            <a:pt x="1716" y="158163"/>
                            <a:pt x="2449" y="150837"/>
                            <a:pt x="4005" y="143693"/>
                          </a:cubicBezTo>
                          <a:cubicBezTo>
                            <a:pt x="5562" y="136550"/>
                            <a:pt x="7944" y="129544"/>
                            <a:pt x="10371" y="122584"/>
                          </a:cubicBezTo>
                          <a:lnTo>
                            <a:pt x="25116" y="80776"/>
                          </a:lnTo>
                          <a:cubicBezTo>
                            <a:pt x="30061" y="66856"/>
                            <a:pt x="34915" y="52889"/>
                            <a:pt x="39906" y="39014"/>
                          </a:cubicBezTo>
                          <a:cubicBezTo>
                            <a:pt x="42470" y="32100"/>
                            <a:pt x="45218" y="25231"/>
                            <a:pt x="48515" y="18637"/>
                          </a:cubicBezTo>
                          <a:cubicBezTo>
                            <a:pt x="51812" y="12043"/>
                            <a:pt x="55704" y="5724"/>
                            <a:pt x="60421" y="0"/>
                          </a:cubicBezTo>
                          <a:cubicBezTo>
                            <a:pt x="55658" y="5632"/>
                            <a:pt x="51629" y="11906"/>
                            <a:pt x="48286" y="18500"/>
                          </a:cubicBezTo>
                          <a:cubicBezTo>
                            <a:pt x="44852" y="25048"/>
                            <a:pt x="42058" y="31917"/>
                            <a:pt x="39402" y="38831"/>
                          </a:cubicBezTo>
                          <a:cubicBezTo>
                            <a:pt x="34182" y="52660"/>
                            <a:pt x="29191" y="66581"/>
                            <a:pt x="24062" y="80410"/>
                          </a:cubicBezTo>
                          <a:lnTo>
                            <a:pt x="8768" y="122034"/>
                          </a:lnTo>
                          <a:cubicBezTo>
                            <a:pt x="6249" y="128994"/>
                            <a:pt x="3731" y="136001"/>
                            <a:pt x="2036" y="143281"/>
                          </a:cubicBezTo>
                          <a:cubicBezTo>
                            <a:pt x="342" y="150516"/>
                            <a:pt x="-528" y="158118"/>
                            <a:pt x="342" y="165627"/>
                          </a:cubicBezTo>
                          <a:lnTo>
                            <a:pt x="2632" y="165353"/>
                          </a:lnTo>
                          <a:close/>
                        </a:path>
                      </a:pathLst>
                    </a:custGeom>
                    <a:solidFill>
                      <a:srgbClr val="A0BDAB"/>
                    </a:solidFill>
                    <a:ln w="4577" cap="flat">
                      <a:noFill/>
                      <a:prstDash val="solid"/>
                      <a:miter/>
                    </a:ln>
                  </p:spPr>
                  <p:txBody>
                    <a:bodyPr rtlCol="0" anchor="ctr"/>
                    <a:lstStyle/>
                    <a:p>
                      <a:endParaRPr lang="th-TH"/>
                    </a:p>
                  </p:txBody>
                </p:sp>
                <p:sp>
                  <p:nvSpPr>
                    <p:cNvPr id="3573" name="Freeform: Shape 3572">
                      <a:extLst>
                        <a:ext uri="{FF2B5EF4-FFF2-40B4-BE49-F238E27FC236}">
                          <a16:creationId xmlns:a16="http://schemas.microsoft.com/office/drawing/2014/main" id="{4F501443-F623-40AB-A1E4-CA85F4F690D9}"/>
                        </a:ext>
                      </a:extLst>
                    </p:cNvPr>
                    <p:cNvSpPr/>
                    <p:nvPr/>
                  </p:nvSpPr>
                  <p:spPr>
                    <a:xfrm>
                      <a:off x="10061771" y="1565011"/>
                      <a:ext cx="76425" cy="213754"/>
                    </a:xfrm>
                    <a:custGeom>
                      <a:avLst/>
                      <a:gdLst>
                        <a:gd name="connsiteX0" fmla="*/ 2244 w 76425"/>
                        <a:gd name="connsiteY0" fmla="*/ 213754 h 213754"/>
                        <a:gd name="connsiteX1" fmla="*/ 11265 w 76425"/>
                        <a:gd name="connsiteY1" fmla="*/ 157568 h 213754"/>
                        <a:gd name="connsiteX2" fmla="*/ 19370 w 76425"/>
                        <a:gd name="connsiteY2" fmla="*/ 130368 h 213754"/>
                        <a:gd name="connsiteX3" fmla="*/ 31550 w 76425"/>
                        <a:gd name="connsiteY3" fmla="*/ 104725 h 213754"/>
                        <a:gd name="connsiteX4" fmla="*/ 38556 w 76425"/>
                        <a:gd name="connsiteY4" fmla="*/ 92315 h 213754"/>
                        <a:gd name="connsiteX5" fmla="*/ 44921 w 76425"/>
                        <a:gd name="connsiteY5" fmla="*/ 79540 h 213754"/>
                        <a:gd name="connsiteX6" fmla="*/ 55774 w 76425"/>
                        <a:gd name="connsiteY6" fmla="*/ 53164 h 213754"/>
                        <a:gd name="connsiteX7" fmla="*/ 76426 w 76425"/>
                        <a:gd name="connsiteY7" fmla="*/ 0 h 213754"/>
                        <a:gd name="connsiteX8" fmla="*/ 55270 w 76425"/>
                        <a:gd name="connsiteY8" fmla="*/ 52935 h 213754"/>
                        <a:gd name="connsiteX9" fmla="*/ 44189 w 76425"/>
                        <a:gd name="connsiteY9" fmla="*/ 79173 h 213754"/>
                        <a:gd name="connsiteX10" fmla="*/ 37686 w 76425"/>
                        <a:gd name="connsiteY10" fmla="*/ 91812 h 213754"/>
                        <a:gd name="connsiteX11" fmla="*/ 30543 w 76425"/>
                        <a:gd name="connsiteY11" fmla="*/ 104130 h 213754"/>
                        <a:gd name="connsiteX12" fmla="*/ 18042 w 76425"/>
                        <a:gd name="connsiteY12" fmla="*/ 129819 h 213754"/>
                        <a:gd name="connsiteX13" fmla="*/ 9616 w 76425"/>
                        <a:gd name="connsiteY13" fmla="*/ 157110 h 213754"/>
                        <a:gd name="connsiteX14" fmla="*/ 0 w 76425"/>
                        <a:gd name="connsiteY14" fmla="*/ 213388 h 213754"/>
                        <a:gd name="connsiteX15" fmla="*/ 2244 w 76425"/>
                        <a:gd name="connsiteY15" fmla="*/ 213754 h 21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425" h="213754">
                          <a:moveTo>
                            <a:pt x="2244" y="213754"/>
                          </a:moveTo>
                          <a:cubicBezTo>
                            <a:pt x="4579" y="194888"/>
                            <a:pt x="6960" y="176068"/>
                            <a:pt x="11265" y="157568"/>
                          </a:cubicBezTo>
                          <a:cubicBezTo>
                            <a:pt x="13371" y="148318"/>
                            <a:pt x="16027" y="139206"/>
                            <a:pt x="19370" y="130368"/>
                          </a:cubicBezTo>
                          <a:cubicBezTo>
                            <a:pt x="22712" y="121484"/>
                            <a:pt x="26788" y="112967"/>
                            <a:pt x="31550" y="104725"/>
                          </a:cubicBezTo>
                          <a:cubicBezTo>
                            <a:pt x="33885" y="100604"/>
                            <a:pt x="36267" y="96483"/>
                            <a:pt x="38556" y="92315"/>
                          </a:cubicBezTo>
                          <a:cubicBezTo>
                            <a:pt x="40846" y="88148"/>
                            <a:pt x="42952" y="83890"/>
                            <a:pt x="44921" y="79540"/>
                          </a:cubicBezTo>
                          <a:cubicBezTo>
                            <a:pt x="48905" y="70885"/>
                            <a:pt x="52340" y="62001"/>
                            <a:pt x="55774" y="53164"/>
                          </a:cubicBezTo>
                          <a:lnTo>
                            <a:pt x="76426" y="0"/>
                          </a:lnTo>
                          <a:lnTo>
                            <a:pt x="55270" y="52935"/>
                          </a:lnTo>
                          <a:cubicBezTo>
                            <a:pt x="51744" y="61773"/>
                            <a:pt x="48218" y="70564"/>
                            <a:pt x="44189" y="79173"/>
                          </a:cubicBezTo>
                          <a:cubicBezTo>
                            <a:pt x="42174" y="83478"/>
                            <a:pt x="40022" y="87690"/>
                            <a:pt x="37686" y="91812"/>
                          </a:cubicBezTo>
                          <a:cubicBezTo>
                            <a:pt x="35351" y="95933"/>
                            <a:pt x="32924" y="100008"/>
                            <a:pt x="30543" y="104130"/>
                          </a:cubicBezTo>
                          <a:cubicBezTo>
                            <a:pt x="25689" y="112326"/>
                            <a:pt x="21476" y="120935"/>
                            <a:pt x="18042" y="129819"/>
                          </a:cubicBezTo>
                          <a:cubicBezTo>
                            <a:pt x="14562" y="138702"/>
                            <a:pt x="11860" y="147860"/>
                            <a:pt x="9616" y="157110"/>
                          </a:cubicBezTo>
                          <a:cubicBezTo>
                            <a:pt x="5129" y="175656"/>
                            <a:pt x="2564" y="194568"/>
                            <a:pt x="0" y="213388"/>
                          </a:cubicBezTo>
                          <a:lnTo>
                            <a:pt x="2244" y="213754"/>
                          </a:lnTo>
                          <a:close/>
                        </a:path>
                      </a:pathLst>
                    </a:custGeom>
                    <a:solidFill>
                      <a:srgbClr val="A0BDAB"/>
                    </a:solidFill>
                    <a:ln w="4577" cap="flat">
                      <a:noFill/>
                      <a:prstDash val="solid"/>
                      <a:miter/>
                    </a:ln>
                  </p:spPr>
                  <p:txBody>
                    <a:bodyPr rtlCol="0" anchor="ctr"/>
                    <a:lstStyle/>
                    <a:p>
                      <a:endParaRPr lang="th-TH"/>
                    </a:p>
                  </p:txBody>
                </p:sp>
                <p:sp>
                  <p:nvSpPr>
                    <p:cNvPr id="3574" name="Freeform: Shape 3573">
                      <a:extLst>
                        <a:ext uri="{FF2B5EF4-FFF2-40B4-BE49-F238E27FC236}">
                          <a16:creationId xmlns:a16="http://schemas.microsoft.com/office/drawing/2014/main" id="{0C15A324-0DB0-4968-943C-AFA59BB51E8B}"/>
                        </a:ext>
                      </a:extLst>
                    </p:cNvPr>
                    <p:cNvSpPr/>
                    <p:nvPr/>
                  </p:nvSpPr>
                  <p:spPr>
                    <a:xfrm>
                      <a:off x="10170291" y="1508321"/>
                      <a:ext cx="53672" cy="196444"/>
                    </a:xfrm>
                    <a:custGeom>
                      <a:avLst/>
                      <a:gdLst>
                        <a:gd name="connsiteX0" fmla="*/ 2432 w 53672"/>
                        <a:gd name="connsiteY0" fmla="*/ 196216 h 196444"/>
                        <a:gd name="connsiteX1" fmla="*/ 2661 w 53672"/>
                        <a:gd name="connsiteY1" fmla="*/ 170802 h 196444"/>
                        <a:gd name="connsiteX2" fmla="*/ 3256 w 53672"/>
                        <a:gd name="connsiteY2" fmla="*/ 164483 h 196444"/>
                        <a:gd name="connsiteX3" fmla="*/ 3989 w 53672"/>
                        <a:gd name="connsiteY3" fmla="*/ 158163 h 196444"/>
                        <a:gd name="connsiteX4" fmla="*/ 4859 w 53672"/>
                        <a:gd name="connsiteY4" fmla="*/ 151844 h 196444"/>
                        <a:gd name="connsiteX5" fmla="*/ 5958 w 53672"/>
                        <a:gd name="connsiteY5" fmla="*/ 145571 h 196444"/>
                        <a:gd name="connsiteX6" fmla="*/ 11636 w 53672"/>
                        <a:gd name="connsiteY6" fmla="*/ 120706 h 196444"/>
                        <a:gd name="connsiteX7" fmla="*/ 15116 w 53672"/>
                        <a:gd name="connsiteY7" fmla="*/ 108434 h 196444"/>
                        <a:gd name="connsiteX8" fmla="*/ 18963 w 53672"/>
                        <a:gd name="connsiteY8" fmla="*/ 96254 h 196444"/>
                        <a:gd name="connsiteX9" fmla="*/ 36089 w 53672"/>
                        <a:gd name="connsiteY9" fmla="*/ 48035 h 196444"/>
                        <a:gd name="connsiteX10" fmla="*/ 53673 w 53672"/>
                        <a:gd name="connsiteY10" fmla="*/ 0 h 196444"/>
                        <a:gd name="connsiteX11" fmla="*/ 35539 w 53672"/>
                        <a:gd name="connsiteY11" fmla="*/ 47852 h 196444"/>
                        <a:gd name="connsiteX12" fmla="*/ 17910 w 53672"/>
                        <a:gd name="connsiteY12" fmla="*/ 95887 h 196444"/>
                        <a:gd name="connsiteX13" fmla="*/ 13926 w 53672"/>
                        <a:gd name="connsiteY13" fmla="*/ 108068 h 196444"/>
                        <a:gd name="connsiteX14" fmla="*/ 10308 w 53672"/>
                        <a:gd name="connsiteY14" fmla="*/ 120340 h 196444"/>
                        <a:gd name="connsiteX15" fmla="*/ 4310 w 53672"/>
                        <a:gd name="connsiteY15" fmla="*/ 145296 h 196444"/>
                        <a:gd name="connsiteX16" fmla="*/ 3119 w 53672"/>
                        <a:gd name="connsiteY16" fmla="*/ 151615 h 196444"/>
                        <a:gd name="connsiteX17" fmla="*/ 2157 w 53672"/>
                        <a:gd name="connsiteY17" fmla="*/ 157980 h 196444"/>
                        <a:gd name="connsiteX18" fmla="*/ 1333 w 53672"/>
                        <a:gd name="connsiteY18" fmla="*/ 164345 h 196444"/>
                        <a:gd name="connsiteX19" fmla="*/ 692 w 53672"/>
                        <a:gd name="connsiteY19" fmla="*/ 170756 h 196444"/>
                        <a:gd name="connsiteX20" fmla="*/ 142 w 53672"/>
                        <a:gd name="connsiteY20" fmla="*/ 196445 h 196444"/>
                        <a:gd name="connsiteX21" fmla="*/ 2432 w 53672"/>
                        <a:gd name="connsiteY21" fmla="*/ 196216 h 19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672" h="196444">
                          <a:moveTo>
                            <a:pt x="2432" y="196216"/>
                          </a:moveTo>
                          <a:cubicBezTo>
                            <a:pt x="2020" y="187745"/>
                            <a:pt x="2020" y="179273"/>
                            <a:pt x="2661" y="170802"/>
                          </a:cubicBezTo>
                          <a:cubicBezTo>
                            <a:pt x="2753" y="168695"/>
                            <a:pt x="3073" y="166589"/>
                            <a:pt x="3256" y="164483"/>
                          </a:cubicBezTo>
                          <a:cubicBezTo>
                            <a:pt x="3440" y="162376"/>
                            <a:pt x="3668" y="160270"/>
                            <a:pt x="3989" y="158163"/>
                          </a:cubicBezTo>
                          <a:lnTo>
                            <a:pt x="4859" y="151844"/>
                          </a:lnTo>
                          <a:lnTo>
                            <a:pt x="5958" y="145571"/>
                          </a:lnTo>
                          <a:cubicBezTo>
                            <a:pt x="7515" y="137191"/>
                            <a:pt x="9392" y="128903"/>
                            <a:pt x="11636" y="120706"/>
                          </a:cubicBezTo>
                          <a:cubicBezTo>
                            <a:pt x="12689" y="116585"/>
                            <a:pt x="13972" y="112510"/>
                            <a:pt x="15116" y="108434"/>
                          </a:cubicBezTo>
                          <a:cubicBezTo>
                            <a:pt x="16398" y="104359"/>
                            <a:pt x="17589" y="100283"/>
                            <a:pt x="18963" y="96254"/>
                          </a:cubicBezTo>
                          <a:cubicBezTo>
                            <a:pt x="24229" y="80043"/>
                            <a:pt x="30227" y="64062"/>
                            <a:pt x="36089" y="48035"/>
                          </a:cubicBezTo>
                          <a:lnTo>
                            <a:pt x="53673" y="0"/>
                          </a:lnTo>
                          <a:lnTo>
                            <a:pt x="35539" y="47852"/>
                          </a:lnTo>
                          <a:cubicBezTo>
                            <a:pt x="29495" y="63833"/>
                            <a:pt x="23359" y="79723"/>
                            <a:pt x="17910" y="95887"/>
                          </a:cubicBezTo>
                          <a:cubicBezTo>
                            <a:pt x="16490" y="99917"/>
                            <a:pt x="15254" y="103992"/>
                            <a:pt x="13926" y="108068"/>
                          </a:cubicBezTo>
                          <a:cubicBezTo>
                            <a:pt x="12689" y="112143"/>
                            <a:pt x="11407" y="116219"/>
                            <a:pt x="10308" y="120340"/>
                          </a:cubicBezTo>
                          <a:cubicBezTo>
                            <a:pt x="7973" y="128536"/>
                            <a:pt x="6004" y="136871"/>
                            <a:pt x="4310" y="145296"/>
                          </a:cubicBezTo>
                          <a:lnTo>
                            <a:pt x="3119" y="151615"/>
                          </a:lnTo>
                          <a:lnTo>
                            <a:pt x="2157" y="157980"/>
                          </a:lnTo>
                          <a:cubicBezTo>
                            <a:pt x="1791" y="160087"/>
                            <a:pt x="1562" y="162239"/>
                            <a:pt x="1333" y="164345"/>
                          </a:cubicBezTo>
                          <a:cubicBezTo>
                            <a:pt x="1104" y="166497"/>
                            <a:pt x="829" y="168604"/>
                            <a:pt x="692" y="170756"/>
                          </a:cubicBezTo>
                          <a:cubicBezTo>
                            <a:pt x="-41" y="179319"/>
                            <a:pt x="-132" y="187882"/>
                            <a:pt x="142" y="196445"/>
                          </a:cubicBezTo>
                          <a:lnTo>
                            <a:pt x="2432" y="196216"/>
                          </a:lnTo>
                          <a:close/>
                        </a:path>
                      </a:pathLst>
                    </a:custGeom>
                    <a:solidFill>
                      <a:srgbClr val="A0BDAB"/>
                    </a:solidFill>
                    <a:ln w="4577" cap="flat">
                      <a:noFill/>
                      <a:prstDash val="solid"/>
                      <a:miter/>
                    </a:ln>
                  </p:spPr>
                  <p:txBody>
                    <a:bodyPr rtlCol="0" anchor="ctr"/>
                    <a:lstStyle/>
                    <a:p>
                      <a:endParaRPr lang="th-TH"/>
                    </a:p>
                  </p:txBody>
                </p:sp>
                <p:sp>
                  <p:nvSpPr>
                    <p:cNvPr id="3575" name="Freeform: Shape 3574">
                      <a:extLst>
                        <a:ext uri="{FF2B5EF4-FFF2-40B4-BE49-F238E27FC236}">
                          <a16:creationId xmlns:a16="http://schemas.microsoft.com/office/drawing/2014/main" id="{51FFC20B-4618-4B53-9811-D677FF98D150}"/>
                        </a:ext>
                      </a:extLst>
                    </p:cNvPr>
                    <p:cNvSpPr/>
                    <p:nvPr/>
                  </p:nvSpPr>
                  <p:spPr>
                    <a:xfrm>
                      <a:off x="10239121" y="1465323"/>
                      <a:ext cx="57697" cy="188202"/>
                    </a:xfrm>
                    <a:custGeom>
                      <a:avLst/>
                      <a:gdLst>
                        <a:gd name="connsiteX0" fmla="*/ 2152 w 57697"/>
                        <a:gd name="connsiteY0" fmla="*/ 188203 h 188202"/>
                        <a:gd name="connsiteX1" fmla="*/ 14653 w 57697"/>
                        <a:gd name="connsiteY1" fmla="*/ 140809 h 188202"/>
                        <a:gd name="connsiteX2" fmla="*/ 28940 w 57697"/>
                        <a:gd name="connsiteY2" fmla="*/ 93872 h 188202"/>
                        <a:gd name="connsiteX3" fmla="*/ 57697 w 57697"/>
                        <a:gd name="connsiteY3" fmla="*/ 0 h 188202"/>
                        <a:gd name="connsiteX4" fmla="*/ 27887 w 57697"/>
                        <a:gd name="connsiteY4" fmla="*/ 93552 h 188202"/>
                        <a:gd name="connsiteX5" fmla="*/ 13050 w 57697"/>
                        <a:gd name="connsiteY5" fmla="*/ 140351 h 188202"/>
                        <a:gd name="connsiteX6" fmla="*/ 0 w 57697"/>
                        <a:gd name="connsiteY6" fmla="*/ 187745 h 188202"/>
                        <a:gd name="connsiteX7" fmla="*/ 2152 w 57697"/>
                        <a:gd name="connsiteY7" fmla="*/ 188203 h 18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697" h="188202">
                          <a:moveTo>
                            <a:pt x="2152" y="188203"/>
                          </a:moveTo>
                          <a:cubicBezTo>
                            <a:pt x="5678" y="172267"/>
                            <a:pt x="10028" y="156515"/>
                            <a:pt x="14653" y="140809"/>
                          </a:cubicBezTo>
                          <a:cubicBezTo>
                            <a:pt x="19278" y="125148"/>
                            <a:pt x="24178" y="109487"/>
                            <a:pt x="28940" y="93872"/>
                          </a:cubicBezTo>
                          <a:lnTo>
                            <a:pt x="57697" y="0"/>
                          </a:lnTo>
                          <a:lnTo>
                            <a:pt x="27887" y="93552"/>
                          </a:lnTo>
                          <a:cubicBezTo>
                            <a:pt x="22942" y="109167"/>
                            <a:pt x="17905" y="124690"/>
                            <a:pt x="13050" y="140351"/>
                          </a:cubicBezTo>
                          <a:cubicBezTo>
                            <a:pt x="8242" y="156011"/>
                            <a:pt x="3709" y="171764"/>
                            <a:pt x="0" y="187745"/>
                          </a:cubicBezTo>
                          <a:lnTo>
                            <a:pt x="2152" y="188203"/>
                          </a:lnTo>
                          <a:close/>
                        </a:path>
                      </a:pathLst>
                    </a:custGeom>
                    <a:solidFill>
                      <a:srgbClr val="A0BDAB"/>
                    </a:solidFill>
                    <a:ln w="4577" cap="flat">
                      <a:noFill/>
                      <a:prstDash val="solid"/>
                      <a:miter/>
                    </a:ln>
                  </p:spPr>
                  <p:txBody>
                    <a:bodyPr rtlCol="0" anchor="ctr"/>
                    <a:lstStyle/>
                    <a:p>
                      <a:endParaRPr lang="th-TH"/>
                    </a:p>
                  </p:txBody>
                </p:sp>
                <p:sp>
                  <p:nvSpPr>
                    <p:cNvPr id="3576" name="Freeform: Shape 3575">
                      <a:extLst>
                        <a:ext uri="{FF2B5EF4-FFF2-40B4-BE49-F238E27FC236}">
                          <a16:creationId xmlns:a16="http://schemas.microsoft.com/office/drawing/2014/main" id="{90C2BE50-F918-468D-B8BC-40BCF9E2B710}"/>
                        </a:ext>
                      </a:extLst>
                    </p:cNvPr>
                    <p:cNvSpPr/>
                    <p:nvPr/>
                  </p:nvSpPr>
                  <p:spPr>
                    <a:xfrm>
                      <a:off x="10319759" y="1434459"/>
                      <a:ext cx="38648" cy="150149"/>
                    </a:xfrm>
                    <a:custGeom>
                      <a:avLst/>
                      <a:gdLst>
                        <a:gd name="connsiteX0" fmla="*/ 2198 w 38648"/>
                        <a:gd name="connsiteY0" fmla="*/ 150150 h 150149"/>
                        <a:gd name="connsiteX1" fmla="*/ 38648 w 38648"/>
                        <a:gd name="connsiteY1" fmla="*/ 0 h 150149"/>
                        <a:gd name="connsiteX2" fmla="*/ 0 w 38648"/>
                        <a:gd name="connsiteY2" fmla="*/ 149875 h 150149"/>
                        <a:gd name="connsiteX3" fmla="*/ 2198 w 38648"/>
                        <a:gd name="connsiteY3" fmla="*/ 150150 h 150149"/>
                      </a:gdLst>
                      <a:ahLst/>
                      <a:cxnLst>
                        <a:cxn ang="0">
                          <a:pos x="connsiteX0" y="connsiteY0"/>
                        </a:cxn>
                        <a:cxn ang="0">
                          <a:pos x="connsiteX1" y="connsiteY1"/>
                        </a:cxn>
                        <a:cxn ang="0">
                          <a:pos x="connsiteX2" y="connsiteY2"/>
                        </a:cxn>
                        <a:cxn ang="0">
                          <a:pos x="connsiteX3" y="connsiteY3"/>
                        </a:cxn>
                      </a:cxnLst>
                      <a:rect l="l" t="t" r="r" b="b"/>
                      <a:pathLst>
                        <a:path w="38648" h="150149">
                          <a:moveTo>
                            <a:pt x="2198" y="150150"/>
                          </a:moveTo>
                          <a:cubicBezTo>
                            <a:pt x="7510" y="98818"/>
                            <a:pt x="19782" y="48173"/>
                            <a:pt x="38648" y="0"/>
                          </a:cubicBezTo>
                          <a:cubicBezTo>
                            <a:pt x="19095" y="47852"/>
                            <a:pt x="6045" y="98452"/>
                            <a:pt x="0" y="149875"/>
                          </a:cubicBezTo>
                          <a:lnTo>
                            <a:pt x="2198" y="150150"/>
                          </a:lnTo>
                          <a:close/>
                        </a:path>
                      </a:pathLst>
                    </a:custGeom>
                    <a:solidFill>
                      <a:srgbClr val="A0BDAB"/>
                    </a:solidFill>
                    <a:ln w="4577" cap="flat">
                      <a:noFill/>
                      <a:prstDash val="solid"/>
                      <a:miter/>
                    </a:ln>
                  </p:spPr>
                  <p:txBody>
                    <a:bodyPr rtlCol="0" anchor="ctr"/>
                    <a:lstStyle/>
                    <a:p>
                      <a:endParaRPr lang="th-TH"/>
                    </a:p>
                  </p:txBody>
                </p:sp>
                <p:sp>
                  <p:nvSpPr>
                    <p:cNvPr id="3577" name="Freeform: Shape 3576">
                      <a:extLst>
                        <a:ext uri="{FF2B5EF4-FFF2-40B4-BE49-F238E27FC236}">
                          <a16:creationId xmlns:a16="http://schemas.microsoft.com/office/drawing/2014/main" id="{A4345A93-4136-4495-925D-C818F919B7B7}"/>
                        </a:ext>
                      </a:extLst>
                    </p:cNvPr>
                    <p:cNvSpPr/>
                    <p:nvPr/>
                  </p:nvSpPr>
                  <p:spPr>
                    <a:xfrm>
                      <a:off x="10403100" y="1401810"/>
                      <a:ext cx="44188" cy="109624"/>
                    </a:xfrm>
                    <a:custGeom>
                      <a:avLst/>
                      <a:gdLst>
                        <a:gd name="connsiteX0" fmla="*/ 2198 w 44188"/>
                        <a:gd name="connsiteY0" fmla="*/ 109625 h 109624"/>
                        <a:gd name="connsiteX1" fmla="*/ 44188 w 44188"/>
                        <a:gd name="connsiteY1" fmla="*/ 0 h 109624"/>
                        <a:gd name="connsiteX2" fmla="*/ 0 w 44188"/>
                        <a:gd name="connsiteY2" fmla="*/ 109304 h 109624"/>
                        <a:gd name="connsiteX3" fmla="*/ 2198 w 44188"/>
                        <a:gd name="connsiteY3" fmla="*/ 109625 h 109624"/>
                      </a:gdLst>
                      <a:ahLst/>
                      <a:cxnLst>
                        <a:cxn ang="0">
                          <a:pos x="connsiteX0" y="connsiteY0"/>
                        </a:cxn>
                        <a:cxn ang="0">
                          <a:pos x="connsiteX1" y="connsiteY1"/>
                        </a:cxn>
                        <a:cxn ang="0">
                          <a:pos x="connsiteX2" y="connsiteY2"/>
                        </a:cxn>
                        <a:cxn ang="0">
                          <a:pos x="connsiteX3" y="connsiteY3"/>
                        </a:cxn>
                      </a:cxnLst>
                      <a:rect l="l" t="t" r="r" b="b"/>
                      <a:pathLst>
                        <a:path w="44188" h="109624">
                          <a:moveTo>
                            <a:pt x="2198" y="109625"/>
                          </a:moveTo>
                          <a:cubicBezTo>
                            <a:pt x="7327" y="70564"/>
                            <a:pt x="21796" y="32649"/>
                            <a:pt x="44188" y="0"/>
                          </a:cubicBezTo>
                          <a:cubicBezTo>
                            <a:pt x="21201" y="32237"/>
                            <a:pt x="5907" y="70015"/>
                            <a:pt x="0" y="109304"/>
                          </a:cubicBezTo>
                          <a:lnTo>
                            <a:pt x="2198" y="109625"/>
                          </a:lnTo>
                          <a:close/>
                        </a:path>
                      </a:pathLst>
                    </a:custGeom>
                    <a:solidFill>
                      <a:srgbClr val="A0BDAB"/>
                    </a:solidFill>
                    <a:ln w="4577" cap="flat">
                      <a:noFill/>
                      <a:prstDash val="solid"/>
                      <a:miter/>
                    </a:ln>
                  </p:spPr>
                  <p:txBody>
                    <a:bodyPr rtlCol="0" anchor="ctr"/>
                    <a:lstStyle/>
                    <a:p>
                      <a:endParaRPr lang="th-TH"/>
                    </a:p>
                  </p:txBody>
                </p:sp>
              </p:grpSp>
            </p:grpSp>
          </p:grpSp>
          <p:grpSp>
            <p:nvGrpSpPr>
              <p:cNvPr id="3485" name="Graphic 4">
                <a:extLst>
                  <a:ext uri="{FF2B5EF4-FFF2-40B4-BE49-F238E27FC236}">
                    <a16:creationId xmlns:a16="http://schemas.microsoft.com/office/drawing/2014/main" id="{2DE0F0DB-07D1-4135-8EA5-FA791907EE1B}"/>
                  </a:ext>
                </a:extLst>
              </p:cNvPr>
              <p:cNvGrpSpPr/>
              <p:nvPr/>
            </p:nvGrpSpPr>
            <p:grpSpPr>
              <a:xfrm>
                <a:off x="9761053" y="1813632"/>
                <a:ext cx="671352" cy="555843"/>
                <a:chOff x="9761053" y="1813632"/>
                <a:chExt cx="671352" cy="555843"/>
              </a:xfrm>
            </p:grpSpPr>
            <p:pic>
              <p:nvPicPr>
                <p:cNvPr id="3540" name="Picture 3539">
                  <a:extLst>
                    <a:ext uri="{FF2B5EF4-FFF2-40B4-BE49-F238E27FC236}">
                      <a16:creationId xmlns:a16="http://schemas.microsoft.com/office/drawing/2014/main" id="{EE044FCD-7B76-4B04-B45B-CB8A126EF75B}"/>
                    </a:ext>
                  </a:extLst>
                </p:cNvPr>
                <p:cNvPicPr>
                  <a:picLocks noChangeAspect="1"/>
                </p:cNvPicPr>
                <p:nvPr/>
              </p:nvPicPr>
              <p:blipFill>
                <a:blip r:embed="rId90"/>
                <a:stretch>
                  <a:fillRect/>
                </a:stretch>
              </p:blipFill>
              <p:spPr>
                <a:xfrm>
                  <a:off x="9761053" y="2299833"/>
                  <a:ext cx="68687" cy="50370"/>
                </a:xfrm>
                <a:custGeom>
                  <a:avLst/>
                  <a:gdLst>
                    <a:gd name="connsiteX0" fmla="*/ 913 w 68687"/>
                    <a:gd name="connsiteY0" fmla="*/ 760 h 50370"/>
                    <a:gd name="connsiteX1" fmla="*/ 69600 w 68687"/>
                    <a:gd name="connsiteY1" fmla="*/ 760 h 50370"/>
                    <a:gd name="connsiteX2" fmla="*/ 69600 w 68687"/>
                    <a:gd name="connsiteY2" fmla="*/ 51131 h 50370"/>
                    <a:gd name="connsiteX3" fmla="*/ 913 w 68687"/>
                    <a:gd name="connsiteY3" fmla="*/ 51131 h 50370"/>
                  </a:gdLst>
                  <a:ahLst/>
                  <a:cxnLst>
                    <a:cxn ang="0">
                      <a:pos x="connsiteX0" y="connsiteY0"/>
                    </a:cxn>
                    <a:cxn ang="0">
                      <a:pos x="connsiteX1" y="connsiteY1"/>
                    </a:cxn>
                    <a:cxn ang="0">
                      <a:pos x="connsiteX2" y="connsiteY2"/>
                    </a:cxn>
                    <a:cxn ang="0">
                      <a:pos x="connsiteX3" y="connsiteY3"/>
                    </a:cxn>
                  </a:cxnLst>
                  <a:rect l="l" t="t" r="r" b="b"/>
                  <a:pathLst>
                    <a:path w="68687" h="50370">
                      <a:moveTo>
                        <a:pt x="913" y="760"/>
                      </a:moveTo>
                      <a:lnTo>
                        <a:pt x="69600" y="760"/>
                      </a:lnTo>
                      <a:lnTo>
                        <a:pt x="69600" y="51131"/>
                      </a:lnTo>
                      <a:lnTo>
                        <a:pt x="913" y="51131"/>
                      </a:lnTo>
                      <a:close/>
                    </a:path>
                  </a:pathLst>
                </a:custGeom>
              </p:spPr>
            </p:pic>
            <p:grpSp>
              <p:nvGrpSpPr>
                <p:cNvPr id="3541" name="Graphic 4">
                  <a:extLst>
                    <a:ext uri="{FF2B5EF4-FFF2-40B4-BE49-F238E27FC236}">
                      <a16:creationId xmlns:a16="http://schemas.microsoft.com/office/drawing/2014/main" id="{6DA87CB4-EF35-406F-BC2E-8F3E7A6524E4}"/>
                    </a:ext>
                  </a:extLst>
                </p:cNvPr>
                <p:cNvGrpSpPr/>
                <p:nvPr/>
              </p:nvGrpSpPr>
              <p:grpSpPr>
                <a:xfrm>
                  <a:off x="9783702" y="1813632"/>
                  <a:ext cx="648703" cy="555843"/>
                  <a:chOff x="9783702" y="1813632"/>
                  <a:chExt cx="648703" cy="555843"/>
                </a:xfrm>
              </p:grpSpPr>
              <p:grpSp>
                <p:nvGrpSpPr>
                  <p:cNvPr id="3542" name="Graphic 4">
                    <a:extLst>
                      <a:ext uri="{FF2B5EF4-FFF2-40B4-BE49-F238E27FC236}">
                        <a16:creationId xmlns:a16="http://schemas.microsoft.com/office/drawing/2014/main" id="{C771E793-EB5E-4233-93E2-E4293155396D}"/>
                      </a:ext>
                    </a:extLst>
                  </p:cNvPr>
                  <p:cNvGrpSpPr/>
                  <p:nvPr/>
                </p:nvGrpSpPr>
                <p:grpSpPr>
                  <a:xfrm>
                    <a:off x="9783702" y="1813632"/>
                    <a:ext cx="648703" cy="555843"/>
                    <a:chOff x="9783702" y="1813632"/>
                    <a:chExt cx="648703" cy="555843"/>
                  </a:xfrm>
                  <a:solidFill>
                    <a:srgbClr val="FBFFFF"/>
                  </a:solidFill>
                </p:grpSpPr>
                <p:sp>
                  <p:nvSpPr>
                    <p:cNvPr id="3559" name="Freeform: Shape 3558">
                      <a:extLst>
                        <a:ext uri="{FF2B5EF4-FFF2-40B4-BE49-F238E27FC236}">
                          <a16:creationId xmlns:a16="http://schemas.microsoft.com/office/drawing/2014/main" id="{F9399435-4040-4517-B18E-337DA037DF7C}"/>
                        </a:ext>
                      </a:extLst>
                    </p:cNvPr>
                    <p:cNvSpPr/>
                    <p:nvPr/>
                  </p:nvSpPr>
                  <p:spPr>
                    <a:xfrm>
                      <a:off x="9817774" y="1847315"/>
                      <a:ext cx="614631" cy="522161"/>
                    </a:xfrm>
                    <a:custGeom>
                      <a:avLst/>
                      <a:gdLst>
                        <a:gd name="connsiteX0" fmla="*/ 523 w 614631"/>
                        <a:gd name="connsiteY0" fmla="*/ 465149 h 522161"/>
                        <a:gd name="connsiteX1" fmla="*/ 16962 w 614631"/>
                        <a:gd name="connsiteY1" fmla="*/ 493586 h 522161"/>
                        <a:gd name="connsiteX2" fmla="*/ 246469 w 614631"/>
                        <a:gd name="connsiteY2" fmla="*/ 482504 h 522161"/>
                        <a:gd name="connsiteX3" fmla="*/ 500199 w 614631"/>
                        <a:gd name="connsiteY3" fmla="*/ 317151 h 522161"/>
                        <a:gd name="connsiteX4" fmla="*/ 587844 w 614631"/>
                        <a:gd name="connsiteY4" fmla="*/ 156561 h 522161"/>
                        <a:gd name="connsiteX5" fmla="*/ 614632 w 614631"/>
                        <a:gd name="connsiteY5" fmla="*/ 0 h 522161"/>
                        <a:gd name="connsiteX6" fmla="*/ 523 w 614631"/>
                        <a:gd name="connsiteY6" fmla="*/ 465149 h 522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631" h="522161">
                          <a:moveTo>
                            <a:pt x="523" y="465149"/>
                          </a:moveTo>
                          <a:cubicBezTo>
                            <a:pt x="523" y="465149"/>
                            <a:pt x="-4560" y="485023"/>
                            <a:pt x="16962" y="493586"/>
                          </a:cubicBezTo>
                          <a:cubicBezTo>
                            <a:pt x="38530" y="502149"/>
                            <a:pt x="76491" y="559525"/>
                            <a:pt x="246469" y="482504"/>
                          </a:cubicBezTo>
                          <a:cubicBezTo>
                            <a:pt x="416447" y="405483"/>
                            <a:pt x="469748" y="342062"/>
                            <a:pt x="500199" y="317151"/>
                          </a:cubicBezTo>
                          <a:cubicBezTo>
                            <a:pt x="530650" y="292195"/>
                            <a:pt x="583997" y="203314"/>
                            <a:pt x="587844" y="156561"/>
                          </a:cubicBezTo>
                          <a:cubicBezTo>
                            <a:pt x="591690" y="109808"/>
                            <a:pt x="586699" y="25185"/>
                            <a:pt x="614632" y="0"/>
                          </a:cubicBezTo>
                          <a:cubicBezTo>
                            <a:pt x="614632" y="0"/>
                            <a:pt x="107171" y="346000"/>
                            <a:pt x="523" y="465149"/>
                          </a:cubicBezTo>
                          <a:close/>
                        </a:path>
                      </a:pathLst>
                    </a:custGeom>
                    <a:solidFill>
                      <a:srgbClr val="FBFFFF"/>
                    </a:solidFill>
                    <a:ln w="4577" cap="flat">
                      <a:noFill/>
                      <a:prstDash val="solid"/>
                      <a:miter/>
                    </a:ln>
                  </p:spPr>
                  <p:txBody>
                    <a:bodyPr rtlCol="0" anchor="ctr"/>
                    <a:lstStyle/>
                    <a:p>
                      <a:endParaRPr lang="th-TH"/>
                    </a:p>
                  </p:txBody>
                </p:sp>
                <p:sp>
                  <p:nvSpPr>
                    <p:cNvPr id="3560" name="Freeform: Shape 3559">
                      <a:extLst>
                        <a:ext uri="{FF2B5EF4-FFF2-40B4-BE49-F238E27FC236}">
                          <a16:creationId xmlns:a16="http://schemas.microsoft.com/office/drawing/2014/main" id="{C9084675-9B7D-4184-A069-55053368254A}"/>
                        </a:ext>
                      </a:extLst>
                    </p:cNvPr>
                    <p:cNvSpPr/>
                    <p:nvPr/>
                  </p:nvSpPr>
                  <p:spPr>
                    <a:xfrm>
                      <a:off x="9783702" y="1813632"/>
                      <a:ext cx="648703" cy="500538"/>
                    </a:xfrm>
                    <a:custGeom>
                      <a:avLst/>
                      <a:gdLst>
                        <a:gd name="connsiteX0" fmla="*/ 47280 w 648703"/>
                        <a:gd name="connsiteY0" fmla="*/ 500160 h 500538"/>
                        <a:gd name="connsiteX1" fmla="*/ 1671 w 648703"/>
                        <a:gd name="connsiteY1" fmla="*/ 464946 h 500538"/>
                        <a:gd name="connsiteX2" fmla="*/ 208648 w 648703"/>
                        <a:gd name="connsiteY2" fmla="*/ 155900 h 500538"/>
                        <a:gd name="connsiteX3" fmla="*/ 566325 w 648703"/>
                        <a:gd name="connsiteY3" fmla="*/ 13855 h 500538"/>
                        <a:gd name="connsiteX4" fmla="*/ 648704 w 648703"/>
                        <a:gd name="connsiteY4" fmla="*/ 33683 h 500538"/>
                        <a:gd name="connsiteX5" fmla="*/ 47280 w 648703"/>
                        <a:gd name="connsiteY5" fmla="*/ 500160 h 50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703" h="500538">
                          <a:moveTo>
                            <a:pt x="47280" y="500160"/>
                          </a:moveTo>
                          <a:cubicBezTo>
                            <a:pt x="47280" y="500160"/>
                            <a:pt x="11791" y="506754"/>
                            <a:pt x="1671" y="464946"/>
                          </a:cubicBezTo>
                          <a:cubicBezTo>
                            <a:pt x="-8449" y="423139"/>
                            <a:pt x="23377" y="312965"/>
                            <a:pt x="208648" y="155900"/>
                          </a:cubicBezTo>
                          <a:cubicBezTo>
                            <a:pt x="393921" y="-1119"/>
                            <a:pt x="467462" y="-19160"/>
                            <a:pt x="566325" y="13855"/>
                          </a:cubicBezTo>
                          <a:cubicBezTo>
                            <a:pt x="566325" y="13855"/>
                            <a:pt x="619535" y="54930"/>
                            <a:pt x="648704" y="33683"/>
                          </a:cubicBezTo>
                          <a:cubicBezTo>
                            <a:pt x="648704" y="33683"/>
                            <a:pt x="300964" y="375562"/>
                            <a:pt x="47280" y="500160"/>
                          </a:cubicBezTo>
                          <a:close/>
                        </a:path>
                      </a:pathLst>
                    </a:custGeom>
                    <a:solidFill>
                      <a:srgbClr val="FBFFFF"/>
                    </a:solidFill>
                    <a:ln w="4577" cap="flat">
                      <a:noFill/>
                      <a:prstDash val="solid"/>
                      <a:miter/>
                    </a:ln>
                  </p:spPr>
                  <p:txBody>
                    <a:bodyPr rtlCol="0" anchor="ctr"/>
                    <a:lstStyle/>
                    <a:p>
                      <a:endParaRPr lang="th-TH"/>
                    </a:p>
                  </p:txBody>
                </p:sp>
              </p:grpSp>
              <p:grpSp>
                <p:nvGrpSpPr>
                  <p:cNvPr id="3543" name="Graphic 4">
                    <a:extLst>
                      <a:ext uri="{FF2B5EF4-FFF2-40B4-BE49-F238E27FC236}">
                        <a16:creationId xmlns:a16="http://schemas.microsoft.com/office/drawing/2014/main" id="{6D743B51-020D-4C15-9D86-3E9FE9B5792F}"/>
                      </a:ext>
                    </a:extLst>
                  </p:cNvPr>
                  <p:cNvGrpSpPr/>
                  <p:nvPr/>
                </p:nvGrpSpPr>
                <p:grpSpPr>
                  <a:xfrm>
                    <a:off x="9788528" y="1819023"/>
                    <a:ext cx="641079" cy="549496"/>
                    <a:chOff x="9788528" y="1819023"/>
                    <a:chExt cx="641079" cy="549496"/>
                  </a:xfrm>
                  <a:solidFill>
                    <a:srgbClr val="A0BDAB"/>
                  </a:solidFill>
                </p:grpSpPr>
                <p:pic>
                  <p:nvPicPr>
                    <p:cNvPr id="3544" name="Picture 3543">
                      <a:extLst>
                        <a:ext uri="{FF2B5EF4-FFF2-40B4-BE49-F238E27FC236}">
                          <a16:creationId xmlns:a16="http://schemas.microsoft.com/office/drawing/2014/main" id="{4FFC49B2-A318-45BA-8851-02F9ECB1F9F6}"/>
                        </a:ext>
                      </a:extLst>
                    </p:cNvPr>
                    <p:cNvPicPr>
                      <a:picLocks noChangeAspect="1"/>
                    </p:cNvPicPr>
                    <p:nvPr/>
                  </p:nvPicPr>
                  <p:blipFill>
                    <a:blip r:embed="rId91"/>
                    <a:stretch>
                      <a:fillRect/>
                    </a:stretch>
                  </p:blipFill>
                  <p:spPr>
                    <a:xfrm>
                      <a:off x="9820582" y="1846498"/>
                      <a:ext cx="609025" cy="522021"/>
                    </a:xfrm>
                    <a:custGeom>
                      <a:avLst/>
                      <a:gdLst>
                        <a:gd name="connsiteX0" fmla="*/ 926 w 609025"/>
                        <a:gd name="connsiteY0" fmla="*/ 661 h 522021"/>
                        <a:gd name="connsiteX1" fmla="*/ 609952 w 609025"/>
                        <a:gd name="connsiteY1" fmla="*/ 661 h 522021"/>
                        <a:gd name="connsiteX2" fmla="*/ 609952 w 609025"/>
                        <a:gd name="connsiteY2" fmla="*/ 522683 h 522021"/>
                        <a:gd name="connsiteX3" fmla="*/ 926 w 609025"/>
                        <a:gd name="connsiteY3" fmla="*/ 522683 h 522021"/>
                      </a:gdLst>
                      <a:ahLst/>
                      <a:cxnLst>
                        <a:cxn ang="0">
                          <a:pos x="connsiteX0" y="connsiteY0"/>
                        </a:cxn>
                        <a:cxn ang="0">
                          <a:pos x="connsiteX1" y="connsiteY1"/>
                        </a:cxn>
                        <a:cxn ang="0">
                          <a:pos x="connsiteX2" y="connsiteY2"/>
                        </a:cxn>
                        <a:cxn ang="0">
                          <a:pos x="connsiteX3" y="connsiteY3"/>
                        </a:cxn>
                      </a:cxnLst>
                      <a:rect l="l" t="t" r="r" b="b"/>
                      <a:pathLst>
                        <a:path w="609025" h="522021">
                          <a:moveTo>
                            <a:pt x="926" y="661"/>
                          </a:moveTo>
                          <a:lnTo>
                            <a:pt x="609952" y="661"/>
                          </a:lnTo>
                          <a:lnTo>
                            <a:pt x="609952" y="522683"/>
                          </a:lnTo>
                          <a:lnTo>
                            <a:pt x="926" y="522683"/>
                          </a:lnTo>
                          <a:close/>
                        </a:path>
                      </a:pathLst>
                    </a:custGeom>
                  </p:spPr>
                </p:pic>
                <p:pic>
                  <p:nvPicPr>
                    <p:cNvPr id="3545" name="Picture 3544">
                      <a:extLst>
                        <a:ext uri="{FF2B5EF4-FFF2-40B4-BE49-F238E27FC236}">
                          <a16:creationId xmlns:a16="http://schemas.microsoft.com/office/drawing/2014/main" id="{71CEA61C-DE35-43AA-ABCF-09BFE08FB12F}"/>
                        </a:ext>
                      </a:extLst>
                    </p:cNvPr>
                    <p:cNvPicPr>
                      <a:picLocks noChangeAspect="1"/>
                    </p:cNvPicPr>
                    <p:nvPr/>
                  </p:nvPicPr>
                  <p:blipFill>
                    <a:blip r:embed="rId92"/>
                    <a:stretch>
                      <a:fillRect/>
                    </a:stretch>
                  </p:blipFill>
                  <p:spPr>
                    <a:xfrm>
                      <a:off x="9788528" y="1819023"/>
                      <a:ext cx="641079" cy="494547"/>
                    </a:xfrm>
                    <a:custGeom>
                      <a:avLst/>
                      <a:gdLst>
                        <a:gd name="connsiteX0" fmla="*/ 919 w 641079"/>
                        <a:gd name="connsiteY0" fmla="*/ 655 h 494547"/>
                        <a:gd name="connsiteX1" fmla="*/ 641999 w 641079"/>
                        <a:gd name="connsiteY1" fmla="*/ 655 h 494547"/>
                        <a:gd name="connsiteX2" fmla="*/ 641999 w 641079"/>
                        <a:gd name="connsiteY2" fmla="*/ 495202 h 494547"/>
                        <a:gd name="connsiteX3" fmla="*/ 919 w 641079"/>
                        <a:gd name="connsiteY3" fmla="*/ 495202 h 494547"/>
                      </a:gdLst>
                      <a:ahLst/>
                      <a:cxnLst>
                        <a:cxn ang="0">
                          <a:pos x="connsiteX0" y="connsiteY0"/>
                        </a:cxn>
                        <a:cxn ang="0">
                          <a:pos x="connsiteX1" y="connsiteY1"/>
                        </a:cxn>
                        <a:cxn ang="0">
                          <a:pos x="connsiteX2" y="connsiteY2"/>
                        </a:cxn>
                        <a:cxn ang="0">
                          <a:pos x="connsiteX3" y="connsiteY3"/>
                        </a:cxn>
                      </a:cxnLst>
                      <a:rect l="l" t="t" r="r" b="b"/>
                      <a:pathLst>
                        <a:path w="641079" h="494547">
                          <a:moveTo>
                            <a:pt x="919" y="655"/>
                          </a:moveTo>
                          <a:lnTo>
                            <a:pt x="641999" y="655"/>
                          </a:lnTo>
                          <a:lnTo>
                            <a:pt x="641999" y="495202"/>
                          </a:lnTo>
                          <a:lnTo>
                            <a:pt x="919" y="495202"/>
                          </a:lnTo>
                          <a:close/>
                        </a:path>
                      </a:pathLst>
                    </a:custGeom>
                  </p:spPr>
                </p:pic>
                <p:grpSp>
                  <p:nvGrpSpPr>
                    <p:cNvPr id="3546" name="Graphic 4">
                      <a:extLst>
                        <a:ext uri="{FF2B5EF4-FFF2-40B4-BE49-F238E27FC236}">
                          <a16:creationId xmlns:a16="http://schemas.microsoft.com/office/drawing/2014/main" id="{3870D490-96AE-44E5-8546-43687E42BE6E}"/>
                        </a:ext>
                      </a:extLst>
                    </p:cNvPr>
                    <p:cNvGrpSpPr/>
                    <p:nvPr/>
                  </p:nvGrpSpPr>
                  <p:grpSpPr>
                    <a:xfrm>
                      <a:off x="9843257" y="1868608"/>
                      <a:ext cx="540839" cy="452004"/>
                      <a:chOff x="9843257" y="1868608"/>
                      <a:chExt cx="540839" cy="452004"/>
                    </a:xfrm>
                    <a:solidFill>
                      <a:srgbClr val="A0BDAB"/>
                    </a:solidFill>
                  </p:grpSpPr>
                  <p:sp>
                    <p:nvSpPr>
                      <p:cNvPr id="3547" name="Freeform: Shape 3546">
                        <a:extLst>
                          <a:ext uri="{FF2B5EF4-FFF2-40B4-BE49-F238E27FC236}">
                            <a16:creationId xmlns:a16="http://schemas.microsoft.com/office/drawing/2014/main" id="{51114731-8453-4101-ADA9-24D215EED162}"/>
                          </a:ext>
                        </a:extLst>
                      </p:cNvPr>
                      <p:cNvSpPr/>
                      <p:nvPr/>
                    </p:nvSpPr>
                    <p:spPr>
                      <a:xfrm>
                        <a:off x="9847787" y="2297719"/>
                        <a:ext cx="236695" cy="22893"/>
                      </a:xfrm>
                      <a:custGeom>
                        <a:avLst/>
                        <a:gdLst>
                          <a:gd name="connsiteX0" fmla="*/ 4534 w 236695"/>
                          <a:gd name="connsiteY0" fmla="*/ 8425 h 22893"/>
                          <a:gd name="connsiteX1" fmla="*/ 236696 w 236695"/>
                          <a:gd name="connsiteY1" fmla="*/ 0 h 22893"/>
                          <a:gd name="connsiteX2" fmla="*/ 0 w 236695"/>
                          <a:gd name="connsiteY2" fmla="*/ 5724 h 22893"/>
                          <a:gd name="connsiteX3" fmla="*/ 4534 w 236695"/>
                          <a:gd name="connsiteY3" fmla="*/ 8425 h 22893"/>
                        </a:gdLst>
                        <a:ahLst/>
                        <a:cxnLst>
                          <a:cxn ang="0">
                            <a:pos x="connsiteX0" y="connsiteY0"/>
                          </a:cxn>
                          <a:cxn ang="0">
                            <a:pos x="connsiteX1" y="connsiteY1"/>
                          </a:cxn>
                          <a:cxn ang="0">
                            <a:pos x="connsiteX2" y="connsiteY2"/>
                          </a:cxn>
                          <a:cxn ang="0">
                            <a:pos x="connsiteX3" y="connsiteY3"/>
                          </a:cxn>
                        </a:cxnLst>
                        <a:rect l="l" t="t" r="r" b="b"/>
                        <a:pathLst>
                          <a:path w="236695" h="22893">
                            <a:moveTo>
                              <a:pt x="4534" y="8425"/>
                            </a:moveTo>
                            <a:cubicBezTo>
                              <a:pt x="83295" y="29398"/>
                              <a:pt x="164620" y="28390"/>
                              <a:pt x="236696" y="0"/>
                            </a:cubicBezTo>
                            <a:cubicBezTo>
                              <a:pt x="164300" y="27658"/>
                              <a:pt x="78166" y="27337"/>
                              <a:pt x="0" y="5724"/>
                            </a:cubicBezTo>
                            <a:lnTo>
                              <a:pt x="4534" y="8425"/>
                            </a:lnTo>
                            <a:close/>
                          </a:path>
                        </a:pathLst>
                      </a:custGeom>
                      <a:solidFill>
                        <a:srgbClr val="A0BDAB"/>
                      </a:solidFill>
                      <a:ln w="4577" cap="flat">
                        <a:noFill/>
                        <a:prstDash val="solid"/>
                        <a:miter/>
                      </a:ln>
                    </p:spPr>
                    <p:txBody>
                      <a:bodyPr rtlCol="0" anchor="ctr"/>
                      <a:lstStyle/>
                      <a:p>
                        <a:endParaRPr lang="th-TH"/>
                      </a:p>
                    </p:txBody>
                  </p:sp>
                  <p:sp>
                    <p:nvSpPr>
                      <p:cNvPr id="3548" name="Freeform: Shape 3547">
                        <a:extLst>
                          <a:ext uri="{FF2B5EF4-FFF2-40B4-BE49-F238E27FC236}">
                            <a16:creationId xmlns:a16="http://schemas.microsoft.com/office/drawing/2014/main" id="{92A0EC84-9CBC-483B-9A1C-D0292BC89B35}"/>
                          </a:ext>
                        </a:extLst>
                      </p:cNvPr>
                      <p:cNvSpPr/>
                      <p:nvPr/>
                    </p:nvSpPr>
                    <p:spPr>
                      <a:xfrm>
                        <a:off x="9938042" y="2243639"/>
                        <a:ext cx="233169" cy="8135"/>
                      </a:xfrm>
                      <a:custGeom>
                        <a:avLst/>
                        <a:gdLst>
                          <a:gd name="connsiteX0" fmla="*/ 18637 w 233169"/>
                          <a:gd name="connsiteY0" fmla="*/ 7464 h 8135"/>
                          <a:gd name="connsiteX1" fmla="*/ 72579 w 233169"/>
                          <a:gd name="connsiteY1" fmla="*/ 8013 h 8135"/>
                          <a:gd name="connsiteX2" fmla="*/ 126339 w 233169"/>
                          <a:gd name="connsiteY2" fmla="*/ 7052 h 8135"/>
                          <a:gd name="connsiteX3" fmla="*/ 180052 w 233169"/>
                          <a:gd name="connsiteY3" fmla="*/ 5449 h 8135"/>
                          <a:gd name="connsiteX4" fmla="*/ 233170 w 233169"/>
                          <a:gd name="connsiteY4" fmla="*/ 0 h 8135"/>
                          <a:gd name="connsiteX5" fmla="*/ 179960 w 233169"/>
                          <a:gd name="connsiteY5" fmla="*/ 4854 h 8135"/>
                          <a:gd name="connsiteX6" fmla="*/ 126201 w 233169"/>
                          <a:gd name="connsiteY6" fmla="*/ 5861 h 8135"/>
                          <a:gd name="connsiteX7" fmla="*/ 72396 w 233169"/>
                          <a:gd name="connsiteY7" fmla="*/ 6228 h 8135"/>
                          <a:gd name="connsiteX8" fmla="*/ 0 w 233169"/>
                          <a:gd name="connsiteY8" fmla="*/ 5769 h 8135"/>
                          <a:gd name="connsiteX9" fmla="*/ 18637 w 233169"/>
                          <a:gd name="connsiteY9" fmla="*/ 7464 h 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169" h="8135">
                            <a:moveTo>
                              <a:pt x="18637" y="7464"/>
                            </a:moveTo>
                            <a:cubicBezTo>
                              <a:pt x="36679" y="8197"/>
                              <a:pt x="54629" y="8242"/>
                              <a:pt x="72579" y="8013"/>
                            </a:cubicBezTo>
                            <a:cubicBezTo>
                              <a:pt x="90530" y="7784"/>
                              <a:pt x="108434" y="7372"/>
                              <a:pt x="126339" y="7052"/>
                            </a:cubicBezTo>
                            <a:cubicBezTo>
                              <a:pt x="144243" y="6731"/>
                              <a:pt x="162193" y="6411"/>
                              <a:pt x="180052" y="5449"/>
                            </a:cubicBezTo>
                            <a:cubicBezTo>
                              <a:pt x="197911" y="4487"/>
                              <a:pt x="215677" y="2930"/>
                              <a:pt x="233170" y="0"/>
                            </a:cubicBezTo>
                            <a:cubicBezTo>
                              <a:pt x="215632" y="2702"/>
                              <a:pt x="197819" y="4121"/>
                              <a:pt x="179960" y="4854"/>
                            </a:cubicBezTo>
                            <a:cubicBezTo>
                              <a:pt x="162102" y="5586"/>
                              <a:pt x="144151" y="5724"/>
                              <a:pt x="126201" y="5861"/>
                            </a:cubicBezTo>
                            <a:cubicBezTo>
                              <a:pt x="108251" y="5999"/>
                              <a:pt x="90346" y="6182"/>
                              <a:pt x="72396" y="6228"/>
                            </a:cubicBezTo>
                            <a:cubicBezTo>
                              <a:pt x="54446" y="6228"/>
                              <a:pt x="17996" y="6685"/>
                              <a:pt x="0" y="5769"/>
                            </a:cubicBezTo>
                            <a:lnTo>
                              <a:pt x="18637" y="7464"/>
                            </a:lnTo>
                            <a:close/>
                          </a:path>
                        </a:pathLst>
                      </a:custGeom>
                      <a:solidFill>
                        <a:srgbClr val="A0BDAB"/>
                      </a:solidFill>
                      <a:ln w="4577" cap="flat">
                        <a:noFill/>
                        <a:prstDash val="solid"/>
                        <a:miter/>
                      </a:ln>
                    </p:spPr>
                    <p:txBody>
                      <a:bodyPr rtlCol="0" anchor="ctr"/>
                      <a:lstStyle/>
                      <a:p>
                        <a:endParaRPr lang="th-TH"/>
                      </a:p>
                    </p:txBody>
                  </p:sp>
                  <p:sp>
                    <p:nvSpPr>
                      <p:cNvPr id="3549" name="Freeform: Shape 3548">
                        <a:extLst>
                          <a:ext uri="{FF2B5EF4-FFF2-40B4-BE49-F238E27FC236}">
                            <a16:creationId xmlns:a16="http://schemas.microsoft.com/office/drawing/2014/main" id="{DBF0D902-1F99-4EA9-AF8B-FB2AB61EB5A5}"/>
                          </a:ext>
                        </a:extLst>
                      </p:cNvPr>
                      <p:cNvSpPr/>
                      <p:nvPr/>
                    </p:nvSpPr>
                    <p:spPr>
                      <a:xfrm>
                        <a:off x="10057100" y="2169640"/>
                        <a:ext cx="209083" cy="28787"/>
                      </a:xfrm>
                      <a:custGeom>
                        <a:avLst/>
                        <a:gdLst>
                          <a:gd name="connsiteX0" fmla="*/ 0 w 209083"/>
                          <a:gd name="connsiteY0" fmla="*/ 2015 h 28787"/>
                          <a:gd name="connsiteX1" fmla="*/ 24865 w 209083"/>
                          <a:gd name="connsiteY1" fmla="*/ 15386 h 28787"/>
                          <a:gd name="connsiteX2" fmla="*/ 51012 w 209083"/>
                          <a:gd name="connsiteY2" fmla="*/ 25598 h 28787"/>
                          <a:gd name="connsiteX3" fmla="*/ 78349 w 209083"/>
                          <a:gd name="connsiteY3" fmla="*/ 28620 h 28787"/>
                          <a:gd name="connsiteX4" fmla="*/ 104771 w 209083"/>
                          <a:gd name="connsiteY4" fmla="*/ 23949 h 28787"/>
                          <a:gd name="connsiteX5" fmla="*/ 209084 w 209083"/>
                          <a:gd name="connsiteY5" fmla="*/ 1511 h 28787"/>
                          <a:gd name="connsiteX6" fmla="*/ 104404 w 209083"/>
                          <a:gd name="connsiteY6" fmla="*/ 22804 h 28787"/>
                          <a:gd name="connsiteX7" fmla="*/ 78120 w 209083"/>
                          <a:gd name="connsiteY7" fmla="*/ 27154 h 28787"/>
                          <a:gd name="connsiteX8" fmla="*/ 51332 w 209083"/>
                          <a:gd name="connsiteY8" fmla="*/ 23903 h 28787"/>
                          <a:gd name="connsiteX9" fmla="*/ 25598 w 209083"/>
                          <a:gd name="connsiteY9" fmla="*/ 13554 h 28787"/>
                          <a:gd name="connsiteX10" fmla="*/ 1008 w 209083"/>
                          <a:gd name="connsiteY10" fmla="*/ 0 h 28787"/>
                          <a:gd name="connsiteX11" fmla="*/ 0 w 209083"/>
                          <a:gd name="connsiteY11" fmla="*/ 2015 h 28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083" h="28787">
                            <a:moveTo>
                              <a:pt x="0" y="2015"/>
                            </a:moveTo>
                            <a:cubicBezTo>
                              <a:pt x="8197" y="6640"/>
                              <a:pt x="16393" y="11311"/>
                              <a:pt x="24865" y="15386"/>
                            </a:cubicBezTo>
                            <a:cubicBezTo>
                              <a:pt x="33290" y="19507"/>
                              <a:pt x="42036" y="23079"/>
                              <a:pt x="51012" y="25598"/>
                            </a:cubicBezTo>
                            <a:cubicBezTo>
                              <a:pt x="59987" y="28024"/>
                              <a:pt x="69282" y="29261"/>
                              <a:pt x="78349" y="28620"/>
                            </a:cubicBezTo>
                            <a:cubicBezTo>
                              <a:pt x="87416" y="27978"/>
                              <a:pt x="96070" y="25735"/>
                              <a:pt x="104771" y="23949"/>
                            </a:cubicBezTo>
                            <a:lnTo>
                              <a:pt x="209084" y="1511"/>
                            </a:lnTo>
                            <a:lnTo>
                              <a:pt x="104404" y="22804"/>
                            </a:lnTo>
                            <a:cubicBezTo>
                              <a:pt x="95658" y="24499"/>
                              <a:pt x="87004" y="26605"/>
                              <a:pt x="78120" y="27154"/>
                            </a:cubicBezTo>
                            <a:cubicBezTo>
                              <a:pt x="69237" y="27704"/>
                              <a:pt x="60124" y="26376"/>
                              <a:pt x="51332" y="23903"/>
                            </a:cubicBezTo>
                            <a:cubicBezTo>
                              <a:pt x="42495" y="21385"/>
                              <a:pt x="33932" y="17767"/>
                              <a:pt x="25598" y="13554"/>
                            </a:cubicBezTo>
                            <a:cubicBezTo>
                              <a:pt x="17263" y="9387"/>
                              <a:pt x="9112" y="4717"/>
                              <a:pt x="1008" y="0"/>
                            </a:cubicBezTo>
                            <a:lnTo>
                              <a:pt x="0" y="2015"/>
                            </a:lnTo>
                            <a:close/>
                          </a:path>
                        </a:pathLst>
                      </a:custGeom>
                      <a:solidFill>
                        <a:srgbClr val="A0BDAB"/>
                      </a:solidFill>
                      <a:ln w="4577" cap="flat">
                        <a:noFill/>
                        <a:prstDash val="solid"/>
                        <a:miter/>
                      </a:ln>
                    </p:spPr>
                    <p:txBody>
                      <a:bodyPr rtlCol="0" anchor="ctr"/>
                      <a:lstStyle/>
                      <a:p>
                        <a:endParaRPr lang="th-TH"/>
                      </a:p>
                    </p:txBody>
                  </p:sp>
                  <p:sp>
                    <p:nvSpPr>
                      <p:cNvPr id="3550" name="Freeform: Shape 3549">
                        <a:extLst>
                          <a:ext uri="{FF2B5EF4-FFF2-40B4-BE49-F238E27FC236}">
                            <a16:creationId xmlns:a16="http://schemas.microsoft.com/office/drawing/2014/main" id="{659CE529-8DED-45BB-914D-C1BDA7F5839E}"/>
                          </a:ext>
                        </a:extLst>
                      </p:cNvPr>
                      <p:cNvSpPr/>
                      <p:nvPr/>
                    </p:nvSpPr>
                    <p:spPr>
                      <a:xfrm>
                        <a:off x="10125375" y="2116294"/>
                        <a:ext cx="199650" cy="6822"/>
                      </a:xfrm>
                      <a:custGeom>
                        <a:avLst/>
                        <a:gdLst>
                          <a:gd name="connsiteX0" fmla="*/ 0 w 199650"/>
                          <a:gd name="connsiteY0" fmla="*/ 2335 h 6822"/>
                          <a:gd name="connsiteX1" fmla="*/ 50233 w 199650"/>
                          <a:gd name="connsiteY1" fmla="*/ 6823 h 6822"/>
                          <a:gd name="connsiteX2" fmla="*/ 100146 w 199650"/>
                          <a:gd name="connsiteY2" fmla="*/ 6228 h 6822"/>
                          <a:gd name="connsiteX3" fmla="*/ 199650 w 199650"/>
                          <a:gd name="connsiteY3" fmla="*/ 2473 h 6822"/>
                          <a:gd name="connsiteX4" fmla="*/ 100054 w 199650"/>
                          <a:gd name="connsiteY4" fmla="*/ 5037 h 6822"/>
                          <a:gd name="connsiteX5" fmla="*/ 50141 w 199650"/>
                          <a:gd name="connsiteY5" fmla="*/ 5037 h 6822"/>
                          <a:gd name="connsiteX6" fmla="*/ 366 w 199650"/>
                          <a:gd name="connsiteY6" fmla="*/ 0 h 6822"/>
                          <a:gd name="connsiteX7" fmla="*/ 0 w 199650"/>
                          <a:gd name="connsiteY7" fmla="*/ 2335 h 6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650" h="6822">
                            <a:moveTo>
                              <a:pt x="0" y="2335"/>
                            </a:moveTo>
                            <a:cubicBezTo>
                              <a:pt x="16714" y="6136"/>
                              <a:pt x="33611" y="6823"/>
                              <a:pt x="50233" y="6823"/>
                            </a:cubicBezTo>
                            <a:cubicBezTo>
                              <a:pt x="66901" y="6777"/>
                              <a:pt x="83523" y="6594"/>
                              <a:pt x="100146" y="6228"/>
                            </a:cubicBezTo>
                            <a:cubicBezTo>
                              <a:pt x="133390" y="5541"/>
                              <a:pt x="166543" y="4304"/>
                              <a:pt x="199650" y="2473"/>
                            </a:cubicBezTo>
                            <a:cubicBezTo>
                              <a:pt x="166497" y="3892"/>
                              <a:pt x="133299" y="4762"/>
                              <a:pt x="100054" y="5037"/>
                            </a:cubicBezTo>
                            <a:cubicBezTo>
                              <a:pt x="83432" y="5174"/>
                              <a:pt x="66764" y="5174"/>
                              <a:pt x="50141" y="5037"/>
                            </a:cubicBezTo>
                            <a:cubicBezTo>
                              <a:pt x="33519" y="4808"/>
                              <a:pt x="16760" y="3938"/>
                              <a:pt x="366" y="0"/>
                            </a:cubicBezTo>
                            <a:lnTo>
                              <a:pt x="0" y="2335"/>
                            </a:lnTo>
                            <a:close/>
                          </a:path>
                        </a:pathLst>
                      </a:custGeom>
                      <a:solidFill>
                        <a:srgbClr val="A0BDAB"/>
                      </a:solidFill>
                      <a:ln w="4577" cap="flat">
                        <a:noFill/>
                        <a:prstDash val="solid"/>
                        <a:miter/>
                      </a:ln>
                    </p:spPr>
                    <p:txBody>
                      <a:bodyPr rtlCol="0" anchor="ctr"/>
                      <a:lstStyle/>
                      <a:p>
                        <a:endParaRPr lang="th-TH"/>
                      </a:p>
                    </p:txBody>
                  </p:sp>
                  <p:sp>
                    <p:nvSpPr>
                      <p:cNvPr id="3551" name="Freeform: Shape 3550">
                        <a:extLst>
                          <a:ext uri="{FF2B5EF4-FFF2-40B4-BE49-F238E27FC236}">
                            <a16:creationId xmlns:a16="http://schemas.microsoft.com/office/drawing/2014/main" id="{89AC72E7-7273-4709-B5E3-EEF889DAB8D8}"/>
                          </a:ext>
                        </a:extLst>
                      </p:cNvPr>
                      <p:cNvSpPr/>
                      <p:nvPr/>
                    </p:nvSpPr>
                    <p:spPr>
                      <a:xfrm>
                        <a:off x="10210776" y="2041424"/>
                        <a:ext cx="151935" cy="13347"/>
                      </a:xfrm>
                      <a:custGeom>
                        <a:avLst/>
                        <a:gdLst>
                          <a:gd name="connsiteX0" fmla="*/ 870 w 151935"/>
                          <a:gd name="connsiteY0" fmla="*/ 11265 h 13347"/>
                          <a:gd name="connsiteX1" fmla="*/ 19324 w 151935"/>
                          <a:gd name="connsiteY1" fmla="*/ 7968 h 13347"/>
                          <a:gd name="connsiteX2" fmla="*/ 38465 w 151935"/>
                          <a:gd name="connsiteY2" fmla="*/ 8746 h 13347"/>
                          <a:gd name="connsiteX3" fmla="*/ 57743 w 151935"/>
                          <a:gd name="connsiteY3" fmla="*/ 11631 h 13347"/>
                          <a:gd name="connsiteX4" fmla="*/ 67451 w 151935"/>
                          <a:gd name="connsiteY4" fmla="*/ 12822 h 13347"/>
                          <a:gd name="connsiteX5" fmla="*/ 77159 w 151935"/>
                          <a:gd name="connsiteY5" fmla="*/ 13325 h 13347"/>
                          <a:gd name="connsiteX6" fmla="*/ 115257 w 151935"/>
                          <a:gd name="connsiteY6" fmla="*/ 9387 h 13347"/>
                          <a:gd name="connsiteX7" fmla="*/ 151936 w 151935"/>
                          <a:gd name="connsiteY7" fmla="*/ 0 h 13347"/>
                          <a:gd name="connsiteX8" fmla="*/ 115074 w 151935"/>
                          <a:gd name="connsiteY8" fmla="*/ 8792 h 13347"/>
                          <a:gd name="connsiteX9" fmla="*/ 77067 w 151935"/>
                          <a:gd name="connsiteY9" fmla="*/ 12135 h 13347"/>
                          <a:gd name="connsiteX10" fmla="*/ 38511 w 151935"/>
                          <a:gd name="connsiteY10" fmla="*/ 6960 h 13347"/>
                          <a:gd name="connsiteX11" fmla="*/ 19004 w 151935"/>
                          <a:gd name="connsiteY11" fmla="*/ 5861 h 13347"/>
                          <a:gd name="connsiteX12" fmla="*/ 0 w 151935"/>
                          <a:gd name="connsiteY12" fmla="*/ 8975 h 13347"/>
                          <a:gd name="connsiteX13" fmla="*/ 870 w 151935"/>
                          <a:gd name="connsiteY13" fmla="*/ 11265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935" h="13347">
                            <a:moveTo>
                              <a:pt x="870" y="11265"/>
                            </a:moveTo>
                            <a:cubicBezTo>
                              <a:pt x="6823" y="9479"/>
                              <a:pt x="13005" y="8380"/>
                              <a:pt x="19324" y="7968"/>
                            </a:cubicBezTo>
                            <a:cubicBezTo>
                              <a:pt x="25643" y="7556"/>
                              <a:pt x="32054" y="7968"/>
                              <a:pt x="38465" y="8746"/>
                            </a:cubicBezTo>
                            <a:cubicBezTo>
                              <a:pt x="44876" y="9525"/>
                              <a:pt x="51286" y="10669"/>
                              <a:pt x="57743" y="11631"/>
                            </a:cubicBezTo>
                            <a:cubicBezTo>
                              <a:pt x="60948" y="12089"/>
                              <a:pt x="64199" y="12501"/>
                              <a:pt x="67451" y="12822"/>
                            </a:cubicBezTo>
                            <a:cubicBezTo>
                              <a:pt x="70702" y="13096"/>
                              <a:pt x="73953" y="13325"/>
                              <a:pt x="77159" y="13325"/>
                            </a:cubicBezTo>
                            <a:cubicBezTo>
                              <a:pt x="90117" y="13554"/>
                              <a:pt x="102848" y="11951"/>
                              <a:pt x="115257" y="9387"/>
                            </a:cubicBezTo>
                            <a:cubicBezTo>
                              <a:pt x="127667" y="6823"/>
                              <a:pt x="139801" y="3434"/>
                              <a:pt x="151936" y="0"/>
                            </a:cubicBezTo>
                            <a:cubicBezTo>
                              <a:pt x="139755" y="3251"/>
                              <a:pt x="127529" y="6457"/>
                              <a:pt x="115074" y="8792"/>
                            </a:cubicBezTo>
                            <a:cubicBezTo>
                              <a:pt x="102664" y="11127"/>
                              <a:pt x="89934" y="12547"/>
                              <a:pt x="77067" y="12135"/>
                            </a:cubicBezTo>
                            <a:cubicBezTo>
                              <a:pt x="64199" y="11906"/>
                              <a:pt x="51424" y="8792"/>
                              <a:pt x="38511" y="6960"/>
                            </a:cubicBezTo>
                            <a:cubicBezTo>
                              <a:pt x="32054" y="6044"/>
                              <a:pt x="25506" y="5541"/>
                              <a:pt x="19004" y="5861"/>
                            </a:cubicBezTo>
                            <a:cubicBezTo>
                              <a:pt x="12547" y="6182"/>
                              <a:pt x="6136" y="7189"/>
                              <a:pt x="0" y="8975"/>
                            </a:cubicBezTo>
                            <a:lnTo>
                              <a:pt x="870" y="11265"/>
                            </a:lnTo>
                            <a:close/>
                          </a:path>
                        </a:pathLst>
                      </a:custGeom>
                      <a:solidFill>
                        <a:srgbClr val="A0BDAB"/>
                      </a:solidFill>
                      <a:ln w="4577" cap="flat">
                        <a:noFill/>
                        <a:prstDash val="solid"/>
                        <a:miter/>
                      </a:ln>
                    </p:spPr>
                    <p:txBody>
                      <a:bodyPr rtlCol="0" anchor="ctr"/>
                      <a:lstStyle/>
                      <a:p>
                        <a:endParaRPr lang="th-TH"/>
                      </a:p>
                    </p:txBody>
                  </p:sp>
                  <p:sp>
                    <p:nvSpPr>
                      <p:cNvPr id="3552" name="Freeform: Shape 3551">
                        <a:extLst>
                          <a:ext uri="{FF2B5EF4-FFF2-40B4-BE49-F238E27FC236}">
                            <a16:creationId xmlns:a16="http://schemas.microsoft.com/office/drawing/2014/main" id="{83D89614-C640-4AD1-8CBF-5CE23C0A12AD}"/>
                          </a:ext>
                        </a:extLst>
                      </p:cNvPr>
                      <p:cNvSpPr/>
                      <p:nvPr/>
                    </p:nvSpPr>
                    <p:spPr>
                      <a:xfrm>
                        <a:off x="10296040" y="1974020"/>
                        <a:ext cx="88056" cy="9898"/>
                      </a:xfrm>
                      <a:custGeom>
                        <a:avLst/>
                        <a:gdLst>
                          <a:gd name="connsiteX0" fmla="*/ 0 w 88056"/>
                          <a:gd name="connsiteY0" fmla="*/ 183 h 9898"/>
                          <a:gd name="connsiteX1" fmla="*/ 6044 w 88056"/>
                          <a:gd name="connsiteY1" fmla="*/ 6502 h 9898"/>
                          <a:gd name="connsiteX2" fmla="*/ 11585 w 88056"/>
                          <a:gd name="connsiteY2" fmla="*/ 8838 h 9898"/>
                          <a:gd name="connsiteX3" fmla="*/ 22850 w 88056"/>
                          <a:gd name="connsiteY3" fmla="*/ 9891 h 9898"/>
                          <a:gd name="connsiteX4" fmla="*/ 44875 w 88056"/>
                          <a:gd name="connsiteY4" fmla="*/ 8975 h 9898"/>
                          <a:gd name="connsiteX5" fmla="*/ 88057 w 88056"/>
                          <a:gd name="connsiteY5" fmla="*/ 2793 h 9898"/>
                          <a:gd name="connsiteX6" fmla="*/ 44692 w 88056"/>
                          <a:gd name="connsiteY6" fmla="*/ 7784 h 9898"/>
                          <a:gd name="connsiteX7" fmla="*/ 22712 w 88056"/>
                          <a:gd name="connsiteY7" fmla="*/ 8105 h 9898"/>
                          <a:gd name="connsiteX8" fmla="*/ 11951 w 88056"/>
                          <a:gd name="connsiteY8" fmla="*/ 6823 h 9898"/>
                          <a:gd name="connsiteX9" fmla="*/ 2793 w 88056"/>
                          <a:gd name="connsiteY9" fmla="*/ 0 h 9898"/>
                          <a:gd name="connsiteX10" fmla="*/ 0 w 88056"/>
                          <a:gd name="connsiteY10" fmla="*/ 183 h 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056" h="9898">
                            <a:moveTo>
                              <a:pt x="0" y="183"/>
                            </a:moveTo>
                            <a:cubicBezTo>
                              <a:pt x="1099" y="2015"/>
                              <a:pt x="4304" y="5403"/>
                              <a:pt x="6044" y="6502"/>
                            </a:cubicBezTo>
                            <a:cubicBezTo>
                              <a:pt x="7784" y="7601"/>
                              <a:pt x="9708" y="8334"/>
                              <a:pt x="11585" y="8838"/>
                            </a:cubicBezTo>
                            <a:cubicBezTo>
                              <a:pt x="15386" y="9799"/>
                              <a:pt x="19186" y="9937"/>
                              <a:pt x="22850" y="9891"/>
                            </a:cubicBezTo>
                            <a:cubicBezTo>
                              <a:pt x="30222" y="9845"/>
                              <a:pt x="37549" y="9524"/>
                              <a:pt x="44875" y="8975"/>
                            </a:cubicBezTo>
                            <a:cubicBezTo>
                              <a:pt x="59483" y="7876"/>
                              <a:pt x="73907" y="5815"/>
                              <a:pt x="88057" y="2793"/>
                            </a:cubicBezTo>
                            <a:cubicBezTo>
                              <a:pt x="73816" y="5403"/>
                              <a:pt x="59300" y="7098"/>
                              <a:pt x="44692" y="7784"/>
                            </a:cubicBezTo>
                            <a:cubicBezTo>
                              <a:pt x="37411" y="8151"/>
                              <a:pt x="30039" y="8242"/>
                              <a:pt x="22712" y="8105"/>
                            </a:cubicBezTo>
                            <a:cubicBezTo>
                              <a:pt x="19049" y="8059"/>
                              <a:pt x="15432" y="7830"/>
                              <a:pt x="11951" y="6823"/>
                            </a:cubicBezTo>
                            <a:cubicBezTo>
                              <a:pt x="8517" y="5861"/>
                              <a:pt x="4442" y="3068"/>
                              <a:pt x="2793" y="0"/>
                            </a:cubicBezTo>
                            <a:lnTo>
                              <a:pt x="0" y="183"/>
                            </a:lnTo>
                            <a:close/>
                          </a:path>
                        </a:pathLst>
                      </a:custGeom>
                      <a:solidFill>
                        <a:srgbClr val="A0BDAB"/>
                      </a:solidFill>
                      <a:ln w="4577" cap="flat">
                        <a:noFill/>
                        <a:prstDash val="solid"/>
                        <a:miter/>
                      </a:ln>
                    </p:spPr>
                    <p:txBody>
                      <a:bodyPr rtlCol="0" anchor="ctr"/>
                      <a:lstStyle/>
                      <a:p>
                        <a:endParaRPr lang="th-TH"/>
                      </a:p>
                    </p:txBody>
                  </p:sp>
                  <p:sp>
                    <p:nvSpPr>
                      <p:cNvPr id="3553" name="Freeform: Shape 3552">
                        <a:extLst>
                          <a:ext uri="{FF2B5EF4-FFF2-40B4-BE49-F238E27FC236}">
                            <a16:creationId xmlns:a16="http://schemas.microsoft.com/office/drawing/2014/main" id="{7524B217-9DE6-453C-8908-867B535365ED}"/>
                          </a:ext>
                        </a:extLst>
                      </p:cNvPr>
                      <p:cNvSpPr/>
                      <p:nvPr/>
                    </p:nvSpPr>
                    <p:spPr>
                      <a:xfrm>
                        <a:off x="9843257" y="2128245"/>
                        <a:ext cx="55908" cy="170939"/>
                      </a:xfrm>
                      <a:custGeom>
                        <a:avLst/>
                        <a:gdLst>
                          <a:gd name="connsiteX0" fmla="*/ 3019 w 55908"/>
                          <a:gd name="connsiteY0" fmla="*/ 170756 h 170939"/>
                          <a:gd name="connsiteX1" fmla="*/ 3523 w 55908"/>
                          <a:gd name="connsiteY1" fmla="*/ 148135 h 170939"/>
                          <a:gd name="connsiteX2" fmla="*/ 9247 w 55908"/>
                          <a:gd name="connsiteY2" fmla="*/ 126293 h 170939"/>
                          <a:gd name="connsiteX3" fmla="*/ 22755 w 55908"/>
                          <a:gd name="connsiteY3" fmla="*/ 83111 h 170939"/>
                          <a:gd name="connsiteX4" fmla="*/ 36309 w 55908"/>
                          <a:gd name="connsiteY4" fmla="*/ 39976 h 170939"/>
                          <a:gd name="connsiteX5" fmla="*/ 44369 w 55908"/>
                          <a:gd name="connsiteY5" fmla="*/ 19003 h 170939"/>
                          <a:gd name="connsiteX6" fmla="*/ 55908 w 55908"/>
                          <a:gd name="connsiteY6" fmla="*/ 0 h 170939"/>
                          <a:gd name="connsiteX7" fmla="*/ 44094 w 55908"/>
                          <a:gd name="connsiteY7" fmla="*/ 18866 h 170939"/>
                          <a:gd name="connsiteX8" fmla="*/ 35714 w 55908"/>
                          <a:gd name="connsiteY8" fmla="*/ 39747 h 170939"/>
                          <a:gd name="connsiteX9" fmla="*/ 21565 w 55908"/>
                          <a:gd name="connsiteY9" fmla="*/ 82699 h 170939"/>
                          <a:gd name="connsiteX10" fmla="*/ 7507 w 55908"/>
                          <a:gd name="connsiteY10" fmla="*/ 125652 h 170939"/>
                          <a:gd name="connsiteX11" fmla="*/ 1462 w 55908"/>
                          <a:gd name="connsiteY11" fmla="*/ 147586 h 170939"/>
                          <a:gd name="connsiteX12" fmla="*/ 684 w 55908"/>
                          <a:gd name="connsiteY12" fmla="*/ 170939 h 170939"/>
                          <a:gd name="connsiteX13" fmla="*/ 3019 w 55908"/>
                          <a:gd name="connsiteY13" fmla="*/ 170756 h 17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908" h="170939">
                            <a:moveTo>
                              <a:pt x="3019" y="170756"/>
                            </a:moveTo>
                            <a:cubicBezTo>
                              <a:pt x="1737" y="163201"/>
                              <a:pt x="2195" y="155553"/>
                              <a:pt x="3523" y="148135"/>
                            </a:cubicBezTo>
                            <a:cubicBezTo>
                              <a:pt x="4851" y="140717"/>
                              <a:pt x="7003" y="133482"/>
                              <a:pt x="9247" y="126293"/>
                            </a:cubicBezTo>
                            <a:lnTo>
                              <a:pt x="22755" y="83111"/>
                            </a:lnTo>
                            <a:cubicBezTo>
                              <a:pt x="27288" y="68733"/>
                              <a:pt x="31730" y="54309"/>
                              <a:pt x="36309" y="39976"/>
                            </a:cubicBezTo>
                            <a:cubicBezTo>
                              <a:pt x="38690" y="32832"/>
                              <a:pt x="41209" y="25735"/>
                              <a:pt x="44369" y="19003"/>
                            </a:cubicBezTo>
                            <a:cubicBezTo>
                              <a:pt x="47482" y="12226"/>
                              <a:pt x="51283" y="5770"/>
                              <a:pt x="55908" y="0"/>
                            </a:cubicBezTo>
                            <a:cubicBezTo>
                              <a:pt x="51191" y="5724"/>
                              <a:pt x="47299" y="12135"/>
                              <a:pt x="44094" y="18866"/>
                            </a:cubicBezTo>
                            <a:cubicBezTo>
                              <a:pt x="40843" y="25597"/>
                              <a:pt x="38187" y="32649"/>
                              <a:pt x="35714" y="39747"/>
                            </a:cubicBezTo>
                            <a:cubicBezTo>
                              <a:pt x="30906" y="54034"/>
                              <a:pt x="26281" y="68367"/>
                              <a:pt x="21565" y="82699"/>
                            </a:cubicBezTo>
                            <a:lnTo>
                              <a:pt x="7507" y="125652"/>
                            </a:lnTo>
                            <a:cubicBezTo>
                              <a:pt x="5171" y="132795"/>
                              <a:pt x="2882" y="140076"/>
                              <a:pt x="1462" y="147586"/>
                            </a:cubicBezTo>
                            <a:cubicBezTo>
                              <a:pt x="-3" y="155095"/>
                              <a:pt x="-553" y="163017"/>
                              <a:pt x="684" y="170939"/>
                            </a:cubicBezTo>
                            <a:lnTo>
                              <a:pt x="3019" y="170756"/>
                            </a:lnTo>
                            <a:close/>
                          </a:path>
                        </a:pathLst>
                      </a:custGeom>
                      <a:solidFill>
                        <a:srgbClr val="A0BDAB"/>
                      </a:solidFill>
                      <a:ln w="4577" cap="flat">
                        <a:noFill/>
                        <a:prstDash val="solid"/>
                        <a:miter/>
                      </a:ln>
                    </p:spPr>
                    <p:txBody>
                      <a:bodyPr rtlCol="0" anchor="ctr"/>
                      <a:lstStyle/>
                      <a:p>
                        <a:endParaRPr lang="th-TH"/>
                      </a:p>
                    </p:txBody>
                  </p:sp>
                  <p:sp>
                    <p:nvSpPr>
                      <p:cNvPr id="3554" name="Freeform: Shape 3553">
                        <a:extLst>
                          <a:ext uri="{FF2B5EF4-FFF2-40B4-BE49-F238E27FC236}">
                            <a16:creationId xmlns:a16="http://schemas.microsoft.com/office/drawing/2014/main" id="{CBCF5DDF-CD98-4581-9D0D-F6C47092BFA0}"/>
                          </a:ext>
                        </a:extLst>
                      </p:cNvPr>
                      <p:cNvSpPr/>
                      <p:nvPr/>
                    </p:nvSpPr>
                    <p:spPr>
                      <a:xfrm>
                        <a:off x="9937859" y="2026313"/>
                        <a:ext cx="70060" cy="220760"/>
                      </a:xfrm>
                      <a:custGeom>
                        <a:avLst/>
                        <a:gdLst>
                          <a:gd name="connsiteX0" fmla="*/ 2290 w 70060"/>
                          <a:gd name="connsiteY0" fmla="*/ 220760 h 220760"/>
                          <a:gd name="connsiteX1" fmla="*/ 9204 w 70060"/>
                          <a:gd name="connsiteY1" fmla="*/ 162285 h 220760"/>
                          <a:gd name="connsiteX2" fmla="*/ 16439 w 70060"/>
                          <a:gd name="connsiteY2" fmla="*/ 134123 h 220760"/>
                          <a:gd name="connsiteX3" fmla="*/ 27978 w 70060"/>
                          <a:gd name="connsiteY3" fmla="*/ 107793 h 220760"/>
                          <a:gd name="connsiteX4" fmla="*/ 34710 w 70060"/>
                          <a:gd name="connsiteY4" fmla="*/ 95109 h 220760"/>
                          <a:gd name="connsiteX5" fmla="*/ 40800 w 70060"/>
                          <a:gd name="connsiteY5" fmla="*/ 82012 h 220760"/>
                          <a:gd name="connsiteX6" fmla="*/ 50920 w 70060"/>
                          <a:gd name="connsiteY6" fmla="*/ 54812 h 220760"/>
                          <a:gd name="connsiteX7" fmla="*/ 70061 w 70060"/>
                          <a:gd name="connsiteY7" fmla="*/ 0 h 220760"/>
                          <a:gd name="connsiteX8" fmla="*/ 50371 w 70060"/>
                          <a:gd name="connsiteY8" fmla="*/ 54583 h 220760"/>
                          <a:gd name="connsiteX9" fmla="*/ 39976 w 70060"/>
                          <a:gd name="connsiteY9" fmla="*/ 81600 h 220760"/>
                          <a:gd name="connsiteX10" fmla="*/ 33794 w 70060"/>
                          <a:gd name="connsiteY10" fmla="*/ 94559 h 220760"/>
                          <a:gd name="connsiteX11" fmla="*/ 26925 w 70060"/>
                          <a:gd name="connsiteY11" fmla="*/ 107152 h 220760"/>
                          <a:gd name="connsiteX12" fmla="*/ 15065 w 70060"/>
                          <a:gd name="connsiteY12" fmla="*/ 133528 h 220760"/>
                          <a:gd name="connsiteX13" fmla="*/ 7510 w 70060"/>
                          <a:gd name="connsiteY13" fmla="*/ 161781 h 220760"/>
                          <a:gd name="connsiteX14" fmla="*/ 0 w 70060"/>
                          <a:gd name="connsiteY14" fmla="*/ 220348 h 220760"/>
                          <a:gd name="connsiteX15" fmla="*/ 2290 w 70060"/>
                          <a:gd name="connsiteY15" fmla="*/ 220760 h 22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0060" h="220760">
                            <a:moveTo>
                              <a:pt x="2290" y="220760"/>
                            </a:moveTo>
                            <a:cubicBezTo>
                              <a:pt x="3892" y="201116"/>
                              <a:pt x="5586" y="181471"/>
                              <a:pt x="9204" y="162285"/>
                            </a:cubicBezTo>
                            <a:cubicBezTo>
                              <a:pt x="11036" y="152714"/>
                              <a:pt x="13371" y="143281"/>
                              <a:pt x="16439" y="134123"/>
                            </a:cubicBezTo>
                            <a:cubicBezTo>
                              <a:pt x="19507" y="124965"/>
                              <a:pt x="23399" y="116219"/>
                              <a:pt x="27978" y="107793"/>
                            </a:cubicBezTo>
                            <a:cubicBezTo>
                              <a:pt x="30222" y="103580"/>
                              <a:pt x="32558" y="99367"/>
                              <a:pt x="34710" y="95109"/>
                            </a:cubicBezTo>
                            <a:cubicBezTo>
                              <a:pt x="36908" y="90850"/>
                              <a:pt x="38923" y="86454"/>
                              <a:pt x="40800" y="82012"/>
                            </a:cubicBezTo>
                            <a:cubicBezTo>
                              <a:pt x="44555" y="73129"/>
                              <a:pt x="47715" y="63970"/>
                              <a:pt x="50920" y="54812"/>
                            </a:cubicBezTo>
                            <a:lnTo>
                              <a:pt x="70061" y="0"/>
                            </a:lnTo>
                            <a:lnTo>
                              <a:pt x="50371" y="54583"/>
                            </a:lnTo>
                            <a:cubicBezTo>
                              <a:pt x="47073" y="63696"/>
                              <a:pt x="43822" y="72763"/>
                              <a:pt x="39976" y="81600"/>
                            </a:cubicBezTo>
                            <a:cubicBezTo>
                              <a:pt x="38053" y="85996"/>
                              <a:pt x="36038" y="90346"/>
                              <a:pt x="33794" y="94559"/>
                            </a:cubicBezTo>
                            <a:cubicBezTo>
                              <a:pt x="31550" y="98818"/>
                              <a:pt x="29215" y="102985"/>
                              <a:pt x="26925" y="107152"/>
                            </a:cubicBezTo>
                            <a:cubicBezTo>
                              <a:pt x="22255" y="115532"/>
                              <a:pt x="18225" y="124369"/>
                              <a:pt x="15065" y="133528"/>
                            </a:cubicBezTo>
                            <a:cubicBezTo>
                              <a:pt x="11860" y="142686"/>
                              <a:pt x="9387" y="152165"/>
                              <a:pt x="7510" y="161781"/>
                            </a:cubicBezTo>
                            <a:cubicBezTo>
                              <a:pt x="3663" y="181013"/>
                              <a:pt x="1786" y="200704"/>
                              <a:pt x="0" y="220348"/>
                            </a:cubicBezTo>
                            <a:lnTo>
                              <a:pt x="2290" y="220760"/>
                            </a:lnTo>
                            <a:close/>
                          </a:path>
                        </a:pathLst>
                      </a:custGeom>
                      <a:solidFill>
                        <a:srgbClr val="A0BDAB"/>
                      </a:solidFill>
                      <a:ln w="4577" cap="flat">
                        <a:noFill/>
                        <a:prstDash val="solid"/>
                        <a:miter/>
                      </a:ln>
                    </p:spPr>
                    <p:txBody>
                      <a:bodyPr rtlCol="0" anchor="ctr"/>
                      <a:lstStyle/>
                      <a:p>
                        <a:endParaRPr lang="th-TH"/>
                      </a:p>
                    </p:txBody>
                  </p:sp>
                  <p:sp>
                    <p:nvSpPr>
                      <p:cNvPr id="3555" name="Freeform: Shape 3554">
                        <a:extLst>
                          <a:ext uri="{FF2B5EF4-FFF2-40B4-BE49-F238E27FC236}">
                            <a16:creationId xmlns:a16="http://schemas.microsoft.com/office/drawing/2014/main" id="{59172FED-C130-4797-82DE-71D03E0D361B}"/>
                          </a:ext>
                        </a:extLst>
                      </p:cNvPr>
                      <p:cNvSpPr/>
                      <p:nvPr/>
                    </p:nvSpPr>
                    <p:spPr>
                      <a:xfrm>
                        <a:off x="10046741" y="1970448"/>
                        <a:ext cx="47862" cy="203542"/>
                      </a:xfrm>
                      <a:custGeom>
                        <a:avLst/>
                        <a:gdLst>
                          <a:gd name="connsiteX0" fmla="*/ 3124 w 47862"/>
                          <a:gd name="connsiteY0" fmla="*/ 203543 h 203542"/>
                          <a:gd name="connsiteX1" fmla="*/ 2300 w 47862"/>
                          <a:gd name="connsiteY1" fmla="*/ 176892 h 203542"/>
                          <a:gd name="connsiteX2" fmla="*/ 2621 w 47862"/>
                          <a:gd name="connsiteY2" fmla="*/ 170252 h 203542"/>
                          <a:gd name="connsiteX3" fmla="*/ 3124 w 47862"/>
                          <a:gd name="connsiteY3" fmla="*/ 163658 h 203542"/>
                          <a:gd name="connsiteX4" fmla="*/ 3765 w 47862"/>
                          <a:gd name="connsiteY4" fmla="*/ 157064 h 203542"/>
                          <a:gd name="connsiteX5" fmla="*/ 4635 w 47862"/>
                          <a:gd name="connsiteY5" fmla="*/ 150516 h 203542"/>
                          <a:gd name="connsiteX6" fmla="*/ 9443 w 47862"/>
                          <a:gd name="connsiteY6" fmla="*/ 124690 h 203542"/>
                          <a:gd name="connsiteX7" fmla="*/ 12512 w 47862"/>
                          <a:gd name="connsiteY7" fmla="*/ 111960 h 203542"/>
                          <a:gd name="connsiteX8" fmla="*/ 15992 w 47862"/>
                          <a:gd name="connsiteY8" fmla="*/ 99367 h 203542"/>
                          <a:gd name="connsiteX9" fmla="*/ 31652 w 47862"/>
                          <a:gd name="connsiteY9" fmla="*/ 49592 h 203542"/>
                          <a:gd name="connsiteX10" fmla="*/ 47862 w 47862"/>
                          <a:gd name="connsiteY10" fmla="*/ 0 h 203542"/>
                          <a:gd name="connsiteX11" fmla="*/ 31103 w 47862"/>
                          <a:gd name="connsiteY11" fmla="*/ 49363 h 203542"/>
                          <a:gd name="connsiteX12" fmla="*/ 14847 w 47862"/>
                          <a:gd name="connsiteY12" fmla="*/ 98955 h 203542"/>
                          <a:gd name="connsiteX13" fmla="*/ 11229 w 47862"/>
                          <a:gd name="connsiteY13" fmla="*/ 111548 h 203542"/>
                          <a:gd name="connsiteX14" fmla="*/ 7978 w 47862"/>
                          <a:gd name="connsiteY14" fmla="*/ 124278 h 203542"/>
                          <a:gd name="connsiteX15" fmla="*/ 2849 w 47862"/>
                          <a:gd name="connsiteY15" fmla="*/ 150150 h 203542"/>
                          <a:gd name="connsiteX16" fmla="*/ 1888 w 47862"/>
                          <a:gd name="connsiteY16" fmla="*/ 156698 h 203542"/>
                          <a:gd name="connsiteX17" fmla="*/ 1155 w 47862"/>
                          <a:gd name="connsiteY17" fmla="*/ 163292 h 203542"/>
                          <a:gd name="connsiteX18" fmla="*/ 606 w 47862"/>
                          <a:gd name="connsiteY18" fmla="*/ 169932 h 203542"/>
                          <a:gd name="connsiteX19" fmla="*/ 194 w 47862"/>
                          <a:gd name="connsiteY19" fmla="*/ 176617 h 203542"/>
                          <a:gd name="connsiteX20" fmla="*/ 743 w 47862"/>
                          <a:gd name="connsiteY20" fmla="*/ 203543 h 203542"/>
                          <a:gd name="connsiteX21" fmla="*/ 3124 w 47862"/>
                          <a:gd name="connsiteY21" fmla="*/ 203543 h 20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62" h="203542">
                            <a:moveTo>
                              <a:pt x="3124" y="203543"/>
                            </a:moveTo>
                            <a:cubicBezTo>
                              <a:pt x="2346" y="194659"/>
                              <a:pt x="1979" y="185730"/>
                              <a:pt x="2300" y="176892"/>
                            </a:cubicBezTo>
                            <a:cubicBezTo>
                              <a:pt x="2346" y="174694"/>
                              <a:pt x="2529" y="172496"/>
                              <a:pt x="2621" y="170252"/>
                            </a:cubicBezTo>
                            <a:cubicBezTo>
                              <a:pt x="2758" y="168055"/>
                              <a:pt x="2849" y="165857"/>
                              <a:pt x="3124" y="163658"/>
                            </a:cubicBezTo>
                            <a:lnTo>
                              <a:pt x="3765" y="157064"/>
                            </a:lnTo>
                            <a:lnTo>
                              <a:pt x="4635" y="150516"/>
                            </a:lnTo>
                            <a:cubicBezTo>
                              <a:pt x="5918" y="141816"/>
                              <a:pt x="7474" y="133207"/>
                              <a:pt x="9443" y="124690"/>
                            </a:cubicBezTo>
                            <a:cubicBezTo>
                              <a:pt x="10359" y="120431"/>
                              <a:pt x="11504" y="116219"/>
                              <a:pt x="12512" y="111960"/>
                            </a:cubicBezTo>
                            <a:cubicBezTo>
                              <a:pt x="13656" y="107747"/>
                              <a:pt x="14755" y="103534"/>
                              <a:pt x="15992" y="99367"/>
                            </a:cubicBezTo>
                            <a:cubicBezTo>
                              <a:pt x="20800" y="82608"/>
                              <a:pt x="26295" y="66123"/>
                              <a:pt x="31652" y="49592"/>
                            </a:cubicBezTo>
                            <a:lnTo>
                              <a:pt x="47862" y="0"/>
                            </a:lnTo>
                            <a:lnTo>
                              <a:pt x="31103" y="49363"/>
                            </a:lnTo>
                            <a:cubicBezTo>
                              <a:pt x="25516" y="65848"/>
                              <a:pt x="19838" y="82241"/>
                              <a:pt x="14847" y="98955"/>
                            </a:cubicBezTo>
                            <a:cubicBezTo>
                              <a:pt x="13565" y="103122"/>
                              <a:pt x="12420" y="107335"/>
                              <a:pt x="11229" y="111548"/>
                            </a:cubicBezTo>
                            <a:cubicBezTo>
                              <a:pt x="10130" y="115807"/>
                              <a:pt x="8940" y="119974"/>
                              <a:pt x="7978" y="124278"/>
                            </a:cubicBezTo>
                            <a:cubicBezTo>
                              <a:pt x="5872" y="132795"/>
                              <a:pt x="4223" y="141450"/>
                              <a:pt x="2849" y="150150"/>
                            </a:cubicBezTo>
                            <a:lnTo>
                              <a:pt x="1888" y="156698"/>
                            </a:lnTo>
                            <a:lnTo>
                              <a:pt x="1155" y="163292"/>
                            </a:lnTo>
                            <a:cubicBezTo>
                              <a:pt x="880" y="165490"/>
                              <a:pt x="743" y="167688"/>
                              <a:pt x="606" y="169932"/>
                            </a:cubicBezTo>
                            <a:cubicBezTo>
                              <a:pt x="468" y="172176"/>
                              <a:pt x="239" y="174374"/>
                              <a:pt x="194" y="176617"/>
                            </a:cubicBezTo>
                            <a:cubicBezTo>
                              <a:pt x="-219" y="185547"/>
                              <a:pt x="56" y="194522"/>
                              <a:pt x="743" y="203543"/>
                            </a:cubicBezTo>
                            <a:lnTo>
                              <a:pt x="3124" y="203543"/>
                            </a:lnTo>
                            <a:close/>
                          </a:path>
                        </a:pathLst>
                      </a:custGeom>
                      <a:solidFill>
                        <a:srgbClr val="A0BDAB"/>
                      </a:solidFill>
                      <a:ln w="4577" cap="flat">
                        <a:noFill/>
                        <a:prstDash val="solid"/>
                        <a:miter/>
                      </a:ln>
                    </p:spPr>
                    <p:txBody>
                      <a:bodyPr rtlCol="0" anchor="ctr"/>
                      <a:lstStyle/>
                      <a:p>
                        <a:endParaRPr lang="th-TH"/>
                      </a:p>
                    </p:txBody>
                  </p:sp>
                  <p:sp>
                    <p:nvSpPr>
                      <p:cNvPr id="3556" name="Freeform: Shape 3555">
                        <a:extLst>
                          <a:ext uri="{FF2B5EF4-FFF2-40B4-BE49-F238E27FC236}">
                            <a16:creationId xmlns:a16="http://schemas.microsoft.com/office/drawing/2014/main" id="{F7B5B795-6FB0-4BA0-9F19-3C3263802EDA}"/>
                          </a:ext>
                        </a:extLst>
                      </p:cNvPr>
                      <p:cNvSpPr/>
                      <p:nvPr/>
                    </p:nvSpPr>
                    <p:spPr>
                      <a:xfrm>
                        <a:off x="10116629" y="1928686"/>
                        <a:ext cx="51835" cy="194842"/>
                      </a:xfrm>
                      <a:custGeom>
                        <a:avLst/>
                        <a:gdLst>
                          <a:gd name="connsiteX0" fmla="*/ 2290 w 51835"/>
                          <a:gd name="connsiteY0" fmla="*/ 194842 h 194842"/>
                          <a:gd name="connsiteX1" fmla="*/ 13188 w 51835"/>
                          <a:gd name="connsiteY1" fmla="*/ 145708 h 194842"/>
                          <a:gd name="connsiteX2" fmla="*/ 26009 w 51835"/>
                          <a:gd name="connsiteY2" fmla="*/ 97124 h 194842"/>
                          <a:gd name="connsiteX3" fmla="*/ 51836 w 51835"/>
                          <a:gd name="connsiteY3" fmla="*/ 0 h 194842"/>
                          <a:gd name="connsiteX4" fmla="*/ 24911 w 51835"/>
                          <a:gd name="connsiteY4" fmla="*/ 96757 h 194842"/>
                          <a:gd name="connsiteX5" fmla="*/ 11540 w 51835"/>
                          <a:gd name="connsiteY5" fmla="*/ 145159 h 194842"/>
                          <a:gd name="connsiteX6" fmla="*/ 0 w 51835"/>
                          <a:gd name="connsiteY6" fmla="*/ 194247 h 194842"/>
                          <a:gd name="connsiteX7" fmla="*/ 2290 w 51835"/>
                          <a:gd name="connsiteY7" fmla="*/ 194842 h 19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35" h="194842">
                            <a:moveTo>
                              <a:pt x="2290" y="194842"/>
                            </a:moveTo>
                            <a:cubicBezTo>
                              <a:pt x="5266" y="178266"/>
                              <a:pt x="9067" y="161964"/>
                              <a:pt x="13188" y="145708"/>
                            </a:cubicBezTo>
                            <a:cubicBezTo>
                              <a:pt x="17309" y="129498"/>
                              <a:pt x="21705" y="113334"/>
                              <a:pt x="26009" y="97124"/>
                            </a:cubicBezTo>
                            <a:lnTo>
                              <a:pt x="51836" y="0"/>
                            </a:lnTo>
                            <a:lnTo>
                              <a:pt x="24911" y="96757"/>
                            </a:lnTo>
                            <a:cubicBezTo>
                              <a:pt x="20423" y="112876"/>
                              <a:pt x="15890" y="128994"/>
                              <a:pt x="11540" y="145159"/>
                            </a:cubicBezTo>
                            <a:cubicBezTo>
                              <a:pt x="7235" y="161369"/>
                              <a:pt x="3205" y="177671"/>
                              <a:pt x="0" y="194247"/>
                            </a:cubicBezTo>
                            <a:lnTo>
                              <a:pt x="2290" y="194842"/>
                            </a:lnTo>
                            <a:close/>
                          </a:path>
                        </a:pathLst>
                      </a:custGeom>
                      <a:solidFill>
                        <a:srgbClr val="A0BDAB"/>
                      </a:solidFill>
                      <a:ln w="4577" cap="flat">
                        <a:noFill/>
                        <a:prstDash val="solid"/>
                        <a:miter/>
                      </a:ln>
                    </p:spPr>
                    <p:txBody>
                      <a:bodyPr rtlCol="0" anchor="ctr"/>
                      <a:lstStyle/>
                      <a:p>
                        <a:endParaRPr lang="th-TH"/>
                      </a:p>
                    </p:txBody>
                  </p:sp>
                  <p:sp>
                    <p:nvSpPr>
                      <p:cNvPr id="3557" name="Freeform: Shape 3556">
                        <a:extLst>
                          <a:ext uri="{FF2B5EF4-FFF2-40B4-BE49-F238E27FC236}">
                            <a16:creationId xmlns:a16="http://schemas.microsoft.com/office/drawing/2014/main" id="{81447440-2899-45ED-8553-61F1649EA4D9}"/>
                          </a:ext>
                        </a:extLst>
                      </p:cNvPr>
                      <p:cNvSpPr/>
                      <p:nvPr/>
                    </p:nvSpPr>
                    <p:spPr>
                      <a:xfrm>
                        <a:off x="10197496" y="1899013"/>
                        <a:ext cx="33656" cy="155782"/>
                      </a:xfrm>
                      <a:custGeom>
                        <a:avLst/>
                        <a:gdLst>
                          <a:gd name="connsiteX0" fmla="*/ 2290 w 33656"/>
                          <a:gd name="connsiteY0" fmla="*/ 155782 h 155782"/>
                          <a:gd name="connsiteX1" fmla="*/ 33657 w 33656"/>
                          <a:gd name="connsiteY1" fmla="*/ 0 h 155782"/>
                          <a:gd name="connsiteX2" fmla="*/ 0 w 33656"/>
                          <a:gd name="connsiteY2" fmla="*/ 155416 h 155782"/>
                          <a:gd name="connsiteX3" fmla="*/ 2290 w 33656"/>
                          <a:gd name="connsiteY3" fmla="*/ 155782 h 155782"/>
                        </a:gdLst>
                        <a:ahLst/>
                        <a:cxnLst>
                          <a:cxn ang="0">
                            <a:pos x="connsiteX0" y="connsiteY0"/>
                          </a:cxn>
                          <a:cxn ang="0">
                            <a:pos x="connsiteX1" y="connsiteY1"/>
                          </a:cxn>
                          <a:cxn ang="0">
                            <a:pos x="connsiteX2" y="connsiteY2"/>
                          </a:cxn>
                          <a:cxn ang="0">
                            <a:pos x="connsiteX3" y="connsiteY3"/>
                          </a:cxn>
                        </a:cxnLst>
                        <a:rect l="l" t="t" r="r" b="b"/>
                        <a:pathLst>
                          <a:path w="33656" h="155782">
                            <a:moveTo>
                              <a:pt x="2290" y="155782"/>
                            </a:moveTo>
                            <a:cubicBezTo>
                              <a:pt x="5586" y="102206"/>
                              <a:pt x="16164" y="49684"/>
                              <a:pt x="33657" y="0"/>
                            </a:cubicBezTo>
                            <a:cubicBezTo>
                              <a:pt x="15432" y="49317"/>
                              <a:pt x="4075" y="101748"/>
                              <a:pt x="0" y="155416"/>
                            </a:cubicBezTo>
                            <a:lnTo>
                              <a:pt x="2290" y="155782"/>
                            </a:lnTo>
                            <a:close/>
                          </a:path>
                        </a:pathLst>
                      </a:custGeom>
                      <a:solidFill>
                        <a:srgbClr val="A0BDAB"/>
                      </a:solidFill>
                      <a:ln w="4577" cap="flat">
                        <a:noFill/>
                        <a:prstDash val="solid"/>
                        <a:miter/>
                      </a:ln>
                    </p:spPr>
                    <p:txBody>
                      <a:bodyPr rtlCol="0" anchor="ctr"/>
                      <a:lstStyle/>
                      <a:p>
                        <a:endParaRPr lang="th-TH"/>
                      </a:p>
                    </p:txBody>
                  </p:sp>
                  <p:sp>
                    <p:nvSpPr>
                      <p:cNvPr id="3558" name="Freeform: Shape 3557">
                        <a:extLst>
                          <a:ext uri="{FF2B5EF4-FFF2-40B4-BE49-F238E27FC236}">
                            <a16:creationId xmlns:a16="http://schemas.microsoft.com/office/drawing/2014/main" id="{03ED75FF-5A6C-4239-9DAC-78CEC4FF4971}"/>
                          </a:ext>
                        </a:extLst>
                      </p:cNvPr>
                      <p:cNvSpPr/>
                      <p:nvPr/>
                    </p:nvSpPr>
                    <p:spPr>
                      <a:xfrm>
                        <a:off x="10280928" y="1868608"/>
                        <a:ext cx="41166" cy="113104"/>
                      </a:xfrm>
                      <a:custGeom>
                        <a:avLst/>
                        <a:gdLst>
                          <a:gd name="connsiteX0" fmla="*/ 2290 w 41166"/>
                          <a:gd name="connsiteY0" fmla="*/ 113105 h 113104"/>
                          <a:gd name="connsiteX1" fmla="*/ 41166 w 41166"/>
                          <a:gd name="connsiteY1" fmla="*/ 0 h 113104"/>
                          <a:gd name="connsiteX2" fmla="*/ 0 w 41166"/>
                          <a:gd name="connsiteY2" fmla="*/ 112647 h 113104"/>
                          <a:gd name="connsiteX3" fmla="*/ 2290 w 41166"/>
                          <a:gd name="connsiteY3" fmla="*/ 113105 h 113104"/>
                        </a:gdLst>
                        <a:ahLst/>
                        <a:cxnLst>
                          <a:cxn ang="0">
                            <a:pos x="connsiteX0" y="connsiteY0"/>
                          </a:cxn>
                          <a:cxn ang="0">
                            <a:pos x="connsiteX1" y="connsiteY1"/>
                          </a:cxn>
                          <a:cxn ang="0">
                            <a:pos x="connsiteX2" y="connsiteY2"/>
                          </a:cxn>
                          <a:cxn ang="0">
                            <a:pos x="connsiteX3" y="connsiteY3"/>
                          </a:cxn>
                        </a:cxnLst>
                        <a:rect l="l" t="t" r="r" b="b"/>
                        <a:pathLst>
                          <a:path w="41166" h="113104">
                            <a:moveTo>
                              <a:pt x="2290" y="113105"/>
                            </a:moveTo>
                            <a:cubicBezTo>
                              <a:pt x="5907" y="72396"/>
                              <a:pt x="19324" y="33290"/>
                              <a:pt x="41166" y="0"/>
                            </a:cubicBezTo>
                            <a:cubicBezTo>
                              <a:pt x="18683" y="32787"/>
                              <a:pt x="4442" y="71709"/>
                              <a:pt x="0" y="112647"/>
                            </a:cubicBezTo>
                            <a:lnTo>
                              <a:pt x="2290" y="113105"/>
                            </a:lnTo>
                            <a:close/>
                          </a:path>
                        </a:pathLst>
                      </a:custGeom>
                      <a:solidFill>
                        <a:srgbClr val="A0BDAB"/>
                      </a:solidFill>
                      <a:ln w="4577" cap="flat">
                        <a:noFill/>
                        <a:prstDash val="solid"/>
                        <a:miter/>
                      </a:ln>
                    </p:spPr>
                    <p:txBody>
                      <a:bodyPr rtlCol="0" anchor="ctr"/>
                      <a:lstStyle/>
                      <a:p>
                        <a:endParaRPr lang="th-TH"/>
                      </a:p>
                    </p:txBody>
                  </p:sp>
                </p:grpSp>
              </p:grpSp>
            </p:grpSp>
          </p:grpSp>
          <p:sp>
            <p:nvSpPr>
              <p:cNvPr id="3486" name="Freeform: Shape 3485">
                <a:extLst>
                  <a:ext uri="{FF2B5EF4-FFF2-40B4-BE49-F238E27FC236}">
                    <a16:creationId xmlns:a16="http://schemas.microsoft.com/office/drawing/2014/main" id="{1897B7FA-E4BB-4B17-BA50-6B39DB46FCF1}"/>
                  </a:ext>
                </a:extLst>
              </p:cNvPr>
              <p:cNvSpPr/>
              <p:nvPr/>
            </p:nvSpPr>
            <p:spPr>
              <a:xfrm>
                <a:off x="9651778" y="232527"/>
                <a:ext cx="410596" cy="780313"/>
              </a:xfrm>
              <a:custGeom>
                <a:avLst/>
                <a:gdLst>
                  <a:gd name="connsiteX0" fmla="*/ 132451 w 410596"/>
                  <a:gd name="connsiteY0" fmla="*/ 778591 h 780313"/>
                  <a:gd name="connsiteX1" fmla="*/ 381830 w 410596"/>
                  <a:gd name="connsiteY1" fmla="*/ 517168 h 780313"/>
                  <a:gd name="connsiteX2" fmla="*/ 300642 w 410596"/>
                  <a:gd name="connsiteY2" fmla="*/ 123225 h 780313"/>
                  <a:gd name="connsiteX3" fmla="*/ 181768 w 410596"/>
                  <a:gd name="connsiteY3" fmla="*/ 23995 h 780313"/>
                  <a:gd name="connsiteX4" fmla="*/ 175815 w 410596"/>
                  <a:gd name="connsiteY4" fmla="*/ 0 h 780313"/>
                  <a:gd name="connsiteX5" fmla="*/ 162490 w 410596"/>
                  <a:gd name="connsiteY5" fmla="*/ 50600 h 780313"/>
                  <a:gd name="connsiteX6" fmla="*/ 14767 w 410596"/>
                  <a:gd name="connsiteY6" fmla="*/ 281434 h 780313"/>
                  <a:gd name="connsiteX7" fmla="*/ 42699 w 410596"/>
                  <a:gd name="connsiteY7" fmla="*/ 714392 h 780313"/>
                  <a:gd name="connsiteX8" fmla="*/ 132451 w 410596"/>
                  <a:gd name="connsiteY8" fmla="*/ 778591 h 78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0596" h="780313">
                    <a:moveTo>
                      <a:pt x="132451" y="778591"/>
                    </a:moveTo>
                    <a:cubicBezTo>
                      <a:pt x="132451" y="778591"/>
                      <a:pt x="288736" y="768380"/>
                      <a:pt x="381830" y="517168"/>
                    </a:cubicBezTo>
                    <a:cubicBezTo>
                      <a:pt x="380411" y="515520"/>
                      <a:pt x="486235" y="270994"/>
                      <a:pt x="300642" y="123225"/>
                    </a:cubicBezTo>
                    <a:cubicBezTo>
                      <a:pt x="300642" y="123225"/>
                      <a:pt x="184790" y="42494"/>
                      <a:pt x="181768" y="23995"/>
                    </a:cubicBezTo>
                    <a:cubicBezTo>
                      <a:pt x="178746" y="5541"/>
                      <a:pt x="175815" y="0"/>
                      <a:pt x="175815" y="0"/>
                    </a:cubicBezTo>
                    <a:cubicBezTo>
                      <a:pt x="175815" y="0"/>
                      <a:pt x="182775" y="35809"/>
                      <a:pt x="162490" y="50600"/>
                    </a:cubicBezTo>
                    <a:cubicBezTo>
                      <a:pt x="142204" y="65390"/>
                      <a:pt x="35831" y="126384"/>
                      <a:pt x="14767" y="281434"/>
                    </a:cubicBezTo>
                    <a:cubicBezTo>
                      <a:pt x="-6252" y="436163"/>
                      <a:pt x="-11060" y="599593"/>
                      <a:pt x="42699" y="714392"/>
                    </a:cubicBezTo>
                    <a:cubicBezTo>
                      <a:pt x="81347" y="796862"/>
                      <a:pt x="132451" y="778591"/>
                      <a:pt x="132451" y="778591"/>
                    </a:cubicBezTo>
                    <a:close/>
                  </a:path>
                </a:pathLst>
              </a:custGeom>
              <a:solidFill>
                <a:srgbClr val="E2E2E2"/>
              </a:solidFill>
              <a:ln w="4577" cap="flat">
                <a:noFill/>
                <a:prstDash val="solid"/>
                <a:miter/>
              </a:ln>
            </p:spPr>
            <p:txBody>
              <a:bodyPr rtlCol="0" anchor="ctr"/>
              <a:lstStyle/>
              <a:p>
                <a:endParaRPr lang="th-TH"/>
              </a:p>
            </p:txBody>
          </p:sp>
          <p:grpSp>
            <p:nvGrpSpPr>
              <p:cNvPr id="3487" name="Graphic 4">
                <a:extLst>
                  <a:ext uri="{FF2B5EF4-FFF2-40B4-BE49-F238E27FC236}">
                    <a16:creationId xmlns:a16="http://schemas.microsoft.com/office/drawing/2014/main" id="{CFE4ECAE-4571-4139-8E4E-B84266C4E8FA}"/>
                  </a:ext>
                </a:extLst>
              </p:cNvPr>
              <p:cNvGrpSpPr/>
              <p:nvPr/>
            </p:nvGrpSpPr>
            <p:grpSpPr>
              <a:xfrm>
                <a:off x="9655733" y="280432"/>
                <a:ext cx="402964" cy="723504"/>
                <a:chOff x="9655733" y="280432"/>
                <a:chExt cx="402964" cy="723504"/>
              </a:xfrm>
              <a:solidFill>
                <a:srgbClr val="93B79F"/>
              </a:solidFill>
            </p:grpSpPr>
            <p:pic>
              <p:nvPicPr>
                <p:cNvPr id="3526" name="Picture 3525">
                  <a:extLst>
                    <a:ext uri="{FF2B5EF4-FFF2-40B4-BE49-F238E27FC236}">
                      <a16:creationId xmlns:a16="http://schemas.microsoft.com/office/drawing/2014/main" id="{F9A8B3DD-6CCF-4287-AACE-C3E153EF038A}"/>
                    </a:ext>
                  </a:extLst>
                </p:cNvPr>
                <p:cNvPicPr>
                  <a:picLocks noChangeAspect="1"/>
                </p:cNvPicPr>
                <p:nvPr/>
              </p:nvPicPr>
              <p:blipFill>
                <a:blip r:embed="rId93"/>
                <a:stretch>
                  <a:fillRect/>
                </a:stretch>
              </p:blipFill>
              <p:spPr>
                <a:xfrm>
                  <a:off x="9779370" y="280432"/>
                  <a:ext cx="279327" cy="718924"/>
                </a:xfrm>
                <a:custGeom>
                  <a:avLst/>
                  <a:gdLst>
                    <a:gd name="connsiteX0" fmla="*/ 917 w 279327"/>
                    <a:gd name="connsiteY0" fmla="*/ 319 h 718924"/>
                    <a:gd name="connsiteX1" fmla="*/ 280245 w 279327"/>
                    <a:gd name="connsiteY1" fmla="*/ 319 h 718924"/>
                    <a:gd name="connsiteX2" fmla="*/ 280245 w 279327"/>
                    <a:gd name="connsiteY2" fmla="*/ 719244 h 718924"/>
                    <a:gd name="connsiteX3" fmla="*/ 917 w 279327"/>
                    <a:gd name="connsiteY3" fmla="*/ 719244 h 718924"/>
                  </a:gdLst>
                  <a:ahLst/>
                  <a:cxnLst>
                    <a:cxn ang="0">
                      <a:pos x="connsiteX0" y="connsiteY0"/>
                    </a:cxn>
                    <a:cxn ang="0">
                      <a:pos x="connsiteX1" y="connsiteY1"/>
                    </a:cxn>
                    <a:cxn ang="0">
                      <a:pos x="connsiteX2" y="connsiteY2"/>
                    </a:cxn>
                    <a:cxn ang="0">
                      <a:pos x="connsiteX3" y="connsiteY3"/>
                    </a:cxn>
                  </a:cxnLst>
                  <a:rect l="l" t="t" r="r" b="b"/>
                  <a:pathLst>
                    <a:path w="279327" h="718924">
                      <a:moveTo>
                        <a:pt x="917" y="319"/>
                      </a:moveTo>
                      <a:lnTo>
                        <a:pt x="280245" y="319"/>
                      </a:lnTo>
                      <a:lnTo>
                        <a:pt x="280245" y="719244"/>
                      </a:lnTo>
                      <a:lnTo>
                        <a:pt x="917" y="719244"/>
                      </a:lnTo>
                      <a:close/>
                    </a:path>
                  </a:pathLst>
                </a:custGeom>
              </p:spPr>
            </p:pic>
            <p:pic>
              <p:nvPicPr>
                <p:cNvPr id="3527" name="Picture 3526">
                  <a:extLst>
                    <a:ext uri="{FF2B5EF4-FFF2-40B4-BE49-F238E27FC236}">
                      <a16:creationId xmlns:a16="http://schemas.microsoft.com/office/drawing/2014/main" id="{B17C54A1-9924-4DDF-9C5D-E1B2A5934AD2}"/>
                    </a:ext>
                  </a:extLst>
                </p:cNvPr>
                <p:cNvPicPr>
                  <a:picLocks noChangeAspect="1"/>
                </p:cNvPicPr>
                <p:nvPr/>
              </p:nvPicPr>
              <p:blipFill>
                <a:blip r:embed="rId94"/>
                <a:stretch>
                  <a:fillRect/>
                </a:stretch>
              </p:blipFill>
              <p:spPr>
                <a:xfrm>
                  <a:off x="9655733" y="280432"/>
                  <a:ext cx="178586" cy="723504"/>
                </a:xfrm>
                <a:custGeom>
                  <a:avLst/>
                  <a:gdLst>
                    <a:gd name="connsiteX0" fmla="*/ 890 w 178586"/>
                    <a:gd name="connsiteY0" fmla="*/ 319 h 723504"/>
                    <a:gd name="connsiteX1" fmla="*/ 179477 w 178586"/>
                    <a:gd name="connsiteY1" fmla="*/ 319 h 723504"/>
                    <a:gd name="connsiteX2" fmla="*/ 179477 w 178586"/>
                    <a:gd name="connsiteY2" fmla="*/ 723823 h 723504"/>
                    <a:gd name="connsiteX3" fmla="*/ 890 w 178586"/>
                    <a:gd name="connsiteY3" fmla="*/ 723823 h 723504"/>
                  </a:gdLst>
                  <a:ahLst/>
                  <a:cxnLst>
                    <a:cxn ang="0">
                      <a:pos x="connsiteX0" y="connsiteY0"/>
                    </a:cxn>
                    <a:cxn ang="0">
                      <a:pos x="connsiteX1" y="connsiteY1"/>
                    </a:cxn>
                    <a:cxn ang="0">
                      <a:pos x="connsiteX2" y="connsiteY2"/>
                    </a:cxn>
                    <a:cxn ang="0">
                      <a:pos x="connsiteX3" y="connsiteY3"/>
                    </a:cxn>
                  </a:cxnLst>
                  <a:rect l="l" t="t" r="r" b="b"/>
                  <a:pathLst>
                    <a:path w="178586" h="723504">
                      <a:moveTo>
                        <a:pt x="890" y="319"/>
                      </a:moveTo>
                      <a:lnTo>
                        <a:pt x="179477" y="319"/>
                      </a:lnTo>
                      <a:lnTo>
                        <a:pt x="179477" y="723823"/>
                      </a:lnTo>
                      <a:lnTo>
                        <a:pt x="890" y="723823"/>
                      </a:lnTo>
                      <a:close/>
                    </a:path>
                  </a:pathLst>
                </a:custGeom>
              </p:spPr>
            </p:pic>
            <p:grpSp>
              <p:nvGrpSpPr>
                <p:cNvPr id="3528" name="Graphic 4">
                  <a:extLst>
                    <a:ext uri="{FF2B5EF4-FFF2-40B4-BE49-F238E27FC236}">
                      <a16:creationId xmlns:a16="http://schemas.microsoft.com/office/drawing/2014/main" id="{FEDCED23-5159-49B3-B45D-F10A54C986EA}"/>
                    </a:ext>
                  </a:extLst>
                </p:cNvPr>
                <p:cNvGrpSpPr/>
                <p:nvPr/>
              </p:nvGrpSpPr>
              <p:grpSpPr>
                <a:xfrm>
                  <a:off x="9710136" y="399024"/>
                  <a:ext cx="251076" cy="562959"/>
                  <a:chOff x="9710136" y="399024"/>
                  <a:chExt cx="251076" cy="562959"/>
                </a:xfrm>
                <a:solidFill>
                  <a:srgbClr val="93B79F"/>
                </a:solidFill>
              </p:grpSpPr>
              <p:sp>
                <p:nvSpPr>
                  <p:cNvPr id="3529" name="Freeform: Shape 3528">
                    <a:extLst>
                      <a:ext uri="{FF2B5EF4-FFF2-40B4-BE49-F238E27FC236}">
                        <a16:creationId xmlns:a16="http://schemas.microsoft.com/office/drawing/2014/main" id="{57B59E28-E5D1-424C-80D3-EC24988149E3}"/>
                      </a:ext>
                    </a:extLst>
                  </p:cNvPr>
                  <p:cNvSpPr/>
                  <p:nvPr/>
                </p:nvSpPr>
                <p:spPr>
                  <a:xfrm>
                    <a:off x="9794349" y="797776"/>
                    <a:ext cx="145708" cy="136412"/>
                  </a:xfrm>
                  <a:custGeom>
                    <a:avLst/>
                    <a:gdLst>
                      <a:gd name="connsiteX0" fmla="*/ 733 w 145708"/>
                      <a:gd name="connsiteY0" fmla="*/ 136413 h 136412"/>
                      <a:gd name="connsiteX1" fmla="*/ 23949 w 145708"/>
                      <a:gd name="connsiteY1" fmla="*/ 126064 h 136412"/>
                      <a:gd name="connsiteX2" fmla="*/ 45837 w 145708"/>
                      <a:gd name="connsiteY2" fmla="*/ 113196 h 136412"/>
                      <a:gd name="connsiteX3" fmla="*/ 48493 w 145708"/>
                      <a:gd name="connsiteY3" fmla="*/ 111456 h 136412"/>
                      <a:gd name="connsiteX4" fmla="*/ 51103 w 145708"/>
                      <a:gd name="connsiteY4" fmla="*/ 109625 h 136412"/>
                      <a:gd name="connsiteX5" fmla="*/ 56278 w 145708"/>
                      <a:gd name="connsiteY5" fmla="*/ 105916 h 136412"/>
                      <a:gd name="connsiteX6" fmla="*/ 66214 w 145708"/>
                      <a:gd name="connsiteY6" fmla="*/ 97994 h 136412"/>
                      <a:gd name="connsiteX7" fmla="*/ 75739 w 145708"/>
                      <a:gd name="connsiteY7" fmla="*/ 89614 h 136412"/>
                      <a:gd name="connsiteX8" fmla="*/ 80318 w 145708"/>
                      <a:gd name="connsiteY8" fmla="*/ 85218 h 136412"/>
                      <a:gd name="connsiteX9" fmla="*/ 82608 w 145708"/>
                      <a:gd name="connsiteY9" fmla="*/ 83020 h 136412"/>
                      <a:gd name="connsiteX10" fmla="*/ 84806 w 145708"/>
                      <a:gd name="connsiteY10" fmla="*/ 80730 h 136412"/>
                      <a:gd name="connsiteX11" fmla="*/ 89156 w 145708"/>
                      <a:gd name="connsiteY11" fmla="*/ 76105 h 136412"/>
                      <a:gd name="connsiteX12" fmla="*/ 93323 w 145708"/>
                      <a:gd name="connsiteY12" fmla="*/ 71343 h 136412"/>
                      <a:gd name="connsiteX13" fmla="*/ 97398 w 145708"/>
                      <a:gd name="connsiteY13" fmla="*/ 66443 h 136412"/>
                      <a:gd name="connsiteX14" fmla="*/ 101336 w 145708"/>
                      <a:gd name="connsiteY14" fmla="*/ 61452 h 136412"/>
                      <a:gd name="connsiteX15" fmla="*/ 105137 w 145708"/>
                      <a:gd name="connsiteY15" fmla="*/ 56369 h 136412"/>
                      <a:gd name="connsiteX16" fmla="*/ 108755 w 145708"/>
                      <a:gd name="connsiteY16" fmla="*/ 51149 h 136412"/>
                      <a:gd name="connsiteX17" fmla="*/ 115623 w 145708"/>
                      <a:gd name="connsiteY17" fmla="*/ 40480 h 136412"/>
                      <a:gd name="connsiteX18" fmla="*/ 129132 w 145708"/>
                      <a:gd name="connsiteY18" fmla="*/ 19049 h 136412"/>
                      <a:gd name="connsiteX19" fmla="*/ 145708 w 145708"/>
                      <a:gd name="connsiteY19" fmla="*/ 0 h 136412"/>
                      <a:gd name="connsiteX20" fmla="*/ 128903 w 145708"/>
                      <a:gd name="connsiteY20" fmla="*/ 18866 h 136412"/>
                      <a:gd name="connsiteX21" fmla="*/ 115166 w 145708"/>
                      <a:gd name="connsiteY21" fmla="*/ 40159 h 136412"/>
                      <a:gd name="connsiteX22" fmla="*/ 108205 w 145708"/>
                      <a:gd name="connsiteY22" fmla="*/ 50691 h 136412"/>
                      <a:gd name="connsiteX23" fmla="*/ 104542 w 145708"/>
                      <a:gd name="connsiteY23" fmla="*/ 55866 h 136412"/>
                      <a:gd name="connsiteX24" fmla="*/ 100741 w 145708"/>
                      <a:gd name="connsiteY24" fmla="*/ 60903 h 136412"/>
                      <a:gd name="connsiteX25" fmla="*/ 96757 w 145708"/>
                      <a:gd name="connsiteY25" fmla="*/ 65802 h 136412"/>
                      <a:gd name="connsiteX26" fmla="*/ 92682 w 145708"/>
                      <a:gd name="connsiteY26" fmla="*/ 70610 h 136412"/>
                      <a:gd name="connsiteX27" fmla="*/ 88469 w 145708"/>
                      <a:gd name="connsiteY27" fmla="*/ 75327 h 136412"/>
                      <a:gd name="connsiteX28" fmla="*/ 84073 w 145708"/>
                      <a:gd name="connsiteY28" fmla="*/ 79860 h 136412"/>
                      <a:gd name="connsiteX29" fmla="*/ 81875 w 145708"/>
                      <a:gd name="connsiteY29" fmla="*/ 82104 h 136412"/>
                      <a:gd name="connsiteX30" fmla="*/ 79585 w 145708"/>
                      <a:gd name="connsiteY30" fmla="*/ 84302 h 136412"/>
                      <a:gd name="connsiteX31" fmla="*/ 75006 w 145708"/>
                      <a:gd name="connsiteY31" fmla="*/ 88652 h 136412"/>
                      <a:gd name="connsiteX32" fmla="*/ 65436 w 145708"/>
                      <a:gd name="connsiteY32" fmla="*/ 96895 h 136412"/>
                      <a:gd name="connsiteX33" fmla="*/ 55453 w 145708"/>
                      <a:gd name="connsiteY33" fmla="*/ 104633 h 136412"/>
                      <a:gd name="connsiteX34" fmla="*/ 50279 w 145708"/>
                      <a:gd name="connsiteY34" fmla="*/ 108251 h 136412"/>
                      <a:gd name="connsiteX35" fmla="*/ 47669 w 145708"/>
                      <a:gd name="connsiteY35" fmla="*/ 110037 h 136412"/>
                      <a:gd name="connsiteX36" fmla="*/ 45013 w 145708"/>
                      <a:gd name="connsiteY36" fmla="*/ 111731 h 136412"/>
                      <a:gd name="connsiteX37" fmla="*/ 23125 w 145708"/>
                      <a:gd name="connsiteY37" fmla="*/ 124278 h 136412"/>
                      <a:gd name="connsiteX38" fmla="*/ 0 w 145708"/>
                      <a:gd name="connsiteY38" fmla="*/ 134306 h 136412"/>
                      <a:gd name="connsiteX39" fmla="*/ 733 w 145708"/>
                      <a:gd name="connsiteY39" fmla="*/ 136413 h 13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5708" h="136412">
                        <a:moveTo>
                          <a:pt x="733" y="136413"/>
                        </a:moveTo>
                        <a:cubicBezTo>
                          <a:pt x="8655" y="133299"/>
                          <a:pt x="16439" y="129956"/>
                          <a:pt x="23949" y="126064"/>
                        </a:cubicBezTo>
                        <a:cubicBezTo>
                          <a:pt x="31459" y="122126"/>
                          <a:pt x="38831" y="117959"/>
                          <a:pt x="45837" y="113196"/>
                        </a:cubicBezTo>
                        <a:lnTo>
                          <a:pt x="48493" y="111456"/>
                        </a:lnTo>
                        <a:lnTo>
                          <a:pt x="51103" y="109625"/>
                        </a:lnTo>
                        <a:cubicBezTo>
                          <a:pt x="52843" y="108388"/>
                          <a:pt x="54583" y="107198"/>
                          <a:pt x="56278" y="105916"/>
                        </a:cubicBezTo>
                        <a:cubicBezTo>
                          <a:pt x="59621" y="103305"/>
                          <a:pt x="63009" y="100787"/>
                          <a:pt x="66214" y="97994"/>
                        </a:cubicBezTo>
                        <a:cubicBezTo>
                          <a:pt x="69511" y="95338"/>
                          <a:pt x="72625" y="92453"/>
                          <a:pt x="75739" y="89614"/>
                        </a:cubicBezTo>
                        <a:cubicBezTo>
                          <a:pt x="77296" y="88194"/>
                          <a:pt x="78761" y="86683"/>
                          <a:pt x="80318" y="85218"/>
                        </a:cubicBezTo>
                        <a:lnTo>
                          <a:pt x="82608" y="83020"/>
                        </a:lnTo>
                        <a:cubicBezTo>
                          <a:pt x="83340" y="82287"/>
                          <a:pt x="84073" y="81509"/>
                          <a:pt x="84806" y="80730"/>
                        </a:cubicBezTo>
                        <a:lnTo>
                          <a:pt x="89156" y="76105"/>
                        </a:lnTo>
                        <a:lnTo>
                          <a:pt x="93323" y="71343"/>
                        </a:lnTo>
                        <a:cubicBezTo>
                          <a:pt x="94742" y="69786"/>
                          <a:pt x="96070" y="68092"/>
                          <a:pt x="97398" y="66443"/>
                        </a:cubicBezTo>
                        <a:cubicBezTo>
                          <a:pt x="98726" y="64795"/>
                          <a:pt x="100100" y="63192"/>
                          <a:pt x="101336" y="61452"/>
                        </a:cubicBezTo>
                        <a:lnTo>
                          <a:pt x="105137" y="56369"/>
                        </a:lnTo>
                        <a:cubicBezTo>
                          <a:pt x="106419" y="54675"/>
                          <a:pt x="107564" y="52889"/>
                          <a:pt x="108755" y="51149"/>
                        </a:cubicBezTo>
                        <a:cubicBezTo>
                          <a:pt x="111182" y="47669"/>
                          <a:pt x="113425" y="44097"/>
                          <a:pt x="115623" y="40480"/>
                        </a:cubicBezTo>
                        <a:cubicBezTo>
                          <a:pt x="120065" y="33290"/>
                          <a:pt x="124324" y="26009"/>
                          <a:pt x="129132" y="19049"/>
                        </a:cubicBezTo>
                        <a:cubicBezTo>
                          <a:pt x="133940" y="12135"/>
                          <a:pt x="139343" y="5541"/>
                          <a:pt x="145708" y="0"/>
                        </a:cubicBezTo>
                        <a:cubicBezTo>
                          <a:pt x="139252" y="5449"/>
                          <a:pt x="133757" y="11997"/>
                          <a:pt x="128903" y="18866"/>
                        </a:cubicBezTo>
                        <a:cubicBezTo>
                          <a:pt x="124003" y="25781"/>
                          <a:pt x="119653" y="33016"/>
                          <a:pt x="115166" y="40159"/>
                        </a:cubicBezTo>
                        <a:cubicBezTo>
                          <a:pt x="112922" y="43731"/>
                          <a:pt x="110632" y="47257"/>
                          <a:pt x="108205" y="50691"/>
                        </a:cubicBezTo>
                        <a:cubicBezTo>
                          <a:pt x="106969" y="52385"/>
                          <a:pt x="105824" y="54171"/>
                          <a:pt x="104542" y="55866"/>
                        </a:cubicBezTo>
                        <a:lnTo>
                          <a:pt x="100741" y="60903"/>
                        </a:lnTo>
                        <a:cubicBezTo>
                          <a:pt x="99459" y="62597"/>
                          <a:pt x="98085" y="64154"/>
                          <a:pt x="96757" y="65802"/>
                        </a:cubicBezTo>
                        <a:cubicBezTo>
                          <a:pt x="95429" y="67451"/>
                          <a:pt x="94101" y="69054"/>
                          <a:pt x="92682" y="70610"/>
                        </a:cubicBezTo>
                        <a:lnTo>
                          <a:pt x="88469" y="75327"/>
                        </a:lnTo>
                        <a:lnTo>
                          <a:pt x="84073" y="79860"/>
                        </a:lnTo>
                        <a:cubicBezTo>
                          <a:pt x="83340" y="80593"/>
                          <a:pt x="82608" y="81371"/>
                          <a:pt x="81875" y="82104"/>
                        </a:cubicBezTo>
                        <a:lnTo>
                          <a:pt x="79585" y="84302"/>
                        </a:lnTo>
                        <a:cubicBezTo>
                          <a:pt x="78074" y="85767"/>
                          <a:pt x="76563" y="87233"/>
                          <a:pt x="75006" y="88652"/>
                        </a:cubicBezTo>
                        <a:cubicBezTo>
                          <a:pt x="71847" y="91445"/>
                          <a:pt x="68733" y="94284"/>
                          <a:pt x="65436" y="96895"/>
                        </a:cubicBezTo>
                        <a:cubicBezTo>
                          <a:pt x="62231" y="99596"/>
                          <a:pt x="58796" y="102069"/>
                          <a:pt x="55453" y="104633"/>
                        </a:cubicBezTo>
                        <a:cubicBezTo>
                          <a:pt x="53759" y="105870"/>
                          <a:pt x="52019" y="107060"/>
                          <a:pt x="50279" y="108251"/>
                        </a:cubicBezTo>
                        <a:lnTo>
                          <a:pt x="47669" y="110037"/>
                        </a:lnTo>
                        <a:lnTo>
                          <a:pt x="45013" y="111731"/>
                        </a:lnTo>
                        <a:cubicBezTo>
                          <a:pt x="38007" y="116402"/>
                          <a:pt x="30634" y="120431"/>
                          <a:pt x="23125" y="124278"/>
                        </a:cubicBezTo>
                        <a:cubicBezTo>
                          <a:pt x="15615" y="128079"/>
                          <a:pt x="7876" y="131330"/>
                          <a:pt x="0" y="134306"/>
                        </a:cubicBezTo>
                        <a:lnTo>
                          <a:pt x="733" y="136413"/>
                        </a:lnTo>
                        <a:close/>
                      </a:path>
                    </a:pathLst>
                  </a:custGeom>
                  <a:solidFill>
                    <a:srgbClr val="93B79F"/>
                  </a:solidFill>
                  <a:ln w="4577" cap="flat">
                    <a:noFill/>
                    <a:prstDash val="solid"/>
                    <a:miter/>
                  </a:ln>
                </p:spPr>
                <p:txBody>
                  <a:bodyPr rtlCol="0" anchor="ctr"/>
                  <a:lstStyle/>
                  <a:p>
                    <a:endParaRPr lang="th-TH"/>
                  </a:p>
                </p:txBody>
              </p:sp>
              <p:sp>
                <p:nvSpPr>
                  <p:cNvPr id="3530" name="Freeform: Shape 3529">
                    <a:extLst>
                      <a:ext uri="{FF2B5EF4-FFF2-40B4-BE49-F238E27FC236}">
                        <a16:creationId xmlns:a16="http://schemas.microsoft.com/office/drawing/2014/main" id="{E0FA5075-5E4A-47C6-AA81-58D9FD40C301}"/>
                      </a:ext>
                    </a:extLst>
                  </p:cNvPr>
                  <p:cNvSpPr/>
                  <p:nvPr/>
                </p:nvSpPr>
                <p:spPr>
                  <a:xfrm>
                    <a:off x="9798882" y="702896"/>
                    <a:ext cx="153035" cy="145662"/>
                  </a:xfrm>
                  <a:custGeom>
                    <a:avLst/>
                    <a:gdLst>
                      <a:gd name="connsiteX0" fmla="*/ 1282 w 153035"/>
                      <a:gd name="connsiteY0" fmla="*/ 145662 h 145662"/>
                      <a:gd name="connsiteX1" fmla="*/ 84302 w 153035"/>
                      <a:gd name="connsiteY1" fmla="*/ 79998 h 145662"/>
                      <a:gd name="connsiteX2" fmla="*/ 120569 w 153035"/>
                      <a:gd name="connsiteY2" fmla="*/ 41533 h 145662"/>
                      <a:gd name="connsiteX3" fmla="*/ 135589 w 153035"/>
                      <a:gd name="connsiteY3" fmla="*/ 19782 h 145662"/>
                      <a:gd name="connsiteX4" fmla="*/ 153035 w 153035"/>
                      <a:gd name="connsiteY4" fmla="*/ 0 h 145662"/>
                      <a:gd name="connsiteX5" fmla="*/ 135359 w 153035"/>
                      <a:gd name="connsiteY5" fmla="*/ 19599 h 145662"/>
                      <a:gd name="connsiteX6" fmla="*/ 120111 w 153035"/>
                      <a:gd name="connsiteY6" fmla="*/ 41212 h 145662"/>
                      <a:gd name="connsiteX7" fmla="*/ 83523 w 153035"/>
                      <a:gd name="connsiteY7" fmla="*/ 79173 h 145662"/>
                      <a:gd name="connsiteX8" fmla="*/ 0 w 153035"/>
                      <a:gd name="connsiteY8" fmla="*/ 143831 h 145662"/>
                      <a:gd name="connsiteX9" fmla="*/ 1282 w 153035"/>
                      <a:gd name="connsiteY9" fmla="*/ 145662 h 14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035" h="145662">
                        <a:moveTo>
                          <a:pt x="1282" y="145662"/>
                        </a:moveTo>
                        <a:cubicBezTo>
                          <a:pt x="30314" y="125514"/>
                          <a:pt x="58018" y="103580"/>
                          <a:pt x="84302" y="79998"/>
                        </a:cubicBezTo>
                        <a:cubicBezTo>
                          <a:pt x="97398" y="68229"/>
                          <a:pt x="110403" y="56003"/>
                          <a:pt x="120569" y="41533"/>
                        </a:cubicBezTo>
                        <a:cubicBezTo>
                          <a:pt x="125697" y="34344"/>
                          <a:pt x="130460" y="26925"/>
                          <a:pt x="135589" y="19782"/>
                        </a:cubicBezTo>
                        <a:cubicBezTo>
                          <a:pt x="140717" y="12638"/>
                          <a:pt x="146349" y="5770"/>
                          <a:pt x="153035" y="0"/>
                        </a:cubicBezTo>
                        <a:cubicBezTo>
                          <a:pt x="146304" y="5678"/>
                          <a:pt x="140580" y="12501"/>
                          <a:pt x="135359" y="19599"/>
                        </a:cubicBezTo>
                        <a:cubicBezTo>
                          <a:pt x="130139" y="26696"/>
                          <a:pt x="125331" y="34115"/>
                          <a:pt x="120111" y="41212"/>
                        </a:cubicBezTo>
                        <a:cubicBezTo>
                          <a:pt x="109808" y="55545"/>
                          <a:pt x="96757" y="67542"/>
                          <a:pt x="83523" y="79173"/>
                        </a:cubicBezTo>
                        <a:cubicBezTo>
                          <a:pt x="57056" y="102435"/>
                          <a:pt x="29124" y="124049"/>
                          <a:pt x="0" y="143831"/>
                        </a:cubicBezTo>
                        <a:lnTo>
                          <a:pt x="1282" y="145662"/>
                        </a:lnTo>
                        <a:close/>
                      </a:path>
                    </a:pathLst>
                  </a:custGeom>
                  <a:solidFill>
                    <a:srgbClr val="93B79F"/>
                  </a:solidFill>
                  <a:ln w="4577" cap="flat">
                    <a:noFill/>
                    <a:prstDash val="solid"/>
                    <a:miter/>
                  </a:ln>
                </p:spPr>
                <p:txBody>
                  <a:bodyPr rtlCol="0" anchor="ctr"/>
                  <a:lstStyle/>
                  <a:p>
                    <a:endParaRPr lang="th-TH"/>
                  </a:p>
                </p:txBody>
              </p:sp>
              <p:sp>
                <p:nvSpPr>
                  <p:cNvPr id="3531" name="Freeform: Shape 3530">
                    <a:extLst>
                      <a:ext uri="{FF2B5EF4-FFF2-40B4-BE49-F238E27FC236}">
                        <a16:creationId xmlns:a16="http://schemas.microsoft.com/office/drawing/2014/main" id="{89553EBC-8020-48C0-A8E2-A96366FE5411}"/>
                      </a:ext>
                    </a:extLst>
                  </p:cNvPr>
                  <p:cNvSpPr/>
                  <p:nvPr/>
                </p:nvSpPr>
                <p:spPr>
                  <a:xfrm>
                    <a:off x="9805110" y="633202"/>
                    <a:ext cx="156102" cy="124918"/>
                  </a:xfrm>
                  <a:custGeom>
                    <a:avLst/>
                    <a:gdLst>
                      <a:gd name="connsiteX0" fmla="*/ 1511 w 156102"/>
                      <a:gd name="connsiteY0" fmla="*/ 124919 h 124918"/>
                      <a:gd name="connsiteX1" fmla="*/ 21659 w 156102"/>
                      <a:gd name="connsiteY1" fmla="*/ 110541 h 124918"/>
                      <a:gd name="connsiteX2" fmla="*/ 32329 w 156102"/>
                      <a:gd name="connsiteY2" fmla="*/ 104130 h 124918"/>
                      <a:gd name="connsiteX3" fmla="*/ 42952 w 156102"/>
                      <a:gd name="connsiteY3" fmla="*/ 97536 h 124918"/>
                      <a:gd name="connsiteX4" fmla="*/ 83798 w 156102"/>
                      <a:gd name="connsiteY4" fmla="*/ 68733 h 124918"/>
                      <a:gd name="connsiteX5" fmla="*/ 121622 w 156102"/>
                      <a:gd name="connsiteY5" fmla="*/ 36129 h 124918"/>
                      <a:gd name="connsiteX6" fmla="*/ 156103 w 156102"/>
                      <a:gd name="connsiteY6" fmla="*/ 0 h 124918"/>
                      <a:gd name="connsiteX7" fmla="*/ 121256 w 156102"/>
                      <a:gd name="connsiteY7" fmla="*/ 35717 h 124918"/>
                      <a:gd name="connsiteX8" fmla="*/ 83111 w 156102"/>
                      <a:gd name="connsiteY8" fmla="*/ 67863 h 124918"/>
                      <a:gd name="connsiteX9" fmla="*/ 42036 w 156102"/>
                      <a:gd name="connsiteY9" fmla="*/ 96116 h 124918"/>
                      <a:gd name="connsiteX10" fmla="*/ 31367 w 156102"/>
                      <a:gd name="connsiteY10" fmla="*/ 102573 h 124918"/>
                      <a:gd name="connsiteX11" fmla="*/ 20606 w 156102"/>
                      <a:gd name="connsiteY11" fmla="*/ 108892 h 124918"/>
                      <a:gd name="connsiteX12" fmla="*/ 0 w 156102"/>
                      <a:gd name="connsiteY12" fmla="*/ 123271 h 124918"/>
                      <a:gd name="connsiteX13" fmla="*/ 1511 w 156102"/>
                      <a:gd name="connsiteY13" fmla="*/ 124919 h 12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02" h="124918">
                        <a:moveTo>
                          <a:pt x="1511" y="124919"/>
                        </a:moveTo>
                        <a:cubicBezTo>
                          <a:pt x="7693" y="119470"/>
                          <a:pt x="14607" y="114891"/>
                          <a:pt x="21659" y="110541"/>
                        </a:cubicBezTo>
                        <a:lnTo>
                          <a:pt x="32329" y="104130"/>
                        </a:lnTo>
                        <a:cubicBezTo>
                          <a:pt x="35900" y="101978"/>
                          <a:pt x="39426" y="99780"/>
                          <a:pt x="42952" y="97536"/>
                        </a:cubicBezTo>
                        <a:cubicBezTo>
                          <a:pt x="57010" y="88561"/>
                          <a:pt x="70656" y="78990"/>
                          <a:pt x="83798" y="68733"/>
                        </a:cubicBezTo>
                        <a:cubicBezTo>
                          <a:pt x="96894" y="58476"/>
                          <a:pt x="109533" y="47577"/>
                          <a:pt x="121622" y="36129"/>
                        </a:cubicBezTo>
                        <a:cubicBezTo>
                          <a:pt x="133665" y="24636"/>
                          <a:pt x="145204" y="12593"/>
                          <a:pt x="156103" y="0"/>
                        </a:cubicBezTo>
                        <a:cubicBezTo>
                          <a:pt x="145067" y="12455"/>
                          <a:pt x="133390" y="24361"/>
                          <a:pt x="121256" y="35717"/>
                        </a:cubicBezTo>
                        <a:cubicBezTo>
                          <a:pt x="109075" y="47028"/>
                          <a:pt x="96299" y="57743"/>
                          <a:pt x="83111" y="67863"/>
                        </a:cubicBezTo>
                        <a:cubicBezTo>
                          <a:pt x="69877" y="77937"/>
                          <a:pt x="56186" y="87370"/>
                          <a:pt x="42036" y="96116"/>
                        </a:cubicBezTo>
                        <a:cubicBezTo>
                          <a:pt x="38510" y="98268"/>
                          <a:pt x="34939" y="100421"/>
                          <a:pt x="31367" y="102573"/>
                        </a:cubicBezTo>
                        <a:lnTo>
                          <a:pt x="20606" y="108892"/>
                        </a:lnTo>
                        <a:cubicBezTo>
                          <a:pt x="13463" y="113151"/>
                          <a:pt x="6365" y="117730"/>
                          <a:pt x="0" y="123271"/>
                        </a:cubicBezTo>
                        <a:lnTo>
                          <a:pt x="1511" y="124919"/>
                        </a:lnTo>
                        <a:close/>
                      </a:path>
                    </a:pathLst>
                  </a:custGeom>
                  <a:solidFill>
                    <a:srgbClr val="93B79F"/>
                  </a:solidFill>
                  <a:ln w="4577" cap="flat">
                    <a:noFill/>
                    <a:prstDash val="solid"/>
                    <a:miter/>
                  </a:ln>
                </p:spPr>
                <p:txBody>
                  <a:bodyPr rtlCol="0" anchor="ctr"/>
                  <a:lstStyle/>
                  <a:p>
                    <a:endParaRPr lang="th-TH"/>
                  </a:p>
                </p:txBody>
              </p:sp>
              <p:sp>
                <p:nvSpPr>
                  <p:cNvPr id="3532" name="Freeform: Shape 3531">
                    <a:extLst>
                      <a:ext uri="{FF2B5EF4-FFF2-40B4-BE49-F238E27FC236}">
                        <a16:creationId xmlns:a16="http://schemas.microsoft.com/office/drawing/2014/main" id="{2CB5C2F8-8FF2-4909-8196-A39CB447C2AC}"/>
                      </a:ext>
                    </a:extLst>
                  </p:cNvPr>
                  <p:cNvSpPr/>
                  <p:nvPr/>
                </p:nvSpPr>
                <p:spPr>
                  <a:xfrm>
                    <a:off x="9808498" y="562042"/>
                    <a:ext cx="122354" cy="111822"/>
                  </a:xfrm>
                  <a:custGeom>
                    <a:avLst/>
                    <a:gdLst>
                      <a:gd name="connsiteX0" fmla="*/ 1420 w 122354"/>
                      <a:gd name="connsiteY0" fmla="*/ 111823 h 111822"/>
                      <a:gd name="connsiteX1" fmla="*/ 32100 w 122354"/>
                      <a:gd name="connsiteY1" fmla="*/ 83569 h 111822"/>
                      <a:gd name="connsiteX2" fmla="*/ 64154 w 122354"/>
                      <a:gd name="connsiteY2" fmla="*/ 57331 h 111822"/>
                      <a:gd name="connsiteX3" fmla="*/ 82058 w 122354"/>
                      <a:gd name="connsiteY3" fmla="*/ 46753 h 111822"/>
                      <a:gd name="connsiteX4" fmla="*/ 98680 w 122354"/>
                      <a:gd name="connsiteY4" fmla="*/ 34160 h 111822"/>
                      <a:gd name="connsiteX5" fmla="*/ 111685 w 122354"/>
                      <a:gd name="connsiteY5" fmla="*/ 17904 h 111822"/>
                      <a:gd name="connsiteX6" fmla="*/ 122355 w 122354"/>
                      <a:gd name="connsiteY6" fmla="*/ 0 h 111822"/>
                      <a:gd name="connsiteX7" fmla="*/ 111456 w 122354"/>
                      <a:gd name="connsiteY7" fmla="*/ 17721 h 111822"/>
                      <a:gd name="connsiteX8" fmla="*/ 98268 w 122354"/>
                      <a:gd name="connsiteY8" fmla="*/ 33702 h 111822"/>
                      <a:gd name="connsiteX9" fmla="*/ 81600 w 122354"/>
                      <a:gd name="connsiteY9" fmla="*/ 45974 h 111822"/>
                      <a:gd name="connsiteX10" fmla="*/ 63513 w 122354"/>
                      <a:gd name="connsiteY10" fmla="*/ 56323 h 111822"/>
                      <a:gd name="connsiteX11" fmla="*/ 30909 w 122354"/>
                      <a:gd name="connsiteY11" fmla="*/ 82287 h 111822"/>
                      <a:gd name="connsiteX12" fmla="*/ 0 w 122354"/>
                      <a:gd name="connsiteY12" fmla="*/ 109991 h 111822"/>
                      <a:gd name="connsiteX13" fmla="*/ 1420 w 122354"/>
                      <a:gd name="connsiteY13" fmla="*/ 111823 h 11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354" h="111822">
                        <a:moveTo>
                          <a:pt x="1420" y="111823"/>
                        </a:moveTo>
                        <a:cubicBezTo>
                          <a:pt x="12455" y="103214"/>
                          <a:pt x="22163" y="93185"/>
                          <a:pt x="32100" y="83569"/>
                        </a:cubicBezTo>
                        <a:cubicBezTo>
                          <a:pt x="42036" y="73907"/>
                          <a:pt x="52294" y="64566"/>
                          <a:pt x="64154" y="57331"/>
                        </a:cubicBezTo>
                        <a:cubicBezTo>
                          <a:pt x="70061" y="53713"/>
                          <a:pt x="76151" y="50416"/>
                          <a:pt x="82058" y="46753"/>
                        </a:cubicBezTo>
                        <a:cubicBezTo>
                          <a:pt x="87965" y="43135"/>
                          <a:pt x="93735" y="39060"/>
                          <a:pt x="98680" y="34160"/>
                        </a:cubicBezTo>
                        <a:cubicBezTo>
                          <a:pt x="103672" y="29261"/>
                          <a:pt x="107885" y="23720"/>
                          <a:pt x="111685" y="17904"/>
                        </a:cubicBezTo>
                        <a:cubicBezTo>
                          <a:pt x="115486" y="12089"/>
                          <a:pt x="118920" y="6044"/>
                          <a:pt x="122355" y="0"/>
                        </a:cubicBezTo>
                        <a:cubicBezTo>
                          <a:pt x="118874" y="5999"/>
                          <a:pt x="115349" y="11997"/>
                          <a:pt x="111456" y="17721"/>
                        </a:cubicBezTo>
                        <a:cubicBezTo>
                          <a:pt x="107564" y="23445"/>
                          <a:pt x="103260" y="28940"/>
                          <a:pt x="98268" y="33702"/>
                        </a:cubicBezTo>
                        <a:cubicBezTo>
                          <a:pt x="93277" y="38510"/>
                          <a:pt x="87553" y="42449"/>
                          <a:pt x="81600" y="45974"/>
                        </a:cubicBezTo>
                        <a:cubicBezTo>
                          <a:pt x="75647" y="49500"/>
                          <a:pt x="69511" y="52752"/>
                          <a:pt x="63513" y="56323"/>
                        </a:cubicBezTo>
                        <a:cubicBezTo>
                          <a:pt x="51469" y="63421"/>
                          <a:pt x="40983" y="72762"/>
                          <a:pt x="30909" y="82287"/>
                        </a:cubicBezTo>
                        <a:cubicBezTo>
                          <a:pt x="20835" y="91812"/>
                          <a:pt x="10990" y="101657"/>
                          <a:pt x="0" y="109991"/>
                        </a:cubicBezTo>
                        <a:lnTo>
                          <a:pt x="1420" y="111823"/>
                        </a:lnTo>
                        <a:close/>
                      </a:path>
                    </a:pathLst>
                  </a:custGeom>
                  <a:solidFill>
                    <a:srgbClr val="93B79F"/>
                  </a:solidFill>
                  <a:ln w="4577" cap="flat">
                    <a:noFill/>
                    <a:prstDash val="solid"/>
                    <a:miter/>
                  </a:ln>
                </p:spPr>
                <p:txBody>
                  <a:bodyPr rtlCol="0" anchor="ctr"/>
                  <a:lstStyle/>
                  <a:p>
                    <a:endParaRPr lang="th-TH"/>
                  </a:p>
                </p:txBody>
              </p:sp>
              <p:sp>
                <p:nvSpPr>
                  <p:cNvPr id="3533" name="Freeform: Shape 3532">
                    <a:extLst>
                      <a:ext uri="{FF2B5EF4-FFF2-40B4-BE49-F238E27FC236}">
                        <a16:creationId xmlns:a16="http://schemas.microsoft.com/office/drawing/2014/main" id="{D02BDB1F-D1B7-4D56-A8F5-DBF0A09DF1D0}"/>
                      </a:ext>
                    </a:extLst>
                  </p:cNvPr>
                  <p:cNvSpPr/>
                  <p:nvPr/>
                </p:nvSpPr>
                <p:spPr>
                  <a:xfrm>
                    <a:off x="9823197" y="483784"/>
                    <a:ext cx="105824" cy="93597"/>
                  </a:xfrm>
                  <a:custGeom>
                    <a:avLst/>
                    <a:gdLst>
                      <a:gd name="connsiteX0" fmla="*/ 1145 w 105824"/>
                      <a:gd name="connsiteY0" fmla="*/ 93598 h 93597"/>
                      <a:gd name="connsiteX1" fmla="*/ 29398 w 105824"/>
                      <a:gd name="connsiteY1" fmla="*/ 72442 h 93597"/>
                      <a:gd name="connsiteX2" fmla="*/ 54400 w 105824"/>
                      <a:gd name="connsiteY2" fmla="*/ 47669 h 93597"/>
                      <a:gd name="connsiteX3" fmla="*/ 78899 w 105824"/>
                      <a:gd name="connsiteY3" fmla="*/ 22529 h 93597"/>
                      <a:gd name="connsiteX4" fmla="*/ 105824 w 105824"/>
                      <a:gd name="connsiteY4" fmla="*/ 0 h 93597"/>
                      <a:gd name="connsiteX5" fmla="*/ 78532 w 105824"/>
                      <a:gd name="connsiteY5" fmla="*/ 22117 h 93597"/>
                      <a:gd name="connsiteX6" fmla="*/ 53576 w 105824"/>
                      <a:gd name="connsiteY6" fmla="*/ 46890 h 93597"/>
                      <a:gd name="connsiteX7" fmla="*/ 28254 w 105824"/>
                      <a:gd name="connsiteY7" fmla="*/ 71160 h 93597"/>
                      <a:gd name="connsiteX8" fmla="*/ 0 w 105824"/>
                      <a:gd name="connsiteY8" fmla="*/ 91629 h 93597"/>
                      <a:gd name="connsiteX9" fmla="*/ 1145 w 105824"/>
                      <a:gd name="connsiteY9" fmla="*/ 93598 h 93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824" h="93597">
                        <a:moveTo>
                          <a:pt x="1145" y="93598"/>
                        </a:moveTo>
                        <a:cubicBezTo>
                          <a:pt x="11311" y="87599"/>
                          <a:pt x="20652" y="80318"/>
                          <a:pt x="29398" y="72442"/>
                        </a:cubicBezTo>
                        <a:cubicBezTo>
                          <a:pt x="38144" y="64566"/>
                          <a:pt x="46295" y="56140"/>
                          <a:pt x="54400" y="47669"/>
                        </a:cubicBezTo>
                        <a:cubicBezTo>
                          <a:pt x="62505" y="39198"/>
                          <a:pt x="70473" y="30634"/>
                          <a:pt x="78899" y="22529"/>
                        </a:cubicBezTo>
                        <a:cubicBezTo>
                          <a:pt x="87324" y="14424"/>
                          <a:pt x="96162" y="6686"/>
                          <a:pt x="105824" y="0"/>
                        </a:cubicBezTo>
                        <a:cubicBezTo>
                          <a:pt x="96071" y="6502"/>
                          <a:pt x="87095" y="14104"/>
                          <a:pt x="78532" y="22117"/>
                        </a:cubicBezTo>
                        <a:cubicBezTo>
                          <a:pt x="69969" y="30131"/>
                          <a:pt x="61818" y="38556"/>
                          <a:pt x="53576" y="46890"/>
                        </a:cubicBezTo>
                        <a:cubicBezTo>
                          <a:pt x="45379" y="55225"/>
                          <a:pt x="37091" y="63513"/>
                          <a:pt x="28254" y="71160"/>
                        </a:cubicBezTo>
                        <a:cubicBezTo>
                          <a:pt x="19461" y="78807"/>
                          <a:pt x="10120" y="85905"/>
                          <a:pt x="0" y="91629"/>
                        </a:cubicBezTo>
                        <a:lnTo>
                          <a:pt x="1145" y="93598"/>
                        </a:lnTo>
                        <a:close/>
                      </a:path>
                    </a:pathLst>
                  </a:custGeom>
                  <a:solidFill>
                    <a:srgbClr val="93B79F"/>
                  </a:solidFill>
                  <a:ln w="4577" cap="flat">
                    <a:noFill/>
                    <a:prstDash val="solid"/>
                    <a:miter/>
                  </a:ln>
                </p:spPr>
                <p:txBody>
                  <a:bodyPr rtlCol="0" anchor="ctr"/>
                  <a:lstStyle/>
                  <a:p>
                    <a:endParaRPr lang="th-TH"/>
                  </a:p>
                </p:txBody>
              </p:sp>
              <p:sp>
                <p:nvSpPr>
                  <p:cNvPr id="3534" name="Freeform: Shape 3533">
                    <a:extLst>
                      <a:ext uri="{FF2B5EF4-FFF2-40B4-BE49-F238E27FC236}">
                        <a16:creationId xmlns:a16="http://schemas.microsoft.com/office/drawing/2014/main" id="{AEF16DE3-637F-4B0F-8861-CF4180797DC7}"/>
                      </a:ext>
                    </a:extLst>
                  </p:cNvPr>
                  <p:cNvSpPr/>
                  <p:nvPr/>
                </p:nvSpPr>
                <p:spPr>
                  <a:xfrm>
                    <a:off x="9825487" y="399024"/>
                    <a:ext cx="87690" cy="94879"/>
                  </a:xfrm>
                  <a:custGeom>
                    <a:avLst/>
                    <a:gdLst>
                      <a:gd name="connsiteX0" fmla="*/ 1328 w 87690"/>
                      <a:gd name="connsiteY0" fmla="*/ 94880 h 94879"/>
                      <a:gd name="connsiteX1" fmla="*/ 27200 w 87690"/>
                      <a:gd name="connsiteY1" fmla="*/ 75281 h 94879"/>
                      <a:gd name="connsiteX2" fmla="*/ 51286 w 87690"/>
                      <a:gd name="connsiteY2" fmla="*/ 53484 h 94879"/>
                      <a:gd name="connsiteX3" fmla="*/ 61910 w 87690"/>
                      <a:gd name="connsiteY3" fmla="*/ 41212 h 94879"/>
                      <a:gd name="connsiteX4" fmla="*/ 71297 w 87690"/>
                      <a:gd name="connsiteY4" fmla="*/ 27978 h 94879"/>
                      <a:gd name="connsiteX5" fmla="*/ 87691 w 87690"/>
                      <a:gd name="connsiteY5" fmla="*/ 0 h 94879"/>
                      <a:gd name="connsiteX6" fmla="*/ 70794 w 87690"/>
                      <a:gd name="connsiteY6" fmla="*/ 27658 h 94879"/>
                      <a:gd name="connsiteX7" fmla="*/ 61223 w 87690"/>
                      <a:gd name="connsiteY7" fmla="*/ 40708 h 94879"/>
                      <a:gd name="connsiteX8" fmla="*/ 50462 w 87690"/>
                      <a:gd name="connsiteY8" fmla="*/ 52752 h 94879"/>
                      <a:gd name="connsiteX9" fmla="*/ 26147 w 87690"/>
                      <a:gd name="connsiteY9" fmla="*/ 73999 h 94879"/>
                      <a:gd name="connsiteX10" fmla="*/ 0 w 87690"/>
                      <a:gd name="connsiteY10" fmla="*/ 93094 h 94879"/>
                      <a:gd name="connsiteX11" fmla="*/ 1328 w 87690"/>
                      <a:gd name="connsiteY11" fmla="*/ 94880 h 9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690" h="94879">
                        <a:moveTo>
                          <a:pt x="1328" y="94880"/>
                        </a:moveTo>
                        <a:cubicBezTo>
                          <a:pt x="10028" y="88469"/>
                          <a:pt x="18775" y="82104"/>
                          <a:pt x="27200" y="75281"/>
                        </a:cubicBezTo>
                        <a:cubicBezTo>
                          <a:pt x="35626" y="68504"/>
                          <a:pt x="43777" y="61315"/>
                          <a:pt x="51286" y="53484"/>
                        </a:cubicBezTo>
                        <a:cubicBezTo>
                          <a:pt x="55041" y="49592"/>
                          <a:pt x="58567" y="45471"/>
                          <a:pt x="61910" y="41212"/>
                        </a:cubicBezTo>
                        <a:cubicBezTo>
                          <a:pt x="65253" y="36954"/>
                          <a:pt x="68321" y="32512"/>
                          <a:pt x="71297" y="27978"/>
                        </a:cubicBezTo>
                        <a:cubicBezTo>
                          <a:pt x="77205" y="18912"/>
                          <a:pt x="82470" y="9479"/>
                          <a:pt x="87691" y="0"/>
                        </a:cubicBezTo>
                        <a:cubicBezTo>
                          <a:pt x="82287" y="9341"/>
                          <a:pt x="76838" y="18683"/>
                          <a:pt x="70794" y="27658"/>
                        </a:cubicBezTo>
                        <a:cubicBezTo>
                          <a:pt x="67772" y="32146"/>
                          <a:pt x="64612" y="36496"/>
                          <a:pt x="61223" y="40708"/>
                        </a:cubicBezTo>
                        <a:cubicBezTo>
                          <a:pt x="57835" y="44876"/>
                          <a:pt x="54263" y="48905"/>
                          <a:pt x="50462" y="52752"/>
                        </a:cubicBezTo>
                        <a:cubicBezTo>
                          <a:pt x="42907" y="60399"/>
                          <a:pt x="34664" y="67405"/>
                          <a:pt x="26147" y="73999"/>
                        </a:cubicBezTo>
                        <a:cubicBezTo>
                          <a:pt x="17630" y="80593"/>
                          <a:pt x="8838" y="86820"/>
                          <a:pt x="0" y="93094"/>
                        </a:cubicBezTo>
                        <a:lnTo>
                          <a:pt x="1328" y="94880"/>
                        </a:lnTo>
                        <a:close/>
                      </a:path>
                    </a:pathLst>
                  </a:custGeom>
                  <a:solidFill>
                    <a:srgbClr val="93B79F"/>
                  </a:solidFill>
                  <a:ln w="4577" cap="flat">
                    <a:noFill/>
                    <a:prstDash val="solid"/>
                    <a:miter/>
                  </a:ln>
                </p:spPr>
                <p:txBody>
                  <a:bodyPr rtlCol="0" anchor="ctr"/>
                  <a:lstStyle/>
                  <a:p>
                    <a:endParaRPr lang="th-TH"/>
                  </a:p>
                </p:txBody>
              </p:sp>
              <p:sp>
                <p:nvSpPr>
                  <p:cNvPr id="3535" name="Freeform: Shape 3534">
                    <a:extLst>
                      <a:ext uri="{FF2B5EF4-FFF2-40B4-BE49-F238E27FC236}">
                        <a16:creationId xmlns:a16="http://schemas.microsoft.com/office/drawing/2014/main" id="{A9BD9993-DBD1-4A9D-B826-B5B10D2FC88B}"/>
                      </a:ext>
                    </a:extLst>
                  </p:cNvPr>
                  <p:cNvSpPr/>
                  <p:nvPr/>
                </p:nvSpPr>
                <p:spPr>
                  <a:xfrm>
                    <a:off x="9718839" y="845582"/>
                    <a:ext cx="63466" cy="116401"/>
                  </a:xfrm>
                  <a:custGeom>
                    <a:avLst/>
                    <a:gdLst>
                      <a:gd name="connsiteX0" fmla="*/ 63467 w 63466"/>
                      <a:gd name="connsiteY0" fmla="*/ 114753 h 116401"/>
                      <a:gd name="connsiteX1" fmla="*/ 41258 w 63466"/>
                      <a:gd name="connsiteY1" fmla="*/ 90163 h 116401"/>
                      <a:gd name="connsiteX2" fmla="*/ 23491 w 63466"/>
                      <a:gd name="connsiteY2" fmla="*/ 62139 h 116401"/>
                      <a:gd name="connsiteX3" fmla="*/ 10669 w 63466"/>
                      <a:gd name="connsiteY3" fmla="*/ 31459 h 116401"/>
                      <a:gd name="connsiteX4" fmla="*/ 8288 w 63466"/>
                      <a:gd name="connsiteY4" fmla="*/ 23491 h 116401"/>
                      <a:gd name="connsiteX5" fmla="*/ 6136 w 63466"/>
                      <a:gd name="connsiteY5" fmla="*/ 15432 h 116401"/>
                      <a:gd name="connsiteX6" fmla="*/ 0 w 63466"/>
                      <a:gd name="connsiteY6" fmla="*/ 0 h 116401"/>
                      <a:gd name="connsiteX7" fmla="*/ 5907 w 63466"/>
                      <a:gd name="connsiteY7" fmla="*/ 15523 h 116401"/>
                      <a:gd name="connsiteX8" fmla="*/ 7922 w 63466"/>
                      <a:gd name="connsiteY8" fmla="*/ 23628 h 116401"/>
                      <a:gd name="connsiteX9" fmla="*/ 10166 w 63466"/>
                      <a:gd name="connsiteY9" fmla="*/ 31642 h 116401"/>
                      <a:gd name="connsiteX10" fmla="*/ 22529 w 63466"/>
                      <a:gd name="connsiteY10" fmla="*/ 62643 h 116401"/>
                      <a:gd name="connsiteX11" fmla="*/ 39930 w 63466"/>
                      <a:gd name="connsiteY11" fmla="*/ 91171 h 116401"/>
                      <a:gd name="connsiteX12" fmla="*/ 61956 w 63466"/>
                      <a:gd name="connsiteY12" fmla="*/ 116402 h 116401"/>
                      <a:gd name="connsiteX13" fmla="*/ 63467 w 63466"/>
                      <a:gd name="connsiteY13" fmla="*/ 114753 h 116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466" h="116401">
                        <a:moveTo>
                          <a:pt x="63467" y="114753"/>
                        </a:moveTo>
                        <a:cubicBezTo>
                          <a:pt x="55407" y="107198"/>
                          <a:pt x="47989" y="98955"/>
                          <a:pt x="41258" y="90163"/>
                        </a:cubicBezTo>
                        <a:cubicBezTo>
                          <a:pt x="34572" y="81371"/>
                          <a:pt x="28665" y="71938"/>
                          <a:pt x="23491" y="62139"/>
                        </a:cubicBezTo>
                        <a:cubicBezTo>
                          <a:pt x="18317" y="52340"/>
                          <a:pt x="14104" y="42036"/>
                          <a:pt x="10669" y="31459"/>
                        </a:cubicBezTo>
                        <a:cubicBezTo>
                          <a:pt x="9754" y="28849"/>
                          <a:pt x="9067" y="26147"/>
                          <a:pt x="8288" y="23491"/>
                        </a:cubicBezTo>
                        <a:lnTo>
                          <a:pt x="6136" y="15432"/>
                        </a:lnTo>
                        <a:cubicBezTo>
                          <a:pt x="4671" y="10074"/>
                          <a:pt x="2885" y="4717"/>
                          <a:pt x="0" y="0"/>
                        </a:cubicBezTo>
                        <a:cubicBezTo>
                          <a:pt x="2839" y="4808"/>
                          <a:pt x="4533" y="10166"/>
                          <a:pt x="5907" y="15523"/>
                        </a:cubicBezTo>
                        <a:lnTo>
                          <a:pt x="7922" y="23628"/>
                        </a:lnTo>
                        <a:cubicBezTo>
                          <a:pt x="8700" y="26284"/>
                          <a:pt x="9341" y="29032"/>
                          <a:pt x="10166" y="31642"/>
                        </a:cubicBezTo>
                        <a:cubicBezTo>
                          <a:pt x="13417" y="42266"/>
                          <a:pt x="17492" y="52706"/>
                          <a:pt x="22529" y="62643"/>
                        </a:cubicBezTo>
                        <a:cubicBezTo>
                          <a:pt x="27567" y="72579"/>
                          <a:pt x="33336" y="82150"/>
                          <a:pt x="39930" y="91171"/>
                        </a:cubicBezTo>
                        <a:cubicBezTo>
                          <a:pt x="46570" y="100146"/>
                          <a:pt x="53942" y="108617"/>
                          <a:pt x="61956" y="116402"/>
                        </a:cubicBezTo>
                        <a:lnTo>
                          <a:pt x="63467" y="114753"/>
                        </a:lnTo>
                        <a:close/>
                      </a:path>
                    </a:pathLst>
                  </a:custGeom>
                  <a:solidFill>
                    <a:srgbClr val="93B79F"/>
                  </a:solidFill>
                  <a:ln w="4577" cap="flat">
                    <a:noFill/>
                    <a:prstDash val="solid"/>
                    <a:miter/>
                  </a:ln>
                </p:spPr>
                <p:txBody>
                  <a:bodyPr rtlCol="0" anchor="ctr"/>
                  <a:lstStyle/>
                  <a:p>
                    <a:endParaRPr lang="th-TH"/>
                  </a:p>
                </p:txBody>
              </p:sp>
              <p:sp>
                <p:nvSpPr>
                  <p:cNvPr id="3536" name="Freeform: Shape 3535">
                    <a:extLst>
                      <a:ext uri="{FF2B5EF4-FFF2-40B4-BE49-F238E27FC236}">
                        <a16:creationId xmlns:a16="http://schemas.microsoft.com/office/drawing/2014/main" id="{119AD6A3-3887-4F2B-9306-D75E7E438FB4}"/>
                      </a:ext>
                    </a:extLst>
                  </p:cNvPr>
                  <p:cNvSpPr/>
                  <p:nvPr/>
                </p:nvSpPr>
                <p:spPr>
                  <a:xfrm>
                    <a:off x="9736606" y="719656"/>
                    <a:ext cx="59666" cy="148135"/>
                  </a:xfrm>
                  <a:custGeom>
                    <a:avLst/>
                    <a:gdLst>
                      <a:gd name="connsiteX0" fmla="*/ 59666 w 59666"/>
                      <a:gd name="connsiteY0" fmla="*/ 146166 h 148135"/>
                      <a:gd name="connsiteX1" fmla="*/ 52156 w 59666"/>
                      <a:gd name="connsiteY1" fmla="*/ 140076 h 148135"/>
                      <a:gd name="connsiteX2" fmla="*/ 46295 w 59666"/>
                      <a:gd name="connsiteY2" fmla="*/ 132200 h 148135"/>
                      <a:gd name="connsiteX3" fmla="*/ 37183 w 59666"/>
                      <a:gd name="connsiteY3" fmla="*/ 114387 h 148135"/>
                      <a:gd name="connsiteX4" fmla="*/ 21659 w 59666"/>
                      <a:gd name="connsiteY4" fmla="*/ 77342 h 148135"/>
                      <a:gd name="connsiteX5" fmla="*/ 9250 w 59666"/>
                      <a:gd name="connsiteY5" fmla="*/ 39106 h 148135"/>
                      <a:gd name="connsiteX6" fmla="*/ 0 w 59666"/>
                      <a:gd name="connsiteY6" fmla="*/ 0 h 148135"/>
                      <a:gd name="connsiteX7" fmla="*/ 8700 w 59666"/>
                      <a:gd name="connsiteY7" fmla="*/ 39289 h 148135"/>
                      <a:gd name="connsiteX8" fmla="*/ 20606 w 59666"/>
                      <a:gd name="connsiteY8" fmla="*/ 77754 h 148135"/>
                      <a:gd name="connsiteX9" fmla="*/ 35626 w 59666"/>
                      <a:gd name="connsiteY9" fmla="*/ 115120 h 148135"/>
                      <a:gd name="connsiteX10" fmla="*/ 44601 w 59666"/>
                      <a:gd name="connsiteY10" fmla="*/ 133207 h 148135"/>
                      <a:gd name="connsiteX11" fmla="*/ 50599 w 59666"/>
                      <a:gd name="connsiteY11" fmla="*/ 141495 h 148135"/>
                      <a:gd name="connsiteX12" fmla="*/ 58567 w 59666"/>
                      <a:gd name="connsiteY12" fmla="*/ 148135 h 148135"/>
                      <a:gd name="connsiteX13" fmla="*/ 59666 w 59666"/>
                      <a:gd name="connsiteY13" fmla="*/ 146166 h 14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666" h="148135">
                        <a:moveTo>
                          <a:pt x="59666" y="146166"/>
                        </a:moveTo>
                        <a:cubicBezTo>
                          <a:pt x="56873" y="144563"/>
                          <a:pt x="54354" y="142457"/>
                          <a:pt x="52156" y="140076"/>
                        </a:cubicBezTo>
                        <a:cubicBezTo>
                          <a:pt x="49958" y="137649"/>
                          <a:pt x="47989" y="134993"/>
                          <a:pt x="46295" y="132200"/>
                        </a:cubicBezTo>
                        <a:cubicBezTo>
                          <a:pt x="42815" y="126568"/>
                          <a:pt x="40067" y="120431"/>
                          <a:pt x="37183" y="114387"/>
                        </a:cubicBezTo>
                        <a:cubicBezTo>
                          <a:pt x="31550" y="102252"/>
                          <a:pt x="26376" y="89889"/>
                          <a:pt x="21659" y="77342"/>
                        </a:cubicBezTo>
                        <a:cubicBezTo>
                          <a:pt x="17034" y="64795"/>
                          <a:pt x="12867" y="52019"/>
                          <a:pt x="9250" y="39106"/>
                        </a:cubicBezTo>
                        <a:cubicBezTo>
                          <a:pt x="5632" y="26193"/>
                          <a:pt x="2564" y="13142"/>
                          <a:pt x="0" y="0"/>
                        </a:cubicBezTo>
                        <a:cubicBezTo>
                          <a:pt x="2381" y="13188"/>
                          <a:pt x="5266" y="26284"/>
                          <a:pt x="8700" y="39289"/>
                        </a:cubicBezTo>
                        <a:cubicBezTo>
                          <a:pt x="12180" y="52248"/>
                          <a:pt x="16119" y="65070"/>
                          <a:pt x="20606" y="77754"/>
                        </a:cubicBezTo>
                        <a:cubicBezTo>
                          <a:pt x="25094" y="90392"/>
                          <a:pt x="30131" y="102847"/>
                          <a:pt x="35626" y="115120"/>
                        </a:cubicBezTo>
                        <a:cubicBezTo>
                          <a:pt x="38465" y="121210"/>
                          <a:pt x="41121" y="127392"/>
                          <a:pt x="44601" y="133207"/>
                        </a:cubicBezTo>
                        <a:cubicBezTo>
                          <a:pt x="46341" y="136138"/>
                          <a:pt x="48310" y="138931"/>
                          <a:pt x="50599" y="141495"/>
                        </a:cubicBezTo>
                        <a:cubicBezTo>
                          <a:pt x="52889" y="144060"/>
                          <a:pt x="55545" y="146304"/>
                          <a:pt x="58567" y="148135"/>
                        </a:cubicBezTo>
                        <a:lnTo>
                          <a:pt x="59666" y="146166"/>
                        </a:lnTo>
                        <a:close/>
                      </a:path>
                    </a:pathLst>
                  </a:custGeom>
                  <a:solidFill>
                    <a:srgbClr val="93B79F"/>
                  </a:solidFill>
                  <a:ln w="4577" cap="flat">
                    <a:noFill/>
                    <a:prstDash val="solid"/>
                    <a:miter/>
                  </a:ln>
                </p:spPr>
                <p:txBody>
                  <a:bodyPr rtlCol="0" anchor="ctr"/>
                  <a:lstStyle/>
                  <a:p>
                    <a:endParaRPr lang="th-TH"/>
                  </a:p>
                </p:txBody>
              </p:sp>
              <p:sp>
                <p:nvSpPr>
                  <p:cNvPr id="3537" name="Freeform: Shape 3536">
                    <a:extLst>
                      <a:ext uri="{FF2B5EF4-FFF2-40B4-BE49-F238E27FC236}">
                        <a16:creationId xmlns:a16="http://schemas.microsoft.com/office/drawing/2014/main" id="{55DB1231-54E6-486B-9155-223C06E2C593}"/>
                      </a:ext>
                    </a:extLst>
                  </p:cNvPr>
                  <p:cNvSpPr/>
                  <p:nvPr/>
                </p:nvSpPr>
                <p:spPr>
                  <a:xfrm>
                    <a:off x="9710136" y="559432"/>
                    <a:ext cx="95843" cy="190354"/>
                  </a:xfrm>
                  <a:custGeom>
                    <a:avLst/>
                    <a:gdLst>
                      <a:gd name="connsiteX0" fmla="*/ 95844 w 95843"/>
                      <a:gd name="connsiteY0" fmla="*/ 188752 h 190354"/>
                      <a:gd name="connsiteX1" fmla="*/ 57699 w 95843"/>
                      <a:gd name="connsiteY1" fmla="*/ 150104 h 190354"/>
                      <a:gd name="connsiteX2" fmla="*/ 42039 w 95843"/>
                      <a:gd name="connsiteY2" fmla="*/ 128033 h 190354"/>
                      <a:gd name="connsiteX3" fmla="*/ 30911 w 95843"/>
                      <a:gd name="connsiteY3" fmla="*/ 103397 h 190354"/>
                      <a:gd name="connsiteX4" fmla="*/ 17907 w 95843"/>
                      <a:gd name="connsiteY4" fmla="*/ 50554 h 190354"/>
                      <a:gd name="connsiteX5" fmla="*/ 8840 w 95843"/>
                      <a:gd name="connsiteY5" fmla="*/ 24865 h 190354"/>
                      <a:gd name="connsiteX6" fmla="*/ 2383 w 95843"/>
                      <a:gd name="connsiteY6" fmla="*/ 12867 h 190354"/>
                      <a:gd name="connsiteX7" fmla="*/ 185 w 95843"/>
                      <a:gd name="connsiteY7" fmla="*/ 6457 h 190354"/>
                      <a:gd name="connsiteX8" fmla="*/ 231 w 95843"/>
                      <a:gd name="connsiteY8" fmla="*/ 3068 h 190354"/>
                      <a:gd name="connsiteX9" fmla="*/ 1605 w 95843"/>
                      <a:gd name="connsiteY9" fmla="*/ 0 h 190354"/>
                      <a:gd name="connsiteX10" fmla="*/ 185 w 95843"/>
                      <a:gd name="connsiteY10" fmla="*/ 3068 h 190354"/>
                      <a:gd name="connsiteX11" fmla="*/ 94 w 95843"/>
                      <a:gd name="connsiteY11" fmla="*/ 6457 h 190354"/>
                      <a:gd name="connsiteX12" fmla="*/ 2246 w 95843"/>
                      <a:gd name="connsiteY12" fmla="*/ 12913 h 190354"/>
                      <a:gd name="connsiteX13" fmla="*/ 8565 w 95843"/>
                      <a:gd name="connsiteY13" fmla="*/ 24956 h 190354"/>
                      <a:gd name="connsiteX14" fmla="*/ 17357 w 95843"/>
                      <a:gd name="connsiteY14" fmla="*/ 50645 h 190354"/>
                      <a:gd name="connsiteX15" fmla="*/ 29858 w 95843"/>
                      <a:gd name="connsiteY15" fmla="*/ 103672 h 190354"/>
                      <a:gd name="connsiteX16" fmla="*/ 40802 w 95843"/>
                      <a:gd name="connsiteY16" fmla="*/ 128674 h 190354"/>
                      <a:gd name="connsiteX17" fmla="*/ 56371 w 95843"/>
                      <a:gd name="connsiteY17" fmla="*/ 151112 h 190354"/>
                      <a:gd name="connsiteX18" fmla="*/ 94287 w 95843"/>
                      <a:gd name="connsiteY18" fmla="*/ 190355 h 190354"/>
                      <a:gd name="connsiteX19" fmla="*/ 95844 w 95843"/>
                      <a:gd name="connsiteY19" fmla="*/ 188752 h 19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5843" h="190354">
                        <a:moveTo>
                          <a:pt x="95844" y="188752"/>
                        </a:moveTo>
                        <a:cubicBezTo>
                          <a:pt x="82564" y="176434"/>
                          <a:pt x="69284" y="163979"/>
                          <a:pt x="57699" y="150104"/>
                        </a:cubicBezTo>
                        <a:cubicBezTo>
                          <a:pt x="51884" y="143190"/>
                          <a:pt x="46618" y="135817"/>
                          <a:pt x="42039" y="128033"/>
                        </a:cubicBezTo>
                        <a:cubicBezTo>
                          <a:pt x="37460" y="120248"/>
                          <a:pt x="33750" y="111960"/>
                          <a:pt x="30911" y="103397"/>
                        </a:cubicBezTo>
                        <a:cubicBezTo>
                          <a:pt x="25187" y="86179"/>
                          <a:pt x="22532" y="68138"/>
                          <a:pt x="17907" y="50554"/>
                        </a:cubicBezTo>
                        <a:cubicBezTo>
                          <a:pt x="15571" y="41762"/>
                          <a:pt x="12778" y="33107"/>
                          <a:pt x="8840" y="24865"/>
                        </a:cubicBezTo>
                        <a:cubicBezTo>
                          <a:pt x="6962" y="20743"/>
                          <a:pt x="4490" y="16897"/>
                          <a:pt x="2383" y="12867"/>
                        </a:cubicBezTo>
                        <a:cubicBezTo>
                          <a:pt x="1376" y="10853"/>
                          <a:pt x="506" y="8746"/>
                          <a:pt x="185" y="6457"/>
                        </a:cubicBezTo>
                        <a:cubicBezTo>
                          <a:pt x="48" y="5358"/>
                          <a:pt x="2" y="4213"/>
                          <a:pt x="231" y="3068"/>
                        </a:cubicBezTo>
                        <a:cubicBezTo>
                          <a:pt x="460" y="1969"/>
                          <a:pt x="918" y="916"/>
                          <a:pt x="1605" y="0"/>
                        </a:cubicBezTo>
                        <a:cubicBezTo>
                          <a:pt x="918" y="916"/>
                          <a:pt x="460" y="1969"/>
                          <a:pt x="185" y="3068"/>
                        </a:cubicBezTo>
                        <a:cubicBezTo>
                          <a:pt x="-44" y="4167"/>
                          <a:pt x="-44" y="5358"/>
                          <a:pt x="94" y="6457"/>
                        </a:cubicBezTo>
                        <a:cubicBezTo>
                          <a:pt x="414" y="8700"/>
                          <a:pt x="1284" y="10853"/>
                          <a:pt x="2246" y="12913"/>
                        </a:cubicBezTo>
                        <a:cubicBezTo>
                          <a:pt x="4306" y="16989"/>
                          <a:pt x="6733" y="20835"/>
                          <a:pt x="8565" y="24956"/>
                        </a:cubicBezTo>
                        <a:cubicBezTo>
                          <a:pt x="12412" y="33199"/>
                          <a:pt x="15113" y="41853"/>
                          <a:pt x="17357" y="50645"/>
                        </a:cubicBezTo>
                        <a:cubicBezTo>
                          <a:pt x="21799" y="68229"/>
                          <a:pt x="24272" y="86271"/>
                          <a:pt x="29858" y="103672"/>
                        </a:cubicBezTo>
                        <a:cubicBezTo>
                          <a:pt x="32605" y="112372"/>
                          <a:pt x="36269" y="120752"/>
                          <a:pt x="40802" y="128674"/>
                        </a:cubicBezTo>
                        <a:cubicBezTo>
                          <a:pt x="45336" y="136596"/>
                          <a:pt x="50602" y="144060"/>
                          <a:pt x="56371" y="151112"/>
                        </a:cubicBezTo>
                        <a:cubicBezTo>
                          <a:pt x="67911" y="165261"/>
                          <a:pt x="81099" y="177854"/>
                          <a:pt x="94287" y="190355"/>
                        </a:cubicBezTo>
                        <a:lnTo>
                          <a:pt x="95844" y="188752"/>
                        </a:lnTo>
                        <a:close/>
                      </a:path>
                    </a:pathLst>
                  </a:custGeom>
                  <a:solidFill>
                    <a:srgbClr val="93B79F"/>
                  </a:solidFill>
                  <a:ln w="4577" cap="flat">
                    <a:noFill/>
                    <a:prstDash val="solid"/>
                    <a:miter/>
                  </a:ln>
                </p:spPr>
                <p:txBody>
                  <a:bodyPr rtlCol="0" anchor="ctr"/>
                  <a:lstStyle/>
                  <a:p>
                    <a:endParaRPr lang="th-TH"/>
                  </a:p>
                </p:txBody>
              </p:sp>
              <p:sp>
                <p:nvSpPr>
                  <p:cNvPr id="3538" name="Freeform: Shape 3537">
                    <a:extLst>
                      <a:ext uri="{FF2B5EF4-FFF2-40B4-BE49-F238E27FC236}">
                        <a16:creationId xmlns:a16="http://schemas.microsoft.com/office/drawing/2014/main" id="{1AEDFB0C-90C7-4190-95D6-19B4127E9D50}"/>
                      </a:ext>
                    </a:extLst>
                  </p:cNvPr>
                  <p:cNvSpPr/>
                  <p:nvPr/>
                </p:nvSpPr>
                <p:spPr>
                  <a:xfrm>
                    <a:off x="9750572" y="502467"/>
                    <a:ext cx="62734" cy="161643"/>
                  </a:xfrm>
                  <a:custGeom>
                    <a:avLst/>
                    <a:gdLst>
                      <a:gd name="connsiteX0" fmla="*/ 62734 w 62734"/>
                      <a:gd name="connsiteY0" fmla="*/ 160316 h 161643"/>
                      <a:gd name="connsiteX1" fmla="*/ 40892 w 62734"/>
                      <a:gd name="connsiteY1" fmla="*/ 123270 h 161643"/>
                      <a:gd name="connsiteX2" fmla="*/ 25643 w 62734"/>
                      <a:gd name="connsiteY2" fmla="*/ 82791 h 161643"/>
                      <a:gd name="connsiteX3" fmla="*/ 12272 w 62734"/>
                      <a:gd name="connsiteY3" fmla="*/ 41579 h 161643"/>
                      <a:gd name="connsiteX4" fmla="*/ 0 w 62734"/>
                      <a:gd name="connsiteY4" fmla="*/ 0 h 161643"/>
                      <a:gd name="connsiteX5" fmla="*/ 11723 w 62734"/>
                      <a:gd name="connsiteY5" fmla="*/ 41716 h 161643"/>
                      <a:gd name="connsiteX6" fmla="*/ 24590 w 62734"/>
                      <a:gd name="connsiteY6" fmla="*/ 83111 h 161643"/>
                      <a:gd name="connsiteX7" fmla="*/ 39335 w 62734"/>
                      <a:gd name="connsiteY7" fmla="*/ 123912 h 161643"/>
                      <a:gd name="connsiteX8" fmla="*/ 60903 w 62734"/>
                      <a:gd name="connsiteY8" fmla="*/ 161644 h 161643"/>
                      <a:gd name="connsiteX9" fmla="*/ 62734 w 62734"/>
                      <a:gd name="connsiteY9" fmla="*/ 160316 h 161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734" h="161643">
                        <a:moveTo>
                          <a:pt x="62734" y="160316"/>
                        </a:moveTo>
                        <a:cubicBezTo>
                          <a:pt x="53897" y="149005"/>
                          <a:pt x="46845" y="136367"/>
                          <a:pt x="40892" y="123270"/>
                        </a:cubicBezTo>
                        <a:cubicBezTo>
                          <a:pt x="34985" y="110128"/>
                          <a:pt x="30177" y="96483"/>
                          <a:pt x="25643" y="82791"/>
                        </a:cubicBezTo>
                        <a:lnTo>
                          <a:pt x="12272" y="41579"/>
                        </a:lnTo>
                        <a:cubicBezTo>
                          <a:pt x="7830" y="27841"/>
                          <a:pt x="3389" y="14058"/>
                          <a:pt x="0" y="0"/>
                        </a:cubicBezTo>
                        <a:cubicBezTo>
                          <a:pt x="3160" y="14104"/>
                          <a:pt x="7464" y="27933"/>
                          <a:pt x="11723" y="41716"/>
                        </a:cubicBezTo>
                        <a:lnTo>
                          <a:pt x="24590" y="83111"/>
                        </a:lnTo>
                        <a:cubicBezTo>
                          <a:pt x="28940" y="96895"/>
                          <a:pt x="33565" y="110632"/>
                          <a:pt x="39335" y="123912"/>
                        </a:cubicBezTo>
                        <a:cubicBezTo>
                          <a:pt x="45105" y="137191"/>
                          <a:pt x="52111" y="150058"/>
                          <a:pt x="60903" y="161644"/>
                        </a:cubicBezTo>
                        <a:lnTo>
                          <a:pt x="62734" y="160316"/>
                        </a:lnTo>
                        <a:close/>
                      </a:path>
                    </a:pathLst>
                  </a:custGeom>
                  <a:solidFill>
                    <a:srgbClr val="93B79F"/>
                  </a:solidFill>
                  <a:ln w="4577" cap="flat">
                    <a:noFill/>
                    <a:prstDash val="solid"/>
                    <a:miter/>
                  </a:ln>
                </p:spPr>
                <p:txBody>
                  <a:bodyPr rtlCol="0" anchor="ctr"/>
                  <a:lstStyle/>
                  <a:p>
                    <a:endParaRPr lang="th-TH"/>
                  </a:p>
                </p:txBody>
              </p:sp>
              <p:sp>
                <p:nvSpPr>
                  <p:cNvPr id="3539" name="Freeform: Shape 3538">
                    <a:extLst>
                      <a:ext uri="{FF2B5EF4-FFF2-40B4-BE49-F238E27FC236}">
                        <a16:creationId xmlns:a16="http://schemas.microsoft.com/office/drawing/2014/main" id="{D036A99B-65D9-4B35-B4CB-525DCB1FBDF3}"/>
                      </a:ext>
                    </a:extLst>
                  </p:cNvPr>
                  <p:cNvSpPr/>
                  <p:nvPr/>
                </p:nvSpPr>
                <p:spPr>
                  <a:xfrm>
                    <a:off x="9770766" y="415418"/>
                    <a:ext cx="49546" cy="110723"/>
                  </a:xfrm>
                  <a:custGeom>
                    <a:avLst/>
                    <a:gdLst>
                      <a:gd name="connsiteX0" fmla="*/ 49546 w 49546"/>
                      <a:gd name="connsiteY0" fmla="*/ 109075 h 110723"/>
                      <a:gd name="connsiteX1" fmla="*/ 32374 w 49546"/>
                      <a:gd name="connsiteY1" fmla="*/ 84760 h 110723"/>
                      <a:gd name="connsiteX2" fmla="*/ 21064 w 49546"/>
                      <a:gd name="connsiteY2" fmla="*/ 56781 h 110723"/>
                      <a:gd name="connsiteX3" fmla="*/ 0 w 49546"/>
                      <a:gd name="connsiteY3" fmla="*/ 0 h 110723"/>
                      <a:gd name="connsiteX4" fmla="*/ 20011 w 49546"/>
                      <a:gd name="connsiteY4" fmla="*/ 57194 h 110723"/>
                      <a:gd name="connsiteX5" fmla="*/ 30863 w 49546"/>
                      <a:gd name="connsiteY5" fmla="*/ 85538 h 110723"/>
                      <a:gd name="connsiteX6" fmla="*/ 47989 w 49546"/>
                      <a:gd name="connsiteY6" fmla="*/ 110724 h 110723"/>
                      <a:gd name="connsiteX7" fmla="*/ 49546 w 49546"/>
                      <a:gd name="connsiteY7" fmla="*/ 109075 h 11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46" h="110723">
                        <a:moveTo>
                          <a:pt x="49546" y="109075"/>
                        </a:moveTo>
                        <a:cubicBezTo>
                          <a:pt x="42265" y="102344"/>
                          <a:pt x="36770" y="93781"/>
                          <a:pt x="32374" y="84760"/>
                        </a:cubicBezTo>
                        <a:cubicBezTo>
                          <a:pt x="27978" y="75739"/>
                          <a:pt x="24590" y="66214"/>
                          <a:pt x="21064" y="56781"/>
                        </a:cubicBezTo>
                        <a:lnTo>
                          <a:pt x="0" y="0"/>
                        </a:lnTo>
                        <a:lnTo>
                          <a:pt x="20011" y="57194"/>
                        </a:lnTo>
                        <a:cubicBezTo>
                          <a:pt x="23354" y="66718"/>
                          <a:pt x="26559" y="76334"/>
                          <a:pt x="30863" y="85538"/>
                        </a:cubicBezTo>
                        <a:cubicBezTo>
                          <a:pt x="35122" y="94742"/>
                          <a:pt x="40571" y="103580"/>
                          <a:pt x="47989" y="110724"/>
                        </a:cubicBezTo>
                        <a:lnTo>
                          <a:pt x="49546" y="109075"/>
                        </a:lnTo>
                        <a:close/>
                      </a:path>
                    </a:pathLst>
                  </a:custGeom>
                  <a:solidFill>
                    <a:srgbClr val="93B79F"/>
                  </a:solidFill>
                  <a:ln w="4577" cap="flat">
                    <a:noFill/>
                    <a:prstDash val="solid"/>
                    <a:miter/>
                  </a:ln>
                </p:spPr>
                <p:txBody>
                  <a:bodyPr rtlCol="0" anchor="ctr"/>
                  <a:lstStyle/>
                  <a:p>
                    <a:endParaRPr lang="th-TH"/>
                  </a:p>
                </p:txBody>
              </p:sp>
            </p:grpSp>
          </p:grpSp>
          <p:grpSp>
            <p:nvGrpSpPr>
              <p:cNvPr id="3488" name="Graphic 4">
                <a:extLst>
                  <a:ext uri="{FF2B5EF4-FFF2-40B4-BE49-F238E27FC236}">
                    <a16:creationId xmlns:a16="http://schemas.microsoft.com/office/drawing/2014/main" id="{DAB6CA00-49E3-4C1C-A4B0-C9CA1D254AEE}"/>
                  </a:ext>
                </a:extLst>
              </p:cNvPr>
              <p:cNvGrpSpPr/>
              <p:nvPr/>
            </p:nvGrpSpPr>
            <p:grpSpPr>
              <a:xfrm>
                <a:off x="9333275" y="952832"/>
                <a:ext cx="479100" cy="393024"/>
                <a:chOff x="9333275" y="952832"/>
                <a:chExt cx="479100" cy="393024"/>
              </a:xfrm>
            </p:grpSpPr>
            <p:grpSp>
              <p:nvGrpSpPr>
                <p:cNvPr id="3508" name="Graphic 4">
                  <a:extLst>
                    <a:ext uri="{FF2B5EF4-FFF2-40B4-BE49-F238E27FC236}">
                      <a16:creationId xmlns:a16="http://schemas.microsoft.com/office/drawing/2014/main" id="{F4B6FDEC-A7F0-483D-A071-9FE137FEB158}"/>
                    </a:ext>
                  </a:extLst>
                </p:cNvPr>
                <p:cNvGrpSpPr/>
                <p:nvPr/>
              </p:nvGrpSpPr>
              <p:grpSpPr>
                <a:xfrm>
                  <a:off x="9333275" y="952832"/>
                  <a:ext cx="479100" cy="393024"/>
                  <a:chOff x="9333275" y="952832"/>
                  <a:chExt cx="479100" cy="393024"/>
                </a:xfrm>
                <a:solidFill>
                  <a:srgbClr val="FBFFFF"/>
                </a:solidFill>
              </p:grpSpPr>
              <p:sp>
                <p:nvSpPr>
                  <p:cNvPr id="3524" name="Freeform: Shape 3523">
                    <a:extLst>
                      <a:ext uri="{FF2B5EF4-FFF2-40B4-BE49-F238E27FC236}">
                        <a16:creationId xmlns:a16="http://schemas.microsoft.com/office/drawing/2014/main" id="{219900C8-C6C9-4B62-BB6C-D85836794CF5}"/>
                      </a:ext>
                    </a:extLst>
                  </p:cNvPr>
                  <p:cNvSpPr/>
                  <p:nvPr/>
                </p:nvSpPr>
                <p:spPr>
                  <a:xfrm>
                    <a:off x="9333275" y="1092947"/>
                    <a:ext cx="459497" cy="252909"/>
                  </a:xfrm>
                  <a:custGeom>
                    <a:avLst/>
                    <a:gdLst>
                      <a:gd name="connsiteX0" fmla="*/ 458647 w 459497"/>
                      <a:gd name="connsiteY0" fmla="*/ 105274 h 252909"/>
                      <a:gd name="connsiteX1" fmla="*/ 449443 w 459497"/>
                      <a:gd name="connsiteY1" fmla="*/ 139481 h 252909"/>
                      <a:gd name="connsiteX2" fmla="*/ 290363 w 459497"/>
                      <a:gd name="connsiteY2" fmla="*/ 247411 h 252909"/>
                      <a:gd name="connsiteX3" fmla="*/ 102893 w 459497"/>
                      <a:gd name="connsiteY3" fmla="*/ 228179 h 252909"/>
                      <a:gd name="connsiteX4" fmla="*/ 30314 w 459497"/>
                      <a:gd name="connsiteY4" fmla="*/ 127895 h 252909"/>
                      <a:gd name="connsiteX5" fmla="*/ 0 w 459497"/>
                      <a:gd name="connsiteY5" fmla="*/ 0 h 252909"/>
                      <a:gd name="connsiteX6" fmla="*/ 458647 w 459497"/>
                      <a:gd name="connsiteY6" fmla="*/ 105274 h 25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497" h="252909">
                        <a:moveTo>
                          <a:pt x="458647" y="105274"/>
                        </a:moveTo>
                        <a:cubicBezTo>
                          <a:pt x="458647" y="105274"/>
                          <a:pt x="463638" y="120661"/>
                          <a:pt x="449443" y="139481"/>
                        </a:cubicBezTo>
                        <a:cubicBezTo>
                          <a:pt x="435247" y="158301"/>
                          <a:pt x="413359" y="229736"/>
                          <a:pt x="290363" y="247411"/>
                        </a:cubicBezTo>
                        <a:cubicBezTo>
                          <a:pt x="167322" y="265086"/>
                          <a:pt x="125789" y="235093"/>
                          <a:pt x="102893" y="228179"/>
                        </a:cubicBezTo>
                        <a:cubicBezTo>
                          <a:pt x="79998" y="221264"/>
                          <a:pt x="36496" y="168238"/>
                          <a:pt x="30314" y="127895"/>
                        </a:cubicBezTo>
                        <a:cubicBezTo>
                          <a:pt x="24132" y="87553"/>
                          <a:pt x="21156" y="8426"/>
                          <a:pt x="0" y="0"/>
                        </a:cubicBezTo>
                        <a:cubicBezTo>
                          <a:pt x="0" y="0"/>
                          <a:pt x="376085" y="52294"/>
                          <a:pt x="458647" y="105274"/>
                        </a:cubicBezTo>
                        <a:close/>
                      </a:path>
                    </a:pathLst>
                  </a:custGeom>
                  <a:solidFill>
                    <a:srgbClr val="FBFFFF"/>
                  </a:solidFill>
                  <a:ln w="4577" cap="flat">
                    <a:noFill/>
                    <a:prstDash val="solid"/>
                    <a:miter/>
                  </a:ln>
                </p:spPr>
                <p:txBody>
                  <a:bodyPr rtlCol="0" anchor="ctr"/>
                  <a:lstStyle/>
                  <a:p>
                    <a:endParaRPr lang="th-TH"/>
                  </a:p>
                </p:txBody>
              </p:sp>
              <p:sp>
                <p:nvSpPr>
                  <p:cNvPr id="3525" name="Freeform: Shape 3524">
                    <a:extLst>
                      <a:ext uri="{FF2B5EF4-FFF2-40B4-BE49-F238E27FC236}">
                        <a16:creationId xmlns:a16="http://schemas.microsoft.com/office/drawing/2014/main" id="{6085E025-8A9B-45A3-85B0-4A6707746C35}"/>
                      </a:ext>
                    </a:extLst>
                  </p:cNvPr>
                  <p:cNvSpPr/>
                  <p:nvPr/>
                </p:nvSpPr>
                <p:spPr>
                  <a:xfrm>
                    <a:off x="9333275" y="952832"/>
                    <a:ext cx="479100" cy="254727"/>
                  </a:xfrm>
                  <a:custGeom>
                    <a:avLst/>
                    <a:gdLst>
                      <a:gd name="connsiteX0" fmla="*/ 449992 w 479100"/>
                      <a:gd name="connsiteY0" fmla="*/ 253083 h 254727"/>
                      <a:gd name="connsiteX1" fmla="*/ 478795 w 479100"/>
                      <a:gd name="connsiteY1" fmla="*/ 197767 h 254727"/>
                      <a:gd name="connsiteX2" fmla="*/ 312710 w 479100"/>
                      <a:gd name="connsiteY2" fmla="*/ 24492 h 254727"/>
                      <a:gd name="connsiteX3" fmla="*/ 55316 w 479100"/>
                      <a:gd name="connsiteY3" fmla="*/ 79762 h 254727"/>
                      <a:gd name="connsiteX4" fmla="*/ 0 w 479100"/>
                      <a:gd name="connsiteY4" fmla="*/ 140070 h 254727"/>
                      <a:gd name="connsiteX5" fmla="*/ 449992 w 479100"/>
                      <a:gd name="connsiteY5" fmla="*/ 253083 h 25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9100" h="254727">
                        <a:moveTo>
                          <a:pt x="449992" y="253083"/>
                        </a:moveTo>
                        <a:cubicBezTo>
                          <a:pt x="449992" y="253083"/>
                          <a:pt x="474994" y="240811"/>
                          <a:pt x="478795" y="197767"/>
                        </a:cubicBezTo>
                        <a:cubicBezTo>
                          <a:pt x="482596" y="154723"/>
                          <a:pt x="452328" y="71383"/>
                          <a:pt x="312710" y="24492"/>
                        </a:cubicBezTo>
                        <a:cubicBezTo>
                          <a:pt x="173091" y="-22398"/>
                          <a:pt x="120981" y="-876"/>
                          <a:pt x="55316" y="79762"/>
                        </a:cubicBezTo>
                        <a:cubicBezTo>
                          <a:pt x="55316" y="79762"/>
                          <a:pt x="21751" y="144282"/>
                          <a:pt x="0" y="140070"/>
                        </a:cubicBezTo>
                        <a:cubicBezTo>
                          <a:pt x="0" y="140115"/>
                          <a:pt x="265636" y="270758"/>
                          <a:pt x="449992" y="253083"/>
                        </a:cubicBezTo>
                        <a:close/>
                      </a:path>
                    </a:pathLst>
                  </a:custGeom>
                  <a:solidFill>
                    <a:srgbClr val="FBFFFF"/>
                  </a:solidFill>
                  <a:ln w="4577" cap="flat">
                    <a:noFill/>
                    <a:prstDash val="solid"/>
                    <a:miter/>
                  </a:ln>
                </p:spPr>
                <p:txBody>
                  <a:bodyPr rtlCol="0" anchor="ctr"/>
                  <a:lstStyle/>
                  <a:p>
                    <a:endParaRPr lang="th-TH"/>
                  </a:p>
                </p:txBody>
              </p:sp>
            </p:grpSp>
            <p:pic>
              <p:nvPicPr>
                <p:cNvPr id="3509" name="Picture 3508">
                  <a:extLst>
                    <a:ext uri="{FF2B5EF4-FFF2-40B4-BE49-F238E27FC236}">
                      <a16:creationId xmlns:a16="http://schemas.microsoft.com/office/drawing/2014/main" id="{F410C60D-3A28-45AF-B9D4-BF8EF7163672}"/>
                    </a:ext>
                  </a:extLst>
                </p:cNvPr>
                <p:cNvPicPr>
                  <a:picLocks noChangeAspect="1"/>
                </p:cNvPicPr>
                <p:nvPr/>
              </p:nvPicPr>
              <p:blipFill>
                <a:blip r:embed="rId95"/>
                <a:stretch>
                  <a:fillRect/>
                </a:stretch>
              </p:blipFill>
              <p:spPr>
                <a:xfrm>
                  <a:off x="9335193" y="1090940"/>
                  <a:ext cx="453334" cy="251852"/>
                </a:xfrm>
                <a:custGeom>
                  <a:avLst/>
                  <a:gdLst>
                    <a:gd name="connsiteX0" fmla="*/ 820 w 453334"/>
                    <a:gd name="connsiteY0" fmla="*/ 496 h 251852"/>
                    <a:gd name="connsiteX1" fmla="*/ 454155 w 453334"/>
                    <a:gd name="connsiteY1" fmla="*/ 496 h 251852"/>
                    <a:gd name="connsiteX2" fmla="*/ 454155 w 453334"/>
                    <a:gd name="connsiteY2" fmla="*/ 252349 h 251852"/>
                    <a:gd name="connsiteX3" fmla="*/ 820 w 453334"/>
                    <a:gd name="connsiteY3" fmla="*/ 252349 h 251852"/>
                  </a:gdLst>
                  <a:ahLst/>
                  <a:cxnLst>
                    <a:cxn ang="0">
                      <a:pos x="connsiteX0" y="connsiteY0"/>
                    </a:cxn>
                    <a:cxn ang="0">
                      <a:pos x="connsiteX1" y="connsiteY1"/>
                    </a:cxn>
                    <a:cxn ang="0">
                      <a:pos x="connsiteX2" y="connsiteY2"/>
                    </a:cxn>
                    <a:cxn ang="0">
                      <a:pos x="connsiteX3" y="connsiteY3"/>
                    </a:cxn>
                  </a:cxnLst>
                  <a:rect l="l" t="t" r="r" b="b"/>
                  <a:pathLst>
                    <a:path w="453334" h="251852">
                      <a:moveTo>
                        <a:pt x="820" y="496"/>
                      </a:moveTo>
                      <a:lnTo>
                        <a:pt x="454155" y="496"/>
                      </a:lnTo>
                      <a:lnTo>
                        <a:pt x="454155" y="252349"/>
                      </a:lnTo>
                      <a:lnTo>
                        <a:pt x="820" y="252349"/>
                      </a:lnTo>
                      <a:close/>
                    </a:path>
                  </a:pathLst>
                </a:custGeom>
              </p:spPr>
            </p:pic>
            <p:pic>
              <p:nvPicPr>
                <p:cNvPr id="3510" name="Picture 3509">
                  <a:extLst>
                    <a:ext uri="{FF2B5EF4-FFF2-40B4-BE49-F238E27FC236}">
                      <a16:creationId xmlns:a16="http://schemas.microsoft.com/office/drawing/2014/main" id="{241DC07E-B8B6-4017-86CB-32560488D045}"/>
                    </a:ext>
                  </a:extLst>
                </p:cNvPr>
                <p:cNvPicPr>
                  <a:picLocks noChangeAspect="1"/>
                </p:cNvPicPr>
                <p:nvPr/>
              </p:nvPicPr>
              <p:blipFill>
                <a:blip r:embed="rId96"/>
                <a:stretch>
                  <a:fillRect/>
                </a:stretch>
              </p:blipFill>
              <p:spPr>
                <a:xfrm>
                  <a:off x="9335193" y="958145"/>
                  <a:ext cx="476230" cy="251852"/>
                </a:xfrm>
                <a:custGeom>
                  <a:avLst/>
                  <a:gdLst>
                    <a:gd name="connsiteX0" fmla="*/ 820 w 476230"/>
                    <a:gd name="connsiteY0" fmla="*/ 467 h 251852"/>
                    <a:gd name="connsiteX1" fmla="*/ 477051 w 476230"/>
                    <a:gd name="connsiteY1" fmla="*/ 467 h 251852"/>
                    <a:gd name="connsiteX2" fmla="*/ 477051 w 476230"/>
                    <a:gd name="connsiteY2" fmla="*/ 252320 h 251852"/>
                    <a:gd name="connsiteX3" fmla="*/ 820 w 476230"/>
                    <a:gd name="connsiteY3" fmla="*/ 252320 h 251852"/>
                  </a:gdLst>
                  <a:ahLst/>
                  <a:cxnLst>
                    <a:cxn ang="0">
                      <a:pos x="connsiteX0" y="connsiteY0"/>
                    </a:cxn>
                    <a:cxn ang="0">
                      <a:pos x="connsiteX1" y="connsiteY1"/>
                    </a:cxn>
                    <a:cxn ang="0">
                      <a:pos x="connsiteX2" y="connsiteY2"/>
                    </a:cxn>
                    <a:cxn ang="0">
                      <a:pos x="connsiteX3" y="connsiteY3"/>
                    </a:cxn>
                  </a:cxnLst>
                  <a:rect l="l" t="t" r="r" b="b"/>
                  <a:pathLst>
                    <a:path w="476230" h="251852">
                      <a:moveTo>
                        <a:pt x="820" y="467"/>
                      </a:moveTo>
                      <a:lnTo>
                        <a:pt x="477051" y="467"/>
                      </a:lnTo>
                      <a:lnTo>
                        <a:pt x="477051" y="252320"/>
                      </a:lnTo>
                      <a:lnTo>
                        <a:pt x="820" y="252320"/>
                      </a:lnTo>
                      <a:close/>
                    </a:path>
                  </a:pathLst>
                </a:custGeom>
              </p:spPr>
            </p:pic>
            <p:grpSp>
              <p:nvGrpSpPr>
                <p:cNvPr id="3511" name="Graphic 4">
                  <a:extLst>
                    <a:ext uri="{FF2B5EF4-FFF2-40B4-BE49-F238E27FC236}">
                      <a16:creationId xmlns:a16="http://schemas.microsoft.com/office/drawing/2014/main" id="{2BBD789F-29AA-4E19-A452-F49D13DA12B1}"/>
                    </a:ext>
                  </a:extLst>
                </p:cNvPr>
                <p:cNvGrpSpPr/>
                <p:nvPr/>
              </p:nvGrpSpPr>
              <p:grpSpPr>
                <a:xfrm>
                  <a:off x="9423530" y="1065610"/>
                  <a:ext cx="332941" cy="244068"/>
                  <a:chOff x="9423530" y="1065610"/>
                  <a:chExt cx="332941" cy="244068"/>
                </a:xfrm>
                <a:solidFill>
                  <a:srgbClr val="A0BDAB"/>
                </a:solidFill>
              </p:grpSpPr>
              <p:sp>
                <p:nvSpPr>
                  <p:cNvPr id="3512" name="Freeform: Shape 3511">
                    <a:extLst>
                      <a:ext uri="{FF2B5EF4-FFF2-40B4-BE49-F238E27FC236}">
                        <a16:creationId xmlns:a16="http://schemas.microsoft.com/office/drawing/2014/main" id="{E37ED26B-02F9-4BE5-91D1-17F506964405}"/>
                      </a:ext>
                    </a:extLst>
                  </p:cNvPr>
                  <p:cNvSpPr/>
                  <p:nvPr/>
                </p:nvSpPr>
                <p:spPr>
                  <a:xfrm>
                    <a:off x="9617228" y="1211959"/>
                    <a:ext cx="137282" cy="97718"/>
                  </a:xfrm>
                  <a:custGeom>
                    <a:avLst/>
                    <a:gdLst>
                      <a:gd name="connsiteX0" fmla="*/ 134856 w 137282"/>
                      <a:gd name="connsiteY0" fmla="*/ 4030 h 97718"/>
                      <a:gd name="connsiteX1" fmla="*/ 0 w 137282"/>
                      <a:gd name="connsiteY1" fmla="*/ 97719 h 97718"/>
                      <a:gd name="connsiteX2" fmla="*/ 137283 w 137282"/>
                      <a:gd name="connsiteY2" fmla="*/ 0 h 97718"/>
                      <a:gd name="connsiteX3" fmla="*/ 134856 w 137282"/>
                      <a:gd name="connsiteY3" fmla="*/ 4030 h 97718"/>
                    </a:gdLst>
                    <a:ahLst/>
                    <a:cxnLst>
                      <a:cxn ang="0">
                        <a:pos x="connsiteX0" y="connsiteY0"/>
                      </a:cxn>
                      <a:cxn ang="0">
                        <a:pos x="connsiteX1" y="connsiteY1"/>
                      </a:cxn>
                      <a:cxn ang="0">
                        <a:pos x="connsiteX2" y="connsiteY2"/>
                      </a:cxn>
                      <a:cxn ang="0">
                        <a:pos x="connsiteX3" y="connsiteY3"/>
                      </a:cxn>
                    </a:cxnLst>
                    <a:rect l="l" t="t" r="r" b="b"/>
                    <a:pathLst>
                      <a:path w="137282" h="97718">
                        <a:moveTo>
                          <a:pt x="134856" y="4030"/>
                        </a:moveTo>
                        <a:cubicBezTo>
                          <a:pt x="90621" y="53897"/>
                          <a:pt x="43502" y="88194"/>
                          <a:pt x="0" y="97719"/>
                        </a:cubicBezTo>
                        <a:cubicBezTo>
                          <a:pt x="43639" y="87508"/>
                          <a:pt x="93460" y="50096"/>
                          <a:pt x="137283" y="0"/>
                        </a:cubicBezTo>
                        <a:lnTo>
                          <a:pt x="134856" y="4030"/>
                        </a:lnTo>
                        <a:close/>
                      </a:path>
                    </a:pathLst>
                  </a:custGeom>
                  <a:solidFill>
                    <a:srgbClr val="A0BDAB"/>
                  </a:solidFill>
                  <a:ln w="4577" cap="flat">
                    <a:noFill/>
                    <a:prstDash val="solid"/>
                    <a:miter/>
                  </a:ln>
                </p:spPr>
                <p:txBody>
                  <a:bodyPr rtlCol="0" anchor="ctr"/>
                  <a:lstStyle/>
                  <a:p>
                    <a:endParaRPr lang="th-TH"/>
                  </a:p>
                </p:txBody>
              </p:sp>
              <p:sp>
                <p:nvSpPr>
                  <p:cNvPr id="3513" name="Freeform: Shape 3512">
                    <a:extLst>
                      <a:ext uri="{FF2B5EF4-FFF2-40B4-BE49-F238E27FC236}">
                        <a16:creationId xmlns:a16="http://schemas.microsoft.com/office/drawing/2014/main" id="{F506C84C-D44B-4951-B413-224CDC5E5524}"/>
                      </a:ext>
                    </a:extLst>
                  </p:cNvPr>
                  <p:cNvSpPr/>
                  <p:nvPr/>
                </p:nvSpPr>
                <p:spPr>
                  <a:xfrm>
                    <a:off x="9563560" y="1209899"/>
                    <a:ext cx="135221" cy="96161"/>
                  </a:xfrm>
                  <a:custGeom>
                    <a:avLst/>
                    <a:gdLst>
                      <a:gd name="connsiteX0" fmla="*/ 124644 w 135221"/>
                      <a:gd name="connsiteY0" fmla="*/ 9296 h 96161"/>
                      <a:gd name="connsiteX1" fmla="*/ 93460 w 135221"/>
                      <a:gd name="connsiteY1" fmla="*/ 32970 h 96161"/>
                      <a:gd name="connsiteX2" fmla="*/ 62276 w 135221"/>
                      <a:gd name="connsiteY2" fmla="*/ 55453 h 96161"/>
                      <a:gd name="connsiteX3" fmla="*/ 31092 w 135221"/>
                      <a:gd name="connsiteY3" fmla="*/ 77387 h 96161"/>
                      <a:gd name="connsiteX4" fmla="*/ 0 w 135221"/>
                      <a:gd name="connsiteY4" fmla="*/ 96162 h 96161"/>
                      <a:gd name="connsiteX5" fmla="*/ 31092 w 135221"/>
                      <a:gd name="connsiteY5" fmla="*/ 76884 h 96161"/>
                      <a:gd name="connsiteX6" fmla="*/ 62230 w 135221"/>
                      <a:gd name="connsiteY6" fmla="*/ 54492 h 96161"/>
                      <a:gd name="connsiteX7" fmla="*/ 93368 w 135221"/>
                      <a:gd name="connsiteY7" fmla="*/ 31550 h 96161"/>
                      <a:gd name="connsiteX8" fmla="*/ 135222 w 135221"/>
                      <a:gd name="connsiteY8" fmla="*/ 0 h 96161"/>
                      <a:gd name="connsiteX9" fmla="*/ 124644 w 135221"/>
                      <a:gd name="connsiteY9" fmla="*/ 9296 h 96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221" h="96161">
                        <a:moveTo>
                          <a:pt x="124644" y="9296"/>
                        </a:moveTo>
                        <a:cubicBezTo>
                          <a:pt x="114249" y="17630"/>
                          <a:pt x="103855" y="25414"/>
                          <a:pt x="93460" y="32970"/>
                        </a:cubicBezTo>
                        <a:cubicBezTo>
                          <a:pt x="83065" y="40525"/>
                          <a:pt x="72671" y="47943"/>
                          <a:pt x="62276" y="55453"/>
                        </a:cubicBezTo>
                        <a:cubicBezTo>
                          <a:pt x="51881" y="62917"/>
                          <a:pt x="41487" y="70427"/>
                          <a:pt x="31092" y="77387"/>
                        </a:cubicBezTo>
                        <a:cubicBezTo>
                          <a:pt x="20698" y="84348"/>
                          <a:pt x="10303" y="90850"/>
                          <a:pt x="0" y="96162"/>
                        </a:cubicBezTo>
                        <a:cubicBezTo>
                          <a:pt x="10303" y="90667"/>
                          <a:pt x="20698" y="84027"/>
                          <a:pt x="31092" y="76884"/>
                        </a:cubicBezTo>
                        <a:cubicBezTo>
                          <a:pt x="41487" y="69740"/>
                          <a:pt x="51881" y="62093"/>
                          <a:pt x="62230" y="54492"/>
                        </a:cubicBezTo>
                        <a:cubicBezTo>
                          <a:pt x="72625" y="46845"/>
                          <a:pt x="83020" y="39289"/>
                          <a:pt x="93368" y="31550"/>
                        </a:cubicBezTo>
                        <a:cubicBezTo>
                          <a:pt x="103763" y="23811"/>
                          <a:pt x="124873" y="8425"/>
                          <a:pt x="135222" y="0"/>
                        </a:cubicBezTo>
                        <a:lnTo>
                          <a:pt x="124644" y="9296"/>
                        </a:lnTo>
                        <a:close/>
                      </a:path>
                    </a:pathLst>
                  </a:custGeom>
                  <a:solidFill>
                    <a:srgbClr val="A0BDAB"/>
                  </a:solidFill>
                  <a:ln w="4577" cap="flat">
                    <a:noFill/>
                    <a:prstDash val="solid"/>
                    <a:miter/>
                  </a:ln>
                </p:spPr>
                <p:txBody>
                  <a:bodyPr rtlCol="0" anchor="ctr"/>
                  <a:lstStyle/>
                  <a:p>
                    <a:endParaRPr lang="th-TH"/>
                  </a:p>
                </p:txBody>
              </p:sp>
              <p:sp>
                <p:nvSpPr>
                  <p:cNvPr id="3514" name="Freeform: Shape 3513">
                    <a:extLst>
                      <a:ext uri="{FF2B5EF4-FFF2-40B4-BE49-F238E27FC236}">
                        <a16:creationId xmlns:a16="http://schemas.microsoft.com/office/drawing/2014/main" id="{E155ED66-F79C-4D60-8FC4-DF71DBAD4375}"/>
                      </a:ext>
                    </a:extLst>
                  </p:cNvPr>
                  <p:cNvSpPr/>
                  <p:nvPr/>
                </p:nvSpPr>
                <p:spPr>
                  <a:xfrm>
                    <a:off x="9504123" y="1201106"/>
                    <a:ext cx="120935" cy="90850"/>
                  </a:xfrm>
                  <a:custGeom>
                    <a:avLst/>
                    <a:gdLst>
                      <a:gd name="connsiteX0" fmla="*/ 120935 w 120935"/>
                      <a:gd name="connsiteY0" fmla="*/ 1099 h 90850"/>
                      <a:gd name="connsiteX1" fmla="*/ 107427 w 120935"/>
                      <a:gd name="connsiteY1" fmla="*/ 21980 h 90850"/>
                      <a:gd name="connsiteX2" fmla="*/ 92957 w 120935"/>
                      <a:gd name="connsiteY2" fmla="*/ 40983 h 90850"/>
                      <a:gd name="connsiteX3" fmla="*/ 77342 w 120935"/>
                      <a:gd name="connsiteY3" fmla="*/ 55041 h 90850"/>
                      <a:gd name="connsiteX4" fmla="*/ 61773 w 120935"/>
                      <a:gd name="connsiteY4" fmla="*/ 62872 h 90850"/>
                      <a:gd name="connsiteX5" fmla="*/ 0 w 120935"/>
                      <a:gd name="connsiteY5" fmla="*/ 90850 h 90850"/>
                      <a:gd name="connsiteX6" fmla="*/ 61910 w 120935"/>
                      <a:gd name="connsiteY6" fmla="*/ 61864 h 90850"/>
                      <a:gd name="connsiteX7" fmla="*/ 77388 w 120935"/>
                      <a:gd name="connsiteY7" fmla="*/ 53851 h 90850"/>
                      <a:gd name="connsiteX8" fmla="*/ 92682 w 120935"/>
                      <a:gd name="connsiteY8" fmla="*/ 39839 h 90850"/>
                      <a:gd name="connsiteX9" fmla="*/ 106923 w 120935"/>
                      <a:gd name="connsiteY9" fmla="*/ 20927 h 90850"/>
                      <a:gd name="connsiteX10" fmla="*/ 120294 w 120935"/>
                      <a:gd name="connsiteY10" fmla="*/ 0 h 90850"/>
                      <a:gd name="connsiteX11" fmla="*/ 120935 w 120935"/>
                      <a:gd name="connsiteY11" fmla="*/ 1099 h 9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935" h="90850">
                        <a:moveTo>
                          <a:pt x="120935" y="1099"/>
                        </a:moveTo>
                        <a:cubicBezTo>
                          <a:pt x="116493" y="8151"/>
                          <a:pt x="112052" y="15203"/>
                          <a:pt x="107427" y="21980"/>
                        </a:cubicBezTo>
                        <a:cubicBezTo>
                          <a:pt x="102802" y="28757"/>
                          <a:pt x="97994" y="35259"/>
                          <a:pt x="92957" y="40983"/>
                        </a:cubicBezTo>
                        <a:cubicBezTo>
                          <a:pt x="87920" y="46707"/>
                          <a:pt x="82608" y="51653"/>
                          <a:pt x="77342" y="55041"/>
                        </a:cubicBezTo>
                        <a:cubicBezTo>
                          <a:pt x="72076" y="58430"/>
                          <a:pt x="66901" y="60491"/>
                          <a:pt x="61773" y="62872"/>
                        </a:cubicBezTo>
                        <a:lnTo>
                          <a:pt x="0" y="90850"/>
                        </a:lnTo>
                        <a:lnTo>
                          <a:pt x="61910" y="61864"/>
                        </a:lnTo>
                        <a:cubicBezTo>
                          <a:pt x="67085" y="59392"/>
                          <a:pt x="72213" y="57285"/>
                          <a:pt x="77388" y="53851"/>
                        </a:cubicBezTo>
                        <a:cubicBezTo>
                          <a:pt x="82562" y="50416"/>
                          <a:pt x="87736" y="45517"/>
                          <a:pt x="92682" y="39839"/>
                        </a:cubicBezTo>
                        <a:cubicBezTo>
                          <a:pt x="97627" y="34115"/>
                          <a:pt x="102344" y="27658"/>
                          <a:pt x="106923" y="20927"/>
                        </a:cubicBezTo>
                        <a:cubicBezTo>
                          <a:pt x="111502" y="14196"/>
                          <a:pt x="115898" y="7098"/>
                          <a:pt x="120294" y="0"/>
                        </a:cubicBezTo>
                        <a:lnTo>
                          <a:pt x="120935" y="1099"/>
                        </a:lnTo>
                        <a:close/>
                      </a:path>
                    </a:pathLst>
                  </a:custGeom>
                  <a:solidFill>
                    <a:srgbClr val="A0BDAB"/>
                  </a:solidFill>
                  <a:ln w="4577" cap="flat">
                    <a:noFill/>
                    <a:prstDash val="solid"/>
                    <a:miter/>
                  </a:ln>
                </p:spPr>
                <p:txBody>
                  <a:bodyPr rtlCol="0" anchor="ctr"/>
                  <a:lstStyle/>
                  <a:p>
                    <a:endParaRPr lang="th-TH"/>
                  </a:p>
                </p:txBody>
              </p:sp>
              <p:sp>
                <p:nvSpPr>
                  <p:cNvPr id="3515" name="Freeform: Shape 3514">
                    <a:extLst>
                      <a:ext uri="{FF2B5EF4-FFF2-40B4-BE49-F238E27FC236}">
                        <a16:creationId xmlns:a16="http://schemas.microsoft.com/office/drawing/2014/main" id="{C09BE543-F775-4BE9-9D3A-8232ADB2EEDA}"/>
                      </a:ext>
                    </a:extLst>
                  </p:cNvPr>
                  <p:cNvSpPr/>
                  <p:nvPr/>
                </p:nvSpPr>
                <p:spPr>
                  <a:xfrm>
                    <a:off x="9466803" y="1189796"/>
                    <a:ext cx="115439" cy="87782"/>
                  </a:xfrm>
                  <a:custGeom>
                    <a:avLst/>
                    <a:gdLst>
                      <a:gd name="connsiteX0" fmla="*/ 115440 w 115439"/>
                      <a:gd name="connsiteY0" fmla="*/ 1603 h 87782"/>
                      <a:gd name="connsiteX1" fmla="*/ 86683 w 115439"/>
                      <a:gd name="connsiteY1" fmla="*/ 26651 h 87782"/>
                      <a:gd name="connsiteX2" fmla="*/ 57789 w 115439"/>
                      <a:gd name="connsiteY2" fmla="*/ 47715 h 87782"/>
                      <a:gd name="connsiteX3" fmla="*/ 0 w 115439"/>
                      <a:gd name="connsiteY3" fmla="*/ 87782 h 87782"/>
                      <a:gd name="connsiteX4" fmla="*/ 57789 w 115439"/>
                      <a:gd name="connsiteY4" fmla="*/ 46799 h 87782"/>
                      <a:gd name="connsiteX5" fmla="*/ 86683 w 115439"/>
                      <a:gd name="connsiteY5" fmla="*/ 25277 h 87782"/>
                      <a:gd name="connsiteX6" fmla="*/ 115165 w 115439"/>
                      <a:gd name="connsiteY6" fmla="*/ 0 h 87782"/>
                      <a:gd name="connsiteX7" fmla="*/ 115440 w 115439"/>
                      <a:gd name="connsiteY7" fmla="*/ 1603 h 8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439" h="87782">
                        <a:moveTo>
                          <a:pt x="115440" y="1603"/>
                        </a:moveTo>
                        <a:cubicBezTo>
                          <a:pt x="106007" y="11723"/>
                          <a:pt x="96299" y="19461"/>
                          <a:pt x="86683" y="26651"/>
                        </a:cubicBezTo>
                        <a:cubicBezTo>
                          <a:pt x="77067" y="33794"/>
                          <a:pt x="67405" y="40800"/>
                          <a:pt x="57789" y="47715"/>
                        </a:cubicBezTo>
                        <a:cubicBezTo>
                          <a:pt x="38510" y="61544"/>
                          <a:pt x="19232" y="74869"/>
                          <a:pt x="0" y="87782"/>
                        </a:cubicBezTo>
                        <a:cubicBezTo>
                          <a:pt x="19278" y="74594"/>
                          <a:pt x="38510" y="60903"/>
                          <a:pt x="57789" y="46799"/>
                        </a:cubicBezTo>
                        <a:cubicBezTo>
                          <a:pt x="67405" y="39747"/>
                          <a:pt x="77067" y="32558"/>
                          <a:pt x="86683" y="25277"/>
                        </a:cubicBezTo>
                        <a:cubicBezTo>
                          <a:pt x="96299" y="17950"/>
                          <a:pt x="105916" y="10074"/>
                          <a:pt x="115165" y="0"/>
                        </a:cubicBezTo>
                        <a:lnTo>
                          <a:pt x="115440" y="1603"/>
                        </a:lnTo>
                        <a:close/>
                      </a:path>
                    </a:pathLst>
                  </a:custGeom>
                  <a:solidFill>
                    <a:srgbClr val="A0BDAB"/>
                  </a:solidFill>
                  <a:ln w="4577" cap="flat">
                    <a:noFill/>
                    <a:prstDash val="solid"/>
                    <a:miter/>
                  </a:ln>
                </p:spPr>
                <p:txBody>
                  <a:bodyPr rtlCol="0" anchor="ctr"/>
                  <a:lstStyle/>
                  <a:p>
                    <a:endParaRPr lang="th-TH"/>
                  </a:p>
                </p:txBody>
              </p:sp>
              <p:sp>
                <p:nvSpPr>
                  <p:cNvPr id="3516" name="Freeform: Shape 3515">
                    <a:extLst>
                      <a:ext uri="{FF2B5EF4-FFF2-40B4-BE49-F238E27FC236}">
                        <a16:creationId xmlns:a16="http://schemas.microsoft.com/office/drawing/2014/main" id="{9C255001-A9AA-47D0-A717-0871CC178A1E}"/>
                      </a:ext>
                    </a:extLst>
                  </p:cNvPr>
                  <p:cNvSpPr/>
                  <p:nvPr/>
                </p:nvSpPr>
                <p:spPr>
                  <a:xfrm>
                    <a:off x="9439969" y="1176379"/>
                    <a:ext cx="88469" cy="58704"/>
                  </a:xfrm>
                  <a:custGeom>
                    <a:avLst/>
                    <a:gdLst>
                      <a:gd name="connsiteX0" fmla="*/ 88148 w 88469"/>
                      <a:gd name="connsiteY0" fmla="*/ 2152 h 58704"/>
                      <a:gd name="connsiteX1" fmla="*/ 77250 w 88469"/>
                      <a:gd name="connsiteY1" fmla="*/ 7601 h 58704"/>
                      <a:gd name="connsiteX2" fmla="*/ 66214 w 88469"/>
                      <a:gd name="connsiteY2" fmla="*/ 16439 h 58704"/>
                      <a:gd name="connsiteX3" fmla="*/ 55224 w 88469"/>
                      <a:gd name="connsiteY3" fmla="*/ 26925 h 58704"/>
                      <a:gd name="connsiteX4" fmla="*/ 49684 w 88469"/>
                      <a:gd name="connsiteY4" fmla="*/ 32008 h 58704"/>
                      <a:gd name="connsiteX5" fmla="*/ 44097 w 88469"/>
                      <a:gd name="connsiteY5" fmla="*/ 36587 h 58704"/>
                      <a:gd name="connsiteX6" fmla="*/ 21797 w 88469"/>
                      <a:gd name="connsiteY6" fmla="*/ 50004 h 58704"/>
                      <a:gd name="connsiteX7" fmla="*/ 0 w 88469"/>
                      <a:gd name="connsiteY7" fmla="*/ 58705 h 58704"/>
                      <a:gd name="connsiteX8" fmla="*/ 21888 w 88469"/>
                      <a:gd name="connsiteY8" fmla="*/ 49500 h 58704"/>
                      <a:gd name="connsiteX9" fmla="*/ 44097 w 88469"/>
                      <a:gd name="connsiteY9" fmla="*/ 35671 h 58704"/>
                      <a:gd name="connsiteX10" fmla="*/ 66077 w 88469"/>
                      <a:gd name="connsiteY10" fmla="*/ 15111 h 58704"/>
                      <a:gd name="connsiteX11" fmla="*/ 77296 w 88469"/>
                      <a:gd name="connsiteY11" fmla="*/ 5861 h 58704"/>
                      <a:gd name="connsiteX12" fmla="*/ 88469 w 88469"/>
                      <a:gd name="connsiteY12" fmla="*/ 0 h 58704"/>
                      <a:gd name="connsiteX13" fmla="*/ 88148 w 88469"/>
                      <a:gd name="connsiteY13" fmla="*/ 2152 h 5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469" h="58704">
                        <a:moveTo>
                          <a:pt x="88148" y="2152"/>
                        </a:moveTo>
                        <a:cubicBezTo>
                          <a:pt x="84577" y="3343"/>
                          <a:pt x="80959" y="5174"/>
                          <a:pt x="77250" y="7601"/>
                        </a:cubicBezTo>
                        <a:cubicBezTo>
                          <a:pt x="73587" y="9982"/>
                          <a:pt x="69878" y="13050"/>
                          <a:pt x="66214" y="16439"/>
                        </a:cubicBezTo>
                        <a:cubicBezTo>
                          <a:pt x="62551" y="19827"/>
                          <a:pt x="58888" y="23445"/>
                          <a:pt x="55224" y="26925"/>
                        </a:cubicBezTo>
                        <a:cubicBezTo>
                          <a:pt x="53393" y="28665"/>
                          <a:pt x="51561" y="30405"/>
                          <a:pt x="49684" y="32008"/>
                        </a:cubicBezTo>
                        <a:cubicBezTo>
                          <a:pt x="47806" y="33611"/>
                          <a:pt x="45975" y="35168"/>
                          <a:pt x="44097" y="36587"/>
                        </a:cubicBezTo>
                        <a:cubicBezTo>
                          <a:pt x="36633" y="42311"/>
                          <a:pt x="29169" y="46616"/>
                          <a:pt x="21797" y="50004"/>
                        </a:cubicBezTo>
                        <a:cubicBezTo>
                          <a:pt x="14470" y="53438"/>
                          <a:pt x="7189" y="56094"/>
                          <a:pt x="0" y="58705"/>
                        </a:cubicBezTo>
                        <a:cubicBezTo>
                          <a:pt x="7235" y="55911"/>
                          <a:pt x="14516" y="53072"/>
                          <a:pt x="21888" y="49500"/>
                        </a:cubicBezTo>
                        <a:cubicBezTo>
                          <a:pt x="29215" y="45929"/>
                          <a:pt x="36679" y="41487"/>
                          <a:pt x="44097" y="35671"/>
                        </a:cubicBezTo>
                        <a:cubicBezTo>
                          <a:pt x="51515" y="29947"/>
                          <a:pt x="58705" y="22071"/>
                          <a:pt x="66077" y="15111"/>
                        </a:cubicBezTo>
                        <a:cubicBezTo>
                          <a:pt x="69741" y="11631"/>
                          <a:pt x="73541" y="8425"/>
                          <a:pt x="77296" y="5861"/>
                        </a:cubicBezTo>
                        <a:cubicBezTo>
                          <a:pt x="81051" y="3297"/>
                          <a:pt x="84806" y="1328"/>
                          <a:pt x="88469" y="0"/>
                        </a:cubicBezTo>
                        <a:lnTo>
                          <a:pt x="88148" y="2152"/>
                        </a:lnTo>
                        <a:close/>
                      </a:path>
                    </a:pathLst>
                  </a:custGeom>
                  <a:solidFill>
                    <a:srgbClr val="A0BDAB"/>
                  </a:solidFill>
                  <a:ln w="4577" cap="flat">
                    <a:noFill/>
                    <a:prstDash val="solid"/>
                    <a:miter/>
                  </a:ln>
                </p:spPr>
                <p:txBody>
                  <a:bodyPr rtlCol="0" anchor="ctr"/>
                  <a:lstStyle/>
                  <a:p>
                    <a:endParaRPr lang="th-TH"/>
                  </a:p>
                </p:txBody>
              </p:sp>
              <p:sp>
                <p:nvSpPr>
                  <p:cNvPr id="3517" name="Freeform: Shape 3516">
                    <a:extLst>
                      <a:ext uri="{FF2B5EF4-FFF2-40B4-BE49-F238E27FC236}">
                        <a16:creationId xmlns:a16="http://schemas.microsoft.com/office/drawing/2014/main" id="{C520DE65-29AA-4329-8D9A-60E50C6620F9}"/>
                      </a:ext>
                    </a:extLst>
                  </p:cNvPr>
                  <p:cNvSpPr/>
                  <p:nvPr/>
                </p:nvSpPr>
                <p:spPr>
                  <a:xfrm>
                    <a:off x="9423530" y="1155361"/>
                    <a:ext cx="50782" cy="39975"/>
                  </a:xfrm>
                  <a:custGeom>
                    <a:avLst/>
                    <a:gdLst>
                      <a:gd name="connsiteX0" fmla="*/ 50783 w 50782"/>
                      <a:gd name="connsiteY0" fmla="*/ 0 h 39975"/>
                      <a:gd name="connsiteX1" fmla="*/ 47669 w 50782"/>
                      <a:gd name="connsiteY1" fmla="*/ 7418 h 39975"/>
                      <a:gd name="connsiteX2" fmla="*/ 44601 w 50782"/>
                      <a:gd name="connsiteY2" fmla="*/ 11585 h 39975"/>
                      <a:gd name="connsiteX3" fmla="*/ 38144 w 50782"/>
                      <a:gd name="connsiteY3" fmla="*/ 17263 h 39975"/>
                      <a:gd name="connsiteX4" fmla="*/ 25368 w 50782"/>
                      <a:gd name="connsiteY4" fmla="*/ 26055 h 39975"/>
                      <a:gd name="connsiteX5" fmla="*/ 0 w 50782"/>
                      <a:gd name="connsiteY5" fmla="*/ 39976 h 39975"/>
                      <a:gd name="connsiteX6" fmla="*/ 25414 w 50782"/>
                      <a:gd name="connsiteY6" fmla="*/ 25094 h 39975"/>
                      <a:gd name="connsiteX7" fmla="*/ 38144 w 50782"/>
                      <a:gd name="connsiteY7" fmla="*/ 15844 h 39975"/>
                      <a:gd name="connsiteX8" fmla="*/ 44280 w 50782"/>
                      <a:gd name="connsiteY8" fmla="*/ 10211 h 39975"/>
                      <a:gd name="connsiteX9" fmla="*/ 49134 w 50782"/>
                      <a:gd name="connsiteY9" fmla="*/ 1099 h 39975"/>
                      <a:gd name="connsiteX10" fmla="*/ 50783 w 50782"/>
                      <a:gd name="connsiteY10" fmla="*/ 0 h 3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782" h="39975">
                        <a:moveTo>
                          <a:pt x="50783" y="0"/>
                        </a:moveTo>
                        <a:cubicBezTo>
                          <a:pt x="50279" y="1877"/>
                          <a:pt x="48630" y="5816"/>
                          <a:pt x="47669" y="7418"/>
                        </a:cubicBezTo>
                        <a:cubicBezTo>
                          <a:pt x="46707" y="9021"/>
                          <a:pt x="45654" y="10395"/>
                          <a:pt x="44601" y="11585"/>
                        </a:cubicBezTo>
                        <a:cubicBezTo>
                          <a:pt x="42449" y="13966"/>
                          <a:pt x="40251" y="15706"/>
                          <a:pt x="38144" y="17263"/>
                        </a:cubicBezTo>
                        <a:cubicBezTo>
                          <a:pt x="33885" y="20377"/>
                          <a:pt x="29627" y="23354"/>
                          <a:pt x="25368" y="26055"/>
                        </a:cubicBezTo>
                        <a:cubicBezTo>
                          <a:pt x="16851" y="31550"/>
                          <a:pt x="8380" y="36175"/>
                          <a:pt x="0" y="39976"/>
                        </a:cubicBezTo>
                        <a:cubicBezTo>
                          <a:pt x="8425" y="35809"/>
                          <a:pt x="16897" y="30863"/>
                          <a:pt x="25414" y="25094"/>
                        </a:cubicBezTo>
                        <a:cubicBezTo>
                          <a:pt x="29673" y="22209"/>
                          <a:pt x="33931" y="19141"/>
                          <a:pt x="38144" y="15844"/>
                        </a:cubicBezTo>
                        <a:cubicBezTo>
                          <a:pt x="40251" y="14241"/>
                          <a:pt x="42357" y="12455"/>
                          <a:pt x="44280" y="10211"/>
                        </a:cubicBezTo>
                        <a:cubicBezTo>
                          <a:pt x="46203" y="8013"/>
                          <a:pt x="48402" y="4121"/>
                          <a:pt x="49134" y="1099"/>
                        </a:cubicBezTo>
                        <a:lnTo>
                          <a:pt x="50783" y="0"/>
                        </a:lnTo>
                        <a:close/>
                      </a:path>
                    </a:pathLst>
                  </a:custGeom>
                  <a:solidFill>
                    <a:srgbClr val="A0BDAB"/>
                  </a:solidFill>
                  <a:ln w="4577" cap="flat">
                    <a:noFill/>
                    <a:prstDash val="solid"/>
                    <a:miter/>
                  </a:ln>
                </p:spPr>
                <p:txBody>
                  <a:bodyPr rtlCol="0" anchor="ctr"/>
                  <a:lstStyle/>
                  <a:p>
                    <a:endParaRPr lang="th-TH"/>
                  </a:p>
                </p:txBody>
              </p:sp>
              <p:sp>
                <p:nvSpPr>
                  <p:cNvPr id="3518" name="Freeform: Shape 3517">
                    <a:extLst>
                      <a:ext uri="{FF2B5EF4-FFF2-40B4-BE49-F238E27FC236}">
                        <a16:creationId xmlns:a16="http://schemas.microsoft.com/office/drawing/2014/main" id="{A1531AE2-D217-4A1F-8CC8-42BB2ACA1205}"/>
                      </a:ext>
                    </a:extLst>
                  </p:cNvPr>
                  <p:cNvSpPr/>
                  <p:nvPr/>
                </p:nvSpPr>
                <p:spPr>
                  <a:xfrm>
                    <a:off x="9713664" y="1101236"/>
                    <a:ext cx="42807" cy="106739"/>
                  </a:xfrm>
                  <a:custGeom>
                    <a:avLst/>
                    <a:gdLst>
                      <a:gd name="connsiteX0" fmla="*/ 41441 w 42807"/>
                      <a:gd name="connsiteY0" fmla="*/ 106740 h 106739"/>
                      <a:gd name="connsiteX1" fmla="*/ 39701 w 42807"/>
                      <a:gd name="connsiteY1" fmla="*/ 89797 h 106739"/>
                      <a:gd name="connsiteX2" fmla="*/ 35031 w 42807"/>
                      <a:gd name="connsiteY2" fmla="*/ 75693 h 106739"/>
                      <a:gd name="connsiteX3" fmla="*/ 24453 w 42807"/>
                      <a:gd name="connsiteY3" fmla="*/ 48768 h 106739"/>
                      <a:gd name="connsiteX4" fmla="*/ 13875 w 42807"/>
                      <a:gd name="connsiteY4" fmla="*/ 21888 h 106739"/>
                      <a:gd name="connsiteX5" fmla="*/ 7876 w 42807"/>
                      <a:gd name="connsiteY5" fmla="*/ 9433 h 106739"/>
                      <a:gd name="connsiteX6" fmla="*/ 0 w 42807"/>
                      <a:gd name="connsiteY6" fmla="*/ 0 h 106739"/>
                      <a:gd name="connsiteX7" fmla="*/ 8013 w 42807"/>
                      <a:gd name="connsiteY7" fmla="*/ 9204 h 106739"/>
                      <a:gd name="connsiteX8" fmla="*/ 14195 w 42807"/>
                      <a:gd name="connsiteY8" fmla="*/ 21476 h 106739"/>
                      <a:gd name="connsiteX9" fmla="*/ 25094 w 42807"/>
                      <a:gd name="connsiteY9" fmla="*/ 47989 h 106739"/>
                      <a:gd name="connsiteX10" fmla="*/ 35946 w 42807"/>
                      <a:gd name="connsiteY10" fmla="*/ 74548 h 106739"/>
                      <a:gd name="connsiteX11" fmla="*/ 40846 w 42807"/>
                      <a:gd name="connsiteY11" fmla="*/ 88606 h 106739"/>
                      <a:gd name="connsiteX12" fmla="*/ 42769 w 42807"/>
                      <a:gd name="connsiteY12" fmla="*/ 106007 h 106739"/>
                      <a:gd name="connsiteX13" fmla="*/ 41441 w 42807"/>
                      <a:gd name="connsiteY13" fmla="*/ 106740 h 10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807" h="106739">
                        <a:moveTo>
                          <a:pt x="41441" y="106740"/>
                        </a:moveTo>
                        <a:cubicBezTo>
                          <a:pt x="41716" y="100466"/>
                          <a:pt x="40938" y="94834"/>
                          <a:pt x="39701" y="89797"/>
                        </a:cubicBezTo>
                        <a:cubicBezTo>
                          <a:pt x="38465" y="84714"/>
                          <a:pt x="36771" y="80181"/>
                          <a:pt x="35031" y="75693"/>
                        </a:cubicBezTo>
                        <a:lnTo>
                          <a:pt x="24453" y="48768"/>
                        </a:lnTo>
                        <a:cubicBezTo>
                          <a:pt x="20927" y="39793"/>
                          <a:pt x="17447" y="30772"/>
                          <a:pt x="13875" y="21888"/>
                        </a:cubicBezTo>
                        <a:cubicBezTo>
                          <a:pt x="12043" y="17492"/>
                          <a:pt x="10120" y="13188"/>
                          <a:pt x="7876" y="9433"/>
                        </a:cubicBezTo>
                        <a:cubicBezTo>
                          <a:pt x="5632" y="5632"/>
                          <a:pt x="3022" y="2381"/>
                          <a:pt x="0" y="0"/>
                        </a:cubicBezTo>
                        <a:cubicBezTo>
                          <a:pt x="3068" y="2335"/>
                          <a:pt x="5724" y="5495"/>
                          <a:pt x="8013" y="9204"/>
                        </a:cubicBezTo>
                        <a:cubicBezTo>
                          <a:pt x="10349" y="12913"/>
                          <a:pt x="12318" y="17126"/>
                          <a:pt x="14195" y="21476"/>
                        </a:cubicBezTo>
                        <a:cubicBezTo>
                          <a:pt x="17905" y="30222"/>
                          <a:pt x="21476" y="39152"/>
                          <a:pt x="25094" y="47989"/>
                        </a:cubicBezTo>
                        <a:lnTo>
                          <a:pt x="35946" y="74548"/>
                        </a:lnTo>
                        <a:cubicBezTo>
                          <a:pt x="37732" y="78990"/>
                          <a:pt x="39518" y="83478"/>
                          <a:pt x="40846" y="88606"/>
                        </a:cubicBezTo>
                        <a:cubicBezTo>
                          <a:pt x="42174" y="93689"/>
                          <a:pt x="42998" y="99459"/>
                          <a:pt x="42769" y="106007"/>
                        </a:cubicBezTo>
                        <a:lnTo>
                          <a:pt x="41441" y="106740"/>
                        </a:lnTo>
                        <a:close/>
                      </a:path>
                    </a:pathLst>
                  </a:custGeom>
                  <a:solidFill>
                    <a:srgbClr val="A0BDAB"/>
                  </a:solidFill>
                  <a:ln w="4577" cap="flat">
                    <a:noFill/>
                    <a:prstDash val="solid"/>
                    <a:miter/>
                  </a:ln>
                </p:spPr>
                <p:txBody>
                  <a:bodyPr rtlCol="0" anchor="ctr"/>
                  <a:lstStyle/>
                  <a:p>
                    <a:endParaRPr lang="th-TH"/>
                  </a:p>
                </p:txBody>
              </p:sp>
              <p:sp>
                <p:nvSpPr>
                  <p:cNvPr id="3519" name="Freeform: Shape 3518">
                    <a:extLst>
                      <a:ext uri="{FF2B5EF4-FFF2-40B4-BE49-F238E27FC236}">
                        <a16:creationId xmlns:a16="http://schemas.microsoft.com/office/drawing/2014/main" id="{CE57F9EF-365E-4136-8DCD-C3580616C0B0}"/>
                      </a:ext>
                    </a:extLst>
                  </p:cNvPr>
                  <p:cNvSpPr/>
                  <p:nvPr/>
                </p:nvSpPr>
                <p:spPr>
                  <a:xfrm>
                    <a:off x="9644245" y="1070693"/>
                    <a:ext cx="54537" cy="138335"/>
                  </a:xfrm>
                  <a:custGeom>
                    <a:avLst/>
                    <a:gdLst>
                      <a:gd name="connsiteX0" fmla="*/ 53255 w 54537"/>
                      <a:gd name="connsiteY0" fmla="*/ 138336 h 138335"/>
                      <a:gd name="connsiteX1" fmla="*/ 45562 w 54537"/>
                      <a:gd name="connsiteY1" fmla="*/ 96940 h 138335"/>
                      <a:gd name="connsiteX2" fmla="*/ 39564 w 54537"/>
                      <a:gd name="connsiteY2" fmla="*/ 78670 h 138335"/>
                      <a:gd name="connsiteX3" fmla="*/ 31230 w 54537"/>
                      <a:gd name="connsiteY3" fmla="*/ 63650 h 138335"/>
                      <a:gd name="connsiteX4" fmla="*/ 26513 w 54537"/>
                      <a:gd name="connsiteY4" fmla="*/ 56919 h 138335"/>
                      <a:gd name="connsiteX5" fmla="*/ 22163 w 54537"/>
                      <a:gd name="connsiteY5" fmla="*/ 49592 h 138335"/>
                      <a:gd name="connsiteX6" fmla="*/ 14562 w 54537"/>
                      <a:gd name="connsiteY6" fmla="*/ 33336 h 138335"/>
                      <a:gd name="connsiteX7" fmla="*/ 0 w 54537"/>
                      <a:gd name="connsiteY7" fmla="*/ 0 h 138335"/>
                      <a:gd name="connsiteX8" fmla="*/ 14836 w 54537"/>
                      <a:gd name="connsiteY8" fmla="*/ 32924 h 138335"/>
                      <a:gd name="connsiteX9" fmla="*/ 22575 w 54537"/>
                      <a:gd name="connsiteY9" fmla="*/ 48951 h 138335"/>
                      <a:gd name="connsiteX10" fmla="*/ 26971 w 54537"/>
                      <a:gd name="connsiteY10" fmla="*/ 56140 h 138335"/>
                      <a:gd name="connsiteX11" fmla="*/ 31733 w 54537"/>
                      <a:gd name="connsiteY11" fmla="*/ 62734 h 138335"/>
                      <a:gd name="connsiteX12" fmla="*/ 40296 w 54537"/>
                      <a:gd name="connsiteY12" fmla="*/ 77662 h 138335"/>
                      <a:gd name="connsiteX13" fmla="*/ 46478 w 54537"/>
                      <a:gd name="connsiteY13" fmla="*/ 95841 h 138335"/>
                      <a:gd name="connsiteX14" fmla="*/ 54537 w 54537"/>
                      <a:gd name="connsiteY14" fmla="*/ 137054 h 138335"/>
                      <a:gd name="connsiteX15" fmla="*/ 53255 w 54537"/>
                      <a:gd name="connsiteY15" fmla="*/ 138336 h 138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537" h="138335">
                        <a:moveTo>
                          <a:pt x="53255" y="138336"/>
                        </a:moveTo>
                        <a:cubicBezTo>
                          <a:pt x="51057" y="124095"/>
                          <a:pt x="48859" y="109899"/>
                          <a:pt x="45562" y="96940"/>
                        </a:cubicBezTo>
                        <a:cubicBezTo>
                          <a:pt x="43914" y="90438"/>
                          <a:pt x="41945" y="84302"/>
                          <a:pt x="39564" y="78670"/>
                        </a:cubicBezTo>
                        <a:cubicBezTo>
                          <a:pt x="37183" y="73037"/>
                          <a:pt x="34389" y="68046"/>
                          <a:pt x="31230" y="63650"/>
                        </a:cubicBezTo>
                        <a:cubicBezTo>
                          <a:pt x="29673" y="61406"/>
                          <a:pt x="28070" y="59208"/>
                          <a:pt x="26513" y="56919"/>
                        </a:cubicBezTo>
                        <a:cubicBezTo>
                          <a:pt x="24956" y="54629"/>
                          <a:pt x="23537" y="52156"/>
                          <a:pt x="22163" y="49592"/>
                        </a:cubicBezTo>
                        <a:cubicBezTo>
                          <a:pt x="19416" y="44463"/>
                          <a:pt x="16988" y="38877"/>
                          <a:pt x="14562" y="33336"/>
                        </a:cubicBezTo>
                        <a:lnTo>
                          <a:pt x="0" y="0"/>
                        </a:lnTo>
                        <a:lnTo>
                          <a:pt x="14836" y="32924"/>
                        </a:lnTo>
                        <a:cubicBezTo>
                          <a:pt x="17309" y="38419"/>
                          <a:pt x="19782" y="43914"/>
                          <a:pt x="22575" y="48951"/>
                        </a:cubicBezTo>
                        <a:cubicBezTo>
                          <a:pt x="23949" y="51469"/>
                          <a:pt x="25414" y="53896"/>
                          <a:pt x="26971" y="56140"/>
                        </a:cubicBezTo>
                        <a:cubicBezTo>
                          <a:pt x="28528" y="58384"/>
                          <a:pt x="30131" y="60536"/>
                          <a:pt x="31733" y="62734"/>
                        </a:cubicBezTo>
                        <a:cubicBezTo>
                          <a:pt x="34984" y="67084"/>
                          <a:pt x="37869" y="72076"/>
                          <a:pt x="40296" y="77662"/>
                        </a:cubicBezTo>
                        <a:cubicBezTo>
                          <a:pt x="42723" y="83249"/>
                          <a:pt x="44738" y="89385"/>
                          <a:pt x="46478" y="95841"/>
                        </a:cubicBezTo>
                        <a:cubicBezTo>
                          <a:pt x="49912" y="108800"/>
                          <a:pt x="52248" y="122950"/>
                          <a:pt x="54537" y="137054"/>
                        </a:cubicBezTo>
                        <a:lnTo>
                          <a:pt x="53255" y="138336"/>
                        </a:lnTo>
                        <a:close/>
                      </a:path>
                    </a:pathLst>
                  </a:custGeom>
                  <a:solidFill>
                    <a:srgbClr val="A0BDAB"/>
                  </a:solidFill>
                  <a:ln w="4577" cap="flat">
                    <a:noFill/>
                    <a:prstDash val="solid"/>
                    <a:miter/>
                  </a:ln>
                </p:spPr>
                <p:txBody>
                  <a:bodyPr rtlCol="0" anchor="ctr"/>
                  <a:lstStyle/>
                  <a:p>
                    <a:endParaRPr lang="th-TH"/>
                  </a:p>
                </p:txBody>
              </p:sp>
              <p:sp>
                <p:nvSpPr>
                  <p:cNvPr id="3520" name="Freeform: Shape 3519">
                    <a:extLst>
                      <a:ext uri="{FF2B5EF4-FFF2-40B4-BE49-F238E27FC236}">
                        <a16:creationId xmlns:a16="http://schemas.microsoft.com/office/drawing/2014/main" id="{0E90E964-E038-4DFF-B4AD-B63904AEC05A}"/>
                      </a:ext>
                    </a:extLst>
                  </p:cNvPr>
                  <p:cNvSpPr/>
                  <p:nvPr/>
                </p:nvSpPr>
                <p:spPr>
                  <a:xfrm>
                    <a:off x="9590623" y="1065610"/>
                    <a:ext cx="40113" cy="135267"/>
                  </a:xfrm>
                  <a:custGeom>
                    <a:avLst/>
                    <a:gdLst>
                      <a:gd name="connsiteX0" fmla="*/ 38785 w 40113"/>
                      <a:gd name="connsiteY0" fmla="*/ 135268 h 135267"/>
                      <a:gd name="connsiteX1" fmla="*/ 37595 w 40113"/>
                      <a:gd name="connsiteY1" fmla="*/ 114662 h 135267"/>
                      <a:gd name="connsiteX2" fmla="*/ 37000 w 40113"/>
                      <a:gd name="connsiteY2" fmla="*/ 109762 h 135267"/>
                      <a:gd name="connsiteX3" fmla="*/ 36313 w 40113"/>
                      <a:gd name="connsiteY3" fmla="*/ 104954 h 135267"/>
                      <a:gd name="connsiteX4" fmla="*/ 35534 w 40113"/>
                      <a:gd name="connsiteY4" fmla="*/ 100237 h 135267"/>
                      <a:gd name="connsiteX5" fmla="*/ 34618 w 40113"/>
                      <a:gd name="connsiteY5" fmla="*/ 95658 h 135267"/>
                      <a:gd name="connsiteX6" fmla="*/ 30177 w 40113"/>
                      <a:gd name="connsiteY6" fmla="*/ 78120 h 135267"/>
                      <a:gd name="connsiteX7" fmla="*/ 27567 w 40113"/>
                      <a:gd name="connsiteY7" fmla="*/ 69786 h 135267"/>
                      <a:gd name="connsiteX8" fmla="*/ 24773 w 40113"/>
                      <a:gd name="connsiteY8" fmla="*/ 61727 h 135267"/>
                      <a:gd name="connsiteX9" fmla="*/ 12547 w 40113"/>
                      <a:gd name="connsiteY9" fmla="*/ 30680 h 135267"/>
                      <a:gd name="connsiteX10" fmla="*/ 0 w 40113"/>
                      <a:gd name="connsiteY10" fmla="*/ 0 h 135267"/>
                      <a:gd name="connsiteX11" fmla="*/ 12822 w 40113"/>
                      <a:gd name="connsiteY11" fmla="*/ 30268 h 135267"/>
                      <a:gd name="connsiteX12" fmla="*/ 25368 w 40113"/>
                      <a:gd name="connsiteY12" fmla="*/ 60903 h 135267"/>
                      <a:gd name="connsiteX13" fmla="*/ 28253 w 40113"/>
                      <a:gd name="connsiteY13" fmla="*/ 68870 h 135267"/>
                      <a:gd name="connsiteX14" fmla="*/ 30955 w 40113"/>
                      <a:gd name="connsiteY14" fmla="*/ 77113 h 135267"/>
                      <a:gd name="connsiteX15" fmla="*/ 35580 w 40113"/>
                      <a:gd name="connsiteY15" fmla="*/ 94559 h 135267"/>
                      <a:gd name="connsiteX16" fmla="*/ 36541 w 40113"/>
                      <a:gd name="connsiteY16" fmla="*/ 99138 h 135267"/>
                      <a:gd name="connsiteX17" fmla="*/ 37366 w 40113"/>
                      <a:gd name="connsiteY17" fmla="*/ 103855 h 135267"/>
                      <a:gd name="connsiteX18" fmla="*/ 38098 w 40113"/>
                      <a:gd name="connsiteY18" fmla="*/ 108663 h 135267"/>
                      <a:gd name="connsiteX19" fmla="*/ 38740 w 40113"/>
                      <a:gd name="connsiteY19" fmla="*/ 113563 h 135267"/>
                      <a:gd name="connsiteX20" fmla="*/ 40113 w 40113"/>
                      <a:gd name="connsiteY20" fmla="*/ 134260 h 135267"/>
                      <a:gd name="connsiteX21" fmla="*/ 38785 w 40113"/>
                      <a:gd name="connsiteY21" fmla="*/ 135268 h 13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113" h="135267">
                        <a:moveTo>
                          <a:pt x="38785" y="135268"/>
                        </a:moveTo>
                        <a:cubicBezTo>
                          <a:pt x="38694" y="128170"/>
                          <a:pt x="38327" y="121256"/>
                          <a:pt x="37595" y="114662"/>
                        </a:cubicBezTo>
                        <a:cubicBezTo>
                          <a:pt x="37457" y="113013"/>
                          <a:pt x="37183" y="111410"/>
                          <a:pt x="37000" y="109762"/>
                        </a:cubicBezTo>
                        <a:cubicBezTo>
                          <a:pt x="36771" y="108159"/>
                          <a:pt x="36587" y="106511"/>
                          <a:pt x="36313" y="104954"/>
                        </a:cubicBezTo>
                        <a:lnTo>
                          <a:pt x="35534" y="100237"/>
                        </a:lnTo>
                        <a:lnTo>
                          <a:pt x="34618" y="95658"/>
                        </a:lnTo>
                        <a:cubicBezTo>
                          <a:pt x="33336" y="89614"/>
                          <a:pt x="31871" y="83752"/>
                          <a:pt x="30177" y="78120"/>
                        </a:cubicBezTo>
                        <a:cubicBezTo>
                          <a:pt x="29398" y="75281"/>
                          <a:pt x="28437" y="72579"/>
                          <a:pt x="27567" y="69786"/>
                        </a:cubicBezTo>
                        <a:cubicBezTo>
                          <a:pt x="26651" y="67084"/>
                          <a:pt x="25735" y="64337"/>
                          <a:pt x="24773" y="61727"/>
                        </a:cubicBezTo>
                        <a:cubicBezTo>
                          <a:pt x="20927" y="51057"/>
                          <a:pt x="16714" y="40937"/>
                          <a:pt x="12547" y="30680"/>
                        </a:cubicBezTo>
                        <a:lnTo>
                          <a:pt x="0" y="0"/>
                        </a:lnTo>
                        <a:lnTo>
                          <a:pt x="12822" y="30268"/>
                        </a:lnTo>
                        <a:cubicBezTo>
                          <a:pt x="17080" y="40342"/>
                          <a:pt x="21430" y="50371"/>
                          <a:pt x="25368" y="60903"/>
                        </a:cubicBezTo>
                        <a:cubicBezTo>
                          <a:pt x="26376" y="63513"/>
                          <a:pt x="27292" y="66214"/>
                          <a:pt x="28253" y="68870"/>
                        </a:cubicBezTo>
                        <a:cubicBezTo>
                          <a:pt x="29169" y="71618"/>
                          <a:pt x="30085" y="74319"/>
                          <a:pt x="30955" y="77113"/>
                        </a:cubicBezTo>
                        <a:cubicBezTo>
                          <a:pt x="32695" y="82653"/>
                          <a:pt x="34206" y="88515"/>
                          <a:pt x="35580" y="94559"/>
                        </a:cubicBezTo>
                        <a:lnTo>
                          <a:pt x="36541" y="99138"/>
                        </a:lnTo>
                        <a:lnTo>
                          <a:pt x="37366" y="103855"/>
                        </a:lnTo>
                        <a:cubicBezTo>
                          <a:pt x="37640" y="105412"/>
                          <a:pt x="37915" y="107014"/>
                          <a:pt x="38098" y="108663"/>
                        </a:cubicBezTo>
                        <a:cubicBezTo>
                          <a:pt x="38327" y="110311"/>
                          <a:pt x="38602" y="111868"/>
                          <a:pt x="38740" y="113563"/>
                        </a:cubicBezTo>
                        <a:cubicBezTo>
                          <a:pt x="39518" y="120157"/>
                          <a:pt x="39976" y="127117"/>
                          <a:pt x="40113" y="134260"/>
                        </a:cubicBezTo>
                        <a:lnTo>
                          <a:pt x="38785" y="135268"/>
                        </a:lnTo>
                        <a:close/>
                      </a:path>
                    </a:pathLst>
                  </a:custGeom>
                  <a:solidFill>
                    <a:srgbClr val="A0BDAB"/>
                  </a:solidFill>
                  <a:ln w="4577" cap="flat">
                    <a:noFill/>
                    <a:prstDash val="solid"/>
                    <a:miter/>
                  </a:ln>
                </p:spPr>
                <p:txBody>
                  <a:bodyPr rtlCol="0" anchor="ctr"/>
                  <a:lstStyle/>
                  <a:p>
                    <a:endParaRPr lang="th-TH"/>
                  </a:p>
                </p:txBody>
              </p:sp>
              <p:sp>
                <p:nvSpPr>
                  <p:cNvPr id="3521" name="Freeform: Shape 3520">
                    <a:extLst>
                      <a:ext uri="{FF2B5EF4-FFF2-40B4-BE49-F238E27FC236}">
                        <a16:creationId xmlns:a16="http://schemas.microsoft.com/office/drawing/2014/main" id="{19AFB240-1286-4183-936A-8C3ED65835A2}"/>
                      </a:ext>
                    </a:extLst>
                  </p:cNvPr>
                  <p:cNvSpPr/>
                  <p:nvPr/>
                </p:nvSpPr>
                <p:spPr>
                  <a:xfrm>
                    <a:off x="9545244" y="1065747"/>
                    <a:ext cx="42311" cy="126567"/>
                  </a:xfrm>
                  <a:custGeom>
                    <a:avLst/>
                    <a:gdLst>
                      <a:gd name="connsiteX0" fmla="*/ 41029 w 42311"/>
                      <a:gd name="connsiteY0" fmla="*/ 126567 h 126567"/>
                      <a:gd name="connsiteX1" fmla="*/ 31596 w 42311"/>
                      <a:gd name="connsiteY1" fmla="*/ 93964 h 126567"/>
                      <a:gd name="connsiteX2" fmla="*/ 21110 w 42311"/>
                      <a:gd name="connsiteY2" fmla="*/ 62597 h 126567"/>
                      <a:gd name="connsiteX3" fmla="*/ 0 w 42311"/>
                      <a:gd name="connsiteY3" fmla="*/ 0 h 126567"/>
                      <a:gd name="connsiteX4" fmla="*/ 21705 w 42311"/>
                      <a:gd name="connsiteY4" fmla="*/ 61818 h 126567"/>
                      <a:gd name="connsiteX5" fmla="*/ 32512 w 42311"/>
                      <a:gd name="connsiteY5" fmla="*/ 92819 h 126567"/>
                      <a:gd name="connsiteX6" fmla="*/ 42311 w 42311"/>
                      <a:gd name="connsiteY6" fmla="*/ 125102 h 126567"/>
                      <a:gd name="connsiteX7" fmla="*/ 41029 w 42311"/>
                      <a:gd name="connsiteY7" fmla="*/ 126567 h 12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311" h="126567">
                        <a:moveTo>
                          <a:pt x="41029" y="126567"/>
                        </a:moveTo>
                        <a:cubicBezTo>
                          <a:pt x="38236" y="115303"/>
                          <a:pt x="35030" y="104542"/>
                          <a:pt x="31596" y="93964"/>
                        </a:cubicBezTo>
                        <a:cubicBezTo>
                          <a:pt x="28162" y="83432"/>
                          <a:pt x="24590" y="73037"/>
                          <a:pt x="21110" y="62597"/>
                        </a:cubicBezTo>
                        <a:lnTo>
                          <a:pt x="0" y="0"/>
                        </a:lnTo>
                        <a:lnTo>
                          <a:pt x="21705" y="61818"/>
                        </a:lnTo>
                        <a:cubicBezTo>
                          <a:pt x="25323" y="72121"/>
                          <a:pt x="28986" y="82379"/>
                          <a:pt x="32512" y="92819"/>
                        </a:cubicBezTo>
                        <a:cubicBezTo>
                          <a:pt x="36038" y="103259"/>
                          <a:pt x="39381" y="113883"/>
                          <a:pt x="42311" y="125102"/>
                        </a:cubicBezTo>
                        <a:lnTo>
                          <a:pt x="41029" y="126567"/>
                        </a:lnTo>
                        <a:close/>
                      </a:path>
                    </a:pathLst>
                  </a:custGeom>
                  <a:solidFill>
                    <a:srgbClr val="A0BDAB"/>
                  </a:solidFill>
                  <a:ln w="4577" cap="flat">
                    <a:noFill/>
                    <a:prstDash val="solid"/>
                    <a:miter/>
                  </a:ln>
                </p:spPr>
                <p:txBody>
                  <a:bodyPr rtlCol="0" anchor="ctr"/>
                  <a:lstStyle/>
                  <a:p>
                    <a:endParaRPr lang="th-TH"/>
                  </a:p>
                </p:txBody>
              </p:sp>
              <p:sp>
                <p:nvSpPr>
                  <p:cNvPr id="3522" name="Freeform: Shape 3521">
                    <a:extLst>
                      <a:ext uri="{FF2B5EF4-FFF2-40B4-BE49-F238E27FC236}">
                        <a16:creationId xmlns:a16="http://schemas.microsoft.com/office/drawing/2014/main" id="{AC533B4E-818C-4C5B-8B11-95E75C6C44B2}"/>
                      </a:ext>
                    </a:extLst>
                  </p:cNvPr>
                  <p:cNvSpPr/>
                  <p:nvPr/>
                </p:nvSpPr>
                <p:spPr>
                  <a:xfrm>
                    <a:off x="9507099" y="1070280"/>
                    <a:ext cx="29352" cy="104725"/>
                  </a:xfrm>
                  <a:custGeom>
                    <a:avLst/>
                    <a:gdLst>
                      <a:gd name="connsiteX0" fmla="*/ 28024 w 29352"/>
                      <a:gd name="connsiteY0" fmla="*/ 104725 h 104725"/>
                      <a:gd name="connsiteX1" fmla="*/ 0 w 29352"/>
                      <a:gd name="connsiteY1" fmla="*/ 0 h 104725"/>
                      <a:gd name="connsiteX2" fmla="*/ 29352 w 29352"/>
                      <a:gd name="connsiteY2" fmla="*/ 103443 h 104725"/>
                      <a:gd name="connsiteX3" fmla="*/ 28024 w 29352"/>
                      <a:gd name="connsiteY3" fmla="*/ 104725 h 104725"/>
                    </a:gdLst>
                    <a:ahLst/>
                    <a:cxnLst>
                      <a:cxn ang="0">
                        <a:pos x="connsiteX0" y="connsiteY0"/>
                      </a:cxn>
                      <a:cxn ang="0">
                        <a:pos x="connsiteX1" y="connsiteY1"/>
                      </a:cxn>
                      <a:cxn ang="0">
                        <a:pos x="connsiteX2" y="connsiteY2"/>
                      </a:cxn>
                      <a:cxn ang="0">
                        <a:pos x="connsiteX3" y="connsiteY3"/>
                      </a:cxn>
                    </a:cxnLst>
                    <a:rect l="l" t="t" r="r" b="b"/>
                    <a:pathLst>
                      <a:path w="29352" h="104725">
                        <a:moveTo>
                          <a:pt x="28024" y="104725"/>
                        </a:moveTo>
                        <a:cubicBezTo>
                          <a:pt x="22712" y="65482"/>
                          <a:pt x="13279" y="30131"/>
                          <a:pt x="0" y="0"/>
                        </a:cubicBezTo>
                        <a:cubicBezTo>
                          <a:pt x="13692" y="29581"/>
                          <a:pt x="23582" y="64474"/>
                          <a:pt x="29352" y="103443"/>
                        </a:cubicBezTo>
                        <a:lnTo>
                          <a:pt x="28024" y="104725"/>
                        </a:lnTo>
                        <a:close/>
                      </a:path>
                    </a:pathLst>
                  </a:custGeom>
                  <a:solidFill>
                    <a:srgbClr val="A0BDAB"/>
                  </a:solidFill>
                  <a:ln w="4577" cap="flat">
                    <a:noFill/>
                    <a:prstDash val="solid"/>
                    <a:miter/>
                  </a:ln>
                </p:spPr>
                <p:txBody>
                  <a:bodyPr rtlCol="0" anchor="ctr"/>
                  <a:lstStyle/>
                  <a:p>
                    <a:endParaRPr lang="th-TH"/>
                  </a:p>
                </p:txBody>
              </p:sp>
              <p:sp>
                <p:nvSpPr>
                  <p:cNvPr id="3523" name="Freeform: Shape 3522">
                    <a:extLst>
                      <a:ext uri="{FF2B5EF4-FFF2-40B4-BE49-F238E27FC236}">
                        <a16:creationId xmlns:a16="http://schemas.microsoft.com/office/drawing/2014/main" id="{9F783869-4F38-423A-BD65-855EB47A40EB}"/>
                      </a:ext>
                    </a:extLst>
                  </p:cNvPr>
                  <p:cNvSpPr/>
                  <p:nvPr/>
                </p:nvSpPr>
                <p:spPr>
                  <a:xfrm>
                    <a:off x="9452562" y="1086399"/>
                    <a:ext cx="30955" cy="69099"/>
                  </a:xfrm>
                  <a:custGeom>
                    <a:avLst/>
                    <a:gdLst>
                      <a:gd name="connsiteX0" fmla="*/ 29673 w 30955"/>
                      <a:gd name="connsiteY0" fmla="*/ 69099 h 69099"/>
                      <a:gd name="connsiteX1" fmla="*/ 0 w 30955"/>
                      <a:gd name="connsiteY1" fmla="*/ 0 h 69099"/>
                      <a:gd name="connsiteX2" fmla="*/ 30955 w 30955"/>
                      <a:gd name="connsiteY2" fmla="*/ 67771 h 69099"/>
                      <a:gd name="connsiteX3" fmla="*/ 29673 w 30955"/>
                      <a:gd name="connsiteY3" fmla="*/ 69099 h 69099"/>
                    </a:gdLst>
                    <a:ahLst/>
                    <a:cxnLst>
                      <a:cxn ang="0">
                        <a:pos x="connsiteX0" y="connsiteY0"/>
                      </a:cxn>
                      <a:cxn ang="0">
                        <a:pos x="connsiteX1" y="connsiteY1"/>
                      </a:cxn>
                      <a:cxn ang="0">
                        <a:pos x="connsiteX2" y="connsiteY2"/>
                      </a:cxn>
                      <a:cxn ang="0">
                        <a:pos x="connsiteX3" y="connsiteY3"/>
                      </a:cxn>
                    </a:cxnLst>
                    <a:rect l="l" t="t" r="r" b="b"/>
                    <a:pathLst>
                      <a:path w="30955" h="69099">
                        <a:moveTo>
                          <a:pt x="29673" y="69099"/>
                        </a:moveTo>
                        <a:cubicBezTo>
                          <a:pt x="25002" y="39747"/>
                          <a:pt x="14745" y="15844"/>
                          <a:pt x="0" y="0"/>
                        </a:cubicBezTo>
                        <a:cubicBezTo>
                          <a:pt x="15066" y="15203"/>
                          <a:pt x="25826" y="38602"/>
                          <a:pt x="30955" y="67771"/>
                        </a:cubicBezTo>
                        <a:lnTo>
                          <a:pt x="29673" y="69099"/>
                        </a:lnTo>
                        <a:close/>
                      </a:path>
                    </a:pathLst>
                  </a:custGeom>
                  <a:solidFill>
                    <a:srgbClr val="A0BDAB"/>
                  </a:solidFill>
                  <a:ln w="4577" cap="flat">
                    <a:noFill/>
                    <a:prstDash val="solid"/>
                    <a:miter/>
                  </a:ln>
                </p:spPr>
                <p:txBody>
                  <a:bodyPr rtlCol="0" anchor="ctr"/>
                  <a:lstStyle/>
                  <a:p>
                    <a:endParaRPr lang="th-TH"/>
                  </a:p>
                </p:txBody>
              </p:sp>
            </p:grpSp>
          </p:grpSp>
          <p:grpSp>
            <p:nvGrpSpPr>
              <p:cNvPr id="3489" name="Graphic 4">
                <a:extLst>
                  <a:ext uri="{FF2B5EF4-FFF2-40B4-BE49-F238E27FC236}">
                    <a16:creationId xmlns:a16="http://schemas.microsoft.com/office/drawing/2014/main" id="{91F96A34-D7A5-44BC-8F7C-5196AF7D11C4}"/>
                  </a:ext>
                </a:extLst>
              </p:cNvPr>
              <p:cNvGrpSpPr/>
              <p:nvPr/>
            </p:nvGrpSpPr>
            <p:grpSpPr>
              <a:xfrm>
                <a:off x="9284823" y="2138948"/>
                <a:ext cx="469227" cy="353299"/>
                <a:chOff x="9284823" y="2138948"/>
                <a:chExt cx="469227" cy="353299"/>
              </a:xfrm>
            </p:grpSpPr>
            <p:grpSp>
              <p:nvGrpSpPr>
                <p:cNvPr id="3490" name="Graphic 4">
                  <a:extLst>
                    <a:ext uri="{FF2B5EF4-FFF2-40B4-BE49-F238E27FC236}">
                      <a16:creationId xmlns:a16="http://schemas.microsoft.com/office/drawing/2014/main" id="{79EA03BF-D47B-4B02-A611-124C361183C3}"/>
                    </a:ext>
                  </a:extLst>
                </p:cNvPr>
                <p:cNvGrpSpPr/>
                <p:nvPr/>
              </p:nvGrpSpPr>
              <p:grpSpPr>
                <a:xfrm>
                  <a:off x="9285011" y="2138948"/>
                  <a:ext cx="469039" cy="353299"/>
                  <a:chOff x="9285011" y="2138948"/>
                  <a:chExt cx="469039" cy="353299"/>
                </a:xfrm>
                <a:solidFill>
                  <a:srgbClr val="FBFFFF"/>
                </a:solidFill>
              </p:grpSpPr>
              <p:sp>
                <p:nvSpPr>
                  <p:cNvPr id="3506" name="Freeform: Shape 3505">
                    <a:extLst>
                      <a:ext uri="{FF2B5EF4-FFF2-40B4-BE49-F238E27FC236}">
                        <a16:creationId xmlns:a16="http://schemas.microsoft.com/office/drawing/2014/main" id="{50CD0832-50D2-4F34-AB72-3922B7CF4D55}"/>
                      </a:ext>
                    </a:extLst>
                  </p:cNvPr>
                  <p:cNvSpPr/>
                  <p:nvPr/>
                </p:nvSpPr>
                <p:spPr>
                  <a:xfrm>
                    <a:off x="9285011" y="2257194"/>
                    <a:ext cx="452256" cy="235054"/>
                  </a:xfrm>
                  <a:custGeom>
                    <a:avLst/>
                    <a:gdLst>
                      <a:gd name="connsiteX0" fmla="*/ 451137 w 452256"/>
                      <a:gd name="connsiteY0" fmla="*/ 111594 h 235054"/>
                      <a:gd name="connsiteX1" fmla="*/ 443444 w 452256"/>
                      <a:gd name="connsiteY1" fmla="*/ 141862 h 235054"/>
                      <a:gd name="connsiteX2" fmla="*/ 292424 w 452256"/>
                      <a:gd name="connsiteY2" fmla="*/ 232483 h 235054"/>
                      <a:gd name="connsiteX3" fmla="*/ 108938 w 452256"/>
                      <a:gd name="connsiteY3" fmla="*/ 208168 h 235054"/>
                      <a:gd name="connsiteX4" fmla="*/ 34389 w 452256"/>
                      <a:gd name="connsiteY4" fmla="*/ 115669 h 235054"/>
                      <a:gd name="connsiteX5" fmla="*/ 0 w 452256"/>
                      <a:gd name="connsiteY5" fmla="*/ 0 h 235054"/>
                      <a:gd name="connsiteX6" fmla="*/ 451137 w 452256"/>
                      <a:gd name="connsiteY6" fmla="*/ 111594 h 23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2256" h="235054">
                        <a:moveTo>
                          <a:pt x="451137" y="111594"/>
                        </a:moveTo>
                        <a:cubicBezTo>
                          <a:pt x="451137" y="111594"/>
                          <a:pt x="456586" y="125560"/>
                          <a:pt x="443444" y="141862"/>
                        </a:cubicBezTo>
                        <a:cubicBezTo>
                          <a:pt x="430302" y="158164"/>
                          <a:pt x="411710" y="221310"/>
                          <a:pt x="292424" y="232483"/>
                        </a:cubicBezTo>
                        <a:cubicBezTo>
                          <a:pt x="173137" y="243656"/>
                          <a:pt x="131513" y="215220"/>
                          <a:pt x="108938" y="208168"/>
                        </a:cubicBezTo>
                        <a:cubicBezTo>
                          <a:pt x="86363" y="201116"/>
                          <a:pt x="41945" y="151982"/>
                          <a:pt x="34389" y="115669"/>
                        </a:cubicBezTo>
                        <a:cubicBezTo>
                          <a:pt x="26834" y="79311"/>
                          <a:pt x="20973" y="8380"/>
                          <a:pt x="0" y="0"/>
                        </a:cubicBezTo>
                        <a:cubicBezTo>
                          <a:pt x="46" y="0"/>
                          <a:pt x="368667" y="60994"/>
                          <a:pt x="451137" y="111594"/>
                        </a:cubicBezTo>
                        <a:close/>
                      </a:path>
                    </a:pathLst>
                  </a:custGeom>
                  <a:solidFill>
                    <a:srgbClr val="FBFFFF"/>
                  </a:solidFill>
                  <a:ln w="4577" cap="flat">
                    <a:noFill/>
                    <a:prstDash val="solid"/>
                    <a:miter/>
                  </a:ln>
                </p:spPr>
                <p:txBody>
                  <a:bodyPr rtlCol="0" anchor="ctr"/>
                  <a:lstStyle/>
                  <a:p>
                    <a:endParaRPr lang="th-TH"/>
                  </a:p>
                </p:txBody>
              </p:sp>
              <p:sp>
                <p:nvSpPr>
                  <p:cNvPr id="3507" name="Freeform: Shape 3506">
                    <a:extLst>
                      <a:ext uri="{FF2B5EF4-FFF2-40B4-BE49-F238E27FC236}">
                        <a16:creationId xmlns:a16="http://schemas.microsoft.com/office/drawing/2014/main" id="{866EDACD-3E5F-4414-B6D4-2310674A5BDA}"/>
                      </a:ext>
                    </a:extLst>
                  </p:cNvPr>
                  <p:cNvSpPr/>
                  <p:nvPr/>
                </p:nvSpPr>
                <p:spPr>
                  <a:xfrm>
                    <a:off x="9285011" y="2138948"/>
                    <a:ext cx="469039" cy="236827"/>
                  </a:xfrm>
                  <a:custGeom>
                    <a:avLst/>
                    <a:gdLst>
                      <a:gd name="connsiteX0" fmla="*/ 442986 w 469039"/>
                      <a:gd name="connsiteY0" fmla="*/ 236387 h 236827"/>
                      <a:gd name="connsiteX1" fmla="*/ 468950 w 469039"/>
                      <a:gd name="connsiteY1" fmla="*/ 187940 h 236827"/>
                      <a:gd name="connsiteX2" fmla="*/ 300483 w 469039"/>
                      <a:gd name="connsiteY2" fmla="*/ 26571 h 236827"/>
                      <a:gd name="connsiteX3" fmla="*/ 51653 w 469039"/>
                      <a:gd name="connsiteY3" fmla="*/ 66318 h 236827"/>
                      <a:gd name="connsiteX4" fmla="*/ 0 w 469039"/>
                      <a:gd name="connsiteY4" fmla="*/ 118200 h 236827"/>
                      <a:gd name="connsiteX5" fmla="*/ 442986 w 469039"/>
                      <a:gd name="connsiteY5" fmla="*/ 236387 h 23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039" h="236827">
                        <a:moveTo>
                          <a:pt x="442986" y="236387"/>
                        </a:moveTo>
                        <a:cubicBezTo>
                          <a:pt x="442986" y="236387"/>
                          <a:pt x="466889" y="226313"/>
                          <a:pt x="468950" y="187940"/>
                        </a:cubicBezTo>
                        <a:cubicBezTo>
                          <a:pt x="471010" y="149567"/>
                          <a:pt x="438361" y="73782"/>
                          <a:pt x="300483" y="26571"/>
                        </a:cubicBezTo>
                        <a:cubicBezTo>
                          <a:pt x="162605" y="-20686"/>
                          <a:pt x="112647" y="-3377"/>
                          <a:pt x="51653" y="66318"/>
                        </a:cubicBezTo>
                        <a:cubicBezTo>
                          <a:pt x="51653" y="66318"/>
                          <a:pt x="21339" y="122825"/>
                          <a:pt x="0" y="118200"/>
                        </a:cubicBezTo>
                        <a:cubicBezTo>
                          <a:pt x="46" y="118245"/>
                          <a:pt x="263942" y="245225"/>
                          <a:pt x="442986" y="236387"/>
                        </a:cubicBezTo>
                        <a:close/>
                      </a:path>
                    </a:pathLst>
                  </a:custGeom>
                  <a:solidFill>
                    <a:srgbClr val="FBFFFF"/>
                  </a:solidFill>
                  <a:ln w="4577" cap="flat">
                    <a:noFill/>
                    <a:prstDash val="solid"/>
                    <a:miter/>
                  </a:ln>
                </p:spPr>
                <p:txBody>
                  <a:bodyPr rtlCol="0" anchor="ctr"/>
                  <a:lstStyle/>
                  <a:p>
                    <a:endParaRPr lang="th-TH"/>
                  </a:p>
                </p:txBody>
              </p:sp>
            </p:grpSp>
            <p:pic>
              <p:nvPicPr>
                <p:cNvPr id="3491" name="Picture 3490">
                  <a:extLst>
                    <a:ext uri="{FF2B5EF4-FFF2-40B4-BE49-F238E27FC236}">
                      <a16:creationId xmlns:a16="http://schemas.microsoft.com/office/drawing/2014/main" id="{9FE6ADD5-86FA-4CD3-AC82-3841A99C4B9D}"/>
                    </a:ext>
                  </a:extLst>
                </p:cNvPr>
                <p:cNvPicPr>
                  <a:picLocks noChangeAspect="1"/>
                </p:cNvPicPr>
                <p:nvPr/>
              </p:nvPicPr>
              <p:blipFill>
                <a:blip r:embed="rId97"/>
                <a:stretch>
                  <a:fillRect/>
                </a:stretch>
              </p:blipFill>
              <p:spPr>
                <a:xfrm>
                  <a:off x="9284823" y="2254041"/>
                  <a:ext cx="448755" cy="238115"/>
                </a:xfrm>
                <a:custGeom>
                  <a:avLst/>
                  <a:gdLst>
                    <a:gd name="connsiteX0" fmla="*/ 809 w 448755"/>
                    <a:gd name="connsiteY0" fmla="*/ 750 h 238115"/>
                    <a:gd name="connsiteX1" fmla="*/ 449565 w 448755"/>
                    <a:gd name="connsiteY1" fmla="*/ 750 h 238115"/>
                    <a:gd name="connsiteX2" fmla="*/ 449565 w 448755"/>
                    <a:gd name="connsiteY2" fmla="*/ 238865 h 238115"/>
                    <a:gd name="connsiteX3" fmla="*/ 809 w 448755"/>
                    <a:gd name="connsiteY3" fmla="*/ 238865 h 238115"/>
                  </a:gdLst>
                  <a:ahLst/>
                  <a:cxnLst>
                    <a:cxn ang="0">
                      <a:pos x="connsiteX0" y="connsiteY0"/>
                    </a:cxn>
                    <a:cxn ang="0">
                      <a:pos x="connsiteX1" y="connsiteY1"/>
                    </a:cxn>
                    <a:cxn ang="0">
                      <a:pos x="connsiteX2" y="connsiteY2"/>
                    </a:cxn>
                    <a:cxn ang="0">
                      <a:pos x="connsiteX3" y="connsiteY3"/>
                    </a:cxn>
                  </a:cxnLst>
                  <a:rect l="l" t="t" r="r" b="b"/>
                  <a:pathLst>
                    <a:path w="448755" h="238115">
                      <a:moveTo>
                        <a:pt x="809" y="750"/>
                      </a:moveTo>
                      <a:lnTo>
                        <a:pt x="449565" y="750"/>
                      </a:lnTo>
                      <a:lnTo>
                        <a:pt x="449565" y="238865"/>
                      </a:lnTo>
                      <a:lnTo>
                        <a:pt x="809" y="238865"/>
                      </a:lnTo>
                      <a:close/>
                    </a:path>
                  </a:pathLst>
                </a:custGeom>
              </p:spPr>
            </p:pic>
            <p:pic>
              <p:nvPicPr>
                <p:cNvPr id="3492" name="Picture 3491">
                  <a:extLst>
                    <a:ext uri="{FF2B5EF4-FFF2-40B4-BE49-F238E27FC236}">
                      <a16:creationId xmlns:a16="http://schemas.microsoft.com/office/drawing/2014/main" id="{215D9421-0AB2-4950-873B-564EB25CF03C}"/>
                    </a:ext>
                  </a:extLst>
                </p:cNvPr>
                <p:cNvPicPr>
                  <a:picLocks noChangeAspect="1"/>
                </p:cNvPicPr>
                <p:nvPr/>
              </p:nvPicPr>
              <p:blipFill>
                <a:blip r:embed="rId98"/>
                <a:stretch>
                  <a:fillRect/>
                </a:stretch>
              </p:blipFill>
              <p:spPr>
                <a:xfrm>
                  <a:off x="9284823" y="2144142"/>
                  <a:ext cx="467072" cy="233536"/>
                </a:xfrm>
                <a:custGeom>
                  <a:avLst/>
                  <a:gdLst>
                    <a:gd name="connsiteX0" fmla="*/ 809 w 467072"/>
                    <a:gd name="connsiteY0" fmla="*/ 726 h 233536"/>
                    <a:gd name="connsiteX1" fmla="*/ 467882 w 467072"/>
                    <a:gd name="connsiteY1" fmla="*/ 726 h 233536"/>
                    <a:gd name="connsiteX2" fmla="*/ 467882 w 467072"/>
                    <a:gd name="connsiteY2" fmla="*/ 234262 h 233536"/>
                    <a:gd name="connsiteX3" fmla="*/ 809 w 467072"/>
                    <a:gd name="connsiteY3" fmla="*/ 234262 h 233536"/>
                  </a:gdLst>
                  <a:ahLst/>
                  <a:cxnLst>
                    <a:cxn ang="0">
                      <a:pos x="connsiteX0" y="connsiteY0"/>
                    </a:cxn>
                    <a:cxn ang="0">
                      <a:pos x="connsiteX1" y="connsiteY1"/>
                    </a:cxn>
                    <a:cxn ang="0">
                      <a:pos x="connsiteX2" y="connsiteY2"/>
                    </a:cxn>
                    <a:cxn ang="0">
                      <a:pos x="connsiteX3" y="connsiteY3"/>
                    </a:cxn>
                  </a:cxnLst>
                  <a:rect l="l" t="t" r="r" b="b"/>
                  <a:pathLst>
                    <a:path w="467072" h="233536">
                      <a:moveTo>
                        <a:pt x="809" y="726"/>
                      </a:moveTo>
                      <a:lnTo>
                        <a:pt x="467882" y="726"/>
                      </a:lnTo>
                      <a:lnTo>
                        <a:pt x="467882" y="234262"/>
                      </a:lnTo>
                      <a:lnTo>
                        <a:pt x="809" y="234262"/>
                      </a:lnTo>
                      <a:close/>
                    </a:path>
                  </a:pathLst>
                </a:custGeom>
              </p:spPr>
            </p:pic>
            <p:grpSp>
              <p:nvGrpSpPr>
                <p:cNvPr id="3493" name="Graphic 4">
                  <a:extLst>
                    <a:ext uri="{FF2B5EF4-FFF2-40B4-BE49-F238E27FC236}">
                      <a16:creationId xmlns:a16="http://schemas.microsoft.com/office/drawing/2014/main" id="{EE37E852-9B22-4705-BD74-02D1F5E4BC73}"/>
                    </a:ext>
                  </a:extLst>
                </p:cNvPr>
                <p:cNvGrpSpPr/>
                <p:nvPr/>
              </p:nvGrpSpPr>
              <p:grpSpPr>
                <a:xfrm>
                  <a:off x="9376869" y="2240846"/>
                  <a:ext cx="324981" cy="221081"/>
                  <a:chOff x="9376869" y="2240846"/>
                  <a:chExt cx="324981" cy="221081"/>
                </a:xfrm>
                <a:solidFill>
                  <a:srgbClr val="A0BDAB"/>
                </a:solidFill>
              </p:grpSpPr>
              <p:sp>
                <p:nvSpPr>
                  <p:cNvPr id="3494" name="Freeform: Shape 3493">
                    <a:extLst>
                      <a:ext uri="{FF2B5EF4-FFF2-40B4-BE49-F238E27FC236}">
                        <a16:creationId xmlns:a16="http://schemas.microsoft.com/office/drawing/2014/main" id="{BB090C7B-8298-4048-9B73-72FF967D50DD}"/>
                      </a:ext>
                    </a:extLst>
                  </p:cNvPr>
                  <p:cNvSpPr/>
                  <p:nvPr/>
                </p:nvSpPr>
                <p:spPr>
                  <a:xfrm>
                    <a:off x="9570062" y="2379640"/>
                    <a:ext cx="130139" cy="82287"/>
                  </a:xfrm>
                  <a:custGeom>
                    <a:avLst/>
                    <a:gdLst>
                      <a:gd name="connsiteX0" fmla="*/ 127895 w 130139"/>
                      <a:gd name="connsiteY0" fmla="*/ 3526 h 82287"/>
                      <a:gd name="connsiteX1" fmla="*/ 0 w 130139"/>
                      <a:gd name="connsiteY1" fmla="*/ 82287 h 82287"/>
                      <a:gd name="connsiteX2" fmla="*/ 130139 w 130139"/>
                      <a:gd name="connsiteY2" fmla="*/ 0 h 82287"/>
                      <a:gd name="connsiteX3" fmla="*/ 127895 w 130139"/>
                      <a:gd name="connsiteY3" fmla="*/ 3526 h 82287"/>
                    </a:gdLst>
                    <a:ahLst/>
                    <a:cxnLst>
                      <a:cxn ang="0">
                        <a:pos x="connsiteX0" y="connsiteY0"/>
                      </a:cxn>
                      <a:cxn ang="0">
                        <a:pos x="connsiteX1" y="connsiteY1"/>
                      </a:cxn>
                      <a:cxn ang="0">
                        <a:pos x="connsiteX2" y="connsiteY2"/>
                      </a:cxn>
                      <a:cxn ang="0">
                        <a:pos x="connsiteX3" y="connsiteY3"/>
                      </a:cxn>
                    </a:cxnLst>
                    <a:rect l="l" t="t" r="r" b="b"/>
                    <a:pathLst>
                      <a:path w="130139" h="82287">
                        <a:moveTo>
                          <a:pt x="127895" y="3526"/>
                        </a:moveTo>
                        <a:cubicBezTo>
                          <a:pt x="86637" y="46524"/>
                          <a:pt x="42036" y="75419"/>
                          <a:pt x="0" y="82287"/>
                        </a:cubicBezTo>
                        <a:cubicBezTo>
                          <a:pt x="42174" y="74777"/>
                          <a:pt x="89293" y="43182"/>
                          <a:pt x="130139" y="0"/>
                        </a:cubicBezTo>
                        <a:lnTo>
                          <a:pt x="127895" y="3526"/>
                        </a:lnTo>
                        <a:close/>
                      </a:path>
                    </a:pathLst>
                  </a:custGeom>
                  <a:solidFill>
                    <a:srgbClr val="A0BDAB"/>
                  </a:solidFill>
                  <a:ln w="4577" cap="flat">
                    <a:noFill/>
                    <a:prstDash val="solid"/>
                    <a:miter/>
                  </a:ln>
                </p:spPr>
                <p:txBody>
                  <a:bodyPr rtlCol="0" anchor="ctr"/>
                  <a:lstStyle/>
                  <a:p>
                    <a:endParaRPr lang="th-TH"/>
                  </a:p>
                </p:txBody>
              </p:sp>
              <p:sp>
                <p:nvSpPr>
                  <p:cNvPr id="3495" name="Freeform: Shape 3494">
                    <a:extLst>
                      <a:ext uri="{FF2B5EF4-FFF2-40B4-BE49-F238E27FC236}">
                        <a16:creationId xmlns:a16="http://schemas.microsoft.com/office/drawing/2014/main" id="{040A68D2-1AE5-4B59-BD67-A59D6E8F6A63}"/>
                      </a:ext>
                    </a:extLst>
                  </p:cNvPr>
                  <p:cNvSpPr/>
                  <p:nvPr/>
                </p:nvSpPr>
                <p:spPr>
                  <a:xfrm>
                    <a:off x="9517677" y="2375610"/>
                    <a:ext cx="128215" cy="81004"/>
                  </a:xfrm>
                  <a:custGeom>
                    <a:avLst/>
                    <a:gdLst>
                      <a:gd name="connsiteX0" fmla="*/ 118142 w 128215"/>
                      <a:gd name="connsiteY0" fmla="*/ 8013 h 81004"/>
                      <a:gd name="connsiteX1" fmla="*/ 88652 w 128215"/>
                      <a:gd name="connsiteY1" fmla="*/ 28025 h 81004"/>
                      <a:gd name="connsiteX2" fmla="*/ 59117 w 128215"/>
                      <a:gd name="connsiteY2" fmla="*/ 46936 h 81004"/>
                      <a:gd name="connsiteX3" fmla="*/ 29581 w 128215"/>
                      <a:gd name="connsiteY3" fmla="*/ 65390 h 81004"/>
                      <a:gd name="connsiteX4" fmla="*/ 0 w 128215"/>
                      <a:gd name="connsiteY4" fmla="*/ 81005 h 81004"/>
                      <a:gd name="connsiteX5" fmla="*/ 29581 w 128215"/>
                      <a:gd name="connsiteY5" fmla="*/ 64932 h 81004"/>
                      <a:gd name="connsiteX6" fmla="*/ 59117 w 128215"/>
                      <a:gd name="connsiteY6" fmla="*/ 46066 h 81004"/>
                      <a:gd name="connsiteX7" fmla="*/ 88606 w 128215"/>
                      <a:gd name="connsiteY7" fmla="*/ 26696 h 81004"/>
                      <a:gd name="connsiteX8" fmla="*/ 128216 w 128215"/>
                      <a:gd name="connsiteY8" fmla="*/ 0 h 81004"/>
                      <a:gd name="connsiteX9" fmla="*/ 118142 w 128215"/>
                      <a:gd name="connsiteY9" fmla="*/ 8013 h 81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215" h="81004">
                        <a:moveTo>
                          <a:pt x="118142" y="8013"/>
                        </a:moveTo>
                        <a:cubicBezTo>
                          <a:pt x="108342" y="15066"/>
                          <a:pt x="98497" y="21660"/>
                          <a:pt x="88652" y="28025"/>
                        </a:cubicBezTo>
                        <a:cubicBezTo>
                          <a:pt x="78807" y="34389"/>
                          <a:pt x="68962" y="40663"/>
                          <a:pt x="59117" y="46936"/>
                        </a:cubicBezTo>
                        <a:cubicBezTo>
                          <a:pt x="49272" y="53210"/>
                          <a:pt x="39426" y="59529"/>
                          <a:pt x="29581" y="65390"/>
                        </a:cubicBezTo>
                        <a:cubicBezTo>
                          <a:pt x="19736" y="71252"/>
                          <a:pt x="9845" y="76655"/>
                          <a:pt x="0" y="81005"/>
                        </a:cubicBezTo>
                        <a:cubicBezTo>
                          <a:pt x="9845" y="76472"/>
                          <a:pt x="19736" y="70931"/>
                          <a:pt x="29581" y="64932"/>
                        </a:cubicBezTo>
                        <a:cubicBezTo>
                          <a:pt x="39426" y="58934"/>
                          <a:pt x="49272" y="52477"/>
                          <a:pt x="59117" y="46066"/>
                        </a:cubicBezTo>
                        <a:cubicBezTo>
                          <a:pt x="68962" y="39610"/>
                          <a:pt x="78807" y="33245"/>
                          <a:pt x="88606" y="26696"/>
                        </a:cubicBezTo>
                        <a:cubicBezTo>
                          <a:pt x="98452" y="20194"/>
                          <a:pt x="118462" y="7189"/>
                          <a:pt x="128216" y="0"/>
                        </a:cubicBezTo>
                        <a:lnTo>
                          <a:pt x="118142" y="8013"/>
                        </a:lnTo>
                        <a:close/>
                      </a:path>
                    </a:pathLst>
                  </a:custGeom>
                  <a:solidFill>
                    <a:srgbClr val="A0BDAB"/>
                  </a:solidFill>
                  <a:ln w="4577" cap="flat">
                    <a:noFill/>
                    <a:prstDash val="solid"/>
                    <a:miter/>
                  </a:ln>
                </p:spPr>
                <p:txBody>
                  <a:bodyPr rtlCol="0" anchor="ctr"/>
                  <a:lstStyle/>
                  <a:p>
                    <a:endParaRPr lang="th-TH"/>
                  </a:p>
                </p:txBody>
              </p:sp>
              <p:sp>
                <p:nvSpPr>
                  <p:cNvPr id="3496" name="Freeform: Shape 3495">
                    <a:extLst>
                      <a:ext uri="{FF2B5EF4-FFF2-40B4-BE49-F238E27FC236}">
                        <a16:creationId xmlns:a16="http://schemas.microsoft.com/office/drawing/2014/main" id="{F56B19B7-D346-4676-AA13-BBE34E4D5B24}"/>
                      </a:ext>
                    </a:extLst>
                  </p:cNvPr>
                  <p:cNvSpPr/>
                  <p:nvPr/>
                </p:nvSpPr>
                <p:spPr>
                  <a:xfrm>
                    <a:off x="9459064" y="2365078"/>
                    <a:ext cx="114569" cy="76746"/>
                  </a:xfrm>
                  <a:custGeom>
                    <a:avLst/>
                    <a:gdLst>
                      <a:gd name="connsiteX0" fmla="*/ 114570 w 114569"/>
                      <a:gd name="connsiteY0" fmla="*/ 962 h 76746"/>
                      <a:gd name="connsiteX1" fmla="*/ 102161 w 114569"/>
                      <a:gd name="connsiteY1" fmla="*/ 19141 h 76746"/>
                      <a:gd name="connsiteX2" fmla="*/ 88744 w 114569"/>
                      <a:gd name="connsiteY2" fmla="*/ 35626 h 76746"/>
                      <a:gd name="connsiteX3" fmla="*/ 74045 w 114569"/>
                      <a:gd name="connsiteY3" fmla="*/ 47623 h 76746"/>
                      <a:gd name="connsiteX4" fmla="*/ 59162 w 114569"/>
                      <a:gd name="connsiteY4" fmla="*/ 54034 h 76746"/>
                      <a:gd name="connsiteX5" fmla="*/ 0 w 114569"/>
                      <a:gd name="connsiteY5" fmla="*/ 76746 h 76746"/>
                      <a:gd name="connsiteX6" fmla="*/ 59254 w 114569"/>
                      <a:gd name="connsiteY6" fmla="*/ 53164 h 76746"/>
                      <a:gd name="connsiteX7" fmla="*/ 74045 w 114569"/>
                      <a:gd name="connsiteY7" fmla="*/ 46570 h 76746"/>
                      <a:gd name="connsiteX8" fmla="*/ 88423 w 114569"/>
                      <a:gd name="connsiteY8" fmla="*/ 34618 h 76746"/>
                      <a:gd name="connsiteX9" fmla="*/ 101565 w 114569"/>
                      <a:gd name="connsiteY9" fmla="*/ 18225 h 76746"/>
                      <a:gd name="connsiteX10" fmla="*/ 113792 w 114569"/>
                      <a:gd name="connsiteY10" fmla="*/ 0 h 76746"/>
                      <a:gd name="connsiteX11" fmla="*/ 114570 w 114569"/>
                      <a:gd name="connsiteY11" fmla="*/ 962 h 7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9" h="76746">
                        <a:moveTo>
                          <a:pt x="114570" y="962"/>
                        </a:moveTo>
                        <a:cubicBezTo>
                          <a:pt x="110495" y="7098"/>
                          <a:pt x="106419" y="13280"/>
                          <a:pt x="102161" y="19141"/>
                        </a:cubicBezTo>
                        <a:cubicBezTo>
                          <a:pt x="97902" y="25048"/>
                          <a:pt x="93460" y="30634"/>
                          <a:pt x="88744" y="35626"/>
                        </a:cubicBezTo>
                        <a:cubicBezTo>
                          <a:pt x="84027" y="40526"/>
                          <a:pt x="79082" y="44784"/>
                          <a:pt x="74045" y="47623"/>
                        </a:cubicBezTo>
                        <a:cubicBezTo>
                          <a:pt x="69008" y="50462"/>
                          <a:pt x="64108" y="52111"/>
                          <a:pt x="59162" y="54034"/>
                        </a:cubicBezTo>
                        <a:lnTo>
                          <a:pt x="0" y="76746"/>
                        </a:lnTo>
                        <a:lnTo>
                          <a:pt x="59254" y="53164"/>
                        </a:lnTo>
                        <a:cubicBezTo>
                          <a:pt x="64199" y="51149"/>
                          <a:pt x="69145" y="49455"/>
                          <a:pt x="74045" y="46570"/>
                        </a:cubicBezTo>
                        <a:cubicBezTo>
                          <a:pt x="78990" y="43685"/>
                          <a:pt x="83798" y="39472"/>
                          <a:pt x="88423" y="34618"/>
                        </a:cubicBezTo>
                        <a:cubicBezTo>
                          <a:pt x="93002" y="29673"/>
                          <a:pt x="97398" y="24086"/>
                          <a:pt x="101565" y="18225"/>
                        </a:cubicBezTo>
                        <a:cubicBezTo>
                          <a:pt x="105778" y="12364"/>
                          <a:pt x="109762" y="6182"/>
                          <a:pt x="113792" y="0"/>
                        </a:cubicBezTo>
                        <a:lnTo>
                          <a:pt x="114570" y="962"/>
                        </a:lnTo>
                        <a:close/>
                      </a:path>
                    </a:pathLst>
                  </a:custGeom>
                  <a:solidFill>
                    <a:srgbClr val="A0BDAB"/>
                  </a:solidFill>
                  <a:ln w="4577" cap="flat">
                    <a:noFill/>
                    <a:prstDash val="solid"/>
                    <a:miter/>
                  </a:ln>
                </p:spPr>
                <p:txBody>
                  <a:bodyPr rtlCol="0" anchor="ctr"/>
                  <a:lstStyle/>
                  <a:p>
                    <a:endParaRPr lang="th-TH"/>
                  </a:p>
                </p:txBody>
              </p:sp>
              <p:sp>
                <p:nvSpPr>
                  <p:cNvPr id="3497" name="Freeform: Shape 3496">
                    <a:extLst>
                      <a:ext uri="{FF2B5EF4-FFF2-40B4-BE49-F238E27FC236}">
                        <a16:creationId xmlns:a16="http://schemas.microsoft.com/office/drawing/2014/main" id="{4EAF04FC-F86B-4B24-829E-9CAF7DBCC6D8}"/>
                      </a:ext>
                    </a:extLst>
                  </p:cNvPr>
                  <p:cNvSpPr/>
                  <p:nvPr/>
                </p:nvSpPr>
                <p:spPr>
                  <a:xfrm>
                    <a:off x="9422156" y="2353264"/>
                    <a:ext cx="109304" cy="74227"/>
                  </a:xfrm>
                  <a:custGeom>
                    <a:avLst/>
                    <a:gdLst>
                      <a:gd name="connsiteX0" fmla="*/ 109304 w 109304"/>
                      <a:gd name="connsiteY0" fmla="*/ 1465 h 74227"/>
                      <a:gd name="connsiteX1" fmla="*/ 82195 w 109304"/>
                      <a:gd name="connsiteY1" fmla="*/ 22804 h 74227"/>
                      <a:gd name="connsiteX2" fmla="*/ 54812 w 109304"/>
                      <a:gd name="connsiteY2" fmla="*/ 40571 h 74227"/>
                      <a:gd name="connsiteX3" fmla="*/ 0 w 109304"/>
                      <a:gd name="connsiteY3" fmla="*/ 74228 h 74227"/>
                      <a:gd name="connsiteX4" fmla="*/ 54766 w 109304"/>
                      <a:gd name="connsiteY4" fmla="*/ 39701 h 74227"/>
                      <a:gd name="connsiteX5" fmla="*/ 82104 w 109304"/>
                      <a:gd name="connsiteY5" fmla="*/ 21522 h 74227"/>
                      <a:gd name="connsiteX6" fmla="*/ 108892 w 109304"/>
                      <a:gd name="connsiteY6" fmla="*/ 0 h 74227"/>
                      <a:gd name="connsiteX7" fmla="*/ 109304 w 109304"/>
                      <a:gd name="connsiteY7" fmla="*/ 1465 h 74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304" h="74227">
                        <a:moveTo>
                          <a:pt x="109304" y="1465"/>
                        </a:moveTo>
                        <a:cubicBezTo>
                          <a:pt x="100512" y="10166"/>
                          <a:pt x="91308" y="16760"/>
                          <a:pt x="82195" y="22804"/>
                        </a:cubicBezTo>
                        <a:cubicBezTo>
                          <a:pt x="73083" y="28849"/>
                          <a:pt x="63970" y="34756"/>
                          <a:pt x="54812" y="40571"/>
                        </a:cubicBezTo>
                        <a:cubicBezTo>
                          <a:pt x="36541" y="52202"/>
                          <a:pt x="18271" y="63421"/>
                          <a:pt x="0" y="74228"/>
                        </a:cubicBezTo>
                        <a:cubicBezTo>
                          <a:pt x="18271" y="63146"/>
                          <a:pt x="36541" y="51607"/>
                          <a:pt x="54766" y="39701"/>
                        </a:cubicBezTo>
                        <a:cubicBezTo>
                          <a:pt x="63879" y="33748"/>
                          <a:pt x="72992" y="27704"/>
                          <a:pt x="82104" y="21522"/>
                        </a:cubicBezTo>
                        <a:cubicBezTo>
                          <a:pt x="91171" y="15340"/>
                          <a:pt x="100283" y="8654"/>
                          <a:pt x="108892" y="0"/>
                        </a:cubicBezTo>
                        <a:lnTo>
                          <a:pt x="109304" y="1465"/>
                        </a:lnTo>
                        <a:close/>
                      </a:path>
                    </a:pathLst>
                  </a:custGeom>
                  <a:solidFill>
                    <a:srgbClr val="A0BDAB"/>
                  </a:solidFill>
                  <a:ln w="4577" cap="flat">
                    <a:noFill/>
                    <a:prstDash val="solid"/>
                    <a:miter/>
                  </a:ln>
                </p:spPr>
                <p:txBody>
                  <a:bodyPr rtlCol="0" anchor="ctr"/>
                  <a:lstStyle/>
                  <a:p>
                    <a:endParaRPr lang="th-TH"/>
                  </a:p>
                </p:txBody>
              </p:sp>
              <p:sp>
                <p:nvSpPr>
                  <p:cNvPr id="3498" name="Freeform: Shape 3497">
                    <a:extLst>
                      <a:ext uri="{FF2B5EF4-FFF2-40B4-BE49-F238E27FC236}">
                        <a16:creationId xmlns:a16="http://schemas.microsoft.com/office/drawing/2014/main" id="{E9CA6EB3-BE48-4650-B599-4AB6C891F0E8}"/>
                      </a:ext>
                    </a:extLst>
                  </p:cNvPr>
                  <p:cNvSpPr/>
                  <p:nvPr/>
                </p:nvSpPr>
                <p:spPr>
                  <a:xfrm>
                    <a:off x="9394544" y="2339343"/>
                    <a:ext cx="83981" cy="49179"/>
                  </a:xfrm>
                  <a:custGeom>
                    <a:avLst/>
                    <a:gdLst>
                      <a:gd name="connsiteX0" fmla="*/ 83707 w 83981"/>
                      <a:gd name="connsiteY0" fmla="*/ 1832 h 49179"/>
                      <a:gd name="connsiteX1" fmla="*/ 73312 w 83981"/>
                      <a:gd name="connsiteY1" fmla="*/ 6319 h 49179"/>
                      <a:gd name="connsiteX2" fmla="*/ 62917 w 83981"/>
                      <a:gd name="connsiteY2" fmla="*/ 13829 h 49179"/>
                      <a:gd name="connsiteX3" fmla="*/ 52614 w 83981"/>
                      <a:gd name="connsiteY3" fmla="*/ 22804 h 49179"/>
                      <a:gd name="connsiteX4" fmla="*/ 47394 w 83981"/>
                      <a:gd name="connsiteY4" fmla="*/ 27154 h 49179"/>
                      <a:gd name="connsiteX5" fmla="*/ 42128 w 83981"/>
                      <a:gd name="connsiteY5" fmla="*/ 31047 h 49179"/>
                      <a:gd name="connsiteX6" fmla="*/ 20927 w 83981"/>
                      <a:gd name="connsiteY6" fmla="*/ 42220 h 49179"/>
                      <a:gd name="connsiteX7" fmla="*/ 0 w 83981"/>
                      <a:gd name="connsiteY7" fmla="*/ 49180 h 49179"/>
                      <a:gd name="connsiteX8" fmla="*/ 20973 w 83981"/>
                      <a:gd name="connsiteY8" fmla="*/ 41762 h 49179"/>
                      <a:gd name="connsiteX9" fmla="*/ 42082 w 83981"/>
                      <a:gd name="connsiteY9" fmla="*/ 30222 h 49179"/>
                      <a:gd name="connsiteX10" fmla="*/ 62734 w 83981"/>
                      <a:gd name="connsiteY10" fmla="*/ 12638 h 49179"/>
                      <a:gd name="connsiteX11" fmla="*/ 73312 w 83981"/>
                      <a:gd name="connsiteY11" fmla="*/ 4808 h 49179"/>
                      <a:gd name="connsiteX12" fmla="*/ 83982 w 83981"/>
                      <a:gd name="connsiteY12" fmla="*/ 0 h 49179"/>
                      <a:gd name="connsiteX13" fmla="*/ 83707 w 83981"/>
                      <a:gd name="connsiteY13" fmla="*/ 1832 h 49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981" h="49179">
                        <a:moveTo>
                          <a:pt x="83707" y="1832"/>
                        </a:moveTo>
                        <a:cubicBezTo>
                          <a:pt x="80272" y="2793"/>
                          <a:pt x="76792" y="4259"/>
                          <a:pt x="73312" y="6319"/>
                        </a:cubicBezTo>
                        <a:cubicBezTo>
                          <a:pt x="69832" y="8334"/>
                          <a:pt x="66352" y="10944"/>
                          <a:pt x="62917" y="13829"/>
                        </a:cubicBezTo>
                        <a:cubicBezTo>
                          <a:pt x="59483" y="16714"/>
                          <a:pt x="56049" y="19828"/>
                          <a:pt x="52614" y="22804"/>
                        </a:cubicBezTo>
                        <a:cubicBezTo>
                          <a:pt x="50874" y="24315"/>
                          <a:pt x="49134" y="25781"/>
                          <a:pt x="47394" y="27154"/>
                        </a:cubicBezTo>
                        <a:cubicBezTo>
                          <a:pt x="45654" y="28528"/>
                          <a:pt x="43868" y="29856"/>
                          <a:pt x="42128" y="31047"/>
                        </a:cubicBezTo>
                        <a:cubicBezTo>
                          <a:pt x="35076" y="35901"/>
                          <a:pt x="27933" y="39472"/>
                          <a:pt x="20927" y="42220"/>
                        </a:cubicBezTo>
                        <a:cubicBezTo>
                          <a:pt x="13875" y="45013"/>
                          <a:pt x="6915" y="47120"/>
                          <a:pt x="0" y="49180"/>
                        </a:cubicBezTo>
                        <a:cubicBezTo>
                          <a:pt x="6960" y="46936"/>
                          <a:pt x="13966" y="44692"/>
                          <a:pt x="20973" y="41762"/>
                        </a:cubicBezTo>
                        <a:cubicBezTo>
                          <a:pt x="27978" y="38831"/>
                          <a:pt x="35076" y="35168"/>
                          <a:pt x="42082" y="30222"/>
                        </a:cubicBezTo>
                        <a:cubicBezTo>
                          <a:pt x="49089" y="25369"/>
                          <a:pt x="55820" y="18591"/>
                          <a:pt x="62734" y="12638"/>
                        </a:cubicBezTo>
                        <a:cubicBezTo>
                          <a:pt x="66214" y="9662"/>
                          <a:pt x="69740" y="6915"/>
                          <a:pt x="73312" y="4808"/>
                        </a:cubicBezTo>
                        <a:cubicBezTo>
                          <a:pt x="76884" y="2656"/>
                          <a:pt x="80456" y="1053"/>
                          <a:pt x="83982" y="0"/>
                        </a:cubicBezTo>
                        <a:lnTo>
                          <a:pt x="83707" y="1832"/>
                        </a:lnTo>
                        <a:close/>
                      </a:path>
                    </a:pathLst>
                  </a:custGeom>
                  <a:solidFill>
                    <a:srgbClr val="A0BDAB"/>
                  </a:solidFill>
                  <a:ln w="4577" cap="flat">
                    <a:noFill/>
                    <a:prstDash val="solid"/>
                    <a:miter/>
                  </a:ln>
                </p:spPr>
                <p:txBody>
                  <a:bodyPr rtlCol="0" anchor="ctr"/>
                  <a:lstStyle/>
                  <a:p>
                    <a:endParaRPr lang="th-TH"/>
                  </a:p>
                </p:txBody>
              </p:sp>
              <p:sp>
                <p:nvSpPr>
                  <p:cNvPr id="3499" name="Freeform: Shape 3498">
                    <a:extLst>
                      <a:ext uri="{FF2B5EF4-FFF2-40B4-BE49-F238E27FC236}">
                        <a16:creationId xmlns:a16="http://schemas.microsoft.com/office/drawing/2014/main" id="{ACBC0318-B802-4B99-847E-1F12F7D94647}"/>
                      </a:ext>
                    </a:extLst>
                  </p:cNvPr>
                  <p:cNvSpPr/>
                  <p:nvPr/>
                </p:nvSpPr>
                <p:spPr>
                  <a:xfrm>
                    <a:off x="9376869" y="2318371"/>
                    <a:ext cx="48035" cy="33839"/>
                  </a:xfrm>
                  <a:custGeom>
                    <a:avLst/>
                    <a:gdLst>
                      <a:gd name="connsiteX0" fmla="*/ 48035 w 48035"/>
                      <a:gd name="connsiteY0" fmla="*/ 0 h 33839"/>
                      <a:gd name="connsiteX1" fmla="*/ 45288 w 48035"/>
                      <a:gd name="connsiteY1" fmla="*/ 6503 h 33839"/>
                      <a:gd name="connsiteX2" fmla="*/ 42449 w 48035"/>
                      <a:gd name="connsiteY2" fmla="*/ 10120 h 33839"/>
                      <a:gd name="connsiteX3" fmla="*/ 36358 w 48035"/>
                      <a:gd name="connsiteY3" fmla="*/ 14928 h 33839"/>
                      <a:gd name="connsiteX4" fmla="*/ 24224 w 48035"/>
                      <a:gd name="connsiteY4" fmla="*/ 22346 h 33839"/>
                      <a:gd name="connsiteX5" fmla="*/ 0 w 48035"/>
                      <a:gd name="connsiteY5" fmla="*/ 33840 h 33839"/>
                      <a:gd name="connsiteX6" fmla="*/ 24178 w 48035"/>
                      <a:gd name="connsiteY6" fmla="*/ 21476 h 33839"/>
                      <a:gd name="connsiteX7" fmla="*/ 36221 w 48035"/>
                      <a:gd name="connsiteY7" fmla="*/ 13692 h 33839"/>
                      <a:gd name="connsiteX8" fmla="*/ 41991 w 48035"/>
                      <a:gd name="connsiteY8" fmla="*/ 8884 h 33839"/>
                      <a:gd name="connsiteX9" fmla="*/ 46387 w 48035"/>
                      <a:gd name="connsiteY9" fmla="*/ 916 h 33839"/>
                      <a:gd name="connsiteX10" fmla="*/ 48035 w 48035"/>
                      <a:gd name="connsiteY10" fmla="*/ 0 h 3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035" h="33839">
                        <a:moveTo>
                          <a:pt x="48035" y="0"/>
                        </a:moveTo>
                        <a:cubicBezTo>
                          <a:pt x="47623" y="1649"/>
                          <a:pt x="46158" y="5129"/>
                          <a:pt x="45288" y="6503"/>
                        </a:cubicBezTo>
                        <a:cubicBezTo>
                          <a:pt x="44418" y="7922"/>
                          <a:pt x="43456" y="9113"/>
                          <a:pt x="42449" y="10120"/>
                        </a:cubicBezTo>
                        <a:cubicBezTo>
                          <a:pt x="40434" y="12181"/>
                          <a:pt x="38373" y="13646"/>
                          <a:pt x="36358" y="14928"/>
                        </a:cubicBezTo>
                        <a:cubicBezTo>
                          <a:pt x="32329" y="17584"/>
                          <a:pt x="28253" y="20057"/>
                          <a:pt x="24224" y="22346"/>
                        </a:cubicBezTo>
                        <a:cubicBezTo>
                          <a:pt x="16119" y="26925"/>
                          <a:pt x="8013" y="30772"/>
                          <a:pt x="0" y="33840"/>
                        </a:cubicBezTo>
                        <a:cubicBezTo>
                          <a:pt x="8059" y="30451"/>
                          <a:pt x="16119" y="26330"/>
                          <a:pt x="24178" y="21476"/>
                        </a:cubicBezTo>
                        <a:cubicBezTo>
                          <a:pt x="28207" y="19049"/>
                          <a:pt x="32237" y="16439"/>
                          <a:pt x="36221" y="13692"/>
                        </a:cubicBezTo>
                        <a:cubicBezTo>
                          <a:pt x="38236" y="12318"/>
                          <a:pt x="40205" y="10853"/>
                          <a:pt x="41991" y="8884"/>
                        </a:cubicBezTo>
                        <a:cubicBezTo>
                          <a:pt x="43777" y="6960"/>
                          <a:pt x="45746" y="3572"/>
                          <a:pt x="46387" y="916"/>
                        </a:cubicBezTo>
                        <a:lnTo>
                          <a:pt x="48035" y="0"/>
                        </a:lnTo>
                        <a:close/>
                      </a:path>
                    </a:pathLst>
                  </a:custGeom>
                  <a:solidFill>
                    <a:srgbClr val="A0BDAB"/>
                  </a:solidFill>
                  <a:ln w="4577" cap="flat">
                    <a:noFill/>
                    <a:prstDash val="solid"/>
                    <a:miter/>
                  </a:ln>
                </p:spPr>
                <p:txBody>
                  <a:bodyPr rtlCol="0" anchor="ctr"/>
                  <a:lstStyle/>
                  <a:p>
                    <a:endParaRPr lang="th-TH"/>
                  </a:p>
                </p:txBody>
              </p:sp>
              <p:sp>
                <p:nvSpPr>
                  <p:cNvPr id="3500" name="Freeform: Shape 3499">
                    <a:extLst>
                      <a:ext uri="{FF2B5EF4-FFF2-40B4-BE49-F238E27FC236}">
                        <a16:creationId xmlns:a16="http://schemas.microsoft.com/office/drawing/2014/main" id="{2953CEA1-83CD-4745-B50C-98E5EAEEE4EB}"/>
                      </a:ext>
                    </a:extLst>
                  </p:cNvPr>
                  <p:cNvSpPr/>
                  <p:nvPr/>
                </p:nvSpPr>
                <p:spPr>
                  <a:xfrm>
                    <a:off x="9656104" y="2278944"/>
                    <a:ext cx="45745" cy="97169"/>
                  </a:xfrm>
                  <a:custGeom>
                    <a:avLst/>
                    <a:gdLst>
                      <a:gd name="connsiteX0" fmla="*/ 44509 w 45745"/>
                      <a:gd name="connsiteY0" fmla="*/ 97170 h 97169"/>
                      <a:gd name="connsiteX1" fmla="*/ 42174 w 45745"/>
                      <a:gd name="connsiteY1" fmla="*/ 81921 h 97169"/>
                      <a:gd name="connsiteX2" fmla="*/ 37045 w 45745"/>
                      <a:gd name="connsiteY2" fmla="*/ 69099 h 97169"/>
                      <a:gd name="connsiteX3" fmla="*/ 25735 w 45745"/>
                      <a:gd name="connsiteY3" fmla="*/ 44601 h 97169"/>
                      <a:gd name="connsiteX4" fmla="*/ 14379 w 45745"/>
                      <a:gd name="connsiteY4" fmla="*/ 20102 h 97169"/>
                      <a:gd name="connsiteX5" fmla="*/ 8059 w 45745"/>
                      <a:gd name="connsiteY5" fmla="*/ 8746 h 97169"/>
                      <a:gd name="connsiteX6" fmla="*/ 0 w 45745"/>
                      <a:gd name="connsiteY6" fmla="*/ 0 h 97169"/>
                      <a:gd name="connsiteX7" fmla="*/ 8197 w 45745"/>
                      <a:gd name="connsiteY7" fmla="*/ 8563 h 97169"/>
                      <a:gd name="connsiteX8" fmla="*/ 14653 w 45745"/>
                      <a:gd name="connsiteY8" fmla="*/ 19782 h 97169"/>
                      <a:gd name="connsiteX9" fmla="*/ 26284 w 45745"/>
                      <a:gd name="connsiteY9" fmla="*/ 43914 h 97169"/>
                      <a:gd name="connsiteX10" fmla="*/ 37870 w 45745"/>
                      <a:gd name="connsiteY10" fmla="*/ 68092 h 97169"/>
                      <a:gd name="connsiteX11" fmla="*/ 43181 w 45745"/>
                      <a:gd name="connsiteY11" fmla="*/ 80868 h 97169"/>
                      <a:gd name="connsiteX12" fmla="*/ 45746 w 45745"/>
                      <a:gd name="connsiteY12" fmla="*/ 96528 h 97169"/>
                      <a:gd name="connsiteX13" fmla="*/ 44509 w 45745"/>
                      <a:gd name="connsiteY13" fmla="*/ 97170 h 9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745" h="97169">
                        <a:moveTo>
                          <a:pt x="44509" y="97170"/>
                        </a:moveTo>
                        <a:cubicBezTo>
                          <a:pt x="44509" y="91537"/>
                          <a:pt x="43594" y="86500"/>
                          <a:pt x="42174" y="81921"/>
                        </a:cubicBezTo>
                        <a:cubicBezTo>
                          <a:pt x="40800" y="77342"/>
                          <a:pt x="38923" y="73220"/>
                          <a:pt x="37045" y="69099"/>
                        </a:cubicBezTo>
                        <a:lnTo>
                          <a:pt x="25735" y="44601"/>
                        </a:lnTo>
                        <a:cubicBezTo>
                          <a:pt x="21934" y="36450"/>
                          <a:pt x="18225" y="28208"/>
                          <a:pt x="14379" y="20102"/>
                        </a:cubicBezTo>
                        <a:cubicBezTo>
                          <a:pt x="12455" y="16119"/>
                          <a:pt x="10395" y="12181"/>
                          <a:pt x="8059" y="8746"/>
                        </a:cubicBezTo>
                        <a:cubicBezTo>
                          <a:pt x="5724" y="5266"/>
                          <a:pt x="3068" y="2244"/>
                          <a:pt x="0" y="0"/>
                        </a:cubicBezTo>
                        <a:cubicBezTo>
                          <a:pt x="3114" y="2198"/>
                          <a:pt x="5816" y="5129"/>
                          <a:pt x="8197" y="8563"/>
                        </a:cubicBezTo>
                        <a:cubicBezTo>
                          <a:pt x="10578" y="11951"/>
                          <a:pt x="12684" y="15798"/>
                          <a:pt x="14653" y="19782"/>
                        </a:cubicBezTo>
                        <a:cubicBezTo>
                          <a:pt x="18591" y="27750"/>
                          <a:pt x="22392" y="35855"/>
                          <a:pt x="26284" y="43914"/>
                        </a:cubicBezTo>
                        <a:lnTo>
                          <a:pt x="37870" y="68092"/>
                        </a:lnTo>
                        <a:cubicBezTo>
                          <a:pt x="39793" y="72121"/>
                          <a:pt x="41716" y="76243"/>
                          <a:pt x="43181" y="80868"/>
                        </a:cubicBezTo>
                        <a:cubicBezTo>
                          <a:pt x="44647" y="85493"/>
                          <a:pt x="45700" y="90667"/>
                          <a:pt x="45746" y="96528"/>
                        </a:cubicBezTo>
                        <a:lnTo>
                          <a:pt x="44509" y="97170"/>
                        </a:lnTo>
                        <a:close/>
                      </a:path>
                    </a:pathLst>
                  </a:custGeom>
                  <a:solidFill>
                    <a:srgbClr val="A0BDAB"/>
                  </a:solidFill>
                  <a:ln w="4577" cap="flat">
                    <a:noFill/>
                    <a:prstDash val="solid"/>
                    <a:miter/>
                  </a:ln>
                </p:spPr>
                <p:txBody>
                  <a:bodyPr rtlCol="0" anchor="ctr"/>
                  <a:lstStyle/>
                  <a:p>
                    <a:endParaRPr lang="th-TH"/>
                  </a:p>
                </p:txBody>
              </p:sp>
              <p:sp>
                <p:nvSpPr>
                  <p:cNvPr id="3501" name="Freeform: Shape 3500">
                    <a:extLst>
                      <a:ext uri="{FF2B5EF4-FFF2-40B4-BE49-F238E27FC236}">
                        <a16:creationId xmlns:a16="http://schemas.microsoft.com/office/drawing/2014/main" id="{44179018-4EDA-4427-84E4-3B4A0255BF66}"/>
                      </a:ext>
                    </a:extLst>
                  </p:cNvPr>
                  <p:cNvSpPr/>
                  <p:nvPr/>
                </p:nvSpPr>
                <p:spPr>
                  <a:xfrm>
                    <a:off x="9587417" y="2248951"/>
                    <a:ext cx="58384" cy="125926"/>
                  </a:xfrm>
                  <a:custGeom>
                    <a:avLst/>
                    <a:gdLst>
                      <a:gd name="connsiteX0" fmla="*/ 57102 w 58384"/>
                      <a:gd name="connsiteY0" fmla="*/ 125926 h 125926"/>
                      <a:gd name="connsiteX1" fmla="*/ 48035 w 58384"/>
                      <a:gd name="connsiteY1" fmla="*/ 88561 h 125926"/>
                      <a:gd name="connsiteX2" fmla="*/ 41533 w 58384"/>
                      <a:gd name="connsiteY2" fmla="*/ 71984 h 125926"/>
                      <a:gd name="connsiteX3" fmla="*/ 32832 w 58384"/>
                      <a:gd name="connsiteY3" fmla="*/ 58201 h 125926"/>
                      <a:gd name="connsiteX4" fmla="*/ 27978 w 58384"/>
                      <a:gd name="connsiteY4" fmla="*/ 51973 h 125926"/>
                      <a:gd name="connsiteX5" fmla="*/ 23445 w 58384"/>
                      <a:gd name="connsiteY5" fmla="*/ 45242 h 125926"/>
                      <a:gd name="connsiteX6" fmla="*/ 15432 w 58384"/>
                      <a:gd name="connsiteY6" fmla="*/ 30406 h 125926"/>
                      <a:gd name="connsiteX7" fmla="*/ 0 w 58384"/>
                      <a:gd name="connsiteY7" fmla="*/ 0 h 125926"/>
                      <a:gd name="connsiteX8" fmla="*/ 15706 w 58384"/>
                      <a:gd name="connsiteY8" fmla="*/ 30039 h 125926"/>
                      <a:gd name="connsiteX9" fmla="*/ 23857 w 58384"/>
                      <a:gd name="connsiteY9" fmla="*/ 44692 h 125926"/>
                      <a:gd name="connsiteX10" fmla="*/ 28437 w 58384"/>
                      <a:gd name="connsiteY10" fmla="*/ 51286 h 125926"/>
                      <a:gd name="connsiteX11" fmla="*/ 33336 w 58384"/>
                      <a:gd name="connsiteY11" fmla="*/ 57377 h 125926"/>
                      <a:gd name="connsiteX12" fmla="*/ 42220 w 58384"/>
                      <a:gd name="connsiteY12" fmla="*/ 71023 h 125926"/>
                      <a:gd name="connsiteX13" fmla="*/ 48951 w 58384"/>
                      <a:gd name="connsiteY13" fmla="*/ 87553 h 125926"/>
                      <a:gd name="connsiteX14" fmla="*/ 58384 w 58384"/>
                      <a:gd name="connsiteY14" fmla="*/ 124736 h 125926"/>
                      <a:gd name="connsiteX15" fmla="*/ 57102 w 58384"/>
                      <a:gd name="connsiteY15" fmla="*/ 125926 h 12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84" h="125926">
                        <a:moveTo>
                          <a:pt x="57102" y="125926"/>
                        </a:moveTo>
                        <a:cubicBezTo>
                          <a:pt x="54446" y="113105"/>
                          <a:pt x="51744" y="100329"/>
                          <a:pt x="48035" y="88561"/>
                        </a:cubicBezTo>
                        <a:cubicBezTo>
                          <a:pt x="46158" y="82699"/>
                          <a:pt x="44051" y="77113"/>
                          <a:pt x="41533" y="71984"/>
                        </a:cubicBezTo>
                        <a:cubicBezTo>
                          <a:pt x="39014" y="66855"/>
                          <a:pt x="36084" y="62276"/>
                          <a:pt x="32832" y="58201"/>
                        </a:cubicBezTo>
                        <a:cubicBezTo>
                          <a:pt x="31230" y="56140"/>
                          <a:pt x="29581" y="54125"/>
                          <a:pt x="27978" y="51973"/>
                        </a:cubicBezTo>
                        <a:cubicBezTo>
                          <a:pt x="26376" y="49867"/>
                          <a:pt x="24865" y="47623"/>
                          <a:pt x="23445" y="45242"/>
                        </a:cubicBezTo>
                        <a:cubicBezTo>
                          <a:pt x="20606" y="40525"/>
                          <a:pt x="17996" y="35443"/>
                          <a:pt x="15432" y="30406"/>
                        </a:cubicBezTo>
                        <a:lnTo>
                          <a:pt x="0" y="0"/>
                        </a:lnTo>
                        <a:lnTo>
                          <a:pt x="15706" y="30039"/>
                        </a:lnTo>
                        <a:cubicBezTo>
                          <a:pt x="18317" y="35031"/>
                          <a:pt x="20927" y="40067"/>
                          <a:pt x="23857" y="44692"/>
                        </a:cubicBezTo>
                        <a:cubicBezTo>
                          <a:pt x="25323" y="47028"/>
                          <a:pt x="26834" y="49226"/>
                          <a:pt x="28437" y="51286"/>
                        </a:cubicBezTo>
                        <a:cubicBezTo>
                          <a:pt x="30039" y="53347"/>
                          <a:pt x="31688" y="55362"/>
                          <a:pt x="33336" y="57377"/>
                        </a:cubicBezTo>
                        <a:cubicBezTo>
                          <a:pt x="36633" y="61406"/>
                          <a:pt x="39656" y="65940"/>
                          <a:pt x="42220" y="71023"/>
                        </a:cubicBezTo>
                        <a:cubicBezTo>
                          <a:pt x="44830" y="76105"/>
                          <a:pt x="47028" y="81692"/>
                          <a:pt x="48951" y="87553"/>
                        </a:cubicBezTo>
                        <a:cubicBezTo>
                          <a:pt x="52798" y="99276"/>
                          <a:pt x="55591" y="112006"/>
                          <a:pt x="58384" y="124736"/>
                        </a:cubicBezTo>
                        <a:lnTo>
                          <a:pt x="57102" y="125926"/>
                        </a:lnTo>
                        <a:close/>
                      </a:path>
                    </a:pathLst>
                  </a:custGeom>
                  <a:solidFill>
                    <a:srgbClr val="A0BDAB"/>
                  </a:solidFill>
                  <a:ln w="4577" cap="flat">
                    <a:noFill/>
                    <a:prstDash val="solid"/>
                    <a:miter/>
                  </a:ln>
                </p:spPr>
                <p:txBody>
                  <a:bodyPr rtlCol="0" anchor="ctr"/>
                  <a:lstStyle/>
                  <a:p>
                    <a:endParaRPr lang="th-TH"/>
                  </a:p>
                </p:txBody>
              </p:sp>
              <p:sp>
                <p:nvSpPr>
                  <p:cNvPr id="3502" name="Freeform: Shape 3501">
                    <a:extLst>
                      <a:ext uri="{FF2B5EF4-FFF2-40B4-BE49-F238E27FC236}">
                        <a16:creationId xmlns:a16="http://schemas.microsoft.com/office/drawing/2014/main" id="{309E4814-2774-4D9D-8F4B-052DC8D28691}"/>
                      </a:ext>
                    </a:extLst>
                  </p:cNvPr>
                  <p:cNvSpPr/>
                  <p:nvPr/>
                </p:nvSpPr>
                <p:spPr>
                  <a:xfrm>
                    <a:off x="9534895" y="2242540"/>
                    <a:ext cx="44234" cy="122446"/>
                  </a:xfrm>
                  <a:custGeom>
                    <a:avLst/>
                    <a:gdLst>
                      <a:gd name="connsiteX0" fmla="*/ 42952 w 44234"/>
                      <a:gd name="connsiteY0" fmla="*/ 122446 h 122446"/>
                      <a:gd name="connsiteX1" fmla="*/ 40983 w 44234"/>
                      <a:gd name="connsiteY1" fmla="*/ 103992 h 122446"/>
                      <a:gd name="connsiteX2" fmla="*/ 40205 w 44234"/>
                      <a:gd name="connsiteY2" fmla="*/ 99596 h 122446"/>
                      <a:gd name="connsiteX3" fmla="*/ 39335 w 44234"/>
                      <a:gd name="connsiteY3" fmla="*/ 95292 h 122446"/>
                      <a:gd name="connsiteX4" fmla="*/ 38373 w 44234"/>
                      <a:gd name="connsiteY4" fmla="*/ 91033 h 122446"/>
                      <a:gd name="connsiteX5" fmla="*/ 37320 w 44234"/>
                      <a:gd name="connsiteY5" fmla="*/ 86912 h 122446"/>
                      <a:gd name="connsiteX6" fmla="*/ 32329 w 44234"/>
                      <a:gd name="connsiteY6" fmla="*/ 71068 h 122446"/>
                      <a:gd name="connsiteX7" fmla="*/ 29490 w 44234"/>
                      <a:gd name="connsiteY7" fmla="*/ 63513 h 122446"/>
                      <a:gd name="connsiteX8" fmla="*/ 26467 w 44234"/>
                      <a:gd name="connsiteY8" fmla="*/ 56186 h 122446"/>
                      <a:gd name="connsiteX9" fmla="*/ 13371 w 44234"/>
                      <a:gd name="connsiteY9" fmla="*/ 27933 h 122446"/>
                      <a:gd name="connsiteX10" fmla="*/ 0 w 44234"/>
                      <a:gd name="connsiteY10" fmla="*/ 0 h 122446"/>
                      <a:gd name="connsiteX11" fmla="*/ 13646 w 44234"/>
                      <a:gd name="connsiteY11" fmla="*/ 27567 h 122446"/>
                      <a:gd name="connsiteX12" fmla="*/ 27017 w 44234"/>
                      <a:gd name="connsiteY12" fmla="*/ 55454 h 122446"/>
                      <a:gd name="connsiteX13" fmla="*/ 30131 w 44234"/>
                      <a:gd name="connsiteY13" fmla="*/ 62734 h 122446"/>
                      <a:gd name="connsiteX14" fmla="*/ 33061 w 44234"/>
                      <a:gd name="connsiteY14" fmla="*/ 70244 h 122446"/>
                      <a:gd name="connsiteX15" fmla="*/ 38236 w 44234"/>
                      <a:gd name="connsiteY15" fmla="*/ 86042 h 122446"/>
                      <a:gd name="connsiteX16" fmla="*/ 39335 w 44234"/>
                      <a:gd name="connsiteY16" fmla="*/ 90163 h 122446"/>
                      <a:gd name="connsiteX17" fmla="*/ 40342 w 44234"/>
                      <a:gd name="connsiteY17" fmla="*/ 94422 h 122446"/>
                      <a:gd name="connsiteX18" fmla="*/ 41258 w 44234"/>
                      <a:gd name="connsiteY18" fmla="*/ 98726 h 122446"/>
                      <a:gd name="connsiteX19" fmla="*/ 42082 w 44234"/>
                      <a:gd name="connsiteY19" fmla="*/ 103122 h 122446"/>
                      <a:gd name="connsiteX20" fmla="*/ 44234 w 44234"/>
                      <a:gd name="connsiteY20" fmla="*/ 121668 h 122446"/>
                      <a:gd name="connsiteX21" fmla="*/ 42952 w 44234"/>
                      <a:gd name="connsiteY21" fmla="*/ 122446 h 12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234" h="122446">
                        <a:moveTo>
                          <a:pt x="42952" y="122446"/>
                        </a:moveTo>
                        <a:cubicBezTo>
                          <a:pt x="42586" y="116081"/>
                          <a:pt x="41991" y="109899"/>
                          <a:pt x="40983" y="103992"/>
                        </a:cubicBezTo>
                        <a:cubicBezTo>
                          <a:pt x="40754" y="102481"/>
                          <a:pt x="40479" y="101062"/>
                          <a:pt x="40205" y="99596"/>
                        </a:cubicBezTo>
                        <a:cubicBezTo>
                          <a:pt x="39930" y="98131"/>
                          <a:pt x="39655" y="96666"/>
                          <a:pt x="39335" y="95292"/>
                        </a:cubicBezTo>
                        <a:lnTo>
                          <a:pt x="38373" y="91033"/>
                        </a:lnTo>
                        <a:lnTo>
                          <a:pt x="37320" y="86912"/>
                        </a:lnTo>
                        <a:cubicBezTo>
                          <a:pt x="35854" y="81463"/>
                          <a:pt x="34206" y="76151"/>
                          <a:pt x="32329" y="71068"/>
                        </a:cubicBezTo>
                        <a:cubicBezTo>
                          <a:pt x="31459" y="68504"/>
                          <a:pt x="30451" y="66031"/>
                          <a:pt x="29490" y="63513"/>
                        </a:cubicBezTo>
                        <a:cubicBezTo>
                          <a:pt x="28482" y="61086"/>
                          <a:pt x="27521" y="58567"/>
                          <a:pt x="26467" y="56186"/>
                        </a:cubicBezTo>
                        <a:cubicBezTo>
                          <a:pt x="22346" y="46524"/>
                          <a:pt x="17813" y="37274"/>
                          <a:pt x="13371" y="27933"/>
                        </a:cubicBezTo>
                        <a:lnTo>
                          <a:pt x="0" y="0"/>
                        </a:lnTo>
                        <a:lnTo>
                          <a:pt x="13646" y="27567"/>
                        </a:lnTo>
                        <a:cubicBezTo>
                          <a:pt x="18179" y="36771"/>
                          <a:pt x="22804" y="45883"/>
                          <a:pt x="27017" y="55454"/>
                        </a:cubicBezTo>
                        <a:cubicBezTo>
                          <a:pt x="28116" y="57835"/>
                          <a:pt x="29123" y="60307"/>
                          <a:pt x="30131" y="62734"/>
                        </a:cubicBezTo>
                        <a:cubicBezTo>
                          <a:pt x="31092" y="65207"/>
                          <a:pt x="32145" y="67680"/>
                          <a:pt x="33061" y="70244"/>
                        </a:cubicBezTo>
                        <a:cubicBezTo>
                          <a:pt x="34984" y="75281"/>
                          <a:pt x="36679" y="80593"/>
                          <a:pt x="38236" y="86042"/>
                        </a:cubicBezTo>
                        <a:lnTo>
                          <a:pt x="39335" y="90163"/>
                        </a:lnTo>
                        <a:lnTo>
                          <a:pt x="40342" y="94422"/>
                        </a:lnTo>
                        <a:cubicBezTo>
                          <a:pt x="40708" y="95842"/>
                          <a:pt x="40983" y="97261"/>
                          <a:pt x="41258" y="98726"/>
                        </a:cubicBezTo>
                        <a:cubicBezTo>
                          <a:pt x="41533" y="100192"/>
                          <a:pt x="41853" y="101611"/>
                          <a:pt x="42082" y="103122"/>
                        </a:cubicBezTo>
                        <a:cubicBezTo>
                          <a:pt x="43090" y="109075"/>
                          <a:pt x="43777" y="115303"/>
                          <a:pt x="44234" y="121668"/>
                        </a:cubicBezTo>
                        <a:lnTo>
                          <a:pt x="42952" y="122446"/>
                        </a:lnTo>
                        <a:close/>
                      </a:path>
                    </a:pathLst>
                  </a:custGeom>
                  <a:solidFill>
                    <a:srgbClr val="A0BDAB"/>
                  </a:solidFill>
                  <a:ln w="4577" cap="flat">
                    <a:noFill/>
                    <a:prstDash val="solid"/>
                    <a:miter/>
                  </a:ln>
                </p:spPr>
                <p:txBody>
                  <a:bodyPr rtlCol="0" anchor="ctr"/>
                  <a:lstStyle/>
                  <a:p>
                    <a:endParaRPr lang="th-TH"/>
                  </a:p>
                </p:txBody>
              </p:sp>
              <p:sp>
                <p:nvSpPr>
                  <p:cNvPr id="3503" name="Freeform: Shape 3502">
                    <a:extLst>
                      <a:ext uri="{FF2B5EF4-FFF2-40B4-BE49-F238E27FC236}">
                        <a16:creationId xmlns:a16="http://schemas.microsoft.com/office/drawing/2014/main" id="{E39FC5A3-469C-4B97-A208-0152690CEB1D}"/>
                      </a:ext>
                    </a:extLst>
                  </p:cNvPr>
                  <p:cNvSpPr/>
                  <p:nvPr/>
                </p:nvSpPr>
                <p:spPr>
                  <a:xfrm>
                    <a:off x="9490660" y="2240846"/>
                    <a:ext cx="45974" cy="114844"/>
                  </a:xfrm>
                  <a:custGeom>
                    <a:avLst/>
                    <a:gdLst>
                      <a:gd name="connsiteX0" fmla="*/ 44784 w 45974"/>
                      <a:gd name="connsiteY0" fmla="*/ 114845 h 114844"/>
                      <a:gd name="connsiteX1" fmla="*/ 34344 w 45974"/>
                      <a:gd name="connsiteY1" fmla="*/ 85309 h 114844"/>
                      <a:gd name="connsiteX2" fmla="*/ 22942 w 45974"/>
                      <a:gd name="connsiteY2" fmla="*/ 56827 h 114844"/>
                      <a:gd name="connsiteX3" fmla="*/ 0 w 45974"/>
                      <a:gd name="connsiteY3" fmla="*/ 0 h 114844"/>
                      <a:gd name="connsiteX4" fmla="*/ 23491 w 45974"/>
                      <a:gd name="connsiteY4" fmla="*/ 56186 h 114844"/>
                      <a:gd name="connsiteX5" fmla="*/ 35214 w 45974"/>
                      <a:gd name="connsiteY5" fmla="*/ 84348 h 114844"/>
                      <a:gd name="connsiteX6" fmla="*/ 45975 w 45974"/>
                      <a:gd name="connsiteY6" fmla="*/ 113608 h 114844"/>
                      <a:gd name="connsiteX7" fmla="*/ 44784 w 45974"/>
                      <a:gd name="connsiteY7" fmla="*/ 114845 h 11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74" h="114844">
                        <a:moveTo>
                          <a:pt x="44784" y="114845"/>
                        </a:moveTo>
                        <a:cubicBezTo>
                          <a:pt x="41670" y="104634"/>
                          <a:pt x="38098" y="94880"/>
                          <a:pt x="34344" y="85309"/>
                        </a:cubicBezTo>
                        <a:cubicBezTo>
                          <a:pt x="30589" y="75739"/>
                          <a:pt x="26742" y="66306"/>
                          <a:pt x="22942" y="56827"/>
                        </a:cubicBezTo>
                        <a:lnTo>
                          <a:pt x="0" y="0"/>
                        </a:lnTo>
                        <a:lnTo>
                          <a:pt x="23491" y="56186"/>
                        </a:lnTo>
                        <a:cubicBezTo>
                          <a:pt x="27383" y="65573"/>
                          <a:pt x="31367" y="74869"/>
                          <a:pt x="35214" y="84348"/>
                        </a:cubicBezTo>
                        <a:cubicBezTo>
                          <a:pt x="39060" y="93827"/>
                          <a:pt x="42723" y="103489"/>
                          <a:pt x="45975" y="113608"/>
                        </a:cubicBezTo>
                        <a:lnTo>
                          <a:pt x="44784" y="114845"/>
                        </a:lnTo>
                        <a:close/>
                      </a:path>
                    </a:pathLst>
                  </a:custGeom>
                  <a:solidFill>
                    <a:srgbClr val="A0BDAB"/>
                  </a:solidFill>
                  <a:ln w="4577" cap="flat">
                    <a:noFill/>
                    <a:prstDash val="solid"/>
                    <a:miter/>
                  </a:ln>
                </p:spPr>
                <p:txBody>
                  <a:bodyPr rtlCol="0" anchor="ctr"/>
                  <a:lstStyle/>
                  <a:p>
                    <a:endParaRPr lang="th-TH"/>
                  </a:p>
                </p:txBody>
              </p:sp>
              <p:sp>
                <p:nvSpPr>
                  <p:cNvPr id="3504" name="Freeform: Shape 3503">
                    <a:extLst>
                      <a:ext uri="{FF2B5EF4-FFF2-40B4-BE49-F238E27FC236}">
                        <a16:creationId xmlns:a16="http://schemas.microsoft.com/office/drawing/2014/main" id="{443B9967-550C-4574-9B0F-F881B3DA47CE}"/>
                      </a:ext>
                    </a:extLst>
                  </p:cNvPr>
                  <p:cNvSpPr/>
                  <p:nvPr/>
                </p:nvSpPr>
                <p:spPr>
                  <a:xfrm>
                    <a:off x="9453661" y="2243456"/>
                    <a:ext cx="32511" cy="94834"/>
                  </a:xfrm>
                  <a:custGeom>
                    <a:avLst/>
                    <a:gdLst>
                      <a:gd name="connsiteX0" fmla="*/ 31275 w 32511"/>
                      <a:gd name="connsiteY0" fmla="*/ 94834 h 94834"/>
                      <a:gd name="connsiteX1" fmla="*/ 0 w 32511"/>
                      <a:gd name="connsiteY1" fmla="*/ 0 h 94834"/>
                      <a:gd name="connsiteX2" fmla="*/ 32512 w 32511"/>
                      <a:gd name="connsiteY2" fmla="*/ 93735 h 94834"/>
                      <a:gd name="connsiteX3" fmla="*/ 31275 w 32511"/>
                      <a:gd name="connsiteY3" fmla="*/ 94834 h 94834"/>
                    </a:gdLst>
                    <a:ahLst/>
                    <a:cxnLst>
                      <a:cxn ang="0">
                        <a:pos x="connsiteX0" y="connsiteY0"/>
                      </a:cxn>
                      <a:cxn ang="0">
                        <a:pos x="connsiteX1" y="connsiteY1"/>
                      </a:cxn>
                      <a:cxn ang="0">
                        <a:pos x="connsiteX2" y="connsiteY2"/>
                      </a:cxn>
                      <a:cxn ang="0">
                        <a:pos x="connsiteX3" y="connsiteY3"/>
                      </a:cxn>
                    </a:cxnLst>
                    <a:rect l="l" t="t" r="r" b="b"/>
                    <a:pathLst>
                      <a:path w="32511" h="94834">
                        <a:moveTo>
                          <a:pt x="31275" y="94834"/>
                        </a:moveTo>
                        <a:cubicBezTo>
                          <a:pt x="24636" y="59483"/>
                          <a:pt x="14058" y="27521"/>
                          <a:pt x="0" y="0"/>
                        </a:cubicBezTo>
                        <a:cubicBezTo>
                          <a:pt x="14424" y="27017"/>
                          <a:pt x="25414" y="58613"/>
                          <a:pt x="32512" y="93735"/>
                        </a:cubicBezTo>
                        <a:lnTo>
                          <a:pt x="31275" y="94834"/>
                        </a:lnTo>
                        <a:close/>
                      </a:path>
                    </a:pathLst>
                  </a:custGeom>
                  <a:solidFill>
                    <a:srgbClr val="A0BDAB"/>
                  </a:solidFill>
                  <a:ln w="4577" cap="flat">
                    <a:noFill/>
                    <a:prstDash val="solid"/>
                    <a:miter/>
                  </a:ln>
                </p:spPr>
                <p:txBody>
                  <a:bodyPr rtlCol="0" anchor="ctr"/>
                  <a:lstStyle/>
                  <a:p>
                    <a:endParaRPr lang="th-TH"/>
                  </a:p>
                </p:txBody>
              </p:sp>
              <p:sp>
                <p:nvSpPr>
                  <p:cNvPr id="3505" name="Freeform: Shape 3504">
                    <a:extLst>
                      <a:ext uri="{FF2B5EF4-FFF2-40B4-BE49-F238E27FC236}">
                        <a16:creationId xmlns:a16="http://schemas.microsoft.com/office/drawing/2014/main" id="{A8D104C5-9641-4ECE-B834-9CD5CD77DB39}"/>
                      </a:ext>
                    </a:extLst>
                  </p:cNvPr>
                  <p:cNvSpPr/>
                  <p:nvPr/>
                </p:nvSpPr>
                <p:spPr>
                  <a:xfrm>
                    <a:off x="9401138" y="2255866"/>
                    <a:ext cx="32740" cy="62963"/>
                  </a:xfrm>
                  <a:custGeom>
                    <a:avLst/>
                    <a:gdLst>
                      <a:gd name="connsiteX0" fmla="*/ 31505 w 32740"/>
                      <a:gd name="connsiteY0" fmla="*/ 62963 h 62963"/>
                      <a:gd name="connsiteX1" fmla="*/ 0 w 32740"/>
                      <a:gd name="connsiteY1" fmla="*/ 0 h 62963"/>
                      <a:gd name="connsiteX2" fmla="*/ 32741 w 32740"/>
                      <a:gd name="connsiteY2" fmla="*/ 61818 h 62963"/>
                      <a:gd name="connsiteX3" fmla="*/ 31505 w 32740"/>
                      <a:gd name="connsiteY3" fmla="*/ 62963 h 62963"/>
                    </a:gdLst>
                    <a:ahLst/>
                    <a:cxnLst>
                      <a:cxn ang="0">
                        <a:pos x="connsiteX0" y="connsiteY0"/>
                      </a:cxn>
                      <a:cxn ang="0">
                        <a:pos x="connsiteX1" y="connsiteY1"/>
                      </a:cxn>
                      <a:cxn ang="0">
                        <a:pos x="connsiteX2" y="connsiteY2"/>
                      </a:cxn>
                      <a:cxn ang="0">
                        <a:pos x="connsiteX3" y="connsiteY3"/>
                      </a:cxn>
                    </a:cxnLst>
                    <a:rect l="l" t="t" r="r" b="b"/>
                    <a:pathLst>
                      <a:path w="32740" h="62963">
                        <a:moveTo>
                          <a:pt x="31505" y="62963"/>
                        </a:moveTo>
                        <a:cubicBezTo>
                          <a:pt x="25826" y="36496"/>
                          <a:pt x="14928" y="14745"/>
                          <a:pt x="0" y="0"/>
                        </a:cubicBezTo>
                        <a:cubicBezTo>
                          <a:pt x="15294" y="14195"/>
                          <a:pt x="26605" y="35534"/>
                          <a:pt x="32741" y="61818"/>
                        </a:cubicBezTo>
                        <a:lnTo>
                          <a:pt x="31505" y="62963"/>
                        </a:lnTo>
                        <a:close/>
                      </a:path>
                    </a:pathLst>
                  </a:custGeom>
                  <a:solidFill>
                    <a:srgbClr val="A0BDAB"/>
                  </a:solidFill>
                  <a:ln w="4577" cap="flat">
                    <a:noFill/>
                    <a:prstDash val="solid"/>
                    <a:miter/>
                  </a:ln>
                </p:spPr>
                <p:txBody>
                  <a:bodyPr rtlCol="0" anchor="ctr"/>
                  <a:lstStyle/>
                  <a:p>
                    <a:endParaRPr lang="th-TH"/>
                  </a:p>
                </p:txBody>
              </p:sp>
            </p:grpSp>
          </p:grpSp>
        </p:grpSp>
        <p:grpSp>
          <p:nvGrpSpPr>
            <p:cNvPr id="2614" name="Graphic 3512">
              <a:extLst>
                <a:ext uri="{FF2B5EF4-FFF2-40B4-BE49-F238E27FC236}">
                  <a16:creationId xmlns:a16="http://schemas.microsoft.com/office/drawing/2014/main" id="{E5E1783F-1788-4FCA-BD5D-03490E96FA07}"/>
                </a:ext>
              </a:extLst>
            </p:cNvPr>
            <p:cNvGrpSpPr/>
            <p:nvPr/>
          </p:nvGrpSpPr>
          <p:grpSpPr>
            <a:xfrm flipH="1" flipV="1">
              <a:off x="8370871" y="5966153"/>
              <a:ext cx="1384102" cy="1408686"/>
              <a:chOff x="4692675" y="4122640"/>
              <a:chExt cx="2271848" cy="2312200"/>
            </a:xfrm>
          </p:grpSpPr>
          <p:grpSp>
            <p:nvGrpSpPr>
              <p:cNvPr id="3413" name="Graphic 3512">
                <a:extLst>
                  <a:ext uri="{FF2B5EF4-FFF2-40B4-BE49-F238E27FC236}">
                    <a16:creationId xmlns:a16="http://schemas.microsoft.com/office/drawing/2014/main" id="{DB23CCD7-8FCF-4FF9-8A10-5E6E0F915D51}"/>
                  </a:ext>
                </a:extLst>
              </p:cNvPr>
              <p:cNvGrpSpPr/>
              <p:nvPr/>
            </p:nvGrpSpPr>
            <p:grpSpPr>
              <a:xfrm>
                <a:off x="4692675" y="4122640"/>
                <a:ext cx="2271848" cy="2312200"/>
                <a:chOff x="4692675" y="4122640"/>
                <a:chExt cx="2271848" cy="2312200"/>
              </a:xfrm>
              <a:solidFill>
                <a:srgbClr val="938F50"/>
              </a:solidFill>
            </p:grpSpPr>
            <p:pic>
              <p:nvPicPr>
                <p:cNvPr id="3432" name="Picture 3431">
                  <a:extLst>
                    <a:ext uri="{FF2B5EF4-FFF2-40B4-BE49-F238E27FC236}">
                      <a16:creationId xmlns:a16="http://schemas.microsoft.com/office/drawing/2014/main" id="{FF27FEC6-E8D9-4746-BC07-8988AA89A022}"/>
                    </a:ext>
                  </a:extLst>
                </p:cNvPr>
                <p:cNvPicPr>
                  <a:picLocks noChangeAspect="1"/>
                </p:cNvPicPr>
                <p:nvPr/>
              </p:nvPicPr>
              <p:blipFill>
                <a:blip r:embed="rId99"/>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3433" name="Picture 3432">
                  <a:extLst>
                    <a:ext uri="{FF2B5EF4-FFF2-40B4-BE49-F238E27FC236}">
                      <a16:creationId xmlns:a16="http://schemas.microsoft.com/office/drawing/2014/main" id="{3879BAC4-D60F-41FC-AC10-6AD39817EF7A}"/>
                    </a:ext>
                  </a:extLst>
                </p:cNvPr>
                <p:cNvPicPr>
                  <a:picLocks noChangeAspect="1"/>
                </p:cNvPicPr>
                <p:nvPr/>
              </p:nvPicPr>
              <p:blipFill>
                <a:blip r:embed="rId100"/>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3434" name="Picture 3433">
                  <a:extLst>
                    <a:ext uri="{FF2B5EF4-FFF2-40B4-BE49-F238E27FC236}">
                      <a16:creationId xmlns:a16="http://schemas.microsoft.com/office/drawing/2014/main" id="{E63A0CEA-3F42-49DB-984F-5913F949EB18}"/>
                    </a:ext>
                  </a:extLst>
                </p:cNvPr>
                <p:cNvPicPr>
                  <a:picLocks noChangeAspect="1"/>
                </p:cNvPicPr>
                <p:nvPr/>
              </p:nvPicPr>
              <p:blipFill>
                <a:blip r:embed="rId101"/>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3435" name="Picture 3434">
                  <a:extLst>
                    <a:ext uri="{FF2B5EF4-FFF2-40B4-BE49-F238E27FC236}">
                      <a16:creationId xmlns:a16="http://schemas.microsoft.com/office/drawing/2014/main" id="{B7EB4A21-244A-46AB-B5E6-1DB3BFE37737}"/>
                    </a:ext>
                  </a:extLst>
                </p:cNvPr>
                <p:cNvPicPr>
                  <a:picLocks noChangeAspect="1"/>
                </p:cNvPicPr>
                <p:nvPr/>
              </p:nvPicPr>
              <p:blipFill>
                <a:blip r:embed="rId102"/>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3436" name="Picture 3435">
                  <a:extLst>
                    <a:ext uri="{FF2B5EF4-FFF2-40B4-BE49-F238E27FC236}">
                      <a16:creationId xmlns:a16="http://schemas.microsoft.com/office/drawing/2014/main" id="{4477A28B-FA59-4392-9E14-317B8E43A7F1}"/>
                    </a:ext>
                  </a:extLst>
                </p:cNvPr>
                <p:cNvPicPr>
                  <a:picLocks noChangeAspect="1"/>
                </p:cNvPicPr>
                <p:nvPr/>
              </p:nvPicPr>
              <p:blipFill>
                <a:blip r:embed="rId103"/>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3437" name="Picture 3436">
                  <a:extLst>
                    <a:ext uri="{FF2B5EF4-FFF2-40B4-BE49-F238E27FC236}">
                      <a16:creationId xmlns:a16="http://schemas.microsoft.com/office/drawing/2014/main" id="{D5EBE9DC-C57C-4180-BE69-E84A3F97E867}"/>
                    </a:ext>
                  </a:extLst>
                </p:cNvPr>
                <p:cNvPicPr>
                  <a:picLocks noChangeAspect="1"/>
                </p:cNvPicPr>
                <p:nvPr/>
              </p:nvPicPr>
              <p:blipFill>
                <a:blip r:embed="rId104"/>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3438" name="Picture 3437">
                  <a:extLst>
                    <a:ext uri="{FF2B5EF4-FFF2-40B4-BE49-F238E27FC236}">
                      <a16:creationId xmlns:a16="http://schemas.microsoft.com/office/drawing/2014/main" id="{79D25098-0D69-4C53-BC65-9E84D9E28DC5}"/>
                    </a:ext>
                  </a:extLst>
                </p:cNvPr>
                <p:cNvPicPr>
                  <a:picLocks noChangeAspect="1"/>
                </p:cNvPicPr>
                <p:nvPr/>
              </p:nvPicPr>
              <p:blipFill>
                <a:blip r:embed="rId105"/>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3439" name="Picture 3438">
                  <a:extLst>
                    <a:ext uri="{FF2B5EF4-FFF2-40B4-BE49-F238E27FC236}">
                      <a16:creationId xmlns:a16="http://schemas.microsoft.com/office/drawing/2014/main" id="{1A770252-2533-441B-9965-CAE688C8D1C3}"/>
                    </a:ext>
                  </a:extLst>
                </p:cNvPr>
                <p:cNvPicPr>
                  <a:picLocks noChangeAspect="1"/>
                </p:cNvPicPr>
                <p:nvPr/>
              </p:nvPicPr>
              <p:blipFill>
                <a:blip r:embed="rId106"/>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3440" name="Picture 3439">
                  <a:extLst>
                    <a:ext uri="{FF2B5EF4-FFF2-40B4-BE49-F238E27FC236}">
                      <a16:creationId xmlns:a16="http://schemas.microsoft.com/office/drawing/2014/main" id="{BC9B1F23-DCE1-4345-A0AD-7B50051F39A2}"/>
                    </a:ext>
                  </a:extLst>
                </p:cNvPr>
                <p:cNvPicPr>
                  <a:picLocks noChangeAspect="1"/>
                </p:cNvPicPr>
                <p:nvPr/>
              </p:nvPicPr>
              <p:blipFill>
                <a:blip r:embed="rId107"/>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3441" name="Picture 3440">
                  <a:extLst>
                    <a:ext uri="{FF2B5EF4-FFF2-40B4-BE49-F238E27FC236}">
                      <a16:creationId xmlns:a16="http://schemas.microsoft.com/office/drawing/2014/main" id="{D691C9CA-6F97-4667-8A6C-DBE56E2091B9}"/>
                    </a:ext>
                  </a:extLst>
                </p:cNvPr>
                <p:cNvPicPr>
                  <a:picLocks noChangeAspect="1"/>
                </p:cNvPicPr>
                <p:nvPr/>
              </p:nvPicPr>
              <p:blipFill>
                <a:blip r:embed="rId108"/>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3442" name="Picture 3441">
                  <a:extLst>
                    <a:ext uri="{FF2B5EF4-FFF2-40B4-BE49-F238E27FC236}">
                      <a16:creationId xmlns:a16="http://schemas.microsoft.com/office/drawing/2014/main" id="{F5773CA9-165A-4371-BF18-BF09647544E4}"/>
                    </a:ext>
                  </a:extLst>
                </p:cNvPr>
                <p:cNvPicPr>
                  <a:picLocks noChangeAspect="1"/>
                </p:cNvPicPr>
                <p:nvPr/>
              </p:nvPicPr>
              <p:blipFill>
                <a:blip r:embed="rId109"/>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3443" name="Picture 3442">
                  <a:extLst>
                    <a:ext uri="{FF2B5EF4-FFF2-40B4-BE49-F238E27FC236}">
                      <a16:creationId xmlns:a16="http://schemas.microsoft.com/office/drawing/2014/main" id="{7296ABB3-D869-41FD-8EB1-86847C88078B}"/>
                    </a:ext>
                  </a:extLst>
                </p:cNvPr>
                <p:cNvPicPr>
                  <a:picLocks noChangeAspect="1"/>
                </p:cNvPicPr>
                <p:nvPr/>
              </p:nvPicPr>
              <p:blipFill>
                <a:blip r:embed="rId110"/>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3444" name="Picture 3443">
                  <a:extLst>
                    <a:ext uri="{FF2B5EF4-FFF2-40B4-BE49-F238E27FC236}">
                      <a16:creationId xmlns:a16="http://schemas.microsoft.com/office/drawing/2014/main" id="{C628FC3B-0D8C-4CDC-A22D-72FB8B55AC0A}"/>
                    </a:ext>
                  </a:extLst>
                </p:cNvPr>
                <p:cNvPicPr>
                  <a:picLocks noChangeAspect="1"/>
                </p:cNvPicPr>
                <p:nvPr/>
              </p:nvPicPr>
              <p:blipFill>
                <a:blip r:embed="rId111"/>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3445" name="Picture 3444">
                  <a:extLst>
                    <a:ext uri="{FF2B5EF4-FFF2-40B4-BE49-F238E27FC236}">
                      <a16:creationId xmlns:a16="http://schemas.microsoft.com/office/drawing/2014/main" id="{E90CDEE1-76EA-4114-A099-202DEE7525E1}"/>
                    </a:ext>
                  </a:extLst>
                </p:cNvPr>
                <p:cNvPicPr>
                  <a:picLocks noChangeAspect="1"/>
                </p:cNvPicPr>
                <p:nvPr/>
              </p:nvPicPr>
              <p:blipFill>
                <a:blip r:embed="rId112"/>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3446" name="Picture 3445">
                  <a:extLst>
                    <a:ext uri="{FF2B5EF4-FFF2-40B4-BE49-F238E27FC236}">
                      <a16:creationId xmlns:a16="http://schemas.microsoft.com/office/drawing/2014/main" id="{02730B2A-3FDB-4F35-A522-8316F896F06D}"/>
                    </a:ext>
                  </a:extLst>
                </p:cNvPr>
                <p:cNvPicPr>
                  <a:picLocks noChangeAspect="1"/>
                </p:cNvPicPr>
                <p:nvPr/>
              </p:nvPicPr>
              <p:blipFill>
                <a:blip r:embed="rId113"/>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3447" name="Picture 3446">
                  <a:extLst>
                    <a:ext uri="{FF2B5EF4-FFF2-40B4-BE49-F238E27FC236}">
                      <a16:creationId xmlns:a16="http://schemas.microsoft.com/office/drawing/2014/main" id="{3E9E24FE-4249-4822-904F-F0700A352B40}"/>
                    </a:ext>
                  </a:extLst>
                </p:cNvPr>
                <p:cNvPicPr>
                  <a:picLocks noChangeAspect="1"/>
                </p:cNvPicPr>
                <p:nvPr/>
              </p:nvPicPr>
              <p:blipFill>
                <a:blip r:embed="rId114"/>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3448" name="Picture 3447">
                  <a:extLst>
                    <a:ext uri="{FF2B5EF4-FFF2-40B4-BE49-F238E27FC236}">
                      <a16:creationId xmlns:a16="http://schemas.microsoft.com/office/drawing/2014/main" id="{FA4307ED-871C-4916-AA41-33DC5E40686E}"/>
                    </a:ext>
                  </a:extLst>
                </p:cNvPr>
                <p:cNvPicPr>
                  <a:picLocks noChangeAspect="1"/>
                </p:cNvPicPr>
                <p:nvPr/>
              </p:nvPicPr>
              <p:blipFill>
                <a:blip r:embed="rId115"/>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3449" name="Picture 3448">
                  <a:extLst>
                    <a:ext uri="{FF2B5EF4-FFF2-40B4-BE49-F238E27FC236}">
                      <a16:creationId xmlns:a16="http://schemas.microsoft.com/office/drawing/2014/main" id="{9CC106B4-8DC8-465E-97D3-368EE93FCB91}"/>
                    </a:ext>
                  </a:extLst>
                </p:cNvPr>
                <p:cNvPicPr>
                  <a:picLocks noChangeAspect="1"/>
                </p:cNvPicPr>
                <p:nvPr/>
              </p:nvPicPr>
              <p:blipFill>
                <a:blip r:embed="rId116"/>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3450" name="Picture 3449">
                  <a:extLst>
                    <a:ext uri="{FF2B5EF4-FFF2-40B4-BE49-F238E27FC236}">
                      <a16:creationId xmlns:a16="http://schemas.microsoft.com/office/drawing/2014/main" id="{E180DAE1-5E07-4E7F-8BC2-799302592E41}"/>
                    </a:ext>
                  </a:extLst>
                </p:cNvPr>
                <p:cNvPicPr>
                  <a:picLocks noChangeAspect="1"/>
                </p:cNvPicPr>
                <p:nvPr/>
              </p:nvPicPr>
              <p:blipFill>
                <a:blip r:embed="rId117"/>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3451" name="Picture 3450">
                  <a:extLst>
                    <a:ext uri="{FF2B5EF4-FFF2-40B4-BE49-F238E27FC236}">
                      <a16:creationId xmlns:a16="http://schemas.microsoft.com/office/drawing/2014/main" id="{C9BCAF09-6EF7-4341-9C84-6A01FC7E4AA5}"/>
                    </a:ext>
                  </a:extLst>
                </p:cNvPr>
                <p:cNvPicPr>
                  <a:picLocks noChangeAspect="1"/>
                </p:cNvPicPr>
                <p:nvPr/>
              </p:nvPicPr>
              <p:blipFill>
                <a:blip r:embed="rId118"/>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3452" name="Picture 3451">
                  <a:extLst>
                    <a:ext uri="{FF2B5EF4-FFF2-40B4-BE49-F238E27FC236}">
                      <a16:creationId xmlns:a16="http://schemas.microsoft.com/office/drawing/2014/main" id="{59A6848C-3944-4008-9238-78CFF690DC9C}"/>
                    </a:ext>
                  </a:extLst>
                </p:cNvPr>
                <p:cNvPicPr>
                  <a:picLocks noChangeAspect="1"/>
                </p:cNvPicPr>
                <p:nvPr/>
              </p:nvPicPr>
              <p:blipFill>
                <a:blip r:embed="rId119"/>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3453" name="Picture 3452">
                  <a:extLst>
                    <a:ext uri="{FF2B5EF4-FFF2-40B4-BE49-F238E27FC236}">
                      <a16:creationId xmlns:a16="http://schemas.microsoft.com/office/drawing/2014/main" id="{CC5175D1-41C8-48B4-A585-C4FF779002D4}"/>
                    </a:ext>
                  </a:extLst>
                </p:cNvPr>
                <p:cNvPicPr>
                  <a:picLocks noChangeAspect="1"/>
                </p:cNvPicPr>
                <p:nvPr/>
              </p:nvPicPr>
              <p:blipFill>
                <a:blip r:embed="rId120"/>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3454" name="Picture 3453">
                  <a:extLst>
                    <a:ext uri="{FF2B5EF4-FFF2-40B4-BE49-F238E27FC236}">
                      <a16:creationId xmlns:a16="http://schemas.microsoft.com/office/drawing/2014/main" id="{C1DAFCF4-3C8A-4F97-9264-E0BE1D5CD50A}"/>
                    </a:ext>
                  </a:extLst>
                </p:cNvPr>
                <p:cNvPicPr>
                  <a:picLocks noChangeAspect="1"/>
                </p:cNvPicPr>
                <p:nvPr/>
              </p:nvPicPr>
              <p:blipFill>
                <a:blip r:embed="rId121"/>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3455" name="Picture 3454">
                  <a:extLst>
                    <a:ext uri="{FF2B5EF4-FFF2-40B4-BE49-F238E27FC236}">
                      <a16:creationId xmlns:a16="http://schemas.microsoft.com/office/drawing/2014/main" id="{9D4038BE-157D-4A3D-88A2-8DC91AA27EF0}"/>
                    </a:ext>
                  </a:extLst>
                </p:cNvPr>
                <p:cNvPicPr>
                  <a:picLocks noChangeAspect="1"/>
                </p:cNvPicPr>
                <p:nvPr/>
              </p:nvPicPr>
              <p:blipFill>
                <a:blip r:embed="rId122"/>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3456" name="Picture 3455">
                  <a:extLst>
                    <a:ext uri="{FF2B5EF4-FFF2-40B4-BE49-F238E27FC236}">
                      <a16:creationId xmlns:a16="http://schemas.microsoft.com/office/drawing/2014/main" id="{C2750693-65AD-4C88-93A9-BBE4C09A6E15}"/>
                    </a:ext>
                  </a:extLst>
                </p:cNvPr>
                <p:cNvPicPr>
                  <a:picLocks noChangeAspect="1"/>
                </p:cNvPicPr>
                <p:nvPr/>
              </p:nvPicPr>
              <p:blipFill>
                <a:blip r:embed="rId123"/>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3457" name="Graphic 3512">
                  <a:extLst>
                    <a:ext uri="{FF2B5EF4-FFF2-40B4-BE49-F238E27FC236}">
                      <a16:creationId xmlns:a16="http://schemas.microsoft.com/office/drawing/2014/main" id="{BE654F1B-E54F-46C4-8906-DBD06BD85463}"/>
                    </a:ext>
                  </a:extLst>
                </p:cNvPr>
                <p:cNvGrpSpPr/>
                <p:nvPr/>
              </p:nvGrpSpPr>
              <p:grpSpPr>
                <a:xfrm>
                  <a:off x="5088130" y="4659329"/>
                  <a:ext cx="1028989" cy="1004778"/>
                  <a:chOff x="5088130" y="4659329"/>
                  <a:chExt cx="1028989" cy="1004778"/>
                </a:xfrm>
                <a:solidFill>
                  <a:srgbClr val="938F50"/>
                </a:solidFill>
              </p:grpSpPr>
              <p:pic>
                <p:nvPicPr>
                  <p:cNvPr id="3458" name="Picture 3457">
                    <a:extLst>
                      <a:ext uri="{FF2B5EF4-FFF2-40B4-BE49-F238E27FC236}">
                        <a16:creationId xmlns:a16="http://schemas.microsoft.com/office/drawing/2014/main" id="{3BE14977-8FA1-49B8-9CC1-CCB3D33F07E6}"/>
                      </a:ext>
                    </a:extLst>
                  </p:cNvPr>
                  <p:cNvPicPr>
                    <a:picLocks noChangeAspect="1"/>
                  </p:cNvPicPr>
                  <p:nvPr/>
                </p:nvPicPr>
                <p:blipFill>
                  <a:blip r:embed="rId124"/>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3459" name="Freeform: Shape 3458">
                    <a:extLst>
                      <a:ext uri="{FF2B5EF4-FFF2-40B4-BE49-F238E27FC236}">
                        <a16:creationId xmlns:a16="http://schemas.microsoft.com/office/drawing/2014/main" id="{6F369DF5-96B9-4AE1-9F48-0028B06AA70D}"/>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3460" name="Picture 3459">
                    <a:extLst>
                      <a:ext uri="{FF2B5EF4-FFF2-40B4-BE49-F238E27FC236}">
                        <a16:creationId xmlns:a16="http://schemas.microsoft.com/office/drawing/2014/main" id="{AEBFC1DC-05C6-483C-A13C-F3D041554440}"/>
                      </a:ext>
                    </a:extLst>
                  </p:cNvPr>
                  <p:cNvPicPr>
                    <a:picLocks noChangeAspect="1"/>
                  </p:cNvPicPr>
                  <p:nvPr/>
                </p:nvPicPr>
                <p:blipFill>
                  <a:blip r:embed="rId125"/>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3461" name="Picture 3460">
                    <a:extLst>
                      <a:ext uri="{FF2B5EF4-FFF2-40B4-BE49-F238E27FC236}">
                        <a16:creationId xmlns:a16="http://schemas.microsoft.com/office/drawing/2014/main" id="{87ED9331-1B25-4297-8D97-6654DFA2B849}"/>
                      </a:ext>
                    </a:extLst>
                  </p:cNvPr>
                  <p:cNvPicPr>
                    <a:picLocks noChangeAspect="1"/>
                  </p:cNvPicPr>
                  <p:nvPr/>
                </p:nvPicPr>
                <p:blipFill>
                  <a:blip r:embed="rId126"/>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3462" name="Freeform: Shape 3461">
                    <a:extLst>
                      <a:ext uri="{FF2B5EF4-FFF2-40B4-BE49-F238E27FC236}">
                        <a16:creationId xmlns:a16="http://schemas.microsoft.com/office/drawing/2014/main" id="{BD407D6A-8403-4E6E-923B-4B6E27429CC6}"/>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3463" name="Picture 3462">
                    <a:extLst>
                      <a:ext uri="{FF2B5EF4-FFF2-40B4-BE49-F238E27FC236}">
                        <a16:creationId xmlns:a16="http://schemas.microsoft.com/office/drawing/2014/main" id="{154A4063-B4FC-4E4B-8D41-EC590B681534}"/>
                      </a:ext>
                    </a:extLst>
                  </p:cNvPr>
                  <p:cNvPicPr>
                    <a:picLocks noChangeAspect="1"/>
                  </p:cNvPicPr>
                  <p:nvPr/>
                </p:nvPicPr>
                <p:blipFill>
                  <a:blip r:embed="rId127"/>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3464" name="Picture 3463">
                    <a:extLst>
                      <a:ext uri="{FF2B5EF4-FFF2-40B4-BE49-F238E27FC236}">
                        <a16:creationId xmlns:a16="http://schemas.microsoft.com/office/drawing/2014/main" id="{180F775A-21EC-4142-A2B4-A39738A80639}"/>
                      </a:ext>
                    </a:extLst>
                  </p:cNvPr>
                  <p:cNvPicPr>
                    <a:picLocks noChangeAspect="1"/>
                  </p:cNvPicPr>
                  <p:nvPr/>
                </p:nvPicPr>
                <p:blipFill>
                  <a:blip r:embed="rId128"/>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3465" name="Picture 3464">
                    <a:extLst>
                      <a:ext uri="{FF2B5EF4-FFF2-40B4-BE49-F238E27FC236}">
                        <a16:creationId xmlns:a16="http://schemas.microsoft.com/office/drawing/2014/main" id="{154F0078-CB13-4C57-88FE-8BC20B6AD70B}"/>
                      </a:ext>
                    </a:extLst>
                  </p:cNvPr>
                  <p:cNvPicPr>
                    <a:picLocks noChangeAspect="1"/>
                  </p:cNvPicPr>
                  <p:nvPr/>
                </p:nvPicPr>
                <p:blipFill>
                  <a:blip r:embed="rId129"/>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3466" name="Picture 3465">
                    <a:extLst>
                      <a:ext uri="{FF2B5EF4-FFF2-40B4-BE49-F238E27FC236}">
                        <a16:creationId xmlns:a16="http://schemas.microsoft.com/office/drawing/2014/main" id="{9211B558-4B9E-4F9C-8B62-5A84F9AC7191}"/>
                      </a:ext>
                    </a:extLst>
                  </p:cNvPr>
                  <p:cNvPicPr>
                    <a:picLocks noChangeAspect="1"/>
                  </p:cNvPicPr>
                  <p:nvPr/>
                </p:nvPicPr>
                <p:blipFill>
                  <a:blip r:embed="rId130"/>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3467" name="Picture 3466">
                    <a:extLst>
                      <a:ext uri="{FF2B5EF4-FFF2-40B4-BE49-F238E27FC236}">
                        <a16:creationId xmlns:a16="http://schemas.microsoft.com/office/drawing/2014/main" id="{66746EB2-EEB1-41D8-8B80-2758E3CAF24F}"/>
                      </a:ext>
                    </a:extLst>
                  </p:cNvPr>
                  <p:cNvPicPr>
                    <a:picLocks noChangeAspect="1"/>
                  </p:cNvPicPr>
                  <p:nvPr/>
                </p:nvPicPr>
                <p:blipFill>
                  <a:blip r:embed="rId131"/>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3468" name="Picture 3467">
                    <a:extLst>
                      <a:ext uri="{FF2B5EF4-FFF2-40B4-BE49-F238E27FC236}">
                        <a16:creationId xmlns:a16="http://schemas.microsoft.com/office/drawing/2014/main" id="{6B047533-692B-4519-9DDD-3AC7FFA2FA0F}"/>
                      </a:ext>
                    </a:extLst>
                  </p:cNvPr>
                  <p:cNvPicPr>
                    <a:picLocks noChangeAspect="1"/>
                  </p:cNvPicPr>
                  <p:nvPr/>
                </p:nvPicPr>
                <p:blipFill>
                  <a:blip r:embed="rId132"/>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3469" name="Picture 3468">
                    <a:extLst>
                      <a:ext uri="{FF2B5EF4-FFF2-40B4-BE49-F238E27FC236}">
                        <a16:creationId xmlns:a16="http://schemas.microsoft.com/office/drawing/2014/main" id="{88AD9C50-70AA-4724-940A-B2974E28736D}"/>
                      </a:ext>
                    </a:extLst>
                  </p:cNvPr>
                  <p:cNvPicPr>
                    <a:picLocks noChangeAspect="1"/>
                  </p:cNvPicPr>
                  <p:nvPr/>
                </p:nvPicPr>
                <p:blipFill>
                  <a:blip r:embed="rId133"/>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3470" name="Picture 3469">
                    <a:extLst>
                      <a:ext uri="{FF2B5EF4-FFF2-40B4-BE49-F238E27FC236}">
                        <a16:creationId xmlns:a16="http://schemas.microsoft.com/office/drawing/2014/main" id="{1618A357-AF69-4850-942B-299C5E9E0D8C}"/>
                      </a:ext>
                    </a:extLst>
                  </p:cNvPr>
                  <p:cNvPicPr>
                    <a:picLocks noChangeAspect="1"/>
                  </p:cNvPicPr>
                  <p:nvPr/>
                </p:nvPicPr>
                <p:blipFill>
                  <a:blip r:embed="rId134"/>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3471" name="Picture 3470">
                    <a:extLst>
                      <a:ext uri="{FF2B5EF4-FFF2-40B4-BE49-F238E27FC236}">
                        <a16:creationId xmlns:a16="http://schemas.microsoft.com/office/drawing/2014/main" id="{ACDBF532-FF90-4E94-BE13-4EEC3C44A62D}"/>
                      </a:ext>
                    </a:extLst>
                  </p:cNvPr>
                  <p:cNvPicPr>
                    <a:picLocks noChangeAspect="1"/>
                  </p:cNvPicPr>
                  <p:nvPr/>
                </p:nvPicPr>
                <p:blipFill>
                  <a:blip r:embed="rId135"/>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3472" name="Picture 3471">
                    <a:extLst>
                      <a:ext uri="{FF2B5EF4-FFF2-40B4-BE49-F238E27FC236}">
                        <a16:creationId xmlns:a16="http://schemas.microsoft.com/office/drawing/2014/main" id="{7D102332-A6C7-4E34-BE1C-7EFA9041FF02}"/>
                      </a:ext>
                    </a:extLst>
                  </p:cNvPr>
                  <p:cNvPicPr>
                    <a:picLocks noChangeAspect="1"/>
                  </p:cNvPicPr>
                  <p:nvPr/>
                </p:nvPicPr>
                <p:blipFill>
                  <a:blip r:embed="rId136"/>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3473" name="Picture 3472">
                    <a:extLst>
                      <a:ext uri="{FF2B5EF4-FFF2-40B4-BE49-F238E27FC236}">
                        <a16:creationId xmlns:a16="http://schemas.microsoft.com/office/drawing/2014/main" id="{AD41C5CD-A974-4483-BA1A-D8DA17008A62}"/>
                      </a:ext>
                    </a:extLst>
                  </p:cNvPr>
                  <p:cNvPicPr>
                    <a:picLocks noChangeAspect="1"/>
                  </p:cNvPicPr>
                  <p:nvPr/>
                </p:nvPicPr>
                <p:blipFill>
                  <a:blip r:embed="rId137"/>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3474" name="Picture 3473">
                    <a:extLst>
                      <a:ext uri="{FF2B5EF4-FFF2-40B4-BE49-F238E27FC236}">
                        <a16:creationId xmlns:a16="http://schemas.microsoft.com/office/drawing/2014/main" id="{2B1E540F-91C8-4673-B36A-7A21FCBCFCD9}"/>
                      </a:ext>
                    </a:extLst>
                  </p:cNvPr>
                  <p:cNvPicPr>
                    <a:picLocks noChangeAspect="1"/>
                  </p:cNvPicPr>
                  <p:nvPr/>
                </p:nvPicPr>
                <p:blipFill>
                  <a:blip r:embed="rId138"/>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3414" name="Freeform: Shape 3413">
                <a:extLst>
                  <a:ext uri="{FF2B5EF4-FFF2-40B4-BE49-F238E27FC236}">
                    <a16:creationId xmlns:a16="http://schemas.microsoft.com/office/drawing/2014/main" id="{9864B82E-74CA-4374-8762-79EEF0F90140}"/>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3415" name="Freeform: Shape 3414">
                <a:extLst>
                  <a:ext uri="{FF2B5EF4-FFF2-40B4-BE49-F238E27FC236}">
                    <a16:creationId xmlns:a16="http://schemas.microsoft.com/office/drawing/2014/main" id="{C0ED73E5-861E-46D4-8244-C38C4D0BECD4}"/>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3416" name="Freeform: Shape 3415">
                <a:extLst>
                  <a:ext uri="{FF2B5EF4-FFF2-40B4-BE49-F238E27FC236}">
                    <a16:creationId xmlns:a16="http://schemas.microsoft.com/office/drawing/2014/main" id="{093FCC3E-91FE-42C7-A9F6-D7F3708DC89A}"/>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3417" name="Freeform: Shape 3416">
                <a:extLst>
                  <a:ext uri="{FF2B5EF4-FFF2-40B4-BE49-F238E27FC236}">
                    <a16:creationId xmlns:a16="http://schemas.microsoft.com/office/drawing/2014/main" id="{9CEB150A-A648-48AF-88D6-D0F8C4848528}"/>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3418" name="Freeform: Shape 3417">
                <a:extLst>
                  <a:ext uri="{FF2B5EF4-FFF2-40B4-BE49-F238E27FC236}">
                    <a16:creationId xmlns:a16="http://schemas.microsoft.com/office/drawing/2014/main" id="{07F48540-5B37-42E3-B80E-CD4EB87455D6}"/>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3419" name="Freeform: Shape 3418">
                <a:extLst>
                  <a:ext uri="{FF2B5EF4-FFF2-40B4-BE49-F238E27FC236}">
                    <a16:creationId xmlns:a16="http://schemas.microsoft.com/office/drawing/2014/main" id="{447B9DDC-BBA4-42DB-83C6-4BBE31A569A7}"/>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3420" name="Freeform: Shape 3419">
                <a:extLst>
                  <a:ext uri="{FF2B5EF4-FFF2-40B4-BE49-F238E27FC236}">
                    <a16:creationId xmlns:a16="http://schemas.microsoft.com/office/drawing/2014/main" id="{EC04C9B9-1587-40E8-8D7F-8B2AC7A589FA}"/>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3421" name="Freeform: Shape 3420">
                <a:extLst>
                  <a:ext uri="{FF2B5EF4-FFF2-40B4-BE49-F238E27FC236}">
                    <a16:creationId xmlns:a16="http://schemas.microsoft.com/office/drawing/2014/main" id="{06983402-57B6-4C1C-9B00-EBCDD36938B2}"/>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3422" name="Freeform: Shape 3421">
                <a:extLst>
                  <a:ext uri="{FF2B5EF4-FFF2-40B4-BE49-F238E27FC236}">
                    <a16:creationId xmlns:a16="http://schemas.microsoft.com/office/drawing/2014/main" id="{B2DBB49B-0980-44E4-9379-D5A5781940D3}"/>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3423" name="Freeform: Shape 3422">
                <a:extLst>
                  <a:ext uri="{FF2B5EF4-FFF2-40B4-BE49-F238E27FC236}">
                    <a16:creationId xmlns:a16="http://schemas.microsoft.com/office/drawing/2014/main" id="{36561B5A-B833-42E3-BC02-EFF711B20C0A}"/>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3424" name="Freeform: Shape 3423">
                <a:extLst>
                  <a:ext uri="{FF2B5EF4-FFF2-40B4-BE49-F238E27FC236}">
                    <a16:creationId xmlns:a16="http://schemas.microsoft.com/office/drawing/2014/main" id="{C193C03B-D0C6-4A0F-A43D-B7A82E474312}"/>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3425" name="Freeform: Shape 3424">
                <a:extLst>
                  <a:ext uri="{FF2B5EF4-FFF2-40B4-BE49-F238E27FC236}">
                    <a16:creationId xmlns:a16="http://schemas.microsoft.com/office/drawing/2014/main" id="{29D5E209-B0E1-4E4F-8474-3D42F741E5C6}"/>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3426" name="Freeform: Shape 3425">
                <a:extLst>
                  <a:ext uri="{FF2B5EF4-FFF2-40B4-BE49-F238E27FC236}">
                    <a16:creationId xmlns:a16="http://schemas.microsoft.com/office/drawing/2014/main" id="{C0951C0E-5D60-4366-B8BE-A64467A551F1}"/>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3427" name="Freeform: Shape 3426">
                <a:extLst>
                  <a:ext uri="{FF2B5EF4-FFF2-40B4-BE49-F238E27FC236}">
                    <a16:creationId xmlns:a16="http://schemas.microsoft.com/office/drawing/2014/main" id="{677AEF01-FE43-4956-A73F-4B32D6416D0F}"/>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3428" name="Freeform: Shape 3427">
                <a:extLst>
                  <a:ext uri="{FF2B5EF4-FFF2-40B4-BE49-F238E27FC236}">
                    <a16:creationId xmlns:a16="http://schemas.microsoft.com/office/drawing/2014/main" id="{3EC181C4-00E5-480F-93A3-C72DEAF33A41}"/>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3429" name="Freeform: Shape 3428">
                <a:extLst>
                  <a:ext uri="{FF2B5EF4-FFF2-40B4-BE49-F238E27FC236}">
                    <a16:creationId xmlns:a16="http://schemas.microsoft.com/office/drawing/2014/main" id="{A6A7121C-5843-404C-A26B-9FD4CA4C6191}"/>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3430" name="Freeform: Shape 3429">
                <a:extLst>
                  <a:ext uri="{FF2B5EF4-FFF2-40B4-BE49-F238E27FC236}">
                    <a16:creationId xmlns:a16="http://schemas.microsoft.com/office/drawing/2014/main" id="{4A8479BB-0DCC-4F66-9800-BE3D71E6965E}"/>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3431" name="Freeform: Shape 3430">
                <a:extLst>
                  <a:ext uri="{FF2B5EF4-FFF2-40B4-BE49-F238E27FC236}">
                    <a16:creationId xmlns:a16="http://schemas.microsoft.com/office/drawing/2014/main" id="{90F176CF-FDD3-4721-99B1-11707C778BB2}"/>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2615" name="Group 2614">
              <a:extLst>
                <a:ext uri="{FF2B5EF4-FFF2-40B4-BE49-F238E27FC236}">
                  <a16:creationId xmlns:a16="http://schemas.microsoft.com/office/drawing/2014/main" id="{3E29EF77-7D7F-451B-A182-FEC2FA0E3B07}"/>
                </a:ext>
              </a:extLst>
            </p:cNvPr>
            <p:cNvGrpSpPr/>
            <p:nvPr/>
          </p:nvGrpSpPr>
          <p:grpSpPr>
            <a:xfrm>
              <a:off x="6748097" y="1691727"/>
              <a:ext cx="6568257" cy="4910624"/>
              <a:chOff x="6748097" y="1691727"/>
              <a:chExt cx="6568257" cy="4910624"/>
            </a:xfrm>
          </p:grpSpPr>
          <p:grpSp>
            <p:nvGrpSpPr>
              <p:cNvPr id="2616" name="Graphic 3339">
                <a:extLst>
                  <a:ext uri="{FF2B5EF4-FFF2-40B4-BE49-F238E27FC236}">
                    <a16:creationId xmlns:a16="http://schemas.microsoft.com/office/drawing/2014/main" id="{B299483F-E23C-4963-887C-0A79A7BAE8CC}"/>
                  </a:ext>
                </a:extLst>
              </p:cNvPr>
              <p:cNvGrpSpPr/>
              <p:nvPr/>
            </p:nvGrpSpPr>
            <p:grpSpPr>
              <a:xfrm rot="5400000" flipH="1">
                <a:off x="10656160" y="3470543"/>
                <a:ext cx="1150845" cy="2198442"/>
                <a:chOff x="4830056" y="4928236"/>
                <a:chExt cx="1150845" cy="2198442"/>
              </a:xfrm>
            </p:grpSpPr>
            <p:pic>
              <p:nvPicPr>
                <p:cNvPr id="3239" name="Picture 3238">
                  <a:extLst>
                    <a:ext uri="{FF2B5EF4-FFF2-40B4-BE49-F238E27FC236}">
                      <a16:creationId xmlns:a16="http://schemas.microsoft.com/office/drawing/2014/main" id="{8AD0B95D-869D-4EF0-B157-B26A949969A2}"/>
                    </a:ext>
                  </a:extLst>
                </p:cNvPr>
                <p:cNvPicPr>
                  <a:picLocks noChangeAspect="1"/>
                </p:cNvPicPr>
                <p:nvPr/>
              </p:nvPicPr>
              <p:blipFill>
                <a:blip r:embed="rId6"/>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3240" name="Graphic 3339">
                  <a:extLst>
                    <a:ext uri="{FF2B5EF4-FFF2-40B4-BE49-F238E27FC236}">
                      <a16:creationId xmlns:a16="http://schemas.microsoft.com/office/drawing/2014/main" id="{A4B9CB69-C396-49D3-8A46-E14B522C81BE}"/>
                    </a:ext>
                  </a:extLst>
                </p:cNvPr>
                <p:cNvGrpSpPr/>
                <p:nvPr/>
              </p:nvGrpSpPr>
              <p:grpSpPr>
                <a:xfrm>
                  <a:off x="5406217" y="5705856"/>
                  <a:ext cx="463040" cy="395485"/>
                  <a:chOff x="5406217" y="5705856"/>
                  <a:chExt cx="463040" cy="395485"/>
                </a:xfrm>
              </p:grpSpPr>
              <p:sp>
                <p:nvSpPr>
                  <p:cNvPr id="3397" name="Freeform: Shape 3396">
                    <a:extLst>
                      <a:ext uri="{FF2B5EF4-FFF2-40B4-BE49-F238E27FC236}">
                        <a16:creationId xmlns:a16="http://schemas.microsoft.com/office/drawing/2014/main" id="{BDB935B9-2EF7-49D6-9BD5-D8E4214AE71F}"/>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3398" name="Picture 3397">
                    <a:extLst>
                      <a:ext uri="{FF2B5EF4-FFF2-40B4-BE49-F238E27FC236}">
                        <a16:creationId xmlns:a16="http://schemas.microsoft.com/office/drawing/2014/main" id="{A60C16F9-2904-43C1-AA79-F1D20FF72F50}"/>
                      </a:ext>
                    </a:extLst>
                  </p:cNvPr>
                  <p:cNvPicPr>
                    <a:picLocks noChangeAspect="1"/>
                  </p:cNvPicPr>
                  <p:nvPr/>
                </p:nvPicPr>
                <p:blipFill>
                  <a:blip r:embed="rId7"/>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3399" name="Picture 3398">
                    <a:extLst>
                      <a:ext uri="{FF2B5EF4-FFF2-40B4-BE49-F238E27FC236}">
                        <a16:creationId xmlns:a16="http://schemas.microsoft.com/office/drawing/2014/main" id="{3FB353C3-E521-4871-9BE4-7FCC9E13AD5C}"/>
                      </a:ext>
                    </a:extLst>
                  </p:cNvPr>
                  <p:cNvPicPr>
                    <a:picLocks noChangeAspect="1"/>
                  </p:cNvPicPr>
                  <p:nvPr/>
                </p:nvPicPr>
                <p:blipFill>
                  <a:blip r:embed="rId8"/>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3400" name="Graphic 3339">
                    <a:extLst>
                      <a:ext uri="{FF2B5EF4-FFF2-40B4-BE49-F238E27FC236}">
                        <a16:creationId xmlns:a16="http://schemas.microsoft.com/office/drawing/2014/main" id="{1A6EA13F-4B4D-4ADC-BC89-AF73DDE2D55B}"/>
                      </a:ext>
                    </a:extLst>
                  </p:cNvPr>
                  <p:cNvGrpSpPr/>
                  <p:nvPr/>
                </p:nvGrpSpPr>
                <p:grpSpPr>
                  <a:xfrm>
                    <a:off x="5461192" y="5756597"/>
                    <a:ext cx="350643" cy="318893"/>
                    <a:chOff x="5461192" y="5756597"/>
                    <a:chExt cx="350643" cy="318893"/>
                  </a:xfrm>
                </p:grpSpPr>
                <p:sp>
                  <p:nvSpPr>
                    <p:cNvPr id="3401" name="Freeform: Shape 3400">
                      <a:extLst>
                        <a:ext uri="{FF2B5EF4-FFF2-40B4-BE49-F238E27FC236}">
                          <a16:creationId xmlns:a16="http://schemas.microsoft.com/office/drawing/2014/main" id="{571A6A70-C5A0-4EE5-B61C-C446A08DD8CB}"/>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3402" name="Freeform: Shape 3401">
                      <a:extLst>
                        <a:ext uri="{FF2B5EF4-FFF2-40B4-BE49-F238E27FC236}">
                          <a16:creationId xmlns:a16="http://schemas.microsoft.com/office/drawing/2014/main" id="{D779C33C-FFC3-4B33-9F1C-A7B9FB414676}"/>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3403" name="Freeform: Shape 3402">
                      <a:extLst>
                        <a:ext uri="{FF2B5EF4-FFF2-40B4-BE49-F238E27FC236}">
                          <a16:creationId xmlns:a16="http://schemas.microsoft.com/office/drawing/2014/main" id="{140FC29B-26EF-48A4-BA0D-9454DC12F964}"/>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3404" name="Freeform: Shape 3403">
                      <a:extLst>
                        <a:ext uri="{FF2B5EF4-FFF2-40B4-BE49-F238E27FC236}">
                          <a16:creationId xmlns:a16="http://schemas.microsoft.com/office/drawing/2014/main" id="{9994F0ED-3A02-4EF4-BC1B-17EBA88DB2DA}"/>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3405" name="Freeform: Shape 3404">
                      <a:extLst>
                        <a:ext uri="{FF2B5EF4-FFF2-40B4-BE49-F238E27FC236}">
                          <a16:creationId xmlns:a16="http://schemas.microsoft.com/office/drawing/2014/main" id="{C9365BB7-54C3-4E56-875E-98AD301C3B4E}"/>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3406" name="Freeform: Shape 3405">
                      <a:extLst>
                        <a:ext uri="{FF2B5EF4-FFF2-40B4-BE49-F238E27FC236}">
                          <a16:creationId xmlns:a16="http://schemas.microsoft.com/office/drawing/2014/main" id="{616FFEF4-9B8F-4D47-A2CE-C8C0D8EB4291}"/>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3407" name="Freeform: Shape 3406">
                      <a:extLst>
                        <a:ext uri="{FF2B5EF4-FFF2-40B4-BE49-F238E27FC236}">
                          <a16:creationId xmlns:a16="http://schemas.microsoft.com/office/drawing/2014/main" id="{685F45E3-04A9-422B-9277-F337D31E95AE}"/>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3408" name="Freeform: Shape 3407">
                      <a:extLst>
                        <a:ext uri="{FF2B5EF4-FFF2-40B4-BE49-F238E27FC236}">
                          <a16:creationId xmlns:a16="http://schemas.microsoft.com/office/drawing/2014/main" id="{E402E6A1-EAF2-4C09-BC38-6EC8CBBD75B5}"/>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3409" name="Freeform: Shape 3408">
                      <a:extLst>
                        <a:ext uri="{FF2B5EF4-FFF2-40B4-BE49-F238E27FC236}">
                          <a16:creationId xmlns:a16="http://schemas.microsoft.com/office/drawing/2014/main" id="{A1807E5B-4DEE-4724-8C93-E31D58DF5DE3}"/>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3410" name="Freeform: Shape 3409">
                      <a:extLst>
                        <a:ext uri="{FF2B5EF4-FFF2-40B4-BE49-F238E27FC236}">
                          <a16:creationId xmlns:a16="http://schemas.microsoft.com/office/drawing/2014/main" id="{317C36F2-5DBB-4027-BCFD-A6183F8F0A44}"/>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3411" name="Freeform: Shape 3410">
                      <a:extLst>
                        <a:ext uri="{FF2B5EF4-FFF2-40B4-BE49-F238E27FC236}">
                          <a16:creationId xmlns:a16="http://schemas.microsoft.com/office/drawing/2014/main" id="{6878AF56-52DD-4E63-94FC-2881C56BAE52}"/>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3412" name="Freeform: Shape 3411">
                      <a:extLst>
                        <a:ext uri="{FF2B5EF4-FFF2-40B4-BE49-F238E27FC236}">
                          <a16:creationId xmlns:a16="http://schemas.microsoft.com/office/drawing/2014/main" id="{62FAA05D-55EA-40F0-B4F9-6563B199FD74}"/>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3241" name="Graphic 3339">
                  <a:extLst>
                    <a:ext uri="{FF2B5EF4-FFF2-40B4-BE49-F238E27FC236}">
                      <a16:creationId xmlns:a16="http://schemas.microsoft.com/office/drawing/2014/main" id="{9F33CD42-1EBC-4928-9ED8-482A1882B621}"/>
                    </a:ext>
                  </a:extLst>
                </p:cNvPr>
                <p:cNvGrpSpPr/>
                <p:nvPr/>
              </p:nvGrpSpPr>
              <p:grpSpPr>
                <a:xfrm>
                  <a:off x="5318954" y="5399734"/>
                  <a:ext cx="476606" cy="414474"/>
                  <a:chOff x="5318954" y="5399734"/>
                  <a:chExt cx="476606" cy="414474"/>
                </a:xfrm>
              </p:grpSpPr>
              <p:sp>
                <p:nvSpPr>
                  <p:cNvPr id="3381" name="Freeform: Shape 3380">
                    <a:extLst>
                      <a:ext uri="{FF2B5EF4-FFF2-40B4-BE49-F238E27FC236}">
                        <a16:creationId xmlns:a16="http://schemas.microsoft.com/office/drawing/2014/main" id="{B977BD2A-8904-4304-9070-4C15192EEC7E}"/>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3382" name="Picture 3381">
                    <a:extLst>
                      <a:ext uri="{FF2B5EF4-FFF2-40B4-BE49-F238E27FC236}">
                        <a16:creationId xmlns:a16="http://schemas.microsoft.com/office/drawing/2014/main" id="{2E98F718-7D08-4600-855E-FFD22CAC04BB}"/>
                      </a:ext>
                    </a:extLst>
                  </p:cNvPr>
                  <p:cNvPicPr>
                    <a:picLocks noChangeAspect="1"/>
                  </p:cNvPicPr>
                  <p:nvPr/>
                </p:nvPicPr>
                <p:blipFill>
                  <a:blip r:embed="rId9"/>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3383" name="Picture 3382">
                    <a:extLst>
                      <a:ext uri="{FF2B5EF4-FFF2-40B4-BE49-F238E27FC236}">
                        <a16:creationId xmlns:a16="http://schemas.microsoft.com/office/drawing/2014/main" id="{552AD76F-77B1-4FA7-B1DE-5BACD2A7F291}"/>
                      </a:ext>
                    </a:extLst>
                  </p:cNvPr>
                  <p:cNvPicPr>
                    <a:picLocks noChangeAspect="1"/>
                  </p:cNvPicPr>
                  <p:nvPr/>
                </p:nvPicPr>
                <p:blipFill>
                  <a:blip r:embed="rId10"/>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3384" name="Graphic 3339">
                    <a:extLst>
                      <a:ext uri="{FF2B5EF4-FFF2-40B4-BE49-F238E27FC236}">
                        <a16:creationId xmlns:a16="http://schemas.microsoft.com/office/drawing/2014/main" id="{837CCE75-1DAB-4051-B614-13790785AA13}"/>
                      </a:ext>
                    </a:extLst>
                  </p:cNvPr>
                  <p:cNvGrpSpPr/>
                  <p:nvPr/>
                </p:nvGrpSpPr>
                <p:grpSpPr>
                  <a:xfrm>
                    <a:off x="5364163" y="5453208"/>
                    <a:ext cx="370327" cy="333864"/>
                    <a:chOff x="5364163" y="5453208"/>
                    <a:chExt cx="370327" cy="333864"/>
                  </a:xfrm>
                  <a:solidFill>
                    <a:srgbClr val="A0A58F"/>
                  </a:solidFill>
                </p:grpSpPr>
                <p:sp>
                  <p:nvSpPr>
                    <p:cNvPr id="3385" name="Freeform: Shape 3384">
                      <a:extLst>
                        <a:ext uri="{FF2B5EF4-FFF2-40B4-BE49-F238E27FC236}">
                          <a16:creationId xmlns:a16="http://schemas.microsoft.com/office/drawing/2014/main" id="{44C67633-37C0-4778-B489-D3C6034B7EC6}"/>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3386" name="Freeform: Shape 3385">
                      <a:extLst>
                        <a:ext uri="{FF2B5EF4-FFF2-40B4-BE49-F238E27FC236}">
                          <a16:creationId xmlns:a16="http://schemas.microsoft.com/office/drawing/2014/main" id="{B45C0391-5830-411C-A995-73D53CC6FCBC}"/>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3387" name="Freeform: Shape 3386">
                      <a:extLst>
                        <a:ext uri="{FF2B5EF4-FFF2-40B4-BE49-F238E27FC236}">
                          <a16:creationId xmlns:a16="http://schemas.microsoft.com/office/drawing/2014/main" id="{DAF47F77-ADDA-4D84-997C-E11C6664BAE9}"/>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3388" name="Freeform: Shape 3387">
                      <a:extLst>
                        <a:ext uri="{FF2B5EF4-FFF2-40B4-BE49-F238E27FC236}">
                          <a16:creationId xmlns:a16="http://schemas.microsoft.com/office/drawing/2014/main" id="{8A5250A3-C2CE-479D-9DE8-34F49F566B7C}"/>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3389" name="Freeform: Shape 3388">
                      <a:extLst>
                        <a:ext uri="{FF2B5EF4-FFF2-40B4-BE49-F238E27FC236}">
                          <a16:creationId xmlns:a16="http://schemas.microsoft.com/office/drawing/2014/main" id="{04347C57-BAF5-4EA2-BA7C-43F645060524}"/>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3390" name="Freeform: Shape 3389">
                      <a:extLst>
                        <a:ext uri="{FF2B5EF4-FFF2-40B4-BE49-F238E27FC236}">
                          <a16:creationId xmlns:a16="http://schemas.microsoft.com/office/drawing/2014/main" id="{CB8F14B8-4A01-4612-9BAC-370ABF51551C}"/>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3391" name="Freeform: Shape 3390">
                      <a:extLst>
                        <a:ext uri="{FF2B5EF4-FFF2-40B4-BE49-F238E27FC236}">
                          <a16:creationId xmlns:a16="http://schemas.microsoft.com/office/drawing/2014/main" id="{0237EF22-0527-46B1-AA1D-CB20CA604525}"/>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3392" name="Freeform: Shape 3391">
                      <a:extLst>
                        <a:ext uri="{FF2B5EF4-FFF2-40B4-BE49-F238E27FC236}">
                          <a16:creationId xmlns:a16="http://schemas.microsoft.com/office/drawing/2014/main" id="{FD3CAF37-F86E-42AF-8FEB-C4E5D7D52021}"/>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3393" name="Freeform: Shape 3392">
                      <a:extLst>
                        <a:ext uri="{FF2B5EF4-FFF2-40B4-BE49-F238E27FC236}">
                          <a16:creationId xmlns:a16="http://schemas.microsoft.com/office/drawing/2014/main" id="{431D5792-BF35-4495-8ACF-96FDF8914128}"/>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3394" name="Freeform: Shape 3393">
                      <a:extLst>
                        <a:ext uri="{FF2B5EF4-FFF2-40B4-BE49-F238E27FC236}">
                          <a16:creationId xmlns:a16="http://schemas.microsoft.com/office/drawing/2014/main" id="{E0263669-D851-4236-9CD3-438D32637AA8}"/>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3395" name="Freeform: Shape 3394">
                      <a:extLst>
                        <a:ext uri="{FF2B5EF4-FFF2-40B4-BE49-F238E27FC236}">
                          <a16:creationId xmlns:a16="http://schemas.microsoft.com/office/drawing/2014/main" id="{038226F3-6D97-4248-8FAE-23BB6D4811FF}"/>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3396" name="Freeform: Shape 3395">
                      <a:extLst>
                        <a:ext uri="{FF2B5EF4-FFF2-40B4-BE49-F238E27FC236}">
                          <a16:creationId xmlns:a16="http://schemas.microsoft.com/office/drawing/2014/main" id="{892F73BF-E8A1-4E92-9798-DF4BE54BDFC0}"/>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3242" name="Graphic 3339">
                  <a:extLst>
                    <a:ext uri="{FF2B5EF4-FFF2-40B4-BE49-F238E27FC236}">
                      <a16:creationId xmlns:a16="http://schemas.microsoft.com/office/drawing/2014/main" id="{7B7EBABB-55F2-4F90-A3B0-0C371401F2FA}"/>
                    </a:ext>
                  </a:extLst>
                </p:cNvPr>
                <p:cNvGrpSpPr/>
                <p:nvPr/>
              </p:nvGrpSpPr>
              <p:grpSpPr>
                <a:xfrm>
                  <a:off x="5130193" y="6290496"/>
                  <a:ext cx="438869" cy="517201"/>
                  <a:chOff x="5130193" y="6290496"/>
                  <a:chExt cx="438869" cy="517201"/>
                </a:xfrm>
              </p:grpSpPr>
              <p:grpSp>
                <p:nvGrpSpPr>
                  <p:cNvPr id="3363" name="Graphic 3339">
                    <a:extLst>
                      <a:ext uri="{FF2B5EF4-FFF2-40B4-BE49-F238E27FC236}">
                        <a16:creationId xmlns:a16="http://schemas.microsoft.com/office/drawing/2014/main" id="{9853EFCC-78A4-49CB-BAC6-6BCF37B70363}"/>
                      </a:ext>
                    </a:extLst>
                  </p:cNvPr>
                  <p:cNvGrpSpPr/>
                  <p:nvPr/>
                </p:nvGrpSpPr>
                <p:grpSpPr>
                  <a:xfrm>
                    <a:off x="5130193" y="6290496"/>
                    <a:ext cx="438869" cy="517201"/>
                    <a:chOff x="5130193" y="6290496"/>
                    <a:chExt cx="438869" cy="517201"/>
                  </a:xfrm>
                  <a:solidFill>
                    <a:srgbClr val="FBFFFF"/>
                  </a:solidFill>
                </p:grpSpPr>
                <p:sp>
                  <p:nvSpPr>
                    <p:cNvPr id="3379" name="Freeform: Shape 3378">
                      <a:extLst>
                        <a:ext uri="{FF2B5EF4-FFF2-40B4-BE49-F238E27FC236}">
                          <a16:creationId xmlns:a16="http://schemas.microsoft.com/office/drawing/2014/main" id="{9233BFDA-A634-444E-8253-B1210AF388C4}"/>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3380" name="Freeform: Shape 3379">
                      <a:extLst>
                        <a:ext uri="{FF2B5EF4-FFF2-40B4-BE49-F238E27FC236}">
                          <a16:creationId xmlns:a16="http://schemas.microsoft.com/office/drawing/2014/main" id="{7ADB4727-E60E-46F7-B6F8-CC44858021FA}"/>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3364" name="Picture 3363">
                    <a:extLst>
                      <a:ext uri="{FF2B5EF4-FFF2-40B4-BE49-F238E27FC236}">
                        <a16:creationId xmlns:a16="http://schemas.microsoft.com/office/drawing/2014/main" id="{DEA95CBE-D4E6-4894-92EA-9E4A9B9108B5}"/>
                      </a:ext>
                    </a:extLst>
                  </p:cNvPr>
                  <p:cNvPicPr>
                    <a:picLocks noChangeAspect="1"/>
                  </p:cNvPicPr>
                  <p:nvPr/>
                </p:nvPicPr>
                <p:blipFill>
                  <a:blip r:embed="rId11"/>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3365" name="Picture 3364">
                    <a:extLst>
                      <a:ext uri="{FF2B5EF4-FFF2-40B4-BE49-F238E27FC236}">
                        <a16:creationId xmlns:a16="http://schemas.microsoft.com/office/drawing/2014/main" id="{01349DE7-7CA7-4522-9D61-7F978C40B78B}"/>
                      </a:ext>
                    </a:extLst>
                  </p:cNvPr>
                  <p:cNvPicPr>
                    <a:picLocks noChangeAspect="1"/>
                  </p:cNvPicPr>
                  <p:nvPr/>
                </p:nvPicPr>
                <p:blipFill>
                  <a:blip r:embed="rId12"/>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3366" name="Graphic 3339">
                    <a:extLst>
                      <a:ext uri="{FF2B5EF4-FFF2-40B4-BE49-F238E27FC236}">
                        <a16:creationId xmlns:a16="http://schemas.microsoft.com/office/drawing/2014/main" id="{9D448A6B-A3D8-4E66-B59C-B5F45C803962}"/>
                      </a:ext>
                    </a:extLst>
                  </p:cNvPr>
                  <p:cNvGrpSpPr/>
                  <p:nvPr/>
                </p:nvGrpSpPr>
                <p:grpSpPr>
                  <a:xfrm>
                    <a:off x="5195275" y="6340385"/>
                    <a:ext cx="298443" cy="367021"/>
                    <a:chOff x="5195275" y="6340385"/>
                    <a:chExt cx="298443" cy="367021"/>
                  </a:xfrm>
                  <a:solidFill>
                    <a:srgbClr val="A0BDAB"/>
                  </a:solidFill>
                </p:grpSpPr>
                <p:sp>
                  <p:nvSpPr>
                    <p:cNvPr id="3367" name="Freeform: Shape 3366">
                      <a:extLst>
                        <a:ext uri="{FF2B5EF4-FFF2-40B4-BE49-F238E27FC236}">
                          <a16:creationId xmlns:a16="http://schemas.microsoft.com/office/drawing/2014/main" id="{BCF2AE1C-34D3-4EB5-835A-62A592DE4315}"/>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3368" name="Freeform: Shape 3367">
                      <a:extLst>
                        <a:ext uri="{FF2B5EF4-FFF2-40B4-BE49-F238E27FC236}">
                          <a16:creationId xmlns:a16="http://schemas.microsoft.com/office/drawing/2014/main" id="{BA08CAFC-A5E3-4170-A0F9-7D836164BC46}"/>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3369" name="Freeform: Shape 3368">
                      <a:extLst>
                        <a:ext uri="{FF2B5EF4-FFF2-40B4-BE49-F238E27FC236}">
                          <a16:creationId xmlns:a16="http://schemas.microsoft.com/office/drawing/2014/main" id="{85D88C46-3ABB-4C18-83AE-C7287865EC38}"/>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3370" name="Freeform: Shape 3369">
                      <a:extLst>
                        <a:ext uri="{FF2B5EF4-FFF2-40B4-BE49-F238E27FC236}">
                          <a16:creationId xmlns:a16="http://schemas.microsoft.com/office/drawing/2014/main" id="{8929AA3A-F5F9-4BEE-BDB8-0126A357FBF0}"/>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3371" name="Freeform: Shape 3370">
                      <a:extLst>
                        <a:ext uri="{FF2B5EF4-FFF2-40B4-BE49-F238E27FC236}">
                          <a16:creationId xmlns:a16="http://schemas.microsoft.com/office/drawing/2014/main" id="{3A2AA731-0081-46C8-886C-E8353711CD0A}"/>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3372" name="Freeform: Shape 3371">
                      <a:extLst>
                        <a:ext uri="{FF2B5EF4-FFF2-40B4-BE49-F238E27FC236}">
                          <a16:creationId xmlns:a16="http://schemas.microsoft.com/office/drawing/2014/main" id="{24ACF7A4-BDC5-40F1-8C1F-D90A65D387A3}"/>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3373" name="Freeform: Shape 3372">
                      <a:extLst>
                        <a:ext uri="{FF2B5EF4-FFF2-40B4-BE49-F238E27FC236}">
                          <a16:creationId xmlns:a16="http://schemas.microsoft.com/office/drawing/2014/main" id="{50095F35-F7AD-465C-8744-D46DE4E275BE}"/>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3374" name="Freeform: Shape 3373">
                      <a:extLst>
                        <a:ext uri="{FF2B5EF4-FFF2-40B4-BE49-F238E27FC236}">
                          <a16:creationId xmlns:a16="http://schemas.microsoft.com/office/drawing/2014/main" id="{32EC5D34-D931-4A4B-B926-3EFC346456B8}"/>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3375" name="Freeform: Shape 3374">
                      <a:extLst>
                        <a:ext uri="{FF2B5EF4-FFF2-40B4-BE49-F238E27FC236}">
                          <a16:creationId xmlns:a16="http://schemas.microsoft.com/office/drawing/2014/main" id="{B1AB4C33-3D17-4047-8CBB-B4AD4434625A}"/>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3376" name="Freeform: Shape 3375">
                      <a:extLst>
                        <a:ext uri="{FF2B5EF4-FFF2-40B4-BE49-F238E27FC236}">
                          <a16:creationId xmlns:a16="http://schemas.microsoft.com/office/drawing/2014/main" id="{90259EF8-652C-4933-9938-2262766CC7E7}"/>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3377" name="Freeform: Shape 3376">
                      <a:extLst>
                        <a:ext uri="{FF2B5EF4-FFF2-40B4-BE49-F238E27FC236}">
                          <a16:creationId xmlns:a16="http://schemas.microsoft.com/office/drawing/2014/main" id="{5D85C910-FB2E-4E87-91E5-CB62868E1B10}"/>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3378" name="Freeform: Shape 3377">
                      <a:extLst>
                        <a:ext uri="{FF2B5EF4-FFF2-40B4-BE49-F238E27FC236}">
                          <a16:creationId xmlns:a16="http://schemas.microsoft.com/office/drawing/2014/main" id="{EC60CCE7-F740-486B-ACE9-C7829B3C7A78}"/>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3243" name="Picture 3242">
                  <a:extLst>
                    <a:ext uri="{FF2B5EF4-FFF2-40B4-BE49-F238E27FC236}">
                      <a16:creationId xmlns:a16="http://schemas.microsoft.com/office/drawing/2014/main" id="{3F79A785-8986-424A-A914-2245552E3677}"/>
                    </a:ext>
                  </a:extLst>
                </p:cNvPr>
                <p:cNvPicPr>
                  <a:picLocks noChangeAspect="1"/>
                </p:cNvPicPr>
                <p:nvPr/>
              </p:nvPicPr>
              <p:blipFill>
                <a:blip r:embed="rId13"/>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3244" name="Picture 3243">
                  <a:extLst>
                    <a:ext uri="{FF2B5EF4-FFF2-40B4-BE49-F238E27FC236}">
                      <a16:creationId xmlns:a16="http://schemas.microsoft.com/office/drawing/2014/main" id="{2728865C-0689-45FF-9839-A9A8ADA4ACCD}"/>
                    </a:ext>
                  </a:extLst>
                </p:cNvPr>
                <p:cNvPicPr>
                  <a:picLocks noChangeAspect="1"/>
                </p:cNvPicPr>
                <p:nvPr/>
              </p:nvPicPr>
              <p:blipFill>
                <a:blip r:embed="rId14"/>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3245" name="Picture 3244">
                  <a:extLst>
                    <a:ext uri="{FF2B5EF4-FFF2-40B4-BE49-F238E27FC236}">
                      <a16:creationId xmlns:a16="http://schemas.microsoft.com/office/drawing/2014/main" id="{AD92FE83-5C48-40EA-BB1F-39FA2863E300}"/>
                    </a:ext>
                  </a:extLst>
                </p:cNvPr>
                <p:cNvPicPr>
                  <a:picLocks noChangeAspect="1"/>
                </p:cNvPicPr>
                <p:nvPr/>
              </p:nvPicPr>
              <p:blipFill>
                <a:blip r:embed="rId15"/>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3246" name="Picture 3245">
                  <a:extLst>
                    <a:ext uri="{FF2B5EF4-FFF2-40B4-BE49-F238E27FC236}">
                      <a16:creationId xmlns:a16="http://schemas.microsoft.com/office/drawing/2014/main" id="{40B73796-359D-449E-9A3F-278B3EC5A5FC}"/>
                    </a:ext>
                  </a:extLst>
                </p:cNvPr>
                <p:cNvPicPr>
                  <a:picLocks noChangeAspect="1"/>
                </p:cNvPicPr>
                <p:nvPr/>
              </p:nvPicPr>
              <p:blipFill>
                <a:blip r:embed="rId16"/>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3247" name="Graphic 3339">
                  <a:extLst>
                    <a:ext uri="{FF2B5EF4-FFF2-40B4-BE49-F238E27FC236}">
                      <a16:creationId xmlns:a16="http://schemas.microsoft.com/office/drawing/2014/main" id="{A5661FE6-0792-4345-A0DA-46A2BB6E360D}"/>
                    </a:ext>
                  </a:extLst>
                </p:cNvPr>
                <p:cNvGrpSpPr/>
                <p:nvPr/>
              </p:nvGrpSpPr>
              <p:grpSpPr>
                <a:xfrm>
                  <a:off x="4955894" y="6032381"/>
                  <a:ext cx="457741" cy="586476"/>
                  <a:chOff x="4955894" y="6032381"/>
                  <a:chExt cx="457741" cy="586476"/>
                </a:xfrm>
              </p:grpSpPr>
              <p:grpSp>
                <p:nvGrpSpPr>
                  <p:cNvPr id="3344" name="Graphic 3339">
                    <a:extLst>
                      <a:ext uri="{FF2B5EF4-FFF2-40B4-BE49-F238E27FC236}">
                        <a16:creationId xmlns:a16="http://schemas.microsoft.com/office/drawing/2014/main" id="{7E840DDD-36E4-49B5-A271-A72DC4D438F7}"/>
                      </a:ext>
                    </a:extLst>
                  </p:cNvPr>
                  <p:cNvGrpSpPr/>
                  <p:nvPr/>
                </p:nvGrpSpPr>
                <p:grpSpPr>
                  <a:xfrm>
                    <a:off x="4955894" y="6032381"/>
                    <a:ext cx="457741" cy="586476"/>
                    <a:chOff x="4955894" y="6032381"/>
                    <a:chExt cx="457741" cy="586476"/>
                  </a:xfrm>
                  <a:solidFill>
                    <a:srgbClr val="FBFFFF"/>
                  </a:solidFill>
                </p:grpSpPr>
                <p:sp>
                  <p:nvSpPr>
                    <p:cNvPr id="3361" name="Freeform: Shape 3360">
                      <a:extLst>
                        <a:ext uri="{FF2B5EF4-FFF2-40B4-BE49-F238E27FC236}">
                          <a16:creationId xmlns:a16="http://schemas.microsoft.com/office/drawing/2014/main" id="{45F7C4EC-B523-41C1-AD0D-0087CDAABBE0}"/>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3362" name="Freeform: Shape 3361">
                      <a:extLst>
                        <a:ext uri="{FF2B5EF4-FFF2-40B4-BE49-F238E27FC236}">
                          <a16:creationId xmlns:a16="http://schemas.microsoft.com/office/drawing/2014/main" id="{037A4076-2D8A-4E3F-9A8E-73FEFD538D71}"/>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3345" name="Graphic 3339">
                    <a:extLst>
                      <a:ext uri="{FF2B5EF4-FFF2-40B4-BE49-F238E27FC236}">
                        <a16:creationId xmlns:a16="http://schemas.microsoft.com/office/drawing/2014/main" id="{5730EE7A-FF68-4D31-939B-7089344289A8}"/>
                      </a:ext>
                    </a:extLst>
                  </p:cNvPr>
                  <p:cNvGrpSpPr/>
                  <p:nvPr/>
                </p:nvGrpSpPr>
                <p:grpSpPr>
                  <a:xfrm>
                    <a:off x="4958575" y="6036966"/>
                    <a:ext cx="450606" cy="578081"/>
                    <a:chOff x="4958575" y="6036966"/>
                    <a:chExt cx="450606" cy="578081"/>
                  </a:xfrm>
                  <a:solidFill>
                    <a:srgbClr val="A0BDAB"/>
                  </a:solidFill>
                </p:grpSpPr>
                <p:pic>
                  <p:nvPicPr>
                    <p:cNvPr id="3346" name="Picture 3345">
                      <a:extLst>
                        <a:ext uri="{FF2B5EF4-FFF2-40B4-BE49-F238E27FC236}">
                          <a16:creationId xmlns:a16="http://schemas.microsoft.com/office/drawing/2014/main" id="{F5E0EF64-860F-4DD7-BE35-80252CE18158}"/>
                        </a:ext>
                      </a:extLst>
                    </p:cNvPr>
                    <p:cNvPicPr>
                      <a:picLocks noChangeAspect="1"/>
                    </p:cNvPicPr>
                    <p:nvPr/>
                  </p:nvPicPr>
                  <p:blipFill>
                    <a:blip r:embed="rId17"/>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3347" name="Picture 3346">
                      <a:extLst>
                        <a:ext uri="{FF2B5EF4-FFF2-40B4-BE49-F238E27FC236}">
                          <a16:creationId xmlns:a16="http://schemas.microsoft.com/office/drawing/2014/main" id="{BDCF6718-4C9B-42C9-97E7-6E87ED9E42AE}"/>
                        </a:ext>
                      </a:extLst>
                    </p:cNvPr>
                    <p:cNvPicPr>
                      <a:picLocks noChangeAspect="1"/>
                    </p:cNvPicPr>
                    <p:nvPr/>
                  </p:nvPicPr>
                  <p:blipFill>
                    <a:blip r:embed="rId18"/>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3348" name="Graphic 3339">
                      <a:extLst>
                        <a:ext uri="{FF2B5EF4-FFF2-40B4-BE49-F238E27FC236}">
                          <a16:creationId xmlns:a16="http://schemas.microsoft.com/office/drawing/2014/main" id="{CA44172A-C1D2-4868-88CD-9AE599DDEF69}"/>
                        </a:ext>
                      </a:extLst>
                    </p:cNvPr>
                    <p:cNvGrpSpPr/>
                    <p:nvPr/>
                  </p:nvGrpSpPr>
                  <p:grpSpPr>
                    <a:xfrm>
                      <a:off x="4980229" y="6072822"/>
                      <a:ext cx="378118" cy="496971"/>
                      <a:chOff x="4980229" y="6072822"/>
                      <a:chExt cx="378118" cy="496971"/>
                    </a:xfrm>
                    <a:solidFill>
                      <a:srgbClr val="A0BDAB"/>
                    </a:solidFill>
                  </p:grpSpPr>
                  <p:sp>
                    <p:nvSpPr>
                      <p:cNvPr id="3349" name="Freeform: Shape 3348">
                        <a:extLst>
                          <a:ext uri="{FF2B5EF4-FFF2-40B4-BE49-F238E27FC236}">
                            <a16:creationId xmlns:a16="http://schemas.microsoft.com/office/drawing/2014/main" id="{C4361665-8493-46ED-8EA7-B657EE8D049E}"/>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3350" name="Freeform: Shape 3349">
                        <a:extLst>
                          <a:ext uri="{FF2B5EF4-FFF2-40B4-BE49-F238E27FC236}">
                            <a16:creationId xmlns:a16="http://schemas.microsoft.com/office/drawing/2014/main" id="{F04F1790-B793-4EE0-AB18-AF43BC0E3312}"/>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3351" name="Freeform: Shape 3350">
                        <a:extLst>
                          <a:ext uri="{FF2B5EF4-FFF2-40B4-BE49-F238E27FC236}">
                            <a16:creationId xmlns:a16="http://schemas.microsoft.com/office/drawing/2014/main" id="{1E300D6E-55E5-4791-9CA3-5360EC652E80}"/>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3352" name="Freeform: Shape 3351">
                        <a:extLst>
                          <a:ext uri="{FF2B5EF4-FFF2-40B4-BE49-F238E27FC236}">
                            <a16:creationId xmlns:a16="http://schemas.microsoft.com/office/drawing/2014/main" id="{3633E9E4-A1D8-4205-BA4A-6F977791C0EA}"/>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3353" name="Freeform: Shape 3352">
                        <a:extLst>
                          <a:ext uri="{FF2B5EF4-FFF2-40B4-BE49-F238E27FC236}">
                            <a16:creationId xmlns:a16="http://schemas.microsoft.com/office/drawing/2014/main" id="{3D59AE57-EAFB-48F2-A3BB-699A42168183}"/>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3354" name="Freeform: Shape 3353">
                        <a:extLst>
                          <a:ext uri="{FF2B5EF4-FFF2-40B4-BE49-F238E27FC236}">
                            <a16:creationId xmlns:a16="http://schemas.microsoft.com/office/drawing/2014/main" id="{83678981-DF16-496F-A65B-85D9A5C6980D}"/>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3355" name="Freeform: Shape 3354">
                        <a:extLst>
                          <a:ext uri="{FF2B5EF4-FFF2-40B4-BE49-F238E27FC236}">
                            <a16:creationId xmlns:a16="http://schemas.microsoft.com/office/drawing/2014/main" id="{7A4D35B7-10FB-472B-AEE6-9972E8F33FD2}"/>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3356" name="Freeform: Shape 3355">
                        <a:extLst>
                          <a:ext uri="{FF2B5EF4-FFF2-40B4-BE49-F238E27FC236}">
                            <a16:creationId xmlns:a16="http://schemas.microsoft.com/office/drawing/2014/main" id="{B0D1469E-02CF-409D-B69E-8D9E7EAB4631}"/>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3357" name="Freeform: Shape 3356">
                        <a:extLst>
                          <a:ext uri="{FF2B5EF4-FFF2-40B4-BE49-F238E27FC236}">
                            <a16:creationId xmlns:a16="http://schemas.microsoft.com/office/drawing/2014/main" id="{0459C907-69AF-4675-941C-9E4173C2D1E0}"/>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3358" name="Freeform: Shape 3357">
                        <a:extLst>
                          <a:ext uri="{FF2B5EF4-FFF2-40B4-BE49-F238E27FC236}">
                            <a16:creationId xmlns:a16="http://schemas.microsoft.com/office/drawing/2014/main" id="{ED92F8CE-0AFD-4B53-A3AB-70BEB52E0C3E}"/>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3359" name="Freeform: Shape 3358">
                        <a:extLst>
                          <a:ext uri="{FF2B5EF4-FFF2-40B4-BE49-F238E27FC236}">
                            <a16:creationId xmlns:a16="http://schemas.microsoft.com/office/drawing/2014/main" id="{56E82295-18DC-4885-8810-9AD486E745EB}"/>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3360" name="Freeform: Shape 3359">
                        <a:extLst>
                          <a:ext uri="{FF2B5EF4-FFF2-40B4-BE49-F238E27FC236}">
                            <a16:creationId xmlns:a16="http://schemas.microsoft.com/office/drawing/2014/main" id="{0DA95B45-1993-4192-B785-67AE029924A5}"/>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3248" name="Graphic 3339">
                  <a:extLst>
                    <a:ext uri="{FF2B5EF4-FFF2-40B4-BE49-F238E27FC236}">
                      <a16:creationId xmlns:a16="http://schemas.microsoft.com/office/drawing/2014/main" id="{A1FA3C8B-4DFE-405B-B677-C6047C088A28}"/>
                    </a:ext>
                  </a:extLst>
                </p:cNvPr>
                <p:cNvGrpSpPr/>
                <p:nvPr/>
              </p:nvGrpSpPr>
              <p:grpSpPr>
                <a:xfrm>
                  <a:off x="4852700" y="5752331"/>
                  <a:ext cx="455471" cy="582377"/>
                  <a:chOff x="4852700" y="5752331"/>
                  <a:chExt cx="455471" cy="582377"/>
                </a:xfrm>
              </p:grpSpPr>
              <p:grpSp>
                <p:nvGrpSpPr>
                  <p:cNvPr id="3325" name="Graphic 3339">
                    <a:extLst>
                      <a:ext uri="{FF2B5EF4-FFF2-40B4-BE49-F238E27FC236}">
                        <a16:creationId xmlns:a16="http://schemas.microsoft.com/office/drawing/2014/main" id="{1DEACD1B-2669-41B0-99F5-35E89ADF13B9}"/>
                      </a:ext>
                    </a:extLst>
                  </p:cNvPr>
                  <p:cNvGrpSpPr/>
                  <p:nvPr/>
                </p:nvGrpSpPr>
                <p:grpSpPr>
                  <a:xfrm>
                    <a:off x="4852700" y="5752331"/>
                    <a:ext cx="455471" cy="582377"/>
                    <a:chOff x="4852700" y="5752331"/>
                    <a:chExt cx="455471" cy="582377"/>
                  </a:xfrm>
                  <a:solidFill>
                    <a:srgbClr val="FBFFFF"/>
                  </a:solidFill>
                </p:grpSpPr>
                <p:sp>
                  <p:nvSpPr>
                    <p:cNvPr id="3342" name="Freeform: Shape 3341">
                      <a:extLst>
                        <a:ext uri="{FF2B5EF4-FFF2-40B4-BE49-F238E27FC236}">
                          <a16:creationId xmlns:a16="http://schemas.microsoft.com/office/drawing/2014/main" id="{5413C3D2-473D-4E84-BD6A-59E67A73DCA4}"/>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3343" name="Freeform: Shape 3342">
                      <a:extLst>
                        <a:ext uri="{FF2B5EF4-FFF2-40B4-BE49-F238E27FC236}">
                          <a16:creationId xmlns:a16="http://schemas.microsoft.com/office/drawing/2014/main" id="{0D1A9CC7-B7EE-4FCE-889D-009797228CD1}"/>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3326" name="Graphic 3339">
                    <a:extLst>
                      <a:ext uri="{FF2B5EF4-FFF2-40B4-BE49-F238E27FC236}">
                        <a16:creationId xmlns:a16="http://schemas.microsoft.com/office/drawing/2014/main" id="{091F0AAF-4531-43D5-B2F5-6B294B74BE0A}"/>
                      </a:ext>
                    </a:extLst>
                  </p:cNvPr>
                  <p:cNvGrpSpPr/>
                  <p:nvPr/>
                </p:nvGrpSpPr>
                <p:grpSpPr>
                  <a:xfrm>
                    <a:off x="4854817" y="5755337"/>
                    <a:ext cx="447642" cy="578081"/>
                    <a:chOff x="4854817" y="5755337"/>
                    <a:chExt cx="447642" cy="578081"/>
                  </a:xfrm>
                  <a:solidFill>
                    <a:srgbClr val="A0BDAB"/>
                  </a:solidFill>
                </p:grpSpPr>
                <p:pic>
                  <p:nvPicPr>
                    <p:cNvPr id="3327" name="Picture 3326">
                      <a:extLst>
                        <a:ext uri="{FF2B5EF4-FFF2-40B4-BE49-F238E27FC236}">
                          <a16:creationId xmlns:a16="http://schemas.microsoft.com/office/drawing/2014/main" id="{96DD54DC-BFA5-4719-8057-86DC9CBAFC5F}"/>
                        </a:ext>
                      </a:extLst>
                    </p:cNvPr>
                    <p:cNvPicPr>
                      <a:picLocks noChangeAspect="1"/>
                    </p:cNvPicPr>
                    <p:nvPr/>
                  </p:nvPicPr>
                  <p:blipFill>
                    <a:blip r:embed="rId19"/>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3328" name="Picture 3327">
                      <a:extLst>
                        <a:ext uri="{FF2B5EF4-FFF2-40B4-BE49-F238E27FC236}">
                          <a16:creationId xmlns:a16="http://schemas.microsoft.com/office/drawing/2014/main" id="{BE3D1479-7B54-4491-A52B-B163CF50E146}"/>
                        </a:ext>
                      </a:extLst>
                    </p:cNvPr>
                    <p:cNvPicPr>
                      <a:picLocks noChangeAspect="1"/>
                    </p:cNvPicPr>
                    <p:nvPr/>
                  </p:nvPicPr>
                  <p:blipFill>
                    <a:blip r:embed="rId20"/>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3329" name="Graphic 3339">
                      <a:extLst>
                        <a:ext uri="{FF2B5EF4-FFF2-40B4-BE49-F238E27FC236}">
                          <a16:creationId xmlns:a16="http://schemas.microsoft.com/office/drawing/2014/main" id="{578C5394-7CBC-49B3-B8E0-94F3413EE9BD}"/>
                        </a:ext>
                      </a:extLst>
                    </p:cNvPr>
                    <p:cNvGrpSpPr/>
                    <p:nvPr/>
                  </p:nvGrpSpPr>
                  <p:grpSpPr>
                    <a:xfrm>
                      <a:off x="4876974" y="5792646"/>
                      <a:ext cx="376005" cy="493503"/>
                      <a:chOff x="4876974" y="5792646"/>
                      <a:chExt cx="376005" cy="493503"/>
                    </a:xfrm>
                    <a:solidFill>
                      <a:srgbClr val="A0BDAB"/>
                    </a:solidFill>
                  </p:grpSpPr>
                  <p:sp>
                    <p:nvSpPr>
                      <p:cNvPr id="3330" name="Freeform: Shape 3329">
                        <a:extLst>
                          <a:ext uri="{FF2B5EF4-FFF2-40B4-BE49-F238E27FC236}">
                            <a16:creationId xmlns:a16="http://schemas.microsoft.com/office/drawing/2014/main" id="{2A4B745C-DB58-45D9-A37F-7E700446821A}"/>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3331" name="Freeform: Shape 3330">
                        <a:extLst>
                          <a:ext uri="{FF2B5EF4-FFF2-40B4-BE49-F238E27FC236}">
                            <a16:creationId xmlns:a16="http://schemas.microsoft.com/office/drawing/2014/main" id="{CBA04975-5458-438E-BD62-8F6AB1F9DE86}"/>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3332" name="Freeform: Shape 3331">
                        <a:extLst>
                          <a:ext uri="{FF2B5EF4-FFF2-40B4-BE49-F238E27FC236}">
                            <a16:creationId xmlns:a16="http://schemas.microsoft.com/office/drawing/2014/main" id="{4AE85974-D047-4371-802E-B875D52A6AF4}"/>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3333" name="Freeform: Shape 3332">
                        <a:extLst>
                          <a:ext uri="{FF2B5EF4-FFF2-40B4-BE49-F238E27FC236}">
                            <a16:creationId xmlns:a16="http://schemas.microsoft.com/office/drawing/2014/main" id="{48165C33-6105-434E-83EB-79113DE3ED7D}"/>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3334" name="Freeform: Shape 3333">
                        <a:extLst>
                          <a:ext uri="{FF2B5EF4-FFF2-40B4-BE49-F238E27FC236}">
                            <a16:creationId xmlns:a16="http://schemas.microsoft.com/office/drawing/2014/main" id="{E6779F49-CB0F-4D26-A107-8FBA3B6BE174}"/>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3335" name="Freeform: Shape 3334">
                        <a:extLst>
                          <a:ext uri="{FF2B5EF4-FFF2-40B4-BE49-F238E27FC236}">
                            <a16:creationId xmlns:a16="http://schemas.microsoft.com/office/drawing/2014/main" id="{EFBEF61C-3C61-4357-B111-70E862C0F67A}"/>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3336" name="Freeform: Shape 3335">
                        <a:extLst>
                          <a:ext uri="{FF2B5EF4-FFF2-40B4-BE49-F238E27FC236}">
                            <a16:creationId xmlns:a16="http://schemas.microsoft.com/office/drawing/2014/main" id="{BA8C2E0F-8D45-4422-AE15-EC705A7BE6DB}"/>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3337" name="Freeform: Shape 3336">
                        <a:extLst>
                          <a:ext uri="{FF2B5EF4-FFF2-40B4-BE49-F238E27FC236}">
                            <a16:creationId xmlns:a16="http://schemas.microsoft.com/office/drawing/2014/main" id="{3E71B6B1-6504-4A93-82D4-A55B7F1867E1}"/>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3338" name="Freeform: Shape 3337">
                        <a:extLst>
                          <a:ext uri="{FF2B5EF4-FFF2-40B4-BE49-F238E27FC236}">
                            <a16:creationId xmlns:a16="http://schemas.microsoft.com/office/drawing/2014/main" id="{FD12ECD9-83BD-44F6-B0C0-B03F1F01D744}"/>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3339" name="Freeform: Shape 3338">
                        <a:extLst>
                          <a:ext uri="{FF2B5EF4-FFF2-40B4-BE49-F238E27FC236}">
                            <a16:creationId xmlns:a16="http://schemas.microsoft.com/office/drawing/2014/main" id="{BB36F657-B151-4616-A0D2-B11BDA67EF74}"/>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3340" name="Freeform: Shape 3339">
                        <a:extLst>
                          <a:ext uri="{FF2B5EF4-FFF2-40B4-BE49-F238E27FC236}">
                            <a16:creationId xmlns:a16="http://schemas.microsoft.com/office/drawing/2014/main" id="{BEF11CF6-4455-4590-AF13-5C12C402F3EC}"/>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3341" name="Freeform: Shape 3340">
                        <a:extLst>
                          <a:ext uri="{FF2B5EF4-FFF2-40B4-BE49-F238E27FC236}">
                            <a16:creationId xmlns:a16="http://schemas.microsoft.com/office/drawing/2014/main" id="{ED135E76-D645-4F45-A383-5229104ED0DF}"/>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3249" name="Graphic 3339">
                  <a:extLst>
                    <a:ext uri="{FF2B5EF4-FFF2-40B4-BE49-F238E27FC236}">
                      <a16:creationId xmlns:a16="http://schemas.microsoft.com/office/drawing/2014/main" id="{42FE236B-A081-4C74-8D19-C43A62972319}"/>
                    </a:ext>
                  </a:extLst>
                </p:cNvPr>
                <p:cNvGrpSpPr/>
                <p:nvPr/>
              </p:nvGrpSpPr>
              <p:grpSpPr>
                <a:xfrm>
                  <a:off x="4830056" y="5301765"/>
                  <a:ext cx="471265" cy="599974"/>
                  <a:chOff x="4830056" y="5301765"/>
                  <a:chExt cx="471265" cy="599974"/>
                </a:xfrm>
              </p:grpSpPr>
              <p:pic>
                <p:nvPicPr>
                  <p:cNvPr id="3304" name="Picture 3303">
                    <a:extLst>
                      <a:ext uri="{FF2B5EF4-FFF2-40B4-BE49-F238E27FC236}">
                        <a16:creationId xmlns:a16="http://schemas.microsoft.com/office/drawing/2014/main" id="{1708A3A8-969F-4DEA-A5CC-D8DFF93C2C8A}"/>
                      </a:ext>
                    </a:extLst>
                  </p:cNvPr>
                  <p:cNvPicPr>
                    <a:picLocks noChangeAspect="1"/>
                  </p:cNvPicPr>
                  <p:nvPr/>
                </p:nvPicPr>
                <p:blipFill>
                  <a:blip r:embed="rId21"/>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3305" name="Graphic 3339">
                    <a:extLst>
                      <a:ext uri="{FF2B5EF4-FFF2-40B4-BE49-F238E27FC236}">
                        <a16:creationId xmlns:a16="http://schemas.microsoft.com/office/drawing/2014/main" id="{63EFF3F8-100D-4B44-80A1-173BCA7B5CA6}"/>
                      </a:ext>
                    </a:extLst>
                  </p:cNvPr>
                  <p:cNvGrpSpPr/>
                  <p:nvPr/>
                </p:nvGrpSpPr>
                <p:grpSpPr>
                  <a:xfrm>
                    <a:off x="4830056" y="5318872"/>
                    <a:ext cx="471265" cy="582867"/>
                    <a:chOff x="4830056" y="5318872"/>
                    <a:chExt cx="471265" cy="582867"/>
                  </a:xfrm>
                </p:grpSpPr>
                <p:grpSp>
                  <p:nvGrpSpPr>
                    <p:cNvPr id="3306" name="Graphic 3339">
                      <a:extLst>
                        <a:ext uri="{FF2B5EF4-FFF2-40B4-BE49-F238E27FC236}">
                          <a16:creationId xmlns:a16="http://schemas.microsoft.com/office/drawing/2014/main" id="{327FF105-5FB8-4CD1-A069-4A46761CE35C}"/>
                        </a:ext>
                      </a:extLst>
                    </p:cNvPr>
                    <p:cNvGrpSpPr/>
                    <p:nvPr/>
                  </p:nvGrpSpPr>
                  <p:grpSpPr>
                    <a:xfrm>
                      <a:off x="4830056" y="5318872"/>
                      <a:ext cx="471265" cy="582867"/>
                      <a:chOff x="4830056" y="5318872"/>
                      <a:chExt cx="471265" cy="582867"/>
                    </a:xfrm>
                    <a:solidFill>
                      <a:srgbClr val="FBFFFF"/>
                    </a:solidFill>
                  </p:grpSpPr>
                  <p:sp>
                    <p:nvSpPr>
                      <p:cNvPr id="3323" name="Freeform: Shape 3322">
                        <a:extLst>
                          <a:ext uri="{FF2B5EF4-FFF2-40B4-BE49-F238E27FC236}">
                            <a16:creationId xmlns:a16="http://schemas.microsoft.com/office/drawing/2014/main" id="{FBC2A3AA-9C03-4C88-B77C-375EA36B9B7C}"/>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3324" name="Freeform: Shape 3323">
                        <a:extLst>
                          <a:ext uri="{FF2B5EF4-FFF2-40B4-BE49-F238E27FC236}">
                            <a16:creationId xmlns:a16="http://schemas.microsoft.com/office/drawing/2014/main" id="{2D01DF8C-81A0-4CE8-9378-1D3DD9BFB5A5}"/>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3307" name="Graphic 3339">
                      <a:extLst>
                        <a:ext uri="{FF2B5EF4-FFF2-40B4-BE49-F238E27FC236}">
                          <a16:creationId xmlns:a16="http://schemas.microsoft.com/office/drawing/2014/main" id="{75FA64D2-B0E5-4936-B567-EF0CDBB2C224}"/>
                        </a:ext>
                      </a:extLst>
                    </p:cNvPr>
                    <p:cNvGrpSpPr/>
                    <p:nvPr/>
                  </p:nvGrpSpPr>
                  <p:grpSpPr>
                    <a:xfrm>
                      <a:off x="4831101" y="5322517"/>
                      <a:ext cx="465429" cy="578081"/>
                      <a:chOff x="4831101" y="5322517"/>
                      <a:chExt cx="465429" cy="578081"/>
                    </a:xfrm>
                    <a:solidFill>
                      <a:srgbClr val="A0BDAB"/>
                    </a:solidFill>
                  </p:grpSpPr>
                  <p:pic>
                    <p:nvPicPr>
                      <p:cNvPr id="3308" name="Picture 3307">
                        <a:extLst>
                          <a:ext uri="{FF2B5EF4-FFF2-40B4-BE49-F238E27FC236}">
                            <a16:creationId xmlns:a16="http://schemas.microsoft.com/office/drawing/2014/main" id="{AC0221D9-1AFA-4138-B73C-8FD9DDFDA584}"/>
                          </a:ext>
                        </a:extLst>
                      </p:cNvPr>
                      <p:cNvPicPr>
                        <a:picLocks noChangeAspect="1"/>
                      </p:cNvPicPr>
                      <p:nvPr/>
                    </p:nvPicPr>
                    <p:blipFill>
                      <a:blip r:embed="rId22"/>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3309" name="Picture 3308">
                        <a:extLst>
                          <a:ext uri="{FF2B5EF4-FFF2-40B4-BE49-F238E27FC236}">
                            <a16:creationId xmlns:a16="http://schemas.microsoft.com/office/drawing/2014/main" id="{28D214D7-2900-4867-BF52-41A8921EE099}"/>
                          </a:ext>
                        </a:extLst>
                      </p:cNvPr>
                      <p:cNvPicPr>
                        <a:picLocks noChangeAspect="1"/>
                      </p:cNvPicPr>
                      <p:nvPr/>
                    </p:nvPicPr>
                    <p:blipFill>
                      <a:blip r:embed="rId23"/>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3310" name="Graphic 3339">
                        <a:extLst>
                          <a:ext uri="{FF2B5EF4-FFF2-40B4-BE49-F238E27FC236}">
                            <a16:creationId xmlns:a16="http://schemas.microsoft.com/office/drawing/2014/main" id="{1B4908A4-854D-411D-8996-5FCEE3CD963C}"/>
                          </a:ext>
                        </a:extLst>
                      </p:cNvPr>
                      <p:cNvGrpSpPr/>
                      <p:nvPr/>
                    </p:nvGrpSpPr>
                    <p:grpSpPr>
                      <a:xfrm>
                        <a:off x="4857171" y="5361427"/>
                        <a:ext cx="384936" cy="493859"/>
                        <a:chOff x="4857171" y="5361427"/>
                        <a:chExt cx="384936" cy="493859"/>
                      </a:xfrm>
                      <a:solidFill>
                        <a:srgbClr val="A0BDAB"/>
                      </a:solidFill>
                    </p:grpSpPr>
                    <p:sp>
                      <p:nvSpPr>
                        <p:cNvPr id="3311" name="Freeform: Shape 3310">
                          <a:extLst>
                            <a:ext uri="{FF2B5EF4-FFF2-40B4-BE49-F238E27FC236}">
                              <a16:creationId xmlns:a16="http://schemas.microsoft.com/office/drawing/2014/main" id="{E5064C47-3228-42C1-8C5C-5E5BA5084618}"/>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3312" name="Freeform: Shape 3311">
                          <a:extLst>
                            <a:ext uri="{FF2B5EF4-FFF2-40B4-BE49-F238E27FC236}">
                              <a16:creationId xmlns:a16="http://schemas.microsoft.com/office/drawing/2014/main" id="{9344E12E-60E4-4E01-90C8-F97C35EAD087}"/>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3313" name="Freeform: Shape 3312">
                          <a:extLst>
                            <a:ext uri="{FF2B5EF4-FFF2-40B4-BE49-F238E27FC236}">
                              <a16:creationId xmlns:a16="http://schemas.microsoft.com/office/drawing/2014/main" id="{B63DF65C-F448-4083-83DD-1AD01154129D}"/>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3314" name="Freeform: Shape 3313">
                          <a:extLst>
                            <a:ext uri="{FF2B5EF4-FFF2-40B4-BE49-F238E27FC236}">
                              <a16:creationId xmlns:a16="http://schemas.microsoft.com/office/drawing/2014/main" id="{E88D19A9-FA0A-45A8-B74C-8E0636656BA0}"/>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3315" name="Freeform: Shape 3314">
                          <a:extLst>
                            <a:ext uri="{FF2B5EF4-FFF2-40B4-BE49-F238E27FC236}">
                              <a16:creationId xmlns:a16="http://schemas.microsoft.com/office/drawing/2014/main" id="{EB49690D-A429-4BB6-AD0E-4B72D4BA4FBA}"/>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3316" name="Freeform: Shape 3315">
                          <a:extLst>
                            <a:ext uri="{FF2B5EF4-FFF2-40B4-BE49-F238E27FC236}">
                              <a16:creationId xmlns:a16="http://schemas.microsoft.com/office/drawing/2014/main" id="{4371334A-3DCD-4288-A57C-3AAD59A48480}"/>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3317" name="Freeform: Shape 3316">
                          <a:extLst>
                            <a:ext uri="{FF2B5EF4-FFF2-40B4-BE49-F238E27FC236}">
                              <a16:creationId xmlns:a16="http://schemas.microsoft.com/office/drawing/2014/main" id="{BEAD6993-39BA-41E6-B34C-97AFF29B4342}"/>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3318" name="Freeform: Shape 3317">
                          <a:extLst>
                            <a:ext uri="{FF2B5EF4-FFF2-40B4-BE49-F238E27FC236}">
                              <a16:creationId xmlns:a16="http://schemas.microsoft.com/office/drawing/2014/main" id="{65C6854F-5FCE-42C4-A063-6B333161679E}"/>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3319" name="Freeform: Shape 3318">
                          <a:extLst>
                            <a:ext uri="{FF2B5EF4-FFF2-40B4-BE49-F238E27FC236}">
                              <a16:creationId xmlns:a16="http://schemas.microsoft.com/office/drawing/2014/main" id="{1191CE48-01ED-46ED-962F-BEB36FEE7D6E}"/>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3320" name="Freeform: Shape 3319">
                          <a:extLst>
                            <a:ext uri="{FF2B5EF4-FFF2-40B4-BE49-F238E27FC236}">
                              <a16:creationId xmlns:a16="http://schemas.microsoft.com/office/drawing/2014/main" id="{CBCCB313-C6BB-45A9-AEFA-FFECC12131D8}"/>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3321" name="Freeform: Shape 3320">
                          <a:extLst>
                            <a:ext uri="{FF2B5EF4-FFF2-40B4-BE49-F238E27FC236}">
                              <a16:creationId xmlns:a16="http://schemas.microsoft.com/office/drawing/2014/main" id="{BA7F0FE5-1AE7-4FF9-9690-1BBFE480DD65}"/>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3322" name="Freeform: Shape 3321">
                          <a:extLst>
                            <a:ext uri="{FF2B5EF4-FFF2-40B4-BE49-F238E27FC236}">
                              <a16:creationId xmlns:a16="http://schemas.microsoft.com/office/drawing/2014/main" id="{1F8BE50E-E54D-4409-8872-94ABFFD38965}"/>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3250" name="Freeform: Shape 3249">
                  <a:extLst>
                    <a:ext uri="{FF2B5EF4-FFF2-40B4-BE49-F238E27FC236}">
                      <a16:creationId xmlns:a16="http://schemas.microsoft.com/office/drawing/2014/main" id="{3283A582-A669-417E-A7AE-BD1328B1FE88}"/>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3251" name="Graphic 3339">
                  <a:extLst>
                    <a:ext uri="{FF2B5EF4-FFF2-40B4-BE49-F238E27FC236}">
                      <a16:creationId xmlns:a16="http://schemas.microsoft.com/office/drawing/2014/main" id="{F5020DDB-7938-41F7-9372-27EA41931B52}"/>
                    </a:ext>
                  </a:extLst>
                </p:cNvPr>
                <p:cNvGrpSpPr/>
                <p:nvPr/>
              </p:nvGrpSpPr>
              <p:grpSpPr>
                <a:xfrm>
                  <a:off x="5471437" y="6449034"/>
                  <a:ext cx="370564" cy="637371"/>
                  <a:chOff x="5471437" y="6449034"/>
                  <a:chExt cx="370564" cy="637371"/>
                </a:xfrm>
                <a:solidFill>
                  <a:srgbClr val="93B79F"/>
                </a:solidFill>
              </p:grpSpPr>
              <p:pic>
                <p:nvPicPr>
                  <p:cNvPr id="3290" name="Picture 3289">
                    <a:extLst>
                      <a:ext uri="{FF2B5EF4-FFF2-40B4-BE49-F238E27FC236}">
                        <a16:creationId xmlns:a16="http://schemas.microsoft.com/office/drawing/2014/main" id="{A83B45C1-9E8F-4B9F-BC41-27DFEEC2C239}"/>
                      </a:ext>
                    </a:extLst>
                  </p:cNvPr>
                  <p:cNvPicPr>
                    <a:picLocks noChangeAspect="1"/>
                  </p:cNvPicPr>
                  <p:nvPr/>
                </p:nvPicPr>
                <p:blipFill>
                  <a:blip r:embed="rId24"/>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3291" name="Picture 3290">
                    <a:extLst>
                      <a:ext uri="{FF2B5EF4-FFF2-40B4-BE49-F238E27FC236}">
                        <a16:creationId xmlns:a16="http://schemas.microsoft.com/office/drawing/2014/main" id="{440151C1-3EF6-4F80-9486-AC175B48E1B3}"/>
                      </a:ext>
                    </a:extLst>
                  </p:cNvPr>
                  <p:cNvPicPr>
                    <a:picLocks noChangeAspect="1"/>
                  </p:cNvPicPr>
                  <p:nvPr/>
                </p:nvPicPr>
                <p:blipFill>
                  <a:blip r:embed="rId25"/>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3292" name="Graphic 3339">
                    <a:extLst>
                      <a:ext uri="{FF2B5EF4-FFF2-40B4-BE49-F238E27FC236}">
                        <a16:creationId xmlns:a16="http://schemas.microsoft.com/office/drawing/2014/main" id="{13C4D4DC-80A8-4D45-90EE-C691C760F21E}"/>
                      </a:ext>
                    </a:extLst>
                  </p:cNvPr>
                  <p:cNvGrpSpPr/>
                  <p:nvPr/>
                </p:nvGrpSpPr>
                <p:grpSpPr>
                  <a:xfrm>
                    <a:off x="5538032" y="6491531"/>
                    <a:ext cx="256325" cy="514788"/>
                    <a:chOff x="5538032" y="6491531"/>
                    <a:chExt cx="256325" cy="514788"/>
                  </a:xfrm>
                  <a:solidFill>
                    <a:srgbClr val="93B79F"/>
                  </a:solidFill>
                </p:grpSpPr>
                <p:sp>
                  <p:nvSpPr>
                    <p:cNvPr id="3293" name="Freeform: Shape 3292">
                      <a:extLst>
                        <a:ext uri="{FF2B5EF4-FFF2-40B4-BE49-F238E27FC236}">
                          <a16:creationId xmlns:a16="http://schemas.microsoft.com/office/drawing/2014/main" id="{F0FD397E-6541-40BD-A09F-90EFC9EFC28C}"/>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3294" name="Freeform: Shape 3293">
                      <a:extLst>
                        <a:ext uri="{FF2B5EF4-FFF2-40B4-BE49-F238E27FC236}">
                          <a16:creationId xmlns:a16="http://schemas.microsoft.com/office/drawing/2014/main" id="{35503C41-EB9E-46F3-ACA3-5C19833CECEB}"/>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3295" name="Freeform: Shape 3294">
                      <a:extLst>
                        <a:ext uri="{FF2B5EF4-FFF2-40B4-BE49-F238E27FC236}">
                          <a16:creationId xmlns:a16="http://schemas.microsoft.com/office/drawing/2014/main" id="{B6218BC7-6619-4539-BC49-7ED8396BF4F8}"/>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3296" name="Freeform: Shape 3295">
                      <a:extLst>
                        <a:ext uri="{FF2B5EF4-FFF2-40B4-BE49-F238E27FC236}">
                          <a16:creationId xmlns:a16="http://schemas.microsoft.com/office/drawing/2014/main" id="{6F1E9892-CAA9-406C-AB87-003B42052286}"/>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3297" name="Freeform: Shape 3296">
                      <a:extLst>
                        <a:ext uri="{FF2B5EF4-FFF2-40B4-BE49-F238E27FC236}">
                          <a16:creationId xmlns:a16="http://schemas.microsoft.com/office/drawing/2014/main" id="{99F0DA46-BF30-453D-96B0-DD79C902CC99}"/>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3298" name="Freeform: Shape 3297">
                      <a:extLst>
                        <a:ext uri="{FF2B5EF4-FFF2-40B4-BE49-F238E27FC236}">
                          <a16:creationId xmlns:a16="http://schemas.microsoft.com/office/drawing/2014/main" id="{1F2B6BA9-B5FB-4CF0-8BBB-6DD9BB110C13}"/>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3299" name="Freeform: Shape 3298">
                      <a:extLst>
                        <a:ext uri="{FF2B5EF4-FFF2-40B4-BE49-F238E27FC236}">
                          <a16:creationId xmlns:a16="http://schemas.microsoft.com/office/drawing/2014/main" id="{62AD10CC-4271-4BCF-BB31-37E1C2017952}"/>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3300" name="Freeform: Shape 3299">
                      <a:extLst>
                        <a:ext uri="{FF2B5EF4-FFF2-40B4-BE49-F238E27FC236}">
                          <a16:creationId xmlns:a16="http://schemas.microsoft.com/office/drawing/2014/main" id="{7D68FDF7-D5A7-4F7C-8982-9269CF17C00F}"/>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3301" name="Freeform: Shape 3300">
                      <a:extLst>
                        <a:ext uri="{FF2B5EF4-FFF2-40B4-BE49-F238E27FC236}">
                          <a16:creationId xmlns:a16="http://schemas.microsoft.com/office/drawing/2014/main" id="{2D40BAC9-7BF3-4635-AE3C-B83388318B4C}"/>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3302" name="Freeform: Shape 3301">
                      <a:extLst>
                        <a:ext uri="{FF2B5EF4-FFF2-40B4-BE49-F238E27FC236}">
                          <a16:creationId xmlns:a16="http://schemas.microsoft.com/office/drawing/2014/main" id="{E73739DE-876C-49C8-A960-22F60A504CCC}"/>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3303" name="Freeform: Shape 3302">
                      <a:extLst>
                        <a:ext uri="{FF2B5EF4-FFF2-40B4-BE49-F238E27FC236}">
                          <a16:creationId xmlns:a16="http://schemas.microsoft.com/office/drawing/2014/main" id="{995D4A69-4370-44C7-8E0A-551289AA162B}"/>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3252" name="Graphic 3339">
                  <a:extLst>
                    <a:ext uri="{FF2B5EF4-FFF2-40B4-BE49-F238E27FC236}">
                      <a16:creationId xmlns:a16="http://schemas.microsoft.com/office/drawing/2014/main" id="{9FFD2919-9D3A-4F8C-B4AE-EF7D563CD110}"/>
                    </a:ext>
                  </a:extLst>
                </p:cNvPr>
                <p:cNvGrpSpPr/>
                <p:nvPr/>
              </p:nvGrpSpPr>
              <p:grpSpPr>
                <a:xfrm>
                  <a:off x="5555179" y="6094277"/>
                  <a:ext cx="425723" cy="350034"/>
                  <a:chOff x="5555179" y="6094277"/>
                  <a:chExt cx="425723" cy="350034"/>
                </a:xfrm>
              </p:grpSpPr>
              <p:grpSp>
                <p:nvGrpSpPr>
                  <p:cNvPr id="3272" name="Graphic 3339">
                    <a:extLst>
                      <a:ext uri="{FF2B5EF4-FFF2-40B4-BE49-F238E27FC236}">
                        <a16:creationId xmlns:a16="http://schemas.microsoft.com/office/drawing/2014/main" id="{4AE0F9F2-C9FA-4B5F-98B4-1256222FFAFE}"/>
                      </a:ext>
                    </a:extLst>
                  </p:cNvPr>
                  <p:cNvGrpSpPr/>
                  <p:nvPr/>
                </p:nvGrpSpPr>
                <p:grpSpPr>
                  <a:xfrm>
                    <a:off x="5555179" y="6094277"/>
                    <a:ext cx="425723" cy="350034"/>
                    <a:chOff x="5555179" y="6094277"/>
                    <a:chExt cx="425723" cy="350034"/>
                  </a:xfrm>
                  <a:solidFill>
                    <a:srgbClr val="FBFFFF"/>
                  </a:solidFill>
                </p:grpSpPr>
                <p:sp>
                  <p:nvSpPr>
                    <p:cNvPr id="3288" name="Freeform: Shape 3287">
                      <a:extLst>
                        <a:ext uri="{FF2B5EF4-FFF2-40B4-BE49-F238E27FC236}">
                          <a16:creationId xmlns:a16="http://schemas.microsoft.com/office/drawing/2014/main" id="{D92FD843-5C85-41AB-BE5C-D63D6C68638A}"/>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3289" name="Freeform: Shape 3288">
                      <a:extLst>
                        <a:ext uri="{FF2B5EF4-FFF2-40B4-BE49-F238E27FC236}">
                          <a16:creationId xmlns:a16="http://schemas.microsoft.com/office/drawing/2014/main" id="{EACB5022-3285-44D5-97C8-F5993829921C}"/>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3273" name="Picture 3272">
                    <a:extLst>
                      <a:ext uri="{FF2B5EF4-FFF2-40B4-BE49-F238E27FC236}">
                        <a16:creationId xmlns:a16="http://schemas.microsoft.com/office/drawing/2014/main" id="{826A3A4F-02EF-4E42-A8A9-2468E7FD0ABD}"/>
                      </a:ext>
                    </a:extLst>
                  </p:cNvPr>
                  <p:cNvPicPr>
                    <a:picLocks noChangeAspect="1"/>
                  </p:cNvPicPr>
                  <p:nvPr/>
                </p:nvPicPr>
                <p:blipFill>
                  <a:blip r:embed="rId26"/>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3274" name="Picture 3273">
                    <a:extLst>
                      <a:ext uri="{FF2B5EF4-FFF2-40B4-BE49-F238E27FC236}">
                        <a16:creationId xmlns:a16="http://schemas.microsoft.com/office/drawing/2014/main" id="{6C993A80-8D19-4134-8DDF-C50DDCE1D569}"/>
                      </a:ext>
                    </a:extLst>
                  </p:cNvPr>
                  <p:cNvPicPr>
                    <a:picLocks noChangeAspect="1"/>
                  </p:cNvPicPr>
                  <p:nvPr/>
                </p:nvPicPr>
                <p:blipFill>
                  <a:blip r:embed="rId27"/>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3275" name="Graphic 3339">
                    <a:extLst>
                      <a:ext uri="{FF2B5EF4-FFF2-40B4-BE49-F238E27FC236}">
                        <a16:creationId xmlns:a16="http://schemas.microsoft.com/office/drawing/2014/main" id="{2294D4B2-5202-491C-8AD0-88BF093583AD}"/>
                      </a:ext>
                    </a:extLst>
                  </p:cNvPr>
                  <p:cNvGrpSpPr/>
                  <p:nvPr/>
                </p:nvGrpSpPr>
                <p:grpSpPr>
                  <a:xfrm>
                    <a:off x="5590178" y="6138901"/>
                    <a:ext cx="290463" cy="224858"/>
                    <a:chOff x="5590178" y="6138901"/>
                    <a:chExt cx="290463" cy="224858"/>
                  </a:xfrm>
                  <a:solidFill>
                    <a:srgbClr val="A0BDAB"/>
                  </a:solidFill>
                </p:grpSpPr>
                <p:sp>
                  <p:nvSpPr>
                    <p:cNvPr id="3276" name="Freeform: Shape 3275">
                      <a:extLst>
                        <a:ext uri="{FF2B5EF4-FFF2-40B4-BE49-F238E27FC236}">
                          <a16:creationId xmlns:a16="http://schemas.microsoft.com/office/drawing/2014/main" id="{5FA56B1B-61C0-4521-9C56-183155595B0B}"/>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3277" name="Freeform: Shape 3276">
                      <a:extLst>
                        <a:ext uri="{FF2B5EF4-FFF2-40B4-BE49-F238E27FC236}">
                          <a16:creationId xmlns:a16="http://schemas.microsoft.com/office/drawing/2014/main" id="{F3BC1C16-0557-4D9C-953A-BC3A6B86CB8B}"/>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3278" name="Freeform: Shape 3277">
                      <a:extLst>
                        <a:ext uri="{FF2B5EF4-FFF2-40B4-BE49-F238E27FC236}">
                          <a16:creationId xmlns:a16="http://schemas.microsoft.com/office/drawing/2014/main" id="{D8F0C7F5-BE37-45DE-842B-BCD11A90D543}"/>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3279" name="Freeform: Shape 3278">
                      <a:extLst>
                        <a:ext uri="{FF2B5EF4-FFF2-40B4-BE49-F238E27FC236}">
                          <a16:creationId xmlns:a16="http://schemas.microsoft.com/office/drawing/2014/main" id="{40117BD2-6D38-4679-B81B-0F671EF062C5}"/>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3280" name="Freeform: Shape 3279">
                      <a:extLst>
                        <a:ext uri="{FF2B5EF4-FFF2-40B4-BE49-F238E27FC236}">
                          <a16:creationId xmlns:a16="http://schemas.microsoft.com/office/drawing/2014/main" id="{49E04FBA-A459-4C46-9E33-39E921B244F3}"/>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3281" name="Freeform: Shape 3280">
                      <a:extLst>
                        <a:ext uri="{FF2B5EF4-FFF2-40B4-BE49-F238E27FC236}">
                          <a16:creationId xmlns:a16="http://schemas.microsoft.com/office/drawing/2014/main" id="{DB7404B2-9298-4BB4-B58B-CF1DFE933249}"/>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3282" name="Freeform: Shape 3281">
                      <a:extLst>
                        <a:ext uri="{FF2B5EF4-FFF2-40B4-BE49-F238E27FC236}">
                          <a16:creationId xmlns:a16="http://schemas.microsoft.com/office/drawing/2014/main" id="{1B8E34E6-BFF4-48F0-9B48-7B9D8120E280}"/>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3283" name="Freeform: Shape 3282">
                      <a:extLst>
                        <a:ext uri="{FF2B5EF4-FFF2-40B4-BE49-F238E27FC236}">
                          <a16:creationId xmlns:a16="http://schemas.microsoft.com/office/drawing/2014/main" id="{1A8E2198-FD6D-4589-A86F-8EC1DB65320F}"/>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3284" name="Freeform: Shape 3283">
                      <a:extLst>
                        <a:ext uri="{FF2B5EF4-FFF2-40B4-BE49-F238E27FC236}">
                          <a16:creationId xmlns:a16="http://schemas.microsoft.com/office/drawing/2014/main" id="{8636950A-3DCF-41A4-93F5-B5638BF0FBBC}"/>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3285" name="Freeform: Shape 3284">
                      <a:extLst>
                        <a:ext uri="{FF2B5EF4-FFF2-40B4-BE49-F238E27FC236}">
                          <a16:creationId xmlns:a16="http://schemas.microsoft.com/office/drawing/2014/main" id="{498ED2E5-10E1-4F6F-832F-3FC003912C5A}"/>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3286" name="Freeform: Shape 3285">
                      <a:extLst>
                        <a:ext uri="{FF2B5EF4-FFF2-40B4-BE49-F238E27FC236}">
                          <a16:creationId xmlns:a16="http://schemas.microsoft.com/office/drawing/2014/main" id="{CB8490C0-91F8-4541-BF32-2D6B086C932B}"/>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3287" name="Freeform: Shape 3286">
                      <a:extLst>
                        <a:ext uri="{FF2B5EF4-FFF2-40B4-BE49-F238E27FC236}">
                          <a16:creationId xmlns:a16="http://schemas.microsoft.com/office/drawing/2014/main" id="{41C56EDB-6CC4-423D-9990-717EA0BAEA28}"/>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3253" name="Graphic 3339">
                  <a:extLst>
                    <a:ext uri="{FF2B5EF4-FFF2-40B4-BE49-F238E27FC236}">
                      <a16:creationId xmlns:a16="http://schemas.microsoft.com/office/drawing/2014/main" id="{1818714B-7193-4E52-925A-38E146394063}"/>
                    </a:ext>
                  </a:extLst>
                </p:cNvPr>
                <p:cNvGrpSpPr/>
                <p:nvPr/>
              </p:nvGrpSpPr>
              <p:grpSpPr>
                <a:xfrm>
                  <a:off x="5304010" y="5105829"/>
                  <a:ext cx="420520" cy="308162"/>
                  <a:chOff x="5304010" y="5105829"/>
                  <a:chExt cx="420520" cy="308162"/>
                </a:xfrm>
              </p:grpSpPr>
              <p:grpSp>
                <p:nvGrpSpPr>
                  <p:cNvPr id="3254" name="Graphic 3339">
                    <a:extLst>
                      <a:ext uri="{FF2B5EF4-FFF2-40B4-BE49-F238E27FC236}">
                        <a16:creationId xmlns:a16="http://schemas.microsoft.com/office/drawing/2014/main" id="{199D2711-5978-409E-9663-89ED4DF5B0E3}"/>
                      </a:ext>
                    </a:extLst>
                  </p:cNvPr>
                  <p:cNvGrpSpPr/>
                  <p:nvPr/>
                </p:nvGrpSpPr>
                <p:grpSpPr>
                  <a:xfrm>
                    <a:off x="5304010" y="5105829"/>
                    <a:ext cx="420520" cy="308162"/>
                    <a:chOff x="5304010" y="5105829"/>
                    <a:chExt cx="420520" cy="308162"/>
                  </a:xfrm>
                  <a:solidFill>
                    <a:srgbClr val="FBFFFF"/>
                  </a:solidFill>
                </p:grpSpPr>
                <p:sp>
                  <p:nvSpPr>
                    <p:cNvPr id="3270" name="Freeform: Shape 3269">
                      <a:extLst>
                        <a:ext uri="{FF2B5EF4-FFF2-40B4-BE49-F238E27FC236}">
                          <a16:creationId xmlns:a16="http://schemas.microsoft.com/office/drawing/2014/main" id="{13BC1511-7F0B-45B6-99B5-578556BC826E}"/>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3271" name="Freeform: Shape 3270">
                      <a:extLst>
                        <a:ext uri="{FF2B5EF4-FFF2-40B4-BE49-F238E27FC236}">
                          <a16:creationId xmlns:a16="http://schemas.microsoft.com/office/drawing/2014/main" id="{E4DC9408-B5EA-4DBD-BC40-72160575EF29}"/>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3255" name="Picture 3254">
                    <a:extLst>
                      <a:ext uri="{FF2B5EF4-FFF2-40B4-BE49-F238E27FC236}">
                        <a16:creationId xmlns:a16="http://schemas.microsoft.com/office/drawing/2014/main" id="{20D17DF3-0360-4C99-AA96-ADBF63D4479B}"/>
                      </a:ext>
                    </a:extLst>
                  </p:cNvPr>
                  <p:cNvPicPr>
                    <a:picLocks noChangeAspect="1"/>
                  </p:cNvPicPr>
                  <p:nvPr/>
                </p:nvPicPr>
                <p:blipFill>
                  <a:blip r:embed="rId28"/>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3256" name="Picture 3255">
                    <a:extLst>
                      <a:ext uri="{FF2B5EF4-FFF2-40B4-BE49-F238E27FC236}">
                        <a16:creationId xmlns:a16="http://schemas.microsoft.com/office/drawing/2014/main" id="{9464B018-9D86-47C5-A4FD-4C58FB354D92}"/>
                      </a:ext>
                    </a:extLst>
                  </p:cNvPr>
                  <p:cNvPicPr>
                    <a:picLocks noChangeAspect="1"/>
                  </p:cNvPicPr>
                  <p:nvPr/>
                </p:nvPicPr>
                <p:blipFill>
                  <a:blip r:embed="rId29"/>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3257" name="Graphic 3339">
                    <a:extLst>
                      <a:ext uri="{FF2B5EF4-FFF2-40B4-BE49-F238E27FC236}">
                        <a16:creationId xmlns:a16="http://schemas.microsoft.com/office/drawing/2014/main" id="{2DB403E9-24A7-4755-B532-F07381FB70A3}"/>
                      </a:ext>
                    </a:extLst>
                  </p:cNvPr>
                  <p:cNvGrpSpPr/>
                  <p:nvPr/>
                </p:nvGrpSpPr>
                <p:grpSpPr>
                  <a:xfrm>
                    <a:off x="5338135" y="5145017"/>
                    <a:ext cx="287558" cy="197525"/>
                    <a:chOff x="5338135" y="5145017"/>
                    <a:chExt cx="287558" cy="197525"/>
                  </a:xfrm>
                  <a:solidFill>
                    <a:srgbClr val="A0BDAB"/>
                  </a:solidFill>
                </p:grpSpPr>
                <p:sp>
                  <p:nvSpPr>
                    <p:cNvPr id="3258" name="Freeform: Shape 3257">
                      <a:extLst>
                        <a:ext uri="{FF2B5EF4-FFF2-40B4-BE49-F238E27FC236}">
                          <a16:creationId xmlns:a16="http://schemas.microsoft.com/office/drawing/2014/main" id="{399A5831-FDD8-410A-AA5E-F17F9C1E4712}"/>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3259" name="Freeform: Shape 3258">
                      <a:extLst>
                        <a:ext uri="{FF2B5EF4-FFF2-40B4-BE49-F238E27FC236}">
                          <a16:creationId xmlns:a16="http://schemas.microsoft.com/office/drawing/2014/main" id="{67F8D69F-BAE6-4C03-B601-D6F1AA2349EF}"/>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3260" name="Freeform: Shape 3259">
                      <a:extLst>
                        <a:ext uri="{FF2B5EF4-FFF2-40B4-BE49-F238E27FC236}">
                          <a16:creationId xmlns:a16="http://schemas.microsoft.com/office/drawing/2014/main" id="{EB7EFD6F-0184-48ED-80F6-A8B49B2643C0}"/>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3261" name="Freeform: Shape 3260">
                      <a:extLst>
                        <a:ext uri="{FF2B5EF4-FFF2-40B4-BE49-F238E27FC236}">
                          <a16:creationId xmlns:a16="http://schemas.microsoft.com/office/drawing/2014/main" id="{4114372D-2BBF-4D15-AEDF-62007392B424}"/>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3262" name="Freeform: Shape 3261">
                      <a:extLst>
                        <a:ext uri="{FF2B5EF4-FFF2-40B4-BE49-F238E27FC236}">
                          <a16:creationId xmlns:a16="http://schemas.microsoft.com/office/drawing/2014/main" id="{FF5CA75F-9FFD-4860-83B5-A8BCEA226E0E}"/>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3263" name="Freeform: Shape 3262">
                      <a:extLst>
                        <a:ext uri="{FF2B5EF4-FFF2-40B4-BE49-F238E27FC236}">
                          <a16:creationId xmlns:a16="http://schemas.microsoft.com/office/drawing/2014/main" id="{C92D2FC8-E6AE-412D-AC5A-C481EE23E83B}"/>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3264" name="Freeform: Shape 3263">
                      <a:extLst>
                        <a:ext uri="{FF2B5EF4-FFF2-40B4-BE49-F238E27FC236}">
                          <a16:creationId xmlns:a16="http://schemas.microsoft.com/office/drawing/2014/main" id="{8081BEA1-E877-4238-898F-5963506BE135}"/>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3265" name="Freeform: Shape 3264">
                      <a:extLst>
                        <a:ext uri="{FF2B5EF4-FFF2-40B4-BE49-F238E27FC236}">
                          <a16:creationId xmlns:a16="http://schemas.microsoft.com/office/drawing/2014/main" id="{3E068C23-94D5-4D8E-8E29-25FB9CA29B50}"/>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3266" name="Freeform: Shape 3265">
                      <a:extLst>
                        <a:ext uri="{FF2B5EF4-FFF2-40B4-BE49-F238E27FC236}">
                          <a16:creationId xmlns:a16="http://schemas.microsoft.com/office/drawing/2014/main" id="{BE135510-9540-4D30-90DF-197ECCCBD3B0}"/>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3267" name="Freeform: Shape 3266">
                      <a:extLst>
                        <a:ext uri="{FF2B5EF4-FFF2-40B4-BE49-F238E27FC236}">
                          <a16:creationId xmlns:a16="http://schemas.microsoft.com/office/drawing/2014/main" id="{F57A1B12-DD01-4C87-B9B1-C52D6752F0D1}"/>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3268" name="Freeform: Shape 3267">
                      <a:extLst>
                        <a:ext uri="{FF2B5EF4-FFF2-40B4-BE49-F238E27FC236}">
                          <a16:creationId xmlns:a16="http://schemas.microsoft.com/office/drawing/2014/main" id="{0A82F487-3D6B-49B6-BF8B-19E1E971290C}"/>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3269" name="Freeform: Shape 3268">
                      <a:extLst>
                        <a:ext uri="{FF2B5EF4-FFF2-40B4-BE49-F238E27FC236}">
                          <a16:creationId xmlns:a16="http://schemas.microsoft.com/office/drawing/2014/main" id="{96605DB5-E4FC-49A4-AD8F-8D6FE89B22FF}"/>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grpSp>
            <p:nvGrpSpPr>
              <p:cNvPr id="2617" name="Graphic 3512">
                <a:extLst>
                  <a:ext uri="{FF2B5EF4-FFF2-40B4-BE49-F238E27FC236}">
                    <a16:creationId xmlns:a16="http://schemas.microsoft.com/office/drawing/2014/main" id="{7F865625-4CDB-4A86-9BC5-EE548251AE22}"/>
                  </a:ext>
                </a:extLst>
              </p:cNvPr>
              <p:cNvGrpSpPr/>
              <p:nvPr/>
            </p:nvGrpSpPr>
            <p:grpSpPr>
              <a:xfrm flipV="1">
                <a:off x="10640053" y="4485580"/>
                <a:ext cx="1262840" cy="1285270"/>
                <a:chOff x="4692675" y="4122640"/>
                <a:chExt cx="2271848" cy="2312200"/>
              </a:xfrm>
            </p:grpSpPr>
            <p:grpSp>
              <p:nvGrpSpPr>
                <p:cNvPr id="3177" name="Graphic 3512">
                  <a:extLst>
                    <a:ext uri="{FF2B5EF4-FFF2-40B4-BE49-F238E27FC236}">
                      <a16:creationId xmlns:a16="http://schemas.microsoft.com/office/drawing/2014/main" id="{5CA567D8-1294-4512-A4DF-FE08ED6C4DD5}"/>
                    </a:ext>
                  </a:extLst>
                </p:cNvPr>
                <p:cNvGrpSpPr/>
                <p:nvPr/>
              </p:nvGrpSpPr>
              <p:grpSpPr>
                <a:xfrm>
                  <a:off x="4692675" y="4122640"/>
                  <a:ext cx="2271848" cy="2312200"/>
                  <a:chOff x="4692675" y="4122640"/>
                  <a:chExt cx="2271848" cy="2312200"/>
                </a:xfrm>
                <a:solidFill>
                  <a:srgbClr val="938F50"/>
                </a:solidFill>
              </p:grpSpPr>
              <p:pic>
                <p:nvPicPr>
                  <p:cNvPr id="3196" name="Picture 3195">
                    <a:extLst>
                      <a:ext uri="{FF2B5EF4-FFF2-40B4-BE49-F238E27FC236}">
                        <a16:creationId xmlns:a16="http://schemas.microsoft.com/office/drawing/2014/main" id="{7C437983-1B9F-466B-A1D2-7CFE2B79A887}"/>
                      </a:ext>
                    </a:extLst>
                  </p:cNvPr>
                  <p:cNvPicPr>
                    <a:picLocks noChangeAspect="1"/>
                  </p:cNvPicPr>
                  <p:nvPr/>
                </p:nvPicPr>
                <p:blipFill>
                  <a:blip r:embed="rId99"/>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3197" name="Picture 3196">
                    <a:extLst>
                      <a:ext uri="{FF2B5EF4-FFF2-40B4-BE49-F238E27FC236}">
                        <a16:creationId xmlns:a16="http://schemas.microsoft.com/office/drawing/2014/main" id="{BEE5F05F-A952-4CA6-8935-7060D0C54A97}"/>
                      </a:ext>
                    </a:extLst>
                  </p:cNvPr>
                  <p:cNvPicPr>
                    <a:picLocks noChangeAspect="1"/>
                  </p:cNvPicPr>
                  <p:nvPr/>
                </p:nvPicPr>
                <p:blipFill>
                  <a:blip r:embed="rId100"/>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3198" name="Picture 3197">
                    <a:extLst>
                      <a:ext uri="{FF2B5EF4-FFF2-40B4-BE49-F238E27FC236}">
                        <a16:creationId xmlns:a16="http://schemas.microsoft.com/office/drawing/2014/main" id="{B02E1F00-7400-4691-BEBD-57F7A8D8531F}"/>
                      </a:ext>
                    </a:extLst>
                  </p:cNvPr>
                  <p:cNvPicPr>
                    <a:picLocks noChangeAspect="1"/>
                  </p:cNvPicPr>
                  <p:nvPr/>
                </p:nvPicPr>
                <p:blipFill>
                  <a:blip r:embed="rId101"/>
                  <a:stretch>
                    <a:fillRect/>
                  </a:stretch>
                </p:blipFill>
                <p:spPr>
                  <a:xfrm>
                    <a:off x="5559602" y="5677020"/>
                    <a:ext cx="529271" cy="757820"/>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3199" name="Picture 3198">
                    <a:extLst>
                      <a:ext uri="{FF2B5EF4-FFF2-40B4-BE49-F238E27FC236}">
                        <a16:creationId xmlns:a16="http://schemas.microsoft.com/office/drawing/2014/main" id="{7E0D352A-878E-45D7-9B87-5488E17624DB}"/>
                      </a:ext>
                    </a:extLst>
                  </p:cNvPr>
                  <p:cNvPicPr>
                    <a:picLocks noChangeAspect="1"/>
                  </p:cNvPicPr>
                  <p:nvPr/>
                </p:nvPicPr>
                <p:blipFill>
                  <a:blip r:embed="rId102"/>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3200" name="Picture 3199">
                    <a:extLst>
                      <a:ext uri="{FF2B5EF4-FFF2-40B4-BE49-F238E27FC236}">
                        <a16:creationId xmlns:a16="http://schemas.microsoft.com/office/drawing/2014/main" id="{DB178079-0635-439B-9942-9BEA038DA289}"/>
                      </a:ext>
                    </a:extLst>
                  </p:cNvPr>
                  <p:cNvPicPr>
                    <a:picLocks noChangeAspect="1"/>
                  </p:cNvPicPr>
                  <p:nvPr/>
                </p:nvPicPr>
                <p:blipFill>
                  <a:blip r:embed="rId103"/>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3201" name="Picture 3200">
                    <a:extLst>
                      <a:ext uri="{FF2B5EF4-FFF2-40B4-BE49-F238E27FC236}">
                        <a16:creationId xmlns:a16="http://schemas.microsoft.com/office/drawing/2014/main" id="{496489A4-E93C-47C2-A48A-05FC0CFCCA8A}"/>
                      </a:ext>
                    </a:extLst>
                  </p:cNvPr>
                  <p:cNvPicPr>
                    <a:picLocks noChangeAspect="1"/>
                  </p:cNvPicPr>
                  <p:nvPr/>
                </p:nvPicPr>
                <p:blipFill>
                  <a:blip r:embed="rId104"/>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3202" name="Picture 3201">
                    <a:extLst>
                      <a:ext uri="{FF2B5EF4-FFF2-40B4-BE49-F238E27FC236}">
                        <a16:creationId xmlns:a16="http://schemas.microsoft.com/office/drawing/2014/main" id="{8F34C4DA-2FA1-4F66-A1EA-54DEDAD93742}"/>
                      </a:ext>
                    </a:extLst>
                  </p:cNvPr>
                  <p:cNvPicPr>
                    <a:picLocks noChangeAspect="1"/>
                  </p:cNvPicPr>
                  <p:nvPr/>
                </p:nvPicPr>
                <p:blipFill>
                  <a:blip r:embed="rId105"/>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3203" name="Picture 3202">
                    <a:extLst>
                      <a:ext uri="{FF2B5EF4-FFF2-40B4-BE49-F238E27FC236}">
                        <a16:creationId xmlns:a16="http://schemas.microsoft.com/office/drawing/2014/main" id="{51DAEB64-24F4-46A8-BA64-BB2360D2C8F4}"/>
                      </a:ext>
                    </a:extLst>
                  </p:cNvPr>
                  <p:cNvPicPr>
                    <a:picLocks noChangeAspect="1"/>
                  </p:cNvPicPr>
                  <p:nvPr/>
                </p:nvPicPr>
                <p:blipFill>
                  <a:blip r:embed="rId106"/>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3204" name="Picture 3203">
                    <a:extLst>
                      <a:ext uri="{FF2B5EF4-FFF2-40B4-BE49-F238E27FC236}">
                        <a16:creationId xmlns:a16="http://schemas.microsoft.com/office/drawing/2014/main" id="{D14DF4BF-04BF-4864-8995-890C9EB419C3}"/>
                      </a:ext>
                    </a:extLst>
                  </p:cNvPr>
                  <p:cNvPicPr>
                    <a:picLocks noChangeAspect="1"/>
                  </p:cNvPicPr>
                  <p:nvPr/>
                </p:nvPicPr>
                <p:blipFill>
                  <a:blip r:embed="rId107"/>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3205" name="Picture 3204">
                    <a:extLst>
                      <a:ext uri="{FF2B5EF4-FFF2-40B4-BE49-F238E27FC236}">
                        <a16:creationId xmlns:a16="http://schemas.microsoft.com/office/drawing/2014/main" id="{0F32D8C6-0796-41B8-9BE2-0A07AB620460}"/>
                      </a:ext>
                    </a:extLst>
                  </p:cNvPr>
                  <p:cNvPicPr>
                    <a:picLocks noChangeAspect="1"/>
                  </p:cNvPicPr>
                  <p:nvPr/>
                </p:nvPicPr>
                <p:blipFill>
                  <a:blip r:embed="rId108"/>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3206" name="Picture 3205">
                    <a:extLst>
                      <a:ext uri="{FF2B5EF4-FFF2-40B4-BE49-F238E27FC236}">
                        <a16:creationId xmlns:a16="http://schemas.microsoft.com/office/drawing/2014/main" id="{A3453604-1CFF-40CD-99BD-B2032A8A4E7A}"/>
                      </a:ext>
                    </a:extLst>
                  </p:cNvPr>
                  <p:cNvPicPr>
                    <a:picLocks noChangeAspect="1"/>
                  </p:cNvPicPr>
                  <p:nvPr/>
                </p:nvPicPr>
                <p:blipFill>
                  <a:blip r:embed="rId109"/>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3207" name="Picture 3206">
                    <a:extLst>
                      <a:ext uri="{FF2B5EF4-FFF2-40B4-BE49-F238E27FC236}">
                        <a16:creationId xmlns:a16="http://schemas.microsoft.com/office/drawing/2014/main" id="{9EC20F5F-FA82-4C10-A044-7BCEDEDE65C7}"/>
                      </a:ext>
                    </a:extLst>
                  </p:cNvPr>
                  <p:cNvPicPr>
                    <a:picLocks noChangeAspect="1"/>
                  </p:cNvPicPr>
                  <p:nvPr/>
                </p:nvPicPr>
                <p:blipFill>
                  <a:blip r:embed="rId110"/>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3208" name="Picture 3207">
                    <a:extLst>
                      <a:ext uri="{FF2B5EF4-FFF2-40B4-BE49-F238E27FC236}">
                        <a16:creationId xmlns:a16="http://schemas.microsoft.com/office/drawing/2014/main" id="{E8702249-3A69-4DD0-8603-30A9816C6755}"/>
                      </a:ext>
                    </a:extLst>
                  </p:cNvPr>
                  <p:cNvPicPr>
                    <a:picLocks noChangeAspect="1"/>
                  </p:cNvPicPr>
                  <p:nvPr/>
                </p:nvPicPr>
                <p:blipFill>
                  <a:blip r:embed="rId111"/>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3209" name="Picture 3208">
                    <a:extLst>
                      <a:ext uri="{FF2B5EF4-FFF2-40B4-BE49-F238E27FC236}">
                        <a16:creationId xmlns:a16="http://schemas.microsoft.com/office/drawing/2014/main" id="{63DB48F4-5613-4E52-9CE2-26D411543F67}"/>
                      </a:ext>
                    </a:extLst>
                  </p:cNvPr>
                  <p:cNvPicPr>
                    <a:picLocks noChangeAspect="1"/>
                  </p:cNvPicPr>
                  <p:nvPr/>
                </p:nvPicPr>
                <p:blipFill>
                  <a:blip r:embed="rId112"/>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3210" name="Picture 3209">
                    <a:extLst>
                      <a:ext uri="{FF2B5EF4-FFF2-40B4-BE49-F238E27FC236}">
                        <a16:creationId xmlns:a16="http://schemas.microsoft.com/office/drawing/2014/main" id="{760174EA-5F21-4F99-9ABA-7458E89CD9D9}"/>
                      </a:ext>
                    </a:extLst>
                  </p:cNvPr>
                  <p:cNvPicPr>
                    <a:picLocks noChangeAspect="1"/>
                  </p:cNvPicPr>
                  <p:nvPr/>
                </p:nvPicPr>
                <p:blipFill>
                  <a:blip r:embed="rId113"/>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3211" name="Picture 3210">
                    <a:extLst>
                      <a:ext uri="{FF2B5EF4-FFF2-40B4-BE49-F238E27FC236}">
                        <a16:creationId xmlns:a16="http://schemas.microsoft.com/office/drawing/2014/main" id="{13329C1A-0DAF-4F2E-B7C2-5DFD2AFE6B5F}"/>
                      </a:ext>
                    </a:extLst>
                  </p:cNvPr>
                  <p:cNvPicPr>
                    <a:picLocks noChangeAspect="1"/>
                  </p:cNvPicPr>
                  <p:nvPr/>
                </p:nvPicPr>
                <p:blipFill>
                  <a:blip r:embed="rId114"/>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3212" name="Picture 3211">
                    <a:extLst>
                      <a:ext uri="{FF2B5EF4-FFF2-40B4-BE49-F238E27FC236}">
                        <a16:creationId xmlns:a16="http://schemas.microsoft.com/office/drawing/2014/main" id="{D0424FD8-9E83-4762-8AF2-0CFD5DCAA145}"/>
                      </a:ext>
                    </a:extLst>
                  </p:cNvPr>
                  <p:cNvPicPr>
                    <a:picLocks noChangeAspect="1"/>
                  </p:cNvPicPr>
                  <p:nvPr/>
                </p:nvPicPr>
                <p:blipFill>
                  <a:blip r:embed="rId115"/>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3213" name="Picture 3212">
                    <a:extLst>
                      <a:ext uri="{FF2B5EF4-FFF2-40B4-BE49-F238E27FC236}">
                        <a16:creationId xmlns:a16="http://schemas.microsoft.com/office/drawing/2014/main" id="{DAAA4B26-64DC-4A1F-AFCF-DD69F09B0DEE}"/>
                      </a:ext>
                    </a:extLst>
                  </p:cNvPr>
                  <p:cNvPicPr>
                    <a:picLocks noChangeAspect="1"/>
                  </p:cNvPicPr>
                  <p:nvPr/>
                </p:nvPicPr>
                <p:blipFill>
                  <a:blip r:embed="rId116"/>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3214" name="Picture 3213">
                    <a:extLst>
                      <a:ext uri="{FF2B5EF4-FFF2-40B4-BE49-F238E27FC236}">
                        <a16:creationId xmlns:a16="http://schemas.microsoft.com/office/drawing/2014/main" id="{4719CCFE-A3DE-4315-B693-B0F55C41AAFD}"/>
                      </a:ext>
                    </a:extLst>
                  </p:cNvPr>
                  <p:cNvPicPr>
                    <a:picLocks noChangeAspect="1"/>
                  </p:cNvPicPr>
                  <p:nvPr/>
                </p:nvPicPr>
                <p:blipFill>
                  <a:blip r:embed="rId117"/>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3215" name="Picture 3214">
                    <a:extLst>
                      <a:ext uri="{FF2B5EF4-FFF2-40B4-BE49-F238E27FC236}">
                        <a16:creationId xmlns:a16="http://schemas.microsoft.com/office/drawing/2014/main" id="{E2AD342B-8A92-453F-9CFF-947726959DED}"/>
                      </a:ext>
                    </a:extLst>
                  </p:cNvPr>
                  <p:cNvPicPr>
                    <a:picLocks noChangeAspect="1"/>
                  </p:cNvPicPr>
                  <p:nvPr/>
                </p:nvPicPr>
                <p:blipFill>
                  <a:blip r:embed="rId118"/>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3216" name="Picture 3215">
                    <a:extLst>
                      <a:ext uri="{FF2B5EF4-FFF2-40B4-BE49-F238E27FC236}">
                        <a16:creationId xmlns:a16="http://schemas.microsoft.com/office/drawing/2014/main" id="{9D2F055F-822F-4223-AB2C-665D3A2DA492}"/>
                      </a:ext>
                    </a:extLst>
                  </p:cNvPr>
                  <p:cNvPicPr>
                    <a:picLocks noChangeAspect="1"/>
                  </p:cNvPicPr>
                  <p:nvPr/>
                </p:nvPicPr>
                <p:blipFill>
                  <a:blip r:embed="rId119"/>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3217" name="Picture 3216">
                    <a:extLst>
                      <a:ext uri="{FF2B5EF4-FFF2-40B4-BE49-F238E27FC236}">
                        <a16:creationId xmlns:a16="http://schemas.microsoft.com/office/drawing/2014/main" id="{19D56AE9-6F63-4605-8BBC-9EA03084B54F}"/>
                      </a:ext>
                    </a:extLst>
                  </p:cNvPr>
                  <p:cNvPicPr>
                    <a:picLocks noChangeAspect="1"/>
                  </p:cNvPicPr>
                  <p:nvPr/>
                </p:nvPicPr>
                <p:blipFill>
                  <a:blip r:embed="rId120"/>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3218" name="Picture 3217">
                    <a:extLst>
                      <a:ext uri="{FF2B5EF4-FFF2-40B4-BE49-F238E27FC236}">
                        <a16:creationId xmlns:a16="http://schemas.microsoft.com/office/drawing/2014/main" id="{CAA10293-9856-4C46-AC06-84E0B7E9F0F3}"/>
                      </a:ext>
                    </a:extLst>
                  </p:cNvPr>
                  <p:cNvPicPr>
                    <a:picLocks noChangeAspect="1"/>
                  </p:cNvPicPr>
                  <p:nvPr/>
                </p:nvPicPr>
                <p:blipFill>
                  <a:blip r:embed="rId121"/>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3219" name="Picture 3218">
                    <a:extLst>
                      <a:ext uri="{FF2B5EF4-FFF2-40B4-BE49-F238E27FC236}">
                        <a16:creationId xmlns:a16="http://schemas.microsoft.com/office/drawing/2014/main" id="{32F608FC-20C9-4792-98EC-FF670D150870}"/>
                      </a:ext>
                    </a:extLst>
                  </p:cNvPr>
                  <p:cNvPicPr>
                    <a:picLocks noChangeAspect="1"/>
                  </p:cNvPicPr>
                  <p:nvPr/>
                </p:nvPicPr>
                <p:blipFill>
                  <a:blip r:embed="rId122"/>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3220" name="Picture 3219">
                    <a:extLst>
                      <a:ext uri="{FF2B5EF4-FFF2-40B4-BE49-F238E27FC236}">
                        <a16:creationId xmlns:a16="http://schemas.microsoft.com/office/drawing/2014/main" id="{CA2BC1F9-FE5F-4242-91DE-A230D487D3D4}"/>
                      </a:ext>
                    </a:extLst>
                  </p:cNvPr>
                  <p:cNvPicPr>
                    <a:picLocks noChangeAspect="1"/>
                  </p:cNvPicPr>
                  <p:nvPr/>
                </p:nvPicPr>
                <p:blipFill>
                  <a:blip r:embed="rId123"/>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3221" name="Graphic 3512">
                    <a:extLst>
                      <a:ext uri="{FF2B5EF4-FFF2-40B4-BE49-F238E27FC236}">
                        <a16:creationId xmlns:a16="http://schemas.microsoft.com/office/drawing/2014/main" id="{FADF5A5D-272A-4ACC-807E-BB9551478F0C}"/>
                      </a:ext>
                    </a:extLst>
                  </p:cNvPr>
                  <p:cNvGrpSpPr/>
                  <p:nvPr/>
                </p:nvGrpSpPr>
                <p:grpSpPr>
                  <a:xfrm>
                    <a:off x="5088130" y="4659329"/>
                    <a:ext cx="1028989" cy="1004778"/>
                    <a:chOff x="5088130" y="4659329"/>
                    <a:chExt cx="1028989" cy="1004778"/>
                  </a:xfrm>
                  <a:solidFill>
                    <a:srgbClr val="938F50"/>
                  </a:solidFill>
                </p:grpSpPr>
                <p:pic>
                  <p:nvPicPr>
                    <p:cNvPr id="3222" name="Picture 3221">
                      <a:extLst>
                        <a:ext uri="{FF2B5EF4-FFF2-40B4-BE49-F238E27FC236}">
                          <a16:creationId xmlns:a16="http://schemas.microsoft.com/office/drawing/2014/main" id="{E52DB40A-CDEA-4C7B-ADB7-1975686E7E96}"/>
                        </a:ext>
                      </a:extLst>
                    </p:cNvPr>
                    <p:cNvPicPr>
                      <a:picLocks noChangeAspect="1"/>
                    </p:cNvPicPr>
                    <p:nvPr/>
                  </p:nvPicPr>
                  <p:blipFill>
                    <a:blip r:embed="rId124"/>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3223" name="Freeform: Shape 3222">
                      <a:extLst>
                        <a:ext uri="{FF2B5EF4-FFF2-40B4-BE49-F238E27FC236}">
                          <a16:creationId xmlns:a16="http://schemas.microsoft.com/office/drawing/2014/main" id="{D9BA4736-3CD5-410C-9DEF-A20E8B5891CA}"/>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3224" name="Picture 3223">
                      <a:extLst>
                        <a:ext uri="{FF2B5EF4-FFF2-40B4-BE49-F238E27FC236}">
                          <a16:creationId xmlns:a16="http://schemas.microsoft.com/office/drawing/2014/main" id="{E54B7F4F-C0D6-4E7E-AD70-1AA08B152035}"/>
                        </a:ext>
                      </a:extLst>
                    </p:cNvPr>
                    <p:cNvPicPr>
                      <a:picLocks noChangeAspect="1"/>
                    </p:cNvPicPr>
                    <p:nvPr/>
                  </p:nvPicPr>
                  <p:blipFill>
                    <a:blip r:embed="rId125"/>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3225" name="Picture 3224">
                      <a:extLst>
                        <a:ext uri="{FF2B5EF4-FFF2-40B4-BE49-F238E27FC236}">
                          <a16:creationId xmlns:a16="http://schemas.microsoft.com/office/drawing/2014/main" id="{7C6D7EF1-E5EB-4816-BC5C-B8A73448253A}"/>
                        </a:ext>
                      </a:extLst>
                    </p:cNvPr>
                    <p:cNvPicPr>
                      <a:picLocks noChangeAspect="1"/>
                    </p:cNvPicPr>
                    <p:nvPr/>
                  </p:nvPicPr>
                  <p:blipFill>
                    <a:blip r:embed="rId126"/>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3226" name="Freeform: Shape 3225">
                      <a:extLst>
                        <a:ext uri="{FF2B5EF4-FFF2-40B4-BE49-F238E27FC236}">
                          <a16:creationId xmlns:a16="http://schemas.microsoft.com/office/drawing/2014/main" id="{98DA58C8-488C-41A8-8A66-80533670CB25}"/>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3227" name="Picture 3226">
                      <a:extLst>
                        <a:ext uri="{FF2B5EF4-FFF2-40B4-BE49-F238E27FC236}">
                          <a16:creationId xmlns:a16="http://schemas.microsoft.com/office/drawing/2014/main" id="{D2BD44D3-7553-41D7-88B6-2005EC2547F0}"/>
                        </a:ext>
                      </a:extLst>
                    </p:cNvPr>
                    <p:cNvPicPr>
                      <a:picLocks noChangeAspect="1"/>
                    </p:cNvPicPr>
                    <p:nvPr/>
                  </p:nvPicPr>
                  <p:blipFill>
                    <a:blip r:embed="rId127"/>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3228" name="Picture 3227">
                      <a:extLst>
                        <a:ext uri="{FF2B5EF4-FFF2-40B4-BE49-F238E27FC236}">
                          <a16:creationId xmlns:a16="http://schemas.microsoft.com/office/drawing/2014/main" id="{03E3D2C7-6E08-485A-B20E-005D38EA80E3}"/>
                        </a:ext>
                      </a:extLst>
                    </p:cNvPr>
                    <p:cNvPicPr>
                      <a:picLocks noChangeAspect="1"/>
                    </p:cNvPicPr>
                    <p:nvPr/>
                  </p:nvPicPr>
                  <p:blipFill>
                    <a:blip r:embed="rId128"/>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3229" name="Picture 3228">
                      <a:extLst>
                        <a:ext uri="{FF2B5EF4-FFF2-40B4-BE49-F238E27FC236}">
                          <a16:creationId xmlns:a16="http://schemas.microsoft.com/office/drawing/2014/main" id="{A8AE9C69-C5CC-478A-BCA4-2CE9ABB2D951}"/>
                        </a:ext>
                      </a:extLst>
                    </p:cNvPr>
                    <p:cNvPicPr>
                      <a:picLocks noChangeAspect="1"/>
                    </p:cNvPicPr>
                    <p:nvPr/>
                  </p:nvPicPr>
                  <p:blipFill>
                    <a:blip r:embed="rId129"/>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3230" name="Picture 3229">
                      <a:extLst>
                        <a:ext uri="{FF2B5EF4-FFF2-40B4-BE49-F238E27FC236}">
                          <a16:creationId xmlns:a16="http://schemas.microsoft.com/office/drawing/2014/main" id="{B3A0EF32-8136-49B0-94A8-A355BC76615A}"/>
                        </a:ext>
                      </a:extLst>
                    </p:cNvPr>
                    <p:cNvPicPr>
                      <a:picLocks noChangeAspect="1"/>
                    </p:cNvPicPr>
                    <p:nvPr/>
                  </p:nvPicPr>
                  <p:blipFill>
                    <a:blip r:embed="rId130"/>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3231" name="Picture 3230">
                      <a:extLst>
                        <a:ext uri="{FF2B5EF4-FFF2-40B4-BE49-F238E27FC236}">
                          <a16:creationId xmlns:a16="http://schemas.microsoft.com/office/drawing/2014/main" id="{A94162CD-47A0-4B2F-9B14-2B0780E9B2D0}"/>
                        </a:ext>
                      </a:extLst>
                    </p:cNvPr>
                    <p:cNvPicPr>
                      <a:picLocks noChangeAspect="1"/>
                    </p:cNvPicPr>
                    <p:nvPr/>
                  </p:nvPicPr>
                  <p:blipFill>
                    <a:blip r:embed="rId131"/>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3232" name="Picture 3231">
                      <a:extLst>
                        <a:ext uri="{FF2B5EF4-FFF2-40B4-BE49-F238E27FC236}">
                          <a16:creationId xmlns:a16="http://schemas.microsoft.com/office/drawing/2014/main" id="{CC79D395-034B-4EC2-A27B-C48FB248479D}"/>
                        </a:ext>
                      </a:extLst>
                    </p:cNvPr>
                    <p:cNvPicPr>
                      <a:picLocks noChangeAspect="1"/>
                    </p:cNvPicPr>
                    <p:nvPr/>
                  </p:nvPicPr>
                  <p:blipFill>
                    <a:blip r:embed="rId132"/>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3233" name="Picture 3232">
                      <a:extLst>
                        <a:ext uri="{FF2B5EF4-FFF2-40B4-BE49-F238E27FC236}">
                          <a16:creationId xmlns:a16="http://schemas.microsoft.com/office/drawing/2014/main" id="{68D926E7-A4E7-4357-8929-47275B257B28}"/>
                        </a:ext>
                      </a:extLst>
                    </p:cNvPr>
                    <p:cNvPicPr>
                      <a:picLocks noChangeAspect="1"/>
                    </p:cNvPicPr>
                    <p:nvPr/>
                  </p:nvPicPr>
                  <p:blipFill>
                    <a:blip r:embed="rId133"/>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3234" name="Picture 3233">
                      <a:extLst>
                        <a:ext uri="{FF2B5EF4-FFF2-40B4-BE49-F238E27FC236}">
                          <a16:creationId xmlns:a16="http://schemas.microsoft.com/office/drawing/2014/main" id="{D3C93116-75C3-4728-B878-9EF2A4687A33}"/>
                        </a:ext>
                      </a:extLst>
                    </p:cNvPr>
                    <p:cNvPicPr>
                      <a:picLocks noChangeAspect="1"/>
                    </p:cNvPicPr>
                    <p:nvPr/>
                  </p:nvPicPr>
                  <p:blipFill>
                    <a:blip r:embed="rId134"/>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3235" name="Picture 3234">
                      <a:extLst>
                        <a:ext uri="{FF2B5EF4-FFF2-40B4-BE49-F238E27FC236}">
                          <a16:creationId xmlns:a16="http://schemas.microsoft.com/office/drawing/2014/main" id="{7761D0F2-54B7-4EBB-84DA-6F60C37767FB}"/>
                        </a:ext>
                      </a:extLst>
                    </p:cNvPr>
                    <p:cNvPicPr>
                      <a:picLocks noChangeAspect="1"/>
                    </p:cNvPicPr>
                    <p:nvPr/>
                  </p:nvPicPr>
                  <p:blipFill>
                    <a:blip r:embed="rId135"/>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3236" name="Picture 3235">
                      <a:extLst>
                        <a:ext uri="{FF2B5EF4-FFF2-40B4-BE49-F238E27FC236}">
                          <a16:creationId xmlns:a16="http://schemas.microsoft.com/office/drawing/2014/main" id="{301847B1-236F-47BA-B8C5-29A6C2359098}"/>
                        </a:ext>
                      </a:extLst>
                    </p:cNvPr>
                    <p:cNvPicPr>
                      <a:picLocks noChangeAspect="1"/>
                    </p:cNvPicPr>
                    <p:nvPr/>
                  </p:nvPicPr>
                  <p:blipFill>
                    <a:blip r:embed="rId136"/>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3237" name="Picture 3236">
                      <a:extLst>
                        <a:ext uri="{FF2B5EF4-FFF2-40B4-BE49-F238E27FC236}">
                          <a16:creationId xmlns:a16="http://schemas.microsoft.com/office/drawing/2014/main" id="{A0F2167D-042D-47A8-AC79-69BC7186A856}"/>
                        </a:ext>
                      </a:extLst>
                    </p:cNvPr>
                    <p:cNvPicPr>
                      <a:picLocks noChangeAspect="1"/>
                    </p:cNvPicPr>
                    <p:nvPr/>
                  </p:nvPicPr>
                  <p:blipFill>
                    <a:blip r:embed="rId137"/>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3238" name="Picture 3237">
                      <a:extLst>
                        <a:ext uri="{FF2B5EF4-FFF2-40B4-BE49-F238E27FC236}">
                          <a16:creationId xmlns:a16="http://schemas.microsoft.com/office/drawing/2014/main" id="{BE0A35F4-6B82-40DA-BFB0-AF592628D3EA}"/>
                        </a:ext>
                      </a:extLst>
                    </p:cNvPr>
                    <p:cNvPicPr>
                      <a:picLocks noChangeAspect="1"/>
                    </p:cNvPicPr>
                    <p:nvPr/>
                  </p:nvPicPr>
                  <p:blipFill>
                    <a:blip r:embed="rId138"/>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3178" name="Freeform: Shape 3177">
                  <a:extLst>
                    <a:ext uri="{FF2B5EF4-FFF2-40B4-BE49-F238E27FC236}">
                      <a16:creationId xmlns:a16="http://schemas.microsoft.com/office/drawing/2014/main" id="{96D479FE-5BB6-4BBE-8D9A-0EBB85A4D39E}"/>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3179" name="Freeform: Shape 3178">
                  <a:extLst>
                    <a:ext uri="{FF2B5EF4-FFF2-40B4-BE49-F238E27FC236}">
                      <a16:creationId xmlns:a16="http://schemas.microsoft.com/office/drawing/2014/main" id="{440E6F88-14EE-414A-AE67-2AA93A7B5796}"/>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3180" name="Freeform: Shape 3179">
                  <a:extLst>
                    <a:ext uri="{FF2B5EF4-FFF2-40B4-BE49-F238E27FC236}">
                      <a16:creationId xmlns:a16="http://schemas.microsoft.com/office/drawing/2014/main" id="{4685A57D-4760-40D3-9A49-1E01BDFAE8E2}"/>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3181" name="Freeform: Shape 3180">
                  <a:extLst>
                    <a:ext uri="{FF2B5EF4-FFF2-40B4-BE49-F238E27FC236}">
                      <a16:creationId xmlns:a16="http://schemas.microsoft.com/office/drawing/2014/main" id="{19A7A8A3-207D-4ED3-BF47-165C3C8806AB}"/>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3182" name="Freeform: Shape 3181">
                  <a:extLst>
                    <a:ext uri="{FF2B5EF4-FFF2-40B4-BE49-F238E27FC236}">
                      <a16:creationId xmlns:a16="http://schemas.microsoft.com/office/drawing/2014/main" id="{9FF81AD6-6567-4653-A99D-00903F06881D}"/>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3183" name="Freeform: Shape 3182">
                  <a:extLst>
                    <a:ext uri="{FF2B5EF4-FFF2-40B4-BE49-F238E27FC236}">
                      <a16:creationId xmlns:a16="http://schemas.microsoft.com/office/drawing/2014/main" id="{6E4A9E4C-C6C2-4BA8-A547-1AA892D6A585}"/>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3184" name="Freeform: Shape 3183">
                  <a:extLst>
                    <a:ext uri="{FF2B5EF4-FFF2-40B4-BE49-F238E27FC236}">
                      <a16:creationId xmlns:a16="http://schemas.microsoft.com/office/drawing/2014/main" id="{BAFF9F27-A3A6-457A-B76F-823181305E0B}"/>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3185" name="Freeform: Shape 3184">
                  <a:extLst>
                    <a:ext uri="{FF2B5EF4-FFF2-40B4-BE49-F238E27FC236}">
                      <a16:creationId xmlns:a16="http://schemas.microsoft.com/office/drawing/2014/main" id="{90F17EF0-253D-4DDD-A60A-FE174499C16E}"/>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3186" name="Freeform: Shape 3185">
                  <a:extLst>
                    <a:ext uri="{FF2B5EF4-FFF2-40B4-BE49-F238E27FC236}">
                      <a16:creationId xmlns:a16="http://schemas.microsoft.com/office/drawing/2014/main" id="{1C27BE4D-E092-4E03-A24B-83B878AC75AE}"/>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3187" name="Freeform: Shape 3186">
                  <a:extLst>
                    <a:ext uri="{FF2B5EF4-FFF2-40B4-BE49-F238E27FC236}">
                      <a16:creationId xmlns:a16="http://schemas.microsoft.com/office/drawing/2014/main" id="{5530DAA0-F19A-41AF-944A-796990419B39}"/>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3188" name="Freeform: Shape 3187">
                  <a:extLst>
                    <a:ext uri="{FF2B5EF4-FFF2-40B4-BE49-F238E27FC236}">
                      <a16:creationId xmlns:a16="http://schemas.microsoft.com/office/drawing/2014/main" id="{2EEADB58-FCF8-46BA-8524-C639EC6F4AB8}"/>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3189" name="Freeform: Shape 3188">
                  <a:extLst>
                    <a:ext uri="{FF2B5EF4-FFF2-40B4-BE49-F238E27FC236}">
                      <a16:creationId xmlns:a16="http://schemas.microsoft.com/office/drawing/2014/main" id="{D0413FD5-C239-4780-AF65-990C0139BCE6}"/>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3190" name="Freeform: Shape 3189">
                  <a:extLst>
                    <a:ext uri="{FF2B5EF4-FFF2-40B4-BE49-F238E27FC236}">
                      <a16:creationId xmlns:a16="http://schemas.microsoft.com/office/drawing/2014/main" id="{CC2A5C93-4F03-4B63-882D-A521238007AF}"/>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3191" name="Freeform: Shape 3190">
                  <a:extLst>
                    <a:ext uri="{FF2B5EF4-FFF2-40B4-BE49-F238E27FC236}">
                      <a16:creationId xmlns:a16="http://schemas.microsoft.com/office/drawing/2014/main" id="{7032D08F-3ED7-4BD8-A584-AA32450EE4F0}"/>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3192" name="Freeform: Shape 3191">
                  <a:extLst>
                    <a:ext uri="{FF2B5EF4-FFF2-40B4-BE49-F238E27FC236}">
                      <a16:creationId xmlns:a16="http://schemas.microsoft.com/office/drawing/2014/main" id="{F1EC76F9-5EED-48EC-B0C9-70BA62DCA456}"/>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3193" name="Freeform: Shape 3192">
                  <a:extLst>
                    <a:ext uri="{FF2B5EF4-FFF2-40B4-BE49-F238E27FC236}">
                      <a16:creationId xmlns:a16="http://schemas.microsoft.com/office/drawing/2014/main" id="{A37A123C-D2F5-44B9-AC3F-465DEB88067E}"/>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3194" name="Freeform: Shape 3193">
                  <a:extLst>
                    <a:ext uri="{FF2B5EF4-FFF2-40B4-BE49-F238E27FC236}">
                      <a16:creationId xmlns:a16="http://schemas.microsoft.com/office/drawing/2014/main" id="{849BC48E-DD9B-4267-9C83-95194E6190B8}"/>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3195" name="Freeform: Shape 3194">
                  <a:extLst>
                    <a:ext uri="{FF2B5EF4-FFF2-40B4-BE49-F238E27FC236}">
                      <a16:creationId xmlns:a16="http://schemas.microsoft.com/office/drawing/2014/main" id="{494B280C-9631-4E29-BDCA-2602C3FB165C}"/>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2618" name="Graphic 3512">
                <a:extLst>
                  <a:ext uri="{FF2B5EF4-FFF2-40B4-BE49-F238E27FC236}">
                    <a16:creationId xmlns:a16="http://schemas.microsoft.com/office/drawing/2014/main" id="{34F510A2-6354-4BBD-B4DF-15814178FD7C}"/>
                  </a:ext>
                </a:extLst>
              </p:cNvPr>
              <p:cNvGrpSpPr/>
              <p:nvPr/>
            </p:nvGrpSpPr>
            <p:grpSpPr>
              <a:xfrm>
                <a:off x="9770200" y="3878502"/>
                <a:ext cx="1357238" cy="1381344"/>
                <a:chOff x="4692675" y="4122640"/>
                <a:chExt cx="2271848" cy="2312200"/>
              </a:xfrm>
            </p:grpSpPr>
            <p:grpSp>
              <p:nvGrpSpPr>
                <p:cNvPr id="3115" name="Graphic 3512">
                  <a:extLst>
                    <a:ext uri="{FF2B5EF4-FFF2-40B4-BE49-F238E27FC236}">
                      <a16:creationId xmlns:a16="http://schemas.microsoft.com/office/drawing/2014/main" id="{4978D940-4723-4102-9244-8DC243A10896}"/>
                    </a:ext>
                  </a:extLst>
                </p:cNvPr>
                <p:cNvGrpSpPr/>
                <p:nvPr/>
              </p:nvGrpSpPr>
              <p:grpSpPr>
                <a:xfrm>
                  <a:off x="4692675" y="4122640"/>
                  <a:ext cx="2271848" cy="2312200"/>
                  <a:chOff x="4692675" y="4122640"/>
                  <a:chExt cx="2271848" cy="2312200"/>
                </a:xfrm>
                <a:solidFill>
                  <a:srgbClr val="938F50"/>
                </a:solidFill>
              </p:grpSpPr>
              <p:pic>
                <p:nvPicPr>
                  <p:cNvPr id="3134" name="Picture 3133">
                    <a:extLst>
                      <a:ext uri="{FF2B5EF4-FFF2-40B4-BE49-F238E27FC236}">
                        <a16:creationId xmlns:a16="http://schemas.microsoft.com/office/drawing/2014/main" id="{147BBA85-EFF4-4880-BFB3-B8D9D4B2D0A8}"/>
                      </a:ext>
                    </a:extLst>
                  </p:cNvPr>
                  <p:cNvPicPr>
                    <a:picLocks noChangeAspect="1"/>
                  </p:cNvPicPr>
                  <p:nvPr/>
                </p:nvPicPr>
                <p:blipFill>
                  <a:blip r:embed="rId99"/>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3135" name="Picture 3134">
                    <a:extLst>
                      <a:ext uri="{FF2B5EF4-FFF2-40B4-BE49-F238E27FC236}">
                        <a16:creationId xmlns:a16="http://schemas.microsoft.com/office/drawing/2014/main" id="{66EBD700-BCC0-4D11-8FAE-4C762E8FBD87}"/>
                      </a:ext>
                    </a:extLst>
                  </p:cNvPr>
                  <p:cNvPicPr>
                    <a:picLocks noChangeAspect="1"/>
                  </p:cNvPicPr>
                  <p:nvPr/>
                </p:nvPicPr>
                <p:blipFill>
                  <a:blip r:embed="rId100"/>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3136" name="Picture 3135">
                    <a:extLst>
                      <a:ext uri="{FF2B5EF4-FFF2-40B4-BE49-F238E27FC236}">
                        <a16:creationId xmlns:a16="http://schemas.microsoft.com/office/drawing/2014/main" id="{C8BFC1B0-483C-493C-B4C3-A95FA6210C22}"/>
                      </a:ext>
                    </a:extLst>
                  </p:cNvPr>
                  <p:cNvPicPr>
                    <a:picLocks noChangeAspect="1"/>
                  </p:cNvPicPr>
                  <p:nvPr/>
                </p:nvPicPr>
                <p:blipFill>
                  <a:blip r:embed="rId101"/>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3137" name="Picture 3136">
                    <a:extLst>
                      <a:ext uri="{FF2B5EF4-FFF2-40B4-BE49-F238E27FC236}">
                        <a16:creationId xmlns:a16="http://schemas.microsoft.com/office/drawing/2014/main" id="{0E0F4ACF-A033-4FD9-BCAC-4DDA3A03342E}"/>
                      </a:ext>
                    </a:extLst>
                  </p:cNvPr>
                  <p:cNvPicPr>
                    <a:picLocks noChangeAspect="1"/>
                  </p:cNvPicPr>
                  <p:nvPr/>
                </p:nvPicPr>
                <p:blipFill>
                  <a:blip r:embed="rId102"/>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3138" name="Picture 3137">
                    <a:extLst>
                      <a:ext uri="{FF2B5EF4-FFF2-40B4-BE49-F238E27FC236}">
                        <a16:creationId xmlns:a16="http://schemas.microsoft.com/office/drawing/2014/main" id="{3252763E-25CE-4745-969A-ADA161F968F5}"/>
                      </a:ext>
                    </a:extLst>
                  </p:cNvPr>
                  <p:cNvPicPr>
                    <a:picLocks noChangeAspect="1"/>
                  </p:cNvPicPr>
                  <p:nvPr/>
                </p:nvPicPr>
                <p:blipFill>
                  <a:blip r:embed="rId103"/>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3139" name="Picture 3138">
                    <a:extLst>
                      <a:ext uri="{FF2B5EF4-FFF2-40B4-BE49-F238E27FC236}">
                        <a16:creationId xmlns:a16="http://schemas.microsoft.com/office/drawing/2014/main" id="{296E1582-FE3B-4B48-AD32-415915071B33}"/>
                      </a:ext>
                    </a:extLst>
                  </p:cNvPr>
                  <p:cNvPicPr>
                    <a:picLocks noChangeAspect="1"/>
                  </p:cNvPicPr>
                  <p:nvPr/>
                </p:nvPicPr>
                <p:blipFill>
                  <a:blip r:embed="rId104"/>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3140" name="Picture 3139">
                    <a:extLst>
                      <a:ext uri="{FF2B5EF4-FFF2-40B4-BE49-F238E27FC236}">
                        <a16:creationId xmlns:a16="http://schemas.microsoft.com/office/drawing/2014/main" id="{137360C9-7CF3-4689-AF4C-4FB7943CE691}"/>
                      </a:ext>
                    </a:extLst>
                  </p:cNvPr>
                  <p:cNvPicPr>
                    <a:picLocks noChangeAspect="1"/>
                  </p:cNvPicPr>
                  <p:nvPr/>
                </p:nvPicPr>
                <p:blipFill>
                  <a:blip r:embed="rId105"/>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3141" name="Picture 3140">
                    <a:extLst>
                      <a:ext uri="{FF2B5EF4-FFF2-40B4-BE49-F238E27FC236}">
                        <a16:creationId xmlns:a16="http://schemas.microsoft.com/office/drawing/2014/main" id="{5602D44D-06EF-4266-B4B2-021C3DB89809}"/>
                      </a:ext>
                    </a:extLst>
                  </p:cNvPr>
                  <p:cNvPicPr>
                    <a:picLocks noChangeAspect="1"/>
                  </p:cNvPicPr>
                  <p:nvPr/>
                </p:nvPicPr>
                <p:blipFill>
                  <a:blip r:embed="rId106"/>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3142" name="Picture 3141">
                    <a:extLst>
                      <a:ext uri="{FF2B5EF4-FFF2-40B4-BE49-F238E27FC236}">
                        <a16:creationId xmlns:a16="http://schemas.microsoft.com/office/drawing/2014/main" id="{666F4D75-20F4-4194-A78B-2C0D0E5204E3}"/>
                      </a:ext>
                    </a:extLst>
                  </p:cNvPr>
                  <p:cNvPicPr>
                    <a:picLocks noChangeAspect="1"/>
                  </p:cNvPicPr>
                  <p:nvPr/>
                </p:nvPicPr>
                <p:blipFill>
                  <a:blip r:embed="rId107"/>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3143" name="Picture 3142">
                    <a:extLst>
                      <a:ext uri="{FF2B5EF4-FFF2-40B4-BE49-F238E27FC236}">
                        <a16:creationId xmlns:a16="http://schemas.microsoft.com/office/drawing/2014/main" id="{C9D43A31-C3C0-452F-A43A-8C1969FECC27}"/>
                      </a:ext>
                    </a:extLst>
                  </p:cNvPr>
                  <p:cNvPicPr>
                    <a:picLocks noChangeAspect="1"/>
                  </p:cNvPicPr>
                  <p:nvPr/>
                </p:nvPicPr>
                <p:blipFill>
                  <a:blip r:embed="rId108"/>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3144" name="Picture 3143">
                    <a:extLst>
                      <a:ext uri="{FF2B5EF4-FFF2-40B4-BE49-F238E27FC236}">
                        <a16:creationId xmlns:a16="http://schemas.microsoft.com/office/drawing/2014/main" id="{BC518CEA-D4EC-4B5D-BDC8-D052A33880E6}"/>
                      </a:ext>
                    </a:extLst>
                  </p:cNvPr>
                  <p:cNvPicPr>
                    <a:picLocks noChangeAspect="1"/>
                  </p:cNvPicPr>
                  <p:nvPr/>
                </p:nvPicPr>
                <p:blipFill>
                  <a:blip r:embed="rId109"/>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3145" name="Picture 3144">
                    <a:extLst>
                      <a:ext uri="{FF2B5EF4-FFF2-40B4-BE49-F238E27FC236}">
                        <a16:creationId xmlns:a16="http://schemas.microsoft.com/office/drawing/2014/main" id="{BC70EE23-F1DA-4BEE-9576-FD3E4CFCE66A}"/>
                      </a:ext>
                    </a:extLst>
                  </p:cNvPr>
                  <p:cNvPicPr>
                    <a:picLocks noChangeAspect="1"/>
                  </p:cNvPicPr>
                  <p:nvPr/>
                </p:nvPicPr>
                <p:blipFill>
                  <a:blip r:embed="rId110"/>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3146" name="Picture 3145">
                    <a:extLst>
                      <a:ext uri="{FF2B5EF4-FFF2-40B4-BE49-F238E27FC236}">
                        <a16:creationId xmlns:a16="http://schemas.microsoft.com/office/drawing/2014/main" id="{FBE20101-2D12-408F-A762-BDC9199927E6}"/>
                      </a:ext>
                    </a:extLst>
                  </p:cNvPr>
                  <p:cNvPicPr>
                    <a:picLocks noChangeAspect="1"/>
                  </p:cNvPicPr>
                  <p:nvPr/>
                </p:nvPicPr>
                <p:blipFill>
                  <a:blip r:embed="rId111"/>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3147" name="Picture 3146">
                    <a:extLst>
                      <a:ext uri="{FF2B5EF4-FFF2-40B4-BE49-F238E27FC236}">
                        <a16:creationId xmlns:a16="http://schemas.microsoft.com/office/drawing/2014/main" id="{BE17630B-E9B1-4113-AC54-13C9CC06084F}"/>
                      </a:ext>
                    </a:extLst>
                  </p:cNvPr>
                  <p:cNvPicPr>
                    <a:picLocks noChangeAspect="1"/>
                  </p:cNvPicPr>
                  <p:nvPr/>
                </p:nvPicPr>
                <p:blipFill>
                  <a:blip r:embed="rId112"/>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3148" name="Picture 3147">
                    <a:extLst>
                      <a:ext uri="{FF2B5EF4-FFF2-40B4-BE49-F238E27FC236}">
                        <a16:creationId xmlns:a16="http://schemas.microsoft.com/office/drawing/2014/main" id="{75D61260-C64D-4D39-9DCF-5A428A9D679B}"/>
                      </a:ext>
                    </a:extLst>
                  </p:cNvPr>
                  <p:cNvPicPr>
                    <a:picLocks noChangeAspect="1"/>
                  </p:cNvPicPr>
                  <p:nvPr/>
                </p:nvPicPr>
                <p:blipFill>
                  <a:blip r:embed="rId113"/>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3149" name="Picture 3148">
                    <a:extLst>
                      <a:ext uri="{FF2B5EF4-FFF2-40B4-BE49-F238E27FC236}">
                        <a16:creationId xmlns:a16="http://schemas.microsoft.com/office/drawing/2014/main" id="{0BB9616E-025F-40BC-887A-BDEDE4734D5A}"/>
                      </a:ext>
                    </a:extLst>
                  </p:cNvPr>
                  <p:cNvPicPr>
                    <a:picLocks noChangeAspect="1"/>
                  </p:cNvPicPr>
                  <p:nvPr/>
                </p:nvPicPr>
                <p:blipFill>
                  <a:blip r:embed="rId114"/>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3150" name="Picture 3149">
                    <a:extLst>
                      <a:ext uri="{FF2B5EF4-FFF2-40B4-BE49-F238E27FC236}">
                        <a16:creationId xmlns:a16="http://schemas.microsoft.com/office/drawing/2014/main" id="{E1522248-8CF2-43E7-99FB-0C3F05CAB85E}"/>
                      </a:ext>
                    </a:extLst>
                  </p:cNvPr>
                  <p:cNvPicPr>
                    <a:picLocks noChangeAspect="1"/>
                  </p:cNvPicPr>
                  <p:nvPr/>
                </p:nvPicPr>
                <p:blipFill>
                  <a:blip r:embed="rId115"/>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3151" name="Picture 3150">
                    <a:extLst>
                      <a:ext uri="{FF2B5EF4-FFF2-40B4-BE49-F238E27FC236}">
                        <a16:creationId xmlns:a16="http://schemas.microsoft.com/office/drawing/2014/main" id="{7BDA5EAC-1AF0-4350-AE1C-A6B81B03FC3D}"/>
                      </a:ext>
                    </a:extLst>
                  </p:cNvPr>
                  <p:cNvPicPr>
                    <a:picLocks noChangeAspect="1"/>
                  </p:cNvPicPr>
                  <p:nvPr/>
                </p:nvPicPr>
                <p:blipFill>
                  <a:blip r:embed="rId116"/>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3152" name="Picture 3151">
                    <a:extLst>
                      <a:ext uri="{FF2B5EF4-FFF2-40B4-BE49-F238E27FC236}">
                        <a16:creationId xmlns:a16="http://schemas.microsoft.com/office/drawing/2014/main" id="{F89A6BC2-505D-4725-973E-A42CCC32CCB5}"/>
                      </a:ext>
                    </a:extLst>
                  </p:cNvPr>
                  <p:cNvPicPr>
                    <a:picLocks noChangeAspect="1"/>
                  </p:cNvPicPr>
                  <p:nvPr/>
                </p:nvPicPr>
                <p:blipFill>
                  <a:blip r:embed="rId117"/>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3153" name="Picture 3152">
                    <a:extLst>
                      <a:ext uri="{FF2B5EF4-FFF2-40B4-BE49-F238E27FC236}">
                        <a16:creationId xmlns:a16="http://schemas.microsoft.com/office/drawing/2014/main" id="{748EBD26-4AEC-4C4B-905B-678783C3288C}"/>
                      </a:ext>
                    </a:extLst>
                  </p:cNvPr>
                  <p:cNvPicPr>
                    <a:picLocks noChangeAspect="1"/>
                  </p:cNvPicPr>
                  <p:nvPr/>
                </p:nvPicPr>
                <p:blipFill>
                  <a:blip r:embed="rId118"/>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3154" name="Picture 3153">
                    <a:extLst>
                      <a:ext uri="{FF2B5EF4-FFF2-40B4-BE49-F238E27FC236}">
                        <a16:creationId xmlns:a16="http://schemas.microsoft.com/office/drawing/2014/main" id="{1B33AAA1-0C24-4FBE-B4EE-F5AB18DA3873}"/>
                      </a:ext>
                    </a:extLst>
                  </p:cNvPr>
                  <p:cNvPicPr>
                    <a:picLocks noChangeAspect="1"/>
                  </p:cNvPicPr>
                  <p:nvPr/>
                </p:nvPicPr>
                <p:blipFill>
                  <a:blip r:embed="rId119"/>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3155" name="Picture 3154">
                    <a:extLst>
                      <a:ext uri="{FF2B5EF4-FFF2-40B4-BE49-F238E27FC236}">
                        <a16:creationId xmlns:a16="http://schemas.microsoft.com/office/drawing/2014/main" id="{3EF91222-6ECA-4005-AA56-36D8680B1ECD}"/>
                      </a:ext>
                    </a:extLst>
                  </p:cNvPr>
                  <p:cNvPicPr>
                    <a:picLocks noChangeAspect="1"/>
                  </p:cNvPicPr>
                  <p:nvPr/>
                </p:nvPicPr>
                <p:blipFill>
                  <a:blip r:embed="rId120"/>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3156" name="Picture 3155">
                    <a:extLst>
                      <a:ext uri="{FF2B5EF4-FFF2-40B4-BE49-F238E27FC236}">
                        <a16:creationId xmlns:a16="http://schemas.microsoft.com/office/drawing/2014/main" id="{74B3816F-1B30-4123-88F9-B8302AE84F1E}"/>
                      </a:ext>
                    </a:extLst>
                  </p:cNvPr>
                  <p:cNvPicPr>
                    <a:picLocks noChangeAspect="1"/>
                  </p:cNvPicPr>
                  <p:nvPr/>
                </p:nvPicPr>
                <p:blipFill>
                  <a:blip r:embed="rId121"/>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3157" name="Picture 3156">
                    <a:extLst>
                      <a:ext uri="{FF2B5EF4-FFF2-40B4-BE49-F238E27FC236}">
                        <a16:creationId xmlns:a16="http://schemas.microsoft.com/office/drawing/2014/main" id="{9EC21AD8-6424-4529-B92B-1BB4382601E3}"/>
                      </a:ext>
                    </a:extLst>
                  </p:cNvPr>
                  <p:cNvPicPr>
                    <a:picLocks noChangeAspect="1"/>
                  </p:cNvPicPr>
                  <p:nvPr/>
                </p:nvPicPr>
                <p:blipFill>
                  <a:blip r:embed="rId122"/>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3158" name="Picture 3157">
                    <a:extLst>
                      <a:ext uri="{FF2B5EF4-FFF2-40B4-BE49-F238E27FC236}">
                        <a16:creationId xmlns:a16="http://schemas.microsoft.com/office/drawing/2014/main" id="{D1D0EF36-872D-421E-ABAE-76DEEFA7133B}"/>
                      </a:ext>
                    </a:extLst>
                  </p:cNvPr>
                  <p:cNvPicPr>
                    <a:picLocks noChangeAspect="1"/>
                  </p:cNvPicPr>
                  <p:nvPr/>
                </p:nvPicPr>
                <p:blipFill>
                  <a:blip r:embed="rId123"/>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3159" name="Graphic 3512">
                    <a:extLst>
                      <a:ext uri="{FF2B5EF4-FFF2-40B4-BE49-F238E27FC236}">
                        <a16:creationId xmlns:a16="http://schemas.microsoft.com/office/drawing/2014/main" id="{829A7AFC-A62D-48B6-A5CE-674D7893A927}"/>
                      </a:ext>
                    </a:extLst>
                  </p:cNvPr>
                  <p:cNvGrpSpPr/>
                  <p:nvPr/>
                </p:nvGrpSpPr>
                <p:grpSpPr>
                  <a:xfrm>
                    <a:off x="5088130" y="4659329"/>
                    <a:ext cx="1028989" cy="1004778"/>
                    <a:chOff x="5088130" y="4659329"/>
                    <a:chExt cx="1028989" cy="1004778"/>
                  </a:xfrm>
                  <a:solidFill>
                    <a:srgbClr val="938F50"/>
                  </a:solidFill>
                </p:grpSpPr>
                <p:pic>
                  <p:nvPicPr>
                    <p:cNvPr id="3160" name="Picture 3159">
                      <a:extLst>
                        <a:ext uri="{FF2B5EF4-FFF2-40B4-BE49-F238E27FC236}">
                          <a16:creationId xmlns:a16="http://schemas.microsoft.com/office/drawing/2014/main" id="{F8CF0001-DCE5-4978-8B08-5CAF5BCFB471}"/>
                        </a:ext>
                      </a:extLst>
                    </p:cNvPr>
                    <p:cNvPicPr>
                      <a:picLocks noChangeAspect="1"/>
                    </p:cNvPicPr>
                    <p:nvPr/>
                  </p:nvPicPr>
                  <p:blipFill>
                    <a:blip r:embed="rId124"/>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3161" name="Freeform: Shape 3160">
                      <a:extLst>
                        <a:ext uri="{FF2B5EF4-FFF2-40B4-BE49-F238E27FC236}">
                          <a16:creationId xmlns:a16="http://schemas.microsoft.com/office/drawing/2014/main" id="{A5E44ECF-167A-4B24-99A7-1DF859A040F4}"/>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3162" name="Picture 3161">
                      <a:extLst>
                        <a:ext uri="{FF2B5EF4-FFF2-40B4-BE49-F238E27FC236}">
                          <a16:creationId xmlns:a16="http://schemas.microsoft.com/office/drawing/2014/main" id="{840BCCC2-C234-458B-A6F2-BD31084EE394}"/>
                        </a:ext>
                      </a:extLst>
                    </p:cNvPr>
                    <p:cNvPicPr>
                      <a:picLocks noChangeAspect="1"/>
                    </p:cNvPicPr>
                    <p:nvPr/>
                  </p:nvPicPr>
                  <p:blipFill>
                    <a:blip r:embed="rId125"/>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3163" name="Picture 3162">
                      <a:extLst>
                        <a:ext uri="{FF2B5EF4-FFF2-40B4-BE49-F238E27FC236}">
                          <a16:creationId xmlns:a16="http://schemas.microsoft.com/office/drawing/2014/main" id="{1D5B8CF1-BC41-4408-AF1E-61FF1D277C17}"/>
                        </a:ext>
                      </a:extLst>
                    </p:cNvPr>
                    <p:cNvPicPr>
                      <a:picLocks noChangeAspect="1"/>
                    </p:cNvPicPr>
                    <p:nvPr/>
                  </p:nvPicPr>
                  <p:blipFill>
                    <a:blip r:embed="rId126"/>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3164" name="Freeform: Shape 3163">
                      <a:extLst>
                        <a:ext uri="{FF2B5EF4-FFF2-40B4-BE49-F238E27FC236}">
                          <a16:creationId xmlns:a16="http://schemas.microsoft.com/office/drawing/2014/main" id="{5C69A431-015E-4BAF-B04F-4F2E60B4D5BA}"/>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3165" name="Picture 3164">
                      <a:extLst>
                        <a:ext uri="{FF2B5EF4-FFF2-40B4-BE49-F238E27FC236}">
                          <a16:creationId xmlns:a16="http://schemas.microsoft.com/office/drawing/2014/main" id="{E0FC17F6-0210-41A6-913B-E465CB805455}"/>
                        </a:ext>
                      </a:extLst>
                    </p:cNvPr>
                    <p:cNvPicPr>
                      <a:picLocks noChangeAspect="1"/>
                    </p:cNvPicPr>
                    <p:nvPr/>
                  </p:nvPicPr>
                  <p:blipFill>
                    <a:blip r:embed="rId127"/>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3166" name="Picture 3165">
                      <a:extLst>
                        <a:ext uri="{FF2B5EF4-FFF2-40B4-BE49-F238E27FC236}">
                          <a16:creationId xmlns:a16="http://schemas.microsoft.com/office/drawing/2014/main" id="{231953C3-720D-4390-AFCB-A4AB019F86BF}"/>
                        </a:ext>
                      </a:extLst>
                    </p:cNvPr>
                    <p:cNvPicPr>
                      <a:picLocks noChangeAspect="1"/>
                    </p:cNvPicPr>
                    <p:nvPr/>
                  </p:nvPicPr>
                  <p:blipFill>
                    <a:blip r:embed="rId128"/>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3167" name="Picture 3166">
                      <a:extLst>
                        <a:ext uri="{FF2B5EF4-FFF2-40B4-BE49-F238E27FC236}">
                          <a16:creationId xmlns:a16="http://schemas.microsoft.com/office/drawing/2014/main" id="{B0060E3E-6A29-4E62-9093-8AF88EEB65B3}"/>
                        </a:ext>
                      </a:extLst>
                    </p:cNvPr>
                    <p:cNvPicPr>
                      <a:picLocks noChangeAspect="1"/>
                    </p:cNvPicPr>
                    <p:nvPr/>
                  </p:nvPicPr>
                  <p:blipFill>
                    <a:blip r:embed="rId129"/>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3168" name="Picture 3167">
                      <a:extLst>
                        <a:ext uri="{FF2B5EF4-FFF2-40B4-BE49-F238E27FC236}">
                          <a16:creationId xmlns:a16="http://schemas.microsoft.com/office/drawing/2014/main" id="{EE953D11-C12D-443B-9B4B-2ED8C5D5573D}"/>
                        </a:ext>
                      </a:extLst>
                    </p:cNvPr>
                    <p:cNvPicPr>
                      <a:picLocks noChangeAspect="1"/>
                    </p:cNvPicPr>
                    <p:nvPr/>
                  </p:nvPicPr>
                  <p:blipFill>
                    <a:blip r:embed="rId130"/>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3169" name="Picture 3168">
                      <a:extLst>
                        <a:ext uri="{FF2B5EF4-FFF2-40B4-BE49-F238E27FC236}">
                          <a16:creationId xmlns:a16="http://schemas.microsoft.com/office/drawing/2014/main" id="{830B23E4-DABD-4CBA-A908-B1410FB5631C}"/>
                        </a:ext>
                      </a:extLst>
                    </p:cNvPr>
                    <p:cNvPicPr>
                      <a:picLocks noChangeAspect="1"/>
                    </p:cNvPicPr>
                    <p:nvPr/>
                  </p:nvPicPr>
                  <p:blipFill>
                    <a:blip r:embed="rId131"/>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3170" name="Picture 3169">
                      <a:extLst>
                        <a:ext uri="{FF2B5EF4-FFF2-40B4-BE49-F238E27FC236}">
                          <a16:creationId xmlns:a16="http://schemas.microsoft.com/office/drawing/2014/main" id="{E9FC4ED3-3FC1-4BF1-ACCE-822A3D4AFDD7}"/>
                        </a:ext>
                      </a:extLst>
                    </p:cNvPr>
                    <p:cNvPicPr>
                      <a:picLocks noChangeAspect="1"/>
                    </p:cNvPicPr>
                    <p:nvPr/>
                  </p:nvPicPr>
                  <p:blipFill>
                    <a:blip r:embed="rId132"/>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3171" name="Picture 3170">
                      <a:extLst>
                        <a:ext uri="{FF2B5EF4-FFF2-40B4-BE49-F238E27FC236}">
                          <a16:creationId xmlns:a16="http://schemas.microsoft.com/office/drawing/2014/main" id="{ABA7ACE8-1500-47D4-A12D-4AC606F64540}"/>
                        </a:ext>
                      </a:extLst>
                    </p:cNvPr>
                    <p:cNvPicPr>
                      <a:picLocks noChangeAspect="1"/>
                    </p:cNvPicPr>
                    <p:nvPr/>
                  </p:nvPicPr>
                  <p:blipFill>
                    <a:blip r:embed="rId133"/>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3172" name="Picture 3171">
                      <a:extLst>
                        <a:ext uri="{FF2B5EF4-FFF2-40B4-BE49-F238E27FC236}">
                          <a16:creationId xmlns:a16="http://schemas.microsoft.com/office/drawing/2014/main" id="{CD128834-2ECD-45B6-A6B7-B4108B5DBDFE}"/>
                        </a:ext>
                      </a:extLst>
                    </p:cNvPr>
                    <p:cNvPicPr>
                      <a:picLocks noChangeAspect="1"/>
                    </p:cNvPicPr>
                    <p:nvPr/>
                  </p:nvPicPr>
                  <p:blipFill>
                    <a:blip r:embed="rId134"/>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3173" name="Picture 3172">
                      <a:extLst>
                        <a:ext uri="{FF2B5EF4-FFF2-40B4-BE49-F238E27FC236}">
                          <a16:creationId xmlns:a16="http://schemas.microsoft.com/office/drawing/2014/main" id="{BD5449B7-3AFB-44D9-8F0C-84BDE1653B0B}"/>
                        </a:ext>
                      </a:extLst>
                    </p:cNvPr>
                    <p:cNvPicPr>
                      <a:picLocks noChangeAspect="1"/>
                    </p:cNvPicPr>
                    <p:nvPr/>
                  </p:nvPicPr>
                  <p:blipFill>
                    <a:blip r:embed="rId135"/>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3174" name="Picture 3173">
                      <a:extLst>
                        <a:ext uri="{FF2B5EF4-FFF2-40B4-BE49-F238E27FC236}">
                          <a16:creationId xmlns:a16="http://schemas.microsoft.com/office/drawing/2014/main" id="{746F421A-9206-4D65-B1D7-E2ACAE781075}"/>
                        </a:ext>
                      </a:extLst>
                    </p:cNvPr>
                    <p:cNvPicPr>
                      <a:picLocks noChangeAspect="1"/>
                    </p:cNvPicPr>
                    <p:nvPr/>
                  </p:nvPicPr>
                  <p:blipFill>
                    <a:blip r:embed="rId136"/>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3175" name="Picture 3174">
                      <a:extLst>
                        <a:ext uri="{FF2B5EF4-FFF2-40B4-BE49-F238E27FC236}">
                          <a16:creationId xmlns:a16="http://schemas.microsoft.com/office/drawing/2014/main" id="{CACD0D3A-BA93-46DC-A935-1F01E21F48BD}"/>
                        </a:ext>
                      </a:extLst>
                    </p:cNvPr>
                    <p:cNvPicPr>
                      <a:picLocks noChangeAspect="1"/>
                    </p:cNvPicPr>
                    <p:nvPr/>
                  </p:nvPicPr>
                  <p:blipFill>
                    <a:blip r:embed="rId137"/>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3176" name="Picture 3175">
                      <a:extLst>
                        <a:ext uri="{FF2B5EF4-FFF2-40B4-BE49-F238E27FC236}">
                          <a16:creationId xmlns:a16="http://schemas.microsoft.com/office/drawing/2014/main" id="{67385EC4-E40D-4E44-83ED-8D310AEBF054}"/>
                        </a:ext>
                      </a:extLst>
                    </p:cNvPr>
                    <p:cNvPicPr>
                      <a:picLocks noChangeAspect="1"/>
                    </p:cNvPicPr>
                    <p:nvPr/>
                  </p:nvPicPr>
                  <p:blipFill>
                    <a:blip r:embed="rId138"/>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3116" name="Freeform: Shape 3115">
                  <a:extLst>
                    <a:ext uri="{FF2B5EF4-FFF2-40B4-BE49-F238E27FC236}">
                      <a16:creationId xmlns:a16="http://schemas.microsoft.com/office/drawing/2014/main" id="{F342FA36-695A-4CD0-BAB6-B2A2C4903FC6}"/>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3117" name="Freeform: Shape 3116">
                  <a:extLst>
                    <a:ext uri="{FF2B5EF4-FFF2-40B4-BE49-F238E27FC236}">
                      <a16:creationId xmlns:a16="http://schemas.microsoft.com/office/drawing/2014/main" id="{89AFE32B-48EA-4F99-8303-0E9640C96A0C}"/>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3118" name="Freeform: Shape 3117">
                  <a:extLst>
                    <a:ext uri="{FF2B5EF4-FFF2-40B4-BE49-F238E27FC236}">
                      <a16:creationId xmlns:a16="http://schemas.microsoft.com/office/drawing/2014/main" id="{8D7FCACC-1E2F-4C33-B679-06E9C41720AB}"/>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3119" name="Freeform: Shape 3118">
                  <a:extLst>
                    <a:ext uri="{FF2B5EF4-FFF2-40B4-BE49-F238E27FC236}">
                      <a16:creationId xmlns:a16="http://schemas.microsoft.com/office/drawing/2014/main" id="{BB6E6FAA-367A-479A-98FB-C46C9141E4E4}"/>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3120" name="Freeform: Shape 3119">
                  <a:extLst>
                    <a:ext uri="{FF2B5EF4-FFF2-40B4-BE49-F238E27FC236}">
                      <a16:creationId xmlns:a16="http://schemas.microsoft.com/office/drawing/2014/main" id="{975EE9E2-C29F-4C78-A42C-E1C52CC2570F}"/>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3121" name="Freeform: Shape 3120">
                  <a:extLst>
                    <a:ext uri="{FF2B5EF4-FFF2-40B4-BE49-F238E27FC236}">
                      <a16:creationId xmlns:a16="http://schemas.microsoft.com/office/drawing/2014/main" id="{CC32785D-788D-43B3-9A50-43CBD7B21255}"/>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3122" name="Freeform: Shape 3121">
                  <a:extLst>
                    <a:ext uri="{FF2B5EF4-FFF2-40B4-BE49-F238E27FC236}">
                      <a16:creationId xmlns:a16="http://schemas.microsoft.com/office/drawing/2014/main" id="{47148496-0DF0-4CF3-B72D-8769C8531903}"/>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3123" name="Freeform: Shape 3122">
                  <a:extLst>
                    <a:ext uri="{FF2B5EF4-FFF2-40B4-BE49-F238E27FC236}">
                      <a16:creationId xmlns:a16="http://schemas.microsoft.com/office/drawing/2014/main" id="{8605C889-6234-469B-920D-C9C2114FD7A8}"/>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3124" name="Freeform: Shape 3123">
                  <a:extLst>
                    <a:ext uri="{FF2B5EF4-FFF2-40B4-BE49-F238E27FC236}">
                      <a16:creationId xmlns:a16="http://schemas.microsoft.com/office/drawing/2014/main" id="{5ED9373B-83BD-4A5F-89A1-56A45F88550B}"/>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3125" name="Freeform: Shape 3124">
                  <a:extLst>
                    <a:ext uri="{FF2B5EF4-FFF2-40B4-BE49-F238E27FC236}">
                      <a16:creationId xmlns:a16="http://schemas.microsoft.com/office/drawing/2014/main" id="{694EC2B2-76DC-4626-89E4-5C74690B3DA4}"/>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3126" name="Freeform: Shape 3125">
                  <a:extLst>
                    <a:ext uri="{FF2B5EF4-FFF2-40B4-BE49-F238E27FC236}">
                      <a16:creationId xmlns:a16="http://schemas.microsoft.com/office/drawing/2014/main" id="{56E79166-0F86-4236-BFA3-6C6F158A1D0B}"/>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3127" name="Freeform: Shape 3126">
                  <a:extLst>
                    <a:ext uri="{FF2B5EF4-FFF2-40B4-BE49-F238E27FC236}">
                      <a16:creationId xmlns:a16="http://schemas.microsoft.com/office/drawing/2014/main" id="{A23D7EFE-698B-44CA-B82F-16CDA39D9C5C}"/>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3128" name="Freeform: Shape 3127">
                  <a:extLst>
                    <a:ext uri="{FF2B5EF4-FFF2-40B4-BE49-F238E27FC236}">
                      <a16:creationId xmlns:a16="http://schemas.microsoft.com/office/drawing/2014/main" id="{61420F90-F1CF-4FE2-A22B-1D835F805D87}"/>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3129" name="Freeform: Shape 3128">
                  <a:extLst>
                    <a:ext uri="{FF2B5EF4-FFF2-40B4-BE49-F238E27FC236}">
                      <a16:creationId xmlns:a16="http://schemas.microsoft.com/office/drawing/2014/main" id="{33F3344E-194C-46E9-BB9B-0B790F74C36C}"/>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3130" name="Freeform: Shape 3129">
                  <a:extLst>
                    <a:ext uri="{FF2B5EF4-FFF2-40B4-BE49-F238E27FC236}">
                      <a16:creationId xmlns:a16="http://schemas.microsoft.com/office/drawing/2014/main" id="{7039411C-4D0D-4BE3-A1BC-686B44EE9FB3}"/>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3131" name="Freeform: Shape 3130">
                  <a:extLst>
                    <a:ext uri="{FF2B5EF4-FFF2-40B4-BE49-F238E27FC236}">
                      <a16:creationId xmlns:a16="http://schemas.microsoft.com/office/drawing/2014/main" id="{8A181023-8BB6-4C2F-A3FD-4628A4DD24FA}"/>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3132" name="Freeform: Shape 3131">
                  <a:extLst>
                    <a:ext uri="{FF2B5EF4-FFF2-40B4-BE49-F238E27FC236}">
                      <a16:creationId xmlns:a16="http://schemas.microsoft.com/office/drawing/2014/main" id="{5F78055C-17FF-42FA-ABC2-E1EB25194A5F}"/>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3133" name="Freeform: Shape 3132">
                  <a:extLst>
                    <a:ext uri="{FF2B5EF4-FFF2-40B4-BE49-F238E27FC236}">
                      <a16:creationId xmlns:a16="http://schemas.microsoft.com/office/drawing/2014/main" id="{E3558FDA-CD4E-4882-9D9B-244296B5662F}"/>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2619" name="Graphic 3512">
                <a:extLst>
                  <a:ext uri="{FF2B5EF4-FFF2-40B4-BE49-F238E27FC236}">
                    <a16:creationId xmlns:a16="http://schemas.microsoft.com/office/drawing/2014/main" id="{B2C01470-8420-4B5E-B57B-033CC56C67F5}"/>
                  </a:ext>
                </a:extLst>
              </p:cNvPr>
              <p:cNvGrpSpPr/>
              <p:nvPr/>
            </p:nvGrpSpPr>
            <p:grpSpPr>
              <a:xfrm>
                <a:off x="7745547" y="3871429"/>
                <a:ext cx="1447906" cy="1473622"/>
                <a:chOff x="4692675" y="4122640"/>
                <a:chExt cx="2271848" cy="2312200"/>
              </a:xfrm>
            </p:grpSpPr>
            <p:grpSp>
              <p:nvGrpSpPr>
                <p:cNvPr id="3053" name="Graphic 3512">
                  <a:extLst>
                    <a:ext uri="{FF2B5EF4-FFF2-40B4-BE49-F238E27FC236}">
                      <a16:creationId xmlns:a16="http://schemas.microsoft.com/office/drawing/2014/main" id="{6A8146AA-5CB1-4A0D-93A8-2571B8B5AF29}"/>
                    </a:ext>
                  </a:extLst>
                </p:cNvPr>
                <p:cNvGrpSpPr/>
                <p:nvPr/>
              </p:nvGrpSpPr>
              <p:grpSpPr>
                <a:xfrm>
                  <a:off x="4692675" y="4122640"/>
                  <a:ext cx="2271848" cy="2312200"/>
                  <a:chOff x="4692675" y="4122640"/>
                  <a:chExt cx="2271848" cy="2312200"/>
                </a:xfrm>
                <a:solidFill>
                  <a:srgbClr val="938F50"/>
                </a:solidFill>
              </p:grpSpPr>
              <p:pic>
                <p:nvPicPr>
                  <p:cNvPr id="3072" name="Picture 3071">
                    <a:extLst>
                      <a:ext uri="{FF2B5EF4-FFF2-40B4-BE49-F238E27FC236}">
                        <a16:creationId xmlns:a16="http://schemas.microsoft.com/office/drawing/2014/main" id="{72CE41F7-2AF5-4226-8E80-F45E21E8F618}"/>
                      </a:ext>
                    </a:extLst>
                  </p:cNvPr>
                  <p:cNvPicPr>
                    <a:picLocks noChangeAspect="1"/>
                  </p:cNvPicPr>
                  <p:nvPr/>
                </p:nvPicPr>
                <p:blipFill>
                  <a:blip r:embed="rId99"/>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3073" name="Picture 3072">
                    <a:extLst>
                      <a:ext uri="{FF2B5EF4-FFF2-40B4-BE49-F238E27FC236}">
                        <a16:creationId xmlns:a16="http://schemas.microsoft.com/office/drawing/2014/main" id="{100A263C-E6C9-436B-A32C-60AE6EE7E135}"/>
                      </a:ext>
                    </a:extLst>
                  </p:cNvPr>
                  <p:cNvPicPr>
                    <a:picLocks noChangeAspect="1"/>
                  </p:cNvPicPr>
                  <p:nvPr/>
                </p:nvPicPr>
                <p:blipFill>
                  <a:blip r:embed="rId100"/>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3074" name="Picture 3073">
                    <a:extLst>
                      <a:ext uri="{FF2B5EF4-FFF2-40B4-BE49-F238E27FC236}">
                        <a16:creationId xmlns:a16="http://schemas.microsoft.com/office/drawing/2014/main" id="{84FAF2D6-A276-4171-98D3-C81FF6C48C70}"/>
                      </a:ext>
                    </a:extLst>
                  </p:cNvPr>
                  <p:cNvPicPr>
                    <a:picLocks noChangeAspect="1"/>
                  </p:cNvPicPr>
                  <p:nvPr/>
                </p:nvPicPr>
                <p:blipFill>
                  <a:blip r:embed="rId101"/>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3075" name="Picture 3074">
                    <a:extLst>
                      <a:ext uri="{FF2B5EF4-FFF2-40B4-BE49-F238E27FC236}">
                        <a16:creationId xmlns:a16="http://schemas.microsoft.com/office/drawing/2014/main" id="{6F081002-A225-4B82-A1F4-BD8918166863}"/>
                      </a:ext>
                    </a:extLst>
                  </p:cNvPr>
                  <p:cNvPicPr>
                    <a:picLocks noChangeAspect="1"/>
                  </p:cNvPicPr>
                  <p:nvPr/>
                </p:nvPicPr>
                <p:blipFill>
                  <a:blip r:embed="rId102"/>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3076" name="Picture 3075">
                    <a:extLst>
                      <a:ext uri="{FF2B5EF4-FFF2-40B4-BE49-F238E27FC236}">
                        <a16:creationId xmlns:a16="http://schemas.microsoft.com/office/drawing/2014/main" id="{F19C39D8-2214-4808-98E1-7463B38FB4E2}"/>
                      </a:ext>
                    </a:extLst>
                  </p:cNvPr>
                  <p:cNvPicPr>
                    <a:picLocks noChangeAspect="1"/>
                  </p:cNvPicPr>
                  <p:nvPr/>
                </p:nvPicPr>
                <p:blipFill>
                  <a:blip r:embed="rId103"/>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3077" name="Picture 3076">
                    <a:extLst>
                      <a:ext uri="{FF2B5EF4-FFF2-40B4-BE49-F238E27FC236}">
                        <a16:creationId xmlns:a16="http://schemas.microsoft.com/office/drawing/2014/main" id="{A3AA7DC6-59B0-4129-B7B2-EA4B3AB0C1D5}"/>
                      </a:ext>
                    </a:extLst>
                  </p:cNvPr>
                  <p:cNvPicPr>
                    <a:picLocks noChangeAspect="1"/>
                  </p:cNvPicPr>
                  <p:nvPr/>
                </p:nvPicPr>
                <p:blipFill>
                  <a:blip r:embed="rId104"/>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3078" name="Picture 3077">
                    <a:extLst>
                      <a:ext uri="{FF2B5EF4-FFF2-40B4-BE49-F238E27FC236}">
                        <a16:creationId xmlns:a16="http://schemas.microsoft.com/office/drawing/2014/main" id="{00E3AE9C-0E87-43D9-B726-2AE642DD026F}"/>
                      </a:ext>
                    </a:extLst>
                  </p:cNvPr>
                  <p:cNvPicPr>
                    <a:picLocks noChangeAspect="1"/>
                  </p:cNvPicPr>
                  <p:nvPr/>
                </p:nvPicPr>
                <p:blipFill>
                  <a:blip r:embed="rId105"/>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3079" name="Picture 3078">
                    <a:extLst>
                      <a:ext uri="{FF2B5EF4-FFF2-40B4-BE49-F238E27FC236}">
                        <a16:creationId xmlns:a16="http://schemas.microsoft.com/office/drawing/2014/main" id="{5024CF0E-E4BD-4879-B207-F3742ECC4E35}"/>
                      </a:ext>
                    </a:extLst>
                  </p:cNvPr>
                  <p:cNvPicPr>
                    <a:picLocks noChangeAspect="1"/>
                  </p:cNvPicPr>
                  <p:nvPr/>
                </p:nvPicPr>
                <p:blipFill>
                  <a:blip r:embed="rId106"/>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3080" name="Picture 3079">
                    <a:extLst>
                      <a:ext uri="{FF2B5EF4-FFF2-40B4-BE49-F238E27FC236}">
                        <a16:creationId xmlns:a16="http://schemas.microsoft.com/office/drawing/2014/main" id="{9AE1FC30-6A15-4C1D-B7AB-CA9858DF3EEA}"/>
                      </a:ext>
                    </a:extLst>
                  </p:cNvPr>
                  <p:cNvPicPr>
                    <a:picLocks noChangeAspect="1"/>
                  </p:cNvPicPr>
                  <p:nvPr/>
                </p:nvPicPr>
                <p:blipFill>
                  <a:blip r:embed="rId107"/>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3081" name="Picture 3080">
                    <a:extLst>
                      <a:ext uri="{FF2B5EF4-FFF2-40B4-BE49-F238E27FC236}">
                        <a16:creationId xmlns:a16="http://schemas.microsoft.com/office/drawing/2014/main" id="{789462BA-630C-409D-9F3A-B0D6F1097867}"/>
                      </a:ext>
                    </a:extLst>
                  </p:cNvPr>
                  <p:cNvPicPr>
                    <a:picLocks noChangeAspect="1"/>
                  </p:cNvPicPr>
                  <p:nvPr/>
                </p:nvPicPr>
                <p:blipFill>
                  <a:blip r:embed="rId108"/>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3082" name="Picture 3081">
                    <a:extLst>
                      <a:ext uri="{FF2B5EF4-FFF2-40B4-BE49-F238E27FC236}">
                        <a16:creationId xmlns:a16="http://schemas.microsoft.com/office/drawing/2014/main" id="{CD636D23-64BD-479B-88FF-ECB085D9491A}"/>
                      </a:ext>
                    </a:extLst>
                  </p:cNvPr>
                  <p:cNvPicPr>
                    <a:picLocks noChangeAspect="1"/>
                  </p:cNvPicPr>
                  <p:nvPr/>
                </p:nvPicPr>
                <p:blipFill>
                  <a:blip r:embed="rId109"/>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3083" name="Picture 3082">
                    <a:extLst>
                      <a:ext uri="{FF2B5EF4-FFF2-40B4-BE49-F238E27FC236}">
                        <a16:creationId xmlns:a16="http://schemas.microsoft.com/office/drawing/2014/main" id="{30E59058-60D2-45AD-B8E2-CEDACBE8E299}"/>
                      </a:ext>
                    </a:extLst>
                  </p:cNvPr>
                  <p:cNvPicPr>
                    <a:picLocks noChangeAspect="1"/>
                  </p:cNvPicPr>
                  <p:nvPr/>
                </p:nvPicPr>
                <p:blipFill>
                  <a:blip r:embed="rId110"/>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3084" name="Picture 3083">
                    <a:extLst>
                      <a:ext uri="{FF2B5EF4-FFF2-40B4-BE49-F238E27FC236}">
                        <a16:creationId xmlns:a16="http://schemas.microsoft.com/office/drawing/2014/main" id="{5453079D-7974-40F6-A0CE-99F37501EE57}"/>
                      </a:ext>
                    </a:extLst>
                  </p:cNvPr>
                  <p:cNvPicPr>
                    <a:picLocks noChangeAspect="1"/>
                  </p:cNvPicPr>
                  <p:nvPr/>
                </p:nvPicPr>
                <p:blipFill>
                  <a:blip r:embed="rId111"/>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3085" name="Picture 3084">
                    <a:extLst>
                      <a:ext uri="{FF2B5EF4-FFF2-40B4-BE49-F238E27FC236}">
                        <a16:creationId xmlns:a16="http://schemas.microsoft.com/office/drawing/2014/main" id="{A337DD8F-335C-4B82-B2D1-2CAA9C13766A}"/>
                      </a:ext>
                    </a:extLst>
                  </p:cNvPr>
                  <p:cNvPicPr>
                    <a:picLocks noChangeAspect="1"/>
                  </p:cNvPicPr>
                  <p:nvPr/>
                </p:nvPicPr>
                <p:blipFill>
                  <a:blip r:embed="rId112"/>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3086" name="Picture 3085">
                    <a:extLst>
                      <a:ext uri="{FF2B5EF4-FFF2-40B4-BE49-F238E27FC236}">
                        <a16:creationId xmlns:a16="http://schemas.microsoft.com/office/drawing/2014/main" id="{58B42DC0-0776-4141-827B-1DBCDD019F65}"/>
                      </a:ext>
                    </a:extLst>
                  </p:cNvPr>
                  <p:cNvPicPr>
                    <a:picLocks noChangeAspect="1"/>
                  </p:cNvPicPr>
                  <p:nvPr/>
                </p:nvPicPr>
                <p:blipFill>
                  <a:blip r:embed="rId113"/>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3087" name="Picture 3086">
                    <a:extLst>
                      <a:ext uri="{FF2B5EF4-FFF2-40B4-BE49-F238E27FC236}">
                        <a16:creationId xmlns:a16="http://schemas.microsoft.com/office/drawing/2014/main" id="{78D691D6-D667-4E87-B2DD-6F718D2DE34C}"/>
                      </a:ext>
                    </a:extLst>
                  </p:cNvPr>
                  <p:cNvPicPr>
                    <a:picLocks noChangeAspect="1"/>
                  </p:cNvPicPr>
                  <p:nvPr/>
                </p:nvPicPr>
                <p:blipFill>
                  <a:blip r:embed="rId114"/>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3088" name="Picture 3087">
                    <a:extLst>
                      <a:ext uri="{FF2B5EF4-FFF2-40B4-BE49-F238E27FC236}">
                        <a16:creationId xmlns:a16="http://schemas.microsoft.com/office/drawing/2014/main" id="{8A0E6EFD-F326-4BCB-A37D-F6305A3FF811}"/>
                      </a:ext>
                    </a:extLst>
                  </p:cNvPr>
                  <p:cNvPicPr>
                    <a:picLocks noChangeAspect="1"/>
                  </p:cNvPicPr>
                  <p:nvPr/>
                </p:nvPicPr>
                <p:blipFill>
                  <a:blip r:embed="rId115"/>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3089" name="Picture 3088">
                    <a:extLst>
                      <a:ext uri="{FF2B5EF4-FFF2-40B4-BE49-F238E27FC236}">
                        <a16:creationId xmlns:a16="http://schemas.microsoft.com/office/drawing/2014/main" id="{537ADF82-4411-447D-BF8D-764F0B62C95C}"/>
                      </a:ext>
                    </a:extLst>
                  </p:cNvPr>
                  <p:cNvPicPr>
                    <a:picLocks noChangeAspect="1"/>
                  </p:cNvPicPr>
                  <p:nvPr/>
                </p:nvPicPr>
                <p:blipFill>
                  <a:blip r:embed="rId116"/>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3090" name="Picture 3089">
                    <a:extLst>
                      <a:ext uri="{FF2B5EF4-FFF2-40B4-BE49-F238E27FC236}">
                        <a16:creationId xmlns:a16="http://schemas.microsoft.com/office/drawing/2014/main" id="{1735B93D-F7F0-4222-B735-9F3DA27D83AB}"/>
                      </a:ext>
                    </a:extLst>
                  </p:cNvPr>
                  <p:cNvPicPr>
                    <a:picLocks noChangeAspect="1"/>
                  </p:cNvPicPr>
                  <p:nvPr/>
                </p:nvPicPr>
                <p:blipFill>
                  <a:blip r:embed="rId117"/>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3091" name="Picture 3090">
                    <a:extLst>
                      <a:ext uri="{FF2B5EF4-FFF2-40B4-BE49-F238E27FC236}">
                        <a16:creationId xmlns:a16="http://schemas.microsoft.com/office/drawing/2014/main" id="{CCD7A58F-C9A6-4ADB-8A8F-1BD85FC2FCB4}"/>
                      </a:ext>
                    </a:extLst>
                  </p:cNvPr>
                  <p:cNvPicPr>
                    <a:picLocks noChangeAspect="1"/>
                  </p:cNvPicPr>
                  <p:nvPr/>
                </p:nvPicPr>
                <p:blipFill>
                  <a:blip r:embed="rId118"/>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3092" name="Picture 3091">
                    <a:extLst>
                      <a:ext uri="{FF2B5EF4-FFF2-40B4-BE49-F238E27FC236}">
                        <a16:creationId xmlns:a16="http://schemas.microsoft.com/office/drawing/2014/main" id="{2A1AB3A3-3DDB-441F-BE7F-2E891A795E15}"/>
                      </a:ext>
                    </a:extLst>
                  </p:cNvPr>
                  <p:cNvPicPr>
                    <a:picLocks noChangeAspect="1"/>
                  </p:cNvPicPr>
                  <p:nvPr/>
                </p:nvPicPr>
                <p:blipFill>
                  <a:blip r:embed="rId119"/>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3093" name="Picture 3092">
                    <a:extLst>
                      <a:ext uri="{FF2B5EF4-FFF2-40B4-BE49-F238E27FC236}">
                        <a16:creationId xmlns:a16="http://schemas.microsoft.com/office/drawing/2014/main" id="{F9BA3E3B-E55F-44D3-9E2F-0757EB386B77}"/>
                      </a:ext>
                    </a:extLst>
                  </p:cNvPr>
                  <p:cNvPicPr>
                    <a:picLocks noChangeAspect="1"/>
                  </p:cNvPicPr>
                  <p:nvPr/>
                </p:nvPicPr>
                <p:blipFill>
                  <a:blip r:embed="rId120"/>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3094" name="Picture 3093">
                    <a:extLst>
                      <a:ext uri="{FF2B5EF4-FFF2-40B4-BE49-F238E27FC236}">
                        <a16:creationId xmlns:a16="http://schemas.microsoft.com/office/drawing/2014/main" id="{0EC5CBA3-7DDE-440A-9352-163A5B4D6A41}"/>
                      </a:ext>
                    </a:extLst>
                  </p:cNvPr>
                  <p:cNvPicPr>
                    <a:picLocks noChangeAspect="1"/>
                  </p:cNvPicPr>
                  <p:nvPr/>
                </p:nvPicPr>
                <p:blipFill>
                  <a:blip r:embed="rId121"/>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3095" name="Picture 3094">
                    <a:extLst>
                      <a:ext uri="{FF2B5EF4-FFF2-40B4-BE49-F238E27FC236}">
                        <a16:creationId xmlns:a16="http://schemas.microsoft.com/office/drawing/2014/main" id="{124CC635-B652-400C-9586-202C50C2A119}"/>
                      </a:ext>
                    </a:extLst>
                  </p:cNvPr>
                  <p:cNvPicPr>
                    <a:picLocks noChangeAspect="1"/>
                  </p:cNvPicPr>
                  <p:nvPr/>
                </p:nvPicPr>
                <p:blipFill>
                  <a:blip r:embed="rId122"/>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3096" name="Picture 3095">
                    <a:extLst>
                      <a:ext uri="{FF2B5EF4-FFF2-40B4-BE49-F238E27FC236}">
                        <a16:creationId xmlns:a16="http://schemas.microsoft.com/office/drawing/2014/main" id="{A26C7CCF-7577-4C00-BD40-47C456EB34AF}"/>
                      </a:ext>
                    </a:extLst>
                  </p:cNvPr>
                  <p:cNvPicPr>
                    <a:picLocks noChangeAspect="1"/>
                  </p:cNvPicPr>
                  <p:nvPr/>
                </p:nvPicPr>
                <p:blipFill>
                  <a:blip r:embed="rId123"/>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3097" name="Graphic 3512">
                    <a:extLst>
                      <a:ext uri="{FF2B5EF4-FFF2-40B4-BE49-F238E27FC236}">
                        <a16:creationId xmlns:a16="http://schemas.microsoft.com/office/drawing/2014/main" id="{4C937A86-4FD7-48BA-AD7E-DEBA7EFCB0B5}"/>
                      </a:ext>
                    </a:extLst>
                  </p:cNvPr>
                  <p:cNvGrpSpPr/>
                  <p:nvPr/>
                </p:nvGrpSpPr>
                <p:grpSpPr>
                  <a:xfrm>
                    <a:off x="5088130" y="4659329"/>
                    <a:ext cx="1028989" cy="1004778"/>
                    <a:chOff x="5088130" y="4659329"/>
                    <a:chExt cx="1028989" cy="1004778"/>
                  </a:xfrm>
                  <a:solidFill>
                    <a:srgbClr val="938F50"/>
                  </a:solidFill>
                </p:grpSpPr>
                <p:pic>
                  <p:nvPicPr>
                    <p:cNvPr id="3098" name="Picture 3097">
                      <a:extLst>
                        <a:ext uri="{FF2B5EF4-FFF2-40B4-BE49-F238E27FC236}">
                          <a16:creationId xmlns:a16="http://schemas.microsoft.com/office/drawing/2014/main" id="{7BAB3E0A-82A7-4091-A32F-819190B18FF1}"/>
                        </a:ext>
                      </a:extLst>
                    </p:cNvPr>
                    <p:cNvPicPr>
                      <a:picLocks noChangeAspect="1"/>
                    </p:cNvPicPr>
                    <p:nvPr/>
                  </p:nvPicPr>
                  <p:blipFill>
                    <a:blip r:embed="rId124"/>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3099" name="Freeform: Shape 3098">
                      <a:extLst>
                        <a:ext uri="{FF2B5EF4-FFF2-40B4-BE49-F238E27FC236}">
                          <a16:creationId xmlns:a16="http://schemas.microsoft.com/office/drawing/2014/main" id="{8B519FC5-4831-4A0B-9FEA-A1869E611B5E}"/>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3100" name="Picture 3099">
                      <a:extLst>
                        <a:ext uri="{FF2B5EF4-FFF2-40B4-BE49-F238E27FC236}">
                          <a16:creationId xmlns:a16="http://schemas.microsoft.com/office/drawing/2014/main" id="{604F90F1-2AB8-4268-8EB0-EA98F087A1F7}"/>
                        </a:ext>
                      </a:extLst>
                    </p:cNvPr>
                    <p:cNvPicPr>
                      <a:picLocks noChangeAspect="1"/>
                    </p:cNvPicPr>
                    <p:nvPr/>
                  </p:nvPicPr>
                  <p:blipFill>
                    <a:blip r:embed="rId125"/>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3101" name="Picture 3100">
                      <a:extLst>
                        <a:ext uri="{FF2B5EF4-FFF2-40B4-BE49-F238E27FC236}">
                          <a16:creationId xmlns:a16="http://schemas.microsoft.com/office/drawing/2014/main" id="{C032717F-863C-4B21-8E5B-38EDFDA4B011}"/>
                        </a:ext>
                      </a:extLst>
                    </p:cNvPr>
                    <p:cNvPicPr>
                      <a:picLocks noChangeAspect="1"/>
                    </p:cNvPicPr>
                    <p:nvPr/>
                  </p:nvPicPr>
                  <p:blipFill>
                    <a:blip r:embed="rId126"/>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3102" name="Freeform: Shape 3101">
                      <a:extLst>
                        <a:ext uri="{FF2B5EF4-FFF2-40B4-BE49-F238E27FC236}">
                          <a16:creationId xmlns:a16="http://schemas.microsoft.com/office/drawing/2014/main" id="{3D946D19-3681-49BF-9C32-377EA178BE9C}"/>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3103" name="Picture 3102">
                      <a:extLst>
                        <a:ext uri="{FF2B5EF4-FFF2-40B4-BE49-F238E27FC236}">
                          <a16:creationId xmlns:a16="http://schemas.microsoft.com/office/drawing/2014/main" id="{7CF0E4F6-9D5C-4588-AFE5-B373AC481FF0}"/>
                        </a:ext>
                      </a:extLst>
                    </p:cNvPr>
                    <p:cNvPicPr>
                      <a:picLocks noChangeAspect="1"/>
                    </p:cNvPicPr>
                    <p:nvPr/>
                  </p:nvPicPr>
                  <p:blipFill>
                    <a:blip r:embed="rId127"/>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3104" name="Picture 3103">
                      <a:extLst>
                        <a:ext uri="{FF2B5EF4-FFF2-40B4-BE49-F238E27FC236}">
                          <a16:creationId xmlns:a16="http://schemas.microsoft.com/office/drawing/2014/main" id="{F12028A5-DC24-40FD-9DD2-2E64B777E521}"/>
                        </a:ext>
                      </a:extLst>
                    </p:cNvPr>
                    <p:cNvPicPr>
                      <a:picLocks noChangeAspect="1"/>
                    </p:cNvPicPr>
                    <p:nvPr/>
                  </p:nvPicPr>
                  <p:blipFill>
                    <a:blip r:embed="rId128"/>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3105" name="Picture 3104">
                      <a:extLst>
                        <a:ext uri="{FF2B5EF4-FFF2-40B4-BE49-F238E27FC236}">
                          <a16:creationId xmlns:a16="http://schemas.microsoft.com/office/drawing/2014/main" id="{105D76F3-DDAA-42E1-B443-3B7EE7F1604F}"/>
                        </a:ext>
                      </a:extLst>
                    </p:cNvPr>
                    <p:cNvPicPr>
                      <a:picLocks noChangeAspect="1"/>
                    </p:cNvPicPr>
                    <p:nvPr/>
                  </p:nvPicPr>
                  <p:blipFill>
                    <a:blip r:embed="rId129"/>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3106" name="Picture 3105">
                      <a:extLst>
                        <a:ext uri="{FF2B5EF4-FFF2-40B4-BE49-F238E27FC236}">
                          <a16:creationId xmlns:a16="http://schemas.microsoft.com/office/drawing/2014/main" id="{16D53E85-EA5F-4D0E-8ABD-9E140B293C62}"/>
                        </a:ext>
                      </a:extLst>
                    </p:cNvPr>
                    <p:cNvPicPr>
                      <a:picLocks noChangeAspect="1"/>
                    </p:cNvPicPr>
                    <p:nvPr/>
                  </p:nvPicPr>
                  <p:blipFill>
                    <a:blip r:embed="rId130"/>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3107" name="Picture 3106">
                      <a:extLst>
                        <a:ext uri="{FF2B5EF4-FFF2-40B4-BE49-F238E27FC236}">
                          <a16:creationId xmlns:a16="http://schemas.microsoft.com/office/drawing/2014/main" id="{F8C93311-A058-4BA9-8627-94E0C3C36FBB}"/>
                        </a:ext>
                      </a:extLst>
                    </p:cNvPr>
                    <p:cNvPicPr>
                      <a:picLocks noChangeAspect="1"/>
                    </p:cNvPicPr>
                    <p:nvPr/>
                  </p:nvPicPr>
                  <p:blipFill>
                    <a:blip r:embed="rId131"/>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3108" name="Picture 3107">
                      <a:extLst>
                        <a:ext uri="{FF2B5EF4-FFF2-40B4-BE49-F238E27FC236}">
                          <a16:creationId xmlns:a16="http://schemas.microsoft.com/office/drawing/2014/main" id="{20CC0099-FA8F-41F7-9B2F-1E1AAF086CD3}"/>
                        </a:ext>
                      </a:extLst>
                    </p:cNvPr>
                    <p:cNvPicPr>
                      <a:picLocks noChangeAspect="1"/>
                    </p:cNvPicPr>
                    <p:nvPr/>
                  </p:nvPicPr>
                  <p:blipFill>
                    <a:blip r:embed="rId132"/>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3109" name="Picture 3108">
                      <a:extLst>
                        <a:ext uri="{FF2B5EF4-FFF2-40B4-BE49-F238E27FC236}">
                          <a16:creationId xmlns:a16="http://schemas.microsoft.com/office/drawing/2014/main" id="{C2C71F44-86FC-433A-A964-B148C62222E2}"/>
                        </a:ext>
                      </a:extLst>
                    </p:cNvPr>
                    <p:cNvPicPr>
                      <a:picLocks noChangeAspect="1"/>
                    </p:cNvPicPr>
                    <p:nvPr/>
                  </p:nvPicPr>
                  <p:blipFill>
                    <a:blip r:embed="rId133"/>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3110" name="Picture 3109">
                      <a:extLst>
                        <a:ext uri="{FF2B5EF4-FFF2-40B4-BE49-F238E27FC236}">
                          <a16:creationId xmlns:a16="http://schemas.microsoft.com/office/drawing/2014/main" id="{20275C2F-8803-4EB3-9FAE-3A68064A1AD0}"/>
                        </a:ext>
                      </a:extLst>
                    </p:cNvPr>
                    <p:cNvPicPr>
                      <a:picLocks noChangeAspect="1"/>
                    </p:cNvPicPr>
                    <p:nvPr/>
                  </p:nvPicPr>
                  <p:blipFill>
                    <a:blip r:embed="rId134"/>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3111" name="Picture 3110">
                      <a:extLst>
                        <a:ext uri="{FF2B5EF4-FFF2-40B4-BE49-F238E27FC236}">
                          <a16:creationId xmlns:a16="http://schemas.microsoft.com/office/drawing/2014/main" id="{8C124577-A9F3-4654-A158-316601007182}"/>
                        </a:ext>
                      </a:extLst>
                    </p:cNvPr>
                    <p:cNvPicPr>
                      <a:picLocks noChangeAspect="1"/>
                    </p:cNvPicPr>
                    <p:nvPr/>
                  </p:nvPicPr>
                  <p:blipFill>
                    <a:blip r:embed="rId135"/>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3112" name="Picture 3111">
                      <a:extLst>
                        <a:ext uri="{FF2B5EF4-FFF2-40B4-BE49-F238E27FC236}">
                          <a16:creationId xmlns:a16="http://schemas.microsoft.com/office/drawing/2014/main" id="{85B0EA28-A313-4BD2-8B5F-3D08C5988088}"/>
                        </a:ext>
                      </a:extLst>
                    </p:cNvPr>
                    <p:cNvPicPr>
                      <a:picLocks noChangeAspect="1"/>
                    </p:cNvPicPr>
                    <p:nvPr/>
                  </p:nvPicPr>
                  <p:blipFill>
                    <a:blip r:embed="rId136"/>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3113" name="Picture 3112">
                      <a:extLst>
                        <a:ext uri="{FF2B5EF4-FFF2-40B4-BE49-F238E27FC236}">
                          <a16:creationId xmlns:a16="http://schemas.microsoft.com/office/drawing/2014/main" id="{AD81CE9F-54E2-41C8-9FF9-EE1E5D4036A9}"/>
                        </a:ext>
                      </a:extLst>
                    </p:cNvPr>
                    <p:cNvPicPr>
                      <a:picLocks noChangeAspect="1"/>
                    </p:cNvPicPr>
                    <p:nvPr/>
                  </p:nvPicPr>
                  <p:blipFill>
                    <a:blip r:embed="rId137"/>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3114" name="Picture 3113">
                      <a:extLst>
                        <a:ext uri="{FF2B5EF4-FFF2-40B4-BE49-F238E27FC236}">
                          <a16:creationId xmlns:a16="http://schemas.microsoft.com/office/drawing/2014/main" id="{6BC55215-1D3A-4FFE-9E08-0EB42B6269C0}"/>
                        </a:ext>
                      </a:extLst>
                    </p:cNvPr>
                    <p:cNvPicPr>
                      <a:picLocks noChangeAspect="1"/>
                    </p:cNvPicPr>
                    <p:nvPr/>
                  </p:nvPicPr>
                  <p:blipFill>
                    <a:blip r:embed="rId138"/>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3054" name="Freeform: Shape 3053">
                  <a:extLst>
                    <a:ext uri="{FF2B5EF4-FFF2-40B4-BE49-F238E27FC236}">
                      <a16:creationId xmlns:a16="http://schemas.microsoft.com/office/drawing/2014/main" id="{B9715C47-0C4D-4B85-AEC2-AFC6BD3A8BD7}"/>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3055" name="Freeform: Shape 3054">
                  <a:extLst>
                    <a:ext uri="{FF2B5EF4-FFF2-40B4-BE49-F238E27FC236}">
                      <a16:creationId xmlns:a16="http://schemas.microsoft.com/office/drawing/2014/main" id="{6A3DC0E1-74F3-4A4F-AE95-72FC55143DAE}"/>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3056" name="Freeform: Shape 3055">
                  <a:extLst>
                    <a:ext uri="{FF2B5EF4-FFF2-40B4-BE49-F238E27FC236}">
                      <a16:creationId xmlns:a16="http://schemas.microsoft.com/office/drawing/2014/main" id="{53DB0C47-2086-423C-9E63-242D8747DD62}"/>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3057" name="Freeform: Shape 3056">
                  <a:extLst>
                    <a:ext uri="{FF2B5EF4-FFF2-40B4-BE49-F238E27FC236}">
                      <a16:creationId xmlns:a16="http://schemas.microsoft.com/office/drawing/2014/main" id="{D21765FB-9CA6-4BE6-9EC1-8A29448432CD}"/>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3058" name="Freeform: Shape 3057">
                  <a:extLst>
                    <a:ext uri="{FF2B5EF4-FFF2-40B4-BE49-F238E27FC236}">
                      <a16:creationId xmlns:a16="http://schemas.microsoft.com/office/drawing/2014/main" id="{A6BD24F3-85D1-40A1-B385-DE52EE8EA26E}"/>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3059" name="Freeform: Shape 3058">
                  <a:extLst>
                    <a:ext uri="{FF2B5EF4-FFF2-40B4-BE49-F238E27FC236}">
                      <a16:creationId xmlns:a16="http://schemas.microsoft.com/office/drawing/2014/main" id="{ED6E9A90-5F44-42D0-BC46-65563E31D95E}"/>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3060" name="Freeform: Shape 3059">
                  <a:extLst>
                    <a:ext uri="{FF2B5EF4-FFF2-40B4-BE49-F238E27FC236}">
                      <a16:creationId xmlns:a16="http://schemas.microsoft.com/office/drawing/2014/main" id="{895F296F-D4BA-483D-89E7-FAF8BCA86EA3}"/>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3061" name="Freeform: Shape 3060">
                  <a:extLst>
                    <a:ext uri="{FF2B5EF4-FFF2-40B4-BE49-F238E27FC236}">
                      <a16:creationId xmlns:a16="http://schemas.microsoft.com/office/drawing/2014/main" id="{809D9D29-5F8B-4574-AD41-9F0FF141CA28}"/>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3062" name="Freeform: Shape 3061">
                  <a:extLst>
                    <a:ext uri="{FF2B5EF4-FFF2-40B4-BE49-F238E27FC236}">
                      <a16:creationId xmlns:a16="http://schemas.microsoft.com/office/drawing/2014/main" id="{AE9C77DE-2564-4AE2-9D04-D12F30A7813C}"/>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3063" name="Freeform: Shape 3062">
                  <a:extLst>
                    <a:ext uri="{FF2B5EF4-FFF2-40B4-BE49-F238E27FC236}">
                      <a16:creationId xmlns:a16="http://schemas.microsoft.com/office/drawing/2014/main" id="{CBCB8BAB-C6D9-4CA5-830C-F3CC50F4B613}"/>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3064" name="Freeform: Shape 3063">
                  <a:extLst>
                    <a:ext uri="{FF2B5EF4-FFF2-40B4-BE49-F238E27FC236}">
                      <a16:creationId xmlns:a16="http://schemas.microsoft.com/office/drawing/2014/main" id="{B57C50E4-1B54-425D-9D77-57C26B38BFC3}"/>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3065" name="Freeform: Shape 3064">
                  <a:extLst>
                    <a:ext uri="{FF2B5EF4-FFF2-40B4-BE49-F238E27FC236}">
                      <a16:creationId xmlns:a16="http://schemas.microsoft.com/office/drawing/2014/main" id="{4530B6E4-A9D5-4F8A-91B8-639DD9BA0948}"/>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3066" name="Freeform: Shape 3065">
                  <a:extLst>
                    <a:ext uri="{FF2B5EF4-FFF2-40B4-BE49-F238E27FC236}">
                      <a16:creationId xmlns:a16="http://schemas.microsoft.com/office/drawing/2014/main" id="{3B8FC220-0F1E-48B0-819B-A76190739C28}"/>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3067" name="Freeform: Shape 3066">
                  <a:extLst>
                    <a:ext uri="{FF2B5EF4-FFF2-40B4-BE49-F238E27FC236}">
                      <a16:creationId xmlns:a16="http://schemas.microsoft.com/office/drawing/2014/main" id="{B2FA3D13-FBD3-4356-8D97-00071387F479}"/>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3068" name="Freeform: Shape 3067">
                  <a:extLst>
                    <a:ext uri="{FF2B5EF4-FFF2-40B4-BE49-F238E27FC236}">
                      <a16:creationId xmlns:a16="http://schemas.microsoft.com/office/drawing/2014/main" id="{21750B7B-3163-432F-9C2F-3711B6B6B619}"/>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3069" name="Freeform: Shape 3068">
                  <a:extLst>
                    <a:ext uri="{FF2B5EF4-FFF2-40B4-BE49-F238E27FC236}">
                      <a16:creationId xmlns:a16="http://schemas.microsoft.com/office/drawing/2014/main" id="{3424AA99-5A03-4E09-BD5D-0D02583EE7A5}"/>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3070" name="Freeform: Shape 3069">
                  <a:extLst>
                    <a:ext uri="{FF2B5EF4-FFF2-40B4-BE49-F238E27FC236}">
                      <a16:creationId xmlns:a16="http://schemas.microsoft.com/office/drawing/2014/main" id="{23F2CC6F-1ACC-47EC-84E3-BC765FF83DA0}"/>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3071" name="Freeform: Shape 3070">
                  <a:extLst>
                    <a:ext uri="{FF2B5EF4-FFF2-40B4-BE49-F238E27FC236}">
                      <a16:creationId xmlns:a16="http://schemas.microsoft.com/office/drawing/2014/main" id="{DB7F9973-C344-49C8-AF87-205E432C0932}"/>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2620" name="Group 2619">
                <a:extLst>
                  <a:ext uri="{FF2B5EF4-FFF2-40B4-BE49-F238E27FC236}">
                    <a16:creationId xmlns:a16="http://schemas.microsoft.com/office/drawing/2014/main" id="{FA9A246D-444E-48A5-90AF-AE57D665C762}"/>
                  </a:ext>
                </a:extLst>
              </p:cNvPr>
              <p:cNvGrpSpPr/>
              <p:nvPr/>
            </p:nvGrpSpPr>
            <p:grpSpPr>
              <a:xfrm>
                <a:off x="10347313" y="4835386"/>
                <a:ext cx="2969041" cy="1757669"/>
                <a:chOff x="7911029" y="2295855"/>
                <a:chExt cx="2969041" cy="1757669"/>
              </a:xfrm>
            </p:grpSpPr>
            <p:grpSp>
              <p:nvGrpSpPr>
                <p:cNvPr id="2836" name="Graphic 4">
                  <a:extLst>
                    <a:ext uri="{FF2B5EF4-FFF2-40B4-BE49-F238E27FC236}">
                      <a16:creationId xmlns:a16="http://schemas.microsoft.com/office/drawing/2014/main" id="{96C33E2D-09ED-476C-8A54-ED1280EED505}"/>
                    </a:ext>
                  </a:extLst>
                </p:cNvPr>
                <p:cNvGrpSpPr/>
                <p:nvPr/>
              </p:nvGrpSpPr>
              <p:grpSpPr>
                <a:xfrm rot="5129528">
                  <a:off x="8383632" y="1823252"/>
                  <a:ext cx="1757669" cy="2702875"/>
                  <a:chOff x="8098059" y="-1181099"/>
                  <a:chExt cx="1566832" cy="2409413"/>
                </a:xfrm>
              </p:grpSpPr>
              <p:grpSp>
                <p:nvGrpSpPr>
                  <p:cNvPr id="2921" name="Graphic 4">
                    <a:extLst>
                      <a:ext uri="{FF2B5EF4-FFF2-40B4-BE49-F238E27FC236}">
                        <a16:creationId xmlns:a16="http://schemas.microsoft.com/office/drawing/2014/main" id="{C3C2DD69-9A6C-4DA9-AEE5-7BAE1896D4B0}"/>
                      </a:ext>
                    </a:extLst>
                  </p:cNvPr>
                  <p:cNvGrpSpPr/>
                  <p:nvPr/>
                </p:nvGrpSpPr>
                <p:grpSpPr>
                  <a:xfrm>
                    <a:off x="8098059" y="-621390"/>
                    <a:ext cx="783621" cy="592284"/>
                    <a:chOff x="8098059" y="-621390"/>
                    <a:chExt cx="783621" cy="592284"/>
                  </a:xfrm>
                </p:grpSpPr>
                <p:grpSp>
                  <p:nvGrpSpPr>
                    <p:cNvPr id="3028" name="Graphic 4">
                      <a:extLst>
                        <a:ext uri="{FF2B5EF4-FFF2-40B4-BE49-F238E27FC236}">
                          <a16:creationId xmlns:a16="http://schemas.microsoft.com/office/drawing/2014/main" id="{6799A6B6-BC68-4942-943B-22C69F02B051}"/>
                        </a:ext>
                      </a:extLst>
                    </p:cNvPr>
                    <p:cNvGrpSpPr/>
                    <p:nvPr/>
                  </p:nvGrpSpPr>
                  <p:grpSpPr>
                    <a:xfrm>
                      <a:off x="8098059" y="-412710"/>
                      <a:ext cx="257154" cy="239987"/>
                      <a:chOff x="8098059" y="-412710"/>
                      <a:chExt cx="257154" cy="239987"/>
                    </a:xfrm>
                  </p:grpSpPr>
                  <p:sp>
                    <p:nvSpPr>
                      <p:cNvPr id="3048" name="Freeform: Shape 3047">
                        <a:extLst>
                          <a:ext uri="{FF2B5EF4-FFF2-40B4-BE49-F238E27FC236}">
                            <a16:creationId xmlns:a16="http://schemas.microsoft.com/office/drawing/2014/main" id="{AD101414-0500-4F44-97BF-935E73D07787}"/>
                          </a:ext>
                        </a:extLst>
                      </p:cNvPr>
                      <p:cNvSpPr/>
                      <p:nvPr/>
                    </p:nvSpPr>
                    <p:spPr>
                      <a:xfrm>
                        <a:off x="8101310" y="-405552"/>
                        <a:ext cx="253830" cy="232828"/>
                      </a:xfrm>
                      <a:custGeom>
                        <a:avLst/>
                        <a:gdLst>
                          <a:gd name="connsiteX0" fmla="*/ 253495 w 253830"/>
                          <a:gd name="connsiteY0" fmla="*/ 114180 h 232828"/>
                          <a:gd name="connsiteX1" fmla="*/ 194103 w 253830"/>
                          <a:gd name="connsiteY1" fmla="*/ 209747 h 232828"/>
                          <a:gd name="connsiteX2" fmla="*/ 132880 w 253830"/>
                          <a:gd name="connsiteY2" fmla="*/ 232826 h 232828"/>
                          <a:gd name="connsiteX3" fmla="*/ 79991 w 253830"/>
                          <a:gd name="connsiteY3" fmla="*/ 198986 h 232828"/>
                          <a:gd name="connsiteX4" fmla="*/ 122211 w 253830"/>
                          <a:gd name="connsiteY4" fmla="*/ 210800 h 232828"/>
                          <a:gd name="connsiteX5" fmla="*/ 148357 w 253830"/>
                          <a:gd name="connsiteY5" fmla="*/ 172473 h 232828"/>
                          <a:gd name="connsiteX6" fmla="*/ 131140 w 253830"/>
                          <a:gd name="connsiteY6" fmla="*/ 130161 h 232828"/>
                          <a:gd name="connsiteX7" fmla="*/ 118868 w 253830"/>
                          <a:gd name="connsiteY7" fmla="*/ 127002 h 232828"/>
                          <a:gd name="connsiteX8" fmla="*/ 110167 w 253830"/>
                          <a:gd name="connsiteY8" fmla="*/ 112761 h 232828"/>
                          <a:gd name="connsiteX9" fmla="*/ 88279 w 253830"/>
                          <a:gd name="connsiteY9" fmla="*/ 119354 h 232828"/>
                          <a:gd name="connsiteX10" fmla="*/ 67078 w 253830"/>
                          <a:gd name="connsiteY10" fmla="*/ 130115 h 232828"/>
                          <a:gd name="connsiteX11" fmla="*/ 51600 w 253830"/>
                          <a:gd name="connsiteY11" fmla="*/ 92429 h 232828"/>
                          <a:gd name="connsiteX12" fmla="*/ 38504 w 253830"/>
                          <a:gd name="connsiteY12" fmla="*/ 75898 h 232828"/>
                          <a:gd name="connsiteX13" fmla="*/ 18768 w 253830"/>
                          <a:gd name="connsiteY13" fmla="*/ 78188 h 232828"/>
                          <a:gd name="connsiteX14" fmla="*/ 818 w 253830"/>
                          <a:gd name="connsiteY14" fmla="*/ 73014 h 232828"/>
                          <a:gd name="connsiteX15" fmla="*/ 6129 w 253830"/>
                          <a:gd name="connsiteY15" fmla="*/ 56941 h 232828"/>
                          <a:gd name="connsiteX16" fmla="*/ 253495 w 253830"/>
                          <a:gd name="connsiteY16" fmla="*/ 114180 h 23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3830" h="232828">
                            <a:moveTo>
                              <a:pt x="253495" y="114180"/>
                            </a:moveTo>
                            <a:cubicBezTo>
                              <a:pt x="257387" y="153744"/>
                              <a:pt x="226890" y="187721"/>
                              <a:pt x="194103" y="209747"/>
                            </a:cubicBezTo>
                            <a:cubicBezTo>
                              <a:pt x="175832" y="222019"/>
                              <a:pt x="155226" y="232597"/>
                              <a:pt x="132880" y="232826"/>
                            </a:cubicBezTo>
                            <a:cubicBezTo>
                              <a:pt x="110534" y="233055"/>
                              <a:pt x="86493" y="220279"/>
                              <a:pt x="79991" y="198986"/>
                            </a:cubicBezTo>
                            <a:cubicBezTo>
                              <a:pt x="86905" y="213685"/>
                              <a:pt x="107878" y="218035"/>
                              <a:pt x="122211" y="210800"/>
                            </a:cubicBezTo>
                            <a:cubicBezTo>
                              <a:pt x="136543" y="203565"/>
                              <a:pt x="144786" y="188042"/>
                              <a:pt x="148357" y="172473"/>
                            </a:cubicBezTo>
                            <a:cubicBezTo>
                              <a:pt x="152112" y="156125"/>
                              <a:pt x="147900" y="133779"/>
                              <a:pt x="131140" y="130161"/>
                            </a:cubicBezTo>
                            <a:cubicBezTo>
                              <a:pt x="126973" y="129245"/>
                              <a:pt x="122256" y="129612"/>
                              <a:pt x="118868" y="127002"/>
                            </a:cubicBezTo>
                            <a:cubicBezTo>
                              <a:pt x="114380" y="123521"/>
                              <a:pt x="114426" y="116515"/>
                              <a:pt x="110167" y="112761"/>
                            </a:cubicBezTo>
                            <a:cubicBezTo>
                              <a:pt x="103711" y="107037"/>
                              <a:pt x="93866" y="113035"/>
                              <a:pt x="88279" y="119354"/>
                            </a:cubicBezTo>
                            <a:cubicBezTo>
                              <a:pt x="82738" y="125674"/>
                              <a:pt x="75137" y="133275"/>
                              <a:pt x="67078" y="130115"/>
                            </a:cubicBezTo>
                            <a:cubicBezTo>
                              <a:pt x="61903" y="117569"/>
                              <a:pt x="56775" y="104976"/>
                              <a:pt x="51600" y="92429"/>
                            </a:cubicBezTo>
                            <a:cubicBezTo>
                              <a:pt x="48853" y="85744"/>
                              <a:pt x="45373" y="78325"/>
                              <a:pt x="38504" y="75898"/>
                            </a:cubicBezTo>
                            <a:cubicBezTo>
                              <a:pt x="32093" y="73609"/>
                              <a:pt x="25316" y="76585"/>
                              <a:pt x="18768" y="78188"/>
                            </a:cubicBezTo>
                            <a:cubicBezTo>
                              <a:pt x="12265" y="79837"/>
                              <a:pt x="3657" y="79150"/>
                              <a:pt x="818" y="73014"/>
                            </a:cubicBezTo>
                            <a:cubicBezTo>
                              <a:pt x="-1747" y="67473"/>
                              <a:pt x="2191" y="61428"/>
                              <a:pt x="6129" y="56941"/>
                            </a:cubicBezTo>
                            <a:cubicBezTo>
                              <a:pt x="83425" y="-30750"/>
                              <a:pt x="240215" y="-21271"/>
                              <a:pt x="253495" y="114180"/>
                            </a:cubicBezTo>
                            <a:close/>
                          </a:path>
                        </a:pathLst>
                      </a:custGeom>
                      <a:solidFill>
                        <a:srgbClr val="A2A2A2"/>
                      </a:solidFill>
                      <a:ln w="4577" cap="flat">
                        <a:noFill/>
                        <a:prstDash val="solid"/>
                        <a:miter/>
                      </a:ln>
                    </p:spPr>
                    <p:txBody>
                      <a:bodyPr rtlCol="0" anchor="ctr"/>
                      <a:lstStyle/>
                      <a:p>
                        <a:endParaRPr lang="th-TH"/>
                      </a:p>
                    </p:txBody>
                  </p:sp>
                  <p:sp>
                    <p:nvSpPr>
                      <p:cNvPr id="3049" name="Freeform: Shape 3048">
                        <a:extLst>
                          <a:ext uri="{FF2B5EF4-FFF2-40B4-BE49-F238E27FC236}">
                            <a16:creationId xmlns:a16="http://schemas.microsoft.com/office/drawing/2014/main" id="{E18EE2BF-F939-4CAC-B296-9A0EB041ABC5}"/>
                          </a:ext>
                        </a:extLst>
                      </p:cNvPr>
                      <p:cNvSpPr/>
                      <p:nvPr/>
                    </p:nvSpPr>
                    <p:spPr>
                      <a:xfrm>
                        <a:off x="8105209" y="-305607"/>
                        <a:ext cx="239709" cy="118012"/>
                      </a:xfrm>
                      <a:custGeom>
                        <a:avLst/>
                        <a:gdLst>
                          <a:gd name="connsiteX0" fmla="*/ 174956 w 239709"/>
                          <a:gd name="connsiteY0" fmla="*/ 102383 h 118012"/>
                          <a:gd name="connsiteX1" fmla="*/ 207147 w 239709"/>
                          <a:gd name="connsiteY1" fmla="*/ 75870 h 118012"/>
                          <a:gd name="connsiteX2" fmla="*/ 225235 w 239709"/>
                          <a:gd name="connsiteY2" fmla="*/ 58882 h 118012"/>
                          <a:gd name="connsiteX3" fmla="*/ 238972 w 239709"/>
                          <a:gd name="connsiteY3" fmla="*/ 30033 h 118012"/>
                          <a:gd name="connsiteX4" fmla="*/ 201240 w 239709"/>
                          <a:gd name="connsiteY4" fmla="*/ 22890 h 118012"/>
                          <a:gd name="connsiteX5" fmla="*/ 167354 w 239709"/>
                          <a:gd name="connsiteY5" fmla="*/ 50364 h 118012"/>
                          <a:gd name="connsiteX6" fmla="*/ 143360 w 239709"/>
                          <a:gd name="connsiteY6" fmla="*/ 55814 h 118012"/>
                          <a:gd name="connsiteX7" fmla="*/ 53654 w 239709"/>
                          <a:gd name="connsiteY7" fmla="*/ 25454 h 118012"/>
                          <a:gd name="connsiteX8" fmla="*/ 29614 w 239709"/>
                          <a:gd name="connsiteY8" fmla="*/ 5626 h 118012"/>
                          <a:gd name="connsiteX9" fmla="*/ 78 w 239709"/>
                          <a:gd name="connsiteY9" fmla="*/ 2421 h 118012"/>
                          <a:gd name="connsiteX10" fmla="*/ 15922 w 239709"/>
                          <a:gd name="connsiteY10" fmla="*/ 71703 h 118012"/>
                          <a:gd name="connsiteX11" fmla="*/ 174956 w 239709"/>
                          <a:gd name="connsiteY11" fmla="*/ 102383 h 118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9709" h="118012">
                            <a:moveTo>
                              <a:pt x="174956" y="102383"/>
                            </a:moveTo>
                            <a:cubicBezTo>
                              <a:pt x="186770" y="94965"/>
                              <a:pt x="197027" y="85395"/>
                              <a:pt x="207147" y="75870"/>
                            </a:cubicBezTo>
                            <a:cubicBezTo>
                              <a:pt x="213192" y="70192"/>
                              <a:pt x="219190" y="64560"/>
                              <a:pt x="225235" y="58882"/>
                            </a:cubicBezTo>
                            <a:cubicBezTo>
                              <a:pt x="233432" y="51189"/>
                              <a:pt x="242361" y="40931"/>
                              <a:pt x="238972" y="30033"/>
                            </a:cubicBezTo>
                            <a:cubicBezTo>
                              <a:pt x="234576" y="15929"/>
                              <a:pt x="213558" y="15013"/>
                              <a:pt x="201240" y="22890"/>
                            </a:cubicBezTo>
                            <a:cubicBezTo>
                              <a:pt x="188922" y="30766"/>
                              <a:pt x="180497" y="43862"/>
                              <a:pt x="167354" y="50364"/>
                            </a:cubicBezTo>
                            <a:cubicBezTo>
                              <a:pt x="160028" y="54028"/>
                              <a:pt x="151648" y="55356"/>
                              <a:pt x="143360" y="55814"/>
                            </a:cubicBezTo>
                            <a:cubicBezTo>
                              <a:pt x="111306" y="57599"/>
                              <a:pt x="78336" y="46472"/>
                              <a:pt x="53654" y="25454"/>
                            </a:cubicBezTo>
                            <a:cubicBezTo>
                              <a:pt x="45732" y="18723"/>
                              <a:pt x="38543" y="10938"/>
                              <a:pt x="29614" y="5626"/>
                            </a:cubicBezTo>
                            <a:cubicBezTo>
                              <a:pt x="20685" y="314"/>
                              <a:pt x="9145" y="-2204"/>
                              <a:pt x="78" y="2421"/>
                            </a:cubicBezTo>
                            <a:cubicBezTo>
                              <a:pt x="-609" y="26278"/>
                              <a:pt x="3101" y="51143"/>
                              <a:pt x="15922" y="71703"/>
                            </a:cubicBezTo>
                            <a:cubicBezTo>
                              <a:pt x="46465" y="120608"/>
                              <a:pt x="129668" y="130682"/>
                              <a:pt x="174956" y="102383"/>
                            </a:cubicBezTo>
                            <a:close/>
                          </a:path>
                        </a:pathLst>
                      </a:custGeom>
                      <a:solidFill>
                        <a:srgbClr val="E8E6E2"/>
                      </a:solidFill>
                      <a:ln w="4577" cap="flat">
                        <a:noFill/>
                        <a:prstDash val="solid"/>
                        <a:miter/>
                      </a:ln>
                    </p:spPr>
                    <p:txBody>
                      <a:bodyPr rtlCol="0" anchor="ctr"/>
                      <a:lstStyle/>
                      <a:p>
                        <a:endParaRPr lang="th-TH"/>
                      </a:p>
                    </p:txBody>
                  </p:sp>
                  <p:sp>
                    <p:nvSpPr>
                      <p:cNvPr id="3050" name="Freeform: Shape 3049">
                        <a:extLst>
                          <a:ext uri="{FF2B5EF4-FFF2-40B4-BE49-F238E27FC236}">
                            <a16:creationId xmlns:a16="http://schemas.microsoft.com/office/drawing/2014/main" id="{5B2058F2-135B-488B-BE39-B05114985EB9}"/>
                          </a:ext>
                        </a:extLst>
                      </p:cNvPr>
                      <p:cNvSpPr/>
                      <p:nvPr/>
                    </p:nvSpPr>
                    <p:spPr>
                      <a:xfrm>
                        <a:off x="8098059" y="-349954"/>
                        <a:ext cx="256380" cy="118130"/>
                      </a:xfrm>
                      <a:custGeom>
                        <a:avLst/>
                        <a:gdLst>
                          <a:gd name="connsiteX0" fmla="*/ 69047 w 256380"/>
                          <a:gd name="connsiteY0" fmla="*/ 94621 h 118130"/>
                          <a:gd name="connsiteX1" fmla="*/ 82372 w 256380"/>
                          <a:gd name="connsiteY1" fmla="*/ 94346 h 118130"/>
                          <a:gd name="connsiteX2" fmla="*/ 96064 w 256380"/>
                          <a:gd name="connsiteY2" fmla="*/ 102039 h 118130"/>
                          <a:gd name="connsiteX3" fmla="*/ 153807 w 256380"/>
                          <a:gd name="connsiteY3" fmla="*/ 117699 h 118130"/>
                          <a:gd name="connsiteX4" fmla="*/ 224234 w 256380"/>
                          <a:gd name="connsiteY4" fmla="*/ 95491 h 118130"/>
                          <a:gd name="connsiteX5" fmla="*/ 244565 w 256380"/>
                          <a:gd name="connsiteY5" fmla="*/ 88072 h 118130"/>
                          <a:gd name="connsiteX6" fmla="*/ 251983 w 256380"/>
                          <a:gd name="connsiteY6" fmla="*/ 78822 h 118130"/>
                          <a:gd name="connsiteX7" fmla="*/ 253586 w 256380"/>
                          <a:gd name="connsiteY7" fmla="*/ 50707 h 118130"/>
                          <a:gd name="connsiteX8" fmla="*/ 201842 w 256380"/>
                          <a:gd name="connsiteY8" fmla="*/ 43014 h 118130"/>
                          <a:gd name="connsiteX9" fmla="*/ 147991 w 256380"/>
                          <a:gd name="connsiteY9" fmla="*/ 59086 h 118130"/>
                          <a:gd name="connsiteX10" fmla="*/ 134437 w 256380"/>
                          <a:gd name="connsiteY10" fmla="*/ 28315 h 118130"/>
                          <a:gd name="connsiteX11" fmla="*/ 103940 w 256380"/>
                          <a:gd name="connsiteY11" fmla="*/ 21171 h 118130"/>
                          <a:gd name="connsiteX12" fmla="*/ 77610 w 256380"/>
                          <a:gd name="connsiteY12" fmla="*/ 36007 h 118130"/>
                          <a:gd name="connsiteX13" fmla="*/ 70741 w 256380"/>
                          <a:gd name="connsiteY13" fmla="*/ 25384 h 118130"/>
                          <a:gd name="connsiteX14" fmla="*/ 35573 w 256380"/>
                          <a:gd name="connsiteY14" fmla="*/ 61 h 118130"/>
                          <a:gd name="connsiteX15" fmla="*/ 680 w 256380"/>
                          <a:gd name="connsiteY15" fmla="*/ 22682 h 118130"/>
                          <a:gd name="connsiteX16" fmla="*/ 69047 w 256380"/>
                          <a:gd name="connsiteY16" fmla="*/ 94621 h 11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380" h="118130">
                            <a:moveTo>
                              <a:pt x="69047" y="94621"/>
                            </a:moveTo>
                            <a:cubicBezTo>
                              <a:pt x="73488" y="94804"/>
                              <a:pt x="77976" y="93567"/>
                              <a:pt x="82372" y="94346"/>
                            </a:cubicBezTo>
                            <a:cubicBezTo>
                              <a:pt x="87546" y="95307"/>
                              <a:pt x="91759" y="98925"/>
                              <a:pt x="96064" y="102039"/>
                            </a:cubicBezTo>
                            <a:cubicBezTo>
                              <a:pt x="112594" y="114128"/>
                              <a:pt x="133658" y="119806"/>
                              <a:pt x="153807" y="117699"/>
                            </a:cubicBezTo>
                            <a:cubicBezTo>
                              <a:pt x="178488" y="115089"/>
                              <a:pt x="200239" y="101489"/>
                              <a:pt x="224234" y="95491"/>
                            </a:cubicBezTo>
                            <a:cubicBezTo>
                              <a:pt x="231332" y="93705"/>
                              <a:pt x="238887" y="92514"/>
                              <a:pt x="244565" y="88072"/>
                            </a:cubicBezTo>
                            <a:cubicBezTo>
                              <a:pt x="247725" y="85600"/>
                              <a:pt x="250106" y="82303"/>
                              <a:pt x="251983" y="78822"/>
                            </a:cubicBezTo>
                            <a:cubicBezTo>
                              <a:pt x="256563" y="70260"/>
                              <a:pt x="258303" y="59453"/>
                              <a:pt x="253586" y="50707"/>
                            </a:cubicBezTo>
                            <a:cubicBezTo>
                              <a:pt x="244474" y="33718"/>
                              <a:pt x="219151" y="35137"/>
                              <a:pt x="201842" y="43014"/>
                            </a:cubicBezTo>
                            <a:cubicBezTo>
                              <a:pt x="184487" y="50890"/>
                              <a:pt x="166949" y="63024"/>
                              <a:pt x="147991" y="59086"/>
                            </a:cubicBezTo>
                            <a:cubicBezTo>
                              <a:pt x="145106" y="48188"/>
                              <a:pt x="141992" y="36832"/>
                              <a:pt x="134437" y="28315"/>
                            </a:cubicBezTo>
                            <a:cubicBezTo>
                              <a:pt x="126881" y="19797"/>
                              <a:pt x="113373" y="15218"/>
                              <a:pt x="103940" y="21171"/>
                            </a:cubicBezTo>
                            <a:cubicBezTo>
                              <a:pt x="94781" y="26941"/>
                              <a:pt x="87180" y="41594"/>
                              <a:pt x="77610" y="36007"/>
                            </a:cubicBezTo>
                            <a:cubicBezTo>
                              <a:pt x="73901" y="33810"/>
                              <a:pt x="72435" y="29322"/>
                              <a:pt x="70741" y="25384"/>
                            </a:cubicBezTo>
                            <a:cubicBezTo>
                              <a:pt x="64697" y="11555"/>
                              <a:pt x="50684" y="1023"/>
                              <a:pt x="35573" y="61"/>
                            </a:cubicBezTo>
                            <a:cubicBezTo>
                              <a:pt x="20462" y="-855"/>
                              <a:pt x="5259" y="8578"/>
                              <a:pt x="680" y="22682"/>
                            </a:cubicBezTo>
                            <a:cubicBezTo>
                              <a:pt x="-6601" y="45074"/>
                              <a:pt x="46472" y="93567"/>
                              <a:pt x="69047" y="94621"/>
                            </a:cubicBezTo>
                            <a:close/>
                          </a:path>
                        </a:pathLst>
                      </a:custGeom>
                      <a:solidFill>
                        <a:srgbClr val="D8D6D0"/>
                      </a:solidFill>
                      <a:ln w="4577" cap="flat">
                        <a:noFill/>
                        <a:prstDash val="solid"/>
                        <a:miter/>
                      </a:ln>
                    </p:spPr>
                    <p:txBody>
                      <a:bodyPr rtlCol="0" anchor="ctr"/>
                      <a:lstStyle/>
                      <a:p>
                        <a:endParaRPr lang="th-TH"/>
                      </a:p>
                    </p:txBody>
                  </p:sp>
                  <p:sp>
                    <p:nvSpPr>
                      <p:cNvPr id="3051" name="Freeform: Shape 3050">
                        <a:extLst>
                          <a:ext uri="{FF2B5EF4-FFF2-40B4-BE49-F238E27FC236}">
                            <a16:creationId xmlns:a16="http://schemas.microsoft.com/office/drawing/2014/main" id="{61EF101D-BFA1-41CE-9F01-E1EE30220C59}"/>
                          </a:ext>
                        </a:extLst>
                      </p:cNvPr>
                      <p:cNvSpPr/>
                      <p:nvPr/>
                    </p:nvSpPr>
                    <p:spPr>
                      <a:xfrm>
                        <a:off x="8107622" y="-365223"/>
                        <a:ext cx="244571" cy="96042"/>
                      </a:xfrm>
                      <a:custGeom>
                        <a:avLst/>
                        <a:gdLst>
                          <a:gd name="connsiteX0" fmla="*/ 160132 w 244571"/>
                          <a:gd name="connsiteY0" fmla="*/ 91847 h 96042"/>
                          <a:gd name="connsiteX1" fmla="*/ 121439 w 244571"/>
                          <a:gd name="connsiteY1" fmla="*/ 88413 h 96042"/>
                          <a:gd name="connsiteX2" fmla="*/ 110128 w 244571"/>
                          <a:gd name="connsiteY2" fmla="*/ 65838 h 96042"/>
                          <a:gd name="connsiteX3" fmla="*/ 91583 w 244571"/>
                          <a:gd name="connsiteY3" fmla="*/ 50635 h 96042"/>
                          <a:gd name="connsiteX4" fmla="*/ 62322 w 244571"/>
                          <a:gd name="connsiteY4" fmla="*/ 58877 h 96042"/>
                          <a:gd name="connsiteX5" fmla="*/ 55270 w 244571"/>
                          <a:gd name="connsiteY5" fmla="*/ 50269 h 96042"/>
                          <a:gd name="connsiteX6" fmla="*/ 0 w 244571"/>
                          <a:gd name="connsiteY6" fmla="*/ 37722 h 96042"/>
                          <a:gd name="connsiteX7" fmla="*/ 62963 w 244571"/>
                          <a:gd name="connsiteY7" fmla="*/ 3012 h 96042"/>
                          <a:gd name="connsiteX8" fmla="*/ 244572 w 244571"/>
                          <a:gd name="connsiteY8" fmla="*/ 69181 h 96042"/>
                          <a:gd name="connsiteX9" fmla="*/ 160132 w 244571"/>
                          <a:gd name="connsiteY9" fmla="*/ 91847 h 9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4571" h="96042">
                            <a:moveTo>
                              <a:pt x="160132" y="91847"/>
                            </a:moveTo>
                            <a:cubicBezTo>
                              <a:pt x="147723" y="97525"/>
                              <a:pt x="131101" y="98395"/>
                              <a:pt x="121439" y="88413"/>
                            </a:cubicBezTo>
                            <a:cubicBezTo>
                              <a:pt x="115532" y="82277"/>
                              <a:pt x="113563" y="73577"/>
                              <a:pt x="110128" y="65838"/>
                            </a:cubicBezTo>
                            <a:cubicBezTo>
                              <a:pt x="106694" y="58099"/>
                              <a:pt x="100054" y="50269"/>
                              <a:pt x="91583" y="50635"/>
                            </a:cubicBezTo>
                            <a:cubicBezTo>
                              <a:pt x="81005" y="51047"/>
                              <a:pt x="71663" y="64143"/>
                              <a:pt x="62322" y="58877"/>
                            </a:cubicBezTo>
                            <a:cubicBezTo>
                              <a:pt x="59025" y="57046"/>
                              <a:pt x="57285" y="53428"/>
                              <a:pt x="55270" y="50269"/>
                            </a:cubicBezTo>
                            <a:cubicBezTo>
                              <a:pt x="43914" y="32593"/>
                              <a:pt x="17355" y="26549"/>
                              <a:pt x="0" y="37722"/>
                            </a:cubicBezTo>
                            <a:cubicBezTo>
                              <a:pt x="11494" y="15879"/>
                              <a:pt x="38236" y="7087"/>
                              <a:pt x="62963" y="3012"/>
                            </a:cubicBezTo>
                            <a:cubicBezTo>
                              <a:pt x="116264" y="-5780"/>
                              <a:pt x="228362" y="1409"/>
                              <a:pt x="244572" y="69181"/>
                            </a:cubicBezTo>
                            <a:cubicBezTo>
                              <a:pt x="208580" y="70234"/>
                              <a:pt x="194064" y="76416"/>
                              <a:pt x="160132" y="91847"/>
                            </a:cubicBezTo>
                            <a:close/>
                          </a:path>
                        </a:pathLst>
                      </a:custGeom>
                      <a:solidFill>
                        <a:srgbClr val="C6C5C2"/>
                      </a:solidFill>
                      <a:ln w="4577" cap="flat">
                        <a:noFill/>
                        <a:prstDash val="solid"/>
                        <a:miter/>
                      </a:ln>
                    </p:spPr>
                    <p:txBody>
                      <a:bodyPr rtlCol="0" anchor="ctr"/>
                      <a:lstStyle/>
                      <a:p>
                        <a:endParaRPr lang="th-TH"/>
                      </a:p>
                    </p:txBody>
                  </p:sp>
                  <p:sp>
                    <p:nvSpPr>
                      <p:cNvPr id="3052" name="Freeform: Shape 3051">
                        <a:extLst>
                          <a:ext uri="{FF2B5EF4-FFF2-40B4-BE49-F238E27FC236}">
                            <a16:creationId xmlns:a16="http://schemas.microsoft.com/office/drawing/2014/main" id="{683E0036-DEEA-4845-A6A9-A15328486983}"/>
                          </a:ext>
                        </a:extLst>
                      </p:cNvPr>
                      <p:cNvSpPr/>
                      <p:nvPr/>
                    </p:nvSpPr>
                    <p:spPr>
                      <a:xfrm>
                        <a:off x="8104137" y="-412710"/>
                        <a:ext cx="251076" cy="231375"/>
                      </a:xfrm>
                      <a:custGeom>
                        <a:avLst/>
                        <a:gdLst>
                          <a:gd name="connsiteX0" fmla="*/ 180561 w 251076"/>
                          <a:gd name="connsiteY0" fmla="*/ 129078 h 231375"/>
                          <a:gd name="connsiteX1" fmla="*/ 181843 w 251076"/>
                          <a:gd name="connsiteY1" fmla="*/ 110212 h 231375"/>
                          <a:gd name="connsiteX2" fmla="*/ 172135 w 251076"/>
                          <a:gd name="connsiteY2" fmla="*/ 72708 h 231375"/>
                          <a:gd name="connsiteX3" fmla="*/ 140631 w 251076"/>
                          <a:gd name="connsiteY3" fmla="*/ 52377 h 231375"/>
                          <a:gd name="connsiteX4" fmla="*/ 131930 w 251076"/>
                          <a:gd name="connsiteY4" fmla="*/ 54850 h 231375"/>
                          <a:gd name="connsiteX5" fmla="*/ 112836 w 251076"/>
                          <a:gd name="connsiteY5" fmla="*/ 88232 h 231375"/>
                          <a:gd name="connsiteX6" fmla="*/ 93832 w 251076"/>
                          <a:gd name="connsiteY6" fmla="*/ 75090 h 231375"/>
                          <a:gd name="connsiteX7" fmla="*/ 41859 w 251076"/>
                          <a:gd name="connsiteY7" fmla="*/ 74357 h 231375"/>
                          <a:gd name="connsiteX8" fmla="*/ 13056 w 251076"/>
                          <a:gd name="connsiteY8" fmla="*/ 120789 h 231375"/>
                          <a:gd name="connsiteX9" fmla="*/ 5867 w 251076"/>
                          <a:gd name="connsiteY9" fmla="*/ 121385 h 231375"/>
                          <a:gd name="connsiteX10" fmla="*/ 30182 w 251076"/>
                          <a:gd name="connsiteY10" fmla="*/ 37495 h 231375"/>
                          <a:gd name="connsiteX11" fmla="*/ 117964 w 251076"/>
                          <a:gd name="connsiteY11" fmla="*/ 3243 h 231375"/>
                          <a:gd name="connsiteX12" fmla="*/ 148553 w 251076"/>
                          <a:gd name="connsiteY12" fmla="*/ 862 h 231375"/>
                          <a:gd name="connsiteX13" fmla="*/ 207166 w 251076"/>
                          <a:gd name="connsiteY13" fmla="*/ 28245 h 231375"/>
                          <a:gd name="connsiteX14" fmla="*/ 238258 w 251076"/>
                          <a:gd name="connsiteY14" fmla="*/ 63367 h 231375"/>
                          <a:gd name="connsiteX15" fmla="*/ 249019 w 251076"/>
                          <a:gd name="connsiteY15" fmla="*/ 97344 h 231375"/>
                          <a:gd name="connsiteX16" fmla="*/ 245905 w 251076"/>
                          <a:gd name="connsiteY16" fmla="*/ 159575 h 231375"/>
                          <a:gd name="connsiteX17" fmla="*/ 149285 w 251076"/>
                          <a:gd name="connsiteY17" fmla="*/ 231376 h 231375"/>
                          <a:gd name="connsiteX18" fmla="*/ 180698 w 251076"/>
                          <a:gd name="connsiteY18" fmla="*/ 200512 h 231375"/>
                          <a:gd name="connsiteX19" fmla="*/ 180561 w 251076"/>
                          <a:gd name="connsiteY19" fmla="*/ 129078 h 23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1076" h="231375">
                            <a:moveTo>
                              <a:pt x="180561" y="129078"/>
                            </a:moveTo>
                            <a:cubicBezTo>
                              <a:pt x="183125" y="123262"/>
                              <a:pt x="182530" y="116577"/>
                              <a:pt x="181843" y="110212"/>
                            </a:cubicBezTo>
                            <a:cubicBezTo>
                              <a:pt x="180424" y="97344"/>
                              <a:pt x="178546" y="84110"/>
                              <a:pt x="172135" y="72708"/>
                            </a:cubicBezTo>
                            <a:cubicBezTo>
                              <a:pt x="165725" y="61306"/>
                              <a:pt x="153681" y="52011"/>
                              <a:pt x="140631" y="52377"/>
                            </a:cubicBezTo>
                            <a:cubicBezTo>
                              <a:pt x="137563" y="52469"/>
                              <a:pt x="134403" y="53110"/>
                              <a:pt x="131930" y="54850"/>
                            </a:cubicBezTo>
                            <a:cubicBezTo>
                              <a:pt x="120712" y="62543"/>
                              <a:pt x="126481" y="86537"/>
                              <a:pt x="112836" y="88232"/>
                            </a:cubicBezTo>
                            <a:cubicBezTo>
                              <a:pt x="104959" y="89193"/>
                              <a:pt x="99556" y="80676"/>
                              <a:pt x="93832" y="75090"/>
                            </a:cubicBezTo>
                            <a:cubicBezTo>
                              <a:pt x="80232" y="61810"/>
                              <a:pt x="56878" y="63413"/>
                              <a:pt x="41859" y="74357"/>
                            </a:cubicBezTo>
                            <a:cubicBezTo>
                              <a:pt x="26839" y="85301"/>
                              <a:pt x="18643" y="103068"/>
                              <a:pt x="13056" y="120789"/>
                            </a:cubicBezTo>
                            <a:cubicBezTo>
                              <a:pt x="10675" y="120973"/>
                              <a:pt x="8294" y="121202"/>
                              <a:pt x="5867" y="121385"/>
                            </a:cubicBezTo>
                            <a:cubicBezTo>
                              <a:pt x="-8741" y="92902"/>
                              <a:pt x="5638" y="57231"/>
                              <a:pt x="30182" y="37495"/>
                            </a:cubicBezTo>
                            <a:cubicBezTo>
                              <a:pt x="54726" y="17805"/>
                              <a:pt x="86917" y="10249"/>
                              <a:pt x="117964" y="3243"/>
                            </a:cubicBezTo>
                            <a:cubicBezTo>
                              <a:pt x="127992" y="999"/>
                              <a:pt x="138387" y="-1290"/>
                              <a:pt x="148553" y="862"/>
                            </a:cubicBezTo>
                            <a:cubicBezTo>
                              <a:pt x="169205" y="5212"/>
                              <a:pt x="189673" y="16293"/>
                              <a:pt x="207166" y="28245"/>
                            </a:cubicBezTo>
                            <a:cubicBezTo>
                              <a:pt x="220079" y="37037"/>
                              <a:pt x="228688" y="51049"/>
                              <a:pt x="238258" y="63367"/>
                            </a:cubicBezTo>
                            <a:cubicBezTo>
                              <a:pt x="245722" y="72937"/>
                              <a:pt x="247645" y="85438"/>
                              <a:pt x="249019" y="97344"/>
                            </a:cubicBezTo>
                            <a:cubicBezTo>
                              <a:pt x="251492" y="118271"/>
                              <a:pt x="253003" y="139976"/>
                              <a:pt x="245905" y="159575"/>
                            </a:cubicBezTo>
                            <a:cubicBezTo>
                              <a:pt x="233542" y="193735"/>
                              <a:pt x="184453" y="222813"/>
                              <a:pt x="149285" y="231376"/>
                            </a:cubicBezTo>
                            <a:cubicBezTo>
                              <a:pt x="159405" y="217959"/>
                              <a:pt x="176989" y="217776"/>
                              <a:pt x="180698" y="200512"/>
                            </a:cubicBezTo>
                            <a:cubicBezTo>
                              <a:pt x="186834" y="172167"/>
                              <a:pt x="168426" y="156690"/>
                              <a:pt x="180561" y="129078"/>
                            </a:cubicBezTo>
                            <a:close/>
                          </a:path>
                        </a:pathLst>
                      </a:custGeom>
                      <a:solidFill>
                        <a:srgbClr val="CCB68F">
                          <a:alpha val="32000"/>
                        </a:srgbClr>
                      </a:solidFill>
                      <a:ln w="4577" cap="flat">
                        <a:noFill/>
                        <a:prstDash val="solid"/>
                        <a:miter/>
                      </a:ln>
                    </p:spPr>
                    <p:txBody>
                      <a:bodyPr rtlCol="0" anchor="ctr"/>
                      <a:lstStyle/>
                      <a:p>
                        <a:endParaRPr lang="th-TH"/>
                      </a:p>
                    </p:txBody>
                  </p:sp>
                </p:grpSp>
                <p:grpSp>
                  <p:nvGrpSpPr>
                    <p:cNvPr id="3029" name="Graphic 4">
                      <a:extLst>
                        <a:ext uri="{FF2B5EF4-FFF2-40B4-BE49-F238E27FC236}">
                          <a16:creationId xmlns:a16="http://schemas.microsoft.com/office/drawing/2014/main" id="{FCCC3DBE-1F8D-4F1C-A862-827609B7CFC2}"/>
                        </a:ext>
                      </a:extLst>
                    </p:cNvPr>
                    <p:cNvGrpSpPr/>
                    <p:nvPr/>
                  </p:nvGrpSpPr>
                  <p:grpSpPr>
                    <a:xfrm>
                      <a:off x="8169349" y="-621390"/>
                      <a:ext cx="712331" cy="592284"/>
                      <a:chOff x="8169349" y="-621390"/>
                      <a:chExt cx="712331" cy="592284"/>
                    </a:xfrm>
                  </p:grpSpPr>
                  <p:grpSp>
                    <p:nvGrpSpPr>
                      <p:cNvPr id="3030" name="Graphic 4">
                        <a:extLst>
                          <a:ext uri="{FF2B5EF4-FFF2-40B4-BE49-F238E27FC236}">
                            <a16:creationId xmlns:a16="http://schemas.microsoft.com/office/drawing/2014/main" id="{4A1A9E0E-FE08-43B6-A8CB-E2FE82CB51C4}"/>
                          </a:ext>
                        </a:extLst>
                      </p:cNvPr>
                      <p:cNvGrpSpPr/>
                      <p:nvPr/>
                    </p:nvGrpSpPr>
                    <p:grpSpPr>
                      <a:xfrm>
                        <a:off x="8169349" y="-270390"/>
                        <a:ext cx="440899" cy="241284"/>
                        <a:chOff x="8169349" y="-270390"/>
                        <a:chExt cx="440899" cy="241284"/>
                      </a:xfrm>
                    </p:grpSpPr>
                    <p:sp>
                      <p:nvSpPr>
                        <p:cNvPr id="3043" name="Freeform: Shape 3042">
                          <a:extLst>
                            <a:ext uri="{FF2B5EF4-FFF2-40B4-BE49-F238E27FC236}">
                              <a16:creationId xmlns:a16="http://schemas.microsoft.com/office/drawing/2014/main" id="{5ABFCB5C-ED6F-473A-B7EF-B976D3A77087}"/>
                            </a:ext>
                          </a:extLst>
                        </p:cNvPr>
                        <p:cNvSpPr/>
                        <p:nvPr/>
                      </p:nvSpPr>
                      <p:spPr>
                        <a:xfrm>
                          <a:off x="8550220" y="-270390"/>
                          <a:ext cx="60028" cy="29480"/>
                        </a:xfrm>
                        <a:custGeom>
                          <a:avLst/>
                          <a:gdLst>
                            <a:gd name="connsiteX0" fmla="*/ 54193 w 60028"/>
                            <a:gd name="connsiteY0" fmla="*/ 9241 h 29480"/>
                            <a:gd name="connsiteX1" fmla="*/ 663 w 60028"/>
                            <a:gd name="connsiteY1" fmla="*/ 29480 h 29480"/>
                            <a:gd name="connsiteX2" fmla="*/ 1900 w 60028"/>
                            <a:gd name="connsiteY2" fmla="*/ 7363 h 29480"/>
                            <a:gd name="connsiteX3" fmla="*/ 23147 w 60028"/>
                            <a:gd name="connsiteY3" fmla="*/ 8874 h 29480"/>
                            <a:gd name="connsiteX4" fmla="*/ 43753 w 60028"/>
                            <a:gd name="connsiteY4" fmla="*/ 128 h 29480"/>
                            <a:gd name="connsiteX5" fmla="*/ 60009 w 60028"/>
                            <a:gd name="connsiteY5" fmla="*/ 11622 h 2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28" h="29480">
                              <a:moveTo>
                                <a:pt x="54193" y="9241"/>
                              </a:moveTo>
                              <a:cubicBezTo>
                                <a:pt x="36335" y="15972"/>
                                <a:pt x="18522" y="22703"/>
                                <a:pt x="663" y="29480"/>
                              </a:cubicBezTo>
                              <a:cubicBezTo>
                                <a:pt x="-527" y="22108"/>
                                <a:pt x="-115" y="14507"/>
                                <a:pt x="1900" y="7363"/>
                              </a:cubicBezTo>
                              <a:cubicBezTo>
                                <a:pt x="7211" y="12858"/>
                                <a:pt x="16278" y="11896"/>
                                <a:pt x="23147" y="8874"/>
                              </a:cubicBezTo>
                              <a:cubicBezTo>
                                <a:pt x="30015" y="5852"/>
                                <a:pt x="36243" y="1136"/>
                                <a:pt x="43753" y="128"/>
                              </a:cubicBezTo>
                              <a:cubicBezTo>
                                <a:pt x="51217" y="-879"/>
                                <a:pt x="60513" y="4158"/>
                                <a:pt x="60009" y="11622"/>
                              </a:cubicBezTo>
                            </a:path>
                          </a:pathLst>
                        </a:custGeom>
                        <a:solidFill>
                          <a:srgbClr val="2B553C"/>
                        </a:solidFill>
                        <a:ln w="4577" cap="flat">
                          <a:noFill/>
                          <a:prstDash val="solid"/>
                          <a:miter/>
                        </a:ln>
                      </p:spPr>
                      <p:txBody>
                        <a:bodyPr rtlCol="0" anchor="ctr"/>
                        <a:lstStyle/>
                        <a:p>
                          <a:endParaRPr lang="th-TH"/>
                        </a:p>
                      </p:txBody>
                    </p:sp>
                    <p:sp>
                      <p:nvSpPr>
                        <p:cNvPr id="3044" name="Freeform: Shape 3043">
                          <a:extLst>
                            <a:ext uri="{FF2B5EF4-FFF2-40B4-BE49-F238E27FC236}">
                              <a16:creationId xmlns:a16="http://schemas.microsoft.com/office/drawing/2014/main" id="{82258E46-8AEB-45D9-8607-8D86F67715A6}"/>
                            </a:ext>
                          </a:extLst>
                        </p:cNvPr>
                        <p:cNvSpPr/>
                        <p:nvPr/>
                      </p:nvSpPr>
                      <p:spPr>
                        <a:xfrm>
                          <a:off x="8169349" y="-250068"/>
                          <a:ext cx="388311" cy="220962"/>
                        </a:xfrm>
                        <a:custGeom>
                          <a:avLst/>
                          <a:gdLst>
                            <a:gd name="connsiteX0" fmla="*/ 367705 w 388311"/>
                            <a:gd name="connsiteY0" fmla="*/ 42449 h 220962"/>
                            <a:gd name="connsiteX1" fmla="*/ 348335 w 388311"/>
                            <a:gd name="connsiteY1" fmla="*/ 56964 h 220962"/>
                            <a:gd name="connsiteX2" fmla="*/ 128949 w 388311"/>
                            <a:gd name="connsiteY2" fmla="*/ 186600 h 220962"/>
                            <a:gd name="connsiteX3" fmla="*/ 67085 w 388311"/>
                            <a:gd name="connsiteY3" fmla="*/ 217875 h 220962"/>
                            <a:gd name="connsiteX4" fmla="*/ 0 w 388311"/>
                            <a:gd name="connsiteY4" fmla="*/ 206702 h 220962"/>
                            <a:gd name="connsiteX5" fmla="*/ 62460 w 388311"/>
                            <a:gd name="connsiteY5" fmla="*/ 188935 h 220962"/>
                            <a:gd name="connsiteX6" fmla="*/ 110403 w 388311"/>
                            <a:gd name="connsiteY6" fmla="*/ 151157 h 220962"/>
                            <a:gd name="connsiteX7" fmla="*/ 388311 w 388311"/>
                            <a:gd name="connsiteY7" fmla="*/ 0 h 220962"/>
                            <a:gd name="connsiteX8" fmla="*/ 367705 w 388311"/>
                            <a:gd name="connsiteY8" fmla="*/ 42449 h 22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8311" h="220962">
                              <a:moveTo>
                                <a:pt x="367705" y="42449"/>
                              </a:moveTo>
                              <a:cubicBezTo>
                                <a:pt x="362897" y="48997"/>
                                <a:pt x="355479" y="53072"/>
                                <a:pt x="348335" y="56964"/>
                              </a:cubicBezTo>
                              <a:cubicBezTo>
                                <a:pt x="273650" y="97627"/>
                                <a:pt x="200475" y="140854"/>
                                <a:pt x="128949" y="186600"/>
                              </a:cubicBezTo>
                              <a:cubicBezTo>
                                <a:pt x="109442" y="199055"/>
                                <a:pt x="89660" y="211923"/>
                                <a:pt x="67085" y="217875"/>
                              </a:cubicBezTo>
                              <a:cubicBezTo>
                                <a:pt x="44509" y="223828"/>
                                <a:pt x="18271" y="221722"/>
                                <a:pt x="0" y="206702"/>
                              </a:cubicBezTo>
                              <a:cubicBezTo>
                                <a:pt x="21980" y="206015"/>
                                <a:pt x="43639" y="199834"/>
                                <a:pt x="62460" y="188935"/>
                              </a:cubicBezTo>
                              <a:cubicBezTo>
                                <a:pt x="80135" y="178678"/>
                                <a:pt x="95063" y="164528"/>
                                <a:pt x="110403" y="151157"/>
                              </a:cubicBezTo>
                              <a:cubicBezTo>
                                <a:pt x="189073" y="82379"/>
                                <a:pt x="285830" y="26971"/>
                                <a:pt x="388311" y="0"/>
                              </a:cubicBezTo>
                              <a:cubicBezTo>
                                <a:pt x="376589" y="12409"/>
                                <a:pt x="377459" y="29169"/>
                                <a:pt x="367705" y="42449"/>
                              </a:cubicBezTo>
                              <a:close/>
                            </a:path>
                          </a:pathLst>
                        </a:custGeom>
                        <a:solidFill>
                          <a:srgbClr val="33443A"/>
                        </a:solidFill>
                        <a:ln w="4577" cap="flat">
                          <a:noFill/>
                          <a:prstDash val="solid"/>
                          <a:miter/>
                        </a:ln>
                      </p:spPr>
                      <p:txBody>
                        <a:bodyPr rtlCol="0" anchor="ctr"/>
                        <a:lstStyle/>
                        <a:p>
                          <a:endParaRPr lang="th-TH"/>
                        </a:p>
                      </p:txBody>
                    </p:sp>
                    <p:sp>
                      <p:nvSpPr>
                        <p:cNvPr id="3045" name="Freeform: Shape 3044">
                          <a:extLst>
                            <a:ext uri="{FF2B5EF4-FFF2-40B4-BE49-F238E27FC236}">
                              <a16:creationId xmlns:a16="http://schemas.microsoft.com/office/drawing/2014/main" id="{C4D07278-2784-4F94-B212-CEDF1FCDF8F0}"/>
                            </a:ext>
                          </a:extLst>
                        </p:cNvPr>
                        <p:cNvSpPr/>
                        <p:nvPr/>
                      </p:nvSpPr>
                      <p:spPr>
                        <a:xfrm>
                          <a:off x="8173012" y="-265313"/>
                          <a:ext cx="377108" cy="224960"/>
                        </a:xfrm>
                        <a:custGeom>
                          <a:avLst/>
                          <a:gdLst>
                            <a:gd name="connsiteX0" fmla="*/ 155095 w 377108"/>
                            <a:gd name="connsiteY0" fmla="*/ 143141 h 224960"/>
                            <a:gd name="connsiteX1" fmla="*/ 0 w 377108"/>
                            <a:gd name="connsiteY1" fmla="*/ 224924 h 224960"/>
                            <a:gd name="connsiteX2" fmla="*/ 132291 w 377108"/>
                            <a:gd name="connsiteY2" fmla="*/ 38049 h 224960"/>
                            <a:gd name="connsiteX3" fmla="*/ 342566 w 377108"/>
                            <a:gd name="connsiteY3" fmla="*/ 6728 h 224960"/>
                            <a:gd name="connsiteX4" fmla="*/ 314083 w 377108"/>
                            <a:gd name="connsiteY4" fmla="*/ 43498 h 224960"/>
                            <a:gd name="connsiteX5" fmla="*/ 155095 w 377108"/>
                            <a:gd name="connsiteY5" fmla="*/ 143141 h 22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7108" h="224960">
                              <a:moveTo>
                                <a:pt x="155095" y="143141"/>
                              </a:moveTo>
                              <a:cubicBezTo>
                                <a:pt x="110174" y="175515"/>
                                <a:pt x="56278" y="226527"/>
                                <a:pt x="0" y="224924"/>
                              </a:cubicBezTo>
                              <a:cubicBezTo>
                                <a:pt x="58934" y="183483"/>
                                <a:pt x="80914" y="88237"/>
                                <a:pt x="132291" y="38049"/>
                              </a:cubicBezTo>
                              <a:cubicBezTo>
                                <a:pt x="192049" y="-20335"/>
                                <a:pt x="257485" y="5537"/>
                                <a:pt x="342566" y="6728"/>
                              </a:cubicBezTo>
                              <a:cubicBezTo>
                                <a:pt x="428104" y="7919"/>
                                <a:pt x="329790" y="35027"/>
                                <a:pt x="314083" y="43498"/>
                              </a:cubicBezTo>
                              <a:cubicBezTo>
                                <a:pt x="258996" y="73309"/>
                                <a:pt x="205832" y="106599"/>
                                <a:pt x="155095" y="143141"/>
                              </a:cubicBezTo>
                              <a:close/>
                            </a:path>
                          </a:pathLst>
                        </a:custGeom>
                        <a:solidFill>
                          <a:srgbClr val="3E6E53"/>
                        </a:solidFill>
                        <a:ln w="4577" cap="flat">
                          <a:noFill/>
                          <a:prstDash val="solid"/>
                          <a:miter/>
                        </a:ln>
                      </p:spPr>
                      <p:txBody>
                        <a:bodyPr rtlCol="0" anchor="ctr"/>
                        <a:lstStyle/>
                        <a:p>
                          <a:endParaRPr lang="th-TH"/>
                        </a:p>
                      </p:txBody>
                    </p:sp>
                    <p:sp>
                      <p:nvSpPr>
                        <p:cNvPr id="3046" name="Freeform: Shape 3045">
                          <a:extLst>
                            <a:ext uri="{FF2B5EF4-FFF2-40B4-BE49-F238E27FC236}">
                              <a16:creationId xmlns:a16="http://schemas.microsoft.com/office/drawing/2014/main" id="{557E42A2-77FD-4C84-9804-8F10318BAAC3}"/>
                            </a:ext>
                          </a:extLst>
                        </p:cNvPr>
                        <p:cNvSpPr/>
                        <p:nvPr/>
                      </p:nvSpPr>
                      <p:spPr>
                        <a:xfrm>
                          <a:off x="8182583" y="-251991"/>
                          <a:ext cx="371023" cy="209816"/>
                        </a:xfrm>
                        <a:custGeom>
                          <a:avLst/>
                          <a:gdLst>
                            <a:gd name="connsiteX0" fmla="*/ 40113 w 371023"/>
                            <a:gd name="connsiteY0" fmla="*/ 194156 h 209816"/>
                            <a:gd name="connsiteX1" fmla="*/ 77296 w 371023"/>
                            <a:gd name="connsiteY1" fmla="*/ 176114 h 209816"/>
                            <a:gd name="connsiteX2" fmla="*/ 92957 w 371023"/>
                            <a:gd name="connsiteY2" fmla="*/ 139939 h 209816"/>
                            <a:gd name="connsiteX3" fmla="*/ 62093 w 371023"/>
                            <a:gd name="connsiteY3" fmla="*/ 119150 h 209816"/>
                            <a:gd name="connsiteX4" fmla="*/ 143006 w 371023"/>
                            <a:gd name="connsiteY4" fmla="*/ 122676 h 209816"/>
                            <a:gd name="connsiteX5" fmla="*/ 153218 w 371023"/>
                            <a:gd name="connsiteY5" fmla="*/ 121531 h 209816"/>
                            <a:gd name="connsiteX6" fmla="*/ 164300 w 371023"/>
                            <a:gd name="connsiteY6" fmla="*/ 102069 h 209816"/>
                            <a:gd name="connsiteX7" fmla="*/ 181792 w 371023"/>
                            <a:gd name="connsiteY7" fmla="*/ 92865 h 209816"/>
                            <a:gd name="connsiteX8" fmla="*/ 107885 w 371023"/>
                            <a:gd name="connsiteY8" fmla="*/ 60949 h 209816"/>
                            <a:gd name="connsiteX9" fmla="*/ 182799 w 371023"/>
                            <a:gd name="connsiteY9" fmla="*/ 74549 h 209816"/>
                            <a:gd name="connsiteX10" fmla="*/ 249014 w 371023"/>
                            <a:gd name="connsiteY10" fmla="*/ 52523 h 209816"/>
                            <a:gd name="connsiteX11" fmla="*/ 157110 w 371023"/>
                            <a:gd name="connsiteY11" fmla="*/ 19004 h 209816"/>
                            <a:gd name="connsiteX12" fmla="*/ 250708 w 371023"/>
                            <a:gd name="connsiteY12" fmla="*/ 38786 h 209816"/>
                            <a:gd name="connsiteX13" fmla="*/ 325165 w 371023"/>
                            <a:gd name="connsiteY13" fmla="*/ 14013 h 209816"/>
                            <a:gd name="connsiteX14" fmla="*/ 288852 w 371023"/>
                            <a:gd name="connsiteY14" fmla="*/ 0 h 209816"/>
                            <a:gd name="connsiteX15" fmla="*/ 370086 w 371023"/>
                            <a:gd name="connsiteY15" fmla="*/ 2473 h 209816"/>
                            <a:gd name="connsiteX16" fmla="*/ 360058 w 371023"/>
                            <a:gd name="connsiteY16" fmla="*/ 15386 h 209816"/>
                            <a:gd name="connsiteX17" fmla="*/ 289173 w 371023"/>
                            <a:gd name="connsiteY17" fmla="*/ 54996 h 209816"/>
                            <a:gd name="connsiteX18" fmla="*/ 256936 w 371023"/>
                            <a:gd name="connsiteY18" fmla="*/ 79357 h 209816"/>
                            <a:gd name="connsiteX19" fmla="*/ 214258 w 371023"/>
                            <a:gd name="connsiteY19" fmla="*/ 92774 h 209816"/>
                            <a:gd name="connsiteX20" fmla="*/ 0 w 371023"/>
                            <a:gd name="connsiteY20" fmla="*/ 209817 h 209816"/>
                            <a:gd name="connsiteX21" fmla="*/ 40113 w 371023"/>
                            <a:gd name="connsiteY21" fmla="*/ 194156 h 209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23" h="209816">
                              <a:moveTo>
                                <a:pt x="40113" y="194156"/>
                              </a:moveTo>
                              <a:cubicBezTo>
                                <a:pt x="53210" y="189577"/>
                                <a:pt x="66626" y="184860"/>
                                <a:pt x="77296" y="176114"/>
                              </a:cubicBezTo>
                              <a:cubicBezTo>
                                <a:pt x="87920" y="167368"/>
                                <a:pt x="95429" y="153630"/>
                                <a:pt x="92957" y="139939"/>
                              </a:cubicBezTo>
                              <a:cubicBezTo>
                                <a:pt x="90438" y="126247"/>
                                <a:pt x="75281" y="114708"/>
                                <a:pt x="62093" y="119150"/>
                              </a:cubicBezTo>
                              <a:cubicBezTo>
                                <a:pt x="89064" y="120340"/>
                                <a:pt x="116035" y="121531"/>
                                <a:pt x="143006" y="122676"/>
                              </a:cubicBezTo>
                              <a:cubicBezTo>
                                <a:pt x="146487" y="122813"/>
                                <a:pt x="150104" y="122950"/>
                                <a:pt x="153218" y="121531"/>
                              </a:cubicBezTo>
                              <a:cubicBezTo>
                                <a:pt x="160270" y="118325"/>
                                <a:pt x="161644" y="109304"/>
                                <a:pt x="164300" y="102069"/>
                              </a:cubicBezTo>
                              <a:cubicBezTo>
                                <a:pt x="166955" y="94834"/>
                                <a:pt x="175747" y="87782"/>
                                <a:pt x="181792" y="92865"/>
                              </a:cubicBezTo>
                              <a:cubicBezTo>
                                <a:pt x="159537" y="77525"/>
                                <a:pt x="134260" y="66581"/>
                                <a:pt x="107885" y="60949"/>
                              </a:cubicBezTo>
                              <a:cubicBezTo>
                                <a:pt x="133024" y="57423"/>
                                <a:pt x="157797" y="69145"/>
                                <a:pt x="182799" y="74549"/>
                              </a:cubicBezTo>
                              <a:cubicBezTo>
                                <a:pt x="207801" y="79952"/>
                                <a:pt x="239397" y="75602"/>
                                <a:pt x="249014" y="52523"/>
                              </a:cubicBezTo>
                              <a:cubicBezTo>
                                <a:pt x="218562" y="40892"/>
                                <a:pt x="187928" y="29719"/>
                                <a:pt x="157110" y="19004"/>
                              </a:cubicBezTo>
                              <a:cubicBezTo>
                                <a:pt x="188203" y="11631"/>
                                <a:pt x="218562" y="38877"/>
                                <a:pt x="250708" y="38786"/>
                              </a:cubicBezTo>
                              <a:cubicBezTo>
                                <a:pt x="277267" y="38694"/>
                                <a:pt x="299521" y="20240"/>
                                <a:pt x="325165" y="14013"/>
                              </a:cubicBezTo>
                              <a:cubicBezTo>
                                <a:pt x="315320" y="5083"/>
                                <a:pt x="302086" y="-45"/>
                                <a:pt x="288852" y="0"/>
                              </a:cubicBezTo>
                              <a:cubicBezTo>
                                <a:pt x="315915" y="825"/>
                                <a:pt x="343023" y="1649"/>
                                <a:pt x="370086" y="2473"/>
                              </a:cubicBezTo>
                              <a:cubicBezTo>
                                <a:pt x="373704" y="7831"/>
                                <a:pt x="366102" y="13326"/>
                                <a:pt x="360058" y="15386"/>
                              </a:cubicBezTo>
                              <a:cubicBezTo>
                                <a:pt x="334231" y="24316"/>
                                <a:pt x="310145" y="37778"/>
                                <a:pt x="289173" y="54996"/>
                              </a:cubicBezTo>
                              <a:cubicBezTo>
                                <a:pt x="278732" y="63559"/>
                                <a:pt x="268979" y="73129"/>
                                <a:pt x="256936" y="79357"/>
                              </a:cubicBezTo>
                              <a:cubicBezTo>
                                <a:pt x="243702" y="86180"/>
                                <a:pt x="228591" y="88515"/>
                                <a:pt x="214258" y="92774"/>
                              </a:cubicBezTo>
                              <a:cubicBezTo>
                                <a:pt x="137970" y="115532"/>
                                <a:pt x="82287" y="207481"/>
                                <a:pt x="0" y="209817"/>
                              </a:cubicBezTo>
                              <a:cubicBezTo>
                                <a:pt x="11951" y="203360"/>
                                <a:pt x="26559" y="198872"/>
                                <a:pt x="40113" y="194156"/>
                              </a:cubicBezTo>
                              <a:close/>
                            </a:path>
                          </a:pathLst>
                        </a:custGeom>
                        <a:solidFill>
                          <a:srgbClr val="3D6254"/>
                        </a:solidFill>
                        <a:ln w="4577" cap="flat">
                          <a:noFill/>
                          <a:prstDash val="solid"/>
                          <a:miter/>
                        </a:ln>
                      </p:spPr>
                      <p:txBody>
                        <a:bodyPr rtlCol="0" anchor="ctr"/>
                        <a:lstStyle/>
                        <a:p>
                          <a:endParaRPr lang="th-TH"/>
                        </a:p>
                      </p:txBody>
                    </p:sp>
                    <p:sp>
                      <p:nvSpPr>
                        <p:cNvPr id="3047" name="Freeform: Shape 3046">
                          <a:extLst>
                            <a:ext uri="{FF2B5EF4-FFF2-40B4-BE49-F238E27FC236}">
                              <a16:creationId xmlns:a16="http://schemas.microsoft.com/office/drawing/2014/main" id="{076A09F7-7E3F-4E97-B5D7-8AEF0701246B}"/>
                            </a:ext>
                          </a:extLst>
                        </p:cNvPr>
                        <p:cNvSpPr/>
                        <p:nvPr/>
                      </p:nvSpPr>
                      <p:spPr>
                        <a:xfrm>
                          <a:off x="8171913" y="-238191"/>
                          <a:ext cx="202306" cy="203877"/>
                        </a:xfrm>
                        <a:custGeom>
                          <a:avLst/>
                          <a:gdLst>
                            <a:gd name="connsiteX0" fmla="*/ 25094 w 202306"/>
                            <a:gd name="connsiteY0" fmla="*/ 175043 h 203877"/>
                            <a:gd name="connsiteX1" fmla="*/ 116310 w 202306"/>
                            <a:gd name="connsiteY1" fmla="*/ 25626 h 203877"/>
                            <a:gd name="connsiteX2" fmla="*/ 161140 w 202306"/>
                            <a:gd name="connsiteY2" fmla="*/ 166 h 203877"/>
                            <a:gd name="connsiteX3" fmla="*/ 202306 w 202306"/>
                            <a:gd name="connsiteY3" fmla="*/ 26633 h 203877"/>
                            <a:gd name="connsiteX4" fmla="*/ 159400 w 202306"/>
                            <a:gd name="connsiteY4" fmla="*/ 21963 h 203877"/>
                            <a:gd name="connsiteX5" fmla="*/ 126613 w 202306"/>
                            <a:gd name="connsiteY5" fmla="*/ 46369 h 203877"/>
                            <a:gd name="connsiteX6" fmla="*/ 115669 w 202306"/>
                            <a:gd name="connsiteY6" fmla="*/ 86071 h 203877"/>
                            <a:gd name="connsiteX7" fmla="*/ 102298 w 202306"/>
                            <a:gd name="connsiteY7" fmla="*/ 94588 h 203877"/>
                            <a:gd name="connsiteX8" fmla="*/ 35763 w 202306"/>
                            <a:gd name="connsiteY8" fmla="*/ 190292 h 203877"/>
                            <a:gd name="connsiteX9" fmla="*/ 0 w 202306"/>
                            <a:gd name="connsiteY9" fmla="*/ 202564 h 203877"/>
                            <a:gd name="connsiteX10" fmla="*/ 25094 w 202306"/>
                            <a:gd name="connsiteY10" fmla="*/ 175043 h 203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306" h="203877">
                              <a:moveTo>
                                <a:pt x="25094" y="175043"/>
                              </a:moveTo>
                              <a:cubicBezTo>
                                <a:pt x="62368" y="129893"/>
                                <a:pt x="76059" y="68258"/>
                                <a:pt x="116310" y="25626"/>
                              </a:cubicBezTo>
                              <a:cubicBezTo>
                                <a:pt x="128308" y="12942"/>
                                <a:pt x="143465" y="1814"/>
                                <a:pt x="161140" y="166"/>
                              </a:cubicBezTo>
                              <a:cubicBezTo>
                                <a:pt x="178815" y="-1483"/>
                                <a:pt x="198781" y="9279"/>
                                <a:pt x="202306" y="26633"/>
                              </a:cubicBezTo>
                              <a:cubicBezTo>
                                <a:pt x="188340" y="22512"/>
                                <a:pt x="173595" y="19582"/>
                                <a:pt x="159400" y="21963"/>
                              </a:cubicBezTo>
                              <a:cubicBezTo>
                                <a:pt x="145159" y="24344"/>
                                <a:pt x="131467" y="32998"/>
                                <a:pt x="126613" y="46369"/>
                              </a:cubicBezTo>
                              <a:cubicBezTo>
                                <a:pt x="121851" y="59466"/>
                                <a:pt x="125423" y="76134"/>
                                <a:pt x="115669" y="86071"/>
                              </a:cubicBezTo>
                              <a:cubicBezTo>
                                <a:pt x="111960" y="89826"/>
                                <a:pt x="106877" y="91932"/>
                                <a:pt x="102298" y="94588"/>
                              </a:cubicBezTo>
                              <a:cubicBezTo>
                                <a:pt x="68000" y="114278"/>
                                <a:pt x="63101" y="161993"/>
                                <a:pt x="35763" y="190292"/>
                              </a:cubicBezTo>
                              <a:cubicBezTo>
                                <a:pt x="26009" y="200366"/>
                                <a:pt x="13463" y="206777"/>
                                <a:pt x="0" y="202564"/>
                              </a:cubicBezTo>
                              <a:cubicBezTo>
                                <a:pt x="7693" y="193268"/>
                                <a:pt x="17172" y="184614"/>
                                <a:pt x="25094" y="175043"/>
                              </a:cubicBezTo>
                              <a:close/>
                            </a:path>
                          </a:pathLst>
                        </a:custGeom>
                        <a:solidFill>
                          <a:srgbClr val="215745">
                            <a:alpha val="12000"/>
                          </a:srgbClr>
                        </a:solidFill>
                        <a:ln w="4577" cap="flat">
                          <a:noFill/>
                          <a:prstDash val="solid"/>
                          <a:miter/>
                        </a:ln>
                      </p:spPr>
                      <p:txBody>
                        <a:bodyPr rtlCol="0" anchor="ctr"/>
                        <a:lstStyle/>
                        <a:p>
                          <a:endParaRPr lang="th-TH"/>
                        </a:p>
                      </p:txBody>
                    </p:sp>
                  </p:grpSp>
                  <p:sp>
                    <p:nvSpPr>
                      <p:cNvPr id="3031" name="Freeform: Shape 3030">
                        <a:extLst>
                          <a:ext uri="{FF2B5EF4-FFF2-40B4-BE49-F238E27FC236}">
                            <a16:creationId xmlns:a16="http://schemas.microsoft.com/office/drawing/2014/main" id="{7C3A2A05-E7FB-48E5-A902-E255EEAF0018}"/>
                          </a:ext>
                        </a:extLst>
                      </p:cNvPr>
                      <p:cNvSpPr/>
                      <p:nvPr/>
                    </p:nvSpPr>
                    <p:spPr>
                      <a:xfrm>
                        <a:off x="8326230" y="-368347"/>
                        <a:ext cx="164531" cy="83935"/>
                      </a:xfrm>
                      <a:custGeom>
                        <a:avLst/>
                        <a:gdLst>
                          <a:gd name="connsiteX0" fmla="*/ 48859 w 164531"/>
                          <a:gd name="connsiteY0" fmla="*/ 67268 h 83935"/>
                          <a:gd name="connsiteX1" fmla="*/ 100833 w 164531"/>
                          <a:gd name="connsiteY1" fmla="*/ 60307 h 83935"/>
                          <a:gd name="connsiteX2" fmla="*/ 131742 w 164531"/>
                          <a:gd name="connsiteY2" fmla="*/ 69008 h 83935"/>
                          <a:gd name="connsiteX3" fmla="*/ 160819 w 164531"/>
                          <a:gd name="connsiteY3" fmla="*/ 61177 h 83935"/>
                          <a:gd name="connsiteX4" fmla="*/ 155874 w 164531"/>
                          <a:gd name="connsiteY4" fmla="*/ 30222 h 83935"/>
                          <a:gd name="connsiteX5" fmla="*/ 123408 w 164531"/>
                          <a:gd name="connsiteY5" fmla="*/ 20515 h 83935"/>
                          <a:gd name="connsiteX6" fmla="*/ 65390 w 164531"/>
                          <a:gd name="connsiteY6" fmla="*/ 28711 h 83935"/>
                          <a:gd name="connsiteX7" fmla="*/ 0 w 164531"/>
                          <a:gd name="connsiteY7" fmla="*/ 0 h 83935"/>
                          <a:gd name="connsiteX8" fmla="*/ 25414 w 164531"/>
                          <a:gd name="connsiteY8" fmla="*/ 83936 h 83935"/>
                          <a:gd name="connsiteX9" fmla="*/ 48859 w 164531"/>
                          <a:gd name="connsiteY9" fmla="*/ 67268 h 8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31" h="83935">
                            <a:moveTo>
                              <a:pt x="48859" y="67268"/>
                            </a:moveTo>
                            <a:cubicBezTo>
                              <a:pt x="65711" y="62230"/>
                              <a:pt x="83340" y="57148"/>
                              <a:pt x="100833" y="60307"/>
                            </a:cubicBezTo>
                            <a:cubicBezTo>
                              <a:pt x="111365" y="62185"/>
                              <a:pt x="121210" y="66993"/>
                              <a:pt x="131742" y="69008"/>
                            </a:cubicBezTo>
                            <a:cubicBezTo>
                              <a:pt x="142228" y="71022"/>
                              <a:pt x="154500" y="69466"/>
                              <a:pt x="160819" y="61177"/>
                            </a:cubicBezTo>
                            <a:cubicBezTo>
                              <a:pt x="167688" y="52156"/>
                              <a:pt x="164437" y="38098"/>
                              <a:pt x="155874" y="30222"/>
                            </a:cubicBezTo>
                            <a:cubicBezTo>
                              <a:pt x="147311" y="22346"/>
                              <a:pt x="134947" y="19873"/>
                              <a:pt x="123408" y="20515"/>
                            </a:cubicBezTo>
                            <a:cubicBezTo>
                              <a:pt x="103809" y="21614"/>
                              <a:pt x="85035" y="30772"/>
                              <a:pt x="65390" y="28711"/>
                            </a:cubicBezTo>
                            <a:cubicBezTo>
                              <a:pt x="41670" y="26193"/>
                              <a:pt x="22575" y="7968"/>
                              <a:pt x="0" y="0"/>
                            </a:cubicBezTo>
                            <a:cubicBezTo>
                              <a:pt x="14974" y="26651"/>
                              <a:pt x="19828" y="54995"/>
                              <a:pt x="25414" y="83936"/>
                            </a:cubicBezTo>
                            <a:cubicBezTo>
                              <a:pt x="31046" y="77342"/>
                              <a:pt x="39381" y="70107"/>
                              <a:pt x="48859" y="67268"/>
                            </a:cubicBezTo>
                            <a:close/>
                          </a:path>
                        </a:pathLst>
                      </a:custGeom>
                      <a:solidFill>
                        <a:srgbClr val="4B7955"/>
                      </a:solidFill>
                      <a:ln w="4577" cap="flat">
                        <a:noFill/>
                        <a:prstDash val="solid"/>
                        <a:miter/>
                      </a:ln>
                    </p:spPr>
                    <p:txBody>
                      <a:bodyPr rtlCol="0" anchor="ctr"/>
                      <a:lstStyle/>
                      <a:p>
                        <a:endParaRPr lang="th-TH"/>
                      </a:p>
                    </p:txBody>
                  </p:sp>
                  <p:sp>
                    <p:nvSpPr>
                      <p:cNvPr id="3032" name="Freeform: Shape 3031">
                        <a:extLst>
                          <a:ext uri="{FF2B5EF4-FFF2-40B4-BE49-F238E27FC236}">
                            <a16:creationId xmlns:a16="http://schemas.microsoft.com/office/drawing/2014/main" id="{C741C025-020D-44AF-B521-7483EEF36DB3}"/>
                          </a:ext>
                        </a:extLst>
                      </p:cNvPr>
                      <p:cNvSpPr/>
                      <p:nvPr/>
                    </p:nvSpPr>
                    <p:spPr>
                      <a:xfrm>
                        <a:off x="8314141" y="-383687"/>
                        <a:ext cx="176211" cy="78486"/>
                      </a:xfrm>
                      <a:custGeom>
                        <a:avLst/>
                        <a:gdLst>
                          <a:gd name="connsiteX0" fmla="*/ 0 w 176211"/>
                          <a:gd name="connsiteY0" fmla="*/ 0 h 78486"/>
                          <a:gd name="connsiteX1" fmla="*/ 48035 w 176211"/>
                          <a:gd name="connsiteY1" fmla="*/ 36450 h 78486"/>
                          <a:gd name="connsiteX2" fmla="*/ 109304 w 176211"/>
                          <a:gd name="connsiteY2" fmla="*/ 39518 h 78486"/>
                          <a:gd name="connsiteX3" fmla="*/ 142823 w 176211"/>
                          <a:gd name="connsiteY3" fmla="*/ 36038 h 78486"/>
                          <a:gd name="connsiteX4" fmla="*/ 158622 w 176211"/>
                          <a:gd name="connsiteY4" fmla="*/ 36221 h 78486"/>
                          <a:gd name="connsiteX5" fmla="*/ 176114 w 176211"/>
                          <a:gd name="connsiteY5" fmla="*/ 56232 h 78486"/>
                          <a:gd name="connsiteX6" fmla="*/ 162834 w 176211"/>
                          <a:gd name="connsiteY6" fmla="*/ 78486 h 78486"/>
                          <a:gd name="connsiteX7" fmla="*/ 158164 w 176211"/>
                          <a:gd name="connsiteY7" fmla="*/ 49638 h 78486"/>
                          <a:gd name="connsiteX8" fmla="*/ 129132 w 176211"/>
                          <a:gd name="connsiteY8" fmla="*/ 42220 h 78486"/>
                          <a:gd name="connsiteX9" fmla="*/ 107610 w 176211"/>
                          <a:gd name="connsiteY9" fmla="*/ 54629 h 78486"/>
                          <a:gd name="connsiteX10" fmla="*/ 35672 w 176211"/>
                          <a:gd name="connsiteY10" fmla="*/ 70015 h 78486"/>
                          <a:gd name="connsiteX11" fmla="*/ 0 w 176211"/>
                          <a:gd name="connsiteY11" fmla="*/ 0 h 7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211" h="78486">
                            <a:moveTo>
                              <a:pt x="0" y="0"/>
                            </a:moveTo>
                            <a:cubicBezTo>
                              <a:pt x="14150" y="14470"/>
                              <a:pt x="29032" y="29444"/>
                              <a:pt x="48035" y="36450"/>
                            </a:cubicBezTo>
                            <a:cubicBezTo>
                              <a:pt x="67496" y="43639"/>
                              <a:pt x="88835" y="41624"/>
                              <a:pt x="109304" y="39518"/>
                            </a:cubicBezTo>
                            <a:cubicBezTo>
                              <a:pt x="120477" y="38373"/>
                              <a:pt x="131650" y="37183"/>
                              <a:pt x="142823" y="36038"/>
                            </a:cubicBezTo>
                            <a:cubicBezTo>
                              <a:pt x="148090" y="35488"/>
                              <a:pt x="153447" y="34939"/>
                              <a:pt x="158622" y="36221"/>
                            </a:cubicBezTo>
                            <a:cubicBezTo>
                              <a:pt x="167780" y="38511"/>
                              <a:pt x="175198" y="46936"/>
                              <a:pt x="176114" y="56232"/>
                            </a:cubicBezTo>
                            <a:cubicBezTo>
                              <a:pt x="177030" y="65527"/>
                              <a:pt x="171443" y="74915"/>
                              <a:pt x="162834" y="78486"/>
                            </a:cubicBezTo>
                            <a:cubicBezTo>
                              <a:pt x="167597" y="69374"/>
                              <a:pt x="165444" y="57239"/>
                              <a:pt x="158164" y="49638"/>
                            </a:cubicBezTo>
                            <a:cubicBezTo>
                              <a:pt x="150883" y="42037"/>
                              <a:pt x="139068" y="39197"/>
                              <a:pt x="129132" y="42220"/>
                            </a:cubicBezTo>
                            <a:cubicBezTo>
                              <a:pt x="121118" y="44647"/>
                              <a:pt x="114707" y="50279"/>
                              <a:pt x="107610" y="54629"/>
                            </a:cubicBezTo>
                            <a:cubicBezTo>
                              <a:pt x="85035" y="68504"/>
                              <a:pt x="59346" y="61269"/>
                              <a:pt x="35672" y="70015"/>
                            </a:cubicBezTo>
                            <a:cubicBezTo>
                              <a:pt x="25735" y="52019"/>
                              <a:pt x="2427" y="20377"/>
                              <a:pt x="0" y="0"/>
                            </a:cubicBezTo>
                            <a:close/>
                          </a:path>
                        </a:pathLst>
                      </a:custGeom>
                      <a:solidFill>
                        <a:srgbClr val="2B553C"/>
                      </a:solidFill>
                      <a:ln w="4577" cap="flat">
                        <a:noFill/>
                        <a:prstDash val="solid"/>
                        <a:miter/>
                      </a:ln>
                    </p:spPr>
                    <p:txBody>
                      <a:bodyPr rtlCol="0" anchor="ctr"/>
                      <a:lstStyle/>
                      <a:p>
                        <a:endParaRPr lang="th-TH"/>
                      </a:p>
                    </p:txBody>
                  </p:sp>
                  <p:sp>
                    <p:nvSpPr>
                      <p:cNvPr id="3033" name="Freeform: Shape 3032">
                        <a:extLst>
                          <a:ext uri="{FF2B5EF4-FFF2-40B4-BE49-F238E27FC236}">
                            <a16:creationId xmlns:a16="http://schemas.microsoft.com/office/drawing/2014/main" id="{9485CF91-C416-4C12-A078-C04C3DE9EFEB}"/>
                          </a:ext>
                        </a:extLst>
                      </p:cNvPr>
                      <p:cNvSpPr/>
                      <p:nvPr/>
                    </p:nvSpPr>
                    <p:spPr>
                      <a:xfrm>
                        <a:off x="8468077" y="-336980"/>
                        <a:ext cx="118228" cy="66534"/>
                      </a:xfrm>
                      <a:custGeom>
                        <a:avLst/>
                        <a:gdLst>
                          <a:gd name="connsiteX0" fmla="*/ 12791 w 118228"/>
                          <a:gd name="connsiteY0" fmla="*/ 19873 h 66534"/>
                          <a:gd name="connsiteX1" fmla="*/ 88209 w 118228"/>
                          <a:gd name="connsiteY1" fmla="*/ 43227 h 66534"/>
                          <a:gd name="connsiteX2" fmla="*/ 114128 w 118228"/>
                          <a:gd name="connsiteY2" fmla="*/ 66535 h 66534"/>
                          <a:gd name="connsiteX3" fmla="*/ 110922 w 118228"/>
                          <a:gd name="connsiteY3" fmla="*/ 33016 h 66534"/>
                          <a:gd name="connsiteX4" fmla="*/ 80242 w 118228"/>
                          <a:gd name="connsiteY4" fmla="*/ 13692 h 66534"/>
                          <a:gd name="connsiteX5" fmla="*/ 1023 w 118228"/>
                          <a:gd name="connsiteY5" fmla="*/ 0 h 66534"/>
                          <a:gd name="connsiteX6" fmla="*/ 11692 w 118228"/>
                          <a:gd name="connsiteY6" fmla="*/ 19553 h 6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28" h="66534">
                            <a:moveTo>
                              <a:pt x="12791" y="19873"/>
                            </a:moveTo>
                            <a:cubicBezTo>
                              <a:pt x="39030" y="22621"/>
                              <a:pt x="64856" y="30589"/>
                              <a:pt x="88209" y="43227"/>
                            </a:cubicBezTo>
                            <a:cubicBezTo>
                              <a:pt x="98604" y="48859"/>
                              <a:pt x="109045" y="55957"/>
                              <a:pt x="114128" y="66535"/>
                            </a:cubicBezTo>
                            <a:cubicBezTo>
                              <a:pt x="121134" y="56873"/>
                              <a:pt x="118569" y="42540"/>
                              <a:pt x="110922" y="33016"/>
                            </a:cubicBezTo>
                            <a:cubicBezTo>
                              <a:pt x="103321" y="23445"/>
                              <a:pt x="91781" y="17813"/>
                              <a:pt x="80242" y="13692"/>
                            </a:cubicBezTo>
                            <a:cubicBezTo>
                              <a:pt x="54873" y="4579"/>
                              <a:pt x="27811" y="1282"/>
                              <a:pt x="1023" y="0"/>
                            </a:cubicBezTo>
                            <a:cubicBezTo>
                              <a:pt x="-2412" y="7647"/>
                              <a:pt x="3221" y="17996"/>
                              <a:pt x="11692" y="19553"/>
                            </a:cubicBezTo>
                          </a:path>
                        </a:pathLst>
                      </a:custGeom>
                      <a:solidFill>
                        <a:srgbClr val="3E6E53"/>
                      </a:solidFill>
                      <a:ln w="4577" cap="flat">
                        <a:noFill/>
                        <a:prstDash val="solid"/>
                        <a:miter/>
                      </a:ln>
                    </p:spPr>
                    <p:txBody>
                      <a:bodyPr rtlCol="0" anchor="ctr"/>
                      <a:lstStyle/>
                      <a:p>
                        <a:endParaRPr lang="th-TH"/>
                      </a:p>
                    </p:txBody>
                  </p:sp>
                  <p:sp>
                    <p:nvSpPr>
                      <p:cNvPr id="3034" name="Freeform: Shape 3033">
                        <a:extLst>
                          <a:ext uri="{FF2B5EF4-FFF2-40B4-BE49-F238E27FC236}">
                            <a16:creationId xmlns:a16="http://schemas.microsoft.com/office/drawing/2014/main" id="{2167F7FD-A1E0-4289-8CD0-814D5E29B973}"/>
                          </a:ext>
                        </a:extLst>
                      </p:cNvPr>
                      <p:cNvSpPr/>
                      <p:nvPr/>
                    </p:nvSpPr>
                    <p:spPr>
                      <a:xfrm>
                        <a:off x="8473495" y="-336797"/>
                        <a:ext cx="112700" cy="83111"/>
                      </a:xfrm>
                      <a:custGeom>
                        <a:avLst/>
                        <a:gdLst>
                          <a:gd name="connsiteX0" fmla="*/ 93781 w 112700"/>
                          <a:gd name="connsiteY0" fmla="*/ 73953 h 83111"/>
                          <a:gd name="connsiteX1" fmla="*/ 95338 w 112700"/>
                          <a:gd name="connsiteY1" fmla="*/ 41945 h 83111"/>
                          <a:gd name="connsiteX2" fmla="*/ 68138 w 112700"/>
                          <a:gd name="connsiteY2" fmla="*/ 20515 h 83111"/>
                          <a:gd name="connsiteX3" fmla="*/ 45288 w 112700"/>
                          <a:gd name="connsiteY3" fmla="*/ 12593 h 83111"/>
                          <a:gd name="connsiteX4" fmla="*/ 0 w 112700"/>
                          <a:gd name="connsiteY4" fmla="*/ 0 h 83111"/>
                          <a:gd name="connsiteX5" fmla="*/ 101565 w 112700"/>
                          <a:gd name="connsiteY5" fmla="*/ 33702 h 83111"/>
                          <a:gd name="connsiteX6" fmla="*/ 111914 w 112700"/>
                          <a:gd name="connsiteY6" fmla="*/ 44097 h 83111"/>
                          <a:gd name="connsiteX7" fmla="*/ 109716 w 112700"/>
                          <a:gd name="connsiteY7" fmla="*/ 60261 h 83111"/>
                          <a:gd name="connsiteX8" fmla="*/ 89431 w 112700"/>
                          <a:gd name="connsiteY8" fmla="*/ 83111 h 8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700" h="83111">
                            <a:moveTo>
                              <a:pt x="93781" y="73953"/>
                            </a:moveTo>
                            <a:cubicBezTo>
                              <a:pt x="101794" y="65802"/>
                              <a:pt x="101382" y="51927"/>
                              <a:pt x="95338" y="41945"/>
                            </a:cubicBezTo>
                            <a:cubicBezTo>
                              <a:pt x="89293" y="31962"/>
                              <a:pt x="78853" y="25368"/>
                              <a:pt x="68138" y="20515"/>
                            </a:cubicBezTo>
                            <a:cubicBezTo>
                              <a:pt x="60765" y="17172"/>
                              <a:pt x="53118" y="14516"/>
                              <a:pt x="45288" y="12593"/>
                            </a:cubicBezTo>
                            <a:cubicBezTo>
                              <a:pt x="30039" y="8792"/>
                              <a:pt x="13783" y="7601"/>
                              <a:pt x="0" y="0"/>
                            </a:cubicBezTo>
                            <a:cubicBezTo>
                              <a:pt x="35763" y="2839"/>
                              <a:pt x="70977" y="14516"/>
                              <a:pt x="101565" y="33702"/>
                            </a:cubicBezTo>
                            <a:cubicBezTo>
                              <a:pt x="105778" y="36358"/>
                              <a:pt x="110220" y="39472"/>
                              <a:pt x="111914" y="44097"/>
                            </a:cubicBezTo>
                            <a:cubicBezTo>
                              <a:pt x="113883" y="49409"/>
                              <a:pt x="111777" y="55133"/>
                              <a:pt x="109716" y="60261"/>
                            </a:cubicBezTo>
                            <a:cubicBezTo>
                              <a:pt x="105732" y="70152"/>
                              <a:pt x="100146" y="81417"/>
                              <a:pt x="89431" y="83111"/>
                            </a:cubicBezTo>
                          </a:path>
                        </a:pathLst>
                      </a:custGeom>
                      <a:solidFill>
                        <a:srgbClr val="2B553C"/>
                      </a:solidFill>
                      <a:ln w="4577" cap="flat">
                        <a:noFill/>
                        <a:prstDash val="solid"/>
                        <a:miter/>
                      </a:ln>
                    </p:spPr>
                    <p:txBody>
                      <a:bodyPr rtlCol="0" anchor="ctr"/>
                      <a:lstStyle/>
                      <a:p>
                        <a:endParaRPr lang="th-TH"/>
                      </a:p>
                    </p:txBody>
                  </p:sp>
                  <p:sp>
                    <p:nvSpPr>
                      <p:cNvPr id="3035" name="Freeform: Shape 3034">
                        <a:extLst>
                          <a:ext uri="{FF2B5EF4-FFF2-40B4-BE49-F238E27FC236}">
                            <a16:creationId xmlns:a16="http://schemas.microsoft.com/office/drawing/2014/main" id="{F35F70B8-3C84-4E4B-B03B-4BD0EB198A5A}"/>
                          </a:ext>
                        </a:extLst>
                      </p:cNvPr>
                      <p:cNvSpPr/>
                      <p:nvPr/>
                    </p:nvSpPr>
                    <p:spPr>
                      <a:xfrm>
                        <a:off x="8564987" y="-329012"/>
                        <a:ext cx="43093" cy="76801"/>
                      </a:xfrm>
                      <a:custGeom>
                        <a:avLst/>
                        <a:gdLst>
                          <a:gd name="connsiteX0" fmla="*/ 0 w 43093"/>
                          <a:gd name="connsiteY0" fmla="*/ 63879 h 76801"/>
                          <a:gd name="connsiteX1" fmla="*/ 18545 w 43093"/>
                          <a:gd name="connsiteY1" fmla="*/ 35214 h 76801"/>
                          <a:gd name="connsiteX2" fmla="*/ 7235 w 43093"/>
                          <a:gd name="connsiteY2" fmla="*/ 0 h 76801"/>
                          <a:gd name="connsiteX3" fmla="*/ 28665 w 43093"/>
                          <a:gd name="connsiteY3" fmla="*/ 8838 h 76801"/>
                          <a:gd name="connsiteX4" fmla="*/ 41945 w 43093"/>
                          <a:gd name="connsiteY4" fmla="*/ 49272 h 76801"/>
                          <a:gd name="connsiteX5" fmla="*/ 30497 w 43093"/>
                          <a:gd name="connsiteY5" fmla="*/ 73999 h 76801"/>
                          <a:gd name="connsiteX6" fmla="*/ 7968 w 43093"/>
                          <a:gd name="connsiteY6" fmla="*/ 67222 h 7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93" h="76801">
                            <a:moveTo>
                              <a:pt x="0" y="63879"/>
                            </a:moveTo>
                            <a:cubicBezTo>
                              <a:pt x="11997" y="60765"/>
                              <a:pt x="18774" y="47577"/>
                              <a:pt x="18545" y="35214"/>
                            </a:cubicBezTo>
                            <a:cubicBezTo>
                              <a:pt x="18317" y="22850"/>
                              <a:pt x="12730" y="11219"/>
                              <a:pt x="7235" y="0"/>
                            </a:cubicBezTo>
                            <a:cubicBezTo>
                              <a:pt x="9524" y="7739"/>
                              <a:pt x="20881" y="6319"/>
                              <a:pt x="28665" y="8838"/>
                            </a:cubicBezTo>
                            <a:cubicBezTo>
                              <a:pt x="43593" y="13737"/>
                              <a:pt x="44601" y="34115"/>
                              <a:pt x="41945" y="49272"/>
                            </a:cubicBezTo>
                            <a:cubicBezTo>
                              <a:pt x="40342" y="58476"/>
                              <a:pt x="38007" y="68412"/>
                              <a:pt x="30497" y="73999"/>
                            </a:cubicBezTo>
                            <a:cubicBezTo>
                              <a:pt x="23033" y="79585"/>
                              <a:pt x="9067" y="76563"/>
                              <a:pt x="7968" y="67222"/>
                            </a:cubicBezTo>
                          </a:path>
                        </a:pathLst>
                      </a:custGeom>
                      <a:solidFill>
                        <a:srgbClr val="4B7955"/>
                      </a:solidFill>
                      <a:ln w="4577" cap="flat">
                        <a:noFill/>
                        <a:prstDash val="solid"/>
                        <a:miter/>
                      </a:ln>
                    </p:spPr>
                    <p:txBody>
                      <a:bodyPr rtlCol="0" anchor="ctr"/>
                      <a:lstStyle/>
                      <a:p>
                        <a:endParaRPr lang="th-TH"/>
                      </a:p>
                    </p:txBody>
                  </p:sp>
                  <p:sp>
                    <p:nvSpPr>
                      <p:cNvPr id="3036" name="Freeform: Shape 3035">
                        <a:extLst>
                          <a:ext uri="{FF2B5EF4-FFF2-40B4-BE49-F238E27FC236}">
                            <a16:creationId xmlns:a16="http://schemas.microsoft.com/office/drawing/2014/main" id="{944FE0C7-C230-44A5-8582-9215C5A275BD}"/>
                          </a:ext>
                        </a:extLst>
                      </p:cNvPr>
                      <p:cNvSpPr/>
                      <p:nvPr/>
                    </p:nvSpPr>
                    <p:spPr>
                      <a:xfrm>
                        <a:off x="8567688" y="-325487"/>
                        <a:ext cx="40570" cy="76655"/>
                      </a:xfrm>
                      <a:custGeom>
                        <a:avLst/>
                        <a:gdLst>
                          <a:gd name="connsiteX0" fmla="*/ 4533 w 40570"/>
                          <a:gd name="connsiteY0" fmla="*/ 67314 h 76655"/>
                          <a:gd name="connsiteX1" fmla="*/ 31001 w 40570"/>
                          <a:gd name="connsiteY1" fmla="*/ 47212 h 76655"/>
                          <a:gd name="connsiteX2" fmla="*/ 18637 w 40570"/>
                          <a:gd name="connsiteY2" fmla="*/ 15845 h 76655"/>
                          <a:gd name="connsiteX3" fmla="*/ 0 w 40570"/>
                          <a:gd name="connsiteY3" fmla="*/ 1466 h 76655"/>
                          <a:gd name="connsiteX4" fmla="*/ 36954 w 40570"/>
                          <a:gd name="connsiteY4" fmla="*/ 18226 h 76655"/>
                          <a:gd name="connsiteX5" fmla="*/ 32695 w 40570"/>
                          <a:gd name="connsiteY5" fmla="*/ 59804 h 76655"/>
                          <a:gd name="connsiteX6" fmla="*/ 9204 w 40570"/>
                          <a:gd name="connsiteY6" fmla="*/ 76656 h 76655"/>
                          <a:gd name="connsiteX7" fmla="*/ 7602 w 40570"/>
                          <a:gd name="connsiteY7" fmla="*/ 66124 h 7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70" h="76655">
                            <a:moveTo>
                              <a:pt x="4533" y="67314"/>
                            </a:moveTo>
                            <a:cubicBezTo>
                              <a:pt x="16576" y="67223"/>
                              <a:pt x="27887" y="58660"/>
                              <a:pt x="31001" y="47212"/>
                            </a:cubicBezTo>
                            <a:cubicBezTo>
                              <a:pt x="34115" y="35764"/>
                              <a:pt x="28894" y="22393"/>
                              <a:pt x="18637" y="15845"/>
                            </a:cubicBezTo>
                            <a:cubicBezTo>
                              <a:pt x="11860" y="11494"/>
                              <a:pt x="2518" y="9068"/>
                              <a:pt x="0" y="1466"/>
                            </a:cubicBezTo>
                            <a:cubicBezTo>
                              <a:pt x="13737" y="-3571"/>
                              <a:pt x="30497" y="4946"/>
                              <a:pt x="36954" y="18226"/>
                            </a:cubicBezTo>
                            <a:cubicBezTo>
                              <a:pt x="43410" y="31505"/>
                              <a:pt x="40754" y="47715"/>
                              <a:pt x="32695" y="59804"/>
                            </a:cubicBezTo>
                            <a:cubicBezTo>
                              <a:pt x="27246" y="68001"/>
                              <a:pt x="19004" y="74824"/>
                              <a:pt x="9204" y="76656"/>
                            </a:cubicBezTo>
                            <a:cubicBezTo>
                              <a:pt x="8655" y="73130"/>
                              <a:pt x="8105" y="69650"/>
                              <a:pt x="7602" y="66124"/>
                            </a:cubicBezTo>
                          </a:path>
                        </a:pathLst>
                      </a:custGeom>
                      <a:solidFill>
                        <a:srgbClr val="2B553C"/>
                      </a:solidFill>
                      <a:ln w="4577" cap="flat">
                        <a:noFill/>
                        <a:prstDash val="solid"/>
                        <a:miter/>
                      </a:ln>
                    </p:spPr>
                    <p:txBody>
                      <a:bodyPr rtlCol="0" anchor="ctr"/>
                      <a:lstStyle/>
                      <a:p>
                        <a:endParaRPr lang="th-TH"/>
                      </a:p>
                    </p:txBody>
                  </p:sp>
                  <p:sp>
                    <p:nvSpPr>
                      <p:cNvPr id="3037" name="Freeform: Shape 3036">
                        <a:extLst>
                          <a:ext uri="{FF2B5EF4-FFF2-40B4-BE49-F238E27FC236}">
                            <a16:creationId xmlns:a16="http://schemas.microsoft.com/office/drawing/2014/main" id="{048DD225-0B56-41A5-9251-2E5AA73E27D0}"/>
                          </a:ext>
                        </a:extLst>
                      </p:cNvPr>
                      <p:cNvSpPr/>
                      <p:nvPr/>
                    </p:nvSpPr>
                    <p:spPr>
                      <a:xfrm>
                        <a:off x="8601851" y="-298286"/>
                        <a:ext cx="274670" cy="161094"/>
                      </a:xfrm>
                      <a:custGeom>
                        <a:avLst/>
                        <a:gdLst>
                          <a:gd name="connsiteX0" fmla="*/ 271266 w 274670"/>
                          <a:gd name="connsiteY0" fmla="*/ 161094 h 161094"/>
                          <a:gd name="connsiteX1" fmla="*/ 270625 w 274670"/>
                          <a:gd name="connsiteY1" fmla="*/ 140442 h 161094"/>
                          <a:gd name="connsiteX2" fmla="*/ 251988 w 274670"/>
                          <a:gd name="connsiteY2" fmla="*/ 127437 h 161094"/>
                          <a:gd name="connsiteX3" fmla="*/ 205006 w 274670"/>
                          <a:gd name="connsiteY3" fmla="*/ 104313 h 161094"/>
                          <a:gd name="connsiteX4" fmla="*/ 129679 w 274670"/>
                          <a:gd name="connsiteY4" fmla="*/ 68687 h 161094"/>
                          <a:gd name="connsiteX5" fmla="*/ 53574 w 274670"/>
                          <a:gd name="connsiteY5" fmla="*/ 39701 h 161094"/>
                          <a:gd name="connsiteX6" fmla="*/ 4211 w 274670"/>
                          <a:gd name="connsiteY6" fmla="*/ 0 h 161094"/>
                          <a:gd name="connsiteX7" fmla="*/ 36539 w 274670"/>
                          <a:gd name="connsiteY7" fmla="*/ 51332 h 161094"/>
                          <a:gd name="connsiteX8" fmla="*/ 116033 w 274670"/>
                          <a:gd name="connsiteY8" fmla="*/ 86500 h 161094"/>
                          <a:gd name="connsiteX9" fmla="*/ 271266 w 274670"/>
                          <a:gd name="connsiteY9" fmla="*/ 161094 h 16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670" h="161094">
                            <a:moveTo>
                              <a:pt x="271266" y="161094"/>
                            </a:moveTo>
                            <a:cubicBezTo>
                              <a:pt x="276487" y="155782"/>
                              <a:pt x="275250" y="146487"/>
                              <a:pt x="270625" y="140442"/>
                            </a:cubicBezTo>
                            <a:cubicBezTo>
                              <a:pt x="266000" y="134398"/>
                              <a:pt x="258857" y="130780"/>
                              <a:pt x="251988" y="127437"/>
                            </a:cubicBezTo>
                            <a:cubicBezTo>
                              <a:pt x="236327" y="119745"/>
                              <a:pt x="220667" y="112006"/>
                              <a:pt x="205006" y="104313"/>
                            </a:cubicBezTo>
                            <a:cubicBezTo>
                              <a:pt x="180096" y="92041"/>
                              <a:pt x="155139" y="79769"/>
                              <a:pt x="129679" y="68687"/>
                            </a:cubicBezTo>
                            <a:cubicBezTo>
                              <a:pt x="104769" y="57835"/>
                              <a:pt x="79355" y="48173"/>
                              <a:pt x="53574" y="39701"/>
                            </a:cubicBezTo>
                            <a:cubicBezTo>
                              <a:pt x="29900" y="31917"/>
                              <a:pt x="14239" y="20927"/>
                              <a:pt x="4211" y="0"/>
                            </a:cubicBezTo>
                            <a:cubicBezTo>
                              <a:pt x="-7741" y="34847"/>
                              <a:pt x="6592" y="37274"/>
                              <a:pt x="36539" y="51332"/>
                            </a:cubicBezTo>
                            <a:cubicBezTo>
                              <a:pt x="63007" y="63696"/>
                              <a:pt x="88696" y="76060"/>
                              <a:pt x="116033" y="86500"/>
                            </a:cubicBezTo>
                            <a:cubicBezTo>
                              <a:pt x="169655" y="107015"/>
                              <a:pt x="225612" y="124827"/>
                              <a:pt x="271266" y="161094"/>
                            </a:cubicBezTo>
                            <a:close/>
                          </a:path>
                        </a:pathLst>
                      </a:custGeom>
                      <a:solidFill>
                        <a:srgbClr val="3E6E53"/>
                      </a:solidFill>
                      <a:ln w="4577" cap="flat">
                        <a:noFill/>
                        <a:prstDash val="solid"/>
                        <a:miter/>
                      </a:ln>
                    </p:spPr>
                    <p:txBody>
                      <a:bodyPr rtlCol="0" anchor="ctr"/>
                      <a:lstStyle/>
                      <a:p>
                        <a:endParaRPr lang="th-TH"/>
                      </a:p>
                    </p:txBody>
                  </p:sp>
                  <p:sp>
                    <p:nvSpPr>
                      <p:cNvPr id="3038" name="Freeform: Shape 3037">
                        <a:extLst>
                          <a:ext uri="{FF2B5EF4-FFF2-40B4-BE49-F238E27FC236}">
                            <a16:creationId xmlns:a16="http://schemas.microsoft.com/office/drawing/2014/main" id="{1226FD8B-B89F-45B4-BA58-1927A586CEA4}"/>
                          </a:ext>
                        </a:extLst>
                      </p:cNvPr>
                      <p:cNvSpPr/>
                      <p:nvPr/>
                    </p:nvSpPr>
                    <p:spPr>
                      <a:xfrm>
                        <a:off x="8593011" y="-306116"/>
                        <a:ext cx="288668" cy="152380"/>
                      </a:xfrm>
                      <a:custGeom>
                        <a:avLst/>
                        <a:gdLst>
                          <a:gd name="connsiteX0" fmla="*/ 28070 w 288668"/>
                          <a:gd name="connsiteY0" fmla="*/ 44830 h 152380"/>
                          <a:gd name="connsiteX1" fmla="*/ 4350 w 288668"/>
                          <a:gd name="connsiteY1" fmla="*/ 16897 h 152380"/>
                          <a:gd name="connsiteX2" fmla="*/ 0 w 288668"/>
                          <a:gd name="connsiteY2" fmla="*/ 0 h 152380"/>
                          <a:gd name="connsiteX3" fmla="*/ 126476 w 288668"/>
                          <a:gd name="connsiteY3" fmla="*/ 73541 h 152380"/>
                          <a:gd name="connsiteX4" fmla="*/ 288669 w 288668"/>
                          <a:gd name="connsiteY4" fmla="*/ 150562 h 152380"/>
                          <a:gd name="connsiteX5" fmla="*/ 172313 w 288668"/>
                          <a:gd name="connsiteY5" fmla="*/ 103305 h 152380"/>
                          <a:gd name="connsiteX6" fmla="*/ 28070 w 288668"/>
                          <a:gd name="connsiteY6" fmla="*/ 44830 h 15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668" h="152380">
                            <a:moveTo>
                              <a:pt x="28070" y="44830"/>
                            </a:moveTo>
                            <a:cubicBezTo>
                              <a:pt x="16851" y="38556"/>
                              <a:pt x="4762" y="29490"/>
                              <a:pt x="4350" y="16897"/>
                            </a:cubicBezTo>
                            <a:cubicBezTo>
                              <a:pt x="4167" y="10715"/>
                              <a:pt x="5861" y="2381"/>
                              <a:pt x="0" y="0"/>
                            </a:cubicBezTo>
                            <a:cubicBezTo>
                              <a:pt x="33748" y="35809"/>
                              <a:pt x="80135" y="57010"/>
                              <a:pt x="126476" y="73541"/>
                            </a:cubicBezTo>
                            <a:cubicBezTo>
                              <a:pt x="165215" y="87370"/>
                              <a:pt x="256249" y="127941"/>
                              <a:pt x="288669" y="150562"/>
                            </a:cubicBezTo>
                            <a:cubicBezTo>
                              <a:pt x="263804" y="162331"/>
                              <a:pt x="198689" y="113517"/>
                              <a:pt x="172313" y="103305"/>
                            </a:cubicBezTo>
                            <a:cubicBezTo>
                              <a:pt x="123957" y="84577"/>
                              <a:pt x="73587" y="70381"/>
                              <a:pt x="28070" y="44830"/>
                            </a:cubicBezTo>
                            <a:close/>
                          </a:path>
                        </a:pathLst>
                      </a:custGeom>
                      <a:solidFill>
                        <a:srgbClr val="2B553C"/>
                      </a:solidFill>
                      <a:ln w="4577" cap="flat">
                        <a:noFill/>
                        <a:prstDash val="solid"/>
                        <a:miter/>
                      </a:ln>
                    </p:spPr>
                    <p:txBody>
                      <a:bodyPr rtlCol="0" anchor="ctr"/>
                      <a:lstStyle/>
                      <a:p>
                        <a:endParaRPr lang="th-TH"/>
                      </a:p>
                    </p:txBody>
                  </p:sp>
                  <p:sp>
                    <p:nvSpPr>
                      <p:cNvPr id="3039" name="Freeform: Shape 3038">
                        <a:extLst>
                          <a:ext uri="{FF2B5EF4-FFF2-40B4-BE49-F238E27FC236}">
                            <a16:creationId xmlns:a16="http://schemas.microsoft.com/office/drawing/2014/main" id="{83DDAC08-7D02-454D-9462-D44181F0E1E9}"/>
                          </a:ext>
                        </a:extLst>
                      </p:cNvPr>
                      <p:cNvSpPr/>
                      <p:nvPr/>
                    </p:nvSpPr>
                    <p:spPr>
                      <a:xfrm>
                        <a:off x="8311898" y="-371278"/>
                        <a:ext cx="44703" cy="133812"/>
                      </a:xfrm>
                      <a:custGeom>
                        <a:avLst/>
                        <a:gdLst>
                          <a:gd name="connsiteX0" fmla="*/ 28665 w 44703"/>
                          <a:gd name="connsiteY0" fmla="*/ 118966 h 133812"/>
                          <a:gd name="connsiteX1" fmla="*/ 42586 w 44703"/>
                          <a:gd name="connsiteY1" fmla="*/ 53484 h 133812"/>
                          <a:gd name="connsiteX2" fmla="*/ 0 w 44703"/>
                          <a:gd name="connsiteY2" fmla="*/ 0 h 133812"/>
                          <a:gd name="connsiteX3" fmla="*/ 21568 w 44703"/>
                          <a:gd name="connsiteY3" fmla="*/ 27383 h 133812"/>
                          <a:gd name="connsiteX4" fmla="*/ 28894 w 44703"/>
                          <a:gd name="connsiteY4" fmla="*/ 58567 h 133812"/>
                          <a:gd name="connsiteX5" fmla="*/ 22529 w 44703"/>
                          <a:gd name="connsiteY5" fmla="*/ 65482 h 133812"/>
                          <a:gd name="connsiteX6" fmla="*/ 24086 w 44703"/>
                          <a:gd name="connsiteY6" fmla="*/ 90759 h 133812"/>
                          <a:gd name="connsiteX7" fmla="*/ 7739 w 44703"/>
                          <a:gd name="connsiteY7" fmla="*/ 131421 h 133812"/>
                          <a:gd name="connsiteX8" fmla="*/ 21430 w 44703"/>
                          <a:gd name="connsiteY8" fmla="*/ 125239 h 133812"/>
                          <a:gd name="connsiteX9" fmla="*/ 33199 w 44703"/>
                          <a:gd name="connsiteY9" fmla="*/ 112738 h 13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03" h="133812">
                            <a:moveTo>
                              <a:pt x="28665" y="118966"/>
                            </a:moveTo>
                            <a:cubicBezTo>
                              <a:pt x="42815" y="100833"/>
                              <a:pt x="48035" y="76151"/>
                              <a:pt x="42586" y="53484"/>
                            </a:cubicBezTo>
                            <a:cubicBezTo>
                              <a:pt x="37137" y="30818"/>
                              <a:pt x="21064" y="10669"/>
                              <a:pt x="0" y="0"/>
                            </a:cubicBezTo>
                            <a:cubicBezTo>
                              <a:pt x="2885" y="11310"/>
                              <a:pt x="13371" y="18866"/>
                              <a:pt x="21568" y="27383"/>
                            </a:cubicBezTo>
                            <a:cubicBezTo>
                              <a:pt x="29719" y="35900"/>
                              <a:pt x="35946" y="49500"/>
                              <a:pt x="28894" y="58567"/>
                            </a:cubicBezTo>
                            <a:cubicBezTo>
                              <a:pt x="26971" y="61040"/>
                              <a:pt x="24269" y="62826"/>
                              <a:pt x="22529" y="65482"/>
                            </a:cubicBezTo>
                            <a:cubicBezTo>
                              <a:pt x="17767" y="72717"/>
                              <a:pt x="22255" y="82241"/>
                              <a:pt x="24086" y="90759"/>
                            </a:cubicBezTo>
                            <a:cubicBezTo>
                              <a:pt x="27337" y="106099"/>
                              <a:pt x="20652" y="122813"/>
                              <a:pt x="7739" y="131421"/>
                            </a:cubicBezTo>
                            <a:cubicBezTo>
                              <a:pt x="10669" y="137237"/>
                              <a:pt x="19507" y="131375"/>
                              <a:pt x="21430" y="125239"/>
                            </a:cubicBezTo>
                            <a:cubicBezTo>
                              <a:pt x="23354" y="119103"/>
                              <a:pt x="26925" y="110724"/>
                              <a:pt x="33199" y="112738"/>
                            </a:cubicBezTo>
                          </a:path>
                        </a:pathLst>
                      </a:custGeom>
                      <a:solidFill>
                        <a:srgbClr val="4B7955"/>
                      </a:solidFill>
                      <a:ln w="4577" cap="flat">
                        <a:noFill/>
                        <a:prstDash val="solid"/>
                        <a:miter/>
                      </a:ln>
                    </p:spPr>
                    <p:txBody>
                      <a:bodyPr rtlCol="0" anchor="ctr"/>
                      <a:lstStyle/>
                      <a:p>
                        <a:endParaRPr lang="th-TH"/>
                      </a:p>
                    </p:txBody>
                  </p:sp>
                  <p:sp>
                    <p:nvSpPr>
                      <p:cNvPr id="3040" name="Freeform: Shape 3039">
                        <a:extLst>
                          <a:ext uri="{FF2B5EF4-FFF2-40B4-BE49-F238E27FC236}">
                            <a16:creationId xmlns:a16="http://schemas.microsoft.com/office/drawing/2014/main" id="{FC6A4F1C-B048-4D1D-AEDE-798BE820FA92}"/>
                          </a:ext>
                        </a:extLst>
                      </p:cNvPr>
                      <p:cNvSpPr/>
                      <p:nvPr/>
                    </p:nvSpPr>
                    <p:spPr>
                      <a:xfrm>
                        <a:off x="8405724" y="-621390"/>
                        <a:ext cx="177310" cy="291692"/>
                      </a:xfrm>
                      <a:custGeom>
                        <a:avLst/>
                        <a:gdLst>
                          <a:gd name="connsiteX0" fmla="*/ 176938 w 177310"/>
                          <a:gd name="connsiteY0" fmla="*/ 238665 h 291692"/>
                          <a:gd name="connsiteX1" fmla="*/ 154180 w 177310"/>
                          <a:gd name="connsiteY1" fmla="*/ 123179 h 291692"/>
                          <a:gd name="connsiteX2" fmla="*/ 0 w 177310"/>
                          <a:gd name="connsiteY2" fmla="*/ 0 h 291692"/>
                          <a:gd name="connsiteX3" fmla="*/ 25460 w 177310"/>
                          <a:gd name="connsiteY3" fmla="*/ 115623 h 291692"/>
                          <a:gd name="connsiteX4" fmla="*/ 95338 w 177310"/>
                          <a:gd name="connsiteY4" fmla="*/ 250799 h 291692"/>
                          <a:gd name="connsiteX5" fmla="*/ 176938 w 177310"/>
                          <a:gd name="connsiteY5" fmla="*/ 238665 h 29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310" h="291692">
                            <a:moveTo>
                              <a:pt x="176938" y="238665"/>
                            </a:moveTo>
                            <a:cubicBezTo>
                              <a:pt x="174557" y="199376"/>
                              <a:pt x="171855" y="158850"/>
                              <a:pt x="154180" y="123179"/>
                            </a:cubicBezTo>
                            <a:cubicBezTo>
                              <a:pt x="124644" y="63467"/>
                              <a:pt x="60216" y="29673"/>
                              <a:pt x="0" y="0"/>
                            </a:cubicBezTo>
                            <a:cubicBezTo>
                              <a:pt x="19416" y="34985"/>
                              <a:pt x="18225" y="76609"/>
                              <a:pt x="25460" y="115623"/>
                            </a:cubicBezTo>
                            <a:cubicBezTo>
                              <a:pt x="34802" y="165856"/>
                              <a:pt x="59895" y="213205"/>
                              <a:pt x="95338" y="250799"/>
                            </a:cubicBezTo>
                            <a:cubicBezTo>
                              <a:pt x="137512" y="295400"/>
                              <a:pt x="181838" y="319029"/>
                              <a:pt x="176938" y="238665"/>
                            </a:cubicBezTo>
                            <a:close/>
                          </a:path>
                        </a:pathLst>
                      </a:custGeom>
                      <a:solidFill>
                        <a:srgbClr val="4B7955"/>
                      </a:solidFill>
                      <a:ln w="4577" cap="flat">
                        <a:noFill/>
                        <a:prstDash val="solid"/>
                        <a:miter/>
                      </a:ln>
                    </p:spPr>
                    <p:txBody>
                      <a:bodyPr rtlCol="0" anchor="ctr"/>
                      <a:lstStyle/>
                      <a:p>
                        <a:endParaRPr lang="th-TH"/>
                      </a:p>
                    </p:txBody>
                  </p:sp>
                  <p:sp>
                    <p:nvSpPr>
                      <p:cNvPr id="3041" name="Freeform: Shape 3040">
                        <a:extLst>
                          <a:ext uri="{FF2B5EF4-FFF2-40B4-BE49-F238E27FC236}">
                            <a16:creationId xmlns:a16="http://schemas.microsoft.com/office/drawing/2014/main" id="{4B678CFD-B650-4F2A-853E-77AF15DEA1B9}"/>
                          </a:ext>
                        </a:extLst>
                      </p:cNvPr>
                      <p:cNvSpPr/>
                      <p:nvPr/>
                    </p:nvSpPr>
                    <p:spPr>
                      <a:xfrm>
                        <a:off x="8415478" y="-620658"/>
                        <a:ext cx="154500" cy="284044"/>
                      </a:xfrm>
                      <a:custGeom>
                        <a:avLst/>
                        <a:gdLst>
                          <a:gd name="connsiteX0" fmla="*/ 149600 w 154500"/>
                          <a:gd name="connsiteY0" fmla="*/ 225752 h 284044"/>
                          <a:gd name="connsiteX1" fmla="*/ 59437 w 154500"/>
                          <a:gd name="connsiteY1" fmla="*/ 76243 h 284044"/>
                          <a:gd name="connsiteX2" fmla="*/ 0 w 154500"/>
                          <a:gd name="connsiteY2" fmla="*/ 0 h 284044"/>
                          <a:gd name="connsiteX3" fmla="*/ 42586 w 154500"/>
                          <a:gd name="connsiteY3" fmla="*/ 55316 h 284044"/>
                          <a:gd name="connsiteX4" fmla="*/ 83020 w 154500"/>
                          <a:gd name="connsiteY4" fmla="*/ 140076 h 284044"/>
                          <a:gd name="connsiteX5" fmla="*/ 42952 w 154500"/>
                          <a:gd name="connsiteY5" fmla="*/ 137557 h 284044"/>
                          <a:gd name="connsiteX6" fmla="*/ 58567 w 154500"/>
                          <a:gd name="connsiteY6" fmla="*/ 159171 h 284044"/>
                          <a:gd name="connsiteX7" fmla="*/ 57743 w 154500"/>
                          <a:gd name="connsiteY7" fmla="*/ 167047 h 284044"/>
                          <a:gd name="connsiteX8" fmla="*/ 77983 w 154500"/>
                          <a:gd name="connsiteY8" fmla="*/ 176114 h 284044"/>
                          <a:gd name="connsiteX9" fmla="*/ 99550 w 154500"/>
                          <a:gd name="connsiteY9" fmla="*/ 183257 h 284044"/>
                          <a:gd name="connsiteX10" fmla="*/ 70748 w 154500"/>
                          <a:gd name="connsiteY10" fmla="*/ 206931 h 284044"/>
                          <a:gd name="connsiteX11" fmla="*/ 100787 w 154500"/>
                          <a:gd name="connsiteY11" fmla="*/ 230102 h 284044"/>
                          <a:gd name="connsiteX12" fmla="*/ 110586 w 154500"/>
                          <a:gd name="connsiteY12" fmla="*/ 244343 h 284044"/>
                          <a:gd name="connsiteX13" fmla="*/ 154500 w 154500"/>
                          <a:gd name="connsiteY13" fmla="*/ 284044 h 284044"/>
                          <a:gd name="connsiteX14" fmla="*/ 149600 w 154500"/>
                          <a:gd name="connsiteY14" fmla="*/ 225752 h 28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500" h="284044">
                            <a:moveTo>
                              <a:pt x="149600" y="225752"/>
                            </a:moveTo>
                            <a:cubicBezTo>
                              <a:pt x="143006" y="167505"/>
                              <a:pt x="99734" y="119973"/>
                              <a:pt x="59437" y="76243"/>
                            </a:cubicBezTo>
                            <a:cubicBezTo>
                              <a:pt x="37503" y="52477"/>
                              <a:pt x="15569" y="28208"/>
                              <a:pt x="0" y="0"/>
                            </a:cubicBezTo>
                            <a:cubicBezTo>
                              <a:pt x="18500" y="14653"/>
                              <a:pt x="33290" y="33840"/>
                              <a:pt x="42586" y="55316"/>
                            </a:cubicBezTo>
                            <a:cubicBezTo>
                              <a:pt x="55179" y="84348"/>
                              <a:pt x="59025" y="119058"/>
                              <a:pt x="83020" y="140076"/>
                            </a:cubicBezTo>
                            <a:cubicBezTo>
                              <a:pt x="69649" y="139252"/>
                              <a:pt x="56323" y="138427"/>
                              <a:pt x="42952" y="137557"/>
                            </a:cubicBezTo>
                            <a:cubicBezTo>
                              <a:pt x="52523" y="139618"/>
                              <a:pt x="59804" y="149646"/>
                              <a:pt x="58567" y="159171"/>
                            </a:cubicBezTo>
                            <a:cubicBezTo>
                              <a:pt x="58247" y="161781"/>
                              <a:pt x="57331" y="164391"/>
                              <a:pt x="57743" y="167047"/>
                            </a:cubicBezTo>
                            <a:cubicBezTo>
                              <a:pt x="58979" y="175015"/>
                              <a:pt x="69878" y="176846"/>
                              <a:pt x="77983" y="176114"/>
                            </a:cubicBezTo>
                            <a:cubicBezTo>
                              <a:pt x="86088" y="175427"/>
                              <a:pt x="96620" y="175702"/>
                              <a:pt x="99550" y="183257"/>
                            </a:cubicBezTo>
                            <a:cubicBezTo>
                              <a:pt x="93277" y="194247"/>
                              <a:pt x="82837" y="202810"/>
                              <a:pt x="70748" y="206931"/>
                            </a:cubicBezTo>
                            <a:cubicBezTo>
                              <a:pt x="77021" y="217967"/>
                              <a:pt x="91812" y="221035"/>
                              <a:pt x="100787" y="230102"/>
                            </a:cubicBezTo>
                            <a:cubicBezTo>
                              <a:pt x="104862" y="234223"/>
                              <a:pt x="107564" y="239397"/>
                              <a:pt x="110586" y="244343"/>
                            </a:cubicBezTo>
                            <a:cubicBezTo>
                              <a:pt x="120202" y="260324"/>
                              <a:pt x="135497" y="281892"/>
                              <a:pt x="154500" y="284044"/>
                            </a:cubicBezTo>
                            <a:cubicBezTo>
                              <a:pt x="152623" y="265041"/>
                              <a:pt x="151799" y="245121"/>
                              <a:pt x="149600" y="225752"/>
                            </a:cubicBezTo>
                            <a:close/>
                          </a:path>
                        </a:pathLst>
                      </a:custGeom>
                      <a:solidFill>
                        <a:srgbClr val="45524E">
                          <a:alpha val="38000"/>
                        </a:srgbClr>
                      </a:solidFill>
                      <a:ln w="4577" cap="flat">
                        <a:noFill/>
                        <a:prstDash val="solid"/>
                        <a:miter/>
                      </a:ln>
                    </p:spPr>
                    <p:txBody>
                      <a:bodyPr rtlCol="0" anchor="ctr"/>
                      <a:lstStyle/>
                      <a:p>
                        <a:endParaRPr lang="th-TH"/>
                      </a:p>
                    </p:txBody>
                  </p:sp>
                  <p:sp>
                    <p:nvSpPr>
                      <p:cNvPr id="3042" name="Freeform: Shape 3041">
                        <a:extLst>
                          <a:ext uri="{FF2B5EF4-FFF2-40B4-BE49-F238E27FC236}">
                            <a16:creationId xmlns:a16="http://schemas.microsoft.com/office/drawing/2014/main" id="{7AB491C2-D1F8-4B88-820E-AE8585C69489}"/>
                          </a:ext>
                        </a:extLst>
                      </p:cNvPr>
                      <p:cNvSpPr/>
                      <p:nvPr/>
                    </p:nvSpPr>
                    <p:spPr>
                      <a:xfrm>
                        <a:off x="8408060" y="-618872"/>
                        <a:ext cx="173412" cy="302843"/>
                      </a:xfrm>
                      <a:custGeom>
                        <a:avLst/>
                        <a:gdLst>
                          <a:gd name="connsiteX0" fmla="*/ 59987 w 173412"/>
                          <a:gd name="connsiteY0" fmla="*/ 50416 h 302843"/>
                          <a:gd name="connsiteX1" fmla="*/ 120981 w 173412"/>
                          <a:gd name="connsiteY1" fmla="*/ 122629 h 302843"/>
                          <a:gd name="connsiteX2" fmla="*/ 153218 w 173412"/>
                          <a:gd name="connsiteY2" fmla="*/ 183624 h 302843"/>
                          <a:gd name="connsiteX3" fmla="*/ 173412 w 173412"/>
                          <a:gd name="connsiteY3" fmla="*/ 302773 h 302843"/>
                          <a:gd name="connsiteX4" fmla="*/ 157110 w 173412"/>
                          <a:gd name="connsiteY4" fmla="*/ 283586 h 302843"/>
                          <a:gd name="connsiteX5" fmla="*/ 163658 w 173412"/>
                          <a:gd name="connsiteY5" fmla="*/ 256432 h 302843"/>
                          <a:gd name="connsiteX6" fmla="*/ 154408 w 173412"/>
                          <a:gd name="connsiteY6" fmla="*/ 206428 h 302843"/>
                          <a:gd name="connsiteX7" fmla="*/ 125331 w 173412"/>
                          <a:gd name="connsiteY7" fmla="*/ 150287 h 302843"/>
                          <a:gd name="connsiteX8" fmla="*/ 101382 w 173412"/>
                          <a:gd name="connsiteY8" fmla="*/ 123362 h 302843"/>
                          <a:gd name="connsiteX9" fmla="*/ 72854 w 173412"/>
                          <a:gd name="connsiteY9" fmla="*/ 68824 h 302843"/>
                          <a:gd name="connsiteX10" fmla="*/ 40754 w 173412"/>
                          <a:gd name="connsiteY10" fmla="*/ 46112 h 302843"/>
                          <a:gd name="connsiteX11" fmla="*/ 0 w 173412"/>
                          <a:gd name="connsiteY11" fmla="*/ 0 h 302843"/>
                          <a:gd name="connsiteX12" fmla="*/ 59987 w 173412"/>
                          <a:gd name="connsiteY12" fmla="*/ 50416 h 30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2" h="302843">
                            <a:moveTo>
                              <a:pt x="59987" y="50416"/>
                            </a:moveTo>
                            <a:cubicBezTo>
                              <a:pt x="85905" y="68824"/>
                              <a:pt x="103763" y="96070"/>
                              <a:pt x="120981" y="122629"/>
                            </a:cubicBezTo>
                            <a:cubicBezTo>
                              <a:pt x="133573" y="142045"/>
                              <a:pt x="146304" y="161735"/>
                              <a:pt x="153218" y="183624"/>
                            </a:cubicBezTo>
                            <a:cubicBezTo>
                              <a:pt x="165490" y="222272"/>
                              <a:pt x="158850" y="264857"/>
                              <a:pt x="173412" y="302773"/>
                            </a:cubicBezTo>
                            <a:cubicBezTo>
                              <a:pt x="164025" y="303826"/>
                              <a:pt x="156973" y="292973"/>
                              <a:pt x="157110" y="283586"/>
                            </a:cubicBezTo>
                            <a:cubicBezTo>
                              <a:pt x="157293" y="274199"/>
                              <a:pt x="161873" y="265590"/>
                              <a:pt x="163658" y="256432"/>
                            </a:cubicBezTo>
                            <a:cubicBezTo>
                              <a:pt x="166910" y="239718"/>
                              <a:pt x="160591" y="222546"/>
                              <a:pt x="154408" y="206428"/>
                            </a:cubicBezTo>
                            <a:cubicBezTo>
                              <a:pt x="146853" y="186692"/>
                              <a:pt x="139023" y="166543"/>
                              <a:pt x="125331" y="150287"/>
                            </a:cubicBezTo>
                            <a:cubicBezTo>
                              <a:pt x="117592" y="141083"/>
                              <a:pt x="108113" y="133299"/>
                              <a:pt x="101382" y="123362"/>
                            </a:cubicBezTo>
                            <a:cubicBezTo>
                              <a:pt x="89843" y="106190"/>
                              <a:pt x="87278" y="83707"/>
                              <a:pt x="72854" y="68824"/>
                            </a:cubicBezTo>
                            <a:cubicBezTo>
                              <a:pt x="63742" y="59391"/>
                              <a:pt x="51012" y="54309"/>
                              <a:pt x="40754" y="46112"/>
                            </a:cubicBezTo>
                            <a:cubicBezTo>
                              <a:pt x="24453" y="33061"/>
                              <a:pt x="15752" y="11494"/>
                              <a:pt x="0" y="0"/>
                            </a:cubicBezTo>
                            <a:cubicBezTo>
                              <a:pt x="8334" y="25140"/>
                              <a:pt x="39564" y="35855"/>
                              <a:pt x="59987" y="50416"/>
                            </a:cubicBezTo>
                            <a:close/>
                          </a:path>
                        </a:pathLst>
                      </a:custGeom>
                      <a:solidFill>
                        <a:srgbClr val="3E6E53"/>
                      </a:solidFill>
                      <a:ln w="4577" cap="flat">
                        <a:noFill/>
                        <a:prstDash val="solid"/>
                        <a:miter/>
                      </a:ln>
                    </p:spPr>
                    <p:txBody>
                      <a:bodyPr rtlCol="0" anchor="ctr"/>
                      <a:lstStyle/>
                      <a:p>
                        <a:endParaRPr lang="th-TH"/>
                      </a:p>
                    </p:txBody>
                  </p:sp>
                </p:grpSp>
              </p:grpSp>
              <p:grpSp>
                <p:nvGrpSpPr>
                  <p:cNvPr id="2922" name="Graphic 4">
                    <a:extLst>
                      <a:ext uri="{FF2B5EF4-FFF2-40B4-BE49-F238E27FC236}">
                        <a16:creationId xmlns:a16="http://schemas.microsoft.com/office/drawing/2014/main" id="{C944DA89-2A0A-4050-B155-BDC97A0D9BAA}"/>
                      </a:ext>
                    </a:extLst>
                  </p:cNvPr>
                  <p:cNvGrpSpPr/>
                  <p:nvPr/>
                </p:nvGrpSpPr>
                <p:grpSpPr>
                  <a:xfrm>
                    <a:off x="9090013" y="-452420"/>
                    <a:ext cx="400032" cy="828048"/>
                    <a:chOff x="9090013" y="-452420"/>
                    <a:chExt cx="400032" cy="828048"/>
                  </a:xfrm>
                </p:grpSpPr>
                <p:sp>
                  <p:nvSpPr>
                    <p:cNvPr id="3013" name="Freeform: Shape 3012">
                      <a:extLst>
                        <a:ext uri="{FF2B5EF4-FFF2-40B4-BE49-F238E27FC236}">
                          <a16:creationId xmlns:a16="http://schemas.microsoft.com/office/drawing/2014/main" id="{5114347D-B096-494E-B200-147062C6AA27}"/>
                        </a:ext>
                      </a:extLst>
                    </p:cNvPr>
                    <p:cNvSpPr/>
                    <p:nvPr/>
                  </p:nvSpPr>
                  <p:spPr>
                    <a:xfrm>
                      <a:off x="9090013" y="-452420"/>
                      <a:ext cx="304073" cy="825023"/>
                    </a:xfrm>
                    <a:custGeom>
                      <a:avLst/>
                      <a:gdLst>
                        <a:gd name="connsiteX0" fmla="*/ 125624 w 304073"/>
                        <a:gd name="connsiteY0" fmla="*/ 825024 h 825023"/>
                        <a:gd name="connsiteX1" fmla="*/ 304073 w 304073"/>
                        <a:gd name="connsiteY1" fmla="*/ 0 h 825023"/>
                        <a:gd name="connsiteX2" fmla="*/ 6429 w 304073"/>
                        <a:gd name="connsiteY2" fmla="*/ 351357 h 825023"/>
                        <a:gd name="connsiteX3" fmla="*/ 125624 w 304073"/>
                        <a:gd name="connsiteY3" fmla="*/ 825024 h 825023"/>
                      </a:gdLst>
                      <a:ahLst/>
                      <a:cxnLst>
                        <a:cxn ang="0">
                          <a:pos x="connsiteX0" y="connsiteY0"/>
                        </a:cxn>
                        <a:cxn ang="0">
                          <a:pos x="connsiteX1" y="connsiteY1"/>
                        </a:cxn>
                        <a:cxn ang="0">
                          <a:pos x="connsiteX2" y="connsiteY2"/>
                        </a:cxn>
                        <a:cxn ang="0">
                          <a:pos x="connsiteX3" y="connsiteY3"/>
                        </a:cxn>
                      </a:cxnLst>
                      <a:rect l="l" t="t" r="r" b="b"/>
                      <a:pathLst>
                        <a:path w="304073" h="825023">
                          <a:moveTo>
                            <a:pt x="125624" y="825024"/>
                          </a:moveTo>
                          <a:cubicBezTo>
                            <a:pt x="143345" y="796541"/>
                            <a:pt x="243125" y="111182"/>
                            <a:pt x="304073" y="0"/>
                          </a:cubicBezTo>
                          <a:cubicBezTo>
                            <a:pt x="304073" y="0"/>
                            <a:pt x="46313" y="141633"/>
                            <a:pt x="6429" y="351357"/>
                          </a:cubicBezTo>
                          <a:cubicBezTo>
                            <a:pt x="-33501" y="561036"/>
                            <a:pt x="125624" y="825024"/>
                            <a:pt x="125624" y="825024"/>
                          </a:cubicBezTo>
                          <a:close/>
                        </a:path>
                      </a:pathLst>
                    </a:custGeom>
                    <a:solidFill>
                      <a:srgbClr val="7A8683"/>
                    </a:solidFill>
                    <a:ln w="4577" cap="flat">
                      <a:noFill/>
                      <a:prstDash val="solid"/>
                      <a:miter/>
                    </a:ln>
                  </p:spPr>
                  <p:txBody>
                    <a:bodyPr rtlCol="0" anchor="ctr"/>
                    <a:lstStyle/>
                    <a:p>
                      <a:endParaRPr lang="th-TH"/>
                    </a:p>
                  </p:txBody>
                </p:sp>
                <p:sp>
                  <p:nvSpPr>
                    <p:cNvPr id="3014" name="Freeform: Shape 3013">
                      <a:extLst>
                        <a:ext uri="{FF2B5EF4-FFF2-40B4-BE49-F238E27FC236}">
                          <a16:creationId xmlns:a16="http://schemas.microsoft.com/office/drawing/2014/main" id="{2C489977-6467-4601-A96C-E1612698045D}"/>
                        </a:ext>
                      </a:extLst>
                    </p:cNvPr>
                    <p:cNvSpPr/>
                    <p:nvPr/>
                  </p:nvSpPr>
                  <p:spPr>
                    <a:xfrm>
                      <a:off x="9213751" y="-449627"/>
                      <a:ext cx="276293" cy="825255"/>
                    </a:xfrm>
                    <a:custGeom>
                      <a:avLst/>
                      <a:gdLst>
                        <a:gd name="connsiteX0" fmla="*/ 170398 w 276293"/>
                        <a:gd name="connsiteY0" fmla="*/ 0 h 825255"/>
                        <a:gd name="connsiteX1" fmla="*/ 1840 w 276293"/>
                        <a:gd name="connsiteY1" fmla="*/ 822230 h 825255"/>
                        <a:gd name="connsiteX2" fmla="*/ 266239 w 276293"/>
                        <a:gd name="connsiteY2" fmla="*/ 420640 h 825255"/>
                        <a:gd name="connsiteX3" fmla="*/ 170398 w 276293"/>
                        <a:gd name="connsiteY3" fmla="*/ 0 h 825255"/>
                      </a:gdLst>
                      <a:ahLst/>
                      <a:cxnLst>
                        <a:cxn ang="0">
                          <a:pos x="connsiteX0" y="connsiteY0"/>
                        </a:cxn>
                        <a:cxn ang="0">
                          <a:pos x="connsiteX1" y="connsiteY1"/>
                        </a:cxn>
                        <a:cxn ang="0">
                          <a:pos x="connsiteX2" y="connsiteY2"/>
                        </a:cxn>
                        <a:cxn ang="0">
                          <a:pos x="connsiteX3" y="connsiteY3"/>
                        </a:cxn>
                      </a:cxnLst>
                      <a:rect l="l" t="t" r="r" b="b"/>
                      <a:pathLst>
                        <a:path w="276293" h="825255">
                          <a:moveTo>
                            <a:pt x="170398" y="0"/>
                          </a:moveTo>
                          <a:cubicBezTo>
                            <a:pt x="170398" y="0"/>
                            <a:pt x="-20644" y="687833"/>
                            <a:pt x="1840" y="822230"/>
                          </a:cubicBezTo>
                          <a:cubicBezTo>
                            <a:pt x="6236" y="848606"/>
                            <a:pt x="216235" y="701478"/>
                            <a:pt x="266239" y="420640"/>
                          </a:cubicBezTo>
                          <a:cubicBezTo>
                            <a:pt x="297423" y="245808"/>
                            <a:pt x="253463" y="159812"/>
                            <a:pt x="170398" y="0"/>
                          </a:cubicBezTo>
                          <a:close/>
                        </a:path>
                      </a:pathLst>
                    </a:custGeom>
                    <a:solidFill>
                      <a:srgbClr val="577667"/>
                    </a:solidFill>
                    <a:ln w="4577" cap="flat">
                      <a:noFill/>
                      <a:prstDash val="solid"/>
                      <a:miter/>
                    </a:ln>
                  </p:spPr>
                  <p:txBody>
                    <a:bodyPr rtlCol="0" anchor="ctr"/>
                    <a:lstStyle/>
                    <a:p>
                      <a:endParaRPr lang="th-TH"/>
                    </a:p>
                  </p:txBody>
                </p:sp>
                <p:sp>
                  <p:nvSpPr>
                    <p:cNvPr id="3015" name="Freeform: Shape 3014">
                      <a:extLst>
                        <a:ext uri="{FF2B5EF4-FFF2-40B4-BE49-F238E27FC236}">
                          <a16:creationId xmlns:a16="http://schemas.microsoft.com/office/drawing/2014/main" id="{63910D93-443C-44EB-9682-B063CA441C4F}"/>
                        </a:ext>
                      </a:extLst>
                    </p:cNvPr>
                    <p:cNvSpPr/>
                    <p:nvPr/>
                  </p:nvSpPr>
                  <p:spPr>
                    <a:xfrm>
                      <a:off x="9112464" y="-44373"/>
                      <a:ext cx="108835" cy="391241"/>
                    </a:xfrm>
                    <a:custGeom>
                      <a:avLst/>
                      <a:gdLst>
                        <a:gd name="connsiteX0" fmla="*/ 93007 w 108835"/>
                        <a:gd name="connsiteY0" fmla="*/ 316464 h 391241"/>
                        <a:gd name="connsiteX1" fmla="*/ 40851 w 108835"/>
                        <a:gd name="connsiteY1" fmla="*/ 185135 h 391241"/>
                        <a:gd name="connsiteX2" fmla="*/ 4034 w 108835"/>
                        <a:gd name="connsiteY2" fmla="*/ 0 h 391241"/>
                        <a:gd name="connsiteX3" fmla="*/ 8797 w 108835"/>
                        <a:gd name="connsiteY3" fmla="*/ 112647 h 391241"/>
                        <a:gd name="connsiteX4" fmla="*/ 19970 w 108835"/>
                        <a:gd name="connsiteY4" fmla="*/ 147448 h 391241"/>
                        <a:gd name="connsiteX5" fmla="*/ 108072 w 108835"/>
                        <a:gd name="connsiteY5" fmla="*/ 391242 h 391241"/>
                        <a:gd name="connsiteX6" fmla="*/ 93007 w 108835"/>
                        <a:gd name="connsiteY6" fmla="*/ 316464 h 39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835" h="391241">
                          <a:moveTo>
                            <a:pt x="93007" y="316464"/>
                          </a:moveTo>
                          <a:cubicBezTo>
                            <a:pt x="75606" y="272688"/>
                            <a:pt x="58205" y="228911"/>
                            <a:pt x="40851" y="185135"/>
                          </a:cubicBezTo>
                          <a:cubicBezTo>
                            <a:pt x="17360" y="125926"/>
                            <a:pt x="-6635" y="63009"/>
                            <a:pt x="4034" y="0"/>
                          </a:cubicBezTo>
                          <a:cubicBezTo>
                            <a:pt x="-2651" y="37366"/>
                            <a:pt x="-1003" y="76105"/>
                            <a:pt x="8797" y="112647"/>
                          </a:cubicBezTo>
                          <a:cubicBezTo>
                            <a:pt x="11956" y="124415"/>
                            <a:pt x="15940" y="135909"/>
                            <a:pt x="19970" y="147448"/>
                          </a:cubicBezTo>
                          <a:cubicBezTo>
                            <a:pt x="45933" y="222271"/>
                            <a:pt x="64570" y="328050"/>
                            <a:pt x="108072" y="391242"/>
                          </a:cubicBezTo>
                          <a:cubicBezTo>
                            <a:pt x="110637" y="371826"/>
                            <a:pt x="107019" y="331850"/>
                            <a:pt x="93007" y="316464"/>
                          </a:cubicBezTo>
                          <a:close/>
                        </a:path>
                      </a:pathLst>
                    </a:custGeom>
                    <a:solidFill>
                      <a:srgbClr val="577667"/>
                    </a:solidFill>
                    <a:ln w="4577" cap="flat">
                      <a:noFill/>
                      <a:prstDash val="solid"/>
                      <a:miter/>
                    </a:ln>
                  </p:spPr>
                  <p:txBody>
                    <a:bodyPr rtlCol="0" anchor="ctr"/>
                    <a:lstStyle/>
                    <a:p>
                      <a:endParaRPr lang="th-TH"/>
                    </a:p>
                  </p:txBody>
                </p:sp>
                <p:sp>
                  <p:nvSpPr>
                    <p:cNvPr id="3016" name="Freeform: Shape 3015">
                      <a:extLst>
                        <a:ext uri="{FF2B5EF4-FFF2-40B4-BE49-F238E27FC236}">
                          <a16:creationId xmlns:a16="http://schemas.microsoft.com/office/drawing/2014/main" id="{0CE75144-90CD-4388-82C6-35D1A8370C49}"/>
                        </a:ext>
                      </a:extLst>
                    </p:cNvPr>
                    <p:cNvSpPr/>
                    <p:nvPr/>
                  </p:nvSpPr>
                  <p:spPr>
                    <a:xfrm>
                      <a:off x="9148298" y="-165399"/>
                      <a:ext cx="109696" cy="326813"/>
                    </a:xfrm>
                    <a:custGeom>
                      <a:avLst/>
                      <a:gdLst>
                        <a:gd name="connsiteX0" fmla="*/ 1629 w 109696"/>
                        <a:gd name="connsiteY0" fmla="*/ 41808 h 326813"/>
                        <a:gd name="connsiteX1" fmla="*/ 4513 w 109696"/>
                        <a:gd name="connsiteY1" fmla="*/ 0 h 326813"/>
                        <a:gd name="connsiteX2" fmla="*/ 58089 w 109696"/>
                        <a:gd name="connsiteY2" fmla="*/ 212014 h 326813"/>
                        <a:gd name="connsiteX3" fmla="*/ 109696 w 109696"/>
                        <a:gd name="connsiteY3" fmla="*/ 326813 h 326813"/>
                        <a:gd name="connsiteX4" fmla="*/ 1629 w 109696"/>
                        <a:gd name="connsiteY4" fmla="*/ 41808 h 326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96" h="326813">
                          <a:moveTo>
                            <a:pt x="1629" y="41808"/>
                          </a:moveTo>
                          <a:cubicBezTo>
                            <a:pt x="-524" y="27841"/>
                            <a:pt x="-1394" y="12913"/>
                            <a:pt x="4513" y="0"/>
                          </a:cubicBezTo>
                          <a:cubicBezTo>
                            <a:pt x="7444" y="73449"/>
                            <a:pt x="25852" y="146166"/>
                            <a:pt x="58089" y="212014"/>
                          </a:cubicBezTo>
                          <a:cubicBezTo>
                            <a:pt x="76818" y="250204"/>
                            <a:pt x="95318" y="286837"/>
                            <a:pt x="109696" y="326813"/>
                          </a:cubicBezTo>
                          <a:cubicBezTo>
                            <a:pt x="105896" y="226988"/>
                            <a:pt x="17106" y="141862"/>
                            <a:pt x="1629" y="41808"/>
                          </a:cubicBezTo>
                          <a:close/>
                        </a:path>
                      </a:pathLst>
                    </a:custGeom>
                    <a:solidFill>
                      <a:srgbClr val="577667"/>
                    </a:solidFill>
                    <a:ln w="4577" cap="flat">
                      <a:noFill/>
                      <a:prstDash val="solid"/>
                      <a:miter/>
                    </a:ln>
                  </p:spPr>
                  <p:txBody>
                    <a:bodyPr rtlCol="0" anchor="ctr"/>
                    <a:lstStyle/>
                    <a:p>
                      <a:endParaRPr lang="th-TH"/>
                    </a:p>
                  </p:txBody>
                </p:sp>
                <p:sp>
                  <p:nvSpPr>
                    <p:cNvPr id="3017" name="Freeform: Shape 3016">
                      <a:extLst>
                        <a:ext uri="{FF2B5EF4-FFF2-40B4-BE49-F238E27FC236}">
                          <a16:creationId xmlns:a16="http://schemas.microsoft.com/office/drawing/2014/main" id="{A2CDDEE3-23AC-4C6D-AE5B-087ABF15E3F2}"/>
                        </a:ext>
                      </a:extLst>
                    </p:cNvPr>
                    <p:cNvSpPr/>
                    <p:nvPr/>
                  </p:nvSpPr>
                  <p:spPr>
                    <a:xfrm>
                      <a:off x="9198648" y="-236971"/>
                      <a:ext cx="103122" cy="258721"/>
                    </a:xfrm>
                    <a:custGeom>
                      <a:avLst/>
                      <a:gdLst>
                        <a:gd name="connsiteX0" fmla="*/ 0 w 103122"/>
                        <a:gd name="connsiteY0" fmla="*/ 0 h 258721"/>
                        <a:gd name="connsiteX1" fmla="*/ 11585 w 103122"/>
                        <a:gd name="connsiteY1" fmla="*/ 18546 h 258721"/>
                        <a:gd name="connsiteX2" fmla="*/ 103122 w 103122"/>
                        <a:gd name="connsiteY2" fmla="*/ 258721 h 258721"/>
                        <a:gd name="connsiteX3" fmla="*/ 0 w 103122"/>
                        <a:gd name="connsiteY3" fmla="*/ 0 h 258721"/>
                      </a:gdLst>
                      <a:ahLst/>
                      <a:cxnLst>
                        <a:cxn ang="0">
                          <a:pos x="connsiteX0" y="connsiteY0"/>
                        </a:cxn>
                        <a:cxn ang="0">
                          <a:pos x="connsiteX1" y="connsiteY1"/>
                        </a:cxn>
                        <a:cxn ang="0">
                          <a:pos x="connsiteX2" y="connsiteY2"/>
                        </a:cxn>
                        <a:cxn ang="0">
                          <a:pos x="connsiteX3" y="connsiteY3"/>
                        </a:cxn>
                      </a:cxnLst>
                      <a:rect l="l" t="t" r="r" b="b"/>
                      <a:pathLst>
                        <a:path w="103122" h="258721">
                          <a:moveTo>
                            <a:pt x="0" y="0"/>
                          </a:moveTo>
                          <a:cubicBezTo>
                            <a:pt x="3984" y="6090"/>
                            <a:pt x="7830" y="12318"/>
                            <a:pt x="11585" y="18546"/>
                          </a:cubicBezTo>
                          <a:cubicBezTo>
                            <a:pt x="35854" y="59163"/>
                            <a:pt x="91354" y="212793"/>
                            <a:pt x="103122" y="258721"/>
                          </a:cubicBezTo>
                          <a:cubicBezTo>
                            <a:pt x="71022" y="216364"/>
                            <a:pt x="21659" y="48539"/>
                            <a:pt x="0" y="0"/>
                          </a:cubicBezTo>
                          <a:close/>
                        </a:path>
                      </a:pathLst>
                    </a:custGeom>
                    <a:solidFill>
                      <a:srgbClr val="577667"/>
                    </a:solidFill>
                    <a:ln w="4577" cap="flat">
                      <a:noFill/>
                      <a:prstDash val="solid"/>
                      <a:miter/>
                    </a:ln>
                  </p:spPr>
                  <p:txBody>
                    <a:bodyPr rtlCol="0" anchor="ctr"/>
                    <a:lstStyle/>
                    <a:p>
                      <a:endParaRPr lang="th-TH"/>
                    </a:p>
                  </p:txBody>
                </p:sp>
                <p:sp>
                  <p:nvSpPr>
                    <p:cNvPr id="3018" name="Freeform: Shape 3017">
                      <a:extLst>
                        <a:ext uri="{FF2B5EF4-FFF2-40B4-BE49-F238E27FC236}">
                          <a16:creationId xmlns:a16="http://schemas.microsoft.com/office/drawing/2014/main" id="{0AA42A14-880D-4785-B46D-A82BFC61BB1A}"/>
                        </a:ext>
                      </a:extLst>
                    </p:cNvPr>
                    <p:cNvSpPr/>
                    <p:nvPr/>
                  </p:nvSpPr>
                  <p:spPr>
                    <a:xfrm>
                      <a:off x="9254193" y="-325166"/>
                      <a:ext cx="68137" cy="126292"/>
                    </a:xfrm>
                    <a:custGeom>
                      <a:avLst/>
                      <a:gdLst>
                        <a:gd name="connsiteX0" fmla="*/ 0 w 68137"/>
                        <a:gd name="connsiteY0" fmla="*/ 0 h 126292"/>
                        <a:gd name="connsiteX1" fmla="*/ 35534 w 68137"/>
                        <a:gd name="connsiteY1" fmla="*/ 50920 h 126292"/>
                        <a:gd name="connsiteX2" fmla="*/ 68137 w 68137"/>
                        <a:gd name="connsiteY2" fmla="*/ 126293 h 126292"/>
                        <a:gd name="connsiteX3" fmla="*/ 42036 w 68137"/>
                        <a:gd name="connsiteY3" fmla="*/ 53164 h 126292"/>
                        <a:gd name="connsiteX4" fmla="*/ 0 w 68137"/>
                        <a:gd name="connsiteY4" fmla="*/ 0 h 12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37" h="126292">
                          <a:moveTo>
                            <a:pt x="0" y="0"/>
                          </a:moveTo>
                          <a:cubicBezTo>
                            <a:pt x="1053" y="30314"/>
                            <a:pt x="16622" y="27337"/>
                            <a:pt x="35534" y="50920"/>
                          </a:cubicBezTo>
                          <a:cubicBezTo>
                            <a:pt x="52706" y="72396"/>
                            <a:pt x="61314" y="100008"/>
                            <a:pt x="68137" y="126293"/>
                          </a:cubicBezTo>
                          <a:cubicBezTo>
                            <a:pt x="65161" y="100375"/>
                            <a:pt x="54400" y="75968"/>
                            <a:pt x="42036" y="53164"/>
                          </a:cubicBezTo>
                          <a:cubicBezTo>
                            <a:pt x="33290" y="36999"/>
                            <a:pt x="504" y="14287"/>
                            <a:pt x="0" y="0"/>
                          </a:cubicBezTo>
                          <a:close/>
                        </a:path>
                      </a:pathLst>
                    </a:custGeom>
                    <a:solidFill>
                      <a:srgbClr val="577667"/>
                    </a:solidFill>
                    <a:ln w="4577" cap="flat">
                      <a:noFill/>
                      <a:prstDash val="solid"/>
                      <a:miter/>
                    </a:ln>
                  </p:spPr>
                  <p:txBody>
                    <a:bodyPr rtlCol="0" anchor="ctr"/>
                    <a:lstStyle/>
                    <a:p>
                      <a:endParaRPr lang="th-TH"/>
                    </a:p>
                  </p:txBody>
                </p:sp>
                <p:sp>
                  <p:nvSpPr>
                    <p:cNvPr id="3019" name="Freeform: Shape 3018">
                      <a:extLst>
                        <a:ext uri="{FF2B5EF4-FFF2-40B4-BE49-F238E27FC236}">
                          <a16:creationId xmlns:a16="http://schemas.microsoft.com/office/drawing/2014/main" id="{144CC993-1BB1-434A-9E71-2998B294C347}"/>
                        </a:ext>
                      </a:extLst>
                    </p:cNvPr>
                    <p:cNvSpPr/>
                    <p:nvPr/>
                  </p:nvSpPr>
                  <p:spPr>
                    <a:xfrm>
                      <a:off x="9313905" y="-389045"/>
                      <a:ext cx="42998" cy="97489"/>
                    </a:xfrm>
                    <a:custGeom>
                      <a:avLst/>
                      <a:gdLst>
                        <a:gd name="connsiteX0" fmla="*/ 42998 w 42998"/>
                        <a:gd name="connsiteY0" fmla="*/ 87919 h 97489"/>
                        <a:gd name="connsiteX1" fmla="*/ 0 w 42998"/>
                        <a:gd name="connsiteY1" fmla="*/ 0 h 97489"/>
                        <a:gd name="connsiteX2" fmla="*/ 37183 w 42998"/>
                        <a:gd name="connsiteY2" fmla="*/ 97490 h 97489"/>
                      </a:gdLst>
                      <a:ahLst/>
                      <a:cxnLst>
                        <a:cxn ang="0">
                          <a:pos x="connsiteX0" y="connsiteY0"/>
                        </a:cxn>
                        <a:cxn ang="0">
                          <a:pos x="connsiteX1" y="connsiteY1"/>
                        </a:cxn>
                        <a:cxn ang="0">
                          <a:pos x="connsiteX2" y="connsiteY2"/>
                        </a:cxn>
                      </a:cxnLst>
                      <a:rect l="l" t="t" r="r" b="b"/>
                      <a:pathLst>
                        <a:path w="42998" h="97489">
                          <a:moveTo>
                            <a:pt x="42998" y="87919"/>
                          </a:moveTo>
                          <a:cubicBezTo>
                            <a:pt x="39197" y="54812"/>
                            <a:pt x="23766" y="23262"/>
                            <a:pt x="0" y="0"/>
                          </a:cubicBezTo>
                          <a:cubicBezTo>
                            <a:pt x="24819" y="25643"/>
                            <a:pt x="38556" y="61727"/>
                            <a:pt x="37183" y="97490"/>
                          </a:cubicBezTo>
                        </a:path>
                      </a:pathLst>
                    </a:custGeom>
                    <a:solidFill>
                      <a:srgbClr val="577667"/>
                    </a:solidFill>
                    <a:ln w="4577" cap="flat">
                      <a:noFill/>
                      <a:prstDash val="solid"/>
                      <a:miter/>
                    </a:ln>
                  </p:spPr>
                  <p:txBody>
                    <a:bodyPr rtlCol="0" anchor="ctr"/>
                    <a:lstStyle/>
                    <a:p>
                      <a:endParaRPr lang="th-TH"/>
                    </a:p>
                  </p:txBody>
                </p:sp>
                <p:sp>
                  <p:nvSpPr>
                    <p:cNvPr id="3020" name="Freeform: Shape 3019">
                      <a:extLst>
                        <a:ext uri="{FF2B5EF4-FFF2-40B4-BE49-F238E27FC236}">
                          <a16:creationId xmlns:a16="http://schemas.microsoft.com/office/drawing/2014/main" id="{0067BEBA-3859-4CFF-A30A-FFAD8CD601EE}"/>
                        </a:ext>
                      </a:extLst>
                    </p:cNvPr>
                    <p:cNvSpPr/>
                    <p:nvPr/>
                  </p:nvSpPr>
                  <p:spPr>
                    <a:xfrm>
                      <a:off x="9238899" y="178401"/>
                      <a:ext cx="129131" cy="137923"/>
                    </a:xfrm>
                    <a:custGeom>
                      <a:avLst/>
                      <a:gdLst>
                        <a:gd name="connsiteX0" fmla="*/ 129132 w 129131"/>
                        <a:gd name="connsiteY0" fmla="*/ 0 h 137923"/>
                        <a:gd name="connsiteX1" fmla="*/ 0 w 129131"/>
                        <a:gd name="connsiteY1" fmla="*/ 137924 h 137923"/>
                        <a:gd name="connsiteX2" fmla="*/ 129132 w 129131"/>
                        <a:gd name="connsiteY2" fmla="*/ 0 h 137923"/>
                      </a:gdLst>
                      <a:ahLst/>
                      <a:cxnLst>
                        <a:cxn ang="0">
                          <a:pos x="connsiteX0" y="connsiteY0"/>
                        </a:cxn>
                        <a:cxn ang="0">
                          <a:pos x="connsiteX1" y="connsiteY1"/>
                        </a:cxn>
                        <a:cxn ang="0">
                          <a:pos x="connsiteX2" y="connsiteY2"/>
                        </a:cxn>
                      </a:cxnLst>
                      <a:rect l="l" t="t" r="r" b="b"/>
                      <a:pathLst>
                        <a:path w="129131" h="137923">
                          <a:moveTo>
                            <a:pt x="129132" y="0"/>
                          </a:moveTo>
                          <a:cubicBezTo>
                            <a:pt x="88835" y="48859"/>
                            <a:pt x="44051" y="92590"/>
                            <a:pt x="0" y="137924"/>
                          </a:cubicBezTo>
                          <a:cubicBezTo>
                            <a:pt x="49592" y="98314"/>
                            <a:pt x="88973" y="48768"/>
                            <a:pt x="129132" y="0"/>
                          </a:cubicBezTo>
                          <a:close/>
                        </a:path>
                      </a:pathLst>
                    </a:custGeom>
                    <a:solidFill>
                      <a:srgbClr val="435E4F"/>
                    </a:solidFill>
                    <a:ln w="4577" cap="flat">
                      <a:noFill/>
                      <a:prstDash val="solid"/>
                      <a:miter/>
                    </a:ln>
                  </p:spPr>
                  <p:txBody>
                    <a:bodyPr rtlCol="0" anchor="ctr"/>
                    <a:lstStyle/>
                    <a:p>
                      <a:endParaRPr lang="th-TH"/>
                    </a:p>
                  </p:txBody>
                </p:sp>
                <p:sp>
                  <p:nvSpPr>
                    <p:cNvPr id="3021" name="Freeform: Shape 3020">
                      <a:extLst>
                        <a:ext uri="{FF2B5EF4-FFF2-40B4-BE49-F238E27FC236}">
                          <a16:creationId xmlns:a16="http://schemas.microsoft.com/office/drawing/2014/main" id="{F8311C2C-BAAE-4B20-A492-1D662BB93A8A}"/>
                        </a:ext>
                      </a:extLst>
                    </p:cNvPr>
                    <p:cNvSpPr/>
                    <p:nvPr/>
                  </p:nvSpPr>
                  <p:spPr>
                    <a:xfrm>
                      <a:off x="9276356" y="-31460"/>
                      <a:ext cx="196674" cy="186233"/>
                    </a:xfrm>
                    <a:custGeom>
                      <a:avLst/>
                      <a:gdLst>
                        <a:gd name="connsiteX0" fmla="*/ 128216 w 196674"/>
                        <a:gd name="connsiteY0" fmla="*/ 102802 h 186233"/>
                        <a:gd name="connsiteX1" fmla="*/ 154729 w 196674"/>
                        <a:gd name="connsiteY1" fmla="*/ 66123 h 186233"/>
                        <a:gd name="connsiteX2" fmla="*/ 196674 w 196674"/>
                        <a:gd name="connsiteY2" fmla="*/ 0 h 186233"/>
                        <a:gd name="connsiteX3" fmla="*/ 162834 w 196674"/>
                        <a:gd name="connsiteY3" fmla="*/ 50599 h 186233"/>
                        <a:gd name="connsiteX4" fmla="*/ 101749 w 196674"/>
                        <a:gd name="connsiteY4" fmla="*/ 110311 h 186233"/>
                        <a:gd name="connsiteX5" fmla="*/ 0 w 196674"/>
                        <a:gd name="connsiteY5" fmla="*/ 186234 h 186233"/>
                        <a:gd name="connsiteX6" fmla="*/ 128216 w 196674"/>
                        <a:gd name="connsiteY6" fmla="*/ 102802 h 18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674" h="186233">
                          <a:moveTo>
                            <a:pt x="128216" y="102802"/>
                          </a:moveTo>
                          <a:cubicBezTo>
                            <a:pt x="138473" y="91720"/>
                            <a:pt x="146624" y="78853"/>
                            <a:pt x="154729" y="66123"/>
                          </a:cubicBezTo>
                          <a:cubicBezTo>
                            <a:pt x="168696" y="44097"/>
                            <a:pt x="182662" y="22071"/>
                            <a:pt x="196674" y="0"/>
                          </a:cubicBezTo>
                          <a:cubicBezTo>
                            <a:pt x="179136" y="10761"/>
                            <a:pt x="173091" y="32787"/>
                            <a:pt x="162834" y="50599"/>
                          </a:cubicBezTo>
                          <a:cubicBezTo>
                            <a:pt x="148547" y="75464"/>
                            <a:pt x="124782" y="93231"/>
                            <a:pt x="101749" y="110311"/>
                          </a:cubicBezTo>
                          <a:cubicBezTo>
                            <a:pt x="67817" y="135451"/>
                            <a:pt x="32832" y="159766"/>
                            <a:pt x="0" y="186234"/>
                          </a:cubicBezTo>
                          <a:cubicBezTo>
                            <a:pt x="40617" y="156286"/>
                            <a:pt x="93598" y="140442"/>
                            <a:pt x="128216" y="102802"/>
                          </a:cubicBezTo>
                          <a:close/>
                        </a:path>
                      </a:pathLst>
                    </a:custGeom>
                    <a:solidFill>
                      <a:srgbClr val="435E4F"/>
                    </a:solidFill>
                    <a:ln w="4577" cap="flat">
                      <a:noFill/>
                      <a:prstDash val="solid"/>
                      <a:miter/>
                    </a:ln>
                  </p:spPr>
                  <p:txBody>
                    <a:bodyPr rtlCol="0" anchor="ctr"/>
                    <a:lstStyle/>
                    <a:p>
                      <a:endParaRPr lang="th-TH"/>
                    </a:p>
                  </p:txBody>
                </p:sp>
                <p:sp>
                  <p:nvSpPr>
                    <p:cNvPr id="3022" name="Freeform: Shape 3021">
                      <a:extLst>
                        <a:ext uri="{FF2B5EF4-FFF2-40B4-BE49-F238E27FC236}">
                          <a16:creationId xmlns:a16="http://schemas.microsoft.com/office/drawing/2014/main" id="{1CD7E909-88B8-4BE8-8CB2-0BE3CEE7C4F1}"/>
                        </a:ext>
                      </a:extLst>
                    </p:cNvPr>
                    <p:cNvSpPr/>
                    <p:nvPr/>
                  </p:nvSpPr>
                  <p:spPr>
                    <a:xfrm>
                      <a:off x="9319721" y="-164758"/>
                      <a:ext cx="160315" cy="160229"/>
                    </a:xfrm>
                    <a:custGeom>
                      <a:avLst/>
                      <a:gdLst>
                        <a:gd name="connsiteX0" fmla="*/ 96940 w 160315"/>
                        <a:gd name="connsiteY0" fmla="*/ 102023 h 160229"/>
                        <a:gd name="connsiteX1" fmla="*/ 160315 w 160315"/>
                        <a:gd name="connsiteY1" fmla="*/ 0 h 160229"/>
                        <a:gd name="connsiteX2" fmla="*/ 84851 w 160315"/>
                        <a:gd name="connsiteY2" fmla="*/ 100695 h 160229"/>
                        <a:gd name="connsiteX3" fmla="*/ 37274 w 160315"/>
                        <a:gd name="connsiteY3" fmla="*/ 143464 h 160229"/>
                        <a:gd name="connsiteX4" fmla="*/ 0 w 160315"/>
                        <a:gd name="connsiteY4" fmla="*/ 157751 h 160229"/>
                        <a:gd name="connsiteX5" fmla="*/ 96940 w 160315"/>
                        <a:gd name="connsiteY5" fmla="*/ 102023 h 16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5" h="160229">
                          <a:moveTo>
                            <a:pt x="96940" y="102023"/>
                          </a:moveTo>
                          <a:cubicBezTo>
                            <a:pt x="120477" y="69466"/>
                            <a:pt x="132108" y="28620"/>
                            <a:pt x="160315" y="0"/>
                          </a:cubicBezTo>
                          <a:cubicBezTo>
                            <a:pt x="135817" y="34023"/>
                            <a:pt x="110632" y="67634"/>
                            <a:pt x="84851" y="100695"/>
                          </a:cubicBezTo>
                          <a:cubicBezTo>
                            <a:pt x="71572" y="117684"/>
                            <a:pt x="57239" y="135268"/>
                            <a:pt x="37274" y="143464"/>
                          </a:cubicBezTo>
                          <a:cubicBezTo>
                            <a:pt x="24773" y="148593"/>
                            <a:pt x="11814" y="151524"/>
                            <a:pt x="0" y="157751"/>
                          </a:cubicBezTo>
                          <a:cubicBezTo>
                            <a:pt x="33474" y="171077"/>
                            <a:pt x="78532" y="127529"/>
                            <a:pt x="96940" y="102023"/>
                          </a:cubicBezTo>
                          <a:close/>
                        </a:path>
                      </a:pathLst>
                    </a:custGeom>
                    <a:solidFill>
                      <a:srgbClr val="435E4F"/>
                    </a:solidFill>
                    <a:ln w="4577" cap="flat">
                      <a:noFill/>
                      <a:prstDash val="solid"/>
                      <a:miter/>
                    </a:ln>
                  </p:spPr>
                  <p:txBody>
                    <a:bodyPr rtlCol="0" anchor="ctr"/>
                    <a:lstStyle/>
                    <a:p>
                      <a:endParaRPr lang="th-TH"/>
                    </a:p>
                  </p:txBody>
                </p:sp>
                <p:sp>
                  <p:nvSpPr>
                    <p:cNvPr id="3023" name="Freeform: Shape 3022">
                      <a:extLst>
                        <a:ext uri="{FF2B5EF4-FFF2-40B4-BE49-F238E27FC236}">
                          <a16:creationId xmlns:a16="http://schemas.microsoft.com/office/drawing/2014/main" id="{FD5F3E82-E19F-4798-A55E-342982C9E309}"/>
                        </a:ext>
                      </a:extLst>
                    </p:cNvPr>
                    <p:cNvSpPr/>
                    <p:nvPr/>
                  </p:nvSpPr>
                  <p:spPr>
                    <a:xfrm>
                      <a:off x="9319858" y="-276947"/>
                      <a:ext cx="133508" cy="133573"/>
                    </a:xfrm>
                    <a:custGeom>
                      <a:avLst/>
                      <a:gdLst>
                        <a:gd name="connsiteX0" fmla="*/ 125102 w 133508"/>
                        <a:gd name="connsiteY0" fmla="*/ 17172 h 133573"/>
                        <a:gd name="connsiteX1" fmla="*/ 133161 w 133508"/>
                        <a:gd name="connsiteY1" fmla="*/ 0 h 133573"/>
                        <a:gd name="connsiteX2" fmla="*/ 0 w 133508"/>
                        <a:gd name="connsiteY2" fmla="*/ 133574 h 133573"/>
                        <a:gd name="connsiteX3" fmla="*/ 125102 w 133508"/>
                        <a:gd name="connsiteY3" fmla="*/ 17172 h 133573"/>
                      </a:gdLst>
                      <a:ahLst/>
                      <a:cxnLst>
                        <a:cxn ang="0">
                          <a:pos x="connsiteX0" y="connsiteY0"/>
                        </a:cxn>
                        <a:cxn ang="0">
                          <a:pos x="connsiteX1" y="connsiteY1"/>
                        </a:cxn>
                        <a:cxn ang="0">
                          <a:pos x="connsiteX2" y="connsiteY2"/>
                        </a:cxn>
                        <a:cxn ang="0">
                          <a:pos x="connsiteX3" y="connsiteY3"/>
                        </a:cxn>
                      </a:cxnLst>
                      <a:rect l="l" t="t" r="r" b="b"/>
                      <a:pathLst>
                        <a:path w="133508" h="133573">
                          <a:moveTo>
                            <a:pt x="125102" y="17172"/>
                          </a:moveTo>
                          <a:cubicBezTo>
                            <a:pt x="129773" y="12455"/>
                            <a:pt x="134902" y="6411"/>
                            <a:pt x="133161" y="0"/>
                          </a:cubicBezTo>
                          <a:cubicBezTo>
                            <a:pt x="98223" y="38556"/>
                            <a:pt x="37045" y="97032"/>
                            <a:pt x="0" y="133574"/>
                          </a:cubicBezTo>
                          <a:cubicBezTo>
                            <a:pt x="36221" y="125423"/>
                            <a:pt x="92499" y="49913"/>
                            <a:pt x="125102" y="17172"/>
                          </a:cubicBezTo>
                          <a:close/>
                        </a:path>
                      </a:pathLst>
                    </a:custGeom>
                    <a:solidFill>
                      <a:srgbClr val="435E4F"/>
                    </a:solidFill>
                    <a:ln w="4577" cap="flat">
                      <a:noFill/>
                      <a:prstDash val="solid"/>
                      <a:miter/>
                    </a:ln>
                  </p:spPr>
                  <p:txBody>
                    <a:bodyPr rtlCol="0" anchor="ctr"/>
                    <a:lstStyle/>
                    <a:p>
                      <a:endParaRPr lang="th-TH"/>
                    </a:p>
                  </p:txBody>
                </p:sp>
                <p:sp>
                  <p:nvSpPr>
                    <p:cNvPr id="3024" name="Freeform: Shape 3023">
                      <a:extLst>
                        <a:ext uri="{FF2B5EF4-FFF2-40B4-BE49-F238E27FC236}">
                          <a16:creationId xmlns:a16="http://schemas.microsoft.com/office/drawing/2014/main" id="{6743B08D-F18D-4326-B808-3282BF701853}"/>
                        </a:ext>
                      </a:extLst>
                    </p:cNvPr>
                    <p:cNvSpPr/>
                    <p:nvPr/>
                  </p:nvSpPr>
                  <p:spPr>
                    <a:xfrm>
                      <a:off x="9352816" y="-353098"/>
                      <a:ext cx="54457" cy="55569"/>
                    </a:xfrm>
                    <a:custGeom>
                      <a:avLst/>
                      <a:gdLst>
                        <a:gd name="connsiteX0" fmla="*/ 5003 w 54457"/>
                        <a:gd name="connsiteY0" fmla="*/ 39014 h 55569"/>
                        <a:gd name="connsiteX1" fmla="*/ 54458 w 54457"/>
                        <a:gd name="connsiteY1" fmla="*/ 0 h 55569"/>
                        <a:gd name="connsiteX2" fmla="*/ 17183 w 54457"/>
                        <a:gd name="connsiteY2" fmla="*/ 47852 h 55569"/>
                        <a:gd name="connsiteX3" fmla="*/ 7384 w 54457"/>
                        <a:gd name="connsiteY3" fmla="*/ 55499 h 55569"/>
                        <a:gd name="connsiteX4" fmla="*/ 515 w 54457"/>
                        <a:gd name="connsiteY4" fmla="*/ 48035 h 55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57" h="55569">
                          <a:moveTo>
                            <a:pt x="5003" y="39014"/>
                          </a:moveTo>
                          <a:cubicBezTo>
                            <a:pt x="21488" y="26009"/>
                            <a:pt x="37973" y="13005"/>
                            <a:pt x="54458" y="0"/>
                          </a:cubicBezTo>
                          <a:cubicBezTo>
                            <a:pt x="42048" y="15935"/>
                            <a:pt x="29593" y="31917"/>
                            <a:pt x="17183" y="47852"/>
                          </a:cubicBezTo>
                          <a:cubicBezTo>
                            <a:pt x="14573" y="51195"/>
                            <a:pt x="11551" y="54812"/>
                            <a:pt x="7384" y="55499"/>
                          </a:cubicBezTo>
                          <a:cubicBezTo>
                            <a:pt x="3171" y="56186"/>
                            <a:pt x="-1591" y="51698"/>
                            <a:pt x="515" y="48035"/>
                          </a:cubicBezTo>
                        </a:path>
                      </a:pathLst>
                    </a:custGeom>
                    <a:solidFill>
                      <a:srgbClr val="435E4F"/>
                    </a:solidFill>
                    <a:ln w="4577" cap="flat">
                      <a:noFill/>
                      <a:prstDash val="solid"/>
                      <a:miter/>
                    </a:ln>
                  </p:spPr>
                  <p:txBody>
                    <a:bodyPr rtlCol="0" anchor="ctr"/>
                    <a:lstStyle/>
                    <a:p>
                      <a:endParaRPr lang="th-TH"/>
                    </a:p>
                  </p:txBody>
                </p:sp>
                <p:sp>
                  <p:nvSpPr>
                    <p:cNvPr id="3025" name="Freeform: Shape 3024">
                      <a:extLst>
                        <a:ext uri="{FF2B5EF4-FFF2-40B4-BE49-F238E27FC236}">
                          <a16:creationId xmlns:a16="http://schemas.microsoft.com/office/drawing/2014/main" id="{585DF7D7-9E79-4C88-9FD1-3BFA10696C85}"/>
                        </a:ext>
                      </a:extLst>
                    </p:cNvPr>
                    <p:cNvSpPr/>
                    <p:nvPr/>
                  </p:nvSpPr>
                  <p:spPr>
                    <a:xfrm>
                      <a:off x="9224615" y="-418397"/>
                      <a:ext cx="204638" cy="748475"/>
                    </a:xfrm>
                    <a:custGeom>
                      <a:avLst/>
                      <a:gdLst>
                        <a:gd name="connsiteX0" fmla="*/ 78713 w 204638"/>
                        <a:gd name="connsiteY0" fmla="*/ 280381 h 748475"/>
                        <a:gd name="connsiteX1" fmla="*/ 168601 w 204638"/>
                        <a:gd name="connsiteY1" fmla="*/ 0 h 748475"/>
                        <a:gd name="connsiteX2" fmla="*/ 142042 w 204638"/>
                        <a:gd name="connsiteY2" fmla="*/ 184448 h 748475"/>
                        <a:gd name="connsiteX3" fmla="*/ 143782 w 204638"/>
                        <a:gd name="connsiteY3" fmla="*/ 213251 h 748475"/>
                        <a:gd name="connsiteX4" fmla="*/ 106920 w 204638"/>
                        <a:gd name="connsiteY4" fmla="*/ 265270 h 748475"/>
                        <a:gd name="connsiteX5" fmla="*/ 118734 w 204638"/>
                        <a:gd name="connsiteY5" fmla="*/ 333041 h 748475"/>
                        <a:gd name="connsiteX6" fmla="*/ 204639 w 204638"/>
                        <a:gd name="connsiteY6" fmla="*/ 304833 h 748475"/>
                        <a:gd name="connsiteX7" fmla="*/ 107424 w 204638"/>
                        <a:gd name="connsiteY7" fmla="*/ 444222 h 748475"/>
                        <a:gd name="connsiteX8" fmla="*/ 84574 w 204638"/>
                        <a:gd name="connsiteY8" fmla="*/ 489281 h 748475"/>
                        <a:gd name="connsiteX9" fmla="*/ 101746 w 204638"/>
                        <a:gd name="connsiteY9" fmla="*/ 533424 h 748475"/>
                        <a:gd name="connsiteX10" fmla="*/ 59938 w 204638"/>
                        <a:gd name="connsiteY10" fmla="*/ 583886 h 748475"/>
                        <a:gd name="connsiteX11" fmla="*/ 73905 w 204638"/>
                        <a:gd name="connsiteY11" fmla="*/ 642820 h 748475"/>
                        <a:gd name="connsiteX12" fmla="*/ 103028 w 204638"/>
                        <a:gd name="connsiteY12" fmla="*/ 635768 h 748475"/>
                        <a:gd name="connsiteX13" fmla="*/ 23809 w 204638"/>
                        <a:gd name="connsiteY13" fmla="*/ 748369 h 748475"/>
                        <a:gd name="connsiteX14" fmla="*/ 15291 w 204638"/>
                        <a:gd name="connsiteY14" fmla="*/ 614429 h 748475"/>
                        <a:gd name="connsiteX15" fmla="*/ 78713 w 204638"/>
                        <a:gd name="connsiteY15" fmla="*/ 280381 h 74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4638" h="748475">
                          <a:moveTo>
                            <a:pt x="78713" y="280381"/>
                          </a:moveTo>
                          <a:cubicBezTo>
                            <a:pt x="101105" y="184677"/>
                            <a:pt x="127160" y="89247"/>
                            <a:pt x="168601" y="0"/>
                          </a:cubicBezTo>
                          <a:cubicBezTo>
                            <a:pt x="140897" y="56873"/>
                            <a:pt x="131510" y="122355"/>
                            <a:pt x="142042" y="184448"/>
                          </a:cubicBezTo>
                          <a:cubicBezTo>
                            <a:pt x="143645" y="193972"/>
                            <a:pt x="145751" y="203772"/>
                            <a:pt x="143782" y="213251"/>
                          </a:cubicBezTo>
                          <a:cubicBezTo>
                            <a:pt x="139478" y="234269"/>
                            <a:pt x="117681" y="246678"/>
                            <a:pt x="106920" y="265270"/>
                          </a:cubicBezTo>
                          <a:cubicBezTo>
                            <a:pt x="94373" y="286929"/>
                            <a:pt x="99685" y="317105"/>
                            <a:pt x="118734" y="333041"/>
                          </a:cubicBezTo>
                          <a:cubicBezTo>
                            <a:pt x="148270" y="326813"/>
                            <a:pt x="177118" y="317289"/>
                            <a:pt x="204639" y="304833"/>
                          </a:cubicBezTo>
                          <a:cubicBezTo>
                            <a:pt x="172219" y="351312"/>
                            <a:pt x="139844" y="397790"/>
                            <a:pt x="107424" y="444222"/>
                          </a:cubicBezTo>
                          <a:cubicBezTo>
                            <a:pt x="97716" y="458143"/>
                            <a:pt x="87733" y="472659"/>
                            <a:pt x="84574" y="489281"/>
                          </a:cubicBezTo>
                          <a:cubicBezTo>
                            <a:pt x="81369" y="505949"/>
                            <a:pt x="86818" y="525456"/>
                            <a:pt x="101746" y="533424"/>
                          </a:cubicBezTo>
                          <a:cubicBezTo>
                            <a:pt x="85261" y="548077"/>
                            <a:pt x="68181" y="563463"/>
                            <a:pt x="59938" y="583886"/>
                          </a:cubicBezTo>
                          <a:cubicBezTo>
                            <a:pt x="51696" y="604309"/>
                            <a:pt x="55313" y="631280"/>
                            <a:pt x="73905" y="642820"/>
                          </a:cubicBezTo>
                          <a:cubicBezTo>
                            <a:pt x="83612" y="640484"/>
                            <a:pt x="93320" y="638103"/>
                            <a:pt x="103028" y="635768"/>
                          </a:cubicBezTo>
                          <a:cubicBezTo>
                            <a:pt x="94877" y="664525"/>
                            <a:pt x="63647" y="751941"/>
                            <a:pt x="23809" y="748369"/>
                          </a:cubicBezTo>
                          <a:cubicBezTo>
                            <a:pt x="-21433" y="744293"/>
                            <a:pt x="10896" y="644560"/>
                            <a:pt x="15291" y="614429"/>
                          </a:cubicBezTo>
                          <a:cubicBezTo>
                            <a:pt x="31776" y="502240"/>
                            <a:pt x="52932" y="390784"/>
                            <a:pt x="78713" y="280381"/>
                          </a:cubicBezTo>
                          <a:close/>
                        </a:path>
                      </a:pathLst>
                    </a:custGeom>
                    <a:solidFill>
                      <a:srgbClr val="2E7653">
                        <a:alpha val="16000"/>
                      </a:srgbClr>
                    </a:solidFill>
                    <a:ln w="4577" cap="flat">
                      <a:noFill/>
                      <a:prstDash val="solid"/>
                      <a:miter/>
                    </a:ln>
                  </p:spPr>
                  <p:txBody>
                    <a:bodyPr rtlCol="0" anchor="ctr"/>
                    <a:lstStyle/>
                    <a:p>
                      <a:endParaRPr lang="th-TH"/>
                    </a:p>
                  </p:txBody>
                </p:sp>
                <p:sp>
                  <p:nvSpPr>
                    <p:cNvPr id="3026" name="Freeform: Shape 3025">
                      <a:extLst>
                        <a:ext uri="{FF2B5EF4-FFF2-40B4-BE49-F238E27FC236}">
                          <a16:creationId xmlns:a16="http://schemas.microsoft.com/office/drawing/2014/main" id="{5FE125C8-396C-44AE-BAA4-7B0C9E5E1B90}"/>
                        </a:ext>
                      </a:extLst>
                    </p:cNvPr>
                    <p:cNvSpPr/>
                    <p:nvPr/>
                  </p:nvSpPr>
                  <p:spPr>
                    <a:xfrm>
                      <a:off x="9141049" y="-149510"/>
                      <a:ext cx="133742" cy="405482"/>
                    </a:xfrm>
                    <a:custGeom>
                      <a:avLst/>
                      <a:gdLst>
                        <a:gd name="connsiteX0" fmla="*/ 15196 w 133742"/>
                        <a:gd name="connsiteY0" fmla="*/ 291279 h 405482"/>
                        <a:gd name="connsiteX1" fmla="*/ 4023 w 133742"/>
                        <a:gd name="connsiteY1" fmla="*/ 227034 h 405482"/>
                        <a:gd name="connsiteX2" fmla="*/ 42168 w 133742"/>
                        <a:gd name="connsiteY2" fmla="*/ 253089 h 405482"/>
                        <a:gd name="connsiteX3" fmla="*/ 79670 w 133742"/>
                        <a:gd name="connsiteY3" fmla="*/ 241641 h 405482"/>
                        <a:gd name="connsiteX4" fmla="*/ 52516 w 133742"/>
                        <a:gd name="connsiteY4" fmla="*/ 191316 h 405482"/>
                        <a:gd name="connsiteX5" fmla="*/ 58057 w 133742"/>
                        <a:gd name="connsiteY5" fmla="*/ 181288 h 405482"/>
                        <a:gd name="connsiteX6" fmla="*/ 44823 w 133742"/>
                        <a:gd name="connsiteY6" fmla="*/ 144106 h 405482"/>
                        <a:gd name="connsiteX7" fmla="*/ 4802 w 133742"/>
                        <a:gd name="connsiteY7" fmla="*/ 46616 h 405482"/>
                        <a:gd name="connsiteX8" fmla="*/ 23530 w 133742"/>
                        <a:gd name="connsiteY8" fmla="*/ 13096 h 405482"/>
                        <a:gd name="connsiteX9" fmla="*/ 38870 w 133742"/>
                        <a:gd name="connsiteY9" fmla="*/ 23537 h 405482"/>
                        <a:gd name="connsiteX10" fmla="*/ 83563 w 133742"/>
                        <a:gd name="connsiteY10" fmla="*/ 73358 h 405482"/>
                        <a:gd name="connsiteX11" fmla="*/ 110671 w 133742"/>
                        <a:gd name="connsiteY11" fmla="*/ 80456 h 405482"/>
                        <a:gd name="connsiteX12" fmla="*/ 75229 w 133742"/>
                        <a:gd name="connsiteY12" fmla="*/ 0 h 405482"/>
                        <a:gd name="connsiteX13" fmla="*/ 112320 w 133742"/>
                        <a:gd name="connsiteY13" fmla="*/ 21980 h 405482"/>
                        <a:gd name="connsiteX14" fmla="*/ 133430 w 133742"/>
                        <a:gd name="connsiteY14" fmla="*/ 90301 h 405482"/>
                        <a:gd name="connsiteX15" fmla="*/ 118456 w 133742"/>
                        <a:gd name="connsiteY15" fmla="*/ 162697 h 405482"/>
                        <a:gd name="connsiteX16" fmla="*/ 60667 w 133742"/>
                        <a:gd name="connsiteY16" fmla="*/ 405483 h 405482"/>
                        <a:gd name="connsiteX17" fmla="*/ 15196 w 133742"/>
                        <a:gd name="connsiteY17" fmla="*/ 291279 h 40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3742" h="405482">
                          <a:moveTo>
                            <a:pt x="15196" y="291279"/>
                          </a:moveTo>
                          <a:cubicBezTo>
                            <a:pt x="5076" y="271085"/>
                            <a:pt x="-6188" y="247274"/>
                            <a:pt x="4023" y="227034"/>
                          </a:cubicBezTo>
                          <a:cubicBezTo>
                            <a:pt x="18677" y="232071"/>
                            <a:pt x="28613" y="245579"/>
                            <a:pt x="42168" y="253089"/>
                          </a:cubicBezTo>
                          <a:cubicBezTo>
                            <a:pt x="55722" y="260553"/>
                            <a:pt x="78205" y="257073"/>
                            <a:pt x="79670" y="241641"/>
                          </a:cubicBezTo>
                          <a:cubicBezTo>
                            <a:pt x="81548" y="221585"/>
                            <a:pt x="45877" y="210412"/>
                            <a:pt x="52516" y="191316"/>
                          </a:cubicBezTo>
                          <a:cubicBezTo>
                            <a:pt x="53753" y="187699"/>
                            <a:pt x="56500" y="184768"/>
                            <a:pt x="58057" y="181288"/>
                          </a:cubicBezTo>
                          <a:cubicBezTo>
                            <a:pt x="63873" y="168558"/>
                            <a:pt x="53432" y="155004"/>
                            <a:pt x="44823" y="144106"/>
                          </a:cubicBezTo>
                          <a:cubicBezTo>
                            <a:pt x="22798" y="116173"/>
                            <a:pt x="8740" y="82012"/>
                            <a:pt x="4802" y="46616"/>
                          </a:cubicBezTo>
                          <a:cubicBezTo>
                            <a:pt x="3153" y="31962"/>
                            <a:pt x="8877" y="11448"/>
                            <a:pt x="23530" y="13096"/>
                          </a:cubicBezTo>
                          <a:cubicBezTo>
                            <a:pt x="29850" y="13783"/>
                            <a:pt x="34658" y="18820"/>
                            <a:pt x="38870" y="23537"/>
                          </a:cubicBezTo>
                          <a:cubicBezTo>
                            <a:pt x="53753" y="40159"/>
                            <a:pt x="68635" y="56736"/>
                            <a:pt x="83563" y="73358"/>
                          </a:cubicBezTo>
                          <a:cubicBezTo>
                            <a:pt x="90752" y="81371"/>
                            <a:pt x="104398" y="89293"/>
                            <a:pt x="110671" y="80456"/>
                          </a:cubicBezTo>
                          <a:cubicBezTo>
                            <a:pt x="98857" y="53622"/>
                            <a:pt x="87043" y="26788"/>
                            <a:pt x="75229" y="0"/>
                          </a:cubicBezTo>
                          <a:cubicBezTo>
                            <a:pt x="88463" y="5816"/>
                            <a:pt x="102017" y="11860"/>
                            <a:pt x="112320" y="21980"/>
                          </a:cubicBezTo>
                          <a:cubicBezTo>
                            <a:pt x="129858" y="39197"/>
                            <a:pt x="135170" y="65711"/>
                            <a:pt x="133430" y="90301"/>
                          </a:cubicBezTo>
                          <a:cubicBezTo>
                            <a:pt x="131644" y="114891"/>
                            <a:pt x="123722" y="138611"/>
                            <a:pt x="118456" y="162697"/>
                          </a:cubicBezTo>
                          <a:cubicBezTo>
                            <a:pt x="100552" y="244343"/>
                            <a:pt x="106092" y="332400"/>
                            <a:pt x="60667" y="405483"/>
                          </a:cubicBezTo>
                          <a:cubicBezTo>
                            <a:pt x="46334" y="366835"/>
                            <a:pt x="33650" y="328141"/>
                            <a:pt x="15196" y="291279"/>
                          </a:cubicBezTo>
                          <a:close/>
                        </a:path>
                      </a:pathLst>
                    </a:custGeom>
                    <a:solidFill>
                      <a:srgbClr val="2E7653">
                        <a:alpha val="12000"/>
                      </a:srgbClr>
                    </a:solidFill>
                    <a:ln w="4577" cap="flat">
                      <a:noFill/>
                      <a:prstDash val="solid"/>
                      <a:miter/>
                    </a:ln>
                  </p:spPr>
                  <p:txBody>
                    <a:bodyPr rtlCol="0" anchor="ctr"/>
                    <a:lstStyle/>
                    <a:p>
                      <a:endParaRPr lang="th-TH"/>
                    </a:p>
                  </p:txBody>
                </p:sp>
                <p:sp>
                  <p:nvSpPr>
                    <p:cNvPr id="3027" name="Freeform: Shape 3026">
                      <a:extLst>
                        <a:ext uri="{FF2B5EF4-FFF2-40B4-BE49-F238E27FC236}">
                          <a16:creationId xmlns:a16="http://schemas.microsoft.com/office/drawing/2014/main" id="{2B92BE5D-5E8C-46DE-8B79-7C608C3D1F4E}"/>
                        </a:ext>
                      </a:extLst>
                    </p:cNvPr>
                    <p:cNvSpPr/>
                    <p:nvPr/>
                  </p:nvSpPr>
                  <p:spPr>
                    <a:xfrm>
                      <a:off x="9108870" y="-420549"/>
                      <a:ext cx="260900" cy="413679"/>
                    </a:xfrm>
                    <a:custGeom>
                      <a:avLst/>
                      <a:gdLst>
                        <a:gd name="connsiteX0" fmla="*/ 53694 w 260900"/>
                        <a:gd name="connsiteY0" fmla="*/ 212701 h 413679"/>
                        <a:gd name="connsiteX1" fmla="*/ 96463 w 260900"/>
                        <a:gd name="connsiteY1" fmla="*/ 143602 h 413679"/>
                        <a:gd name="connsiteX2" fmla="*/ 149078 w 260900"/>
                        <a:gd name="connsiteY2" fmla="*/ 78029 h 413679"/>
                        <a:gd name="connsiteX3" fmla="*/ 199448 w 260900"/>
                        <a:gd name="connsiteY3" fmla="*/ 36084 h 413679"/>
                        <a:gd name="connsiteX4" fmla="*/ 223901 w 260900"/>
                        <a:gd name="connsiteY4" fmla="*/ 29169 h 413679"/>
                        <a:gd name="connsiteX5" fmla="*/ 260901 w 260900"/>
                        <a:gd name="connsiteY5" fmla="*/ 0 h 413679"/>
                        <a:gd name="connsiteX6" fmla="*/ 251193 w 260900"/>
                        <a:gd name="connsiteY6" fmla="*/ 47898 h 413679"/>
                        <a:gd name="connsiteX7" fmla="*/ 209202 w 260900"/>
                        <a:gd name="connsiteY7" fmla="*/ 63238 h 413679"/>
                        <a:gd name="connsiteX8" fmla="*/ 208927 w 260900"/>
                        <a:gd name="connsiteY8" fmla="*/ 143098 h 413679"/>
                        <a:gd name="connsiteX9" fmla="*/ 159015 w 260900"/>
                        <a:gd name="connsiteY9" fmla="*/ 112372 h 413679"/>
                        <a:gd name="connsiteX10" fmla="*/ 141110 w 260900"/>
                        <a:gd name="connsiteY10" fmla="*/ 144792 h 413679"/>
                        <a:gd name="connsiteX11" fmla="*/ 158374 w 260900"/>
                        <a:gd name="connsiteY11" fmla="*/ 181654 h 413679"/>
                        <a:gd name="connsiteX12" fmla="*/ 164555 w 260900"/>
                        <a:gd name="connsiteY12" fmla="*/ 220760 h 413679"/>
                        <a:gd name="connsiteX13" fmla="*/ 110384 w 260900"/>
                        <a:gd name="connsiteY13" fmla="*/ 208534 h 413679"/>
                        <a:gd name="connsiteX14" fmla="*/ 93258 w 260900"/>
                        <a:gd name="connsiteY14" fmla="*/ 277267 h 413679"/>
                        <a:gd name="connsiteX15" fmla="*/ 108644 w 260900"/>
                        <a:gd name="connsiteY15" fmla="*/ 296087 h 413679"/>
                        <a:gd name="connsiteX16" fmla="*/ 108095 w 260900"/>
                        <a:gd name="connsiteY16" fmla="*/ 318754 h 413679"/>
                        <a:gd name="connsiteX17" fmla="*/ 72194 w 260900"/>
                        <a:gd name="connsiteY17" fmla="*/ 286883 h 413679"/>
                        <a:gd name="connsiteX18" fmla="*/ 17382 w 260900"/>
                        <a:gd name="connsiteY18" fmla="*/ 324066 h 413679"/>
                        <a:gd name="connsiteX19" fmla="*/ 37530 w 260900"/>
                        <a:gd name="connsiteY19" fmla="*/ 413680 h 413679"/>
                        <a:gd name="connsiteX20" fmla="*/ 6758 w 260900"/>
                        <a:gd name="connsiteY20" fmla="*/ 370178 h 413679"/>
                        <a:gd name="connsiteX21" fmla="*/ 1172 w 260900"/>
                        <a:gd name="connsiteY21" fmla="*/ 316648 h 413679"/>
                        <a:gd name="connsiteX22" fmla="*/ 53694 w 260900"/>
                        <a:gd name="connsiteY22" fmla="*/ 212701 h 41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0900" h="413679">
                          <a:moveTo>
                            <a:pt x="53694" y="212701"/>
                          </a:moveTo>
                          <a:cubicBezTo>
                            <a:pt x="61983" y="186783"/>
                            <a:pt x="79383" y="164849"/>
                            <a:pt x="96463" y="143602"/>
                          </a:cubicBezTo>
                          <a:cubicBezTo>
                            <a:pt x="114002" y="121759"/>
                            <a:pt x="131540" y="99871"/>
                            <a:pt x="149078" y="78029"/>
                          </a:cubicBezTo>
                          <a:cubicBezTo>
                            <a:pt x="162953" y="60719"/>
                            <a:pt x="178201" y="42449"/>
                            <a:pt x="199448" y="36084"/>
                          </a:cubicBezTo>
                          <a:cubicBezTo>
                            <a:pt x="207599" y="33657"/>
                            <a:pt x="216345" y="33061"/>
                            <a:pt x="223901" y="29169"/>
                          </a:cubicBezTo>
                          <a:cubicBezTo>
                            <a:pt x="238005" y="21888"/>
                            <a:pt x="245652" y="4304"/>
                            <a:pt x="260901" y="0"/>
                          </a:cubicBezTo>
                          <a:cubicBezTo>
                            <a:pt x="260442" y="16439"/>
                            <a:pt x="259710" y="33748"/>
                            <a:pt x="251193" y="47898"/>
                          </a:cubicBezTo>
                          <a:cubicBezTo>
                            <a:pt x="242675" y="62047"/>
                            <a:pt x="223489" y="71297"/>
                            <a:pt x="209202" y="63238"/>
                          </a:cubicBezTo>
                          <a:cubicBezTo>
                            <a:pt x="189008" y="83295"/>
                            <a:pt x="229442" y="123408"/>
                            <a:pt x="208927" y="143098"/>
                          </a:cubicBezTo>
                          <a:cubicBezTo>
                            <a:pt x="190244" y="135314"/>
                            <a:pt x="178934" y="108663"/>
                            <a:pt x="159015" y="112372"/>
                          </a:cubicBezTo>
                          <a:cubicBezTo>
                            <a:pt x="145552" y="114845"/>
                            <a:pt x="138821" y="131330"/>
                            <a:pt x="141110" y="144792"/>
                          </a:cubicBezTo>
                          <a:cubicBezTo>
                            <a:pt x="143400" y="158255"/>
                            <a:pt x="151825" y="169703"/>
                            <a:pt x="158374" y="181654"/>
                          </a:cubicBezTo>
                          <a:cubicBezTo>
                            <a:pt x="164922" y="193606"/>
                            <a:pt x="169821" y="208122"/>
                            <a:pt x="164555" y="220760"/>
                          </a:cubicBezTo>
                          <a:cubicBezTo>
                            <a:pt x="145873" y="220898"/>
                            <a:pt x="127144" y="216685"/>
                            <a:pt x="110384" y="208534"/>
                          </a:cubicBezTo>
                          <a:cubicBezTo>
                            <a:pt x="86298" y="220531"/>
                            <a:pt x="77552" y="255608"/>
                            <a:pt x="93258" y="277267"/>
                          </a:cubicBezTo>
                          <a:cubicBezTo>
                            <a:pt x="98021" y="283861"/>
                            <a:pt x="104477" y="289127"/>
                            <a:pt x="108644" y="296087"/>
                          </a:cubicBezTo>
                          <a:cubicBezTo>
                            <a:pt x="112765" y="303048"/>
                            <a:pt x="113910" y="312984"/>
                            <a:pt x="108095" y="318754"/>
                          </a:cubicBezTo>
                          <a:cubicBezTo>
                            <a:pt x="92892" y="312847"/>
                            <a:pt x="87946" y="291142"/>
                            <a:pt x="72194" y="286883"/>
                          </a:cubicBezTo>
                          <a:cubicBezTo>
                            <a:pt x="49940" y="280884"/>
                            <a:pt x="37576" y="312847"/>
                            <a:pt x="17382" y="324066"/>
                          </a:cubicBezTo>
                          <a:cubicBezTo>
                            <a:pt x="31302" y="351632"/>
                            <a:pt x="38308" y="382679"/>
                            <a:pt x="37530" y="413680"/>
                          </a:cubicBezTo>
                          <a:cubicBezTo>
                            <a:pt x="37667" y="408322"/>
                            <a:pt x="10330" y="379657"/>
                            <a:pt x="6758" y="370178"/>
                          </a:cubicBezTo>
                          <a:cubicBezTo>
                            <a:pt x="485" y="353418"/>
                            <a:pt x="-1530" y="334323"/>
                            <a:pt x="1172" y="316648"/>
                          </a:cubicBezTo>
                          <a:cubicBezTo>
                            <a:pt x="7399" y="275481"/>
                            <a:pt x="41056" y="252173"/>
                            <a:pt x="53694" y="212701"/>
                          </a:cubicBezTo>
                          <a:close/>
                        </a:path>
                      </a:pathLst>
                    </a:custGeom>
                    <a:solidFill>
                      <a:srgbClr val="859F8A">
                        <a:alpha val="36000"/>
                      </a:srgbClr>
                    </a:solidFill>
                    <a:ln w="4577" cap="flat">
                      <a:noFill/>
                      <a:prstDash val="solid"/>
                      <a:miter/>
                    </a:ln>
                  </p:spPr>
                  <p:txBody>
                    <a:bodyPr rtlCol="0" anchor="ctr"/>
                    <a:lstStyle/>
                    <a:p>
                      <a:endParaRPr lang="th-TH"/>
                    </a:p>
                  </p:txBody>
                </p:sp>
              </p:grpSp>
              <p:grpSp>
                <p:nvGrpSpPr>
                  <p:cNvPr id="2923" name="Graphic 4">
                    <a:extLst>
                      <a:ext uri="{FF2B5EF4-FFF2-40B4-BE49-F238E27FC236}">
                        <a16:creationId xmlns:a16="http://schemas.microsoft.com/office/drawing/2014/main" id="{AEEBEDA4-F1E4-496F-A4DB-7CAF92FE79E8}"/>
                      </a:ext>
                    </a:extLst>
                  </p:cNvPr>
                  <p:cNvGrpSpPr/>
                  <p:nvPr/>
                </p:nvGrpSpPr>
                <p:grpSpPr>
                  <a:xfrm>
                    <a:off x="8422463" y="-1181099"/>
                    <a:ext cx="671650" cy="841279"/>
                    <a:chOff x="8422463" y="-1181099"/>
                    <a:chExt cx="671650" cy="841279"/>
                  </a:xfrm>
                </p:grpSpPr>
                <p:grpSp>
                  <p:nvGrpSpPr>
                    <p:cNvPr id="2988" name="Graphic 4">
                      <a:extLst>
                        <a:ext uri="{FF2B5EF4-FFF2-40B4-BE49-F238E27FC236}">
                          <a16:creationId xmlns:a16="http://schemas.microsoft.com/office/drawing/2014/main" id="{24155D4A-16F0-493E-859B-7457E5B22B2D}"/>
                        </a:ext>
                      </a:extLst>
                    </p:cNvPr>
                    <p:cNvGrpSpPr/>
                    <p:nvPr/>
                  </p:nvGrpSpPr>
                  <p:grpSpPr>
                    <a:xfrm>
                      <a:off x="8422463" y="-1181099"/>
                      <a:ext cx="671650" cy="574870"/>
                      <a:chOff x="8422463" y="-1181099"/>
                      <a:chExt cx="671650" cy="574870"/>
                    </a:xfrm>
                  </p:grpSpPr>
                  <p:sp>
                    <p:nvSpPr>
                      <p:cNvPr id="2993" name="Freeform: Shape 2992">
                        <a:extLst>
                          <a:ext uri="{FF2B5EF4-FFF2-40B4-BE49-F238E27FC236}">
                            <a16:creationId xmlns:a16="http://schemas.microsoft.com/office/drawing/2014/main" id="{310A1681-A78E-426B-BCD8-875D0A2901E7}"/>
                          </a:ext>
                        </a:extLst>
                      </p:cNvPr>
                      <p:cNvSpPr/>
                      <p:nvPr/>
                    </p:nvSpPr>
                    <p:spPr>
                      <a:xfrm>
                        <a:off x="8437679" y="-1086502"/>
                        <a:ext cx="334717" cy="199062"/>
                      </a:xfrm>
                      <a:custGeom>
                        <a:avLst/>
                        <a:gdLst>
                          <a:gd name="connsiteX0" fmla="*/ 190958 w 334717"/>
                          <a:gd name="connsiteY0" fmla="*/ 122638 h 199062"/>
                          <a:gd name="connsiteX1" fmla="*/ 100566 w 334717"/>
                          <a:gd name="connsiteY1" fmla="*/ 72451 h 199062"/>
                          <a:gd name="connsiteX2" fmla="*/ 8 w 334717"/>
                          <a:gd name="connsiteY2" fmla="*/ 54959 h 199062"/>
                          <a:gd name="connsiteX3" fmla="*/ 13516 w 334717"/>
                          <a:gd name="connsiteY3" fmla="*/ 38428 h 199062"/>
                          <a:gd name="connsiteX4" fmla="*/ 106198 w 334717"/>
                          <a:gd name="connsiteY4" fmla="*/ 2711 h 199062"/>
                          <a:gd name="connsiteX5" fmla="*/ 135276 w 334717"/>
                          <a:gd name="connsiteY5" fmla="*/ 1016 h 199062"/>
                          <a:gd name="connsiteX6" fmla="*/ 156111 w 334717"/>
                          <a:gd name="connsiteY6" fmla="*/ 11319 h 199062"/>
                          <a:gd name="connsiteX7" fmla="*/ 227179 w 334717"/>
                          <a:gd name="connsiteY7" fmla="*/ 73870 h 199062"/>
                          <a:gd name="connsiteX8" fmla="*/ 323662 w 334717"/>
                          <a:gd name="connsiteY8" fmla="*/ 169895 h 199062"/>
                          <a:gd name="connsiteX9" fmla="*/ 334697 w 334717"/>
                          <a:gd name="connsiteY9" fmla="*/ 188120 h 199062"/>
                          <a:gd name="connsiteX10" fmla="*/ 321280 w 334717"/>
                          <a:gd name="connsiteY10" fmla="*/ 198698 h 199062"/>
                          <a:gd name="connsiteX11" fmla="*/ 190958 w 334717"/>
                          <a:gd name="connsiteY11" fmla="*/ 122638 h 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717" h="199062">
                            <a:moveTo>
                              <a:pt x="190958" y="122638"/>
                            </a:moveTo>
                            <a:cubicBezTo>
                              <a:pt x="161056" y="105466"/>
                              <a:pt x="132116" y="86417"/>
                              <a:pt x="100566" y="72451"/>
                            </a:cubicBezTo>
                            <a:cubicBezTo>
                              <a:pt x="69015" y="58530"/>
                              <a:pt x="34122" y="49830"/>
                              <a:pt x="8" y="54959"/>
                            </a:cubicBezTo>
                            <a:cubicBezTo>
                              <a:pt x="-267" y="47449"/>
                              <a:pt x="6968" y="42137"/>
                              <a:pt x="13516" y="38428"/>
                            </a:cubicBezTo>
                            <a:cubicBezTo>
                              <a:pt x="42456" y="22126"/>
                              <a:pt x="73778" y="10037"/>
                              <a:pt x="106198" y="2711"/>
                            </a:cubicBezTo>
                            <a:cubicBezTo>
                              <a:pt x="115768" y="558"/>
                              <a:pt x="125751" y="-1182"/>
                              <a:pt x="135276" y="1016"/>
                            </a:cubicBezTo>
                            <a:cubicBezTo>
                              <a:pt x="142877" y="2802"/>
                              <a:pt x="149654" y="6923"/>
                              <a:pt x="156111" y="11319"/>
                            </a:cubicBezTo>
                            <a:cubicBezTo>
                              <a:pt x="182212" y="29132"/>
                              <a:pt x="204787" y="51570"/>
                              <a:pt x="227179" y="73870"/>
                            </a:cubicBezTo>
                            <a:cubicBezTo>
                              <a:pt x="259324" y="105879"/>
                              <a:pt x="291470" y="137887"/>
                              <a:pt x="323662" y="169895"/>
                            </a:cubicBezTo>
                            <a:cubicBezTo>
                              <a:pt x="328836" y="175024"/>
                              <a:pt x="334331" y="180885"/>
                              <a:pt x="334697" y="188120"/>
                            </a:cubicBezTo>
                            <a:cubicBezTo>
                              <a:pt x="335155" y="196591"/>
                              <a:pt x="327874" y="200300"/>
                              <a:pt x="321280" y="198698"/>
                            </a:cubicBezTo>
                            <a:cubicBezTo>
                              <a:pt x="322425" y="167697"/>
                              <a:pt x="216738" y="137429"/>
                              <a:pt x="190958" y="122638"/>
                            </a:cubicBezTo>
                            <a:close/>
                          </a:path>
                        </a:pathLst>
                      </a:custGeom>
                      <a:solidFill>
                        <a:srgbClr val="EAE7E8"/>
                      </a:solidFill>
                      <a:ln w="4577" cap="flat">
                        <a:noFill/>
                        <a:prstDash val="solid"/>
                        <a:miter/>
                      </a:ln>
                    </p:spPr>
                    <p:txBody>
                      <a:bodyPr rtlCol="0" anchor="ctr"/>
                      <a:lstStyle/>
                      <a:p>
                        <a:endParaRPr lang="th-TH"/>
                      </a:p>
                    </p:txBody>
                  </p:sp>
                  <p:sp>
                    <p:nvSpPr>
                      <p:cNvPr id="2994" name="Freeform: Shape 2993">
                        <a:extLst>
                          <a:ext uri="{FF2B5EF4-FFF2-40B4-BE49-F238E27FC236}">
                            <a16:creationId xmlns:a16="http://schemas.microsoft.com/office/drawing/2014/main" id="{3D7B6FE4-22A5-4C45-992F-554FEC9A9365}"/>
                          </a:ext>
                        </a:extLst>
                      </p:cNvPr>
                      <p:cNvSpPr/>
                      <p:nvPr/>
                    </p:nvSpPr>
                    <p:spPr>
                      <a:xfrm>
                        <a:off x="8422463" y="-1052218"/>
                        <a:ext cx="344051" cy="156230"/>
                      </a:xfrm>
                      <a:custGeom>
                        <a:avLst/>
                        <a:gdLst>
                          <a:gd name="connsiteX0" fmla="*/ 344052 w 344051"/>
                          <a:gd name="connsiteY0" fmla="*/ 156216 h 156230"/>
                          <a:gd name="connsiteX1" fmla="*/ 160245 w 344051"/>
                          <a:gd name="connsiteY1" fmla="*/ 88949 h 156230"/>
                          <a:gd name="connsiteX2" fmla="*/ 75348 w 344051"/>
                          <a:gd name="connsiteY2" fmla="*/ 55475 h 156230"/>
                          <a:gd name="connsiteX3" fmla="*/ 2723 w 344051"/>
                          <a:gd name="connsiteY3" fmla="*/ 32305 h 156230"/>
                          <a:gd name="connsiteX4" fmla="*/ 52818 w 344051"/>
                          <a:gd name="connsiteY4" fmla="*/ 1991 h 156230"/>
                          <a:gd name="connsiteX5" fmla="*/ 173250 w 344051"/>
                          <a:gd name="connsiteY5" fmla="*/ 41371 h 156230"/>
                          <a:gd name="connsiteX6" fmla="*/ 344052 w 344051"/>
                          <a:gd name="connsiteY6" fmla="*/ 156216 h 15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051" h="156230">
                            <a:moveTo>
                              <a:pt x="344052" y="156216"/>
                            </a:moveTo>
                            <a:cubicBezTo>
                              <a:pt x="303298" y="157178"/>
                              <a:pt x="239464" y="107723"/>
                              <a:pt x="160245" y="88949"/>
                            </a:cubicBezTo>
                            <a:cubicBezTo>
                              <a:pt x="130664" y="81943"/>
                              <a:pt x="103738" y="66419"/>
                              <a:pt x="75348" y="55475"/>
                            </a:cubicBezTo>
                            <a:cubicBezTo>
                              <a:pt x="62480" y="50530"/>
                              <a:pt x="9408" y="41646"/>
                              <a:pt x="2723" y="32305"/>
                            </a:cubicBezTo>
                            <a:cubicBezTo>
                              <a:pt x="-11656" y="12340"/>
                              <a:pt x="34731" y="5379"/>
                              <a:pt x="52818" y="1991"/>
                            </a:cubicBezTo>
                            <a:cubicBezTo>
                              <a:pt x="104563" y="-7763"/>
                              <a:pt x="126772" y="20399"/>
                              <a:pt x="173250" y="41371"/>
                            </a:cubicBezTo>
                            <a:cubicBezTo>
                              <a:pt x="272846" y="86247"/>
                              <a:pt x="289011" y="134465"/>
                              <a:pt x="344052" y="156216"/>
                            </a:cubicBezTo>
                            <a:close/>
                          </a:path>
                        </a:pathLst>
                      </a:custGeom>
                      <a:solidFill>
                        <a:srgbClr val="C2BFC0"/>
                      </a:solidFill>
                      <a:ln w="4577" cap="flat">
                        <a:noFill/>
                        <a:prstDash val="solid"/>
                        <a:miter/>
                      </a:ln>
                    </p:spPr>
                    <p:txBody>
                      <a:bodyPr rtlCol="0" anchor="ctr"/>
                      <a:lstStyle/>
                      <a:p>
                        <a:endParaRPr lang="th-TH"/>
                      </a:p>
                    </p:txBody>
                  </p:sp>
                  <p:sp>
                    <p:nvSpPr>
                      <p:cNvPr id="2995" name="Freeform: Shape 2994">
                        <a:extLst>
                          <a:ext uri="{FF2B5EF4-FFF2-40B4-BE49-F238E27FC236}">
                            <a16:creationId xmlns:a16="http://schemas.microsoft.com/office/drawing/2014/main" id="{0B39D5C1-3BA2-4A6C-B937-871B1AF0E88E}"/>
                          </a:ext>
                        </a:extLst>
                      </p:cNvPr>
                      <p:cNvSpPr/>
                      <p:nvPr/>
                    </p:nvSpPr>
                    <p:spPr>
                      <a:xfrm>
                        <a:off x="8564210" y="-1158173"/>
                        <a:ext cx="236409" cy="274607"/>
                      </a:xfrm>
                      <a:custGeom>
                        <a:avLst/>
                        <a:gdLst>
                          <a:gd name="connsiteX0" fmla="*/ 149782 w 236409"/>
                          <a:gd name="connsiteY0" fmla="*/ 224165 h 274607"/>
                          <a:gd name="connsiteX1" fmla="*/ 228 w 236409"/>
                          <a:gd name="connsiteY1" fmla="*/ 16868 h 274607"/>
                          <a:gd name="connsiteX2" fmla="*/ 1327 w 236409"/>
                          <a:gd name="connsiteY2" fmla="*/ 7892 h 274607"/>
                          <a:gd name="connsiteX3" fmla="*/ 8562 w 236409"/>
                          <a:gd name="connsiteY3" fmla="*/ 3268 h 274607"/>
                          <a:gd name="connsiteX4" fmla="*/ 100099 w 236409"/>
                          <a:gd name="connsiteY4" fmla="*/ 22729 h 274607"/>
                          <a:gd name="connsiteX5" fmla="*/ 213753 w 236409"/>
                          <a:gd name="connsiteY5" fmla="*/ 112297 h 274607"/>
                          <a:gd name="connsiteX6" fmla="*/ 236282 w 236409"/>
                          <a:gd name="connsiteY6" fmla="*/ 223433 h 274607"/>
                          <a:gd name="connsiteX7" fmla="*/ 207205 w 236409"/>
                          <a:gd name="connsiteY7" fmla="*/ 271972 h 274607"/>
                          <a:gd name="connsiteX8" fmla="*/ 192185 w 236409"/>
                          <a:gd name="connsiteY8" fmla="*/ 245825 h 274607"/>
                          <a:gd name="connsiteX9" fmla="*/ 149782 w 236409"/>
                          <a:gd name="connsiteY9" fmla="*/ 224165 h 274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09" h="274607">
                            <a:moveTo>
                              <a:pt x="149782" y="224165"/>
                            </a:moveTo>
                            <a:cubicBezTo>
                              <a:pt x="68549" y="187349"/>
                              <a:pt x="9523" y="105566"/>
                              <a:pt x="228" y="16868"/>
                            </a:cubicBezTo>
                            <a:cubicBezTo>
                              <a:pt x="-93" y="13800"/>
                              <a:pt x="-322" y="10457"/>
                              <a:pt x="1327" y="7892"/>
                            </a:cubicBezTo>
                            <a:cubicBezTo>
                              <a:pt x="2884" y="5420"/>
                              <a:pt x="5768" y="4183"/>
                              <a:pt x="8562" y="3268"/>
                            </a:cubicBezTo>
                            <a:cubicBezTo>
                              <a:pt x="39013" y="-6761"/>
                              <a:pt x="71525" y="8167"/>
                              <a:pt x="100099" y="22729"/>
                            </a:cubicBezTo>
                            <a:cubicBezTo>
                              <a:pt x="143784" y="44938"/>
                              <a:pt x="189896" y="69482"/>
                              <a:pt x="213753" y="112297"/>
                            </a:cubicBezTo>
                            <a:cubicBezTo>
                              <a:pt x="232299" y="145633"/>
                              <a:pt x="234497" y="185288"/>
                              <a:pt x="236282" y="223433"/>
                            </a:cubicBezTo>
                            <a:cubicBezTo>
                              <a:pt x="237244" y="244268"/>
                              <a:pt x="233215" y="285388"/>
                              <a:pt x="207205" y="271972"/>
                            </a:cubicBezTo>
                            <a:cubicBezTo>
                              <a:pt x="201344" y="268949"/>
                              <a:pt x="197635" y="251228"/>
                              <a:pt x="192185" y="245825"/>
                            </a:cubicBezTo>
                            <a:cubicBezTo>
                              <a:pt x="181287" y="234926"/>
                              <a:pt x="163520" y="230347"/>
                              <a:pt x="149782" y="224165"/>
                            </a:cubicBezTo>
                            <a:close/>
                          </a:path>
                        </a:pathLst>
                      </a:custGeom>
                      <a:solidFill>
                        <a:srgbClr val="F6F3F4"/>
                      </a:solidFill>
                      <a:ln w="4577" cap="flat">
                        <a:noFill/>
                        <a:prstDash val="solid"/>
                        <a:miter/>
                      </a:ln>
                    </p:spPr>
                    <p:txBody>
                      <a:bodyPr rtlCol="0" anchor="ctr"/>
                      <a:lstStyle/>
                      <a:p>
                        <a:endParaRPr lang="th-TH"/>
                      </a:p>
                    </p:txBody>
                  </p:sp>
                  <p:sp>
                    <p:nvSpPr>
                      <p:cNvPr id="2996" name="Freeform: Shape 2995">
                        <a:extLst>
                          <a:ext uri="{FF2B5EF4-FFF2-40B4-BE49-F238E27FC236}">
                            <a16:creationId xmlns:a16="http://schemas.microsoft.com/office/drawing/2014/main" id="{A6D08A0A-F883-4FED-897F-AC999E7B77FC}"/>
                          </a:ext>
                        </a:extLst>
                      </p:cNvPr>
                      <p:cNvSpPr/>
                      <p:nvPr/>
                    </p:nvSpPr>
                    <p:spPr>
                      <a:xfrm>
                        <a:off x="8570699" y="-1150601"/>
                        <a:ext cx="216548" cy="262934"/>
                      </a:xfrm>
                      <a:custGeom>
                        <a:avLst/>
                        <a:gdLst>
                          <a:gd name="connsiteX0" fmla="*/ 169074 w 216548"/>
                          <a:gd name="connsiteY0" fmla="*/ 96574 h 262934"/>
                          <a:gd name="connsiteX1" fmla="*/ 115864 w 216548"/>
                          <a:gd name="connsiteY1" fmla="*/ 56369 h 262934"/>
                          <a:gd name="connsiteX2" fmla="*/ 470 w 216548"/>
                          <a:gd name="connsiteY2" fmla="*/ 0 h 262934"/>
                          <a:gd name="connsiteX3" fmla="*/ 49054 w 216548"/>
                          <a:gd name="connsiteY3" fmla="*/ 77204 h 262934"/>
                          <a:gd name="connsiteX4" fmla="*/ 109362 w 216548"/>
                          <a:gd name="connsiteY4" fmla="*/ 132108 h 262934"/>
                          <a:gd name="connsiteX5" fmla="*/ 176629 w 216548"/>
                          <a:gd name="connsiteY5" fmla="*/ 223508 h 262934"/>
                          <a:gd name="connsiteX6" fmla="*/ 207630 w 216548"/>
                          <a:gd name="connsiteY6" fmla="*/ 262934 h 262934"/>
                          <a:gd name="connsiteX7" fmla="*/ 169074 w 216548"/>
                          <a:gd name="connsiteY7" fmla="*/ 96574 h 26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48" h="262934">
                            <a:moveTo>
                              <a:pt x="169074" y="96574"/>
                            </a:moveTo>
                            <a:cubicBezTo>
                              <a:pt x="153871" y="80272"/>
                              <a:pt x="135005" y="67817"/>
                              <a:pt x="115864" y="56369"/>
                            </a:cubicBezTo>
                            <a:cubicBezTo>
                              <a:pt x="79048" y="34389"/>
                              <a:pt x="40446" y="15523"/>
                              <a:pt x="470" y="0"/>
                            </a:cubicBezTo>
                            <a:cubicBezTo>
                              <a:pt x="-4018" y="31550"/>
                              <a:pt x="24510" y="56919"/>
                              <a:pt x="49054" y="77204"/>
                            </a:cubicBezTo>
                            <a:cubicBezTo>
                              <a:pt x="70027" y="94513"/>
                              <a:pt x="90129" y="112876"/>
                              <a:pt x="109362" y="132108"/>
                            </a:cubicBezTo>
                            <a:cubicBezTo>
                              <a:pt x="136241" y="159034"/>
                              <a:pt x="161793" y="188477"/>
                              <a:pt x="176629" y="223508"/>
                            </a:cubicBezTo>
                            <a:cubicBezTo>
                              <a:pt x="183315" y="239306"/>
                              <a:pt x="189955" y="257760"/>
                              <a:pt x="207630" y="262934"/>
                            </a:cubicBezTo>
                            <a:cubicBezTo>
                              <a:pt x="232037" y="217234"/>
                              <a:pt x="202089" y="131971"/>
                              <a:pt x="169074" y="96574"/>
                            </a:cubicBezTo>
                            <a:close/>
                          </a:path>
                        </a:pathLst>
                      </a:custGeom>
                      <a:solidFill>
                        <a:srgbClr val="EAE7E8"/>
                      </a:solidFill>
                      <a:ln w="4577" cap="flat">
                        <a:noFill/>
                        <a:prstDash val="solid"/>
                        <a:miter/>
                      </a:ln>
                    </p:spPr>
                    <p:txBody>
                      <a:bodyPr rtlCol="0" anchor="ctr"/>
                      <a:lstStyle/>
                      <a:p>
                        <a:endParaRPr lang="th-TH"/>
                      </a:p>
                    </p:txBody>
                  </p:sp>
                  <p:sp>
                    <p:nvSpPr>
                      <p:cNvPr id="2997" name="Freeform: Shape 2996">
                        <a:extLst>
                          <a:ext uri="{FF2B5EF4-FFF2-40B4-BE49-F238E27FC236}">
                            <a16:creationId xmlns:a16="http://schemas.microsoft.com/office/drawing/2014/main" id="{2789B047-0CF9-4D5F-B910-DB6C7D84FA81}"/>
                          </a:ext>
                        </a:extLst>
                      </p:cNvPr>
                      <p:cNvSpPr/>
                      <p:nvPr/>
                    </p:nvSpPr>
                    <p:spPr>
                      <a:xfrm>
                        <a:off x="8568330" y="-1149960"/>
                        <a:ext cx="193514" cy="201390"/>
                      </a:xfrm>
                      <a:custGeom>
                        <a:avLst/>
                        <a:gdLst>
                          <a:gd name="connsiteX0" fmla="*/ 37366 w 193514"/>
                          <a:gd name="connsiteY0" fmla="*/ 44143 h 201390"/>
                          <a:gd name="connsiteX1" fmla="*/ 0 w 193514"/>
                          <a:gd name="connsiteY1" fmla="*/ 0 h 201390"/>
                          <a:gd name="connsiteX2" fmla="*/ 25460 w 193514"/>
                          <a:gd name="connsiteY2" fmla="*/ 10166 h 201390"/>
                          <a:gd name="connsiteX3" fmla="*/ 193515 w 193514"/>
                          <a:gd name="connsiteY3" fmla="*/ 201391 h 201390"/>
                          <a:gd name="connsiteX4" fmla="*/ 37366 w 193514"/>
                          <a:gd name="connsiteY4" fmla="*/ 44143 h 20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14" h="201390">
                            <a:moveTo>
                              <a:pt x="37366" y="44143"/>
                            </a:moveTo>
                            <a:cubicBezTo>
                              <a:pt x="20698" y="32924"/>
                              <a:pt x="870" y="20057"/>
                              <a:pt x="0" y="0"/>
                            </a:cubicBezTo>
                            <a:cubicBezTo>
                              <a:pt x="9067" y="1420"/>
                              <a:pt x="17447" y="5678"/>
                              <a:pt x="25460" y="10166"/>
                            </a:cubicBezTo>
                            <a:cubicBezTo>
                              <a:pt x="97994" y="50645"/>
                              <a:pt x="166589" y="121576"/>
                              <a:pt x="193515" y="201391"/>
                            </a:cubicBezTo>
                            <a:cubicBezTo>
                              <a:pt x="134856" y="159354"/>
                              <a:pt x="99871" y="86225"/>
                              <a:pt x="37366" y="44143"/>
                            </a:cubicBezTo>
                            <a:close/>
                          </a:path>
                        </a:pathLst>
                      </a:custGeom>
                      <a:solidFill>
                        <a:srgbClr val="EAE7E8"/>
                      </a:solidFill>
                      <a:ln w="4577" cap="flat">
                        <a:noFill/>
                        <a:prstDash val="solid"/>
                        <a:miter/>
                      </a:ln>
                    </p:spPr>
                    <p:txBody>
                      <a:bodyPr rtlCol="0" anchor="ctr"/>
                      <a:lstStyle/>
                      <a:p>
                        <a:endParaRPr lang="th-TH"/>
                      </a:p>
                    </p:txBody>
                  </p:sp>
                  <p:sp>
                    <p:nvSpPr>
                      <p:cNvPr id="2998" name="Freeform: Shape 2997">
                        <a:extLst>
                          <a:ext uri="{FF2B5EF4-FFF2-40B4-BE49-F238E27FC236}">
                            <a16:creationId xmlns:a16="http://schemas.microsoft.com/office/drawing/2014/main" id="{38554305-517A-4A23-A5BE-59F990386962}"/>
                          </a:ext>
                        </a:extLst>
                      </p:cNvPr>
                      <p:cNvSpPr/>
                      <p:nvPr/>
                    </p:nvSpPr>
                    <p:spPr>
                      <a:xfrm>
                        <a:off x="8792250" y="-1181099"/>
                        <a:ext cx="209151" cy="287524"/>
                      </a:xfrm>
                      <a:custGeom>
                        <a:avLst/>
                        <a:gdLst>
                          <a:gd name="connsiteX0" fmla="*/ 17126 w 209151"/>
                          <a:gd name="connsiteY0" fmla="*/ 270948 h 287524"/>
                          <a:gd name="connsiteX1" fmla="*/ 26513 w 209151"/>
                          <a:gd name="connsiteY1" fmla="*/ 236055 h 287524"/>
                          <a:gd name="connsiteX2" fmla="*/ 35580 w 209151"/>
                          <a:gd name="connsiteY2" fmla="*/ 148410 h 287524"/>
                          <a:gd name="connsiteX3" fmla="*/ 41624 w 209151"/>
                          <a:gd name="connsiteY3" fmla="*/ 108526 h 287524"/>
                          <a:gd name="connsiteX4" fmla="*/ 178083 w 209151"/>
                          <a:gd name="connsiteY4" fmla="*/ 0 h 287524"/>
                          <a:gd name="connsiteX5" fmla="*/ 207756 w 209151"/>
                          <a:gd name="connsiteY5" fmla="*/ 99230 h 287524"/>
                          <a:gd name="connsiteX6" fmla="*/ 176572 w 209151"/>
                          <a:gd name="connsiteY6" fmla="*/ 162926 h 287524"/>
                          <a:gd name="connsiteX7" fmla="*/ 123133 w 209151"/>
                          <a:gd name="connsiteY7" fmla="*/ 230377 h 287524"/>
                          <a:gd name="connsiteX8" fmla="*/ 0 w 209151"/>
                          <a:gd name="connsiteY8" fmla="*/ 287524 h 287524"/>
                          <a:gd name="connsiteX9" fmla="*/ 17126 w 209151"/>
                          <a:gd name="connsiteY9" fmla="*/ 270948 h 28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151" h="287524">
                            <a:moveTo>
                              <a:pt x="17126" y="270948"/>
                            </a:moveTo>
                            <a:cubicBezTo>
                              <a:pt x="23811" y="260782"/>
                              <a:pt x="25277" y="248144"/>
                              <a:pt x="26513" y="236055"/>
                            </a:cubicBezTo>
                            <a:cubicBezTo>
                              <a:pt x="29535" y="206840"/>
                              <a:pt x="32558" y="177625"/>
                              <a:pt x="35580" y="148410"/>
                            </a:cubicBezTo>
                            <a:cubicBezTo>
                              <a:pt x="36953" y="135039"/>
                              <a:pt x="38373" y="121622"/>
                              <a:pt x="41624" y="108526"/>
                            </a:cubicBezTo>
                            <a:cubicBezTo>
                              <a:pt x="56735" y="47898"/>
                              <a:pt x="115577" y="1053"/>
                              <a:pt x="178083" y="0"/>
                            </a:cubicBezTo>
                            <a:cubicBezTo>
                              <a:pt x="198277" y="29123"/>
                              <a:pt x="214029" y="64337"/>
                              <a:pt x="207756" y="99230"/>
                            </a:cubicBezTo>
                            <a:cubicBezTo>
                              <a:pt x="203543" y="122675"/>
                              <a:pt x="189897" y="143190"/>
                              <a:pt x="176572" y="162926"/>
                            </a:cubicBezTo>
                            <a:cubicBezTo>
                              <a:pt x="160499" y="186737"/>
                              <a:pt x="144197" y="210824"/>
                              <a:pt x="123133" y="230377"/>
                            </a:cubicBezTo>
                            <a:cubicBezTo>
                              <a:pt x="90209" y="261011"/>
                              <a:pt x="44555" y="281754"/>
                              <a:pt x="0" y="287524"/>
                            </a:cubicBezTo>
                            <a:cubicBezTo>
                              <a:pt x="5541" y="283128"/>
                              <a:pt x="12913" y="277359"/>
                              <a:pt x="17126" y="270948"/>
                            </a:cubicBezTo>
                            <a:close/>
                          </a:path>
                        </a:pathLst>
                      </a:custGeom>
                      <a:solidFill>
                        <a:srgbClr val="EAE7E8"/>
                      </a:solidFill>
                      <a:ln w="4577" cap="flat">
                        <a:noFill/>
                        <a:prstDash val="solid"/>
                        <a:miter/>
                      </a:ln>
                    </p:spPr>
                    <p:txBody>
                      <a:bodyPr rtlCol="0" anchor="ctr"/>
                      <a:lstStyle/>
                      <a:p>
                        <a:endParaRPr lang="th-TH"/>
                      </a:p>
                    </p:txBody>
                  </p:sp>
                  <p:sp>
                    <p:nvSpPr>
                      <p:cNvPr id="2999" name="Freeform: Shape 2998">
                        <a:extLst>
                          <a:ext uri="{FF2B5EF4-FFF2-40B4-BE49-F238E27FC236}">
                            <a16:creationId xmlns:a16="http://schemas.microsoft.com/office/drawing/2014/main" id="{4B4CF17A-B5D3-455A-B63A-7330FD2BC297}"/>
                          </a:ext>
                        </a:extLst>
                      </p:cNvPr>
                      <p:cNvSpPr/>
                      <p:nvPr/>
                    </p:nvSpPr>
                    <p:spPr>
                      <a:xfrm>
                        <a:off x="8814321" y="-1099515"/>
                        <a:ext cx="279792" cy="210472"/>
                      </a:xfrm>
                      <a:custGeom>
                        <a:avLst/>
                        <a:gdLst>
                          <a:gd name="connsiteX0" fmla="*/ 197911 w 279792"/>
                          <a:gd name="connsiteY0" fmla="*/ 132766 h 210472"/>
                          <a:gd name="connsiteX1" fmla="*/ 279740 w 279792"/>
                          <a:gd name="connsiteY1" fmla="*/ 520 h 210472"/>
                          <a:gd name="connsiteX2" fmla="*/ 198826 w 279792"/>
                          <a:gd name="connsiteY2" fmla="*/ 38848 h 210472"/>
                          <a:gd name="connsiteX3" fmla="*/ 142961 w 279792"/>
                          <a:gd name="connsiteY3" fmla="*/ 113396 h 210472"/>
                          <a:gd name="connsiteX4" fmla="*/ 112830 w 279792"/>
                          <a:gd name="connsiteY4" fmla="*/ 142336 h 210472"/>
                          <a:gd name="connsiteX5" fmla="*/ 56736 w 279792"/>
                          <a:gd name="connsiteY5" fmla="*/ 182495 h 210472"/>
                          <a:gd name="connsiteX6" fmla="*/ 0 w 279792"/>
                          <a:gd name="connsiteY6" fmla="*/ 206765 h 210472"/>
                          <a:gd name="connsiteX7" fmla="*/ 197911 w 279792"/>
                          <a:gd name="connsiteY7" fmla="*/ 132766 h 2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792" h="210472">
                            <a:moveTo>
                              <a:pt x="197911" y="132766"/>
                            </a:moveTo>
                            <a:cubicBezTo>
                              <a:pt x="240085" y="99293"/>
                              <a:pt x="281480" y="54325"/>
                              <a:pt x="279740" y="520"/>
                            </a:cubicBezTo>
                            <a:cubicBezTo>
                              <a:pt x="248922" y="-3418"/>
                              <a:pt x="219433" y="15540"/>
                              <a:pt x="198826" y="38848"/>
                            </a:cubicBezTo>
                            <a:cubicBezTo>
                              <a:pt x="178266" y="62110"/>
                              <a:pt x="163567" y="90134"/>
                              <a:pt x="142961" y="113396"/>
                            </a:cubicBezTo>
                            <a:cubicBezTo>
                              <a:pt x="133711" y="123837"/>
                              <a:pt x="123362" y="133224"/>
                              <a:pt x="112830" y="142336"/>
                            </a:cubicBezTo>
                            <a:cubicBezTo>
                              <a:pt x="95475" y="157310"/>
                              <a:pt x="77113" y="171826"/>
                              <a:pt x="56736" y="182495"/>
                            </a:cubicBezTo>
                            <a:cubicBezTo>
                              <a:pt x="39564" y="191516"/>
                              <a:pt x="11631" y="194447"/>
                              <a:pt x="0" y="206765"/>
                            </a:cubicBezTo>
                            <a:cubicBezTo>
                              <a:pt x="66901" y="224990"/>
                              <a:pt x="148364" y="172147"/>
                              <a:pt x="197911" y="132766"/>
                            </a:cubicBezTo>
                            <a:close/>
                          </a:path>
                        </a:pathLst>
                      </a:custGeom>
                      <a:solidFill>
                        <a:srgbClr val="E1DEDF"/>
                      </a:solidFill>
                      <a:ln w="4577" cap="flat">
                        <a:noFill/>
                        <a:prstDash val="solid"/>
                        <a:miter/>
                      </a:ln>
                    </p:spPr>
                    <p:txBody>
                      <a:bodyPr rtlCol="0" anchor="ctr"/>
                      <a:lstStyle/>
                      <a:p>
                        <a:endParaRPr lang="th-TH"/>
                      </a:p>
                    </p:txBody>
                  </p:sp>
                  <p:sp>
                    <p:nvSpPr>
                      <p:cNvPr id="3000" name="Freeform: Shape 2999">
                        <a:extLst>
                          <a:ext uri="{FF2B5EF4-FFF2-40B4-BE49-F238E27FC236}">
                            <a16:creationId xmlns:a16="http://schemas.microsoft.com/office/drawing/2014/main" id="{199C19A9-8EC5-41AD-B2C9-76C723DE7E74}"/>
                          </a:ext>
                        </a:extLst>
                      </p:cNvPr>
                      <p:cNvSpPr/>
                      <p:nvPr/>
                    </p:nvSpPr>
                    <p:spPr>
                      <a:xfrm>
                        <a:off x="8831539" y="-1102795"/>
                        <a:ext cx="262189" cy="207847"/>
                      </a:xfrm>
                      <a:custGeom>
                        <a:avLst/>
                        <a:gdLst>
                          <a:gd name="connsiteX0" fmla="*/ 97902 w 262189"/>
                          <a:gd name="connsiteY0" fmla="*/ 178678 h 207847"/>
                          <a:gd name="connsiteX1" fmla="*/ 178999 w 262189"/>
                          <a:gd name="connsiteY1" fmla="*/ 98452 h 207847"/>
                          <a:gd name="connsiteX2" fmla="*/ 194385 w 262189"/>
                          <a:gd name="connsiteY2" fmla="*/ 68229 h 207847"/>
                          <a:gd name="connsiteX3" fmla="*/ 222638 w 262189"/>
                          <a:gd name="connsiteY3" fmla="*/ 41945 h 207847"/>
                          <a:gd name="connsiteX4" fmla="*/ 262110 w 262189"/>
                          <a:gd name="connsiteY4" fmla="*/ 0 h 207847"/>
                          <a:gd name="connsiteX5" fmla="*/ 222958 w 262189"/>
                          <a:gd name="connsiteY5" fmla="*/ 115532 h 207847"/>
                          <a:gd name="connsiteX6" fmla="*/ 111868 w 262189"/>
                          <a:gd name="connsiteY6" fmla="*/ 186417 h 207847"/>
                          <a:gd name="connsiteX7" fmla="*/ 0 w 262189"/>
                          <a:gd name="connsiteY7" fmla="*/ 207847 h 207847"/>
                          <a:gd name="connsiteX8" fmla="*/ 97902 w 262189"/>
                          <a:gd name="connsiteY8" fmla="*/ 178678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189" h="207847">
                            <a:moveTo>
                              <a:pt x="97902" y="178678"/>
                            </a:moveTo>
                            <a:cubicBezTo>
                              <a:pt x="132291" y="160957"/>
                              <a:pt x="162239" y="133299"/>
                              <a:pt x="178999" y="98452"/>
                            </a:cubicBezTo>
                            <a:cubicBezTo>
                              <a:pt x="183898" y="88240"/>
                              <a:pt x="187699" y="77387"/>
                              <a:pt x="194385" y="68229"/>
                            </a:cubicBezTo>
                            <a:cubicBezTo>
                              <a:pt x="201940" y="57789"/>
                              <a:pt x="212701" y="50187"/>
                              <a:pt x="222638" y="41945"/>
                            </a:cubicBezTo>
                            <a:cubicBezTo>
                              <a:pt x="237429" y="29627"/>
                              <a:pt x="250754" y="15523"/>
                              <a:pt x="262110" y="0"/>
                            </a:cubicBezTo>
                            <a:cubicBezTo>
                              <a:pt x="263392" y="41533"/>
                              <a:pt x="249197" y="83340"/>
                              <a:pt x="222958" y="115532"/>
                            </a:cubicBezTo>
                            <a:cubicBezTo>
                              <a:pt x="194843" y="150058"/>
                              <a:pt x="154225" y="172679"/>
                              <a:pt x="111868" y="186417"/>
                            </a:cubicBezTo>
                            <a:cubicBezTo>
                              <a:pt x="76472" y="197865"/>
                              <a:pt x="37045" y="206428"/>
                              <a:pt x="0" y="207847"/>
                            </a:cubicBezTo>
                            <a:cubicBezTo>
                              <a:pt x="32741" y="197040"/>
                              <a:pt x="66306" y="194934"/>
                              <a:pt x="97902" y="178678"/>
                            </a:cubicBezTo>
                            <a:close/>
                          </a:path>
                        </a:pathLst>
                      </a:custGeom>
                      <a:solidFill>
                        <a:srgbClr val="F5F2F3"/>
                      </a:solidFill>
                      <a:ln w="4577" cap="flat">
                        <a:noFill/>
                        <a:prstDash val="solid"/>
                        <a:miter/>
                      </a:ln>
                    </p:spPr>
                    <p:txBody>
                      <a:bodyPr rtlCol="0" anchor="ctr"/>
                      <a:lstStyle/>
                      <a:p>
                        <a:endParaRPr lang="th-TH"/>
                      </a:p>
                    </p:txBody>
                  </p:sp>
                  <p:sp>
                    <p:nvSpPr>
                      <p:cNvPr id="3001" name="Freeform: Shape 3000">
                        <a:extLst>
                          <a:ext uri="{FF2B5EF4-FFF2-40B4-BE49-F238E27FC236}">
                            <a16:creationId xmlns:a16="http://schemas.microsoft.com/office/drawing/2014/main" id="{13132E84-78C8-413C-A81F-87D70A5A724E}"/>
                          </a:ext>
                        </a:extLst>
                      </p:cNvPr>
                      <p:cNvSpPr/>
                      <p:nvPr/>
                    </p:nvSpPr>
                    <p:spPr>
                      <a:xfrm>
                        <a:off x="8791654" y="-1049586"/>
                        <a:ext cx="256752" cy="163832"/>
                      </a:xfrm>
                      <a:custGeom>
                        <a:avLst/>
                        <a:gdLst>
                          <a:gd name="connsiteX0" fmla="*/ 201803 w 256752"/>
                          <a:gd name="connsiteY0" fmla="*/ 63558 h 163832"/>
                          <a:gd name="connsiteX1" fmla="*/ 218242 w 256752"/>
                          <a:gd name="connsiteY1" fmla="*/ 32832 h 163832"/>
                          <a:gd name="connsiteX2" fmla="*/ 256752 w 256752"/>
                          <a:gd name="connsiteY2" fmla="*/ 0 h 163832"/>
                          <a:gd name="connsiteX3" fmla="*/ 211739 w 256752"/>
                          <a:gd name="connsiteY3" fmla="*/ 35626 h 163832"/>
                          <a:gd name="connsiteX4" fmla="*/ 159217 w 256752"/>
                          <a:gd name="connsiteY4" fmla="*/ 103305 h 163832"/>
                          <a:gd name="connsiteX5" fmla="*/ 85218 w 256752"/>
                          <a:gd name="connsiteY5" fmla="*/ 142457 h 163832"/>
                          <a:gd name="connsiteX6" fmla="*/ 161506 w 256752"/>
                          <a:gd name="connsiteY6" fmla="*/ 68870 h 163832"/>
                          <a:gd name="connsiteX7" fmla="*/ 77204 w 256752"/>
                          <a:gd name="connsiteY7" fmla="*/ 127529 h 163832"/>
                          <a:gd name="connsiteX8" fmla="*/ 0 w 256752"/>
                          <a:gd name="connsiteY8" fmla="*/ 161094 h 163832"/>
                          <a:gd name="connsiteX9" fmla="*/ 201803 w 256752"/>
                          <a:gd name="connsiteY9" fmla="*/ 63558 h 16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752" h="163832">
                            <a:moveTo>
                              <a:pt x="201803" y="63558"/>
                            </a:moveTo>
                            <a:cubicBezTo>
                              <a:pt x="207572" y="53484"/>
                              <a:pt x="211922" y="42586"/>
                              <a:pt x="218242" y="32832"/>
                            </a:cubicBezTo>
                            <a:cubicBezTo>
                              <a:pt x="227583" y="18500"/>
                              <a:pt x="241137" y="6915"/>
                              <a:pt x="256752" y="0"/>
                            </a:cubicBezTo>
                            <a:cubicBezTo>
                              <a:pt x="237978" y="5220"/>
                              <a:pt x="223737" y="20331"/>
                              <a:pt x="211739" y="35626"/>
                            </a:cubicBezTo>
                            <a:cubicBezTo>
                              <a:pt x="194110" y="58109"/>
                              <a:pt x="178998" y="82653"/>
                              <a:pt x="159217" y="103305"/>
                            </a:cubicBezTo>
                            <a:cubicBezTo>
                              <a:pt x="139435" y="123957"/>
                              <a:pt x="113746" y="140809"/>
                              <a:pt x="85218" y="142457"/>
                            </a:cubicBezTo>
                            <a:cubicBezTo>
                              <a:pt x="114616" y="122538"/>
                              <a:pt x="140534" y="97536"/>
                              <a:pt x="161506" y="68870"/>
                            </a:cubicBezTo>
                            <a:cubicBezTo>
                              <a:pt x="148227" y="87004"/>
                              <a:pt x="98222" y="117089"/>
                              <a:pt x="77204" y="127529"/>
                            </a:cubicBezTo>
                            <a:cubicBezTo>
                              <a:pt x="53896" y="139114"/>
                              <a:pt x="13371" y="136138"/>
                              <a:pt x="0" y="161094"/>
                            </a:cubicBezTo>
                            <a:cubicBezTo>
                              <a:pt x="60399" y="177900"/>
                              <a:pt x="173091" y="113883"/>
                              <a:pt x="201803" y="63558"/>
                            </a:cubicBezTo>
                            <a:close/>
                          </a:path>
                        </a:pathLst>
                      </a:custGeom>
                      <a:solidFill>
                        <a:srgbClr val="838288"/>
                      </a:solidFill>
                      <a:ln w="4577" cap="flat">
                        <a:noFill/>
                        <a:prstDash val="solid"/>
                        <a:miter/>
                      </a:ln>
                    </p:spPr>
                    <p:txBody>
                      <a:bodyPr rtlCol="0" anchor="ctr"/>
                      <a:lstStyle/>
                      <a:p>
                        <a:endParaRPr lang="th-TH"/>
                      </a:p>
                    </p:txBody>
                  </p:sp>
                  <p:sp>
                    <p:nvSpPr>
                      <p:cNvPr id="3002" name="Freeform: Shape 3001">
                        <a:extLst>
                          <a:ext uri="{FF2B5EF4-FFF2-40B4-BE49-F238E27FC236}">
                            <a16:creationId xmlns:a16="http://schemas.microsoft.com/office/drawing/2014/main" id="{4A01E608-673A-46BF-A147-7801063BB09C}"/>
                          </a:ext>
                        </a:extLst>
                      </p:cNvPr>
                      <p:cNvSpPr/>
                      <p:nvPr/>
                    </p:nvSpPr>
                    <p:spPr>
                      <a:xfrm>
                        <a:off x="8573138" y="-1084021"/>
                        <a:ext cx="187424" cy="185729"/>
                      </a:xfrm>
                      <a:custGeom>
                        <a:avLst/>
                        <a:gdLst>
                          <a:gd name="connsiteX0" fmla="*/ 85951 w 187424"/>
                          <a:gd name="connsiteY0" fmla="*/ 107015 h 185729"/>
                          <a:gd name="connsiteX1" fmla="*/ 0 w 187424"/>
                          <a:gd name="connsiteY1" fmla="*/ 0 h 185729"/>
                          <a:gd name="connsiteX2" fmla="*/ 111731 w 187424"/>
                          <a:gd name="connsiteY2" fmla="*/ 150104 h 185729"/>
                          <a:gd name="connsiteX3" fmla="*/ 187424 w 187424"/>
                          <a:gd name="connsiteY3" fmla="*/ 185730 h 185729"/>
                          <a:gd name="connsiteX4" fmla="*/ 85951 w 187424"/>
                          <a:gd name="connsiteY4" fmla="*/ 107015 h 18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424" h="185729">
                            <a:moveTo>
                              <a:pt x="85951" y="107015"/>
                            </a:moveTo>
                            <a:cubicBezTo>
                              <a:pt x="53027" y="75144"/>
                              <a:pt x="25781" y="37869"/>
                              <a:pt x="0" y="0"/>
                            </a:cubicBezTo>
                            <a:cubicBezTo>
                              <a:pt x="12181" y="62872"/>
                              <a:pt x="58338" y="114662"/>
                              <a:pt x="111731" y="150104"/>
                            </a:cubicBezTo>
                            <a:cubicBezTo>
                              <a:pt x="134718" y="165353"/>
                              <a:pt x="160407" y="179502"/>
                              <a:pt x="187424" y="185730"/>
                            </a:cubicBezTo>
                            <a:cubicBezTo>
                              <a:pt x="172130" y="156057"/>
                              <a:pt x="112189" y="132429"/>
                              <a:pt x="85951" y="107015"/>
                            </a:cubicBezTo>
                            <a:close/>
                          </a:path>
                        </a:pathLst>
                      </a:custGeom>
                      <a:solidFill>
                        <a:srgbClr val="838288"/>
                      </a:solidFill>
                      <a:ln w="4577" cap="flat">
                        <a:noFill/>
                        <a:prstDash val="solid"/>
                        <a:miter/>
                      </a:ln>
                    </p:spPr>
                    <p:txBody>
                      <a:bodyPr rtlCol="0" anchor="ctr"/>
                      <a:lstStyle/>
                      <a:p>
                        <a:endParaRPr lang="th-TH"/>
                      </a:p>
                    </p:txBody>
                  </p:sp>
                  <p:sp>
                    <p:nvSpPr>
                      <p:cNvPr id="3003" name="Freeform: Shape 3002">
                        <a:extLst>
                          <a:ext uri="{FF2B5EF4-FFF2-40B4-BE49-F238E27FC236}">
                            <a16:creationId xmlns:a16="http://schemas.microsoft.com/office/drawing/2014/main" id="{0584B65F-684C-4C25-BEB5-F6F80E358ADD}"/>
                          </a:ext>
                        </a:extLst>
                      </p:cNvPr>
                      <p:cNvSpPr/>
                      <p:nvPr/>
                    </p:nvSpPr>
                    <p:spPr>
                      <a:xfrm>
                        <a:off x="8740780" y="-1110168"/>
                        <a:ext cx="105640" cy="209312"/>
                      </a:xfrm>
                      <a:custGeom>
                        <a:avLst/>
                        <a:gdLst>
                          <a:gd name="connsiteX0" fmla="*/ 0 w 105640"/>
                          <a:gd name="connsiteY0" fmla="*/ 13921 h 209312"/>
                          <a:gd name="connsiteX1" fmla="*/ 36450 w 105640"/>
                          <a:gd name="connsiteY1" fmla="*/ 40525 h 209312"/>
                          <a:gd name="connsiteX2" fmla="*/ 46249 w 105640"/>
                          <a:gd name="connsiteY2" fmla="*/ 9250 h 209312"/>
                          <a:gd name="connsiteX3" fmla="*/ 47303 w 105640"/>
                          <a:gd name="connsiteY3" fmla="*/ 62139 h 209312"/>
                          <a:gd name="connsiteX4" fmla="*/ 51973 w 105640"/>
                          <a:gd name="connsiteY4" fmla="*/ 73816 h 209312"/>
                          <a:gd name="connsiteX5" fmla="*/ 62368 w 105640"/>
                          <a:gd name="connsiteY5" fmla="*/ 69420 h 209312"/>
                          <a:gd name="connsiteX6" fmla="*/ 64154 w 105640"/>
                          <a:gd name="connsiteY6" fmla="*/ 57239 h 209312"/>
                          <a:gd name="connsiteX7" fmla="*/ 62872 w 105640"/>
                          <a:gd name="connsiteY7" fmla="*/ 6548 h 209312"/>
                          <a:gd name="connsiteX8" fmla="*/ 61727 w 105640"/>
                          <a:gd name="connsiteY8" fmla="*/ 82012 h 209312"/>
                          <a:gd name="connsiteX9" fmla="*/ 73495 w 105640"/>
                          <a:gd name="connsiteY9" fmla="*/ 7922 h 209312"/>
                          <a:gd name="connsiteX10" fmla="*/ 78670 w 105640"/>
                          <a:gd name="connsiteY10" fmla="*/ 78944 h 209312"/>
                          <a:gd name="connsiteX11" fmla="*/ 88332 w 105640"/>
                          <a:gd name="connsiteY11" fmla="*/ 37412 h 209312"/>
                          <a:gd name="connsiteX12" fmla="*/ 105641 w 105640"/>
                          <a:gd name="connsiteY12" fmla="*/ 0 h 209312"/>
                          <a:gd name="connsiteX13" fmla="*/ 92316 w 105640"/>
                          <a:gd name="connsiteY13" fmla="*/ 108480 h 209312"/>
                          <a:gd name="connsiteX14" fmla="*/ 70931 w 105640"/>
                          <a:gd name="connsiteY14" fmla="*/ 209313 h 209312"/>
                          <a:gd name="connsiteX15" fmla="*/ 52431 w 105640"/>
                          <a:gd name="connsiteY15" fmla="*/ 115120 h 209312"/>
                          <a:gd name="connsiteX16" fmla="*/ 0 w 105640"/>
                          <a:gd name="connsiteY16" fmla="*/ 13921 h 20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640" h="209312">
                            <a:moveTo>
                              <a:pt x="0" y="13921"/>
                            </a:moveTo>
                            <a:cubicBezTo>
                              <a:pt x="15432" y="17218"/>
                              <a:pt x="21064" y="44189"/>
                              <a:pt x="36450" y="40525"/>
                            </a:cubicBezTo>
                            <a:cubicBezTo>
                              <a:pt x="42128" y="31047"/>
                              <a:pt x="45517" y="20240"/>
                              <a:pt x="46249" y="9250"/>
                            </a:cubicBezTo>
                            <a:cubicBezTo>
                              <a:pt x="46616" y="26880"/>
                              <a:pt x="46936" y="44509"/>
                              <a:pt x="47303" y="62139"/>
                            </a:cubicBezTo>
                            <a:cubicBezTo>
                              <a:pt x="47394" y="66581"/>
                              <a:pt x="47990" y="71847"/>
                              <a:pt x="51973" y="73816"/>
                            </a:cubicBezTo>
                            <a:cubicBezTo>
                              <a:pt x="55683" y="75647"/>
                              <a:pt x="60399" y="73083"/>
                              <a:pt x="62368" y="69420"/>
                            </a:cubicBezTo>
                            <a:cubicBezTo>
                              <a:pt x="64337" y="65756"/>
                              <a:pt x="64245" y="61360"/>
                              <a:pt x="64154" y="57239"/>
                            </a:cubicBezTo>
                            <a:cubicBezTo>
                              <a:pt x="63742" y="40342"/>
                              <a:pt x="63284" y="23445"/>
                              <a:pt x="62872" y="6548"/>
                            </a:cubicBezTo>
                            <a:cubicBezTo>
                              <a:pt x="62505" y="31688"/>
                              <a:pt x="62139" y="56873"/>
                              <a:pt x="61727" y="82012"/>
                            </a:cubicBezTo>
                            <a:cubicBezTo>
                              <a:pt x="73450" y="59437"/>
                              <a:pt x="77662" y="33016"/>
                              <a:pt x="73495" y="7922"/>
                            </a:cubicBezTo>
                            <a:cubicBezTo>
                              <a:pt x="79769" y="30955"/>
                              <a:pt x="81554" y="55224"/>
                              <a:pt x="78670" y="78944"/>
                            </a:cubicBezTo>
                            <a:cubicBezTo>
                              <a:pt x="88744" y="68412"/>
                              <a:pt x="88103" y="52019"/>
                              <a:pt x="88332" y="37412"/>
                            </a:cubicBezTo>
                            <a:cubicBezTo>
                              <a:pt x="88561" y="22850"/>
                              <a:pt x="92178" y="5632"/>
                              <a:pt x="105641" y="0"/>
                            </a:cubicBezTo>
                            <a:cubicBezTo>
                              <a:pt x="93506" y="34664"/>
                              <a:pt x="88927" y="71893"/>
                              <a:pt x="92316" y="108480"/>
                            </a:cubicBezTo>
                            <a:cubicBezTo>
                              <a:pt x="95201" y="139618"/>
                              <a:pt x="105229" y="191316"/>
                              <a:pt x="70931" y="209313"/>
                            </a:cubicBezTo>
                            <a:cubicBezTo>
                              <a:pt x="54767" y="188111"/>
                              <a:pt x="59346" y="141587"/>
                              <a:pt x="52431" y="115120"/>
                            </a:cubicBezTo>
                            <a:cubicBezTo>
                              <a:pt x="42861" y="78258"/>
                              <a:pt x="30909" y="38694"/>
                              <a:pt x="0" y="13921"/>
                            </a:cubicBezTo>
                            <a:close/>
                          </a:path>
                        </a:pathLst>
                      </a:custGeom>
                      <a:solidFill>
                        <a:srgbClr val="B2ADAC"/>
                      </a:solidFill>
                      <a:ln w="4577" cap="flat">
                        <a:noFill/>
                        <a:prstDash val="solid"/>
                        <a:miter/>
                      </a:ln>
                    </p:spPr>
                    <p:txBody>
                      <a:bodyPr rtlCol="0" anchor="ctr"/>
                      <a:lstStyle/>
                      <a:p>
                        <a:endParaRPr lang="th-TH"/>
                      </a:p>
                    </p:txBody>
                  </p:sp>
                  <p:sp>
                    <p:nvSpPr>
                      <p:cNvPr id="3004" name="Freeform: Shape 3003">
                        <a:extLst>
                          <a:ext uri="{FF2B5EF4-FFF2-40B4-BE49-F238E27FC236}">
                            <a16:creationId xmlns:a16="http://schemas.microsoft.com/office/drawing/2014/main" id="{49ABC559-ABBA-4E69-9032-3C088634F134}"/>
                          </a:ext>
                        </a:extLst>
                      </p:cNvPr>
                      <p:cNvSpPr/>
                      <p:nvPr/>
                    </p:nvSpPr>
                    <p:spPr>
                      <a:xfrm>
                        <a:off x="8765278" y="-1039924"/>
                        <a:ext cx="97303" cy="156011"/>
                      </a:xfrm>
                      <a:custGeom>
                        <a:avLst/>
                        <a:gdLst>
                          <a:gd name="connsiteX0" fmla="*/ 10211 w 97303"/>
                          <a:gd name="connsiteY0" fmla="*/ 0 h 156011"/>
                          <a:gd name="connsiteX1" fmla="*/ 42311 w 97303"/>
                          <a:gd name="connsiteY1" fmla="*/ 82974 h 156011"/>
                          <a:gd name="connsiteX2" fmla="*/ 52843 w 97303"/>
                          <a:gd name="connsiteY2" fmla="*/ 24498 h 156011"/>
                          <a:gd name="connsiteX3" fmla="*/ 63375 w 97303"/>
                          <a:gd name="connsiteY3" fmla="*/ 85447 h 156011"/>
                          <a:gd name="connsiteX4" fmla="*/ 51378 w 97303"/>
                          <a:gd name="connsiteY4" fmla="*/ 140030 h 156011"/>
                          <a:gd name="connsiteX5" fmla="*/ 95887 w 97303"/>
                          <a:gd name="connsiteY5" fmla="*/ 127346 h 156011"/>
                          <a:gd name="connsiteX6" fmla="*/ 86500 w 97303"/>
                          <a:gd name="connsiteY6" fmla="*/ 141129 h 156011"/>
                          <a:gd name="connsiteX7" fmla="*/ 0 w 97303"/>
                          <a:gd name="connsiteY7" fmla="*/ 156011 h 156011"/>
                          <a:gd name="connsiteX8" fmla="*/ 10211 w 97303"/>
                          <a:gd name="connsiteY8" fmla="*/ 0 h 156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03" h="156011">
                            <a:moveTo>
                              <a:pt x="10211" y="0"/>
                            </a:moveTo>
                            <a:cubicBezTo>
                              <a:pt x="26834" y="24727"/>
                              <a:pt x="34710" y="54171"/>
                              <a:pt x="42311" y="82974"/>
                            </a:cubicBezTo>
                            <a:cubicBezTo>
                              <a:pt x="51698" y="65161"/>
                              <a:pt x="55407" y="44463"/>
                              <a:pt x="52843" y="24498"/>
                            </a:cubicBezTo>
                            <a:cubicBezTo>
                              <a:pt x="50599" y="45105"/>
                              <a:pt x="61910" y="64795"/>
                              <a:pt x="63375" y="85447"/>
                            </a:cubicBezTo>
                            <a:cubicBezTo>
                              <a:pt x="64749" y="104175"/>
                              <a:pt x="58018" y="122446"/>
                              <a:pt x="51378" y="140030"/>
                            </a:cubicBezTo>
                            <a:cubicBezTo>
                              <a:pt x="65527" y="133757"/>
                              <a:pt x="80547" y="129498"/>
                              <a:pt x="95887" y="127346"/>
                            </a:cubicBezTo>
                            <a:cubicBezTo>
                              <a:pt x="100512" y="132200"/>
                              <a:pt x="92865" y="139068"/>
                              <a:pt x="86500" y="141129"/>
                            </a:cubicBezTo>
                            <a:cubicBezTo>
                              <a:pt x="58567" y="150150"/>
                              <a:pt x="29352" y="155187"/>
                              <a:pt x="0" y="156011"/>
                            </a:cubicBezTo>
                            <a:cubicBezTo>
                              <a:pt x="66855" y="152806"/>
                              <a:pt x="24361" y="37137"/>
                              <a:pt x="10211" y="0"/>
                            </a:cubicBezTo>
                            <a:close/>
                          </a:path>
                        </a:pathLst>
                      </a:custGeom>
                      <a:solidFill>
                        <a:srgbClr val="838288"/>
                      </a:solidFill>
                      <a:ln w="4577" cap="flat">
                        <a:noFill/>
                        <a:prstDash val="solid"/>
                        <a:miter/>
                      </a:ln>
                    </p:spPr>
                    <p:txBody>
                      <a:bodyPr rtlCol="0" anchor="ctr"/>
                      <a:lstStyle/>
                      <a:p>
                        <a:endParaRPr lang="th-TH"/>
                      </a:p>
                    </p:txBody>
                  </p:sp>
                  <p:sp>
                    <p:nvSpPr>
                      <p:cNvPr id="3005" name="Freeform: Shape 3004">
                        <a:extLst>
                          <a:ext uri="{FF2B5EF4-FFF2-40B4-BE49-F238E27FC236}">
                            <a16:creationId xmlns:a16="http://schemas.microsoft.com/office/drawing/2014/main" id="{8A6E1427-B25E-42F7-98E0-AFF2D807EA4C}"/>
                          </a:ext>
                        </a:extLst>
                      </p:cNvPr>
                      <p:cNvSpPr/>
                      <p:nvPr/>
                    </p:nvSpPr>
                    <p:spPr>
                      <a:xfrm>
                        <a:off x="8711107" y="-919813"/>
                        <a:ext cx="158987" cy="312251"/>
                      </a:xfrm>
                      <a:custGeom>
                        <a:avLst/>
                        <a:gdLst>
                          <a:gd name="connsiteX0" fmla="*/ 66031 w 158987"/>
                          <a:gd name="connsiteY0" fmla="*/ 52706 h 312251"/>
                          <a:gd name="connsiteX1" fmla="*/ 82150 w 158987"/>
                          <a:gd name="connsiteY1" fmla="*/ 82516 h 312251"/>
                          <a:gd name="connsiteX2" fmla="*/ 122950 w 158987"/>
                          <a:gd name="connsiteY2" fmla="*/ 196170 h 312251"/>
                          <a:gd name="connsiteX3" fmla="*/ 139572 w 158987"/>
                          <a:gd name="connsiteY3" fmla="*/ 312252 h 312251"/>
                          <a:gd name="connsiteX4" fmla="*/ 158988 w 158987"/>
                          <a:gd name="connsiteY4" fmla="*/ 311427 h 312251"/>
                          <a:gd name="connsiteX5" fmla="*/ 138840 w 158987"/>
                          <a:gd name="connsiteY5" fmla="*/ 165490 h 312251"/>
                          <a:gd name="connsiteX6" fmla="*/ 125194 w 158987"/>
                          <a:gd name="connsiteY6" fmla="*/ 127941 h 312251"/>
                          <a:gd name="connsiteX7" fmla="*/ 121347 w 158987"/>
                          <a:gd name="connsiteY7" fmla="*/ 20377 h 312251"/>
                          <a:gd name="connsiteX8" fmla="*/ 0 w 158987"/>
                          <a:gd name="connsiteY8" fmla="*/ 0 h 312251"/>
                          <a:gd name="connsiteX9" fmla="*/ 66031 w 158987"/>
                          <a:gd name="connsiteY9" fmla="*/ 52706 h 3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7" h="312251">
                            <a:moveTo>
                              <a:pt x="66031" y="52706"/>
                            </a:moveTo>
                            <a:cubicBezTo>
                              <a:pt x="72900" y="61681"/>
                              <a:pt x="77571" y="72167"/>
                              <a:pt x="82150" y="82516"/>
                            </a:cubicBezTo>
                            <a:cubicBezTo>
                              <a:pt x="98497" y="119378"/>
                              <a:pt x="114937" y="156652"/>
                              <a:pt x="122950" y="196170"/>
                            </a:cubicBezTo>
                            <a:cubicBezTo>
                              <a:pt x="130734" y="234544"/>
                              <a:pt x="140442" y="273054"/>
                              <a:pt x="139572" y="312252"/>
                            </a:cubicBezTo>
                            <a:cubicBezTo>
                              <a:pt x="148822" y="308268"/>
                              <a:pt x="149326" y="308634"/>
                              <a:pt x="158988" y="311427"/>
                            </a:cubicBezTo>
                            <a:cubicBezTo>
                              <a:pt x="133848" y="268704"/>
                              <a:pt x="151982" y="213296"/>
                              <a:pt x="138840" y="165490"/>
                            </a:cubicBezTo>
                            <a:cubicBezTo>
                              <a:pt x="135314" y="152623"/>
                              <a:pt x="129544" y="140534"/>
                              <a:pt x="125194" y="127941"/>
                            </a:cubicBezTo>
                            <a:cubicBezTo>
                              <a:pt x="113242" y="93552"/>
                              <a:pt x="111868" y="55545"/>
                              <a:pt x="121347" y="20377"/>
                            </a:cubicBezTo>
                            <a:cubicBezTo>
                              <a:pt x="77479" y="30818"/>
                              <a:pt x="40434" y="11082"/>
                              <a:pt x="0" y="0"/>
                            </a:cubicBezTo>
                            <a:cubicBezTo>
                              <a:pt x="17126" y="22209"/>
                              <a:pt x="48402" y="29627"/>
                              <a:pt x="66031" y="52706"/>
                            </a:cubicBezTo>
                            <a:close/>
                          </a:path>
                        </a:pathLst>
                      </a:custGeom>
                      <a:solidFill>
                        <a:srgbClr val="EAE7E8"/>
                      </a:solidFill>
                      <a:ln w="4577" cap="flat">
                        <a:noFill/>
                        <a:prstDash val="solid"/>
                        <a:miter/>
                      </a:ln>
                    </p:spPr>
                    <p:txBody>
                      <a:bodyPr rtlCol="0" anchor="ctr"/>
                      <a:lstStyle/>
                      <a:p>
                        <a:endParaRPr lang="th-TH"/>
                      </a:p>
                    </p:txBody>
                  </p:sp>
                  <p:sp>
                    <p:nvSpPr>
                      <p:cNvPr id="3006" name="Freeform: Shape 3005">
                        <a:extLst>
                          <a:ext uri="{FF2B5EF4-FFF2-40B4-BE49-F238E27FC236}">
                            <a16:creationId xmlns:a16="http://schemas.microsoft.com/office/drawing/2014/main" id="{CE24013D-46DB-48CB-B4CE-13FF772B56A2}"/>
                          </a:ext>
                        </a:extLst>
                      </p:cNvPr>
                      <p:cNvSpPr/>
                      <p:nvPr/>
                    </p:nvSpPr>
                    <p:spPr>
                      <a:xfrm>
                        <a:off x="8781168" y="-903359"/>
                        <a:ext cx="99825" cy="297131"/>
                      </a:xfrm>
                      <a:custGeom>
                        <a:avLst/>
                        <a:gdLst>
                          <a:gd name="connsiteX0" fmla="*/ 61132 w 99825"/>
                          <a:gd name="connsiteY0" fmla="*/ 121150 h 297131"/>
                          <a:gd name="connsiteX1" fmla="*/ 76197 w 99825"/>
                          <a:gd name="connsiteY1" fmla="*/ 192401 h 297131"/>
                          <a:gd name="connsiteX2" fmla="*/ 99825 w 99825"/>
                          <a:gd name="connsiteY2" fmla="*/ 296164 h 297131"/>
                          <a:gd name="connsiteX3" fmla="*/ 80593 w 99825"/>
                          <a:gd name="connsiteY3" fmla="*/ 281007 h 297131"/>
                          <a:gd name="connsiteX4" fmla="*/ 50371 w 99825"/>
                          <a:gd name="connsiteY4" fmla="*/ 159156 h 297131"/>
                          <a:gd name="connsiteX5" fmla="*/ 37870 w 99825"/>
                          <a:gd name="connsiteY5" fmla="*/ 81036 h 297131"/>
                          <a:gd name="connsiteX6" fmla="*/ 0 w 99825"/>
                          <a:gd name="connsiteY6" fmla="*/ 12807 h 297131"/>
                          <a:gd name="connsiteX7" fmla="*/ 37183 w 99825"/>
                          <a:gd name="connsiteY7" fmla="*/ 627 h 297131"/>
                          <a:gd name="connsiteX8" fmla="*/ 48402 w 99825"/>
                          <a:gd name="connsiteY8" fmla="*/ 21645 h 297131"/>
                          <a:gd name="connsiteX9" fmla="*/ 61132 w 99825"/>
                          <a:gd name="connsiteY9" fmla="*/ 121150 h 29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825" h="297131">
                            <a:moveTo>
                              <a:pt x="61132" y="121150"/>
                            </a:moveTo>
                            <a:cubicBezTo>
                              <a:pt x="65390" y="145053"/>
                              <a:pt x="70794" y="168727"/>
                              <a:pt x="76197" y="192401"/>
                            </a:cubicBezTo>
                            <a:cubicBezTo>
                              <a:pt x="84073" y="226974"/>
                              <a:pt x="91949" y="261592"/>
                              <a:pt x="99825" y="296164"/>
                            </a:cubicBezTo>
                            <a:cubicBezTo>
                              <a:pt x="91537" y="300423"/>
                              <a:pt x="83707" y="289754"/>
                              <a:pt x="80593" y="281007"/>
                            </a:cubicBezTo>
                            <a:cubicBezTo>
                              <a:pt x="66443" y="241535"/>
                              <a:pt x="56324" y="200643"/>
                              <a:pt x="50371" y="159156"/>
                            </a:cubicBezTo>
                            <a:cubicBezTo>
                              <a:pt x="46616" y="133055"/>
                              <a:pt x="44509" y="106588"/>
                              <a:pt x="37870" y="81036"/>
                            </a:cubicBezTo>
                            <a:cubicBezTo>
                              <a:pt x="31230" y="55485"/>
                              <a:pt x="19645" y="30437"/>
                              <a:pt x="0" y="12807"/>
                            </a:cubicBezTo>
                            <a:cubicBezTo>
                              <a:pt x="1008" y="13723"/>
                              <a:pt x="28986" y="-3449"/>
                              <a:pt x="37183" y="627"/>
                            </a:cubicBezTo>
                            <a:cubicBezTo>
                              <a:pt x="46982" y="5526"/>
                              <a:pt x="44830" y="12532"/>
                              <a:pt x="48402" y="21645"/>
                            </a:cubicBezTo>
                            <a:cubicBezTo>
                              <a:pt x="59392" y="49669"/>
                              <a:pt x="55820" y="91248"/>
                              <a:pt x="61132" y="121150"/>
                            </a:cubicBezTo>
                            <a:close/>
                          </a:path>
                        </a:pathLst>
                      </a:custGeom>
                      <a:solidFill>
                        <a:srgbClr val="C2BFC0"/>
                      </a:solidFill>
                      <a:ln w="4577" cap="flat">
                        <a:noFill/>
                        <a:prstDash val="solid"/>
                        <a:miter/>
                      </a:ln>
                    </p:spPr>
                    <p:txBody>
                      <a:bodyPr rtlCol="0" anchor="ctr"/>
                      <a:lstStyle/>
                      <a:p>
                        <a:endParaRPr lang="th-TH"/>
                      </a:p>
                    </p:txBody>
                  </p:sp>
                  <p:sp>
                    <p:nvSpPr>
                      <p:cNvPr id="3007" name="Freeform: Shape 3006">
                        <a:extLst>
                          <a:ext uri="{FF2B5EF4-FFF2-40B4-BE49-F238E27FC236}">
                            <a16:creationId xmlns:a16="http://schemas.microsoft.com/office/drawing/2014/main" id="{F5F5509F-EEC2-4BAD-A6E8-408A55A97763}"/>
                          </a:ext>
                        </a:extLst>
                      </p:cNvPr>
                      <p:cNvSpPr/>
                      <p:nvPr/>
                    </p:nvSpPr>
                    <p:spPr>
                      <a:xfrm>
                        <a:off x="8805163" y="-901863"/>
                        <a:ext cx="75830" cy="294713"/>
                      </a:xfrm>
                      <a:custGeom>
                        <a:avLst/>
                        <a:gdLst>
                          <a:gd name="connsiteX0" fmla="*/ 27246 w 75830"/>
                          <a:gd name="connsiteY0" fmla="*/ 2427 h 294713"/>
                          <a:gd name="connsiteX1" fmla="*/ 75831 w 75830"/>
                          <a:gd name="connsiteY1" fmla="*/ 294713 h 294713"/>
                          <a:gd name="connsiteX2" fmla="*/ 0 w 75830"/>
                          <a:gd name="connsiteY2" fmla="*/ 0 h 294713"/>
                        </a:gdLst>
                        <a:ahLst/>
                        <a:cxnLst>
                          <a:cxn ang="0">
                            <a:pos x="connsiteX0" y="connsiteY0"/>
                          </a:cxn>
                          <a:cxn ang="0">
                            <a:pos x="connsiteX1" y="connsiteY1"/>
                          </a:cxn>
                          <a:cxn ang="0">
                            <a:pos x="connsiteX2" y="connsiteY2"/>
                          </a:cxn>
                        </a:cxnLst>
                        <a:rect l="l" t="t" r="r" b="b"/>
                        <a:pathLst>
                          <a:path w="75830" h="294713">
                            <a:moveTo>
                              <a:pt x="27246" y="2427"/>
                            </a:moveTo>
                            <a:lnTo>
                              <a:pt x="75831" y="294713"/>
                            </a:lnTo>
                            <a:lnTo>
                              <a:pt x="0" y="0"/>
                            </a:lnTo>
                            <a:close/>
                          </a:path>
                        </a:pathLst>
                      </a:custGeom>
                      <a:solidFill>
                        <a:srgbClr val="EAE7E8"/>
                      </a:solidFill>
                      <a:ln w="4577" cap="flat">
                        <a:noFill/>
                        <a:prstDash val="solid"/>
                        <a:miter/>
                      </a:ln>
                    </p:spPr>
                    <p:txBody>
                      <a:bodyPr rtlCol="0" anchor="ctr"/>
                      <a:lstStyle/>
                      <a:p>
                        <a:endParaRPr lang="th-TH"/>
                      </a:p>
                    </p:txBody>
                  </p:sp>
                  <p:sp>
                    <p:nvSpPr>
                      <p:cNvPr id="3008" name="Freeform: Shape 3007">
                        <a:extLst>
                          <a:ext uri="{FF2B5EF4-FFF2-40B4-BE49-F238E27FC236}">
                            <a16:creationId xmlns:a16="http://schemas.microsoft.com/office/drawing/2014/main" id="{C5978F5B-9FB7-4B34-9F19-000FC1D3611F}"/>
                          </a:ext>
                        </a:extLst>
                      </p:cNvPr>
                      <p:cNvSpPr/>
                      <p:nvPr/>
                    </p:nvSpPr>
                    <p:spPr>
                      <a:xfrm>
                        <a:off x="8707581" y="-919080"/>
                        <a:ext cx="146853" cy="45882"/>
                      </a:xfrm>
                      <a:custGeom>
                        <a:avLst/>
                        <a:gdLst>
                          <a:gd name="connsiteX0" fmla="*/ 93827 w 146853"/>
                          <a:gd name="connsiteY0" fmla="*/ 27887 h 45882"/>
                          <a:gd name="connsiteX1" fmla="*/ 106236 w 146853"/>
                          <a:gd name="connsiteY1" fmla="*/ 45883 h 45882"/>
                          <a:gd name="connsiteX2" fmla="*/ 119836 w 146853"/>
                          <a:gd name="connsiteY2" fmla="*/ 34710 h 45882"/>
                          <a:gd name="connsiteX3" fmla="*/ 120615 w 146853"/>
                          <a:gd name="connsiteY3" fmla="*/ 44463 h 45882"/>
                          <a:gd name="connsiteX4" fmla="*/ 146853 w 146853"/>
                          <a:gd name="connsiteY4" fmla="*/ 11356 h 45882"/>
                          <a:gd name="connsiteX5" fmla="*/ 105916 w 146853"/>
                          <a:gd name="connsiteY5" fmla="*/ 15569 h 45882"/>
                          <a:gd name="connsiteX6" fmla="*/ 95933 w 146853"/>
                          <a:gd name="connsiteY6" fmla="*/ 5816 h 45882"/>
                          <a:gd name="connsiteX7" fmla="*/ 80181 w 146853"/>
                          <a:gd name="connsiteY7" fmla="*/ 16393 h 45882"/>
                          <a:gd name="connsiteX8" fmla="*/ 55316 w 146853"/>
                          <a:gd name="connsiteY8" fmla="*/ 15569 h 45882"/>
                          <a:gd name="connsiteX9" fmla="*/ 0 w 146853"/>
                          <a:gd name="connsiteY9" fmla="*/ 0 h 45882"/>
                          <a:gd name="connsiteX10" fmla="*/ 79448 w 146853"/>
                          <a:gd name="connsiteY10" fmla="*/ 37869 h 45882"/>
                          <a:gd name="connsiteX11" fmla="*/ 93827 w 146853"/>
                          <a:gd name="connsiteY11" fmla="*/ 27887 h 4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853" h="45882">
                            <a:moveTo>
                              <a:pt x="93827" y="27887"/>
                            </a:moveTo>
                            <a:cubicBezTo>
                              <a:pt x="100879" y="30634"/>
                              <a:pt x="104267" y="38556"/>
                              <a:pt x="106236" y="45883"/>
                            </a:cubicBezTo>
                            <a:cubicBezTo>
                              <a:pt x="104908" y="38831"/>
                              <a:pt x="113197" y="32054"/>
                              <a:pt x="119836" y="34710"/>
                            </a:cubicBezTo>
                            <a:cubicBezTo>
                              <a:pt x="120111" y="37961"/>
                              <a:pt x="120340" y="41212"/>
                              <a:pt x="120615" y="44463"/>
                            </a:cubicBezTo>
                            <a:cubicBezTo>
                              <a:pt x="129361" y="33428"/>
                              <a:pt x="138107" y="22392"/>
                              <a:pt x="146853" y="11356"/>
                            </a:cubicBezTo>
                            <a:cubicBezTo>
                              <a:pt x="133116" y="11127"/>
                              <a:pt x="119332" y="12547"/>
                              <a:pt x="105916" y="15569"/>
                            </a:cubicBezTo>
                            <a:cubicBezTo>
                              <a:pt x="110312" y="10944"/>
                              <a:pt x="102023" y="3892"/>
                              <a:pt x="95933" y="5816"/>
                            </a:cubicBezTo>
                            <a:cubicBezTo>
                              <a:pt x="89889" y="7739"/>
                              <a:pt x="85859" y="13554"/>
                              <a:pt x="80181" y="16393"/>
                            </a:cubicBezTo>
                            <a:cubicBezTo>
                              <a:pt x="72580" y="20148"/>
                              <a:pt x="63467" y="17904"/>
                              <a:pt x="55316" y="15569"/>
                            </a:cubicBezTo>
                            <a:cubicBezTo>
                              <a:pt x="36862" y="10349"/>
                              <a:pt x="18454" y="5083"/>
                              <a:pt x="0" y="0"/>
                            </a:cubicBezTo>
                            <a:cubicBezTo>
                              <a:pt x="27887" y="9799"/>
                              <a:pt x="56415" y="18362"/>
                              <a:pt x="79448" y="37869"/>
                            </a:cubicBezTo>
                            <a:cubicBezTo>
                              <a:pt x="80822" y="31550"/>
                              <a:pt x="86454" y="25002"/>
                              <a:pt x="93827" y="27887"/>
                            </a:cubicBezTo>
                            <a:close/>
                          </a:path>
                        </a:pathLst>
                      </a:custGeom>
                      <a:solidFill>
                        <a:srgbClr val="838288"/>
                      </a:solidFill>
                      <a:ln w="4577" cap="flat">
                        <a:noFill/>
                        <a:prstDash val="solid"/>
                        <a:miter/>
                      </a:ln>
                    </p:spPr>
                    <p:txBody>
                      <a:bodyPr rtlCol="0" anchor="ctr"/>
                      <a:lstStyle/>
                      <a:p>
                        <a:endParaRPr lang="th-TH"/>
                      </a:p>
                    </p:txBody>
                  </p:sp>
                  <p:sp>
                    <p:nvSpPr>
                      <p:cNvPr id="3009" name="Freeform: Shape 3008">
                        <a:extLst>
                          <a:ext uri="{FF2B5EF4-FFF2-40B4-BE49-F238E27FC236}">
                            <a16:creationId xmlns:a16="http://schemas.microsoft.com/office/drawing/2014/main" id="{D0E6B556-9BE2-4016-8221-04E4E074D177}"/>
                          </a:ext>
                        </a:extLst>
                      </p:cNvPr>
                      <p:cNvSpPr/>
                      <p:nvPr/>
                    </p:nvSpPr>
                    <p:spPr>
                      <a:xfrm>
                        <a:off x="8853473" y="-1157836"/>
                        <a:ext cx="118976" cy="223872"/>
                      </a:xfrm>
                      <a:custGeom>
                        <a:avLst/>
                        <a:gdLst>
                          <a:gd name="connsiteX0" fmla="*/ 14745 w 118976"/>
                          <a:gd name="connsiteY0" fmla="*/ 69191 h 223872"/>
                          <a:gd name="connsiteX1" fmla="*/ 99367 w 118976"/>
                          <a:gd name="connsiteY1" fmla="*/ 0 h 223872"/>
                          <a:gd name="connsiteX2" fmla="*/ 118462 w 118976"/>
                          <a:gd name="connsiteY2" fmla="*/ 72854 h 223872"/>
                          <a:gd name="connsiteX3" fmla="*/ 79769 w 118976"/>
                          <a:gd name="connsiteY3" fmla="*/ 140992 h 223872"/>
                          <a:gd name="connsiteX4" fmla="*/ 0 w 118976"/>
                          <a:gd name="connsiteY4" fmla="*/ 223828 h 223872"/>
                          <a:gd name="connsiteX5" fmla="*/ 14745 w 118976"/>
                          <a:gd name="connsiteY5" fmla="*/ 69191 h 22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76" h="223872">
                            <a:moveTo>
                              <a:pt x="14745" y="69191"/>
                            </a:moveTo>
                            <a:cubicBezTo>
                              <a:pt x="29123" y="34985"/>
                              <a:pt x="68458" y="20515"/>
                              <a:pt x="99367" y="0"/>
                            </a:cubicBezTo>
                            <a:cubicBezTo>
                              <a:pt x="110311" y="22987"/>
                              <a:pt x="121530" y="47577"/>
                              <a:pt x="118462" y="72854"/>
                            </a:cubicBezTo>
                            <a:cubicBezTo>
                              <a:pt x="115211" y="99184"/>
                              <a:pt x="97123" y="120935"/>
                              <a:pt x="79769" y="140992"/>
                            </a:cubicBezTo>
                            <a:cubicBezTo>
                              <a:pt x="64566" y="158576"/>
                              <a:pt x="20881" y="225843"/>
                              <a:pt x="0" y="223828"/>
                            </a:cubicBezTo>
                            <a:cubicBezTo>
                              <a:pt x="31230" y="173458"/>
                              <a:pt x="-6731" y="120248"/>
                              <a:pt x="14745" y="69191"/>
                            </a:cubicBezTo>
                            <a:close/>
                          </a:path>
                        </a:pathLst>
                      </a:custGeom>
                      <a:solidFill>
                        <a:srgbClr val="EAE7E8"/>
                      </a:solidFill>
                      <a:ln w="4577" cap="flat">
                        <a:noFill/>
                        <a:prstDash val="solid"/>
                        <a:miter/>
                      </a:ln>
                    </p:spPr>
                    <p:txBody>
                      <a:bodyPr rtlCol="0" anchor="ctr"/>
                      <a:lstStyle/>
                      <a:p>
                        <a:endParaRPr lang="th-TH"/>
                      </a:p>
                    </p:txBody>
                  </p:sp>
                  <p:sp>
                    <p:nvSpPr>
                      <p:cNvPr id="3010" name="Freeform: Shape 3009">
                        <a:extLst>
                          <a:ext uri="{FF2B5EF4-FFF2-40B4-BE49-F238E27FC236}">
                            <a16:creationId xmlns:a16="http://schemas.microsoft.com/office/drawing/2014/main" id="{8AD07953-E374-469E-B8D5-8B2AB9C048B9}"/>
                          </a:ext>
                        </a:extLst>
                      </p:cNvPr>
                      <p:cNvSpPr/>
                      <p:nvPr/>
                    </p:nvSpPr>
                    <p:spPr>
                      <a:xfrm>
                        <a:off x="8851457" y="-1173772"/>
                        <a:ext cx="118325" cy="257485"/>
                      </a:xfrm>
                      <a:custGeom>
                        <a:avLst/>
                        <a:gdLst>
                          <a:gd name="connsiteX0" fmla="*/ 24362 w 118325"/>
                          <a:gd name="connsiteY0" fmla="*/ 191362 h 257485"/>
                          <a:gd name="connsiteX1" fmla="*/ 62689 w 118325"/>
                          <a:gd name="connsiteY1" fmla="*/ 79265 h 257485"/>
                          <a:gd name="connsiteX2" fmla="*/ 118326 w 118325"/>
                          <a:gd name="connsiteY2" fmla="*/ 0 h 257485"/>
                          <a:gd name="connsiteX3" fmla="*/ 60766 w 118325"/>
                          <a:gd name="connsiteY3" fmla="*/ 135863 h 257485"/>
                          <a:gd name="connsiteX4" fmla="*/ 37641 w 118325"/>
                          <a:gd name="connsiteY4" fmla="*/ 182753 h 257485"/>
                          <a:gd name="connsiteX5" fmla="*/ 1 w 118325"/>
                          <a:gd name="connsiteY5" fmla="*/ 257485 h 257485"/>
                          <a:gd name="connsiteX6" fmla="*/ 24362 w 118325"/>
                          <a:gd name="connsiteY6" fmla="*/ 191362 h 25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25" h="257485">
                            <a:moveTo>
                              <a:pt x="24362" y="191362"/>
                            </a:moveTo>
                            <a:cubicBezTo>
                              <a:pt x="36176" y="153676"/>
                              <a:pt x="49455" y="116448"/>
                              <a:pt x="62689" y="79265"/>
                            </a:cubicBezTo>
                            <a:cubicBezTo>
                              <a:pt x="73862" y="47944"/>
                              <a:pt x="87920" y="13371"/>
                              <a:pt x="118326" y="0"/>
                            </a:cubicBezTo>
                            <a:cubicBezTo>
                              <a:pt x="104405" y="47257"/>
                              <a:pt x="82517" y="91674"/>
                              <a:pt x="60766" y="135863"/>
                            </a:cubicBezTo>
                            <a:cubicBezTo>
                              <a:pt x="53073" y="151478"/>
                              <a:pt x="45380" y="167139"/>
                              <a:pt x="37641" y="182753"/>
                            </a:cubicBezTo>
                            <a:cubicBezTo>
                              <a:pt x="30452" y="183257"/>
                              <a:pt x="5358" y="248510"/>
                              <a:pt x="1" y="257485"/>
                            </a:cubicBezTo>
                            <a:cubicBezTo>
                              <a:pt x="-137" y="237062"/>
                              <a:pt x="17859" y="212197"/>
                              <a:pt x="24362" y="191362"/>
                            </a:cubicBezTo>
                            <a:close/>
                          </a:path>
                        </a:pathLst>
                      </a:custGeom>
                      <a:solidFill>
                        <a:srgbClr val="EAE7E8"/>
                      </a:solidFill>
                      <a:ln w="4577" cap="flat">
                        <a:noFill/>
                        <a:prstDash val="solid"/>
                        <a:miter/>
                      </a:ln>
                    </p:spPr>
                    <p:txBody>
                      <a:bodyPr rtlCol="0" anchor="ctr"/>
                      <a:lstStyle/>
                      <a:p>
                        <a:endParaRPr lang="th-TH"/>
                      </a:p>
                    </p:txBody>
                  </p:sp>
                  <p:sp>
                    <p:nvSpPr>
                      <p:cNvPr id="3011" name="Freeform: Shape 3010">
                        <a:extLst>
                          <a:ext uri="{FF2B5EF4-FFF2-40B4-BE49-F238E27FC236}">
                            <a16:creationId xmlns:a16="http://schemas.microsoft.com/office/drawing/2014/main" id="{B19525CA-6901-4816-8E6B-E647A7C898B6}"/>
                          </a:ext>
                        </a:extLst>
                      </p:cNvPr>
                      <p:cNvSpPr/>
                      <p:nvPr/>
                    </p:nvSpPr>
                    <p:spPr>
                      <a:xfrm>
                        <a:off x="8823113" y="-1102704"/>
                        <a:ext cx="252585" cy="207820"/>
                      </a:xfrm>
                      <a:custGeom>
                        <a:avLst/>
                        <a:gdLst>
                          <a:gd name="connsiteX0" fmla="*/ 163155 w 252585"/>
                          <a:gd name="connsiteY0" fmla="*/ 114478 h 207820"/>
                          <a:gd name="connsiteX1" fmla="*/ 187012 w 252585"/>
                          <a:gd name="connsiteY1" fmla="*/ 77891 h 207820"/>
                          <a:gd name="connsiteX2" fmla="*/ 227217 w 252585"/>
                          <a:gd name="connsiteY2" fmla="*/ 44189 h 207820"/>
                          <a:gd name="connsiteX3" fmla="*/ 252585 w 252585"/>
                          <a:gd name="connsiteY3" fmla="*/ 0 h 207820"/>
                          <a:gd name="connsiteX4" fmla="*/ 201711 w 252585"/>
                          <a:gd name="connsiteY4" fmla="*/ 43456 h 207820"/>
                          <a:gd name="connsiteX5" fmla="*/ 113883 w 252585"/>
                          <a:gd name="connsiteY5" fmla="*/ 144243 h 207820"/>
                          <a:gd name="connsiteX6" fmla="*/ 0 w 252585"/>
                          <a:gd name="connsiteY6" fmla="*/ 207710 h 207820"/>
                          <a:gd name="connsiteX7" fmla="*/ 163155 w 252585"/>
                          <a:gd name="connsiteY7" fmla="*/ 114478 h 20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585" h="207820">
                            <a:moveTo>
                              <a:pt x="163155" y="114478"/>
                            </a:moveTo>
                            <a:cubicBezTo>
                              <a:pt x="170894" y="102115"/>
                              <a:pt x="177396" y="88881"/>
                              <a:pt x="187012" y="77891"/>
                            </a:cubicBezTo>
                            <a:cubicBezTo>
                              <a:pt x="198551" y="64703"/>
                              <a:pt x="213937" y="55591"/>
                              <a:pt x="227217" y="44189"/>
                            </a:cubicBezTo>
                            <a:cubicBezTo>
                              <a:pt x="240496" y="32787"/>
                              <a:pt x="252356" y="17538"/>
                              <a:pt x="252585" y="0"/>
                            </a:cubicBezTo>
                            <a:cubicBezTo>
                              <a:pt x="232208" y="9570"/>
                              <a:pt x="216364" y="26422"/>
                              <a:pt x="201711" y="43456"/>
                            </a:cubicBezTo>
                            <a:cubicBezTo>
                              <a:pt x="172634" y="77250"/>
                              <a:pt x="146120" y="113425"/>
                              <a:pt x="113883" y="144243"/>
                            </a:cubicBezTo>
                            <a:cubicBezTo>
                              <a:pt x="82058" y="174694"/>
                              <a:pt x="43868" y="199651"/>
                              <a:pt x="0" y="207710"/>
                            </a:cubicBezTo>
                            <a:cubicBezTo>
                              <a:pt x="64474" y="210274"/>
                              <a:pt x="129635" y="167780"/>
                              <a:pt x="163155" y="114478"/>
                            </a:cubicBezTo>
                            <a:close/>
                          </a:path>
                        </a:pathLst>
                      </a:custGeom>
                      <a:solidFill>
                        <a:srgbClr val="EAE7E8"/>
                      </a:solidFill>
                      <a:ln w="4577" cap="flat">
                        <a:noFill/>
                        <a:prstDash val="solid"/>
                        <a:miter/>
                      </a:ln>
                    </p:spPr>
                    <p:txBody>
                      <a:bodyPr rtlCol="0" anchor="ctr"/>
                      <a:lstStyle/>
                      <a:p>
                        <a:endParaRPr lang="th-TH"/>
                      </a:p>
                    </p:txBody>
                  </p:sp>
                  <p:sp>
                    <p:nvSpPr>
                      <p:cNvPr id="3012" name="Freeform: Shape 3011">
                        <a:extLst>
                          <a:ext uri="{FF2B5EF4-FFF2-40B4-BE49-F238E27FC236}">
                            <a16:creationId xmlns:a16="http://schemas.microsoft.com/office/drawing/2014/main" id="{B956280A-479F-466B-A0A0-0586969F6114}"/>
                          </a:ext>
                        </a:extLst>
                      </p:cNvPr>
                      <p:cNvSpPr/>
                      <p:nvPr/>
                    </p:nvSpPr>
                    <p:spPr>
                      <a:xfrm>
                        <a:off x="8760882" y="-1120104"/>
                        <a:ext cx="69101" cy="234406"/>
                      </a:xfrm>
                      <a:custGeom>
                        <a:avLst/>
                        <a:gdLst>
                          <a:gd name="connsiteX0" fmla="*/ 33977 w 69101"/>
                          <a:gd name="connsiteY0" fmla="*/ 73678 h 234406"/>
                          <a:gd name="connsiteX1" fmla="*/ 31459 w 69101"/>
                          <a:gd name="connsiteY1" fmla="*/ 48905 h 234406"/>
                          <a:gd name="connsiteX2" fmla="*/ 41579 w 69101"/>
                          <a:gd name="connsiteY2" fmla="*/ 82425 h 234406"/>
                          <a:gd name="connsiteX3" fmla="*/ 41533 w 69101"/>
                          <a:gd name="connsiteY3" fmla="*/ 0 h 234406"/>
                          <a:gd name="connsiteX4" fmla="*/ 59941 w 69101"/>
                          <a:gd name="connsiteY4" fmla="*/ 38327 h 234406"/>
                          <a:gd name="connsiteX5" fmla="*/ 67909 w 69101"/>
                          <a:gd name="connsiteY5" fmla="*/ 58888 h 234406"/>
                          <a:gd name="connsiteX6" fmla="*/ 66306 w 69101"/>
                          <a:gd name="connsiteY6" fmla="*/ 94834 h 234406"/>
                          <a:gd name="connsiteX7" fmla="*/ 41991 w 69101"/>
                          <a:gd name="connsiteY7" fmla="*/ 234406 h 234406"/>
                          <a:gd name="connsiteX8" fmla="*/ 37915 w 69101"/>
                          <a:gd name="connsiteY8" fmla="*/ 183761 h 234406"/>
                          <a:gd name="connsiteX9" fmla="*/ 36450 w 69101"/>
                          <a:gd name="connsiteY9" fmla="*/ 121347 h 234406"/>
                          <a:gd name="connsiteX10" fmla="*/ 0 w 69101"/>
                          <a:gd name="connsiteY10" fmla="*/ 26834 h 234406"/>
                          <a:gd name="connsiteX11" fmla="*/ 33977 w 69101"/>
                          <a:gd name="connsiteY11" fmla="*/ 73678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101" h="234406">
                            <a:moveTo>
                              <a:pt x="33977" y="73678"/>
                            </a:moveTo>
                            <a:cubicBezTo>
                              <a:pt x="33153" y="65436"/>
                              <a:pt x="32329" y="57148"/>
                              <a:pt x="31459" y="48905"/>
                            </a:cubicBezTo>
                            <a:cubicBezTo>
                              <a:pt x="34847" y="60078"/>
                              <a:pt x="38190" y="71251"/>
                              <a:pt x="41579" y="82425"/>
                            </a:cubicBezTo>
                            <a:cubicBezTo>
                              <a:pt x="48585" y="55545"/>
                              <a:pt x="48585" y="26880"/>
                              <a:pt x="41533" y="0"/>
                            </a:cubicBezTo>
                            <a:cubicBezTo>
                              <a:pt x="47669" y="12776"/>
                              <a:pt x="53805" y="25552"/>
                              <a:pt x="59941" y="38327"/>
                            </a:cubicBezTo>
                            <a:cubicBezTo>
                              <a:pt x="63147" y="44967"/>
                              <a:pt x="66352" y="51698"/>
                              <a:pt x="67909" y="58888"/>
                            </a:cubicBezTo>
                            <a:cubicBezTo>
                              <a:pt x="70473" y="70702"/>
                              <a:pt x="68412" y="82928"/>
                              <a:pt x="66306" y="94834"/>
                            </a:cubicBezTo>
                            <a:cubicBezTo>
                              <a:pt x="58201" y="141358"/>
                              <a:pt x="50096" y="187882"/>
                              <a:pt x="41991" y="234406"/>
                            </a:cubicBezTo>
                            <a:cubicBezTo>
                              <a:pt x="43822" y="224012"/>
                              <a:pt x="36908" y="197865"/>
                              <a:pt x="37915" y="183761"/>
                            </a:cubicBezTo>
                            <a:cubicBezTo>
                              <a:pt x="39381" y="163063"/>
                              <a:pt x="42586" y="141724"/>
                              <a:pt x="36450" y="121347"/>
                            </a:cubicBezTo>
                            <a:cubicBezTo>
                              <a:pt x="26468" y="88240"/>
                              <a:pt x="5220" y="62688"/>
                              <a:pt x="0" y="26834"/>
                            </a:cubicBezTo>
                            <a:cubicBezTo>
                              <a:pt x="11997" y="41853"/>
                              <a:pt x="22804" y="57972"/>
                              <a:pt x="33977" y="73678"/>
                            </a:cubicBezTo>
                            <a:close/>
                          </a:path>
                        </a:pathLst>
                      </a:custGeom>
                      <a:solidFill>
                        <a:srgbClr val="EAE7E8"/>
                      </a:solidFill>
                      <a:ln w="4577" cap="flat">
                        <a:noFill/>
                        <a:prstDash val="solid"/>
                        <a:miter/>
                      </a:ln>
                    </p:spPr>
                    <p:txBody>
                      <a:bodyPr rtlCol="0" anchor="ctr"/>
                      <a:lstStyle/>
                      <a:p>
                        <a:endParaRPr lang="th-TH"/>
                      </a:p>
                    </p:txBody>
                  </p:sp>
                </p:grpSp>
                <p:sp>
                  <p:nvSpPr>
                    <p:cNvPr id="2989" name="Freeform: Shape 2988">
                      <a:extLst>
                        <a:ext uri="{FF2B5EF4-FFF2-40B4-BE49-F238E27FC236}">
                          <a16:creationId xmlns:a16="http://schemas.microsoft.com/office/drawing/2014/main" id="{0DDA35D5-4DB3-4ED4-A930-51BA9FF95F34}"/>
                        </a:ext>
                      </a:extLst>
                    </p:cNvPr>
                    <p:cNvSpPr/>
                    <p:nvPr/>
                  </p:nvSpPr>
                  <p:spPr>
                    <a:xfrm>
                      <a:off x="8837904" y="-729870"/>
                      <a:ext cx="48407" cy="142160"/>
                    </a:xfrm>
                    <a:custGeom>
                      <a:avLst/>
                      <a:gdLst>
                        <a:gd name="connsiteX0" fmla="*/ 13280 w 48407"/>
                        <a:gd name="connsiteY0" fmla="*/ 134993 h 142160"/>
                        <a:gd name="connsiteX1" fmla="*/ 32191 w 48407"/>
                        <a:gd name="connsiteY1" fmla="*/ 142137 h 142160"/>
                        <a:gd name="connsiteX2" fmla="*/ 48081 w 48407"/>
                        <a:gd name="connsiteY2" fmla="*/ 132062 h 142160"/>
                        <a:gd name="connsiteX3" fmla="*/ 47532 w 48407"/>
                        <a:gd name="connsiteY3" fmla="*/ 122721 h 142160"/>
                        <a:gd name="connsiteX4" fmla="*/ 22529 w 48407"/>
                        <a:gd name="connsiteY4" fmla="*/ 0 h 142160"/>
                        <a:gd name="connsiteX5" fmla="*/ 19324 w 48407"/>
                        <a:gd name="connsiteY5" fmla="*/ 82653 h 142160"/>
                        <a:gd name="connsiteX6" fmla="*/ 0 w 48407"/>
                        <a:gd name="connsiteY6" fmla="*/ 43319 h 142160"/>
                        <a:gd name="connsiteX7" fmla="*/ 13280 w 48407"/>
                        <a:gd name="connsiteY7" fmla="*/ 134993 h 14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07" h="142160">
                          <a:moveTo>
                            <a:pt x="13280" y="134993"/>
                          </a:moveTo>
                          <a:cubicBezTo>
                            <a:pt x="19187" y="138336"/>
                            <a:pt x="25414" y="141770"/>
                            <a:pt x="32191" y="142137"/>
                          </a:cubicBezTo>
                          <a:cubicBezTo>
                            <a:pt x="38969" y="142503"/>
                            <a:pt x="46524" y="138702"/>
                            <a:pt x="48081" y="132062"/>
                          </a:cubicBezTo>
                          <a:cubicBezTo>
                            <a:pt x="48814" y="128994"/>
                            <a:pt x="48173" y="125789"/>
                            <a:pt x="47532" y="122721"/>
                          </a:cubicBezTo>
                          <a:cubicBezTo>
                            <a:pt x="39197" y="81829"/>
                            <a:pt x="30863" y="40938"/>
                            <a:pt x="22529" y="0"/>
                          </a:cubicBezTo>
                          <a:cubicBezTo>
                            <a:pt x="13966" y="26559"/>
                            <a:pt x="12867" y="55499"/>
                            <a:pt x="19324" y="82653"/>
                          </a:cubicBezTo>
                          <a:cubicBezTo>
                            <a:pt x="4030" y="82470"/>
                            <a:pt x="1557" y="53668"/>
                            <a:pt x="0" y="43319"/>
                          </a:cubicBezTo>
                          <a:cubicBezTo>
                            <a:pt x="1008" y="53805"/>
                            <a:pt x="7922" y="131925"/>
                            <a:pt x="13280" y="134993"/>
                          </a:cubicBezTo>
                          <a:close/>
                        </a:path>
                      </a:pathLst>
                    </a:custGeom>
                    <a:solidFill>
                      <a:srgbClr val="666822"/>
                    </a:solidFill>
                    <a:ln w="4577" cap="flat">
                      <a:noFill/>
                      <a:prstDash val="solid"/>
                      <a:miter/>
                    </a:ln>
                  </p:spPr>
                  <p:txBody>
                    <a:bodyPr rtlCol="0" anchor="ctr"/>
                    <a:lstStyle/>
                    <a:p>
                      <a:endParaRPr lang="th-TH"/>
                    </a:p>
                  </p:txBody>
                </p:sp>
                <p:sp>
                  <p:nvSpPr>
                    <p:cNvPr id="2990" name="Freeform: Shape 2989">
                      <a:extLst>
                        <a:ext uri="{FF2B5EF4-FFF2-40B4-BE49-F238E27FC236}">
                          <a16:creationId xmlns:a16="http://schemas.microsoft.com/office/drawing/2014/main" id="{BA303224-A6C2-46E7-AE86-F121CC4D3195}"/>
                        </a:ext>
                      </a:extLst>
                    </p:cNvPr>
                    <p:cNvSpPr/>
                    <p:nvPr/>
                  </p:nvSpPr>
                  <p:spPr>
                    <a:xfrm>
                      <a:off x="8845642" y="-622810"/>
                      <a:ext cx="59402" cy="282990"/>
                    </a:xfrm>
                    <a:custGeom>
                      <a:avLst/>
                      <a:gdLst>
                        <a:gd name="connsiteX0" fmla="*/ 12913 w 59402"/>
                        <a:gd name="connsiteY0" fmla="*/ 14012 h 282990"/>
                        <a:gd name="connsiteX1" fmla="*/ 0 w 59402"/>
                        <a:gd name="connsiteY1" fmla="*/ 274153 h 282990"/>
                        <a:gd name="connsiteX2" fmla="*/ 15065 w 59402"/>
                        <a:gd name="connsiteY2" fmla="*/ 282991 h 282990"/>
                        <a:gd name="connsiteX3" fmla="*/ 24865 w 59402"/>
                        <a:gd name="connsiteY3" fmla="*/ 0 h 282990"/>
                        <a:gd name="connsiteX4" fmla="*/ 12913 w 59402"/>
                        <a:gd name="connsiteY4" fmla="*/ 14012 h 282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02" h="282990">
                          <a:moveTo>
                            <a:pt x="12913" y="14012"/>
                          </a:moveTo>
                          <a:cubicBezTo>
                            <a:pt x="12913" y="14012"/>
                            <a:pt x="79173" y="105412"/>
                            <a:pt x="0" y="274153"/>
                          </a:cubicBezTo>
                          <a:lnTo>
                            <a:pt x="15065" y="282991"/>
                          </a:lnTo>
                          <a:cubicBezTo>
                            <a:pt x="15065" y="282991"/>
                            <a:pt x="107930" y="126980"/>
                            <a:pt x="24865" y="0"/>
                          </a:cubicBezTo>
                          <a:lnTo>
                            <a:pt x="12913" y="14012"/>
                          </a:lnTo>
                          <a:close/>
                        </a:path>
                      </a:pathLst>
                    </a:custGeom>
                    <a:solidFill>
                      <a:srgbClr val="666822"/>
                    </a:solidFill>
                    <a:ln w="4577" cap="flat">
                      <a:noFill/>
                      <a:prstDash val="solid"/>
                      <a:miter/>
                    </a:ln>
                  </p:spPr>
                  <p:txBody>
                    <a:bodyPr rtlCol="0" anchor="ctr"/>
                    <a:lstStyle/>
                    <a:p>
                      <a:endParaRPr lang="th-TH"/>
                    </a:p>
                  </p:txBody>
                </p:sp>
                <p:sp>
                  <p:nvSpPr>
                    <p:cNvPr id="2991" name="Freeform: Shape 2990">
                      <a:extLst>
                        <a:ext uri="{FF2B5EF4-FFF2-40B4-BE49-F238E27FC236}">
                          <a16:creationId xmlns:a16="http://schemas.microsoft.com/office/drawing/2014/main" id="{4875AE74-75DA-4112-AAEB-04508F1BC17C}"/>
                        </a:ext>
                      </a:extLst>
                    </p:cNvPr>
                    <p:cNvSpPr/>
                    <p:nvPr/>
                  </p:nvSpPr>
                  <p:spPr>
                    <a:xfrm>
                      <a:off x="8840193" y="-626107"/>
                      <a:ext cx="49398" cy="113974"/>
                    </a:xfrm>
                    <a:custGeom>
                      <a:avLst/>
                      <a:gdLst>
                        <a:gd name="connsiteX0" fmla="*/ 0 w 49398"/>
                        <a:gd name="connsiteY0" fmla="*/ 9937 h 113974"/>
                        <a:gd name="connsiteX1" fmla="*/ 16256 w 49398"/>
                        <a:gd name="connsiteY1" fmla="*/ 39335 h 113974"/>
                        <a:gd name="connsiteX2" fmla="*/ 25323 w 49398"/>
                        <a:gd name="connsiteY2" fmla="*/ 41945 h 113974"/>
                        <a:gd name="connsiteX3" fmla="*/ 34939 w 49398"/>
                        <a:gd name="connsiteY3" fmla="*/ 56644 h 113974"/>
                        <a:gd name="connsiteX4" fmla="*/ 48630 w 49398"/>
                        <a:gd name="connsiteY4" fmla="*/ 102527 h 113974"/>
                        <a:gd name="connsiteX5" fmla="*/ 45608 w 49398"/>
                        <a:gd name="connsiteY5" fmla="*/ 113975 h 113974"/>
                        <a:gd name="connsiteX6" fmla="*/ 37778 w 49398"/>
                        <a:gd name="connsiteY6" fmla="*/ 2793 h 113974"/>
                        <a:gd name="connsiteX7" fmla="*/ 26971 w 49398"/>
                        <a:gd name="connsiteY7" fmla="*/ 21614 h 113974"/>
                        <a:gd name="connsiteX8" fmla="*/ 7647 w 49398"/>
                        <a:gd name="connsiteY8" fmla="*/ 19919 h 113974"/>
                        <a:gd name="connsiteX9" fmla="*/ 5449 w 49398"/>
                        <a:gd name="connsiteY9" fmla="*/ 0 h 11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398" h="113974">
                          <a:moveTo>
                            <a:pt x="0" y="9937"/>
                          </a:moveTo>
                          <a:cubicBezTo>
                            <a:pt x="11723" y="11906"/>
                            <a:pt x="5816" y="33748"/>
                            <a:pt x="16256" y="39335"/>
                          </a:cubicBezTo>
                          <a:cubicBezTo>
                            <a:pt x="19049" y="40800"/>
                            <a:pt x="22392" y="40709"/>
                            <a:pt x="25323" y="41945"/>
                          </a:cubicBezTo>
                          <a:cubicBezTo>
                            <a:pt x="30909" y="44326"/>
                            <a:pt x="33199" y="50828"/>
                            <a:pt x="34939" y="56644"/>
                          </a:cubicBezTo>
                          <a:cubicBezTo>
                            <a:pt x="39518" y="71938"/>
                            <a:pt x="44051" y="87233"/>
                            <a:pt x="48630" y="102527"/>
                          </a:cubicBezTo>
                          <a:cubicBezTo>
                            <a:pt x="49913" y="106831"/>
                            <a:pt x="50004" y="113196"/>
                            <a:pt x="45608" y="113975"/>
                          </a:cubicBezTo>
                          <a:cubicBezTo>
                            <a:pt x="38419" y="77433"/>
                            <a:pt x="35763" y="40022"/>
                            <a:pt x="37778" y="2793"/>
                          </a:cubicBezTo>
                          <a:cubicBezTo>
                            <a:pt x="35397" y="9754"/>
                            <a:pt x="32741" y="17080"/>
                            <a:pt x="26971" y="21614"/>
                          </a:cubicBezTo>
                          <a:cubicBezTo>
                            <a:pt x="21201" y="26147"/>
                            <a:pt x="11311" y="26284"/>
                            <a:pt x="7647" y="19919"/>
                          </a:cubicBezTo>
                          <a:cubicBezTo>
                            <a:pt x="4259" y="14058"/>
                            <a:pt x="7647" y="6365"/>
                            <a:pt x="5449" y="0"/>
                          </a:cubicBezTo>
                        </a:path>
                      </a:pathLst>
                    </a:custGeom>
                    <a:solidFill>
                      <a:srgbClr val="213F00">
                        <a:alpha val="50000"/>
                      </a:srgbClr>
                    </a:solidFill>
                    <a:ln w="4577" cap="flat">
                      <a:noFill/>
                      <a:prstDash val="solid"/>
                      <a:miter/>
                    </a:ln>
                  </p:spPr>
                  <p:txBody>
                    <a:bodyPr rtlCol="0" anchor="ctr"/>
                    <a:lstStyle/>
                    <a:p>
                      <a:endParaRPr lang="th-TH"/>
                    </a:p>
                  </p:txBody>
                </p:sp>
                <p:sp>
                  <p:nvSpPr>
                    <p:cNvPr id="2992" name="Freeform: Shape 2991">
                      <a:extLst>
                        <a:ext uri="{FF2B5EF4-FFF2-40B4-BE49-F238E27FC236}">
                          <a16:creationId xmlns:a16="http://schemas.microsoft.com/office/drawing/2014/main" id="{FE93A503-07EA-446D-95C5-78C1111F4C4E}"/>
                        </a:ext>
                      </a:extLst>
                    </p:cNvPr>
                    <p:cNvSpPr/>
                    <p:nvPr/>
                  </p:nvSpPr>
                  <p:spPr>
                    <a:xfrm>
                      <a:off x="8854894" y="-520558"/>
                      <a:ext cx="41702" cy="172770"/>
                    </a:xfrm>
                    <a:custGeom>
                      <a:avLst/>
                      <a:gdLst>
                        <a:gd name="connsiteX0" fmla="*/ 35624 w 41702"/>
                        <a:gd name="connsiteY0" fmla="*/ 0 h 172770"/>
                        <a:gd name="connsiteX1" fmla="*/ 21245 w 41702"/>
                        <a:gd name="connsiteY1" fmla="*/ 117180 h 172770"/>
                        <a:gd name="connsiteX2" fmla="*/ 10622 w 41702"/>
                        <a:gd name="connsiteY2" fmla="*/ 147632 h 172770"/>
                        <a:gd name="connsiteX3" fmla="*/ 685 w 41702"/>
                        <a:gd name="connsiteY3" fmla="*/ 172771 h 172770"/>
                        <a:gd name="connsiteX4" fmla="*/ 21795 w 41702"/>
                        <a:gd name="connsiteY4" fmla="*/ 95658 h 172770"/>
                        <a:gd name="connsiteX5" fmla="*/ 35624 w 41702"/>
                        <a:gd name="connsiteY5" fmla="*/ 0 h 17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2" h="172770">
                          <a:moveTo>
                            <a:pt x="35624" y="0"/>
                          </a:moveTo>
                          <a:cubicBezTo>
                            <a:pt x="49041" y="38098"/>
                            <a:pt x="38463" y="80639"/>
                            <a:pt x="21245" y="117180"/>
                          </a:cubicBezTo>
                          <a:cubicBezTo>
                            <a:pt x="16621" y="126980"/>
                            <a:pt x="11446" y="136871"/>
                            <a:pt x="10622" y="147632"/>
                          </a:cubicBezTo>
                          <a:cubicBezTo>
                            <a:pt x="9706" y="159537"/>
                            <a:pt x="11721" y="166498"/>
                            <a:pt x="685" y="172771"/>
                          </a:cubicBezTo>
                          <a:cubicBezTo>
                            <a:pt x="-3940" y="152852"/>
                            <a:pt x="16163" y="118096"/>
                            <a:pt x="21795" y="95658"/>
                          </a:cubicBezTo>
                          <a:cubicBezTo>
                            <a:pt x="29579" y="64337"/>
                            <a:pt x="34250" y="32237"/>
                            <a:pt x="35624" y="0"/>
                          </a:cubicBezTo>
                          <a:close/>
                        </a:path>
                      </a:pathLst>
                    </a:custGeom>
                    <a:solidFill>
                      <a:srgbClr val="213F00">
                        <a:alpha val="50000"/>
                      </a:srgbClr>
                    </a:solidFill>
                    <a:ln w="4577" cap="flat">
                      <a:noFill/>
                      <a:prstDash val="solid"/>
                      <a:miter/>
                    </a:ln>
                  </p:spPr>
                  <p:txBody>
                    <a:bodyPr rtlCol="0" anchor="ctr"/>
                    <a:lstStyle/>
                    <a:p>
                      <a:endParaRPr lang="th-TH"/>
                    </a:p>
                  </p:txBody>
                </p:sp>
              </p:grpSp>
              <p:grpSp>
                <p:nvGrpSpPr>
                  <p:cNvPr id="2924" name="Graphic 4">
                    <a:extLst>
                      <a:ext uri="{FF2B5EF4-FFF2-40B4-BE49-F238E27FC236}">
                        <a16:creationId xmlns:a16="http://schemas.microsoft.com/office/drawing/2014/main" id="{4184F7CB-3973-400A-8FB7-DFDCF527351F}"/>
                      </a:ext>
                    </a:extLst>
                  </p:cNvPr>
                  <p:cNvGrpSpPr/>
                  <p:nvPr/>
                </p:nvGrpSpPr>
                <p:grpSpPr>
                  <a:xfrm>
                    <a:off x="8367932" y="-815478"/>
                    <a:ext cx="1296959" cy="2043793"/>
                    <a:chOff x="8367932" y="-815478"/>
                    <a:chExt cx="1296959" cy="2043793"/>
                  </a:xfrm>
                </p:grpSpPr>
                <p:grpSp>
                  <p:nvGrpSpPr>
                    <p:cNvPr id="2925" name="Graphic 4">
                      <a:extLst>
                        <a:ext uri="{FF2B5EF4-FFF2-40B4-BE49-F238E27FC236}">
                          <a16:creationId xmlns:a16="http://schemas.microsoft.com/office/drawing/2014/main" id="{DDDADB13-8367-4150-BAAD-075BCB1BE03A}"/>
                        </a:ext>
                      </a:extLst>
                    </p:cNvPr>
                    <p:cNvGrpSpPr/>
                    <p:nvPr/>
                  </p:nvGrpSpPr>
                  <p:grpSpPr>
                    <a:xfrm>
                      <a:off x="8800703" y="-426804"/>
                      <a:ext cx="261871" cy="443012"/>
                      <a:chOff x="8800703" y="-426804"/>
                      <a:chExt cx="261871" cy="443012"/>
                    </a:xfrm>
                  </p:grpSpPr>
                  <p:grpSp>
                    <p:nvGrpSpPr>
                      <p:cNvPr id="2977" name="Graphic 4">
                        <a:extLst>
                          <a:ext uri="{FF2B5EF4-FFF2-40B4-BE49-F238E27FC236}">
                            <a16:creationId xmlns:a16="http://schemas.microsoft.com/office/drawing/2014/main" id="{D58DC98C-64D7-44ED-A6FC-8370F5E20C2C}"/>
                          </a:ext>
                        </a:extLst>
                      </p:cNvPr>
                      <p:cNvGrpSpPr/>
                      <p:nvPr/>
                    </p:nvGrpSpPr>
                    <p:grpSpPr>
                      <a:xfrm>
                        <a:off x="8800703" y="-426804"/>
                        <a:ext cx="261871" cy="443012"/>
                        <a:chOff x="8800703" y="-426804"/>
                        <a:chExt cx="261871" cy="443012"/>
                      </a:xfrm>
                    </p:grpSpPr>
                    <p:sp>
                      <p:nvSpPr>
                        <p:cNvPr id="2984" name="Freeform: Shape 2983">
                          <a:extLst>
                            <a:ext uri="{FF2B5EF4-FFF2-40B4-BE49-F238E27FC236}">
                              <a16:creationId xmlns:a16="http://schemas.microsoft.com/office/drawing/2014/main" id="{CF574E6E-7436-45CD-B7EE-CABAF06D2664}"/>
                            </a:ext>
                          </a:extLst>
                        </p:cNvPr>
                        <p:cNvSpPr/>
                        <p:nvPr/>
                      </p:nvSpPr>
                      <p:spPr>
                        <a:xfrm>
                          <a:off x="8936774" y="-105642"/>
                          <a:ext cx="58927" cy="120797"/>
                        </a:xfrm>
                        <a:custGeom>
                          <a:avLst/>
                          <a:gdLst>
                            <a:gd name="connsiteX0" fmla="*/ 50181 w 58927"/>
                            <a:gd name="connsiteY0" fmla="*/ 88240 h 120797"/>
                            <a:gd name="connsiteX1" fmla="*/ 21241 w 58927"/>
                            <a:gd name="connsiteY1" fmla="*/ 0 h 120797"/>
                            <a:gd name="connsiteX2" fmla="*/ 1184 w 58927"/>
                            <a:gd name="connsiteY2" fmla="*/ 412 h 120797"/>
                            <a:gd name="connsiteX3" fmla="*/ 58332 w 58927"/>
                            <a:gd name="connsiteY3" fmla="*/ 120798 h 120797"/>
                            <a:gd name="connsiteX4" fmla="*/ 50868 w 58927"/>
                            <a:gd name="connsiteY4" fmla="*/ 91125 h 120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7" h="120797">
                              <a:moveTo>
                                <a:pt x="50181" y="88240"/>
                              </a:moveTo>
                              <a:cubicBezTo>
                                <a:pt x="29392" y="64200"/>
                                <a:pt x="18722" y="31688"/>
                                <a:pt x="21241" y="0"/>
                              </a:cubicBezTo>
                              <a:cubicBezTo>
                                <a:pt x="14555" y="137"/>
                                <a:pt x="7870" y="275"/>
                                <a:pt x="1184" y="412"/>
                              </a:cubicBezTo>
                              <a:cubicBezTo>
                                <a:pt x="-5685" y="46982"/>
                                <a:pt x="17852" y="96666"/>
                                <a:pt x="58332" y="120798"/>
                              </a:cubicBezTo>
                              <a:cubicBezTo>
                                <a:pt x="60255" y="110449"/>
                                <a:pt x="57462" y="99321"/>
                                <a:pt x="50868" y="91125"/>
                              </a:cubicBezTo>
                            </a:path>
                          </a:pathLst>
                        </a:custGeom>
                        <a:solidFill>
                          <a:srgbClr val="49684F"/>
                        </a:solidFill>
                        <a:ln w="4577" cap="flat">
                          <a:noFill/>
                          <a:prstDash val="solid"/>
                          <a:miter/>
                        </a:ln>
                      </p:spPr>
                      <p:txBody>
                        <a:bodyPr rtlCol="0" anchor="ctr"/>
                        <a:lstStyle/>
                        <a:p>
                          <a:endParaRPr lang="th-TH"/>
                        </a:p>
                      </p:txBody>
                    </p:sp>
                    <p:sp>
                      <p:nvSpPr>
                        <p:cNvPr id="2985" name="Freeform: Shape 2984">
                          <a:extLst>
                            <a:ext uri="{FF2B5EF4-FFF2-40B4-BE49-F238E27FC236}">
                              <a16:creationId xmlns:a16="http://schemas.microsoft.com/office/drawing/2014/main" id="{4C46DE52-E8E7-4E61-AA0F-69E257713A2A}"/>
                            </a:ext>
                          </a:extLst>
                        </p:cNvPr>
                        <p:cNvSpPr/>
                        <p:nvPr/>
                      </p:nvSpPr>
                      <p:spPr>
                        <a:xfrm>
                          <a:off x="8934759" y="-102879"/>
                          <a:ext cx="64278" cy="119088"/>
                        </a:xfrm>
                        <a:custGeom>
                          <a:avLst/>
                          <a:gdLst>
                            <a:gd name="connsiteX0" fmla="*/ 61903 w 64278"/>
                            <a:gd name="connsiteY0" fmla="*/ 107320 h 119088"/>
                            <a:gd name="connsiteX1" fmla="*/ 16845 w 64278"/>
                            <a:gd name="connsiteY1" fmla="*/ 20774 h 119088"/>
                            <a:gd name="connsiteX2" fmla="*/ 13319 w 64278"/>
                            <a:gd name="connsiteY2" fmla="*/ 5709 h 119088"/>
                            <a:gd name="connsiteX3" fmla="*/ 85 w 64278"/>
                            <a:gd name="connsiteY3" fmla="*/ 1038 h 119088"/>
                            <a:gd name="connsiteX4" fmla="*/ 60713 w 64278"/>
                            <a:gd name="connsiteY4" fmla="*/ 119088 h 119088"/>
                            <a:gd name="connsiteX5" fmla="*/ 63369 w 64278"/>
                            <a:gd name="connsiteY5" fmla="*/ 108785 h 11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278" h="119088">
                              <a:moveTo>
                                <a:pt x="61903" y="107320"/>
                              </a:moveTo>
                              <a:cubicBezTo>
                                <a:pt x="36672" y="85569"/>
                                <a:pt x="20187" y="53927"/>
                                <a:pt x="16845" y="20774"/>
                              </a:cubicBezTo>
                              <a:cubicBezTo>
                                <a:pt x="16295" y="15600"/>
                                <a:pt x="16020" y="10150"/>
                                <a:pt x="13319" y="5709"/>
                              </a:cubicBezTo>
                              <a:cubicBezTo>
                                <a:pt x="10617" y="1267"/>
                                <a:pt x="4527" y="-1664"/>
                                <a:pt x="85" y="1038"/>
                              </a:cubicBezTo>
                              <a:cubicBezTo>
                                <a:pt x="-1609" y="47241"/>
                                <a:pt x="22202" y="93537"/>
                                <a:pt x="60713" y="119088"/>
                              </a:cubicBezTo>
                              <a:cubicBezTo>
                                <a:pt x="64056" y="117028"/>
                                <a:pt x="65292" y="112219"/>
                                <a:pt x="63369" y="108785"/>
                              </a:cubicBezTo>
                            </a:path>
                          </a:pathLst>
                        </a:custGeom>
                        <a:solidFill>
                          <a:srgbClr val="304640"/>
                        </a:solidFill>
                        <a:ln w="4577" cap="flat">
                          <a:noFill/>
                          <a:prstDash val="solid"/>
                          <a:miter/>
                        </a:ln>
                      </p:spPr>
                      <p:txBody>
                        <a:bodyPr rtlCol="0" anchor="ctr"/>
                        <a:lstStyle/>
                        <a:p>
                          <a:endParaRPr lang="th-TH"/>
                        </a:p>
                      </p:txBody>
                    </p:sp>
                    <p:sp>
                      <p:nvSpPr>
                        <p:cNvPr id="2986" name="Freeform: Shape 2985">
                          <a:extLst>
                            <a:ext uri="{FF2B5EF4-FFF2-40B4-BE49-F238E27FC236}">
                              <a16:creationId xmlns:a16="http://schemas.microsoft.com/office/drawing/2014/main" id="{14E27318-F4A6-4E90-BF63-7A5C0FD6A40B}"/>
                            </a:ext>
                          </a:extLst>
                        </p:cNvPr>
                        <p:cNvSpPr/>
                        <p:nvPr/>
                      </p:nvSpPr>
                      <p:spPr>
                        <a:xfrm>
                          <a:off x="8800703" y="-401526"/>
                          <a:ext cx="164824" cy="304175"/>
                        </a:xfrm>
                        <a:custGeom>
                          <a:avLst/>
                          <a:gdLst>
                            <a:gd name="connsiteX0" fmla="*/ 155342 w 164824"/>
                            <a:gd name="connsiteY0" fmla="*/ 95821 h 304175"/>
                            <a:gd name="connsiteX1" fmla="*/ 164684 w 164824"/>
                            <a:gd name="connsiteY1" fmla="*/ 20266 h 304175"/>
                            <a:gd name="connsiteX2" fmla="*/ 162531 w 164824"/>
                            <a:gd name="connsiteY2" fmla="*/ 12206 h 304175"/>
                            <a:gd name="connsiteX3" fmla="*/ 156578 w 164824"/>
                            <a:gd name="connsiteY3" fmla="*/ 8268 h 304175"/>
                            <a:gd name="connsiteX4" fmla="*/ 25569 w 164824"/>
                            <a:gd name="connsiteY4" fmla="*/ 42337 h 304175"/>
                            <a:gd name="connsiteX5" fmla="*/ 1803 w 164824"/>
                            <a:gd name="connsiteY5" fmla="*/ 146604 h 304175"/>
                            <a:gd name="connsiteX6" fmla="*/ 44756 w 164824"/>
                            <a:gd name="connsiteY6" fmla="*/ 246750 h 304175"/>
                            <a:gd name="connsiteX7" fmla="*/ 151358 w 164824"/>
                            <a:gd name="connsiteY7" fmla="*/ 280498 h 304175"/>
                            <a:gd name="connsiteX8" fmla="*/ 155342 w 164824"/>
                            <a:gd name="connsiteY8" fmla="*/ 95821 h 30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24" h="304175">
                              <a:moveTo>
                                <a:pt x="155342" y="95821"/>
                              </a:moveTo>
                              <a:cubicBezTo>
                                <a:pt x="158685" y="70636"/>
                                <a:pt x="165920" y="45680"/>
                                <a:pt x="164684" y="20266"/>
                              </a:cubicBezTo>
                              <a:cubicBezTo>
                                <a:pt x="164546" y="17472"/>
                                <a:pt x="164225" y="14450"/>
                                <a:pt x="162531" y="12206"/>
                              </a:cubicBezTo>
                              <a:cubicBezTo>
                                <a:pt x="161066" y="10283"/>
                                <a:pt x="158776" y="9184"/>
                                <a:pt x="156578" y="8268"/>
                              </a:cubicBezTo>
                              <a:cubicBezTo>
                                <a:pt x="111886" y="-10735"/>
                                <a:pt x="55288" y="4010"/>
                                <a:pt x="25569" y="42337"/>
                              </a:cubicBezTo>
                              <a:cubicBezTo>
                                <a:pt x="3131" y="71277"/>
                                <a:pt x="-3692" y="110337"/>
                                <a:pt x="1803" y="146604"/>
                              </a:cubicBezTo>
                              <a:cubicBezTo>
                                <a:pt x="7298" y="182825"/>
                                <a:pt x="24104" y="216528"/>
                                <a:pt x="44756" y="246750"/>
                              </a:cubicBezTo>
                              <a:cubicBezTo>
                                <a:pt x="66690" y="278850"/>
                                <a:pt x="128096" y="336959"/>
                                <a:pt x="151358" y="280498"/>
                              </a:cubicBezTo>
                              <a:cubicBezTo>
                                <a:pt x="172880" y="228159"/>
                                <a:pt x="147924" y="151687"/>
                                <a:pt x="155342" y="95821"/>
                              </a:cubicBezTo>
                              <a:close/>
                            </a:path>
                          </a:pathLst>
                        </a:custGeom>
                        <a:solidFill>
                          <a:srgbClr val="4C5E59"/>
                        </a:solidFill>
                        <a:ln w="4577" cap="flat">
                          <a:noFill/>
                          <a:prstDash val="solid"/>
                          <a:miter/>
                        </a:ln>
                      </p:spPr>
                      <p:txBody>
                        <a:bodyPr rtlCol="0" anchor="ctr"/>
                        <a:lstStyle/>
                        <a:p>
                          <a:endParaRPr lang="th-TH"/>
                        </a:p>
                      </p:txBody>
                    </p:sp>
                    <p:sp>
                      <p:nvSpPr>
                        <p:cNvPr id="2987" name="Freeform: Shape 2986">
                          <a:extLst>
                            <a:ext uri="{FF2B5EF4-FFF2-40B4-BE49-F238E27FC236}">
                              <a16:creationId xmlns:a16="http://schemas.microsoft.com/office/drawing/2014/main" id="{96499EB5-5307-4043-8CCE-77DF6B2F1A98}"/>
                            </a:ext>
                          </a:extLst>
                        </p:cNvPr>
                        <p:cNvSpPr/>
                        <p:nvPr/>
                      </p:nvSpPr>
                      <p:spPr>
                        <a:xfrm>
                          <a:off x="8941104" y="-426804"/>
                          <a:ext cx="121470" cy="328462"/>
                        </a:xfrm>
                        <a:custGeom>
                          <a:avLst/>
                          <a:gdLst>
                            <a:gd name="connsiteX0" fmla="*/ 7203 w 121470"/>
                            <a:gd name="connsiteY0" fmla="*/ 227793 h 328462"/>
                            <a:gd name="connsiteX1" fmla="*/ 24741 w 121470"/>
                            <a:gd name="connsiteY1" fmla="*/ 53236 h 328462"/>
                            <a:gd name="connsiteX2" fmla="*/ 57711 w 121470"/>
                            <a:gd name="connsiteY2" fmla="*/ 2225 h 328462"/>
                            <a:gd name="connsiteX3" fmla="*/ 110737 w 121470"/>
                            <a:gd name="connsiteY3" fmla="*/ 25304 h 328462"/>
                            <a:gd name="connsiteX4" fmla="*/ 121132 w 121470"/>
                            <a:gd name="connsiteY4" fmla="*/ 86481 h 328462"/>
                            <a:gd name="connsiteX5" fmla="*/ 34952 w 121470"/>
                            <a:gd name="connsiteY5" fmla="*/ 312233 h 328462"/>
                            <a:gd name="connsiteX6" fmla="*/ 22131 w 121470"/>
                            <a:gd name="connsiteY6" fmla="*/ 324642 h 328462"/>
                            <a:gd name="connsiteX7" fmla="*/ 7203 w 121470"/>
                            <a:gd name="connsiteY7" fmla="*/ 227793 h 32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470" h="328462">
                              <a:moveTo>
                                <a:pt x="7203" y="227793"/>
                              </a:moveTo>
                              <a:cubicBezTo>
                                <a:pt x="5005" y="169180"/>
                                <a:pt x="10958" y="110247"/>
                                <a:pt x="24741" y="53236"/>
                              </a:cubicBezTo>
                              <a:cubicBezTo>
                                <a:pt x="29686" y="32722"/>
                                <a:pt x="38020" y="9780"/>
                                <a:pt x="57711" y="2225"/>
                              </a:cubicBezTo>
                              <a:cubicBezTo>
                                <a:pt x="77309" y="-5285"/>
                                <a:pt x="100205" y="7170"/>
                                <a:pt x="110737" y="25304"/>
                              </a:cubicBezTo>
                              <a:cubicBezTo>
                                <a:pt x="121315" y="43437"/>
                                <a:pt x="122185" y="65554"/>
                                <a:pt x="121132" y="86481"/>
                              </a:cubicBezTo>
                              <a:cubicBezTo>
                                <a:pt x="117011" y="168264"/>
                                <a:pt x="86376" y="248491"/>
                                <a:pt x="34952" y="312233"/>
                              </a:cubicBezTo>
                              <a:cubicBezTo>
                                <a:pt x="31197" y="316903"/>
                                <a:pt x="27213" y="321528"/>
                                <a:pt x="22131" y="324642"/>
                              </a:cubicBezTo>
                              <a:cubicBezTo>
                                <a:pt x="-17250" y="348728"/>
                                <a:pt x="8119" y="252017"/>
                                <a:pt x="7203" y="227793"/>
                              </a:cubicBezTo>
                              <a:close/>
                            </a:path>
                          </a:pathLst>
                        </a:custGeom>
                        <a:solidFill>
                          <a:srgbClr val="737977"/>
                        </a:solidFill>
                        <a:ln w="4577" cap="flat">
                          <a:noFill/>
                          <a:prstDash val="solid"/>
                          <a:miter/>
                        </a:ln>
                      </p:spPr>
                      <p:txBody>
                        <a:bodyPr rtlCol="0" anchor="ctr"/>
                        <a:lstStyle/>
                        <a:p>
                          <a:endParaRPr lang="th-TH"/>
                        </a:p>
                      </p:txBody>
                    </p:sp>
                  </p:grpSp>
                  <p:sp>
                    <p:nvSpPr>
                      <p:cNvPr id="2978" name="Freeform: Shape 2977">
                        <a:extLst>
                          <a:ext uri="{FF2B5EF4-FFF2-40B4-BE49-F238E27FC236}">
                            <a16:creationId xmlns:a16="http://schemas.microsoft.com/office/drawing/2014/main" id="{F4DF5950-4F5D-41E8-B7DE-9534C2AE571F}"/>
                          </a:ext>
                        </a:extLst>
                      </p:cNvPr>
                      <p:cNvSpPr/>
                      <p:nvPr/>
                    </p:nvSpPr>
                    <p:spPr>
                      <a:xfrm>
                        <a:off x="8824010" y="-390070"/>
                        <a:ext cx="143774" cy="298368"/>
                      </a:xfrm>
                      <a:custGeom>
                        <a:avLst/>
                        <a:gdLst>
                          <a:gd name="connsiteX0" fmla="*/ 51305 w 143774"/>
                          <a:gd name="connsiteY0" fmla="*/ 7528 h 298368"/>
                          <a:gd name="connsiteX1" fmla="*/ 22914 w 143774"/>
                          <a:gd name="connsiteY1" fmla="*/ 42970 h 298368"/>
                          <a:gd name="connsiteX2" fmla="*/ 2995 w 143774"/>
                          <a:gd name="connsiteY2" fmla="*/ 67881 h 298368"/>
                          <a:gd name="connsiteX3" fmla="*/ 3224 w 143774"/>
                          <a:gd name="connsiteY3" fmla="*/ 125349 h 298368"/>
                          <a:gd name="connsiteX4" fmla="*/ 20350 w 143774"/>
                          <a:gd name="connsiteY4" fmla="*/ 83083 h 298368"/>
                          <a:gd name="connsiteX5" fmla="*/ 27219 w 143774"/>
                          <a:gd name="connsiteY5" fmla="*/ 71681 h 298368"/>
                          <a:gd name="connsiteX6" fmla="*/ 36514 w 143774"/>
                          <a:gd name="connsiteY6" fmla="*/ 67057 h 298368"/>
                          <a:gd name="connsiteX7" fmla="*/ 85282 w 143774"/>
                          <a:gd name="connsiteY7" fmla="*/ 67789 h 298368"/>
                          <a:gd name="connsiteX8" fmla="*/ 97279 w 143774"/>
                          <a:gd name="connsiteY8" fmla="*/ 118572 h 298368"/>
                          <a:gd name="connsiteX9" fmla="*/ 96364 w 143774"/>
                          <a:gd name="connsiteY9" fmla="*/ 127730 h 298368"/>
                          <a:gd name="connsiteX10" fmla="*/ 94486 w 143774"/>
                          <a:gd name="connsiteY10" fmla="*/ 132950 h 298368"/>
                          <a:gd name="connsiteX11" fmla="*/ 87984 w 143774"/>
                          <a:gd name="connsiteY11" fmla="*/ 133866 h 298368"/>
                          <a:gd name="connsiteX12" fmla="*/ 46680 w 143774"/>
                          <a:gd name="connsiteY12" fmla="*/ 120266 h 298368"/>
                          <a:gd name="connsiteX13" fmla="*/ 67698 w 143774"/>
                          <a:gd name="connsiteY13" fmla="*/ 146871 h 298368"/>
                          <a:gd name="connsiteX14" fmla="*/ 106667 w 143774"/>
                          <a:gd name="connsiteY14" fmla="*/ 230349 h 298368"/>
                          <a:gd name="connsiteX15" fmla="*/ 104835 w 143774"/>
                          <a:gd name="connsiteY15" fmla="*/ 235569 h 298368"/>
                          <a:gd name="connsiteX16" fmla="*/ 99890 w 143774"/>
                          <a:gd name="connsiteY16" fmla="*/ 237217 h 298368"/>
                          <a:gd name="connsiteX17" fmla="*/ 41963 w 143774"/>
                          <a:gd name="connsiteY17" fmla="*/ 212261 h 298368"/>
                          <a:gd name="connsiteX18" fmla="*/ 5834 w 143774"/>
                          <a:gd name="connsiteY18" fmla="*/ 158410 h 298368"/>
                          <a:gd name="connsiteX19" fmla="*/ 27493 w 143774"/>
                          <a:gd name="connsiteY19" fmla="*/ 198707 h 298368"/>
                          <a:gd name="connsiteX20" fmla="*/ 67744 w 143774"/>
                          <a:gd name="connsiteY20" fmla="*/ 259609 h 298368"/>
                          <a:gd name="connsiteX21" fmla="*/ 123976 w 143774"/>
                          <a:gd name="connsiteY21" fmla="*/ 297708 h 298368"/>
                          <a:gd name="connsiteX22" fmla="*/ 118618 w 143774"/>
                          <a:gd name="connsiteY22" fmla="*/ 217985 h 298368"/>
                          <a:gd name="connsiteX23" fmla="*/ 131898 w 143774"/>
                          <a:gd name="connsiteY23" fmla="*/ 159921 h 298368"/>
                          <a:gd name="connsiteX24" fmla="*/ 51305 w 143774"/>
                          <a:gd name="connsiteY24" fmla="*/ 7528 h 29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3774" h="298368">
                            <a:moveTo>
                              <a:pt x="51305" y="7528"/>
                            </a:moveTo>
                            <a:cubicBezTo>
                              <a:pt x="36056" y="12931"/>
                              <a:pt x="22502" y="26806"/>
                              <a:pt x="22914" y="42970"/>
                            </a:cubicBezTo>
                            <a:cubicBezTo>
                              <a:pt x="11558" y="43978"/>
                              <a:pt x="5422" y="56708"/>
                              <a:pt x="2995" y="67881"/>
                            </a:cubicBezTo>
                            <a:cubicBezTo>
                              <a:pt x="-1081" y="86747"/>
                              <a:pt x="-989" y="106529"/>
                              <a:pt x="3224" y="125349"/>
                            </a:cubicBezTo>
                            <a:cubicBezTo>
                              <a:pt x="8948" y="111245"/>
                              <a:pt x="14626" y="97141"/>
                              <a:pt x="20350" y="83083"/>
                            </a:cubicBezTo>
                            <a:cubicBezTo>
                              <a:pt x="22044" y="78916"/>
                              <a:pt x="23830" y="74612"/>
                              <a:pt x="27219" y="71681"/>
                            </a:cubicBezTo>
                            <a:cubicBezTo>
                              <a:pt x="29874" y="69392"/>
                              <a:pt x="33217" y="68201"/>
                              <a:pt x="36514" y="67057"/>
                            </a:cubicBezTo>
                            <a:cubicBezTo>
                              <a:pt x="52587" y="61516"/>
                              <a:pt x="71865" y="57349"/>
                              <a:pt x="85282" y="67789"/>
                            </a:cubicBezTo>
                            <a:cubicBezTo>
                              <a:pt x="99615" y="79008"/>
                              <a:pt x="99111" y="100438"/>
                              <a:pt x="97279" y="118572"/>
                            </a:cubicBezTo>
                            <a:cubicBezTo>
                              <a:pt x="96959" y="121640"/>
                              <a:pt x="96684" y="124662"/>
                              <a:pt x="96364" y="127730"/>
                            </a:cubicBezTo>
                            <a:cubicBezTo>
                              <a:pt x="96180" y="129608"/>
                              <a:pt x="95906" y="131668"/>
                              <a:pt x="94486" y="132950"/>
                            </a:cubicBezTo>
                            <a:cubicBezTo>
                              <a:pt x="92792" y="134507"/>
                              <a:pt x="90227" y="134278"/>
                              <a:pt x="87984" y="133866"/>
                            </a:cubicBezTo>
                            <a:cubicBezTo>
                              <a:pt x="73651" y="131439"/>
                              <a:pt x="59639" y="126860"/>
                              <a:pt x="46680" y="120266"/>
                            </a:cubicBezTo>
                            <a:cubicBezTo>
                              <a:pt x="45215" y="132126"/>
                              <a:pt x="57899" y="140002"/>
                              <a:pt x="67698" y="146871"/>
                            </a:cubicBezTo>
                            <a:cubicBezTo>
                              <a:pt x="94028" y="165325"/>
                              <a:pt x="109414" y="198340"/>
                              <a:pt x="106667" y="230349"/>
                            </a:cubicBezTo>
                            <a:cubicBezTo>
                              <a:pt x="106484" y="232226"/>
                              <a:pt x="106209" y="234241"/>
                              <a:pt x="104835" y="235569"/>
                            </a:cubicBezTo>
                            <a:cubicBezTo>
                              <a:pt x="103553" y="236805"/>
                              <a:pt x="101630" y="237080"/>
                              <a:pt x="99890" y="237217"/>
                            </a:cubicBezTo>
                            <a:cubicBezTo>
                              <a:pt x="78230" y="238774"/>
                              <a:pt x="57258" y="227647"/>
                              <a:pt x="41963" y="212261"/>
                            </a:cubicBezTo>
                            <a:cubicBezTo>
                              <a:pt x="26669" y="196875"/>
                              <a:pt x="16137" y="177505"/>
                              <a:pt x="5834" y="158410"/>
                            </a:cubicBezTo>
                            <a:cubicBezTo>
                              <a:pt x="10505" y="172972"/>
                              <a:pt x="19068" y="185931"/>
                              <a:pt x="27493" y="198707"/>
                            </a:cubicBezTo>
                            <a:cubicBezTo>
                              <a:pt x="40910" y="218992"/>
                              <a:pt x="54327" y="239278"/>
                              <a:pt x="67744" y="259609"/>
                            </a:cubicBezTo>
                            <a:cubicBezTo>
                              <a:pt x="81069" y="279758"/>
                              <a:pt x="100347" y="302562"/>
                              <a:pt x="123976" y="297708"/>
                            </a:cubicBezTo>
                            <a:cubicBezTo>
                              <a:pt x="124846" y="271057"/>
                              <a:pt x="116787" y="244590"/>
                              <a:pt x="118618" y="217985"/>
                            </a:cubicBezTo>
                            <a:cubicBezTo>
                              <a:pt x="119992" y="198157"/>
                              <a:pt x="126769" y="179154"/>
                              <a:pt x="131898" y="159921"/>
                            </a:cubicBezTo>
                            <a:cubicBezTo>
                              <a:pt x="149985" y="91646"/>
                              <a:pt x="162486" y="-31670"/>
                              <a:pt x="51305" y="7528"/>
                            </a:cubicBezTo>
                            <a:close/>
                          </a:path>
                        </a:pathLst>
                      </a:custGeom>
                      <a:solidFill>
                        <a:srgbClr val="485954"/>
                      </a:solidFill>
                      <a:ln w="4577" cap="flat">
                        <a:noFill/>
                        <a:prstDash val="solid"/>
                        <a:miter/>
                      </a:ln>
                    </p:spPr>
                    <p:txBody>
                      <a:bodyPr rtlCol="0" anchor="ctr"/>
                      <a:lstStyle/>
                      <a:p>
                        <a:endParaRPr lang="th-TH"/>
                      </a:p>
                    </p:txBody>
                  </p:sp>
                  <p:sp>
                    <p:nvSpPr>
                      <p:cNvPr id="2979" name="Freeform: Shape 2978">
                        <a:extLst>
                          <a:ext uri="{FF2B5EF4-FFF2-40B4-BE49-F238E27FC236}">
                            <a16:creationId xmlns:a16="http://schemas.microsoft.com/office/drawing/2014/main" id="{AE2B56BE-DC71-4548-965A-5B647DE1460F}"/>
                          </a:ext>
                        </a:extLst>
                      </p:cNvPr>
                      <p:cNvSpPr/>
                      <p:nvPr/>
                    </p:nvSpPr>
                    <p:spPr>
                      <a:xfrm>
                        <a:off x="8959522" y="-423442"/>
                        <a:ext cx="92793" cy="306947"/>
                      </a:xfrm>
                      <a:custGeom>
                        <a:avLst/>
                        <a:gdLst>
                          <a:gd name="connsiteX0" fmla="*/ 42819 w 92793"/>
                          <a:gd name="connsiteY0" fmla="*/ 223333 h 306947"/>
                          <a:gd name="connsiteX1" fmla="*/ 73316 w 92793"/>
                          <a:gd name="connsiteY1" fmla="*/ 171405 h 306947"/>
                          <a:gd name="connsiteX2" fmla="*/ 82886 w 92793"/>
                          <a:gd name="connsiteY2" fmla="*/ 104779 h 306947"/>
                          <a:gd name="connsiteX3" fmla="*/ 85038 w 92793"/>
                          <a:gd name="connsiteY3" fmla="*/ 50974 h 306947"/>
                          <a:gd name="connsiteX4" fmla="*/ 83527 w 92793"/>
                          <a:gd name="connsiteY4" fmla="*/ 37557 h 306947"/>
                          <a:gd name="connsiteX5" fmla="*/ 68920 w 92793"/>
                          <a:gd name="connsiteY5" fmla="*/ 24873 h 306947"/>
                          <a:gd name="connsiteX6" fmla="*/ 34943 w 92793"/>
                          <a:gd name="connsiteY6" fmla="*/ 11960 h 306947"/>
                          <a:gd name="connsiteX7" fmla="*/ 5224 w 92793"/>
                          <a:gd name="connsiteY7" fmla="*/ 53264 h 306947"/>
                          <a:gd name="connsiteX8" fmla="*/ 57563 w 92793"/>
                          <a:gd name="connsiteY8" fmla="*/ 8 h 306947"/>
                          <a:gd name="connsiteX9" fmla="*/ 70294 w 92793"/>
                          <a:gd name="connsiteY9" fmla="*/ 3443 h 306947"/>
                          <a:gd name="connsiteX10" fmla="*/ 76155 w 92793"/>
                          <a:gd name="connsiteY10" fmla="*/ 10403 h 306947"/>
                          <a:gd name="connsiteX11" fmla="*/ 92777 w 92793"/>
                          <a:gd name="connsiteY11" fmla="*/ 101848 h 306947"/>
                          <a:gd name="connsiteX12" fmla="*/ 84031 w 92793"/>
                          <a:gd name="connsiteY12" fmla="*/ 172962 h 306947"/>
                          <a:gd name="connsiteX13" fmla="*/ 68370 w 92793"/>
                          <a:gd name="connsiteY13" fmla="*/ 203780 h 306947"/>
                          <a:gd name="connsiteX14" fmla="*/ 5178 w 92793"/>
                          <a:gd name="connsiteY14" fmla="*/ 306948 h 306947"/>
                          <a:gd name="connsiteX15" fmla="*/ 42819 w 92793"/>
                          <a:gd name="connsiteY15" fmla="*/ 223333 h 30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793" h="306947">
                            <a:moveTo>
                              <a:pt x="42819" y="223333"/>
                            </a:moveTo>
                            <a:cubicBezTo>
                              <a:pt x="54587" y="206985"/>
                              <a:pt x="66447" y="190317"/>
                              <a:pt x="73316" y="171405"/>
                            </a:cubicBezTo>
                            <a:cubicBezTo>
                              <a:pt x="81009" y="150204"/>
                              <a:pt x="81970" y="127308"/>
                              <a:pt x="82886" y="104779"/>
                            </a:cubicBezTo>
                            <a:cubicBezTo>
                              <a:pt x="83619" y="86829"/>
                              <a:pt x="84306" y="68924"/>
                              <a:pt x="85038" y="50974"/>
                            </a:cubicBezTo>
                            <a:cubicBezTo>
                              <a:pt x="85221" y="46441"/>
                              <a:pt x="85359" y="41724"/>
                              <a:pt x="83527" y="37557"/>
                            </a:cubicBezTo>
                            <a:cubicBezTo>
                              <a:pt x="80871" y="31513"/>
                              <a:pt x="74689" y="27987"/>
                              <a:pt x="68920" y="24873"/>
                            </a:cubicBezTo>
                            <a:cubicBezTo>
                              <a:pt x="58205" y="19057"/>
                              <a:pt x="47077" y="13150"/>
                              <a:pt x="34943" y="11960"/>
                            </a:cubicBezTo>
                            <a:cubicBezTo>
                              <a:pt x="22808" y="10769"/>
                              <a:pt x="10810" y="42457"/>
                              <a:pt x="5224" y="53264"/>
                            </a:cubicBezTo>
                            <a:cubicBezTo>
                              <a:pt x="17542" y="36504"/>
                              <a:pt x="36774" y="-633"/>
                              <a:pt x="57563" y="8"/>
                            </a:cubicBezTo>
                            <a:cubicBezTo>
                              <a:pt x="62051" y="146"/>
                              <a:pt x="66676" y="832"/>
                              <a:pt x="70294" y="3443"/>
                            </a:cubicBezTo>
                            <a:cubicBezTo>
                              <a:pt x="72766" y="5228"/>
                              <a:pt x="74552" y="7793"/>
                              <a:pt x="76155" y="10403"/>
                            </a:cubicBezTo>
                            <a:cubicBezTo>
                              <a:pt x="92594" y="37191"/>
                              <a:pt x="92914" y="70435"/>
                              <a:pt x="92777" y="101848"/>
                            </a:cubicBezTo>
                            <a:cubicBezTo>
                              <a:pt x="92640" y="125843"/>
                              <a:pt x="92411" y="150479"/>
                              <a:pt x="84031" y="172962"/>
                            </a:cubicBezTo>
                            <a:cubicBezTo>
                              <a:pt x="80001" y="183769"/>
                              <a:pt x="74186" y="193797"/>
                              <a:pt x="68370" y="203780"/>
                            </a:cubicBezTo>
                            <a:cubicBezTo>
                              <a:pt x="49687" y="235971"/>
                              <a:pt x="31875" y="282175"/>
                              <a:pt x="5178" y="306948"/>
                            </a:cubicBezTo>
                            <a:cubicBezTo>
                              <a:pt x="-14833" y="282358"/>
                              <a:pt x="28623" y="243069"/>
                              <a:pt x="42819" y="223333"/>
                            </a:cubicBezTo>
                            <a:close/>
                          </a:path>
                        </a:pathLst>
                      </a:custGeom>
                      <a:solidFill>
                        <a:srgbClr val="4A645A"/>
                      </a:solidFill>
                      <a:ln w="4577" cap="flat">
                        <a:noFill/>
                        <a:prstDash val="solid"/>
                        <a:miter/>
                      </a:ln>
                    </p:spPr>
                    <p:txBody>
                      <a:bodyPr rtlCol="0" anchor="ctr"/>
                      <a:lstStyle/>
                      <a:p>
                        <a:endParaRPr lang="th-TH"/>
                      </a:p>
                    </p:txBody>
                  </p:sp>
                  <p:sp>
                    <p:nvSpPr>
                      <p:cNvPr id="2980" name="Freeform: Shape 2979">
                        <a:extLst>
                          <a:ext uri="{FF2B5EF4-FFF2-40B4-BE49-F238E27FC236}">
                            <a16:creationId xmlns:a16="http://schemas.microsoft.com/office/drawing/2014/main" id="{DC14F629-74E3-45BB-A9A4-36ABEC8E2F02}"/>
                          </a:ext>
                        </a:extLst>
                      </p:cNvPr>
                      <p:cNvSpPr/>
                      <p:nvPr/>
                    </p:nvSpPr>
                    <p:spPr>
                      <a:xfrm>
                        <a:off x="8944002" y="-424264"/>
                        <a:ext cx="108996" cy="264405"/>
                      </a:xfrm>
                      <a:custGeom>
                        <a:avLst/>
                        <a:gdLst>
                          <a:gd name="connsiteX0" fmla="*/ 74732 w 108996"/>
                          <a:gd name="connsiteY0" fmla="*/ 69563 h 264405"/>
                          <a:gd name="connsiteX1" fmla="*/ 44555 w 108996"/>
                          <a:gd name="connsiteY1" fmla="*/ 96763 h 264405"/>
                          <a:gd name="connsiteX2" fmla="*/ 15386 w 108996"/>
                          <a:gd name="connsiteY2" fmla="*/ 124879 h 264405"/>
                          <a:gd name="connsiteX3" fmla="*/ 89980 w 108996"/>
                          <a:gd name="connsiteY3" fmla="*/ 74829 h 264405"/>
                          <a:gd name="connsiteX4" fmla="*/ 101153 w 108996"/>
                          <a:gd name="connsiteY4" fmla="*/ 112241 h 264405"/>
                          <a:gd name="connsiteX5" fmla="*/ 67176 w 108996"/>
                          <a:gd name="connsiteY5" fmla="*/ 160871 h 264405"/>
                          <a:gd name="connsiteX6" fmla="*/ 9433 w 108996"/>
                          <a:gd name="connsiteY6" fmla="*/ 208540 h 264405"/>
                          <a:gd name="connsiteX7" fmla="*/ 68550 w 108996"/>
                          <a:gd name="connsiteY7" fmla="*/ 171907 h 264405"/>
                          <a:gd name="connsiteX8" fmla="*/ 91995 w 108996"/>
                          <a:gd name="connsiteY8" fmla="*/ 167145 h 264405"/>
                          <a:gd name="connsiteX9" fmla="*/ 0 w 108996"/>
                          <a:gd name="connsiteY9" fmla="*/ 264406 h 264405"/>
                          <a:gd name="connsiteX10" fmla="*/ 43639 w 108996"/>
                          <a:gd name="connsiteY10" fmla="*/ 240090 h 264405"/>
                          <a:gd name="connsiteX11" fmla="*/ 69191 w 108996"/>
                          <a:gd name="connsiteY11" fmla="*/ 219026 h 264405"/>
                          <a:gd name="connsiteX12" fmla="*/ 99688 w 108996"/>
                          <a:gd name="connsiteY12" fmla="*/ 143974 h 264405"/>
                          <a:gd name="connsiteX13" fmla="*/ 108846 w 108996"/>
                          <a:gd name="connsiteY13" fmla="*/ 73089 h 264405"/>
                          <a:gd name="connsiteX14" fmla="*/ 81967 w 108996"/>
                          <a:gd name="connsiteY14" fmla="*/ 8661 h 264405"/>
                          <a:gd name="connsiteX15" fmla="*/ 63284 w 108996"/>
                          <a:gd name="connsiteY15" fmla="*/ 6 h 264405"/>
                          <a:gd name="connsiteX16" fmla="*/ 39656 w 108996"/>
                          <a:gd name="connsiteY16" fmla="*/ 17727 h 264405"/>
                          <a:gd name="connsiteX17" fmla="*/ 13142 w 108996"/>
                          <a:gd name="connsiteY17" fmla="*/ 74005 h 264405"/>
                          <a:gd name="connsiteX18" fmla="*/ 54354 w 108996"/>
                          <a:gd name="connsiteY18" fmla="*/ 18551 h 264405"/>
                          <a:gd name="connsiteX19" fmla="*/ 74732 w 108996"/>
                          <a:gd name="connsiteY19" fmla="*/ 69563 h 26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996" h="264405">
                            <a:moveTo>
                              <a:pt x="74732" y="69563"/>
                            </a:moveTo>
                            <a:cubicBezTo>
                              <a:pt x="66947" y="80736"/>
                              <a:pt x="55591" y="88750"/>
                              <a:pt x="44555" y="96763"/>
                            </a:cubicBezTo>
                            <a:cubicBezTo>
                              <a:pt x="33565" y="104731"/>
                              <a:pt x="22392" y="113248"/>
                              <a:pt x="15386" y="124879"/>
                            </a:cubicBezTo>
                            <a:cubicBezTo>
                              <a:pt x="40251" y="108211"/>
                              <a:pt x="65116" y="91543"/>
                              <a:pt x="89980" y="74829"/>
                            </a:cubicBezTo>
                            <a:cubicBezTo>
                              <a:pt x="95887" y="86598"/>
                              <a:pt x="101978" y="99099"/>
                              <a:pt x="101153" y="112241"/>
                            </a:cubicBezTo>
                            <a:cubicBezTo>
                              <a:pt x="99871" y="132572"/>
                              <a:pt x="82883" y="147912"/>
                              <a:pt x="67176" y="160871"/>
                            </a:cubicBezTo>
                            <a:cubicBezTo>
                              <a:pt x="47944" y="176761"/>
                              <a:pt x="28711" y="192650"/>
                              <a:pt x="9433" y="208540"/>
                            </a:cubicBezTo>
                            <a:cubicBezTo>
                              <a:pt x="29124" y="196314"/>
                              <a:pt x="48860" y="184133"/>
                              <a:pt x="68550" y="171907"/>
                            </a:cubicBezTo>
                            <a:cubicBezTo>
                              <a:pt x="75693" y="167465"/>
                              <a:pt x="84714" y="162978"/>
                              <a:pt x="91995" y="167145"/>
                            </a:cubicBezTo>
                            <a:cubicBezTo>
                              <a:pt x="71664" y="207578"/>
                              <a:pt x="39243" y="241876"/>
                              <a:pt x="0" y="264406"/>
                            </a:cubicBezTo>
                            <a:cubicBezTo>
                              <a:pt x="15157" y="257445"/>
                              <a:pt x="29764" y="249294"/>
                              <a:pt x="43639" y="240090"/>
                            </a:cubicBezTo>
                            <a:cubicBezTo>
                              <a:pt x="52843" y="233954"/>
                              <a:pt x="61818" y="227314"/>
                              <a:pt x="69191" y="219026"/>
                            </a:cubicBezTo>
                            <a:cubicBezTo>
                              <a:pt x="87324" y="198603"/>
                              <a:pt x="93827" y="170625"/>
                              <a:pt x="99688" y="143974"/>
                            </a:cubicBezTo>
                            <a:cubicBezTo>
                              <a:pt x="104817" y="120620"/>
                              <a:pt x="109945" y="96992"/>
                              <a:pt x="108846" y="73089"/>
                            </a:cubicBezTo>
                            <a:cubicBezTo>
                              <a:pt x="107747" y="49232"/>
                              <a:pt x="99642" y="24733"/>
                              <a:pt x="81967" y="8661"/>
                            </a:cubicBezTo>
                            <a:cubicBezTo>
                              <a:pt x="76746" y="3898"/>
                              <a:pt x="70290" y="-177"/>
                              <a:pt x="63284" y="6"/>
                            </a:cubicBezTo>
                            <a:cubicBezTo>
                              <a:pt x="53027" y="281"/>
                              <a:pt x="45334" y="9210"/>
                              <a:pt x="39656" y="17727"/>
                            </a:cubicBezTo>
                            <a:cubicBezTo>
                              <a:pt x="28162" y="35082"/>
                              <a:pt x="19187" y="54086"/>
                              <a:pt x="13142" y="74005"/>
                            </a:cubicBezTo>
                            <a:cubicBezTo>
                              <a:pt x="16210" y="63839"/>
                              <a:pt x="43410" y="20475"/>
                              <a:pt x="54354" y="18551"/>
                            </a:cubicBezTo>
                            <a:cubicBezTo>
                              <a:pt x="84577" y="13377"/>
                              <a:pt x="87920" y="50697"/>
                              <a:pt x="74732" y="69563"/>
                            </a:cubicBezTo>
                            <a:close/>
                          </a:path>
                        </a:pathLst>
                      </a:custGeom>
                      <a:solidFill>
                        <a:srgbClr val="808584"/>
                      </a:solidFill>
                      <a:ln w="4577" cap="flat">
                        <a:noFill/>
                        <a:prstDash val="solid"/>
                        <a:miter/>
                      </a:ln>
                    </p:spPr>
                    <p:txBody>
                      <a:bodyPr rtlCol="0" anchor="ctr"/>
                      <a:lstStyle/>
                      <a:p>
                        <a:endParaRPr lang="th-TH"/>
                      </a:p>
                    </p:txBody>
                  </p:sp>
                  <p:sp>
                    <p:nvSpPr>
                      <p:cNvPr id="2981" name="Freeform: Shape 2980">
                        <a:extLst>
                          <a:ext uri="{FF2B5EF4-FFF2-40B4-BE49-F238E27FC236}">
                            <a16:creationId xmlns:a16="http://schemas.microsoft.com/office/drawing/2014/main" id="{AB23F7A8-CA22-4CA3-BE64-0B51DB3A69F1}"/>
                          </a:ext>
                        </a:extLst>
                      </p:cNvPr>
                      <p:cNvSpPr/>
                      <p:nvPr/>
                    </p:nvSpPr>
                    <p:spPr>
                      <a:xfrm>
                        <a:off x="8940716" y="-390556"/>
                        <a:ext cx="31039" cy="277129"/>
                      </a:xfrm>
                      <a:custGeom>
                        <a:avLst/>
                        <a:gdLst>
                          <a:gd name="connsiteX0" fmla="*/ 9194 w 31039"/>
                          <a:gd name="connsiteY0" fmla="*/ 217097 h 277129"/>
                          <a:gd name="connsiteX1" fmla="*/ 29021 w 31039"/>
                          <a:gd name="connsiteY1" fmla="*/ 150608 h 277129"/>
                          <a:gd name="connsiteX2" fmla="*/ 30578 w 31039"/>
                          <a:gd name="connsiteY2" fmla="*/ 103534 h 277129"/>
                          <a:gd name="connsiteX3" fmla="*/ 25083 w 31039"/>
                          <a:gd name="connsiteY3" fmla="*/ 0 h 277129"/>
                          <a:gd name="connsiteX4" fmla="*/ 15055 w 31039"/>
                          <a:gd name="connsiteY4" fmla="*/ 144609 h 277129"/>
                          <a:gd name="connsiteX5" fmla="*/ 2966 w 31039"/>
                          <a:gd name="connsiteY5" fmla="*/ 176801 h 277129"/>
                          <a:gd name="connsiteX6" fmla="*/ 1730 w 31039"/>
                          <a:gd name="connsiteY6" fmla="*/ 243107 h 277129"/>
                          <a:gd name="connsiteX7" fmla="*/ 3973 w 31039"/>
                          <a:gd name="connsiteY7" fmla="*/ 277130 h 277129"/>
                          <a:gd name="connsiteX8" fmla="*/ 9194 w 31039"/>
                          <a:gd name="connsiteY8" fmla="*/ 217097 h 27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039" h="277129">
                            <a:moveTo>
                              <a:pt x="9194" y="217097"/>
                            </a:moveTo>
                            <a:cubicBezTo>
                              <a:pt x="14780" y="194659"/>
                              <a:pt x="25175" y="173458"/>
                              <a:pt x="29021" y="150608"/>
                            </a:cubicBezTo>
                            <a:cubicBezTo>
                              <a:pt x="31631" y="135085"/>
                              <a:pt x="31173" y="119241"/>
                              <a:pt x="30578" y="103534"/>
                            </a:cubicBezTo>
                            <a:cubicBezTo>
                              <a:pt x="29250" y="69008"/>
                              <a:pt x="27418" y="34481"/>
                              <a:pt x="25083" y="0"/>
                            </a:cubicBezTo>
                            <a:cubicBezTo>
                              <a:pt x="5072" y="44509"/>
                              <a:pt x="30303" y="98268"/>
                              <a:pt x="15055" y="144609"/>
                            </a:cubicBezTo>
                            <a:cubicBezTo>
                              <a:pt x="11483" y="155508"/>
                              <a:pt x="5713" y="165673"/>
                              <a:pt x="2966" y="176801"/>
                            </a:cubicBezTo>
                            <a:cubicBezTo>
                              <a:pt x="-2346" y="198323"/>
                              <a:pt x="4065" y="221035"/>
                              <a:pt x="1730" y="243107"/>
                            </a:cubicBezTo>
                            <a:cubicBezTo>
                              <a:pt x="310" y="256249"/>
                              <a:pt x="-2208" y="265407"/>
                              <a:pt x="3973" y="277130"/>
                            </a:cubicBezTo>
                            <a:cubicBezTo>
                              <a:pt x="13544" y="262980"/>
                              <a:pt x="4294" y="236787"/>
                              <a:pt x="9194" y="217097"/>
                            </a:cubicBezTo>
                            <a:close/>
                          </a:path>
                        </a:pathLst>
                      </a:custGeom>
                      <a:solidFill>
                        <a:srgbClr val="183F34">
                          <a:alpha val="50000"/>
                        </a:srgbClr>
                      </a:solidFill>
                      <a:ln w="4577" cap="flat">
                        <a:noFill/>
                        <a:prstDash val="solid"/>
                        <a:miter/>
                      </a:ln>
                    </p:spPr>
                    <p:txBody>
                      <a:bodyPr rtlCol="0" anchor="ctr"/>
                      <a:lstStyle/>
                      <a:p>
                        <a:endParaRPr lang="th-TH"/>
                      </a:p>
                    </p:txBody>
                  </p:sp>
                  <p:sp>
                    <p:nvSpPr>
                      <p:cNvPr id="2982" name="Freeform: Shape 2981">
                        <a:extLst>
                          <a:ext uri="{FF2B5EF4-FFF2-40B4-BE49-F238E27FC236}">
                            <a16:creationId xmlns:a16="http://schemas.microsoft.com/office/drawing/2014/main" id="{7874451F-5BFD-4BBD-8230-C47FC9663FF4}"/>
                          </a:ext>
                        </a:extLst>
                      </p:cNvPr>
                      <p:cNvSpPr/>
                      <p:nvPr/>
                    </p:nvSpPr>
                    <p:spPr>
                      <a:xfrm>
                        <a:off x="8806638" y="-388570"/>
                        <a:ext cx="157835" cy="160161"/>
                      </a:xfrm>
                      <a:custGeom>
                        <a:avLst/>
                        <a:gdLst>
                          <a:gd name="connsiteX0" fmla="*/ 132144 w 157835"/>
                          <a:gd name="connsiteY0" fmla="*/ 5616 h 160161"/>
                          <a:gd name="connsiteX1" fmla="*/ 108836 w 157835"/>
                          <a:gd name="connsiteY1" fmla="*/ 1265 h 160161"/>
                          <a:gd name="connsiteX2" fmla="*/ 55214 w 157835"/>
                          <a:gd name="connsiteY2" fmla="*/ 6119 h 160161"/>
                          <a:gd name="connsiteX3" fmla="*/ 15513 w 157835"/>
                          <a:gd name="connsiteY3" fmla="*/ 52277 h 160161"/>
                          <a:gd name="connsiteX4" fmla="*/ 4157 w 157835"/>
                          <a:gd name="connsiteY4" fmla="*/ 115057 h 160161"/>
                          <a:gd name="connsiteX5" fmla="*/ 72386 w 157835"/>
                          <a:gd name="connsiteY5" fmla="*/ 29061 h 160161"/>
                          <a:gd name="connsiteX6" fmla="*/ 94961 w 157835"/>
                          <a:gd name="connsiteY6" fmla="*/ 25535 h 160161"/>
                          <a:gd name="connsiteX7" fmla="*/ 109248 w 157835"/>
                          <a:gd name="connsiteY7" fmla="*/ 41653 h 160161"/>
                          <a:gd name="connsiteX8" fmla="*/ 109431 w 157835"/>
                          <a:gd name="connsiteY8" fmla="*/ 58642 h 160161"/>
                          <a:gd name="connsiteX9" fmla="*/ 122345 w 157835"/>
                          <a:gd name="connsiteY9" fmla="*/ 62717 h 160161"/>
                          <a:gd name="connsiteX10" fmla="*/ 133426 w 157835"/>
                          <a:gd name="connsiteY10" fmla="*/ 95000 h 160161"/>
                          <a:gd name="connsiteX11" fmla="*/ 124817 w 157835"/>
                          <a:gd name="connsiteY11" fmla="*/ 160162 h 160161"/>
                          <a:gd name="connsiteX12" fmla="*/ 130221 w 157835"/>
                          <a:gd name="connsiteY12" fmla="*/ 153201 h 160161"/>
                          <a:gd name="connsiteX13" fmla="*/ 132144 w 157835"/>
                          <a:gd name="connsiteY13" fmla="*/ 5616 h 16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835" h="160161">
                            <a:moveTo>
                              <a:pt x="132144" y="5616"/>
                            </a:moveTo>
                            <a:cubicBezTo>
                              <a:pt x="124771" y="2685"/>
                              <a:pt x="116712" y="1952"/>
                              <a:pt x="108836" y="1265"/>
                            </a:cubicBezTo>
                            <a:cubicBezTo>
                              <a:pt x="90748" y="-337"/>
                              <a:pt x="71608" y="-1803"/>
                              <a:pt x="55214" y="6119"/>
                            </a:cubicBezTo>
                            <a:cubicBezTo>
                              <a:pt x="36623" y="15094"/>
                              <a:pt x="25541" y="34235"/>
                              <a:pt x="15513" y="52277"/>
                            </a:cubicBezTo>
                            <a:cubicBezTo>
                              <a:pt x="4752" y="71738"/>
                              <a:pt x="-6192" y="95412"/>
                              <a:pt x="4157" y="115057"/>
                            </a:cubicBezTo>
                            <a:cubicBezTo>
                              <a:pt x="19863" y="81080"/>
                              <a:pt x="38226" y="44355"/>
                              <a:pt x="72386" y="29061"/>
                            </a:cubicBezTo>
                            <a:cubicBezTo>
                              <a:pt x="79484" y="25901"/>
                              <a:pt x="87406" y="23795"/>
                              <a:pt x="94961" y="25535"/>
                            </a:cubicBezTo>
                            <a:cubicBezTo>
                              <a:pt x="102517" y="27321"/>
                              <a:pt x="109340" y="33915"/>
                              <a:pt x="109248" y="41653"/>
                            </a:cubicBezTo>
                            <a:cubicBezTo>
                              <a:pt x="109157" y="47515"/>
                              <a:pt x="105585" y="54200"/>
                              <a:pt x="109431" y="58642"/>
                            </a:cubicBezTo>
                            <a:cubicBezTo>
                              <a:pt x="112453" y="62122"/>
                              <a:pt x="117949" y="61389"/>
                              <a:pt x="122345" y="62717"/>
                            </a:cubicBezTo>
                            <a:cubicBezTo>
                              <a:pt x="134250" y="66335"/>
                              <a:pt x="135029" y="82682"/>
                              <a:pt x="133426" y="95000"/>
                            </a:cubicBezTo>
                            <a:cubicBezTo>
                              <a:pt x="130541" y="116705"/>
                              <a:pt x="127702" y="138456"/>
                              <a:pt x="124817" y="160162"/>
                            </a:cubicBezTo>
                            <a:cubicBezTo>
                              <a:pt x="127931" y="159933"/>
                              <a:pt x="129442" y="156269"/>
                              <a:pt x="130221" y="153201"/>
                            </a:cubicBezTo>
                            <a:cubicBezTo>
                              <a:pt x="139928" y="116339"/>
                              <a:pt x="186040" y="27092"/>
                              <a:pt x="132144" y="5616"/>
                            </a:cubicBezTo>
                            <a:close/>
                          </a:path>
                        </a:pathLst>
                      </a:custGeom>
                      <a:solidFill>
                        <a:srgbClr val="183F34">
                          <a:alpha val="50000"/>
                        </a:srgbClr>
                      </a:solidFill>
                      <a:ln w="4577" cap="flat">
                        <a:noFill/>
                        <a:prstDash val="solid"/>
                        <a:miter/>
                      </a:ln>
                    </p:spPr>
                    <p:txBody>
                      <a:bodyPr rtlCol="0" anchor="ctr"/>
                      <a:lstStyle/>
                      <a:p>
                        <a:endParaRPr lang="th-TH"/>
                      </a:p>
                    </p:txBody>
                  </p:sp>
                  <p:sp>
                    <p:nvSpPr>
                      <p:cNvPr id="2983" name="Freeform: Shape 2982">
                        <a:extLst>
                          <a:ext uri="{FF2B5EF4-FFF2-40B4-BE49-F238E27FC236}">
                            <a16:creationId xmlns:a16="http://schemas.microsoft.com/office/drawing/2014/main" id="{EA179634-ECD7-4A7D-A584-C36646F7AED4}"/>
                          </a:ext>
                        </a:extLst>
                      </p:cNvPr>
                      <p:cNvSpPr/>
                      <p:nvPr/>
                    </p:nvSpPr>
                    <p:spPr>
                      <a:xfrm>
                        <a:off x="8808868" y="-323243"/>
                        <a:ext cx="146674" cy="237246"/>
                      </a:xfrm>
                      <a:custGeom>
                        <a:avLst/>
                        <a:gdLst>
                          <a:gd name="connsiteX0" fmla="*/ 47856 w 146674"/>
                          <a:gd name="connsiteY0" fmla="*/ 180053 h 237246"/>
                          <a:gd name="connsiteX1" fmla="*/ 13925 w 146674"/>
                          <a:gd name="connsiteY1" fmla="*/ 108481 h 237246"/>
                          <a:gd name="connsiteX2" fmla="*/ 6369 w 146674"/>
                          <a:gd name="connsiteY2" fmla="*/ 22256 h 237246"/>
                          <a:gd name="connsiteX3" fmla="*/ 34119 w 146674"/>
                          <a:gd name="connsiteY3" fmla="*/ 115212 h 237246"/>
                          <a:gd name="connsiteX4" fmla="*/ 48680 w 146674"/>
                          <a:gd name="connsiteY4" fmla="*/ 141909 h 237246"/>
                          <a:gd name="connsiteX5" fmla="*/ 68050 w 146674"/>
                          <a:gd name="connsiteY5" fmla="*/ 165033 h 237246"/>
                          <a:gd name="connsiteX6" fmla="*/ 101157 w 146674"/>
                          <a:gd name="connsiteY6" fmla="*/ 165400 h 237246"/>
                          <a:gd name="connsiteX7" fmla="*/ 115582 w 146674"/>
                          <a:gd name="connsiteY7" fmla="*/ 146305 h 237246"/>
                          <a:gd name="connsiteX8" fmla="*/ 77300 w 146674"/>
                          <a:gd name="connsiteY8" fmla="*/ 108206 h 237246"/>
                          <a:gd name="connsiteX9" fmla="*/ 76201 w 146674"/>
                          <a:gd name="connsiteY9" fmla="*/ 93965 h 237246"/>
                          <a:gd name="connsiteX10" fmla="*/ 57472 w 146674"/>
                          <a:gd name="connsiteY10" fmla="*/ 82426 h 237246"/>
                          <a:gd name="connsiteX11" fmla="*/ 126297 w 146674"/>
                          <a:gd name="connsiteY11" fmla="*/ 107244 h 237246"/>
                          <a:gd name="connsiteX12" fmla="*/ 83482 w 146674"/>
                          <a:gd name="connsiteY12" fmla="*/ 24912 h 237246"/>
                          <a:gd name="connsiteX13" fmla="*/ 56969 w 146674"/>
                          <a:gd name="connsiteY13" fmla="*/ 322 h 237246"/>
                          <a:gd name="connsiteX14" fmla="*/ 79635 w 146674"/>
                          <a:gd name="connsiteY14" fmla="*/ 8427 h 237246"/>
                          <a:gd name="connsiteX15" fmla="*/ 124053 w 146674"/>
                          <a:gd name="connsiteY15" fmla="*/ 50829 h 237246"/>
                          <a:gd name="connsiteX16" fmla="*/ 136920 w 146674"/>
                          <a:gd name="connsiteY16" fmla="*/ 108435 h 237246"/>
                          <a:gd name="connsiteX17" fmla="*/ 146674 w 146674"/>
                          <a:gd name="connsiteY17" fmla="*/ 237246 h 237246"/>
                          <a:gd name="connsiteX18" fmla="*/ 47856 w 146674"/>
                          <a:gd name="connsiteY18" fmla="*/ 180053 h 23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6674" h="237246">
                            <a:moveTo>
                              <a:pt x="47856" y="180053"/>
                            </a:moveTo>
                            <a:cubicBezTo>
                              <a:pt x="28395" y="161736"/>
                              <a:pt x="22167" y="133895"/>
                              <a:pt x="13925" y="108481"/>
                            </a:cubicBezTo>
                            <a:cubicBezTo>
                              <a:pt x="4766" y="80182"/>
                              <a:pt x="-7780" y="48403"/>
                              <a:pt x="6369" y="22256"/>
                            </a:cubicBezTo>
                            <a:cubicBezTo>
                              <a:pt x="2065" y="54905"/>
                              <a:pt x="18366" y="86318"/>
                              <a:pt x="34119" y="115212"/>
                            </a:cubicBezTo>
                            <a:cubicBezTo>
                              <a:pt x="38973" y="124096"/>
                              <a:pt x="43826" y="132979"/>
                              <a:pt x="48680" y="141909"/>
                            </a:cubicBezTo>
                            <a:cubicBezTo>
                              <a:pt x="53580" y="150884"/>
                              <a:pt x="58983" y="160362"/>
                              <a:pt x="68050" y="165033"/>
                            </a:cubicBezTo>
                            <a:cubicBezTo>
                              <a:pt x="78079" y="170208"/>
                              <a:pt x="90259" y="168330"/>
                              <a:pt x="101157" y="165400"/>
                            </a:cubicBezTo>
                            <a:cubicBezTo>
                              <a:pt x="110407" y="162927"/>
                              <a:pt x="121626" y="153677"/>
                              <a:pt x="115582" y="146305"/>
                            </a:cubicBezTo>
                            <a:cubicBezTo>
                              <a:pt x="98547" y="138154"/>
                              <a:pt x="79269" y="126935"/>
                              <a:pt x="77300" y="108206"/>
                            </a:cubicBezTo>
                            <a:cubicBezTo>
                              <a:pt x="76796" y="103444"/>
                              <a:pt x="77529" y="98544"/>
                              <a:pt x="76201" y="93965"/>
                            </a:cubicBezTo>
                            <a:cubicBezTo>
                              <a:pt x="73957" y="86272"/>
                              <a:pt x="65394" y="80960"/>
                              <a:pt x="57472" y="82426"/>
                            </a:cubicBezTo>
                            <a:cubicBezTo>
                              <a:pt x="82429" y="77801"/>
                              <a:pt x="102669" y="116449"/>
                              <a:pt x="126297" y="107244"/>
                            </a:cubicBezTo>
                            <a:cubicBezTo>
                              <a:pt x="122313" y="75236"/>
                              <a:pt x="112285" y="39427"/>
                              <a:pt x="83482" y="24912"/>
                            </a:cubicBezTo>
                            <a:cubicBezTo>
                              <a:pt x="71897" y="19050"/>
                              <a:pt x="55458" y="13189"/>
                              <a:pt x="56969" y="322"/>
                            </a:cubicBezTo>
                            <a:cubicBezTo>
                              <a:pt x="65074" y="-1327"/>
                              <a:pt x="72858" y="3664"/>
                              <a:pt x="79635" y="8427"/>
                            </a:cubicBezTo>
                            <a:cubicBezTo>
                              <a:pt x="96532" y="20287"/>
                              <a:pt x="114025" y="32788"/>
                              <a:pt x="124053" y="50829"/>
                            </a:cubicBezTo>
                            <a:cubicBezTo>
                              <a:pt x="133715" y="68184"/>
                              <a:pt x="135409" y="88653"/>
                              <a:pt x="136920" y="108435"/>
                            </a:cubicBezTo>
                            <a:cubicBezTo>
                              <a:pt x="140172" y="151387"/>
                              <a:pt x="143423" y="194294"/>
                              <a:pt x="146674" y="237246"/>
                            </a:cubicBezTo>
                            <a:cubicBezTo>
                              <a:pt x="145346" y="220120"/>
                              <a:pt x="62143" y="193515"/>
                              <a:pt x="47856" y="180053"/>
                            </a:cubicBezTo>
                            <a:close/>
                          </a:path>
                        </a:pathLst>
                      </a:custGeom>
                      <a:solidFill>
                        <a:srgbClr val="183F34">
                          <a:alpha val="50000"/>
                        </a:srgbClr>
                      </a:solidFill>
                      <a:ln w="4577" cap="flat">
                        <a:noFill/>
                        <a:prstDash val="solid"/>
                        <a:miter/>
                      </a:ln>
                    </p:spPr>
                    <p:txBody>
                      <a:bodyPr rtlCol="0" anchor="ctr"/>
                      <a:lstStyle/>
                      <a:p>
                        <a:endParaRPr lang="th-TH"/>
                      </a:p>
                    </p:txBody>
                  </p:sp>
                </p:grpSp>
                <p:grpSp>
                  <p:nvGrpSpPr>
                    <p:cNvPr id="2926" name="Graphic 4">
                      <a:extLst>
                        <a:ext uri="{FF2B5EF4-FFF2-40B4-BE49-F238E27FC236}">
                          <a16:creationId xmlns:a16="http://schemas.microsoft.com/office/drawing/2014/main" id="{58B0DA4C-0A99-48E2-BCF0-4C0045AE83F6}"/>
                        </a:ext>
                      </a:extLst>
                    </p:cNvPr>
                    <p:cNvGrpSpPr/>
                    <p:nvPr/>
                  </p:nvGrpSpPr>
                  <p:grpSpPr>
                    <a:xfrm>
                      <a:off x="8367932" y="-815478"/>
                      <a:ext cx="1296959" cy="2043793"/>
                      <a:chOff x="8367932" y="-815478"/>
                      <a:chExt cx="1296959" cy="2043793"/>
                    </a:xfrm>
                  </p:grpSpPr>
                  <p:pic>
                    <p:nvPicPr>
                      <p:cNvPr id="2927" name="Picture 2926">
                        <a:extLst>
                          <a:ext uri="{FF2B5EF4-FFF2-40B4-BE49-F238E27FC236}">
                            <a16:creationId xmlns:a16="http://schemas.microsoft.com/office/drawing/2014/main" id="{91655714-8128-48CF-B3C7-C6C883E5E4DB}"/>
                          </a:ext>
                        </a:extLst>
                      </p:cNvPr>
                      <p:cNvPicPr>
                        <a:picLocks noChangeAspect="1"/>
                      </p:cNvPicPr>
                      <p:nvPr/>
                    </p:nvPicPr>
                    <p:blipFill>
                      <a:blip r:embed="rId139"/>
                      <a:stretch>
                        <a:fillRect/>
                      </a:stretch>
                    </p:blipFill>
                    <p:spPr>
                      <a:xfrm>
                        <a:off x="8712430" y="-502600"/>
                        <a:ext cx="952461" cy="1730914"/>
                      </a:xfrm>
                      <a:custGeom>
                        <a:avLst/>
                        <a:gdLst>
                          <a:gd name="connsiteX0" fmla="*/ 684 w 952461"/>
                          <a:gd name="connsiteY0" fmla="*/ 148 h 1730914"/>
                          <a:gd name="connsiteX1" fmla="*/ 953146 w 952461"/>
                          <a:gd name="connsiteY1" fmla="*/ 148 h 1730914"/>
                          <a:gd name="connsiteX2" fmla="*/ 953146 w 952461"/>
                          <a:gd name="connsiteY2" fmla="*/ 1731063 h 1730914"/>
                          <a:gd name="connsiteX3" fmla="*/ 684 w 952461"/>
                          <a:gd name="connsiteY3" fmla="*/ 1731063 h 1730914"/>
                        </a:gdLst>
                        <a:ahLst/>
                        <a:cxnLst>
                          <a:cxn ang="0">
                            <a:pos x="connsiteX0" y="connsiteY0"/>
                          </a:cxn>
                          <a:cxn ang="0">
                            <a:pos x="connsiteX1" y="connsiteY1"/>
                          </a:cxn>
                          <a:cxn ang="0">
                            <a:pos x="connsiteX2" y="connsiteY2"/>
                          </a:cxn>
                          <a:cxn ang="0">
                            <a:pos x="connsiteX3" y="connsiteY3"/>
                          </a:cxn>
                        </a:cxnLst>
                        <a:rect l="l" t="t" r="r" b="b"/>
                        <a:pathLst>
                          <a:path w="952461" h="1730914">
                            <a:moveTo>
                              <a:pt x="684" y="148"/>
                            </a:moveTo>
                            <a:lnTo>
                              <a:pt x="953146" y="148"/>
                            </a:lnTo>
                            <a:lnTo>
                              <a:pt x="953146" y="1731063"/>
                            </a:lnTo>
                            <a:lnTo>
                              <a:pt x="684" y="1731063"/>
                            </a:lnTo>
                            <a:close/>
                          </a:path>
                        </a:pathLst>
                      </a:custGeom>
                    </p:spPr>
                  </p:pic>
                  <p:grpSp>
                    <p:nvGrpSpPr>
                      <p:cNvPr id="2928" name="Graphic 4">
                        <a:extLst>
                          <a:ext uri="{FF2B5EF4-FFF2-40B4-BE49-F238E27FC236}">
                            <a16:creationId xmlns:a16="http://schemas.microsoft.com/office/drawing/2014/main" id="{ECB635ED-1C05-4DCE-9F09-B396090A628C}"/>
                          </a:ext>
                        </a:extLst>
                      </p:cNvPr>
                      <p:cNvGrpSpPr/>
                      <p:nvPr/>
                    </p:nvGrpSpPr>
                    <p:grpSpPr>
                      <a:xfrm>
                        <a:off x="8367932" y="-812869"/>
                        <a:ext cx="407544" cy="398336"/>
                        <a:chOff x="8367932" y="-812869"/>
                        <a:chExt cx="407544" cy="398336"/>
                      </a:xfrm>
                    </p:grpSpPr>
                    <p:sp>
                      <p:nvSpPr>
                        <p:cNvPr id="2967" name="Freeform: Shape 2966">
                          <a:extLst>
                            <a:ext uri="{FF2B5EF4-FFF2-40B4-BE49-F238E27FC236}">
                              <a16:creationId xmlns:a16="http://schemas.microsoft.com/office/drawing/2014/main" id="{07C5E39C-21F1-4BE4-A679-7F4682829CE8}"/>
                            </a:ext>
                          </a:extLst>
                        </p:cNvPr>
                        <p:cNvSpPr/>
                        <p:nvPr/>
                      </p:nvSpPr>
                      <p:spPr>
                        <a:xfrm>
                          <a:off x="8370602" y="-808952"/>
                          <a:ext cx="367567" cy="325302"/>
                        </a:xfrm>
                        <a:custGeom>
                          <a:avLst/>
                          <a:gdLst>
                            <a:gd name="connsiteX0" fmla="*/ 72717 w 367567"/>
                            <a:gd name="connsiteY0" fmla="*/ 127575 h 325302"/>
                            <a:gd name="connsiteX1" fmla="*/ 0 w 367567"/>
                            <a:gd name="connsiteY1" fmla="*/ 0 h 325302"/>
                            <a:gd name="connsiteX2" fmla="*/ 111090 w 367567"/>
                            <a:gd name="connsiteY2" fmla="*/ 24040 h 325302"/>
                            <a:gd name="connsiteX3" fmla="*/ 199284 w 367567"/>
                            <a:gd name="connsiteY3" fmla="*/ 69191 h 325302"/>
                            <a:gd name="connsiteX4" fmla="*/ 250570 w 367567"/>
                            <a:gd name="connsiteY4" fmla="*/ 98635 h 325302"/>
                            <a:gd name="connsiteX5" fmla="*/ 286700 w 367567"/>
                            <a:gd name="connsiteY5" fmla="*/ 121530 h 325302"/>
                            <a:gd name="connsiteX6" fmla="*/ 348610 w 367567"/>
                            <a:gd name="connsiteY6" fmla="*/ 224057 h 325302"/>
                            <a:gd name="connsiteX7" fmla="*/ 367568 w 367567"/>
                            <a:gd name="connsiteY7" fmla="*/ 325302 h 325302"/>
                            <a:gd name="connsiteX8" fmla="*/ 325485 w 367567"/>
                            <a:gd name="connsiteY8" fmla="*/ 306894 h 325302"/>
                            <a:gd name="connsiteX9" fmla="*/ 290317 w 367567"/>
                            <a:gd name="connsiteY9" fmla="*/ 284181 h 325302"/>
                            <a:gd name="connsiteX10" fmla="*/ 214533 w 367567"/>
                            <a:gd name="connsiteY10" fmla="*/ 245488 h 325302"/>
                            <a:gd name="connsiteX11" fmla="*/ 72717 w 367567"/>
                            <a:gd name="connsiteY11" fmla="*/ 127575 h 3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567" h="325302">
                              <a:moveTo>
                                <a:pt x="72717" y="127575"/>
                              </a:moveTo>
                              <a:cubicBezTo>
                                <a:pt x="40251" y="90301"/>
                                <a:pt x="12180" y="47852"/>
                                <a:pt x="0" y="0"/>
                              </a:cubicBezTo>
                              <a:cubicBezTo>
                                <a:pt x="38007" y="1832"/>
                                <a:pt x="75693" y="10028"/>
                                <a:pt x="111090" y="24040"/>
                              </a:cubicBezTo>
                              <a:cubicBezTo>
                                <a:pt x="141816" y="36221"/>
                                <a:pt x="170619" y="52752"/>
                                <a:pt x="199284" y="69191"/>
                              </a:cubicBezTo>
                              <a:cubicBezTo>
                                <a:pt x="216364" y="78990"/>
                                <a:pt x="233490" y="88790"/>
                                <a:pt x="250570" y="98635"/>
                              </a:cubicBezTo>
                              <a:cubicBezTo>
                                <a:pt x="262934" y="105732"/>
                                <a:pt x="275390" y="112876"/>
                                <a:pt x="286700" y="121530"/>
                              </a:cubicBezTo>
                              <a:cubicBezTo>
                                <a:pt x="319212" y="146304"/>
                                <a:pt x="341787" y="183715"/>
                                <a:pt x="348610" y="224057"/>
                              </a:cubicBezTo>
                              <a:cubicBezTo>
                                <a:pt x="354380" y="258218"/>
                                <a:pt x="349801" y="295584"/>
                                <a:pt x="367568" y="325302"/>
                              </a:cubicBezTo>
                              <a:cubicBezTo>
                                <a:pt x="363721" y="318846"/>
                                <a:pt x="333270" y="311198"/>
                                <a:pt x="325485" y="306894"/>
                              </a:cubicBezTo>
                              <a:cubicBezTo>
                                <a:pt x="313168" y="300163"/>
                                <a:pt x="302315" y="291279"/>
                                <a:pt x="290317" y="284181"/>
                              </a:cubicBezTo>
                              <a:cubicBezTo>
                                <a:pt x="266002" y="269803"/>
                                <a:pt x="239031" y="259958"/>
                                <a:pt x="214533" y="245488"/>
                              </a:cubicBezTo>
                              <a:cubicBezTo>
                                <a:pt x="161415" y="214029"/>
                                <a:pt x="113242" y="174145"/>
                                <a:pt x="72717" y="127575"/>
                              </a:cubicBezTo>
                              <a:close/>
                            </a:path>
                          </a:pathLst>
                        </a:custGeom>
                        <a:solidFill>
                          <a:srgbClr val="42504B"/>
                        </a:solidFill>
                        <a:ln w="4577" cap="flat">
                          <a:noFill/>
                          <a:prstDash val="solid"/>
                          <a:miter/>
                        </a:ln>
                      </p:spPr>
                      <p:txBody>
                        <a:bodyPr rtlCol="0" anchor="ctr"/>
                        <a:lstStyle/>
                        <a:p>
                          <a:endParaRPr lang="th-TH"/>
                        </a:p>
                      </p:txBody>
                    </p:sp>
                    <p:sp>
                      <p:nvSpPr>
                        <p:cNvPr id="2968" name="Freeform: Shape 2967">
                          <a:extLst>
                            <a:ext uri="{FF2B5EF4-FFF2-40B4-BE49-F238E27FC236}">
                              <a16:creationId xmlns:a16="http://schemas.microsoft.com/office/drawing/2014/main" id="{B16CCA8F-098A-463E-8F9C-6F94D15F2070}"/>
                            </a:ext>
                          </a:extLst>
                        </p:cNvPr>
                        <p:cNvSpPr/>
                        <p:nvPr/>
                      </p:nvSpPr>
                      <p:spPr>
                        <a:xfrm>
                          <a:off x="8367932" y="-812869"/>
                          <a:ext cx="333055" cy="262868"/>
                        </a:xfrm>
                        <a:custGeom>
                          <a:avLst/>
                          <a:gdLst>
                            <a:gd name="connsiteX0" fmla="*/ 136382 w 333055"/>
                            <a:gd name="connsiteY0" fmla="*/ 40505 h 262868"/>
                            <a:gd name="connsiteX1" fmla="*/ 255164 w 333055"/>
                            <a:gd name="connsiteY1" fmla="*/ 112031 h 262868"/>
                            <a:gd name="connsiteX2" fmla="*/ 278335 w 333055"/>
                            <a:gd name="connsiteY2" fmla="*/ 128012 h 262868"/>
                            <a:gd name="connsiteX3" fmla="*/ 301139 w 333055"/>
                            <a:gd name="connsiteY3" fmla="*/ 170965 h 262868"/>
                            <a:gd name="connsiteX4" fmla="*/ 333055 w 333055"/>
                            <a:gd name="connsiteY4" fmla="*/ 262868 h 262868"/>
                            <a:gd name="connsiteX5" fmla="*/ 256126 w 333055"/>
                            <a:gd name="connsiteY5" fmla="*/ 222297 h 262868"/>
                            <a:gd name="connsiteX6" fmla="*/ 236619 w 333055"/>
                            <a:gd name="connsiteY6" fmla="*/ 208468 h 262868"/>
                            <a:gd name="connsiteX7" fmla="*/ 223935 w 333055"/>
                            <a:gd name="connsiteY7" fmla="*/ 160433 h 262868"/>
                            <a:gd name="connsiteX8" fmla="*/ 177456 w 333055"/>
                            <a:gd name="connsiteY8" fmla="*/ 92890 h 262868"/>
                            <a:gd name="connsiteX9" fmla="*/ 172328 w 333055"/>
                            <a:gd name="connsiteY9" fmla="*/ 89364 h 262868"/>
                            <a:gd name="connsiteX10" fmla="*/ 151584 w 333055"/>
                            <a:gd name="connsiteY10" fmla="*/ 115465 h 262868"/>
                            <a:gd name="connsiteX11" fmla="*/ 141785 w 333055"/>
                            <a:gd name="connsiteY11" fmla="*/ 83549 h 262868"/>
                            <a:gd name="connsiteX12" fmla="*/ 105060 w 333055"/>
                            <a:gd name="connsiteY12" fmla="*/ 34140 h 262868"/>
                            <a:gd name="connsiteX13" fmla="*/ 43654 w 333055"/>
                            <a:gd name="connsiteY13" fmla="*/ 38444 h 262868"/>
                            <a:gd name="connsiteX14" fmla="*/ 16683 w 333055"/>
                            <a:gd name="connsiteY14" fmla="*/ 15594 h 262868"/>
                            <a:gd name="connsiteX15" fmla="*/ 34541 w 333055"/>
                            <a:gd name="connsiteY15" fmla="*/ 58409 h 262868"/>
                            <a:gd name="connsiteX16" fmla="*/ 29733 w 333055"/>
                            <a:gd name="connsiteY16" fmla="*/ 4147 h 262868"/>
                            <a:gd name="connsiteX17" fmla="*/ 136382 w 333055"/>
                            <a:gd name="connsiteY17" fmla="*/ 40505 h 26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055" h="262868">
                              <a:moveTo>
                                <a:pt x="136382" y="40505"/>
                              </a:moveTo>
                              <a:cubicBezTo>
                                <a:pt x="177273" y="62027"/>
                                <a:pt x="215234" y="88769"/>
                                <a:pt x="255164" y="112031"/>
                              </a:cubicBezTo>
                              <a:cubicBezTo>
                                <a:pt x="263315" y="116748"/>
                                <a:pt x="271603" y="121418"/>
                                <a:pt x="278335" y="128012"/>
                              </a:cubicBezTo>
                              <a:cubicBezTo>
                                <a:pt x="290012" y="139460"/>
                                <a:pt x="295781" y="155487"/>
                                <a:pt x="301139" y="170965"/>
                              </a:cubicBezTo>
                              <a:cubicBezTo>
                                <a:pt x="311763" y="201599"/>
                                <a:pt x="322432" y="232234"/>
                                <a:pt x="333055" y="262868"/>
                              </a:cubicBezTo>
                              <a:cubicBezTo>
                                <a:pt x="307412" y="249359"/>
                                <a:pt x="281769" y="235805"/>
                                <a:pt x="256126" y="222297"/>
                              </a:cubicBezTo>
                              <a:cubicBezTo>
                                <a:pt x="249028" y="218542"/>
                                <a:pt x="241748" y="214650"/>
                                <a:pt x="236619" y="208468"/>
                              </a:cubicBezTo>
                              <a:cubicBezTo>
                                <a:pt x="225904" y="195555"/>
                                <a:pt x="227552" y="176826"/>
                                <a:pt x="223935" y="160433"/>
                              </a:cubicBezTo>
                              <a:cubicBezTo>
                                <a:pt x="217936" y="133370"/>
                                <a:pt x="197238" y="112352"/>
                                <a:pt x="177456" y="92890"/>
                              </a:cubicBezTo>
                              <a:cubicBezTo>
                                <a:pt x="175945" y="91425"/>
                                <a:pt x="174343" y="89868"/>
                                <a:pt x="172328" y="89364"/>
                              </a:cubicBezTo>
                              <a:cubicBezTo>
                                <a:pt x="160376" y="86388"/>
                                <a:pt x="163902" y="115099"/>
                                <a:pt x="151584" y="115465"/>
                              </a:cubicBezTo>
                              <a:cubicBezTo>
                                <a:pt x="142655" y="108276"/>
                                <a:pt x="143342" y="94859"/>
                                <a:pt x="141785" y="83549"/>
                              </a:cubicBezTo>
                              <a:cubicBezTo>
                                <a:pt x="138808" y="62347"/>
                                <a:pt x="124521" y="43069"/>
                                <a:pt x="105060" y="34140"/>
                              </a:cubicBezTo>
                              <a:cubicBezTo>
                                <a:pt x="85599" y="25211"/>
                                <a:pt x="61650" y="26905"/>
                                <a:pt x="43654" y="38444"/>
                              </a:cubicBezTo>
                              <a:cubicBezTo>
                                <a:pt x="37426" y="24478"/>
                                <a:pt x="30237" y="22646"/>
                                <a:pt x="16683" y="15594"/>
                              </a:cubicBezTo>
                              <a:cubicBezTo>
                                <a:pt x="15859" y="35193"/>
                                <a:pt x="20117" y="45084"/>
                                <a:pt x="34541" y="58409"/>
                              </a:cubicBezTo>
                              <a:cubicBezTo>
                                <a:pt x="16179" y="41375"/>
                                <a:pt x="-30345" y="-15727"/>
                                <a:pt x="29733" y="4147"/>
                              </a:cubicBezTo>
                              <a:cubicBezTo>
                                <a:pt x="65496" y="15915"/>
                                <a:pt x="103229" y="23058"/>
                                <a:pt x="136382" y="40505"/>
                              </a:cubicBezTo>
                              <a:close/>
                            </a:path>
                          </a:pathLst>
                        </a:custGeom>
                        <a:solidFill>
                          <a:srgbClr val="245D41"/>
                        </a:solidFill>
                        <a:ln w="4577" cap="flat">
                          <a:noFill/>
                          <a:prstDash val="solid"/>
                          <a:miter/>
                        </a:ln>
                      </p:spPr>
                      <p:txBody>
                        <a:bodyPr rtlCol="0" anchor="ctr"/>
                        <a:lstStyle/>
                        <a:p>
                          <a:endParaRPr lang="th-TH"/>
                        </a:p>
                      </p:txBody>
                    </p:sp>
                    <p:sp>
                      <p:nvSpPr>
                        <p:cNvPr id="2969" name="Freeform: Shape 2968">
                          <a:extLst>
                            <a:ext uri="{FF2B5EF4-FFF2-40B4-BE49-F238E27FC236}">
                              <a16:creationId xmlns:a16="http://schemas.microsoft.com/office/drawing/2014/main" id="{5BF9F453-ED21-4878-B0B3-7C7EE8BCADD5}"/>
                            </a:ext>
                          </a:extLst>
                        </p:cNvPr>
                        <p:cNvSpPr/>
                        <p:nvPr/>
                      </p:nvSpPr>
                      <p:spPr>
                        <a:xfrm>
                          <a:off x="8375090" y="-810829"/>
                          <a:ext cx="352502" cy="313671"/>
                        </a:xfrm>
                        <a:custGeom>
                          <a:avLst/>
                          <a:gdLst>
                            <a:gd name="connsiteX0" fmla="*/ 214395 w 352502"/>
                            <a:gd name="connsiteY0" fmla="*/ 187516 h 313671"/>
                            <a:gd name="connsiteX1" fmla="*/ 157706 w 352502"/>
                            <a:gd name="connsiteY1" fmla="*/ 120889 h 313671"/>
                            <a:gd name="connsiteX2" fmla="*/ 116219 w 352502"/>
                            <a:gd name="connsiteY2" fmla="*/ 94376 h 313671"/>
                            <a:gd name="connsiteX3" fmla="*/ 0 w 352502"/>
                            <a:gd name="connsiteY3" fmla="*/ 0 h 313671"/>
                            <a:gd name="connsiteX4" fmla="*/ 109304 w 352502"/>
                            <a:gd name="connsiteY4" fmla="*/ 94376 h 313671"/>
                            <a:gd name="connsiteX5" fmla="*/ 271543 w 352502"/>
                            <a:gd name="connsiteY5" fmla="*/ 248785 h 313671"/>
                            <a:gd name="connsiteX6" fmla="*/ 352502 w 352502"/>
                            <a:gd name="connsiteY6" fmla="*/ 313671 h 313671"/>
                            <a:gd name="connsiteX7" fmla="*/ 214395 w 352502"/>
                            <a:gd name="connsiteY7" fmla="*/ 187516 h 3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502" h="313671">
                              <a:moveTo>
                                <a:pt x="214395" y="187516"/>
                              </a:moveTo>
                              <a:cubicBezTo>
                                <a:pt x="195072" y="165582"/>
                                <a:pt x="180235" y="139481"/>
                                <a:pt x="157706" y="120889"/>
                              </a:cubicBezTo>
                              <a:cubicBezTo>
                                <a:pt x="145021" y="110449"/>
                                <a:pt x="130368" y="102710"/>
                                <a:pt x="116219" y="94376"/>
                              </a:cubicBezTo>
                              <a:cubicBezTo>
                                <a:pt x="73037" y="68962"/>
                                <a:pt x="33748" y="37045"/>
                                <a:pt x="0" y="0"/>
                              </a:cubicBezTo>
                              <a:cubicBezTo>
                                <a:pt x="20240" y="44418"/>
                                <a:pt x="69557" y="65985"/>
                                <a:pt x="109304" y="94376"/>
                              </a:cubicBezTo>
                              <a:cubicBezTo>
                                <a:pt x="170115" y="137878"/>
                                <a:pt x="212701" y="202627"/>
                                <a:pt x="271543" y="248785"/>
                              </a:cubicBezTo>
                              <a:cubicBezTo>
                                <a:pt x="298926" y="270261"/>
                                <a:pt x="328416" y="288211"/>
                                <a:pt x="352502" y="313671"/>
                              </a:cubicBezTo>
                              <a:cubicBezTo>
                                <a:pt x="326997" y="259820"/>
                                <a:pt x="253135" y="231521"/>
                                <a:pt x="214395" y="187516"/>
                              </a:cubicBezTo>
                              <a:close/>
                            </a:path>
                          </a:pathLst>
                        </a:custGeom>
                        <a:solidFill>
                          <a:srgbClr val="153629"/>
                        </a:solidFill>
                        <a:ln w="4577" cap="flat">
                          <a:noFill/>
                          <a:prstDash val="solid"/>
                          <a:miter/>
                        </a:ln>
                      </p:spPr>
                      <p:txBody>
                        <a:bodyPr rtlCol="0" anchor="ctr"/>
                        <a:lstStyle/>
                        <a:p>
                          <a:endParaRPr lang="th-TH"/>
                        </a:p>
                      </p:txBody>
                    </p:sp>
                    <p:sp>
                      <p:nvSpPr>
                        <p:cNvPr id="2970" name="Freeform: Shape 2969">
                          <a:extLst>
                            <a:ext uri="{FF2B5EF4-FFF2-40B4-BE49-F238E27FC236}">
                              <a16:creationId xmlns:a16="http://schemas.microsoft.com/office/drawing/2014/main" id="{6B9C0342-AA65-4065-9CE3-373A666DCA42}"/>
                            </a:ext>
                          </a:extLst>
                        </p:cNvPr>
                        <p:cNvSpPr/>
                        <p:nvPr/>
                      </p:nvSpPr>
                      <p:spPr>
                        <a:xfrm>
                          <a:off x="8516448" y="-664526"/>
                          <a:ext cx="32173" cy="55361"/>
                        </a:xfrm>
                        <a:custGeom>
                          <a:avLst/>
                          <a:gdLst>
                            <a:gd name="connsiteX0" fmla="*/ 29124 w 32173"/>
                            <a:gd name="connsiteY0" fmla="*/ 0 h 55361"/>
                            <a:gd name="connsiteX1" fmla="*/ 0 w 32173"/>
                            <a:gd name="connsiteY1" fmla="*/ 36221 h 55361"/>
                            <a:gd name="connsiteX2" fmla="*/ 20377 w 32173"/>
                            <a:gd name="connsiteY2" fmla="*/ 55362 h 55361"/>
                            <a:gd name="connsiteX3" fmla="*/ 26284 w 32173"/>
                            <a:gd name="connsiteY3" fmla="*/ 45333 h 55361"/>
                            <a:gd name="connsiteX4" fmla="*/ 28574 w 32173"/>
                            <a:gd name="connsiteY4" fmla="*/ 3755 h 55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73" h="55361">
                              <a:moveTo>
                                <a:pt x="29124" y="0"/>
                              </a:moveTo>
                              <a:cubicBezTo>
                                <a:pt x="33519" y="17401"/>
                                <a:pt x="17950" y="36816"/>
                                <a:pt x="0" y="36221"/>
                              </a:cubicBezTo>
                              <a:cubicBezTo>
                                <a:pt x="4946" y="44280"/>
                                <a:pt x="12043" y="50966"/>
                                <a:pt x="20377" y="55362"/>
                              </a:cubicBezTo>
                              <a:cubicBezTo>
                                <a:pt x="20331" y="51378"/>
                                <a:pt x="23812" y="48447"/>
                                <a:pt x="26284" y="45333"/>
                              </a:cubicBezTo>
                              <a:cubicBezTo>
                                <a:pt x="35305" y="34069"/>
                                <a:pt x="32191" y="17721"/>
                                <a:pt x="28574" y="3755"/>
                              </a:cubicBezTo>
                            </a:path>
                          </a:pathLst>
                        </a:custGeom>
                        <a:solidFill>
                          <a:srgbClr val="18352B"/>
                        </a:solidFill>
                        <a:ln w="4577" cap="flat">
                          <a:noFill/>
                          <a:prstDash val="solid"/>
                          <a:miter/>
                        </a:ln>
                      </p:spPr>
                      <p:txBody>
                        <a:bodyPr rtlCol="0" anchor="ctr"/>
                        <a:lstStyle/>
                        <a:p>
                          <a:endParaRPr lang="th-TH"/>
                        </a:p>
                      </p:txBody>
                    </p:sp>
                    <p:sp>
                      <p:nvSpPr>
                        <p:cNvPr id="2971" name="Freeform: Shape 2970">
                          <a:extLst>
                            <a:ext uri="{FF2B5EF4-FFF2-40B4-BE49-F238E27FC236}">
                              <a16:creationId xmlns:a16="http://schemas.microsoft.com/office/drawing/2014/main" id="{9CADE893-4E6D-4547-BB34-A7A7C3B20D55}"/>
                            </a:ext>
                          </a:extLst>
                        </p:cNvPr>
                        <p:cNvSpPr/>
                        <p:nvPr/>
                      </p:nvSpPr>
                      <p:spPr>
                        <a:xfrm>
                          <a:off x="8401740" y="-760642"/>
                          <a:ext cx="330110" cy="265864"/>
                        </a:xfrm>
                        <a:custGeom>
                          <a:avLst/>
                          <a:gdLst>
                            <a:gd name="connsiteX0" fmla="*/ 72671 w 330110"/>
                            <a:gd name="connsiteY0" fmla="*/ 97444 h 265864"/>
                            <a:gd name="connsiteX1" fmla="*/ 85813 w 330110"/>
                            <a:gd name="connsiteY1" fmla="*/ 101199 h 265864"/>
                            <a:gd name="connsiteX2" fmla="*/ 107014 w 330110"/>
                            <a:gd name="connsiteY2" fmla="*/ 79998 h 265864"/>
                            <a:gd name="connsiteX3" fmla="*/ 92636 w 330110"/>
                            <a:gd name="connsiteY3" fmla="*/ 108434 h 265864"/>
                            <a:gd name="connsiteX4" fmla="*/ 103626 w 330110"/>
                            <a:gd name="connsiteY4" fmla="*/ 124003 h 265864"/>
                            <a:gd name="connsiteX5" fmla="*/ 118142 w 330110"/>
                            <a:gd name="connsiteY5" fmla="*/ 111594 h 265864"/>
                            <a:gd name="connsiteX6" fmla="*/ 119332 w 330110"/>
                            <a:gd name="connsiteY6" fmla="*/ 134444 h 265864"/>
                            <a:gd name="connsiteX7" fmla="*/ 143602 w 330110"/>
                            <a:gd name="connsiteY7" fmla="*/ 147357 h 265864"/>
                            <a:gd name="connsiteX8" fmla="*/ 159629 w 330110"/>
                            <a:gd name="connsiteY8" fmla="*/ 136779 h 265864"/>
                            <a:gd name="connsiteX9" fmla="*/ 164849 w 330110"/>
                            <a:gd name="connsiteY9" fmla="*/ 165032 h 265864"/>
                            <a:gd name="connsiteX10" fmla="*/ 191225 w 330110"/>
                            <a:gd name="connsiteY10" fmla="*/ 180510 h 265864"/>
                            <a:gd name="connsiteX11" fmla="*/ 203176 w 330110"/>
                            <a:gd name="connsiteY11" fmla="*/ 155966 h 265864"/>
                            <a:gd name="connsiteX12" fmla="*/ 212976 w 330110"/>
                            <a:gd name="connsiteY12" fmla="*/ 173091 h 265864"/>
                            <a:gd name="connsiteX13" fmla="*/ 215677 w 330110"/>
                            <a:gd name="connsiteY13" fmla="*/ 193835 h 265864"/>
                            <a:gd name="connsiteX14" fmla="*/ 224515 w 330110"/>
                            <a:gd name="connsiteY14" fmla="*/ 202169 h 265864"/>
                            <a:gd name="connsiteX15" fmla="*/ 274382 w 330110"/>
                            <a:gd name="connsiteY15" fmla="*/ 220348 h 265864"/>
                            <a:gd name="connsiteX16" fmla="*/ 330110 w 330110"/>
                            <a:gd name="connsiteY16" fmla="*/ 265865 h 265864"/>
                            <a:gd name="connsiteX17" fmla="*/ 130277 w 330110"/>
                            <a:gd name="connsiteY17" fmla="*/ 153310 h 265864"/>
                            <a:gd name="connsiteX18" fmla="*/ 81005 w 330110"/>
                            <a:gd name="connsiteY18" fmla="*/ 118142 h 265864"/>
                            <a:gd name="connsiteX19" fmla="*/ 0 w 330110"/>
                            <a:gd name="connsiteY19" fmla="*/ 0 h 265864"/>
                            <a:gd name="connsiteX20" fmla="*/ 51836 w 330110"/>
                            <a:gd name="connsiteY20" fmla="*/ 44692 h 265864"/>
                            <a:gd name="connsiteX21" fmla="*/ 43777 w 330110"/>
                            <a:gd name="connsiteY21" fmla="*/ 72579 h 265864"/>
                            <a:gd name="connsiteX22" fmla="*/ 72671 w 330110"/>
                            <a:gd name="connsiteY22" fmla="*/ 97444 h 26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0110" h="265864">
                              <a:moveTo>
                                <a:pt x="72671" y="97444"/>
                              </a:moveTo>
                              <a:cubicBezTo>
                                <a:pt x="76609" y="100008"/>
                                <a:pt x="81280" y="102481"/>
                                <a:pt x="85813" y="101199"/>
                              </a:cubicBezTo>
                              <a:cubicBezTo>
                                <a:pt x="95887" y="98314"/>
                                <a:pt x="96574" y="79814"/>
                                <a:pt x="107014" y="79998"/>
                              </a:cubicBezTo>
                              <a:cubicBezTo>
                                <a:pt x="110495" y="90484"/>
                                <a:pt x="95017" y="97673"/>
                                <a:pt x="92636" y="108434"/>
                              </a:cubicBezTo>
                              <a:cubicBezTo>
                                <a:pt x="91125" y="115440"/>
                                <a:pt x="96528" y="123133"/>
                                <a:pt x="103626" y="124003"/>
                              </a:cubicBezTo>
                              <a:cubicBezTo>
                                <a:pt x="110724" y="124873"/>
                                <a:pt x="117913" y="118783"/>
                                <a:pt x="118142" y="111594"/>
                              </a:cubicBezTo>
                              <a:cubicBezTo>
                                <a:pt x="125010" y="116860"/>
                                <a:pt x="125606" y="128491"/>
                                <a:pt x="119332" y="134444"/>
                              </a:cubicBezTo>
                              <a:cubicBezTo>
                                <a:pt x="127438" y="138748"/>
                                <a:pt x="135497" y="143052"/>
                                <a:pt x="143602" y="147357"/>
                              </a:cubicBezTo>
                              <a:cubicBezTo>
                                <a:pt x="146624" y="141358"/>
                                <a:pt x="152943" y="137191"/>
                                <a:pt x="159629" y="136779"/>
                              </a:cubicBezTo>
                              <a:cubicBezTo>
                                <a:pt x="154363" y="145617"/>
                                <a:pt x="157797" y="157522"/>
                                <a:pt x="164849" y="165032"/>
                              </a:cubicBezTo>
                              <a:cubicBezTo>
                                <a:pt x="171901" y="172542"/>
                                <a:pt x="181700" y="176617"/>
                                <a:pt x="191225" y="180510"/>
                              </a:cubicBezTo>
                              <a:cubicBezTo>
                                <a:pt x="195209" y="172313"/>
                                <a:pt x="199193" y="164162"/>
                                <a:pt x="203176" y="155966"/>
                              </a:cubicBezTo>
                              <a:cubicBezTo>
                                <a:pt x="209999" y="157751"/>
                                <a:pt x="212793" y="165994"/>
                                <a:pt x="212976" y="173091"/>
                              </a:cubicBezTo>
                              <a:cubicBezTo>
                                <a:pt x="213205" y="180143"/>
                                <a:pt x="212106" y="187745"/>
                                <a:pt x="215677" y="193835"/>
                              </a:cubicBezTo>
                              <a:cubicBezTo>
                                <a:pt x="217738" y="197361"/>
                                <a:pt x="221127" y="199925"/>
                                <a:pt x="224515" y="202169"/>
                              </a:cubicBezTo>
                              <a:cubicBezTo>
                                <a:pt x="239398" y="212060"/>
                                <a:pt x="256661" y="218333"/>
                                <a:pt x="274382" y="220348"/>
                              </a:cubicBezTo>
                              <a:cubicBezTo>
                                <a:pt x="289722" y="238985"/>
                                <a:pt x="308771" y="254554"/>
                                <a:pt x="330110" y="265865"/>
                              </a:cubicBezTo>
                              <a:cubicBezTo>
                                <a:pt x="262431" y="230239"/>
                                <a:pt x="194659" y="194568"/>
                                <a:pt x="130277" y="153310"/>
                              </a:cubicBezTo>
                              <a:cubicBezTo>
                                <a:pt x="113288" y="142411"/>
                                <a:pt x="96483" y="131147"/>
                                <a:pt x="81005" y="118142"/>
                              </a:cubicBezTo>
                              <a:cubicBezTo>
                                <a:pt x="44005" y="87004"/>
                                <a:pt x="15157" y="45929"/>
                                <a:pt x="0" y="0"/>
                              </a:cubicBezTo>
                              <a:cubicBezTo>
                                <a:pt x="4259" y="24361"/>
                                <a:pt x="27154" y="44051"/>
                                <a:pt x="51836" y="44692"/>
                              </a:cubicBezTo>
                              <a:cubicBezTo>
                                <a:pt x="38556" y="57148"/>
                                <a:pt x="34344" y="57285"/>
                                <a:pt x="43777" y="72579"/>
                              </a:cubicBezTo>
                              <a:cubicBezTo>
                                <a:pt x="47257" y="78166"/>
                                <a:pt x="66077" y="97627"/>
                                <a:pt x="72671" y="97444"/>
                              </a:cubicBezTo>
                              <a:close/>
                            </a:path>
                          </a:pathLst>
                        </a:custGeom>
                        <a:solidFill>
                          <a:srgbClr val="163A2E"/>
                        </a:solidFill>
                        <a:ln w="4577" cap="flat">
                          <a:noFill/>
                          <a:prstDash val="solid"/>
                          <a:miter/>
                        </a:ln>
                      </p:spPr>
                      <p:txBody>
                        <a:bodyPr rtlCol="0" anchor="ctr"/>
                        <a:lstStyle/>
                        <a:p>
                          <a:endParaRPr lang="th-TH"/>
                        </a:p>
                      </p:txBody>
                    </p:sp>
                    <p:sp>
                      <p:nvSpPr>
                        <p:cNvPr id="2972" name="Freeform: Shape 2971">
                          <a:extLst>
                            <a:ext uri="{FF2B5EF4-FFF2-40B4-BE49-F238E27FC236}">
                              <a16:creationId xmlns:a16="http://schemas.microsoft.com/office/drawing/2014/main" id="{E178CB9C-7240-4B7D-BD0D-1C9528E8C6E6}"/>
                            </a:ext>
                          </a:extLst>
                        </p:cNvPr>
                        <p:cNvSpPr/>
                        <p:nvPr/>
                      </p:nvSpPr>
                      <p:spPr>
                        <a:xfrm>
                          <a:off x="8560866" y="-733167"/>
                          <a:ext cx="140519" cy="194292"/>
                        </a:xfrm>
                        <a:custGeom>
                          <a:avLst/>
                          <a:gdLst>
                            <a:gd name="connsiteX0" fmla="*/ 65665 w 140519"/>
                            <a:gd name="connsiteY0" fmla="*/ 55362 h 194292"/>
                            <a:gd name="connsiteX1" fmla="*/ 68275 w 140519"/>
                            <a:gd name="connsiteY1" fmla="*/ 95292 h 194292"/>
                            <a:gd name="connsiteX2" fmla="*/ 78258 w 140519"/>
                            <a:gd name="connsiteY2" fmla="*/ 85218 h 194292"/>
                            <a:gd name="connsiteX3" fmla="*/ 84165 w 140519"/>
                            <a:gd name="connsiteY3" fmla="*/ 71251 h 194292"/>
                            <a:gd name="connsiteX4" fmla="*/ 98726 w 140519"/>
                            <a:gd name="connsiteY4" fmla="*/ 76655 h 194292"/>
                            <a:gd name="connsiteX5" fmla="*/ 98177 w 140519"/>
                            <a:gd name="connsiteY5" fmla="*/ 83844 h 194292"/>
                            <a:gd name="connsiteX6" fmla="*/ 89339 w 140519"/>
                            <a:gd name="connsiteY6" fmla="*/ 126064 h 194292"/>
                            <a:gd name="connsiteX7" fmla="*/ 85126 w 140519"/>
                            <a:gd name="connsiteY7" fmla="*/ 148456 h 194292"/>
                            <a:gd name="connsiteX8" fmla="*/ 106282 w 140519"/>
                            <a:gd name="connsiteY8" fmla="*/ 98955 h 194292"/>
                            <a:gd name="connsiteX9" fmla="*/ 116356 w 140519"/>
                            <a:gd name="connsiteY9" fmla="*/ 90255 h 194292"/>
                            <a:gd name="connsiteX10" fmla="*/ 122171 w 140519"/>
                            <a:gd name="connsiteY10" fmla="*/ 101749 h 194292"/>
                            <a:gd name="connsiteX11" fmla="*/ 138382 w 140519"/>
                            <a:gd name="connsiteY11" fmla="*/ 194293 h 194292"/>
                            <a:gd name="connsiteX12" fmla="*/ 129956 w 140519"/>
                            <a:gd name="connsiteY12" fmla="*/ 101840 h 194292"/>
                            <a:gd name="connsiteX13" fmla="*/ 119515 w 140519"/>
                            <a:gd name="connsiteY13" fmla="*/ 84485 h 194292"/>
                            <a:gd name="connsiteX14" fmla="*/ 0 w 140519"/>
                            <a:gd name="connsiteY14" fmla="*/ 0 h 194292"/>
                            <a:gd name="connsiteX15" fmla="*/ 2198 w 140519"/>
                            <a:gd name="connsiteY15" fmla="*/ 74777 h 194292"/>
                            <a:gd name="connsiteX16" fmla="*/ 8288 w 140519"/>
                            <a:gd name="connsiteY16" fmla="*/ 26971 h 194292"/>
                            <a:gd name="connsiteX17" fmla="*/ 10761 w 140519"/>
                            <a:gd name="connsiteY17" fmla="*/ 18546 h 194292"/>
                            <a:gd name="connsiteX18" fmla="*/ 65665 w 140519"/>
                            <a:gd name="connsiteY18" fmla="*/ 55362 h 19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519" h="194292">
                              <a:moveTo>
                                <a:pt x="65665" y="55362"/>
                              </a:moveTo>
                              <a:cubicBezTo>
                                <a:pt x="68458" y="68412"/>
                                <a:pt x="67405" y="81967"/>
                                <a:pt x="68275" y="95292"/>
                              </a:cubicBezTo>
                              <a:cubicBezTo>
                                <a:pt x="73404" y="95841"/>
                                <a:pt x="77021" y="90255"/>
                                <a:pt x="78258" y="85218"/>
                              </a:cubicBezTo>
                              <a:cubicBezTo>
                                <a:pt x="79494" y="80227"/>
                                <a:pt x="80089" y="74411"/>
                                <a:pt x="84165" y="71251"/>
                              </a:cubicBezTo>
                              <a:cubicBezTo>
                                <a:pt x="89064" y="67405"/>
                                <a:pt x="97536" y="70565"/>
                                <a:pt x="98726" y="76655"/>
                              </a:cubicBezTo>
                              <a:cubicBezTo>
                                <a:pt x="99184" y="79036"/>
                                <a:pt x="98680" y="81463"/>
                                <a:pt x="98177" y="83844"/>
                              </a:cubicBezTo>
                              <a:cubicBezTo>
                                <a:pt x="95246" y="97902"/>
                                <a:pt x="92270" y="111960"/>
                                <a:pt x="89339" y="126064"/>
                              </a:cubicBezTo>
                              <a:cubicBezTo>
                                <a:pt x="87782" y="133482"/>
                                <a:pt x="86225" y="140946"/>
                                <a:pt x="85126" y="148456"/>
                              </a:cubicBezTo>
                              <a:cubicBezTo>
                                <a:pt x="92178" y="131971"/>
                                <a:pt x="99230" y="115440"/>
                                <a:pt x="106282" y="98955"/>
                              </a:cubicBezTo>
                              <a:cubicBezTo>
                                <a:pt x="108205" y="94513"/>
                                <a:pt x="111639" y="89156"/>
                                <a:pt x="116356" y="90255"/>
                              </a:cubicBezTo>
                              <a:cubicBezTo>
                                <a:pt x="120889" y="91262"/>
                                <a:pt x="121943" y="97124"/>
                                <a:pt x="122171" y="101749"/>
                              </a:cubicBezTo>
                              <a:cubicBezTo>
                                <a:pt x="123591" y="133116"/>
                                <a:pt x="129040" y="164300"/>
                                <a:pt x="138382" y="194293"/>
                              </a:cubicBezTo>
                              <a:cubicBezTo>
                                <a:pt x="141129" y="163063"/>
                                <a:pt x="143556" y="130093"/>
                                <a:pt x="129956" y="101840"/>
                              </a:cubicBezTo>
                              <a:cubicBezTo>
                                <a:pt x="127025" y="95750"/>
                                <a:pt x="123408" y="90026"/>
                                <a:pt x="119515" y="84485"/>
                              </a:cubicBezTo>
                              <a:cubicBezTo>
                                <a:pt x="90988" y="43685"/>
                                <a:pt x="47944" y="13280"/>
                                <a:pt x="0" y="0"/>
                              </a:cubicBezTo>
                              <a:cubicBezTo>
                                <a:pt x="733" y="24911"/>
                                <a:pt x="1465" y="49867"/>
                                <a:pt x="2198" y="74777"/>
                              </a:cubicBezTo>
                              <a:cubicBezTo>
                                <a:pt x="4213" y="58842"/>
                                <a:pt x="6228" y="42907"/>
                                <a:pt x="8288" y="26971"/>
                              </a:cubicBezTo>
                              <a:cubicBezTo>
                                <a:pt x="8655" y="24040"/>
                                <a:pt x="9067" y="20972"/>
                                <a:pt x="10761" y="18546"/>
                              </a:cubicBezTo>
                              <a:cubicBezTo>
                                <a:pt x="25506" y="-2885"/>
                                <a:pt x="63009" y="42952"/>
                                <a:pt x="65665" y="55362"/>
                              </a:cubicBezTo>
                              <a:close/>
                            </a:path>
                          </a:pathLst>
                        </a:custGeom>
                        <a:solidFill>
                          <a:srgbClr val="163A2E"/>
                        </a:solidFill>
                        <a:ln w="4577" cap="flat">
                          <a:noFill/>
                          <a:prstDash val="solid"/>
                          <a:miter/>
                        </a:ln>
                      </p:spPr>
                      <p:txBody>
                        <a:bodyPr rtlCol="0" anchor="ctr"/>
                        <a:lstStyle/>
                        <a:p>
                          <a:endParaRPr lang="th-TH"/>
                        </a:p>
                      </p:txBody>
                    </p:sp>
                    <p:sp>
                      <p:nvSpPr>
                        <p:cNvPr id="2973" name="Freeform: Shape 2972">
                          <a:extLst>
                            <a:ext uri="{FF2B5EF4-FFF2-40B4-BE49-F238E27FC236}">
                              <a16:creationId xmlns:a16="http://schemas.microsoft.com/office/drawing/2014/main" id="{DCC01611-8456-45CA-9CC3-4979E589ED74}"/>
                            </a:ext>
                          </a:extLst>
                        </p:cNvPr>
                        <p:cNvSpPr/>
                        <p:nvPr/>
                      </p:nvSpPr>
                      <p:spPr>
                        <a:xfrm>
                          <a:off x="8374723" y="-808082"/>
                          <a:ext cx="87598" cy="22280"/>
                        </a:xfrm>
                        <a:custGeom>
                          <a:avLst/>
                          <a:gdLst>
                            <a:gd name="connsiteX0" fmla="*/ 46570 w 87598"/>
                            <a:gd name="connsiteY0" fmla="*/ 12409 h 22280"/>
                            <a:gd name="connsiteX1" fmla="*/ 0 w 87598"/>
                            <a:gd name="connsiteY1" fmla="*/ 0 h 22280"/>
                            <a:gd name="connsiteX2" fmla="*/ 44235 w 87598"/>
                            <a:gd name="connsiteY2" fmla="*/ 6182 h 22280"/>
                            <a:gd name="connsiteX3" fmla="*/ 87599 w 87598"/>
                            <a:gd name="connsiteY3" fmla="*/ 20560 h 22280"/>
                            <a:gd name="connsiteX4" fmla="*/ 46570 w 87598"/>
                            <a:gd name="connsiteY4" fmla="*/ 12409 h 22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98" h="22280">
                              <a:moveTo>
                                <a:pt x="46570" y="12409"/>
                              </a:moveTo>
                              <a:cubicBezTo>
                                <a:pt x="30772" y="8655"/>
                                <a:pt x="12959" y="9799"/>
                                <a:pt x="0" y="0"/>
                              </a:cubicBezTo>
                              <a:cubicBezTo>
                                <a:pt x="7098" y="5358"/>
                                <a:pt x="34619" y="4030"/>
                                <a:pt x="44235" y="6182"/>
                              </a:cubicBezTo>
                              <a:cubicBezTo>
                                <a:pt x="58796" y="9479"/>
                                <a:pt x="74594" y="13371"/>
                                <a:pt x="87599" y="20560"/>
                              </a:cubicBezTo>
                              <a:cubicBezTo>
                                <a:pt x="76838" y="26559"/>
                                <a:pt x="58064" y="15157"/>
                                <a:pt x="46570" y="12409"/>
                              </a:cubicBezTo>
                              <a:close/>
                            </a:path>
                          </a:pathLst>
                        </a:custGeom>
                        <a:solidFill>
                          <a:srgbClr val="929292"/>
                        </a:solidFill>
                        <a:ln w="4577" cap="flat">
                          <a:noFill/>
                          <a:prstDash val="solid"/>
                          <a:miter/>
                        </a:ln>
                      </p:spPr>
                      <p:txBody>
                        <a:bodyPr rtlCol="0" anchor="ctr"/>
                        <a:lstStyle/>
                        <a:p>
                          <a:endParaRPr lang="th-TH"/>
                        </a:p>
                      </p:txBody>
                    </p:sp>
                    <p:sp>
                      <p:nvSpPr>
                        <p:cNvPr id="2974" name="Freeform: Shape 2973">
                          <a:extLst>
                            <a:ext uri="{FF2B5EF4-FFF2-40B4-BE49-F238E27FC236}">
                              <a16:creationId xmlns:a16="http://schemas.microsoft.com/office/drawing/2014/main" id="{5E71B067-C768-43CE-84F5-066DF2219537}"/>
                            </a:ext>
                          </a:extLst>
                        </p:cNvPr>
                        <p:cNvSpPr/>
                        <p:nvPr/>
                      </p:nvSpPr>
                      <p:spPr>
                        <a:xfrm>
                          <a:off x="8524736" y="-754918"/>
                          <a:ext cx="204310" cy="254645"/>
                        </a:xfrm>
                        <a:custGeom>
                          <a:avLst/>
                          <a:gdLst>
                            <a:gd name="connsiteX0" fmla="*/ 53714 w 204310"/>
                            <a:gd name="connsiteY0" fmla="*/ 30085 h 254645"/>
                            <a:gd name="connsiteX1" fmla="*/ 109213 w 204310"/>
                            <a:gd name="connsiteY1" fmla="*/ 70290 h 254645"/>
                            <a:gd name="connsiteX2" fmla="*/ 167597 w 204310"/>
                            <a:gd name="connsiteY2" fmla="*/ 128491 h 254645"/>
                            <a:gd name="connsiteX3" fmla="*/ 178266 w 204310"/>
                            <a:gd name="connsiteY3" fmla="*/ 161323 h 254645"/>
                            <a:gd name="connsiteX4" fmla="*/ 203406 w 204310"/>
                            <a:gd name="connsiteY4" fmla="*/ 254646 h 254645"/>
                            <a:gd name="connsiteX5" fmla="*/ 181517 w 204310"/>
                            <a:gd name="connsiteY5" fmla="*/ 121530 h 254645"/>
                            <a:gd name="connsiteX6" fmla="*/ 48768 w 204310"/>
                            <a:gd name="connsiteY6" fmla="*/ 21568 h 254645"/>
                            <a:gd name="connsiteX7" fmla="*/ 0 w 204310"/>
                            <a:gd name="connsiteY7" fmla="*/ 0 h 254645"/>
                            <a:gd name="connsiteX8" fmla="*/ 53714 w 204310"/>
                            <a:gd name="connsiteY8" fmla="*/ 30085 h 25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10" h="254645">
                              <a:moveTo>
                                <a:pt x="53714" y="30085"/>
                              </a:moveTo>
                              <a:cubicBezTo>
                                <a:pt x="76655" y="36770"/>
                                <a:pt x="102573" y="47348"/>
                                <a:pt x="109213" y="70290"/>
                              </a:cubicBezTo>
                              <a:cubicBezTo>
                                <a:pt x="134947" y="81554"/>
                                <a:pt x="156240" y="102756"/>
                                <a:pt x="167597" y="128491"/>
                              </a:cubicBezTo>
                              <a:cubicBezTo>
                                <a:pt x="172267" y="139023"/>
                                <a:pt x="175244" y="150196"/>
                                <a:pt x="178266" y="161323"/>
                              </a:cubicBezTo>
                              <a:cubicBezTo>
                                <a:pt x="186646" y="192415"/>
                                <a:pt x="195026" y="223554"/>
                                <a:pt x="203406" y="254646"/>
                              </a:cubicBezTo>
                              <a:cubicBezTo>
                                <a:pt x="206016" y="209084"/>
                                <a:pt x="204184" y="161140"/>
                                <a:pt x="181517" y="121530"/>
                              </a:cubicBezTo>
                              <a:cubicBezTo>
                                <a:pt x="153539" y="72671"/>
                                <a:pt x="99642" y="45746"/>
                                <a:pt x="48768" y="21568"/>
                              </a:cubicBezTo>
                              <a:cubicBezTo>
                                <a:pt x="33886" y="14516"/>
                                <a:pt x="16027" y="2381"/>
                                <a:pt x="0" y="0"/>
                              </a:cubicBezTo>
                              <a:cubicBezTo>
                                <a:pt x="9021" y="17950"/>
                                <a:pt x="35672" y="24865"/>
                                <a:pt x="53714" y="30085"/>
                              </a:cubicBezTo>
                              <a:close/>
                            </a:path>
                          </a:pathLst>
                        </a:custGeom>
                        <a:solidFill>
                          <a:srgbClr val="296347"/>
                        </a:solidFill>
                        <a:ln w="4577" cap="flat">
                          <a:noFill/>
                          <a:prstDash val="solid"/>
                          <a:miter/>
                        </a:ln>
                      </p:spPr>
                      <p:txBody>
                        <a:bodyPr rtlCol="0" anchor="ctr"/>
                        <a:lstStyle/>
                        <a:p>
                          <a:endParaRPr lang="th-TH"/>
                        </a:p>
                      </p:txBody>
                    </p:sp>
                    <p:sp>
                      <p:nvSpPr>
                        <p:cNvPr id="2975" name="Freeform: Shape 2974">
                          <a:extLst>
                            <a:ext uri="{FF2B5EF4-FFF2-40B4-BE49-F238E27FC236}">
                              <a16:creationId xmlns:a16="http://schemas.microsoft.com/office/drawing/2014/main" id="{BA90CFAF-37A6-4C9F-A25E-628B0A9CF5EA}"/>
                            </a:ext>
                          </a:extLst>
                        </p:cNvPr>
                        <p:cNvSpPr/>
                        <p:nvPr/>
                      </p:nvSpPr>
                      <p:spPr>
                        <a:xfrm>
                          <a:off x="8727821" y="-499493"/>
                          <a:ext cx="47654" cy="84960"/>
                        </a:xfrm>
                        <a:custGeom>
                          <a:avLst/>
                          <a:gdLst>
                            <a:gd name="connsiteX0" fmla="*/ 47211 w 47654"/>
                            <a:gd name="connsiteY0" fmla="*/ 73861 h 84960"/>
                            <a:gd name="connsiteX1" fmla="*/ 45104 w 47654"/>
                            <a:gd name="connsiteY1" fmla="*/ 82104 h 84960"/>
                            <a:gd name="connsiteX2" fmla="*/ 37595 w 47654"/>
                            <a:gd name="connsiteY2" fmla="*/ 84348 h 84960"/>
                            <a:gd name="connsiteX3" fmla="*/ 25002 w 47654"/>
                            <a:gd name="connsiteY3" fmla="*/ 62276 h 84960"/>
                            <a:gd name="connsiteX4" fmla="*/ 0 w 47654"/>
                            <a:gd name="connsiteY4" fmla="*/ 0 h 84960"/>
                            <a:gd name="connsiteX5" fmla="*/ 47211 w 47654"/>
                            <a:gd name="connsiteY5" fmla="*/ 73861 h 8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 h="84960">
                              <a:moveTo>
                                <a:pt x="47211" y="73861"/>
                              </a:moveTo>
                              <a:cubicBezTo>
                                <a:pt x="48493" y="76426"/>
                                <a:pt x="46753" y="79769"/>
                                <a:pt x="45104" y="82104"/>
                              </a:cubicBezTo>
                              <a:cubicBezTo>
                                <a:pt x="43456" y="84485"/>
                                <a:pt x="40067" y="85813"/>
                                <a:pt x="37595" y="84348"/>
                              </a:cubicBezTo>
                              <a:cubicBezTo>
                                <a:pt x="44143" y="81692"/>
                                <a:pt x="26238" y="69237"/>
                                <a:pt x="25002" y="62276"/>
                              </a:cubicBezTo>
                              <a:cubicBezTo>
                                <a:pt x="20927" y="38785"/>
                                <a:pt x="5083" y="20927"/>
                                <a:pt x="0" y="0"/>
                              </a:cubicBezTo>
                              <a:cubicBezTo>
                                <a:pt x="19736" y="17309"/>
                                <a:pt x="33931" y="46799"/>
                                <a:pt x="47211" y="73861"/>
                              </a:cubicBezTo>
                              <a:close/>
                            </a:path>
                          </a:pathLst>
                        </a:custGeom>
                        <a:solidFill>
                          <a:srgbClr val="296347"/>
                        </a:solidFill>
                        <a:ln w="4577" cap="flat">
                          <a:noFill/>
                          <a:prstDash val="solid"/>
                          <a:miter/>
                        </a:ln>
                      </p:spPr>
                      <p:txBody>
                        <a:bodyPr rtlCol="0" anchor="ctr"/>
                        <a:lstStyle/>
                        <a:p>
                          <a:endParaRPr lang="th-TH"/>
                        </a:p>
                      </p:txBody>
                    </p:sp>
                    <p:sp>
                      <p:nvSpPr>
                        <p:cNvPr id="2976" name="Freeform: Shape 2975">
                          <a:extLst>
                            <a:ext uri="{FF2B5EF4-FFF2-40B4-BE49-F238E27FC236}">
                              <a16:creationId xmlns:a16="http://schemas.microsoft.com/office/drawing/2014/main" id="{022854AC-3532-4F15-8F70-70DA0478A4CD}"/>
                            </a:ext>
                          </a:extLst>
                        </p:cNvPr>
                        <p:cNvSpPr/>
                        <p:nvPr/>
                      </p:nvSpPr>
                      <p:spPr>
                        <a:xfrm>
                          <a:off x="8715686" y="-505904"/>
                          <a:ext cx="58384" cy="88191"/>
                        </a:xfrm>
                        <a:custGeom>
                          <a:avLst/>
                          <a:gdLst>
                            <a:gd name="connsiteX0" fmla="*/ 21568 w 58384"/>
                            <a:gd name="connsiteY0" fmla="*/ 26055 h 88191"/>
                            <a:gd name="connsiteX1" fmla="*/ 58384 w 58384"/>
                            <a:gd name="connsiteY1" fmla="*/ 79173 h 88191"/>
                            <a:gd name="connsiteX2" fmla="*/ 56736 w 58384"/>
                            <a:gd name="connsiteY2" fmla="*/ 86134 h 88191"/>
                            <a:gd name="connsiteX3" fmla="*/ 50371 w 58384"/>
                            <a:gd name="connsiteY3" fmla="*/ 87324 h 88191"/>
                            <a:gd name="connsiteX4" fmla="*/ 32832 w 58384"/>
                            <a:gd name="connsiteY4" fmla="*/ 57377 h 88191"/>
                            <a:gd name="connsiteX5" fmla="*/ 32054 w 58384"/>
                            <a:gd name="connsiteY5" fmla="*/ 49638 h 88191"/>
                            <a:gd name="connsiteX6" fmla="*/ 22667 w 58384"/>
                            <a:gd name="connsiteY6" fmla="*/ 37503 h 88191"/>
                            <a:gd name="connsiteX7" fmla="*/ 16210 w 58384"/>
                            <a:gd name="connsiteY7" fmla="*/ 23445 h 88191"/>
                            <a:gd name="connsiteX8" fmla="*/ 0 w 58384"/>
                            <a:gd name="connsiteY8" fmla="*/ 0 h 88191"/>
                            <a:gd name="connsiteX9" fmla="*/ 21568 w 58384"/>
                            <a:gd name="connsiteY9" fmla="*/ 26055 h 8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84" h="88191">
                              <a:moveTo>
                                <a:pt x="21568" y="26055"/>
                              </a:moveTo>
                              <a:cubicBezTo>
                                <a:pt x="31825" y="40892"/>
                                <a:pt x="58292" y="61132"/>
                                <a:pt x="58384" y="79173"/>
                              </a:cubicBezTo>
                              <a:cubicBezTo>
                                <a:pt x="58384" y="81600"/>
                                <a:pt x="58201" y="84210"/>
                                <a:pt x="56736" y="86134"/>
                              </a:cubicBezTo>
                              <a:cubicBezTo>
                                <a:pt x="55270" y="88103"/>
                                <a:pt x="52202" y="88973"/>
                                <a:pt x="50371" y="87324"/>
                              </a:cubicBezTo>
                              <a:cubicBezTo>
                                <a:pt x="50508" y="78441"/>
                                <a:pt x="32695" y="66260"/>
                                <a:pt x="32832" y="57377"/>
                              </a:cubicBezTo>
                              <a:cubicBezTo>
                                <a:pt x="32878" y="54767"/>
                                <a:pt x="32924" y="52111"/>
                                <a:pt x="32054" y="49638"/>
                              </a:cubicBezTo>
                              <a:cubicBezTo>
                                <a:pt x="30406" y="44738"/>
                                <a:pt x="25735" y="41624"/>
                                <a:pt x="22667" y="37503"/>
                              </a:cubicBezTo>
                              <a:cubicBezTo>
                                <a:pt x="19599" y="33336"/>
                                <a:pt x="18179" y="28253"/>
                                <a:pt x="16210" y="23445"/>
                              </a:cubicBezTo>
                              <a:cubicBezTo>
                                <a:pt x="12593" y="14562"/>
                                <a:pt x="6960" y="6594"/>
                                <a:pt x="0" y="0"/>
                              </a:cubicBezTo>
                              <a:cubicBezTo>
                                <a:pt x="7922" y="8059"/>
                                <a:pt x="15157" y="16805"/>
                                <a:pt x="21568" y="26055"/>
                              </a:cubicBezTo>
                              <a:close/>
                            </a:path>
                          </a:pathLst>
                        </a:custGeom>
                        <a:solidFill>
                          <a:srgbClr val="142D28"/>
                        </a:solidFill>
                        <a:ln w="4577" cap="flat">
                          <a:noFill/>
                          <a:prstDash val="solid"/>
                          <a:miter/>
                        </a:ln>
                      </p:spPr>
                      <p:txBody>
                        <a:bodyPr rtlCol="0" anchor="ctr"/>
                        <a:lstStyle/>
                        <a:p>
                          <a:endParaRPr lang="th-TH"/>
                        </a:p>
                      </p:txBody>
                    </p:sp>
                  </p:grpSp>
                  <p:grpSp>
                    <p:nvGrpSpPr>
                      <p:cNvPr id="2929" name="Graphic 4">
                        <a:extLst>
                          <a:ext uri="{FF2B5EF4-FFF2-40B4-BE49-F238E27FC236}">
                            <a16:creationId xmlns:a16="http://schemas.microsoft.com/office/drawing/2014/main" id="{14B26C7B-FED6-481E-88E2-BF264255DF7D}"/>
                          </a:ext>
                        </a:extLst>
                      </p:cNvPr>
                      <p:cNvGrpSpPr/>
                      <p:nvPr/>
                    </p:nvGrpSpPr>
                    <p:grpSpPr>
                      <a:xfrm>
                        <a:off x="8665865" y="-815478"/>
                        <a:ext cx="299751" cy="394791"/>
                        <a:chOff x="8665865" y="-815478"/>
                        <a:chExt cx="299751" cy="394791"/>
                      </a:xfrm>
                    </p:grpSpPr>
                    <p:sp>
                      <p:nvSpPr>
                        <p:cNvPr id="2962" name="Freeform: Shape 2961">
                          <a:extLst>
                            <a:ext uri="{FF2B5EF4-FFF2-40B4-BE49-F238E27FC236}">
                              <a16:creationId xmlns:a16="http://schemas.microsoft.com/office/drawing/2014/main" id="{3B86B22C-1EC2-41D9-A174-38646828029B}"/>
                            </a:ext>
                          </a:extLst>
                        </p:cNvPr>
                        <p:cNvSpPr/>
                        <p:nvPr/>
                      </p:nvSpPr>
                      <p:spPr>
                        <a:xfrm>
                          <a:off x="8720404" y="-815478"/>
                          <a:ext cx="235366" cy="181541"/>
                        </a:xfrm>
                        <a:custGeom>
                          <a:avLst/>
                          <a:gdLst>
                            <a:gd name="connsiteX0" fmla="*/ 13645 w 235366"/>
                            <a:gd name="connsiteY0" fmla="*/ 99208 h 181541"/>
                            <a:gd name="connsiteX1" fmla="*/ 40707 w 235366"/>
                            <a:gd name="connsiteY1" fmla="*/ 68849 h 181541"/>
                            <a:gd name="connsiteX2" fmla="*/ 102526 w 235366"/>
                            <a:gd name="connsiteY2" fmla="*/ 26308 h 181541"/>
                            <a:gd name="connsiteX3" fmla="*/ 159445 w 235366"/>
                            <a:gd name="connsiteY3" fmla="*/ 14952 h 181541"/>
                            <a:gd name="connsiteX4" fmla="*/ 197543 w 235366"/>
                            <a:gd name="connsiteY4" fmla="*/ 1490 h 181541"/>
                            <a:gd name="connsiteX5" fmla="*/ 235367 w 235366"/>
                            <a:gd name="connsiteY5" fmla="*/ 9320 h 181541"/>
                            <a:gd name="connsiteX6" fmla="*/ 88331 w 235366"/>
                            <a:gd name="connsiteY6" fmla="*/ 132087 h 181541"/>
                            <a:gd name="connsiteX7" fmla="*/ 148684 w 235366"/>
                            <a:gd name="connsiteY7" fmla="*/ 87761 h 181541"/>
                            <a:gd name="connsiteX8" fmla="*/ 164985 w 235366"/>
                            <a:gd name="connsiteY8" fmla="*/ 42564 h 181541"/>
                            <a:gd name="connsiteX9" fmla="*/ 137740 w 235366"/>
                            <a:gd name="connsiteY9" fmla="*/ 28049 h 181541"/>
                            <a:gd name="connsiteX10" fmla="*/ 69877 w 235366"/>
                            <a:gd name="connsiteY10" fmla="*/ 56119 h 181541"/>
                            <a:gd name="connsiteX11" fmla="*/ 22803 w 235366"/>
                            <a:gd name="connsiteY11" fmla="*/ 108504 h 181541"/>
                            <a:gd name="connsiteX12" fmla="*/ 9936 w 235366"/>
                            <a:gd name="connsiteY12" fmla="*/ 181541 h 181541"/>
                            <a:gd name="connsiteX13" fmla="*/ 13645 w 235366"/>
                            <a:gd name="connsiteY13" fmla="*/ 99208 h 18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366" h="181541">
                              <a:moveTo>
                                <a:pt x="13645" y="99208"/>
                              </a:moveTo>
                              <a:cubicBezTo>
                                <a:pt x="20559" y="87486"/>
                                <a:pt x="30725" y="78099"/>
                                <a:pt x="40707" y="68849"/>
                              </a:cubicBezTo>
                              <a:cubicBezTo>
                                <a:pt x="59207" y="51723"/>
                                <a:pt x="78531" y="34139"/>
                                <a:pt x="102526" y="26308"/>
                              </a:cubicBezTo>
                              <a:cubicBezTo>
                                <a:pt x="120934" y="20310"/>
                                <a:pt x="140853" y="20493"/>
                                <a:pt x="159445" y="14952"/>
                              </a:cubicBezTo>
                              <a:cubicBezTo>
                                <a:pt x="172358" y="11106"/>
                                <a:pt x="184401" y="4558"/>
                                <a:pt x="197543" y="1490"/>
                              </a:cubicBezTo>
                              <a:cubicBezTo>
                                <a:pt x="210685" y="-1578"/>
                                <a:pt x="225980" y="-342"/>
                                <a:pt x="235367" y="9320"/>
                              </a:cubicBezTo>
                              <a:cubicBezTo>
                                <a:pt x="190171" y="54562"/>
                                <a:pt x="140899" y="95682"/>
                                <a:pt x="88331" y="132087"/>
                              </a:cubicBezTo>
                              <a:cubicBezTo>
                                <a:pt x="110310" y="120135"/>
                                <a:pt x="130688" y="105161"/>
                                <a:pt x="148684" y="87761"/>
                              </a:cubicBezTo>
                              <a:cubicBezTo>
                                <a:pt x="161047" y="75763"/>
                                <a:pt x="173045" y="57767"/>
                                <a:pt x="164985" y="42564"/>
                              </a:cubicBezTo>
                              <a:cubicBezTo>
                                <a:pt x="159949" y="33040"/>
                                <a:pt x="148455" y="28644"/>
                                <a:pt x="137740" y="28049"/>
                              </a:cubicBezTo>
                              <a:cubicBezTo>
                                <a:pt x="112783" y="26629"/>
                                <a:pt x="89888" y="41145"/>
                                <a:pt x="69877" y="56119"/>
                              </a:cubicBezTo>
                              <a:cubicBezTo>
                                <a:pt x="50827" y="70360"/>
                                <a:pt x="31824" y="86478"/>
                                <a:pt x="22803" y="108504"/>
                              </a:cubicBezTo>
                              <a:cubicBezTo>
                                <a:pt x="13187" y="131903"/>
                                <a:pt x="17354" y="157867"/>
                                <a:pt x="9936" y="181541"/>
                              </a:cubicBezTo>
                              <a:cubicBezTo>
                                <a:pt x="-9709" y="170185"/>
                                <a:pt x="4258" y="115006"/>
                                <a:pt x="13645" y="99208"/>
                              </a:cubicBezTo>
                              <a:close/>
                            </a:path>
                          </a:pathLst>
                        </a:custGeom>
                        <a:solidFill>
                          <a:srgbClr val="7A7D7C"/>
                        </a:solidFill>
                        <a:ln w="4577" cap="flat">
                          <a:noFill/>
                          <a:prstDash val="solid"/>
                          <a:miter/>
                        </a:ln>
                      </p:spPr>
                      <p:txBody>
                        <a:bodyPr rtlCol="0" anchor="ctr"/>
                        <a:lstStyle/>
                        <a:p>
                          <a:endParaRPr lang="th-TH"/>
                        </a:p>
                      </p:txBody>
                    </p:sp>
                    <p:sp>
                      <p:nvSpPr>
                        <p:cNvPr id="2963" name="Freeform: Shape 2962">
                          <a:extLst>
                            <a:ext uri="{FF2B5EF4-FFF2-40B4-BE49-F238E27FC236}">
                              <a16:creationId xmlns:a16="http://schemas.microsoft.com/office/drawing/2014/main" id="{E0C4C106-298D-46F9-8434-D3B67F8861D8}"/>
                            </a:ext>
                          </a:extLst>
                        </p:cNvPr>
                        <p:cNvSpPr/>
                        <p:nvPr/>
                      </p:nvSpPr>
                      <p:spPr>
                        <a:xfrm>
                          <a:off x="8731415" y="-791199"/>
                          <a:ext cx="161176" cy="155455"/>
                        </a:xfrm>
                        <a:custGeom>
                          <a:avLst/>
                          <a:gdLst>
                            <a:gd name="connsiteX0" fmla="*/ 3366 w 161176"/>
                            <a:gd name="connsiteY0" fmla="*/ 119667 h 155455"/>
                            <a:gd name="connsiteX1" fmla="*/ 13486 w 161176"/>
                            <a:gd name="connsiteY1" fmla="*/ 76303 h 155455"/>
                            <a:gd name="connsiteX2" fmla="*/ 29788 w 161176"/>
                            <a:gd name="connsiteY2" fmla="*/ 51896 h 155455"/>
                            <a:gd name="connsiteX3" fmla="*/ 111846 w 161176"/>
                            <a:gd name="connsiteY3" fmla="*/ 2304 h 155455"/>
                            <a:gd name="connsiteX4" fmla="*/ 147564 w 161176"/>
                            <a:gd name="connsiteY4" fmla="*/ 4731 h 155455"/>
                            <a:gd name="connsiteX5" fmla="*/ 158325 w 161176"/>
                            <a:gd name="connsiteY5" fmla="*/ 45623 h 155455"/>
                            <a:gd name="connsiteX6" fmla="*/ 123157 w 161176"/>
                            <a:gd name="connsiteY6" fmla="*/ 72960 h 155455"/>
                            <a:gd name="connsiteX7" fmla="*/ 132452 w 161176"/>
                            <a:gd name="connsiteY7" fmla="*/ 50980 h 155455"/>
                            <a:gd name="connsiteX8" fmla="*/ 124668 w 161176"/>
                            <a:gd name="connsiteY8" fmla="*/ 29596 h 155455"/>
                            <a:gd name="connsiteX9" fmla="*/ 104840 w 161176"/>
                            <a:gd name="connsiteY9" fmla="*/ 35274 h 155455"/>
                            <a:gd name="connsiteX10" fmla="*/ 106260 w 161176"/>
                            <a:gd name="connsiteY10" fmla="*/ 50934 h 155455"/>
                            <a:gd name="connsiteX11" fmla="*/ 93896 w 161176"/>
                            <a:gd name="connsiteY11" fmla="*/ 73098 h 155455"/>
                            <a:gd name="connsiteX12" fmla="*/ 82494 w 161176"/>
                            <a:gd name="connsiteY12" fmla="*/ 57162 h 155455"/>
                            <a:gd name="connsiteX13" fmla="*/ 65414 w 161176"/>
                            <a:gd name="connsiteY13" fmla="*/ 56246 h 155455"/>
                            <a:gd name="connsiteX14" fmla="*/ 66192 w 161176"/>
                            <a:gd name="connsiteY14" fmla="*/ 78821 h 155455"/>
                            <a:gd name="connsiteX15" fmla="*/ 31070 w 161176"/>
                            <a:gd name="connsiteY15" fmla="*/ 94436 h 155455"/>
                            <a:gd name="connsiteX16" fmla="*/ 27544 w 161176"/>
                            <a:gd name="connsiteY16" fmla="*/ 105335 h 155455"/>
                            <a:gd name="connsiteX17" fmla="*/ 10098 w 161176"/>
                            <a:gd name="connsiteY17" fmla="*/ 154103 h 155455"/>
                            <a:gd name="connsiteX18" fmla="*/ 3366 w 161176"/>
                            <a:gd name="connsiteY18" fmla="*/ 119667 h 155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176" h="155455">
                              <a:moveTo>
                                <a:pt x="3366" y="119667"/>
                              </a:moveTo>
                              <a:cubicBezTo>
                                <a:pt x="5290" y="104877"/>
                                <a:pt x="7305" y="89857"/>
                                <a:pt x="13486" y="76303"/>
                              </a:cubicBezTo>
                              <a:cubicBezTo>
                                <a:pt x="17562" y="67374"/>
                                <a:pt x="23332" y="59314"/>
                                <a:pt x="29788" y="51896"/>
                              </a:cubicBezTo>
                              <a:cubicBezTo>
                                <a:pt x="51127" y="27398"/>
                                <a:pt x="80250" y="9814"/>
                                <a:pt x="111846" y="2304"/>
                              </a:cubicBezTo>
                              <a:cubicBezTo>
                                <a:pt x="123752" y="-535"/>
                                <a:pt x="137123" y="-1771"/>
                                <a:pt x="147564" y="4731"/>
                              </a:cubicBezTo>
                              <a:cubicBezTo>
                                <a:pt x="160614" y="12836"/>
                                <a:pt x="164461" y="31519"/>
                                <a:pt x="158325" y="45623"/>
                              </a:cubicBezTo>
                              <a:cubicBezTo>
                                <a:pt x="152188" y="59726"/>
                                <a:pt x="138085" y="69159"/>
                                <a:pt x="123157" y="72960"/>
                              </a:cubicBezTo>
                              <a:cubicBezTo>
                                <a:pt x="127186" y="66046"/>
                                <a:pt x="131262" y="58902"/>
                                <a:pt x="132452" y="50980"/>
                              </a:cubicBezTo>
                              <a:cubicBezTo>
                                <a:pt x="133643" y="43058"/>
                                <a:pt x="131307" y="34083"/>
                                <a:pt x="124668" y="29596"/>
                              </a:cubicBezTo>
                              <a:cubicBezTo>
                                <a:pt x="118028" y="25108"/>
                                <a:pt x="107084" y="27581"/>
                                <a:pt x="104840" y="35274"/>
                              </a:cubicBezTo>
                              <a:cubicBezTo>
                                <a:pt x="103329" y="40357"/>
                                <a:pt x="105710" y="45668"/>
                                <a:pt x="106260" y="50934"/>
                              </a:cubicBezTo>
                              <a:cubicBezTo>
                                <a:pt x="107176" y="59910"/>
                                <a:pt x="102001" y="69159"/>
                                <a:pt x="93896" y="73098"/>
                              </a:cubicBezTo>
                              <a:cubicBezTo>
                                <a:pt x="89454" y="68289"/>
                                <a:pt x="87119" y="61787"/>
                                <a:pt x="82494" y="57162"/>
                              </a:cubicBezTo>
                              <a:cubicBezTo>
                                <a:pt x="77869" y="52537"/>
                                <a:pt x="69031" y="50797"/>
                                <a:pt x="65414" y="56246"/>
                              </a:cubicBezTo>
                              <a:cubicBezTo>
                                <a:pt x="61155" y="62703"/>
                                <a:pt x="68436" y="71449"/>
                                <a:pt x="66192" y="78821"/>
                              </a:cubicBezTo>
                              <a:cubicBezTo>
                                <a:pt x="62300" y="91735"/>
                                <a:pt x="39267" y="83721"/>
                                <a:pt x="31070" y="94436"/>
                              </a:cubicBezTo>
                              <a:cubicBezTo>
                                <a:pt x="28735" y="97504"/>
                                <a:pt x="28185" y="101534"/>
                                <a:pt x="27544" y="105335"/>
                              </a:cubicBezTo>
                              <a:cubicBezTo>
                                <a:pt x="25896" y="115363"/>
                                <a:pt x="20172" y="149020"/>
                                <a:pt x="10098" y="154103"/>
                              </a:cubicBezTo>
                              <a:cubicBezTo>
                                <a:pt x="-6525" y="162482"/>
                                <a:pt x="2084" y="129604"/>
                                <a:pt x="3366" y="119667"/>
                              </a:cubicBezTo>
                              <a:close/>
                            </a:path>
                          </a:pathLst>
                        </a:custGeom>
                        <a:solidFill>
                          <a:srgbClr val="2B674C"/>
                        </a:solidFill>
                        <a:ln w="4577" cap="flat">
                          <a:noFill/>
                          <a:prstDash val="solid"/>
                          <a:miter/>
                        </a:ln>
                      </p:spPr>
                      <p:txBody>
                        <a:bodyPr rtlCol="0" anchor="ctr"/>
                        <a:lstStyle/>
                        <a:p>
                          <a:endParaRPr lang="th-TH"/>
                        </a:p>
                      </p:txBody>
                    </p:sp>
                    <p:sp>
                      <p:nvSpPr>
                        <p:cNvPr id="2964" name="Freeform: Shape 2963">
                          <a:extLst>
                            <a:ext uri="{FF2B5EF4-FFF2-40B4-BE49-F238E27FC236}">
                              <a16:creationId xmlns:a16="http://schemas.microsoft.com/office/drawing/2014/main" id="{AC52CC2F-F593-45EB-8EA2-F956223D0A4E}"/>
                            </a:ext>
                          </a:extLst>
                        </p:cNvPr>
                        <p:cNvSpPr/>
                        <p:nvPr/>
                      </p:nvSpPr>
                      <p:spPr>
                        <a:xfrm>
                          <a:off x="8729558" y="-767140"/>
                          <a:ext cx="138888" cy="137232"/>
                        </a:xfrm>
                        <a:custGeom>
                          <a:avLst/>
                          <a:gdLst>
                            <a:gd name="connsiteX0" fmla="*/ 25325 w 138888"/>
                            <a:gd name="connsiteY0" fmla="*/ 92861 h 137232"/>
                            <a:gd name="connsiteX1" fmla="*/ 25600 w 138888"/>
                            <a:gd name="connsiteY1" fmla="*/ 73857 h 137232"/>
                            <a:gd name="connsiteX2" fmla="*/ 34072 w 138888"/>
                            <a:gd name="connsiteY2" fmla="*/ 57601 h 137232"/>
                            <a:gd name="connsiteX3" fmla="*/ 55914 w 138888"/>
                            <a:gd name="connsiteY3" fmla="*/ 49359 h 137232"/>
                            <a:gd name="connsiteX4" fmla="*/ 64431 w 138888"/>
                            <a:gd name="connsiteY4" fmla="*/ 20144 h 137232"/>
                            <a:gd name="connsiteX5" fmla="*/ 78260 w 138888"/>
                            <a:gd name="connsiteY5" fmla="*/ 23166 h 137232"/>
                            <a:gd name="connsiteX6" fmla="*/ 104361 w 138888"/>
                            <a:gd name="connsiteY6" fmla="*/ 38689 h 137232"/>
                            <a:gd name="connsiteX7" fmla="*/ 100469 w 138888"/>
                            <a:gd name="connsiteY7" fmla="*/ 18266 h 137232"/>
                            <a:gd name="connsiteX8" fmla="*/ 110681 w 138888"/>
                            <a:gd name="connsiteY8" fmla="*/ 1232 h 137232"/>
                            <a:gd name="connsiteX9" fmla="*/ 133210 w 138888"/>
                            <a:gd name="connsiteY9" fmla="*/ 9566 h 137232"/>
                            <a:gd name="connsiteX10" fmla="*/ 138888 w 138888"/>
                            <a:gd name="connsiteY10" fmla="*/ 34706 h 137232"/>
                            <a:gd name="connsiteX11" fmla="*/ 134080 w 138888"/>
                            <a:gd name="connsiteY11" fmla="*/ 51877 h 137232"/>
                            <a:gd name="connsiteX12" fmla="*/ 121304 w 138888"/>
                            <a:gd name="connsiteY12" fmla="*/ 58380 h 137232"/>
                            <a:gd name="connsiteX13" fmla="*/ 50144 w 138888"/>
                            <a:gd name="connsiteY13" fmla="*/ 105728 h 137232"/>
                            <a:gd name="connsiteX14" fmla="*/ 4628 w 138888"/>
                            <a:gd name="connsiteY14" fmla="*/ 137233 h 137232"/>
                            <a:gd name="connsiteX15" fmla="*/ 3 w 138888"/>
                            <a:gd name="connsiteY15" fmla="*/ 128257 h 137232"/>
                            <a:gd name="connsiteX16" fmla="*/ 10810 w 138888"/>
                            <a:gd name="connsiteY16" fmla="*/ 119969 h 137232"/>
                            <a:gd name="connsiteX17" fmla="*/ 25325 w 138888"/>
                            <a:gd name="connsiteY17" fmla="*/ 92861 h 137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888" h="137232">
                              <a:moveTo>
                                <a:pt x="25325" y="92861"/>
                              </a:moveTo>
                              <a:cubicBezTo>
                                <a:pt x="25921" y="86541"/>
                                <a:pt x="25005" y="80176"/>
                                <a:pt x="25600" y="73857"/>
                              </a:cubicBezTo>
                              <a:cubicBezTo>
                                <a:pt x="26150" y="67538"/>
                                <a:pt x="28623" y="60852"/>
                                <a:pt x="34072" y="57601"/>
                              </a:cubicBezTo>
                              <a:cubicBezTo>
                                <a:pt x="40849" y="53526"/>
                                <a:pt x="50877" y="55495"/>
                                <a:pt x="55914" y="49359"/>
                              </a:cubicBezTo>
                              <a:cubicBezTo>
                                <a:pt x="62646" y="41116"/>
                                <a:pt x="54769" y="24586"/>
                                <a:pt x="64431" y="20144"/>
                              </a:cubicBezTo>
                              <a:cubicBezTo>
                                <a:pt x="68873" y="18083"/>
                                <a:pt x="74002" y="20648"/>
                                <a:pt x="78260" y="23166"/>
                              </a:cubicBezTo>
                              <a:cubicBezTo>
                                <a:pt x="86961" y="28341"/>
                                <a:pt x="95661" y="33515"/>
                                <a:pt x="104361" y="38689"/>
                              </a:cubicBezTo>
                              <a:cubicBezTo>
                                <a:pt x="102255" y="32050"/>
                                <a:pt x="100103" y="25227"/>
                                <a:pt x="100469" y="18266"/>
                              </a:cubicBezTo>
                              <a:cubicBezTo>
                                <a:pt x="100835" y="11306"/>
                                <a:pt x="104316" y="4071"/>
                                <a:pt x="110681" y="1232"/>
                              </a:cubicBezTo>
                              <a:cubicBezTo>
                                <a:pt x="118648" y="-2340"/>
                                <a:pt x="128402" y="2285"/>
                                <a:pt x="133210" y="9566"/>
                              </a:cubicBezTo>
                              <a:cubicBezTo>
                                <a:pt x="138018" y="16847"/>
                                <a:pt x="138888" y="26005"/>
                                <a:pt x="138888" y="34706"/>
                              </a:cubicBezTo>
                              <a:cubicBezTo>
                                <a:pt x="138888" y="40796"/>
                                <a:pt x="138293" y="47436"/>
                                <a:pt x="134080" y="51877"/>
                              </a:cubicBezTo>
                              <a:cubicBezTo>
                                <a:pt x="130737" y="55357"/>
                                <a:pt x="125838" y="56731"/>
                                <a:pt x="121304" y="58380"/>
                              </a:cubicBezTo>
                              <a:cubicBezTo>
                                <a:pt x="94379" y="68042"/>
                                <a:pt x="74414" y="90617"/>
                                <a:pt x="50144" y="105728"/>
                              </a:cubicBezTo>
                              <a:cubicBezTo>
                                <a:pt x="34392" y="115573"/>
                                <a:pt x="16213" y="122717"/>
                                <a:pt x="4628" y="137233"/>
                              </a:cubicBezTo>
                              <a:cubicBezTo>
                                <a:pt x="4673" y="137187"/>
                                <a:pt x="-135" y="129677"/>
                                <a:pt x="3" y="128257"/>
                              </a:cubicBezTo>
                              <a:cubicBezTo>
                                <a:pt x="323" y="124411"/>
                                <a:pt x="8703" y="122717"/>
                                <a:pt x="10810" y="119969"/>
                              </a:cubicBezTo>
                              <a:cubicBezTo>
                                <a:pt x="17495" y="110948"/>
                                <a:pt x="24181" y="104950"/>
                                <a:pt x="25325" y="92861"/>
                              </a:cubicBezTo>
                              <a:close/>
                            </a:path>
                          </a:pathLst>
                        </a:custGeom>
                        <a:solidFill>
                          <a:srgbClr val="16382C"/>
                        </a:solidFill>
                        <a:ln w="4577" cap="flat">
                          <a:noFill/>
                          <a:prstDash val="solid"/>
                          <a:miter/>
                        </a:ln>
                      </p:spPr>
                      <p:txBody>
                        <a:bodyPr rtlCol="0" anchor="ctr"/>
                        <a:lstStyle/>
                        <a:p>
                          <a:endParaRPr lang="th-TH"/>
                        </a:p>
                      </p:txBody>
                    </p:sp>
                    <p:sp>
                      <p:nvSpPr>
                        <p:cNvPr id="2965" name="Freeform: Shape 2964">
                          <a:extLst>
                            <a:ext uri="{FF2B5EF4-FFF2-40B4-BE49-F238E27FC236}">
                              <a16:creationId xmlns:a16="http://schemas.microsoft.com/office/drawing/2014/main" id="{3CFE552F-9C10-4B3C-A258-D6B9407CB260}"/>
                            </a:ext>
                          </a:extLst>
                        </p:cNvPr>
                        <p:cNvSpPr/>
                        <p:nvPr/>
                      </p:nvSpPr>
                      <p:spPr>
                        <a:xfrm>
                          <a:off x="8665865" y="-804371"/>
                          <a:ext cx="299751" cy="383684"/>
                        </a:xfrm>
                        <a:custGeom>
                          <a:avLst/>
                          <a:gdLst>
                            <a:gd name="connsiteX0" fmla="*/ 71939 w 299751"/>
                            <a:gd name="connsiteY0" fmla="*/ 163153 h 383684"/>
                            <a:gd name="connsiteX1" fmla="*/ 217189 w 299751"/>
                            <a:gd name="connsiteY1" fmla="*/ 62870 h 383684"/>
                            <a:gd name="connsiteX2" fmla="*/ 251441 w 299751"/>
                            <a:gd name="connsiteY2" fmla="*/ 20742 h 383684"/>
                            <a:gd name="connsiteX3" fmla="*/ 299751 w 299751"/>
                            <a:gd name="connsiteY3" fmla="*/ 319 h 383684"/>
                            <a:gd name="connsiteX4" fmla="*/ 165582 w 299751"/>
                            <a:gd name="connsiteY4" fmla="*/ 158757 h 383684"/>
                            <a:gd name="connsiteX5" fmla="*/ 117639 w 299751"/>
                            <a:gd name="connsiteY5" fmla="*/ 236328 h 383684"/>
                            <a:gd name="connsiteX6" fmla="*/ 88698 w 299751"/>
                            <a:gd name="connsiteY6" fmla="*/ 295536 h 383684"/>
                            <a:gd name="connsiteX7" fmla="*/ 97399 w 299751"/>
                            <a:gd name="connsiteY7" fmla="*/ 358911 h 383684"/>
                            <a:gd name="connsiteX8" fmla="*/ 107610 w 299751"/>
                            <a:gd name="connsiteY8" fmla="*/ 383685 h 383684"/>
                            <a:gd name="connsiteX9" fmla="*/ 60628 w 299751"/>
                            <a:gd name="connsiteY9" fmla="*/ 319989 h 383684"/>
                            <a:gd name="connsiteX10" fmla="*/ 4625 w 299751"/>
                            <a:gd name="connsiteY10" fmla="*/ 291644 h 383684"/>
                            <a:gd name="connsiteX11" fmla="*/ 71939 w 299751"/>
                            <a:gd name="connsiteY11" fmla="*/ 163153 h 38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751" h="383684">
                              <a:moveTo>
                                <a:pt x="71939" y="163153"/>
                              </a:moveTo>
                              <a:cubicBezTo>
                                <a:pt x="118142" y="126337"/>
                                <a:pt x="178358" y="107379"/>
                                <a:pt x="217189" y="62870"/>
                              </a:cubicBezTo>
                              <a:cubicBezTo>
                                <a:pt x="229095" y="49224"/>
                                <a:pt x="238619" y="33518"/>
                                <a:pt x="251441" y="20742"/>
                              </a:cubicBezTo>
                              <a:cubicBezTo>
                                <a:pt x="264263" y="7966"/>
                                <a:pt x="281801" y="-1925"/>
                                <a:pt x="299751" y="319"/>
                              </a:cubicBezTo>
                              <a:cubicBezTo>
                                <a:pt x="240955" y="37959"/>
                                <a:pt x="202307" y="99366"/>
                                <a:pt x="165582" y="158757"/>
                              </a:cubicBezTo>
                              <a:cubicBezTo>
                                <a:pt x="149601" y="184629"/>
                                <a:pt x="133620" y="210456"/>
                                <a:pt x="117639" y="236328"/>
                              </a:cubicBezTo>
                              <a:cubicBezTo>
                                <a:pt x="106054" y="255102"/>
                                <a:pt x="94285" y="274197"/>
                                <a:pt x="88698" y="295536"/>
                              </a:cubicBezTo>
                              <a:cubicBezTo>
                                <a:pt x="83066" y="316875"/>
                                <a:pt x="84394" y="341098"/>
                                <a:pt x="97399" y="358911"/>
                              </a:cubicBezTo>
                              <a:cubicBezTo>
                                <a:pt x="102940" y="366467"/>
                                <a:pt x="110862" y="374893"/>
                                <a:pt x="107610" y="383685"/>
                              </a:cubicBezTo>
                              <a:cubicBezTo>
                                <a:pt x="108297" y="381853"/>
                                <a:pt x="66307" y="323286"/>
                                <a:pt x="60628" y="319989"/>
                              </a:cubicBezTo>
                              <a:cubicBezTo>
                                <a:pt x="40846" y="308541"/>
                                <a:pt x="16852" y="316738"/>
                                <a:pt x="4625" y="291644"/>
                              </a:cubicBezTo>
                              <a:cubicBezTo>
                                <a:pt x="-16805" y="247638"/>
                                <a:pt x="41487" y="187423"/>
                                <a:pt x="71939" y="163153"/>
                              </a:cubicBezTo>
                              <a:close/>
                            </a:path>
                          </a:pathLst>
                        </a:custGeom>
                        <a:solidFill>
                          <a:srgbClr val="21573D"/>
                        </a:solidFill>
                        <a:ln w="4577" cap="flat">
                          <a:noFill/>
                          <a:prstDash val="solid"/>
                          <a:miter/>
                        </a:ln>
                      </p:spPr>
                      <p:txBody>
                        <a:bodyPr rtlCol="0" anchor="ctr"/>
                        <a:lstStyle/>
                        <a:p>
                          <a:endParaRPr lang="th-TH"/>
                        </a:p>
                      </p:txBody>
                    </p:sp>
                    <p:sp>
                      <p:nvSpPr>
                        <p:cNvPr id="2966" name="Freeform: Shape 2965">
                          <a:extLst>
                            <a:ext uri="{FF2B5EF4-FFF2-40B4-BE49-F238E27FC236}">
                              <a16:creationId xmlns:a16="http://schemas.microsoft.com/office/drawing/2014/main" id="{B6BF91E5-C552-4206-9CAA-F112693BF871}"/>
                            </a:ext>
                          </a:extLst>
                        </p:cNvPr>
                        <p:cNvSpPr/>
                        <p:nvPr/>
                      </p:nvSpPr>
                      <p:spPr>
                        <a:xfrm>
                          <a:off x="8671585" y="-799794"/>
                          <a:ext cx="280430" cy="374161"/>
                        </a:xfrm>
                        <a:custGeom>
                          <a:avLst/>
                          <a:gdLst>
                            <a:gd name="connsiteX0" fmla="*/ 29585 w 280430"/>
                            <a:gd name="connsiteY0" fmla="*/ 295584 h 374161"/>
                            <a:gd name="connsiteX1" fmla="*/ 50 w 280430"/>
                            <a:gd name="connsiteY1" fmla="*/ 263392 h 374161"/>
                            <a:gd name="connsiteX2" fmla="*/ 36225 w 280430"/>
                            <a:gd name="connsiteY2" fmla="*/ 289173 h 374161"/>
                            <a:gd name="connsiteX3" fmla="*/ 68050 w 280430"/>
                            <a:gd name="connsiteY3" fmla="*/ 265590 h 374161"/>
                            <a:gd name="connsiteX4" fmla="*/ 27616 w 280430"/>
                            <a:gd name="connsiteY4" fmla="*/ 240405 h 374161"/>
                            <a:gd name="connsiteX5" fmla="*/ 18092 w 280430"/>
                            <a:gd name="connsiteY5" fmla="*/ 219890 h 374161"/>
                            <a:gd name="connsiteX6" fmla="*/ 29448 w 280430"/>
                            <a:gd name="connsiteY6" fmla="*/ 202535 h 374161"/>
                            <a:gd name="connsiteX7" fmla="*/ 48131 w 280430"/>
                            <a:gd name="connsiteY7" fmla="*/ 246083 h 374161"/>
                            <a:gd name="connsiteX8" fmla="*/ 69378 w 280430"/>
                            <a:gd name="connsiteY8" fmla="*/ 248968 h 374161"/>
                            <a:gd name="connsiteX9" fmla="*/ 74461 w 280430"/>
                            <a:gd name="connsiteY9" fmla="*/ 205649 h 374161"/>
                            <a:gd name="connsiteX10" fmla="*/ 72813 w 280430"/>
                            <a:gd name="connsiteY10" fmla="*/ 160362 h 374161"/>
                            <a:gd name="connsiteX11" fmla="*/ 78491 w 280430"/>
                            <a:gd name="connsiteY11" fmla="*/ 202535 h 374161"/>
                            <a:gd name="connsiteX12" fmla="*/ 103905 w 280430"/>
                            <a:gd name="connsiteY12" fmla="*/ 192232 h 374161"/>
                            <a:gd name="connsiteX13" fmla="*/ 109903 w 280430"/>
                            <a:gd name="connsiteY13" fmla="*/ 162514 h 374161"/>
                            <a:gd name="connsiteX14" fmla="*/ 121626 w 280430"/>
                            <a:gd name="connsiteY14" fmla="*/ 135222 h 374161"/>
                            <a:gd name="connsiteX15" fmla="*/ 125930 w 280430"/>
                            <a:gd name="connsiteY15" fmla="*/ 162697 h 374161"/>
                            <a:gd name="connsiteX16" fmla="*/ 151253 w 280430"/>
                            <a:gd name="connsiteY16" fmla="*/ 144701 h 374161"/>
                            <a:gd name="connsiteX17" fmla="*/ 280431 w 280430"/>
                            <a:gd name="connsiteY17" fmla="*/ 0 h 374161"/>
                            <a:gd name="connsiteX18" fmla="*/ 231571 w 280430"/>
                            <a:gd name="connsiteY18" fmla="*/ 46570 h 374161"/>
                            <a:gd name="connsiteX19" fmla="*/ 109858 w 280430"/>
                            <a:gd name="connsiteY19" fmla="*/ 219158 h 374161"/>
                            <a:gd name="connsiteX20" fmla="*/ 78903 w 280430"/>
                            <a:gd name="connsiteY20" fmla="*/ 314999 h 374161"/>
                            <a:gd name="connsiteX21" fmla="*/ 101707 w 280430"/>
                            <a:gd name="connsiteY21" fmla="*/ 374162 h 374161"/>
                            <a:gd name="connsiteX22" fmla="*/ 70614 w 280430"/>
                            <a:gd name="connsiteY22" fmla="*/ 319807 h 374161"/>
                            <a:gd name="connsiteX23" fmla="*/ 29585 w 280430"/>
                            <a:gd name="connsiteY23" fmla="*/ 295584 h 37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0430" h="374161">
                              <a:moveTo>
                                <a:pt x="29585" y="295584"/>
                              </a:moveTo>
                              <a:cubicBezTo>
                                <a:pt x="14795" y="290363"/>
                                <a:pt x="-1003" y="279007"/>
                                <a:pt x="50" y="263392"/>
                              </a:cubicBezTo>
                              <a:cubicBezTo>
                                <a:pt x="9529" y="275206"/>
                                <a:pt x="21297" y="286700"/>
                                <a:pt x="36225" y="289173"/>
                              </a:cubicBezTo>
                              <a:cubicBezTo>
                                <a:pt x="51199" y="291645"/>
                                <a:pt x="68875" y="280701"/>
                                <a:pt x="68050" y="265590"/>
                              </a:cubicBezTo>
                              <a:cubicBezTo>
                                <a:pt x="51703" y="270307"/>
                                <a:pt x="37278" y="254417"/>
                                <a:pt x="27616" y="240405"/>
                              </a:cubicBezTo>
                              <a:cubicBezTo>
                                <a:pt x="23266" y="234131"/>
                                <a:pt x="18824" y="227492"/>
                                <a:pt x="18092" y="219890"/>
                              </a:cubicBezTo>
                              <a:cubicBezTo>
                                <a:pt x="17359" y="212289"/>
                                <a:pt x="21893" y="203634"/>
                                <a:pt x="29448" y="202535"/>
                              </a:cubicBezTo>
                              <a:cubicBezTo>
                                <a:pt x="25876" y="219020"/>
                                <a:pt x="33752" y="237337"/>
                                <a:pt x="48131" y="246083"/>
                              </a:cubicBezTo>
                              <a:cubicBezTo>
                                <a:pt x="54496" y="249930"/>
                                <a:pt x="62555" y="251990"/>
                                <a:pt x="69378" y="248968"/>
                              </a:cubicBezTo>
                              <a:cubicBezTo>
                                <a:pt x="84260" y="242420"/>
                                <a:pt x="81192" y="220486"/>
                                <a:pt x="74461" y="205649"/>
                              </a:cubicBezTo>
                              <a:cubicBezTo>
                                <a:pt x="67775" y="190859"/>
                                <a:pt x="60724" y="171214"/>
                                <a:pt x="72813" y="160362"/>
                              </a:cubicBezTo>
                              <a:cubicBezTo>
                                <a:pt x="77208" y="173916"/>
                                <a:pt x="79132" y="188294"/>
                                <a:pt x="78491" y="202535"/>
                              </a:cubicBezTo>
                              <a:cubicBezTo>
                                <a:pt x="87374" y="207527"/>
                                <a:pt x="99051" y="201207"/>
                                <a:pt x="103905" y="192232"/>
                              </a:cubicBezTo>
                              <a:cubicBezTo>
                                <a:pt x="108759" y="183257"/>
                                <a:pt x="108850" y="172634"/>
                                <a:pt x="109903" y="162514"/>
                              </a:cubicBezTo>
                              <a:cubicBezTo>
                                <a:pt x="110957" y="152394"/>
                                <a:pt x="113613" y="141495"/>
                                <a:pt x="121626" y="135222"/>
                              </a:cubicBezTo>
                              <a:cubicBezTo>
                                <a:pt x="110453" y="140534"/>
                                <a:pt x="113658" y="161048"/>
                                <a:pt x="125930" y="162697"/>
                              </a:cubicBezTo>
                              <a:cubicBezTo>
                                <a:pt x="136783" y="164162"/>
                                <a:pt x="145117" y="153768"/>
                                <a:pt x="151253" y="144701"/>
                              </a:cubicBezTo>
                              <a:cubicBezTo>
                                <a:pt x="187566" y="90988"/>
                                <a:pt x="231113" y="42174"/>
                                <a:pt x="280431" y="0"/>
                              </a:cubicBezTo>
                              <a:cubicBezTo>
                                <a:pt x="261015" y="11631"/>
                                <a:pt x="245904" y="29078"/>
                                <a:pt x="231571" y="46570"/>
                              </a:cubicBezTo>
                              <a:cubicBezTo>
                                <a:pt x="186879" y="101062"/>
                                <a:pt x="146170" y="158759"/>
                                <a:pt x="109858" y="219158"/>
                              </a:cubicBezTo>
                              <a:cubicBezTo>
                                <a:pt x="92228" y="248464"/>
                                <a:pt x="75056" y="281022"/>
                                <a:pt x="78903" y="314999"/>
                              </a:cubicBezTo>
                              <a:cubicBezTo>
                                <a:pt x="81284" y="336155"/>
                                <a:pt x="91587" y="355479"/>
                                <a:pt x="101707" y="374162"/>
                              </a:cubicBezTo>
                              <a:cubicBezTo>
                                <a:pt x="92091" y="356349"/>
                                <a:pt x="82337" y="336246"/>
                                <a:pt x="70614" y="319807"/>
                              </a:cubicBezTo>
                              <a:cubicBezTo>
                                <a:pt x="60037" y="304925"/>
                                <a:pt x="47032" y="301765"/>
                                <a:pt x="29585" y="295584"/>
                              </a:cubicBezTo>
                              <a:close/>
                            </a:path>
                          </a:pathLst>
                        </a:custGeom>
                        <a:solidFill>
                          <a:srgbClr val="16382C"/>
                        </a:solidFill>
                        <a:ln w="4577" cap="flat">
                          <a:noFill/>
                          <a:prstDash val="solid"/>
                          <a:miter/>
                        </a:ln>
                      </p:spPr>
                      <p:txBody>
                        <a:bodyPr rtlCol="0" anchor="ctr"/>
                        <a:lstStyle/>
                        <a:p>
                          <a:endParaRPr lang="th-TH"/>
                        </a:p>
                      </p:txBody>
                    </p:sp>
                  </p:grpSp>
                  <p:sp>
                    <p:nvSpPr>
                      <p:cNvPr id="2930" name="Freeform: Shape 2929">
                        <a:extLst>
                          <a:ext uri="{FF2B5EF4-FFF2-40B4-BE49-F238E27FC236}">
                            <a16:creationId xmlns:a16="http://schemas.microsoft.com/office/drawing/2014/main" id="{40D463DE-9730-4275-8C26-086C09D09EC7}"/>
                          </a:ext>
                        </a:extLst>
                      </p:cNvPr>
                      <p:cNvSpPr/>
                      <p:nvPr/>
                    </p:nvSpPr>
                    <p:spPr>
                      <a:xfrm>
                        <a:off x="8727546" y="-477330"/>
                        <a:ext cx="73861" cy="112646"/>
                      </a:xfrm>
                      <a:custGeom>
                        <a:avLst/>
                        <a:gdLst>
                          <a:gd name="connsiteX0" fmla="*/ 31916 w 73861"/>
                          <a:gd name="connsiteY0" fmla="*/ 48310 h 112646"/>
                          <a:gd name="connsiteX1" fmla="*/ 20377 w 73861"/>
                          <a:gd name="connsiteY1" fmla="*/ 29169 h 112646"/>
                          <a:gd name="connsiteX2" fmla="*/ 0 w 73861"/>
                          <a:gd name="connsiteY2" fmla="*/ 0 h 112646"/>
                          <a:gd name="connsiteX3" fmla="*/ 23582 w 73861"/>
                          <a:gd name="connsiteY3" fmla="*/ 29581 h 112646"/>
                          <a:gd name="connsiteX4" fmla="*/ 37595 w 73861"/>
                          <a:gd name="connsiteY4" fmla="*/ 49180 h 112646"/>
                          <a:gd name="connsiteX5" fmla="*/ 47073 w 73861"/>
                          <a:gd name="connsiteY5" fmla="*/ 54446 h 112646"/>
                          <a:gd name="connsiteX6" fmla="*/ 57239 w 73861"/>
                          <a:gd name="connsiteY6" fmla="*/ 77296 h 112646"/>
                          <a:gd name="connsiteX7" fmla="*/ 73862 w 73861"/>
                          <a:gd name="connsiteY7" fmla="*/ 112647 h 112646"/>
                          <a:gd name="connsiteX8" fmla="*/ 31916 w 73861"/>
                          <a:gd name="connsiteY8" fmla="*/ 48310 h 112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861" h="112646">
                            <a:moveTo>
                              <a:pt x="31916" y="48310"/>
                            </a:moveTo>
                            <a:cubicBezTo>
                              <a:pt x="28070" y="41945"/>
                              <a:pt x="24224" y="35580"/>
                              <a:pt x="20377" y="29169"/>
                            </a:cubicBezTo>
                            <a:cubicBezTo>
                              <a:pt x="14241" y="19003"/>
                              <a:pt x="8059" y="8746"/>
                              <a:pt x="0" y="0"/>
                            </a:cubicBezTo>
                            <a:cubicBezTo>
                              <a:pt x="9570" y="8334"/>
                              <a:pt x="17584" y="18408"/>
                              <a:pt x="23582" y="29581"/>
                            </a:cubicBezTo>
                            <a:cubicBezTo>
                              <a:pt x="27429" y="36770"/>
                              <a:pt x="30772" y="44784"/>
                              <a:pt x="37595" y="49180"/>
                            </a:cubicBezTo>
                            <a:cubicBezTo>
                              <a:pt x="40617" y="51149"/>
                              <a:pt x="44189" y="52248"/>
                              <a:pt x="47073" y="54446"/>
                            </a:cubicBezTo>
                            <a:cubicBezTo>
                              <a:pt x="53851" y="59575"/>
                              <a:pt x="55270" y="69008"/>
                              <a:pt x="57239" y="77296"/>
                            </a:cubicBezTo>
                            <a:cubicBezTo>
                              <a:pt x="60307" y="90072"/>
                              <a:pt x="65985" y="102161"/>
                              <a:pt x="73862" y="112647"/>
                            </a:cubicBezTo>
                            <a:cubicBezTo>
                              <a:pt x="58659" y="92361"/>
                              <a:pt x="45013" y="69969"/>
                              <a:pt x="31916" y="48310"/>
                            </a:cubicBezTo>
                            <a:close/>
                          </a:path>
                        </a:pathLst>
                      </a:custGeom>
                      <a:solidFill>
                        <a:srgbClr val="16382C"/>
                      </a:solidFill>
                      <a:ln w="4577" cap="flat">
                        <a:noFill/>
                        <a:prstDash val="solid"/>
                        <a:miter/>
                      </a:ln>
                    </p:spPr>
                    <p:txBody>
                      <a:bodyPr rtlCol="0" anchor="ctr"/>
                      <a:lstStyle/>
                      <a:p>
                        <a:endParaRPr lang="th-TH"/>
                      </a:p>
                    </p:txBody>
                  </p:sp>
                  <p:sp>
                    <p:nvSpPr>
                      <p:cNvPr id="2931" name="Freeform: Shape 2930">
                        <a:extLst>
                          <a:ext uri="{FF2B5EF4-FFF2-40B4-BE49-F238E27FC236}">
                            <a16:creationId xmlns:a16="http://schemas.microsoft.com/office/drawing/2014/main" id="{5482E010-1A53-4703-83BC-7DC0743763EC}"/>
                          </a:ext>
                        </a:extLst>
                      </p:cNvPr>
                      <p:cNvSpPr/>
                      <p:nvPr/>
                    </p:nvSpPr>
                    <p:spPr>
                      <a:xfrm>
                        <a:off x="8929669" y="-97628"/>
                        <a:ext cx="29689" cy="36541"/>
                      </a:xfrm>
                      <a:custGeom>
                        <a:avLst/>
                        <a:gdLst>
                          <a:gd name="connsiteX0" fmla="*/ 0 w 29689"/>
                          <a:gd name="connsiteY0" fmla="*/ 0 h 36541"/>
                          <a:gd name="connsiteX1" fmla="*/ 13600 w 29689"/>
                          <a:gd name="connsiteY1" fmla="*/ 9296 h 36541"/>
                          <a:gd name="connsiteX2" fmla="*/ 26330 w 29689"/>
                          <a:gd name="connsiteY2" fmla="*/ 20469 h 36541"/>
                          <a:gd name="connsiteX3" fmla="*/ 28254 w 29689"/>
                          <a:gd name="connsiteY3" fmla="*/ 36542 h 36541"/>
                          <a:gd name="connsiteX4" fmla="*/ 5174 w 29689"/>
                          <a:gd name="connsiteY4" fmla="*/ 17309 h 36541"/>
                          <a:gd name="connsiteX5" fmla="*/ 14928 w 29689"/>
                          <a:gd name="connsiteY5" fmla="*/ 21843 h 36541"/>
                          <a:gd name="connsiteX6" fmla="*/ 641 w 29689"/>
                          <a:gd name="connsiteY6" fmla="*/ 3846 h 3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89" h="36541">
                            <a:moveTo>
                              <a:pt x="0" y="0"/>
                            </a:moveTo>
                            <a:cubicBezTo>
                              <a:pt x="4534" y="3068"/>
                              <a:pt x="9067" y="6182"/>
                              <a:pt x="13600" y="9296"/>
                            </a:cubicBezTo>
                            <a:cubicBezTo>
                              <a:pt x="18271" y="12501"/>
                              <a:pt x="23079" y="15798"/>
                              <a:pt x="26330" y="20469"/>
                            </a:cubicBezTo>
                            <a:cubicBezTo>
                              <a:pt x="29581" y="25140"/>
                              <a:pt x="30955" y="31550"/>
                              <a:pt x="28254" y="36542"/>
                            </a:cubicBezTo>
                            <a:cubicBezTo>
                              <a:pt x="20561" y="30131"/>
                              <a:pt x="12867" y="23720"/>
                              <a:pt x="5174" y="17309"/>
                            </a:cubicBezTo>
                            <a:cubicBezTo>
                              <a:pt x="8059" y="19461"/>
                              <a:pt x="11402" y="21018"/>
                              <a:pt x="14928" y="21843"/>
                            </a:cubicBezTo>
                            <a:cubicBezTo>
                              <a:pt x="14104" y="13783"/>
                              <a:pt x="8288" y="6457"/>
                              <a:pt x="641" y="3846"/>
                            </a:cubicBezTo>
                          </a:path>
                        </a:pathLst>
                      </a:custGeom>
                      <a:solidFill>
                        <a:srgbClr val="41514C"/>
                      </a:solidFill>
                      <a:ln w="4577" cap="flat">
                        <a:noFill/>
                        <a:prstDash val="solid"/>
                        <a:miter/>
                      </a:ln>
                    </p:spPr>
                    <p:txBody>
                      <a:bodyPr rtlCol="0" anchor="ctr"/>
                      <a:lstStyle/>
                      <a:p>
                        <a:endParaRPr lang="th-TH"/>
                      </a:p>
                    </p:txBody>
                  </p:sp>
                  <p:grpSp>
                    <p:nvGrpSpPr>
                      <p:cNvPr id="2932" name="Graphic 4">
                        <a:extLst>
                          <a:ext uri="{FF2B5EF4-FFF2-40B4-BE49-F238E27FC236}">
                            <a16:creationId xmlns:a16="http://schemas.microsoft.com/office/drawing/2014/main" id="{D0D96378-C090-4E41-8694-793391121921}"/>
                          </a:ext>
                        </a:extLst>
                      </p:cNvPr>
                      <p:cNvGrpSpPr/>
                      <p:nvPr/>
                    </p:nvGrpSpPr>
                    <p:grpSpPr>
                      <a:xfrm>
                        <a:off x="8412920" y="-147484"/>
                        <a:ext cx="544178" cy="380927"/>
                        <a:chOff x="8412920" y="-147484"/>
                        <a:chExt cx="544178" cy="380927"/>
                      </a:xfrm>
                    </p:grpSpPr>
                    <p:grpSp>
                      <p:nvGrpSpPr>
                        <p:cNvPr id="2933" name="Graphic 4">
                          <a:extLst>
                            <a:ext uri="{FF2B5EF4-FFF2-40B4-BE49-F238E27FC236}">
                              <a16:creationId xmlns:a16="http://schemas.microsoft.com/office/drawing/2014/main" id="{FAA98BA0-BDF9-4776-A9B3-16B017531166}"/>
                            </a:ext>
                          </a:extLst>
                        </p:cNvPr>
                        <p:cNvGrpSpPr/>
                        <p:nvPr/>
                      </p:nvGrpSpPr>
                      <p:grpSpPr>
                        <a:xfrm>
                          <a:off x="8412920" y="-147484"/>
                          <a:ext cx="544178" cy="380927"/>
                          <a:chOff x="8412920" y="-147484"/>
                          <a:chExt cx="544178" cy="380927"/>
                        </a:xfrm>
                      </p:grpSpPr>
                      <p:grpSp>
                        <p:nvGrpSpPr>
                          <p:cNvPr id="2940" name="Graphic 4">
                            <a:extLst>
                              <a:ext uri="{FF2B5EF4-FFF2-40B4-BE49-F238E27FC236}">
                                <a16:creationId xmlns:a16="http://schemas.microsoft.com/office/drawing/2014/main" id="{24A952B6-77D6-4925-84C0-67EE0682A613}"/>
                              </a:ext>
                            </a:extLst>
                          </p:cNvPr>
                          <p:cNvGrpSpPr/>
                          <p:nvPr/>
                        </p:nvGrpSpPr>
                        <p:grpSpPr>
                          <a:xfrm>
                            <a:off x="8412920" y="-147484"/>
                            <a:ext cx="544178" cy="380927"/>
                            <a:chOff x="8412920" y="-147484"/>
                            <a:chExt cx="544178" cy="380927"/>
                          </a:xfrm>
                        </p:grpSpPr>
                        <p:sp>
                          <p:nvSpPr>
                            <p:cNvPr id="2942" name="Freeform: Shape 2941">
                              <a:extLst>
                                <a:ext uri="{FF2B5EF4-FFF2-40B4-BE49-F238E27FC236}">
                                  <a16:creationId xmlns:a16="http://schemas.microsoft.com/office/drawing/2014/main" id="{47C5302C-6197-4A2F-B163-1A376CEE5E83}"/>
                                </a:ext>
                              </a:extLst>
                            </p:cNvPr>
                            <p:cNvSpPr/>
                            <p:nvPr/>
                          </p:nvSpPr>
                          <p:spPr>
                            <a:xfrm>
                              <a:off x="8874075" y="-111411"/>
                              <a:ext cx="82886" cy="47073"/>
                            </a:xfrm>
                            <a:custGeom>
                              <a:avLst/>
                              <a:gdLst>
                                <a:gd name="connsiteX0" fmla="*/ 76063 w 82886"/>
                                <a:gd name="connsiteY0" fmla="*/ 47074 h 47073"/>
                                <a:gd name="connsiteX1" fmla="*/ 82886 w 82886"/>
                                <a:gd name="connsiteY1" fmla="*/ 38511 h 47073"/>
                                <a:gd name="connsiteX2" fmla="*/ 56923 w 82886"/>
                                <a:gd name="connsiteY2" fmla="*/ 22804 h 47073"/>
                                <a:gd name="connsiteX3" fmla="*/ 50603 w 82886"/>
                                <a:gd name="connsiteY3" fmla="*/ 16622 h 47073"/>
                                <a:gd name="connsiteX4" fmla="*/ 42636 w 82886"/>
                                <a:gd name="connsiteY4" fmla="*/ 13096 h 47073"/>
                                <a:gd name="connsiteX5" fmla="*/ 462 w 82886"/>
                                <a:gd name="connsiteY5" fmla="*/ 0 h 47073"/>
                                <a:gd name="connsiteX6" fmla="*/ 33157 w 82886"/>
                                <a:gd name="connsiteY6" fmla="*/ 15432 h 47073"/>
                                <a:gd name="connsiteX7" fmla="*/ 76063 w 82886"/>
                                <a:gd name="connsiteY7" fmla="*/ 47074 h 4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86" h="47073">
                                  <a:moveTo>
                                    <a:pt x="76063" y="47074"/>
                                  </a:moveTo>
                                  <a:cubicBezTo>
                                    <a:pt x="77803" y="43822"/>
                                    <a:pt x="80093" y="40892"/>
                                    <a:pt x="82886" y="38511"/>
                                  </a:cubicBezTo>
                                  <a:cubicBezTo>
                                    <a:pt x="73041" y="35763"/>
                                    <a:pt x="63928" y="30268"/>
                                    <a:pt x="56923" y="22804"/>
                                  </a:cubicBezTo>
                                  <a:cubicBezTo>
                                    <a:pt x="54908" y="20652"/>
                                    <a:pt x="53030" y="18317"/>
                                    <a:pt x="50603" y="16622"/>
                                  </a:cubicBezTo>
                                  <a:cubicBezTo>
                                    <a:pt x="48222" y="14974"/>
                                    <a:pt x="45383" y="14012"/>
                                    <a:pt x="42636" y="13096"/>
                                  </a:cubicBezTo>
                                  <a:cubicBezTo>
                                    <a:pt x="29402" y="8655"/>
                                    <a:pt x="14062" y="1099"/>
                                    <a:pt x="462" y="0"/>
                                  </a:cubicBezTo>
                                  <a:cubicBezTo>
                                    <a:pt x="-3797" y="17492"/>
                                    <a:pt x="22533" y="12409"/>
                                    <a:pt x="33157" y="15432"/>
                                  </a:cubicBezTo>
                                  <a:cubicBezTo>
                                    <a:pt x="39201" y="17126"/>
                                    <a:pt x="81329" y="37274"/>
                                    <a:pt x="76063" y="47074"/>
                                  </a:cubicBezTo>
                                  <a:close/>
                                </a:path>
                              </a:pathLst>
                            </a:custGeom>
                            <a:solidFill>
                              <a:srgbClr val="25483B"/>
                            </a:solidFill>
                            <a:ln w="4577" cap="flat">
                              <a:noFill/>
                              <a:prstDash val="solid"/>
                              <a:miter/>
                            </a:ln>
                          </p:spPr>
                          <p:txBody>
                            <a:bodyPr rtlCol="0" anchor="ctr"/>
                            <a:lstStyle/>
                            <a:p>
                              <a:endParaRPr lang="th-TH"/>
                            </a:p>
                          </p:txBody>
                        </p:sp>
                        <p:sp>
                          <p:nvSpPr>
                            <p:cNvPr id="2943" name="Freeform: Shape 2942">
                              <a:extLst>
                                <a:ext uri="{FF2B5EF4-FFF2-40B4-BE49-F238E27FC236}">
                                  <a16:creationId xmlns:a16="http://schemas.microsoft.com/office/drawing/2014/main" id="{ABAD0EC8-A717-470E-AA46-B66ABFD1E13B}"/>
                                </a:ext>
                              </a:extLst>
                            </p:cNvPr>
                            <p:cNvSpPr/>
                            <p:nvPr/>
                          </p:nvSpPr>
                          <p:spPr>
                            <a:xfrm>
                              <a:off x="8879574" y="-114203"/>
                              <a:ext cx="77525" cy="45068"/>
                            </a:xfrm>
                            <a:custGeom>
                              <a:avLst/>
                              <a:gdLst>
                                <a:gd name="connsiteX0" fmla="*/ 77525 w 77525"/>
                                <a:gd name="connsiteY0" fmla="*/ 41806 h 45068"/>
                                <a:gd name="connsiteX1" fmla="*/ 70839 w 77525"/>
                                <a:gd name="connsiteY1" fmla="*/ 44782 h 45068"/>
                                <a:gd name="connsiteX2" fmla="*/ 64429 w 77525"/>
                                <a:gd name="connsiteY2" fmla="*/ 39745 h 45068"/>
                                <a:gd name="connsiteX3" fmla="*/ 0 w 77525"/>
                                <a:gd name="connsiteY3" fmla="*/ 4623 h 45068"/>
                                <a:gd name="connsiteX4" fmla="*/ 77525 w 77525"/>
                                <a:gd name="connsiteY4" fmla="*/ 41806 h 45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25" h="45068">
                                  <a:moveTo>
                                    <a:pt x="77525" y="41806"/>
                                  </a:moveTo>
                                  <a:cubicBezTo>
                                    <a:pt x="76976" y="44508"/>
                                    <a:pt x="73495" y="45652"/>
                                    <a:pt x="70839" y="44782"/>
                                  </a:cubicBezTo>
                                  <a:cubicBezTo>
                                    <a:pt x="68229" y="43912"/>
                                    <a:pt x="66306" y="41760"/>
                                    <a:pt x="64429" y="39745"/>
                                  </a:cubicBezTo>
                                  <a:cubicBezTo>
                                    <a:pt x="46661" y="20467"/>
                                    <a:pt x="24453" y="11538"/>
                                    <a:pt x="0" y="4623"/>
                                  </a:cubicBezTo>
                                  <a:cubicBezTo>
                                    <a:pt x="5037" y="-14792"/>
                                    <a:pt x="68275" y="32648"/>
                                    <a:pt x="77525" y="41806"/>
                                  </a:cubicBezTo>
                                  <a:close/>
                                </a:path>
                              </a:pathLst>
                            </a:custGeom>
                            <a:solidFill>
                              <a:srgbClr val="6D7875"/>
                            </a:solidFill>
                            <a:ln w="4577" cap="flat">
                              <a:noFill/>
                              <a:prstDash val="solid"/>
                              <a:miter/>
                            </a:ln>
                          </p:spPr>
                          <p:txBody>
                            <a:bodyPr rtlCol="0" anchor="ctr"/>
                            <a:lstStyle/>
                            <a:p>
                              <a:endParaRPr lang="th-TH"/>
                            </a:p>
                          </p:txBody>
                        </p:sp>
                        <p:sp>
                          <p:nvSpPr>
                            <p:cNvPr id="2944" name="Freeform: Shape 2943">
                              <a:extLst>
                                <a:ext uri="{FF2B5EF4-FFF2-40B4-BE49-F238E27FC236}">
                                  <a16:creationId xmlns:a16="http://schemas.microsoft.com/office/drawing/2014/main" id="{C9A83F86-765C-4D4F-8EF0-43A65C52C435}"/>
                                </a:ext>
                              </a:extLst>
                            </p:cNvPr>
                            <p:cNvSpPr/>
                            <p:nvPr/>
                          </p:nvSpPr>
                          <p:spPr>
                            <a:xfrm>
                              <a:off x="8858798" y="-115076"/>
                              <a:ext cx="91065" cy="47578"/>
                            </a:xfrm>
                            <a:custGeom>
                              <a:avLst/>
                              <a:gdLst>
                                <a:gd name="connsiteX0" fmla="*/ 38359 w 91065"/>
                                <a:gd name="connsiteY0" fmla="*/ 18409 h 47578"/>
                                <a:gd name="connsiteX1" fmla="*/ 47014 w 91065"/>
                                <a:gd name="connsiteY1" fmla="*/ 18913 h 47578"/>
                                <a:gd name="connsiteX2" fmla="*/ 58508 w 91065"/>
                                <a:gd name="connsiteY2" fmla="*/ 24911 h 47578"/>
                                <a:gd name="connsiteX3" fmla="*/ 91065 w 91065"/>
                                <a:gd name="connsiteY3" fmla="*/ 47578 h 47578"/>
                                <a:gd name="connsiteX4" fmla="*/ 39138 w 91065"/>
                                <a:gd name="connsiteY4" fmla="*/ 10579 h 47578"/>
                                <a:gd name="connsiteX5" fmla="*/ 24530 w 91065"/>
                                <a:gd name="connsiteY5" fmla="*/ 4305 h 47578"/>
                                <a:gd name="connsiteX6" fmla="*/ 19860 w 91065"/>
                                <a:gd name="connsiteY6" fmla="*/ 734 h 47578"/>
                                <a:gd name="connsiteX7" fmla="*/ 4062 w 91065"/>
                                <a:gd name="connsiteY7" fmla="*/ 7465 h 47578"/>
                                <a:gd name="connsiteX8" fmla="*/ 38359 w 91065"/>
                                <a:gd name="connsiteY8" fmla="*/ 18409 h 47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065" h="47578">
                                  <a:moveTo>
                                    <a:pt x="38359" y="18409"/>
                                  </a:moveTo>
                                  <a:cubicBezTo>
                                    <a:pt x="41244" y="18317"/>
                                    <a:pt x="44175" y="18226"/>
                                    <a:pt x="47014" y="18913"/>
                                  </a:cubicBezTo>
                                  <a:cubicBezTo>
                                    <a:pt x="51273" y="19874"/>
                                    <a:pt x="54936" y="22439"/>
                                    <a:pt x="58508" y="24911"/>
                                  </a:cubicBezTo>
                                  <a:cubicBezTo>
                                    <a:pt x="69360" y="32467"/>
                                    <a:pt x="80213" y="40022"/>
                                    <a:pt x="91065" y="47578"/>
                                  </a:cubicBezTo>
                                  <a:cubicBezTo>
                                    <a:pt x="78106" y="30315"/>
                                    <a:pt x="59698" y="17218"/>
                                    <a:pt x="39138" y="10579"/>
                                  </a:cubicBezTo>
                                  <a:cubicBezTo>
                                    <a:pt x="34055" y="8930"/>
                                    <a:pt x="28697" y="7602"/>
                                    <a:pt x="24530" y="4305"/>
                                  </a:cubicBezTo>
                                  <a:cubicBezTo>
                                    <a:pt x="22974" y="3069"/>
                                    <a:pt x="21645" y="1558"/>
                                    <a:pt x="19860" y="734"/>
                                  </a:cubicBezTo>
                                  <a:cubicBezTo>
                                    <a:pt x="14319" y="-1877"/>
                                    <a:pt x="8274" y="2977"/>
                                    <a:pt x="4062" y="7465"/>
                                  </a:cubicBezTo>
                                  <a:cubicBezTo>
                                    <a:pt x="-13248" y="25736"/>
                                    <a:pt x="29842" y="18638"/>
                                    <a:pt x="38359" y="18409"/>
                                  </a:cubicBezTo>
                                  <a:close/>
                                </a:path>
                              </a:pathLst>
                            </a:custGeom>
                            <a:solidFill>
                              <a:srgbClr val="394844"/>
                            </a:solidFill>
                            <a:ln w="4577" cap="flat">
                              <a:noFill/>
                              <a:prstDash val="solid"/>
                              <a:miter/>
                            </a:ln>
                          </p:spPr>
                          <p:txBody>
                            <a:bodyPr rtlCol="0" anchor="ctr"/>
                            <a:lstStyle/>
                            <a:p>
                              <a:endParaRPr lang="th-TH"/>
                            </a:p>
                          </p:txBody>
                        </p:sp>
                        <p:sp>
                          <p:nvSpPr>
                            <p:cNvPr id="2945" name="Freeform: Shape 2944">
                              <a:extLst>
                                <a:ext uri="{FF2B5EF4-FFF2-40B4-BE49-F238E27FC236}">
                                  <a16:creationId xmlns:a16="http://schemas.microsoft.com/office/drawing/2014/main" id="{BD717971-96AF-45E8-B3F7-5175914392E8}"/>
                                </a:ext>
                              </a:extLst>
                            </p:cNvPr>
                            <p:cNvSpPr/>
                            <p:nvPr/>
                          </p:nvSpPr>
                          <p:spPr>
                            <a:xfrm>
                              <a:off x="8412920" y="-147484"/>
                              <a:ext cx="465692" cy="380927"/>
                            </a:xfrm>
                            <a:custGeom>
                              <a:avLst/>
                              <a:gdLst>
                                <a:gd name="connsiteX0" fmla="*/ 465692 w 465692"/>
                                <a:gd name="connsiteY0" fmla="*/ 39369 h 380927"/>
                                <a:gd name="connsiteX1" fmla="*/ 41343 w 465692"/>
                                <a:gd name="connsiteY1" fmla="*/ 380927 h 380927"/>
                                <a:gd name="connsiteX2" fmla="*/ 1871 w 465692"/>
                                <a:gd name="connsiteY2" fmla="*/ 246667 h 380927"/>
                                <a:gd name="connsiteX3" fmla="*/ 215076 w 465692"/>
                                <a:gd name="connsiteY3" fmla="*/ 16794 h 380927"/>
                                <a:gd name="connsiteX4" fmla="*/ 320900 w 465692"/>
                                <a:gd name="connsiteY4" fmla="*/ 3743 h 380927"/>
                                <a:gd name="connsiteX5" fmla="*/ 465692 w 465692"/>
                                <a:gd name="connsiteY5" fmla="*/ 39369 h 3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692" h="380927">
                                  <a:moveTo>
                                    <a:pt x="465692" y="39369"/>
                                  </a:moveTo>
                                  <a:cubicBezTo>
                                    <a:pt x="465692" y="39369"/>
                                    <a:pt x="57096" y="329137"/>
                                    <a:pt x="41343" y="380927"/>
                                  </a:cubicBezTo>
                                  <a:cubicBezTo>
                                    <a:pt x="41343" y="380927"/>
                                    <a:pt x="-10355" y="368564"/>
                                    <a:pt x="1871" y="246667"/>
                                  </a:cubicBezTo>
                                  <a:cubicBezTo>
                                    <a:pt x="14097" y="124770"/>
                                    <a:pt x="145061" y="23754"/>
                                    <a:pt x="215076" y="16794"/>
                                  </a:cubicBezTo>
                                  <a:cubicBezTo>
                                    <a:pt x="285091" y="9834"/>
                                    <a:pt x="305697" y="11024"/>
                                    <a:pt x="320900" y="3743"/>
                                  </a:cubicBezTo>
                                  <a:cubicBezTo>
                                    <a:pt x="336148" y="-3492"/>
                                    <a:pt x="432035" y="-4270"/>
                                    <a:pt x="465692" y="39369"/>
                                  </a:cubicBezTo>
                                  <a:close/>
                                </a:path>
                              </a:pathLst>
                            </a:custGeom>
                            <a:solidFill>
                              <a:srgbClr val="46554E"/>
                            </a:solidFill>
                            <a:ln w="4577" cap="flat">
                              <a:noFill/>
                              <a:prstDash val="solid"/>
                              <a:miter/>
                            </a:ln>
                          </p:spPr>
                          <p:txBody>
                            <a:bodyPr rtlCol="0" anchor="ctr"/>
                            <a:lstStyle/>
                            <a:p>
                              <a:endParaRPr lang="th-TH"/>
                            </a:p>
                          </p:txBody>
                        </p:sp>
                        <p:sp>
                          <p:nvSpPr>
                            <p:cNvPr id="2946" name="Freeform: Shape 2945">
                              <a:extLst>
                                <a:ext uri="{FF2B5EF4-FFF2-40B4-BE49-F238E27FC236}">
                                  <a16:creationId xmlns:a16="http://schemas.microsoft.com/office/drawing/2014/main" id="{96E70190-CDF4-4718-8C5E-BC5BCB10386B}"/>
                                </a:ext>
                              </a:extLst>
                            </p:cNvPr>
                            <p:cNvSpPr/>
                            <p:nvPr/>
                          </p:nvSpPr>
                          <p:spPr>
                            <a:xfrm>
                              <a:off x="8593744" y="-143372"/>
                              <a:ext cx="265361" cy="68441"/>
                            </a:xfrm>
                            <a:custGeom>
                              <a:avLst/>
                              <a:gdLst>
                                <a:gd name="connsiteX0" fmla="*/ 160957 w 265361"/>
                                <a:gd name="connsiteY0" fmla="*/ 52109 h 68441"/>
                                <a:gd name="connsiteX1" fmla="*/ 0 w 265361"/>
                                <a:gd name="connsiteY1" fmla="*/ 28160 h 68441"/>
                                <a:gd name="connsiteX2" fmla="*/ 46890 w 265361"/>
                                <a:gd name="connsiteY2" fmla="*/ 19963 h 68441"/>
                                <a:gd name="connsiteX3" fmla="*/ 159949 w 265361"/>
                                <a:gd name="connsiteY3" fmla="*/ 1464 h 68441"/>
                                <a:gd name="connsiteX4" fmla="*/ 265361 w 265361"/>
                                <a:gd name="connsiteY4" fmla="*/ 32281 h 68441"/>
                                <a:gd name="connsiteX5" fmla="*/ 230331 w 265361"/>
                                <a:gd name="connsiteY5" fmla="*/ 24314 h 68441"/>
                                <a:gd name="connsiteX6" fmla="*/ 144380 w 265361"/>
                                <a:gd name="connsiteY6" fmla="*/ 19734 h 68441"/>
                                <a:gd name="connsiteX7" fmla="*/ 227446 w 265361"/>
                                <a:gd name="connsiteY7" fmla="*/ 65114 h 68441"/>
                                <a:gd name="connsiteX8" fmla="*/ 160957 w 265361"/>
                                <a:gd name="connsiteY8" fmla="*/ 52109 h 6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361" h="68441">
                                  <a:moveTo>
                                    <a:pt x="160957" y="52109"/>
                                  </a:moveTo>
                                  <a:cubicBezTo>
                                    <a:pt x="108526" y="36586"/>
                                    <a:pt x="54171" y="20925"/>
                                    <a:pt x="0" y="28160"/>
                                  </a:cubicBezTo>
                                  <a:cubicBezTo>
                                    <a:pt x="12959" y="18544"/>
                                    <a:pt x="30726" y="20192"/>
                                    <a:pt x="46890" y="19963"/>
                                  </a:cubicBezTo>
                                  <a:cubicBezTo>
                                    <a:pt x="85126" y="19506"/>
                                    <a:pt x="121988" y="6226"/>
                                    <a:pt x="159949" y="1464"/>
                                  </a:cubicBezTo>
                                  <a:cubicBezTo>
                                    <a:pt x="197911" y="-3299"/>
                                    <a:pt x="241092" y="2700"/>
                                    <a:pt x="265361" y="32281"/>
                                  </a:cubicBezTo>
                                  <a:cubicBezTo>
                                    <a:pt x="253685" y="29625"/>
                                    <a:pt x="242008" y="26969"/>
                                    <a:pt x="230331" y="24314"/>
                                  </a:cubicBezTo>
                                  <a:cubicBezTo>
                                    <a:pt x="202032" y="17857"/>
                                    <a:pt x="172221" y="11446"/>
                                    <a:pt x="144380" y="19734"/>
                                  </a:cubicBezTo>
                                  <a:cubicBezTo>
                                    <a:pt x="159263" y="15338"/>
                                    <a:pt x="218379" y="54444"/>
                                    <a:pt x="227446" y="65114"/>
                                  </a:cubicBezTo>
                                  <a:cubicBezTo>
                                    <a:pt x="215037" y="76195"/>
                                    <a:pt x="175381" y="56413"/>
                                    <a:pt x="160957" y="52109"/>
                                  </a:cubicBezTo>
                                  <a:close/>
                                </a:path>
                              </a:pathLst>
                            </a:custGeom>
                            <a:solidFill>
                              <a:srgbClr val="45524E"/>
                            </a:solidFill>
                            <a:ln w="4577" cap="flat">
                              <a:noFill/>
                              <a:prstDash val="solid"/>
                              <a:miter/>
                            </a:ln>
                          </p:spPr>
                          <p:txBody>
                            <a:bodyPr rtlCol="0" anchor="ctr"/>
                            <a:lstStyle/>
                            <a:p>
                              <a:endParaRPr lang="th-TH"/>
                            </a:p>
                          </p:txBody>
                        </p:sp>
                        <p:sp>
                          <p:nvSpPr>
                            <p:cNvPr id="2947" name="Freeform: Shape 2946">
                              <a:extLst>
                                <a:ext uri="{FF2B5EF4-FFF2-40B4-BE49-F238E27FC236}">
                                  <a16:creationId xmlns:a16="http://schemas.microsoft.com/office/drawing/2014/main" id="{D891458B-6A16-4C28-A2F1-6B981B37088D}"/>
                                </a:ext>
                              </a:extLst>
                            </p:cNvPr>
                            <p:cNvSpPr/>
                            <p:nvPr/>
                          </p:nvSpPr>
                          <p:spPr>
                            <a:xfrm>
                              <a:off x="8547907" y="-106786"/>
                              <a:ext cx="203680" cy="89521"/>
                            </a:xfrm>
                            <a:custGeom>
                              <a:avLst/>
                              <a:gdLst>
                                <a:gd name="connsiteX0" fmla="*/ 109121 w 203680"/>
                                <a:gd name="connsiteY0" fmla="*/ 63238 h 89521"/>
                                <a:gd name="connsiteX1" fmla="*/ 0 w 203680"/>
                                <a:gd name="connsiteY1" fmla="*/ 25780 h 89521"/>
                                <a:gd name="connsiteX2" fmla="*/ 52385 w 203680"/>
                                <a:gd name="connsiteY2" fmla="*/ 1511 h 89521"/>
                                <a:gd name="connsiteX3" fmla="*/ 110907 w 203680"/>
                                <a:gd name="connsiteY3" fmla="*/ 2701 h 89521"/>
                                <a:gd name="connsiteX4" fmla="*/ 203680 w 203680"/>
                                <a:gd name="connsiteY4" fmla="*/ 35534 h 89521"/>
                                <a:gd name="connsiteX5" fmla="*/ 165536 w 203680"/>
                                <a:gd name="connsiteY5" fmla="*/ 36083 h 89521"/>
                                <a:gd name="connsiteX6" fmla="*/ 127621 w 203680"/>
                                <a:gd name="connsiteY6" fmla="*/ 26147 h 89521"/>
                                <a:gd name="connsiteX7" fmla="*/ 120523 w 203680"/>
                                <a:gd name="connsiteY7" fmla="*/ 27887 h 89521"/>
                                <a:gd name="connsiteX8" fmla="*/ 118462 w 203680"/>
                                <a:gd name="connsiteY8" fmla="*/ 41029 h 89521"/>
                                <a:gd name="connsiteX9" fmla="*/ 129086 w 203680"/>
                                <a:gd name="connsiteY9" fmla="*/ 50828 h 89521"/>
                                <a:gd name="connsiteX10" fmla="*/ 191134 w 203680"/>
                                <a:gd name="connsiteY10" fmla="*/ 89522 h 89521"/>
                                <a:gd name="connsiteX11" fmla="*/ 109121 w 203680"/>
                                <a:gd name="connsiteY11" fmla="*/ 63238 h 8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680" h="89521">
                                  <a:moveTo>
                                    <a:pt x="109121" y="63238"/>
                                  </a:moveTo>
                                  <a:cubicBezTo>
                                    <a:pt x="72351" y="50874"/>
                                    <a:pt x="38785" y="24544"/>
                                    <a:pt x="0" y="25780"/>
                                  </a:cubicBezTo>
                                  <a:cubicBezTo>
                                    <a:pt x="13875" y="11997"/>
                                    <a:pt x="33016" y="4350"/>
                                    <a:pt x="52385" y="1511"/>
                                  </a:cubicBezTo>
                                  <a:cubicBezTo>
                                    <a:pt x="71755" y="-1328"/>
                                    <a:pt x="91491" y="275"/>
                                    <a:pt x="110907" y="2701"/>
                                  </a:cubicBezTo>
                                  <a:cubicBezTo>
                                    <a:pt x="143922" y="6868"/>
                                    <a:pt x="178129" y="14241"/>
                                    <a:pt x="203680" y="35534"/>
                                  </a:cubicBezTo>
                                  <a:cubicBezTo>
                                    <a:pt x="192507" y="42448"/>
                                    <a:pt x="177991" y="40250"/>
                                    <a:pt x="165536" y="36083"/>
                                  </a:cubicBezTo>
                                  <a:cubicBezTo>
                                    <a:pt x="153081" y="31916"/>
                                    <a:pt x="140763" y="25964"/>
                                    <a:pt x="127621" y="26147"/>
                                  </a:cubicBezTo>
                                  <a:cubicBezTo>
                                    <a:pt x="125148" y="26192"/>
                                    <a:pt x="122584" y="26467"/>
                                    <a:pt x="120523" y="27887"/>
                                  </a:cubicBezTo>
                                  <a:cubicBezTo>
                                    <a:pt x="116493" y="30634"/>
                                    <a:pt x="116127" y="36725"/>
                                    <a:pt x="118462" y="41029"/>
                                  </a:cubicBezTo>
                                  <a:cubicBezTo>
                                    <a:pt x="120752" y="45333"/>
                                    <a:pt x="124965" y="48172"/>
                                    <a:pt x="129086" y="50828"/>
                                  </a:cubicBezTo>
                                  <a:cubicBezTo>
                                    <a:pt x="144014" y="60490"/>
                                    <a:pt x="184356" y="75372"/>
                                    <a:pt x="191134" y="89522"/>
                                  </a:cubicBezTo>
                                  <a:cubicBezTo>
                                    <a:pt x="165032" y="75876"/>
                                    <a:pt x="136779" y="72488"/>
                                    <a:pt x="109121" y="63238"/>
                                  </a:cubicBezTo>
                                  <a:close/>
                                </a:path>
                              </a:pathLst>
                            </a:custGeom>
                            <a:solidFill>
                              <a:srgbClr val="45524E"/>
                            </a:solidFill>
                            <a:ln w="4577" cap="flat">
                              <a:noFill/>
                              <a:prstDash val="solid"/>
                              <a:miter/>
                            </a:ln>
                          </p:spPr>
                          <p:txBody>
                            <a:bodyPr rtlCol="0" anchor="ctr"/>
                            <a:lstStyle/>
                            <a:p>
                              <a:endParaRPr lang="th-TH"/>
                            </a:p>
                          </p:txBody>
                        </p:sp>
                        <p:sp>
                          <p:nvSpPr>
                            <p:cNvPr id="2948" name="Freeform: Shape 2947">
                              <a:extLst>
                                <a:ext uri="{FF2B5EF4-FFF2-40B4-BE49-F238E27FC236}">
                                  <a16:creationId xmlns:a16="http://schemas.microsoft.com/office/drawing/2014/main" id="{201AD8D2-BD9A-4C8F-81AD-A9AF2F7D64F0}"/>
                                </a:ext>
                              </a:extLst>
                            </p:cNvPr>
                            <p:cNvSpPr/>
                            <p:nvPr/>
                          </p:nvSpPr>
                          <p:spPr>
                            <a:xfrm>
                              <a:off x="8461269" y="-58623"/>
                              <a:ext cx="262247" cy="83257"/>
                            </a:xfrm>
                            <a:custGeom>
                              <a:avLst/>
                              <a:gdLst>
                                <a:gd name="connsiteX0" fmla="*/ 130597 w 262247"/>
                                <a:gd name="connsiteY0" fmla="*/ 13838 h 83257"/>
                                <a:gd name="connsiteX1" fmla="*/ 101703 w 262247"/>
                                <a:gd name="connsiteY1" fmla="*/ 2481 h 83257"/>
                                <a:gd name="connsiteX2" fmla="*/ 0 w 262247"/>
                                <a:gd name="connsiteY2" fmla="*/ 60545 h 83257"/>
                                <a:gd name="connsiteX3" fmla="*/ 123637 w 262247"/>
                                <a:gd name="connsiteY3" fmla="*/ 78312 h 83257"/>
                                <a:gd name="connsiteX4" fmla="*/ 136916 w 262247"/>
                                <a:gd name="connsiteY4" fmla="*/ 83257 h 83257"/>
                                <a:gd name="connsiteX5" fmla="*/ 145113 w 262247"/>
                                <a:gd name="connsiteY5" fmla="*/ 74145 h 83257"/>
                                <a:gd name="connsiteX6" fmla="*/ 141404 w 262247"/>
                                <a:gd name="connsiteY6" fmla="*/ 69841 h 83257"/>
                                <a:gd name="connsiteX7" fmla="*/ 90988 w 262247"/>
                                <a:gd name="connsiteY7" fmla="*/ 33620 h 83257"/>
                                <a:gd name="connsiteX8" fmla="*/ 132475 w 262247"/>
                                <a:gd name="connsiteY8" fmla="*/ 40488 h 83257"/>
                                <a:gd name="connsiteX9" fmla="*/ 169703 w 262247"/>
                                <a:gd name="connsiteY9" fmla="*/ 62193 h 83257"/>
                                <a:gd name="connsiteX10" fmla="*/ 262247 w 262247"/>
                                <a:gd name="connsiteY10" fmla="*/ 53768 h 83257"/>
                                <a:gd name="connsiteX11" fmla="*/ 130597 w 262247"/>
                                <a:gd name="connsiteY11" fmla="*/ 13838 h 8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247" h="83257">
                                  <a:moveTo>
                                    <a:pt x="130597" y="13838"/>
                                  </a:moveTo>
                                  <a:cubicBezTo>
                                    <a:pt x="121118" y="9625"/>
                                    <a:pt x="111731" y="5137"/>
                                    <a:pt x="101703" y="2481"/>
                                  </a:cubicBezTo>
                                  <a:cubicBezTo>
                                    <a:pt x="59895" y="-8646"/>
                                    <a:pt x="11723" y="18875"/>
                                    <a:pt x="0" y="60545"/>
                                  </a:cubicBezTo>
                                  <a:cubicBezTo>
                                    <a:pt x="39610" y="74420"/>
                                    <a:pt x="86592" y="58576"/>
                                    <a:pt x="123637" y="78312"/>
                                  </a:cubicBezTo>
                                  <a:cubicBezTo>
                                    <a:pt x="127850" y="80556"/>
                                    <a:pt x="132154" y="83303"/>
                                    <a:pt x="136916" y="83257"/>
                                  </a:cubicBezTo>
                                  <a:cubicBezTo>
                                    <a:pt x="141679" y="83212"/>
                                    <a:pt x="146716" y="78632"/>
                                    <a:pt x="145113" y="74145"/>
                                  </a:cubicBezTo>
                                  <a:cubicBezTo>
                                    <a:pt x="144472" y="72359"/>
                                    <a:pt x="142961" y="71031"/>
                                    <a:pt x="141404" y="69841"/>
                                  </a:cubicBezTo>
                                  <a:cubicBezTo>
                                    <a:pt x="124370" y="57065"/>
                                    <a:pt x="97078" y="53997"/>
                                    <a:pt x="90988" y="33620"/>
                                  </a:cubicBezTo>
                                  <a:cubicBezTo>
                                    <a:pt x="104771" y="29544"/>
                                    <a:pt x="119745" y="33849"/>
                                    <a:pt x="132475" y="40488"/>
                                  </a:cubicBezTo>
                                  <a:cubicBezTo>
                                    <a:pt x="145205" y="47128"/>
                                    <a:pt x="156698" y="56057"/>
                                    <a:pt x="169703" y="62193"/>
                                  </a:cubicBezTo>
                                  <a:cubicBezTo>
                                    <a:pt x="191271" y="72359"/>
                                    <a:pt x="248556" y="79960"/>
                                    <a:pt x="262247" y="53768"/>
                                  </a:cubicBezTo>
                                  <a:cubicBezTo>
                                    <a:pt x="218791" y="38794"/>
                                    <a:pt x="173550" y="32887"/>
                                    <a:pt x="130597" y="13838"/>
                                  </a:cubicBezTo>
                                  <a:close/>
                                </a:path>
                              </a:pathLst>
                            </a:custGeom>
                            <a:solidFill>
                              <a:srgbClr val="45524E"/>
                            </a:solidFill>
                            <a:ln w="4577" cap="flat">
                              <a:noFill/>
                              <a:prstDash val="solid"/>
                              <a:miter/>
                            </a:ln>
                          </p:spPr>
                          <p:txBody>
                            <a:bodyPr rtlCol="0" anchor="ctr"/>
                            <a:lstStyle/>
                            <a:p>
                              <a:endParaRPr lang="th-TH"/>
                            </a:p>
                          </p:txBody>
                        </p:sp>
                        <p:sp>
                          <p:nvSpPr>
                            <p:cNvPr id="2949" name="Freeform: Shape 2948">
                              <a:extLst>
                                <a:ext uri="{FF2B5EF4-FFF2-40B4-BE49-F238E27FC236}">
                                  <a16:creationId xmlns:a16="http://schemas.microsoft.com/office/drawing/2014/main" id="{9D9C9F31-BD21-498D-9E11-ABEBA4E253EE}"/>
                                </a:ext>
                              </a:extLst>
                            </p:cNvPr>
                            <p:cNvSpPr/>
                            <p:nvPr/>
                          </p:nvSpPr>
                          <p:spPr>
                            <a:xfrm>
                              <a:off x="8470222" y="-61811"/>
                              <a:ext cx="162353" cy="75870"/>
                            </a:xfrm>
                            <a:custGeom>
                              <a:avLst/>
                              <a:gdLst>
                                <a:gd name="connsiteX0" fmla="*/ 618 w 162353"/>
                                <a:gd name="connsiteY0" fmla="*/ 65519 h 75870"/>
                                <a:gd name="connsiteX1" fmla="*/ 11699 w 162353"/>
                                <a:gd name="connsiteY1" fmla="*/ 37540 h 75870"/>
                                <a:gd name="connsiteX2" fmla="*/ 71823 w 162353"/>
                                <a:gd name="connsiteY2" fmla="*/ 3792 h 75870"/>
                                <a:gd name="connsiteX3" fmla="*/ 89362 w 162353"/>
                                <a:gd name="connsiteY3" fmla="*/ 175 h 75870"/>
                                <a:gd name="connsiteX4" fmla="*/ 102275 w 162353"/>
                                <a:gd name="connsiteY4" fmla="*/ 5853 h 75870"/>
                                <a:gd name="connsiteX5" fmla="*/ 157820 w 162353"/>
                                <a:gd name="connsiteY5" fmla="*/ 39830 h 75870"/>
                                <a:gd name="connsiteX6" fmla="*/ 162353 w 162353"/>
                                <a:gd name="connsiteY6" fmla="*/ 45004 h 75870"/>
                                <a:gd name="connsiteX7" fmla="*/ 138770 w 162353"/>
                                <a:gd name="connsiteY7" fmla="*/ 42028 h 75870"/>
                                <a:gd name="connsiteX8" fmla="*/ 117935 w 162353"/>
                                <a:gd name="connsiteY8" fmla="*/ 28886 h 75870"/>
                                <a:gd name="connsiteX9" fmla="*/ 79745 w 162353"/>
                                <a:gd name="connsiteY9" fmla="*/ 23528 h 75870"/>
                                <a:gd name="connsiteX10" fmla="*/ 54056 w 162353"/>
                                <a:gd name="connsiteY10" fmla="*/ 35342 h 75870"/>
                                <a:gd name="connsiteX11" fmla="*/ 66237 w 162353"/>
                                <a:gd name="connsiteY11" fmla="*/ 54849 h 75870"/>
                                <a:gd name="connsiteX12" fmla="*/ 90781 w 162353"/>
                                <a:gd name="connsiteY12" fmla="*/ 60344 h 75870"/>
                                <a:gd name="connsiteX13" fmla="*/ 107770 w 162353"/>
                                <a:gd name="connsiteY13" fmla="*/ 75868 h 75870"/>
                                <a:gd name="connsiteX14" fmla="*/ 618 w 162353"/>
                                <a:gd name="connsiteY14" fmla="*/ 65519 h 7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353" h="75870">
                                  <a:moveTo>
                                    <a:pt x="618" y="65519"/>
                                  </a:moveTo>
                                  <a:cubicBezTo>
                                    <a:pt x="-2038" y="55353"/>
                                    <a:pt x="4281" y="44959"/>
                                    <a:pt x="11699" y="37540"/>
                                  </a:cubicBezTo>
                                  <a:cubicBezTo>
                                    <a:pt x="28093" y="21147"/>
                                    <a:pt x="50301" y="12263"/>
                                    <a:pt x="71823" y="3792"/>
                                  </a:cubicBezTo>
                                  <a:cubicBezTo>
                                    <a:pt x="77456" y="1594"/>
                                    <a:pt x="83409" y="-650"/>
                                    <a:pt x="89362" y="175"/>
                                  </a:cubicBezTo>
                                  <a:cubicBezTo>
                                    <a:pt x="94032" y="861"/>
                                    <a:pt x="98245" y="3380"/>
                                    <a:pt x="102275" y="5853"/>
                                  </a:cubicBezTo>
                                  <a:cubicBezTo>
                                    <a:pt x="120774" y="17163"/>
                                    <a:pt x="139320" y="28519"/>
                                    <a:pt x="157820" y="39830"/>
                                  </a:cubicBezTo>
                                  <a:cubicBezTo>
                                    <a:pt x="159834" y="41066"/>
                                    <a:pt x="162078" y="42623"/>
                                    <a:pt x="162353" y="45004"/>
                                  </a:cubicBezTo>
                                  <a:cubicBezTo>
                                    <a:pt x="154889" y="48484"/>
                                    <a:pt x="145960" y="46103"/>
                                    <a:pt x="138770" y="42028"/>
                                  </a:cubicBezTo>
                                  <a:cubicBezTo>
                                    <a:pt x="131581" y="37998"/>
                                    <a:pt x="125354" y="32412"/>
                                    <a:pt x="117935" y="28886"/>
                                  </a:cubicBezTo>
                                  <a:cubicBezTo>
                                    <a:pt x="106213" y="23345"/>
                                    <a:pt x="92704" y="23391"/>
                                    <a:pt x="79745" y="23528"/>
                                  </a:cubicBezTo>
                                  <a:cubicBezTo>
                                    <a:pt x="69626" y="23666"/>
                                    <a:pt x="56895" y="25635"/>
                                    <a:pt x="54056" y="35342"/>
                                  </a:cubicBezTo>
                                  <a:cubicBezTo>
                                    <a:pt x="51721" y="43402"/>
                                    <a:pt x="58498" y="51598"/>
                                    <a:pt x="66237" y="54849"/>
                                  </a:cubicBezTo>
                                  <a:cubicBezTo>
                                    <a:pt x="73976" y="58101"/>
                                    <a:pt x="82630" y="58146"/>
                                    <a:pt x="90781" y="60344"/>
                                  </a:cubicBezTo>
                                  <a:cubicBezTo>
                                    <a:pt x="98840" y="62497"/>
                                    <a:pt x="106442" y="67488"/>
                                    <a:pt x="107770" y="75868"/>
                                  </a:cubicBezTo>
                                  <a:cubicBezTo>
                                    <a:pt x="97421" y="76097"/>
                                    <a:pt x="-985" y="59383"/>
                                    <a:pt x="618" y="65519"/>
                                  </a:cubicBezTo>
                                  <a:close/>
                                </a:path>
                              </a:pathLst>
                            </a:custGeom>
                            <a:solidFill>
                              <a:srgbClr val="3E4F49"/>
                            </a:solidFill>
                            <a:ln w="4577" cap="flat">
                              <a:noFill/>
                              <a:prstDash val="solid"/>
                              <a:miter/>
                            </a:ln>
                          </p:spPr>
                          <p:txBody>
                            <a:bodyPr rtlCol="0" anchor="ctr"/>
                            <a:lstStyle/>
                            <a:p>
                              <a:endParaRPr lang="th-TH"/>
                            </a:p>
                          </p:txBody>
                        </p:sp>
                        <p:sp>
                          <p:nvSpPr>
                            <p:cNvPr id="2950" name="Freeform: Shape 2949">
                              <a:extLst>
                                <a:ext uri="{FF2B5EF4-FFF2-40B4-BE49-F238E27FC236}">
                                  <a16:creationId xmlns:a16="http://schemas.microsoft.com/office/drawing/2014/main" id="{3A233E47-F09E-497D-A661-30B8DF54BC57}"/>
                                </a:ext>
                              </a:extLst>
                            </p:cNvPr>
                            <p:cNvSpPr/>
                            <p:nvPr/>
                          </p:nvSpPr>
                          <p:spPr>
                            <a:xfrm>
                              <a:off x="8526430" y="-77888"/>
                              <a:ext cx="275023" cy="65094"/>
                            </a:xfrm>
                            <a:custGeom>
                              <a:avLst/>
                              <a:gdLst>
                                <a:gd name="connsiteX0" fmla="*/ 103214 w 275023"/>
                                <a:gd name="connsiteY0" fmla="*/ 41025 h 65094"/>
                                <a:gd name="connsiteX1" fmla="*/ 80730 w 275023"/>
                                <a:gd name="connsiteY1" fmla="*/ 32370 h 65094"/>
                                <a:gd name="connsiteX2" fmla="*/ 61910 w 275023"/>
                                <a:gd name="connsiteY2" fmla="*/ 19640 h 65094"/>
                                <a:gd name="connsiteX3" fmla="*/ 0 w 275023"/>
                                <a:gd name="connsiteY3" fmla="*/ 13321 h 65094"/>
                                <a:gd name="connsiteX4" fmla="*/ 59437 w 275023"/>
                                <a:gd name="connsiteY4" fmla="*/ 4392 h 65094"/>
                                <a:gd name="connsiteX5" fmla="*/ 79585 w 275023"/>
                                <a:gd name="connsiteY5" fmla="*/ 12176 h 65094"/>
                                <a:gd name="connsiteX6" fmla="*/ 97948 w 275023"/>
                                <a:gd name="connsiteY6" fmla="*/ 10848 h 65094"/>
                                <a:gd name="connsiteX7" fmla="*/ 146899 w 275023"/>
                                <a:gd name="connsiteY7" fmla="*/ 33424 h 65094"/>
                                <a:gd name="connsiteX8" fmla="*/ 197865 w 275023"/>
                                <a:gd name="connsiteY8" fmla="*/ 40292 h 65094"/>
                                <a:gd name="connsiteX9" fmla="*/ 178541 w 275023"/>
                                <a:gd name="connsiteY9" fmla="*/ 27242 h 65094"/>
                                <a:gd name="connsiteX10" fmla="*/ 205237 w 275023"/>
                                <a:gd name="connsiteY10" fmla="*/ 17946 h 65094"/>
                                <a:gd name="connsiteX11" fmla="*/ 235780 w 275023"/>
                                <a:gd name="connsiteY11" fmla="*/ 23441 h 65094"/>
                                <a:gd name="connsiteX12" fmla="*/ 265132 w 275023"/>
                                <a:gd name="connsiteY12" fmla="*/ 13275 h 65094"/>
                                <a:gd name="connsiteX13" fmla="*/ 244023 w 275023"/>
                                <a:gd name="connsiteY13" fmla="*/ 8742 h 65094"/>
                                <a:gd name="connsiteX14" fmla="*/ 275023 w 275023"/>
                                <a:gd name="connsiteY14" fmla="*/ 8009 h 65094"/>
                                <a:gd name="connsiteX15" fmla="*/ 237612 w 275023"/>
                                <a:gd name="connsiteY15" fmla="*/ 35438 h 65094"/>
                                <a:gd name="connsiteX16" fmla="*/ 183532 w 275023"/>
                                <a:gd name="connsiteY16" fmla="*/ 64882 h 65094"/>
                                <a:gd name="connsiteX17" fmla="*/ 103214 w 275023"/>
                                <a:gd name="connsiteY17" fmla="*/ 41025 h 6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023" h="65094">
                                  <a:moveTo>
                                    <a:pt x="103214" y="41025"/>
                                  </a:moveTo>
                                  <a:cubicBezTo>
                                    <a:pt x="95521" y="38690"/>
                                    <a:pt x="87736" y="36309"/>
                                    <a:pt x="80730" y="32370"/>
                                  </a:cubicBezTo>
                                  <a:cubicBezTo>
                                    <a:pt x="74136" y="28661"/>
                                    <a:pt x="68367" y="23624"/>
                                    <a:pt x="61910" y="19640"/>
                                  </a:cubicBezTo>
                                  <a:cubicBezTo>
                                    <a:pt x="43685" y="8284"/>
                                    <a:pt x="20148" y="5903"/>
                                    <a:pt x="0" y="13321"/>
                                  </a:cubicBezTo>
                                  <a:cubicBezTo>
                                    <a:pt x="16119" y="-279"/>
                                    <a:pt x="40067" y="-3851"/>
                                    <a:pt x="59437" y="4392"/>
                                  </a:cubicBezTo>
                                  <a:cubicBezTo>
                                    <a:pt x="66077" y="7231"/>
                                    <a:pt x="72396" y="11398"/>
                                    <a:pt x="79585" y="12176"/>
                                  </a:cubicBezTo>
                                  <a:cubicBezTo>
                                    <a:pt x="85676" y="12863"/>
                                    <a:pt x="91812" y="11032"/>
                                    <a:pt x="97948" y="10848"/>
                                  </a:cubicBezTo>
                                  <a:cubicBezTo>
                                    <a:pt x="116219" y="10207"/>
                                    <a:pt x="131650" y="23258"/>
                                    <a:pt x="146899" y="33424"/>
                                  </a:cubicBezTo>
                                  <a:cubicBezTo>
                                    <a:pt x="162102" y="43589"/>
                                    <a:pt x="183166" y="51191"/>
                                    <a:pt x="197865" y="40292"/>
                                  </a:cubicBezTo>
                                  <a:cubicBezTo>
                                    <a:pt x="193698" y="33424"/>
                                    <a:pt x="186463" y="28524"/>
                                    <a:pt x="178541" y="27242"/>
                                  </a:cubicBezTo>
                                  <a:cubicBezTo>
                                    <a:pt x="181288" y="17122"/>
                                    <a:pt x="195117" y="15153"/>
                                    <a:pt x="205237" y="17946"/>
                                  </a:cubicBezTo>
                                  <a:cubicBezTo>
                                    <a:pt x="215357" y="20739"/>
                                    <a:pt x="225660" y="26189"/>
                                    <a:pt x="235780" y="23441"/>
                                  </a:cubicBezTo>
                                  <a:cubicBezTo>
                                    <a:pt x="246083" y="20602"/>
                                    <a:pt x="255104" y="9612"/>
                                    <a:pt x="265132" y="13275"/>
                                  </a:cubicBezTo>
                                  <a:cubicBezTo>
                                    <a:pt x="258081" y="11764"/>
                                    <a:pt x="251029" y="10253"/>
                                    <a:pt x="244023" y="8742"/>
                                  </a:cubicBezTo>
                                  <a:cubicBezTo>
                                    <a:pt x="254371" y="8513"/>
                                    <a:pt x="264675" y="8284"/>
                                    <a:pt x="275023" y="8009"/>
                                  </a:cubicBezTo>
                                  <a:cubicBezTo>
                                    <a:pt x="270124" y="23350"/>
                                    <a:pt x="252814" y="30310"/>
                                    <a:pt x="237612" y="35438"/>
                                  </a:cubicBezTo>
                                  <a:cubicBezTo>
                                    <a:pt x="219387" y="41620"/>
                                    <a:pt x="200383" y="63051"/>
                                    <a:pt x="183532" y="64882"/>
                                  </a:cubicBezTo>
                                  <a:cubicBezTo>
                                    <a:pt x="161552" y="67355"/>
                                    <a:pt x="124507" y="47482"/>
                                    <a:pt x="103214" y="41025"/>
                                  </a:cubicBezTo>
                                  <a:close/>
                                </a:path>
                              </a:pathLst>
                            </a:custGeom>
                            <a:solidFill>
                              <a:srgbClr val="3E4D48"/>
                            </a:solidFill>
                            <a:ln w="4577" cap="flat">
                              <a:noFill/>
                              <a:prstDash val="solid"/>
                              <a:miter/>
                            </a:ln>
                          </p:spPr>
                          <p:txBody>
                            <a:bodyPr rtlCol="0" anchor="ctr"/>
                            <a:lstStyle/>
                            <a:p>
                              <a:endParaRPr lang="th-TH"/>
                            </a:p>
                          </p:txBody>
                        </p:sp>
                        <p:sp>
                          <p:nvSpPr>
                            <p:cNvPr id="2951" name="Freeform: Shape 2950">
                              <a:extLst>
                                <a:ext uri="{FF2B5EF4-FFF2-40B4-BE49-F238E27FC236}">
                                  <a16:creationId xmlns:a16="http://schemas.microsoft.com/office/drawing/2014/main" id="{DC399BF8-99A4-436A-BE34-231B265D4E8B}"/>
                                </a:ext>
                              </a:extLst>
                            </p:cNvPr>
                            <p:cNvSpPr/>
                            <p:nvPr/>
                          </p:nvSpPr>
                          <p:spPr>
                            <a:xfrm>
                              <a:off x="8428140" y="11094"/>
                              <a:ext cx="205854" cy="85397"/>
                            </a:xfrm>
                            <a:custGeom>
                              <a:avLst/>
                              <a:gdLst>
                                <a:gd name="connsiteX0" fmla="*/ 127184 w 205854"/>
                                <a:gd name="connsiteY0" fmla="*/ 4794 h 85397"/>
                                <a:gd name="connsiteX1" fmla="*/ 91147 w 205854"/>
                                <a:gd name="connsiteY1" fmla="*/ 1314 h 85397"/>
                                <a:gd name="connsiteX2" fmla="*/ 56620 w 205854"/>
                                <a:gd name="connsiteY2" fmla="*/ 77 h 85397"/>
                                <a:gd name="connsiteX3" fmla="*/ 19300 w 205854"/>
                                <a:gd name="connsiteY3" fmla="*/ 13128 h 85397"/>
                                <a:gd name="connsiteX4" fmla="*/ 15820 w 205854"/>
                                <a:gd name="connsiteY4" fmla="*/ 34925 h 85397"/>
                                <a:gd name="connsiteX5" fmla="*/ 4235 w 205854"/>
                                <a:gd name="connsiteY5" fmla="*/ 65605 h 85397"/>
                                <a:gd name="connsiteX6" fmla="*/ 68 w 205854"/>
                                <a:gd name="connsiteY6" fmla="*/ 73389 h 85397"/>
                                <a:gd name="connsiteX7" fmla="*/ 18934 w 205854"/>
                                <a:gd name="connsiteY7" fmla="*/ 85387 h 85397"/>
                                <a:gd name="connsiteX8" fmla="*/ 77501 w 205854"/>
                                <a:gd name="connsiteY8" fmla="*/ 81952 h 85397"/>
                                <a:gd name="connsiteX9" fmla="*/ 120270 w 205854"/>
                                <a:gd name="connsiteY9" fmla="*/ 65651 h 85397"/>
                                <a:gd name="connsiteX10" fmla="*/ 103968 w 205854"/>
                                <a:gd name="connsiteY10" fmla="*/ 46006 h 85397"/>
                                <a:gd name="connsiteX11" fmla="*/ 125582 w 205854"/>
                                <a:gd name="connsiteY11" fmla="*/ 44861 h 85397"/>
                                <a:gd name="connsiteX12" fmla="*/ 124025 w 205854"/>
                                <a:gd name="connsiteY12" fmla="*/ 33230 h 85397"/>
                                <a:gd name="connsiteX13" fmla="*/ 151271 w 205854"/>
                                <a:gd name="connsiteY13" fmla="*/ 39870 h 85397"/>
                                <a:gd name="connsiteX14" fmla="*/ 205854 w 205854"/>
                                <a:gd name="connsiteY14" fmla="*/ 47746 h 85397"/>
                                <a:gd name="connsiteX15" fmla="*/ 127184 w 205854"/>
                                <a:gd name="connsiteY15" fmla="*/ 4794 h 8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854" h="85397">
                                  <a:moveTo>
                                    <a:pt x="127184" y="4794"/>
                                  </a:moveTo>
                                  <a:cubicBezTo>
                                    <a:pt x="115371" y="2321"/>
                                    <a:pt x="103236" y="1772"/>
                                    <a:pt x="91147" y="1314"/>
                                  </a:cubicBezTo>
                                  <a:cubicBezTo>
                                    <a:pt x="79653" y="856"/>
                                    <a:pt x="68114" y="444"/>
                                    <a:pt x="56620" y="77"/>
                                  </a:cubicBezTo>
                                  <a:cubicBezTo>
                                    <a:pt x="42700" y="-381"/>
                                    <a:pt x="25894" y="856"/>
                                    <a:pt x="19300" y="13128"/>
                                  </a:cubicBezTo>
                                  <a:cubicBezTo>
                                    <a:pt x="15820" y="19676"/>
                                    <a:pt x="16461" y="27506"/>
                                    <a:pt x="15820" y="34925"/>
                                  </a:cubicBezTo>
                                  <a:cubicBezTo>
                                    <a:pt x="14858" y="45960"/>
                                    <a:pt x="10829" y="56721"/>
                                    <a:pt x="4235" y="65605"/>
                                  </a:cubicBezTo>
                                  <a:cubicBezTo>
                                    <a:pt x="2449" y="67986"/>
                                    <a:pt x="434" y="70459"/>
                                    <a:pt x="68" y="73389"/>
                                  </a:cubicBezTo>
                                  <a:cubicBezTo>
                                    <a:pt x="-986" y="81769"/>
                                    <a:pt x="10462" y="85295"/>
                                    <a:pt x="18934" y="85387"/>
                                  </a:cubicBezTo>
                                  <a:cubicBezTo>
                                    <a:pt x="38487" y="85524"/>
                                    <a:pt x="58085" y="84379"/>
                                    <a:pt x="77501" y="81952"/>
                                  </a:cubicBezTo>
                                  <a:cubicBezTo>
                                    <a:pt x="92933" y="80029"/>
                                    <a:pt x="109372" y="76732"/>
                                    <a:pt x="120270" y="65651"/>
                                  </a:cubicBezTo>
                                  <a:cubicBezTo>
                                    <a:pt x="111341" y="63682"/>
                                    <a:pt x="104243" y="55164"/>
                                    <a:pt x="103968" y="46006"/>
                                  </a:cubicBezTo>
                                  <a:cubicBezTo>
                                    <a:pt x="111157" y="45640"/>
                                    <a:pt x="118393" y="45228"/>
                                    <a:pt x="125582" y="44861"/>
                                  </a:cubicBezTo>
                                  <a:cubicBezTo>
                                    <a:pt x="126086" y="40923"/>
                                    <a:pt x="125536" y="36894"/>
                                    <a:pt x="124025" y="33230"/>
                                  </a:cubicBezTo>
                                  <a:cubicBezTo>
                                    <a:pt x="133412" y="31994"/>
                                    <a:pt x="142433" y="36436"/>
                                    <a:pt x="151271" y="39870"/>
                                  </a:cubicBezTo>
                                  <a:cubicBezTo>
                                    <a:pt x="167206" y="46052"/>
                                    <a:pt x="189095" y="52005"/>
                                    <a:pt x="205854" y="47746"/>
                                  </a:cubicBezTo>
                                  <a:cubicBezTo>
                                    <a:pt x="203107" y="25950"/>
                                    <a:pt x="145547" y="8640"/>
                                    <a:pt x="127184" y="4794"/>
                                  </a:cubicBezTo>
                                  <a:close/>
                                </a:path>
                              </a:pathLst>
                            </a:custGeom>
                            <a:solidFill>
                              <a:srgbClr val="3E4D48"/>
                            </a:solidFill>
                            <a:ln w="4577" cap="flat">
                              <a:noFill/>
                              <a:prstDash val="solid"/>
                              <a:miter/>
                            </a:ln>
                          </p:spPr>
                          <p:txBody>
                            <a:bodyPr rtlCol="0" anchor="ctr"/>
                            <a:lstStyle/>
                            <a:p>
                              <a:endParaRPr lang="th-TH"/>
                            </a:p>
                          </p:txBody>
                        </p:sp>
                        <p:sp>
                          <p:nvSpPr>
                            <p:cNvPr id="2952" name="Freeform: Shape 2951">
                              <a:extLst>
                                <a:ext uri="{FF2B5EF4-FFF2-40B4-BE49-F238E27FC236}">
                                  <a16:creationId xmlns:a16="http://schemas.microsoft.com/office/drawing/2014/main" id="{03BF0620-D72C-40FB-AD46-288006A28B96}"/>
                                </a:ext>
                              </a:extLst>
                            </p:cNvPr>
                            <p:cNvSpPr/>
                            <p:nvPr/>
                          </p:nvSpPr>
                          <p:spPr>
                            <a:xfrm>
                              <a:off x="8428327" y="-13784"/>
                              <a:ext cx="295052" cy="122396"/>
                            </a:xfrm>
                            <a:custGeom>
                              <a:avLst/>
                              <a:gdLst>
                                <a:gd name="connsiteX0" fmla="*/ 40956 w 295052"/>
                                <a:gd name="connsiteY0" fmla="*/ 118645 h 122396"/>
                                <a:gd name="connsiteX1" fmla="*/ 15725 w 295052"/>
                                <a:gd name="connsiteY1" fmla="*/ 121942 h 122396"/>
                                <a:gd name="connsiteX2" fmla="*/ 64 w 295052"/>
                                <a:gd name="connsiteY2" fmla="*/ 104679 h 122396"/>
                                <a:gd name="connsiteX3" fmla="*/ 19983 w 295052"/>
                                <a:gd name="connsiteY3" fmla="*/ 90484 h 122396"/>
                                <a:gd name="connsiteX4" fmla="*/ 46176 w 295052"/>
                                <a:gd name="connsiteY4" fmla="*/ 96345 h 122396"/>
                                <a:gd name="connsiteX5" fmla="*/ 117336 w 295052"/>
                                <a:gd name="connsiteY5" fmla="*/ 83936 h 122396"/>
                                <a:gd name="connsiteX6" fmla="*/ 84504 w 295052"/>
                                <a:gd name="connsiteY6" fmla="*/ 64795 h 122396"/>
                                <a:gd name="connsiteX7" fmla="*/ 125029 w 295052"/>
                                <a:gd name="connsiteY7" fmla="*/ 70748 h 122396"/>
                                <a:gd name="connsiteX8" fmla="*/ 120084 w 295052"/>
                                <a:gd name="connsiteY8" fmla="*/ 51195 h 122396"/>
                                <a:gd name="connsiteX9" fmla="*/ 151542 w 295052"/>
                                <a:gd name="connsiteY9" fmla="*/ 53988 h 122396"/>
                                <a:gd name="connsiteX10" fmla="*/ 182131 w 295052"/>
                                <a:gd name="connsiteY10" fmla="*/ 65436 h 122396"/>
                                <a:gd name="connsiteX11" fmla="*/ 199715 w 295052"/>
                                <a:gd name="connsiteY11" fmla="*/ 44006 h 122396"/>
                                <a:gd name="connsiteX12" fmla="*/ 186298 w 295052"/>
                                <a:gd name="connsiteY12" fmla="*/ 27475 h 122396"/>
                                <a:gd name="connsiteX13" fmla="*/ 295052 w 295052"/>
                                <a:gd name="connsiteY13" fmla="*/ 0 h 122396"/>
                                <a:gd name="connsiteX14" fmla="*/ 228838 w 295052"/>
                                <a:gd name="connsiteY14" fmla="*/ 53347 h 122396"/>
                                <a:gd name="connsiteX15" fmla="*/ 166928 w 295052"/>
                                <a:gd name="connsiteY15" fmla="*/ 102802 h 122396"/>
                                <a:gd name="connsiteX16" fmla="*/ 120770 w 295052"/>
                                <a:gd name="connsiteY16" fmla="*/ 108342 h 122396"/>
                                <a:gd name="connsiteX17" fmla="*/ 40956 w 295052"/>
                                <a:gd name="connsiteY17" fmla="*/ 118645 h 12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5052" h="122396">
                                  <a:moveTo>
                                    <a:pt x="40956" y="118645"/>
                                  </a:moveTo>
                                  <a:cubicBezTo>
                                    <a:pt x="32714" y="120889"/>
                                    <a:pt x="24151" y="123454"/>
                                    <a:pt x="15725" y="121942"/>
                                  </a:cubicBezTo>
                                  <a:cubicBezTo>
                                    <a:pt x="7299" y="120431"/>
                                    <a:pt x="-806" y="113196"/>
                                    <a:pt x="64" y="104679"/>
                                  </a:cubicBezTo>
                                  <a:cubicBezTo>
                                    <a:pt x="980" y="95750"/>
                                    <a:pt x="11054" y="90346"/>
                                    <a:pt x="19983" y="90484"/>
                                  </a:cubicBezTo>
                                  <a:cubicBezTo>
                                    <a:pt x="28959" y="90575"/>
                                    <a:pt x="37384" y="94422"/>
                                    <a:pt x="46176" y="96345"/>
                                  </a:cubicBezTo>
                                  <a:cubicBezTo>
                                    <a:pt x="70033" y="101657"/>
                                    <a:pt x="94532" y="92728"/>
                                    <a:pt x="117336" y="83936"/>
                                  </a:cubicBezTo>
                                  <a:cubicBezTo>
                                    <a:pt x="106392" y="77571"/>
                                    <a:pt x="95448" y="71160"/>
                                    <a:pt x="84504" y="64795"/>
                                  </a:cubicBezTo>
                                  <a:cubicBezTo>
                                    <a:pt x="97463" y="58109"/>
                                    <a:pt x="114543" y="60582"/>
                                    <a:pt x="125029" y="70748"/>
                                  </a:cubicBezTo>
                                  <a:cubicBezTo>
                                    <a:pt x="123381" y="64245"/>
                                    <a:pt x="121732" y="57743"/>
                                    <a:pt x="120084" y="51195"/>
                                  </a:cubicBezTo>
                                  <a:cubicBezTo>
                                    <a:pt x="129425" y="45379"/>
                                    <a:pt x="141743" y="48905"/>
                                    <a:pt x="151542" y="53988"/>
                                  </a:cubicBezTo>
                                  <a:cubicBezTo>
                                    <a:pt x="161341" y="59025"/>
                                    <a:pt x="171141" y="65619"/>
                                    <a:pt x="182131" y="65436"/>
                                  </a:cubicBezTo>
                                  <a:cubicBezTo>
                                    <a:pt x="193167" y="65299"/>
                                    <a:pt x="204569" y="53896"/>
                                    <a:pt x="199715" y="44006"/>
                                  </a:cubicBezTo>
                                  <a:cubicBezTo>
                                    <a:pt x="196555" y="37549"/>
                                    <a:pt x="187901" y="34481"/>
                                    <a:pt x="186298" y="27475"/>
                                  </a:cubicBezTo>
                                  <a:cubicBezTo>
                                    <a:pt x="224259" y="33519"/>
                                    <a:pt x="264510" y="23354"/>
                                    <a:pt x="295052" y="0"/>
                                  </a:cubicBezTo>
                                  <a:cubicBezTo>
                                    <a:pt x="272981" y="17767"/>
                                    <a:pt x="250864" y="35534"/>
                                    <a:pt x="228838" y="53347"/>
                                  </a:cubicBezTo>
                                  <a:cubicBezTo>
                                    <a:pt x="209239" y="69191"/>
                                    <a:pt x="189274" y="91033"/>
                                    <a:pt x="166928" y="102802"/>
                                  </a:cubicBezTo>
                                  <a:cubicBezTo>
                                    <a:pt x="151863" y="110724"/>
                                    <a:pt x="137347" y="108388"/>
                                    <a:pt x="120770" y="108342"/>
                                  </a:cubicBezTo>
                                  <a:cubicBezTo>
                                    <a:pt x="93845" y="108297"/>
                                    <a:pt x="67011" y="111639"/>
                                    <a:pt x="40956" y="118645"/>
                                  </a:cubicBezTo>
                                  <a:close/>
                                </a:path>
                              </a:pathLst>
                            </a:custGeom>
                            <a:solidFill>
                              <a:srgbClr val="4D5854"/>
                            </a:solidFill>
                            <a:ln w="4577" cap="flat">
                              <a:noFill/>
                              <a:prstDash val="solid"/>
                              <a:miter/>
                            </a:ln>
                          </p:spPr>
                          <p:txBody>
                            <a:bodyPr rtlCol="0" anchor="ctr"/>
                            <a:lstStyle/>
                            <a:p>
                              <a:endParaRPr lang="th-TH"/>
                            </a:p>
                          </p:txBody>
                        </p:sp>
                        <p:sp>
                          <p:nvSpPr>
                            <p:cNvPr id="2953" name="Freeform: Shape 2952">
                              <a:extLst>
                                <a:ext uri="{FF2B5EF4-FFF2-40B4-BE49-F238E27FC236}">
                                  <a16:creationId xmlns:a16="http://schemas.microsoft.com/office/drawing/2014/main" id="{DA106438-BDA2-47AC-A78F-884311553718}"/>
                                </a:ext>
                              </a:extLst>
                            </p:cNvPr>
                            <p:cNvSpPr/>
                            <p:nvPr/>
                          </p:nvSpPr>
                          <p:spPr>
                            <a:xfrm>
                              <a:off x="8538474" y="10054"/>
                              <a:ext cx="143419" cy="109414"/>
                            </a:xfrm>
                            <a:custGeom>
                              <a:avLst/>
                              <a:gdLst>
                                <a:gd name="connsiteX0" fmla="*/ 0 w 143419"/>
                                <a:gd name="connsiteY0" fmla="*/ 76078 h 109414"/>
                                <a:gd name="connsiteX1" fmla="*/ 6777 w 143419"/>
                                <a:gd name="connsiteY1" fmla="*/ 53091 h 109414"/>
                                <a:gd name="connsiteX2" fmla="*/ 687 w 143419"/>
                                <a:gd name="connsiteY2" fmla="*/ 42696 h 109414"/>
                                <a:gd name="connsiteX3" fmla="*/ 16393 w 143419"/>
                                <a:gd name="connsiteY3" fmla="*/ 44528 h 109414"/>
                                <a:gd name="connsiteX4" fmla="*/ 31917 w 143419"/>
                                <a:gd name="connsiteY4" fmla="*/ 51076 h 109414"/>
                                <a:gd name="connsiteX5" fmla="*/ 23812 w 143419"/>
                                <a:gd name="connsiteY5" fmla="*/ 41872 h 109414"/>
                                <a:gd name="connsiteX6" fmla="*/ 30909 w 143419"/>
                                <a:gd name="connsiteY6" fmla="*/ 31843 h 109414"/>
                                <a:gd name="connsiteX7" fmla="*/ 41166 w 143419"/>
                                <a:gd name="connsiteY7" fmla="*/ 32530 h 109414"/>
                                <a:gd name="connsiteX8" fmla="*/ 74136 w 143419"/>
                                <a:gd name="connsiteY8" fmla="*/ 40635 h 109414"/>
                                <a:gd name="connsiteX9" fmla="*/ 84577 w 143419"/>
                                <a:gd name="connsiteY9" fmla="*/ 41414 h 109414"/>
                                <a:gd name="connsiteX10" fmla="*/ 93186 w 143419"/>
                                <a:gd name="connsiteY10" fmla="*/ 26394 h 109414"/>
                                <a:gd name="connsiteX11" fmla="*/ 83432 w 143419"/>
                                <a:gd name="connsiteY11" fmla="*/ 10642 h 109414"/>
                                <a:gd name="connsiteX12" fmla="*/ 123133 w 143419"/>
                                <a:gd name="connsiteY12" fmla="*/ 11054 h 109414"/>
                                <a:gd name="connsiteX13" fmla="*/ 143419 w 143419"/>
                                <a:gd name="connsiteY13" fmla="*/ 110 h 109414"/>
                                <a:gd name="connsiteX14" fmla="*/ 128537 w 143419"/>
                                <a:gd name="connsiteY14" fmla="*/ 23280 h 109414"/>
                                <a:gd name="connsiteX15" fmla="*/ 103443 w 143419"/>
                                <a:gd name="connsiteY15" fmla="*/ 37155 h 109414"/>
                                <a:gd name="connsiteX16" fmla="*/ 77113 w 143419"/>
                                <a:gd name="connsiteY16" fmla="*/ 62753 h 109414"/>
                                <a:gd name="connsiteX17" fmla="*/ 14012 w 143419"/>
                                <a:gd name="connsiteY17" fmla="*/ 109414 h 109414"/>
                                <a:gd name="connsiteX18" fmla="*/ 20148 w 143419"/>
                                <a:gd name="connsiteY18" fmla="*/ 94532 h 109414"/>
                                <a:gd name="connsiteX19" fmla="*/ 35763 w 143419"/>
                                <a:gd name="connsiteY19" fmla="*/ 86289 h 109414"/>
                                <a:gd name="connsiteX20" fmla="*/ 46387 w 143419"/>
                                <a:gd name="connsiteY20" fmla="*/ 73834 h 109414"/>
                                <a:gd name="connsiteX21" fmla="*/ 57331 w 143419"/>
                                <a:gd name="connsiteY21" fmla="*/ 68293 h 109414"/>
                                <a:gd name="connsiteX22" fmla="*/ 0 w 143419"/>
                                <a:gd name="connsiteY22" fmla="*/ 76078 h 10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19" h="109414">
                                  <a:moveTo>
                                    <a:pt x="0" y="76078"/>
                                  </a:moveTo>
                                  <a:cubicBezTo>
                                    <a:pt x="8472" y="72598"/>
                                    <a:pt x="11997" y="60600"/>
                                    <a:pt x="6777" y="53091"/>
                                  </a:cubicBezTo>
                                  <a:cubicBezTo>
                                    <a:pt x="4442" y="49702"/>
                                    <a:pt x="549" y="46817"/>
                                    <a:pt x="687" y="42696"/>
                                  </a:cubicBezTo>
                                  <a:cubicBezTo>
                                    <a:pt x="4442" y="38208"/>
                                    <a:pt x="11814" y="40864"/>
                                    <a:pt x="16393" y="44528"/>
                                  </a:cubicBezTo>
                                  <a:cubicBezTo>
                                    <a:pt x="20973" y="48145"/>
                                    <a:pt x="26284" y="52770"/>
                                    <a:pt x="31917" y="51076"/>
                                  </a:cubicBezTo>
                                  <a:cubicBezTo>
                                    <a:pt x="27567" y="50297"/>
                                    <a:pt x="24040" y="46268"/>
                                    <a:pt x="23812" y="41872"/>
                                  </a:cubicBezTo>
                                  <a:cubicBezTo>
                                    <a:pt x="23583" y="37476"/>
                                    <a:pt x="26696" y="33080"/>
                                    <a:pt x="30909" y="31843"/>
                                  </a:cubicBezTo>
                                  <a:cubicBezTo>
                                    <a:pt x="34252" y="30882"/>
                                    <a:pt x="37824" y="31706"/>
                                    <a:pt x="41166" y="32530"/>
                                  </a:cubicBezTo>
                                  <a:cubicBezTo>
                                    <a:pt x="52156" y="35232"/>
                                    <a:pt x="63147" y="37934"/>
                                    <a:pt x="74136" y="40635"/>
                                  </a:cubicBezTo>
                                  <a:cubicBezTo>
                                    <a:pt x="77571" y="41460"/>
                                    <a:pt x="81188" y="42330"/>
                                    <a:pt x="84577" y="41414"/>
                                  </a:cubicBezTo>
                                  <a:cubicBezTo>
                                    <a:pt x="90667" y="39765"/>
                                    <a:pt x="94056" y="32622"/>
                                    <a:pt x="93186" y="26394"/>
                                  </a:cubicBezTo>
                                  <a:cubicBezTo>
                                    <a:pt x="92316" y="20121"/>
                                    <a:pt x="88148" y="14809"/>
                                    <a:pt x="83432" y="10642"/>
                                  </a:cubicBezTo>
                                  <a:cubicBezTo>
                                    <a:pt x="95979" y="5697"/>
                                    <a:pt x="110953" y="16778"/>
                                    <a:pt x="123133" y="11054"/>
                                  </a:cubicBezTo>
                                  <a:cubicBezTo>
                                    <a:pt x="130277" y="7711"/>
                                    <a:pt x="135634" y="-1080"/>
                                    <a:pt x="143419" y="110"/>
                                  </a:cubicBezTo>
                                  <a:cubicBezTo>
                                    <a:pt x="143510" y="9680"/>
                                    <a:pt x="136504" y="17969"/>
                                    <a:pt x="128537" y="23280"/>
                                  </a:cubicBezTo>
                                  <a:cubicBezTo>
                                    <a:pt x="120569" y="28592"/>
                                    <a:pt x="111411" y="31843"/>
                                    <a:pt x="103443" y="37155"/>
                                  </a:cubicBezTo>
                                  <a:cubicBezTo>
                                    <a:pt x="93232" y="43978"/>
                                    <a:pt x="85493" y="53778"/>
                                    <a:pt x="77113" y="62753"/>
                                  </a:cubicBezTo>
                                  <a:cubicBezTo>
                                    <a:pt x="59163" y="81985"/>
                                    <a:pt x="37641" y="97875"/>
                                    <a:pt x="14012" y="109414"/>
                                  </a:cubicBezTo>
                                  <a:cubicBezTo>
                                    <a:pt x="11219" y="104240"/>
                                    <a:pt x="15157" y="97737"/>
                                    <a:pt x="20148" y="94532"/>
                                  </a:cubicBezTo>
                                  <a:cubicBezTo>
                                    <a:pt x="25094" y="91327"/>
                                    <a:pt x="31093" y="89907"/>
                                    <a:pt x="35763" y="86289"/>
                                  </a:cubicBezTo>
                                  <a:cubicBezTo>
                                    <a:pt x="40067" y="82901"/>
                                    <a:pt x="42769" y="77955"/>
                                    <a:pt x="46387" y="73834"/>
                                  </a:cubicBezTo>
                                  <a:cubicBezTo>
                                    <a:pt x="49546" y="70262"/>
                                    <a:pt x="52935" y="67836"/>
                                    <a:pt x="57331" y="68293"/>
                                  </a:cubicBezTo>
                                  <a:cubicBezTo>
                                    <a:pt x="39518" y="77635"/>
                                    <a:pt x="16439" y="69347"/>
                                    <a:pt x="0" y="76078"/>
                                  </a:cubicBezTo>
                                  <a:close/>
                                </a:path>
                              </a:pathLst>
                            </a:custGeom>
                            <a:solidFill>
                              <a:srgbClr val="646C69"/>
                            </a:solidFill>
                            <a:ln w="4577" cap="flat">
                              <a:noFill/>
                              <a:prstDash val="solid"/>
                              <a:miter/>
                            </a:ln>
                          </p:spPr>
                          <p:txBody>
                            <a:bodyPr rtlCol="0" anchor="ctr"/>
                            <a:lstStyle/>
                            <a:p>
                              <a:endParaRPr lang="th-TH"/>
                            </a:p>
                          </p:txBody>
                        </p:sp>
                        <p:sp>
                          <p:nvSpPr>
                            <p:cNvPr id="2954" name="Freeform: Shape 2953">
                              <a:extLst>
                                <a:ext uri="{FF2B5EF4-FFF2-40B4-BE49-F238E27FC236}">
                                  <a16:creationId xmlns:a16="http://schemas.microsoft.com/office/drawing/2014/main" id="{CC0414AC-8CC7-4A0A-87AA-8BB9F83105E6}"/>
                                </a:ext>
                              </a:extLst>
                            </p:cNvPr>
                            <p:cNvSpPr/>
                            <p:nvPr/>
                          </p:nvSpPr>
                          <p:spPr>
                            <a:xfrm>
                              <a:off x="8459187" y="-117318"/>
                              <a:ext cx="425286" cy="338889"/>
                            </a:xfrm>
                            <a:custGeom>
                              <a:avLst/>
                              <a:gdLst>
                                <a:gd name="connsiteX0" fmla="*/ 28916 w 425286"/>
                                <a:gd name="connsiteY0" fmla="*/ 299934 h 338889"/>
                                <a:gd name="connsiteX1" fmla="*/ 126544 w 425286"/>
                                <a:gd name="connsiteY1" fmla="*/ 213113 h 338889"/>
                                <a:gd name="connsiteX2" fmla="*/ 238916 w 425286"/>
                                <a:gd name="connsiteY2" fmla="*/ 113792 h 338889"/>
                                <a:gd name="connsiteX3" fmla="*/ 267536 w 425286"/>
                                <a:gd name="connsiteY3" fmla="*/ 90621 h 338889"/>
                                <a:gd name="connsiteX4" fmla="*/ 322211 w 425286"/>
                                <a:gd name="connsiteY4" fmla="*/ 59987 h 338889"/>
                                <a:gd name="connsiteX5" fmla="*/ 376107 w 425286"/>
                                <a:gd name="connsiteY5" fmla="*/ 20515 h 338889"/>
                                <a:gd name="connsiteX6" fmla="*/ 425287 w 425286"/>
                                <a:gd name="connsiteY6" fmla="*/ 0 h 338889"/>
                                <a:gd name="connsiteX7" fmla="*/ 386181 w 425286"/>
                                <a:gd name="connsiteY7" fmla="*/ 34481 h 338889"/>
                                <a:gd name="connsiteX8" fmla="*/ 113539 w 425286"/>
                                <a:gd name="connsiteY8" fmla="*/ 246953 h 338889"/>
                                <a:gd name="connsiteX9" fmla="*/ 31023 w 425286"/>
                                <a:gd name="connsiteY9" fmla="*/ 319258 h 338889"/>
                                <a:gd name="connsiteX10" fmla="*/ 251 w 425286"/>
                                <a:gd name="connsiteY10" fmla="*/ 333865 h 338889"/>
                                <a:gd name="connsiteX11" fmla="*/ 28916 w 425286"/>
                                <a:gd name="connsiteY11" fmla="*/ 299934 h 33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286" h="338889">
                                  <a:moveTo>
                                    <a:pt x="28916" y="299934"/>
                                  </a:moveTo>
                                  <a:cubicBezTo>
                                    <a:pt x="61291" y="270810"/>
                                    <a:pt x="93894" y="241962"/>
                                    <a:pt x="126544" y="213113"/>
                                  </a:cubicBezTo>
                                  <a:cubicBezTo>
                                    <a:pt x="164001" y="180006"/>
                                    <a:pt x="201458" y="146899"/>
                                    <a:pt x="238916" y="113792"/>
                                  </a:cubicBezTo>
                                  <a:cubicBezTo>
                                    <a:pt x="248120" y="105641"/>
                                    <a:pt x="257370" y="97490"/>
                                    <a:pt x="267536" y="90621"/>
                                  </a:cubicBezTo>
                                  <a:cubicBezTo>
                                    <a:pt x="284845" y="78944"/>
                                    <a:pt x="304535" y="71206"/>
                                    <a:pt x="322211" y="59987"/>
                                  </a:cubicBezTo>
                                  <a:cubicBezTo>
                                    <a:pt x="341031" y="48081"/>
                                    <a:pt x="357241" y="32375"/>
                                    <a:pt x="376107" y="20515"/>
                                  </a:cubicBezTo>
                                  <a:cubicBezTo>
                                    <a:pt x="391218" y="10990"/>
                                    <a:pt x="407886" y="4030"/>
                                    <a:pt x="425287" y="0"/>
                                  </a:cubicBezTo>
                                  <a:cubicBezTo>
                                    <a:pt x="417273" y="15706"/>
                                    <a:pt x="401201" y="25277"/>
                                    <a:pt x="386181" y="34481"/>
                                  </a:cubicBezTo>
                                  <a:cubicBezTo>
                                    <a:pt x="287684" y="94513"/>
                                    <a:pt x="200360" y="170939"/>
                                    <a:pt x="113539" y="246953"/>
                                  </a:cubicBezTo>
                                  <a:cubicBezTo>
                                    <a:pt x="86018" y="271039"/>
                                    <a:pt x="58498" y="295126"/>
                                    <a:pt x="31023" y="319258"/>
                                  </a:cubicBezTo>
                                  <a:cubicBezTo>
                                    <a:pt x="25436" y="324157"/>
                                    <a:pt x="4876" y="349480"/>
                                    <a:pt x="251" y="333865"/>
                                  </a:cubicBezTo>
                                  <a:cubicBezTo>
                                    <a:pt x="-2771" y="323654"/>
                                    <a:pt x="22368" y="305841"/>
                                    <a:pt x="28916" y="299934"/>
                                  </a:cubicBezTo>
                                  <a:close/>
                                </a:path>
                              </a:pathLst>
                            </a:custGeom>
                            <a:solidFill>
                              <a:srgbClr val="506A60"/>
                            </a:solidFill>
                            <a:ln w="4577" cap="flat">
                              <a:noFill/>
                              <a:prstDash val="solid"/>
                              <a:miter/>
                            </a:ln>
                          </p:spPr>
                          <p:txBody>
                            <a:bodyPr rtlCol="0" anchor="ctr"/>
                            <a:lstStyle/>
                            <a:p>
                              <a:endParaRPr lang="th-TH"/>
                            </a:p>
                          </p:txBody>
                        </p:sp>
                        <p:sp>
                          <p:nvSpPr>
                            <p:cNvPr id="2955" name="Freeform: Shape 2954">
                              <a:extLst>
                                <a:ext uri="{FF2B5EF4-FFF2-40B4-BE49-F238E27FC236}">
                                  <a16:creationId xmlns:a16="http://schemas.microsoft.com/office/drawing/2014/main" id="{1884433C-95D9-4925-8A47-9635CCA3D0F9}"/>
                                </a:ext>
                              </a:extLst>
                            </p:cNvPr>
                            <p:cNvSpPr/>
                            <p:nvPr/>
                          </p:nvSpPr>
                          <p:spPr>
                            <a:xfrm>
                              <a:off x="8446982" y="-118967"/>
                              <a:ext cx="434835" cy="346228"/>
                            </a:xfrm>
                            <a:custGeom>
                              <a:avLst/>
                              <a:gdLst>
                                <a:gd name="connsiteX0" fmla="*/ 257348 w 434835"/>
                                <a:gd name="connsiteY0" fmla="*/ 131788 h 346228"/>
                                <a:gd name="connsiteX1" fmla="*/ 296545 w 434835"/>
                                <a:gd name="connsiteY1" fmla="*/ 100970 h 346228"/>
                                <a:gd name="connsiteX2" fmla="*/ 366423 w 434835"/>
                                <a:gd name="connsiteY2" fmla="*/ 57010 h 346228"/>
                                <a:gd name="connsiteX3" fmla="*/ 434835 w 434835"/>
                                <a:gd name="connsiteY3" fmla="*/ 0 h 346228"/>
                                <a:gd name="connsiteX4" fmla="*/ 260049 w 434835"/>
                                <a:gd name="connsiteY4" fmla="*/ 145479 h 346228"/>
                                <a:gd name="connsiteX5" fmla="*/ 112051 w 434835"/>
                                <a:gd name="connsiteY5" fmla="*/ 276214 h 346228"/>
                                <a:gd name="connsiteX6" fmla="*/ 0 w 434835"/>
                                <a:gd name="connsiteY6" fmla="*/ 346229 h 346228"/>
                                <a:gd name="connsiteX7" fmla="*/ 128903 w 434835"/>
                                <a:gd name="connsiteY7" fmla="*/ 238298 h 346228"/>
                                <a:gd name="connsiteX8" fmla="*/ 257348 w 434835"/>
                                <a:gd name="connsiteY8" fmla="*/ 131788 h 34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835" h="346228">
                                  <a:moveTo>
                                    <a:pt x="257348" y="131788"/>
                                  </a:moveTo>
                                  <a:cubicBezTo>
                                    <a:pt x="270123" y="121164"/>
                                    <a:pt x="282945" y="110540"/>
                                    <a:pt x="296545" y="100970"/>
                                  </a:cubicBezTo>
                                  <a:cubicBezTo>
                                    <a:pt x="319029" y="85126"/>
                                    <a:pt x="343481" y="72259"/>
                                    <a:pt x="366423" y="57010"/>
                                  </a:cubicBezTo>
                                  <a:cubicBezTo>
                                    <a:pt x="391196" y="40571"/>
                                    <a:pt x="414229" y="21430"/>
                                    <a:pt x="434835" y="0"/>
                                  </a:cubicBezTo>
                                  <a:cubicBezTo>
                                    <a:pt x="393302" y="63971"/>
                                    <a:pt x="320402" y="98772"/>
                                    <a:pt x="260049" y="145479"/>
                                  </a:cubicBezTo>
                                  <a:cubicBezTo>
                                    <a:pt x="207985" y="185776"/>
                                    <a:pt x="164254" y="236101"/>
                                    <a:pt x="112051" y="276214"/>
                                  </a:cubicBezTo>
                                  <a:cubicBezTo>
                                    <a:pt x="79265" y="301445"/>
                                    <a:pt x="38831" y="331942"/>
                                    <a:pt x="0" y="346229"/>
                                  </a:cubicBezTo>
                                  <a:cubicBezTo>
                                    <a:pt x="35076" y="305612"/>
                                    <a:pt x="87461" y="272642"/>
                                    <a:pt x="128903" y="238298"/>
                                  </a:cubicBezTo>
                                  <a:cubicBezTo>
                                    <a:pt x="171764" y="202764"/>
                                    <a:pt x="214533" y="167276"/>
                                    <a:pt x="257348" y="131788"/>
                                  </a:cubicBezTo>
                                  <a:close/>
                                </a:path>
                              </a:pathLst>
                            </a:custGeom>
                            <a:solidFill>
                              <a:srgbClr val="25483B"/>
                            </a:solidFill>
                            <a:ln w="4577" cap="flat">
                              <a:noFill/>
                              <a:prstDash val="solid"/>
                              <a:miter/>
                            </a:ln>
                          </p:spPr>
                          <p:txBody>
                            <a:bodyPr rtlCol="0" anchor="ctr"/>
                            <a:lstStyle/>
                            <a:p>
                              <a:endParaRPr lang="th-TH"/>
                            </a:p>
                          </p:txBody>
                        </p:sp>
                        <p:sp>
                          <p:nvSpPr>
                            <p:cNvPr id="2956" name="Freeform: Shape 2955">
                              <a:extLst>
                                <a:ext uri="{FF2B5EF4-FFF2-40B4-BE49-F238E27FC236}">
                                  <a16:creationId xmlns:a16="http://schemas.microsoft.com/office/drawing/2014/main" id="{D3D49FB7-A3D0-4D41-BBDC-BBB6CBD70353}"/>
                                </a:ext>
                              </a:extLst>
                            </p:cNvPr>
                            <p:cNvSpPr/>
                            <p:nvPr/>
                          </p:nvSpPr>
                          <p:spPr>
                            <a:xfrm>
                              <a:off x="8455179" y="-94469"/>
                              <a:ext cx="407681" cy="316299"/>
                            </a:xfrm>
                            <a:custGeom>
                              <a:avLst/>
                              <a:gdLst>
                                <a:gd name="connsiteX0" fmla="*/ 142686 w 407681"/>
                                <a:gd name="connsiteY0" fmla="*/ 216410 h 316299"/>
                                <a:gd name="connsiteX1" fmla="*/ 232529 w 407681"/>
                                <a:gd name="connsiteY1" fmla="*/ 139160 h 316299"/>
                                <a:gd name="connsiteX2" fmla="*/ 407681 w 407681"/>
                                <a:gd name="connsiteY2" fmla="*/ 0 h 316299"/>
                                <a:gd name="connsiteX3" fmla="*/ 334918 w 407681"/>
                                <a:gd name="connsiteY3" fmla="*/ 56552 h 316299"/>
                                <a:gd name="connsiteX4" fmla="*/ 307306 w 407681"/>
                                <a:gd name="connsiteY4" fmla="*/ 79540 h 316299"/>
                                <a:gd name="connsiteX5" fmla="*/ 278458 w 407681"/>
                                <a:gd name="connsiteY5" fmla="*/ 95200 h 316299"/>
                                <a:gd name="connsiteX6" fmla="*/ 236787 w 407681"/>
                                <a:gd name="connsiteY6" fmla="*/ 128765 h 316299"/>
                                <a:gd name="connsiteX7" fmla="*/ 105824 w 407681"/>
                                <a:gd name="connsiteY7" fmla="*/ 241824 h 316299"/>
                                <a:gd name="connsiteX8" fmla="*/ 21843 w 407681"/>
                                <a:gd name="connsiteY8" fmla="*/ 299109 h 316299"/>
                                <a:gd name="connsiteX9" fmla="*/ 0 w 407681"/>
                                <a:gd name="connsiteY9" fmla="*/ 316281 h 316299"/>
                                <a:gd name="connsiteX10" fmla="*/ 73175 w 407681"/>
                                <a:gd name="connsiteY10" fmla="*/ 270902 h 316299"/>
                                <a:gd name="connsiteX11" fmla="*/ 142686 w 407681"/>
                                <a:gd name="connsiteY11" fmla="*/ 216410 h 31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7681" h="316299">
                                  <a:moveTo>
                                    <a:pt x="142686" y="216410"/>
                                  </a:moveTo>
                                  <a:cubicBezTo>
                                    <a:pt x="172725" y="190767"/>
                                    <a:pt x="201345" y="163429"/>
                                    <a:pt x="232529" y="139160"/>
                                  </a:cubicBezTo>
                                  <a:cubicBezTo>
                                    <a:pt x="291508" y="93185"/>
                                    <a:pt x="359921" y="57560"/>
                                    <a:pt x="407681" y="0"/>
                                  </a:cubicBezTo>
                                  <a:cubicBezTo>
                                    <a:pt x="381992" y="16897"/>
                                    <a:pt x="357631" y="35809"/>
                                    <a:pt x="334918" y="56552"/>
                                  </a:cubicBezTo>
                                  <a:cubicBezTo>
                                    <a:pt x="326081" y="64657"/>
                                    <a:pt x="317380" y="73083"/>
                                    <a:pt x="307306" y="79540"/>
                                  </a:cubicBezTo>
                                  <a:cubicBezTo>
                                    <a:pt x="298102" y="85447"/>
                                    <a:pt x="287936" y="89660"/>
                                    <a:pt x="278458" y="95200"/>
                                  </a:cubicBezTo>
                                  <a:cubicBezTo>
                                    <a:pt x="263026" y="104221"/>
                                    <a:pt x="249838" y="116539"/>
                                    <a:pt x="236787" y="128765"/>
                                  </a:cubicBezTo>
                                  <a:cubicBezTo>
                                    <a:pt x="194613" y="168146"/>
                                    <a:pt x="152119" y="207389"/>
                                    <a:pt x="105824" y="241824"/>
                                  </a:cubicBezTo>
                                  <a:cubicBezTo>
                                    <a:pt x="78624" y="262064"/>
                                    <a:pt x="50233" y="280564"/>
                                    <a:pt x="21843" y="299109"/>
                                  </a:cubicBezTo>
                                  <a:cubicBezTo>
                                    <a:pt x="14150" y="304146"/>
                                    <a:pt x="3847" y="308863"/>
                                    <a:pt x="0" y="316281"/>
                                  </a:cubicBezTo>
                                  <a:cubicBezTo>
                                    <a:pt x="19507" y="317197"/>
                                    <a:pt x="56324" y="283037"/>
                                    <a:pt x="73175" y="270902"/>
                                  </a:cubicBezTo>
                                  <a:cubicBezTo>
                                    <a:pt x="97032" y="253776"/>
                                    <a:pt x="120477" y="235734"/>
                                    <a:pt x="142686" y="216410"/>
                                  </a:cubicBezTo>
                                  <a:close/>
                                </a:path>
                              </a:pathLst>
                            </a:custGeom>
                            <a:solidFill>
                              <a:srgbClr val="243631"/>
                            </a:solidFill>
                            <a:ln w="4577" cap="flat">
                              <a:noFill/>
                              <a:prstDash val="solid"/>
                              <a:miter/>
                            </a:ln>
                          </p:spPr>
                          <p:txBody>
                            <a:bodyPr rtlCol="0" anchor="ctr"/>
                            <a:lstStyle/>
                            <a:p>
                              <a:endParaRPr lang="th-TH"/>
                            </a:p>
                          </p:txBody>
                        </p:sp>
                        <p:sp>
                          <p:nvSpPr>
                            <p:cNvPr id="2957" name="Freeform: Shape 2956">
                              <a:extLst>
                                <a:ext uri="{FF2B5EF4-FFF2-40B4-BE49-F238E27FC236}">
                                  <a16:creationId xmlns:a16="http://schemas.microsoft.com/office/drawing/2014/main" id="{162D220C-51D0-4BC8-BE5D-41FF0DB1E6A8}"/>
                                </a:ext>
                              </a:extLst>
                            </p:cNvPr>
                            <p:cNvSpPr/>
                            <p:nvPr/>
                          </p:nvSpPr>
                          <p:spPr>
                            <a:xfrm>
                              <a:off x="8452615" y="47"/>
                              <a:ext cx="188706" cy="55679"/>
                            </a:xfrm>
                            <a:custGeom>
                              <a:avLst/>
                              <a:gdLst>
                                <a:gd name="connsiteX0" fmla="*/ 115440 w 188706"/>
                                <a:gd name="connsiteY0" fmla="*/ 17306 h 55679"/>
                                <a:gd name="connsiteX1" fmla="*/ 98589 w 188706"/>
                                <a:gd name="connsiteY1" fmla="*/ 7553 h 55679"/>
                                <a:gd name="connsiteX2" fmla="*/ 73450 w 188706"/>
                                <a:gd name="connsiteY2" fmla="*/ 684 h 55679"/>
                                <a:gd name="connsiteX3" fmla="*/ 0 w 188706"/>
                                <a:gd name="connsiteY3" fmla="*/ 19459 h 55679"/>
                                <a:gd name="connsiteX4" fmla="*/ 60033 w 188706"/>
                                <a:gd name="connsiteY4" fmla="*/ 7370 h 55679"/>
                                <a:gd name="connsiteX5" fmla="*/ 119058 w 188706"/>
                                <a:gd name="connsiteY5" fmla="*/ 20603 h 55679"/>
                                <a:gd name="connsiteX6" fmla="*/ 134032 w 188706"/>
                                <a:gd name="connsiteY6" fmla="*/ 30632 h 55679"/>
                                <a:gd name="connsiteX7" fmla="*/ 152028 w 188706"/>
                                <a:gd name="connsiteY7" fmla="*/ 40065 h 55679"/>
                                <a:gd name="connsiteX8" fmla="*/ 184860 w 188706"/>
                                <a:gd name="connsiteY8" fmla="*/ 55680 h 55679"/>
                                <a:gd name="connsiteX9" fmla="*/ 188706 w 188706"/>
                                <a:gd name="connsiteY9" fmla="*/ 52154 h 55679"/>
                                <a:gd name="connsiteX10" fmla="*/ 115440 w 188706"/>
                                <a:gd name="connsiteY10" fmla="*/ 17306 h 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06" h="55679">
                                  <a:moveTo>
                                    <a:pt x="115440" y="17306"/>
                                  </a:moveTo>
                                  <a:cubicBezTo>
                                    <a:pt x="109854" y="14009"/>
                                    <a:pt x="104450" y="10346"/>
                                    <a:pt x="98589" y="7553"/>
                                  </a:cubicBezTo>
                                  <a:cubicBezTo>
                                    <a:pt x="90713" y="3798"/>
                                    <a:pt x="82104" y="1692"/>
                                    <a:pt x="73450" y="684"/>
                                  </a:cubicBezTo>
                                  <a:cubicBezTo>
                                    <a:pt x="47760" y="-2292"/>
                                    <a:pt x="21064" y="4531"/>
                                    <a:pt x="0" y="19459"/>
                                  </a:cubicBezTo>
                                  <a:cubicBezTo>
                                    <a:pt x="19599" y="13597"/>
                                    <a:pt x="39610" y="8331"/>
                                    <a:pt x="60033" y="7370"/>
                                  </a:cubicBezTo>
                                  <a:cubicBezTo>
                                    <a:pt x="80456" y="6362"/>
                                    <a:pt x="101565" y="9934"/>
                                    <a:pt x="119058" y="20603"/>
                                  </a:cubicBezTo>
                                  <a:cubicBezTo>
                                    <a:pt x="124186" y="23717"/>
                                    <a:pt x="128949" y="27426"/>
                                    <a:pt x="134032" y="30632"/>
                                  </a:cubicBezTo>
                                  <a:cubicBezTo>
                                    <a:pt x="139801" y="34249"/>
                                    <a:pt x="145937" y="37134"/>
                                    <a:pt x="152028" y="40065"/>
                                  </a:cubicBezTo>
                                  <a:cubicBezTo>
                                    <a:pt x="162972" y="45285"/>
                                    <a:pt x="173916" y="50505"/>
                                    <a:pt x="184860" y="55680"/>
                                  </a:cubicBezTo>
                                  <a:cubicBezTo>
                                    <a:pt x="187012" y="52383"/>
                                    <a:pt x="187745" y="55909"/>
                                    <a:pt x="188706" y="52154"/>
                                  </a:cubicBezTo>
                                  <a:cubicBezTo>
                                    <a:pt x="164758" y="40797"/>
                                    <a:pt x="138977" y="31273"/>
                                    <a:pt x="115440" y="17306"/>
                                  </a:cubicBezTo>
                                  <a:close/>
                                </a:path>
                              </a:pathLst>
                            </a:custGeom>
                            <a:solidFill>
                              <a:srgbClr val="21302C"/>
                            </a:solidFill>
                            <a:ln w="4577" cap="flat">
                              <a:noFill/>
                              <a:prstDash val="solid"/>
                              <a:miter/>
                            </a:ln>
                          </p:spPr>
                          <p:txBody>
                            <a:bodyPr rtlCol="0" anchor="ctr"/>
                            <a:lstStyle/>
                            <a:p>
                              <a:endParaRPr lang="th-TH"/>
                            </a:p>
                          </p:txBody>
                        </p:sp>
                        <p:sp>
                          <p:nvSpPr>
                            <p:cNvPr id="2958" name="Freeform: Shape 2957">
                              <a:extLst>
                                <a:ext uri="{FF2B5EF4-FFF2-40B4-BE49-F238E27FC236}">
                                  <a16:creationId xmlns:a16="http://schemas.microsoft.com/office/drawing/2014/main" id="{A932CAE1-B85D-4DCC-A59D-A8B6D02514CF}"/>
                                </a:ext>
                              </a:extLst>
                            </p:cNvPr>
                            <p:cNvSpPr/>
                            <p:nvPr/>
                          </p:nvSpPr>
                          <p:spPr>
                            <a:xfrm>
                              <a:off x="8525194" y="-72649"/>
                              <a:ext cx="174785" cy="52838"/>
                            </a:xfrm>
                            <a:custGeom>
                              <a:avLst/>
                              <a:gdLst>
                                <a:gd name="connsiteX0" fmla="*/ 131101 w 174785"/>
                                <a:gd name="connsiteY0" fmla="*/ 43937 h 52838"/>
                                <a:gd name="connsiteX1" fmla="*/ 84348 w 174785"/>
                                <a:gd name="connsiteY1" fmla="*/ 21820 h 52838"/>
                                <a:gd name="connsiteX2" fmla="*/ 75418 w 174785"/>
                                <a:gd name="connsiteY2" fmla="*/ 16599 h 52838"/>
                                <a:gd name="connsiteX3" fmla="*/ 0 w 174785"/>
                                <a:gd name="connsiteY3" fmla="*/ 710 h 52838"/>
                                <a:gd name="connsiteX4" fmla="*/ 30543 w 174785"/>
                                <a:gd name="connsiteY4" fmla="*/ 69 h 52838"/>
                                <a:gd name="connsiteX5" fmla="*/ 51424 w 174785"/>
                                <a:gd name="connsiteY5" fmla="*/ 1855 h 52838"/>
                                <a:gd name="connsiteX6" fmla="*/ 70564 w 174785"/>
                                <a:gd name="connsiteY6" fmla="*/ 12341 h 52838"/>
                                <a:gd name="connsiteX7" fmla="*/ 138977 w 174785"/>
                                <a:gd name="connsiteY7" fmla="*/ 39953 h 52838"/>
                                <a:gd name="connsiteX8" fmla="*/ 174786 w 174785"/>
                                <a:gd name="connsiteY8" fmla="*/ 52362 h 52838"/>
                                <a:gd name="connsiteX9" fmla="*/ 131101 w 174785"/>
                                <a:gd name="connsiteY9" fmla="*/ 43937 h 5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785" h="52838">
                                  <a:moveTo>
                                    <a:pt x="131101" y="43937"/>
                                  </a:moveTo>
                                  <a:cubicBezTo>
                                    <a:pt x="114158" y="40228"/>
                                    <a:pt x="99138" y="30841"/>
                                    <a:pt x="84348" y="21820"/>
                                  </a:cubicBezTo>
                                  <a:cubicBezTo>
                                    <a:pt x="81417" y="20034"/>
                                    <a:pt x="78486" y="18248"/>
                                    <a:pt x="75418" y="16599"/>
                                  </a:cubicBezTo>
                                  <a:cubicBezTo>
                                    <a:pt x="52568" y="4327"/>
                                    <a:pt x="25918" y="1351"/>
                                    <a:pt x="0" y="710"/>
                                  </a:cubicBezTo>
                                  <a:cubicBezTo>
                                    <a:pt x="10166" y="481"/>
                                    <a:pt x="20377" y="298"/>
                                    <a:pt x="30543" y="69"/>
                                  </a:cubicBezTo>
                                  <a:cubicBezTo>
                                    <a:pt x="37549" y="-69"/>
                                    <a:pt x="44738" y="-206"/>
                                    <a:pt x="51424" y="1855"/>
                                  </a:cubicBezTo>
                                  <a:cubicBezTo>
                                    <a:pt x="58384" y="4007"/>
                                    <a:pt x="64429" y="8357"/>
                                    <a:pt x="70564" y="12341"/>
                                  </a:cubicBezTo>
                                  <a:cubicBezTo>
                                    <a:pt x="91354" y="25758"/>
                                    <a:pt x="114707" y="35191"/>
                                    <a:pt x="138977" y="39953"/>
                                  </a:cubicBezTo>
                                  <a:cubicBezTo>
                                    <a:pt x="151112" y="42334"/>
                                    <a:pt x="165307" y="43891"/>
                                    <a:pt x="174786" y="52362"/>
                                  </a:cubicBezTo>
                                  <a:cubicBezTo>
                                    <a:pt x="164803" y="54927"/>
                                    <a:pt x="142319" y="46410"/>
                                    <a:pt x="131101" y="43937"/>
                                  </a:cubicBezTo>
                                  <a:close/>
                                </a:path>
                              </a:pathLst>
                            </a:custGeom>
                            <a:solidFill>
                              <a:srgbClr val="2A3835"/>
                            </a:solidFill>
                            <a:ln w="4577" cap="flat">
                              <a:noFill/>
                              <a:prstDash val="solid"/>
                              <a:miter/>
                            </a:ln>
                          </p:spPr>
                          <p:txBody>
                            <a:bodyPr rtlCol="0" anchor="ctr"/>
                            <a:lstStyle/>
                            <a:p>
                              <a:endParaRPr lang="th-TH"/>
                            </a:p>
                          </p:txBody>
                        </p:sp>
                        <p:sp>
                          <p:nvSpPr>
                            <p:cNvPr id="2959" name="Freeform: Shape 2958">
                              <a:extLst>
                                <a:ext uri="{FF2B5EF4-FFF2-40B4-BE49-F238E27FC236}">
                                  <a16:creationId xmlns:a16="http://schemas.microsoft.com/office/drawing/2014/main" id="{1E73F049-EA0F-4576-B584-1E6EC0EE5DB0}"/>
                                </a:ext>
                              </a:extLst>
                            </p:cNvPr>
                            <p:cNvSpPr/>
                            <p:nvPr/>
                          </p:nvSpPr>
                          <p:spPr>
                            <a:xfrm>
                              <a:off x="8585410" y="-107218"/>
                              <a:ext cx="190538" cy="37522"/>
                            </a:xfrm>
                            <a:custGeom>
                              <a:avLst/>
                              <a:gdLst>
                                <a:gd name="connsiteX0" fmla="*/ 152028 w 190538"/>
                                <a:gd name="connsiteY0" fmla="*/ 28318 h 37522"/>
                                <a:gd name="connsiteX1" fmla="*/ 102481 w 190538"/>
                                <a:gd name="connsiteY1" fmla="*/ 12658 h 37522"/>
                                <a:gd name="connsiteX2" fmla="*/ 79906 w 190538"/>
                                <a:gd name="connsiteY2" fmla="*/ 6064 h 37522"/>
                                <a:gd name="connsiteX3" fmla="*/ 45105 w 190538"/>
                                <a:gd name="connsiteY3" fmla="*/ 2492 h 37522"/>
                                <a:gd name="connsiteX4" fmla="*/ 0 w 190538"/>
                                <a:gd name="connsiteY4" fmla="*/ 340 h 37522"/>
                                <a:gd name="connsiteX5" fmla="*/ 46204 w 190538"/>
                                <a:gd name="connsiteY5" fmla="*/ 19 h 37522"/>
                                <a:gd name="connsiteX6" fmla="*/ 66947 w 190538"/>
                                <a:gd name="connsiteY6" fmla="*/ 935 h 37522"/>
                                <a:gd name="connsiteX7" fmla="*/ 83890 w 190538"/>
                                <a:gd name="connsiteY7" fmla="*/ 4965 h 37522"/>
                                <a:gd name="connsiteX8" fmla="*/ 190538 w 190538"/>
                                <a:gd name="connsiteY8" fmla="*/ 37522 h 37522"/>
                                <a:gd name="connsiteX9" fmla="*/ 152028 w 190538"/>
                                <a:gd name="connsiteY9" fmla="*/ 28318 h 3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38" h="37522">
                                  <a:moveTo>
                                    <a:pt x="152028" y="28318"/>
                                  </a:moveTo>
                                  <a:cubicBezTo>
                                    <a:pt x="135359" y="23602"/>
                                    <a:pt x="118920" y="18107"/>
                                    <a:pt x="102481" y="12658"/>
                                  </a:cubicBezTo>
                                  <a:cubicBezTo>
                                    <a:pt x="95017" y="10185"/>
                                    <a:pt x="87553" y="7712"/>
                                    <a:pt x="79906" y="6064"/>
                                  </a:cubicBezTo>
                                  <a:cubicBezTo>
                                    <a:pt x="68504" y="3637"/>
                                    <a:pt x="56781" y="3041"/>
                                    <a:pt x="45105" y="2492"/>
                                  </a:cubicBezTo>
                                  <a:cubicBezTo>
                                    <a:pt x="30085" y="1759"/>
                                    <a:pt x="15066" y="1072"/>
                                    <a:pt x="0" y="340"/>
                                  </a:cubicBezTo>
                                  <a:cubicBezTo>
                                    <a:pt x="15386" y="248"/>
                                    <a:pt x="30818" y="111"/>
                                    <a:pt x="46204" y="19"/>
                                  </a:cubicBezTo>
                                  <a:cubicBezTo>
                                    <a:pt x="53118" y="-27"/>
                                    <a:pt x="60078" y="-72"/>
                                    <a:pt x="66947" y="935"/>
                                  </a:cubicBezTo>
                                  <a:cubicBezTo>
                                    <a:pt x="72717" y="1805"/>
                                    <a:pt x="78303" y="3362"/>
                                    <a:pt x="83890" y="4965"/>
                                  </a:cubicBezTo>
                                  <a:cubicBezTo>
                                    <a:pt x="116722" y="14306"/>
                                    <a:pt x="161552" y="19664"/>
                                    <a:pt x="190538" y="37522"/>
                                  </a:cubicBezTo>
                                  <a:cubicBezTo>
                                    <a:pt x="177625" y="35736"/>
                                    <a:pt x="164620" y="31890"/>
                                    <a:pt x="152028" y="28318"/>
                                  </a:cubicBezTo>
                                  <a:close/>
                                </a:path>
                              </a:pathLst>
                            </a:custGeom>
                            <a:solidFill>
                              <a:srgbClr val="2A3835"/>
                            </a:solidFill>
                            <a:ln w="4577" cap="flat">
                              <a:noFill/>
                              <a:prstDash val="solid"/>
                              <a:miter/>
                            </a:ln>
                          </p:spPr>
                          <p:txBody>
                            <a:bodyPr rtlCol="0" anchor="ctr"/>
                            <a:lstStyle/>
                            <a:p>
                              <a:endParaRPr lang="th-TH"/>
                            </a:p>
                          </p:txBody>
                        </p:sp>
                        <p:sp>
                          <p:nvSpPr>
                            <p:cNvPr id="2960" name="Freeform: Shape 2959">
                              <a:extLst>
                                <a:ext uri="{FF2B5EF4-FFF2-40B4-BE49-F238E27FC236}">
                                  <a16:creationId xmlns:a16="http://schemas.microsoft.com/office/drawing/2014/main" id="{AAEB6C14-5FB2-48B4-8E53-FA569D5AE227}"/>
                                </a:ext>
                              </a:extLst>
                            </p:cNvPr>
                            <p:cNvSpPr/>
                            <p:nvPr/>
                          </p:nvSpPr>
                          <p:spPr>
                            <a:xfrm>
                              <a:off x="8719533" y="-129224"/>
                              <a:ext cx="119698" cy="28115"/>
                            </a:xfrm>
                            <a:custGeom>
                              <a:avLst/>
                              <a:gdLst>
                                <a:gd name="connsiteX0" fmla="*/ 77021 w 119698"/>
                                <a:gd name="connsiteY0" fmla="*/ 15157 h 28115"/>
                                <a:gd name="connsiteX1" fmla="*/ 0 w 119698"/>
                                <a:gd name="connsiteY1" fmla="*/ 0 h 28115"/>
                                <a:gd name="connsiteX2" fmla="*/ 104267 w 119698"/>
                                <a:gd name="connsiteY2" fmla="*/ 20102 h 28115"/>
                                <a:gd name="connsiteX3" fmla="*/ 119699 w 119698"/>
                                <a:gd name="connsiteY3" fmla="*/ 28116 h 28115"/>
                                <a:gd name="connsiteX4" fmla="*/ 77021 w 119698"/>
                                <a:gd name="connsiteY4" fmla="*/ 15157 h 2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698" h="28115">
                                  <a:moveTo>
                                    <a:pt x="77021" y="15157"/>
                                  </a:moveTo>
                                  <a:cubicBezTo>
                                    <a:pt x="51378" y="9891"/>
                                    <a:pt x="25689" y="4808"/>
                                    <a:pt x="0" y="0"/>
                                  </a:cubicBezTo>
                                  <a:cubicBezTo>
                                    <a:pt x="35443" y="1603"/>
                                    <a:pt x="70015" y="10853"/>
                                    <a:pt x="104267" y="20102"/>
                                  </a:cubicBezTo>
                                  <a:cubicBezTo>
                                    <a:pt x="110403" y="21751"/>
                                    <a:pt x="115715" y="23583"/>
                                    <a:pt x="119699" y="28116"/>
                                  </a:cubicBezTo>
                                  <a:cubicBezTo>
                                    <a:pt x="106602" y="26788"/>
                                    <a:pt x="90988" y="18042"/>
                                    <a:pt x="77021" y="15157"/>
                                  </a:cubicBezTo>
                                  <a:close/>
                                </a:path>
                              </a:pathLst>
                            </a:custGeom>
                            <a:solidFill>
                              <a:srgbClr val="2A3835"/>
                            </a:solidFill>
                            <a:ln w="4577" cap="flat">
                              <a:noFill/>
                              <a:prstDash val="solid"/>
                              <a:miter/>
                            </a:ln>
                          </p:spPr>
                          <p:txBody>
                            <a:bodyPr rtlCol="0" anchor="ctr"/>
                            <a:lstStyle/>
                            <a:p>
                              <a:endParaRPr lang="th-TH"/>
                            </a:p>
                          </p:txBody>
                        </p:sp>
                        <p:sp>
                          <p:nvSpPr>
                            <p:cNvPr id="2961" name="Freeform: Shape 2960">
                              <a:extLst>
                                <a:ext uri="{FF2B5EF4-FFF2-40B4-BE49-F238E27FC236}">
                                  <a16:creationId xmlns:a16="http://schemas.microsoft.com/office/drawing/2014/main" id="{FD8EC5D3-F994-473C-9810-7FC0DC575F9E}"/>
                                </a:ext>
                              </a:extLst>
                            </p:cNvPr>
                            <p:cNvSpPr/>
                            <p:nvPr/>
                          </p:nvSpPr>
                          <p:spPr>
                            <a:xfrm>
                              <a:off x="8436518" y="-124141"/>
                              <a:ext cx="425243" cy="340742"/>
                            </a:xfrm>
                            <a:custGeom>
                              <a:avLst/>
                              <a:gdLst>
                                <a:gd name="connsiteX0" fmla="*/ 165972 w 425243"/>
                                <a:gd name="connsiteY0" fmla="*/ 208442 h 340742"/>
                                <a:gd name="connsiteX1" fmla="*/ 192623 w 425243"/>
                                <a:gd name="connsiteY1" fmla="*/ 182250 h 340742"/>
                                <a:gd name="connsiteX2" fmla="*/ 202056 w 425243"/>
                                <a:gd name="connsiteY2" fmla="*/ 175473 h 340742"/>
                                <a:gd name="connsiteX3" fmla="*/ 208741 w 425243"/>
                                <a:gd name="connsiteY3" fmla="*/ 166360 h 340742"/>
                                <a:gd name="connsiteX4" fmla="*/ 258425 w 425243"/>
                                <a:gd name="connsiteY4" fmla="*/ 122217 h 340742"/>
                                <a:gd name="connsiteX5" fmla="*/ 324227 w 425243"/>
                                <a:gd name="connsiteY5" fmla="*/ 77387 h 340742"/>
                                <a:gd name="connsiteX6" fmla="*/ 413017 w 425243"/>
                                <a:gd name="connsiteY6" fmla="*/ 13463 h 340742"/>
                                <a:gd name="connsiteX7" fmla="*/ 425243 w 425243"/>
                                <a:gd name="connsiteY7" fmla="*/ 0 h 340742"/>
                                <a:gd name="connsiteX8" fmla="*/ 369195 w 425243"/>
                                <a:gd name="connsiteY8" fmla="*/ 10349 h 340742"/>
                                <a:gd name="connsiteX9" fmla="*/ 370797 w 425243"/>
                                <a:gd name="connsiteY9" fmla="*/ 30131 h 340742"/>
                                <a:gd name="connsiteX10" fmla="*/ 348222 w 425243"/>
                                <a:gd name="connsiteY10" fmla="*/ 35900 h 340742"/>
                                <a:gd name="connsiteX11" fmla="*/ 288464 w 425243"/>
                                <a:gd name="connsiteY11" fmla="*/ 26742 h 340742"/>
                                <a:gd name="connsiteX12" fmla="*/ 306140 w 425243"/>
                                <a:gd name="connsiteY12" fmla="*/ 47715 h 340742"/>
                                <a:gd name="connsiteX13" fmla="*/ 320884 w 425243"/>
                                <a:gd name="connsiteY13" fmla="*/ 69786 h 340742"/>
                                <a:gd name="connsiteX14" fmla="*/ 266072 w 425243"/>
                                <a:gd name="connsiteY14" fmla="*/ 75831 h 340742"/>
                                <a:gd name="connsiteX15" fmla="*/ 250182 w 425243"/>
                                <a:gd name="connsiteY15" fmla="*/ 89705 h 340742"/>
                                <a:gd name="connsiteX16" fmla="*/ 218358 w 425243"/>
                                <a:gd name="connsiteY16" fmla="*/ 88286 h 340742"/>
                                <a:gd name="connsiteX17" fmla="*/ 241940 w 425243"/>
                                <a:gd name="connsiteY17" fmla="*/ 103580 h 340742"/>
                                <a:gd name="connsiteX18" fmla="*/ 246702 w 425243"/>
                                <a:gd name="connsiteY18" fmla="*/ 108022 h 340742"/>
                                <a:gd name="connsiteX19" fmla="*/ 238506 w 425243"/>
                                <a:gd name="connsiteY19" fmla="*/ 120615 h 340742"/>
                                <a:gd name="connsiteX20" fmla="*/ 221517 w 425243"/>
                                <a:gd name="connsiteY20" fmla="*/ 123179 h 340742"/>
                                <a:gd name="connsiteX21" fmla="*/ 193768 w 425243"/>
                                <a:gd name="connsiteY21" fmla="*/ 170848 h 340742"/>
                                <a:gd name="connsiteX22" fmla="*/ 133048 w 425243"/>
                                <a:gd name="connsiteY22" fmla="*/ 189393 h 340742"/>
                                <a:gd name="connsiteX23" fmla="*/ 154570 w 425243"/>
                                <a:gd name="connsiteY23" fmla="*/ 202032 h 340742"/>
                                <a:gd name="connsiteX24" fmla="*/ 66101 w 425243"/>
                                <a:gd name="connsiteY24" fmla="*/ 283403 h 340742"/>
                                <a:gd name="connsiteX25" fmla="*/ 1260 w 425243"/>
                                <a:gd name="connsiteY25" fmla="*/ 309504 h 340742"/>
                                <a:gd name="connsiteX26" fmla="*/ 22874 w 425243"/>
                                <a:gd name="connsiteY26" fmla="*/ 338582 h 340742"/>
                                <a:gd name="connsiteX27" fmla="*/ 66742 w 425243"/>
                                <a:gd name="connsiteY27" fmla="*/ 297140 h 340742"/>
                                <a:gd name="connsiteX28" fmla="*/ 165972 w 425243"/>
                                <a:gd name="connsiteY28" fmla="*/ 208442 h 340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5243" h="340742">
                                  <a:moveTo>
                                    <a:pt x="165972" y="208442"/>
                                  </a:moveTo>
                                  <a:cubicBezTo>
                                    <a:pt x="174306" y="199147"/>
                                    <a:pt x="182274" y="189210"/>
                                    <a:pt x="192623" y="182250"/>
                                  </a:cubicBezTo>
                                  <a:cubicBezTo>
                                    <a:pt x="195828" y="180098"/>
                                    <a:pt x="199308" y="178174"/>
                                    <a:pt x="202056" y="175473"/>
                                  </a:cubicBezTo>
                                  <a:cubicBezTo>
                                    <a:pt x="204757" y="172817"/>
                                    <a:pt x="206681" y="169520"/>
                                    <a:pt x="208741" y="166360"/>
                                  </a:cubicBezTo>
                                  <a:cubicBezTo>
                                    <a:pt x="221105" y="147769"/>
                                    <a:pt x="240017" y="134764"/>
                                    <a:pt x="258425" y="122217"/>
                                  </a:cubicBezTo>
                                  <a:cubicBezTo>
                                    <a:pt x="280359" y="107289"/>
                                    <a:pt x="302293" y="92315"/>
                                    <a:pt x="324227" y="77387"/>
                                  </a:cubicBezTo>
                                  <a:cubicBezTo>
                                    <a:pt x="354358" y="56827"/>
                                    <a:pt x="384535" y="36267"/>
                                    <a:pt x="413017" y="13463"/>
                                  </a:cubicBezTo>
                                  <a:cubicBezTo>
                                    <a:pt x="417779" y="9616"/>
                                    <a:pt x="422633" y="5541"/>
                                    <a:pt x="425243" y="0"/>
                                  </a:cubicBezTo>
                                  <a:cubicBezTo>
                                    <a:pt x="407522" y="7189"/>
                                    <a:pt x="388335" y="10715"/>
                                    <a:pt x="369195" y="10349"/>
                                  </a:cubicBezTo>
                                  <a:cubicBezTo>
                                    <a:pt x="376704" y="13005"/>
                                    <a:pt x="376704" y="24773"/>
                                    <a:pt x="370797" y="30131"/>
                                  </a:cubicBezTo>
                                  <a:cubicBezTo>
                                    <a:pt x="364890" y="35488"/>
                                    <a:pt x="356190" y="36038"/>
                                    <a:pt x="348222" y="35900"/>
                                  </a:cubicBezTo>
                                  <a:cubicBezTo>
                                    <a:pt x="328028" y="35534"/>
                                    <a:pt x="307880" y="32466"/>
                                    <a:pt x="288464" y="26742"/>
                                  </a:cubicBezTo>
                                  <a:cubicBezTo>
                                    <a:pt x="285030" y="36313"/>
                                    <a:pt x="296752" y="43822"/>
                                    <a:pt x="306140" y="47715"/>
                                  </a:cubicBezTo>
                                  <a:cubicBezTo>
                                    <a:pt x="315527" y="51607"/>
                                    <a:pt x="326425" y="61269"/>
                                    <a:pt x="320884" y="69786"/>
                                  </a:cubicBezTo>
                                  <a:cubicBezTo>
                                    <a:pt x="302614" y="71801"/>
                                    <a:pt x="284343" y="73816"/>
                                    <a:pt x="266072" y="75831"/>
                                  </a:cubicBezTo>
                                  <a:cubicBezTo>
                                    <a:pt x="257876" y="76746"/>
                                    <a:pt x="246794" y="82150"/>
                                    <a:pt x="250182" y="89705"/>
                                  </a:cubicBezTo>
                                  <a:cubicBezTo>
                                    <a:pt x="239559" y="89247"/>
                                    <a:pt x="228935" y="88744"/>
                                    <a:pt x="218358" y="88286"/>
                                  </a:cubicBezTo>
                                  <a:cubicBezTo>
                                    <a:pt x="226234" y="93369"/>
                                    <a:pt x="234064" y="98497"/>
                                    <a:pt x="241940" y="103580"/>
                                  </a:cubicBezTo>
                                  <a:cubicBezTo>
                                    <a:pt x="243772" y="104771"/>
                                    <a:pt x="245695" y="106053"/>
                                    <a:pt x="246702" y="108022"/>
                                  </a:cubicBezTo>
                                  <a:cubicBezTo>
                                    <a:pt x="249358" y="113151"/>
                                    <a:pt x="244046" y="119103"/>
                                    <a:pt x="238506" y="120615"/>
                                  </a:cubicBezTo>
                                  <a:cubicBezTo>
                                    <a:pt x="232965" y="122126"/>
                                    <a:pt x="226921" y="121256"/>
                                    <a:pt x="221517" y="123179"/>
                                  </a:cubicBezTo>
                                  <a:cubicBezTo>
                                    <a:pt x="203613" y="129498"/>
                                    <a:pt x="207093" y="157339"/>
                                    <a:pt x="193768" y="170848"/>
                                  </a:cubicBezTo>
                                  <a:cubicBezTo>
                                    <a:pt x="178610" y="186234"/>
                                    <a:pt x="149945" y="175976"/>
                                    <a:pt x="133048" y="189393"/>
                                  </a:cubicBezTo>
                                  <a:cubicBezTo>
                                    <a:pt x="140237" y="193606"/>
                                    <a:pt x="147381" y="197819"/>
                                    <a:pt x="154570" y="202032"/>
                                  </a:cubicBezTo>
                                  <a:cubicBezTo>
                                    <a:pt x="125081" y="229140"/>
                                    <a:pt x="95591" y="256294"/>
                                    <a:pt x="66101" y="283403"/>
                                  </a:cubicBezTo>
                                  <a:cubicBezTo>
                                    <a:pt x="48105" y="299934"/>
                                    <a:pt x="26812" y="315823"/>
                                    <a:pt x="1260" y="309504"/>
                                  </a:cubicBezTo>
                                  <a:cubicBezTo>
                                    <a:pt x="-2952" y="326996"/>
                                    <a:pt x="3184" y="347511"/>
                                    <a:pt x="22874" y="338582"/>
                                  </a:cubicBezTo>
                                  <a:cubicBezTo>
                                    <a:pt x="38901" y="331301"/>
                                    <a:pt x="53509" y="308817"/>
                                    <a:pt x="66742" y="297140"/>
                                  </a:cubicBezTo>
                                  <a:cubicBezTo>
                                    <a:pt x="99895" y="267742"/>
                                    <a:pt x="136162" y="241595"/>
                                    <a:pt x="165972" y="208442"/>
                                  </a:cubicBezTo>
                                  <a:close/>
                                </a:path>
                              </a:pathLst>
                            </a:custGeom>
                            <a:solidFill>
                              <a:srgbClr val="435750">
                                <a:alpha val="36000"/>
                              </a:srgbClr>
                            </a:solidFill>
                            <a:ln w="4577" cap="flat">
                              <a:noFill/>
                              <a:prstDash val="solid"/>
                              <a:miter/>
                            </a:ln>
                          </p:spPr>
                          <p:txBody>
                            <a:bodyPr rtlCol="0" anchor="ctr"/>
                            <a:lstStyle/>
                            <a:p>
                              <a:endParaRPr lang="th-TH"/>
                            </a:p>
                          </p:txBody>
                        </p:sp>
                      </p:grpSp>
                      <p:sp>
                        <p:nvSpPr>
                          <p:cNvPr id="2941" name="Freeform: Shape 2940">
                            <a:extLst>
                              <a:ext uri="{FF2B5EF4-FFF2-40B4-BE49-F238E27FC236}">
                                <a16:creationId xmlns:a16="http://schemas.microsoft.com/office/drawing/2014/main" id="{F1E8D702-16F6-4D15-A7F4-DB4B014494ED}"/>
                              </a:ext>
                            </a:extLst>
                          </p:cNvPr>
                          <p:cNvSpPr/>
                          <p:nvPr/>
                        </p:nvSpPr>
                        <p:spPr>
                          <a:xfrm>
                            <a:off x="8764637" y="-120319"/>
                            <a:ext cx="153675" cy="76495"/>
                          </a:xfrm>
                          <a:custGeom>
                            <a:avLst/>
                            <a:gdLst>
                              <a:gd name="connsiteX0" fmla="*/ 129361 w 153675"/>
                              <a:gd name="connsiteY0" fmla="*/ 1810 h 76495"/>
                              <a:gd name="connsiteX1" fmla="*/ 153676 w 153675"/>
                              <a:gd name="connsiteY1" fmla="*/ 22279 h 76495"/>
                              <a:gd name="connsiteX2" fmla="*/ 137008 w 153675"/>
                              <a:gd name="connsiteY2" fmla="*/ 15639 h 76495"/>
                              <a:gd name="connsiteX3" fmla="*/ 97627 w 153675"/>
                              <a:gd name="connsiteY3" fmla="*/ 11472 h 76495"/>
                              <a:gd name="connsiteX4" fmla="*/ 73633 w 153675"/>
                              <a:gd name="connsiteY4" fmla="*/ 28964 h 76495"/>
                              <a:gd name="connsiteX5" fmla="*/ 0 w 153675"/>
                              <a:gd name="connsiteY5" fmla="*/ 76496 h 76495"/>
                              <a:gd name="connsiteX6" fmla="*/ 56507 w 153675"/>
                              <a:gd name="connsiteY6" fmla="*/ 32811 h 76495"/>
                              <a:gd name="connsiteX7" fmla="*/ 129361 w 153675"/>
                              <a:gd name="connsiteY7" fmla="*/ 1810 h 7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675" h="76495">
                                <a:moveTo>
                                  <a:pt x="129361" y="1810"/>
                                </a:moveTo>
                                <a:cubicBezTo>
                                  <a:pt x="139068" y="6481"/>
                                  <a:pt x="143144" y="20035"/>
                                  <a:pt x="153676" y="22279"/>
                                </a:cubicBezTo>
                                <a:cubicBezTo>
                                  <a:pt x="147860" y="24751"/>
                                  <a:pt x="142045" y="19394"/>
                                  <a:pt x="137008" y="15639"/>
                                </a:cubicBezTo>
                                <a:cubicBezTo>
                                  <a:pt x="125881" y="7350"/>
                                  <a:pt x="110220" y="5702"/>
                                  <a:pt x="97627" y="11472"/>
                                </a:cubicBezTo>
                                <a:cubicBezTo>
                                  <a:pt x="88606" y="15593"/>
                                  <a:pt x="81509" y="22965"/>
                                  <a:pt x="73633" y="28964"/>
                                </a:cubicBezTo>
                                <a:cubicBezTo>
                                  <a:pt x="50416" y="46594"/>
                                  <a:pt x="18545" y="52913"/>
                                  <a:pt x="0" y="76496"/>
                                </a:cubicBezTo>
                                <a:cubicBezTo>
                                  <a:pt x="17263" y="59599"/>
                                  <a:pt x="35443" y="44625"/>
                                  <a:pt x="56507" y="32811"/>
                                </a:cubicBezTo>
                                <a:cubicBezTo>
                                  <a:pt x="73495" y="23286"/>
                                  <a:pt x="109533" y="-7761"/>
                                  <a:pt x="129361" y="1810"/>
                                </a:cubicBezTo>
                                <a:close/>
                              </a:path>
                            </a:pathLst>
                          </a:custGeom>
                          <a:solidFill>
                            <a:srgbClr val="79807E"/>
                          </a:solidFill>
                          <a:ln w="4577" cap="flat">
                            <a:noFill/>
                            <a:prstDash val="solid"/>
                            <a:miter/>
                          </a:ln>
                        </p:spPr>
                        <p:txBody>
                          <a:bodyPr rtlCol="0" anchor="ctr"/>
                          <a:lstStyle/>
                          <a:p>
                            <a:endParaRPr lang="th-TH"/>
                          </a:p>
                        </p:txBody>
                      </p:sp>
                    </p:grpSp>
                    <p:grpSp>
                      <p:nvGrpSpPr>
                        <p:cNvPr id="2934" name="Graphic 4">
                          <a:extLst>
                            <a:ext uri="{FF2B5EF4-FFF2-40B4-BE49-F238E27FC236}">
                              <a16:creationId xmlns:a16="http://schemas.microsoft.com/office/drawing/2014/main" id="{03A818A8-D1C7-4386-8199-12CBA3795EE8}"/>
                            </a:ext>
                          </a:extLst>
                        </p:cNvPr>
                        <p:cNvGrpSpPr/>
                        <p:nvPr/>
                      </p:nvGrpSpPr>
                      <p:grpSpPr>
                        <a:xfrm>
                          <a:off x="8421161" y="9614"/>
                          <a:ext cx="168095" cy="216272"/>
                          <a:chOff x="8421161" y="9614"/>
                          <a:chExt cx="168095" cy="216272"/>
                        </a:xfrm>
                      </p:grpSpPr>
                      <p:sp>
                        <p:nvSpPr>
                          <p:cNvPr id="2935" name="Freeform: Shape 2934">
                            <a:extLst>
                              <a:ext uri="{FF2B5EF4-FFF2-40B4-BE49-F238E27FC236}">
                                <a16:creationId xmlns:a16="http://schemas.microsoft.com/office/drawing/2014/main" id="{C2965FED-3CD0-43F2-8C36-7CCE9468C45D}"/>
                              </a:ext>
                            </a:extLst>
                          </p:cNvPr>
                          <p:cNvSpPr/>
                          <p:nvPr/>
                        </p:nvSpPr>
                        <p:spPr>
                          <a:xfrm>
                            <a:off x="8421161" y="9614"/>
                            <a:ext cx="33743" cy="216272"/>
                          </a:xfrm>
                          <a:custGeom>
                            <a:avLst/>
                            <a:gdLst>
                              <a:gd name="connsiteX0" fmla="*/ 14694 w 33743"/>
                              <a:gd name="connsiteY0" fmla="*/ 173778 h 216272"/>
                              <a:gd name="connsiteX1" fmla="*/ 6589 w 33743"/>
                              <a:gd name="connsiteY1" fmla="*/ 85309 h 216272"/>
                              <a:gd name="connsiteX2" fmla="*/ 14053 w 33743"/>
                              <a:gd name="connsiteY2" fmla="*/ 55682 h 216272"/>
                              <a:gd name="connsiteX3" fmla="*/ 33744 w 33743"/>
                              <a:gd name="connsiteY3" fmla="*/ 0 h 216272"/>
                              <a:gd name="connsiteX4" fmla="*/ 9337 w 33743"/>
                              <a:gd name="connsiteY4" fmla="*/ 181059 h 216272"/>
                              <a:gd name="connsiteX5" fmla="*/ 28249 w 33743"/>
                              <a:gd name="connsiteY5" fmla="*/ 216273 h 216272"/>
                              <a:gd name="connsiteX6" fmla="*/ 14694 w 33743"/>
                              <a:gd name="connsiteY6" fmla="*/ 173778 h 21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43" h="216272">
                                <a:moveTo>
                                  <a:pt x="14694" y="173778"/>
                                </a:moveTo>
                                <a:cubicBezTo>
                                  <a:pt x="8284" y="144655"/>
                                  <a:pt x="1827" y="114707"/>
                                  <a:pt x="6589" y="85309"/>
                                </a:cubicBezTo>
                                <a:cubicBezTo>
                                  <a:pt x="8238" y="75235"/>
                                  <a:pt x="11123" y="65436"/>
                                  <a:pt x="14053" y="55682"/>
                                </a:cubicBezTo>
                                <a:cubicBezTo>
                                  <a:pt x="19686" y="36816"/>
                                  <a:pt x="25318" y="17813"/>
                                  <a:pt x="33744" y="0"/>
                                </a:cubicBezTo>
                                <a:cubicBezTo>
                                  <a:pt x="87" y="53072"/>
                                  <a:pt x="-9071" y="120981"/>
                                  <a:pt x="9337" y="181059"/>
                                </a:cubicBezTo>
                                <a:cubicBezTo>
                                  <a:pt x="13183" y="193560"/>
                                  <a:pt x="18312" y="207710"/>
                                  <a:pt x="28249" y="216273"/>
                                </a:cubicBezTo>
                                <a:cubicBezTo>
                                  <a:pt x="36995" y="204825"/>
                                  <a:pt x="17442" y="186234"/>
                                  <a:pt x="14694" y="173778"/>
                                </a:cubicBezTo>
                                <a:close/>
                              </a:path>
                            </a:pathLst>
                          </a:custGeom>
                          <a:solidFill>
                            <a:srgbClr val="6B7D76"/>
                          </a:solidFill>
                          <a:ln w="4577" cap="flat">
                            <a:noFill/>
                            <a:prstDash val="solid"/>
                            <a:miter/>
                          </a:ln>
                        </p:spPr>
                        <p:txBody>
                          <a:bodyPr rtlCol="0" anchor="ctr"/>
                          <a:lstStyle/>
                          <a:p>
                            <a:endParaRPr lang="th-TH"/>
                          </a:p>
                        </p:txBody>
                      </p:sp>
                      <p:sp>
                        <p:nvSpPr>
                          <p:cNvPr id="2936" name="Freeform: Shape 2935">
                            <a:extLst>
                              <a:ext uri="{FF2B5EF4-FFF2-40B4-BE49-F238E27FC236}">
                                <a16:creationId xmlns:a16="http://schemas.microsoft.com/office/drawing/2014/main" id="{05C74CC8-F660-41CD-8024-F1CCE81DBC96}"/>
                              </a:ext>
                            </a:extLst>
                          </p:cNvPr>
                          <p:cNvSpPr/>
                          <p:nvPr/>
                        </p:nvSpPr>
                        <p:spPr>
                          <a:xfrm>
                            <a:off x="8466974" y="104707"/>
                            <a:ext cx="113719" cy="98315"/>
                          </a:xfrm>
                          <a:custGeom>
                            <a:avLst/>
                            <a:gdLst>
                              <a:gd name="connsiteX0" fmla="*/ 87161 w 113719"/>
                              <a:gd name="connsiteY0" fmla="*/ 1756 h 98315"/>
                              <a:gd name="connsiteX1" fmla="*/ 18977 w 113719"/>
                              <a:gd name="connsiteY1" fmla="*/ 8441 h 98315"/>
                              <a:gd name="connsiteX2" fmla="*/ 13574 w 113719"/>
                              <a:gd name="connsiteY2" fmla="*/ 20622 h 98315"/>
                              <a:gd name="connsiteX3" fmla="*/ 23373 w 113719"/>
                              <a:gd name="connsiteY3" fmla="*/ 22545 h 98315"/>
                              <a:gd name="connsiteX4" fmla="*/ 18931 w 113719"/>
                              <a:gd name="connsiteY4" fmla="*/ 32482 h 98315"/>
                              <a:gd name="connsiteX5" fmla="*/ 9590 w 113719"/>
                              <a:gd name="connsiteY5" fmla="*/ 39900 h 98315"/>
                              <a:gd name="connsiteX6" fmla="*/ 8949 w 113719"/>
                              <a:gd name="connsiteY6" fmla="*/ 47135 h 98315"/>
                              <a:gd name="connsiteX7" fmla="*/ 1988 w 113719"/>
                              <a:gd name="connsiteY7" fmla="*/ 98284 h 98315"/>
                              <a:gd name="connsiteX8" fmla="*/ 17054 w 113719"/>
                              <a:gd name="connsiteY8" fmla="*/ 86516 h 98315"/>
                              <a:gd name="connsiteX9" fmla="*/ 48925 w 113719"/>
                              <a:gd name="connsiteY9" fmla="*/ 49287 h 98315"/>
                              <a:gd name="connsiteX10" fmla="*/ 67241 w 113719"/>
                              <a:gd name="connsiteY10" fmla="*/ 34084 h 98315"/>
                              <a:gd name="connsiteX11" fmla="*/ 85054 w 113719"/>
                              <a:gd name="connsiteY11" fmla="*/ 26437 h 98315"/>
                              <a:gd name="connsiteX12" fmla="*/ 113720 w 113719"/>
                              <a:gd name="connsiteY12" fmla="*/ 1435 h 98315"/>
                              <a:gd name="connsiteX13" fmla="*/ 87161 w 113719"/>
                              <a:gd name="connsiteY13" fmla="*/ 1756 h 9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3719" h="98315">
                                <a:moveTo>
                                  <a:pt x="87161" y="1756"/>
                                </a:moveTo>
                                <a:cubicBezTo>
                                  <a:pt x="63990" y="2030"/>
                                  <a:pt x="38988" y="-3190"/>
                                  <a:pt x="18977" y="8441"/>
                                </a:cubicBezTo>
                                <a:cubicBezTo>
                                  <a:pt x="14581" y="11006"/>
                                  <a:pt x="10231" y="16775"/>
                                  <a:pt x="13574" y="20622"/>
                                </a:cubicBezTo>
                                <a:cubicBezTo>
                                  <a:pt x="17054" y="19935"/>
                                  <a:pt x="21450" y="19569"/>
                                  <a:pt x="23373" y="22545"/>
                                </a:cubicBezTo>
                                <a:cubicBezTo>
                                  <a:pt x="25571" y="25933"/>
                                  <a:pt x="22411" y="30375"/>
                                  <a:pt x="18931" y="32482"/>
                                </a:cubicBezTo>
                                <a:cubicBezTo>
                                  <a:pt x="15451" y="34588"/>
                                  <a:pt x="11147" y="36145"/>
                                  <a:pt x="9590" y="39900"/>
                                </a:cubicBezTo>
                                <a:cubicBezTo>
                                  <a:pt x="8628" y="42144"/>
                                  <a:pt x="8949" y="44662"/>
                                  <a:pt x="8949" y="47135"/>
                                </a:cubicBezTo>
                                <a:cubicBezTo>
                                  <a:pt x="9086" y="64673"/>
                                  <a:pt x="-5109" y="82257"/>
                                  <a:pt x="1988" y="98284"/>
                                </a:cubicBezTo>
                                <a:cubicBezTo>
                                  <a:pt x="8674" y="98833"/>
                                  <a:pt x="13390" y="92148"/>
                                  <a:pt x="17054" y="86516"/>
                                </a:cubicBezTo>
                                <a:cubicBezTo>
                                  <a:pt x="26029" y="72824"/>
                                  <a:pt x="37523" y="61010"/>
                                  <a:pt x="48925" y="49287"/>
                                </a:cubicBezTo>
                                <a:cubicBezTo>
                                  <a:pt x="54465" y="43563"/>
                                  <a:pt x="60189" y="37748"/>
                                  <a:pt x="67241" y="34084"/>
                                </a:cubicBezTo>
                                <a:cubicBezTo>
                                  <a:pt x="72965" y="31108"/>
                                  <a:pt x="79422" y="29643"/>
                                  <a:pt x="85054" y="26437"/>
                                </a:cubicBezTo>
                                <a:cubicBezTo>
                                  <a:pt x="95724" y="20347"/>
                                  <a:pt x="104607" y="9220"/>
                                  <a:pt x="113720" y="1435"/>
                                </a:cubicBezTo>
                                <a:cubicBezTo>
                                  <a:pt x="106713" y="-1908"/>
                                  <a:pt x="95769" y="1618"/>
                                  <a:pt x="87161" y="1756"/>
                                </a:cubicBezTo>
                                <a:close/>
                              </a:path>
                            </a:pathLst>
                          </a:custGeom>
                          <a:solidFill>
                            <a:srgbClr val="4D5854"/>
                          </a:solidFill>
                          <a:ln w="4577" cap="flat">
                            <a:noFill/>
                            <a:prstDash val="solid"/>
                            <a:miter/>
                          </a:ln>
                        </p:spPr>
                        <p:txBody>
                          <a:bodyPr rtlCol="0" anchor="ctr"/>
                          <a:lstStyle/>
                          <a:p>
                            <a:endParaRPr lang="th-TH"/>
                          </a:p>
                        </p:txBody>
                      </p:sp>
                      <p:sp>
                        <p:nvSpPr>
                          <p:cNvPr id="2937" name="Freeform: Shape 2936">
                            <a:extLst>
                              <a:ext uri="{FF2B5EF4-FFF2-40B4-BE49-F238E27FC236}">
                                <a16:creationId xmlns:a16="http://schemas.microsoft.com/office/drawing/2014/main" id="{8D142AD3-B510-4909-8C65-36A3FFC43890}"/>
                              </a:ext>
                            </a:extLst>
                          </p:cNvPr>
                          <p:cNvSpPr/>
                          <p:nvPr/>
                        </p:nvSpPr>
                        <p:spPr>
                          <a:xfrm>
                            <a:off x="8481137" y="103409"/>
                            <a:ext cx="91771" cy="80095"/>
                          </a:xfrm>
                          <a:custGeom>
                            <a:avLst/>
                            <a:gdLst>
                              <a:gd name="connsiteX0" fmla="*/ 52483 w 91771"/>
                              <a:gd name="connsiteY0" fmla="*/ 42343 h 80095"/>
                              <a:gd name="connsiteX1" fmla="*/ 91772 w 91771"/>
                              <a:gd name="connsiteY1" fmla="*/ 765 h 80095"/>
                              <a:gd name="connsiteX2" fmla="*/ 67136 w 91771"/>
                              <a:gd name="connsiteY2" fmla="*/ 7175 h 80095"/>
                              <a:gd name="connsiteX3" fmla="*/ 52666 w 91771"/>
                              <a:gd name="connsiteY3" fmla="*/ 9328 h 80095"/>
                              <a:gd name="connsiteX4" fmla="*/ 32884 w 91771"/>
                              <a:gd name="connsiteY4" fmla="*/ 12396 h 80095"/>
                              <a:gd name="connsiteX5" fmla="*/ 23405 w 91771"/>
                              <a:gd name="connsiteY5" fmla="*/ 16471 h 80095"/>
                              <a:gd name="connsiteX6" fmla="*/ 21574 w 91771"/>
                              <a:gd name="connsiteY6" fmla="*/ 25858 h 80095"/>
                              <a:gd name="connsiteX7" fmla="*/ 26199 w 91771"/>
                              <a:gd name="connsiteY7" fmla="*/ 30117 h 80095"/>
                              <a:gd name="connsiteX8" fmla="*/ 25145 w 91771"/>
                              <a:gd name="connsiteY8" fmla="*/ 43213 h 80095"/>
                              <a:gd name="connsiteX9" fmla="*/ 13927 w 91771"/>
                              <a:gd name="connsiteY9" fmla="*/ 51959 h 80095"/>
                              <a:gd name="connsiteX10" fmla="*/ 6875 w 91771"/>
                              <a:gd name="connsiteY10" fmla="*/ 80075 h 80095"/>
                              <a:gd name="connsiteX11" fmla="*/ 52483 w 91771"/>
                              <a:gd name="connsiteY11" fmla="*/ 42343 h 8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771" h="80095">
                                <a:moveTo>
                                  <a:pt x="52483" y="42343"/>
                                </a:moveTo>
                                <a:cubicBezTo>
                                  <a:pt x="67182" y="30025"/>
                                  <a:pt x="82156" y="17341"/>
                                  <a:pt x="91772" y="765"/>
                                </a:cubicBezTo>
                                <a:cubicBezTo>
                                  <a:pt x="83621" y="-2258"/>
                                  <a:pt x="75424" y="4474"/>
                                  <a:pt x="67136" y="7175"/>
                                </a:cubicBezTo>
                                <a:cubicBezTo>
                                  <a:pt x="62465" y="8686"/>
                                  <a:pt x="57520" y="8870"/>
                                  <a:pt x="52666" y="9328"/>
                                </a:cubicBezTo>
                                <a:cubicBezTo>
                                  <a:pt x="46026" y="9923"/>
                                  <a:pt x="39387" y="10930"/>
                                  <a:pt x="32884" y="12396"/>
                                </a:cubicBezTo>
                                <a:cubicBezTo>
                                  <a:pt x="29496" y="13174"/>
                                  <a:pt x="25970" y="14136"/>
                                  <a:pt x="23405" y="16471"/>
                                </a:cubicBezTo>
                                <a:cubicBezTo>
                                  <a:pt x="20841" y="18806"/>
                                  <a:pt x="19605" y="22973"/>
                                  <a:pt x="21574" y="25858"/>
                                </a:cubicBezTo>
                                <a:cubicBezTo>
                                  <a:pt x="22764" y="27598"/>
                                  <a:pt x="24825" y="28560"/>
                                  <a:pt x="26199" y="30117"/>
                                </a:cubicBezTo>
                                <a:cubicBezTo>
                                  <a:pt x="29358" y="33689"/>
                                  <a:pt x="28168" y="39504"/>
                                  <a:pt x="25145" y="43213"/>
                                </a:cubicBezTo>
                                <a:cubicBezTo>
                                  <a:pt x="22123" y="46877"/>
                                  <a:pt x="17773" y="49166"/>
                                  <a:pt x="13927" y="51959"/>
                                </a:cubicBezTo>
                                <a:cubicBezTo>
                                  <a:pt x="8386" y="56035"/>
                                  <a:pt x="-9793" y="78106"/>
                                  <a:pt x="6875" y="80075"/>
                                </a:cubicBezTo>
                                <a:cubicBezTo>
                                  <a:pt x="15712" y="81037"/>
                                  <a:pt x="45568" y="48113"/>
                                  <a:pt x="52483" y="42343"/>
                                </a:cubicBezTo>
                                <a:close/>
                              </a:path>
                            </a:pathLst>
                          </a:custGeom>
                          <a:solidFill>
                            <a:srgbClr val="646C69"/>
                          </a:solidFill>
                          <a:ln w="4577" cap="flat">
                            <a:noFill/>
                            <a:prstDash val="solid"/>
                            <a:miter/>
                          </a:ln>
                        </p:spPr>
                        <p:txBody>
                          <a:bodyPr rtlCol="0" anchor="ctr"/>
                          <a:lstStyle/>
                          <a:p>
                            <a:endParaRPr lang="th-TH"/>
                          </a:p>
                        </p:txBody>
                      </p:sp>
                      <p:sp>
                        <p:nvSpPr>
                          <p:cNvPr id="2938" name="Freeform: Shape 2937">
                            <a:extLst>
                              <a:ext uri="{FF2B5EF4-FFF2-40B4-BE49-F238E27FC236}">
                                <a16:creationId xmlns:a16="http://schemas.microsoft.com/office/drawing/2014/main" id="{A6673E84-B6BF-4CF4-9CBA-7F95638F3A48}"/>
                              </a:ext>
                            </a:extLst>
                          </p:cNvPr>
                          <p:cNvSpPr/>
                          <p:nvPr/>
                        </p:nvSpPr>
                        <p:spPr>
                          <a:xfrm>
                            <a:off x="8438511" y="77598"/>
                            <a:ext cx="150745" cy="15127"/>
                          </a:xfrm>
                          <a:custGeom>
                            <a:avLst/>
                            <a:gdLst>
                              <a:gd name="connsiteX0" fmla="*/ 85950 w 150745"/>
                              <a:gd name="connsiteY0" fmla="*/ 11052 h 15127"/>
                              <a:gd name="connsiteX1" fmla="*/ 38510 w 150745"/>
                              <a:gd name="connsiteY1" fmla="*/ 1390 h 15127"/>
                              <a:gd name="connsiteX2" fmla="*/ 0 w 150745"/>
                              <a:gd name="connsiteY2" fmla="*/ 11235 h 15127"/>
                              <a:gd name="connsiteX3" fmla="*/ 29902 w 150745"/>
                              <a:gd name="connsiteY3" fmla="*/ 7939 h 15127"/>
                              <a:gd name="connsiteX4" fmla="*/ 24040 w 150745"/>
                              <a:gd name="connsiteY4" fmla="*/ 7160 h 15127"/>
                              <a:gd name="connsiteX5" fmla="*/ 123316 w 150745"/>
                              <a:gd name="connsiteY5" fmla="*/ 9999 h 15127"/>
                              <a:gd name="connsiteX6" fmla="*/ 150745 w 150745"/>
                              <a:gd name="connsiteY6" fmla="*/ 15128 h 15127"/>
                              <a:gd name="connsiteX7" fmla="*/ 85950 w 150745"/>
                              <a:gd name="connsiteY7" fmla="*/ 1105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745" h="15127">
                                <a:moveTo>
                                  <a:pt x="85950" y="11052"/>
                                </a:moveTo>
                                <a:cubicBezTo>
                                  <a:pt x="69786" y="10274"/>
                                  <a:pt x="54354" y="4596"/>
                                  <a:pt x="38510" y="1390"/>
                                </a:cubicBezTo>
                                <a:cubicBezTo>
                                  <a:pt x="24636" y="-1403"/>
                                  <a:pt x="7327" y="-853"/>
                                  <a:pt x="0" y="11235"/>
                                </a:cubicBezTo>
                                <a:cubicBezTo>
                                  <a:pt x="9982" y="10137"/>
                                  <a:pt x="19965" y="9038"/>
                                  <a:pt x="29902" y="7939"/>
                                </a:cubicBezTo>
                                <a:cubicBezTo>
                                  <a:pt x="28299" y="6611"/>
                                  <a:pt x="25918" y="6290"/>
                                  <a:pt x="24040" y="7160"/>
                                </a:cubicBezTo>
                                <a:cubicBezTo>
                                  <a:pt x="57148" y="8122"/>
                                  <a:pt x="90209" y="9038"/>
                                  <a:pt x="123316" y="9999"/>
                                </a:cubicBezTo>
                                <a:cubicBezTo>
                                  <a:pt x="132932" y="10274"/>
                                  <a:pt x="142228" y="13067"/>
                                  <a:pt x="150745" y="15128"/>
                                </a:cubicBezTo>
                                <a:cubicBezTo>
                                  <a:pt x="134031" y="2215"/>
                                  <a:pt x="105778" y="12014"/>
                                  <a:pt x="85950" y="11052"/>
                                </a:cubicBezTo>
                                <a:close/>
                              </a:path>
                            </a:pathLst>
                          </a:custGeom>
                          <a:solidFill>
                            <a:srgbClr val="21302C"/>
                          </a:solidFill>
                          <a:ln w="4577" cap="flat">
                            <a:noFill/>
                            <a:prstDash val="solid"/>
                            <a:miter/>
                          </a:ln>
                        </p:spPr>
                        <p:txBody>
                          <a:bodyPr rtlCol="0" anchor="ctr"/>
                          <a:lstStyle/>
                          <a:p>
                            <a:endParaRPr lang="th-TH"/>
                          </a:p>
                        </p:txBody>
                      </p:sp>
                      <p:sp>
                        <p:nvSpPr>
                          <p:cNvPr id="2939" name="Freeform: Shape 2938">
                            <a:extLst>
                              <a:ext uri="{FF2B5EF4-FFF2-40B4-BE49-F238E27FC236}">
                                <a16:creationId xmlns:a16="http://schemas.microsoft.com/office/drawing/2014/main" id="{E997CB97-1906-4988-B954-89B2FAF6D6E7}"/>
                              </a:ext>
                            </a:extLst>
                          </p:cNvPr>
                          <p:cNvSpPr/>
                          <p:nvPr/>
                        </p:nvSpPr>
                        <p:spPr>
                          <a:xfrm>
                            <a:off x="8434298" y="135427"/>
                            <a:ext cx="95429" cy="12931"/>
                          </a:xfrm>
                          <a:custGeom>
                            <a:avLst/>
                            <a:gdLst>
                              <a:gd name="connsiteX0" fmla="*/ 46433 w 95429"/>
                              <a:gd name="connsiteY0" fmla="*/ 801 h 12931"/>
                              <a:gd name="connsiteX1" fmla="*/ 0 w 95429"/>
                              <a:gd name="connsiteY1" fmla="*/ 8723 h 12931"/>
                              <a:gd name="connsiteX2" fmla="*/ 43136 w 95429"/>
                              <a:gd name="connsiteY2" fmla="*/ 4281 h 12931"/>
                              <a:gd name="connsiteX3" fmla="*/ 83799 w 95429"/>
                              <a:gd name="connsiteY3" fmla="*/ 9272 h 12931"/>
                              <a:gd name="connsiteX4" fmla="*/ 95429 w 95429"/>
                              <a:gd name="connsiteY4" fmla="*/ 12203 h 12931"/>
                              <a:gd name="connsiteX5" fmla="*/ 46433 w 95429"/>
                              <a:gd name="connsiteY5" fmla="*/ 801 h 1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429" h="12931">
                                <a:moveTo>
                                  <a:pt x="46433" y="801"/>
                                </a:moveTo>
                                <a:cubicBezTo>
                                  <a:pt x="30497" y="-1077"/>
                                  <a:pt x="13371" y="-115"/>
                                  <a:pt x="0" y="8723"/>
                                </a:cubicBezTo>
                                <a:cubicBezTo>
                                  <a:pt x="14379" y="7257"/>
                                  <a:pt x="28757" y="5792"/>
                                  <a:pt x="43136" y="4281"/>
                                </a:cubicBezTo>
                                <a:cubicBezTo>
                                  <a:pt x="57010" y="2861"/>
                                  <a:pt x="72076" y="1717"/>
                                  <a:pt x="83799" y="9272"/>
                                </a:cubicBezTo>
                                <a:cubicBezTo>
                                  <a:pt x="87965" y="11928"/>
                                  <a:pt x="90988" y="14126"/>
                                  <a:pt x="95429" y="12203"/>
                                </a:cubicBezTo>
                                <a:cubicBezTo>
                                  <a:pt x="86729" y="2724"/>
                                  <a:pt x="59758" y="2358"/>
                                  <a:pt x="46433" y="801"/>
                                </a:cubicBezTo>
                                <a:close/>
                              </a:path>
                            </a:pathLst>
                          </a:custGeom>
                          <a:solidFill>
                            <a:srgbClr val="21302C"/>
                          </a:solidFill>
                          <a:ln w="4577" cap="flat">
                            <a:noFill/>
                            <a:prstDash val="solid"/>
                            <a:miter/>
                          </a:ln>
                        </p:spPr>
                        <p:txBody>
                          <a:bodyPr rtlCol="0" anchor="ctr"/>
                          <a:lstStyle/>
                          <a:p>
                            <a:endParaRPr lang="th-TH"/>
                          </a:p>
                        </p:txBody>
                      </p:sp>
                    </p:grpSp>
                  </p:grpSp>
                </p:grpSp>
              </p:grpSp>
            </p:grpSp>
            <p:grpSp>
              <p:nvGrpSpPr>
                <p:cNvPr id="2837" name="Graphic 3512">
                  <a:extLst>
                    <a:ext uri="{FF2B5EF4-FFF2-40B4-BE49-F238E27FC236}">
                      <a16:creationId xmlns:a16="http://schemas.microsoft.com/office/drawing/2014/main" id="{91AA1868-2776-4974-8ADB-58037FB7BCA2}"/>
                    </a:ext>
                  </a:extLst>
                </p:cNvPr>
                <p:cNvGrpSpPr/>
                <p:nvPr/>
              </p:nvGrpSpPr>
              <p:grpSpPr>
                <a:xfrm>
                  <a:off x="8382844" y="3094962"/>
                  <a:ext cx="925152" cy="941584"/>
                  <a:chOff x="4692675" y="4122640"/>
                  <a:chExt cx="2271848" cy="2312200"/>
                </a:xfrm>
              </p:grpSpPr>
              <p:grpSp>
                <p:nvGrpSpPr>
                  <p:cNvPr id="2859" name="Graphic 3512">
                    <a:extLst>
                      <a:ext uri="{FF2B5EF4-FFF2-40B4-BE49-F238E27FC236}">
                        <a16:creationId xmlns:a16="http://schemas.microsoft.com/office/drawing/2014/main" id="{63AA2C10-4274-4367-A9DC-5C9F3495DB9E}"/>
                      </a:ext>
                    </a:extLst>
                  </p:cNvPr>
                  <p:cNvGrpSpPr/>
                  <p:nvPr/>
                </p:nvGrpSpPr>
                <p:grpSpPr>
                  <a:xfrm>
                    <a:off x="4692675" y="4122640"/>
                    <a:ext cx="2271848" cy="2312200"/>
                    <a:chOff x="4692675" y="4122640"/>
                    <a:chExt cx="2271848" cy="2312200"/>
                  </a:xfrm>
                  <a:solidFill>
                    <a:srgbClr val="938F50"/>
                  </a:solidFill>
                </p:grpSpPr>
                <p:pic>
                  <p:nvPicPr>
                    <p:cNvPr id="2878" name="Picture 2877">
                      <a:extLst>
                        <a:ext uri="{FF2B5EF4-FFF2-40B4-BE49-F238E27FC236}">
                          <a16:creationId xmlns:a16="http://schemas.microsoft.com/office/drawing/2014/main" id="{4CAA7F91-1EF6-4887-8F5A-F24B128CD0F9}"/>
                        </a:ext>
                      </a:extLst>
                    </p:cNvPr>
                    <p:cNvPicPr>
                      <a:picLocks noChangeAspect="1"/>
                    </p:cNvPicPr>
                    <p:nvPr/>
                  </p:nvPicPr>
                  <p:blipFill>
                    <a:blip r:embed="rId99"/>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2879" name="Picture 2878">
                      <a:extLst>
                        <a:ext uri="{FF2B5EF4-FFF2-40B4-BE49-F238E27FC236}">
                          <a16:creationId xmlns:a16="http://schemas.microsoft.com/office/drawing/2014/main" id="{B44F8E8F-9F7D-476A-97D6-0BE594C49C25}"/>
                        </a:ext>
                      </a:extLst>
                    </p:cNvPr>
                    <p:cNvPicPr>
                      <a:picLocks noChangeAspect="1"/>
                    </p:cNvPicPr>
                    <p:nvPr/>
                  </p:nvPicPr>
                  <p:blipFill>
                    <a:blip r:embed="rId100"/>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2880" name="Picture 2879">
                      <a:extLst>
                        <a:ext uri="{FF2B5EF4-FFF2-40B4-BE49-F238E27FC236}">
                          <a16:creationId xmlns:a16="http://schemas.microsoft.com/office/drawing/2014/main" id="{E8B5E53C-F011-4A04-A064-D8790D8952F2}"/>
                        </a:ext>
                      </a:extLst>
                    </p:cNvPr>
                    <p:cNvPicPr>
                      <a:picLocks noChangeAspect="1"/>
                    </p:cNvPicPr>
                    <p:nvPr/>
                  </p:nvPicPr>
                  <p:blipFill>
                    <a:blip r:embed="rId101"/>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2881" name="Picture 2880">
                      <a:extLst>
                        <a:ext uri="{FF2B5EF4-FFF2-40B4-BE49-F238E27FC236}">
                          <a16:creationId xmlns:a16="http://schemas.microsoft.com/office/drawing/2014/main" id="{8D9627D2-CE46-4385-A907-E73C9403571A}"/>
                        </a:ext>
                      </a:extLst>
                    </p:cNvPr>
                    <p:cNvPicPr>
                      <a:picLocks noChangeAspect="1"/>
                    </p:cNvPicPr>
                    <p:nvPr/>
                  </p:nvPicPr>
                  <p:blipFill>
                    <a:blip r:embed="rId102"/>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2882" name="Picture 2881">
                      <a:extLst>
                        <a:ext uri="{FF2B5EF4-FFF2-40B4-BE49-F238E27FC236}">
                          <a16:creationId xmlns:a16="http://schemas.microsoft.com/office/drawing/2014/main" id="{0FC0DC62-7C2F-44CE-BBCC-A0EBAFEDCA7B}"/>
                        </a:ext>
                      </a:extLst>
                    </p:cNvPr>
                    <p:cNvPicPr>
                      <a:picLocks noChangeAspect="1"/>
                    </p:cNvPicPr>
                    <p:nvPr/>
                  </p:nvPicPr>
                  <p:blipFill>
                    <a:blip r:embed="rId103"/>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2883" name="Picture 2882">
                      <a:extLst>
                        <a:ext uri="{FF2B5EF4-FFF2-40B4-BE49-F238E27FC236}">
                          <a16:creationId xmlns:a16="http://schemas.microsoft.com/office/drawing/2014/main" id="{7F2B913B-D034-45FC-97D4-B84976E38E7C}"/>
                        </a:ext>
                      </a:extLst>
                    </p:cNvPr>
                    <p:cNvPicPr>
                      <a:picLocks noChangeAspect="1"/>
                    </p:cNvPicPr>
                    <p:nvPr/>
                  </p:nvPicPr>
                  <p:blipFill>
                    <a:blip r:embed="rId104"/>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2884" name="Picture 2883">
                      <a:extLst>
                        <a:ext uri="{FF2B5EF4-FFF2-40B4-BE49-F238E27FC236}">
                          <a16:creationId xmlns:a16="http://schemas.microsoft.com/office/drawing/2014/main" id="{ED79535A-27D8-4E55-8553-B8F45D32626F}"/>
                        </a:ext>
                      </a:extLst>
                    </p:cNvPr>
                    <p:cNvPicPr>
                      <a:picLocks noChangeAspect="1"/>
                    </p:cNvPicPr>
                    <p:nvPr/>
                  </p:nvPicPr>
                  <p:blipFill>
                    <a:blip r:embed="rId105"/>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2885" name="Picture 2884">
                      <a:extLst>
                        <a:ext uri="{FF2B5EF4-FFF2-40B4-BE49-F238E27FC236}">
                          <a16:creationId xmlns:a16="http://schemas.microsoft.com/office/drawing/2014/main" id="{2BCCED66-DC20-4A90-8194-C97E63B25244}"/>
                        </a:ext>
                      </a:extLst>
                    </p:cNvPr>
                    <p:cNvPicPr>
                      <a:picLocks noChangeAspect="1"/>
                    </p:cNvPicPr>
                    <p:nvPr/>
                  </p:nvPicPr>
                  <p:blipFill>
                    <a:blip r:embed="rId106"/>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2886" name="Picture 2885">
                      <a:extLst>
                        <a:ext uri="{FF2B5EF4-FFF2-40B4-BE49-F238E27FC236}">
                          <a16:creationId xmlns:a16="http://schemas.microsoft.com/office/drawing/2014/main" id="{D34E0542-18C0-4AF5-81CC-426DAB6C52EB}"/>
                        </a:ext>
                      </a:extLst>
                    </p:cNvPr>
                    <p:cNvPicPr>
                      <a:picLocks noChangeAspect="1"/>
                    </p:cNvPicPr>
                    <p:nvPr/>
                  </p:nvPicPr>
                  <p:blipFill>
                    <a:blip r:embed="rId107"/>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2887" name="Picture 2886">
                      <a:extLst>
                        <a:ext uri="{FF2B5EF4-FFF2-40B4-BE49-F238E27FC236}">
                          <a16:creationId xmlns:a16="http://schemas.microsoft.com/office/drawing/2014/main" id="{26DD32FC-9A41-45C8-8B9D-DA12BEB74299}"/>
                        </a:ext>
                      </a:extLst>
                    </p:cNvPr>
                    <p:cNvPicPr>
                      <a:picLocks noChangeAspect="1"/>
                    </p:cNvPicPr>
                    <p:nvPr/>
                  </p:nvPicPr>
                  <p:blipFill>
                    <a:blip r:embed="rId108"/>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2888" name="Picture 2887">
                      <a:extLst>
                        <a:ext uri="{FF2B5EF4-FFF2-40B4-BE49-F238E27FC236}">
                          <a16:creationId xmlns:a16="http://schemas.microsoft.com/office/drawing/2014/main" id="{C01CB1B7-9050-4FC1-A01C-1A7FE41E2DC0}"/>
                        </a:ext>
                      </a:extLst>
                    </p:cNvPr>
                    <p:cNvPicPr>
                      <a:picLocks noChangeAspect="1"/>
                    </p:cNvPicPr>
                    <p:nvPr/>
                  </p:nvPicPr>
                  <p:blipFill>
                    <a:blip r:embed="rId109"/>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2889" name="Picture 2888">
                      <a:extLst>
                        <a:ext uri="{FF2B5EF4-FFF2-40B4-BE49-F238E27FC236}">
                          <a16:creationId xmlns:a16="http://schemas.microsoft.com/office/drawing/2014/main" id="{46A731C2-0FA7-4325-B176-C8911F54545D}"/>
                        </a:ext>
                      </a:extLst>
                    </p:cNvPr>
                    <p:cNvPicPr>
                      <a:picLocks noChangeAspect="1"/>
                    </p:cNvPicPr>
                    <p:nvPr/>
                  </p:nvPicPr>
                  <p:blipFill>
                    <a:blip r:embed="rId110"/>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2890" name="Picture 2889">
                      <a:extLst>
                        <a:ext uri="{FF2B5EF4-FFF2-40B4-BE49-F238E27FC236}">
                          <a16:creationId xmlns:a16="http://schemas.microsoft.com/office/drawing/2014/main" id="{663AEE26-76DB-4DE0-92C8-C600F6A3A4AD}"/>
                        </a:ext>
                      </a:extLst>
                    </p:cNvPr>
                    <p:cNvPicPr>
                      <a:picLocks noChangeAspect="1"/>
                    </p:cNvPicPr>
                    <p:nvPr/>
                  </p:nvPicPr>
                  <p:blipFill>
                    <a:blip r:embed="rId111"/>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2891" name="Picture 2890">
                      <a:extLst>
                        <a:ext uri="{FF2B5EF4-FFF2-40B4-BE49-F238E27FC236}">
                          <a16:creationId xmlns:a16="http://schemas.microsoft.com/office/drawing/2014/main" id="{6415C281-0E77-46E4-A7F8-9375A54EFCBD}"/>
                        </a:ext>
                      </a:extLst>
                    </p:cNvPr>
                    <p:cNvPicPr>
                      <a:picLocks noChangeAspect="1"/>
                    </p:cNvPicPr>
                    <p:nvPr/>
                  </p:nvPicPr>
                  <p:blipFill>
                    <a:blip r:embed="rId112"/>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2892" name="Picture 2891">
                      <a:extLst>
                        <a:ext uri="{FF2B5EF4-FFF2-40B4-BE49-F238E27FC236}">
                          <a16:creationId xmlns:a16="http://schemas.microsoft.com/office/drawing/2014/main" id="{94510843-02B5-4A74-A8C7-544237F07465}"/>
                        </a:ext>
                      </a:extLst>
                    </p:cNvPr>
                    <p:cNvPicPr>
                      <a:picLocks noChangeAspect="1"/>
                    </p:cNvPicPr>
                    <p:nvPr/>
                  </p:nvPicPr>
                  <p:blipFill>
                    <a:blip r:embed="rId113"/>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2893" name="Picture 2892">
                      <a:extLst>
                        <a:ext uri="{FF2B5EF4-FFF2-40B4-BE49-F238E27FC236}">
                          <a16:creationId xmlns:a16="http://schemas.microsoft.com/office/drawing/2014/main" id="{64BEC434-CC03-466B-85D5-357913FED3E5}"/>
                        </a:ext>
                      </a:extLst>
                    </p:cNvPr>
                    <p:cNvPicPr>
                      <a:picLocks noChangeAspect="1"/>
                    </p:cNvPicPr>
                    <p:nvPr/>
                  </p:nvPicPr>
                  <p:blipFill>
                    <a:blip r:embed="rId114"/>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2894" name="Picture 2893">
                      <a:extLst>
                        <a:ext uri="{FF2B5EF4-FFF2-40B4-BE49-F238E27FC236}">
                          <a16:creationId xmlns:a16="http://schemas.microsoft.com/office/drawing/2014/main" id="{B316C0A8-CD6A-43F3-B386-9F69609E05D3}"/>
                        </a:ext>
                      </a:extLst>
                    </p:cNvPr>
                    <p:cNvPicPr>
                      <a:picLocks noChangeAspect="1"/>
                    </p:cNvPicPr>
                    <p:nvPr/>
                  </p:nvPicPr>
                  <p:blipFill>
                    <a:blip r:embed="rId115"/>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2895" name="Picture 2894">
                      <a:extLst>
                        <a:ext uri="{FF2B5EF4-FFF2-40B4-BE49-F238E27FC236}">
                          <a16:creationId xmlns:a16="http://schemas.microsoft.com/office/drawing/2014/main" id="{342F4CF5-D5B4-4CDE-8E52-25B13987279F}"/>
                        </a:ext>
                      </a:extLst>
                    </p:cNvPr>
                    <p:cNvPicPr>
                      <a:picLocks noChangeAspect="1"/>
                    </p:cNvPicPr>
                    <p:nvPr/>
                  </p:nvPicPr>
                  <p:blipFill>
                    <a:blip r:embed="rId116"/>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2896" name="Picture 2895">
                      <a:extLst>
                        <a:ext uri="{FF2B5EF4-FFF2-40B4-BE49-F238E27FC236}">
                          <a16:creationId xmlns:a16="http://schemas.microsoft.com/office/drawing/2014/main" id="{BE5A251D-083E-4482-849B-9E2F04176F8F}"/>
                        </a:ext>
                      </a:extLst>
                    </p:cNvPr>
                    <p:cNvPicPr>
                      <a:picLocks noChangeAspect="1"/>
                    </p:cNvPicPr>
                    <p:nvPr/>
                  </p:nvPicPr>
                  <p:blipFill>
                    <a:blip r:embed="rId117"/>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2897" name="Picture 2896">
                      <a:extLst>
                        <a:ext uri="{FF2B5EF4-FFF2-40B4-BE49-F238E27FC236}">
                          <a16:creationId xmlns:a16="http://schemas.microsoft.com/office/drawing/2014/main" id="{377F66C6-2768-4611-86AD-FF7997801FF7}"/>
                        </a:ext>
                      </a:extLst>
                    </p:cNvPr>
                    <p:cNvPicPr>
                      <a:picLocks noChangeAspect="1"/>
                    </p:cNvPicPr>
                    <p:nvPr/>
                  </p:nvPicPr>
                  <p:blipFill>
                    <a:blip r:embed="rId118"/>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2898" name="Picture 2897">
                      <a:extLst>
                        <a:ext uri="{FF2B5EF4-FFF2-40B4-BE49-F238E27FC236}">
                          <a16:creationId xmlns:a16="http://schemas.microsoft.com/office/drawing/2014/main" id="{820C2053-70CA-4B5E-9DEF-E2E1037EE25B}"/>
                        </a:ext>
                      </a:extLst>
                    </p:cNvPr>
                    <p:cNvPicPr>
                      <a:picLocks noChangeAspect="1"/>
                    </p:cNvPicPr>
                    <p:nvPr/>
                  </p:nvPicPr>
                  <p:blipFill>
                    <a:blip r:embed="rId119"/>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2899" name="Picture 2898">
                      <a:extLst>
                        <a:ext uri="{FF2B5EF4-FFF2-40B4-BE49-F238E27FC236}">
                          <a16:creationId xmlns:a16="http://schemas.microsoft.com/office/drawing/2014/main" id="{C1B5A356-C948-4E30-8148-76FF06172025}"/>
                        </a:ext>
                      </a:extLst>
                    </p:cNvPr>
                    <p:cNvPicPr>
                      <a:picLocks noChangeAspect="1"/>
                    </p:cNvPicPr>
                    <p:nvPr/>
                  </p:nvPicPr>
                  <p:blipFill>
                    <a:blip r:embed="rId120"/>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2900" name="Picture 2899">
                      <a:extLst>
                        <a:ext uri="{FF2B5EF4-FFF2-40B4-BE49-F238E27FC236}">
                          <a16:creationId xmlns:a16="http://schemas.microsoft.com/office/drawing/2014/main" id="{62385D72-42D7-4C9F-AEE8-A1F987EF1AB5}"/>
                        </a:ext>
                      </a:extLst>
                    </p:cNvPr>
                    <p:cNvPicPr>
                      <a:picLocks noChangeAspect="1"/>
                    </p:cNvPicPr>
                    <p:nvPr/>
                  </p:nvPicPr>
                  <p:blipFill>
                    <a:blip r:embed="rId121"/>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2901" name="Picture 2900">
                      <a:extLst>
                        <a:ext uri="{FF2B5EF4-FFF2-40B4-BE49-F238E27FC236}">
                          <a16:creationId xmlns:a16="http://schemas.microsoft.com/office/drawing/2014/main" id="{B47FBE7E-79E9-4566-B4F6-E0DE4E64AE95}"/>
                        </a:ext>
                      </a:extLst>
                    </p:cNvPr>
                    <p:cNvPicPr>
                      <a:picLocks noChangeAspect="1"/>
                    </p:cNvPicPr>
                    <p:nvPr/>
                  </p:nvPicPr>
                  <p:blipFill>
                    <a:blip r:embed="rId122"/>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2902" name="Picture 2901">
                      <a:extLst>
                        <a:ext uri="{FF2B5EF4-FFF2-40B4-BE49-F238E27FC236}">
                          <a16:creationId xmlns:a16="http://schemas.microsoft.com/office/drawing/2014/main" id="{3D04D751-954E-4B34-92D6-67044C1DE251}"/>
                        </a:ext>
                      </a:extLst>
                    </p:cNvPr>
                    <p:cNvPicPr>
                      <a:picLocks noChangeAspect="1"/>
                    </p:cNvPicPr>
                    <p:nvPr/>
                  </p:nvPicPr>
                  <p:blipFill>
                    <a:blip r:embed="rId123"/>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2903" name="Graphic 3512">
                      <a:extLst>
                        <a:ext uri="{FF2B5EF4-FFF2-40B4-BE49-F238E27FC236}">
                          <a16:creationId xmlns:a16="http://schemas.microsoft.com/office/drawing/2014/main" id="{58970044-1B8B-4912-9202-5A523D5BAE17}"/>
                        </a:ext>
                      </a:extLst>
                    </p:cNvPr>
                    <p:cNvGrpSpPr/>
                    <p:nvPr/>
                  </p:nvGrpSpPr>
                  <p:grpSpPr>
                    <a:xfrm>
                      <a:off x="5088130" y="4659329"/>
                      <a:ext cx="1028989" cy="1004778"/>
                      <a:chOff x="5088130" y="4659329"/>
                      <a:chExt cx="1028989" cy="1004778"/>
                    </a:xfrm>
                    <a:solidFill>
                      <a:srgbClr val="938F50"/>
                    </a:solidFill>
                  </p:grpSpPr>
                  <p:pic>
                    <p:nvPicPr>
                      <p:cNvPr id="2904" name="Picture 2903">
                        <a:extLst>
                          <a:ext uri="{FF2B5EF4-FFF2-40B4-BE49-F238E27FC236}">
                            <a16:creationId xmlns:a16="http://schemas.microsoft.com/office/drawing/2014/main" id="{412234AE-69D1-4938-BA1A-FDACD170D66A}"/>
                          </a:ext>
                        </a:extLst>
                      </p:cNvPr>
                      <p:cNvPicPr>
                        <a:picLocks noChangeAspect="1"/>
                      </p:cNvPicPr>
                      <p:nvPr/>
                    </p:nvPicPr>
                    <p:blipFill>
                      <a:blip r:embed="rId124"/>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2905" name="Freeform: Shape 2904">
                        <a:extLst>
                          <a:ext uri="{FF2B5EF4-FFF2-40B4-BE49-F238E27FC236}">
                            <a16:creationId xmlns:a16="http://schemas.microsoft.com/office/drawing/2014/main" id="{F058A374-0F06-4763-A152-52CFD4A0BFAF}"/>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2906" name="Picture 2905">
                        <a:extLst>
                          <a:ext uri="{FF2B5EF4-FFF2-40B4-BE49-F238E27FC236}">
                            <a16:creationId xmlns:a16="http://schemas.microsoft.com/office/drawing/2014/main" id="{DCB8B84C-2406-4EB9-82B7-4AB81B402DF0}"/>
                          </a:ext>
                        </a:extLst>
                      </p:cNvPr>
                      <p:cNvPicPr>
                        <a:picLocks noChangeAspect="1"/>
                      </p:cNvPicPr>
                      <p:nvPr/>
                    </p:nvPicPr>
                    <p:blipFill>
                      <a:blip r:embed="rId125"/>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2907" name="Picture 2906">
                        <a:extLst>
                          <a:ext uri="{FF2B5EF4-FFF2-40B4-BE49-F238E27FC236}">
                            <a16:creationId xmlns:a16="http://schemas.microsoft.com/office/drawing/2014/main" id="{2E37770F-7773-4A2C-9D73-24DBBDF5C9E6}"/>
                          </a:ext>
                        </a:extLst>
                      </p:cNvPr>
                      <p:cNvPicPr>
                        <a:picLocks noChangeAspect="1"/>
                      </p:cNvPicPr>
                      <p:nvPr/>
                    </p:nvPicPr>
                    <p:blipFill>
                      <a:blip r:embed="rId126"/>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2908" name="Freeform: Shape 2907">
                        <a:extLst>
                          <a:ext uri="{FF2B5EF4-FFF2-40B4-BE49-F238E27FC236}">
                            <a16:creationId xmlns:a16="http://schemas.microsoft.com/office/drawing/2014/main" id="{66138CC7-F298-4E4A-8CDB-9C37F77551FB}"/>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2909" name="Picture 2908">
                        <a:extLst>
                          <a:ext uri="{FF2B5EF4-FFF2-40B4-BE49-F238E27FC236}">
                            <a16:creationId xmlns:a16="http://schemas.microsoft.com/office/drawing/2014/main" id="{8223F0B0-C620-4C85-9608-11D382570304}"/>
                          </a:ext>
                        </a:extLst>
                      </p:cNvPr>
                      <p:cNvPicPr>
                        <a:picLocks noChangeAspect="1"/>
                      </p:cNvPicPr>
                      <p:nvPr/>
                    </p:nvPicPr>
                    <p:blipFill>
                      <a:blip r:embed="rId127"/>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2910" name="Picture 2909">
                        <a:extLst>
                          <a:ext uri="{FF2B5EF4-FFF2-40B4-BE49-F238E27FC236}">
                            <a16:creationId xmlns:a16="http://schemas.microsoft.com/office/drawing/2014/main" id="{DC85BDE2-C05F-4A09-B0C1-8E79DAFDE7E2}"/>
                          </a:ext>
                        </a:extLst>
                      </p:cNvPr>
                      <p:cNvPicPr>
                        <a:picLocks noChangeAspect="1"/>
                      </p:cNvPicPr>
                      <p:nvPr/>
                    </p:nvPicPr>
                    <p:blipFill>
                      <a:blip r:embed="rId128"/>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2911" name="Picture 2910">
                        <a:extLst>
                          <a:ext uri="{FF2B5EF4-FFF2-40B4-BE49-F238E27FC236}">
                            <a16:creationId xmlns:a16="http://schemas.microsoft.com/office/drawing/2014/main" id="{0E96EC09-04A8-4E7D-9144-1ED86929341C}"/>
                          </a:ext>
                        </a:extLst>
                      </p:cNvPr>
                      <p:cNvPicPr>
                        <a:picLocks noChangeAspect="1"/>
                      </p:cNvPicPr>
                      <p:nvPr/>
                    </p:nvPicPr>
                    <p:blipFill>
                      <a:blip r:embed="rId129"/>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2912" name="Picture 2911">
                        <a:extLst>
                          <a:ext uri="{FF2B5EF4-FFF2-40B4-BE49-F238E27FC236}">
                            <a16:creationId xmlns:a16="http://schemas.microsoft.com/office/drawing/2014/main" id="{6E6BE914-F18A-4F6A-946A-5E763C1CCAEA}"/>
                          </a:ext>
                        </a:extLst>
                      </p:cNvPr>
                      <p:cNvPicPr>
                        <a:picLocks noChangeAspect="1"/>
                      </p:cNvPicPr>
                      <p:nvPr/>
                    </p:nvPicPr>
                    <p:blipFill>
                      <a:blip r:embed="rId130"/>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2913" name="Picture 2912">
                        <a:extLst>
                          <a:ext uri="{FF2B5EF4-FFF2-40B4-BE49-F238E27FC236}">
                            <a16:creationId xmlns:a16="http://schemas.microsoft.com/office/drawing/2014/main" id="{16EF09FD-81E6-46DE-9889-20193131A370}"/>
                          </a:ext>
                        </a:extLst>
                      </p:cNvPr>
                      <p:cNvPicPr>
                        <a:picLocks noChangeAspect="1"/>
                      </p:cNvPicPr>
                      <p:nvPr/>
                    </p:nvPicPr>
                    <p:blipFill>
                      <a:blip r:embed="rId131"/>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2914" name="Picture 2913">
                        <a:extLst>
                          <a:ext uri="{FF2B5EF4-FFF2-40B4-BE49-F238E27FC236}">
                            <a16:creationId xmlns:a16="http://schemas.microsoft.com/office/drawing/2014/main" id="{1C8EED87-8130-497E-AFD7-9F2A14D251A0}"/>
                          </a:ext>
                        </a:extLst>
                      </p:cNvPr>
                      <p:cNvPicPr>
                        <a:picLocks noChangeAspect="1"/>
                      </p:cNvPicPr>
                      <p:nvPr/>
                    </p:nvPicPr>
                    <p:blipFill>
                      <a:blip r:embed="rId132"/>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2915" name="Picture 2914">
                        <a:extLst>
                          <a:ext uri="{FF2B5EF4-FFF2-40B4-BE49-F238E27FC236}">
                            <a16:creationId xmlns:a16="http://schemas.microsoft.com/office/drawing/2014/main" id="{34C666A1-28EC-48D1-A844-8F99E5BD9547}"/>
                          </a:ext>
                        </a:extLst>
                      </p:cNvPr>
                      <p:cNvPicPr>
                        <a:picLocks noChangeAspect="1"/>
                      </p:cNvPicPr>
                      <p:nvPr/>
                    </p:nvPicPr>
                    <p:blipFill>
                      <a:blip r:embed="rId133"/>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2916" name="Picture 2915">
                        <a:extLst>
                          <a:ext uri="{FF2B5EF4-FFF2-40B4-BE49-F238E27FC236}">
                            <a16:creationId xmlns:a16="http://schemas.microsoft.com/office/drawing/2014/main" id="{FB4DDC93-ADC9-4EB6-B46A-887E1CB5054A}"/>
                          </a:ext>
                        </a:extLst>
                      </p:cNvPr>
                      <p:cNvPicPr>
                        <a:picLocks noChangeAspect="1"/>
                      </p:cNvPicPr>
                      <p:nvPr/>
                    </p:nvPicPr>
                    <p:blipFill>
                      <a:blip r:embed="rId134"/>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2917" name="Picture 2916">
                        <a:extLst>
                          <a:ext uri="{FF2B5EF4-FFF2-40B4-BE49-F238E27FC236}">
                            <a16:creationId xmlns:a16="http://schemas.microsoft.com/office/drawing/2014/main" id="{7F2CBE04-005C-4FE5-96CC-9E4EA27F2316}"/>
                          </a:ext>
                        </a:extLst>
                      </p:cNvPr>
                      <p:cNvPicPr>
                        <a:picLocks noChangeAspect="1"/>
                      </p:cNvPicPr>
                      <p:nvPr/>
                    </p:nvPicPr>
                    <p:blipFill>
                      <a:blip r:embed="rId135"/>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2918" name="Picture 2917">
                        <a:extLst>
                          <a:ext uri="{FF2B5EF4-FFF2-40B4-BE49-F238E27FC236}">
                            <a16:creationId xmlns:a16="http://schemas.microsoft.com/office/drawing/2014/main" id="{4D918256-A9BB-42AB-9C3F-79861AB59758}"/>
                          </a:ext>
                        </a:extLst>
                      </p:cNvPr>
                      <p:cNvPicPr>
                        <a:picLocks noChangeAspect="1"/>
                      </p:cNvPicPr>
                      <p:nvPr/>
                    </p:nvPicPr>
                    <p:blipFill>
                      <a:blip r:embed="rId136"/>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2919" name="Picture 2918">
                        <a:extLst>
                          <a:ext uri="{FF2B5EF4-FFF2-40B4-BE49-F238E27FC236}">
                            <a16:creationId xmlns:a16="http://schemas.microsoft.com/office/drawing/2014/main" id="{12802B75-1CE1-4171-8C78-3725D47A7E1C}"/>
                          </a:ext>
                        </a:extLst>
                      </p:cNvPr>
                      <p:cNvPicPr>
                        <a:picLocks noChangeAspect="1"/>
                      </p:cNvPicPr>
                      <p:nvPr/>
                    </p:nvPicPr>
                    <p:blipFill>
                      <a:blip r:embed="rId137"/>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2920" name="Picture 2919">
                        <a:extLst>
                          <a:ext uri="{FF2B5EF4-FFF2-40B4-BE49-F238E27FC236}">
                            <a16:creationId xmlns:a16="http://schemas.microsoft.com/office/drawing/2014/main" id="{5CE52CC7-FB0C-4F2D-8D29-96148DD2FC7E}"/>
                          </a:ext>
                        </a:extLst>
                      </p:cNvPr>
                      <p:cNvPicPr>
                        <a:picLocks noChangeAspect="1"/>
                      </p:cNvPicPr>
                      <p:nvPr/>
                    </p:nvPicPr>
                    <p:blipFill>
                      <a:blip r:embed="rId138"/>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2860" name="Freeform: Shape 2859">
                    <a:extLst>
                      <a:ext uri="{FF2B5EF4-FFF2-40B4-BE49-F238E27FC236}">
                        <a16:creationId xmlns:a16="http://schemas.microsoft.com/office/drawing/2014/main" id="{773FF756-EB4C-4C0C-9D35-42BB1C066325}"/>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2861" name="Freeform: Shape 2860">
                    <a:extLst>
                      <a:ext uri="{FF2B5EF4-FFF2-40B4-BE49-F238E27FC236}">
                        <a16:creationId xmlns:a16="http://schemas.microsoft.com/office/drawing/2014/main" id="{48FCC7C3-01EE-4F8A-B307-8AB4F7845319}"/>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2862" name="Freeform: Shape 2861">
                    <a:extLst>
                      <a:ext uri="{FF2B5EF4-FFF2-40B4-BE49-F238E27FC236}">
                        <a16:creationId xmlns:a16="http://schemas.microsoft.com/office/drawing/2014/main" id="{5486330B-70AD-4EC8-9260-635C18CD6244}"/>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2863" name="Freeform: Shape 2862">
                    <a:extLst>
                      <a:ext uri="{FF2B5EF4-FFF2-40B4-BE49-F238E27FC236}">
                        <a16:creationId xmlns:a16="http://schemas.microsoft.com/office/drawing/2014/main" id="{257320BA-A55A-4278-A6DC-216F19EC7EDB}"/>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2864" name="Freeform: Shape 2863">
                    <a:extLst>
                      <a:ext uri="{FF2B5EF4-FFF2-40B4-BE49-F238E27FC236}">
                        <a16:creationId xmlns:a16="http://schemas.microsoft.com/office/drawing/2014/main" id="{AF5BC9AC-9D48-4BF7-812B-6C1134E98388}"/>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2865" name="Freeform: Shape 2864">
                    <a:extLst>
                      <a:ext uri="{FF2B5EF4-FFF2-40B4-BE49-F238E27FC236}">
                        <a16:creationId xmlns:a16="http://schemas.microsoft.com/office/drawing/2014/main" id="{EE265507-6A08-4220-85DF-B7E339F46071}"/>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2866" name="Freeform: Shape 2865">
                    <a:extLst>
                      <a:ext uri="{FF2B5EF4-FFF2-40B4-BE49-F238E27FC236}">
                        <a16:creationId xmlns:a16="http://schemas.microsoft.com/office/drawing/2014/main" id="{75DCC10B-C5B3-49DB-B31D-5F3FDE1ED3DC}"/>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2867" name="Freeform: Shape 2866">
                    <a:extLst>
                      <a:ext uri="{FF2B5EF4-FFF2-40B4-BE49-F238E27FC236}">
                        <a16:creationId xmlns:a16="http://schemas.microsoft.com/office/drawing/2014/main" id="{87E5C74B-3863-48A6-B16D-004B2045ACD3}"/>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2868" name="Freeform: Shape 2867">
                    <a:extLst>
                      <a:ext uri="{FF2B5EF4-FFF2-40B4-BE49-F238E27FC236}">
                        <a16:creationId xmlns:a16="http://schemas.microsoft.com/office/drawing/2014/main" id="{8C635DE9-14C3-4FF0-B6FB-B96775C064BF}"/>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2869" name="Freeform: Shape 2868">
                    <a:extLst>
                      <a:ext uri="{FF2B5EF4-FFF2-40B4-BE49-F238E27FC236}">
                        <a16:creationId xmlns:a16="http://schemas.microsoft.com/office/drawing/2014/main" id="{9A096779-C03C-4E30-B09E-C208BBD51AF5}"/>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2870" name="Freeform: Shape 2869">
                    <a:extLst>
                      <a:ext uri="{FF2B5EF4-FFF2-40B4-BE49-F238E27FC236}">
                        <a16:creationId xmlns:a16="http://schemas.microsoft.com/office/drawing/2014/main" id="{58D4348F-B484-4A5D-ABB0-F6051D7085FA}"/>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2871" name="Freeform: Shape 2870">
                    <a:extLst>
                      <a:ext uri="{FF2B5EF4-FFF2-40B4-BE49-F238E27FC236}">
                        <a16:creationId xmlns:a16="http://schemas.microsoft.com/office/drawing/2014/main" id="{5873C9B9-0302-4BA0-98F5-45033D3D4069}"/>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2872" name="Freeform: Shape 2871">
                    <a:extLst>
                      <a:ext uri="{FF2B5EF4-FFF2-40B4-BE49-F238E27FC236}">
                        <a16:creationId xmlns:a16="http://schemas.microsoft.com/office/drawing/2014/main" id="{FA609044-3035-4978-8FC6-6B3E6C244AE2}"/>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2873" name="Freeform: Shape 2872">
                    <a:extLst>
                      <a:ext uri="{FF2B5EF4-FFF2-40B4-BE49-F238E27FC236}">
                        <a16:creationId xmlns:a16="http://schemas.microsoft.com/office/drawing/2014/main" id="{243EAB25-262C-488D-8405-3DF7F24430D7}"/>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2874" name="Freeform: Shape 2873">
                    <a:extLst>
                      <a:ext uri="{FF2B5EF4-FFF2-40B4-BE49-F238E27FC236}">
                        <a16:creationId xmlns:a16="http://schemas.microsoft.com/office/drawing/2014/main" id="{C690EDF2-2794-4B7C-8AC0-F4859B80BA2F}"/>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2875" name="Freeform: Shape 2874">
                    <a:extLst>
                      <a:ext uri="{FF2B5EF4-FFF2-40B4-BE49-F238E27FC236}">
                        <a16:creationId xmlns:a16="http://schemas.microsoft.com/office/drawing/2014/main" id="{4FE24E69-0B29-42A9-B2FA-2AE600886F88}"/>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2876" name="Freeform: Shape 2875">
                    <a:extLst>
                      <a:ext uri="{FF2B5EF4-FFF2-40B4-BE49-F238E27FC236}">
                        <a16:creationId xmlns:a16="http://schemas.microsoft.com/office/drawing/2014/main" id="{8A2D5D02-2A51-4A8C-892D-7D927C576F29}"/>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2877" name="Freeform: Shape 2876">
                    <a:extLst>
                      <a:ext uri="{FF2B5EF4-FFF2-40B4-BE49-F238E27FC236}">
                        <a16:creationId xmlns:a16="http://schemas.microsoft.com/office/drawing/2014/main" id="{52562331-90DF-4A22-8919-D7101F60FDDF}"/>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2838" name="Graphic 4">
                  <a:extLst>
                    <a:ext uri="{FF2B5EF4-FFF2-40B4-BE49-F238E27FC236}">
                      <a16:creationId xmlns:a16="http://schemas.microsoft.com/office/drawing/2014/main" id="{F50C2E1D-AF55-47DB-9D7E-E17E99836578}"/>
                    </a:ext>
                  </a:extLst>
                </p:cNvPr>
                <p:cNvGrpSpPr/>
                <p:nvPr/>
              </p:nvGrpSpPr>
              <p:grpSpPr>
                <a:xfrm rot="7853471">
                  <a:off x="10104080" y="2235910"/>
                  <a:ext cx="665401" cy="886578"/>
                  <a:chOff x="8094246" y="2638689"/>
                  <a:chExt cx="1625594" cy="2165933"/>
                </a:xfrm>
              </p:grpSpPr>
              <p:pic>
                <p:nvPicPr>
                  <p:cNvPr id="2839" name="Picture 2838">
                    <a:extLst>
                      <a:ext uri="{FF2B5EF4-FFF2-40B4-BE49-F238E27FC236}">
                        <a16:creationId xmlns:a16="http://schemas.microsoft.com/office/drawing/2014/main" id="{1E4DAC91-EABA-47B8-9AE1-61C45EF3D0BF}"/>
                      </a:ext>
                    </a:extLst>
                  </p:cNvPr>
                  <p:cNvPicPr>
                    <a:picLocks noChangeAspect="1"/>
                  </p:cNvPicPr>
                  <p:nvPr/>
                </p:nvPicPr>
                <p:blipFill>
                  <a:blip r:embed="rId140"/>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2840" name="Picture 2839">
                    <a:extLst>
                      <a:ext uri="{FF2B5EF4-FFF2-40B4-BE49-F238E27FC236}">
                        <a16:creationId xmlns:a16="http://schemas.microsoft.com/office/drawing/2014/main" id="{70F5B155-AC86-421E-A65D-5FAEF79D0807}"/>
                      </a:ext>
                    </a:extLst>
                  </p:cNvPr>
                  <p:cNvPicPr>
                    <a:picLocks noChangeAspect="1"/>
                  </p:cNvPicPr>
                  <p:nvPr/>
                </p:nvPicPr>
                <p:blipFill>
                  <a:blip r:embed="rId141"/>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2841" name="Picture 2840">
                    <a:extLst>
                      <a:ext uri="{FF2B5EF4-FFF2-40B4-BE49-F238E27FC236}">
                        <a16:creationId xmlns:a16="http://schemas.microsoft.com/office/drawing/2014/main" id="{FA0FC15F-468D-41AA-839E-D13A5DC5FB90}"/>
                      </a:ext>
                    </a:extLst>
                  </p:cNvPr>
                  <p:cNvPicPr>
                    <a:picLocks noChangeAspect="1"/>
                  </p:cNvPicPr>
                  <p:nvPr/>
                </p:nvPicPr>
                <p:blipFill>
                  <a:blip r:embed="rId142"/>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2842" name="Picture 2841">
                    <a:extLst>
                      <a:ext uri="{FF2B5EF4-FFF2-40B4-BE49-F238E27FC236}">
                        <a16:creationId xmlns:a16="http://schemas.microsoft.com/office/drawing/2014/main" id="{DFA38516-690E-428A-B1E5-D5D45F00B292}"/>
                      </a:ext>
                    </a:extLst>
                  </p:cNvPr>
                  <p:cNvPicPr>
                    <a:picLocks noChangeAspect="1"/>
                  </p:cNvPicPr>
                  <p:nvPr/>
                </p:nvPicPr>
                <p:blipFill>
                  <a:blip r:embed="rId143"/>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2843" name="Graphic 4">
                    <a:extLst>
                      <a:ext uri="{FF2B5EF4-FFF2-40B4-BE49-F238E27FC236}">
                        <a16:creationId xmlns:a16="http://schemas.microsoft.com/office/drawing/2014/main" id="{5D3FDC52-B34A-4616-AA85-5313CF85EB1F}"/>
                      </a:ext>
                    </a:extLst>
                  </p:cNvPr>
                  <p:cNvGrpSpPr/>
                  <p:nvPr/>
                </p:nvGrpSpPr>
                <p:grpSpPr>
                  <a:xfrm>
                    <a:off x="8126300" y="3059970"/>
                    <a:ext cx="851720" cy="769295"/>
                    <a:chOff x="8126300" y="3059970"/>
                    <a:chExt cx="851720" cy="769295"/>
                  </a:xfrm>
                  <a:solidFill>
                    <a:srgbClr val="F2D5D0">
                      <a:alpha val="32000"/>
                    </a:srgbClr>
                  </a:solidFill>
                </p:grpSpPr>
                <p:pic>
                  <p:nvPicPr>
                    <p:cNvPr id="2857" name="Picture 2856">
                      <a:extLst>
                        <a:ext uri="{FF2B5EF4-FFF2-40B4-BE49-F238E27FC236}">
                          <a16:creationId xmlns:a16="http://schemas.microsoft.com/office/drawing/2014/main" id="{F606D6C9-4AB6-4B1C-A93E-02804B97189F}"/>
                        </a:ext>
                      </a:extLst>
                    </p:cNvPr>
                    <p:cNvPicPr>
                      <a:picLocks noChangeAspect="1"/>
                    </p:cNvPicPr>
                    <p:nvPr/>
                  </p:nvPicPr>
                  <p:blipFill>
                    <a:blip r:embed="rId144"/>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2858" name="Freeform: Shape 2857">
                      <a:extLst>
                        <a:ext uri="{FF2B5EF4-FFF2-40B4-BE49-F238E27FC236}">
                          <a16:creationId xmlns:a16="http://schemas.microsoft.com/office/drawing/2014/main" id="{FB28A273-B16C-4557-8399-60AE2B5E02F6}"/>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2844" name="Picture 2843">
                    <a:extLst>
                      <a:ext uri="{FF2B5EF4-FFF2-40B4-BE49-F238E27FC236}">
                        <a16:creationId xmlns:a16="http://schemas.microsoft.com/office/drawing/2014/main" id="{6F312F7C-31CA-4732-810C-46AF7E8AD883}"/>
                      </a:ext>
                    </a:extLst>
                  </p:cNvPr>
                  <p:cNvPicPr>
                    <a:picLocks noChangeAspect="1"/>
                  </p:cNvPicPr>
                  <p:nvPr/>
                </p:nvPicPr>
                <p:blipFill>
                  <a:blip r:embed="rId145"/>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2845" name="Picture 2844">
                    <a:extLst>
                      <a:ext uri="{FF2B5EF4-FFF2-40B4-BE49-F238E27FC236}">
                        <a16:creationId xmlns:a16="http://schemas.microsoft.com/office/drawing/2014/main" id="{7CE87F93-6665-42EB-8B9E-8ADE82EAC03D}"/>
                      </a:ext>
                    </a:extLst>
                  </p:cNvPr>
                  <p:cNvPicPr>
                    <a:picLocks noChangeAspect="1"/>
                  </p:cNvPicPr>
                  <p:nvPr/>
                </p:nvPicPr>
                <p:blipFill>
                  <a:blip r:embed="rId146"/>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2846" name="Picture 2845">
                    <a:extLst>
                      <a:ext uri="{FF2B5EF4-FFF2-40B4-BE49-F238E27FC236}">
                        <a16:creationId xmlns:a16="http://schemas.microsoft.com/office/drawing/2014/main" id="{C82E9D80-C35C-4F4A-B082-97F8B701CBDC}"/>
                      </a:ext>
                    </a:extLst>
                  </p:cNvPr>
                  <p:cNvPicPr>
                    <a:picLocks noChangeAspect="1"/>
                  </p:cNvPicPr>
                  <p:nvPr/>
                </p:nvPicPr>
                <p:blipFill>
                  <a:blip r:embed="rId147"/>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2847" name="Picture 2846">
                    <a:extLst>
                      <a:ext uri="{FF2B5EF4-FFF2-40B4-BE49-F238E27FC236}">
                        <a16:creationId xmlns:a16="http://schemas.microsoft.com/office/drawing/2014/main" id="{A01A8115-D3B3-4C9A-AAA6-279919C23CA1}"/>
                      </a:ext>
                    </a:extLst>
                  </p:cNvPr>
                  <p:cNvPicPr>
                    <a:picLocks noChangeAspect="1"/>
                  </p:cNvPicPr>
                  <p:nvPr/>
                </p:nvPicPr>
                <p:blipFill>
                  <a:blip r:embed="rId148"/>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2848" name="Picture 2847">
                    <a:extLst>
                      <a:ext uri="{FF2B5EF4-FFF2-40B4-BE49-F238E27FC236}">
                        <a16:creationId xmlns:a16="http://schemas.microsoft.com/office/drawing/2014/main" id="{5D37725E-87CF-43E4-B336-40FEC999A2B9}"/>
                      </a:ext>
                    </a:extLst>
                  </p:cNvPr>
                  <p:cNvPicPr>
                    <a:picLocks noChangeAspect="1"/>
                  </p:cNvPicPr>
                  <p:nvPr/>
                </p:nvPicPr>
                <p:blipFill>
                  <a:blip r:embed="rId149"/>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2849" name="Picture 2848">
                    <a:extLst>
                      <a:ext uri="{FF2B5EF4-FFF2-40B4-BE49-F238E27FC236}">
                        <a16:creationId xmlns:a16="http://schemas.microsoft.com/office/drawing/2014/main" id="{FF8AF772-2FB2-41D0-863F-A9D65268F6F7}"/>
                      </a:ext>
                    </a:extLst>
                  </p:cNvPr>
                  <p:cNvPicPr>
                    <a:picLocks noChangeAspect="1"/>
                  </p:cNvPicPr>
                  <p:nvPr/>
                </p:nvPicPr>
                <p:blipFill>
                  <a:blip r:embed="rId150"/>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2850" name="Picture 2849">
                    <a:extLst>
                      <a:ext uri="{FF2B5EF4-FFF2-40B4-BE49-F238E27FC236}">
                        <a16:creationId xmlns:a16="http://schemas.microsoft.com/office/drawing/2014/main" id="{4377B3AC-511A-46DF-AAC2-22E851AF328F}"/>
                      </a:ext>
                    </a:extLst>
                  </p:cNvPr>
                  <p:cNvPicPr>
                    <a:picLocks noChangeAspect="1"/>
                  </p:cNvPicPr>
                  <p:nvPr/>
                </p:nvPicPr>
                <p:blipFill>
                  <a:blip r:embed="rId151"/>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2851" name="Graphic 4">
                    <a:extLst>
                      <a:ext uri="{FF2B5EF4-FFF2-40B4-BE49-F238E27FC236}">
                        <a16:creationId xmlns:a16="http://schemas.microsoft.com/office/drawing/2014/main" id="{29F77BFC-3CB0-4336-AD3D-13826FC0A71B}"/>
                      </a:ext>
                    </a:extLst>
                  </p:cNvPr>
                  <p:cNvGrpSpPr/>
                  <p:nvPr/>
                </p:nvGrpSpPr>
                <p:grpSpPr>
                  <a:xfrm>
                    <a:off x="8945966" y="3252294"/>
                    <a:ext cx="406296" cy="636500"/>
                    <a:chOff x="8945966" y="3252294"/>
                    <a:chExt cx="406296" cy="636500"/>
                  </a:xfrm>
                  <a:solidFill>
                    <a:srgbClr val="EDCBC3">
                      <a:alpha val="26000"/>
                    </a:srgbClr>
                  </a:solidFill>
                </p:grpSpPr>
                <p:pic>
                  <p:nvPicPr>
                    <p:cNvPr id="2852" name="Picture 2851">
                      <a:extLst>
                        <a:ext uri="{FF2B5EF4-FFF2-40B4-BE49-F238E27FC236}">
                          <a16:creationId xmlns:a16="http://schemas.microsoft.com/office/drawing/2014/main" id="{C23FC1AF-9F23-4918-9C7A-EED9C8F19F3F}"/>
                        </a:ext>
                      </a:extLst>
                    </p:cNvPr>
                    <p:cNvPicPr>
                      <a:picLocks noChangeAspect="1"/>
                    </p:cNvPicPr>
                    <p:nvPr/>
                  </p:nvPicPr>
                  <p:blipFill>
                    <a:blip r:embed="rId152"/>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2853" name="Freeform: Shape 2852">
                      <a:extLst>
                        <a:ext uri="{FF2B5EF4-FFF2-40B4-BE49-F238E27FC236}">
                          <a16:creationId xmlns:a16="http://schemas.microsoft.com/office/drawing/2014/main" id="{92165625-5655-46DE-8E59-82DB9051E5EA}"/>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2854" name="Freeform: Shape 2853">
                      <a:extLst>
                        <a:ext uri="{FF2B5EF4-FFF2-40B4-BE49-F238E27FC236}">
                          <a16:creationId xmlns:a16="http://schemas.microsoft.com/office/drawing/2014/main" id="{E7E72325-F92A-4EDE-B95E-C7AF5FBE65B3}"/>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2855" name="Freeform: Shape 2854">
                      <a:extLst>
                        <a:ext uri="{FF2B5EF4-FFF2-40B4-BE49-F238E27FC236}">
                          <a16:creationId xmlns:a16="http://schemas.microsoft.com/office/drawing/2014/main" id="{E91EB176-DA22-4C64-B752-42DC7272D76E}"/>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2856" name="Freeform: Shape 2855">
                      <a:extLst>
                        <a:ext uri="{FF2B5EF4-FFF2-40B4-BE49-F238E27FC236}">
                          <a16:creationId xmlns:a16="http://schemas.microsoft.com/office/drawing/2014/main" id="{0EA0C2E7-1BC5-4458-AB6F-8A3E7ACF8A9A}"/>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grpSp>
            <p:nvGrpSpPr>
              <p:cNvPr id="2621" name="Graphic 4">
                <a:extLst>
                  <a:ext uri="{FF2B5EF4-FFF2-40B4-BE49-F238E27FC236}">
                    <a16:creationId xmlns:a16="http://schemas.microsoft.com/office/drawing/2014/main" id="{B9C3592E-FFB9-473A-9C78-25BDBFE0086B}"/>
                  </a:ext>
                </a:extLst>
              </p:cNvPr>
              <p:cNvGrpSpPr/>
              <p:nvPr/>
            </p:nvGrpSpPr>
            <p:grpSpPr>
              <a:xfrm rot="5129528">
                <a:off x="11186575" y="3299083"/>
                <a:ext cx="1364025" cy="673041"/>
                <a:chOff x="6746544" y="-193104"/>
                <a:chExt cx="1215927" cy="599966"/>
              </a:xfrm>
            </p:grpSpPr>
            <p:grpSp>
              <p:nvGrpSpPr>
                <p:cNvPr id="2734" name="Graphic 4">
                  <a:extLst>
                    <a:ext uri="{FF2B5EF4-FFF2-40B4-BE49-F238E27FC236}">
                      <a16:creationId xmlns:a16="http://schemas.microsoft.com/office/drawing/2014/main" id="{72859907-7773-4B77-B622-DF7D6D6A3B3D}"/>
                    </a:ext>
                  </a:extLst>
                </p:cNvPr>
                <p:cNvGrpSpPr/>
                <p:nvPr/>
              </p:nvGrpSpPr>
              <p:grpSpPr>
                <a:xfrm>
                  <a:off x="6746544" y="-193104"/>
                  <a:ext cx="837041" cy="453557"/>
                  <a:chOff x="6746544" y="-193104"/>
                  <a:chExt cx="837041" cy="453557"/>
                </a:xfrm>
              </p:grpSpPr>
              <p:grpSp>
                <p:nvGrpSpPr>
                  <p:cNvPr id="2739" name="Graphic 4">
                    <a:extLst>
                      <a:ext uri="{FF2B5EF4-FFF2-40B4-BE49-F238E27FC236}">
                        <a16:creationId xmlns:a16="http://schemas.microsoft.com/office/drawing/2014/main" id="{79736287-3FB3-4AC5-AF55-2B9E2F9DC6E4}"/>
                      </a:ext>
                    </a:extLst>
                  </p:cNvPr>
                  <p:cNvGrpSpPr/>
                  <p:nvPr/>
                </p:nvGrpSpPr>
                <p:grpSpPr>
                  <a:xfrm>
                    <a:off x="7070481" y="51971"/>
                    <a:ext cx="137248" cy="116676"/>
                    <a:chOff x="7070481" y="51971"/>
                    <a:chExt cx="137248" cy="116676"/>
                  </a:xfrm>
                </p:grpSpPr>
                <p:grpSp>
                  <p:nvGrpSpPr>
                    <p:cNvPr id="2826" name="Graphic 4">
                      <a:extLst>
                        <a:ext uri="{FF2B5EF4-FFF2-40B4-BE49-F238E27FC236}">
                          <a16:creationId xmlns:a16="http://schemas.microsoft.com/office/drawing/2014/main" id="{36B51D02-A0B3-483A-AB2F-4C441BCBBD52}"/>
                        </a:ext>
                      </a:extLst>
                    </p:cNvPr>
                    <p:cNvGrpSpPr/>
                    <p:nvPr/>
                  </p:nvGrpSpPr>
                  <p:grpSpPr>
                    <a:xfrm>
                      <a:off x="7135471" y="51971"/>
                      <a:ext cx="72258" cy="65206"/>
                      <a:chOff x="7135471" y="51971"/>
                      <a:chExt cx="72258" cy="65206"/>
                    </a:xfrm>
                  </p:grpSpPr>
                  <p:sp>
                    <p:nvSpPr>
                      <p:cNvPr id="2834" name="Freeform: Shape 2833">
                        <a:extLst>
                          <a:ext uri="{FF2B5EF4-FFF2-40B4-BE49-F238E27FC236}">
                            <a16:creationId xmlns:a16="http://schemas.microsoft.com/office/drawing/2014/main" id="{3D20600A-CE92-4AE6-BA28-07EA4B4F7FE1}"/>
                          </a:ext>
                        </a:extLst>
                      </p:cNvPr>
                      <p:cNvSpPr/>
                      <p:nvPr/>
                    </p:nvSpPr>
                    <p:spPr>
                      <a:xfrm>
                        <a:off x="7139775" y="54078"/>
                        <a:ext cx="64857" cy="63100"/>
                      </a:xfrm>
                      <a:custGeom>
                        <a:avLst/>
                        <a:gdLst>
                          <a:gd name="connsiteX0" fmla="*/ 0 w 64857"/>
                          <a:gd name="connsiteY0" fmla="*/ 35351 h 63100"/>
                          <a:gd name="connsiteX1" fmla="*/ 12913 w 64857"/>
                          <a:gd name="connsiteY1" fmla="*/ 63101 h 63100"/>
                          <a:gd name="connsiteX2" fmla="*/ 61681 w 64857"/>
                          <a:gd name="connsiteY2" fmla="*/ 7235 h 63100"/>
                          <a:gd name="connsiteX3" fmla="*/ 64841 w 64857"/>
                          <a:gd name="connsiteY3" fmla="*/ 0 h 63100"/>
                          <a:gd name="connsiteX4" fmla="*/ 0 w 64857"/>
                          <a:gd name="connsiteY4" fmla="*/ 35351 h 63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57" h="63100">
                            <a:moveTo>
                              <a:pt x="0" y="35351"/>
                            </a:moveTo>
                            <a:cubicBezTo>
                              <a:pt x="7830" y="42815"/>
                              <a:pt x="16439" y="52889"/>
                              <a:pt x="12913" y="63101"/>
                            </a:cubicBezTo>
                            <a:cubicBezTo>
                              <a:pt x="29169" y="44464"/>
                              <a:pt x="45425" y="25872"/>
                              <a:pt x="61681" y="7235"/>
                            </a:cubicBezTo>
                            <a:cubicBezTo>
                              <a:pt x="63696" y="4946"/>
                              <a:pt x="65024" y="3022"/>
                              <a:pt x="64841" y="0"/>
                            </a:cubicBezTo>
                            <a:cubicBezTo>
                              <a:pt x="55270" y="16897"/>
                              <a:pt x="17904" y="27521"/>
                              <a:pt x="0" y="35351"/>
                            </a:cubicBezTo>
                            <a:close/>
                          </a:path>
                        </a:pathLst>
                      </a:custGeom>
                      <a:solidFill>
                        <a:srgbClr val="B6B6B6"/>
                      </a:solidFill>
                      <a:ln w="4577" cap="flat">
                        <a:noFill/>
                        <a:prstDash val="solid"/>
                        <a:miter/>
                      </a:ln>
                    </p:spPr>
                    <p:txBody>
                      <a:bodyPr rtlCol="0" anchor="ctr"/>
                      <a:lstStyle/>
                      <a:p>
                        <a:endParaRPr lang="th-TH"/>
                      </a:p>
                    </p:txBody>
                  </p:sp>
                  <p:sp>
                    <p:nvSpPr>
                      <p:cNvPr id="2835" name="Freeform: Shape 2834">
                        <a:extLst>
                          <a:ext uri="{FF2B5EF4-FFF2-40B4-BE49-F238E27FC236}">
                            <a16:creationId xmlns:a16="http://schemas.microsoft.com/office/drawing/2014/main" id="{2BEC595F-D3E0-422D-8017-0563225F6C95}"/>
                          </a:ext>
                        </a:extLst>
                      </p:cNvPr>
                      <p:cNvSpPr/>
                      <p:nvPr/>
                    </p:nvSpPr>
                    <p:spPr>
                      <a:xfrm>
                        <a:off x="7135471" y="51971"/>
                        <a:ext cx="72258" cy="61272"/>
                      </a:xfrm>
                      <a:custGeom>
                        <a:avLst/>
                        <a:gdLst>
                          <a:gd name="connsiteX0" fmla="*/ 0 w 72258"/>
                          <a:gd name="connsiteY0" fmla="*/ 35763 h 61272"/>
                          <a:gd name="connsiteX1" fmla="*/ 15798 w 72258"/>
                          <a:gd name="connsiteY1" fmla="*/ 36542 h 61272"/>
                          <a:gd name="connsiteX2" fmla="*/ 23674 w 72258"/>
                          <a:gd name="connsiteY2" fmla="*/ 41808 h 61272"/>
                          <a:gd name="connsiteX3" fmla="*/ 37274 w 72258"/>
                          <a:gd name="connsiteY3" fmla="*/ 35351 h 61272"/>
                          <a:gd name="connsiteX4" fmla="*/ 72259 w 72258"/>
                          <a:gd name="connsiteY4" fmla="*/ 0 h 61272"/>
                          <a:gd name="connsiteX5" fmla="*/ 44738 w 72258"/>
                          <a:gd name="connsiteY5" fmla="*/ 37183 h 61272"/>
                          <a:gd name="connsiteX6" fmla="*/ 16806 w 72258"/>
                          <a:gd name="connsiteY6" fmla="*/ 60903 h 61272"/>
                          <a:gd name="connsiteX7" fmla="*/ 0 w 72258"/>
                          <a:gd name="connsiteY7" fmla="*/ 35763 h 6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258" h="61272">
                            <a:moveTo>
                              <a:pt x="0" y="35763"/>
                            </a:moveTo>
                            <a:cubicBezTo>
                              <a:pt x="4900" y="33153"/>
                              <a:pt x="11219" y="33474"/>
                              <a:pt x="15798" y="36542"/>
                            </a:cubicBezTo>
                            <a:cubicBezTo>
                              <a:pt x="18454" y="38327"/>
                              <a:pt x="20606" y="40938"/>
                              <a:pt x="23674" y="41808"/>
                            </a:cubicBezTo>
                            <a:cubicBezTo>
                              <a:pt x="28757" y="43181"/>
                              <a:pt x="33565" y="39106"/>
                              <a:pt x="37274" y="35351"/>
                            </a:cubicBezTo>
                            <a:cubicBezTo>
                              <a:pt x="48951" y="23583"/>
                              <a:pt x="60628" y="11768"/>
                              <a:pt x="72259" y="0"/>
                            </a:cubicBezTo>
                            <a:cubicBezTo>
                              <a:pt x="61406" y="10944"/>
                              <a:pt x="54309" y="25048"/>
                              <a:pt x="44738" y="37183"/>
                            </a:cubicBezTo>
                            <a:cubicBezTo>
                              <a:pt x="40251" y="42861"/>
                              <a:pt x="24727" y="64337"/>
                              <a:pt x="16806" y="60903"/>
                            </a:cubicBezTo>
                            <a:cubicBezTo>
                              <a:pt x="14287" y="59712"/>
                              <a:pt x="9845" y="30451"/>
                              <a:pt x="0" y="35763"/>
                            </a:cubicBezTo>
                            <a:close/>
                          </a:path>
                        </a:pathLst>
                      </a:custGeom>
                      <a:solidFill>
                        <a:srgbClr val="909090"/>
                      </a:solidFill>
                      <a:ln w="4577" cap="flat">
                        <a:noFill/>
                        <a:prstDash val="solid"/>
                        <a:miter/>
                      </a:ln>
                    </p:spPr>
                    <p:txBody>
                      <a:bodyPr rtlCol="0" anchor="ctr"/>
                      <a:lstStyle/>
                      <a:p>
                        <a:endParaRPr lang="th-TH"/>
                      </a:p>
                    </p:txBody>
                  </p:sp>
                </p:grpSp>
                <p:sp>
                  <p:nvSpPr>
                    <p:cNvPr id="2827" name="Freeform: Shape 2826">
                      <a:extLst>
                        <a:ext uri="{FF2B5EF4-FFF2-40B4-BE49-F238E27FC236}">
                          <a16:creationId xmlns:a16="http://schemas.microsoft.com/office/drawing/2014/main" id="{4A51D8FC-43B1-4DCB-91D1-B24A93EE7313}"/>
                        </a:ext>
                      </a:extLst>
                    </p:cNvPr>
                    <p:cNvSpPr/>
                    <p:nvPr/>
                  </p:nvSpPr>
                  <p:spPr>
                    <a:xfrm>
                      <a:off x="7074591" y="74638"/>
                      <a:ext cx="95645" cy="82737"/>
                    </a:xfrm>
                    <a:custGeom>
                      <a:avLst/>
                      <a:gdLst>
                        <a:gd name="connsiteX0" fmla="*/ 94079 w 95645"/>
                        <a:gd name="connsiteY0" fmla="*/ 65986 h 82737"/>
                        <a:gd name="connsiteX1" fmla="*/ 95636 w 95645"/>
                        <a:gd name="connsiteY1" fmla="*/ 60811 h 82737"/>
                        <a:gd name="connsiteX2" fmla="*/ 94537 w 95645"/>
                        <a:gd name="connsiteY2" fmla="*/ 55225 h 82737"/>
                        <a:gd name="connsiteX3" fmla="*/ 62391 w 95645"/>
                        <a:gd name="connsiteY3" fmla="*/ 11814 h 82737"/>
                        <a:gd name="connsiteX4" fmla="*/ 30291 w 95645"/>
                        <a:gd name="connsiteY4" fmla="*/ 0 h 82737"/>
                        <a:gd name="connsiteX5" fmla="*/ 1122 w 95645"/>
                        <a:gd name="connsiteY5" fmla="*/ 15707 h 82737"/>
                        <a:gd name="connsiteX6" fmla="*/ 23 w 95645"/>
                        <a:gd name="connsiteY6" fmla="*/ 18683 h 82737"/>
                        <a:gd name="connsiteX7" fmla="*/ 11837 w 95645"/>
                        <a:gd name="connsiteY7" fmla="*/ 22942 h 82737"/>
                        <a:gd name="connsiteX8" fmla="*/ 23606 w 95645"/>
                        <a:gd name="connsiteY8" fmla="*/ 12822 h 82737"/>
                        <a:gd name="connsiteX9" fmla="*/ 39678 w 95645"/>
                        <a:gd name="connsiteY9" fmla="*/ 13738 h 82737"/>
                        <a:gd name="connsiteX10" fmla="*/ 52363 w 95645"/>
                        <a:gd name="connsiteY10" fmla="*/ 24590 h 82737"/>
                        <a:gd name="connsiteX11" fmla="*/ 54790 w 95645"/>
                        <a:gd name="connsiteY11" fmla="*/ 28208 h 82737"/>
                        <a:gd name="connsiteX12" fmla="*/ 49386 w 95645"/>
                        <a:gd name="connsiteY12" fmla="*/ 37229 h 82737"/>
                        <a:gd name="connsiteX13" fmla="*/ 36336 w 95645"/>
                        <a:gd name="connsiteY13" fmla="*/ 55087 h 82737"/>
                        <a:gd name="connsiteX14" fmla="*/ 47600 w 95645"/>
                        <a:gd name="connsiteY14" fmla="*/ 71435 h 82737"/>
                        <a:gd name="connsiteX15" fmla="*/ 58224 w 95645"/>
                        <a:gd name="connsiteY15" fmla="*/ 67130 h 82737"/>
                        <a:gd name="connsiteX16" fmla="*/ 68756 w 95645"/>
                        <a:gd name="connsiteY16" fmla="*/ 62506 h 82737"/>
                        <a:gd name="connsiteX17" fmla="*/ 72007 w 95645"/>
                        <a:gd name="connsiteY17" fmla="*/ 80181 h 82737"/>
                        <a:gd name="connsiteX18" fmla="*/ 94079 w 95645"/>
                        <a:gd name="connsiteY18" fmla="*/ 65986 h 8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645" h="82737">
                          <a:moveTo>
                            <a:pt x="94079" y="65986"/>
                          </a:moveTo>
                          <a:cubicBezTo>
                            <a:pt x="94857" y="64337"/>
                            <a:pt x="95544" y="62597"/>
                            <a:pt x="95636" y="60811"/>
                          </a:cubicBezTo>
                          <a:cubicBezTo>
                            <a:pt x="95727" y="58934"/>
                            <a:pt x="95178" y="57056"/>
                            <a:pt x="94537" y="55225"/>
                          </a:cubicBezTo>
                          <a:cubicBezTo>
                            <a:pt x="88629" y="37916"/>
                            <a:pt x="77227" y="22530"/>
                            <a:pt x="62391" y="11814"/>
                          </a:cubicBezTo>
                          <a:cubicBezTo>
                            <a:pt x="53004" y="5037"/>
                            <a:pt x="41876" y="46"/>
                            <a:pt x="30291" y="0"/>
                          </a:cubicBezTo>
                          <a:cubicBezTo>
                            <a:pt x="18706" y="-46"/>
                            <a:pt x="6709" y="5541"/>
                            <a:pt x="1122" y="15707"/>
                          </a:cubicBezTo>
                          <a:cubicBezTo>
                            <a:pt x="618" y="16622"/>
                            <a:pt x="160" y="17630"/>
                            <a:pt x="23" y="18683"/>
                          </a:cubicBezTo>
                          <a:cubicBezTo>
                            <a:pt x="-481" y="23858"/>
                            <a:pt x="7396" y="25689"/>
                            <a:pt x="11837" y="22942"/>
                          </a:cubicBezTo>
                          <a:cubicBezTo>
                            <a:pt x="16279" y="20194"/>
                            <a:pt x="19027" y="15249"/>
                            <a:pt x="23606" y="12822"/>
                          </a:cubicBezTo>
                          <a:cubicBezTo>
                            <a:pt x="28551" y="10212"/>
                            <a:pt x="34779" y="11128"/>
                            <a:pt x="39678" y="13738"/>
                          </a:cubicBezTo>
                          <a:cubicBezTo>
                            <a:pt x="44624" y="16394"/>
                            <a:pt x="48516" y="20515"/>
                            <a:pt x="52363" y="24590"/>
                          </a:cubicBezTo>
                          <a:cubicBezTo>
                            <a:pt x="53370" y="25643"/>
                            <a:pt x="54378" y="26788"/>
                            <a:pt x="54790" y="28208"/>
                          </a:cubicBezTo>
                          <a:cubicBezTo>
                            <a:pt x="55797" y="31825"/>
                            <a:pt x="52317" y="34939"/>
                            <a:pt x="49386" y="37229"/>
                          </a:cubicBezTo>
                          <a:cubicBezTo>
                            <a:pt x="43433" y="41854"/>
                            <a:pt x="37664" y="47669"/>
                            <a:pt x="36336" y="55087"/>
                          </a:cubicBezTo>
                          <a:cubicBezTo>
                            <a:pt x="34962" y="62506"/>
                            <a:pt x="40045" y="71389"/>
                            <a:pt x="47600" y="71435"/>
                          </a:cubicBezTo>
                          <a:cubicBezTo>
                            <a:pt x="51493" y="71435"/>
                            <a:pt x="54973" y="69283"/>
                            <a:pt x="58224" y="67130"/>
                          </a:cubicBezTo>
                          <a:cubicBezTo>
                            <a:pt x="61429" y="64978"/>
                            <a:pt x="64864" y="62689"/>
                            <a:pt x="68756" y="62506"/>
                          </a:cubicBezTo>
                          <a:cubicBezTo>
                            <a:pt x="84829" y="61727"/>
                            <a:pt x="69122" y="76701"/>
                            <a:pt x="72007" y="80181"/>
                          </a:cubicBezTo>
                          <a:cubicBezTo>
                            <a:pt x="79700" y="89477"/>
                            <a:pt x="91789" y="70794"/>
                            <a:pt x="94079" y="65986"/>
                          </a:cubicBezTo>
                          <a:close/>
                        </a:path>
                      </a:pathLst>
                    </a:custGeom>
                    <a:solidFill>
                      <a:srgbClr val="4C686A"/>
                    </a:solidFill>
                    <a:ln w="4577" cap="flat">
                      <a:noFill/>
                      <a:prstDash val="solid"/>
                      <a:miter/>
                    </a:ln>
                  </p:spPr>
                  <p:txBody>
                    <a:bodyPr rtlCol="0" anchor="ctr"/>
                    <a:lstStyle/>
                    <a:p>
                      <a:endParaRPr lang="th-TH"/>
                    </a:p>
                  </p:txBody>
                </p:sp>
                <p:sp>
                  <p:nvSpPr>
                    <p:cNvPr id="2828" name="Freeform: Shape 2827">
                      <a:extLst>
                        <a:ext uri="{FF2B5EF4-FFF2-40B4-BE49-F238E27FC236}">
                          <a16:creationId xmlns:a16="http://schemas.microsoft.com/office/drawing/2014/main" id="{1844A3AF-E272-4353-ABDD-37FEEF4A8CB3}"/>
                        </a:ext>
                      </a:extLst>
                    </p:cNvPr>
                    <p:cNvSpPr/>
                    <p:nvPr/>
                  </p:nvSpPr>
                  <p:spPr>
                    <a:xfrm>
                      <a:off x="7090005" y="90912"/>
                      <a:ext cx="70321" cy="77735"/>
                    </a:xfrm>
                    <a:custGeom>
                      <a:avLst/>
                      <a:gdLst>
                        <a:gd name="connsiteX0" fmla="*/ 42581 w 70321"/>
                        <a:gd name="connsiteY0" fmla="*/ 77735 h 77735"/>
                        <a:gd name="connsiteX1" fmla="*/ 56914 w 70321"/>
                        <a:gd name="connsiteY1" fmla="*/ 73065 h 77735"/>
                        <a:gd name="connsiteX2" fmla="*/ 68636 w 70321"/>
                        <a:gd name="connsiteY2" fmla="*/ 61663 h 77735"/>
                        <a:gd name="connsiteX3" fmla="*/ 67308 w 70321"/>
                        <a:gd name="connsiteY3" fmla="*/ 46094 h 77735"/>
                        <a:gd name="connsiteX4" fmla="*/ 40475 w 70321"/>
                        <a:gd name="connsiteY4" fmla="*/ 37256 h 77735"/>
                        <a:gd name="connsiteX5" fmla="*/ 49770 w 70321"/>
                        <a:gd name="connsiteY5" fmla="*/ 13490 h 77735"/>
                        <a:gd name="connsiteX6" fmla="*/ 30675 w 70321"/>
                        <a:gd name="connsiteY6" fmla="*/ 897 h 77735"/>
                        <a:gd name="connsiteX7" fmla="*/ 14557 w 70321"/>
                        <a:gd name="connsiteY7" fmla="*/ 23564 h 77735"/>
                        <a:gd name="connsiteX8" fmla="*/ 41 w 70321"/>
                        <a:gd name="connsiteY8" fmla="*/ 38996 h 77735"/>
                        <a:gd name="connsiteX9" fmla="*/ 865 w 70321"/>
                        <a:gd name="connsiteY9" fmla="*/ 44445 h 77735"/>
                        <a:gd name="connsiteX10" fmla="*/ 42581 w 70321"/>
                        <a:gd name="connsiteY10" fmla="*/ 77735 h 7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321" h="77735">
                          <a:moveTo>
                            <a:pt x="42581" y="77735"/>
                          </a:moveTo>
                          <a:cubicBezTo>
                            <a:pt x="47664" y="77735"/>
                            <a:pt x="52564" y="75629"/>
                            <a:pt x="56914" y="73065"/>
                          </a:cubicBezTo>
                          <a:cubicBezTo>
                            <a:pt x="61676" y="70226"/>
                            <a:pt x="66210" y="66608"/>
                            <a:pt x="68636" y="61663"/>
                          </a:cubicBezTo>
                          <a:cubicBezTo>
                            <a:pt x="71109" y="56717"/>
                            <a:pt x="71018" y="50215"/>
                            <a:pt x="67308" y="46094"/>
                          </a:cubicBezTo>
                          <a:cubicBezTo>
                            <a:pt x="60852" y="38996"/>
                            <a:pt x="48397" y="42613"/>
                            <a:pt x="40475" y="37256"/>
                          </a:cubicBezTo>
                          <a:cubicBezTo>
                            <a:pt x="46473" y="30799"/>
                            <a:pt x="51144" y="22190"/>
                            <a:pt x="49770" y="13490"/>
                          </a:cubicBezTo>
                          <a:cubicBezTo>
                            <a:pt x="48397" y="4790"/>
                            <a:pt x="38735" y="-2629"/>
                            <a:pt x="30675" y="897"/>
                          </a:cubicBezTo>
                          <a:cubicBezTo>
                            <a:pt x="22021" y="4652"/>
                            <a:pt x="21105" y="16741"/>
                            <a:pt x="14557" y="23564"/>
                          </a:cubicBezTo>
                          <a:cubicBezTo>
                            <a:pt x="9520" y="28830"/>
                            <a:pt x="728" y="31761"/>
                            <a:pt x="41" y="38996"/>
                          </a:cubicBezTo>
                          <a:cubicBezTo>
                            <a:pt x="-142" y="40828"/>
                            <a:pt x="316" y="42659"/>
                            <a:pt x="865" y="44445"/>
                          </a:cubicBezTo>
                          <a:cubicBezTo>
                            <a:pt x="6040" y="61617"/>
                            <a:pt x="23486" y="77644"/>
                            <a:pt x="42581" y="77735"/>
                          </a:cubicBezTo>
                          <a:close/>
                        </a:path>
                      </a:pathLst>
                    </a:custGeom>
                    <a:solidFill>
                      <a:srgbClr val="798D8D"/>
                    </a:solidFill>
                    <a:ln w="4577" cap="flat">
                      <a:noFill/>
                      <a:prstDash val="solid"/>
                      <a:miter/>
                    </a:ln>
                  </p:spPr>
                  <p:txBody>
                    <a:bodyPr rtlCol="0" anchor="ctr"/>
                    <a:lstStyle/>
                    <a:p>
                      <a:endParaRPr lang="th-TH"/>
                    </a:p>
                  </p:txBody>
                </p:sp>
                <p:sp>
                  <p:nvSpPr>
                    <p:cNvPr id="2829" name="Freeform: Shape 2828">
                      <a:extLst>
                        <a:ext uri="{FF2B5EF4-FFF2-40B4-BE49-F238E27FC236}">
                          <a16:creationId xmlns:a16="http://schemas.microsoft.com/office/drawing/2014/main" id="{DBA46219-5A07-4C0C-8C3A-00B94EBFC6A5}"/>
                        </a:ext>
                      </a:extLst>
                    </p:cNvPr>
                    <p:cNvSpPr/>
                    <p:nvPr/>
                  </p:nvSpPr>
                  <p:spPr>
                    <a:xfrm>
                      <a:off x="7070481" y="75714"/>
                      <a:ext cx="68194" cy="41875"/>
                    </a:xfrm>
                    <a:custGeom>
                      <a:avLst/>
                      <a:gdLst>
                        <a:gd name="connsiteX0" fmla="*/ 34034 w 68194"/>
                        <a:gd name="connsiteY0" fmla="*/ 22598 h 41875"/>
                        <a:gd name="connsiteX1" fmla="*/ 7567 w 68194"/>
                        <a:gd name="connsiteY1" fmla="*/ 41876 h 41875"/>
                        <a:gd name="connsiteX2" fmla="*/ 561 w 68194"/>
                        <a:gd name="connsiteY2" fmla="*/ 22552 h 41875"/>
                        <a:gd name="connsiteX3" fmla="*/ 13978 w 68194"/>
                        <a:gd name="connsiteY3" fmla="*/ 5792 h 41875"/>
                        <a:gd name="connsiteX4" fmla="*/ 68195 w 68194"/>
                        <a:gd name="connsiteY4" fmla="*/ 14859 h 41875"/>
                        <a:gd name="connsiteX5" fmla="*/ 34034 w 68194"/>
                        <a:gd name="connsiteY5" fmla="*/ 22598 h 4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94" h="41875">
                          <a:moveTo>
                            <a:pt x="34034" y="22598"/>
                          </a:moveTo>
                          <a:cubicBezTo>
                            <a:pt x="25059" y="28871"/>
                            <a:pt x="17595" y="37434"/>
                            <a:pt x="7567" y="41876"/>
                          </a:cubicBezTo>
                          <a:cubicBezTo>
                            <a:pt x="1293" y="38075"/>
                            <a:pt x="-1225" y="29650"/>
                            <a:pt x="561" y="22552"/>
                          </a:cubicBezTo>
                          <a:cubicBezTo>
                            <a:pt x="2347" y="15454"/>
                            <a:pt x="7704" y="9639"/>
                            <a:pt x="13978" y="5792"/>
                          </a:cubicBezTo>
                          <a:cubicBezTo>
                            <a:pt x="30966" y="-4602"/>
                            <a:pt x="55648" y="-664"/>
                            <a:pt x="68195" y="14859"/>
                          </a:cubicBezTo>
                          <a:cubicBezTo>
                            <a:pt x="59403" y="20766"/>
                            <a:pt x="45436" y="14676"/>
                            <a:pt x="34034" y="22598"/>
                          </a:cubicBezTo>
                          <a:close/>
                        </a:path>
                      </a:pathLst>
                    </a:custGeom>
                    <a:solidFill>
                      <a:srgbClr val="798D8D"/>
                    </a:solidFill>
                    <a:ln w="4577" cap="flat">
                      <a:noFill/>
                      <a:prstDash val="solid"/>
                      <a:miter/>
                    </a:ln>
                  </p:spPr>
                  <p:txBody>
                    <a:bodyPr rtlCol="0" anchor="ctr"/>
                    <a:lstStyle/>
                    <a:p>
                      <a:endParaRPr lang="th-TH"/>
                    </a:p>
                  </p:txBody>
                </p:sp>
                <p:sp>
                  <p:nvSpPr>
                    <p:cNvPr id="2830" name="Freeform: Shape 2829">
                      <a:extLst>
                        <a:ext uri="{FF2B5EF4-FFF2-40B4-BE49-F238E27FC236}">
                          <a16:creationId xmlns:a16="http://schemas.microsoft.com/office/drawing/2014/main" id="{80595E51-2DF4-4962-AAB9-6238A675BB60}"/>
                        </a:ext>
                      </a:extLst>
                    </p:cNvPr>
                    <p:cNvSpPr/>
                    <p:nvPr/>
                  </p:nvSpPr>
                  <p:spPr>
                    <a:xfrm>
                      <a:off x="7072234" y="90299"/>
                      <a:ext cx="43586" cy="67633"/>
                    </a:xfrm>
                    <a:custGeom>
                      <a:avLst/>
                      <a:gdLst>
                        <a:gd name="connsiteX0" fmla="*/ 14285 w 43586"/>
                        <a:gd name="connsiteY0" fmla="*/ 19278 h 67633"/>
                        <a:gd name="connsiteX1" fmla="*/ 11813 w 43586"/>
                        <a:gd name="connsiteY1" fmla="*/ 20377 h 67633"/>
                        <a:gd name="connsiteX2" fmla="*/ 9248 w 43586"/>
                        <a:gd name="connsiteY2" fmla="*/ 18820 h 67633"/>
                        <a:gd name="connsiteX3" fmla="*/ 3708 w 43586"/>
                        <a:gd name="connsiteY3" fmla="*/ 7922 h 67633"/>
                        <a:gd name="connsiteX4" fmla="*/ 594 w 43586"/>
                        <a:gd name="connsiteY4" fmla="*/ 23720 h 67633"/>
                        <a:gd name="connsiteX5" fmla="*/ 37960 w 43586"/>
                        <a:gd name="connsiteY5" fmla="*/ 67634 h 67633"/>
                        <a:gd name="connsiteX6" fmla="*/ 33609 w 43586"/>
                        <a:gd name="connsiteY6" fmla="*/ 42082 h 67633"/>
                        <a:gd name="connsiteX7" fmla="*/ 40432 w 43586"/>
                        <a:gd name="connsiteY7" fmla="*/ 0 h 67633"/>
                        <a:gd name="connsiteX8" fmla="*/ 14285 w 43586"/>
                        <a:gd name="connsiteY8" fmla="*/ 19278 h 6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586" h="67633">
                          <a:moveTo>
                            <a:pt x="14285" y="19278"/>
                          </a:moveTo>
                          <a:cubicBezTo>
                            <a:pt x="13553" y="19828"/>
                            <a:pt x="12729" y="20423"/>
                            <a:pt x="11813" y="20377"/>
                          </a:cubicBezTo>
                          <a:cubicBezTo>
                            <a:pt x="10805" y="20331"/>
                            <a:pt x="9935" y="19599"/>
                            <a:pt x="9248" y="18820"/>
                          </a:cubicBezTo>
                          <a:cubicBezTo>
                            <a:pt x="6501" y="15752"/>
                            <a:pt x="4578" y="11952"/>
                            <a:pt x="3708" y="7922"/>
                          </a:cubicBezTo>
                          <a:cubicBezTo>
                            <a:pt x="-1" y="12089"/>
                            <a:pt x="-688" y="18271"/>
                            <a:pt x="594" y="23720"/>
                          </a:cubicBezTo>
                          <a:cubicBezTo>
                            <a:pt x="4166" y="38785"/>
                            <a:pt x="22391" y="64108"/>
                            <a:pt x="37960" y="67634"/>
                          </a:cubicBezTo>
                          <a:cubicBezTo>
                            <a:pt x="39608" y="59529"/>
                            <a:pt x="34342" y="50600"/>
                            <a:pt x="33609" y="42082"/>
                          </a:cubicBezTo>
                          <a:cubicBezTo>
                            <a:pt x="32556" y="29261"/>
                            <a:pt x="50690" y="7372"/>
                            <a:pt x="40432" y="0"/>
                          </a:cubicBezTo>
                          <a:cubicBezTo>
                            <a:pt x="31366" y="5724"/>
                            <a:pt x="22894" y="12822"/>
                            <a:pt x="14285" y="19278"/>
                          </a:cubicBezTo>
                          <a:close/>
                        </a:path>
                      </a:pathLst>
                    </a:custGeom>
                    <a:solidFill>
                      <a:srgbClr val="A6A6A6"/>
                    </a:solidFill>
                    <a:ln w="4577" cap="flat">
                      <a:noFill/>
                      <a:prstDash val="solid"/>
                      <a:miter/>
                    </a:ln>
                  </p:spPr>
                  <p:txBody>
                    <a:bodyPr rtlCol="0" anchor="ctr"/>
                    <a:lstStyle/>
                    <a:p>
                      <a:endParaRPr lang="th-TH"/>
                    </a:p>
                  </p:txBody>
                </p:sp>
                <p:sp>
                  <p:nvSpPr>
                    <p:cNvPr id="2831" name="Freeform: Shape 2830">
                      <a:extLst>
                        <a:ext uri="{FF2B5EF4-FFF2-40B4-BE49-F238E27FC236}">
                          <a16:creationId xmlns:a16="http://schemas.microsoft.com/office/drawing/2014/main" id="{57C477B1-C88A-407C-B8F7-F13E70C0ED04}"/>
                        </a:ext>
                      </a:extLst>
                    </p:cNvPr>
                    <p:cNvSpPr/>
                    <p:nvPr/>
                  </p:nvSpPr>
                  <p:spPr>
                    <a:xfrm>
                      <a:off x="7096954" y="89520"/>
                      <a:ext cx="42820" cy="76901"/>
                    </a:xfrm>
                    <a:custGeom>
                      <a:avLst/>
                      <a:gdLst>
                        <a:gd name="connsiteX0" fmla="*/ 26885 w 42820"/>
                        <a:gd name="connsiteY0" fmla="*/ 74548 h 76901"/>
                        <a:gd name="connsiteX1" fmla="*/ 9256 w 42820"/>
                        <a:gd name="connsiteY1" fmla="*/ 65573 h 76901"/>
                        <a:gd name="connsiteX2" fmla="*/ 1929 w 42820"/>
                        <a:gd name="connsiteY2" fmla="*/ 30177 h 76901"/>
                        <a:gd name="connsiteX3" fmla="*/ 24504 w 42820"/>
                        <a:gd name="connsiteY3" fmla="*/ 0 h 76901"/>
                        <a:gd name="connsiteX4" fmla="*/ 26473 w 42820"/>
                        <a:gd name="connsiteY4" fmla="*/ 8655 h 76901"/>
                        <a:gd name="connsiteX5" fmla="*/ 18231 w 42820"/>
                        <a:gd name="connsiteY5" fmla="*/ 34435 h 76901"/>
                        <a:gd name="connsiteX6" fmla="*/ 19788 w 42820"/>
                        <a:gd name="connsiteY6" fmla="*/ 60719 h 76901"/>
                        <a:gd name="connsiteX7" fmla="*/ 36731 w 42820"/>
                        <a:gd name="connsiteY7" fmla="*/ 71480 h 76901"/>
                        <a:gd name="connsiteX8" fmla="*/ 42821 w 42820"/>
                        <a:gd name="connsiteY8" fmla="*/ 75235 h 76901"/>
                        <a:gd name="connsiteX9" fmla="*/ 26885 w 42820"/>
                        <a:gd name="connsiteY9" fmla="*/ 74548 h 76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20" h="76901">
                          <a:moveTo>
                            <a:pt x="26885" y="74548"/>
                          </a:moveTo>
                          <a:cubicBezTo>
                            <a:pt x="20475" y="72671"/>
                            <a:pt x="14110" y="70107"/>
                            <a:pt x="9256" y="65573"/>
                          </a:cubicBezTo>
                          <a:cubicBezTo>
                            <a:pt x="-86" y="56919"/>
                            <a:pt x="-2009" y="42265"/>
                            <a:pt x="1929" y="30177"/>
                          </a:cubicBezTo>
                          <a:cubicBezTo>
                            <a:pt x="5867" y="18088"/>
                            <a:pt x="14751" y="8197"/>
                            <a:pt x="24504" y="0"/>
                          </a:cubicBezTo>
                          <a:cubicBezTo>
                            <a:pt x="27160" y="1694"/>
                            <a:pt x="27114" y="5587"/>
                            <a:pt x="26473" y="8655"/>
                          </a:cubicBezTo>
                          <a:cubicBezTo>
                            <a:pt x="24642" y="17492"/>
                            <a:pt x="20612" y="25735"/>
                            <a:pt x="18231" y="34435"/>
                          </a:cubicBezTo>
                          <a:cubicBezTo>
                            <a:pt x="15850" y="43135"/>
                            <a:pt x="15209" y="52981"/>
                            <a:pt x="19788" y="60719"/>
                          </a:cubicBezTo>
                          <a:cubicBezTo>
                            <a:pt x="23314" y="66718"/>
                            <a:pt x="29816" y="70839"/>
                            <a:pt x="36731" y="71480"/>
                          </a:cubicBezTo>
                          <a:cubicBezTo>
                            <a:pt x="39936" y="71801"/>
                            <a:pt x="41951" y="71938"/>
                            <a:pt x="42821" y="75235"/>
                          </a:cubicBezTo>
                          <a:cubicBezTo>
                            <a:pt x="37784" y="78395"/>
                            <a:pt x="33342" y="76426"/>
                            <a:pt x="26885" y="74548"/>
                          </a:cubicBezTo>
                          <a:close/>
                        </a:path>
                      </a:pathLst>
                    </a:custGeom>
                    <a:solidFill>
                      <a:srgbClr val="7C9093"/>
                    </a:solidFill>
                    <a:ln w="4577" cap="flat">
                      <a:noFill/>
                      <a:prstDash val="solid"/>
                      <a:miter/>
                    </a:ln>
                  </p:spPr>
                  <p:txBody>
                    <a:bodyPr rtlCol="0" anchor="ctr"/>
                    <a:lstStyle/>
                    <a:p>
                      <a:endParaRPr lang="th-TH"/>
                    </a:p>
                  </p:txBody>
                </p:sp>
                <p:sp>
                  <p:nvSpPr>
                    <p:cNvPr id="2832" name="Freeform: Shape 2831">
                      <a:extLst>
                        <a:ext uri="{FF2B5EF4-FFF2-40B4-BE49-F238E27FC236}">
                          <a16:creationId xmlns:a16="http://schemas.microsoft.com/office/drawing/2014/main" id="{1E135DD1-B275-4E38-804F-499F1C49BE3A}"/>
                        </a:ext>
                      </a:extLst>
                    </p:cNvPr>
                    <p:cNvSpPr/>
                    <p:nvPr/>
                  </p:nvSpPr>
                  <p:spPr>
                    <a:xfrm>
                      <a:off x="7071486" y="84454"/>
                      <a:ext cx="51272" cy="36479"/>
                    </a:xfrm>
                    <a:custGeom>
                      <a:avLst/>
                      <a:gdLst>
                        <a:gd name="connsiteX0" fmla="*/ 47591 w 51272"/>
                        <a:gd name="connsiteY0" fmla="*/ 5387 h 36479"/>
                        <a:gd name="connsiteX1" fmla="*/ 14164 w 51272"/>
                        <a:gd name="connsiteY1" fmla="*/ 36479 h 36479"/>
                        <a:gd name="connsiteX2" fmla="*/ 2990 w 51272"/>
                        <a:gd name="connsiteY2" fmla="*/ 25993 h 36479"/>
                        <a:gd name="connsiteX3" fmla="*/ 472 w 51272"/>
                        <a:gd name="connsiteY3" fmla="*/ 24390 h 36479"/>
                        <a:gd name="connsiteX4" fmla="*/ 14 w 51272"/>
                        <a:gd name="connsiteY4" fmla="*/ 22009 h 36479"/>
                        <a:gd name="connsiteX5" fmla="*/ 10317 w 51272"/>
                        <a:gd name="connsiteY5" fmla="*/ 7402 h 36479"/>
                        <a:gd name="connsiteX6" fmla="*/ 28176 w 51272"/>
                        <a:gd name="connsiteY6" fmla="*/ 2273 h 36479"/>
                        <a:gd name="connsiteX7" fmla="*/ 40539 w 51272"/>
                        <a:gd name="connsiteY7" fmla="*/ 213 h 36479"/>
                        <a:gd name="connsiteX8" fmla="*/ 51255 w 51272"/>
                        <a:gd name="connsiteY8" fmla="*/ 5066 h 3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272" h="36479">
                          <a:moveTo>
                            <a:pt x="47591" y="5387"/>
                          </a:moveTo>
                          <a:cubicBezTo>
                            <a:pt x="33442" y="11706"/>
                            <a:pt x="21490" y="22833"/>
                            <a:pt x="14164" y="36479"/>
                          </a:cubicBezTo>
                          <a:cubicBezTo>
                            <a:pt x="11828" y="31809"/>
                            <a:pt x="7799" y="28008"/>
                            <a:pt x="2990" y="25993"/>
                          </a:cubicBezTo>
                          <a:cubicBezTo>
                            <a:pt x="2075" y="25581"/>
                            <a:pt x="1021" y="25215"/>
                            <a:pt x="472" y="24390"/>
                          </a:cubicBezTo>
                          <a:cubicBezTo>
                            <a:pt x="14" y="23703"/>
                            <a:pt x="-32" y="22833"/>
                            <a:pt x="14" y="22009"/>
                          </a:cubicBezTo>
                          <a:cubicBezTo>
                            <a:pt x="289" y="15782"/>
                            <a:pt x="4868" y="10424"/>
                            <a:pt x="10317" y="7402"/>
                          </a:cubicBezTo>
                          <a:cubicBezTo>
                            <a:pt x="15766" y="4380"/>
                            <a:pt x="22040" y="3326"/>
                            <a:pt x="28176" y="2273"/>
                          </a:cubicBezTo>
                          <a:cubicBezTo>
                            <a:pt x="32297" y="1586"/>
                            <a:pt x="36418" y="899"/>
                            <a:pt x="40539" y="213"/>
                          </a:cubicBezTo>
                          <a:cubicBezTo>
                            <a:pt x="45027" y="-520"/>
                            <a:pt x="51667" y="533"/>
                            <a:pt x="51255" y="5066"/>
                          </a:cubicBezTo>
                        </a:path>
                      </a:pathLst>
                    </a:custGeom>
                    <a:solidFill>
                      <a:srgbClr val="7C9093"/>
                    </a:solidFill>
                    <a:ln w="4577" cap="flat">
                      <a:noFill/>
                      <a:prstDash val="solid"/>
                      <a:miter/>
                    </a:ln>
                  </p:spPr>
                  <p:txBody>
                    <a:bodyPr rtlCol="0" anchor="ctr"/>
                    <a:lstStyle/>
                    <a:p>
                      <a:endParaRPr lang="th-TH"/>
                    </a:p>
                  </p:txBody>
                </p:sp>
                <p:sp>
                  <p:nvSpPr>
                    <p:cNvPr id="2833" name="Freeform: Shape 2832">
                      <a:extLst>
                        <a:ext uri="{FF2B5EF4-FFF2-40B4-BE49-F238E27FC236}">
                          <a16:creationId xmlns:a16="http://schemas.microsoft.com/office/drawing/2014/main" id="{0A4AF9BB-EE05-4265-A8DC-5848037763E1}"/>
                        </a:ext>
                      </a:extLst>
                    </p:cNvPr>
                    <p:cNvSpPr/>
                    <p:nvPr/>
                  </p:nvSpPr>
                  <p:spPr>
                    <a:xfrm>
                      <a:off x="7082948" y="75644"/>
                      <a:ext cx="63283" cy="30590"/>
                    </a:xfrm>
                    <a:custGeom>
                      <a:avLst/>
                      <a:gdLst>
                        <a:gd name="connsiteX0" fmla="*/ 44830 w 63283"/>
                        <a:gd name="connsiteY0" fmla="*/ 17494 h 30590"/>
                        <a:gd name="connsiteX1" fmla="*/ 29856 w 63283"/>
                        <a:gd name="connsiteY1" fmla="*/ 4718 h 30590"/>
                        <a:gd name="connsiteX2" fmla="*/ 9296 w 63283"/>
                        <a:gd name="connsiteY2" fmla="*/ 9480 h 30590"/>
                        <a:gd name="connsiteX3" fmla="*/ 0 w 63283"/>
                        <a:gd name="connsiteY3" fmla="*/ 10854 h 30590"/>
                        <a:gd name="connsiteX4" fmla="*/ 26513 w 63283"/>
                        <a:gd name="connsiteY4" fmla="*/ 551 h 30590"/>
                        <a:gd name="connsiteX5" fmla="*/ 63284 w 63283"/>
                        <a:gd name="connsiteY5" fmla="*/ 30590 h 30590"/>
                        <a:gd name="connsiteX6" fmla="*/ 44830 w 63283"/>
                        <a:gd name="connsiteY6" fmla="*/ 17494 h 30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283" h="30590">
                          <a:moveTo>
                            <a:pt x="44830" y="17494"/>
                          </a:moveTo>
                          <a:cubicBezTo>
                            <a:pt x="44097" y="10442"/>
                            <a:pt x="36954" y="5405"/>
                            <a:pt x="29856" y="4718"/>
                          </a:cubicBezTo>
                          <a:cubicBezTo>
                            <a:pt x="22804" y="4031"/>
                            <a:pt x="15844" y="6641"/>
                            <a:pt x="9296" y="9480"/>
                          </a:cubicBezTo>
                          <a:cubicBezTo>
                            <a:pt x="6319" y="10763"/>
                            <a:pt x="2976" y="12091"/>
                            <a:pt x="0" y="10854"/>
                          </a:cubicBezTo>
                          <a:cubicBezTo>
                            <a:pt x="4991" y="2062"/>
                            <a:pt x="16576" y="-1464"/>
                            <a:pt x="26513" y="551"/>
                          </a:cubicBezTo>
                          <a:cubicBezTo>
                            <a:pt x="40251" y="3344"/>
                            <a:pt x="58567" y="17540"/>
                            <a:pt x="63284" y="30590"/>
                          </a:cubicBezTo>
                          <a:cubicBezTo>
                            <a:pt x="49088" y="28804"/>
                            <a:pt x="46524" y="33384"/>
                            <a:pt x="44830" y="17494"/>
                          </a:cubicBezTo>
                          <a:close/>
                        </a:path>
                      </a:pathLst>
                    </a:custGeom>
                    <a:solidFill>
                      <a:srgbClr val="4C686A"/>
                    </a:solidFill>
                    <a:ln w="4577" cap="flat">
                      <a:noFill/>
                      <a:prstDash val="solid"/>
                      <a:miter/>
                    </a:ln>
                  </p:spPr>
                  <p:txBody>
                    <a:bodyPr rtlCol="0" anchor="ctr"/>
                    <a:lstStyle/>
                    <a:p>
                      <a:endParaRPr lang="th-TH"/>
                    </a:p>
                  </p:txBody>
                </p:sp>
              </p:grpSp>
              <p:sp>
                <p:nvSpPr>
                  <p:cNvPr id="2740" name="Freeform: Shape 2739">
                    <a:extLst>
                      <a:ext uri="{FF2B5EF4-FFF2-40B4-BE49-F238E27FC236}">
                        <a16:creationId xmlns:a16="http://schemas.microsoft.com/office/drawing/2014/main" id="{604400CE-CC56-49AA-A928-0970FB9B46A3}"/>
                      </a:ext>
                    </a:extLst>
                  </p:cNvPr>
                  <p:cNvSpPr/>
                  <p:nvPr/>
                </p:nvSpPr>
                <p:spPr>
                  <a:xfrm>
                    <a:off x="6855181" y="-41030"/>
                    <a:ext cx="82103" cy="74365"/>
                  </a:xfrm>
                  <a:custGeom>
                    <a:avLst/>
                    <a:gdLst>
                      <a:gd name="connsiteX0" fmla="*/ 49180 w 82103"/>
                      <a:gd name="connsiteY0" fmla="*/ 10211 h 74365"/>
                      <a:gd name="connsiteX1" fmla="*/ 0 w 82103"/>
                      <a:gd name="connsiteY1" fmla="*/ 0 h 74365"/>
                      <a:gd name="connsiteX2" fmla="*/ 21156 w 82103"/>
                      <a:gd name="connsiteY2" fmla="*/ 74365 h 74365"/>
                      <a:gd name="connsiteX3" fmla="*/ 82104 w 82103"/>
                      <a:gd name="connsiteY3" fmla="*/ 6640 h 74365"/>
                      <a:gd name="connsiteX4" fmla="*/ 49180 w 82103"/>
                      <a:gd name="connsiteY4" fmla="*/ 10211 h 74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103" h="74365">
                        <a:moveTo>
                          <a:pt x="49180" y="10211"/>
                        </a:moveTo>
                        <a:cubicBezTo>
                          <a:pt x="32512" y="8242"/>
                          <a:pt x="15615" y="6228"/>
                          <a:pt x="0" y="0"/>
                        </a:cubicBezTo>
                        <a:cubicBezTo>
                          <a:pt x="16073" y="20606"/>
                          <a:pt x="18912" y="48310"/>
                          <a:pt x="21156" y="74365"/>
                        </a:cubicBezTo>
                        <a:cubicBezTo>
                          <a:pt x="19782" y="58613"/>
                          <a:pt x="69191" y="-3389"/>
                          <a:pt x="82104" y="6640"/>
                        </a:cubicBezTo>
                        <a:cubicBezTo>
                          <a:pt x="73175" y="13096"/>
                          <a:pt x="59758" y="11494"/>
                          <a:pt x="49180" y="10211"/>
                        </a:cubicBezTo>
                        <a:close/>
                      </a:path>
                    </a:pathLst>
                  </a:custGeom>
                  <a:solidFill>
                    <a:srgbClr val="808080"/>
                  </a:solidFill>
                  <a:ln w="4577" cap="flat">
                    <a:noFill/>
                    <a:prstDash val="solid"/>
                    <a:miter/>
                  </a:ln>
                </p:spPr>
                <p:txBody>
                  <a:bodyPr rtlCol="0" anchor="ctr"/>
                  <a:lstStyle/>
                  <a:p>
                    <a:endParaRPr lang="th-TH"/>
                  </a:p>
                </p:txBody>
              </p:sp>
              <p:sp>
                <p:nvSpPr>
                  <p:cNvPr id="2741" name="Freeform: Shape 2740">
                    <a:extLst>
                      <a:ext uri="{FF2B5EF4-FFF2-40B4-BE49-F238E27FC236}">
                        <a16:creationId xmlns:a16="http://schemas.microsoft.com/office/drawing/2014/main" id="{950CCF56-07D3-486F-A89C-373431168C5D}"/>
                      </a:ext>
                    </a:extLst>
                  </p:cNvPr>
                  <p:cNvSpPr/>
                  <p:nvPr/>
                </p:nvSpPr>
                <p:spPr>
                  <a:xfrm>
                    <a:off x="6845748" y="-50188"/>
                    <a:ext cx="78165" cy="58567"/>
                  </a:xfrm>
                  <a:custGeom>
                    <a:avLst/>
                    <a:gdLst>
                      <a:gd name="connsiteX0" fmla="*/ 0 w 78165"/>
                      <a:gd name="connsiteY0" fmla="*/ 0 h 58567"/>
                      <a:gd name="connsiteX1" fmla="*/ 24911 w 78165"/>
                      <a:gd name="connsiteY1" fmla="*/ 45013 h 58567"/>
                      <a:gd name="connsiteX2" fmla="*/ 29444 w 78165"/>
                      <a:gd name="connsiteY2" fmla="*/ 58567 h 58567"/>
                      <a:gd name="connsiteX3" fmla="*/ 36358 w 78165"/>
                      <a:gd name="connsiteY3" fmla="*/ 32329 h 58567"/>
                      <a:gd name="connsiteX4" fmla="*/ 53164 w 78165"/>
                      <a:gd name="connsiteY4" fmla="*/ 29306 h 58567"/>
                      <a:gd name="connsiteX5" fmla="*/ 78166 w 78165"/>
                      <a:gd name="connsiteY5" fmla="*/ 22484 h 58567"/>
                      <a:gd name="connsiteX6" fmla="*/ 42357 w 78165"/>
                      <a:gd name="connsiteY6" fmla="*/ 15203 h 58567"/>
                      <a:gd name="connsiteX7" fmla="*/ 0 w 78165"/>
                      <a:gd name="connsiteY7" fmla="*/ 0 h 5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165" h="58567">
                        <a:moveTo>
                          <a:pt x="0" y="0"/>
                        </a:moveTo>
                        <a:cubicBezTo>
                          <a:pt x="13325" y="11173"/>
                          <a:pt x="19416" y="28528"/>
                          <a:pt x="24911" y="45013"/>
                        </a:cubicBezTo>
                        <a:cubicBezTo>
                          <a:pt x="26422" y="49546"/>
                          <a:pt x="27933" y="54034"/>
                          <a:pt x="29444" y="58567"/>
                        </a:cubicBezTo>
                        <a:cubicBezTo>
                          <a:pt x="37366" y="53484"/>
                          <a:pt x="29947" y="39243"/>
                          <a:pt x="36358" y="32329"/>
                        </a:cubicBezTo>
                        <a:cubicBezTo>
                          <a:pt x="40388" y="27979"/>
                          <a:pt x="47257" y="29123"/>
                          <a:pt x="53164" y="29306"/>
                        </a:cubicBezTo>
                        <a:cubicBezTo>
                          <a:pt x="61544" y="29581"/>
                          <a:pt x="71938" y="27566"/>
                          <a:pt x="78166" y="22484"/>
                        </a:cubicBezTo>
                        <a:cubicBezTo>
                          <a:pt x="68641" y="16302"/>
                          <a:pt x="53438" y="17630"/>
                          <a:pt x="42357" y="15203"/>
                        </a:cubicBezTo>
                        <a:cubicBezTo>
                          <a:pt x="27704" y="11952"/>
                          <a:pt x="13417" y="6869"/>
                          <a:pt x="0" y="0"/>
                        </a:cubicBezTo>
                        <a:close/>
                      </a:path>
                    </a:pathLst>
                  </a:custGeom>
                  <a:solidFill>
                    <a:srgbClr val="527172"/>
                  </a:solidFill>
                  <a:ln w="4577" cap="flat">
                    <a:noFill/>
                    <a:prstDash val="solid"/>
                    <a:miter/>
                  </a:ln>
                </p:spPr>
                <p:txBody>
                  <a:bodyPr rtlCol="0" anchor="ctr"/>
                  <a:lstStyle/>
                  <a:p>
                    <a:endParaRPr lang="th-TH"/>
                  </a:p>
                </p:txBody>
              </p:sp>
              <p:sp>
                <p:nvSpPr>
                  <p:cNvPr id="2742" name="Freeform: Shape 2741">
                    <a:extLst>
                      <a:ext uri="{FF2B5EF4-FFF2-40B4-BE49-F238E27FC236}">
                        <a16:creationId xmlns:a16="http://schemas.microsoft.com/office/drawing/2014/main" id="{5D705875-8DBD-4227-A93C-FF6F4CCCADEF}"/>
                      </a:ext>
                    </a:extLst>
                  </p:cNvPr>
                  <p:cNvSpPr/>
                  <p:nvPr/>
                </p:nvSpPr>
                <p:spPr>
                  <a:xfrm>
                    <a:off x="6843596" y="-49364"/>
                    <a:ext cx="71205" cy="32969"/>
                  </a:xfrm>
                  <a:custGeom>
                    <a:avLst/>
                    <a:gdLst>
                      <a:gd name="connsiteX0" fmla="*/ 0 w 71205"/>
                      <a:gd name="connsiteY0" fmla="*/ 0 h 32969"/>
                      <a:gd name="connsiteX1" fmla="*/ 24086 w 71205"/>
                      <a:gd name="connsiteY1" fmla="*/ 32970 h 32969"/>
                      <a:gd name="connsiteX2" fmla="*/ 71206 w 71205"/>
                      <a:gd name="connsiteY2" fmla="*/ 19965 h 32969"/>
                      <a:gd name="connsiteX3" fmla="*/ 0 w 71205"/>
                      <a:gd name="connsiteY3" fmla="*/ 0 h 32969"/>
                    </a:gdLst>
                    <a:ahLst/>
                    <a:cxnLst>
                      <a:cxn ang="0">
                        <a:pos x="connsiteX0" y="connsiteY0"/>
                      </a:cxn>
                      <a:cxn ang="0">
                        <a:pos x="connsiteX1" y="connsiteY1"/>
                      </a:cxn>
                      <a:cxn ang="0">
                        <a:pos x="connsiteX2" y="connsiteY2"/>
                      </a:cxn>
                      <a:cxn ang="0">
                        <a:pos x="connsiteX3" y="connsiteY3"/>
                      </a:cxn>
                    </a:cxnLst>
                    <a:rect l="l" t="t" r="r" b="b"/>
                    <a:pathLst>
                      <a:path w="71205" h="32969">
                        <a:moveTo>
                          <a:pt x="0" y="0"/>
                        </a:moveTo>
                        <a:cubicBezTo>
                          <a:pt x="8013" y="10990"/>
                          <a:pt x="16027" y="21980"/>
                          <a:pt x="24086" y="32970"/>
                        </a:cubicBezTo>
                        <a:cubicBezTo>
                          <a:pt x="36725" y="23079"/>
                          <a:pt x="55591" y="20148"/>
                          <a:pt x="71206" y="19965"/>
                        </a:cubicBezTo>
                        <a:cubicBezTo>
                          <a:pt x="54125" y="23491"/>
                          <a:pt x="11494" y="15706"/>
                          <a:pt x="0" y="0"/>
                        </a:cubicBezTo>
                        <a:close/>
                      </a:path>
                    </a:pathLst>
                  </a:custGeom>
                  <a:solidFill>
                    <a:srgbClr val="415658"/>
                  </a:solidFill>
                  <a:ln w="4577" cap="flat">
                    <a:noFill/>
                    <a:prstDash val="solid"/>
                    <a:miter/>
                  </a:ln>
                </p:spPr>
                <p:txBody>
                  <a:bodyPr rtlCol="0" anchor="ctr"/>
                  <a:lstStyle/>
                  <a:p>
                    <a:endParaRPr lang="th-TH"/>
                  </a:p>
                </p:txBody>
              </p:sp>
              <p:sp>
                <p:nvSpPr>
                  <p:cNvPr id="2743" name="Freeform: Shape 2742">
                    <a:extLst>
                      <a:ext uri="{FF2B5EF4-FFF2-40B4-BE49-F238E27FC236}">
                        <a16:creationId xmlns:a16="http://schemas.microsoft.com/office/drawing/2014/main" id="{0F9A409E-E0AA-4536-8F25-187B7B60390C}"/>
                      </a:ext>
                    </a:extLst>
                  </p:cNvPr>
                  <p:cNvSpPr/>
                  <p:nvPr/>
                </p:nvSpPr>
                <p:spPr>
                  <a:xfrm>
                    <a:off x="6826311" y="-57272"/>
                    <a:ext cx="49397" cy="86261"/>
                  </a:xfrm>
                  <a:custGeom>
                    <a:avLst/>
                    <a:gdLst>
                      <a:gd name="connsiteX0" fmla="*/ 20765 w 49397"/>
                      <a:gd name="connsiteY0" fmla="*/ 7359 h 86261"/>
                      <a:gd name="connsiteX1" fmla="*/ 11836 w 49397"/>
                      <a:gd name="connsiteY1" fmla="*/ 582 h 86261"/>
                      <a:gd name="connsiteX2" fmla="*/ 1579 w 49397"/>
                      <a:gd name="connsiteY2" fmla="*/ 3100 h 86261"/>
                      <a:gd name="connsiteX3" fmla="*/ 22 w 49397"/>
                      <a:gd name="connsiteY3" fmla="*/ 10747 h 86261"/>
                      <a:gd name="connsiteX4" fmla="*/ 34457 w 49397"/>
                      <a:gd name="connsiteY4" fmla="*/ 79206 h 86261"/>
                      <a:gd name="connsiteX5" fmla="*/ 47782 w 49397"/>
                      <a:gd name="connsiteY5" fmla="*/ 56951 h 86261"/>
                      <a:gd name="connsiteX6" fmla="*/ 20765 w 49397"/>
                      <a:gd name="connsiteY6" fmla="*/ 7359 h 8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97" h="86261">
                        <a:moveTo>
                          <a:pt x="20765" y="7359"/>
                        </a:moveTo>
                        <a:cubicBezTo>
                          <a:pt x="18201" y="4566"/>
                          <a:pt x="15408" y="1818"/>
                          <a:pt x="11836" y="582"/>
                        </a:cubicBezTo>
                        <a:cubicBezTo>
                          <a:pt x="8264" y="-655"/>
                          <a:pt x="3777" y="32"/>
                          <a:pt x="1579" y="3100"/>
                        </a:cubicBezTo>
                        <a:cubicBezTo>
                          <a:pt x="68" y="5252"/>
                          <a:pt x="-70" y="8092"/>
                          <a:pt x="22" y="10747"/>
                        </a:cubicBezTo>
                        <a:cubicBezTo>
                          <a:pt x="984" y="36757"/>
                          <a:pt x="18110" y="58966"/>
                          <a:pt x="34457" y="79206"/>
                        </a:cubicBezTo>
                        <a:cubicBezTo>
                          <a:pt x="51766" y="100636"/>
                          <a:pt x="50530" y="67391"/>
                          <a:pt x="47782" y="56951"/>
                        </a:cubicBezTo>
                        <a:cubicBezTo>
                          <a:pt x="42883" y="38543"/>
                          <a:pt x="33587" y="21325"/>
                          <a:pt x="20765" y="7359"/>
                        </a:cubicBezTo>
                        <a:close/>
                      </a:path>
                    </a:pathLst>
                  </a:custGeom>
                  <a:solidFill>
                    <a:srgbClr val="9C9C9C"/>
                  </a:solidFill>
                  <a:ln w="4577" cap="flat">
                    <a:noFill/>
                    <a:prstDash val="solid"/>
                    <a:miter/>
                  </a:ln>
                </p:spPr>
                <p:txBody>
                  <a:bodyPr rtlCol="0" anchor="ctr"/>
                  <a:lstStyle/>
                  <a:p>
                    <a:endParaRPr lang="th-TH"/>
                  </a:p>
                </p:txBody>
              </p:sp>
              <p:sp>
                <p:nvSpPr>
                  <p:cNvPr id="2744" name="Freeform: Shape 2743">
                    <a:extLst>
                      <a:ext uri="{FF2B5EF4-FFF2-40B4-BE49-F238E27FC236}">
                        <a16:creationId xmlns:a16="http://schemas.microsoft.com/office/drawing/2014/main" id="{0EB5877E-5319-456E-B9E6-4BC30240FE44}"/>
                      </a:ext>
                    </a:extLst>
                  </p:cNvPr>
                  <p:cNvSpPr/>
                  <p:nvPr/>
                </p:nvSpPr>
                <p:spPr>
                  <a:xfrm>
                    <a:off x="6829855" y="-57219"/>
                    <a:ext cx="48233" cy="83787"/>
                  </a:xfrm>
                  <a:custGeom>
                    <a:avLst/>
                    <a:gdLst>
                      <a:gd name="connsiteX0" fmla="*/ 17862 w 48233"/>
                      <a:gd name="connsiteY0" fmla="*/ 28828 h 83787"/>
                      <a:gd name="connsiteX1" fmla="*/ 2247 w 48233"/>
                      <a:gd name="connsiteY1" fmla="*/ 9550 h 83787"/>
                      <a:gd name="connsiteX2" fmla="*/ 416 w 48233"/>
                      <a:gd name="connsiteY2" fmla="*/ 2269 h 83787"/>
                      <a:gd name="connsiteX3" fmla="*/ 11360 w 48233"/>
                      <a:gd name="connsiteY3" fmla="*/ 2452 h 83787"/>
                      <a:gd name="connsiteX4" fmla="*/ 29814 w 48233"/>
                      <a:gd name="connsiteY4" fmla="*/ 21776 h 83787"/>
                      <a:gd name="connsiteX5" fmla="*/ 46070 w 48233"/>
                      <a:gd name="connsiteY5" fmla="*/ 52365 h 83787"/>
                      <a:gd name="connsiteX6" fmla="*/ 47993 w 48233"/>
                      <a:gd name="connsiteY6" fmla="*/ 73887 h 83787"/>
                      <a:gd name="connsiteX7" fmla="*/ 21617 w 48233"/>
                      <a:gd name="connsiteY7" fmla="*/ 71780 h 83787"/>
                      <a:gd name="connsiteX8" fmla="*/ 17862 w 48233"/>
                      <a:gd name="connsiteY8" fmla="*/ 28828 h 83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33" h="83787">
                        <a:moveTo>
                          <a:pt x="17862" y="28828"/>
                        </a:moveTo>
                        <a:cubicBezTo>
                          <a:pt x="13146" y="22051"/>
                          <a:pt x="7056" y="16281"/>
                          <a:pt x="2247" y="9550"/>
                        </a:cubicBezTo>
                        <a:cubicBezTo>
                          <a:pt x="691" y="7397"/>
                          <a:pt x="-729" y="4650"/>
                          <a:pt x="416" y="2269"/>
                        </a:cubicBezTo>
                        <a:cubicBezTo>
                          <a:pt x="2247" y="-1486"/>
                          <a:pt x="7971" y="25"/>
                          <a:pt x="11360" y="2452"/>
                        </a:cubicBezTo>
                        <a:cubicBezTo>
                          <a:pt x="18641" y="7626"/>
                          <a:pt x="24502" y="14587"/>
                          <a:pt x="29814" y="21776"/>
                        </a:cubicBezTo>
                        <a:cubicBezTo>
                          <a:pt x="36728" y="31117"/>
                          <a:pt x="43002" y="41146"/>
                          <a:pt x="46070" y="52365"/>
                        </a:cubicBezTo>
                        <a:cubicBezTo>
                          <a:pt x="47993" y="59325"/>
                          <a:pt x="48634" y="66652"/>
                          <a:pt x="47993" y="73887"/>
                        </a:cubicBezTo>
                        <a:cubicBezTo>
                          <a:pt x="46436" y="91013"/>
                          <a:pt x="25967" y="82999"/>
                          <a:pt x="21617" y="71780"/>
                        </a:cubicBezTo>
                        <a:cubicBezTo>
                          <a:pt x="15802" y="56806"/>
                          <a:pt x="29356" y="45267"/>
                          <a:pt x="17862" y="28828"/>
                        </a:cubicBezTo>
                        <a:close/>
                      </a:path>
                    </a:pathLst>
                  </a:custGeom>
                  <a:solidFill>
                    <a:srgbClr val="81999B"/>
                  </a:solidFill>
                  <a:ln w="4577" cap="flat">
                    <a:noFill/>
                    <a:prstDash val="solid"/>
                    <a:miter/>
                  </a:ln>
                </p:spPr>
                <p:txBody>
                  <a:bodyPr rtlCol="0" anchor="ctr"/>
                  <a:lstStyle/>
                  <a:p>
                    <a:endParaRPr lang="th-TH"/>
                  </a:p>
                </p:txBody>
              </p:sp>
              <p:sp>
                <p:nvSpPr>
                  <p:cNvPr id="2745" name="Freeform: Shape 2744">
                    <a:extLst>
                      <a:ext uri="{FF2B5EF4-FFF2-40B4-BE49-F238E27FC236}">
                        <a16:creationId xmlns:a16="http://schemas.microsoft.com/office/drawing/2014/main" id="{83E346A2-1D2B-4F70-B8FF-FD5FE60065A0}"/>
                      </a:ext>
                    </a:extLst>
                  </p:cNvPr>
                  <p:cNvSpPr/>
                  <p:nvPr/>
                </p:nvSpPr>
                <p:spPr>
                  <a:xfrm>
                    <a:off x="6830229" y="-45930"/>
                    <a:ext cx="35181" cy="64612"/>
                  </a:xfrm>
                  <a:custGeom>
                    <a:avLst/>
                    <a:gdLst>
                      <a:gd name="connsiteX0" fmla="*/ 9017 w 35181"/>
                      <a:gd name="connsiteY0" fmla="*/ 37686 h 64612"/>
                      <a:gd name="connsiteX1" fmla="*/ 591 w 35181"/>
                      <a:gd name="connsiteY1" fmla="*/ 19278 h 64612"/>
                      <a:gd name="connsiteX2" fmla="*/ 4438 w 35181"/>
                      <a:gd name="connsiteY2" fmla="*/ 0 h 64612"/>
                      <a:gd name="connsiteX3" fmla="*/ 21930 w 35181"/>
                      <a:gd name="connsiteY3" fmla="*/ 26330 h 64612"/>
                      <a:gd name="connsiteX4" fmla="*/ 33882 w 35181"/>
                      <a:gd name="connsiteY4" fmla="*/ 63696 h 64612"/>
                      <a:gd name="connsiteX5" fmla="*/ 9017 w 35181"/>
                      <a:gd name="connsiteY5" fmla="*/ 37686 h 6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81" h="64612">
                        <a:moveTo>
                          <a:pt x="9017" y="37686"/>
                        </a:moveTo>
                        <a:cubicBezTo>
                          <a:pt x="5399" y="31962"/>
                          <a:pt x="2011" y="25918"/>
                          <a:pt x="591" y="19278"/>
                        </a:cubicBezTo>
                        <a:cubicBezTo>
                          <a:pt x="-782" y="12638"/>
                          <a:pt x="133" y="5220"/>
                          <a:pt x="4438" y="0"/>
                        </a:cubicBezTo>
                        <a:cubicBezTo>
                          <a:pt x="12177" y="7235"/>
                          <a:pt x="17351" y="16760"/>
                          <a:pt x="21930" y="26330"/>
                        </a:cubicBezTo>
                        <a:cubicBezTo>
                          <a:pt x="24494" y="31779"/>
                          <a:pt x="39651" y="58659"/>
                          <a:pt x="33882" y="63696"/>
                        </a:cubicBezTo>
                        <a:cubicBezTo>
                          <a:pt x="26876" y="69832"/>
                          <a:pt x="12589" y="43364"/>
                          <a:pt x="9017" y="37686"/>
                        </a:cubicBezTo>
                        <a:close/>
                      </a:path>
                    </a:pathLst>
                  </a:custGeom>
                  <a:solidFill>
                    <a:srgbClr val="888A8A"/>
                  </a:solidFill>
                  <a:ln w="4577" cap="flat">
                    <a:noFill/>
                    <a:prstDash val="solid"/>
                    <a:miter/>
                  </a:ln>
                </p:spPr>
                <p:txBody>
                  <a:bodyPr rtlCol="0" anchor="ctr"/>
                  <a:lstStyle/>
                  <a:p>
                    <a:endParaRPr lang="th-TH"/>
                  </a:p>
                </p:txBody>
              </p:sp>
              <p:grpSp>
                <p:nvGrpSpPr>
                  <p:cNvPr id="2746" name="Graphic 4">
                    <a:extLst>
                      <a:ext uri="{FF2B5EF4-FFF2-40B4-BE49-F238E27FC236}">
                        <a16:creationId xmlns:a16="http://schemas.microsoft.com/office/drawing/2014/main" id="{C7125D47-7150-48AF-9BD1-734ACE888397}"/>
                      </a:ext>
                    </a:extLst>
                  </p:cNvPr>
                  <p:cNvGrpSpPr/>
                  <p:nvPr/>
                </p:nvGrpSpPr>
                <p:grpSpPr>
                  <a:xfrm>
                    <a:off x="6746544" y="-19352"/>
                    <a:ext cx="159472" cy="126546"/>
                    <a:chOff x="6746544" y="-19352"/>
                    <a:chExt cx="159472" cy="126546"/>
                  </a:xfrm>
                </p:grpSpPr>
                <p:sp>
                  <p:nvSpPr>
                    <p:cNvPr id="2810" name="Freeform: Shape 2809">
                      <a:extLst>
                        <a:ext uri="{FF2B5EF4-FFF2-40B4-BE49-F238E27FC236}">
                          <a16:creationId xmlns:a16="http://schemas.microsoft.com/office/drawing/2014/main" id="{687A8C0C-068B-4764-8CE9-CC1F4C579845}"/>
                        </a:ext>
                      </a:extLst>
                    </p:cNvPr>
                    <p:cNvSpPr/>
                    <p:nvPr/>
                  </p:nvSpPr>
                  <p:spPr>
                    <a:xfrm>
                      <a:off x="6766758" y="47117"/>
                      <a:ext cx="32013" cy="53163"/>
                    </a:xfrm>
                    <a:custGeom>
                      <a:avLst/>
                      <a:gdLst>
                        <a:gd name="connsiteX0" fmla="*/ 29536 w 32013"/>
                        <a:gd name="connsiteY0" fmla="*/ 7189 h 53163"/>
                        <a:gd name="connsiteX1" fmla="*/ 22163 w 32013"/>
                        <a:gd name="connsiteY1" fmla="*/ 30863 h 53163"/>
                        <a:gd name="connsiteX2" fmla="*/ 19187 w 32013"/>
                        <a:gd name="connsiteY2" fmla="*/ 36175 h 53163"/>
                        <a:gd name="connsiteX3" fmla="*/ 2107 w 32013"/>
                        <a:gd name="connsiteY3" fmla="*/ 53164 h 53163"/>
                        <a:gd name="connsiteX4" fmla="*/ 3755 w 32013"/>
                        <a:gd name="connsiteY4" fmla="*/ 32649 h 53163"/>
                        <a:gd name="connsiteX5" fmla="*/ 8426 w 32013"/>
                        <a:gd name="connsiteY5" fmla="*/ 24544 h 53163"/>
                        <a:gd name="connsiteX6" fmla="*/ 29307 w 32013"/>
                        <a:gd name="connsiteY6" fmla="*/ 0 h 53163"/>
                        <a:gd name="connsiteX7" fmla="*/ 31596 w 32013"/>
                        <a:gd name="connsiteY7" fmla="*/ 7464 h 5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13" h="53163">
                          <a:moveTo>
                            <a:pt x="29536" y="7189"/>
                          </a:moveTo>
                          <a:cubicBezTo>
                            <a:pt x="30543" y="15569"/>
                            <a:pt x="26284" y="23537"/>
                            <a:pt x="22163" y="30863"/>
                          </a:cubicBezTo>
                          <a:cubicBezTo>
                            <a:pt x="21156" y="32649"/>
                            <a:pt x="20194" y="34389"/>
                            <a:pt x="19187" y="36175"/>
                          </a:cubicBezTo>
                          <a:cubicBezTo>
                            <a:pt x="15111" y="43410"/>
                            <a:pt x="10166" y="51332"/>
                            <a:pt x="2107" y="53164"/>
                          </a:cubicBezTo>
                          <a:cubicBezTo>
                            <a:pt x="-1923" y="47211"/>
                            <a:pt x="504" y="39060"/>
                            <a:pt x="3755" y="32649"/>
                          </a:cubicBezTo>
                          <a:cubicBezTo>
                            <a:pt x="5175" y="29856"/>
                            <a:pt x="6732" y="27154"/>
                            <a:pt x="8426" y="24544"/>
                          </a:cubicBezTo>
                          <a:cubicBezTo>
                            <a:pt x="14241" y="15478"/>
                            <a:pt x="21568" y="7464"/>
                            <a:pt x="29307" y="0"/>
                          </a:cubicBezTo>
                          <a:cubicBezTo>
                            <a:pt x="31642" y="1603"/>
                            <a:pt x="32650" y="4854"/>
                            <a:pt x="31596" y="7464"/>
                          </a:cubicBezTo>
                        </a:path>
                      </a:pathLst>
                    </a:custGeom>
                    <a:solidFill>
                      <a:srgbClr val="566D71"/>
                    </a:solidFill>
                    <a:ln w="4577" cap="flat">
                      <a:noFill/>
                      <a:prstDash val="solid"/>
                      <a:miter/>
                    </a:ln>
                  </p:spPr>
                  <p:txBody>
                    <a:bodyPr rtlCol="0" anchor="ctr"/>
                    <a:lstStyle/>
                    <a:p>
                      <a:endParaRPr lang="th-TH"/>
                    </a:p>
                  </p:txBody>
                </p:sp>
                <p:sp>
                  <p:nvSpPr>
                    <p:cNvPr id="2811" name="Freeform: Shape 2810">
                      <a:extLst>
                        <a:ext uri="{FF2B5EF4-FFF2-40B4-BE49-F238E27FC236}">
                          <a16:creationId xmlns:a16="http://schemas.microsoft.com/office/drawing/2014/main" id="{6C16D4A8-9B5A-4D58-B3D9-88F07F25821F}"/>
                        </a:ext>
                      </a:extLst>
                    </p:cNvPr>
                    <p:cNvSpPr/>
                    <p:nvPr/>
                  </p:nvSpPr>
                  <p:spPr>
                    <a:xfrm>
                      <a:off x="6754663" y="13115"/>
                      <a:ext cx="87882" cy="92541"/>
                    </a:xfrm>
                    <a:custGeom>
                      <a:avLst/>
                      <a:gdLst>
                        <a:gd name="connsiteX0" fmla="*/ 86094 w 87882"/>
                        <a:gd name="connsiteY0" fmla="*/ 45954 h 92541"/>
                        <a:gd name="connsiteX1" fmla="*/ 80187 w 87882"/>
                        <a:gd name="connsiteY1" fmla="*/ 81854 h 92541"/>
                        <a:gd name="connsiteX2" fmla="*/ 68098 w 87882"/>
                        <a:gd name="connsiteY2" fmla="*/ 91562 h 92541"/>
                        <a:gd name="connsiteX3" fmla="*/ 53170 w 87882"/>
                        <a:gd name="connsiteY3" fmla="*/ 89455 h 92541"/>
                        <a:gd name="connsiteX4" fmla="*/ 73501 w 87882"/>
                        <a:gd name="connsiteY4" fmla="*/ 74161 h 92541"/>
                        <a:gd name="connsiteX5" fmla="*/ 69975 w 87882"/>
                        <a:gd name="connsiteY5" fmla="*/ 48976 h 92541"/>
                        <a:gd name="connsiteX6" fmla="*/ 59077 w 87882"/>
                        <a:gd name="connsiteY6" fmla="*/ 41970 h 92541"/>
                        <a:gd name="connsiteX7" fmla="*/ 50010 w 87882"/>
                        <a:gd name="connsiteY7" fmla="*/ 31163 h 92541"/>
                        <a:gd name="connsiteX8" fmla="*/ 35998 w 87882"/>
                        <a:gd name="connsiteY8" fmla="*/ 38307 h 92541"/>
                        <a:gd name="connsiteX9" fmla="*/ 31098 w 87882"/>
                        <a:gd name="connsiteY9" fmla="*/ 26950 h 92541"/>
                        <a:gd name="connsiteX10" fmla="*/ 26428 w 87882"/>
                        <a:gd name="connsiteY10" fmla="*/ 15411 h 92541"/>
                        <a:gd name="connsiteX11" fmla="*/ 21024 w 87882"/>
                        <a:gd name="connsiteY11" fmla="*/ 16418 h 92541"/>
                        <a:gd name="connsiteX12" fmla="*/ 189 w 87882"/>
                        <a:gd name="connsiteY12" fmla="*/ 36521 h 92541"/>
                        <a:gd name="connsiteX13" fmla="*/ 13056 w 87882"/>
                        <a:gd name="connsiteY13" fmla="*/ 2635 h 92541"/>
                        <a:gd name="connsiteX14" fmla="*/ 34212 w 87882"/>
                        <a:gd name="connsiteY14" fmla="*/ 483 h 92541"/>
                        <a:gd name="connsiteX15" fmla="*/ 86094 w 87882"/>
                        <a:gd name="connsiteY15" fmla="*/ 45954 h 9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7882" h="92541">
                          <a:moveTo>
                            <a:pt x="86094" y="45954"/>
                          </a:moveTo>
                          <a:cubicBezTo>
                            <a:pt x="89849" y="57951"/>
                            <a:pt x="87605" y="71689"/>
                            <a:pt x="80187" y="81854"/>
                          </a:cubicBezTo>
                          <a:cubicBezTo>
                            <a:pt x="77119" y="86113"/>
                            <a:pt x="73043" y="89822"/>
                            <a:pt x="68098" y="91562"/>
                          </a:cubicBezTo>
                          <a:cubicBezTo>
                            <a:pt x="63152" y="93302"/>
                            <a:pt x="57245" y="92798"/>
                            <a:pt x="53170" y="89455"/>
                          </a:cubicBezTo>
                          <a:cubicBezTo>
                            <a:pt x="62007" y="88448"/>
                            <a:pt x="70067" y="82358"/>
                            <a:pt x="73501" y="74161"/>
                          </a:cubicBezTo>
                          <a:cubicBezTo>
                            <a:pt x="76890" y="65965"/>
                            <a:pt x="75516" y="55936"/>
                            <a:pt x="69975" y="48976"/>
                          </a:cubicBezTo>
                          <a:cubicBezTo>
                            <a:pt x="65945" y="52044"/>
                            <a:pt x="60725" y="46732"/>
                            <a:pt x="59077" y="41970"/>
                          </a:cubicBezTo>
                          <a:cubicBezTo>
                            <a:pt x="57428" y="37208"/>
                            <a:pt x="55047" y="30980"/>
                            <a:pt x="50010" y="31163"/>
                          </a:cubicBezTo>
                          <a:cubicBezTo>
                            <a:pt x="44607" y="31346"/>
                            <a:pt x="41310" y="39268"/>
                            <a:pt x="35998" y="38307"/>
                          </a:cubicBezTo>
                          <a:cubicBezTo>
                            <a:pt x="31510" y="37482"/>
                            <a:pt x="30732" y="31484"/>
                            <a:pt x="31098" y="26950"/>
                          </a:cubicBezTo>
                          <a:cubicBezTo>
                            <a:pt x="31464" y="22417"/>
                            <a:pt x="30869" y="16418"/>
                            <a:pt x="26428" y="15411"/>
                          </a:cubicBezTo>
                          <a:cubicBezTo>
                            <a:pt x="24596" y="14999"/>
                            <a:pt x="22718" y="15686"/>
                            <a:pt x="21024" y="16418"/>
                          </a:cubicBezTo>
                          <a:cubicBezTo>
                            <a:pt x="12095" y="20494"/>
                            <a:pt x="4585" y="27729"/>
                            <a:pt x="189" y="36521"/>
                          </a:cubicBezTo>
                          <a:cubicBezTo>
                            <a:pt x="-773" y="23745"/>
                            <a:pt x="1700" y="8588"/>
                            <a:pt x="13056" y="2635"/>
                          </a:cubicBezTo>
                          <a:cubicBezTo>
                            <a:pt x="19421" y="-708"/>
                            <a:pt x="27023" y="-158"/>
                            <a:pt x="34212" y="483"/>
                          </a:cubicBezTo>
                          <a:cubicBezTo>
                            <a:pt x="58573" y="2772"/>
                            <a:pt x="78813" y="22783"/>
                            <a:pt x="86094" y="45954"/>
                          </a:cubicBezTo>
                          <a:close/>
                        </a:path>
                      </a:pathLst>
                    </a:custGeom>
                    <a:solidFill>
                      <a:srgbClr val="6A8084"/>
                    </a:solidFill>
                    <a:ln w="4577" cap="flat">
                      <a:noFill/>
                      <a:prstDash val="solid"/>
                      <a:miter/>
                    </a:ln>
                  </p:spPr>
                  <p:txBody>
                    <a:bodyPr rtlCol="0" anchor="ctr"/>
                    <a:lstStyle/>
                    <a:p>
                      <a:endParaRPr lang="th-TH"/>
                    </a:p>
                  </p:txBody>
                </p:sp>
                <p:sp>
                  <p:nvSpPr>
                    <p:cNvPr id="2812" name="Freeform: Shape 2811">
                      <a:extLst>
                        <a:ext uri="{FF2B5EF4-FFF2-40B4-BE49-F238E27FC236}">
                          <a16:creationId xmlns:a16="http://schemas.microsoft.com/office/drawing/2014/main" id="{6A6539F6-1022-4F5D-8801-8E58F6FC586E}"/>
                        </a:ext>
                      </a:extLst>
                    </p:cNvPr>
                    <p:cNvSpPr/>
                    <p:nvPr/>
                  </p:nvSpPr>
                  <p:spPr>
                    <a:xfrm>
                      <a:off x="6783426" y="43779"/>
                      <a:ext cx="51561" cy="62357"/>
                    </a:xfrm>
                    <a:custGeom>
                      <a:avLst/>
                      <a:gdLst>
                        <a:gd name="connsiteX0" fmla="*/ 44555 w 51561"/>
                        <a:gd name="connsiteY0" fmla="*/ 52106 h 62357"/>
                        <a:gd name="connsiteX1" fmla="*/ 44418 w 51561"/>
                        <a:gd name="connsiteY1" fmla="*/ 15610 h 62357"/>
                        <a:gd name="connsiteX2" fmla="*/ 30818 w 51561"/>
                        <a:gd name="connsiteY2" fmla="*/ 3842 h 62357"/>
                        <a:gd name="connsiteX3" fmla="*/ 26788 w 51561"/>
                        <a:gd name="connsiteY3" fmla="*/ 133 h 62357"/>
                        <a:gd name="connsiteX4" fmla="*/ 21018 w 51561"/>
                        <a:gd name="connsiteY4" fmla="*/ 5536 h 62357"/>
                        <a:gd name="connsiteX5" fmla="*/ 23399 w 51561"/>
                        <a:gd name="connsiteY5" fmla="*/ 14237 h 62357"/>
                        <a:gd name="connsiteX6" fmla="*/ 23857 w 51561"/>
                        <a:gd name="connsiteY6" fmla="*/ 31637 h 62357"/>
                        <a:gd name="connsiteX7" fmla="*/ 0 w 51561"/>
                        <a:gd name="connsiteY7" fmla="*/ 58563 h 62357"/>
                        <a:gd name="connsiteX8" fmla="*/ 44555 w 51561"/>
                        <a:gd name="connsiteY8" fmla="*/ 52106 h 6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561" h="62357">
                          <a:moveTo>
                            <a:pt x="44555" y="52106"/>
                          </a:moveTo>
                          <a:cubicBezTo>
                            <a:pt x="53942" y="42444"/>
                            <a:pt x="53897" y="25181"/>
                            <a:pt x="44418" y="15610"/>
                          </a:cubicBezTo>
                          <a:cubicBezTo>
                            <a:pt x="40205" y="11352"/>
                            <a:pt x="34527" y="8558"/>
                            <a:pt x="30818" y="3842"/>
                          </a:cubicBezTo>
                          <a:cubicBezTo>
                            <a:pt x="29673" y="2377"/>
                            <a:pt x="28574" y="637"/>
                            <a:pt x="26788" y="133"/>
                          </a:cubicBezTo>
                          <a:cubicBezTo>
                            <a:pt x="23857" y="-691"/>
                            <a:pt x="21110" y="2468"/>
                            <a:pt x="21018" y="5536"/>
                          </a:cubicBezTo>
                          <a:cubicBezTo>
                            <a:pt x="20881" y="8558"/>
                            <a:pt x="22392" y="11398"/>
                            <a:pt x="23399" y="14237"/>
                          </a:cubicBezTo>
                          <a:cubicBezTo>
                            <a:pt x="25368" y="19777"/>
                            <a:pt x="25552" y="26005"/>
                            <a:pt x="23857" y="31637"/>
                          </a:cubicBezTo>
                          <a:cubicBezTo>
                            <a:pt x="20148" y="44138"/>
                            <a:pt x="9067" y="50595"/>
                            <a:pt x="0" y="58563"/>
                          </a:cubicBezTo>
                          <a:cubicBezTo>
                            <a:pt x="11173" y="65889"/>
                            <a:pt x="34939" y="61997"/>
                            <a:pt x="44555" y="52106"/>
                          </a:cubicBezTo>
                          <a:close/>
                        </a:path>
                      </a:pathLst>
                    </a:custGeom>
                    <a:solidFill>
                      <a:srgbClr val="787C7E"/>
                    </a:solidFill>
                    <a:ln w="4577" cap="flat">
                      <a:noFill/>
                      <a:prstDash val="solid"/>
                      <a:miter/>
                    </a:ln>
                  </p:spPr>
                  <p:txBody>
                    <a:bodyPr rtlCol="0" anchor="ctr"/>
                    <a:lstStyle/>
                    <a:p>
                      <a:endParaRPr lang="th-TH"/>
                    </a:p>
                  </p:txBody>
                </p:sp>
                <p:sp>
                  <p:nvSpPr>
                    <p:cNvPr id="2813" name="Freeform: Shape 2812">
                      <a:extLst>
                        <a:ext uri="{FF2B5EF4-FFF2-40B4-BE49-F238E27FC236}">
                          <a16:creationId xmlns:a16="http://schemas.microsoft.com/office/drawing/2014/main" id="{7394EADD-D64B-4BEE-A416-1448E9C66349}"/>
                        </a:ext>
                      </a:extLst>
                    </p:cNvPr>
                    <p:cNvSpPr/>
                    <p:nvPr/>
                  </p:nvSpPr>
                  <p:spPr>
                    <a:xfrm>
                      <a:off x="6764102" y="45469"/>
                      <a:ext cx="52938" cy="58887"/>
                    </a:xfrm>
                    <a:custGeom>
                      <a:avLst/>
                      <a:gdLst>
                        <a:gd name="connsiteX0" fmla="*/ 47806 w 52938"/>
                        <a:gd name="connsiteY0" fmla="*/ 42678 h 58887"/>
                        <a:gd name="connsiteX1" fmla="*/ 40159 w 52938"/>
                        <a:gd name="connsiteY1" fmla="*/ 0 h 58887"/>
                        <a:gd name="connsiteX2" fmla="*/ 33931 w 52938"/>
                        <a:gd name="connsiteY2" fmla="*/ 10257 h 58887"/>
                        <a:gd name="connsiteX3" fmla="*/ 0 w 52938"/>
                        <a:gd name="connsiteY3" fmla="*/ 58888 h 58887"/>
                        <a:gd name="connsiteX4" fmla="*/ 47806 w 52938"/>
                        <a:gd name="connsiteY4" fmla="*/ 42678 h 58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38" h="58887">
                          <a:moveTo>
                            <a:pt x="47806" y="42678"/>
                          </a:moveTo>
                          <a:cubicBezTo>
                            <a:pt x="56827" y="29352"/>
                            <a:pt x="53759" y="8655"/>
                            <a:pt x="40159" y="0"/>
                          </a:cubicBezTo>
                          <a:cubicBezTo>
                            <a:pt x="36267" y="1511"/>
                            <a:pt x="34985" y="6228"/>
                            <a:pt x="33931" y="10257"/>
                          </a:cubicBezTo>
                          <a:cubicBezTo>
                            <a:pt x="28437" y="30680"/>
                            <a:pt x="15707" y="45608"/>
                            <a:pt x="0" y="58888"/>
                          </a:cubicBezTo>
                          <a:cubicBezTo>
                            <a:pt x="16943" y="58842"/>
                            <a:pt x="37137" y="58476"/>
                            <a:pt x="47806" y="42678"/>
                          </a:cubicBezTo>
                          <a:close/>
                        </a:path>
                      </a:pathLst>
                    </a:custGeom>
                    <a:solidFill>
                      <a:srgbClr val="A7B0B0"/>
                    </a:solidFill>
                    <a:ln w="4577" cap="flat">
                      <a:noFill/>
                      <a:prstDash val="solid"/>
                      <a:miter/>
                    </a:ln>
                  </p:spPr>
                  <p:txBody>
                    <a:bodyPr rtlCol="0" anchor="ctr"/>
                    <a:lstStyle/>
                    <a:p>
                      <a:endParaRPr lang="th-TH"/>
                    </a:p>
                  </p:txBody>
                </p:sp>
                <p:sp>
                  <p:nvSpPr>
                    <p:cNvPr id="2814" name="Freeform: Shape 2813">
                      <a:extLst>
                        <a:ext uri="{FF2B5EF4-FFF2-40B4-BE49-F238E27FC236}">
                          <a16:creationId xmlns:a16="http://schemas.microsoft.com/office/drawing/2014/main" id="{3E3759D2-79B9-4237-AAF8-65A23FD72C65}"/>
                        </a:ext>
                      </a:extLst>
                    </p:cNvPr>
                    <p:cNvSpPr/>
                    <p:nvPr/>
                  </p:nvSpPr>
                  <p:spPr>
                    <a:xfrm>
                      <a:off x="6766346" y="51468"/>
                      <a:ext cx="32557" cy="52660"/>
                    </a:xfrm>
                    <a:custGeom>
                      <a:avLst/>
                      <a:gdLst>
                        <a:gd name="connsiteX0" fmla="*/ 32558 w 32557"/>
                        <a:gd name="connsiteY0" fmla="*/ 0 h 52660"/>
                        <a:gd name="connsiteX1" fmla="*/ 20606 w 32557"/>
                        <a:gd name="connsiteY1" fmla="*/ 35534 h 52660"/>
                        <a:gd name="connsiteX2" fmla="*/ 0 w 32557"/>
                        <a:gd name="connsiteY2" fmla="*/ 52660 h 52660"/>
                        <a:gd name="connsiteX3" fmla="*/ 32558 w 32557"/>
                        <a:gd name="connsiteY3" fmla="*/ 0 h 52660"/>
                      </a:gdLst>
                      <a:ahLst/>
                      <a:cxnLst>
                        <a:cxn ang="0">
                          <a:pos x="connsiteX0" y="connsiteY0"/>
                        </a:cxn>
                        <a:cxn ang="0">
                          <a:pos x="connsiteX1" y="connsiteY1"/>
                        </a:cxn>
                        <a:cxn ang="0">
                          <a:pos x="connsiteX2" y="connsiteY2"/>
                        </a:cxn>
                        <a:cxn ang="0">
                          <a:pos x="connsiteX3" y="connsiteY3"/>
                        </a:cxn>
                      </a:cxnLst>
                      <a:rect l="l" t="t" r="r" b="b"/>
                      <a:pathLst>
                        <a:path w="32557" h="52660">
                          <a:moveTo>
                            <a:pt x="32558" y="0"/>
                          </a:moveTo>
                          <a:cubicBezTo>
                            <a:pt x="31596" y="12593"/>
                            <a:pt x="27475" y="24910"/>
                            <a:pt x="20606" y="35534"/>
                          </a:cubicBezTo>
                          <a:cubicBezTo>
                            <a:pt x="15752" y="43044"/>
                            <a:pt x="8792" y="50599"/>
                            <a:pt x="0" y="52660"/>
                          </a:cubicBezTo>
                          <a:cubicBezTo>
                            <a:pt x="4762" y="34481"/>
                            <a:pt x="31001" y="20972"/>
                            <a:pt x="32558" y="0"/>
                          </a:cubicBezTo>
                          <a:close/>
                        </a:path>
                      </a:pathLst>
                    </a:custGeom>
                    <a:solidFill>
                      <a:srgbClr val="7A7A7A"/>
                    </a:solidFill>
                    <a:ln w="4577" cap="flat">
                      <a:noFill/>
                      <a:prstDash val="solid"/>
                      <a:miter/>
                    </a:ln>
                  </p:spPr>
                  <p:txBody>
                    <a:bodyPr rtlCol="0" anchor="ctr"/>
                    <a:lstStyle/>
                    <a:p>
                      <a:endParaRPr lang="th-TH"/>
                    </a:p>
                  </p:txBody>
                </p:sp>
                <p:sp>
                  <p:nvSpPr>
                    <p:cNvPr id="2815" name="Freeform: Shape 2814">
                      <a:extLst>
                        <a:ext uri="{FF2B5EF4-FFF2-40B4-BE49-F238E27FC236}">
                          <a16:creationId xmlns:a16="http://schemas.microsoft.com/office/drawing/2014/main" id="{DFADBBC5-FB6C-4F52-AD6A-FD3E47C16FDE}"/>
                        </a:ext>
                      </a:extLst>
                    </p:cNvPr>
                    <p:cNvSpPr/>
                    <p:nvPr/>
                  </p:nvSpPr>
                  <p:spPr>
                    <a:xfrm>
                      <a:off x="6768178" y="46756"/>
                      <a:ext cx="51815" cy="60437"/>
                    </a:xfrm>
                    <a:custGeom>
                      <a:avLst/>
                      <a:gdLst>
                        <a:gd name="connsiteX0" fmla="*/ 34939 w 51815"/>
                        <a:gd name="connsiteY0" fmla="*/ 36170 h 60437"/>
                        <a:gd name="connsiteX1" fmla="*/ 37732 w 51815"/>
                        <a:gd name="connsiteY1" fmla="*/ 27241 h 60437"/>
                        <a:gd name="connsiteX2" fmla="*/ 33290 w 51815"/>
                        <a:gd name="connsiteY2" fmla="*/ 12633 h 60437"/>
                        <a:gd name="connsiteX3" fmla="*/ 38511 w 51815"/>
                        <a:gd name="connsiteY3" fmla="*/ 86 h 60437"/>
                        <a:gd name="connsiteX4" fmla="*/ 47898 w 51815"/>
                        <a:gd name="connsiteY4" fmla="*/ 6451 h 60437"/>
                        <a:gd name="connsiteX5" fmla="*/ 40571 w 51815"/>
                        <a:gd name="connsiteY5" fmla="*/ 48946 h 60437"/>
                        <a:gd name="connsiteX6" fmla="*/ 0 w 51815"/>
                        <a:gd name="connsiteY6" fmla="*/ 57738 h 60437"/>
                        <a:gd name="connsiteX7" fmla="*/ 34939 w 51815"/>
                        <a:gd name="connsiteY7" fmla="*/ 36170 h 60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15" h="60437">
                          <a:moveTo>
                            <a:pt x="34939" y="36170"/>
                          </a:moveTo>
                          <a:cubicBezTo>
                            <a:pt x="36496" y="33423"/>
                            <a:pt x="37732" y="30400"/>
                            <a:pt x="37732" y="27241"/>
                          </a:cubicBezTo>
                          <a:cubicBezTo>
                            <a:pt x="37778" y="22112"/>
                            <a:pt x="34664" y="17579"/>
                            <a:pt x="33290" y="12633"/>
                          </a:cubicBezTo>
                          <a:cubicBezTo>
                            <a:pt x="31917" y="7688"/>
                            <a:pt x="33474" y="956"/>
                            <a:pt x="38511" y="86"/>
                          </a:cubicBezTo>
                          <a:cubicBezTo>
                            <a:pt x="42494" y="-600"/>
                            <a:pt x="45929" y="2925"/>
                            <a:pt x="47898" y="6451"/>
                          </a:cubicBezTo>
                          <a:cubicBezTo>
                            <a:pt x="55362" y="20006"/>
                            <a:pt x="51744" y="38276"/>
                            <a:pt x="40571" y="48946"/>
                          </a:cubicBezTo>
                          <a:cubicBezTo>
                            <a:pt x="30909" y="58196"/>
                            <a:pt x="12226" y="64194"/>
                            <a:pt x="0" y="57738"/>
                          </a:cubicBezTo>
                          <a:cubicBezTo>
                            <a:pt x="14012" y="54166"/>
                            <a:pt x="27246" y="49953"/>
                            <a:pt x="34939" y="36170"/>
                          </a:cubicBezTo>
                          <a:close/>
                        </a:path>
                      </a:pathLst>
                    </a:custGeom>
                    <a:solidFill>
                      <a:srgbClr val="7C9093"/>
                    </a:solidFill>
                    <a:ln w="4577" cap="flat">
                      <a:noFill/>
                      <a:prstDash val="solid"/>
                      <a:miter/>
                    </a:ln>
                  </p:spPr>
                  <p:txBody>
                    <a:bodyPr rtlCol="0" anchor="ctr"/>
                    <a:lstStyle/>
                    <a:p>
                      <a:endParaRPr lang="th-TH"/>
                    </a:p>
                  </p:txBody>
                </p:sp>
                <p:sp>
                  <p:nvSpPr>
                    <p:cNvPr id="2816" name="Freeform: Shape 2815">
                      <a:extLst>
                        <a:ext uri="{FF2B5EF4-FFF2-40B4-BE49-F238E27FC236}">
                          <a16:creationId xmlns:a16="http://schemas.microsoft.com/office/drawing/2014/main" id="{5097AF1C-DD4C-474F-9FE0-37ACC6C3D7FE}"/>
                        </a:ext>
                      </a:extLst>
                    </p:cNvPr>
                    <p:cNvSpPr/>
                    <p:nvPr/>
                  </p:nvSpPr>
                  <p:spPr>
                    <a:xfrm>
                      <a:off x="6764879" y="44691"/>
                      <a:ext cx="43274" cy="56781"/>
                    </a:xfrm>
                    <a:custGeom>
                      <a:avLst/>
                      <a:gdLst>
                        <a:gd name="connsiteX0" fmla="*/ 8519 w 43274"/>
                        <a:gd name="connsiteY0" fmla="*/ 25826 h 56781"/>
                        <a:gd name="connsiteX1" fmla="*/ 18959 w 43274"/>
                        <a:gd name="connsiteY1" fmla="*/ 16943 h 56781"/>
                        <a:gd name="connsiteX2" fmla="*/ 43274 w 43274"/>
                        <a:gd name="connsiteY2" fmla="*/ 0 h 56781"/>
                        <a:gd name="connsiteX3" fmla="*/ 7236 w 43274"/>
                        <a:gd name="connsiteY3" fmla="*/ 34893 h 56781"/>
                        <a:gd name="connsiteX4" fmla="*/ 3985 w 43274"/>
                        <a:gd name="connsiteY4" fmla="*/ 56781 h 56781"/>
                        <a:gd name="connsiteX5" fmla="*/ 8519 w 43274"/>
                        <a:gd name="connsiteY5" fmla="*/ 25826 h 5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 h="56781">
                          <a:moveTo>
                            <a:pt x="8519" y="25826"/>
                          </a:moveTo>
                          <a:cubicBezTo>
                            <a:pt x="11403" y="22255"/>
                            <a:pt x="15204" y="19553"/>
                            <a:pt x="18959" y="16943"/>
                          </a:cubicBezTo>
                          <a:cubicBezTo>
                            <a:pt x="27064" y="11310"/>
                            <a:pt x="35169" y="5632"/>
                            <a:pt x="43274" y="0"/>
                          </a:cubicBezTo>
                          <a:cubicBezTo>
                            <a:pt x="34620" y="14607"/>
                            <a:pt x="12731" y="18820"/>
                            <a:pt x="7236" y="34893"/>
                          </a:cubicBezTo>
                          <a:cubicBezTo>
                            <a:pt x="4855" y="41899"/>
                            <a:pt x="5679" y="49638"/>
                            <a:pt x="3985" y="56781"/>
                          </a:cubicBezTo>
                          <a:cubicBezTo>
                            <a:pt x="-4807" y="51012"/>
                            <a:pt x="2886" y="32878"/>
                            <a:pt x="8519" y="25826"/>
                          </a:cubicBezTo>
                          <a:close/>
                        </a:path>
                      </a:pathLst>
                    </a:custGeom>
                    <a:solidFill>
                      <a:srgbClr val="7A7A7A"/>
                    </a:solidFill>
                    <a:ln w="4577" cap="flat">
                      <a:noFill/>
                      <a:prstDash val="solid"/>
                      <a:miter/>
                    </a:ln>
                  </p:spPr>
                  <p:txBody>
                    <a:bodyPr rtlCol="0" anchor="ctr"/>
                    <a:lstStyle/>
                    <a:p>
                      <a:endParaRPr lang="th-TH"/>
                    </a:p>
                  </p:txBody>
                </p:sp>
                <p:sp>
                  <p:nvSpPr>
                    <p:cNvPr id="2817" name="Freeform: Shape 2816">
                      <a:extLst>
                        <a:ext uri="{FF2B5EF4-FFF2-40B4-BE49-F238E27FC236}">
                          <a16:creationId xmlns:a16="http://schemas.microsoft.com/office/drawing/2014/main" id="{20F0C7EE-6C8C-4C60-8358-E249FA98743F}"/>
                        </a:ext>
                      </a:extLst>
                    </p:cNvPr>
                    <p:cNvSpPr/>
                    <p:nvPr/>
                  </p:nvSpPr>
                  <p:spPr>
                    <a:xfrm>
                      <a:off x="6754979" y="25250"/>
                      <a:ext cx="54136" cy="75764"/>
                    </a:xfrm>
                    <a:custGeom>
                      <a:avLst/>
                      <a:gdLst>
                        <a:gd name="connsiteX0" fmla="*/ 10269 w 54136"/>
                        <a:gd name="connsiteY0" fmla="*/ 59188 h 75764"/>
                        <a:gd name="connsiteX1" fmla="*/ 54137 w 54136"/>
                        <a:gd name="connsiteY1" fmla="*/ 18754 h 75764"/>
                        <a:gd name="connsiteX2" fmla="*/ 41315 w 54136"/>
                        <a:gd name="connsiteY2" fmla="*/ 12755 h 75764"/>
                        <a:gd name="connsiteX3" fmla="*/ 27303 w 54136"/>
                        <a:gd name="connsiteY3" fmla="*/ 254 h 75764"/>
                        <a:gd name="connsiteX4" fmla="*/ 9856 w 54136"/>
                        <a:gd name="connsiteY4" fmla="*/ 7169 h 75764"/>
                        <a:gd name="connsiteX5" fmla="*/ 5140 w 54136"/>
                        <a:gd name="connsiteY5" fmla="*/ 17472 h 75764"/>
                        <a:gd name="connsiteX6" fmla="*/ 57 w 54136"/>
                        <a:gd name="connsiteY6" fmla="*/ 38948 h 75764"/>
                        <a:gd name="connsiteX7" fmla="*/ 10269 w 54136"/>
                        <a:gd name="connsiteY7" fmla="*/ 75764 h 75764"/>
                        <a:gd name="connsiteX8" fmla="*/ 10269 w 54136"/>
                        <a:gd name="connsiteY8" fmla="*/ 59188 h 75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6" h="75764">
                          <a:moveTo>
                            <a:pt x="10269" y="59188"/>
                          </a:moveTo>
                          <a:cubicBezTo>
                            <a:pt x="16908" y="39910"/>
                            <a:pt x="36232" y="28508"/>
                            <a:pt x="54137" y="18754"/>
                          </a:cubicBezTo>
                          <a:cubicBezTo>
                            <a:pt x="52855" y="13488"/>
                            <a:pt x="46169" y="10328"/>
                            <a:pt x="41315" y="12755"/>
                          </a:cubicBezTo>
                          <a:cubicBezTo>
                            <a:pt x="39438" y="6436"/>
                            <a:pt x="33805" y="1399"/>
                            <a:pt x="27303" y="254"/>
                          </a:cubicBezTo>
                          <a:cubicBezTo>
                            <a:pt x="20801" y="-890"/>
                            <a:pt x="13795" y="1903"/>
                            <a:pt x="9856" y="7169"/>
                          </a:cubicBezTo>
                          <a:cubicBezTo>
                            <a:pt x="7613" y="10191"/>
                            <a:pt x="6376" y="13854"/>
                            <a:pt x="5140" y="17472"/>
                          </a:cubicBezTo>
                          <a:cubicBezTo>
                            <a:pt x="2805" y="24478"/>
                            <a:pt x="423" y="31576"/>
                            <a:pt x="57" y="38948"/>
                          </a:cubicBezTo>
                          <a:cubicBezTo>
                            <a:pt x="-630" y="52044"/>
                            <a:pt x="5003" y="64133"/>
                            <a:pt x="10269" y="75764"/>
                          </a:cubicBezTo>
                          <a:cubicBezTo>
                            <a:pt x="8025" y="70361"/>
                            <a:pt x="8391" y="64683"/>
                            <a:pt x="10269" y="59188"/>
                          </a:cubicBezTo>
                          <a:close/>
                        </a:path>
                      </a:pathLst>
                    </a:custGeom>
                    <a:solidFill>
                      <a:srgbClr val="81999B"/>
                    </a:solidFill>
                    <a:ln w="4577" cap="flat">
                      <a:noFill/>
                      <a:prstDash val="solid"/>
                      <a:miter/>
                    </a:ln>
                  </p:spPr>
                  <p:txBody>
                    <a:bodyPr rtlCol="0" anchor="ctr"/>
                    <a:lstStyle/>
                    <a:p>
                      <a:endParaRPr lang="th-TH"/>
                    </a:p>
                  </p:txBody>
                </p:sp>
                <p:sp>
                  <p:nvSpPr>
                    <p:cNvPr id="2818" name="Freeform: Shape 2817">
                      <a:extLst>
                        <a:ext uri="{FF2B5EF4-FFF2-40B4-BE49-F238E27FC236}">
                          <a16:creationId xmlns:a16="http://schemas.microsoft.com/office/drawing/2014/main" id="{4CE22571-2AE2-432F-A5EE-F663B879C600}"/>
                        </a:ext>
                      </a:extLst>
                    </p:cNvPr>
                    <p:cNvSpPr/>
                    <p:nvPr/>
                  </p:nvSpPr>
                  <p:spPr>
                    <a:xfrm>
                      <a:off x="6748940" y="20167"/>
                      <a:ext cx="53571" cy="79473"/>
                    </a:xfrm>
                    <a:custGeom>
                      <a:avLst/>
                      <a:gdLst>
                        <a:gd name="connsiteX0" fmla="*/ 8157 w 53571"/>
                        <a:gd name="connsiteY0" fmla="*/ 55387 h 79473"/>
                        <a:gd name="connsiteX1" fmla="*/ 8019 w 53571"/>
                        <a:gd name="connsiteY1" fmla="*/ 47099 h 79473"/>
                        <a:gd name="connsiteX2" fmla="*/ 12919 w 53571"/>
                        <a:gd name="connsiteY2" fmla="*/ 38353 h 79473"/>
                        <a:gd name="connsiteX3" fmla="*/ 32884 w 53571"/>
                        <a:gd name="connsiteY3" fmla="*/ 21685 h 79473"/>
                        <a:gd name="connsiteX4" fmla="*/ 53536 w 53571"/>
                        <a:gd name="connsiteY4" fmla="*/ 15045 h 79473"/>
                        <a:gd name="connsiteX5" fmla="*/ 43141 w 53571"/>
                        <a:gd name="connsiteY5" fmla="*/ 941 h 79473"/>
                        <a:gd name="connsiteX6" fmla="*/ 24779 w 53571"/>
                        <a:gd name="connsiteY6" fmla="*/ 3002 h 79473"/>
                        <a:gd name="connsiteX7" fmla="*/ 189 w 53571"/>
                        <a:gd name="connsiteY7" fmla="*/ 39864 h 79473"/>
                        <a:gd name="connsiteX8" fmla="*/ 12827 w 53571"/>
                        <a:gd name="connsiteY8" fmla="*/ 79474 h 79473"/>
                        <a:gd name="connsiteX9" fmla="*/ 8157 w 53571"/>
                        <a:gd name="connsiteY9" fmla="*/ 55387 h 7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71" h="79473">
                          <a:moveTo>
                            <a:pt x="8157" y="55387"/>
                          </a:moveTo>
                          <a:cubicBezTo>
                            <a:pt x="7745" y="52640"/>
                            <a:pt x="7424" y="49801"/>
                            <a:pt x="8019" y="47099"/>
                          </a:cubicBezTo>
                          <a:cubicBezTo>
                            <a:pt x="8752" y="43802"/>
                            <a:pt x="10858" y="41055"/>
                            <a:pt x="12919" y="38353"/>
                          </a:cubicBezTo>
                          <a:cubicBezTo>
                            <a:pt x="18322" y="31347"/>
                            <a:pt x="24367" y="24020"/>
                            <a:pt x="32884" y="21685"/>
                          </a:cubicBezTo>
                          <a:cubicBezTo>
                            <a:pt x="40028" y="19670"/>
                            <a:pt x="49049" y="20952"/>
                            <a:pt x="53536" y="15045"/>
                          </a:cubicBezTo>
                          <a:cubicBezTo>
                            <a:pt x="54040" y="8772"/>
                            <a:pt x="49140" y="2910"/>
                            <a:pt x="43141" y="941"/>
                          </a:cubicBezTo>
                          <a:cubicBezTo>
                            <a:pt x="37143" y="-1028"/>
                            <a:pt x="30503" y="300"/>
                            <a:pt x="24779" y="3002"/>
                          </a:cubicBezTo>
                          <a:cubicBezTo>
                            <a:pt x="10813" y="9642"/>
                            <a:pt x="1517" y="24478"/>
                            <a:pt x="189" y="39864"/>
                          </a:cubicBezTo>
                          <a:cubicBezTo>
                            <a:pt x="-1047" y="53922"/>
                            <a:pt x="3852" y="68667"/>
                            <a:pt x="12827" y="79474"/>
                          </a:cubicBezTo>
                          <a:cubicBezTo>
                            <a:pt x="12553" y="72284"/>
                            <a:pt x="9347" y="63309"/>
                            <a:pt x="8157" y="55387"/>
                          </a:cubicBezTo>
                          <a:close/>
                        </a:path>
                      </a:pathLst>
                    </a:custGeom>
                    <a:solidFill>
                      <a:srgbClr val="787C7E"/>
                    </a:solidFill>
                    <a:ln w="4577" cap="flat">
                      <a:noFill/>
                      <a:prstDash val="solid"/>
                      <a:miter/>
                    </a:ln>
                  </p:spPr>
                  <p:txBody>
                    <a:bodyPr rtlCol="0" anchor="ctr"/>
                    <a:lstStyle/>
                    <a:p>
                      <a:endParaRPr lang="th-TH"/>
                    </a:p>
                  </p:txBody>
                </p:sp>
                <p:sp>
                  <p:nvSpPr>
                    <p:cNvPr id="2819" name="Freeform: Shape 2818">
                      <a:extLst>
                        <a:ext uri="{FF2B5EF4-FFF2-40B4-BE49-F238E27FC236}">
                          <a16:creationId xmlns:a16="http://schemas.microsoft.com/office/drawing/2014/main" id="{56034110-D3AA-4EA6-A2BD-5A20CC8AACE1}"/>
                        </a:ext>
                      </a:extLst>
                    </p:cNvPr>
                    <p:cNvSpPr/>
                    <p:nvPr/>
                  </p:nvSpPr>
                  <p:spPr>
                    <a:xfrm>
                      <a:off x="6746544" y="14334"/>
                      <a:ext cx="74111" cy="85443"/>
                    </a:xfrm>
                    <a:custGeom>
                      <a:avLst/>
                      <a:gdLst>
                        <a:gd name="connsiteX0" fmla="*/ 21 w 74111"/>
                        <a:gd name="connsiteY0" fmla="*/ 42125 h 85443"/>
                        <a:gd name="connsiteX1" fmla="*/ 5561 w 74111"/>
                        <a:gd name="connsiteY1" fmla="*/ 20282 h 85443"/>
                        <a:gd name="connsiteX2" fmla="*/ 12934 w 74111"/>
                        <a:gd name="connsiteY2" fmla="*/ 14055 h 85443"/>
                        <a:gd name="connsiteX3" fmla="*/ 22046 w 74111"/>
                        <a:gd name="connsiteY3" fmla="*/ 3614 h 85443"/>
                        <a:gd name="connsiteX4" fmla="*/ 43889 w 74111"/>
                        <a:gd name="connsiteY4" fmla="*/ 684 h 85443"/>
                        <a:gd name="connsiteX5" fmla="*/ 72096 w 74111"/>
                        <a:gd name="connsiteY5" fmla="*/ 12040 h 85443"/>
                        <a:gd name="connsiteX6" fmla="*/ 73791 w 74111"/>
                        <a:gd name="connsiteY6" fmla="*/ 18405 h 85443"/>
                        <a:gd name="connsiteX7" fmla="*/ 67197 w 74111"/>
                        <a:gd name="connsiteY7" fmla="*/ 20878 h 85443"/>
                        <a:gd name="connsiteX8" fmla="*/ 60557 w 74111"/>
                        <a:gd name="connsiteY8" fmla="*/ 17123 h 85443"/>
                        <a:gd name="connsiteX9" fmla="*/ 12567 w 74111"/>
                        <a:gd name="connsiteY9" fmla="*/ 26968 h 85443"/>
                        <a:gd name="connsiteX10" fmla="*/ 5149 w 74111"/>
                        <a:gd name="connsiteY10" fmla="*/ 53664 h 85443"/>
                        <a:gd name="connsiteX11" fmla="*/ 14536 w 74111"/>
                        <a:gd name="connsiteY11" fmla="*/ 85444 h 85443"/>
                        <a:gd name="connsiteX12" fmla="*/ 21 w 74111"/>
                        <a:gd name="connsiteY12" fmla="*/ 42125 h 8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11" h="85443">
                          <a:moveTo>
                            <a:pt x="21" y="42125"/>
                          </a:moveTo>
                          <a:cubicBezTo>
                            <a:pt x="-117" y="34432"/>
                            <a:pt x="295" y="25915"/>
                            <a:pt x="5561" y="20282"/>
                          </a:cubicBezTo>
                          <a:cubicBezTo>
                            <a:pt x="7759" y="17947"/>
                            <a:pt x="10598" y="16299"/>
                            <a:pt x="12934" y="14055"/>
                          </a:cubicBezTo>
                          <a:cubicBezTo>
                            <a:pt x="16277" y="10849"/>
                            <a:pt x="18383" y="6453"/>
                            <a:pt x="22046" y="3614"/>
                          </a:cubicBezTo>
                          <a:cubicBezTo>
                            <a:pt x="28045" y="-965"/>
                            <a:pt x="36379" y="-232"/>
                            <a:pt x="43889" y="684"/>
                          </a:cubicBezTo>
                          <a:cubicBezTo>
                            <a:pt x="54192" y="1966"/>
                            <a:pt x="65594" y="3889"/>
                            <a:pt x="72096" y="12040"/>
                          </a:cubicBezTo>
                          <a:cubicBezTo>
                            <a:pt x="73516" y="13872"/>
                            <a:pt x="74706" y="16299"/>
                            <a:pt x="73791" y="18405"/>
                          </a:cubicBezTo>
                          <a:cubicBezTo>
                            <a:pt x="72783" y="20786"/>
                            <a:pt x="69669" y="21565"/>
                            <a:pt x="67197" y="20878"/>
                          </a:cubicBezTo>
                          <a:cubicBezTo>
                            <a:pt x="64724" y="20237"/>
                            <a:pt x="62663" y="18542"/>
                            <a:pt x="60557" y="17123"/>
                          </a:cubicBezTo>
                          <a:cubicBezTo>
                            <a:pt x="45446" y="7049"/>
                            <a:pt x="22504" y="11765"/>
                            <a:pt x="12567" y="26968"/>
                          </a:cubicBezTo>
                          <a:cubicBezTo>
                            <a:pt x="7485" y="34798"/>
                            <a:pt x="5745" y="44323"/>
                            <a:pt x="5149" y="53664"/>
                          </a:cubicBezTo>
                          <a:cubicBezTo>
                            <a:pt x="4600" y="61998"/>
                            <a:pt x="12476" y="77476"/>
                            <a:pt x="14536" y="85444"/>
                          </a:cubicBezTo>
                          <a:cubicBezTo>
                            <a:pt x="7668" y="75232"/>
                            <a:pt x="250" y="54168"/>
                            <a:pt x="21" y="42125"/>
                          </a:cubicBezTo>
                          <a:close/>
                        </a:path>
                      </a:pathLst>
                    </a:custGeom>
                    <a:solidFill>
                      <a:srgbClr val="566D71"/>
                    </a:solidFill>
                    <a:ln w="4577" cap="flat">
                      <a:noFill/>
                      <a:prstDash val="solid"/>
                      <a:miter/>
                    </a:ln>
                  </p:spPr>
                  <p:txBody>
                    <a:bodyPr rtlCol="0" anchor="ctr"/>
                    <a:lstStyle/>
                    <a:p>
                      <a:endParaRPr lang="th-TH"/>
                    </a:p>
                  </p:txBody>
                </p:sp>
                <p:sp>
                  <p:nvSpPr>
                    <p:cNvPr id="2820" name="Freeform: Shape 2819">
                      <a:extLst>
                        <a:ext uri="{FF2B5EF4-FFF2-40B4-BE49-F238E27FC236}">
                          <a16:creationId xmlns:a16="http://schemas.microsoft.com/office/drawing/2014/main" id="{DA27F719-22C4-4D64-A96E-9998AF53E834}"/>
                        </a:ext>
                      </a:extLst>
                    </p:cNvPr>
                    <p:cNvSpPr/>
                    <p:nvPr/>
                  </p:nvSpPr>
                  <p:spPr>
                    <a:xfrm>
                      <a:off x="6813964" y="27518"/>
                      <a:ext cx="28436" cy="53622"/>
                    </a:xfrm>
                    <a:custGeom>
                      <a:avLst/>
                      <a:gdLst>
                        <a:gd name="connsiteX0" fmla="*/ 19925 w 28436"/>
                        <a:gd name="connsiteY0" fmla="*/ 53622 h 53622"/>
                        <a:gd name="connsiteX1" fmla="*/ 24092 w 28436"/>
                        <a:gd name="connsiteY1" fmla="*/ 40709 h 53622"/>
                        <a:gd name="connsiteX2" fmla="*/ 16673 w 28436"/>
                        <a:gd name="connsiteY2" fmla="*/ 28345 h 53622"/>
                        <a:gd name="connsiteX3" fmla="*/ 3760 w 28436"/>
                        <a:gd name="connsiteY3" fmla="*/ 12456 h 53622"/>
                        <a:gd name="connsiteX4" fmla="*/ 5 w 28436"/>
                        <a:gd name="connsiteY4" fmla="*/ 5129 h 53622"/>
                        <a:gd name="connsiteX5" fmla="*/ 5134 w 28436"/>
                        <a:gd name="connsiteY5" fmla="*/ 138 h 53622"/>
                        <a:gd name="connsiteX6" fmla="*/ 23817 w 28436"/>
                        <a:gd name="connsiteY6" fmla="*/ 24682 h 53622"/>
                        <a:gd name="connsiteX7" fmla="*/ 22306 w 28436"/>
                        <a:gd name="connsiteY7" fmla="*/ 52432 h 5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36" h="53622">
                          <a:moveTo>
                            <a:pt x="19925" y="53622"/>
                          </a:moveTo>
                          <a:cubicBezTo>
                            <a:pt x="24092" y="51104"/>
                            <a:pt x="25328" y="45426"/>
                            <a:pt x="24092" y="40709"/>
                          </a:cubicBezTo>
                          <a:cubicBezTo>
                            <a:pt x="22855" y="35993"/>
                            <a:pt x="19741" y="32100"/>
                            <a:pt x="16673" y="28345"/>
                          </a:cubicBezTo>
                          <a:cubicBezTo>
                            <a:pt x="12369" y="23034"/>
                            <a:pt x="8065" y="17768"/>
                            <a:pt x="3760" y="12456"/>
                          </a:cubicBezTo>
                          <a:cubicBezTo>
                            <a:pt x="1974" y="10304"/>
                            <a:pt x="143" y="7923"/>
                            <a:pt x="5" y="5129"/>
                          </a:cubicBezTo>
                          <a:cubicBezTo>
                            <a:pt x="-132" y="2336"/>
                            <a:pt x="2432" y="-686"/>
                            <a:pt x="5134" y="138"/>
                          </a:cubicBezTo>
                          <a:cubicBezTo>
                            <a:pt x="9392" y="9525"/>
                            <a:pt x="18139" y="16073"/>
                            <a:pt x="23817" y="24682"/>
                          </a:cubicBezTo>
                          <a:cubicBezTo>
                            <a:pt x="29495" y="33291"/>
                            <a:pt x="30960" y="46799"/>
                            <a:pt x="22306" y="52432"/>
                          </a:cubicBezTo>
                        </a:path>
                      </a:pathLst>
                    </a:custGeom>
                    <a:solidFill>
                      <a:srgbClr val="566D71"/>
                    </a:solidFill>
                    <a:ln w="4577" cap="flat">
                      <a:noFill/>
                      <a:prstDash val="solid"/>
                      <a:miter/>
                    </a:ln>
                  </p:spPr>
                  <p:txBody>
                    <a:bodyPr rtlCol="0" anchor="ctr"/>
                    <a:lstStyle/>
                    <a:p>
                      <a:endParaRPr lang="th-TH"/>
                    </a:p>
                  </p:txBody>
                </p:sp>
                <p:sp>
                  <p:nvSpPr>
                    <p:cNvPr id="2821" name="Freeform: Shape 2820">
                      <a:extLst>
                        <a:ext uri="{FF2B5EF4-FFF2-40B4-BE49-F238E27FC236}">
                          <a16:creationId xmlns:a16="http://schemas.microsoft.com/office/drawing/2014/main" id="{16812551-DBF6-496A-B1EF-54D1B1DB61E9}"/>
                        </a:ext>
                      </a:extLst>
                    </p:cNvPr>
                    <p:cNvSpPr/>
                    <p:nvPr/>
                  </p:nvSpPr>
                  <p:spPr>
                    <a:xfrm>
                      <a:off x="6797988" y="-19352"/>
                      <a:ext cx="107197" cy="55801"/>
                    </a:xfrm>
                    <a:custGeom>
                      <a:avLst/>
                      <a:gdLst>
                        <a:gd name="connsiteX0" fmla="*/ 35900 w 107197"/>
                        <a:gd name="connsiteY0" fmla="*/ 44353 h 55801"/>
                        <a:gd name="connsiteX1" fmla="*/ 66810 w 107197"/>
                        <a:gd name="connsiteY1" fmla="*/ 16512 h 55801"/>
                        <a:gd name="connsiteX2" fmla="*/ 107198 w 107197"/>
                        <a:gd name="connsiteY2" fmla="*/ 12162 h 55801"/>
                        <a:gd name="connsiteX3" fmla="*/ 98864 w 107197"/>
                        <a:gd name="connsiteY3" fmla="*/ 1493 h 55801"/>
                        <a:gd name="connsiteX4" fmla="*/ 84622 w 107197"/>
                        <a:gd name="connsiteY4" fmla="*/ 165 h 55801"/>
                        <a:gd name="connsiteX5" fmla="*/ 55774 w 107197"/>
                        <a:gd name="connsiteY5" fmla="*/ 5019 h 55801"/>
                        <a:gd name="connsiteX6" fmla="*/ 0 w 107197"/>
                        <a:gd name="connsiteY6" fmla="*/ 33867 h 55801"/>
                        <a:gd name="connsiteX7" fmla="*/ 29993 w 107197"/>
                        <a:gd name="connsiteY7" fmla="*/ 55801 h 55801"/>
                        <a:gd name="connsiteX8" fmla="*/ 35900 w 107197"/>
                        <a:gd name="connsiteY8" fmla="*/ 44353 h 55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197" h="55801">
                          <a:moveTo>
                            <a:pt x="35900" y="44353"/>
                          </a:moveTo>
                          <a:cubicBezTo>
                            <a:pt x="44601" y="33455"/>
                            <a:pt x="54537" y="23152"/>
                            <a:pt x="66810" y="16512"/>
                          </a:cubicBezTo>
                          <a:cubicBezTo>
                            <a:pt x="79082" y="9872"/>
                            <a:pt x="94101" y="7308"/>
                            <a:pt x="107198" y="12162"/>
                          </a:cubicBezTo>
                          <a:cubicBezTo>
                            <a:pt x="107243" y="7354"/>
                            <a:pt x="103351" y="3233"/>
                            <a:pt x="98864" y="1493"/>
                          </a:cubicBezTo>
                          <a:cubicBezTo>
                            <a:pt x="94376" y="-248"/>
                            <a:pt x="89431" y="-110"/>
                            <a:pt x="84622" y="165"/>
                          </a:cubicBezTo>
                          <a:cubicBezTo>
                            <a:pt x="74869" y="760"/>
                            <a:pt x="65024" y="1767"/>
                            <a:pt x="55774" y="5019"/>
                          </a:cubicBezTo>
                          <a:cubicBezTo>
                            <a:pt x="35946" y="12025"/>
                            <a:pt x="20377" y="28784"/>
                            <a:pt x="0" y="33867"/>
                          </a:cubicBezTo>
                          <a:cubicBezTo>
                            <a:pt x="9479" y="31486"/>
                            <a:pt x="24910" y="50077"/>
                            <a:pt x="29993" y="55801"/>
                          </a:cubicBezTo>
                          <a:cubicBezTo>
                            <a:pt x="31092" y="51680"/>
                            <a:pt x="33153" y="47833"/>
                            <a:pt x="35900" y="44353"/>
                          </a:cubicBezTo>
                          <a:close/>
                        </a:path>
                      </a:pathLst>
                    </a:custGeom>
                    <a:solidFill>
                      <a:srgbClr val="81999B"/>
                    </a:solidFill>
                    <a:ln w="4577" cap="flat">
                      <a:noFill/>
                      <a:prstDash val="solid"/>
                      <a:miter/>
                    </a:ln>
                  </p:spPr>
                  <p:txBody>
                    <a:bodyPr rtlCol="0" anchor="ctr"/>
                    <a:lstStyle/>
                    <a:p>
                      <a:endParaRPr lang="th-TH"/>
                    </a:p>
                  </p:txBody>
                </p:sp>
                <p:sp>
                  <p:nvSpPr>
                    <p:cNvPr id="2822" name="Freeform: Shape 2821">
                      <a:extLst>
                        <a:ext uri="{FF2B5EF4-FFF2-40B4-BE49-F238E27FC236}">
                          <a16:creationId xmlns:a16="http://schemas.microsoft.com/office/drawing/2014/main" id="{F071CD90-DED9-4B38-8D2F-D1DB777C861B}"/>
                        </a:ext>
                      </a:extLst>
                    </p:cNvPr>
                    <p:cNvSpPr/>
                    <p:nvPr/>
                  </p:nvSpPr>
                  <p:spPr>
                    <a:xfrm>
                      <a:off x="6798950" y="-14964"/>
                      <a:ext cx="107066" cy="57732"/>
                    </a:xfrm>
                    <a:custGeom>
                      <a:avLst/>
                      <a:gdLst>
                        <a:gd name="connsiteX0" fmla="*/ 0 w 107066"/>
                        <a:gd name="connsiteY0" fmla="*/ 29937 h 57732"/>
                        <a:gd name="connsiteX1" fmla="*/ 23720 w 107066"/>
                        <a:gd name="connsiteY1" fmla="*/ 37264 h 57732"/>
                        <a:gd name="connsiteX2" fmla="*/ 32283 w 107066"/>
                        <a:gd name="connsiteY2" fmla="*/ 33646 h 57732"/>
                        <a:gd name="connsiteX3" fmla="*/ 67588 w 107066"/>
                        <a:gd name="connsiteY3" fmla="*/ 11025 h 57732"/>
                        <a:gd name="connsiteX4" fmla="*/ 102527 w 107066"/>
                        <a:gd name="connsiteY4" fmla="*/ 1134 h 57732"/>
                        <a:gd name="connsiteX5" fmla="*/ 105916 w 107066"/>
                        <a:gd name="connsiteY5" fmla="*/ 8369 h 57732"/>
                        <a:gd name="connsiteX6" fmla="*/ 100970 w 107066"/>
                        <a:gd name="connsiteY6" fmla="*/ 7682 h 57732"/>
                        <a:gd name="connsiteX7" fmla="*/ 71343 w 107066"/>
                        <a:gd name="connsiteY7" fmla="*/ 15971 h 57732"/>
                        <a:gd name="connsiteX8" fmla="*/ 45562 w 107066"/>
                        <a:gd name="connsiteY8" fmla="*/ 36348 h 57732"/>
                        <a:gd name="connsiteX9" fmla="*/ 32054 w 107066"/>
                        <a:gd name="connsiteY9" fmla="*/ 57732 h 57732"/>
                        <a:gd name="connsiteX10" fmla="*/ 0 w 107066"/>
                        <a:gd name="connsiteY10" fmla="*/ 29937 h 57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066" h="57732">
                          <a:moveTo>
                            <a:pt x="0" y="29937"/>
                          </a:moveTo>
                          <a:cubicBezTo>
                            <a:pt x="7922" y="26686"/>
                            <a:pt x="15203" y="37767"/>
                            <a:pt x="23720" y="37264"/>
                          </a:cubicBezTo>
                          <a:cubicBezTo>
                            <a:pt x="26834" y="37080"/>
                            <a:pt x="29627" y="35340"/>
                            <a:pt x="32283" y="33646"/>
                          </a:cubicBezTo>
                          <a:cubicBezTo>
                            <a:pt x="44051" y="26090"/>
                            <a:pt x="55820" y="18535"/>
                            <a:pt x="67588" y="11025"/>
                          </a:cubicBezTo>
                          <a:cubicBezTo>
                            <a:pt x="78120" y="4248"/>
                            <a:pt x="90621" y="-2804"/>
                            <a:pt x="102527" y="1134"/>
                          </a:cubicBezTo>
                          <a:cubicBezTo>
                            <a:pt x="105732" y="2187"/>
                            <a:pt x="108800" y="6675"/>
                            <a:pt x="105916" y="8369"/>
                          </a:cubicBezTo>
                          <a:cubicBezTo>
                            <a:pt x="104404" y="9239"/>
                            <a:pt x="102573" y="8323"/>
                            <a:pt x="100970" y="7682"/>
                          </a:cubicBezTo>
                          <a:cubicBezTo>
                            <a:pt x="91033" y="3744"/>
                            <a:pt x="80226" y="9972"/>
                            <a:pt x="71343" y="15971"/>
                          </a:cubicBezTo>
                          <a:cubicBezTo>
                            <a:pt x="62231" y="22107"/>
                            <a:pt x="53072" y="28334"/>
                            <a:pt x="45562" y="36348"/>
                          </a:cubicBezTo>
                          <a:cubicBezTo>
                            <a:pt x="39655" y="42621"/>
                            <a:pt x="35580" y="50039"/>
                            <a:pt x="32054" y="57732"/>
                          </a:cubicBezTo>
                          <a:cubicBezTo>
                            <a:pt x="20331" y="51138"/>
                            <a:pt x="13051" y="36897"/>
                            <a:pt x="0" y="29937"/>
                          </a:cubicBezTo>
                          <a:close/>
                        </a:path>
                      </a:pathLst>
                    </a:custGeom>
                    <a:solidFill>
                      <a:srgbClr val="81999B"/>
                    </a:solidFill>
                    <a:ln w="4577" cap="flat">
                      <a:noFill/>
                      <a:prstDash val="solid"/>
                      <a:miter/>
                    </a:ln>
                  </p:spPr>
                  <p:txBody>
                    <a:bodyPr rtlCol="0" anchor="ctr"/>
                    <a:lstStyle/>
                    <a:p>
                      <a:endParaRPr lang="th-TH"/>
                    </a:p>
                  </p:txBody>
                </p:sp>
                <p:sp>
                  <p:nvSpPr>
                    <p:cNvPr id="2823" name="Freeform: Shape 2822">
                      <a:extLst>
                        <a:ext uri="{FF2B5EF4-FFF2-40B4-BE49-F238E27FC236}">
                          <a16:creationId xmlns:a16="http://schemas.microsoft.com/office/drawing/2014/main" id="{765D243B-56F8-471E-B98D-BA97E2A5EDA9}"/>
                        </a:ext>
                      </a:extLst>
                    </p:cNvPr>
                    <p:cNvSpPr/>
                    <p:nvPr/>
                  </p:nvSpPr>
                  <p:spPr>
                    <a:xfrm>
                      <a:off x="6801560" y="-14658"/>
                      <a:ext cx="97306" cy="39801"/>
                    </a:xfrm>
                    <a:custGeom>
                      <a:avLst/>
                      <a:gdLst>
                        <a:gd name="connsiteX0" fmla="*/ 45059 w 97306"/>
                        <a:gd name="connsiteY0" fmla="*/ 23678 h 39801"/>
                        <a:gd name="connsiteX1" fmla="*/ 27795 w 97306"/>
                        <a:gd name="connsiteY1" fmla="*/ 39064 h 39801"/>
                        <a:gd name="connsiteX2" fmla="*/ 0 w 97306"/>
                        <a:gd name="connsiteY2" fmla="*/ 28807 h 39801"/>
                        <a:gd name="connsiteX3" fmla="*/ 31871 w 97306"/>
                        <a:gd name="connsiteY3" fmla="*/ 26563 h 39801"/>
                        <a:gd name="connsiteX4" fmla="*/ 59941 w 97306"/>
                        <a:gd name="connsiteY4" fmla="*/ 8750 h 39801"/>
                        <a:gd name="connsiteX5" fmla="*/ 97307 w 97306"/>
                        <a:gd name="connsiteY5" fmla="*/ 279 h 39801"/>
                        <a:gd name="connsiteX6" fmla="*/ 45059 w 97306"/>
                        <a:gd name="connsiteY6" fmla="*/ 23678 h 39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306" h="39801">
                          <a:moveTo>
                            <a:pt x="45059" y="23678"/>
                          </a:moveTo>
                          <a:cubicBezTo>
                            <a:pt x="39884" y="29539"/>
                            <a:pt x="35305" y="36774"/>
                            <a:pt x="27795" y="39064"/>
                          </a:cubicBezTo>
                          <a:cubicBezTo>
                            <a:pt x="17950" y="42086"/>
                            <a:pt x="8059" y="35263"/>
                            <a:pt x="0" y="28807"/>
                          </a:cubicBezTo>
                          <a:cubicBezTo>
                            <a:pt x="9753" y="34073"/>
                            <a:pt x="22026" y="31646"/>
                            <a:pt x="31871" y="26563"/>
                          </a:cubicBezTo>
                          <a:cubicBezTo>
                            <a:pt x="41716" y="21480"/>
                            <a:pt x="50187" y="14016"/>
                            <a:pt x="59941" y="8750"/>
                          </a:cubicBezTo>
                          <a:cubicBezTo>
                            <a:pt x="70977" y="2751"/>
                            <a:pt x="84760" y="-1095"/>
                            <a:pt x="97307" y="279"/>
                          </a:cubicBezTo>
                          <a:cubicBezTo>
                            <a:pt x="80135" y="10307"/>
                            <a:pt x="60719" y="5957"/>
                            <a:pt x="45059" y="23678"/>
                          </a:cubicBezTo>
                          <a:close/>
                        </a:path>
                      </a:pathLst>
                    </a:custGeom>
                    <a:solidFill>
                      <a:srgbClr val="7E8F8F"/>
                    </a:solidFill>
                    <a:ln w="4577" cap="flat">
                      <a:noFill/>
                      <a:prstDash val="solid"/>
                      <a:miter/>
                    </a:ln>
                  </p:spPr>
                  <p:txBody>
                    <a:bodyPr rtlCol="0" anchor="ctr"/>
                    <a:lstStyle/>
                    <a:p>
                      <a:endParaRPr lang="th-TH"/>
                    </a:p>
                  </p:txBody>
                </p:sp>
                <p:sp>
                  <p:nvSpPr>
                    <p:cNvPr id="2824" name="Freeform: Shape 2823">
                      <a:extLst>
                        <a:ext uri="{FF2B5EF4-FFF2-40B4-BE49-F238E27FC236}">
                          <a16:creationId xmlns:a16="http://schemas.microsoft.com/office/drawing/2014/main" id="{478C8F80-80F2-4BDF-9181-51C03D001615}"/>
                        </a:ext>
                      </a:extLst>
                    </p:cNvPr>
                    <p:cNvSpPr/>
                    <p:nvPr/>
                  </p:nvSpPr>
                  <p:spPr>
                    <a:xfrm>
                      <a:off x="6828207" y="-9194"/>
                      <a:ext cx="74460" cy="54113"/>
                    </a:xfrm>
                    <a:custGeom>
                      <a:avLst/>
                      <a:gdLst>
                        <a:gd name="connsiteX0" fmla="*/ 28211 w 74460"/>
                        <a:gd name="connsiteY0" fmla="*/ 18443 h 54113"/>
                        <a:gd name="connsiteX1" fmla="*/ 8109 w 74460"/>
                        <a:gd name="connsiteY1" fmla="*/ 45826 h 54113"/>
                        <a:gd name="connsiteX2" fmla="*/ 4262 w 74460"/>
                        <a:gd name="connsiteY2" fmla="*/ 54114 h 54113"/>
                        <a:gd name="connsiteX3" fmla="*/ 49 w 74460"/>
                        <a:gd name="connsiteY3" fmla="*/ 47291 h 54113"/>
                        <a:gd name="connsiteX4" fmla="*/ 3896 w 74460"/>
                        <a:gd name="connsiteY4" fmla="*/ 39415 h 54113"/>
                        <a:gd name="connsiteX5" fmla="*/ 36316 w 74460"/>
                        <a:gd name="connsiteY5" fmla="*/ 7086 h 54113"/>
                        <a:gd name="connsiteX6" fmla="*/ 74460 w 74460"/>
                        <a:gd name="connsiteY6" fmla="*/ 1408 h 54113"/>
                        <a:gd name="connsiteX7" fmla="*/ 28211 w 74460"/>
                        <a:gd name="connsiteY7" fmla="*/ 18443 h 5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460" h="54113">
                          <a:moveTo>
                            <a:pt x="28211" y="18443"/>
                          </a:moveTo>
                          <a:cubicBezTo>
                            <a:pt x="18870" y="25403"/>
                            <a:pt x="9574" y="34286"/>
                            <a:pt x="8109" y="45826"/>
                          </a:cubicBezTo>
                          <a:cubicBezTo>
                            <a:pt x="7697" y="49031"/>
                            <a:pt x="7330" y="53152"/>
                            <a:pt x="4262" y="54114"/>
                          </a:cubicBezTo>
                          <a:cubicBezTo>
                            <a:pt x="1377" y="53610"/>
                            <a:pt x="-317" y="50222"/>
                            <a:pt x="49" y="47291"/>
                          </a:cubicBezTo>
                          <a:cubicBezTo>
                            <a:pt x="370" y="44360"/>
                            <a:pt x="2156" y="41796"/>
                            <a:pt x="3896" y="39415"/>
                          </a:cubicBezTo>
                          <a:cubicBezTo>
                            <a:pt x="12963" y="27005"/>
                            <a:pt x="23037" y="14779"/>
                            <a:pt x="36316" y="7086"/>
                          </a:cubicBezTo>
                          <a:cubicBezTo>
                            <a:pt x="47993" y="309"/>
                            <a:pt x="61364" y="-1660"/>
                            <a:pt x="74460" y="1408"/>
                          </a:cubicBezTo>
                          <a:cubicBezTo>
                            <a:pt x="57563" y="-57"/>
                            <a:pt x="41353" y="8643"/>
                            <a:pt x="28211" y="18443"/>
                          </a:cubicBezTo>
                          <a:close/>
                        </a:path>
                      </a:pathLst>
                    </a:custGeom>
                    <a:solidFill>
                      <a:srgbClr val="9D9D9D"/>
                    </a:solidFill>
                    <a:ln w="4577" cap="flat">
                      <a:noFill/>
                      <a:prstDash val="solid"/>
                      <a:miter/>
                    </a:ln>
                  </p:spPr>
                  <p:txBody>
                    <a:bodyPr rtlCol="0" anchor="ctr"/>
                    <a:lstStyle/>
                    <a:p>
                      <a:endParaRPr lang="th-TH"/>
                    </a:p>
                  </p:txBody>
                </p:sp>
                <p:sp>
                  <p:nvSpPr>
                    <p:cNvPr id="2825" name="Freeform: Shape 2824">
                      <a:extLst>
                        <a:ext uri="{FF2B5EF4-FFF2-40B4-BE49-F238E27FC236}">
                          <a16:creationId xmlns:a16="http://schemas.microsoft.com/office/drawing/2014/main" id="{2CFCD0CF-F638-4A78-AEBF-896E8680B710}"/>
                        </a:ext>
                      </a:extLst>
                    </p:cNvPr>
                    <p:cNvSpPr/>
                    <p:nvPr/>
                  </p:nvSpPr>
                  <p:spPr>
                    <a:xfrm>
                      <a:off x="6791028" y="8424"/>
                      <a:ext cx="43456" cy="44738"/>
                    </a:xfrm>
                    <a:custGeom>
                      <a:avLst/>
                      <a:gdLst>
                        <a:gd name="connsiteX0" fmla="*/ 43456 w 43456"/>
                        <a:gd name="connsiteY0" fmla="*/ 22575 h 44738"/>
                        <a:gd name="connsiteX1" fmla="*/ 30268 w 43456"/>
                        <a:gd name="connsiteY1" fmla="*/ 19370 h 44738"/>
                        <a:gd name="connsiteX2" fmla="*/ 22117 w 43456"/>
                        <a:gd name="connsiteY2" fmla="*/ 9799 h 44738"/>
                        <a:gd name="connsiteX3" fmla="*/ 27337 w 43456"/>
                        <a:gd name="connsiteY3" fmla="*/ 0 h 44738"/>
                        <a:gd name="connsiteX4" fmla="*/ 0 w 43456"/>
                        <a:gd name="connsiteY4" fmla="*/ 5037 h 44738"/>
                        <a:gd name="connsiteX5" fmla="*/ 42540 w 43456"/>
                        <a:gd name="connsiteY5" fmla="*/ 44738 h 44738"/>
                        <a:gd name="connsiteX6" fmla="*/ 43456 w 43456"/>
                        <a:gd name="connsiteY6" fmla="*/ 22575 h 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456" h="44738">
                          <a:moveTo>
                            <a:pt x="43456" y="22575"/>
                          </a:moveTo>
                          <a:cubicBezTo>
                            <a:pt x="39518" y="25506"/>
                            <a:pt x="34115" y="22392"/>
                            <a:pt x="30268" y="19370"/>
                          </a:cubicBezTo>
                          <a:cubicBezTo>
                            <a:pt x="26925" y="16760"/>
                            <a:pt x="23399" y="13875"/>
                            <a:pt x="22117" y="9799"/>
                          </a:cubicBezTo>
                          <a:cubicBezTo>
                            <a:pt x="20835" y="5724"/>
                            <a:pt x="23125" y="321"/>
                            <a:pt x="27337" y="0"/>
                          </a:cubicBezTo>
                          <a:cubicBezTo>
                            <a:pt x="19507" y="5541"/>
                            <a:pt x="9250" y="7418"/>
                            <a:pt x="0" y="5037"/>
                          </a:cubicBezTo>
                          <a:cubicBezTo>
                            <a:pt x="19690" y="14470"/>
                            <a:pt x="26925" y="33565"/>
                            <a:pt x="42540" y="44738"/>
                          </a:cubicBezTo>
                          <a:cubicBezTo>
                            <a:pt x="42494" y="41121"/>
                            <a:pt x="39976" y="25185"/>
                            <a:pt x="43456" y="22575"/>
                          </a:cubicBezTo>
                          <a:close/>
                        </a:path>
                      </a:pathLst>
                    </a:custGeom>
                    <a:noFill/>
                    <a:ln w="4577" cap="flat">
                      <a:noFill/>
                      <a:prstDash val="solid"/>
                      <a:miter/>
                    </a:ln>
                  </p:spPr>
                  <p:txBody>
                    <a:bodyPr rtlCol="0" anchor="ctr"/>
                    <a:lstStyle/>
                    <a:p>
                      <a:endParaRPr lang="th-TH"/>
                    </a:p>
                  </p:txBody>
                </p:sp>
              </p:grpSp>
              <p:grpSp>
                <p:nvGrpSpPr>
                  <p:cNvPr id="2747" name="Graphic 4">
                    <a:extLst>
                      <a:ext uri="{FF2B5EF4-FFF2-40B4-BE49-F238E27FC236}">
                        <a16:creationId xmlns:a16="http://schemas.microsoft.com/office/drawing/2014/main" id="{4263C873-C1EE-4484-BAB9-2C3626E350A3}"/>
                      </a:ext>
                    </a:extLst>
                  </p:cNvPr>
                  <p:cNvGrpSpPr/>
                  <p:nvPr/>
                </p:nvGrpSpPr>
                <p:grpSpPr>
                  <a:xfrm>
                    <a:off x="6751876" y="-127438"/>
                    <a:ext cx="199742" cy="97088"/>
                    <a:chOff x="6751876" y="-127438"/>
                    <a:chExt cx="199742" cy="97088"/>
                  </a:xfrm>
                </p:grpSpPr>
                <p:sp>
                  <p:nvSpPr>
                    <p:cNvPr id="2805" name="Freeform: Shape 2804">
                      <a:extLst>
                        <a:ext uri="{FF2B5EF4-FFF2-40B4-BE49-F238E27FC236}">
                          <a16:creationId xmlns:a16="http://schemas.microsoft.com/office/drawing/2014/main" id="{93ED4D93-F8CF-4DEF-885A-B7359217B650}"/>
                        </a:ext>
                      </a:extLst>
                    </p:cNvPr>
                    <p:cNvSpPr/>
                    <p:nvPr/>
                  </p:nvSpPr>
                  <p:spPr>
                    <a:xfrm>
                      <a:off x="6751876" y="-126660"/>
                      <a:ext cx="154500" cy="96074"/>
                    </a:xfrm>
                    <a:custGeom>
                      <a:avLst/>
                      <a:gdLst>
                        <a:gd name="connsiteX0" fmla="*/ 91583 w 154500"/>
                        <a:gd name="connsiteY0" fmla="*/ 73037 h 96074"/>
                        <a:gd name="connsiteX1" fmla="*/ 75006 w 154500"/>
                        <a:gd name="connsiteY1" fmla="*/ 69420 h 96074"/>
                        <a:gd name="connsiteX2" fmla="*/ 63742 w 154500"/>
                        <a:gd name="connsiteY2" fmla="*/ 62139 h 96074"/>
                        <a:gd name="connsiteX3" fmla="*/ 0 w 154500"/>
                        <a:gd name="connsiteY3" fmla="*/ 0 h 96074"/>
                        <a:gd name="connsiteX4" fmla="*/ 73129 w 154500"/>
                        <a:gd name="connsiteY4" fmla="*/ 52385 h 96074"/>
                        <a:gd name="connsiteX5" fmla="*/ 115028 w 154500"/>
                        <a:gd name="connsiteY5" fmla="*/ 78990 h 96074"/>
                        <a:gd name="connsiteX6" fmla="*/ 154500 w 154500"/>
                        <a:gd name="connsiteY6" fmla="*/ 92728 h 96074"/>
                        <a:gd name="connsiteX7" fmla="*/ 91583 w 154500"/>
                        <a:gd name="connsiteY7" fmla="*/ 73037 h 9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00" h="96074">
                          <a:moveTo>
                            <a:pt x="91583" y="73037"/>
                          </a:moveTo>
                          <a:cubicBezTo>
                            <a:pt x="86042" y="71847"/>
                            <a:pt x="80226" y="71572"/>
                            <a:pt x="75006" y="69420"/>
                          </a:cubicBezTo>
                          <a:cubicBezTo>
                            <a:pt x="70839" y="67725"/>
                            <a:pt x="67268" y="64932"/>
                            <a:pt x="63742" y="62139"/>
                          </a:cubicBezTo>
                          <a:cubicBezTo>
                            <a:pt x="40571" y="43548"/>
                            <a:pt x="2702" y="21385"/>
                            <a:pt x="0" y="0"/>
                          </a:cubicBezTo>
                          <a:cubicBezTo>
                            <a:pt x="7922" y="6960"/>
                            <a:pt x="52752" y="41304"/>
                            <a:pt x="73129" y="52385"/>
                          </a:cubicBezTo>
                          <a:cubicBezTo>
                            <a:pt x="94101" y="63787"/>
                            <a:pt x="93781" y="68092"/>
                            <a:pt x="115028" y="78990"/>
                          </a:cubicBezTo>
                          <a:cubicBezTo>
                            <a:pt x="127712" y="85493"/>
                            <a:pt x="141175" y="88881"/>
                            <a:pt x="154500" y="92728"/>
                          </a:cubicBezTo>
                          <a:cubicBezTo>
                            <a:pt x="141083" y="105870"/>
                            <a:pt x="106786" y="76288"/>
                            <a:pt x="91583" y="73037"/>
                          </a:cubicBezTo>
                          <a:close/>
                        </a:path>
                      </a:pathLst>
                    </a:custGeom>
                    <a:solidFill>
                      <a:srgbClr val="888A8A"/>
                    </a:solidFill>
                    <a:ln w="4577" cap="flat">
                      <a:noFill/>
                      <a:prstDash val="solid"/>
                      <a:miter/>
                    </a:ln>
                  </p:spPr>
                  <p:txBody>
                    <a:bodyPr rtlCol="0" anchor="ctr"/>
                    <a:lstStyle/>
                    <a:p>
                      <a:endParaRPr lang="th-TH"/>
                    </a:p>
                  </p:txBody>
                </p:sp>
                <p:grpSp>
                  <p:nvGrpSpPr>
                    <p:cNvPr id="2806" name="Graphic 4">
                      <a:extLst>
                        <a:ext uri="{FF2B5EF4-FFF2-40B4-BE49-F238E27FC236}">
                          <a16:creationId xmlns:a16="http://schemas.microsoft.com/office/drawing/2014/main" id="{C70092E6-590C-474C-9090-71B246CA8607}"/>
                        </a:ext>
                      </a:extLst>
                    </p:cNvPr>
                    <p:cNvGrpSpPr/>
                    <p:nvPr/>
                  </p:nvGrpSpPr>
                  <p:grpSpPr>
                    <a:xfrm>
                      <a:off x="6753158" y="-127438"/>
                      <a:ext cx="198459" cy="97088"/>
                      <a:chOff x="6753158" y="-127438"/>
                      <a:chExt cx="198459" cy="97088"/>
                    </a:xfrm>
                  </p:grpSpPr>
                  <p:sp>
                    <p:nvSpPr>
                      <p:cNvPr id="2807" name="Freeform: Shape 2806">
                        <a:extLst>
                          <a:ext uri="{FF2B5EF4-FFF2-40B4-BE49-F238E27FC236}">
                            <a16:creationId xmlns:a16="http://schemas.microsoft.com/office/drawing/2014/main" id="{D5322699-5DF2-4CEB-9881-FD46E81C89A1}"/>
                          </a:ext>
                        </a:extLst>
                      </p:cNvPr>
                      <p:cNvSpPr/>
                      <p:nvPr/>
                    </p:nvSpPr>
                    <p:spPr>
                      <a:xfrm>
                        <a:off x="6753158" y="-127438"/>
                        <a:ext cx="184814" cy="97088"/>
                      </a:xfrm>
                      <a:custGeom>
                        <a:avLst/>
                        <a:gdLst>
                          <a:gd name="connsiteX0" fmla="*/ 141587 w 184814"/>
                          <a:gd name="connsiteY0" fmla="*/ 94651 h 97088"/>
                          <a:gd name="connsiteX1" fmla="*/ 92819 w 184814"/>
                          <a:gd name="connsiteY1" fmla="*/ 72167 h 97088"/>
                          <a:gd name="connsiteX2" fmla="*/ 0 w 184814"/>
                          <a:gd name="connsiteY2" fmla="*/ 0 h 97088"/>
                          <a:gd name="connsiteX3" fmla="*/ 87370 w 184814"/>
                          <a:gd name="connsiteY3" fmla="*/ 46112 h 97088"/>
                          <a:gd name="connsiteX4" fmla="*/ 101382 w 184814"/>
                          <a:gd name="connsiteY4" fmla="*/ 50325 h 97088"/>
                          <a:gd name="connsiteX5" fmla="*/ 110769 w 184814"/>
                          <a:gd name="connsiteY5" fmla="*/ 58796 h 97088"/>
                          <a:gd name="connsiteX6" fmla="*/ 184814 w 184814"/>
                          <a:gd name="connsiteY6" fmla="*/ 90209 h 97088"/>
                          <a:gd name="connsiteX7" fmla="*/ 141587 w 184814"/>
                          <a:gd name="connsiteY7" fmla="*/ 94651 h 9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814" h="97088">
                            <a:moveTo>
                              <a:pt x="141587" y="94651"/>
                            </a:moveTo>
                            <a:cubicBezTo>
                              <a:pt x="124049" y="90667"/>
                              <a:pt x="108068" y="81692"/>
                              <a:pt x="92819" y="72167"/>
                            </a:cubicBezTo>
                            <a:cubicBezTo>
                              <a:pt x="59529" y="51332"/>
                              <a:pt x="28391" y="27109"/>
                              <a:pt x="0" y="0"/>
                            </a:cubicBezTo>
                            <a:cubicBezTo>
                              <a:pt x="23766" y="23491"/>
                              <a:pt x="54583" y="39747"/>
                              <a:pt x="87370" y="46112"/>
                            </a:cubicBezTo>
                            <a:cubicBezTo>
                              <a:pt x="92178" y="47028"/>
                              <a:pt x="97169" y="47806"/>
                              <a:pt x="101382" y="50325"/>
                            </a:cubicBezTo>
                            <a:cubicBezTo>
                              <a:pt x="105000" y="52477"/>
                              <a:pt x="107839" y="55728"/>
                              <a:pt x="110769" y="58796"/>
                            </a:cubicBezTo>
                            <a:cubicBezTo>
                              <a:pt x="131330" y="80043"/>
                              <a:pt x="156698" y="86683"/>
                              <a:pt x="184814" y="90209"/>
                            </a:cubicBezTo>
                            <a:cubicBezTo>
                              <a:pt x="174969" y="99688"/>
                              <a:pt x="154042" y="97490"/>
                              <a:pt x="141587" y="94651"/>
                            </a:cubicBezTo>
                            <a:close/>
                          </a:path>
                        </a:pathLst>
                      </a:custGeom>
                      <a:solidFill>
                        <a:srgbClr val="A7A7A7"/>
                      </a:solidFill>
                      <a:ln w="4577" cap="flat">
                        <a:noFill/>
                        <a:prstDash val="solid"/>
                        <a:miter/>
                      </a:ln>
                    </p:spPr>
                    <p:txBody>
                      <a:bodyPr rtlCol="0" anchor="ctr"/>
                      <a:lstStyle/>
                      <a:p>
                        <a:endParaRPr lang="th-TH"/>
                      </a:p>
                    </p:txBody>
                  </p:sp>
                  <p:sp>
                    <p:nvSpPr>
                      <p:cNvPr id="2808" name="Freeform: Shape 2807">
                        <a:extLst>
                          <a:ext uri="{FF2B5EF4-FFF2-40B4-BE49-F238E27FC236}">
                            <a16:creationId xmlns:a16="http://schemas.microsoft.com/office/drawing/2014/main" id="{E4FFDD07-5692-446E-A480-AE171761345B}"/>
                          </a:ext>
                        </a:extLst>
                      </p:cNvPr>
                      <p:cNvSpPr/>
                      <p:nvPr/>
                    </p:nvSpPr>
                    <p:spPr>
                      <a:xfrm>
                        <a:off x="6756547" y="-127118"/>
                        <a:ext cx="176555" cy="93573"/>
                      </a:xfrm>
                      <a:custGeom>
                        <a:avLst/>
                        <a:gdLst>
                          <a:gd name="connsiteX0" fmla="*/ 122217 w 176555"/>
                          <a:gd name="connsiteY0" fmla="*/ 77204 h 93573"/>
                          <a:gd name="connsiteX1" fmla="*/ 23491 w 176555"/>
                          <a:gd name="connsiteY1" fmla="*/ 21247 h 93573"/>
                          <a:gd name="connsiteX2" fmla="*/ 0 w 176555"/>
                          <a:gd name="connsiteY2" fmla="*/ 0 h 93573"/>
                          <a:gd name="connsiteX3" fmla="*/ 38190 w 176555"/>
                          <a:gd name="connsiteY3" fmla="*/ 25506 h 93573"/>
                          <a:gd name="connsiteX4" fmla="*/ 83295 w 176555"/>
                          <a:gd name="connsiteY4" fmla="*/ 37961 h 93573"/>
                          <a:gd name="connsiteX5" fmla="*/ 141083 w 176555"/>
                          <a:gd name="connsiteY5" fmla="*/ 66764 h 93573"/>
                          <a:gd name="connsiteX6" fmla="*/ 171397 w 176555"/>
                          <a:gd name="connsiteY6" fmla="*/ 91171 h 93573"/>
                          <a:gd name="connsiteX7" fmla="*/ 122217 w 176555"/>
                          <a:gd name="connsiteY7" fmla="*/ 77204 h 9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555" h="93573">
                            <a:moveTo>
                              <a:pt x="122217" y="77204"/>
                            </a:moveTo>
                            <a:cubicBezTo>
                              <a:pt x="89293" y="58567"/>
                              <a:pt x="56415" y="39884"/>
                              <a:pt x="23491" y="21247"/>
                            </a:cubicBezTo>
                            <a:cubicBezTo>
                              <a:pt x="14104" y="15935"/>
                              <a:pt x="4121" y="9937"/>
                              <a:pt x="0" y="0"/>
                            </a:cubicBezTo>
                            <a:cubicBezTo>
                              <a:pt x="8700" y="12959"/>
                              <a:pt x="23354" y="20698"/>
                              <a:pt x="38190" y="25506"/>
                            </a:cubicBezTo>
                            <a:cubicBezTo>
                              <a:pt x="53027" y="30360"/>
                              <a:pt x="68596" y="32787"/>
                              <a:pt x="83295" y="37961"/>
                            </a:cubicBezTo>
                            <a:cubicBezTo>
                              <a:pt x="103626" y="45150"/>
                              <a:pt x="121714" y="57331"/>
                              <a:pt x="141083" y="66764"/>
                            </a:cubicBezTo>
                            <a:cubicBezTo>
                              <a:pt x="149784" y="70977"/>
                              <a:pt x="190813" y="77891"/>
                              <a:pt x="171397" y="91171"/>
                            </a:cubicBezTo>
                            <a:cubicBezTo>
                              <a:pt x="158850" y="99734"/>
                              <a:pt x="132704" y="83111"/>
                              <a:pt x="122217" y="77204"/>
                            </a:cubicBezTo>
                            <a:close/>
                          </a:path>
                        </a:pathLst>
                      </a:custGeom>
                      <a:solidFill>
                        <a:srgbClr val="577375"/>
                      </a:solidFill>
                      <a:ln w="4577" cap="flat">
                        <a:noFill/>
                        <a:prstDash val="solid"/>
                        <a:miter/>
                      </a:ln>
                    </p:spPr>
                    <p:txBody>
                      <a:bodyPr rtlCol="0" anchor="ctr"/>
                      <a:lstStyle/>
                      <a:p>
                        <a:endParaRPr lang="th-TH"/>
                      </a:p>
                    </p:txBody>
                  </p:sp>
                  <p:sp>
                    <p:nvSpPr>
                      <p:cNvPr id="2809" name="Freeform: Shape 2808">
                        <a:extLst>
                          <a:ext uri="{FF2B5EF4-FFF2-40B4-BE49-F238E27FC236}">
                            <a16:creationId xmlns:a16="http://schemas.microsoft.com/office/drawing/2014/main" id="{B803B430-0ECC-431C-BC2E-2C726759C7E4}"/>
                          </a:ext>
                        </a:extLst>
                      </p:cNvPr>
                      <p:cNvSpPr/>
                      <p:nvPr/>
                    </p:nvSpPr>
                    <p:spPr>
                      <a:xfrm>
                        <a:off x="6805956" y="-99322"/>
                        <a:ext cx="145662" cy="64521"/>
                      </a:xfrm>
                      <a:custGeom>
                        <a:avLst/>
                        <a:gdLst>
                          <a:gd name="connsiteX0" fmla="*/ 122034 w 145662"/>
                          <a:gd name="connsiteY0" fmla="*/ 64474 h 64521"/>
                          <a:gd name="connsiteX1" fmla="*/ 110678 w 145662"/>
                          <a:gd name="connsiteY1" fmla="*/ 60353 h 64521"/>
                          <a:gd name="connsiteX2" fmla="*/ 15157 w 145662"/>
                          <a:gd name="connsiteY2" fmla="*/ 7739 h 64521"/>
                          <a:gd name="connsiteX3" fmla="*/ 0 w 145662"/>
                          <a:gd name="connsiteY3" fmla="*/ 0 h 64521"/>
                          <a:gd name="connsiteX4" fmla="*/ 40113 w 145662"/>
                          <a:gd name="connsiteY4" fmla="*/ 13417 h 64521"/>
                          <a:gd name="connsiteX5" fmla="*/ 99093 w 145662"/>
                          <a:gd name="connsiteY5" fmla="*/ 42952 h 64521"/>
                          <a:gd name="connsiteX6" fmla="*/ 124553 w 145662"/>
                          <a:gd name="connsiteY6" fmla="*/ 48905 h 64521"/>
                          <a:gd name="connsiteX7" fmla="*/ 145662 w 145662"/>
                          <a:gd name="connsiteY7" fmla="*/ 42449 h 64521"/>
                          <a:gd name="connsiteX8" fmla="*/ 122034 w 145662"/>
                          <a:gd name="connsiteY8" fmla="*/ 64474 h 6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662" h="64521">
                            <a:moveTo>
                              <a:pt x="122034" y="64474"/>
                            </a:moveTo>
                            <a:cubicBezTo>
                              <a:pt x="117959" y="64886"/>
                              <a:pt x="114158" y="62551"/>
                              <a:pt x="110678" y="60353"/>
                            </a:cubicBezTo>
                            <a:cubicBezTo>
                              <a:pt x="79998" y="40846"/>
                              <a:pt x="47532" y="24269"/>
                              <a:pt x="15157" y="7739"/>
                            </a:cubicBezTo>
                            <a:cubicBezTo>
                              <a:pt x="10120" y="5174"/>
                              <a:pt x="5037" y="2564"/>
                              <a:pt x="0" y="0"/>
                            </a:cubicBezTo>
                            <a:cubicBezTo>
                              <a:pt x="11951" y="7647"/>
                              <a:pt x="26605" y="9112"/>
                              <a:pt x="40113" y="13417"/>
                            </a:cubicBezTo>
                            <a:cubicBezTo>
                              <a:pt x="61086" y="20102"/>
                              <a:pt x="79173" y="33565"/>
                              <a:pt x="99093" y="42952"/>
                            </a:cubicBezTo>
                            <a:cubicBezTo>
                              <a:pt x="107106" y="46707"/>
                              <a:pt x="115761" y="49867"/>
                              <a:pt x="124553" y="48905"/>
                            </a:cubicBezTo>
                            <a:cubicBezTo>
                              <a:pt x="131834" y="48127"/>
                              <a:pt x="138794" y="44738"/>
                              <a:pt x="145662" y="42449"/>
                            </a:cubicBezTo>
                            <a:cubicBezTo>
                              <a:pt x="144747" y="50050"/>
                              <a:pt x="130048" y="63650"/>
                              <a:pt x="122034" y="64474"/>
                            </a:cubicBezTo>
                            <a:close/>
                          </a:path>
                        </a:pathLst>
                      </a:custGeom>
                      <a:solidFill>
                        <a:srgbClr val="4F676A"/>
                      </a:solidFill>
                      <a:ln w="4577" cap="flat">
                        <a:noFill/>
                        <a:prstDash val="solid"/>
                        <a:miter/>
                      </a:ln>
                    </p:spPr>
                    <p:txBody>
                      <a:bodyPr rtlCol="0" anchor="ctr"/>
                      <a:lstStyle/>
                      <a:p>
                        <a:endParaRPr lang="th-TH"/>
                      </a:p>
                    </p:txBody>
                  </p:sp>
                </p:grpSp>
              </p:grpSp>
              <p:sp>
                <p:nvSpPr>
                  <p:cNvPr id="2748" name="Freeform: Shape 2747">
                    <a:extLst>
                      <a:ext uri="{FF2B5EF4-FFF2-40B4-BE49-F238E27FC236}">
                        <a16:creationId xmlns:a16="http://schemas.microsoft.com/office/drawing/2014/main" id="{D335FFA9-5AAA-4B37-84F6-19CAC4AD13B6}"/>
                      </a:ext>
                    </a:extLst>
                  </p:cNvPr>
                  <p:cNvSpPr/>
                  <p:nvPr/>
                </p:nvSpPr>
                <p:spPr>
                  <a:xfrm>
                    <a:off x="6839817" y="-15957"/>
                    <a:ext cx="79426" cy="154520"/>
                  </a:xfrm>
                  <a:custGeom>
                    <a:avLst/>
                    <a:gdLst>
                      <a:gd name="connsiteX0" fmla="*/ 57172 w 79426"/>
                      <a:gd name="connsiteY0" fmla="*/ 15910 h 154520"/>
                      <a:gd name="connsiteX1" fmla="*/ 48288 w 79426"/>
                      <a:gd name="connsiteY1" fmla="*/ 23557 h 154520"/>
                      <a:gd name="connsiteX2" fmla="*/ 41649 w 79426"/>
                      <a:gd name="connsiteY2" fmla="*/ 40225 h 154520"/>
                      <a:gd name="connsiteX3" fmla="*/ 116 w 79426"/>
                      <a:gd name="connsiteY3" fmla="*/ 154521 h 154520"/>
                      <a:gd name="connsiteX4" fmla="*/ 13166 w 79426"/>
                      <a:gd name="connsiteY4" fmla="*/ 90596 h 154520"/>
                      <a:gd name="connsiteX5" fmla="*/ 25164 w 79426"/>
                      <a:gd name="connsiteY5" fmla="*/ 64861 h 154520"/>
                      <a:gd name="connsiteX6" fmla="*/ 29926 w 79426"/>
                      <a:gd name="connsiteY6" fmla="*/ 42469 h 154520"/>
                      <a:gd name="connsiteX7" fmla="*/ 37069 w 79426"/>
                      <a:gd name="connsiteY7" fmla="*/ 16368 h 154520"/>
                      <a:gd name="connsiteX8" fmla="*/ 40046 w 79426"/>
                      <a:gd name="connsiteY8" fmla="*/ 10919 h 154520"/>
                      <a:gd name="connsiteX9" fmla="*/ 47006 w 79426"/>
                      <a:gd name="connsiteY9" fmla="*/ 7576 h 154520"/>
                      <a:gd name="connsiteX10" fmla="*/ 71825 w 79426"/>
                      <a:gd name="connsiteY10" fmla="*/ 570 h 154520"/>
                      <a:gd name="connsiteX11" fmla="*/ 79427 w 79426"/>
                      <a:gd name="connsiteY11" fmla="*/ 3317 h 154520"/>
                      <a:gd name="connsiteX12" fmla="*/ 57172 w 79426"/>
                      <a:gd name="connsiteY12" fmla="*/ 15910 h 15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426" h="154520">
                        <a:moveTo>
                          <a:pt x="57172" y="15910"/>
                        </a:moveTo>
                        <a:cubicBezTo>
                          <a:pt x="53875" y="18062"/>
                          <a:pt x="50670" y="20443"/>
                          <a:pt x="48288" y="23557"/>
                        </a:cubicBezTo>
                        <a:cubicBezTo>
                          <a:pt x="44625" y="28365"/>
                          <a:pt x="43251" y="34410"/>
                          <a:pt x="41649" y="40225"/>
                        </a:cubicBezTo>
                        <a:cubicBezTo>
                          <a:pt x="30888" y="79377"/>
                          <a:pt x="7259" y="114545"/>
                          <a:pt x="116" y="154521"/>
                        </a:cubicBezTo>
                        <a:cubicBezTo>
                          <a:pt x="-800" y="132586"/>
                          <a:pt x="3733" y="110423"/>
                          <a:pt x="13166" y="90596"/>
                        </a:cubicBezTo>
                        <a:cubicBezTo>
                          <a:pt x="17242" y="82033"/>
                          <a:pt x="22233" y="73836"/>
                          <a:pt x="25164" y="64861"/>
                        </a:cubicBezTo>
                        <a:cubicBezTo>
                          <a:pt x="27545" y="57580"/>
                          <a:pt x="28506" y="49979"/>
                          <a:pt x="29926" y="42469"/>
                        </a:cubicBezTo>
                        <a:cubicBezTo>
                          <a:pt x="31620" y="33631"/>
                          <a:pt x="34047" y="24885"/>
                          <a:pt x="37069" y="16368"/>
                        </a:cubicBezTo>
                        <a:cubicBezTo>
                          <a:pt x="37756" y="14399"/>
                          <a:pt x="38535" y="12384"/>
                          <a:pt x="40046" y="10919"/>
                        </a:cubicBezTo>
                        <a:cubicBezTo>
                          <a:pt x="41878" y="9087"/>
                          <a:pt x="44488" y="8309"/>
                          <a:pt x="47006" y="7576"/>
                        </a:cubicBezTo>
                        <a:cubicBezTo>
                          <a:pt x="55294" y="5241"/>
                          <a:pt x="63537" y="2905"/>
                          <a:pt x="71825" y="570"/>
                        </a:cubicBezTo>
                        <a:cubicBezTo>
                          <a:pt x="75489" y="-483"/>
                          <a:pt x="78007" y="-346"/>
                          <a:pt x="79427" y="3317"/>
                        </a:cubicBezTo>
                        <a:cubicBezTo>
                          <a:pt x="73382" y="8675"/>
                          <a:pt x="64315" y="11285"/>
                          <a:pt x="57172" y="15910"/>
                        </a:cubicBezTo>
                        <a:close/>
                      </a:path>
                    </a:pathLst>
                  </a:custGeom>
                  <a:solidFill>
                    <a:srgbClr val="7A7A7A"/>
                  </a:solidFill>
                  <a:ln w="4577" cap="flat">
                    <a:noFill/>
                    <a:prstDash val="solid"/>
                    <a:miter/>
                  </a:ln>
                </p:spPr>
                <p:txBody>
                  <a:bodyPr rtlCol="0" anchor="ctr"/>
                  <a:lstStyle/>
                  <a:p>
                    <a:endParaRPr lang="th-TH"/>
                  </a:p>
                </p:txBody>
              </p:sp>
              <p:sp>
                <p:nvSpPr>
                  <p:cNvPr id="2749" name="Freeform: Shape 2748">
                    <a:extLst>
                      <a:ext uri="{FF2B5EF4-FFF2-40B4-BE49-F238E27FC236}">
                        <a16:creationId xmlns:a16="http://schemas.microsoft.com/office/drawing/2014/main" id="{95EA4CB0-38B2-4F32-AFD7-6CC1FBE0B3FF}"/>
                      </a:ext>
                    </a:extLst>
                  </p:cNvPr>
                  <p:cNvSpPr/>
                  <p:nvPr/>
                </p:nvSpPr>
                <p:spPr>
                  <a:xfrm>
                    <a:off x="6844146" y="-5180"/>
                    <a:ext cx="78302" cy="134173"/>
                  </a:xfrm>
                  <a:custGeom>
                    <a:avLst/>
                    <a:gdLst>
                      <a:gd name="connsiteX0" fmla="*/ 33610 w 78302"/>
                      <a:gd name="connsiteY0" fmla="*/ 32151 h 134173"/>
                      <a:gd name="connsiteX1" fmla="*/ 39105 w 78302"/>
                      <a:gd name="connsiteY1" fmla="*/ 19466 h 134173"/>
                      <a:gd name="connsiteX2" fmla="*/ 78303 w 78302"/>
                      <a:gd name="connsiteY2" fmla="*/ 326 h 134173"/>
                      <a:gd name="connsiteX3" fmla="*/ 53575 w 78302"/>
                      <a:gd name="connsiteY3" fmla="*/ 34623 h 134173"/>
                      <a:gd name="connsiteX4" fmla="*/ 40113 w 78302"/>
                      <a:gd name="connsiteY4" fmla="*/ 75469 h 134173"/>
                      <a:gd name="connsiteX5" fmla="*/ 320 w 78302"/>
                      <a:gd name="connsiteY5" fmla="*/ 134174 h 134173"/>
                      <a:gd name="connsiteX6" fmla="*/ 13691 w 78302"/>
                      <a:gd name="connsiteY6" fmla="*/ 86642 h 134173"/>
                      <a:gd name="connsiteX7" fmla="*/ 33610 w 78302"/>
                      <a:gd name="connsiteY7" fmla="*/ 32151 h 13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302" h="134173">
                        <a:moveTo>
                          <a:pt x="33610" y="32151"/>
                        </a:moveTo>
                        <a:cubicBezTo>
                          <a:pt x="35213" y="27800"/>
                          <a:pt x="36770" y="23450"/>
                          <a:pt x="39105" y="19466"/>
                        </a:cubicBezTo>
                        <a:cubicBezTo>
                          <a:pt x="46844" y="6141"/>
                          <a:pt x="63008" y="-1735"/>
                          <a:pt x="78303" y="326"/>
                        </a:cubicBezTo>
                        <a:cubicBezTo>
                          <a:pt x="66214" y="8064"/>
                          <a:pt x="58658" y="21207"/>
                          <a:pt x="53575" y="34623"/>
                        </a:cubicBezTo>
                        <a:cubicBezTo>
                          <a:pt x="48492" y="48040"/>
                          <a:pt x="45516" y="62190"/>
                          <a:pt x="40113" y="75469"/>
                        </a:cubicBezTo>
                        <a:cubicBezTo>
                          <a:pt x="31366" y="96900"/>
                          <a:pt x="16484" y="117735"/>
                          <a:pt x="320" y="134174"/>
                        </a:cubicBezTo>
                        <a:cubicBezTo>
                          <a:pt x="-1970" y="119200"/>
                          <a:pt x="8608" y="100609"/>
                          <a:pt x="13691" y="86642"/>
                        </a:cubicBezTo>
                        <a:cubicBezTo>
                          <a:pt x="20331" y="68463"/>
                          <a:pt x="26970" y="50284"/>
                          <a:pt x="33610" y="32151"/>
                        </a:cubicBezTo>
                        <a:close/>
                      </a:path>
                    </a:pathLst>
                  </a:custGeom>
                  <a:solidFill>
                    <a:srgbClr val="81999B"/>
                  </a:solidFill>
                  <a:ln w="4577" cap="flat">
                    <a:noFill/>
                    <a:prstDash val="solid"/>
                    <a:miter/>
                  </a:ln>
                </p:spPr>
                <p:txBody>
                  <a:bodyPr rtlCol="0" anchor="ctr"/>
                  <a:lstStyle/>
                  <a:p>
                    <a:endParaRPr lang="th-TH"/>
                  </a:p>
                </p:txBody>
              </p:sp>
              <p:sp>
                <p:nvSpPr>
                  <p:cNvPr id="2750" name="Freeform: Shape 2749">
                    <a:extLst>
                      <a:ext uri="{FF2B5EF4-FFF2-40B4-BE49-F238E27FC236}">
                        <a16:creationId xmlns:a16="http://schemas.microsoft.com/office/drawing/2014/main" id="{B5EF29C8-2A83-440A-B819-7A9743A82013}"/>
                      </a:ext>
                    </a:extLst>
                  </p:cNvPr>
                  <p:cNvSpPr/>
                  <p:nvPr/>
                </p:nvSpPr>
                <p:spPr>
                  <a:xfrm>
                    <a:off x="6839748" y="9523"/>
                    <a:ext cx="59988" cy="126521"/>
                  </a:xfrm>
                  <a:custGeom>
                    <a:avLst/>
                    <a:gdLst>
                      <a:gd name="connsiteX0" fmla="*/ 1238 w 59988"/>
                      <a:gd name="connsiteY0" fmla="*/ 116448 h 126521"/>
                      <a:gd name="connsiteX1" fmla="*/ 37734 w 59988"/>
                      <a:gd name="connsiteY1" fmla="*/ 21568 h 126521"/>
                      <a:gd name="connsiteX2" fmla="*/ 59989 w 59988"/>
                      <a:gd name="connsiteY2" fmla="*/ 0 h 126521"/>
                      <a:gd name="connsiteX3" fmla="*/ 46480 w 59988"/>
                      <a:gd name="connsiteY3" fmla="*/ 31321 h 126521"/>
                      <a:gd name="connsiteX4" fmla="*/ 38055 w 59988"/>
                      <a:gd name="connsiteY4" fmla="*/ 56873 h 126521"/>
                      <a:gd name="connsiteX5" fmla="*/ 24455 w 59988"/>
                      <a:gd name="connsiteY5" fmla="*/ 84485 h 126521"/>
                      <a:gd name="connsiteX6" fmla="*/ 6871 w 59988"/>
                      <a:gd name="connsiteY6" fmla="*/ 116722 h 126521"/>
                      <a:gd name="connsiteX7" fmla="*/ 2 w 59988"/>
                      <a:gd name="connsiteY7" fmla="*/ 126522 h 126521"/>
                      <a:gd name="connsiteX8" fmla="*/ 1238 w 59988"/>
                      <a:gd name="connsiteY8" fmla="*/ 116448 h 12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988" h="126521">
                        <a:moveTo>
                          <a:pt x="1238" y="116448"/>
                        </a:moveTo>
                        <a:cubicBezTo>
                          <a:pt x="5772" y="82562"/>
                          <a:pt x="18364" y="49775"/>
                          <a:pt x="37734" y="21568"/>
                        </a:cubicBezTo>
                        <a:cubicBezTo>
                          <a:pt x="43641" y="12959"/>
                          <a:pt x="50556" y="4487"/>
                          <a:pt x="59989" y="0"/>
                        </a:cubicBezTo>
                        <a:cubicBezTo>
                          <a:pt x="54631" y="10074"/>
                          <a:pt x="50098" y="20560"/>
                          <a:pt x="46480" y="31321"/>
                        </a:cubicBezTo>
                        <a:cubicBezTo>
                          <a:pt x="43641" y="39838"/>
                          <a:pt x="41306" y="48493"/>
                          <a:pt x="38055" y="56873"/>
                        </a:cubicBezTo>
                        <a:cubicBezTo>
                          <a:pt x="34345" y="66443"/>
                          <a:pt x="29400" y="75464"/>
                          <a:pt x="24455" y="84485"/>
                        </a:cubicBezTo>
                        <a:cubicBezTo>
                          <a:pt x="18593" y="95246"/>
                          <a:pt x="12732" y="105961"/>
                          <a:pt x="6871" y="116722"/>
                        </a:cubicBezTo>
                        <a:cubicBezTo>
                          <a:pt x="4856" y="120385"/>
                          <a:pt x="2978" y="123866"/>
                          <a:pt x="2" y="126522"/>
                        </a:cubicBezTo>
                        <a:cubicBezTo>
                          <a:pt x="-44" y="123133"/>
                          <a:pt x="735" y="119882"/>
                          <a:pt x="1238" y="116448"/>
                        </a:cubicBezTo>
                        <a:close/>
                      </a:path>
                    </a:pathLst>
                  </a:custGeom>
                  <a:solidFill>
                    <a:srgbClr val="577375"/>
                  </a:solidFill>
                  <a:ln w="4577" cap="flat">
                    <a:noFill/>
                    <a:prstDash val="solid"/>
                    <a:miter/>
                  </a:ln>
                </p:spPr>
                <p:txBody>
                  <a:bodyPr rtlCol="0" anchor="ctr"/>
                  <a:lstStyle/>
                  <a:p>
                    <a:endParaRPr lang="th-TH"/>
                  </a:p>
                </p:txBody>
              </p:sp>
              <p:sp>
                <p:nvSpPr>
                  <p:cNvPr id="2751" name="Freeform: Shape 2750">
                    <a:extLst>
                      <a:ext uri="{FF2B5EF4-FFF2-40B4-BE49-F238E27FC236}">
                        <a16:creationId xmlns:a16="http://schemas.microsoft.com/office/drawing/2014/main" id="{A6B59731-4144-485C-B475-67E051284107}"/>
                      </a:ext>
                    </a:extLst>
                  </p:cNvPr>
                  <p:cNvSpPr/>
                  <p:nvPr/>
                </p:nvSpPr>
                <p:spPr>
                  <a:xfrm>
                    <a:off x="6843871" y="-4404"/>
                    <a:ext cx="72762" cy="133031"/>
                  </a:xfrm>
                  <a:custGeom>
                    <a:avLst/>
                    <a:gdLst>
                      <a:gd name="connsiteX0" fmla="*/ 11402 w 72762"/>
                      <a:gd name="connsiteY0" fmla="*/ 111830 h 133031"/>
                      <a:gd name="connsiteX1" fmla="*/ 30131 w 72762"/>
                      <a:gd name="connsiteY1" fmla="*/ 54133 h 133031"/>
                      <a:gd name="connsiteX2" fmla="*/ 40571 w 72762"/>
                      <a:gd name="connsiteY2" fmla="*/ 16950 h 133031"/>
                      <a:gd name="connsiteX3" fmla="*/ 72762 w 72762"/>
                      <a:gd name="connsiteY3" fmla="*/ 877 h 133031"/>
                      <a:gd name="connsiteX4" fmla="*/ 36313 w 72762"/>
                      <a:gd name="connsiteY4" fmla="*/ 67092 h 133031"/>
                      <a:gd name="connsiteX5" fmla="*/ 0 w 72762"/>
                      <a:gd name="connsiteY5" fmla="*/ 133031 h 133031"/>
                      <a:gd name="connsiteX6" fmla="*/ 11402 w 72762"/>
                      <a:gd name="connsiteY6" fmla="*/ 111830 h 13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62" h="133031">
                        <a:moveTo>
                          <a:pt x="11402" y="111830"/>
                        </a:moveTo>
                        <a:cubicBezTo>
                          <a:pt x="20057" y="93468"/>
                          <a:pt x="26376" y="74052"/>
                          <a:pt x="30131" y="54133"/>
                        </a:cubicBezTo>
                        <a:cubicBezTo>
                          <a:pt x="32558" y="41403"/>
                          <a:pt x="34069" y="28123"/>
                          <a:pt x="40571" y="16950"/>
                        </a:cubicBezTo>
                        <a:cubicBezTo>
                          <a:pt x="47074" y="5731"/>
                          <a:pt x="60353" y="-2832"/>
                          <a:pt x="72762" y="877"/>
                        </a:cubicBezTo>
                        <a:cubicBezTo>
                          <a:pt x="63467" y="-1916"/>
                          <a:pt x="39381" y="59719"/>
                          <a:pt x="36313" y="67092"/>
                        </a:cubicBezTo>
                        <a:cubicBezTo>
                          <a:pt x="26834" y="89850"/>
                          <a:pt x="17538" y="115264"/>
                          <a:pt x="0" y="133031"/>
                        </a:cubicBezTo>
                        <a:cubicBezTo>
                          <a:pt x="4121" y="126117"/>
                          <a:pt x="7968" y="119111"/>
                          <a:pt x="11402" y="111830"/>
                        </a:cubicBezTo>
                        <a:close/>
                      </a:path>
                    </a:pathLst>
                  </a:custGeom>
                  <a:solidFill>
                    <a:srgbClr val="7C9093"/>
                  </a:solidFill>
                  <a:ln w="4577" cap="flat">
                    <a:noFill/>
                    <a:prstDash val="solid"/>
                    <a:miter/>
                  </a:ln>
                </p:spPr>
                <p:txBody>
                  <a:bodyPr rtlCol="0" anchor="ctr"/>
                  <a:lstStyle/>
                  <a:p>
                    <a:endParaRPr lang="th-TH"/>
                  </a:p>
                </p:txBody>
              </p:sp>
              <p:sp>
                <p:nvSpPr>
                  <p:cNvPr id="2752" name="Freeform: Shape 2751">
                    <a:extLst>
                      <a:ext uri="{FF2B5EF4-FFF2-40B4-BE49-F238E27FC236}">
                        <a16:creationId xmlns:a16="http://schemas.microsoft.com/office/drawing/2014/main" id="{A1CD909D-E1E4-4F0B-9D68-3AA1EF9048F8}"/>
                      </a:ext>
                    </a:extLst>
                  </p:cNvPr>
                  <p:cNvSpPr/>
                  <p:nvPr/>
                </p:nvSpPr>
                <p:spPr>
                  <a:xfrm>
                    <a:off x="6882473" y="-6413"/>
                    <a:ext cx="102160" cy="78945"/>
                  </a:xfrm>
                  <a:custGeom>
                    <a:avLst/>
                    <a:gdLst>
                      <a:gd name="connsiteX0" fmla="*/ 9982 w 102160"/>
                      <a:gd name="connsiteY0" fmla="*/ 45838 h 78945"/>
                      <a:gd name="connsiteX1" fmla="*/ 30085 w 102160"/>
                      <a:gd name="connsiteY1" fmla="*/ 5176 h 78945"/>
                      <a:gd name="connsiteX2" fmla="*/ 51012 w 102160"/>
                      <a:gd name="connsiteY2" fmla="*/ 322 h 78945"/>
                      <a:gd name="connsiteX3" fmla="*/ 75922 w 102160"/>
                      <a:gd name="connsiteY3" fmla="*/ 11449 h 78945"/>
                      <a:gd name="connsiteX4" fmla="*/ 102161 w 102160"/>
                      <a:gd name="connsiteY4" fmla="*/ 14517 h 78945"/>
                      <a:gd name="connsiteX5" fmla="*/ 87645 w 102160"/>
                      <a:gd name="connsiteY5" fmla="*/ 19737 h 78945"/>
                      <a:gd name="connsiteX6" fmla="*/ 26101 w 102160"/>
                      <a:gd name="connsiteY6" fmla="*/ 40756 h 78945"/>
                      <a:gd name="connsiteX7" fmla="*/ 0 w 102160"/>
                      <a:gd name="connsiteY7" fmla="*/ 78946 h 78945"/>
                      <a:gd name="connsiteX8" fmla="*/ 9982 w 102160"/>
                      <a:gd name="connsiteY8" fmla="*/ 45838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60" h="78945">
                        <a:moveTo>
                          <a:pt x="9982" y="45838"/>
                        </a:moveTo>
                        <a:cubicBezTo>
                          <a:pt x="14012" y="30910"/>
                          <a:pt x="17401" y="14013"/>
                          <a:pt x="30085" y="5176"/>
                        </a:cubicBezTo>
                        <a:cubicBezTo>
                          <a:pt x="36084" y="963"/>
                          <a:pt x="43777" y="-777"/>
                          <a:pt x="51012" y="322"/>
                        </a:cubicBezTo>
                        <a:cubicBezTo>
                          <a:pt x="60033" y="1741"/>
                          <a:pt x="67771" y="7282"/>
                          <a:pt x="75922" y="11449"/>
                        </a:cubicBezTo>
                        <a:cubicBezTo>
                          <a:pt x="84027" y="15662"/>
                          <a:pt x="93964" y="18547"/>
                          <a:pt x="102161" y="14517"/>
                        </a:cubicBezTo>
                        <a:cubicBezTo>
                          <a:pt x="99093" y="18867"/>
                          <a:pt x="92957" y="19463"/>
                          <a:pt x="87645" y="19737"/>
                        </a:cubicBezTo>
                        <a:cubicBezTo>
                          <a:pt x="65482" y="20974"/>
                          <a:pt x="41808" y="25049"/>
                          <a:pt x="26101" y="40756"/>
                        </a:cubicBezTo>
                        <a:cubicBezTo>
                          <a:pt x="15020" y="51837"/>
                          <a:pt x="9937" y="67131"/>
                          <a:pt x="0" y="78946"/>
                        </a:cubicBezTo>
                        <a:cubicBezTo>
                          <a:pt x="824" y="67910"/>
                          <a:pt x="7052" y="56737"/>
                          <a:pt x="9982" y="45838"/>
                        </a:cubicBezTo>
                        <a:close/>
                      </a:path>
                    </a:pathLst>
                  </a:custGeom>
                  <a:solidFill>
                    <a:srgbClr val="757D7D"/>
                  </a:solidFill>
                  <a:ln w="4577" cap="flat">
                    <a:noFill/>
                    <a:prstDash val="solid"/>
                    <a:miter/>
                  </a:ln>
                </p:spPr>
                <p:txBody>
                  <a:bodyPr rtlCol="0" anchor="ctr"/>
                  <a:lstStyle/>
                  <a:p>
                    <a:endParaRPr lang="th-TH"/>
                  </a:p>
                </p:txBody>
              </p:sp>
              <p:sp>
                <p:nvSpPr>
                  <p:cNvPr id="2753" name="Freeform: Shape 2752">
                    <a:extLst>
                      <a:ext uri="{FF2B5EF4-FFF2-40B4-BE49-F238E27FC236}">
                        <a16:creationId xmlns:a16="http://schemas.microsoft.com/office/drawing/2014/main" id="{56E4EDFD-8D22-49E6-AE3B-59FBF6349780}"/>
                      </a:ext>
                    </a:extLst>
                  </p:cNvPr>
                  <p:cNvSpPr/>
                  <p:nvPr/>
                </p:nvSpPr>
                <p:spPr>
                  <a:xfrm>
                    <a:off x="6904728" y="-3224"/>
                    <a:ext cx="53575" cy="38482"/>
                  </a:xfrm>
                  <a:custGeom>
                    <a:avLst/>
                    <a:gdLst>
                      <a:gd name="connsiteX0" fmla="*/ 4259 w 53575"/>
                      <a:gd name="connsiteY0" fmla="*/ 17053 h 38482"/>
                      <a:gd name="connsiteX1" fmla="*/ 0 w 53575"/>
                      <a:gd name="connsiteY1" fmla="*/ 38483 h 38482"/>
                      <a:gd name="connsiteX2" fmla="*/ 53576 w 53575"/>
                      <a:gd name="connsiteY2" fmla="*/ 9131 h 38482"/>
                      <a:gd name="connsiteX3" fmla="*/ 4259 w 53575"/>
                      <a:gd name="connsiteY3" fmla="*/ 17053 h 38482"/>
                    </a:gdLst>
                    <a:ahLst/>
                    <a:cxnLst>
                      <a:cxn ang="0">
                        <a:pos x="connsiteX0" y="connsiteY0"/>
                      </a:cxn>
                      <a:cxn ang="0">
                        <a:pos x="connsiteX1" y="connsiteY1"/>
                      </a:cxn>
                      <a:cxn ang="0">
                        <a:pos x="connsiteX2" y="connsiteY2"/>
                      </a:cxn>
                      <a:cxn ang="0">
                        <a:pos x="connsiteX3" y="connsiteY3"/>
                      </a:cxn>
                    </a:cxnLst>
                    <a:rect l="l" t="t" r="r" b="b"/>
                    <a:pathLst>
                      <a:path w="53575" h="38482">
                        <a:moveTo>
                          <a:pt x="4259" y="17053"/>
                        </a:moveTo>
                        <a:cubicBezTo>
                          <a:pt x="1557" y="23830"/>
                          <a:pt x="778" y="31202"/>
                          <a:pt x="0" y="38483"/>
                        </a:cubicBezTo>
                        <a:cubicBezTo>
                          <a:pt x="2381" y="16091"/>
                          <a:pt x="38602" y="13527"/>
                          <a:pt x="53576" y="9131"/>
                        </a:cubicBezTo>
                        <a:cubicBezTo>
                          <a:pt x="38327" y="-4195"/>
                          <a:pt x="12593" y="-4057"/>
                          <a:pt x="4259" y="17053"/>
                        </a:cubicBezTo>
                        <a:close/>
                      </a:path>
                    </a:pathLst>
                  </a:custGeom>
                  <a:solidFill>
                    <a:srgbClr val="7A7A7A"/>
                  </a:solidFill>
                  <a:ln w="4577" cap="flat">
                    <a:noFill/>
                    <a:prstDash val="solid"/>
                    <a:miter/>
                  </a:ln>
                </p:spPr>
                <p:txBody>
                  <a:bodyPr rtlCol="0" anchor="ctr"/>
                  <a:lstStyle/>
                  <a:p>
                    <a:endParaRPr lang="th-TH"/>
                  </a:p>
                </p:txBody>
              </p:sp>
              <p:sp>
                <p:nvSpPr>
                  <p:cNvPr id="2754" name="Freeform: Shape 2753">
                    <a:extLst>
                      <a:ext uri="{FF2B5EF4-FFF2-40B4-BE49-F238E27FC236}">
                        <a16:creationId xmlns:a16="http://schemas.microsoft.com/office/drawing/2014/main" id="{8C214603-911F-49C1-AB01-C7299F6102CC}"/>
                      </a:ext>
                    </a:extLst>
                  </p:cNvPr>
                  <p:cNvSpPr/>
                  <p:nvPr/>
                </p:nvSpPr>
                <p:spPr>
                  <a:xfrm>
                    <a:off x="6874551" y="-81968"/>
                    <a:ext cx="184539" cy="92515"/>
                  </a:xfrm>
                  <a:custGeom>
                    <a:avLst/>
                    <a:gdLst>
                      <a:gd name="connsiteX0" fmla="*/ 113563 w 184539"/>
                      <a:gd name="connsiteY0" fmla="*/ 92316 h 92515"/>
                      <a:gd name="connsiteX1" fmla="*/ 82882 w 184539"/>
                      <a:gd name="connsiteY1" fmla="*/ 87645 h 92515"/>
                      <a:gd name="connsiteX2" fmla="*/ 0 w 184539"/>
                      <a:gd name="connsiteY2" fmla="*/ 58339 h 92515"/>
                      <a:gd name="connsiteX3" fmla="*/ 35946 w 184539"/>
                      <a:gd name="connsiteY3" fmla="*/ 57698 h 92515"/>
                      <a:gd name="connsiteX4" fmla="*/ 67268 w 184539"/>
                      <a:gd name="connsiteY4" fmla="*/ 38007 h 92515"/>
                      <a:gd name="connsiteX5" fmla="*/ 100054 w 184539"/>
                      <a:gd name="connsiteY5" fmla="*/ 16623 h 92515"/>
                      <a:gd name="connsiteX6" fmla="*/ 145067 w 184539"/>
                      <a:gd name="connsiteY6" fmla="*/ 46 h 92515"/>
                      <a:gd name="connsiteX7" fmla="*/ 184539 w 184539"/>
                      <a:gd name="connsiteY7" fmla="*/ 22393 h 92515"/>
                      <a:gd name="connsiteX8" fmla="*/ 166452 w 184539"/>
                      <a:gd name="connsiteY8" fmla="*/ 27246 h 92515"/>
                      <a:gd name="connsiteX9" fmla="*/ 141816 w 184539"/>
                      <a:gd name="connsiteY9" fmla="*/ 20149 h 92515"/>
                      <a:gd name="connsiteX10" fmla="*/ 107015 w 184539"/>
                      <a:gd name="connsiteY10" fmla="*/ 35260 h 92515"/>
                      <a:gd name="connsiteX11" fmla="*/ 44830 w 184539"/>
                      <a:gd name="connsiteY11" fmla="*/ 68596 h 92515"/>
                      <a:gd name="connsiteX12" fmla="*/ 122630 w 184539"/>
                      <a:gd name="connsiteY12" fmla="*/ 76426 h 92515"/>
                      <a:gd name="connsiteX13" fmla="*/ 141816 w 184539"/>
                      <a:gd name="connsiteY13" fmla="*/ 64338 h 92515"/>
                      <a:gd name="connsiteX14" fmla="*/ 163933 w 184539"/>
                      <a:gd name="connsiteY14" fmla="*/ 55683 h 92515"/>
                      <a:gd name="connsiteX15" fmla="*/ 184494 w 184539"/>
                      <a:gd name="connsiteY15" fmla="*/ 49822 h 92515"/>
                      <a:gd name="connsiteX16" fmla="*/ 113563 w 184539"/>
                      <a:gd name="connsiteY16" fmla="*/ 92316 h 9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539" h="92515">
                        <a:moveTo>
                          <a:pt x="113563" y="92316"/>
                        </a:moveTo>
                        <a:cubicBezTo>
                          <a:pt x="103168" y="92820"/>
                          <a:pt x="92957" y="90210"/>
                          <a:pt x="82882" y="87645"/>
                        </a:cubicBezTo>
                        <a:cubicBezTo>
                          <a:pt x="54400" y="80364"/>
                          <a:pt x="25506" y="72946"/>
                          <a:pt x="0" y="58339"/>
                        </a:cubicBezTo>
                        <a:cubicBezTo>
                          <a:pt x="11036" y="63880"/>
                          <a:pt x="24498" y="62460"/>
                          <a:pt x="35946" y="57698"/>
                        </a:cubicBezTo>
                        <a:cubicBezTo>
                          <a:pt x="47348" y="52935"/>
                          <a:pt x="57239" y="45243"/>
                          <a:pt x="67268" y="38007"/>
                        </a:cubicBezTo>
                        <a:cubicBezTo>
                          <a:pt x="77845" y="30406"/>
                          <a:pt x="88790" y="23263"/>
                          <a:pt x="100054" y="16623"/>
                        </a:cubicBezTo>
                        <a:cubicBezTo>
                          <a:pt x="113975" y="8380"/>
                          <a:pt x="128949" y="779"/>
                          <a:pt x="145067" y="46"/>
                        </a:cubicBezTo>
                        <a:cubicBezTo>
                          <a:pt x="161186" y="-686"/>
                          <a:pt x="178770" y="7281"/>
                          <a:pt x="184539" y="22393"/>
                        </a:cubicBezTo>
                        <a:cubicBezTo>
                          <a:pt x="178953" y="19096"/>
                          <a:pt x="172771" y="25690"/>
                          <a:pt x="166452" y="27246"/>
                        </a:cubicBezTo>
                        <a:cubicBezTo>
                          <a:pt x="158026" y="29307"/>
                          <a:pt x="150333" y="21981"/>
                          <a:pt x="141816" y="20149"/>
                        </a:cubicBezTo>
                        <a:cubicBezTo>
                          <a:pt x="128994" y="17356"/>
                          <a:pt x="117318" y="27109"/>
                          <a:pt x="107015" y="35260"/>
                        </a:cubicBezTo>
                        <a:cubicBezTo>
                          <a:pt x="88469" y="49913"/>
                          <a:pt x="67313" y="61270"/>
                          <a:pt x="44830" y="68596"/>
                        </a:cubicBezTo>
                        <a:cubicBezTo>
                          <a:pt x="71068" y="64750"/>
                          <a:pt x="98223" y="86730"/>
                          <a:pt x="122630" y="76426"/>
                        </a:cubicBezTo>
                        <a:cubicBezTo>
                          <a:pt x="129590" y="73496"/>
                          <a:pt x="135314" y="68184"/>
                          <a:pt x="141816" y="64338"/>
                        </a:cubicBezTo>
                        <a:cubicBezTo>
                          <a:pt x="148685" y="60308"/>
                          <a:pt x="156332" y="57973"/>
                          <a:pt x="163933" y="55683"/>
                        </a:cubicBezTo>
                        <a:cubicBezTo>
                          <a:pt x="170756" y="53622"/>
                          <a:pt x="177579" y="51287"/>
                          <a:pt x="184494" y="49822"/>
                        </a:cubicBezTo>
                        <a:cubicBezTo>
                          <a:pt x="179228" y="66948"/>
                          <a:pt x="132108" y="95155"/>
                          <a:pt x="113563" y="92316"/>
                        </a:cubicBezTo>
                        <a:close/>
                      </a:path>
                    </a:pathLst>
                  </a:custGeom>
                  <a:solidFill>
                    <a:srgbClr val="6E7372"/>
                  </a:solidFill>
                  <a:ln w="4577" cap="flat">
                    <a:noFill/>
                    <a:prstDash val="solid"/>
                    <a:miter/>
                  </a:ln>
                </p:spPr>
                <p:txBody>
                  <a:bodyPr rtlCol="0" anchor="ctr"/>
                  <a:lstStyle/>
                  <a:p>
                    <a:endParaRPr lang="th-TH"/>
                  </a:p>
                </p:txBody>
              </p:sp>
              <p:sp>
                <p:nvSpPr>
                  <p:cNvPr id="2755" name="Freeform: Shape 2754">
                    <a:extLst>
                      <a:ext uri="{FF2B5EF4-FFF2-40B4-BE49-F238E27FC236}">
                        <a16:creationId xmlns:a16="http://schemas.microsoft.com/office/drawing/2014/main" id="{8491A21F-797B-4B84-B547-39B2341C494E}"/>
                      </a:ext>
                    </a:extLst>
                  </p:cNvPr>
                  <p:cNvSpPr/>
                  <p:nvPr/>
                </p:nvSpPr>
                <p:spPr>
                  <a:xfrm>
                    <a:off x="6908712" y="-59013"/>
                    <a:ext cx="159479" cy="65520"/>
                  </a:xfrm>
                  <a:custGeom>
                    <a:avLst/>
                    <a:gdLst>
                      <a:gd name="connsiteX0" fmla="*/ 51424 w 159479"/>
                      <a:gd name="connsiteY0" fmla="*/ 60020 h 65520"/>
                      <a:gd name="connsiteX1" fmla="*/ 0 w 159479"/>
                      <a:gd name="connsiteY1" fmla="*/ 41612 h 65520"/>
                      <a:gd name="connsiteX2" fmla="*/ 28894 w 159479"/>
                      <a:gd name="connsiteY2" fmla="*/ 36208 h 65520"/>
                      <a:gd name="connsiteX3" fmla="*/ 48768 w 159479"/>
                      <a:gd name="connsiteY3" fmla="*/ 32499 h 65520"/>
                      <a:gd name="connsiteX4" fmla="*/ 63284 w 159479"/>
                      <a:gd name="connsiteY4" fmla="*/ 36346 h 65520"/>
                      <a:gd name="connsiteX5" fmla="*/ 94193 w 159479"/>
                      <a:gd name="connsiteY5" fmla="*/ 24211 h 65520"/>
                      <a:gd name="connsiteX6" fmla="*/ 145388 w 159479"/>
                      <a:gd name="connsiteY6" fmla="*/ 33 h 65520"/>
                      <a:gd name="connsiteX7" fmla="*/ 153355 w 159479"/>
                      <a:gd name="connsiteY7" fmla="*/ 28699 h 65520"/>
                      <a:gd name="connsiteX8" fmla="*/ 133940 w 159479"/>
                      <a:gd name="connsiteY8" fmla="*/ 39917 h 65520"/>
                      <a:gd name="connsiteX9" fmla="*/ 107014 w 159479"/>
                      <a:gd name="connsiteY9" fmla="*/ 58142 h 65520"/>
                      <a:gd name="connsiteX10" fmla="*/ 51424 w 159479"/>
                      <a:gd name="connsiteY10" fmla="*/ 60020 h 6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479" h="65520">
                        <a:moveTo>
                          <a:pt x="51424" y="60020"/>
                        </a:moveTo>
                        <a:cubicBezTo>
                          <a:pt x="34252" y="53884"/>
                          <a:pt x="17996" y="44680"/>
                          <a:pt x="0" y="41612"/>
                        </a:cubicBezTo>
                        <a:cubicBezTo>
                          <a:pt x="9799" y="40925"/>
                          <a:pt x="19507" y="39093"/>
                          <a:pt x="28894" y="36208"/>
                        </a:cubicBezTo>
                        <a:cubicBezTo>
                          <a:pt x="35397" y="34239"/>
                          <a:pt x="42036" y="31675"/>
                          <a:pt x="48768" y="32499"/>
                        </a:cubicBezTo>
                        <a:cubicBezTo>
                          <a:pt x="53759" y="33095"/>
                          <a:pt x="58338" y="35522"/>
                          <a:pt x="63284" y="36346"/>
                        </a:cubicBezTo>
                        <a:cubicBezTo>
                          <a:pt x="74548" y="38177"/>
                          <a:pt x="85355" y="31446"/>
                          <a:pt x="94193" y="24211"/>
                        </a:cubicBezTo>
                        <a:cubicBezTo>
                          <a:pt x="106740" y="13908"/>
                          <a:pt x="128353" y="-791"/>
                          <a:pt x="145388" y="33"/>
                        </a:cubicBezTo>
                        <a:cubicBezTo>
                          <a:pt x="162330" y="857"/>
                          <a:pt x="162697" y="18396"/>
                          <a:pt x="153355" y="28699"/>
                        </a:cubicBezTo>
                        <a:cubicBezTo>
                          <a:pt x="147998" y="34606"/>
                          <a:pt x="140671" y="36392"/>
                          <a:pt x="133940" y="39917"/>
                        </a:cubicBezTo>
                        <a:cubicBezTo>
                          <a:pt x="124003" y="45092"/>
                          <a:pt x="116448" y="52373"/>
                          <a:pt x="107014" y="58142"/>
                        </a:cubicBezTo>
                        <a:cubicBezTo>
                          <a:pt x="89705" y="68720"/>
                          <a:pt x="69923" y="66614"/>
                          <a:pt x="51424" y="60020"/>
                        </a:cubicBezTo>
                        <a:close/>
                      </a:path>
                    </a:pathLst>
                  </a:custGeom>
                  <a:solidFill>
                    <a:srgbClr val="6B7E7C"/>
                  </a:solidFill>
                  <a:ln w="4577" cap="flat">
                    <a:noFill/>
                    <a:prstDash val="solid"/>
                    <a:miter/>
                  </a:ln>
                </p:spPr>
                <p:txBody>
                  <a:bodyPr rtlCol="0" anchor="ctr"/>
                  <a:lstStyle/>
                  <a:p>
                    <a:endParaRPr lang="th-TH"/>
                  </a:p>
                </p:txBody>
              </p:sp>
              <p:sp>
                <p:nvSpPr>
                  <p:cNvPr id="2756" name="Freeform: Shape 2755">
                    <a:extLst>
                      <a:ext uri="{FF2B5EF4-FFF2-40B4-BE49-F238E27FC236}">
                        <a16:creationId xmlns:a16="http://schemas.microsoft.com/office/drawing/2014/main" id="{2E418533-66C3-4BE7-B946-32B36D12EFBC}"/>
                      </a:ext>
                    </a:extLst>
                  </p:cNvPr>
                  <p:cNvSpPr/>
                  <p:nvPr/>
                </p:nvSpPr>
                <p:spPr>
                  <a:xfrm>
                    <a:off x="6929501" y="-55463"/>
                    <a:ext cx="132241" cy="57828"/>
                  </a:xfrm>
                  <a:custGeom>
                    <a:avLst/>
                    <a:gdLst>
                      <a:gd name="connsiteX0" fmla="*/ 122721 w 132241"/>
                      <a:gd name="connsiteY0" fmla="*/ 28995 h 57828"/>
                      <a:gd name="connsiteX1" fmla="*/ 106923 w 132241"/>
                      <a:gd name="connsiteY1" fmla="*/ 32979 h 57828"/>
                      <a:gd name="connsiteX2" fmla="*/ 68138 w 132241"/>
                      <a:gd name="connsiteY2" fmla="*/ 56149 h 57828"/>
                      <a:gd name="connsiteX3" fmla="*/ 33382 w 132241"/>
                      <a:gd name="connsiteY3" fmla="*/ 52486 h 57828"/>
                      <a:gd name="connsiteX4" fmla="*/ 0 w 132241"/>
                      <a:gd name="connsiteY4" fmla="*/ 40077 h 57828"/>
                      <a:gd name="connsiteX5" fmla="*/ 22438 w 132241"/>
                      <a:gd name="connsiteY5" fmla="*/ 43557 h 57828"/>
                      <a:gd name="connsiteX6" fmla="*/ 61361 w 132241"/>
                      <a:gd name="connsiteY6" fmla="*/ 43419 h 57828"/>
                      <a:gd name="connsiteX7" fmla="*/ 86363 w 132241"/>
                      <a:gd name="connsiteY7" fmla="*/ 27713 h 57828"/>
                      <a:gd name="connsiteX8" fmla="*/ 125697 w 132241"/>
                      <a:gd name="connsiteY8" fmla="*/ 330 h 57828"/>
                      <a:gd name="connsiteX9" fmla="*/ 122721 w 132241"/>
                      <a:gd name="connsiteY9" fmla="*/ 28995 h 5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241" h="57828">
                        <a:moveTo>
                          <a:pt x="122721" y="28995"/>
                        </a:moveTo>
                        <a:cubicBezTo>
                          <a:pt x="117959" y="31697"/>
                          <a:pt x="112235" y="31605"/>
                          <a:pt x="106923" y="32979"/>
                        </a:cubicBezTo>
                        <a:cubicBezTo>
                          <a:pt x="92270" y="36825"/>
                          <a:pt x="82516" y="51433"/>
                          <a:pt x="68138" y="56149"/>
                        </a:cubicBezTo>
                        <a:cubicBezTo>
                          <a:pt x="56827" y="59859"/>
                          <a:pt x="44418" y="56882"/>
                          <a:pt x="33382" y="52486"/>
                        </a:cubicBezTo>
                        <a:cubicBezTo>
                          <a:pt x="22346" y="48090"/>
                          <a:pt x="11677" y="42275"/>
                          <a:pt x="0" y="40077"/>
                        </a:cubicBezTo>
                        <a:cubicBezTo>
                          <a:pt x="7464" y="41221"/>
                          <a:pt x="14974" y="42412"/>
                          <a:pt x="22438" y="43557"/>
                        </a:cubicBezTo>
                        <a:cubicBezTo>
                          <a:pt x="35397" y="45572"/>
                          <a:pt x="48951" y="47541"/>
                          <a:pt x="61361" y="43419"/>
                        </a:cubicBezTo>
                        <a:cubicBezTo>
                          <a:pt x="70748" y="40306"/>
                          <a:pt x="78670" y="33941"/>
                          <a:pt x="86363" y="27713"/>
                        </a:cubicBezTo>
                        <a:cubicBezTo>
                          <a:pt x="93460" y="21943"/>
                          <a:pt x="115898" y="-3150"/>
                          <a:pt x="125697" y="330"/>
                        </a:cubicBezTo>
                        <a:cubicBezTo>
                          <a:pt x="137970" y="4588"/>
                          <a:pt x="130643" y="24507"/>
                          <a:pt x="122721" y="28995"/>
                        </a:cubicBezTo>
                        <a:close/>
                      </a:path>
                    </a:pathLst>
                  </a:custGeom>
                  <a:solidFill>
                    <a:srgbClr val="7C9093"/>
                  </a:solidFill>
                  <a:ln w="4577" cap="flat">
                    <a:noFill/>
                    <a:prstDash val="solid"/>
                    <a:miter/>
                  </a:ln>
                </p:spPr>
                <p:txBody>
                  <a:bodyPr rtlCol="0" anchor="ctr"/>
                  <a:lstStyle/>
                  <a:p>
                    <a:endParaRPr lang="th-TH"/>
                  </a:p>
                </p:txBody>
              </p:sp>
              <p:sp>
                <p:nvSpPr>
                  <p:cNvPr id="2757" name="Freeform: Shape 2756">
                    <a:extLst>
                      <a:ext uri="{FF2B5EF4-FFF2-40B4-BE49-F238E27FC236}">
                        <a16:creationId xmlns:a16="http://schemas.microsoft.com/office/drawing/2014/main" id="{70F72F38-E10F-424D-9BDD-C1FD8F997AC6}"/>
                      </a:ext>
                    </a:extLst>
                  </p:cNvPr>
                  <p:cNvSpPr/>
                  <p:nvPr/>
                </p:nvSpPr>
                <p:spPr>
                  <a:xfrm>
                    <a:off x="6989625" y="-70898"/>
                    <a:ext cx="72456" cy="44155"/>
                  </a:xfrm>
                  <a:custGeom>
                    <a:avLst/>
                    <a:gdLst>
                      <a:gd name="connsiteX0" fmla="*/ 37366 w 72456"/>
                      <a:gd name="connsiteY0" fmla="*/ 26663 h 44155"/>
                      <a:gd name="connsiteX1" fmla="*/ 0 w 72456"/>
                      <a:gd name="connsiteY1" fmla="*/ 44155 h 44155"/>
                      <a:gd name="connsiteX2" fmla="*/ 12822 w 72456"/>
                      <a:gd name="connsiteY2" fmla="*/ 30555 h 44155"/>
                      <a:gd name="connsiteX3" fmla="*/ 17767 w 72456"/>
                      <a:gd name="connsiteY3" fmla="*/ 19245 h 44155"/>
                      <a:gd name="connsiteX4" fmla="*/ 9799 w 72456"/>
                      <a:gd name="connsiteY4" fmla="*/ 11643 h 44155"/>
                      <a:gd name="connsiteX5" fmla="*/ 40342 w 72456"/>
                      <a:gd name="connsiteY5" fmla="*/ 699 h 44155"/>
                      <a:gd name="connsiteX6" fmla="*/ 61956 w 72456"/>
                      <a:gd name="connsiteY6" fmla="*/ 2623 h 44155"/>
                      <a:gd name="connsiteX7" fmla="*/ 72213 w 72456"/>
                      <a:gd name="connsiteY7" fmla="*/ 25610 h 44155"/>
                      <a:gd name="connsiteX8" fmla="*/ 62734 w 72456"/>
                      <a:gd name="connsiteY8" fmla="*/ 11689 h 44155"/>
                      <a:gd name="connsiteX9" fmla="*/ 37366 w 72456"/>
                      <a:gd name="connsiteY9" fmla="*/ 26663 h 4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56" h="44155">
                        <a:moveTo>
                          <a:pt x="37366" y="26663"/>
                        </a:moveTo>
                        <a:cubicBezTo>
                          <a:pt x="25552" y="33852"/>
                          <a:pt x="13509" y="41133"/>
                          <a:pt x="0" y="44155"/>
                        </a:cubicBezTo>
                        <a:cubicBezTo>
                          <a:pt x="4717" y="40080"/>
                          <a:pt x="9021" y="35501"/>
                          <a:pt x="12822" y="30555"/>
                        </a:cubicBezTo>
                        <a:cubicBezTo>
                          <a:pt x="15386" y="27258"/>
                          <a:pt x="17859" y="23458"/>
                          <a:pt x="17767" y="19245"/>
                        </a:cubicBezTo>
                        <a:cubicBezTo>
                          <a:pt x="17676" y="15032"/>
                          <a:pt x="13921" y="10728"/>
                          <a:pt x="9799" y="11643"/>
                        </a:cubicBezTo>
                        <a:cubicBezTo>
                          <a:pt x="17447" y="3676"/>
                          <a:pt x="29352" y="1936"/>
                          <a:pt x="40342" y="699"/>
                        </a:cubicBezTo>
                        <a:cubicBezTo>
                          <a:pt x="47669" y="-125"/>
                          <a:pt x="55499" y="-903"/>
                          <a:pt x="61956" y="2623"/>
                        </a:cubicBezTo>
                        <a:cubicBezTo>
                          <a:pt x="69969" y="6973"/>
                          <a:pt x="73449" y="17093"/>
                          <a:pt x="72213" y="25610"/>
                        </a:cubicBezTo>
                        <a:cubicBezTo>
                          <a:pt x="69191" y="20756"/>
                          <a:pt x="66764" y="15719"/>
                          <a:pt x="62734" y="11689"/>
                        </a:cubicBezTo>
                        <a:cubicBezTo>
                          <a:pt x="53942" y="15627"/>
                          <a:pt x="45654" y="21626"/>
                          <a:pt x="37366" y="26663"/>
                        </a:cubicBezTo>
                        <a:close/>
                      </a:path>
                    </a:pathLst>
                  </a:custGeom>
                  <a:solidFill>
                    <a:srgbClr val="586B6A"/>
                  </a:solidFill>
                  <a:ln w="4577" cap="flat">
                    <a:noFill/>
                    <a:prstDash val="solid"/>
                    <a:miter/>
                  </a:ln>
                </p:spPr>
                <p:txBody>
                  <a:bodyPr rtlCol="0" anchor="ctr"/>
                  <a:lstStyle/>
                  <a:p>
                    <a:endParaRPr lang="th-TH"/>
                  </a:p>
                </p:txBody>
              </p:sp>
              <p:sp>
                <p:nvSpPr>
                  <p:cNvPr id="2758" name="Freeform: Shape 2757">
                    <a:extLst>
                      <a:ext uri="{FF2B5EF4-FFF2-40B4-BE49-F238E27FC236}">
                        <a16:creationId xmlns:a16="http://schemas.microsoft.com/office/drawing/2014/main" id="{85854D47-6514-4446-BC7A-181A44B86E50}"/>
                      </a:ext>
                    </a:extLst>
                  </p:cNvPr>
                  <p:cNvSpPr/>
                  <p:nvPr/>
                </p:nvSpPr>
                <p:spPr>
                  <a:xfrm>
                    <a:off x="6932569" y="-63411"/>
                    <a:ext cx="82093" cy="45097"/>
                  </a:xfrm>
                  <a:custGeom>
                    <a:avLst/>
                    <a:gdLst>
                      <a:gd name="connsiteX0" fmla="*/ 30543 w 82093"/>
                      <a:gd name="connsiteY0" fmla="*/ 43812 h 45097"/>
                      <a:gd name="connsiteX1" fmla="*/ 66398 w 82093"/>
                      <a:gd name="connsiteY1" fmla="*/ 36943 h 45097"/>
                      <a:gd name="connsiteX2" fmla="*/ 81005 w 82093"/>
                      <a:gd name="connsiteY2" fmla="*/ 6354 h 45097"/>
                      <a:gd name="connsiteX3" fmla="*/ 76426 w 82093"/>
                      <a:gd name="connsiteY3" fmla="*/ 585 h 45097"/>
                      <a:gd name="connsiteX4" fmla="*/ 61864 w 82093"/>
                      <a:gd name="connsiteY4" fmla="*/ 9148 h 45097"/>
                      <a:gd name="connsiteX5" fmla="*/ 0 w 82093"/>
                      <a:gd name="connsiteY5" fmla="*/ 38546 h 45097"/>
                      <a:gd name="connsiteX6" fmla="*/ 30543 w 82093"/>
                      <a:gd name="connsiteY6" fmla="*/ 43812 h 4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93" h="45097">
                        <a:moveTo>
                          <a:pt x="30543" y="43812"/>
                        </a:moveTo>
                        <a:cubicBezTo>
                          <a:pt x="42815" y="43399"/>
                          <a:pt x="55637" y="42850"/>
                          <a:pt x="66398" y="36943"/>
                        </a:cubicBezTo>
                        <a:cubicBezTo>
                          <a:pt x="77159" y="31036"/>
                          <a:pt x="85080" y="17939"/>
                          <a:pt x="81005" y="6354"/>
                        </a:cubicBezTo>
                        <a:cubicBezTo>
                          <a:pt x="80181" y="3973"/>
                          <a:pt x="78715" y="1638"/>
                          <a:pt x="76426" y="585"/>
                        </a:cubicBezTo>
                        <a:cubicBezTo>
                          <a:pt x="70839" y="-1934"/>
                          <a:pt x="65527" y="4202"/>
                          <a:pt x="61864" y="9148"/>
                        </a:cubicBezTo>
                        <a:cubicBezTo>
                          <a:pt x="46158" y="30257"/>
                          <a:pt x="24453" y="35340"/>
                          <a:pt x="0" y="38546"/>
                        </a:cubicBezTo>
                        <a:cubicBezTo>
                          <a:pt x="2244" y="48711"/>
                          <a:pt x="22484" y="44086"/>
                          <a:pt x="30543" y="43812"/>
                        </a:cubicBezTo>
                        <a:close/>
                      </a:path>
                    </a:pathLst>
                  </a:custGeom>
                  <a:solidFill>
                    <a:srgbClr val="577375"/>
                  </a:solidFill>
                  <a:ln w="4577" cap="flat">
                    <a:noFill/>
                    <a:prstDash val="solid"/>
                    <a:miter/>
                  </a:ln>
                </p:spPr>
                <p:txBody>
                  <a:bodyPr rtlCol="0" anchor="ctr"/>
                  <a:lstStyle/>
                  <a:p>
                    <a:endParaRPr lang="th-TH"/>
                  </a:p>
                </p:txBody>
              </p:sp>
              <p:sp>
                <p:nvSpPr>
                  <p:cNvPr id="2759" name="Freeform: Shape 2758">
                    <a:extLst>
                      <a:ext uri="{FF2B5EF4-FFF2-40B4-BE49-F238E27FC236}">
                        <a16:creationId xmlns:a16="http://schemas.microsoft.com/office/drawing/2014/main" id="{336BFC87-0FB5-467B-8BDE-DEE00574D0C1}"/>
                      </a:ext>
                    </a:extLst>
                  </p:cNvPr>
                  <p:cNvSpPr/>
                  <p:nvPr/>
                </p:nvSpPr>
                <p:spPr>
                  <a:xfrm>
                    <a:off x="6923319" y="-70474"/>
                    <a:ext cx="86087" cy="51676"/>
                  </a:xfrm>
                  <a:custGeom>
                    <a:avLst/>
                    <a:gdLst>
                      <a:gd name="connsiteX0" fmla="*/ 73358 w 86087"/>
                      <a:gd name="connsiteY0" fmla="*/ 33886 h 51676"/>
                      <a:gd name="connsiteX1" fmla="*/ 52568 w 86087"/>
                      <a:gd name="connsiteY1" fmla="*/ 43868 h 51676"/>
                      <a:gd name="connsiteX2" fmla="*/ 7922 w 86087"/>
                      <a:gd name="connsiteY2" fmla="*/ 51470 h 51676"/>
                      <a:gd name="connsiteX3" fmla="*/ 0 w 86087"/>
                      <a:gd name="connsiteY3" fmla="*/ 48631 h 51676"/>
                      <a:gd name="connsiteX4" fmla="*/ 55865 w 86087"/>
                      <a:gd name="connsiteY4" fmla="*/ 23674 h 51676"/>
                      <a:gd name="connsiteX5" fmla="*/ 64245 w 86087"/>
                      <a:gd name="connsiteY5" fmla="*/ 8700 h 51676"/>
                      <a:gd name="connsiteX6" fmla="*/ 86088 w 86087"/>
                      <a:gd name="connsiteY6" fmla="*/ 0 h 51676"/>
                      <a:gd name="connsiteX7" fmla="*/ 73358 w 86087"/>
                      <a:gd name="connsiteY7" fmla="*/ 33886 h 5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087" h="51676">
                        <a:moveTo>
                          <a:pt x="73358" y="33886"/>
                        </a:moveTo>
                        <a:cubicBezTo>
                          <a:pt x="69145" y="40617"/>
                          <a:pt x="60399" y="42540"/>
                          <a:pt x="52568" y="43868"/>
                        </a:cubicBezTo>
                        <a:cubicBezTo>
                          <a:pt x="37686" y="46387"/>
                          <a:pt x="22804" y="48951"/>
                          <a:pt x="7922" y="51470"/>
                        </a:cubicBezTo>
                        <a:cubicBezTo>
                          <a:pt x="4854" y="51973"/>
                          <a:pt x="549" y="51744"/>
                          <a:pt x="0" y="48631"/>
                        </a:cubicBezTo>
                        <a:cubicBezTo>
                          <a:pt x="19736" y="49134"/>
                          <a:pt x="38923" y="33748"/>
                          <a:pt x="55865" y="23674"/>
                        </a:cubicBezTo>
                        <a:cubicBezTo>
                          <a:pt x="62047" y="20011"/>
                          <a:pt x="60536" y="14836"/>
                          <a:pt x="64245" y="8700"/>
                        </a:cubicBezTo>
                        <a:cubicBezTo>
                          <a:pt x="68550" y="1557"/>
                          <a:pt x="78258" y="3847"/>
                          <a:pt x="86088" y="0"/>
                        </a:cubicBezTo>
                        <a:cubicBezTo>
                          <a:pt x="82974" y="9433"/>
                          <a:pt x="78532" y="25552"/>
                          <a:pt x="73358" y="33886"/>
                        </a:cubicBezTo>
                        <a:close/>
                      </a:path>
                    </a:pathLst>
                  </a:custGeom>
                  <a:solidFill>
                    <a:srgbClr val="5F7A7C"/>
                  </a:solidFill>
                  <a:ln w="4577" cap="flat">
                    <a:noFill/>
                    <a:prstDash val="solid"/>
                    <a:miter/>
                  </a:ln>
                </p:spPr>
                <p:txBody>
                  <a:bodyPr rtlCol="0" anchor="ctr"/>
                  <a:lstStyle/>
                  <a:p>
                    <a:endParaRPr lang="th-TH"/>
                  </a:p>
                </p:txBody>
              </p:sp>
              <p:sp>
                <p:nvSpPr>
                  <p:cNvPr id="2760" name="Freeform: Shape 2759">
                    <a:extLst>
                      <a:ext uri="{FF2B5EF4-FFF2-40B4-BE49-F238E27FC236}">
                        <a16:creationId xmlns:a16="http://schemas.microsoft.com/office/drawing/2014/main" id="{F4DF638D-8136-499A-B7D9-595D48CEA6D2}"/>
                      </a:ext>
                    </a:extLst>
                  </p:cNvPr>
                  <p:cNvSpPr/>
                  <p:nvPr/>
                </p:nvSpPr>
                <p:spPr>
                  <a:xfrm>
                    <a:off x="6996082" y="-23463"/>
                    <a:ext cx="70002" cy="118616"/>
                  </a:xfrm>
                  <a:custGeom>
                    <a:avLst/>
                    <a:gdLst>
                      <a:gd name="connsiteX0" fmla="*/ 66260 w 70002"/>
                      <a:gd name="connsiteY0" fmla="*/ 21356 h 118616"/>
                      <a:gd name="connsiteX1" fmla="*/ 48310 w 70002"/>
                      <a:gd name="connsiteY1" fmla="*/ 40726 h 118616"/>
                      <a:gd name="connsiteX2" fmla="*/ 27154 w 70002"/>
                      <a:gd name="connsiteY2" fmla="*/ 83861 h 118616"/>
                      <a:gd name="connsiteX3" fmla="*/ 25323 w 70002"/>
                      <a:gd name="connsiteY3" fmla="*/ 95950 h 118616"/>
                      <a:gd name="connsiteX4" fmla="*/ 0 w 70002"/>
                      <a:gd name="connsiteY4" fmla="*/ 118617 h 118616"/>
                      <a:gd name="connsiteX5" fmla="*/ 15340 w 70002"/>
                      <a:gd name="connsiteY5" fmla="*/ 95950 h 118616"/>
                      <a:gd name="connsiteX6" fmla="*/ 18225 w 70002"/>
                      <a:gd name="connsiteY6" fmla="*/ 85143 h 118616"/>
                      <a:gd name="connsiteX7" fmla="*/ 10990 w 70002"/>
                      <a:gd name="connsiteY7" fmla="*/ 52128 h 118616"/>
                      <a:gd name="connsiteX8" fmla="*/ 23812 w 70002"/>
                      <a:gd name="connsiteY8" fmla="*/ 31293 h 118616"/>
                      <a:gd name="connsiteX9" fmla="*/ 56507 w 70002"/>
                      <a:gd name="connsiteY9" fmla="*/ 17 h 118616"/>
                      <a:gd name="connsiteX10" fmla="*/ 66260 w 70002"/>
                      <a:gd name="connsiteY10" fmla="*/ 21356 h 118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02" h="118616">
                        <a:moveTo>
                          <a:pt x="66260" y="21356"/>
                        </a:moveTo>
                        <a:cubicBezTo>
                          <a:pt x="62185" y="29186"/>
                          <a:pt x="54583" y="34498"/>
                          <a:pt x="48310" y="40726"/>
                        </a:cubicBezTo>
                        <a:cubicBezTo>
                          <a:pt x="36725" y="52219"/>
                          <a:pt x="29123" y="67651"/>
                          <a:pt x="27154" y="83861"/>
                        </a:cubicBezTo>
                        <a:cubicBezTo>
                          <a:pt x="26651" y="87937"/>
                          <a:pt x="26467" y="92058"/>
                          <a:pt x="25323" y="95950"/>
                        </a:cubicBezTo>
                        <a:cubicBezTo>
                          <a:pt x="21980" y="107215"/>
                          <a:pt x="10990" y="114542"/>
                          <a:pt x="0" y="118617"/>
                        </a:cubicBezTo>
                        <a:cubicBezTo>
                          <a:pt x="6502" y="112115"/>
                          <a:pt x="11768" y="104376"/>
                          <a:pt x="15340" y="95950"/>
                        </a:cubicBezTo>
                        <a:cubicBezTo>
                          <a:pt x="16806" y="92516"/>
                          <a:pt x="18042" y="88898"/>
                          <a:pt x="18225" y="85143"/>
                        </a:cubicBezTo>
                        <a:cubicBezTo>
                          <a:pt x="18775" y="73787"/>
                          <a:pt x="9754" y="63438"/>
                          <a:pt x="10990" y="52128"/>
                        </a:cubicBezTo>
                        <a:cubicBezTo>
                          <a:pt x="11860" y="43840"/>
                          <a:pt x="17996" y="37246"/>
                          <a:pt x="23812" y="31293"/>
                        </a:cubicBezTo>
                        <a:cubicBezTo>
                          <a:pt x="30360" y="24562"/>
                          <a:pt x="46707" y="658"/>
                          <a:pt x="56507" y="17"/>
                        </a:cubicBezTo>
                        <a:cubicBezTo>
                          <a:pt x="65482" y="-578"/>
                          <a:pt x="75647" y="14396"/>
                          <a:pt x="66260" y="21356"/>
                        </a:cubicBezTo>
                        <a:close/>
                      </a:path>
                    </a:pathLst>
                  </a:custGeom>
                  <a:solidFill>
                    <a:srgbClr val="909090"/>
                  </a:solidFill>
                  <a:ln w="4577" cap="flat">
                    <a:noFill/>
                    <a:prstDash val="solid"/>
                    <a:miter/>
                  </a:ln>
                </p:spPr>
                <p:txBody>
                  <a:bodyPr rtlCol="0" anchor="ctr"/>
                  <a:lstStyle/>
                  <a:p>
                    <a:endParaRPr lang="th-TH"/>
                  </a:p>
                </p:txBody>
              </p:sp>
              <p:sp>
                <p:nvSpPr>
                  <p:cNvPr id="2761" name="Freeform: Shape 2760">
                    <a:extLst>
                      <a:ext uri="{FF2B5EF4-FFF2-40B4-BE49-F238E27FC236}">
                        <a16:creationId xmlns:a16="http://schemas.microsoft.com/office/drawing/2014/main" id="{40340923-C9CC-4024-9DD1-F62ECA4FD02E}"/>
                      </a:ext>
                    </a:extLst>
                  </p:cNvPr>
                  <p:cNvSpPr/>
                  <p:nvPr/>
                </p:nvSpPr>
                <p:spPr>
                  <a:xfrm>
                    <a:off x="7002767" y="-30206"/>
                    <a:ext cx="72234" cy="122154"/>
                  </a:xfrm>
                  <a:custGeom>
                    <a:avLst/>
                    <a:gdLst>
                      <a:gd name="connsiteX0" fmla="*/ 13325 w 72234"/>
                      <a:gd name="connsiteY0" fmla="*/ 100357 h 122154"/>
                      <a:gd name="connsiteX1" fmla="*/ 15203 w 72234"/>
                      <a:gd name="connsiteY1" fmla="*/ 75126 h 122154"/>
                      <a:gd name="connsiteX2" fmla="*/ 64429 w 72234"/>
                      <a:gd name="connsiteY2" fmla="*/ 1173 h 122154"/>
                      <a:gd name="connsiteX3" fmla="*/ 69420 w 72234"/>
                      <a:gd name="connsiteY3" fmla="*/ 166 h 122154"/>
                      <a:gd name="connsiteX4" fmla="*/ 70748 w 72234"/>
                      <a:gd name="connsiteY4" fmla="*/ 10835 h 122154"/>
                      <a:gd name="connsiteX5" fmla="*/ 45242 w 72234"/>
                      <a:gd name="connsiteY5" fmla="*/ 46644 h 122154"/>
                      <a:gd name="connsiteX6" fmla="*/ 31871 w 72234"/>
                      <a:gd name="connsiteY6" fmla="*/ 61664 h 122154"/>
                      <a:gd name="connsiteX7" fmla="*/ 19004 w 72234"/>
                      <a:gd name="connsiteY7" fmla="*/ 104021 h 122154"/>
                      <a:gd name="connsiteX8" fmla="*/ 0 w 72234"/>
                      <a:gd name="connsiteY8" fmla="*/ 122154 h 122154"/>
                      <a:gd name="connsiteX9" fmla="*/ 13325 w 72234"/>
                      <a:gd name="connsiteY9" fmla="*/ 100357 h 12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234" h="122154">
                        <a:moveTo>
                          <a:pt x="13325" y="100357"/>
                        </a:moveTo>
                        <a:cubicBezTo>
                          <a:pt x="15340" y="92161"/>
                          <a:pt x="14699" y="83552"/>
                          <a:pt x="15203" y="75126"/>
                        </a:cubicBezTo>
                        <a:cubicBezTo>
                          <a:pt x="17126" y="44171"/>
                          <a:pt x="36587" y="14911"/>
                          <a:pt x="64429" y="1173"/>
                        </a:cubicBezTo>
                        <a:cubicBezTo>
                          <a:pt x="65985" y="395"/>
                          <a:pt x="67771" y="-338"/>
                          <a:pt x="69420" y="166"/>
                        </a:cubicBezTo>
                        <a:cubicBezTo>
                          <a:pt x="73358" y="1311"/>
                          <a:pt x="72534" y="7172"/>
                          <a:pt x="70748" y="10835"/>
                        </a:cubicBezTo>
                        <a:cubicBezTo>
                          <a:pt x="64245" y="24023"/>
                          <a:pt x="55591" y="36204"/>
                          <a:pt x="45242" y="46644"/>
                        </a:cubicBezTo>
                        <a:cubicBezTo>
                          <a:pt x="40525" y="51406"/>
                          <a:pt x="35397" y="55940"/>
                          <a:pt x="31871" y="61664"/>
                        </a:cubicBezTo>
                        <a:cubicBezTo>
                          <a:pt x="24132" y="74302"/>
                          <a:pt x="25460" y="90696"/>
                          <a:pt x="19004" y="104021"/>
                        </a:cubicBezTo>
                        <a:cubicBezTo>
                          <a:pt x="15111" y="112034"/>
                          <a:pt x="8197" y="118857"/>
                          <a:pt x="0" y="122154"/>
                        </a:cubicBezTo>
                        <a:cubicBezTo>
                          <a:pt x="5907" y="115789"/>
                          <a:pt x="11219" y="108966"/>
                          <a:pt x="13325" y="100357"/>
                        </a:cubicBezTo>
                        <a:close/>
                      </a:path>
                    </a:pathLst>
                  </a:custGeom>
                  <a:solidFill>
                    <a:srgbClr val="7C9093"/>
                  </a:solidFill>
                  <a:ln w="4577" cap="flat">
                    <a:noFill/>
                    <a:prstDash val="solid"/>
                    <a:miter/>
                  </a:ln>
                </p:spPr>
                <p:txBody>
                  <a:bodyPr rtlCol="0" anchor="ctr"/>
                  <a:lstStyle/>
                  <a:p>
                    <a:endParaRPr lang="th-TH"/>
                  </a:p>
                </p:txBody>
              </p:sp>
              <p:sp>
                <p:nvSpPr>
                  <p:cNvPr id="2762" name="Freeform: Shape 2761">
                    <a:extLst>
                      <a:ext uri="{FF2B5EF4-FFF2-40B4-BE49-F238E27FC236}">
                        <a16:creationId xmlns:a16="http://schemas.microsoft.com/office/drawing/2014/main" id="{4672B919-7E46-45B2-9A72-BF4AB3DDEE6B}"/>
                      </a:ext>
                    </a:extLst>
                  </p:cNvPr>
                  <p:cNvSpPr/>
                  <p:nvPr/>
                </p:nvSpPr>
                <p:spPr>
                  <a:xfrm>
                    <a:off x="6998051" y="-30773"/>
                    <a:ext cx="77069" cy="125193"/>
                  </a:xfrm>
                  <a:custGeom>
                    <a:avLst/>
                    <a:gdLst>
                      <a:gd name="connsiteX0" fmla="*/ 27475 w 77069"/>
                      <a:gd name="connsiteY0" fmla="*/ 96254 h 125193"/>
                      <a:gd name="connsiteX1" fmla="*/ 30864 w 77069"/>
                      <a:gd name="connsiteY1" fmla="*/ 60353 h 125193"/>
                      <a:gd name="connsiteX2" fmla="*/ 38648 w 77069"/>
                      <a:gd name="connsiteY2" fmla="*/ 43410 h 125193"/>
                      <a:gd name="connsiteX3" fmla="*/ 73312 w 77069"/>
                      <a:gd name="connsiteY3" fmla="*/ 0 h 125193"/>
                      <a:gd name="connsiteX4" fmla="*/ 75510 w 77069"/>
                      <a:gd name="connsiteY4" fmla="*/ 13279 h 125193"/>
                      <a:gd name="connsiteX5" fmla="*/ 49363 w 77069"/>
                      <a:gd name="connsiteY5" fmla="*/ 50554 h 125193"/>
                      <a:gd name="connsiteX6" fmla="*/ 33290 w 77069"/>
                      <a:gd name="connsiteY6" fmla="*/ 69649 h 125193"/>
                      <a:gd name="connsiteX7" fmla="*/ 29444 w 77069"/>
                      <a:gd name="connsiteY7" fmla="*/ 95796 h 125193"/>
                      <a:gd name="connsiteX8" fmla="*/ 0 w 77069"/>
                      <a:gd name="connsiteY8" fmla="*/ 125194 h 125193"/>
                      <a:gd name="connsiteX9" fmla="*/ 27475 w 77069"/>
                      <a:gd name="connsiteY9" fmla="*/ 96254 h 12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69" h="125193">
                        <a:moveTo>
                          <a:pt x="27475" y="96254"/>
                        </a:moveTo>
                        <a:cubicBezTo>
                          <a:pt x="31092" y="84760"/>
                          <a:pt x="27979" y="72076"/>
                          <a:pt x="30864" y="60353"/>
                        </a:cubicBezTo>
                        <a:cubicBezTo>
                          <a:pt x="32375" y="54309"/>
                          <a:pt x="35397" y="48722"/>
                          <a:pt x="38648" y="43410"/>
                        </a:cubicBezTo>
                        <a:cubicBezTo>
                          <a:pt x="48310" y="27566"/>
                          <a:pt x="59987" y="12913"/>
                          <a:pt x="73312" y="0"/>
                        </a:cubicBezTo>
                        <a:cubicBezTo>
                          <a:pt x="78258" y="1374"/>
                          <a:pt x="77571" y="8609"/>
                          <a:pt x="75510" y="13279"/>
                        </a:cubicBezTo>
                        <a:cubicBezTo>
                          <a:pt x="69328" y="27246"/>
                          <a:pt x="60399" y="40022"/>
                          <a:pt x="49363" y="50554"/>
                        </a:cubicBezTo>
                        <a:cubicBezTo>
                          <a:pt x="43319" y="56369"/>
                          <a:pt x="36358" y="61818"/>
                          <a:pt x="33290" y="69649"/>
                        </a:cubicBezTo>
                        <a:cubicBezTo>
                          <a:pt x="30039" y="77891"/>
                          <a:pt x="31688" y="87233"/>
                          <a:pt x="29444" y="95796"/>
                        </a:cubicBezTo>
                        <a:cubicBezTo>
                          <a:pt x="25735" y="109899"/>
                          <a:pt x="12364" y="119058"/>
                          <a:pt x="0" y="125194"/>
                        </a:cubicBezTo>
                        <a:cubicBezTo>
                          <a:pt x="11310" y="118279"/>
                          <a:pt x="23308" y="109487"/>
                          <a:pt x="27475" y="96254"/>
                        </a:cubicBezTo>
                        <a:close/>
                      </a:path>
                    </a:pathLst>
                  </a:custGeom>
                  <a:solidFill>
                    <a:srgbClr val="586B6A"/>
                  </a:solidFill>
                  <a:ln w="4577" cap="flat">
                    <a:noFill/>
                    <a:prstDash val="solid"/>
                    <a:miter/>
                  </a:ln>
                </p:spPr>
                <p:txBody>
                  <a:bodyPr rtlCol="0" anchor="ctr"/>
                  <a:lstStyle/>
                  <a:p>
                    <a:endParaRPr lang="th-TH"/>
                  </a:p>
                </p:txBody>
              </p:sp>
              <p:sp>
                <p:nvSpPr>
                  <p:cNvPr id="2763" name="Freeform: Shape 2762">
                    <a:extLst>
                      <a:ext uri="{FF2B5EF4-FFF2-40B4-BE49-F238E27FC236}">
                        <a16:creationId xmlns:a16="http://schemas.microsoft.com/office/drawing/2014/main" id="{C775696A-57B1-49F8-A629-67E79002F95B}"/>
                      </a:ext>
                    </a:extLst>
                  </p:cNvPr>
                  <p:cNvSpPr/>
                  <p:nvPr/>
                </p:nvSpPr>
                <p:spPr>
                  <a:xfrm>
                    <a:off x="6956060" y="-26560"/>
                    <a:ext cx="96253" cy="62734"/>
                  </a:xfrm>
                  <a:custGeom>
                    <a:avLst/>
                    <a:gdLst>
                      <a:gd name="connsiteX0" fmla="*/ 61910 w 96253"/>
                      <a:gd name="connsiteY0" fmla="*/ 33886 h 62734"/>
                      <a:gd name="connsiteX1" fmla="*/ 53805 w 96253"/>
                      <a:gd name="connsiteY1" fmla="*/ 48081 h 62734"/>
                      <a:gd name="connsiteX2" fmla="*/ 49592 w 96253"/>
                      <a:gd name="connsiteY2" fmla="*/ 62734 h 62734"/>
                      <a:gd name="connsiteX3" fmla="*/ 30818 w 96253"/>
                      <a:gd name="connsiteY3" fmla="*/ 45333 h 62734"/>
                      <a:gd name="connsiteX4" fmla="*/ 0 w 96253"/>
                      <a:gd name="connsiteY4" fmla="*/ 41624 h 62734"/>
                      <a:gd name="connsiteX5" fmla="*/ 33840 w 96253"/>
                      <a:gd name="connsiteY5" fmla="*/ 35443 h 62734"/>
                      <a:gd name="connsiteX6" fmla="*/ 46387 w 96253"/>
                      <a:gd name="connsiteY6" fmla="*/ 32191 h 62734"/>
                      <a:gd name="connsiteX7" fmla="*/ 57743 w 96253"/>
                      <a:gd name="connsiteY7" fmla="*/ 25048 h 62734"/>
                      <a:gd name="connsiteX8" fmla="*/ 96253 w 96253"/>
                      <a:gd name="connsiteY8" fmla="*/ 0 h 62734"/>
                      <a:gd name="connsiteX9" fmla="*/ 61910 w 96253"/>
                      <a:gd name="connsiteY9" fmla="*/ 33886 h 62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253" h="62734">
                        <a:moveTo>
                          <a:pt x="61910" y="33886"/>
                        </a:moveTo>
                        <a:cubicBezTo>
                          <a:pt x="59208" y="38602"/>
                          <a:pt x="56507" y="43364"/>
                          <a:pt x="53805" y="48081"/>
                        </a:cubicBezTo>
                        <a:cubicBezTo>
                          <a:pt x="51241" y="52568"/>
                          <a:pt x="48539" y="57606"/>
                          <a:pt x="49592" y="62734"/>
                        </a:cubicBezTo>
                        <a:cubicBezTo>
                          <a:pt x="44189" y="56049"/>
                          <a:pt x="38511" y="49180"/>
                          <a:pt x="30818" y="45333"/>
                        </a:cubicBezTo>
                        <a:cubicBezTo>
                          <a:pt x="21476" y="40663"/>
                          <a:pt x="10486" y="41075"/>
                          <a:pt x="0" y="41624"/>
                        </a:cubicBezTo>
                        <a:cubicBezTo>
                          <a:pt x="11265" y="39564"/>
                          <a:pt x="22529" y="37503"/>
                          <a:pt x="33840" y="35443"/>
                        </a:cubicBezTo>
                        <a:cubicBezTo>
                          <a:pt x="38098" y="34664"/>
                          <a:pt x="42403" y="33886"/>
                          <a:pt x="46387" y="32191"/>
                        </a:cubicBezTo>
                        <a:cubicBezTo>
                          <a:pt x="50508" y="30405"/>
                          <a:pt x="54171" y="27704"/>
                          <a:pt x="57743" y="25048"/>
                        </a:cubicBezTo>
                        <a:cubicBezTo>
                          <a:pt x="67542" y="17813"/>
                          <a:pt x="86042" y="6548"/>
                          <a:pt x="96253" y="0"/>
                        </a:cubicBezTo>
                        <a:cubicBezTo>
                          <a:pt x="90117" y="11448"/>
                          <a:pt x="68733" y="21980"/>
                          <a:pt x="61910" y="33886"/>
                        </a:cubicBezTo>
                        <a:close/>
                      </a:path>
                    </a:pathLst>
                  </a:custGeom>
                  <a:solidFill>
                    <a:srgbClr val="405758"/>
                  </a:solidFill>
                  <a:ln w="4577" cap="flat">
                    <a:noFill/>
                    <a:prstDash val="solid"/>
                    <a:miter/>
                  </a:ln>
                </p:spPr>
                <p:txBody>
                  <a:bodyPr rtlCol="0" anchor="ctr"/>
                  <a:lstStyle/>
                  <a:p>
                    <a:endParaRPr lang="th-TH"/>
                  </a:p>
                </p:txBody>
              </p:sp>
              <p:sp>
                <p:nvSpPr>
                  <p:cNvPr id="2764" name="Freeform: Shape 2763">
                    <a:extLst>
                      <a:ext uri="{FF2B5EF4-FFF2-40B4-BE49-F238E27FC236}">
                        <a16:creationId xmlns:a16="http://schemas.microsoft.com/office/drawing/2014/main" id="{25DA9E5F-C595-441E-BA68-CECE50B4B86B}"/>
                      </a:ext>
                    </a:extLst>
                  </p:cNvPr>
                  <p:cNvSpPr/>
                  <p:nvPr/>
                </p:nvSpPr>
                <p:spPr>
                  <a:xfrm>
                    <a:off x="6948039" y="9391"/>
                    <a:ext cx="64360" cy="65859"/>
                  </a:xfrm>
                  <a:custGeom>
                    <a:avLst/>
                    <a:gdLst>
                      <a:gd name="connsiteX0" fmla="*/ 45249 w 64360"/>
                      <a:gd name="connsiteY0" fmla="*/ 61034 h 65859"/>
                      <a:gd name="connsiteX1" fmla="*/ 59536 w 64360"/>
                      <a:gd name="connsiteY1" fmla="*/ 53661 h 65859"/>
                      <a:gd name="connsiteX2" fmla="*/ 57109 w 64360"/>
                      <a:gd name="connsiteY2" fmla="*/ 20325 h 65859"/>
                      <a:gd name="connsiteX3" fmla="*/ 15760 w 64360"/>
                      <a:gd name="connsiteY3" fmla="*/ 360 h 65859"/>
                      <a:gd name="connsiteX4" fmla="*/ 3579 w 64360"/>
                      <a:gd name="connsiteY4" fmla="*/ 5947 h 65859"/>
                      <a:gd name="connsiteX5" fmla="*/ 832 w 64360"/>
                      <a:gd name="connsiteY5" fmla="*/ 18494 h 65859"/>
                      <a:gd name="connsiteX6" fmla="*/ 20705 w 64360"/>
                      <a:gd name="connsiteY6" fmla="*/ 26003 h 65859"/>
                      <a:gd name="connsiteX7" fmla="*/ 38518 w 64360"/>
                      <a:gd name="connsiteY7" fmla="*/ 36169 h 65859"/>
                      <a:gd name="connsiteX8" fmla="*/ 20980 w 64360"/>
                      <a:gd name="connsiteY8" fmla="*/ 59019 h 65859"/>
                      <a:gd name="connsiteX9" fmla="*/ 45249 w 64360"/>
                      <a:gd name="connsiteY9" fmla="*/ 61034 h 6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60" h="65859">
                        <a:moveTo>
                          <a:pt x="45249" y="61034"/>
                        </a:moveTo>
                        <a:cubicBezTo>
                          <a:pt x="50424" y="59385"/>
                          <a:pt x="55781" y="57599"/>
                          <a:pt x="59536" y="53661"/>
                        </a:cubicBezTo>
                        <a:cubicBezTo>
                          <a:pt x="67916" y="44915"/>
                          <a:pt x="64253" y="30125"/>
                          <a:pt x="57109" y="20325"/>
                        </a:cubicBezTo>
                        <a:cubicBezTo>
                          <a:pt x="47631" y="7320"/>
                          <a:pt x="31695" y="-1975"/>
                          <a:pt x="15760" y="360"/>
                        </a:cubicBezTo>
                        <a:cubicBezTo>
                          <a:pt x="11272" y="1001"/>
                          <a:pt x="6739" y="2696"/>
                          <a:pt x="3579" y="5947"/>
                        </a:cubicBezTo>
                        <a:cubicBezTo>
                          <a:pt x="420" y="9244"/>
                          <a:pt x="-1046" y="14372"/>
                          <a:pt x="832" y="18494"/>
                        </a:cubicBezTo>
                        <a:cubicBezTo>
                          <a:pt x="3946" y="25317"/>
                          <a:pt x="13196" y="25866"/>
                          <a:pt x="20705" y="26003"/>
                        </a:cubicBezTo>
                        <a:cubicBezTo>
                          <a:pt x="28215" y="26141"/>
                          <a:pt x="37694" y="28705"/>
                          <a:pt x="38518" y="36169"/>
                        </a:cubicBezTo>
                        <a:cubicBezTo>
                          <a:pt x="39846" y="48258"/>
                          <a:pt x="21255" y="48441"/>
                          <a:pt x="20980" y="59019"/>
                        </a:cubicBezTo>
                        <a:cubicBezTo>
                          <a:pt x="20797" y="71520"/>
                          <a:pt x="37465" y="63552"/>
                          <a:pt x="45249" y="61034"/>
                        </a:cubicBezTo>
                        <a:close/>
                      </a:path>
                    </a:pathLst>
                  </a:custGeom>
                  <a:solidFill>
                    <a:srgbClr val="5B7477"/>
                  </a:solidFill>
                  <a:ln w="4577" cap="flat">
                    <a:noFill/>
                    <a:prstDash val="solid"/>
                    <a:miter/>
                  </a:ln>
                </p:spPr>
                <p:txBody>
                  <a:bodyPr rtlCol="0" anchor="ctr"/>
                  <a:lstStyle/>
                  <a:p>
                    <a:endParaRPr lang="th-TH"/>
                  </a:p>
                </p:txBody>
              </p:sp>
              <p:sp>
                <p:nvSpPr>
                  <p:cNvPr id="2765" name="Freeform: Shape 2764">
                    <a:extLst>
                      <a:ext uri="{FF2B5EF4-FFF2-40B4-BE49-F238E27FC236}">
                        <a16:creationId xmlns:a16="http://schemas.microsoft.com/office/drawing/2014/main" id="{8E674682-654C-4EC8-8DFC-76C894CC3117}"/>
                      </a:ext>
                    </a:extLst>
                  </p:cNvPr>
                  <p:cNvSpPr/>
                  <p:nvPr/>
                </p:nvSpPr>
                <p:spPr>
                  <a:xfrm>
                    <a:off x="6945620" y="24863"/>
                    <a:ext cx="50386" cy="45104"/>
                  </a:xfrm>
                  <a:custGeom>
                    <a:avLst/>
                    <a:gdLst>
                      <a:gd name="connsiteX0" fmla="*/ 10944 w 50386"/>
                      <a:gd name="connsiteY0" fmla="*/ 45105 h 45104"/>
                      <a:gd name="connsiteX1" fmla="*/ 39197 w 50386"/>
                      <a:gd name="connsiteY1" fmla="*/ 39289 h 45104"/>
                      <a:gd name="connsiteX2" fmla="*/ 48905 w 50386"/>
                      <a:gd name="connsiteY2" fmla="*/ 14607 h 45104"/>
                      <a:gd name="connsiteX3" fmla="*/ 29902 w 50386"/>
                      <a:gd name="connsiteY3" fmla="*/ 2564 h 45104"/>
                      <a:gd name="connsiteX4" fmla="*/ 0 w 50386"/>
                      <a:gd name="connsiteY4" fmla="*/ 4304 h 45104"/>
                      <a:gd name="connsiteX5" fmla="*/ 10715 w 50386"/>
                      <a:gd name="connsiteY5" fmla="*/ 19416 h 45104"/>
                      <a:gd name="connsiteX6" fmla="*/ 14104 w 50386"/>
                      <a:gd name="connsiteY6" fmla="*/ 25368 h 45104"/>
                      <a:gd name="connsiteX7" fmla="*/ 9296 w 50386"/>
                      <a:gd name="connsiteY7" fmla="*/ 44006 h 4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86" h="45104">
                        <a:moveTo>
                          <a:pt x="10944" y="45105"/>
                        </a:moveTo>
                        <a:cubicBezTo>
                          <a:pt x="20652" y="44738"/>
                          <a:pt x="30818" y="44235"/>
                          <a:pt x="39197" y="39289"/>
                        </a:cubicBezTo>
                        <a:cubicBezTo>
                          <a:pt x="47577" y="34344"/>
                          <a:pt x="53210" y="23354"/>
                          <a:pt x="48905" y="14607"/>
                        </a:cubicBezTo>
                        <a:cubicBezTo>
                          <a:pt x="45471" y="7647"/>
                          <a:pt x="37366" y="4625"/>
                          <a:pt x="29902" y="2564"/>
                        </a:cubicBezTo>
                        <a:cubicBezTo>
                          <a:pt x="19919" y="-229"/>
                          <a:pt x="8197" y="-2061"/>
                          <a:pt x="0" y="4304"/>
                        </a:cubicBezTo>
                        <a:cubicBezTo>
                          <a:pt x="3572" y="9342"/>
                          <a:pt x="7143" y="14379"/>
                          <a:pt x="10715" y="19416"/>
                        </a:cubicBezTo>
                        <a:cubicBezTo>
                          <a:pt x="12043" y="21293"/>
                          <a:pt x="13417" y="23216"/>
                          <a:pt x="14104" y="25368"/>
                        </a:cubicBezTo>
                        <a:cubicBezTo>
                          <a:pt x="16210" y="31642"/>
                          <a:pt x="12684" y="38282"/>
                          <a:pt x="9296" y="44006"/>
                        </a:cubicBezTo>
                      </a:path>
                    </a:pathLst>
                  </a:custGeom>
                  <a:solidFill>
                    <a:srgbClr val="757D7D"/>
                  </a:solidFill>
                  <a:ln w="4577" cap="flat">
                    <a:noFill/>
                    <a:prstDash val="solid"/>
                    <a:miter/>
                  </a:ln>
                </p:spPr>
                <p:txBody>
                  <a:bodyPr rtlCol="0" anchor="ctr"/>
                  <a:lstStyle/>
                  <a:p>
                    <a:endParaRPr lang="th-TH"/>
                  </a:p>
                </p:txBody>
              </p:sp>
              <p:sp>
                <p:nvSpPr>
                  <p:cNvPr id="2766" name="Freeform: Shape 2765">
                    <a:extLst>
                      <a:ext uri="{FF2B5EF4-FFF2-40B4-BE49-F238E27FC236}">
                        <a16:creationId xmlns:a16="http://schemas.microsoft.com/office/drawing/2014/main" id="{EF34FB54-3E49-4677-9C41-601276571852}"/>
                      </a:ext>
                    </a:extLst>
                  </p:cNvPr>
                  <p:cNvSpPr/>
                  <p:nvPr/>
                </p:nvSpPr>
                <p:spPr>
                  <a:xfrm>
                    <a:off x="6942222" y="26636"/>
                    <a:ext cx="41270" cy="45758"/>
                  </a:xfrm>
                  <a:custGeom>
                    <a:avLst/>
                    <a:gdLst>
                      <a:gd name="connsiteX0" fmla="*/ 8022 w 41270"/>
                      <a:gd name="connsiteY0" fmla="*/ 39622 h 45758"/>
                      <a:gd name="connsiteX1" fmla="*/ 22859 w 41270"/>
                      <a:gd name="connsiteY1" fmla="*/ 45025 h 45758"/>
                      <a:gd name="connsiteX2" fmla="*/ 37512 w 41270"/>
                      <a:gd name="connsiteY2" fmla="*/ 37653 h 45758"/>
                      <a:gd name="connsiteX3" fmla="*/ 41221 w 41270"/>
                      <a:gd name="connsiteY3" fmla="*/ 32387 h 45758"/>
                      <a:gd name="connsiteX4" fmla="*/ 39664 w 41270"/>
                      <a:gd name="connsiteY4" fmla="*/ 26892 h 45758"/>
                      <a:gd name="connsiteX5" fmla="*/ 19928 w 41270"/>
                      <a:gd name="connsiteY5" fmla="*/ 2211 h 45758"/>
                      <a:gd name="connsiteX6" fmla="*/ 1199 w 41270"/>
                      <a:gd name="connsiteY6" fmla="*/ 5233 h 45758"/>
                      <a:gd name="connsiteX7" fmla="*/ 9 w 41270"/>
                      <a:gd name="connsiteY7" fmla="*/ 12559 h 45758"/>
                      <a:gd name="connsiteX8" fmla="*/ 11732 w 41270"/>
                      <a:gd name="connsiteY8" fmla="*/ 45758 h 45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270" h="45758">
                        <a:moveTo>
                          <a:pt x="8022" y="39622"/>
                        </a:moveTo>
                        <a:cubicBezTo>
                          <a:pt x="11274" y="44110"/>
                          <a:pt x="17364" y="45850"/>
                          <a:pt x="22859" y="45025"/>
                        </a:cubicBezTo>
                        <a:cubicBezTo>
                          <a:pt x="28308" y="44201"/>
                          <a:pt x="33253" y="41179"/>
                          <a:pt x="37512" y="37653"/>
                        </a:cubicBezTo>
                        <a:cubicBezTo>
                          <a:pt x="39206" y="36234"/>
                          <a:pt x="40901" y="34585"/>
                          <a:pt x="41221" y="32387"/>
                        </a:cubicBezTo>
                        <a:cubicBezTo>
                          <a:pt x="41496" y="30464"/>
                          <a:pt x="40580" y="28632"/>
                          <a:pt x="39664" y="26892"/>
                        </a:cubicBezTo>
                        <a:cubicBezTo>
                          <a:pt x="34765" y="17367"/>
                          <a:pt x="29315" y="7293"/>
                          <a:pt x="19928" y="2211"/>
                        </a:cubicBezTo>
                        <a:cubicBezTo>
                          <a:pt x="13746" y="-1178"/>
                          <a:pt x="4405" y="-1041"/>
                          <a:pt x="1199" y="5233"/>
                        </a:cubicBezTo>
                        <a:cubicBezTo>
                          <a:pt x="55" y="7477"/>
                          <a:pt x="-37" y="10041"/>
                          <a:pt x="9" y="12559"/>
                        </a:cubicBezTo>
                        <a:cubicBezTo>
                          <a:pt x="284" y="24465"/>
                          <a:pt x="4451" y="36279"/>
                          <a:pt x="11732" y="45758"/>
                        </a:cubicBezTo>
                      </a:path>
                    </a:pathLst>
                  </a:custGeom>
                  <a:solidFill>
                    <a:srgbClr val="7C9093"/>
                  </a:solidFill>
                  <a:ln w="4577" cap="flat">
                    <a:noFill/>
                    <a:prstDash val="solid"/>
                    <a:miter/>
                  </a:ln>
                </p:spPr>
                <p:txBody>
                  <a:bodyPr rtlCol="0" anchor="ctr"/>
                  <a:lstStyle/>
                  <a:p>
                    <a:endParaRPr lang="th-TH"/>
                  </a:p>
                </p:txBody>
              </p:sp>
              <p:sp>
                <p:nvSpPr>
                  <p:cNvPr id="2767" name="Freeform: Shape 2766">
                    <a:extLst>
                      <a:ext uri="{FF2B5EF4-FFF2-40B4-BE49-F238E27FC236}">
                        <a16:creationId xmlns:a16="http://schemas.microsoft.com/office/drawing/2014/main" id="{E38F5809-8141-4B31-B660-BB75C08ABFC5}"/>
                      </a:ext>
                    </a:extLst>
                  </p:cNvPr>
                  <p:cNvSpPr/>
                  <p:nvPr/>
                </p:nvSpPr>
                <p:spPr>
                  <a:xfrm>
                    <a:off x="6949649" y="5804"/>
                    <a:ext cx="62421" cy="73821"/>
                  </a:xfrm>
                  <a:custGeom>
                    <a:avLst/>
                    <a:gdLst>
                      <a:gd name="connsiteX0" fmla="*/ 23949 w 62421"/>
                      <a:gd name="connsiteY0" fmla="*/ 697 h 73821"/>
                      <a:gd name="connsiteX1" fmla="*/ 54858 w 62421"/>
                      <a:gd name="connsiteY1" fmla="*/ 23821 h 73821"/>
                      <a:gd name="connsiteX2" fmla="*/ 62414 w 62421"/>
                      <a:gd name="connsiteY2" fmla="*/ 46442 h 73821"/>
                      <a:gd name="connsiteX3" fmla="*/ 53347 w 62421"/>
                      <a:gd name="connsiteY3" fmla="*/ 67964 h 73821"/>
                      <a:gd name="connsiteX4" fmla="*/ 30818 w 62421"/>
                      <a:gd name="connsiteY4" fmla="*/ 73505 h 73821"/>
                      <a:gd name="connsiteX5" fmla="*/ 8426 w 62421"/>
                      <a:gd name="connsiteY5" fmla="*/ 65583 h 73821"/>
                      <a:gd name="connsiteX6" fmla="*/ 45059 w 62421"/>
                      <a:gd name="connsiteY6" fmla="*/ 59584 h 73821"/>
                      <a:gd name="connsiteX7" fmla="*/ 54583 w 62421"/>
                      <a:gd name="connsiteY7" fmla="*/ 49281 h 73821"/>
                      <a:gd name="connsiteX8" fmla="*/ 49638 w 62421"/>
                      <a:gd name="connsiteY8" fmla="*/ 28355 h 73821"/>
                      <a:gd name="connsiteX9" fmla="*/ 32054 w 62421"/>
                      <a:gd name="connsiteY9" fmla="*/ 7474 h 73821"/>
                      <a:gd name="connsiteX10" fmla="*/ 0 w 62421"/>
                      <a:gd name="connsiteY10" fmla="*/ 11045 h 73821"/>
                      <a:gd name="connsiteX11" fmla="*/ 23949 w 62421"/>
                      <a:gd name="connsiteY11" fmla="*/ 697 h 7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21" h="73821">
                        <a:moveTo>
                          <a:pt x="23949" y="697"/>
                        </a:moveTo>
                        <a:cubicBezTo>
                          <a:pt x="36816" y="3627"/>
                          <a:pt x="47760" y="12694"/>
                          <a:pt x="54858" y="23821"/>
                        </a:cubicBezTo>
                        <a:cubicBezTo>
                          <a:pt x="59162" y="30598"/>
                          <a:pt x="62276" y="38383"/>
                          <a:pt x="62414" y="46442"/>
                        </a:cubicBezTo>
                        <a:cubicBezTo>
                          <a:pt x="62597" y="54502"/>
                          <a:pt x="59529" y="62790"/>
                          <a:pt x="53347" y="67964"/>
                        </a:cubicBezTo>
                        <a:cubicBezTo>
                          <a:pt x="47211" y="73047"/>
                          <a:pt x="38739" y="74558"/>
                          <a:pt x="30818" y="73505"/>
                        </a:cubicBezTo>
                        <a:cubicBezTo>
                          <a:pt x="22941" y="72498"/>
                          <a:pt x="15523" y="69201"/>
                          <a:pt x="8426" y="65583"/>
                        </a:cubicBezTo>
                        <a:cubicBezTo>
                          <a:pt x="19278" y="73047"/>
                          <a:pt x="34206" y="67094"/>
                          <a:pt x="45059" y="59584"/>
                        </a:cubicBezTo>
                        <a:cubicBezTo>
                          <a:pt x="48997" y="56883"/>
                          <a:pt x="52935" y="53723"/>
                          <a:pt x="54583" y="49281"/>
                        </a:cubicBezTo>
                        <a:cubicBezTo>
                          <a:pt x="57148" y="42321"/>
                          <a:pt x="53347" y="34765"/>
                          <a:pt x="49638" y="28355"/>
                        </a:cubicBezTo>
                        <a:cubicBezTo>
                          <a:pt x="45059" y="20341"/>
                          <a:pt x="40067" y="11961"/>
                          <a:pt x="32054" y="7474"/>
                        </a:cubicBezTo>
                        <a:cubicBezTo>
                          <a:pt x="20606" y="1063"/>
                          <a:pt x="10395" y="7703"/>
                          <a:pt x="0" y="11045"/>
                        </a:cubicBezTo>
                        <a:cubicBezTo>
                          <a:pt x="4304" y="1383"/>
                          <a:pt x="14241" y="-1501"/>
                          <a:pt x="23949" y="697"/>
                        </a:cubicBezTo>
                        <a:close/>
                      </a:path>
                    </a:pathLst>
                  </a:custGeom>
                  <a:solidFill>
                    <a:srgbClr val="415658"/>
                  </a:solidFill>
                  <a:ln w="4577" cap="flat">
                    <a:noFill/>
                    <a:prstDash val="solid"/>
                    <a:miter/>
                  </a:ln>
                </p:spPr>
                <p:txBody>
                  <a:bodyPr rtlCol="0" anchor="ctr"/>
                  <a:lstStyle/>
                  <a:p>
                    <a:endParaRPr lang="th-TH"/>
                  </a:p>
                </p:txBody>
              </p:sp>
              <p:sp>
                <p:nvSpPr>
                  <p:cNvPr id="2768" name="Freeform: Shape 2767">
                    <a:extLst>
                      <a:ext uri="{FF2B5EF4-FFF2-40B4-BE49-F238E27FC236}">
                        <a16:creationId xmlns:a16="http://schemas.microsoft.com/office/drawing/2014/main" id="{3E2ACD63-5DB4-4773-A2CB-3F7C54541756}"/>
                      </a:ext>
                    </a:extLst>
                  </p:cNvPr>
                  <p:cNvSpPr/>
                  <p:nvPr/>
                </p:nvSpPr>
                <p:spPr>
                  <a:xfrm>
                    <a:off x="6923731" y="-114388"/>
                    <a:ext cx="84851" cy="70319"/>
                  </a:xfrm>
                  <a:custGeom>
                    <a:avLst/>
                    <a:gdLst>
                      <a:gd name="connsiteX0" fmla="*/ 13783 w 84851"/>
                      <a:gd name="connsiteY0" fmla="*/ 50096 h 70319"/>
                      <a:gd name="connsiteX1" fmla="*/ 73862 w 84851"/>
                      <a:gd name="connsiteY1" fmla="*/ 18500 h 70319"/>
                      <a:gd name="connsiteX2" fmla="*/ 62505 w 84851"/>
                      <a:gd name="connsiteY2" fmla="*/ 0 h 70319"/>
                      <a:gd name="connsiteX3" fmla="*/ 84851 w 84851"/>
                      <a:gd name="connsiteY3" fmla="*/ 21980 h 70319"/>
                      <a:gd name="connsiteX4" fmla="*/ 62047 w 84851"/>
                      <a:gd name="connsiteY4" fmla="*/ 35534 h 70319"/>
                      <a:gd name="connsiteX5" fmla="*/ 41121 w 84851"/>
                      <a:gd name="connsiteY5" fmla="*/ 49775 h 70319"/>
                      <a:gd name="connsiteX6" fmla="*/ 21064 w 84851"/>
                      <a:gd name="connsiteY6" fmla="*/ 67176 h 70319"/>
                      <a:gd name="connsiteX7" fmla="*/ 0 w 84851"/>
                      <a:gd name="connsiteY7" fmla="*/ 66855 h 70319"/>
                      <a:gd name="connsiteX8" fmla="*/ 13783 w 84851"/>
                      <a:gd name="connsiteY8" fmla="*/ 50096 h 70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851" h="70319">
                        <a:moveTo>
                          <a:pt x="13783" y="50096"/>
                        </a:moveTo>
                        <a:cubicBezTo>
                          <a:pt x="26330" y="29948"/>
                          <a:pt x="50187" y="17447"/>
                          <a:pt x="73862" y="18500"/>
                        </a:cubicBezTo>
                        <a:cubicBezTo>
                          <a:pt x="69008" y="13096"/>
                          <a:pt x="65161" y="6777"/>
                          <a:pt x="62505" y="0"/>
                        </a:cubicBezTo>
                        <a:cubicBezTo>
                          <a:pt x="71892" y="4945"/>
                          <a:pt x="79769" y="12684"/>
                          <a:pt x="84851" y="21980"/>
                        </a:cubicBezTo>
                        <a:cubicBezTo>
                          <a:pt x="77250" y="26513"/>
                          <a:pt x="69649" y="31001"/>
                          <a:pt x="62047" y="35534"/>
                        </a:cubicBezTo>
                        <a:cubicBezTo>
                          <a:pt x="54766" y="39839"/>
                          <a:pt x="47486" y="44189"/>
                          <a:pt x="41121" y="49775"/>
                        </a:cubicBezTo>
                        <a:cubicBezTo>
                          <a:pt x="34435" y="55637"/>
                          <a:pt x="28803" y="62872"/>
                          <a:pt x="21064" y="67176"/>
                        </a:cubicBezTo>
                        <a:cubicBezTo>
                          <a:pt x="14516" y="70839"/>
                          <a:pt x="5587" y="71984"/>
                          <a:pt x="0" y="66855"/>
                        </a:cubicBezTo>
                        <a:cubicBezTo>
                          <a:pt x="5678" y="62093"/>
                          <a:pt x="9845" y="56415"/>
                          <a:pt x="13783" y="50096"/>
                        </a:cubicBezTo>
                        <a:close/>
                      </a:path>
                    </a:pathLst>
                  </a:custGeom>
                  <a:solidFill>
                    <a:srgbClr val="757C7C"/>
                  </a:solidFill>
                  <a:ln w="4577" cap="flat">
                    <a:noFill/>
                    <a:prstDash val="solid"/>
                    <a:miter/>
                  </a:ln>
                </p:spPr>
                <p:txBody>
                  <a:bodyPr rtlCol="0" anchor="ctr"/>
                  <a:lstStyle/>
                  <a:p>
                    <a:endParaRPr lang="th-TH"/>
                  </a:p>
                </p:txBody>
              </p:sp>
              <p:sp>
                <p:nvSpPr>
                  <p:cNvPr id="2769" name="Freeform: Shape 2768">
                    <a:extLst>
                      <a:ext uri="{FF2B5EF4-FFF2-40B4-BE49-F238E27FC236}">
                        <a16:creationId xmlns:a16="http://schemas.microsoft.com/office/drawing/2014/main" id="{2724597C-05E4-4F3F-B371-36835BC8D667}"/>
                      </a:ext>
                    </a:extLst>
                  </p:cNvPr>
                  <p:cNvSpPr/>
                  <p:nvPr/>
                </p:nvSpPr>
                <p:spPr>
                  <a:xfrm>
                    <a:off x="6941441" y="-118863"/>
                    <a:ext cx="118473" cy="71822"/>
                  </a:xfrm>
                  <a:custGeom>
                    <a:avLst/>
                    <a:gdLst>
                      <a:gd name="connsiteX0" fmla="*/ 40354 w 118473"/>
                      <a:gd name="connsiteY0" fmla="*/ 39460 h 71822"/>
                      <a:gd name="connsiteX1" fmla="*/ 61876 w 118473"/>
                      <a:gd name="connsiteY1" fmla="*/ 28333 h 71822"/>
                      <a:gd name="connsiteX2" fmla="*/ 50382 w 118473"/>
                      <a:gd name="connsiteY2" fmla="*/ 6536 h 71822"/>
                      <a:gd name="connsiteX3" fmla="*/ 52122 w 118473"/>
                      <a:gd name="connsiteY3" fmla="*/ 125 h 71822"/>
                      <a:gd name="connsiteX4" fmla="*/ 78086 w 118473"/>
                      <a:gd name="connsiteY4" fmla="*/ 24166 h 71822"/>
                      <a:gd name="connsiteX5" fmla="*/ 90724 w 118473"/>
                      <a:gd name="connsiteY5" fmla="*/ 29203 h 71822"/>
                      <a:gd name="connsiteX6" fmla="*/ 100020 w 118473"/>
                      <a:gd name="connsiteY6" fmla="*/ 37079 h 71822"/>
                      <a:gd name="connsiteX7" fmla="*/ 118474 w 118473"/>
                      <a:gd name="connsiteY7" fmla="*/ 60249 h 71822"/>
                      <a:gd name="connsiteX8" fmla="*/ 98509 w 118473"/>
                      <a:gd name="connsiteY8" fmla="*/ 40422 h 71822"/>
                      <a:gd name="connsiteX9" fmla="*/ 68973 w 118473"/>
                      <a:gd name="connsiteY9" fmla="*/ 38911 h 71822"/>
                      <a:gd name="connsiteX10" fmla="*/ 36461 w 118473"/>
                      <a:gd name="connsiteY10" fmla="*/ 53655 h 71822"/>
                      <a:gd name="connsiteX11" fmla="*/ 11 w 118473"/>
                      <a:gd name="connsiteY11" fmla="*/ 67622 h 71822"/>
                      <a:gd name="connsiteX12" fmla="*/ 40354 w 118473"/>
                      <a:gd name="connsiteY12" fmla="*/ 39460 h 7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473" h="71822">
                        <a:moveTo>
                          <a:pt x="40354" y="39460"/>
                        </a:moveTo>
                        <a:cubicBezTo>
                          <a:pt x="47222" y="35202"/>
                          <a:pt x="54183" y="30897"/>
                          <a:pt x="61876" y="28333"/>
                        </a:cubicBezTo>
                        <a:cubicBezTo>
                          <a:pt x="58029" y="21052"/>
                          <a:pt x="54228" y="13817"/>
                          <a:pt x="50382" y="6536"/>
                        </a:cubicBezTo>
                        <a:cubicBezTo>
                          <a:pt x="49054" y="3972"/>
                          <a:pt x="49420" y="-836"/>
                          <a:pt x="52122" y="125"/>
                        </a:cubicBezTo>
                        <a:cubicBezTo>
                          <a:pt x="57388" y="10978"/>
                          <a:pt x="66867" y="19724"/>
                          <a:pt x="78086" y="24166"/>
                        </a:cubicBezTo>
                        <a:cubicBezTo>
                          <a:pt x="82299" y="25814"/>
                          <a:pt x="86786" y="26913"/>
                          <a:pt x="90724" y="29203"/>
                        </a:cubicBezTo>
                        <a:cubicBezTo>
                          <a:pt x="94250" y="31218"/>
                          <a:pt x="97227" y="34103"/>
                          <a:pt x="100020" y="37079"/>
                        </a:cubicBezTo>
                        <a:cubicBezTo>
                          <a:pt x="106843" y="44222"/>
                          <a:pt x="113025" y="52007"/>
                          <a:pt x="118474" y="60249"/>
                        </a:cubicBezTo>
                        <a:cubicBezTo>
                          <a:pt x="110872" y="54709"/>
                          <a:pt x="106568" y="45321"/>
                          <a:pt x="98509" y="40422"/>
                        </a:cubicBezTo>
                        <a:cubicBezTo>
                          <a:pt x="89854" y="35156"/>
                          <a:pt x="78773" y="36300"/>
                          <a:pt x="68973" y="38911"/>
                        </a:cubicBezTo>
                        <a:cubicBezTo>
                          <a:pt x="57434" y="42024"/>
                          <a:pt x="46398" y="47061"/>
                          <a:pt x="36461" y="53655"/>
                        </a:cubicBezTo>
                        <a:cubicBezTo>
                          <a:pt x="31012" y="57319"/>
                          <a:pt x="1431" y="81359"/>
                          <a:pt x="11" y="67622"/>
                        </a:cubicBezTo>
                        <a:cubicBezTo>
                          <a:pt x="-721" y="59334"/>
                          <a:pt x="33897" y="43490"/>
                          <a:pt x="40354" y="39460"/>
                        </a:cubicBezTo>
                        <a:close/>
                      </a:path>
                    </a:pathLst>
                  </a:custGeom>
                  <a:solidFill>
                    <a:srgbClr val="3E5352"/>
                  </a:solidFill>
                  <a:ln w="4577" cap="flat">
                    <a:noFill/>
                    <a:prstDash val="solid"/>
                    <a:miter/>
                  </a:ln>
                </p:spPr>
                <p:txBody>
                  <a:bodyPr rtlCol="0" anchor="ctr"/>
                  <a:lstStyle/>
                  <a:p>
                    <a:endParaRPr lang="th-TH"/>
                  </a:p>
                </p:txBody>
              </p:sp>
              <p:sp>
                <p:nvSpPr>
                  <p:cNvPr id="2770" name="Freeform: Shape 2769">
                    <a:extLst>
                      <a:ext uri="{FF2B5EF4-FFF2-40B4-BE49-F238E27FC236}">
                        <a16:creationId xmlns:a16="http://schemas.microsoft.com/office/drawing/2014/main" id="{D3D890BD-9532-4EF0-8375-871B242A2088}"/>
                      </a:ext>
                    </a:extLst>
                  </p:cNvPr>
                  <p:cNvSpPr/>
                  <p:nvPr/>
                </p:nvSpPr>
                <p:spPr>
                  <a:xfrm>
                    <a:off x="6927624" y="-112097"/>
                    <a:ext cx="104358" cy="65869"/>
                  </a:xfrm>
                  <a:custGeom>
                    <a:avLst/>
                    <a:gdLst>
                      <a:gd name="connsiteX0" fmla="*/ 13142 w 104358"/>
                      <a:gd name="connsiteY0" fmla="*/ 64564 h 65869"/>
                      <a:gd name="connsiteX1" fmla="*/ 22300 w 104358"/>
                      <a:gd name="connsiteY1" fmla="*/ 59115 h 65869"/>
                      <a:gd name="connsiteX2" fmla="*/ 55270 w 104358"/>
                      <a:gd name="connsiteY2" fmla="*/ 34342 h 65869"/>
                      <a:gd name="connsiteX3" fmla="*/ 76380 w 104358"/>
                      <a:gd name="connsiteY3" fmla="*/ 22299 h 65869"/>
                      <a:gd name="connsiteX4" fmla="*/ 104359 w 104358"/>
                      <a:gd name="connsiteY4" fmla="*/ 26466 h 65869"/>
                      <a:gd name="connsiteX5" fmla="*/ 67954 w 104358"/>
                      <a:gd name="connsiteY5" fmla="*/ 3021 h 65869"/>
                      <a:gd name="connsiteX6" fmla="*/ 60307 w 104358"/>
                      <a:gd name="connsiteY6" fmla="*/ 640 h 65869"/>
                      <a:gd name="connsiteX7" fmla="*/ 60353 w 104358"/>
                      <a:gd name="connsiteY7" fmla="*/ 7646 h 65869"/>
                      <a:gd name="connsiteX8" fmla="*/ 64154 w 104358"/>
                      <a:gd name="connsiteY8" fmla="*/ 14285 h 65869"/>
                      <a:gd name="connsiteX9" fmla="*/ 59712 w 104358"/>
                      <a:gd name="connsiteY9" fmla="*/ 22299 h 65869"/>
                      <a:gd name="connsiteX10" fmla="*/ 0 w 104358"/>
                      <a:gd name="connsiteY10" fmla="*/ 64564 h 65869"/>
                      <a:gd name="connsiteX11" fmla="*/ 13142 w 104358"/>
                      <a:gd name="connsiteY11" fmla="*/ 64564 h 6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58" h="65869">
                        <a:moveTo>
                          <a:pt x="13142" y="64564"/>
                        </a:moveTo>
                        <a:cubicBezTo>
                          <a:pt x="16485" y="63282"/>
                          <a:pt x="19278" y="60993"/>
                          <a:pt x="22300" y="59115"/>
                        </a:cubicBezTo>
                        <a:cubicBezTo>
                          <a:pt x="33016" y="52430"/>
                          <a:pt x="44051" y="40112"/>
                          <a:pt x="55270" y="34342"/>
                        </a:cubicBezTo>
                        <a:cubicBezTo>
                          <a:pt x="63009" y="30358"/>
                          <a:pt x="68824" y="26603"/>
                          <a:pt x="76380" y="22299"/>
                        </a:cubicBezTo>
                        <a:cubicBezTo>
                          <a:pt x="83981" y="17995"/>
                          <a:pt x="96070" y="23718"/>
                          <a:pt x="104359" y="26466"/>
                        </a:cubicBezTo>
                        <a:cubicBezTo>
                          <a:pt x="91583" y="19643"/>
                          <a:pt x="78715" y="12728"/>
                          <a:pt x="67954" y="3021"/>
                        </a:cubicBezTo>
                        <a:cubicBezTo>
                          <a:pt x="65802" y="1052"/>
                          <a:pt x="62643" y="-1100"/>
                          <a:pt x="60307" y="640"/>
                        </a:cubicBezTo>
                        <a:cubicBezTo>
                          <a:pt x="58247" y="2196"/>
                          <a:pt x="58934" y="5493"/>
                          <a:pt x="60353" y="7646"/>
                        </a:cubicBezTo>
                        <a:cubicBezTo>
                          <a:pt x="61818" y="9798"/>
                          <a:pt x="63879" y="11721"/>
                          <a:pt x="64154" y="14285"/>
                        </a:cubicBezTo>
                        <a:cubicBezTo>
                          <a:pt x="64520" y="17445"/>
                          <a:pt x="62001" y="20147"/>
                          <a:pt x="59712" y="22299"/>
                        </a:cubicBezTo>
                        <a:cubicBezTo>
                          <a:pt x="41579" y="39104"/>
                          <a:pt x="21385" y="52338"/>
                          <a:pt x="0" y="64564"/>
                        </a:cubicBezTo>
                        <a:cubicBezTo>
                          <a:pt x="3434" y="66304"/>
                          <a:pt x="8655" y="66304"/>
                          <a:pt x="13142" y="64564"/>
                        </a:cubicBezTo>
                        <a:close/>
                      </a:path>
                    </a:pathLst>
                  </a:custGeom>
                  <a:solidFill>
                    <a:srgbClr val="547274"/>
                  </a:solidFill>
                  <a:ln w="4577" cap="flat">
                    <a:noFill/>
                    <a:prstDash val="solid"/>
                    <a:miter/>
                  </a:ln>
                </p:spPr>
                <p:txBody>
                  <a:bodyPr rtlCol="0" anchor="ctr"/>
                  <a:lstStyle/>
                  <a:p>
                    <a:endParaRPr lang="th-TH"/>
                  </a:p>
                </p:txBody>
              </p:sp>
              <p:sp>
                <p:nvSpPr>
                  <p:cNvPr id="2771" name="Freeform: Shape 2770">
                    <a:extLst>
                      <a:ext uri="{FF2B5EF4-FFF2-40B4-BE49-F238E27FC236}">
                        <a16:creationId xmlns:a16="http://schemas.microsoft.com/office/drawing/2014/main" id="{B9AC5EA2-B5BD-4CDB-AC31-707559711BEE}"/>
                      </a:ext>
                    </a:extLst>
                  </p:cNvPr>
                  <p:cNvSpPr/>
                  <p:nvPr/>
                </p:nvSpPr>
                <p:spPr>
                  <a:xfrm>
                    <a:off x="6863119" y="-10941"/>
                    <a:ext cx="35335" cy="44322"/>
                  </a:xfrm>
                  <a:custGeom>
                    <a:avLst/>
                    <a:gdLst>
                      <a:gd name="connsiteX0" fmla="*/ 2823 w 35335"/>
                      <a:gd name="connsiteY0" fmla="*/ 42445 h 44322"/>
                      <a:gd name="connsiteX1" fmla="*/ 16149 w 35335"/>
                      <a:gd name="connsiteY1" fmla="*/ 18771 h 44322"/>
                      <a:gd name="connsiteX2" fmla="*/ 35335 w 35335"/>
                      <a:gd name="connsiteY2" fmla="*/ 775 h 44322"/>
                      <a:gd name="connsiteX3" fmla="*/ 9097 w 35335"/>
                      <a:gd name="connsiteY3" fmla="*/ 4484 h 44322"/>
                      <a:gd name="connsiteX4" fmla="*/ 671 w 35335"/>
                      <a:gd name="connsiteY4" fmla="*/ 12818 h 44322"/>
                      <a:gd name="connsiteX5" fmla="*/ 259 w 35335"/>
                      <a:gd name="connsiteY5" fmla="*/ 21427 h 44322"/>
                      <a:gd name="connsiteX6" fmla="*/ 2457 w 35335"/>
                      <a:gd name="connsiteY6" fmla="*/ 44322 h 4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35" h="44322">
                        <a:moveTo>
                          <a:pt x="2823" y="42445"/>
                        </a:moveTo>
                        <a:cubicBezTo>
                          <a:pt x="9143" y="35897"/>
                          <a:pt x="12073" y="26922"/>
                          <a:pt x="16149" y="18771"/>
                        </a:cubicBezTo>
                        <a:cubicBezTo>
                          <a:pt x="20224" y="10620"/>
                          <a:pt x="26406" y="2515"/>
                          <a:pt x="35335" y="775"/>
                        </a:cubicBezTo>
                        <a:cubicBezTo>
                          <a:pt x="26498" y="-1011"/>
                          <a:pt x="17110" y="317"/>
                          <a:pt x="9097" y="4484"/>
                        </a:cubicBezTo>
                        <a:cubicBezTo>
                          <a:pt x="5479" y="6361"/>
                          <a:pt x="1999" y="9017"/>
                          <a:pt x="671" y="12818"/>
                        </a:cubicBezTo>
                        <a:cubicBezTo>
                          <a:pt x="-290" y="15565"/>
                          <a:pt x="-16" y="18542"/>
                          <a:pt x="259" y="21427"/>
                        </a:cubicBezTo>
                        <a:cubicBezTo>
                          <a:pt x="992" y="29074"/>
                          <a:pt x="1724" y="36721"/>
                          <a:pt x="2457" y="44322"/>
                        </a:cubicBezTo>
                      </a:path>
                    </a:pathLst>
                  </a:custGeom>
                  <a:solidFill>
                    <a:srgbClr val="415658"/>
                  </a:solidFill>
                  <a:ln w="4577" cap="flat">
                    <a:noFill/>
                    <a:prstDash val="solid"/>
                    <a:miter/>
                  </a:ln>
                </p:spPr>
                <p:txBody>
                  <a:bodyPr rtlCol="0" anchor="ctr"/>
                  <a:lstStyle/>
                  <a:p>
                    <a:endParaRPr lang="th-TH"/>
                  </a:p>
                </p:txBody>
              </p:sp>
              <p:sp>
                <p:nvSpPr>
                  <p:cNvPr id="2772" name="Freeform: Shape 2771">
                    <a:extLst>
                      <a:ext uri="{FF2B5EF4-FFF2-40B4-BE49-F238E27FC236}">
                        <a16:creationId xmlns:a16="http://schemas.microsoft.com/office/drawing/2014/main" id="{456FE7CB-16F5-4F50-8EDE-AE98B9320520}"/>
                      </a:ext>
                    </a:extLst>
                  </p:cNvPr>
                  <p:cNvSpPr/>
                  <p:nvPr/>
                </p:nvSpPr>
                <p:spPr>
                  <a:xfrm>
                    <a:off x="6941315" y="-141598"/>
                    <a:ext cx="61681" cy="67278"/>
                  </a:xfrm>
                  <a:custGeom>
                    <a:avLst/>
                    <a:gdLst>
                      <a:gd name="connsiteX0" fmla="*/ 59071 w 61681"/>
                      <a:gd name="connsiteY0" fmla="*/ 49511 h 67278"/>
                      <a:gd name="connsiteX1" fmla="*/ 49684 w 61681"/>
                      <a:gd name="connsiteY1" fmla="*/ 29180 h 67278"/>
                      <a:gd name="connsiteX2" fmla="*/ 61681 w 61681"/>
                      <a:gd name="connsiteY2" fmla="*/ 37422 h 67278"/>
                      <a:gd name="connsiteX3" fmla="*/ 47394 w 61681"/>
                      <a:gd name="connsiteY3" fmla="*/ 8344 h 67278"/>
                      <a:gd name="connsiteX4" fmla="*/ 3297 w 61681"/>
                      <a:gd name="connsiteY4" fmla="*/ 2117 h 67278"/>
                      <a:gd name="connsiteX5" fmla="*/ 27475 w 61681"/>
                      <a:gd name="connsiteY5" fmla="*/ 9215 h 67278"/>
                      <a:gd name="connsiteX6" fmla="*/ 34618 w 61681"/>
                      <a:gd name="connsiteY6" fmla="*/ 14984 h 67278"/>
                      <a:gd name="connsiteX7" fmla="*/ 35992 w 61681"/>
                      <a:gd name="connsiteY7" fmla="*/ 32751 h 67278"/>
                      <a:gd name="connsiteX8" fmla="*/ 30405 w 61681"/>
                      <a:gd name="connsiteY8" fmla="*/ 47359 h 67278"/>
                      <a:gd name="connsiteX9" fmla="*/ 20194 w 61681"/>
                      <a:gd name="connsiteY9" fmla="*/ 53861 h 67278"/>
                      <a:gd name="connsiteX10" fmla="*/ 0 w 61681"/>
                      <a:gd name="connsiteY10" fmla="*/ 67278 h 67278"/>
                      <a:gd name="connsiteX11" fmla="*/ 59071 w 61681"/>
                      <a:gd name="connsiteY11" fmla="*/ 49511 h 67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681" h="67278">
                        <a:moveTo>
                          <a:pt x="59071" y="49511"/>
                        </a:moveTo>
                        <a:cubicBezTo>
                          <a:pt x="53576" y="44199"/>
                          <a:pt x="50142" y="36827"/>
                          <a:pt x="49684" y="29180"/>
                        </a:cubicBezTo>
                        <a:cubicBezTo>
                          <a:pt x="53668" y="31927"/>
                          <a:pt x="57697" y="34675"/>
                          <a:pt x="61681" y="37422"/>
                        </a:cubicBezTo>
                        <a:cubicBezTo>
                          <a:pt x="59300" y="26707"/>
                          <a:pt x="55728" y="15534"/>
                          <a:pt x="47394" y="8344"/>
                        </a:cubicBezTo>
                        <a:cubicBezTo>
                          <a:pt x="35717" y="-1730"/>
                          <a:pt x="18362" y="-1134"/>
                          <a:pt x="3297" y="2117"/>
                        </a:cubicBezTo>
                        <a:cubicBezTo>
                          <a:pt x="11723" y="2758"/>
                          <a:pt x="20057" y="5185"/>
                          <a:pt x="27475" y="9215"/>
                        </a:cubicBezTo>
                        <a:cubicBezTo>
                          <a:pt x="30177" y="10680"/>
                          <a:pt x="32878" y="12420"/>
                          <a:pt x="34618" y="14984"/>
                        </a:cubicBezTo>
                        <a:cubicBezTo>
                          <a:pt x="38053" y="20021"/>
                          <a:pt x="37091" y="26753"/>
                          <a:pt x="35992" y="32751"/>
                        </a:cubicBezTo>
                        <a:cubicBezTo>
                          <a:pt x="35030" y="37926"/>
                          <a:pt x="33931" y="43421"/>
                          <a:pt x="30405" y="47359"/>
                        </a:cubicBezTo>
                        <a:cubicBezTo>
                          <a:pt x="27704" y="50381"/>
                          <a:pt x="23857" y="52167"/>
                          <a:pt x="20194" y="53861"/>
                        </a:cubicBezTo>
                        <a:cubicBezTo>
                          <a:pt x="12867" y="57296"/>
                          <a:pt x="5129" y="61142"/>
                          <a:pt x="0" y="67278"/>
                        </a:cubicBezTo>
                        <a:cubicBezTo>
                          <a:pt x="17859" y="55097"/>
                          <a:pt x="37915" y="51709"/>
                          <a:pt x="59071" y="49511"/>
                        </a:cubicBezTo>
                        <a:close/>
                      </a:path>
                    </a:pathLst>
                  </a:custGeom>
                  <a:solidFill>
                    <a:srgbClr val="414E4C"/>
                  </a:solidFill>
                  <a:ln w="4577" cap="flat">
                    <a:noFill/>
                    <a:prstDash val="solid"/>
                    <a:miter/>
                  </a:ln>
                </p:spPr>
                <p:txBody>
                  <a:bodyPr rtlCol="0" anchor="ctr"/>
                  <a:lstStyle/>
                  <a:p>
                    <a:endParaRPr lang="th-TH"/>
                  </a:p>
                </p:txBody>
              </p:sp>
              <p:sp>
                <p:nvSpPr>
                  <p:cNvPr id="2773" name="Freeform: Shape 2772">
                    <a:extLst>
                      <a:ext uri="{FF2B5EF4-FFF2-40B4-BE49-F238E27FC236}">
                        <a16:creationId xmlns:a16="http://schemas.microsoft.com/office/drawing/2014/main" id="{8D77099A-B932-49BB-9B3D-2F98559AA3FB}"/>
                      </a:ext>
                    </a:extLst>
                  </p:cNvPr>
                  <p:cNvSpPr/>
                  <p:nvPr/>
                </p:nvSpPr>
                <p:spPr>
                  <a:xfrm>
                    <a:off x="6919885" y="-139487"/>
                    <a:ext cx="68368" cy="62214"/>
                  </a:xfrm>
                  <a:custGeom>
                    <a:avLst/>
                    <a:gdLst>
                      <a:gd name="connsiteX0" fmla="*/ 35122 w 68368"/>
                      <a:gd name="connsiteY0" fmla="*/ 59442 h 62214"/>
                      <a:gd name="connsiteX1" fmla="*/ 63925 w 68368"/>
                      <a:gd name="connsiteY1" fmla="*/ 41172 h 62214"/>
                      <a:gd name="connsiteX2" fmla="*/ 62231 w 68368"/>
                      <a:gd name="connsiteY2" fmla="*/ 8522 h 62214"/>
                      <a:gd name="connsiteX3" fmla="*/ 37915 w 68368"/>
                      <a:gd name="connsiteY3" fmla="*/ 97 h 62214"/>
                      <a:gd name="connsiteX4" fmla="*/ 12684 w 68368"/>
                      <a:gd name="connsiteY4" fmla="*/ 8019 h 62214"/>
                      <a:gd name="connsiteX5" fmla="*/ 0 w 68368"/>
                      <a:gd name="connsiteY5" fmla="*/ 14567 h 62214"/>
                      <a:gd name="connsiteX6" fmla="*/ 19919 w 68368"/>
                      <a:gd name="connsiteY6" fmla="*/ 12369 h 62214"/>
                      <a:gd name="connsiteX7" fmla="*/ 38877 w 68368"/>
                      <a:gd name="connsiteY7" fmla="*/ 16994 h 62214"/>
                      <a:gd name="connsiteX8" fmla="*/ 39976 w 68368"/>
                      <a:gd name="connsiteY8" fmla="*/ 34578 h 62214"/>
                      <a:gd name="connsiteX9" fmla="*/ 32374 w 68368"/>
                      <a:gd name="connsiteY9" fmla="*/ 39019 h 62214"/>
                      <a:gd name="connsiteX10" fmla="*/ 26605 w 68368"/>
                      <a:gd name="connsiteY10" fmla="*/ 50742 h 62214"/>
                      <a:gd name="connsiteX11" fmla="*/ 17355 w 68368"/>
                      <a:gd name="connsiteY11" fmla="*/ 58252 h 62214"/>
                      <a:gd name="connsiteX12" fmla="*/ 35122 w 68368"/>
                      <a:gd name="connsiteY12" fmla="*/ 59442 h 6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368" h="62214">
                        <a:moveTo>
                          <a:pt x="35122" y="59442"/>
                        </a:moveTo>
                        <a:cubicBezTo>
                          <a:pt x="46616" y="57153"/>
                          <a:pt x="57789" y="51108"/>
                          <a:pt x="63925" y="41172"/>
                        </a:cubicBezTo>
                        <a:cubicBezTo>
                          <a:pt x="70107" y="31235"/>
                          <a:pt x="70107" y="17177"/>
                          <a:pt x="62231" y="8522"/>
                        </a:cubicBezTo>
                        <a:cubicBezTo>
                          <a:pt x="56232" y="1974"/>
                          <a:pt x="46799" y="-544"/>
                          <a:pt x="37915" y="97"/>
                        </a:cubicBezTo>
                        <a:cubicBezTo>
                          <a:pt x="29077" y="738"/>
                          <a:pt x="20652" y="4172"/>
                          <a:pt x="12684" y="8019"/>
                        </a:cubicBezTo>
                        <a:cubicBezTo>
                          <a:pt x="8380" y="10079"/>
                          <a:pt x="4167" y="12277"/>
                          <a:pt x="0" y="14567"/>
                        </a:cubicBezTo>
                        <a:cubicBezTo>
                          <a:pt x="6686" y="14704"/>
                          <a:pt x="13234" y="12964"/>
                          <a:pt x="19919" y="12369"/>
                        </a:cubicBezTo>
                        <a:cubicBezTo>
                          <a:pt x="26559" y="11773"/>
                          <a:pt x="33840" y="12598"/>
                          <a:pt x="38877" y="16994"/>
                        </a:cubicBezTo>
                        <a:cubicBezTo>
                          <a:pt x="43868" y="21435"/>
                          <a:pt x="45150" y="30365"/>
                          <a:pt x="39976" y="34578"/>
                        </a:cubicBezTo>
                        <a:cubicBezTo>
                          <a:pt x="37686" y="36455"/>
                          <a:pt x="34618" y="37142"/>
                          <a:pt x="32374" y="39019"/>
                        </a:cubicBezTo>
                        <a:cubicBezTo>
                          <a:pt x="28986" y="41858"/>
                          <a:pt x="28162" y="46621"/>
                          <a:pt x="26605" y="50742"/>
                        </a:cubicBezTo>
                        <a:cubicBezTo>
                          <a:pt x="24911" y="55184"/>
                          <a:pt x="22071" y="57885"/>
                          <a:pt x="17355" y="58252"/>
                        </a:cubicBezTo>
                        <a:cubicBezTo>
                          <a:pt x="21110" y="65533"/>
                          <a:pt x="28208" y="60816"/>
                          <a:pt x="35122" y="59442"/>
                        </a:cubicBezTo>
                        <a:close/>
                      </a:path>
                    </a:pathLst>
                  </a:custGeom>
                  <a:solidFill>
                    <a:srgbClr val="5F7A7D"/>
                  </a:solidFill>
                  <a:ln w="4577" cap="flat">
                    <a:noFill/>
                    <a:prstDash val="solid"/>
                    <a:miter/>
                  </a:ln>
                </p:spPr>
                <p:txBody>
                  <a:bodyPr rtlCol="0" anchor="ctr"/>
                  <a:lstStyle/>
                  <a:p>
                    <a:endParaRPr lang="th-TH"/>
                  </a:p>
                </p:txBody>
              </p:sp>
              <p:sp>
                <p:nvSpPr>
                  <p:cNvPr id="2774" name="Freeform: Shape 2773">
                    <a:extLst>
                      <a:ext uri="{FF2B5EF4-FFF2-40B4-BE49-F238E27FC236}">
                        <a16:creationId xmlns:a16="http://schemas.microsoft.com/office/drawing/2014/main" id="{2C482444-A8BE-4EC7-9192-97590AE9FD1C}"/>
                      </a:ext>
                    </a:extLst>
                  </p:cNvPr>
                  <p:cNvSpPr/>
                  <p:nvPr/>
                </p:nvSpPr>
                <p:spPr>
                  <a:xfrm>
                    <a:off x="6920022" y="-131438"/>
                    <a:ext cx="54099" cy="51882"/>
                  </a:xfrm>
                  <a:custGeom>
                    <a:avLst/>
                    <a:gdLst>
                      <a:gd name="connsiteX0" fmla="*/ 36770 w 54099"/>
                      <a:gd name="connsiteY0" fmla="*/ 38573 h 51882"/>
                      <a:gd name="connsiteX1" fmla="*/ 40617 w 54099"/>
                      <a:gd name="connsiteY1" fmla="*/ 33581 h 51882"/>
                      <a:gd name="connsiteX2" fmla="*/ 50462 w 54099"/>
                      <a:gd name="connsiteY2" fmla="*/ 32803 h 51882"/>
                      <a:gd name="connsiteX3" fmla="*/ 53072 w 54099"/>
                      <a:gd name="connsiteY3" fmla="*/ 19569 h 51882"/>
                      <a:gd name="connsiteX4" fmla="*/ 37457 w 54099"/>
                      <a:gd name="connsiteY4" fmla="*/ 62 h 51882"/>
                      <a:gd name="connsiteX5" fmla="*/ 29398 w 54099"/>
                      <a:gd name="connsiteY5" fmla="*/ 1161 h 51882"/>
                      <a:gd name="connsiteX6" fmla="*/ 0 w 54099"/>
                      <a:gd name="connsiteY6" fmla="*/ 8808 h 51882"/>
                      <a:gd name="connsiteX7" fmla="*/ 20606 w 54099"/>
                      <a:gd name="connsiteY7" fmla="*/ 23599 h 51882"/>
                      <a:gd name="connsiteX8" fmla="*/ 18088 w 54099"/>
                      <a:gd name="connsiteY8" fmla="*/ 35688 h 51882"/>
                      <a:gd name="connsiteX9" fmla="*/ 36770 w 54099"/>
                      <a:gd name="connsiteY9" fmla="*/ 38573 h 5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99" h="51882">
                        <a:moveTo>
                          <a:pt x="36770" y="38573"/>
                        </a:moveTo>
                        <a:cubicBezTo>
                          <a:pt x="37778" y="36695"/>
                          <a:pt x="38739" y="34589"/>
                          <a:pt x="40617" y="33581"/>
                        </a:cubicBezTo>
                        <a:cubicBezTo>
                          <a:pt x="43593" y="32070"/>
                          <a:pt x="47348" y="34039"/>
                          <a:pt x="50462" y="32803"/>
                        </a:cubicBezTo>
                        <a:cubicBezTo>
                          <a:pt x="55087" y="30971"/>
                          <a:pt x="54492" y="24331"/>
                          <a:pt x="53072" y="19569"/>
                        </a:cubicBezTo>
                        <a:cubicBezTo>
                          <a:pt x="50554" y="11098"/>
                          <a:pt x="46249" y="1024"/>
                          <a:pt x="37457" y="62"/>
                        </a:cubicBezTo>
                        <a:cubicBezTo>
                          <a:pt x="34756" y="-213"/>
                          <a:pt x="32054" y="474"/>
                          <a:pt x="29398" y="1161"/>
                        </a:cubicBezTo>
                        <a:cubicBezTo>
                          <a:pt x="19599" y="3725"/>
                          <a:pt x="9799" y="6290"/>
                          <a:pt x="0" y="8808"/>
                        </a:cubicBezTo>
                        <a:cubicBezTo>
                          <a:pt x="5678" y="15402"/>
                          <a:pt x="18500" y="15127"/>
                          <a:pt x="20606" y="23599"/>
                        </a:cubicBezTo>
                        <a:cubicBezTo>
                          <a:pt x="21614" y="27674"/>
                          <a:pt x="19370" y="31704"/>
                          <a:pt x="18088" y="35688"/>
                        </a:cubicBezTo>
                        <a:cubicBezTo>
                          <a:pt x="10532" y="58675"/>
                          <a:pt x="28253" y="54920"/>
                          <a:pt x="36770" y="38573"/>
                        </a:cubicBezTo>
                        <a:close/>
                      </a:path>
                    </a:pathLst>
                  </a:custGeom>
                  <a:solidFill>
                    <a:srgbClr val="6B8386"/>
                  </a:solidFill>
                  <a:ln w="4577" cap="flat">
                    <a:noFill/>
                    <a:prstDash val="solid"/>
                    <a:miter/>
                  </a:ln>
                </p:spPr>
                <p:txBody>
                  <a:bodyPr rtlCol="0" anchor="ctr"/>
                  <a:lstStyle/>
                  <a:p>
                    <a:endParaRPr lang="th-TH"/>
                  </a:p>
                </p:txBody>
              </p:sp>
              <p:sp>
                <p:nvSpPr>
                  <p:cNvPr id="2775" name="Freeform: Shape 2774">
                    <a:extLst>
                      <a:ext uri="{FF2B5EF4-FFF2-40B4-BE49-F238E27FC236}">
                        <a16:creationId xmlns:a16="http://schemas.microsoft.com/office/drawing/2014/main" id="{5FBE9327-D5F5-4BEF-822C-CAF9DFB8C7BB}"/>
                      </a:ext>
                    </a:extLst>
                  </p:cNvPr>
                  <p:cNvSpPr/>
                  <p:nvPr/>
                </p:nvSpPr>
                <p:spPr>
                  <a:xfrm>
                    <a:off x="6914115" y="-126178"/>
                    <a:ext cx="33150" cy="47552"/>
                  </a:xfrm>
                  <a:custGeom>
                    <a:avLst/>
                    <a:gdLst>
                      <a:gd name="connsiteX0" fmla="*/ 0 w 33150"/>
                      <a:gd name="connsiteY0" fmla="*/ 4463 h 47552"/>
                      <a:gd name="connsiteX1" fmla="*/ 366 w 33150"/>
                      <a:gd name="connsiteY1" fmla="*/ 1899 h 47552"/>
                      <a:gd name="connsiteX2" fmla="*/ 10440 w 33150"/>
                      <a:gd name="connsiteY2" fmla="*/ 3135 h 47552"/>
                      <a:gd name="connsiteX3" fmla="*/ 32924 w 33150"/>
                      <a:gd name="connsiteY3" fmla="*/ 12522 h 47552"/>
                      <a:gd name="connsiteX4" fmla="*/ 29490 w 33150"/>
                      <a:gd name="connsiteY4" fmla="*/ 22001 h 47552"/>
                      <a:gd name="connsiteX5" fmla="*/ 28116 w 33150"/>
                      <a:gd name="connsiteY5" fmla="*/ 24932 h 47552"/>
                      <a:gd name="connsiteX6" fmla="*/ 24498 w 33150"/>
                      <a:gd name="connsiteY6" fmla="*/ 47553 h 47552"/>
                      <a:gd name="connsiteX7" fmla="*/ 0 w 33150"/>
                      <a:gd name="connsiteY7" fmla="*/ 4463 h 4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150" h="47552">
                        <a:moveTo>
                          <a:pt x="0" y="4463"/>
                        </a:moveTo>
                        <a:cubicBezTo>
                          <a:pt x="0" y="3593"/>
                          <a:pt x="0" y="2723"/>
                          <a:pt x="366" y="1899"/>
                        </a:cubicBezTo>
                        <a:cubicBezTo>
                          <a:pt x="2015" y="-1719"/>
                          <a:pt x="7464" y="479"/>
                          <a:pt x="10440" y="3135"/>
                        </a:cubicBezTo>
                        <a:cubicBezTo>
                          <a:pt x="15935" y="8035"/>
                          <a:pt x="27383" y="7623"/>
                          <a:pt x="32924" y="12522"/>
                        </a:cubicBezTo>
                        <a:cubicBezTo>
                          <a:pt x="34206" y="13667"/>
                          <a:pt x="29627" y="20307"/>
                          <a:pt x="29490" y="22001"/>
                        </a:cubicBezTo>
                        <a:cubicBezTo>
                          <a:pt x="29398" y="23100"/>
                          <a:pt x="28711" y="24016"/>
                          <a:pt x="28116" y="24932"/>
                        </a:cubicBezTo>
                        <a:cubicBezTo>
                          <a:pt x="23583" y="31663"/>
                          <a:pt x="23399" y="39906"/>
                          <a:pt x="24498" y="47553"/>
                        </a:cubicBezTo>
                        <a:cubicBezTo>
                          <a:pt x="8700" y="47370"/>
                          <a:pt x="137" y="17468"/>
                          <a:pt x="0" y="4463"/>
                        </a:cubicBezTo>
                        <a:close/>
                      </a:path>
                    </a:pathLst>
                  </a:custGeom>
                  <a:solidFill>
                    <a:srgbClr val="808B8C"/>
                  </a:solidFill>
                  <a:ln w="4577" cap="flat">
                    <a:noFill/>
                    <a:prstDash val="solid"/>
                    <a:miter/>
                  </a:ln>
                </p:spPr>
                <p:txBody>
                  <a:bodyPr rtlCol="0" anchor="ctr"/>
                  <a:lstStyle/>
                  <a:p>
                    <a:endParaRPr lang="th-TH"/>
                  </a:p>
                </p:txBody>
              </p:sp>
              <p:sp>
                <p:nvSpPr>
                  <p:cNvPr id="2776" name="Freeform: Shape 2775">
                    <a:extLst>
                      <a:ext uri="{FF2B5EF4-FFF2-40B4-BE49-F238E27FC236}">
                        <a16:creationId xmlns:a16="http://schemas.microsoft.com/office/drawing/2014/main" id="{774316BF-97C8-4AAC-AA97-9F06B7C9146A}"/>
                      </a:ext>
                    </a:extLst>
                  </p:cNvPr>
                  <p:cNvSpPr/>
                  <p:nvPr/>
                </p:nvSpPr>
                <p:spPr>
                  <a:xfrm>
                    <a:off x="6940125" y="-174191"/>
                    <a:ext cx="123664" cy="104129"/>
                  </a:xfrm>
                  <a:custGeom>
                    <a:avLst/>
                    <a:gdLst>
                      <a:gd name="connsiteX0" fmla="*/ 81646 w 123664"/>
                      <a:gd name="connsiteY0" fmla="*/ 77800 h 104129"/>
                      <a:gd name="connsiteX1" fmla="*/ 67405 w 123664"/>
                      <a:gd name="connsiteY1" fmla="*/ 72992 h 104129"/>
                      <a:gd name="connsiteX2" fmla="*/ 54080 w 123664"/>
                      <a:gd name="connsiteY2" fmla="*/ 61177 h 104129"/>
                      <a:gd name="connsiteX3" fmla="*/ 0 w 123664"/>
                      <a:gd name="connsiteY3" fmla="*/ 0 h 104129"/>
                      <a:gd name="connsiteX4" fmla="*/ 71251 w 123664"/>
                      <a:gd name="connsiteY4" fmla="*/ 50691 h 104129"/>
                      <a:gd name="connsiteX5" fmla="*/ 93872 w 123664"/>
                      <a:gd name="connsiteY5" fmla="*/ 69099 h 104129"/>
                      <a:gd name="connsiteX6" fmla="*/ 111639 w 123664"/>
                      <a:gd name="connsiteY6" fmla="*/ 83707 h 104129"/>
                      <a:gd name="connsiteX7" fmla="*/ 113608 w 123664"/>
                      <a:gd name="connsiteY7" fmla="*/ 101382 h 104129"/>
                      <a:gd name="connsiteX8" fmla="*/ 81646 w 123664"/>
                      <a:gd name="connsiteY8" fmla="*/ 77800 h 1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664" h="104129">
                        <a:moveTo>
                          <a:pt x="81646" y="77800"/>
                        </a:moveTo>
                        <a:cubicBezTo>
                          <a:pt x="76884" y="76197"/>
                          <a:pt x="71847" y="75327"/>
                          <a:pt x="67405" y="72992"/>
                        </a:cubicBezTo>
                        <a:cubicBezTo>
                          <a:pt x="62093" y="70244"/>
                          <a:pt x="58018" y="65665"/>
                          <a:pt x="54080" y="61177"/>
                        </a:cubicBezTo>
                        <a:cubicBezTo>
                          <a:pt x="36038" y="40800"/>
                          <a:pt x="18042" y="20377"/>
                          <a:pt x="0" y="0"/>
                        </a:cubicBezTo>
                        <a:cubicBezTo>
                          <a:pt x="24636" y="15661"/>
                          <a:pt x="48402" y="32558"/>
                          <a:pt x="71251" y="50691"/>
                        </a:cubicBezTo>
                        <a:cubicBezTo>
                          <a:pt x="78853" y="56736"/>
                          <a:pt x="86363" y="62917"/>
                          <a:pt x="93872" y="69099"/>
                        </a:cubicBezTo>
                        <a:cubicBezTo>
                          <a:pt x="99780" y="73953"/>
                          <a:pt x="105732" y="78853"/>
                          <a:pt x="111639" y="83707"/>
                        </a:cubicBezTo>
                        <a:cubicBezTo>
                          <a:pt x="120431" y="90942"/>
                          <a:pt x="132612" y="111502"/>
                          <a:pt x="113608" y="101382"/>
                        </a:cubicBezTo>
                        <a:cubicBezTo>
                          <a:pt x="101749" y="95063"/>
                          <a:pt x="95750" y="82562"/>
                          <a:pt x="81646" y="77800"/>
                        </a:cubicBezTo>
                        <a:close/>
                      </a:path>
                    </a:pathLst>
                  </a:custGeom>
                  <a:solidFill>
                    <a:srgbClr val="586B6A"/>
                  </a:solidFill>
                  <a:ln w="4577" cap="flat">
                    <a:noFill/>
                    <a:prstDash val="solid"/>
                    <a:miter/>
                  </a:ln>
                </p:spPr>
                <p:txBody>
                  <a:bodyPr rtlCol="0" anchor="ctr"/>
                  <a:lstStyle/>
                  <a:p>
                    <a:endParaRPr lang="th-TH"/>
                  </a:p>
                </p:txBody>
              </p:sp>
              <p:sp>
                <p:nvSpPr>
                  <p:cNvPr id="2777" name="Freeform: Shape 2776">
                    <a:extLst>
                      <a:ext uri="{FF2B5EF4-FFF2-40B4-BE49-F238E27FC236}">
                        <a16:creationId xmlns:a16="http://schemas.microsoft.com/office/drawing/2014/main" id="{3C121F3E-E273-4429-8382-6D95886807EF}"/>
                      </a:ext>
                    </a:extLst>
                  </p:cNvPr>
                  <p:cNvSpPr/>
                  <p:nvPr/>
                </p:nvSpPr>
                <p:spPr>
                  <a:xfrm>
                    <a:off x="6943284" y="-168101"/>
                    <a:ext cx="105635" cy="87095"/>
                  </a:xfrm>
                  <a:custGeom>
                    <a:avLst/>
                    <a:gdLst>
                      <a:gd name="connsiteX0" fmla="*/ 63925 w 105635"/>
                      <a:gd name="connsiteY0" fmla="*/ 67176 h 87095"/>
                      <a:gd name="connsiteX1" fmla="*/ 23812 w 105635"/>
                      <a:gd name="connsiteY1" fmla="*/ 28940 h 87095"/>
                      <a:gd name="connsiteX2" fmla="*/ 0 w 105635"/>
                      <a:gd name="connsiteY2" fmla="*/ 0 h 87095"/>
                      <a:gd name="connsiteX3" fmla="*/ 37870 w 105635"/>
                      <a:gd name="connsiteY3" fmla="*/ 40846 h 87095"/>
                      <a:gd name="connsiteX4" fmla="*/ 79769 w 105635"/>
                      <a:gd name="connsiteY4" fmla="*/ 62872 h 87095"/>
                      <a:gd name="connsiteX5" fmla="*/ 105274 w 105635"/>
                      <a:gd name="connsiteY5" fmla="*/ 87095 h 87095"/>
                      <a:gd name="connsiteX6" fmla="*/ 63925 w 105635"/>
                      <a:gd name="connsiteY6" fmla="*/ 67176 h 8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5" h="87095">
                        <a:moveTo>
                          <a:pt x="63925" y="67176"/>
                        </a:moveTo>
                        <a:cubicBezTo>
                          <a:pt x="47806" y="57926"/>
                          <a:pt x="35626" y="43273"/>
                          <a:pt x="23812" y="28940"/>
                        </a:cubicBezTo>
                        <a:cubicBezTo>
                          <a:pt x="15890" y="19278"/>
                          <a:pt x="7968" y="9662"/>
                          <a:pt x="0" y="0"/>
                        </a:cubicBezTo>
                        <a:cubicBezTo>
                          <a:pt x="11219" y="14882"/>
                          <a:pt x="22712" y="30039"/>
                          <a:pt x="37870" y="40846"/>
                        </a:cubicBezTo>
                        <a:cubicBezTo>
                          <a:pt x="50737" y="50004"/>
                          <a:pt x="65711" y="55637"/>
                          <a:pt x="79769" y="62872"/>
                        </a:cubicBezTo>
                        <a:cubicBezTo>
                          <a:pt x="87874" y="66993"/>
                          <a:pt x="108617" y="76197"/>
                          <a:pt x="105274" y="87095"/>
                        </a:cubicBezTo>
                        <a:cubicBezTo>
                          <a:pt x="91858" y="79952"/>
                          <a:pt x="77159" y="74732"/>
                          <a:pt x="63925" y="67176"/>
                        </a:cubicBezTo>
                        <a:close/>
                      </a:path>
                    </a:pathLst>
                  </a:custGeom>
                  <a:solidFill>
                    <a:srgbClr val="7C9093"/>
                  </a:solidFill>
                  <a:ln w="4577" cap="flat">
                    <a:noFill/>
                    <a:prstDash val="solid"/>
                    <a:miter/>
                  </a:ln>
                </p:spPr>
                <p:txBody>
                  <a:bodyPr rtlCol="0" anchor="ctr"/>
                  <a:lstStyle/>
                  <a:p>
                    <a:endParaRPr lang="th-TH"/>
                  </a:p>
                </p:txBody>
              </p:sp>
              <p:sp>
                <p:nvSpPr>
                  <p:cNvPr id="2778" name="Freeform: Shape 2777">
                    <a:extLst>
                      <a:ext uri="{FF2B5EF4-FFF2-40B4-BE49-F238E27FC236}">
                        <a16:creationId xmlns:a16="http://schemas.microsoft.com/office/drawing/2014/main" id="{B1E9162D-68F3-4F4C-8545-09C40E4F7A9B}"/>
                      </a:ext>
                    </a:extLst>
                  </p:cNvPr>
                  <p:cNvSpPr/>
                  <p:nvPr/>
                </p:nvSpPr>
                <p:spPr>
                  <a:xfrm>
                    <a:off x="7068982" y="-43686"/>
                    <a:ext cx="185409" cy="65206"/>
                  </a:xfrm>
                  <a:custGeom>
                    <a:avLst/>
                    <a:gdLst>
                      <a:gd name="connsiteX0" fmla="*/ 0 w 185409"/>
                      <a:gd name="connsiteY0" fmla="*/ 18729 h 65206"/>
                      <a:gd name="connsiteX1" fmla="*/ 11585 w 185409"/>
                      <a:gd name="connsiteY1" fmla="*/ 0 h 65206"/>
                      <a:gd name="connsiteX2" fmla="*/ 76609 w 185409"/>
                      <a:gd name="connsiteY2" fmla="*/ 1557 h 65206"/>
                      <a:gd name="connsiteX3" fmla="*/ 152989 w 185409"/>
                      <a:gd name="connsiteY3" fmla="*/ 34710 h 65206"/>
                      <a:gd name="connsiteX4" fmla="*/ 185409 w 185409"/>
                      <a:gd name="connsiteY4" fmla="*/ 65207 h 65206"/>
                      <a:gd name="connsiteX5" fmla="*/ 97719 w 185409"/>
                      <a:gd name="connsiteY5" fmla="*/ 20377 h 65206"/>
                      <a:gd name="connsiteX6" fmla="*/ 48264 w 185409"/>
                      <a:gd name="connsiteY6" fmla="*/ 13875 h 65206"/>
                      <a:gd name="connsiteX7" fmla="*/ 0 w 185409"/>
                      <a:gd name="connsiteY7" fmla="*/ 18729 h 65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09" h="65206">
                        <a:moveTo>
                          <a:pt x="0" y="18729"/>
                        </a:moveTo>
                        <a:cubicBezTo>
                          <a:pt x="5815" y="14058"/>
                          <a:pt x="9982" y="7327"/>
                          <a:pt x="11585" y="0"/>
                        </a:cubicBezTo>
                        <a:cubicBezTo>
                          <a:pt x="32375" y="6640"/>
                          <a:pt x="54812" y="962"/>
                          <a:pt x="76609" y="1557"/>
                        </a:cubicBezTo>
                        <a:cubicBezTo>
                          <a:pt x="105046" y="2381"/>
                          <a:pt x="132978" y="14516"/>
                          <a:pt x="152989" y="34710"/>
                        </a:cubicBezTo>
                        <a:cubicBezTo>
                          <a:pt x="162651" y="44463"/>
                          <a:pt x="171947" y="60765"/>
                          <a:pt x="185409" y="65207"/>
                        </a:cubicBezTo>
                        <a:cubicBezTo>
                          <a:pt x="161644" y="42952"/>
                          <a:pt x="129086" y="28162"/>
                          <a:pt x="97719" y="20377"/>
                        </a:cubicBezTo>
                        <a:cubicBezTo>
                          <a:pt x="81554" y="16348"/>
                          <a:pt x="64932" y="14104"/>
                          <a:pt x="48264" y="13875"/>
                        </a:cubicBezTo>
                        <a:cubicBezTo>
                          <a:pt x="37183" y="13692"/>
                          <a:pt x="9021" y="11494"/>
                          <a:pt x="0" y="18729"/>
                        </a:cubicBezTo>
                        <a:close/>
                      </a:path>
                    </a:pathLst>
                  </a:custGeom>
                  <a:solidFill>
                    <a:srgbClr val="8D9496"/>
                  </a:solidFill>
                  <a:ln w="4577" cap="flat">
                    <a:noFill/>
                    <a:prstDash val="solid"/>
                    <a:miter/>
                  </a:ln>
                </p:spPr>
                <p:txBody>
                  <a:bodyPr rtlCol="0" anchor="ctr"/>
                  <a:lstStyle/>
                  <a:p>
                    <a:endParaRPr lang="th-TH"/>
                  </a:p>
                </p:txBody>
              </p:sp>
              <p:sp>
                <p:nvSpPr>
                  <p:cNvPr id="2779" name="Freeform: Shape 2778">
                    <a:extLst>
                      <a:ext uri="{FF2B5EF4-FFF2-40B4-BE49-F238E27FC236}">
                        <a16:creationId xmlns:a16="http://schemas.microsoft.com/office/drawing/2014/main" id="{BCB77F67-6EB9-4A1B-8857-DC4940519F26}"/>
                      </a:ext>
                    </a:extLst>
                  </p:cNvPr>
                  <p:cNvSpPr/>
                  <p:nvPr/>
                </p:nvSpPr>
                <p:spPr>
                  <a:xfrm>
                    <a:off x="7063624" y="-70331"/>
                    <a:ext cx="184081" cy="79439"/>
                  </a:xfrm>
                  <a:custGeom>
                    <a:avLst/>
                    <a:gdLst>
                      <a:gd name="connsiteX0" fmla="*/ 46753 w 184081"/>
                      <a:gd name="connsiteY0" fmla="*/ 29392 h 79439"/>
                      <a:gd name="connsiteX1" fmla="*/ 29306 w 184081"/>
                      <a:gd name="connsiteY1" fmla="*/ 31361 h 79439"/>
                      <a:gd name="connsiteX2" fmla="*/ 14195 w 184081"/>
                      <a:gd name="connsiteY2" fmla="*/ 38871 h 79439"/>
                      <a:gd name="connsiteX3" fmla="*/ 0 w 184081"/>
                      <a:gd name="connsiteY3" fmla="*/ 33514 h 79439"/>
                      <a:gd name="connsiteX4" fmla="*/ 12959 w 184081"/>
                      <a:gd name="connsiteY4" fmla="*/ 9565 h 79439"/>
                      <a:gd name="connsiteX5" fmla="*/ 15203 w 184081"/>
                      <a:gd name="connsiteY5" fmla="*/ 3200 h 79439"/>
                      <a:gd name="connsiteX6" fmla="*/ 30222 w 184081"/>
                      <a:gd name="connsiteY6" fmla="*/ 1047 h 79439"/>
                      <a:gd name="connsiteX7" fmla="*/ 106236 w 184081"/>
                      <a:gd name="connsiteY7" fmla="*/ 19868 h 79439"/>
                      <a:gd name="connsiteX8" fmla="*/ 142595 w 184081"/>
                      <a:gd name="connsiteY8" fmla="*/ 33376 h 79439"/>
                      <a:gd name="connsiteX9" fmla="*/ 184082 w 184081"/>
                      <a:gd name="connsiteY9" fmla="*/ 78984 h 79439"/>
                      <a:gd name="connsiteX10" fmla="*/ 121851 w 184081"/>
                      <a:gd name="connsiteY10" fmla="*/ 46015 h 79439"/>
                      <a:gd name="connsiteX11" fmla="*/ 46753 w 184081"/>
                      <a:gd name="connsiteY11" fmla="*/ 29392 h 7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081" h="79439">
                        <a:moveTo>
                          <a:pt x="46753" y="29392"/>
                        </a:moveTo>
                        <a:cubicBezTo>
                          <a:pt x="40846" y="29163"/>
                          <a:pt x="34801" y="29209"/>
                          <a:pt x="29306" y="31361"/>
                        </a:cubicBezTo>
                        <a:cubicBezTo>
                          <a:pt x="24040" y="33376"/>
                          <a:pt x="19599" y="37223"/>
                          <a:pt x="14195" y="38871"/>
                        </a:cubicBezTo>
                        <a:cubicBezTo>
                          <a:pt x="8792" y="40565"/>
                          <a:pt x="1557" y="38917"/>
                          <a:pt x="0" y="33514"/>
                        </a:cubicBezTo>
                        <a:cubicBezTo>
                          <a:pt x="6411" y="26965"/>
                          <a:pt x="10990" y="18540"/>
                          <a:pt x="12959" y="9565"/>
                        </a:cubicBezTo>
                        <a:cubicBezTo>
                          <a:pt x="13463" y="7367"/>
                          <a:pt x="13829" y="5031"/>
                          <a:pt x="15203" y="3200"/>
                        </a:cubicBezTo>
                        <a:cubicBezTo>
                          <a:pt x="18408" y="-1105"/>
                          <a:pt x="25002" y="-235"/>
                          <a:pt x="30222" y="1047"/>
                        </a:cubicBezTo>
                        <a:cubicBezTo>
                          <a:pt x="55545" y="7321"/>
                          <a:pt x="80913" y="13594"/>
                          <a:pt x="106236" y="19868"/>
                        </a:cubicBezTo>
                        <a:cubicBezTo>
                          <a:pt x="118829" y="22981"/>
                          <a:pt x="131742" y="26233"/>
                          <a:pt x="142595" y="33376"/>
                        </a:cubicBezTo>
                        <a:cubicBezTo>
                          <a:pt x="159400" y="44458"/>
                          <a:pt x="171580" y="63598"/>
                          <a:pt x="184082" y="78984"/>
                        </a:cubicBezTo>
                        <a:cubicBezTo>
                          <a:pt x="176297" y="83655"/>
                          <a:pt x="133528" y="50914"/>
                          <a:pt x="121851" y="46015"/>
                        </a:cubicBezTo>
                        <a:cubicBezTo>
                          <a:pt x="98039" y="36124"/>
                          <a:pt x="72488" y="30354"/>
                          <a:pt x="46753" y="29392"/>
                        </a:cubicBezTo>
                        <a:close/>
                      </a:path>
                    </a:pathLst>
                  </a:custGeom>
                  <a:solidFill>
                    <a:srgbClr val="7C898C"/>
                  </a:solidFill>
                  <a:ln w="4577" cap="flat">
                    <a:noFill/>
                    <a:prstDash val="solid"/>
                    <a:miter/>
                  </a:ln>
                </p:spPr>
                <p:txBody>
                  <a:bodyPr rtlCol="0" anchor="ctr"/>
                  <a:lstStyle/>
                  <a:p>
                    <a:endParaRPr lang="th-TH"/>
                  </a:p>
                </p:txBody>
              </p:sp>
              <p:sp>
                <p:nvSpPr>
                  <p:cNvPr id="2780" name="Freeform: Shape 2779">
                    <a:extLst>
                      <a:ext uri="{FF2B5EF4-FFF2-40B4-BE49-F238E27FC236}">
                        <a16:creationId xmlns:a16="http://schemas.microsoft.com/office/drawing/2014/main" id="{BD9D7A39-1B04-4F76-BD85-5C1735B32B41}"/>
                      </a:ext>
                    </a:extLst>
                  </p:cNvPr>
                  <p:cNvSpPr/>
                  <p:nvPr/>
                </p:nvSpPr>
                <p:spPr>
                  <a:xfrm>
                    <a:off x="7053092" y="-80249"/>
                    <a:ext cx="195620" cy="87620"/>
                  </a:xfrm>
                  <a:custGeom>
                    <a:avLst/>
                    <a:gdLst>
                      <a:gd name="connsiteX0" fmla="*/ 133345 w 195620"/>
                      <a:gd name="connsiteY0" fmla="*/ 43752 h 87620"/>
                      <a:gd name="connsiteX1" fmla="*/ 52202 w 195620"/>
                      <a:gd name="connsiteY1" fmla="*/ 25756 h 87620"/>
                      <a:gd name="connsiteX2" fmla="*/ 20652 w 195620"/>
                      <a:gd name="connsiteY2" fmla="*/ 33495 h 87620"/>
                      <a:gd name="connsiteX3" fmla="*/ 15706 w 195620"/>
                      <a:gd name="connsiteY3" fmla="*/ 45401 h 87620"/>
                      <a:gd name="connsiteX4" fmla="*/ 5037 w 195620"/>
                      <a:gd name="connsiteY4" fmla="*/ 49934 h 87620"/>
                      <a:gd name="connsiteX5" fmla="*/ 17034 w 195620"/>
                      <a:gd name="connsiteY5" fmla="*/ 34823 h 87620"/>
                      <a:gd name="connsiteX6" fmla="*/ 0 w 195620"/>
                      <a:gd name="connsiteY6" fmla="*/ 14171 h 87620"/>
                      <a:gd name="connsiteX7" fmla="*/ 13051 w 195620"/>
                      <a:gd name="connsiteY7" fmla="*/ 8676 h 87620"/>
                      <a:gd name="connsiteX8" fmla="*/ 9250 w 195620"/>
                      <a:gd name="connsiteY8" fmla="*/ 2219 h 87620"/>
                      <a:gd name="connsiteX9" fmla="*/ 19736 w 195620"/>
                      <a:gd name="connsiteY9" fmla="*/ 708 h 87620"/>
                      <a:gd name="connsiteX10" fmla="*/ 174603 w 195620"/>
                      <a:gd name="connsiteY10" fmla="*/ 37982 h 87620"/>
                      <a:gd name="connsiteX11" fmla="*/ 195621 w 195620"/>
                      <a:gd name="connsiteY11" fmla="*/ 87620 h 87620"/>
                      <a:gd name="connsiteX12" fmla="*/ 133345 w 195620"/>
                      <a:gd name="connsiteY12" fmla="*/ 43752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20" h="87620">
                        <a:moveTo>
                          <a:pt x="133345" y="43752"/>
                        </a:moveTo>
                        <a:cubicBezTo>
                          <a:pt x="107472" y="33678"/>
                          <a:pt x="79723" y="29694"/>
                          <a:pt x="52202" y="25756"/>
                        </a:cubicBezTo>
                        <a:cubicBezTo>
                          <a:pt x="40800" y="24107"/>
                          <a:pt x="26696" y="23695"/>
                          <a:pt x="20652" y="33495"/>
                        </a:cubicBezTo>
                        <a:cubicBezTo>
                          <a:pt x="18362" y="37158"/>
                          <a:pt x="17813" y="41646"/>
                          <a:pt x="15706" y="45401"/>
                        </a:cubicBezTo>
                        <a:cubicBezTo>
                          <a:pt x="13600" y="49155"/>
                          <a:pt x="8746" y="52178"/>
                          <a:pt x="5037" y="49934"/>
                        </a:cubicBezTo>
                        <a:cubicBezTo>
                          <a:pt x="10074" y="45858"/>
                          <a:pt x="14195" y="40684"/>
                          <a:pt x="17034" y="34823"/>
                        </a:cubicBezTo>
                        <a:cubicBezTo>
                          <a:pt x="11356" y="27954"/>
                          <a:pt x="5678" y="21039"/>
                          <a:pt x="0" y="14171"/>
                        </a:cubicBezTo>
                        <a:cubicBezTo>
                          <a:pt x="4350" y="12339"/>
                          <a:pt x="8700" y="10507"/>
                          <a:pt x="13051" y="8676"/>
                        </a:cubicBezTo>
                        <a:cubicBezTo>
                          <a:pt x="11768" y="6524"/>
                          <a:pt x="10486" y="4371"/>
                          <a:pt x="9250" y="2219"/>
                        </a:cubicBezTo>
                        <a:cubicBezTo>
                          <a:pt x="11539" y="-757"/>
                          <a:pt x="16119" y="-162"/>
                          <a:pt x="19736" y="708"/>
                        </a:cubicBezTo>
                        <a:cubicBezTo>
                          <a:pt x="71343" y="13118"/>
                          <a:pt x="122996" y="25573"/>
                          <a:pt x="174603" y="37982"/>
                        </a:cubicBezTo>
                        <a:cubicBezTo>
                          <a:pt x="176388" y="56390"/>
                          <a:pt x="184036" y="73333"/>
                          <a:pt x="195621" y="87620"/>
                        </a:cubicBezTo>
                        <a:cubicBezTo>
                          <a:pt x="173595" y="74112"/>
                          <a:pt x="159354" y="53872"/>
                          <a:pt x="133345" y="43752"/>
                        </a:cubicBezTo>
                        <a:close/>
                      </a:path>
                    </a:pathLst>
                  </a:custGeom>
                  <a:solidFill>
                    <a:srgbClr val="577375"/>
                  </a:solidFill>
                  <a:ln w="4577" cap="flat">
                    <a:noFill/>
                    <a:prstDash val="solid"/>
                    <a:miter/>
                  </a:ln>
                </p:spPr>
                <p:txBody>
                  <a:bodyPr rtlCol="0" anchor="ctr"/>
                  <a:lstStyle/>
                  <a:p>
                    <a:endParaRPr lang="th-TH"/>
                  </a:p>
                </p:txBody>
              </p:sp>
              <p:sp>
                <p:nvSpPr>
                  <p:cNvPr id="2781" name="Freeform: Shape 2780">
                    <a:extLst>
                      <a:ext uri="{FF2B5EF4-FFF2-40B4-BE49-F238E27FC236}">
                        <a16:creationId xmlns:a16="http://schemas.microsoft.com/office/drawing/2014/main" id="{E6D2534B-4319-459F-A46F-B978570BFAE5}"/>
                      </a:ext>
                    </a:extLst>
                  </p:cNvPr>
                  <p:cNvSpPr/>
                  <p:nvPr/>
                </p:nvSpPr>
                <p:spPr>
                  <a:xfrm>
                    <a:off x="7187639" y="-183470"/>
                    <a:ext cx="62000" cy="106223"/>
                  </a:xfrm>
                  <a:custGeom>
                    <a:avLst/>
                    <a:gdLst>
                      <a:gd name="connsiteX0" fmla="*/ 33 w 62000"/>
                      <a:gd name="connsiteY0" fmla="*/ 102236 h 106223"/>
                      <a:gd name="connsiteX1" fmla="*/ 20548 w 62000"/>
                      <a:gd name="connsiteY1" fmla="*/ 84240 h 106223"/>
                      <a:gd name="connsiteX2" fmla="*/ 15236 w 62000"/>
                      <a:gd name="connsiteY2" fmla="*/ 52552 h 106223"/>
                      <a:gd name="connsiteX3" fmla="*/ 18808 w 62000"/>
                      <a:gd name="connsiteY3" fmla="*/ 46416 h 106223"/>
                      <a:gd name="connsiteX4" fmla="*/ 28882 w 62000"/>
                      <a:gd name="connsiteY4" fmla="*/ 48751 h 106223"/>
                      <a:gd name="connsiteX5" fmla="*/ 42207 w 62000"/>
                      <a:gd name="connsiteY5" fmla="*/ 40417 h 106223"/>
                      <a:gd name="connsiteX6" fmla="*/ 42070 w 62000"/>
                      <a:gd name="connsiteY6" fmla="*/ 31305 h 106223"/>
                      <a:gd name="connsiteX7" fmla="*/ 46970 w 62000"/>
                      <a:gd name="connsiteY7" fmla="*/ 24482 h 106223"/>
                      <a:gd name="connsiteX8" fmla="*/ 38956 w 62000"/>
                      <a:gd name="connsiteY8" fmla="*/ 16972 h 106223"/>
                      <a:gd name="connsiteX9" fmla="*/ 15603 w 62000"/>
                      <a:gd name="connsiteY9" fmla="*/ 29 h 106223"/>
                      <a:gd name="connsiteX10" fmla="*/ 58692 w 62000"/>
                      <a:gd name="connsiteY10" fmla="*/ 27550 h 106223"/>
                      <a:gd name="connsiteX11" fmla="*/ 48114 w 62000"/>
                      <a:gd name="connsiteY11" fmla="*/ 77554 h 106223"/>
                      <a:gd name="connsiteX12" fmla="*/ 36346 w 62000"/>
                      <a:gd name="connsiteY12" fmla="*/ 67572 h 106223"/>
                      <a:gd name="connsiteX13" fmla="*/ 31172 w 62000"/>
                      <a:gd name="connsiteY13" fmla="*/ 67846 h 106223"/>
                      <a:gd name="connsiteX14" fmla="*/ 30439 w 62000"/>
                      <a:gd name="connsiteY14" fmla="*/ 70365 h 106223"/>
                      <a:gd name="connsiteX15" fmla="*/ 26684 w 62000"/>
                      <a:gd name="connsiteY15" fmla="*/ 97977 h 106223"/>
                      <a:gd name="connsiteX16" fmla="*/ 12901 w 62000"/>
                      <a:gd name="connsiteY16" fmla="*/ 106219 h 106223"/>
                      <a:gd name="connsiteX17" fmla="*/ 33 w 62000"/>
                      <a:gd name="connsiteY17" fmla="*/ 102236 h 10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000" h="106223">
                        <a:moveTo>
                          <a:pt x="33" y="102236"/>
                        </a:moveTo>
                        <a:cubicBezTo>
                          <a:pt x="8688" y="98435"/>
                          <a:pt x="18350" y="93444"/>
                          <a:pt x="20548" y="84240"/>
                        </a:cubicBezTo>
                        <a:cubicBezTo>
                          <a:pt x="23021" y="73708"/>
                          <a:pt x="14137" y="63313"/>
                          <a:pt x="15236" y="52552"/>
                        </a:cubicBezTo>
                        <a:cubicBezTo>
                          <a:pt x="15511" y="50079"/>
                          <a:pt x="16518" y="47378"/>
                          <a:pt x="18808" y="46416"/>
                        </a:cubicBezTo>
                        <a:cubicBezTo>
                          <a:pt x="22059" y="44996"/>
                          <a:pt x="25493" y="47744"/>
                          <a:pt x="28882" y="48751"/>
                        </a:cubicBezTo>
                        <a:cubicBezTo>
                          <a:pt x="34560" y="50446"/>
                          <a:pt x="41246" y="46233"/>
                          <a:pt x="42207" y="40417"/>
                        </a:cubicBezTo>
                        <a:cubicBezTo>
                          <a:pt x="42711" y="37395"/>
                          <a:pt x="41887" y="34327"/>
                          <a:pt x="42070" y="31305"/>
                        </a:cubicBezTo>
                        <a:cubicBezTo>
                          <a:pt x="42253" y="28237"/>
                          <a:pt x="43947" y="24848"/>
                          <a:pt x="46970" y="24482"/>
                        </a:cubicBezTo>
                        <a:cubicBezTo>
                          <a:pt x="46512" y="20681"/>
                          <a:pt x="42390" y="18621"/>
                          <a:pt x="38956" y="16972"/>
                        </a:cubicBezTo>
                        <a:cubicBezTo>
                          <a:pt x="30256" y="12805"/>
                          <a:pt x="22288" y="7035"/>
                          <a:pt x="15603" y="29"/>
                        </a:cubicBezTo>
                        <a:cubicBezTo>
                          <a:pt x="33690" y="-658"/>
                          <a:pt x="51686" y="10836"/>
                          <a:pt x="58692" y="27550"/>
                        </a:cubicBezTo>
                        <a:cubicBezTo>
                          <a:pt x="65698" y="44264"/>
                          <a:pt x="61302" y="65099"/>
                          <a:pt x="48114" y="77554"/>
                        </a:cubicBezTo>
                        <a:cubicBezTo>
                          <a:pt x="45275" y="73158"/>
                          <a:pt x="41108" y="69678"/>
                          <a:pt x="36346" y="67572"/>
                        </a:cubicBezTo>
                        <a:cubicBezTo>
                          <a:pt x="34652" y="66839"/>
                          <a:pt x="32362" y="66381"/>
                          <a:pt x="31172" y="67846"/>
                        </a:cubicBezTo>
                        <a:cubicBezTo>
                          <a:pt x="30622" y="68533"/>
                          <a:pt x="30485" y="69495"/>
                          <a:pt x="30439" y="70365"/>
                        </a:cubicBezTo>
                        <a:cubicBezTo>
                          <a:pt x="29844" y="81446"/>
                          <a:pt x="34011" y="88819"/>
                          <a:pt x="26684" y="97977"/>
                        </a:cubicBezTo>
                        <a:cubicBezTo>
                          <a:pt x="23708" y="101686"/>
                          <a:pt x="17800" y="105716"/>
                          <a:pt x="12901" y="106219"/>
                        </a:cubicBezTo>
                        <a:cubicBezTo>
                          <a:pt x="10840" y="106357"/>
                          <a:pt x="-699" y="102556"/>
                          <a:pt x="33" y="102236"/>
                        </a:cubicBezTo>
                        <a:close/>
                      </a:path>
                    </a:pathLst>
                  </a:custGeom>
                  <a:solidFill>
                    <a:srgbClr val="536161"/>
                  </a:solidFill>
                  <a:ln w="4577" cap="flat">
                    <a:noFill/>
                    <a:prstDash val="solid"/>
                    <a:miter/>
                  </a:ln>
                </p:spPr>
                <p:txBody>
                  <a:bodyPr rtlCol="0" anchor="ctr"/>
                  <a:lstStyle/>
                  <a:p>
                    <a:endParaRPr lang="th-TH"/>
                  </a:p>
                </p:txBody>
              </p:sp>
              <p:sp>
                <p:nvSpPr>
                  <p:cNvPr id="2782" name="Freeform: Shape 2781">
                    <a:extLst>
                      <a:ext uri="{FF2B5EF4-FFF2-40B4-BE49-F238E27FC236}">
                        <a16:creationId xmlns:a16="http://schemas.microsoft.com/office/drawing/2014/main" id="{AEA10ABD-A555-4118-A889-9D10A296FBDF}"/>
                      </a:ext>
                    </a:extLst>
                  </p:cNvPr>
                  <p:cNvSpPr/>
                  <p:nvPr/>
                </p:nvSpPr>
                <p:spPr>
                  <a:xfrm>
                    <a:off x="7150305" y="-190887"/>
                    <a:ext cx="88649" cy="116942"/>
                  </a:xfrm>
                  <a:custGeom>
                    <a:avLst/>
                    <a:gdLst>
                      <a:gd name="connsiteX0" fmla="*/ 64934 w 88649"/>
                      <a:gd name="connsiteY0" fmla="*/ 87901 h 116942"/>
                      <a:gd name="connsiteX1" fmla="*/ 64751 w 88649"/>
                      <a:gd name="connsiteY1" fmla="*/ 75491 h 116942"/>
                      <a:gd name="connsiteX2" fmla="*/ 62507 w 88649"/>
                      <a:gd name="connsiteY2" fmla="*/ 60609 h 116942"/>
                      <a:gd name="connsiteX3" fmla="*/ 79816 w 88649"/>
                      <a:gd name="connsiteY3" fmla="*/ 61891 h 116942"/>
                      <a:gd name="connsiteX4" fmla="*/ 86776 w 88649"/>
                      <a:gd name="connsiteY4" fmla="*/ 52687 h 116942"/>
                      <a:gd name="connsiteX5" fmla="*/ 86502 w 88649"/>
                      <a:gd name="connsiteY5" fmla="*/ 27593 h 116942"/>
                      <a:gd name="connsiteX6" fmla="*/ 66445 w 88649"/>
                      <a:gd name="connsiteY6" fmla="*/ 7903 h 116942"/>
                      <a:gd name="connsiteX7" fmla="*/ 38787 w 88649"/>
                      <a:gd name="connsiteY7" fmla="*/ 210 h 116942"/>
                      <a:gd name="connsiteX8" fmla="*/ 32697 w 88649"/>
                      <a:gd name="connsiteY8" fmla="*/ 2042 h 116942"/>
                      <a:gd name="connsiteX9" fmla="*/ 33567 w 88649"/>
                      <a:gd name="connsiteY9" fmla="*/ 5522 h 116942"/>
                      <a:gd name="connsiteX10" fmla="*/ 65071 w 88649"/>
                      <a:gd name="connsiteY10" fmla="*/ 35424 h 116942"/>
                      <a:gd name="connsiteX11" fmla="*/ 66537 w 88649"/>
                      <a:gd name="connsiteY11" fmla="*/ 40644 h 116942"/>
                      <a:gd name="connsiteX12" fmla="*/ 57836 w 88649"/>
                      <a:gd name="connsiteY12" fmla="*/ 39866 h 116942"/>
                      <a:gd name="connsiteX13" fmla="*/ 50006 w 88649"/>
                      <a:gd name="connsiteY13" fmla="*/ 41194 h 116942"/>
                      <a:gd name="connsiteX14" fmla="*/ 53578 w 88649"/>
                      <a:gd name="connsiteY14" fmla="*/ 46002 h 116942"/>
                      <a:gd name="connsiteX15" fmla="*/ 50968 w 88649"/>
                      <a:gd name="connsiteY15" fmla="*/ 51405 h 116942"/>
                      <a:gd name="connsiteX16" fmla="*/ 44557 w 88649"/>
                      <a:gd name="connsiteY16" fmla="*/ 50214 h 116942"/>
                      <a:gd name="connsiteX17" fmla="*/ 49685 w 88649"/>
                      <a:gd name="connsiteY17" fmla="*/ 69035 h 116942"/>
                      <a:gd name="connsiteX18" fmla="*/ 50281 w 88649"/>
                      <a:gd name="connsiteY18" fmla="*/ 74209 h 116942"/>
                      <a:gd name="connsiteX19" fmla="*/ 47625 w 88649"/>
                      <a:gd name="connsiteY19" fmla="*/ 79109 h 116942"/>
                      <a:gd name="connsiteX20" fmla="*/ 25966 w 88649"/>
                      <a:gd name="connsiteY20" fmla="*/ 102096 h 116942"/>
                      <a:gd name="connsiteX21" fmla="*/ 23172 w 88649"/>
                      <a:gd name="connsiteY21" fmla="*/ 103516 h 116942"/>
                      <a:gd name="connsiteX22" fmla="*/ 20700 w 88649"/>
                      <a:gd name="connsiteY22" fmla="*/ 102096 h 116942"/>
                      <a:gd name="connsiteX23" fmla="*/ 2612 w 88649"/>
                      <a:gd name="connsiteY23" fmla="*/ 53053 h 116942"/>
                      <a:gd name="connsiteX24" fmla="*/ 2 w 88649"/>
                      <a:gd name="connsiteY24" fmla="*/ 87305 h 116942"/>
                      <a:gd name="connsiteX25" fmla="*/ 3299 w 88649"/>
                      <a:gd name="connsiteY25" fmla="*/ 105164 h 116942"/>
                      <a:gd name="connsiteX26" fmla="*/ 64934 w 88649"/>
                      <a:gd name="connsiteY26" fmla="*/ 87901 h 11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649" h="116942">
                        <a:moveTo>
                          <a:pt x="64934" y="87901"/>
                        </a:moveTo>
                        <a:cubicBezTo>
                          <a:pt x="65941" y="83825"/>
                          <a:pt x="66170" y="79429"/>
                          <a:pt x="64751" y="75491"/>
                        </a:cubicBezTo>
                        <a:cubicBezTo>
                          <a:pt x="62873" y="70408"/>
                          <a:pt x="58523" y="64227"/>
                          <a:pt x="62507" y="60609"/>
                        </a:cubicBezTo>
                        <a:cubicBezTo>
                          <a:pt x="66949" y="56534"/>
                          <a:pt x="73955" y="63357"/>
                          <a:pt x="79816" y="61891"/>
                        </a:cubicBezTo>
                        <a:cubicBezTo>
                          <a:pt x="83708" y="60884"/>
                          <a:pt x="85678" y="56579"/>
                          <a:pt x="86776" y="52687"/>
                        </a:cubicBezTo>
                        <a:cubicBezTo>
                          <a:pt x="89020" y="44491"/>
                          <a:pt x="89616" y="35515"/>
                          <a:pt x="86502" y="27593"/>
                        </a:cubicBezTo>
                        <a:cubicBezTo>
                          <a:pt x="82976" y="18664"/>
                          <a:pt x="75100" y="11979"/>
                          <a:pt x="66445" y="7903"/>
                        </a:cubicBezTo>
                        <a:cubicBezTo>
                          <a:pt x="57745" y="3828"/>
                          <a:pt x="48220" y="1996"/>
                          <a:pt x="38787" y="210"/>
                        </a:cubicBezTo>
                        <a:cubicBezTo>
                          <a:pt x="36497" y="-202"/>
                          <a:pt x="33384" y="-202"/>
                          <a:pt x="32697" y="2042"/>
                        </a:cubicBezTo>
                        <a:cubicBezTo>
                          <a:pt x="32331" y="3232"/>
                          <a:pt x="32926" y="4469"/>
                          <a:pt x="33567" y="5522"/>
                        </a:cubicBezTo>
                        <a:cubicBezTo>
                          <a:pt x="41077" y="17977"/>
                          <a:pt x="56050" y="24022"/>
                          <a:pt x="65071" y="35424"/>
                        </a:cubicBezTo>
                        <a:cubicBezTo>
                          <a:pt x="66262" y="36935"/>
                          <a:pt x="67361" y="38950"/>
                          <a:pt x="66537" y="40644"/>
                        </a:cubicBezTo>
                        <a:cubicBezTo>
                          <a:pt x="65071" y="43620"/>
                          <a:pt x="60584" y="41743"/>
                          <a:pt x="57836" y="39866"/>
                        </a:cubicBezTo>
                        <a:cubicBezTo>
                          <a:pt x="55089" y="37988"/>
                          <a:pt x="49731" y="37897"/>
                          <a:pt x="50006" y="41194"/>
                        </a:cubicBezTo>
                        <a:cubicBezTo>
                          <a:pt x="50189" y="43208"/>
                          <a:pt x="52708" y="44170"/>
                          <a:pt x="53578" y="46002"/>
                        </a:cubicBezTo>
                        <a:cubicBezTo>
                          <a:pt x="54585" y="48016"/>
                          <a:pt x="53074" y="50627"/>
                          <a:pt x="50968" y="51405"/>
                        </a:cubicBezTo>
                        <a:cubicBezTo>
                          <a:pt x="48861" y="52183"/>
                          <a:pt x="46434" y="51451"/>
                          <a:pt x="44557" y="50214"/>
                        </a:cubicBezTo>
                        <a:cubicBezTo>
                          <a:pt x="46251" y="56488"/>
                          <a:pt x="47991" y="62761"/>
                          <a:pt x="49685" y="69035"/>
                        </a:cubicBezTo>
                        <a:cubicBezTo>
                          <a:pt x="50143" y="70729"/>
                          <a:pt x="50601" y="72469"/>
                          <a:pt x="50281" y="74209"/>
                        </a:cubicBezTo>
                        <a:cubicBezTo>
                          <a:pt x="49960" y="76041"/>
                          <a:pt x="48770" y="77643"/>
                          <a:pt x="47625" y="79109"/>
                        </a:cubicBezTo>
                        <a:cubicBezTo>
                          <a:pt x="41122" y="87397"/>
                          <a:pt x="33842" y="95090"/>
                          <a:pt x="25966" y="102096"/>
                        </a:cubicBezTo>
                        <a:cubicBezTo>
                          <a:pt x="25187" y="102783"/>
                          <a:pt x="24271" y="103561"/>
                          <a:pt x="23172" y="103516"/>
                        </a:cubicBezTo>
                        <a:cubicBezTo>
                          <a:pt x="22211" y="103470"/>
                          <a:pt x="21386" y="102783"/>
                          <a:pt x="20700" y="102096"/>
                        </a:cubicBezTo>
                        <a:cubicBezTo>
                          <a:pt x="7924" y="89732"/>
                          <a:pt x="4901" y="70683"/>
                          <a:pt x="2612" y="53053"/>
                        </a:cubicBezTo>
                        <a:cubicBezTo>
                          <a:pt x="826" y="64364"/>
                          <a:pt x="-44" y="75858"/>
                          <a:pt x="2" y="87305"/>
                        </a:cubicBezTo>
                        <a:cubicBezTo>
                          <a:pt x="48" y="93441"/>
                          <a:pt x="414" y="99761"/>
                          <a:pt x="3299" y="105164"/>
                        </a:cubicBezTo>
                        <a:cubicBezTo>
                          <a:pt x="17036" y="130807"/>
                          <a:pt x="59622" y="109743"/>
                          <a:pt x="64934" y="87901"/>
                        </a:cubicBezTo>
                        <a:close/>
                      </a:path>
                    </a:pathLst>
                  </a:custGeom>
                  <a:solidFill>
                    <a:srgbClr val="577375"/>
                  </a:solidFill>
                  <a:ln w="4577" cap="flat">
                    <a:noFill/>
                    <a:prstDash val="solid"/>
                    <a:miter/>
                  </a:ln>
                </p:spPr>
                <p:txBody>
                  <a:bodyPr rtlCol="0" anchor="ctr"/>
                  <a:lstStyle/>
                  <a:p>
                    <a:endParaRPr lang="th-TH"/>
                  </a:p>
                </p:txBody>
              </p:sp>
              <p:sp>
                <p:nvSpPr>
                  <p:cNvPr id="2783" name="Freeform: Shape 2782">
                    <a:extLst>
                      <a:ext uri="{FF2B5EF4-FFF2-40B4-BE49-F238E27FC236}">
                        <a16:creationId xmlns:a16="http://schemas.microsoft.com/office/drawing/2014/main" id="{2EDC077F-A01C-46EA-B566-B5D7A9017CD1}"/>
                      </a:ext>
                    </a:extLst>
                  </p:cNvPr>
                  <p:cNvSpPr/>
                  <p:nvPr/>
                </p:nvSpPr>
                <p:spPr>
                  <a:xfrm>
                    <a:off x="7146603" y="-184719"/>
                    <a:ext cx="78392" cy="107142"/>
                  </a:xfrm>
                  <a:custGeom>
                    <a:avLst/>
                    <a:gdLst>
                      <a:gd name="connsiteX0" fmla="*/ 60531 w 78392"/>
                      <a:gd name="connsiteY0" fmla="*/ 52336 h 107142"/>
                      <a:gd name="connsiteX1" fmla="*/ 59753 w 78392"/>
                      <a:gd name="connsiteY1" fmla="*/ 46703 h 107142"/>
                      <a:gd name="connsiteX2" fmla="*/ 62866 w 78392"/>
                      <a:gd name="connsiteY2" fmla="*/ 44643 h 107142"/>
                      <a:gd name="connsiteX3" fmla="*/ 73627 w 78392"/>
                      <a:gd name="connsiteY3" fmla="*/ 38415 h 107142"/>
                      <a:gd name="connsiteX4" fmla="*/ 78390 w 78392"/>
                      <a:gd name="connsiteY4" fmla="*/ 30722 h 107142"/>
                      <a:gd name="connsiteX5" fmla="*/ 76237 w 78392"/>
                      <a:gd name="connsiteY5" fmla="*/ 25365 h 107142"/>
                      <a:gd name="connsiteX6" fmla="*/ 53937 w 78392"/>
                      <a:gd name="connsiteY6" fmla="*/ 3842 h 107142"/>
                      <a:gd name="connsiteX7" fmla="*/ 45328 w 78392"/>
                      <a:gd name="connsiteY7" fmla="*/ 225 h 107142"/>
                      <a:gd name="connsiteX8" fmla="*/ 22066 w 78392"/>
                      <a:gd name="connsiteY8" fmla="*/ 11398 h 107142"/>
                      <a:gd name="connsiteX9" fmla="*/ 10618 w 78392"/>
                      <a:gd name="connsiteY9" fmla="*/ 25319 h 107142"/>
                      <a:gd name="connsiteX10" fmla="*/ 15976 w 78392"/>
                      <a:gd name="connsiteY10" fmla="*/ 105866 h 107142"/>
                      <a:gd name="connsiteX11" fmla="*/ 60531 w 78392"/>
                      <a:gd name="connsiteY11" fmla="*/ 52336 h 10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392" h="107142">
                        <a:moveTo>
                          <a:pt x="60531" y="52336"/>
                        </a:moveTo>
                        <a:cubicBezTo>
                          <a:pt x="59798" y="50504"/>
                          <a:pt x="58745" y="48398"/>
                          <a:pt x="59753" y="46703"/>
                        </a:cubicBezTo>
                        <a:cubicBezTo>
                          <a:pt x="60394" y="45604"/>
                          <a:pt x="61722" y="45101"/>
                          <a:pt x="62866" y="44643"/>
                        </a:cubicBezTo>
                        <a:cubicBezTo>
                          <a:pt x="66759" y="43086"/>
                          <a:pt x="70376" y="40979"/>
                          <a:pt x="73627" y="38415"/>
                        </a:cubicBezTo>
                        <a:cubicBezTo>
                          <a:pt x="76100" y="36446"/>
                          <a:pt x="78481" y="33836"/>
                          <a:pt x="78390" y="30722"/>
                        </a:cubicBezTo>
                        <a:cubicBezTo>
                          <a:pt x="78344" y="28753"/>
                          <a:pt x="77291" y="27013"/>
                          <a:pt x="76237" y="25365"/>
                        </a:cubicBezTo>
                        <a:cubicBezTo>
                          <a:pt x="70514" y="16664"/>
                          <a:pt x="62820" y="9246"/>
                          <a:pt x="53937" y="3842"/>
                        </a:cubicBezTo>
                        <a:cubicBezTo>
                          <a:pt x="51281" y="2194"/>
                          <a:pt x="48442" y="729"/>
                          <a:pt x="45328" y="225"/>
                        </a:cubicBezTo>
                        <a:cubicBezTo>
                          <a:pt x="36490" y="-1286"/>
                          <a:pt x="28385" y="5079"/>
                          <a:pt x="22066" y="11398"/>
                        </a:cubicBezTo>
                        <a:cubicBezTo>
                          <a:pt x="17808" y="15657"/>
                          <a:pt x="13732" y="20144"/>
                          <a:pt x="10618" y="25319"/>
                        </a:cubicBezTo>
                        <a:cubicBezTo>
                          <a:pt x="269" y="42536"/>
                          <a:pt x="-9026" y="96570"/>
                          <a:pt x="15976" y="105866"/>
                        </a:cubicBezTo>
                        <a:cubicBezTo>
                          <a:pt x="40429" y="114932"/>
                          <a:pt x="69140" y="73445"/>
                          <a:pt x="60531" y="52336"/>
                        </a:cubicBezTo>
                        <a:close/>
                      </a:path>
                    </a:pathLst>
                  </a:custGeom>
                  <a:solidFill>
                    <a:srgbClr val="7C9093"/>
                  </a:solidFill>
                  <a:ln w="4577" cap="flat">
                    <a:noFill/>
                    <a:prstDash val="solid"/>
                    <a:miter/>
                  </a:ln>
                </p:spPr>
                <p:txBody>
                  <a:bodyPr rtlCol="0" anchor="ctr"/>
                  <a:lstStyle/>
                  <a:p>
                    <a:endParaRPr lang="th-TH"/>
                  </a:p>
                </p:txBody>
              </p:sp>
              <p:sp>
                <p:nvSpPr>
                  <p:cNvPr id="2784" name="Freeform: Shape 2783">
                    <a:extLst>
                      <a:ext uri="{FF2B5EF4-FFF2-40B4-BE49-F238E27FC236}">
                        <a16:creationId xmlns:a16="http://schemas.microsoft.com/office/drawing/2014/main" id="{CB5EA8B9-2741-4482-B615-E72B5E02EACB}"/>
                      </a:ext>
                    </a:extLst>
                  </p:cNvPr>
                  <p:cNvSpPr/>
                  <p:nvPr/>
                </p:nvSpPr>
                <p:spPr>
                  <a:xfrm>
                    <a:off x="7150227" y="-171261"/>
                    <a:ext cx="61990" cy="87095"/>
                  </a:xfrm>
                  <a:custGeom>
                    <a:avLst/>
                    <a:gdLst>
                      <a:gd name="connsiteX0" fmla="*/ 17298 w 61990"/>
                      <a:gd name="connsiteY0" fmla="*/ 87095 h 87095"/>
                      <a:gd name="connsiteX1" fmla="*/ 3560 w 61990"/>
                      <a:gd name="connsiteY1" fmla="*/ 41166 h 87095"/>
                      <a:gd name="connsiteX2" fmla="*/ 21648 w 61990"/>
                      <a:gd name="connsiteY2" fmla="*/ 65161 h 87095"/>
                      <a:gd name="connsiteX3" fmla="*/ 31127 w 61990"/>
                      <a:gd name="connsiteY3" fmla="*/ 69282 h 87095"/>
                      <a:gd name="connsiteX4" fmla="*/ 14092 w 61990"/>
                      <a:gd name="connsiteY4" fmla="*/ 45196 h 87095"/>
                      <a:gd name="connsiteX5" fmla="*/ 43719 w 61990"/>
                      <a:gd name="connsiteY5" fmla="*/ 60582 h 87095"/>
                      <a:gd name="connsiteX6" fmla="*/ 46421 w 61990"/>
                      <a:gd name="connsiteY6" fmla="*/ 61040 h 87095"/>
                      <a:gd name="connsiteX7" fmla="*/ 47429 w 61990"/>
                      <a:gd name="connsiteY7" fmla="*/ 56278 h 87095"/>
                      <a:gd name="connsiteX8" fmla="*/ 42575 w 61990"/>
                      <a:gd name="connsiteY8" fmla="*/ 53484 h 87095"/>
                      <a:gd name="connsiteX9" fmla="*/ 15191 w 61990"/>
                      <a:gd name="connsiteY9" fmla="*/ 34939 h 87095"/>
                      <a:gd name="connsiteX10" fmla="*/ 54252 w 61990"/>
                      <a:gd name="connsiteY10" fmla="*/ 49958 h 87095"/>
                      <a:gd name="connsiteX11" fmla="*/ 22747 w 61990"/>
                      <a:gd name="connsiteY11" fmla="*/ 33702 h 87095"/>
                      <a:gd name="connsiteX12" fmla="*/ 39232 w 61990"/>
                      <a:gd name="connsiteY12" fmla="*/ 29902 h 87095"/>
                      <a:gd name="connsiteX13" fmla="*/ 56862 w 61990"/>
                      <a:gd name="connsiteY13" fmla="*/ 32695 h 87095"/>
                      <a:gd name="connsiteX14" fmla="*/ 13955 w 61990"/>
                      <a:gd name="connsiteY14" fmla="*/ 28162 h 87095"/>
                      <a:gd name="connsiteX15" fmla="*/ 61990 w 61990"/>
                      <a:gd name="connsiteY15" fmla="*/ 16027 h 87095"/>
                      <a:gd name="connsiteX16" fmla="*/ 41018 w 61990"/>
                      <a:gd name="connsiteY16" fmla="*/ 9525 h 87095"/>
                      <a:gd name="connsiteX17" fmla="*/ 20778 w 61990"/>
                      <a:gd name="connsiteY17" fmla="*/ 20240 h 87095"/>
                      <a:gd name="connsiteX18" fmla="*/ 47337 w 61990"/>
                      <a:gd name="connsiteY18" fmla="*/ 6640 h 87095"/>
                      <a:gd name="connsiteX19" fmla="*/ 32226 w 61990"/>
                      <a:gd name="connsiteY19" fmla="*/ 6548 h 87095"/>
                      <a:gd name="connsiteX20" fmla="*/ 18122 w 61990"/>
                      <a:gd name="connsiteY20" fmla="*/ 15432 h 87095"/>
                      <a:gd name="connsiteX21" fmla="*/ 37812 w 61990"/>
                      <a:gd name="connsiteY21" fmla="*/ 0 h 87095"/>
                      <a:gd name="connsiteX22" fmla="*/ 17298 w 61990"/>
                      <a:gd name="connsiteY22" fmla="*/ 87095 h 8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990" h="87095">
                        <a:moveTo>
                          <a:pt x="17298" y="87095"/>
                        </a:moveTo>
                        <a:cubicBezTo>
                          <a:pt x="6537" y="74640"/>
                          <a:pt x="1408" y="57468"/>
                          <a:pt x="3560" y="41166"/>
                        </a:cubicBezTo>
                        <a:cubicBezTo>
                          <a:pt x="9605" y="49180"/>
                          <a:pt x="15604" y="57148"/>
                          <a:pt x="21648" y="65161"/>
                        </a:cubicBezTo>
                        <a:cubicBezTo>
                          <a:pt x="23983" y="68229"/>
                          <a:pt x="28059" y="71618"/>
                          <a:pt x="31127" y="69282"/>
                        </a:cubicBezTo>
                        <a:cubicBezTo>
                          <a:pt x="25678" y="61086"/>
                          <a:pt x="19999" y="53072"/>
                          <a:pt x="14092" y="45196"/>
                        </a:cubicBezTo>
                        <a:cubicBezTo>
                          <a:pt x="23434" y="51286"/>
                          <a:pt x="33371" y="56461"/>
                          <a:pt x="43719" y="60582"/>
                        </a:cubicBezTo>
                        <a:cubicBezTo>
                          <a:pt x="44589" y="60948"/>
                          <a:pt x="45551" y="61269"/>
                          <a:pt x="46421" y="61040"/>
                        </a:cubicBezTo>
                        <a:cubicBezTo>
                          <a:pt x="48253" y="60536"/>
                          <a:pt x="48573" y="57835"/>
                          <a:pt x="47429" y="56278"/>
                        </a:cubicBezTo>
                        <a:cubicBezTo>
                          <a:pt x="46284" y="54767"/>
                          <a:pt x="44361" y="54125"/>
                          <a:pt x="42575" y="53484"/>
                        </a:cubicBezTo>
                        <a:cubicBezTo>
                          <a:pt x="32088" y="49729"/>
                          <a:pt x="22564" y="43273"/>
                          <a:pt x="15191" y="34939"/>
                        </a:cubicBezTo>
                        <a:cubicBezTo>
                          <a:pt x="29570" y="33474"/>
                          <a:pt x="44498" y="39243"/>
                          <a:pt x="54252" y="49958"/>
                        </a:cubicBezTo>
                        <a:cubicBezTo>
                          <a:pt x="47291" y="40067"/>
                          <a:pt x="34515" y="36542"/>
                          <a:pt x="22747" y="33702"/>
                        </a:cubicBezTo>
                        <a:cubicBezTo>
                          <a:pt x="26090" y="28711"/>
                          <a:pt x="33371" y="28482"/>
                          <a:pt x="39232" y="29902"/>
                        </a:cubicBezTo>
                        <a:cubicBezTo>
                          <a:pt x="45093" y="31321"/>
                          <a:pt x="51000" y="33931"/>
                          <a:pt x="56862" y="32695"/>
                        </a:cubicBezTo>
                        <a:cubicBezTo>
                          <a:pt x="42987" y="28711"/>
                          <a:pt x="28379" y="27154"/>
                          <a:pt x="13955" y="28162"/>
                        </a:cubicBezTo>
                        <a:cubicBezTo>
                          <a:pt x="28196" y="19278"/>
                          <a:pt x="45231" y="14974"/>
                          <a:pt x="61990" y="16027"/>
                        </a:cubicBezTo>
                        <a:cubicBezTo>
                          <a:pt x="57228" y="9937"/>
                          <a:pt x="48573" y="8013"/>
                          <a:pt x="41018" y="9525"/>
                        </a:cubicBezTo>
                        <a:cubicBezTo>
                          <a:pt x="33462" y="11036"/>
                          <a:pt x="26822" y="15478"/>
                          <a:pt x="20778" y="20240"/>
                        </a:cubicBezTo>
                        <a:cubicBezTo>
                          <a:pt x="24075" y="9662"/>
                          <a:pt x="36851" y="3160"/>
                          <a:pt x="47337" y="6640"/>
                        </a:cubicBezTo>
                        <a:cubicBezTo>
                          <a:pt x="44132" y="2015"/>
                          <a:pt x="36851" y="3343"/>
                          <a:pt x="32226" y="6548"/>
                        </a:cubicBezTo>
                        <a:cubicBezTo>
                          <a:pt x="27601" y="9754"/>
                          <a:pt x="23663" y="14378"/>
                          <a:pt x="18122" y="15432"/>
                        </a:cubicBezTo>
                        <a:cubicBezTo>
                          <a:pt x="20686" y="6731"/>
                          <a:pt x="28883" y="595"/>
                          <a:pt x="37812" y="0"/>
                        </a:cubicBezTo>
                        <a:cubicBezTo>
                          <a:pt x="-2164" y="16119"/>
                          <a:pt x="-12787" y="52202"/>
                          <a:pt x="17298" y="87095"/>
                        </a:cubicBezTo>
                        <a:close/>
                      </a:path>
                    </a:pathLst>
                  </a:custGeom>
                  <a:solidFill>
                    <a:srgbClr val="8D9496"/>
                  </a:solidFill>
                  <a:ln w="4577" cap="flat">
                    <a:noFill/>
                    <a:prstDash val="solid"/>
                    <a:miter/>
                  </a:ln>
                </p:spPr>
                <p:txBody>
                  <a:bodyPr rtlCol="0" anchor="ctr"/>
                  <a:lstStyle/>
                  <a:p>
                    <a:endParaRPr lang="th-TH"/>
                  </a:p>
                </p:txBody>
              </p:sp>
              <p:sp>
                <p:nvSpPr>
                  <p:cNvPr id="2785" name="Freeform: Shape 2784">
                    <a:extLst>
                      <a:ext uri="{FF2B5EF4-FFF2-40B4-BE49-F238E27FC236}">
                        <a16:creationId xmlns:a16="http://schemas.microsoft.com/office/drawing/2014/main" id="{80F3522B-A1AA-40C9-AC88-BAEBA2C70349}"/>
                      </a:ext>
                    </a:extLst>
                  </p:cNvPr>
                  <p:cNvSpPr/>
                  <p:nvPr/>
                </p:nvSpPr>
                <p:spPr>
                  <a:xfrm>
                    <a:off x="7247428" y="-124978"/>
                    <a:ext cx="70659" cy="107210"/>
                  </a:xfrm>
                  <a:custGeom>
                    <a:avLst/>
                    <a:gdLst>
                      <a:gd name="connsiteX0" fmla="*/ 5635 w 70659"/>
                      <a:gd name="connsiteY0" fmla="*/ 15536 h 107210"/>
                      <a:gd name="connsiteX1" fmla="*/ 1011 w 70659"/>
                      <a:gd name="connsiteY1" fmla="*/ 2897 h 107210"/>
                      <a:gd name="connsiteX2" fmla="*/ 5819 w 70659"/>
                      <a:gd name="connsiteY2" fmla="*/ 287 h 107210"/>
                      <a:gd name="connsiteX3" fmla="*/ 23723 w 70659"/>
                      <a:gd name="connsiteY3" fmla="*/ 6469 h 107210"/>
                      <a:gd name="connsiteX4" fmla="*/ 34164 w 70659"/>
                      <a:gd name="connsiteY4" fmla="*/ 23000 h 107210"/>
                      <a:gd name="connsiteX5" fmla="*/ 70659 w 70659"/>
                      <a:gd name="connsiteY5" fmla="*/ 107210 h 107210"/>
                      <a:gd name="connsiteX6" fmla="*/ 5635 w 70659"/>
                      <a:gd name="connsiteY6" fmla="*/ 15536 h 1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59" h="107210">
                        <a:moveTo>
                          <a:pt x="5635" y="15536"/>
                        </a:moveTo>
                        <a:cubicBezTo>
                          <a:pt x="2110" y="12101"/>
                          <a:pt x="-1920" y="6835"/>
                          <a:pt x="1011" y="2897"/>
                        </a:cubicBezTo>
                        <a:cubicBezTo>
                          <a:pt x="2110" y="1386"/>
                          <a:pt x="3987" y="653"/>
                          <a:pt x="5819" y="287"/>
                        </a:cubicBezTo>
                        <a:cubicBezTo>
                          <a:pt x="12275" y="-949"/>
                          <a:pt x="18961" y="1936"/>
                          <a:pt x="23723" y="6469"/>
                        </a:cubicBezTo>
                        <a:cubicBezTo>
                          <a:pt x="28440" y="11002"/>
                          <a:pt x="31508" y="17001"/>
                          <a:pt x="34164" y="23000"/>
                        </a:cubicBezTo>
                        <a:cubicBezTo>
                          <a:pt x="46344" y="50932"/>
                          <a:pt x="51061" y="82941"/>
                          <a:pt x="70659" y="107210"/>
                        </a:cubicBezTo>
                        <a:cubicBezTo>
                          <a:pt x="48450" y="76942"/>
                          <a:pt x="27844" y="45666"/>
                          <a:pt x="5635" y="15536"/>
                        </a:cubicBezTo>
                        <a:close/>
                      </a:path>
                    </a:pathLst>
                  </a:custGeom>
                  <a:solidFill>
                    <a:srgbClr val="A4A4A4"/>
                  </a:solidFill>
                  <a:ln w="4577" cap="flat">
                    <a:noFill/>
                    <a:prstDash val="solid"/>
                    <a:miter/>
                  </a:ln>
                </p:spPr>
                <p:txBody>
                  <a:bodyPr rtlCol="0" anchor="ctr"/>
                  <a:lstStyle/>
                  <a:p>
                    <a:endParaRPr lang="th-TH"/>
                  </a:p>
                </p:txBody>
              </p:sp>
              <p:sp>
                <p:nvSpPr>
                  <p:cNvPr id="2786" name="Freeform: Shape 2785">
                    <a:extLst>
                      <a:ext uri="{FF2B5EF4-FFF2-40B4-BE49-F238E27FC236}">
                        <a16:creationId xmlns:a16="http://schemas.microsoft.com/office/drawing/2014/main" id="{69420F11-AB02-4CAD-AD50-0191B233544D}"/>
                      </a:ext>
                    </a:extLst>
                  </p:cNvPr>
                  <p:cNvSpPr/>
                  <p:nvPr/>
                </p:nvSpPr>
                <p:spPr>
                  <a:xfrm>
                    <a:off x="7245141" y="-191346"/>
                    <a:ext cx="61406" cy="159153"/>
                  </a:xfrm>
                  <a:custGeom>
                    <a:avLst/>
                    <a:gdLst>
                      <a:gd name="connsiteX0" fmla="*/ 30680 w 61406"/>
                      <a:gd name="connsiteY0" fmla="*/ 99396 h 159153"/>
                      <a:gd name="connsiteX1" fmla="*/ 10028 w 61406"/>
                      <a:gd name="connsiteY1" fmla="*/ 71005 h 159153"/>
                      <a:gd name="connsiteX2" fmla="*/ 5037 w 61406"/>
                      <a:gd name="connsiteY2" fmla="*/ 69540 h 159153"/>
                      <a:gd name="connsiteX3" fmla="*/ 9204 w 61406"/>
                      <a:gd name="connsiteY3" fmla="*/ 55986 h 159153"/>
                      <a:gd name="connsiteX4" fmla="*/ 25643 w 61406"/>
                      <a:gd name="connsiteY4" fmla="*/ 50537 h 159153"/>
                      <a:gd name="connsiteX5" fmla="*/ 31047 w 61406"/>
                      <a:gd name="connsiteY5" fmla="*/ 35151 h 159153"/>
                      <a:gd name="connsiteX6" fmla="*/ 23216 w 61406"/>
                      <a:gd name="connsiteY6" fmla="*/ 20040 h 159153"/>
                      <a:gd name="connsiteX7" fmla="*/ 0 w 61406"/>
                      <a:gd name="connsiteY7" fmla="*/ 1631 h 159153"/>
                      <a:gd name="connsiteX8" fmla="*/ 28482 w 61406"/>
                      <a:gd name="connsiteY8" fmla="*/ 13537 h 159153"/>
                      <a:gd name="connsiteX9" fmla="*/ 47257 w 61406"/>
                      <a:gd name="connsiteY9" fmla="*/ 48155 h 159153"/>
                      <a:gd name="connsiteX10" fmla="*/ 42403 w 61406"/>
                      <a:gd name="connsiteY10" fmla="*/ 71234 h 159153"/>
                      <a:gd name="connsiteX11" fmla="*/ 61406 w 61406"/>
                      <a:gd name="connsiteY11" fmla="*/ 159154 h 159153"/>
                      <a:gd name="connsiteX12" fmla="*/ 30680 w 61406"/>
                      <a:gd name="connsiteY12" fmla="*/ 99396 h 15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406" h="159153">
                        <a:moveTo>
                          <a:pt x="30680" y="99396"/>
                        </a:moveTo>
                        <a:cubicBezTo>
                          <a:pt x="26788" y="87719"/>
                          <a:pt x="21980" y="73753"/>
                          <a:pt x="10028" y="71005"/>
                        </a:cubicBezTo>
                        <a:cubicBezTo>
                          <a:pt x="8334" y="70593"/>
                          <a:pt x="6502" y="70456"/>
                          <a:pt x="5037" y="69540"/>
                        </a:cubicBezTo>
                        <a:cubicBezTo>
                          <a:pt x="137" y="66426"/>
                          <a:pt x="3846" y="58275"/>
                          <a:pt x="9204" y="55986"/>
                        </a:cubicBezTo>
                        <a:cubicBezTo>
                          <a:pt x="14516" y="53696"/>
                          <a:pt x="20927" y="53925"/>
                          <a:pt x="25643" y="50537"/>
                        </a:cubicBezTo>
                        <a:cubicBezTo>
                          <a:pt x="30268" y="47148"/>
                          <a:pt x="32008" y="40783"/>
                          <a:pt x="31047" y="35151"/>
                        </a:cubicBezTo>
                        <a:cubicBezTo>
                          <a:pt x="30085" y="29518"/>
                          <a:pt x="26880" y="24481"/>
                          <a:pt x="23216" y="20040"/>
                        </a:cubicBezTo>
                        <a:cubicBezTo>
                          <a:pt x="16851" y="12392"/>
                          <a:pt x="8884" y="6073"/>
                          <a:pt x="0" y="1631"/>
                        </a:cubicBezTo>
                        <a:cubicBezTo>
                          <a:pt x="9754" y="-3772"/>
                          <a:pt x="21018" y="5295"/>
                          <a:pt x="28482" y="13537"/>
                        </a:cubicBezTo>
                        <a:cubicBezTo>
                          <a:pt x="37503" y="23520"/>
                          <a:pt x="47028" y="34739"/>
                          <a:pt x="47257" y="48155"/>
                        </a:cubicBezTo>
                        <a:cubicBezTo>
                          <a:pt x="47394" y="56032"/>
                          <a:pt x="44280" y="63541"/>
                          <a:pt x="42403" y="71234"/>
                        </a:cubicBezTo>
                        <a:cubicBezTo>
                          <a:pt x="35122" y="101457"/>
                          <a:pt x="47806" y="132641"/>
                          <a:pt x="61406" y="159154"/>
                        </a:cubicBezTo>
                        <a:cubicBezTo>
                          <a:pt x="49455" y="139738"/>
                          <a:pt x="37915" y="121238"/>
                          <a:pt x="30680" y="99396"/>
                        </a:cubicBezTo>
                        <a:close/>
                      </a:path>
                    </a:pathLst>
                  </a:custGeom>
                  <a:solidFill>
                    <a:srgbClr val="516A6C"/>
                  </a:solidFill>
                  <a:ln w="4577" cap="flat">
                    <a:noFill/>
                    <a:prstDash val="solid"/>
                    <a:miter/>
                  </a:ln>
                </p:spPr>
                <p:txBody>
                  <a:bodyPr rtlCol="0" anchor="ctr"/>
                  <a:lstStyle/>
                  <a:p>
                    <a:endParaRPr lang="th-TH"/>
                  </a:p>
                </p:txBody>
              </p:sp>
              <p:sp>
                <p:nvSpPr>
                  <p:cNvPr id="2787" name="Freeform: Shape 2786">
                    <a:extLst>
                      <a:ext uri="{FF2B5EF4-FFF2-40B4-BE49-F238E27FC236}">
                        <a16:creationId xmlns:a16="http://schemas.microsoft.com/office/drawing/2014/main" id="{1BAC5EFE-8FF4-4F22-8579-28F4BF938F54}"/>
                      </a:ext>
                    </a:extLst>
                  </p:cNvPr>
                  <p:cNvSpPr/>
                  <p:nvPr/>
                </p:nvSpPr>
                <p:spPr>
                  <a:xfrm>
                    <a:off x="7225653" y="-193104"/>
                    <a:ext cx="55132" cy="68589"/>
                  </a:xfrm>
                  <a:custGeom>
                    <a:avLst/>
                    <a:gdLst>
                      <a:gd name="connsiteX0" fmla="*/ 49756 w 55132"/>
                      <a:gd name="connsiteY0" fmla="*/ 58339 h 68589"/>
                      <a:gd name="connsiteX1" fmla="*/ 54244 w 55132"/>
                      <a:gd name="connsiteY1" fmla="*/ 35535 h 68589"/>
                      <a:gd name="connsiteX2" fmla="*/ 42475 w 55132"/>
                      <a:gd name="connsiteY2" fmla="*/ 16623 h 68589"/>
                      <a:gd name="connsiteX3" fmla="*/ 32768 w 55132"/>
                      <a:gd name="connsiteY3" fmla="*/ 5083 h 68589"/>
                      <a:gd name="connsiteX4" fmla="*/ 24983 w 55132"/>
                      <a:gd name="connsiteY4" fmla="*/ 1 h 68589"/>
                      <a:gd name="connsiteX5" fmla="*/ 19763 w 55132"/>
                      <a:gd name="connsiteY5" fmla="*/ 2015 h 68589"/>
                      <a:gd name="connsiteX6" fmla="*/ 4606 w 55132"/>
                      <a:gd name="connsiteY6" fmla="*/ 11174 h 68589"/>
                      <a:gd name="connsiteX7" fmla="*/ 27 w 55132"/>
                      <a:gd name="connsiteY7" fmla="*/ 16348 h 68589"/>
                      <a:gd name="connsiteX8" fmla="*/ 4469 w 55132"/>
                      <a:gd name="connsiteY8" fmla="*/ 23034 h 68589"/>
                      <a:gd name="connsiteX9" fmla="*/ 20999 w 55132"/>
                      <a:gd name="connsiteY9" fmla="*/ 57286 h 68589"/>
                      <a:gd name="connsiteX10" fmla="*/ 30203 w 55132"/>
                      <a:gd name="connsiteY10" fmla="*/ 68459 h 68589"/>
                      <a:gd name="connsiteX11" fmla="*/ 49756 w 55132"/>
                      <a:gd name="connsiteY11" fmla="*/ 58339 h 6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132" h="68589">
                        <a:moveTo>
                          <a:pt x="49756" y="58339"/>
                        </a:moveTo>
                        <a:cubicBezTo>
                          <a:pt x="54656" y="51974"/>
                          <a:pt x="56350" y="43274"/>
                          <a:pt x="54244" y="35535"/>
                        </a:cubicBezTo>
                        <a:cubicBezTo>
                          <a:pt x="52275" y="28300"/>
                          <a:pt x="47284" y="22347"/>
                          <a:pt x="42475" y="16623"/>
                        </a:cubicBezTo>
                        <a:cubicBezTo>
                          <a:pt x="39224" y="12776"/>
                          <a:pt x="35973" y="8930"/>
                          <a:pt x="32768" y="5083"/>
                        </a:cubicBezTo>
                        <a:cubicBezTo>
                          <a:pt x="30707" y="2611"/>
                          <a:pt x="28189" y="-45"/>
                          <a:pt x="24983" y="1"/>
                        </a:cubicBezTo>
                        <a:cubicBezTo>
                          <a:pt x="23106" y="46"/>
                          <a:pt x="21366" y="1054"/>
                          <a:pt x="19763" y="2015"/>
                        </a:cubicBezTo>
                        <a:cubicBezTo>
                          <a:pt x="14726" y="5083"/>
                          <a:pt x="9643" y="8106"/>
                          <a:pt x="4606" y="11174"/>
                        </a:cubicBezTo>
                        <a:cubicBezTo>
                          <a:pt x="2545" y="12410"/>
                          <a:pt x="302" y="13967"/>
                          <a:pt x="27" y="16348"/>
                        </a:cubicBezTo>
                        <a:cubicBezTo>
                          <a:pt x="-294" y="19141"/>
                          <a:pt x="2316" y="21248"/>
                          <a:pt x="4469" y="23034"/>
                        </a:cubicBezTo>
                        <a:cubicBezTo>
                          <a:pt x="16603" y="33062"/>
                          <a:pt x="16145" y="44052"/>
                          <a:pt x="20999" y="57286"/>
                        </a:cubicBezTo>
                        <a:cubicBezTo>
                          <a:pt x="23884" y="65208"/>
                          <a:pt x="20221" y="66993"/>
                          <a:pt x="30203" y="68459"/>
                        </a:cubicBezTo>
                        <a:cubicBezTo>
                          <a:pt x="37072" y="69558"/>
                          <a:pt x="45818" y="63513"/>
                          <a:pt x="49756" y="58339"/>
                        </a:cubicBezTo>
                        <a:close/>
                      </a:path>
                    </a:pathLst>
                  </a:custGeom>
                  <a:solidFill>
                    <a:srgbClr val="6E8B8C"/>
                  </a:solidFill>
                  <a:ln w="4577" cap="flat">
                    <a:noFill/>
                    <a:prstDash val="solid"/>
                    <a:miter/>
                  </a:ln>
                </p:spPr>
                <p:txBody>
                  <a:bodyPr rtlCol="0" anchor="ctr"/>
                  <a:lstStyle/>
                  <a:p>
                    <a:endParaRPr lang="th-TH"/>
                  </a:p>
                </p:txBody>
              </p:sp>
              <p:sp>
                <p:nvSpPr>
                  <p:cNvPr id="2788" name="Freeform: Shape 2787">
                    <a:extLst>
                      <a:ext uri="{FF2B5EF4-FFF2-40B4-BE49-F238E27FC236}">
                        <a16:creationId xmlns:a16="http://schemas.microsoft.com/office/drawing/2014/main" id="{28A901BC-BC09-4DBD-947F-38B500843452}"/>
                      </a:ext>
                    </a:extLst>
                  </p:cNvPr>
                  <p:cNvSpPr/>
                  <p:nvPr/>
                </p:nvSpPr>
                <p:spPr>
                  <a:xfrm>
                    <a:off x="7252695" y="-187288"/>
                    <a:ext cx="28441" cy="56815"/>
                  </a:xfrm>
                  <a:custGeom>
                    <a:avLst/>
                    <a:gdLst>
                      <a:gd name="connsiteX0" fmla="*/ 4627 w 28441"/>
                      <a:gd name="connsiteY0" fmla="*/ 4808 h 56815"/>
                      <a:gd name="connsiteX1" fmla="*/ 6412 w 28441"/>
                      <a:gd name="connsiteY1" fmla="*/ 0 h 56815"/>
                      <a:gd name="connsiteX2" fmla="*/ 23447 w 28441"/>
                      <a:gd name="connsiteY2" fmla="*/ 19141 h 56815"/>
                      <a:gd name="connsiteX3" fmla="*/ 9389 w 28441"/>
                      <a:gd name="connsiteY3" fmla="*/ 54583 h 56815"/>
                      <a:gd name="connsiteX4" fmla="*/ 1330 w 28441"/>
                      <a:gd name="connsiteY4" fmla="*/ 34985 h 56815"/>
                      <a:gd name="connsiteX5" fmla="*/ 8427 w 28441"/>
                      <a:gd name="connsiteY5" fmla="*/ 23170 h 56815"/>
                      <a:gd name="connsiteX6" fmla="*/ 4627 w 28441"/>
                      <a:gd name="connsiteY6" fmla="*/ 4808 h 56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41" h="56815">
                        <a:moveTo>
                          <a:pt x="4627" y="4808"/>
                        </a:moveTo>
                        <a:cubicBezTo>
                          <a:pt x="4260" y="2931"/>
                          <a:pt x="4489" y="275"/>
                          <a:pt x="6412" y="0"/>
                        </a:cubicBezTo>
                        <a:cubicBezTo>
                          <a:pt x="14151" y="3984"/>
                          <a:pt x="19463" y="11448"/>
                          <a:pt x="23447" y="19141"/>
                        </a:cubicBezTo>
                        <a:cubicBezTo>
                          <a:pt x="30087" y="32008"/>
                          <a:pt x="33933" y="65756"/>
                          <a:pt x="9389" y="54583"/>
                        </a:cubicBezTo>
                        <a:cubicBezTo>
                          <a:pt x="-1418" y="49684"/>
                          <a:pt x="-960" y="42815"/>
                          <a:pt x="1330" y="34985"/>
                        </a:cubicBezTo>
                        <a:cubicBezTo>
                          <a:pt x="2520" y="30955"/>
                          <a:pt x="7374" y="28894"/>
                          <a:pt x="8427" y="23170"/>
                        </a:cubicBezTo>
                        <a:cubicBezTo>
                          <a:pt x="9481" y="17309"/>
                          <a:pt x="5726" y="10349"/>
                          <a:pt x="4627" y="4808"/>
                        </a:cubicBezTo>
                        <a:close/>
                      </a:path>
                    </a:pathLst>
                  </a:custGeom>
                  <a:solidFill>
                    <a:srgbClr val="577375"/>
                  </a:solidFill>
                  <a:ln w="4577" cap="flat">
                    <a:noFill/>
                    <a:prstDash val="solid"/>
                    <a:miter/>
                  </a:ln>
                </p:spPr>
                <p:txBody>
                  <a:bodyPr rtlCol="0" anchor="ctr"/>
                  <a:lstStyle/>
                  <a:p>
                    <a:endParaRPr lang="th-TH"/>
                  </a:p>
                </p:txBody>
              </p:sp>
              <p:sp>
                <p:nvSpPr>
                  <p:cNvPr id="2789" name="Freeform: Shape 2788">
                    <a:extLst>
                      <a:ext uri="{FF2B5EF4-FFF2-40B4-BE49-F238E27FC236}">
                        <a16:creationId xmlns:a16="http://schemas.microsoft.com/office/drawing/2014/main" id="{E2CFD984-E3FC-4EB5-8202-CA271512B89E}"/>
                      </a:ext>
                    </a:extLst>
                  </p:cNvPr>
                  <p:cNvSpPr/>
                  <p:nvPr/>
                </p:nvSpPr>
                <p:spPr>
                  <a:xfrm>
                    <a:off x="7216737" y="-113418"/>
                    <a:ext cx="112980" cy="154262"/>
                  </a:xfrm>
                  <a:custGeom>
                    <a:avLst/>
                    <a:gdLst>
                      <a:gd name="connsiteX0" fmla="*/ 46446 w 112980"/>
                      <a:gd name="connsiteY0" fmla="*/ 131184 h 154262"/>
                      <a:gd name="connsiteX1" fmla="*/ 32617 w 112980"/>
                      <a:gd name="connsiteY1" fmla="*/ 120011 h 154262"/>
                      <a:gd name="connsiteX2" fmla="*/ 15628 w 112980"/>
                      <a:gd name="connsiteY2" fmla="*/ 72846 h 154262"/>
                      <a:gd name="connsiteX3" fmla="*/ 6836 w 112980"/>
                      <a:gd name="connsiteY3" fmla="*/ 22750 h 154262"/>
                      <a:gd name="connsiteX4" fmla="*/ 59 w 112980"/>
                      <a:gd name="connsiteY4" fmla="*/ 4937 h 154262"/>
                      <a:gd name="connsiteX5" fmla="*/ 1479 w 112980"/>
                      <a:gd name="connsiteY5" fmla="*/ 404 h 154262"/>
                      <a:gd name="connsiteX6" fmla="*/ 5050 w 112980"/>
                      <a:gd name="connsiteY6" fmla="*/ 358 h 154262"/>
                      <a:gd name="connsiteX7" fmla="*/ 38798 w 112980"/>
                      <a:gd name="connsiteY7" fmla="*/ 26963 h 154262"/>
                      <a:gd name="connsiteX8" fmla="*/ 51483 w 112980"/>
                      <a:gd name="connsiteY8" fmla="*/ 27604 h 154262"/>
                      <a:gd name="connsiteX9" fmla="*/ 66411 w 112980"/>
                      <a:gd name="connsiteY9" fmla="*/ 39097 h 154262"/>
                      <a:gd name="connsiteX10" fmla="*/ 110416 w 112980"/>
                      <a:gd name="connsiteY10" fmla="*/ 120881 h 154262"/>
                      <a:gd name="connsiteX11" fmla="*/ 112981 w 112980"/>
                      <a:gd name="connsiteY11" fmla="*/ 149088 h 154262"/>
                      <a:gd name="connsiteX12" fmla="*/ 33258 w 112980"/>
                      <a:gd name="connsiteY12" fmla="*/ 40334 h 154262"/>
                      <a:gd name="connsiteX13" fmla="*/ 24237 w 112980"/>
                      <a:gd name="connsiteY13" fmla="*/ 49858 h 154262"/>
                      <a:gd name="connsiteX14" fmla="*/ 26526 w 112980"/>
                      <a:gd name="connsiteY14" fmla="*/ 63733 h 154262"/>
                      <a:gd name="connsiteX15" fmla="*/ 79599 w 112980"/>
                      <a:gd name="connsiteY15" fmla="*/ 154263 h 154262"/>
                      <a:gd name="connsiteX16" fmla="*/ 46446 w 112980"/>
                      <a:gd name="connsiteY16" fmla="*/ 131184 h 15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2980" h="154262">
                        <a:moveTo>
                          <a:pt x="46446" y="131184"/>
                        </a:moveTo>
                        <a:cubicBezTo>
                          <a:pt x="41592" y="127750"/>
                          <a:pt x="36692" y="124315"/>
                          <a:pt x="32617" y="120011"/>
                        </a:cubicBezTo>
                        <a:cubicBezTo>
                          <a:pt x="20894" y="107647"/>
                          <a:pt x="17276" y="89789"/>
                          <a:pt x="15628" y="72846"/>
                        </a:cubicBezTo>
                        <a:cubicBezTo>
                          <a:pt x="13980" y="55903"/>
                          <a:pt x="13659" y="38365"/>
                          <a:pt x="6836" y="22750"/>
                        </a:cubicBezTo>
                        <a:cubicBezTo>
                          <a:pt x="4272" y="16889"/>
                          <a:pt x="792" y="11302"/>
                          <a:pt x="59" y="4937"/>
                        </a:cubicBezTo>
                        <a:cubicBezTo>
                          <a:pt x="-124" y="3289"/>
                          <a:pt x="59" y="1274"/>
                          <a:pt x="1479" y="404"/>
                        </a:cubicBezTo>
                        <a:cubicBezTo>
                          <a:pt x="2532" y="-237"/>
                          <a:pt x="3860" y="-8"/>
                          <a:pt x="5050" y="358"/>
                        </a:cubicBezTo>
                        <a:cubicBezTo>
                          <a:pt x="19017" y="4617"/>
                          <a:pt x="24420" y="24490"/>
                          <a:pt x="38798" y="26963"/>
                        </a:cubicBezTo>
                        <a:cubicBezTo>
                          <a:pt x="42966" y="27695"/>
                          <a:pt x="47316" y="26734"/>
                          <a:pt x="51483" y="27604"/>
                        </a:cubicBezTo>
                        <a:cubicBezTo>
                          <a:pt x="57756" y="28978"/>
                          <a:pt x="62290" y="34198"/>
                          <a:pt x="66411" y="39097"/>
                        </a:cubicBezTo>
                        <a:cubicBezTo>
                          <a:pt x="86513" y="63275"/>
                          <a:pt x="107531" y="89560"/>
                          <a:pt x="110416" y="120881"/>
                        </a:cubicBezTo>
                        <a:cubicBezTo>
                          <a:pt x="111286" y="130314"/>
                          <a:pt x="110462" y="139976"/>
                          <a:pt x="112981" y="149088"/>
                        </a:cubicBezTo>
                        <a:cubicBezTo>
                          <a:pt x="92191" y="109021"/>
                          <a:pt x="65220" y="72205"/>
                          <a:pt x="33258" y="40334"/>
                        </a:cubicBezTo>
                        <a:cubicBezTo>
                          <a:pt x="28541" y="40517"/>
                          <a:pt x="24924" y="45188"/>
                          <a:pt x="24237" y="49858"/>
                        </a:cubicBezTo>
                        <a:cubicBezTo>
                          <a:pt x="23550" y="54529"/>
                          <a:pt x="25061" y="59246"/>
                          <a:pt x="26526" y="63733"/>
                        </a:cubicBezTo>
                        <a:cubicBezTo>
                          <a:pt x="37745" y="97939"/>
                          <a:pt x="50567" y="131413"/>
                          <a:pt x="79599" y="154263"/>
                        </a:cubicBezTo>
                        <a:cubicBezTo>
                          <a:pt x="68242" y="147119"/>
                          <a:pt x="57436" y="138923"/>
                          <a:pt x="46446" y="131184"/>
                        </a:cubicBezTo>
                        <a:close/>
                      </a:path>
                    </a:pathLst>
                  </a:custGeom>
                  <a:solidFill>
                    <a:srgbClr val="949E9F"/>
                  </a:solidFill>
                  <a:ln w="4577" cap="flat">
                    <a:noFill/>
                    <a:prstDash val="solid"/>
                    <a:miter/>
                  </a:ln>
                </p:spPr>
                <p:txBody>
                  <a:bodyPr rtlCol="0" anchor="ctr"/>
                  <a:lstStyle/>
                  <a:p>
                    <a:endParaRPr lang="th-TH"/>
                  </a:p>
                </p:txBody>
              </p:sp>
              <p:sp>
                <p:nvSpPr>
                  <p:cNvPr id="2790" name="Freeform: Shape 2789">
                    <a:extLst>
                      <a:ext uri="{FF2B5EF4-FFF2-40B4-BE49-F238E27FC236}">
                        <a16:creationId xmlns:a16="http://schemas.microsoft.com/office/drawing/2014/main" id="{325CFECB-8A93-4485-9ECF-50CE1B50536C}"/>
                      </a:ext>
                    </a:extLst>
                  </p:cNvPr>
                  <p:cNvSpPr/>
                  <p:nvPr/>
                </p:nvSpPr>
                <p:spPr>
                  <a:xfrm>
                    <a:off x="7234440" y="-87893"/>
                    <a:ext cx="67769" cy="122236"/>
                  </a:xfrm>
                  <a:custGeom>
                    <a:avLst/>
                    <a:gdLst>
                      <a:gd name="connsiteX0" fmla="*/ 12624 w 67769"/>
                      <a:gd name="connsiteY0" fmla="*/ 63210 h 122236"/>
                      <a:gd name="connsiteX1" fmla="*/ 7542 w 67769"/>
                      <a:gd name="connsiteY1" fmla="*/ 28821 h 122236"/>
                      <a:gd name="connsiteX2" fmla="*/ 32 w 67769"/>
                      <a:gd name="connsiteY2" fmla="*/ 3315 h 122236"/>
                      <a:gd name="connsiteX3" fmla="*/ 1497 w 67769"/>
                      <a:gd name="connsiteY3" fmla="*/ 18 h 122236"/>
                      <a:gd name="connsiteX4" fmla="*/ 3100 w 67769"/>
                      <a:gd name="connsiteY4" fmla="*/ 476 h 122236"/>
                      <a:gd name="connsiteX5" fmla="*/ 16700 w 67769"/>
                      <a:gd name="connsiteY5" fmla="*/ 32850 h 122236"/>
                      <a:gd name="connsiteX6" fmla="*/ 17295 w 67769"/>
                      <a:gd name="connsiteY6" fmla="*/ 52358 h 122236"/>
                      <a:gd name="connsiteX7" fmla="*/ 27644 w 67769"/>
                      <a:gd name="connsiteY7" fmla="*/ 68156 h 122236"/>
                      <a:gd name="connsiteX8" fmla="*/ 40328 w 67769"/>
                      <a:gd name="connsiteY8" fmla="*/ 72139 h 122236"/>
                      <a:gd name="connsiteX9" fmla="*/ 58965 w 67769"/>
                      <a:gd name="connsiteY9" fmla="*/ 122144 h 122236"/>
                      <a:gd name="connsiteX10" fmla="*/ 12624 w 67769"/>
                      <a:gd name="connsiteY10" fmla="*/ 63210 h 12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769" h="122236">
                        <a:moveTo>
                          <a:pt x="12624" y="63210"/>
                        </a:moveTo>
                        <a:cubicBezTo>
                          <a:pt x="10243" y="51854"/>
                          <a:pt x="10564" y="40040"/>
                          <a:pt x="7542" y="28821"/>
                        </a:cubicBezTo>
                        <a:cubicBezTo>
                          <a:pt x="5206" y="20258"/>
                          <a:pt x="948" y="12153"/>
                          <a:pt x="32" y="3315"/>
                        </a:cubicBezTo>
                        <a:cubicBezTo>
                          <a:pt x="-106" y="1987"/>
                          <a:pt x="169" y="201"/>
                          <a:pt x="1497" y="18"/>
                        </a:cubicBezTo>
                        <a:cubicBezTo>
                          <a:pt x="2047" y="-74"/>
                          <a:pt x="2596" y="201"/>
                          <a:pt x="3100" y="476"/>
                        </a:cubicBezTo>
                        <a:cubicBezTo>
                          <a:pt x="13907" y="6383"/>
                          <a:pt x="16792" y="20533"/>
                          <a:pt x="16700" y="32850"/>
                        </a:cubicBezTo>
                        <a:cubicBezTo>
                          <a:pt x="16654" y="39353"/>
                          <a:pt x="16105" y="45947"/>
                          <a:pt x="17295" y="52358"/>
                        </a:cubicBezTo>
                        <a:cubicBezTo>
                          <a:pt x="18532" y="58768"/>
                          <a:pt x="21874" y="65179"/>
                          <a:pt x="27644" y="68156"/>
                        </a:cubicBezTo>
                        <a:cubicBezTo>
                          <a:pt x="31582" y="70216"/>
                          <a:pt x="36207" y="70491"/>
                          <a:pt x="40328" y="72139"/>
                        </a:cubicBezTo>
                        <a:cubicBezTo>
                          <a:pt x="50998" y="76352"/>
                          <a:pt x="83143" y="119305"/>
                          <a:pt x="58965" y="122144"/>
                        </a:cubicBezTo>
                        <a:cubicBezTo>
                          <a:pt x="38680" y="124571"/>
                          <a:pt x="15830" y="78550"/>
                          <a:pt x="12624" y="63210"/>
                        </a:cubicBezTo>
                        <a:close/>
                      </a:path>
                    </a:pathLst>
                  </a:custGeom>
                  <a:solidFill>
                    <a:srgbClr val="999E9D"/>
                  </a:solidFill>
                  <a:ln w="4577" cap="flat">
                    <a:noFill/>
                    <a:prstDash val="solid"/>
                    <a:miter/>
                  </a:ln>
                </p:spPr>
                <p:txBody>
                  <a:bodyPr rtlCol="0" anchor="ctr"/>
                  <a:lstStyle/>
                  <a:p>
                    <a:endParaRPr lang="th-TH"/>
                  </a:p>
                </p:txBody>
              </p:sp>
              <p:sp>
                <p:nvSpPr>
                  <p:cNvPr id="2791" name="Freeform: Shape 2790">
                    <a:extLst>
                      <a:ext uri="{FF2B5EF4-FFF2-40B4-BE49-F238E27FC236}">
                        <a16:creationId xmlns:a16="http://schemas.microsoft.com/office/drawing/2014/main" id="{F7C5F057-EFC2-46AF-898F-BF8D348CA825}"/>
                      </a:ext>
                    </a:extLst>
                  </p:cNvPr>
                  <p:cNvSpPr/>
                  <p:nvPr/>
                </p:nvSpPr>
                <p:spPr>
                  <a:xfrm>
                    <a:off x="7221925" y="-106008"/>
                    <a:ext cx="105567" cy="145859"/>
                  </a:xfrm>
                  <a:custGeom>
                    <a:avLst/>
                    <a:gdLst>
                      <a:gd name="connsiteX0" fmla="*/ 78715 w 105567"/>
                      <a:gd name="connsiteY0" fmla="*/ 127941 h 145859"/>
                      <a:gd name="connsiteX1" fmla="*/ 54263 w 105567"/>
                      <a:gd name="connsiteY1" fmla="*/ 100054 h 145859"/>
                      <a:gd name="connsiteX2" fmla="*/ 31688 w 105567"/>
                      <a:gd name="connsiteY2" fmla="*/ 76792 h 145859"/>
                      <a:gd name="connsiteX3" fmla="*/ 26559 w 105567"/>
                      <a:gd name="connsiteY3" fmla="*/ 34389 h 145859"/>
                      <a:gd name="connsiteX4" fmla="*/ 0 w 105567"/>
                      <a:gd name="connsiteY4" fmla="*/ 0 h 145859"/>
                      <a:gd name="connsiteX5" fmla="*/ 30405 w 105567"/>
                      <a:gd name="connsiteY5" fmla="*/ 23445 h 145859"/>
                      <a:gd name="connsiteX6" fmla="*/ 68412 w 105567"/>
                      <a:gd name="connsiteY6" fmla="*/ 57239 h 145859"/>
                      <a:gd name="connsiteX7" fmla="*/ 105274 w 105567"/>
                      <a:gd name="connsiteY7" fmla="*/ 135909 h 145859"/>
                      <a:gd name="connsiteX8" fmla="*/ 105320 w 105567"/>
                      <a:gd name="connsiteY8" fmla="*/ 138702 h 145859"/>
                      <a:gd name="connsiteX9" fmla="*/ 103214 w 105567"/>
                      <a:gd name="connsiteY9" fmla="*/ 140305 h 145859"/>
                      <a:gd name="connsiteX10" fmla="*/ 78715 w 105567"/>
                      <a:gd name="connsiteY10" fmla="*/ 127941 h 14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567" h="145859">
                        <a:moveTo>
                          <a:pt x="78715" y="127941"/>
                        </a:moveTo>
                        <a:cubicBezTo>
                          <a:pt x="76334" y="115486"/>
                          <a:pt x="66398" y="103717"/>
                          <a:pt x="54263" y="100054"/>
                        </a:cubicBezTo>
                        <a:cubicBezTo>
                          <a:pt x="44326" y="97032"/>
                          <a:pt x="31733" y="102298"/>
                          <a:pt x="31688" y="76792"/>
                        </a:cubicBezTo>
                        <a:cubicBezTo>
                          <a:pt x="1877" y="33016"/>
                          <a:pt x="32924" y="47486"/>
                          <a:pt x="26559" y="34389"/>
                        </a:cubicBezTo>
                        <a:cubicBezTo>
                          <a:pt x="20194" y="21293"/>
                          <a:pt x="10440" y="10166"/>
                          <a:pt x="0" y="0"/>
                        </a:cubicBezTo>
                        <a:cubicBezTo>
                          <a:pt x="10120" y="7830"/>
                          <a:pt x="20286" y="15661"/>
                          <a:pt x="30405" y="23445"/>
                        </a:cubicBezTo>
                        <a:cubicBezTo>
                          <a:pt x="43868" y="33840"/>
                          <a:pt x="57422" y="44280"/>
                          <a:pt x="68412" y="57239"/>
                        </a:cubicBezTo>
                        <a:cubicBezTo>
                          <a:pt x="87324" y="79494"/>
                          <a:pt x="97627" y="107747"/>
                          <a:pt x="105274" y="135909"/>
                        </a:cubicBezTo>
                        <a:cubicBezTo>
                          <a:pt x="105503" y="136825"/>
                          <a:pt x="105778" y="137832"/>
                          <a:pt x="105320" y="138702"/>
                        </a:cubicBezTo>
                        <a:cubicBezTo>
                          <a:pt x="104908" y="139481"/>
                          <a:pt x="104038" y="139939"/>
                          <a:pt x="103214" y="140305"/>
                        </a:cubicBezTo>
                        <a:cubicBezTo>
                          <a:pt x="82745" y="149417"/>
                          <a:pt x="82608" y="148639"/>
                          <a:pt x="78715" y="127941"/>
                        </a:cubicBezTo>
                        <a:close/>
                      </a:path>
                    </a:pathLst>
                  </a:custGeom>
                  <a:solidFill>
                    <a:srgbClr val="577375"/>
                  </a:solidFill>
                  <a:ln w="4577" cap="flat">
                    <a:noFill/>
                    <a:prstDash val="solid"/>
                    <a:miter/>
                  </a:ln>
                </p:spPr>
                <p:txBody>
                  <a:bodyPr rtlCol="0" anchor="ctr"/>
                  <a:lstStyle/>
                  <a:p>
                    <a:endParaRPr lang="th-TH"/>
                  </a:p>
                </p:txBody>
              </p:sp>
              <p:sp>
                <p:nvSpPr>
                  <p:cNvPr id="2792" name="Freeform: Shape 2791">
                    <a:extLst>
                      <a:ext uri="{FF2B5EF4-FFF2-40B4-BE49-F238E27FC236}">
                        <a16:creationId xmlns:a16="http://schemas.microsoft.com/office/drawing/2014/main" id="{F86FB18C-7C5A-4F0B-8583-303CA07CED88}"/>
                      </a:ext>
                    </a:extLst>
                  </p:cNvPr>
                  <p:cNvSpPr/>
                  <p:nvPr/>
                </p:nvSpPr>
                <p:spPr>
                  <a:xfrm>
                    <a:off x="7243312" y="-79495"/>
                    <a:ext cx="80430" cy="114801"/>
                  </a:xfrm>
                  <a:custGeom>
                    <a:avLst/>
                    <a:gdLst>
                      <a:gd name="connsiteX0" fmla="*/ 61220 w 80430"/>
                      <a:gd name="connsiteY0" fmla="*/ 93323 h 114801"/>
                      <a:gd name="connsiteX1" fmla="*/ 44689 w 80430"/>
                      <a:gd name="connsiteY1" fmla="*/ 66123 h 114801"/>
                      <a:gd name="connsiteX2" fmla="*/ 1279 w 80430"/>
                      <a:gd name="connsiteY2" fmla="*/ 4945 h 114801"/>
                      <a:gd name="connsiteX3" fmla="*/ 501 w 80430"/>
                      <a:gd name="connsiteY3" fmla="*/ 0 h 114801"/>
                      <a:gd name="connsiteX4" fmla="*/ 78392 w 80430"/>
                      <a:gd name="connsiteY4" fmla="*/ 102206 h 114801"/>
                      <a:gd name="connsiteX5" fmla="*/ 80315 w 80430"/>
                      <a:gd name="connsiteY5" fmla="*/ 107518 h 114801"/>
                      <a:gd name="connsiteX6" fmla="*/ 65341 w 80430"/>
                      <a:gd name="connsiteY6" fmla="*/ 113471 h 114801"/>
                      <a:gd name="connsiteX7" fmla="*/ 61220 w 80430"/>
                      <a:gd name="connsiteY7" fmla="*/ 93323 h 11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0" h="114801">
                        <a:moveTo>
                          <a:pt x="61220" y="93323"/>
                        </a:moveTo>
                        <a:cubicBezTo>
                          <a:pt x="58244" y="83066"/>
                          <a:pt x="51283" y="74503"/>
                          <a:pt x="44689" y="66123"/>
                        </a:cubicBezTo>
                        <a:cubicBezTo>
                          <a:pt x="29166" y="46478"/>
                          <a:pt x="14696" y="26055"/>
                          <a:pt x="1279" y="4945"/>
                        </a:cubicBezTo>
                        <a:cubicBezTo>
                          <a:pt x="317" y="3434"/>
                          <a:pt x="-598" y="1420"/>
                          <a:pt x="501" y="0"/>
                        </a:cubicBezTo>
                        <a:cubicBezTo>
                          <a:pt x="26464" y="34069"/>
                          <a:pt x="52428" y="68138"/>
                          <a:pt x="78392" y="102206"/>
                        </a:cubicBezTo>
                        <a:cubicBezTo>
                          <a:pt x="79582" y="103763"/>
                          <a:pt x="80819" y="105641"/>
                          <a:pt x="80315" y="107518"/>
                        </a:cubicBezTo>
                        <a:cubicBezTo>
                          <a:pt x="78712" y="113379"/>
                          <a:pt x="69875" y="116860"/>
                          <a:pt x="65341" y="113471"/>
                        </a:cubicBezTo>
                        <a:cubicBezTo>
                          <a:pt x="61495" y="110678"/>
                          <a:pt x="62502" y="97765"/>
                          <a:pt x="61220" y="93323"/>
                        </a:cubicBezTo>
                        <a:close/>
                      </a:path>
                    </a:pathLst>
                  </a:custGeom>
                  <a:solidFill>
                    <a:srgbClr val="6E7372"/>
                  </a:solidFill>
                  <a:ln w="4577" cap="flat">
                    <a:noFill/>
                    <a:prstDash val="solid"/>
                    <a:miter/>
                  </a:ln>
                </p:spPr>
                <p:txBody>
                  <a:bodyPr rtlCol="0" anchor="ctr"/>
                  <a:lstStyle/>
                  <a:p>
                    <a:endParaRPr lang="th-TH"/>
                  </a:p>
                </p:txBody>
              </p:sp>
              <p:sp>
                <p:nvSpPr>
                  <p:cNvPr id="2793" name="Freeform: Shape 2792">
                    <a:extLst>
                      <a:ext uri="{FF2B5EF4-FFF2-40B4-BE49-F238E27FC236}">
                        <a16:creationId xmlns:a16="http://schemas.microsoft.com/office/drawing/2014/main" id="{2D6E1DF6-C823-45D2-B989-33FD044AD5DB}"/>
                      </a:ext>
                    </a:extLst>
                  </p:cNvPr>
                  <p:cNvSpPr/>
                  <p:nvPr/>
                </p:nvSpPr>
                <p:spPr>
                  <a:xfrm>
                    <a:off x="7219727" y="-112877"/>
                    <a:ext cx="60536" cy="138473"/>
                  </a:xfrm>
                  <a:custGeom>
                    <a:avLst/>
                    <a:gdLst>
                      <a:gd name="connsiteX0" fmla="*/ 9983 w 60536"/>
                      <a:gd name="connsiteY0" fmla="*/ 93552 h 138473"/>
                      <a:gd name="connsiteX1" fmla="*/ 6594 w 60536"/>
                      <a:gd name="connsiteY1" fmla="*/ 52431 h 138473"/>
                      <a:gd name="connsiteX2" fmla="*/ 0 w 60536"/>
                      <a:gd name="connsiteY2" fmla="*/ 0 h 138473"/>
                      <a:gd name="connsiteX3" fmla="*/ 18179 w 60536"/>
                      <a:gd name="connsiteY3" fmla="*/ 53255 h 138473"/>
                      <a:gd name="connsiteX4" fmla="*/ 25414 w 60536"/>
                      <a:gd name="connsiteY4" fmla="*/ 99047 h 138473"/>
                      <a:gd name="connsiteX5" fmla="*/ 60536 w 60536"/>
                      <a:gd name="connsiteY5" fmla="*/ 138473 h 138473"/>
                      <a:gd name="connsiteX6" fmla="*/ 9983 w 60536"/>
                      <a:gd name="connsiteY6" fmla="*/ 93552 h 13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36" h="138473">
                        <a:moveTo>
                          <a:pt x="9983" y="93552"/>
                        </a:moveTo>
                        <a:cubicBezTo>
                          <a:pt x="5358" y="80547"/>
                          <a:pt x="7235" y="66214"/>
                          <a:pt x="6594" y="52431"/>
                        </a:cubicBezTo>
                        <a:cubicBezTo>
                          <a:pt x="5724" y="34206"/>
                          <a:pt x="9570" y="15569"/>
                          <a:pt x="0" y="0"/>
                        </a:cubicBezTo>
                        <a:cubicBezTo>
                          <a:pt x="14791" y="13737"/>
                          <a:pt x="15294" y="33290"/>
                          <a:pt x="18179" y="53255"/>
                        </a:cubicBezTo>
                        <a:cubicBezTo>
                          <a:pt x="20377" y="68641"/>
                          <a:pt x="18683" y="85035"/>
                          <a:pt x="25414" y="99047"/>
                        </a:cubicBezTo>
                        <a:cubicBezTo>
                          <a:pt x="33245" y="115349"/>
                          <a:pt x="54675" y="122217"/>
                          <a:pt x="60536" y="138473"/>
                        </a:cubicBezTo>
                        <a:cubicBezTo>
                          <a:pt x="41258" y="129727"/>
                          <a:pt x="17492" y="114662"/>
                          <a:pt x="9983" y="93552"/>
                        </a:cubicBezTo>
                        <a:close/>
                      </a:path>
                    </a:pathLst>
                  </a:custGeom>
                  <a:solidFill>
                    <a:srgbClr val="A7A7A7"/>
                  </a:solidFill>
                  <a:ln w="4577" cap="flat">
                    <a:noFill/>
                    <a:prstDash val="solid"/>
                    <a:miter/>
                  </a:ln>
                </p:spPr>
                <p:txBody>
                  <a:bodyPr rtlCol="0" anchor="ctr"/>
                  <a:lstStyle/>
                  <a:p>
                    <a:endParaRPr lang="th-TH"/>
                  </a:p>
                </p:txBody>
              </p:sp>
              <p:sp>
                <p:nvSpPr>
                  <p:cNvPr id="2794" name="Freeform: Shape 2793">
                    <a:extLst>
                      <a:ext uri="{FF2B5EF4-FFF2-40B4-BE49-F238E27FC236}">
                        <a16:creationId xmlns:a16="http://schemas.microsoft.com/office/drawing/2014/main" id="{AB116790-573D-486C-B3DC-576CA1860EB6}"/>
                      </a:ext>
                    </a:extLst>
                  </p:cNvPr>
                  <p:cNvSpPr/>
                  <p:nvPr/>
                </p:nvSpPr>
                <p:spPr>
                  <a:xfrm>
                    <a:off x="7183414" y="-3254"/>
                    <a:ext cx="113505" cy="50426"/>
                  </a:xfrm>
                  <a:custGeom>
                    <a:avLst/>
                    <a:gdLst>
                      <a:gd name="connsiteX0" fmla="*/ 73678 w 113505"/>
                      <a:gd name="connsiteY0" fmla="*/ 44786 h 50426"/>
                      <a:gd name="connsiteX1" fmla="*/ 48264 w 113505"/>
                      <a:gd name="connsiteY1" fmla="*/ 47350 h 50426"/>
                      <a:gd name="connsiteX2" fmla="*/ 35626 w 113505"/>
                      <a:gd name="connsiteY2" fmla="*/ 50235 h 50426"/>
                      <a:gd name="connsiteX3" fmla="*/ 0 w 113505"/>
                      <a:gd name="connsiteY3" fmla="*/ 38421 h 50426"/>
                      <a:gd name="connsiteX4" fmla="*/ 29719 w 113505"/>
                      <a:gd name="connsiteY4" fmla="*/ 6138 h 50426"/>
                      <a:gd name="connsiteX5" fmla="*/ 42449 w 113505"/>
                      <a:gd name="connsiteY5" fmla="*/ 2 h 50426"/>
                      <a:gd name="connsiteX6" fmla="*/ 58476 w 113505"/>
                      <a:gd name="connsiteY6" fmla="*/ 8657 h 50426"/>
                      <a:gd name="connsiteX7" fmla="*/ 113334 w 113505"/>
                      <a:gd name="connsiteY7" fmla="*/ 35994 h 50426"/>
                      <a:gd name="connsiteX8" fmla="*/ 73678 w 113505"/>
                      <a:gd name="connsiteY8" fmla="*/ 44786 h 5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5" h="50426">
                        <a:moveTo>
                          <a:pt x="73678" y="44786"/>
                        </a:moveTo>
                        <a:cubicBezTo>
                          <a:pt x="65161" y="44969"/>
                          <a:pt x="56552" y="45381"/>
                          <a:pt x="48264" y="47350"/>
                        </a:cubicBezTo>
                        <a:cubicBezTo>
                          <a:pt x="44051" y="48358"/>
                          <a:pt x="39930" y="49777"/>
                          <a:pt x="35626" y="50235"/>
                        </a:cubicBezTo>
                        <a:cubicBezTo>
                          <a:pt x="22942" y="51655"/>
                          <a:pt x="10944" y="44924"/>
                          <a:pt x="0" y="38421"/>
                        </a:cubicBezTo>
                        <a:cubicBezTo>
                          <a:pt x="13875" y="33155"/>
                          <a:pt x="19141" y="16533"/>
                          <a:pt x="29719" y="6138"/>
                        </a:cubicBezTo>
                        <a:cubicBezTo>
                          <a:pt x="33199" y="2750"/>
                          <a:pt x="37595" y="-89"/>
                          <a:pt x="42449" y="2"/>
                        </a:cubicBezTo>
                        <a:cubicBezTo>
                          <a:pt x="48630" y="140"/>
                          <a:pt x="53576" y="4856"/>
                          <a:pt x="58476" y="8657"/>
                        </a:cubicBezTo>
                        <a:cubicBezTo>
                          <a:pt x="66398" y="14884"/>
                          <a:pt x="111685" y="28576"/>
                          <a:pt x="113334" y="35994"/>
                        </a:cubicBezTo>
                        <a:cubicBezTo>
                          <a:pt x="116310" y="49045"/>
                          <a:pt x="79723" y="44695"/>
                          <a:pt x="73678" y="44786"/>
                        </a:cubicBezTo>
                        <a:close/>
                      </a:path>
                    </a:pathLst>
                  </a:custGeom>
                  <a:solidFill>
                    <a:srgbClr val="8D9496"/>
                  </a:solidFill>
                  <a:ln w="4577" cap="flat">
                    <a:noFill/>
                    <a:prstDash val="solid"/>
                    <a:miter/>
                  </a:ln>
                </p:spPr>
                <p:txBody>
                  <a:bodyPr rtlCol="0" anchor="ctr"/>
                  <a:lstStyle/>
                  <a:p>
                    <a:endParaRPr lang="th-TH"/>
                  </a:p>
                </p:txBody>
              </p:sp>
              <p:sp>
                <p:nvSpPr>
                  <p:cNvPr id="2795" name="Freeform: Shape 2794">
                    <a:extLst>
                      <a:ext uri="{FF2B5EF4-FFF2-40B4-BE49-F238E27FC236}">
                        <a16:creationId xmlns:a16="http://schemas.microsoft.com/office/drawing/2014/main" id="{4A80C2B1-C8F5-4565-8806-91EE39C59C32}"/>
                      </a:ext>
                    </a:extLst>
                  </p:cNvPr>
                  <p:cNvSpPr/>
                  <p:nvPr/>
                </p:nvSpPr>
                <p:spPr>
                  <a:xfrm>
                    <a:off x="7201319" y="-4010"/>
                    <a:ext cx="89946" cy="44271"/>
                  </a:xfrm>
                  <a:custGeom>
                    <a:avLst/>
                    <a:gdLst>
                      <a:gd name="connsiteX0" fmla="*/ 64291 w 89946"/>
                      <a:gd name="connsiteY0" fmla="*/ 41283 h 44271"/>
                      <a:gd name="connsiteX1" fmla="*/ 33153 w 89946"/>
                      <a:gd name="connsiteY1" fmla="*/ 29652 h 44271"/>
                      <a:gd name="connsiteX2" fmla="*/ 0 w 89946"/>
                      <a:gd name="connsiteY2" fmla="*/ 28553 h 44271"/>
                      <a:gd name="connsiteX3" fmla="*/ 22209 w 89946"/>
                      <a:gd name="connsiteY3" fmla="*/ 666 h 44271"/>
                      <a:gd name="connsiteX4" fmla="*/ 41945 w 89946"/>
                      <a:gd name="connsiteY4" fmla="*/ 5932 h 44271"/>
                      <a:gd name="connsiteX5" fmla="*/ 89293 w 89946"/>
                      <a:gd name="connsiteY5" fmla="*/ 34918 h 44271"/>
                      <a:gd name="connsiteX6" fmla="*/ 64291 w 89946"/>
                      <a:gd name="connsiteY6" fmla="*/ 41283 h 4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46" h="44271">
                        <a:moveTo>
                          <a:pt x="64291" y="41283"/>
                        </a:moveTo>
                        <a:cubicBezTo>
                          <a:pt x="53805" y="37757"/>
                          <a:pt x="43960" y="32171"/>
                          <a:pt x="33153" y="29652"/>
                        </a:cubicBezTo>
                        <a:cubicBezTo>
                          <a:pt x="22346" y="27134"/>
                          <a:pt x="11082" y="27866"/>
                          <a:pt x="0" y="28553"/>
                        </a:cubicBezTo>
                        <a:cubicBezTo>
                          <a:pt x="10440" y="22325"/>
                          <a:pt x="10669" y="4513"/>
                          <a:pt x="22209" y="666"/>
                        </a:cubicBezTo>
                        <a:cubicBezTo>
                          <a:pt x="28894" y="-1578"/>
                          <a:pt x="35946" y="2269"/>
                          <a:pt x="41945" y="5932"/>
                        </a:cubicBezTo>
                        <a:cubicBezTo>
                          <a:pt x="50462" y="11152"/>
                          <a:pt x="86317" y="26126"/>
                          <a:pt x="89293" y="34918"/>
                        </a:cubicBezTo>
                        <a:cubicBezTo>
                          <a:pt x="93918" y="48472"/>
                          <a:pt x="72762" y="44122"/>
                          <a:pt x="64291" y="41283"/>
                        </a:cubicBezTo>
                        <a:close/>
                      </a:path>
                    </a:pathLst>
                  </a:custGeom>
                  <a:solidFill>
                    <a:srgbClr val="7C898C"/>
                  </a:solidFill>
                  <a:ln w="4577" cap="flat">
                    <a:noFill/>
                    <a:prstDash val="solid"/>
                    <a:miter/>
                  </a:ln>
                </p:spPr>
                <p:txBody>
                  <a:bodyPr rtlCol="0" anchor="ctr"/>
                  <a:lstStyle/>
                  <a:p>
                    <a:endParaRPr lang="th-TH"/>
                  </a:p>
                </p:txBody>
              </p:sp>
              <p:sp>
                <p:nvSpPr>
                  <p:cNvPr id="2796" name="Freeform: Shape 2795">
                    <a:extLst>
                      <a:ext uri="{FF2B5EF4-FFF2-40B4-BE49-F238E27FC236}">
                        <a16:creationId xmlns:a16="http://schemas.microsoft.com/office/drawing/2014/main" id="{D9FA6AFB-7911-4F2C-B220-718AB4312CFA}"/>
                      </a:ext>
                    </a:extLst>
                  </p:cNvPr>
                  <p:cNvSpPr/>
                  <p:nvPr/>
                </p:nvSpPr>
                <p:spPr>
                  <a:xfrm>
                    <a:off x="7168853" y="33138"/>
                    <a:ext cx="140075" cy="65678"/>
                  </a:xfrm>
                  <a:custGeom>
                    <a:avLst/>
                    <a:gdLst>
                      <a:gd name="connsiteX0" fmla="*/ 40113 w 140075"/>
                      <a:gd name="connsiteY0" fmla="*/ 15262 h 65678"/>
                      <a:gd name="connsiteX1" fmla="*/ 0 w 140075"/>
                      <a:gd name="connsiteY1" fmla="*/ 65678 h 65678"/>
                      <a:gd name="connsiteX2" fmla="*/ 75006 w 140075"/>
                      <a:gd name="connsiteY2" fmla="*/ 13567 h 65678"/>
                      <a:gd name="connsiteX3" fmla="*/ 95658 w 140075"/>
                      <a:gd name="connsiteY3" fmla="*/ 13476 h 65678"/>
                      <a:gd name="connsiteX4" fmla="*/ 140076 w 140075"/>
                      <a:gd name="connsiteY4" fmla="*/ 1295 h 65678"/>
                      <a:gd name="connsiteX5" fmla="*/ 92911 w 140075"/>
                      <a:gd name="connsiteY5" fmla="*/ 7202 h 65678"/>
                      <a:gd name="connsiteX6" fmla="*/ 40113 w 140075"/>
                      <a:gd name="connsiteY6" fmla="*/ 15262 h 6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075" h="65678">
                        <a:moveTo>
                          <a:pt x="40113" y="15262"/>
                        </a:moveTo>
                        <a:cubicBezTo>
                          <a:pt x="21842" y="26801"/>
                          <a:pt x="15111" y="50201"/>
                          <a:pt x="0" y="65678"/>
                        </a:cubicBezTo>
                        <a:cubicBezTo>
                          <a:pt x="29123" y="55375"/>
                          <a:pt x="44418" y="17963"/>
                          <a:pt x="75006" y="13567"/>
                        </a:cubicBezTo>
                        <a:cubicBezTo>
                          <a:pt x="81829" y="12606"/>
                          <a:pt x="88744" y="13430"/>
                          <a:pt x="95658" y="13476"/>
                        </a:cubicBezTo>
                        <a:cubicBezTo>
                          <a:pt x="110724" y="13567"/>
                          <a:pt x="127621" y="9950"/>
                          <a:pt x="140076" y="1295"/>
                        </a:cubicBezTo>
                        <a:cubicBezTo>
                          <a:pt x="129040" y="-3650"/>
                          <a:pt x="105961" y="7157"/>
                          <a:pt x="92911" y="7202"/>
                        </a:cubicBezTo>
                        <a:cubicBezTo>
                          <a:pt x="75098" y="7294"/>
                          <a:pt x="55911" y="5279"/>
                          <a:pt x="40113" y="15262"/>
                        </a:cubicBezTo>
                        <a:close/>
                      </a:path>
                    </a:pathLst>
                  </a:custGeom>
                  <a:solidFill>
                    <a:srgbClr val="7A7A7A"/>
                  </a:solidFill>
                  <a:ln w="4577" cap="flat">
                    <a:noFill/>
                    <a:prstDash val="solid"/>
                    <a:miter/>
                  </a:ln>
                </p:spPr>
                <p:txBody>
                  <a:bodyPr rtlCol="0" anchor="ctr"/>
                  <a:lstStyle/>
                  <a:p>
                    <a:endParaRPr lang="th-TH"/>
                  </a:p>
                </p:txBody>
              </p:sp>
              <p:sp>
                <p:nvSpPr>
                  <p:cNvPr id="2797" name="Freeform: Shape 2796">
                    <a:extLst>
                      <a:ext uri="{FF2B5EF4-FFF2-40B4-BE49-F238E27FC236}">
                        <a16:creationId xmlns:a16="http://schemas.microsoft.com/office/drawing/2014/main" id="{FC7036D7-48A9-492A-9409-63C5D54CFC78}"/>
                      </a:ext>
                    </a:extLst>
                  </p:cNvPr>
                  <p:cNvSpPr/>
                  <p:nvPr/>
                </p:nvSpPr>
                <p:spPr>
                  <a:xfrm>
                    <a:off x="7131807" y="38137"/>
                    <a:ext cx="166360" cy="88702"/>
                  </a:xfrm>
                  <a:custGeom>
                    <a:avLst/>
                    <a:gdLst>
                      <a:gd name="connsiteX0" fmla="*/ 121256 w 166360"/>
                      <a:gd name="connsiteY0" fmla="*/ 5912 h 88702"/>
                      <a:gd name="connsiteX1" fmla="*/ 106373 w 166360"/>
                      <a:gd name="connsiteY1" fmla="*/ 7835 h 88702"/>
                      <a:gd name="connsiteX2" fmla="*/ 93735 w 166360"/>
                      <a:gd name="connsiteY2" fmla="*/ 14063 h 88702"/>
                      <a:gd name="connsiteX3" fmla="*/ 0 w 166360"/>
                      <a:gd name="connsiteY3" fmla="*/ 88703 h 88702"/>
                      <a:gd name="connsiteX4" fmla="*/ 57377 w 166360"/>
                      <a:gd name="connsiteY4" fmla="*/ 63930 h 88702"/>
                      <a:gd name="connsiteX5" fmla="*/ 120248 w 166360"/>
                      <a:gd name="connsiteY5" fmla="*/ 18550 h 88702"/>
                      <a:gd name="connsiteX6" fmla="*/ 146533 w 166360"/>
                      <a:gd name="connsiteY6" fmla="*/ 15299 h 88702"/>
                      <a:gd name="connsiteX7" fmla="*/ 166360 w 166360"/>
                      <a:gd name="connsiteY7" fmla="*/ 325 h 88702"/>
                      <a:gd name="connsiteX8" fmla="*/ 121256 w 166360"/>
                      <a:gd name="connsiteY8" fmla="*/ 5912 h 8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360" h="88702">
                        <a:moveTo>
                          <a:pt x="121256" y="5912"/>
                        </a:moveTo>
                        <a:cubicBezTo>
                          <a:pt x="116264" y="6232"/>
                          <a:pt x="111182" y="6416"/>
                          <a:pt x="106373" y="7835"/>
                        </a:cubicBezTo>
                        <a:cubicBezTo>
                          <a:pt x="101840" y="9163"/>
                          <a:pt x="97719" y="11544"/>
                          <a:pt x="93735" y="14063"/>
                        </a:cubicBezTo>
                        <a:cubicBezTo>
                          <a:pt x="59941" y="35539"/>
                          <a:pt x="34847" y="69012"/>
                          <a:pt x="0" y="88703"/>
                        </a:cubicBezTo>
                        <a:cubicBezTo>
                          <a:pt x="20881" y="85772"/>
                          <a:pt x="40938" y="77118"/>
                          <a:pt x="57377" y="63930"/>
                        </a:cubicBezTo>
                        <a:cubicBezTo>
                          <a:pt x="77845" y="47536"/>
                          <a:pt x="94513" y="23450"/>
                          <a:pt x="120248" y="18550"/>
                        </a:cubicBezTo>
                        <a:cubicBezTo>
                          <a:pt x="128949" y="16902"/>
                          <a:pt x="138015" y="17634"/>
                          <a:pt x="146533" y="15299"/>
                        </a:cubicBezTo>
                        <a:cubicBezTo>
                          <a:pt x="154638" y="13055"/>
                          <a:pt x="162788" y="7835"/>
                          <a:pt x="166360" y="325"/>
                        </a:cubicBezTo>
                        <a:cubicBezTo>
                          <a:pt x="152989" y="-1506"/>
                          <a:pt x="135359" y="4950"/>
                          <a:pt x="121256" y="5912"/>
                        </a:cubicBezTo>
                        <a:close/>
                      </a:path>
                    </a:pathLst>
                  </a:custGeom>
                  <a:solidFill>
                    <a:srgbClr val="939393"/>
                  </a:solidFill>
                  <a:ln w="4577" cap="flat">
                    <a:noFill/>
                    <a:prstDash val="solid"/>
                    <a:miter/>
                  </a:ln>
                </p:spPr>
                <p:txBody>
                  <a:bodyPr rtlCol="0" anchor="ctr"/>
                  <a:lstStyle/>
                  <a:p>
                    <a:endParaRPr lang="th-TH"/>
                  </a:p>
                </p:txBody>
              </p:sp>
              <p:sp>
                <p:nvSpPr>
                  <p:cNvPr id="2798" name="Freeform: Shape 2797">
                    <a:extLst>
                      <a:ext uri="{FF2B5EF4-FFF2-40B4-BE49-F238E27FC236}">
                        <a16:creationId xmlns:a16="http://schemas.microsoft.com/office/drawing/2014/main" id="{6567458F-706B-4706-AC6B-A93904F8B5A0}"/>
                      </a:ext>
                    </a:extLst>
                  </p:cNvPr>
                  <p:cNvSpPr/>
                  <p:nvPr/>
                </p:nvSpPr>
                <p:spPr>
                  <a:xfrm>
                    <a:off x="7181491" y="38528"/>
                    <a:ext cx="123322" cy="67157"/>
                  </a:xfrm>
                  <a:custGeom>
                    <a:avLst/>
                    <a:gdLst>
                      <a:gd name="connsiteX0" fmla="*/ 48127 w 123322"/>
                      <a:gd name="connsiteY0" fmla="*/ 22465 h 67157"/>
                      <a:gd name="connsiteX1" fmla="*/ 0 w 123322"/>
                      <a:gd name="connsiteY1" fmla="*/ 67157 h 67157"/>
                      <a:gd name="connsiteX2" fmla="*/ 44143 w 123322"/>
                      <a:gd name="connsiteY2" fmla="*/ 46276 h 67157"/>
                      <a:gd name="connsiteX3" fmla="*/ 50737 w 123322"/>
                      <a:gd name="connsiteY3" fmla="*/ 43162 h 67157"/>
                      <a:gd name="connsiteX4" fmla="*/ 75647 w 123322"/>
                      <a:gd name="connsiteY4" fmla="*/ 31989 h 67157"/>
                      <a:gd name="connsiteX5" fmla="*/ 109167 w 123322"/>
                      <a:gd name="connsiteY5" fmla="*/ 25991 h 67157"/>
                      <a:gd name="connsiteX6" fmla="*/ 114616 w 123322"/>
                      <a:gd name="connsiteY6" fmla="*/ 26265 h 67157"/>
                      <a:gd name="connsiteX7" fmla="*/ 121576 w 123322"/>
                      <a:gd name="connsiteY7" fmla="*/ 14726 h 67157"/>
                      <a:gd name="connsiteX8" fmla="*/ 123133 w 123322"/>
                      <a:gd name="connsiteY8" fmla="*/ 4331 h 67157"/>
                      <a:gd name="connsiteX9" fmla="*/ 122996 w 123322"/>
                      <a:gd name="connsiteY9" fmla="*/ 485 h 67157"/>
                      <a:gd name="connsiteX10" fmla="*/ 89568 w 123322"/>
                      <a:gd name="connsiteY10" fmla="*/ 10925 h 67157"/>
                      <a:gd name="connsiteX11" fmla="*/ 48127 w 123322"/>
                      <a:gd name="connsiteY11" fmla="*/ 22465 h 6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322" h="67157">
                        <a:moveTo>
                          <a:pt x="48127" y="22465"/>
                        </a:moveTo>
                        <a:cubicBezTo>
                          <a:pt x="32420" y="33409"/>
                          <a:pt x="17309" y="58960"/>
                          <a:pt x="0" y="67157"/>
                        </a:cubicBezTo>
                        <a:cubicBezTo>
                          <a:pt x="11906" y="61525"/>
                          <a:pt x="32191" y="51954"/>
                          <a:pt x="44143" y="46276"/>
                        </a:cubicBezTo>
                        <a:cubicBezTo>
                          <a:pt x="46341" y="45223"/>
                          <a:pt x="48539" y="44170"/>
                          <a:pt x="50737" y="43162"/>
                        </a:cubicBezTo>
                        <a:cubicBezTo>
                          <a:pt x="58934" y="39270"/>
                          <a:pt x="67176" y="35378"/>
                          <a:pt x="75647" y="31989"/>
                        </a:cubicBezTo>
                        <a:cubicBezTo>
                          <a:pt x="86317" y="27731"/>
                          <a:pt x="97810" y="24205"/>
                          <a:pt x="109167" y="25991"/>
                        </a:cubicBezTo>
                        <a:cubicBezTo>
                          <a:pt x="110952" y="26265"/>
                          <a:pt x="112830" y="26678"/>
                          <a:pt x="114616" y="26265"/>
                        </a:cubicBezTo>
                        <a:cubicBezTo>
                          <a:pt x="119287" y="25212"/>
                          <a:pt x="120889" y="19442"/>
                          <a:pt x="121576" y="14726"/>
                        </a:cubicBezTo>
                        <a:cubicBezTo>
                          <a:pt x="122080" y="11246"/>
                          <a:pt x="122629" y="7766"/>
                          <a:pt x="123133" y="4331"/>
                        </a:cubicBezTo>
                        <a:cubicBezTo>
                          <a:pt x="123316" y="3049"/>
                          <a:pt x="123499" y="1675"/>
                          <a:pt x="122996" y="485"/>
                        </a:cubicBezTo>
                        <a:cubicBezTo>
                          <a:pt x="121622" y="-2583"/>
                          <a:pt x="95155" y="9872"/>
                          <a:pt x="89568" y="10925"/>
                        </a:cubicBezTo>
                        <a:cubicBezTo>
                          <a:pt x="75373" y="13490"/>
                          <a:pt x="60353" y="13902"/>
                          <a:pt x="48127" y="22465"/>
                        </a:cubicBezTo>
                        <a:close/>
                      </a:path>
                    </a:pathLst>
                  </a:custGeom>
                  <a:solidFill>
                    <a:srgbClr val="8E8E8E"/>
                  </a:solidFill>
                  <a:ln w="4577" cap="flat">
                    <a:noFill/>
                    <a:prstDash val="solid"/>
                    <a:miter/>
                  </a:ln>
                </p:spPr>
                <p:txBody>
                  <a:bodyPr rtlCol="0" anchor="ctr"/>
                  <a:lstStyle/>
                  <a:p>
                    <a:endParaRPr lang="th-TH"/>
                  </a:p>
                </p:txBody>
              </p:sp>
              <p:sp>
                <p:nvSpPr>
                  <p:cNvPr id="2799" name="Freeform: Shape 2798">
                    <a:extLst>
                      <a:ext uri="{FF2B5EF4-FFF2-40B4-BE49-F238E27FC236}">
                        <a16:creationId xmlns:a16="http://schemas.microsoft.com/office/drawing/2014/main" id="{BBA88EFE-06A0-4FED-8D7C-434C28175D75}"/>
                      </a:ext>
                    </a:extLst>
                  </p:cNvPr>
                  <p:cNvSpPr/>
                  <p:nvPr/>
                </p:nvSpPr>
                <p:spPr>
                  <a:xfrm>
                    <a:off x="7299633" y="-17814"/>
                    <a:ext cx="283952" cy="276900"/>
                  </a:xfrm>
                  <a:custGeom>
                    <a:avLst/>
                    <a:gdLst>
                      <a:gd name="connsiteX0" fmla="*/ 18225 w 283952"/>
                      <a:gd name="connsiteY0" fmla="*/ 59392 h 276900"/>
                      <a:gd name="connsiteX1" fmla="*/ 0 w 283952"/>
                      <a:gd name="connsiteY1" fmla="*/ 48310 h 276900"/>
                      <a:gd name="connsiteX2" fmla="*/ 25368 w 283952"/>
                      <a:gd name="connsiteY2" fmla="*/ 31321 h 276900"/>
                      <a:gd name="connsiteX3" fmla="*/ 19553 w 283952"/>
                      <a:gd name="connsiteY3" fmla="*/ 0 h 276900"/>
                      <a:gd name="connsiteX4" fmla="*/ 72717 w 283952"/>
                      <a:gd name="connsiteY4" fmla="*/ 47165 h 276900"/>
                      <a:gd name="connsiteX5" fmla="*/ 259546 w 283952"/>
                      <a:gd name="connsiteY5" fmla="*/ 225523 h 276900"/>
                      <a:gd name="connsiteX6" fmla="*/ 283953 w 283952"/>
                      <a:gd name="connsiteY6" fmla="*/ 276901 h 276900"/>
                      <a:gd name="connsiteX7" fmla="*/ 261103 w 283952"/>
                      <a:gd name="connsiteY7" fmla="*/ 251441 h 276900"/>
                      <a:gd name="connsiteX8" fmla="*/ 60078 w 283952"/>
                      <a:gd name="connsiteY8" fmla="*/ 59666 h 276900"/>
                      <a:gd name="connsiteX9" fmla="*/ 45791 w 283952"/>
                      <a:gd name="connsiteY9" fmla="*/ 53026 h 276900"/>
                      <a:gd name="connsiteX10" fmla="*/ 19690 w 283952"/>
                      <a:gd name="connsiteY10" fmla="*/ 71755 h 276900"/>
                      <a:gd name="connsiteX11" fmla="*/ 18225 w 283952"/>
                      <a:gd name="connsiteY11" fmla="*/ 59392 h 27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3952" h="276900">
                        <a:moveTo>
                          <a:pt x="18225" y="59392"/>
                        </a:moveTo>
                        <a:cubicBezTo>
                          <a:pt x="14104" y="53439"/>
                          <a:pt x="6823" y="50737"/>
                          <a:pt x="0" y="48310"/>
                        </a:cubicBezTo>
                        <a:cubicBezTo>
                          <a:pt x="10944" y="49821"/>
                          <a:pt x="21797" y="41808"/>
                          <a:pt x="25368" y="31321"/>
                        </a:cubicBezTo>
                        <a:cubicBezTo>
                          <a:pt x="28894" y="20881"/>
                          <a:pt x="25964" y="8975"/>
                          <a:pt x="19553" y="0"/>
                        </a:cubicBezTo>
                        <a:cubicBezTo>
                          <a:pt x="29993" y="21659"/>
                          <a:pt x="52340" y="34481"/>
                          <a:pt x="72717" y="47165"/>
                        </a:cubicBezTo>
                        <a:cubicBezTo>
                          <a:pt x="146258" y="93048"/>
                          <a:pt x="210274" y="154180"/>
                          <a:pt x="259546" y="225523"/>
                        </a:cubicBezTo>
                        <a:cubicBezTo>
                          <a:pt x="270398" y="241275"/>
                          <a:pt x="280793" y="258035"/>
                          <a:pt x="283953" y="276901"/>
                        </a:cubicBezTo>
                        <a:cubicBezTo>
                          <a:pt x="272413" y="274291"/>
                          <a:pt x="266323" y="262018"/>
                          <a:pt x="261103" y="251441"/>
                        </a:cubicBezTo>
                        <a:cubicBezTo>
                          <a:pt x="219616" y="167368"/>
                          <a:pt x="138107" y="111594"/>
                          <a:pt x="60078" y="59666"/>
                        </a:cubicBezTo>
                        <a:cubicBezTo>
                          <a:pt x="55682" y="56736"/>
                          <a:pt x="51057" y="53713"/>
                          <a:pt x="45791" y="53026"/>
                        </a:cubicBezTo>
                        <a:cubicBezTo>
                          <a:pt x="35076" y="51607"/>
                          <a:pt x="21614" y="61452"/>
                          <a:pt x="19690" y="71755"/>
                        </a:cubicBezTo>
                        <a:cubicBezTo>
                          <a:pt x="21110" y="67817"/>
                          <a:pt x="20744" y="63101"/>
                          <a:pt x="18225" y="59392"/>
                        </a:cubicBezTo>
                        <a:close/>
                      </a:path>
                    </a:pathLst>
                  </a:custGeom>
                  <a:solidFill>
                    <a:srgbClr val="4B5152"/>
                  </a:solidFill>
                  <a:ln w="4577" cap="flat">
                    <a:noFill/>
                    <a:prstDash val="solid"/>
                    <a:miter/>
                  </a:ln>
                </p:spPr>
                <p:txBody>
                  <a:bodyPr rtlCol="0" anchor="ctr"/>
                  <a:lstStyle/>
                  <a:p>
                    <a:endParaRPr lang="th-TH"/>
                  </a:p>
                </p:txBody>
              </p:sp>
              <p:sp>
                <p:nvSpPr>
                  <p:cNvPr id="2800" name="Freeform: Shape 2799">
                    <a:extLst>
                      <a:ext uri="{FF2B5EF4-FFF2-40B4-BE49-F238E27FC236}">
                        <a16:creationId xmlns:a16="http://schemas.microsoft.com/office/drawing/2014/main" id="{6E4F0DD6-6EC7-40F0-BB75-0EC7228B517D}"/>
                      </a:ext>
                    </a:extLst>
                  </p:cNvPr>
                  <p:cNvSpPr/>
                  <p:nvPr/>
                </p:nvSpPr>
                <p:spPr>
                  <a:xfrm>
                    <a:off x="7311355" y="30086"/>
                    <a:ext cx="261606" cy="220397"/>
                  </a:xfrm>
                  <a:custGeom>
                    <a:avLst/>
                    <a:gdLst>
                      <a:gd name="connsiteX0" fmla="*/ 217051 w 261606"/>
                      <a:gd name="connsiteY0" fmla="*/ 152940 h 220397"/>
                      <a:gd name="connsiteX1" fmla="*/ 180052 w 261606"/>
                      <a:gd name="connsiteY1" fmla="*/ 109392 h 220397"/>
                      <a:gd name="connsiteX2" fmla="*/ 150654 w 261606"/>
                      <a:gd name="connsiteY2" fmla="*/ 83795 h 220397"/>
                      <a:gd name="connsiteX3" fmla="*/ 79219 w 261606"/>
                      <a:gd name="connsiteY3" fmla="*/ 25365 h 220397"/>
                      <a:gd name="connsiteX4" fmla="*/ 41121 w 261606"/>
                      <a:gd name="connsiteY4" fmla="*/ 1874 h 220397"/>
                      <a:gd name="connsiteX5" fmla="*/ 0 w 261606"/>
                      <a:gd name="connsiteY5" fmla="*/ 12223 h 220397"/>
                      <a:gd name="connsiteX6" fmla="*/ 5541 w 261606"/>
                      <a:gd name="connsiteY6" fmla="*/ 24220 h 220397"/>
                      <a:gd name="connsiteX7" fmla="*/ 67176 w 261606"/>
                      <a:gd name="connsiteY7" fmla="*/ 43361 h 220397"/>
                      <a:gd name="connsiteX8" fmla="*/ 171718 w 261606"/>
                      <a:gd name="connsiteY8" fmla="*/ 132563 h 220397"/>
                      <a:gd name="connsiteX9" fmla="*/ 219478 w 261606"/>
                      <a:gd name="connsiteY9" fmla="*/ 180827 h 220397"/>
                      <a:gd name="connsiteX10" fmla="*/ 261606 w 261606"/>
                      <a:gd name="connsiteY10" fmla="*/ 220345 h 220397"/>
                      <a:gd name="connsiteX11" fmla="*/ 217051 w 261606"/>
                      <a:gd name="connsiteY11" fmla="*/ 152940 h 22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06" h="220397">
                        <a:moveTo>
                          <a:pt x="217051" y="152940"/>
                        </a:moveTo>
                        <a:cubicBezTo>
                          <a:pt x="205374" y="137875"/>
                          <a:pt x="193652" y="122763"/>
                          <a:pt x="180052" y="109392"/>
                        </a:cubicBezTo>
                        <a:cubicBezTo>
                          <a:pt x="170802" y="100280"/>
                          <a:pt x="160728" y="92037"/>
                          <a:pt x="150654" y="83795"/>
                        </a:cubicBezTo>
                        <a:cubicBezTo>
                          <a:pt x="126842" y="64334"/>
                          <a:pt x="103031" y="44827"/>
                          <a:pt x="79219" y="25365"/>
                        </a:cubicBezTo>
                        <a:cubicBezTo>
                          <a:pt x="67588" y="15841"/>
                          <a:pt x="55545" y="6087"/>
                          <a:pt x="41121" y="1874"/>
                        </a:cubicBezTo>
                        <a:cubicBezTo>
                          <a:pt x="26696" y="-2339"/>
                          <a:pt x="9158" y="317"/>
                          <a:pt x="0" y="12223"/>
                        </a:cubicBezTo>
                        <a:cubicBezTo>
                          <a:pt x="1832" y="16207"/>
                          <a:pt x="3709" y="20237"/>
                          <a:pt x="5541" y="24220"/>
                        </a:cubicBezTo>
                        <a:cubicBezTo>
                          <a:pt x="26513" y="15886"/>
                          <a:pt x="49226" y="29715"/>
                          <a:pt x="67176" y="43361"/>
                        </a:cubicBezTo>
                        <a:cubicBezTo>
                          <a:pt x="103672" y="71111"/>
                          <a:pt x="138611" y="100921"/>
                          <a:pt x="171718" y="132563"/>
                        </a:cubicBezTo>
                        <a:cubicBezTo>
                          <a:pt x="188065" y="148223"/>
                          <a:pt x="204001" y="164296"/>
                          <a:pt x="219478" y="180827"/>
                        </a:cubicBezTo>
                        <a:cubicBezTo>
                          <a:pt x="228316" y="190260"/>
                          <a:pt x="247823" y="221856"/>
                          <a:pt x="261606" y="220345"/>
                        </a:cubicBezTo>
                        <a:cubicBezTo>
                          <a:pt x="256661" y="196991"/>
                          <a:pt x="231750" y="171852"/>
                          <a:pt x="217051" y="152940"/>
                        </a:cubicBezTo>
                        <a:close/>
                      </a:path>
                    </a:pathLst>
                  </a:custGeom>
                  <a:solidFill>
                    <a:srgbClr val="577375"/>
                  </a:solidFill>
                  <a:ln w="4577" cap="flat">
                    <a:noFill/>
                    <a:prstDash val="solid"/>
                    <a:miter/>
                  </a:ln>
                </p:spPr>
                <p:txBody>
                  <a:bodyPr rtlCol="0" anchor="ctr"/>
                  <a:lstStyle/>
                  <a:p>
                    <a:endParaRPr lang="th-TH"/>
                  </a:p>
                </p:txBody>
              </p:sp>
              <p:sp>
                <p:nvSpPr>
                  <p:cNvPr id="2801" name="Freeform: Shape 2800">
                    <a:extLst>
                      <a:ext uri="{FF2B5EF4-FFF2-40B4-BE49-F238E27FC236}">
                        <a16:creationId xmlns:a16="http://schemas.microsoft.com/office/drawing/2014/main" id="{9D6EC249-7A2E-48F8-BEEB-AE1EC6B6DE38}"/>
                      </a:ext>
                    </a:extLst>
                  </p:cNvPr>
                  <p:cNvSpPr/>
                  <p:nvPr/>
                </p:nvSpPr>
                <p:spPr>
                  <a:xfrm>
                    <a:off x="7300503" y="42445"/>
                    <a:ext cx="272357" cy="218007"/>
                  </a:xfrm>
                  <a:custGeom>
                    <a:avLst/>
                    <a:gdLst>
                      <a:gd name="connsiteX0" fmla="*/ 78899 w 272357"/>
                      <a:gd name="connsiteY0" fmla="*/ 21707 h 218007"/>
                      <a:gd name="connsiteX1" fmla="*/ 47623 w 272357"/>
                      <a:gd name="connsiteY1" fmla="*/ 2611 h 218007"/>
                      <a:gd name="connsiteX2" fmla="*/ 12409 w 272357"/>
                      <a:gd name="connsiteY2" fmla="*/ 6092 h 218007"/>
                      <a:gd name="connsiteX3" fmla="*/ 12684 w 272357"/>
                      <a:gd name="connsiteY3" fmla="*/ 19692 h 218007"/>
                      <a:gd name="connsiteX4" fmla="*/ 0 w 272357"/>
                      <a:gd name="connsiteY4" fmla="*/ 27522 h 218007"/>
                      <a:gd name="connsiteX5" fmla="*/ 77296 w 272357"/>
                      <a:gd name="connsiteY5" fmla="*/ 47212 h 218007"/>
                      <a:gd name="connsiteX6" fmla="*/ 240863 w 272357"/>
                      <a:gd name="connsiteY6" fmla="*/ 194294 h 218007"/>
                      <a:gd name="connsiteX7" fmla="*/ 270673 w 272357"/>
                      <a:gd name="connsiteY7" fmla="*/ 215725 h 218007"/>
                      <a:gd name="connsiteX8" fmla="*/ 252356 w 272357"/>
                      <a:gd name="connsiteY8" fmla="*/ 178908 h 218007"/>
                      <a:gd name="connsiteX9" fmla="*/ 175198 w 272357"/>
                      <a:gd name="connsiteY9" fmla="*/ 99415 h 218007"/>
                      <a:gd name="connsiteX10" fmla="*/ 78899 w 272357"/>
                      <a:gd name="connsiteY10" fmla="*/ 21707 h 21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357" h="218007">
                        <a:moveTo>
                          <a:pt x="78899" y="21707"/>
                        </a:moveTo>
                        <a:cubicBezTo>
                          <a:pt x="69191" y="14242"/>
                          <a:pt x="59208" y="6595"/>
                          <a:pt x="47623" y="2611"/>
                        </a:cubicBezTo>
                        <a:cubicBezTo>
                          <a:pt x="36038" y="-1372"/>
                          <a:pt x="22255" y="-1235"/>
                          <a:pt x="12409" y="6092"/>
                        </a:cubicBezTo>
                        <a:cubicBezTo>
                          <a:pt x="16348" y="9251"/>
                          <a:pt x="15798" y="15754"/>
                          <a:pt x="12684" y="19692"/>
                        </a:cubicBezTo>
                        <a:cubicBezTo>
                          <a:pt x="9570" y="23630"/>
                          <a:pt x="4671" y="25690"/>
                          <a:pt x="0" y="27522"/>
                        </a:cubicBezTo>
                        <a:cubicBezTo>
                          <a:pt x="25094" y="15067"/>
                          <a:pt x="54492" y="30911"/>
                          <a:pt x="77296" y="47212"/>
                        </a:cubicBezTo>
                        <a:cubicBezTo>
                          <a:pt x="137054" y="89936"/>
                          <a:pt x="192049" y="139390"/>
                          <a:pt x="240863" y="194294"/>
                        </a:cubicBezTo>
                        <a:cubicBezTo>
                          <a:pt x="245991" y="200064"/>
                          <a:pt x="262659" y="225707"/>
                          <a:pt x="270673" y="215725"/>
                        </a:cubicBezTo>
                        <a:cubicBezTo>
                          <a:pt x="278412" y="206108"/>
                          <a:pt x="257256" y="185044"/>
                          <a:pt x="252356" y="178908"/>
                        </a:cubicBezTo>
                        <a:cubicBezTo>
                          <a:pt x="229278" y="149968"/>
                          <a:pt x="202902" y="123867"/>
                          <a:pt x="175198" y="99415"/>
                        </a:cubicBezTo>
                        <a:cubicBezTo>
                          <a:pt x="144243" y="72031"/>
                          <a:pt x="111548" y="46846"/>
                          <a:pt x="78899" y="21707"/>
                        </a:cubicBezTo>
                        <a:close/>
                      </a:path>
                    </a:pathLst>
                  </a:custGeom>
                  <a:solidFill>
                    <a:srgbClr val="7C898C"/>
                  </a:solidFill>
                  <a:ln w="4577" cap="flat">
                    <a:noFill/>
                    <a:prstDash val="solid"/>
                    <a:miter/>
                  </a:ln>
                </p:spPr>
                <p:txBody>
                  <a:bodyPr rtlCol="0" anchor="ctr"/>
                  <a:lstStyle/>
                  <a:p>
                    <a:endParaRPr lang="th-TH"/>
                  </a:p>
                </p:txBody>
              </p:sp>
              <p:sp>
                <p:nvSpPr>
                  <p:cNvPr id="2802" name="Freeform: Shape 2801">
                    <a:extLst>
                      <a:ext uri="{FF2B5EF4-FFF2-40B4-BE49-F238E27FC236}">
                        <a16:creationId xmlns:a16="http://schemas.microsoft.com/office/drawing/2014/main" id="{0AD67C6A-B7A7-4955-A9EA-5116E173EA4C}"/>
                      </a:ext>
                    </a:extLst>
                  </p:cNvPr>
                  <p:cNvSpPr/>
                  <p:nvPr/>
                </p:nvSpPr>
                <p:spPr>
                  <a:xfrm>
                    <a:off x="7278523" y="15567"/>
                    <a:ext cx="72579" cy="57012"/>
                  </a:xfrm>
                  <a:custGeom>
                    <a:avLst/>
                    <a:gdLst>
                      <a:gd name="connsiteX0" fmla="*/ 20148 w 72579"/>
                      <a:gd name="connsiteY0" fmla="*/ 37732 h 57012"/>
                      <a:gd name="connsiteX1" fmla="*/ 20744 w 72579"/>
                      <a:gd name="connsiteY1" fmla="*/ 23674 h 57012"/>
                      <a:gd name="connsiteX2" fmla="*/ 28849 w 72579"/>
                      <a:gd name="connsiteY2" fmla="*/ 13096 h 57012"/>
                      <a:gd name="connsiteX3" fmla="*/ 41716 w 72579"/>
                      <a:gd name="connsiteY3" fmla="*/ 12455 h 57012"/>
                      <a:gd name="connsiteX4" fmla="*/ 46204 w 72579"/>
                      <a:gd name="connsiteY4" fmla="*/ 0 h 57012"/>
                      <a:gd name="connsiteX5" fmla="*/ 72579 w 72579"/>
                      <a:gd name="connsiteY5" fmla="*/ 22255 h 57012"/>
                      <a:gd name="connsiteX6" fmla="*/ 44692 w 72579"/>
                      <a:gd name="connsiteY6" fmla="*/ 33840 h 57012"/>
                      <a:gd name="connsiteX7" fmla="*/ 37503 w 72579"/>
                      <a:gd name="connsiteY7" fmla="*/ 52843 h 57012"/>
                      <a:gd name="connsiteX8" fmla="*/ 19965 w 72579"/>
                      <a:gd name="connsiteY8" fmla="*/ 56369 h 57012"/>
                      <a:gd name="connsiteX9" fmla="*/ 0 w 72579"/>
                      <a:gd name="connsiteY9" fmla="*/ 48264 h 57012"/>
                      <a:gd name="connsiteX10" fmla="*/ 20148 w 72579"/>
                      <a:gd name="connsiteY10" fmla="*/ 37732 h 5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579" h="57012">
                        <a:moveTo>
                          <a:pt x="20148" y="37732"/>
                        </a:moveTo>
                        <a:cubicBezTo>
                          <a:pt x="20652" y="33061"/>
                          <a:pt x="19965" y="28299"/>
                          <a:pt x="20744" y="23674"/>
                        </a:cubicBezTo>
                        <a:cubicBezTo>
                          <a:pt x="21522" y="19049"/>
                          <a:pt x="24270" y="14195"/>
                          <a:pt x="28849" y="13096"/>
                        </a:cubicBezTo>
                        <a:cubicBezTo>
                          <a:pt x="33061" y="12089"/>
                          <a:pt x="37870" y="14470"/>
                          <a:pt x="41716" y="12455"/>
                        </a:cubicBezTo>
                        <a:cubicBezTo>
                          <a:pt x="45837" y="10303"/>
                          <a:pt x="46295" y="4671"/>
                          <a:pt x="46204" y="0"/>
                        </a:cubicBezTo>
                        <a:cubicBezTo>
                          <a:pt x="54996" y="7418"/>
                          <a:pt x="63788" y="14837"/>
                          <a:pt x="72579" y="22255"/>
                        </a:cubicBezTo>
                        <a:cubicBezTo>
                          <a:pt x="62688" y="25277"/>
                          <a:pt x="50096" y="25002"/>
                          <a:pt x="44692" y="33840"/>
                        </a:cubicBezTo>
                        <a:cubicBezTo>
                          <a:pt x="41121" y="39655"/>
                          <a:pt x="42128" y="47806"/>
                          <a:pt x="37503" y="52843"/>
                        </a:cubicBezTo>
                        <a:cubicBezTo>
                          <a:pt x="33290" y="57468"/>
                          <a:pt x="26101" y="57560"/>
                          <a:pt x="19965" y="56369"/>
                        </a:cubicBezTo>
                        <a:cubicBezTo>
                          <a:pt x="12868" y="54950"/>
                          <a:pt x="6044" y="52202"/>
                          <a:pt x="0" y="48264"/>
                        </a:cubicBezTo>
                        <a:cubicBezTo>
                          <a:pt x="9479" y="51607"/>
                          <a:pt x="18866" y="49730"/>
                          <a:pt x="20148" y="37732"/>
                        </a:cubicBezTo>
                        <a:close/>
                      </a:path>
                    </a:pathLst>
                  </a:custGeom>
                  <a:solidFill>
                    <a:srgbClr val="616D70"/>
                  </a:solidFill>
                  <a:ln w="4577" cap="flat">
                    <a:noFill/>
                    <a:prstDash val="solid"/>
                    <a:miter/>
                  </a:ln>
                </p:spPr>
                <p:txBody>
                  <a:bodyPr rtlCol="0" anchor="ctr"/>
                  <a:lstStyle/>
                  <a:p>
                    <a:endParaRPr lang="th-TH"/>
                  </a:p>
                </p:txBody>
              </p:sp>
              <p:sp>
                <p:nvSpPr>
                  <p:cNvPr id="2803" name="Freeform: Shape 2802">
                    <a:extLst>
                      <a:ext uri="{FF2B5EF4-FFF2-40B4-BE49-F238E27FC236}">
                        <a16:creationId xmlns:a16="http://schemas.microsoft.com/office/drawing/2014/main" id="{87A0BC1A-CA78-4BBF-B71B-F426109F657F}"/>
                      </a:ext>
                    </a:extLst>
                  </p:cNvPr>
                  <p:cNvSpPr/>
                  <p:nvPr/>
                </p:nvSpPr>
                <p:spPr>
                  <a:xfrm>
                    <a:off x="7320010" y="57866"/>
                    <a:ext cx="210045" cy="161976"/>
                  </a:xfrm>
                  <a:custGeom>
                    <a:avLst/>
                    <a:gdLst>
                      <a:gd name="connsiteX0" fmla="*/ 0 w 210045"/>
                      <a:gd name="connsiteY0" fmla="*/ 6514 h 161976"/>
                      <a:gd name="connsiteX1" fmla="*/ 22255 w 210045"/>
                      <a:gd name="connsiteY1" fmla="*/ 791 h 161976"/>
                      <a:gd name="connsiteX2" fmla="*/ 43410 w 210045"/>
                      <a:gd name="connsiteY2" fmla="*/ 12284 h 161976"/>
                      <a:gd name="connsiteX3" fmla="*/ 210045 w 210045"/>
                      <a:gd name="connsiteY3" fmla="*/ 161976 h 161976"/>
                      <a:gd name="connsiteX4" fmla="*/ 170161 w 210045"/>
                      <a:gd name="connsiteY4" fmla="*/ 120810 h 161976"/>
                      <a:gd name="connsiteX5" fmla="*/ 118462 w 210045"/>
                      <a:gd name="connsiteY5" fmla="*/ 75522 h 161976"/>
                      <a:gd name="connsiteX6" fmla="*/ 0 w 210045"/>
                      <a:gd name="connsiteY6" fmla="*/ 6514 h 161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45" h="161976">
                        <a:moveTo>
                          <a:pt x="0" y="6514"/>
                        </a:moveTo>
                        <a:cubicBezTo>
                          <a:pt x="5220" y="333"/>
                          <a:pt x="14424" y="-1133"/>
                          <a:pt x="22255" y="791"/>
                        </a:cubicBezTo>
                        <a:cubicBezTo>
                          <a:pt x="30085" y="2760"/>
                          <a:pt x="36862" y="7522"/>
                          <a:pt x="43410" y="12284"/>
                        </a:cubicBezTo>
                        <a:cubicBezTo>
                          <a:pt x="103397" y="56107"/>
                          <a:pt x="161140" y="105928"/>
                          <a:pt x="210045" y="161976"/>
                        </a:cubicBezTo>
                        <a:cubicBezTo>
                          <a:pt x="194934" y="153413"/>
                          <a:pt x="182708" y="133311"/>
                          <a:pt x="170161" y="120810"/>
                        </a:cubicBezTo>
                        <a:cubicBezTo>
                          <a:pt x="153905" y="104646"/>
                          <a:pt x="136642" y="89488"/>
                          <a:pt x="118462" y="75522"/>
                        </a:cubicBezTo>
                        <a:cubicBezTo>
                          <a:pt x="82150" y="47635"/>
                          <a:pt x="42220" y="24282"/>
                          <a:pt x="0" y="6514"/>
                        </a:cubicBezTo>
                        <a:close/>
                      </a:path>
                    </a:pathLst>
                  </a:custGeom>
                  <a:solidFill>
                    <a:srgbClr val="7C9093"/>
                  </a:solidFill>
                  <a:ln w="4577" cap="flat">
                    <a:noFill/>
                    <a:prstDash val="solid"/>
                    <a:miter/>
                  </a:ln>
                </p:spPr>
                <p:txBody>
                  <a:bodyPr rtlCol="0" anchor="ctr"/>
                  <a:lstStyle/>
                  <a:p>
                    <a:endParaRPr lang="th-TH"/>
                  </a:p>
                </p:txBody>
              </p:sp>
              <p:sp>
                <p:nvSpPr>
                  <p:cNvPr id="2804" name="Freeform: Shape 2803">
                    <a:extLst>
                      <a:ext uri="{FF2B5EF4-FFF2-40B4-BE49-F238E27FC236}">
                        <a16:creationId xmlns:a16="http://schemas.microsoft.com/office/drawing/2014/main" id="{721222FD-7B90-4143-9809-7D9BB34DEEAE}"/>
                      </a:ext>
                    </a:extLst>
                  </p:cNvPr>
                  <p:cNvSpPr/>
                  <p:nvPr/>
                </p:nvSpPr>
                <p:spPr>
                  <a:xfrm>
                    <a:off x="7128510" y="72394"/>
                    <a:ext cx="65344" cy="57124"/>
                  </a:xfrm>
                  <a:custGeom>
                    <a:avLst/>
                    <a:gdLst>
                      <a:gd name="connsiteX0" fmla="*/ 43868 w 65344"/>
                      <a:gd name="connsiteY0" fmla="*/ 23079 h 57124"/>
                      <a:gd name="connsiteX1" fmla="*/ 65344 w 65344"/>
                      <a:gd name="connsiteY1" fmla="*/ 0 h 57124"/>
                      <a:gd name="connsiteX2" fmla="*/ 53347 w 65344"/>
                      <a:gd name="connsiteY2" fmla="*/ 16714 h 57124"/>
                      <a:gd name="connsiteX3" fmla="*/ 45791 w 65344"/>
                      <a:gd name="connsiteY3" fmla="*/ 31596 h 57124"/>
                      <a:gd name="connsiteX4" fmla="*/ 0 w 65344"/>
                      <a:gd name="connsiteY4" fmla="*/ 54675 h 57124"/>
                      <a:gd name="connsiteX5" fmla="*/ 43868 w 65344"/>
                      <a:gd name="connsiteY5" fmla="*/ 23079 h 5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44" h="57124">
                        <a:moveTo>
                          <a:pt x="43868" y="23079"/>
                        </a:moveTo>
                        <a:cubicBezTo>
                          <a:pt x="51057" y="15386"/>
                          <a:pt x="58201" y="7693"/>
                          <a:pt x="65344" y="0"/>
                        </a:cubicBezTo>
                        <a:cubicBezTo>
                          <a:pt x="60628" y="4991"/>
                          <a:pt x="56552" y="10624"/>
                          <a:pt x="53347" y="16714"/>
                        </a:cubicBezTo>
                        <a:cubicBezTo>
                          <a:pt x="50737" y="21614"/>
                          <a:pt x="48676" y="26834"/>
                          <a:pt x="45791" y="31596"/>
                        </a:cubicBezTo>
                        <a:cubicBezTo>
                          <a:pt x="40708" y="39976"/>
                          <a:pt x="9479" y="64978"/>
                          <a:pt x="0" y="54675"/>
                        </a:cubicBezTo>
                        <a:cubicBezTo>
                          <a:pt x="12043" y="47486"/>
                          <a:pt x="34298" y="33336"/>
                          <a:pt x="43868" y="23079"/>
                        </a:cubicBezTo>
                        <a:close/>
                      </a:path>
                    </a:pathLst>
                  </a:custGeom>
                  <a:solidFill>
                    <a:srgbClr val="A6A6A6"/>
                  </a:solidFill>
                  <a:ln w="4577" cap="flat">
                    <a:noFill/>
                    <a:prstDash val="solid"/>
                    <a:miter/>
                  </a:ln>
                </p:spPr>
                <p:txBody>
                  <a:bodyPr rtlCol="0" anchor="ctr"/>
                  <a:lstStyle/>
                  <a:p>
                    <a:endParaRPr lang="th-TH"/>
                  </a:p>
                </p:txBody>
              </p:sp>
            </p:grpSp>
            <p:sp>
              <p:nvSpPr>
                <p:cNvPr id="2735" name="Freeform: Shape 2734">
                  <a:extLst>
                    <a:ext uri="{FF2B5EF4-FFF2-40B4-BE49-F238E27FC236}">
                      <a16:creationId xmlns:a16="http://schemas.microsoft.com/office/drawing/2014/main" id="{CBC19B4E-DF5B-439E-A447-F0E9072ED2BD}"/>
                    </a:ext>
                  </a:extLst>
                </p:cNvPr>
                <p:cNvSpPr/>
                <p:nvPr/>
              </p:nvSpPr>
              <p:spPr>
                <a:xfrm>
                  <a:off x="7535678" y="179913"/>
                  <a:ext cx="84174" cy="132611"/>
                </a:xfrm>
                <a:custGeom>
                  <a:avLst/>
                  <a:gdLst>
                    <a:gd name="connsiteX0" fmla="*/ 21807 w 84174"/>
                    <a:gd name="connsiteY0" fmla="*/ 17996 h 132611"/>
                    <a:gd name="connsiteX1" fmla="*/ 33850 w 84174"/>
                    <a:gd name="connsiteY1" fmla="*/ 22850 h 132611"/>
                    <a:gd name="connsiteX2" fmla="*/ 48411 w 84174"/>
                    <a:gd name="connsiteY2" fmla="*/ 44601 h 132611"/>
                    <a:gd name="connsiteX3" fmla="*/ 51937 w 84174"/>
                    <a:gd name="connsiteY3" fmla="*/ 71251 h 132611"/>
                    <a:gd name="connsiteX4" fmla="*/ 84174 w 84174"/>
                    <a:gd name="connsiteY4" fmla="*/ 132612 h 132611"/>
                    <a:gd name="connsiteX5" fmla="*/ 48869 w 84174"/>
                    <a:gd name="connsiteY5" fmla="*/ 109441 h 132611"/>
                    <a:gd name="connsiteX6" fmla="*/ 10404 w 84174"/>
                    <a:gd name="connsiteY6" fmla="*/ 54812 h 132611"/>
                    <a:gd name="connsiteX7" fmla="*/ 3215 w 84174"/>
                    <a:gd name="connsiteY7" fmla="*/ 0 h 132611"/>
                    <a:gd name="connsiteX8" fmla="*/ 21807 w 84174"/>
                    <a:gd name="connsiteY8" fmla="*/ 17996 h 1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74" h="132611">
                      <a:moveTo>
                        <a:pt x="21807" y="17996"/>
                      </a:moveTo>
                      <a:cubicBezTo>
                        <a:pt x="25790" y="19736"/>
                        <a:pt x="30095" y="20743"/>
                        <a:pt x="33850" y="22850"/>
                      </a:cubicBezTo>
                      <a:cubicBezTo>
                        <a:pt x="41680" y="27246"/>
                        <a:pt x="46259" y="35855"/>
                        <a:pt x="48411" y="44601"/>
                      </a:cubicBezTo>
                      <a:cubicBezTo>
                        <a:pt x="50564" y="53301"/>
                        <a:pt x="50655" y="62368"/>
                        <a:pt x="51937" y="71251"/>
                      </a:cubicBezTo>
                      <a:cubicBezTo>
                        <a:pt x="55280" y="94559"/>
                        <a:pt x="66865" y="116631"/>
                        <a:pt x="84174" y="132612"/>
                      </a:cubicBezTo>
                      <a:cubicBezTo>
                        <a:pt x="69979" y="130551"/>
                        <a:pt x="58898" y="119699"/>
                        <a:pt x="48869" y="109441"/>
                      </a:cubicBezTo>
                      <a:cubicBezTo>
                        <a:pt x="31789" y="91949"/>
                        <a:pt x="13381" y="79219"/>
                        <a:pt x="10404" y="54812"/>
                      </a:cubicBezTo>
                      <a:cubicBezTo>
                        <a:pt x="8573" y="39793"/>
                        <a:pt x="-6447" y="11356"/>
                        <a:pt x="3215" y="0"/>
                      </a:cubicBezTo>
                      <a:cubicBezTo>
                        <a:pt x="7336" y="7601"/>
                        <a:pt x="13701" y="14424"/>
                        <a:pt x="21807" y="17996"/>
                      </a:cubicBezTo>
                      <a:close/>
                    </a:path>
                  </a:pathLst>
                </a:custGeom>
                <a:solidFill>
                  <a:srgbClr val="616D70"/>
                </a:solidFill>
                <a:ln w="4577" cap="flat">
                  <a:noFill/>
                  <a:prstDash val="solid"/>
                  <a:miter/>
                </a:ln>
              </p:spPr>
              <p:txBody>
                <a:bodyPr rtlCol="0" anchor="ctr"/>
                <a:lstStyle/>
                <a:p>
                  <a:endParaRPr lang="th-TH"/>
                </a:p>
              </p:txBody>
            </p:sp>
            <p:sp>
              <p:nvSpPr>
                <p:cNvPr id="2736" name="Freeform: Shape 2735">
                  <a:extLst>
                    <a:ext uri="{FF2B5EF4-FFF2-40B4-BE49-F238E27FC236}">
                      <a16:creationId xmlns:a16="http://schemas.microsoft.com/office/drawing/2014/main" id="{4DD87231-7EED-43B5-B771-93AF8F772218}"/>
                    </a:ext>
                  </a:extLst>
                </p:cNvPr>
                <p:cNvSpPr/>
                <p:nvPr/>
              </p:nvSpPr>
              <p:spPr>
                <a:xfrm>
                  <a:off x="7527949" y="180050"/>
                  <a:ext cx="434522" cy="226811"/>
                </a:xfrm>
                <a:custGeom>
                  <a:avLst/>
                  <a:gdLst>
                    <a:gd name="connsiteX0" fmla="*/ 345634 w 434522"/>
                    <a:gd name="connsiteY0" fmla="*/ 226439 h 226811"/>
                    <a:gd name="connsiteX1" fmla="*/ 224607 w 434522"/>
                    <a:gd name="connsiteY1" fmla="*/ 196720 h 226811"/>
                    <a:gd name="connsiteX2" fmla="*/ 117363 w 434522"/>
                    <a:gd name="connsiteY2" fmla="*/ 145250 h 226811"/>
                    <a:gd name="connsiteX3" fmla="*/ 69832 w 434522"/>
                    <a:gd name="connsiteY3" fmla="*/ 115577 h 226811"/>
                    <a:gd name="connsiteX4" fmla="*/ 0 w 434522"/>
                    <a:gd name="connsiteY4" fmla="*/ 0 h 226811"/>
                    <a:gd name="connsiteX5" fmla="*/ 182937 w 434522"/>
                    <a:gd name="connsiteY5" fmla="*/ 143831 h 226811"/>
                    <a:gd name="connsiteX6" fmla="*/ 288761 w 434522"/>
                    <a:gd name="connsiteY6" fmla="*/ 179960 h 226811"/>
                    <a:gd name="connsiteX7" fmla="*/ 359279 w 434522"/>
                    <a:gd name="connsiteY7" fmla="*/ 192278 h 226811"/>
                    <a:gd name="connsiteX8" fmla="*/ 414000 w 434522"/>
                    <a:gd name="connsiteY8" fmla="*/ 166131 h 226811"/>
                    <a:gd name="connsiteX9" fmla="*/ 434515 w 434522"/>
                    <a:gd name="connsiteY9" fmla="*/ 166131 h 226811"/>
                    <a:gd name="connsiteX10" fmla="*/ 345634 w 434522"/>
                    <a:gd name="connsiteY10" fmla="*/ 226439 h 22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4522" h="226811">
                      <a:moveTo>
                        <a:pt x="345634" y="226439"/>
                      </a:moveTo>
                      <a:cubicBezTo>
                        <a:pt x="303780" y="229461"/>
                        <a:pt x="263026" y="213617"/>
                        <a:pt x="224607" y="196720"/>
                      </a:cubicBezTo>
                      <a:cubicBezTo>
                        <a:pt x="188294" y="180739"/>
                        <a:pt x="152531" y="163567"/>
                        <a:pt x="117363" y="145250"/>
                      </a:cubicBezTo>
                      <a:cubicBezTo>
                        <a:pt x="100787" y="136596"/>
                        <a:pt x="84165" y="127621"/>
                        <a:pt x="69832" y="115577"/>
                      </a:cubicBezTo>
                      <a:cubicBezTo>
                        <a:pt x="34985" y="86317"/>
                        <a:pt x="16851" y="42266"/>
                        <a:pt x="0" y="0"/>
                      </a:cubicBezTo>
                      <a:cubicBezTo>
                        <a:pt x="47348" y="62505"/>
                        <a:pt x="111044" y="112555"/>
                        <a:pt x="182937" y="143831"/>
                      </a:cubicBezTo>
                      <a:cubicBezTo>
                        <a:pt x="217143" y="158713"/>
                        <a:pt x="252998" y="169337"/>
                        <a:pt x="288761" y="179960"/>
                      </a:cubicBezTo>
                      <a:cubicBezTo>
                        <a:pt x="311748" y="186783"/>
                        <a:pt x="335331" y="193652"/>
                        <a:pt x="359279" y="192278"/>
                      </a:cubicBezTo>
                      <a:cubicBezTo>
                        <a:pt x="380756" y="191042"/>
                        <a:pt x="399851" y="182250"/>
                        <a:pt x="414000" y="166131"/>
                      </a:cubicBezTo>
                      <a:cubicBezTo>
                        <a:pt x="422014" y="157019"/>
                        <a:pt x="434881" y="139755"/>
                        <a:pt x="434515" y="166131"/>
                      </a:cubicBezTo>
                      <a:cubicBezTo>
                        <a:pt x="434011" y="201803"/>
                        <a:pt x="373017" y="224469"/>
                        <a:pt x="345634" y="226439"/>
                      </a:cubicBezTo>
                      <a:close/>
                    </a:path>
                  </a:pathLst>
                </a:custGeom>
                <a:solidFill>
                  <a:srgbClr val="7C898C"/>
                </a:solidFill>
                <a:ln w="4577" cap="flat">
                  <a:noFill/>
                  <a:prstDash val="solid"/>
                  <a:miter/>
                </a:ln>
              </p:spPr>
              <p:txBody>
                <a:bodyPr rtlCol="0" anchor="ctr"/>
                <a:lstStyle/>
                <a:p>
                  <a:endParaRPr lang="th-TH"/>
                </a:p>
              </p:txBody>
            </p:sp>
            <p:sp>
              <p:nvSpPr>
                <p:cNvPr id="2737" name="Freeform: Shape 2736">
                  <a:extLst>
                    <a:ext uri="{FF2B5EF4-FFF2-40B4-BE49-F238E27FC236}">
                      <a16:creationId xmlns:a16="http://schemas.microsoft.com/office/drawing/2014/main" id="{043BD6B6-0A8C-42D3-80BC-B0AB45423F3D}"/>
                    </a:ext>
                  </a:extLst>
                </p:cNvPr>
                <p:cNvSpPr/>
                <p:nvPr/>
              </p:nvSpPr>
              <p:spPr>
                <a:xfrm>
                  <a:off x="7522683" y="175333"/>
                  <a:ext cx="435462" cy="214362"/>
                </a:xfrm>
                <a:custGeom>
                  <a:avLst/>
                  <a:gdLst>
                    <a:gd name="connsiteX0" fmla="*/ 388311 w 435462"/>
                    <a:gd name="connsiteY0" fmla="*/ 208855 h 214362"/>
                    <a:gd name="connsiteX1" fmla="*/ 186692 w 435462"/>
                    <a:gd name="connsiteY1" fmla="*/ 162102 h 214362"/>
                    <a:gd name="connsiteX2" fmla="*/ 131742 w 435462"/>
                    <a:gd name="connsiteY2" fmla="*/ 133848 h 214362"/>
                    <a:gd name="connsiteX3" fmla="*/ 69924 w 435462"/>
                    <a:gd name="connsiteY3" fmla="*/ 97307 h 214362"/>
                    <a:gd name="connsiteX4" fmla="*/ 0 w 435462"/>
                    <a:gd name="connsiteY4" fmla="*/ 0 h 214362"/>
                    <a:gd name="connsiteX5" fmla="*/ 17950 w 435462"/>
                    <a:gd name="connsiteY5" fmla="*/ 15844 h 214362"/>
                    <a:gd name="connsiteX6" fmla="*/ 185364 w 435462"/>
                    <a:gd name="connsiteY6" fmla="*/ 150883 h 214362"/>
                    <a:gd name="connsiteX7" fmla="*/ 393623 w 435462"/>
                    <a:gd name="connsiteY7" fmla="*/ 168009 h 214362"/>
                    <a:gd name="connsiteX8" fmla="*/ 433690 w 435462"/>
                    <a:gd name="connsiteY8" fmla="*/ 173458 h 214362"/>
                    <a:gd name="connsiteX9" fmla="*/ 388311 w 435462"/>
                    <a:gd name="connsiteY9" fmla="*/ 208855 h 21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5462" h="214362">
                      <a:moveTo>
                        <a:pt x="388311" y="208855"/>
                      </a:moveTo>
                      <a:cubicBezTo>
                        <a:pt x="320174" y="227766"/>
                        <a:pt x="249563" y="194476"/>
                        <a:pt x="186692" y="162102"/>
                      </a:cubicBezTo>
                      <a:cubicBezTo>
                        <a:pt x="168375" y="152669"/>
                        <a:pt x="150059" y="143236"/>
                        <a:pt x="131742" y="133848"/>
                      </a:cubicBezTo>
                      <a:cubicBezTo>
                        <a:pt x="110403" y="122858"/>
                        <a:pt x="88973" y="111823"/>
                        <a:pt x="69924" y="97307"/>
                      </a:cubicBezTo>
                      <a:cubicBezTo>
                        <a:pt x="37686" y="72762"/>
                        <a:pt x="13005" y="38373"/>
                        <a:pt x="0" y="0"/>
                      </a:cubicBezTo>
                      <a:cubicBezTo>
                        <a:pt x="6594" y="4533"/>
                        <a:pt x="12272" y="10212"/>
                        <a:pt x="17950" y="15844"/>
                      </a:cubicBezTo>
                      <a:cubicBezTo>
                        <a:pt x="68870" y="66718"/>
                        <a:pt x="121347" y="117913"/>
                        <a:pt x="185364" y="150883"/>
                      </a:cubicBezTo>
                      <a:cubicBezTo>
                        <a:pt x="249334" y="183898"/>
                        <a:pt x="327592" y="196674"/>
                        <a:pt x="393623" y="168009"/>
                      </a:cubicBezTo>
                      <a:cubicBezTo>
                        <a:pt x="408917" y="161369"/>
                        <a:pt x="443673" y="139526"/>
                        <a:pt x="433690" y="173458"/>
                      </a:cubicBezTo>
                      <a:cubicBezTo>
                        <a:pt x="428333" y="191729"/>
                        <a:pt x="405117" y="204184"/>
                        <a:pt x="388311" y="208855"/>
                      </a:cubicBezTo>
                      <a:close/>
                    </a:path>
                  </a:pathLst>
                </a:custGeom>
                <a:solidFill>
                  <a:srgbClr val="577375"/>
                </a:solidFill>
                <a:ln w="4577" cap="flat">
                  <a:noFill/>
                  <a:prstDash val="solid"/>
                  <a:miter/>
                </a:ln>
              </p:spPr>
              <p:txBody>
                <a:bodyPr rtlCol="0" anchor="ctr"/>
                <a:lstStyle/>
                <a:p>
                  <a:endParaRPr lang="th-TH"/>
                </a:p>
              </p:txBody>
            </p:sp>
            <p:sp>
              <p:nvSpPr>
                <p:cNvPr id="2738" name="Freeform: Shape 2737">
                  <a:extLst>
                    <a:ext uri="{FF2B5EF4-FFF2-40B4-BE49-F238E27FC236}">
                      <a16:creationId xmlns:a16="http://schemas.microsoft.com/office/drawing/2014/main" id="{29C1021B-BABE-4BDB-8B47-6D09CD14C0EB}"/>
                    </a:ext>
                  </a:extLst>
                </p:cNvPr>
                <p:cNvSpPr/>
                <p:nvPr/>
              </p:nvSpPr>
              <p:spPr>
                <a:xfrm>
                  <a:off x="7532539" y="186232"/>
                  <a:ext cx="411611" cy="189349"/>
                </a:xfrm>
                <a:custGeom>
                  <a:avLst/>
                  <a:gdLst>
                    <a:gd name="connsiteX0" fmla="*/ 370533 w 411611"/>
                    <a:gd name="connsiteY0" fmla="*/ 186737 h 189349"/>
                    <a:gd name="connsiteX1" fmla="*/ 302854 w 411611"/>
                    <a:gd name="connsiteY1" fmla="*/ 184448 h 189349"/>
                    <a:gd name="connsiteX2" fmla="*/ 9789 w 411611"/>
                    <a:gd name="connsiteY2" fmla="*/ 24361 h 189349"/>
                    <a:gd name="connsiteX3" fmla="*/ 859 w 411611"/>
                    <a:gd name="connsiteY3" fmla="*/ 0 h 189349"/>
                    <a:gd name="connsiteX4" fmla="*/ 195931 w 411611"/>
                    <a:gd name="connsiteY4" fmla="*/ 132246 h 189349"/>
                    <a:gd name="connsiteX5" fmla="*/ 276707 w 411611"/>
                    <a:gd name="connsiteY5" fmla="*/ 159446 h 189349"/>
                    <a:gd name="connsiteX6" fmla="*/ 385461 w 411611"/>
                    <a:gd name="connsiteY6" fmla="*/ 151341 h 189349"/>
                    <a:gd name="connsiteX7" fmla="*/ 370533 w 411611"/>
                    <a:gd name="connsiteY7" fmla="*/ 186737 h 1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1611" h="189349">
                      <a:moveTo>
                        <a:pt x="370533" y="186737"/>
                      </a:moveTo>
                      <a:cubicBezTo>
                        <a:pt x="348370" y="191774"/>
                        <a:pt x="325200" y="188706"/>
                        <a:pt x="302854" y="184448"/>
                      </a:cubicBezTo>
                      <a:cubicBezTo>
                        <a:pt x="191489" y="163109"/>
                        <a:pt x="84154" y="109991"/>
                        <a:pt x="9789" y="24361"/>
                      </a:cubicBezTo>
                      <a:cubicBezTo>
                        <a:pt x="3836" y="17492"/>
                        <a:pt x="-2300" y="8517"/>
                        <a:pt x="859" y="0"/>
                      </a:cubicBezTo>
                      <a:cubicBezTo>
                        <a:pt x="57961" y="54492"/>
                        <a:pt x="124176" y="99367"/>
                        <a:pt x="195931" y="132246"/>
                      </a:cubicBezTo>
                      <a:cubicBezTo>
                        <a:pt x="221849" y="144106"/>
                        <a:pt x="248637" y="154454"/>
                        <a:pt x="276707" y="159446"/>
                      </a:cubicBezTo>
                      <a:cubicBezTo>
                        <a:pt x="313890" y="166040"/>
                        <a:pt x="349515" y="161552"/>
                        <a:pt x="385461" y="151341"/>
                      </a:cubicBezTo>
                      <a:cubicBezTo>
                        <a:pt x="437801" y="136413"/>
                        <a:pt x="400298" y="179960"/>
                        <a:pt x="370533" y="186737"/>
                      </a:cubicBezTo>
                      <a:close/>
                    </a:path>
                  </a:pathLst>
                </a:custGeom>
                <a:solidFill>
                  <a:srgbClr val="686E6F"/>
                </a:solidFill>
                <a:ln w="4577" cap="flat">
                  <a:noFill/>
                  <a:prstDash val="solid"/>
                  <a:miter/>
                </a:ln>
              </p:spPr>
              <p:txBody>
                <a:bodyPr rtlCol="0" anchor="ctr"/>
                <a:lstStyle/>
                <a:p>
                  <a:endParaRPr lang="th-TH"/>
                </a:p>
              </p:txBody>
            </p:sp>
          </p:grpSp>
          <p:grpSp>
            <p:nvGrpSpPr>
              <p:cNvPr id="2622" name="Graphic 4">
                <a:extLst>
                  <a:ext uri="{FF2B5EF4-FFF2-40B4-BE49-F238E27FC236}">
                    <a16:creationId xmlns:a16="http://schemas.microsoft.com/office/drawing/2014/main" id="{FA05552F-1EB4-4FAC-BFC1-51618963A7AE}"/>
                  </a:ext>
                </a:extLst>
              </p:cNvPr>
              <p:cNvGrpSpPr/>
              <p:nvPr/>
            </p:nvGrpSpPr>
            <p:grpSpPr>
              <a:xfrm rot="5129528">
                <a:off x="9843792" y="2453859"/>
                <a:ext cx="2796563" cy="1272300"/>
                <a:chOff x="5579296" y="58336"/>
                <a:chExt cx="2492929" cy="1134161"/>
              </a:xfrm>
            </p:grpSpPr>
            <p:sp>
              <p:nvSpPr>
                <p:cNvPr id="2718" name="Freeform: Shape 2717">
                  <a:extLst>
                    <a:ext uri="{FF2B5EF4-FFF2-40B4-BE49-F238E27FC236}">
                      <a16:creationId xmlns:a16="http://schemas.microsoft.com/office/drawing/2014/main" id="{CBC07345-C321-46CE-BB1C-52BE9AD539F8}"/>
                    </a:ext>
                  </a:extLst>
                </p:cNvPr>
                <p:cNvSpPr/>
                <p:nvPr/>
              </p:nvSpPr>
              <p:spPr>
                <a:xfrm>
                  <a:off x="6310172" y="489737"/>
                  <a:ext cx="631225" cy="535530"/>
                </a:xfrm>
                <a:custGeom>
                  <a:avLst/>
                  <a:gdLst>
                    <a:gd name="connsiteX0" fmla="*/ 0 w 631225"/>
                    <a:gd name="connsiteY0" fmla="*/ 535530 h 535530"/>
                    <a:gd name="connsiteX1" fmla="*/ 629037 w 631225"/>
                    <a:gd name="connsiteY1" fmla="*/ 0 h 535530"/>
                    <a:gd name="connsiteX2" fmla="*/ 0 w 631225"/>
                    <a:gd name="connsiteY2" fmla="*/ 535530 h 535530"/>
                  </a:gdLst>
                  <a:ahLst/>
                  <a:cxnLst>
                    <a:cxn ang="0">
                      <a:pos x="connsiteX0" y="connsiteY0"/>
                    </a:cxn>
                    <a:cxn ang="0">
                      <a:pos x="connsiteX1" y="connsiteY1"/>
                    </a:cxn>
                    <a:cxn ang="0">
                      <a:pos x="connsiteX2" y="connsiteY2"/>
                    </a:cxn>
                  </a:cxnLst>
                  <a:rect l="l" t="t" r="r" b="b"/>
                  <a:pathLst>
                    <a:path w="631225" h="535530">
                      <a:moveTo>
                        <a:pt x="0" y="535530"/>
                      </a:moveTo>
                      <a:cubicBezTo>
                        <a:pt x="105458" y="340093"/>
                        <a:pt x="412077" y="65756"/>
                        <a:pt x="629037" y="0"/>
                      </a:cubicBezTo>
                      <a:cubicBezTo>
                        <a:pt x="671256" y="271726"/>
                        <a:pt x="89843" y="369079"/>
                        <a:pt x="0" y="535530"/>
                      </a:cubicBezTo>
                      <a:close/>
                    </a:path>
                  </a:pathLst>
                </a:custGeom>
                <a:solidFill>
                  <a:srgbClr val="80A0A1"/>
                </a:solidFill>
                <a:ln w="4577" cap="flat">
                  <a:noFill/>
                  <a:prstDash val="solid"/>
                  <a:miter/>
                </a:ln>
              </p:spPr>
              <p:txBody>
                <a:bodyPr rtlCol="0" anchor="ctr"/>
                <a:lstStyle/>
                <a:p>
                  <a:endParaRPr lang="th-TH"/>
                </a:p>
              </p:txBody>
            </p:sp>
            <p:sp>
              <p:nvSpPr>
                <p:cNvPr id="2719" name="Freeform: Shape 2718">
                  <a:extLst>
                    <a:ext uri="{FF2B5EF4-FFF2-40B4-BE49-F238E27FC236}">
                      <a16:creationId xmlns:a16="http://schemas.microsoft.com/office/drawing/2014/main" id="{CE3E7474-8D15-454C-BB1F-25E2B9203D5B}"/>
                    </a:ext>
                  </a:extLst>
                </p:cNvPr>
                <p:cNvSpPr/>
                <p:nvPr/>
              </p:nvSpPr>
              <p:spPr>
                <a:xfrm>
                  <a:off x="6031806" y="110081"/>
                  <a:ext cx="788985" cy="452273"/>
                </a:xfrm>
                <a:custGeom>
                  <a:avLst/>
                  <a:gdLst>
                    <a:gd name="connsiteX0" fmla="*/ 349892 w 788985"/>
                    <a:gd name="connsiteY0" fmla="*/ 380069 h 452273"/>
                    <a:gd name="connsiteX1" fmla="*/ 0 w 788985"/>
                    <a:gd name="connsiteY1" fmla="*/ 0 h 452273"/>
                    <a:gd name="connsiteX2" fmla="*/ 788986 w 788985"/>
                    <a:gd name="connsiteY2" fmla="*/ 378695 h 452273"/>
                    <a:gd name="connsiteX3" fmla="*/ 349892 w 788985"/>
                    <a:gd name="connsiteY3" fmla="*/ 380069 h 452273"/>
                  </a:gdLst>
                  <a:ahLst/>
                  <a:cxnLst>
                    <a:cxn ang="0">
                      <a:pos x="connsiteX0" y="connsiteY0"/>
                    </a:cxn>
                    <a:cxn ang="0">
                      <a:pos x="connsiteX1" y="connsiteY1"/>
                    </a:cxn>
                    <a:cxn ang="0">
                      <a:pos x="connsiteX2" y="connsiteY2"/>
                    </a:cxn>
                    <a:cxn ang="0">
                      <a:pos x="connsiteX3" y="connsiteY3"/>
                    </a:cxn>
                  </a:cxnLst>
                  <a:rect l="l" t="t" r="r" b="b"/>
                  <a:pathLst>
                    <a:path w="788985" h="452273">
                      <a:moveTo>
                        <a:pt x="349892" y="380069"/>
                      </a:moveTo>
                      <a:cubicBezTo>
                        <a:pt x="190446" y="304421"/>
                        <a:pt x="62231" y="165170"/>
                        <a:pt x="0" y="0"/>
                      </a:cubicBezTo>
                      <a:cubicBezTo>
                        <a:pt x="60490" y="160545"/>
                        <a:pt x="639981" y="307352"/>
                        <a:pt x="788986" y="378695"/>
                      </a:cubicBezTo>
                      <a:cubicBezTo>
                        <a:pt x="727259" y="514558"/>
                        <a:pt x="455350" y="430073"/>
                        <a:pt x="349892" y="380069"/>
                      </a:cubicBezTo>
                      <a:close/>
                    </a:path>
                  </a:pathLst>
                </a:custGeom>
                <a:solidFill>
                  <a:srgbClr val="A6BBC9"/>
                </a:solidFill>
                <a:ln w="4577" cap="flat">
                  <a:noFill/>
                  <a:prstDash val="solid"/>
                  <a:miter/>
                </a:ln>
              </p:spPr>
              <p:txBody>
                <a:bodyPr rtlCol="0" anchor="ctr"/>
                <a:lstStyle/>
                <a:p>
                  <a:endParaRPr lang="th-TH"/>
                </a:p>
              </p:txBody>
            </p:sp>
            <p:sp>
              <p:nvSpPr>
                <p:cNvPr id="2720" name="Freeform: Shape 2719">
                  <a:extLst>
                    <a:ext uri="{FF2B5EF4-FFF2-40B4-BE49-F238E27FC236}">
                      <a16:creationId xmlns:a16="http://schemas.microsoft.com/office/drawing/2014/main" id="{D619CECB-8DE2-4423-93CE-093C79E04EAA}"/>
                    </a:ext>
                  </a:extLst>
                </p:cNvPr>
                <p:cNvSpPr/>
                <p:nvPr/>
              </p:nvSpPr>
              <p:spPr>
                <a:xfrm>
                  <a:off x="5930928" y="773827"/>
                  <a:ext cx="291828" cy="349342"/>
                </a:xfrm>
                <a:custGeom>
                  <a:avLst/>
                  <a:gdLst>
                    <a:gd name="connsiteX0" fmla="*/ 112418 w 291828"/>
                    <a:gd name="connsiteY0" fmla="*/ 195758 h 349342"/>
                    <a:gd name="connsiteX1" fmla="*/ 90621 w 291828"/>
                    <a:gd name="connsiteY1" fmla="*/ 245579 h 349342"/>
                    <a:gd name="connsiteX2" fmla="*/ 0 w 291828"/>
                    <a:gd name="connsiteY2" fmla="*/ 349343 h 349342"/>
                    <a:gd name="connsiteX3" fmla="*/ 291829 w 291828"/>
                    <a:gd name="connsiteY3" fmla="*/ 0 h 349342"/>
                    <a:gd name="connsiteX4" fmla="*/ 112418 w 291828"/>
                    <a:gd name="connsiteY4" fmla="*/ 195758 h 349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28" h="349342">
                      <a:moveTo>
                        <a:pt x="112418" y="195758"/>
                      </a:moveTo>
                      <a:cubicBezTo>
                        <a:pt x="105046" y="211694"/>
                        <a:pt x="98085" y="228774"/>
                        <a:pt x="90621" y="245579"/>
                      </a:cubicBezTo>
                      <a:cubicBezTo>
                        <a:pt x="70198" y="291554"/>
                        <a:pt x="46066" y="335514"/>
                        <a:pt x="0" y="349343"/>
                      </a:cubicBezTo>
                      <a:cubicBezTo>
                        <a:pt x="120844" y="313030"/>
                        <a:pt x="278778" y="115944"/>
                        <a:pt x="291829" y="0"/>
                      </a:cubicBezTo>
                      <a:cubicBezTo>
                        <a:pt x="214121" y="41350"/>
                        <a:pt x="149784" y="114845"/>
                        <a:pt x="112418" y="195758"/>
                      </a:cubicBezTo>
                      <a:close/>
                    </a:path>
                  </a:pathLst>
                </a:custGeom>
                <a:solidFill>
                  <a:srgbClr val="80A0A1"/>
                </a:solidFill>
                <a:ln w="4577" cap="flat">
                  <a:noFill/>
                  <a:prstDash val="solid"/>
                  <a:miter/>
                </a:ln>
              </p:spPr>
              <p:txBody>
                <a:bodyPr rtlCol="0" anchor="ctr"/>
                <a:lstStyle/>
                <a:p>
                  <a:endParaRPr lang="th-TH"/>
                </a:p>
              </p:txBody>
            </p:sp>
            <p:sp>
              <p:nvSpPr>
                <p:cNvPr id="2721" name="Freeform: Shape 2720">
                  <a:extLst>
                    <a:ext uri="{FF2B5EF4-FFF2-40B4-BE49-F238E27FC236}">
                      <a16:creationId xmlns:a16="http://schemas.microsoft.com/office/drawing/2014/main" id="{51B84140-6CCE-42E5-8ECB-8B6F7459AB85}"/>
                    </a:ext>
                  </a:extLst>
                </p:cNvPr>
                <p:cNvSpPr/>
                <p:nvPr/>
              </p:nvSpPr>
              <p:spPr>
                <a:xfrm>
                  <a:off x="5767223" y="484196"/>
                  <a:ext cx="623816" cy="217612"/>
                </a:xfrm>
                <a:custGeom>
                  <a:avLst/>
                  <a:gdLst>
                    <a:gd name="connsiteX0" fmla="*/ 460478 w 623816"/>
                    <a:gd name="connsiteY0" fmla="*/ 215677 h 217612"/>
                    <a:gd name="connsiteX1" fmla="*/ 222363 w 623816"/>
                    <a:gd name="connsiteY1" fmla="*/ 165261 h 217612"/>
                    <a:gd name="connsiteX2" fmla="*/ 0 w 623816"/>
                    <a:gd name="connsiteY2" fmla="*/ 0 h 217612"/>
                    <a:gd name="connsiteX3" fmla="*/ 142503 w 623816"/>
                    <a:gd name="connsiteY3" fmla="*/ 76380 h 217612"/>
                    <a:gd name="connsiteX4" fmla="*/ 298148 w 623816"/>
                    <a:gd name="connsiteY4" fmla="*/ 129590 h 217612"/>
                    <a:gd name="connsiteX5" fmla="*/ 402690 w 623816"/>
                    <a:gd name="connsiteY5" fmla="*/ 114066 h 217612"/>
                    <a:gd name="connsiteX6" fmla="*/ 623816 w 623816"/>
                    <a:gd name="connsiteY6" fmla="*/ 145433 h 217612"/>
                    <a:gd name="connsiteX7" fmla="*/ 460478 w 623816"/>
                    <a:gd name="connsiteY7" fmla="*/ 215677 h 21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3816" h="217612">
                      <a:moveTo>
                        <a:pt x="460478" y="215677"/>
                      </a:moveTo>
                      <a:cubicBezTo>
                        <a:pt x="378970" y="225431"/>
                        <a:pt x="298148" y="196720"/>
                        <a:pt x="222363" y="165261"/>
                      </a:cubicBezTo>
                      <a:cubicBezTo>
                        <a:pt x="135222" y="129132"/>
                        <a:pt x="44051" y="83386"/>
                        <a:pt x="0" y="0"/>
                      </a:cubicBezTo>
                      <a:cubicBezTo>
                        <a:pt x="47486" y="25460"/>
                        <a:pt x="94971" y="50920"/>
                        <a:pt x="142503" y="76380"/>
                      </a:cubicBezTo>
                      <a:cubicBezTo>
                        <a:pt x="191362" y="102573"/>
                        <a:pt x="242740" y="129406"/>
                        <a:pt x="298148" y="129590"/>
                      </a:cubicBezTo>
                      <a:cubicBezTo>
                        <a:pt x="333407" y="129727"/>
                        <a:pt x="367751" y="118920"/>
                        <a:pt x="402690" y="114066"/>
                      </a:cubicBezTo>
                      <a:cubicBezTo>
                        <a:pt x="472750" y="104313"/>
                        <a:pt x="561632" y="113608"/>
                        <a:pt x="623816" y="145433"/>
                      </a:cubicBezTo>
                      <a:cubicBezTo>
                        <a:pt x="587000" y="186234"/>
                        <a:pt x="515565" y="209129"/>
                        <a:pt x="460478" y="215677"/>
                      </a:cubicBezTo>
                      <a:close/>
                    </a:path>
                  </a:pathLst>
                </a:custGeom>
                <a:solidFill>
                  <a:srgbClr val="80A0A1"/>
                </a:solidFill>
                <a:ln w="4577" cap="flat">
                  <a:noFill/>
                  <a:prstDash val="solid"/>
                  <a:miter/>
                </a:ln>
              </p:spPr>
              <p:txBody>
                <a:bodyPr rtlCol="0" anchor="ctr"/>
                <a:lstStyle/>
                <a:p>
                  <a:endParaRPr lang="th-TH"/>
                </a:p>
              </p:txBody>
            </p:sp>
            <p:sp>
              <p:nvSpPr>
                <p:cNvPr id="2722" name="Freeform: Shape 2721">
                  <a:extLst>
                    <a:ext uri="{FF2B5EF4-FFF2-40B4-BE49-F238E27FC236}">
                      <a16:creationId xmlns:a16="http://schemas.microsoft.com/office/drawing/2014/main" id="{4A724572-5EC6-4E2C-8BB0-E82713E286A6}"/>
                    </a:ext>
                  </a:extLst>
                </p:cNvPr>
                <p:cNvSpPr/>
                <p:nvPr/>
              </p:nvSpPr>
              <p:spPr>
                <a:xfrm>
                  <a:off x="5654760" y="808116"/>
                  <a:ext cx="423936" cy="112171"/>
                </a:xfrm>
                <a:custGeom>
                  <a:avLst/>
                  <a:gdLst>
                    <a:gd name="connsiteX0" fmla="*/ 0 w 423936"/>
                    <a:gd name="connsiteY0" fmla="*/ 77030 h 112171"/>
                    <a:gd name="connsiteX1" fmla="*/ 184127 w 423936"/>
                    <a:gd name="connsiteY1" fmla="*/ 33070 h 112171"/>
                    <a:gd name="connsiteX2" fmla="*/ 423937 w 423936"/>
                    <a:gd name="connsiteY2" fmla="*/ 2435 h 112171"/>
                    <a:gd name="connsiteX3" fmla="*/ 0 w 423936"/>
                    <a:gd name="connsiteY3" fmla="*/ 77030 h 112171"/>
                  </a:gdLst>
                  <a:ahLst/>
                  <a:cxnLst>
                    <a:cxn ang="0">
                      <a:pos x="connsiteX0" y="connsiteY0"/>
                    </a:cxn>
                    <a:cxn ang="0">
                      <a:pos x="connsiteX1" y="connsiteY1"/>
                    </a:cxn>
                    <a:cxn ang="0">
                      <a:pos x="connsiteX2" y="connsiteY2"/>
                    </a:cxn>
                    <a:cxn ang="0">
                      <a:pos x="connsiteX3" y="connsiteY3"/>
                    </a:cxn>
                  </a:cxnLst>
                  <a:rect l="l" t="t" r="r" b="b"/>
                  <a:pathLst>
                    <a:path w="423936" h="112171">
                      <a:moveTo>
                        <a:pt x="0" y="77030"/>
                      </a:moveTo>
                      <a:cubicBezTo>
                        <a:pt x="61360" y="62376"/>
                        <a:pt x="122721" y="47723"/>
                        <a:pt x="184127" y="33070"/>
                      </a:cubicBezTo>
                      <a:cubicBezTo>
                        <a:pt x="261515" y="14570"/>
                        <a:pt x="344031" y="-7410"/>
                        <a:pt x="423937" y="2435"/>
                      </a:cubicBezTo>
                      <a:cubicBezTo>
                        <a:pt x="339498" y="123645"/>
                        <a:pt x="125835" y="137978"/>
                        <a:pt x="0" y="77030"/>
                      </a:cubicBezTo>
                      <a:close/>
                    </a:path>
                  </a:pathLst>
                </a:custGeom>
                <a:solidFill>
                  <a:srgbClr val="A6BBC9"/>
                </a:solidFill>
                <a:ln w="4577" cap="flat">
                  <a:noFill/>
                  <a:prstDash val="solid"/>
                  <a:miter/>
                </a:ln>
              </p:spPr>
              <p:txBody>
                <a:bodyPr rtlCol="0" anchor="ctr"/>
                <a:lstStyle/>
                <a:p>
                  <a:endParaRPr lang="th-TH"/>
                </a:p>
              </p:txBody>
            </p:sp>
            <p:sp>
              <p:nvSpPr>
                <p:cNvPr id="2723" name="Freeform: Shape 2722">
                  <a:extLst>
                    <a:ext uri="{FF2B5EF4-FFF2-40B4-BE49-F238E27FC236}">
                      <a16:creationId xmlns:a16="http://schemas.microsoft.com/office/drawing/2014/main" id="{8D36E937-3883-4714-B220-E864BE85DAEE}"/>
                    </a:ext>
                  </a:extLst>
                </p:cNvPr>
                <p:cNvSpPr/>
                <p:nvPr/>
              </p:nvSpPr>
              <p:spPr>
                <a:xfrm>
                  <a:off x="6304815" y="58336"/>
                  <a:ext cx="727127" cy="398221"/>
                </a:xfrm>
                <a:custGeom>
                  <a:avLst/>
                  <a:gdLst>
                    <a:gd name="connsiteX0" fmla="*/ 529028 w 727127"/>
                    <a:gd name="connsiteY0" fmla="*/ 397149 h 398221"/>
                    <a:gd name="connsiteX1" fmla="*/ 331988 w 727127"/>
                    <a:gd name="connsiteY1" fmla="*/ 295675 h 398221"/>
                    <a:gd name="connsiteX2" fmla="*/ 246312 w 727127"/>
                    <a:gd name="connsiteY2" fmla="*/ 222546 h 398221"/>
                    <a:gd name="connsiteX3" fmla="*/ 168650 w 727127"/>
                    <a:gd name="connsiteY3" fmla="*/ 118096 h 398221"/>
                    <a:gd name="connsiteX4" fmla="*/ 0 w 727127"/>
                    <a:gd name="connsiteY4" fmla="*/ 0 h 398221"/>
                    <a:gd name="connsiteX5" fmla="*/ 295217 w 727127"/>
                    <a:gd name="connsiteY5" fmla="*/ 152302 h 398221"/>
                    <a:gd name="connsiteX6" fmla="*/ 389914 w 727127"/>
                    <a:gd name="connsiteY6" fmla="*/ 221401 h 398221"/>
                    <a:gd name="connsiteX7" fmla="*/ 679682 w 727127"/>
                    <a:gd name="connsiteY7" fmla="*/ 318845 h 398221"/>
                    <a:gd name="connsiteX8" fmla="*/ 529028 w 727127"/>
                    <a:gd name="connsiteY8" fmla="*/ 397149 h 39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127" h="398221">
                      <a:moveTo>
                        <a:pt x="529028" y="397149"/>
                      </a:moveTo>
                      <a:cubicBezTo>
                        <a:pt x="455258" y="385793"/>
                        <a:pt x="392020" y="340047"/>
                        <a:pt x="331988" y="295675"/>
                      </a:cubicBezTo>
                      <a:cubicBezTo>
                        <a:pt x="301720" y="273329"/>
                        <a:pt x="271223" y="250754"/>
                        <a:pt x="246312" y="222546"/>
                      </a:cubicBezTo>
                      <a:cubicBezTo>
                        <a:pt x="217555" y="190034"/>
                        <a:pt x="197086" y="150928"/>
                        <a:pt x="168650" y="118096"/>
                      </a:cubicBezTo>
                      <a:cubicBezTo>
                        <a:pt x="123454" y="65894"/>
                        <a:pt x="60994" y="32374"/>
                        <a:pt x="0" y="0"/>
                      </a:cubicBezTo>
                      <a:cubicBezTo>
                        <a:pt x="102298" y="43090"/>
                        <a:pt x="205649" y="86775"/>
                        <a:pt x="295217" y="152302"/>
                      </a:cubicBezTo>
                      <a:cubicBezTo>
                        <a:pt x="326767" y="175381"/>
                        <a:pt x="356486" y="201116"/>
                        <a:pt x="389914" y="221401"/>
                      </a:cubicBezTo>
                      <a:cubicBezTo>
                        <a:pt x="477330" y="274474"/>
                        <a:pt x="582696" y="286517"/>
                        <a:pt x="679682" y="318845"/>
                      </a:cubicBezTo>
                      <a:cubicBezTo>
                        <a:pt x="829923" y="369033"/>
                        <a:pt x="579857" y="404979"/>
                        <a:pt x="529028" y="397149"/>
                      </a:cubicBezTo>
                      <a:close/>
                    </a:path>
                  </a:pathLst>
                </a:custGeom>
                <a:solidFill>
                  <a:srgbClr val="80A0A1"/>
                </a:solidFill>
                <a:ln w="4577" cap="flat">
                  <a:noFill/>
                  <a:prstDash val="solid"/>
                  <a:miter/>
                </a:ln>
              </p:spPr>
              <p:txBody>
                <a:bodyPr rtlCol="0" anchor="ctr"/>
                <a:lstStyle/>
                <a:p>
                  <a:endParaRPr lang="th-TH"/>
                </a:p>
              </p:txBody>
            </p:sp>
            <p:sp>
              <p:nvSpPr>
                <p:cNvPr id="2724" name="Freeform: Shape 2723">
                  <a:extLst>
                    <a:ext uri="{FF2B5EF4-FFF2-40B4-BE49-F238E27FC236}">
                      <a16:creationId xmlns:a16="http://schemas.microsoft.com/office/drawing/2014/main" id="{2CBE2596-6350-47A1-A0C7-0143B479F15D}"/>
                    </a:ext>
                  </a:extLst>
                </p:cNvPr>
                <p:cNvSpPr/>
                <p:nvPr/>
              </p:nvSpPr>
              <p:spPr>
                <a:xfrm>
                  <a:off x="6102279" y="655868"/>
                  <a:ext cx="451915" cy="471056"/>
                </a:xfrm>
                <a:custGeom>
                  <a:avLst/>
                  <a:gdLst>
                    <a:gd name="connsiteX0" fmla="*/ 359463 w 451915"/>
                    <a:gd name="connsiteY0" fmla="*/ 67268 h 471056"/>
                    <a:gd name="connsiteX1" fmla="*/ 246083 w 451915"/>
                    <a:gd name="connsiteY1" fmla="*/ 251074 h 471056"/>
                    <a:gd name="connsiteX2" fmla="*/ 112052 w 451915"/>
                    <a:gd name="connsiteY2" fmla="*/ 380572 h 471056"/>
                    <a:gd name="connsiteX3" fmla="*/ 0 w 451915"/>
                    <a:gd name="connsiteY3" fmla="*/ 471056 h 471056"/>
                    <a:gd name="connsiteX4" fmla="*/ 128491 w 451915"/>
                    <a:gd name="connsiteY4" fmla="*/ 247090 h 471056"/>
                    <a:gd name="connsiteX5" fmla="*/ 266231 w 451915"/>
                    <a:gd name="connsiteY5" fmla="*/ 80226 h 471056"/>
                    <a:gd name="connsiteX6" fmla="*/ 451915 w 451915"/>
                    <a:gd name="connsiteY6" fmla="*/ 0 h 471056"/>
                    <a:gd name="connsiteX7" fmla="*/ 359463 w 451915"/>
                    <a:gd name="connsiteY7" fmla="*/ 67268 h 471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915" h="471056">
                      <a:moveTo>
                        <a:pt x="359463" y="67268"/>
                      </a:moveTo>
                      <a:cubicBezTo>
                        <a:pt x="311977" y="121530"/>
                        <a:pt x="288211" y="192553"/>
                        <a:pt x="246083" y="251074"/>
                      </a:cubicBezTo>
                      <a:cubicBezTo>
                        <a:pt x="209633" y="301628"/>
                        <a:pt x="160545" y="341421"/>
                        <a:pt x="112052" y="380572"/>
                      </a:cubicBezTo>
                      <a:cubicBezTo>
                        <a:pt x="74686" y="410749"/>
                        <a:pt x="37366" y="440880"/>
                        <a:pt x="0" y="471056"/>
                      </a:cubicBezTo>
                      <a:cubicBezTo>
                        <a:pt x="42815" y="396416"/>
                        <a:pt x="85676" y="321776"/>
                        <a:pt x="128491" y="247090"/>
                      </a:cubicBezTo>
                      <a:cubicBezTo>
                        <a:pt x="164803" y="183807"/>
                        <a:pt x="203726" y="117821"/>
                        <a:pt x="266231" y="80226"/>
                      </a:cubicBezTo>
                      <a:cubicBezTo>
                        <a:pt x="324569" y="45196"/>
                        <a:pt x="393989" y="36404"/>
                        <a:pt x="451915" y="0"/>
                      </a:cubicBezTo>
                      <a:cubicBezTo>
                        <a:pt x="416931" y="14516"/>
                        <a:pt x="384831" y="38282"/>
                        <a:pt x="359463" y="67268"/>
                      </a:cubicBezTo>
                      <a:close/>
                    </a:path>
                  </a:pathLst>
                </a:custGeom>
                <a:solidFill>
                  <a:srgbClr val="A6BBC9"/>
                </a:solidFill>
                <a:ln w="4577" cap="flat">
                  <a:noFill/>
                  <a:prstDash val="solid"/>
                  <a:miter/>
                </a:ln>
              </p:spPr>
              <p:txBody>
                <a:bodyPr rtlCol="0" anchor="ctr"/>
                <a:lstStyle/>
                <a:p>
                  <a:endParaRPr lang="th-TH"/>
                </a:p>
              </p:txBody>
            </p:sp>
            <p:grpSp>
              <p:nvGrpSpPr>
                <p:cNvPr id="2725" name="Graphic 4">
                  <a:extLst>
                    <a:ext uri="{FF2B5EF4-FFF2-40B4-BE49-F238E27FC236}">
                      <a16:creationId xmlns:a16="http://schemas.microsoft.com/office/drawing/2014/main" id="{894DFC6C-5248-4822-860C-1B8EDD03ECD4}"/>
                    </a:ext>
                  </a:extLst>
                </p:cNvPr>
                <p:cNvGrpSpPr/>
                <p:nvPr/>
              </p:nvGrpSpPr>
              <p:grpSpPr>
                <a:xfrm>
                  <a:off x="6869377" y="323231"/>
                  <a:ext cx="364025" cy="661328"/>
                  <a:chOff x="6869377" y="323231"/>
                  <a:chExt cx="364025" cy="661328"/>
                </a:xfrm>
              </p:grpSpPr>
              <p:sp>
                <p:nvSpPr>
                  <p:cNvPr id="2732" name="Freeform: Shape 2731">
                    <a:extLst>
                      <a:ext uri="{FF2B5EF4-FFF2-40B4-BE49-F238E27FC236}">
                        <a16:creationId xmlns:a16="http://schemas.microsoft.com/office/drawing/2014/main" id="{E980E515-3243-4EC3-83F6-3E75CBAF137D}"/>
                      </a:ext>
                    </a:extLst>
                  </p:cNvPr>
                  <p:cNvSpPr/>
                  <p:nvPr/>
                </p:nvSpPr>
                <p:spPr>
                  <a:xfrm>
                    <a:off x="6869377" y="329811"/>
                    <a:ext cx="364025" cy="654747"/>
                  </a:xfrm>
                  <a:custGeom>
                    <a:avLst/>
                    <a:gdLst>
                      <a:gd name="connsiteX0" fmla="*/ 0 w 364025"/>
                      <a:gd name="connsiteY0" fmla="*/ 654748 h 654747"/>
                      <a:gd name="connsiteX1" fmla="*/ 236375 w 364025"/>
                      <a:gd name="connsiteY1" fmla="*/ 319463 h 654747"/>
                      <a:gd name="connsiteX2" fmla="*/ 349068 w 364025"/>
                      <a:gd name="connsiteY2" fmla="*/ 103236 h 654747"/>
                      <a:gd name="connsiteX3" fmla="*/ 275802 w 364025"/>
                      <a:gd name="connsiteY3" fmla="*/ 12432 h 654747"/>
                      <a:gd name="connsiteX4" fmla="*/ 146349 w 364025"/>
                      <a:gd name="connsiteY4" fmla="*/ 181998 h 654747"/>
                      <a:gd name="connsiteX5" fmla="*/ 0 w 364025"/>
                      <a:gd name="connsiteY5" fmla="*/ 654748 h 65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025" h="654747">
                        <a:moveTo>
                          <a:pt x="0" y="654748"/>
                        </a:moveTo>
                        <a:cubicBezTo>
                          <a:pt x="60353" y="531798"/>
                          <a:pt x="161964" y="434445"/>
                          <a:pt x="236375" y="319463"/>
                        </a:cubicBezTo>
                        <a:cubicBezTo>
                          <a:pt x="280564" y="251188"/>
                          <a:pt x="314907" y="177052"/>
                          <a:pt x="349068" y="103236"/>
                        </a:cubicBezTo>
                        <a:cubicBezTo>
                          <a:pt x="384648" y="26444"/>
                          <a:pt x="355387" y="-24842"/>
                          <a:pt x="275802" y="12432"/>
                        </a:cubicBezTo>
                        <a:cubicBezTo>
                          <a:pt x="228682" y="34503"/>
                          <a:pt x="167413" y="140282"/>
                          <a:pt x="146349" y="181998"/>
                        </a:cubicBezTo>
                        <a:cubicBezTo>
                          <a:pt x="71206" y="330728"/>
                          <a:pt x="102252" y="517374"/>
                          <a:pt x="0" y="654748"/>
                        </a:cubicBezTo>
                        <a:close/>
                      </a:path>
                    </a:pathLst>
                  </a:custGeom>
                  <a:solidFill>
                    <a:srgbClr val="80A0A1"/>
                  </a:solidFill>
                  <a:ln w="4577" cap="flat">
                    <a:noFill/>
                    <a:prstDash val="solid"/>
                    <a:miter/>
                  </a:ln>
                </p:spPr>
                <p:txBody>
                  <a:bodyPr rtlCol="0" anchor="ctr"/>
                  <a:lstStyle/>
                  <a:p>
                    <a:endParaRPr lang="th-TH"/>
                  </a:p>
                </p:txBody>
              </p:sp>
              <p:sp>
                <p:nvSpPr>
                  <p:cNvPr id="2733" name="Freeform: Shape 2732">
                    <a:extLst>
                      <a:ext uri="{FF2B5EF4-FFF2-40B4-BE49-F238E27FC236}">
                        <a16:creationId xmlns:a16="http://schemas.microsoft.com/office/drawing/2014/main" id="{0809CDE4-17DB-4F96-A42C-6614C351B078}"/>
                      </a:ext>
                    </a:extLst>
                  </p:cNvPr>
                  <p:cNvSpPr/>
                  <p:nvPr/>
                </p:nvSpPr>
                <p:spPr>
                  <a:xfrm>
                    <a:off x="7022168" y="323231"/>
                    <a:ext cx="200796" cy="400088"/>
                  </a:xfrm>
                  <a:custGeom>
                    <a:avLst/>
                    <a:gdLst>
                      <a:gd name="connsiteX0" fmla="*/ 144945 w 200796"/>
                      <a:gd name="connsiteY0" fmla="*/ 171727 h 400088"/>
                      <a:gd name="connsiteX1" fmla="*/ 5831 w 200796"/>
                      <a:gd name="connsiteY1" fmla="*/ 400089 h 400088"/>
                      <a:gd name="connsiteX2" fmla="*/ 71633 w 200796"/>
                      <a:gd name="connsiteY2" fmla="*/ 63430 h 400088"/>
                      <a:gd name="connsiteX3" fmla="*/ 193026 w 200796"/>
                      <a:gd name="connsiteY3" fmla="*/ 20249 h 400088"/>
                      <a:gd name="connsiteX4" fmla="*/ 144945 w 200796"/>
                      <a:gd name="connsiteY4" fmla="*/ 171727 h 40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96" h="400088">
                        <a:moveTo>
                          <a:pt x="144945" y="171727"/>
                        </a:moveTo>
                        <a:cubicBezTo>
                          <a:pt x="98558" y="247832"/>
                          <a:pt x="52217" y="323937"/>
                          <a:pt x="5831" y="400089"/>
                        </a:cubicBezTo>
                        <a:cubicBezTo>
                          <a:pt x="-12074" y="284786"/>
                          <a:pt x="11646" y="163484"/>
                          <a:pt x="71633" y="63430"/>
                        </a:cubicBezTo>
                        <a:cubicBezTo>
                          <a:pt x="93842" y="26385"/>
                          <a:pt x="152088" y="-30809"/>
                          <a:pt x="193026" y="20249"/>
                        </a:cubicBezTo>
                        <a:cubicBezTo>
                          <a:pt x="221829" y="56195"/>
                          <a:pt x="162575" y="142787"/>
                          <a:pt x="144945" y="171727"/>
                        </a:cubicBezTo>
                        <a:close/>
                      </a:path>
                    </a:pathLst>
                  </a:custGeom>
                  <a:solidFill>
                    <a:srgbClr val="5E7A8E"/>
                  </a:solidFill>
                  <a:ln w="4577" cap="flat">
                    <a:noFill/>
                    <a:prstDash val="solid"/>
                    <a:miter/>
                  </a:ln>
                </p:spPr>
                <p:txBody>
                  <a:bodyPr rtlCol="0" anchor="ctr"/>
                  <a:lstStyle/>
                  <a:p>
                    <a:endParaRPr lang="th-TH"/>
                  </a:p>
                </p:txBody>
              </p:sp>
            </p:grpSp>
            <p:sp>
              <p:nvSpPr>
                <p:cNvPr id="2726" name="Freeform: Shape 2725">
                  <a:extLst>
                    <a:ext uri="{FF2B5EF4-FFF2-40B4-BE49-F238E27FC236}">
                      <a16:creationId xmlns:a16="http://schemas.microsoft.com/office/drawing/2014/main" id="{26B965C1-6F8A-4392-A343-B899357E832E}"/>
                    </a:ext>
                  </a:extLst>
                </p:cNvPr>
                <p:cNvSpPr/>
                <p:nvPr/>
              </p:nvSpPr>
              <p:spPr>
                <a:xfrm>
                  <a:off x="6621508" y="286835"/>
                  <a:ext cx="400308" cy="186386"/>
                </a:xfrm>
                <a:custGeom>
                  <a:avLst/>
                  <a:gdLst>
                    <a:gd name="connsiteX0" fmla="*/ 236513 w 400308"/>
                    <a:gd name="connsiteY0" fmla="*/ 179731 h 186386"/>
                    <a:gd name="connsiteX1" fmla="*/ 102161 w 400308"/>
                    <a:gd name="connsiteY1" fmla="*/ 90850 h 186386"/>
                    <a:gd name="connsiteX2" fmla="*/ 0 w 400308"/>
                    <a:gd name="connsiteY2" fmla="*/ 0 h 186386"/>
                    <a:gd name="connsiteX3" fmla="*/ 400308 w 400308"/>
                    <a:gd name="connsiteY3" fmla="*/ 114707 h 186386"/>
                    <a:gd name="connsiteX4" fmla="*/ 236513 w 400308"/>
                    <a:gd name="connsiteY4" fmla="*/ 179731 h 186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308" h="186386">
                      <a:moveTo>
                        <a:pt x="236513" y="179731"/>
                      </a:moveTo>
                      <a:cubicBezTo>
                        <a:pt x="184768" y="163796"/>
                        <a:pt x="142640" y="126842"/>
                        <a:pt x="102161" y="90850"/>
                      </a:cubicBezTo>
                      <a:cubicBezTo>
                        <a:pt x="68092" y="60582"/>
                        <a:pt x="34069" y="30268"/>
                        <a:pt x="0" y="0"/>
                      </a:cubicBezTo>
                      <a:cubicBezTo>
                        <a:pt x="99276" y="88286"/>
                        <a:pt x="283403" y="84119"/>
                        <a:pt x="400308" y="114707"/>
                      </a:cubicBezTo>
                      <a:cubicBezTo>
                        <a:pt x="373108" y="175976"/>
                        <a:pt x="299155" y="199055"/>
                        <a:pt x="236513" y="179731"/>
                      </a:cubicBezTo>
                      <a:close/>
                    </a:path>
                  </a:pathLst>
                </a:custGeom>
                <a:solidFill>
                  <a:srgbClr val="5E7A8E"/>
                </a:solidFill>
                <a:ln w="4577" cap="flat">
                  <a:noFill/>
                  <a:prstDash val="solid"/>
                  <a:miter/>
                </a:ln>
              </p:spPr>
              <p:txBody>
                <a:bodyPr rtlCol="0" anchor="ctr"/>
                <a:lstStyle/>
                <a:p>
                  <a:endParaRPr lang="th-TH"/>
                </a:p>
              </p:txBody>
            </p:sp>
            <p:sp>
              <p:nvSpPr>
                <p:cNvPr id="2727" name="Freeform: Shape 2726">
                  <a:extLst>
                    <a:ext uri="{FF2B5EF4-FFF2-40B4-BE49-F238E27FC236}">
                      <a16:creationId xmlns:a16="http://schemas.microsoft.com/office/drawing/2014/main" id="{3C7A4E4C-AEAF-473C-B9F5-0052D04F8DF6}"/>
                    </a:ext>
                  </a:extLst>
                </p:cNvPr>
                <p:cNvSpPr/>
                <p:nvPr/>
              </p:nvSpPr>
              <p:spPr>
                <a:xfrm>
                  <a:off x="6556805" y="510185"/>
                  <a:ext cx="385499" cy="313096"/>
                </a:xfrm>
                <a:custGeom>
                  <a:avLst/>
                  <a:gdLst>
                    <a:gd name="connsiteX0" fmla="*/ 146853 w 385499"/>
                    <a:gd name="connsiteY0" fmla="*/ 229664 h 313096"/>
                    <a:gd name="connsiteX1" fmla="*/ 0 w 385499"/>
                    <a:gd name="connsiteY1" fmla="*/ 313096 h 313096"/>
                    <a:gd name="connsiteX2" fmla="*/ 334460 w 385499"/>
                    <a:gd name="connsiteY2" fmla="*/ 661 h 313096"/>
                    <a:gd name="connsiteX3" fmla="*/ 146853 w 385499"/>
                    <a:gd name="connsiteY3" fmla="*/ 229664 h 313096"/>
                  </a:gdLst>
                  <a:ahLst/>
                  <a:cxnLst>
                    <a:cxn ang="0">
                      <a:pos x="connsiteX0" y="connsiteY0"/>
                    </a:cxn>
                    <a:cxn ang="0">
                      <a:pos x="connsiteX1" y="connsiteY1"/>
                    </a:cxn>
                    <a:cxn ang="0">
                      <a:pos x="connsiteX2" y="connsiteY2"/>
                    </a:cxn>
                    <a:cxn ang="0">
                      <a:pos x="connsiteX3" y="connsiteY3"/>
                    </a:cxn>
                  </a:cxnLst>
                  <a:rect l="l" t="t" r="r" b="b"/>
                  <a:pathLst>
                    <a:path w="385499" h="313096">
                      <a:moveTo>
                        <a:pt x="146853" y="229664"/>
                      </a:moveTo>
                      <a:cubicBezTo>
                        <a:pt x="97902" y="257460"/>
                        <a:pt x="48951" y="285301"/>
                        <a:pt x="0" y="313096"/>
                      </a:cubicBezTo>
                      <a:cubicBezTo>
                        <a:pt x="94101" y="259658"/>
                        <a:pt x="190721" y="12476"/>
                        <a:pt x="334460" y="661"/>
                      </a:cubicBezTo>
                      <a:cubicBezTo>
                        <a:pt x="506453" y="-13488"/>
                        <a:pt x="192370" y="203792"/>
                        <a:pt x="146853" y="229664"/>
                      </a:cubicBezTo>
                      <a:close/>
                    </a:path>
                  </a:pathLst>
                </a:custGeom>
                <a:solidFill>
                  <a:srgbClr val="5E7A8E"/>
                </a:solidFill>
                <a:ln w="4577" cap="flat">
                  <a:noFill/>
                  <a:prstDash val="solid"/>
                  <a:miter/>
                </a:ln>
              </p:spPr>
              <p:txBody>
                <a:bodyPr rtlCol="0" anchor="ctr"/>
                <a:lstStyle/>
                <a:p>
                  <a:endParaRPr lang="th-TH"/>
                </a:p>
              </p:txBody>
            </p:sp>
            <p:sp>
              <p:nvSpPr>
                <p:cNvPr id="2728" name="Freeform: Shape 2727">
                  <a:extLst>
                    <a:ext uri="{FF2B5EF4-FFF2-40B4-BE49-F238E27FC236}">
                      <a16:creationId xmlns:a16="http://schemas.microsoft.com/office/drawing/2014/main" id="{D1606F9B-09DC-44AA-8B6D-1BB404C700B0}"/>
                    </a:ext>
                  </a:extLst>
                </p:cNvPr>
                <p:cNvSpPr/>
                <p:nvPr/>
              </p:nvSpPr>
              <p:spPr>
                <a:xfrm>
                  <a:off x="6238417" y="313166"/>
                  <a:ext cx="543727" cy="233292"/>
                </a:xfrm>
                <a:custGeom>
                  <a:avLst/>
                  <a:gdLst>
                    <a:gd name="connsiteX0" fmla="*/ 147448 w 543727"/>
                    <a:gd name="connsiteY0" fmla="*/ 176526 h 233292"/>
                    <a:gd name="connsiteX1" fmla="*/ 86088 w 543727"/>
                    <a:gd name="connsiteY1" fmla="*/ 133161 h 233292"/>
                    <a:gd name="connsiteX2" fmla="*/ 0 w 543727"/>
                    <a:gd name="connsiteY2" fmla="*/ 0 h 233292"/>
                    <a:gd name="connsiteX3" fmla="*/ 156927 w 543727"/>
                    <a:gd name="connsiteY3" fmla="*/ 93643 h 233292"/>
                    <a:gd name="connsiteX4" fmla="*/ 342428 w 543727"/>
                    <a:gd name="connsiteY4" fmla="*/ 166543 h 233292"/>
                    <a:gd name="connsiteX5" fmla="*/ 543727 w 543727"/>
                    <a:gd name="connsiteY5" fmla="*/ 156927 h 233292"/>
                    <a:gd name="connsiteX6" fmla="*/ 147448 w 543727"/>
                    <a:gd name="connsiteY6" fmla="*/ 176526 h 233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727" h="233292">
                      <a:moveTo>
                        <a:pt x="147448" y="176526"/>
                      </a:moveTo>
                      <a:cubicBezTo>
                        <a:pt x="125423" y="164483"/>
                        <a:pt x="104359" y="150425"/>
                        <a:pt x="86088" y="133161"/>
                      </a:cubicBezTo>
                      <a:cubicBezTo>
                        <a:pt x="47440" y="96666"/>
                        <a:pt x="23308" y="47760"/>
                        <a:pt x="0" y="0"/>
                      </a:cubicBezTo>
                      <a:cubicBezTo>
                        <a:pt x="52294" y="31230"/>
                        <a:pt x="104633" y="62414"/>
                        <a:pt x="156927" y="93643"/>
                      </a:cubicBezTo>
                      <a:cubicBezTo>
                        <a:pt x="214579" y="128033"/>
                        <a:pt x="275344" y="163430"/>
                        <a:pt x="342428" y="166543"/>
                      </a:cubicBezTo>
                      <a:cubicBezTo>
                        <a:pt x="409146" y="169611"/>
                        <a:pt x="482870" y="133711"/>
                        <a:pt x="543727" y="156927"/>
                      </a:cubicBezTo>
                      <a:cubicBezTo>
                        <a:pt x="520053" y="288944"/>
                        <a:pt x="224149" y="218517"/>
                        <a:pt x="147448" y="176526"/>
                      </a:cubicBezTo>
                      <a:close/>
                    </a:path>
                  </a:pathLst>
                </a:custGeom>
                <a:solidFill>
                  <a:srgbClr val="80A0A1"/>
                </a:solidFill>
                <a:ln w="4577" cap="flat">
                  <a:noFill/>
                  <a:prstDash val="solid"/>
                  <a:miter/>
                </a:ln>
              </p:spPr>
              <p:txBody>
                <a:bodyPr rtlCol="0" anchor="ctr"/>
                <a:lstStyle/>
                <a:p>
                  <a:endParaRPr lang="th-TH"/>
                </a:p>
              </p:txBody>
            </p:sp>
            <p:sp>
              <p:nvSpPr>
                <p:cNvPr id="2729" name="Freeform: Shape 2728">
                  <a:extLst>
                    <a:ext uri="{FF2B5EF4-FFF2-40B4-BE49-F238E27FC236}">
                      <a16:creationId xmlns:a16="http://schemas.microsoft.com/office/drawing/2014/main" id="{826E728D-84F4-4CCA-AB77-5AC1A2613033}"/>
                    </a:ext>
                  </a:extLst>
                </p:cNvPr>
                <p:cNvSpPr/>
                <p:nvPr/>
              </p:nvSpPr>
              <p:spPr>
                <a:xfrm>
                  <a:off x="6210438" y="693097"/>
                  <a:ext cx="275481" cy="342473"/>
                </a:xfrm>
                <a:custGeom>
                  <a:avLst/>
                  <a:gdLst>
                    <a:gd name="connsiteX0" fmla="*/ 237566 w 275481"/>
                    <a:gd name="connsiteY0" fmla="*/ 54309 h 342473"/>
                    <a:gd name="connsiteX1" fmla="*/ 177533 w 275481"/>
                    <a:gd name="connsiteY1" fmla="*/ 169337 h 342473"/>
                    <a:gd name="connsiteX2" fmla="*/ 0 w 275481"/>
                    <a:gd name="connsiteY2" fmla="*/ 342474 h 342473"/>
                    <a:gd name="connsiteX3" fmla="*/ 172771 w 275481"/>
                    <a:gd name="connsiteY3" fmla="*/ 95704 h 342473"/>
                    <a:gd name="connsiteX4" fmla="*/ 275481 w 275481"/>
                    <a:gd name="connsiteY4" fmla="*/ 0 h 342473"/>
                    <a:gd name="connsiteX5" fmla="*/ 237566 w 275481"/>
                    <a:gd name="connsiteY5" fmla="*/ 54309 h 342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481" h="342473">
                      <a:moveTo>
                        <a:pt x="237566" y="54309"/>
                      </a:moveTo>
                      <a:cubicBezTo>
                        <a:pt x="215174" y="91308"/>
                        <a:pt x="200063" y="132383"/>
                        <a:pt x="177533" y="169337"/>
                      </a:cubicBezTo>
                      <a:cubicBezTo>
                        <a:pt x="134260" y="240405"/>
                        <a:pt x="66352" y="292286"/>
                        <a:pt x="0" y="342474"/>
                      </a:cubicBezTo>
                      <a:cubicBezTo>
                        <a:pt x="14470" y="241458"/>
                        <a:pt x="108068" y="174603"/>
                        <a:pt x="172771" y="95704"/>
                      </a:cubicBezTo>
                      <a:cubicBezTo>
                        <a:pt x="203680" y="58018"/>
                        <a:pt x="228774" y="18317"/>
                        <a:pt x="275481" y="0"/>
                      </a:cubicBezTo>
                      <a:cubicBezTo>
                        <a:pt x="266094" y="15706"/>
                        <a:pt x="248785" y="35809"/>
                        <a:pt x="237566" y="54309"/>
                      </a:cubicBezTo>
                      <a:close/>
                    </a:path>
                  </a:pathLst>
                </a:custGeom>
                <a:solidFill>
                  <a:srgbClr val="80A0A1"/>
                </a:solidFill>
                <a:ln w="4577" cap="flat">
                  <a:noFill/>
                  <a:prstDash val="solid"/>
                  <a:miter/>
                </a:ln>
              </p:spPr>
              <p:txBody>
                <a:bodyPr rtlCol="0" anchor="ctr"/>
                <a:lstStyle/>
                <a:p>
                  <a:endParaRPr lang="th-TH"/>
                </a:p>
              </p:txBody>
            </p:sp>
            <p:sp>
              <p:nvSpPr>
                <p:cNvPr id="2730" name="Freeform: Shape 2729">
                  <a:extLst>
                    <a:ext uri="{FF2B5EF4-FFF2-40B4-BE49-F238E27FC236}">
                      <a16:creationId xmlns:a16="http://schemas.microsoft.com/office/drawing/2014/main" id="{2EE04E85-1A30-4744-A862-19240ADCF882}"/>
                    </a:ext>
                  </a:extLst>
                </p:cNvPr>
                <p:cNvSpPr/>
                <p:nvPr/>
              </p:nvSpPr>
              <p:spPr>
                <a:xfrm>
                  <a:off x="5579296" y="964563"/>
                  <a:ext cx="237657" cy="227934"/>
                </a:xfrm>
                <a:custGeom>
                  <a:avLst/>
                  <a:gdLst>
                    <a:gd name="connsiteX0" fmla="*/ 0 w 237657"/>
                    <a:gd name="connsiteY0" fmla="*/ 227935 h 227934"/>
                    <a:gd name="connsiteX1" fmla="*/ 237657 w 237657"/>
                    <a:gd name="connsiteY1" fmla="*/ 1038 h 227934"/>
                    <a:gd name="connsiteX2" fmla="*/ 0 w 237657"/>
                    <a:gd name="connsiteY2" fmla="*/ 227935 h 227934"/>
                  </a:gdLst>
                  <a:ahLst/>
                  <a:cxnLst>
                    <a:cxn ang="0">
                      <a:pos x="connsiteX0" y="connsiteY0"/>
                    </a:cxn>
                    <a:cxn ang="0">
                      <a:pos x="connsiteX1" y="connsiteY1"/>
                    </a:cxn>
                    <a:cxn ang="0">
                      <a:pos x="connsiteX2" y="connsiteY2"/>
                    </a:cxn>
                  </a:cxnLst>
                  <a:rect l="l" t="t" r="r" b="b"/>
                  <a:pathLst>
                    <a:path w="237657" h="227934">
                      <a:moveTo>
                        <a:pt x="0" y="227935"/>
                      </a:moveTo>
                      <a:cubicBezTo>
                        <a:pt x="64200" y="153615"/>
                        <a:pt x="233261" y="110984"/>
                        <a:pt x="237657" y="1038"/>
                      </a:cubicBezTo>
                      <a:cubicBezTo>
                        <a:pt x="134306" y="-15218"/>
                        <a:pt x="55408" y="163827"/>
                        <a:pt x="0" y="227935"/>
                      </a:cubicBezTo>
                      <a:close/>
                    </a:path>
                  </a:pathLst>
                </a:custGeom>
                <a:solidFill>
                  <a:srgbClr val="A6BBC9"/>
                </a:solidFill>
                <a:ln w="4577" cap="flat">
                  <a:noFill/>
                  <a:prstDash val="solid"/>
                  <a:miter/>
                </a:ln>
              </p:spPr>
              <p:txBody>
                <a:bodyPr rtlCol="0" anchor="ctr"/>
                <a:lstStyle/>
                <a:p>
                  <a:endParaRPr lang="th-TH"/>
                </a:p>
              </p:txBody>
            </p:sp>
            <p:sp>
              <p:nvSpPr>
                <p:cNvPr id="2731" name="Freeform: Shape 2730">
                  <a:extLst>
                    <a:ext uri="{FF2B5EF4-FFF2-40B4-BE49-F238E27FC236}">
                      <a16:creationId xmlns:a16="http://schemas.microsoft.com/office/drawing/2014/main" id="{28CEB895-7530-42A0-B162-76F3840BBE03}"/>
                    </a:ext>
                  </a:extLst>
                </p:cNvPr>
                <p:cNvSpPr/>
                <p:nvPr/>
              </p:nvSpPr>
              <p:spPr>
                <a:xfrm>
                  <a:off x="5678068" y="202787"/>
                  <a:ext cx="2394157" cy="899456"/>
                </a:xfrm>
                <a:custGeom>
                  <a:avLst/>
                  <a:gdLst>
                    <a:gd name="connsiteX0" fmla="*/ 2370117 w 2394157"/>
                    <a:gd name="connsiteY0" fmla="*/ 244548 h 899456"/>
                    <a:gd name="connsiteX1" fmla="*/ 2262691 w 2394157"/>
                    <a:gd name="connsiteY1" fmla="*/ 124574 h 899456"/>
                    <a:gd name="connsiteX2" fmla="*/ 2117395 w 2394157"/>
                    <a:gd name="connsiteY2" fmla="*/ 50896 h 899456"/>
                    <a:gd name="connsiteX3" fmla="*/ 1955797 w 2394157"/>
                    <a:gd name="connsiteY3" fmla="*/ 22826 h 899456"/>
                    <a:gd name="connsiteX4" fmla="*/ 1873510 w 2394157"/>
                    <a:gd name="connsiteY4" fmla="*/ 25482 h 899456"/>
                    <a:gd name="connsiteX5" fmla="*/ 1791772 w 2394157"/>
                    <a:gd name="connsiteY5" fmla="*/ 38028 h 899456"/>
                    <a:gd name="connsiteX6" fmla="*/ 1633059 w 2394157"/>
                    <a:gd name="connsiteY6" fmla="*/ 86201 h 899456"/>
                    <a:gd name="connsiteX7" fmla="*/ 1481856 w 2394157"/>
                    <a:gd name="connsiteY7" fmla="*/ 156399 h 899456"/>
                    <a:gd name="connsiteX8" fmla="*/ 1193004 w 2394157"/>
                    <a:gd name="connsiteY8" fmla="*/ 326194 h 899456"/>
                    <a:gd name="connsiteX9" fmla="*/ 1046608 w 2394157"/>
                    <a:gd name="connsiteY9" fmla="*/ 408893 h 899456"/>
                    <a:gd name="connsiteX10" fmla="*/ 893345 w 2394157"/>
                    <a:gd name="connsiteY10" fmla="*/ 478450 h 899456"/>
                    <a:gd name="connsiteX11" fmla="*/ 732800 w 2394157"/>
                    <a:gd name="connsiteY11" fmla="*/ 528454 h 899456"/>
                    <a:gd name="connsiteX12" fmla="*/ 652665 w 2394157"/>
                    <a:gd name="connsiteY12" fmla="*/ 552632 h 899456"/>
                    <a:gd name="connsiteX13" fmla="*/ 632929 w 2394157"/>
                    <a:gd name="connsiteY13" fmla="*/ 559455 h 899456"/>
                    <a:gd name="connsiteX14" fmla="*/ 612918 w 2394157"/>
                    <a:gd name="connsiteY14" fmla="*/ 566186 h 899456"/>
                    <a:gd name="connsiteX15" fmla="*/ 572118 w 2394157"/>
                    <a:gd name="connsiteY15" fmla="*/ 576947 h 899456"/>
                    <a:gd name="connsiteX16" fmla="*/ 489648 w 2394157"/>
                    <a:gd name="connsiteY16" fmla="*/ 592791 h 899456"/>
                    <a:gd name="connsiteX17" fmla="*/ 408963 w 2394157"/>
                    <a:gd name="connsiteY17" fmla="*/ 613764 h 899456"/>
                    <a:gd name="connsiteX18" fmla="*/ 370910 w 2394157"/>
                    <a:gd name="connsiteY18" fmla="*/ 630523 h 899456"/>
                    <a:gd name="connsiteX19" fmla="*/ 352640 w 2394157"/>
                    <a:gd name="connsiteY19" fmla="*/ 640689 h 899456"/>
                    <a:gd name="connsiteX20" fmla="*/ 334323 w 2394157"/>
                    <a:gd name="connsiteY20" fmla="*/ 650900 h 899456"/>
                    <a:gd name="connsiteX21" fmla="*/ 260919 w 2394157"/>
                    <a:gd name="connsiteY21" fmla="*/ 691518 h 899456"/>
                    <a:gd name="connsiteX22" fmla="*/ 189256 w 2394157"/>
                    <a:gd name="connsiteY22" fmla="*/ 734928 h 899456"/>
                    <a:gd name="connsiteX23" fmla="*/ 154821 w 2394157"/>
                    <a:gd name="connsiteY23" fmla="*/ 758739 h 899456"/>
                    <a:gd name="connsiteX24" fmla="*/ 121530 w 2394157"/>
                    <a:gd name="connsiteY24" fmla="*/ 784153 h 899456"/>
                    <a:gd name="connsiteX25" fmla="*/ 0 w 2394157"/>
                    <a:gd name="connsiteY25" fmla="*/ 899456 h 899456"/>
                    <a:gd name="connsiteX26" fmla="*/ 120431 w 2394157"/>
                    <a:gd name="connsiteY26" fmla="*/ 782826 h 899456"/>
                    <a:gd name="connsiteX27" fmla="*/ 153539 w 2394157"/>
                    <a:gd name="connsiteY27" fmla="*/ 756999 h 899456"/>
                    <a:gd name="connsiteX28" fmla="*/ 187836 w 2394157"/>
                    <a:gd name="connsiteY28" fmla="*/ 732776 h 899456"/>
                    <a:gd name="connsiteX29" fmla="*/ 259179 w 2394157"/>
                    <a:gd name="connsiteY29" fmla="*/ 688541 h 899456"/>
                    <a:gd name="connsiteX30" fmla="*/ 332171 w 2394157"/>
                    <a:gd name="connsiteY30" fmla="*/ 647191 h 899456"/>
                    <a:gd name="connsiteX31" fmla="*/ 350396 w 2394157"/>
                    <a:gd name="connsiteY31" fmla="*/ 636797 h 899456"/>
                    <a:gd name="connsiteX32" fmla="*/ 368667 w 2394157"/>
                    <a:gd name="connsiteY32" fmla="*/ 626356 h 899456"/>
                    <a:gd name="connsiteX33" fmla="*/ 407131 w 2394157"/>
                    <a:gd name="connsiteY33" fmla="*/ 608910 h 899456"/>
                    <a:gd name="connsiteX34" fmla="*/ 488457 w 2394157"/>
                    <a:gd name="connsiteY34" fmla="*/ 586884 h 899456"/>
                    <a:gd name="connsiteX35" fmla="*/ 570561 w 2394157"/>
                    <a:gd name="connsiteY35" fmla="*/ 570216 h 899456"/>
                    <a:gd name="connsiteX36" fmla="*/ 610720 w 2394157"/>
                    <a:gd name="connsiteY36" fmla="*/ 559180 h 899456"/>
                    <a:gd name="connsiteX37" fmla="*/ 630365 w 2394157"/>
                    <a:gd name="connsiteY37" fmla="*/ 552312 h 899456"/>
                    <a:gd name="connsiteX38" fmla="*/ 650192 w 2394157"/>
                    <a:gd name="connsiteY38" fmla="*/ 545260 h 899456"/>
                    <a:gd name="connsiteX39" fmla="*/ 730419 w 2394157"/>
                    <a:gd name="connsiteY39" fmla="*/ 520120 h 899456"/>
                    <a:gd name="connsiteX40" fmla="*/ 889590 w 2394157"/>
                    <a:gd name="connsiteY40" fmla="*/ 468742 h 899456"/>
                    <a:gd name="connsiteX41" fmla="*/ 1040976 w 2394157"/>
                    <a:gd name="connsiteY41" fmla="*/ 398132 h 899456"/>
                    <a:gd name="connsiteX42" fmla="*/ 1185814 w 2394157"/>
                    <a:gd name="connsiteY42" fmla="*/ 314288 h 899456"/>
                    <a:gd name="connsiteX43" fmla="*/ 1473659 w 2394157"/>
                    <a:gd name="connsiteY43" fmla="*/ 141059 h 899456"/>
                    <a:gd name="connsiteX44" fmla="*/ 1625916 w 2394157"/>
                    <a:gd name="connsiteY44" fmla="*/ 68434 h 899456"/>
                    <a:gd name="connsiteX45" fmla="*/ 1787376 w 2394157"/>
                    <a:gd name="connsiteY45" fmla="*/ 17605 h 899456"/>
                    <a:gd name="connsiteX46" fmla="*/ 1871220 w 2394157"/>
                    <a:gd name="connsiteY46" fmla="*/ 3868 h 899456"/>
                    <a:gd name="connsiteX47" fmla="*/ 1956438 w 2394157"/>
                    <a:gd name="connsiteY47" fmla="*/ 205 h 899456"/>
                    <a:gd name="connsiteX48" fmla="*/ 2124676 w 2394157"/>
                    <a:gd name="connsiteY48" fmla="*/ 27634 h 899456"/>
                    <a:gd name="connsiteX49" fmla="*/ 2278077 w 2394157"/>
                    <a:gd name="connsiteY49" fmla="*/ 103510 h 899456"/>
                    <a:gd name="connsiteX50" fmla="*/ 2394158 w 2394157"/>
                    <a:gd name="connsiteY50" fmla="*/ 230581 h 899456"/>
                    <a:gd name="connsiteX51" fmla="*/ 2370117 w 2394157"/>
                    <a:gd name="connsiteY51" fmla="*/ 244548 h 89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394157" h="899456">
                      <a:moveTo>
                        <a:pt x="2370117" y="244548"/>
                      </a:moveTo>
                      <a:cubicBezTo>
                        <a:pt x="2343467" y="197657"/>
                        <a:pt x="2306239" y="156949"/>
                        <a:pt x="2262691" y="124574"/>
                      </a:cubicBezTo>
                      <a:cubicBezTo>
                        <a:pt x="2219097" y="92108"/>
                        <a:pt x="2169460" y="67655"/>
                        <a:pt x="2117395" y="50896"/>
                      </a:cubicBezTo>
                      <a:cubicBezTo>
                        <a:pt x="2065284" y="34090"/>
                        <a:pt x="2010655" y="24795"/>
                        <a:pt x="1955797" y="22826"/>
                      </a:cubicBezTo>
                      <a:cubicBezTo>
                        <a:pt x="1928322" y="21864"/>
                        <a:pt x="1900893" y="22688"/>
                        <a:pt x="1873510" y="25482"/>
                      </a:cubicBezTo>
                      <a:cubicBezTo>
                        <a:pt x="1846081" y="28092"/>
                        <a:pt x="1818789" y="32442"/>
                        <a:pt x="1791772" y="38028"/>
                      </a:cubicBezTo>
                      <a:cubicBezTo>
                        <a:pt x="1737647" y="49156"/>
                        <a:pt x="1684666" y="65961"/>
                        <a:pt x="1633059" y="86201"/>
                      </a:cubicBezTo>
                      <a:cubicBezTo>
                        <a:pt x="1581452" y="106532"/>
                        <a:pt x="1531127" y="130436"/>
                        <a:pt x="1481856" y="156399"/>
                      </a:cubicBezTo>
                      <a:cubicBezTo>
                        <a:pt x="1383267" y="208281"/>
                        <a:pt x="1289120" y="268725"/>
                        <a:pt x="1193004" y="326194"/>
                      </a:cubicBezTo>
                      <a:cubicBezTo>
                        <a:pt x="1144923" y="354905"/>
                        <a:pt x="1096384" y="382975"/>
                        <a:pt x="1046608" y="408893"/>
                      </a:cubicBezTo>
                      <a:cubicBezTo>
                        <a:pt x="996833" y="434765"/>
                        <a:pt x="945867" y="458577"/>
                        <a:pt x="893345" y="478450"/>
                      </a:cubicBezTo>
                      <a:cubicBezTo>
                        <a:pt x="840868" y="498690"/>
                        <a:pt x="786559" y="513343"/>
                        <a:pt x="732800" y="528454"/>
                      </a:cubicBezTo>
                      <a:cubicBezTo>
                        <a:pt x="705920" y="536056"/>
                        <a:pt x="679087" y="543794"/>
                        <a:pt x="652665" y="552632"/>
                      </a:cubicBezTo>
                      <a:cubicBezTo>
                        <a:pt x="646025" y="554830"/>
                        <a:pt x="639477" y="557120"/>
                        <a:pt x="632929" y="559455"/>
                      </a:cubicBezTo>
                      <a:cubicBezTo>
                        <a:pt x="626335" y="561790"/>
                        <a:pt x="619604" y="564080"/>
                        <a:pt x="612918" y="566186"/>
                      </a:cubicBezTo>
                      <a:cubicBezTo>
                        <a:pt x="599455" y="570353"/>
                        <a:pt x="585810" y="573879"/>
                        <a:pt x="572118" y="576947"/>
                      </a:cubicBezTo>
                      <a:cubicBezTo>
                        <a:pt x="544689" y="583129"/>
                        <a:pt x="517031" y="587525"/>
                        <a:pt x="489648" y="592791"/>
                      </a:cubicBezTo>
                      <a:cubicBezTo>
                        <a:pt x="462264" y="598011"/>
                        <a:pt x="435064" y="604193"/>
                        <a:pt x="408963" y="613764"/>
                      </a:cubicBezTo>
                      <a:cubicBezTo>
                        <a:pt x="395913" y="618526"/>
                        <a:pt x="383183" y="624067"/>
                        <a:pt x="370910" y="630523"/>
                      </a:cubicBezTo>
                      <a:cubicBezTo>
                        <a:pt x="364820" y="633820"/>
                        <a:pt x="358730" y="637255"/>
                        <a:pt x="352640" y="640689"/>
                      </a:cubicBezTo>
                      <a:lnTo>
                        <a:pt x="334323" y="650900"/>
                      </a:lnTo>
                      <a:cubicBezTo>
                        <a:pt x="309825" y="664455"/>
                        <a:pt x="285235" y="677734"/>
                        <a:pt x="260919" y="691518"/>
                      </a:cubicBezTo>
                      <a:cubicBezTo>
                        <a:pt x="236604" y="705255"/>
                        <a:pt x="212610" y="719588"/>
                        <a:pt x="189256" y="734928"/>
                      </a:cubicBezTo>
                      <a:cubicBezTo>
                        <a:pt x="177625" y="742621"/>
                        <a:pt x="166131" y="750543"/>
                        <a:pt x="154821" y="758739"/>
                      </a:cubicBezTo>
                      <a:cubicBezTo>
                        <a:pt x="143510" y="766936"/>
                        <a:pt x="132429" y="775453"/>
                        <a:pt x="121530" y="784153"/>
                      </a:cubicBezTo>
                      <a:cubicBezTo>
                        <a:pt x="77937" y="819092"/>
                        <a:pt x="37732" y="858198"/>
                        <a:pt x="0" y="899456"/>
                      </a:cubicBezTo>
                      <a:cubicBezTo>
                        <a:pt x="37274" y="857786"/>
                        <a:pt x="77113" y="818268"/>
                        <a:pt x="120431" y="782826"/>
                      </a:cubicBezTo>
                      <a:cubicBezTo>
                        <a:pt x="131284" y="773988"/>
                        <a:pt x="142320" y="765379"/>
                        <a:pt x="153539" y="756999"/>
                      </a:cubicBezTo>
                      <a:cubicBezTo>
                        <a:pt x="164803" y="748665"/>
                        <a:pt x="176251" y="740606"/>
                        <a:pt x="187836" y="732776"/>
                      </a:cubicBezTo>
                      <a:cubicBezTo>
                        <a:pt x="211098" y="717161"/>
                        <a:pt x="234956" y="702553"/>
                        <a:pt x="259179" y="688541"/>
                      </a:cubicBezTo>
                      <a:cubicBezTo>
                        <a:pt x="283403" y="674483"/>
                        <a:pt x="307856" y="660975"/>
                        <a:pt x="332171" y="647191"/>
                      </a:cubicBezTo>
                      <a:lnTo>
                        <a:pt x="350396" y="636797"/>
                      </a:lnTo>
                      <a:cubicBezTo>
                        <a:pt x="356440" y="633271"/>
                        <a:pt x="362485" y="629791"/>
                        <a:pt x="368667" y="626356"/>
                      </a:cubicBezTo>
                      <a:cubicBezTo>
                        <a:pt x="381076" y="619671"/>
                        <a:pt x="393989" y="613901"/>
                        <a:pt x="407131" y="608910"/>
                      </a:cubicBezTo>
                      <a:cubicBezTo>
                        <a:pt x="433507" y="598973"/>
                        <a:pt x="460982" y="592425"/>
                        <a:pt x="488457" y="586884"/>
                      </a:cubicBezTo>
                      <a:cubicBezTo>
                        <a:pt x="515932" y="581343"/>
                        <a:pt x="543498" y="576627"/>
                        <a:pt x="570561" y="570216"/>
                      </a:cubicBezTo>
                      <a:cubicBezTo>
                        <a:pt x="584115" y="567011"/>
                        <a:pt x="597532" y="563393"/>
                        <a:pt x="610720" y="559180"/>
                      </a:cubicBezTo>
                      <a:cubicBezTo>
                        <a:pt x="617314" y="557028"/>
                        <a:pt x="623816" y="554739"/>
                        <a:pt x="630365" y="552312"/>
                      </a:cubicBezTo>
                      <a:cubicBezTo>
                        <a:pt x="636958" y="549885"/>
                        <a:pt x="643552" y="547504"/>
                        <a:pt x="650192" y="545260"/>
                      </a:cubicBezTo>
                      <a:cubicBezTo>
                        <a:pt x="676705" y="536056"/>
                        <a:pt x="703585" y="527996"/>
                        <a:pt x="730419" y="520120"/>
                      </a:cubicBezTo>
                      <a:cubicBezTo>
                        <a:pt x="784132" y="504414"/>
                        <a:pt x="837891" y="489303"/>
                        <a:pt x="889590" y="468742"/>
                      </a:cubicBezTo>
                      <a:cubicBezTo>
                        <a:pt x="941471" y="448503"/>
                        <a:pt x="991796" y="424371"/>
                        <a:pt x="1040976" y="398132"/>
                      </a:cubicBezTo>
                      <a:cubicBezTo>
                        <a:pt x="1090156" y="371894"/>
                        <a:pt x="1138191" y="343457"/>
                        <a:pt x="1185814" y="314288"/>
                      </a:cubicBezTo>
                      <a:cubicBezTo>
                        <a:pt x="1281060" y="255995"/>
                        <a:pt x="1374750" y="194452"/>
                        <a:pt x="1473659" y="141059"/>
                      </a:cubicBezTo>
                      <a:cubicBezTo>
                        <a:pt x="1523068" y="114363"/>
                        <a:pt x="1573713" y="89681"/>
                        <a:pt x="1625916" y="68434"/>
                      </a:cubicBezTo>
                      <a:cubicBezTo>
                        <a:pt x="1678163" y="47324"/>
                        <a:pt x="1732014" y="29603"/>
                        <a:pt x="1787376" y="17605"/>
                      </a:cubicBezTo>
                      <a:cubicBezTo>
                        <a:pt x="1815034" y="11607"/>
                        <a:pt x="1843013" y="6844"/>
                        <a:pt x="1871220" y="3868"/>
                      </a:cubicBezTo>
                      <a:cubicBezTo>
                        <a:pt x="1899428" y="708"/>
                        <a:pt x="1928001" y="-528"/>
                        <a:pt x="1956438" y="205"/>
                      </a:cubicBezTo>
                      <a:cubicBezTo>
                        <a:pt x="2013357" y="1670"/>
                        <a:pt x="2070138" y="10691"/>
                        <a:pt x="2124676" y="27634"/>
                      </a:cubicBezTo>
                      <a:cubicBezTo>
                        <a:pt x="2179167" y="44577"/>
                        <a:pt x="2231507" y="69625"/>
                        <a:pt x="2278077" y="103510"/>
                      </a:cubicBezTo>
                      <a:cubicBezTo>
                        <a:pt x="2324555" y="137350"/>
                        <a:pt x="2364943" y="180440"/>
                        <a:pt x="2394158" y="230581"/>
                      </a:cubicBezTo>
                      <a:lnTo>
                        <a:pt x="2370117" y="244548"/>
                      </a:lnTo>
                      <a:close/>
                    </a:path>
                  </a:pathLst>
                </a:custGeom>
                <a:solidFill>
                  <a:srgbClr val="7D859E"/>
                </a:solidFill>
                <a:ln w="4577" cap="flat">
                  <a:noFill/>
                  <a:prstDash val="solid"/>
                  <a:miter/>
                </a:ln>
              </p:spPr>
              <p:txBody>
                <a:bodyPr rtlCol="0" anchor="ctr"/>
                <a:lstStyle/>
                <a:p>
                  <a:endParaRPr lang="th-TH"/>
                </a:p>
              </p:txBody>
            </p:sp>
          </p:grpSp>
          <p:grpSp>
            <p:nvGrpSpPr>
              <p:cNvPr id="2623" name="Graphic 4">
                <a:extLst>
                  <a:ext uri="{FF2B5EF4-FFF2-40B4-BE49-F238E27FC236}">
                    <a16:creationId xmlns:a16="http://schemas.microsoft.com/office/drawing/2014/main" id="{9F9B9ECA-983D-45BA-B033-9CDF2665CC8E}"/>
                  </a:ext>
                </a:extLst>
              </p:cNvPr>
              <p:cNvGrpSpPr/>
              <p:nvPr/>
            </p:nvGrpSpPr>
            <p:grpSpPr>
              <a:xfrm rot="5129528">
                <a:off x="11706844" y="3253243"/>
                <a:ext cx="992237" cy="1662239"/>
                <a:chOff x="7334480" y="-899710"/>
                <a:chExt cx="884506" cy="1481763"/>
              </a:xfrm>
            </p:grpSpPr>
            <p:sp>
              <p:nvSpPr>
                <p:cNvPr id="2708" name="Freeform: Shape 2707">
                  <a:extLst>
                    <a:ext uri="{FF2B5EF4-FFF2-40B4-BE49-F238E27FC236}">
                      <a16:creationId xmlns:a16="http://schemas.microsoft.com/office/drawing/2014/main" id="{C61335F8-DDE8-45D0-8BD6-785AF2005652}"/>
                    </a:ext>
                  </a:extLst>
                </p:cNvPr>
                <p:cNvSpPr/>
                <p:nvPr/>
              </p:nvSpPr>
              <p:spPr>
                <a:xfrm>
                  <a:off x="7334480" y="-106741"/>
                  <a:ext cx="620619" cy="349151"/>
                </a:xfrm>
                <a:custGeom>
                  <a:avLst/>
                  <a:gdLst>
                    <a:gd name="connsiteX0" fmla="*/ 482138 w 620619"/>
                    <a:gd name="connsiteY0" fmla="*/ 175106 h 349151"/>
                    <a:gd name="connsiteX1" fmla="*/ 318846 w 620619"/>
                    <a:gd name="connsiteY1" fmla="*/ 107381 h 349151"/>
                    <a:gd name="connsiteX2" fmla="*/ 0 w 620619"/>
                    <a:gd name="connsiteY2" fmla="*/ 0 h 349151"/>
                    <a:gd name="connsiteX3" fmla="*/ 385381 w 620619"/>
                    <a:gd name="connsiteY3" fmla="*/ 219341 h 349151"/>
                    <a:gd name="connsiteX4" fmla="*/ 458280 w 620619"/>
                    <a:gd name="connsiteY4" fmla="*/ 248189 h 349151"/>
                    <a:gd name="connsiteX5" fmla="*/ 617131 w 620619"/>
                    <a:gd name="connsiteY5" fmla="*/ 329011 h 349151"/>
                    <a:gd name="connsiteX6" fmla="*/ 482138 w 620619"/>
                    <a:gd name="connsiteY6" fmla="*/ 175106 h 349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0619" h="349151">
                      <a:moveTo>
                        <a:pt x="482138" y="175106"/>
                      </a:moveTo>
                      <a:cubicBezTo>
                        <a:pt x="431172" y="145296"/>
                        <a:pt x="374803" y="126247"/>
                        <a:pt x="318846" y="107381"/>
                      </a:cubicBezTo>
                      <a:cubicBezTo>
                        <a:pt x="212564" y="71572"/>
                        <a:pt x="106282" y="35763"/>
                        <a:pt x="0" y="0"/>
                      </a:cubicBezTo>
                      <a:cubicBezTo>
                        <a:pt x="111456" y="98681"/>
                        <a:pt x="243610" y="173916"/>
                        <a:pt x="385381" y="219341"/>
                      </a:cubicBezTo>
                      <a:cubicBezTo>
                        <a:pt x="410337" y="227354"/>
                        <a:pt x="435888" y="234544"/>
                        <a:pt x="458280" y="248189"/>
                      </a:cubicBezTo>
                      <a:cubicBezTo>
                        <a:pt x="484794" y="264308"/>
                        <a:pt x="579628" y="399301"/>
                        <a:pt x="617131" y="329011"/>
                      </a:cubicBezTo>
                      <a:cubicBezTo>
                        <a:pt x="643186" y="280152"/>
                        <a:pt x="515840" y="194842"/>
                        <a:pt x="482138" y="175106"/>
                      </a:cubicBezTo>
                      <a:close/>
                    </a:path>
                  </a:pathLst>
                </a:custGeom>
                <a:solidFill>
                  <a:srgbClr val="5E7A8E"/>
                </a:solidFill>
                <a:ln w="4577" cap="flat">
                  <a:noFill/>
                  <a:prstDash val="solid"/>
                  <a:miter/>
                </a:ln>
              </p:spPr>
              <p:txBody>
                <a:bodyPr rtlCol="0" anchor="ctr"/>
                <a:lstStyle/>
                <a:p>
                  <a:endParaRPr lang="th-TH"/>
                </a:p>
              </p:txBody>
            </p:sp>
            <p:sp>
              <p:nvSpPr>
                <p:cNvPr id="2709" name="Freeform: Shape 2708">
                  <a:extLst>
                    <a:ext uri="{FF2B5EF4-FFF2-40B4-BE49-F238E27FC236}">
                      <a16:creationId xmlns:a16="http://schemas.microsoft.com/office/drawing/2014/main" id="{EF8266E7-9414-433A-9409-192DA9CC815A}"/>
                    </a:ext>
                  </a:extLst>
                </p:cNvPr>
                <p:cNvSpPr/>
                <p:nvPr/>
              </p:nvSpPr>
              <p:spPr>
                <a:xfrm>
                  <a:off x="7357559" y="-91355"/>
                  <a:ext cx="594006" cy="326390"/>
                </a:xfrm>
                <a:custGeom>
                  <a:avLst/>
                  <a:gdLst>
                    <a:gd name="connsiteX0" fmla="*/ 214075 w 594006"/>
                    <a:gd name="connsiteY0" fmla="*/ 128628 h 326390"/>
                    <a:gd name="connsiteX1" fmla="*/ 377275 w 594006"/>
                    <a:gd name="connsiteY1" fmla="*/ 176846 h 326390"/>
                    <a:gd name="connsiteX2" fmla="*/ 594006 w 594006"/>
                    <a:gd name="connsiteY2" fmla="*/ 312938 h 326390"/>
                    <a:gd name="connsiteX3" fmla="*/ 495967 w 594006"/>
                    <a:gd name="connsiteY3" fmla="*/ 308268 h 326390"/>
                    <a:gd name="connsiteX4" fmla="*/ 402232 w 594006"/>
                    <a:gd name="connsiteY4" fmla="*/ 262476 h 326390"/>
                    <a:gd name="connsiteX5" fmla="*/ 0 w 594006"/>
                    <a:gd name="connsiteY5" fmla="*/ 0 h 326390"/>
                    <a:gd name="connsiteX6" fmla="*/ 214075 w 594006"/>
                    <a:gd name="connsiteY6" fmla="*/ 128628 h 32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006" h="326390">
                      <a:moveTo>
                        <a:pt x="214075" y="128628"/>
                      </a:moveTo>
                      <a:cubicBezTo>
                        <a:pt x="267880" y="146578"/>
                        <a:pt x="324295" y="156515"/>
                        <a:pt x="377275" y="176846"/>
                      </a:cubicBezTo>
                      <a:cubicBezTo>
                        <a:pt x="457227" y="207527"/>
                        <a:pt x="526235" y="260599"/>
                        <a:pt x="594006" y="312938"/>
                      </a:cubicBezTo>
                      <a:cubicBezTo>
                        <a:pt x="569141" y="337620"/>
                        <a:pt x="527471" y="323654"/>
                        <a:pt x="495967" y="308268"/>
                      </a:cubicBezTo>
                      <a:cubicBezTo>
                        <a:pt x="464737" y="293019"/>
                        <a:pt x="433461" y="277771"/>
                        <a:pt x="402232" y="262476"/>
                      </a:cubicBezTo>
                      <a:cubicBezTo>
                        <a:pt x="259088" y="192599"/>
                        <a:pt x="108709" y="119790"/>
                        <a:pt x="0" y="0"/>
                      </a:cubicBezTo>
                      <a:cubicBezTo>
                        <a:pt x="61910" y="57148"/>
                        <a:pt x="133986" y="101886"/>
                        <a:pt x="214075" y="128628"/>
                      </a:cubicBezTo>
                      <a:close/>
                    </a:path>
                  </a:pathLst>
                </a:custGeom>
                <a:solidFill>
                  <a:srgbClr val="80A0A1"/>
                </a:solidFill>
                <a:ln w="4577" cap="flat">
                  <a:noFill/>
                  <a:prstDash val="solid"/>
                  <a:miter/>
                </a:ln>
              </p:spPr>
              <p:txBody>
                <a:bodyPr rtlCol="0" anchor="ctr"/>
                <a:lstStyle/>
                <a:p>
                  <a:endParaRPr lang="th-TH"/>
                </a:p>
              </p:txBody>
            </p:sp>
            <p:sp>
              <p:nvSpPr>
                <p:cNvPr id="2710" name="Freeform: Shape 2709">
                  <a:extLst>
                    <a:ext uri="{FF2B5EF4-FFF2-40B4-BE49-F238E27FC236}">
                      <a16:creationId xmlns:a16="http://schemas.microsoft.com/office/drawing/2014/main" id="{11E70CE0-3366-4034-A1AE-18D86AD5A471}"/>
                    </a:ext>
                  </a:extLst>
                </p:cNvPr>
                <p:cNvSpPr/>
                <p:nvPr/>
              </p:nvSpPr>
              <p:spPr>
                <a:xfrm>
                  <a:off x="7910004" y="-504668"/>
                  <a:ext cx="308983" cy="651918"/>
                </a:xfrm>
                <a:custGeom>
                  <a:avLst/>
                  <a:gdLst>
                    <a:gd name="connsiteX0" fmla="*/ 2822 w 308983"/>
                    <a:gd name="connsiteY0" fmla="*/ 419449 h 651918"/>
                    <a:gd name="connsiteX1" fmla="*/ 25718 w 308983"/>
                    <a:gd name="connsiteY1" fmla="*/ 364957 h 651918"/>
                    <a:gd name="connsiteX2" fmla="*/ 308983 w 308983"/>
                    <a:gd name="connsiteY2" fmla="*/ 0 h 651918"/>
                    <a:gd name="connsiteX3" fmla="*/ 159520 w 308983"/>
                    <a:gd name="connsiteY3" fmla="*/ 387487 h 651918"/>
                    <a:gd name="connsiteX4" fmla="*/ 143264 w 308983"/>
                    <a:gd name="connsiteY4" fmla="*/ 458967 h 651918"/>
                    <a:gd name="connsiteX5" fmla="*/ 59420 w 308983"/>
                    <a:gd name="connsiteY5" fmla="*/ 650238 h 651918"/>
                    <a:gd name="connsiteX6" fmla="*/ 2822 w 308983"/>
                    <a:gd name="connsiteY6" fmla="*/ 419449 h 65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983" h="651918">
                      <a:moveTo>
                        <a:pt x="2822" y="419449"/>
                      </a:moveTo>
                      <a:cubicBezTo>
                        <a:pt x="7172" y="400171"/>
                        <a:pt x="16422" y="382404"/>
                        <a:pt x="25718" y="364957"/>
                      </a:cubicBezTo>
                      <a:cubicBezTo>
                        <a:pt x="98663" y="227812"/>
                        <a:pt x="183744" y="91903"/>
                        <a:pt x="308983" y="0"/>
                      </a:cubicBezTo>
                      <a:cubicBezTo>
                        <a:pt x="223536" y="110403"/>
                        <a:pt x="190429" y="251349"/>
                        <a:pt x="159520" y="387487"/>
                      </a:cubicBezTo>
                      <a:cubicBezTo>
                        <a:pt x="154117" y="411298"/>
                        <a:pt x="148713" y="435156"/>
                        <a:pt x="143264" y="458967"/>
                      </a:cubicBezTo>
                      <a:cubicBezTo>
                        <a:pt x="134014" y="499767"/>
                        <a:pt x="119636" y="670615"/>
                        <a:pt x="59420" y="650238"/>
                      </a:cubicBezTo>
                      <a:cubicBezTo>
                        <a:pt x="7035" y="632471"/>
                        <a:pt x="-6748" y="461806"/>
                        <a:pt x="2822" y="419449"/>
                      </a:cubicBezTo>
                      <a:close/>
                    </a:path>
                  </a:pathLst>
                </a:custGeom>
                <a:solidFill>
                  <a:srgbClr val="80A0A1"/>
                </a:solidFill>
                <a:ln w="4577" cap="flat">
                  <a:noFill/>
                  <a:prstDash val="solid"/>
                  <a:miter/>
                </a:ln>
              </p:spPr>
              <p:txBody>
                <a:bodyPr rtlCol="0" anchor="ctr"/>
                <a:lstStyle/>
                <a:p>
                  <a:endParaRPr lang="th-TH"/>
                </a:p>
              </p:txBody>
            </p:sp>
            <p:sp>
              <p:nvSpPr>
                <p:cNvPr id="2711" name="Freeform: Shape 2710">
                  <a:extLst>
                    <a:ext uri="{FF2B5EF4-FFF2-40B4-BE49-F238E27FC236}">
                      <a16:creationId xmlns:a16="http://schemas.microsoft.com/office/drawing/2014/main" id="{DFC018D0-164C-4186-B7A7-B5CD0D7EE09A}"/>
                    </a:ext>
                  </a:extLst>
                </p:cNvPr>
                <p:cNvSpPr/>
                <p:nvPr/>
              </p:nvSpPr>
              <p:spPr>
                <a:xfrm>
                  <a:off x="7902580" y="-311520"/>
                  <a:ext cx="150275" cy="451365"/>
                </a:xfrm>
                <a:custGeom>
                  <a:avLst/>
                  <a:gdLst>
                    <a:gd name="connsiteX0" fmla="*/ 2690 w 150275"/>
                    <a:gd name="connsiteY0" fmla="*/ 366423 h 451365"/>
                    <a:gd name="connsiteX1" fmla="*/ 3972 w 150275"/>
                    <a:gd name="connsiteY1" fmla="*/ 285555 h 451365"/>
                    <a:gd name="connsiteX2" fmla="*/ 150276 w 150275"/>
                    <a:gd name="connsiteY2" fmla="*/ 0 h 451365"/>
                    <a:gd name="connsiteX3" fmla="*/ 109201 w 150275"/>
                    <a:gd name="connsiteY3" fmla="*/ 92270 h 451365"/>
                    <a:gd name="connsiteX4" fmla="*/ 105995 w 150275"/>
                    <a:gd name="connsiteY4" fmla="*/ 120248 h 451365"/>
                    <a:gd name="connsiteX5" fmla="*/ 119962 w 150275"/>
                    <a:gd name="connsiteY5" fmla="*/ 150471 h 451365"/>
                    <a:gd name="connsiteX6" fmla="*/ 118817 w 150275"/>
                    <a:gd name="connsiteY6" fmla="*/ 191408 h 451365"/>
                    <a:gd name="connsiteX7" fmla="*/ 76048 w 150275"/>
                    <a:gd name="connsiteY7" fmla="*/ 394905 h 451365"/>
                    <a:gd name="connsiteX8" fmla="*/ 51778 w 150275"/>
                    <a:gd name="connsiteY8" fmla="*/ 451366 h 451365"/>
                    <a:gd name="connsiteX9" fmla="*/ 2690 w 150275"/>
                    <a:gd name="connsiteY9" fmla="*/ 366423 h 451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75" h="451365">
                      <a:moveTo>
                        <a:pt x="2690" y="366423"/>
                      </a:moveTo>
                      <a:cubicBezTo>
                        <a:pt x="-1889" y="339726"/>
                        <a:pt x="-58" y="312343"/>
                        <a:pt x="3972" y="285555"/>
                      </a:cubicBezTo>
                      <a:cubicBezTo>
                        <a:pt x="20136" y="177900"/>
                        <a:pt x="72338" y="75968"/>
                        <a:pt x="150276" y="0"/>
                      </a:cubicBezTo>
                      <a:cubicBezTo>
                        <a:pt x="128067" y="25689"/>
                        <a:pt x="118313" y="59529"/>
                        <a:pt x="109201" y="92270"/>
                      </a:cubicBezTo>
                      <a:cubicBezTo>
                        <a:pt x="106636" y="101382"/>
                        <a:pt x="104072" y="110953"/>
                        <a:pt x="105995" y="120248"/>
                      </a:cubicBezTo>
                      <a:cubicBezTo>
                        <a:pt x="108239" y="131147"/>
                        <a:pt x="116344" y="139939"/>
                        <a:pt x="119962" y="150471"/>
                      </a:cubicBezTo>
                      <a:cubicBezTo>
                        <a:pt x="124449" y="163567"/>
                        <a:pt x="121656" y="177900"/>
                        <a:pt x="118817" y="191408"/>
                      </a:cubicBezTo>
                      <a:cubicBezTo>
                        <a:pt x="104576" y="259225"/>
                        <a:pt x="90289" y="327042"/>
                        <a:pt x="76048" y="394905"/>
                      </a:cubicBezTo>
                      <a:cubicBezTo>
                        <a:pt x="71468" y="416793"/>
                        <a:pt x="66935" y="435156"/>
                        <a:pt x="51778" y="451366"/>
                      </a:cubicBezTo>
                      <a:cubicBezTo>
                        <a:pt x="23204" y="433599"/>
                        <a:pt x="8505" y="400537"/>
                        <a:pt x="2690" y="366423"/>
                      </a:cubicBezTo>
                      <a:close/>
                    </a:path>
                  </a:pathLst>
                </a:custGeom>
                <a:solidFill>
                  <a:srgbClr val="5E7A8E"/>
                </a:solidFill>
                <a:ln w="4577" cap="flat">
                  <a:noFill/>
                  <a:prstDash val="solid"/>
                  <a:miter/>
                </a:ln>
              </p:spPr>
              <p:txBody>
                <a:bodyPr rtlCol="0" anchor="ctr"/>
                <a:lstStyle/>
                <a:p>
                  <a:endParaRPr lang="th-TH"/>
                </a:p>
              </p:txBody>
            </p:sp>
            <p:grpSp>
              <p:nvGrpSpPr>
                <p:cNvPr id="2712" name="Graphic 4">
                  <a:extLst>
                    <a:ext uri="{FF2B5EF4-FFF2-40B4-BE49-F238E27FC236}">
                      <a16:creationId xmlns:a16="http://schemas.microsoft.com/office/drawing/2014/main" id="{28C04F84-3D40-4B91-AFBC-16F27A593393}"/>
                    </a:ext>
                  </a:extLst>
                </p:cNvPr>
                <p:cNvGrpSpPr/>
                <p:nvPr/>
              </p:nvGrpSpPr>
              <p:grpSpPr>
                <a:xfrm>
                  <a:off x="7398817" y="-388266"/>
                  <a:ext cx="547665" cy="484473"/>
                  <a:chOff x="7398817" y="-388266"/>
                  <a:chExt cx="547665" cy="484473"/>
                </a:xfrm>
              </p:grpSpPr>
              <p:sp>
                <p:nvSpPr>
                  <p:cNvPr id="2716" name="Freeform: Shape 2715">
                    <a:extLst>
                      <a:ext uri="{FF2B5EF4-FFF2-40B4-BE49-F238E27FC236}">
                        <a16:creationId xmlns:a16="http://schemas.microsoft.com/office/drawing/2014/main" id="{8B4C18C6-49C5-4E74-95A1-110657E2D2EF}"/>
                      </a:ext>
                    </a:extLst>
                  </p:cNvPr>
                  <p:cNvSpPr/>
                  <p:nvPr/>
                </p:nvSpPr>
                <p:spPr>
                  <a:xfrm>
                    <a:off x="7398817" y="-388266"/>
                    <a:ext cx="547665" cy="484473"/>
                  </a:xfrm>
                  <a:custGeom>
                    <a:avLst/>
                    <a:gdLst>
                      <a:gd name="connsiteX0" fmla="*/ 189073 w 547665"/>
                      <a:gd name="connsiteY0" fmla="*/ 322417 h 484473"/>
                      <a:gd name="connsiteX1" fmla="*/ 59300 w 547665"/>
                      <a:gd name="connsiteY1" fmla="*/ 153081 h 484473"/>
                      <a:gd name="connsiteX2" fmla="*/ 0 w 547665"/>
                      <a:gd name="connsiteY2" fmla="*/ 0 h 484473"/>
                      <a:gd name="connsiteX3" fmla="*/ 90255 w 547665"/>
                      <a:gd name="connsiteY3" fmla="*/ 106236 h 484473"/>
                      <a:gd name="connsiteX4" fmla="*/ 143785 w 547665"/>
                      <a:gd name="connsiteY4" fmla="*/ 151661 h 484473"/>
                      <a:gd name="connsiteX5" fmla="*/ 298697 w 547665"/>
                      <a:gd name="connsiteY5" fmla="*/ 243152 h 484473"/>
                      <a:gd name="connsiteX6" fmla="*/ 385701 w 547665"/>
                      <a:gd name="connsiteY6" fmla="*/ 277679 h 484473"/>
                      <a:gd name="connsiteX7" fmla="*/ 547665 w 547665"/>
                      <a:gd name="connsiteY7" fmla="*/ 484473 h 484473"/>
                      <a:gd name="connsiteX8" fmla="*/ 413496 w 547665"/>
                      <a:gd name="connsiteY8" fmla="*/ 368758 h 484473"/>
                      <a:gd name="connsiteX9" fmla="*/ 189073 w 547665"/>
                      <a:gd name="connsiteY9" fmla="*/ 322417 h 48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665" h="484473">
                        <a:moveTo>
                          <a:pt x="189073" y="322417"/>
                        </a:moveTo>
                        <a:cubicBezTo>
                          <a:pt x="120386" y="301307"/>
                          <a:pt x="86866" y="224195"/>
                          <a:pt x="59300" y="153081"/>
                        </a:cubicBezTo>
                        <a:cubicBezTo>
                          <a:pt x="39518" y="102069"/>
                          <a:pt x="19782" y="51012"/>
                          <a:pt x="0" y="0"/>
                        </a:cubicBezTo>
                        <a:cubicBezTo>
                          <a:pt x="45379" y="11952"/>
                          <a:pt x="60353" y="69420"/>
                          <a:pt x="90255" y="106236"/>
                        </a:cubicBezTo>
                        <a:cubicBezTo>
                          <a:pt x="105274" y="124736"/>
                          <a:pt x="124644" y="138290"/>
                          <a:pt x="143785" y="151661"/>
                        </a:cubicBezTo>
                        <a:cubicBezTo>
                          <a:pt x="193102" y="186096"/>
                          <a:pt x="242740" y="220715"/>
                          <a:pt x="298697" y="243152"/>
                        </a:cubicBezTo>
                        <a:cubicBezTo>
                          <a:pt x="327683" y="254783"/>
                          <a:pt x="358226" y="263072"/>
                          <a:pt x="385701" y="277679"/>
                        </a:cubicBezTo>
                        <a:cubicBezTo>
                          <a:pt x="462676" y="318662"/>
                          <a:pt x="508605" y="404018"/>
                          <a:pt x="547665" y="484473"/>
                        </a:cubicBezTo>
                        <a:cubicBezTo>
                          <a:pt x="499081" y="450862"/>
                          <a:pt x="464828" y="399301"/>
                          <a:pt x="413496" y="368758"/>
                        </a:cubicBezTo>
                        <a:cubicBezTo>
                          <a:pt x="342291" y="326355"/>
                          <a:pt x="265041" y="345771"/>
                          <a:pt x="189073" y="322417"/>
                        </a:cubicBezTo>
                        <a:close/>
                      </a:path>
                    </a:pathLst>
                  </a:custGeom>
                  <a:solidFill>
                    <a:srgbClr val="5E7A8E"/>
                  </a:solidFill>
                  <a:ln w="4577" cap="flat">
                    <a:noFill/>
                    <a:prstDash val="solid"/>
                    <a:miter/>
                  </a:ln>
                </p:spPr>
                <p:txBody>
                  <a:bodyPr rtlCol="0" anchor="ctr"/>
                  <a:lstStyle/>
                  <a:p>
                    <a:endParaRPr lang="th-TH"/>
                  </a:p>
                </p:txBody>
              </p:sp>
              <p:sp>
                <p:nvSpPr>
                  <p:cNvPr id="2717" name="Freeform: Shape 2716">
                    <a:extLst>
                      <a:ext uri="{FF2B5EF4-FFF2-40B4-BE49-F238E27FC236}">
                        <a16:creationId xmlns:a16="http://schemas.microsoft.com/office/drawing/2014/main" id="{02B7D855-C409-43FF-B77D-520C5D2FB8D6}"/>
                      </a:ext>
                    </a:extLst>
                  </p:cNvPr>
                  <p:cNvSpPr/>
                  <p:nvPr/>
                </p:nvSpPr>
                <p:spPr>
                  <a:xfrm>
                    <a:off x="7414478" y="-352549"/>
                    <a:ext cx="508009" cy="384876"/>
                  </a:xfrm>
                  <a:custGeom>
                    <a:avLst/>
                    <a:gdLst>
                      <a:gd name="connsiteX0" fmla="*/ 100421 w 508009"/>
                      <a:gd name="connsiteY0" fmla="*/ 112693 h 384876"/>
                      <a:gd name="connsiteX1" fmla="*/ 229919 w 508009"/>
                      <a:gd name="connsiteY1" fmla="*/ 199330 h 384876"/>
                      <a:gd name="connsiteX2" fmla="*/ 508010 w 508009"/>
                      <a:gd name="connsiteY2" fmla="*/ 384877 h 384876"/>
                      <a:gd name="connsiteX3" fmla="*/ 187287 w 508009"/>
                      <a:gd name="connsiteY3" fmla="*/ 144426 h 384876"/>
                      <a:gd name="connsiteX4" fmla="*/ 39701 w 508009"/>
                      <a:gd name="connsiteY4" fmla="*/ 38785 h 384876"/>
                      <a:gd name="connsiteX5" fmla="*/ 0 w 508009"/>
                      <a:gd name="connsiteY5" fmla="*/ 0 h 384876"/>
                      <a:gd name="connsiteX6" fmla="*/ 100421 w 508009"/>
                      <a:gd name="connsiteY6" fmla="*/ 112693 h 38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009" h="384876">
                        <a:moveTo>
                          <a:pt x="100421" y="112693"/>
                        </a:moveTo>
                        <a:cubicBezTo>
                          <a:pt x="134718" y="152119"/>
                          <a:pt x="183578" y="175106"/>
                          <a:pt x="229919" y="199330"/>
                        </a:cubicBezTo>
                        <a:cubicBezTo>
                          <a:pt x="328828" y="251120"/>
                          <a:pt x="422243" y="313396"/>
                          <a:pt x="508010" y="384877"/>
                        </a:cubicBezTo>
                        <a:cubicBezTo>
                          <a:pt x="430622" y="274611"/>
                          <a:pt x="301582" y="215632"/>
                          <a:pt x="187287" y="144426"/>
                        </a:cubicBezTo>
                        <a:cubicBezTo>
                          <a:pt x="135909" y="112418"/>
                          <a:pt x="86592" y="77113"/>
                          <a:pt x="39701" y="38785"/>
                        </a:cubicBezTo>
                        <a:cubicBezTo>
                          <a:pt x="24590" y="26422"/>
                          <a:pt x="10074" y="15615"/>
                          <a:pt x="0" y="0"/>
                        </a:cubicBezTo>
                        <a:cubicBezTo>
                          <a:pt x="47669" y="9754"/>
                          <a:pt x="68687" y="76288"/>
                          <a:pt x="100421" y="112693"/>
                        </a:cubicBezTo>
                        <a:close/>
                      </a:path>
                    </a:pathLst>
                  </a:custGeom>
                  <a:solidFill>
                    <a:srgbClr val="A6BBC9"/>
                  </a:solidFill>
                  <a:ln w="4577" cap="flat">
                    <a:noFill/>
                    <a:prstDash val="solid"/>
                    <a:miter/>
                  </a:ln>
                </p:spPr>
                <p:txBody>
                  <a:bodyPr rtlCol="0" anchor="ctr"/>
                  <a:lstStyle/>
                  <a:p>
                    <a:endParaRPr lang="th-TH"/>
                  </a:p>
                </p:txBody>
              </p:sp>
            </p:grpSp>
            <p:sp>
              <p:nvSpPr>
                <p:cNvPr id="2713" name="Freeform: Shape 2712">
                  <a:extLst>
                    <a:ext uri="{FF2B5EF4-FFF2-40B4-BE49-F238E27FC236}">
                      <a16:creationId xmlns:a16="http://schemas.microsoft.com/office/drawing/2014/main" id="{5E17B765-47B7-406A-8A01-601828CDDB1F}"/>
                    </a:ext>
                  </a:extLst>
                </p:cNvPr>
                <p:cNvSpPr/>
                <p:nvPr/>
              </p:nvSpPr>
              <p:spPr>
                <a:xfrm>
                  <a:off x="7671074" y="-779187"/>
                  <a:ext cx="155022" cy="710224"/>
                </a:xfrm>
                <a:custGeom>
                  <a:avLst/>
                  <a:gdLst>
                    <a:gd name="connsiteX0" fmla="*/ 54007 w 155022"/>
                    <a:gd name="connsiteY0" fmla="*/ 523258 h 710224"/>
                    <a:gd name="connsiteX1" fmla="*/ 13298 w 155022"/>
                    <a:gd name="connsiteY1" fmla="*/ 440925 h 710224"/>
                    <a:gd name="connsiteX2" fmla="*/ 26120 w 155022"/>
                    <a:gd name="connsiteY2" fmla="*/ 214853 h 710224"/>
                    <a:gd name="connsiteX3" fmla="*/ 109689 w 155022"/>
                    <a:gd name="connsiteY3" fmla="*/ 0 h 710224"/>
                    <a:gd name="connsiteX4" fmla="*/ 89861 w 155022"/>
                    <a:gd name="connsiteY4" fmla="*/ 149646 h 710224"/>
                    <a:gd name="connsiteX5" fmla="*/ 107079 w 155022"/>
                    <a:gd name="connsiteY5" fmla="*/ 263575 h 710224"/>
                    <a:gd name="connsiteX6" fmla="*/ 124663 w 155022"/>
                    <a:gd name="connsiteY6" fmla="*/ 386342 h 710224"/>
                    <a:gd name="connsiteX7" fmla="*/ 155023 w 155022"/>
                    <a:gd name="connsiteY7" fmla="*/ 710225 h 710224"/>
                    <a:gd name="connsiteX8" fmla="*/ 54007 w 155022"/>
                    <a:gd name="connsiteY8" fmla="*/ 523258 h 71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22" h="710224">
                      <a:moveTo>
                        <a:pt x="54007" y="523258"/>
                      </a:moveTo>
                      <a:cubicBezTo>
                        <a:pt x="38621" y="496699"/>
                        <a:pt x="23143" y="469957"/>
                        <a:pt x="13298" y="440925"/>
                      </a:cubicBezTo>
                      <a:cubicBezTo>
                        <a:pt x="-11383" y="368117"/>
                        <a:pt x="1438" y="287662"/>
                        <a:pt x="26120" y="214853"/>
                      </a:cubicBezTo>
                      <a:cubicBezTo>
                        <a:pt x="50756" y="142045"/>
                        <a:pt x="86793" y="73404"/>
                        <a:pt x="109689" y="0"/>
                      </a:cubicBezTo>
                      <a:cubicBezTo>
                        <a:pt x="81069" y="35534"/>
                        <a:pt x="85420" y="104221"/>
                        <a:pt x="89861" y="149646"/>
                      </a:cubicBezTo>
                      <a:cubicBezTo>
                        <a:pt x="94303" y="195071"/>
                        <a:pt x="97554" y="218974"/>
                        <a:pt x="107079" y="263575"/>
                      </a:cubicBezTo>
                      <a:cubicBezTo>
                        <a:pt x="115688" y="304009"/>
                        <a:pt x="120267" y="345221"/>
                        <a:pt x="124663" y="386342"/>
                      </a:cubicBezTo>
                      <a:cubicBezTo>
                        <a:pt x="136156" y="493494"/>
                        <a:pt x="152229" y="602890"/>
                        <a:pt x="155023" y="710225"/>
                      </a:cubicBezTo>
                      <a:cubicBezTo>
                        <a:pt x="126082" y="645567"/>
                        <a:pt x="89587" y="584756"/>
                        <a:pt x="54007" y="523258"/>
                      </a:cubicBezTo>
                      <a:close/>
                    </a:path>
                  </a:pathLst>
                </a:custGeom>
                <a:solidFill>
                  <a:srgbClr val="5E7A8E"/>
                </a:solidFill>
                <a:ln w="4577" cap="flat">
                  <a:noFill/>
                  <a:prstDash val="solid"/>
                  <a:miter/>
                </a:ln>
              </p:spPr>
              <p:txBody>
                <a:bodyPr rtlCol="0" anchor="ctr"/>
                <a:lstStyle/>
                <a:p>
                  <a:endParaRPr lang="th-TH"/>
                </a:p>
              </p:txBody>
            </p:sp>
            <p:sp>
              <p:nvSpPr>
                <p:cNvPr id="2714" name="Freeform: Shape 2713">
                  <a:extLst>
                    <a:ext uri="{FF2B5EF4-FFF2-40B4-BE49-F238E27FC236}">
                      <a16:creationId xmlns:a16="http://schemas.microsoft.com/office/drawing/2014/main" id="{63CEEDD4-0A12-42A1-86A8-24D1F6EFA2F1}"/>
                    </a:ext>
                  </a:extLst>
                </p:cNvPr>
                <p:cNvSpPr/>
                <p:nvPr/>
              </p:nvSpPr>
              <p:spPr>
                <a:xfrm>
                  <a:off x="7365939" y="-899710"/>
                  <a:ext cx="324157" cy="640530"/>
                </a:xfrm>
                <a:custGeom>
                  <a:avLst/>
                  <a:gdLst>
                    <a:gd name="connsiteX0" fmla="*/ 55316 w 324157"/>
                    <a:gd name="connsiteY0" fmla="*/ 321685 h 640530"/>
                    <a:gd name="connsiteX1" fmla="*/ 0 w 324157"/>
                    <a:gd name="connsiteY1" fmla="*/ 0 h 640530"/>
                    <a:gd name="connsiteX2" fmla="*/ 34939 w 324157"/>
                    <a:gd name="connsiteY2" fmla="*/ 113059 h 640530"/>
                    <a:gd name="connsiteX3" fmla="*/ 94239 w 324157"/>
                    <a:gd name="connsiteY3" fmla="*/ 219249 h 640530"/>
                    <a:gd name="connsiteX4" fmla="*/ 211190 w 324157"/>
                    <a:gd name="connsiteY4" fmla="*/ 402277 h 640530"/>
                    <a:gd name="connsiteX5" fmla="*/ 324157 w 324157"/>
                    <a:gd name="connsiteY5" fmla="*/ 640530 h 640530"/>
                    <a:gd name="connsiteX6" fmla="*/ 55316 w 324157"/>
                    <a:gd name="connsiteY6" fmla="*/ 321685 h 640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157" h="640530">
                      <a:moveTo>
                        <a:pt x="55316" y="321685"/>
                      </a:moveTo>
                      <a:cubicBezTo>
                        <a:pt x="7372" y="223050"/>
                        <a:pt x="3251" y="109625"/>
                        <a:pt x="0" y="0"/>
                      </a:cubicBezTo>
                      <a:cubicBezTo>
                        <a:pt x="21842" y="33107"/>
                        <a:pt x="22896" y="75281"/>
                        <a:pt x="34939" y="113059"/>
                      </a:cubicBezTo>
                      <a:cubicBezTo>
                        <a:pt x="47302" y="151844"/>
                        <a:pt x="71160" y="185730"/>
                        <a:pt x="94239" y="219249"/>
                      </a:cubicBezTo>
                      <a:cubicBezTo>
                        <a:pt x="135314" y="278915"/>
                        <a:pt x="174969" y="339543"/>
                        <a:pt x="211190" y="402277"/>
                      </a:cubicBezTo>
                      <a:cubicBezTo>
                        <a:pt x="253639" y="475818"/>
                        <a:pt x="304146" y="558106"/>
                        <a:pt x="324157" y="640530"/>
                      </a:cubicBezTo>
                      <a:cubicBezTo>
                        <a:pt x="231338" y="573812"/>
                        <a:pt x="104679" y="423296"/>
                        <a:pt x="55316" y="321685"/>
                      </a:cubicBezTo>
                      <a:close/>
                    </a:path>
                  </a:pathLst>
                </a:custGeom>
                <a:solidFill>
                  <a:srgbClr val="A6BBC9"/>
                </a:solidFill>
                <a:ln w="4577" cap="flat">
                  <a:noFill/>
                  <a:prstDash val="solid"/>
                  <a:miter/>
                </a:ln>
              </p:spPr>
              <p:txBody>
                <a:bodyPr rtlCol="0" anchor="ctr"/>
                <a:lstStyle/>
                <a:p>
                  <a:endParaRPr lang="th-TH"/>
                </a:p>
              </p:txBody>
            </p:sp>
            <p:sp>
              <p:nvSpPr>
                <p:cNvPr id="2715" name="Freeform: Shape 2714">
                  <a:extLst>
                    <a:ext uri="{FF2B5EF4-FFF2-40B4-BE49-F238E27FC236}">
                      <a16:creationId xmlns:a16="http://schemas.microsoft.com/office/drawing/2014/main" id="{CAB8C24F-BD96-48EE-B441-C19A2202C6D6}"/>
                    </a:ext>
                  </a:extLst>
                </p:cNvPr>
                <p:cNvSpPr/>
                <p:nvPr/>
              </p:nvSpPr>
              <p:spPr>
                <a:xfrm>
                  <a:off x="7609458" y="-350809"/>
                  <a:ext cx="552244" cy="932862"/>
                </a:xfrm>
                <a:custGeom>
                  <a:avLst/>
                  <a:gdLst>
                    <a:gd name="connsiteX0" fmla="*/ 537133 w 552244"/>
                    <a:gd name="connsiteY0" fmla="*/ 932862 h 932862"/>
                    <a:gd name="connsiteX1" fmla="*/ 438911 w 552244"/>
                    <a:gd name="connsiteY1" fmla="*/ 832304 h 932862"/>
                    <a:gd name="connsiteX2" fmla="*/ 380527 w 552244"/>
                    <a:gd name="connsiteY2" fmla="*/ 705142 h 932862"/>
                    <a:gd name="connsiteX3" fmla="*/ 366560 w 552244"/>
                    <a:gd name="connsiteY3" fmla="*/ 637279 h 932862"/>
                    <a:gd name="connsiteX4" fmla="*/ 360516 w 552244"/>
                    <a:gd name="connsiteY4" fmla="*/ 603714 h 932862"/>
                    <a:gd name="connsiteX5" fmla="*/ 353464 w 552244"/>
                    <a:gd name="connsiteY5" fmla="*/ 570561 h 932862"/>
                    <a:gd name="connsiteX6" fmla="*/ 313305 w 552244"/>
                    <a:gd name="connsiteY6" fmla="*/ 440880 h 932862"/>
                    <a:gd name="connsiteX7" fmla="*/ 255791 w 552244"/>
                    <a:gd name="connsiteY7" fmla="*/ 317518 h 932862"/>
                    <a:gd name="connsiteX8" fmla="*/ 183532 w 552244"/>
                    <a:gd name="connsiteY8" fmla="*/ 201848 h 932862"/>
                    <a:gd name="connsiteX9" fmla="*/ 0 w 552244"/>
                    <a:gd name="connsiteY9" fmla="*/ 0 h 932862"/>
                    <a:gd name="connsiteX10" fmla="*/ 188890 w 552244"/>
                    <a:gd name="connsiteY10" fmla="*/ 198002 h 932862"/>
                    <a:gd name="connsiteX11" fmla="*/ 264445 w 552244"/>
                    <a:gd name="connsiteY11" fmla="*/ 312709 h 932862"/>
                    <a:gd name="connsiteX12" fmla="*/ 325577 w 552244"/>
                    <a:gd name="connsiteY12" fmla="*/ 435980 h 932862"/>
                    <a:gd name="connsiteX13" fmla="*/ 369537 w 552244"/>
                    <a:gd name="connsiteY13" fmla="*/ 566669 h 932862"/>
                    <a:gd name="connsiteX14" fmla="*/ 377504 w 552244"/>
                    <a:gd name="connsiteY14" fmla="*/ 600279 h 932862"/>
                    <a:gd name="connsiteX15" fmla="*/ 384419 w 552244"/>
                    <a:gd name="connsiteY15" fmla="*/ 633936 h 932862"/>
                    <a:gd name="connsiteX16" fmla="*/ 399622 w 552244"/>
                    <a:gd name="connsiteY16" fmla="*/ 699830 h 932862"/>
                    <a:gd name="connsiteX17" fmla="*/ 457823 w 552244"/>
                    <a:gd name="connsiteY17" fmla="*/ 819025 h 932862"/>
                    <a:gd name="connsiteX18" fmla="*/ 552244 w 552244"/>
                    <a:gd name="connsiteY18" fmla="*/ 911203 h 932862"/>
                    <a:gd name="connsiteX19" fmla="*/ 537133 w 552244"/>
                    <a:gd name="connsiteY19" fmla="*/ 932862 h 93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244" h="932862">
                      <a:moveTo>
                        <a:pt x="537133" y="932862"/>
                      </a:moveTo>
                      <a:cubicBezTo>
                        <a:pt x="498714" y="905388"/>
                        <a:pt x="465424" y="871044"/>
                        <a:pt x="438911" y="832304"/>
                      </a:cubicBezTo>
                      <a:cubicBezTo>
                        <a:pt x="412352" y="793565"/>
                        <a:pt x="392524" y="750338"/>
                        <a:pt x="380527" y="705142"/>
                      </a:cubicBezTo>
                      <a:cubicBezTo>
                        <a:pt x="374574" y="682521"/>
                        <a:pt x="370498" y="659808"/>
                        <a:pt x="366560" y="637279"/>
                      </a:cubicBezTo>
                      <a:cubicBezTo>
                        <a:pt x="364591" y="626014"/>
                        <a:pt x="362668" y="614841"/>
                        <a:pt x="360516" y="603714"/>
                      </a:cubicBezTo>
                      <a:cubicBezTo>
                        <a:pt x="358318" y="592632"/>
                        <a:pt x="356074" y="581551"/>
                        <a:pt x="353464" y="570561"/>
                      </a:cubicBezTo>
                      <a:cubicBezTo>
                        <a:pt x="343252" y="526509"/>
                        <a:pt x="329744" y="483145"/>
                        <a:pt x="313305" y="440880"/>
                      </a:cubicBezTo>
                      <a:cubicBezTo>
                        <a:pt x="296820" y="398614"/>
                        <a:pt x="277496" y="357448"/>
                        <a:pt x="255791" y="317518"/>
                      </a:cubicBezTo>
                      <a:cubicBezTo>
                        <a:pt x="233994" y="277633"/>
                        <a:pt x="209999" y="238894"/>
                        <a:pt x="183532" y="201848"/>
                      </a:cubicBezTo>
                      <a:cubicBezTo>
                        <a:pt x="130918" y="127575"/>
                        <a:pt x="68962" y="59758"/>
                        <a:pt x="0" y="0"/>
                      </a:cubicBezTo>
                      <a:cubicBezTo>
                        <a:pt x="70427" y="58109"/>
                        <a:pt x="134169" y="124553"/>
                        <a:pt x="188890" y="198002"/>
                      </a:cubicBezTo>
                      <a:cubicBezTo>
                        <a:pt x="216410" y="234589"/>
                        <a:pt x="241504" y="273008"/>
                        <a:pt x="264445" y="312709"/>
                      </a:cubicBezTo>
                      <a:cubicBezTo>
                        <a:pt x="287341" y="352411"/>
                        <a:pt x="307856" y="393577"/>
                        <a:pt x="325577" y="435980"/>
                      </a:cubicBezTo>
                      <a:cubicBezTo>
                        <a:pt x="343252" y="478383"/>
                        <a:pt x="358043" y="522068"/>
                        <a:pt x="369537" y="566669"/>
                      </a:cubicBezTo>
                      <a:cubicBezTo>
                        <a:pt x="372467" y="577796"/>
                        <a:pt x="374986" y="589061"/>
                        <a:pt x="377504" y="600279"/>
                      </a:cubicBezTo>
                      <a:cubicBezTo>
                        <a:pt x="379931" y="611544"/>
                        <a:pt x="382175" y="622763"/>
                        <a:pt x="384419" y="633936"/>
                      </a:cubicBezTo>
                      <a:cubicBezTo>
                        <a:pt x="388861" y="656282"/>
                        <a:pt x="393394" y="678445"/>
                        <a:pt x="399622" y="699830"/>
                      </a:cubicBezTo>
                      <a:cubicBezTo>
                        <a:pt x="412077" y="742553"/>
                        <a:pt x="431904" y="783079"/>
                        <a:pt x="457823" y="819025"/>
                      </a:cubicBezTo>
                      <a:cubicBezTo>
                        <a:pt x="483740" y="854971"/>
                        <a:pt x="515794" y="886430"/>
                        <a:pt x="552244" y="911203"/>
                      </a:cubicBezTo>
                      <a:lnTo>
                        <a:pt x="537133" y="932862"/>
                      </a:lnTo>
                      <a:close/>
                    </a:path>
                  </a:pathLst>
                </a:custGeom>
                <a:solidFill>
                  <a:srgbClr val="7D859E"/>
                </a:solidFill>
                <a:ln w="4577" cap="flat">
                  <a:noFill/>
                  <a:prstDash val="solid"/>
                  <a:miter/>
                </a:ln>
              </p:spPr>
              <p:txBody>
                <a:bodyPr rtlCol="0" anchor="ctr"/>
                <a:lstStyle/>
                <a:p>
                  <a:endParaRPr lang="th-TH"/>
                </a:p>
              </p:txBody>
            </p:sp>
          </p:grpSp>
          <p:grpSp>
            <p:nvGrpSpPr>
              <p:cNvPr id="2624" name="Graphic 4">
                <a:extLst>
                  <a:ext uri="{FF2B5EF4-FFF2-40B4-BE49-F238E27FC236}">
                    <a16:creationId xmlns:a16="http://schemas.microsoft.com/office/drawing/2014/main" id="{22859F86-4ADA-49E8-87F6-EE6BF97715ED}"/>
                  </a:ext>
                </a:extLst>
              </p:cNvPr>
              <p:cNvGrpSpPr/>
              <p:nvPr/>
            </p:nvGrpSpPr>
            <p:grpSpPr>
              <a:xfrm rot="5129528">
                <a:off x="7051173" y="4475687"/>
                <a:ext cx="1823588" cy="2429739"/>
                <a:chOff x="8094246" y="2638689"/>
                <a:chExt cx="1625594" cy="2165933"/>
              </a:xfrm>
            </p:grpSpPr>
            <p:pic>
              <p:nvPicPr>
                <p:cNvPr id="2688" name="Picture 2687">
                  <a:extLst>
                    <a:ext uri="{FF2B5EF4-FFF2-40B4-BE49-F238E27FC236}">
                      <a16:creationId xmlns:a16="http://schemas.microsoft.com/office/drawing/2014/main" id="{7AF048A0-6D89-4F09-BECE-12C4E03047A3}"/>
                    </a:ext>
                  </a:extLst>
                </p:cNvPr>
                <p:cNvPicPr>
                  <a:picLocks noChangeAspect="1"/>
                </p:cNvPicPr>
                <p:nvPr/>
              </p:nvPicPr>
              <p:blipFill>
                <a:blip r:embed="rId140"/>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2689" name="Picture 2688">
                  <a:extLst>
                    <a:ext uri="{FF2B5EF4-FFF2-40B4-BE49-F238E27FC236}">
                      <a16:creationId xmlns:a16="http://schemas.microsoft.com/office/drawing/2014/main" id="{FC3D80A3-2AA2-4166-8071-1C0554828C6D}"/>
                    </a:ext>
                  </a:extLst>
                </p:cNvPr>
                <p:cNvPicPr>
                  <a:picLocks noChangeAspect="1"/>
                </p:cNvPicPr>
                <p:nvPr/>
              </p:nvPicPr>
              <p:blipFill>
                <a:blip r:embed="rId141"/>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2690" name="Picture 2689">
                  <a:extLst>
                    <a:ext uri="{FF2B5EF4-FFF2-40B4-BE49-F238E27FC236}">
                      <a16:creationId xmlns:a16="http://schemas.microsoft.com/office/drawing/2014/main" id="{FD38FD69-CF1D-4BF1-8CC9-8D7F1104FEEA}"/>
                    </a:ext>
                  </a:extLst>
                </p:cNvPr>
                <p:cNvPicPr>
                  <a:picLocks noChangeAspect="1"/>
                </p:cNvPicPr>
                <p:nvPr/>
              </p:nvPicPr>
              <p:blipFill>
                <a:blip r:embed="rId142"/>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2691" name="Picture 2690">
                  <a:extLst>
                    <a:ext uri="{FF2B5EF4-FFF2-40B4-BE49-F238E27FC236}">
                      <a16:creationId xmlns:a16="http://schemas.microsoft.com/office/drawing/2014/main" id="{9F251350-9E5A-43BE-AF0E-EFA96C59BB72}"/>
                    </a:ext>
                  </a:extLst>
                </p:cNvPr>
                <p:cNvPicPr>
                  <a:picLocks noChangeAspect="1"/>
                </p:cNvPicPr>
                <p:nvPr/>
              </p:nvPicPr>
              <p:blipFill>
                <a:blip r:embed="rId143"/>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2692" name="Graphic 4">
                  <a:extLst>
                    <a:ext uri="{FF2B5EF4-FFF2-40B4-BE49-F238E27FC236}">
                      <a16:creationId xmlns:a16="http://schemas.microsoft.com/office/drawing/2014/main" id="{0BCEC0F5-F9C5-4D8A-B3E1-47908F225F45}"/>
                    </a:ext>
                  </a:extLst>
                </p:cNvPr>
                <p:cNvGrpSpPr/>
                <p:nvPr/>
              </p:nvGrpSpPr>
              <p:grpSpPr>
                <a:xfrm>
                  <a:off x="8126300" y="3059970"/>
                  <a:ext cx="851720" cy="769295"/>
                  <a:chOff x="8126300" y="3059970"/>
                  <a:chExt cx="851720" cy="769295"/>
                </a:xfrm>
                <a:solidFill>
                  <a:srgbClr val="F2D5D0">
                    <a:alpha val="32000"/>
                  </a:srgbClr>
                </a:solidFill>
              </p:grpSpPr>
              <p:pic>
                <p:nvPicPr>
                  <p:cNvPr id="2706" name="Picture 2705">
                    <a:extLst>
                      <a:ext uri="{FF2B5EF4-FFF2-40B4-BE49-F238E27FC236}">
                        <a16:creationId xmlns:a16="http://schemas.microsoft.com/office/drawing/2014/main" id="{75DCF595-0053-4A9B-981A-323043EC54C0}"/>
                      </a:ext>
                    </a:extLst>
                  </p:cNvPr>
                  <p:cNvPicPr>
                    <a:picLocks noChangeAspect="1"/>
                  </p:cNvPicPr>
                  <p:nvPr/>
                </p:nvPicPr>
                <p:blipFill>
                  <a:blip r:embed="rId144"/>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2707" name="Freeform: Shape 2706">
                    <a:extLst>
                      <a:ext uri="{FF2B5EF4-FFF2-40B4-BE49-F238E27FC236}">
                        <a16:creationId xmlns:a16="http://schemas.microsoft.com/office/drawing/2014/main" id="{419F5F43-FE49-4C24-B69C-07C69486AC02}"/>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2693" name="Picture 2692">
                  <a:extLst>
                    <a:ext uri="{FF2B5EF4-FFF2-40B4-BE49-F238E27FC236}">
                      <a16:creationId xmlns:a16="http://schemas.microsoft.com/office/drawing/2014/main" id="{8EE288FE-722F-4122-8D20-F5D921C379B9}"/>
                    </a:ext>
                  </a:extLst>
                </p:cNvPr>
                <p:cNvPicPr>
                  <a:picLocks noChangeAspect="1"/>
                </p:cNvPicPr>
                <p:nvPr/>
              </p:nvPicPr>
              <p:blipFill>
                <a:blip r:embed="rId145"/>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2694" name="Picture 2693">
                  <a:extLst>
                    <a:ext uri="{FF2B5EF4-FFF2-40B4-BE49-F238E27FC236}">
                      <a16:creationId xmlns:a16="http://schemas.microsoft.com/office/drawing/2014/main" id="{A9D6F2CC-F0BF-4B98-BABF-E32CDD5C2521}"/>
                    </a:ext>
                  </a:extLst>
                </p:cNvPr>
                <p:cNvPicPr>
                  <a:picLocks noChangeAspect="1"/>
                </p:cNvPicPr>
                <p:nvPr/>
              </p:nvPicPr>
              <p:blipFill>
                <a:blip r:embed="rId146"/>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2695" name="Picture 2694">
                  <a:extLst>
                    <a:ext uri="{FF2B5EF4-FFF2-40B4-BE49-F238E27FC236}">
                      <a16:creationId xmlns:a16="http://schemas.microsoft.com/office/drawing/2014/main" id="{C845A787-3551-4A81-9EBA-03D3BC4ED2D9}"/>
                    </a:ext>
                  </a:extLst>
                </p:cNvPr>
                <p:cNvPicPr>
                  <a:picLocks noChangeAspect="1"/>
                </p:cNvPicPr>
                <p:nvPr/>
              </p:nvPicPr>
              <p:blipFill>
                <a:blip r:embed="rId147"/>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2696" name="Picture 2695">
                  <a:extLst>
                    <a:ext uri="{FF2B5EF4-FFF2-40B4-BE49-F238E27FC236}">
                      <a16:creationId xmlns:a16="http://schemas.microsoft.com/office/drawing/2014/main" id="{F19B0D0D-1581-4060-98F4-9EE7509F207A}"/>
                    </a:ext>
                  </a:extLst>
                </p:cNvPr>
                <p:cNvPicPr>
                  <a:picLocks noChangeAspect="1"/>
                </p:cNvPicPr>
                <p:nvPr/>
              </p:nvPicPr>
              <p:blipFill>
                <a:blip r:embed="rId148"/>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2697" name="Picture 2696">
                  <a:extLst>
                    <a:ext uri="{FF2B5EF4-FFF2-40B4-BE49-F238E27FC236}">
                      <a16:creationId xmlns:a16="http://schemas.microsoft.com/office/drawing/2014/main" id="{4B0C48F3-B9B9-4446-9F0F-2FF625479E2C}"/>
                    </a:ext>
                  </a:extLst>
                </p:cNvPr>
                <p:cNvPicPr>
                  <a:picLocks noChangeAspect="1"/>
                </p:cNvPicPr>
                <p:nvPr/>
              </p:nvPicPr>
              <p:blipFill>
                <a:blip r:embed="rId149"/>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2698" name="Picture 2697">
                  <a:extLst>
                    <a:ext uri="{FF2B5EF4-FFF2-40B4-BE49-F238E27FC236}">
                      <a16:creationId xmlns:a16="http://schemas.microsoft.com/office/drawing/2014/main" id="{BF57D30F-405D-4C79-BE0E-C26FB3E26426}"/>
                    </a:ext>
                  </a:extLst>
                </p:cNvPr>
                <p:cNvPicPr>
                  <a:picLocks noChangeAspect="1"/>
                </p:cNvPicPr>
                <p:nvPr/>
              </p:nvPicPr>
              <p:blipFill>
                <a:blip r:embed="rId150"/>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2699" name="Picture 2698">
                  <a:extLst>
                    <a:ext uri="{FF2B5EF4-FFF2-40B4-BE49-F238E27FC236}">
                      <a16:creationId xmlns:a16="http://schemas.microsoft.com/office/drawing/2014/main" id="{EDA49591-C1F8-419D-8FB0-41319A1CF7D4}"/>
                    </a:ext>
                  </a:extLst>
                </p:cNvPr>
                <p:cNvPicPr>
                  <a:picLocks noChangeAspect="1"/>
                </p:cNvPicPr>
                <p:nvPr/>
              </p:nvPicPr>
              <p:blipFill>
                <a:blip r:embed="rId151"/>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2700" name="Graphic 4">
                  <a:extLst>
                    <a:ext uri="{FF2B5EF4-FFF2-40B4-BE49-F238E27FC236}">
                      <a16:creationId xmlns:a16="http://schemas.microsoft.com/office/drawing/2014/main" id="{7F73A7EF-9852-407F-9836-53BB81D4C091}"/>
                    </a:ext>
                  </a:extLst>
                </p:cNvPr>
                <p:cNvGrpSpPr/>
                <p:nvPr/>
              </p:nvGrpSpPr>
              <p:grpSpPr>
                <a:xfrm>
                  <a:off x="8945966" y="3252294"/>
                  <a:ext cx="406296" cy="636500"/>
                  <a:chOff x="8945966" y="3252294"/>
                  <a:chExt cx="406296" cy="636500"/>
                </a:xfrm>
                <a:solidFill>
                  <a:srgbClr val="EDCBC3">
                    <a:alpha val="26000"/>
                  </a:srgbClr>
                </a:solidFill>
              </p:grpSpPr>
              <p:pic>
                <p:nvPicPr>
                  <p:cNvPr id="2701" name="Picture 2700">
                    <a:extLst>
                      <a:ext uri="{FF2B5EF4-FFF2-40B4-BE49-F238E27FC236}">
                        <a16:creationId xmlns:a16="http://schemas.microsoft.com/office/drawing/2014/main" id="{C15A0E49-7A5A-469D-BC9A-80AA08FBD580}"/>
                      </a:ext>
                    </a:extLst>
                  </p:cNvPr>
                  <p:cNvPicPr>
                    <a:picLocks noChangeAspect="1"/>
                  </p:cNvPicPr>
                  <p:nvPr/>
                </p:nvPicPr>
                <p:blipFill>
                  <a:blip r:embed="rId152"/>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2702" name="Freeform: Shape 2701">
                    <a:extLst>
                      <a:ext uri="{FF2B5EF4-FFF2-40B4-BE49-F238E27FC236}">
                        <a16:creationId xmlns:a16="http://schemas.microsoft.com/office/drawing/2014/main" id="{F593ACA4-8A26-4213-AC4D-B6189820456A}"/>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2703" name="Freeform: Shape 2702">
                    <a:extLst>
                      <a:ext uri="{FF2B5EF4-FFF2-40B4-BE49-F238E27FC236}">
                        <a16:creationId xmlns:a16="http://schemas.microsoft.com/office/drawing/2014/main" id="{5D1A5A90-E90F-4BE4-A297-F947515856B2}"/>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2704" name="Freeform: Shape 2703">
                    <a:extLst>
                      <a:ext uri="{FF2B5EF4-FFF2-40B4-BE49-F238E27FC236}">
                        <a16:creationId xmlns:a16="http://schemas.microsoft.com/office/drawing/2014/main" id="{1E7BD29D-67D2-43A2-9F75-E9C2AC8C0647}"/>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2705" name="Freeform: Shape 2704">
                    <a:extLst>
                      <a:ext uri="{FF2B5EF4-FFF2-40B4-BE49-F238E27FC236}">
                        <a16:creationId xmlns:a16="http://schemas.microsoft.com/office/drawing/2014/main" id="{61219830-A773-4EDA-98A6-E7D11CFAB996}"/>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nvGrpSpPr>
              <p:cNvPr id="2625" name="Graphic 3512">
                <a:extLst>
                  <a:ext uri="{FF2B5EF4-FFF2-40B4-BE49-F238E27FC236}">
                    <a16:creationId xmlns:a16="http://schemas.microsoft.com/office/drawing/2014/main" id="{FBF381AB-8E46-4FEC-9280-84F7B9583E90}"/>
                  </a:ext>
                </a:extLst>
              </p:cNvPr>
              <p:cNvGrpSpPr/>
              <p:nvPr/>
            </p:nvGrpSpPr>
            <p:grpSpPr>
              <a:xfrm>
                <a:off x="8634698" y="4394433"/>
                <a:ext cx="2163923" cy="2202358"/>
                <a:chOff x="4692675" y="4122640"/>
                <a:chExt cx="2271848" cy="2312200"/>
              </a:xfrm>
            </p:grpSpPr>
            <p:grpSp>
              <p:nvGrpSpPr>
                <p:cNvPr id="2626" name="Graphic 3512">
                  <a:extLst>
                    <a:ext uri="{FF2B5EF4-FFF2-40B4-BE49-F238E27FC236}">
                      <a16:creationId xmlns:a16="http://schemas.microsoft.com/office/drawing/2014/main" id="{409C6464-019D-4795-AEED-CE376A83631E}"/>
                    </a:ext>
                  </a:extLst>
                </p:cNvPr>
                <p:cNvGrpSpPr/>
                <p:nvPr/>
              </p:nvGrpSpPr>
              <p:grpSpPr>
                <a:xfrm>
                  <a:off x="4692675" y="4122640"/>
                  <a:ext cx="2271848" cy="2312200"/>
                  <a:chOff x="4692675" y="4122640"/>
                  <a:chExt cx="2271848" cy="2312200"/>
                </a:xfrm>
                <a:solidFill>
                  <a:srgbClr val="938F50"/>
                </a:solidFill>
              </p:grpSpPr>
              <p:pic>
                <p:nvPicPr>
                  <p:cNvPr id="2645" name="Picture 2644">
                    <a:extLst>
                      <a:ext uri="{FF2B5EF4-FFF2-40B4-BE49-F238E27FC236}">
                        <a16:creationId xmlns:a16="http://schemas.microsoft.com/office/drawing/2014/main" id="{B03C0570-57A4-4312-B9BB-582DC98092AE}"/>
                      </a:ext>
                    </a:extLst>
                  </p:cNvPr>
                  <p:cNvPicPr>
                    <a:picLocks noChangeAspect="1"/>
                  </p:cNvPicPr>
                  <p:nvPr/>
                </p:nvPicPr>
                <p:blipFill>
                  <a:blip r:embed="rId99"/>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2646" name="Picture 2645">
                    <a:extLst>
                      <a:ext uri="{FF2B5EF4-FFF2-40B4-BE49-F238E27FC236}">
                        <a16:creationId xmlns:a16="http://schemas.microsoft.com/office/drawing/2014/main" id="{3C486E39-AE88-42E0-A89E-AA5501D0AFA4}"/>
                      </a:ext>
                    </a:extLst>
                  </p:cNvPr>
                  <p:cNvPicPr>
                    <a:picLocks noChangeAspect="1"/>
                  </p:cNvPicPr>
                  <p:nvPr/>
                </p:nvPicPr>
                <p:blipFill>
                  <a:blip r:embed="rId100"/>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2647" name="Picture 2646">
                    <a:extLst>
                      <a:ext uri="{FF2B5EF4-FFF2-40B4-BE49-F238E27FC236}">
                        <a16:creationId xmlns:a16="http://schemas.microsoft.com/office/drawing/2014/main" id="{E46748B6-F86C-4CB8-AFE5-9D591F19B09C}"/>
                      </a:ext>
                    </a:extLst>
                  </p:cNvPr>
                  <p:cNvPicPr>
                    <a:picLocks noChangeAspect="1"/>
                  </p:cNvPicPr>
                  <p:nvPr/>
                </p:nvPicPr>
                <p:blipFill>
                  <a:blip r:embed="rId101"/>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2648" name="Picture 2647">
                    <a:extLst>
                      <a:ext uri="{FF2B5EF4-FFF2-40B4-BE49-F238E27FC236}">
                        <a16:creationId xmlns:a16="http://schemas.microsoft.com/office/drawing/2014/main" id="{704CF1C3-FDC7-4742-87E8-D4D5194D2C8D}"/>
                      </a:ext>
                    </a:extLst>
                  </p:cNvPr>
                  <p:cNvPicPr>
                    <a:picLocks noChangeAspect="1"/>
                  </p:cNvPicPr>
                  <p:nvPr/>
                </p:nvPicPr>
                <p:blipFill>
                  <a:blip r:embed="rId102"/>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2649" name="Picture 2648">
                    <a:extLst>
                      <a:ext uri="{FF2B5EF4-FFF2-40B4-BE49-F238E27FC236}">
                        <a16:creationId xmlns:a16="http://schemas.microsoft.com/office/drawing/2014/main" id="{0300C3F7-E7B7-4192-954A-C1F0689406C5}"/>
                      </a:ext>
                    </a:extLst>
                  </p:cNvPr>
                  <p:cNvPicPr>
                    <a:picLocks noChangeAspect="1"/>
                  </p:cNvPicPr>
                  <p:nvPr/>
                </p:nvPicPr>
                <p:blipFill>
                  <a:blip r:embed="rId103"/>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2650" name="Picture 2649">
                    <a:extLst>
                      <a:ext uri="{FF2B5EF4-FFF2-40B4-BE49-F238E27FC236}">
                        <a16:creationId xmlns:a16="http://schemas.microsoft.com/office/drawing/2014/main" id="{1212D402-D9D5-4B5D-9662-0338E8B16C2D}"/>
                      </a:ext>
                    </a:extLst>
                  </p:cNvPr>
                  <p:cNvPicPr>
                    <a:picLocks noChangeAspect="1"/>
                  </p:cNvPicPr>
                  <p:nvPr/>
                </p:nvPicPr>
                <p:blipFill>
                  <a:blip r:embed="rId104"/>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2651" name="Picture 2650">
                    <a:extLst>
                      <a:ext uri="{FF2B5EF4-FFF2-40B4-BE49-F238E27FC236}">
                        <a16:creationId xmlns:a16="http://schemas.microsoft.com/office/drawing/2014/main" id="{1E420A3B-9247-4C9A-9CD0-B4EB8B2F45E6}"/>
                      </a:ext>
                    </a:extLst>
                  </p:cNvPr>
                  <p:cNvPicPr>
                    <a:picLocks noChangeAspect="1"/>
                  </p:cNvPicPr>
                  <p:nvPr/>
                </p:nvPicPr>
                <p:blipFill>
                  <a:blip r:embed="rId105"/>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2652" name="Picture 2651">
                    <a:extLst>
                      <a:ext uri="{FF2B5EF4-FFF2-40B4-BE49-F238E27FC236}">
                        <a16:creationId xmlns:a16="http://schemas.microsoft.com/office/drawing/2014/main" id="{57CFCE68-2CEC-49E9-BE40-F1871E35433B}"/>
                      </a:ext>
                    </a:extLst>
                  </p:cNvPr>
                  <p:cNvPicPr>
                    <a:picLocks noChangeAspect="1"/>
                  </p:cNvPicPr>
                  <p:nvPr/>
                </p:nvPicPr>
                <p:blipFill>
                  <a:blip r:embed="rId106"/>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2653" name="Picture 2652">
                    <a:extLst>
                      <a:ext uri="{FF2B5EF4-FFF2-40B4-BE49-F238E27FC236}">
                        <a16:creationId xmlns:a16="http://schemas.microsoft.com/office/drawing/2014/main" id="{2AB9E9D6-2A0A-4AEA-8CB9-92C23048BA99}"/>
                      </a:ext>
                    </a:extLst>
                  </p:cNvPr>
                  <p:cNvPicPr>
                    <a:picLocks noChangeAspect="1"/>
                  </p:cNvPicPr>
                  <p:nvPr/>
                </p:nvPicPr>
                <p:blipFill>
                  <a:blip r:embed="rId107"/>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2654" name="Picture 2653">
                    <a:extLst>
                      <a:ext uri="{FF2B5EF4-FFF2-40B4-BE49-F238E27FC236}">
                        <a16:creationId xmlns:a16="http://schemas.microsoft.com/office/drawing/2014/main" id="{7E22C84A-210A-4EDC-ACB3-DDBE27B759EA}"/>
                      </a:ext>
                    </a:extLst>
                  </p:cNvPr>
                  <p:cNvPicPr>
                    <a:picLocks noChangeAspect="1"/>
                  </p:cNvPicPr>
                  <p:nvPr/>
                </p:nvPicPr>
                <p:blipFill>
                  <a:blip r:embed="rId108"/>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2655" name="Picture 2654">
                    <a:extLst>
                      <a:ext uri="{FF2B5EF4-FFF2-40B4-BE49-F238E27FC236}">
                        <a16:creationId xmlns:a16="http://schemas.microsoft.com/office/drawing/2014/main" id="{D5F7D454-0B5A-434C-81C1-B0BEF7F02AEB}"/>
                      </a:ext>
                    </a:extLst>
                  </p:cNvPr>
                  <p:cNvPicPr>
                    <a:picLocks noChangeAspect="1"/>
                  </p:cNvPicPr>
                  <p:nvPr/>
                </p:nvPicPr>
                <p:blipFill>
                  <a:blip r:embed="rId109"/>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2656" name="Picture 2655">
                    <a:extLst>
                      <a:ext uri="{FF2B5EF4-FFF2-40B4-BE49-F238E27FC236}">
                        <a16:creationId xmlns:a16="http://schemas.microsoft.com/office/drawing/2014/main" id="{3CD93132-E900-4B7F-A1D2-C0593A526FD9}"/>
                      </a:ext>
                    </a:extLst>
                  </p:cNvPr>
                  <p:cNvPicPr>
                    <a:picLocks noChangeAspect="1"/>
                  </p:cNvPicPr>
                  <p:nvPr/>
                </p:nvPicPr>
                <p:blipFill>
                  <a:blip r:embed="rId110"/>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2657" name="Picture 2656">
                    <a:extLst>
                      <a:ext uri="{FF2B5EF4-FFF2-40B4-BE49-F238E27FC236}">
                        <a16:creationId xmlns:a16="http://schemas.microsoft.com/office/drawing/2014/main" id="{0C2E5376-4472-4BBE-8FF8-05FE8AEDFFED}"/>
                      </a:ext>
                    </a:extLst>
                  </p:cNvPr>
                  <p:cNvPicPr>
                    <a:picLocks noChangeAspect="1"/>
                  </p:cNvPicPr>
                  <p:nvPr/>
                </p:nvPicPr>
                <p:blipFill>
                  <a:blip r:embed="rId111"/>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2658" name="Picture 2657">
                    <a:extLst>
                      <a:ext uri="{FF2B5EF4-FFF2-40B4-BE49-F238E27FC236}">
                        <a16:creationId xmlns:a16="http://schemas.microsoft.com/office/drawing/2014/main" id="{707436DC-F065-468A-A50A-FE4F9F4AAFDF}"/>
                      </a:ext>
                    </a:extLst>
                  </p:cNvPr>
                  <p:cNvPicPr>
                    <a:picLocks noChangeAspect="1"/>
                  </p:cNvPicPr>
                  <p:nvPr/>
                </p:nvPicPr>
                <p:blipFill>
                  <a:blip r:embed="rId112"/>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2659" name="Picture 2658">
                    <a:extLst>
                      <a:ext uri="{FF2B5EF4-FFF2-40B4-BE49-F238E27FC236}">
                        <a16:creationId xmlns:a16="http://schemas.microsoft.com/office/drawing/2014/main" id="{50F72243-DFC0-4978-BA4F-D92053FC4E65}"/>
                      </a:ext>
                    </a:extLst>
                  </p:cNvPr>
                  <p:cNvPicPr>
                    <a:picLocks noChangeAspect="1"/>
                  </p:cNvPicPr>
                  <p:nvPr/>
                </p:nvPicPr>
                <p:blipFill>
                  <a:blip r:embed="rId113"/>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2660" name="Picture 2659">
                    <a:extLst>
                      <a:ext uri="{FF2B5EF4-FFF2-40B4-BE49-F238E27FC236}">
                        <a16:creationId xmlns:a16="http://schemas.microsoft.com/office/drawing/2014/main" id="{4595002C-B6FC-42A4-A255-1265353DF600}"/>
                      </a:ext>
                    </a:extLst>
                  </p:cNvPr>
                  <p:cNvPicPr>
                    <a:picLocks noChangeAspect="1"/>
                  </p:cNvPicPr>
                  <p:nvPr/>
                </p:nvPicPr>
                <p:blipFill>
                  <a:blip r:embed="rId114"/>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2661" name="Picture 2660">
                    <a:extLst>
                      <a:ext uri="{FF2B5EF4-FFF2-40B4-BE49-F238E27FC236}">
                        <a16:creationId xmlns:a16="http://schemas.microsoft.com/office/drawing/2014/main" id="{46E72D3B-D080-49AC-AA47-5413236A7578}"/>
                      </a:ext>
                    </a:extLst>
                  </p:cNvPr>
                  <p:cNvPicPr>
                    <a:picLocks noChangeAspect="1"/>
                  </p:cNvPicPr>
                  <p:nvPr/>
                </p:nvPicPr>
                <p:blipFill>
                  <a:blip r:embed="rId115"/>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2662" name="Picture 2661">
                    <a:extLst>
                      <a:ext uri="{FF2B5EF4-FFF2-40B4-BE49-F238E27FC236}">
                        <a16:creationId xmlns:a16="http://schemas.microsoft.com/office/drawing/2014/main" id="{1D1E02C2-F38B-4A81-9AD8-3A72AFBFF068}"/>
                      </a:ext>
                    </a:extLst>
                  </p:cNvPr>
                  <p:cNvPicPr>
                    <a:picLocks noChangeAspect="1"/>
                  </p:cNvPicPr>
                  <p:nvPr/>
                </p:nvPicPr>
                <p:blipFill>
                  <a:blip r:embed="rId116"/>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2663" name="Picture 2662">
                    <a:extLst>
                      <a:ext uri="{FF2B5EF4-FFF2-40B4-BE49-F238E27FC236}">
                        <a16:creationId xmlns:a16="http://schemas.microsoft.com/office/drawing/2014/main" id="{FD9507FD-48D4-48FC-A71B-C42FBD27E223}"/>
                      </a:ext>
                    </a:extLst>
                  </p:cNvPr>
                  <p:cNvPicPr>
                    <a:picLocks noChangeAspect="1"/>
                  </p:cNvPicPr>
                  <p:nvPr/>
                </p:nvPicPr>
                <p:blipFill>
                  <a:blip r:embed="rId117"/>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2664" name="Picture 2663">
                    <a:extLst>
                      <a:ext uri="{FF2B5EF4-FFF2-40B4-BE49-F238E27FC236}">
                        <a16:creationId xmlns:a16="http://schemas.microsoft.com/office/drawing/2014/main" id="{E02F806F-6378-4790-A21E-5A9A8AE4A34D}"/>
                      </a:ext>
                    </a:extLst>
                  </p:cNvPr>
                  <p:cNvPicPr>
                    <a:picLocks noChangeAspect="1"/>
                  </p:cNvPicPr>
                  <p:nvPr/>
                </p:nvPicPr>
                <p:blipFill>
                  <a:blip r:embed="rId118"/>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2665" name="Picture 2664">
                    <a:extLst>
                      <a:ext uri="{FF2B5EF4-FFF2-40B4-BE49-F238E27FC236}">
                        <a16:creationId xmlns:a16="http://schemas.microsoft.com/office/drawing/2014/main" id="{F227B994-FE61-4C6E-BF8C-7D7B6FC2F160}"/>
                      </a:ext>
                    </a:extLst>
                  </p:cNvPr>
                  <p:cNvPicPr>
                    <a:picLocks noChangeAspect="1"/>
                  </p:cNvPicPr>
                  <p:nvPr/>
                </p:nvPicPr>
                <p:blipFill>
                  <a:blip r:embed="rId119"/>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2666" name="Picture 2665">
                    <a:extLst>
                      <a:ext uri="{FF2B5EF4-FFF2-40B4-BE49-F238E27FC236}">
                        <a16:creationId xmlns:a16="http://schemas.microsoft.com/office/drawing/2014/main" id="{A112022E-1033-4C28-A5EF-F40FC0251996}"/>
                      </a:ext>
                    </a:extLst>
                  </p:cNvPr>
                  <p:cNvPicPr>
                    <a:picLocks noChangeAspect="1"/>
                  </p:cNvPicPr>
                  <p:nvPr/>
                </p:nvPicPr>
                <p:blipFill>
                  <a:blip r:embed="rId120"/>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2667" name="Picture 2666">
                    <a:extLst>
                      <a:ext uri="{FF2B5EF4-FFF2-40B4-BE49-F238E27FC236}">
                        <a16:creationId xmlns:a16="http://schemas.microsoft.com/office/drawing/2014/main" id="{1EC40490-3810-40B5-82AF-EAEBEF089F1F}"/>
                      </a:ext>
                    </a:extLst>
                  </p:cNvPr>
                  <p:cNvPicPr>
                    <a:picLocks noChangeAspect="1"/>
                  </p:cNvPicPr>
                  <p:nvPr/>
                </p:nvPicPr>
                <p:blipFill>
                  <a:blip r:embed="rId121"/>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2668" name="Picture 2667">
                    <a:extLst>
                      <a:ext uri="{FF2B5EF4-FFF2-40B4-BE49-F238E27FC236}">
                        <a16:creationId xmlns:a16="http://schemas.microsoft.com/office/drawing/2014/main" id="{7B354D3E-E4A3-40DD-8463-0AA63AFAF174}"/>
                      </a:ext>
                    </a:extLst>
                  </p:cNvPr>
                  <p:cNvPicPr>
                    <a:picLocks noChangeAspect="1"/>
                  </p:cNvPicPr>
                  <p:nvPr/>
                </p:nvPicPr>
                <p:blipFill>
                  <a:blip r:embed="rId122"/>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2669" name="Picture 2668">
                    <a:extLst>
                      <a:ext uri="{FF2B5EF4-FFF2-40B4-BE49-F238E27FC236}">
                        <a16:creationId xmlns:a16="http://schemas.microsoft.com/office/drawing/2014/main" id="{3ED5C8FE-A234-4E65-B715-2A4B60169DF3}"/>
                      </a:ext>
                    </a:extLst>
                  </p:cNvPr>
                  <p:cNvPicPr>
                    <a:picLocks noChangeAspect="1"/>
                  </p:cNvPicPr>
                  <p:nvPr/>
                </p:nvPicPr>
                <p:blipFill>
                  <a:blip r:embed="rId123"/>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2670" name="Graphic 3512">
                    <a:extLst>
                      <a:ext uri="{FF2B5EF4-FFF2-40B4-BE49-F238E27FC236}">
                        <a16:creationId xmlns:a16="http://schemas.microsoft.com/office/drawing/2014/main" id="{C9FA04C8-A90C-4D95-9896-739C67EBE5D2}"/>
                      </a:ext>
                    </a:extLst>
                  </p:cNvPr>
                  <p:cNvGrpSpPr/>
                  <p:nvPr/>
                </p:nvGrpSpPr>
                <p:grpSpPr>
                  <a:xfrm>
                    <a:off x="5088130" y="4659329"/>
                    <a:ext cx="1028989" cy="1004778"/>
                    <a:chOff x="5088130" y="4659329"/>
                    <a:chExt cx="1028989" cy="1004778"/>
                  </a:xfrm>
                  <a:solidFill>
                    <a:srgbClr val="938F50"/>
                  </a:solidFill>
                </p:grpSpPr>
                <p:pic>
                  <p:nvPicPr>
                    <p:cNvPr id="2671" name="Picture 2670">
                      <a:extLst>
                        <a:ext uri="{FF2B5EF4-FFF2-40B4-BE49-F238E27FC236}">
                          <a16:creationId xmlns:a16="http://schemas.microsoft.com/office/drawing/2014/main" id="{CF8795D9-7FA3-4D18-AA63-046712EDE3F2}"/>
                        </a:ext>
                      </a:extLst>
                    </p:cNvPr>
                    <p:cNvPicPr>
                      <a:picLocks noChangeAspect="1"/>
                    </p:cNvPicPr>
                    <p:nvPr/>
                  </p:nvPicPr>
                  <p:blipFill>
                    <a:blip r:embed="rId124"/>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2672" name="Freeform: Shape 2671">
                      <a:extLst>
                        <a:ext uri="{FF2B5EF4-FFF2-40B4-BE49-F238E27FC236}">
                          <a16:creationId xmlns:a16="http://schemas.microsoft.com/office/drawing/2014/main" id="{1B84D2CB-D975-4359-BDFF-FA29EADDF8D7}"/>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2673" name="Picture 2672">
                      <a:extLst>
                        <a:ext uri="{FF2B5EF4-FFF2-40B4-BE49-F238E27FC236}">
                          <a16:creationId xmlns:a16="http://schemas.microsoft.com/office/drawing/2014/main" id="{0AEC57AB-7D3E-499E-995A-70DF2A4488D1}"/>
                        </a:ext>
                      </a:extLst>
                    </p:cNvPr>
                    <p:cNvPicPr>
                      <a:picLocks noChangeAspect="1"/>
                    </p:cNvPicPr>
                    <p:nvPr/>
                  </p:nvPicPr>
                  <p:blipFill>
                    <a:blip r:embed="rId125"/>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2674" name="Picture 2673">
                      <a:extLst>
                        <a:ext uri="{FF2B5EF4-FFF2-40B4-BE49-F238E27FC236}">
                          <a16:creationId xmlns:a16="http://schemas.microsoft.com/office/drawing/2014/main" id="{4BABBD3B-BBFC-49A3-BCAF-5A62406863E4}"/>
                        </a:ext>
                      </a:extLst>
                    </p:cNvPr>
                    <p:cNvPicPr>
                      <a:picLocks noChangeAspect="1"/>
                    </p:cNvPicPr>
                    <p:nvPr/>
                  </p:nvPicPr>
                  <p:blipFill>
                    <a:blip r:embed="rId126"/>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2675" name="Freeform: Shape 2674">
                      <a:extLst>
                        <a:ext uri="{FF2B5EF4-FFF2-40B4-BE49-F238E27FC236}">
                          <a16:creationId xmlns:a16="http://schemas.microsoft.com/office/drawing/2014/main" id="{94DBB610-9577-48E1-A4E6-875A2980A706}"/>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2676" name="Picture 2675">
                      <a:extLst>
                        <a:ext uri="{FF2B5EF4-FFF2-40B4-BE49-F238E27FC236}">
                          <a16:creationId xmlns:a16="http://schemas.microsoft.com/office/drawing/2014/main" id="{D1566DEC-EBC2-41AE-8D65-5BB22CBEA795}"/>
                        </a:ext>
                      </a:extLst>
                    </p:cNvPr>
                    <p:cNvPicPr>
                      <a:picLocks noChangeAspect="1"/>
                    </p:cNvPicPr>
                    <p:nvPr/>
                  </p:nvPicPr>
                  <p:blipFill>
                    <a:blip r:embed="rId127"/>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2677" name="Picture 2676">
                      <a:extLst>
                        <a:ext uri="{FF2B5EF4-FFF2-40B4-BE49-F238E27FC236}">
                          <a16:creationId xmlns:a16="http://schemas.microsoft.com/office/drawing/2014/main" id="{C7AD8FB1-9009-48AE-B2F2-F555D89F9AB3}"/>
                        </a:ext>
                      </a:extLst>
                    </p:cNvPr>
                    <p:cNvPicPr>
                      <a:picLocks noChangeAspect="1"/>
                    </p:cNvPicPr>
                    <p:nvPr/>
                  </p:nvPicPr>
                  <p:blipFill>
                    <a:blip r:embed="rId128"/>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2678" name="Picture 2677">
                      <a:extLst>
                        <a:ext uri="{FF2B5EF4-FFF2-40B4-BE49-F238E27FC236}">
                          <a16:creationId xmlns:a16="http://schemas.microsoft.com/office/drawing/2014/main" id="{0CD6B5C5-6693-4931-A9B5-B01C4334923E}"/>
                        </a:ext>
                      </a:extLst>
                    </p:cNvPr>
                    <p:cNvPicPr>
                      <a:picLocks noChangeAspect="1"/>
                    </p:cNvPicPr>
                    <p:nvPr/>
                  </p:nvPicPr>
                  <p:blipFill>
                    <a:blip r:embed="rId129"/>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2679" name="Picture 2678">
                      <a:extLst>
                        <a:ext uri="{FF2B5EF4-FFF2-40B4-BE49-F238E27FC236}">
                          <a16:creationId xmlns:a16="http://schemas.microsoft.com/office/drawing/2014/main" id="{99615074-6F94-479D-B8EC-B5AF2B803E98}"/>
                        </a:ext>
                      </a:extLst>
                    </p:cNvPr>
                    <p:cNvPicPr>
                      <a:picLocks noChangeAspect="1"/>
                    </p:cNvPicPr>
                    <p:nvPr/>
                  </p:nvPicPr>
                  <p:blipFill>
                    <a:blip r:embed="rId130"/>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2680" name="Picture 2679">
                      <a:extLst>
                        <a:ext uri="{FF2B5EF4-FFF2-40B4-BE49-F238E27FC236}">
                          <a16:creationId xmlns:a16="http://schemas.microsoft.com/office/drawing/2014/main" id="{2559046A-B390-4078-BDAD-E2E00C325054}"/>
                        </a:ext>
                      </a:extLst>
                    </p:cNvPr>
                    <p:cNvPicPr>
                      <a:picLocks noChangeAspect="1"/>
                    </p:cNvPicPr>
                    <p:nvPr/>
                  </p:nvPicPr>
                  <p:blipFill>
                    <a:blip r:embed="rId131"/>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2681" name="Picture 2680">
                      <a:extLst>
                        <a:ext uri="{FF2B5EF4-FFF2-40B4-BE49-F238E27FC236}">
                          <a16:creationId xmlns:a16="http://schemas.microsoft.com/office/drawing/2014/main" id="{BBEF7CFB-E69B-44E3-8BB0-0B64F26465A7}"/>
                        </a:ext>
                      </a:extLst>
                    </p:cNvPr>
                    <p:cNvPicPr>
                      <a:picLocks noChangeAspect="1"/>
                    </p:cNvPicPr>
                    <p:nvPr/>
                  </p:nvPicPr>
                  <p:blipFill>
                    <a:blip r:embed="rId132"/>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2682" name="Picture 2681">
                      <a:extLst>
                        <a:ext uri="{FF2B5EF4-FFF2-40B4-BE49-F238E27FC236}">
                          <a16:creationId xmlns:a16="http://schemas.microsoft.com/office/drawing/2014/main" id="{6EBDD791-6E6E-4A8C-8EA7-DBF430BE899A}"/>
                        </a:ext>
                      </a:extLst>
                    </p:cNvPr>
                    <p:cNvPicPr>
                      <a:picLocks noChangeAspect="1"/>
                    </p:cNvPicPr>
                    <p:nvPr/>
                  </p:nvPicPr>
                  <p:blipFill>
                    <a:blip r:embed="rId133"/>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2683" name="Picture 2682">
                      <a:extLst>
                        <a:ext uri="{FF2B5EF4-FFF2-40B4-BE49-F238E27FC236}">
                          <a16:creationId xmlns:a16="http://schemas.microsoft.com/office/drawing/2014/main" id="{849077C0-08C1-4007-8F77-2D3C2FC1D0D8}"/>
                        </a:ext>
                      </a:extLst>
                    </p:cNvPr>
                    <p:cNvPicPr>
                      <a:picLocks noChangeAspect="1"/>
                    </p:cNvPicPr>
                    <p:nvPr/>
                  </p:nvPicPr>
                  <p:blipFill>
                    <a:blip r:embed="rId134"/>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2684" name="Picture 2683">
                      <a:extLst>
                        <a:ext uri="{FF2B5EF4-FFF2-40B4-BE49-F238E27FC236}">
                          <a16:creationId xmlns:a16="http://schemas.microsoft.com/office/drawing/2014/main" id="{6910CE73-3AA0-4285-9D41-50034B1F0884}"/>
                        </a:ext>
                      </a:extLst>
                    </p:cNvPr>
                    <p:cNvPicPr>
                      <a:picLocks noChangeAspect="1"/>
                    </p:cNvPicPr>
                    <p:nvPr/>
                  </p:nvPicPr>
                  <p:blipFill>
                    <a:blip r:embed="rId135"/>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2685" name="Picture 2684">
                      <a:extLst>
                        <a:ext uri="{FF2B5EF4-FFF2-40B4-BE49-F238E27FC236}">
                          <a16:creationId xmlns:a16="http://schemas.microsoft.com/office/drawing/2014/main" id="{3FCFAF9C-642E-4BFF-81E6-69968604F6E8}"/>
                        </a:ext>
                      </a:extLst>
                    </p:cNvPr>
                    <p:cNvPicPr>
                      <a:picLocks noChangeAspect="1"/>
                    </p:cNvPicPr>
                    <p:nvPr/>
                  </p:nvPicPr>
                  <p:blipFill>
                    <a:blip r:embed="rId136"/>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2686" name="Picture 2685">
                      <a:extLst>
                        <a:ext uri="{FF2B5EF4-FFF2-40B4-BE49-F238E27FC236}">
                          <a16:creationId xmlns:a16="http://schemas.microsoft.com/office/drawing/2014/main" id="{E647B9BC-8770-4369-863A-2A3B4EB8147C}"/>
                        </a:ext>
                      </a:extLst>
                    </p:cNvPr>
                    <p:cNvPicPr>
                      <a:picLocks noChangeAspect="1"/>
                    </p:cNvPicPr>
                    <p:nvPr/>
                  </p:nvPicPr>
                  <p:blipFill>
                    <a:blip r:embed="rId137"/>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2687" name="Picture 2686">
                      <a:extLst>
                        <a:ext uri="{FF2B5EF4-FFF2-40B4-BE49-F238E27FC236}">
                          <a16:creationId xmlns:a16="http://schemas.microsoft.com/office/drawing/2014/main" id="{8C2654A0-E041-4718-A4D6-ABA72774B5F7}"/>
                        </a:ext>
                      </a:extLst>
                    </p:cNvPr>
                    <p:cNvPicPr>
                      <a:picLocks noChangeAspect="1"/>
                    </p:cNvPicPr>
                    <p:nvPr/>
                  </p:nvPicPr>
                  <p:blipFill>
                    <a:blip r:embed="rId138"/>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2627" name="Freeform: Shape 2626">
                  <a:extLst>
                    <a:ext uri="{FF2B5EF4-FFF2-40B4-BE49-F238E27FC236}">
                      <a16:creationId xmlns:a16="http://schemas.microsoft.com/office/drawing/2014/main" id="{E196FECA-CB33-4B5E-9F61-98D20287F3EA}"/>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2628" name="Freeform: Shape 2627">
                  <a:extLst>
                    <a:ext uri="{FF2B5EF4-FFF2-40B4-BE49-F238E27FC236}">
                      <a16:creationId xmlns:a16="http://schemas.microsoft.com/office/drawing/2014/main" id="{F72D2DA1-A48A-4F77-B2CC-7C28E5AAC217}"/>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2629" name="Freeform: Shape 2628">
                  <a:extLst>
                    <a:ext uri="{FF2B5EF4-FFF2-40B4-BE49-F238E27FC236}">
                      <a16:creationId xmlns:a16="http://schemas.microsoft.com/office/drawing/2014/main" id="{08F73FA0-FC22-47A3-A9B7-754547E2D09C}"/>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2630" name="Freeform: Shape 2629">
                  <a:extLst>
                    <a:ext uri="{FF2B5EF4-FFF2-40B4-BE49-F238E27FC236}">
                      <a16:creationId xmlns:a16="http://schemas.microsoft.com/office/drawing/2014/main" id="{9138AA2E-5C6C-4067-823E-F4DE4445A439}"/>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2631" name="Freeform: Shape 2630">
                  <a:extLst>
                    <a:ext uri="{FF2B5EF4-FFF2-40B4-BE49-F238E27FC236}">
                      <a16:creationId xmlns:a16="http://schemas.microsoft.com/office/drawing/2014/main" id="{6EC389F5-115E-42D5-9162-B8F32DDF0845}"/>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2632" name="Freeform: Shape 2631">
                  <a:extLst>
                    <a:ext uri="{FF2B5EF4-FFF2-40B4-BE49-F238E27FC236}">
                      <a16:creationId xmlns:a16="http://schemas.microsoft.com/office/drawing/2014/main" id="{3C03FFA8-F79C-4453-B7AE-3F44D275F667}"/>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2633" name="Freeform: Shape 2632">
                  <a:extLst>
                    <a:ext uri="{FF2B5EF4-FFF2-40B4-BE49-F238E27FC236}">
                      <a16:creationId xmlns:a16="http://schemas.microsoft.com/office/drawing/2014/main" id="{88B95844-5FBF-47F5-A20A-902FD8F6D16D}"/>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2634" name="Freeform: Shape 2633">
                  <a:extLst>
                    <a:ext uri="{FF2B5EF4-FFF2-40B4-BE49-F238E27FC236}">
                      <a16:creationId xmlns:a16="http://schemas.microsoft.com/office/drawing/2014/main" id="{EDB23F67-557D-427C-9A4A-02A56A79FE68}"/>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2635" name="Freeform: Shape 2634">
                  <a:extLst>
                    <a:ext uri="{FF2B5EF4-FFF2-40B4-BE49-F238E27FC236}">
                      <a16:creationId xmlns:a16="http://schemas.microsoft.com/office/drawing/2014/main" id="{7F7AC06E-A684-449B-9901-EE2798EB5FF7}"/>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2636" name="Freeform: Shape 2635">
                  <a:extLst>
                    <a:ext uri="{FF2B5EF4-FFF2-40B4-BE49-F238E27FC236}">
                      <a16:creationId xmlns:a16="http://schemas.microsoft.com/office/drawing/2014/main" id="{BE30CEF8-641D-4524-9EF6-60670760092D}"/>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2637" name="Freeform: Shape 2636">
                  <a:extLst>
                    <a:ext uri="{FF2B5EF4-FFF2-40B4-BE49-F238E27FC236}">
                      <a16:creationId xmlns:a16="http://schemas.microsoft.com/office/drawing/2014/main" id="{FBBF4FC2-ED7D-41F9-B131-14883405ADE1}"/>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2638" name="Freeform: Shape 2637">
                  <a:extLst>
                    <a:ext uri="{FF2B5EF4-FFF2-40B4-BE49-F238E27FC236}">
                      <a16:creationId xmlns:a16="http://schemas.microsoft.com/office/drawing/2014/main" id="{97C28369-A80E-4DF5-B4A9-EF53D38C03F4}"/>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2639" name="Freeform: Shape 2638">
                  <a:extLst>
                    <a:ext uri="{FF2B5EF4-FFF2-40B4-BE49-F238E27FC236}">
                      <a16:creationId xmlns:a16="http://schemas.microsoft.com/office/drawing/2014/main" id="{392377F0-FA94-4F93-89BF-D4C22B1B2818}"/>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2640" name="Freeform: Shape 2639">
                  <a:extLst>
                    <a:ext uri="{FF2B5EF4-FFF2-40B4-BE49-F238E27FC236}">
                      <a16:creationId xmlns:a16="http://schemas.microsoft.com/office/drawing/2014/main" id="{F0A8359B-F957-48BF-B697-1891E2BD34D3}"/>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2641" name="Freeform: Shape 2640">
                  <a:extLst>
                    <a:ext uri="{FF2B5EF4-FFF2-40B4-BE49-F238E27FC236}">
                      <a16:creationId xmlns:a16="http://schemas.microsoft.com/office/drawing/2014/main" id="{95F2EDB3-C8DA-4C36-B654-23C3FD01D1F0}"/>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2642" name="Freeform: Shape 2641">
                  <a:extLst>
                    <a:ext uri="{FF2B5EF4-FFF2-40B4-BE49-F238E27FC236}">
                      <a16:creationId xmlns:a16="http://schemas.microsoft.com/office/drawing/2014/main" id="{A582D036-82F2-4878-A880-14A736D94CAB}"/>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2643" name="Freeform: Shape 2642">
                  <a:extLst>
                    <a:ext uri="{FF2B5EF4-FFF2-40B4-BE49-F238E27FC236}">
                      <a16:creationId xmlns:a16="http://schemas.microsoft.com/office/drawing/2014/main" id="{903E4429-92B2-4DBE-BA49-A31D9C6B20C2}"/>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2644" name="Freeform: Shape 2643">
                  <a:extLst>
                    <a:ext uri="{FF2B5EF4-FFF2-40B4-BE49-F238E27FC236}">
                      <a16:creationId xmlns:a16="http://schemas.microsoft.com/office/drawing/2014/main" id="{438E4D9F-2112-4B96-BFFB-94DC3FBD713E}"/>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grpSp>
      <p:sp>
        <p:nvSpPr>
          <p:cNvPr id="1474" name="TextBox 1473">
            <a:extLst>
              <a:ext uri="{FF2B5EF4-FFF2-40B4-BE49-F238E27FC236}">
                <a16:creationId xmlns:a16="http://schemas.microsoft.com/office/drawing/2014/main" id="{3C12A4D2-DCA6-4576-96DE-E7E449FA927A}"/>
              </a:ext>
            </a:extLst>
          </p:cNvPr>
          <p:cNvSpPr txBox="1"/>
          <p:nvPr/>
        </p:nvSpPr>
        <p:spPr>
          <a:xfrm>
            <a:off x="400239" y="339211"/>
            <a:ext cx="9000229" cy="1508105"/>
          </a:xfrm>
          <a:prstGeom prst="rect">
            <a:avLst/>
          </a:prstGeom>
          <a:noFill/>
        </p:spPr>
        <p:txBody>
          <a:bodyPr wrap="square">
            <a:spAutoFit/>
          </a:bodyPr>
          <a:lstStyle/>
          <a:p>
            <a:r>
              <a:rPr lang="en-US" b="1" i="0" dirty="0">
                <a:solidFill>
                  <a:srgbClr val="54617A"/>
                </a:solidFill>
                <a:effectLst/>
                <a:latin typeface="Roboto" panose="02000000000000000000" pitchFamily="2" charset="0"/>
              </a:rPr>
              <a:t>Horseshoe</a:t>
            </a:r>
            <a:r>
              <a:rPr lang="en-US" b="1" i="0" dirty="0">
                <a:solidFill>
                  <a:schemeClr val="accent2">
                    <a:lumMod val="75000"/>
                  </a:schemeClr>
                </a:solidFill>
                <a:effectLst/>
                <a:latin typeface="Roboto" panose="02000000000000000000" pitchFamily="2" charset="0"/>
              </a:rPr>
              <a:t>:</a:t>
            </a:r>
          </a:p>
          <a:p>
            <a:r>
              <a:rPr lang="en-US" sz="1600" b="0" i="0" dirty="0">
                <a:solidFill>
                  <a:schemeClr val="accent2">
                    <a:lumMod val="50000"/>
                  </a:schemeClr>
                </a:solidFill>
                <a:effectLst/>
                <a:latin typeface="Roboto" panose="02000000000000000000" pitchFamily="2" charset="0"/>
              </a:rPr>
              <a:t>Similar to U shaped style, the chairs are arranged in U shape with the audience facing inwards, facing the focal point of the event. There will be no tables in front of them. It gives an advantage to the speaker as he can address and approach each individual personally. Mainly used in team briefings, discussions.</a:t>
            </a:r>
          </a:p>
        </p:txBody>
      </p:sp>
      <p:pic>
        <p:nvPicPr>
          <p:cNvPr id="8194" name="Picture 2">
            <a:extLst>
              <a:ext uri="{FF2B5EF4-FFF2-40B4-BE49-F238E27FC236}">
                <a16:creationId xmlns:a16="http://schemas.microsoft.com/office/drawing/2014/main" id="{3329FEEC-A91A-4E05-AE34-F05DE7293039}"/>
              </a:ext>
            </a:extLst>
          </p:cNvPr>
          <p:cNvPicPr>
            <a:picLocks noChangeAspect="1" noChangeArrowheads="1"/>
          </p:cNvPicPr>
          <p:nvPr/>
        </p:nvPicPr>
        <p:blipFill>
          <a:blip r:embed="rId153">
            <a:extLst>
              <a:ext uri="{28A0092B-C50C-407E-A947-70E740481C1C}">
                <a14:useLocalDpi xmlns:a14="http://schemas.microsoft.com/office/drawing/2010/main" val="0"/>
              </a:ext>
            </a:extLst>
          </a:blip>
          <a:srcRect/>
          <a:stretch>
            <a:fillRect/>
          </a:stretch>
        </p:blipFill>
        <p:spPr bwMode="auto">
          <a:xfrm>
            <a:off x="63502" y="2117292"/>
            <a:ext cx="9753600" cy="47285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8873860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a:extLst>
              <a:ext uri="{FF2B5EF4-FFF2-40B4-BE49-F238E27FC236}">
                <a16:creationId xmlns:a16="http://schemas.microsoft.com/office/drawing/2014/main" id="{3179A2C2-E2B6-4961-A77D-17D041A4A491}"/>
              </a:ext>
            </a:extLst>
          </p:cNvPr>
          <p:cNvSpPr/>
          <p:nvPr/>
        </p:nvSpPr>
        <p:spPr>
          <a:xfrm>
            <a:off x="5736771" y="-478972"/>
            <a:ext cx="9274629" cy="7815943"/>
          </a:xfrm>
          <a:prstGeom prst="ellipse">
            <a:avLst/>
          </a:prstGeom>
          <a:solidFill>
            <a:srgbClr val="728C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
        <p:nvSpPr>
          <p:cNvPr id="3340" name="TextBox 3339">
            <a:extLst>
              <a:ext uri="{FF2B5EF4-FFF2-40B4-BE49-F238E27FC236}">
                <a16:creationId xmlns:a16="http://schemas.microsoft.com/office/drawing/2014/main" id="{A357175A-AAE2-4BC6-86F1-0932CDE363D3}"/>
              </a:ext>
            </a:extLst>
          </p:cNvPr>
          <p:cNvSpPr txBox="1"/>
          <p:nvPr/>
        </p:nvSpPr>
        <p:spPr>
          <a:xfrm>
            <a:off x="10052741" y="1927590"/>
            <a:ext cx="2014301" cy="4708981"/>
          </a:xfrm>
          <a:prstGeom prst="rect">
            <a:avLst/>
          </a:prstGeom>
          <a:noFill/>
        </p:spPr>
        <p:txBody>
          <a:bodyPr wrap="square">
            <a:spAutoFit/>
          </a:bodyPr>
          <a:lstStyle>
            <a:defPPr>
              <a:defRPr lang="th-TH"/>
            </a:defPPr>
            <a:lvl1pPr marL="0" algn="l" defTabSz="914400" rtl="0" eaLnBrk="1" latinLnBrk="0" hangingPunct="1">
              <a:defRPr sz="2800" kern="1200">
                <a:solidFill>
                  <a:schemeClr val="tx1"/>
                </a:solidFill>
                <a:latin typeface="+mn-lt"/>
                <a:ea typeface="+mn-ea"/>
                <a:cs typeface="+mn-cs"/>
              </a:defRPr>
            </a:lvl1pPr>
            <a:lvl2pPr marL="457200" algn="l" defTabSz="914400" rtl="0" eaLnBrk="1" latinLnBrk="0" hangingPunct="1">
              <a:defRPr sz="2800" kern="1200">
                <a:solidFill>
                  <a:schemeClr val="tx1"/>
                </a:solidFill>
                <a:latin typeface="+mn-lt"/>
                <a:ea typeface="+mn-ea"/>
                <a:cs typeface="+mn-cs"/>
              </a:defRPr>
            </a:lvl2pPr>
            <a:lvl3pPr marL="914400" algn="l" defTabSz="914400" rtl="0" eaLnBrk="1" latinLnBrk="0" hangingPunct="1">
              <a:defRPr sz="2800" kern="1200">
                <a:solidFill>
                  <a:schemeClr val="tx1"/>
                </a:solidFill>
                <a:latin typeface="+mn-lt"/>
                <a:ea typeface="+mn-ea"/>
                <a:cs typeface="+mn-cs"/>
              </a:defRPr>
            </a:lvl3pPr>
            <a:lvl4pPr marL="1371600" algn="l" defTabSz="914400" rtl="0" eaLnBrk="1" latinLnBrk="0" hangingPunct="1">
              <a:defRPr sz="2800" kern="1200">
                <a:solidFill>
                  <a:schemeClr val="tx1"/>
                </a:solidFill>
                <a:latin typeface="+mn-lt"/>
                <a:ea typeface="+mn-ea"/>
                <a:cs typeface="+mn-cs"/>
              </a:defRPr>
            </a:lvl4pPr>
            <a:lvl5pPr marL="1828800" algn="l" defTabSz="914400" rtl="0" eaLnBrk="1" latinLnBrk="0" hangingPunct="1">
              <a:defRPr sz="2800" kern="1200">
                <a:solidFill>
                  <a:schemeClr val="tx1"/>
                </a:solidFill>
                <a:latin typeface="+mn-lt"/>
                <a:ea typeface="+mn-ea"/>
                <a:cs typeface="+mn-cs"/>
              </a:defRPr>
            </a:lvl5pPr>
            <a:lvl6pPr marL="2286000" algn="l" defTabSz="914400" rtl="0" eaLnBrk="1" latinLnBrk="0" hangingPunct="1">
              <a:defRPr sz="2800" kern="1200">
                <a:solidFill>
                  <a:schemeClr val="tx1"/>
                </a:solidFill>
                <a:latin typeface="+mn-lt"/>
                <a:ea typeface="+mn-ea"/>
                <a:cs typeface="+mn-cs"/>
              </a:defRPr>
            </a:lvl6pPr>
            <a:lvl7pPr marL="2743200" algn="l" defTabSz="914400" rtl="0" eaLnBrk="1" latinLnBrk="0" hangingPunct="1">
              <a:defRPr sz="2800" kern="1200">
                <a:solidFill>
                  <a:schemeClr val="tx1"/>
                </a:solidFill>
                <a:latin typeface="+mn-lt"/>
                <a:ea typeface="+mn-ea"/>
                <a:cs typeface="+mn-cs"/>
              </a:defRPr>
            </a:lvl7pPr>
            <a:lvl8pPr marL="3200400" algn="l" defTabSz="914400" rtl="0" eaLnBrk="1" latinLnBrk="0" hangingPunct="1">
              <a:defRPr sz="2800" kern="1200">
                <a:solidFill>
                  <a:schemeClr val="tx1"/>
                </a:solidFill>
                <a:latin typeface="+mn-lt"/>
                <a:ea typeface="+mn-ea"/>
                <a:cs typeface="+mn-cs"/>
              </a:defRPr>
            </a:lvl8pPr>
            <a:lvl9pPr marL="3657600" algn="l" defTabSz="914400" rtl="0" eaLnBrk="1" latinLnBrk="0" hangingPunct="1">
              <a:defRPr sz="2800" kern="1200">
                <a:solidFill>
                  <a:schemeClr val="tx1"/>
                </a:solidFill>
                <a:latin typeface="+mn-lt"/>
                <a:ea typeface="+mn-ea"/>
                <a:cs typeface="+mn-cs"/>
              </a:defRPr>
            </a:lvl9pPr>
          </a:lstStyle>
          <a:p>
            <a:r>
              <a:rPr lang="en-US" sz="2000" i="0" dirty="0">
                <a:solidFill>
                  <a:schemeClr val="bg1"/>
                </a:solidFill>
                <a:effectLst/>
                <a:latin typeface="Roboto" panose="02000000000000000000" pitchFamily="2" charset="0"/>
              </a:rPr>
              <a:t>This is a lighter version of horse square and U-shaped styles. All the members are facing inwards with an elongated table between them. Used for team briefings, small presentations, one on one interviews. </a:t>
            </a:r>
            <a:endParaRPr lang="en-US" sz="3200" dirty="0">
              <a:solidFill>
                <a:schemeClr val="bg1"/>
              </a:solidFill>
            </a:endParaRPr>
          </a:p>
        </p:txBody>
      </p:sp>
      <p:grpSp>
        <p:nvGrpSpPr>
          <p:cNvPr id="4378" name="Group 4377">
            <a:extLst>
              <a:ext uri="{FF2B5EF4-FFF2-40B4-BE49-F238E27FC236}">
                <a16:creationId xmlns:a16="http://schemas.microsoft.com/office/drawing/2014/main" id="{3491043F-3C0E-4207-AD7C-4319213081A2}"/>
              </a:ext>
            </a:extLst>
          </p:cNvPr>
          <p:cNvGrpSpPr/>
          <p:nvPr/>
        </p:nvGrpSpPr>
        <p:grpSpPr>
          <a:xfrm rot="4169890">
            <a:off x="-704989" y="3023978"/>
            <a:ext cx="5896004" cy="5101452"/>
            <a:chOff x="6748097" y="1691727"/>
            <a:chExt cx="6568257" cy="5683112"/>
          </a:xfrm>
        </p:grpSpPr>
        <p:grpSp>
          <p:nvGrpSpPr>
            <p:cNvPr id="4379" name="Graphic 4">
              <a:extLst>
                <a:ext uri="{FF2B5EF4-FFF2-40B4-BE49-F238E27FC236}">
                  <a16:creationId xmlns:a16="http://schemas.microsoft.com/office/drawing/2014/main" id="{2080E6AF-5A9A-4398-84AE-58A08246F463}"/>
                </a:ext>
              </a:extLst>
            </p:cNvPr>
            <p:cNvGrpSpPr/>
            <p:nvPr/>
          </p:nvGrpSpPr>
          <p:grpSpPr>
            <a:xfrm rot="5129528">
              <a:off x="9853094" y="5231611"/>
              <a:ext cx="1424357" cy="2786554"/>
              <a:chOff x="9284823" y="232527"/>
              <a:chExt cx="1269709" cy="2484007"/>
            </a:xfrm>
          </p:grpSpPr>
          <p:pic>
            <p:nvPicPr>
              <p:cNvPr id="5241" name="Picture 5240">
                <a:extLst>
                  <a:ext uri="{FF2B5EF4-FFF2-40B4-BE49-F238E27FC236}">
                    <a16:creationId xmlns:a16="http://schemas.microsoft.com/office/drawing/2014/main" id="{A7810394-2D03-4EB4-9083-BEE0D41F5ED4}"/>
                  </a:ext>
                </a:extLst>
              </p:cNvPr>
              <p:cNvPicPr>
                <a:picLocks noChangeAspect="1"/>
              </p:cNvPicPr>
              <p:nvPr/>
            </p:nvPicPr>
            <p:blipFill>
              <a:blip r:embed="rId2"/>
              <a:stretch>
                <a:fillRect/>
              </a:stretch>
            </p:blipFill>
            <p:spPr>
              <a:xfrm>
                <a:off x="9513780" y="958145"/>
                <a:ext cx="389226" cy="1758389"/>
              </a:xfrm>
              <a:custGeom>
                <a:avLst/>
                <a:gdLst>
                  <a:gd name="connsiteX0" fmla="*/ 859 w 389226"/>
                  <a:gd name="connsiteY0" fmla="*/ 467 h 1758389"/>
                  <a:gd name="connsiteX1" fmla="*/ 390086 w 389226"/>
                  <a:gd name="connsiteY1" fmla="*/ 467 h 1758389"/>
                  <a:gd name="connsiteX2" fmla="*/ 390086 w 389226"/>
                  <a:gd name="connsiteY2" fmla="*/ 1758857 h 1758389"/>
                  <a:gd name="connsiteX3" fmla="*/ 859 w 389226"/>
                  <a:gd name="connsiteY3" fmla="*/ 1758857 h 1758389"/>
                </a:gdLst>
                <a:ahLst/>
                <a:cxnLst>
                  <a:cxn ang="0">
                    <a:pos x="connsiteX0" y="connsiteY0"/>
                  </a:cxn>
                  <a:cxn ang="0">
                    <a:pos x="connsiteX1" y="connsiteY1"/>
                  </a:cxn>
                  <a:cxn ang="0">
                    <a:pos x="connsiteX2" y="connsiteY2"/>
                  </a:cxn>
                  <a:cxn ang="0">
                    <a:pos x="connsiteX3" y="connsiteY3"/>
                  </a:cxn>
                </a:cxnLst>
                <a:rect l="l" t="t" r="r" b="b"/>
                <a:pathLst>
                  <a:path w="389226" h="1758389">
                    <a:moveTo>
                      <a:pt x="859" y="467"/>
                    </a:moveTo>
                    <a:lnTo>
                      <a:pt x="390086" y="467"/>
                    </a:lnTo>
                    <a:lnTo>
                      <a:pt x="390086" y="1758857"/>
                    </a:lnTo>
                    <a:lnTo>
                      <a:pt x="859" y="1758857"/>
                    </a:lnTo>
                    <a:close/>
                  </a:path>
                </a:pathLst>
              </a:custGeom>
            </p:spPr>
          </p:pic>
          <p:grpSp>
            <p:nvGrpSpPr>
              <p:cNvPr id="5242" name="Graphic 4">
                <a:extLst>
                  <a:ext uri="{FF2B5EF4-FFF2-40B4-BE49-F238E27FC236}">
                    <a16:creationId xmlns:a16="http://schemas.microsoft.com/office/drawing/2014/main" id="{704D1FEC-6576-4A0D-B188-1250268CC928}"/>
                  </a:ext>
                </a:extLst>
              </p:cNvPr>
              <p:cNvGrpSpPr/>
              <p:nvPr/>
            </p:nvGrpSpPr>
            <p:grpSpPr>
              <a:xfrm>
                <a:off x="9312298" y="1397742"/>
                <a:ext cx="540338" cy="401055"/>
                <a:chOff x="9312298" y="1397742"/>
                <a:chExt cx="540338" cy="401055"/>
              </a:xfrm>
            </p:grpSpPr>
            <p:sp>
              <p:nvSpPr>
                <p:cNvPr id="5399" name="Freeform: Shape 5398">
                  <a:extLst>
                    <a:ext uri="{FF2B5EF4-FFF2-40B4-BE49-F238E27FC236}">
                      <a16:creationId xmlns:a16="http://schemas.microsoft.com/office/drawing/2014/main" id="{F5DAD2DF-4EF1-4519-8722-F4C4AC5FCF5A}"/>
                    </a:ext>
                  </a:extLst>
                </p:cNvPr>
                <p:cNvSpPr/>
                <p:nvPr/>
              </p:nvSpPr>
              <p:spPr>
                <a:xfrm>
                  <a:off x="9313905" y="1397811"/>
                  <a:ext cx="537891" cy="400986"/>
                </a:xfrm>
                <a:custGeom>
                  <a:avLst/>
                  <a:gdLst>
                    <a:gd name="connsiteX0" fmla="*/ 526372 w 537891"/>
                    <a:gd name="connsiteY0" fmla="*/ 182128 h 400986"/>
                    <a:gd name="connsiteX1" fmla="*/ 307260 w 537891"/>
                    <a:gd name="connsiteY1" fmla="*/ 384114 h 400986"/>
                    <a:gd name="connsiteX2" fmla="*/ 47806 w 537891"/>
                    <a:gd name="connsiteY2" fmla="*/ 256493 h 400986"/>
                    <a:gd name="connsiteX3" fmla="*/ 0 w 537891"/>
                    <a:gd name="connsiteY3" fmla="*/ 196598 h 400986"/>
                    <a:gd name="connsiteX4" fmla="*/ 85538 w 537891"/>
                    <a:gd name="connsiteY4" fmla="*/ 136199 h 400986"/>
                    <a:gd name="connsiteX5" fmla="*/ 454938 w 537891"/>
                    <a:gd name="connsiteY5" fmla="*/ 17324 h 400986"/>
                    <a:gd name="connsiteX6" fmla="*/ 532233 w 537891"/>
                    <a:gd name="connsiteY6" fmla="*/ 128460 h 400986"/>
                    <a:gd name="connsiteX7" fmla="*/ 526372 w 537891"/>
                    <a:gd name="connsiteY7" fmla="*/ 182128 h 400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891" h="400986">
                      <a:moveTo>
                        <a:pt x="526372" y="182128"/>
                      </a:moveTo>
                      <a:cubicBezTo>
                        <a:pt x="526372" y="182128"/>
                        <a:pt x="540339" y="304162"/>
                        <a:pt x="307260" y="384114"/>
                      </a:cubicBezTo>
                      <a:cubicBezTo>
                        <a:pt x="95567" y="456739"/>
                        <a:pt x="55866" y="272383"/>
                        <a:pt x="47806" y="256493"/>
                      </a:cubicBezTo>
                      <a:cubicBezTo>
                        <a:pt x="39747" y="240603"/>
                        <a:pt x="50233" y="205939"/>
                        <a:pt x="0" y="196598"/>
                      </a:cubicBezTo>
                      <a:cubicBezTo>
                        <a:pt x="0" y="196598"/>
                        <a:pt x="31505" y="193392"/>
                        <a:pt x="85538" y="136199"/>
                      </a:cubicBezTo>
                      <a:cubicBezTo>
                        <a:pt x="234177" y="-21094"/>
                        <a:pt x="354975" y="-12348"/>
                        <a:pt x="454938" y="17324"/>
                      </a:cubicBezTo>
                      <a:cubicBezTo>
                        <a:pt x="554900" y="46997"/>
                        <a:pt x="540018" y="104603"/>
                        <a:pt x="532233" y="128460"/>
                      </a:cubicBezTo>
                      <a:cubicBezTo>
                        <a:pt x="524495" y="152272"/>
                        <a:pt x="526372" y="182128"/>
                        <a:pt x="526372" y="182128"/>
                      </a:cubicBezTo>
                      <a:close/>
                    </a:path>
                  </a:pathLst>
                </a:custGeom>
                <a:solidFill>
                  <a:srgbClr val="FBFFFF"/>
                </a:solidFill>
                <a:ln w="4577" cap="flat">
                  <a:noFill/>
                  <a:prstDash val="solid"/>
                  <a:miter/>
                </a:ln>
              </p:spPr>
              <p:txBody>
                <a:bodyPr rtlCol="0" anchor="ctr"/>
                <a:lstStyle/>
                <a:p>
                  <a:endParaRPr lang="th-TH"/>
                </a:p>
              </p:txBody>
            </p:sp>
            <p:pic>
              <p:nvPicPr>
                <p:cNvPr id="5400" name="Picture 5399">
                  <a:extLst>
                    <a:ext uri="{FF2B5EF4-FFF2-40B4-BE49-F238E27FC236}">
                      <a16:creationId xmlns:a16="http://schemas.microsoft.com/office/drawing/2014/main" id="{E8AEA954-59BF-4045-AC58-2C2AF6FEC592}"/>
                    </a:ext>
                  </a:extLst>
                </p:cNvPr>
                <p:cNvPicPr>
                  <a:picLocks noChangeAspect="1"/>
                </p:cNvPicPr>
                <p:nvPr/>
              </p:nvPicPr>
              <p:blipFill>
                <a:blip r:embed="rId3"/>
                <a:stretch>
                  <a:fillRect/>
                </a:stretch>
              </p:blipFill>
              <p:spPr>
                <a:xfrm>
                  <a:off x="9312298" y="1571749"/>
                  <a:ext cx="535759" cy="219798"/>
                </a:xfrm>
                <a:custGeom>
                  <a:avLst/>
                  <a:gdLst>
                    <a:gd name="connsiteX0" fmla="*/ 815 w 535759"/>
                    <a:gd name="connsiteY0" fmla="*/ 601 h 219798"/>
                    <a:gd name="connsiteX1" fmla="*/ 536575 w 535759"/>
                    <a:gd name="connsiteY1" fmla="*/ 601 h 219798"/>
                    <a:gd name="connsiteX2" fmla="*/ 536575 w 535759"/>
                    <a:gd name="connsiteY2" fmla="*/ 220400 h 219798"/>
                    <a:gd name="connsiteX3" fmla="*/ 815 w 535759"/>
                    <a:gd name="connsiteY3" fmla="*/ 220400 h 219798"/>
                  </a:gdLst>
                  <a:ahLst/>
                  <a:cxnLst>
                    <a:cxn ang="0">
                      <a:pos x="connsiteX0" y="connsiteY0"/>
                    </a:cxn>
                    <a:cxn ang="0">
                      <a:pos x="connsiteX1" y="connsiteY1"/>
                    </a:cxn>
                    <a:cxn ang="0">
                      <a:pos x="connsiteX2" y="connsiteY2"/>
                    </a:cxn>
                    <a:cxn ang="0">
                      <a:pos x="connsiteX3" y="connsiteY3"/>
                    </a:cxn>
                  </a:cxnLst>
                  <a:rect l="l" t="t" r="r" b="b"/>
                  <a:pathLst>
                    <a:path w="535759" h="219798">
                      <a:moveTo>
                        <a:pt x="815" y="601"/>
                      </a:moveTo>
                      <a:lnTo>
                        <a:pt x="536575" y="601"/>
                      </a:lnTo>
                      <a:lnTo>
                        <a:pt x="536575" y="220400"/>
                      </a:lnTo>
                      <a:lnTo>
                        <a:pt x="815" y="220400"/>
                      </a:lnTo>
                      <a:close/>
                    </a:path>
                  </a:pathLst>
                </a:custGeom>
              </p:spPr>
            </p:pic>
            <p:pic>
              <p:nvPicPr>
                <p:cNvPr id="5401" name="Picture 5400">
                  <a:extLst>
                    <a:ext uri="{FF2B5EF4-FFF2-40B4-BE49-F238E27FC236}">
                      <a16:creationId xmlns:a16="http://schemas.microsoft.com/office/drawing/2014/main" id="{3DCB9F18-D65A-4A39-BA60-36D4BA82AD75}"/>
                    </a:ext>
                  </a:extLst>
                </p:cNvPr>
                <p:cNvPicPr>
                  <a:picLocks noChangeAspect="1"/>
                </p:cNvPicPr>
                <p:nvPr/>
              </p:nvPicPr>
              <p:blipFill>
                <a:blip r:embed="rId4"/>
                <a:stretch>
                  <a:fillRect/>
                </a:stretch>
              </p:blipFill>
              <p:spPr>
                <a:xfrm>
                  <a:off x="9330614" y="1397742"/>
                  <a:ext cx="522022" cy="201482"/>
                </a:xfrm>
                <a:custGeom>
                  <a:avLst/>
                  <a:gdLst>
                    <a:gd name="connsiteX0" fmla="*/ 819 w 522022"/>
                    <a:gd name="connsiteY0" fmla="*/ 563 h 201482"/>
                    <a:gd name="connsiteX1" fmla="*/ 522841 w 522022"/>
                    <a:gd name="connsiteY1" fmla="*/ 563 h 201482"/>
                    <a:gd name="connsiteX2" fmla="*/ 522841 w 522022"/>
                    <a:gd name="connsiteY2" fmla="*/ 202045 h 201482"/>
                    <a:gd name="connsiteX3" fmla="*/ 819 w 522022"/>
                    <a:gd name="connsiteY3" fmla="*/ 202045 h 201482"/>
                  </a:gdLst>
                  <a:ahLst/>
                  <a:cxnLst>
                    <a:cxn ang="0">
                      <a:pos x="connsiteX0" y="connsiteY0"/>
                    </a:cxn>
                    <a:cxn ang="0">
                      <a:pos x="connsiteX1" y="connsiteY1"/>
                    </a:cxn>
                    <a:cxn ang="0">
                      <a:pos x="connsiteX2" y="connsiteY2"/>
                    </a:cxn>
                    <a:cxn ang="0">
                      <a:pos x="connsiteX3" y="connsiteY3"/>
                    </a:cxn>
                  </a:cxnLst>
                  <a:rect l="l" t="t" r="r" b="b"/>
                  <a:pathLst>
                    <a:path w="522022" h="201482">
                      <a:moveTo>
                        <a:pt x="819" y="563"/>
                      </a:moveTo>
                      <a:lnTo>
                        <a:pt x="522841" y="563"/>
                      </a:lnTo>
                      <a:lnTo>
                        <a:pt x="522841" y="202045"/>
                      </a:lnTo>
                      <a:lnTo>
                        <a:pt x="819" y="202045"/>
                      </a:lnTo>
                      <a:close/>
                    </a:path>
                  </a:pathLst>
                </a:custGeom>
              </p:spPr>
            </p:pic>
            <p:grpSp>
              <p:nvGrpSpPr>
                <p:cNvPr id="5402" name="Graphic 4">
                  <a:extLst>
                    <a:ext uri="{FF2B5EF4-FFF2-40B4-BE49-F238E27FC236}">
                      <a16:creationId xmlns:a16="http://schemas.microsoft.com/office/drawing/2014/main" id="{9BD83E6E-DC49-4F4E-9FC0-388E57361A9D}"/>
                    </a:ext>
                  </a:extLst>
                </p:cNvPr>
                <p:cNvGrpSpPr/>
                <p:nvPr/>
              </p:nvGrpSpPr>
              <p:grpSpPr>
                <a:xfrm>
                  <a:off x="9367847" y="1439130"/>
                  <a:ext cx="428241" cy="322783"/>
                  <a:chOff x="9367847" y="1439130"/>
                  <a:chExt cx="428241" cy="322783"/>
                </a:xfrm>
              </p:grpSpPr>
              <p:sp>
                <p:nvSpPr>
                  <p:cNvPr id="5403" name="Freeform: Shape 5402">
                    <a:extLst>
                      <a:ext uri="{FF2B5EF4-FFF2-40B4-BE49-F238E27FC236}">
                        <a16:creationId xmlns:a16="http://schemas.microsoft.com/office/drawing/2014/main" id="{999C5319-4EF0-44FF-BF34-6D4AF161D234}"/>
                      </a:ext>
                    </a:extLst>
                  </p:cNvPr>
                  <p:cNvSpPr/>
                  <p:nvPr/>
                </p:nvSpPr>
                <p:spPr>
                  <a:xfrm>
                    <a:off x="9606970" y="1576367"/>
                    <a:ext cx="187927" cy="185546"/>
                  </a:xfrm>
                  <a:custGeom>
                    <a:avLst/>
                    <a:gdLst>
                      <a:gd name="connsiteX0" fmla="*/ 186051 w 187927"/>
                      <a:gd name="connsiteY0" fmla="*/ 0 h 185546"/>
                      <a:gd name="connsiteX1" fmla="*/ 178998 w 187927"/>
                      <a:gd name="connsiteY1" fmla="*/ 15020 h 185546"/>
                      <a:gd name="connsiteX2" fmla="*/ 170344 w 187927"/>
                      <a:gd name="connsiteY2" fmla="*/ 29215 h 185546"/>
                      <a:gd name="connsiteX3" fmla="*/ 150059 w 187927"/>
                      <a:gd name="connsiteY3" fmla="*/ 55637 h 185546"/>
                      <a:gd name="connsiteX4" fmla="*/ 128124 w 187927"/>
                      <a:gd name="connsiteY4" fmla="*/ 80822 h 185546"/>
                      <a:gd name="connsiteX5" fmla="*/ 105687 w 187927"/>
                      <a:gd name="connsiteY5" fmla="*/ 105595 h 185546"/>
                      <a:gd name="connsiteX6" fmla="*/ 82241 w 187927"/>
                      <a:gd name="connsiteY6" fmla="*/ 129315 h 185546"/>
                      <a:gd name="connsiteX7" fmla="*/ 57102 w 187927"/>
                      <a:gd name="connsiteY7" fmla="*/ 151249 h 185546"/>
                      <a:gd name="connsiteX8" fmla="*/ 29764 w 187927"/>
                      <a:gd name="connsiteY8" fmla="*/ 170390 h 185546"/>
                      <a:gd name="connsiteX9" fmla="*/ 0 w 187927"/>
                      <a:gd name="connsiteY9" fmla="*/ 185547 h 185546"/>
                      <a:gd name="connsiteX10" fmla="*/ 29856 w 187927"/>
                      <a:gd name="connsiteY10" fmla="*/ 170619 h 185546"/>
                      <a:gd name="connsiteX11" fmla="*/ 57376 w 187927"/>
                      <a:gd name="connsiteY11" fmla="*/ 151661 h 185546"/>
                      <a:gd name="connsiteX12" fmla="*/ 82745 w 187927"/>
                      <a:gd name="connsiteY12" fmla="*/ 129864 h 185546"/>
                      <a:gd name="connsiteX13" fmla="*/ 106419 w 187927"/>
                      <a:gd name="connsiteY13" fmla="*/ 106282 h 185546"/>
                      <a:gd name="connsiteX14" fmla="*/ 129040 w 187927"/>
                      <a:gd name="connsiteY14" fmla="*/ 81692 h 185546"/>
                      <a:gd name="connsiteX15" fmla="*/ 151203 w 187927"/>
                      <a:gd name="connsiteY15" fmla="*/ 56644 h 185546"/>
                      <a:gd name="connsiteX16" fmla="*/ 171809 w 187927"/>
                      <a:gd name="connsiteY16" fmla="*/ 30268 h 185546"/>
                      <a:gd name="connsiteX17" fmla="*/ 180647 w 187927"/>
                      <a:gd name="connsiteY17" fmla="*/ 15981 h 185546"/>
                      <a:gd name="connsiteX18" fmla="*/ 187928 w 187927"/>
                      <a:gd name="connsiteY18" fmla="*/ 824 h 185546"/>
                      <a:gd name="connsiteX19" fmla="*/ 186051 w 187927"/>
                      <a:gd name="connsiteY19" fmla="*/ 0 h 185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7927" h="185546">
                        <a:moveTo>
                          <a:pt x="186051" y="0"/>
                        </a:moveTo>
                        <a:cubicBezTo>
                          <a:pt x="183990" y="5129"/>
                          <a:pt x="181609" y="10120"/>
                          <a:pt x="178998" y="15020"/>
                        </a:cubicBezTo>
                        <a:cubicBezTo>
                          <a:pt x="176343" y="19874"/>
                          <a:pt x="173412" y="24590"/>
                          <a:pt x="170344" y="29215"/>
                        </a:cubicBezTo>
                        <a:cubicBezTo>
                          <a:pt x="164162" y="38419"/>
                          <a:pt x="157202" y="47119"/>
                          <a:pt x="150059" y="55637"/>
                        </a:cubicBezTo>
                        <a:cubicBezTo>
                          <a:pt x="142869" y="64108"/>
                          <a:pt x="135497" y="72442"/>
                          <a:pt x="128124" y="80822"/>
                        </a:cubicBezTo>
                        <a:cubicBezTo>
                          <a:pt x="120752" y="89202"/>
                          <a:pt x="113288" y="97444"/>
                          <a:pt x="105687" y="105595"/>
                        </a:cubicBezTo>
                        <a:cubicBezTo>
                          <a:pt x="98085" y="113746"/>
                          <a:pt x="90255" y="121622"/>
                          <a:pt x="82241" y="129315"/>
                        </a:cubicBezTo>
                        <a:cubicBezTo>
                          <a:pt x="74182" y="136962"/>
                          <a:pt x="65756" y="144289"/>
                          <a:pt x="57102" y="151249"/>
                        </a:cubicBezTo>
                        <a:cubicBezTo>
                          <a:pt x="48356" y="158118"/>
                          <a:pt x="39243" y="164528"/>
                          <a:pt x="29764" y="170390"/>
                        </a:cubicBezTo>
                        <a:cubicBezTo>
                          <a:pt x="20240" y="176114"/>
                          <a:pt x="10257" y="181197"/>
                          <a:pt x="0" y="185547"/>
                        </a:cubicBezTo>
                        <a:cubicBezTo>
                          <a:pt x="10303" y="181242"/>
                          <a:pt x="20286" y="176297"/>
                          <a:pt x="29856" y="170619"/>
                        </a:cubicBezTo>
                        <a:cubicBezTo>
                          <a:pt x="39381" y="164803"/>
                          <a:pt x="48585" y="158484"/>
                          <a:pt x="57376" y="151661"/>
                        </a:cubicBezTo>
                        <a:cubicBezTo>
                          <a:pt x="66123" y="144747"/>
                          <a:pt x="74594" y="137512"/>
                          <a:pt x="82745" y="129864"/>
                        </a:cubicBezTo>
                        <a:cubicBezTo>
                          <a:pt x="90850" y="122217"/>
                          <a:pt x="98772" y="114387"/>
                          <a:pt x="106419" y="106282"/>
                        </a:cubicBezTo>
                        <a:cubicBezTo>
                          <a:pt x="114066" y="98177"/>
                          <a:pt x="121622" y="89980"/>
                          <a:pt x="129040" y="81692"/>
                        </a:cubicBezTo>
                        <a:cubicBezTo>
                          <a:pt x="136458" y="73358"/>
                          <a:pt x="143922" y="65116"/>
                          <a:pt x="151203" y="56644"/>
                        </a:cubicBezTo>
                        <a:cubicBezTo>
                          <a:pt x="158484" y="48173"/>
                          <a:pt x="165490" y="39472"/>
                          <a:pt x="171809" y="30268"/>
                        </a:cubicBezTo>
                        <a:cubicBezTo>
                          <a:pt x="174969" y="25643"/>
                          <a:pt x="177945" y="20927"/>
                          <a:pt x="180647" y="15981"/>
                        </a:cubicBezTo>
                        <a:cubicBezTo>
                          <a:pt x="183349" y="11081"/>
                          <a:pt x="185776" y="5999"/>
                          <a:pt x="187928" y="824"/>
                        </a:cubicBezTo>
                        <a:lnTo>
                          <a:pt x="186051" y="0"/>
                        </a:lnTo>
                        <a:close/>
                      </a:path>
                    </a:pathLst>
                  </a:custGeom>
                  <a:solidFill>
                    <a:srgbClr val="A0A58F"/>
                  </a:solidFill>
                  <a:ln w="4577" cap="flat">
                    <a:noFill/>
                    <a:prstDash val="solid"/>
                    <a:miter/>
                  </a:ln>
                </p:spPr>
                <p:txBody>
                  <a:bodyPr rtlCol="0" anchor="ctr"/>
                  <a:lstStyle/>
                  <a:p>
                    <a:endParaRPr lang="th-TH"/>
                  </a:p>
                </p:txBody>
              </p:sp>
              <p:sp>
                <p:nvSpPr>
                  <p:cNvPr id="5404" name="Freeform: Shape 5403">
                    <a:extLst>
                      <a:ext uri="{FF2B5EF4-FFF2-40B4-BE49-F238E27FC236}">
                        <a16:creationId xmlns:a16="http://schemas.microsoft.com/office/drawing/2014/main" id="{A43F8D87-5051-4EAE-997E-A99D84665D89}"/>
                      </a:ext>
                    </a:extLst>
                  </p:cNvPr>
                  <p:cNvSpPr/>
                  <p:nvPr/>
                </p:nvSpPr>
                <p:spPr>
                  <a:xfrm>
                    <a:off x="9550052" y="1577329"/>
                    <a:ext cx="172541" cy="172083"/>
                  </a:xfrm>
                  <a:custGeom>
                    <a:avLst/>
                    <a:gdLst>
                      <a:gd name="connsiteX0" fmla="*/ 170619 w 172541"/>
                      <a:gd name="connsiteY0" fmla="*/ 0 h 172083"/>
                      <a:gd name="connsiteX1" fmla="*/ 164712 w 172541"/>
                      <a:gd name="connsiteY1" fmla="*/ 14149 h 172083"/>
                      <a:gd name="connsiteX2" fmla="*/ 157156 w 172541"/>
                      <a:gd name="connsiteY2" fmla="*/ 27566 h 172083"/>
                      <a:gd name="connsiteX3" fmla="*/ 138931 w 172541"/>
                      <a:gd name="connsiteY3" fmla="*/ 52431 h 172083"/>
                      <a:gd name="connsiteX4" fmla="*/ 118966 w 172541"/>
                      <a:gd name="connsiteY4" fmla="*/ 76059 h 172083"/>
                      <a:gd name="connsiteX5" fmla="*/ 98497 w 172541"/>
                      <a:gd name="connsiteY5" fmla="*/ 99230 h 172083"/>
                      <a:gd name="connsiteX6" fmla="*/ 76930 w 172541"/>
                      <a:gd name="connsiteY6" fmla="*/ 121347 h 172083"/>
                      <a:gd name="connsiteX7" fmla="*/ 53576 w 172541"/>
                      <a:gd name="connsiteY7" fmla="*/ 141587 h 172083"/>
                      <a:gd name="connsiteX8" fmla="*/ 27978 w 172541"/>
                      <a:gd name="connsiteY8" fmla="*/ 158896 h 172083"/>
                      <a:gd name="connsiteX9" fmla="*/ 0 w 172541"/>
                      <a:gd name="connsiteY9" fmla="*/ 172084 h 172083"/>
                      <a:gd name="connsiteX10" fmla="*/ 28116 w 172541"/>
                      <a:gd name="connsiteY10" fmla="*/ 159125 h 172083"/>
                      <a:gd name="connsiteX11" fmla="*/ 53896 w 172541"/>
                      <a:gd name="connsiteY11" fmla="*/ 141999 h 172083"/>
                      <a:gd name="connsiteX12" fmla="*/ 77433 w 172541"/>
                      <a:gd name="connsiteY12" fmla="*/ 121897 h 172083"/>
                      <a:gd name="connsiteX13" fmla="*/ 99230 w 172541"/>
                      <a:gd name="connsiteY13" fmla="*/ 99917 h 172083"/>
                      <a:gd name="connsiteX14" fmla="*/ 119928 w 172541"/>
                      <a:gd name="connsiteY14" fmla="*/ 76884 h 172083"/>
                      <a:gd name="connsiteX15" fmla="*/ 140122 w 172541"/>
                      <a:gd name="connsiteY15" fmla="*/ 53393 h 172083"/>
                      <a:gd name="connsiteX16" fmla="*/ 158667 w 172541"/>
                      <a:gd name="connsiteY16" fmla="*/ 28528 h 172083"/>
                      <a:gd name="connsiteX17" fmla="*/ 166406 w 172541"/>
                      <a:gd name="connsiteY17" fmla="*/ 15019 h 172083"/>
                      <a:gd name="connsiteX18" fmla="*/ 172542 w 172541"/>
                      <a:gd name="connsiteY18" fmla="*/ 687 h 172083"/>
                      <a:gd name="connsiteX19" fmla="*/ 170619 w 172541"/>
                      <a:gd name="connsiteY19" fmla="*/ 0 h 17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2541" h="172083">
                        <a:moveTo>
                          <a:pt x="170619" y="0"/>
                        </a:moveTo>
                        <a:cubicBezTo>
                          <a:pt x="168925" y="4854"/>
                          <a:pt x="166955" y="9570"/>
                          <a:pt x="164712" y="14149"/>
                        </a:cubicBezTo>
                        <a:cubicBezTo>
                          <a:pt x="162422" y="18729"/>
                          <a:pt x="159904" y="23216"/>
                          <a:pt x="157156" y="27566"/>
                        </a:cubicBezTo>
                        <a:cubicBezTo>
                          <a:pt x="151661" y="36267"/>
                          <a:pt x="145434" y="44463"/>
                          <a:pt x="138931" y="52431"/>
                        </a:cubicBezTo>
                        <a:cubicBezTo>
                          <a:pt x="132429" y="60399"/>
                          <a:pt x="125652" y="68229"/>
                          <a:pt x="118966" y="76059"/>
                        </a:cubicBezTo>
                        <a:cubicBezTo>
                          <a:pt x="112280" y="83890"/>
                          <a:pt x="105457" y="91629"/>
                          <a:pt x="98497" y="99230"/>
                        </a:cubicBezTo>
                        <a:cubicBezTo>
                          <a:pt x="91537" y="106831"/>
                          <a:pt x="84348" y="114204"/>
                          <a:pt x="76930" y="121347"/>
                        </a:cubicBezTo>
                        <a:cubicBezTo>
                          <a:pt x="69465" y="128491"/>
                          <a:pt x="61681" y="135222"/>
                          <a:pt x="53576" y="141587"/>
                        </a:cubicBezTo>
                        <a:cubicBezTo>
                          <a:pt x="45425" y="147906"/>
                          <a:pt x="36862" y="153676"/>
                          <a:pt x="27978" y="158896"/>
                        </a:cubicBezTo>
                        <a:cubicBezTo>
                          <a:pt x="19003" y="164025"/>
                          <a:pt x="9662" y="168375"/>
                          <a:pt x="0" y="172084"/>
                        </a:cubicBezTo>
                        <a:cubicBezTo>
                          <a:pt x="9662" y="168466"/>
                          <a:pt x="19095" y="164162"/>
                          <a:pt x="28116" y="159125"/>
                        </a:cubicBezTo>
                        <a:cubicBezTo>
                          <a:pt x="37045" y="153951"/>
                          <a:pt x="45700" y="148273"/>
                          <a:pt x="53896" y="141999"/>
                        </a:cubicBezTo>
                        <a:cubicBezTo>
                          <a:pt x="62047" y="135680"/>
                          <a:pt x="69923" y="128994"/>
                          <a:pt x="77433" y="121897"/>
                        </a:cubicBezTo>
                        <a:cubicBezTo>
                          <a:pt x="84943" y="114799"/>
                          <a:pt x="92224" y="107472"/>
                          <a:pt x="99230" y="99917"/>
                        </a:cubicBezTo>
                        <a:cubicBezTo>
                          <a:pt x="106236" y="92361"/>
                          <a:pt x="113150" y="84668"/>
                          <a:pt x="119928" y="76884"/>
                        </a:cubicBezTo>
                        <a:cubicBezTo>
                          <a:pt x="126705" y="69099"/>
                          <a:pt x="133528" y="61360"/>
                          <a:pt x="140122" y="53393"/>
                        </a:cubicBezTo>
                        <a:cubicBezTo>
                          <a:pt x="146716" y="45471"/>
                          <a:pt x="153081" y="37228"/>
                          <a:pt x="158667" y="28528"/>
                        </a:cubicBezTo>
                        <a:cubicBezTo>
                          <a:pt x="161461" y="24132"/>
                          <a:pt x="164070" y="19644"/>
                          <a:pt x="166406" y="15019"/>
                        </a:cubicBezTo>
                        <a:cubicBezTo>
                          <a:pt x="168741" y="10349"/>
                          <a:pt x="170802" y="5586"/>
                          <a:pt x="172542" y="687"/>
                        </a:cubicBezTo>
                        <a:lnTo>
                          <a:pt x="170619" y="0"/>
                        </a:lnTo>
                        <a:close/>
                      </a:path>
                    </a:pathLst>
                  </a:custGeom>
                  <a:solidFill>
                    <a:srgbClr val="A0A58F"/>
                  </a:solidFill>
                  <a:ln w="4577" cap="flat">
                    <a:noFill/>
                    <a:prstDash val="solid"/>
                    <a:miter/>
                  </a:ln>
                </p:spPr>
                <p:txBody>
                  <a:bodyPr rtlCol="0" anchor="ctr"/>
                  <a:lstStyle/>
                  <a:p>
                    <a:endParaRPr lang="th-TH"/>
                  </a:p>
                </p:txBody>
              </p:sp>
              <p:sp>
                <p:nvSpPr>
                  <p:cNvPr id="5405" name="Freeform: Shape 5404">
                    <a:extLst>
                      <a:ext uri="{FF2B5EF4-FFF2-40B4-BE49-F238E27FC236}">
                        <a16:creationId xmlns:a16="http://schemas.microsoft.com/office/drawing/2014/main" id="{DCFACE66-46D0-4ECB-9583-D46D1EC045CB}"/>
                      </a:ext>
                    </a:extLst>
                  </p:cNvPr>
                  <p:cNvSpPr/>
                  <p:nvPr/>
                </p:nvSpPr>
                <p:spPr>
                  <a:xfrm>
                    <a:off x="9481319" y="1584060"/>
                    <a:ext cx="175564" cy="148547"/>
                  </a:xfrm>
                  <a:custGeom>
                    <a:avLst/>
                    <a:gdLst>
                      <a:gd name="connsiteX0" fmla="*/ 173550 w 175564"/>
                      <a:gd name="connsiteY0" fmla="*/ 0 h 148547"/>
                      <a:gd name="connsiteX1" fmla="*/ 167917 w 175564"/>
                      <a:gd name="connsiteY1" fmla="*/ 13463 h 148547"/>
                      <a:gd name="connsiteX2" fmla="*/ 160545 w 175564"/>
                      <a:gd name="connsiteY2" fmla="*/ 26101 h 148547"/>
                      <a:gd name="connsiteX3" fmla="*/ 142182 w 175564"/>
                      <a:gd name="connsiteY3" fmla="*/ 48997 h 148547"/>
                      <a:gd name="connsiteX4" fmla="*/ 121805 w 175564"/>
                      <a:gd name="connsiteY4" fmla="*/ 70290 h 148547"/>
                      <a:gd name="connsiteX5" fmla="*/ 100878 w 175564"/>
                      <a:gd name="connsiteY5" fmla="*/ 90987 h 148547"/>
                      <a:gd name="connsiteX6" fmla="*/ 78715 w 175564"/>
                      <a:gd name="connsiteY6" fmla="*/ 110357 h 148547"/>
                      <a:gd name="connsiteX7" fmla="*/ 54675 w 175564"/>
                      <a:gd name="connsiteY7" fmla="*/ 127300 h 148547"/>
                      <a:gd name="connsiteX8" fmla="*/ 28345 w 175564"/>
                      <a:gd name="connsiteY8" fmla="*/ 140488 h 148547"/>
                      <a:gd name="connsiteX9" fmla="*/ 0 w 175564"/>
                      <a:gd name="connsiteY9" fmla="*/ 148547 h 148547"/>
                      <a:gd name="connsiteX10" fmla="*/ 28437 w 175564"/>
                      <a:gd name="connsiteY10" fmla="*/ 140717 h 148547"/>
                      <a:gd name="connsiteX11" fmla="*/ 54950 w 175564"/>
                      <a:gd name="connsiteY11" fmla="*/ 127758 h 148547"/>
                      <a:gd name="connsiteX12" fmla="*/ 79219 w 175564"/>
                      <a:gd name="connsiteY12" fmla="*/ 110953 h 148547"/>
                      <a:gd name="connsiteX13" fmla="*/ 101611 w 175564"/>
                      <a:gd name="connsiteY13" fmla="*/ 91720 h 148547"/>
                      <a:gd name="connsiteX14" fmla="*/ 122767 w 175564"/>
                      <a:gd name="connsiteY14" fmla="*/ 71160 h 148547"/>
                      <a:gd name="connsiteX15" fmla="*/ 143373 w 175564"/>
                      <a:gd name="connsiteY15" fmla="*/ 50050 h 148547"/>
                      <a:gd name="connsiteX16" fmla="*/ 162102 w 175564"/>
                      <a:gd name="connsiteY16" fmla="*/ 27154 h 148547"/>
                      <a:gd name="connsiteX17" fmla="*/ 169703 w 175564"/>
                      <a:gd name="connsiteY17" fmla="*/ 14424 h 148547"/>
                      <a:gd name="connsiteX18" fmla="*/ 175564 w 175564"/>
                      <a:gd name="connsiteY18" fmla="*/ 733 h 148547"/>
                      <a:gd name="connsiteX19" fmla="*/ 173550 w 175564"/>
                      <a:gd name="connsiteY19" fmla="*/ 0 h 148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5564" h="148547">
                        <a:moveTo>
                          <a:pt x="173550" y="0"/>
                        </a:moveTo>
                        <a:cubicBezTo>
                          <a:pt x="171947" y="4579"/>
                          <a:pt x="170069" y="9112"/>
                          <a:pt x="167917" y="13463"/>
                        </a:cubicBezTo>
                        <a:cubicBezTo>
                          <a:pt x="165673" y="17813"/>
                          <a:pt x="163201" y="22026"/>
                          <a:pt x="160545" y="26101"/>
                        </a:cubicBezTo>
                        <a:cubicBezTo>
                          <a:pt x="155095" y="34206"/>
                          <a:pt x="148822" y="41762"/>
                          <a:pt x="142182" y="48997"/>
                        </a:cubicBezTo>
                        <a:cubicBezTo>
                          <a:pt x="135542" y="56232"/>
                          <a:pt x="128628" y="63238"/>
                          <a:pt x="121805" y="70290"/>
                        </a:cubicBezTo>
                        <a:cubicBezTo>
                          <a:pt x="114936" y="77342"/>
                          <a:pt x="107976" y="84256"/>
                          <a:pt x="100878" y="90987"/>
                        </a:cubicBezTo>
                        <a:cubicBezTo>
                          <a:pt x="93735" y="97719"/>
                          <a:pt x="86363" y="104221"/>
                          <a:pt x="78715" y="110357"/>
                        </a:cubicBezTo>
                        <a:cubicBezTo>
                          <a:pt x="71068" y="116493"/>
                          <a:pt x="63009" y="122126"/>
                          <a:pt x="54675" y="127300"/>
                        </a:cubicBezTo>
                        <a:cubicBezTo>
                          <a:pt x="46295" y="132429"/>
                          <a:pt x="37457" y="136779"/>
                          <a:pt x="28345" y="140488"/>
                        </a:cubicBezTo>
                        <a:cubicBezTo>
                          <a:pt x="19187" y="144060"/>
                          <a:pt x="9662" y="146670"/>
                          <a:pt x="0" y="148547"/>
                        </a:cubicBezTo>
                        <a:cubicBezTo>
                          <a:pt x="9662" y="146761"/>
                          <a:pt x="19232" y="144243"/>
                          <a:pt x="28437" y="140717"/>
                        </a:cubicBezTo>
                        <a:cubicBezTo>
                          <a:pt x="37595" y="137099"/>
                          <a:pt x="46478" y="132795"/>
                          <a:pt x="54950" y="127758"/>
                        </a:cubicBezTo>
                        <a:cubicBezTo>
                          <a:pt x="63375" y="122630"/>
                          <a:pt x="71480" y="117043"/>
                          <a:pt x="79219" y="110953"/>
                        </a:cubicBezTo>
                        <a:cubicBezTo>
                          <a:pt x="86912" y="104817"/>
                          <a:pt x="94422" y="98406"/>
                          <a:pt x="101611" y="91720"/>
                        </a:cubicBezTo>
                        <a:cubicBezTo>
                          <a:pt x="108800" y="84989"/>
                          <a:pt x="115852" y="78166"/>
                          <a:pt x="122767" y="71160"/>
                        </a:cubicBezTo>
                        <a:cubicBezTo>
                          <a:pt x="129681" y="64154"/>
                          <a:pt x="136641" y="57239"/>
                          <a:pt x="143373" y="50050"/>
                        </a:cubicBezTo>
                        <a:cubicBezTo>
                          <a:pt x="150104" y="42861"/>
                          <a:pt x="156515" y="35305"/>
                          <a:pt x="162102" y="27154"/>
                        </a:cubicBezTo>
                        <a:cubicBezTo>
                          <a:pt x="164849" y="23033"/>
                          <a:pt x="167413" y="18820"/>
                          <a:pt x="169703" y="14424"/>
                        </a:cubicBezTo>
                        <a:cubicBezTo>
                          <a:pt x="171947" y="9982"/>
                          <a:pt x="173916" y="5449"/>
                          <a:pt x="175564" y="733"/>
                        </a:cubicBezTo>
                        <a:lnTo>
                          <a:pt x="173550" y="0"/>
                        </a:lnTo>
                        <a:close/>
                      </a:path>
                    </a:pathLst>
                  </a:custGeom>
                  <a:solidFill>
                    <a:srgbClr val="324B37"/>
                  </a:solidFill>
                  <a:ln w="4577" cap="flat">
                    <a:noFill/>
                    <a:prstDash val="solid"/>
                    <a:miter/>
                  </a:ln>
                </p:spPr>
                <p:txBody>
                  <a:bodyPr rtlCol="0" anchor="ctr"/>
                  <a:lstStyle/>
                  <a:p>
                    <a:endParaRPr lang="th-TH"/>
                  </a:p>
                </p:txBody>
              </p:sp>
              <p:sp>
                <p:nvSpPr>
                  <p:cNvPr id="5406" name="Freeform: Shape 5405">
                    <a:extLst>
                      <a:ext uri="{FF2B5EF4-FFF2-40B4-BE49-F238E27FC236}">
                        <a16:creationId xmlns:a16="http://schemas.microsoft.com/office/drawing/2014/main" id="{9FDAA342-31B4-4A3F-8212-9465CD7302F1}"/>
                      </a:ext>
                    </a:extLst>
                  </p:cNvPr>
                  <p:cNvSpPr/>
                  <p:nvPr/>
                </p:nvSpPr>
                <p:spPr>
                  <a:xfrm>
                    <a:off x="9438320" y="1586121"/>
                    <a:ext cx="155416" cy="125285"/>
                  </a:xfrm>
                  <a:custGeom>
                    <a:avLst/>
                    <a:gdLst>
                      <a:gd name="connsiteX0" fmla="*/ 153493 w 155416"/>
                      <a:gd name="connsiteY0" fmla="*/ 0 h 125285"/>
                      <a:gd name="connsiteX1" fmla="*/ 140580 w 155416"/>
                      <a:gd name="connsiteY1" fmla="*/ 21201 h 125285"/>
                      <a:gd name="connsiteX2" fmla="*/ 123362 w 155416"/>
                      <a:gd name="connsiteY2" fmla="*/ 39243 h 125285"/>
                      <a:gd name="connsiteX3" fmla="*/ 104038 w 155416"/>
                      <a:gd name="connsiteY3" fmla="*/ 55179 h 125285"/>
                      <a:gd name="connsiteX4" fmla="*/ 83982 w 155416"/>
                      <a:gd name="connsiteY4" fmla="*/ 70244 h 125285"/>
                      <a:gd name="connsiteX5" fmla="*/ 42311 w 155416"/>
                      <a:gd name="connsiteY5" fmla="*/ 98223 h 125285"/>
                      <a:gd name="connsiteX6" fmla="*/ 21064 w 155416"/>
                      <a:gd name="connsiteY6" fmla="*/ 111594 h 125285"/>
                      <a:gd name="connsiteX7" fmla="*/ 0 w 155416"/>
                      <a:gd name="connsiteY7" fmla="*/ 125285 h 125285"/>
                      <a:gd name="connsiteX8" fmla="*/ 21201 w 155416"/>
                      <a:gd name="connsiteY8" fmla="*/ 111823 h 125285"/>
                      <a:gd name="connsiteX9" fmla="*/ 42632 w 155416"/>
                      <a:gd name="connsiteY9" fmla="*/ 98680 h 125285"/>
                      <a:gd name="connsiteX10" fmla="*/ 84668 w 155416"/>
                      <a:gd name="connsiteY10" fmla="*/ 71160 h 125285"/>
                      <a:gd name="connsiteX11" fmla="*/ 104908 w 155416"/>
                      <a:gd name="connsiteY11" fmla="*/ 56278 h 125285"/>
                      <a:gd name="connsiteX12" fmla="*/ 124461 w 155416"/>
                      <a:gd name="connsiteY12" fmla="*/ 40434 h 125285"/>
                      <a:gd name="connsiteX13" fmla="*/ 142045 w 155416"/>
                      <a:gd name="connsiteY13" fmla="*/ 22300 h 125285"/>
                      <a:gd name="connsiteX14" fmla="*/ 155416 w 155416"/>
                      <a:gd name="connsiteY14" fmla="*/ 824 h 125285"/>
                      <a:gd name="connsiteX15" fmla="*/ 153493 w 155416"/>
                      <a:gd name="connsiteY15" fmla="*/ 0 h 12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416" h="125285">
                        <a:moveTo>
                          <a:pt x="153493" y="0"/>
                        </a:moveTo>
                        <a:cubicBezTo>
                          <a:pt x="150104" y="7556"/>
                          <a:pt x="145708" y="14699"/>
                          <a:pt x="140580" y="21201"/>
                        </a:cubicBezTo>
                        <a:cubicBezTo>
                          <a:pt x="135451" y="27750"/>
                          <a:pt x="129590" y="33702"/>
                          <a:pt x="123362" y="39243"/>
                        </a:cubicBezTo>
                        <a:cubicBezTo>
                          <a:pt x="117135" y="44830"/>
                          <a:pt x="110586" y="50004"/>
                          <a:pt x="104038" y="55179"/>
                        </a:cubicBezTo>
                        <a:cubicBezTo>
                          <a:pt x="97444" y="60307"/>
                          <a:pt x="90804" y="65390"/>
                          <a:pt x="83982" y="70244"/>
                        </a:cubicBezTo>
                        <a:cubicBezTo>
                          <a:pt x="70427" y="80043"/>
                          <a:pt x="56415" y="89247"/>
                          <a:pt x="42311" y="98223"/>
                        </a:cubicBezTo>
                        <a:lnTo>
                          <a:pt x="21064" y="111594"/>
                        </a:lnTo>
                        <a:cubicBezTo>
                          <a:pt x="13966" y="116036"/>
                          <a:pt x="6869" y="120523"/>
                          <a:pt x="0" y="125285"/>
                        </a:cubicBezTo>
                        <a:cubicBezTo>
                          <a:pt x="6915" y="120569"/>
                          <a:pt x="14058" y="116219"/>
                          <a:pt x="21201" y="111823"/>
                        </a:cubicBezTo>
                        <a:lnTo>
                          <a:pt x="42632" y="98680"/>
                        </a:lnTo>
                        <a:cubicBezTo>
                          <a:pt x="56873" y="89843"/>
                          <a:pt x="70977" y="80822"/>
                          <a:pt x="84668" y="71160"/>
                        </a:cubicBezTo>
                        <a:cubicBezTo>
                          <a:pt x="91537" y="66398"/>
                          <a:pt x="98268" y="61361"/>
                          <a:pt x="104908" y="56278"/>
                        </a:cubicBezTo>
                        <a:cubicBezTo>
                          <a:pt x="111548" y="51149"/>
                          <a:pt x="118142" y="45974"/>
                          <a:pt x="124461" y="40434"/>
                        </a:cubicBezTo>
                        <a:cubicBezTo>
                          <a:pt x="130780" y="34893"/>
                          <a:pt x="136733" y="28894"/>
                          <a:pt x="142045" y="22300"/>
                        </a:cubicBezTo>
                        <a:cubicBezTo>
                          <a:pt x="147311" y="15706"/>
                          <a:pt x="151844" y="8517"/>
                          <a:pt x="155416" y="824"/>
                        </a:cubicBezTo>
                        <a:lnTo>
                          <a:pt x="153493" y="0"/>
                        </a:lnTo>
                        <a:close/>
                      </a:path>
                    </a:pathLst>
                  </a:custGeom>
                  <a:solidFill>
                    <a:srgbClr val="A0A58F"/>
                  </a:solidFill>
                  <a:ln w="4577" cap="flat">
                    <a:noFill/>
                    <a:prstDash val="solid"/>
                    <a:miter/>
                  </a:ln>
                </p:spPr>
                <p:txBody>
                  <a:bodyPr rtlCol="0" anchor="ctr"/>
                  <a:lstStyle/>
                  <a:p>
                    <a:endParaRPr lang="th-TH"/>
                  </a:p>
                </p:txBody>
              </p:sp>
              <p:sp>
                <p:nvSpPr>
                  <p:cNvPr id="5407" name="Freeform: Shape 5406">
                    <a:extLst>
                      <a:ext uri="{FF2B5EF4-FFF2-40B4-BE49-F238E27FC236}">
                        <a16:creationId xmlns:a16="http://schemas.microsoft.com/office/drawing/2014/main" id="{6824DF7F-6719-4DE4-9FC9-50710CD88625}"/>
                      </a:ext>
                    </a:extLst>
                  </p:cNvPr>
                  <p:cNvSpPr/>
                  <p:nvPr/>
                </p:nvSpPr>
                <p:spPr>
                  <a:xfrm>
                    <a:off x="9400222" y="1582778"/>
                    <a:ext cx="140808" cy="86270"/>
                  </a:xfrm>
                  <a:custGeom>
                    <a:avLst/>
                    <a:gdLst>
                      <a:gd name="connsiteX0" fmla="*/ 139435 w 140808"/>
                      <a:gd name="connsiteY0" fmla="*/ 0 h 86270"/>
                      <a:gd name="connsiteX1" fmla="*/ 106831 w 140808"/>
                      <a:gd name="connsiteY1" fmla="*/ 24773 h 86270"/>
                      <a:gd name="connsiteX2" fmla="*/ 89110 w 140808"/>
                      <a:gd name="connsiteY2" fmla="*/ 35259 h 86270"/>
                      <a:gd name="connsiteX3" fmla="*/ 71618 w 140808"/>
                      <a:gd name="connsiteY3" fmla="*/ 46158 h 86270"/>
                      <a:gd name="connsiteX4" fmla="*/ 54400 w 140808"/>
                      <a:gd name="connsiteY4" fmla="*/ 57468 h 86270"/>
                      <a:gd name="connsiteX5" fmla="*/ 37183 w 140808"/>
                      <a:gd name="connsiteY5" fmla="*/ 68733 h 86270"/>
                      <a:gd name="connsiteX6" fmla="*/ 19141 w 140808"/>
                      <a:gd name="connsiteY6" fmla="*/ 78624 h 86270"/>
                      <a:gd name="connsiteX7" fmla="*/ 0 w 140808"/>
                      <a:gd name="connsiteY7" fmla="*/ 86271 h 86270"/>
                      <a:gd name="connsiteX8" fmla="*/ 19232 w 140808"/>
                      <a:gd name="connsiteY8" fmla="*/ 78898 h 86270"/>
                      <a:gd name="connsiteX9" fmla="*/ 37412 w 140808"/>
                      <a:gd name="connsiteY9" fmla="*/ 69237 h 86270"/>
                      <a:gd name="connsiteX10" fmla="*/ 54812 w 140808"/>
                      <a:gd name="connsiteY10" fmla="*/ 58155 h 86270"/>
                      <a:gd name="connsiteX11" fmla="*/ 72167 w 140808"/>
                      <a:gd name="connsiteY11" fmla="*/ 47119 h 86270"/>
                      <a:gd name="connsiteX12" fmla="*/ 89797 w 140808"/>
                      <a:gd name="connsiteY12" fmla="*/ 36496 h 86270"/>
                      <a:gd name="connsiteX13" fmla="*/ 107656 w 140808"/>
                      <a:gd name="connsiteY13" fmla="*/ 26238 h 86270"/>
                      <a:gd name="connsiteX14" fmla="*/ 140809 w 140808"/>
                      <a:gd name="connsiteY14" fmla="*/ 1648 h 86270"/>
                      <a:gd name="connsiteX15" fmla="*/ 139435 w 140808"/>
                      <a:gd name="connsiteY15" fmla="*/ 0 h 8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0808" h="86270">
                        <a:moveTo>
                          <a:pt x="139435" y="0"/>
                        </a:moveTo>
                        <a:cubicBezTo>
                          <a:pt x="129361" y="9250"/>
                          <a:pt x="118554" y="17721"/>
                          <a:pt x="106831" y="24773"/>
                        </a:cubicBezTo>
                        <a:cubicBezTo>
                          <a:pt x="101016" y="28345"/>
                          <a:pt x="94971" y="31688"/>
                          <a:pt x="89110" y="35259"/>
                        </a:cubicBezTo>
                        <a:cubicBezTo>
                          <a:pt x="83249" y="38831"/>
                          <a:pt x="77388" y="42448"/>
                          <a:pt x="71618" y="46158"/>
                        </a:cubicBezTo>
                        <a:cubicBezTo>
                          <a:pt x="65802" y="49867"/>
                          <a:pt x="60078" y="53667"/>
                          <a:pt x="54400" y="57468"/>
                        </a:cubicBezTo>
                        <a:cubicBezTo>
                          <a:pt x="48676" y="61269"/>
                          <a:pt x="42998" y="65115"/>
                          <a:pt x="37183" y="68733"/>
                        </a:cubicBezTo>
                        <a:cubicBezTo>
                          <a:pt x="31367" y="72350"/>
                          <a:pt x="25369" y="75739"/>
                          <a:pt x="19141" y="78624"/>
                        </a:cubicBezTo>
                        <a:cubicBezTo>
                          <a:pt x="12913" y="81554"/>
                          <a:pt x="6503" y="84027"/>
                          <a:pt x="0" y="86271"/>
                        </a:cubicBezTo>
                        <a:cubicBezTo>
                          <a:pt x="6503" y="84119"/>
                          <a:pt x="12959" y="81692"/>
                          <a:pt x="19232" y="78898"/>
                        </a:cubicBezTo>
                        <a:cubicBezTo>
                          <a:pt x="25506" y="76059"/>
                          <a:pt x="31550" y="72762"/>
                          <a:pt x="37412" y="69237"/>
                        </a:cubicBezTo>
                        <a:cubicBezTo>
                          <a:pt x="43273" y="65665"/>
                          <a:pt x="49043" y="61910"/>
                          <a:pt x="54812" y="58155"/>
                        </a:cubicBezTo>
                        <a:cubicBezTo>
                          <a:pt x="60582" y="54446"/>
                          <a:pt x="66352" y="50691"/>
                          <a:pt x="72167" y="47119"/>
                        </a:cubicBezTo>
                        <a:cubicBezTo>
                          <a:pt x="77983" y="43502"/>
                          <a:pt x="83890" y="39976"/>
                          <a:pt x="89797" y="36496"/>
                        </a:cubicBezTo>
                        <a:cubicBezTo>
                          <a:pt x="95704" y="33015"/>
                          <a:pt x="101749" y="29764"/>
                          <a:pt x="107656" y="26238"/>
                        </a:cubicBezTo>
                        <a:cubicBezTo>
                          <a:pt x="119516" y="19232"/>
                          <a:pt x="130551" y="10807"/>
                          <a:pt x="140809" y="1648"/>
                        </a:cubicBezTo>
                        <a:lnTo>
                          <a:pt x="139435" y="0"/>
                        </a:lnTo>
                        <a:close/>
                      </a:path>
                    </a:pathLst>
                  </a:custGeom>
                  <a:solidFill>
                    <a:srgbClr val="A0A58F"/>
                  </a:solidFill>
                  <a:ln w="4577" cap="flat">
                    <a:noFill/>
                    <a:prstDash val="solid"/>
                    <a:miter/>
                  </a:ln>
                </p:spPr>
                <p:txBody>
                  <a:bodyPr rtlCol="0" anchor="ctr"/>
                  <a:lstStyle/>
                  <a:p>
                    <a:endParaRPr lang="th-TH"/>
                  </a:p>
                </p:txBody>
              </p:sp>
              <p:sp>
                <p:nvSpPr>
                  <p:cNvPr id="5408" name="Freeform: Shape 5407">
                    <a:extLst>
                      <a:ext uri="{FF2B5EF4-FFF2-40B4-BE49-F238E27FC236}">
                        <a16:creationId xmlns:a16="http://schemas.microsoft.com/office/drawing/2014/main" id="{1364A132-F2C2-4ED9-BC03-A6447D754A4B}"/>
                      </a:ext>
                    </a:extLst>
                  </p:cNvPr>
                  <p:cNvSpPr/>
                  <p:nvPr/>
                </p:nvSpPr>
                <p:spPr>
                  <a:xfrm>
                    <a:off x="9367847" y="1588456"/>
                    <a:ext cx="77387" cy="50782"/>
                  </a:xfrm>
                  <a:custGeom>
                    <a:avLst/>
                    <a:gdLst>
                      <a:gd name="connsiteX0" fmla="*/ 2748 w 77387"/>
                      <a:gd name="connsiteY0" fmla="*/ 46524 h 50782"/>
                      <a:gd name="connsiteX1" fmla="*/ 0 w 77387"/>
                      <a:gd name="connsiteY1" fmla="*/ 50371 h 50782"/>
                      <a:gd name="connsiteX2" fmla="*/ 962 w 77387"/>
                      <a:gd name="connsiteY2" fmla="*/ 50783 h 50782"/>
                      <a:gd name="connsiteX3" fmla="*/ 12501 w 77387"/>
                      <a:gd name="connsiteY3" fmla="*/ 42586 h 50782"/>
                      <a:gd name="connsiteX4" fmla="*/ 13417 w 77387"/>
                      <a:gd name="connsiteY4" fmla="*/ 42220 h 50782"/>
                      <a:gd name="connsiteX5" fmla="*/ 49272 w 77387"/>
                      <a:gd name="connsiteY5" fmla="*/ 19828 h 50782"/>
                      <a:gd name="connsiteX6" fmla="*/ 77388 w 77387"/>
                      <a:gd name="connsiteY6" fmla="*/ 916 h 50782"/>
                      <a:gd name="connsiteX7" fmla="*/ 76930 w 77387"/>
                      <a:gd name="connsiteY7" fmla="*/ 0 h 50782"/>
                      <a:gd name="connsiteX8" fmla="*/ 48630 w 77387"/>
                      <a:gd name="connsiteY8" fmla="*/ 19003 h 50782"/>
                      <a:gd name="connsiteX9" fmla="*/ 13005 w 77387"/>
                      <a:gd name="connsiteY9" fmla="*/ 41258 h 50782"/>
                      <a:gd name="connsiteX10" fmla="*/ 12089 w 77387"/>
                      <a:gd name="connsiteY10" fmla="*/ 41624 h 50782"/>
                      <a:gd name="connsiteX11" fmla="*/ 2748 w 77387"/>
                      <a:gd name="connsiteY11" fmla="*/ 46524 h 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87" h="50782">
                        <a:moveTo>
                          <a:pt x="2748" y="46524"/>
                        </a:moveTo>
                        <a:cubicBezTo>
                          <a:pt x="1557" y="47577"/>
                          <a:pt x="595" y="48814"/>
                          <a:pt x="0" y="50371"/>
                        </a:cubicBezTo>
                        <a:lnTo>
                          <a:pt x="962" y="50783"/>
                        </a:lnTo>
                        <a:cubicBezTo>
                          <a:pt x="2793" y="46341"/>
                          <a:pt x="7739" y="44418"/>
                          <a:pt x="12501" y="42586"/>
                        </a:cubicBezTo>
                        <a:lnTo>
                          <a:pt x="13417" y="42220"/>
                        </a:lnTo>
                        <a:cubicBezTo>
                          <a:pt x="26651" y="37045"/>
                          <a:pt x="38144" y="28253"/>
                          <a:pt x="49272" y="19828"/>
                        </a:cubicBezTo>
                        <a:cubicBezTo>
                          <a:pt x="58155" y="13050"/>
                          <a:pt x="67359" y="6090"/>
                          <a:pt x="77388" y="916"/>
                        </a:cubicBezTo>
                        <a:lnTo>
                          <a:pt x="76930" y="0"/>
                        </a:lnTo>
                        <a:cubicBezTo>
                          <a:pt x="66810" y="5174"/>
                          <a:pt x="57560" y="12226"/>
                          <a:pt x="48630" y="19003"/>
                        </a:cubicBezTo>
                        <a:cubicBezTo>
                          <a:pt x="37549" y="27429"/>
                          <a:pt x="26101" y="36129"/>
                          <a:pt x="13005" y="41258"/>
                        </a:cubicBezTo>
                        <a:lnTo>
                          <a:pt x="12089" y="41624"/>
                        </a:lnTo>
                        <a:cubicBezTo>
                          <a:pt x="8838" y="42861"/>
                          <a:pt x="5312" y="44234"/>
                          <a:pt x="2748" y="46524"/>
                        </a:cubicBezTo>
                        <a:close/>
                      </a:path>
                    </a:pathLst>
                  </a:custGeom>
                  <a:solidFill>
                    <a:srgbClr val="A0A58F"/>
                  </a:solidFill>
                  <a:ln w="4577" cap="flat">
                    <a:noFill/>
                    <a:prstDash val="solid"/>
                    <a:miter/>
                  </a:ln>
                </p:spPr>
                <p:txBody>
                  <a:bodyPr rtlCol="0" anchor="ctr"/>
                  <a:lstStyle/>
                  <a:p>
                    <a:endParaRPr lang="th-TH"/>
                  </a:p>
                </p:txBody>
              </p:sp>
              <p:sp>
                <p:nvSpPr>
                  <p:cNvPr id="5409" name="Freeform: Shape 5408">
                    <a:extLst>
                      <a:ext uri="{FF2B5EF4-FFF2-40B4-BE49-F238E27FC236}">
                        <a16:creationId xmlns:a16="http://schemas.microsoft.com/office/drawing/2014/main" id="{DDC84D32-CA82-4D7F-9F4E-9C12203E9705}"/>
                      </a:ext>
                    </a:extLst>
                  </p:cNvPr>
                  <p:cNvSpPr/>
                  <p:nvPr/>
                </p:nvSpPr>
                <p:spPr>
                  <a:xfrm>
                    <a:off x="9746726" y="1439130"/>
                    <a:ext cx="49362" cy="140442"/>
                  </a:xfrm>
                  <a:custGeom>
                    <a:avLst/>
                    <a:gdLst>
                      <a:gd name="connsiteX0" fmla="*/ 0 w 49362"/>
                      <a:gd name="connsiteY0" fmla="*/ 183 h 140442"/>
                      <a:gd name="connsiteX1" fmla="*/ 17675 w 49362"/>
                      <a:gd name="connsiteY1" fmla="*/ 35122 h 140442"/>
                      <a:gd name="connsiteX2" fmla="*/ 29077 w 49362"/>
                      <a:gd name="connsiteY2" fmla="*/ 53622 h 140442"/>
                      <a:gd name="connsiteX3" fmla="*/ 45791 w 49362"/>
                      <a:gd name="connsiteY3" fmla="*/ 118554 h 140442"/>
                      <a:gd name="connsiteX4" fmla="*/ 48310 w 49362"/>
                      <a:gd name="connsiteY4" fmla="*/ 140442 h 140442"/>
                      <a:gd name="connsiteX5" fmla="*/ 49363 w 49362"/>
                      <a:gd name="connsiteY5" fmla="*/ 140396 h 140442"/>
                      <a:gd name="connsiteX6" fmla="*/ 46845 w 49362"/>
                      <a:gd name="connsiteY6" fmla="*/ 118462 h 140442"/>
                      <a:gd name="connsiteX7" fmla="*/ 29993 w 49362"/>
                      <a:gd name="connsiteY7" fmla="*/ 53210 h 140442"/>
                      <a:gd name="connsiteX8" fmla="*/ 18545 w 49362"/>
                      <a:gd name="connsiteY8" fmla="*/ 34618 h 140442"/>
                      <a:gd name="connsiteX9" fmla="*/ 1053 w 49362"/>
                      <a:gd name="connsiteY9" fmla="*/ 0 h 140442"/>
                      <a:gd name="connsiteX10" fmla="*/ 0 w 49362"/>
                      <a:gd name="connsiteY10" fmla="*/ 183 h 14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362" h="140442">
                        <a:moveTo>
                          <a:pt x="0" y="183"/>
                        </a:moveTo>
                        <a:cubicBezTo>
                          <a:pt x="2976" y="13050"/>
                          <a:pt x="10440" y="24269"/>
                          <a:pt x="17675" y="35122"/>
                        </a:cubicBezTo>
                        <a:cubicBezTo>
                          <a:pt x="21659" y="41075"/>
                          <a:pt x="25735" y="47257"/>
                          <a:pt x="29077" y="53622"/>
                        </a:cubicBezTo>
                        <a:cubicBezTo>
                          <a:pt x="39564" y="73770"/>
                          <a:pt x="42723" y="96528"/>
                          <a:pt x="45791" y="118554"/>
                        </a:cubicBezTo>
                        <a:cubicBezTo>
                          <a:pt x="46799" y="125697"/>
                          <a:pt x="47806" y="133116"/>
                          <a:pt x="48310" y="140442"/>
                        </a:cubicBezTo>
                        <a:lnTo>
                          <a:pt x="49363" y="140396"/>
                        </a:lnTo>
                        <a:cubicBezTo>
                          <a:pt x="48859" y="133024"/>
                          <a:pt x="47852" y="125606"/>
                          <a:pt x="46845" y="118462"/>
                        </a:cubicBezTo>
                        <a:cubicBezTo>
                          <a:pt x="43777" y="96345"/>
                          <a:pt x="40571" y="73495"/>
                          <a:pt x="29993" y="53210"/>
                        </a:cubicBezTo>
                        <a:cubicBezTo>
                          <a:pt x="26650" y="46799"/>
                          <a:pt x="22529" y="40571"/>
                          <a:pt x="18545" y="34618"/>
                        </a:cubicBezTo>
                        <a:cubicBezTo>
                          <a:pt x="11356" y="23857"/>
                          <a:pt x="3938" y="12684"/>
                          <a:pt x="1053" y="0"/>
                        </a:cubicBezTo>
                        <a:lnTo>
                          <a:pt x="0" y="183"/>
                        </a:lnTo>
                        <a:close/>
                      </a:path>
                    </a:pathLst>
                  </a:custGeom>
                  <a:solidFill>
                    <a:srgbClr val="A0A58F"/>
                  </a:solidFill>
                  <a:ln w="4577" cap="flat">
                    <a:noFill/>
                    <a:prstDash val="solid"/>
                    <a:miter/>
                  </a:ln>
                </p:spPr>
                <p:txBody>
                  <a:bodyPr rtlCol="0" anchor="ctr"/>
                  <a:lstStyle/>
                  <a:p>
                    <a:endParaRPr lang="th-TH"/>
                  </a:p>
                </p:txBody>
              </p:sp>
              <p:sp>
                <p:nvSpPr>
                  <p:cNvPr id="5410" name="Freeform: Shape 5409">
                    <a:extLst>
                      <a:ext uri="{FF2B5EF4-FFF2-40B4-BE49-F238E27FC236}">
                        <a16:creationId xmlns:a16="http://schemas.microsoft.com/office/drawing/2014/main" id="{92DF35A1-F7BF-4CC0-8C10-F8CCCC3FE28F}"/>
                      </a:ext>
                    </a:extLst>
                  </p:cNvPr>
                  <p:cNvSpPr/>
                  <p:nvPr/>
                </p:nvSpPr>
                <p:spPr>
                  <a:xfrm>
                    <a:off x="9645985" y="1459874"/>
                    <a:ext cx="76700" cy="121118"/>
                  </a:xfrm>
                  <a:custGeom>
                    <a:avLst/>
                    <a:gdLst>
                      <a:gd name="connsiteX0" fmla="*/ 0 w 76700"/>
                      <a:gd name="connsiteY0" fmla="*/ 733 h 121118"/>
                      <a:gd name="connsiteX1" fmla="*/ 13554 w 76700"/>
                      <a:gd name="connsiteY1" fmla="*/ 15478 h 121118"/>
                      <a:gd name="connsiteX2" fmla="*/ 47852 w 76700"/>
                      <a:gd name="connsiteY2" fmla="*/ 55316 h 121118"/>
                      <a:gd name="connsiteX3" fmla="*/ 75647 w 76700"/>
                      <a:gd name="connsiteY3" fmla="*/ 121118 h 121118"/>
                      <a:gd name="connsiteX4" fmla="*/ 76701 w 76700"/>
                      <a:gd name="connsiteY4" fmla="*/ 121027 h 121118"/>
                      <a:gd name="connsiteX5" fmla="*/ 48722 w 76700"/>
                      <a:gd name="connsiteY5" fmla="*/ 54675 h 121118"/>
                      <a:gd name="connsiteX6" fmla="*/ 14378 w 76700"/>
                      <a:gd name="connsiteY6" fmla="*/ 14745 h 121118"/>
                      <a:gd name="connsiteX7" fmla="*/ 824 w 76700"/>
                      <a:gd name="connsiteY7" fmla="*/ 0 h 121118"/>
                      <a:gd name="connsiteX8" fmla="*/ 0 w 76700"/>
                      <a:gd name="connsiteY8" fmla="*/ 733 h 121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700" h="121118">
                        <a:moveTo>
                          <a:pt x="0" y="733"/>
                        </a:moveTo>
                        <a:cubicBezTo>
                          <a:pt x="4487" y="5678"/>
                          <a:pt x="9112" y="10669"/>
                          <a:pt x="13554" y="15478"/>
                        </a:cubicBezTo>
                        <a:cubicBezTo>
                          <a:pt x="25323" y="28116"/>
                          <a:pt x="37457" y="41166"/>
                          <a:pt x="47852" y="55316"/>
                        </a:cubicBezTo>
                        <a:cubicBezTo>
                          <a:pt x="64383" y="77800"/>
                          <a:pt x="73724" y="99963"/>
                          <a:pt x="75647" y="121118"/>
                        </a:cubicBezTo>
                        <a:lnTo>
                          <a:pt x="76701" y="121027"/>
                        </a:lnTo>
                        <a:cubicBezTo>
                          <a:pt x="74777" y="99642"/>
                          <a:pt x="65344" y="77342"/>
                          <a:pt x="48722" y="54675"/>
                        </a:cubicBezTo>
                        <a:cubicBezTo>
                          <a:pt x="38327" y="40526"/>
                          <a:pt x="26147" y="27429"/>
                          <a:pt x="14378" y="14745"/>
                        </a:cubicBezTo>
                        <a:cubicBezTo>
                          <a:pt x="9891" y="9937"/>
                          <a:pt x="5266" y="4946"/>
                          <a:pt x="824" y="0"/>
                        </a:cubicBezTo>
                        <a:lnTo>
                          <a:pt x="0" y="733"/>
                        </a:lnTo>
                        <a:close/>
                      </a:path>
                    </a:pathLst>
                  </a:custGeom>
                  <a:solidFill>
                    <a:srgbClr val="A0A58F"/>
                  </a:solidFill>
                  <a:ln w="4577" cap="flat">
                    <a:noFill/>
                    <a:prstDash val="solid"/>
                    <a:miter/>
                  </a:ln>
                </p:spPr>
                <p:txBody>
                  <a:bodyPr rtlCol="0" anchor="ctr"/>
                  <a:lstStyle/>
                  <a:p>
                    <a:endParaRPr lang="th-TH"/>
                  </a:p>
                </p:txBody>
              </p:sp>
              <p:sp>
                <p:nvSpPr>
                  <p:cNvPr id="5411" name="Freeform: Shape 5410">
                    <a:extLst>
                      <a:ext uri="{FF2B5EF4-FFF2-40B4-BE49-F238E27FC236}">
                        <a16:creationId xmlns:a16="http://schemas.microsoft.com/office/drawing/2014/main" id="{AC41B08D-5A15-43A4-BBD7-4C03992ADC7A}"/>
                      </a:ext>
                    </a:extLst>
                  </p:cNvPr>
                  <p:cNvSpPr/>
                  <p:nvPr/>
                </p:nvSpPr>
                <p:spPr>
                  <a:xfrm>
                    <a:off x="9564430" y="1466422"/>
                    <a:ext cx="91811" cy="116630"/>
                  </a:xfrm>
                  <a:custGeom>
                    <a:avLst/>
                    <a:gdLst>
                      <a:gd name="connsiteX0" fmla="*/ 0 w 91811"/>
                      <a:gd name="connsiteY0" fmla="*/ 595 h 116630"/>
                      <a:gd name="connsiteX1" fmla="*/ 29077 w 91811"/>
                      <a:gd name="connsiteY1" fmla="*/ 26284 h 116630"/>
                      <a:gd name="connsiteX2" fmla="*/ 41578 w 91811"/>
                      <a:gd name="connsiteY2" fmla="*/ 35214 h 116630"/>
                      <a:gd name="connsiteX3" fmla="*/ 90804 w 91811"/>
                      <a:gd name="connsiteY3" fmla="*/ 116631 h 116630"/>
                      <a:gd name="connsiteX4" fmla="*/ 91812 w 91811"/>
                      <a:gd name="connsiteY4" fmla="*/ 116448 h 116630"/>
                      <a:gd name="connsiteX5" fmla="*/ 42220 w 91811"/>
                      <a:gd name="connsiteY5" fmla="*/ 34389 h 116630"/>
                      <a:gd name="connsiteX6" fmla="*/ 29673 w 91811"/>
                      <a:gd name="connsiteY6" fmla="*/ 25414 h 116630"/>
                      <a:gd name="connsiteX7" fmla="*/ 870 w 91811"/>
                      <a:gd name="connsiteY7" fmla="*/ 0 h 116630"/>
                      <a:gd name="connsiteX8" fmla="*/ 0 w 91811"/>
                      <a:gd name="connsiteY8" fmla="*/ 595 h 11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811" h="116630">
                        <a:moveTo>
                          <a:pt x="0" y="595"/>
                        </a:moveTo>
                        <a:cubicBezTo>
                          <a:pt x="7372" y="11402"/>
                          <a:pt x="18408" y="19004"/>
                          <a:pt x="29077" y="26284"/>
                        </a:cubicBezTo>
                        <a:cubicBezTo>
                          <a:pt x="33244" y="29124"/>
                          <a:pt x="37549" y="32100"/>
                          <a:pt x="41578" y="35214"/>
                        </a:cubicBezTo>
                        <a:cubicBezTo>
                          <a:pt x="67267" y="55041"/>
                          <a:pt x="85218" y="84714"/>
                          <a:pt x="90804" y="116631"/>
                        </a:cubicBezTo>
                        <a:lnTo>
                          <a:pt x="91812" y="116448"/>
                        </a:lnTo>
                        <a:cubicBezTo>
                          <a:pt x="86179" y="84256"/>
                          <a:pt x="68092" y="54354"/>
                          <a:pt x="42220" y="34389"/>
                        </a:cubicBezTo>
                        <a:cubicBezTo>
                          <a:pt x="38190" y="31276"/>
                          <a:pt x="33840" y="28299"/>
                          <a:pt x="29673" y="25414"/>
                        </a:cubicBezTo>
                        <a:cubicBezTo>
                          <a:pt x="19095" y="18133"/>
                          <a:pt x="8105" y="10624"/>
                          <a:pt x="870" y="0"/>
                        </a:cubicBezTo>
                        <a:lnTo>
                          <a:pt x="0" y="595"/>
                        </a:lnTo>
                        <a:close/>
                      </a:path>
                    </a:pathLst>
                  </a:custGeom>
                  <a:solidFill>
                    <a:srgbClr val="A0A58F"/>
                  </a:solidFill>
                  <a:ln w="4577" cap="flat">
                    <a:noFill/>
                    <a:prstDash val="solid"/>
                    <a:miter/>
                  </a:ln>
                </p:spPr>
                <p:txBody>
                  <a:bodyPr rtlCol="0" anchor="ctr"/>
                  <a:lstStyle/>
                  <a:p>
                    <a:endParaRPr lang="th-TH"/>
                  </a:p>
                </p:txBody>
              </p:sp>
              <p:sp>
                <p:nvSpPr>
                  <p:cNvPr id="5412" name="Freeform: Shape 5411">
                    <a:extLst>
                      <a:ext uri="{FF2B5EF4-FFF2-40B4-BE49-F238E27FC236}">
                        <a16:creationId xmlns:a16="http://schemas.microsoft.com/office/drawing/2014/main" id="{B7D776E2-9307-411F-BB78-8A3032346C70}"/>
                      </a:ext>
                    </a:extLst>
                  </p:cNvPr>
                  <p:cNvSpPr/>
                  <p:nvPr/>
                </p:nvSpPr>
                <p:spPr>
                  <a:xfrm>
                    <a:off x="9518547" y="1480571"/>
                    <a:ext cx="75876" cy="109166"/>
                  </a:xfrm>
                  <a:custGeom>
                    <a:avLst/>
                    <a:gdLst>
                      <a:gd name="connsiteX0" fmla="*/ 0 w 75876"/>
                      <a:gd name="connsiteY0" fmla="*/ 595 h 109166"/>
                      <a:gd name="connsiteX1" fmla="*/ 22804 w 75876"/>
                      <a:gd name="connsiteY1" fmla="*/ 22804 h 109166"/>
                      <a:gd name="connsiteX2" fmla="*/ 39106 w 75876"/>
                      <a:gd name="connsiteY2" fmla="*/ 37137 h 109166"/>
                      <a:gd name="connsiteX3" fmla="*/ 67725 w 75876"/>
                      <a:gd name="connsiteY3" fmla="*/ 85905 h 109166"/>
                      <a:gd name="connsiteX4" fmla="*/ 74823 w 75876"/>
                      <a:gd name="connsiteY4" fmla="*/ 109167 h 109166"/>
                      <a:gd name="connsiteX5" fmla="*/ 75876 w 75876"/>
                      <a:gd name="connsiteY5" fmla="*/ 109121 h 109166"/>
                      <a:gd name="connsiteX6" fmla="*/ 68687 w 75876"/>
                      <a:gd name="connsiteY6" fmla="*/ 85492 h 109166"/>
                      <a:gd name="connsiteX7" fmla="*/ 39884 w 75876"/>
                      <a:gd name="connsiteY7" fmla="*/ 36404 h 109166"/>
                      <a:gd name="connsiteX8" fmla="*/ 23445 w 75876"/>
                      <a:gd name="connsiteY8" fmla="*/ 21980 h 109166"/>
                      <a:gd name="connsiteX9" fmla="*/ 824 w 75876"/>
                      <a:gd name="connsiteY9" fmla="*/ 0 h 109166"/>
                      <a:gd name="connsiteX10" fmla="*/ 0 w 75876"/>
                      <a:gd name="connsiteY10" fmla="*/ 595 h 10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876" h="109166">
                        <a:moveTo>
                          <a:pt x="0" y="595"/>
                        </a:moveTo>
                        <a:cubicBezTo>
                          <a:pt x="6090" y="9387"/>
                          <a:pt x="14607" y="16210"/>
                          <a:pt x="22804" y="22804"/>
                        </a:cubicBezTo>
                        <a:cubicBezTo>
                          <a:pt x="28391" y="27291"/>
                          <a:pt x="34160" y="31916"/>
                          <a:pt x="39106" y="37137"/>
                        </a:cubicBezTo>
                        <a:cubicBezTo>
                          <a:pt x="52340" y="50966"/>
                          <a:pt x="60170" y="68733"/>
                          <a:pt x="67725" y="85905"/>
                        </a:cubicBezTo>
                        <a:cubicBezTo>
                          <a:pt x="70977" y="93323"/>
                          <a:pt x="74365" y="100970"/>
                          <a:pt x="74823" y="109167"/>
                        </a:cubicBezTo>
                        <a:lnTo>
                          <a:pt x="75876" y="109121"/>
                        </a:lnTo>
                        <a:cubicBezTo>
                          <a:pt x="75418" y="100741"/>
                          <a:pt x="71847" y="92636"/>
                          <a:pt x="68687" y="85492"/>
                        </a:cubicBezTo>
                        <a:cubicBezTo>
                          <a:pt x="61086" y="68229"/>
                          <a:pt x="53210" y="50416"/>
                          <a:pt x="39884" y="36404"/>
                        </a:cubicBezTo>
                        <a:cubicBezTo>
                          <a:pt x="34847" y="31138"/>
                          <a:pt x="29077" y="26467"/>
                          <a:pt x="23445" y="21980"/>
                        </a:cubicBezTo>
                        <a:cubicBezTo>
                          <a:pt x="15294" y="15432"/>
                          <a:pt x="6869" y="8655"/>
                          <a:pt x="824" y="0"/>
                        </a:cubicBezTo>
                        <a:lnTo>
                          <a:pt x="0" y="595"/>
                        </a:lnTo>
                        <a:close/>
                      </a:path>
                    </a:pathLst>
                  </a:custGeom>
                  <a:solidFill>
                    <a:srgbClr val="A0A58F"/>
                  </a:solidFill>
                  <a:ln w="4577" cap="flat">
                    <a:noFill/>
                    <a:prstDash val="solid"/>
                    <a:miter/>
                  </a:ln>
                </p:spPr>
                <p:txBody>
                  <a:bodyPr rtlCol="0" anchor="ctr"/>
                  <a:lstStyle/>
                  <a:p>
                    <a:endParaRPr lang="th-TH"/>
                  </a:p>
                </p:txBody>
              </p:sp>
              <p:sp>
                <p:nvSpPr>
                  <p:cNvPr id="5413" name="Freeform: Shape 5412">
                    <a:extLst>
                      <a:ext uri="{FF2B5EF4-FFF2-40B4-BE49-F238E27FC236}">
                        <a16:creationId xmlns:a16="http://schemas.microsoft.com/office/drawing/2014/main" id="{D3692BF4-7B4F-4056-8A08-C8D6C478D81F}"/>
                      </a:ext>
                    </a:extLst>
                  </p:cNvPr>
                  <p:cNvSpPr/>
                  <p:nvPr/>
                </p:nvSpPr>
                <p:spPr>
                  <a:xfrm>
                    <a:off x="9467673" y="1511572"/>
                    <a:ext cx="70427" cy="74365"/>
                  </a:xfrm>
                  <a:custGeom>
                    <a:avLst/>
                    <a:gdLst>
                      <a:gd name="connsiteX0" fmla="*/ 366 w 70427"/>
                      <a:gd name="connsiteY0" fmla="*/ 0 h 74365"/>
                      <a:gd name="connsiteX1" fmla="*/ 0 w 70427"/>
                      <a:gd name="connsiteY1" fmla="*/ 961 h 74365"/>
                      <a:gd name="connsiteX2" fmla="*/ 37045 w 70427"/>
                      <a:gd name="connsiteY2" fmla="*/ 20835 h 74365"/>
                      <a:gd name="connsiteX3" fmla="*/ 54629 w 70427"/>
                      <a:gd name="connsiteY3" fmla="*/ 46707 h 74365"/>
                      <a:gd name="connsiteX4" fmla="*/ 69511 w 70427"/>
                      <a:gd name="connsiteY4" fmla="*/ 74365 h 74365"/>
                      <a:gd name="connsiteX5" fmla="*/ 70427 w 70427"/>
                      <a:gd name="connsiteY5" fmla="*/ 73861 h 74365"/>
                      <a:gd name="connsiteX6" fmla="*/ 55499 w 70427"/>
                      <a:gd name="connsiteY6" fmla="*/ 46203 h 74365"/>
                      <a:gd name="connsiteX7" fmla="*/ 37732 w 70427"/>
                      <a:gd name="connsiteY7" fmla="*/ 20056 h 74365"/>
                      <a:gd name="connsiteX8" fmla="*/ 366 w 70427"/>
                      <a:gd name="connsiteY8" fmla="*/ 0 h 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427" h="74365">
                        <a:moveTo>
                          <a:pt x="366" y="0"/>
                        </a:moveTo>
                        <a:lnTo>
                          <a:pt x="0" y="961"/>
                        </a:lnTo>
                        <a:cubicBezTo>
                          <a:pt x="12547" y="5632"/>
                          <a:pt x="26742" y="10898"/>
                          <a:pt x="37045" y="20835"/>
                        </a:cubicBezTo>
                        <a:cubicBezTo>
                          <a:pt x="44601" y="28162"/>
                          <a:pt x="49729" y="37595"/>
                          <a:pt x="54629" y="46707"/>
                        </a:cubicBezTo>
                        <a:lnTo>
                          <a:pt x="69511" y="74365"/>
                        </a:lnTo>
                        <a:lnTo>
                          <a:pt x="70427" y="73861"/>
                        </a:lnTo>
                        <a:lnTo>
                          <a:pt x="55499" y="46203"/>
                        </a:lnTo>
                        <a:cubicBezTo>
                          <a:pt x="50554" y="36999"/>
                          <a:pt x="45425" y="27520"/>
                          <a:pt x="37732" y="20056"/>
                        </a:cubicBezTo>
                        <a:cubicBezTo>
                          <a:pt x="27292" y="10028"/>
                          <a:pt x="12959" y="4716"/>
                          <a:pt x="366" y="0"/>
                        </a:cubicBezTo>
                        <a:close/>
                      </a:path>
                    </a:pathLst>
                  </a:custGeom>
                  <a:solidFill>
                    <a:srgbClr val="A0A58F"/>
                  </a:solidFill>
                  <a:ln w="4577" cap="flat">
                    <a:noFill/>
                    <a:prstDash val="solid"/>
                    <a:miter/>
                  </a:ln>
                </p:spPr>
                <p:txBody>
                  <a:bodyPr rtlCol="0" anchor="ctr"/>
                  <a:lstStyle/>
                  <a:p>
                    <a:endParaRPr lang="th-TH"/>
                  </a:p>
                </p:txBody>
              </p:sp>
              <p:sp>
                <p:nvSpPr>
                  <p:cNvPr id="5414" name="Freeform: Shape 5413">
                    <a:extLst>
                      <a:ext uri="{FF2B5EF4-FFF2-40B4-BE49-F238E27FC236}">
                        <a16:creationId xmlns:a16="http://schemas.microsoft.com/office/drawing/2014/main" id="{C15FF357-3E83-4E59-A0FD-443BAEBE8486}"/>
                      </a:ext>
                    </a:extLst>
                  </p:cNvPr>
                  <p:cNvSpPr/>
                  <p:nvPr/>
                </p:nvSpPr>
                <p:spPr>
                  <a:xfrm>
                    <a:off x="9399581" y="1554249"/>
                    <a:ext cx="48309" cy="33336"/>
                  </a:xfrm>
                  <a:custGeom>
                    <a:avLst/>
                    <a:gdLst>
                      <a:gd name="connsiteX0" fmla="*/ 0 w 48309"/>
                      <a:gd name="connsiteY0" fmla="*/ 0 h 33336"/>
                      <a:gd name="connsiteX1" fmla="*/ 0 w 48309"/>
                      <a:gd name="connsiteY1" fmla="*/ 1054 h 33336"/>
                      <a:gd name="connsiteX2" fmla="*/ 47348 w 48309"/>
                      <a:gd name="connsiteY2" fmla="*/ 33337 h 33336"/>
                      <a:gd name="connsiteX3" fmla="*/ 48310 w 48309"/>
                      <a:gd name="connsiteY3" fmla="*/ 32970 h 33336"/>
                      <a:gd name="connsiteX4" fmla="*/ 0 w 48309"/>
                      <a:gd name="connsiteY4" fmla="*/ 0 h 33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09" h="33336">
                        <a:moveTo>
                          <a:pt x="0" y="0"/>
                        </a:moveTo>
                        <a:lnTo>
                          <a:pt x="0" y="1054"/>
                        </a:lnTo>
                        <a:cubicBezTo>
                          <a:pt x="20148" y="962"/>
                          <a:pt x="40022" y="14517"/>
                          <a:pt x="47348" y="33337"/>
                        </a:cubicBezTo>
                        <a:lnTo>
                          <a:pt x="48310" y="32970"/>
                        </a:lnTo>
                        <a:cubicBezTo>
                          <a:pt x="40846" y="13784"/>
                          <a:pt x="20514" y="-91"/>
                          <a:pt x="0" y="0"/>
                        </a:cubicBezTo>
                        <a:close/>
                      </a:path>
                    </a:pathLst>
                  </a:custGeom>
                  <a:solidFill>
                    <a:srgbClr val="A0A58F"/>
                  </a:solidFill>
                  <a:ln w="4577" cap="flat">
                    <a:noFill/>
                    <a:prstDash val="solid"/>
                    <a:miter/>
                  </a:ln>
                </p:spPr>
                <p:txBody>
                  <a:bodyPr rtlCol="0" anchor="ctr"/>
                  <a:lstStyle/>
                  <a:p>
                    <a:endParaRPr lang="th-TH"/>
                  </a:p>
                </p:txBody>
              </p:sp>
            </p:grpSp>
          </p:grpSp>
          <p:grpSp>
            <p:nvGrpSpPr>
              <p:cNvPr id="5243" name="Graphic 4">
                <a:extLst>
                  <a:ext uri="{FF2B5EF4-FFF2-40B4-BE49-F238E27FC236}">
                    <a16:creationId xmlns:a16="http://schemas.microsoft.com/office/drawing/2014/main" id="{8CA91927-3760-44FC-A8AA-18BEEC67D3E8}"/>
                  </a:ext>
                </a:extLst>
              </p:cNvPr>
              <p:cNvGrpSpPr/>
              <p:nvPr/>
            </p:nvGrpSpPr>
            <p:grpSpPr>
              <a:xfrm>
                <a:off x="9297283" y="1733899"/>
                <a:ext cx="566307" cy="422449"/>
                <a:chOff x="9297283" y="1733899"/>
                <a:chExt cx="566307" cy="422449"/>
              </a:xfrm>
            </p:grpSpPr>
            <p:sp>
              <p:nvSpPr>
                <p:cNvPr id="5383" name="Freeform: Shape 5382">
                  <a:extLst>
                    <a:ext uri="{FF2B5EF4-FFF2-40B4-BE49-F238E27FC236}">
                      <a16:creationId xmlns:a16="http://schemas.microsoft.com/office/drawing/2014/main" id="{03E1AD8E-B838-4E84-998D-C6A4DAEA1E78}"/>
                    </a:ext>
                  </a:extLst>
                </p:cNvPr>
                <p:cNvSpPr/>
                <p:nvPr/>
              </p:nvSpPr>
              <p:spPr>
                <a:xfrm>
                  <a:off x="9297283" y="1733899"/>
                  <a:ext cx="566307" cy="422449"/>
                </a:xfrm>
                <a:custGeom>
                  <a:avLst/>
                  <a:gdLst>
                    <a:gd name="connsiteX0" fmla="*/ 554992 w 566307"/>
                    <a:gd name="connsiteY0" fmla="*/ 194146 h 422449"/>
                    <a:gd name="connsiteX1" fmla="*/ 325852 w 566307"/>
                    <a:gd name="connsiteY1" fmla="*/ 405474 h 422449"/>
                    <a:gd name="connsiteX2" fmla="*/ 51012 w 566307"/>
                    <a:gd name="connsiteY2" fmla="*/ 268145 h 422449"/>
                    <a:gd name="connsiteX3" fmla="*/ 0 w 566307"/>
                    <a:gd name="connsiteY3" fmla="*/ 204404 h 422449"/>
                    <a:gd name="connsiteX4" fmla="*/ 89660 w 566307"/>
                    <a:gd name="connsiteY4" fmla="*/ 141395 h 422449"/>
                    <a:gd name="connsiteX5" fmla="*/ 478062 w 566307"/>
                    <a:gd name="connsiteY5" fmla="*/ 19315 h 422449"/>
                    <a:gd name="connsiteX6" fmla="*/ 560670 w 566307"/>
                    <a:gd name="connsiteY6" fmla="*/ 137457 h 422449"/>
                    <a:gd name="connsiteX7" fmla="*/ 554992 w 566307"/>
                    <a:gd name="connsiteY7" fmla="*/ 194146 h 422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6307" h="422449">
                      <a:moveTo>
                        <a:pt x="554992" y="194146"/>
                      </a:moveTo>
                      <a:cubicBezTo>
                        <a:pt x="554992" y="194146"/>
                        <a:pt x="570881" y="323187"/>
                        <a:pt x="325852" y="405474"/>
                      </a:cubicBezTo>
                      <a:cubicBezTo>
                        <a:pt x="103260" y="480205"/>
                        <a:pt x="59666" y="284997"/>
                        <a:pt x="51012" y="268145"/>
                      </a:cubicBezTo>
                      <a:cubicBezTo>
                        <a:pt x="42357" y="251294"/>
                        <a:pt x="53118" y="214753"/>
                        <a:pt x="0" y="204404"/>
                      </a:cubicBezTo>
                      <a:cubicBezTo>
                        <a:pt x="0" y="204404"/>
                        <a:pt x="33199" y="201290"/>
                        <a:pt x="89660" y="141395"/>
                      </a:cubicBezTo>
                      <a:cubicBezTo>
                        <a:pt x="244892" y="-23363"/>
                        <a:pt x="372376" y="-12968"/>
                        <a:pt x="478062" y="19315"/>
                      </a:cubicBezTo>
                      <a:cubicBezTo>
                        <a:pt x="583749" y="51598"/>
                        <a:pt x="568592" y="112363"/>
                        <a:pt x="560670" y="137457"/>
                      </a:cubicBezTo>
                      <a:cubicBezTo>
                        <a:pt x="552748" y="162551"/>
                        <a:pt x="554992" y="194146"/>
                        <a:pt x="554992" y="194146"/>
                      </a:cubicBezTo>
                      <a:close/>
                    </a:path>
                  </a:pathLst>
                </a:custGeom>
                <a:solidFill>
                  <a:srgbClr val="FBFFFF"/>
                </a:solidFill>
                <a:ln w="4577" cap="flat">
                  <a:noFill/>
                  <a:prstDash val="solid"/>
                  <a:miter/>
                </a:ln>
              </p:spPr>
              <p:txBody>
                <a:bodyPr rtlCol="0" anchor="ctr"/>
                <a:lstStyle/>
                <a:p>
                  <a:endParaRPr lang="th-TH"/>
                </a:p>
              </p:txBody>
            </p:sp>
            <p:pic>
              <p:nvPicPr>
                <p:cNvPr id="5384" name="Picture 5383">
                  <a:extLst>
                    <a:ext uri="{FF2B5EF4-FFF2-40B4-BE49-F238E27FC236}">
                      <a16:creationId xmlns:a16="http://schemas.microsoft.com/office/drawing/2014/main" id="{60203A5F-6AB9-4FB5-8A16-CFEB83E5A4DE}"/>
                    </a:ext>
                  </a:extLst>
                </p:cNvPr>
                <p:cNvPicPr>
                  <a:picLocks noChangeAspect="1"/>
                </p:cNvPicPr>
                <p:nvPr/>
              </p:nvPicPr>
              <p:blipFill>
                <a:blip r:embed="rId5"/>
                <a:stretch>
                  <a:fillRect/>
                </a:stretch>
              </p:blipFill>
              <p:spPr>
                <a:xfrm>
                  <a:off x="9298560" y="1919764"/>
                  <a:ext cx="554076" cy="228957"/>
                </a:xfrm>
                <a:custGeom>
                  <a:avLst/>
                  <a:gdLst>
                    <a:gd name="connsiteX0" fmla="*/ 812 w 554076"/>
                    <a:gd name="connsiteY0" fmla="*/ 677 h 228957"/>
                    <a:gd name="connsiteX1" fmla="*/ 554888 w 554076"/>
                    <a:gd name="connsiteY1" fmla="*/ 677 h 228957"/>
                    <a:gd name="connsiteX2" fmla="*/ 554888 w 554076"/>
                    <a:gd name="connsiteY2" fmla="*/ 229634 h 228957"/>
                    <a:gd name="connsiteX3" fmla="*/ 812 w 554076"/>
                    <a:gd name="connsiteY3" fmla="*/ 229634 h 228957"/>
                  </a:gdLst>
                  <a:ahLst/>
                  <a:cxnLst>
                    <a:cxn ang="0">
                      <a:pos x="connsiteX0" y="connsiteY0"/>
                    </a:cxn>
                    <a:cxn ang="0">
                      <a:pos x="connsiteX1" y="connsiteY1"/>
                    </a:cxn>
                    <a:cxn ang="0">
                      <a:pos x="connsiteX2" y="connsiteY2"/>
                    </a:cxn>
                    <a:cxn ang="0">
                      <a:pos x="connsiteX3" y="connsiteY3"/>
                    </a:cxn>
                  </a:cxnLst>
                  <a:rect l="l" t="t" r="r" b="b"/>
                  <a:pathLst>
                    <a:path w="554076" h="228957">
                      <a:moveTo>
                        <a:pt x="812" y="677"/>
                      </a:moveTo>
                      <a:lnTo>
                        <a:pt x="554888" y="677"/>
                      </a:lnTo>
                      <a:lnTo>
                        <a:pt x="554888" y="229634"/>
                      </a:lnTo>
                      <a:lnTo>
                        <a:pt x="812" y="229634"/>
                      </a:lnTo>
                      <a:close/>
                    </a:path>
                  </a:pathLst>
                </a:custGeom>
              </p:spPr>
            </p:pic>
            <p:pic>
              <p:nvPicPr>
                <p:cNvPr id="5385" name="Picture 5384">
                  <a:extLst>
                    <a:ext uri="{FF2B5EF4-FFF2-40B4-BE49-F238E27FC236}">
                      <a16:creationId xmlns:a16="http://schemas.microsoft.com/office/drawing/2014/main" id="{B37A4334-4152-40FC-8564-80C0DED767C1}"/>
                    </a:ext>
                  </a:extLst>
                </p:cNvPr>
                <p:cNvPicPr>
                  <a:picLocks noChangeAspect="1"/>
                </p:cNvPicPr>
                <p:nvPr/>
              </p:nvPicPr>
              <p:blipFill>
                <a:blip r:embed="rId6"/>
                <a:stretch>
                  <a:fillRect/>
                </a:stretch>
              </p:blipFill>
              <p:spPr>
                <a:xfrm>
                  <a:off x="9316877" y="1736598"/>
                  <a:ext cx="544917" cy="206061"/>
                </a:xfrm>
                <a:custGeom>
                  <a:avLst/>
                  <a:gdLst>
                    <a:gd name="connsiteX0" fmla="*/ 816 w 544917"/>
                    <a:gd name="connsiteY0" fmla="*/ 637 h 206061"/>
                    <a:gd name="connsiteX1" fmla="*/ 545734 w 544917"/>
                    <a:gd name="connsiteY1" fmla="*/ 637 h 206061"/>
                    <a:gd name="connsiteX2" fmla="*/ 545734 w 544917"/>
                    <a:gd name="connsiteY2" fmla="*/ 206698 h 206061"/>
                    <a:gd name="connsiteX3" fmla="*/ 816 w 544917"/>
                    <a:gd name="connsiteY3" fmla="*/ 206698 h 206061"/>
                  </a:gdLst>
                  <a:ahLst/>
                  <a:cxnLst>
                    <a:cxn ang="0">
                      <a:pos x="connsiteX0" y="connsiteY0"/>
                    </a:cxn>
                    <a:cxn ang="0">
                      <a:pos x="connsiteX1" y="connsiteY1"/>
                    </a:cxn>
                    <a:cxn ang="0">
                      <a:pos x="connsiteX2" y="connsiteY2"/>
                    </a:cxn>
                    <a:cxn ang="0">
                      <a:pos x="connsiteX3" y="connsiteY3"/>
                    </a:cxn>
                  </a:cxnLst>
                  <a:rect l="l" t="t" r="r" b="b"/>
                  <a:pathLst>
                    <a:path w="544917" h="206061">
                      <a:moveTo>
                        <a:pt x="816" y="637"/>
                      </a:moveTo>
                      <a:lnTo>
                        <a:pt x="545734" y="637"/>
                      </a:lnTo>
                      <a:lnTo>
                        <a:pt x="545734" y="206698"/>
                      </a:lnTo>
                      <a:lnTo>
                        <a:pt x="816" y="206698"/>
                      </a:lnTo>
                      <a:close/>
                    </a:path>
                  </a:pathLst>
                </a:custGeom>
              </p:spPr>
            </p:pic>
            <p:grpSp>
              <p:nvGrpSpPr>
                <p:cNvPr id="5386" name="Graphic 4">
                  <a:extLst>
                    <a:ext uri="{FF2B5EF4-FFF2-40B4-BE49-F238E27FC236}">
                      <a16:creationId xmlns:a16="http://schemas.microsoft.com/office/drawing/2014/main" id="{1C2B77BA-0E69-4CFC-BDB4-086A19593D58}"/>
                    </a:ext>
                  </a:extLst>
                </p:cNvPr>
                <p:cNvGrpSpPr/>
                <p:nvPr/>
              </p:nvGrpSpPr>
              <p:grpSpPr>
                <a:xfrm>
                  <a:off x="9354568" y="1778261"/>
                  <a:ext cx="451091" cy="339817"/>
                  <a:chOff x="9354568" y="1778261"/>
                  <a:chExt cx="451091" cy="339817"/>
                </a:xfrm>
                <a:solidFill>
                  <a:srgbClr val="A0A58F"/>
                </a:solidFill>
              </p:grpSpPr>
              <p:sp>
                <p:nvSpPr>
                  <p:cNvPr id="5387" name="Freeform: Shape 5386">
                    <a:extLst>
                      <a:ext uri="{FF2B5EF4-FFF2-40B4-BE49-F238E27FC236}">
                        <a16:creationId xmlns:a16="http://schemas.microsoft.com/office/drawing/2014/main" id="{162BDEA0-1C14-403A-8EA7-7A3DBB41653C}"/>
                      </a:ext>
                    </a:extLst>
                  </p:cNvPr>
                  <p:cNvSpPr/>
                  <p:nvPr/>
                </p:nvSpPr>
                <p:spPr>
                  <a:xfrm>
                    <a:off x="9607840" y="1923786"/>
                    <a:ext cx="196490" cy="194292"/>
                  </a:xfrm>
                  <a:custGeom>
                    <a:avLst/>
                    <a:gdLst>
                      <a:gd name="connsiteX0" fmla="*/ 194522 w 196490"/>
                      <a:gd name="connsiteY0" fmla="*/ 0 h 194292"/>
                      <a:gd name="connsiteX1" fmla="*/ 187195 w 196490"/>
                      <a:gd name="connsiteY1" fmla="*/ 15798 h 194292"/>
                      <a:gd name="connsiteX2" fmla="*/ 178220 w 196490"/>
                      <a:gd name="connsiteY2" fmla="*/ 30726 h 194292"/>
                      <a:gd name="connsiteX3" fmla="*/ 157064 w 196490"/>
                      <a:gd name="connsiteY3" fmla="*/ 58430 h 194292"/>
                      <a:gd name="connsiteX4" fmla="*/ 134169 w 196490"/>
                      <a:gd name="connsiteY4" fmla="*/ 84852 h 194292"/>
                      <a:gd name="connsiteX5" fmla="*/ 110769 w 196490"/>
                      <a:gd name="connsiteY5" fmla="*/ 110769 h 194292"/>
                      <a:gd name="connsiteX6" fmla="*/ 86225 w 196490"/>
                      <a:gd name="connsiteY6" fmla="*/ 135634 h 194292"/>
                      <a:gd name="connsiteX7" fmla="*/ 59895 w 196490"/>
                      <a:gd name="connsiteY7" fmla="*/ 158576 h 194292"/>
                      <a:gd name="connsiteX8" fmla="*/ 31230 w 196490"/>
                      <a:gd name="connsiteY8" fmla="*/ 178541 h 194292"/>
                      <a:gd name="connsiteX9" fmla="*/ 0 w 196490"/>
                      <a:gd name="connsiteY9" fmla="*/ 194293 h 194292"/>
                      <a:gd name="connsiteX10" fmla="*/ 31367 w 196490"/>
                      <a:gd name="connsiteY10" fmla="*/ 178815 h 194292"/>
                      <a:gd name="connsiteX11" fmla="*/ 60216 w 196490"/>
                      <a:gd name="connsiteY11" fmla="*/ 159034 h 194292"/>
                      <a:gd name="connsiteX12" fmla="*/ 86729 w 196490"/>
                      <a:gd name="connsiteY12" fmla="*/ 136275 h 194292"/>
                      <a:gd name="connsiteX13" fmla="*/ 111502 w 196490"/>
                      <a:gd name="connsiteY13" fmla="*/ 111594 h 194292"/>
                      <a:gd name="connsiteX14" fmla="*/ 135130 w 196490"/>
                      <a:gd name="connsiteY14" fmla="*/ 85813 h 194292"/>
                      <a:gd name="connsiteX15" fmla="*/ 158255 w 196490"/>
                      <a:gd name="connsiteY15" fmla="*/ 59575 h 194292"/>
                      <a:gd name="connsiteX16" fmla="*/ 179731 w 196490"/>
                      <a:gd name="connsiteY16" fmla="*/ 31871 h 194292"/>
                      <a:gd name="connsiteX17" fmla="*/ 188935 w 196490"/>
                      <a:gd name="connsiteY17" fmla="*/ 16897 h 194292"/>
                      <a:gd name="connsiteX18" fmla="*/ 196491 w 196490"/>
                      <a:gd name="connsiteY18" fmla="*/ 962 h 194292"/>
                      <a:gd name="connsiteX19" fmla="*/ 194522 w 196490"/>
                      <a:gd name="connsiteY19" fmla="*/ 0 h 19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490" h="194292">
                        <a:moveTo>
                          <a:pt x="194522" y="0"/>
                        </a:moveTo>
                        <a:cubicBezTo>
                          <a:pt x="192370" y="5403"/>
                          <a:pt x="189943" y="10669"/>
                          <a:pt x="187195" y="15798"/>
                        </a:cubicBezTo>
                        <a:cubicBezTo>
                          <a:pt x="184448" y="20927"/>
                          <a:pt x="181426" y="25872"/>
                          <a:pt x="178220" y="30726"/>
                        </a:cubicBezTo>
                        <a:cubicBezTo>
                          <a:pt x="171764" y="40388"/>
                          <a:pt x="164574" y="49546"/>
                          <a:pt x="157064" y="58430"/>
                        </a:cubicBezTo>
                        <a:cubicBezTo>
                          <a:pt x="149555" y="67313"/>
                          <a:pt x="141862" y="76059"/>
                          <a:pt x="134169" y="84852"/>
                        </a:cubicBezTo>
                        <a:cubicBezTo>
                          <a:pt x="126476" y="93598"/>
                          <a:pt x="118691" y="102252"/>
                          <a:pt x="110769" y="110769"/>
                        </a:cubicBezTo>
                        <a:cubicBezTo>
                          <a:pt x="102847" y="119287"/>
                          <a:pt x="94651" y="127575"/>
                          <a:pt x="86225" y="135634"/>
                        </a:cubicBezTo>
                        <a:cubicBezTo>
                          <a:pt x="77800" y="143648"/>
                          <a:pt x="69008" y="151295"/>
                          <a:pt x="59895" y="158576"/>
                        </a:cubicBezTo>
                        <a:cubicBezTo>
                          <a:pt x="50737" y="165765"/>
                          <a:pt x="41166" y="172451"/>
                          <a:pt x="31230" y="178541"/>
                        </a:cubicBezTo>
                        <a:cubicBezTo>
                          <a:pt x="21201" y="184494"/>
                          <a:pt x="10761" y="189760"/>
                          <a:pt x="0" y="194293"/>
                        </a:cubicBezTo>
                        <a:cubicBezTo>
                          <a:pt x="10807" y="189851"/>
                          <a:pt x="21293" y="184677"/>
                          <a:pt x="31367" y="178815"/>
                        </a:cubicBezTo>
                        <a:cubicBezTo>
                          <a:pt x="41349" y="172771"/>
                          <a:pt x="50966" y="166177"/>
                          <a:pt x="60216" y="159034"/>
                        </a:cubicBezTo>
                        <a:cubicBezTo>
                          <a:pt x="69374" y="151799"/>
                          <a:pt x="78257" y="144243"/>
                          <a:pt x="86729" y="136275"/>
                        </a:cubicBezTo>
                        <a:cubicBezTo>
                          <a:pt x="95200" y="128262"/>
                          <a:pt x="103488" y="120065"/>
                          <a:pt x="111502" y="111594"/>
                        </a:cubicBezTo>
                        <a:cubicBezTo>
                          <a:pt x="119515" y="103122"/>
                          <a:pt x="127392" y="94514"/>
                          <a:pt x="135130" y="85813"/>
                        </a:cubicBezTo>
                        <a:cubicBezTo>
                          <a:pt x="142869" y="77113"/>
                          <a:pt x="150654" y="68458"/>
                          <a:pt x="158255" y="59575"/>
                        </a:cubicBezTo>
                        <a:cubicBezTo>
                          <a:pt x="165856" y="50691"/>
                          <a:pt x="173183" y="41579"/>
                          <a:pt x="179731" y="31871"/>
                        </a:cubicBezTo>
                        <a:cubicBezTo>
                          <a:pt x="182982" y="27017"/>
                          <a:pt x="186142" y="22026"/>
                          <a:pt x="188935" y="16897"/>
                        </a:cubicBezTo>
                        <a:cubicBezTo>
                          <a:pt x="191729" y="11723"/>
                          <a:pt x="194247" y="6411"/>
                          <a:pt x="196491" y="962"/>
                        </a:cubicBezTo>
                        <a:lnTo>
                          <a:pt x="194522" y="0"/>
                        </a:lnTo>
                        <a:close/>
                      </a:path>
                    </a:pathLst>
                  </a:custGeom>
                  <a:solidFill>
                    <a:srgbClr val="A0A58F"/>
                  </a:solidFill>
                  <a:ln w="4577" cap="flat">
                    <a:noFill/>
                    <a:prstDash val="solid"/>
                    <a:miter/>
                  </a:ln>
                </p:spPr>
                <p:txBody>
                  <a:bodyPr rtlCol="0" anchor="ctr"/>
                  <a:lstStyle/>
                  <a:p>
                    <a:endParaRPr lang="th-TH"/>
                  </a:p>
                </p:txBody>
              </p:sp>
              <p:sp>
                <p:nvSpPr>
                  <p:cNvPr id="5388" name="Freeform: Shape 5387">
                    <a:extLst>
                      <a:ext uri="{FF2B5EF4-FFF2-40B4-BE49-F238E27FC236}">
                        <a16:creationId xmlns:a16="http://schemas.microsoft.com/office/drawing/2014/main" id="{A476099D-3265-4CF7-BAE0-BD7A0A82A134}"/>
                      </a:ext>
                    </a:extLst>
                  </p:cNvPr>
                  <p:cNvSpPr/>
                  <p:nvPr/>
                </p:nvSpPr>
                <p:spPr>
                  <a:xfrm>
                    <a:off x="9547808" y="1924107"/>
                    <a:ext cx="180326" cy="180280"/>
                  </a:xfrm>
                  <a:custGeom>
                    <a:avLst/>
                    <a:gdLst>
                      <a:gd name="connsiteX0" fmla="*/ 178266 w 180326"/>
                      <a:gd name="connsiteY0" fmla="*/ 0 h 180280"/>
                      <a:gd name="connsiteX1" fmla="*/ 172176 w 180326"/>
                      <a:gd name="connsiteY1" fmla="*/ 14928 h 180280"/>
                      <a:gd name="connsiteX2" fmla="*/ 164345 w 180326"/>
                      <a:gd name="connsiteY2" fmla="*/ 29032 h 180280"/>
                      <a:gd name="connsiteX3" fmla="*/ 145342 w 180326"/>
                      <a:gd name="connsiteY3" fmla="*/ 55133 h 180280"/>
                      <a:gd name="connsiteX4" fmla="*/ 124507 w 180326"/>
                      <a:gd name="connsiteY4" fmla="*/ 79906 h 180280"/>
                      <a:gd name="connsiteX5" fmla="*/ 103122 w 180326"/>
                      <a:gd name="connsiteY5" fmla="*/ 104221 h 180280"/>
                      <a:gd name="connsiteX6" fmla="*/ 80593 w 180326"/>
                      <a:gd name="connsiteY6" fmla="*/ 127392 h 180280"/>
                      <a:gd name="connsiteX7" fmla="*/ 56186 w 180326"/>
                      <a:gd name="connsiteY7" fmla="*/ 148593 h 180280"/>
                      <a:gd name="connsiteX8" fmla="*/ 29352 w 180326"/>
                      <a:gd name="connsiteY8" fmla="*/ 166635 h 180280"/>
                      <a:gd name="connsiteX9" fmla="*/ 0 w 180326"/>
                      <a:gd name="connsiteY9" fmla="*/ 180281 h 180280"/>
                      <a:gd name="connsiteX10" fmla="*/ 29490 w 180326"/>
                      <a:gd name="connsiteY10" fmla="*/ 166864 h 180280"/>
                      <a:gd name="connsiteX11" fmla="*/ 56506 w 180326"/>
                      <a:gd name="connsiteY11" fmla="*/ 149005 h 180280"/>
                      <a:gd name="connsiteX12" fmla="*/ 81142 w 180326"/>
                      <a:gd name="connsiteY12" fmla="*/ 127987 h 180280"/>
                      <a:gd name="connsiteX13" fmla="*/ 103946 w 180326"/>
                      <a:gd name="connsiteY13" fmla="*/ 104954 h 180280"/>
                      <a:gd name="connsiteX14" fmla="*/ 125560 w 180326"/>
                      <a:gd name="connsiteY14" fmla="*/ 80822 h 180280"/>
                      <a:gd name="connsiteX15" fmla="*/ 146624 w 180326"/>
                      <a:gd name="connsiteY15" fmla="*/ 56186 h 180280"/>
                      <a:gd name="connsiteX16" fmla="*/ 165948 w 180326"/>
                      <a:gd name="connsiteY16" fmla="*/ 30085 h 180280"/>
                      <a:gd name="connsiteX17" fmla="*/ 174007 w 180326"/>
                      <a:gd name="connsiteY17" fmla="*/ 15890 h 180280"/>
                      <a:gd name="connsiteX18" fmla="*/ 180327 w 180326"/>
                      <a:gd name="connsiteY18" fmla="*/ 778 h 180280"/>
                      <a:gd name="connsiteX19" fmla="*/ 178266 w 180326"/>
                      <a:gd name="connsiteY19" fmla="*/ 0 h 18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0326" h="180280">
                        <a:moveTo>
                          <a:pt x="178266" y="0"/>
                        </a:moveTo>
                        <a:cubicBezTo>
                          <a:pt x="176526" y="5083"/>
                          <a:pt x="174465" y="10074"/>
                          <a:pt x="172176" y="14928"/>
                        </a:cubicBezTo>
                        <a:cubicBezTo>
                          <a:pt x="169840" y="19782"/>
                          <a:pt x="167184" y="24453"/>
                          <a:pt x="164345" y="29032"/>
                        </a:cubicBezTo>
                        <a:cubicBezTo>
                          <a:pt x="158667" y="38144"/>
                          <a:pt x="152165" y="46753"/>
                          <a:pt x="145342" y="55133"/>
                        </a:cubicBezTo>
                        <a:cubicBezTo>
                          <a:pt x="138565" y="63513"/>
                          <a:pt x="131513" y="71664"/>
                          <a:pt x="124507" y="79906"/>
                        </a:cubicBezTo>
                        <a:cubicBezTo>
                          <a:pt x="117501" y="88103"/>
                          <a:pt x="110403" y="96208"/>
                          <a:pt x="103122" y="104221"/>
                        </a:cubicBezTo>
                        <a:cubicBezTo>
                          <a:pt x="95887" y="112189"/>
                          <a:pt x="88332" y="119928"/>
                          <a:pt x="80593" y="127392"/>
                        </a:cubicBezTo>
                        <a:cubicBezTo>
                          <a:pt x="72808" y="134856"/>
                          <a:pt x="64657" y="141908"/>
                          <a:pt x="56186" y="148593"/>
                        </a:cubicBezTo>
                        <a:cubicBezTo>
                          <a:pt x="47669" y="155187"/>
                          <a:pt x="38694" y="161186"/>
                          <a:pt x="29352" y="166635"/>
                        </a:cubicBezTo>
                        <a:cubicBezTo>
                          <a:pt x="19965" y="171947"/>
                          <a:pt x="10120" y="176480"/>
                          <a:pt x="0" y="180281"/>
                        </a:cubicBezTo>
                        <a:cubicBezTo>
                          <a:pt x="10166" y="176572"/>
                          <a:pt x="20057" y="172084"/>
                          <a:pt x="29490" y="166864"/>
                        </a:cubicBezTo>
                        <a:cubicBezTo>
                          <a:pt x="38877" y="161506"/>
                          <a:pt x="47898" y="155554"/>
                          <a:pt x="56506" y="149005"/>
                        </a:cubicBezTo>
                        <a:cubicBezTo>
                          <a:pt x="65024" y="142411"/>
                          <a:pt x="73266" y="135405"/>
                          <a:pt x="81142" y="127987"/>
                        </a:cubicBezTo>
                        <a:cubicBezTo>
                          <a:pt x="88973" y="120569"/>
                          <a:pt x="96574" y="112876"/>
                          <a:pt x="103946" y="104954"/>
                        </a:cubicBezTo>
                        <a:cubicBezTo>
                          <a:pt x="111273" y="97032"/>
                          <a:pt x="118508" y="88973"/>
                          <a:pt x="125560" y="80822"/>
                        </a:cubicBezTo>
                        <a:cubicBezTo>
                          <a:pt x="132612" y="72671"/>
                          <a:pt x="139709" y="64520"/>
                          <a:pt x="146624" y="56186"/>
                        </a:cubicBezTo>
                        <a:cubicBezTo>
                          <a:pt x="153493" y="47852"/>
                          <a:pt x="160132" y="39243"/>
                          <a:pt x="165948" y="30085"/>
                        </a:cubicBezTo>
                        <a:cubicBezTo>
                          <a:pt x="168833" y="25506"/>
                          <a:pt x="171580" y="20789"/>
                          <a:pt x="174007" y="15890"/>
                        </a:cubicBezTo>
                        <a:cubicBezTo>
                          <a:pt x="176388" y="10990"/>
                          <a:pt x="178541" y="5953"/>
                          <a:pt x="180327" y="778"/>
                        </a:cubicBezTo>
                        <a:lnTo>
                          <a:pt x="178266" y="0"/>
                        </a:lnTo>
                        <a:close/>
                      </a:path>
                    </a:pathLst>
                  </a:custGeom>
                  <a:solidFill>
                    <a:srgbClr val="A0A58F"/>
                  </a:solidFill>
                  <a:ln w="4577" cap="flat">
                    <a:noFill/>
                    <a:prstDash val="solid"/>
                    <a:miter/>
                  </a:ln>
                </p:spPr>
                <p:txBody>
                  <a:bodyPr rtlCol="0" anchor="ctr"/>
                  <a:lstStyle/>
                  <a:p>
                    <a:endParaRPr lang="th-TH"/>
                  </a:p>
                </p:txBody>
              </p:sp>
              <p:sp>
                <p:nvSpPr>
                  <p:cNvPr id="5389" name="Freeform: Shape 5388">
                    <a:extLst>
                      <a:ext uri="{FF2B5EF4-FFF2-40B4-BE49-F238E27FC236}">
                        <a16:creationId xmlns:a16="http://schemas.microsoft.com/office/drawing/2014/main" id="{850FB524-C1BA-4001-BB36-5A2AEECAE08E}"/>
                      </a:ext>
                    </a:extLst>
                  </p:cNvPr>
                  <p:cNvSpPr/>
                  <p:nvPr/>
                </p:nvSpPr>
                <p:spPr>
                  <a:xfrm>
                    <a:off x="9475137" y="1930609"/>
                    <a:ext cx="183669" cy="155324"/>
                  </a:xfrm>
                  <a:custGeom>
                    <a:avLst/>
                    <a:gdLst>
                      <a:gd name="connsiteX0" fmla="*/ 181609 w 183669"/>
                      <a:gd name="connsiteY0" fmla="*/ 0 h 155324"/>
                      <a:gd name="connsiteX1" fmla="*/ 175793 w 183669"/>
                      <a:gd name="connsiteY1" fmla="*/ 14196 h 155324"/>
                      <a:gd name="connsiteX2" fmla="*/ 168100 w 183669"/>
                      <a:gd name="connsiteY2" fmla="*/ 27475 h 155324"/>
                      <a:gd name="connsiteX3" fmla="*/ 148959 w 183669"/>
                      <a:gd name="connsiteY3" fmla="*/ 51470 h 155324"/>
                      <a:gd name="connsiteX4" fmla="*/ 127666 w 183669"/>
                      <a:gd name="connsiteY4" fmla="*/ 73770 h 155324"/>
                      <a:gd name="connsiteX5" fmla="*/ 105778 w 183669"/>
                      <a:gd name="connsiteY5" fmla="*/ 95475 h 155324"/>
                      <a:gd name="connsiteX6" fmla="*/ 82608 w 183669"/>
                      <a:gd name="connsiteY6" fmla="*/ 115761 h 155324"/>
                      <a:gd name="connsiteX7" fmla="*/ 57422 w 183669"/>
                      <a:gd name="connsiteY7" fmla="*/ 133436 h 155324"/>
                      <a:gd name="connsiteX8" fmla="*/ 29810 w 183669"/>
                      <a:gd name="connsiteY8" fmla="*/ 147082 h 155324"/>
                      <a:gd name="connsiteX9" fmla="*/ 0 w 183669"/>
                      <a:gd name="connsiteY9" fmla="*/ 155325 h 155324"/>
                      <a:gd name="connsiteX10" fmla="*/ 29902 w 183669"/>
                      <a:gd name="connsiteY10" fmla="*/ 147311 h 155324"/>
                      <a:gd name="connsiteX11" fmla="*/ 57697 w 183669"/>
                      <a:gd name="connsiteY11" fmla="*/ 133848 h 155324"/>
                      <a:gd name="connsiteX12" fmla="*/ 83111 w 183669"/>
                      <a:gd name="connsiteY12" fmla="*/ 116356 h 155324"/>
                      <a:gd name="connsiteX13" fmla="*/ 106511 w 183669"/>
                      <a:gd name="connsiteY13" fmla="*/ 96254 h 155324"/>
                      <a:gd name="connsiteX14" fmla="*/ 128628 w 183669"/>
                      <a:gd name="connsiteY14" fmla="*/ 74732 h 155324"/>
                      <a:gd name="connsiteX15" fmla="*/ 150150 w 183669"/>
                      <a:gd name="connsiteY15" fmla="*/ 52615 h 155324"/>
                      <a:gd name="connsiteX16" fmla="*/ 169657 w 183669"/>
                      <a:gd name="connsiteY16" fmla="*/ 28574 h 155324"/>
                      <a:gd name="connsiteX17" fmla="*/ 177579 w 183669"/>
                      <a:gd name="connsiteY17" fmla="*/ 15157 h 155324"/>
                      <a:gd name="connsiteX18" fmla="*/ 183669 w 183669"/>
                      <a:gd name="connsiteY18" fmla="*/ 779 h 155324"/>
                      <a:gd name="connsiteX19" fmla="*/ 181609 w 183669"/>
                      <a:gd name="connsiteY19" fmla="*/ 0 h 1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3669" h="155324">
                        <a:moveTo>
                          <a:pt x="181609" y="0"/>
                        </a:moveTo>
                        <a:cubicBezTo>
                          <a:pt x="179960" y="4854"/>
                          <a:pt x="178037" y="9571"/>
                          <a:pt x="175793" y="14196"/>
                        </a:cubicBezTo>
                        <a:cubicBezTo>
                          <a:pt x="173503" y="18775"/>
                          <a:pt x="170939" y="23170"/>
                          <a:pt x="168100" y="27475"/>
                        </a:cubicBezTo>
                        <a:cubicBezTo>
                          <a:pt x="162422" y="35992"/>
                          <a:pt x="155874" y="43914"/>
                          <a:pt x="148959" y="51470"/>
                        </a:cubicBezTo>
                        <a:cubicBezTo>
                          <a:pt x="142045" y="59025"/>
                          <a:pt x="134810" y="66352"/>
                          <a:pt x="127666" y="73770"/>
                        </a:cubicBezTo>
                        <a:cubicBezTo>
                          <a:pt x="120523" y="81143"/>
                          <a:pt x="113196" y="88378"/>
                          <a:pt x="105778" y="95475"/>
                        </a:cubicBezTo>
                        <a:cubicBezTo>
                          <a:pt x="98314" y="102527"/>
                          <a:pt x="90575" y="109304"/>
                          <a:pt x="82608" y="115761"/>
                        </a:cubicBezTo>
                        <a:cubicBezTo>
                          <a:pt x="74594" y="122171"/>
                          <a:pt x="66168" y="128079"/>
                          <a:pt x="57422" y="133436"/>
                        </a:cubicBezTo>
                        <a:cubicBezTo>
                          <a:pt x="48630" y="138748"/>
                          <a:pt x="39381" y="143281"/>
                          <a:pt x="29810" y="147082"/>
                        </a:cubicBezTo>
                        <a:cubicBezTo>
                          <a:pt x="20194" y="150791"/>
                          <a:pt x="10166" y="153447"/>
                          <a:pt x="0" y="155325"/>
                        </a:cubicBezTo>
                        <a:cubicBezTo>
                          <a:pt x="10166" y="153493"/>
                          <a:pt x="20240" y="150974"/>
                          <a:pt x="29902" y="147311"/>
                        </a:cubicBezTo>
                        <a:cubicBezTo>
                          <a:pt x="39518" y="143556"/>
                          <a:pt x="48859" y="139114"/>
                          <a:pt x="57697" y="133848"/>
                        </a:cubicBezTo>
                        <a:cubicBezTo>
                          <a:pt x="66535" y="128536"/>
                          <a:pt x="75006" y="122675"/>
                          <a:pt x="83111" y="116356"/>
                        </a:cubicBezTo>
                        <a:cubicBezTo>
                          <a:pt x="91171" y="109945"/>
                          <a:pt x="99001" y="103260"/>
                          <a:pt x="106511" y="96254"/>
                        </a:cubicBezTo>
                        <a:cubicBezTo>
                          <a:pt x="114020" y="89248"/>
                          <a:pt x="121393" y="82058"/>
                          <a:pt x="128628" y="74732"/>
                        </a:cubicBezTo>
                        <a:cubicBezTo>
                          <a:pt x="135863" y="67405"/>
                          <a:pt x="143098" y="60124"/>
                          <a:pt x="150150" y="52615"/>
                        </a:cubicBezTo>
                        <a:cubicBezTo>
                          <a:pt x="157156" y="45059"/>
                          <a:pt x="163842" y="37183"/>
                          <a:pt x="169657" y="28574"/>
                        </a:cubicBezTo>
                        <a:cubicBezTo>
                          <a:pt x="172542" y="24270"/>
                          <a:pt x="175198" y="19782"/>
                          <a:pt x="177579" y="15157"/>
                        </a:cubicBezTo>
                        <a:cubicBezTo>
                          <a:pt x="179914" y="10486"/>
                          <a:pt x="181929" y="5678"/>
                          <a:pt x="183669" y="779"/>
                        </a:cubicBezTo>
                        <a:lnTo>
                          <a:pt x="181609" y="0"/>
                        </a:lnTo>
                        <a:close/>
                      </a:path>
                    </a:pathLst>
                  </a:custGeom>
                  <a:solidFill>
                    <a:srgbClr val="A0A58F"/>
                  </a:solidFill>
                  <a:ln w="4577" cap="flat">
                    <a:noFill/>
                    <a:prstDash val="solid"/>
                    <a:miter/>
                  </a:ln>
                </p:spPr>
                <p:txBody>
                  <a:bodyPr rtlCol="0" anchor="ctr"/>
                  <a:lstStyle/>
                  <a:p>
                    <a:endParaRPr lang="th-TH"/>
                  </a:p>
                </p:txBody>
              </p:sp>
              <p:sp>
                <p:nvSpPr>
                  <p:cNvPr id="5390" name="Freeform: Shape 5389">
                    <a:extLst>
                      <a:ext uri="{FF2B5EF4-FFF2-40B4-BE49-F238E27FC236}">
                        <a16:creationId xmlns:a16="http://schemas.microsoft.com/office/drawing/2014/main" id="{07E6B4A2-EAAA-423F-8707-F9F760C69707}"/>
                      </a:ext>
                    </a:extLst>
                  </p:cNvPr>
                  <p:cNvSpPr/>
                  <p:nvPr/>
                </p:nvSpPr>
                <p:spPr>
                  <a:xfrm>
                    <a:off x="9429620" y="1932166"/>
                    <a:ext cx="162650" cy="130917"/>
                  </a:xfrm>
                  <a:custGeom>
                    <a:avLst/>
                    <a:gdLst>
                      <a:gd name="connsiteX0" fmla="*/ 160682 w 162650"/>
                      <a:gd name="connsiteY0" fmla="*/ 0 h 130917"/>
                      <a:gd name="connsiteX1" fmla="*/ 147265 w 162650"/>
                      <a:gd name="connsiteY1" fmla="*/ 22255 h 130917"/>
                      <a:gd name="connsiteX2" fmla="*/ 129315 w 162650"/>
                      <a:gd name="connsiteY2" fmla="*/ 41166 h 130917"/>
                      <a:gd name="connsiteX3" fmla="*/ 109075 w 162650"/>
                      <a:gd name="connsiteY3" fmla="*/ 57835 h 130917"/>
                      <a:gd name="connsiteX4" fmla="*/ 88057 w 162650"/>
                      <a:gd name="connsiteY4" fmla="*/ 73587 h 130917"/>
                      <a:gd name="connsiteX5" fmla="*/ 44372 w 162650"/>
                      <a:gd name="connsiteY5" fmla="*/ 102710 h 130917"/>
                      <a:gd name="connsiteX6" fmla="*/ 22071 w 162650"/>
                      <a:gd name="connsiteY6" fmla="*/ 116631 h 130917"/>
                      <a:gd name="connsiteX7" fmla="*/ 0 w 162650"/>
                      <a:gd name="connsiteY7" fmla="*/ 130917 h 130917"/>
                      <a:gd name="connsiteX8" fmla="*/ 22209 w 162650"/>
                      <a:gd name="connsiteY8" fmla="*/ 116905 h 130917"/>
                      <a:gd name="connsiteX9" fmla="*/ 44692 w 162650"/>
                      <a:gd name="connsiteY9" fmla="*/ 103260 h 130917"/>
                      <a:gd name="connsiteX10" fmla="*/ 88743 w 162650"/>
                      <a:gd name="connsiteY10" fmla="*/ 74594 h 130917"/>
                      <a:gd name="connsiteX11" fmla="*/ 109945 w 162650"/>
                      <a:gd name="connsiteY11" fmla="*/ 59071 h 130917"/>
                      <a:gd name="connsiteX12" fmla="*/ 130414 w 162650"/>
                      <a:gd name="connsiteY12" fmla="*/ 42540 h 130917"/>
                      <a:gd name="connsiteX13" fmla="*/ 148776 w 162650"/>
                      <a:gd name="connsiteY13" fmla="*/ 23583 h 130917"/>
                      <a:gd name="connsiteX14" fmla="*/ 162651 w 162650"/>
                      <a:gd name="connsiteY14" fmla="*/ 1007 h 130917"/>
                      <a:gd name="connsiteX15" fmla="*/ 160682 w 162650"/>
                      <a:gd name="connsiteY15" fmla="*/ 0 h 13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650" h="130917">
                        <a:moveTo>
                          <a:pt x="160682" y="0"/>
                        </a:moveTo>
                        <a:cubicBezTo>
                          <a:pt x="157156" y="7968"/>
                          <a:pt x="152623" y="15432"/>
                          <a:pt x="147265" y="22255"/>
                        </a:cubicBezTo>
                        <a:cubicBezTo>
                          <a:pt x="141908" y="29123"/>
                          <a:pt x="135771" y="35351"/>
                          <a:pt x="129315" y="41166"/>
                        </a:cubicBezTo>
                        <a:cubicBezTo>
                          <a:pt x="122812" y="46982"/>
                          <a:pt x="115944" y="52431"/>
                          <a:pt x="109075" y="57835"/>
                        </a:cubicBezTo>
                        <a:cubicBezTo>
                          <a:pt x="102161" y="63192"/>
                          <a:pt x="95200" y="68504"/>
                          <a:pt x="88057" y="73587"/>
                        </a:cubicBezTo>
                        <a:cubicBezTo>
                          <a:pt x="73861" y="83798"/>
                          <a:pt x="59162" y="93369"/>
                          <a:pt x="44372" y="102710"/>
                        </a:cubicBezTo>
                        <a:lnTo>
                          <a:pt x="22071" y="116631"/>
                        </a:lnTo>
                        <a:cubicBezTo>
                          <a:pt x="14653" y="121256"/>
                          <a:pt x="7189" y="125926"/>
                          <a:pt x="0" y="130917"/>
                        </a:cubicBezTo>
                        <a:cubicBezTo>
                          <a:pt x="7235" y="126018"/>
                          <a:pt x="14745" y="121439"/>
                          <a:pt x="22209" y="116905"/>
                        </a:cubicBezTo>
                        <a:lnTo>
                          <a:pt x="44692" y="103260"/>
                        </a:lnTo>
                        <a:cubicBezTo>
                          <a:pt x="59620" y="94055"/>
                          <a:pt x="74411" y="84668"/>
                          <a:pt x="88743" y="74594"/>
                        </a:cubicBezTo>
                        <a:cubicBezTo>
                          <a:pt x="95933" y="69603"/>
                          <a:pt x="102985" y="64383"/>
                          <a:pt x="109945" y="59071"/>
                        </a:cubicBezTo>
                        <a:cubicBezTo>
                          <a:pt x="116859" y="53713"/>
                          <a:pt x="123820" y="48356"/>
                          <a:pt x="130414" y="42540"/>
                        </a:cubicBezTo>
                        <a:cubicBezTo>
                          <a:pt x="137008" y="36725"/>
                          <a:pt x="143281" y="30497"/>
                          <a:pt x="148776" y="23583"/>
                        </a:cubicBezTo>
                        <a:cubicBezTo>
                          <a:pt x="154271" y="16668"/>
                          <a:pt x="158988" y="9112"/>
                          <a:pt x="162651" y="1007"/>
                        </a:cubicBezTo>
                        <a:lnTo>
                          <a:pt x="160682" y="0"/>
                        </a:lnTo>
                        <a:close/>
                      </a:path>
                    </a:pathLst>
                  </a:custGeom>
                  <a:solidFill>
                    <a:srgbClr val="A0A58F"/>
                  </a:solidFill>
                  <a:ln w="4577" cap="flat">
                    <a:noFill/>
                    <a:prstDash val="solid"/>
                    <a:miter/>
                  </a:ln>
                </p:spPr>
                <p:txBody>
                  <a:bodyPr rtlCol="0" anchor="ctr"/>
                  <a:lstStyle/>
                  <a:p>
                    <a:endParaRPr lang="th-TH"/>
                  </a:p>
                </p:txBody>
              </p:sp>
              <p:sp>
                <p:nvSpPr>
                  <p:cNvPr id="5391" name="Freeform: Shape 5390">
                    <a:extLst>
                      <a:ext uri="{FF2B5EF4-FFF2-40B4-BE49-F238E27FC236}">
                        <a16:creationId xmlns:a16="http://schemas.microsoft.com/office/drawing/2014/main" id="{13708CC9-2793-40F5-BCF8-B7AF20B30909}"/>
                      </a:ext>
                    </a:extLst>
                  </p:cNvPr>
                  <p:cNvSpPr/>
                  <p:nvPr/>
                </p:nvSpPr>
                <p:spPr>
                  <a:xfrm>
                    <a:off x="9389049" y="1928137"/>
                    <a:ext cx="147677" cy="89796"/>
                  </a:xfrm>
                  <a:custGeom>
                    <a:avLst/>
                    <a:gdLst>
                      <a:gd name="connsiteX0" fmla="*/ 146212 w 147677"/>
                      <a:gd name="connsiteY0" fmla="*/ 0 h 89796"/>
                      <a:gd name="connsiteX1" fmla="*/ 112098 w 147677"/>
                      <a:gd name="connsiteY1" fmla="*/ 25872 h 89796"/>
                      <a:gd name="connsiteX2" fmla="*/ 93506 w 147677"/>
                      <a:gd name="connsiteY2" fmla="*/ 36771 h 89796"/>
                      <a:gd name="connsiteX3" fmla="*/ 75144 w 147677"/>
                      <a:gd name="connsiteY3" fmla="*/ 48081 h 89796"/>
                      <a:gd name="connsiteX4" fmla="*/ 57056 w 147677"/>
                      <a:gd name="connsiteY4" fmla="*/ 59849 h 89796"/>
                      <a:gd name="connsiteX5" fmla="*/ 39014 w 147677"/>
                      <a:gd name="connsiteY5" fmla="*/ 71618 h 89796"/>
                      <a:gd name="connsiteX6" fmla="*/ 20102 w 147677"/>
                      <a:gd name="connsiteY6" fmla="*/ 81921 h 89796"/>
                      <a:gd name="connsiteX7" fmla="*/ 0 w 147677"/>
                      <a:gd name="connsiteY7" fmla="*/ 89797 h 89796"/>
                      <a:gd name="connsiteX8" fmla="*/ 20194 w 147677"/>
                      <a:gd name="connsiteY8" fmla="*/ 82150 h 89796"/>
                      <a:gd name="connsiteX9" fmla="*/ 39289 w 147677"/>
                      <a:gd name="connsiteY9" fmla="*/ 72076 h 89796"/>
                      <a:gd name="connsiteX10" fmla="*/ 57514 w 147677"/>
                      <a:gd name="connsiteY10" fmla="*/ 60536 h 89796"/>
                      <a:gd name="connsiteX11" fmla="*/ 75739 w 147677"/>
                      <a:gd name="connsiteY11" fmla="*/ 49043 h 89796"/>
                      <a:gd name="connsiteX12" fmla="*/ 94239 w 147677"/>
                      <a:gd name="connsiteY12" fmla="*/ 37961 h 89796"/>
                      <a:gd name="connsiteX13" fmla="*/ 112968 w 147677"/>
                      <a:gd name="connsiteY13" fmla="*/ 27292 h 89796"/>
                      <a:gd name="connsiteX14" fmla="*/ 147677 w 147677"/>
                      <a:gd name="connsiteY14" fmla="*/ 1603 h 89796"/>
                      <a:gd name="connsiteX15" fmla="*/ 146212 w 147677"/>
                      <a:gd name="connsiteY15" fmla="*/ 0 h 8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677" h="89796">
                        <a:moveTo>
                          <a:pt x="146212" y="0"/>
                        </a:moveTo>
                        <a:cubicBezTo>
                          <a:pt x="135680" y="9662"/>
                          <a:pt x="124370" y="18500"/>
                          <a:pt x="112098" y="25872"/>
                        </a:cubicBezTo>
                        <a:cubicBezTo>
                          <a:pt x="105961" y="29581"/>
                          <a:pt x="99688" y="33061"/>
                          <a:pt x="93506" y="36771"/>
                        </a:cubicBezTo>
                        <a:cubicBezTo>
                          <a:pt x="87324" y="40480"/>
                          <a:pt x="81234" y="44234"/>
                          <a:pt x="75144" y="48081"/>
                        </a:cubicBezTo>
                        <a:cubicBezTo>
                          <a:pt x="69054" y="51928"/>
                          <a:pt x="63055" y="55866"/>
                          <a:pt x="57056" y="59849"/>
                        </a:cubicBezTo>
                        <a:cubicBezTo>
                          <a:pt x="51058" y="63833"/>
                          <a:pt x="45105" y="67817"/>
                          <a:pt x="39014" y="71618"/>
                        </a:cubicBezTo>
                        <a:cubicBezTo>
                          <a:pt x="32924" y="75418"/>
                          <a:pt x="26651" y="78898"/>
                          <a:pt x="20102" y="81921"/>
                        </a:cubicBezTo>
                        <a:cubicBezTo>
                          <a:pt x="13554" y="84943"/>
                          <a:pt x="6823" y="87507"/>
                          <a:pt x="0" y="89797"/>
                        </a:cubicBezTo>
                        <a:cubicBezTo>
                          <a:pt x="6869" y="87553"/>
                          <a:pt x="13646" y="85126"/>
                          <a:pt x="20194" y="82150"/>
                        </a:cubicBezTo>
                        <a:cubicBezTo>
                          <a:pt x="26788" y="79219"/>
                          <a:pt x="33107" y="75831"/>
                          <a:pt x="39289" y="72076"/>
                        </a:cubicBezTo>
                        <a:cubicBezTo>
                          <a:pt x="45471" y="68367"/>
                          <a:pt x="51469" y="64429"/>
                          <a:pt x="57514" y="60536"/>
                        </a:cubicBezTo>
                        <a:cubicBezTo>
                          <a:pt x="63558" y="56644"/>
                          <a:pt x="69603" y="52798"/>
                          <a:pt x="75739" y="49043"/>
                        </a:cubicBezTo>
                        <a:cubicBezTo>
                          <a:pt x="81829" y="45288"/>
                          <a:pt x="88011" y="41579"/>
                          <a:pt x="94239" y="37961"/>
                        </a:cubicBezTo>
                        <a:cubicBezTo>
                          <a:pt x="100421" y="34344"/>
                          <a:pt x="106786" y="30955"/>
                          <a:pt x="112968" y="27292"/>
                        </a:cubicBezTo>
                        <a:cubicBezTo>
                          <a:pt x="125423" y="20011"/>
                          <a:pt x="136962" y="11219"/>
                          <a:pt x="147677" y="1603"/>
                        </a:cubicBezTo>
                        <a:lnTo>
                          <a:pt x="146212" y="0"/>
                        </a:lnTo>
                        <a:close/>
                      </a:path>
                    </a:pathLst>
                  </a:custGeom>
                  <a:solidFill>
                    <a:srgbClr val="A0A58F"/>
                  </a:solidFill>
                  <a:ln w="4577" cap="flat">
                    <a:noFill/>
                    <a:prstDash val="solid"/>
                    <a:miter/>
                  </a:ln>
                </p:spPr>
                <p:txBody>
                  <a:bodyPr rtlCol="0" anchor="ctr"/>
                  <a:lstStyle/>
                  <a:p>
                    <a:endParaRPr lang="th-TH"/>
                  </a:p>
                </p:txBody>
              </p:sp>
              <p:sp>
                <p:nvSpPr>
                  <p:cNvPr id="5392" name="Freeform: Shape 5391">
                    <a:extLst>
                      <a:ext uri="{FF2B5EF4-FFF2-40B4-BE49-F238E27FC236}">
                        <a16:creationId xmlns:a16="http://schemas.microsoft.com/office/drawing/2014/main" id="{1CD0DAE7-935D-4D07-87CC-B4340815C8CC}"/>
                      </a:ext>
                    </a:extLst>
                  </p:cNvPr>
                  <p:cNvSpPr/>
                  <p:nvPr/>
                </p:nvSpPr>
                <p:spPr>
                  <a:xfrm>
                    <a:off x="9354568" y="1933174"/>
                    <a:ext cx="81233" cy="52934"/>
                  </a:xfrm>
                  <a:custGeom>
                    <a:avLst/>
                    <a:gdLst>
                      <a:gd name="connsiteX0" fmla="*/ 2885 w 81233"/>
                      <a:gd name="connsiteY0" fmla="*/ 48493 h 52934"/>
                      <a:gd name="connsiteX1" fmla="*/ 0 w 81233"/>
                      <a:gd name="connsiteY1" fmla="*/ 52523 h 52934"/>
                      <a:gd name="connsiteX2" fmla="*/ 1007 w 81233"/>
                      <a:gd name="connsiteY2" fmla="*/ 52935 h 52934"/>
                      <a:gd name="connsiteX3" fmla="*/ 13096 w 81233"/>
                      <a:gd name="connsiteY3" fmla="*/ 44372 h 52934"/>
                      <a:gd name="connsiteX4" fmla="*/ 14104 w 81233"/>
                      <a:gd name="connsiteY4" fmla="*/ 44006 h 52934"/>
                      <a:gd name="connsiteX5" fmla="*/ 51744 w 81233"/>
                      <a:gd name="connsiteY5" fmla="*/ 20652 h 52934"/>
                      <a:gd name="connsiteX6" fmla="*/ 81234 w 81233"/>
                      <a:gd name="connsiteY6" fmla="*/ 962 h 52934"/>
                      <a:gd name="connsiteX7" fmla="*/ 80730 w 81233"/>
                      <a:gd name="connsiteY7" fmla="*/ 0 h 52934"/>
                      <a:gd name="connsiteX8" fmla="*/ 51057 w 81233"/>
                      <a:gd name="connsiteY8" fmla="*/ 19828 h 52934"/>
                      <a:gd name="connsiteX9" fmla="*/ 13692 w 81233"/>
                      <a:gd name="connsiteY9" fmla="*/ 42998 h 52934"/>
                      <a:gd name="connsiteX10" fmla="*/ 12730 w 81233"/>
                      <a:gd name="connsiteY10" fmla="*/ 43365 h 52934"/>
                      <a:gd name="connsiteX11" fmla="*/ 2885 w 81233"/>
                      <a:gd name="connsiteY11" fmla="*/ 48493 h 5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1233" h="52934">
                        <a:moveTo>
                          <a:pt x="2885" y="48493"/>
                        </a:moveTo>
                        <a:cubicBezTo>
                          <a:pt x="1648" y="49592"/>
                          <a:pt x="641" y="50920"/>
                          <a:pt x="0" y="52523"/>
                        </a:cubicBezTo>
                        <a:lnTo>
                          <a:pt x="1007" y="52935"/>
                        </a:lnTo>
                        <a:cubicBezTo>
                          <a:pt x="2885" y="48264"/>
                          <a:pt x="8059" y="46295"/>
                          <a:pt x="13096" y="44372"/>
                        </a:cubicBezTo>
                        <a:lnTo>
                          <a:pt x="14104" y="44006"/>
                        </a:lnTo>
                        <a:cubicBezTo>
                          <a:pt x="27978" y="38648"/>
                          <a:pt x="40067" y="29490"/>
                          <a:pt x="51744" y="20652"/>
                        </a:cubicBezTo>
                        <a:cubicBezTo>
                          <a:pt x="61086" y="13600"/>
                          <a:pt x="70702" y="6273"/>
                          <a:pt x="81234" y="962"/>
                        </a:cubicBezTo>
                        <a:lnTo>
                          <a:pt x="80730" y="0"/>
                        </a:lnTo>
                        <a:cubicBezTo>
                          <a:pt x="70107" y="5404"/>
                          <a:pt x="60445" y="12730"/>
                          <a:pt x="51057" y="19828"/>
                        </a:cubicBezTo>
                        <a:cubicBezTo>
                          <a:pt x="39472" y="28620"/>
                          <a:pt x="27429" y="37732"/>
                          <a:pt x="13692" y="42998"/>
                        </a:cubicBezTo>
                        <a:lnTo>
                          <a:pt x="12730" y="43365"/>
                        </a:lnTo>
                        <a:cubicBezTo>
                          <a:pt x="9296" y="44692"/>
                          <a:pt x="5586" y="46112"/>
                          <a:pt x="2885" y="48493"/>
                        </a:cubicBezTo>
                        <a:close/>
                      </a:path>
                    </a:pathLst>
                  </a:custGeom>
                  <a:solidFill>
                    <a:srgbClr val="A0A58F"/>
                  </a:solidFill>
                  <a:ln w="4577" cap="flat">
                    <a:noFill/>
                    <a:prstDash val="solid"/>
                    <a:miter/>
                  </a:ln>
                </p:spPr>
                <p:txBody>
                  <a:bodyPr rtlCol="0" anchor="ctr"/>
                  <a:lstStyle/>
                  <a:p>
                    <a:endParaRPr lang="th-TH"/>
                  </a:p>
                </p:txBody>
              </p:sp>
              <p:sp>
                <p:nvSpPr>
                  <p:cNvPr id="5393" name="Freeform: Shape 5392">
                    <a:extLst>
                      <a:ext uri="{FF2B5EF4-FFF2-40B4-BE49-F238E27FC236}">
                        <a16:creationId xmlns:a16="http://schemas.microsoft.com/office/drawing/2014/main" id="{456B8ADE-C10F-43ED-8216-270C78E1E8AF}"/>
                      </a:ext>
                    </a:extLst>
                  </p:cNvPr>
                  <p:cNvSpPr/>
                  <p:nvPr/>
                </p:nvSpPr>
                <p:spPr>
                  <a:xfrm>
                    <a:off x="9752266" y="1778261"/>
                    <a:ext cx="53392" cy="148867"/>
                  </a:xfrm>
                  <a:custGeom>
                    <a:avLst/>
                    <a:gdLst>
                      <a:gd name="connsiteX0" fmla="*/ 0 w 53392"/>
                      <a:gd name="connsiteY0" fmla="*/ 275 h 148867"/>
                      <a:gd name="connsiteX1" fmla="*/ 18958 w 53392"/>
                      <a:gd name="connsiteY1" fmla="*/ 37366 h 148867"/>
                      <a:gd name="connsiteX2" fmla="*/ 31138 w 53392"/>
                      <a:gd name="connsiteY2" fmla="*/ 57010 h 148867"/>
                      <a:gd name="connsiteX3" fmla="*/ 49409 w 53392"/>
                      <a:gd name="connsiteY3" fmla="*/ 125743 h 148867"/>
                      <a:gd name="connsiteX4" fmla="*/ 52294 w 53392"/>
                      <a:gd name="connsiteY4" fmla="*/ 148868 h 148867"/>
                      <a:gd name="connsiteX5" fmla="*/ 53393 w 53392"/>
                      <a:gd name="connsiteY5" fmla="*/ 148822 h 148867"/>
                      <a:gd name="connsiteX6" fmla="*/ 50508 w 53392"/>
                      <a:gd name="connsiteY6" fmla="*/ 125606 h 148867"/>
                      <a:gd name="connsiteX7" fmla="*/ 32146 w 53392"/>
                      <a:gd name="connsiteY7" fmla="*/ 56506 h 148867"/>
                      <a:gd name="connsiteX8" fmla="*/ 19874 w 53392"/>
                      <a:gd name="connsiteY8" fmla="*/ 36725 h 148867"/>
                      <a:gd name="connsiteX9" fmla="*/ 1099 w 53392"/>
                      <a:gd name="connsiteY9" fmla="*/ 0 h 148867"/>
                      <a:gd name="connsiteX10" fmla="*/ 0 w 53392"/>
                      <a:gd name="connsiteY10" fmla="*/ 275 h 14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392" h="148867">
                        <a:moveTo>
                          <a:pt x="0" y="275"/>
                        </a:moveTo>
                        <a:cubicBezTo>
                          <a:pt x="3251" y="13875"/>
                          <a:pt x="11219" y="25826"/>
                          <a:pt x="18958" y="37366"/>
                        </a:cubicBezTo>
                        <a:cubicBezTo>
                          <a:pt x="23216" y="43685"/>
                          <a:pt x="27612" y="50279"/>
                          <a:pt x="31138" y="57010"/>
                        </a:cubicBezTo>
                        <a:cubicBezTo>
                          <a:pt x="42403" y="78395"/>
                          <a:pt x="45975" y="102481"/>
                          <a:pt x="49409" y="125743"/>
                        </a:cubicBezTo>
                        <a:cubicBezTo>
                          <a:pt x="50508" y="133299"/>
                          <a:pt x="51699" y="141129"/>
                          <a:pt x="52294" y="148868"/>
                        </a:cubicBezTo>
                        <a:lnTo>
                          <a:pt x="53393" y="148822"/>
                        </a:lnTo>
                        <a:cubicBezTo>
                          <a:pt x="52798" y="141037"/>
                          <a:pt x="51653" y="133207"/>
                          <a:pt x="50508" y="125606"/>
                        </a:cubicBezTo>
                        <a:cubicBezTo>
                          <a:pt x="47028" y="102206"/>
                          <a:pt x="43456" y="78028"/>
                          <a:pt x="32146" y="56506"/>
                        </a:cubicBezTo>
                        <a:cubicBezTo>
                          <a:pt x="28574" y="49684"/>
                          <a:pt x="24132" y="43090"/>
                          <a:pt x="19874" y="36725"/>
                        </a:cubicBezTo>
                        <a:cubicBezTo>
                          <a:pt x="12181" y="25277"/>
                          <a:pt x="4259" y="13417"/>
                          <a:pt x="1099" y="0"/>
                        </a:cubicBezTo>
                        <a:lnTo>
                          <a:pt x="0" y="275"/>
                        </a:lnTo>
                        <a:close/>
                      </a:path>
                    </a:pathLst>
                  </a:custGeom>
                  <a:solidFill>
                    <a:srgbClr val="A0A58F"/>
                  </a:solidFill>
                  <a:ln w="4577" cap="flat">
                    <a:noFill/>
                    <a:prstDash val="solid"/>
                    <a:miter/>
                  </a:ln>
                </p:spPr>
                <p:txBody>
                  <a:bodyPr rtlCol="0" anchor="ctr"/>
                  <a:lstStyle/>
                  <a:p>
                    <a:endParaRPr lang="th-TH"/>
                  </a:p>
                </p:txBody>
              </p:sp>
              <p:sp>
                <p:nvSpPr>
                  <p:cNvPr id="5394" name="Freeform: Shape 5393">
                    <a:extLst>
                      <a:ext uri="{FF2B5EF4-FFF2-40B4-BE49-F238E27FC236}">
                        <a16:creationId xmlns:a16="http://schemas.microsoft.com/office/drawing/2014/main" id="{A99172E6-ED92-4D88-B097-C5B495005009}"/>
                      </a:ext>
                    </a:extLst>
                  </p:cNvPr>
                  <p:cNvSpPr/>
                  <p:nvPr/>
                </p:nvSpPr>
                <p:spPr>
                  <a:xfrm>
                    <a:off x="9646259" y="1799280"/>
                    <a:ext cx="82012" cy="128674"/>
                  </a:xfrm>
                  <a:custGeom>
                    <a:avLst/>
                    <a:gdLst>
                      <a:gd name="connsiteX0" fmla="*/ 0 w 82012"/>
                      <a:gd name="connsiteY0" fmla="*/ 779 h 128674"/>
                      <a:gd name="connsiteX1" fmla="*/ 14470 w 82012"/>
                      <a:gd name="connsiteY1" fmla="*/ 16485 h 128674"/>
                      <a:gd name="connsiteX2" fmla="*/ 51011 w 82012"/>
                      <a:gd name="connsiteY2" fmla="*/ 58888 h 128674"/>
                      <a:gd name="connsiteX3" fmla="*/ 80913 w 82012"/>
                      <a:gd name="connsiteY3" fmla="*/ 128674 h 128674"/>
                      <a:gd name="connsiteX4" fmla="*/ 82012 w 82012"/>
                      <a:gd name="connsiteY4" fmla="*/ 128582 h 128674"/>
                      <a:gd name="connsiteX5" fmla="*/ 51881 w 82012"/>
                      <a:gd name="connsiteY5" fmla="*/ 58201 h 128674"/>
                      <a:gd name="connsiteX6" fmla="*/ 15248 w 82012"/>
                      <a:gd name="connsiteY6" fmla="*/ 15706 h 128674"/>
                      <a:gd name="connsiteX7" fmla="*/ 824 w 82012"/>
                      <a:gd name="connsiteY7" fmla="*/ 0 h 128674"/>
                      <a:gd name="connsiteX8" fmla="*/ 0 w 82012"/>
                      <a:gd name="connsiteY8" fmla="*/ 779 h 12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12" h="128674">
                        <a:moveTo>
                          <a:pt x="0" y="779"/>
                        </a:moveTo>
                        <a:cubicBezTo>
                          <a:pt x="4762" y="6044"/>
                          <a:pt x="9708" y="11356"/>
                          <a:pt x="14470" y="16485"/>
                        </a:cubicBezTo>
                        <a:cubicBezTo>
                          <a:pt x="26971" y="29948"/>
                          <a:pt x="39930" y="43868"/>
                          <a:pt x="51011" y="58888"/>
                        </a:cubicBezTo>
                        <a:cubicBezTo>
                          <a:pt x="68641" y="82791"/>
                          <a:pt x="78715" y="106282"/>
                          <a:pt x="80913" y="128674"/>
                        </a:cubicBezTo>
                        <a:lnTo>
                          <a:pt x="82012" y="128582"/>
                        </a:lnTo>
                        <a:cubicBezTo>
                          <a:pt x="79769" y="106007"/>
                          <a:pt x="69649" y="82333"/>
                          <a:pt x="51881" y="58201"/>
                        </a:cubicBezTo>
                        <a:cubicBezTo>
                          <a:pt x="40754" y="43136"/>
                          <a:pt x="27795" y="29169"/>
                          <a:pt x="15248" y="15706"/>
                        </a:cubicBezTo>
                        <a:cubicBezTo>
                          <a:pt x="10486" y="10578"/>
                          <a:pt x="5541" y="5266"/>
                          <a:pt x="824" y="0"/>
                        </a:cubicBezTo>
                        <a:lnTo>
                          <a:pt x="0" y="779"/>
                        </a:lnTo>
                        <a:close/>
                      </a:path>
                    </a:pathLst>
                  </a:custGeom>
                  <a:solidFill>
                    <a:srgbClr val="A0A58F"/>
                  </a:solidFill>
                  <a:ln w="4577" cap="flat">
                    <a:noFill/>
                    <a:prstDash val="solid"/>
                    <a:miter/>
                  </a:ln>
                </p:spPr>
                <p:txBody>
                  <a:bodyPr rtlCol="0" anchor="ctr"/>
                  <a:lstStyle/>
                  <a:p>
                    <a:endParaRPr lang="th-TH"/>
                  </a:p>
                </p:txBody>
              </p:sp>
              <p:sp>
                <p:nvSpPr>
                  <p:cNvPr id="5395" name="Freeform: Shape 5394">
                    <a:extLst>
                      <a:ext uri="{FF2B5EF4-FFF2-40B4-BE49-F238E27FC236}">
                        <a16:creationId xmlns:a16="http://schemas.microsoft.com/office/drawing/2014/main" id="{4DEDD4C7-BA34-4E4C-AC60-9C000583AB59}"/>
                      </a:ext>
                    </a:extLst>
                  </p:cNvPr>
                  <p:cNvSpPr/>
                  <p:nvPr/>
                </p:nvSpPr>
                <p:spPr>
                  <a:xfrm>
                    <a:off x="9560309" y="1805416"/>
                    <a:ext cx="97947" cy="124094"/>
                  </a:xfrm>
                  <a:custGeom>
                    <a:avLst/>
                    <a:gdLst>
                      <a:gd name="connsiteX0" fmla="*/ 0 w 97947"/>
                      <a:gd name="connsiteY0" fmla="*/ 641 h 124094"/>
                      <a:gd name="connsiteX1" fmla="*/ 30909 w 97947"/>
                      <a:gd name="connsiteY1" fmla="*/ 28070 h 124094"/>
                      <a:gd name="connsiteX2" fmla="*/ 44189 w 97947"/>
                      <a:gd name="connsiteY2" fmla="*/ 37595 h 124094"/>
                      <a:gd name="connsiteX3" fmla="*/ 96849 w 97947"/>
                      <a:gd name="connsiteY3" fmla="*/ 124095 h 124094"/>
                      <a:gd name="connsiteX4" fmla="*/ 97948 w 97947"/>
                      <a:gd name="connsiteY4" fmla="*/ 123912 h 124094"/>
                      <a:gd name="connsiteX5" fmla="*/ 44876 w 97947"/>
                      <a:gd name="connsiteY5" fmla="*/ 36725 h 124094"/>
                      <a:gd name="connsiteX6" fmla="*/ 31550 w 97947"/>
                      <a:gd name="connsiteY6" fmla="*/ 27154 h 124094"/>
                      <a:gd name="connsiteX7" fmla="*/ 962 w 97947"/>
                      <a:gd name="connsiteY7" fmla="*/ 0 h 124094"/>
                      <a:gd name="connsiteX8" fmla="*/ 0 w 97947"/>
                      <a:gd name="connsiteY8" fmla="*/ 641 h 1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947" h="124094">
                        <a:moveTo>
                          <a:pt x="0" y="641"/>
                        </a:moveTo>
                        <a:cubicBezTo>
                          <a:pt x="7876" y="12135"/>
                          <a:pt x="19553" y="20240"/>
                          <a:pt x="30909" y="28070"/>
                        </a:cubicBezTo>
                        <a:cubicBezTo>
                          <a:pt x="35351" y="31138"/>
                          <a:pt x="39930" y="34298"/>
                          <a:pt x="44189" y="37595"/>
                        </a:cubicBezTo>
                        <a:cubicBezTo>
                          <a:pt x="71480" y="58796"/>
                          <a:pt x="90667" y="90301"/>
                          <a:pt x="96849" y="124095"/>
                        </a:cubicBezTo>
                        <a:lnTo>
                          <a:pt x="97948" y="123912"/>
                        </a:lnTo>
                        <a:cubicBezTo>
                          <a:pt x="91720" y="89889"/>
                          <a:pt x="72350" y="58109"/>
                          <a:pt x="44876" y="36725"/>
                        </a:cubicBezTo>
                        <a:cubicBezTo>
                          <a:pt x="40571" y="33382"/>
                          <a:pt x="35992" y="30222"/>
                          <a:pt x="31550" y="27154"/>
                        </a:cubicBezTo>
                        <a:cubicBezTo>
                          <a:pt x="20286" y="19370"/>
                          <a:pt x="8700" y="11356"/>
                          <a:pt x="962" y="0"/>
                        </a:cubicBezTo>
                        <a:lnTo>
                          <a:pt x="0" y="641"/>
                        </a:lnTo>
                        <a:close/>
                      </a:path>
                    </a:pathLst>
                  </a:custGeom>
                  <a:solidFill>
                    <a:srgbClr val="A0A58F"/>
                  </a:solidFill>
                  <a:ln w="4577" cap="flat">
                    <a:noFill/>
                    <a:prstDash val="solid"/>
                    <a:miter/>
                  </a:ln>
                </p:spPr>
                <p:txBody>
                  <a:bodyPr rtlCol="0" anchor="ctr"/>
                  <a:lstStyle/>
                  <a:p>
                    <a:endParaRPr lang="th-TH"/>
                  </a:p>
                </p:txBody>
              </p:sp>
              <p:sp>
                <p:nvSpPr>
                  <p:cNvPr id="5396" name="Freeform: Shape 5395">
                    <a:extLst>
                      <a:ext uri="{FF2B5EF4-FFF2-40B4-BE49-F238E27FC236}">
                        <a16:creationId xmlns:a16="http://schemas.microsoft.com/office/drawing/2014/main" id="{C08DB93D-BAF2-4D88-ADB6-FE506D50C3F8}"/>
                      </a:ext>
                    </a:extLst>
                  </p:cNvPr>
                  <p:cNvSpPr/>
                  <p:nvPr/>
                </p:nvSpPr>
                <p:spPr>
                  <a:xfrm>
                    <a:off x="9511999" y="1819931"/>
                    <a:ext cx="81050" cy="116035"/>
                  </a:xfrm>
                  <a:custGeom>
                    <a:avLst/>
                    <a:gdLst>
                      <a:gd name="connsiteX0" fmla="*/ 0 w 81050"/>
                      <a:gd name="connsiteY0" fmla="*/ 641 h 116035"/>
                      <a:gd name="connsiteX1" fmla="*/ 24269 w 81050"/>
                      <a:gd name="connsiteY1" fmla="*/ 24315 h 116035"/>
                      <a:gd name="connsiteX2" fmla="*/ 41624 w 81050"/>
                      <a:gd name="connsiteY2" fmla="*/ 39610 h 116035"/>
                      <a:gd name="connsiteX3" fmla="*/ 72259 w 81050"/>
                      <a:gd name="connsiteY3" fmla="*/ 91400 h 116035"/>
                      <a:gd name="connsiteX4" fmla="*/ 79952 w 81050"/>
                      <a:gd name="connsiteY4" fmla="*/ 116036 h 116035"/>
                      <a:gd name="connsiteX5" fmla="*/ 81051 w 81050"/>
                      <a:gd name="connsiteY5" fmla="*/ 115990 h 116035"/>
                      <a:gd name="connsiteX6" fmla="*/ 73266 w 81050"/>
                      <a:gd name="connsiteY6" fmla="*/ 90942 h 116035"/>
                      <a:gd name="connsiteX7" fmla="*/ 42403 w 81050"/>
                      <a:gd name="connsiteY7" fmla="*/ 38831 h 116035"/>
                      <a:gd name="connsiteX8" fmla="*/ 24956 w 81050"/>
                      <a:gd name="connsiteY8" fmla="*/ 23445 h 116035"/>
                      <a:gd name="connsiteX9" fmla="*/ 916 w 81050"/>
                      <a:gd name="connsiteY9" fmla="*/ 0 h 116035"/>
                      <a:gd name="connsiteX10" fmla="*/ 0 w 81050"/>
                      <a:gd name="connsiteY10" fmla="*/ 641 h 11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050" h="116035">
                        <a:moveTo>
                          <a:pt x="0" y="641"/>
                        </a:moveTo>
                        <a:cubicBezTo>
                          <a:pt x="6548" y="9982"/>
                          <a:pt x="15569" y="17263"/>
                          <a:pt x="24269" y="24315"/>
                        </a:cubicBezTo>
                        <a:cubicBezTo>
                          <a:pt x="30176" y="29123"/>
                          <a:pt x="36313" y="34069"/>
                          <a:pt x="41624" y="39610"/>
                        </a:cubicBezTo>
                        <a:cubicBezTo>
                          <a:pt x="55728" y="54354"/>
                          <a:pt x="64108" y="73220"/>
                          <a:pt x="72259" y="91400"/>
                        </a:cubicBezTo>
                        <a:cubicBezTo>
                          <a:pt x="75785" y="99276"/>
                          <a:pt x="79402" y="107381"/>
                          <a:pt x="79952" y="116036"/>
                        </a:cubicBezTo>
                        <a:lnTo>
                          <a:pt x="81051" y="115990"/>
                        </a:lnTo>
                        <a:cubicBezTo>
                          <a:pt x="80501" y="107106"/>
                          <a:pt x="76655" y="98543"/>
                          <a:pt x="73266" y="90942"/>
                        </a:cubicBezTo>
                        <a:cubicBezTo>
                          <a:pt x="65069" y="72625"/>
                          <a:pt x="56644" y="53713"/>
                          <a:pt x="42403" y="38831"/>
                        </a:cubicBezTo>
                        <a:cubicBezTo>
                          <a:pt x="37045" y="33245"/>
                          <a:pt x="30909" y="28253"/>
                          <a:pt x="24956" y="23445"/>
                        </a:cubicBezTo>
                        <a:cubicBezTo>
                          <a:pt x="16302" y="16439"/>
                          <a:pt x="7327" y="9204"/>
                          <a:pt x="916" y="0"/>
                        </a:cubicBezTo>
                        <a:lnTo>
                          <a:pt x="0" y="641"/>
                        </a:lnTo>
                        <a:close/>
                      </a:path>
                    </a:pathLst>
                  </a:custGeom>
                  <a:solidFill>
                    <a:srgbClr val="A0A58F"/>
                  </a:solidFill>
                  <a:ln w="4577" cap="flat">
                    <a:noFill/>
                    <a:prstDash val="solid"/>
                    <a:miter/>
                  </a:ln>
                </p:spPr>
                <p:txBody>
                  <a:bodyPr rtlCol="0" anchor="ctr"/>
                  <a:lstStyle/>
                  <a:p>
                    <a:endParaRPr lang="th-TH"/>
                  </a:p>
                </p:txBody>
              </p:sp>
              <p:sp>
                <p:nvSpPr>
                  <p:cNvPr id="5397" name="Freeform: Shape 5396">
                    <a:extLst>
                      <a:ext uri="{FF2B5EF4-FFF2-40B4-BE49-F238E27FC236}">
                        <a16:creationId xmlns:a16="http://schemas.microsoft.com/office/drawing/2014/main" id="{27E7FC43-5A21-4E65-859C-DB42127BF405}"/>
                      </a:ext>
                    </a:extLst>
                  </p:cNvPr>
                  <p:cNvSpPr/>
                  <p:nvPr/>
                </p:nvSpPr>
                <p:spPr>
                  <a:xfrm>
                    <a:off x="9458652" y="1852260"/>
                    <a:ext cx="74960" cy="79264"/>
                  </a:xfrm>
                  <a:custGeom>
                    <a:avLst/>
                    <a:gdLst>
                      <a:gd name="connsiteX0" fmla="*/ 366 w 74960"/>
                      <a:gd name="connsiteY0" fmla="*/ 0 h 79264"/>
                      <a:gd name="connsiteX1" fmla="*/ 0 w 74960"/>
                      <a:gd name="connsiteY1" fmla="*/ 1008 h 79264"/>
                      <a:gd name="connsiteX2" fmla="*/ 39243 w 74960"/>
                      <a:gd name="connsiteY2" fmla="*/ 22392 h 79264"/>
                      <a:gd name="connsiteX3" fmla="*/ 58018 w 74960"/>
                      <a:gd name="connsiteY3" fmla="*/ 49913 h 79264"/>
                      <a:gd name="connsiteX4" fmla="*/ 73999 w 74960"/>
                      <a:gd name="connsiteY4" fmla="*/ 79265 h 79264"/>
                      <a:gd name="connsiteX5" fmla="*/ 74961 w 74960"/>
                      <a:gd name="connsiteY5" fmla="*/ 78761 h 79264"/>
                      <a:gd name="connsiteX6" fmla="*/ 58979 w 74960"/>
                      <a:gd name="connsiteY6" fmla="*/ 49409 h 79264"/>
                      <a:gd name="connsiteX7" fmla="*/ 39976 w 74960"/>
                      <a:gd name="connsiteY7" fmla="*/ 21614 h 79264"/>
                      <a:gd name="connsiteX8" fmla="*/ 366 w 74960"/>
                      <a:gd name="connsiteY8" fmla="*/ 0 h 7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0" h="79264">
                        <a:moveTo>
                          <a:pt x="366" y="0"/>
                        </a:moveTo>
                        <a:lnTo>
                          <a:pt x="0" y="1008"/>
                        </a:lnTo>
                        <a:cubicBezTo>
                          <a:pt x="13280" y="6044"/>
                          <a:pt x="28299" y="11723"/>
                          <a:pt x="39243" y="22392"/>
                        </a:cubicBezTo>
                        <a:cubicBezTo>
                          <a:pt x="47303" y="30222"/>
                          <a:pt x="52752" y="40251"/>
                          <a:pt x="58018" y="49913"/>
                        </a:cubicBezTo>
                        <a:lnTo>
                          <a:pt x="73999" y="79265"/>
                        </a:lnTo>
                        <a:lnTo>
                          <a:pt x="74961" y="78761"/>
                        </a:lnTo>
                        <a:lnTo>
                          <a:pt x="58979" y="49409"/>
                        </a:lnTo>
                        <a:cubicBezTo>
                          <a:pt x="53668" y="39656"/>
                          <a:pt x="48173" y="29581"/>
                          <a:pt x="39976" y="21614"/>
                        </a:cubicBezTo>
                        <a:cubicBezTo>
                          <a:pt x="28894" y="10807"/>
                          <a:pt x="13737" y="5037"/>
                          <a:pt x="366" y="0"/>
                        </a:cubicBezTo>
                        <a:close/>
                      </a:path>
                    </a:pathLst>
                  </a:custGeom>
                  <a:solidFill>
                    <a:srgbClr val="A0A58F"/>
                  </a:solidFill>
                  <a:ln w="4577" cap="flat">
                    <a:noFill/>
                    <a:prstDash val="solid"/>
                    <a:miter/>
                  </a:ln>
                </p:spPr>
                <p:txBody>
                  <a:bodyPr rtlCol="0" anchor="ctr"/>
                  <a:lstStyle/>
                  <a:p>
                    <a:endParaRPr lang="th-TH"/>
                  </a:p>
                </p:txBody>
              </p:sp>
              <p:sp>
                <p:nvSpPr>
                  <p:cNvPr id="5398" name="Freeform: Shape 5397">
                    <a:extLst>
                      <a:ext uri="{FF2B5EF4-FFF2-40B4-BE49-F238E27FC236}">
                        <a16:creationId xmlns:a16="http://schemas.microsoft.com/office/drawing/2014/main" id="{0691A7EF-EA1A-4417-869E-FE8EDD3E4FAA}"/>
                      </a:ext>
                    </a:extLst>
                  </p:cNvPr>
                  <p:cNvSpPr/>
                  <p:nvPr/>
                </p:nvSpPr>
                <p:spPr>
                  <a:xfrm>
                    <a:off x="9387263" y="1896678"/>
                    <a:ext cx="51286" cy="35671"/>
                  </a:xfrm>
                  <a:custGeom>
                    <a:avLst/>
                    <a:gdLst>
                      <a:gd name="connsiteX0" fmla="*/ 0 w 51286"/>
                      <a:gd name="connsiteY0" fmla="*/ 0 h 35671"/>
                      <a:gd name="connsiteX1" fmla="*/ 0 w 51286"/>
                      <a:gd name="connsiteY1" fmla="*/ 1099 h 35671"/>
                      <a:gd name="connsiteX2" fmla="*/ 50279 w 51286"/>
                      <a:gd name="connsiteY2" fmla="*/ 35671 h 35671"/>
                      <a:gd name="connsiteX3" fmla="*/ 51286 w 51286"/>
                      <a:gd name="connsiteY3" fmla="*/ 35305 h 35671"/>
                      <a:gd name="connsiteX4" fmla="*/ 0 w 51286"/>
                      <a:gd name="connsiteY4" fmla="*/ 0 h 35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86" h="35671">
                        <a:moveTo>
                          <a:pt x="0" y="0"/>
                        </a:moveTo>
                        <a:lnTo>
                          <a:pt x="0" y="1099"/>
                        </a:lnTo>
                        <a:cubicBezTo>
                          <a:pt x="21247" y="1191"/>
                          <a:pt x="42357" y="15706"/>
                          <a:pt x="50279" y="35671"/>
                        </a:cubicBezTo>
                        <a:lnTo>
                          <a:pt x="51286" y="35305"/>
                        </a:lnTo>
                        <a:cubicBezTo>
                          <a:pt x="43227" y="14928"/>
                          <a:pt x="21659" y="92"/>
                          <a:pt x="0" y="0"/>
                        </a:cubicBezTo>
                        <a:close/>
                      </a:path>
                    </a:pathLst>
                  </a:custGeom>
                  <a:solidFill>
                    <a:srgbClr val="A0A58F"/>
                  </a:solidFill>
                  <a:ln w="4577" cap="flat">
                    <a:noFill/>
                    <a:prstDash val="solid"/>
                    <a:miter/>
                  </a:ln>
                </p:spPr>
                <p:txBody>
                  <a:bodyPr rtlCol="0" anchor="ctr"/>
                  <a:lstStyle/>
                  <a:p>
                    <a:endParaRPr lang="th-TH"/>
                  </a:p>
                </p:txBody>
              </p:sp>
            </p:grpSp>
          </p:grpSp>
          <p:grpSp>
            <p:nvGrpSpPr>
              <p:cNvPr id="5244" name="Graphic 4">
                <a:extLst>
                  <a:ext uri="{FF2B5EF4-FFF2-40B4-BE49-F238E27FC236}">
                    <a16:creationId xmlns:a16="http://schemas.microsoft.com/office/drawing/2014/main" id="{E3FE6F7A-7248-44DF-8FF9-99ADAE6C9BF3}"/>
                  </a:ext>
                </a:extLst>
              </p:cNvPr>
              <p:cNvGrpSpPr/>
              <p:nvPr/>
            </p:nvGrpSpPr>
            <p:grpSpPr>
              <a:xfrm>
                <a:off x="9809997" y="735537"/>
                <a:ext cx="583119" cy="506182"/>
                <a:chOff x="9809997" y="735537"/>
                <a:chExt cx="583119" cy="506182"/>
              </a:xfrm>
            </p:grpSpPr>
            <p:grpSp>
              <p:nvGrpSpPr>
                <p:cNvPr id="5365" name="Graphic 4">
                  <a:extLst>
                    <a:ext uri="{FF2B5EF4-FFF2-40B4-BE49-F238E27FC236}">
                      <a16:creationId xmlns:a16="http://schemas.microsoft.com/office/drawing/2014/main" id="{86767997-0CCC-4583-96C9-2F987367731B}"/>
                    </a:ext>
                  </a:extLst>
                </p:cNvPr>
                <p:cNvGrpSpPr/>
                <p:nvPr/>
              </p:nvGrpSpPr>
              <p:grpSpPr>
                <a:xfrm>
                  <a:off x="9809997" y="735537"/>
                  <a:ext cx="583119" cy="506182"/>
                  <a:chOff x="9809997" y="735537"/>
                  <a:chExt cx="583119" cy="506182"/>
                </a:xfrm>
                <a:solidFill>
                  <a:srgbClr val="FBFFFF"/>
                </a:solidFill>
              </p:grpSpPr>
              <p:sp>
                <p:nvSpPr>
                  <p:cNvPr id="5381" name="Freeform: Shape 5380">
                    <a:extLst>
                      <a:ext uri="{FF2B5EF4-FFF2-40B4-BE49-F238E27FC236}">
                        <a16:creationId xmlns:a16="http://schemas.microsoft.com/office/drawing/2014/main" id="{3B537F22-384C-446D-BF76-D420C3C5FB22}"/>
                      </a:ext>
                    </a:extLst>
                  </p:cNvPr>
                  <p:cNvSpPr/>
                  <p:nvPr/>
                </p:nvSpPr>
                <p:spPr>
                  <a:xfrm>
                    <a:off x="9844779" y="775979"/>
                    <a:ext cx="548246" cy="465740"/>
                  </a:xfrm>
                  <a:custGeom>
                    <a:avLst/>
                    <a:gdLst>
                      <a:gd name="connsiteX0" fmla="*/ 261 w 548246"/>
                      <a:gd name="connsiteY0" fmla="*/ 406307 h 465740"/>
                      <a:gd name="connsiteX1" fmla="*/ 17112 w 548246"/>
                      <a:gd name="connsiteY1" fmla="*/ 434011 h 465740"/>
                      <a:gd name="connsiteX2" fmla="*/ 230591 w 548246"/>
                      <a:gd name="connsiteY2" fmla="*/ 435797 h 465740"/>
                      <a:gd name="connsiteX3" fmla="*/ 458450 w 548246"/>
                      <a:gd name="connsiteY3" fmla="*/ 293248 h 465740"/>
                      <a:gd name="connsiteX4" fmla="*/ 531624 w 548246"/>
                      <a:gd name="connsiteY4" fmla="*/ 146349 h 465740"/>
                      <a:gd name="connsiteX5" fmla="*/ 548246 w 548246"/>
                      <a:gd name="connsiteY5" fmla="*/ 0 h 465740"/>
                      <a:gd name="connsiteX6" fmla="*/ 261 w 548246"/>
                      <a:gd name="connsiteY6" fmla="*/ 406307 h 46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246" h="465740">
                        <a:moveTo>
                          <a:pt x="261" y="406307"/>
                        </a:moveTo>
                        <a:cubicBezTo>
                          <a:pt x="261" y="406307"/>
                          <a:pt x="-3448" y="424807"/>
                          <a:pt x="17112" y="434011"/>
                        </a:cubicBezTo>
                        <a:cubicBezTo>
                          <a:pt x="37672" y="443261"/>
                          <a:pt x="76137" y="499447"/>
                          <a:pt x="230591" y="435797"/>
                        </a:cubicBezTo>
                        <a:cubicBezTo>
                          <a:pt x="385046" y="372147"/>
                          <a:pt x="431387" y="315182"/>
                          <a:pt x="458450" y="293248"/>
                        </a:cubicBezTo>
                        <a:cubicBezTo>
                          <a:pt x="485512" y="271314"/>
                          <a:pt x="530525" y="190309"/>
                          <a:pt x="531624" y="146349"/>
                        </a:cubicBezTo>
                        <a:cubicBezTo>
                          <a:pt x="532723" y="102435"/>
                          <a:pt x="523565" y="22300"/>
                          <a:pt x="548246" y="0"/>
                        </a:cubicBezTo>
                        <a:cubicBezTo>
                          <a:pt x="548292" y="46"/>
                          <a:pt x="93355" y="299521"/>
                          <a:pt x="261" y="406307"/>
                        </a:cubicBezTo>
                        <a:close/>
                      </a:path>
                    </a:pathLst>
                  </a:custGeom>
                  <a:solidFill>
                    <a:srgbClr val="FBFFFF"/>
                  </a:solidFill>
                  <a:ln w="4577" cap="flat">
                    <a:noFill/>
                    <a:prstDash val="solid"/>
                    <a:miter/>
                  </a:ln>
                </p:spPr>
                <p:txBody>
                  <a:bodyPr rtlCol="0" anchor="ctr"/>
                  <a:lstStyle/>
                  <a:p>
                    <a:endParaRPr lang="th-TH"/>
                  </a:p>
                </p:txBody>
              </p:sp>
              <p:sp>
                <p:nvSpPr>
                  <p:cNvPr id="5382" name="Freeform: Shape 5381">
                    <a:extLst>
                      <a:ext uri="{FF2B5EF4-FFF2-40B4-BE49-F238E27FC236}">
                        <a16:creationId xmlns:a16="http://schemas.microsoft.com/office/drawing/2014/main" id="{F4E3B0DC-0B44-4F43-BC81-FF32EF8A285C}"/>
                      </a:ext>
                    </a:extLst>
                  </p:cNvPr>
                  <p:cNvSpPr/>
                  <p:nvPr/>
                </p:nvSpPr>
                <p:spPr>
                  <a:xfrm>
                    <a:off x="9809997" y="735537"/>
                    <a:ext cx="583119" cy="448762"/>
                  </a:xfrm>
                  <a:custGeom>
                    <a:avLst/>
                    <a:gdLst>
                      <a:gd name="connsiteX0" fmla="*/ 46948 w 583119"/>
                      <a:gd name="connsiteY0" fmla="*/ 448627 h 448762"/>
                      <a:gd name="connsiteX1" fmla="*/ 2531 w 583119"/>
                      <a:gd name="connsiteY1" fmla="*/ 412956 h 448762"/>
                      <a:gd name="connsiteX2" fmla="*/ 179102 w 583119"/>
                      <a:gd name="connsiteY2" fmla="*/ 132346 h 448762"/>
                      <a:gd name="connsiteX3" fmla="*/ 505183 w 583119"/>
                      <a:gd name="connsiteY3" fmla="*/ 17364 h 448762"/>
                      <a:gd name="connsiteX4" fmla="*/ 583120 w 583119"/>
                      <a:gd name="connsiteY4" fmla="*/ 40488 h 448762"/>
                      <a:gd name="connsiteX5" fmla="*/ 46948 w 583119"/>
                      <a:gd name="connsiteY5" fmla="*/ 448627 h 448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19" h="448762">
                        <a:moveTo>
                          <a:pt x="46948" y="448627"/>
                        </a:moveTo>
                        <a:cubicBezTo>
                          <a:pt x="46948" y="448627"/>
                          <a:pt x="14162" y="452931"/>
                          <a:pt x="2531" y="412956"/>
                        </a:cubicBezTo>
                        <a:cubicBezTo>
                          <a:pt x="-9146" y="372980"/>
                          <a:pt x="14665" y="270682"/>
                          <a:pt x="179102" y="132346"/>
                        </a:cubicBezTo>
                        <a:cubicBezTo>
                          <a:pt x="343539" y="-5990"/>
                          <a:pt x="411173" y="-19041"/>
                          <a:pt x="505183" y="17364"/>
                        </a:cubicBezTo>
                        <a:cubicBezTo>
                          <a:pt x="505183" y="17364"/>
                          <a:pt x="557019" y="58988"/>
                          <a:pt x="583120" y="40488"/>
                        </a:cubicBezTo>
                        <a:cubicBezTo>
                          <a:pt x="583074" y="40488"/>
                          <a:pt x="276959" y="344589"/>
                          <a:pt x="46948" y="448627"/>
                        </a:cubicBezTo>
                        <a:close/>
                      </a:path>
                    </a:pathLst>
                  </a:custGeom>
                  <a:solidFill>
                    <a:srgbClr val="FBFFFF"/>
                  </a:solidFill>
                  <a:ln w="4577" cap="flat">
                    <a:noFill/>
                    <a:prstDash val="solid"/>
                    <a:miter/>
                  </a:ln>
                </p:spPr>
                <p:txBody>
                  <a:bodyPr rtlCol="0" anchor="ctr"/>
                  <a:lstStyle/>
                  <a:p>
                    <a:endParaRPr lang="th-TH"/>
                  </a:p>
                </p:txBody>
              </p:sp>
            </p:grpSp>
            <p:pic>
              <p:nvPicPr>
                <p:cNvPr id="5366" name="Picture 5365">
                  <a:extLst>
                    <a:ext uri="{FF2B5EF4-FFF2-40B4-BE49-F238E27FC236}">
                      <a16:creationId xmlns:a16="http://schemas.microsoft.com/office/drawing/2014/main" id="{5AE1C16F-A2CE-4498-9844-BD50FB4292F8}"/>
                    </a:ext>
                  </a:extLst>
                </p:cNvPr>
                <p:cNvPicPr>
                  <a:picLocks noChangeAspect="1"/>
                </p:cNvPicPr>
                <p:nvPr/>
              </p:nvPicPr>
              <p:blipFill>
                <a:blip r:embed="rId7"/>
                <a:stretch>
                  <a:fillRect/>
                </a:stretch>
              </p:blipFill>
              <p:spPr>
                <a:xfrm>
                  <a:off x="9848057" y="774979"/>
                  <a:ext cx="544917" cy="462493"/>
                </a:xfrm>
                <a:custGeom>
                  <a:avLst/>
                  <a:gdLst>
                    <a:gd name="connsiteX0" fmla="*/ 932 w 544917"/>
                    <a:gd name="connsiteY0" fmla="*/ 427 h 462493"/>
                    <a:gd name="connsiteX1" fmla="*/ 545850 w 544917"/>
                    <a:gd name="connsiteY1" fmla="*/ 427 h 462493"/>
                    <a:gd name="connsiteX2" fmla="*/ 545850 w 544917"/>
                    <a:gd name="connsiteY2" fmla="*/ 462920 h 462493"/>
                    <a:gd name="connsiteX3" fmla="*/ 932 w 544917"/>
                    <a:gd name="connsiteY3" fmla="*/ 462920 h 462493"/>
                  </a:gdLst>
                  <a:ahLst/>
                  <a:cxnLst>
                    <a:cxn ang="0">
                      <a:pos x="connsiteX0" y="connsiteY0"/>
                    </a:cxn>
                    <a:cxn ang="0">
                      <a:pos x="connsiteX1" y="connsiteY1"/>
                    </a:cxn>
                    <a:cxn ang="0">
                      <a:pos x="connsiteX2" y="connsiteY2"/>
                    </a:cxn>
                    <a:cxn ang="0">
                      <a:pos x="connsiteX3" y="connsiteY3"/>
                    </a:cxn>
                  </a:cxnLst>
                  <a:rect l="l" t="t" r="r" b="b"/>
                  <a:pathLst>
                    <a:path w="544917" h="462493">
                      <a:moveTo>
                        <a:pt x="932" y="427"/>
                      </a:moveTo>
                      <a:lnTo>
                        <a:pt x="545850" y="427"/>
                      </a:lnTo>
                      <a:lnTo>
                        <a:pt x="545850" y="462920"/>
                      </a:lnTo>
                      <a:lnTo>
                        <a:pt x="932" y="462920"/>
                      </a:lnTo>
                      <a:close/>
                    </a:path>
                  </a:pathLst>
                </a:custGeom>
              </p:spPr>
            </p:pic>
            <p:pic>
              <p:nvPicPr>
                <p:cNvPr id="5367" name="Picture 5366">
                  <a:extLst>
                    <a:ext uri="{FF2B5EF4-FFF2-40B4-BE49-F238E27FC236}">
                      <a16:creationId xmlns:a16="http://schemas.microsoft.com/office/drawing/2014/main" id="{58C6A4A4-6BEB-4CC2-9523-53D1D8A08E56}"/>
                    </a:ext>
                  </a:extLst>
                </p:cNvPr>
                <p:cNvPicPr>
                  <a:picLocks noChangeAspect="1"/>
                </p:cNvPicPr>
                <p:nvPr/>
              </p:nvPicPr>
              <p:blipFill>
                <a:blip r:embed="rId8"/>
                <a:stretch>
                  <a:fillRect/>
                </a:stretch>
              </p:blipFill>
              <p:spPr>
                <a:xfrm>
                  <a:off x="9816003" y="738346"/>
                  <a:ext cx="576971" cy="444176"/>
                </a:xfrm>
                <a:custGeom>
                  <a:avLst/>
                  <a:gdLst>
                    <a:gd name="connsiteX0" fmla="*/ 925 w 576971"/>
                    <a:gd name="connsiteY0" fmla="*/ 419 h 444176"/>
                    <a:gd name="connsiteX1" fmla="*/ 577897 w 576971"/>
                    <a:gd name="connsiteY1" fmla="*/ 419 h 444176"/>
                    <a:gd name="connsiteX2" fmla="*/ 577897 w 576971"/>
                    <a:gd name="connsiteY2" fmla="*/ 444596 h 444176"/>
                    <a:gd name="connsiteX3" fmla="*/ 925 w 576971"/>
                    <a:gd name="connsiteY3" fmla="*/ 444596 h 444176"/>
                  </a:gdLst>
                  <a:ahLst/>
                  <a:cxnLst>
                    <a:cxn ang="0">
                      <a:pos x="connsiteX0" y="connsiteY0"/>
                    </a:cxn>
                    <a:cxn ang="0">
                      <a:pos x="connsiteX1" y="connsiteY1"/>
                    </a:cxn>
                    <a:cxn ang="0">
                      <a:pos x="connsiteX2" y="connsiteY2"/>
                    </a:cxn>
                    <a:cxn ang="0">
                      <a:pos x="connsiteX3" y="connsiteY3"/>
                    </a:cxn>
                  </a:cxnLst>
                  <a:rect l="l" t="t" r="r" b="b"/>
                  <a:pathLst>
                    <a:path w="576971" h="444176">
                      <a:moveTo>
                        <a:pt x="925" y="419"/>
                      </a:moveTo>
                      <a:lnTo>
                        <a:pt x="577897" y="419"/>
                      </a:lnTo>
                      <a:lnTo>
                        <a:pt x="577897" y="444596"/>
                      </a:lnTo>
                      <a:lnTo>
                        <a:pt x="925" y="444596"/>
                      </a:lnTo>
                      <a:close/>
                    </a:path>
                  </a:pathLst>
                </a:custGeom>
              </p:spPr>
            </p:pic>
            <p:grpSp>
              <p:nvGrpSpPr>
                <p:cNvPr id="5368" name="Graphic 4">
                  <a:extLst>
                    <a:ext uri="{FF2B5EF4-FFF2-40B4-BE49-F238E27FC236}">
                      <a16:creationId xmlns:a16="http://schemas.microsoft.com/office/drawing/2014/main" id="{6338E2AB-466D-4BE1-819E-4C10D1BFCB51}"/>
                    </a:ext>
                  </a:extLst>
                </p:cNvPr>
                <p:cNvGrpSpPr/>
                <p:nvPr/>
              </p:nvGrpSpPr>
              <p:grpSpPr>
                <a:xfrm>
                  <a:off x="9889207" y="848192"/>
                  <a:ext cx="409213" cy="342134"/>
                  <a:chOff x="9889207" y="848192"/>
                  <a:chExt cx="409213" cy="342134"/>
                </a:xfrm>
                <a:solidFill>
                  <a:srgbClr val="A0BDAB"/>
                </a:solidFill>
              </p:grpSpPr>
              <p:sp>
                <p:nvSpPr>
                  <p:cNvPr id="5369" name="Freeform: Shape 5368">
                    <a:extLst>
                      <a:ext uri="{FF2B5EF4-FFF2-40B4-BE49-F238E27FC236}">
                        <a16:creationId xmlns:a16="http://schemas.microsoft.com/office/drawing/2014/main" id="{3AE16B3F-051F-4F4A-895A-659E26CAE8D3}"/>
                      </a:ext>
                    </a:extLst>
                  </p:cNvPr>
                  <p:cNvSpPr/>
                  <p:nvPr/>
                </p:nvSpPr>
                <p:spPr>
                  <a:xfrm>
                    <a:off x="9893350" y="1171205"/>
                    <a:ext cx="184951" cy="19122"/>
                  </a:xfrm>
                  <a:custGeom>
                    <a:avLst/>
                    <a:gdLst>
                      <a:gd name="connsiteX0" fmla="*/ 3663 w 184951"/>
                      <a:gd name="connsiteY0" fmla="*/ 2381 h 19122"/>
                      <a:gd name="connsiteX1" fmla="*/ 184952 w 184951"/>
                      <a:gd name="connsiteY1" fmla="*/ 6090 h 19122"/>
                      <a:gd name="connsiteX2" fmla="*/ 0 w 184951"/>
                      <a:gd name="connsiteY2" fmla="*/ 0 h 19122"/>
                      <a:gd name="connsiteX3" fmla="*/ 3663 w 184951"/>
                      <a:gd name="connsiteY3" fmla="*/ 2381 h 19122"/>
                    </a:gdLst>
                    <a:ahLst/>
                    <a:cxnLst>
                      <a:cxn ang="0">
                        <a:pos x="connsiteX0" y="connsiteY0"/>
                      </a:cxn>
                      <a:cxn ang="0">
                        <a:pos x="connsiteX1" y="connsiteY1"/>
                      </a:cxn>
                      <a:cxn ang="0">
                        <a:pos x="connsiteX2" y="connsiteY2"/>
                      </a:cxn>
                      <a:cxn ang="0">
                        <a:pos x="connsiteX3" y="connsiteY3"/>
                      </a:cxn>
                    </a:cxnLst>
                    <a:rect l="l" t="t" r="r" b="b"/>
                    <a:pathLst>
                      <a:path w="184951" h="19122">
                        <a:moveTo>
                          <a:pt x="3663" y="2381"/>
                        </a:moveTo>
                        <a:cubicBezTo>
                          <a:pt x="66260" y="22529"/>
                          <a:pt x="129819" y="25368"/>
                          <a:pt x="184952" y="6090"/>
                        </a:cubicBezTo>
                        <a:cubicBezTo>
                          <a:pt x="129544" y="24773"/>
                          <a:pt x="62093" y="20606"/>
                          <a:pt x="0" y="0"/>
                        </a:cubicBezTo>
                        <a:lnTo>
                          <a:pt x="3663" y="2381"/>
                        </a:lnTo>
                        <a:close/>
                      </a:path>
                    </a:pathLst>
                  </a:custGeom>
                  <a:solidFill>
                    <a:srgbClr val="A0BDAB"/>
                  </a:solidFill>
                  <a:ln w="4577" cap="flat">
                    <a:noFill/>
                    <a:prstDash val="solid"/>
                    <a:miter/>
                  </a:ln>
                </p:spPr>
                <p:txBody>
                  <a:bodyPr rtlCol="0" anchor="ctr"/>
                  <a:lstStyle/>
                  <a:p>
                    <a:endParaRPr lang="th-TH"/>
                  </a:p>
                </p:txBody>
              </p:sp>
              <p:sp>
                <p:nvSpPr>
                  <p:cNvPr id="5370" name="Freeform: Shape 5369">
                    <a:extLst>
                      <a:ext uri="{FF2B5EF4-FFF2-40B4-BE49-F238E27FC236}">
                        <a16:creationId xmlns:a16="http://schemas.microsoft.com/office/drawing/2014/main" id="{34DD743A-F58C-4418-A3BA-26C5DED5540E}"/>
                      </a:ext>
                    </a:extLst>
                  </p:cNvPr>
                  <p:cNvSpPr/>
                  <p:nvPr/>
                </p:nvSpPr>
                <p:spPr>
                  <a:xfrm>
                    <a:off x="9961579" y="1132511"/>
                    <a:ext cx="182158" cy="7787"/>
                  </a:xfrm>
                  <a:custGeom>
                    <a:avLst/>
                    <a:gdLst>
                      <a:gd name="connsiteX0" fmla="*/ 14653 w 182158"/>
                      <a:gd name="connsiteY0" fmla="*/ 2152 h 7787"/>
                      <a:gd name="connsiteX1" fmla="*/ 56873 w 182158"/>
                      <a:gd name="connsiteY1" fmla="*/ 4991 h 7787"/>
                      <a:gd name="connsiteX2" fmla="*/ 98909 w 182158"/>
                      <a:gd name="connsiteY2" fmla="*/ 6640 h 7787"/>
                      <a:gd name="connsiteX3" fmla="*/ 140854 w 182158"/>
                      <a:gd name="connsiteY3" fmla="*/ 7785 h 7787"/>
                      <a:gd name="connsiteX4" fmla="*/ 182158 w 182158"/>
                      <a:gd name="connsiteY4" fmla="*/ 5861 h 7787"/>
                      <a:gd name="connsiteX5" fmla="*/ 140763 w 182158"/>
                      <a:gd name="connsiteY5" fmla="*/ 7327 h 7787"/>
                      <a:gd name="connsiteX6" fmla="*/ 98772 w 182158"/>
                      <a:gd name="connsiteY6" fmla="*/ 5724 h 7787"/>
                      <a:gd name="connsiteX7" fmla="*/ 56690 w 182158"/>
                      <a:gd name="connsiteY7" fmla="*/ 3618 h 7787"/>
                      <a:gd name="connsiteX8" fmla="*/ 0 w 182158"/>
                      <a:gd name="connsiteY8" fmla="*/ 0 h 7787"/>
                      <a:gd name="connsiteX9" fmla="*/ 14653 w 182158"/>
                      <a:gd name="connsiteY9" fmla="*/ 2152 h 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158" h="7787">
                        <a:moveTo>
                          <a:pt x="14653" y="2152"/>
                        </a:moveTo>
                        <a:cubicBezTo>
                          <a:pt x="28803" y="3526"/>
                          <a:pt x="42861" y="4350"/>
                          <a:pt x="56873" y="4991"/>
                        </a:cubicBezTo>
                        <a:cubicBezTo>
                          <a:pt x="70885" y="5632"/>
                          <a:pt x="84897" y="6090"/>
                          <a:pt x="98909" y="6640"/>
                        </a:cubicBezTo>
                        <a:cubicBezTo>
                          <a:pt x="112921" y="7189"/>
                          <a:pt x="126934" y="7739"/>
                          <a:pt x="140854" y="7785"/>
                        </a:cubicBezTo>
                        <a:cubicBezTo>
                          <a:pt x="154775" y="7830"/>
                          <a:pt x="168604" y="7372"/>
                          <a:pt x="182158" y="5861"/>
                        </a:cubicBezTo>
                        <a:cubicBezTo>
                          <a:pt x="168558" y="7235"/>
                          <a:pt x="154683" y="7510"/>
                          <a:pt x="140763" y="7327"/>
                        </a:cubicBezTo>
                        <a:cubicBezTo>
                          <a:pt x="126796" y="7098"/>
                          <a:pt x="112784" y="6411"/>
                          <a:pt x="98772" y="5724"/>
                        </a:cubicBezTo>
                        <a:cubicBezTo>
                          <a:pt x="84760" y="5037"/>
                          <a:pt x="70702" y="4396"/>
                          <a:pt x="56690" y="3618"/>
                        </a:cubicBezTo>
                        <a:cubicBezTo>
                          <a:pt x="42632" y="2839"/>
                          <a:pt x="14104" y="1557"/>
                          <a:pt x="0" y="0"/>
                        </a:cubicBezTo>
                        <a:lnTo>
                          <a:pt x="14653" y="2152"/>
                        </a:lnTo>
                        <a:close/>
                      </a:path>
                    </a:pathLst>
                  </a:custGeom>
                  <a:solidFill>
                    <a:srgbClr val="A0BDAB"/>
                  </a:solidFill>
                  <a:ln w="4577" cap="flat">
                    <a:noFill/>
                    <a:prstDash val="solid"/>
                    <a:miter/>
                  </a:ln>
                </p:spPr>
                <p:txBody>
                  <a:bodyPr rtlCol="0" anchor="ctr"/>
                  <a:lstStyle/>
                  <a:p>
                    <a:endParaRPr lang="th-TH"/>
                  </a:p>
                </p:txBody>
              </p:sp>
              <p:sp>
                <p:nvSpPr>
                  <p:cNvPr id="5371" name="Freeform: Shape 5370">
                    <a:extLst>
                      <a:ext uri="{FF2B5EF4-FFF2-40B4-BE49-F238E27FC236}">
                        <a16:creationId xmlns:a16="http://schemas.microsoft.com/office/drawing/2014/main" id="{87BE5FDE-6DC0-40E7-860F-DD2422DB4C04}"/>
                      </a:ext>
                    </a:extLst>
                  </p:cNvPr>
                  <p:cNvSpPr/>
                  <p:nvPr/>
                </p:nvSpPr>
                <p:spPr>
                  <a:xfrm>
                    <a:off x="10051239" y="1074722"/>
                    <a:ext cx="163612" cy="26151"/>
                  </a:xfrm>
                  <a:custGeom>
                    <a:avLst/>
                    <a:gdLst>
                      <a:gd name="connsiteX0" fmla="*/ 0 w 163612"/>
                      <a:gd name="connsiteY0" fmla="*/ 1557 h 26151"/>
                      <a:gd name="connsiteX1" fmla="*/ 20056 w 163612"/>
                      <a:gd name="connsiteY1" fmla="*/ 13279 h 26151"/>
                      <a:gd name="connsiteX2" fmla="*/ 40983 w 163612"/>
                      <a:gd name="connsiteY2" fmla="*/ 22529 h 26151"/>
                      <a:gd name="connsiteX3" fmla="*/ 62505 w 163612"/>
                      <a:gd name="connsiteY3" fmla="*/ 26147 h 26151"/>
                      <a:gd name="connsiteX4" fmla="*/ 82974 w 163612"/>
                      <a:gd name="connsiteY4" fmla="*/ 23628 h 26151"/>
                      <a:gd name="connsiteX5" fmla="*/ 163613 w 163612"/>
                      <a:gd name="connsiteY5" fmla="*/ 10532 h 26151"/>
                      <a:gd name="connsiteX6" fmla="*/ 82653 w 163612"/>
                      <a:gd name="connsiteY6" fmla="*/ 22667 h 26151"/>
                      <a:gd name="connsiteX7" fmla="*/ 62276 w 163612"/>
                      <a:gd name="connsiteY7" fmla="*/ 24956 h 26151"/>
                      <a:gd name="connsiteX8" fmla="*/ 41166 w 163612"/>
                      <a:gd name="connsiteY8" fmla="*/ 21201 h 26151"/>
                      <a:gd name="connsiteX9" fmla="*/ 20560 w 163612"/>
                      <a:gd name="connsiteY9" fmla="*/ 11860 h 26151"/>
                      <a:gd name="connsiteX10" fmla="*/ 687 w 163612"/>
                      <a:gd name="connsiteY10" fmla="*/ 0 h 26151"/>
                      <a:gd name="connsiteX11" fmla="*/ 0 w 163612"/>
                      <a:gd name="connsiteY11" fmla="*/ 1557 h 2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612" h="26151">
                        <a:moveTo>
                          <a:pt x="0" y="1557"/>
                        </a:moveTo>
                        <a:cubicBezTo>
                          <a:pt x="6594" y="5587"/>
                          <a:pt x="13234" y="9662"/>
                          <a:pt x="20056" y="13279"/>
                        </a:cubicBezTo>
                        <a:cubicBezTo>
                          <a:pt x="26834" y="16943"/>
                          <a:pt x="33840" y="20148"/>
                          <a:pt x="40983" y="22529"/>
                        </a:cubicBezTo>
                        <a:cubicBezTo>
                          <a:pt x="48127" y="24819"/>
                          <a:pt x="55453" y="26238"/>
                          <a:pt x="62505" y="26147"/>
                        </a:cubicBezTo>
                        <a:cubicBezTo>
                          <a:pt x="69557" y="26009"/>
                          <a:pt x="76243" y="24681"/>
                          <a:pt x="82974" y="23628"/>
                        </a:cubicBezTo>
                        <a:lnTo>
                          <a:pt x="163613" y="10532"/>
                        </a:lnTo>
                        <a:lnTo>
                          <a:pt x="82653" y="22667"/>
                        </a:lnTo>
                        <a:cubicBezTo>
                          <a:pt x="75876" y="23628"/>
                          <a:pt x="69237" y="24911"/>
                          <a:pt x="62276" y="24956"/>
                        </a:cubicBezTo>
                        <a:cubicBezTo>
                          <a:pt x="55316" y="25002"/>
                          <a:pt x="48172" y="23537"/>
                          <a:pt x="41166" y="21201"/>
                        </a:cubicBezTo>
                        <a:cubicBezTo>
                          <a:pt x="34160" y="18820"/>
                          <a:pt x="27292" y="15569"/>
                          <a:pt x="20560" y="11860"/>
                        </a:cubicBezTo>
                        <a:cubicBezTo>
                          <a:pt x="13829" y="8197"/>
                          <a:pt x="7281" y="4121"/>
                          <a:pt x="687" y="0"/>
                        </a:cubicBezTo>
                        <a:lnTo>
                          <a:pt x="0" y="1557"/>
                        </a:lnTo>
                        <a:close/>
                      </a:path>
                    </a:pathLst>
                  </a:custGeom>
                  <a:solidFill>
                    <a:srgbClr val="A0BDAB"/>
                  </a:solidFill>
                  <a:ln w="4577" cap="flat">
                    <a:noFill/>
                    <a:prstDash val="solid"/>
                    <a:miter/>
                  </a:ln>
                </p:spPr>
                <p:txBody>
                  <a:bodyPr rtlCol="0" anchor="ctr"/>
                  <a:lstStyle/>
                  <a:p>
                    <a:endParaRPr lang="th-TH"/>
                  </a:p>
                </p:txBody>
              </p:sp>
              <p:sp>
                <p:nvSpPr>
                  <p:cNvPr id="5372" name="Freeform: Shape 5371">
                    <a:extLst>
                      <a:ext uri="{FF2B5EF4-FFF2-40B4-BE49-F238E27FC236}">
                        <a16:creationId xmlns:a16="http://schemas.microsoft.com/office/drawing/2014/main" id="{FB655B89-218E-4205-8A65-EFFD510C07C8}"/>
                      </a:ext>
                    </a:extLst>
                  </p:cNvPr>
                  <p:cNvSpPr/>
                  <p:nvPr/>
                </p:nvSpPr>
                <p:spPr>
                  <a:xfrm>
                    <a:off x="10102296" y="1035571"/>
                    <a:ext cx="156240" cy="10852"/>
                  </a:xfrm>
                  <a:custGeom>
                    <a:avLst/>
                    <a:gdLst>
                      <a:gd name="connsiteX0" fmla="*/ 0 w 156240"/>
                      <a:gd name="connsiteY0" fmla="*/ 1786 h 10852"/>
                      <a:gd name="connsiteX1" fmla="*/ 39518 w 156240"/>
                      <a:gd name="connsiteY1" fmla="*/ 7601 h 10852"/>
                      <a:gd name="connsiteX2" fmla="*/ 78532 w 156240"/>
                      <a:gd name="connsiteY2" fmla="*/ 9387 h 10852"/>
                      <a:gd name="connsiteX3" fmla="*/ 156240 w 156240"/>
                      <a:gd name="connsiteY3" fmla="*/ 10853 h 10852"/>
                      <a:gd name="connsiteX4" fmla="*/ 78395 w 156240"/>
                      <a:gd name="connsiteY4" fmla="*/ 8426 h 10852"/>
                      <a:gd name="connsiteX5" fmla="*/ 39335 w 156240"/>
                      <a:gd name="connsiteY5" fmla="*/ 6182 h 10852"/>
                      <a:gd name="connsiteX6" fmla="*/ 183 w 156240"/>
                      <a:gd name="connsiteY6" fmla="*/ 0 h 10852"/>
                      <a:gd name="connsiteX7" fmla="*/ 0 w 156240"/>
                      <a:gd name="connsiteY7" fmla="*/ 1786 h 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240" h="10852">
                        <a:moveTo>
                          <a:pt x="0" y="1786"/>
                        </a:moveTo>
                        <a:cubicBezTo>
                          <a:pt x="13234" y="5541"/>
                          <a:pt x="26468" y="6823"/>
                          <a:pt x="39518" y="7601"/>
                        </a:cubicBezTo>
                        <a:cubicBezTo>
                          <a:pt x="52568" y="8334"/>
                          <a:pt x="65573" y="8884"/>
                          <a:pt x="78532" y="9387"/>
                        </a:cubicBezTo>
                        <a:cubicBezTo>
                          <a:pt x="104496" y="10349"/>
                          <a:pt x="130414" y="10853"/>
                          <a:pt x="156240" y="10853"/>
                        </a:cubicBezTo>
                        <a:cubicBezTo>
                          <a:pt x="130368" y="10486"/>
                          <a:pt x="104404" y="9708"/>
                          <a:pt x="78395" y="8426"/>
                        </a:cubicBezTo>
                        <a:cubicBezTo>
                          <a:pt x="65390" y="7785"/>
                          <a:pt x="52385" y="7052"/>
                          <a:pt x="39335" y="6182"/>
                        </a:cubicBezTo>
                        <a:cubicBezTo>
                          <a:pt x="26330" y="5266"/>
                          <a:pt x="13188" y="3847"/>
                          <a:pt x="183" y="0"/>
                        </a:cubicBezTo>
                        <a:lnTo>
                          <a:pt x="0" y="1786"/>
                        </a:lnTo>
                        <a:close/>
                      </a:path>
                    </a:pathLst>
                  </a:custGeom>
                  <a:solidFill>
                    <a:srgbClr val="A0BDAB"/>
                  </a:solidFill>
                  <a:ln w="4577" cap="flat">
                    <a:noFill/>
                    <a:prstDash val="solid"/>
                    <a:miter/>
                  </a:ln>
                </p:spPr>
                <p:txBody>
                  <a:bodyPr rtlCol="0" anchor="ctr"/>
                  <a:lstStyle/>
                  <a:p>
                    <a:endParaRPr lang="th-TH"/>
                  </a:p>
                </p:txBody>
              </p:sp>
              <p:sp>
                <p:nvSpPr>
                  <p:cNvPr id="5373" name="Freeform: Shape 5372">
                    <a:extLst>
                      <a:ext uri="{FF2B5EF4-FFF2-40B4-BE49-F238E27FC236}">
                        <a16:creationId xmlns:a16="http://schemas.microsoft.com/office/drawing/2014/main" id="{923F2DB3-BE23-4504-A8CB-F6D0E17D87A6}"/>
                      </a:ext>
                    </a:extLst>
                  </p:cNvPr>
                  <p:cNvSpPr/>
                  <p:nvPr/>
                </p:nvSpPr>
                <p:spPr>
                  <a:xfrm>
                    <a:off x="10166175" y="985564"/>
                    <a:ext cx="118462" cy="8769"/>
                  </a:xfrm>
                  <a:custGeom>
                    <a:avLst/>
                    <a:gdLst>
                      <a:gd name="connsiteX0" fmla="*/ 687 w 118462"/>
                      <a:gd name="connsiteY0" fmla="*/ 3437 h 8769"/>
                      <a:gd name="connsiteX1" fmla="*/ 14974 w 118462"/>
                      <a:gd name="connsiteY1" fmla="*/ 1651 h 8769"/>
                      <a:gd name="connsiteX2" fmla="*/ 29993 w 118462"/>
                      <a:gd name="connsiteY2" fmla="*/ 3116 h 8769"/>
                      <a:gd name="connsiteX3" fmla="*/ 45242 w 118462"/>
                      <a:gd name="connsiteY3" fmla="*/ 6276 h 8769"/>
                      <a:gd name="connsiteX4" fmla="*/ 52889 w 118462"/>
                      <a:gd name="connsiteY4" fmla="*/ 7650 h 8769"/>
                      <a:gd name="connsiteX5" fmla="*/ 60536 w 118462"/>
                      <a:gd name="connsiteY5" fmla="*/ 8474 h 8769"/>
                      <a:gd name="connsiteX6" fmla="*/ 90163 w 118462"/>
                      <a:gd name="connsiteY6" fmla="*/ 7055 h 8769"/>
                      <a:gd name="connsiteX7" fmla="*/ 118463 w 118462"/>
                      <a:gd name="connsiteY7" fmla="*/ 1285 h 8769"/>
                      <a:gd name="connsiteX8" fmla="*/ 90026 w 118462"/>
                      <a:gd name="connsiteY8" fmla="*/ 6597 h 8769"/>
                      <a:gd name="connsiteX9" fmla="*/ 60445 w 118462"/>
                      <a:gd name="connsiteY9" fmla="*/ 7558 h 8769"/>
                      <a:gd name="connsiteX10" fmla="*/ 30039 w 118462"/>
                      <a:gd name="connsiteY10" fmla="*/ 1743 h 8769"/>
                      <a:gd name="connsiteX11" fmla="*/ 14745 w 118462"/>
                      <a:gd name="connsiteY11" fmla="*/ 3 h 8769"/>
                      <a:gd name="connsiteX12" fmla="*/ 0 w 118462"/>
                      <a:gd name="connsiteY12" fmla="*/ 1605 h 8769"/>
                      <a:gd name="connsiteX13" fmla="*/ 687 w 118462"/>
                      <a:gd name="connsiteY13" fmla="*/ 3437 h 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462" h="8769">
                        <a:moveTo>
                          <a:pt x="687" y="3437"/>
                        </a:moveTo>
                        <a:cubicBezTo>
                          <a:pt x="5266" y="2292"/>
                          <a:pt x="10074" y="1697"/>
                          <a:pt x="14974" y="1651"/>
                        </a:cubicBezTo>
                        <a:cubicBezTo>
                          <a:pt x="19874" y="1605"/>
                          <a:pt x="24911" y="2201"/>
                          <a:pt x="29993" y="3116"/>
                        </a:cubicBezTo>
                        <a:cubicBezTo>
                          <a:pt x="35031" y="4032"/>
                          <a:pt x="40113" y="5223"/>
                          <a:pt x="45242" y="6276"/>
                        </a:cubicBezTo>
                        <a:cubicBezTo>
                          <a:pt x="47806" y="6780"/>
                          <a:pt x="50325" y="7283"/>
                          <a:pt x="52889" y="7650"/>
                        </a:cubicBezTo>
                        <a:cubicBezTo>
                          <a:pt x="55453" y="8016"/>
                          <a:pt x="57972" y="8337"/>
                          <a:pt x="60536" y="8474"/>
                        </a:cubicBezTo>
                        <a:cubicBezTo>
                          <a:pt x="70656" y="9207"/>
                          <a:pt x="80547" y="8520"/>
                          <a:pt x="90163" y="7055"/>
                        </a:cubicBezTo>
                        <a:cubicBezTo>
                          <a:pt x="99779" y="5589"/>
                          <a:pt x="109121" y="3437"/>
                          <a:pt x="118463" y="1285"/>
                        </a:cubicBezTo>
                        <a:cubicBezTo>
                          <a:pt x="109075" y="3300"/>
                          <a:pt x="99642" y="5314"/>
                          <a:pt x="90026" y="6597"/>
                        </a:cubicBezTo>
                        <a:cubicBezTo>
                          <a:pt x="80410" y="7925"/>
                          <a:pt x="70519" y="8428"/>
                          <a:pt x="60445" y="7558"/>
                        </a:cubicBezTo>
                        <a:cubicBezTo>
                          <a:pt x="50371" y="6780"/>
                          <a:pt x="40251" y="3758"/>
                          <a:pt x="30039" y="1743"/>
                        </a:cubicBezTo>
                        <a:cubicBezTo>
                          <a:pt x="24956" y="735"/>
                          <a:pt x="19782" y="48"/>
                          <a:pt x="14745" y="3"/>
                        </a:cubicBezTo>
                        <a:cubicBezTo>
                          <a:pt x="9708" y="-43"/>
                          <a:pt x="4762" y="506"/>
                          <a:pt x="0" y="1605"/>
                        </a:cubicBezTo>
                        <a:lnTo>
                          <a:pt x="687" y="3437"/>
                        </a:lnTo>
                        <a:close/>
                      </a:path>
                    </a:pathLst>
                  </a:custGeom>
                  <a:solidFill>
                    <a:srgbClr val="A0BDAB"/>
                  </a:solidFill>
                  <a:ln w="4577" cap="flat">
                    <a:noFill/>
                    <a:prstDash val="solid"/>
                    <a:miter/>
                  </a:ln>
                </p:spPr>
                <p:txBody>
                  <a:bodyPr rtlCol="0" anchor="ctr"/>
                  <a:lstStyle/>
                  <a:p>
                    <a:endParaRPr lang="th-TH"/>
                  </a:p>
                </p:txBody>
              </p:sp>
              <p:sp>
                <p:nvSpPr>
                  <p:cNvPr id="5374" name="Freeform: Shape 5373">
                    <a:extLst>
                      <a:ext uri="{FF2B5EF4-FFF2-40B4-BE49-F238E27FC236}">
                        <a16:creationId xmlns:a16="http://schemas.microsoft.com/office/drawing/2014/main" id="{82D400DB-CE19-455D-A71B-5EE09970C47E}"/>
                      </a:ext>
                    </a:extLst>
                  </p:cNvPr>
                  <p:cNvSpPr/>
                  <p:nvPr/>
                </p:nvSpPr>
                <p:spPr>
                  <a:xfrm>
                    <a:off x="10229367" y="930617"/>
                    <a:ext cx="69053" cy="9055"/>
                  </a:xfrm>
                  <a:custGeom>
                    <a:avLst/>
                    <a:gdLst>
                      <a:gd name="connsiteX0" fmla="*/ 0 w 69053"/>
                      <a:gd name="connsiteY0" fmla="*/ 46 h 9055"/>
                      <a:gd name="connsiteX1" fmla="*/ 5037 w 69053"/>
                      <a:gd name="connsiteY1" fmla="*/ 5312 h 9055"/>
                      <a:gd name="connsiteX2" fmla="*/ 9479 w 69053"/>
                      <a:gd name="connsiteY2" fmla="*/ 7418 h 9055"/>
                      <a:gd name="connsiteX3" fmla="*/ 18362 w 69053"/>
                      <a:gd name="connsiteY3" fmla="*/ 8746 h 9055"/>
                      <a:gd name="connsiteX4" fmla="*/ 35534 w 69053"/>
                      <a:gd name="connsiteY4" fmla="*/ 9021 h 9055"/>
                      <a:gd name="connsiteX5" fmla="*/ 69053 w 69053"/>
                      <a:gd name="connsiteY5" fmla="*/ 6044 h 9055"/>
                      <a:gd name="connsiteX6" fmla="*/ 35351 w 69053"/>
                      <a:gd name="connsiteY6" fmla="*/ 8059 h 9055"/>
                      <a:gd name="connsiteX7" fmla="*/ 18179 w 69053"/>
                      <a:gd name="connsiteY7" fmla="*/ 7327 h 9055"/>
                      <a:gd name="connsiteX8" fmla="*/ 9708 w 69053"/>
                      <a:gd name="connsiteY8" fmla="*/ 5815 h 9055"/>
                      <a:gd name="connsiteX9" fmla="*/ 2244 w 69053"/>
                      <a:gd name="connsiteY9" fmla="*/ 0 h 9055"/>
                      <a:gd name="connsiteX10" fmla="*/ 0 w 69053"/>
                      <a:gd name="connsiteY10" fmla="*/ 46 h 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053" h="9055">
                        <a:moveTo>
                          <a:pt x="0" y="46"/>
                        </a:moveTo>
                        <a:cubicBezTo>
                          <a:pt x="916" y="1557"/>
                          <a:pt x="3618" y="4350"/>
                          <a:pt x="5037" y="5312"/>
                        </a:cubicBezTo>
                        <a:cubicBezTo>
                          <a:pt x="6457" y="6273"/>
                          <a:pt x="7968" y="6915"/>
                          <a:pt x="9479" y="7418"/>
                        </a:cubicBezTo>
                        <a:cubicBezTo>
                          <a:pt x="12501" y="8334"/>
                          <a:pt x="15478" y="8609"/>
                          <a:pt x="18362" y="8746"/>
                        </a:cubicBezTo>
                        <a:cubicBezTo>
                          <a:pt x="24132" y="9021"/>
                          <a:pt x="29856" y="9112"/>
                          <a:pt x="35534" y="9021"/>
                        </a:cubicBezTo>
                        <a:cubicBezTo>
                          <a:pt x="46936" y="8838"/>
                          <a:pt x="58110" y="7830"/>
                          <a:pt x="69053" y="6044"/>
                        </a:cubicBezTo>
                        <a:cubicBezTo>
                          <a:pt x="58018" y="7510"/>
                          <a:pt x="46753" y="8197"/>
                          <a:pt x="35351" y="8059"/>
                        </a:cubicBezTo>
                        <a:cubicBezTo>
                          <a:pt x="29673" y="8013"/>
                          <a:pt x="23903" y="7739"/>
                          <a:pt x="18179" y="7327"/>
                        </a:cubicBezTo>
                        <a:cubicBezTo>
                          <a:pt x="15340" y="7143"/>
                          <a:pt x="12455" y="6777"/>
                          <a:pt x="9708" y="5815"/>
                        </a:cubicBezTo>
                        <a:cubicBezTo>
                          <a:pt x="6960" y="4900"/>
                          <a:pt x="3663" y="2473"/>
                          <a:pt x="2244" y="0"/>
                        </a:cubicBezTo>
                        <a:lnTo>
                          <a:pt x="0" y="46"/>
                        </a:lnTo>
                        <a:close/>
                      </a:path>
                    </a:pathLst>
                  </a:custGeom>
                  <a:solidFill>
                    <a:srgbClr val="A0BDAB"/>
                  </a:solidFill>
                  <a:ln w="4577" cap="flat">
                    <a:noFill/>
                    <a:prstDash val="solid"/>
                    <a:miter/>
                  </a:ln>
                </p:spPr>
                <p:txBody>
                  <a:bodyPr rtlCol="0" anchor="ctr"/>
                  <a:lstStyle/>
                  <a:p>
                    <a:endParaRPr lang="th-TH"/>
                  </a:p>
                </p:txBody>
              </p:sp>
              <p:sp>
                <p:nvSpPr>
                  <p:cNvPr id="5375" name="Freeform: Shape 5374">
                    <a:extLst>
                      <a:ext uri="{FF2B5EF4-FFF2-40B4-BE49-F238E27FC236}">
                        <a16:creationId xmlns:a16="http://schemas.microsoft.com/office/drawing/2014/main" id="{22071E77-6DD3-4D49-A156-9AFAEA98C25C}"/>
                      </a:ext>
                    </a:extLst>
                  </p:cNvPr>
                  <p:cNvSpPr/>
                  <p:nvPr/>
                </p:nvSpPr>
                <p:spPr>
                  <a:xfrm>
                    <a:off x="9889207" y="1034792"/>
                    <a:ext cx="36563" cy="132886"/>
                  </a:xfrm>
                  <a:custGeom>
                    <a:avLst/>
                    <a:gdLst>
                      <a:gd name="connsiteX0" fmla="*/ 2769 w 36563"/>
                      <a:gd name="connsiteY0" fmla="*/ 132841 h 132886"/>
                      <a:gd name="connsiteX1" fmla="*/ 2128 w 36563"/>
                      <a:gd name="connsiteY1" fmla="*/ 114936 h 132886"/>
                      <a:gd name="connsiteX2" fmla="*/ 5608 w 36563"/>
                      <a:gd name="connsiteY2" fmla="*/ 97902 h 132886"/>
                      <a:gd name="connsiteX3" fmla="*/ 14263 w 36563"/>
                      <a:gd name="connsiteY3" fmla="*/ 64337 h 132886"/>
                      <a:gd name="connsiteX4" fmla="*/ 22963 w 36563"/>
                      <a:gd name="connsiteY4" fmla="*/ 30772 h 132886"/>
                      <a:gd name="connsiteX5" fmla="*/ 28367 w 36563"/>
                      <a:gd name="connsiteY5" fmla="*/ 14516 h 132886"/>
                      <a:gd name="connsiteX6" fmla="*/ 36563 w 36563"/>
                      <a:gd name="connsiteY6" fmla="*/ 0 h 132886"/>
                      <a:gd name="connsiteX7" fmla="*/ 28138 w 36563"/>
                      <a:gd name="connsiteY7" fmla="*/ 14424 h 132886"/>
                      <a:gd name="connsiteX8" fmla="*/ 22505 w 36563"/>
                      <a:gd name="connsiteY8" fmla="*/ 30589 h 132886"/>
                      <a:gd name="connsiteX9" fmla="*/ 13393 w 36563"/>
                      <a:gd name="connsiteY9" fmla="*/ 63925 h 132886"/>
                      <a:gd name="connsiteX10" fmla="*/ 4326 w 36563"/>
                      <a:gd name="connsiteY10" fmla="*/ 97307 h 132886"/>
                      <a:gd name="connsiteX11" fmla="*/ 571 w 36563"/>
                      <a:gd name="connsiteY11" fmla="*/ 114433 h 132886"/>
                      <a:gd name="connsiteX12" fmla="*/ 983 w 36563"/>
                      <a:gd name="connsiteY12" fmla="*/ 132887 h 132886"/>
                      <a:gd name="connsiteX13" fmla="*/ 2769 w 36563"/>
                      <a:gd name="connsiteY13" fmla="*/ 132841 h 132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563" h="132886">
                        <a:moveTo>
                          <a:pt x="2769" y="132841"/>
                        </a:moveTo>
                        <a:cubicBezTo>
                          <a:pt x="1442" y="126796"/>
                          <a:pt x="1442" y="120752"/>
                          <a:pt x="2128" y="114936"/>
                        </a:cubicBezTo>
                        <a:cubicBezTo>
                          <a:pt x="2815" y="109121"/>
                          <a:pt x="4189" y="103489"/>
                          <a:pt x="5608" y="97902"/>
                        </a:cubicBezTo>
                        <a:lnTo>
                          <a:pt x="14263" y="64337"/>
                        </a:lnTo>
                        <a:cubicBezTo>
                          <a:pt x="17148" y="53164"/>
                          <a:pt x="19987" y="41945"/>
                          <a:pt x="22963" y="30772"/>
                        </a:cubicBezTo>
                        <a:cubicBezTo>
                          <a:pt x="24520" y="25231"/>
                          <a:pt x="26169" y="19736"/>
                          <a:pt x="28367" y="14516"/>
                        </a:cubicBezTo>
                        <a:cubicBezTo>
                          <a:pt x="30519" y="9296"/>
                          <a:pt x="33175" y="4350"/>
                          <a:pt x="36563" y="0"/>
                        </a:cubicBezTo>
                        <a:cubicBezTo>
                          <a:pt x="33129" y="4304"/>
                          <a:pt x="30382" y="9204"/>
                          <a:pt x="28138" y="14424"/>
                        </a:cubicBezTo>
                        <a:cubicBezTo>
                          <a:pt x="25894" y="19599"/>
                          <a:pt x="24154" y="25094"/>
                          <a:pt x="22505" y="30589"/>
                        </a:cubicBezTo>
                        <a:cubicBezTo>
                          <a:pt x="19392" y="41670"/>
                          <a:pt x="16415" y="52843"/>
                          <a:pt x="13393" y="63925"/>
                        </a:cubicBezTo>
                        <a:lnTo>
                          <a:pt x="4326" y="97307"/>
                        </a:lnTo>
                        <a:cubicBezTo>
                          <a:pt x="2815" y="102893"/>
                          <a:pt x="1350" y="108526"/>
                          <a:pt x="571" y="114433"/>
                        </a:cubicBezTo>
                        <a:cubicBezTo>
                          <a:pt x="-207" y="120340"/>
                          <a:pt x="-299" y="126567"/>
                          <a:pt x="983" y="132887"/>
                        </a:cubicBezTo>
                        <a:lnTo>
                          <a:pt x="2769" y="132841"/>
                        </a:lnTo>
                        <a:close/>
                      </a:path>
                    </a:pathLst>
                  </a:custGeom>
                  <a:solidFill>
                    <a:srgbClr val="A0BDAB"/>
                  </a:solidFill>
                  <a:ln w="4577" cap="flat">
                    <a:noFill/>
                    <a:prstDash val="solid"/>
                    <a:miter/>
                  </a:ln>
                </p:spPr>
                <p:txBody>
                  <a:bodyPr rtlCol="0" anchor="ctr"/>
                  <a:lstStyle/>
                  <a:p>
                    <a:endParaRPr lang="th-TH"/>
                  </a:p>
                </p:txBody>
              </p:sp>
              <p:sp>
                <p:nvSpPr>
                  <p:cNvPr id="5376" name="Freeform: Shape 5375">
                    <a:extLst>
                      <a:ext uri="{FF2B5EF4-FFF2-40B4-BE49-F238E27FC236}">
                        <a16:creationId xmlns:a16="http://schemas.microsoft.com/office/drawing/2014/main" id="{37EAE65D-1DAF-4045-A2B7-3130E828BF09}"/>
                      </a:ext>
                    </a:extLst>
                  </p:cNvPr>
                  <p:cNvSpPr/>
                  <p:nvPr/>
                </p:nvSpPr>
                <p:spPr>
                  <a:xfrm>
                    <a:off x="9961258" y="959007"/>
                    <a:ext cx="44967" cy="171763"/>
                  </a:xfrm>
                  <a:custGeom>
                    <a:avLst/>
                    <a:gdLst>
                      <a:gd name="connsiteX0" fmla="*/ 1832 w 44967"/>
                      <a:gd name="connsiteY0" fmla="*/ 171764 h 171763"/>
                      <a:gd name="connsiteX1" fmla="*/ 4625 w 44967"/>
                      <a:gd name="connsiteY1" fmla="*/ 125789 h 171763"/>
                      <a:gd name="connsiteX2" fmla="*/ 9021 w 44967"/>
                      <a:gd name="connsiteY2" fmla="*/ 103809 h 171763"/>
                      <a:gd name="connsiteX3" fmla="*/ 16851 w 44967"/>
                      <a:gd name="connsiteY3" fmla="*/ 83478 h 171763"/>
                      <a:gd name="connsiteX4" fmla="*/ 21568 w 44967"/>
                      <a:gd name="connsiteY4" fmla="*/ 73724 h 171763"/>
                      <a:gd name="connsiteX5" fmla="*/ 25735 w 44967"/>
                      <a:gd name="connsiteY5" fmla="*/ 63604 h 171763"/>
                      <a:gd name="connsiteX6" fmla="*/ 32420 w 44967"/>
                      <a:gd name="connsiteY6" fmla="*/ 42540 h 171763"/>
                      <a:gd name="connsiteX7" fmla="*/ 44967 w 44967"/>
                      <a:gd name="connsiteY7" fmla="*/ 0 h 171763"/>
                      <a:gd name="connsiteX8" fmla="*/ 32008 w 44967"/>
                      <a:gd name="connsiteY8" fmla="*/ 42311 h 171763"/>
                      <a:gd name="connsiteX9" fmla="*/ 25094 w 44967"/>
                      <a:gd name="connsiteY9" fmla="*/ 63238 h 171763"/>
                      <a:gd name="connsiteX10" fmla="*/ 20835 w 44967"/>
                      <a:gd name="connsiteY10" fmla="*/ 73221 h 171763"/>
                      <a:gd name="connsiteX11" fmla="*/ 16027 w 44967"/>
                      <a:gd name="connsiteY11" fmla="*/ 82882 h 171763"/>
                      <a:gd name="connsiteX12" fmla="*/ 7922 w 44967"/>
                      <a:gd name="connsiteY12" fmla="*/ 103260 h 171763"/>
                      <a:gd name="connsiteX13" fmla="*/ 3251 w 44967"/>
                      <a:gd name="connsiteY13" fmla="*/ 125285 h 171763"/>
                      <a:gd name="connsiteX14" fmla="*/ 0 w 44967"/>
                      <a:gd name="connsiteY14" fmla="*/ 171306 h 171763"/>
                      <a:gd name="connsiteX15" fmla="*/ 1832 w 44967"/>
                      <a:gd name="connsiteY15" fmla="*/ 171764 h 171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967" h="171763">
                        <a:moveTo>
                          <a:pt x="1832" y="171764"/>
                        </a:moveTo>
                        <a:cubicBezTo>
                          <a:pt x="2198" y="156286"/>
                          <a:pt x="2656" y="140809"/>
                          <a:pt x="4625" y="125789"/>
                        </a:cubicBezTo>
                        <a:cubicBezTo>
                          <a:pt x="5632" y="118279"/>
                          <a:pt x="7006" y="110907"/>
                          <a:pt x="9021" y="103809"/>
                        </a:cubicBezTo>
                        <a:cubicBezTo>
                          <a:pt x="11036" y="96712"/>
                          <a:pt x="13646" y="89934"/>
                          <a:pt x="16851" y="83478"/>
                        </a:cubicBezTo>
                        <a:cubicBezTo>
                          <a:pt x="18408" y="80227"/>
                          <a:pt x="20057" y="77021"/>
                          <a:pt x="21568" y="73724"/>
                        </a:cubicBezTo>
                        <a:cubicBezTo>
                          <a:pt x="23079" y="70427"/>
                          <a:pt x="24498" y="67039"/>
                          <a:pt x="25735" y="63604"/>
                        </a:cubicBezTo>
                        <a:cubicBezTo>
                          <a:pt x="28253" y="56736"/>
                          <a:pt x="30360" y="49638"/>
                          <a:pt x="32420" y="42540"/>
                        </a:cubicBezTo>
                        <a:lnTo>
                          <a:pt x="44967" y="0"/>
                        </a:lnTo>
                        <a:lnTo>
                          <a:pt x="32008" y="42311"/>
                        </a:lnTo>
                        <a:cubicBezTo>
                          <a:pt x="29856" y="49363"/>
                          <a:pt x="27704" y="56415"/>
                          <a:pt x="25094" y="63238"/>
                        </a:cubicBezTo>
                        <a:cubicBezTo>
                          <a:pt x="23812" y="66627"/>
                          <a:pt x="22392" y="69969"/>
                          <a:pt x="20835" y="73221"/>
                        </a:cubicBezTo>
                        <a:cubicBezTo>
                          <a:pt x="19278" y="76472"/>
                          <a:pt x="17630" y="79677"/>
                          <a:pt x="16027" y="82882"/>
                        </a:cubicBezTo>
                        <a:cubicBezTo>
                          <a:pt x="12730" y="89293"/>
                          <a:pt x="9982" y="96116"/>
                          <a:pt x="7922" y="103260"/>
                        </a:cubicBezTo>
                        <a:cubicBezTo>
                          <a:pt x="5816" y="110357"/>
                          <a:pt x="4304" y="117775"/>
                          <a:pt x="3251" y="125285"/>
                        </a:cubicBezTo>
                        <a:cubicBezTo>
                          <a:pt x="1099" y="140351"/>
                          <a:pt x="504" y="155874"/>
                          <a:pt x="0" y="171306"/>
                        </a:cubicBezTo>
                        <a:lnTo>
                          <a:pt x="1832" y="171764"/>
                        </a:lnTo>
                        <a:close/>
                      </a:path>
                    </a:pathLst>
                  </a:custGeom>
                  <a:solidFill>
                    <a:srgbClr val="A0BDAB"/>
                  </a:solidFill>
                  <a:ln w="4577" cap="flat">
                    <a:noFill/>
                    <a:prstDash val="solid"/>
                    <a:miter/>
                  </a:ln>
                </p:spPr>
                <p:txBody>
                  <a:bodyPr rtlCol="0" anchor="ctr"/>
                  <a:lstStyle/>
                  <a:p>
                    <a:endParaRPr lang="th-TH"/>
                  </a:p>
                </p:txBody>
              </p:sp>
              <p:sp>
                <p:nvSpPr>
                  <p:cNvPr id="5377" name="Freeform: Shape 5376">
                    <a:extLst>
                      <a:ext uri="{FF2B5EF4-FFF2-40B4-BE49-F238E27FC236}">
                        <a16:creationId xmlns:a16="http://schemas.microsoft.com/office/drawing/2014/main" id="{2B955248-FA77-411A-B7FA-AF938A00D91D}"/>
                      </a:ext>
                    </a:extLst>
                  </p:cNvPr>
                  <p:cNvSpPr/>
                  <p:nvPr/>
                </p:nvSpPr>
                <p:spPr>
                  <a:xfrm>
                    <a:off x="10042251" y="918619"/>
                    <a:ext cx="29410" cy="159170"/>
                  </a:xfrm>
                  <a:custGeom>
                    <a:avLst/>
                    <a:gdLst>
                      <a:gd name="connsiteX0" fmla="*/ 3447 w 29410"/>
                      <a:gd name="connsiteY0" fmla="*/ 159171 h 159170"/>
                      <a:gd name="connsiteX1" fmla="*/ 1615 w 29410"/>
                      <a:gd name="connsiteY1" fmla="*/ 138061 h 159170"/>
                      <a:gd name="connsiteX2" fmla="*/ 1570 w 29410"/>
                      <a:gd name="connsiteY2" fmla="*/ 132841 h 159170"/>
                      <a:gd name="connsiteX3" fmla="*/ 1661 w 29410"/>
                      <a:gd name="connsiteY3" fmla="*/ 127621 h 159170"/>
                      <a:gd name="connsiteX4" fmla="*/ 1890 w 29410"/>
                      <a:gd name="connsiteY4" fmla="*/ 122446 h 159170"/>
                      <a:gd name="connsiteX5" fmla="*/ 2302 w 29410"/>
                      <a:gd name="connsiteY5" fmla="*/ 117318 h 159170"/>
                      <a:gd name="connsiteX6" fmla="*/ 4913 w 29410"/>
                      <a:gd name="connsiteY6" fmla="*/ 97078 h 159170"/>
                      <a:gd name="connsiteX7" fmla="*/ 6744 w 29410"/>
                      <a:gd name="connsiteY7" fmla="*/ 87141 h 159170"/>
                      <a:gd name="connsiteX8" fmla="*/ 8896 w 29410"/>
                      <a:gd name="connsiteY8" fmla="*/ 77296 h 159170"/>
                      <a:gd name="connsiteX9" fmla="*/ 18925 w 29410"/>
                      <a:gd name="connsiteY9" fmla="*/ 38556 h 159170"/>
                      <a:gd name="connsiteX10" fmla="*/ 29411 w 29410"/>
                      <a:gd name="connsiteY10" fmla="*/ 0 h 159170"/>
                      <a:gd name="connsiteX11" fmla="*/ 18512 w 29410"/>
                      <a:gd name="connsiteY11" fmla="*/ 38327 h 159170"/>
                      <a:gd name="connsiteX12" fmla="*/ 8026 w 29410"/>
                      <a:gd name="connsiteY12" fmla="*/ 76884 h 159170"/>
                      <a:gd name="connsiteX13" fmla="*/ 5737 w 29410"/>
                      <a:gd name="connsiteY13" fmla="*/ 86683 h 159170"/>
                      <a:gd name="connsiteX14" fmla="*/ 3768 w 29410"/>
                      <a:gd name="connsiteY14" fmla="*/ 96620 h 159170"/>
                      <a:gd name="connsiteX15" fmla="*/ 929 w 29410"/>
                      <a:gd name="connsiteY15" fmla="*/ 116860 h 159170"/>
                      <a:gd name="connsiteX16" fmla="*/ 471 w 29410"/>
                      <a:gd name="connsiteY16" fmla="*/ 122034 h 159170"/>
                      <a:gd name="connsiteX17" fmla="*/ 196 w 29410"/>
                      <a:gd name="connsiteY17" fmla="*/ 127254 h 159170"/>
                      <a:gd name="connsiteX18" fmla="*/ 59 w 29410"/>
                      <a:gd name="connsiteY18" fmla="*/ 132474 h 159170"/>
                      <a:gd name="connsiteX19" fmla="*/ 13 w 29410"/>
                      <a:gd name="connsiteY19" fmla="*/ 137740 h 159170"/>
                      <a:gd name="connsiteX20" fmla="*/ 1661 w 29410"/>
                      <a:gd name="connsiteY20" fmla="*/ 159079 h 159170"/>
                      <a:gd name="connsiteX21" fmla="*/ 3447 w 29410"/>
                      <a:gd name="connsiteY21" fmla="*/ 159171 h 159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410" h="159170">
                        <a:moveTo>
                          <a:pt x="3447" y="159171"/>
                        </a:moveTo>
                        <a:cubicBezTo>
                          <a:pt x="2440" y="152119"/>
                          <a:pt x="1753" y="145021"/>
                          <a:pt x="1615" y="138061"/>
                        </a:cubicBezTo>
                        <a:cubicBezTo>
                          <a:pt x="1524" y="136321"/>
                          <a:pt x="1615" y="134581"/>
                          <a:pt x="1570" y="132841"/>
                        </a:cubicBezTo>
                        <a:cubicBezTo>
                          <a:pt x="1570" y="131101"/>
                          <a:pt x="1570" y="129361"/>
                          <a:pt x="1661" y="127621"/>
                        </a:cubicBezTo>
                        <a:lnTo>
                          <a:pt x="1890" y="122446"/>
                        </a:lnTo>
                        <a:lnTo>
                          <a:pt x="2302" y="117318"/>
                        </a:lnTo>
                        <a:cubicBezTo>
                          <a:pt x="2898" y="110495"/>
                          <a:pt x="3768" y="103717"/>
                          <a:pt x="4913" y="97078"/>
                        </a:cubicBezTo>
                        <a:cubicBezTo>
                          <a:pt x="5416" y="93735"/>
                          <a:pt x="6149" y="90438"/>
                          <a:pt x="6744" y="87141"/>
                        </a:cubicBezTo>
                        <a:cubicBezTo>
                          <a:pt x="7477" y="83844"/>
                          <a:pt x="8118" y="80547"/>
                          <a:pt x="8896" y="77296"/>
                        </a:cubicBezTo>
                        <a:cubicBezTo>
                          <a:pt x="11873" y="64245"/>
                          <a:pt x="15490" y="51424"/>
                          <a:pt x="18925" y="38556"/>
                        </a:cubicBezTo>
                        <a:lnTo>
                          <a:pt x="29411" y="0"/>
                        </a:lnTo>
                        <a:lnTo>
                          <a:pt x="18512" y="38327"/>
                        </a:lnTo>
                        <a:cubicBezTo>
                          <a:pt x="14895" y="51103"/>
                          <a:pt x="11186" y="63879"/>
                          <a:pt x="8026" y="76884"/>
                        </a:cubicBezTo>
                        <a:cubicBezTo>
                          <a:pt x="7202" y="80135"/>
                          <a:pt x="6515" y="83432"/>
                          <a:pt x="5737" y="86683"/>
                        </a:cubicBezTo>
                        <a:cubicBezTo>
                          <a:pt x="5096" y="89980"/>
                          <a:pt x="4317" y="93277"/>
                          <a:pt x="3768" y="96620"/>
                        </a:cubicBezTo>
                        <a:cubicBezTo>
                          <a:pt x="2531" y="103260"/>
                          <a:pt x="1570" y="110037"/>
                          <a:pt x="929" y="116860"/>
                        </a:cubicBezTo>
                        <a:lnTo>
                          <a:pt x="471" y="122034"/>
                        </a:lnTo>
                        <a:lnTo>
                          <a:pt x="196" y="127254"/>
                        </a:lnTo>
                        <a:cubicBezTo>
                          <a:pt x="59" y="128994"/>
                          <a:pt x="59" y="130734"/>
                          <a:pt x="59" y="132474"/>
                        </a:cubicBezTo>
                        <a:cubicBezTo>
                          <a:pt x="59" y="134215"/>
                          <a:pt x="-33" y="135955"/>
                          <a:pt x="13" y="137740"/>
                        </a:cubicBezTo>
                        <a:cubicBezTo>
                          <a:pt x="105" y="144792"/>
                          <a:pt x="700" y="151936"/>
                          <a:pt x="1661" y="159079"/>
                        </a:cubicBezTo>
                        <a:lnTo>
                          <a:pt x="3447" y="159171"/>
                        </a:lnTo>
                        <a:close/>
                      </a:path>
                    </a:pathLst>
                  </a:custGeom>
                  <a:solidFill>
                    <a:srgbClr val="A0BDAB"/>
                  </a:solidFill>
                  <a:ln w="4577" cap="flat">
                    <a:noFill/>
                    <a:prstDash val="solid"/>
                    <a:miter/>
                  </a:ln>
                </p:spPr>
                <p:txBody>
                  <a:bodyPr rtlCol="0" anchor="ctr"/>
                  <a:lstStyle/>
                  <a:p>
                    <a:endParaRPr lang="th-TH"/>
                  </a:p>
                </p:txBody>
              </p:sp>
              <p:sp>
                <p:nvSpPr>
                  <p:cNvPr id="5378" name="Freeform: Shape 5377">
                    <a:extLst>
                      <a:ext uri="{FF2B5EF4-FFF2-40B4-BE49-F238E27FC236}">
                        <a16:creationId xmlns:a16="http://schemas.microsoft.com/office/drawing/2014/main" id="{2527A94B-7DA7-4B14-8B67-98C937CA8BBA}"/>
                      </a:ext>
                    </a:extLst>
                  </p:cNvPr>
                  <p:cNvSpPr/>
                  <p:nvPr/>
                </p:nvSpPr>
                <p:spPr>
                  <a:xfrm>
                    <a:off x="10095611" y="888855"/>
                    <a:ext cx="31870" cy="152073"/>
                  </a:xfrm>
                  <a:custGeom>
                    <a:avLst/>
                    <a:gdLst>
                      <a:gd name="connsiteX0" fmla="*/ 1831 w 31870"/>
                      <a:gd name="connsiteY0" fmla="*/ 152073 h 152073"/>
                      <a:gd name="connsiteX1" fmla="*/ 8197 w 31870"/>
                      <a:gd name="connsiteY1" fmla="*/ 113654 h 152073"/>
                      <a:gd name="connsiteX2" fmla="*/ 16027 w 31870"/>
                      <a:gd name="connsiteY2" fmla="*/ 75739 h 152073"/>
                      <a:gd name="connsiteX3" fmla="*/ 31871 w 31870"/>
                      <a:gd name="connsiteY3" fmla="*/ 0 h 152073"/>
                      <a:gd name="connsiteX4" fmla="*/ 15111 w 31870"/>
                      <a:gd name="connsiteY4" fmla="*/ 75373 h 152073"/>
                      <a:gd name="connsiteX5" fmla="*/ 6823 w 31870"/>
                      <a:gd name="connsiteY5" fmla="*/ 113105 h 152073"/>
                      <a:gd name="connsiteX6" fmla="*/ 0 w 31870"/>
                      <a:gd name="connsiteY6" fmla="*/ 151478 h 152073"/>
                      <a:gd name="connsiteX7" fmla="*/ 1831 w 31870"/>
                      <a:gd name="connsiteY7" fmla="*/ 152073 h 15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0" h="152073">
                        <a:moveTo>
                          <a:pt x="1831" y="152073"/>
                        </a:moveTo>
                        <a:cubicBezTo>
                          <a:pt x="3434" y="139114"/>
                          <a:pt x="5678" y="126338"/>
                          <a:pt x="8197" y="113654"/>
                        </a:cubicBezTo>
                        <a:cubicBezTo>
                          <a:pt x="10715" y="100970"/>
                          <a:pt x="13417" y="88377"/>
                          <a:pt x="16027" y="75739"/>
                        </a:cubicBezTo>
                        <a:lnTo>
                          <a:pt x="31871" y="0"/>
                        </a:lnTo>
                        <a:lnTo>
                          <a:pt x="15111" y="75373"/>
                        </a:lnTo>
                        <a:cubicBezTo>
                          <a:pt x="12318" y="87965"/>
                          <a:pt x="9479" y="100466"/>
                          <a:pt x="6823" y="113105"/>
                        </a:cubicBezTo>
                        <a:cubicBezTo>
                          <a:pt x="4167" y="125743"/>
                          <a:pt x="1740" y="138473"/>
                          <a:pt x="0" y="151478"/>
                        </a:cubicBezTo>
                        <a:lnTo>
                          <a:pt x="1831" y="152073"/>
                        </a:lnTo>
                        <a:close/>
                      </a:path>
                    </a:pathLst>
                  </a:custGeom>
                  <a:solidFill>
                    <a:srgbClr val="A0BDAB"/>
                  </a:solidFill>
                  <a:ln w="4577" cap="flat">
                    <a:noFill/>
                    <a:prstDash val="solid"/>
                    <a:miter/>
                  </a:ln>
                </p:spPr>
                <p:txBody>
                  <a:bodyPr rtlCol="0" anchor="ctr"/>
                  <a:lstStyle/>
                  <a:p>
                    <a:endParaRPr lang="th-TH"/>
                  </a:p>
                </p:txBody>
              </p:sp>
              <p:sp>
                <p:nvSpPr>
                  <p:cNvPr id="5379" name="Freeform: Shape 5378">
                    <a:extLst>
                      <a:ext uri="{FF2B5EF4-FFF2-40B4-BE49-F238E27FC236}">
                        <a16:creationId xmlns:a16="http://schemas.microsoft.com/office/drawing/2014/main" id="{14D80636-6E61-4F0D-AE56-773A9C2A5715}"/>
                      </a:ext>
                    </a:extLst>
                  </p:cNvPr>
                  <p:cNvSpPr/>
                  <p:nvPr/>
                </p:nvSpPr>
                <p:spPr>
                  <a:xfrm>
                    <a:off x="10155780" y="868203"/>
                    <a:ext cx="19415" cy="121942"/>
                  </a:xfrm>
                  <a:custGeom>
                    <a:avLst/>
                    <a:gdLst>
                      <a:gd name="connsiteX0" fmla="*/ 1878 w 19415"/>
                      <a:gd name="connsiteY0" fmla="*/ 121943 h 121942"/>
                      <a:gd name="connsiteX1" fmla="*/ 19416 w 19415"/>
                      <a:gd name="connsiteY1" fmla="*/ 0 h 121942"/>
                      <a:gd name="connsiteX2" fmla="*/ 0 w 19415"/>
                      <a:gd name="connsiteY2" fmla="*/ 121530 h 121942"/>
                      <a:gd name="connsiteX3" fmla="*/ 1878 w 19415"/>
                      <a:gd name="connsiteY3" fmla="*/ 121943 h 121942"/>
                    </a:gdLst>
                    <a:ahLst/>
                    <a:cxnLst>
                      <a:cxn ang="0">
                        <a:pos x="connsiteX0" y="connsiteY0"/>
                      </a:cxn>
                      <a:cxn ang="0">
                        <a:pos x="connsiteX1" y="connsiteY1"/>
                      </a:cxn>
                      <a:cxn ang="0">
                        <a:pos x="connsiteX2" y="connsiteY2"/>
                      </a:cxn>
                      <a:cxn ang="0">
                        <a:pos x="connsiteX3" y="connsiteY3"/>
                      </a:cxn>
                    </a:cxnLst>
                    <a:rect l="l" t="t" r="r" b="b"/>
                    <a:pathLst>
                      <a:path w="19415" h="121942">
                        <a:moveTo>
                          <a:pt x="1878" y="121943"/>
                        </a:moveTo>
                        <a:cubicBezTo>
                          <a:pt x="2061" y="79677"/>
                          <a:pt x="7968" y="38556"/>
                          <a:pt x="19416" y="0"/>
                        </a:cubicBezTo>
                        <a:cubicBezTo>
                          <a:pt x="7373" y="38236"/>
                          <a:pt x="824" y="79219"/>
                          <a:pt x="0" y="121530"/>
                        </a:cubicBezTo>
                        <a:lnTo>
                          <a:pt x="1878" y="121943"/>
                        </a:lnTo>
                        <a:close/>
                      </a:path>
                    </a:pathLst>
                  </a:custGeom>
                  <a:solidFill>
                    <a:srgbClr val="A0BDAB"/>
                  </a:solidFill>
                  <a:ln w="4577" cap="flat">
                    <a:noFill/>
                    <a:prstDash val="solid"/>
                    <a:miter/>
                  </a:ln>
                </p:spPr>
                <p:txBody>
                  <a:bodyPr rtlCol="0" anchor="ctr"/>
                  <a:lstStyle/>
                  <a:p>
                    <a:endParaRPr lang="th-TH"/>
                  </a:p>
                </p:txBody>
              </p:sp>
              <p:sp>
                <p:nvSpPr>
                  <p:cNvPr id="5380" name="Freeform: Shape 5379">
                    <a:extLst>
                      <a:ext uri="{FF2B5EF4-FFF2-40B4-BE49-F238E27FC236}">
                        <a16:creationId xmlns:a16="http://schemas.microsoft.com/office/drawing/2014/main" id="{1731B3C1-E6FA-4585-8FE5-9C7ADD668C6F}"/>
                      </a:ext>
                    </a:extLst>
                  </p:cNvPr>
                  <p:cNvSpPr/>
                  <p:nvPr/>
                </p:nvSpPr>
                <p:spPr>
                  <a:xfrm>
                    <a:off x="10217828" y="848192"/>
                    <a:ext cx="27200" cy="87782"/>
                  </a:xfrm>
                  <a:custGeom>
                    <a:avLst/>
                    <a:gdLst>
                      <a:gd name="connsiteX0" fmla="*/ 1832 w 27200"/>
                      <a:gd name="connsiteY0" fmla="*/ 87782 h 87782"/>
                      <a:gd name="connsiteX1" fmla="*/ 27200 w 27200"/>
                      <a:gd name="connsiteY1" fmla="*/ 0 h 87782"/>
                      <a:gd name="connsiteX2" fmla="*/ 0 w 27200"/>
                      <a:gd name="connsiteY2" fmla="*/ 87370 h 87782"/>
                      <a:gd name="connsiteX3" fmla="*/ 1832 w 27200"/>
                      <a:gd name="connsiteY3" fmla="*/ 87782 h 87782"/>
                    </a:gdLst>
                    <a:ahLst/>
                    <a:cxnLst>
                      <a:cxn ang="0">
                        <a:pos x="connsiteX0" y="connsiteY0"/>
                      </a:cxn>
                      <a:cxn ang="0">
                        <a:pos x="connsiteX1" y="connsiteY1"/>
                      </a:cxn>
                      <a:cxn ang="0">
                        <a:pos x="connsiteX2" y="connsiteY2"/>
                      </a:cxn>
                      <a:cxn ang="0">
                        <a:pos x="connsiteX3" y="connsiteY3"/>
                      </a:cxn>
                    </a:cxnLst>
                    <a:rect l="l" t="t" r="r" b="b"/>
                    <a:pathLst>
                      <a:path w="27200" h="87782">
                        <a:moveTo>
                          <a:pt x="1832" y="87782"/>
                        </a:moveTo>
                        <a:cubicBezTo>
                          <a:pt x="2839" y="55682"/>
                          <a:pt x="11585" y="25368"/>
                          <a:pt x="27200" y="0"/>
                        </a:cubicBezTo>
                        <a:cubicBezTo>
                          <a:pt x="11082" y="24956"/>
                          <a:pt x="1649" y="55133"/>
                          <a:pt x="0" y="87370"/>
                        </a:cubicBezTo>
                        <a:lnTo>
                          <a:pt x="1832" y="87782"/>
                        </a:lnTo>
                        <a:close/>
                      </a:path>
                    </a:pathLst>
                  </a:custGeom>
                  <a:solidFill>
                    <a:srgbClr val="A0BDAB"/>
                  </a:solidFill>
                  <a:ln w="4577" cap="flat">
                    <a:noFill/>
                    <a:prstDash val="solid"/>
                    <a:miter/>
                  </a:ln>
                </p:spPr>
                <p:txBody>
                  <a:bodyPr rtlCol="0" anchor="ctr"/>
                  <a:lstStyle/>
                  <a:p>
                    <a:endParaRPr lang="th-TH"/>
                  </a:p>
                </p:txBody>
              </p:sp>
            </p:grpSp>
          </p:grpSp>
          <p:pic>
            <p:nvPicPr>
              <p:cNvPr id="5245" name="Picture 5244">
                <a:extLst>
                  <a:ext uri="{FF2B5EF4-FFF2-40B4-BE49-F238E27FC236}">
                    <a16:creationId xmlns:a16="http://schemas.microsoft.com/office/drawing/2014/main" id="{2D7A8611-CABF-4F60-9778-7566473E128F}"/>
                  </a:ext>
                </a:extLst>
              </p:cNvPr>
              <p:cNvPicPr>
                <a:picLocks noChangeAspect="1"/>
              </p:cNvPicPr>
              <p:nvPr/>
            </p:nvPicPr>
            <p:blipFill>
              <a:blip r:embed="rId9"/>
              <a:stretch>
                <a:fillRect/>
              </a:stretch>
            </p:blipFill>
            <p:spPr>
              <a:xfrm>
                <a:off x="9884690" y="1832760"/>
                <a:ext cx="73266" cy="50370"/>
              </a:xfrm>
              <a:custGeom>
                <a:avLst/>
                <a:gdLst>
                  <a:gd name="connsiteX0" fmla="*/ 940 w 73266"/>
                  <a:gd name="connsiteY0" fmla="*/ 658 h 50370"/>
                  <a:gd name="connsiteX1" fmla="*/ 74206 w 73266"/>
                  <a:gd name="connsiteY1" fmla="*/ 658 h 50370"/>
                  <a:gd name="connsiteX2" fmla="*/ 74206 w 73266"/>
                  <a:gd name="connsiteY2" fmla="*/ 51029 h 50370"/>
                  <a:gd name="connsiteX3" fmla="*/ 940 w 73266"/>
                  <a:gd name="connsiteY3" fmla="*/ 51029 h 50370"/>
                </a:gdLst>
                <a:ahLst/>
                <a:cxnLst>
                  <a:cxn ang="0">
                    <a:pos x="connsiteX0" y="connsiteY0"/>
                  </a:cxn>
                  <a:cxn ang="0">
                    <a:pos x="connsiteX1" y="connsiteY1"/>
                  </a:cxn>
                  <a:cxn ang="0">
                    <a:pos x="connsiteX2" y="connsiteY2"/>
                  </a:cxn>
                  <a:cxn ang="0">
                    <a:pos x="connsiteX3" y="connsiteY3"/>
                  </a:cxn>
                </a:cxnLst>
                <a:rect l="l" t="t" r="r" b="b"/>
                <a:pathLst>
                  <a:path w="73266" h="50370">
                    <a:moveTo>
                      <a:pt x="940" y="658"/>
                    </a:moveTo>
                    <a:lnTo>
                      <a:pt x="74206" y="658"/>
                    </a:lnTo>
                    <a:lnTo>
                      <a:pt x="74206" y="51029"/>
                    </a:lnTo>
                    <a:lnTo>
                      <a:pt x="940" y="51029"/>
                    </a:lnTo>
                    <a:close/>
                  </a:path>
                </a:pathLst>
              </a:custGeom>
            </p:spPr>
          </p:pic>
          <p:pic>
            <p:nvPicPr>
              <p:cNvPr id="5246" name="Picture 5245">
                <a:extLst>
                  <a:ext uri="{FF2B5EF4-FFF2-40B4-BE49-F238E27FC236}">
                    <a16:creationId xmlns:a16="http://schemas.microsoft.com/office/drawing/2014/main" id="{955EDF72-1231-400B-B986-F64ECF885EB8}"/>
                  </a:ext>
                </a:extLst>
              </p:cNvPr>
              <p:cNvPicPr>
                <a:picLocks noChangeAspect="1"/>
              </p:cNvPicPr>
              <p:nvPr/>
            </p:nvPicPr>
            <p:blipFill>
              <a:blip r:embed="rId10"/>
              <a:stretch>
                <a:fillRect/>
              </a:stretch>
            </p:blipFill>
            <p:spPr>
              <a:xfrm>
                <a:off x="9861794" y="1503062"/>
                <a:ext cx="73266" cy="54949"/>
              </a:xfrm>
              <a:custGeom>
                <a:avLst/>
                <a:gdLst>
                  <a:gd name="connsiteX0" fmla="*/ 935 w 73266"/>
                  <a:gd name="connsiteY0" fmla="*/ 586 h 54949"/>
                  <a:gd name="connsiteX1" fmla="*/ 74201 w 73266"/>
                  <a:gd name="connsiteY1" fmla="*/ 586 h 54949"/>
                  <a:gd name="connsiteX2" fmla="*/ 74201 w 73266"/>
                  <a:gd name="connsiteY2" fmla="*/ 55536 h 54949"/>
                  <a:gd name="connsiteX3" fmla="*/ 935 w 73266"/>
                  <a:gd name="connsiteY3" fmla="*/ 55536 h 54949"/>
                </a:gdLst>
                <a:ahLst/>
                <a:cxnLst>
                  <a:cxn ang="0">
                    <a:pos x="connsiteX0" y="connsiteY0"/>
                  </a:cxn>
                  <a:cxn ang="0">
                    <a:pos x="connsiteX1" y="connsiteY1"/>
                  </a:cxn>
                  <a:cxn ang="0">
                    <a:pos x="connsiteX2" y="connsiteY2"/>
                  </a:cxn>
                  <a:cxn ang="0">
                    <a:pos x="connsiteX3" y="connsiteY3"/>
                  </a:cxn>
                </a:cxnLst>
                <a:rect l="l" t="t" r="r" b="b"/>
                <a:pathLst>
                  <a:path w="73266" h="54949">
                    <a:moveTo>
                      <a:pt x="935" y="586"/>
                    </a:moveTo>
                    <a:lnTo>
                      <a:pt x="74201" y="586"/>
                    </a:lnTo>
                    <a:lnTo>
                      <a:pt x="74201" y="55536"/>
                    </a:lnTo>
                    <a:lnTo>
                      <a:pt x="935" y="55536"/>
                    </a:lnTo>
                    <a:close/>
                  </a:path>
                </a:pathLst>
              </a:custGeom>
            </p:spPr>
          </p:pic>
          <p:pic>
            <p:nvPicPr>
              <p:cNvPr id="5247" name="Picture 5246">
                <a:extLst>
                  <a:ext uri="{FF2B5EF4-FFF2-40B4-BE49-F238E27FC236}">
                    <a16:creationId xmlns:a16="http://schemas.microsoft.com/office/drawing/2014/main" id="{3C53CB29-0DF2-4E65-B00B-7E5460E35157}"/>
                  </a:ext>
                </a:extLst>
              </p:cNvPr>
              <p:cNvPicPr>
                <a:picLocks noChangeAspect="1"/>
              </p:cNvPicPr>
              <p:nvPr/>
            </p:nvPicPr>
            <p:blipFill>
              <a:blip r:embed="rId11"/>
              <a:stretch>
                <a:fillRect/>
              </a:stretch>
            </p:blipFill>
            <p:spPr>
              <a:xfrm>
                <a:off x="9797686" y="1168785"/>
                <a:ext cx="73266" cy="50370"/>
              </a:xfrm>
              <a:custGeom>
                <a:avLst/>
                <a:gdLst>
                  <a:gd name="connsiteX0" fmla="*/ 921 w 73266"/>
                  <a:gd name="connsiteY0" fmla="*/ 513 h 50370"/>
                  <a:gd name="connsiteX1" fmla="*/ 74187 w 73266"/>
                  <a:gd name="connsiteY1" fmla="*/ 513 h 50370"/>
                  <a:gd name="connsiteX2" fmla="*/ 74187 w 73266"/>
                  <a:gd name="connsiteY2" fmla="*/ 50884 h 50370"/>
                  <a:gd name="connsiteX3" fmla="*/ 921 w 73266"/>
                  <a:gd name="connsiteY3" fmla="*/ 50884 h 50370"/>
                </a:gdLst>
                <a:ahLst/>
                <a:cxnLst>
                  <a:cxn ang="0">
                    <a:pos x="connsiteX0" y="connsiteY0"/>
                  </a:cxn>
                  <a:cxn ang="0">
                    <a:pos x="connsiteX1" y="connsiteY1"/>
                  </a:cxn>
                  <a:cxn ang="0">
                    <a:pos x="connsiteX2" y="connsiteY2"/>
                  </a:cxn>
                  <a:cxn ang="0">
                    <a:pos x="connsiteX3" y="connsiteY3"/>
                  </a:cxn>
                </a:cxnLst>
                <a:rect l="l" t="t" r="r" b="b"/>
                <a:pathLst>
                  <a:path w="73266" h="50370">
                    <a:moveTo>
                      <a:pt x="921" y="513"/>
                    </a:moveTo>
                    <a:lnTo>
                      <a:pt x="74187" y="513"/>
                    </a:lnTo>
                    <a:lnTo>
                      <a:pt x="74187" y="50884"/>
                    </a:lnTo>
                    <a:lnTo>
                      <a:pt x="921" y="50884"/>
                    </a:lnTo>
                    <a:close/>
                  </a:path>
                </a:pathLst>
              </a:custGeom>
            </p:spPr>
          </p:pic>
          <p:pic>
            <p:nvPicPr>
              <p:cNvPr id="5248" name="Picture 5247">
                <a:extLst>
                  <a:ext uri="{FF2B5EF4-FFF2-40B4-BE49-F238E27FC236}">
                    <a16:creationId xmlns:a16="http://schemas.microsoft.com/office/drawing/2014/main" id="{538B55C3-2AAE-4B6B-847A-599587DC54CF}"/>
                  </a:ext>
                </a:extLst>
              </p:cNvPr>
              <p:cNvPicPr>
                <a:picLocks noChangeAspect="1"/>
              </p:cNvPicPr>
              <p:nvPr/>
            </p:nvPicPr>
            <p:blipFill>
              <a:blip r:embed="rId12"/>
              <a:stretch>
                <a:fillRect/>
              </a:stretch>
            </p:blipFill>
            <p:spPr>
              <a:xfrm>
                <a:off x="9770212" y="994778"/>
                <a:ext cx="22895" cy="82424"/>
              </a:xfrm>
              <a:custGeom>
                <a:avLst/>
                <a:gdLst>
                  <a:gd name="connsiteX0" fmla="*/ 915 w 22895"/>
                  <a:gd name="connsiteY0" fmla="*/ 475 h 82424"/>
                  <a:gd name="connsiteX1" fmla="*/ 23811 w 22895"/>
                  <a:gd name="connsiteY1" fmla="*/ 475 h 82424"/>
                  <a:gd name="connsiteX2" fmla="*/ 23811 w 22895"/>
                  <a:gd name="connsiteY2" fmla="*/ 82900 h 82424"/>
                  <a:gd name="connsiteX3" fmla="*/ 915 w 22895"/>
                  <a:gd name="connsiteY3" fmla="*/ 82900 h 82424"/>
                </a:gdLst>
                <a:ahLst/>
                <a:cxnLst>
                  <a:cxn ang="0">
                    <a:pos x="connsiteX0" y="connsiteY0"/>
                  </a:cxn>
                  <a:cxn ang="0">
                    <a:pos x="connsiteX1" y="connsiteY1"/>
                  </a:cxn>
                  <a:cxn ang="0">
                    <a:pos x="connsiteX2" y="connsiteY2"/>
                  </a:cxn>
                  <a:cxn ang="0">
                    <a:pos x="connsiteX3" y="connsiteY3"/>
                  </a:cxn>
                </a:cxnLst>
                <a:rect l="l" t="t" r="r" b="b"/>
                <a:pathLst>
                  <a:path w="22895" h="82424">
                    <a:moveTo>
                      <a:pt x="915" y="475"/>
                    </a:moveTo>
                    <a:lnTo>
                      <a:pt x="23811" y="475"/>
                    </a:lnTo>
                    <a:lnTo>
                      <a:pt x="23811" y="82900"/>
                    </a:lnTo>
                    <a:lnTo>
                      <a:pt x="915" y="82900"/>
                    </a:lnTo>
                    <a:close/>
                  </a:path>
                </a:pathLst>
              </a:custGeom>
            </p:spPr>
          </p:pic>
          <p:grpSp>
            <p:nvGrpSpPr>
              <p:cNvPr id="5249" name="Graphic 4">
                <a:extLst>
                  <a:ext uri="{FF2B5EF4-FFF2-40B4-BE49-F238E27FC236}">
                    <a16:creationId xmlns:a16="http://schemas.microsoft.com/office/drawing/2014/main" id="{1E582D05-7950-440B-9657-F85BB3D785DB}"/>
                  </a:ext>
                </a:extLst>
              </p:cNvPr>
              <p:cNvGrpSpPr/>
              <p:nvPr/>
            </p:nvGrpSpPr>
            <p:grpSpPr>
              <a:xfrm>
                <a:off x="9889156" y="1012924"/>
                <a:ext cx="646098" cy="549076"/>
                <a:chOff x="9889156" y="1012924"/>
                <a:chExt cx="646098" cy="549076"/>
              </a:xfrm>
            </p:grpSpPr>
            <p:grpSp>
              <p:nvGrpSpPr>
                <p:cNvPr id="5346" name="Graphic 4">
                  <a:extLst>
                    <a:ext uri="{FF2B5EF4-FFF2-40B4-BE49-F238E27FC236}">
                      <a16:creationId xmlns:a16="http://schemas.microsoft.com/office/drawing/2014/main" id="{61F18529-4DD8-4362-ADD2-269E7D0E6661}"/>
                    </a:ext>
                  </a:extLst>
                </p:cNvPr>
                <p:cNvGrpSpPr/>
                <p:nvPr/>
              </p:nvGrpSpPr>
              <p:grpSpPr>
                <a:xfrm>
                  <a:off x="9889156" y="1012924"/>
                  <a:ext cx="646098" cy="549076"/>
                  <a:chOff x="9889156" y="1012924"/>
                  <a:chExt cx="646098" cy="549076"/>
                </a:xfrm>
                <a:solidFill>
                  <a:srgbClr val="FBFFFF"/>
                </a:solidFill>
              </p:grpSpPr>
              <p:sp>
                <p:nvSpPr>
                  <p:cNvPr id="5363" name="Freeform: Shape 5362">
                    <a:extLst>
                      <a:ext uri="{FF2B5EF4-FFF2-40B4-BE49-F238E27FC236}">
                        <a16:creationId xmlns:a16="http://schemas.microsoft.com/office/drawing/2014/main" id="{DF53ECAD-FB09-4491-B172-47DFB173EFCF}"/>
                      </a:ext>
                    </a:extLst>
                  </p:cNvPr>
                  <p:cNvSpPr/>
                  <p:nvPr/>
                </p:nvSpPr>
                <p:spPr>
                  <a:xfrm>
                    <a:off x="9919894" y="1038684"/>
                    <a:ext cx="615360" cy="523315"/>
                  </a:xfrm>
                  <a:custGeom>
                    <a:avLst/>
                    <a:gdLst>
                      <a:gd name="connsiteX0" fmla="*/ 748 w 615360"/>
                      <a:gd name="connsiteY0" fmla="*/ 472705 h 523315"/>
                      <a:gd name="connsiteX1" fmla="*/ 15492 w 615360"/>
                      <a:gd name="connsiteY1" fmla="*/ 499309 h 523315"/>
                      <a:gd name="connsiteX2" fmla="*/ 238222 w 615360"/>
                      <a:gd name="connsiteY2" fmla="*/ 478887 h 523315"/>
                      <a:gd name="connsiteX3" fmla="*/ 491036 w 615360"/>
                      <a:gd name="connsiteY3" fmla="*/ 309321 h 523315"/>
                      <a:gd name="connsiteX4" fmla="*/ 582757 w 615360"/>
                      <a:gd name="connsiteY4" fmla="*/ 151432 h 523315"/>
                      <a:gd name="connsiteX5" fmla="*/ 615360 w 615360"/>
                      <a:gd name="connsiteY5" fmla="*/ 0 h 523315"/>
                      <a:gd name="connsiteX6" fmla="*/ 748 w 615360"/>
                      <a:gd name="connsiteY6" fmla="*/ 472705 h 52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5360" h="523315">
                        <a:moveTo>
                          <a:pt x="748" y="472705"/>
                        </a:moveTo>
                        <a:cubicBezTo>
                          <a:pt x="748" y="472705"/>
                          <a:pt x="-5022" y="491983"/>
                          <a:pt x="15492" y="499309"/>
                        </a:cubicBezTo>
                        <a:cubicBezTo>
                          <a:pt x="36007" y="506590"/>
                          <a:pt x="70351" y="560075"/>
                          <a:pt x="238222" y="478887"/>
                        </a:cubicBezTo>
                        <a:cubicBezTo>
                          <a:pt x="406139" y="397698"/>
                          <a:pt x="460448" y="334598"/>
                          <a:pt x="491036" y="309321"/>
                        </a:cubicBezTo>
                        <a:cubicBezTo>
                          <a:pt x="521579" y="284090"/>
                          <a:pt x="577033" y="196491"/>
                          <a:pt x="582757" y="151432"/>
                        </a:cubicBezTo>
                        <a:cubicBezTo>
                          <a:pt x="588481" y="106373"/>
                          <a:pt x="587244" y="25368"/>
                          <a:pt x="615360" y="0"/>
                        </a:cubicBezTo>
                        <a:cubicBezTo>
                          <a:pt x="615406" y="0"/>
                          <a:pt x="109090" y="353784"/>
                          <a:pt x="748" y="472705"/>
                        </a:cubicBezTo>
                        <a:close/>
                      </a:path>
                    </a:pathLst>
                  </a:custGeom>
                  <a:solidFill>
                    <a:srgbClr val="FBFFFF"/>
                  </a:solidFill>
                  <a:ln w="4577" cap="flat">
                    <a:noFill/>
                    <a:prstDash val="solid"/>
                    <a:miter/>
                  </a:ln>
                </p:spPr>
                <p:txBody>
                  <a:bodyPr rtlCol="0" anchor="ctr"/>
                  <a:lstStyle/>
                  <a:p>
                    <a:endParaRPr lang="th-TH"/>
                  </a:p>
                </p:txBody>
              </p:sp>
              <p:sp>
                <p:nvSpPr>
                  <p:cNvPr id="5364" name="Freeform: Shape 5363">
                    <a:extLst>
                      <a:ext uri="{FF2B5EF4-FFF2-40B4-BE49-F238E27FC236}">
                        <a16:creationId xmlns:a16="http://schemas.microsoft.com/office/drawing/2014/main" id="{8C695AE0-7DCF-4685-BFB7-052B98DA3004}"/>
                      </a:ext>
                    </a:extLst>
                  </p:cNvPr>
                  <p:cNvSpPr/>
                  <p:nvPr/>
                </p:nvSpPr>
                <p:spPr>
                  <a:xfrm>
                    <a:off x="9889156" y="1012924"/>
                    <a:ext cx="646098" cy="499778"/>
                  </a:xfrm>
                  <a:custGeom>
                    <a:avLst/>
                    <a:gdLst>
                      <a:gd name="connsiteX0" fmla="*/ 43712 w 646098"/>
                      <a:gd name="connsiteY0" fmla="*/ 499152 h 499778"/>
                      <a:gd name="connsiteX1" fmla="*/ 1034 w 646098"/>
                      <a:gd name="connsiteY1" fmla="*/ 467281 h 499778"/>
                      <a:gd name="connsiteX2" fmla="*/ 214651 w 646098"/>
                      <a:gd name="connsiteY2" fmla="*/ 161852 h 499778"/>
                      <a:gd name="connsiteX3" fmla="*/ 567154 w 646098"/>
                      <a:gd name="connsiteY3" fmla="*/ 10237 h 499778"/>
                      <a:gd name="connsiteX4" fmla="*/ 646098 w 646098"/>
                      <a:gd name="connsiteY4" fmla="*/ 25760 h 499778"/>
                      <a:gd name="connsiteX5" fmla="*/ 43712 w 646098"/>
                      <a:gd name="connsiteY5" fmla="*/ 499152 h 499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8" h="499778">
                        <a:moveTo>
                          <a:pt x="43712" y="499152"/>
                        </a:moveTo>
                        <a:cubicBezTo>
                          <a:pt x="43712" y="499152"/>
                          <a:pt x="9048" y="506982"/>
                          <a:pt x="1034" y="467281"/>
                        </a:cubicBezTo>
                        <a:cubicBezTo>
                          <a:pt x="-6979" y="427580"/>
                          <a:pt x="28555" y="320474"/>
                          <a:pt x="214651" y="161852"/>
                        </a:cubicBezTo>
                        <a:cubicBezTo>
                          <a:pt x="400793" y="3231"/>
                          <a:pt x="472777" y="-17192"/>
                          <a:pt x="567154" y="10237"/>
                        </a:cubicBezTo>
                        <a:cubicBezTo>
                          <a:pt x="567154" y="10237"/>
                          <a:pt x="616929" y="47420"/>
                          <a:pt x="646098" y="25760"/>
                        </a:cubicBezTo>
                        <a:cubicBezTo>
                          <a:pt x="646144" y="25760"/>
                          <a:pt x="294740" y="368738"/>
                          <a:pt x="43712" y="499152"/>
                        </a:cubicBezTo>
                        <a:close/>
                      </a:path>
                    </a:pathLst>
                  </a:custGeom>
                  <a:solidFill>
                    <a:srgbClr val="FBFFFF"/>
                  </a:solidFill>
                  <a:ln w="4577" cap="flat">
                    <a:noFill/>
                    <a:prstDash val="solid"/>
                    <a:miter/>
                  </a:ln>
                </p:spPr>
                <p:txBody>
                  <a:bodyPr rtlCol="0" anchor="ctr"/>
                  <a:lstStyle/>
                  <a:p>
                    <a:endParaRPr lang="th-TH"/>
                  </a:p>
                </p:txBody>
              </p:sp>
            </p:grpSp>
            <p:grpSp>
              <p:nvGrpSpPr>
                <p:cNvPr id="5347" name="Graphic 4">
                  <a:extLst>
                    <a:ext uri="{FF2B5EF4-FFF2-40B4-BE49-F238E27FC236}">
                      <a16:creationId xmlns:a16="http://schemas.microsoft.com/office/drawing/2014/main" id="{B99F4683-F61C-484E-A5FD-4AA69917798B}"/>
                    </a:ext>
                  </a:extLst>
                </p:cNvPr>
                <p:cNvGrpSpPr/>
                <p:nvPr/>
              </p:nvGrpSpPr>
              <p:grpSpPr>
                <a:xfrm>
                  <a:off x="9893848" y="1017673"/>
                  <a:ext cx="641079" cy="540338"/>
                  <a:chOff x="9893848" y="1017673"/>
                  <a:chExt cx="641079" cy="540338"/>
                </a:xfrm>
                <a:solidFill>
                  <a:srgbClr val="A0BDAB"/>
                </a:solidFill>
              </p:grpSpPr>
              <p:pic>
                <p:nvPicPr>
                  <p:cNvPr id="5348" name="Picture 5347">
                    <a:extLst>
                      <a:ext uri="{FF2B5EF4-FFF2-40B4-BE49-F238E27FC236}">
                        <a16:creationId xmlns:a16="http://schemas.microsoft.com/office/drawing/2014/main" id="{262BE4FB-72F1-4291-AC26-92EFC2E34B5B}"/>
                      </a:ext>
                    </a:extLst>
                  </p:cNvPr>
                  <p:cNvPicPr>
                    <a:picLocks noChangeAspect="1"/>
                  </p:cNvPicPr>
                  <p:nvPr/>
                </p:nvPicPr>
                <p:blipFill>
                  <a:blip r:embed="rId13"/>
                  <a:stretch>
                    <a:fillRect/>
                  </a:stretch>
                </p:blipFill>
                <p:spPr>
                  <a:xfrm>
                    <a:off x="9925902" y="1040569"/>
                    <a:ext cx="609025" cy="517442"/>
                  </a:xfrm>
                  <a:custGeom>
                    <a:avLst/>
                    <a:gdLst>
                      <a:gd name="connsiteX0" fmla="*/ 949 w 609025"/>
                      <a:gd name="connsiteY0" fmla="*/ 485 h 517442"/>
                      <a:gd name="connsiteX1" fmla="*/ 609975 w 609025"/>
                      <a:gd name="connsiteY1" fmla="*/ 485 h 517442"/>
                      <a:gd name="connsiteX2" fmla="*/ 609975 w 609025"/>
                      <a:gd name="connsiteY2" fmla="*/ 517928 h 517442"/>
                      <a:gd name="connsiteX3" fmla="*/ 949 w 609025"/>
                      <a:gd name="connsiteY3" fmla="*/ 517928 h 517442"/>
                    </a:gdLst>
                    <a:ahLst/>
                    <a:cxnLst>
                      <a:cxn ang="0">
                        <a:pos x="connsiteX0" y="connsiteY0"/>
                      </a:cxn>
                      <a:cxn ang="0">
                        <a:pos x="connsiteX1" y="connsiteY1"/>
                      </a:cxn>
                      <a:cxn ang="0">
                        <a:pos x="connsiteX2" y="connsiteY2"/>
                      </a:cxn>
                      <a:cxn ang="0">
                        <a:pos x="connsiteX3" y="connsiteY3"/>
                      </a:cxn>
                    </a:cxnLst>
                    <a:rect l="l" t="t" r="r" b="b"/>
                    <a:pathLst>
                      <a:path w="609025" h="517442">
                        <a:moveTo>
                          <a:pt x="949" y="485"/>
                        </a:moveTo>
                        <a:lnTo>
                          <a:pt x="609975" y="485"/>
                        </a:lnTo>
                        <a:lnTo>
                          <a:pt x="609975" y="517928"/>
                        </a:lnTo>
                        <a:lnTo>
                          <a:pt x="949" y="517928"/>
                        </a:lnTo>
                        <a:close/>
                      </a:path>
                    </a:pathLst>
                  </a:custGeom>
                </p:spPr>
              </p:pic>
              <p:pic>
                <p:nvPicPr>
                  <p:cNvPr id="5349" name="Picture 5348">
                    <a:extLst>
                      <a:ext uri="{FF2B5EF4-FFF2-40B4-BE49-F238E27FC236}">
                        <a16:creationId xmlns:a16="http://schemas.microsoft.com/office/drawing/2014/main" id="{67FB13D4-977F-4920-AFCF-254E42B46DE1}"/>
                      </a:ext>
                    </a:extLst>
                  </p:cNvPr>
                  <p:cNvPicPr>
                    <a:picLocks noChangeAspect="1"/>
                  </p:cNvPicPr>
                  <p:nvPr/>
                </p:nvPicPr>
                <p:blipFill>
                  <a:blip r:embed="rId14"/>
                  <a:stretch>
                    <a:fillRect/>
                  </a:stretch>
                </p:blipFill>
                <p:spPr>
                  <a:xfrm>
                    <a:off x="9893848" y="1017673"/>
                    <a:ext cx="641079" cy="494547"/>
                  </a:xfrm>
                  <a:custGeom>
                    <a:avLst/>
                    <a:gdLst>
                      <a:gd name="connsiteX0" fmla="*/ 942 w 641079"/>
                      <a:gd name="connsiteY0" fmla="*/ 480 h 494547"/>
                      <a:gd name="connsiteX1" fmla="*/ 642022 w 641079"/>
                      <a:gd name="connsiteY1" fmla="*/ 480 h 494547"/>
                      <a:gd name="connsiteX2" fmla="*/ 642022 w 641079"/>
                      <a:gd name="connsiteY2" fmla="*/ 495027 h 494547"/>
                      <a:gd name="connsiteX3" fmla="*/ 942 w 641079"/>
                      <a:gd name="connsiteY3" fmla="*/ 495027 h 494547"/>
                    </a:gdLst>
                    <a:ahLst/>
                    <a:cxnLst>
                      <a:cxn ang="0">
                        <a:pos x="connsiteX0" y="connsiteY0"/>
                      </a:cxn>
                      <a:cxn ang="0">
                        <a:pos x="connsiteX1" y="connsiteY1"/>
                      </a:cxn>
                      <a:cxn ang="0">
                        <a:pos x="connsiteX2" y="connsiteY2"/>
                      </a:cxn>
                      <a:cxn ang="0">
                        <a:pos x="connsiteX3" y="connsiteY3"/>
                      </a:cxn>
                    </a:cxnLst>
                    <a:rect l="l" t="t" r="r" b="b"/>
                    <a:pathLst>
                      <a:path w="641079" h="494547">
                        <a:moveTo>
                          <a:pt x="942" y="480"/>
                        </a:moveTo>
                        <a:lnTo>
                          <a:pt x="642022" y="480"/>
                        </a:lnTo>
                        <a:lnTo>
                          <a:pt x="642022" y="495027"/>
                        </a:lnTo>
                        <a:lnTo>
                          <a:pt x="942" y="495027"/>
                        </a:lnTo>
                        <a:close/>
                      </a:path>
                    </a:pathLst>
                  </a:custGeom>
                </p:spPr>
              </p:pic>
              <p:grpSp>
                <p:nvGrpSpPr>
                  <p:cNvPr id="5350" name="Graphic 4">
                    <a:extLst>
                      <a:ext uri="{FF2B5EF4-FFF2-40B4-BE49-F238E27FC236}">
                        <a16:creationId xmlns:a16="http://schemas.microsoft.com/office/drawing/2014/main" id="{FDF24ED5-ABB0-47C9-A6FA-E06F0D3D2ED8}"/>
                      </a:ext>
                    </a:extLst>
                  </p:cNvPr>
                  <p:cNvGrpSpPr/>
                  <p:nvPr/>
                </p:nvGrpSpPr>
                <p:grpSpPr>
                  <a:xfrm>
                    <a:off x="9945668" y="1063870"/>
                    <a:ext cx="537291" cy="449629"/>
                    <a:chOff x="9945668" y="1063870"/>
                    <a:chExt cx="537291" cy="449629"/>
                  </a:xfrm>
                  <a:solidFill>
                    <a:srgbClr val="A0BDAB"/>
                  </a:solidFill>
                </p:grpSpPr>
                <p:sp>
                  <p:nvSpPr>
                    <p:cNvPr id="5351" name="Freeform: Shape 5350">
                      <a:extLst>
                        <a:ext uri="{FF2B5EF4-FFF2-40B4-BE49-F238E27FC236}">
                          <a16:creationId xmlns:a16="http://schemas.microsoft.com/office/drawing/2014/main" id="{4D2ACF47-6203-4121-AEC4-1B3616733ABB}"/>
                        </a:ext>
                      </a:extLst>
                    </p:cNvPr>
                    <p:cNvSpPr/>
                    <p:nvPr/>
                  </p:nvSpPr>
                  <p:spPr>
                    <a:xfrm>
                      <a:off x="9949628" y="1485837"/>
                      <a:ext cx="229460" cy="27661"/>
                    </a:xfrm>
                    <a:custGeom>
                      <a:avLst/>
                      <a:gdLst>
                        <a:gd name="connsiteX0" fmla="*/ 4259 w 229460"/>
                        <a:gd name="connsiteY0" fmla="*/ 17996 h 27661"/>
                        <a:gd name="connsiteX1" fmla="*/ 229461 w 229460"/>
                        <a:gd name="connsiteY1" fmla="*/ 0 h 27661"/>
                        <a:gd name="connsiteX2" fmla="*/ 0 w 229460"/>
                        <a:gd name="connsiteY2" fmla="*/ 15569 h 27661"/>
                        <a:gd name="connsiteX3" fmla="*/ 4259 w 229460"/>
                        <a:gd name="connsiteY3" fmla="*/ 17996 h 27661"/>
                      </a:gdLst>
                      <a:ahLst/>
                      <a:cxnLst>
                        <a:cxn ang="0">
                          <a:pos x="connsiteX0" y="connsiteY0"/>
                        </a:cxn>
                        <a:cxn ang="0">
                          <a:pos x="connsiteX1" y="connsiteY1"/>
                        </a:cxn>
                        <a:cxn ang="0">
                          <a:pos x="connsiteX2" y="connsiteY2"/>
                        </a:cxn>
                        <a:cxn ang="0">
                          <a:pos x="connsiteX3" y="connsiteY3"/>
                        </a:cxn>
                      </a:cxnLst>
                      <a:rect l="l" t="t" r="r" b="b"/>
                      <a:pathLst>
                        <a:path w="229460" h="27661">
                          <a:moveTo>
                            <a:pt x="4259" y="17996"/>
                          </a:moveTo>
                          <a:cubicBezTo>
                            <a:pt x="79631" y="34756"/>
                            <a:pt x="158438" y="30314"/>
                            <a:pt x="229461" y="0"/>
                          </a:cubicBezTo>
                          <a:cubicBezTo>
                            <a:pt x="158163" y="29673"/>
                            <a:pt x="74731" y="32970"/>
                            <a:pt x="0" y="15569"/>
                          </a:cubicBezTo>
                          <a:lnTo>
                            <a:pt x="4259" y="17996"/>
                          </a:lnTo>
                          <a:close/>
                        </a:path>
                      </a:pathLst>
                    </a:custGeom>
                    <a:solidFill>
                      <a:srgbClr val="A0BDAB"/>
                    </a:solidFill>
                    <a:ln w="4577" cap="flat">
                      <a:noFill/>
                      <a:prstDash val="solid"/>
                      <a:miter/>
                    </a:ln>
                  </p:spPr>
                  <p:txBody>
                    <a:bodyPr rtlCol="0" anchor="ctr"/>
                    <a:lstStyle/>
                    <a:p>
                      <a:endParaRPr lang="th-TH"/>
                    </a:p>
                  </p:txBody>
                </p:sp>
                <p:sp>
                  <p:nvSpPr>
                    <p:cNvPr id="5352" name="Freeform: Shape 5351">
                      <a:extLst>
                        <a:ext uri="{FF2B5EF4-FFF2-40B4-BE49-F238E27FC236}">
                          <a16:creationId xmlns:a16="http://schemas.microsoft.com/office/drawing/2014/main" id="{73F9337C-FA1B-43EC-9132-DA3F61B3C17B}"/>
                        </a:ext>
                      </a:extLst>
                    </p:cNvPr>
                    <p:cNvSpPr/>
                    <p:nvPr/>
                  </p:nvSpPr>
                  <p:spPr>
                    <a:xfrm>
                      <a:off x="10039333" y="1430293"/>
                      <a:ext cx="226072" cy="16255"/>
                    </a:xfrm>
                    <a:custGeom>
                      <a:avLst/>
                      <a:gdLst>
                        <a:gd name="connsiteX0" fmla="*/ 17996 w 226072"/>
                        <a:gd name="connsiteY0" fmla="*/ 16256 h 16255"/>
                        <a:gd name="connsiteX1" fmla="*/ 70198 w 226072"/>
                        <a:gd name="connsiteY1" fmla="*/ 14470 h 16255"/>
                        <a:gd name="connsiteX2" fmla="*/ 122309 w 226072"/>
                        <a:gd name="connsiteY2" fmla="*/ 11265 h 16255"/>
                        <a:gd name="connsiteX3" fmla="*/ 174374 w 226072"/>
                        <a:gd name="connsiteY3" fmla="*/ 7464 h 16255"/>
                        <a:gd name="connsiteX4" fmla="*/ 226072 w 226072"/>
                        <a:gd name="connsiteY4" fmla="*/ 0 h 16255"/>
                        <a:gd name="connsiteX5" fmla="*/ 174328 w 226072"/>
                        <a:gd name="connsiteY5" fmla="*/ 6914 h 16255"/>
                        <a:gd name="connsiteX6" fmla="*/ 122217 w 226072"/>
                        <a:gd name="connsiteY6" fmla="*/ 10166 h 16255"/>
                        <a:gd name="connsiteX7" fmla="*/ 70107 w 226072"/>
                        <a:gd name="connsiteY7" fmla="*/ 12822 h 16255"/>
                        <a:gd name="connsiteX8" fmla="*/ 0 w 226072"/>
                        <a:gd name="connsiteY8" fmla="*/ 15477 h 16255"/>
                        <a:gd name="connsiteX9" fmla="*/ 17996 w 226072"/>
                        <a:gd name="connsiteY9" fmla="*/ 16256 h 1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072" h="16255">
                          <a:moveTo>
                            <a:pt x="17996" y="16256"/>
                          </a:moveTo>
                          <a:cubicBezTo>
                            <a:pt x="35443" y="16164"/>
                            <a:pt x="52843" y="15432"/>
                            <a:pt x="70198" y="14470"/>
                          </a:cubicBezTo>
                          <a:cubicBezTo>
                            <a:pt x="87599" y="13508"/>
                            <a:pt x="104954" y="12363"/>
                            <a:pt x="122309" y="11265"/>
                          </a:cubicBezTo>
                          <a:cubicBezTo>
                            <a:pt x="139664" y="10166"/>
                            <a:pt x="157064" y="9112"/>
                            <a:pt x="174374" y="7464"/>
                          </a:cubicBezTo>
                          <a:cubicBezTo>
                            <a:pt x="191683" y="5815"/>
                            <a:pt x="208992" y="3526"/>
                            <a:pt x="226072" y="0"/>
                          </a:cubicBezTo>
                          <a:cubicBezTo>
                            <a:pt x="208992" y="3343"/>
                            <a:pt x="191683" y="5449"/>
                            <a:pt x="174328" y="6914"/>
                          </a:cubicBezTo>
                          <a:cubicBezTo>
                            <a:pt x="156973" y="8380"/>
                            <a:pt x="139618" y="9250"/>
                            <a:pt x="122217" y="10166"/>
                          </a:cubicBezTo>
                          <a:cubicBezTo>
                            <a:pt x="104817" y="11036"/>
                            <a:pt x="87462" y="11997"/>
                            <a:pt x="70107" y="12822"/>
                          </a:cubicBezTo>
                          <a:cubicBezTo>
                            <a:pt x="52752" y="13600"/>
                            <a:pt x="17355" y="15569"/>
                            <a:pt x="0" y="15477"/>
                          </a:cubicBezTo>
                          <a:lnTo>
                            <a:pt x="17996" y="16256"/>
                          </a:lnTo>
                          <a:close/>
                        </a:path>
                      </a:pathLst>
                    </a:custGeom>
                    <a:solidFill>
                      <a:srgbClr val="A0BDAB"/>
                    </a:solidFill>
                    <a:ln w="4577" cap="flat">
                      <a:noFill/>
                      <a:prstDash val="solid"/>
                      <a:miter/>
                    </a:ln>
                  </p:spPr>
                  <p:txBody>
                    <a:bodyPr rtlCol="0" anchor="ctr"/>
                    <a:lstStyle/>
                    <a:p>
                      <a:endParaRPr lang="th-TH"/>
                    </a:p>
                  </p:txBody>
                </p:sp>
                <p:sp>
                  <p:nvSpPr>
                    <p:cNvPr id="5353" name="Freeform: Shape 5352">
                      <a:extLst>
                        <a:ext uri="{FF2B5EF4-FFF2-40B4-BE49-F238E27FC236}">
                          <a16:creationId xmlns:a16="http://schemas.microsoft.com/office/drawing/2014/main" id="{BB148850-EB68-407A-BD89-97ECC65FEA18}"/>
                        </a:ext>
                      </a:extLst>
                    </p:cNvPr>
                    <p:cNvSpPr/>
                    <p:nvPr/>
                  </p:nvSpPr>
                  <p:spPr>
                    <a:xfrm>
                      <a:off x="10157978" y="1356568"/>
                      <a:ext cx="202535" cy="32028"/>
                    </a:xfrm>
                    <a:custGeom>
                      <a:avLst/>
                      <a:gdLst>
                        <a:gd name="connsiteX0" fmla="*/ 0 w 202535"/>
                        <a:gd name="connsiteY0" fmla="*/ 9433 h 32028"/>
                        <a:gd name="connsiteX1" fmla="*/ 23491 w 202535"/>
                        <a:gd name="connsiteY1" fmla="*/ 21201 h 32028"/>
                        <a:gd name="connsiteX2" fmla="*/ 48401 w 202535"/>
                        <a:gd name="connsiteY2" fmla="*/ 29856 h 32028"/>
                        <a:gd name="connsiteX3" fmla="*/ 74731 w 202535"/>
                        <a:gd name="connsiteY3" fmla="*/ 31596 h 32028"/>
                        <a:gd name="connsiteX4" fmla="*/ 100512 w 202535"/>
                        <a:gd name="connsiteY4" fmla="*/ 25964 h 32028"/>
                        <a:gd name="connsiteX5" fmla="*/ 202535 w 202535"/>
                        <a:gd name="connsiteY5" fmla="*/ 0 h 32028"/>
                        <a:gd name="connsiteX6" fmla="*/ 100283 w 202535"/>
                        <a:gd name="connsiteY6" fmla="*/ 24865 h 32028"/>
                        <a:gd name="connsiteX7" fmla="*/ 74640 w 202535"/>
                        <a:gd name="connsiteY7" fmla="*/ 30177 h 32028"/>
                        <a:gd name="connsiteX8" fmla="*/ 48814 w 202535"/>
                        <a:gd name="connsiteY8" fmla="*/ 28208 h 32028"/>
                        <a:gd name="connsiteX9" fmla="*/ 24315 w 202535"/>
                        <a:gd name="connsiteY9" fmla="*/ 19370 h 32028"/>
                        <a:gd name="connsiteX10" fmla="*/ 1053 w 202535"/>
                        <a:gd name="connsiteY10" fmla="*/ 7372 h 32028"/>
                        <a:gd name="connsiteX11" fmla="*/ 0 w 202535"/>
                        <a:gd name="connsiteY11" fmla="*/ 9433 h 32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535" h="32028">
                          <a:moveTo>
                            <a:pt x="0" y="9433"/>
                          </a:moveTo>
                          <a:cubicBezTo>
                            <a:pt x="7739" y="13554"/>
                            <a:pt x="15478" y="17630"/>
                            <a:pt x="23491" y="21201"/>
                          </a:cubicBezTo>
                          <a:cubicBezTo>
                            <a:pt x="31505" y="24819"/>
                            <a:pt x="39793" y="27887"/>
                            <a:pt x="48401" y="29856"/>
                          </a:cubicBezTo>
                          <a:cubicBezTo>
                            <a:pt x="57010" y="31779"/>
                            <a:pt x="65939" y="32603"/>
                            <a:pt x="74731" y="31596"/>
                          </a:cubicBezTo>
                          <a:cubicBezTo>
                            <a:pt x="83523" y="30589"/>
                            <a:pt x="91995" y="28070"/>
                            <a:pt x="100512" y="25964"/>
                          </a:cubicBezTo>
                          <a:lnTo>
                            <a:pt x="202535" y="0"/>
                          </a:lnTo>
                          <a:lnTo>
                            <a:pt x="100283" y="24865"/>
                          </a:lnTo>
                          <a:cubicBezTo>
                            <a:pt x="91766" y="26880"/>
                            <a:pt x="83295" y="29261"/>
                            <a:pt x="74640" y="30177"/>
                          </a:cubicBezTo>
                          <a:cubicBezTo>
                            <a:pt x="65985" y="31092"/>
                            <a:pt x="57239" y="30177"/>
                            <a:pt x="48814" y="28208"/>
                          </a:cubicBezTo>
                          <a:cubicBezTo>
                            <a:pt x="40388" y="26147"/>
                            <a:pt x="32237" y="23033"/>
                            <a:pt x="24315" y="19370"/>
                          </a:cubicBezTo>
                          <a:cubicBezTo>
                            <a:pt x="16393" y="15752"/>
                            <a:pt x="8746" y="11585"/>
                            <a:pt x="1053" y="7372"/>
                          </a:cubicBezTo>
                          <a:lnTo>
                            <a:pt x="0" y="9433"/>
                          </a:lnTo>
                          <a:close/>
                        </a:path>
                      </a:pathLst>
                    </a:custGeom>
                    <a:solidFill>
                      <a:srgbClr val="A0BDAB"/>
                    </a:solidFill>
                    <a:ln w="4577" cap="flat">
                      <a:noFill/>
                      <a:prstDash val="solid"/>
                      <a:miter/>
                    </a:ln>
                  </p:spPr>
                  <p:txBody>
                    <a:bodyPr rtlCol="0" anchor="ctr"/>
                    <a:lstStyle/>
                    <a:p>
                      <a:endParaRPr lang="th-TH"/>
                    </a:p>
                  </p:txBody>
                </p:sp>
                <p:sp>
                  <p:nvSpPr>
                    <p:cNvPr id="5354" name="Freeform: Shape 5353">
                      <a:extLst>
                        <a:ext uri="{FF2B5EF4-FFF2-40B4-BE49-F238E27FC236}">
                          <a16:creationId xmlns:a16="http://schemas.microsoft.com/office/drawing/2014/main" id="{AF13D408-834E-4598-90BF-76DF452F0EB3}"/>
                        </a:ext>
                      </a:extLst>
                    </p:cNvPr>
                    <p:cNvSpPr/>
                    <p:nvPr/>
                  </p:nvSpPr>
                  <p:spPr>
                    <a:xfrm>
                      <a:off x="10226299" y="1303862"/>
                      <a:ext cx="193331" cy="10885"/>
                    </a:xfrm>
                    <a:custGeom>
                      <a:avLst/>
                      <a:gdLst>
                        <a:gd name="connsiteX0" fmla="*/ 0 w 193331"/>
                        <a:gd name="connsiteY0" fmla="*/ 8334 h 10885"/>
                        <a:gd name="connsiteX1" fmla="*/ 48447 w 193331"/>
                        <a:gd name="connsiteY1" fmla="*/ 10486 h 10885"/>
                        <a:gd name="connsiteX2" fmla="*/ 96803 w 193331"/>
                        <a:gd name="connsiteY2" fmla="*/ 7830 h 10885"/>
                        <a:gd name="connsiteX3" fmla="*/ 193331 w 193331"/>
                        <a:gd name="connsiteY3" fmla="*/ 0 h 10885"/>
                        <a:gd name="connsiteX4" fmla="*/ 96757 w 193331"/>
                        <a:gd name="connsiteY4" fmla="*/ 6731 h 10885"/>
                        <a:gd name="connsiteX5" fmla="*/ 48402 w 193331"/>
                        <a:gd name="connsiteY5" fmla="*/ 8838 h 10885"/>
                        <a:gd name="connsiteX6" fmla="*/ 412 w 193331"/>
                        <a:gd name="connsiteY6" fmla="*/ 6136 h 10885"/>
                        <a:gd name="connsiteX7" fmla="*/ 0 w 193331"/>
                        <a:gd name="connsiteY7" fmla="*/ 8334 h 1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331" h="10885">
                          <a:moveTo>
                            <a:pt x="0" y="8334"/>
                          </a:moveTo>
                          <a:cubicBezTo>
                            <a:pt x="16027" y="11265"/>
                            <a:pt x="32329" y="11173"/>
                            <a:pt x="48447" y="10486"/>
                          </a:cubicBezTo>
                          <a:cubicBezTo>
                            <a:pt x="64566" y="9754"/>
                            <a:pt x="80684" y="8838"/>
                            <a:pt x="96803" y="7830"/>
                          </a:cubicBezTo>
                          <a:cubicBezTo>
                            <a:pt x="129040" y="5770"/>
                            <a:pt x="161186" y="3160"/>
                            <a:pt x="193331" y="0"/>
                          </a:cubicBezTo>
                          <a:cubicBezTo>
                            <a:pt x="161186" y="2793"/>
                            <a:pt x="128948" y="5037"/>
                            <a:pt x="96757" y="6731"/>
                          </a:cubicBezTo>
                          <a:cubicBezTo>
                            <a:pt x="80639" y="7556"/>
                            <a:pt x="64520" y="8288"/>
                            <a:pt x="48402" y="8838"/>
                          </a:cubicBezTo>
                          <a:cubicBezTo>
                            <a:pt x="32329" y="9342"/>
                            <a:pt x="16119" y="9204"/>
                            <a:pt x="412" y="6136"/>
                          </a:cubicBezTo>
                          <a:lnTo>
                            <a:pt x="0" y="8334"/>
                          </a:lnTo>
                          <a:close/>
                        </a:path>
                      </a:pathLst>
                    </a:custGeom>
                    <a:solidFill>
                      <a:srgbClr val="A0BDAB"/>
                    </a:solidFill>
                    <a:ln w="4577" cap="flat">
                      <a:noFill/>
                      <a:prstDash val="solid"/>
                      <a:miter/>
                    </a:ln>
                  </p:spPr>
                  <p:txBody>
                    <a:bodyPr rtlCol="0" anchor="ctr"/>
                    <a:lstStyle/>
                    <a:p>
                      <a:endParaRPr lang="th-TH"/>
                    </a:p>
                  </p:txBody>
                </p:sp>
                <p:sp>
                  <p:nvSpPr>
                    <p:cNvPr id="5355" name="Freeform: Shape 5354">
                      <a:extLst>
                        <a:ext uri="{FF2B5EF4-FFF2-40B4-BE49-F238E27FC236}">
                          <a16:creationId xmlns:a16="http://schemas.microsoft.com/office/drawing/2014/main" id="{B65D29E6-488C-4075-987B-649E32A573DE}"/>
                        </a:ext>
                      </a:extLst>
                    </p:cNvPr>
                    <p:cNvSpPr/>
                    <p:nvPr/>
                  </p:nvSpPr>
                  <p:spPr>
                    <a:xfrm>
                      <a:off x="10311975" y="1228032"/>
                      <a:ext cx="147493" cy="17217"/>
                    </a:xfrm>
                    <a:custGeom>
                      <a:avLst/>
                      <a:gdLst>
                        <a:gd name="connsiteX0" fmla="*/ 732 w 147493"/>
                        <a:gd name="connsiteY0" fmla="*/ 17218 h 17217"/>
                        <a:gd name="connsiteX1" fmla="*/ 18729 w 147493"/>
                        <a:gd name="connsiteY1" fmla="*/ 13280 h 17217"/>
                        <a:gd name="connsiteX2" fmla="*/ 37228 w 147493"/>
                        <a:gd name="connsiteY2" fmla="*/ 13234 h 17217"/>
                        <a:gd name="connsiteX3" fmla="*/ 55774 w 147493"/>
                        <a:gd name="connsiteY3" fmla="*/ 15157 h 17217"/>
                        <a:gd name="connsiteX4" fmla="*/ 65115 w 147493"/>
                        <a:gd name="connsiteY4" fmla="*/ 15890 h 17217"/>
                        <a:gd name="connsiteX5" fmla="*/ 74503 w 147493"/>
                        <a:gd name="connsiteY5" fmla="*/ 15981 h 17217"/>
                        <a:gd name="connsiteX6" fmla="*/ 111548 w 147493"/>
                        <a:gd name="connsiteY6" fmla="*/ 10578 h 17217"/>
                        <a:gd name="connsiteX7" fmla="*/ 147494 w 147493"/>
                        <a:gd name="connsiteY7" fmla="*/ 0 h 17217"/>
                        <a:gd name="connsiteX8" fmla="*/ 111456 w 147493"/>
                        <a:gd name="connsiteY8" fmla="*/ 10028 h 17217"/>
                        <a:gd name="connsiteX9" fmla="*/ 74503 w 147493"/>
                        <a:gd name="connsiteY9" fmla="*/ 14836 h 17217"/>
                        <a:gd name="connsiteX10" fmla="*/ 37365 w 147493"/>
                        <a:gd name="connsiteY10" fmla="*/ 11540 h 17217"/>
                        <a:gd name="connsiteX11" fmla="*/ 18545 w 147493"/>
                        <a:gd name="connsiteY11" fmla="*/ 11311 h 17217"/>
                        <a:gd name="connsiteX12" fmla="*/ 0 w 147493"/>
                        <a:gd name="connsiteY12" fmla="*/ 15111 h 17217"/>
                        <a:gd name="connsiteX13" fmla="*/ 732 w 147493"/>
                        <a:gd name="connsiteY13" fmla="*/ 17218 h 1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93" h="17217">
                          <a:moveTo>
                            <a:pt x="732" y="17218"/>
                          </a:moveTo>
                          <a:cubicBezTo>
                            <a:pt x="6548" y="15249"/>
                            <a:pt x="12638" y="13921"/>
                            <a:pt x="18729" y="13280"/>
                          </a:cubicBezTo>
                          <a:cubicBezTo>
                            <a:pt x="24864" y="12593"/>
                            <a:pt x="31047" y="12730"/>
                            <a:pt x="37228" y="13234"/>
                          </a:cubicBezTo>
                          <a:cubicBezTo>
                            <a:pt x="43410" y="13737"/>
                            <a:pt x="49592" y="14562"/>
                            <a:pt x="55774" y="15157"/>
                          </a:cubicBezTo>
                          <a:cubicBezTo>
                            <a:pt x="58888" y="15478"/>
                            <a:pt x="62001" y="15752"/>
                            <a:pt x="65115" y="15890"/>
                          </a:cubicBezTo>
                          <a:cubicBezTo>
                            <a:pt x="68229" y="15981"/>
                            <a:pt x="71389" y="16073"/>
                            <a:pt x="74503" y="15981"/>
                          </a:cubicBezTo>
                          <a:cubicBezTo>
                            <a:pt x="87004" y="15661"/>
                            <a:pt x="99413" y="13554"/>
                            <a:pt x="111548" y="10578"/>
                          </a:cubicBezTo>
                          <a:cubicBezTo>
                            <a:pt x="123683" y="7602"/>
                            <a:pt x="135588" y="3847"/>
                            <a:pt x="147494" y="0"/>
                          </a:cubicBezTo>
                          <a:cubicBezTo>
                            <a:pt x="135542" y="3618"/>
                            <a:pt x="123591" y="7235"/>
                            <a:pt x="111456" y="10028"/>
                          </a:cubicBezTo>
                          <a:cubicBezTo>
                            <a:pt x="99321" y="12822"/>
                            <a:pt x="86958" y="14699"/>
                            <a:pt x="74503" y="14836"/>
                          </a:cubicBezTo>
                          <a:cubicBezTo>
                            <a:pt x="62047" y="15157"/>
                            <a:pt x="49821" y="12730"/>
                            <a:pt x="37365" y="11540"/>
                          </a:cubicBezTo>
                          <a:cubicBezTo>
                            <a:pt x="31138" y="10944"/>
                            <a:pt x="24819" y="10715"/>
                            <a:pt x="18545" y="11311"/>
                          </a:cubicBezTo>
                          <a:cubicBezTo>
                            <a:pt x="12272" y="11906"/>
                            <a:pt x="6044" y="13142"/>
                            <a:pt x="0" y="15111"/>
                          </a:cubicBezTo>
                          <a:lnTo>
                            <a:pt x="732" y="17218"/>
                          </a:lnTo>
                          <a:close/>
                        </a:path>
                      </a:pathLst>
                    </a:custGeom>
                    <a:solidFill>
                      <a:srgbClr val="A0BDAB"/>
                    </a:solidFill>
                    <a:ln w="4577" cap="flat">
                      <a:noFill/>
                      <a:prstDash val="solid"/>
                      <a:miter/>
                    </a:ln>
                  </p:spPr>
                  <p:txBody>
                    <a:bodyPr rtlCol="0" anchor="ctr"/>
                    <a:lstStyle/>
                    <a:p>
                      <a:endParaRPr lang="th-TH"/>
                    </a:p>
                  </p:txBody>
                </p:sp>
                <p:sp>
                  <p:nvSpPr>
                    <p:cNvPr id="5356" name="Freeform: Shape 5355">
                      <a:extLst>
                        <a:ext uri="{FF2B5EF4-FFF2-40B4-BE49-F238E27FC236}">
                          <a16:creationId xmlns:a16="http://schemas.microsoft.com/office/drawing/2014/main" id="{123A6BF4-F382-47ED-9EA6-DF5F63BCBD0E}"/>
                        </a:ext>
                      </a:extLst>
                    </p:cNvPr>
                    <p:cNvSpPr/>
                    <p:nvPr/>
                  </p:nvSpPr>
                  <p:spPr>
                    <a:xfrm>
                      <a:off x="10397788" y="1165160"/>
                      <a:ext cx="85171" cy="9682"/>
                    </a:xfrm>
                    <a:custGeom>
                      <a:avLst/>
                      <a:gdLst>
                        <a:gd name="connsiteX0" fmla="*/ 0 w 85171"/>
                        <a:gd name="connsiteY0" fmla="*/ 1191 h 9682"/>
                        <a:gd name="connsiteX1" fmla="*/ 5586 w 85171"/>
                        <a:gd name="connsiteY1" fmla="*/ 7006 h 9682"/>
                        <a:gd name="connsiteX2" fmla="*/ 10853 w 85171"/>
                        <a:gd name="connsiteY2" fmla="*/ 9021 h 9682"/>
                        <a:gd name="connsiteX3" fmla="*/ 21751 w 85171"/>
                        <a:gd name="connsiteY3" fmla="*/ 9570 h 9682"/>
                        <a:gd name="connsiteX4" fmla="*/ 43090 w 85171"/>
                        <a:gd name="connsiteY4" fmla="*/ 7785 h 9682"/>
                        <a:gd name="connsiteX5" fmla="*/ 85172 w 85171"/>
                        <a:gd name="connsiteY5" fmla="*/ 0 h 9682"/>
                        <a:gd name="connsiteX6" fmla="*/ 42952 w 85171"/>
                        <a:gd name="connsiteY6" fmla="*/ 6640 h 9682"/>
                        <a:gd name="connsiteX7" fmla="*/ 21659 w 85171"/>
                        <a:gd name="connsiteY7" fmla="*/ 7876 h 9682"/>
                        <a:gd name="connsiteX8" fmla="*/ 11265 w 85171"/>
                        <a:gd name="connsiteY8" fmla="*/ 7098 h 9682"/>
                        <a:gd name="connsiteX9" fmla="*/ 2656 w 85171"/>
                        <a:gd name="connsiteY9" fmla="*/ 962 h 9682"/>
                        <a:gd name="connsiteX10" fmla="*/ 0 w 85171"/>
                        <a:gd name="connsiteY10" fmla="*/ 1191 h 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171" h="9682">
                          <a:moveTo>
                            <a:pt x="0" y="1191"/>
                          </a:moveTo>
                          <a:cubicBezTo>
                            <a:pt x="961" y="2931"/>
                            <a:pt x="3938" y="5999"/>
                            <a:pt x="5586" y="7006"/>
                          </a:cubicBezTo>
                          <a:cubicBezTo>
                            <a:pt x="7235" y="8013"/>
                            <a:pt x="9067" y="8609"/>
                            <a:pt x="10853" y="9021"/>
                          </a:cubicBezTo>
                          <a:cubicBezTo>
                            <a:pt x="14470" y="9799"/>
                            <a:pt x="18179" y="9754"/>
                            <a:pt x="21751" y="9570"/>
                          </a:cubicBezTo>
                          <a:cubicBezTo>
                            <a:pt x="28894" y="9204"/>
                            <a:pt x="36038" y="8609"/>
                            <a:pt x="43090" y="7785"/>
                          </a:cubicBezTo>
                          <a:cubicBezTo>
                            <a:pt x="57285" y="6136"/>
                            <a:pt x="71343" y="3526"/>
                            <a:pt x="85172" y="0"/>
                          </a:cubicBezTo>
                          <a:cubicBezTo>
                            <a:pt x="71251" y="3114"/>
                            <a:pt x="57148" y="5358"/>
                            <a:pt x="42952" y="6640"/>
                          </a:cubicBezTo>
                          <a:cubicBezTo>
                            <a:pt x="35854" y="7281"/>
                            <a:pt x="28757" y="7693"/>
                            <a:pt x="21659" y="7876"/>
                          </a:cubicBezTo>
                          <a:cubicBezTo>
                            <a:pt x="18133" y="7968"/>
                            <a:pt x="14607" y="7922"/>
                            <a:pt x="11265" y="7098"/>
                          </a:cubicBezTo>
                          <a:cubicBezTo>
                            <a:pt x="7968" y="6319"/>
                            <a:pt x="4121" y="3801"/>
                            <a:pt x="2656" y="962"/>
                          </a:cubicBezTo>
                          <a:lnTo>
                            <a:pt x="0" y="1191"/>
                          </a:lnTo>
                          <a:close/>
                        </a:path>
                      </a:pathLst>
                    </a:custGeom>
                    <a:solidFill>
                      <a:srgbClr val="A0BDAB"/>
                    </a:solidFill>
                    <a:ln w="4577" cap="flat">
                      <a:noFill/>
                      <a:prstDash val="solid"/>
                      <a:miter/>
                    </a:ln>
                  </p:spPr>
                  <p:txBody>
                    <a:bodyPr rtlCol="0" anchor="ctr"/>
                    <a:lstStyle/>
                    <a:p>
                      <a:endParaRPr lang="th-TH"/>
                    </a:p>
                  </p:txBody>
                </p:sp>
                <p:sp>
                  <p:nvSpPr>
                    <p:cNvPr id="5357" name="Freeform: Shape 5356">
                      <a:extLst>
                        <a:ext uri="{FF2B5EF4-FFF2-40B4-BE49-F238E27FC236}">
                          <a16:creationId xmlns:a16="http://schemas.microsoft.com/office/drawing/2014/main" id="{2BF15E35-DAF0-4E67-9D71-E06E42AA7AD6}"/>
                        </a:ext>
                      </a:extLst>
                    </p:cNvPr>
                    <p:cNvSpPr/>
                    <p:nvPr/>
                  </p:nvSpPr>
                  <p:spPr>
                    <a:xfrm>
                      <a:off x="9945668" y="1331108"/>
                      <a:ext cx="61152" cy="166406"/>
                    </a:xfrm>
                    <a:custGeom>
                      <a:avLst/>
                      <a:gdLst>
                        <a:gd name="connsiteX0" fmla="*/ 2677 w 61152"/>
                        <a:gd name="connsiteY0" fmla="*/ 166131 h 166406"/>
                        <a:gd name="connsiteX1" fmla="*/ 4096 w 61152"/>
                        <a:gd name="connsiteY1" fmla="*/ 144380 h 166406"/>
                        <a:gd name="connsiteX2" fmla="*/ 10553 w 61152"/>
                        <a:gd name="connsiteY2" fmla="*/ 123179 h 166406"/>
                        <a:gd name="connsiteX3" fmla="*/ 25481 w 61152"/>
                        <a:gd name="connsiteY3" fmla="*/ 81188 h 166406"/>
                        <a:gd name="connsiteX4" fmla="*/ 40455 w 61152"/>
                        <a:gd name="connsiteY4" fmla="*/ 39197 h 166406"/>
                        <a:gd name="connsiteX5" fmla="*/ 49155 w 61152"/>
                        <a:gd name="connsiteY5" fmla="*/ 18729 h 166406"/>
                        <a:gd name="connsiteX6" fmla="*/ 61152 w 61152"/>
                        <a:gd name="connsiteY6" fmla="*/ 0 h 166406"/>
                        <a:gd name="connsiteX7" fmla="*/ 48880 w 61152"/>
                        <a:gd name="connsiteY7" fmla="*/ 18591 h 166406"/>
                        <a:gd name="connsiteX8" fmla="*/ 39905 w 61152"/>
                        <a:gd name="connsiteY8" fmla="*/ 39014 h 166406"/>
                        <a:gd name="connsiteX9" fmla="*/ 24382 w 61152"/>
                        <a:gd name="connsiteY9" fmla="*/ 80822 h 166406"/>
                        <a:gd name="connsiteX10" fmla="*/ 8904 w 61152"/>
                        <a:gd name="connsiteY10" fmla="*/ 122630 h 166406"/>
                        <a:gd name="connsiteX11" fmla="*/ 2081 w 61152"/>
                        <a:gd name="connsiteY11" fmla="*/ 143968 h 166406"/>
                        <a:gd name="connsiteX12" fmla="*/ 341 w 61152"/>
                        <a:gd name="connsiteY12" fmla="*/ 166406 h 166406"/>
                        <a:gd name="connsiteX13" fmla="*/ 2677 w 61152"/>
                        <a:gd name="connsiteY13" fmla="*/ 166131 h 166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152" h="166406">
                          <a:moveTo>
                            <a:pt x="2677" y="166131"/>
                          </a:moveTo>
                          <a:cubicBezTo>
                            <a:pt x="1761" y="158942"/>
                            <a:pt x="2540" y="151569"/>
                            <a:pt x="4096" y="144380"/>
                          </a:cubicBezTo>
                          <a:cubicBezTo>
                            <a:pt x="5699" y="137191"/>
                            <a:pt x="8080" y="130185"/>
                            <a:pt x="10553" y="123179"/>
                          </a:cubicBezTo>
                          <a:lnTo>
                            <a:pt x="25481" y="81188"/>
                          </a:lnTo>
                          <a:cubicBezTo>
                            <a:pt x="30472" y="67176"/>
                            <a:pt x="35372" y="53164"/>
                            <a:pt x="40455" y="39197"/>
                          </a:cubicBezTo>
                          <a:cubicBezTo>
                            <a:pt x="43065" y="32237"/>
                            <a:pt x="45812" y="25323"/>
                            <a:pt x="49155" y="18729"/>
                          </a:cubicBezTo>
                          <a:cubicBezTo>
                            <a:pt x="52452" y="12089"/>
                            <a:pt x="56436" y="5724"/>
                            <a:pt x="61152" y="0"/>
                          </a:cubicBezTo>
                          <a:cubicBezTo>
                            <a:pt x="56344" y="5678"/>
                            <a:pt x="52315" y="11997"/>
                            <a:pt x="48880" y="18591"/>
                          </a:cubicBezTo>
                          <a:cubicBezTo>
                            <a:pt x="45446" y="25185"/>
                            <a:pt x="42561" y="32100"/>
                            <a:pt x="39905" y="39014"/>
                          </a:cubicBezTo>
                          <a:cubicBezTo>
                            <a:pt x="34639" y="52935"/>
                            <a:pt x="29556" y="66901"/>
                            <a:pt x="24382" y="80822"/>
                          </a:cubicBezTo>
                          <a:lnTo>
                            <a:pt x="8904" y="122630"/>
                          </a:lnTo>
                          <a:cubicBezTo>
                            <a:pt x="6340" y="129590"/>
                            <a:pt x="3822" y="136642"/>
                            <a:pt x="2081" y="143968"/>
                          </a:cubicBezTo>
                          <a:cubicBezTo>
                            <a:pt x="341" y="151249"/>
                            <a:pt x="-529" y="158850"/>
                            <a:pt x="341" y="166406"/>
                          </a:cubicBezTo>
                          <a:lnTo>
                            <a:pt x="2677" y="166131"/>
                          </a:lnTo>
                          <a:close/>
                        </a:path>
                      </a:pathLst>
                    </a:custGeom>
                    <a:solidFill>
                      <a:srgbClr val="A0BDAB"/>
                    </a:solidFill>
                    <a:ln w="4577" cap="flat">
                      <a:noFill/>
                      <a:prstDash val="solid"/>
                      <a:miter/>
                    </a:ln>
                  </p:spPr>
                  <p:txBody>
                    <a:bodyPr rtlCol="0" anchor="ctr"/>
                    <a:lstStyle/>
                    <a:p>
                      <a:endParaRPr lang="th-TH"/>
                    </a:p>
                  </p:txBody>
                </p:sp>
                <p:sp>
                  <p:nvSpPr>
                    <p:cNvPr id="5358" name="Freeform: Shape 5357">
                      <a:extLst>
                        <a:ext uri="{FF2B5EF4-FFF2-40B4-BE49-F238E27FC236}">
                          <a16:creationId xmlns:a16="http://schemas.microsoft.com/office/drawing/2014/main" id="{8684B270-A2B5-4CC7-AF73-5244B15936D8}"/>
                        </a:ext>
                      </a:extLst>
                    </p:cNvPr>
                    <p:cNvSpPr/>
                    <p:nvPr/>
                  </p:nvSpPr>
                  <p:spPr>
                    <a:xfrm>
                      <a:off x="10039195" y="1228627"/>
                      <a:ext cx="77341" cy="214807"/>
                    </a:xfrm>
                    <a:custGeom>
                      <a:avLst/>
                      <a:gdLst>
                        <a:gd name="connsiteX0" fmla="*/ 2290 w 77341"/>
                        <a:gd name="connsiteY0" fmla="*/ 214808 h 214807"/>
                        <a:gd name="connsiteX1" fmla="*/ 11493 w 77341"/>
                        <a:gd name="connsiteY1" fmla="*/ 158393 h 214807"/>
                        <a:gd name="connsiteX2" fmla="*/ 19690 w 77341"/>
                        <a:gd name="connsiteY2" fmla="*/ 131055 h 214807"/>
                        <a:gd name="connsiteX3" fmla="*/ 31962 w 77341"/>
                        <a:gd name="connsiteY3" fmla="*/ 105274 h 214807"/>
                        <a:gd name="connsiteX4" fmla="*/ 39060 w 77341"/>
                        <a:gd name="connsiteY4" fmla="*/ 92773 h 214807"/>
                        <a:gd name="connsiteX5" fmla="*/ 45517 w 77341"/>
                        <a:gd name="connsiteY5" fmla="*/ 79952 h 214807"/>
                        <a:gd name="connsiteX6" fmla="*/ 56461 w 77341"/>
                        <a:gd name="connsiteY6" fmla="*/ 53438 h 214807"/>
                        <a:gd name="connsiteX7" fmla="*/ 77341 w 77341"/>
                        <a:gd name="connsiteY7" fmla="*/ 0 h 214807"/>
                        <a:gd name="connsiteX8" fmla="*/ 55957 w 77341"/>
                        <a:gd name="connsiteY8" fmla="*/ 53210 h 214807"/>
                        <a:gd name="connsiteX9" fmla="*/ 44738 w 77341"/>
                        <a:gd name="connsiteY9" fmla="*/ 79585 h 214807"/>
                        <a:gd name="connsiteX10" fmla="*/ 38190 w 77341"/>
                        <a:gd name="connsiteY10" fmla="*/ 92316 h 214807"/>
                        <a:gd name="connsiteX11" fmla="*/ 31001 w 77341"/>
                        <a:gd name="connsiteY11" fmla="*/ 104725 h 214807"/>
                        <a:gd name="connsiteX12" fmla="*/ 18362 w 77341"/>
                        <a:gd name="connsiteY12" fmla="*/ 130551 h 214807"/>
                        <a:gd name="connsiteX13" fmla="*/ 9799 w 77341"/>
                        <a:gd name="connsiteY13" fmla="*/ 157980 h 214807"/>
                        <a:gd name="connsiteX14" fmla="*/ 0 w 77341"/>
                        <a:gd name="connsiteY14" fmla="*/ 214487 h 214807"/>
                        <a:gd name="connsiteX15" fmla="*/ 2290 w 77341"/>
                        <a:gd name="connsiteY15" fmla="*/ 214808 h 21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7341" h="214807">
                          <a:moveTo>
                            <a:pt x="2290" y="214808"/>
                          </a:moveTo>
                          <a:cubicBezTo>
                            <a:pt x="4671" y="195896"/>
                            <a:pt x="7143" y="176938"/>
                            <a:pt x="11493" y="158393"/>
                          </a:cubicBezTo>
                          <a:cubicBezTo>
                            <a:pt x="13646" y="149097"/>
                            <a:pt x="16302" y="139939"/>
                            <a:pt x="19690" y="131055"/>
                          </a:cubicBezTo>
                          <a:cubicBezTo>
                            <a:pt x="23079" y="122126"/>
                            <a:pt x="27200" y="113563"/>
                            <a:pt x="31962" y="105274"/>
                          </a:cubicBezTo>
                          <a:cubicBezTo>
                            <a:pt x="34344" y="101107"/>
                            <a:pt x="36725" y="96986"/>
                            <a:pt x="39060" y="92773"/>
                          </a:cubicBezTo>
                          <a:cubicBezTo>
                            <a:pt x="41349" y="88561"/>
                            <a:pt x="43502" y="84302"/>
                            <a:pt x="45517" y="79952"/>
                          </a:cubicBezTo>
                          <a:cubicBezTo>
                            <a:pt x="49501" y="71251"/>
                            <a:pt x="52981" y="62322"/>
                            <a:pt x="56461" y="53438"/>
                          </a:cubicBezTo>
                          <a:lnTo>
                            <a:pt x="77341" y="0"/>
                          </a:lnTo>
                          <a:lnTo>
                            <a:pt x="55957" y="53210"/>
                          </a:lnTo>
                          <a:cubicBezTo>
                            <a:pt x="52385" y="62093"/>
                            <a:pt x="48814" y="70931"/>
                            <a:pt x="44738" y="79585"/>
                          </a:cubicBezTo>
                          <a:cubicBezTo>
                            <a:pt x="42723" y="83890"/>
                            <a:pt x="40525" y="88148"/>
                            <a:pt x="38190" y="92316"/>
                          </a:cubicBezTo>
                          <a:cubicBezTo>
                            <a:pt x="35854" y="96483"/>
                            <a:pt x="33382" y="100558"/>
                            <a:pt x="31001" y="104725"/>
                          </a:cubicBezTo>
                          <a:cubicBezTo>
                            <a:pt x="26101" y="112967"/>
                            <a:pt x="21842" y="121622"/>
                            <a:pt x="18362" y="130551"/>
                          </a:cubicBezTo>
                          <a:cubicBezTo>
                            <a:pt x="14882" y="139481"/>
                            <a:pt x="12089" y="148685"/>
                            <a:pt x="9799" y="157980"/>
                          </a:cubicBezTo>
                          <a:cubicBezTo>
                            <a:pt x="5266" y="176617"/>
                            <a:pt x="2610" y="195575"/>
                            <a:pt x="0" y="214487"/>
                          </a:cubicBezTo>
                          <a:lnTo>
                            <a:pt x="2290" y="214808"/>
                          </a:lnTo>
                          <a:close/>
                        </a:path>
                      </a:pathLst>
                    </a:custGeom>
                    <a:solidFill>
                      <a:srgbClr val="A0BDAB"/>
                    </a:solidFill>
                    <a:ln w="4577" cap="flat">
                      <a:noFill/>
                      <a:prstDash val="solid"/>
                      <a:miter/>
                    </a:ln>
                  </p:spPr>
                  <p:txBody>
                    <a:bodyPr rtlCol="0" anchor="ctr"/>
                    <a:lstStyle/>
                    <a:p>
                      <a:endParaRPr lang="th-TH"/>
                    </a:p>
                  </p:txBody>
                </p:sp>
                <p:sp>
                  <p:nvSpPr>
                    <p:cNvPr id="5359" name="Freeform: Shape 5358">
                      <a:extLst>
                        <a:ext uri="{FF2B5EF4-FFF2-40B4-BE49-F238E27FC236}">
                          <a16:creationId xmlns:a16="http://schemas.microsoft.com/office/drawing/2014/main" id="{B0CBECC9-950A-4F5A-9788-C299CF133A2C}"/>
                        </a:ext>
                      </a:extLst>
                    </p:cNvPr>
                    <p:cNvSpPr/>
                    <p:nvPr/>
                  </p:nvSpPr>
                  <p:spPr>
                    <a:xfrm>
                      <a:off x="10148430" y="1171296"/>
                      <a:ext cx="54469" cy="197406"/>
                    </a:xfrm>
                    <a:custGeom>
                      <a:avLst/>
                      <a:gdLst>
                        <a:gd name="connsiteX0" fmla="*/ 2405 w 54469"/>
                        <a:gd name="connsiteY0" fmla="*/ 197269 h 197406"/>
                        <a:gd name="connsiteX1" fmla="*/ 2725 w 54469"/>
                        <a:gd name="connsiteY1" fmla="*/ 171718 h 197406"/>
                        <a:gd name="connsiteX2" fmla="*/ 3321 w 54469"/>
                        <a:gd name="connsiteY2" fmla="*/ 165353 h 197406"/>
                        <a:gd name="connsiteX3" fmla="*/ 4099 w 54469"/>
                        <a:gd name="connsiteY3" fmla="*/ 158988 h 197406"/>
                        <a:gd name="connsiteX4" fmla="*/ 5015 w 54469"/>
                        <a:gd name="connsiteY4" fmla="*/ 152669 h 197406"/>
                        <a:gd name="connsiteX5" fmla="*/ 6160 w 54469"/>
                        <a:gd name="connsiteY5" fmla="*/ 146349 h 197406"/>
                        <a:gd name="connsiteX6" fmla="*/ 11929 w 54469"/>
                        <a:gd name="connsiteY6" fmla="*/ 121347 h 197406"/>
                        <a:gd name="connsiteX7" fmla="*/ 15455 w 54469"/>
                        <a:gd name="connsiteY7" fmla="*/ 108984 h 197406"/>
                        <a:gd name="connsiteX8" fmla="*/ 19348 w 54469"/>
                        <a:gd name="connsiteY8" fmla="*/ 96757 h 197406"/>
                        <a:gd name="connsiteX9" fmla="*/ 36657 w 54469"/>
                        <a:gd name="connsiteY9" fmla="*/ 48310 h 197406"/>
                        <a:gd name="connsiteX10" fmla="*/ 54470 w 54469"/>
                        <a:gd name="connsiteY10" fmla="*/ 0 h 197406"/>
                        <a:gd name="connsiteX11" fmla="*/ 36107 w 54469"/>
                        <a:gd name="connsiteY11" fmla="*/ 48127 h 197406"/>
                        <a:gd name="connsiteX12" fmla="*/ 18249 w 54469"/>
                        <a:gd name="connsiteY12" fmla="*/ 96437 h 197406"/>
                        <a:gd name="connsiteX13" fmla="*/ 14219 w 54469"/>
                        <a:gd name="connsiteY13" fmla="*/ 108663 h 197406"/>
                        <a:gd name="connsiteX14" fmla="*/ 10556 w 54469"/>
                        <a:gd name="connsiteY14" fmla="*/ 121027 h 197406"/>
                        <a:gd name="connsiteX15" fmla="*/ 4465 w 54469"/>
                        <a:gd name="connsiteY15" fmla="*/ 146075 h 197406"/>
                        <a:gd name="connsiteX16" fmla="*/ 3275 w 54469"/>
                        <a:gd name="connsiteY16" fmla="*/ 152394 h 197406"/>
                        <a:gd name="connsiteX17" fmla="*/ 2268 w 54469"/>
                        <a:gd name="connsiteY17" fmla="*/ 158759 h 197406"/>
                        <a:gd name="connsiteX18" fmla="*/ 1443 w 54469"/>
                        <a:gd name="connsiteY18" fmla="*/ 165170 h 197406"/>
                        <a:gd name="connsiteX19" fmla="*/ 756 w 54469"/>
                        <a:gd name="connsiteY19" fmla="*/ 171581 h 197406"/>
                        <a:gd name="connsiteX20" fmla="*/ 161 w 54469"/>
                        <a:gd name="connsiteY20" fmla="*/ 197407 h 197406"/>
                        <a:gd name="connsiteX21" fmla="*/ 2405 w 54469"/>
                        <a:gd name="connsiteY21" fmla="*/ 197269 h 197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469" h="197406">
                          <a:moveTo>
                            <a:pt x="2405" y="197269"/>
                          </a:moveTo>
                          <a:cubicBezTo>
                            <a:pt x="2039" y="188752"/>
                            <a:pt x="2039" y="180235"/>
                            <a:pt x="2725" y="171718"/>
                          </a:cubicBezTo>
                          <a:cubicBezTo>
                            <a:pt x="2863" y="169612"/>
                            <a:pt x="3138" y="167459"/>
                            <a:pt x="3321" y="165353"/>
                          </a:cubicBezTo>
                          <a:cubicBezTo>
                            <a:pt x="3550" y="163246"/>
                            <a:pt x="3733" y="161094"/>
                            <a:pt x="4099" y="158988"/>
                          </a:cubicBezTo>
                          <a:lnTo>
                            <a:pt x="5015" y="152669"/>
                          </a:lnTo>
                          <a:lnTo>
                            <a:pt x="6160" y="146349"/>
                          </a:lnTo>
                          <a:cubicBezTo>
                            <a:pt x="7763" y="137970"/>
                            <a:pt x="9640" y="129590"/>
                            <a:pt x="11929" y="121347"/>
                          </a:cubicBezTo>
                          <a:cubicBezTo>
                            <a:pt x="12983" y="117180"/>
                            <a:pt x="14265" y="113105"/>
                            <a:pt x="15455" y="108984"/>
                          </a:cubicBezTo>
                          <a:cubicBezTo>
                            <a:pt x="16737" y="104908"/>
                            <a:pt x="17974" y="100787"/>
                            <a:pt x="19348" y="96757"/>
                          </a:cubicBezTo>
                          <a:cubicBezTo>
                            <a:pt x="24705" y="80456"/>
                            <a:pt x="30750" y="64383"/>
                            <a:pt x="36657" y="48310"/>
                          </a:cubicBezTo>
                          <a:lnTo>
                            <a:pt x="54470" y="0"/>
                          </a:lnTo>
                          <a:lnTo>
                            <a:pt x="36107" y="48127"/>
                          </a:lnTo>
                          <a:cubicBezTo>
                            <a:pt x="30017" y="64154"/>
                            <a:pt x="23790" y="80181"/>
                            <a:pt x="18249" y="96437"/>
                          </a:cubicBezTo>
                          <a:cubicBezTo>
                            <a:pt x="16829" y="100466"/>
                            <a:pt x="15547" y="104588"/>
                            <a:pt x="14219" y="108663"/>
                          </a:cubicBezTo>
                          <a:cubicBezTo>
                            <a:pt x="12983" y="112784"/>
                            <a:pt x="11655" y="116860"/>
                            <a:pt x="10556" y="121027"/>
                          </a:cubicBezTo>
                          <a:cubicBezTo>
                            <a:pt x="8175" y="129269"/>
                            <a:pt x="6160" y="137649"/>
                            <a:pt x="4465" y="146075"/>
                          </a:cubicBezTo>
                          <a:lnTo>
                            <a:pt x="3275" y="152394"/>
                          </a:lnTo>
                          <a:lnTo>
                            <a:pt x="2268" y="158759"/>
                          </a:lnTo>
                          <a:cubicBezTo>
                            <a:pt x="1901" y="160865"/>
                            <a:pt x="1672" y="163018"/>
                            <a:pt x="1443" y="165170"/>
                          </a:cubicBezTo>
                          <a:cubicBezTo>
                            <a:pt x="1214" y="167322"/>
                            <a:pt x="894" y="169428"/>
                            <a:pt x="756" y="171581"/>
                          </a:cubicBezTo>
                          <a:cubicBezTo>
                            <a:pt x="-22" y="180143"/>
                            <a:pt x="-159" y="188798"/>
                            <a:pt x="161" y="197407"/>
                          </a:cubicBezTo>
                          <a:lnTo>
                            <a:pt x="2405" y="197269"/>
                          </a:lnTo>
                          <a:close/>
                        </a:path>
                      </a:pathLst>
                    </a:custGeom>
                    <a:solidFill>
                      <a:srgbClr val="A0BDAB"/>
                    </a:solidFill>
                    <a:ln w="4577" cap="flat">
                      <a:noFill/>
                      <a:prstDash val="solid"/>
                      <a:miter/>
                    </a:ln>
                  </p:spPr>
                  <p:txBody>
                    <a:bodyPr rtlCol="0" anchor="ctr"/>
                    <a:lstStyle/>
                    <a:p>
                      <a:endParaRPr lang="th-TH"/>
                    </a:p>
                  </p:txBody>
                </p:sp>
                <p:sp>
                  <p:nvSpPr>
                    <p:cNvPr id="5360" name="Freeform: Shape 5359">
                      <a:extLst>
                        <a:ext uri="{FF2B5EF4-FFF2-40B4-BE49-F238E27FC236}">
                          <a16:creationId xmlns:a16="http://schemas.microsoft.com/office/drawing/2014/main" id="{65F31BB7-8D08-4F7A-ACCD-972B5E4193B2}"/>
                        </a:ext>
                      </a:extLst>
                    </p:cNvPr>
                    <p:cNvSpPr/>
                    <p:nvPr/>
                  </p:nvSpPr>
                  <p:spPr>
                    <a:xfrm>
                      <a:off x="10217690" y="1128069"/>
                      <a:ext cx="58475" cy="189118"/>
                    </a:xfrm>
                    <a:custGeom>
                      <a:avLst/>
                      <a:gdLst>
                        <a:gd name="connsiteX0" fmla="*/ 2198 w 58475"/>
                        <a:gd name="connsiteY0" fmla="*/ 189119 h 189118"/>
                        <a:gd name="connsiteX1" fmla="*/ 14882 w 58475"/>
                        <a:gd name="connsiteY1" fmla="*/ 141495 h 189118"/>
                        <a:gd name="connsiteX2" fmla="*/ 29352 w 58475"/>
                        <a:gd name="connsiteY2" fmla="*/ 94330 h 189118"/>
                        <a:gd name="connsiteX3" fmla="*/ 58475 w 58475"/>
                        <a:gd name="connsiteY3" fmla="*/ 0 h 189118"/>
                        <a:gd name="connsiteX4" fmla="*/ 28253 w 58475"/>
                        <a:gd name="connsiteY4" fmla="*/ 94010 h 189118"/>
                        <a:gd name="connsiteX5" fmla="*/ 13234 w 58475"/>
                        <a:gd name="connsiteY5" fmla="*/ 141038 h 189118"/>
                        <a:gd name="connsiteX6" fmla="*/ 0 w 58475"/>
                        <a:gd name="connsiteY6" fmla="*/ 188660 h 189118"/>
                        <a:gd name="connsiteX7" fmla="*/ 2198 w 58475"/>
                        <a:gd name="connsiteY7" fmla="*/ 189119 h 18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75" h="189118">
                          <a:moveTo>
                            <a:pt x="2198" y="189119"/>
                          </a:moveTo>
                          <a:cubicBezTo>
                            <a:pt x="5770" y="173092"/>
                            <a:pt x="10166" y="157248"/>
                            <a:pt x="14882" y="141495"/>
                          </a:cubicBezTo>
                          <a:cubicBezTo>
                            <a:pt x="19599" y="125743"/>
                            <a:pt x="24498" y="110037"/>
                            <a:pt x="29352" y="94330"/>
                          </a:cubicBezTo>
                          <a:lnTo>
                            <a:pt x="58475" y="0"/>
                          </a:lnTo>
                          <a:lnTo>
                            <a:pt x="28253" y="94010"/>
                          </a:lnTo>
                          <a:cubicBezTo>
                            <a:pt x="23216" y="109670"/>
                            <a:pt x="18133" y="125331"/>
                            <a:pt x="13234" y="141038"/>
                          </a:cubicBezTo>
                          <a:cubicBezTo>
                            <a:pt x="8334" y="156744"/>
                            <a:pt x="3755" y="172588"/>
                            <a:pt x="0" y="188660"/>
                          </a:cubicBezTo>
                          <a:lnTo>
                            <a:pt x="2198" y="189119"/>
                          </a:lnTo>
                          <a:close/>
                        </a:path>
                      </a:pathLst>
                    </a:custGeom>
                    <a:solidFill>
                      <a:srgbClr val="A0BDAB"/>
                    </a:solidFill>
                    <a:ln w="4577" cap="flat">
                      <a:noFill/>
                      <a:prstDash val="solid"/>
                      <a:miter/>
                    </a:ln>
                  </p:spPr>
                  <p:txBody>
                    <a:bodyPr rtlCol="0" anchor="ctr"/>
                    <a:lstStyle/>
                    <a:p>
                      <a:endParaRPr lang="th-TH"/>
                    </a:p>
                  </p:txBody>
                </p:sp>
                <p:sp>
                  <p:nvSpPr>
                    <p:cNvPr id="5361" name="Freeform: Shape 5360">
                      <a:extLst>
                        <a:ext uri="{FF2B5EF4-FFF2-40B4-BE49-F238E27FC236}">
                          <a16:creationId xmlns:a16="http://schemas.microsoft.com/office/drawing/2014/main" id="{8CA7B8F6-CA3B-42E4-BF35-59833A81B3FE}"/>
                        </a:ext>
                      </a:extLst>
                    </p:cNvPr>
                    <p:cNvSpPr/>
                    <p:nvPr/>
                  </p:nvSpPr>
                  <p:spPr>
                    <a:xfrm>
                      <a:off x="10298879" y="1096931"/>
                      <a:ext cx="39242" cy="150836"/>
                    </a:xfrm>
                    <a:custGeom>
                      <a:avLst/>
                      <a:gdLst>
                        <a:gd name="connsiteX0" fmla="*/ 2244 w 39242"/>
                        <a:gd name="connsiteY0" fmla="*/ 150837 h 150836"/>
                        <a:gd name="connsiteX1" fmla="*/ 39243 w 39242"/>
                        <a:gd name="connsiteY1" fmla="*/ 0 h 150836"/>
                        <a:gd name="connsiteX2" fmla="*/ 0 w 39242"/>
                        <a:gd name="connsiteY2" fmla="*/ 150608 h 150836"/>
                        <a:gd name="connsiteX3" fmla="*/ 2244 w 39242"/>
                        <a:gd name="connsiteY3" fmla="*/ 150837 h 150836"/>
                      </a:gdLst>
                      <a:ahLst/>
                      <a:cxnLst>
                        <a:cxn ang="0">
                          <a:pos x="connsiteX0" y="connsiteY0"/>
                        </a:cxn>
                        <a:cxn ang="0">
                          <a:pos x="connsiteX1" y="connsiteY1"/>
                        </a:cxn>
                        <a:cxn ang="0">
                          <a:pos x="connsiteX2" y="connsiteY2"/>
                        </a:cxn>
                        <a:cxn ang="0">
                          <a:pos x="connsiteX3" y="connsiteY3"/>
                        </a:cxn>
                      </a:cxnLst>
                      <a:rect l="l" t="t" r="r" b="b"/>
                      <a:pathLst>
                        <a:path w="39242" h="150836">
                          <a:moveTo>
                            <a:pt x="2244" y="150837"/>
                          </a:moveTo>
                          <a:cubicBezTo>
                            <a:pt x="7738" y="99276"/>
                            <a:pt x="20194" y="48401"/>
                            <a:pt x="39243" y="0"/>
                          </a:cubicBezTo>
                          <a:cubicBezTo>
                            <a:pt x="19507" y="48127"/>
                            <a:pt x="6228" y="98909"/>
                            <a:pt x="0" y="150608"/>
                          </a:cubicBezTo>
                          <a:lnTo>
                            <a:pt x="2244" y="150837"/>
                          </a:lnTo>
                          <a:close/>
                        </a:path>
                      </a:pathLst>
                    </a:custGeom>
                    <a:solidFill>
                      <a:srgbClr val="A0BDAB"/>
                    </a:solidFill>
                    <a:ln w="4577" cap="flat">
                      <a:noFill/>
                      <a:prstDash val="solid"/>
                      <a:miter/>
                    </a:ln>
                  </p:spPr>
                  <p:txBody>
                    <a:bodyPr rtlCol="0" anchor="ctr"/>
                    <a:lstStyle/>
                    <a:p>
                      <a:endParaRPr lang="th-TH"/>
                    </a:p>
                  </p:txBody>
                </p:sp>
                <p:sp>
                  <p:nvSpPr>
                    <p:cNvPr id="5362" name="Freeform: Shape 5361">
                      <a:extLst>
                        <a:ext uri="{FF2B5EF4-FFF2-40B4-BE49-F238E27FC236}">
                          <a16:creationId xmlns:a16="http://schemas.microsoft.com/office/drawing/2014/main" id="{0AB68D0B-0DF1-40F9-990B-5216FDE9F2D1}"/>
                        </a:ext>
                      </a:extLst>
                    </p:cNvPr>
                    <p:cNvSpPr/>
                    <p:nvPr/>
                  </p:nvSpPr>
                  <p:spPr>
                    <a:xfrm>
                      <a:off x="10382814" y="1063870"/>
                      <a:ext cx="44692" cy="110219"/>
                    </a:xfrm>
                    <a:custGeom>
                      <a:avLst/>
                      <a:gdLst>
                        <a:gd name="connsiteX0" fmla="*/ 2244 w 44692"/>
                        <a:gd name="connsiteY0" fmla="*/ 110220 h 110219"/>
                        <a:gd name="connsiteX1" fmla="*/ 44692 w 44692"/>
                        <a:gd name="connsiteY1" fmla="*/ 0 h 110219"/>
                        <a:gd name="connsiteX2" fmla="*/ 0 w 44692"/>
                        <a:gd name="connsiteY2" fmla="*/ 109899 h 110219"/>
                        <a:gd name="connsiteX3" fmla="*/ 2244 w 44692"/>
                        <a:gd name="connsiteY3" fmla="*/ 110220 h 110219"/>
                      </a:gdLst>
                      <a:ahLst/>
                      <a:cxnLst>
                        <a:cxn ang="0">
                          <a:pos x="connsiteX0" y="connsiteY0"/>
                        </a:cxn>
                        <a:cxn ang="0">
                          <a:pos x="connsiteX1" y="connsiteY1"/>
                        </a:cxn>
                        <a:cxn ang="0">
                          <a:pos x="connsiteX2" y="connsiteY2"/>
                        </a:cxn>
                        <a:cxn ang="0">
                          <a:pos x="connsiteX3" y="connsiteY3"/>
                        </a:cxn>
                      </a:cxnLst>
                      <a:rect l="l" t="t" r="r" b="b"/>
                      <a:pathLst>
                        <a:path w="44692" h="110219">
                          <a:moveTo>
                            <a:pt x="2244" y="110220"/>
                          </a:moveTo>
                          <a:cubicBezTo>
                            <a:pt x="7510" y="70977"/>
                            <a:pt x="22163" y="32878"/>
                            <a:pt x="44692" y="0"/>
                          </a:cubicBezTo>
                          <a:cubicBezTo>
                            <a:pt x="21522" y="32420"/>
                            <a:pt x="6044" y="70381"/>
                            <a:pt x="0" y="109899"/>
                          </a:cubicBezTo>
                          <a:lnTo>
                            <a:pt x="2244" y="110220"/>
                          </a:lnTo>
                          <a:close/>
                        </a:path>
                      </a:pathLst>
                    </a:custGeom>
                    <a:solidFill>
                      <a:srgbClr val="A0BDAB"/>
                    </a:solidFill>
                    <a:ln w="4577" cap="flat">
                      <a:noFill/>
                      <a:prstDash val="solid"/>
                      <a:miter/>
                    </a:ln>
                  </p:spPr>
                  <p:txBody>
                    <a:bodyPr rtlCol="0" anchor="ctr"/>
                    <a:lstStyle/>
                    <a:p>
                      <a:endParaRPr lang="th-TH"/>
                    </a:p>
                  </p:txBody>
                </p:sp>
              </p:grpSp>
            </p:grpSp>
          </p:grpSp>
          <p:grpSp>
            <p:nvGrpSpPr>
              <p:cNvPr id="5250" name="Graphic 4">
                <a:extLst>
                  <a:ext uri="{FF2B5EF4-FFF2-40B4-BE49-F238E27FC236}">
                    <a16:creationId xmlns:a16="http://schemas.microsoft.com/office/drawing/2014/main" id="{45C24A70-3882-401E-B00A-86DE6301BD4A}"/>
                  </a:ext>
                </a:extLst>
              </p:cNvPr>
              <p:cNvGrpSpPr/>
              <p:nvPr/>
            </p:nvGrpSpPr>
            <p:grpSpPr>
              <a:xfrm>
                <a:off x="9912534" y="1350964"/>
                <a:ext cx="641997" cy="545789"/>
                <a:chOff x="9912534" y="1350964"/>
                <a:chExt cx="641997" cy="545789"/>
              </a:xfrm>
            </p:grpSpPr>
            <p:grpSp>
              <p:nvGrpSpPr>
                <p:cNvPr id="5327" name="Graphic 4">
                  <a:extLst>
                    <a:ext uri="{FF2B5EF4-FFF2-40B4-BE49-F238E27FC236}">
                      <a16:creationId xmlns:a16="http://schemas.microsoft.com/office/drawing/2014/main" id="{3578FB32-6ED1-4E49-901D-4DFEDC6AAED8}"/>
                    </a:ext>
                  </a:extLst>
                </p:cNvPr>
                <p:cNvGrpSpPr/>
                <p:nvPr/>
              </p:nvGrpSpPr>
              <p:grpSpPr>
                <a:xfrm>
                  <a:off x="9912534" y="1350964"/>
                  <a:ext cx="641997" cy="545789"/>
                  <a:chOff x="9912534" y="1350964"/>
                  <a:chExt cx="641997" cy="545789"/>
                </a:xfrm>
                <a:solidFill>
                  <a:srgbClr val="FBFFFF"/>
                </a:solidFill>
              </p:grpSpPr>
              <p:sp>
                <p:nvSpPr>
                  <p:cNvPr id="5344" name="Freeform: Shape 5343">
                    <a:extLst>
                      <a:ext uri="{FF2B5EF4-FFF2-40B4-BE49-F238E27FC236}">
                        <a16:creationId xmlns:a16="http://schemas.microsoft.com/office/drawing/2014/main" id="{3C97AF13-7E83-4D15-815B-B9633FC29365}"/>
                      </a:ext>
                    </a:extLst>
                  </p:cNvPr>
                  <p:cNvSpPr/>
                  <p:nvPr/>
                </p:nvSpPr>
                <p:spPr>
                  <a:xfrm>
                    <a:off x="9943224" y="1376991"/>
                    <a:ext cx="611307" cy="519762"/>
                  </a:xfrm>
                  <a:custGeom>
                    <a:avLst/>
                    <a:gdLst>
                      <a:gd name="connsiteX0" fmla="*/ 725 w 611307"/>
                      <a:gd name="connsiteY0" fmla="*/ 469133 h 519762"/>
                      <a:gd name="connsiteX1" fmla="*/ 15470 w 611307"/>
                      <a:gd name="connsiteY1" fmla="*/ 495646 h 519762"/>
                      <a:gd name="connsiteX2" fmla="*/ 237146 w 611307"/>
                      <a:gd name="connsiteY2" fmla="*/ 475910 h 519762"/>
                      <a:gd name="connsiteX3" fmla="*/ 488358 w 611307"/>
                      <a:gd name="connsiteY3" fmla="*/ 307718 h 519762"/>
                      <a:gd name="connsiteX4" fmla="*/ 579254 w 611307"/>
                      <a:gd name="connsiteY4" fmla="*/ 150745 h 519762"/>
                      <a:gd name="connsiteX5" fmla="*/ 611308 w 611307"/>
                      <a:gd name="connsiteY5" fmla="*/ 0 h 519762"/>
                      <a:gd name="connsiteX6" fmla="*/ 725 w 611307"/>
                      <a:gd name="connsiteY6" fmla="*/ 469133 h 519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307" h="519762">
                        <a:moveTo>
                          <a:pt x="725" y="469133"/>
                        </a:moveTo>
                        <a:cubicBezTo>
                          <a:pt x="725" y="469133"/>
                          <a:pt x="-4953" y="488320"/>
                          <a:pt x="15470" y="495646"/>
                        </a:cubicBezTo>
                        <a:cubicBezTo>
                          <a:pt x="35893" y="502973"/>
                          <a:pt x="70237" y="556320"/>
                          <a:pt x="237146" y="475910"/>
                        </a:cubicBezTo>
                        <a:cubicBezTo>
                          <a:pt x="404056" y="395500"/>
                          <a:pt x="457998" y="332766"/>
                          <a:pt x="488358" y="307718"/>
                        </a:cubicBezTo>
                        <a:cubicBezTo>
                          <a:pt x="518718" y="282670"/>
                          <a:pt x="573667" y="195575"/>
                          <a:pt x="579254" y="150745"/>
                        </a:cubicBezTo>
                        <a:cubicBezTo>
                          <a:pt x="584840" y="105916"/>
                          <a:pt x="583375" y="25231"/>
                          <a:pt x="611308" y="0"/>
                        </a:cubicBezTo>
                        <a:cubicBezTo>
                          <a:pt x="611262" y="0"/>
                          <a:pt x="108243" y="350991"/>
                          <a:pt x="725" y="469133"/>
                        </a:cubicBezTo>
                        <a:close/>
                      </a:path>
                    </a:pathLst>
                  </a:custGeom>
                  <a:solidFill>
                    <a:srgbClr val="FBFFFF"/>
                  </a:solidFill>
                  <a:ln w="4577" cap="flat">
                    <a:noFill/>
                    <a:prstDash val="solid"/>
                    <a:miter/>
                  </a:ln>
                </p:spPr>
                <p:txBody>
                  <a:bodyPr rtlCol="0" anchor="ctr"/>
                  <a:lstStyle/>
                  <a:p>
                    <a:endParaRPr lang="th-TH"/>
                  </a:p>
                </p:txBody>
              </p:sp>
              <p:sp>
                <p:nvSpPr>
                  <p:cNvPr id="5345" name="Freeform: Shape 5344">
                    <a:extLst>
                      <a:ext uri="{FF2B5EF4-FFF2-40B4-BE49-F238E27FC236}">
                        <a16:creationId xmlns:a16="http://schemas.microsoft.com/office/drawing/2014/main" id="{87C93274-3163-4A26-A20C-B5DAE14C71D7}"/>
                      </a:ext>
                    </a:extLst>
                  </p:cNvPr>
                  <p:cNvSpPr/>
                  <p:nvPr/>
                </p:nvSpPr>
                <p:spPr>
                  <a:xfrm>
                    <a:off x="9912534" y="1350964"/>
                    <a:ext cx="641951" cy="496497"/>
                  </a:xfrm>
                  <a:custGeom>
                    <a:avLst/>
                    <a:gdLst>
                      <a:gd name="connsiteX0" fmla="*/ 43596 w 641951"/>
                      <a:gd name="connsiteY0" fmla="*/ 495893 h 496497"/>
                      <a:gd name="connsiteX1" fmla="*/ 1056 w 641951"/>
                      <a:gd name="connsiteY1" fmla="*/ 464068 h 496497"/>
                      <a:gd name="connsiteX2" fmla="*/ 212886 w 641951"/>
                      <a:gd name="connsiteY2" fmla="*/ 160425 h 496497"/>
                      <a:gd name="connsiteX3" fmla="*/ 563328 w 641951"/>
                      <a:gd name="connsiteY3" fmla="*/ 10367 h 496497"/>
                      <a:gd name="connsiteX4" fmla="*/ 641952 w 641951"/>
                      <a:gd name="connsiteY4" fmla="*/ 26027 h 496497"/>
                      <a:gd name="connsiteX5" fmla="*/ 43596 w 641951"/>
                      <a:gd name="connsiteY5" fmla="*/ 495893 h 49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951" h="496497">
                        <a:moveTo>
                          <a:pt x="43596" y="495893"/>
                        </a:moveTo>
                        <a:cubicBezTo>
                          <a:pt x="43596" y="495893"/>
                          <a:pt x="9115" y="503586"/>
                          <a:pt x="1056" y="464068"/>
                        </a:cubicBezTo>
                        <a:cubicBezTo>
                          <a:pt x="-7004" y="424504"/>
                          <a:pt x="28027" y="317902"/>
                          <a:pt x="212886" y="160425"/>
                        </a:cubicBezTo>
                        <a:cubicBezTo>
                          <a:pt x="397747" y="2948"/>
                          <a:pt x="469364" y="-17200"/>
                          <a:pt x="563328" y="10367"/>
                        </a:cubicBezTo>
                        <a:cubicBezTo>
                          <a:pt x="563328" y="10367"/>
                          <a:pt x="612966" y="47504"/>
                          <a:pt x="641952" y="26027"/>
                        </a:cubicBezTo>
                        <a:cubicBezTo>
                          <a:pt x="641952" y="26027"/>
                          <a:pt x="293113" y="366670"/>
                          <a:pt x="43596" y="495893"/>
                        </a:cubicBezTo>
                        <a:close/>
                      </a:path>
                    </a:pathLst>
                  </a:custGeom>
                  <a:solidFill>
                    <a:srgbClr val="FBFFFF"/>
                  </a:solidFill>
                  <a:ln w="4577" cap="flat">
                    <a:noFill/>
                    <a:prstDash val="solid"/>
                    <a:miter/>
                  </a:ln>
                </p:spPr>
                <p:txBody>
                  <a:bodyPr rtlCol="0" anchor="ctr"/>
                  <a:lstStyle/>
                  <a:p>
                    <a:endParaRPr lang="th-TH"/>
                  </a:p>
                </p:txBody>
              </p:sp>
            </p:grpSp>
            <p:grpSp>
              <p:nvGrpSpPr>
                <p:cNvPr id="5328" name="Graphic 4">
                  <a:extLst>
                    <a:ext uri="{FF2B5EF4-FFF2-40B4-BE49-F238E27FC236}">
                      <a16:creationId xmlns:a16="http://schemas.microsoft.com/office/drawing/2014/main" id="{9420FC7A-294C-415A-A112-C4372E91A256}"/>
                    </a:ext>
                  </a:extLst>
                </p:cNvPr>
                <p:cNvGrpSpPr/>
                <p:nvPr/>
              </p:nvGrpSpPr>
              <p:grpSpPr>
                <a:xfrm>
                  <a:off x="9916744" y="1351951"/>
                  <a:ext cx="636500" cy="540338"/>
                  <a:chOff x="9916744" y="1351951"/>
                  <a:chExt cx="636500" cy="540338"/>
                </a:xfrm>
                <a:solidFill>
                  <a:srgbClr val="A0BDAB"/>
                </a:solidFill>
              </p:grpSpPr>
              <p:pic>
                <p:nvPicPr>
                  <p:cNvPr id="5329" name="Picture 5328">
                    <a:extLst>
                      <a:ext uri="{FF2B5EF4-FFF2-40B4-BE49-F238E27FC236}">
                        <a16:creationId xmlns:a16="http://schemas.microsoft.com/office/drawing/2014/main" id="{06E234F0-E2AC-4206-AEEF-FE39D32AE7BD}"/>
                      </a:ext>
                    </a:extLst>
                  </p:cNvPr>
                  <p:cNvPicPr>
                    <a:picLocks noChangeAspect="1"/>
                  </p:cNvPicPr>
                  <p:nvPr/>
                </p:nvPicPr>
                <p:blipFill>
                  <a:blip r:embed="rId15"/>
                  <a:stretch>
                    <a:fillRect/>
                  </a:stretch>
                </p:blipFill>
                <p:spPr>
                  <a:xfrm>
                    <a:off x="9948798" y="1379426"/>
                    <a:ext cx="604446" cy="512863"/>
                  </a:xfrm>
                  <a:custGeom>
                    <a:avLst/>
                    <a:gdLst>
                      <a:gd name="connsiteX0" fmla="*/ 954 w 604446"/>
                      <a:gd name="connsiteY0" fmla="*/ 559 h 512863"/>
                      <a:gd name="connsiteX1" fmla="*/ 605401 w 604446"/>
                      <a:gd name="connsiteY1" fmla="*/ 559 h 512863"/>
                      <a:gd name="connsiteX2" fmla="*/ 605401 w 604446"/>
                      <a:gd name="connsiteY2" fmla="*/ 513423 h 512863"/>
                      <a:gd name="connsiteX3" fmla="*/ 954 w 604446"/>
                      <a:gd name="connsiteY3" fmla="*/ 513423 h 512863"/>
                    </a:gdLst>
                    <a:ahLst/>
                    <a:cxnLst>
                      <a:cxn ang="0">
                        <a:pos x="connsiteX0" y="connsiteY0"/>
                      </a:cxn>
                      <a:cxn ang="0">
                        <a:pos x="connsiteX1" y="connsiteY1"/>
                      </a:cxn>
                      <a:cxn ang="0">
                        <a:pos x="connsiteX2" y="connsiteY2"/>
                      </a:cxn>
                      <a:cxn ang="0">
                        <a:pos x="connsiteX3" y="connsiteY3"/>
                      </a:cxn>
                    </a:cxnLst>
                    <a:rect l="l" t="t" r="r" b="b"/>
                    <a:pathLst>
                      <a:path w="604446" h="512863">
                        <a:moveTo>
                          <a:pt x="954" y="559"/>
                        </a:moveTo>
                        <a:lnTo>
                          <a:pt x="605401" y="559"/>
                        </a:lnTo>
                        <a:lnTo>
                          <a:pt x="605401" y="513423"/>
                        </a:lnTo>
                        <a:lnTo>
                          <a:pt x="954" y="513423"/>
                        </a:lnTo>
                        <a:close/>
                      </a:path>
                    </a:pathLst>
                  </a:custGeom>
                </p:spPr>
              </p:pic>
              <p:pic>
                <p:nvPicPr>
                  <p:cNvPr id="5330" name="Picture 5329">
                    <a:extLst>
                      <a:ext uri="{FF2B5EF4-FFF2-40B4-BE49-F238E27FC236}">
                        <a16:creationId xmlns:a16="http://schemas.microsoft.com/office/drawing/2014/main" id="{AE8F75CB-F526-4E25-BCED-0B82F9A32720}"/>
                      </a:ext>
                    </a:extLst>
                  </p:cNvPr>
                  <p:cNvPicPr>
                    <a:picLocks noChangeAspect="1"/>
                  </p:cNvPicPr>
                  <p:nvPr/>
                </p:nvPicPr>
                <p:blipFill>
                  <a:blip r:embed="rId16"/>
                  <a:stretch>
                    <a:fillRect/>
                  </a:stretch>
                </p:blipFill>
                <p:spPr>
                  <a:xfrm>
                    <a:off x="9916744" y="1351951"/>
                    <a:ext cx="636500" cy="494547"/>
                  </a:xfrm>
                  <a:custGeom>
                    <a:avLst/>
                    <a:gdLst>
                      <a:gd name="connsiteX0" fmla="*/ 947 w 636500"/>
                      <a:gd name="connsiteY0" fmla="*/ 553 h 494547"/>
                      <a:gd name="connsiteX1" fmla="*/ 637448 w 636500"/>
                      <a:gd name="connsiteY1" fmla="*/ 553 h 494547"/>
                      <a:gd name="connsiteX2" fmla="*/ 637448 w 636500"/>
                      <a:gd name="connsiteY2" fmla="*/ 495100 h 494547"/>
                      <a:gd name="connsiteX3" fmla="*/ 947 w 636500"/>
                      <a:gd name="connsiteY3" fmla="*/ 495100 h 494547"/>
                    </a:gdLst>
                    <a:ahLst/>
                    <a:cxnLst>
                      <a:cxn ang="0">
                        <a:pos x="connsiteX0" y="connsiteY0"/>
                      </a:cxn>
                      <a:cxn ang="0">
                        <a:pos x="connsiteX1" y="connsiteY1"/>
                      </a:cxn>
                      <a:cxn ang="0">
                        <a:pos x="connsiteX2" y="connsiteY2"/>
                      </a:cxn>
                      <a:cxn ang="0">
                        <a:pos x="connsiteX3" y="connsiteY3"/>
                      </a:cxn>
                    </a:cxnLst>
                    <a:rect l="l" t="t" r="r" b="b"/>
                    <a:pathLst>
                      <a:path w="636500" h="494547">
                        <a:moveTo>
                          <a:pt x="947" y="553"/>
                        </a:moveTo>
                        <a:lnTo>
                          <a:pt x="637448" y="553"/>
                        </a:lnTo>
                        <a:lnTo>
                          <a:pt x="637448" y="495100"/>
                        </a:lnTo>
                        <a:lnTo>
                          <a:pt x="947" y="495100"/>
                        </a:lnTo>
                        <a:close/>
                      </a:path>
                    </a:pathLst>
                  </a:custGeom>
                </p:spPr>
              </p:pic>
              <p:grpSp>
                <p:nvGrpSpPr>
                  <p:cNvPr id="5331" name="Graphic 4">
                    <a:extLst>
                      <a:ext uri="{FF2B5EF4-FFF2-40B4-BE49-F238E27FC236}">
                        <a16:creationId xmlns:a16="http://schemas.microsoft.com/office/drawing/2014/main" id="{CCF2CA78-68FC-4FB1-959E-44AADDD935B6}"/>
                      </a:ext>
                    </a:extLst>
                  </p:cNvPr>
                  <p:cNvGrpSpPr/>
                  <p:nvPr/>
                </p:nvGrpSpPr>
                <p:grpSpPr>
                  <a:xfrm>
                    <a:off x="9968838" y="1401810"/>
                    <a:ext cx="533995" cy="446755"/>
                    <a:chOff x="9968838" y="1401810"/>
                    <a:chExt cx="533995" cy="446755"/>
                  </a:xfrm>
                  <a:solidFill>
                    <a:srgbClr val="A0BDAB"/>
                  </a:solidFill>
                </p:grpSpPr>
                <p:sp>
                  <p:nvSpPr>
                    <p:cNvPr id="5332" name="Freeform: Shape 5331">
                      <a:extLst>
                        <a:ext uri="{FF2B5EF4-FFF2-40B4-BE49-F238E27FC236}">
                          <a16:creationId xmlns:a16="http://schemas.microsoft.com/office/drawing/2014/main" id="{7154C200-7E85-4C98-A8E6-4D487C7EA260}"/>
                        </a:ext>
                      </a:extLst>
                    </p:cNvPr>
                    <p:cNvSpPr/>
                    <p:nvPr/>
                  </p:nvSpPr>
                  <p:spPr>
                    <a:xfrm>
                      <a:off x="9972752" y="1821351"/>
                      <a:ext cx="228361" cy="27214"/>
                    </a:xfrm>
                    <a:custGeom>
                      <a:avLst/>
                      <a:gdLst>
                        <a:gd name="connsiteX0" fmla="*/ 4259 w 228361"/>
                        <a:gd name="connsiteY0" fmla="*/ 17355 h 27214"/>
                        <a:gd name="connsiteX1" fmla="*/ 228362 w 228361"/>
                        <a:gd name="connsiteY1" fmla="*/ 0 h 27214"/>
                        <a:gd name="connsiteX2" fmla="*/ 0 w 228361"/>
                        <a:gd name="connsiteY2" fmla="*/ 14882 h 27214"/>
                        <a:gd name="connsiteX3" fmla="*/ 4259 w 228361"/>
                        <a:gd name="connsiteY3" fmla="*/ 17355 h 27214"/>
                      </a:gdLst>
                      <a:ahLst/>
                      <a:cxnLst>
                        <a:cxn ang="0">
                          <a:pos x="connsiteX0" y="connsiteY0"/>
                        </a:cxn>
                        <a:cxn ang="0">
                          <a:pos x="connsiteX1" y="connsiteY1"/>
                        </a:cxn>
                        <a:cxn ang="0">
                          <a:pos x="connsiteX2" y="connsiteY2"/>
                        </a:cxn>
                        <a:cxn ang="0">
                          <a:pos x="connsiteX3" y="connsiteY3"/>
                        </a:cxn>
                      </a:cxnLst>
                      <a:rect l="l" t="t" r="r" b="b"/>
                      <a:pathLst>
                        <a:path w="228361" h="27214">
                          <a:moveTo>
                            <a:pt x="4259" y="17355"/>
                          </a:moveTo>
                          <a:cubicBezTo>
                            <a:pt x="79357" y="34252"/>
                            <a:pt x="157751" y="30039"/>
                            <a:pt x="228362" y="0"/>
                          </a:cubicBezTo>
                          <a:cubicBezTo>
                            <a:pt x="157477" y="29352"/>
                            <a:pt x="74457" y="32420"/>
                            <a:pt x="0" y="14882"/>
                          </a:cubicBezTo>
                          <a:lnTo>
                            <a:pt x="4259" y="17355"/>
                          </a:lnTo>
                          <a:close/>
                        </a:path>
                      </a:pathLst>
                    </a:custGeom>
                    <a:solidFill>
                      <a:srgbClr val="A0BDAB"/>
                    </a:solidFill>
                    <a:ln w="4577" cap="flat">
                      <a:noFill/>
                      <a:prstDash val="solid"/>
                      <a:miter/>
                    </a:ln>
                  </p:spPr>
                  <p:txBody>
                    <a:bodyPr rtlCol="0" anchor="ctr"/>
                    <a:lstStyle/>
                    <a:p>
                      <a:endParaRPr lang="th-TH"/>
                    </a:p>
                  </p:txBody>
                </p:sp>
                <p:sp>
                  <p:nvSpPr>
                    <p:cNvPr id="5333" name="Freeform: Shape 5332">
                      <a:extLst>
                        <a:ext uri="{FF2B5EF4-FFF2-40B4-BE49-F238E27FC236}">
                          <a16:creationId xmlns:a16="http://schemas.microsoft.com/office/drawing/2014/main" id="{0F83349B-1D4E-4F7F-B434-BD94D24C8034}"/>
                        </a:ext>
                      </a:extLst>
                    </p:cNvPr>
                    <p:cNvSpPr/>
                    <p:nvPr/>
                  </p:nvSpPr>
                  <p:spPr>
                    <a:xfrm>
                      <a:off x="10061954" y="1766218"/>
                      <a:ext cx="224973" cy="15706"/>
                    </a:xfrm>
                    <a:custGeom>
                      <a:avLst/>
                      <a:gdLst>
                        <a:gd name="connsiteX0" fmla="*/ 17859 w 224973"/>
                        <a:gd name="connsiteY0" fmla="*/ 15706 h 15706"/>
                        <a:gd name="connsiteX1" fmla="*/ 69832 w 224973"/>
                        <a:gd name="connsiteY1" fmla="*/ 14058 h 15706"/>
                        <a:gd name="connsiteX2" fmla="*/ 121714 w 224973"/>
                        <a:gd name="connsiteY2" fmla="*/ 10990 h 15706"/>
                        <a:gd name="connsiteX3" fmla="*/ 173550 w 224973"/>
                        <a:gd name="connsiteY3" fmla="*/ 7327 h 15706"/>
                        <a:gd name="connsiteX4" fmla="*/ 224973 w 224973"/>
                        <a:gd name="connsiteY4" fmla="*/ 0 h 15706"/>
                        <a:gd name="connsiteX5" fmla="*/ 173504 w 224973"/>
                        <a:gd name="connsiteY5" fmla="*/ 6777 h 15706"/>
                        <a:gd name="connsiteX6" fmla="*/ 121668 w 224973"/>
                        <a:gd name="connsiteY6" fmla="*/ 9891 h 15706"/>
                        <a:gd name="connsiteX7" fmla="*/ 69786 w 224973"/>
                        <a:gd name="connsiteY7" fmla="*/ 12364 h 15706"/>
                        <a:gd name="connsiteX8" fmla="*/ 0 w 224973"/>
                        <a:gd name="connsiteY8" fmla="*/ 14836 h 15706"/>
                        <a:gd name="connsiteX9" fmla="*/ 17859 w 224973"/>
                        <a:gd name="connsiteY9" fmla="*/ 15706 h 1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973" h="15706">
                          <a:moveTo>
                            <a:pt x="17859" y="15706"/>
                          </a:moveTo>
                          <a:cubicBezTo>
                            <a:pt x="35214" y="15661"/>
                            <a:pt x="52523" y="15019"/>
                            <a:pt x="69832" y="14058"/>
                          </a:cubicBezTo>
                          <a:cubicBezTo>
                            <a:pt x="87141" y="13142"/>
                            <a:pt x="104404" y="12043"/>
                            <a:pt x="121714" y="10990"/>
                          </a:cubicBezTo>
                          <a:cubicBezTo>
                            <a:pt x="138977" y="9937"/>
                            <a:pt x="156286" y="8929"/>
                            <a:pt x="173550" y="7327"/>
                          </a:cubicBezTo>
                          <a:cubicBezTo>
                            <a:pt x="190813" y="5724"/>
                            <a:pt x="207985" y="3480"/>
                            <a:pt x="224973" y="0"/>
                          </a:cubicBezTo>
                          <a:cubicBezTo>
                            <a:pt x="207985" y="3297"/>
                            <a:pt x="190767" y="5312"/>
                            <a:pt x="173504" y="6777"/>
                          </a:cubicBezTo>
                          <a:cubicBezTo>
                            <a:pt x="156240" y="8197"/>
                            <a:pt x="138977" y="9021"/>
                            <a:pt x="121668" y="9891"/>
                          </a:cubicBezTo>
                          <a:cubicBezTo>
                            <a:pt x="104359" y="10715"/>
                            <a:pt x="87095" y="11631"/>
                            <a:pt x="69786" y="12364"/>
                          </a:cubicBezTo>
                          <a:cubicBezTo>
                            <a:pt x="52477" y="13096"/>
                            <a:pt x="17309" y="14974"/>
                            <a:pt x="0" y="14836"/>
                          </a:cubicBezTo>
                          <a:lnTo>
                            <a:pt x="17859" y="15706"/>
                          </a:lnTo>
                          <a:close/>
                        </a:path>
                      </a:pathLst>
                    </a:custGeom>
                    <a:solidFill>
                      <a:srgbClr val="A0BDAB"/>
                    </a:solidFill>
                    <a:ln w="4577" cap="flat">
                      <a:noFill/>
                      <a:prstDash val="solid"/>
                      <a:miter/>
                    </a:ln>
                  </p:spPr>
                  <p:txBody>
                    <a:bodyPr rtlCol="0" anchor="ctr"/>
                    <a:lstStyle/>
                    <a:p>
                      <a:endParaRPr lang="th-TH"/>
                    </a:p>
                  </p:txBody>
                </p:sp>
                <p:sp>
                  <p:nvSpPr>
                    <p:cNvPr id="5334" name="Freeform: Shape 5333">
                      <a:extLst>
                        <a:ext uri="{FF2B5EF4-FFF2-40B4-BE49-F238E27FC236}">
                          <a16:creationId xmlns:a16="http://schemas.microsoft.com/office/drawing/2014/main" id="{116453E9-C970-4280-ACC8-DB65EFEF3AF7}"/>
                        </a:ext>
                      </a:extLst>
                    </p:cNvPr>
                    <p:cNvSpPr/>
                    <p:nvPr/>
                  </p:nvSpPr>
                  <p:spPr>
                    <a:xfrm>
                      <a:off x="10179775" y="1693181"/>
                      <a:ext cx="201574" cy="31561"/>
                    </a:xfrm>
                    <a:custGeom>
                      <a:avLst/>
                      <a:gdLst>
                        <a:gd name="connsiteX0" fmla="*/ 0 w 201574"/>
                        <a:gd name="connsiteY0" fmla="*/ 8838 h 31561"/>
                        <a:gd name="connsiteX1" fmla="*/ 23400 w 201574"/>
                        <a:gd name="connsiteY1" fmla="*/ 20652 h 31561"/>
                        <a:gd name="connsiteX2" fmla="*/ 48218 w 201574"/>
                        <a:gd name="connsiteY2" fmla="*/ 29352 h 31561"/>
                        <a:gd name="connsiteX3" fmla="*/ 74457 w 201574"/>
                        <a:gd name="connsiteY3" fmla="*/ 31138 h 31561"/>
                        <a:gd name="connsiteX4" fmla="*/ 100100 w 201574"/>
                        <a:gd name="connsiteY4" fmla="*/ 25598 h 31561"/>
                        <a:gd name="connsiteX5" fmla="*/ 201574 w 201574"/>
                        <a:gd name="connsiteY5" fmla="*/ 0 h 31561"/>
                        <a:gd name="connsiteX6" fmla="*/ 99825 w 201574"/>
                        <a:gd name="connsiteY6" fmla="*/ 24498 h 31561"/>
                        <a:gd name="connsiteX7" fmla="*/ 74320 w 201574"/>
                        <a:gd name="connsiteY7" fmla="*/ 29719 h 31561"/>
                        <a:gd name="connsiteX8" fmla="*/ 48631 w 201574"/>
                        <a:gd name="connsiteY8" fmla="*/ 27704 h 31561"/>
                        <a:gd name="connsiteX9" fmla="*/ 24224 w 201574"/>
                        <a:gd name="connsiteY9" fmla="*/ 18866 h 31561"/>
                        <a:gd name="connsiteX10" fmla="*/ 1053 w 201574"/>
                        <a:gd name="connsiteY10" fmla="*/ 6869 h 31561"/>
                        <a:gd name="connsiteX11" fmla="*/ 0 w 201574"/>
                        <a:gd name="connsiteY11" fmla="*/ 8838 h 3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574" h="31561">
                          <a:moveTo>
                            <a:pt x="0" y="8838"/>
                          </a:moveTo>
                          <a:cubicBezTo>
                            <a:pt x="7693" y="12959"/>
                            <a:pt x="15432" y="17080"/>
                            <a:pt x="23400" y="20652"/>
                          </a:cubicBezTo>
                          <a:cubicBezTo>
                            <a:pt x="31367" y="24269"/>
                            <a:pt x="39656" y="27337"/>
                            <a:pt x="48218" y="29352"/>
                          </a:cubicBezTo>
                          <a:cubicBezTo>
                            <a:pt x="56781" y="31276"/>
                            <a:pt x="65665" y="32146"/>
                            <a:pt x="74457" y="31138"/>
                          </a:cubicBezTo>
                          <a:cubicBezTo>
                            <a:pt x="83203" y="30131"/>
                            <a:pt x="91629" y="27704"/>
                            <a:pt x="100100" y="25598"/>
                          </a:cubicBezTo>
                          <a:lnTo>
                            <a:pt x="201574" y="0"/>
                          </a:lnTo>
                          <a:lnTo>
                            <a:pt x="99825" y="24498"/>
                          </a:lnTo>
                          <a:cubicBezTo>
                            <a:pt x="91354" y="26467"/>
                            <a:pt x="82928" y="28849"/>
                            <a:pt x="74320" y="29719"/>
                          </a:cubicBezTo>
                          <a:cubicBezTo>
                            <a:pt x="65711" y="30589"/>
                            <a:pt x="57010" y="29673"/>
                            <a:pt x="48631" y="27704"/>
                          </a:cubicBezTo>
                          <a:cubicBezTo>
                            <a:pt x="40251" y="25643"/>
                            <a:pt x="32100" y="22529"/>
                            <a:pt x="24224" y="18866"/>
                          </a:cubicBezTo>
                          <a:cubicBezTo>
                            <a:pt x="16348" y="15249"/>
                            <a:pt x="8700" y="11081"/>
                            <a:pt x="1053" y="6869"/>
                          </a:cubicBezTo>
                          <a:lnTo>
                            <a:pt x="0" y="8838"/>
                          </a:lnTo>
                          <a:close/>
                        </a:path>
                      </a:pathLst>
                    </a:custGeom>
                    <a:solidFill>
                      <a:srgbClr val="A0BDAB"/>
                    </a:solidFill>
                    <a:ln w="4577" cap="flat">
                      <a:noFill/>
                      <a:prstDash val="solid"/>
                      <a:miter/>
                    </a:ln>
                  </p:spPr>
                  <p:txBody>
                    <a:bodyPr rtlCol="0" anchor="ctr"/>
                    <a:lstStyle/>
                    <a:p>
                      <a:endParaRPr lang="th-TH"/>
                    </a:p>
                  </p:txBody>
                </p:sp>
                <p:sp>
                  <p:nvSpPr>
                    <p:cNvPr id="5335" name="Freeform: Shape 5334">
                      <a:extLst>
                        <a:ext uri="{FF2B5EF4-FFF2-40B4-BE49-F238E27FC236}">
                          <a16:creationId xmlns:a16="http://schemas.microsoft.com/office/drawing/2014/main" id="{8F43429D-1F23-4D5D-93A4-C2D35599C492}"/>
                        </a:ext>
                      </a:extLst>
                    </p:cNvPr>
                    <p:cNvSpPr/>
                    <p:nvPr/>
                  </p:nvSpPr>
                  <p:spPr>
                    <a:xfrm>
                      <a:off x="10247684" y="1640796"/>
                      <a:ext cx="192461" cy="10427"/>
                    </a:xfrm>
                    <a:custGeom>
                      <a:avLst/>
                      <a:gdLst>
                        <a:gd name="connsiteX0" fmla="*/ 0 w 192461"/>
                        <a:gd name="connsiteY0" fmla="*/ 7785 h 10427"/>
                        <a:gd name="connsiteX1" fmla="*/ 48264 w 192461"/>
                        <a:gd name="connsiteY1" fmla="*/ 10074 h 10427"/>
                        <a:gd name="connsiteX2" fmla="*/ 96391 w 192461"/>
                        <a:gd name="connsiteY2" fmla="*/ 7556 h 10427"/>
                        <a:gd name="connsiteX3" fmla="*/ 192461 w 192461"/>
                        <a:gd name="connsiteY3" fmla="*/ 0 h 10427"/>
                        <a:gd name="connsiteX4" fmla="*/ 96345 w 192461"/>
                        <a:gd name="connsiteY4" fmla="*/ 6456 h 10427"/>
                        <a:gd name="connsiteX5" fmla="*/ 48218 w 192461"/>
                        <a:gd name="connsiteY5" fmla="*/ 8426 h 10427"/>
                        <a:gd name="connsiteX6" fmla="*/ 458 w 192461"/>
                        <a:gd name="connsiteY6" fmla="*/ 5632 h 10427"/>
                        <a:gd name="connsiteX7" fmla="*/ 0 w 192461"/>
                        <a:gd name="connsiteY7" fmla="*/ 7785 h 1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461" h="10427">
                          <a:moveTo>
                            <a:pt x="0" y="7785"/>
                          </a:moveTo>
                          <a:cubicBezTo>
                            <a:pt x="15935" y="10761"/>
                            <a:pt x="32191" y="10715"/>
                            <a:pt x="48264" y="10074"/>
                          </a:cubicBezTo>
                          <a:cubicBezTo>
                            <a:pt x="64337" y="9387"/>
                            <a:pt x="80364" y="8517"/>
                            <a:pt x="96391" y="7556"/>
                          </a:cubicBezTo>
                          <a:cubicBezTo>
                            <a:pt x="128445" y="5586"/>
                            <a:pt x="160499" y="3068"/>
                            <a:pt x="192461" y="0"/>
                          </a:cubicBezTo>
                          <a:cubicBezTo>
                            <a:pt x="160453" y="2702"/>
                            <a:pt x="128399" y="4854"/>
                            <a:pt x="96345" y="6456"/>
                          </a:cubicBezTo>
                          <a:cubicBezTo>
                            <a:pt x="80318" y="7235"/>
                            <a:pt x="64245" y="7922"/>
                            <a:pt x="48218" y="8426"/>
                          </a:cubicBezTo>
                          <a:cubicBezTo>
                            <a:pt x="32191" y="8884"/>
                            <a:pt x="16119" y="8746"/>
                            <a:pt x="458" y="5632"/>
                          </a:cubicBezTo>
                          <a:lnTo>
                            <a:pt x="0" y="7785"/>
                          </a:lnTo>
                          <a:close/>
                        </a:path>
                      </a:pathLst>
                    </a:custGeom>
                    <a:solidFill>
                      <a:srgbClr val="A0BDAB"/>
                    </a:solidFill>
                    <a:ln w="4577" cap="flat">
                      <a:noFill/>
                      <a:prstDash val="solid"/>
                      <a:miter/>
                    </a:ln>
                  </p:spPr>
                  <p:txBody>
                    <a:bodyPr rtlCol="0" anchor="ctr"/>
                    <a:lstStyle/>
                    <a:p>
                      <a:endParaRPr lang="th-TH"/>
                    </a:p>
                  </p:txBody>
                </p:sp>
                <p:sp>
                  <p:nvSpPr>
                    <p:cNvPr id="5336" name="Freeform: Shape 5335">
                      <a:extLst>
                        <a:ext uri="{FF2B5EF4-FFF2-40B4-BE49-F238E27FC236}">
                          <a16:creationId xmlns:a16="http://schemas.microsoft.com/office/drawing/2014/main" id="{E9FC4AA7-8328-43DD-ADCD-4326F0F42B65}"/>
                        </a:ext>
                      </a:extLst>
                    </p:cNvPr>
                    <p:cNvSpPr/>
                    <p:nvPr/>
                  </p:nvSpPr>
                  <p:spPr>
                    <a:xfrm>
                      <a:off x="10332764" y="1565331"/>
                      <a:ext cx="146761" cy="16805"/>
                    </a:xfrm>
                    <a:custGeom>
                      <a:avLst/>
                      <a:gdLst>
                        <a:gd name="connsiteX0" fmla="*/ 733 w 146761"/>
                        <a:gd name="connsiteY0" fmla="*/ 16805 h 16805"/>
                        <a:gd name="connsiteX1" fmla="*/ 18637 w 146761"/>
                        <a:gd name="connsiteY1" fmla="*/ 12913 h 16805"/>
                        <a:gd name="connsiteX2" fmla="*/ 37046 w 146761"/>
                        <a:gd name="connsiteY2" fmla="*/ 12913 h 16805"/>
                        <a:gd name="connsiteX3" fmla="*/ 55545 w 146761"/>
                        <a:gd name="connsiteY3" fmla="*/ 14882 h 16805"/>
                        <a:gd name="connsiteX4" fmla="*/ 64841 w 146761"/>
                        <a:gd name="connsiteY4" fmla="*/ 15615 h 16805"/>
                        <a:gd name="connsiteX5" fmla="*/ 74182 w 146761"/>
                        <a:gd name="connsiteY5" fmla="*/ 15706 h 16805"/>
                        <a:gd name="connsiteX6" fmla="*/ 111044 w 146761"/>
                        <a:gd name="connsiteY6" fmla="*/ 10440 h 16805"/>
                        <a:gd name="connsiteX7" fmla="*/ 146762 w 146761"/>
                        <a:gd name="connsiteY7" fmla="*/ 0 h 16805"/>
                        <a:gd name="connsiteX8" fmla="*/ 110907 w 146761"/>
                        <a:gd name="connsiteY8" fmla="*/ 9891 h 16805"/>
                        <a:gd name="connsiteX9" fmla="*/ 74137 w 146761"/>
                        <a:gd name="connsiteY9" fmla="*/ 14607 h 16805"/>
                        <a:gd name="connsiteX10" fmla="*/ 37183 w 146761"/>
                        <a:gd name="connsiteY10" fmla="*/ 11219 h 16805"/>
                        <a:gd name="connsiteX11" fmla="*/ 18454 w 146761"/>
                        <a:gd name="connsiteY11" fmla="*/ 10944 h 16805"/>
                        <a:gd name="connsiteX12" fmla="*/ 0 w 146761"/>
                        <a:gd name="connsiteY12" fmla="*/ 14653 h 16805"/>
                        <a:gd name="connsiteX13" fmla="*/ 733 w 146761"/>
                        <a:gd name="connsiteY13" fmla="*/ 16805 h 16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761" h="16805">
                          <a:moveTo>
                            <a:pt x="733" y="16805"/>
                          </a:moveTo>
                          <a:cubicBezTo>
                            <a:pt x="6548" y="14836"/>
                            <a:pt x="12547" y="13554"/>
                            <a:pt x="18637" y="12913"/>
                          </a:cubicBezTo>
                          <a:cubicBezTo>
                            <a:pt x="24727" y="12272"/>
                            <a:pt x="30909" y="12409"/>
                            <a:pt x="37046" y="12913"/>
                          </a:cubicBezTo>
                          <a:cubicBezTo>
                            <a:pt x="43182" y="13417"/>
                            <a:pt x="49363" y="14241"/>
                            <a:pt x="55545" y="14882"/>
                          </a:cubicBezTo>
                          <a:cubicBezTo>
                            <a:pt x="58659" y="15203"/>
                            <a:pt x="61727" y="15478"/>
                            <a:pt x="64841" y="15615"/>
                          </a:cubicBezTo>
                          <a:cubicBezTo>
                            <a:pt x="67955" y="15752"/>
                            <a:pt x="71068" y="15844"/>
                            <a:pt x="74182" y="15706"/>
                          </a:cubicBezTo>
                          <a:cubicBezTo>
                            <a:pt x="86638" y="15386"/>
                            <a:pt x="99001" y="13371"/>
                            <a:pt x="111044" y="10440"/>
                          </a:cubicBezTo>
                          <a:cubicBezTo>
                            <a:pt x="123133" y="7510"/>
                            <a:pt x="134948" y="3755"/>
                            <a:pt x="146762" y="0"/>
                          </a:cubicBezTo>
                          <a:cubicBezTo>
                            <a:pt x="134902" y="3572"/>
                            <a:pt x="122996" y="7143"/>
                            <a:pt x="110907" y="9891"/>
                          </a:cubicBezTo>
                          <a:cubicBezTo>
                            <a:pt x="98818" y="12638"/>
                            <a:pt x="86500" y="14470"/>
                            <a:pt x="74137" y="14607"/>
                          </a:cubicBezTo>
                          <a:cubicBezTo>
                            <a:pt x="61773" y="14882"/>
                            <a:pt x="49547" y="12409"/>
                            <a:pt x="37183" y="11219"/>
                          </a:cubicBezTo>
                          <a:cubicBezTo>
                            <a:pt x="31001" y="10624"/>
                            <a:pt x="24682" y="10394"/>
                            <a:pt x="18454" y="10944"/>
                          </a:cubicBezTo>
                          <a:cubicBezTo>
                            <a:pt x="12181" y="11494"/>
                            <a:pt x="5999" y="12730"/>
                            <a:pt x="0" y="14653"/>
                          </a:cubicBezTo>
                          <a:lnTo>
                            <a:pt x="733" y="16805"/>
                          </a:lnTo>
                          <a:close/>
                        </a:path>
                      </a:pathLst>
                    </a:custGeom>
                    <a:solidFill>
                      <a:srgbClr val="A0BDAB"/>
                    </a:solidFill>
                    <a:ln w="4577" cap="flat">
                      <a:noFill/>
                      <a:prstDash val="solid"/>
                      <a:miter/>
                    </a:ln>
                  </p:spPr>
                  <p:txBody>
                    <a:bodyPr rtlCol="0" anchor="ctr"/>
                    <a:lstStyle/>
                    <a:p>
                      <a:endParaRPr lang="th-TH"/>
                    </a:p>
                  </p:txBody>
                </p:sp>
                <p:sp>
                  <p:nvSpPr>
                    <p:cNvPr id="5337" name="Freeform: Shape 5336">
                      <a:extLst>
                        <a:ext uri="{FF2B5EF4-FFF2-40B4-BE49-F238E27FC236}">
                          <a16:creationId xmlns:a16="http://schemas.microsoft.com/office/drawing/2014/main" id="{3621F909-9301-49B5-AAE7-25CC9724C095}"/>
                        </a:ext>
                      </a:extLst>
                    </p:cNvPr>
                    <p:cNvSpPr/>
                    <p:nvPr/>
                  </p:nvSpPr>
                  <p:spPr>
                    <a:xfrm>
                      <a:off x="10417982" y="1502780"/>
                      <a:ext cx="84851" cy="9499"/>
                    </a:xfrm>
                    <a:custGeom>
                      <a:avLst/>
                      <a:gdLst>
                        <a:gd name="connsiteX0" fmla="*/ 0 w 84851"/>
                        <a:gd name="connsiteY0" fmla="*/ 1008 h 9499"/>
                        <a:gd name="connsiteX1" fmla="*/ 5586 w 84851"/>
                        <a:gd name="connsiteY1" fmla="*/ 6823 h 9499"/>
                        <a:gd name="connsiteX2" fmla="*/ 10853 w 84851"/>
                        <a:gd name="connsiteY2" fmla="*/ 8838 h 9499"/>
                        <a:gd name="connsiteX3" fmla="*/ 21705 w 84851"/>
                        <a:gd name="connsiteY3" fmla="*/ 9387 h 9499"/>
                        <a:gd name="connsiteX4" fmla="*/ 42952 w 84851"/>
                        <a:gd name="connsiteY4" fmla="*/ 7647 h 9499"/>
                        <a:gd name="connsiteX5" fmla="*/ 84851 w 84851"/>
                        <a:gd name="connsiteY5" fmla="*/ 0 h 9499"/>
                        <a:gd name="connsiteX6" fmla="*/ 42861 w 84851"/>
                        <a:gd name="connsiteY6" fmla="*/ 6503 h 9499"/>
                        <a:gd name="connsiteX7" fmla="*/ 21659 w 84851"/>
                        <a:gd name="connsiteY7" fmla="*/ 7693 h 9499"/>
                        <a:gd name="connsiteX8" fmla="*/ 11310 w 84851"/>
                        <a:gd name="connsiteY8" fmla="*/ 6915 h 9499"/>
                        <a:gd name="connsiteX9" fmla="*/ 2747 w 84851"/>
                        <a:gd name="connsiteY9" fmla="*/ 779 h 9499"/>
                        <a:gd name="connsiteX10" fmla="*/ 0 w 84851"/>
                        <a:gd name="connsiteY10" fmla="*/ 1008 h 9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851" h="9499">
                          <a:moveTo>
                            <a:pt x="0" y="1008"/>
                          </a:moveTo>
                          <a:cubicBezTo>
                            <a:pt x="961" y="2748"/>
                            <a:pt x="3938" y="5816"/>
                            <a:pt x="5586" y="6823"/>
                          </a:cubicBezTo>
                          <a:cubicBezTo>
                            <a:pt x="7235" y="7830"/>
                            <a:pt x="9021" y="8426"/>
                            <a:pt x="10853" y="8838"/>
                          </a:cubicBezTo>
                          <a:cubicBezTo>
                            <a:pt x="14470" y="9616"/>
                            <a:pt x="18133" y="9571"/>
                            <a:pt x="21705" y="9387"/>
                          </a:cubicBezTo>
                          <a:cubicBezTo>
                            <a:pt x="28802" y="9021"/>
                            <a:pt x="35900" y="8472"/>
                            <a:pt x="42952" y="7647"/>
                          </a:cubicBezTo>
                          <a:cubicBezTo>
                            <a:pt x="57056" y="6044"/>
                            <a:pt x="71068" y="3480"/>
                            <a:pt x="84851" y="0"/>
                          </a:cubicBezTo>
                          <a:cubicBezTo>
                            <a:pt x="71022" y="3068"/>
                            <a:pt x="56964" y="5266"/>
                            <a:pt x="42861" y="6503"/>
                          </a:cubicBezTo>
                          <a:cubicBezTo>
                            <a:pt x="35809" y="7143"/>
                            <a:pt x="28711" y="7510"/>
                            <a:pt x="21659" y="7693"/>
                          </a:cubicBezTo>
                          <a:cubicBezTo>
                            <a:pt x="18133" y="7785"/>
                            <a:pt x="14653" y="7693"/>
                            <a:pt x="11310" y="6915"/>
                          </a:cubicBezTo>
                          <a:cubicBezTo>
                            <a:pt x="8013" y="6136"/>
                            <a:pt x="4212" y="3618"/>
                            <a:pt x="2747" y="779"/>
                          </a:cubicBezTo>
                          <a:lnTo>
                            <a:pt x="0" y="1008"/>
                          </a:lnTo>
                          <a:close/>
                        </a:path>
                      </a:pathLst>
                    </a:custGeom>
                    <a:solidFill>
                      <a:srgbClr val="A0BDAB"/>
                    </a:solidFill>
                    <a:ln w="4577" cap="flat">
                      <a:noFill/>
                      <a:prstDash val="solid"/>
                      <a:miter/>
                    </a:ln>
                  </p:spPr>
                  <p:txBody>
                    <a:bodyPr rtlCol="0" anchor="ctr"/>
                    <a:lstStyle/>
                    <a:p>
                      <a:endParaRPr lang="th-TH"/>
                    </a:p>
                  </p:txBody>
                </p:sp>
                <p:sp>
                  <p:nvSpPr>
                    <p:cNvPr id="5338" name="Freeform: Shape 5337">
                      <a:extLst>
                        <a:ext uri="{FF2B5EF4-FFF2-40B4-BE49-F238E27FC236}">
                          <a16:creationId xmlns:a16="http://schemas.microsoft.com/office/drawing/2014/main" id="{16AF9BB4-E202-4CBE-9342-1D5FF40419A3}"/>
                        </a:ext>
                      </a:extLst>
                    </p:cNvPr>
                    <p:cNvSpPr/>
                    <p:nvPr/>
                  </p:nvSpPr>
                  <p:spPr>
                    <a:xfrm>
                      <a:off x="9968838" y="1666805"/>
                      <a:ext cx="60420" cy="165627"/>
                    </a:xfrm>
                    <a:custGeom>
                      <a:avLst/>
                      <a:gdLst>
                        <a:gd name="connsiteX0" fmla="*/ 2632 w 60420"/>
                        <a:gd name="connsiteY0" fmla="*/ 165353 h 165627"/>
                        <a:gd name="connsiteX1" fmla="*/ 4005 w 60420"/>
                        <a:gd name="connsiteY1" fmla="*/ 143693 h 165627"/>
                        <a:gd name="connsiteX2" fmla="*/ 10371 w 60420"/>
                        <a:gd name="connsiteY2" fmla="*/ 122584 h 165627"/>
                        <a:gd name="connsiteX3" fmla="*/ 25116 w 60420"/>
                        <a:gd name="connsiteY3" fmla="*/ 80776 h 165627"/>
                        <a:gd name="connsiteX4" fmla="*/ 39906 w 60420"/>
                        <a:gd name="connsiteY4" fmla="*/ 39014 h 165627"/>
                        <a:gd name="connsiteX5" fmla="*/ 48515 w 60420"/>
                        <a:gd name="connsiteY5" fmla="*/ 18637 h 165627"/>
                        <a:gd name="connsiteX6" fmla="*/ 60421 w 60420"/>
                        <a:gd name="connsiteY6" fmla="*/ 0 h 165627"/>
                        <a:gd name="connsiteX7" fmla="*/ 48286 w 60420"/>
                        <a:gd name="connsiteY7" fmla="*/ 18500 h 165627"/>
                        <a:gd name="connsiteX8" fmla="*/ 39402 w 60420"/>
                        <a:gd name="connsiteY8" fmla="*/ 38831 h 165627"/>
                        <a:gd name="connsiteX9" fmla="*/ 24062 w 60420"/>
                        <a:gd name="connsiteY9" fmla="*/ 80410 h 165627"/>
                        <a:gd name="connsiteX10" fmla="*/ 8768 w 60420"/>
                        <a:gd name="connsiteY10" fmla="*/ 122034 h 165627"/>
                        <a:gd name="connsiteX11" fmla="*/ 2036 w 60420"/>
                        <a:gd name="connsiteY11" fmla="*/ 143281 h 165627"/>
                        <a:gd name="connsiteX12" fmla="*/ 342 w 60420"/>
                        <a:gd name="connsiteY12" fmla="*/ 165627 h 165627"/>
                        <a:gd name="connsiteX13" fmla="*/ 2632 w 60420"/>
                        <a:gd name="connsiteY13" fmla="*/ 165353 h 16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420" h="165627">
                          <a:moveTo>
                            <a:pt x="2632" y="165353"/>
                          </a:moveTo>
                          <a:cubicBezTo>
                            <a:pt x="1716" y="158163"/>
                            <a:pt x="2449" y="150837"/>
                            <a:pt x="4005" y="143693"/>
                          </a:cubicBezTo>
                          <a:cubicBezTo>
                            <a:pt x="5562" y="136550"/>
                            <a:pt x="7944" y="129544"/>
                            <a:pt x="10371" y="122584"/>
                          </a:cubicBezTo>
                          <a:lnTo>
                            <a:pt x="25116" y="80776"/>
                          </a:lnTo>
                          <a:cubicBezTo>
                            <a:pt x="30061" y="66856"/>
                            <a:pt x="34915" y="52889"/>
                            <a:pt x="39906" y="39014"/>
                          </a:cubicBezTo>
                          <a:cubicBezTo>
                            <a:pt x="42470" y="32100"/>
                            <a:pt x="45218" y="25231"/>
                            <a:pt x="48515" y="18637"/>
                          </a:cubicBezTo>
                          <a:cubicBezTo>
                            <a:pt x="51812" y="12043"/>
                            <a:pt x="55704" y="5724"/>
                            <a:pt x="60421" y="0"/>
                          </a:cubicBezTo>
                          <a:cubicBezTo>
                            <a:pt x="55658" y="5632"/>
                            <a:pt x="51629" y="11906"/>
                            <a:pt x="48286" y="18500"/>
                          </a:cubicBezTo>
                          <a:cubicBezTo>
                            <a:pt x="44852" y="25048"/>
                            <a:pt x="42058" y="31917"/>
                            <a:pt x="39402" y="38831"/>
                          </a:cubicBezTo>
                          <a:cubicBezTo>
                            <a:pt x="34182" y="52660"/>
                            <a:pt x="29191" y="66581"/>
                            <a:pt x="24062" y="80410"/>
                          </a:cubicBezTo>
                          <a:lnTo>
                            <a:pt x="8768" y="122034"/>
                          </a:lnTo>
                          <a:cubicBezTo>
                            <a:pt x="6249" y="128994"/>
                            <a:pt x="3731" y="136001"/>
                            <a:pt x="2036" y="143281"/>
                          </a:cubicBezTo>
                          <a:cubicBezTo>
                            <a:pt x="342" y="150516"/>
                            <a:pt x="-528" y="158118"/>
                            <a:pt x="342" y="165627"/>
                          </a:cubicBezTo>
                          <a:lnTo>
                            <a:pt x="2632" y="165353"/>
                          </a:lnTo>
                          <a:close/>
                        </a:path>
                      </a:pathLst>
                    </a:custGeom>
                    <a:solidFill>
                      <a:srgbClr val="A0BDAB"/>
                    </a:solidFill>
                    <a:ln w="4577" cap="flat">
                      <a:noFill/>
                      <a:prstDash val="solid"/>
                      <a:miter/>
                    </a:ln>
                  </p:spPr>
                  <p:txBody>
                    <a:bodyPr rtlCol="0" anchor="ctr"/>
                    <a:lstStyle/>
                    <a:p>
                      <a:endParaRPr lang="th-TH"/>
                    </a:p>
                  </p:txBody>
                </p:sp>
                <p:sp>
                  <p:nvSpPr>
                    <p:cNvPr id="5339" name="Freeform: Shape 5338">
                      <a:extLst>
                        <a:ext uri="{FF2B5EF4-FFF2-40B4-BE49-F238E27FC236}">
                          <a16:creationId xmlns:a16="http://schemas.microsoft.com/office/drawing/2014/main" id="{C167FA3A-04FC-4F72-8589-7FCA056C1CD6}"/>
                        </a:ext>
                      </a:extLst>
                    </p:cNvPr>
                    <p:cNvSpPr/>
                    <p:nvPr/>
                  </p:nvSpPr>
                  <p:spPr>
                    <a:xfrm>
                      <a:off x="10061771" y="1565011"/>
                      <a:ext cx="76425" cy="213754"/>
                    </a:xfrm>
                    <a:custGeom>
                      <a:avLst/>
                      <a:gdLst>
                        <a:gd name="connsiteX0" fmla="*/ 2244 w 76425"/>
                        <a:gd name="connsiteY0" fmla="*/ 213754 h 213754"/>
                        <a:gd name="connsiteX1" fmla="*/ 11265 w 76425"/>
                        <a:gd name="connsiteY1" fmla="*/ 157568 h 213754"/>
                        <a:gd name="connsiteX2" fmla="*/ 19370 w 76425"/>
                        <a:gd name="connsiteY2" fmla="*/ 130368 h 213754"/>
                        <a:gd name="connsiteX3" fmla="*/ 31550 w 76425"/>
                        <a:gd name="connsiteY3" fmla="*/ 104725 h 213754"/>
                        <a:gd name="connsiteX4" fmla="*/ 38556 w 76425"/>
                        <a:gd name="connsiteY4" fmla="*/ 92315 h 213754"/>
                        <a:gd name="connsiteX5" fmla="*/ 44921 w 76425"/>
                        <a:gd name="connsiteY5" fmla="*/ 79540 h 213754"/>
                        <a:gd name="connsiteX6" fmla="*/ 55774 w 76425"/>
                        <a:gd name="connsiteY6" fmla="*/ 53164 h 213754"/>
                        <a:gd name="connsiteX7" fmla="*/ 76426 w 76425"/>
                        <a:gd name="connsiteY7" fmla="*/ 0 h 213754"/>
                        <a:gd name="connsiteX8" fmla="*/ 55270 w 76425"/>
                        <a:gd name="connsiteY8" fmla="*/ 52935 h 213754"/>
                        <a:gd name="connsiteX9" fmla="*/ 44189 w 76425"/>
                        <a:gd name="connsiteY9" fmla="*/ 79173 h 213754"/>
                        <a:gd name="connsiteX10" fmla="*/ 37686 w 76425"/>
                        <a:gd name="connsiteY10" fmla="*/ 91812 h 213754"/>
                        <a:gd name="connsiteX11" fmla="*/ 30543 w 76425"/>
                        <a:gd name="connsiteY11" fmla="*/ 104130 h 213754"/>
                        <a:gd name="connsiteX12" fmla="*/ 18042 w 76425"/>
                        <a:gd name="connsiteY12" fmla="*/ 129819 h 213754"/>
                        <a:gd name="connsiteX13" fmla="*/ 9616 w 76425"/>
                        <a:gd name="connsiteY13" fmla="*/ 157110 h 213754"/>
                        <a:gd name="connsiteX14" fmla="*/ 0 w 76425"/>
                        <a:gd name="connsiteY14" fmla="*/ 213388 h 213754"/>
                        <a:gd name="connsiteX15" fmla="*/ 2244 w 76425"/>
                        <a:gd name="connsiteY15" fmla="*/ 213754 h 21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425" h="213754">
                          <a:moveTo>
                            <a:pt x="2244" y="213754"/>
                          </a:moveTo>
                          <a:cubicBezTo>
                            <a:pt x="4579" y="194888"/>
                            <a:pt x="6960" y="176068"/>
                            <a:pt x="11265" y="157568"/>
                          </a:cubicBezTo>
                          <a:cubicBezTo>
                            <a:pt x="13371" y="148318"/>
                            <a:pt x="16027" y="139206"/>
                            <a:pt x="19370" y="130368"/>
                          </a:cubicBezTo>
                          <a:cubicBezTo>
                            <a:pt x="22712" y="121484"/>
                            <a:pt x="26788" y="112967"/>
                            <a:pt x="31550" y="104725"/>
                          </a:cubicBezTo>
                          <a:cubicBezTo>
                            <a:pt x="33885" y="100604"/>
                            <a:pt x="36267" y="96483"/>
                            <a:pt x="38556" y="92315"/>
                          </a:cubicBezTo>
                          <a:cubicBezTo>
                            <a:pt x="40846" y="88148"/>
                            <a:pt x="42952" y="83890"/>
                            <a:pt x="44921" y="79540"/>
                          </a:cubicBezTo>
                          <a:cubicBezTo>
                            <a:pt x="48905" y="70885"/>
                            <a:pt x="52340" y="62001"/>
                            <a:pt x="55774" y="53164"/>
                          </a:cubicBezTo>
                          <a:lnTo>
                            <a:pt x="76426" y="0"/>
                          </a:lnTo>
                          <a:lnTo>
                            <a:pt x="55270" y="52935"/>
                          </a:lnTo>
                          <a:cubicBezTo>
                            <a:pt x="51744" y="61773"/>
                            <a:pt x="48218" y="70564"/>
                            <a:pt x="44189" y="79173"/>
                          </a:cubicBezTo>
                          <a:cubicBezTo>
                            <a:pt x="42174" y="83478"/>
                            <a:pt x="40022" y="87690"/>
                            <a:pt x="37686" y="91812"/>
                          </a:cubicBezTo>
                          <a:cubicBezTo>
                            <a:pt x="35351" y="95933"/>
                            <a:pt x="32924" y="100008"/>
                            <a:pt x="30543" y="104130"/>
                          </a:cubicBezTo>
                          <a:cubicBezTo>
                            <a:pt x="25689" y="112326"/>
                            <a:pt x="21476" y="120935"/>
                            <a:pt x="18042" y="129819"/>
                          </a:cubicBezTo>
                          <a:cubicBezTo>
                            <a:pt x="14562" y="138702"/>
                            <a:pt x="11860" y="147860"/>
                            <a:pt x="9616" y="157110"/>
                          </a:cubicBezTo>
                          <a:cubicBezTo>
                            <a:pt x="5129" y="175656"/>
                            <a:pt x="2564" y="194568"/>
                            <a:pt x="0" y="213388"/>
                          </a:cubicBezTo>
                          <a:lnTo>
                            <a:pt x="2244" y="213754"/>
                          </a:lnTo>
                          <a:close/>
                        </a:path>
                      </a:pathLst>
                    </a:custGeom>
                    <a:solidFill>
                      <a:srgbClr val="A0BDAB"/>
                    </a:solidFill>
                    <a:ln w="4577" cap="flat">
                      <a:noFill/>
                      <a:prstDash val="solid"/>
                      <a:miter/>
                    </a:ln>
                  </p:spPr>
                  <p:txBody>
                    <a:bodyPr rtlCol="0" anchor="ctr"/>
                    <a:lstStyle/>
                    <a:p>
                      <a:endParaRPr lang="th-TH"/>
                    </a:p>
                  </p:txBody>
                </p:sp>
                <p:sp>
                  <p:nvSpPr>
                    <p:cNvPr id="5340" name="Freeform: Shape 5339">
                      <a:extLst>
                        <a:ext uri="{FF2B5EF4-FFF2-40B4-BE49-F238E27FC236}">
                          <a16:creationId xmlns:a16="http://schemas.microsoft.com/office/drawing/2014/main" id="{71872E46-36EC-46EA-A155-B686752B6F61}"/>
                        </a:ext>
                      </a:extLst>
                    </p:cNvPr>
                    <p:cNvSpPr/>
                    <p:nvPr/>
                  </p:nvSpPr>
                  <p:spPr>
                    <a:xfrm>
                      <a:off x="10170291" y="1508321"/>
                      <a:ext cx="53672" cy="196444"/>
                    </a:xfrm>
                    <a:custGeom>
                      <a:avLst/>
                      <a:gdLst>
                        <a:gd name="connsiteX0" fmla="*/ 2432 w 53672"/>
                        <a:gd name="connsiteY0" fmla="*/ 196216 h 196444"/>
                        <a:gd name="connsiteX1" fmla="*/ 2661 w 53672"/>
                        <a:gd name="connsiteY1" fmla="*/ 170802 h 196444"/>
                        <a:gd name="connsiteX2" fmla="*/ 3256 w 53672"/>
                        <a:gd name="connsiteY2" fmla="*/ 164483 h 196444"/>
                        <a:gd name="connsiteX3" fmla="*/ 3989 w 53672"/>
                        <a:gd name="connsiteY3" fmla="*/ 158163 h 196444"/>
                        <a:gd name="connsiteX4" fmla="*/ 4859 w 53672"/>
                        <a:gd name="connsiteY4" fmla="*/ 151844 h 196444"/>
                        <a:gd name="connsiteX5" fmla="*/ 5958 w 53672"/>
                        <a:gd name="connsiteY5" fmla="*/ 145571 h 196444"/>
                        <a:gd name="connsiteX6" fmla="*/ 11636 w 53672"/>
                        <a:gd name="connsiteY6" fmla="*/ 120706 h 196444"/>
                        <a:gd name="connsiteX7" fmla="*/ 15116 w 53672"/>
                        <a:gd name="connsiteY7" fmla="*/ 108434 h 196444"/>
                        <a:gd name="connsiteX8" fmla="*/ 18963 w 53672"/>
                        <a:gd name="connsiteY8" fmla="*/ 96254 h 196444"/>
                        <a:gd name="connsiteX9" fmla="*/ 36089 w 53672"/>
                        <a:gd name="connsiteY9" fmla="*/ 48035 h 196444"/>
                        <a:gd name="connsiteX10" fmla="*/ 53673 w 53672"/>
                        <a:gd name="connsiteY10" fmla="*/ 0 h 196444"/>
                        <a:gd name="connsiteX11" fmla="*/ 35539 w 53672"/>
                        <a:gd name="connsiteY11" fmla="*/ 47852 h 196444"/>
                        <a:gd name="connsiteX12" fmla="*/ 17910 w 53672"/>
                        <a:gd name="connsiteY12" fmla="*/ 95887 h 196444"/>
                        <a:gd name="connsiteX13" fmla="*/ 13926 w 53672"/>
                        <a:gd name="connsiteY13" fmla="*/ 108068 h 196444"/>
                        <a:gd name="connsiteX14" fmla="*/ 10308 w 53672"/>
                        <a:gd name="connsiteY14" fmla="*/ 120340 h 196444"/>
                        <a:gd name="connsiteX15" fmla="*/ 4310 w 53672"/>
                        <a:gd name="connsiteY15" fmla="*/ 145296 h 196444"/>
                        <a:gd name="connsiteX16" fmla="*/ 3119 w 53672"/>
                        <a:gd name="connsiteY16" fmla="*/ 151615 h 196444"/>
                        <a:gd name="connsiteX17" fmla="*/ 2157 w 53672"/>
                        <a:gd name="connsiteY17" fmla="*/ 157980 h 196444"/>
                        <a:gd name="connsiteX18" fmla="*/ 1333 w 53672"/>
                        <a:gd name="connsiteY18" fmla="*/ 164345 h 196444"/>
                        <a:gd name="connsiteX19" fmla="*/ 692 w 53672"/>
                        <a:gd name="connsiteY19" fmla="*/ 170756 h 196444"/>
                        <a:gd name="connsiteX20" fmla="*/ 142 w 53672"/>
                        <a:gd name="connsiteY20" fmla="*/ 196445 h 196444"/>
                        <a:gd name="connsiteX21" fmla="*/ 2432 w 53672"/>
                        <a:gd name="connsiteY21" fmla="*/ 196216 h 19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672" h="196444">
                          <a:moveTo>
                            <a:pt x="2432" y="196216"/>
                          </a:moveTo>
                          <a:cubicBezTo>
                            <a:pt x="2020" y="187745"/>
                            <a:pt x="2020" y="179273"/>
                            <a:pt x="2661" y="170802"/>
                          </a:cubicBezTo>
                          <a:cubicBezTo>
                            <a:pt x="2753" y="168695"/>
                            <a:pt x="3073" y="166589"/>
                            <a:pt x="3256" y="164483"/>
                          </a:cubicBezTo>
                          <a:cubicBezTo>
                            <a:pt x="3440" y="162376"/>
                            <a:pt x="3668" y="160270"/>
                            <a:pt x="3989" y="158163"/>
                          </a:cubicBezTo>
                          <a:lnTo>
                            <a:pt x="4859" y="151844"/>
                          </a:lnTo>
                          <a:lnTo>
                            <a:pt x="5958" y="145571"/>
                          </a:lnTo>
                          <a:cubicBezTo>
                            <a:pt x="7515" y="137191"/>
                            <a:pt x="9392" y="128903"/>
                            <a:pt x="11636" y="120706"/>
                          </a:cubicBezTo>
                          <a:cubicBezTo>
                            <a:pt x="12689" y="116585"/>
                            <a:pt x="13972" y="112510"/>
                            <a:pt x="15116" y="108434"/>
                          </a:cubicBezTo>
                          <a:cubicBezTo>
                            <a:pt x="16398" y="104359"/>
                            <a:pt x="17589" y="100283"/>
                            <a:pt x="18963" y="96254"/>
                          </a:cubicBezTo>
                          <a:cubicBezTo>
                            <a:pt x="24229" y="80043"/>
                            <a:pt x="30227" y="64062"/>
                            <a:pt x="36089" y="48035"/>
                          </a:cubicBezTo>
                          <a:lnTo>
                            <a:pt x="53673" y="0"/>
                          </a:lnTo>
                          <a:lnTo>
                            <a:pt x="35539" y="47852"/>
                          </a:lnTo>
                          <a:cubicBezTo>
                            <a:pt x="29495" y="63833"/>
                            <a:pt x="23359" y="79723"/>
                            <a:pt x="17910" y="95887"/>
                          </a:cubicBezTo>
                          <a:cubicBezTo>
                            <a:pt x="16490" y="99917"/>
                            <a:pt x="15254" y="103992"/>
                            <a:pt x="13926" y="108068"/>
                          </a:cubicBezTo>
                          <a:cubicBezTo>
                            <a:pt x="12689" y="112143"/>
                            <a:pt x="11407" y="116219"/>
                            <a:pt x="10308" y="120340"/>
                          </a:cubicBezTo>
                          <a:cubicBezTo>
                            <a:pt x="7973" y="128536"/>
                            <a:pt x="6004" y="136871"/>
                            <a:pt x="4310" y="145296"/>
                          </a:cubicBezTo>
                          <a:lnTo>
                            <a:pt x="3119" y="151615"/>
                          </a:lnTo>
                          <a:lnTo>
                            <a:pt x="2157" y="157980"/>
                          </a:lnTo>
                          <a:cubicBezTo>
                            <a:pt x="1791" y="160087"/>
                            <a:pt x="1562" y="162239"/>
                            <a:pt x="1333" y="164345"/>
                          </a:cubicBezTo>
                          <a:cubicBezTo>
                            <a:pt x="1104" y="166497"/>
                            <a:pt x="829" y="168604"/>
                            <a:pt x="692" y="170756"/>
                          </a:cubicBezTo>
                          <a:cubicBezTo>
                            <a:pt x="-41" y="179319"/>
                            <a:pt x="-132" y="187882"/>
                            <a:pt x="142" y="196445"/>
                          </a:cubicBezTo>
                          <a:lnTo>
                            <a:pt x="2432" y="196216"/>
                          </a:lnTo>
                          <a:close/>
                        </a:path>
                      </a:pathLst>
                    </a:custGeom>
                    <a:solidFill>
                      <a:srgbClr val="A0BDAB"/>
                    </a:solidFill>
                    <a:ln w="4577" cap="flat">
                      <a:noFill/>
                      <a:prstDash val="solid"/>
                      <a:miter/>
                    </a:ln>
                  </p:spPr>
                  <p:txBody>
                    <a:bodyPr rtlCol="0" anchor="ctr"/>
                    <a:lstStyle/>
                    <a:p>
                      <a:endParaRPr lang="th-TH"/>
                    </a:p>
                  </p:txBody>
                </p:sp>
                <p:sp>
                  <p:nvSpPr>
                    <p:cNvPr id="5341" name="Freeform: Shape 5340">
                      <a:extLst>
                        <a:ext uri="{FF2B5EF4-FFF2-40B4-BE49-F238E27FC236}">
                          <a16:creationId xmlns:a16="http://schemas.microsoft.com/office/drawing/2014/main" id="{4697D837-3BB5-4043-BCF5-B8812BF41609}"/>
                        </a:ext>
                      </a:extLst>
                    </p:cNvPr>
                    <p:cNvSpPr/>
                    <p:nvPr/>
                  </p:nvSpPr>
                  <p:spPr>
                    <a:xfrm>
                      <a:off x="10239121" y="1465323"/>
                      <a:ext cx="57697" cy="188202"/>
                    </a:xfrm>
                    <a:custGeom>
                      <a:avLst/>
                      <a:gdLst>
                        <a:gd name="connsiteX0" fmla="*/ 2152 w 57697"/>
                        <a:gd name="connsiteY0" fmla="*/ 188203 h 188202"/>
                        <a:gd name="connsiteX1" fmla="*/ 14653 w 57697"/>
                        <a:gd name="connsiteY1" fmla="*/ 140809 h 188202"/>
                        <a:gd name="connsiteX2" fmla="*/ 28940 w 57697"/>
                        <a:gd name="connsiteY2" fmla="*/ 93872 h 188202"/>
                        <a:gd name="connsiteX3" fmla="*/ 57697 w 57697"/>
                        <a:gd name="connsiteY3" fmla="*/ 0 h 188202"/>
                        <a:gd name="connsiteX4" fmla="*/ 27887 w 57697"/>
                        <a:gd name="connsiteY4" fmla="*/ 93552 h 188202"/>
                        <a:gd name="connsiteX5" fmla="*/ 13050 w 57697"/>
                        <a:gd name="connsiteY5" fmla="*/ 140351 h 188202"/>
                        <a:gd name="connsiteX6" fmla="*/ 0 w 57697"/>
                        <a:gd name="connsiteY6" fmla="*/ 187745 h 188202"/>
                        <a:gd name="connsiteX7" fmla="*/ 2152 w 57697"/>
                        <a:gd name="connsiteY7" fmla="*/ 188203 h 18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697" h="188202">
                          <a:moveTo>
                            <a:pt x="2152" y="188203"/>
                          </a:moveTo>
                          <a:cubicBezTo>
                            <a:pt x="5678" y="172267"/>
                            <a:pt x="10028" y="156515"/>
                            <a:pt x="14653" y="140809"/>
                          </a:cubicBezTo>
                          <a:cubicBezTo>
                            <a:pt x="19278" y="125148"/>
                            <a:pt x="24178" y="109487"/>
                            <a:pt x="28940" y="93872"/>
                          </a:cubicBezTo>
                          <a:lnTo>
                            <a:pt x="57697" y="0"/>
                          </a:lnTo>
                          <a:lnTo>
                            <a:pt x="27887" y="93552"/>
                          </a:lnTo>
                          <a:cubicBezTo>
                            <a:pt x="22942" y="109167"/>
                            <a:pt x="17905" y="124690"/>
                            <a:pt x="13050" y="140351"/>
                          </a:cubicBezTo>
                          <a:cubicBezTo>
                            <a:pt x="8242" y="156011"/>
                            <a:pt x="3709" y="171764"/>
                            <a:pt x="0" y="187745"/>
                          </a:cubicBezTo>
                          <a:lnTo>
                            <a:pt x="2152" y="188203"/>
                          </a:lnTo>
                          <a:close/>
                        </a:path>
                      </a:pathLst>
                    </a:custGeom>
                    <a:solidFill>
                      <a:srgbClr val="A0BDAB"/>
                    </a:solidFill>
                    <a:ln w="4577" cap="flat">
                      <a:noFill/>
                      <a:prstDash val="solid"/>
                      <a:miter/>
                    </a:ln>
                  </p:spPr>
                  <p:txBody>
                    <a:bodyPr rtlCol="0" anchor="ctr"/>
                    <a:lstStyle/>
                    <a:p>
                      <a:endParaRPr lang="th-TH"/>
                    </a:p>
                  </p:txBody>
                </p:sp>
                <p:sp>
                  <p:nvSpPr>
                    <p:cNvPr id="5342" name="Freeform: Shape 5341">
                      <a:extLst>
                        <a:ext uri="{FF2B5EF4-FFF2-40B4-BE49-F238E27FC236}">
                          <a16:creationId xmlns:a16="http://schemas.microsoft.com/office/drawing/2014/main" id="{A1A68C8A-43F9-4FFC-A47B-38AEE149ECED}"/>
                        </a:ext>
                      </a:extLst>
                    </p:cNvPr>
                    <p:cNvSpPr/>
                    <p:nvPr/>
                  </p:nvSpPr>
                  <p:spPr>
                    <a:xfrm>
                      <a:off x="10319759" y="1434459"/>
                      <a:ext cx="38648" cy="150149"/>
                    </a:xfrm>
                    <a:custGeom>
                      <a:avLst/>
                      <a:gdLst>
                        <a:gd name="connsiteX0" fmla="*/ 2198 w 38648"/>
                        <a:gd name="connsiteY0" fmla="*/ 150150 h 150149"/>
                        <a:gd name="connsiteX1" fmla="*/ 38648 w 38648"/>
                        <a:gd name="connsiteY1" fmla="*/ 0 h 150149"/>
                        <a:gd name="connsiteX2" fmla="*/ 0 w 38648"/>
                        <a:gd name="connsiteY2" fmla="*/ 149875 h 150149"/>
                        <a:gd name="connsiteX3" fmla="*/ 2198 w 38648"/>
                        <a:gd name="connsiteY3" fmla="*/ 150150 h 150149"/>
                      </a:gdLst>
                      <a:ahLst/>
                      <a:cxnLst>
                        <a:cxn ang="0">
                          <a:pos x="connsiteX0" y="connsiteY0"/>
                        </a:cxn>
                        <a:cxn ang="0">
                          <a:pos x="connsiteX1" y="connsiteY1"/>
                        </a:cxn>
                        <a:cxn ang="0">
                          <a:pos x="connsiteX2" y="connsiteY2"/>
                        </a:cxn>
                        <a:cxn ang="0">
                          <a:pos x="connsiteX3" y="connsiteY3"/>
                        </a:cxn>
                      </a:cxnLst>
                      <a:rect l="l" t="t" r="r" b="b"/>
                      <a:pathLst>
                        <a:path w="38648" h="150149">
                          <a:moveTo>
                            <a:pt x="2198" y="150150"/>
                          </a:moveTo>
                          <a:cubicBezTo>
                            <a:pt x="7510" y="98818"/>
                            <a:pt x="19782" y="48173"/>
                            <a:pt x="38648" y="0"/>
                          </a:cubicBezTo>
                          <a:cubicBezTo>
                            <a:pt x="19095" y="47852"/>
                            <a:pt x="6045" y="98452"/>
                            <a:pt x="0" y="149875"/>
                          </a:cubicBezTo>
                          <a:lnTo>
                            <a:pt x="2198" y="150150"/>
                          </a:lnTo>
                          <a:close/>
                        </a:path>
                      </a:pathLst>
                    </a:custGeom>
                    <a:solidFill>
                      <a:srgbClr val="A0BDAB"/>
                    </a:solidFill>
                    <a:ln w="4577" cap="flat">
                      <a:noFill/>
                      <a:prstDash val="solid"/>
                      <a:miter/>
                    </a:ln>
                  </p:spPr>
                  <p:txBody>
                    <a:bodyPr rtlCol="0" anchor="ctr"/>
                    <a:lstStyle/>
                    <a:p>
                      <a:endParaRPr lang="th-TH"/>
                    </a:p>
                  </p:txBody>
                </p:sp>
                <p:sp>
                  <p:nvSpPr>
                    <p:cNvPr id="5343" name="Freeform: Shape 5342">
                      <a:extLst>
                        <a:ext uri="{FF2B5EF4-FFF2-40B4-BE49-F238E27FC236}">
                          <a16:creationId xmlns:a16="http://schemas.microsoft.com/office/drawing/2014/main" id="{74CD8CF5-D80C-4542-9075-7349D7ECEC2F}"/>
                        </a:ext>
                      </a:extLst>
                    </p:cNvPr>
                    <p:cNvSpPr/>
                    <p:nvPr/>
                  </p:nvSpPr>
                  <p:spPr>
                    <a:xfrm>
                      <a:off x="10403100" y="1401810"/>
                      <a:ext cx="44188" cy="109624"/>
                    </a:xfrm>
                    <a:custGeom>
                      <a:avLst/>
                      <a:gdLst>
                        <a:gd name="connsiteX0" fmla="*/ 2198 w 44188"/>
                        <a:gd name="connsiteY0" fmla="*/ 109625 h 109624"/>
                        <a:gd name="connsiteX1" fmla="*/ 44188 w 44188"/>
                        <a:gd name="connsiteY1" fmla="*/ 0 h 109624"/>
                        <a:gd name="connsiteX2" fmla="*/ 0 w 44188"/>
                        <a:gd name="connsiteY2" fmla="*/ 109304 h 109624"/>
                        <a:gd name="connsiteX3" fmla="*/ 2198 w 44188"/>
                        <a:gd name="connsiteY3" fmla="*/ 109625 h 109624"/>
                      </a:gdLst>
                      <a:ahLst/>
                      <a:cxnLst>
                        <a:cxn ang="0">
                          <a:pos x="connsiteX0" y="connsiteY0"/>
                        </a:cxn>
                        <a:cxn ang="0">
                          <a:pos x="connsiteX1" y="connsiteY1"/>
                        </a:cxn>
                        <a:cxn ang="0">
                          <a:pos x="connsiteX2" y="connsiteY2"/>
                        </a:cxn>
                        <a:cxn ang="0">
                          <a:pos x="connsiteX3" y="connsiteY3"/>
                        </a:cxn>
                      </a:cxnLst>
                      <a:rect l="l" t="t" r="r" b="b"/>
                      <a:pathLst>
                        <a:path w="44188" h="109624">
                          <a:moveTo>
                            <a:pt x="2198" y="109625"/>
                          </a:moveTo>
                          <a:cubicBezTo>
                            <a:pt x="7327" y="70564"/>
                            <a:pt x="21796" y="32649"/>
                            <a:pt x="44188" y="0"/>
                          </a:cubicBezTo>
                          <a:cubicBezTo>
                            <a:pt x="21201" y="32237"/>
                            <a:pt x="5907" y="70015"/>
                            <a:pt x="0" y="109304"/>
                          </a:cubicBezTo>
                          <a:lnTo>
                            <a:pt x="2198" y="109625"/>
                          </a:lnTo>
                          <a:close/>
                        </a:path>
                      </a:pathLst>
                    </a:custGeom>
                    <a:solidFill>
                      <a:srgbClr val="A0BDAB"/>
                    </a:solidFill>
                    <a:ln w="4577" cap="flat">
                      <a:noFill/>
                      <a:prstDash val="solid"/>
                      <a:miter/>
                    </a:ln>
                  </p:spPr>
                  <p:txBody>
                    <a:bodyPr rtlCol="0" anchor="ctr"/>
                    <a:lstStyle/>
                    <a:p>
                      <a:endParaRPr lang="th-TH"/>
                    </a:p>
                  </p:txBody>
                </p:sp>
              </p:grpSp>
            </p:grpSp>
          </p:grpSp>
          <p:grpSp>
            <p:nvGrpSpPr>
              <p:cNvPr id="5251" name="Graphic 4">
                <a:extLst>
                  <a:ext uri="{FF2B5EF4-FFF2-40B4-BE49-F238E27FC236}">
                    <a16:creationId xmlns:a16="http://schemas.microsoft.com/office/drawing/2014/main" id="{B91AEECD-35F6-4714-93B9-36F70936C21B}"/>
                  </a:ext>
                </a:extLst>
              </p:cNvPr>
              <p:cNvGrpSpPr/>
              <p:nvPr/>
            </p:nvGrpSpPr>
            <p:grpSpPr>
              <a:xfrm>
                <a:off x="9761053" y="1813632"/>
                <a:ext cx="671352" cy="555843"/>
                <a:chOff x="9761053" y="1813632"/>
                <a:chExt cx="671352" cy="555843"/>
              </a:xfrm>
            </p:grpSpPr>
            <p:pic>
              <p:nvPicPr>
                <p:cNvPr id="5306" name="Picture 5305">
                  <a:extLst>
                    <a:ext uri="{FF2B5EF4-FFF2-40B4-BE49-F238E27FC236}">
                      <a16:creationId xmlns:a16="http://schemas.microsoft.com/office/drawing/2014/main" id="{29FE12AF-B109-4ACE-9767-5B0FCF2831E4}"/>
                    </a:ext>
                  </a:extLst>
                </p:cNvPr>
                <p:cNvPicPr>
                  <a:picLocks noChangeAspect="1"/>
                </p:cNvPicPr>
                <p:nvPr/>
              </p:nvPicPr>
              <p:blipFill>
                <a:blip r:embed="rId17"/>
                <a:stretch>
                  <a:fillRect/>
                </a:stretch>
              </p:blipFill>
              <p:spPr>
                <a:xfrm>
                  <a:off x="9761053" y="2299833"/>
                  <a:ext cx="68687" cy="50370"/>
                </a:xfrm>
                <a:custGeom>
                  <a:avLst/>
                  <a:gdLst>
                    <a:gd name="connsiteX0" fmla="*/ 913 w 68687"/>
                    <a:gd name="connsiteY0" fmla="*/ 760 h 50370"/>
                    <a:gd name="connsiteX1" fmla="*/ 69600 w 68687"/>
                    <a:gd name="connsiteY1" fmla="*/ 760 h 50370"/>
                    <a:gd name="connsiteX2" fmla="*/ 69600 w 68687"/>
                    <a:gd name="connsiteY2" fmla="*/ 51131 h 50370"/>
                    <a:gd name="connsiteX3" fmla="*/ 913 w 68687"/>
                    <a:gd name="connsiteY3" fmla="*/ 51131 h 50370"/>
                  </a:gdLst>
                  <a:ahLst/>
                  <a:cxnLst>
                    <a:cxn ang="0">
                      <a:pos x="connsiteX0" y="connsiteY0"/>
                    </a:cxn>
                    <a:cxn ang="0">
                      <a:pos x="connsiteX1" y="connsiteY1"/>
                    </a:cxn>
                    <a:cxn ang="0">
                      <a:pos x="connsiteX2" y="connsiteY2"/>
                    </a:cxn>
                    <a:cxn ang="0">
                      <a:pos x="connsiteX3" y="connsiteY3"/>
                    </a:cxn>
                  </a:cxnLst>
                  <a:rect l="l" t="t" r="r" b="b"/>
                  <a:pathLst>
                    <a:path w="68687" h="50370">
                      <a:moveTo>
                        <a:pt x="913" y="760"/>
                      </a:moveTo>
                      <a:lnTo>
                        <a:pt x="69600" y="760"/>
                      </a:lnTo>
                      <a:lnTo>
                        <a:pt x="69600" y="51131"/>
                      </a:lnTo>
                      <a:lnTo>
                        <a:pt x="913" y="51131"/>
                      </a:lnTo>
                      <a:close/>
                    </a:path>
                  </a:pathLst>
                </a:custGeom>
              </p:spPr>
            </p:pic>
            <p:grpSp>
              <p:nvGrpSpPr>
                <p:cNvPr id="5307" name="Graphic 4">
                  <a:extLst>
                    <a:ext uri="{FF2B5EF4-FFF2-40B4-BE49-F238E27FC236}">
                      <a16:creationId xmlns:a16="http://schemas.microsoft.com/office/drawing/2014/main" id="{940A17C5-1D0B-400A-B2E7-402CC18E165D}"/>
                    </a:ext>
                  </a:extLst>
                </p:cNvPr>
                <p:cNvGrpSpPr/>
                <p:nvPr/>
              </p:nvGrpSpPr>
              <p:grpSpPr>
                <a:xfrm>
                  <a:off x="9783702" y="1813632"/>
                  <a:ext cx="648703" cy="555843"/>
                  <a:chOff x="9783702" y="1813632"/>
                  <a:chExt cx="648703" cy="555843"/>
                </a:xfrm>
              </p:grpSpPr>
              <p:grpSp>
                <p:nvGrpSpPr>
                  <p:cNvPr id="5308" name="Graphic 4">
                    <a:extLst>
                      <a:ext uri="{FF2B5EF4-FFF2-40B4-BE49-F238E27FC236}">
                        <a16:creationId xmlns:a16="http://schemas.microsoft.com/office/drawing/2014/main" id="{36760308-A20D-4199-A08C-1138E699E476}"/>
                      </a:ext>
                    </a:extLst>
                  </p:cNvPr>
                  <p:cNvGrpSpPr/>
                  <p:nvPr/>
                </p:nvGrpSpPr>
                <p:grpSpPr>
                  <a:xfrm>
                    <a:off x="9783702" y="1813632"/>
                    <a:ext cx="648703" cy="555843"/>
                    <a:chOff x="9783702" y="1813632"/>
                    <a:chExt cx="648703" cy="555843"/>
                  </a:xfrm>
                  <a:solidFill>
                    <a:srgbClr val="FBFFFF"/>
                  </a:solidFill>
                </p:grpSpPr>
                <p:sp>
                  <p:nvSpPr>
                    <p:cNvPr id="5325" name="Freeform: Shape 5324">
                      <a:extLst>
                        <a:ext uri="{FF2B5EF4-FFF2-40B4-BE49-F238E27FC236}">
                          <a16:creationId xmlns:a16="http://schemas.microsoft.com/office/drawing/2014/main" id="{7EC21656-454B-4664-A8BE-837337E3CB5C}"/>
                        </a:ext>
                      </a:extLst>
                    </p:cNvPr>
                    <p:cNvSpPr/>
                    <p:nvPr/>
                  </p:nvSpPr>
                  <p:spPr>
                    <a:xfrm>
                      <a:off x="9817774" y="1847315"/>
                      <a:ext cx="614631" cy="522161"/>
                    </a:xfrm>
                    <a:custGeom>
                      <a:avLst/>
                      <a:gdLst>
                        <a:gd name="connsiteX0" fmla="*/ 523 w 614631"/>
                        <a:gd name="connsiteY0" fmla="*/ 465149 h 522161"/>
                        <a:gd name="connsiteX1" fmla="*/ 16962 w 614631"/>
                        <a:gd name="connsiteY1" fmla="*/ 493586 h 522161"/>
                        <a:gd name="connsiteX2" fmla="*/ 246469 w 614631"/>
                        <a:gd name="connsiteY2" fmla="*/ 482504 h 522161"/>
                        <a:gd name="connsiteX3" fmla="*/ 500199 w 614631"/>
                        <a:gd name="connsiteY3" fmla="*/ 317151 h 522161"/>
                        <a:gd name="connsiteX4" fmla="*/ 587844 w 614631"/>
                        <a:gd name="connsiteY4" fmla="*/ 156561 h 522161"/>
                        <a:gd name="connsiteX5" fmla="*/ 614632 w 614631"/>
                        <a:gd name="connsiteY5" fmla="*/ 0 h 522161"/>
                        <a:gd name="connsiteX6" fmla="*/ 523 w 614631"/>
                        <a:gd name="connsiteY6" fmla="*/ 465149 h 522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631" h="522161">
                          <a:moveTo>
                            <a:pt x="523" y="465149"/>
                          </a:moveTo>
                          <a:cubicBezTo>
                            <a:pt x="523" y="465149"/>
                            <a:pt x="-4560" y="485023"/>
                            <a:pt x="16962" y="493586"/>
                          </a:cubicBezTo>
                          <a:cubicBezTo>
                            <a:pt x="38530" y="502149"/>
                            <a:pt x="76491" y="559525"/>
                            <a:pt x="246469" y="482504"/>
                          </a:cubicBezTo>
                          <a:cubicBezTo>
                            <a:pt x="416447" y="405483"/>
                            <a:pt x="469748" y="342062"/>
                            <a:pt x="500199" y="317151"/>
                          </a:cubicBezTo>
                          <a:cubicBezTo>
                            <a:pt x="530650" y="292195"/>
                            <a:pt x="583997" y="203314"/>
                            <a:pt x="587844" y="156561"/>
                          </a:cubicBezTo>
                          <a:cubicBezTo>
                            <a:pt x="591690" y="109808"/>
                            <a:pt x="586699" y="25185"/>
                            <a:pt x="614632" y="0"/>
                          </a:cubicBezTo>
                          <a:cubicBezTo>
                            <a:pt x="614632" y="0"/>
                            <a:pt x="107171" y="346000"/>
                            <a:pt x="523" y="465149"/>
                          </a:cubicBezTo>
                          <a:close/>
                        </a:path>
                      </a:pathLst>
                    </a:custGeom>
                    <a:solidFill>
                      <a:srgbClr val="FBFFFF"/>
                    </a:solidFill>
                    <a:ln w="4577" cap="flat">
                      <a:noFill/>
                      <a:prstDash val="solid"/>
                      <a:miter/>
                    </a:ln>
                  </p:spPr>
                  <p:txBody>
                    <a:bodyPr rtlCol="0" anchor="ctr"/>
                    <a:lstStyle/>
                    <a:p>
                      <a:endParaRPr lang="th-TH"/>
                    </a:p>
                  </p:txBody>
                </p:sp>
                <p:sp>
                  <p:nvSpPr>
                    <p:cNvPr id="5326" name="Freeform: Shape 5325">
                      <a:extLst>
                        <a:ext uri="{FF2B5EF4-FFF2-40B4-BE49-F238E27FC236}">
                          <a16:creationId xmlns:a16="http://schemas.microsoft.com/office/drawing/2014/main" id="{59405E32-EF4A-4E2F-846F-C72F569F99DD}"/>
                        </a:ext>
                      </a:extLst>
                    </p:cNvPr>
                    <p:cNvSpPr/>
                    <p:nvPr/>
                  </p:nvSpPr>
                  <p:spPr>
                    <a:xfrm>
                      <a:off x="9783702" y="1813632"/>
                      <a:ext cx="648703" cy="500538"/>
                    </a:xfrm>
                    <a:custGeom>
                      <a:avLst/>
                      <a:gdLst>
                        <a:gd name="connsiteX0" fmla="*/ 47280 w 648703"/>
                        <a:gd name="connsiteY0" fmla="*/ 500160 h 500538"/>
                        <a:gd name="connsiteX1" fmla="*/ 1671 w 648703"/>
                        <a:gd name="connsiteY1" fmla="*/ 464946 h 500538"/>
                        <a:gd name="connsiteX2" fmla="*/ 208648 w 648703"/>
                        <a:gd name="connsiteY2" fmla="*/ 155900 h 500538"/>
                        <a:gd name="connsiteX3" fmla="*/ 566325 w 648703"/>
                        <a:gd name="connsiteY3" fmla="*/ 13855 h 500538"/>
                        <a:gd name="connsiteX4" fmla="*/ 648704 w 648703"/>
                        <a:gd name="connsiteY4" fmla="*/ 33683 h 500538"/>
                        <a:gd name="connsiteX5" fmla="*/ 47280 w 648703"/>
                        <a:gd name="connsiteY5" fmla="*/ 500160 h 50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703" h="500538">
                          <a:moveTo>
                            <a:pt x="47280" y="500160"/>
                          </a:moveTo>
                          <a:cubicBezTo>
                            <a:pt x="47280" y="500160"/>
                            <a:pt x="11791" y="506754"/>
                            <a:pt x="1671" y="464946"/>
                          </a:cubicBezTo>
                          <a:cubicBezTo>
                            <a:pt x="-8449" y="423139"/>
                            <a:pt x="23377" y="312965"/>
                            <a:pt x="208648" y="155900"/>
                          </a:cubicBezTo>
                          <a:cubicBezTo>
                            <a:pt x="393921" y="-1119"/>
                            <a:pt x="467462" y="-19160"/>
                            <a:pt x="566325" y="13855"/>
                          </a:cubicBezTo>
                          <a:cubicBezTo>
                            <a:pt x="566325" y="13855"/>
                            <a:pt x="619535" y="54930"/>
                            <a:pt x="648704" y="33683"/>
                          </a:cubicBezTo>
                          <a:cubicBezTo>
                            <a:pt x="648704" y="33683"/>
                            <a:pt x="300964" y="375562"/>
                            <a:pt x="47280" y="500160"/>
                          </a:cubicBezTo>
                          <a:close/>
                        </a:path>
                      </a:pathLst>
                    </a:custGeom>
                    <a:solidFill>
                      <a:srgbClr val="FBFFFF"/>
                    </a:solidFill>
                    <a:ln w="4577" cap="flat">
                      <a:noFill/>
                      <a:prstDash val="solid"/>
                      <a:miter/>
                    </a:ln>
                  </p:spPr>
                  <p:txBody>
                    <a:bodyPr rtlCol="0" anchor="ctr"/>
                    <a:lstStyle/>
                    <a:p>
                      <a:endParaRPr lang="th-TH"/>
                    </a:p>
                  </p:txBody>
                </p:sp>
              </p:grpSp>
              <p:grpSp>
                <p:nvGrpSpPr>
                  <p:cNvPr id="5309" name="Graphic 4">
                    <a:extLst>
                      <a:ext uri="{FF2B5EF4-FFF2-40B4-BE49-F238E27FC236}">
                        <a16:creationId xmlns:a16="http://schemas.microsoft.com/office/drawing/2014/main" id="{64925DC2-2ED3-4474-9DD8-5CF325516D87}"/>
                      </a:ext>
                    </a:extLst>
                  </p:cNvPr>
                  <p:cNvGrpSpPr/>
                  <p:nvPr/>
                </p:nvGrpSpPr>
                <p:grpSpPr>
                  <a:xfrm>
                    <a:off x="9788528" y="1819023"/>
                    <a:ext cx="641079" cy="549496"/>
                    <a:chOff x="9788528" y="1819023"/>
                    <a:chExt cx="641079" cy="549496"/>
                  </a:xfrm>
                  <a:solidFill>
                    <a:srgbClr val="A0BDAB"/>
                  </a:solidFill>
                </p:grpSpPr>
                <p:pic>
                  <p:nvPicPr>
                    <p:cNvPr id="5310" name="Picture 5309">
                      <a:extLst>
                        <a:ext uri="{FF2B5EF4-FFF2-40B4-BE49-F238E27FC236}">
                          <a16:creationId xmlns:a16="http://schemas.microsoft.com/office/drawing/2014/main" id="{9DD1375C-7AA7-432C-AB27-F2CD12EBAC1D}"/>
                        </a:ext>
                      </a:extLst>
                    </p:cNvPr>
                    <p:cNvPicPr>
                      <a:picLocks noChangeAspect="1"/>
                    </p:cNvPicPr>
                    <p:nvPr/>
                  </p:nvPicPr>
                  <p:blipFill>
                    <a:blip r:embed="rId18"/>
                    <a:stretch>
                      <a:fillRect/>
                    </a:stretch>
                  </p:blipFill>
                  <p:spPr>
                    <a:xfrm>
                      <a:off x="9820582" y="1846498"/>
                      <a:ext cx="609025" cy="522021"/>
                    </a:xfrm>
                    <a:custGeom>
                      <a:avLst/>
                      <a:gdLst>
                        <a:gd name="connsiteX0" fmla="*/ 926 w 609025"/>
                        <a:gd name="connsiteY0" fmla="*/ 661 h 522021"/>
                        <a:gd name="connsiteX1" fmla="*/ 609952 w 609025"/>
                        <a:gd name="connsiteY1" fmla="*/ 661 h 522021"/>
                        <a:gd name="connsiteX2" fmla="*/ 609952 w 609025"/>
                        <a:gd name="connsiteY2" fmla="*/ 522683 h 522021"/>
                        <a:gd name="connsiteX3" fmla="*/ 926 w 609025"/>
                        <a:gd name="connsiteY3" fmla="*/ 522683 h 522021"/>
                      </a:gdLst>
                      <a:ahLst/>
                      <a:cxnLst>
                        <a:cxn ang="0">
                          <a:pos x="connsiteX0" y="connsiteY0"/>
                        </a:cxn>
                        <a:cxn ang="0">
                          <a:pos x="connsiteX1" y="connsiteY1"/>
                        </a:cxn>
                        <a:cxn ang="0">
                          <a:pos x="connsiteX2" y="connsiteY2"/>
                        </a:cxn>
                        <a:cxn ang="0">
                          <a:pos x="connsiteX3" y="connsiteY3"/>
                        </a:cxn>
                      </a:cxnLst>
                      <a:rect l="l" t="t" r="r" b="b"/>
                      <a:pathLst>
                        <a:path w="609025" h="522021">
                          <a:moveTo>
                            <a:pt x="926" y="661"/>
                          </a:moveTo>
                          <a:lnTo>
                            <a:pt x="609952" y="661"/>
                          </a:lnTo>
                          <a:lnTo>
                            <a:pt x="609952" y="522683"/>
                          </a:lnTo>
                          <a:lnTo>
                            <a:pt x="926" y="522683"/>
                          </a:lnTo>
                          <a:close/>
                        </a:path>
                      </a:pathLst>
                    </a:custGeom>
                  </p:spPr>
                </p:pic>
                <p:pic>
                  <p:nvPicPr>
                    <p:cNvPr id="5311" name="Picture 5310">
                      <a:extLst>
                        <a:ext uri="{FF2B5EF4-FFF2-40B4-BE49-F238E27FC236}">
                          <a16:creationId xmlns:a16="http://schemas.microsoft.com/office/drawing/2014/main" id="{8E58A7C9-8C31-4AA1-BD96-629DD33AA805}"/>
                        </a:ext>
                      </a:extLst>
                    </p:cNvPr>
                    <p:cNvPicPr>
                      <a:picLocks noChangeAspect="1"/>
                    </p:cNvPicPr>
                    <p:nvPr/>
                  </p:nvPicPr>
                  <p:blipFill>
                    <a:blip r:embed="rId19"/>
                    <a:stretch>
                      <a:fillRect/>
                    </a:stretch>
                  </p:blipFill>
                  <p:spPr>
                    <a:xfrm>
                      <a:off x="9788528" y="1819023"/>
                      <a:ext cx="641079" cy="494547"/>
                    </a:xfrm>
                    <a:custGeom>
                      <a:avLst/>
                      <a:gdLst>
                        <a:gd name="connsiteX0" fmla="*/ 919 w 641079"/>
                        <a:gd name="connsiteY0" fmla="*/ 655 h 494547"/>
                        <a:gd name="connsiteX1" fmla="*/ 641999 w 641079"/>
                        <a:gd name="connsiteY1" fmla="*/ 655 h 494547"/>
                        <a:gd name="connsiteX2" fmla="*/ 641999 w 641079"/>
                        <a:gd name="connsiteY2" fmla="*/ 495202 h 494547"/>
                        <a:gd name="connsiteX3" fmla="*/ 919 w 641079"/>
                        <a:gd name="connsiteY3" fmla="*/ 495202 h 494547"/>
                      </a:gdLst>
                      <a:ahLst/>
                      <a:cxnLst>
                        <a:cxn ang="0">
                          <a:pos x="connsiteX0" y="connsiteY0"/>
                        </a:cxn>
                        <a:cxn ang="0">
                          <a:pos x="connsiteX1" y="connsiteY1"/>
                        </a:cxn>
                        <a:cxn ang="0">
                          <a:pos x="connsiteX2" y="connsiteY2"/>
                        </a:cxn>
                        <a:cxn ang="0">
                          <a:pos x="connsiteX3" y="connsiteY3"/>
                        </a:cxn>
                      </a:cxnLst>
                      <a:rect l="l" t="t" r="r" b="b"/>
                      <a:pathLst>
                        <a:path w="641079" h="494547">
                          <a:moveTo>
                            <a:pt x="919" y="655"/>
                          </a:moveTo>
                          <a:lnTo>
                            <a:pt x="641999" y="655"/>
                          </a:lnTo>
                          <a:lnTo>
                            <a:pt x="641999" y="495202"/>
                          </a:lnTo>
                          <a:lnTo>
                            <a:pt x="919" y="495202"/>
                          </a:lnTo>
                          <a:close/>
                        </a:path>
                      </a:pathLst>
                    </a:custGeom>
                  </p:spPr>
                </p:pic>
                <p:grpSp>
                  <p:nvGrpSpPr>
                    <p:cNvPr id="5312" name="Graphic 4">
                      <a:extLst>
                        <a:ext uri="{FF2B5EF4-FFF2-40B4-BE49-F238E27FC236}">
                          <a16:creationId xmlns:a16="http://schemas.microsoft.com/office/drawing/2014/main" id="{7AE6E138-8D61-4863-9202-A57FA530FB23}"/>
                        </a:ext>
                      </a:extLst>
                    </p:cNvPr>
                    <p:cNvGrpSpPr/>
                    <p:nvPr/>
                  </p:nvGrpSpPr>
                  <p:grpSpPr>
                    <a:xfrm>
                      <a:off x="9843257" y="1868608"/>
                      <a:ext cx="540839" cy="452004"/>
                      <a:chOff x="9843257" y="1868608"/>
                      <a:chExt cx="540839" cy="452004"/>
                    </a:xfrm>
                    <a:solidFill>
                      <a:srgbClr val="A0BDAB"/>
                    </a:solidFill>
                  </p:grpSpPr>
                  <p:sp>
                    <p:nvSpPr>
                      <p:cNvPr id="5313" name="Freeform: Shape 5312">
                        <a:extLst>
                          <a:ext uri="{FF2B5EF4-FFF2-40B4-BE49-F238E27FC236}">
                            <a16:creationId xmlns:a16="http://schemas.microsoft.com/office/drawing/2014/main" id="{3192B1E3-F0F7-45E8-9F1D-3615427F0FD6}"/>
                          </a:ext>
                        </a:extLst>
                      </p:cNvPr>
                      <p:cNvSpPr/>
                      <p:nvPr/>
                    </p:nvSpPr>
                    <p:spPr>
                      <a:xfrm>
                        <a:off x="9847787" y="2297719"/>
                        <a:ext cx="236695" cy="22893"/>
                      </a:xfrm>
                      <a:custGeom>
                        <a:avLst/>
                        <a:gdLst>
                          <a:gd name="connsiteX0" fmla="*/ 4534 w 236695"/>
                          <a:gd name="connsiteY0" fmla="*/ 8425 h 22893"/>
                          <a:gd name="connsiteX1" fmla="*/ 236696 w 236695"/>
                          <a:gd name="connsiteY1" fmla="*/ 0 h 22893"/>
                          <a:gd name="connsiteX2" fmla="*/ 0 w 236695"/>
                          <a:gd name="connsiteY2" fmla="*/ 5724 h 22893"/>
                          <a:gd name="connsiteX3" fmla="*/ 4534 w 236695"/>
                          <a:gd name="connsiteY3" fmla="*/ 8425 h 22893"/>
                        </a:gdLst>
                        <a:ahLst/>
                        <a:cxnLst>
                          <a:cxn ang="0">
                            <a:pos x="connsiteX0" y="connsiteY0"/>
                          </a:cxn>
                          <a:cxn ang="0">
                            <a:pos x="connsiteX1" y="connsiteY1"/>
                          </a:cxn>
                          <a:cxn ang="0">
                            <a:pos x="connsiteX2" y="connsiteY2"/>
                          </a:cxn>
                          <a:cxn ang="0">
                            <a:pos x="connsiteX3" y="connsiteY3"/>
                          </a:cxn>
                        </a:cxnLst>
                        <a:rect l="l" t="t" r="r" b="b"/>
                        <a:pathLst>
                          <a:path w="236695" h="22893">
                            <a:moveTo>
                              <a:pt x="4534" y="8425"/>
                            </a:moveTo>
                            <a:cubicBezTo>
                              <a:pt x="83295" y="29398"/>
                              <a:pt x="164620" y="28390"/>
                              <a:pt x="236696" y="0"/>
                            </a:cubicBezTo>
                            <a:cubicBezTo>
                              <a:pt x="164300" y="27658"/>
                              <a:pt x="78166" y="27337"/>
                              <a:pt x="0" y="5724"/>
                            </a:cubicBezTo>
                            <a:lnTo>
                              <a:pt x="4534" y="8425"/>
                            </a:lnTo>
                            <a:close/>
                          </a:path>
                        </a:pathLst>
                      </a:custGeom>
                      <a:solidFill>
                        <a:srgbClr val="A0BDAB"/>
                      </a:solidFill>
                      <a:ln w="4577" cap="flat">
                        <a:noFill/>
                        <a:prstDash val="solid"/>
                        <a:miter/>
                      </a:ln>
                    </p:spPr>
                    <p:txBody>
                      <a:bodyPr rtlCol="0" anchor="ctr"/>
                      <a:lstStyle/>
                      <a:p>
                        <a:endParaRPr lang="th-TH"/>
                      </a:p>
                    </p:txBody>
                  </p:sp>
                  <p:sp>
                    <p:nvSpPr>
                      <p:cNvPr id="5314" name="Freeform: Shape 5313">
                        <a:extLst>
                          <a:ext uri="{FF2B5EF4-FFF2-40B4-BE49-F238E27FC236}">
                            <a16:creationId xmlns:a16="http://schemas.microsoft.com/office/drawing/2014/main" id="{DCF6C663-68B4-47BF-A10C-4869C1D3F306}"/>
                          </a:ext>
                        </a:extLst>
                      </p:cNvPr>
                      <p:cNvSpPr/>
                      <p:nvPr/>
                    </p:nvSpPr>
                    <p:spPr>
                      <a:xfrm>
                        <a:off x="9938042" y="2243639"/>
                        <a:ext cx="233169" cy="8135"/>
                      </a:xfrm>
                      <a:custGeom>
                        <a:avLst/>
                        <a:gdLst>
                          <a:gd name="connsiteX0" fmla="*/ 18637 w 233169"/>
                          <a:gd name="connsiteY0" fmla="*/ 7464 h 8135"/>
                          <a:gd name="connsiteX1" fmla="*/ 72579 w 233169"/>
                          <a:gd name="connsiteY1" fmla="*/ 8013 h 8135"/>
                          <a:gd name="connsiteX2" fmla="*/ 126339 w 233169"/>
                          <a:gd name="connsiteY2" fmla="*/ 7052 h 8135"/>
                          <a:gd name="connsiteX3" fmla="*/ 180052 w 233169"/>
                          <a:gd name="connsiteY3" fmla="*/ 5449 h 8135"/>
                          <a:gd name="connsiteX4" fmla="*/ 233170 w 233169"/>
                          <a:gd name="connsiteY4" fmla="*/ 0 h 8135"/>
                          <a:gd name="connsiteX5" fmla="*/ 179960 w 233169"/>
                          <a:gd name="connsiteY5" fmla="*/ 4854 h 8135"/>
                          <a:gd name="connsiteX6" fmla="*/ 126201 w 233169"/>
                          <a:gd name="connsiteY6" fmla="*/ 5861 h 8135"/>
                          <a:gd name="connsiteX7" fmla="*/ 72396 w 233169"/>
                          <a:gd name="connsiteY7" fmla="*/ 6228 h 8135"/>
                          <a:gd name="connsiteX8" fmla="*/ 0 w 233169"/>
                          <a:gd name="connsiteY8" fmla="*/ 5769 h 8135"/>
                          <a:gd name="connsiteX9" fmla="*/ 18637 w 233169"/>
                          <a:gd name="connsiteY9" fmla="*/ 7464 h 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169" h="8135">
                            <a:moveTo>
                              <a:pt x="18637" y="7464"/>
                            </a:moveTo>
                            <a:cubicBezTo>
                              <a:pt x="36679" y="8197"/>
                              <a:pt x="54629" y="8242"/>
                              <a:pt x="72579" y="8013"/>
                            </a:cubicBezTo>
                            <a:cubicBezTo>
                              <a:pt x="90530" y="7784"/>
                              <a:pt x="108434" y="7372"/>
                              <a:pt x="126339" y="7052"/>
                            </a:cubicBezTo>
                            <a:cubicBezTo>
                              <a:pt x="144243" y="6731"/>
                              <a:pt x="162193" y="6411"/>
                              <a:pt x="180052" y="5449"/>
                            </a:cubicBezTo>
                            <a:cubicBezTo>
                              <a:pt x="197911" y="4487"/>
                              <a:pt x="215677" y="2930"/>
                              <a:pt x="233170" y="0"/>
                            </a:cubicBezTo>
                            <a:cubicBezTo>
                              <a:pt x="215632" y="2702"/>
                              <a:pt x="197819" y="4121"/>
                              <a:pt x="179960" y="4854"/>
                            </a:cubicBezTo>
                            <a:cubicBezTo>
                              <a:pt x="162102" y="5586"/>
                              <a:pt x="144151" y="5724"/>
                              <a:pt x="126201" y="5861"/>
                            </a:cubicBezTo>
                            <a:cubicBezTo>
                              <a:pt x="108251" y="5999"/>
                              <a:pt x="90346" y="6182"/>
                              <a:pt x="72396" y="6228"/>
                            </a:cubicBezTo>
                            <a:cubicBezTo>
                              <a:pt x="54446" y="6228"/>
                              <a:pt x="17996" y="6685"/>
                              <a:pt x="0" y="5769"/>
                            </a:cubicBezTo>
                            <a:lnTo>
                              <a:pt x="18637" y="7464"/>
                            </a:lnTo>
                            <a:close/>
                          </a:path>
                        </a:pathLst>
                      </a:custGeom>
                      <a:solidFill>
                        <a:srgbClr val="A0BDAB"/>
                      </a:solidFill>
                      <a:ln w="4577" cap="flat">
                        <a:noFill/>
                        <a:prstDash val="solid"/>
                        <a:miter/>
                      </a:ln>
                    </p:spPr>
                    <p:txBody>
                      <a:bodyPr rtlCol="0" anchor="ctr"/>
                      <a:lstStyle/>
                      <a:p>
                        <a:endParaRPr lang="th-TH"/>
                      </a:p>
                    </p:txBody>
                  </p:sp>
                  <p:sp>
                    <p:nvSpPr>
                      <p:cNvPr id="5315" name="Freeform: Shape 5314">
                        <a:extLst>
                          <a:ext uri="{FF2B5EF4-FFF2-40B4-BE49-F238E27FC236}">
                            <a16:creationId xmlns:a16="http://schemas.microsoft.com/office/drawing/2014/main" id="{82484D56-77B3-4676-B2B4-57983CFFEC75}"/>
                          </a:ext>
                        </a:extLst>
                      </p:cNvPr>
                      <p:cNvSpPr/>
                      <p:nvPr/>
                    </p:nvSpPr>
                    <p:spPr>
                      <a:xfrm>
                        <a:off x="10057100" y="2169640"/>
                        <a:ext cx="209083" cy="28787"/>
                      </a:xfrm>
                      <a:custGeom>
                        <a:avLst/>
                        <a:gdLst>
                          <a:gd name="connsiteX0" fmla="*/ 0 w 209083"/>
                          <a:gd name="connsiteY0" fmla="*/ 2015 h 28787"/>
                          <a:gd name="connsiteX1" fmla="*/ 24865 w 209083"/>
                          <a:gd name="connsiteY1" fmla="*/ 15386 h 28787"/>
                          <a:gd name="connsiteX2" fmla="*/ 51012 w 209083"/>
                          <a:gd name="connsiteY2" fmla="*/ 25598 h 28787"/>
                          <a:gd name="connsiteX3" fmla="*/ 78349 w 209083"/>
                          <a:gd name="connsiteY3" fmla="*/ 28620 h 28787"/>
                          <a:gd name="connsiteX4" fmla="*/ 104771 w 209083"/>
                          <a:gd name="connsiteY4" fmla="*/ 23949 h 28787"/>
                          <a:gd name="connsiteX5" fmla="*/ 209084 w 209083"/>
                          <a:gd name="connsiteY5" fmla="*/ 1511 h 28787"/>
                          <a:gd name="connsiteX6" fmla="*/ 104404 w 209083"/>
                          <a:gd name="connsiteY6" fmla="*/ 22804 h 28787"/>
                          <a:gd name="connsiteX7" fmla="*/ 78120 w 209083"/>
                          <a:gd name="connsiteY7" fmla="*/ 27154 h 28787"/>
                          <a:gd name="connsiteX8" fmla="*/ 51332 w 209083"/>
                          <a:gd name="connsiteY8" fmla="*/ 23903 h 28787"/>
                          <a:gd name="connsiteX9" fmla="*/ 25598 w 209083"/>
                          <a:gd name="connsiteY9" fmla="*/ 13554 h 28787"/>
                          <a:gd name="connsiteX10" fmla="*/ 1008 w 209083"/>
                          <a:gd name="connsiteY10" fmla="*/ 0 h 28787"/>
                          <a:gd name="connsiteX11" fmla="*/ 0 w 209083"/>
                          <a:gd name="connsiteY11" fmla="*/ 2015 h 28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083" h="28787">
                            <a:moveTo>
                              <a:pt x="0" y="2015"/>
                            </a:moveTo>
                            <a:cubicBezTo>
                              <a:pt x="8197" y="6640"/>
                              <a:pt x="16393" y="11311"/>
                              <a:pt x="24865" y="15386"/>
                            </a:cubicBezTo>
                            <a:cubicBezTo>
                              <a:pt x="33290" y="19507"/>
                              <a:pt x="42036" y="23079"/>
                              <a:pt x="51012" y="25598"/>
                            </a:cubicBezTo>
                            <a:cubicBezTo>
                              <a:pt x="59987" y="28024"/>
                              <a:pt x="69282" y="29261"/>
                              <a:pt x="78349" y="28620"/>
                            </a:cubicBezTo>
                            <a:cubicBezTo>
                              <a:pt x="87416" y="27978"/>
                              <a:pt x="96070" y="25735"/>
                              <a:pt x="104771" y="23949"/>
                            </a:cubicBezTo>
                            <a:lnTo>
                              <a:pt x="209084" y="1511"/>
                            </a:lnTo>
                            <a:lnTo>
                              <a:pt x="104404" y="22804"/>
                            </a:lnTo>
                            <a:cubicBezTo>
                              <a:pt x="95658" y="24499"/>
                              <a:pt x="87004" y="26605"/>
                              <a:pt x="78120" y="27154"/>
                            </a:cubicBezTo>
                            <a:cubicBezTo>
                              <a:pt x="69237" y="27704"/>
                              <a:pt x="60124" y="26376"/>
                              <a:pt x="51332" y="23903"/>
                            </a:cubicBezTo>
                            <a:cubicBezTo>
                              <a:pt x="42495" y="21385"/>
                              <a:pt x="33932" y="17767"/>
                              <a:pt x="25598" y="13554"/>
                            </a:cubicBezTo>
                            <a:cubicBezTo>
                              <a:pt x="17263" y="9387"/>
                              <a:pt x="9112" y="4717"/>
                              <a:pt x="1008" y="0"/>
                            </a:cubicBezTo>
                            <a:lnTo>
                              <a:pt x="0" y="2015"/>
                            </a:lnTo>
                            <a:close/>
                          </a:path>
                        </a:pathLst>
                      </a:custGeom>
                      <a:solidFill>
                        <a:srgbClr val="A0BDAB"/>
                      </a:solidFill>
                      <a:ln w="4577" cap="flat">
                        <a:noFill/>
                        <a:prstDash val="solid"/>
                        <a:miter/>
                      </a:ln>
                    </p:spPr>
                    <p:txBody>
                      <a:bodyPr rtlCol="0" anchor="ctr"/>
                      <a:lstStyle/>
                      <a:p>
                        <a:endParaRPr lang="th-TH"/>
                      </a:p>
                    </p:txBody>
                  </p:sp>
                  <p:sp>
                    <p:nvSpPr>
                      <p:cNvPr id="5316" name="Freeform: Shape 5315">
                        <a:extLst>
                          <a:ext uri="{FF2B5EF4-FFF2-40B4-BE49-F238E27FC236}">
                            <a16:creationId xmlns:a16="http://schemas.microsoft.com/office/drawing/2014/main" id="{3A269EC5-0605-47BA-8967-EC3D56821F22}"/>
                          </a:ext>
                        </a:extLst>
                      </p:cNvPr>
                      <p:cNvSpPr/>
                      <p:nvPr/>
                    </p:nvSpPr>
                    <p:spPr>
                      <a:xfrm>
                        <a:off x="10125375" y="2116294"/>
                        <a:ext cx="199650" cy="6822"/>
                      </a:xfrm>
                      <a:custGeom>
                        <a:avLst/>
                        <a:gdLst>
                          <a:gd name="connsiteX0" fmla="*/ 0 w 199650"/>
                          <a:gd name="connsiteY0" fmla="*/ 2335 h 6822"/>
                          <a:gd name="connsiteX1" fmla="*/ 50233 w 199650"/>
                          <a:gd name="connsiteY1" fmla="*/ 6823 h 6822"/>
                          <a:gd name="connsiteX2" fmla="*/ 100146 w 199650"/>
                          <a:gd name="connsiteY2" fmla="*/ 6228 h 6822"/>
                          <a:gd name="connsiteX3" fmla="*/ 199650 w 199650"/>
                          <a:gd name="connsiteY3" fmla="*/ 2473 h 6822"/>
                          <a:gd name="connsiteX4" fmla="*/ 100054 w 199650"/>
                          <a:gd name="connsiteY4" fmla="*/ 5037 h 6822"/>
                          <a:gd name="connsiteX5" fmla="*/ 50141 w 199650"/>
                          <a:gd name="connsiteY5" fmla="*/ 5037 h 6822"/>
                          <a:gd name="connsiteX6" fmla="*/ 366 w 199650"/>
                          <a:gd name="connsiteY6" fmla="*/ 0 h 6822"/>
                          <a:gd name="connsiteX7" fmla="*/ 0 w 199650"/>
                          <a:gd name="connsiteY7" fmla="*/ 2335 h 6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650" h="6822">
                            <a:moveTo>
                              <a:pt x="0" y="2335"/>
                            </a:moveTo>
                            <a:cubicBezTo>
                              <a:pt x="16714" y="6136"/>
                              <a:pt x="33611" y="6823"/>
                              <a:pt x="50233" y="6823"/>
                            </a:cubicBezTo>
                            <a:cubicBezTo>
                              <a:pt x="66901" y="6777"/>
                              <a:pt x="83523" y="6594"/>
                              <a:pt x="100146" y="6228"/>
                            </a:cubicBezTo>
                            <a:cubicBezTo>
                              <a:pt x="133390" y="5541"/>
                              <a:pt x="166543" y="4304"/>
                              <a:pt x="199650" y="2473"/>
                            </a:cubicBezTo>
                            <a:cubicBezTo>
                              <a:pt x="166497" y="3892"/>
                              <a:pt x="133299" y="4762"/>
                              <a:pt x="100054" y="5037"/>
                            </a:cubicBezTo>
                            <a:cubicBezTo>
                              <a:pt x="83432" y="5174"/>
                              <a:pt x="66764" y="5174"/>
                              <a:pt x="50141" y="5037"/>
                            </a:cubicBezTo>
                            <a:cubicBezTo>
                              <a:pt x="33519" y="4808"/>
                              <a:pt x="16760" y="3938"/>
                              <a:pt x="366" y="0"/>
                            </a:cubicBezTo>
                            <a:lnTo>
                              <a:pt x="0" y="2335"/>
                            </a:lnTo>
                            <a:close/>
                          </a:path>
                        </a:pathLst>
                      </a:custGeom>
                      <a:solidFill>
                        <a:srgbClr val="A0BDAB"/>
                      </a:solidFill>
                      <a:ln w="4577" cap="flat">
                        <a:noFill/>
                        <a:prstDash val="solid"/>
                        <a:miter/>
                      </a:ln>
                    </p:spPr>
                    <p:txBody>
                      <a:bodyPr rtlCol="0" anchor="ctr"/>
                      <a:lstStyle/>
                      <a:p>
                        <a:endParaRPr lang="th-TH"/>
                      </a:p>
                    </p:txBody>
                  </p:sp>
                  <p:sp>
                    <p:nvSpPr>
                      <p:cNvPr id="5317" name="Freeform: Shape 5316">
                        <a:extLst>
                          <a:ext uri="{FF2B5EF4-FFF2-40B4-BE49-F238E27FC236}">
                            <a16:creationId xmlns:a16="http://schemas.microsoft.com/office/drawing/2014/main" id="{AC0E2DA3-0756-475E-9221-F6BAF6771258}"/>
                          </a:ext>
                        </a:extLst>
                      </p:cNvPr>
                      <p:cNvSpPr/>
                      <p:nvPr/>
                    </p:nvSpPr>
                    <p:spPr>
                      <a:xfrm>
                        <a:off x="10210776" y="2041424"/>
                        <a:ext cx="151935" cy="13347"/>
                      </a:xfrm>
                      <a:custGeom>
                        <a:avLst/>
                        <a:gdLst>
                          <a:gd name="connsiteX0" fmla="*/ 870 w 151935"/>
                          <a:gd name="connsiteY0" fmla="*/ 11265 h 13347"/>
                          <a:gd name="connsiteX1" fmla="*/ 19324 w 151935"/>
                          <a:gd name="connsiteY1" fmla="*/ 7968 h 13347"/>
                          <a:gd name="connsiteX2" fmla="*/ 38465 w 151935"/>
                          <a:gd name="connsiteY2" fmla="*/ 8746 h 13347"/>
                          <a:gd name="connsiteX3" fmla="*/ 57743 w 151935"/>
                          <a:gd name="connsiteY3" fmla="*/ 11631 h 13347"/>
                          <a:gd name="connsiteX4" fmla="*/ 67451 w 151935"/>
                          <a:gd name="connsiteY4" fmla="*/ 12822 h 13347"/>
                          <a:gd name="connsiteX5" fmla="*/ 77159 w 151935"/>
                          <a:gd name="connsiteY5" fmla="*/ 13325 h 13347"/>
                          <a:gd name="connsiteX6" fmla="*/ 115257 w 151935"/>
                          <a:gd name="connsiteY6" fmla="*/ 9387 h 13347"/>
                          <a:gd name="connsiteX7" fmla="*/ 151936 w 151935"/>
                          <a:gd name="connsiteY7" fmla="*/ 0 h 13347"/>
                          <a:gd name="connsiteX8" fmla="*/ 115074 w 151935"/>
                          <a:gd name="connsiteY8" fmla="*/ 8792 h 13347"/>
                          <a:gd name="connsiteX9" fmla="*/ 77067 w 151935"/>
                          <a:gd name="connsiteY9" fmla="*/ 12135 h 13347"/>
                          <a:gd name="connsiteX10" fmla="*/ 38511 w 151935"/>
                          <a:gd name="connsiteY10" fmla="*/ 6960 h 13347"/>
                          <a:gd name="connsiteX11" fmla="*/ 19004 w 151935"/>
                          <a:gd name="connsiteY11" fmla="*/ 5861 h 13347"/>
                          <a:gd name="connsiteX12" fmla="*/ 0 w 151935"/>
                          <a:gd name="connsiteY12" fmla="*/ 8975 h 13347"/>
                          <a:gd name="connsiteX13" fmla="*/ 870 w 151935"/>
                          <a:gd name="connsiteY13" fmla="*/ 11265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935" h="13347">
                            <a:moveTo>
                              <a:pt x="870" y="11265"/>
                            </a:moveTo>
                            <a:cubicBezTo>
                              <a:pt x="6823" y="9479"/>
                              <a:pt x="13005" y="8380"/>
                              <a:pt x="19324" y="7968"/>
                            </a:cubicBezTo>
                            <a:cubicBezTo>
                              <a:pt x="25643" y="7556"/>
                              <a:pt x="32054" y="7968"/>
                              <a:pt x="38465" y="8746"/>
                            </a:cubicBezTo>
                            <a:cubicBezTo>
                              <a:pt x="44876" y="9525"/>
                              <a:pt x="51286" y="10669"/>
                              <a:pt x="57743" y="11631"/>
                            </a:cubicBezTo>
                            <a:cubicBezTo>
                              <a:pt x="60948" y="12089"/>
                              <a:pt x="64199" y="12501"/>
                              <a:pt x="67451" y="12822"/>
                            </a:cubicBezTo>
                            <a:cubicBezTo>
                              <a:pt x="70702" y="13096"/>
                              <a:pt x="73953" y="13325"/>
                              <a:pt x="77159" y="13325"/>
                            </a:cubicBezTo>
                            <a:cubicBezTo>
                              <a:pt x="90117" y="13554"/>
                              <a:pt x="102848" y="11951"/>
                              <a:pt x="115257" y="9387"/>
                            </a:cubicBezTo>
                            <a:cubicBezTo>
                              <a:pt x="127667" y="6823"/>
                              <a:pt x="139801" y="3434"/>
                              <a:pt x="151936" y="0"/>
                            </a:cubicBezTo>
                            <a:cubicBezTo>
                              <a:pt x="139755" y="3251"/>
                              <a:pt x="127529" y="6457"/>
                              <a:pt x="115074" y="8792"/>
                            </a:cubicBezTo>
                            <a:cubicBezTo>
                              <a:pt x="102664" y="11127"/>
                              <a:pt x="89934" y="12547"/>
                              <a:pt x="77067" y="12135"/>
                            </a:cubicBezTo>
                            <a:cubicBezTo>
                              <a:pt x="64199" y="11906"/>
                              <a:pt x="51424" y="8792"/>
                              <a:pt x="38511" y="6960"/>
                            </a:cubicBezTo>
                            <a:cubicBezTo>
                              <a:pt x="32054" y="6044"/>
                              <a:pt x="25506" y="5541"/>
                              <a:pt x="19004" y="5861"/>
                            </a:cubicBezTo>
                            <a:cubicBezTo>
                              <a:pt x="12547" y="6182"/>
                              <a:pt x="6136" y="7189"/>
                              <a:pt x="0" y="8975"/>
                            </a:cubicBezTo>
                            <a:lnTo>
                              <a:pt x="870" y="11265"/>
                            </a:lnTo>
                            <a:close/>
                          </a:path>
                        </a:pathLst>
                      </a:custGeom>
                      <a:solidFill>
                        <a:srgbClr val="A0BDAB"/>
                      </a:solidFill>
                      <a:ln w="4577" cap="flat">
                        <a:noFill/>
                        <a:prstDash val="solid"/>
                        <a:miter/>
                      </a:ln>
                    </p:spPr>
                    <p:txBody>
                      <a:bodyPr rtlCol="0" anchor="ctr"/>
                      <a:lstStyle/>
                      <a:p>
                        <a:endParaRPr lang="th-TH"/>
                      </a:p>
                    </p:txBody>
                  </p:sp>
                  <p:sp>
                    <p:nvSpPr>
                      <p:cNvPr id="5318" name="Freeform: Shape 5317">
                        <a:extLst>
                          <a:ext uri="{FF2B5EF4-FFF2-40B4-BE49-F238E27FC236}">
                            <a16:creationId xmlns:a16="http://schemas.microsoft.com/office/drawing/2014/main" id="{4C93E94F-CC19-434A-A862-64BEB22495EB}"/>
                          </a:ext>
                        </a:extLst>
                      </p:cNvPr>
                      <p:cNvSpPr/>
                      <p:nvPr/>
                    </p:nvSpPr>
                    <p:spPr>
                      <a:xfrm>
                        <a:off x="10296040" y="1974020"/>
                        <a:ext cx="88056" cy="9898"/>
                      </a:xfrm>
                      <a:custGeom>
                        <a:avLst/>
                        <a:gdLst>
                          <a:gd name="connsiteX0" fmla="*/ 0 w 88056"/>
                          <a:gd name="connsiteY0" fmla="*/ 183 h 9898"/>
                          <a:gd name="connsiteX1" fmla="*/ 6044 w 88056"/>
                          <a:gd name="connsiteY1" fmla="*/ 6502 h 9898"/>
                          <a:gd name="connsiteX2" fmla="*/ 11585 w 88056"/>
                          <a:gd name="connsiteY2" fmla="*/ 8838 h 9898"/>
                          <a:gd name="connsiteX3" fmla="*/ 22850 w 88056"/>
                          <a:gd name="connsiteY3" fmla="*/ 9891 h 9898"/>
                          <a:gd name="connsiteX4" fmla="*/ 44875 w 88056"/>
                          <a:gd name="connsiteY4" fmla="*/ 8975 h 9898"/>
                          <a:gd name="connsiteX5" fmla="*/ 88057 w 88056"/>
                          <a:gd name="connsiteY5" fmla="*/ 2793 h 9898"/>
                          <a:gd name="connsiteX6" fmla="*/ 44692 w 88056"/>
                          <a:gd name="connsiteY6" fmla="*/ 7784 h 9898"/>
                          <a:gd name="connsiteX7" fmla="*/ 22712 w 88056"/>
                          <a:gd name="connsiteY7" fmla="*/ 8105 h 9898"/>
                          <a:gd name="connsiteX8" fmla="*/ 11951 w 88056"/>
                          <a:gd name="connsiteY8" fmla="*/ 6823 h 9898"/>
                          <a:gd name="connsiteX9" fmla="*/ 2793 w 88056"/>
                          <a:gd name="connsiteY9" fmla="*/ 0 h 9898"/>
                          <a:gd name="connsiteX10" fmla="*/ 0 w 88056"/>
                          <a:gd name="connsiteY10" fmla="*/ 183 h 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056" h="9898">
                            <a:moveTo>
                              <a:pt x="0" y="183"/>
                            </a:moveTo>
                            <a:cubicBezTo>
                              <a:pt x="1099" y="2015"/>
                              <a:pt x="4304" y="5403"/>
                              <a:pt x="6044" y="6502"/>
                            </a:cubicBezTo>
                            <a:cubicBezTo>
                              <a:pt x="7784" y="7601"/>
                              <a:pt x="9708" y="8334"/>
                              <a:pt x="11585" y="8838"/>
                            </a:cubicBezTo>
                            <a:cubicBezTo>
                              <a:pt x="15386" y="9799"/>
                              <a:pt x="19186" y="9937"/>
                              <a:pt x="22850" y="9891"/>
                            </a:cubicBezTo>
                            <a:cubicBezTo>
                              <a:pt x="30222" y="9845"/>
                              <a:pt x="37549" y="9524"/>
                              <a:pt x="44875" y="8975"/>
                            </a:cubicBezTo>
                            <a:cubicBezTo>
                              <a:pt x="59483" y="7876"/>
                              <a:pt x="73907" y="5815"/>
                              <a:pt x="88057" y="2793"/>
                            </a:cubicBezTo>
                            <a:cubicBezTo>
                              <a:pt x="73816" y="5403"/>
                              <a:pt x="59300" y="7098"/>
                              <a:pt x="44692" y="7784"/>
                            </a:cubicBezTo>
                            <a:cubicBezTo>
                              <a:pt x="37411" y="8151"/>
                              <a:pt x="30039" y="8242"/>
                              <a:pt x="22712" y="8105"/>
                            </a:cubicBezTo>
                            <a:cubicBezTo>
                              <a:pt x="19049" y="8059"/>
                              <a:pt x="15432" y="7830"/>
                              <a:pt x="11951" y="6823"/>
                            </a:cubicBezTo>
                            <a:cubicBezTo>
                              <a:pt x="8517" y="5861"/>
                              <a:pt x="4442" y="3068"/>
                              <a:pt x="2793" y="0"/>
                            </a:cubicBezTo>
                            <a:lnTo>
                              <a:pt x="0" y="183"/>
                            </a:lnTo>
                            <a:close/>
                          </a:path>
                        </a:pathLst>
                      </a:custGeom>
                      <a:solidFill>
                        <a:srgbClr val="A0BDAB"/>
                      </a:solidFill>
                      <a:ln w="4577" cap="flat">
                        <a:noFill/>
                        <a:prstDash val="solid"/>
                        <a:miter/>
                      </a:ln>
                    </p:spPr>
                    <p:txBody>
                      <a:bodyPr rtlCol="0" anchor="ctr"/>
                      <a:lstStyle/>
                      <a:p>
                        <a:endParaRPr lang="th-TH"/>
                      </a:p>
                    </p:txBody>
                  </p:sp>
                  <p:sp>
                    <p:nvSpPr>
                      <p:cNvPr id="5319" name="Freeform: Shape 5318">
                        <a:extLst>
                          <a:ext uri="{FF2B5EF4-FFF2-40B4-BE49-F238E27FC236}">
                            <a16:creationId xmlns:a16="http://schemas.microsoft.com/office/drawing/2014/main" id="{C5AA031D-54FB-412F-A219-DECEB771CB08}"/>
                          </a:ext>
                        </a:extLst>
                      </p:cNvPr>
                      <p:cNvSpPr/>
                      <p:nvPr/>
                    </p:nvSpPr>
                    <p:spPr>
                      <a:xfrm>
                        <a:off x="9843257" y="2128245"/>
                        <a:ext cx="55908" cy="170939"/>
                      </a:xfrm>
                      <a:custGeom>
                        <a:avLst/>
                        <a:gdLst>
                          <a:gd name="connsiteX0" fmla="*/ 3019 w 55908"/>
                          <a:gd name="connsiteY0" fmla="*/ 170756 h 170939"/>
                          <a:gd name="connsiteX1" fmla="*/ 3523 w 55908"/>
                          <a:gd name="connsiteY1" fmla="*/ 148135 h 170939"/>
                          <a:gd name="connsiteX2" fmla="*/ 9247 w 55908"/>
                          <a:gd name="connsiteY2" fmla="*/ 126293 h 170939"/>
                          <a:gd name="connsiteX3" fmla="*/ 22755 w 55908"/>
                          <a:gd name="connsiteY3" fmla="*/ 83111 h 170939"/>
                          <a:gd name="connsiteX4" fmla="*/ 36309 w 55908"/>
                          <a:gd name="connsiteY4" fmla="*/ 39976 h 170939"/>
                          <a:gd name="connsiteX5" fmla="*/ 44369 w 55908"/>
                          <a:gd name="connsiteY5" fmla="*/ 19003 h 170939"/>
                          <a:gd name="connsiteX6" fmla="*/ 55908 w 55908"/>
                          <a:gd name="connsiteY6" fmla="*/ 0 h 170939"/>
                          <a:gd name="connsiteX7" fmla="*/ 44094 w 55908"/>
                          <a:gd name="connsiteY7" fmla="*/ 18866 h 170939"/>
                          <a:gd name="connsiteX8" fmla="*/ 35714 w 55908"/>
                          <a:gd name="connsiteY8" fmla="*/ 39747 h 170939"/>
                          <a:gd name="connsiteX9" fmla="*/ 21565 w 55908"/>
                          <a:gd name="connsiteY9" fmla="*/ 82699 h 170939"/>
                          <a:gd name="connsiteX10" fmla="*/ 7507 w 55908"/>
                          <a:gd name="connsiteY10" fmla="*/ 125652 h 170939"/>
                          <a:gd name="connsiteX11" fmla="*/ 1462 w 55908"/>
                          <a:gd name="connsiteY11" fmla="*/ 147586 h 170939"/>
                          <a:gd name="connsiteX12" fmla="*/ 684 w 55908"/>
                          <a:gd name="connsiteY12" fmla="*/ 170939 h 170939"/>
                          <a:gd name="connsiteX13" fmla="*/ 3019 w 55908"/>
                          <a:gd name="connsiteY13" fmla="*/ 170756 h 17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908" h="170939">
                            <a:moveTo>
                              <a:pt x="3019" y="170756"/>
                            </a:moveTo>
                            <a:cubicBezTo>
                              <a:pt x="1737" y="163201"/>
                              <a:pt x="2195" y="155553"/>
                              <a:pt x="3523" y="148135"/>
                            </a:cubicBezTo>
                            <a:cubicBezTo>
                              <a:pt x="4851" y="140717"/>
                              <a:pt x="7003" y="133482"/>
                              <a:pt x="9247" y="126293"/>
                            </a:cubicBezTo>
                            <a:lnTo>
                              <a:pt x="22755" y="83111"/>
                            </a:lnTo>
                            <a:cubicBezTo>
                              <a:pt x="27288" y="68733"/>
                              <a:pt x="31730" y="54309"/>
                              <a:pt x="36309" y="39976"/>
                            </a:cubicBezTo>
                            <a:cubicBezTo>
                              <a:pt x="38690" y="32832"/>
                              <a:pt x="41209" y="25735"/>
                              <a:pt x="44369" y="19003"/>
                            </a:cubicBezTo>
                            <a:cubicBezTo>
                              <a:pt x="47482" y="12226"/>
                              <a:pt x="51283" y="5770"/>
                              <a:pt x="55908" y="0"/>
                            </a:cubicBezTo>
                            <a:cubicBezTo>
                              <a:pt x="51191" y="5724"/>
                              <a:pt x="47299" y="12135"/>
                              <a:pt x="44094" y="18866"/>
                            </a:cubicBezTo>
                            <a:cubicBezTo>
                              <a:pt x="40843" y="25597"/>
                              <a:pt x="38187" y="32649"/>
                              <a:pt x="35714" y="39747"/>
                            </a:cubicBezTo>
                            <a:cubicBezTo>
                              <a:pt x="30906" y="54034"/>
                              <a:pt x="26281" y="68367"/>
                              <a:pt x="21565" y="82699"/>
                            </a:cubicBezTo>
                            <a:lnTo>
                              <a:pt x="7507" y="125652"/>
                            </a:lnTo>
                            <a:cubicBezTo>
                              <a:pt x="5171" y="132795"/>
                              <a:pt x="2882" y="140076"/>
                              <a:pt x="1462" y="147586"/>
                            </a:cubicBezTo>
                            <a:cubicBezTo>
                              <a:pt x="-3" y="155095"/>
                              <a:pt x="-553" y="163017"/>
                              <a:pt x="684" y="170939"/>
                            </a:cubicBezTo>
                            <a:lnTo>
                              <a:pt x="3019" y="170756"/>
                            </a:lnTo>
                            <a:close/>
                          </a:path>
                        </a:pathLst>
                      </a:custGeom>
                      <a:solidFill>
                        <a:srgbClr val="A0BDAB"/>
                      </a:solidFill>
                      <a:ln w="4577" cap="flat">
                        <a:noFill/>
                        <a:prstDash val="solid"/>
                        <a:miter/>
                      </a:ln>
                    </p:spPr>
                    <p:txBody>
                      <a:bodyPr rtlCol="0" anchor="ctr"/>
                      <a:lstStyle/>
                      <a:p>
                        <a:endParaRPr lang="th-TH"/>
                      </a:p>
                    </p:txBody>
                  </p:sp>
                  <p:sp>
                    <p:nvSpPr>
                      <p:cNvPr id="5320" name="Freeform: Shape 5319">
                        <a:extLst>
                          <a:ext uri="{FF2B5EF4-FFF2-40B4-BE49-F238E27FC236}">
                            <a16:creationId xmlns:a16="http://schemas.microsoft.com/office/drawing/2014/main" id="{B72DE31F-CD84-4AF1-95D6-905FCCC82B83}"/>
                          </a:ext>
                        </a:extLst>
                      </p:cNvPr>
                      <p:cNvSpPr/>
                      <p:nvPr/>
                    </p:nvSpPr>
                    <p:spPr>
                      <a:xfrm>
                        <a:off x="9937859" y="2026313"/>
                        <a:ext cx="70060" cy="220760"/>
                      </a:xfrm>
                      <a:custGeom>
                        <a:avLst/>
                        <a:gdLst>
                          <a:gd name="connsiteX0" fmla="*/ 2290 w 70060"/>
                          <a:gd name="connsiteY0" fmla="*/ 220760 h 220760"/>
                          <a:gd name="connsiteX1" fmla="*/ 9204 w 70060"/>
                          <a:gd name="connsiteY1" fmla="*/ 162285 h 220760"/>
                          <a:gd name="connsiteX2" fmla="*/ 16439 w 70060"/>
                          <a:gd name="connsiteY2" fmla="*/ 134123 h 220760"/>
                          <a:gd name="connsiteX3" fmla="*/ 27978 w 70060"/>
                          <a:gd name="connsiteY3" fmla="*/ 107793 h 220760"/>
                          <a:gd name="connsiteX4" fmla="*/ 34710 w 70060"/>
                          <a:gd name="connsiteY4" fmla="*/ 95109 h 220760"/>
                          <a:gd name="connsiteX5" fmla="*/ 40800 w 70060"/>
                          <a:gd name="connsiteY5" fmla="*/ 82012 h 220760"/>
                          <a:gd name="connsiteX6" fmla="*/ 50920 w 70060"/>
                          <a:gd name="connsiteY6" fmla="*/ 54812 h 220760"/>
                          <a:gd name="connsiteX7" fmla="*/ 70061 w 70060"/>
                          <a:gd name="connsiteY7" fmla="*/ 0 h 220760"/>
                          <a:gd name="connsiteX8" fmla="*/ 50371 w 70060"/>
                          <a:gd name="connsiteY8" fmla="*/ 54583 h 220760"/>
                          <a:gd name="connsiteX9" fmla="*/ 39976 w 70060"/>
                          <a:gd name="connsiteY9" fmla="*/ 81600 h 220760"/>
                          <a:gd name="connsiteX10" fmla="*/ 33794 w 70060"/>
                          <a:gd name="connsiteY10" fmla="*/ 94559 h 220760"/>
                          <a:gd name="connsiteX11" fmla="*/ 26925 w 70060"/>
                          <a:gd name="connsiteY11" fmla="*/ 107152 h 220760"/>
                          <a:gd name="connsiteX12" fmla="*/ 15065 w 70060"/>
                          <a:gd name="connsiteY12" fmla="*/ 133528 h 220760"/>
                          <a:gd name="connsiteX13" fmla="*/ 7510 w 70060"/>
                          <a:gd name="connsiteY13" fmla="*/ 161781 h 220760"/>
                          <a:gd name="connsiteX14" fmla="*/ 0 w 70060"/>
                          <a:gd name="connsiteY14" fmla="*/ 220348 h 220760"/>
                          <a:gd name="connsiteX15" fmla="*/ 2290 w 70060"/>
                          <a:gd name="connsiteY15" fmla="*/ 220760 h 22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0060" h="220760">
                            <a:moveTo>
                              <a:pt x="2290" y="220760"/>
                            </a:moveTo>
                            <a:cubicBezTo>
                              <a:pt x="3892" y="201116"/>
                              <a:pt x="5586" y="181471"/>
                              <a:pt x="9204" y="162285"/>
                            </a:cubicBezTo>
                            <a:cubicBezTo>
                              <a:pt x="11036" y="152714"/>
                              <a:pt x="13371" y="143281"/>
                              <a:pt x="16439" y="134123"/>
                            </a:cubicBezTo>
                            <a:cubicBezTo>
                              <a:pt x="19507" y="124965"/>
                              <a:pt x="23399" y="116219"/>
                              <a:pt x="27978" y="107793"/>
                            </a:cubicBezTo>
                            <a:cubicBezTo>
                              <a:pt x="30222" y="103580"/>
                              <a:pt x="32558" y="99367"/>
                              <a:pt x="34710" y="95109"/>
                            </a:cubicBezTo>
                            <a:cubicBezTo>
                              <a:pt x="36908" y="90850"/>
                              <a:pt x="38923" y="86454"/>
                              <a:pt x="40800" y="82012"/>
                            </a:cubicBezTo>
                            <a:cubicBezTo>
                              <a:pt x="44555" y="73129"/>
                              <a:pt x="47715" y="63970"/>
                              <a:pt x="50920" y="54812"/>
                            </a:cubicBezTo>
                            <a:lnTo>
                              <a:pt x="70061" y="0"/>
                            </a:lnTo>
                            <a:lnTo>
                              <a:pt x="50371" y="54583"/>
                            </a:lnTo>
                            <a:cubicBezTo>
                              <a:pt x="47073" y="63696"/>
                              <a:pt x="43822" y="72763"/>
                              <a:pt x="39976" y="81600"/>
                            </a:cubicBezTo>
                            <a:cubicBezTo>
                              <a:pt x="38053" y="85996"/>
                              <a:pt x="36038" y="90346"/>
                              <a:pt x="33794" y="94559"/>
                            </a:cubicBezTo>
                            <a:cubicBezTo>
                              <a:pt x="31550" y="98818"/>
                              <a:pt x="29215" y="102985"/>
                              <a:pt x="26925" y="107152"/>
                            </a:cubicBezTo>
                            <a:cubicBezTo>
                              <a:pt x="22255" y="115532"/>
                              <a:pt x="18225" y="124369"/>
                              <a:pt x="15065" y="133528"/>
                            </a:cubicBezTo>
                            <a:cubicBezTo>
                              <a:pt x="11860" y="142686"/>
                              <a:pt x="9387" y="152165"/>
                              <a:pt x="7510" y="161781"/>
                            </a:cubicBezTo>
                            <a:cubicBezTo>
                              <a:pt x="3663" y="181013"/>
                              <a:pt x="1786" y="200704"/>
                              <a:pt x="0" y="220348"/>
                            </a:cubicBezTo>
                            <a:lnTo>
                              <a:pt x="2290" y="220760"/>
                            </a:lnTo>
                            <a:close/>
                          </a:path>
                        </a:pathLst>
                      </a:custGeom>
                      <a:solidFill>
                        <a:srgbClr val="A0BDAB"/>
                      </a:solidFill>
                      <a:ln w="4577" cap="flat">
                        <a:noFill/>
                        <a:prstDash val="solid"/>
                        <a:miter/>
                      </a:ln>
                    </p:spPr>
                    <p:txBody>
                      <a:bodyPr rtlCol="0" anchor="ctr"/>
                      <a:lstStyle/>
                      <a:p>
                        <a:endParaRPr lang="th-TH"/>
                      </a:p>
                    </p:txBody>
                  </p:sp>
                  <p:sp>
                    <p:nvSpPr>
                      <p:cNvPr id="5321" name="Freeform: Shape 5320">
                        <a:extLst>
                          <a:ext uri="{FF2B5EF4-FFF2-40B4-BE49-F238E27FC236}">
                            <a16:creationId xmlns:a16="http://schemas.microsoft.com/office/drawing/2014/main" id="{AEB1F7BD-BB22-4116-96FF-FA8EC2F442B0}"/>
                          </a:ext>
                        </a:extLst>
                      </p:cNvPr>
                      <p:cNvSpPr/>
                      <p:nvPr/>
                    </p:nvSpPr>
                    <p:spPr>
                      <a:xfrm>
                        <a:off x="10046741" y="1970448"/>
                        <a:ext cx="47862" cy="203542"/>
                      </a:xfrm>
                      <a:custGeom>
                        <a:avLst/>
                        <a:gdLst>
                          <a:gd name="connsiteX0" fmla="*/ 3124 w 47862"/>
                          <a:gd name="connsiteY0" fmla="*/ 203543 h 203542"/>
                          <a:gd name="connsiteX1" fmla="*/ 2300 w 47862"/>
                          <a:gd name="connsiteY1" fmla="*/ 176892 h 203542"/>
                          <a:gd name="connsiteX2" fmla="*/ 2621 w 47862"/>
                          <a:gd name="connsiteY2" fmla="*/ 170252 h 203542"/>
                          <a:gd name="connsiteX3" fmla="*/ 3124 w 47862"/>
                          <a:gd name="connsiteY3" fmla="*/ 163658 h 203542"/>
                          <a:gd name="connsiteX4" fmla="*/ 3765 w 47862"/>
                          <a:gd name="connsiteY4" fmla="*/ 157064 h 203542"/>
                          <a:gd name="connsiteX5" fmla="*/ 4635 w 47862"/>
                          <a:gd name="connsiteY5" fmla="*/ 150516 h 203542"/>
                          <a:gd name="connsiteX6" fmla="*/ 9443 w 47862"/>
                          <a:gd name="connsiteY6" fmla="*/ 124690 h 203542"/>
                          <a:gd name="connsiteX7" fmla="*/ 12512 w 47862"/>
                          <a:gd name="connsiteY7" fmla="*/ 111960 h 203542"/>
                          <a:gd name="connsiteX8" fmla="*/ 15992 w 47862"/>
                          <a:gd name="connsiteY8" fmla="*/ 99367 h 203542"/>
                          <a:gd name="connsiteX9" fmla="*/ 31652 w 47862"/>
                          <a:gd name="connsiteY9" fmla="*/ 49592 h 203542"/>
                          <a:gd name="connsiteX10" fmla="*/ 47862 w 47862"/>
                          <a:gd name="connsiteY10" fmla="*/ 0 h 203542"/>
                          <a:gd name="connsiteX11" fmla="*/ 31103 w 47862"/>
                          <a:gd name="connsiteY11" fmla="*/ 49363 h 203542"/>
                          <a:gd name="connsiteX12" fmla="*/ 14847 w 47862"/>
                          <a:gd name="connsiteY12" fmla="*/ 98955 h 203542"/>
                          <a:gd name="connsiteX13" fmla="*/ 11229 w 47862"/>
                          <a:gd name="connsiteY13" fmla="*/ 111548 h 203542"/>
                          <a:gd name="connsiteX14" fmla="*/ 7978 w 47862"/>
                          <a:gd name="connsiteY14" fmla="*/ 124278 h 203542"/>
                          <a:gd name="connsiteX15" fmla="*/ 2849 w 47862"/>
                          <a:gd name="connsiteY15" fmla="*/ 150150 h 203542"/>
                          <a:gd name="connsiteX16" fmla="*/ 1888 w 47862"/>
                          <a:gd name="connsiteY16" fmla="*/ 156698 h 203542"/>
                          <a:gd name="connsiteX17" fmla="*/ 1155 w 47862"/>
                          <a:gd name="connsiteY17" fmla="*/ 163292 h 203542"/>
                          <a:gd name="connsiteX18" fmla="*/ 606 w 47862"/>
                          <a:gd name="connsiteY18" fmla="*/ 169932 h 203542"/>
                          <a:gd name="connsiteX19" fmla="*/ 194 w 47862"/>
                          <a:gd name="connsiteY19" fmla="*/ 176617 h 203542"/>
                          <a:gd name="connsiteX20" fmla="*/ 743 w 47862"/>
                          <a:gd name="connsiteY20" fmla="*/ 203543 h 203542"/>
                          <a:gd name="connsiteX21" fmla="*/ 3124 w 47862"/>
                          <a:gd name="connsiteY21" fmla="*/ 203543 h 20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62" h="203542">
                            <a:moveTo>
                              <a:pt x="3124" y="203543"/>
                            </a:moveTo>
                            <a:cubicBezTo>
                              <a:pt x="2346" y="194659"/>
                              <a:pt x="1979" y="185730"/>
                              <a:pt x="2300" y="176892"/>
                            </a:cubicBezTo>
                            <a:cubicBezTo>
                              <a:pt x="2346" y="174694"/>
                              <a:pt x="2529" y="172496"/>
                              <a:pt x="2621" y="170252"/>
                            </a:cubicBezTo>
                            <a:cubicBezTo>
                              <a:pt x="2758" y="168055"/>
                              <a:pt x="2849" y="165857"/>
                              <a:pt x="3124" y="163658"/>
                            </a:cubicBezTo>
                            <a:lnTo>
                              <a:pt x="3765" y="157064"/>
                            </a:lnTo>
                            <a:lnTo>
                              <a:pt x="4635" y="150516"/>
                            </a:lnTo>
                            <a:cubicBezTo>
                              <a:pt x="5918" y="141816"/>
                              <a:pt x="7474" y="133207"/>
                              <a:pt x="9443" y="124690"/>
                            </a:cubicBezTo>
                            <a:cubicBezTo>
                              <a:pt x="10359" y="120431"/>
                              <a:pt x="11504" y="116219"/>
                              <a:pt x="12512" y="111960"/>
                            </a:cubicBezTo>
                            <a:cubicBezTo>
                              <a:pt x="13656" y="107747"/>
                              <a:pt x="14755" y="103534"/>
                              <a:pt x="15992" y="99367"/>
                            </a:cubicBezTo>
                            <a:cubicBezTo>
                              <a:pt x="20800" y="82608"/>
                              <a:pt x="26295" y="66123"/>
                              <a:pt x="31652" y="49592"/>
                            </a:cubicBezTo>
                            <a:lnTo>
                              <a:pt x="47862" y="0"/>
                            </a:lnTo>
                            <a:lnTo>
                              <a:pt x="31103" y="49363"/>
                            </a:lnTo>
                            <a:cubicBezTo>
                              <a:pt x="25516" y="65848"/>
                              <a:pt x="19838" y="82241"/>
                              <a:pt x="14847" y="98955"/>
                            </a:cubicBezTo>
                            <a:cubicBezTo>
                              <a:pt x="13565" y="103122"/>
                              <a:pt x="12420" y="107335"/>
                              <a:pt x="11229" y="111548"/>
                            </a:cubicBezTo>
                            <a:cubicBezTo>
                              <a:pt x="10130" y="115807"/>
                              <a:pt x="8940" y="119974"/>
                              <a:pt x="7978" y="124278"/>
                            </a:cubicBezTo>
                            <a:cubicBezTo>
                              <a:pt x="5872" y="132795"/>
                              <a:pt x="4223" y="141450"/>
                              <a:pt x="2849" y="150150"/>
                            </a:cubicBezTo>
                            <a:lnTo>
                              <a:pt x="1888" y="156698"/>
                            </a:lnTo>
                            <a:lnTo>
                              <a:pt x="1155" y="163292"/>
                            </a:lnTo>
                            <a:cubicBezTo>
                              <a:pt x="880" y="165490"/>
                              <a:pt x="743" y="167688"/>
                              <a:pt x="606" y="169932"/>
                            </a:cubicBezTo>
                            <a:cubicBezTo>
                              <a:pt x="468" y="172176"/>
                              <a:pt x="239" y="174374"/>
                              <a:pt x="194" y="176617"/>
                            </a:cubicBezTo>
                            <a:cubicBezTo>
                              <a:pt x="-219" y="185547"/>
                              <a:pt x="56" y="194522"/>
                              <a:pt x="743" y="203543"/>
                            </a:cubicBezTo>
                            <a:lnTo>
                              <a:pt x="3124" y="203543"/>
                            </a:lnTo>
                            <a:close/>
                          </a:path>
                        </a:pathLst>
                      </a:custGeom>
                      <a:solidFill>
                        <a:srgbClr val="A0BDAB"/>
                      </a:solidFill>
                      <a:ln w="4577" cap="flat">
                        <a:noFill/>
                        <a:prstDash val="solid"/>
                        <a:miter/>
                      </a:ln>
                    </p:spPr>
                    <p:txBody>
                      <a:bodyPr rtlCol="0" anchor="ctr"/>
                      <a:lstStyle/>
                      <a:p>
                        <a:endParaRPr lang="th-TH"/>
                      </a:p>
                    </p:txBody>
                  </p:sp>
                  <p:sp>
                    <p:nvSpPr>
                      <p:cNvPr id="5322" name="Freeform: Shape 5321">
                        <a:extLst>
                          <a:ext uri="{FF2B5EF4-FFF2-40B4-BE49-F238E27FC236}">
                            <a16:creationId xmlns:a16="http://schemas.microsoft.com/office/drawing/2014/main" id="{AB0CE093-0EF4-439E-AF33-A62DCA55DDBD}"/>
                          </a:ext>
                        </a:extLst>
                      </p:cNvPr>
                      <p:cNvSpPr/>
                      <p:nvPr/>
                    </p:nvSpPr>
                    <p:spPr>
                      <a:xfrm>
                        <a:off x="10116629" y="1928686"/>
                        <a:ext cx="51835" cy="194842"/>
                      </a:xfrm>
                      <a:custGeom>
                        <a:avLst/>
                        <a:gdLst>
                          <a:gd name="connsiteX0" fmla="*/ 2290 w 51835"/>
                          <a:gd name="connsiteY0" fmla="*/ 194842 h 194842"/>
                          <a:gd name="connsiteX1" fmla="*/ 13188 w 51835"/>
                          <a:gd name="connsiteY1" fmla="*/ 145708 h 194842"/>
                          <a:gd name="connsiteX2" fmla="*/ 26009 w 51835"/>
                          <a:gd name="connsiteY2" fmla="*/ 97124 h 194842"/>
                          <a:gd name="connsiteX3" fmla="*/ 51836 w 51835"/>
                          <a:gd name="connsiteY3" fmla="*/ 0 h 194842"/>
                          <a:gd name="connsiteX4" fmla="*/ 24911 w 51835"/>
                          <a:gd name="connsiteY4" fmla="*/ 96757 h 194842"/>
                          <a:gd name="connsiteX5" fmla="*/ 11540 w 51835"/>
                          <a:gd name="connsiteY5" fmla="*/ 145159 h 194842"/>
                          <a:gd name="connsiteX6" fmla="*/ 0 w 51835"/>
                          <a:gd name="connsiteY6" fmla="*/ 194247 h 194842"/>
                          <a:gd name="connsiteX7" fmla="*/ 2290 w 51835"/>
                          <a:gd name="connsiteY7" fmla="*/ 194842 h 19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35" h="194842">
                            <a:moveTo>
                              <a:pt x="2290" y="194842"/>
                            </a:moveTo>
                            <a:cubicBezTo>
                              <a:pt x="5266" y="178266"/>
                              <a:pt x="9067" y="161964"/>
                              <a:pt x="13188" y="145708"/>
                            </a:cubicBezTo>
                            <a:cubicBezTo>
                              <a:pt x="17309" y="129498"/>
                              <a:pt x="21705" y="113334"/>
                              <a:pt x="26009" y="97124"/>
                            </a:cubicBezTo>
                            <a:lnTo>
                              <a:pt x="51836" y="0"/>
                            </a:lnTo>
                            <a:lnTo>
                              <a:pt x="24911" y="96757"/>
                            </a:lnTo>
                            <a:cubicBezTo>
                              <a:pt x="20423" y="112876"/>
                              <a:pt x="15890" y="128994"/>
                              <a:pt x="11540" y="145159"/>
                            </a:cubicBezTo>
                            <a:cubicBezTo>
                              <a:pt x="7235" y="161369"/>
                              <a:pt x="3205" y="177671"/>
                              <a:pt x="0" y="194247"/>
                            </a:cubicBezTo>
                            <a:lnTo>
                              <a:pt x="2290" y="194842"/>
                            </a:lnTo>
                            <a:close/>
                          </a:path>
                        </a:pathLst>
                      </a:custGeom>
                      <a:solidFill>
                        <a:srgbClr val="A0BDAB"/>
                      </a:solidFill>
                      <a:ln w="4577" cap="flat">
                        <a:noFill/>
                        <a:prstDash val="solid"/>
                        <a:miter/>
                      </a:ln>
                    </p:spPr>
                    <p:txBody>
                      <a:bodyPr rtlCol="0" anchor="ctr"/>
                      <a:lstStyle/>
                      <a:p>
                        <a:endParaRPr lang="th-TH"/>
                      </a:p>
                    </p:txBody>
                  </p:sp>
                  <p:sp>
                    <p:nvSpPr>
                      <p:cNvPr id="5323" name="Freeform: Shape 5322">
                        <a:extLst>
                          <a:ext uri="{FF2B5EF4-FFF2-40B4-BE49-F238E27FC236}">
                            <a16:creationId xmlns:a16="http://schemas.microsoft.com/office/drawing/2014/main" id="{ADE04F2F-CA99-4072-9C5D-F2AA2E8327F1}"/>
                          </a:ext>
                        </a:extLst>
                      </p:cNvPr>
                      <p:cNvSpPr/>
                      <p:nvPr/>
                    </p:nvSpPr>
                    <p:spPr>
                      <a:xfrm>
                        <a:off x="10197496" y="1899013"/>
                        <a:ext cx="33656" cy="155782"/>
                      </a:xfrm>
                      <a:custGeom>
                        <a:avLst/>
                        <a:gdLst>
                          <a:gd name="connsiteX0" fmla="*/ 2290 w 33656"/>
                          <a:gd name="connsiteY0" fmla="*/ 155782 h 155782"/>
                          <a:gd name="connsiteX1" fmla="*/ 33657 w 33656"/>
                          <a:gd name="connsiteY1" fmla="*/ 0 h 155782"/>
                          <a:gd name="connsiteX2" fmla="*/ 0 w 33656"/>
                          <a:gd name="connsiteY2" fmla="*/ 155416 h 155782"/>
                          <a:gd name="connsiteX3" fmla="*/ 2290 w 33656"/>
                          <a:gd name="connsiteY3" fmla="*/ 155782 h 155782"/>
                        </a:gdLst>
                        <a:ahLst/>
                        <a:cxnLst>
                          <a:cxn ang="0">
                            <a:pos x="connsiteX0" y="connsiteY0"/>
                          </a:cxn>
                          <a:cxn ang="0">
                            <a:pos x="connsiteX1" y="connsiteY1"/>
                          </a:cxn>
                          <a:cxn ang="0">
                            <a:pos x="connsiteX2" y="connsiteY2"/>
                          </a:cxn>
                          <a:cxn ang="0">
                            <a:pos x="connsiteX3" y="connsiteY3"/>
                          </a:cxn>
                        </a:cxnLst>
                        <a:rect l="l" t="t" r="r" b="b"/>
                        <a:pathLst>
                          <a:path w="33656" h="155782">
                            <a:moveTo>
                              <a:pt x="2290" y="155782"/>
                            </a:moveTo>
                            <a:cubicBezTo>
                              <a:pt x="5586" y="102206"/>
                              <a:pt x="16164" y="49684"/>
                              <a:pt x="33657" y="0"/>
                            </a:cubicBezTo>
                            <a:cubicBezTo>
                              <a:pt x="15432" y="49317"/>
                              <a:pt x="4075" y="101748"/>
                              <a:pt x="0" y="155416"/>
                            </a:cubicBezTo>
                            <a:lnTo>
                              <a:pt x="2290" y="155782"/>
                            </a:lnTo>
                            <a:close/>
                          </a:path>
                        </a:pathLst>
                      </a:custGeom>
                      <a:solidFill>
                        <a:srgbClr val="A0BDAB"/>
                      </a:solidFill>
                      <a:ln w="4577" cap="flat">
                        <a:noFill/>
                        <a:prstDash val="solid"/>
                        <a:miter/>
                      </a:ln>
                    </p:spPr>
                    <p:txBody>
                      <a:bodyPr rtlCol="0" anchor="ctr"/>
                      <a:lstStyle/>
                      <a:p>
                        <a:endParaRPr lang="th-TH"/>
                      </a:p>
                    </p:txBody>
                  </p:sp>
                  <p:sp>
                    <p:nvSpPr>
                      <p:cNvPr id="5324" name="Freeform: Shape 5323">
                        <a:extLst>
                          <a:ext uri="{FF2B5EF4-FFF2-40B4-BE49-F238E27FC236}">
                            <a16:creationId xmlns:a16="http://schemas.microsoft.com/office/drawing/2014/main" id="{922112B8-04ED-408E-9E70-1FE57080721F}"/>
                          </a:ext>
                        </a:extLst>
                      </p:cNvPr>
                      <p:cNvSpPr/>
                      <p:nvPr/>
                    </p:nvSpPr>
                    <p:spPr>
                      <a:xfrm>
                        <a:off x="10280928" y="1868608"/>
                        <a:ext cx="41166" cy="113104"/>
                      </a:xfrm>
                      <a:custGeom>
                        <a:avLst/>
                        <a:gdLst>
                          <a:gd name="connsiteX0" fmla="*/ 2290 w 41166"/>
                          <a:gd name="connsiteY0" fmla="*/ 113105 h 113104"/>
                          <a:gd name="connsiteX1" fmla="*/ 41166 w 41166"/>
                          <a:gd name="connsiteY1" fmla="*/ 0 h 113104"/>
                          <a:gd name="connsiteX2" fmla="*/ 0 w 41166"/>
                          <a:gd name="connsiteY2" fmla="*/ 112647 h 113104"/>
                          <a:gd name="connsiteX3" fmla="*/ 2290 w 41166"/>
                          <a:gd name="connsiteY3" fmla="*/ 113105 h 113104"/>
                        </a:gdLst>
                        <a:ahLst/>
                        <a:cxnLst>
                          <a:cxn ang="0">
                            <a:pos x="connsiteX0" y="connsiteY0"/>
                          </a:cxn>
                          <a:cxn ang="0">
                            <a:pos x="connsiteX1" y="connsiteY1"/>
                          </a:cxn>
                          <a:cxn ang="0">
                            <a:pos x="connsiteX2" y="connsiteY2"/>
                          </a:cxn>
                          <a:cxn ang="0">
                            <a:pos x="connsiteX3" y="connsiteY3"/>
                          </a:cxn>
                        </a:cxnLst>
                        <a:rect l="l" t="t" r="r" b="b"/>
                        <a:pathLst>
                          <a:path w="41166" h="113104">
                            <a:moveTo>
                              <a:pt x="2290" y="113105"/>
                            </a:moveTo>
                            <a:cubicBezTo>
                              <a:pt x="5907" y="72396"/>
                              <a:pt x="19324" y="33290"/>
                              <a:pt x="41166" y="0"/>
                            </a:cubicBezTo>
                            <a:cubicBezTo>
                              <a:pt x="18683" y="32787"/>
                              <a:pt x="4442" y="71709"/>
                              <a:pt x="0" y="112647"/>
                            </a:cubicBezTo>
                            <a:lnTo>
                              <a:pt x="2290" y="113105"/>
                            </a:lnTo>
                            <a:close/>
                          </a:path>
                        </a:pathLst>
                      </a:custGeom>
                      <a:solidFill>
                        <a:srgbClr val="A0BDAB"/>
                      </a:solidFill>
                      <a:ln w="4577" cap="flat">
                        <a:noFill/>
                        <a:prstDash val="solid"/>
                        <a:miter/>
                      </a:ln>
                    </p:spPr>
                    <p:txBody>
                      <a:bodyPr rtlCol="0" anchor="ctr"/>
                      <a:lstStyle/>
                      <a:p>
                        <a:endParaRPr lang="th-TH"/>
                      </a:p>
                    </p:txBody>
                  </p:sp>
                </p:grpSp>
              </p:grpSp>
            </p:grpSp>
          </p:grpSp>
          <p:sp>
            <p:nvSpPr>
              <p:cNvPr id="5252" name="Freeform: Shape 5251">
                <a:extLst>
                  <a:ext uri="{FF2B5EF4-FFF2-40B4-BE49-F238E27FC236}">
                    <a16:creationId xmlns:a16="http://schemas.microsoft.com/office/drawing/2014/main" id="{F17295D0-9290-4540-B8AB-B35EC282F736}"/>
                  </a:ext>
                </a:extLst>
              </p:cNvPr>
              <p:cNvSpPr/>
              <p:nvPr/>
            </p:nvSpPr>
            <p:spPr>
              <a:xfrm>
                <a:off x="9651778" y="232527"/>
                <a:ext cx="410596" cy="780313"/>
              </a:xfrm>
              <a:custGeom>
                <a:avLst/>
                <a:gdLst>
                  <a:gd name="connsiteX0" fmla="*/ 132451 w 410596"/>
                  <a:gd name="connsiteY0" fmla="*/ 778591 h 780313"/>
                  <a:gd name="connsiteX1" fmla="*/ 381830 w 410596"/>
                  <a:gd name="connsiteY1" fmla="*/ 517168 h 780313"/>
                  <a:gd name="connsiteX2" fmla="*/ 300642 w 410596"/>
                  <a:gd name="connsiteY2" fmla="*/ 123225 h 780313"/>
                  <a:gd name="connsiteX3" fmla="*/ 181768 w 410596"/>
                  <a:gd name="connsiteY3" fmla="*/ 23995 h 780313"/>
                  <a:gd name="connsiteX4" fmla="*/ 175815 w 410596"/>
                  <a:gd name="connsiteY4" fmla="*/ 0 h 780313"/>
                  <a:gd name="connsiteX5" fmla="*/ 162490 w 410596"/>
                  <a:gd name="connsiteY5" fmla="*/ 50600 h 780313"/>
                  <a:gd name="connsiteX6" fmla="*/ 14767 w 410596"/>
                  <a:gd name="connsiteY6" fmla="*/ 281434 h 780313"/>
                  <a:gd name="connsiteX7" fmla="*/ 42699 w 410596"/>
                  <a:gd name="connsiteY7" fmla="*/ 714392 h 780313"/>
                  <a:gd name="connsiteX8" fmla="*/ 132451 w 410596"/>
                  <a:gd name="connsiteY8" fmla="*/ 778591 h 78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0596" h="780313">
                    <a:moveTo>
                      <a:pt x="132451" y="778591"/>
                    </a:moveTo>
                    <a:cubicBezTo>
                      <a:pt x="132451" y="778591"/>
                      <a:pt x="288736" y="768380"/>
                      <a:pt x="381830" y="517168"/>
                    </a:cubicBezTo>
                    <a:cubicBezTo>
                      <a:pt x="380411" y="515520"/>
                      <a:pt x="486235" y="270994"/>
                      <a:pt x="300642" y="123225"/>
                    </a:cubicBezTo>
                    <a:cubicBezTo>
                      <a:pt x="300642" y="123225"/>
                      <a:pt x="184790" y="42494"/>
                      <a:pt x="181768" y="23995"/>
                    </a:cubicBezTo>
                    <a:cubicBezTo>
                      <a:pt x="178746" y="5541"/>
                      <a:pt x="175815" y="0"/>
                      <a:pt x="175815" y="0"/>
                    </a:cubicBezTo>
                    <a:cubicBezTo>
                      <a:pt x="175815" y="0"/>
                      <a:pt x="182775" y="35809"/>
                      <a:pt x="162490" y="50600"/>
                    </a:cubicBezTo>
                    <a:cubicBezTo>
                      <a:pt x="142204" y="65390"/>
                      <a:pt x="35831" y="126384"/>
                      <a:pt x="14767" y="281434"/>
                    </a:cubicBezTo>
                    <a:cubicBezTo>
                      <a:pt x="-6252" y="436163"/>
                      <a:pt x="-11060" y="599593"/>
                      <a:pt x="42699" y="714392"/>
                    </a:cubicBezTo>
                    <a:cubicBezTo>
                      <a:pt x="81347" y="796862"/>
                      <a:pt x="132451" y="778591"/>
                      <a:pt x="132451" y="778591"/>
                    </a:cubicBezTo>
                    <a:close/>
                  </a:path>
                </a:pathLst>
              </a:custGeom>
              <a:solidFill>
                <a:srgbClr val="E2E2E2"/>
              </a:solidFill>
              <a:ln w="4577" cap="flat">
                <a:noFill/>
                <a:prstDash val="solid"/>
                <a:miter/>
              </a:ln>
            </p:spPr>
            <p:txBody>
              <a:bodyPr rtlCol="0" anchor="ctr"/>
              <a:lstStyle/>
              <a:p>
                <a:endParaRPr lang="th-TH"/>
              </a:p>
            </p:txBody>
          </p:sp>
          <p:grpSp>
            <p:nvGrpSpPr>
              <p:cNvPr id="5253" name="Graphic 4">
                <a:extLst>
                  <a:ext uri="{FF2B5EF4-FFF2-40B4-BE49-F238E27FC236}">
                    <a16:creationId xmlns:a16="http://schemas.microsoft.com/office/drawing/2014/main" id="{A4DCD7C5-6CE7-4985-A82A-840254EBC515}"/>
                  </a:ext>
                </a:extLst>
              </p:cNvPr>
              <p:cNvGrpSpPr/>
              <p:nvPr/>
            </p:nvGrpSpPr>
            <p:grpSpPr>
              <a:xfrm>
                <a:off x="9655733" y="280432"/>
                <a:ext cx="402964" cy="723504"/>
                <a:chOff x="9655733" y="280432"/>
                <a:chExt cx="402964" cy="723504"/>
              </a:xfrm>
              <a:solidFill>
                <a:srgbClr val="93B79F"/>
              </a:solidFill>
            </p:grpSpPr>
            <p:pic>
              <p:nvPicPr>
                <p:cNvPr id="5292" name="Picture 5291">
                  <a:extLst>
                    <a:ext uri="{FF2B5EF4-FFF2-40B4-BE49-F238E27FC236}">
                      <a16:creationId xmlns:a16="http://schemas.microsoft.com/office/drawing/2014/main" id="{FC1961BC-4C30-4F54-957C-9C6F2E004B25}"/>
                    </a:ext>
                  </a:extLst>
                </p:cNvPr>
                <p:cNvPicPr>
                  <a:picLocks noChangeAspect="1"/>
                </p:cNvPicPr>
                <p:nvPr/>
              </p:nvPicPr>
              <p:blipFill>
                <a:blip r:embed="rId20"/>
                <a:stretch>
                  <a:fillRect/>
                </a:stretch>
              </p:blipFill>
              <p:spPr>
                <a:xfrm>
                  <a:off x="9779370" y="280432"/>
                  <a:ext cx="279327" cy="718924"/>
                </a:xfrm>
                <a:custGeom>
                  <a:avLst/>
                  <a:gdLst>
                    <a:gd name="connsiteX0" fmla="*/ 917 w 279327"/>
                    <a:gd name="connsiteY0" fmla="*/ 319 h 718924"/>
                    <a:gd name="connsiteX1" fmla="*/ 280245 w 279327"/>
                    <a:gd name="connsiteY1" fmla="*/ 319 h 718924"/>
                    <a:gd name="connsiteX2" fmla="*/ 280245 w 279327"/>
                    <a:gd name="connsiteY2" fmla="*/ 719244 h 718924"/>
                    <a:gd name="connsiteX3" fmla="*/ 917 w 279327"/>
                    <a:gd name="connsiteY3" fmla="*/ 719244 h 718924"/>
                  </a:gdLst>
                  <a:ahLst/>
                  <a:cxnLst>
                    <a:cxn ang="0">
                      <a:pos x="connsiteX0" y="connsiteY0"/>
                    </a:cxn>
                    <a:cxn ang="0">
                      <a:pos x="connsiteX1" y="connsiteY1"/>
                    </a:cxn>
                    <a:cxn ang="0">
                      <a:pos x="connsiteX2" y="connsiteY2"/>
                    </a:cxn>
                    <a:cxn ang="0">
                      <a:pos x="connsiteX3" y="connsiteY3"/>
                    </a:cxn>
                  </a:cxnLst>
                  <a:rect l="l" t="t" r="r" b="b"/>
                  <a:pathLst>
                    <a:path w="279327" h="718924">
                      <a:moveTo>
                        <a:pt x="917" y="319"/>
                      </a:moveTo>
                      <a:lnTo>
                        <a:pt x="280245" y="319"/>
                      </a:lnTo>
                      <a:lnTo>
                        <a:pt x="280245" y="719244"/>
                      </a:lnTo>
                      <a:lnTo>
                        <a:pt x="917" y="719244"/>
                      </a:lnTo>
                      <a:close/>
                    </a:path>
                  </a:pathLst>
                </a:custGeom>
              </p:spPr>
            </p:pic>
            <p:pic>
              <p:nvPicPr>
                <p:cNvPr id="5293" name="Picture 5292">
                  <a:extLst>
                    <a:ext uri="{FF2B5EF4-FFF2-40B4-BE49-F238E27FC236}">
                      <a16:creationId xmlns:a16="http://schemas.microsoft.com/office/drawing/2014/main" id="{051FDF6E-8569-475B-BCCB-58324D95FE13}"/>
                    </a:ext>
                  </a:extLst>
                </p:cNvPr>
                <p:cNvPicPr>
                  <a:picLocks noChangeAspect="1"/>
                </p:cNvPicPr>
                <p:nvPr/>
              </p:nvPicPr>
              <p:blipFill>
                <a:blip r:embed="rId21"/>
                <a:stretch>
                  <a:fillRect/>
                </a:stretch>
              </p:blipFill>
              <p:spPr>
                <a:xfrm>
                  <a:off x="9655733" y="280432"/>
                  <a:ext cx="178586" cy="723504"/>
                </a:xfrm>
                <a:custGeom>
                  <a:avLst/>
                  <a:gdLst>
                    <a:gd name="connsiteX0" fmla="*/ 890 w 178586"/>
                    <a:gd name="connsiteY0" fmla="*/ 319 h 723504"/>
                    <a:gd name="connsiteX1" fmla="*/ 179477 w 178586"/>
                    <a:gd name="connsiteY1" fmla="*/ 319 h 723504"/>
                    <a:gd name="connsiteX2" fmla="*/ 179477 w 178586"/>
                    <a:gd name="connsiteY2" fmla="*/ 723823 h 723504"/>
                    <a:gd name="connsiteX3" fmla="*/ 890 w 178586"/>
                    <a:gd name="connsiteY3" fmla="*/ 723823 h 723504"/>
                  </a:gdLst>
                  <a:ahLst/>
                  <a:cxnLst>
                    <a:cxn ang="0">
                      <a:pos x="connsiteX0" y="connsiteY0"/>
                    </a:cxn>
                    <a:cxn ang="0">
                      <a:pos x="connsiteX1" y="connsiteY1"/>
                    </a:cxn>
                    <a:cxn ang="0">
                      <a:pos x="connsiteX2" y="connsiteY2"/>
                    </a:cxn>
                    <a:cxn ang="0">
                      <a:pos x="connsiteX3" y="connsiteY3"/>
                    </a:cxn>
                  </a:cxnLst>
                  <a:rect l="l" t="t" r="r" b="b"/>
                  <a:pathLst>
                    <a:path w="178586" h="723504">
                      <a:moveTo>
                        <a:pt x="890" y="319"/>
                      </a:moveTo>
                      <a:lnTo>
                        <a:pt x="179477" y="319"/>
                      </a:lnTo>
                      <a:lnTo>
                        <a:pt x="179477" y="723823"/>
                      </a:lnTo>
                      <a:lnTo>
                        <a:pt x="890" y="723823"/>
                      </a:lnTo>
                      <a:close/>
                    </a:path>
                  </a:pathLst>
                </a:custGeom>
              </p:spPr>
            </p:pic>
            <p:grpSp>
              <p:nvGrpSpPr>
                <p:cNvPr id="5294" name="Graphic 4">
                  <a:extLst>
                    <a:ext uri="{FF2B5EF4-FFF2-40B4-BE49-F238E27FC236}">
                      <a16:creationId xmlns:a16="http://schemas.microsoft.com/office/drawing/2014/main" id="{677258A1-6D97-4C7D-87A3-DE5743A0C2C3}"/>
                    </a:ext>
                  </a:extLst>
                </p:cNvPr>
                <p:cNvGrpSpPr/>
                <p:nvPr/>
              </p:nvGrpSpPr>
              <p:grpSpPr>
                <a:xfrm>
                  <a:off x="9710136" y="399024"/>
                  <a:ext cx="251076" cy="562959"/>
                  <a:chOff x="9710136" y="399024"/>
                  <a:chExt cx="251076" cy="562959"/>
                </a:xfrm>
                <a:solidFill>
                  <a:srgbClr val="93B79F"/>
                </a:solidFill>
              </p:grpSpPr>
              <p:sp>
                <p:nvSpPr>
                  <p:cNvPr id="5295" name="Freeform: Shape 5294">
                    <a:extLst>
                      <a:ext uri="{FF2B5EF4-FFF2-40B4-BE49-F238E27FC236}">
                        <a16:creationId xmlns:a16="http://schemas.microsoft.com/office/drawing/2014/main" id="{17DABCF3-67A0-435E-A3F0-F9864C66C6BF}"/>
                      </a:ext>
                    </a:extLst>
                  </p:cNvPr>
                  <p:cNvSpPr/>
                  <p:nvPr/>
                </p:nvSpPr>
                <p:spPr>
                  <a:xfrm>
                    <a:off x="9794349" y="797776"/>
                    <a:ext cx="145708" cy="136412"/>
                  </a:xfrm>
                  <a:custGeom>
                    <a:avLst/>
                    <a:gdLst>
                      <a:gd name="connsiteX0" fmla="*/ 733 w 145708"/>
                      <a:gd name="connsiteY0" fmla="*/ 136413 h 136412"/>
                      <a:gd name="connsiteX1" fmla="*/ 23949 w 145708"/>
                      <a:gd name="connsiteY1" fmla="*/ 126064 h 136412"/>
                      <a:gd name="connsiteX2" fmla="*/ 45837 w 145708"/>
                      <a:gd name="connsiteY2" fmla="*/ 113196 h 136412"/>
                      <a:gd name="connsiteX3" fmla="*/ 48493 w 145708"/>
                      <a:gd name="connsiteY3" fmla="*/ 111456 h 136412"/>
                      <a:gd name="connsiteX4" fmla="*/ 51103 w 145708"/>
                      <a:gd name="connsiteY4" fmla="*/ 109625 h 136412"/>
                      <a:gd name="connsiteX5" fmla="*/ 56278 w 145708"/>
                      <a:gd name="connsiteY5" fmla="*/ 105916 h 136412"/>
                      <a:gd name="connsiteX6" fmla="*/ 66214 w 145708"/>
                      <a:gd name="connsiteY6" fmla="*/ 97994 h 136412"/>
                      <a:gd name="connsiteX7" fmla="*/ 75739 w 145708"/>
                      <a:gd name="connsiteY7" fmla="*/ 89614 h 136412"/>
                      <a:gd name="connsiteX8" fmla="*/ 80318 w 145708"/>
                      <a:gd name="connsiteY8" fmla="*/ 85218 h 136412"/>
                      <a:gd name="connsiteX9" fmla="*/ 82608 w 145708"/>
                      <a:gd name="connsiteY9" fmla="*/ 83020 h 136412"/>
                      <a:gd name="connsiteX10" fmla="*/ 84806 w 145708"/>
                      <a:gd name="connsiteY10" fmla="*/ 80730 h 136412"/>
                      <a:gd name="connsiteX11" fmla="*/ 89156 w 145708"/>
                      <a:gd name="connsiteY11" fmla="*/ 76105 h 136412"/>
                      <a:gd name="connsiteX12" fmla="*/ 93323 w 145708"/>
                      <a:gd name="connsiteY12" fmla="*/ 71343 h 136412"/>
                      <a:gd name="connsiteX13" fmla="*/ 97398 w 145708"/>
                      <a:gd name="connsiteY13" fmla="*/ 66443 h 136412"/>
                      <a:gd name="connsiteX14" fmla="*/ 101336 w 145708"/>
                      <a:gd name="connsiteY14" fmla="*/ 61452 h 136412"/>
                      <a:gd name="connsiteX15" fmla="*/ 105137 w 145708"/>
                      <a:gd name="connsiteY15" fmla="*/ 56369 h 136412"/>
                      <a:gd name="connsiteX16" fmla="*/ 108755 w 145708"/>
                      <a:gd name="connsiteY16" fmla="*/ 51149 h 136412"/>
                      <a:gd name="connsiteX17" fmla="*/ 115623 w 145708"/>
                      <a:gd name="connsiteY17" fmla="*/ 40480 h 136412"/>
                      <a:gd name="connsiteX18" fmla="*/ 129132 w 145708"/>
                      <a:gd name="connsiteY18" fmla="*/ 19049 h 136412"/>
                      <a:gd name="connsiteX19" fmla="*/ 145708 w 145708"/>
                      <a:gd name="connsiteY19" fmla="*/ 0 h 136412"/>
                      <a:gd name="connsiteX20" fmla="*/ 128903 w 145708"/>
                      <a:gd name="connsiteY20" fmla="*/ 18866 h 136412"/>
                      <a:gd name="connsiteX21" fmla="*/ 115166 w 145708"/>
                      <a:gd name="connsiteY21" fmla="*/ 40159 h 136412"/>
                      <a:gd name="connsiteX22" fmla="*/ 108205 w 145708"/>
                      <a:gd name="connsiteY22" fmla="*/ 50691 h 136412"/>
                      <a:gd name="connsiteX23" fmla="*/ 104542 w 145708"/>
                      <a:gd name="connsiteY23" fmla="*/ 55866 h 136412"/>
                      <a:gd name="connsiteX24" fmla="*/ 100741 w 145708"/>
                      <a:gd name="connsiteY24" fmla="*/ 60903 h 136412"/>
                      <a:gd name="connsiteX25" fmla="*/ 96757 w 145708"/>
                      <a:gd name="connsiteY25" fmla="*/ 65802 h 136412"/>
                      <a:gd name="connsiteX26" fmla="*/ 92682 w 145708"/>
                      <a:gd name="connsiteY26" fmla="*/ 70610 h 136412"/>
                      <a:gd name="connsiteX27" fmla="*/ 88469 w 145708"/>
                      <a:gd name="connsiteY27" fmla="*/ 75327 h 136412"/>
                      <a:gd name="connsiteX28" fmla="*/ 84073 w 145708"/>
                      <a:gd name="connsiteY28" fmla="*/ 79860 h 136412"/>
                      <a:gd name="connsiteX29" fmla="*/ 81875 w 145708"/>
                      <a:gd name="connsiteY29" fmla="*/ 82104 h 136412"/>
                      <a:gd name="connsiteX30" fmla="*/ 79585 w 145708"/>
                      <a:gd name="connsiteY30" fmla="*/ 84302 h 136412"/>
                      <a:gd name="connsiteX31" fmla="*/ 75006 w 145708"/>
                      <a:gd name="connsiteY31" fmla="*/ 88652 h 136412"/>
                      <a:gd name="connsiteX32" fmla="*/ 65436 w 145708"/>
                      <a:gd name="connsiteY32" fmla="*/ 96895 h 136412"/>
                      <a:gd name="connsiteX33" fmla="*/ 55453 w 145708"/>
                      <a:gd name="connsiteY33" fmla="*/ 104633 h 136412"/>
                      <a:gd name="connsiteX34" fmla="*/ 50279 w 145708"/>
                      <a:gd name="connsiteY34" fmla="*/ 108251 h 136412"/>
                      <a:gd name="connsiteX35" fmla="*/ 47669 w 145708"/>
                      <a:gd name="connsiteY35" fmla="*/ 110037 h 136412"/>
                      <a:gd name="connsiteX36" fmla="*/ 45013 w 145708"/>
                      <a:gd name="connsiteY36" fmla="*/ 111731 h 136412"/>
                      <a:gd name="connsiteX37" fmla="*/ 23125 w 145708"/>
                      <a:gd name="connsiteY37" fmla="*/ 124278 h 136412"/>
                      <a:gd name="connsiteX38" fmla="*/ 0 w 145708"/>
                      <a:gd name="connsiteY38" fmla="*/ 134306 h 136412"/>
                      <a:gd name="connsiteX39" fmla="*/ 733 w 145708"/>
                      <a:gd name="connsiteY39" fmla="*/ 136413 h 13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5708" h="136412">
                        <a:moveTo>
                          <a:pt x="733" y="136413"/>
                        </a:moveTo>
                        <a:cubicBezTo>
                          <a:pt x="8655" y="133299"/>
                          <a:pt x="16439" y="129956"/>
                          <a:pt x="23949" y="126064"/>
                        </a:cubicBezTo>
                        <a:cubicBezTo>
                          <a:pt x="31459" y="122126"/>
                          <a:pt x="38831" y="117959"/>
                          <a:pt x="45837" y="113196"/>
                        </a:cubicBezTo>
                        <a:lnTo>
                          <a:pt x="48493" y="111456"/>
                        </a:lnTo>
                        <a:lnTo>
                          <a:pt x="51103" y="109625"/>
                        </a:lnTo>
                        <a:cubicBezTo>
                          <a:pt x="52843" y="108388"/>
                          <a:pt x="54583" y="107198"/>
                          <a:pt x="56278" y="105916"/>
                        </a:cubicBezTo>
                        <a:cubicBezTo>
                          <a:pt x="59621" y="103305"/>
                          <a:pt x="63009" y="100787"/>
                          <a:pt x="66214" y="97994"/>
                        </a:cubicBezTo>
                        <a:cubicBezTo>
                          <a:pt x="69511" y="95338"/>
                          <a:pt x="72625" y="92453"/>
                          <a:pt x="75739" y="89614"/>
                        </a:cubicBezTo>
                        <a:cubicBezTo>
                          <a:pt x="77296" y="88194"/>
                          <a:pt x="78761" y="86683"/>
                          <a:pt x="80318" y="85218"/>
                        </a:cubicBezTo>
                        <a:lnTo>
                          <a:pt x="82608" y="83020"/>
                        </a:lnTo>
                        <a:cubicBezTo>
                          <a:pt x="83340" y="82287"/>
                          <a:pt x="84073" y="81509"/>
                          <a:pt x="84806" y="80730"/>
                        </a:cubicBezTo>
                        <a:lnTo>
                          <a:pt x="89156" y="76105"/>
                        </a:lnTo>
                        <a:lnTo>
                          <a:pt x="93323" y="71343"/>
                        </a:lnTo>
                        <a:cubicBezTo>
                          <a:pt x="94742" y="69786"/>
                          <a:pt x="96070" y="68092"/>
                          <a:pt x="97398" y="66443"/>
                        </a:cubicBezTo>
                        <a:cubicBezTo>
                          <a:pt x="98726" y="64795"/>
                          <a:pt x="100100" y="63192"/>
                          <a:pt x="101336" y="61452"/>
                        </a:cubicBezTo>
                        <a:lnTo>
                          <a:pt x="105137" y="56369"/>
                        </a:lnTo>
                        <a:cubicBezTo>
                          <a:pt x="106419" y="54675"/>
                          <a:pt x="107564" y="52889"/>
                          <a:pt x="108755" y="51149"/>
                        </a:cubicBezTo>
                        <a:cubicBezTo>
                          <a:pt x="111182" y="47669"/>
                          <a:pt x="113425" y="44097"/>
                          <a:pt x="115623" y="40480"/>
                        </a:cubicBezTo>
                        <a:cubicBezTo>
                          <a:pt x="120065" y="33290"/>
                          <a:pt x="124324" y="26009"/>
                          <a:pt x="129132" y="19049"/>
                        </a:cubicBezTo>
                        <a:cubicBezTo>
                          <a:pt x="133940" y="12135"/>
                          <a:pt x="139343" y="5541"/>
                          <a:pt x="145708" y="0"/>
                        </a:cubicBezTo>
                        <a:cubicBezTo>
                          <a:pt x="139252" y="5449"/>
                          <a:pt x="133757" y="11997"/>
                          <a:pt x="128903" y="18866"/>
                        </a:cubicBezTo>
                        <a:cubicBezTo>
                          <a:pt x="124003" y="25781"/>
                          <a:pt x="119653" y="33016"/>
                          <a:pt x="115166" y="40159"/>
                        </a:cubicBezTo>
                        <a:cubicBezTo>
                          <a:pt x="112922" y="43731"/>
                          <a:pt x="110632" y="47257"/>
                          <a:pt x="108205" y="50691"/>
                        </a:cubicBezTo>
                        <a:cubicBezTo>
                          <a:pt x="106969" y="52385"/>
                          <a:pt x="105824" y="54171"/>
                          <a:pt x="104542" y="55866"/>
                        </a:cubicBezTo>
                        <a:lnTo>
                          <a:pt x="100741" y="60903"/>
                        </a:lnTo>
                        <a:cubicBezTo>
                          <a:pt x="99459" y="62597"/>
                          <a:pt x="98085" y="64154"/>
                          <a:pt x="96757" y="65802"/>
                        </a:cubicBezTo>
                        <a:cubicBezTo>
                          <a:pt x="95429" y="67451"/>
                          <a:pt x="94101" y="69054"/>
                          <a:pt x="92682" y="70610"/>
                        </a:cubicBezTo>
                        <a:lnTo>
                          <a:pt x="88469" y="75327"/>
                        </a:lnTo>
                        <a:lnTo>
                          <a:pt x="84073" y="79860"/>
                        </a:lnTo>
                        <a:cubicBezTo>
                          <a:pt x="83340" y="80593"/>
                          <a:pt x="82608" y="81371"/>
                          <a:pt x="81875" y="82104"/>
                        </a:cubicBezTo>
                        <a:lnTo>
                          <a:pt x="79585" y="84302"/>
                        </a:lnTo>
                        <a:cubicBezTo>
                          <a:pt x="78074" y="85767"/>
                          <a:pt x="76563" y="87233"/>
                          <a:pt x="75006" y="88652"/>
                        </a:cubicBezTo>
                        <a:cubicBezTo>
                          <a:pt x="71847" y="91445"/>
                          <a:pt x="68733" y="94284"/>
                          <a:pt x="65436" y="96895"/>
                        </a:cubicBezTo>
                        <a:cubicBezTo>
                          <a:pt x="62231" y="99596"/>
                          <a:pt x="58796" y="102069"/>
                          <a:pt x="55453" y="104633"/>
                        </a:cubicBezTo>
                        <a:cubicBezTo>
                          <a:pt x="53759" y="105870"/>
                          <a:pt x="52019" y="107060"/>
                          <a:pt x="50279" y="108251"/>
                        </a:cubicBezTo>
                        <a:lnTo>
                          <a:pt x="47669" y="110037"/>
                        </a:lnTo>
                        <a:lnTo>
                          <a:pt x="45013" y="111731"/>
                        </a:lnTo>
                        <a:cubicBezTo>
                          <a:pt x="38007" y="116402"/>
                          <a:pt x="30634" y="120431"/>
                          <a:pt x="23125" y="124278"/>
                        </a:cubicBezTo>
                        <a:cubicBezTo>
                          <a:pt x="15615" y="128079"/>
                          <a:pt x="7876" y="131330"/>
                          <a:pt x="0" y="134306"/>
                        </a:cubicBezTo>
                        <a:lnTo>
                          <a:pt x="733" y="136413"/>
                        </a:lnTo>
                        <a:close/>
                      </a:path>
                    </a:pathLst>
                  </a:custGeom>
                  <a:solidFill>
                    <a:srgbClr val="93B79F"/>
                  </a:solidFill>
                  <a:ln w="4577" cap="flat">
                    <a:noFill/>
                    <a:prstDash val="solid"/>
                    <a:miter/>
                  </a:ln>
                </p:spPr>
                <p:txBody>
                  <a:bodyPr rtlCol="0" anchor="ctr"/>
                  <a:lstStyle/>
                  <a:p>
                    <a:endParaRPr lang="th-TH"/>
                  </a:p>
                </p:txBody>
              </p:sp>
              <p:sp>
                <p:nvSpPr>
                  <p:cNvPr id="5296" name="Freeform: Shape 5295">
                    <a:extLst>
                      <a:ext uri="{FF2B5EF4-FFF2-40B4-BE49-F238E27FC236}">
                        <a16:creationId xmlns:a16="http://schemas.microsoft.com/office/drawing/2014/main" id="{6B636D55-802C-42CC-A6D4-D295FB569EBA}"/>
                      </a:ext>
                    </a:extLst>
                  </p:cNvPr>
                  <p:cNvSpPr/>
                  <p:nvPr/>
                </p:nvSpPr>
                <p:spPr>
                  <a:xfrm>
                    <a:off x="9798882" y="702896"/>
                    <a:ext cx="153035" cy="145662"/>
                  </a:xfrm>
                  <a:custGeom>
                    <a:avLst/>
                    <a:gdLst>
                      <a:gd name="connsiteX0" fmla="*/ 1282 w 153035"/>
                      <a:gd name="connsiteY0" fmla="*/ 145662 h 145662"/>
                      <a:gd name="connsiteX1" fmla="*/ 84302 w 153035"/>
                      <a:gd name="connsiteY1" fmla="*/ 79998 h 145662"/>
                      <a:gd name="connsiteX2" fmla="*/ 120569 w 153035"/>
                      <a:gd name="connsiteY2" fmla="*/ 41533 h 145662"/>
                      <a:gd name="connsiteX3" fmla="*/ 135589 w 153035"/>
                      <a:gd name="connsiteY3" fmla="*/ 19782 h 145662"/>
                      <a:gd name="connsiteX4" fmla="*/ 153035 w 153035"/>
                      <a:gd name="connsiteY4" fmla="*/ 0 h 145662"/>
                      <a:gd name="connsiteX5" fmla="*/ 135359 w 153035"/>
                      <a:gd name="connsiteY5" fmla="*/ 19599 h 145662"/>
                      <a:gd name="connsiteX6" fmla="*/ 120111 w 153035"/>
                      <a:gd name="connsiteY6" fmla="*/ 41212 h 145662"/>
                      <a:gd name="connsiteX7" fmla="*/ 83523 w 153035"/>
                      <a:gd name="connsiteY7" fmla="*/ 79173 h 145662"/>
                      <a:gd name="connsiteX8" fmla="*/ 0 w 153035"/>
                      <a:gd name="connsiteY8" fmla="*/ 143831 h 145662"/>
                      <a:gd name="connsiteX9" fmla="*/ 1282 w 153035"/>
                      <a:gd name="connsiteY9" fmla="*/ 145662 h 14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035" h="145662">
                        <a:moveTo>
                          <a:pt x="1282" y="145662"/>
                        </a:moveTo>
                        <a:cubicBezTo>
                          <a:pt x="30314" y="125514"/>
                          <a:pt x="58018" y="103580"/>
                          <a:pt x="84302" y="79998"/>
                        </a:cubicBezTo>
                        <a:cubicBezTo>
                          <a:pt x="97398" y="68229"/>
                          <a:pt x="110403" y="56003"/>
                          <a:pt x="120569" y="41533"/>
                        </a:cubicBezTo>
                        <a:cubicBezTo>
                          <a:pt x="125697" y="34344"/>
                          <a:pt x="130460" y="26925"/>
                          <a:pt x="135589" y="19782"/>
                        </a:cubicBezTo>
                        <a:cubicBezTo>
                          <a:pt x="140717" y="12638"/>
                          <a:pt x="146349" y="5770"/>
                          <a:pt x="153035" y="0"/>
                        </a:cubicBezTo>
                        <a:cubicBezTo>
                          <a:pt x="146304" y="5678"/>
                          <a:pt x="140580" y="12501"/>
                          <a:pt x="135359" y="19599"/>
                        </a:cubicBezTo>
                        <a:cubicBezTo>
                          <a:pt x="130139" y="26696"/>
                          <a:pt x="125331" y="34115"/>
                          <a:pt x="120111" y="41212"/>
                        </a:cubicBezTo>
                        <a:cubicBezTo>
                          <a:pt x="109808" y="55545"/>
                          <a:pt x="96757" y="67542"/>
                          <a:pt x="83523" y="79173"/>
                        </a:cubicBezTo>
                        <a:cubicBezTo>
                          <a:pt x="57056" y="102435"/>
                          <a:pt x="29124" y="124049"/>
                          <a:pt x="0" y="143831"/>
                        </a:cubicBezTo>
                        <a:lnTo>
                          <a:pt x="1282" y="145662"/>
                        </a:lnTo>
                        <a:close/>
                      </a:path>
                    </a:pathLst>
                  </a:custGeom>
                  <a:solidFill>
                    <a:srgbClr val="93B79F"/>
                  </a:solidFill>
                  <a:ln w="4577" cap="flat">
                    <a:noFill/>
                    <a:prstDash val="solid"/>
                    <a:miter/>
                  </a:ln>
                </p:spPr>
                <p:txBody>
                  <a:bodyPr rtlCol="0" anchor="ctr"/>
                  <a:lstStyle/>
                  <a:p>
                    <a:endParaRPr lang="th-TH"/>
                  </a:p>
                </p:txBody>
              </p:sp>
              <p:sp>
                <p:nvSpPr>
                  <p:cNvPr id="5297" name="Freeform: Shape 5296">
                    <a:extLst>
                      <a:ext uri="{FF2B5EF4-FFF2-40B4-BE49-F238E27FC236}">
                        <a16:creationId xmlns:a16="http://schemas.microsoft.com/office/drawing/2014/main" id="{BA923F44-03F0-44FC-BA3B-6194B8DDB55A}"/>
                      </a:ext>
                    </a:extLst>
                  </p:cNvPr>
                  <p:cNvSpPr/>
                  <p:nvPr/>
                </p:nvSpPr>
                <p:spPr>
                  <a:xfrm>
                    <a:off x="9805110" y="633202"/>
                    <a:ext cx="156102" cy="124918"/>
                  </a:xfrm>
                  <a:custGeom>
                    <a:avLst/>
                    <a:gdLst>
                      <a:gd name="connsiteX0" fmla="*/ 1511 w 156102"/>
                      <a:gd name="connsiteY0" fmla="*/ 124919 h 124918"/>
                      <a:gd name="connsiteX1" fmla="*/ 21659 w 156102"/>
                      <a:gd name="connsiteY1" fmla="*/ 110541 h 124918"/>
                      <a:gd name="connsiteX2" fmla="*/ 32329 w 156102"/>
                      <a:gd name="connsiteY2" fmla="*/ 104130 h 124918"/>
                      <a:gd name="connsiteX3" fmla="*/ 42952 w 156102"/>
                      <a:gd name="connsiteY3" fmla="*/ 97536 h 124918"/>
                      <a:gd name="connsiteX4" fmla="*/ 83798 w 156102"/>
                      <a:gd name="connsiteY4" fmla="*/ 68733 h 124918"/>
                      <a:gd name="connsiteX5" fmla="*/ 121622 w 156102"/>
                      <a:gd name="connsiteY5" fmla="*/ 36129 h 124918"/>
                      <a:gd name="connsiteX6" fmla="*/ 156103 w 156102"/>
                      <a:gd name="connsiteY6" fmla="*/ 0 h 124918"/>
                      <a:gd name="connsiteX7" fmla="*/ 121256 w 156102"/>
                      <a:gd name="connsiteY7" fmla="*/ 35717 h 124918"/>
                      <a:gd name="connsiteX8" fmla="*/ 83111 w 156102"/>
                      <a:gd name="connsiteY8" fmla="*/ 67863 h 124918"/>
                      <a:gd name="connsiteX9" fmla="*/ 42036 w 156102"/>
                      <a:gd name="connsiteY9" fmla="*/ 96116 h 124918"/>
                      <a:gd name="connsiteX10" fmla="*/ 31367 w 156102"/>
                      <a:gd name="connsiteY10" fmla="*/ 102573 h 124918"/>
                      <a:gd name="connsiteX11" fmla="*/ 20606 w 156102"/>
                      <a:gd name="connsiteY11" fmla="*/ 108892 h 124918"/>
                      <a:gd name="connsiteX12" fmla="*/ 0 w 156102"/>
                      <a:gd name="connsiteY12" fmla="*/ 123271 h 124918"/>
                      <a:gd name="connsiteX13" fmla="*/ 1511 w 156102"/>
                      <a:gd name="connsiteY13" fmla="*/ 124919 h 12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02" h="124918">
                        <a:moveTo>
                          <a:pt x="1511" y="124919"/>
                        </a:moveTo>
                        <a:cubicBezTo>
                          <a:pt x="7693" y="119470"/>
                          <a:pt x="14607" y="114891"/>
                          <a:pt x="21659" y="110541"/>
                        </a:cubicBezTo>
                        <a:lnTo>
                          <a:pt x="32329" y="104130"/>
                        </a:lnTo>
                        <a:cubicBezTo>
                          <a:pt x="35900" y="101978"/>
                          <a:pt x="39426" y="99780"/>
                          <a:pt x="42952" y="97536"/>
                        </a:cubicBezTo>
                        <a:cubicBezTo>
                          <a:pt x="57010" y="88561"/>
                          <a:pt x="70656" y="78990"/>
                          <a:pt x="83798" y="68733"/>
                        </a:cubicBezTo>
                        <a:cubicBezTo>
                          <a:pt x="96894" y="58476"/>
                          <a:pt x="109533" y="47577"/>
                          <a:pt x="121622" y="36129"/>
                        </a:cubicBezTo>
                        <a:cubicBezTo>
                          <a:pt x="133665" y="24636"/>
                          <a:pt x="145204" y="12593"/>
                          <a:pt x="156103" y="0"/>
                        </a:cubicBezTo>
                        <a:cubicBezTo>
                          <a:pt x="145067" y="12455"/>
                          <a:pt x="133390" y="24361"/>
                          <a:pt x="121256" y="35717"/>
                        </a:cubicBezTo>
                        <a:cubicBezTo>
                          <a:pt x="109075" y="47028"/>
                          <a:pt x="96299" y="57743"/>
                          <a:pt x="83111" y="67863"/>
                        </a:cubicBezTo>
                        <a:cubicBezTo>
                          <a:pt x="69877" y="77937"/>
                          <a:pt x="56186" y="87370"/>
                          <a:pt x="42036" y="96116"/>
                        </a:cubicBezTo>
                        <a:cubicBezTo>
                          <a:pt x="38510" y="98268"/>
                          <a:pt x="34939" y="100421"/>
                          <a:pt x="31367" y="102573"/>
                        </a:cubicBezTo>
                        <a:lnTo>
                          <a:pt x="20606" y="108892"/>
                        </a:lnTo>
                        <a:cubicBezTo>
                          <a:pt x="13463" y="113151"/>
                          <a:pt x="6365" y="117730"/>
                          <a:pt x="0" y="123271"/>
                        </a:cubicBezTo>
                        <a:lnTo>
                          <a:pt x="1511" y="124919"/>
                        </a:lnTo>
                        <a:close/>
                      </a:path>
                    </a:pathLst>
                  </a:custGeom>
                  <a:solidFill>
                    <a:srgbClr val="93B79F"/>
                  </a:solidFill>
                  <a:ln w="4577" cap="flat">
                    <a:noFill/>
                    <a:prstDash val="solid"/>
                    <a:miter/>
                  </a:ln>
                </p:spPr>
                <p:txBody>
                  <a:bodyPr rtlCol="0" anchor="ctr"/>
                  <a:lstStyle/>
                  <a:p>
                    <a:endParaRPr lang="th-TH"/>
                  </a:p>
                </p:txBody>
              </p:sp>
              <p:sp>
                <p:nvSpPr>
                  <p:cNvPr id="5298" name="Freeform: Shape 5297">
                    <a:extLst>
                      <a:ext uri="{FF2B5EF4-FFF2-40B4-BE49-F238E27FC236}">
                        <a16:creationId xmlns:a16="http://schemas.microsoft.com/office/drawing/2014/main" id="{561A693A-ADC4-4242-857B-D17C35AD1577}"/>
                      </a:ext>
                    </a:extLst>
                  </p:cNvPr>
                  <p:cNvSpPr/>
                  <p:nvPr/>
                </p:nvSpPr>
                <p:spPr>
                  <a:xfrm>
                    <a:off x="9808498" y="562042"/>
                    <a:ext cx="122354" cy="111822"/>
                  </a:xfrm>
                  <a:custGeom>
                    <a:avLst/>
                    <a:gdLst>
                      <a:gd name="connsiteX0" fmla="*/ 1420 w 122354"/>
                      <a:gd name="connsiteY0" fmla="*/ 111823 h 111822"/>
                      <a:gd name="connsiteX1" fmla="*/ 32100 w 122354"/>
                      <a:gd name="connsiteY1" fmla="*/ 83569 h 111822"/>
                      <a:gd name="connsiteX2" fmla="*/ 64154 w 122354"/>
                      <a:gd name="connsiteY2" fmla="*/ 57331 h 111822"/>
                      <a:gd name="connsiteX3" fmla="*/ 82058 w 122354"/>
                      <a:gd name="connsiteY3" fmla="*/ 46753 h 111822"/>
                      <a:gd name="connsiteX4" fmla="*/ 98680 w 122354"/>
                      <a:gd name="connsiteY4" fmla="*/ 34160 h 111822"/>
                      <a:gd name="connsiteX5" fmla="*/ 111685 w 122354"/>
                      <a:gd name="connsiteY5" fmla="*/ 17904 h 111822"/>
                      <a:gd name="connsiteX6" fmla="*/ 122355 w 122354"/>
                      <a:gd name="connsiteY6" fmla="*/ 0 h 111822"/>
                      <a:gd name="connsiteX7" fmla="*/ 111456 w 122354"/>
                      <a:gd name="connsiteY7" fmla="*/ 17721 h 111822"/>
                      <a:gd name="connsiteX8" fmla="*/ 98268 w 122354"/>
                      <a:gd name="connsiteY8" fmla="*/ 33702 h 111822"/>
                      <a:gd name="connsiteX9" fmla="*/ 81600 w 122354"/>
                      <a:gd name="connsiteY9" fmla="*/ 45974 h 111822"/>
                      <a:gd name="connsiteX10" fmla="*/ 63513 w 122354"/>
                      <a:gd name="connsiteY10" fmla="*/ 56323 h 111822"/>
                      <a:gd name="connsiteX11" fmla="*/ 30909 w 122354"/>
                      <a:gd name="connsiteY11" fmla="*/ 82287 h 111822"/>
                      <a:gd name="connsiteX12" fmla="*/ 0 w 122354"/>
                      <a:gd name="connsiteY12" fmla="*/ 109991 h 111822"/>
                      <a:gd name="connsiteX13" fmla="*/ 1420 w 122354"/>
                      <a:gd name="connsiteY13" fmla="*/ 111823 h 11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354" h="111822">
                        <a:moveTo>
                          <a:pt x="1420" y="111823"/>
                        </a:moveTo>
                        <a:cubicBezTo>
                          <a:pt x="12455" y="103214"/>
                          <a:pt x="22163" y="93185"/>
                          <a:pt x="32100" y="83569"/>
                        </a:cubicBezTo>
                        <a:cubicBezTo>
                          <a:pt x="42036" y="73907"/>
                          <a:pt x="52294" y="64566"/>
                          <a:pt x="64154" y="57331"/>
                        </a:cubicBezTo>
                        <a:cubicBezTo>
                          <a:pt x="70061" y="53713"/>
                          <a:pt x="76151" y="50416"/>
                          <a:pt x="82058" y="46753"/>
                        </a:cubicBezTo>
                        <a:cubicBezTo>
                          <a:pt x="87965" y="43135"/>
                          <a:pt x="93735" y="39060"/>
                          <a:pt x="98680" y="34160"/>
                        </a:cubicBezTo>
                        <a:cubicBezTo>
                          <a:pt x="103672" y="29261"/>
                          <a:pt x="107885" y="23720"/>
                          <a:pt x="111685" y="17904"/>
                        </a:cubicBezTo>
                        <a:cubicBezTo>
                          <a:pt x="115486" y="12089"/>
                          <a:pt x="118920" y="6044"/>
                          <a:pt x="122355" y="0"/>
                        </a:cubicBezTo>
                        <a:cubicBezTo>
                          <a:pt x="118874" y="5999"/>
                          <a:pt x="115349" y="11997"/>
                          <a:pt x="111456" y="17721"/>
                        </a:cubicBezTo>
                        <a:cubicBezTo>
                          <a:pt x="107564" y="23445"/>
                          <a:pt x="103260" y="28940"/>
                          <a:pt x="98268" y="33702"/>
                        </a:cubicBezTo>
                        <a:cubicBezTo>
                          <a:pt x="93277" y="38510"/>
                          <a:pt x="87553" y="42449"/>
                          <a:pt x="81600" y="45974"/>
                        </a:cubicBezTo>
                        <a:cubicBezTo>
                          <a:pt x="75647" y="49500"/>
                          <a:pt x="69511" y="52752"/>
                          <a:pt x="63513" y="56323"/>
                        </a:cubicBezTo>
                        <a:cubicBezTo>
                          <a:pt x="51469" y="63421"/>
                          <a:pt x="40983" y="72762"/>
                          <a:pt x="30909" y="82287"/>
                        </a:cubicBezTo>
                        <a:cubicBezTo>
                          <a:pt x="20835" y="91812"/>
                          <a:pt x="10990" y="101657"/>
                          <a:pt x="0" y="109991"/>
                        </a:cubicBezTo>
                        <a:lnTo>
                          <a:pt x="1420" y="111823"/>
                        </a:lnTo>
                        <a:close/>
                      </a:path>
                    </a:pathLst>
                  </a:custGeom>
                  <a:solidFill>
                    <a:srgbClr val="93B79F"/>
                  </a:solidFill>
                  <a:ln w="4577" cap="flat">
                    <a:noFill/>
                    <a:prstDash val="solid"/>
                    <a:miter/>
                  </a:ln>
                </p:spPr>
                <p:txBody>
                  <a:bodyPr rtlCol="0" anchor="ctr"/>
                  <a:lstStyle/>
                  <a:p>
                    <a:endParaRPr lang="th-TH"/>
                  </a:p>
                </p:txBody>
              </p:sp>
              <p:sp>
                <p:nvSpPr>
                  <p:cNvPr id="5299" name="Freeform: Shape 5298">
                    <a:extLst>
                      <a:ext uri="{FF2B5EF4-FFF2-40B4-BE49-F238E27FC236}">
                        <a16:creationId xmlns:a16="http://schemas.microsoft.com/office/drawing/2014/main" id="{6906D083-2FED-4DBE-AF01-34701E3DAA3A}"/>
                      </a:ext>
                    </a:extLst>
                  </p:cNvPr>
                  <p:cNvSpPr/>
                  <p:nvPr/>
                </p:nvSpPr>
                <p:spPr>
                  <a:xfrm>
                    <a:off x="9823197" y="483784"/>
                    <a:ext cx="105824" cy="93597"/>
                  </a:xfrm>
                  <a:custGeom>
                    <a:avLst/>
                    <a:gdLst>
                      <a:gd name="connsiteX0" fmla="*/ 1145 w 105824"/>
                      <a:gd name="connsiteY0" fmla="*/ 93598 h 93597"/>
                      <a:gd name="connsiteX1" fmla="*/ 29398 w 105824"/>
                      <a:gd name="connsiteY1" fmla="*/ 72442 h 93597"/>
                      <a:gd name="connsiteX2" fmla="*/ 54400 w 105824"/>
                      <a:gd name="connsiteY2" fmla="*/ 47669 h 93597"/>
                      <a:gd name="connsiteX3" fmla="*/ 78899 w 105824"/>
                      <a:gd name="connsiteY3" fmla="*/ 22529 h 93597"/>
                      <a:gd name="connsiteX4" fmla="*/ 105824 w 105824"/>
                      <a:gd name="connsiteY4" fmla="*/ 0 h 93597"/>
                      <a:gd name="connsiteX5" fmla="*/ 78532 w 105824"/>
                      <a:gd name="connsiteY5" fmla="*/ 22117 h 93597"/>
                      <a:gd name="connsiteX6" fmla="*/ 53576 w 105824"/>
                      <a:gd name="connsiteY6" fmla="*/ 46890 h 93597"/>
                      <a:gd name="connsiteX7" fmla="*/ 28254 w 105824"/>
                      <a:gd name="connsiteY7" fmla="*/ 71160 h 93597"/>
                      <a:gd name="connsiteX8" fmla="*/ 0 w 105824"/>
                      <a:gd name="connsiteY8" fmla="*/ 91629 h 93597"/>
                      <a:gd name="connsiteX9" fmla="*/ 1145 w 105824"/>
                      <a:gd name="connsiteY9" fmla="*/ 93598 h 93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824" h="93597">
                        <a:moveTo>
                          <a:pt x="1145" y="93598"/>
                        </a:moveTo>
                        <a:cubicBezTo>
                          <a:pt x="11311" y="87599"/>
                          <a:pt x="20652" y="80318"/>
                          <a:pt x="29398" y="72442"/>
                        </a:cubicBezTo>
                        <a:cubicBezTo>
                          <a:pt x="38144" y="64566"/>
                          <a:pt x="46295" y="56140"/>
                          <a:pt x="54400" y="47669"/>
                        </a:cubicBezTo>
                        <a:cubicBezTo>
                          <a:pt x="62505" y="39198"/>
                          <a:pt x="70473" y="30634"/>
                          <a:pt x="78899" y="22529"/>
                        </a:cubicBezTo>
                        <a:cubicBezTo>
                          <a:pt x="87324" y="14424"/>
                          <a:pt x="96162" y="6686"/>
                          <a:pt x="105824" y="0"/>
                        </a:cubicBezTo>
                        <a:cubicBezTo>
                          <a:pt x="96071" y="6502"/>
                          <a:pt x="87095" y="14104"/>
                          <a:pt x="78532" y="22117"/>
                        </a:cubicBezTo>
                        <a:cubicBezTo>
                          <a:pt x="69969" y="30131"/>
                          <a:pt x="61818" y="38556"/>
                          <a:pt x="53576" y="46890"/>
                        </a:cubicBezTo>
                        <a:cubicBezTo>
                          <a:pt x="45379" y="55225"/>
                          <a:pt x="37091" y="63513"/>
                          <a:pt x="28254" y="71160"/>
                        </a:cubicBezTo>
                        <a:cubicBezTo>
                          <a:pt x="19461" y="78807"/>
                          <a:pt x="10120" y="85905"/>
                          <a:pt x="0" y="91629"/>
                        </a:cubicBezTo>
                        <a:lnTo>
                          <a:pt x="1145" y="93598"/>
                        </a:lnTo>
                        <a:close/>
                      </a:path>
                    </a:pathLst>
                  </a:custGeom>
                  <a:solidFill>
                    <a:srgbClr val="93B79F"/>
                  </a:solidFill>
                  <a:ln w="4577" cap="flat">
                    <a:noFill/>
                    <a:prstDash val="solid"/>
                    <a:miter/>
                  </a:ln>
                </p:spPr>
                <p:txBody>
                  <a:bodyPr rtlCol="0" anchor="ctr"/>
                  <a:lstStyle/>
                  <a:p>
                    <a:endParaRPr lang="th-TH"/>
                  </a:p>
                </p:txBody>
              </p:sp>
              <p:sp>
                <p:nvSpPr>
                  <p:cNvPr id="5300" name="Freeform: Shape 5299">
                    <a:extLst>
                      <a:ext uri="{FF2B5EF4-FFF2-40B4-BE49-F238E27FC236}">
                        <a16:creationId xmlns:a16="http://schemas.microsoft.com/office/drawing/2014/main" id="{47CE1CA2-94F8-4F72-ACE2-63DFB75015FA}"/>
                      </a:ext>
                    </a:extLst>
                  </p:cNvPr>
                  <p:cNvSpPr/>
                  <p:nvPr/>
                </p:nvSpPr>
                <p:spPr>
                  <a:xfrm>
                    <a:off x="9825487" y="399024"/>
                    <a:ext cx="87690" cy="94879"/>
                  </a:xfrm>
                  <a:custGeom>
                    <a:avLst/>
                    <a:gdLst>
                      <a:gd name="connsiteX0" fmla="*/ 1328 w 87690"/>
                      <a:gd name="connsiteY0" fmla="*/ 94880 h 94879"/>
                      <a:gd name="connsiteX1" fmla="*/ 27200 w 87690"/>
                      <a:gd name="connsiteY1" fmla="*/ 75281 h 94879"/>
                      <a:gd name="connsiteX2" fmla="*/ 51286 w 87690"/>
                      <a:gd name="connsiteY2" fmla="*/ 53484 h 94879"/>
                      <a:gd name="connsiteX3" fmla="*/ 61910 w 87690"/>
                      <a:gd name="connsiteY3" fmla="*/ 41212 h 94879"/>
                      <a:gd name="connsiteX4" fmla="*/ 71297 w 87690"/>
                      <a:gd name="connsiteY4" fmla="*/ 27978 h 94879"/>
                      <a:gd name="connsiteX5" fmla="*/ 87691 w 87690"/>
                      <a:gd name="connsiteY5" fmla="*/ 0 h 94879"/>
                      <a:gd name="connsiteX6" fmla="*/ 70794 w 87690"/>
                      <a:gd name="connsiteY6" fmla="*/ 27658 h 94879"/>
                      <a:gd name="connsiteX7" fmla="*/ 61223 w 87690"/>
                      <a:gd name="connsiteY7" fmla="*/ 40708 h 94879"/>
                      <a:gd name="connsiteX8" fmla="*/ 50462 w 87690"/>
                      <a:gd name="connsiteY8" fmla="*/ 52752 h 94879"/>
                      <a:gd name="connsiteX9" fmla="*/ 26147 w 87690"/>
                      <a:gd name="connsiteY9" fmla="*/ 73999 h 94879"/>
                      <a:gd name="connsiteX10" fmla="*/ 0 w 87690"/>
                      <a:gd name="connsiteY10" fmla="*/ 93094 h 94879"/>
                      <a:gd name="connsiteX11" fmla="*/ 1328 w 87690"/>
                      <a:gd name="connsiteY11" fmla="*/ 94880 h 9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690" h="94879">
                        <a:moveTo>
                          <a:pt x="1328" y="94880"/>
                        </a:moveTo>
                        <a:cubicBezTo>
                          <a:pt x="10028" y="88469"/>
                          <a:pt x="18775" y="82104"/>
                          <a:pt x="27200" y="75281"/>
                        </a:cubicBezTo>
                        <a:cubicBezTo>
                          <a:pt x="35626" y="68504"/>
                          <a:pt x="43777" y="61315"/>
                          <a:pt x="51286" y="53484"/>
                        </a:cubicBezTo>
                        <a:cubicBezTo>
                          <a:pt x="55041" y="49592"/>
                          <a:pt x="58567" y="45471"/>
                          <a:pt x="61910" y="41212"/>
                        </a:cubicBezTo>
                        <a:cubicBezTo>
                          <a:pt x="65253" y="36954"/>
                          <a:pt x="68321" y="32512"/>
                          <a:pt x="71297" y="27978"/>
                        </a:cubicBezTo>
                        <a:cubicBezTo>
                          <a:pt x="77205" y="18912"/>
                          <a:pt x="82470" y="9479"/>
                          <a:pt x="87691" y="0"/>
                        </a:cubicBezTo>
                        <a:cubicBezTo>
                          <a:pt x="82287" y="9341"/>
                          <a:pt x="76838" y="18683"/>
                          <a:pt x="70794" y="27658"/>
                        </a:cubicBezTo>
                        <a:cubicBezTo>
                          <a:pt x="67772" y="32146"/>
                          <a:pt x="64612" y="36496"/>
                          <a:pt x="61223" y="40708"/>
                        </a:cubicBezTo>
                        <a:cubicBezTo>
                          <a:pt x="57835" y="44876"/>
                          <a:pt x="54263" y="48905"/>
                          <a:pt x="50462" y="52752"/>
                        </a:cubicBezTo>
                        <a:cubicBezTo>
                          <a:pt x="42907" y="60399"/>
                          <a:pt x="34664" y="67405"/>
                          <a:pt x="26147" y="73999"/>
                        </a:cubicBezTo>
                        <a:cubicBezTo>
                          <a:pt x="17630" y="80593"/>
                          <a:pt x="8838" y="86820"/>
                          <a:pt x="0" y="93094"/>
                        </a:cubicBezTo>
                        <a:lnTo>
                          <a:pt x="1328" y="94880"/>
                        </a:lnTo>
                        <a:close/>
                      </a:path>
                    </a:pathLst>
                  </a:custGeom>
                  <a:solidFill>
                    <a:srgbClr val="93B79F"/>
                  </a:solidFill>
                  <a:ln w="4577" cap="flat">
                    <a:noFill/>
                    <a:prstDash val="solid"/>
                    <a:miter/>
                  </a:ln>
                </p:spPr>
                <p:txBody>
                  <a:bodyPr rtlCol="0" anchor="ctr"/>
                  <a:lstStyle/>
                  <a:p>
                    <a:endParaRPr lang="th-TH"/>
                  </a:p>
                </p:txBody>
              </p:sp>
              <p:sp>
                <p:nvSpPr>
                  <p:cNvPr id="5301" name="Freeform: Shape 5300">
                    <a:extLst>
                      <a:ext uri="{FF2B5EF4-FFF2-40B4-BE49-F238E27FC236}">
                        <a16:creationId xmlns:a16="http://schemas.microsoft.com/office/drawing/2014/main" id="{5C86C9B5-BE3F-4C7E-9C7C-F5FE4FE1FAF4}"/>
                      </a:ext>
                    </a:extLst>
                  </p:cNvPr>
                  <p:cNvSpPr/>
                  <p:nvPr/>
                </p:nvSpPr>
                <p:spPr>
                  <a:xfrm>
                    <a:off x="9718839" y="845582"/>
                    <a:ext cx="63466" cy="116401"/>
                  </a:xfrm>
                  <a:custGeom>
                    <a:avLst/>
                    <a:gdLst>
                      <a:gd name="connsiteX0" fmla="*/ 63467 w 63466"/>
                      <a:gd name="connsiteY0" fmla="*/ 114753 h 116401"/>
                      <a:gd name="connsiteX1" fmla="*/ 41258 w 63466"/>
                      <a:gd name="connsiteY1" fmla="*/ 90163 h 116401"/>
                      <a:gd name="connsiteX2" fmla="*/ 23491 w 63466"/>
                      <a:gd name="connsiteY2" fmla="*/ 62139 h 116401"/>
                      <a:gd name="connsiteX3" fmla="*/ 10669 w 63466"/>
                      <a:gd name="connsiteY3" fmla="*/ 31459 h 116401"/>
                      <a:gd name="connsiteX4" fmla="*/ 8288 w 63466"/>
                      <a:gd name="connsiteY4" fmla="*/ 23491 h 116401"/>
                      <a:gd name="connsiteX5" fmla="*/ 6136 w 63466"/>
                      <a:gd name="connsiteY5" fmla="*/ 15432 h 116401"/>
                      <a:gd name="connsiteX6" fmla="*/ 0 w 63466"/>
                      <a:gd name="connsiteY6" fmla="*/ 0 h 116401"/>
                      <a:gd name="connsiteX7" fmla="*/ 5907 w 63466"/>
                      <a:gd name="connsiteY7" fmla="*/ 15523 h 116401"/>
                      <a:gd name="connsiteX8" fmla="*/ 7922 w 63466"/>
                      <a:gd name="connsiteY8" fmla="*/ 23628 h 116401"/>
                      <a:gd name="connsiteX9" fmla="*/ 10166 w 63466"/>
                      <a:gd name="connsiteY9" fmla="*/ 31642 h 116401"/>
                      <a:gd name="connsiteX10" fmla="*/ 22529 w 63466"/>
                      <a:gd name="connsiteY10" fmla="*/ 62643 h 116401"/>
                      <a:gd name="connsiteX11" fmla="*/ 39930 w 63466"/>
                      <a:gd name="connsiteY11" fmla="*/ 91171 h 116401"/>
                      <a:gd name="connsiteX12" fmla="*/ 61956 w 63466"/>
                      <a:gd name="connsiteY12" fmla="*/ 116402 h 116401"/>
                      <a:gd name="connsiteX13" fmla="*/ 63467 w 63466"/>
                      <a:gd name="connsiteY13" fmla="*/ 114753 h 116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466" h="116401">
                        <a:moveTo>
                          <a:pt x="63467" y="114753"/>
                        </a:moveTo>
                        <a:cubicBezTo>
                          <a:pt x="55407" y="107198"/>
                          <a:pt x="47989" y="98955"/>
                          <a:pt x="41258" y="90163"/>
                        </a:cubicBezTo>
                        <a:cubicBezTo>
                          <a:pt x="34572" y="81371"/>
                          <a:pt x="28665" y="71938"/>
                          <a:pt x="23491" y="62139"/>
                        </a:cubicBezTo>
                        <a:cubicBezTo>
                          <a:pt x="18317" y="52340"/>
                          <a:pt x="14104" y="42036"/>
                          <a:pt x="10669" y="31459"/>
                        </a:cubicBezTo>
                        <a:cubicBezTo>
                          <a:pt x="9754" y="28849"/>
                          <a:pt x="9067" y="26147"/>
                          <a:pt x="8288" y="23491"/>
                        </a:cubicBezTo>
                        <a:lnTo>
                          <a:pt x="6136" y="15432"/>
                        </a:lnTo>
                        <a:cubicBezTo>
                          <a:pt x="4671" y="10074"/>
                          <a:pt x="2885" y="4717"/>
                          <a:pt x="0" y="0"/>
                        </a:cubicBezTo>
                        <a:cubicBezTo>
                          <a:pt x="2839" y="4808"/>
                          <a:pt x="4533" y="10166"/>
                          <a:pt x="5907" y="15523"/>
                        </a:cubicBezTo>
                        <a:lnTo>
                          <a:pt x="7922" y="23628"/>
                        </a:lnTo>
                        <a:cubicBezTo>
                          <a:pt x="8700" y="26284"/>
                          <a:pt x="9341" y="29032"/>
                          <a:pt x="10166" y="31642"/>
                        </a:cubicBezTo>
                        <a:cubicBezTo>
                          <a:pt x="13417" y="42266"/>
                          <a:pt x="17492" y="52706"/>
                          <a:pt x="22529" y="62643"/>
                        </a:cubicBezTo>
                        <a:cubicBezTo>
                          <a:pt x="27567" y="72579"/>
                          <a:pt x="33336" y="82150"/>
                          <a:pt x="39930" y="91171"/>
                        </a:cubicBezTo>
                        <a:cubicBezTo>
                          <a:pt x="46570" y="100146"/>
                          <a:pt x="53942" y="108617"/>
                          <a:pt x="61956" y="116402"/>
                        </a:cubicBezTo>
                        <a:lnTo>
                          <a:pt x="63467" y="114753"/>
                        </a:lnTo>
                        <a:close/>
                      </a:path>
                    </a:pathLst>
                  </a:custGeom>
                  <a:solidFill>
                    <a:srgbClr val="93B79F"/>
                  </a:solidFill>
                  <a:ln w="4577" cap="flat">
                    <a:noFill/>
                    <a:prstDash val="solid"/>
                    <a:miter/>
                  </a:ln>
                </p:spPr>
                <p:txBody>
                  <a:bodyPr rtlCol="0" anchor="ctr"/>
                  <a:lstStyle/>
                  <a:p>
                    <a:endParaRPr lang="th-TH"/>
                  </a:p>
                </p:txBody>
              </p:sp>
              <p:sp>
                <p:nvSpPr>
                  <p:cNvPr id="5302" name="Freeform: Shape 5301">
                    <a:extLst>
                      <a:ext uri="{FF2B5EF4-FFF2-40B4-BE49-F238E27FC236}">
                        <a16:creationId xmlns:a16="http://schemas.microsoft.com/office/drawing/2014/main" id="{4B43DCDD-CAF9-413A-A4AA-8BE89C3931ED}"/>
                      </a:ext>
                    </a:extLst>
                  </p:cNvPr>
                  <p:cNvSpPr/>
                  <p:nvPr/>
                </p:nvSpPr>
                <p:spPr>
                  <a:xfrm>
                    <a:off x="9736606" y="719656"/>
                    <a:ext cx="59666" cy="148135"/>
                  </a:xfrm>
                  <a:custGeom>
                    <a:avLst/>
                    <a:gdLst>
                      <a:gd name="connsiteX0" fmla="*/ 59666 w 59666"/>
                      <a:gd name="connsiteY0" fmla="*/ 146166 h 148135"/>
                      <a:gd name="connsiteX1" fmla="*/ 52156 w 59666"/>
                      <a:gd name="connsiteY1" fmla="*/ 140076 h 148135"/>
                      <a:gd name="connsiteX2" fmla="*/ 46295 w 59666"/>
                      <a:gd name="connsiteY2" fmla="*/ 132200 h 148135"/>
                      <a:gd name="connsiteX3" fmla="*/ 37183 w 59666"/>
                      <a:gd name="connsiteY3" fmla="*/ 114387 h 148135"/>
                      <a:gd name="connsiteX4" fmla="*/ 21659 w 59666"/>
                      <a:gd name="connsiteY4" fmla="*/ 77342 h 148135"/>
                      <a:gd name="connsiteX5" fmla="*/ 9250 w 59666"/>
                      <a:gd name="connsiteY5" fmla="*/ 39106 h 148135"/>
                      <a:gd name="connsiteX6" fmla="*/ 0 w 59666"/>
                      <a:gd name="connsiteY6" fmla="*/ 0 h 148135"/>
                      <a:gd name="connsiteX7" fmla="*/ 8700 w 59666"/>
                      <a:gd name="connsiteY7" fmla="*/ 39289 h 148135"/>
                      <a:gd name="connsiteX8" fmla="*/ 20606 w 59666"/>
                      <a:gd name="connsiteY8" fmla="*/ 77754 h 148135"/>
                      <a:gd name="connsiteX9" fmla="*/ 35626 w 59666"/>
                      <a:gd name="connsiteY9" fmla="*/ 115120 h 148135"/>
                      <a:gd name="connsiteX10" fmla="*/ 44601 w 59666"/>
                      <a:gd name="connsiteY10" fmla="*/ 133207 h 148135"/>
                      <a:gd name="connsiteX11" fmla="*/ 50599 w 59666"/>
                      <a:gd name="connsiteY11" fmla="*/ 141495 h 148135"/>
                      <a:gd name="connsiteX12" fmla="*/ 58567 w 59666"/>
                      <a:gd name="connsiteY12" fmla="*/ 148135 h 148135"/>
                      <a:gd name="connsiteX13" fmla="*/ 59666 w 59666"/>
                      <a:gd name="connsiteY13" fmla="*/ 146166 h 14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666" h="148135">
                        <a:moveTo>
                          <a:pt x="59666" y="146166"/>
                        </a:moveTo>
                        <a:cubicBezTo>
                          <a:pt x="56873" y="144563"/>
                          <a:pt x="54354" y="142457"/>
                          <a:pt x="52156" y="140076"/>
                        </a:cubicBezTo>
                        <a:cubicBezTo>
                          <a:pt x="49958" y="137649"/>
                          <a:pt x="47989" y="134993"/>
                          <a:pt x="46295" y="132200"/>
                        </a:cubicBezTo>
                        <a:cubicBezTo>
                          <a:pt x="42815" y="126568"/>
                          <a:pt x="40067" y="120431"/>
                          <a:pt x="37183" y="114387"/>
                        </a:cubicBezTo>
                        <a:cubicBezTo>
                          <a:pt x="31550" y="102252"/>
                          <a:pt x="26376" y="89889"/>
                          <a:pt x="21659" y="77342"/>
                        </a:cubicBezTo>
                        <a:cubicBezTo>
                          <a:pt x="17034" y="64795"/>
                          <a:pt x="12867" y="52019"/>
                          <a:pt x="9250" y="39106"/>
                        </a:cubicBezTo>
                        <a:cubicBezTo>
                          <a:pt x="5632" y="26193"/>
                          <a:pt x="2564" y="13142"/>
                          <a:pt x="0" y="0"/>
                        </a:cubicBezTo>
                        <a:cubicBezTo>
                          <a:pt x="2381" y="13188"/>
                          <a:pt x="5266" y="26284"/>
                          <a:pt x="8700" y="39289"/>
                        </a:cubicBezTo>
                        <a:cubicBezTo>
                          <a:pt x="12180" y="52248"/>
                          <a:pt x="16119" y="65070"/>
                          <a:pt x="20606" y="77754"/>
                        </a:cubicBezTo>
                        <a:cubicBezTo>
                          <a:pt x="25094" y="90392"/>
                          <a:pt x="30131" y="102847"/>
                          <a:pt x="35626" y="115120"/>
                        </a:cubicBezTo>
                        <a:cubicBezTo>
                          <a:pt x="38465" y="121210"/>
                          <a:pt x="41121" y="127392"/>
                          <a:pt x="44601" y="133207"/>
                        </a:cubicBezTo>
                        <a:cubicBezTo>
                          <a:pt x="46341" y="136138"/>
                          <a:pt x="48310" y="138931"/>
                          <a:pt x="50599" y="141495"/>
                        </a:cubicBezTo>
                        <a:cubicBezTo>
                          <a:pt x="52889" y="144060"/>
                          <a:pt x="55545" y="146304"/>
                          <a:pt x="58567" y="148135"/>
                        </a:cubicBezTo>
                        <a:lnTo>
                          <a:pt x="59666" y="146166"/>
                        </a:lnTo>
                        <a:close/>
                      </a:path>
                    </a:pathLst>
                  </a:custGeom>
                  <a:solidFill>
                    <a:srgbClr val="93B79F"/>
                  </a:solidFill>
                  <a:ln w="4577" cap="flat">
                    <a:noFill/>
                    <a:prstDash val="solid"/>
                    <a:miter/>
                  </a:ln>
                </p:spPr>
                <p:txBody>
                  <a:bodyPr rtlCol="0" anchor="ctr"/>
                  <a:lstStyle/>
                  <a:p>
                    <a:endParaRPr lang="th-TH"/>
                  </a:p>
                </p:txBody>
              </p:sp>
              <p:sp>
                <p:nvSpPr>
                  <p:cNvPr id="5303" name="Freeform: Shape 5302">
                    <a:extLst>
                      <a:ext uri="{FF2B5EF4-FFF2-40B4-BE49-F238E27FC236}">
                        <a16:creationId xmlns:a16="http://schemas.microsoft.com/office/drawing/2014/main" id="{F71D87CF-019B-4CC8-A359-2CCF8C1CEC83}"/>
                      </a:ext>
                    </a:extLst>
                  </p:cNvPr>
                  <p:cNvSpPr/>
                  <p:nvPr/>
                </p:nvSpPr>
                <p:spPr>
                  <a:xfrm>
                    <a:off x="9710136" y="559432"/>
                    <a:ext cx="95843" cy="190354"/>
                  </a:xfrm>
                  <a:custGeom>
                    <a:avLst/>
                    <a:gdLst>
                      <a:gd name="connsiteX0" fmla="*/ 95844 w 95843"/>
                      <a:gd name="connsiteY0" fmla="*/ 188752 h 190354"/>
                      <a:gd name="connsiteX1" fmla="*/ 57699 w 95843"/>
                      <a:gd name="connsiteY1" fmla="*/ 150104 h 190354"/>
                      <a:gd name="connsiteX2" fmla="*/ 42039 w 95843"/>
                      <a:gd name="connsiteY2" fmla="*/ 128033 h 190354"/>
                      <a:gd name="connsiteX3" fmla="*/ 30911 w 95843"/>
                      <a:gd name="connsiteY3" fmla="*/ 103397 h 190354"/>
                      <a:gd name="connsiteX4" fmla="*/ 17907 w 95843"/>
                      <a:gd name="connsiteY4" fmla="*/ 50554 h 190354"/>
                      <a:gd name="connsiteX5" fmla="*/ 8840 w 95843"/>
                      <a:gd name="connsiteY5" fmla="*/ 24865 h 190354"/>
                      <a:gd name="connsiteX6" fmla="*/ 2383 w 95843"/>
                      <a:gd name="connsiteY6" fmla="*/ 12867 h 190354"/>
                      <a:gd name="connsiteX7" fmla="*/ 185 w 95843"/>
                      <a:gd name="connsiteY7" fmla="*/ 6457 h 190354"/>
                      <a:gd name="connsiteX8" fmla="*/ 231 w 95843"/>
                      <a:gd name="connsiteY8" fmla="*/ 3068 h 190354"/>
                      <a:gd name="connsiteX9" fmla="*/ 1605 w 95843"/>
                      <a:gd name="connsiteY9" fmla="*/ 0 h 190354"/>
                      <a:gd name="connsiteX10" fmla="*/ 185 w 95843"/>
                      <a:gd name="connsiteY10" fmla="*/ 3068 h 190354"/>
                      <a:gd name="connsiteX11" fmla="*/ 94 w 95843"/>
                      <a:gd name="connsiteY11" fmla="*/ 6457 h 190354"/>
                      <a:gd name="connsiteX12" fmla="*/ 2246 w 95843"/>
                      <a:gd name="connsiteY12" fmla="*/ 12913 h 190354"/>
                      <a:gd name="connsiteX13" fmla="*/ 8565 w 95843"/>
                      <a:gd name="connsiteY13" fmla="*/ 24956 h 190354"/>
                      <a:gd name="connsiteX14" fmla="*/ 17357 w 95843"/>
                      <a:gd name="connsiteY14" fmla="*/ 50645 h 190354"/>
                      <a:gd name="connsiteX15" fmla="*/ 29858 w 95843"/>
                      <a:gd name="connsiteY15" fmla="*/ 103672 h 190354"/>
                      <a:gd name="connsiteX16" fmla="*/ 40802 w 95843"/>
                      <a:gd name="connsiteY16" fmla="*/ 128674 h 190354"/>
                      <a:gd name="connsiteX17" fmla="*/ 56371 w 95843"/>
                      <a:gd name="connsiteY17" fmla="*/ 151112 h 190354"/>
                      <a:gd name="connsiteX18" fmla="*/ 94287 w 95843"/>
                      <a:gd name="connsiteY18" fmla="*/ 190355 h 190354"/>
                      <a:gd name="connsiteX19" fmla="*/ 95844 w 95843"/>
                      <a:gd name="connsiteY19" fmla="*/ 188752 h 19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5843" h="190354">
                        <a:moveTo>
                          <a:pt x="95844" y="188752"/>
                        </a:moveTo>
                        <a:cubicBezTo>
                          <a:pt x="82564" y="176434"/>
                          <a:pt x="69284" y="163979"/>
                          <a:pt x="57699" y="150104"/>
                        </a:cubicBezTo>
                        <a:cubicBezTo>
                          <a:pt x="51884" y="143190"/>
                          <a:pt x="46618" y="135817"/>
                          <a:pt x="42039" y="128033"/>
                        </a:cubicBezTo>
                        <a:cubicBezTo>
                          <a:pt x="37460" y="120248"/>
                          <a:pt x="33750" y="111960"/>
                          <a:pt x="30911" y="103397"/>
                        </a:cubicBezTo>
                        <a:cubicBezTo>
                          <a:pt x="25187" y="86179"/>
                          <a:pt x="22532" y="68138"/>
                          <a:pt x="17907" y="50554"/>
                        </a:cubicBezTo>
                        <a:cubicBezTo>
                          <a:pt x="15571" y="41762"/>
                          <a:pt x="12778" y="33107"/>
                          <a:pt x="8840" y="24865"/>
                        </a:cubicBezTo>
                        <a:cubicBezTo>
                          <a:pt x="6962" y="20743"/>
                          <a:pt x="4490" y="16897"/>
                          <a:pt x="2383" y="12867"/>
                        </a:cubicBezTo>
                        <a:cubicBezTo>
                          <a:pt x="1376" y="10853"/>
                          <a:pt x="506" y="8746"/>
                          <a:pt x="185" y="6457"/>
                        </a:cubicBezTo>
                        <a:cubicBezTo>
                          <a:pt x="48" y="5358"/>
                          <a:pt x="2" y="4213"/>
                          <a:pt x="231" y="3068"/>
                        </a:cubicBezTo>
                        <a:cubicBezTo>
                          <a:pt x="460" y="1969"/>
                          <a:pt x="918" y="916"/>
                          <a:pt x="1605" y="0"/>
                        </a:cubicBezTo>
                        <a:cubicBezTo>
                          <a:pt x="918" y="916"/>
                          <a:pt x="460" y="1969"/>
                          <a:pt x="185" y="3068"/>
                        </a:cubicBezTo>
                        <a:cubicBezTo>
                          <a:pt x="-44" y="4167"/>
                          <a:pt x="-44" y="5358"/>
                          <a:pt x="94" y="6457"/>
                        </a:cubicBezTo>
                        <a:cubicBezTo>
                          <a:pt x="414" y="8700"/>
                          <a:pt x="1284" y="10853"/>
                          <a:pt x="2246" y="12913"/>
                        </a:cubicBezTo>
                        <a:cubicBezTo>
                          <a:pt x="4306" y="16989"/>
                          <a:pt x="6733" y="20835"/>
                          <a:pt x="8565" y="24956"/>
                        </a:cubicBezTo>
                        <a:cubicBezTo>
                          <a:pt x="12412" y="33199"/>
                          <a:pt x="15113" y="41853"/>
                          <a:pt x="17357" y="50645"/>
                        </a:cubicBezTo>
                        <a:cubicBezTo>
                          <a:pt x="21799" y="68229"/>
                          <a:pt x="24272" y="86271"/>
                          <a:pt x="29858" y="103672"/>
                        </a:cubicBezTo>
                        <a:cubicBezTo>
                          <a:pt x="32605" y="112372"/>
                          <a:pt x="36269" y="120752"/>
                          <a:pt x="40802" y="128674"/>
                        </a:cubicBezTo>
                        <a:cubicBezTo>
                          <a:pt x="45336" y="136596"/>
                          <a:pt x="50602" y="144060"/>
                          <a:pt x="56371" y="151112"/>
                        </a:cubicBezTo>
                        <a:cubicBezTo>
                          <a:pt x="67911" y="165261"/>
                          <a:pt x="81099" y="177854"/>
                          <a:pt x="94287" y="190355"/>
                        </a:cubicBezTo>
                        <a:lnTo>
                          <a:pt x="95844" y="188752"/>
                        </a:lnTo>
                        <a:close/>
                      </a:path>
                    </a:pathLst>
                  </a:custGeom>
                  <a:solidFill>
                    <a:srgbClr val="93B79F"/>
                  </a:solidFill>
                  <a:ln w="4577" cap="flat">
                    <a:noFill/>
                    <a:prstDash val="solid"/>
                    <a:miter/>
                  </a:ln>
                </p:spPr>
                <p:txBody>
                  <a:bodyPr rtlCol="0" anchor="ctr"/>
                  <a:lstStyle/>
                  <a:p>
                    <a:endParaRPr lang="th-TH"/>
                  </a:p>
                </p:txBody>
              </p:sp>
              <p:sp>
                <p:nvSpPr>
                  <p:cNvPr id="5304" name="Freeform: Shape 5303">
                    <a:extLst>
                      <a:ext uri="{FF2B5EF4-FFF2-40B4-BE49-F238E27FC236}">
                        <a16:creationId xmlns:a16="http://schemas.microsoft.com/office/drawing/2014/main" id="{19EF24E0-EE8A-4CE9-ACCF-4394E286AF55}"/>
                      </a:ext>
                    </a:extLst>
                  </p:cNvPr>
                  <p:cNvSpPr/>
                  <p:nvPr/>
                </p:nvSpPr>
                <p:spPr>
                  <a:xfrm>
                    <a:off x="9750572" y="502467"/>
                    <a:ext cx="62734" cy="161643"/>
                  </a:xfrm>
                  <a:custGeom>
                    <a:avLst/>
                    <a:gdLst>
                      <a:gd name="connsiteX0" fmla="*/ 62734 w 62734"/>
                      <a:gd name="connsiteY0" fmla="*/ 160316 h 161643"/>
                      <a:gd name="connsiteX1" fmla="*/ 40892 w 62734"/>
                      <a:gd name="connsiteY1" fmla="*/ 123270 h 161643"/>
                      <a:gd name="connsiteX2" fmla="*/ 25643 w 62734"/>
                      <a:gd name="connsiteY2" fmla="*/ 82791 h 161643"/>
                      <a:gd name="connsiteX3" fmla="*/ 12272 w 62734"/>
                      <a:gd name="connsiteY3" fmla="*/ 41579 h 161643"/>
                      <a:gd name="connsiteX4" fmla="*/ 0 w 62734"/>
                      <a:gd name="connsiteY4" fmla="*/ 0 h 161643"/>
                      <a:gd name="connsiteX5" fmla="*/ 11723 w 62734"/>
                      <a:gd name="connsiteY5" fmla="*/ 41716 h 161643"/>
                      <a:gd name="connsiteX6" fmla="*/ 24590 w 62734"/>
                      <a:gd name="connsiteY6" fmla="*/ 83111 h 161643"/>
                      <a:gd name="connsiteX7" fmla="*/ 39335 w 62734"/>
                      <a:gd name="connsiteY7" fmla="*/ 123912 h 161643"/>
                      <a:gd name="connsiteX8" fmla="*/ 60903 w 62734"/>
                      <a:gd name="connsiteY8" fmla="*/ 161644 h 161643"/>
                      <a:gd name="connsiteX9" fmla="*/ 62734 w 62734"/>
                      <a:gd name="connsiteY9" fmla="*/ 160316 h 161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734" h="161643">
                        <a:moveTo>
                          <a:pt x="62734" y="160316"/>
                        </a:moveTo>
                        <a:cubicBezTo>
                          <a:pt x="53897" y="149005"/>
                          <a:pt x="46845" y="136367"/>
                          <a:pt x="40892" y="123270"/>
                        </a:cubicBezTo>
                        <a:cubicBezTo>
                          <a:pt x="34985" y="110128"/>
                          <a:pt x="30177" y="96483"/>
                          <a:pt x="25643" y="82791"/>
                        </a:cubicBezTo>
                        <a:lnTo>
                          <a:pt x="12272" y="41579"/>
                        </a:lnTo>
                        <a:cubicBezTo>
                          <a:pt x="7830" y="27841"/>
                          <a:pt x="3389" y="14058"/>
                          <a:pt x="0" y="0"/>
                        </a:cubicBezTo>
                        <a:cubicBezTo>
                          <a:pt x="3160" y="14104"/>
                          <a:pt x="7464" y="27933"/>
                          <a:pt x="11723" y="41716"/>
                        </a:cubicBezTo>
                        <a:lnTo>
                          <a:pt x="24590" y="83111"/>
                        </a:lnTo>
                        <a:cubicBezTo>
                          <a:pt x="28940" y="96895"/>
                          <a:pt x="33565" y="110632"/>
                          <a:pt x="39335" y="123912"/>
                        </a:cubicBezTo>
                        <a:cubicBezTo>
                          <a:pt x="45105" y="137191"/>
                          <a:pt x="52111" y="150058"/>
                          <a:pt x="60903" y="161644"/>
                        </a:cubicBezTo>
                        <a:lnTo>
                          <a:pt x="62734" y="160316"/>
                        </a:lnTo>
                        <a:close/>
                      </a:path>
                    </a:pathLst>
                  </a:custGeom>
                  <a:solidFill>
                    <a:srgbClr val="93B79F"/>
                  </a:solidFill>
                  <a:ln w="4577" cap="flat">
                    <a:noFill/>
                    <a:prstDash val="solid"/>
                    <a:miter/>
                  </a:ln>
                </p:spPr>
                <p:txBody>
                  <a:bodyPr rtlCol="0" anchor="ctr"/>
                  <a:lstStyle/>
                  <a:p>
                    <a:endParaRPr lang="th-TH"/>
                  </a:p>
                </p:txBody>
              </p:sp>
              <p:sp>
                <p:nvSpPr>
                  <p:cNvPr id="5305" name="Freeform: Shape 5304">
                    <a:extLst>
                      <a:ext uri="{FF2B5EF4-FFF2-40B4-BE49-F238E27FC236}">
                        <a16:creationId xmlns:a16="http://schemas.microsoft.com/office/drawing/2014/main" id="{FE03A38A-0549-42B1-B81B-8383366EC2D9}"/>
                      </a:ext>
                    </a:extLst>
                  </p:cNvPr>
                  <p:cNvSpPr/>
                  <p:nvPr/>
                </p:nvSpPr>
                <p:spPr>
                  <a:xfrm>
                    <a:off x="9770766" y="415418"/>
                    <a:ext cx="49546" cy="110723"/>
                  </a:xfrm>
                  <a:custGeom>
                    <a:avLst/>
                    <a:gdLst>
                      <a:gd name="connsiteX0" fmla="*/ 49546 w 49546"/>
                      <a:gd name="connsiteY0" fmla="*/ 109075 h 110723"/>
                      <a:gd name="connsiteX1" fmla="*/ 32374 w 49546"/>
                      <a:gd name="connsiteY1" fmla="*/ 84760 h 110723"/>
                      <a:gd name="connsiteX2" fmla="*/ 21064 w 49546"/>
                      <a:gd name="connsiteY2" fmla="*/ 56781 h 110723"/>
                      <a:gd name="connsiteX3" fmla="*/ 0 w 49546"/>
                      <a:gd name="connsiteY3" fmla="*/ 0 h 110723"/>
                      <a:gd name="connsiteX4" fmla="*/ 20011 w 49546"/>
                      <a:gd name="connsiteY4" fmla="*/ 57194 h 110723"/>
                      <a:gd name="connsiteX5" fmla="*/ 30863 w 49546"/>
                      <a:gd name="connsiteY5" fmla="*/ 85538 h 110723"/>
                      <a:gd name="connsiteX6" fmla="*/ 47989 w 49546"/>
                      <a:gd name="connsiteY6" fmla="*/ 110724 h 110723"/>
                      <a:gd name="connsiteX7" fmla="*/ 49546 w 49546"/>
                      <a:gd name="connsiteY7" fmla="*/ 109075 h 11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46" h="110723">
                        <a:moveTo>
                          <a:pt x="49546" y="109075"/>
                        </a:moveTo>
                        <a:cubicBezTo>
                          <a:pt x="42265" y="102344"/>
                          <a:pt x="36770" y="93781"/>
                          <a:pt x="32374" y="84760"/>
                        </a:cubicBezTo>
                        <a:cubicBezTo>
                          <a:pt x="27978" y="75739"/>
                          <a:pt x="24590" y="66214"/>
                          <a:pt x="21064" y="56781"/>
                        </a:cubicBezTo>
                        <a:lnTo>
                          <a:pt x="0" y="0"/>
                        </a:lnTo>
                        <a:lnTo>
                          <a:pt x="20011" y="57194"/>
                        </a:lnTo>
                        <a:cubicBezTo>
                          <a:pt x="23354" y="66718"/>
                          <a:pt x="26559" y="76334"/>
                          <a:pt x="30863" y="85538"/>
                        </a:cubicBezTo>
                        <a:cubicBezTo>
                          <a:pt x="35122" y="94742"/>
                          <a:pt x="40571" y="103580"/>
                          <a:pt x="47989" y="110724"/>
                        </a:cubicBezTo>
                        <a:lnTo>
                          <a:pt x="49546" y="109075"/>
                        </a:lnTo>
                        <a:close/>
                      </a:path>
                    </a:pathLst>
                  </a:custGeom>
                  <a:solidFill>
                    <a:srgbClr val="93B79F"/>
                  </a:solidFill>
                  <a:ln w="4577" cap="flat">
                    <a:noFill/>
                    <a:prstDash val="solid"/>
                    <a:miter/>
                  </a:ln>
                </p:spPr>
                <p:txBody>
                  <a:bodyPr rtlCol="0" anchor="ctr"/>
                  <a:lstStyle/>
                  <a:p>
                    <a:endParaRPr lang="th-TH"/>
                  </a:p>
                </p:txBody>
              </p:sp>
            </p:grpSp>
          </p:grpSp>
          <p:grpSp>
            <p:nvGrpSpPr>
              <p:cNvPr id="5254" name="Graphic 4">
                <a:extLst>
                  <a:ext uri="{FF2B5EF4-FFF2-40B4-BE49-F238E27FC236}">
                    <a16:creationId xmlns:a16="http://schemas.microsoft.com/office/drawing/2014/main" id="{5091C6C6-383D-4F5E-9D39-D80F5AB40389}"/>
                  </a:ext>
                </a:extLst>
              </p:cNvPr>
              <p:cNvGrpSpPr/>
              <p:nvPr/>
            </p:nvGrpSpPr>
            <p:grpSpPr>
              <a:xfrm>
                <a:off x="9333275" y="952832"/>
                <a:ext cx="479100" cy="393024"/>
                <a:chOff x="9333275" y="952832"/>
                <a:chExt cx="479100" cy="393024"/>
              </a:xfrm>
            </p:grpSpPr>
            <p:grpSp>
              <p:nvGrpSpPr>
                <p:cNvPr id="5274" name="Graphic 4">
                  <a:extLst>
                    <a:ext uri="{FF2B5EF4-FFF2-40B4-BE49-F238E27FC236}">
                      <a16:creationId xmlns:a16="http://schemas.microsoft.com/office/drawing/2014/main" id="{33EBF4BF-A166-4F58-895A-76C1DD3E2ED8}"/>
                    </a:ext>
                  </a:extLst>
                </p:cNvPr>
                <p:cNvGrpSpPr/>
                <p:nvPr/>
              </p:nvGrpSpPr>
              <p:grpSpPr>
                <a:xfrm>
                  <a:off x="9333275" y="952832"/>
                  <a:ext cx="479100" cy="393024"/>
                  <a:chOff x="9333275" y="952832"/>
                  <a:chExt cx="479100" cy="393024"/>
                </a:xfrm>
                <a:solidFill>
                  <a:srgbClr val="FBFFFF"/>
                </a:solidFill>
              </p:grpSpPr>
              <p:sp>
                <p:nvSpPr>
                  <p:cNvPr id="5290" name="Freeform: Shape 5289">
                    <a:extLst>
                      <a:ext uri="{FF2B5EF4-FFF2-40B4-BE49-F238E27FC236}">
                        <a16:creationId xmlns:a16="http://schemas.microsoft.com/office/drawing/2014/main" id="{1A7466C7-E0CC-4DA6-A58B-76F226473151}"/>
                      </a:ext>
                    </a:extLst>
                  </p:cNvPr>
                  <p:cNvSpPr/>
                  <p:nvPr/>
                </p:nvSpPr>
                <p:spPr>
                  <a:xfrm>
                    <a:off x="9333275" y="1092947"/>
                    <a:ext cx="459497" cy="252909"/>
                  </a:xfrm>
                  <a:custGeom>
                    <a:avLst/>
                    <a:gdLst>
                      <a:gd name="connsiteX0" fmla="*/ 458647 w 459497"/>
                      <a:gd name="connsiteY0" fmla="*/ 105274 h 252909"/>
                      <a:gd name="connsiteX1" fmla="*/ 449443 w 459497"/>
                      <a:gd name="connsiteY1" fmla="*/ 139481 h 252909"/>
                      <a:gd name="connsiteX2" fmla="*/ 290363 w 459497"/>
                      <a:gd name="connsiteY2" fmla="*/ 247411 h 252909"/>
                      <a:gd name="connsiteX3" fmla="*/ 102893 w 459497"/>
                      <a:gd name="connsiteY3" fmla="*/ 228179 h 252909"/>
                      <a:gd name="connsiteX4" fmla="*/ 30314 w 459497"/>
                      <a:gd name="connsiteY4" fmla="*/ 127895 h 252909"/>
                      <a:gd name="connsiteX5" fmla="*/ 0 w 459497"/>
                      <a:gd name="connsiteY5" fmla="*/ 0 h 252909"/>
                      <a:gd name="connsiteX6" fmla="*/ 458647 w 459497"/>
                      <a:gd name="connsiteY6" fmla="*/ 105274 h 25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497" h="252909">
                        <a:moveTo>
                          <a:pt x="458647" y="105274"/>
                        </a:moveTo>
                        <a:cubicBezTo>
                          <a:pt x="458647" y="105274"/>
                          <a:pt x="463638" y="120661"/>
                          <a:pt x="449443" y="139481"/>
                        </a:cubicBezTo>
                        <a:cubicBezTo>
                          <a:pt x="435247" y="158301"/>
                          <a:pt x="413359" y="229736"/>
                          <a:pt x="290363" y="247411"/>
                        </a:cubicBezTo>
                        <a:cubicBezTo>
                          <a:pt x="167322" y="265086"/>
                          <a:pt x="125789" y="235093"/>
                          <a:pt x="102893" y="228179"/>
                        </a:cubicBezTo>
                        <a:cubicBezTo>
                          <a:pt x="79998" y="221264"/>
                          <a:pt x="36496" y="168238"/>
                          <a:pt x="30314" y="127895"/>
                        </a:cubicBezTo>
                        <a:cubicBezTo>
                          <a:pt x="24132" y="87553"/>
                          <a:pt x="21156" y="8426"/>
                          <a:pt x="0" y="0"/>
                        </a:cubicBezTo>
                        <a:cubicBezTo>
                          <a:pt x="0" y="0"/>
                          <a:pt x="376085" y="52294"/>
                          <a:pt x="458647" y="105274"/>
                        </a:cubicBezTo>
                        <a:close/>
                      </a:path>
                    </a:pathLst>
                  </a:custGeom>
                  <a:solidFill>
                    <a:srgbClr val="FBFFFF"/>
                  </a:solidFill>
                  <a:ln w="4577" cap="flat">
                    <a:noFill/>
                    <a:prstDash val="solid"/>
                    <a:miter/>
                  </a:ln>
                </p:spPr>
                <p:txBody>
                  <a:bodyPr rtlCol="0" anchor="ctr"/>
                  <a:lstStyle/>
                  <a:p>
                    <a:endParaRPr lang="th-TH"/>
                  </a:p>
                </p:txBody>
              </p:sp>
              <p:sp>
                <p:nvSpPr>
                  <p:cNvPr id="5291" name="Freeform: Shape 5290">
                    <a:extLst>
                      <a:ext uri="{FF2B5EF4-FFF2-40B4-BE49-F238E27FC236}">
                        <a16:creationId xmlns:a16="http://schemas.microsoft.com/office/drawing/2014/main" id="{36760198-B282-4E74-95AC-9D177244316C}"/>
                      </a:ext>
                    </a:extLst>
                  </p:cNvPr>
                  <p:cNvSpPr/>
                  <p:nvPr/>
                </p:nvSpPr>
                <p:spPr>
                  <a:xfrm>
                    <a:off x="9333275" y="952832"/>
                    <a:ext cx="479100" cy="254727"/>
                  </a:xfrm>
                  <a:custGeom>
                    <a:avLst/>
                    <a:gdLst>
                      <a:gd name="connsiteX0" fmla="*/ 449992 w 479100"/>
                      <a:gd name="connsiteY0" fmla="*/ 253083 h 254727"/>
                      <a:gd name="connsiteX1" fmla="*/ 478795 w 479100"/>
                      <a:gd name="connsiteY1" fmla="*/ 197767 h 254727"/>
                      <a:gd name="connsiteX2" fmla="*/ 312710 w 479100"/>
                      <a:gd name="connsiteY2" fmla="*/ 24492 h 254727"/>
                      <a:gd name="connsiteX3" fmla="*/ 55316 w 479100"/>
                      <a:gd name="connsiteY3" fmla="*/ 79762 h 254727"/>
                      <a:gd name="connsiteX4" fmla="*/ 0 w 479100"/>
                      <a:gd name="connsiteY4" fmla="*/ 140070 h 254727"/>
                      <a:gd name="connsiteX5" fmla="*/ 449992 w 479100"/>
                      <a:gd name="connsiteY5" fmla="*/ 253083 h 25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9100" h="254727">
                        <a:moveTo>
                          <a:pt x="449992" y="253083"/>
                        </a:moveTo>
                        <a:cubicBezTo>
                          <a:pt x="449992" y="253083"/>
                          <a:pt x="474994" y="240811"/>
                          <a:pt x="478795" y="197767"/>
                        </a:cubicBezTo>
                        <a:cubicBezTo>
                          <a:pt x="482596" y="154723"/>
                          <a:pt x="452328" y="71383"/>
                          <a:pt x="312710" y="24492"/>
                        </a:cubicBezTo>
                        <a:cubicBezTo>
                          <a:pt x="173091" y="-22398"/>
                          <a:pt x="120981" y="-876"/>
                          <a:pt x="55316" y="79762"/>
                        </a:cubicBezTo>
                        <a:cubicBezTo>
                          <a:pt x="55316" y="79762"/>
                          <a:pt x="21751" y="144282"/>
                          <a:pt x="0" y="140070"/>
                        </a:cubicBezTo>
                        <a:cubicBezTo>
                          <a:pt x="0" y="140115"/>
                          <a:pt x="265636" y="270758"/>
                          <a:pt x="449992" y="253083"/>
                        </a:cubicBezTo>
                        <a:close/>
                      </a:path>
                    </a:pathLst>
                  </a:custGeom>
                  <a:solidFill>
                    <a:srgbClr val="FBFFFF"/>
                  </a:solidFill>
                  <a:ln w="4577" cap="flat">
                    <a:noFill/>
                    <a:prstDash val="solid"/>
                    <a:miter/>
                  </a:ln>
                </p:spPr>
                <p:txBody>
                  <a:bodyPr rtlCol="0" anchor="ctr"/>
                  <a:lstStyle/>
                  <a:p>
                    <a:endParaRPr lang="th-TH"/>
                  </a:p>
                </p:txBody>
              </p:sp>
            </p:grpSp>
            <p:pic>
              <p:nvPicPr>
                <p:cNvPr id="5275" name="Picture 5274">
                  <a:extLst>
                    <a:ext uri="{FF2B5EF4-FFF2-40B4-BE49-F238E27FC236}">
                      <a16:creationId xmlns:a16="http://schemas.microsoft.com/office/drawing/2014/main" id="{16A19D34-3921-44CA-AFB4-B5F79175A46C}"/>
                    </a:ext>
                  </a:extLst>
                </p:cNvPr>
                <p:cNvPicPr>
                  <a:picLocks noChangeAspect="1"/>
                </p:cNvPicPr>
                <p:nvPr/>
              </p:nvPicPr>
              <p:blipFill>
                <a:blip r:embed="rId22"/>
                <a:stretch>
                  <a:fillRect/>
                </a:stretch>
              </p:blipFill>
              <p:spPr>
                <a:xfrm>
                  <a:off x="9335193" y="1090940"/>
                  <a:ext cx="453334" cy="251852"/>
                </a:xfrm>
                <a:custGeom>
                  <a:avLst/>
                  <a:gdLst>
                    <a:gd name="connsiteX0" fmla="*/ 820 w 453334"/>
                    <a:gd name="connsiteY0" fmla="*/ 496 h 251852"/>
                    <a:gd name="connsiteX1" fmla="*/ 454155 w 453334"/>
                    <a:gd name="connsiteY1" fmla="*/ 496 h 251852"/>
                    <a:gd name="connsiteX2" fmla="*/ 454155 w 453334"/>
                    <a:gd name="connsiteY2" fmla="*/ 252349 h 251852"/>
                    <a:gd name="connsiteX3" fmla="*/ 820 w 453334"/>
                    <a:gd name="connsiteY3" fmla="*/ 252349 h 251852"/>
                  </a:gdLst>
                  <a:ahLst/>
                  <a:cxnLst>
                    <a:cxn ang="0">
                      <a:pos x="connsiteX0" y="connsiteY0"/>
                    </a:cxn>
                    <a:cxn ang="0">
                      <a:pos x="connsiteX1" y="connsiteY1"/>
                    </a:cxn>
                    <a:cxn ang="0">
                      <a:pos x="connsiteX2" y="connsiteY2"/>
                    </a:cxn>
                    <a:cxn ang="0">
                      <a:pos x="connsiteX3" y="connsiteY3"/>
                    </a:cxn>
                  </a:cxnLst>
                  <a:rect l="l" t="t" r="r" b="b"/>
                  <a:pathLst>
                    <a:path w="453334" h="251852">
                      <a:moveTo>
                        <a:pt x="820" y="496"/>
                      </a:moveTo>
                      <a:lnTo>
                        <a:pt x="454155" y="496"/>
                      </a:lnTo>
                      <a:lnTo>
                        <a:pt x="454155" y="252349"/>
                      </a:lnTo>
                      <a:lnTo>
                        <a:pt x="820" y="252349"/>
                      </a:lnTo>
                      <a:close/>
                    </a:path>
                  </a:pathLst>
                </a:custGeom>
              </p:spPr>
            </p:pic>
            <p:pic>
              <p:nvPicPr>
                <p:cNvPr id="5276" name="Picture 5275">
                  <a:extLst>
                    <a:ext uri="{FF2B5EF4-FFF2-40B4-BE49-F238E27FC236}">
                      <a16:creationId xmlns:a16="http://schemas.microsoft.com/office/drawing/2014/main" id="{3886EB67-58ED-463B-92CF-2007583DE157}"/>
                    </a:ext>
                  </a:extLst>
                </p:cNvPr>
                <p:cNvPicPr>
                  <a:picLocks noChangeAspect="1"/>
                </p:cNvPicPr>
                <p:nvPr/>
              </p:nvPicPr>
              <p:blipFill>
                <a:blip r:embed="rId23"/>
                <a:stretch>
                  <a:fillRect/>
                </a:stretch>
              </p:blipFill>
              <p:spPr>
                <a:xfrm>
                  <a:off x="9335193" y="958145"/>
                  <a:ext cx="476230" cy="251852"/>
                </a:xfrm>
                <a:custGeom>
                  <a:avLst/>
                  <a:gdLst>
                    <a:gd name="connsiteX0" fmla="*/ 820 w 476230"/>
                    <a:gd name="connsiteY0" fmla="*/ 467 h 251852"/>
                    <a:gd name="connsiteX1" fmla="*/ 477051 w 476230"/>
                    <a:gd name="connsiteY1" fmla="*/ 467 h 251852"/>
                    <a:gd name="connsiteX2" fmla="*/ 477051 w 476230"/>
                    <a:gd name="connsiteY2" fmla="*/ 252320 h 251852"/>
                    <a:gd name="connsiteX3" fmla="*/ 820 w 476230"/>
                    <a:gd name="connsiteY3" fmla="*/ 252320 h 251852"/>
                  </a:gdLst>
                  <a:ahLst/>
                  <a:cxnLst>
                    <a:cxn ang="0">
                      <a:pos x="connsiteX0" y="connsiteY0"/>
                    </a:cxn>
                    <a:cxn ang="0">
                      <a:pos x="connsiteX1" y="connsiteY1"/>
                    </a:cxn>
                    <a:cxn ang="0">
                      <a:pos x="connsiteX2" y="connsiteY2"/>
                    </a:cxn>
                    <a:cxn ang="0">
                      <a:pos x="connsiteX3" y="connsiteY3"/>
                    </a:cxn>
                  </a:cxnLst>
                  <a:rect l="l" t="t" r="r" b="b"/>
                  <a:pathLst>
                    <a:path w="476230" h="251852">
                      <a:moveTo>
                        <a:pt x="820" y="467"/>
                      </a:moveTo>
                      <a:lnTo>
                        <a:pt x="477051" y="467"/>
                      </a:lnTo>
                      <a:lnTo>
                        <a:pt x="477051" y="252320"/>
                      </a:lnTo>
                      <a:lnTo>
                        <a:pt x="820" y="252320"/>
                      </a:lnTo>
                      <a:close/>
                    </a:path>
                  </a:pathLst>
                </a:custGeom>
              </p:spPr>
            </p:pic>
            <p:grpSp>
              <p:nvGrpSpPr>
                <p:cNvPr id="5277" name="Graphic 4">
                  <a:extLst>
                    <a:ext uri="{FF2B5EF4-FFF2-40B4-BE49-F238E27FC236}">
                      <a16:creationId xmlns:a16="http://schemas.microsoft.com/office/drawing/2014/main" id="{3FA1E330-637E-4C5E-9580-E25458054EF9}"/>
                    </a:ext>
                  </a:extLst>
                </p:cNvPr>
                <p:cNvGrpSpPr/>
                <p:nvPr/>
              </p:nvGrpSpPr>
              <p:grpSpPr>
                <a:xfrm>
                  <a:off x="9423530" y="1065610"/>
                  <a:ext cx="332941" cy="244068"/>
                  <a:chOff x="9423530" y="1065610"/>
                  <a:chExt cx="332941" cy="244068"/>
                </a:xfrm>
                <a:solidFill>
                  <a:srgbClr val="A0BDAB"/>
                </a:solidFill>
              </p:grpSpPr>
              <p:sp>
                <p:nvSpPr>
                  <p:cNvPr id="5278" name="Freeform: Shape 5277">
                    <a:extLst>
                      <a:ext uri="{FF2B5EF4-FFF2-40B4-BE49-F238E27FC236}">
                        <a16:creationId xmlns:a16="http://schemas.microsoft.com/office/drawing/2014/main" id="{2C58946C-C6AE-4236-A38A-70955D2A084B}"/>
                      </a:ext>
                    </a:extLst>
                  </p:cNvPr>
                  <p:cNvSpPr/>
                  <p:nvPr/>
                </p:nvSpPr>
                <p:spPr>
                  <a:xfrm>
                    <a:off x="9617228" y="1211959"/>
                    <a:ext cx="137282" cy="97718"/>
                  </a:xfrm>
                  <a:custGeom>
                    <a:avLst/>
                    <a:gdLst>
                      <a:gd name="connsiteX0" fmla="*/ 134856 w 137282"/>
                      <a:gd name="connsiteY0" fmla="*/ 4030 h 97718"/>
                      <a:gd name="connsiteX1" fmla="*/ 0 w 137282"/>
                      <a:gd name="connsiteY1" fmla="*/ 97719 h 97718"/>
                      <a:gd name="connsiteX2" fmla="*/ 137283 w 137282"/>
                      <a:gd name="connsiteY2" fmla="*/ 0 h 97718"/>
                      <a:gd name="connsiteX3" fmla="*/ 134856 w 137282"/>
                      <a:gd name="connsiteY3" fmla="*/ 4030 h 97718"/>
                    </a:gdLst>
                    <a:ahLst/>
                    <a:cxnLst>
                      <a:cxn ang="0">
                        <a:pos x="connsiteX0" y="connsiteY0"/>
                      </a:cxn>
                      <a:cxn ang="0">
                        <a:pos x="connsiteX1" y="connsiteY1"/>
                      </a:cxn>
                      <a:cxn ang="0">
                        <a:pos x="connsiteX2" y="connsiteY2"/>
                      </a:cxn>
                      <a:cxn ang="0">
                        <a:pos x="connsiteX3" y="connsiteY3"/>
                      </a:cxn>
                    </a:cxnLst>
                    <a:rect l="l" t="t" r="r" b="b"/>
                    <a:pathLst>
                      <a:path w="137282" h="97718">
                        <a:moveTo>
                          <a:pt x="134856" y="4030"/>
                        </a:moveTo>
                        <a:cubicBezTo>
                          <a:pt x="90621" y="53897"/>
                          <a:pt x="43502" y="88194"/>
                          <a:pt x="0" y="97719"/>
                        </a:cubicBezTo>
                        <a:cubicBezTo>
                          <a:pt x="43639" y="87508"/>
                          <a:pt x="93460" y="50096"/>
                          <a:pt x="137283" y="0"/>
                        </a:cubicBezTo>
                        <a:lnTo>
                          <a:pt x="134856" y="4030"/>
                        </a:lnTo>
                        <a:close/>
                      </a:path>
                    </a:pathLst>
                  </a:custGeom>
                  <a:solidFill>
                    <a:srgbClr val="A0BDAB"/>
                  </a:solidFill>
                  <a:ln w="4577" cap="flat">
                    <a:noFill/>
                    <a:prstDash val="solid"/>
                    <a:miter/>
                  </a:ln>
                </p:spPr>
                <p:txBody>
                  <a:bodyPr rtlCol="0" anchor="ctr"/>
                  <a:lstStyle/>
                  <a:p>
                    <a:endParaRPr lang="th-TH"/>
                  </a:p>
                </p:txBody>
              </p:sp>
              <p:sp>
                <p:nvSpPr>
                  <p:cNvPr id="5279" name="Freeform: Shape 5278">
                    <a:extLst>
                      <a:ext uri="{FF2B5EF4-FFF2-40B4-BE49-F238E27FC236}">
                        <a16:creationId xmlns:a16="http://schemas.microsoft.com/office/drawing/2014/main" id="{CE44219B-3799-4D07-B279-3F480243B997}"/>
                      </a:ext>
                    </a:extLst>
                  </p:cNvPr>
                  <p:cNvSpPr/>
                  <p:nvPr/>
                </p:nvSpPr>
                <p:spPr>
                  <a:xfrm>
                    <a:off x="9563560" y="1209899"/>
                    <a:ext cx="135221" cy="96161"/>
                  </a:xfrm>
                  <a:custGeom>
                    <a:avLst/>
                    <a:gdLst>
                      <a:gd name="connsiteX0" fmla="*/ 124644 w 135221"/>
                      <a:gd name="connsiteY0" fmla="*/ 9296 h 96161"/>
                      <a:gd name="connsiteX1" fmla="*/ 93460 w 135221"/>
                      <a:gd name="connsiteY1" fmla="*/ 32970 h 96161"/>
                      <a:gd name="connsiteX2" fmla="*/ 62276 w 135221"/>
                      <a:gd name="connsiteY2" fmla="*/ 55453 h 96161"/>
                      <a:gd name="connsiteX3" fmla="*/ 31092 w 135221"/>
                      <a:gd name="connsiteY3" fmla="*/ 77387 h 96161"/>
                      <a:gd name="connsiteX4" fmla="*/ 0 w 135221"/>
                      <a:gd name="connsiteY4" fmla="*/ 96162 h 96161"/>
                      <a:gd name="connsiteX5" fmla="*/ 31092 w 135221"/>
                      <a:gd name="connsiteY5" fmla="*/ 76884 h 96161"/>
                      <a:gd name="connsiteX6" fmla="*/ 62230 w 135221"/>
                      <a:gd name="connsiteY6" fmla="*/ 54492 h 96161"/>
                      <a:gd name="connsiteX7" fmla="*/ 93368 w 135221"/>
                      <a:gd name="connsiteY7" fmla="*/ 31550 h 96161"/>
                      <a:gd name="connsiteX8" fmla="*/ 135222 w 135221"/>
                      <a:gd name="connsiteY8" fmla="*/ 0 h 96161"/>
                      <a:gd name="connsiteX9" fmla="*/ 124644 w 135221"/>
                      <a:gd name="connsiteY9" fmla="*/ 9296 h 96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221" h="96161">
                        <a:moveTo>
                          <a:pt x="124644" y="9296"/>
                        </a:moveTo>
                        <a:cubicBezTo>
                          <a:pt x="114249" y="17630"/>
                          <a:pt x="103855" y="25414"/>
                          <a:pt x="93460" y="32970"/>
                        </a:cubicBezTo>
                        <a:cubicBezTo>
                          <a:pt x="83065" y="40525"/>
                          <a:pt x="72671" y="47943"/>
                          <a:pt x="62276" y="55453"/>
                        </a:cubicBezTo>
                        <a:cubicBezTo>
                          <a:pt x="51881" y="62917"/>
                          <a:pt x="41487" y="70427"/>
                          <a:pt x="31092" y="77387"/>
                        </a:cubicBezTo>
                        <a:cubicBezTo>
                          <a:pt x="20698" y="84348"/>
                          <a:pt x="10303" y="90850"/>
                          <a:pt x="0" y="96162"/>
                        </a:cubicBezTo>
                        <a:cubicBezTo>
                          <a:pt x="10303" y="90667"/>
                          <a:pt x="20698" y="84027"/>
                          <a:pt x="31092" y="76884"/>
                        </a:cubicBezTo>
                        <a:cubicBezTo>
                          <a:pt x="41487" y="69740"/>
                          <a:pt x="51881" y="62093"/>
                          <a:pt x="62230" y="54492"/>
                        </a:cubicBezTo>
                        <a:cubicBezTo>
                          <a:pt x="72625" y="46845"/>
                          <a:pt x="83020" y="39289"/>
                          <a:pt x="93368" y="31550"/>
                        </a:cubicBezTo>
                        <a:cubicBezTo>
                          <a:pt x="103763" y="23811"/>
                          <a:pt x="124873" y="8425"/>
                          <a:pt x="135222" y="0"/>
                        </a:cubicBezTo>
                        <a:lnTo>
                          <a:pt x="124644" y="9296"/>
                        </a:lnTo>
                        <a:close/>
                      </a:path>
                    </a:pathLst>
                  </a:custGeom>
                  <a:solidFill>
                    <a:srgbClr val="A0BDAB"/>
                  </a:solidFill>
                  <a:ln w="4577" cap="flat">
                    <a:noFill/>
                    <a:prstDash val="solid"/>
                    <a:miter/>
                  </a:ln>
                </p:spPr>
                <p:txBody>
                  <a:bodyPr rtlCol="0" anchor="ctr"/>
                  <a:lstStyle/>
                  <a:p>
                    <a:endParaRPr lang="th-TH"/>
                  </a:p>
                </p:txBody>
              </p:sp>
              <p:sp>
                <p:nvSpPr>
                  <p:cNvPr id="5280" name="Freeform: Shape 5279">
                    <a:extLst>
                      <a:ext uri="{FF2B5EF4-FFF2-40B4-BE49-F238E27FC236}">
                        <a16:creationId xmlns:a16="http://schemas.microsoft.com/office/drawing/2014/main" id="{621D0883-384A-4FC5-8267-2C07792EE97E}"/>
                      </a:ext>
                    </a:extLst>
                  </p:cNvPr>
                  <p:cNvSpPr/>
                  <p:nvPr/>
                </p:nvSpPr>
                <p:spPr>
                  <a:xfrm>
                    <a:off x="9504123" y="1201106"/>
                    <a:ext cx="120935" cy="90850"/>
                  </a:xfrm>
                  <a:custGeom>
                    <a:avLst/>
                    <a:gdLst>
                      <a:gd name="connsiteX0" fmla="*/ 120935 w 120935"/>
                      <a:gd name="connsiteY0" fmla="*/ 1099 h 90850"/>
                      <a:gd name="connsiteX1" fmla="*/ 107427 w 120935"/>
                      <a:gd name="connsiteY1" fmla="*/ 21980 h 90850"/>
                      <a:gd name="connsiteX2" fmla="*/ 92957 w 120935"/>
                      <a:gd name="connsiteY2" fmla="*/ 40983 h 90850"/>
                      <a:gd name="connsiteX3" fmla="*/ 77342 w 120935"/>
                      <a:gd name="connsiteY3" fmla="*/ 55041 h 90850"/>
                      <a:gd name="connsiteX4" fmla="*/ 61773 w 120935"/>
                      <a:gd name="connsiteY4" fmla="*/ 62872 h 90850"/>
                      <a:gd name="connsiteX5" fmla="*/ 0 w 120935"/>
                      <a:gd name="connsiteY5" fmla="*/ 90850 h 90850"/>
                      <a:gd name="connsiteX6" fmla="*/ 61910 w 120935"/>
                      <a:gd name="connsiteY6" fmla="*/ 61864 h 90850"/>
                      <a:gd name="connsiteX7" fmla="*/ 77388 w 120935"/>
                      <a:gd name="connsiteY7" fmla="*/ 53851 h 90850"/>
                      <a:gd name="connsiteX8" fmla="*/ 92682 w 120935"/>
                      <a:gd name="connsiteY8" fmla="*/ 39839 h 90850"/>
                      <a:gd name="connsiteX9" fmla="*/ 106923 w 120935"/>
                      <a:gd name="connsiteY9" fmla="*/ 20927 h 90850"/>
                      <a:gd name="connsiteX10" fmla="*/ 120294 w 120935"/>
                      <a:gd name="connsiteY10" fmla="*/ 0 h 90850"/>
                      <a:gd name="connsiteX11" fmla="*/ 120935 w 120935"/>
                      <a:gd name="connsiteY11" fmla="*/ 1099 h 9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935" h="90850">
                        <a:moveTo>
                          <a:pt x="120935" y="1099"/>
                        </a:moveTo>
                        <a:cubicBezTo>
                          <a:pt x="116493" y="8151"/>
                          <a:pt x="112052" y="15203"/>
                          <a:pt x="107427" y="21980"/>
                        </a:cubicBezTo>
                        <a:cubicBezTo>
                          <a:pt x="102802" y="28757"/>
                          <a:pt x="97994" y="35259"/>
                          <a:pt x="92957" y="40983"/>
                        </a:cubicBezTo>
                        <a:cubicBezTo>
                          <a:pt x="87920" y="46707"/>
                          <a:pt x="82608" y="51653"/>
                          <a:pt x="77342" y="55041"/>
                        </a:cubicBezTo>
                        <a:cubicBezTo>
                          <a:pt x="72076" y="58430"/>
                          <a:pt x="66901" y="60491"/>
                          <a:pt x="61773" y="62872"/>
                        </a:cubicBezTo>
                        <a:lnTo>
                          <a:pt x="0" y="90850"/>
                        </a:lnTo>
                        <a:lnTo>
                          <a:pt x="61910" y="61864"/>
                        </a:lnTo>
                        <a:cubicBezTo>
                          <a:pt x="67085" y="59392"/>
                          <a:pt x="72213" y="57285"/>
                          <a:pt x="77388" y="53851"/>
                        </a:cubicBezTo>
                        <a:cubicBezTo>
                          <a:pt x="82562" y="50416"/>
                          <a:pt x="87736" y="45517"/>
                          <a:pt x="92682" y="39839"/>
                        </a:cubicBezTo>
                        <a:cubicBezTo>
                          <a:pt x="97627" y="34115"/>
                          <a:pt x="102344" y="27658"/>
                          <a:pt x="106923" y="20927"/>
                        </a:cubicBezTo>
                        <a:cubicBezTo>
                          <a:pt x="111502" y="14196"/>
                          <a:pt x="115898" y="7098"/>
                          <a:pt x="120294" y="0"/>
                        </a:cubicBezTo>
                        <a:lnTo>
                          <a:pt x="120935" y="1099"/>
                        </a:lnTo>
                        <a:close/>
                      </a:path>
                    </a:pathLst>
                  </a:custGeom>
                  <a:solidFill>
                    <a:srgbClr val="A0BDAB"/>
                  </a:solidFill>
                  <a:ln w="4577" cap="flat">
                    <a:noFill/>
                    <a:prstDash val="solid"/>
                    <a:miter/>
                  </a:ln>
                </p:spPr>
                <p:txBody>
                  <a:bodyPr rtlCol="0" anchor="ctr"/>
                  <a:lstStyle/>
                  <a:p>
                    <a:endParaRPr lang="th-TH"/>
                  </a:p>
                </p:txBody>
              </p:sp>
              <p:sp>
                <p:nvSpPr>
                  <p:cNvPr id="5281" name="Freeform: Shape 5280">
                    <a:extLst>
                      <a:ext uri="{FF2B5EF4-FFF2-40B4-BE49-F238E27FC236}">
                        <a16:creationId xmlns:a16="http://schemas.microsoft.com/office/drawing/2014/main" id="{29B6D07F-AFDB-4FFF-AEB3-F7C0E139E3BD}"/>
                      </a:ext>
                    </a:extLst>
                  </p:cNvPr>
                  <p:cNvSpPr/>
                  <p:nvPr/>
                </p:nvSpPr>
                <p:spPr>
                  <a:xfrm>
                    <a:off x="9466803" y="1189796"/>
                    <a:ext cx="115439" cy="87782"/>
                  </a:xfrm>
                  <a:custGeom>
                    <a:avLst/>
                    <a:gdLst>
                      <a:gd name="connsiteX0" fmla="*/ 115440 w 115439"/>
                      <a:gd name="connsiteY0" fmla="*/ 1603 h 87782"/>
                      <a:gd name="connsiteX1" fmla="*/ 86683 w 115439"/>
                      <a:gd name="connsiteY1" fmla="*/ 26651 h 87782"/>
                      <a:gd name="connsiteX2" fmla="*/ 57789 w 115439"/>
                      <a:gd name="connsiteY2" fmla="*/ 47715 h 87782"/>
                      <a:gd name="connsiteX3" fmla="*/ 0 w 115439"/>
                      <a:gd name="connsiteY3" fmla="*/ 87782 h 87782"/>
                      <a:gd name="connsiteX4" fmla="*/ 57789 w 115439"/>
                      <a:gd name="connsiteY4" fmla="*/ 46799 h 87782"/>
                      <a:gd name="connsiteX5" fmla="*/ 86683 w 115439"/>
                      <a:gd name="connsiteY5" fmla="*/ 25277 h 87782"/>
                      <a:gd name="connsiteX6" fmla="*/ 115165 w 115439"/>
                      <a:gd name="connsiteY6" fmla="*/ 0 h 87782"/>
                      <a:gd name="connsiteX7" fmla="*/ 115440 w 115439"/>
                      <a:gd name="connsiteY7" fmla="*/ 1603 h 8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439" h="87782">
                        <a:moveTo>
                          <a:pt x="115440" y="1603"/>
                        </a:moveTo>
                        <a:cubicBezTo>
                          <a:pt x="106007" y="11723"/>
                          <a:pt x="96299" y="19461"/>
                          <a:pt x="86683" y="26651"/>
                        </a:cubicBezTo>
                        <a:cubicBezTo>
                          <a:pt x="77067" y="33794"/>
                          <a:pt x="67405" y="40800"/>
                          <a:pt x="57789" y="47715"/>
                        </a:cubicBezTo>
                        <a:cubicBezTo>
                          <a:pt x="38510" y="61544"/>
                          <a:pt x="19232" y="74869"/>
                          <a:pt x="0" y="87782"/>
                        </a:cubicBezTo>
                        <a:cubicBezTo>
                          <a:pt x="19278" y="74594"/>
                          <a:pt x="38510" y="60903"/>
                          <a:pt x="57789" y="46799"/>
                        </a:cubicBezTo>
                        <a:cubicBezTo>
                          <a:pt x="67405" y="39747"/>
                          <a:pt x="77067" y="32558"/>
                          <a:pt x="86683" y="25277"/>
                        </a:cubicBezTo>
                        <a:cubicBezTo>
                          <a:pt x="96299" y="17950"/>
                          <a:pt x="105916" y="10074"/>
                          <a:pt x="115165" y="0"/>
                        </a:cubicBezTo>
                        <a:lnTo>
                          <a:pt x="115440" y="1603"/>
                        </a:lnTo>
                        <a:close/>
                      </a:path>
                    </a:pathLst>
                  </a:custGeom>
                  <a:solidFill>
                    <a:srgbClr val="A0BDAB"/>
                  </a:solidFill>
                  <a:ln w="4577" cap="flat">
                    <a:noFill/>
                    <a:prstDash val="solid"/>
                    <a:miter/>
                  </a:ln>
                </p:spPr>
                <p:txBody>
                  <a:bodyPr rtlCol="0" anchor="ctr"/>
                  <a:lstStyle/>
                  <a:p>
                    <a:endParaRPr lang="th-TH"/>
                  </a:p>
                </p:txBody>
              </p:sp>
              <p:sp>
                <p:nvSpPr>
                  <p:cNvPr id="5282" name="Freeform: Shape 5281">
                    <a:extLst>
                      <a:ext uri="{FF2B5EF4-FFF2-40B4-BE49-F238E27FC236}">
                        <a16:creationId xmlns:a16="http://schemas.microsoft.com/office/drawing/2014/main" id="{215C980A-8262-4BF2-A995-03F0921DB44F}"/>
                      </a:ext>
                    </a:extLst>
                  </p:cNvPr>
                  <p:cNvSpPr/>
                  <p:nvPr/>
                </p:nvSpPr>
                <p:spPr>
                  <a:xfrm>
                    <a:off x="9439969" y="1176379"/>
                    <a:ext cx="88469" cy="58704"/>
                  </a:xfrm>
                  <a:custGeom>
                    <a:avLst/>
                    <a:gdLst>
                      <a:gd name="connsiteX0" fmla="*/ 88148 w 88469"/>
                      <a:gd name="connsiteY0" fmla="*/ 2152 h 58704"/>
                      <a:gd name="connsiteX1" fmla="*/ 77250 w 88469"/>
                      <a:gd name="connsiteY1" fmla="*/ 7601 h 58704"/>
                      <a:gd name="connsiteX2" fmla="*/ 66214 w 88469"/>
                      <a:gd name="connsiteY2" fmla="*/ 16439 h 58704"/>
                      <a:gd name="connsiteX3" fmla="*/ 55224 w 88469"/>
                      <a:gd name="connsiteY3" fmla="*/ 26925 h 58704"/>
                      <a:gd name="connsiteX4" fmla="*/ 49684 w 88469"/>
                      <a:gd name="connsiteY4" fmla="*/ 32008 h 58704"/>
                      <a:gd name="connsiteX5" fmla="*/ 44097 w 88469"/>
                      <a:gd name="connsiteY5" fmla="*/ 36587 h 58704"/>
                      <a:gd name="connsiteX6" fmla="*/ 21797 w 88469"/>
                      <a:gd name="connsiteY6" fmla="*/ 50004 h 58704"/>
                      <a:gd name="connsiteX7" fmla="*/ 0 w 88469"/>
                      <a:gd name="connsiteY7" fmla="*/ 58705 h 58704"/>
                      <a:gd name="connsiteX8" fmla="*/ 21888 w 88469"/>
                      <a:gd name="connsiteY8" fmla="*/ 49500 h 58704"/>
                      <a:gd name="connsiteX9" fmla="*/ 44097 w 88469"/>
                      <a:gd name="connsiteY9" fmla="*/ 35671 h 58704"/>
                      <a:gd name="connsiteX10" fmla="*/ 66077 w 88469"/>
                      <a:gd name="connsiteY10" fmla="*/ 15111 h 58704"/>
                      <a:gd name="connsiteX11" fmla="*/ 77296 w 88469"/>
                      <a:gd name="connsiteY11" fmla="*/ 5861 h 58704"/>
                      <a:gd name="connsiteX12" fmla="*/ 88469 w 88469"/>
                      <a:gd name="connsiteY12" fmla="*/ 0 h 58704"/>
                      <a:gd name="connsiteX13" fmla="*/ 88148 w 88469"/>
                      <a:gd name="connsiteY13" fmla="*/ 2152 h 5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469" h="58704">
                        <a:moveTo>
                          <a:pt x="88148" y="2152"/>
                        </a:moveTo>
                        <a:cubicBezTo>
                          <a:pt x="84577" y="3343"/>
                          <a:pt x="80959" y="5174"/>
                          <a:pt x="77250" y="7601"/>
                        </a:cubicBezTo>
                        <a:cubicBezTo>
                          <a:pt x="73587" y="9982"/>
                          <a:pt x="69878" y="13050"/>
                          <a:pt x="66214" y="16439"/>
                        </a:cubicBezTo>
                        <a:cubicBezTo>
                          <a:pt x="62551" y="19827"/>
                          <a:pt x="58888" y="23445"/>
                          <a:pt x="55224" y="26925"/>
                        </a:cubicBezTo>
                        <a:cubicBezTo>
                          <a:pt x="53393" y="28665"/>
                          <a:pt x="51561" y="30405"/>
                          <a:pt x="49684" y="32008"/>
                        </a:cubicBezTo>
                        <a:cubicBezTo>
                          <a:pt x="47806" y="33611"/>
                          <a:pt x="45975" y="35168"/>
                          <a:pt x="44097" y="36587"/>
                        </a:cubicBezTo>
                        <a:cubicBezTo>
                          <a:pt x="36633" y="42311"/>
                          <a:pt x="29169" y="46616"/>
                          <a:pt x="21797" y="50004"/>
                        </a:cubicBezTo>
                        <a:cubicBezTo>
                          <a:pt x="14470" y="53438"/>
                          <a:pt x="7189" y="56094"/>
                          <a:pt x="0" y="58705"/>
                        </a:cubicBezTo>
                        <a:cubicBezTo>
                          <a:pt x="7235" y="55911"/>
                          <a:pt x="14516" y="53072"/>
                          <a:pt x="21888" y="49500"/>
                        </a:cubicBezTo>
                        <a:cubicBezTo>
                          <a:pt x="29215" y="45929"/>
                          <a:pt x="36679" y="41487"/>
                          <a:pt x="44097" y="35671"/>
                        </a:cubicBezTo>
                        <a:cubicBezTo>
                          <a:pt x="51515" y="29947"/>
                          <a:pt x="58705" y="22071"/>
                          <a:pt x="66077" y="15111"/>
                        </a:cubicBezTo>
                        <a:cubicBezTo>
                          <a:pt x="69741" y="11631"/>
                          <a:pt x="73541" y="8425"/>
                          <a:pt x="77296" y="5861"/>
                        </a:cubicBezTo>
                        <a:cubicBezTo>
                          <a:pt x="81051" y="3297"/>
                          <a:pt x="84806" y="1328"/>
                          <a:pt x="88469" y="0"/>
                        </a:cubicBezTo>
                        <a:lnTo>
                          <a:pt x="88148" y="2152"/>
                        </a:lnTo>
                        <a:close/>
                      </a:path>
                    </a:pathLst>
                  </a:custGeom>
                  <a:solidFill>
                    <a:srgbClr val="A0BDAB"/>
                  </a:solidFill>
                  <a:ln w="4577" cap="flat">
                    <a:noFill/>
                    <a:prstDash val="solid"/>
                    <a:miter/>
                  </a:ln>
                </p:spPr>
                <p:txBody>
                  <a:bodyPr rtlCol="0" anchor="ctr"/>
                  <a:lstStyle/>
                  <a:p>
                    <a:endParaRPr lang="th-TH"/>
                  </a:p>
                </p:txBody>
              </p:sp>
              <p:sp>
                <p:nvSpPr>
                  <p:cNvPr id="5283" name="Freeform: Shape 5282">
                    <a:extLst>
                      <a:ext uri="{FF2B5EF4-FFF2-40B4-BE49-F238E27FC236}">
                        <a16:creationId xmlns:a16="http://schemas.microsoft.com/office/drawing/2014/main" id="{F74F482B-5DDA-43B3-9556-BCEE273B59B0}"/>
                      </a:ext>
                    </a:extLst>
                  </p:cNvPr>
                  <p:cNvSpPr/>
                  <p:nvPr/>
                </p:nvSpPr>
                <p:spPr>
                  <a:xfrm>
                    <a:off x="9423530" y="1155361"/>
                    <a:ext cx="50782" cy="39975"/>
                  </a:xfrm>
                  <a:custGeom>
                    <a:avLst/>
                    <a:gdLst>
                      <a:gd name="connsiteX0" fmla="*/ 50783 w 50782"/>
                      <a:gd name="connsiteY0" fmla="*/ 0 h 39975"/>
                      <a:gd name="connsiteX1" fmla="*/ 47669 w 50782"/>
                      <a:gd name="connsiteY1" fmla="*/ 7418 h 39975"/>
                      <a:gd name="connsiteX2" fmla="*/ 44601 w 50782"/>
                      <a:gd name="connsiteY2" fmla="*/ 11585 h 39975"/>
                      <a:gd name="connsiteX3" fmla="*/ 38144 w 50782"/>
                      <a:gd name="connsiteY3" fmla="*/ 17263 h 39975"/>
                      <a:gd name="connsiteX4" fmla="*/ 25368 w 50782"/>
                      <a:gd name="connsiteY4" fmla="*/ 26055 h 39975"/>
                      <a:gd name="connsiteX5" fmla="*/ 0 w 50782"/>
                      <a:gd name="connsiteY5" fmla="*/ 39976 h 39975"/>
                      <a:gd name="connsiteX6" fmla="*/ 25414 w 50782"/>
                      <a:gd name="connsiteY6" fmla="*/ 25094 h 39975"/>
                      <a:gd name="connsiteX7" fmla="*/ 38144 w 50782"/>
                      <a:gd name="connsiteY7" fmla="*/ 15844 h 39975"/>
                      <a:gd name="connsiteX8" fmla="*/ 44280 w 50782"/>
                      <a:gd name="connsiteY8" fmla="*/ 10211 h 39975"/>
                      <a:gd name="connsiteX9" fmla="*/ 49134 w 50782"/>
                      <a:gd name="connsiteY9" fmla="*/ 1099 h 39975"/>
                      <a:gd name="connsiteX10" fmla="*/ 50783 w 50782"/>
                      <a:gd name="connsiteY10" fmla="*/ 0 h 3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782" h="39975">
                        <a:moveTo>
                          <a:pt x="50783" y="0"/>
                        </a:moveTo>
                        <a:cubicBezTo>
                          <a:pt x="50279" y="1877"/>
                          <a:pt x="48630" y="5816"/>
                          <a:pt x="47669" y="7418"/>
                        </a:cubicBezTo>
                        <a:cubicBezTo>
                          <a:pt x="46707" y="9021"/>
                          <a:pt x="45654" y="10395"/>
                          <a:pt x="44601" y="11585"/>
                        </a:cubicBezTo>
                        <a:cubicBezTo>
                          <a:pt x="42449" y="13966"/>
                          <a:pt x="40251" y="15706"/>
                          <a:pt x="38144" y="17263"/>
                        </a:cubicBezTo>
                        <a:cubicBezTo>
                          <a:pt x="33885" y="20377"/>
                          <a:pt x="29627" y="23354"/>
                          <a:pt x="25368" y="26055"/>
                        </a:cubicBezTo>
                        <a:cubicBezTo>
                          <a:pt x="16851" y="31550"/>
                          <a:pt x="8380" y="36175"/>
                          <a:pt x="0" y="39976"/>
                        </a:cubicBezTo>
                        <a:cubicBezTo>
                          <a:pt x="8425" y="35809"/>
                          <a:pt x="16897" y="30863"/>
                          <a:pt x="25414" y="25094"/>
                        </a:cubicBezTo>
                        <a:cubicBezTo>
                          <a:pt x="29673" y="22209"/>
                          <a:pt x="33931" y="19141"/>
                          <a:pt x="38144" y="15844"/>
                        </a:cubicBezTo>
                        <a:cubicBezTo>
                          <a:pt x="40251" y="14241"/>
                          <a:pt x="42357" y="12455"/>
                          <a:pt x="44280" y="10211"/>
                        </a:cubicBezTo>
                        <a:cubicBezTo>
                          <a:pt x="46203" y="8013"/>
                          <a:pt x="48402" y="4121"/>
                          <a:pt x="49134" y="1099"/>
                        </a:cubicBezTo>
                        <a:lnTo>
                          <a:pt x="50783" y="0"/>
                        </a:lnTo>
                        <a:close/>
                      </a:path>
                    </a:pathLst>
                  </a:custGeom>
                  <a:solidFill>
                    <a:srgbClr val="A0BDAB"/>
                  </a:solidFill>
                  <a:ln w="4577" cap="flat">
                    <a:noFill/>
                    <a:prstDash val="solid"/>
                    <a:miter/>
                  </a:ln>
                </p:spPr>
                <p:txBody>
                  <a:bodyPr rtlCol="0" anchor="ctr"/>
                  <a:lstStyle/>
                  <a:p>
                    <a:endParaRPr lang="th-TH"/>
                  </a:p>
                </p:txBody>
              </p:sp>
              <p:sp>
                <p:nvSpPr>
                  <p:cNvPr id="5284" name="Freeform: Shape 5283">
                    <a:extLst>
                      <a:ext uri="{FF2B5EF4-FFF2-40B4-BE49-F238E27FC236}">
                        <a16:creationId xmlns:a16="http://schemas.microsoft.com/office/drawing/2014/main" id="{D1EF39B0-904E-45B9-9B16-CF516BECB796}"/>
                      </a:ext>
                    </a:extLst>
                  </p:cNvPr>
                  <p:cNvSpPr/>
                  <p:nvPr/>
                </p:nvSpPr>
                <p:spPr>
                  <a:xfrm>
                    <a:off x="9713664" y="1101236"/>
                    <a:ext cx="42807" cy="106739"/>
                  </a:xfrm>
                  <a:custGeom>
                    <a:avLst/>
                    <a:gdLst>
                      <a:gd name="connsiteX0" fmla="*/ 41441 w 42807"/>
                      <a:gd name="connsiteY0" fmla="*/ 106740 h 106739"/>
                      <a:gd name="connsiteX1" fmla="*/ 39701 w 42807"/>
                      <a:gd name="connsiteY1" fmla="*/ 89797 h 106739"/>
                      <a:gd name="connsiteX2" fmla="*/ 35031 w 42807"/>
                      <a:gd name="connsiteY2" fmla="*/ 75693 h 106739"/>
                      <a:gd name="connsiteX3" fmla="*/ 24453 w 42807"/>
                      <a:gd name="connsiteY3" fmla="*/ 48768 h 106739"/>
                      <a:gd name="connsiteX4" fmla="*/ 13875 w 42807"/>
                      <a:gd name="connsiteY4" fmla="*/ 21888 h 106739"/>
                      <a:gd name="connsiteX5" fmla="*/ 7876 w 42807"/>
                      <a:gd name="connsiteY5" fmla="*/ 9433 h 106739"/>
                      <a:gd name="connsiteX6" fmla="*/ 0 w 42807"/>
                      <a:gd name="connsiteY6" fmla="*/ 0 h 106739"/>
                      <a:gd name="connsiteX7" fmla="*/ 8013 w 42807"/>
                      <a:gd name="connsiteY7" fmla="*/ 9204 h 106739"/>
                      <a:gd name="connsiteX8" fmla="*/ 14195 w 42807"/>
                      <a:gd name="connsiteY8" fmla="*/ 21476 h 106739"/>
                      <a:gd name="connsiteX9" fmla="*/ 25094 w 42807"/>
                      <a:gd name="connsiteY9" fmla="*/ 47989 h 106739"/>
                      <a:gd name="connsiteX10" fmla="*/ 35946 w 42807"/>
                      <a:gd name="connsiteY10" fmla="*/ 74548 h 106739"/>
                      <a:gd name="connsiteX11" fmla="*/ 40846 w 42807"/>
                      <a:gd name="connsiteY11" fmla="*/ 88606 h 106739"/>
                      <a:gd name="connsiteX12" fmla="*/ 42769 w 42807"/>
                      <a:gd name="connsiteY12" fmla="*/ 106007 h 106739"/>
                      <a:gd name="connsiteX13" fmla="*/ 41441 w 42807"/>
                      <a:gd name="connsiteY13" fmla="*/ 106740 h 10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807" h="106739">
                        <a:moveTo>
                          <a:pt x="41441" y="106740"/>
                        </a:moveTo>
                        <a:cubicBezTo>
                          <a:pt x="41716" y="100466"/>
                          <a:pt x="40938" y="94834"/>
                          <a:pt x="39701" y="89797"/>
                        </a:cubicBezTo>
                        <a:cubicBezTo>
                          <a:pt x="38465" y="84714"/>
                          <a:pt x="36771" y="80181"/>
                          <a:pt x="35031" y="75693"/>
                        </a:cubicBezTo>
                        <a:lnTo>
                          <a:pt x="24453" y="48768"/>
                        </a:lnTo>
                        <a:cubicBezTo>
                          <a:pt x="20927" y="39793"/>
                          <a:pt x="17447" y="30772"/>
                          <a:pt x="13875" y="21888"/>
                        </a:cubicBezTo>
                        <a:cubicBezTo>
                          <a:pt x="12043" y="17492"/>
                          <a:pt x="10120" y="13188"/>
                          <a:pt x="7876" y="9433"/>
                        </a:cubicBezTo>
                        <a:cubicBezTo>
                          <a:pt x="5632" y="5632"/>
                          <a:pt x="3022" y="2381"/>
                          <a:pt x="0" y="0"/>
                        </a:cubicBezTo>
                        <a:cubicBezTo>
                          <a:pt x="3068" y="2335"/>
                          <a:pt x="5724" y="5495"/>
                          <a:pt x="8013" y="9204"/>
                        </a:cubicBezTo>
                        <a:cubicBezTo>
                          <a:pt x="10349" y="12913"/>
                          <a:pt x="12318" y="17126"/>
                          <a:pt x="14195" y="21476"/>
                        </a:cubicBezTo>
                        <a:cubicBezTo>
                          <a:pt x="17905" y="30222"/>
                          <a:pt x="21476" y="39152"/>
                          <a:pt x="25094" y="47989"/>
                        </a:cubicBezTo>
                        <a:lnTo>
                          <a:pt x="35946" y="74548"/>
                        </a:lnTo>
                        <a:cubicBezTo>
                          <a:pt x="37732" y="78990"/>
                          <a:pt x="39518" y="83478"/>
                          <a:pt x="40846" y="88606"/>
                        </a:cubicBezTo>
                        <a:cubicBezTo>
                          <a:pt x="42174" y="93689"/>
                          <a:pt x="42998" y="99459"/>
                          <a:pt x="42769" y="106007"/>
                        </a:cubicBezTo>
                        <a:lnTo>
                          <a:pt x="41441" y="106740"/>
                        </a:lnTo>
                        <a:close/>
                      </a:path>
                    </a:pathLst>
                  </a:custGeom>
                  <a:solidFill>
                    <a:srgbClr val="A0BDAB"/>
                  </a:solidFill>
                  <a:ln w="4577" cap="flat">
                    <a:noFill/>
                    <a:prstDash val="solid"/>
                    <a:miter/>
                  </a:ln>
                </p:spPr>
                <p:txBody>
                  <a:bodyPr rtlCol="0" anchor="ctr"/>
                  <a:lstStyle/>
                  <a:p>
                    <a:endParaRPr lang="th-TH"/>
                  </a:p>
                </p:txBody>
              </p:sp>
              <p:sp>
                <p:nvSpPr>
                  <p:cNvPr id="5285" name="Freeform: Shape 5284">
                    <a:extLst>
                      <a:ext uri="{FF2B5EF4-FFF2-40B4-BE49-F238E27FC236}">
                        <a16:creationId xmlns:a16="http://schemas.microsoft.com/office/drawing/2014/main" id="{80932CE3-5221-4CF3-B3A1-63D1D2FCB276}"/>
                      </a:ext>
                    </a:extLst>
                  </p:cNvPr>
                  <p:cNvSpPr/>
                  <p:nvPr/>
                </p:nvSpPr>
                <p:spPr>
                  <a:xfrm>
                    <a:off x="9644245" y="1070693"/>
                    <a:ext cx="54537" cy="138335"/>
                  </a:xfrm>
                  <a:custGeom>
                    <a:avLst/>
                    <a:gdLst>
                      <a:gd name="connsiteX0" fmla="*/ 53255 w 54537"/>
                      <a:gd name="connsiteY0" fmla="*/ 138336 h 138335"/>
                      <a:gd name="connsiteX1" fmla="*/ 45562 w 54537"/>
                      <a:gd name="connsiteY1" fmla="*/ 96940 h 138335"/>
                      <a:gd name="connsiteX2" fmla="*/ 39564 w 54537"/>
                      <a:gd name="connsiteY2" fmla="*/ 78670 h 138335"/>
                      <a:gd name="connsiteX3" fmla="*/ 31230 w 54537"/>
                      <a:gd name="connsiteY3" fmla="*/ 63650 h 138335"/>
                      <a:gd name="connsiteX4" fmla="*/ 26513 w 54537"/>
                      <a:gd name="connsiteY4" fmla="*/ 56919 h 138335"/>
                      <a:gd name="connsiteX5" fmla="*/ 22163 w 54537"/>
                      <a:gd name="connsiteY5" fmla="*/ 49592 h 138335"/>
                      <a:gd name="connsiteX6" fmla="*/ 14562 w 54537"/>
                      <a:gd name="connsiteY6" fmla="*/ 33336 h 138335"/>
                      <a:gd name="connsiteX7" fmla="*/ 0 w 54537"/>
                      <a:gd name="connsiteY7" fmla="*/ 0 h 138335"/>
                      <a:gd name="connsiteX8" fmla="*/ 14836 w 54537"/>
                      <a:gd name="connsiteY8" fmla="*/ 32924 h 138335"/>
                      <a:gd name="connsiteX9" fmla="*/ 22575 w 54537"/>
                      <a:gd name="connsiteY9" fmla="*/ 48951 h 138335"/>
                      <a:gd name="connsiteX10" fmla="*/ 26971 w 54537"/>
                      <a:gd name="connsiteY10" fmla="*/ 56140 h 138335"/>
                      <a:gd name="connsiteX11" fmla="*/ 31733 w 54537"/>
                      <a:gd name="connsiteY11" fmla="*/ 62734 h 138335"/>
                      <a:gd name="connsiteX12" fmla="*/ 40296 w 54537"/>
                      <a:gd name="connsiteY12" fmla="*/ 77662 h 138335"/>
                      <a:gd name="connsiteX13" fmla="*/ 46478 w 54537"/>
                      <a:gd name="connsiteY13" fmla="*/ 95841 h 138335"/>
                      <a:gd name="connsiteX14" fmla="*/ 54537 w 54537"/>
                      <a:gd name="connsiteY14" fmla="*/ 137054 h 138335"/>
                      <a:gd name="connsiteX15" fmla="*/ 53255 w 54537"/>
                      <a:gd name="connsiteY15" fmla="*/ 138336 h 138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537" h="138335">
                        <a:moveTo>
                          <a:pt x="53255" y="138336"/>
                        </a:moveTo>
                        <a:cubicBezTo>
                          <a:pt x="51057" y="124095"/>
                          <a:pt x="48859" y="109899"/>
                          <a:pt x="45562" y="96940"/>
                        </a:cubicBezTo>
                        <a:cubicBezTo>
                          <a:pt x="43914" y="90438"/>
                          <a:pt x="41945" y="84302"/>
                          <a:pt x="39564" y="78670"/>
                        </a:cubicBezTo>
                        <a:cubicBezTo>
                          <a:pt x="37183" y="73037"/>
                          <a:pt x="34389" y="68046"/>
                          <a:pt x="31230" y="63650"/>
                        </a:cubicBezTo>
                        <a:cubicBezTo>
                          <a:pt x="29673" y="61406"/>
                          <a:pt x="28070" y="59208"/>
                          <a:pt x="26513" y="56919"/>
                        </a:cubicBezTo>
                        <a:cubicBezTo>
                          <a:pt x="24956" y="54629"/>
                          <a:pt x="23537" y="52156"/>
                          <a:pt x="22163" y="49592"/>
                        </a:cubicBezTo>
                        <a:cubicBezTo>
                          <a:pt x="19416" y="44463"/>
                          <a:pt x="16988" y="38877"/>
                          <a:pt x="14562" y="33336"/>
                        </a:cubicBezTo>
                        <a:lnTo>
                          <a:pt x="0" y="0"/>
                        </a:lnTo>
                        <a:lnTo>
                          <a:pt x="14836" y="32924"/>
                        </a:lnTo>
                        <a:cubicBezTo>
                          <a:pt x="17309" y="38419"/>
                          <a:pt x="19782" y="43914"/>
                          <a:pt x="22575" y="48951"/>
                        </a:cubicBezTo>
                        <a:cubicBezTo>
                          <a:pt x="23949" y="51469"/>
                          <a:pt x="25414" y="53896"/>
                          <a:pt x="26971" y="56140"/>
                        </a:cubicBezTo>
                        <a:cubicBezTo>
                          <a:pt x="28528" y="58384"/>
                          <a:pt x="30131" y="60536"/>
                          <a:pt x="31733" y="62734"/>
                        </a:cubicBezTo>
                        <a:cubicBezTo>
                          <a:pt x="34984" y="67084"/>
                          <a:pt x="37869" y="72076"/>
                          <a:pt x="40296" y="77662"/>
                        </a:cubicBezTo>
                        <a:cubicBezTo>
                          <a:pt x="42723" y="83249"/>
                          <a:pt x="44738" y="89385"/>
                          <a:pt x="46478" y="95841"/>
                        </a:cubicBezTo>
                        <a:cubicBezTo>
                          <a:pt x="49912" y="108800"/>
                          <a:pt x="52248" y="122950"/>
                          <a:pt x="54537" y="137054"/>
                        </a:cubicBezTo>
                        <a:lnTo>
                          <a:pt x="53255" y="138336"/>
                        </a:lnTo>
                        <a:close/>
                      </a:path>
                    </a:pathLst>
                  </a:custGeom>
                  <a:solidFill>
                    <a:srgbClr val="A0BDAB"/>
                  </a:solidFill>
                  <a:ln w="4577" cap="flat">
                    <a:noFill/>
                    <a:prstDash val="solid"/>
                    <a:miter/>
                  </a:ln>
                </p:spPr>
                <p:txBody>
                  <a:bodyPr rtlCol="0" anchor="ctr"/>
                  <a:lstStyle/>
                  <a:p>
                    <a:endParaRPr lang="th-TH"/>
                  </a:p>
                </p:txBody>
              </p:sp>
              <p:sp>
                <p:nvSpPr>
                  <p:cNvPr id="5286" name="Freeform: Shape 5285">
                    <a:extLst>
                      <a:ext uri="{FF2B5EF4-FFF2-40B4-BE49-F238E27FC236}">
                        <a16:creationId xmlns:a16="http://schemas.microsoft.com/office/drawing/2014/main" id="{EBE82A18-1135-4FE1-B9FC-4D92B822FCBE}"/>
                      </a:ext>
                    </a:extLst>
                  </p:cNvPr>
                  <p:cNvSpPr/>
                  <p:nvPr/>
                </p:nvSpPr>
                <p:spPr>
                  <a:xfrm>
                    <a:off x="9590623" y="1065610"/>
                    <a:ext cx="40113" cy="135267"/>
                  </a:xfrm>
                  <a:custGeom>
                    <a:avLst/>
                    <a:gdLst>
                      <a:gd name="connsiteX0" fmla="*/ 38785 w 40113"/>
                      <a:gd name="connsiteY0" fmla="*/ 135268 h 135267"/>
                      <a:gd name="connsiteX1" fmla="*/ 37595 w 40113"/>
                      <a:gd name="connsiteY1" fmla="*/ 114662 h 135267"/>
                      <a:gd name="connsiteX2" fmla="*/ 37000 w 40113"/>
                      <a:gd name="connsiteY2" fmla="*/ 109762 h 135267"/>
                      <a:gd name="connsiteX3" fmla="*/ 36313 w 40113"/>
                      <a:gd name="connsiteY3" fmla="*/ 104954 h 135267"/>
                      <a:gd name="connsiteX4" fmla="*/ 35534 w 40113"/>
                      <a:gd name="connsiteY4" fmla="*/ 100237 h 135267"/>
                      <a:gd name="connsiteX5" fmla="*/ 34618 w 40113"/>
                      <a:gd name="connsiteY5" fmla="*/ 95658 h 135267"/>
                      <a:gd name="connsiteX6" fmla="*/ 30177 w 40113"/>
                      <a:gd name="connsiteY6" fmla="*/ 78120 h 135267"/>
                      <a:gd name="connsiteX7" fmla="*/ 27567 w 40113"/>
                      <a:gd name="connsiteY7" fmla="*/ 69786 h 135267"/>
                      <a:gd name="connsiteX8" fmla="*/ 24773 w 40113"/>
                      <a:gd name="connsiteY8" fmla="*/ 61727 h 135267"/>
                      <a:gd name="connsiteX9" fmla="*/ 12547 w 40113"/>
                      <a:gd name="connsiteY9" fmla="*/ 30680 h 135267"/>
                      <a:gd name="connsiteX10" fmla="*/ 0 w 40113"/>
                      <a:gd name="connsiteY10" fmla="*/ 0 h 135267"/>
                      <a:gd name="connsiteX11" fmla="*/ 12822 w 40113"/>
                      <a:gd name="connsiteY11" fmla="*/ 30268 h 135267"/>
                      <a:gd name="connsiteX12" fmla="*/ 25368 w 40113"/>
                      <a:gd name="connsiteY12" fmla="*/ 60903 h 135267"/>
                      <a:gd name="connsiteX13" fmla="*/ 28253 w 40113"/>
                      <a:gd name="connsiteY13" fmla="*/ 68870 h 135267"/>
                      <a:gd name="connsiteX14" fmla="*/ 30955 w 40113"/>
                      <a:gd name="connsiteY14" fmla="*/ 77113 h 135267"/>
                      <a:gd name="connsiteX15" fmla="*/ 35580 w 40113"/>
                      <a:gd name="connsiteY15" fmla="*/ 94559 h 135267"/>
                      <a:gd name="connsiteX16" fmla="*/ 36541 w 40113"/>
                      <a:gd name="connsiteY16" fmla="*/ 99138 h 135267"/>
                      <a:gd name="connsiteX17" fmla="*/ 37366 w 40113"/>
                      <a:gd name="connsiteY17" fmla="*/ 103855 h 135267"/>
                      <a:gd name="connsiteX18" fmla="*/ 38098 w 40113"/>
                      <a:gd name="connsiteY18" fmla="*/ 108663 h 135267"/>
                      <a:gd name="connsiteX19" fmla="*/ 38740 w 40113"/>
                      <a:gd name="connsiteY19" fmla="*/ 113563 h 135267"/>
                      <a:gd name="connsiteX20" fmla="*/ 40113 w 40113"/>
                      <a:gd name="connsiteY20" fmla="*/ 134260 h 135267"/>
                      <a:gd name="connsiteX21" fmla="*/ 38785 w 40113"/>
                      <a:gd name="connsiteY21" fmla="*/ 135268 h 13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113" h="135267">
                        <a:moveTo>
                          <a:pt x="38785" y="135268"/>
                        </a:moveTo>
                        <a:cubicBezTo>
                          <a:pt x="38694" y="128170"/>
                          <a:pt x="38327" y="121256"/>
                          <a:pt x="37595" y="114662"/>
                        </a:cubicBezTo>
                        <a:cubicBezTo>
                          <a:pt x="37457" y="113013"/>
                          <a:pt x="37183" y="111410"/>
                          <a:pt x="37000" y="109762"/>
                        </a:cubicBezTo>
                        <a:cubicBezTo>
                          <a:pt x="36771" y="108159"/>
                          <a:pt x="36587" y="106511"/>
                          <a:pt x="36313" y="104954"/>
                        </a:cubicBezTo>
                        <a:lnTo>
                          <a:pt x="35534" y="100237"/>
                        </a:lnTo>
                        <a:lnTo>
                          <a:pt x="34618" y="95658"/>
                        </a:lnTo>
                        <a:cubicBezTo>
                          <a:pt x="33336" y="89614"/>
                          <a:pt x="31871" y="83752"/>
                          <a:pt x="30177" y="78120"/>
                        </a:cubicBezTo>
                        <a:cubicBezTo>
                          <a:pt x="29398" y="75281"/>
                          <a:pt x="28437" y="72579"/>
                          <a:pt x="27567" y="69786"/>
                        </a:cubicBezTo>
                        <a:cubicBezTo>
                          <a:pt x="26651" y="67084"/>
                          <a:pt x="25735" y="64337"/>
                          <a:pt x="24773" y="61727"/>
                        </a:cubicBezTo>
                        <a:cubicBezTo>
                          <a:pt x="20927" y="51057"/>
                          <a:pt x="16714" y="40937"/>
                          <a:pt x="12547" y="30680"/>
                        </a:cubicBezTo>
                        <a:lnTo>
                          <a:pt x="0" y="0"/>
                        </a:lnTo>
                        <a:lnTo>
                          <a:pt x="12822" y="30268"/>
                        </a:lnTo>
                        <a:cubicBezTo>
                          <a:pt x="17080" y="40342"/>
                          <a:pt x="21430" y="50371"/>
                          <a:pt x="25368" y="60903"/>
                        </a:cubicBezTo>
                        <a:cubicBezTo>
                          <a:pt x="26376" y="63513"/>
                          <a:pt x="27292" y="66214"/>
                          <a:pt x="28253" y="68870"/>
                        </a:cubicBezTo>
                        <a:cubicBezTo>
                          <a:pt x="29169" y="71618"/>
                          <a:pt x="30085" y="74319"/>
                          <a:pt x="30955" y="77113"/>
                        </a:cubicBezTo>
                        <a:cubicBezTo>
                          <a:pt x="32695" y="82653"/>
                          <a:pt x="34206" y="88515"/>
                          <a:pt x="35580" y="94559"/>
                        </a:cubicBezTo>
                        <a:lnTo>
                          <a:pt x="36541" y="99138"/>
                        </a:lnTo>
                        <a:lnTo>
                          <a:pt x="37366" y="103855"/>
                        </a:lnTo>
                        <a:cubicBezTo>
                          <a:pt x="37640" y="105412"/>
                          <a:pt x="37915" y="107014"/>
                          <a:pt x="38098" y="108663"/>
                        </a:cubicBezTo>
                        <a:cubicBezTo>
                          <a:pt x="38327" y="110311"/>
                          <a:pt x="38602" y="111868"/>
                          <a:pt x="38740" y="113563"/>
                        </a:cubicBezTo>
                        <a:cubicBezTo>
                          <a:pt x="39518" y="120157"/>
                          <a:pt x="39976" y="127117"/>
                          <a:pt x="40113" y="134260"/>
                        </a:cubicBezTo>
                        <a:lnTo>
                          <a:pt x="38785" y="135268"/>
                        </a:lnTo>
                        <a:close/>
                      </a:path>
                    </a:pathLst>
                  </a:custGeom>
                  <a:solidFill>
                    <a:srgbClr val="A0BDAB"/>
                  </a:solidFill>
                  <a:ln w="4577" cap="flat">
                    <a:noFill/>
                    <a:prstDash val="solid"/>
                    <a:miter/>
                  </a:ln>
                </p:spPr>
                <p:txBody>
                  <a:bodyPr rtlCol="0" anchor="ctr"/>
                  <a:lstStyle/>
                  <a:p>
                    <a:endParaRPr lang="th-TH"/>
                  </a:p>
                </p:txBody>
              </p:sp>
              <p:sp>
                <p:nvSpPr>
                  <p:cNvPr id="5287" name="Freeform: Shape 5286">
                    <a:extLst>
                      <a:ext uri="{FF2B5EF4-FFF2-40B4-BE49-F238E27FC236}">
                        <a16:creationId xmlns:a16="http://schemas.microsoft.com/office/drawing/2014/main" id="{CF92024C-224A-463B-95A1-DFAA6F0BF7BC}"/>
                      </a:ext>
                    </a:extLst>
                  </p:cNvPr>
                  <p:cNvSpPr/>
                  <p:nvPr/>
                </p:nvSpPr>
                <p:spPr>
                  <a:xfrm>
                    <a:off x="9545244" y="1065747"/>
                    <a:ext cx="42311" cy="126567"/>
                  </a:xfrm>
                  <a:custGeom>
                    <a:avLst/>
                    <a:gdLst>
                      <a:gd name="connsiteX0" fmla="*/ 41029 w 42311"/>
                      <a:gd name="connsiteY0" fmla="*/ 126567 h 126567"/>
                      <a:gd name="connsiteX1" fmla="*/ 31596 w 42311"/>
                      <a:gd name="connsiteY1" fmla="*/ 93964 h 126567"/>
                      <a:gd name="connsiteX2" fmla="*/ 21110 w 42311"/>
                      <a:gd name="connsiteY2" fmla="*/ 62597 h 126567"/>
                      <a:gd name="connsiteX3" fmla="*/ 0 w 42311"/>
                      <a:gd name="connsiteY3" fmla="*/ 0 h 126567"/>
                      <a:gd name="connsiteX4" fmla="*/ 21705 w 42311"/>
                      <a:gd name="connsiteY4" fmla="*/ 61818 h 126567"/>
                      <a:gd name="connsiteX5" fmla="*/ 32512 w 42311"/>
                      <a:gd name="connsiteY5" fmla="*/ 92819 h 126567"/>
                      <a:gd name="connsiteX6" fmla="*/ 42311 w 42311"/>
                      <a:gd name="connsiteY6" fmla="*/ 125102 h 126567"/>
                      <a:gd name="connsiteX7" fmla="*/ 41029 w 42311"/>
                      <a:gd name="connsiteY7" fmla="*/ 126567 h 12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311" h="126567">
                        <a:moveTo>
                          <a:pt x="41029" y="126567"/>
                        </a:moveTo>
                        <a:cubicBezTo>
                          <a:pt x="38236" y="115303"/>
                          <a:pt x="35030" y="104542"/>
                          <a:pt x="31596" y="93964"/>
                        </a:cubicBezTo>
                        <a:cubicBezTo>
                          <a:pt x="28162" y="83432"/>
                          <a:pt x="24590" y="73037"/>
                          <a:pt x="21110" y="62597"/>
                        </a:cubicBezTo>
                        <a:lnTo>
                          <a:pt x="0" y="0"/>
                        </a:lnTo>
                        <a:lnTo>
                          <a:pt x="21705" y="61818"/>
                        </a:lnTo>
                        <a:cubicBezTo>
                          <a:pt x="25323" y="72121"/>
                          <a:pt x="28986" y="82379"/>
                          <a:pt x="32512" y="92819"/>
                        </a:cubicBezTo>
                        <a:cubicBezTo>
                          <a:pt x="36038" y="103259"/>
                          <a:pt x="39381" y="113883"/>
                          <a:pt x="42311" y="125102"/>
                        </a:cubicBezTo>
                        <a:lnTo>
                          <a:pt x="41029" y="126567"/>
                        </a:lnTo>
                        <a:close/>
                      </a:path>
                    </a:pathLst>
                  </a:custGeom>
                  <a:solidFill>
                    <a:srgbClr val="A0BDAB"/>
                  </a:solidFill>
                  <a:ln w="4577" cap="flat">
                    <a:noFill/>
                    <a:prstDash val="solid"/>
                    <a:miter/>
                  </a:ln>
                </p:spPr>
                <p:txBody>
                  <a:bodyPr rtlCol="0" anchor="ctr"/>
                  <a:lstStyle/>
                  <a:p>
                    <a:endParaRPr lang="th-TH"/>
                  </a:p>
                </p:txBody>
              </p:sp>
              <p:sp>
                <p:nvSpPr>
                  <p:cNvPr id="5288" name="Freeform: Shape 5287">
                    <a:extLst>
                      <a:ext uri="{FF2B5EF4-FFF2-40B4-BE49-F238E27FC236}">
                        <a16:creationId xmlns:a16="http://schemas.microsoft.com/office/drawing/2014/main" id="{214497D8-0161-44D5-83A1-28F865526026}"/>
                      </a:ext>
                    </a:extLst>
                  </p:cNvPr>
                  <p:cNvSpPr/>
                  <p:nvPr/>
                </p:nvSpPr>
                <p:spPr>
                  <a:xfrm>
                    <a:off x="9507099" y="1070280"/>
                    <a:ext cx="29352" cy="104725"/>
                  </a:xfrm>
                  <a:custGeom>
                    <a:avLst/>
                    <a:gdLst>
                      <a:gd name="connsiteX0" fmla="*/ 28024 w 29352"/>
                      <a:gd name="connsiteY0" fmla="*/ 104725 h 104725"/>
                      <a:gd name="connsiteX1" fmla="*/ 0 w 29352"/>
                      <a:gd name="connsiteY1" fmla="*/ 0 h 104725"/>
                      <a:gd name="connsiteX2" fmla="*/ 29352 w 29352"/>
                      <a:gd name="connsiteY2" fmla="*/ 103443 h 104725"/>
                      <a:gd name="connsiteX3" fmla="*/ 28024 w 29352"/>
                      <a:gd name="connsiteY3" fmla="*/ 104725 h 104725"/>
                    </a:gdLst>
                    <a:ahLst/>
                    <a:cxnLst>
                      <a:cxn ang="0">
                        <a:pos x="connsiteX0" y="connsiteY0"/>
                      </a:cxn>
                      <a:cxn ang="0">
                        <a:pos x="connsiteX1" y="connsiteY1"/>
                      </a:cxn>
                      <a:cxn ang="0">
                        <a:pos x="connsiteX2" y="connsiteY2"/>
                      </a:cxn>
                      <a:cxn ang="0">
                        <a:pos x="connsiteX3" y="connsiteY3"/>
                      </a:cxn>
                    </a:cxnLst>
                    <a:rect l="l" t="t" r="r" b="b"/>
                    <a:pathLst>
                      <a:path w="29352" h="104725">
                        <a:moveTo>
                          <a:pt x="28024" y="104725"/>
                        </a:moveTo>
                        <a:cubicBezTo>
                          <a:pt x="22712" y="65482"/>
                          <a:pt x="13279" y="30131"/>
                          <a:pt x="0" y="0"/>
                        </a:cubicBezTo>
                        <a:cubicBezTo>
                          <a:pt x="13692" y="29581"/>
                          <a:pt x="23582" y="64474"/>
                          <a:pt x="29352" y="103443"/>
                        </a:cubicBezTo>
                        <a:lnTo>
                          <a:pt x="28024" y="104725"/>
                        </a:lnTo>
                        <a:close/>
                      </a:path>
                    </a:pathLst>
                  </a:custGeom>
                  <a:solidFill>
                    <a:srgbClr val="A0BDAB"/>
                  </a:solidFill>
                  <a:ln w="4577" cap="flat">
                    <a:noFill/>
                    <a:prstDash val="solid"/>
                    <a:miter/>
                  </a:ln>
                </p:spPr>
                <p:txBody>
                  <a:bodyPr rtlCol="0" anchor="ctr"/>
                  <a:lstStyle/>
                  <a:p>
                    <a:endParaRPr lang="th-TH"/>
                  </a:p>
                </p:txBody>
              </p:sp>
              <p:sp>
                <p:nvSpPr>
                  <p:cNvPr id="5289" name="Freeform: Shape 5288">
                    <a:extLst>
                      <a:ext uri="{FF2B5EF4-FFF2-40B4-BE49-F238E27FC236}">
                        <a16:creationId xmlns:a16="http://schemas.microsoft.com/office/drawing/2014/main" id="{0C4589AF-14F8-4A9C-86E7-7257F4CECA32}"/>
                      </a:ext>
                    </a:extLst>
                  </p:cNvPr>
                  <p:cNvSpPr/>
                  <p:nvPr/>
                </p:nvSpPr>
                <p:spPr>
                  <a:xfrm>
                    <a:off x="9452562" y="1086399"/>
                    <a:ext cx="30955" cy="69099"/>
                  </a:xfrm>
                  <a:custGeom>
                    <a:avLst/>
                    <a:gdLst>
                      <a:gd name="connsiteX0" fmla="*/ 29673 w 30955"/>
                      <a:gd name="connsiteY0" fmla="*/ 69099 h 69099"/>
                      <a:gd name="connsiteX1" fmla="*/ 0 w 30955"/>
                      <a:gd name="connsiteY1" fmla="*/ 0 h 69099"/>
                      <a:gd name="connsiteX2" fmla="*/ 30955 w 30955"/>
                      <a:gd name="connsiteY2" fmla="*/ 67771 h 69099"/>
                      <a:gd name="connsiteX3" fmla="*/ 29673 w 30955"/>
                      <a:gd name="connsiteY3" fmla="*/ 69099 h 69099"/>
                    </a:gdLst>
                    <a:ahLst/>
                    <a:cxnLst>
                      <a:cxn ang="0">
                        <a:pos x="connsiteX0" y="connsiteY0"/>
                      </a:cxn>
                      <a:cxn ang="0">
                        <a:pos x="connsiteX1" y="connsiteY1"/>
                      </a:cxn>
                      <a:cxn ang="0">
                        <a:pos x="connsiteX2" y="connsiteY2"/>
                      </a:cxn>
                      <a:cxn ang="0">
                        <a:pos x="connsiteX3" y="connsiteY3"/>
                      </a:cxn>
                    </a:cxnLst>
                    <a:rect l="l" t="t" r="r" b="b"/>
                    <a:pathLst>
                      <a:path w="30955" h="69099">
                        <a:moveTo>
                          <a:pt x="29673" y="69099"/>
                        </a:moveTo>
                        <a:cubicBezTo>
                          <a:pt x="25002" y="39747"/>
                          <a:pt x="14745" y="15844"/>
                          <a:pt x="0" y="0"/>
                        </a:cubicBezTo>
                        <a:cubicBezTo>
                          <a:pt x="15066" y="15203"/>
                          <a:pt x="25826" y="38602"/>
                          <a:pt x="30955" y="67771"/>
                        </a:cubicBezTo>
                        <a:lnTo>
                          <a:pt x="29673" y="69099"/>
                        </a:lnTo>
                        <a:close/>
                      </a:path>
                    </a:pathLst>
                  </a:custGeom>
                  <a:solidFill>
                    <a:srgbClr val="A0BDAB"/>
                  </a:solidFill>
                  <a:ln w="4577" cap="flat">
                    <a:noFill/>
                    <a:prstDash val="solid"/>
                    <a:miter/>
                  </a:ln>
                </p:spPr>
                <p:txBody>
                  <a:bodyPr rtlCol="0" anchor="ctr"/>
                  <a:lstStyle/>
                  <a:p>
                    <a:endParaRPr lang="th-TH"/>
                  </a:p>
                </p:txBody>
              </p:sp>
            </p:grpSp>
          </p:grpSp>
          <p:grpSp>
            <p:nvGrpSpPr>
              <p:cNvPr id="5255" name="Graphic 4">
                <a:extLst>
                  <a:ext uri="{FF2B5EF4-FFF2-40B4-BE49-F238E27FC236}">
                    <a16:creationId xmlns:a16="http://schemas.microsoft.com/office/drawing/2014/main" id="{273136CB-D52F-41DC-BFFF-149DD1C50865}"/>
                  </a:ext>
                </a:extLst>
              </p:cNvPr>
              <p:cNvGrpSpPr/>
              <p:nvPr/>
            </p:nvGrpSpPr>
            <p:grpSpPr>
              <a:xfrm>
                <a:off x="9284823" y="2138948"/>
                <a:ext cx="469227" cy="353299"/>
                <a:chOff x="9284823" y="2138948"/>
                <a:chExt cx="469227" cy="353299"/>
              </a:xfrm>
            </p:grpSpPr>
            <p:grpSp>
              <p:nvGrpSpPr>
                <p:cNvPr id="5256" name="Graphic 4">
                  <a:extLst>
                    <a:ext uri="{FF2B5EF4-FFF2-40B4-BE49-F238E27FC236}">
                      <a16:creationId xmlns:a16="http://schemas.microsoft.com/office/drawing/2014/main" id="{35534AED-6DF3-479E-A9D6-489588D50288}"/>
                    </a:ext>
                  </a:extLst>
                </p:cNvPr>
                <p:cNvGrpSpPr/>
                <p:nvPr/>
              </p:nvGrpSpPr>
              <p:grpSpPr>
                <a:xfrm>
                  <a:off x="9285011" y="2138948"/>
                  <a:ext cx="469039" cy="353299"/>
                  <a:chOff x="9285011" y="2138948"/>
                  <a:chExt cx="469039" cy="353299"/>
                </a:xfrm>
                <a:solidFill>
                  <a:srgbClr val="FBFFFF"/>
                </a:solidFill>
              </p:grpSpPr>
              <p:sp>
                <p:nvSpPr>
                  <p:cNvPr id="5272" name="Freeform: Shape 5271">
                    <a:extLst>
                      <a:ext uri="{FF2B5EF4-FFF2-40B4-BE49-F238E27FC236}">
                        <a16:creationId xmlns:a16="http://schemas.microsoft.com/office/drawing/2014/main" id="{65579B62-4FFC-4027-91BF-366BE0158303}"/>
                      </a:ext>
                    </a:extLst>
                  </p:cNvPr>
                  <p:cNvSpPr/>
                  <p:nvPr/>
                </p:nvSpPr>
                <p:spPr>
                  <a:xfrm>
                    <a:off x="9285011" y="2257194"/>
                    <a:ext cx="452256" cy="235054"/>
                  </a:xfrm>
                  <a:custGeom>
                    <a:avLst/>
                    <a:gdLst>
                      <a:gd name="connsiteX0" fmla="*/ 451137 w 452256"/>
                      <a:gd name="connsiteY0" fmla="*/ 111594 h 235054"/>
                      <a:gd name="connsiteX1" fmla="*/ 443444 w 452256"/>
                      <a:gd name="connsiteY1" fmla="*/ 141862 h 235054"/>
                      <a:gd name="connsiteX2" fmla="*/ 292424 w 452256"/>
                      <a:gd name="connsiteY2" fmla="*/ 232483 h 235054"/>
                      <a:gd name="connsiteX3" fmla="*/ 108938 w 452256"/>
                      <a:gd name="connsiteY3" fmla="*/ 208168 h 235054"/>
                      <a:gd name="connsiteX4" fmla="*/ 34389 w 452256"/>
                      <a:gd name="connsiteY4" fmla="*/ 115669 h 235054"/>
                      <a:gd name="connsiteX5" fmla="*/ 0 w 452256"/>
                      <a:gd name="connsiteY5" fmla="*/ 0 h 235054"/>
                      <a:gd name="connsiteX6" fmla="*/ 451137 w 452256"/>
                      <a:gd name="connsiteY6" fmla="*/ 111594 h 23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2256" h="235054">
                        <a:moveTo>
                          <a:pt x="451137" y="111594"/>
                        </a:moveTo>
                        <a:cubicBezTo>
                          <a:pt x="451137" y="111594"/>
                          <a:pt x="456586" y="125560"/>
                          <a:pt x="443444" y="141862"/>
                        </a:cubicBezTo>
                        <a:cubicBezTo>
                          <a:pt x="430302" y="158164"/>
                          <a:pt x="411710" y="221310"/>
                          <a:pt x="292424" y="232483"/>
                        </a:cubicBezTo>
                        <a:cubicBezTo>
                          <a:pt x="173137" y="243656"/>
                          <a:pt x="131513" y="215220"/>
                          <a:pt x="108938" y="208168"/>
                        </a:cubicBezTo>
                        <a:cubicBezTo>
                          <a:pt x="86363" y="201116"/>
                          <a:pt x="41945" y="151982"/>
                          <a:pt x="34389" y="115669"/>
                        </a:cubicBezTo>
                        <a:cubicBezTo>
                          <a:pt x="26834" y="79311"/>
                          <a:pt x="20973" y="8380"/>
                          <a:pt x="0" y="0"/>
                        </a:cubicBezTo>
                        <a:cubicBezTo>
                          <a:pt x="46" y="0"/>
                          <a:pt x="368667" y="60994"/>
                          <a:pt x="451137" y="111594"/>
                        </a:cubicBezTo>
                        <a:close/>
                      </a:path>
                    </a:pathLst>
                  </a:custGeom>
                  <a:solidFill>
                    <a:srgbClr val="FBFFFF"/>
                  </a:solidFill>
                  <a:ln w="4577" cap="flat">
                    <a:noFill/>
                    <a:prstDash val="solid"/>
                    <a:miter/>
                  </a:ln>
                </p:spPr>
                <p:txBody>
                  <a:bodyPr rtlCol="0" anchor="ctr"/>
                  <a:lstStyle/>
                  <a:p>
                    <a:endParaRPr lang="th-TH"/>
                  </a:p>
                </p:txBody>
              </p:sp>
              <p:sp>
                <p:nvSpPr>
                  <p:cNvPr id="5273" name="Freeform: Shape 5272">
                    <a:extLst>
                      <a:ext uri="{FF2B5EF4-FFF2-40B4-BE49-F238E27FC236}">
                        <a16:creationId xmlns:a16="http://schemas.microsoft.com/office/drawing/2014/main" id="{3BDADB20-1406-4E72-9ECD-42B2505FC578}"/>
                      </a:ext>
                    </a:extLst>
                  </p:cNvPr>
                  <p:cNvSpPr/>
                  <p:nvPr/>
                </p:nvSpPr>
                <p:spPr>
                  <a:xfrm>
                    <a:off x="9285011" y="2138948"/>
                    <a:ext cx="469039" cy="236827"/>
                  </a:xfrm>
                  <a:custGeom>
                    <a:avLst/>
                    <a:gdLst>
                      <a:gd name="connsiteX0" fmla="*/ 442986 w 469039"/>
                      <a:gd name="connsiteY0" fmla="*/ 236387 h 236827"/>
                      <a:gd name="connsiteX1" fmla="*/ 468950 w 469039"/>
                      <a:gd name="connsiteY1" fmla="*/ 187940 h 236827"/>
                      <a:gd name="connsiteX2" fmla="*/ 300483 w 469039"/>
                      <a:gd name="connsiteY2" fmla="*/ 26571 h 236827"/>
                      <a:gd name="connsiteX3" fmla="*/ 51653 w 469039"/>
                      <a:gd name="connsiteY3" fmla="*/ 66318 h 236827"/>
                      <a:gd name="connsiteX4" fmla="*/ 0 w 469039"/>
                      <a:gd name="connsiteY4" fmla="*/ 118200 h 236827"/>
                      <a:gd name="connsiteX5" fmla="*/ 442986 w 469039"/>
                      <a:gd name="connsiteY5" fmla="*/ 236387 h 23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039" h="236827">
                        <a:moveTo>
                          <a:pt x="442986" y="236387"/>
                        </a:moveTo>
                        <a:cubicBezTo>
                          <a:pt x="442986" y="236387"/>
                          <a:pt x="466889" y="226313"/>
                          <a:pt x="468950" y="187940"/>
                        </a:cubicBezTo>
                        <a:cubicBezTo>
                          <a:pt x="471010" y="149567"/>
                          <a:pt x="438361" y="73782"/>
                          <a:pt x="300483" y="26571"/>
                        </a:cubicBezTo>
                        <a:cubicBezTo>
                          <a:pt x="162605" y="-20686"/>
                          <a:pt x="112647" y="-3377"/>
                          <a:pt x="51653" y="66318"/>
                        </a:cubicBezTo>
                        <a:cubicBezTo>
                          <a:pt x="51653" y="66318"/>
                          <a:pt x="21339" y="122825"/>
                          <a:pt x="0" y="118200"/>
                        </a:cubicBezTo>
                        <a:cubicBezTo>
                          <a:pt x="46" y="118245"/>
                          <a:pt x="263942" y="245225"/>
                          <a:pt x="442986" y="236387"/>
                        </a:cubicBezTo>
                        <a:close/>
                      </a:path>
                    </a:pathLst>
                  </a:custGeom>
                  <a:solidFill>
                    <a:srgbClr val="FBFFFF"/>
                  </a:solidFill>
                  <a:ln w="4577" cap="flat">
                    <a:noFill/>
                    <a:prstDash val="solid"/>
                    <a:miter/>
                  </a:ln>
                </p:spPr>
                <p:txBody>
                  <a:bodyPr rtlCol="0" anchor="ctr"/>
                  <a:lstStyle/>
                  <a:p>
                    <a:endParaRPr lang="th-TH"/>
                  </a:p>
                </p:txBody>
              </p:sp>
            </p:grpSp>
            <p:pic>
              <p:nvPicPr>
                <p:cNvPr id="5257" name="Picture 5256">
                  <a:extLst>
                    <a:ext uri="{FF2B5EF4-FFF2-40B4-BE49-F238E27FC236}">
                      <a16:creationId xmlns:a16="http://schemas.microsoft.com/office/drawing/2014/main" id="{A9BD5E76-03F6-461B-855A-7A319AC1C1EB}"/>
                    </a:ext>
                  </a:extLst>
                </p:cNvPr>
                <p:cNvPicPr>
                  <a:picLocks noChangeAspect="1"/>
                </p:cNvPicPr>
                <p:nvPr/>
              </p:nvPicPr>
              <p:blipFill>
                <a:blip r:embed="rId24"/>
                <a:stretch>
                  <a:fillRect/>
                </a:stretch>
              </p:blipFill>
              <p:spPr>
                <a:xfrm>
                  <a:off x="9284823" y="2254041"/>
                  <a:ext cx="448755" cy="238115"/>
                </a:xfrm>
                <a:custGeom>
                  <a:avLst/>
                  <a:gdLst>
                    <a:gd name="connsiteX0" fmla="*/ 809 w 448755"/>
                    <a:gd name="connsiteY0" fmla="*/ 750 h 238115"/>
                    <a:gd name="connsiteX1" fmla="*/ 449565 w 448755"/>
                    <a:gd name="connsiteY1" fmla="*/ 750 h 238115"/>
                    <a:gd name="connsiteX2" fmla="*/ 449565 w 448755"/>
                    <a:gd name="connsiteY2" fmla="*/ 238865 h 238115"/>
                    <a:gd name="connsiteX3" fmla="*/ 809 w 448755"/>
                    <a:gd name="connsiteY3" fmla="*/ 238865 h 238115"/>
                  </a:gdLst>
                  <a:ahLst/>
                  <a:cxnLst>
                    <a:cxn ang="0">
                      <a:pos x="connsiteX0" y="connsiteY0"/>
                    </a:cxn>
                    <a:cxn ang="0">
                      <a:pos x="connsiteX1" y="connsiteY1"/>
                    </a:cxn>
                    <a:cxn ang="0">
                      <a:pos x="connsiteX2" y="connsiteY2"/>
                    </a:cxn>
                    <a:cxn ang="0">
                      <a:pos x="connsiteX3" y="connsiteY3"/>
                    </a:cxn>
                  </a:cxnLst>
                  <a:rect l="l" t="t" r="r" b="b"/>
                  <a:pathLst>
                    <a:path w="448755" h="238115">
                      <a:moveTo>
                        <a:pt x="809" y="750"/>
                      </a:moveTo>
                      <a:lnTo>
                        <a:pt x="449565" y="750"/>
                      </a:lnTo>
                      <a:lnTo>
                        <a:pt x="449565" y="238865"/>
                      </a:lnTo>
                      <a:lnTo>
                        <a:pt x="809" y="238865"/>
                      </a:lnTo>
                      <a:close/>
                    </a:path>
                  </a:pathLst>
                </a:custGeom>
              </p:spPr>
            </p:pic>
            <p:pic>
              <p:nvPicPr>
                <p:cNvPr id="5258" name="Picture 5257">
                  <a:extLst>
                    <a:ext uri="{FF2B5EF4-FFF2-40B4-BE49-F238E27FC236}">
                      <a16:creationId xmlns:a16="http://schemas.microsoft.com/office/drawing/2014/main" id="{75016521-D181-46A2-9552-32DF8628E4FB}"/>
                    </a:ext>
                  </a:extLst>
                </p:cNvPr>
                <p:cNvPicPr>
                  <a:picLocks noChangeAspect="1"/>
                </p:cNvPicPr>
                <p:nvPr/>
              </p:nvPicPr>
              <p:blipFill>
                <a:blip r:embed="rId25"/>
                <a:stretch>
                  <a:fillRect/>
                </a:stretch>
              </p:blipFill>
              <p:spPr>
                <a:xfrm>
                  <a:off x="9284823" y="2144142"/>
                  <a:ext cx="467072" cy="233536"/>
                </a:xfrm>
                <a:custGeom>
                  <a:avLst/>
                  <a:gdLst>
                    <a:gd name="connsiteX0" fmla="*/ 809 w 467072"/>
                    <a:gd name="connsiteY0" fmla="*/ 726 h 233536"/>
                    <a:gd name="connsiteX1" fmla="*/ 467882 w 467072"/>
                    <a:gd name="connsiteY1" fmla="*/ 726 h 233536"/>
                    <a:gd name="connsiteX2" fmla="*/ 467882 w 467072"/>
                    <a:gd name="connsiteY2" fmla="*/ 234262 h 233536"/>
                    <a:gd name="connsiteX3" fmla="*/ 809 w 467072"/>
                    <a:gd name="connsiteY3" fmla="*/ 234262 h 233536"/>
                  </a:gdLst>
                  <a:ahLst/>
                  <a:cxnLst>
                    <a:cxn ang="0">
                      <a:pos x="connsiteX0" y="connsiteY0"/>
                    </a:cxn>
                    <a:cxn ang="0">
                      <a:pos x="connsiteX1" y="connsiteY1"/>
                    </a:cxn>
                    <a:cxn ang="0">
                      <a:pos x="connsiteX2" y="connsiteY2"/>
                    </a:cxn>
                    <a:cxn ang="0">
                      <a:pos x="connsiteX3" y="connsiteY3"/>
                    </a:cxn>
                  </a:cxnLst>
                  <a:rect l="l" t="t" r="r" b="b"/>
                  <a:pathLst>
                    <a:path w="467072" h="233536">
                      <a:moveTo>
                        <a:pt x="809" y="726"/>
                      </a:moveTo>
                      <a:lnTo>
                        <a:pt x="467882" y="726"/>
                      </a:lnTo>
                      <a:lnTo>
                        <a:pt x="467882" y="234262"/>
                      </a:lnTo>
                      <a:lnTo>
                        <a:pt x="809" y="234262"/>
                      </a:lnTo>
                      <a:close/>
                    </a:path>
                  </a:pathLst>
                </a:custGeom>
              </p:spPr>
            </p:pic>
            <p:grpSp>
              <p:nvGrpSpPr>
                <p:cNvPr id="5259" name="Graphic 4">
                  <a:extLst>
                    <a:ext uri="{FF2B5EF4-FFF2-40B4-BE49-F238E27FC236}">
                      <a16:creationId xmlns:a16="http://schemas.microsoft.com/office/drawing/2014/main" id="{0283D01A-62DA-48E7-944D-3382D0B3206A}"/>
                    </a:ext>
                  </a:extLst>
                </p:cNvPr>
                <p:cNvGrpSpPr/>
                <p:nvPr/>
              </p:nvGrpSpPr>
              <p:grpSpPr>
                <a:xfrm>
                  <a:off x="9376869" y="2240846"/>
                  <a:ext cx="324981" cy="221081"/>
                  <a:chOff x="9376869" y="2240846"/>
                  <a:chExt cx="324981" cy="221081"/>
                </a:xfrm>
                <a:solidFill>
                  <a:srgbClr val="A0BDAB"/>
                </a:solidFill>
              </p:grpSpPr>
              <p:sp>
                <p:nvSpPr>
                  <p:cNvPr id="5260" name="Freeform: Shape 5259">
                    <a:extLst>
                      <a:ext uri="{FF2B5EF4-FFF2-40B4-BE49-F238E27FC236}">
                        <a16:creationId xmlns:a16="http://schemas.microsoft.com/office/drawing/2014/main" id="{E73F79B9-E482-4C3F-A4D3-EF149A3A94D8}"/>
                      </a:ext>
                    </a:extLst>
                  </p:cNvPr>
                  <p:cNvSpPr/>
                  <p:nvPr/>
                </p:nvSpPr>
                <p:spPr>
                  <a:xfrm>
                    <a:off x="9570062" y="2379640"/>
                    <a:ext cx="130139" cy="82287"/>
                  </a:xfrm>
                  <a:custGeom>
                    <a:avLst/>
                    <a:gdLst>
                      <a:gd name="connsiteX0" fmla="*/ 127895 w 130139"/>
                      <a:gd name="connsiteY0" fmla="*/ 3526 h 82287"/>
                      <a:gd name="connsiteX1" fmla="*/ 0 w 130139"/>
                      <a:gd name="connsiteY1" fmla="*/ 82287 h 82287"/>
                      <a:gd name="connsiteX2" fmla="*/ 130139 w 130139"/>
                      <a:gd name="connsiteY2" fmla="*/ 0 h 82287"/>
                      <a:gd name="connsiteX3" fmla="*/ 127895 w 130139"/>
                      <a:gd name="connsiteY3" fmla="*/ 3526 h 82287"/>
                    </a:gdLst>
                    <a:ahLst/>
                    <a:cxnLst>
                      <a:cxn ang="0">
                        <a:pos x="connsiteX0" y="connsiteY0"/>
                      </a:cxn>
                      <a:cxn ang="0">
                        <a:pos x="connsiteX1" y="connsiteY1"/>
                      </a:cxn>
                      <a:cxn ang="0">
                        <a:pos x="connsiteX2" y="connsiteY2"/>
                      </a:cxn>
                      <a:cxn ang="0">
                        <a:pos x="connsiteX3" y="connsiteY3"/>
                      </a:cxn>
                    </a:cxnLst>
                    <a:rect l="l" t="t" r="r" b="b"/>
                    <a:pathLst>
                      <a:path w="130139" h="82287">
                        <a:moveTo>
                          <a:pt x="127895" y="3526"/>
                        </a:moveTo>
                        <a:cubicBezTo>
                          <a:pt x="86637" y="46524"/>
                          <a:pt x="42036" y="75419"/>
                          <a:pt x="0" y="82287"/>
                        </a:cubicBezTo>
                        <a:cubicBezTo>
                          <a:pt x="42174" y="74777"/>
                          <a:pt x="89293" y="43182"/>
                          <a:pt x="130139" y="0"/>
                        </a:cubicBezTo>
                        <a:lnTo>
                          <a:pt x="127895" y="3526"/>
                        </a:lnTo>
                        <a:close/>
                      </a:path>
                    </a:pathLst>
                  </a:custGeom>
                  <a:solidFill>
                    <a:srgbClr val="A0BDAB"/>
                  </a:solidFill>
                  <a:ln w="4577" cap="flat">
                    <a:noFill/>
                    <a:prstDash val="solid"/>
                    <a:miter/>
                  </a:ln>
                </p:spPr>
                <p:txBody>
                  <a:bodyPr rtlCol="0" anchor="ctr"/>
                  <a:lstStyle/>
                  <a:p>
                    <a:endParaRPr lang="th-TH"/>
                  </a:p>
                </p:txBody>
              </p:sp>
              <p:sp>
                <p:nvSpPr>
                  <p:cNvPr id="5261" name="Freeform: Shape 5260">
                    <a:extLst>
                      <a:ext uri="{FF2B5EF4-FFF2-40B4-BE49-F238E27FC236}">
                        <a16:creationId xmlns:a16="http://schemas.microsoft.com/office/drawing/2014/main" id="{C5B24881-5C6F-4C14-AAEC-CB0160F38994}"/>
                      </a:ext>
                    </a:extLst>
                  </p:cNvPr>
                  <p:cNvSpPr/>
                  <p:nvPr/>
                </p:nvSpPr>
                <p:spPr>
                  <a:xfrm>
                    <a:off x="9517677" y="2375610"/>
                    <a:ext cx="128215" cy="81004"/>
                  </a:xfrm>
                  <a:custGeom>
                    <a:avLst/>
                    <a:gdLst>
                      <a:gd name="connsiteX0" fmla="*/ 118142 w 128215"/>
                      <a:gd name="connsiteY0" fmla="*/ 8013 h 81004"/>
                      <a:gd name="connsiteX1" fmla="*/ 88652 w 128215"/>
                      <a:gd name="connsiteY1" fmla="*/ 28025 h 81004"/>
                      <a:gd name="connsiteX2" fmla="*/ 59117 w 128215"/>
                      <a:gd name="connsiteY2" fmla="*/ 46936 h 81004"/>
                      <a:gd name="connsiteX3" fmla="*/ 29581 w 128215"/>
                      <a:gd name="connsiteY3" fmla="*/ 65390 h 81004"/>
                      <a:gd name="connsiteX4" fmla="*/ 0 w 128215"/>
                      <a:gd name="connsiteY4" fmla="*/ 81005 h 81004"/>
                      <a:gd name="connsiteX5" fmla="*/ 29581 w 128215"/>
                      <a:gd name="connsiteY5" fmla="*/ 64932 h 81004"/>
                      <a:gd name="connsiteX6" fmla="*/ 59117 w 128215"/>
                      <a:gd name="connsiteY6" fmla="*/ 46066 h 81004"/>
                      <a:gd name="connsiteX7" fmla="*/ 88606 w 128215"/>
                      <a:gd name="connsiteY7" fmla="*/ 26696 h 81004"/>
                      <a:gd name="connsiteX8" fmla="*/ 128216 w 128215"/>
                      <a:gd name="connsiteY8" fmla="*/ 0 h 81004"/>
                      <a:gd name="connsiteX9" fmla="*/ 118142 w 128215"/>
                      <a:gd name="connsiteY9" fmla="*/ 8013 h 81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215" h="81004">
                        <a:moveTo>
                          <a:pt x="118142" y="8013"/>
                        </a:moveTo>
                        <a:cubicBezTo>
                          <a:pt x="108342" y="15066"/>
                          <a:pt x="98497" y="21660"/>
                          <a:pt x="88652" y="28025"/>
                        </a:cubicBezTo>
                        <a:cubicBezTo>
                          <a:pt x="78807" y="34389"/>
                          <a:pt x="68962" y="40663"/>
                          <a:pt x="59117" y="46936"/>
                        </a:cubicBezTo>
                        <a:cubicBezTo>
                          <a:pt x="49272" y="53210"/>
                          <a:pt x="39426" y="59529"/>
                          <a:pt x="29581" y="65390"/>
                        </a:cubicBezTo>
                        <a:cubicBezTo>
                          <a:pt x="19736" y="71252"/>
                          <a:pt x="9845" y="76655"/>
                          <a:pt x="0" y="81005"/>
                        </a:cubicBezTo>
                        <a:cubicBezTo>
                          <a:pt x="9845" y="76472"/>
                          <a:pt x="19736" y="70931"/>
                          <a:pt x="29581" y="64932"/>
                        </a:cubicBezTo>
                        <a:cubicBezTo>
                          <a:pt x="39426" y="58934"/>
                          <a:pt x="49272" y="52477"/>
                          <a:pt x="59117" y="46066"/>
                        </a:cubicBezTo>
                        <a:cubicBezTo>
                          <a:pt x="68962" y="39610"/>
                          <a:pt x="78807" y="33245"/>
                          <a:pt x="88606" y="26696"/>
                        </a:cubicBezTo>
                        <a:cubicBezTo>
                          <a:pt x="98452" y="20194"/>
                          <a:pt x="118462" y="7189"/>
                          <a:pt x="128216" y="0"/>
                        </a:cubicBezTo>
                        <a:lnTo>
                          <a:pt x="118142" y="8013"/>
                        </a:lnTo>
                        <a:close/>
                      </a:path>
                    </a:pathLst>
                  </a:custGeom>
                  <a:solidFill>
                    <a:srgbClr val="A0BDAB"/>
                  </a:solidFill>
                  <a:ln w="4577" cap="flat">
                    <a:noFill/>
                    <a:prstDash val="solid"/>
                    <a:miter/>
                  </a:ln>
                </p:spPr>
                <p:txBody>
                  <a:bodyPr rtlCol="0" anchor="ctr"/>
                  <a:lstStyle/>
                  <a:p>
                    <a:endParaRPr lang="th-TH"/>
                  </a:p>
                </p:txBody>
              </p:sp>
              <p:sp>
                <p:nvSpPr>
                  <p:cNvPr id="5262" name="Freeform: Shape 5261">
                    <a:extLst>
                      <a:ext uri="{FF2B5EF4-FFF2-40B4-BE49-F238E27FC236}">
                        <a16:creationId xmlns:a16="http://schemas.microsoft.com/office/drawing/2014/main" id="{04C7ECD0-A63F-47F4-9836-6A368C430DD9}"/>
                      </a:ext>
                    </a:extLst>
                  </p:cNvPr>
                  <p:cNvSpPr/>
                  <p:nvPr/>
                </p:nvSpPr>
                <p:spPr>
                  <a:xfrm>
                    <a:off x="9459064" y="2365078"/>
                    <a:ext cx="114569" cy="76746"/>
                  </a:xfrm>
                  <a:custGeom>
                    <a:avLst/>
                    <a:gdLst>
                      <a:gd name="connsiteX0" fmla="*/ 114570 w 114569"/>
                      <a:gd name="connsiteY0" fmla="*/ 962 h 76746"/>
                      <a:gd name="connsiteX1" fmla="*/ 102161 w 114569"/>
                      <a:gd name="connsiteY1" fmla="*/ 19141 h 76746"/>
                      <a:gd name="connsiteX2" fmla="*/ 88744 w 114569"/>
                      <a:gd name="connsiteY2" fmla="*/ 35626 h 76746"/>
                      <a:gd name="connsiteX3" fmla="*/ 74045 w 114569"/>
                      <a:gd name="connsiteY3" fmla="*/ 47623 h 76746"/>
                      <a:gd name="connsiteX4" fmla="*/ 59162 w 114569"/>
                      <a:gd name="connsiteY4" fmla="*/ 54034 h 76746"/>
                      <a:gd name="connsiteX5" fmla="*/ 0 w 114569"/>
                      <a:gd name="connsiteY5" fmla="*/ 76746 h 76746"/>
                      <a:gd name="connsiteX6" fmla="*/ 59254 w 114569"/>
                      <a:gd name="connsiteY6" fmla="*/ 53164 h 76746"/>
                      <a:gd name="connsiteX7" fmla="*/ 74045 w 114569"/>
                      <a:gd name="connsiteY7" fmla="*/ 46570 h 76746"/>
                      <a:gd name="connsiteX8" fmla="*/ 88423 w 114569"/>
                      <a:gd name="connsiteY8" fmla="*/ 34618 h 76746"/>
                      <a:gd name="connsiteX9" fmla="*/ 101565 w 114569"/>
                      <a:gd name="connsiteY9" fmla="*/ 18225 h 76746"/>
                      <a:gd name="connsiteX10" fmla="*/ 113792 w 114569"/>
                      <a:gd name="connsiteY10" fmla="*/ 0 h 76746"/>
                      <a:gd name="connsiteX11" fmla="*/ 114570 w 114569"/>
                      <a:gd name="connsiteY11" fmla="*/ 962 h 7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9" h="76746">
                        <a:moveTo>
                          <a:pt x="114570" y="962"/>
                        </a:moveTo>
                        <a:cubicBezTo>
                          <a:pt x="110495" y="7098"/>
                          <a:pt x="106419" y="13280"/>
                          <a:pt x="102161" y="19141"/>
                        </a:cubicBezTo>
                        <a:cubicBezTo>
                          <a:pt x="97902" y="25048"/>
                          <a:pt x="93460" y="30634"/>
                          <a:pt x="88744" y="35626"/>
                        </a:cubicBezTo>
                        <a:cubicBezTo>
                          <a:pt x="84027" y="40526"/>
                          <a:pt x="79082" y="44784"/>
                          <a:pt x="74045" y="47623"/>
                        </a:cubicBezTo>
                        <a:cubicBezTo>
                          <a:pt x="69008" y="50462"/>
                          <a:pt x="64108" y="52111"/>
                          <a:pt x="59162" y="54034"/>
                        </a:cubicBezTo>
                        <a:lnTo>
                          <a:pt x="0" y="76746"/>
                        </a:lnTo>
                        <a:lnTo>
                          <a:pt x="59254" y="53164"/>
                        </a:lnTo>
                        <a:cubicBezTo>
                          <a:pt x="64199" y="51149"/>
                          <a:pt x="69145" y="49455"/>
                          <a:pt x="74045" y="46570"/>
                        </a:cubicBezTo>
                        <a:cubicBezTo>
                          <a:pt x="78990" y="43685"/>
                          <a:pt x="83798" y="39472"/>
                          <a:pt x="88423" y="34618"/>
                        </a:cubicBezTo>
                        <a:cubicBezTo>
                          <a:pt x="93002" y="29673"/>
                          <a:pt x="97398" y="24086"/>
                          <a:pt x="101565" y="18225"/>
                        </a:cubicBezTo>
                        <a:cubicBezTo>
                          <a:pt x="105778" y="12364"/>
                          <a:pt x="109762" y="6182"/>
                          <a:pt x="113792" y="0"/>
                        </a:cubicBezTo>
                        <a:lnTo>
                          <a:pt x="114570" y="962"/>
                        </a:lnTo>
                        <a:close/>
                      </a:path>
                    </a:pathLst>
                  </a:custGeom>
                  <a:solidFill>
                    <a:srgbClr val="A0BDAB"/>
                  </a:solidFill>
                  <a:ln w="4577" cap="flat">
                    <a:noFill/>
                    <a:prstDash val="solid"/>
                    <a:miter/>
                  </a:ln>
                </p:spPr>
                <p:txBody>
                  <a:bodyPr rtlCol="0" anchor="ctr"/>
                  <a:lstStyle/>
                  <a:p>
                    <a:endParaRPr lang="th-TH"/>
                  </a:p>
                </p:txBody>
              </p:sp>
              <p:sp>
                <p:nvSpPr>
                  <p:cNvPr id="5263" name="Freeform: Shape 5262">
                    <a:extLst>
                      <a:ext uri="{FF2B5EF4-FFF2-40B4-BE49-F238E27FC236}">
                        <a16:creationId xmlns:a16="http://schemas.microsoft.com/office/drawing/2014/main" id="{73BDE276-E942-4AE9-B238-8CEEF030ED73}"/>
                      </a:ext>
                    </a:extLst>
                  </p:cNvPr>
                  <p:cNvSpPr/>
                  <p:nvPr/>
                </p:nvSpPr>
                <p:spPr>
                  <a:xfrm>
                    <a:off x="9422156" y="2353264"/>
                    <a:ext cx="109304" cy="74227"/>
                  </a:xfrm>
                  <a:custGeom>
                    <a:avLst/>
                    <a:gdLst>
                      <a:gd name="connsiteX0" fmla="*/ 109304 w 109304"/>
                      <a:gd name="connsiteY0" fmla="*/ 1465 h 74227"/>
                      <a:gd name="connsiteX1" fmla="*/ 82195 w 109304"/>
                      <a:gd name="connsiteY1" fmla="*/ 22804 h 74227"/>
                      <a:gd name="connsiteX2" fmla="*/ 54812 w 109304"/>
                      <a:gd name="connsiteY2" fmla="*/ 40571 h 74227"/>
                      <a:gd name="connsiteX3" fmla="*/ 0 w 109304"/>
                      <a:gd name="connsiteY3" fmla="*/ 74228 h 74227"/>
                      <a:gd name="connsiteX4" fmla="*/ 54766 w 109304"/>
                      <a:gd name="connsiteY4" fmla="*/ 39701 h 74227"/>
                      <a:gd name="connsiteX5" fmla="*/ 82104 w 109304"/>
                      <a:gd name="connsiteY5" fmla="*/ 21522 h 74227"/>
                      <a:gd name="connsiteX6" fmla="*/ 108892 w 109304"/>
                      <a:gd name="connsiteY6" fmla="*/ 0 h 74227"/>
                      <a:gd name="connsiteX7" fmla="*/ 109304 w 109304"/>
                      <a:gd name="connsiteY7" fmla="*/ 1465 h 74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304" h="74227">
                        <a:moveTo>
                          <a:pt x="109304" y="1465"/>
                        </a:moveTo>
                        <a:cubicBezTo>
                          <a:pt x="100512" y="10166"/>
                          <a:pt x="91308" y="16760"/>
                          <a:pt x="82195" y="22804"/>
                        </a:cubicBezTo>
                        <a:cubicBezTo>
                          <a:pt x="73083" y="28849"/>
                          <a:pt x="63970" y="34756"/>
                          <a:pt x="54812" y="40571"/>
                        </a:cubicBezTo>
                        <a:cubicBezTo>
                          <a:pt x="36541" y="52202"/>
                          <a:pt x="18271" y="63421"/>
                          <a:pt x="0" y="74228"/>
                        </a:cubicBezTo>
                        <a:cubicBezTo>
                          <a:pt x="18271" y="63146"/>
                          <a:pt x="36541" y="51607"/>
                          <a:pt x="54766" y="39701"/>
                        </a:cubicBezTo>
                        <a:cubicBezTo>
                          <a:pt x="63879" y="33748"/>
                          <a:pt x="72992" y="27704"/>
                          <a:pt x="82104" y="21522"/>
                        </a:cubicBezTo>
                        <a:cubicBezTo>
                          <a:pt x="91171" y="15340"/>
                          <a:pt x="100283" y="8654"/>
                          <a:pt x="108892" y="0"/>
                        </a:cubicBezTo>
                        <a:lnTo>
                          <a:pt x="109304" y="1465"/>
                        </a:lnTo>
                        <a:close/>
                      </a:path>
                    </a:pathLst>
                  </a:custGeom>
                  <a:solidFill>
                    <a:srgbClr val="A0BDAB"/>
                  </a:solidFill>
                  <a:ln w="4577" cap="flat">
                    <a:noFill/>
                    <a:prstDash val="solid"/>
                    <a:miter/>
                  </a:ln>
                </p:spPr>
                <p:txBody>
                  <a:bodyPr rtlCol="0" anchor="ctr"/>
                  <a:lstStyle/>
                  <a:p>
                    <a:endParaRPr lang="th-TH"/>
                  </a:p>
                </p:txBody>
              </p:sp>
              <p:sp>
                <p:nvSpPr>
                  <p:cNvPr id="5264" name="Freeform: Shape 5263">
                    <a:extLst>
                      <a:ext uri="{FF2B5EF4-FFF2-40B4-BE49-F238E27FC236}">
                        <a16:creationId xmlns:a16="http://schemas.microsoft.com/office/drawing/2014/main" id="{52F559B5-19CA-45EF-8AD3-61BD6F7C534A}"/>
                      </a:ext>
                    </a:extLst>
                  </p:cNvPr>
                  <p:cNvSpPr/>
                  <p:nvPr/>
                </p:nvSpPr>
                <p:spPr>
                  <a:xfrm>
                    <a:off x="9394544" y="2339343"/>
                    <a:ext cx="83981" cy="49179"/>
                  </a:xfrm>
                  <a:custGeom>
                    <a:avLst/>
                    <a:gdLst>
                      <a:gd name="connsiteX0" fmla="*/ 83707 w 83981"/>
                      <a:gd name="connsiteY0" fmla="*/ 1832 h 49179"/>
                      <a:gd name="connsiteX1" fmla="*/ 73312 w 83981"/>
                      <a:gd name="connsiteY1" fmla="*/ 6319 h 49179"/>
                      <a:gd name="connsiteX2" fmla="*/ 62917 w 83981"/>
                      <a:gd name="connsiteY2" fmla="*/ 13829 h 49179"/>
                      <a:gd name="connsiteX3" fmla="*/ 52614 w 83981"/>
                      <a:gd name="connsiteY3" fmla="*/ 22804 h 49179"/>
                      <a:gd name="connsiteX4" fmla="*/ 47394 w 83981"/>
                      <a:gd name="connsiteY4" fmla="*/ 27154 h 49179"/>
                      <a:gd name="connsiteX5" fmla="*/ 42128 w 83981"/>
                      <a:gd name="connsiteY5" fmla="*/ 31047 h 49179"/>
                      <a:gd name="connsiteX6" fmla="*/ 20927 w 83981"/>
                      <a:gd name="connsiteY6" fmla="*/ 42220 h 49179"/>
                      <a:gd name="connsiteX7" fmla="*/ 0 w 83981"/>
                      <a:gd name="connsiteY7" fmla="*/ 49180 h 49179"/>
                      <a:gd name="connsiteX8" fmla="*/ 20973 w 83981"/>
                      <a:gd name="connsiteY8" fmla="*/ 41762 h 49179"/>
                      <a:gd name="connsiteX9" fmla="*/ 42082 w 83981"/>
                      <a:gd name="connsiteY9" fmla="*/ 30222 h 49179"/>
                      <a:gd name="connsiteX10" fmla="*/ 62734 w 83981"/>
                      <a:gd name="connsiteY10" fmla="*/ 12638 h 49179"/>
                      <a:gd name="connsiteX11" fmla="*/ 73312 w 83981"/>
                      <a:gd name="connsiteY11" fmla="*/ 4808 h 49179"/>
                      <a:gd name="connsiteX12" fmla="*/ 83982 w 83981"/>
                      <a:gd name="connsiteY12" fmla="*/ 0 h 49179"/>
                      <a:gd name="connsiteX13" fmla="*/ 83707 w 83981"/>
                      <a:gd name="connsiteY13" fmla="*/ 1832 h 49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981" h="49179">
                        <a:moveTo>
                          <a:pt x="83707" y="1832"/>
                        </a:moveTo>
                        <a:cubicBezTo>
                          <a:pt x="80272" y="2793"/>
                          <a:pt x="76792" y="4259"/>
                          <a:pt x="73312" y="6319"/>
                        </a:cubicBezTo>
                        <a:cubicBezTo>
                          <a:pt x="69832" y="8334"/>
                          <a:pt x="66352" y="10944"/>
                          <a:pt x="62917" y="13829"/>
                        </a:cubicBezTo>
                        <a:cubicBezTo>
                          <a:pt x="59483" y="16714"/>
                          <a:pt x="56049" y="19828"/>
                          <a:pt x="52614" y="22804"/>
                        </a:cubicBezTo>
                        <a:cubicBezTo>
                          <a:pt x="50874" y="24315"/>
                          <a:pt x="49134" y="25781"/>
                          <a:pt x="47394" y="27154"/>
                        </a:cubicBezTo>
                        <a:cubicBezTo>
                          <a:pt x="45654" y="28528"/>
                          <a:pt x="43868" y="29856"/>
                          <a:pt x="42128" y="31047"/>
                        </a:cubicBezTo>
                        <a:cubicBezTo>
                          <a:pt x="35076" y="35901"/>
                          <a:pt x="27933" y="39472"/>
                          <a:pt x="20927" y="42220"/>
                        </a:cubicBezTo>
                        <a:cubicBezTo>
                          <a:pt x="13875" y="45013"/>
                          <a:pt x="6915" y="47120"/>
                          <a:pt x="0" y="49180"/>
                        </a:cubicBezTo>
                        <a:cubicBezTo>
                          <a:pt x="6960" y="46936"/>
                          <a:pt x="13966" y="44692"/>
                          <a:pt x="20973" y="41762"/>
                        </a:cubicBezTo>
                        <a:cubicBezTo>
                          <a:pt x="27978" y="38831"/>
                          <a:pt x="35076" y="35168"/>
                          <a:pt x="42082" y="30222"/>
                        </a:cubicBezTo>
                        <a:cubicBezTo>
                          <a:pt x="49089" y="25369"/>
                          <a:pt x="55820" y="18591"/>
                          <a:pt x="62734" y="12638"/>
                        </a:cubicBezTo>
                        <a:cubicBezTo>
                          <a:pt x="66214" y="9662"/>
                          <a:pt x="69740" y="6915"/>
                          <a:pt x="73312" y="4808"/>
                        </a:cubicBezTo>
                        <a:cubicBezTo>
                          <a:pt x="76884" y="2656"/>
                          <a:pt x="80456" y="1053"/>
                          <a:pt x="83982" y="0"/>
                        </a:cubicBezTo>
                        <a:lnTo>
                          <a:pt x="83707" y="1832"/>
                        </a:lnTo>
                        <a:close/>
                      </a:path>
                    </a:pathLst>
                  </a:custGeom>
                  <a:solidFill>
                    <a:srgbClr val="A0BDAB"/>
                  </a:solidFill>
                  <a:ln w="4577" cap="flat">
                    <a:noFill/>
                    <a:prstDash val="solid"/>
                    <a:miter/>
                  </a:ln>
                </p:spPr>
                <p:txBody>
                  <a:bodyPr rtlCol="0" anchor="ctr"/>
                  <a:lstStyle/>
                  <a:p>
                    <a:endParaRPr lang="th-TH"/>
                  </a:p>
                </p:txBody>
              </p:sp>
              <p:sp>
                <p:nvSpPr>
                  <p:cNvPr id="5265" name="Freeform: Shape 5264">
                    <a:extLst>
                      <a:ext uri="{FF2B5EF4-FFF2-40B4-BE49-F238E27FC236}">
                        <a16:creationId xmlns:a16="http://schemas.microsoft.com/office/drawing/2014/main" id="{0FEC87D3-6EB5-48B7-ACA1-2892AF640779}"/>
                      </a:ext>
                    </a:extLst>
                  </p:cNvPr>
                  <p:cNvSpPr/>
                  <p:nvPr/>
                </p:nvSpPr>
                <p:spPr>
                  <a:xfrm>
                    <a:off x="9376869" y="2318371"/>
                    <a:ext cx="48035" cy="33839"/>
                  </a:xfrm>
                  <a:custGeom>
                    <a:avLst/>
                    <a:gdLst>
                      <a:gd name="connsiteX0" fmla="*/ 48035 w 48035"/>
                      <a:gd name="connsiteY0" fmla="*/ 0 h 33839"/>
                      <a:gd name="connsiteX1" fmla="*/ 45288 w 48035"/>
                      <a:gd name="connsiteY1" fmla="*/ 6503 h 33839"/>
                      <a:gd name="connsiteX2" fmla="*/ 42449 w 48035"/>
                      <a:gd name="connsiteY2" fmla="*/ 10120 h 33839"/>
                      <a:gd name="connsiteX3" fmla="*/ 36358 w 48035"/>
                      <a:gd name="connsiteY3" fmla="*/ 14928 h 33839"/>
                      <a:gd name="connsiteX4" fmla="*/ 24224 w 48035"/>
                      <a:gd name="connsiteY4" fmla="*/ 22346 h 33839"/>
                      <a:gd name="connsiteX5" fmla="*/ 0 w 48035"/>
                      <a:gd name="connsiteY5" fmla="*/ 33840 h 33839"/>
                      <a:gd name="connsiteX6" fmla="*/ 24178 w 48035"/>
                      <a:gd name="connsiteY6" fmla="*/ 21476 h 33839"/>
                      <a:gd name="connsiteX7" fmla="*/ 36221 w 48035"/>
                      <a:gd name="connsiteY7" fmla="*/ 13692 h 33839"/>
                      <a:gd name="connsiteX8" fmla="*/ 41991 w 48035"/>
                      <a:gd name="connsiteY8" fmla="*/ 8884 h 33839"/>
                      <a:gd name="connsiteX9" fmla="*/ 46387 w 48035"/>
                      <a:gd name="connsiteY9" fmla="*/ 916 h 33839"/>
                      <a:gd name="connsiteX10" fmla="*/ 48035 w 48035"/>
                      <a:gd name="connsiteY10" fmla="*/ 0 h 3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035" h="33839">
                        <a:moveTo>
                          <a:pt x="48035" y="0"/>
                        </a:moveTo>
                        <a:cubicBezTo>
                          <a:pt x="47623" y="1649"/>
                          <a:pt x="46158" y="5129"/>
                          <a:pt x="45288" y="6503"/>
                        </a:cubicBezTo>
                        <a:cubicBezTo>
                          <a:pt x="44418" y="7922"/>
                          <a:pt x="43456" y="9113"/>
                          <a:pt x="42449" y="10120"/>
                        </a:cubicBezTo>
                        <a:cubicBezTo>
                          <a:pt x="40434" y="12181"/>
                          <a:pt x="38373" y="13646"/>
                          <a:pt x="36358" y="14928"/>
                        </a:cubicBezTo>
                        <a:cubicBezTo>
                          <a:pt x="32329" y="17584"/>
                          <a:pt x="28253" y="20057"/>
                          <a:pt x="24224" y="22346"/>
                        </a:cubicBezTo>
                        <a:cubicBezTo>
                          <a:pt x="16119" y="26925"/>
                          <a:pt x="8013" y="30772"/>
                          <a:pt x="0" y="33840"/>
                        </a:cubicBezTo>
                        <a:cubicBezTo>
                          <a:pt x="8059" y="30451"/>
                          <a:pt x="16119" y="26330"/>
                          <a:pt x="24178" y="21476"/>
                        </a:cubicBezTo>
                        <a:cubicBezTo>
                          <a:pt x="28207" y="19049"/>
                          <a:pt x="32237" y="16439"/>
                          <a:pt x="36221" y="13692"/>
                        </a:cubicBezTo>
                        <a:cubicBezTo>
                          <a:pt x="38236" y="12318"/>
                          <a:pt x="40205" y="10853"/>
                          <a:pt x="41991" y="8884"/>
                        </a:cubicBezTo>
                        <a:cubicBezTo>
                          <a:pt x="43777" y="6960"/>
                          <a:pt x="45746" y="3572"/>
                          <a:pt x="46387" y="916"/>
                        </a:cubicBezTo>
                        <a:lnTo>
                          <a:pt x="48035" y="0"/>
                        </a:lnTo>
                        <a:close/>
                      </a:path>
                    </a:pathLst>
                  </a:custGeom>
                  <a:solidFill>
                    <a:srgbClr val="A0BDAB"/>
                  </a:solidFill>
                  <a:ln w="4577" cap="flat">
                    <a:noFill/>
                    <a:prstDash val="solid"/>
                    <a:miter/>
                  </a:ln>
                </p:spPr>
                <p:txBody>
                  <a:bodyPr rtlCol="0" anchor="ctr"/>
                  <a:lstStyle/>
                  <a:p>
                    <a:endParaRPr lang="th-TH"/>
                  </a:p>
                </p:txBody>
              </p:sp>
              <p:sp>
                <p:nvSpPr>
                  <p:cNvPr id="5266" name="Freeform: Shape 5265">
                    <a:extLst>
                      <a:ext uri="{FF2B5EF4-FFF2-40B4-BE49-F238E27FC236}">
                        <a16:creationId xmlns:a16="http://schemas.microsoft.com/office/drawing/2014/main" id="{C3DB6E7F-8EF3-41CB-9BDA-94508F9FEDB8}"/>
                      </a:ext>
                    </a:extLst>
                  </p:cNvPr>
                  <p:cNvSpPr/>
                  <p:nvPr/>
                </p:nvSpPr>
                <p:spPr>
                  <a:xfrm>
                    <a:off x="9656104" y="2278944"/>
                    <a:ext cx="45745" cy="97169"/>
                  </a:xfrm>
                  <a:custGeom>
                    <a:avLst/>
                    <a:gdLst>
                      <a:gd name="connsiteX0" fmla="*/ 44509 w 45745"/>
                      <a:gd name="connsiteY0" fmla="*/ 97170 h 97169"/>
                      <a:gd name="connsiteX1" fmla="*/ 42174 w 45745"/>
                      <a:gd name="connsiteY1" fmla="*/ 81921 h 97169"/>
                      <a:gd name="connsiteX2" fmla="*/ 37045 w 45745"/>
                      <a:gd name="connsiteY2" fmla="*/ 69099 h 97169"/>
                      <a:gd name="connsiteX3" fmla="*/ 25735 w 45745"/>
                      <a:gd name="connsiteY3" fmla="*/ 44601 h 97169"/>
                      <a:gd name="connsiteX4" fmla="*/ 14379 w 45745"/>
                      <a:gd name="connsiteY4" fmla="*/ 20102 h 97169"/>
                      <a:gd name="connsiteX5" fmla="*/ 8059 w 45745"/>
                      <a:gd name="connsiteY5" fmla="*/ 8746 h 97169"/>
                      <a:gd name="connsiteX6" fmla="*/ 0 w 45745"/>
                      <a:gd name="connsiteY6" fmla="*/ 0 h 97169"/>
                      <a:gd name="connsiteX7" fmla="*/ 8197 w 45745"/>
                      <a:gd name="connsiteY7" fmla="*/ 8563 h 97169"/>
                      <a:gd name="connsiteX8" fmla="*/ 14653 w 45745"/>
                      <a:gd name="connsiteY8" fmla="*/ 19782 h 97169"/>
                      <a:gd name="connsiteX9" fmla="*/ 26284 w 45745"/>
                      <a:gd name="connsiteY9" fmla="*/ 43914 h 97169"/>
                      <a:gd name="connsiteX10" fmla="*/ 37870 w 45745"/>
                      <a:gd name="connsiteY10" fmla="*/ 68092 h 97169"/>
                      <a:gd name="connsiteX11" fmla="*/ 43181 w 45745"/>
                      <a:gd name="connsiteY11" fmla="*/ 80868 h 97169"/>
                      <a:gd name="connsiteX12" fmla="*/ 45746 w 45745"/>
                      <a:gd name="connsiteY12" fmla="*/ 96528 h 97169"/>
                      <a:gd name="connsiteX13" fmla="*/ 44509 w 45745"/>
                      <a:gd name="connsiteY13" fmla="*/ 97170 h 9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745" h="97169">
                        <a:moveTo>
                          <a:pt x="44509" y="97170"/>
                        </a:moveTo>
                        <a:cubicBezTo>
                          <a:pt x="44509" y="91537"/>
                          <a:pt x="43594" y="86500"/>
                          <a:pt x="42174" y="81921"/>
                        </a:cubicBezTo>
                        <a:cubicBezTo>
                          <a:pt x="40800" y="77342"/>
                          <a:pt x="38923" y="73220"/>
                          <a:pt x="37045" y="69099"/>
                        </a:cubicBezTo>
                        <a:lnTo>
                          <a:pt x="25735" y="44601"/>
                        </a:lnTo>
                        <a:cubicBezTo>
                          <a:pt x="21934" y="36450"/>
                          <a:pt x="18225" y="28208"/>
                          <a:pt x="14379" y="20102"/>
                        </a:cubicBezTo>
                        <a:cubicBezTo>
                          <a:pt x="12455" y="16119"/>
                          <a:pt x="10395" y="12181"/>
                          <a:pt x="8059" y="8746"/>
                        </a:cubicBezTo>
                        <a:cubicBezTo>
                          <a:pt x="5724" y="5266"/>
                          <a:pt x="3068" y="2244"/>
                          <a:pt x="0" y="0"/>
                        </a:cubicBezTo>
                        <a:cubicBezTo>
                          <a:pt x="3114" y="2198"/>
                          <a:pt x="5816" y="5129"/>
                          <a:pt x="8197" y="8563"/>
                        </a:cubicBezTo>
                        <a:cubicBezTo>
                          <a:pt x="10578" y="11951"/>
                          <a:pt x="12684" y="15798"/>
                          <a:pt x="14653" y="19782"/>
                        </a:cubicBezTo>
                        <a:cubicBezTo>
                          <a:pt x="18591" y="27750"/>
                          <a:pt x="22392" y="35855"/>
                          <a:pt x="26284" y="43914"/>
                        </a:cubicBezTo>
                        <a:lnTo>
                          <a:pt x="37870" y="68092"/>
                        </a:lnTo>
                        <a:cubicBezTo>
                          <a:pt x="39793" y="72121"/>
                          <a:pt x="41716" y="76243"/>
                          <a:pt x="43181" y="80868"/>
                        </a:cubicBezTo>
                        <a:cubicBezTo>
                          <a:pt x="44647" y="85493"/>
                          <a:pt x="45700" y="90667"/>
                          <a:pt x="45746" y="96528"/>
                        </a:cubicBezTo>
                        <a:lnTo>
                          <a:pt x="44509" y="97170"/>
                        </a:lnTo>
                        <a:close/>
                      </a:path>
                    </a:pathLst>
                  </a:custGeom>
                  <a:solidFill>
                    <a:srgbClr val="A0BDAB"/>
                  </a:solidFill>
                  <a:ln w="4577" cap="flat">
                    <a:noFill/>
                    <a:prstDash val="solid"/>
                    <a:miter/>
                  </a:ln>
                </p:spPr>
                <p:txBody>
                  <a:bodyPr rtlCol="0" anchor="ctr"/>
                  <a:lstStyle/>
                  <a:p>
                    <a:endParaRPr lang="th-TH"/>
                  </a:p>
                </p:txBody>
              </p:sp>
              <p:sp>
                <p:nvSpPr>
                  <p:cNvPr id="5267" name="Freeform: Shape 5266">
                    <a:extLst>
                      <a:ext uri="{FF2B5EF4-FFF2-40B4-BE49-F238E27FC236}">
                        <a16:creationId xmlns:a16="http://schemas.microsoft.com/office/drawing/2014/main" id="{B9F0E602-E35F-4C87-B0FA-1AA606544B37}"/>
                      </a:ext>
                    </a:extLst>
                  </p:cNvPr>
                  <p:cNvSpPr/>
                  <p:nvPr/>
                </p:nvSpPr>
                <p:spPr>
                  <a:xfrm>
                    <a:off x="9587417" y="2248951"/>
                    <a:ext cx="58384" cy="125926"/>
                  </a:xfrm>
                  <a:custGeom>
                    <a:avLst/>
                    <a:gdLst>
                      <a:gd name="connsiteX0" fmla="*/ 57102 w 58384"/>
                      <a:gd name="connsiteY0" fmla="*/ 125926 h 125926"/>
                      <a:gd name="connsiteX1" fmla="*/ 48035 w 58384"/>
                      <a:gd name="connsiteY1" fmla="*/ 88561 h 125926"/>
                      <a:gd name="connsiteX2" fmla="*/ 41533 w 58384"/>
                      <a:gd name="connsiteY2" fmla="*/ 71984 h 125926"/>
                      <a:gd name="connsiteX3" fmla="*/ 32832 w 58384"/>
                      <a:gd name="connsiteY3" fmla="*/ 58201 h 125926"/>
                      <a:gd name="connsiteX4" fmla="*/ 27978 w 58384"/>
                      <a:gd name="connsiteY4" fmla="*/ 51973 h 125926"/>
                      <a:gd name="connsiteX5" fmla="*/ 23445 w 58384"/>
                      <a:gd name="connsiteY5" fmla="*/ 45242 h 125926"/>
                      <a:gd name="connsiteX6" fmla="*/ 15432 w 58384"/>
                      <a:gd name="connsiteY6" fmla="*/ 30406 h 125926"/>
                      <a:gd name="connsiteX7" fmla="*/ 0 w 58384"/>
                      <a:gd name="connsiteY7" fmla="*/ 0 h 125926"/>
                      <a:gd name="connsiteX8" fmla="*/ 15706 w 58384"/>
                      <a:gd name="connsiteY8" fmla="*/ 30039 h 125926"/>
                      <a:gd name="connsiteX9" fmla="*/ 23857 w 58384"/>
                      <a:gd name="connsiteY9" fmla="*/ 44692 h 125926"/>
                      <a:gd name="connsiteX10" fmla="*/ 28437 w 58384"/>
                      <a:gd name="connsiteY10" fmla="*/ 51286 h 125926"/>
                      <a:gd name="connsiteX11" fmla="*/ 33336 w 58384"/>
                      <a:gd name="connsiteY11" fmla="*/ 57377 h 125926"/>
                      <a:gd name="connsiteX12" fmla="*/ 42220 w 58384"/>
                      <a:gd name="connsiteY12" fmla="*/ 71023 h 125926"/>
                      <a:gd name="connsiteX13" fmla="*/ 48951 w 58384"/>
                      <a:gd name="connsiteY13" fmla="*/ 87553 h 125926"/>
                      <a:gd name="connsiteX14" fmla="*/ 58384 w 58384"/>
                      <a:gd name="connsiteY14" fmla="*/ 124736 h 125926"/>
                      <a:gd name="connsiteX15" fmla="*/ 57102 w 58384"/>
                      <a:gd name="connsiteY15" fmla="*/ 125926 h 12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84" h="125926">
                        <a:moveTo>
                          <a:pt x="57102" y="125926"/>
                        </a:moveTo>
                        <a:cubicBezTo>
                          <a:pt x="54446" y="113105"/>
                          <a:pt x="51744" y="100329"/>
                          <a:pt x="48035" y="88561"/>
                        </a:cubicBezTo>
                        <a:cubicBezTo>
                          <a:pt x="46158" y="82699"/>
                          <a:pt x="44051" y="77113"/>
                          <a:pt x="41533" y="71984"/>
                        </a:cubicBezTo>
                        <a:cubicBezTo>
                          <a:pt x="39014" y="66855"/>
                          <a:pt x="36084" y="62276"/>
                          <a:pt x="32832" y="58201"/>
                        </a:cubicBezTo>
                        <a:cubicBezTo>
                          <a:pt x="31230" y="56140"/>
                          <a:pt x="29581" y="54125"/>
                          <a:pt x="27978" y="51973"/>
                        </a:cubicBezTo>
                        <a:cubicBezTo>
                          <a:pt x="26376" y="49867"/>
                          <a:pt x="24865" y="47623"/>
                          <a:pt x="23445" y="45242"/>
                        </a:cubicBezTo>
                        <a:cubicBezTo>
                          <a:pt x="20606" y="40525"/>
                          <a:pt x="17996" y="35443"/>
                          <a:pt x="15432" y="30406"/>
                        </a:cubicBezTo>
                        <a:lnTo>
                          <a:pt x="0" y="0"/>
                        </a:lnTo>
                        <a:lnTo>
                          <a:pt x="15706" y="30039"/>
                        </a:lnTo>
                        <a:cubicBezTo>
                          <a:pt x="18317" y="35031"/>
                          <a:pt x="20927" y="40067"/>
                          <a:pt x="23857" y="44692"/>
                        </a:cubicBezTo>
                        <a:cubicBezTo>
                          <a:pt x="25323" y="47028"/>
                          <a:pt x="26834" y="49226"/>
                          <a:pt x="28437" y="51286"/>
                        </a:cubicBezTo>
                        <a:cubicBezTo>
                          <a:pt x="30039" y="53347"/>
                          <a:pt x="31688" y="55362"/>
                          <a:pt x="33336" y="57377"/>
                        </a:cubicBezTo>
                        <a:cubicBezTo>
                          <a:pt x="36633" y="61406"/>
                          <a:pt x="39656" y="65940"/>
                          <a:pt x="42220" y="71023"/>
                        </a:cubicBezTo>
                        <a:cubicBezTo>
                          <a:pt x="44830" y="76105"/>
                          <a:pt x="47028" y="81692"/>
                          <a:pt x="48951" y="87553"/>
                        </a:cubicBezTo>
                        <a:cubicBezTo>
                          <a:pt x="52798" y="99276"/>
                          <a:pt x="55591" y="112006"/>
                          <a:pt x="58384" y="124736"/>
                        </a:cubicBezTo>
                        <a:lnTo>
                          <a:pt x="57102" y="125926"/>
                        </a:lnTo>
                        <a:close/>
                      </a:path>
                    </a:pathLst>
                  </a:custGeom>
                  <a:solidFill>
                    <a:srgbClr val="A0BDAB"/>
                  </a:solidFill>
                  <a:ln w="4577" cap="flat">
                    <a:noFill/>
                    <a:prstDash val="solid"/>
                    <a:miter/>
                  </a:ln>
                </p:spPr>
                <p:txBody>
                  <a:bodyPr rtlCol="0" anchor="ctr"/>
                  <a:lstStyle/>
                  <a:p>
                    <a:endParaRPr lang="th-TH"/>
                  </a:p>
                </p:txBody>
              </p:sp>
              <p:sp>
                <p:nvSpPr>
                  <p:cNvPr id="5268" name="Freeform: Shape 5267">
                    <a:extLst>
                      <a:ext uri="{FF2B5EF4-FFF2-40B4-BE49-F238E27FC236}">
                        <a16:creationId xmlns:a16="http://schemas.microsoft.com/office/drawing/2014/main" id="{2C9D5E16-AE4A-49CD-8C0A-7114CD9BACC4}"/>
                      </a:ext>
                    </a:extLst>
                  </p:cNvPr>
                  <p:cNvSpPr/>
                  <p:nvPr/>
                </p:nvSpPr>
                <p:spPr>
                  <a:xfrm>
                    <a:off x="9534895" y="2242540"/>
                    <a:ext cx="44234" cy="122446"/>
                  </a:xfrm>
                  <a:custGeom>
                    <a:avLst/>
                    <a:gdLst>
                      <a:gd name="connsiteX0" fmla="*/ 42952 w 44234"/>
                      <a:gd name="connsiteY0" fmla="*/ 122446 h 122446"/>
                      <a:gd name="connsiteX1" fmla="*/ 40983 w 44234"/>
                      <a:gd name="connsiteY1" fmla="*/ 103992 h 122446"/>
                      <a:gd name="connsiteX2" fmla="*/ 40205 w 44234"/>
                      <a:gd name="connsiteY2" fmla="*/ 99596 h 122446"/>
                      <a:gd name="connsiteX3" fmla="*/ 39335 w 44234"/>
                      <a:gd name="connsiteY3" fmla="*/ 95292 h 122446"/>
                      <a:gd name="connsiteX4" fmla="*/ 38373 w 44234"/>
                      <a:gd name="connsiteY4" fmla="*/ 91033 h 122446"/>
                      <a:gd name="connsiteX5" fmla="*/ 37320 w 44234"/>
                      <a:gd name="connsiteY5" fmla="*/ 86912 h 122446"/>
                      <a:gd name="connsiteX6" fmla="*/ 32329 w 44234"/>
                      <a:gd name="connsiteY6" fmla="*/ 71068 h 122446"/>
                      <a:gd name="connsiteX7" fmla="*/ 29490 w 44234"/>
                      <a:gd name="connsiteY7" fmla="*/ 63513 h 122446"/>
                      <a:gd name="connsiteX8" fmla="*/ 26467 w 44234"/>
                      <a:gd name="connsiteY8" fmla="*/ 56186 h 122446"/>
                      <a:gd name="connsiteX9" fmla="*/ 13371 w 44234"/>
                      <a:gd name="connsiteY9" fmla="*/ 27933 h 122446"/>
                      <a:gd name="connsiteX10" fmla="*/ 0 w 44234"/>
                      <a:gd name="connsiteY10" fmla="*/ 0 h 122446"/>
                      <a:gd name="connsiteX11" fmla="*/ 13646 w 44234"/>
                      <a:gd name="connsiteY11" fmla="*/ 27567 h 122446"/>
                      <a:gd name="connsiteX12" fmla="*/ 27017 w 44234"/>
                      <a:gd name="connsiteY12" fmla="*/ 55454 h 122446"/>
                      <a:gd name="connsiteX13" fmla="*/ 30131 w 44234"/>
                      <a:gd name="connsiteY13" fmla="*/ 62734 h 122446"/>
                      <a:gd name="connsiteX14" fmla="*/ 33061 w 44234"/>
                      <a:gd name="connsiteY14" fmla="*/ 70244 h 122446"/>
                      <a:gd name="connsiteX15" fmla="*/ 38236 w 44234"/>
                      <a:gd name="connsiteY15" fmla="*/ 86042 h 122446"/>
                      <a:gd name="connsiteX16" fmla="*/ 39335 w 44234"/>
                      <a:gd name="connsiteY16" fmla="*/ 90163 h 122446"/>
                      <a:gd name="connsiteX17" fmla="*/ 40342 w 44234"/>
                      <a:gd name="connsiteY17" fmla="*/ 94422 h 122446"/>
                      <a:gd name="connsiteX18" fmla="*/ 41258 w 44234"/>
                      <a:gd name="connsiteY18" fmla="*/ 98726 h 122446"/>
                      <a:gd name="connsiteX19" fmla="*/ 42082 w 44234"/>
                      <a:gd name="connsiteY19" fmla="*/ 103122 h 122446"/>
                      <a:gd name="connsiteX20" fmla="*/ 44234 w 44234"/>
                      <a:gd name="connsiteY20" fmla="*/ 121668 h 122446"/>
                      <a:gd name="connsiteX21" fmla="*/ 42952 w 44234"/>
                      <a:gd name="connsiteY21" fmla="*/ 122446 h 12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234" h="122446">
                        <a:moveTo>
                          <a:pt x="42952" y="122446"/>
                        </a:moveTo>
                        <a:cubicBezTo>
                          <a:pt x="42586" y="116081"/>
                          <a:pt x="41991" y="109899"/>
                          <a:pt x="40983" y="103992"/>
                        </a:cubicBezTo>
                        <a:cubicBezTo>
                          <a:pt x="40754" y="102481"/>
                          <a:pt x="40479" y="101062"/>
                          <a:pt x="40205" y="99596"/>
                        </a:cubicBezTo>
                        <a:cubicBezTo>
                          <a:pt x="39930" y="98131"/>
                          <a:pt x="39655" y="96666"/>
                          <a:pt x="39335" y="95292"/>
                        </a:cubicBezTo>
                        <a:lnTo>
                          <a:pt x="38373" y="91033"/>
                        </a:lnTo>
                        <a:lnTo>
                          <a:pt x="37320" y="86912"/>
                        </a:lnTo>
                        <a:cubicBezTo>
                          <a:pt x="35854" y="81463"/>
                          <a:pt x="34206" y="76151"/>
                          <a:pt x="32329" y="71068"/>
                        </a:cubicBezTo>
                        <a:cubicBezTo>
                          <a:pt x="31459" y="68504"/>
                          <a:pt x="30451" y="66031"/>
                          <a:pt x="29490" y="63513"/>
                        </a:cubicBezTo>
                        <a:cubicBezTo>
                          <a:pt x="28482" y="61086"/>
                          <a:pt x="27521" y="58567"/>
                          <a:pt x="26467" y="56186"/>
                        </a:cubicBezTo>
                        <a:cubicBezTo>
                          <a:pt x="22346" y="46524"/>
                          <a:pt x="17813" y="37274"/>
                          <a:pt x="13371" y="27933"/>
                        </a:cubicBezTo>
                        <a:lnTo>
                          <a:pt x="0" y="0"/>
                        </a:lnTo>
                        <a:lnTo>
                          <a:pt x="13646" y="27567"/>
                        </a:lnTo>
                        <a:cubicBezTo>
                          <a:pt x="18179" y="36771"/>
                          <a:pt x="22804" y="45883"/>
                          <a:pt x="27017" y="55454"/>
                        </a:cubicBezTo>
                        <a:cubicBezTo>
                          <a:pt x="28116" y="57835"/>
                          <a:pt x="29123" y="60307"/>
                          <a:pt x="30131" y="62734"/>
                        </a:cubicBezTo>
                        <a:cubicBezTo>
                          <a:pt x="31092" y="65207"/>
                          <a:pt x="32145" y="67680"/>
                          <a:pt x="33061" y="70244"/>
                        </a:cubicBezTo>
                        <a:cubicBezTo>
                          <a:pt x="34984" y="75281"/>
                          <a:pt x="36679" y="80593"/>
                          <a:pt x="38236" y="86042"/>
                        </a:cubicBezTo>
                        <a:lnTo>
                          <a:pt x="39335" y="90163"/>
                        </a:lnTo>
                        <a:lnTo>
                          <a:pt x="40342" y="94422"/>
                        </a:lnTo>
                        <a:cubicBezTo>
                          <a:pt x="40708" y="95842"/>
                          <a:pt x="40983" y="97261"/>
                          <a:pt x="41258" y="98726"/>
                        </a:cubicBezTo>
                        <a:cubicBezTo>
                          <a:pt x="41533" y="100192"/>
                          <a:pt x="41853" y="101611"/>
                          <a:pt x="42082" y="103122"/>
                        </a:cubicBezTo>
                        <a:cubicBezTo>
                          <a:pt x="43090" y="109075"/>
                          <a:pt x="43777" y="115303"/>
                          <a:pt x="44234" y="121668"/>
                        </a:cubicBezTo>
                        <a:lnTo>
                          <a:pt x="42952" y="122446"/>
                        </a:lnTo>
                        <a:close/>
                      </a:path>
                    </a:pathLst>
                  </a:custGeom>
                  <a:solidFill>
                    <a:srgbClr val="A0BDAB"/>
                  </a:solidFill>
                  <a:ln w="4577" cap="flat">
                    <a:noFill/>
                    <a:prstDash val="solid"/>
                    <a:miter/>
                  </a:ln>
                </p:spPr>
                <p:txBody>
                  <a:bodyPr rtlCol="0" anchor="ctr"/>
                  <a:lstStyle/>
                  <a:p>
                    <a:endParaRPr lang="th-TH"/>
                  </a:p>
                </p:txBody>
              </p:sp>
              <p:sp>
                <p:nvSpPr>
                  <p:cNvPr id="5269" name="Freeform: Shape 5268">
                    <a:extLst>
                      <a:ext uri="{FF2B5EF4-FFF2-40B4-BE49-F238E27FC236}">
                        <a16:creationId xmlns:a16="http://schemas.microsoft.com/office/drawing/2014/main" id="{BB07497D-F50C-49CB-A389-D1FC33FC7854}"/>
                      </a:ext>
                    </a:extLst>
                  </p:cNvPr>
                  <p:cNvSpPr/>
                  <p:nvPr/>
                </p:nvSpPr>
                <p:spPr>
                  <a:xfrm>
                    <a:off x="9490660" y="2240846"/>
                    <a:ext cx="45974" cy="114844"/>
                  </a:xfrm>
                  <a:custGeom>
                    <a:avLst/>
                    <a:gdLst>
                      <a:gd name="connsiteX0" fmla="*/ 44784 w 45974"/>
                      <a:gd name="connsiteY0" fmla="*/ 114845 h 114844"/>
                      <a:gd name="connsiteX1" fmla="*/ 34344 w 45974"/>
                      <a:gd name="connsiteY1" fmla="*/ 85309 h 114844"/>
                      <a:gd name="connsiteX2" fmla="*/ 22942 w 45974"/>
                      <a:gd name="connsiteY2" fmla="*/ 56827 h 114844"/>
                      <a:gd name="connsiteX3" fmla="*/ 0 w 45974"/>
                      <a:gd name="connsiteY3" fmla="*/ 0 h 114844"/>
                      <a:gd name="connsiteX4" fmla="*/ 23491 w 45974"/>
                      <a:gd name="connsiteY4" fmla="*/ 56186 h 114844"/>
                      <a:gd name="connsiteX5" fmla="*/ 35214 w 45974"/>
                      <a:gd name="connsiteY5" fmla="*/ 84348 h 114844"/>
                      <a:gd name="connsiteX6" fmla="*/ 45975 w 45974"/>
                      <a:gd name="connsiteY6" fmla="*/ 113608 h 114844"/>
                      <a:gd name="connsiteX7" fmla="*/ 44784 w 45974"/>
                      <a:gd name="connsiteY7" fmla="*/ 114845 h 11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74" h="114844">
                        <a:moveTo>
                          <a:pt x="44784" y="114845"/>
                        </a:moveTo>
                        <a:cubicBezTo>
                          <a:pt x="41670" y="104634"/>
                          <a:pt x="38098" y="94880"/>
                          <a:pt x="34344" y="85309"/>
                        </a:cubicBezTo>
                        <a:cubicBezTo>
                          <a:pt x="30589" y="75739"/>
                          <a:pt x="26742" y="66306"/>
                          <a:pt x="22942" y="56827"/>
                        </a:cubicBezTo>
                        <a:lnTo>
                          <a:pt x="0" y="0"/>
                        </a:lnTo>
                        <a:lnTo>
                          <a:pt x="23491" y="56186"/>
                        </a:lnTo>
                        <a:cubicBezTo>
                          <a:pt x="27383" y="65573"/>
                          <a:pt x="31367" y="74869"/>
                          <a:pt x="35214" y="84348"/>
                        </a:cubicBezTo>
                        <a:cubicBezTo>
                          <a:pt x="39060" y="93827"/>
                          <a:pt x="42723" y="103489"/>
                          <a:pt x="45975" y="113608"/>
                        </a:cubicBezTo>
                        <a:lnTo>
                          <a:pt x="44784" y="114845"/>
                        </a:lnTo>
                        <a:close/>
                      </a:path>
                    </a:pathLst>
                  </a:custGeom>
                  <a:solidFill>
                    <a:srgbClr val="A0BDAB"/>
                  </a:solidFill>
                  <a:ln w="4577" cap="flat">
                    <a:noFill/>
                    <a:prstDash val="solid"/>
                    <a:miter/>
                  </a:ln>
                </p:spPr>
                <p:txBody>
                  <a:bodyPr rtlCol="0" anchor="ctr"/>
                  <a:lstStyle/>
                  <a:p>
                    <a:endParaRPr lang="th-TH"/>
                  </a:p>
                </p:txBody>
              </p:sp>
              <p:sp>
                <p:nvSpPr>
                  <p:cNvPr id="5270" name="Freeform: Shape 5269">
                    <a:extLst>
                      <a:ext uri="{FF2B5EF4-FFF2-40B4-BE49-F238E27FC236}">
                        <a16:creationId xmlns:a16="http://schemas.microsoft.com/office/drawing/2014/main" id="{D6BD4F51-7880-4FB5-ABC6-6423C87A0C77}"/>
                      </a:ext>
                    </a:extLst>
                  </p:cNvPr>
                  <p:cNvSpPr/>
                  <p:nvPr/>
                </p:nvSpPr>
                <p:spPr>
                  <a:xfrm>
                    <a:off x="9453661" y="2243456"/>
                    <a:ext cx="32511" cy="94834"/>
                  </a:xfrm>
                  <a:custGeom>
                    <a:avLst/>
                    <a:gdLst>
                      <a:gd name="connsiteX0" fmla="*/ 31275 w 32511"/>
                      <a:gd name="connsiteY0" fmla="*/ 94834 h 94834"/>
                      <a:gd name="connsiteX1" fmla="*/ 0 w 32511"/>
                      <a:gd name="connsiteY1" fmla="*/ 0 h 94834"/>
                      <a:gd name="connsiteX2" fmla="*/ 32512 w 32511"/>
                      <a:gd name="connsiteY2" fmla="*/ 93735 h 94834"/>
                      <a:gd name="connsiteX3" fmla="*/ 31275 w 32511"/>
                      <a:gd name="connsiteY3" fmla="*/ 94834 h 94834"/>
                    </a:gdLst>
                    <a:ahLst/>
                    <a:cxnLst>
                      <a:cxn ang="0">
                        <a:pos x="connsiteX0" y="connsiteY0"/>
                      </a:cxn>
                      <a:cxn ang="0">
                        <a:pos x="connsiteX1" y="connsiteY1"/>
                      </a:cxn>
                      <a:cxn ang="0">
                        <a:pos x="connsiteX2" y="connsiteY2"/>
                      </a:cxn>
                      <a:cxn ang="0">
                        <a:pos x="connsiteX3" y="connsiteY3"/>
                      </a:cxn>
                    </a:cxnLst>
                    <a:rect l="l" t="t" r="r" b="b"/>
                    <a:pathLst>
                      <a:path w="32511" h="94834">
                        <a:moveTo>
                          <a:pt x="31275" y="94834"/>
                        </a:moveTo>
                        <a:cubicBezTo>
                          <a:pt x="24636" y="59483"/>
                          <a:pt x="14058" y="27521"/>
                          <a:pt x="0" y="0"/>
                        </a:cubicBezTo>
                        <a:cubicBezTo>
                          <a:pt x="14424" y="27017"/>
                          <a:pt x="25414" y="58613"/>
                          <a:pt x="32512" y="93735"/>
                        </a:cubicBezTo>
                        <a:lnTo>
                          <a:pt x="31275" y="94834"/>
                        </a:lnTo>
                        <a:close/>
                      </a:path>
                    </a:pathLst>
                  </a:custGeom>
                  <a:solidFill>
                    <a:srgbClr val="A0BDAB"/>
                  </a:solidFill>
                  <a:ln w="4577" cap="flat">
                    <a:noFill/>
                    <a:prstDash val="solid"/>
                    <a:miter/>
                  </a:ln>
                </p:spPr>
                <p:txBody>
                  <a:bodyPr rtlCol="0" anchor="ctr"/>
                  <a:lstStyle/>
                  <a:p>
                    <a:endParaRPr lang="th-TH"/>
                  </a:p>
                </p:txBody>
              </p:sp>
              <p:sp>
                <p:nvSpPr>
                  <p:cNvPr id="5271" name="Freeform: Shape 5270">
                    <a:extLst>
                      <a:ext uri="{FF2B5EF4-FFF2-40B4-BE49-F238E27FC236}">
                        <a16:creationId xmlns:a16="http://schemas.microsoft.com/office/drawing/2014/main" id="{DCF0072B-C478-40BB-8BDF-4E4B8367EA4D}"/>
                      </a:ext>
                    </a:extLst>
                  </p:cNvPr>
                  <p:cNvSpPr/>
                  <p:nvPr/>
                </p:nvSpPr>
                <p:spPr>
                  <a:xfrm>
                    <a:off x="9401138" y="2255866"/>
                    <a:ext cx="32740" cy="62963"/>
                  </a:xfrm>
                  <a:custGeom>
                    <a:avLst/>
                    <a:gdLst>
                      <a:gd name="connsiteX0" fmla="*/ 31505 w 32740"/>
                      <a:gd name="connsiteY0" fmla="*/ 62963 h 62963"/>
                      <a:gd name="connsiteX1" fmla="*/ 0 w 32740"/>
                      <a:gd name="connsiteY1" fmla="*/ 0 h 62963"/>
                      <a:gd name="connsiteX2" fmla="*/ 32741 w 32740"/>
                      <a:gd name="connsiteY2" fmla="*/ 61818 h 62963"/>
                      <a:gd name="connsiteX3" fmla="*/ 31505 w 32740"/>
                      <a:gd name="connsiteY3" fmla="*/ 62963 h 62963"/>
                    </a:gdLst>
                    <a:ahLst/>
                    <a:cxnLst>
                      <a:cxn ang="0">
                        <a:pos x="connsiteX0" y="connsiteY0"/>
                      </a:cxn>
                      <a:cxn ang="0">
                        <a:pos x="connsiteX1" y="connsiteY1"/>
                      </a:cxn>
                      <a:cxn ang="0">
                        <a:pos x="connsiteX2" y="connsiteY2"/>
                      </a:cxn>
                      <a:cxn ang="0">
                        <a:pos x="connsiteX3" y="connsiteY3"/>
                      </a:cxn>
                    </a:cxnLst>
                    <a:rect l="l" t="t" r="r" b="b"/>
                    <a:pathLst>
                      <a:path w="32740" h="62963">
                        <a:moveTo>
                          <a:pt x="31505" y="62963"/>
                        </a:moveTo>
                        <a:cubicBezTo>
                          <a:pt x="25826" y="36496"/>
                          <a:pt x="14928" y="14745"/>
                          <a:pt x="0" y="0"/>
                        </a:cubicBezTo>
                        <a:cubicBezTo>
                          <a:pt x="15294" y="14195"/>
                          <a:pt x="26605" y="35534"/>
                          <a:pt x="32741" y="61818"/>
                        </a:cubicBezTo>
                        <a:lnTo>
                          <a:pt x="31505" y="62963"/>
                        </a:lnTo>
                        <a:close/>
                      </a:path>
                    </a:pathLst>
                  </a:custGeom>
                  <a:solidFill>
                    <a:srgbClr val="A0BDAB"/>
                  </a:solidFill>
                  <a:ln w="4577" cap="flat">
                    <a:noFill/>
                    <a:prstDash val="solid"/>
                    <a:miter/>
                  </a:ln>
                </p:spPr>
                <p:txBody>
                  <a:bodyPr rtlCol="0" anchor="ctr"/>
                  <a:lstStyle/>
                  <a:p>
                    <a:endParaRPr lang="th-TH"/>
                  </a:p>
                </p:txBody>
              </p:sp>
            </p:grpSp>
          </p:grpSp>
        </p:grpSp>
        <p:grpSp>
          <p:nvGrpSpPr>
            <p:cNvPr id="4380" name="Graphic 3512">
              <a:extLst>
                <a:ext uri="{FF2B5EF4-FFF2-40B4-BE49-F238E27FC236}">
                  <a16:creationId xmlns:a16="http://schemas.microsoft.com/office/drawing/2014/main" id="{442D7CE1-9E0F-4E76-8508-7C088CAE247C}"/>
                </a:ext>
              </a:extLst>
            </p:cNvPr>
            <p:cNvGrpSpPr/>
            <p:nvPr/>
          </p:nvGrpSpPr>
          <p:grpSpPr>
            <a:xfrm flipH="1" flipV="1">
              <a:off x="8370871" y="5966153"/>
              <a:ext cx="1384102" cy="1408686"/>
              <a:chOff x="4692675" y="4122640"/>
              <a:chExt cx="2271848" cy="2312200"/>
            </a:xfrm>
          </p:grpSpPr>
          <p:grpSp>
            <p:nvGrpSpPr>
              <p:cNvPr id="5179" name="Graphic 3512">
                <a:extLst>
                  <a:ext uri="{FF2B5EF4-FFF2-40B4-BE49-F238E27FC236}">
                    <a16:creationId xmlns:a16="http://schemas.microsoft.com/office/drawing/2014/main" id="{ACCF957C-8A26-4B09-9F58-3087C3E84136}"/>
                  </a:ext>
                </a:extLst>
              </p:cNvPr>
              <p:cNvGrpSpPr/>
              <p:nvPr/>
            </p:nvGrpSpPr>
            <p:grpSpPr>
              <a:xfrm>
                <a:off x="4692675" y="4122640"/>
                <a:ext cx="2271848" cy="2312200"/>
                <a:chOff x="4692675" y="4122640"/>
                <a:chExt cx="2271848" cy="2312200"/>
              </a:xfrm>
              <a:solidFill>
                <a:srgbClr val="938F50"/>
              </a:solidFill>
            </p:grpSpPr>
            <p:pic>
              <p:nvPicPr>
                <p:cNvPr id="5198" name="Picture 5197">
                  <a:extLst>
                    <a:ext uri="{FF2B5EF4-FFF2-40B4-BE49-F238E27FC236}">
                      <a16:creationId xmlns:a16="http://schemas.microsoft.com/office/drawing/2014/main" id="{58EB9C7A-4E54-4644-95E4-053186B1ECB9}"/>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5199" name="Picture 5198">
                  <a:extLst>
                    <a:ext uri="{FF2B5EF4-FFF2-40B4-BE49-F238E27FC236}">
                      <a16:creationId xmlns:a16="http://schemas.microsoft.com/office/drawing/2014/main" id="{EABA6F0F-8835-419F-AA45-9D16F269F008}"/>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5200" name="Picture 5199">
                  <a:extLst>
                    <a:ext uri="{FF2B5EF4-FFF2-40B4-BE49-F238E27FC236}">
                      <a16:creationId xmlns:a16="http://schemas.microsoft.com/office/drawing/2014/main" id="{6BA42CF7-82AA-4E93-8B9D-5BC01DBCF813}"/>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5201" name="Picture 5200">
                  <a:extLst>
                    <a:ext uri="{FF2B5EF4-FFF2-40B4-BE49-F238E27FC236}">
                      <a16:creationId xmlns:a16="http://schemas.microsoft.com/office/drawing/2014/main" id="{DDB00A28-E691-4508-970E-1302CD43393A}"/>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5202" name="Picture 5201">
                  <a:extLst>
                    <a:ext uri="{FF2B5EF4-FFF2-40B4-BE49-F238E27FC236}">
                      <a16:creationId xmlns:a16="http://schemas.microsoft.com/office/drawing/2014/main" id="{E8981009-5335-4C41-8A26-94E805CEE43A}"/>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5203" name="Picture 5202">
                  <a:extLst>
                    <a:ext uri="{FF2B5EF4-FFF2-40B4-BE49-F238E27FC236}">
                      <a16:creationId xmlns:a16="http://schemas.microsoft.com/office/drawing/2014/main" id="{E40AB166-0FF9-4C02-8F6E-EE60D7734CDF}"/>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5204" name="Picture 5203">
                  <a:extLst>
                    <a:ext uri="{FF2B5EF4-FFF2-40B4-BE49-F238E27FC236}">
                      <a16:creationId xmlns:a16="http://schemas.microsoft.com/office/drawing/2014/main" id="{D5AD22D9-0B58-4868-BC67-652BBAD0DCC8}"/>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5205" name="Picture 5204">
                  <a:extLst>
                    <a:ext uri="{FF2B5EF4-FFF2-40B4-BE49-F238E27FC236}">
                      <a16:creationId xmlns:a16="http://schemas.microsoft.com/office/drawing/2014/main" id="{05F80CCB-0A05-4501-982D-8B014EA9DBDF}"/>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5206" name="Picture 5205">
                  <a:extLst>
                    <a:ext uri="{FF2B5EF4-FFF2-40B4-BE49-F238E27FC236}">
                      <a16:creationId xmlns:a16="http://schemas.microsoft.com/office/drawing/2014/main" id="{A2F5275B-7812-4B8B-A7DB-E2E9821AE924}"/>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5207" name="Picture 5206">
                  <a:extLst>
                    <a:ext uri="{FF2B5EF4-FFF2-40B4-BE49-F238E27FC236}">
                      <a16:creationId xmlns:a16="http://schemas.microsoft.com/office/drawing/2014/main" id="{2953B37A-A60D-4226-8E1F-C5E658B6FAEF}"/>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5208" name="Picture 5207">
                  <a:extLst>
                    <a:ext uri="{FF2B5EF4-FFF2-40B4-BE49-F238E27FC236}">
                      <a16:creationId xmlns:a16="http://schemas.microsoft.com/office/drawing/2014/main" id="{E1957486-FEFD-4F5F-AA39-4562817042F3}"/>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5209" name="Picture 5208">
                  <a:extLst>
                    <a:ext uri="{FF2B5EF4-FFF2-40B4-BE49-F238E27FC236}">
                      <a16:creationId xmlns:a16="http://schemas.microsoft.com/office/drawing/2014/main" id="{3F75DF0B-4AA9-417C-BE4F-D99CCD1F40FB}"/>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5210" name="Picture 5209">
                  <a:extLst>
                    <a:ext uri="{FF2B5EF4-FFF2-40B4-BE49-F238E27FC236}">
                      <a16:creationId xmlns:a16="http://schemas.microsoft.com/office/drawing/2014/main" id="{7A5243E8-811E-4C4B-9E6E-71228B43F94E}"/>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5211" name="Picture 5210">
                  <a:extLst>
                    <a:ext uri="{FF2B5EF4-FFF2-40B4-BE49-F238E27FC236}">
                      <a16:creationId xmlns:a16="http://schemas.microsoft.com/office/drawing/2014/main" id="{21404687-A813-43DF-B96D-10B5464C7F9A}"/>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5212" name="Picture 5211">
                  <a:extLst>
                    <a:ext uri="{FF2B5EF4-FFF2-40B4-BE49-F238E27FC236}">
                      <a16:creationId xmlns:a16="http://schemas.microsoft.com/office/drawing/2014/main" id="{1CBD9AF3-3E10-427E-B7FD-EB1790A9C961}"/>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5213" name="Picture 5212">
                  <a:extLst>
                    <a:ext uri="{FF2B5EF4-FFF2-40B4-BE49-F238E27FC236}">
                      <a16:creationId xmlns:a16="http://schemas.microsoft.com/office/drawing/2014/main" id="{99AFC2EC-3FA4-4170-AB52-C9173BFA90B6}"/>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5214" name="Picture 5213">
                  <a:extLst>
                    <a:ext uri="{FF2B5EF4-FFF2-40B4-BE49-F238E27FC236}">
                      <a16:creationId xmlns:a16="http://schemas.microsoft.com/office/drawing/2014/main" id="{0BFD67B5-C9DA-44FD-A17D-5DD4BC2CF409}"/>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5215" name="Picture 5214">
                  <a:extLst>
                    <a:ext uri="{FF2B5EF4-FFF2-40B4-BE49-F238E27FC236}">
                      <a16:creationId xmlns:a16="http://schemas.microsoft.com/office/drawing/2014/main" id="{AF86719F-4A88-49E0-85ED-EF47D967D3C3}"/>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5216" name="Picture 5215">
                  <a:extLst>
                    <a:ext uri="{FF2B5EF4-FFF2-40B4-BE49-F238E27FC236}">
                      <a16:creationId xmlns:a16="http://schemas.microsoft.com/office/drawing/2014/main" id="{84ED4E0D-D149-4A36-99F9-42038D93D0E9}"/>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5217" name="Picture 5216">
                  <a:extLst>
                    <a:ext uri="{FF2B5EF4-FFF2-40B4-BE49-F238E27FC236}">
                      <a16:creationId xmlns:a16="http://schemas.microsoft.com/office/drawing/2014/main" id="{C6FFBB08-C1ED-4079-BDED-17F6DAF6D651}"/>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5218" name="Picture 5217">
                  <a:extLst>
                    <a:ext uri="{FF2B5EF4-FFF2-40B4-BE49-F238E27FC236}">
                      <a16:creationId xmlns:a16="http://schemas.microsoft.com/office/drawing/2014/main" id="{D13CF1CB-2A2B-4C63-ACB0-397D7AC4C761}"/>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5219" name="Picture 5218">
                  <a:extLst>
                    <a:ext uri="{FF2B5EF4-FFF2-40B4-BE49-F238E27FC236}">
                      <a16:creationId xmlns:a16="http://schemas.microsoft.com/office/drawing/2014/main" id="{ABCE18E5-EAAF-49F3-9943-3445FF479F72}"/>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5220" name="Picture 5219">
                  <a:extLst>
                    <a:ext uri="{FF2B5EF4-FFF2-40B4-BE49-F238E27FC236}">
                      <a16:creationId xmlns:a16="http://schemas.microsoft.com/office/drawing/2014/main" id="{DBC39908-237D-4931-813A-244F3B33E9EF}"/>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5221" name="Picture 5220">
                  <a:extLst>
                    <a:ext uri="{FF2B5EF4-FFF2-40B4-BE49-F238E27FC236}">
                      <a16:creationId xmlns:a16="http://schemas.microsoft.com/office/drawing/2014/main" id="{8817E0AC-4F10-4DEC-81BD-D74BA3E8E46A}"/>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5222" name="Picture 5221">
                  <a:extLst>
                    <a:ext uri="{FF2B5EF4-FFF2-40B4-BE49-F238E27FC236}">
                      <a16:creationId xmlns:a16="http://schemas.microsoft.com/office/drawing/2014/main" id="{7ACA87F7-926B-4553-8775-219EEF2D8174}"/>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5223" name="Graphic 3512">
                  <a:extLst>
                    <a:ext uri="{FF2B5EF4-FFF2-40B4-BE49-F238E27FC236}">
                      <a16:creationId xmlns:a16="http://schemas.microsoft.com/office/drawing/2014/main" id="{91B1ACC8-E530-4101-86C8-1CDF6495CB2C}"/>
                    </a:ext>
                  </a:extLst>
                </p:cNvPr>
                <p:cNvGrpSpPr/>
                <p:nvPr/>
              </p:nvGrpSpPr>
              <p:grpSpPr>
                <a:xfrm>
                  <a:off x="5088130" y="4659329"/>
                  <a:ext cx="1028989" cy="1004778"/>
                  <a:chOff x="5088130" y="4659329"/>
                  <a:chExt cx="1028989" cy="1004778"/>
                </a:xfrm>
                <a:solidFill>
                  <a:srgbClr val="938F50"/>
                </a:solidFill>
              </p:grpSpPr>
              <p:pic>
                <p:nvPicPr>
                  <p:cNvPr id="5224" name="Picture 5223">
                    <a:extLst>
                      <a:ext uri="{FF2B5EF4-FFF2-40B4-BE49-F238E27FC236}">
                        <a16:creationId xmlns:a16="http://schemas.microsoft.com/office/drawing/2014/main" id="{6B47F4B3-1B8E-492A-904E-2F5D36C56107}"/>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5225" name="Freeform: Shape 5224">
                    <a:extLst>
                      <a:ext uri="{FF2B5EF4-FFF2-40B4-BE49-F238E27FC236}">
                        <a16:creationId xmlns:a16="http://schemas.microsoft.com/office/drawing/2014/main" id="{8E1FFC24-2089-4F8B-90FE-DE05C268D255}"/>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5226" name="Picture 5225">
                    <a:extLst>
                      <a:ext uri="{FF2B5EF4-FFF2-40B4-BE49-F238E27FC236}">
                        <a16:creationId xmlns:a16="http://schemas.microsoft.com/office/drawing/2014/main" id="{9DB469AC-60B8-40C3-BA1A-A1ADC564FC33}"/>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5227" name="Picture 5226">
                    <a:extLst>
                      <a:ext uri="{FF2B5EF4-FFF2-40B4-BE49-F238E27FC236}">
                        <a16:creationId xmlns:a16="http://schemas.microsoft.com/office/drawing/2014/main" id="{DC73792E-CAA1-4640-8C8D-57E020C00783}"/>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5228" name="Freeform: Shape 5227">
                    <a:extLst>
                      <a:ext uri="{FF2B5EF4-FFF2-40B4-BE49-F238E27FC236}">
                        <a16:creationId xmlns:a16="http://schemas.microsoft.com/office/drawing/2014/main" id="{0ACB395A-33AF-4832-BAEE-E5895FF8F82F}"/>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5229" name="Picture 5228">
                    <a:extLst>
                      <a:ext uri="{FF2B5EF4-FFF2-40B4-BE49-F238E27FC236}">
                        <a16:creationId xmlns:a16="http://schemas.microsoft.com/office/drawing/2014/main" id="{5E2D66A6-B3C5-4C1F-8452-99767E05467B}"/>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5230" name="Picture 5229">
                    <a:extLst>
                      <a:ext uri="{FF2B5EF4-FFF2-40B4-BE49-F238E27FC236}">
                        <a16:creationId xmlns:a16="http://schemas.microsoft.com/office/drawing/2014/main" id="{3F5273BC-2040-4671-B638-A66F59EAE908}"/>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5231" name="Picture 5230">
                    <a:extLst>
                      <a:ext uri="{FF2B5EF4-FFF2-40B4-BE49-F238E27FC236}">
                        <a16:creationId xmlns:a16="http://schemas.microsoft.com/office/drawing/2014/main" id="{8B3D0787-562F-499D-BF07-A947FB048DAE}"/>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5232" name="Picture 5231">
                    <a:extLst>
                      <a:ext uri="{FF2B5EF4-FFF2-40B4-BE49-F238E27FC236}">
                        <a16:creationId xmlns:a16="http://schemas.microsoft.com/office/drawing/2014/main" id="{8905B54C-DA66-44CF-BFA3-712A3B5A8194}"/>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5233" name="Picture 5232">
                    <a:extLst>
                      <a:ext uri="{FF2B5EF4-FFF2-40B4-BE49-F238E27FC236}">
                        <a16:creationId xmlns:a16="http://schemas.microsoft.com/office/drawing/2014/main" id="{DC14725C-3758-4508-9201-344BECF753C2}"/>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5234" name="Picture 5233">
                    <a:extLst>
                      <a:ext uri="{FF2B5EF4-FFF2-40B4-BE49-F238E27FC236}">
                        <a16:creationId xmlns:a16="http://schemas.microsoft.com/office/drawing/2014/main" id="{90304029-67A6-4C9D-A8D6-406ECAA82C2C}"/>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5235" name="Picture 5234">
                    <a:extLst>
                      <a:ext uri="{FF2B5EF4-FFF2-40B4-BE49-F238E27FC236}">
                        <a16:creationId xmlns:a16="http://schemas.microsoft.com/office/drawing/2014/main" id="{A31AC927-5B69-4AFB-A4C2-BEB83955A6D5}"/>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5236" name="Picture 5235">
                    <a:extLst>
                      <a:ext uri="{FF2B5EF4-FFF2-40B4-BE49-F238E27FC236}">
                        <a16:creationId xmlns:a16="http://schemas.microsoft.com/office/drawing/2014/main" id="{D8D1B1B5-90A9-41AA-BE0A-388225D66ACC}"/>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5237" name="Picture 5236">
                    <a:extLst>
                      <a:ext uri="{FF2B5EF4-FFF2-40B4-BE49-F238E27FC236}">
                        <a16:creationId xmlns:a16="http://schemas.microsoft.com/office/drawing/2014/main" id="{649F3C92-7DC4-441C-8F92-11DB763E7116}"/>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5238" name="Picture 5237">
                    <a:extLst>
                      <a:ext uri="{FF2B5EF4-FFF2-40B4-BE49-F238E27FC236}">
                        <a16:creationId xmlns:a16="http://schemas.microsoft.com/office/drawing/2014/main" id="{8B1F49C7-9AD5-4A47-9138-05CB406E0FBE}"/>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5239" name="Picture 5238">
                    <a:extLst>
                      <a:ext uri="{FF2B5EF4-FFF2-40B4-BE49-F238E27FC236}">
                        <a16:creationId xmlns:a16="http://schemas.microsoft.com/office/drawing/2014/main" id="{E2D8451E-A07C-41CE-9916-1586C47B51F2}"/>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5240" name="Picture 5239">
                    <a:extLst>
                      <a:ext uri="{FF2B5EF4-FFF2-40B4-BE49-F238E27FC236}">
                        <a16:creationId xmlns:a16="http://schemas.microsoft.com/office/drawing/2014/main" id="{144584F4-C42E-4A52-9EDF-4B491C062F03}"/>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5180" name="Freeform: Shape 5179">
                <a:extLst>
                  <a:ext uri="{FF2B5EF4-FFF2-40B4-BE49-F238E27FC236}">
                    <a16:creationId xmlns:a16="http://schemas.microsoft.com/office/drawing/2014/main" id="{0B09E0D0-4235-4EBC-B5C5-AC320042B782}"/>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5181" name="Freeform: Shape 5180">
                <a:extLst>
                  <a:ext uri="{FF2B5EF4-FFF2-40B4-BE49-F238E27FC236}">
                    <a16:creationId xmlns:a16="http://schemas.microsoft.com/office/drawing/2014/main" id="{059FBCDA-B125-488F-A091-59C0BA207A54}"/>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5182" name="Freeform: Shape 5181">
                <a:extLst>
                  <a:ext uri="{FF2B5EF4-FFF2-40B4-BE49-F238E27FC236}">
                    <a16:creationId xmlns:a16="http://schemas.microsoft.com/office/drawing/2014/main" id="{9E2A4170-F0FD-407C-8BDC-F7E9F1C07FD3}"/>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5183" name="Freeform: Shape 5182">
                <a:extLst>
                  <a:ext uri="{FF2B5EF4-FFF2-40B4-BE49-F238E27FC236}">
                    <a16:creationId xmlns:a16="http://schemas.microsoft.com/office/drawing/2014/main" id="{F3777FC8-3F6B-4E35-B767-8C7504B2F071}"/>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5184" name="Freeform: Shape 5183">
                <a:extLst>
                  <a:ext uri="{FF2B5EF4-FFF2-40B4-BE49-F238E27FC236}">
                    <a16:creationId xmlns:a16="http://schemas.microsoft.com/office/drawing/2014/main" id="{BA524693-E9C8-4534-80B9-A08C65CDAC6C}"/>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5185" name="Freeform: Shape 5184">
                <a:extLst>
                  <a:ext uri="{FF2B5EF4-FFF2-40B4-BE49-F238E27FC236}">
                    <a16:creationId xmlns:a16="http://schemas.microsoft.com/office/drawing/2014/main" id="{9167209C-ADA9-4281-A9CE-D09D9B6F3583}"/>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5186" name="Freeform: Shape 5185">
                <a:extLst>
                  <a:ext uri="{FF2B5EF4-FFF2-40B4-BE49-F238E27FC236}">
                    <a16:creationId xmlns:a16="http://schemas.microsoft.com/office/drawing/2014/main" id="{B37AF5C2-2C1F-4913-A313-E9ADD7B7111D}"/>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5187" name="Freeform: Shape 5186">
                <a:extLst>
                  <a:ext uri="{FF2B5EF4-FFF2-40B4-BE49-F238E27FC236}">
                    <a16:creationId xmlns:a16="http://schemas.microsoft.com/office/drawing/2014/main" id="{DDF10EA7-464C-496F-8EF9-B96C662E51A9}"/>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5188" name="Freeform: Shape 5187">
                <a:extLst>
                  <a:ext uri="{FF2B5EF4-FFF2-40B4-BE49-F238E27FC236}">
                    <a16:creationId xmlns:a16="http://schemas.microsoft.com/office/drawing/2014/main" id="{8B8C8A9D-9B26-4EFD-9334-B5E50AFB25D2}"/>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5189" name="Freeform: Shape 5188">
                <a:extLst>
                  <a:ext uri="{FF2B5EF4-FFF2-40B4-BE49-F238E27FC236}">
                    <a16:creationId xmlns:a16="http://schemas.microsoft.com/office/drawing/2014/main" id="{037BED90-0B5F-4669-812E-07E8A51A8CFE}"/>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5190" name="Freeform: Shape 5189">
                <a:extLst>
                  <a:ext uri="{FF2B5EF4-FFF2-40B4-BE49-F238E27FC236}">
                    <a16:creationId xmlns:a16="http://schemas.microsoft.com/office/drawing/2014/main" id="{03A37F3E-3373-4E2B-A712-D982A121F009}"/>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5191" name="Freeform: Shape 5190">
                <a:extLst>
                  <a:ext uri="{FF2B5EF4-FFF2-40B4-BE49-F238E27FC236}">
                    <a16:creationId xmlns:a16="http://schemas.microsoft.com/office/drawing/2014/main" id="{CDF83473-4A24-4ACF-8DCF-6103C70D6AE3}"/>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5192" name="Freeform: Shape 5191">
                <a:extLst>
                  <a:ext uri="{FF2B5EF4-FFF2-40B4-BE49-F238E27FC236}">
                    <a16:creationId xmlns:a16="http://schemas.microsoft.com/office/drawing/2014/main" id="{1EC2A4E8-1E00-4840-B3DD-1E7A33D6B53D}"/>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5193" name="Freeform: Shape 5192">
                <a:extLst>
                  <a:ext uri="{FF2B5EF4-FFF2-40B4-BE49-F238E27FC236}">
                    <a16:creationId xmlns:a16="http://schemas.microsoft.com/office/drawing/2014/main" id="{37ABF6BA-AE3D-488F-8A3F-D6BC2C1960D5}"/>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5194" name="Freeform: Shape 5193">
                <a:extLst>
                  <a:ext uri="{FF2B5EF4-FFF2-40B4-BE49-F238E27FC236}">
                    <a16:creationId xmlns:a16="http://schemas.microsoft.com/office/drawing/2014/main" id="{B4FE9652-F6B8-49D1-8DCC-42C9314C93AF}"/>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5195" name="Freeform: Shape 5194">
                <a:extLst>
                  <a:ext uri="{FF2B5EF4-FFF2-40B4-BE49-F238E27FC236}">
                    <a16:creationId xmlns:a16="http://schemas.microsoft.com/office/drawing/2014/main" id="{3C5750A4-D5FC-470D-A3D0-68C4FBE03AD0}"/>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5196" name="Freeform: Shape 5195">
                <a:extLst>
                  <a:ext uri="{FF2B5EF4-FFF2-40B4-BE49-F238E27FC236}">
                    <a16:creationId xmlns:a16="http://schemas.microsoft.com/office/drawing/2014/main" id="{0DE844F1-1769-412F-BF1A-FC852800A550}"/>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5197" name="Freeform: Shape 5196">
                <a:extLst>
                  <a:ext uri="{FF2B5EF4-FFF2-40B4-BE49-F238E27FC236}">
                    <a16:creationId xmlns:a16="http://schemas.microsoft.com/office/drawing/2014/main" id="{892DAD1E-C311-41A4-934F-7286BD62398C}"/>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4381" name="Group 4380">
              <a:extLst>
                <a:ext uri="{FF2B5EF4-FFF2-40B4-BE49-F238E27FC236}">
                  <a16:creationId xmlns:a16="http://schemas.microsoft.com/office/drawing/2014/main" id="{243A7AC5-81AF-4858-90B2-1BBA93BE6C0D}"/>
                </a:ext>
              </a:extLst>
            </p:cNvPr>
            <p:cNvGrpSpPr/>
            <p:nvPr/>
          </p:nvGrpSpPr>
          <p:grpSpPr>
            <a:xfrm>
              <a:off x="6748097" y="1691727"/>
              <a:ext cx="6568257" cy="4910624"/>
              <a:chOff x="6748097" y="1691727"/>
              <a:chExt cx="6568257" cy="4910624"/>
            </a:xfrm>
          </p:grpSpPr>
          <p:grpSp>
            <p:nvGrpSpPr>
              <p:cNvPr id="4382" name="Graphic 3339">
                <a:extLst>
                  <a:ext uri="{FF2B5EF4-FFF2-40B4-BE49-F238E27FC236}">
                    <a16:creationId xmlns:a16="http://schemas.microsoft.com/office/drawing/2014/main" id="{CEA6F3C7-1EC6-41F8-9E7C-59EDF796790A}"/>
                  </a:ext>
                </a:extLst>
              </p:cNvPr>
              <p:cNvGrpSpPr/>
              <p:nvPr/>
            </p:nvGrpSpPr>
            <p:grpSpPr>
              <a:xfrm rot="5400000" flipH="1">
                <a:off x="10656160" y="3470543"/>
                <a:ext cx="1150845" cy="2198442"/>
                <a:chOff x="4830056" y="4928236"/>
                <a:chExt cx="1150845" cy="2198442"/>
              </a:xfrm>
            </p:grpSpPr>
            <p:pic>
              <p:nvPicPr>
                <p:cNvPr id="5005" name="Picture 5004">
                  <a:extLst>
                    <a:ext uri="{FF2B5EF4-FFF2-40B4-BE49-F238E27FC236}">
                      <a16:creationId xmlns:a16="http://schemas.microsoft.com/office/drawing/2014/main" id="{52413761-E7E8-4CE2-AF86-2F2AD662F680}"/>
                    </a:ext>
                  </a:extLst>
                </p:cNvPr>
                <p:cNvPicPr>
                  <a:picLocks noChangeAspect="1"/>
                </p:cNvPicPr>
                <p:nvPr/>
              </p:nvPicPr>
              <p:blipFill>
                <a:blip r:embed="rId66"/>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5006" name="Graphic 3339">
                  <a:extLst>
                    <a:ext uri="{FF2B5EF4-FFF2-40B4-BE49-F238E27FC236}">
                      <a16:creationId xmlns:a16="http://schemas.microsoft.com/office/drawing/2014/main" id="{93ABA295-2508-43AD-8118-8305776C3C9D}"/>
                    </a:ext>
                  </a:extLst>
                </p:cNvPr>
                <p:cNvGrpSpPr/>
                <p:nvPr/>
              </p:nvGrpSpPr>
              <p:grpSpPr>
                <a:xfrm>
                  <a:off x="5406217" y="5705856"/>
                  <a:ext cx="463040" cy="395485"/>
                  <a:chOff x="5406217" y="5705856"/>
                  <a:chExt cx="463040" cy="395485"/>
                </a:xfrm>
              </p:grpSpPr>
              <p:sp>
                <p:nvSpPr>
                  <p:cNvPr id="5163" name="Freeform: Shape 5162">
                    <a:extLst>
                      <a:ext uri="{FF2B5EF4-FFF2-40B4-BE49-F238E27FC236}">
                        <a16:creationId xmlns:a16="http://schemas.microsoft.com/office/drawing/2014/main" id="{615F91D5-BAEA-4632-B268-0D71695785FE}"/>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5164" name="Picture 5163">
                    <a:extLst>
                      <a:ext uri="{FF2B5EF4-FFF2-40B4-BE49-F238E27FC236}">
                        <a16:creationId xmlns:a16="http://schemas.microsoft.com/office/drawing/2014/main" id="{29EF7387-5E84-4021-9BEF-06D77379761F}"/>
                      </a:ext>
                    </a:extLst>
                  </p:cNvPr>
                  <p:cNvPicPr>
                    <a:picLocks noChangeAspect="1"/>
                  </p:cNvPicPr>
                  <p:nvPr/>
                </p:nvPicPr>
                <p:blipFill>
                  <a:blip r:embed="rId67"/>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5165" name="Picture 5164">
                    <a:extLst>
                      <a:ext uri="{FF2B5EF4-FFF2-40B4-BE49-F238E27FC236}">
                        <a16:creationId xmlns:a16="http://schemas.microsoft.com/office/drawing/2014/main" id="{BB8CF769-9D67-4E9D-885F-796186D72F77}"/>
                      </a:ext>
                    </a:extLst>
                  </p:cNvPr>
                  <p:cNvPicPr>
                    <a:picLocks noChangeAspect="1"/>
                  </p:cNvPicPr>
                  <p:nvPr/>
                </p:nvPicPr>
                <p:blipFill>
                  <a:blip r:embed="rId68"/>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5166" name="Graphic 3339">
                    <a:extLst>
                      <a:ext uri="{FF2B5EF4-FFF2-40B4-BE49-F238E27FC236}">
                        <a16:creationId xmlns:a16="http://schemas.microsoft.com/office/drawing/2014/main" id="{1F76A98F-DC34-41F0-8AF2-12EFE5CE650B}"/>
                      </a:ext>
                    </a:extLst>
                  </p:cNvPr>
                  <p:cNvGrpSpPr/>
                  <p:nvPr/>
                </p:nvGrpSpPr>
                <p:grpSpPr>
                  <a:xfrm>
                    <a:off x="5461192" y="5756597"/>
                    <a:ext cx="350643" cy="318893"/>
                    <a:chOff x="5461192" y="5756597"/>
                    <a:chExt cx="350643" cy="318893"/>
                  </a:xfrm>
                </p:grpSpPr>
                <p:sp>
                  <p:nvSpPr>
                    <p:cNvPr id="5167" name="Freeform: Shape 5166">
                      <a:extLst>
                        <a:ext uri="{FF2B5EF4-FFF2-40B4-BE49-F238E27FC236}">
                          <a16:creationId xmlns:a16="http://schemas.microsoft.com/office/drawing/2014/main" id="{25B9FEFD-9FEB-4D41-8DBC-50ADA394E107}"/>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5168" name="Freeform: Shape 5167">
                      <a:extLst>
                        <a:ext uri="{FF2B5EF4-FFF2-40B4-BE49-F238E27FC236}">
                          <a16:creationId xmlns:a16="http://schemas.microsoft.com/office/drawing/2014/main" id="{C4361553-C248-4F43-B6C5-761AC353CBFB}"/>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5169" name="Freeform: Shape 5168">
                      <a:extLst>
                        <a:ext uri="{FF2B5EF4-FFF2-40B4-BE49-F238E27FC236}">
                          <a16:creationId xmlns:a16="http://schemas.microsoft.com/office/drawing/2014/main" id="{FF42938C-7721-4314-839B-5634E23775E2}"/>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5170" name="Freeform: Shape 5169">
                      <a:extLst>
                        <a:ext uri="{FF2B5EF4-FFF2-40B4-BE49-F238E27FC236}">
                          <a16:creationId xmlns:a16="http://schemas.microsoft.com/office/drawing/2014/main" id="{862AD970-C97C-4330-8AFF-C7BEC96FE15A}"/>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5171" name="Freeform: Shape 5170">
                      <a:extLst>
                        <a:ext uri="{FF2B5EF4-FFF2-40B4-BE49-F238E27FC236}">
                          <a16:creationId xmlns:a16="http://schemas.microsoft.com/office/drawing/2014/main" id="{41D21919-B806-48DC-811A-D386927383BC}"/>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5172" name="Freeform: Shape 5171">
                      <a:extLst>
                        <a:ext uri="{FF2B5EF4-FFF2-40B4-BE49-F238E27FC236}">
                          <a16:creationId xmlns:a16="http://schemas.microsoft.com/office/drawing/2014/main" id="{7072CBAD-075D-4117-8EB4-64C2BC1D7218}"/>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5173" name="Freeform: Shape 5172">
                      <a:extLst>
                        <a:ext uri="{FF2B5EF4-FFF2-40B4-BE49-F238E27FC236}">
                          <a16:creationId xmlns:a16="http://schemas.microsoft.com/office/drawing/2014/main" id="{97FC1471-2632-4B91-A30F-864ACE949A6E}"/>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5174" name="Freeform: Shape 5173">
                      <a:extLst>
                        <a:ext uri="{FF2B5EF4-FFF2-40B4-BE49-F238E27FC236}">
                          <a16:creationId xmlns:a16="http://schemas.microsoft.com/office/drawing/2014/main" id="{46104E9B-58DF-45D7-AD33-D79C16BE5357}"/>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5175" name="Freeform: Shape 5174">
                      <a:extLst>
                        <a:ext uri="{FF2B5EF4-FFF2-40B4-BE49-F238E27FC236}">
                          <a16:creationId xmlns:a16="http://schemas.microsoft.com/office/drawing/2014/main" id="{C536B32C-9CDD-4469-90EA-C0A1C16DD6D4}"/>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5176" name="Freeform: Shape 5175">
                      <a:extLst>
                        <a:ext uri="{FF2B5EF4-FFF2-40B4-BE49-F238E27FC236}">
                          <a16:creationId xmlns:a16="http://schemas.microsoft.com/office/drawing/2014/main" id="{13BA859B-EE0F-4795-84C4-ACC91A1F814B}"/>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5177" name="Freeform: Shape 5176">
                      <a:extLst>
                        <a:ext uri="{FF2B5EF4-FFF2-40B4-BE49-F238E27FC236}">
                          <a16:creationId xmlns:a16="http://schemas.microsoft.com/office/drawing/2014/main" id="{9568764F-1CE8-4C20-8ECC-A9108FE18776}"/>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5178" name="Freeform: Shape 5177">
                      <a:extLst>
                        <a:ext uri="{FF2B5EF4-FFF2-40B4-BE49-F238E27FC236}">
                          <a16:creationId xmlns:a16="http://schemas.microsoft.com/office/drawing/2014/main" id="{6180D12D-6870-407F-9E6C-328E869F4160}"/>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5007" name="Graphic 3339">
                  <a:extLst>
                    <a:ext uri="{FF2B5EF4-FFF2-40B4-BE49-F238E27FC236}">
                      <a16:creationId xmlns:a16="http://schemas.microsoft.com/office/drawing/2014/main" id="{426367F2-5450-475D-BFD2-7581C0DC8162}"/>
                    </a:ext>
                  </a:extLst>
                </p:cNvPr>
                <p:cNvGrpSpPr/>
                <p:nvPr/>
              </p:nvGrpSpPr>
              <p:grpSpPr>
                <a:xfrm>
                  <a:off x="5318954" y="5399734"/>
                  <a:ext cx="476606" cy="414474"/>
                  <a:chOff x="5318954" y="5399734"/>
                  <a:chExt cx="476606" cy="414474"/>
                </a:xfrm>
              </p:grpSpPr>
              <p:sp>
                <p:nvSpPr>
                  <p:cNvPr id="5147" name="Freeform: Shape 5146">
                    <a:extLst>
                      <a:ext uri="{FF2B5EF4-FFF2-40B4-BE49-F238E27FC236}">
                        <a16:creationId xmlns:a16="http://schemas.microsoft.com/office/drawing/2014/main" id="{27156620-CA5E-40DC-9B3A-B7911AD4DBEB}"/>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5148" name="Picture 5147">
                    <a:extLst>
                      <a:ext uri="{FF2B5EF4-FFF2-40B4-BE49-F238E27FC236}">
                        <a16:creationId xmlns:a16="http://schemas.microsoft.com/office/drawing/2014/main" id="{A16BA8AB-7D7C-415E-86DD-90253AA17C8C}"/>
                      </a:ext>
                    </a:extLst>
                  </p:cNvPr>
                  <p:cNvPicPr>
                    <a:picLocks noChangeAspect="1"/>
                  </p:cNvPicPr>
                  <p:nvPr/>
                </p:nvPicPr>
                <p:blipFill>
                  <a:blip r:embed="rId69"/>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5149" name="Picture 5148">
                    <a:extLst>
                      <a:ext uri="{FF2B5EF4-FFF2-40B4-BE49-F238E27FC236}">
                        <a16:creationId xmlns:a16="http://schemas.microsoft.com/office/drawing/2014/main" id="{042F7BA4-27C3-4532-960A-B1758EB6DF7B}"/>
                      </a:ext>
                    </a:extLst>
                  </p:cNvPr>
                  <p:cNvPicPr>
                    <a:picLocks noChangeAspect="1"/>
                  </p:cNvPicPr>
                  <p:nvPr/>
                </p:nvPicPr>
                <p:blipFill>
                  <a:blip r:embed="rId70"/>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5150" name="Graphic 3339">
                    <a:extLst>
                      <a:ext uri="{FF2B5EF4-FFF2-40B4-BE49-F238E27FC236}">
                        <a16:creationId xmlns:a16="http://schemas.microsoft.com/office/drawing/2014/main" id="{62F8DE38-9F95-429C-9B37-54469D7C8F46}"/>
                      </a:ext>
                    </a:extLst>
                  </p:cNvPr>
                  <p:cNvGrpSpPr/>
                  <p:nvPr/>
                </p:nvGrpSpPr>
                <p:grpSpPr>
                  <a:xfrm>
                    <a:off x="5364163" y="5453208"/>
                    <a:ext cx="370327" cy="333864"/>
                    <a:chOff x="5364163" y="5453208"/>
                    <a:chExt cx="370327" cy="333864"/>
                  </a:xfrm>
                  <a:solidFill>
                    <a:srgbClr val="A0A58F"/>
                  </a:solidFill>
                </p:grpSpPr>
                <p:sp>
                  <p:nvSpPr>
                    <p:cNvPr id="5151" name="Freeform: Shape 5150">
                      <a:extLst>
                        <a:ext uri="{FF2B5EF4-FFF2-40B4-BE49-F238E27FC236}">
                          <a16:creationId xmlns:a16="http://schemas.microsoft.com/office/drawing/2014/main" id="{0E2BE684-FC48-41D0-AFD2-B6E0A020DF6B}"/>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5152" name="Freeform: Shape 5151">
                      <a:extLst>
                        <a:ext uri="{FF2B5EF4-FFF2-40B4-BE49-F238E27FC236}">
                          <a16:creationId xmlns:a16="http://schemas.microsoft.com/office/drawing/2014/main" id="{E280C669-8E6B-47D0-A4D5-B35DFF59B0BF}"/>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5153" name="Freeform: Shape 5152">
                      <a:extLst>
                        <a:ext uri="{FF2B5EF4-FFF2-40B4-BE49-F238E27FC236}">
                          <a16:creationId xmlns:a16="http://schemas.microsoft.com/office/drawing/2014/main" id="{221CCB16-DBDE-46C7-8A8D-F8F31CE53096}"/>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5154" name="Freeform: Shape 5153">
                      <a:extLst>
                        <a:ext uri="{FF2B5EF4-FFF2-40B4-BE49-F238E27FC236}">
                          <a16:creationId xmlns:a16="http://schemas.microsoft.com/office/drawing/2014/main" id="{A32A711C-90FB-4C41-B00D-88767759D286}"/>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5155" name="Freeform: Shape 5154">
                      <a:extLst>
                        <a:ext uri="{FF2B5EF4-FFF2-40B4-BE49-F238E27FC236}">
                          <a16:creationId xmlns:a16="http://schemas.microsoft.com/office/drawing/2014/main" id="{9EF08A49-5266-44FB-8A79-386E26A1FB3E}"/>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5156" name="Freeform: Shape 5155">
                      <a:extLst>
                        <a:ext uri="{FF2B5EF4-FFF2-40B4-BE49-F238E27FC236}">
                          <a16:creationId xmlns:a16="http://schemas.microsoft.com/office/drawing/2014/main" id="{AC835FC5-1236-4062-B46C-48CFEF693AC5}"/>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5157" name="Freeform: Shape 5156">
                      <a:extLst>
                        <a:ext uri="{FF2B5EF4-FFF2-40B4-BE49-F238E27FC236}">
                          <a16:creationId xmlns:a16="http://schemas.microsoft.com/office/drawing/2014/main" id="{BBF346D3-C784-4AEF-A857-7090BDCBF7F1}"/>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5158" name="Freeform: Shape 5157">
                      <a:extLst>
                        <a:ext uri="{FF2B5EF4-FFF2-40B4-BE49-F238E27FC236}">
                          <a16:creationId xmlns:a16="http://schemas.microsoft.com/office/drawing/2014/main" id="{8FB867B4-6D74-47C2-9932-F4817C532D02}"/>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5159" name="Freeform: Shape 5158">
                      <a:extLst>
                        <a:ext uri="{FF2B5EF4-FFF2-40B4-BE49-F238E27FC236}">
                          <a16:creationId xmlns:a16="http://schemas.microsoft.com/office/drawing/2014/main" id="{626BDE5F-231A-4800-8F3C-691FB7991CC8}"/>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5160" name="Freeform: Shape 5159">
                      <a:extLst>
                        <a:ext uri="{FF2B5EF4-FFF2-40B4-BE49-F238E27FC236}">
                          <a16:creationId xmlns:a16="http://schemas.microsoft.com/office/drawing/2014/main" id="{EC2A8C44-37F2-44EE-AF17-29BCBECDFE86}"/>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5161" name="Freeform: Shape 5160">
                      <a:extLst>
                        <a:ext uri="{FF2B5EF4-FFF2-40B4-BE49-F238E27FC236}">
                          <a16:creationId xmlns:a16="http://schemas.microsoft.com/office/drawing/2014/main" id="{F968F21B-1370-4F79-AF98-347F80B5A330}"/>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5162" name="Freeform: Shape 5161">
                      <a:extLst>
                        <a:ext uri="{FF2B5EF4-FFF2-40B4-BE49-F238E27FC236}">
                          <a16:creationId xmlns:a16="http://schemas.microsoft.com/office/drawing/2014/main" id="{8802744D-2A5E-4337-904D-2E23797EF891}"/>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5008" name="Graphic 3339">
                  <a:extLst>
                    <a:ext uri="{FF2B5EF4-FFF2-40B4-BE49-F238E27FC236}">
                      <a16:creationId xmlns:a16="http://schemas.microsoft.com/office/drawing/2014/main" id="{A22968BF-9FD4-4FCF-95D7-D0EC5516D436}"/>
                    </a:ext>
                  </a:extLst>
                </p:cNvPr>
                <p:cNvGrpSpPr/>
                <p:nvPr/>
              </p:nvGrpSpPr>
              <p:grpSpPr>
                <a:xfrm>
                  <a:off x="5130193" y="6290496"/>
                  <a:ext cx="438869" cy="517201"/>
                  <a:chOff x="5130193" y="6290496"/>
                  <a:chExt cx="438869" cy="517201"/>
                </a:xfrm>
              </p:grpSpPr>
              <p:grpSp>
                <p:nvGrpSpPr>
                  <p:cNvPr id="5129" name="Graphic 3339">
                    <a:extLst>
                      <a:ext uri="{FF2B5EF4-FFF2-40B4-BE49-F238E27FC236}">
                        <a16:creationId xmlns:a16="http://schemas.microsoft.com/office/drawing/2014/main" id="{B22EA957-5931-44DF-85BA-E5A836835549}"/>
                      </a:ext>
                    </a:extLst>
                  </p:cNvPr>
                  <p:cNvGrpSpPr/>
                  <p:nvPr/>
                </p:nvGrpSpPr>
                <p:grpSpPr>
                  <a:xfrm>
                    <a:off x="5130193" y="6290496"/>
                    <a:ext cx="438869" cy="517201"/>
                    <a:chOff x="5130193" y="6290496"/>
                    <a:chExt cx="438869" cy="517201"/>
                  </a:xfrm>
                  <a:solidFill>
                    <a:srgbClr val="FBFFFF"/>
                  </a:solidFill>
                </p:grpSpPr>
                <p:sp>
                  <p:nvSpPr>
                    <p:cNvPr id="5145" name="Freeform: Shape 5144">
                      <a:extLst>
                        <a:ext uri="{FF2B5EF4-FFF2-40B4-BE49-F238E27FC236}">
                          <a16:creationId xmlns:a16="http://schemas.microsoft.com/office/drawing/2014/main" id="{6BD36B5F-B0D2-4958-8B4A-6B6CFC69CEAF}"/>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5146" name="Freeform: Shape 5145">
                      <a:extLst>
                        <a:ext uri="{FF2B5EF4-FFF2-40B4-BE49-F238E27FC236}">
                          <a16:creationId xmlns:a16="http://schemas.microsoft.com/office/drawing/2014/main" id="{2E74D274-8186-4484-8E9E-F98C12CDC38A}"/>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5130" name="Picture 5129">
                    <a:extLst>
                      <a:ext uri="{FF2B5EF4-FFF2-40B4-BE49-F238E27FC236}">
                        <a16:creationId xmlns:a16="http://schemas.microsoft.com/office/drawing/2014/main" id="{14490F88-62BE-49C2-8BBE-B79082C90F38}"/>
                      </a:ext>
                    </a:extLst>
                  </p:cNvPr>
                  <p:cNvPicPr>
                    <a:picLocks noChangeAspect="1"/>
                  </p:cNvPicPr>
                  <p:nvPr/>
                </p:nvPicPr>
                <p:blipFill>
                  <a:blip r:embed="rId71"/>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5131" name="Picture 5130">
                    <a:extLst>
                      <a:ext uri="{FF2B5EF4-FFF2-40B4-BE49-F238E27FC236}">
                        <a16:creationId xmlns:a16="http://schemas.microsoft.com/office/drawing/2014/main" id="{B52C0744-3E96-442B-A061-9CBDDA0C4E21}"/>
                      </a:ext>
                    </a:extLst>
                  </p:cNvPr>
                  <p:cNvPicPr>
                    <a:picLocks noChangeAspect="1"/>
                  </p:cNvPicPr>
                  <p:nvPr/>
                </p:nvPicPr>
                <p:blipFill>
                  <a:blip r:embed="rId72"/>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5132" name="Graphic 3339">
                    <a:extLst>
                      <a:ext uri="{FF2B5EF4-FFF2-40B4-BE49-F238E27FC236}">
                        <a16:creationId xmlns:a16="http://schemas.microsoft.com/office/drawing/2014/main" id="{486A05CF-18C1-4096-BAED-E3D6ACDAF464}"/>
                      </a:ext>
                    </a:extLst>
                  </p:cNvPr>
                  <p:cNvGrpSpPr/>
                  <p:nvPr/>
                </p:nvGrpSpPr>
                <p:grpSpPr>
                  <a:xfrm>
                    <a:off x="5195275" y="6340385"/>
                    <a:ext cx="298443" cy="367021"/>
                    <a:chOff x="5195275" y="6340385"/>
                    <a:chExt cx="298443" cy="367021"/>
                  </a:xfrm>
                  <a:solidFill>
                    <a:srgbClr val="A0BDAB"/>
                  </a:solidFill>
                </p:grpSpPr>
                <p:sp>
                  <p:nvSpPr>
                    <p:cNvPr id="5133" name="Freeform: Shape 5132">
                      <a:extLst>
                        <a:ext uri="{FF2B5EF4-FFF2-40B4-BE49-F238E27FC236}">
                          <a16:creationId xmlns:a16="http://schemas.microsoft.com/office/drawing/2014/main" id="{4926A445-14CD-4478-8A7B-C1CB133D343C}"/>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5134" name="Freeform: Shape 5133">
                      <a:extLst>
                        <a:ext uri="{FF2B5EF4-FFF2-40B4-BE49-F238E27FC236}">
                          <a16:creationId xmlns:a16="http://schemas.microsoft.com/office/drawing/2014/main" id="{E6133BC5-FBB2-4563-B88B-64CDA211706F}"/>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5135" name="Freeform: Shape 5134">
                      <a:extLst>
                        <a:ext uri="{FF2B5EF4-FFF2-40B4-BE49-F238E27FC236}">
                          <a16:creationId xmlns:a16="http://schemas.microsoft.com/office/drawing/2014/main" id="{CD6C56E0-9573-4A14-8832-4E0479C3C5D2}"/>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5136" name="Freeform: Shape 5135">
                      <a:extLst>
                        <a:ext uri="{FF2B5EF4-FFF2-40B4-BE49-F238E27FC236}">
                          <a16:creationId xmlns:a16="http://schemas.microsoft.com/office/drawing/2014/main" id="{05B0E263-E97F-4CD9-95E0-D0CB5AF5BFE1}"/>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5137" name="Freeform: Shape 5136">
                      <a:extLst>
                        <a:ext uri="{FF2B5EF4-FFF2-40B4-BE49-F238E27FC236}">
                          <a16:creationId xmlns:a16="http://schemas.microsoft.com/office/drawing/2014/main" id="{438A3C0F-1E5C-47F3-9817-7426D66BC78D}"/>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5138" name="Freeform: Shape 5137">
                      <a:extLst>
                        <a:ext uri="{FF2B5EF4-FFF2-40B4-BE49-F238E27FC236}">
                          <a16:creationId xmlns:a16="http://schemas.microsoft.com/office/drawing/2014/main" id="{BCC05241-A680-437A-9831-57484D946B9E}"/>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5139" name="Freeform: Shape 5138">
                      <a:extLst>
                        <a:ext uri="{FF2B5EF4-FFF2-40B4-BE49-F238E27FC236}">
                          <a16:creationId xmlns:a16="http://schemas.microsoft.com/office/drawing/2014/main" id="{6485BA10-C7C0-4006-8CF9-3837765F994A}"/>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5140" name="Freeform: Shape 5139">
                      <a:extLst>
                        <a:ext uri="{FF2B5EF4-FFF2-40B4-BE49-F238E27FC236}">
                          <a16:creationId xmlns:a16="http://schemas.microsoft.com/office/drawing/2014/main" id="{AE7796BD-B91C-4EFE-8299-2824191EFA15}"/>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5141" name="Freeform: Shape 5140">
                      <a:extLst>
                        <a:ext uri="{FF2B5EF4-FFF2-40B4-BE49-F238E27FC236}">
                          <a16:creationId xmlns:a16="http://schemas.microsoft.com/office/drawing/2014/main" id="{CCB2F5A8-9523-4FED-A47B-EB777C495F12}"/>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5142" name="Freeform: Shape 5141">
                      <a:extLst>
                        <a:ext uri="{FF2B5EF4-FFF2-40B4-BE49-F238E27FC236}">
                          <a16:creationId xmlns:a16="http://schemas.microsoft.com/office/drawing/2014/main" id="{4734550D-DD68-4747-993C-0AF249E17C09}"/>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5143" name="Freeform: Shape 5142">
                      <a:extLst>
                        <a:ext uri="{FF2B5EF4-FFF2-40B4-BE49-F238E27FC236}">
                          <a16:creationId xmlns:a16="http://schemas.microsoft.com/office/drawing/2014/main" id="{031D5F9C-E28F-44D7-B23A-05E811F688CF}"/>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5144" name="Freeform: Shape 5143">
                      <a:extLst>
                        <a:ext uri="{FF2B5EF4-FFF2-40B4-BE49-F238E27FC236}">
                          <a16:creationId xmlns:a16="http://schemas.microsoft.com/office/drawing/2014/main" id="{725B85BB-56E8-419C-A117-B0918A5AE43F}"/>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5009" name="Picture 5008">
                  <a:extLst>
                    <a:ext uri="{FF2B5EF4-FFF2-40B4-BE49-F238E27FC236}">
                      <a16:creationId xmlns:a16="http://schemas.microsoft.com/office/drawing/2014/main" id="{C5B924F8-6A99-429F-A53B-7D98873A740F}"/>
                    </a:ext>
                  </a:extLst>
                </p:cNvPr>
                <p:cNvPicPr>
                  <a:picLocks noChangeAspect="1"/>
                </p:cNvPicPr>
                <p:nvPr/>
              </p:nvPicPr>
              <p:blipFill>
                <a:blip r:embed="rId73"/>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5010" name="Picture 5009">
                  <a:extLst>
                    <a:ext uri="{FF2B5EF4-FFF2-40B4-BE49-F238E27FC236}">
                      <a16:creationId xmlns:a16="http://schemas.microsoft.com/office/drawing/2014/main" id="{50572B8A-E7F5-419C-9A38-A3A3E17BA88A}"/>
                    </a:ext>
                  </a:extLst>
                </p:cNvPr>
                <p:cNvPicPr>
                  <a:picLocks noChangeAspect="1"/>
                </p:cNvPicPr>
                <p:nvPr/>
              </p:nvPicPr>
              <p:blipFill>
                <a:blip r:embed="rId74"/>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5011" name="Picture 5010">
                  <a:extLst>
                    <a:ext uri="{FF2B5EF4-FFF2-40B4-BE49-F238E27FC236}">
                      <a16:creationId xmlns:a16="http://schemas.microsoft.com/office/drawing/2014/main" id="{E0B3AD28-DA4E-420E-BD0B-3B969E00188B}"/>
                    </a:ext>
                  </a:extLst>
                </p:cNvPr>
                <p:cNvPicPr>
                  <a:picLocks noChangeAspect="1"/>
                </p:cNvPicPr>
                <p:nvPr/>
              </p:nvPicPr>
              <p:blipFill>
                <a:blip r:embed="rId75"/>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5012" name="Picture 5011">
                  <a:extLst>
                    <a:ext uri="{FF2B5EF4-FFF2-40B4-BE49-F238E27FC236}">
                      <a16:creationId xmlns:a16="http://schemas.microsoft.com/office/drawing/2014/main" id="{3810DC30-310B-48A3-A1B0-7A34D09A4222}"/>
                    </a:ext>
                  </a:extLst>
                </p:cNvPr>
                <p:cNvPicPr>
                  <a:picLocks noChangeAspect="1"/>
                </p:cNvPicPr>
                <p:nvPr/>
              </p:nvPicPr>
              <p:blipFill>
                <a:blip r:embed="rId76"/>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5013" name="Graphic 3339">
                  <a:extLst>
                    <a:ext uri="{FF2B5EF4-FFF2-40B4-BE49-F238E27FC236}">
                      <a16:creationId xmlns:a16="http://schemas.microsoft.com/office/drawing/2014/main" id="{F054E7A0-47A2-4587-9668-6008F46C2D8B}"/>
                    </a:ext>
                  </a:extLst>
                </p:cNvPr>
                <p:cNvGrpSpPr/>
                <p:nvPr/>
              </p:nvGrpSpPr>
              <p:grpSpPr>
                <a:xfrm>
                  <a:off x="4955894" y="6032381"/>
                  <a:ext cx="457741" cy="586476"/>
                  <a:chOff x="4955894" y="6032381"/>
                  <a:chExt cx="457741" cy="586476"/>
                </a:xfrm>
              </p:grpSpPr>
              <p:grpSp>
                <p:nvGrpSpPr>
                  <p:cNvPr id="5110" name="Graphic 3339">
                    <a:extLst>
                      <a:ext uri="{FF2B5EF4-FFF2-40B4-BE49-F238E27FC236}">
                        <a16:creationId xmlns:a16="http://schemas.microsoft.com/office/drawing/2014/main" id="{C404B011-9DDB-4713-B94D-4C447112B020}"/>
                      </a:ext>
                    </a:extLst>
                  </p:cNvPr>
                  <p:cNvGrpSpPr/>
                  <p:nvPr/>
                </p:nvGrpSpPr>
                <p:grpSpPr>
                  <a:xfrm>
                    <a:off x="4955894" y="6032381"/>
                    <a:ext cx="457741" cy="586476"/>
                    <a:chOff x="4955894" y="6032381"/>
                    <a:chExt cx="457741" cy="586476"/>
                  </a:xfrm>
                  <a:solidFill>
                    <a:srgbClr val="FBFFFF"/>
                  </a:solidFill>
                </p:grpSpPr>
                <p:sp>
                  <p:nvSpPr>
                    <p:cNvPr id="5127" name="Freeform: Shape 5126">
                      <a:extLst>
                        <a:ext uri="{FF2B5EF4-FFF2-40B4-BE49-F238E27FC236}">
                          <a16:creationId xmlns:a16="http://schemas.microsoft.com/office/drawing/2014/main" id="{93454A17-AB33-4D6E-ACD5-EE4BF56EEA95}"/>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5128" name="Freeform: Shape 5127">
                      <a:extLst>
                        <a:ext uri="{FF2B5EF4-FFF2-40B4-BE49-F238E27FC236}">
                          <a16:creationId xmlns:a16="http://schemas.microsoft.com/office/drawing/2014/main" id="{62A82638-4C07-4D22-8D39-74CFBD01FC50}"/>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5111" name="Graphic 3339">
                    <a:extLst>
                      <a:ext uri="{FF2B5EF4-FFF2-40B4-BE49-F238E27FC236}">
                        <a16:creationId xmlns:a16="http://schemas.microsoft.com/office/drawing/2014/main" id="{553A7010-5991-4CE2-B5C5-8F1C4263C0D7}"/>
                      </a:ext>
                    </a:extLst>
                  </p:cNvPr>
                  <p:cNvGrpSpPr/>
                  <p:nvPr/>
                </p:nvGrpSpPr>
                <p:grpSpPr>
                  <a:xfrm>
                    <a:off x="4958575" y="6036966"/>
                    <a:ext cx="450606" cy="578081"/>
                    <a:chOff x="4958575" y="6036966"/>
                    <a:chExt cx="450606" cy="578081"/>
                  </a:xfrm>
                  <a:solidFill>
                    <a:srgbClr val="A0BDAB"/>
                  </a:solidFill>
                </p:grpSpPr>
                <p:pic>
                  <p:nvPicPr>
                    <p:cNvPr id="5112" name="Picture 5111">
                      <a:extLst>
                        <a:ext uri="{FF2B5EF4-FFF2-40B4-BE49-F238E27FC236}">
                          <a16:creationId xmlns:a16="http://schemas.microsoft.com/office/drawing/2014/main" id="{D7C92465-5227-4B75-A8A0-40F560E8C982}"/>
                        </a:ext>
                      </a:extLst>
                    </p:cNvPr>
                    <p:cNvPicPr>
                      <a:picLocks noChangeAspect="1"/>
                    </p:cNvPicPr>
                    <p:nvPr/>
                  </p:nvPicPr>
                  <p:blipFill>
                    <a:blip r:embed="rId77"/>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5113" name="Picture 5112">
                      <a:extLst>
                        <a:ext uri="{FF2B5EF4-FFF2-40B4-BE49-F238E27FC236}">
                          <a16:creationId xmlns:a16="http://schemas.microsoft.com/office/drawing/2014/main" id="{B446382E-E472-49D7-B2A7-A957B45DC99C}"/>
                        </a:ext>
                      </a:extLst>
                    </p:cNvPr>
                    <p:cNvPicPr>
                      <a:picLocks noChangeAspect="1"/>
                    </p:cNvPicPr>
                    <p:nvPr/>
                  </p:nvPicPr>
                  <p:blipFill>
                    <a:blip r:embed="rId78"/>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5114" name="Graphic 3339">
                      <a:extLst>
                        <a:ext uri="{FF2B5EF4-FFF2-40B4-BE49-F238E27FC236}">
                          <a16:creationId xmlns:a16="http://schemas.microsoft.com/office/drawing/2014/main" id="{22105F09-4768-49A0-905D-9974BE16000A}"/>
                        </a:ext>
                      </a:extLst>
                    </p:cNvPr>
                    <p:cNvGrpSpPr/>
                    <p:nvPr/>
                  </p:nvGrpSpPr>
                  <p:grpSpPr>
                    <a:xfrm>
                      <a:off x="4980229" y="6072822"/>
                      <a:ext cx="378118" cy="496971"/>
                      <a:chOff x="4980229" y="6072822"/>
                      <a:chExt cx="378118" cy="496971"/>
                    </a:xfrm>
                    <a:solidFill>
                      <a:srgbClr val="A0BDAB"/>
                    </a:solidFill>
                  </p:grpSpPr>
                  <p:sp>
                    <p:nvSpPr>
                      <p:cNvPr id="5115" name="Freeform: Shape 5114">
                        <a:extLst>
                          <a:ext uri="{FF2B5EF4-FFF2-40B4-BE49-F238E27FC236}">
                            <a16:creationId xmlns:a16="http://schemas.microsoft.com/office/drawing/2014/main" id="{29F9D265-36C6-4FFD-9D53-980F882F8CE2}"/>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5116" name="Freeform: Shape 5115">
                        <a:extLst>
                          <a:ext uri="{FF2B5EF4-FFF2-40B4-BE49-F238E27FC236}">
                            <a16:creationId xmlns:a16="http://schemas.microsoft.com/office/drawing/2014/main" id="{82D2A6DA-2B16-4C31-86EC-0FF522A3ACCB}"/>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5117" name="Freeform: Shape 5116">
                        <a:extLst>
                          <a:ext uri="{FF2B5EF4-FFF2-40B4-BE49-F238E27FC236}">
                            <a16:creationId xmlns:a16="http://schemas.microsoft.com/office/drawing/2014/main" id="{597BF808-67E0-49F0-A176-4C72A5169C39}"/>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5118" name="Freeform: Shape 5117">
                        <a:extLst>
                          <a:ext uri="{FF2B5EF4-FFF2-40B4-BE49-F238E27FC236}">
                            <a16:creationId xmlns:a16="http://schemas.microsoft.com/office/drawing/2014/main" id="{7D72C086-641B-4B6A-A08E-F32D8F4F9E90}"/>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5119" name="Freeform: Shape 5118">
                        <a:extLst>
                          <a:ext uri="{FF2B5EF4-FFF2-40B4-BE49-F238E27FC236}">
                            <a16:creationId xmlns:a16="http://schemas.microsoft.com/office/drawing/2014/main" id="{327E2E3C-74D1-4DAE-A898-BD8A92A382E7}"/>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5120" name="Freeform: Shape 5119">
                        <a:extLst>
                          <a:ext uri="{FF2B5EF4-FFF2-40B4-BE49-F238E27FC236}">
                            <a16:creationId xmlns:a16="http://schemas.microsoft.com/office/drawing/2014/main" id="{654FEFA3-AB99-4206-B485-34785DFC8BE5}"/>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5121" name="Freeform: Shape 5120">
                        <a:extLst>
                          <a:ext uri="{FF2B5EF4-FFF2-40B4-BE49-F238E27FC236}">
                            <a16:creationId xmlns:a16="http://schemas.microsoft.com/office/drawing/2014/main" id="{7B287E8F-C095-4B87-85DE-F9C51639F81A}"/>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5122" name="Freeform: Shape 5121">
                        <a:extLst>
                          <a:ext uri="{FF2B5EF4-FFF2-40B4-BE49-F238E27FC236}">
                            <a16:creationId xmlns:a16="http://schemas.microsoft.com/office/drawing/2014/main" id="{4CC82BE6-936D-4D51-9471-D240BD921539}"/>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5123" name="Freeform: Shape 5122">
                        <a:extLst>
                          <a:ext uri="{FF2B5EF4-FFF2-40B4-BE49-F238E27FC236}">
                            <a16:creationId xmlns:a16="http://schemas.microsoft.com/office/drawing/2014/main" id="{A23F7182-FABC-4C81-9537-E61D02543B49}"/>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5124" name="Freeform: Shape 5123">
                        <a:extLst>
                          <a:ext uri="{FF2B5EF4-FFF2-40B4-BE49-F238E27FC236}">
                            <a16:creationId xmlns:a16="http://schemas.microsoft.com/office/drawing/2014/main" id="{54649BF4-AE30-41E5-8CCA-B8BF70DEB4A5}"/>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5125" name="Freeform: Shape 5124">
                        <a:extLst>
                          <a:ext uri="{FF2B5EF4-FFF2-40B4-BE49-F238E27FC236}">
                            <a16:creationId xmlns:a16="http://schemas.microsoft.com/office/drawing/2014/main" id="{2363BFC6-954A-443E-AEC1-3ECEBE036C51}"/>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5126" name="Freeform: Shape 5125">
                        <a:extLst>
                          <a:ext uri="{FF2B5EF4-FFF2-40B4-BE49-F238E27FC236}">
                            <a16:creationId xmlns:a16="http://schemas.microsoft.com/office/drawing/2014/main" id="{FB0C680F-4AFC-4A66-B243-E380DE56F941}"/>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5014" name="Graphic 3339">
                  <a:extLst>
                    <a:ext uri="{FF2B5EF4-FFF2-40B4-BE49-F238E27FC236}">
                      <a16:creationId xmlns:a16="http://schemas.microsoft.com/office/drawing/2014/main" id="{C68D5537-768B-4C84-95F1-0E827E4A4658}"/>
                    </a:ext>
                  </a:extLst>
                </p:cNvPr>
                <p:cNvGrpSpPr/>
                <p:nvPr/>
              </p:nvGrpSpPr>
              <p:grpSpPr>
                <a:xfrm>
                  <a:off x="4852700" y="5752331"/>
                  <a:ext cx="455471" cy="582377"/>
                  <a:chOff x="4852700" y="5752331"/>
                  <a:chExt cx="455471" cy="582377"/>
                </a:xfrm>
              </p:grpSpPr>
              <p:grpSp>
                <p:nvGrpSpPr>
                  <p:cNvPr id="5091" name="Graphic 3339">
                    <a:extLst>
                      <a:ext uri="{FF2B5EF4-FFF2-40B4-BE49-F238E27FC236}">
                        <a16:creationId xmlns:a16="http://schemas.microsoft.com/office/drawing/2014/main" id="{E2D66B40-A1C8-44BE-AAF1-4F0D94DEB22B}"/>
                      </a:ext>
                    </a:extLst>
                  </p:cNvPr>
                  <p:cNvGrpSpPr/>
                  <p:nvPr/>
                </p:nvGrpSpPr>
                <p:grpSpPr>
                  <a:xfrm>
                    <a:off x="4852700" y="5752331"/>
                    <a:ext cx="455471" cy="582377"/>
                    <a:chOff x="4852700" y="5752331"/>
                    <a:chExt cx="455471" cy="582377"/>
                  </a:xfrm>
                  <a:solidFill>
                    <a:srgbClr val="FBFFFF"/>
                  </a:solidFill>
                </p:grpSpPr>
                <p:sp>
                  <p:nvSpPr>
                    <p:cNvPr id="5108" name="Freeform: Shape 5107">
                      <a:extLst>
                        <a:ext uri="{FF2B5EF4-FFF2-40B4-BE49-F238E27FC236}">
                          <a16:creationId xmlns:a16="http://schemas.microsoft.com/office/drawing/2014/main" id="{9010B71E-AA4F-47A4-9542-877008C588F9}"/>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5109" name="Freeform: Shape 5108">
                      <a:extLst>
                        <a:ext uri="{FF2B5EF4-FFF2-40B4-BE49-F238E27FC236}">
                          <a16:creationId xmlns:a16="http://schemas.microsoft.com/office/drawing/2014/main" id="{BDB924D8-99B1-481F-951F-97DD7A87E899}"/>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5092" name="Graphic 3339">
                    <a:extLst>
                      <a:ext uri="{FF2B5EF4-FFF2-40B4-BE49-F238E27FC236}">
                        <a16:creationId xmlns:a16="http://schemas.microsoft.com/office/drawing/2014/main" id="{E2900025-5F95-49D0-AF9B-CFDB85151791}"/>
                      </a:ext>
                    </a:extLst>
                  </p:cNvPr>
                  <p:cNvGrpSpPr/>
                  <p:nvPr/>
                </p:nvGrpSpPr>
                <p:grpSpPr>
                  <a:xfrm>
                    <a:off x="4854817" y="5755337"/>
                    <a:ext cx="447642" cy="578081"/>
                    <a:chOff x="4854817" y="5755337"/>
                    <a:chExt cx="447642" cy="578081"/>
                  </a:xfrm>
                  <a:solidFill>
                    <a:srgbClr val="A0BDAB"/>
                  </a:solidFill>
                </p:grpSpPr>
                <p:pic>
                  <p:nvPicPr>
                    <p:cNvPr id="5093" name="Picture 5092">
                      <a:extLst>
                        <a:ext uri="{FF2B5EF4-FFF2-40B4-BE49-F238E27FC236}">
                          <a16:creationId xmlns:a16="http://schemas.microsoft.com/office/drawing/2014/main" id="{B4A42AA0-66AE-4976-96DB-BB7249F44CF6}"/>
                        </a:ext>
                      </a:extLst>
                    </p:cNvPr>
                    <p:cNvPicPr>
                      <a:picLocks noChangeAspect="1"/>
                    </p:cNvPicPr>
                    <p:nvPr/>
                  </p:nvPicPr>
                  <p:blipFill>
                    <a:blip r:embed="rId79"/>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5094" name="Picture 5093">
                      <a:extLst>
                        <a:ext uri="{FF2B5EF4-FFF2-40B4-BE49-F238E27FC236}">
                          <a16:creationId xmlns:a16="http://schemas.microsoft.com/office/drawing/2014/main" id="{1A1B92AC-333C-4D91-924E-8261E33A6BFC}"/>
                        </a:ext>
                      </a:extLst>
                    </p:cNvPr>
                    <p:cNvPicPr>
                      <a:picLocks noChangeAspect="1"/>
                    </p:cNvPicPr>
                    <p:nvPr/>
                  </p:nvPicPr>
                  <p:blipFill>
                    <a:blip r:embed="rId80"/>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5095" name="Graphic 3339">
                      <a:extLst>
                        <a:ext uri="{FF2B5EF4-FFF2-40B4-BE49-F238E27FC236}">
                          <a16:creationId xmlns:a16="http://schemas.microsoft.com/office/drawing/2014/main" id="{09F9238B-B061-491F-A787-D31B0E1AF010}"/>
                        </a:ext>
                      </a:extLst>
                    </p:cNvPr>
                    <p:cNvGrpSpPr/>
                    <p:nvPr/>
                  </p:nvGrpSpPr>
                  <p:grpSpPr>
                    <a:xfrm>
                      <a:off x="4876974" y="5792646"/>
                      <a:ext cx="376005" cy="493503"/>
                      <a:chOff x="4876974" y="5792646"/>
                      <a:chExt cx="376005" cy="493503"/>
                    </a:xfrm>
                    <a:solidFill>
                      <a:srgbClr val="A0BDAB"/>
                    </a:solidFill>
                  </p:grpSpPr>
                  <p:sp>
                    <p:nvSpPr>
                      <p:cNvPr id="5096" name="Freeform: Shape 5095">
                        <a:extLst>
                          <a:ext uri="{FF2B5EF4-FFF2-40B4-BE49-F238E27FC236}">
                            <a16:creationId xmlns:a16="http://schemas.microsoft.com/office/drawing/2014/main" id="{A5249F97-70C0-4BE8-B278-225191E836A4}"/>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5097" name="Freeform: Shape 5096">
                        <a:extLst>
                          <a:ext uri="{FF2B5EF4-FFF2-40B4-BE49-F238E27FC236}">
                            <a16:creationId xmlns:a16="http://schemas.microsoft.com/office/drawing/2014/main" id="{9A117820-B547-4D57-B2EC-0DC5FF11AE48}"/>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5098" name="Freeform: Shape 5097">
                        <a:extLst>
                          <a:ext uri="{FF2B5EF4-FFF2-40B4-BE49-F238E27FC236}">
                            <a16:creationId xmlns:a16="http://schemas.microsoft.com/office/drawing/2014/main" id="{B628CF5C-D9B8-4BFA-8597-35355EF33543}"/>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5099" name="Freeform: Shape 5098">
                        <a:extLst>
                          <a:ext uri="{FF2B5EF4-FFF2-40B4-BE49-F238E27FC236}">
                            <a16:creationId xmlns:a16="http://schemas.microsoft.com/office/drawing/2014/main" id="{7FA724C1-0DE6-47C8-95BA-701AE3F935B4}"/>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5100" name="Freeform: Shape 5099">
                        <a:extLst>
                          <a:ext uri="{FF2B5EF4-FFF2-40B4-BE49-F238E27FC236}">
                            <a16:creationId xmlns:a16="http://schemas.microsoft.com/office/drawing/2014/main" id="{A7D4DB5E-B06A-423C-8C2A-AB644EBAC0B6}"/>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5101" name="Freeform: Shape 5100">
                        <a:extLst>
                          <a:ext uri="{FF2B5EF4-FFF2-40B4-BE49-F238E27FC236}">
                            <a16:creationId xmlns:a16="http://schemas.microsoft.com/office/drawing/2014/main" id="{8C6802F1-AC33-4ABC-B97A-6D7E817FC99F}"/>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5102" name="Freeform: Shape 5101">
                        <a:extLst>
                          <a:ext uri="{FF2B5EF4-FFF2-40B4-BE49-F238E27FC236}">
                            <a16:creationId xmlns:a16="http://schemas.microsoft.com/office/drawing/2014/main" id="{1E82BCA3-4713-4AA8-AAE4-C4840E7A4089}"/>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5103" name="Freeform: Shape 5102">
                        <a:extLst>
                          <a:ext uri="{FF2B5EF4-FFF2-40B4-BE49-F238E27FC236}">
                            <a16:creationId xmlns:a16="http://schemas.microsoft.com/office/drawing/2014/main" id="{97C1EFE6-C5AB-4226-AB48-ED341107E864}"/>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5104" name="Freeform: Shape 5103">
                        <a:extLst>
                          <a:ext uri="{FF2B5EF4-FFF2-40B4-BE49-F238E27FC236}">
                            <a16:creationId xmlns:a16="http://schemas.microsoft.com/office/drawing/2014/main" id="{F7EF5E01-CE5B-43A6-BBDB-E64FFA5A7D44}"/>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5105" name="Freeform: Shape 5104">
                        <a:extLst>
                          <a:ext uri="{FF2B5EF4-FFF2-40B4-BE49-F238E27FC236}">
                            <a16:creationId xmlns:a16="http://schemas.microsoft.com/office/drawing/2014/main" id="{4BBF8E12-7156-4E41-8977-C86565F2246B}"/>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5106" name="Freeform: Shape 5105">
                        <a:extLst>
                          <a:ext uri="{FF2B5EF4-FFF2-40B4-BE49-F238E27FC236}">
                            <a16:creationId xmlns:a16="http://schemas.microsoft.com/office/drawing/2014/main" id="{A0B787B2-C3FD-4EB0-BC84-F1526E792569}"/>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5107" name="Freeform: Shape 5106">
                        <a:extLst>
                          <a:ext uri="{FF2B5EF4-FFF2-40B4-BE49-F238E27FC236}">
                            <a16:creationId xmlns:a16="http://schemas.microsoft.com/office/drawing/2014/main" id="{A7E41F7B-09CF-4FF3-8301-B3F956789646}"/>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5015" name="Graphic 3339">
                  <a:extLst>
                    <a:ext uri="{FF2B5EF4-FFF2-40B4-BE49-F238E27FC236}">
                      <a16:creationId xmlns:a16="http://schemas.microsoft.com/office/drawing/2014/main" id="{2A89085B-5E5F-43B4-A9FC-6ED5ADA270C4}"/>
                    </a:ext>
                  </a:extLst>
                </p:cNvPr>
                <p:cNvGrpSpPr/>
                <p:nvPr/>
              </p:nvGrpSpPr>
              <p:grpSpPr>
                <a:xfrm>
                  <a:off x="4830056" y="5301765"/>
                  <a:ext cx="471265" cy="599974"/>
                  <a:chOff x="4830056" y="5301765"/>
                  <a:chExt cx="471265" cy="599974"/>
                </a:xfrm>
              </p:grpSpPr>
              <p:pic>
                <p:nvPicPr>
                  <p:cNvPr id="5070" name="Picture 5069">
                    <a:extLst>
                      <a:ext uri="{FF2B5EF4-FFF2-40B4-BE49-F238E27FC236}">
                        <a16:creationId xmlns:a16="http://schemas.microsoft.com/office/drawing/2014/main" id="{BCF1B25D-2F02-42B4-A5EF-33F0201008D6}"/>
                      </a:ext>
                    </a:extLst>
                  </p:cNvPr>
                  <p:cNvPicPr>
                    <a:picLocks noChangeAspect="1"/>
                  </p:cNvPicPr>
                  <p:nvPr/>
                </p:nvPicPr>
                <p:blipFill>
                  <a:blip r:embed="rId81"/>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5071" name="Graphic 3339">
                    <a:extLst>
                      <a:ext uri="{FF2B5EF4-FFF2-40B4-BE49-F238E27FC236}">
                        <a16:creationId xmlns:a16="http://schemas.microsoft.com/office/drawing/2014/main" id="{B58A65B9-8253-4028-BC32-6648FAB4CBAE}"/>
                      </a:ext>
                    </a:extLst>
                  </p:cNvPr>
                  <p:cNvGrpSpPr/>
                  <p:nvPr/>
                </p:nvGrpSpPr>
                <p:grpSpPr>
                  <a:xfrm>
                    <a:off x="4830056" y="5318872"/>
                    <a:ext cx="471265" cy="582867"/>
                    <a:chOff x="4830056" y="5318872"/>
                    <a:chExt cx="471265" cy="582867"/>
                  </a:xfrm>
                </p:grpSpPr>
                <p:grpSp>
                  <p:nvGrpSpPr>
                    <p:cNvPr id="5072" name="Graphic 3339">
                      <a:extLst>
                        <a:ext uri="{FF2B5EF4-FFF2-40B4-BE49-F238E27FC236}">
                          <a16:creationId xmlns:a16="http://schemas.microsoft.com/office/drawing/2014/main" id="{AB2BBA26-38C7-4C0F-B83C-02213B38FD46}"/>
                        </a:ext>
                      </a:extLst>
                    </p:cNvPr>
                    <p:cNvGrpSpPr/>
                    <p:nvPr/>
                  </p:nvGrpSpPr>
                  <p:grpSpPr>
                    <a:xfrm>
                      <a:off x="4830056" y="5318872"/>
                      <a:ext cx="471265" cy="582867"/>
                      <a:chOff x="4830056" y="5318872"/>
                      <a:chExt cx="471265" cy="582867"/>
                    </a:xfrm>
                    <a:solidFill>
                      <a:srgbClr val="FBFFFF"/>
                    </a:solidFill>
                  </p:grpSpPr>
                  <p:sp>
                    <p:nvSpPr>
                      <p:cNvPr id="5089" name="Freeform: Shape 5088">
                        <a:extLst>
                          <a:ext uri="{FF2B5EF4-FFF2-40B4-BE49-F238E27FC236}">
                            <a16:creationId xmlns:a16="http://schemas.microsoft.com/office/drawing/2014/main" id="{C930A852-4E14-4E60-8F1E-124A05B450C4}"/>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5090" name="Freeform: Shape 5089">
                        <a:extLst>
                          <a:ext uri="{FF2B5EF4-FFF2-40B4-BE49-F238E27FC236}">
                            <a16:creationId xmlns:a16="http://schemas.microsoft.com/office/drawing/2014/main" id="{2D38303F-A754-4B91-A953-FC911162231F}"/>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5073" name="Graphic 3339">
                      <a:extLst>
                        <a:ext uri="{FF2B5EF4-FFF2-40B4-BE49-F238E27FC236}">
                          <a16:creationId xmlns:a16="http://schemas.microsoft.com/office/drawing/2014/main" id="{834B94CD-3B1A-407C-B066-567EAFFF43FB}"/>
                        </a:ext>
                      </a:extLst>
                    </p:cNvPr>
                    <p:cNvGrpSpPr/>
                    <p:nvPr/>
                  </p:nvGrpSpPr>
                  <p:grpSpPr>
                    <a:xfrm>
                      <a:off x="4831101" y="5322517"/>
                      <a:ext cx="465429" cy="578081"/>
                      <a:chOff x="4831101" y="5322517"/>
                      <a:chExt cx="465429" cy="578081"/>
                    </a:xfrm>
                    <a:solidFill>
                      <a:srgbClr val="A0BDAB"/>
                    </a:solidFill>
                  </p:grpSpPr>
                  <p:pic>
                    <p:nvPicPr>
                      <p:cNvPr id="5074" name="Picture 5073">
                        <a:extLst>
                          <a:ext uri="{FF2B5EF4-FFF2-40B4-BE49-F238E27FC236}">
                            <a16:creationId xmlns:a16="http://schemas.microsoft.com/office/drawing/2014/main" id="{B6C9065B-2599-42E2-B9E5-460C2F11437D}"/>
                          </a:ext>
                        </a:extLst>
                      </p:cNvPr>
                      <p:cNvPicPr>
                        <a:picLocks noChangeAspect="1"/>
                      </p:cNvPicPr>
                      <p:nvPr/>
                    </p:nvPicPr>
                    <p:blipFill>
                      <a:blip r:embed="rId82"/>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5075" name="Picture 5074">
                        <a:extLst>
                          <a:ext uri="{FF2B5EF4-FFF2-40B4-BE49-F238E27FC236}">
                            <a16:creationId xmlns:a16="http://schemas.microsoft.com/office/drawing/2014/main" id="{CD8007D2-BBD1-4AED-9C96-BC9C76AEC0BB}"/>
                          </a:ext>
                        </a:extLst>
                      </p:cNvPr>
                      <p:cNvPicPr>
                        <a:picLocks noChangeAspect="1"/>
                      </p:cNvPicPr>
                      <p:nvPr/>
                    </p:nvPicPr>
                    <p:blipFill>
                      <a:blip r:embed="rId83"/>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5076" name="Graphic 3339">
                        <a:extLst>
                          <a:ext uri="{FF2B5EF4-FFF2-40B4-BE49-F238E27FC236}">
                            <a16:creationId xmlns:a16="http://schemas.microsoft.com/office/drawing/2014/main" id="{684D8281-987B-4A4C-99C9-331EEF187DC1}"/>
                          </a:ext>
                        </a:extLst>
                      </p:cNvPr>
                      <p:cNvGrpSpPr/>
                      <p:nvPr/>
                    </p:nvGrpSpPr>
                    <p:grpSpPr>
                      <a:xfrm>
                        <a:off x="4857171" y="5361427"/>
                        <a:ext cx="384936" cy="493859"/>
                        <a:chOff x="4857171" y="5361427"/>
                        <a:chExt cx="384936" cy="493859"/>
                      </a:xfrm>
                      <a:solidFill>
                        <a:srgbClr val="A0BDAB"/>
                      </a:solidFill>
                    </p:grpSpPr>
                    <p:sp>
                      <p:nvSpPr>
                        <p:cNvPr id="5077" name="Freeform: Shape 5076">
                          <a:extLst>
                            <a:ext uri="{FF2B5EF4-FFF2-40B4-BE49-F238E27FC236}">
                              <a16:creationId xmlns:a16="http://schemas.microsoft.com/office/drawing/2014/main" id="{32E17F4D-9203-4967-9658-189DFAE455B9}"/>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5078" name="Freeform: Shape 5077">
                          <a:extLst>
                            <a:ext uri="{FF2B5EF4-FFF2-40B4-BE49-F238E27FC236}">
                              <a16:creationId xmlns:a16="http://schemas.microsoft.com/office/drawing/2014/main" id="{B065732C-BBAC-4F83-957E-A52320BADB1E}"/>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5079" name="Freeform: Shape 5078">
                          <a:extLst>
                            <a:ext uri="{FF2B5EF4-FFF2-40B4-BE49-F238E27FC236}">
                              <a16:creationId xmlns:a16="http://schemas.microsoft.com/office/drawing/2014/main" id="{EC4FC4DE-51D6-40DE-9C11-780B91F01CBC}"/>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5080" name="Freeform: Shape 5079">
                          <a:extLst>
                            <a:ext uri="{FF2B5EF4-FFF2-40B4-BE49-F238E27FC236}">
                              <a16:creationId xmlns:a16="http://schemas.microsoft.com/office/drawing/2014/main" id="{1D48E4E0-B43F-405D-BE6E-74800B80CAE4}"/>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5081" name="Freeform: Shape 5080">
                          <a:extLst>
                            <a:ext uri="{FF2B5EF4-FFF2-40B4-BE49-F238E27FC236}">
                              <a16:creationId xmlns:a16="http://schemas.microsoft.com/office/drawing/2014/main" id="{3754644A-D3F7-42ED-9AE1-D6C5E6440424}"/>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5082" name="Freeform: Shape 5081">
                          <a:extLst>
                            <a:ext uri="{FF2B5EF4-FFF2-40B4-BE49-F238E27FC236}">
                              <a16:creationId xmlns:a16="http://schemas.microsoft.com/office/drawing/2014/main" id="{5E5A2214-98D7-4F2A-828E-984B7A36C14A}"/>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5083" name="Freeform: Shape 5082">
                          <a:extLst>
                            <a:ext uri="{FF2B5EF4-FFF2-40B4-BE49-F238E27FC236}">
                              <a16:creationId xmlns:a16="http://schemas.microsoft.com/office/drawing/2014/main" id="{FE6307D9-849B-43B9-A3A6-28815AD6CB56}"/>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5084" name="Freeform: Shape 5083">
                          <a:extLst>
                            <a:ext uri="{FF2B5EF4-FFF2-40B4-BE49-F238E27FC236}">
                              <a16:creationId xmlns:a16="http://schemas.microsoft.com/office/drawing/2014/main" id="{8BC1057E-1114-431F-A82B-ADA61B76FCB9}"/>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5085" name="Freeform: Shape 5084">
                          <a:extLst>
                            <a:ext uri="{FF2B5EF4-FFF2-40B4-BE49-F238E27FC236}">
                              <a16:creationId xmlns:a16="http://schemas.microsoft.com/office/drawing/2014/main" id="{89696E0B-8D58-4B08-B5AB-2F6B4F82B4DB}"/>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5086" name="Freeform: Shape 5085">
                          <a:extLst>
                            <a:ext uri="{FF2B5EF4-FFF2-40B4-BE49-F238E27FC236}">
                              <a16:creationId xmlns:a16="http://schemas.microsoft.com/office/drawing/2014/main" id="{00B273E9-FFAD-4717-B4CB-8B9E3B448FDD}"/>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5087" name="Freeform: Shape 5086">
                          <a:extLst>
                            <a:ext uri="{FF2B5EF4-FFF2-40B4-BE49-F238E27FC236}">
                              <a16:creationId xmlns:a16="http://schemas.microsoft.com/office/drawing/2014/main" id="{E13088E9-B820-418C-A350-09AEA96E7BC0}"/>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5088" name="Freeform: Shape 5087">
                          <a:extLst>
                            <a:ext uri="{FF2B5EF4-FFF2-40B4-BE49-F238E27FC236}">
                              <a16:creationId xmlns:a16="http://schemas.microsoft.com/office/drawing/2014/main" id="{6C99DB81-054D-466E-85F9-43C5B40B00EC}"/>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5016" name="Freeform: Shape 5015">
                  <a:extLst>
                    <a:ext uri="{FF2B5EF4-FFF2-40B4-BE49-F238E27FC236}">
                      <a16:creationId xmlns:a16="http://schemas.microsoft.com/office/drawing/2014/main" id="{E67026C6-8872-4302-A47B-6BDB25D9367C}"/>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5017" name="Graphic 3339">
                  <a:extLst>
                    <a:ext uri="{FF2B5EF4-FFF2-40B4-BE49-F238E27FC236}">
                      <a16:creationId xmlns:a16="http://schemas.microsoft.com/office/drawing/2014/main" id="{8CA9B71F-0875-44A9-BD03-E5504A57FAA8}"/>
                    </a:ext>
                  </a:extLst>
                </p:cNvPr>
                <p:cNvGrpSpPr/>
                <p:nvPr/>
              </p:nvGrpSpPr>
              <p:grpSpPr>
                <a:xfrm>
                  <a:off x="5471437" y="6449034"/>
                  <a:ext cx="370564" cy="637371"/>
                  <a:chOff x="5471437" y="6449034"/>
                  <a:chExt cx="370564" cy="637371"/>
                </a:xfrm>
                <a:solidFill>
                  <a:srgbClr val="93B79F"/>
                </a:solidFill>
              </p:grpSpPr>
              <p:pic>
                <p:nvPicPr>
                  <p:cNvPr id="5056" name="Picture 5055">
                    <a:extLst>
                      <a:ext uri="{FF2B5EF4-FFF2-40B4-BE49-F238E27FC236}">
                        <a16:creationId xmlns:a16="http://schemas.microsoft.com/office/drawing/2014/main" id="{C0CDAD23-3751-4DBF-96DF-D598FA76146C}"/>
                      </a:ext>
                    </a:extLst>
                  </p:cNvPr>
                  <p:cNvPicPr>
                    <a:picLocks noChangeAspect="1"/>
                  </p:cNvPicPr>
                  <p:nvPr/>
                </p:nvPicPr>
                <p:blipFill>
                  <a:blip r:embed="rId84"/>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5057" name="Picture 5056">
                    <a:extLst>
                      <a:ext uri="{FF2B5EF4-FFF2-40B4-BE49-F238E27FC236}">
                        <a16:creationId xmlns:a16="http://schemas.microsoft.com/office/drawing/2014/main" id="{0C675BE0-3E18-4FB8-BF96-6139EAEB0B10}"/>
                      </a:ext>
                    </a:extLst>
                  </p:cNvPr>
                  <p:cNvPicPr>
                    <a:picLocks noChangeAspect="1"/>
                  </p:cNvPicPr>
                  <p:nvPr/>
                </p:nvPicPr>
                <p:blipFill>
                  <a:blip r:embed="rId85"/>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5058" name="Graphic 3339">
                    <a:extLst>
                      <a:ext uri="{FF2B5EF4-FFF2-40B4-BE49-F238E27FC236}">
                        <a16:creationId xmlns:a16="http://schemas.microsoft.com/office/drawing/2014/main" id="{69BB47F0-A9A5-4E88-B2AF-333EB838239A}"/>
                      </a:ext>
                    </a:extLst>
                  </p:cNvPr>
                  <p:cNvGrpSpPr/>
                  <p:nvPr/>
                </p:nvGrpSpPr>
                <p:grpSpPr>
                  <a:xfrm>
                    <a:off x="5538032" y="6491531"/>
                    <a:ext cx="256325" cy="514788"/>
                    <a:chOff x="5538032" y="6491531"/>
                    <a:chExt cx="256325" cy="514788"/>
                  </a:xfrm>
                  <a:solidFill>
                    <a:srgbClr val="93B79F"/>
                  </a:solidFill>
                </p:grpSpPr>
                <p:sp>
                  <p:nvSpPr>
                    <p:cNvPr id="5059" name="Freeform: Shape 5058">
                      <a:extLst>
                        <a:ext uri="{FF2B5EF4-FFF2-40B4-BE49-F238E27FC236}">
                          <a16:creationId xmlns:a16="http://schemas.microsoft.com/office/drawing/2014/main" id="{65D36B1F-E2CC-4554-9F52-41D5B9494EB2}"/>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5060" name="Freeform: Shape 5059">
                      <a:extLst>
                        <a:ext uri="{FF2B5EF4-FFF2-40B4-BE49-F238E27FC236}">
                          <a16:creationId xmlns:a16="http://schemas.microsoft.com/office/drawing/2014/main" id="{23DD1D2B-6B79-49D6-9D98-84D3359D6F10}"/>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5061" name="Freeform: Shape 5060">
                      <a:extLst>
                        <a:ext uri="{FF2B5EF4-FFF2-40B4-BE49-F238E27FC236}">
                          <a16:creationId xmlns:a16="http://schemas.microsoft.com/office/drawing/2014/main" id="{F5CDF9FE-C236-48B4-BD6F-4E7906266F97}"/>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5062" name="Freeform: Shape 5061">
                      <a:extLst>
                        <a:ext uri="{FF2B5EF4-FFF2-40B4-BE49-F238E27FC236}">
                          <a16:creationId xmlns:a16="http://schemas.microsoft.com/office/drawing/2014/main" id="{93B67AEE-0EBA-4159-A18F-C5664442B432}"/>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5063" name="Freeform: Shape 5062">
                      <a:extLst>
                        <a:ext uri="{FF2B5EF4-FFF2-40B4-BE49-F238E27FC236}">
                          <a16:creationId xmlns:a16="http://schemas.microsoft.com/office/drawing/2014/main" id="{C8D68A3C-64B0-4FEC-9092-199FA6B0C73C}"/>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5064" name="Freeform: Shape 5063">
                      <a:extLst>
                        <a:ext uri="{FF2B5EF4-FFF2-40B4-BE49-F238E27FC236}">
                          <a16:creationId xmlns:a16="http://schemas.microsoft.com/office/drawing/2014/main" id="{BBE45C14-E365-493B-B184-6839FDBDBC57}"/>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5065" name="Freeform: Shape 5064">
                      <a:extLst>
                        <a:ext uri="{FF2B5EF4-FFF2-40B4-BE49-F238E27FC236}">
                          <a16:creationId xmlns:a16="http://schemas.microsoft.com/office/drawing/2014/main" id="{788A1C76-C8C2-4186-BBE3-6C454ECC0086}"/>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5066" name="Freeform: Shape 5065">
                      <a:extLst>
                        <a:ext uri="{FF2B5EF4-FFF2-40B4-BE49-F238E27FC236}">
                          <a16:creationId xmlns:a16="http://schemas.microsoft.com/office/drawing/2014/main" id="{02B97281-A9BB-4939-B74E-FAAADB1BAA86}"/>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5067" name="Freeform: Shape 5066">
                      <a:extLst>
                        <a:ext uri="{FF2B5EF4-FFF2-40B4-BE49-F238E27FC236}">
                          <a16:creationId xmlns:a16="http://schemas.microsoft.com/office/drawing/2014/main" id="{17666A6A-A0DB-4B65-92CA-ECCF85356339}"/>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5068" name="Freeform: Shape 5067">
                      <a:extLst>
                        <a:ext uri="{FF2B5EF4-FFF2-40B4-BE49-F238E27FC236}">
                          <a16:creationId xmlns:a16="http://schemas.microsoft.com/office/drawing/2014/main" id="{34C35D1D-67AD-4BF8-AEF3-5FF0BFA78562}"/>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5069" name="Freeform: Shape 5068">
                      <a:extLst>
                        <a:ext uri="{FF2B5EF4-FFF2-40B4-BE49-F238E27FC236}">
                          <a16:creationId xmlns:a16="http://schemas.microsoft.com/office/drawing/2014/main" id="{CD5DE89C-907C-4D5A-AE5E-2E810AB7DE67}"/>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5018" name="Graphic 3339">
                  <a:extLst>
                    <a:ext uri="{FF2B5EF4-FFF2-40B4-BE49-F238E27FC236}">
                      <a16:creationId xmlns:a16="http://schemas.microsoft.com/office/drawing/2014/main" id="{1F6F2F3B-94CC-4BE6-83A8-80D152B5F938}"/>
                    </a:ext>
                  </a:extLst>
                </p:cNvPr>
                <p:cNvGrpSpPr/>
                <p:nvPr/>
              </p:nvGrpSpPr>
              <p:grpSpPr>
                <a:xfrm>
                  <a:off x="5555179" y="6094277"/>
                  <a:ext cx="425723" cy="350034"/>
                  <a:chOff x="5555179" y="6094277"/>
                  <a:chExt cx="425723" cy="350034"/>
                </a:xfrm>
              </p:grpSpPr>
              <p:grpSp>
                <p:nvGrpSpPr>
                  <p:cNvPr id="5038" name="Graphic 3339">
                    <a:extLst>
                      <a:ext uri="{FF2B5EF4-FFF2-40B4-BE49-F238E27FC236}">
                        <a16:creationId xmlns:a16="http://schemas.microsoft.com/office/drawing/2014/main" id="{400FBF94-9A9C-4C64-BE4D-65EA1ADBE843}"/>
                      </a:ext>
                    </a:extLst>
                  </p:cNvPr>
                  <p:cNvGrpSpPr/>
                  <p:nvPr/>
                </p:nvGrpSpPr>
                <p:grpSpPr>
                  <a:xfrm>
                    <a:off x="5555179" y="6094277"/>
                    <a:ext cx="425723" cy="350034"/>
                    <a:chOff x="5555179" y="6094277"/>
                    <a:chExt cx="425723" cy="350034"/>
                  </a:xfrm>
                  <a:solidFill>
                    <a:srgbClr val="FBFFFF"/>
                  </a:solidFill>
                </p:grpSpPr>
                <p:sp>
                  <p:nvSpPr>
                    <p:cNvPr id="5054" name="Freeform: Shape 5053">
                      <a:extLst>
                        <a:ext uri="{FF2B5EF4-FFF2-40B4-BE49-F238E27FC236}">
                          <a16:creationId xmlns:a16="http://schemas.microsoft.com/office/drawing/2014/main" id="{347B0221-10CA-4F51-A0F9-7041E44AC7FB}"/>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5055" name="Freeform: Shape 5054">
                      <a:extLst>
                        <a:ext uri="{FF2B5EF4-FFF2-40B4-BE49-F238E27FC236}">
                          <a16:creationId xmlns:a16="http://schemas.microsoft.com/office/drawing/2014/main" id="{F1547946-4E08-480F-BFE9-34021DA86B96}"/>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5039" name="Picture 5038">
                    <a:extLst>
                      <a:ext uri="{FF2B5EF4-FFF2-40B4-BE49-F238E27FC236}">
                        <a16:creationId xmlns:a16="http://schemas.microsoft.com/office/drawing/2014/main" id="{379CE2C3-C9F3-4AC9-B1F8-2B4A7B979090}"/>
                      </a:ext>
                    </a:extLst>
                  </p:cNvPr>
                  <p:cNvPicPr>
                    <a:picLocks noChangeAspect="1"/>
                  </p:cNvPicPr>
                  <p:nvPr/>
                </p:nvPicPr>
                <p:blipFill>
                  <a:blip r:embed="rId86"/>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5040" name="Picture 5039">
                    <a:extLst>
                      <a:ext uri="{FF2B5EF4-FFF2-40B4-BE49-F238E27FC236}">
                        <a16:creationId xmlns:a16="http://schemas.microsoft.com/office/drawing/2014/main" id="{84DCB70A-D828-4320-AD83-CAA051249CB0}"/>
                      </a:ext>
                    </a:extLst>
                  </p:cNvPr>
                  <p:cNvPicPr>
                    <a:picLocks noChangeAspect="1"/>
                  </p:cNvPicPr>
                  <p:nvPr/>
                </p:nvPicPr>
                <p:blipFill>
                  <a:blip r:embed="rId87"/>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5041" name="Graphic 3339">
                    <a:extLst>
                      <a:ext uri="{FF2B5EF4-FFF2-40B4-BE49-F238E27FC236}">
                        <a16:creationId xmlns:a16="http://schemas.microsoft.com/office/drawing/2014/main" id="{0E3CCC86-7AF9-40AC-BEB1-BCFB598E2DEC}"/>
                      </a:ext>
                    </a:extLst>
                  </p:cNvPr>
                  <p:cNvGrpSpPr/>
                  <p:nvPr/>
                </p:nvGrpSpPr>
                <p:grpSpPr>
                  <a:xfrm>
                    <a:off x="5590178" y="6138901"/>
                    <a:ext cx="290463" cy="224858"/>
                    <a:chOff x="5590178" y="6138901"/>
                    <a:chExt cx="290463" cy="224858"/>
                  </a:xfrm>
                  <a:solidFill>
                    <a:srgbClr val="A0BDAB"/>
                  </a:solidFill>
                </p:grpSpPr>
                <p:sp>
                  <p:nvSpPr>
                    <p:cNvPr id="5042" name="Freeform: Shape 5041">
                      <a:extLst>
                        <a:ext uri="{FF2B5EF4-FFF2-40B4-BE49-F238E27FC236}">
                          <a16:creationId xmlns:a16="http://schemas.microsoft.com/office/drawing/2014/main" id="{C318D962-08DE-4128-BC2A-26686B7C8EAF}"/>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5043" name="Freeform: Shape 5042">
                      <a:extLst>
                        <a:ext uri="{FF2B5EF4-FFF2-40B4-BE49-F238E27FC236}">
                          <a16:creationId xmlns:a16="http://schemas.microsoft.com/office/drawing/2014/main" id="{3FE10C14-CB6D-4B67-8182-0AD292D99AE1}"/>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5044" name="Freeform: Shape 5043">
                      <a:extLst>
                        <a:ext uri="{FF2B5EF4-FFF2-40B4-BE49-F238E27FC236}">
                          <a16:creationId xmlns:a16="http://schemas.microsoft.com/office/drawing/2014/main" id="{A0A1942B-CE9A-40F7-8795-1FB22AE57755}"/>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5045" name="Freeform: Shape 5044">
                      <a:extLst>
                        <a:ext uri="{FF2B5EF4-FFF2-40B4-BE49-F238E27FC236}">
                          <a16:creationId xmlns:a16="http://schemas.microsoft.com/office/drawing/2014/main" id="{DA03022D-71B2-46E7-A4D5-48871FA456DE}"/>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5046" name="Freeform: Shape 5045">
                      <a:extLst>
                        <a:ext uri="{FF2B5EF4-FFF2-40B4-BE49-F238E27FC236}">
                          <a16:creationId xmlns:a16="http://schemas.microsoft.com/office/drawing/2014/main" id="{F56905E2-4DEC-4544-9798-DA6C7338A81B}"/>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5047" name="Freeform: Shape 5046">
                      <a:extLst>
                        <a:ext uri="{FF2B5EF4-FFF2-40B4-BE49-F238E27FC236}">
                          <a16:creationId xmlns:a16="http://schemas.microsoft.com/office/drawing/2014/main" id="{9C71D59D-40FD-429A-A002-0950681DF4E9}"/>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5048" name="Freeform: Shape 5047">
                      <a:extLst>
                        <a:ext uri="{FF2B5EF4-FFF2-40B4-BE49-F238E27FC236}">
                          <a16:creationId xmlns:a16="http://schemas.microsoft.com/office/drawing/2014/main" id="{428D5D9A-EA3A-4942-BE5A-FDC6DA475C12}"/>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5049" name="Freeform: Shape 5048">
                      <a:extLst>
                        <a:ext uri="{FF2B5EF4-FFF2-40B4-BE49-F238E27FC236}">
                          <a16:creationId xmlns:a16="http://schemas.microsoft.com/office/drawing/2014/main" id="{9212518B-05ED-42D6-8513-4DFFDEC75C25}"/>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5050" name="Freeform: Shape 5049">
                      <a:extLst>
                        <a:ext uri="{FF2B5EF4-FFF2-40B4-BE49-F238E27FC236}">
                          <a16:creationId xmlns:a16="http://schemas.microsoft.com/office/drawing/2014/main" id="{D10A0598-2FFD-4F1B-A5E2-9C9DA52780FF}"/>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5051" name="Freeform: Shape 5050">
                      <a:extLst>
                        <a:ext uri="{FF2B5EF4-FFF2-40B4-BE49-F238E27FC236}">
                          <a16:creationId xmlns:a16="http://schemas.microsoft.com/office/drawing/2014/main" id="{4B24564F-B598-45F2-83C0-746CBCF899FB}"/>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5052" name="Freeform: Shape 5051">
                      <a:extLst>
                        <a:ext uri="{FF2B5EF4-FFF2-40B4-BE49-F238E27FC236}">
                          <a16:creationId xmlns:a16="http://schemas.microsoft.com/office/drawing/2014/main" id="{ECFAEF35-0DEA-4AFB-9FCE-13AA40071DB2}"/>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5053" name="Freeform: Shape 5052">
                      <a:extLst>
                        <a:ext uri="{FF2B5EF4-FFF2-40B4-BE49-F238E27FC236}">
                          <a16:creationId xmlns:a16="http://schemas.microsoft.com/office/drawing/2014/main" id="{C088BF44-985C-405B-89E3-AE338865AA1A}"/>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5019" name="Graphic 3339">
                  <a:extLst>
                    <a:ext uri="{FF2B5EF4-FFF2-40B4-BE49-F238E27FC236}">
                      <a16:creationId xmlns:a16="http://schemas.microsoft.com/office/drawing/2014/main" id="{357A2784-35DE-4DAF-866F-B4C3DEA057D0}"/>
                    </a:ext>
                  </a:extLst>
                </p:cNvPr>
                <p:cNvGrpSpPr/>
                <p:nvPr/>
              </p:nvGrpSpPr>
              <p:grpSpPr>
                <a:xfrm>
                  <a:off x="5304010" y="5105829"/>
                  <a:ext cx="420520" cy="308162"/>
                  <a:chOff x="5304010" y="5105829"/>
                  <a:chExt cx="420520" cy="308162"/>
                </a:xfrm>
              </p:grpSpPr>
              <p:grpSp>
                <p:nvGrpSpPr>
                  <p:cNvPr id="5020" name="Graphic 3339">
                    <a:extLst>
                      <a:ext uri="{FF2B5EF4-FFF2-40B4-BE49-F238E27FC236}">
                        <a16:creationId xmlns:a16="http://schemas.microsoft.com/office/drawing/2014/main" id="{C8FF6671-F1C4-4E73-875F-9CADEDF20659}"/>
                      </a:ext>
                    </a:extLst>
                  </p:cNvPr>
                  <p:cNvGrpSpPr/>
                  <p:nvPr/>
                </p:nvGrpSpPr>
                <p:grpSpPr>
                  <a:xfrm>
                    <a:off x="5304010" y="5105829"/>
                    <a:ext cx="420520" cy="308162"/>
                    <a:chOff x="5304010" y="5105829"/>
                    <a:chExt cx="420520" cy="308162"/>
                  </a:xfrm>
                  <a:solidFill>
                    <a:srgbClr val="FBFFFF"/>
                  </a:solidFill>
                </p:grpSpPr>
                <p:sp>
                  <p:nvSpPr>
                    <p:cNvPr id="5036" name="Freeform: Shape 5035">
                      <a:extLst>
                        <a:ext uri="{FF2B5EF4-FFF2-40B4-BE49-F238E27FC236}">
                          <a16:creationId xmlns:a16="http://schemas.microsoft.com/office/drawing/2014/main" id="{1554C609-3B10-46D9-BC4D-B53B76B65643}"/>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5037" name="Freeform: Shape 5036">
                      <a:extLst>
                        <a:ext uri="{FF2B5EF4-FFF2-40B4-BE49-F238E27FC236}">
                          <a16:creationId xmlns:a16="http://schemas.microsoft.com/office/drawing/2014/main" id="{A55E3B59-DBA6-4FC7-8C05-364B19819385}"/>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5021" name="Picture 5020">
                    <a:extLst>
                      <a:ext uri="{FF2B5EF4-FFF2-40B4-BE49-F238E27FC236}">
                        <a16:creationId xmlns:a16="http://schemas.microsoft.com/office/drawing/2014/main" id="{9E6B75B0-9776-4F2A-A8F0-B29EA8611071}"/>
                      </a:ext>
                    </a:extLst>
                  </p:cNvPr>
                  <p:cNvPicPr>
                    <a:picLocks noChangeAspect="1"/>
                  </p:cNvPicPr>
                  <p:nvPr/>
                </p:nvPicPr>
                <p:blipFill>
                  <a:blip r:embed="rId88"/>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5022" name="Picture 5021">
                    <a:extLst>
                      <a:ext uri="{FF2B5EF4-FFF2-40B4-BE49-F238E27FC236}">
                        <a16:creationId xmlns:a16="http://schemas.microsoft.com/office/drawing/2014/main" id="{6B50D8B7-2FA5-424B-AF04-F0C25A0BBD9D}"/>
                      </a:ext>
                    </a:extLst>
                  </p:cNvPr>
                  <p:cNvPicPr>
                    <a:picLocks noChangeAspect="1"/>
                  </p:cNvPicPr>
                  <p:nvPr/>
                </p:nvPicPr>
                <p:blipFill>
                  <a:blip r:embed="rId89"/>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5023" name="Graphic 3339">
                    <a:extLst>
                      <a:ext uri="{FF2B5EF4-FFF2-40B4-BE49-F238E27FC236}">
                        <a16:creationId xmlns:a16="http://schemas.microsoft.com/office/drawing/2014/main" id="{3EF0A878-77C8-4252-BFBF-FB83D027AB56}"/>
                      </a:ext>
                    </a:extLst>
                  </p:cNvPr>
                  <p:cNvGrpSpPr/>
                  <p:nvPr/>
                </p:nvGrpSpPr>
                <p:grpSpPr>
                  <a:xfrm>
                    <a:off x="5338135" y="5145017"/>
                    <a:ext cx="287558" cy="197525"/>
                    <a:chOff x="5338135" y="5145017"/>
                    <a:chExt cx="287558" cy="197525"/>
                  </a:xfrm>
                  <a:solidFill>
                    <a:srgbClr val="A0BDAB"/>
                  </a:solidFill>
                </p:grpSpPr>
                <p:sp>
                  <p:nvSpPr>
                    <p:cNvPr id="5024" name="Freeform: Shape 5023">
                      <a:extLst>
                        <a:ext uri="{FF2B5EF4-FFF2-40B4-BE49-F238E27FC236}">
                          <a16:creationId xmlns:a16="http://schemas.microsoft.com/office/drawing/2014/main" id="{D095975E-2700-4476-AF33-64DEA7AD9480}"/>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5025" name="Freeform: Shape 5024">
                      <a:extLst>
                        <a:ext uri="{FF2B5EF4-FFF2-40B4-BE49-F238E27FC236}">
                          <a16:creationId xmlns:a16="http://schemas.microsoft.com/office/drawing/2014/main" id="{A7D83B9A-CB67-44B1-8A42-6FD49AC092DE}"/>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5026" name="Freeform: Shape 5025">
                      <a:extLst>
                        <a:ext uri="{FF2B5EF4-FFF2-40B4-BE49-F238E27FC236}">
                          <a16:creationId xmlns:a16="http://schemas.microsoft.com/office/drawing/2014/main" id="{83CDCBBC-06AE-469F-A320-B2C88B9AC397}"/>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5027" name="Freeform: Shape 5026">
                      <a:extLst>
                        <a:ext uri="{FF2B5EF4-FFF2-40B4-BE49-F238E27FC236}">
                          <a16:creationId xmlns:a16="http://schemas.microsoft.com/office/drawing/2014/main" id="{09D659A9-CDC2-4FA5-B14E-B6974B6A1230}"/>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5028" name="Freeform: Shape 5027">
                      <a:extLst>
                        <a:ext uri="{FF2B5EF4-FFF2-40B4-BE49-F238E27FC236}">
                          <a16:creationId xmlns:a16="http://schemas.microsoft.com/office/drawing/2014/main" id="{120AFB54-DE6A-4B84-8143-03A3DFC5CFC0}"/>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5029" name="Freeform: Shape 5028">
                      <a:extLst>
                        <a:ext uri="{FF2B5EF4-FFF2-40B4-BE49-F238E27FC236}">
                          <a16:creationId xmlns:a16="http://schemas.microsoft.com/office/drawing/2014/main" id="{967A24BF-F9F0-472A-AA0B-FADEDD313B89}"/>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5030" name="Freeform: Shape 5029">
                      <a:extLst>
                        <a:ext uri="{FF2B5EF4-FFF2-40B4-BE49-F238E27FC236}">
                          <a16:creationId xmlns:a16="http://schemas.microsoft.com/office/drawing/2014/main" id="{1509FDAD-EF39-4D63-A9F5-669C446728B1}"/>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5031" name="Freeform: Shape 5030">
                      <a:extLst>
                        <a:ext uri="{FF2B5EF4-FFF2-40B4-BE49-F238E27FC236}">
                          <a16:creationId xmlns:a16="http://schemas.microsoft.com/office/drawing/2014/main" id="{BFFED394-142B-482D-A423-81C971F42817}"/>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5032" name="Freeform: Shape 5031">
                      <a:extLst>
                        <a:ext uri="{FF2B5EF4-FFF2-40B4-BE49-F238E27FC236}">
                          <a16:creationId xmlns:a16="http://schemas.microsoft.com/office/drawing/2014/main" id="{CEE2FEBD-103C-4F9D-9E77-BED1CF4583D0}"/>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5033" name="Freeform: Shape 5032">
                      <a:extLst>
                        <a:ext uri="{FF2B5EF4-FFF2-40B4-BE49-F238E27FC236}">
                          <a16:creationId xmlns:a16="http://schemas.microsoft.com/office/drawing/2014/main" id="{373A8291-098E-4E4E-B636-372DD63ED5DF}"/>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5034" name="Freeform: Shape 5033">
                      <a:extLst>
                        <a:ext uri="{FF2B5EF4-FFF2-40B4-BE49-F238E27FC236}">
                          <a16:creationId xmlns:a16="http://schemas.microsoft.com/office/drawing/2014/main" id="{370E533C-E6A6-4815-BA5C-7A059AC86AA8}"/>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5035" name="Freeform: Shape 5034">
                      <a:extLst>
                        <a:ext uri="{FF2B5EF4-FFF2-40B4-BE49-F238E27FC236}">
                          <a16:creationId xmlns:a16="http://schemas.microsoft.com/office/drawing/2014/main" id="{A219533F-2C81-496B-B597-4787F948033C}"/>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grpSp>
            <p:nvGrpSpPr>
              <p:cNvPr id="4383" name="Graphic 3512">
                <a:extLst>
                  <a:ext uri="{FF2B5EF4-FFF2-40B4-BE49-F238E27FC236}">
                    <a16:creationId xmlns:a16="http://schemas.microsoft.com/office/drawing/2014/main" id="{30D3A796-7C35-4ECC-8505-906750BF616D}"/>
                  </a:ext>
                </a:extLst>
              </p:cNvPr>
              <p:cNvGrpSpPr/>
              <p:nvPr/>
            </p:nvGrpSpPr>
            <p:grpSpPr>
              <a:xfrm flipV="1">
                <a:off x="10640053" y="4485580"/>
                <a:ext cx="1262840" cy="1285270"/>
                <a:chOff x="4692675" y="4122640"/>
                <a:chExt cx="2271848" cy="2312200"/>
              </a:xfrm>
            </p:grpSpPr>
            <p:grpSp>
              <p:nvGrpSpPr>
                <p:cNvPr id="4943" name="Graphic 3512">
                  <a:extLst>
                    <a:ext uri="{FF2B5EF4-FFF2-40B4-BE49-F238E27FC236}">
                      <a16:creationId xmlns:a16="http://schemas.microsoft.com/office/drawing/2014/main" id="{6E06A360-0298-4333-B85A-AED8A81BAA2A}"/>
                    </a:ext>
                  </a:extLst>
                </p:cNvPr>
                <p:cNvGrpSpPr/>
                <p:nvPr/>
              </p:nvGrpSpPr>
              <p:grpSpPr>
                <a:xfrm>
                  <a:off x="4692675" y="4122640"/>
                  <a:ext cx="2271848" cy="2312200"/>
                  <a:chOff x="4692675" y="4122640"/>
                  <a:chExt cx="2271848" cy="2312200"/>
                </a:xfrm>
                <a:solidFill>
                  <a:srgbClr val="938F50"/>
                </a:solidFill>
              </p:grpSpPr>
              <p:pic>
                <p:nvPicPr>
                  <p:cNvPr id="4962" name="Picture 4961">
                    <a:extLst>
                      <a:ext uri="{FF2B5EF4-FFF2-40B4-BE49-F238E27FC236}">
                        <a16:creationId xmlns:a16="http://schemas.microsoft.com/office/drawing/2014/main" id="{44632523-4A83-4B4A-A0AE-827D1BA14D82}"/>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4963" name="Picture 4962">
                    <a:extLst>
                      <a:ext uri="{FF2B5EF4-FFF2-40B4-BE49-F238E27FC236}">
                        <a16:creationId xmlns:a16="http://schemas.microsoft.com/office/drawing/2014/main" id="{B2F69E7F-CCC0-4B06-9531-5C2BEF97C103}"/>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4964" name="Picture 4963">
                    <a:extLst>
                      <a:ext uri="{FF2B5EF4-FFF2-40B4-BE49-F238E27FC236}">
                        <a16:creationId xmlns:a16="http://schemas.microsoft.com/office/drawing/2014/main" id="{A2AA8EA3-325B-414F-BB1D-42481B7AB3E1}"/>
                      </a:ext>
                    </a:extLst>
                  </p:cNvPr>
                  <p:cNvPicPr>
                    <a:picLocks noChangeAspect="1"/>
                  </p:cNvPicPr>
                  <p:nvPr/>
                </p:nvPicPr>
                <p:blipFill>
                  <a:blip r:embed="rId28"/>
                  <a:stretch>
                    <a:fillRect/>
                  </a:stretch>
                </p:blipFill>
                <p:spPr>
                  <a:xfrm>
                    <a:off x="5559602" y="5677020"/>
                    <a:ext cx="529271" cy="757820"/>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4965" name="Picture 4964">
                    <a:extLst>
                      <a:ext uri="{FF2B5EF4-FFF2-40B4-BE49-F238E27FC236}">
                        <a16:creationId xmlns:a16="http://schemas.microsoft.com/office/drawing/2014/main" id="{0CEDC8FA-3DDA-41BF-9030-FC338143088A}"/>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4966" name="Picture 4965">
                    <a:extLst>
                      <a:ext uri="{FF2B5EF4-FFF2-40B4-BE49-F238E27FC236}">
                        <a16:creationId xmlns:a16="http://schemas.microsoft.com/office/drawing/2014/main" id="{37982847-49FD-48AB-8ED0-C490FFCA62D0}"/>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4967" name="Picture 4966">
                    <a:extLst>
                      <a:ext uri="{FF2B5EF4-FFF2-40B4-BE49-F238E27FC236}">
                        <a16:creationId xmlns:a16="http://schemas.microsoft.com/office/drawing/2014/main" id="{4AE745AE-8216-4548-B7AE-6FB9E1E1F74A}"/>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4968" name="Picture 4967">
                    <a:extLst>
                      <a:ext uri="{FF2B5EF4-FFF2-40B4-BE49-F238E27FC236}">
                        <a16:creationId xmlns:a16="http://schemas.microsoft.com/office/drawing/2014/main" id="{26D2A0CD-2629-49E3-8B54-D529509A8C40}"/>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4969" name="Picture 4968">
                    <a:extLst>
                      <a:ext uri="{FF2B5EF4-FFF2-40B4-BE49-F238E27FC236}">
                        <a16:creationId xmlns:a16="http://schemas.microsoft.com/office/drawing/2014/main" id="{E142C24E-6A13-4901-BEB2-14281D718601}"/>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4970" name="Picture 4969">
                    <a:extLst>
                      <a:ext uri="{FF2B5EF4-FFF2-40B4-BE49-F238E27FC236}">
                        <a16:creationId xmlns:a16="http://schemas.microsoft.com/office/drawing/2014/main" id="{1019CBFE-237A-4848-BE3E-B73D640B89AF}"/>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4971" name="Picture 4970">
                    <a:extLst>
                      <a:ext uri="{FF2B5EF4-FFF2-40B4-BE49-F238E27FC236}">
                        <a16:creationId xmlns:a16="http://schemas.microsoft.com/office/drawing/2014/main" id="{61F04F2E-0C7D-4C0D-BE5F-00B06EF9DCB8}"/>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4972" name="Picture 4971">
                    <a:extLst>
                      <a:ext uri="{FF2B5EF4-FFF2-40B4-BE49-F238E27FC236}">
                        <a16:creationId xmlns:a16="http://schemas.microsoft.com/office/drawing/2014/main" id="{3DDFC439-EDFF-4EB8-A21D-F61CDDD95D73}"/>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4973" name="Picture 4972">
                    <a:extLst>
                      <a:ext uri="{FF2B5EF4-FFF2-40B4-BE49-F238E27FC236}">
                        <a16:creationId xmlns:a16="http://schemas.microsoft.com/office/drawing/2014/main" id="{EB14CE0A-9326-459F-B0FA-EAAF2A31A5B1}"/>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4974" name="Picture 4973">
                    <a:extLst>
                      <a:ext uri="{FF2B5EF4-FFF2-40B4-BE49-F238E27FC236}">
                        <a16:creationId xmlns:a16="http://schemas.microsoft.com/office/drawing/2014/main" id="{3E2614B8-EE55-4DD1-9C5D-388741AE0AE5}"/>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4975" name="Picture 4974">
                    <a:extLst>
                      <a:ext uri="{FF2B5EF4-FFF2-40B4-BE49-F238E27FC236}">
                        <a16:creationId xmlns:a16="http://schemas.microsoft.com/office/drawing/2014/main" id="{4965CDF5-51E2-454B-B9EF-D9F4FA14C2DA}"/>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4976" name="Picture 4975">
                    <a:extLst>
                      <a:ext uri="{FF2B5EF4-FFF2-40B4-BE49-F238E27FC236}">
                        <a16:creationId xmlns:a16="http://schemas.microsoft.com/office/drawing/2014/main" id="{ECF7A09C-4E7A-4B2D-954D-09D07A70070A}"/>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4977" name="Picture 4976">
                    <a:extLst>
                      <a:ext uri="{FF2B5EF4-FFF2-40B4-BE49-F238E27FC236}">
                        <a16:creationId xmlns:a16="http://schemas.microsoft.com/office/drawing/2014/main" id="{5BE3B764-6E4B-4EEA-8AB5-928CC9F617EB}"/>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4978" name="Picture 4977">
                    <a:extLst>
                      <a:ext uri="{FF2B5EF4-FFF2-40B4-BE49-F238E27FC236}">
                        <a16:creationId xmlns:a16="http://schemas.microsoft.com/office/drawing/2014/main" id="{4BD894CC-FAF5-49D8-9745-CCF0FE0DB008}"/>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4979" name="Picture 4978">
                    <a:extLst>
                      <a:ext uri="{FF2B5EF4-FFF2-40B4-BE49-F238E27FC236}">
                        <a16:creationId xmlns:a16="http://schemas.microsoft.com/office/drawing/2014/main" id="{8F295519-129D-4273-8612-C1C14AE4D1BD}"/>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4980" name="Picture 4979">
                    <a:extLst>
                      <a:ext uri="{FF2B5EF4-FFF2-40B4-BE49-F238E27FC236}">
                        <a16:creationId xmlns:a16="http://schemas.microsoft.com/office/drawing/2014/main" id="{763E13ED-9608-4736-8398-80CD9D9A7572}"/>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4981" name="Picture 4980">
                    <a:extLst>
                      <a:ext uri="{FF2B5EF4-FFF2-40B4-BE49-F238E27FC236}">
                        <a16:creationId xmlns:a16="http://schemas.microsoft.com/office/drawing/2014/main" id="{A44F3CD0-1CB5-402B-8CF1-42E4054757CF}"/>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4982" name="Picture 4981">
                    <a:extLst>
                      <a:ext uri="{FF2B5EF4-FFF2-40B4-BE49-F238E27FC236}">
                        <a16:creationId xmlns:a16="http://schemas.microsoft.com/office/drawing/2014/main" id="{55D00753-B13C-4CEB-874A-C01233C5AEB1}"/>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4983" name="Picture 4982">
                    <a:extLst>
                      <a:ext uri="{FF2B5EF4-FFF2-40B4-BE49-F238E27FC236}">
                        <a16:creationId xmlns:a16="http://schemas.microsoft.com/office/drawing/2014/main" id="{3D61C4A9-FDF7-44FD-964B-58D7E110C796}"/>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4984" name="Picture 4983">
                    <a:extLst>
                      <a:ext uri="{FF2B5EF4-FFF2-40B4-BE49-F238E27FC236}">
                        <a16:creationId xmlns:a16="http://schemas.microsoft.com/office/drawing/2014/main" id="{C80E4B7A-435C-4BD8-AD74-34F196D90966}"/>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4985" name="Picture 4984">
                    <a:extLst>
                      <a:ext uri="{FF2B5EF4-FFF2-40B4-BE49-F238E27FC236}">
                        <a16:creationId xmlns:a16="http://schemas.microsoft.com/office/drawing/2014/main" id="{F91907AF-E97B-4C10-B113-405FE0127D04}"/>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4986" name="Picture 4985">
                    <a:extLst>
                      <a:ext uri="{FF2B5EF4-FFF2-40B4-BE49-F238E27FC236}">
                        <a16:creationId xmlns:a16="http://schemas.microsoft.com/office/drawing/2014/main" id="{62292F79-1AA6-4861-B5CA-8AE397952331}"/>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4987" name="Graphic 3512">
                    <a:extLst>
                      <a:ext uri="{FF2B5EF4-FFF2-40B4-BE49-F238E27FC236}">
                        <a16:creationId xmlns:a16="http://schemas.microsoft.com/office/drawing/2014/main" id="{B404C6E6-8F91-4B4A-B2A2-98C37B700DB3}"/>
                      </a:ext>
                    </a:extLst>
                  </p:cNvPr>
                  <p:cNvGrpSpPr/>
                  <p:nvPr/>
                </p:nvGrpSpPr>
                <p:grpSpPr>
                  <a:xfrm>
                    <a:off x="5088130" y="4659329"/>
                    <a:ext cx="1028989" cy="1004778"/>
                    <a:chOff x="5088130" y="4659329"/>
                    <a:chExt cx="1028989" cy="1004778"/>
                  </a:xfrm>
                  <a:solidFill>
                    <a:srgbClr val="938F50"/>
                  </a:solidFill>
                </p:grpSpPr>
                <p:pic>
                  <p:nvPicPr>
                    <p:cNvPr id="4988" name="Picture 4987">
                      <a:extLst>
                        <a:ext uri="{FF2B5EF4-FFF2-40B4-BE49-F238E27FC236}">
                          <a16:creationId xmlns:a16="http://schemas.microsoft.com/office/drawing/2014/main" id="{F1441A04-7FE1-44F0-87E6-FF7F0850C6AE}"/>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4989" name="Freeform: Shape 4988">
                      <a:extLst>
                        <a:ext uri="{FF2B5EF4-FFF2-40B4-BE49-F238E27FC236}">
                          <a16:creationId xmlns:a16="http://schemas.microsoft.com/office/drawing/2014/main" id="{1CE803D5-A4AF-4A60-ACBE-AB99B4055603}"/>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4990" name="Picture 4989">
                      <a:extLst>
                        <a:ext uri="{FF2B5EF4-FFF2-40B4-BE49-F238E27FC236}">
                          <a16:creationId xmlns:a16="http://schemas.microsoft.com/office/drawing/2014/main" id="{F9AB7757-793E-4A53-825B-42AECF54FBA7}"/>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4991" name="Picture 4990">
                      <a:extLst>
                        <a:ext uri="{FF2B5EF4-FFF2-40B4-BE49-F238E27FC236}">
                          <a16:creationId xmlns:a16="http://schemas.microsoft.com/office/drawing/2014/main" id="{7BA9221F-988E-4577-9FD7-83B87CB89DF1}"/>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4992" name="Freeform: Shape 4991">
                      <a:extLst>
                        <a:ext uri="{FF2B5EF4-FFF2-40B4-BE49-F238E27FC236}">
                          <a16:creationId xmlns:a16="http://schemas.microsoft.com/office/drawing/2014/main" id="{208A4FF0-4C71-4E37-807D-06B0BC4B61EC}"/>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4993" name="Picture 4992">
                      <a:extLst>
                        <a:ext uri="{FF2B5EF4-FFF2-40B4-BE49-F238E27FC236}">
                          <a16:creationId xmlns:a16="http://schemas.microsoft.com/office/drawing/2014/main" id="{99436E3B-EE4F-4E22-A02F-6FBE1172377C}"/>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4994" name="Picture 4993">
                      <a:extLst>
                        <a:ext uri="{FF2B5EF4-FFF2-40B4-BE49-F238E27FC236}">
                          <a16:creationId xmlns:a16="http://schemas.microsoft.com/office/drawing/2014/main" id="{6C937ECE-2046-4972-8320-EAA22B843111}"/>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4995" name="Picture 4994">
                      <a:extLst>
                        <a:ext uri="{FF2B5EF4-FFF2-40B4-BE49-F238E27FC236}">
                          <a16:creationId xmlns:a16="http://schemas.microsoft.com/office/drawing/2014/main" id="{2DE38669-964C-40C7-9C53-5D5468ED622A}"/>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4996" name="Picture 4995">
                      <a:extLst>
                        <a:ext uri="{FF2B5EF4-FFF2-40B4-BE49-F238E27FC236}">
                          <a16:creationId xmlns:a16="http://schemas.microsoft.com/office/drawing/2014/main" id="{50C22506-3358-4A2C-8796-A794EB9824ED}"/>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4997" name="Picture 4996">
                      <a:extLst>
                        <a:ext uri="{FF2B5EF4-FFF2-40B4-BE49-F238E27FC236}">
                          <a16:creationId xmlns:a16="http://schemas.microsoft.com/office/drawing/2014/main" id="{55CE4485-5E10-45A3-ACDF-7745B25ED202}"/>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4998" name="Picture 4997">
                      <a:extLst>
                        <a:ext uri="{FF2B5EF4-FFF2-40B4-BE49-F238E27FC236}">
                          <a16:creationId xmlns:a16="http://schemas.microsoft.com/office/drawing/2014/main" id="{45307E3D-2F06-481D-82E1-7D70083EC0F8}"/>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4999" name="Picture 4998">
                      <a:extLst>
                        <a:ext uri="{FF2B5EF4-FFF2-40B4-BE49-F238E27FC236}">
                          <a16:creationId xmlns:a16="http://schemas.microsoft.com/office/drawing/2014/main" id="{D7109468-DED1-4557-A97E-415CF22B3768}"/>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5000" name="Picture 4999">
                      <a:extLst>
                        <a:ext uri="{FF2B5EF4-FFF2-40B4-BE49-F238E27FC236}">
                          <a16:creationId xmlns:a16="http://schemas.microsoft.com/office/drawing/2014/main" id="{39E12464-DFAF-495D-BAAD-B8BCE561D210}"/>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5001" name="Picture 5000">
                      <a:extLst>
                        <a:ext uri="{FF2B5EF4-FFF2-40B4-BE49-F238E27FC236}">
                          <a16:creationId xmlns:a16="http://schemas.microsoft.com/office/drawing/2014/main" id="{8E1736EB-58C5-4C7A-9B04-196906C44B87}"/>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5002" name="Picture 5001">
                      <a:extLst>
                        <a:ext uri="{FF2B5EF4-FFF2-40B4-BE49-F238E27FC236}">
                          <a16:creationId xmlns:a16="http://schemas.microsoft.com/office/drawing/2014/main" id="{271433EB-195E-48A7-9CB3-966326BE4E72}"/>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5003" name="Picture 5002">
                      <a:extLst>
                        <a:ext uri="{FF2B5EF4-FFF2-40B4-BE49-F238E27FC236}">
                          <a16:creationId xmlns:a16="http://schemas.microsoft.com/office/drawing/2014/main" id="{283D7A39-E511-4A49-B639-2F5D1437C547}"/>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5004" name="Picture 5003">
                      <a:extLst>
                        <a:ext uri="{FF2B5EF4-FFF2-40B4-BE49-F238E27FC236}">
                          <a16:creationId xmlns:a16="http://schemas.microsoft.com/office/drawing/2014/main" id="{41521478-A8AC-4B6C-B553-85DE36E0BF52}"/>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4944" name="Freeform: Shape 4943">
                  <a:extLst>
                    <a:ext uri="{FF2B5EF4-FFF2-40B4-BE49-F238E27FC236}">
                      <a16:creationId xmlns:a16="http://schemas.microsoft.com/office/drawing/2014/main" id="{394E7EC3-4317-4B1A-BAF6-29B2359B303B}"/>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4945" name="Freeform: Shape 4944">
                  <a:extLst>
                    <a:ext uri="{FF2B5EF4-FFF2-40B4-BE49-F238E27FC236}">
                      <a16:creationId xmlns:a16="http://schemas.microsoft.com/office/drawing/2014/main" id="{360F9DA3-B088-4831-85AA-825C21D6BD85}"/>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4946" name="Freeform: Shape 4945">
                  <a:extLst>
                    <a:ext uri="{FF2B5EF4-FFF2-40B4-BE49-F238E27FC236}">
                      <a16:creationId xmlns:a16="http://schemas.microsoft.com/office/drawing/2014/main" id="{D0B37F28-6F57-4DD1-B227-0D15FBF46BD1}"/>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4947" name="Freeform: Shape 4946">
                  <a:extLst>
                    <a:ext uri="{FF2B5EF4-FFF2-40B4-BE49-F238E27FC236}">
                      <a16:creationId xmlns:a16="http://schemas.microsoft.com/office/drawing/2014/main" id="{B0D22061-C62A-49A5-B6EB-9C580FD590D6}"/>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4948" name="Freeform: Shape 4947">
                  <a:extLst>
                    <a:ext uri="{FF2B5EF4-FFF2-40B4-BE49-F238E27FC236}">
                      <a16:creationId xmlns:a16="http://schemas.microsoft.com/office/drawing/2014/main" id="{82080DA0-E7D5-47A8-B80B-804FCDF964F3}"/>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4949" name="Freeform: Shape 4948">
                  <a:extLst>
                    <a:ext uri="{FF2B5EF4-FFF2-40B4-BE49-F238E27FC236}">
                      <a16:creationId xmlns:a16="http://schemas.microsoft.com/office/drawing/2014/main" id="{14348BCC-047D-4536-AC73-29F5AF1F176C}"/>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4950" name="Freeform: Shape 4949">
                  <a:extLst>
                    <a:ext uri="{FF2B5EF4-FFF2-40B4-BE49-F238E27FC236}">
                      <a16:creationId xmlns:a16="http://schemas.microsoft.com/office/drawing/2014/main" id="{D38FF89F-38C2-401C-BDC5-4B77AFCCC886}"/>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4951" name="Freeform: Shape 4950">
                  <a:extLst>
                    <a:ext uri="{FF2B5EF4-FFF2-40B4-BE49-F238E27FC236}">
                      <a16:creationId xmlns:a16="http://schemas.microsoft.com/office/drawing/2014/main" id="{85C4FE99-BE39-47B3-B045-E9C323C3F218}"/>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4952" name="Freeform: Shape 4951">
                  <a:extLst>
                    <a:ext uri="{FF2B5EF4-FFF2-40B4-BE49-F238E27FC236}">
                      <a16:creationId xmlns:a16="http://schemas.microsoft.com/office/drawing/2014/main" id="{21253A98-ED50-46C9-B92F-AAF7D3A77B04}"/>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4953" name="Freeform: Shape 4952">
                  <a:extLst>
                    <a:ext uri="{FF2B5EF4-FFF2-40B4-BE49-F238E27FC236}">
                      <a16:creationId xmlns:a16="http://schemas.microsoft.com/office/drawing/2014/main" id="{D0667693-971A-4D81-AB53-39B5702E84C0}"/>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4954" name="Freeform: Shape 4953">
                  <a:extLst>
                    <a:ext uri="{FF2B5EF4-FFF2-40B4-BE49-F238E27FC236}">
                      <a16:creationId xmlns:a16="http://schemas.microsoft.com/office/drawing/2014/main" id="{EFDA762C-EDC6-4628-9EEC-91C70F8CAA5B}"/>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4955" name="Freeform: Shape 4954">
                  <a:extLst>
                    <a:ext uri="{FF2B5EF4-FFF2-40B4-BE49-F238E27FC236}">
                      <a16:creationId xmlns:a16="http://schemas.microsoft.com/office/drawing/2014/main" id="{14F09C44-B2AA-47E9-8377-F668466EB085}"/>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4956" name="Freeform: Shape 4955">
                  <a:extLst>
                    <a:ext uri="{FF2B5EF4-FFF2-40B4-BE49-F238E27FC236}">
                      <a16:creationId xmlns:a16="http://schemas.microsoft.com/office/drawing/2014/main" id="{AEA9F291-7158-4BF3-BA47-16854944CE38}"/>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4957" name="Freeform: Shape 4956">
                  <a:extLst>
                    <a:ext uri="{FF2B5EF4-FFF2-40B4-BE49-F238E27FC236}">
                      <a16:creationId xmlns:a16="http://schemas.microsoft.com/office/drawing/2014/main" id="{0F342ACD-357D-4939-B891-2F77AE037AE0}"/>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4958" name="Freeform: Shape 4957">
                  <a:extLst>
                    <a:ext uri="{FF2B5EF4-FFF2-40B4-BE49-F238E27FC236}">
                      <a16:creationId xmlns:a16="http://schemas.microsoft.com/office/drawing/2014/main" id="{6FCA5583-5F4D-4ECA-B521-87B2B07371EB}"/>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4959" name="Freeform: Shape 4958">
                  <a:extLst>
                    <a:ext uri="{FF2B5EF4-FFF2-40B4-BE49-F238E27FC236}">
                      <a16:creationId xmlns:a16="http://schemas.microsoft.com/office/drawing/2014/main" id="{B56D4245-E593-462B-BC21-23F0CFD3E094}"/>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4960" name="Freeform: Shape 4959">
                  <a:extLst>
                    <a:ext uri="{FF2B5EF4-FFF2-40B4-BE49-F238E27FC236}">
                      <a16:creationId xmlns:a16="http://schemas.microsoft.com/office/drawing/2014/main" id="{76C17A07-9E46-4C05-A3A9-3AB94E61E1DC}"/>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4961" name="Freeform: Shape 4960">
                  <a:extLst>
                    <a:ext uri="{FF2B5EF4-FFF2-40B4-BE49-F238E27FC236}">
                      <a16:creationId xmlns:a16="http://schemas.microsoft.com/office/drawing/2014/main" id="{24B0A539-977C-4041-9323-FC109FD72DD9}"/>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4384" name="Graphic 3512">
                <a:extLst>
                  <a:ext uri="{FF2B5EF4-FFF2-40B4-BE49-F238E27FC236}">
                    <a16:creationId xmlns:a16="http://schemas.microsoft.com/office/drawing/2014/main" id="{0CE3C3C6-177D-472A-8F66-66BCA7CD1A56}"/>
                  </a:ext>
                </a:extLst>
              </p:cNvPr>
              <p:cNvGrpSpPr/>
              <p:nvPr/>
            </p:nvGrpSpPr>
            <p:grpSpPr>
              <a:xfrm>
                <a:off x="9770200" y="3878502"/>
                <a:ext cx="1357238" cy="1381344"/>
                <a:chOff x="4692675" y="4122640"/>
                <a:chExt cx="2271848" cy="2312200"/>
              </a:xfrm>
            </p:grpSpPr>
            <p:grpSp>
              <p:nvGrpSpPr>
                <p:cNvPr id="4881" name="Graphic 3512">
                  <a:extLst>
                    <a:ext uri="{FF2B5EF4-FFF2-40B4-BE49-F238E27FC236}">
                      <a16:creationId xmlns:a16="http://schemas.microsoft.com/office/drawing/2014/main" id="{39E5BC56-671F-4476-8E00-4CD8A9174693}"/>
                    </a:ext>
                  </a:extLst>
                </p:cNvPr>
                <p:cNvGrpSpPr/>
                <p:nvPr/>
              </p:nvGrpSpPr>
              <p:grpSpPr>
                <a:xfrm>
                  <a:off x="4692675" y="4122640"/>
                  <a:ext cx="2271848" cy="2312200"/>
                  <a:chOff x="4692675" y="4122640"/>
                  <a:chExt cx="2271848" cy="2312200"/>
                </a:xfrm>
                <a:solidFill>
                  <a:srgbClr val="938F50"/>
                </a:solidFill>
              </p:grpSpPr>
              <p:pic>
                <p:nvPicPr>
                  <p:cNvPr id="4900" name="Picture 4899">
                    <a:extLst>
                      <a:ext uri="{FF2B5EF4-FFF2-40B4-BE49-F238E27FC236}">
                        <a16:creationId xmlns:a16="http://schemas.microsoft.com/office/drawing/2014/main" id="{7AB577CA-BEB9-48DC-B9D4-2C64D2419372}"/>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4901" name="Picture 4900">
                    <a:extLst>
                      <a:ext uri="{FF2B5EF4-FFF2-40B4-BE49-F238E27FC236}">
                        <a16:creationId xmlns:a16="http://schemas.microsoft.com/office/drawing/2014/main" id="{AE7A1630-130D-4868-A83E-EA03A2A09FB5}"/>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4902" name="Picture 4901">
                    <a:extLst>
                      <a:ext uri="{FF2B5EF4-FFF2-40B4-BE49-F238E27FC236}">
                        <a16:creationId xmlns:a16="http://schemas.microsoft.com/office/drawing/2014/main" id="{84EB5B05-8030-4B53-8B5C-D67E538C0B87}"/>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4903" name="Picture 4902">
                    <a:extLst>
                      <a:ext uri="{FF2B5EF4-FFF2-40B4-BE49-F238E27FC236}">
                        <a16:creationId xmlns:a16="http://schemas.microsoft.com/office/drawing/2014/main" id="{92E707F9-BAD0-4471-8F35-BF997B819594}"/>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4904" name="Picture 4903">
                    <a:extLst>
                      <a:ext uri="{FF2B5EF4-FFF2-40B4-BE49-F238E27FC236}">
                        <a16:creationId xmlns:a16="http://schemas.microsoft.com/office/drawing/2014/main" id="{E576D6BC-74FE-4079-94DB-423D4EB0343B}"/>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4905" name="Picture 4904">
                    <a:extLst>
                      <a:ext uri="{FF2B5EF4-FFF2-40B4-BE49-F238E27FC236}">
                        <a16:creationId xmlns:a16="http://schemas.microsoft.com/office/drawing/2014/main" id="{9E6001F7-C562-41DA-A1F1-AF33D717EC8D}"/>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4906" name="Picture 4905">
                    <a:extLst>
                      <a:ext uri="{FF2B5EF4-FFF2-40B4-BE49-F238E27FC236}">
                        <a16:creationId xmlns:a16="http://schemas.microsoft.com/office/drawing/2014/main" id="{3E1CA2F2-2918-4907-B584-4D8B3E5BF1C0}"/>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4907" name="Picture 4906">
                    <a:extLst>
                      <a:ext uri="{FF2B5EF4-FFF2-40B4-BE49-F238E27FC236}">
                        <a16:creationId xmlns:a16="http://schemas.microsoft.com/office/drawing/2014/main" id="{45AAAF7A-700A-40C6-8DFE-712BBB217FA7}"/>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4908" name="Picture 4907">
                    <a:extLst>
                      <a:ext uri="{FF2B5EF4-FFF2-40B4-BE49-F238E27FC236}">
                        <a16:creationId xmlns:a16="http://schemas.microsoft.com/office/drawing/2014/main" id="{4AAF2974-46FC-4400-BA80-6E79BBB3F40D}"/>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4909" name="Picture 4908">
                    <a:extLst>
                      <a:ext uri="{FF2B5EF4-FFF2-40B4-BE49-F238E27FC236}">
                        <a16:creationId xmlns:a16="http://schemas.microsoft.com/office/drawing/2014/main" id="{F8558B8A-922B-44B8-B9CC-5A1943E8DCA9}"/>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4910" name="Picture 4909">
                    <a:extLst>
                      <a:ext uri="{FF2B5EF4-FFF2-40B4-BE49-F238E27FC236}">
                        <a16:creationId xmlns:a16="http://schemas.microsoft.com/office/drawing/2014/main" id="{63672E50-2F97-4C4A-B549-C8FA6E9B9E53}"/>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4911" name="Picture 4910">
                    <a:extLst>
                      <a:ext uri="{FF2B5EF4-FFF2-40B4-BE49-F238E27FC236}">
                        <a16:creationId xmlns:a16="http://schemas.microsoft.com/office/drawing/2014/main" id="{F27A4D98-212D-4609-87A8-4D0944ECF7B4}"/>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4912" name="Picture 4911">
                    <a:extLst>
                      <a:ext uri="{FF2B5EF4-FFF2-40B4-BE49-F238E27FC236}">
                        <a16:creationId xmlns:a16="http://schemas.microsoft.com/office/drawing/2014/main" id="{88DE6844-422B-4BA1-AFB0-444893DD91BD}"/>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4913" name="Picture 4912">
                    <a:extLst>
                      <a:ext uri="{FF2B5EF4-FFF2-40B4-BE49-F238E27FC236}">
                        <a16:creationId xmlns:a16="http://schemas.microsoft.com/office/drawing/2014/main" id="{FEAE822D-1203-43D7-A22E-44D349FE247A}"/>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4914" name="Picture 4913">
                    <a:extLst>
                      <a:ext uri="{FF2B5EF4-FFF2-40B4-BE49-F238E27FC236}">
                        <a16:creationId xmlns:a16="http://schemas.microsoft.com/office/drawing/2014/main" id="{03C81450-21FB-426B-9802-2C91BC7842C6}"/>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4915" name="Picture 4914">
                    <a:extLst>
                      <a:ext uri="{FF2B5EF4-FFF2-40B4-BE49-F238E27FC236}">
                        <a16:creationId xmlns:a16="http://schemas.microsoft.com/office/drawing/2014/main" id="{0489C44E-B124-4257-9503-618CD175CECE}"/>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4916" name="Picture 4915">
                    <a:extLst>
                      <a:ext uri="{FF2B5EF4-FFF2-40B4-BE49-F238E27FC236}">
                        <a16:creationId xmlns:a16="http://schemas.microsoft.com/office/drawing/2014/main" id="{6D477BD7-B5CF-4BAD-9274-EB16D4F4AC46}"/>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4917" name="Picture 4916">
                    <a:extLst>
                      <a:ext uri="{FF2B5EF4-FFF2-40B4-BE49-F238E27FC236}">
                        <a16:creationId xmlns:a16="http://schemas.microsoft.com/office/drawing/2014/main" id="{D14F061D-1435-4DA0-8932-5E66209B17EA}"/>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4918" name="Picture 4917">
                    <a:extLst>
                      <a:ext uri="{FF2B5EF4-FFF2-40B4-BE49-F238E27FC236}">
                        <a16:creationId xmlns:a16="http://schemas.microsoft.com/office/drawing/2014/main" id="{2FD0F4CD-C649-407D-A52B-11983C258F25}"/>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4919" name="Picture 4918">
                    <a:extLst>
                      <a:ext uri="{FF2B5EF4-FFF2-40B4-BE49-F238E27FC236}">
                        <a16:creationId xmlns:a16="http://schemas.microsoft.com/office/drawing/2014/main" id="{C005D3A3-AB2F-4CA9-A7EC-4D82B54CEF4D}"/>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4920" name="Picture 4919">
                    <a:extLst>
                      <a:ext uri="{FF2B5EF4-FFF2-40B4-BE49-F238E27FC236}">
                        <a16:creationId xmlns:a16="http://schemas.microsoft.com/office/drawing/2014/main" id="{6565314F-DBA2-49F1-A237-A8A6051C4319}"/>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4921" name="Picture 4920">
                    <a:extLst>
                      <a:ext uri="{FF2B5EF4-FFF2-40B4-BE49-F238E27FC236}">
                        <a16:creationId xmlns:a16="http://schemas.microsoft.com/office/drawing/2014/main" id="{BE2A9AEA-D0A5-4FE6-8106-6F3AA846E841}"/>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4922" name="Picture 4921">
                    <a:extLst>
                      <a:ext uri="{FF2B5EF4-FFF2-40B4-BE49-F238E27FC236}">
                        <a16:creationId xmlns:a16="http://schemas.microsoft.com/office/drawing/2014/main" id="{29CDAEED-480C-4388-B142-F79BE34928AC}"/>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4923" name="Picture 4922">
                    <a:extLst>
                      <a:ext uri="{FF2B5EF4-FFF2-40B4-BE49-F238E27FC236}">
                        <a16:creationId xmlns:a16="http://schemas.microsoft.com/office/drawing/2014/main" id="{73BBA270-9A54-4A1E-90E7-876BCFE7099C}"/>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4924" name="Picture 4923">
                    <a:extLst>
                      <a:ext uri="{FF2B5EF4-FFF2-40B4-BE49-F238E27FC236}">
                        <a16:creationId xmlns:a16="http://schemas.microsoft.com/office/drawing/2014/main" id="{90912916-A80E-4036-88DB-BE1047895777}"/>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4925" name="Graphic 3512">
                    <a:extLst>
                      <a:ext uri="{FF2B5EF4-FFF2-40B4-BE49-F238E27FC236}">
                        <a16:creationId xmlns:a16="http://schemas.microsoft.com/office/drawing/2014/main" id="{559902E8-E968-4E16-8976-63BA7DF49968}"/>
                      </a:ext>
                    </a:extLst>
                  </p:cNvPr>
                  <p:cNvGrpSpPr/>
                  <p:nvPr/>
                </p:nvGrpSpPr>
                <p:grpSpPr>
                  <a:xfrm>
                    <a:off x="5088130" y="4659329"/>
                    <a:ext cx="1028989" cy="1004778"/>
                    <a:chOff x="5088130" y="4659329"/>
                    <a:chExt cx="1028989" cy="1004778"/>
                  </a:xfrm>
                  <a:solidFill>
                    <a:srgbClr val="938F50"/>
                  </a:solidFill>
                </p:grpSpPr>
                <p:pic>
                  <p:nvPicPr>
                    <p:cNvPr id="4926" name="Picture 4925">
                      <a:extLst>
                        <a:ext uri="{FF2B5EF4-FFF2-40B4-BE49-F238E27FC236}">
                          <a16:creationId xmlns:a16="http://schemas.microsoft.com/office/drawing/2014/main" id="{8BE890F2-0486-432D-9751-89DD295A62C4}"/>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4927" name="Freeform: Shape 4926">
                      <a:extLst>
                        <a:ext uri="{FF2B5EF4-FFF2-40B4-BE49-F238E27FC236}">
                          <a16:creationId xmlns:a16="http://schemas.microsoft.com/office/drawing/2014/main" id="{877F3DD6-7011-474E-9C47-3CB8B0162316}"/>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4928" name="Picture 4927">
                      <a:extLst>
                        <a:ext uri="{FF2B5EF4-FFF2-40B4-BE49-F238E27FC236}">
                          <a16:creationId xmlns:a16="http://schemas.microsoft.com/office/drawing/2014/main" id="{7642D701-0F2E-4303-998E-C708C8AA847F}"/>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4929" name="Picture 4928">
                      <a:extLst>
                        <a:ext uri="{FF2B5EF4-FFF2-40B4-BE49-F238E27FC236}">
                          <a16:creationId xmlns:a16="http://schemas.microsoft.com/office/drawing/2014/main" id="{5E85B7BE-2E6B-44C3-A97B-A30A8A8DCD66}"/>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4930" name="Freeform: Shape 4929">
                      <a:extLst>
                        <a:ext uri="{FF2B5EF4-FFF2-40B4-BE49-F238E27FC236}">
                          <a16:creationId xmlns:a16="http://schemas.microsoft.com/office/drawing/2014/main" id="{38AF52E6-1296-4A37-9B53-34CB7C8B646E}"/>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4931" name="Picture 4930">
                      <a:extLst>
                        <a:ext uri="{FF2B5EF4-FFF2-40B4-BE49-F238E27FC236}">
                          <a16:creationId xmlns:a16="http://schemas.microsoft.com/office/drawing/2014/main" id="{5B094541-56C4-449E-8290-E6689EF71340}"/>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4932" name="Picture 4931">
                      <a:extLst>
                        <a:ext uri="{FF2B5EF4-FFF2-40B4-BE49-F238E27FC236}">
                          <a16:creationId xmlns:a16="http://schemas.microsoft.com/office/drawing/2014/main" id="{9413EF11-3FB1-4FC8-8AF9-03ACBFF5F609}"/>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4933" name="Picture 4932">
                      <a:extLst>
                        <a:ext uri="{FF2B5EF4-FFF2-40B4-BE49-F238E27FC236}">
                          <a16:creationId xmlns:a16="http://schemas.microsoft.com/office/drawing/2014/main" id="{A5FE0121-20BF-4C03-812F-83BC68442EBC}"/>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4934" name="Picture 4933">
                      <a:extLst>
                        <a:ext uri="{FF2B5EF4-FFF2-40B4-BE49-F238E27FC236}">
                          <a16:creationId xmlns:a16="http://schemas.microsoft.com/office/drawing/2014/main" id="{B5CC272A-2604-4526-825E-E4FF62942F84}"/>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4935" name="Picture 4934">
                      <a:extLst>
                        <a:ext uri="{FF2B5EF4-FFF2-40B4-BE49-F238E27FC236}">
                          <a16:creationId xmlns:a16="http://schemas.microsoft.com/office/drawing/2014/main" id="{60A73CF8-B8AF-422F-BB53-7EBCD8F8B137}"/>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4936" name="Picture 4935">
                      <a:extLst>
                        <a:ext uri="{FF2B5EF4-FFF2-40B4-BE49-F238E27FC236}">
                          <a16:creationId xmlns:a16="http://schemas.microsoft.com/office/drawing/2014/main" id="{E69DE249-E516-426B-9ECE-D4723F750315}"/>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4937" name="Picture 4936">
                      <a:extLst>
                        <a:ext uri="{FF2B5EF4-FFF2-40B4-BE49-F238E27FC236}">
                          <a16:creationId xmlns:a16="http://schemas.microsoft.com/office/drawing/2014/main" id="{FC4A70EE-3098-4E25-AABF-F80FD153D69B}"/>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4938" name="Picture 4937">
                      <a:extLst>
                        <a:ext uri="{FF2B5EF4-FFF2-40B4-BE49-F238E27FC236}">
                          <a16:creationId xmlns:a16="http://schemas.microsoft.com/office/drawing/2014/main" id="{43B758AF-6999-4247-B00E-056B090A60CC}"/>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4939" name="Picture 4938">
                      <a:extLst>
                        <a:ext uri="{FF2B5EF4-FFF2-40B4-BE49-F238E27FC236}">
                          <a16:creationId xmlns:a16="http://schemas.microsoft.com/office/drawing/2014/main" id="{0BBDAAAB-54AD-4F3E-99A7-89D02DD76705}"/>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4940" name="Picture 4939">
                      <a:extLst>
                        <a:ext uri="{FF2B5EF4-FFF2-40B4-BE49-F238E27FC236}">
                          <a16:creationId xmlns:a16="http://schemas.microsoft.com/office/drawing/2014/main" id="{92E420FA-89E6-47C2-A0A7-07564899E851}"/>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4941" name="Picture 4940">
                      <a:extLst>
                        <a:ext uri="{FF2B5EF4-FFF2-40B4-BE49-F238E27FC236}">
                          <a16:creationId xmlns:a16="http://schemas.microsoft.com/office/drawing/2014/main" id="{D1D74D6F-87EC-453D-B23B-0431C244BC28}"/>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4942" name="Picture 4941">
                      <a:extLst>
                        <a:ext uri="{FF2B5EF4-FFF2-40B4-BE49-F238E27FC236}">
                          <a16:creationId xmlns:a16="http://schemas.microsoft.com/office/drawing/2014/main" id="{FFD8864E-3DF2-4149-97CA-FBC71B2F95D7}"/>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4882" name="Freeform: Shape 4881">
                  <a:extLst>
                    <a:ext uri="{FF2B5EF4-FFF2-40B4-BE49-F238E27FC236}">
                      <a16:creationId xmlns:a16="http://schemas.microsoft.com/office/drawing/2014/main" id="{6174602B-68B6-4F04-ACBD-92EF8BB84657}"/>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4883" name="Freeform: Shape 4882">
                  <a:extLst>
                    <a:ext uri="{FF2B5EF4-FFF2-40B4-BE49-F238E27FC236}">
                      <a16:creationId xmlns:a16="http://schemas.microsoft.com/office/drawing/2014/main" id="{AF7A4A09-E62F-4297-A50E-12385EB40169}"/>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4884" name="Freeform: Shape 4883">
                  <a:extLst>
                    <a:ext uri="{FF2B5EF4-FFF2-40B4-BE49-F238E27FC236}">
                      <a16:creationId xmlns:a16="http://schemas.microsoft.com/office/drawing/2014/main" id="{F5BE9EFF-5C83-4E6A-9CC2-B1C4E50E1584}"/>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4885" name="Freeform: Shape 4884">
                  <a:extLst>
                    <a:ext uri="{FF2B5EF4-FFF2-40B4-BE49-F238E27FC236}">
                      <a16:creationId xmlns:a16="http://schemas.microsoft.com/office/drawing/2014/main" id="{8C2A307B-BEA4-4B1A-884F-44AB2F5FE41F}"/>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4886" name="Freeform: Shape 4885">
                  <a:extLst>
                    <a:ext uri="{FF2B5EF4-FFF2-40B4-BE49-F238E27FC236}">
                      <a16:creationId xmlns:a16="http://schemas.microsoft.com/office/drawing/2014/main" id="{55D15427-D6F0-4133-82CA-1F0E65EAA49E}"/>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4887" name="Freeform: Shape 4886">
                  <a:extLst>
                    <a:ext uri="{FF2B5EF4-FFF2-40B4-BE49-F238E27FC236}">
                      <a16:creationId xmlns:a16="http://schemas.microsoft.com/office/drawing/2014/main" id="{B675E24F-3FE2-4A68-A95A-F5555BAB7041}"/>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4888" name="Freeform: Shape 4887">
                  <a:extLst>
                    <a:ext uri="{FF2B5EF4-FFF2-40B4-BE49-F238E27FC236}">
                      <a16:creationId xmlns:a16="http://schemas.microsoft.com/office/drawing/2014/main" id="{45DAEFBC-CF8F-4A24-AC5A-41667F1E7F95}"/>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4889" name="Freeform: Shape 4888">
                  <a:extLst>
                    <a:ext uri="{FF2B5EF4-FFF2-40B4-BE49-F238E27FC236}">
                      <a16:creationId xmlns:a16="http://schemas.microsoft.com/office/drawing/2014/main" id="{37B92D20-B0E2-4472-8F11-A95B5A9F70D3}"/>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4890" name="Freeform: Shape 4889">
                  <a:extLst>
                    <a:ext uri="{FF2B5EF4-FFF2-40B4-BE49-F238E27FC236}">
                      <a16:creationId xmlns:a16="http://schemas.microsoft.com/office/drawing/2014/main" id="{2C16ABBD-2DC1-403D-864D-91D3262E32CB}"/>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4891" name="Freeform: Shape 4890">
                  <a:extLst>
                    <a:ext uri="{FF2B5EF4-FFF2-40B4-BE49-F238E27FC236}">
                      <a16:creationId xmlns:a16="http://schemas.microsoft.com/office/drawing/2014/main" id="{32D7757C-DF39-4814-9AD6-9748C2135DDA}"/>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4892" name="Freeform: Shape 4891">
                  <a:extLst>
                    <a:ext uri="{FF2B5EF4-FFF2-40B4-BE49-F238E27FC236}">
                      <a16:creationId xmlns:a16="http://schemas.microsoft.com/office/drawing/2014/main" id="{B3F13A76-7F6C-401B-AB65-B24AA0F2424F}"/>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4893" name="Freeform: Shape 4892">
                  <a:extLst>
                    <a:ext uri="{FF2B5EF4-FFF2-40B4-BE49-F238E27FC236}">
                      <a16:creationId xmlns:a16="http://schemas.microsoft.com/office/drawing/2014/main" id="{ADE5E8D1-7F2B-4099-BF37-607F5B9C8E44}"/>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4894" name="Freeform: Shape 4893">
                  <a:extLst>
                    <a:ext uri="{FF2B5EF4-FFF2-40B4-BE49-F238E27FC236}">
                      <a16:creationId xmlns:a16="http://schemas.microsoft.com/office/drawing/2014/main" id="{A06281E6-55CB-4818-88CA-60CFBFC215B1}"/>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4895" name="Freeform: Shape 4894">
                  <a:extLst>
                    <a:ext uri="{FF2B5EF4-FFF2-40B4-BE49-F238E27FC236}">
                      <a16:creationId xmlns:a16="http://schemas.microsoft.com/office/drawing/2014/main" id="{733A75A3-BDFA-444B-9BCA-1F98C6D9453C}"/>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4896" name="Freeform: Shape 4895">
                  <a:extLst>
                    <a:ext uri="{FF2B5EF4-FFF2-40B4-BE49-F238E27FC236}">
                      <a16:creationId xmlns:a16="http://schemas.microsoft.com/office/drawing/2014/main" id="{D9F21D98-2990-4A44-A068-38C9DA3DC81C}"/>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4897" name="Freeform: Shape 4896">
                  <a:extLst>
                    <a:ext uri="{FF2B5EF4-FFF2-40B4-BE49-F238E27FC236}">
                      <a16:creationId xmlns:a16="http://schemas.microsoft.com/office/drawing/2014/main" id="{31B638AB-7C4F-494B-9EB3-5EACC7E6599C}"/>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4898" name="Freeform: Shape 4897">
                  <a:extLst>
                    <a:ext uri="{FF2B5EF4-FFF2-40B4-BE49-F238E27FC236}">
                      <a16:creationId xmlns:a16="http://schemas.microsoft.com/office/drawing/2014/main" id="{492C468B-9869-47D0-A12F-665E02C74B55}"/>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4899" name="Freeform: Shape 4898">
                  <a:extLst>
                    <a:ext uri="{FF2B5EF4-FFF2-40B4-BE49-F238E27FC236}">
                      <a16:creationId xmlns:a16="http://schemas.microsoft.com/office/drawing/2014/main" id="{6DCD2FC7-535F-4657-A1CD-48C6BD24320B}"/>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4385" name="Graphic 3512">
                <a:extLst>
                  <a:ext uri="{FF2B5EF4-FFF2-40B4-BE49-F238E27FC236}">
                    <a16:creationId xmlns:a16="http://schemas.microsoft.com/office/drawing/2014/main" id="{9B8A908A-41CB-4EE9-B6C6-B1C743FABEA4}"/>
                  </a:ext>
                </a:extLst>
              </p:cNvPr>
              <p:cNvGrpSpPr/>
              <p:nvPr/>
            </p:nvGrpSpPr>
            <p:grpSpPr>
              <a:xfrm>
                <a:off x="7745547" y="3871429"/>
                <a:ext cx="1447906" cy="1473622"/>
                <a:chOff x="4692675" y="4122640"/>
                <a:chExt cx="2271848" cy="2312200"/>
              </a:xfrm>
            </p:grpSpPr>
            <p:grpSp>
              <p:nvGrpSpPr>
                <p:cNvPr id="4819" name="Graphic 3512">
                  <a:extLst>
                    <a:ext uri="{FF2B5EF4-FFF2-40B4-BE49-F238E27FC236}">
                      <a16:creationId xmlns:a16="http://schemas.microsoft.com/office/drawing/2014/main" id="{2C314541-7F80-4D08-941E-B7C8575D1B6B}"/>
                    </a:ext>
                  </a:extLst>
                </p:cNvPr>
                <p:cNvGrpSpPr/>
                <p:nvPr/>
              </p:nvGrpSpPr>
              <p:grpSpPr>
                <a:xfrm>
                  <a:off x="4692675" y="4122640"/>
                  <a:ext cx="2271848" cy="2312200"/>
                  <a:chOff x="4692675" y="4122640"/>
                  <a:chExt cx="2271848" cy="2312200"/>
                </a:xfrm>
                <a:solidFill>
                  <a:srgbClr val="938F50"/>
                </a:solidFill>
              </p:grpSpPr>
              <p:pic>
                <p:nvPicPr>
                  <p:cNvPr id="4838" name="Picture 4837">
                    <a:extLst>
                      <a:ext uri="{FF2B5EF4-FFF2-40B4-BE49-F238E27FC236}">
                        <a16:creationId xmlns:a16="http://schemas.microsoft.com/office/drawing/2014/main" id="{57AD20F0-A093-4F7F-B8E9-370D6386C5C0}"/>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4839" name="Picture 4838">
                    <a:extLst>
                      <a:ext uri="{FF2B5EF4-FFF2-40B4-BE49-F238E27FC236}">
                        <a16:creationId xmlns:a16="http://schemas.microsoft.com/office/drawing/2014/main" id="{A8BA9938-DF16-45E9-ABB0-E8EF61F63EED}"/>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4840" name="Picture 4839">
                    <a:extLst>
                      <a:ext uri="{FF2B5EF4-FFF2-40B4-BE49-F238E27FC236}">
                        <a16:creationId xmlns:a16="http://schemas.microsoft.com/office/drawing/2014/main" id="{F2A46FD5-0B9B-4668-99DE-7C8808951D96}"/>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4841" name="Picture 4840">
                    <a:extLst>
                      <a:ext uri="{FF2B5EF4-FFF2-40B4-BE49-F238E27FC236}">
                        <a16:creationId xmlns:a16="http://schemas.microsoft.com/office/drawing/2014/main" id="{978AC18D-B3DF-4B72-8D61-1EDD4C601341}"/>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4842" name="Picture 4841">
                    <a:extLst>
                      <a:ext uri="{FF2B5EF4-FFF2-40B4-BE49-F238E27FC236}">
                        <a16:creationId xmlns:a16="http://schemas.microsoft.com/office/drawing/2014/main" id="{0A51C17D-DA8A-4B15-BE69-AF2E58C6D78D}"/>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4843" name="Picture 4842">
                    <a:extLst>
                      <a:ext uri="{FF2B5EF4-FFF2-40B4-BE49-F238E27FC236}">
                        <a16:creationId xmlns:a16="http://schemas.microsoft.com/office/drawing/2014/main" id="{8CB4C371-D877-414E-89F3-05C78CD22BC0}"/>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4844" name="Picture 4843">
                    <a:extLst>
                      <a:ext uri="{FF2B5EF4-FFF2-40B4-BE49-F238E27FC236}">
                        <a16:creationId xmlns:a16="http://schemas.microsoft.com/office/drawing/2014/main" id="{5DCB504D-B39D-4ED7-8BD6-36EE586A5D6D}"/>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4845" name="Picture 4844">
                    <a:extLst>
                      <a:ext uri="{FF2B5EF4-FFF2-40B4-BE49-F238E27FC236}">
                        <a16:creationId xmlns:a16="http://schemas.microsoft.com/office/drawing/2014/main" id="{68F4F5E8-2543-4751-AB79-AA7E51A72D9E}"/>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4846" name="Picture 4845">
                    <a:extLst>
                      <a:ext uri="{FF2B5EF4-FFF2-40B4-BE49-F238E27FC236}">
                        <a16:creationId xmlns:a16="http://schemas.microsoft.com/office/drawing/2014/main" id="{F5694C61-BF03-46F6-B42F-E42B71AA630C}"/>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4847" name="Picture 4846">
                    <a:extLst>
                      <a:ext uri="{FF2B5EF4-FFF2-40B4-BE49-F238E27FC236}">
                        <a16:creationId xmlns:a16="http://schemas.microsoft.com/office/drawing/2014/main" id="{9C1F7DF4-1610-48C5-B309-CAF4674A75F3}"/>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4848" name="Picture 4847">
                    <a:extLst>
                      <a:ext uri="{FF2B5EF4-FFF2-40B4-BE49-F238E27FC236}">
                        <a16:creationId xmlns:a16="http://schemas.microsoft.com/office/drawing/2014/main" id="{2B08F0F1-263F-4E31-ADAA-F5663AD0A999}"/>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4849" name="Picture 4848">
                    <a:extLst>
                      <a:ext uri="{FF2B5EF4-FFF2-40B4-BE49-F238E27FC236}">
                        <a16:creationId xmlns:a16="http://schemas.microsoft.com/office/drawing/2014/main" id="{11161900-07B2-47C8-9241-B8844DB5A068}"/>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4850" name="Picture 4849">
                    <a:extLst>
                      <a:ext uri="{FF2B5EF4-FFF2-40B4-BE49-F238E27FC236}">
                        <a16:creationId xmlns:a16="http://schemas.microsoft.com/office/drawing/2014/main" id="{CFC7C40D-030B-4838-A26C-F94B6480B9D8}"/>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4851" name="Picture 4850">
                    <a:extLst>
                      <a:ext uri="{FF2B5EF4-FFF2-40B4-BE49-F238E27FC236}">
                        <a16:creationId xmlns:a16="http://schemas.microsoft.com/office/drawing/2014/main" id="{263D2B98-0714-41E0-9DD8-F434F3CF7E8C}"/>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4852" name="Picture 4851">
                    <a:extLst>
                      <a:ext uri="{FF2B5EF4-FFF2-40B4-BE49-F238E27FC236}">
                        <a16:creationId xmlns:a16="http://schemas.microsoft.com/office/drawing/2014/main" id="{09657ABE-A60A-468D-8348-B64ABAA54020}"/>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4853" name="Picture 4852">
                    <a:extLst>
                      <a:ext uri="{FF2B5EF4-FFF2-40B4-BE49-F238E27FC236}">
                        <a16:creationId xmlns:a16="http://schemas.microsoft.com/office/drawing/2014/main" id="{2C43270E-7E2C-4AB8-AED3-B25AAD94A031}"/>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4854" name="Picture 4853">
                    <a:extLst>
                      <a:ext uri="{FF2B5EF4-FFF2-40B4-BE49-F238E27FC236}">
                        <a16:creationId xmlns:a16="http://schemas.microsoft.com/office/drawing/2014/main" id="{EFC2107E-D5F3-4612-B53F-050B541405EB}"/>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4855" name="Picture 4854">
                    <a:extLst>
                      <a:ext uri="{FF2B5EF4-FFF2-40B4-BE49-F238E27FC236}">
                        <a16:creationId xmlns:a16="http://schemas.microsoft.com/office/drawing/2014/main" id="{903A14F0-CBF8-471D-9585-515D9A37684A}"/>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4856" name="Picture 4855">
                    <a:extLst>
                      <a:ext uri="{FF2B5EF4-FFF2-40B4-BE49-F238E27FC236}">
                        <a16:creationId xmlns:a16="http://schemas.microsoft.com/office/drawing/2014/main" id="{85BB4AAF-B9DB-4E3C-82FF-4FC8C6A39882}"/>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4857" name="Picture 4856">
                    <a:extLst>
                      <a:ext uri="{FF2B5EF4-FFF2-40B4-BE49-F238E27FC236}">
                        <a16:creationId xmlns:a16="http://schemas.microsoft.com/office/drawing/2014/main" id="{B17DFDF7-F0C2-4BD8-A77B-96CD45E3CC34}"/>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4858" name="Picture 4857">
                    <a:extLst>
                      <a:ext uri="{FF2B5EF4-FFF2-40B4-BE49-F238E27FC236}">
                        <a16:creationId xmlns:a16="http://schemas.microsoft.com/office/drawing/2014/main" id="{7B631B72-A692-40DC-8D88-DABF91128CFB}"/>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4859" name="Picture 4858">
                    <a:extLst>
                      <a:ext uri="{FF2B5EF4-FFF2-40B4-BE49-F238E27FC236}">
                        <a16:creationId xmlns:a16="http://schemas.microsoft.com/office/drawing/2014/main" id="{C09B18E9-35D0-4501-BFDC-A412332FC28E}"/>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4860" name="Picture 4859">
                    <a:extLst>
                      <a:ext uri="{FF2B5EF4-FFF2-40B4-BE49-F238E27FC236}">
                        <a16:creationId xmlns:a16="http://schemas.microsoft.com/office/drawing/2014/main" id="{9B154C05-E564-4639-888D-FCAB1892F3FE}"/>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4861" name="Picture 4860">
                    <a:extLst>
                      <a:ext uri="{FF2B5EF4-FFF2-40B4-BE49-F238E27FC236}">
                        <a16:creationId xmlns:a16="http://schemas.microsoft.com/office/drawing/2014/main" id="{9571ED47-0BDE-4775-A35A-03A0B13E8349}"/>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4862" name="Picture 4861">
                    <a:extLst>
                      <a:ext uri="{FF2B5EF4-FFF2-40B4-BE49-F238E27FC236}">
                        <a16:creationId xmlns:a16="http://schemas.microsoft.com/office/drawing/2014/main" id="{4F6FF060-5145-4AE6-AC79-77524E89C84E}"/>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4863" name="Graphic 3512">
                    <a:extLst>
                      <a:ext uri="{FF2B5EF4-FFF2-40B4-BE49-F238E27FC236}">
                        <a16:creationId xmlns:a16="http://schemas.microsoft.com/office/drawing/2014/main" id="{5557D262-32B3-4E41-89BC-DAACF6745BA6}"/>
                      </a:ext>
                    </a:extLst>
                  </p:cNvPr>
                  <p:cNvGrpSpPr/>
                  <p:nvPr/>
                </p:nvGrpSpPr>
                <p:grpSpPr>
                  <a:xfrm>
                    <a:off x="5088130" y="4659329"/>
                    <a:ext cx="1028989" cy="1004778"/>
                    <a:chOff x="5088130" y="4659329"/>
                    <a:chExt cx="1028989" cy="1004778"/>
                  </a:xfrm>
                  <a:solidFill>
                    <a:srgbClr val="938F50"/>
                  </a:solidFill>
                </p:grpSpPr>
                <p:pic>
                  <p:nvPicPr>
                    <p:cNvPr id="4864" name="Picture 4863">
                      <a:extLst>
                        <a:ext uri="{FF2B5EF4-FFF2-40B4-BE49-F238E27FC236}">
                          <a16:creationId xmlns:a16="http://schemas.microsoft.com/office/drawing/2014/main" id="{1D4A8D47-71E6-47AD-A312-6982CB5CA168}"/>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4865" name="Freeform: Shape 4864">
                      <a:extLst>
                        <a:ext uri="{FF2B5EF4-FFF2-40B4-BE49-F238E27FC236}">
                          <a16:creationId xmlns:a16="http://schemas.microsoft.com/office/drawing/2014/main" id="{2EF69A83-6B39-4521-A3B4-0E2D6B602521}"/>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4866" name="Picture 4865">
                      <a:extLst>
                        <a:ext uri="{FF2B5EF4-FFF2-40B4-BE49-F238E27FC236}">
                          <a16:creationId xmlns:a16="http://schemas.microsoft.com/office/drawing/2014/main" id="{57E9DB7F-1BEB-4F94-80DB-4EA9A4C61E7C}"/>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4867" name="Picture 4866">
                      <a:extLst>
                        <a:ext uri="{FF2B5EF4-FFF2-40B4-BE49-F238E27FC236}">
                          <a16:creationId xmlns:a16="http://schemas.microsoft.com/office/drawing/2014/main" id="{CBC2AAFF-08FB-46AC-871E-C42909A0E341}"/>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4868" name="Freeform: Shape 4867">
                      <a:extLst>
                        <a:ext uri="{FF2B5EF4-FFF2-40B4-BE49-F238E27FC236}">
                          <a16:creationId xmlns:a16="http://schemas.microsoft.com/office/drawing/2014/main" id="{ACB85A27-10B5-49D1-A7CF-379655B5CD62}"/>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4869" name="Picture 4868">
                      <a:extLst>
                        <a:ext uri="{FF2B5EF4-FFF2-40B4-BE49-F238E27FC236}">
                          <a16:creationId xmlns:a16="http://schemas.microsoft.com/office/drawing/2014/main" id="{BA5F33C6-5873-4563-AD67-228EF8A0AED2}"/>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4870" name="Picture 4869">
                      <a:extLst>
                        <a:ext uri="{FF2B5EF4-FFF2-40B4-BE49-F238E27FC236}">
                          <a16:creationId xmlns:a16="http://schemas.microsoft.com/office/drawing/2014/main" id="{201886F9-0898-4A7E-8F88-FE721CE41619}"/>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4871" name="Picture 4870">
                      <a:extLst>
                        <a:ext uri="{FF2B5EF4-FFF2-40B4-BE49-F238E27FC236}">
                          <a16:creationId xmlns:a16="http://schemas.microsoft.com/office/drawing/2014/main" id="{1CD4055F-AFEA-427F-98AB-6EB2A5C3E62B}"/>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4872" name="Picture 4871">
                      <a:extLst>
                        <a:ext uri="{FF2B5EF4-FFF2-40B4-BE49-F238E27FC236}">
                          <a16:creationId xmlns:a16="http://schemas.microsoft.com/office/drawing/2014/main" id="{DB99C719-7E54-4845-AB4A-C49E27C516F7}"/>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4873" name="Picture 4872">
                      <a:extLst>
                        <a:ext uri="{FF2B5EF4-FFF2-40B4-BE49-F238E27FC236}">
                          <a16:creationId xmlns:a16="http://schemas.microsoft.com/office/drawing/2014/main" id="{5C03B6E9-5A5C-4135-9CDD-5923FA9E03C2}"/>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4874" name="Picture 4873">
                      <a:extLst>
                        <a:ext uri="{FF2B5EF4-FFF2-40B4-BE49-F238E27FC236}">
                          <a16:creationId xmlns:a16="http://schemas.microsoft.com/office/drawing/2014/main" id="{0BA65EED-2C1B-42A2-9D7F-A001B44615E9}"/>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4875" name="Picture 4874">
                      <a:extLst>
                        <a:ext uri="{FF2B5EF4-FFF2-40B4-BE49-F238E27FC236}">
                          <a16:creationId xmlns:a16="http://schemas.microsoft.com/office/drawing/2014/main" id="{44AE7071-34CA-4D85-B9A3-E92798E3CBD3}"/>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4876" name="Picture 4875">
                      <a:extLst>
                        <a:ext uri="{FF2B5EF4-FFF2-40B4-BE49-F238E27FC236}">
                          <a16:creationId xmlns:a16="http://schemas.microsoft.com/office/drawing/2014/main" id="{6C373652-917D-4942-A1C3-F6A9A06F404D}"/>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4877" name="Picture 4876">
                      <a:extLst>
                        <a:ext uri="{FF2B5EF4-FFF2-40B4-BE49-F238E27FC236}">
                          <a16:creationId xmlns:a16="http://schemas.microsoft.com/office/drawing/2014/main" id="{EF23A2D6-CE17-4C8C-BE4B-D8F3204402E3}"/>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4878" name="Picture 4877">
                      <a:extLst>
                        <a:ext uri="{FF2B5EF4-FFF2-40B4-BE49-F238E27FC236}">
                          <a16:creationId xmlns:a16="http://schemas.microsoft.com/office/drawing/2014/main" id="{8650C999-D9AA-49D1-B2E7-305B15A99F66}"/>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4879" name="Picture 4878">
                      <a:extLst>
                        <a:ext uri="{FF2B5EF4-FFF2-40B4-BE49-F238E27FC236}">
                          <a16:creationId xmlns:a16="http://schemas.microsoft.com/office/drawing/2014/main" id="{C706E68F-07A9-4569-AA99-6D5E212E2A93}"/>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4880" name="Picture 4879">
                      <a:extLst>
                        <a:ext uri="{FF2B5EF4-FFF2-40B4-BE49-F238E27FC236}">
                          <a16:creationId xmlns:a16="http://schemas.microsoft.com/office/drawing/2014/main" id="{1C6094BE-46D2-4A66-87FB-4F16E2A5996B}"/>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4820" name="Freeform: Shape 4819">
                  <a:extLst>
                    <a:ext uri="{FF2B5EF4-FFF2-40B4-BE49-F238E27FC236}">
                      <a16:creationId xmlns:a16="http://schemas.microsoft.com/office/drawing/2014/main" id="{4974BD58-3796-440D-8CDF-A3027F1C1901}"/>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4821" name="Freeform: Shape 4820">
                  <a:extLst>
                    <a:ext uri="{FF2B5EF4-FFF2-40B4-BE49-F238E27FC236}">
                      <a16:creationId xmlns:a16="http://schemas.microsoft.com/office/drawing/2014/main" id="{53446896-BEAD-4048-AD71-E2681C0D7634}"/>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4822" name="Freeform: Shape 4821">
                  <a:extLst>
                    <a:ext uri="{FF2B5EF4-FFF2-40B4-BE49-F238E27FC236}">
                      <a16:creationId xmlns:a16="http://schemas.microsoft.com/office/drawing/2014/main" id="{B12C4EBB-80A2-4BD1-AF46-EF358CDAFD64}"/>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4823" name="Freeform: Shape 4822">
                  <a:extLst>
                    <a:ext uri="{FF2B5EF4-FFF2-40B4-BE49-F238E27FC236}">
                      <a16:creationId xmlns:a16="http://schemas.microsoft.com/office/drawing/2014/main" id="{4DC14A60-3279-4E40-B866-3DECE870D3C5}"/>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4824" name="Freeform: Shape 4823">
                  <a:extLst>
                    <a:ext uri="{FF2B5EF4-FFF2-40B4-BE49-F238E27FC236}">
                      <a16:creationId xmlns:a16="http://schemas.microsoft.com/office/drawing/2014/main" id="{C3A8A429-6089-4A7B-A5B6-7D9FD7435E68}"/>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4825" name="Freeform: Shape 4824">
                  <a:extLst>
                    <a:ext uri="{FF2B5EF4-FFF2-40B4-BE49-F238E27FC236}">
                      <a16:creationId xmlns:a16="http://schemas.microsoft.com/office/drawing/2014/main" id="{7CBE16C2-CD9D-4E62-B509-B6882BFC0662}"/>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4826" name="Freeform: Shape 4825">
                  <a:extLst>
                    <a:ext uri="{FF2B5EF4-FFF2-40B4-BE49-F238E27FC236}">
                      <a16:creationId xmlns:a16="http://schemas.microsoft.com/office/drawing/2014/main" id="{8308E6C3-FE77-42C8-B67F-ED9E6D3813AE}"/>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4827" name="Freeform: Shape 4826">
                  <a:extLst>
                    <a:ext uri="{FF2B5EF4-FFF2-40B4-BE49-F238E27FC236}">
                      <a16:creationId xmlns:a16="http://schemas.microsoft.com/office/drawing/2014/main" id="{0E4D49F1-34AD-4B60-B5C7-FBD27227920E}"/>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4828" name="Freeform: Shape 4827">
                  <a:extLst>
                    <a:ext uri="{FF2B5EF4-FFF2-40B4-BE49-F238E27FC236}">
                      <a16:creationId xmlns:a16="http://schemas.microsoft.com/office/drawing/2014/main" id="{D707B470-3E59-4F90-85B3-1873F873ED6A}"/>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4829" name="Freeform: Shape 4828">
                  <a:extLst>
                    <a:ext uri="{FF2B5EF4-FFF2-40B4-BE49-F238E27FC236}">
                      <a16:creationId xmlns:a16="http://schemas.microsoft.com/office/drawing/2014/main" id="{DBEF8844-F557-4C0E-BEB6-BE6A00E09266}"/>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4830" name="Freeform: Shape 4829">
                  <a:extLst>
                    <a:ext uri="{FF2B5EF4-FFF2-40B4-BE49-F238E27FC236}">
                      <a16:creationId xmlns:a16="http://schemas.microsoft.com/office/drawing/2014/main" id="{7BA45FAA-4DA4-460F-B22A-6A6C852CA919}"/>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4831" name="Freeform: Shape 4830">
                  <a:extLst>
                    <a:ext uri="{FF2B5EF4-FFF2-40B4-BE49-F238E27FC236}">
                      <a16:creationId xmlns:a16="http://schemas.microsoft.com/office/drawing/2014/main" id="{BD01B383-5640-47F6-B469-8C2E7706FBF7}"/>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4832" name="Freeform: Shape 4831">
                  <a:extLst>
                    <a:ext uri="{FF2B5EF4-FFF2-40B4-BE49-F238E27FC236}">
                      <a16:creationId xmlns:a16="http://schemas.microsoft.com/office/drawing/2014/main" id="{E498EDC6-A286-4DB2-8A3F-59D537675B24}"/>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4833" name="Freeform: Shape 4832">
                  <a:extLst>
                    <a:ext uri="{FF2B5EF4-FFF2-40B4-BE49-F238E27FC236}">
                      <a16:creationId xmlns:a16="http://schemas.microsoft.com/office/drawing/2014/main" id="{CF2A5278-08F6-46B3-8867-A2BF18CCA31D}"/>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4834" name="Freeform: Shape 4833">
                  <a:extLst>
                    <a:ext uri="{FF2B5EF4-FFF2-40B4-BE49-F238E27FC236}">
                      <a16:creationId xmlns:a16="http://schemas.microsoft.com/office/drawing/2014/main" id="{A20DF01C-C518-434D-A9CC-A99A6C22BCCB}"/>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4835" name="Freeform: Shape 4834">
                  <a:extLst>
                    <a:ext uri="{FF2B5EF4-FFF2-40B4-BE49-F238E27FC236}">
                      <a16:creationId xmlns:a16="http://schemas.microsoft.com/office/drawing/2014/main" id="{C8E9FE9B-CE6A-4254-BA14-9B49EADAD63E}"/>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4836" name="Freeform: Shape 4835">
                  <a:extLst>
                    <a:ext uri="{FF2B5EF4-FFF2-40B4-BE49-F238E27FC236}">
                      <a16:creationId xmlns:a16="http://schemas.microsoft.com/office/drawing/2014/main" id="{40206CD9-41EA-4B66-9CE6-695941416D97}"/>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4837" name="Freeform: Shape 4836">
                  <a:extLst>
                    <a:ext uri="{FF2B5EF4-FFF2-40B4-BE49-F238E27FC236}">
                      <a16:creationId xmlns:a16="http://schemas.microsoft.com/office/drawing/2014/main" id="{18C45424-AB1E-4F01-85E7-9880E0E066C5}"/>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4386" name="Group 4385">
                <a:extLst>
                  <a:ext uri="{FF2B5EF4-FFF2-40B4-BE49-F238E27FC236}">
                    <a16:creationId xmlns:a16="http://schemas.microsoft.com/office/drawing/2014/main" id="{4E4E3790-1D17-4BD1-8BEE-8DBCC3999571}"/>
                  </a:ext>
                </a:extLst>
              </p:cNvPr>
              <p:cNvGrpSpPr/>
              <p:nvPr/>
            </p:nvGrpSpPr>
            <p:grpSpPr>
              <a:xfrm>
                <a:off x="10347313" y="4835386"/>
                <a:ext cx="2969041" cy="1757669"/>
                <a:chOff x="7911029" y="2295855"/>
                <a:chExt cx="2969041" cy="1757669"/>
              </a:xfrm>
            </p:grpSpPr>
            <p:grpSp>
              <p:nvGrpSpPr>
                <p:cNvPr id="4602" name="Graphic 4">
                  <a:extLst>
                    <a:ext uri="{FF2B5EF4-FFF2-40B4-BE49-F238E27FC236}">
                      <a16:creationId xmlns:a16="http://schemas.microsoft.com/office/drawing/2014/main" id="{6BD37428-505A-4E9D-882B-836A780DF7AB}"/>
                    </a:ext>
                  </a:extLst>
                </p:cNvPr>
                <p:cNvGrpSpPr/>
                <p:nvPr/>
              </p:nvGrpSpPr>
              <p:grpSpPr>
                <a:xfrm rot="5129528">
                  <a:off x="8383632" y="1823252"/>
                  <a:ext cx="1757669" cy="2702875"/>
                  <a:chOff x="8098059" y="-1181099"/>
                  <a:chExt cx="1566832" cy="2409413"/>
                </a:xfrm>
              </p:grpSpPr>
              <p:grpSp>
                <p:nvGrpSpPr>
                  <p:cNvPr id="4687" name="Graphic 4">
                    <a:extLst>
                      <a:ext uri="{FF2B5EF4-FFF2-40B4-BE49-F238E27FC236}">
                        <a16:creationId xmlns:a16="http://schemas.microsoft.com/office/drawing/2014/main" id="{5E40564D-63E2-48F2-B549-BAF42D139A9C}"/>
                      </a:ext>
                    </a:extLst>
                  </p:cNvPr>
                  <p:cNvGrpSpPr/>
                  <p:nvPr/>
                </p:nvGrpSpPr>
                <p:grpSpPr>
                  <a:xfrm>
                    <a:off x="8098059" y="-621390"/>
                    <a:ext cx="783621" cy="592284"/>
                    <a:chOff x="8098059" y="-621390"/>
                    <a:chExt cx="783621" cy="592284"/>
                  </a:xfrm>
                </p:grpSpPr>
                <p:grpSp>
                  <p:nvGrpSpPr>
                    <p:cNvPr id="4794" name="Graphic 4">
                      <a:extLst>
                        <a:ext uri="{FF2B5EF4-FFF2-40B4-BE49-F238E27FC236}">
                          <a16:creationId xmlns:a16="http://schemas.microsoft.com/office/drawing/2014/main" id="{3F4CCE30-D5D9-4FCA-9E91-A1FE552DCF10}"/>
                        </a:ext>
                      </a:extLst>
                    </p:cNvPr>
                    <p:cNvGrpSpPr/>
                    <p:nvPr/>
                  </p:nvGrpSpPr>
                  <p:grpSpPr>
                    <a:xfrm>
                      <a:off x="8098059" y="-412710"/>
                      <a:ext cx="257154" cy="239987"/>
                      <a:chOff x="8098059" y="-412710"/>
                      <a:chExt cx="257154" cy="239987"/>
                    </a:xfrm>
                  </p:grpSpPr>
                  <p:sp>
                    <p:nvSpPr>
                      <p:cNvPr id="4814" name="Freeform: Shape 4813">
                        <a:extLst>
                          <a:ext uri="{FF2B5EF4-FFF2-40B4-BE49-F238E27FC236}">
                            <a16:creationId xmlns:a16="http://schemas.microsoft.com/office/drawing/2014/main" id="{86D80D11-0BD6-4054-8B6D-19F44F630BAB}"/>
                          </a:ext>
                        </a:extLst>
                      </p:cNvPr>
                      <p:cNvSpPr/>
                      <p:nvPr/>
                    </p:nvSpPr>
                    <p:spPr>
                      <a:xfrm>
                        <a:off x="8101310" y="-405552"/>
                        <a:ext cx="253830" cy="232828"/>
                      </a:xfrm>
                      <a:custGeom>
                        <a:avLst/>
                        <a:gdLst>
                          <a:gd name="connsiteX0" fmla="*/ 253495 w 253830"/>
                          <a:gd name="connsiteY0" fmla="*/ 114180 h 232828"/>
                          <a:gd name="connsiteX1" fmla="*/ 194103 w 253830"/>
                          <a:gd name="connsiteY1" fmla="*/ 209747 h 232828"/>
                          <a:gd name="connsiteX2" fmla="*/ 132880 w 253830"/>
                          <a:gd name="connsiteY2" fmla="*/ 232826 h 232828"/>
                          <a:gd name="connsiteX3" fmla="*/ 79991 w 253830"/>
                          <a:gd name="connsiteY3" fmla="*/ 198986 h 232828"/>
                          <a:gd name="connsiteX4" fmla="*/ 122211 w 253830"/>
                          <a:gd name="connsiteY4" fmla="*/ 210800 h 232828"/>
                          <a:gd name="connsiteX5" fmla="*/ 148357 w 253830"/>
                          <a:gd name="connsiteY5" fmla="*/ 172473 h 232828"/>
                          <a:gd name="connsiteX6" fmla="*/ 131140 w 253830"/>
                          <a:gd name="connsiteY6" fmla="*/ 130161 h 232828"/>
                          <a:gd name="connsiteX7" fmla="*/ 118868 w 253830"/>
                          <a:gd name="connsiteY7" fmla="*/ 127002 h 232828"/>
                          <a:gd name="connsiteX8" fmla="*/ 110167 w 253830"/>
                          <a:gd name="connsiteY8" fmla="*/ 112761 h 232828"/>
                          <a:gd name="connsiteX9" fmla="*/ 88279 w 253830"/>
                          <a:gd name="connsiteY9" fmla="*/ 119354 h 232828"/>
                          <a:gd name="connsiteX10" fmla="*/ 67078 w 253830"/>
                          <a:gd name="connsiteY10" fmla="*/ 130115 h 232828"/>
                          <a:gd name="connsiteX11" fmla="*/ 51600 w 253830"/>
                          <a:gd name="connsiteY11" fmla="*/ 92429 h 232828"/>
                          <a:gd name="connsiteX12" fmla="*/ 38504 w 253830"/>
                          <a:gd name="connsiteY12" fmla="*/ 75898 h 232828"/>
                          <a:gd name="connsiteX13" fmla="*/ 18768 w 253830"/>
                          <a:gd name="connsiteY13" fmla="*/ 78188 h 232828"/>
                          <a:gd name="connsiteX14" fmla="*/ 818 w 253830"/>
                          <a:gd name="connsiteY14" fmla="*/ 73014 h 232828"/>
                          <a:gd name="connsiteX15" fmla="*/ 6129 w 253830"/>
                          <a:gd name="connsiteY15" fmla="*/ 56941 h 232828"/>
                          <a:gd name="connsiteX16" fmla="*/ 253495 w 253830"/>
                          <a:gd name="connsiteY16" fmla="*/ 114180 h 23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3830" h="232828">
                            <a:moveTo>
                              <a:pt x="253495" y="114180"/>
                            </a:moveTo>
                            <a:cubicBezTo>
                              <a:pt x="257387" y="153744"/>
                              <a:pt x="226890" y="187721"/>
                              <a:pt x="194103" y="209747"/>
                            </a:cubicBezTo>
                            <a:cubicBezTo>
                              <a:pt x="175832" y="222019"/>
                              <a:pt x="155226" y="232597"/>
                              <a:pt x="132880" y="232826"/>
                            </a:cubicBezTo>
                            <a:cubicBezTo>
                              <a:pt x="110534" y="233055"/>
                              <a:pt x="86493" y="220279"/>
                              <a:pt x="79991" y="198986"/>
                            </a:cubicBezTo>
                            <a:cubicBezTo>
                              <a:pt x="86905" y="213685"/>
                              <a:pt x="107878" y="218035"/>
                              <a:pt x="122211" y="210800"/>
                            </a:cubicBezTo>
                            <a:cubicBezTo>
                              <a:pt x="136543" y="203565"/>
                              <a:pt x="144786" y="188042"/>
                              <a:pt x="148357" y="172473"/>
                            </a:cubicBezTo>
                            <a:cubicBezTo>
                              <a:pt x="152112" y="156125"/>
                              <a:pt x="147900" y="133779"/>
                              <a:pt x="131140" y="130161"/>
                            </a:cubicBezTo>
                            <a:cubicBezTo>
                              <a:pt x="126973" y="129245"/>
                              <a:pt x="122256" y="129612"/>
                              <a:pt x="118868" y="127002"/>
                            </a:cubicBezTo>
                            <a:cubicBezTo>
                              <a:pt x="114380" y="123521"/>
                              <a:pt x="114426" y="116515"/>
                              <a:pt x="110167" y="112761"/>
                            </a:cubicBezTo>
                            <a:cubicBezTo>
                              <a:pt x="103711" y="107037"/>
                              <a:pt x="93866" y="113035"/>
                              <a:pt x="88279" y="119354"/>
                            </a:cubicBezTo>
                            <a:cubicBezTo>
                              <a:pt x="82738" y="125674"/>
                              <a:pt x="75137" y="133275"/>
                              <a:pt x="67078" y="130115"/>
                            </a:cubicBezTo>
                            <a:cubicBezTo>
                              <a:pt x="61903" y="117569"/>
                              <a:pt x="56775" y="104976"/>
                              <a:pt x="51600" y="92429"/>
                            </a:cubicBezTo>
                            <a:cubicBezTo>
                              <a:pt x="48853" y="85744"/>
                              <a:pt x="45373" y="78325"/>
                              <a:pt x="38504" y="75898"/>
                            </a:cubicBezTo>
                            <a:cubicBezTo>
                              <a:pt x="32093" y="73609"/>
                              <a:pt x="25316" y="76585"/>
                              <a:pt x="18768" y="78188"/>
                            </a:cubicBezTo>
                            <a:cubicBezTo>
                              <a:pt x="12265" y="79837"/>
                              <a:pt x="3657" y="79150"/>
                              <a:pt x="818" y="73014"/>
                            </a:cubicBezTo>
                            <a:cubicBezTo>
                              <a:pt x="-1747" y="67473"/>
                              <a:pt x="2191" y="61428"/>
                              <a:pt x="6129" y="56941"/>
                            </a:cubicBezTo>
                            <a:cubicBezTo>
                              <a:pt x="83425" y="-30750"/>
                              <a:pt x="240215" y="-21271"/>
                              <a:pt x="253495" y="114180"/>
                            </a:cubicBezTo>
                            <a:close/>
                          </a:path>
                        </a:pathLst>
                      </a:custGeom>
                      <a:solidFill>
                        <a:srgbClr val="A2A2A2"/>
                      </a:solidFill>
                      <a:ln w="4577" cap="flat">
                        <a:noFill/>
                        <a:prstDash val="solid"/>
                        <a:miter/>
                      </a:ln>
                    </p:spPr>
                    <p:txBody>
                      <a:bodyPr rtlCol="0" anchor="ctr"/>
                      <a:lstStyle/>
                      <a:p>
                        <a:endParaRPr lang="th-TH"/>
                      </a:p>
                    </p:txBody>
                  </p:sp>
                  <p:sp>
                    <p:nvSpPr>
                      <p:cNvPr id="4815" name="Freeform: Shape 4814">
                        <a:extLst>
                          <a:ext uri="{FF2B5EF4-FFF2-40B4-BE49-F238E27FC236}">
                            <a16:creationId xmlns:a16="http://schemas.microsoft.com/office/drawing/2014/main" id="{694F3C09-DDAB-4E98-952B-14FDF813538B}"/>
                          </a:ext>
                        </a:extLst>
                      </p:cNvPr>
                      <p:cNvSpPr/>
                      <p:nvPr/>
                    </p:nvSpPr>
                    <p:spPr>
                      <a:xfrm>
                        <a:off x="8105209" y="-305607"/>
                        <a:ext cx="239709" cy="118012"/>
                      </a:xfrm>
                      <a:custGeom>
                        <a:avLst/>
                        <a:gdLst>
                          <a:gd name="connsiteX0" fmla="*/ 174956 w 239709"/>
                          <a:gd name="connsiteY0" fmla="*/ 102383 h 118012"/>
                          <a:gd name="connsiteX1" fmla="*/ 207147 w 239709"/>
                          <a:gd name="connsiteY1" fmla="*/ 75870 h 118012"/>
                          <a:gd name="connsiteX2" fmla="*/ 225235 w 239709"/>
                          <a:gd name="connsiteY2" fmla="*/ 58882 h 118012"/>
                          <a:gd name="connsiteX3" fmla="*/ 238972 w 239709"/>
                          <a:gd name="connsiteY3" fmla="*/ 30033 h 118012"/>
                          <a:gd name="connsiteX4" fmla="*/ 201240 w 239709"/>
                          <a:gd name="connsiteY4" fmla="*/ 22890 h 118012"/>
                          <a:gd name="connsiteX5" fmla="*/ 167354 w 239709"/>
                          <a:gd name="connsiteY5" fmla="*/ 50364 h 118012"/>
                          <a:gd name="connsiteX6" fmla="*/ 143360 w 239709"/>
                          <a:gd name="connsiteY6" fmla="*/ 55814 h 118012"/>
                          <a:gd name="connsiteX7" fmla="*/ 53654 w 239709"/>
                          <a:gd name="connsiteY7" fmla="*/ 25454 h 118012"/>
                          <a:gd name="connsiteX8" fmla="*/ 29614 w 239709"/>
                          <a:gd name="connsiteY8" fmla="*/ 5626 h 118012"/>
                          <a:gd name="connsiteX9" fmla="*/ 78 w 239709"/>
                          <a:gd name="connsiteY9" fmla="*/ 2421 h 118012"/>
                          <a:gd name="connsiteX10" fmla="*/ 15922 w 239709"/>
                          <a:gd name="connsiteY10" fmla="*/ 71703 h 118012"/>
                          <a:gd name="connsiteX11" fmla="*/ 174956 w 239709"/>
                          <a:gd name="connsiteY11" fmla="*/ 102383 h 118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9709" h="118012">
                            <a:moveTo>
                              <a:pt x="174956" y="102383"/>
                            </a:moveTo>
                            <a:cubicBezTo>
                              <a:pt x="186770" y="94965"/>
                              <a:pt x="197027" y="85395"/>
                              <a:pt x="207147" y="75870"/>
                            </a:cubicBezTo>
                            <a:cubicBezTo>
                              <a:pt x="213192" y="70192"/>
                              <a:pt x="219190" y="64560"/>
                              <a:pt x="225235" y="58882"/>
                            </a:cubicBezTo>
                            <a:cubicBezTo>
                              <a:pt x="233432" y="51189"/>
                              <a:pt x="242361" y="40931"/>
                              <a:pt x="238972" y="30033"/>
                            </a:cubicBezTo>
                            <a:cubicBezTo>
                              <a:pt x="234576" y="15929"/>
                              <a:pt x="213558" y="15013"/>
                              <a:pt x="201240" y="22890"/>
                            </a:cubicBezTo>
                            <a:cubicBezTo>
                              <a:pt x="188922" y="30766"/>
                              <a:pt x="180497" y="43862"/>
                              <a:pt x="167354" y="50364"/>
                            </a:cubicBezTo>
                            <a:cubicBezTo>
                              <a:pt x="160028" y="54028"/>
                              <a:pt x="151648" y="55356"/>
                              <a:pt x="143360" y="55814"/>
                            </a:cubicBezTo>
                            <a:cubicBezTo>
                              <a:pt x="111306" y="57599"/>
                              <a:pt x="78336" y="46472"/>
                              <a:pt x="53654" y="25454"/>
                            </a:cubicBezTo>
                            <a:cubicBezTo>
                              <a:pt x="45732" y="18723"/>
                              <a:pt x="38543" y="10938"/>
                              <a:pt x="29614" y="5626"/>
                            </a:cubicBezTo>
                            <a:cubicBezTo>
                              <a:pt x="20685" y="314"/>
                              <a:pt x="9145" y="-2204"/>
                              <a:pt x="78" y="2421"/>
                            </a:cubicBezTo>
                            <a:cubicBezTo>
                              <a:pt x="-609" y="26278"/>
                              <a:pt x="3101" y="51143"/>
                              <a:pt x="15922" y="71703"/>
                            </a:cubicBezTo>
                            <a:cubicBezTo>
                              <a:pt x="46465" y="120608"/>
                              <a:pt x="129668" y="130682"/>
                              <a:pt x="174956" y="102383"/>
                            </a:cubicBezTo>
                            <a:close/>
                          </a:path>
                        </a:pathLst>
                      </a:custGeom>
                      <a:solidFill>
                        <a:srgbClr val="E8E6E2"/>
                      </a:solidFill>
                      <a:ln w="4577" cap="flat">
                        <a:noFill/>
                        <a:prstDash val="solid"/>
                        <a:miter/>
                      </a:ln>
                    </p:spPr>
                    <p:txBody>
                      <a:bodyPr rtlCol="0" anchor="ctr"/>
                      <a:lstStyle/>
                      <a:p>
                        <a:endParaRPr lang="th-TH"/>
                      </a:p>
                    </p:txBody>
                  </p:sp>
                  <p:sp>
                    <p:nvSpPr>
                      <p:cNvPr id="4816" name="Freeform: Shape 4815">
                        <a:extLst>
                          <a:ext uri="{FF2B5EF4-FFF2-40B4-BE49-F238E27FC236}">
                            <a16:creationId xmlns:a16="http://schemas.microsoft.com/office/drawing/2014/main" id="{F17D9AC8-F3C3-44D2-84EC-C80A45B93D66}"/>
                          </a:ext>
                        </a:extLst>
                      </p:cNvPr>
                      <p:cNvSpPr/>
                      <p:nvPr/>
                    </p:nvSpPr>
                    <p:spPr>
                      <a:xfrm>
                        <a:off x="8098059" y="-349954"/>
                        <a:ext cx="256380" cy="118130"/>
                      </a:xfrm>
                      <a:custGeom>
                        <a:avLst/>
                        <a:gdLst>
                          <a:gd name="connsiteX0" fmla="*/ 69047 w 256380"/>
                          <a:gd name="connsiteY0" fmla="*/ 94621 h 118130"/>
                          <a:gd name="connsiteX1" fmla="*/ 82372 w 256380"/>
                          <a:gd name="connsiteY1" fmla="*/ 94346 h 118130"/>
                          <a:gd name="connsiteX2" fmla="*/ 96064 w 256380"/>
                          <a:gd name="connsiteY2" fmla="*/ 102039 h 118130"/>
                          <a:gd name="connsiteX3" fmla="*/ 153807 w 256380"/>
                          <a:gd name="connsiteY3" fmla="*/ 117699 h 118130"/>
                          <a:gd name="connsiteX4" fmla="*/ 224234 w 256380"/>
                          <a:gd name="connsiteY4" fmla="*/ 95491 h 118130"/>
                          <a:gd name="connsiteX5" fmla="*/ 244565 w 256380"/>
                          <a:gd name="connsiteY5" fmla="*/ 88072 h 118130"/>
                          <a:gd name="connsiteX6" fmla="*/ 251983 w 256380"/>
                          <a:gd name="connsiteY6" fmla="*/ 78822 h 118130"/>
                          <a:gd name="connsiteX7" fmla="*/ 253586 w 256380"/>
                          <a:gd name="connsiteY7" fmla="*/ 50707 h 118130"/>
                          <a:gd name="connsiteX8" fmla="*/ 201842 w 256380"/>
                          <a:gd name="connsiteY8" fmla="*/ 43014 h 118130"/>
                          <a:gd name="connsiteX9" fmla="*/ 147991 w 256380"/>
                          <a:gd name="connsiteY9" fmla="*/ 59086 h 118130"/>
                          <a:gd name="connsiteX10" fmla="*/ 134437 w 256380"/>
                          <a:gd name="connsiteY10" fmla="*/ 28315 h 118130"/>
                          <a:gd name="connsiteX11" fmla="*/ 103940 w 256380"/>
                          <a:gd name="connsiteY11" fmla="*/ 21171 h 118130"/>
                          <a:gd name="connsiteX12" fmla="*/ 77610 w 256380"/>
                          <a:gd name="connsiteY12" fmla="*/ 36007 h 118130"/>
                          <a:gd name="connsiteX13" fmla="*/ 70741 w 256380"/>
                          <a:gd name="connsiteY13" fmla="*/ 25384 h 118130"/>
                          <a:gd name="connsiteX14" fmla="*/ 35573 w 256380"/>
                          <a:gd name="connsiteY14" fmla="*/ 61 h 118130"/>
                          <a:gd name="connsiteX15" fmla="*/ 680 w 256380"/>
                          <a:gd name="connsiteY15" fmla="*/ 22682 h 118130"/>
                          <a:gd name="connsiteX16" fmla="*/ 69047 w 256380"/>
                          <a:gd name="connsiteY16" fmla="*/ 94621 h 11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380" h="118130">
                            <a:moveTo>
                              <a:pt x="69047" y="94621"/>
                            </a:moveTo>
                            <a:cubicBezTo>
                              <a:pt x="73488" y="94804"/>
                              <a:pt x="77976" y="93567"/>
                              <a:pt x="82372" y="94346"/>
                            </a:cubicBezTo>
                            <a:cubicBezTo>
                              <a:pt x="87546" y="95307"/>
                              <a:pt x="91759" y="98925"/>
                              <a:pt x="96064" y="102039"/>
                            </a:cubicBezTo>
                            <a:cubicBezTo>
                              <a:pt x="112594" y="114128"/>
                              <a:pt x="133658" y="119806"/>
                              <a:pt x="153807" y="117699"/>
                            </a:cubicBezTo>
                            <a:cubicBezTo>
                              <a:pt x="178488" y="115089"/>
                              <a:pt x="200239" y="101489"/>
                              <a:pt x="224234" y="95491"/>
                            </a:cubicBezTo>
                            <a:cubicBezTo>
                              <a:pt x="231332" y="93705"/>
                              <a:pt x="238887" y="92514"/>
                              <a:pt x="244565" y="88072"/>
                            </a:cubicBezTo>
                            <a:cubicBezTo>
                              <a:pt x="247725" y="85600"/>
                              <a:pt x="250106" y="82303"/>
                              <a:pt x="251983" y="78822"/>
                            </a:cubicBezTo>
                            <a:cubicBezTo>
                              <a:pt x="256563" y="70260"/>
                              <a:pt x="258303" y="59453"/>
                              <a:pt x="253586" y="50707"/>
                            </a:cubicBezTo>
                            <a:cubicBezTo>
                              <a:pt x="244474" y="33718"/>
                              <a:pt x="219151" y="35137"/>
                              <a:pt x="201842" y="43014"/>
                            </a:cubicBezTo>
                            <a:cubicBezTo>
                              <a:pt x="184487" y="50890"/>
                              <a:pt x="166949" y="63024"/>
                              <a:pt x="147991" y="59086"/>
                            </a:cubicBezTo>
                            <a:cubicBezTo>
                              <a:pt x="145106" y="48188"/>
                              <a:pt x="141992" y="36832"/>
                              <a:pt x="134437" y="28315"/>
                            </a:cubicBezTo>
                            <a:cubicBezTo>
                              <a:pt x="126881" y="19797"/>
                              <a:pt x="113373" y="15218"/>
                              <a:pt x="103940" y="21171"/>
                            </a:cubicBezTo>
                            <a:cubicBezTo>
                              <a:pt x="94781" y="26941"/>
                              <a:pt x="87180" y="41594"/>
                              <a:pt x="77610" y="36007"/>
                            </a:cubicBezTo>
                            <a:cubicBezTo>
                              <a:pt x="73901" y="33810"/>
                              <a:pt x="72435" y="29322"/>
                              <a:pt x="70741" y="25384"/>
                            </a:cubicBezTo>
                            <a:cubicBezTo>
                              <a:pt x="64697" y="11555"/>
                              <a:pt x="50684" y="1023"/>
                              <a:pt x="35573" y="61"/>
                            </a:cubicBezTo>
                            <a:cubicBezTo>
                              <a:pt x="20462" y="-855"/>
                              <a:pt x="5259" y="8578"/>
                              <a:pt x="680" y="22682"/>
                            </a:cubicBezTo>
                            <a:cubicBezTo>
                              <a:pt x="-6601" y="45074"/>
                              <a:pt x="46472" y="93567"/>
                              <a:pt x="69047" y="94621"/>
                            </a:cubicBezTo>
                            <a:close/>
                          </a:path>
                        </a:pathLst>
                      </a:custGeom>
                      <a:solidFill>
                        <a:srgbClr val="D8D6D0"/>
                      </a:solidFill>
                      <a:ln w="4577" cap="flat">
                        <a:noFill/>
                        <a:prstDash val="solid"/>
                        <a:miter/>
                      </a:ln>
                    </p:spPr>
                    <p:txBody>
                      <a:bodyPr rtlCol="0" anchor="ctr"/>
                      <a:lstStyle/>
                      <a:p>
                        <a:endParaRPr lang="th-TH"/>
                      </a:p>
                    </p:txBody>
                  </p:sp>
                  <p:sp>
                    <p:nvSpPr>
                      <p:cNvPr id="4817" name="Freeform: Shape 4816">
                        <a:extLst>
                          <a:ext uri="{FF2B5EF4-FFF2-40B4-BE49-F238E27FC236}">
                            <a16:creationId xmlns:a16="http://schemas.microsoft.com/office/drawing/2014/main" id="{CF122513-305C-4BBF-ADCA-B3A52EF79A50}"/>
                          </a:ext>
                        </a:extLst>
                      </p:cNvPr>
                      <p:cNvSpPr/>
                      <p:nvPr/>
                    </p:nvSpPr>
                    <p:spPr>
                      <a:xfrm>
                        <a:off x="8107622" y="-365223"/>
                        <a:ext cx="244571" cy="96042"/>
                      </a:xfrm>
                      <a:custGeom>
                        <a:avLst/>
                        <a:gdLst>
                          <a:gd name="connsiteX0" fmla="*/ 160132 w 244571"/>
                          <a:gd name="connsiteY0" fmla="*/ 91847 h 96042"/>
                          <a:gd name="connsiteX1" fmla="*/ 121439 w 244571"/>
                          <a:gd name="connsiteY1" fmla="*/ 88413 h 96042"/>
                          <a:gd name="connsiteX2" fmla="*/ 110128 w 244571"/>
                          <a:gd name="connsiteY2" fmla="*/ 65838 h 96042"/>
                          <a:gd name="connsiteX3" fmla="*/ 91583 w 244571"/>
                          <a:gd name="connsiteY3" fmla="*/ 50635 h 96042"/>
                          <a:gd name="connsiteX4" fmla="*/ 62322 w 244571"/>
                          <a:gd name="connsiteY4" fmla="*/ 58877 h 96042"/>
                          <a:gd name="connsiteX5" fmla="*/ 55270 w 244571"/>
                          <a:gd name="connsiteY5" fmla="*/ 50269 h 96042"/>
                          <a:gd name="connsiteX6" fmla="*/ 0 w 244571"/>
                          <a:gd name="connsiteY6" fmla="*/ 37722 h 96042"/>
                          <a:gd name="connsiteX7" fmla="*/ 62963 w 244571"/>
                          <a:gd name="connsiteY7" fmla="*/ 3012 h 96042"/>
                          <a:gd name="connsiteX8" fmla="*/ 244572 w 244571"/>
                          <a:gd name="connsiteY8" fmla="*/ 69181 h 96042"/>
                          <a:gd name="connsiteX9" fmla="*/ 160132 w 244571"/>
                          <a:gd name="connsiteY9" fmla="*/ 91847 h 9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4571" h="96042">
                            <a:moveTo>
                              <a:pt x="160132" y="91847"/>
                            </a:moveTo>
                            <a:cubicBezTo>
                              <a:pt x="147723" y="97525"/>
                              <a:pt x="131101" y="98395"/>
                              <a:pt x="121439" y="88413"/>
                            </a:cubicBezTo>
                            <a:cubicBezTo>
                              <a:pt x="115532" y="82277"/>
                              <a:pt x="113563" y="73577"/>
                              <a:pt x="110128" y="65838"/>
                            </a:cubicBezTo>
                            <a:cubicBezTo>
                              <a:pt x="106694" y="58099"/>
                              <a:pt x="100054" y="50269"/>
                              <a:pt x="91583" y="50635"/>
                            </a:cubicBezTo>
                            <a:cubicBezTo>
                              <a:pt x="81005" y="51047"/>
                              <a:pt x="71663" y="64143"/>
                              <a:pt x="62322" y="58877"/>
                            </a:cubicBezTo>
                            <a:cubicBezTo>
                              <a:pt x="59025" y="57046"/>
                              <a:pt x="57285" y="53428"/>
                              <a:pt x="55270" y="50269"/>
                            </a:cubicBezTo>
                            <a:cubicBezTo>
                              <a:pt x="43914" y="32593"/>
                              <a:pt x="17355" y="26549"/>
                              <a:pt x="0" y="37722"/>
                            </a:cubicBezTo>
                            <a:cubicBezTo>
                              <a:pt x="11494" y="15879"/>
                              <a:pt x="38236" y="7087"/>
                              <a:pt x="62963" y="3012"/>
                            </a:cubicBezTo>
                            <a:cubicBezTo>
                              <a:pt x="116264" y="-5780"/>
                              <a:pt x="228362" y="1409"/>
                              <a:pt x="244572" y="69181"/>
                            </a:cubicBezTo>
                            <a:cubicBezTo>
                              <a:pt x="208580" y="70234"/>
                              <a:pt x="194064" y="76416"/>
                              <a:pt x="160132" y="91847"/>
                            </a:cubicBezTo>
                            <a:close/>
                          </a:path>
                        </a:pathLst>
                      </a:custGeom>
                      <a:solidFill>
                        <a:srgbClr val="C6C5C2"/>
                      </a:solidFill>
                      <a:ln w="4577" cap="flat">
                        <a:noFill/>
                        <a:prstDash val="solid"/>
                        <a:miter/>
                      </a:ln>
                    </p:spPr>
                    <p:txBody>
                      <a:bodyPr rtlCol="0" anchor="ctr"/>
                      <a:lstStyle/>
                      <a:p>
                        <a:endParaRPr lang="th-TH"/>
                      </a:p>
                    </p:txBody>
                  </p:sp>
                  <p:sp>
                    <p:nvSpPr>
                      <p:cNvPr id="4818" name="Freeform: Shape 4817">
                        <a:extLst>
                          <a:ext uri="{FF2B5EF4-FFF2-40B4-BE49-F238E27FC236}">
                            <a16:creationId xmlns:a16="http://schemas.microsoft.com/office/drawing/2014/main" id="{EAE2338D-E61C-4F28-9F52-7DEA14DEE0A3}"/>
                          </a:ext>
                        </a:extLst>
                      </p:cNvPr>
                      <p:cNvSpPr/>
                      <p:nvPr/>
                    </p:nvSpPr>
                    <p:spPr>
                      <a:xfrm>
                        <a:off x="8104137" y="-412710"/>
                        <a:ext cx="251076" cy="231375"/>
                      </a:xfrm>
                      <a:custGeom>
                        <a:avLst/>
                        <a:gdLst>
                          <a:gd name="connsiteX0" fmla="*/ 180561 w 251076"/>
                          <a:gd name="connsiteY0" fmla="*/ 129078 h 231375"/>
                          <a:gd name="connsiteX1" fmla="*/ 181843 w 251076"/>
                          <a:gd name="connsiteY1" fmla="*/ 110212 h 231375"/>
                          <a:gd name="connsiteX2" fmla="*/ 172135 w 251076"/>
                          <a:gd name="connsiteY2" fmla="*/ 72708 h 231375"/>
                          <a:gd name="connsiteX3" fmla="*/ 140631 w 251076"/>
                          <a:gd name="connsiteY3" fmla="*/ 52377 h 231375"/>
                          <a:gd name="connsiteX4" fmla="*/ 131930 w 251076"/>
                          <a:gd name="connsiteY4" fmla="*/ 54850 h 231375"/>
                          <a:gd name="connsiteX5" fmla="*/ 112836 w 251076"/>
                          <a:gd name="connsiteY5" fmla="*/ 88232 h 231375"/>
                          <a:gd name="connsiteX6" fmla="*/ 93832 w 251076"/>
                          <a:gd name="connsiteY6" fmla="*/ 75090 h 231375"/>
                          <a:gd name="connsiteX7" fmla="*/ 41859 w 251076"/>
                          <a:gd name="connsiteY7" fmla="*/ 74357 h 231375"/>
                          <a:gd name="connsiteX8" fmla="*/ 13056 w 251076"/>
                          <a:gd name="connsiteY8" fmla="*/ 120789 h 231375"/>
                          <a:gd name="connsiteX9" fmla="*/ 5867 w 251076"/>
                          <a:gd name="connsiteY9" fmla="*/ 121385 h 231375"/>
                          <a:gd name="connsiteX10" fmla="*/ 30182 w 251076"/>
                          <a:gd name="connsiteY10" fmla="*/ 37495 h 231375"/>
                          <a:gd name="connsiteX11" fmla="*/ 117964 w 251076"/>
                          <a:gd name="connsiteY11" fmla="*/ 3243 h 231375"/>
                          <a:gd name="connsiteX12" fmla="*/ 148553 w 251076"/>
                          <a:gd name="connsiteY12" fmla="*/ 862 h 231375"/>
                          <a:gd name="connsiteX13" fmla="*/ 207166 w 251076"/>
                          <a:gd name="connsiteY13" fmla="*/ 28245 h 231375"/>
                          <a:gd name="connsiteX14" fmla="*/ 238258 w 251076"/>
                          <a:gd name="connsiteY14" fmla="*/ 63367 h 231375"/>
                          <a:gd name="connsiteX15" fmla="*/ 249019 w 251076"/>
                          <a:gd name="connsiteY15" fmla="*/ 97344 h 231375"/>
                          <a:gd name="connsiteX16" fmla="*/ 245905 w 251076"/>
                          <a:gd name="connsiteY16" fmla="*/ 159575 h 231375"/>
                          <a:gd name="connsiteX17" fmla="*/ 149285 w 251076"/>
                          <a:gd name="connsiteY17" fmla="*/ 231376 h 231375"/>
                          <a:gd name="connsiteX18" fmla="*/ 180698 w 251076"/>
                          <a:gd name="connsiteY18" fmla="*/ 200512 h 231375"/>
                          <a:gd name="connsiteX19" fmla="*/ 180561 w 251076"/>
                          <a:gd name="connsiteY19" fmla="*/ 129078 h 23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1076" h="231375">
                            <a:moveTo>
                              <a:pt x="180561" y="129078"/>
                            </a:moveTo>
                            <a:cubicBezTo>
                              <a:pt x="183125" y="123262"/>
                              <a:pt x="182530" y="116577"/>
                              <a:pt x="181843" y="110212"/>
                            </a:cubicBezTo>
                            <a:cubicBezTo>
                              <a:pt x="180424" y="97344"/>
                              <a:pt x="178546" y="84110"/>
                              <a:pt x="172135" y="72708"/>
                            </a:cubicBezTo>
                            <a:cubicBezTo>
                              <a:pt x="165725" y="61306"/>
                              <a:pt x="153681" y="52011"/>
                              <a:pt x="140631" y="52377"/>
                            </a:cubicBezTo>
                            <a:cubicBezTo>
                              <a:pt x="137563" y="52469"/>
                              <a:pt x="134403" y="53110"/>
                              <a:pt x="131930" y="54850"/>
                            </a:cubicBezTo>
                            <a:cubicBezTo>
                              <a:pt x="120712" y="62543"/>
                              <a:pt x="126481" y="86537"/>
                              <a:pt x="112836" y="88232"/>
                            </a:cubicBezTo>
                            <a:cubicBezTo>
                              <a:pt x="104959" y="89193"/>
                              <a:pt x="99556" y="80676"/>
                              <a:pt x="93832" y="75090"/>
                            </a:cubicBezTo>
                            <a:cubicBezTo>
                              <a:pt x="80232" y="61810"/>
                              <a:pt x="56878" y="63413"/>
                              <a:pt x="41859" y="74357"/>
                            </a:cubicBezTo>
                            <a:cubicBezTo>
                              <a:pt x="26839" y="85301"/>
                              <a:pt x="18643" y="103068"/>
                              <a:pt x="13056" y="120789"/>
                            </a:cubicBezTo>
                            <a:cubicBezTo>
                              <a:pt x="10675" y="120973"/>
                              <a:pt x="8294" y="121202"/>
                              <a:pt x="5867" y="121385"/>
                            </a:cubicBezTo>
                            <a:cubicBezTo>
                              <a:pt x="-8741" y="92902"/>
                              <a:pt x="5638" y="57231"/>
                              <a:pt x="30182" y="37495"/>
                            </a:cubicBezTo>
                            <a:cubicBezTo>
                              <a:pt x="54726" y="17805"/>
                              <a:pt x="86917" y="10249"/>
                              <a:pt x="117964" y="3243"/>
                            </a:cubicBezTo>
                            <a:cubicBezTo>
                              <a:pt x="127992" y="999"/>
                              <a:pt x="138387" y="-1290"/>
                              <a:pt x="148553" y="862"/>
                            </a:cubicBezTo>
                            <a:cubicBezTo>
                              <a:pt x="169205" y="5212"/>
                              <a:pt x="189673" y="16293"/>
                              <a:pt x="207166" y="28245"/>
                            </a:cubicBezTo>
                            <a:cubicBezTo>
                              <a:pt x="220079" y="37037"/>
                              <a:pt x="228688" y="51049"/>
                              <a:pt x="238258" y="63367"/>
                            </a:cubicBezTo>
                            <a:cubicBezTo>
                              <a:pt x="245722" y="72937"/>
                              <a:pt x="247645" y="85438"/>
                              <a:pt x="249019" y="97344"/>
                            </a:cubicBezTo>
                            <a:cubicBezTo>
                              <a:pt x="251492" y="118271"/>
                              <a:pt x="253003" y="139976"/>
                              <a:pt x="245905" y="159575"/>
                            </a:cubicBezTo>
                            <a:cubicBezTo>
                              <a:pt x="233542" y="193735"/>
                              <a:pt x="184453" y="222813"/>
                              <a:pt x="149285" y="231376"/>
                            </a:cubicBezTo>
                            <a:cubicBezTo>
                              <a:pt x="159405" y="217959"/>
                              <a:pt x="176989" y="217776"/>
                              <a:pt x="180698" y="200512"/>
                            </a:cubicBezTo>
                            <a:cubicBezTo>
                              <a:pt x="186834" y="172167"/>
                              <a:pt x="168426" y="156690"/>
                              <a:pt x="180561" y="129078"/>
                            </a:cubicBezTo>
                            <a:close/>
                          </a:path>
                        </a:pathLst>
                      </a:custGeom>
                      <a:solidFill>
                        <a:srgbClr val="CCB68F">
                          <a:alpha val="32000"/>
                        </a:srgbClr>
                      </a:solidFill>
                      <a:ln w="4577" cap="flat">
                        <a:noFill/>
                        <a:prstDash val="solid"/>
                        <a:miter/>
                      </a:ln>
                    </p:spPr>
                    <p:txBody>
                      <a:bodyPr rtlCol="0" anchor="ctr"/>
                      <a:lstStyle/>
                      <a:p>
                        <a:endParaRPr lang="th-TH"/>
                      </a:p>
                    </p:txBody>
                  </p:sp>
                </p:grpSp>
                <p:grpSp>
                  <p:nvGrpSpPr>
                    <p:cNvPr id="4795" name="Graphic 4">
                      <a:extLst>
                        <a:ext uri="{FF2B5EF4-FFF2-40B4-BE49-F238E27FC236}">
                          <a16:creationId xmlns:a16="http://schemas.microsoft.com/office/drawing/2014/main" id="{BBD2D464-A999-44D8-B1B7-DB001A6A2C27}"/>
                        </a:ext>
                      </a:extLst>
                    </p:cNvPr>
                    <p:cNvGrpSpPr/>
                    <p:nvPr/>
                  </p:nvGrpSpPr>
                  <p:grpSpPr>
                    <a:xfrm>
                      <a:off x="8169349" y="-621390"/>
                      <a:ext cx="712331" cy="592284"/>
                      <a:chOff x="8169349" y="-621390"/>
                      <a:chExt cx="712331" cy="592284"/>
                    </a:xfrm>
                  </p:grpSpPr>
                  <p:grpSp>
                    <p:nvGrpSpPr>
                      <p:cNvPr id="4796" name="Graphic 4">
                        <a:extLst>
                          <a:ext uri="{FF2B5EF4-FFF2-40B4-BE49-F238E27FC236}">
                            <a16:creationId xmlns:a16="http://schemas.microsoft.com/office/drawing/2014/main" id="{D660C935-C1FF-47C9-872A-9CB06F5E1B84}"/>
                          </a:ext>
                        </a:extLst>
                      </p:cNvPr>
                      <p:cNvGrpSpPr/>
                      <p:nvPr/>
                    </p:nvGrpSpPr>
                    <p:grpSpPr>
                      <a:xfrm>
                        <a:off x="8169349" y="-270390"/>
                        <a:ext cx="440899" cy="241284"/>
                        <a:chOff x="8169349" y="-270390"/>
                        <a:chExt cx="440899" cy="241284"/>
                      </a:xfrm>
                    </p:grpSpPr>
                    <p:sp>
                      <p:nvSpPr>
                        <p:cNvPr id="4809" name="Freeform: Shape 4808">
                          <a:extLst>
                            <a:ext uri="{FF2B5EF4-FFF2-40B4-BE49-F238E27FC236}">
                              <a16:creationId xmlns:a16="http://schemas.microsoft.com/office/drawing/2014/main" id="{6BE3F6B0-6A64-45AE-84BA-32BCB4DE2A96}"/>
                            </a:ext>
                          </a:extLst>
                        </p:cNvPr>
                        <p:cNvSpPr/>
                        <p:nvPr/>
                      </p:nvSpPr>
                      <p:spPr>
                        <a:xfrm>
                          <a:off x="8550220" y="-270390"/>
                          <a:ext cx="60028" cy="29480"/>
                        </a:xfrm>
                        <a:custGeom>
                          <a:avLst/>
                          <a:gdLst>
                            <a:gd name="connsiteX0" fmla="*/ 54193 w 60028"/>
                            <a:gd name="connsiteY0" fmla="*/ 9241 h 29480"/>
                            <a:gd name="connsiteX1" fmla="*/ 663 w 60028"/>
                            <a:gd name="connsiteY1" fmla="*/ 29480 h 29480"/>
                            <a:gd name="connsiteX2" fmla="*/ 1900 w 60028"/>
                            <a:gd name="connsiteY2" fmla="*/ 7363 h 29480"/>
                            <a:gd name="connsiteX3" fmla="*/ 23147 w 60028"/>
                            <a:gd name="connsiteY3" fmla="*/ 8874 h 29480"/>
                            <a:gd name="connsiteX4" fmla="*/ 43753 w 60028"/>
                            <a:gd name="connsiteY4" fmla="*/ 128 h 29480"/>
                            <a:gd name="connsiteX5" fmla="*/ 60009 w 60028"/>
                            <a:gd name="connsiteY5" fmla="*/ 11622 h 2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28" h="29480">
                              <a:moveTo>
                                <a:pt x="54193" y="9241"/>
                              </a:moveTo>
                              <a:cubicBezTo>
                                <a:pt x="36335" y="15972"/>
                                <a:pt x="18522" y="22703"/>
                                <a:pt x="663" y="29480"/>
                              </a:cubicBezTo>
                              <a:cubicBezTo>
                                <a:pt x="-527" y="22108"/>
                                <a:pt x="-115" y="14507"/>
                                <a:pt x="1900" y="7363"/>
                              </a:cubicBezTo>
                              <a:cubicBezTo>
                                <a:pt x="7211" y="12858"/>
                                <a:pt x="16278" y="11896"/>
                                <a:pt x="23147" y="8874"/>
                              </a:cubicBezTo>
                              <a:cubicBezTo>
                                <a:pt x="30015" y="5852"/>
                                <a:pt x="36243" y="1136"/>
                                <a:pt x="43753" y="128"/>
                              </a:cubicBezTo>
                              <a:cubicBezTo>
                                <a:pt x="51217" y="-879"/>
                                <a:pt x="60513" y="4158"/>
                                <a:pt x="60009" y="11622"/>
                              </a:cubicBezTo>
                            </a:path>
                          </a:pathLst>
                        </a:custGeom>
                        <a:solidFill>
                          <a:srgbClr val="2B553C"/>
                        </a:solidFill>
                        <a:ln w="4577" cap="flat">
                          <a:noFill/>
                          <a:prstDash val="solid"/>
                          <a:miter/>
                        </a:ln>
                      </p:spPr>
                      <p:txBody>
                        <a:bodyPr rtlCol="0" anchor="ctr"/>
                        <a:lstStyle/>
                        <a:p>
                          <a:endParaRPr lang="th-TH"/>
                        </a:p>
                      </p:txBody>
                    </p:sp>
                    <p:sp>
                      <p:nvSpPr>
                        <p:cNvPr id="4810" name="Freeform: Shape 4809">
                          <a:extLst>
                            <a:ext uri="{FF2B5EF4-FFF2-40B4-BE49-F238E27FC236}">
                              <a16:creationId xmlns:a16="http://schemas.microsoft.com/office/drawing/2014/main" id="{808C6E88-7979-4A17-AC93-5339AADB3863}"/>
                            </a:ext>
                          </a:extLst>
                        </p:cNvPr>
                        <p:cNvSpPr/>
                        <p:nvPr/>
                      </p:nvSpPr>
                      <p:spPr>
                        <a:xfrm>
                          <a:off x="8169349" y="-250068"/>
                          <a:ext cx="388311" cy="220962"/>
                        </a:xfrm>
                        <a:custGeom>
                          <a:avLst/>
                          <a:gdLst>
                            <a:gd name="connsiteX0" fmla="*/ 367705 w 388311"/>
                            <a:gd name="connsiteY0" fmla="*/ 42449 h 220962"/>
                            <a:gd name="connsiteX1" fmla="*/ 348335 w 388311"/>
                            <a:gd name="connsiteY1" fmla="*/ 56964 h 220962"/>
                            <a:gd name="connsiteX2" fmla="*/ 128949 w 388311"/>
                            <a:gd name="connsiteY2" fmla="*/ 186600 h 220962"/>
                            <a:gd name="connsiteX3" fmla="*/ 67085 w 388311"/>
                            <a:gd name="connsiteY3" fmla="*/ 217875 h 220962"/>
                            <a:gd name="connsiteX4" fmla="*/ 0 w 388311"/>
                            <a:gd name="connsiteY4" fmla="*/ 206702 h 220962"/>
                            <a:gd name="connsiteX5" fmla="*/ 62460 w 388311"/>
                            <a:gd name="connsiteY5" fmla="*/ 188935 h 220962"/>
                            <a:gd name="connsiteX6" fmla="*/ 110403 w 388311"/>
                            <a:gd name="connsiteY6" fmla="*/ 151157 h 220962"/>
                            <a:gd name="connsiteX7" fmla="*/ 388311 w 388311"/>
                            <a:gd name="connsiteY7" fmla="*/ 0 h 220962"/>
                            <a:gd name="connsiteX8" fmla="*/ 367705 w 388311"/>
                            <a:gd name="connsiteY8" fmla="*/ 42449 h 22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8311" h="220962">
                              <a:moveTo>
                                <a:pt x="367705" y="42449"/>
                              </a:moveTo>
                              <a:cubicBezTo>
                                <a:pt x="362897" y="48997"/>
                                <a:pt x="355479" y="53072"/>
                                <a:pt x="348335" y="56964"/>
                              </a:cubicBezTo>
                              <a:cubicBezTo>
                                <a:pt x="273650" y="97627"/>
                                <a:pt x="200475" y="140854"/>
                                <a:pt x="128949" y="186600"/>
                              </a:cubicBezTo>
                              <a:cubicBezTo>
                                <a:pt x="109442" y="199055"/>
                                <a:pt x="89660" y="211923"/>
                                <a:pt x="67085" y="217875"/>
                              </a:cubicBezTo>
                              <a:cubicBezTo>
                                <a:pt x="44509" y="223828"/>
                                <a:pt x="18271" y="221722"/>
                                <a:pt x="0" y="206702"/>
                              </a:cubicBezTo>
                              <a:cubicBezTo>
                                <a:pt x="21980" y="206015"/>
                                <a:pt x="43639" y="199834"/>
                                <a:pt x="62460" y="188935"/>
                              </a:cubicBezTo>
                              <a:cubicBezTo>
                                <a:pt x="80135" y="178678"/>
                                <a:pt x="95063" y="164528"/>
                                <a:pt x="110403" y="151157"/>
                              </a:cubicBezTo>
                              <a:cubicBezTo>
                                <a:pt x="189073" y="82379"/>
                                <a:pt x="285830" y="26971"/>
                                <a:pt x="388311" y="0"/>
                              </a:cubicBezTo>
                              <a:cubicBezTo>
                                <a:pt x="376589" y="12409"/>
                                <a:pt x="377459" y="29169"/>
                                <a:pt x="367705" y="42449"/>
                              </a:cubicBezTo>
                              <a:close/>
                            </a:path>
                          </a:pathLst>
                        </a:custGeom>
                        <a:solidFill>
                          <a:srgbClr val="33443A"/>
                        </a:solidFill>
                        <a:ln w="4577" cap="flat">
                          <a:noFill/>
                          <a:prstDash val="solid"/>
                          <a:miter/>
                        </a:ln>
                      </p:spPr>
                      <p:txBody>
                        <a:bodyPr rtlCol="0" anchor="ctr"/>
                        <a:lstStyle/>
                        <a:p>
                          <a:endParaRPr lang="th-TH"/>
                        </a:p>
                      </p:txBody>
                    </p:sp>
                    <p:sp>
                      <p:nvSpPr>
                        <p:cNvPr id="4811" name="Freeform: Shape 4810">
                          <a:extLst>
                            <a:ext uri="{FF2B5EF4-FFF2-40B4-BE49-F238E27FC236}">
                              <a16:creationId xmlns:a16="http://schemas.microsoft.com/office/drawing/2014/main" id="{4B0AA55B-E631-4A03-9338-C2C67CFD1D76}"/>
                            </a:ext>
                          </a:extLst>
                        </p:cNvPr>
                        <p:cNvSpPr/>
                        <p:nvPr/>
                      </p:nvSpPr>
                      <p:spPr>
                        <a:xfrm>
                          <a:off x="8173012" y="-265313"/>
                          <a:ext cx="377108" cy="224960"/>
                        </a:xfrm>
                        <a:custGeom>
                          <a:avLst/>
                          <a:gdLst>
                            <a:gd name="connsiteX0" fmla="*/ 155095 w 377108"/>
                            <a:gd name="connsiteY0" fmla="*/ 143141 h 224960"/>
                            <a:gd name="connsiteX1" fmla="*/ 0 w 377108"/>
                            <a:gd name="connsiteY1" fmla="*/ 224924 h 224960"/>
                            <a:gd name="connsiteX2" fmla="*/ 132291 w 377108"/>
                            <a:gd name="connsiteY2" fmla="*/ 38049 h 224960"/>
                            <a:gd name="connsiteX3" fmla="*/ 342566 w 377108"/>
                            <a:gd name="connsiteY3" fmla="*/ 6728 h 224960"/>
                            <a:gd name="connsiteX4" fmla="*/ 314083 w 377108"/>
                            <a:gd name="connsiteY4" fmla="*/ 43498 h 224960"/>
                            <a:gd name="connsiteX5" fmla="*/ 155095 w 377108"/>
                            <a:gd name="connsiteY5" fmla="*/ 143141 h 22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7108" h="224960">
                              <a:moveTo>
                                <a:pt x="155095" y="143141"/>
                              </a:moveTo>
                              <a:cubicBezTo>
                                <a:pt x="110174" y="175515"/>
                                <a:pt x="56278" y="226527"/>
                                <a:pt x="0" y="224924"/>
                              </a:cubicBezTo>
                              <a:cubicBezTo>
                                <a:pt x="58934" y="183483"/>
                                <a:pt x="80914" y="88237"/>
                                <a:pt x="132291" y="38049"/>
                              </a:cubicBezTo>
                              <a:cubicBezTo>
                                <a:pt x="192049" y="-20335"/>
                                <a:pt x="257485" y="5537"/>
                                <a:pt x="342566" y="6728"/>
                              </a:cubicBezTo>
                              <a:cubicBezTo>
                                <a:pt x="428104" y="7919"/>
                                <a:pt x="329790" y="35027"/>
                                <a:pt x="314083" y="43498"/>
                              </a:cubicBezTo>
                              <a:cubicBezTo>
                                <a:pt x="258996" y="73309"/>
                                <a:pt x="205832" y="106599"/>
                                <a:pt x="155095" y="143141"/>
                              </a:cubicBezTo>
                              <a:close/>
                            </a:path>
                          </a:pathLst>
                        </a:custGeom>
                        <a:solidFill>
                          <a:srgbClr val="3E6E53"/>
                        </a:solidFill>
                        <a:ln w="4577" cap="flat">
                          <a:noFill/>
                          <a:prstDash val="solid"/>
                          <a:miter/>
                        </a:ln>
                      </p:spPr>
                      <p:txBody>
                        <a:bodyPr rtlCol="0" anchor="ctr"/>
                        <a:lstStyle/>
                        <a:p>
                          <a:endParaRPr lang="th-TH"/>
                        </a:p>
                      </p:txBody>
                    </p:sp>
                    <p:sp>
                      <p:nvSpPr>
                        <p:cNvPr id="4812" name="Freeform: Shape 4811">
                          <a:extLst>
                            <a:ext uri="{FF2B5EF4-FFF2-40B4-BE49-F238E27FC236}">
                              <a16:creationId xmlns:a16="http://schemas.microsoft.com/office/drawing/2014/main" id="{F00288B8-9368-493B-B3DA-10008F710876}"/>
                            </a:ext>
                          </a:extLst>
                        </p:cNvPr>
                        <p:cNvSpPr/>
                        <p:nvPr/>
                      </p:nvSpPr>
                      <p:spPr>
                        <a:xfrm>
                          <a:off x="8182583" y="-251991"/>
                          <a:ext cx="371023" cy="209816"/>
                        </a:xfrm>
                        <a:custGeom>
                          <a:avLst/>
                          <a:gdLst>
                            <a:gd name="connsiteX0" fmla="*/ 40113 w 371023"/>
                            <a:gd name="connsiteY0" fmla="*/ 194156 h 209816"/>
                            <a:gd name="connsiteX1" fmla="*/ 77296 w 371023"/>
                            <a:gd name="connsiteY1" fmla="*/ 176114 h 209816"/>
                            <a:gd name="connsiteX2" fmla="*/ 92957 w 371023"/>
                            <a:gd name="connsiteY2" fmla="*/ 139939 h 209816"/>
                            <a:gd name="connsiteX3" fmla="*/ 62093 w 371023"/>
                            <a:gd name="connsiteY3" fmla="*/ 119150 h 209816"/>
                            <a:gd name="connsiteX4" fmla="*/ 143006 w 371023"/>
                            <a:gd name="connsiteY4" fmla="*/ 122676 h 209816"/>
                            <a:gd name="connsiteX5" fmla="*/ 153218 w 371023"/>
                            <a:gd name="connsiteY5" fmla="*/ 121531 h 209816"/>
                            <a:gd name="connsiteX6" fmla="*/ 164300 w 371023"/>
                            <a:gd name="connsiteY6" fmla="*/ 102069 h 209816"/>
                            <a:gd name="connsiteX7" fmla="*/ 181792 w 371023"/>
                            <a:gd name="connsiteY7" fmla="*/ 92865 h 209816"/>
                            <a:gd name="connsiteX8" fmla="*/ 107885 w 371023"/>
                            <a:gd name="connsiteY8" fmla="*/ 60949 h 209816"/>
                            <a:gd name="connsiteX9" fmla="*/ 182799 w 371023"/>
                            <a:gd name="connsiteY9" fmla="*/ 74549 h 209816"/>
                            <a:gd name="connsiteX10" fmla="*/ 249014 w 371023"/>
                            <a:gd name="connsiteY10" fmla="*/ 52523 h 209816"/>
                            <a:gd name="connsiteX11" fmla="*/ 157110 w 371023"/>
                            <a:gd name="connsiteY11" fmla="*/ 19004 h 209816"/>
                            <a:gd name="connsiteX12" fmla="*/ 250708 w 371023"/>
                            <a:gd name="connsiteY12" fmla="*/ 38786 h 209816"/>
                            <a:gd name="connsiteX13" fmla="*/ 325165 w 371023"/>
                            <a:gd name="connsiteY13" fmla="*/ 14013 h 209816"/>
                            <a:gd name="connsiteX14" fmla="*/ 288852 w 371023"/>
                            <a:gd name="connsiteY14" fmla="*/ 0 h 209816"/>
                            <a:gd name="connsiteX15" fmla="*/ 370086 w 371023"/>
                            <a:gd name="connsiteY15" fmla="*/ 2473 h 209816"/>
                            <a:gd name="connsiteX16" fmla="*/ 360058 w 371023"/>
                            <a:gd name="connsiteY16" fmla="*/ 15386 h 209816"/>
                            <a:gd name="connsiteX17" fmla="*/ 289173 w 371023"/>
                            <a:gd name="connsiteY17" fmla="*/ 54996 h 209816"/>
                            <a:gd name="connsiteX18" fmla="*/ 256936 w 371023"/>
                            <a:gd name="connsiteY18" fmla="*/ 79357 h 209816"/>
                            <a:gd name="connsiteX19" fmla="*/ 214258 w 371023"/>
                            <a:gd name="connsiteY19" fmla="*/ 92774 h 209816"/>
                            <a:gd name="connsiteX20" fmla="*/ 0 w 371023"/>
                            <a:gd name="connsiteY20" fmla="*/ 209817 h 209816"/>
                            <a:gd name="connsiteX21" fmla="*/ 40113 w 371023"/>
                            <a:gd name="connsiteY21" fmla="*/ 194156 h 209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23" h="209816">
                              <a:moveTo>
                                <a:pt x="40113" y="194156"/>
                              </a:moveTo>
                              <a:cubicBezTo>
                                <a:pt x="53210" y="189577"/>
                                <a:pt x="66626" y="184860"/>
                                <a:pt x="77296" y="176114"/>
                              </a:cubicBezTo>
                              <a:cubicBezTo>
                                <a:pt x="87920" y="167368"/>
                                <a:pt x="95429" y="153630"/>
                                <a:pt x="92957" y="139939"/>
                              </a:cubicBezTo>
                              <a:cubicBezTo>
                                <a:pt x="90438" y="126247"/>
                                <a:pt x="75281" y="114708"/>
                                <a:pt x="62093" y="119150"/>
                              </a:cubicBezTo>
                              <a:cubicBezTo>
                                <a:pt x="89064" y="120340"/>
                                <a:pt x="116035" y="121531"/>
                                <a:pt x="143006" y="122676"/>
                              </a:cubicBezTo>
                              <a:cubicBezTo>
                                <a:pt x="146487" y="122813"/>
                                <a:pt x="150104" y="122950"/>
                                <a:pt x="153218" y="121531"/>
                              </a:cubicBezTo>
                              <a:cubicBezTo>
                                <a:pt x="160270" y="118325"/>
                                <a:pt x="161644" y="109304"/>
                                <a:pt x="164300" y="102069"/>
                              </a:cubicBezTo>
                              <a:cubicBezTo>
                                <a:pt x="166955" y="94834"/>
                                <a:pt x="175747" y="87782"/>
                                <a:pt x="181792" y="92865"/>
                              </a:cubicBezTo>
                              <a:cubicBezTo>
                                <a:pt x="159537" y="77525"/>
                                <a:pt x="134260" y="66581"/>
                                <a:pt x="107885" y="60949"/>
                              </a:cubicBezTo>
                              <a:cubicBezTo>
                                <a:pt x="133024" y="57423"/>
                                <a:pt x="157797" y="69145"/>
                                <a:pt x="182799" y="74549"/>
                              </a:cubicBezTo>
                              <a:cubicBezTo>
                                <a:pt x="207801" y="79952"/>
                                <a:pt x="239397" y="75602"/>
                                <a:pt x="249014" y="52523"/>
                              </a:cubicBezTo>
                              <a:cubicBezTo>
                                <a:pt x="218562" y="40892"/>
                                <a:pt x="187928" y="29719"/>
                                <a:pt x="157110" y="19004"/>
                              </a:cubicBezTo>
                              <a:cubicBezTo>
                                <a:pt x="188203" y="11631"/>
                                <a:pt x="218562" y="38877"/>
                                <a:pt x="250708" y="38786"/>
                              </a:cubicBezTo>
                              <a:cubicBezTo>
                                <a:pt x="277267" y="38694"/>
                                <a:pt x="299521" y="20240"/>
                                <a:pt x="325165" y="14013"/>
                              </a:cubicBezTo>
                              <a:cubicBezTo>
                                <a:pt x="315320" y="5083"/>
                                <a:pt x="302086" y="-45"/>
                                <a:pt x="288852" y="0"/>
                              </a:cubicBezTo>
                              <a:cubicBezTo>
                                <a:pt x="315915" y="825"/>
                                <a:pt x="343023" y="1649"/>
                                <a:pt x="370086" y="2473"/>
                              </a:cubicBezTo>
                              <a:cubicBezTo>
                                <a:pt x="373704" y="7831"/>
                                <a:pt x="366102" y="13326"/>
                                <a:pt x="360058" y="15386"/>
                              </a:cubicBezTo>
                              <a:cubicBezTo>
                                <a:pt x="334231" y="24316"/>
                                <a:pt x="310145" y="37778"/>
                                <a:pt x="289173" y="54996"/>
                              </a:cubicBezTo>
                              <a:cubicBezTo>
                                <a:pt x="278732" y="63559"/>
                                <a:pt x="268979" y="73129"/>
                                <a:pt x="256936" y="79357"/>
                              </a:cubicBezTo>
                              <a:cubicBezTo>
                                <a:pt x="243702" y="86180"/>
                                <a:pt x="228591" y="88515"/>
                                <a:pt x="214258" y="92774"/>
                              </a:cubicBezTo>
                              <a:cubicBezTo>
                                <a:pt x="137970" y="115532"/>
                                <a:pt x="82287" y="207481"/>
                                <a:pt x="0" y="209817"/>
                              </a:cubicBezTo>
                              <a:cubicBezTo>
                                <a:pt x="11951" y="203360"/>
                                <a:pt x="26559" y="198872"/>
                                <a:pt x="40113" y="194156"/>
                              </a:cubicBezTo>
                              <a:close/>
                            </a:path>
                          </a:pathLst>
                        </a:custGeom>
                        <a:solidFill>
                          <a:srgbClr val="3D6254"/>
                        </a:solidFill>
                        <a:ln w="4577" cap="flat">
                          <a:noFill/>
                          <a:prstDash val="solid"/>
                          <a:miter/>
                        </a:ln>
                      </p:spPr>
                      <p:txBody>
                        <a:bodyPr rtlCol="0" anchor="ctr"/>
                        <a:lstStyle/>
                        <a:p>
                          <a:endParaRPr lang="th-TH"/>
                        </a:p>
                      </p:txBody>
                    </p:sp>
                    <p:sp>
                      <p:nvSpPr>
                        <p:cNvPr id="4813" name="Freeform: Shape 4812">
                          <a:extLst>
                            <a:ext uri="{FF2B5EF4-FFF2-40B4-BE49-F238E27FC236}">
                              <a16:creationId xmlns:a16="http://schemas.microsoft.com/office/drawing/2014/main" id="{45EB781E-E221-4BEF-A2A5-ACB2D0D11C7B}"/>
                            </a:ext>
                          </a:extLst>
                        </p:cNvPr>
                        <p:cNvSpPr/>
                        <p:nvPr/>
                      </p:nvSpPr>
                      <p:spPr>
                        <a:xfrm>
                          <a:off x="8171913" y="-238191"/>
                          <a:ext cx="202306" cy="203877"/>
                        </a:xfrm>
                        <a:custGeom>
                          <a:avLst/>
                          <a:gdLst>
                            <a:gd name="connsiteX0" fmla="*/ 25094 w 202306"/>
                            <a:gd name="connsiteY0" fmla="*/ 175043 h 203877"/>
                            <a:gd name="connsiteX1" fmla="*/ 116310 w 202306"/>
                            <a:gd name="connsiteY1" fmla="*/ 25626 h 203877"/>
                            <a:gd name="connsiteX2" fmla="*/ 161140 w 202306"/>
                            <a:gd name="connsiteY2" fmla="*/ 166 h 203877"/>
                            <a:gd name="connsiteX3" fmla="*/ 202306 w 202306"/>
                            <a:gd name="connsiteY3" fmla="*/ 26633 h 203877"/>
                            <a:gd name="connsiteX4" fmla="*/ 159400 w 202306"/>
                            <a:gd name="connsiteY4" fmla="*/ 21963 h 203877"/>
                            <a:gd name="connsiteX5" fmla="*/ 126613 w 202306"/>
                            <a:gd name="connsiteY5" fmla="*/ 46369 h 203877"/>
                            <a:gd name="connsiteX6" fmla="*/ 115669 w 202306"/>
                            <a:gd name="connsiteY6" fmla="*/ 86071 h 203877"/>
                            <a:gd name="connsiteX7" fmla="*/ 102298 w 202306"/>
                            <a:gd name="connsiteY7" fmla="*/ 94588 h 203877"/>
                            <a:gd name="connsiteX8" fmla="*/ 35763 w 202306"/>
                            <a:gd name="connsiteY8" fmla="*/ 190292 h 203877"/>
                            <a:gd name="connsiteX9" fmla="*/ 0 w 202306"/>
                            <a:gd name="connsiteY9" fmla="*/ 202564 h 203877"/>
                            <a:gd name="connsiteX10" fmla="*/ 25094 w 202306"/>
                            <a:gd name="connsiteY10" fmla="*/ 175043 h 203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306" h="203877">
                              <a:moveTo>
                                <a:pt x="25094" y="175043"/>
                              </a:moveTo>
                              <a:cubicBezTo>
                                <a:pt x="62368" y="129893"/>
                                <a:pt x="76059" y="68258"/>
                                <a:pt x="116310" y="25626"/>
                              </a:cubicBezTo>
                              <a:cubicBezTo>
                                <a:pt x="128308" y="12942"/>
                                <a:pt x="143465" y="1814"/>
                                <a:pt x="161140" y="166"/>
                              </a:cubicBezTo>
                              <a:cubicBezTo>
                                <a:pt x="178815" y="-1483"/>
                                <a:pt x="198781" y="9279"/>
                                <a:pt x="202306" y="26633"/>
                              </a:cubicBezTo>
                              <a:cubicBezTo>
                                <a:pt x="188340" y="22512"/>
                                <a:pt x="173595" y="19582"/>
                                <a:pt x="159400" y="21963"/>
                              </a:cubicBezTo>
                              <a:cubicBezTo>
                                <a:pt x="145159" y="24344"/>
                                <a:pt x="131467" y="32998"/>
                                <a:pt x="126613" y="46369"/>
                              </a:cubicBezTo>
                              <a:cubicBezTo>
                                <a:pt x="121851" y="59466"/>
                                <a:pt x="125423" y="76134"/>
                                <a:pt x="115669" y="86071"/>
                              </a:cubicBezTo>
                              <a:cubicBezTo>
                                <a:pt x="111960" y="89826"/>
                                <a:pt x="106877" y="91932"/>
                                <a:pt x="102298" y="94588"/>
                              </a:cubicBezTo>
                              <a:cubicBezTo>
                                <a:pt x="68000" y="114278"/>
                                <a:pt x="63101" y="161993"/>
                                <a:pt x="35763" y="190292"/>
                              </a:cubicBezTo>
                              <a:cubicBezTo>
                                <a:pt x="26009" y="200366"/>
                                <a:pt x="13463" y="206777"/>
                                <a:pt x="0" y="202564"/>
                              </a:cubicBezTo>
                              <a:cubicBezTo>
                                <a:pt x="7693" y="193268"/>
                                <a:pt x="17172" y="184614"/>
                                <a:pt x="25094" y="175043"/>
                              </a:cubicBezTo>
                              <a:close/>
                            </a:path>
                          </a:pathLst>
                        </a:custGeom>
                        <a:solidFill>
                          <a:srgbClr val="215745">
                            <a:alpha val="12000"/>
                          </a:srgbClr>
                        </a:solidFill>
                        <a:ln w="4577" cap="flat">
                          <a:noFill/>
                          <a:prstDash val="solid"/>
                          <a:miter/>
                        </a:ln>
                      </p:spPr>
                      <p:txBody>
                        <a:bodyPr rtlCol="0" anchor="ctr"/>
                        <a:lstStyle/>
                        <a:p>
                          <a:endParaRPr lang="th-TH"/>
                        </a:p>
                      </p:txBody>
                    </p:sp>
                  </p:grpSp>
                  <p:sp>
                    <p:nvSpPr>
                      <p:cNvPr id="4797" name="Freeform: Shape 4796">
                        <a:extLst>
                          <a:ext uri="{FF2B5EF4-FFF2-40B4-BE49-F238E27FC236}">
                            <a16:creationId xmlns:a16="http://schemas.microsoft.com/office/drawing/2014/main" id="{600DC702-23DD-46E6-ACD3-73A7E2E16B48}"/>
                          </a:ext>
                        </a:extLst>
                      </p:cNvPr>
                      <p:cNvSpPr/>
                      <p:nvPr/>
                    </p:nvSpPr>
                    <p:spPr>
                      <a:xfrm>
                        <a:off x="8326230" y="-368347"/>
                        <a:ext cx="164531" cy="83935"/>
                      </a:xfrm>
                      <a:custGeom>
                        <a:avLst/>
                        <a:gdLst>
                          <a:gd name="connsiteX0" fmla="*/ 48859 w 164531"/>
                          <a:gd name="connsiteY0" fmla="*/ 67268 h 83935"/>
                          <a:gd name="connsiteX1" fmla="*/ 100833 w 164531"/>
                          <a:gd name="connsiteY1" fmla="*/ 60307 h 83935"/>
                          <a:gd name="connsiteX2" fmla="*/ 131742 w 164531"/>
                          <a:gd name="connsiteY2" fmla="*/ 69008 h 83935"/>
                          <a:gd name="connsiteX3" fmla="*/ 160819 w 164531"/>
                          <a:gd name="connsiteY3" fmla="*/ 61177 h 83935"/>
                          <a:gd name="connsiteX4" fmla="*/ 155874 w 164531"/>
                          <a:gd name="connsiteY4" fmla="*/ 30222 h 83935"/>
                          <a:gd name="connsiteX5" fmla="*/ 123408 w 164531"/>
                          <a:gd name="connsiteY5" fmla="*/ 20515 h 83935"/>
                          <a:gd name="connsiteX6" fmla="*/ 65390 w 164531"/>
                          <a:gd name="connsiteY6" fmla="*/ 28711 h 83935"/>
                          <a:gd name="connsiteX7" fmla="*/ 0 w 164531"/>
                          <a:gd name="connsiteY7" fmla="*/ 0 h 83935"/>
                          <a:gd name="connsiteX8" fmla="*/ 25414 w 164531"/>
                          <a:gd name="connsiteY8" fmla="*/ 83936 h 83935"/>
                          <a:gd name="connsiteX9" fmla="*/ 48859 w 164531"/>
                          <a:gd name="connsiteY9" fmla="*/ 67268 h 8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31" h="83935">
                            <a:moveTo>
                              <a:pt x="48859" y="67268"/>
                            </a:moveTo>
                            <a:cubicBezTo>
                              <a:pt x="65711" y="62230"/>
                              <a:pt x="83340" y="57148"/>
                              <a:pt x="100833" y="60307"/>
                            </a:cubicBezTo>
                            <a:cubicBezTo>
                              <a:pt x="111365" y="62185"/>
                              <a:pt x="121210" y="66993"/>
                              <a:pt x="131742" y="69008"/>
                            </a:cubicBezTo>
                            <a:cubicBezTo>
                              <a:pt x="142228" y="71022"/>
                              <a:pt x="154500" y="69466"/>
                              <a:pt x="160819" y="61177"/>
                            </a:cubicBezTo>
                            <a:cubicBezTo>
                              <a:pt x="167688" y="52156"/>
                              <a:pt x="164437" y="38098"/>
                              <a:pt x="155874" y="30222"/>
                            </a:cubicBezTo>
                            <a:cubicBezTo>
                              <a:pt x="147311" y="22346"/>
                              <a:pt x="134947" y="19873"/>
                              <a:pt x="123408" y="20515"/>
                            </a:cubicBezTo>
                            <a:cubicBezTo>
                              <a:pt x="103809" y="21614"/>
                              <a:pt x="85035" y="30772"/>
                              <a:pt x="65390" y="28711"/>
                            </a:cubicBezTo>
                            <a:cubicBezTo>
                              <a:pt x="41670" y="26193"/>
                              <a:pt x="22575" y="7968"/>
                              <a:pt x="0" y="0"/>
                            </a:cubicBezTo>
                            <a:cubicBezTo>
                              <a:pt x="14974" y="26651"/>
                              <a:pt x="19828" y="54995"/>
                              <a:pt x="25414" y="83936"/>
                            </a:cubicBezTo>
                            <a:cubicBezTo>
                              <a:pt x="31046" y="77342"/>
                              <a:pt x="39381" y="70107"/>
                              <a:pt x="48859" y="67268"/>
                            </a:cubicBezTo>
                            <a:close/>
                          </a:path>
                        </a:pathLst>
                      </a:custGeom>
                      <a:solidFill>
                        <a:srgbClr val="4B7955"/>
                      </a:solidFill>
                      <a:ln w="4577" cap="flat">
                        <a:noFill/>
                        <a:prstDash val="solid"/>
                        <a:miter/>
                      </a:ln>
                    </p:spPr>
                    <p:txBody>
                      <a:bodyPr rtlCol="0" anchor="ctr"/>
                      <a:lstStyle/>
                      <a:p>
                        <a:endParaRPr lang="th-TH"/>
                      </a:p>
                    </p:txBody>
                  </p:sp>
                  <p:sp>
                    <p:nvSpPr>
                      <p:cNvPr id="4798" name="Freeform: Shape 4797">
                        <a:extLst>
                          <a:ext uri="{FF2B5EF4-FFF2-40B4-BE49-F238E27FC236}">
                            <a16:creationId xmlns:a16="http://schemas.microsoft.com/office/drawing/2014/main" id="{36B9A8A5-C4AA-4C0E-BC9D-EAA39EA0C008}"/>
                          </a:ext>
                        </a:extLst>
                      </p:cNvPr>
                      <p:cNvSpPr/>
                      <p:nvPr/>
                    </p:nvSpPr>
                    <p:spPr>
                      <a:xfrm>
                        <a:off x="8314141" y="-383687"/>
                        <a:ext cx="176211" cy="78486"/>
                      </a:xfrm>
                      <a:custGeom>
                        <a:avLst/>
                        <a:gdLst>
                          <a:gd name="connsiteX0" fmla="*/ 0 w 176211"/>
                          <a:gd name="connsiteY0" fmla="*/ 0 h 78486"/>
                          <a:gd name="connsiteX1" fmla="*/ 48035 w 176211"/>
                          <a:gd name="connsiteY1" fmla="*/ 36450 h 78486"/>
                          <a:gd name="connsiteX2" fmla="*/ 109304 w 176211"/>
                          <a:gd name="connsiteY2" fmla="*/ 39518 h 78486"/>
                          <a:gd name="connsiteX3" fmla="*/ 142823 w 176211"/>
                          <a:gd name="connsiteY3" fmla="*/ 36038 h 78486"/>
                          <a:gd name="connsiteX4" fmla="*/ 158622 w 176211"/>
                          <a:gd name="connsiteY4" fmla="*/ 36221 h 78486"/>
                          <a:gd name="connsiteX5" fmla="*/ 176114 w 176211"/>
                          <a:gd name="connsiteY5" fmla="*/ 56232 h 78486"/>
                          <a:gd name="connsiteX6" fmla="*/ 162834 w 176211"/>
                          <a:gd name="connsiteY6" fmla="*/ 78486 h 78486"/>
                          <a:gd name="connsiteX7" fmla="*/ 158164 w 176211"/>
                          <a:gd name="connsiteY7" fmla="*/ 49638 h 78486"/>
                          <a:gd name="connsiteX8" fmla="*/ 129132 w 176211"/>
                          <a:gd name="connsiteY8" fmla="*/ 42220 h 78486"/>
                          <a:gd name="connsiteX9" fmla="*/ 107610 w 176211"/>
                          <a:gd name="connsiteY9" fmla="*/ 54629 h 78486"/>
                          <a:gd name="connsiteX10" fmla="*/ 35672 w 176211"/>
                          <a:gd name="connsiteY10" fmla="*/ 70015 h 78486"/>
                          <a:gd name="connsiteX11" fmla="*/ 0 w 176211"/>
                          <a:gd name="connsiteY11" fmla="*/ 0 h 7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211" h="78486">
                            <a:moveTo>
                              <a:pt x="0" y="0"/>
                            </a:moveTo>
                            <a:cubicBezTo>
                              <a:pt x="14150" y="14470"/>
                              <a:pt x="29032" y="29444"/>
                              <a:pt x="48035" y="36450"/>
                            </a:cubicBezTo>
                            <a:cubicBezTo>
                              <a:pt x="67496" y="43639"/>
                              <a:pt x="88835" y="41624"/>
                              <a:pt x="109304" y="39518"/>
                            </a:cubicBezTo>
                            <a:cubicBezTo>
                              <a:pt x="120477" y="38373"/>
                              <a:pt x="131650" y="37183"/>
                              <a:pt x="142823" y="36038"/>
                            </a:cubicBezTo>
                            <a:cubicBezTo>
                              <a:pt x="148090" y="35488"/>
                              <a:pt x="153447" y="34939"/>
                              <a:pt x="158622" y="36221"/>
                            </a:cubicBezTo>
                            <a:cubicBezTo>
                              <a:pt x="167780" y="38511"/>
                              <a:pt x="175198" y="46936"/>
                              <a:pt x="176114" y="56232"/>
                            </a:cubicBezTo>
                            <a:cubicBezTo>
                              <a:pt x="177030" y="65527"/>
                              <a:pt x="171443" y="74915"/>
                              <a:pt x="162834" y="78486"/>
                            </a:cubicBezTo>
                            <a:cubicBezTo>
                              <a:pt x="167597" y="69374"/>
                              <a:pt x="165444" y="57239"/>
                              <a:pt x="158164" y="49638"/>
                            </a:cubicBezTo>
                            <a:cubicBezTo>
                              <a:pt x="150883" y="42037"/>
                              <a:pt x="139068" y="39197"/>
                              <a:pt x="129132" y="42220"/>
                            </a:cubicBezTo>
                            <a:cubicBezTo>
                              <a:pt x="121118" y="44647"/>
                              <a:pt x="114707" y="50279"/>
                              <a:pt x="107610" y="54629"/>
                            </a:cubicBezTo>
                            <a:cubicBezTo>
                              <a:pt x="85035" y="68504"/>
                              <a:pt x="59346" y="61269"/>
                              <a:pt x="35672" y="70015"/>
                            </a:cubicBezTo>
                            <a:cubicBezTo>
                              <a:pt x="25735" y="52019"/>
                              <a:pt x="2427" y="20377"/>
                              <a:pt x="0" y="0"/>
                            </a:cubicBezTo>
                            <a:close/>
                          </a:path>
                        </a:pathLst>
                      </a:custGeom>
                      <a:solidFill>
                        <a:srgbClr val="2B553C"/>
                      </a:solidFill>
                      <a:ln w="4577" cap="flat">
                        <a:noFill/>
                        <a:prstDash val="solid"/>
                        <a:miter/>
                      </a:ln>
                    </p:spPr>
                    <p:txBody>
                      <a:bodyPr rtlCol="0" anchor="ctr"/>
                      <a:lstStyle/>
                      <a:p>
                        <a:endParaRPr lang="th-TH"/>
                      </a:p>
                    </p:txBody>
                  </p:sp>
                  <p:sp>
                    <p:nvSpPr>
                      <p:cNvPr id="4799" name="Freeform: Shape 4798">
                        <a:extLst>
                          <a:ext uri="{FF2B5EF4-FFF2-40B4-BE49-F238E27FC236}">
                            <a16:creationId xmlns:a16="http://schemas.microsoft.com/office/drawing/2014/main" id="{2239B6CB-7D6F-42F9-922A-A04E374F0A0A}"/>
                          </a:ext>
                        </a:extLst>
                      </p:cNvPr>
                      <p:cNvSpPr/>
                      <p:nvPr/>
                    </p:nvSpPr>
                    <p:spPr>
                      <a:xfrm>
                        <a:off x="8468077" y="-336980"/>
                        <a:ext cx="118228" cy="66534"/>
                      </a:xfrm>
                      <a:custGeom>
                        <a:avLst/>
                        <a:gdLst>
                          <a:gd name="connsiteX0" fmla="*/ 12791 w 118228"/>
                          <a:gd name="connsiteY0" fmla="*/ 19873 h 66534"/>
                          <a:gd name="connsiteX1" fmla="*/ 88209 w 118228"/>
                          <a:gd name="connsiteY1" fmla="*/ 43227 h 66534"/>
                          <a:gd name="connsiteX2" fmla="*/ 114128 w 118228"/>
                          <a:gd name="connsiteY2" fmla="*/ 66535 h 66534"/>
                          <a:gd name="connsiteX3" fmla="*/ 110922 w 118228"/>
                          <a:gd name="connsiteY3" fmla="*/ 33016 h 66534"/>
                          <a:gd name="connsiteX4" fmla="*/ 80242 w 118228"/>
                          <a:gd name="connsiteY4" fmla="*/ 13692 h 66534"/>
                          <a:gd name="connsiteX5" fmla="*/ 1023 w 118228"/>
                          <a:gd name="connsiteY5" fmla="*/ 0 h 66534"/>
                          <a:gd name="connsiteX6" fmla="*/ 11692 w 118228"/>
                          <a:gd name="connsiteY6" fmla="*/ 19553 h 6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28" h="66534">
                            <a:moveTo>
                              <a:pt x="12791" y="19873"/>
                            </a:moveTo>
                            <a:cubicBezTo>
                              <a:pt x="39030" y="22621"/>
                              <a:pt x="64856" y="30589"/>
                              <a:pt x="88209" y="43227"/>
                            </a:cubicBezTo>
                            <a:cubicBezTo>
                              <a:pt x="98604" y="48859"/>
                              <a:pt x="109045" y="55957"/>
                              <a:pt x="114128" y="66535"/>
                            </a:cubicBezTo>
                            <a:cubicBezTo>
                              <a:pt x="121134" y="56873"/>
                              <a:pt x="118569" y="42540"/>
                              <a:pt x="110922" y="33016"/>
                            </a:cubicBezTo>
                            <a:cubicBezTo>
                              <a:pt x="103321" y="23445"/>
                              <a:pt x="91781" y="17813"/>
                              <a:pt x="80242" y="13692"/>
                            </a:cubicBezTo>
                            <a:cubicBezTo>
                              <a:pt x="54873" y="4579"/>
                              <a:pt x="27811" y="1282"/>
                              <a:pt x="1023" y="0"/>
                            </a:cubicBezTo>
                            <a:cubicBezTo>
                              <a:pt x="-2412" y="7647"/>
                              <a:pt x="3221" y="17996"/>
                              <a:pt x="11692" y="19553"/>
                            </a:cubicBezTo>
                          </a:path>
                        </a:pathLst>
                      </a:custGeom>
                      <a:solidFill>
                        <a:srgbClr val="3E6E53"/>
                      </a:solidFill>
                      <a:ln w="4577" cap="flat">
                        <a:noFill/>
                        <a:prstDash val="solid"/>
                        <a:miter/>
                      </a:ln>
                    </p:spPr>
                    <p:txBody>
                      <a:bodyPr rtlCol="0" anchor="ctr"/>
                      <a:lstStyle/>
                      <a:p>
                        <a:endParaRPr lang="th-TH"/>
                      </a:p>
                    </p:txBody>
                  </p:sp>
                  <p:sp>
                    <p:nvSpPr>
                      <p:cNvPr id="4800" name="Freeform: Shape 4799">
                        <a:extLst>
                          <a:ext uri="{FF2B5EF4-FFF2-40B4-BE49-F238E27FC236}">
                            <a16:creationId xmlns:a16="http://schemas.microsoft.com/office/drawing/2014/main" id="{D7DB4F91-8F0A-49D8-B398-C910D196BC17}"/>
                          </a:ext>
                        </a:extLst>
                      </p:cNvPr>
                      <p:cNvSpPr/>
                      <p:nvPr/>
                    </p:nvSpPr>
                    <p:spPr>
                      <a:xfrm>
                        <a:off x="8473495" y="-336797"/>
                        <a:ext cx="112700" cy="83111"/>
                      </a:xfrm>
                      <a:custGeom>
                        <a:avLst/>
                        <a:gdLst>
                          <a:gd name="connsiteX0" fmla="*/ 93781 w 112700"/>
                          <a:gd name="connsiteY0" fmla="*/ 73953 h 83111"/>
                          <a:gd name="connsiteX1" fmla="*/ 95338 w 112700"/>
                          <a:gd name="connsiteY1" fmla="*/ 41945 h 83111"/>
                          <a:gd name="connsiteX2" fmla="*/ 68138 w 112700"/>
                          <a:gd name="connsiteY2" fmla="*/ 20515 h 83111"/>
                          <a:gd name="connsiteX3" fmla="*/ 45288 w 112700"/>
                          <a:gd name="connsiteY3" fmla="*/ 12593 h 83111"/>
                          <a:gd name="connsiteX4" fmla="*/ 0 w 112700"/>
                          <a:gd name="connsiteY4" fmla="*/ 0 h 83111"/>
                          <a:gd name="connsiteX5" fmla="*/ 101565 w 112700"/>
                          <a:gd name="connsiteY5" fmla="*/ 33702 h 83111"/>
                          <a:gd name="connsiteX6" fmla="*/ 111914 w 112700"/>
                          <a:gd name="connsiteY6" fmla="*/ 44097 h 83111"/>
                          <a:gd name="connsiteX7" fmla="*/ 109716 w 112700"/>
                          <a:gd name="connsiteY7" fmla="*/ 60261 h 83111"/>
                          <a:gd name="connsiteX8" fmla="*/ 89431 w 112700"/>
                          <a:gd name="connsiteY8" fmla="*/ 83111 h 8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700" h="83111">
                            <a:moveTo>
                              <a:pt x="93781" y="73953"/>
                            </a:moveTo>
                            <a:cubicBezTo>
                              <a:pt x="101794" y="65802"/>
                              <a:pt x="101382" y="51927"/>
                              <a:pt x="95338" y="41945"/>
                            </a:cubicBezTo>
                            <a:cubicBezTo>
                              <a:pt x="89293" y="31962"/>
                              <a:pt x="78853" y="25368"/>
                              <a:pt x="68138" y="20515"/>
                            </a:cubicBezTo>
                            <a:cubicBezTo>
                              <a:pt x="60765" y="17172"/>
                              <a:pt x="53118" y="14516"/>
                              <a:pt x="45288" y="12593"/>
                            </a:cubicBezTo>
                            <a:cubicBezTo>
                              <a:pt x="30039" y="8792"/>
                              <a:pt x="13783" y="7601"/>
                              <a:pt x="0" y="0"/>
                            </a:cubicBezTo>
                            <a:cubicBezTo>
                              <a:pt x="35763" y="2839"/>
                              <a:pt x="70977" y="14516"/>
                              <a:pt x="101565" y="33702"/>
                            </a:cubicBezTo>
                            <a:cubicBezTo>
                              <a:pt x="105778" y="36358"/>
                              <a:pt x="110220" y="39472"/>
                              <a:pt x="111914" y="44097"/>
                            </a:cubicBezTo>
                            <a:cubicBezTo>
                              <a:pt x="113883" y="49409"/>
                              <a:pt x="111777" y="55133"/>
                              <a:pt x="109716" y="60261"/>
                            </a:cubicBezTo>
                            <a:cubicBezTo>
                              <a:pt x="105732" y="70152"/>
                              <a:pt x="100146" y="81417"/>
                              <a:pt x="89431" y="83111"/>
                            </a:cubicBezTo>
                          </a:path>
                        </a:pathLst>
                      </a:custGeom>
                      <a:solidFill>
                        <a:srgbClr val="2B553C"/>
                      </a:solidFill>
                      <a:ln w="4577" cap="flat">
                        <a:noFill/>
                        <a:prstDash val="solid"/>
                        <a:miter/>
                      </a:ln>
                    </p:spPr>
                    <p:txBody>
                      <a:bodyPr rtlCol="0" anchor="ctr"/>
                      <a:lstStyle/>
                      <a:p>
                        <a:endParaRPr lang="th-TH"/>
                      </a:p>
                    </p:txBody>
                  </p:sp>
                  <p:sp>
                    <p:nvSpPr>
                      <p:cNvPr id="4801" name="Freeform: Shape 4800">
                        <a:extLst>
                          <a:ext uri="{FF2B5EF4-FFF2-40B4-BE49-F238E27FC236}">
                            <a16:creationId xmlns:a16="http://schemas.microsoft.com/office/drawing/2014/main" id="{DFFD8FD8-E085-483E-AED9-6652A01D7F7E}"/>
                          </a:ext>
                        </a:extLst>
                      </p:cNvPr>
                      <p:cNvSpPr/>
                      <p:nvPr/>
                    </p:nvSpPr>
                    <p:spPr>
                      <a:xfrm>
                        <a:off x="8564987" y="-329012"/>
                        <a:ext cx="43093" cy="76801"/>
                      </a:xfrm>
                      <a:custGeom>
                        <a:avLst/>
                        <a:gdLst>
                          <a:gd name="connsiteX0" fmla="*/ 0 w 43093"/>
                          <a:gd name="connsiteY0" fmla="*/ 63879 h 76801"/>
                          <a:gd name="connsiteX1" fmla="*/ 18545 w 43093"/>
                          <a:gd name="connsiteY1" fmla="*/ 35214 h 76801"/>
                          <a:gd name="connsiteX2" fmla="*/ 7235 w 43093"/>
                          <a:gd name="connsiteY2" fmla="*/ 0 h 76801"/>
                          <a:gd name="connsiteX3" fmla="*/ 28665 w 43093"/>
                          <a:gd name="connsiteY3" fmla="*/ 8838 h 76801"/>
                          <a:gd name="connsiteX4" fmla="*/ 41945 w 43093"/>
                          <a:gd name="connsiteY4" fmla="*/ 49272 h 76801"/>
                          <a:gd name="connsiteX5" fmla="*/ 30497 w 43093"/>
                          <a:gd name="connsiteY5" fmla="*/ 73999 h 76801"/>
                          <a:gd name="connsiteX6" fmla="*/ 7968 w 43093"/>
                          <a:gd name="connsiteY6" fmla="*/ 67222 h 7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93" h="76801">
                            <a:moveTo>
                              <a:pt x="0" y="63879"/>
                            </a:moveTo>
                            <a:cubicBezTo>
                              <a:pt x="11997" y="60765"/>
                              <a:pt x="18774" y="47577"/>
                              <a:pt x="18545" y="35214"/>
                            </a:cubicBezTo>
                            <a:cubicBezTo>
                              <a:pt x="18317" y="22850"/>
                              <a:pt x="12730" y="11219"/>
                              <a:pt x="7235" y="0"/>
                            </a:cubicBezTo>
                            <a:cubicBezTo>
                              <a:pt x="9524" y="7739"/>
                              <a:pt x="20881" y="6319"/>
                              <a:pt x="28665" y="8838"/>
                            </a:cubicBezTo>
                            <a:cubicBezTo>
                              <a:pt x="43593" y="13737"/>
                              <a:pt x="44601" y="34115"/>
                              <a:pt x="41945" y="49272"/>
                            </a:cubicBezTo>
                            <a:cubicBezTo>
                              <a:pt x="40342" y="58476"/>
                              <a:pt x="38007" y="68412"/>
                              <a:pt x="30497" y="73999"/>
                            </a:cubicBezTo>
                            <a:cubicBezTo>
                              <a:pt x="23033" y="79585"/>
                              <a:pt x="9067" y="76563"/>
                              <a:pt x="7968" y="67222"/>
                            </a:cubicBezTo>
                          </a:path>
                        </a:pathLst>
                      </a:custGeom>
                      <a:solidFill>
                        <a:srgbClr val="4B7955"/>
                      </a:solidFill>
                      <a:ln w="4577" cap="flat">
                        <a:noFill/>
                        <a:prstDash val="solid"/>
                        <a:miter/>
                      </a:ln>
                    </p:spPr>
                    <p:txBody>
                      <a:bodyPr rtlCol="0" anchor="ctr"/>
                      <a:lstStyle/>
                      <a:p>
                        <a:endParaRPr lang="th-TH"/>
                      </a:p>
                    </p:txBody>
                  </p:sp>
                  <p:sp>
                    <p:nvSpPr>
                      <p:cNvPr id="4802" name="Freeform: Shape 4801">
                        <a:extLst>
                          <a:ext uri="{FF2B5EF4-FFF2-40B4-BE49-F238E27FC236}">
                            <a16:creationId xmlns:a16="http://schemas.microsoft.com/office/drawing/2014/main" id="{2A24A494-5A18-4A13-945A-86F526AD8FCB}"/>
                          </a:ext>
                        </a:extLst>
                      </p:cNvPr>
                      <p:cNvSpPr/>
                      <p:nvPr/>
                    </p:nvSpPr>
                    <p:spPr>
                      <a:xfrm>
                        <a:off x="8567688" y="-325487"/>
                        <a:ext cx="40570" cy="76655"/>
                      </a:xfrm>
                      <a:custGeom>
                        <a:avLst/>
                        <a:gdLst>
                          <a:gd name="connsiteX0" fmla="*/ 4533 w 40570"/>
                          <a:gd name="connsiteY0" fmla="*/ 67314 h 76655"/>
                          <a:gd name="connsiteX1" fmla="*/ 31001 w 40570"/>
                          <a:gd name="connsiteY1" fmla="*/ 47212 h 76655"/>
                          <a:gd name="connsiteX2" fmla="*/ 18637 w 40570"/>
                          <a:gd name="connsiteY2" fmla="*/ 15845 h 76655"/>
                          <a:gd name="connsiteX3" fmla="*/ 0 w 40570"/>
                          <a:gd name="connsiteY3" fmla="*/ 1466 h 76655"/>
                          <a:gd name="connsiteX4" fmla="*/ 36954 w 40570"/>
                          <a:gd name="connsiteY4" fmla="*/ 18226 h 76655"/>
                          <a:gd name="connsiteX5" fmla="*/ 32695 w 40570"/>
                          <a:gd name="connsiteY5" fmla="*/ 59804 h 76655"/>
                          <a:gd name="connsiteX6" fmla="*/ 9204 w 40570"/>
                          <a:gd name="connsiteY6" fmla="*/ 76656 h 76655"/>
                          <a:gd name="connsiteX7" fmla="*/ 7602 w 40570"/>
                          <a:gd name="connsiteY7" fmla="*/ 66124 h 7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70" h="76655">
                            <a:moveTo>
                              <a:pt x="4533" y="67314"/>
                            </a:moveTo>
                            <a:cubicBezTo>
                              <a:pt x="16576" y="67223"/>
                              <a:pt x="27887" y="58660"/>
                              <a:pt x="31001" y="47212"/>
                            </a:cubicBezTo>
                            <a:cubicBezTo>
                              <a:pt x="34115" y="35764"/>
                              <a:pt x="28894" y="22393"/>
                              <a:pt x="18637" y="15845"/>
                            </a:cubicBezTo>
                            <a:cubicBezTo>
                              <a:pt x="11860" y="11494"/>
                              <a:pt x="2518" y="9068"/>
                              <a:pt x="0" y="1466"/>
                            </a:cubicBezTo>
                            <a:cubicBezTo>
                              <a:pt x="13737" y="-3571"/>
                              <a:pt x="30497" y="4946"/>
                              <a:pt x="36954" y="18226"/>
                            </a:cubicBezTo>
                            <a:cubicBezTo>
                              <a:pt x="43410" y="31505"/>
                              <a:pt x="40754" y="47715"/>
                              <a:pt x="32695" y="59804"/>
                            </a:cubicBezTo>
                            <a:cubicBezTo>
                              <a:pt x="27246" y="68001"/>
                              <a:pt x="19004" y="74824"/>
                              <a:pt x="9204" y="76656"/>
                            </a:cubicBezTo>
                            <a:cubicBezTo>
                              <a:pt x="8655" y="73130"/>
                              <a:pt x="8105" y="69650"/>
                              <a:pt x="7602" y="66124"/>
                            </a:cubicBezTo>
                          </a:path>
                        </a:pathLst>
                      </a:custGeom>
                      <a:solidFill>
                        <a:srgbClr val="2B553C"/>
                      </a:solidFill>
                      <a:ln w="4577" cap="flat">
                        <a:noFill/>
                        <a:prstDash val="solid"/>
                        <a:miter/>
                      </a:ln>
                    </p:spPr>
                    <p:txBody>
                      <a:bodyPr rtlCol="0" anchor="ctr"/>
                      <a:lstStyle/>
                      <a:p>
                        <a:endParaRPr lang="th-TH"/>
                      </a:p>
                    </p:txBody>
                  </p:sp>
                  <p:sp>
                    <p:nvSpPr>
                      <p:cNvPr id="4803" name="Freeform: Shape 4802">
                        <a:extLst>
                          <a:ext uri="{FF2B5EF4-FFF2-40B4-BE49-F238E27FC236}">
                            <a16:creationId xmlns:a16="http://schemas.microsoft.com/office/drawing/2014/main" id="{8791DD3C-ED78-4CFD-8AC0-641EC4DBFA14}"/>
                          </a:ext>
                        </a:extLst>
                      </p:cNvPr>
                      <p:cNvSpPr/>
                      <p:nvPr/>
                    </p:nvSpPr>
                    <p:spPr>
                      <a:xfrm>
                        <a:off x="8601851" y="-298286"/>
                        <a:ext cx="274670" cy="161094"/>
                      </a:xfrm>
                      <a:custGeom>
                        <a:avLst/>
                        <a:gdLst>
                          <a:gd name="connsiteX0" fmla="*/ 271266 w 274670"/>
                          <a:gd name="connsiteY0" fmla="*/ 161094 h 161094"/>
                          <a:gd name="connsiteX1" fmla="*/ 270625 w 274670"/>
                          <a:gd name="connsiteY1" fmla="*/ 140442 h 161094"/>
                          <a:gd name="connsiteX2" fmla="*/ 251988 w 274670"/>
                          <a:gd name="connsiteY2" fmla="*/ 127437 h 161094"/>
                          <a:gd name="connsiteX3" fmla="*/ 205006 w 274670"/>
                          <a:gd name="connsiteY3" fmla="*/ 104313 h 161094"/>
                          <a:gd name="connsiteX4" fmla="*/ 129679 w 274670"/>
                          <a:gd name="connsiteY4" fmla="*/ 68687 h 161094"/>
                          <a:gd name="connsiteX5" fmla="*/ 53574 w 274670"/>
                          <a:gd name="connsiteY5" fmla="*/ 39701 h 161094"/>
                          <a:gd name="connsiteX6" fmla="*/ 4211 w 274670"/>
                          <a:gd name="connsiteY6" fmla="*/ 0 h 161094"/>
                          <a:gd name="connsiteX7" fmla="*/ 36539 w 274670"/>
                          <a:gd name="connsiteY7" fmla="*/ 51332 h 161094"/>
                          <a:gd name="connsiteX8" fmla="*/ 116033 w 274670"/>
                          <a:gd name="connsiteY8" fmla="*/ 86500 h 161094"/>
                          <a:gd name="connsiteX9" fmla="*/ 271266 w 274670"/>
                          <a:gd name="connsiteY9" fmla="*/ 161094 h 16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670" h="161094">
                            <a:moveTo>
                              <a:pt x="271266" y="161094"/>
                            </a:moveTo>
                            <a:cubicBezTo>
                              <a:pt x="276487" y="155782"/>
                              <a:pt x="275250" y="146487"/>
                              <a:pt x="270625" y="140442"/>
                            </a:cubicBezTo>
                            <a:cubicBezTo>
                              <a:pt x="266000" y="134398"/>
                              <a:pt x="258857" y="130780"/>
                              <a:pt x="251988" y="127437"/>
                            </a:cubicBezTo>
                            <a:cubicBezTo>
                              <a:pt x="236327" y="119745"/>
                              <a:pt x="220667" y="112006"/>
                              <a:pt x="205006" y="104313"/>
                            </a:cubicBezTo>
                            <a:cubicBezTo>
                              <a:pt x="180096" y="92041"/>
                              <a:pt x="155139" y="79769"/>
                              <a:pt x="129679" y="68687"/>
                            </a:cubicBezTo>
                            <a:cubicBezTo>
                              <a:pt x="104769" y="57835"/>
                              <a:pt x="79355" y="48173"/>
                              <a:pt x="53574" y="39701"/>
                            </a:cubicBezTo>
                            <a:cubicBezTo>
                              <a:pt x="29900" y="31917"/>
                              <a:pt x="14239" y="20927"/>
                              <a:pt x="4211" y="0"/>
                            </a:cubicBezTo>
                            <a:cubicBezTo>
                              <a:pt x="-7741" y="34847"/>
                              <a:pt x="6592" y="37274"/>
                              <a:pt x="36539" y="51332"/>
                            </a:cubicBezTo>
                            <a:cubicBezTo>
                              <a:pt x="63007" y="63696"/>
                              <a:pt x="88696" y="76060"/>
                              <a:pt x="116033" y="86500"/>
                            </a:cubicBezTo>
                            <a:cubicBezTo>
                              <a:pt x="169655" y="107015"/>
                              <a:pt x="225612" y="124827"/>
                              <a:pt x="271266" y="161094"/>
                            </a:cubicBezTo>
                            <a:close/>
                          </a:path>
                        </a:pathLst>
                      </a:custGeom>
                      <a:solidFill>
                        <a:srgbClr val="3E6E53"/>
                      </a:solidFill>
                      <a:ln w="4577" cap="flat">
                        <a:noFill/>
                        <a:prstDash val="solid"/>
                        <a:miter/>
                      </a:ln>
                    </p:spPr>
                    <p:txBody>
                      <a:bodyPr rtlCol="0" anchor="ctr"/>
                      <a:lstStyle/>
                      <a:p>
                        <a:endParaRPr lang="th-TH"/>
                      </a:p>
                    </p:txBody>
                  </p:sp>
                  <p:sp>
                    <p:nvSpPr>
                      <p:cNvPr id="4804" name="Freeform: Shape 4803">
                        <a:extLst>
                          <a:ext uri="{FF2B5EF4-FFF2-40B4-BE49-F238E27FC236}">
                            <a16:creationId xmlns:a16="http://schemas.microsoft.com/office/drawing/2014/main" id="{AB680024-D003-453E-955C-73AD70E0CBCC}"/>
                          </a:ext>
                        </a:extLst>
                      </p:cNvPr>
                      <p:cNvSpPr/>
                      <p:nvPr/>
                    </p:nvSpPr>
                    <p:spPr>
                      <a:xfrm>
                        <a:off x="8593011" y="-306116"/>
                        <a:ext cx="288668" cy="152380"/>
                      </a:xfrm>
                      <a:custGeom>
                        <a:avLst/>
                        <a:gdLst>
                          <a:gd name="connsiteX0" fmla="*/ 28070 w 288668"/>
                          <a:gd name="connsiteY0" fmla="*/ 44830 h 152380"/>
                          <a:gd name="connsiteX1" fmla="*/ 4350 w 288668"/>
                          <a:gd name="connsiteY1" fmla="*/ 16897 h 152380"/>
                          <a:gd name="connsiteX2" fmla="*/ 0 w 288668"/>
                          <a:gd name="connsiteY2" fmla="*/ 0 h 152380"/>
                          <a:gd name="connsiteX3" fmla="*/ 126476 w 288668"/>
                          <a:gd name="connsiteY3" fmla="*/ 73541 h 152380"/>
                          <a:gd name="connsiteX4" fmla="*/ 288669 w 288668"/>
                          <a:gd name="connsiteY4" fmla="*/ 150562 h 152380"/>
                          <a:gd name="connsiteX5" fmla="*/ 172313 w 288668"/>
                          <a:gd name="connsiteY5" fmla="*/ 103305 h 152380"/>
                          <a:gd name="connsiteX6" fmla="*/ 28070 w 288668"/>
                          <a:gd name="connsiteY6" fmla="*/ 44830 h 15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668" h="152380">
                            <a:moveTo>
                              <a:pt x="28070" y="44830"/>
                            </a:moveTo>
                            <a:cubicBezTo>
                              <a:pt x="16851" y="38556"/>
                              <a:pt x="4762" y="29490"/>
                              <a:pt x="4350" y="16897"/>
                            </a:cubicBezTo>
                            <a:cubicBezTo>
                              <a:pt x="4167" y="10715"/>
                              <a:pt x="5861" y="2381"/>
                              <a:pt x="0" y="0"/>
                            </a:cubicBezTo>
                            <a:cubicBezTo>
                              <a:pt x="33748" y="35809"/>
                              <a:pt x="80135" y="57010"/>
                              <a:pt x="126476" y="73541"/>
                            </a:cubicBezTo>
                            <a:cubicBezTo>
                              <a:pt x="165215" y="87370"/>
                              <a:pt x="256249" y="127941"/>
                              <a:pt x="288669" y="150562"/>
                            </a:cubicBezTo>
                            <a:cubicBezTo>
                              <a:pt x="263804" y="162331"/>
                              <a:pt x="198689" y="113517"/>
                              <a:pt x="172313" y="103305"/>
                            </a:cubicBezTo>
                            <a:cubicBezTo>
                              <a:pt x="123957" y="84577"/>
                              <a:pt x="73587" y="70381"/>
                              <a:pt x="28070" y="44830"/>
                            </a:cubicBezTo>
                            <a:close/>
                          </a:path>
                        </a:pathLst>
                      </a:custGeom>
                      <a:solidFill>
                        <a:srgbClr val="2B553C"/>
                      </a:solidFill>
                      <a:ln w="4577" cap="flat">
                        <a:noFill/>
                        <a:prstDash val="solid"/>
                        <a:miter/>
                      </a:ln>
                    </p:spPr>
                    <p:txBody>
                      <a:bodyPr rtlCol="0" anchor="ctr"/>
                      <a:lstStyle/>
                      <a:p>
                        <a:endParaRPr lang="th-TH"/>
                      </a:p>
                    </p:txBody>
                  </p:sp>
                  <p:sp>
                    <p:nvSpPr>
                      <p:cNvPr id="4805" name="Freeform: Shape 4804">
                        <a:extLst>
                          <a:ext uri="{FF2B5EF4-FFF2-40B4-BE49-F238E27FC236}">
                            <a16:creationId xmlns:a16="http://schemas.microsoft.com/office/drawing/2014/main" id="{BCF04ED4-40CE-4BB9-82C7-2A9B2657427F}"/>
                          </a:ext>
                        </a:extLst>
                      </p:cNvPr>
                      <p:cNvSpPr/>
                      <p:nvPr/>
                    </p:nvSpPr>
                    <p:spPr>
                      <a:xfrm>
                        <a:off x="8311898" y="-371278"/>
                        <a:ext cx="44703" cy="133812"/>
                      </a:xfrm>
                      <a:custGeom>
                        <a:avLst/>
                        <a:gdLst>
                          <a:gd name="connsiteX0" fmla="*/ 28665 w 44703"/>
                          <a:gd name="connsiteY0" fmla="*/ 118966 h 133812"/>
                          <a:gd name="connsiteX1" fmla="*/ 42586 w 44703"/>
                          <a:gd name="connsiteY1" fmla="*/ 53484 h 133812"/>
                          <a:gd name="connsiteX2" fmla="*/ 0 w 44703"/>
                          <a:gd name="connsiteY2" fmla="*/ 0 h 133812"/>
                          <a:gd name="connsiteX3" fmla="*/ 21568 w 44703"/>
                          <a:gd name="connsiteY3" fmla="*/ 27383 h 133812"/>
                          <a:gd name="connsiteX4" fmla="*/ 28894 w 44703"/>
                          <a:gd name="connsiteY4" fmla="*/ 58567 h 133812"/>
                          <a:gd name="connsiteX5" fmla="*/ 22529 w 44703"/>
                          <a:gd name="connsiteY5" fmla="*/ 65482 h 133812"/>
                          <a:gd name="connsiteX6" fmla="*/ 24086 w 44703"/>
                          <a:gd name="connsiteY6" fmla="*/ 90759 h 133812"/>
                          <a:gd name="connsiteX7" fmla="*/ 7739 w 44703"/>
                          <a:gd name="connsiteY7" fmla="*/ 131421 h 133812"/>
                          <a:gd name="connsiteX8" fmla="*/ 21430 w 44703"/>
                          <a:gd name="connsiteY8" fmla="*/ 125239 h 133812"/>
                          <a:gd name="connsiteX9" fmla="*/ 33199 w 44703"/>
                          <a:gd name="connsiteY9" fmla="*/ 112738 h 13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03" h="133812">
                            <a:moveTo>
                              <a:pt x="28665" y="118966"/>
                            </a:moveTo>
                            <a:cubicBezTo>
                              <a:pt x="42815" y="100833"/>
                              <a:pt x="48035" y="76151"/>
                              <a:pt x="42586" y="53484"/>
                            </a:cubicBezTo>
                            <a:cubicBezTo>
                              <a:pt x="37137" y="30818"/>
                              <a:pt x="21064" y="10669"/>
                              <a:pt x="0" y="0"/>
                            </a:cubicBezTo>
                            <a:cubicBezTo>
                              <a:pt x="2885" y="11310"/>
                              <a:pt x="13371" y="18866"/>
                              <a:pt x="21568" y="27383"/>
                            </a:cubicBezTo>
                            <a:cubicBezTo>
                              <a:pt x="29719" y="35900"/>
                              <a:pt x="35946" y="49500"/>
                              <a:pt x="28894" y="58567"/>
                            </a:cubicBezTo>
                            <a:cubicBezTo>
                              <a:pt x="26971" y="61040"/>
                              <a:pt x="24269" y="62826"/>
                              <a:pt x="22529" y="65482"/>
                            </a:cubicBezTo>
                            <a:cubicBezTo>
                              <a:pt x="17767" y="72717"/>
                              <a:pt x="22255" y="82241"/>
                              <a:pt x="24086" y="90759"/>
                            </a:cubicBezTo>
                            <a:cubicBezTo>
                              <a:pt x="27337" y="106099"/>
                              <a:pt x="20652" y="122813"/>
                              <a:pt x="7739" y="131421"/>
                            </a:cubicBezTo>
                            <a:cubicBezTo>
                              <a:pt x="10669" y="137237"/>
                              <a:pt x="19507" y="131375"/>
                              <a:pt x="21430" y="125239"/>
                            </a:cubicBezTo>
                            <a:cubicBezTo>
                              <a:pt x="23354" y="119103"/>
                              <a:pt x="26925" y="110724"/>
                              <a:pt x="33199" y="112738"/>
                            </a:cubicBezTo>
                          </a:path>
                        </a:pathLst>
                      </a:custGeom>
                      <a:solidFill>
                        <a:srgbClr val="4B7955"/>
                      </a:solidFill>
                      <a:ln w="4577" cap="flat">
                        <a:noFill/>
                        <a:prstDash val="solid"/>
                        <a:miter/>
                      </a:ln>
                    </p:spPr>
                    <p:txBody>
                      <a:bodyPr rtlCol="0" anchor="ctr"/>
                      <a:lstStyle/>
                      <a:p>
                        <a:endParaRPr lang="th-TH"/>
                      </a:p>
                    </p:txBody>
                  </p:sp>
                  <p:sp>
                    <p:nvSpPr>
                      <p:cNvPr id="4806" name="Freeform: Shape 4805">
                        <a:extLst>
                          <a:ext uri="{FF2B5EF4-FFF2-40B4-BE49-F238E27FC236}">
                            <a16:creationId xmlns:a16="http://schemas.microsoft.com/office/drawing/2014/main" id="{6A725AFC-7483-47DC-959B-A6CB86B778EF}"/>
                          </a:ext>
                        </a:extLst>
                      </p:cNvPr>
                      <p:cNvSpPr/>
                      <p:nvPr/>
                    </p:nvSpPr>
                    <p:spPr>
                      <a:xfrm>
                        <a:off x="8405724" y="-621390"/>
                        <a:ext cx="177310" cy="291692"/>
                      </a:xfrm>
                      <a:custGeom>
                        <a:avLst/>
                        <a:gdLst>
                          <a:gd name="connsiteX0" fmla="*/ 176938 w 177310"/>
                          <a:gd name="connsiteY0" fmla="*/ 238665 h 291692"/>
                          <a:gd name="connsiteX1" fmla="*/ 154180 w 177310"/>
                          <a:gd name="connsiteY1" fmla="*/ 123179 h 291692"/>
                          <a:gd name="connsiteX2" fmla="*/ 0 w 177310"/>
                          <a:gd name="connsiteY2" fmla="*/ 0 h 291692"/>
                          <a:gd name="connsiteX3" fmla="*/ 25460 w 177310"/>
                          <a:gd name="connsiteY3" fmla="*/ 115623 h 291692"/>
                          <a:gd name="connsiteX4" fmla="*/ 95338 w 177310"/>
                          <a:gd name="connsiteY4" fmla="*/ 250799 h 291692"/>
                          <a:gd name="connsiteX5" fmla="*/ 176938 w 177310"/>
                          <a:gd name="connsiteY5" fmla="*/ 238665 h 29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310" h="291692">
                            <a:moveTo>
                              <a:pt x="176938" y="238665"/>
                            </a:moveTo>
                            <a:cubicBezTo>
                              <a:pt x="174557" y="199376"/>
                              <a:pt x="171855" y="158850"/>
                              <a:pt x="154180" y="123179"/>
                            </a:cubicBezTo>
                            <a:cubicBezTo>
                              <a:pt x="124644" y="63467"/>
                              <a:pt x="60216" y="29673"/>
                              <a:pt x="0" y="0"/>
                            </a:cubicBezTo>
                            <a:cubicBezTo>
                              <a:pt x="19416" y="34985"/>
                              <a:pt x="18225" y="76609"/>
                              <a:pt x="25460" y="115623"/>
                            </a:cubicBezTo>
                            <a:cubicBezTo>
                              <a:pt x="34802" y="165856"/>
                              <a:pt x="59895" y="213205"/>
                              <a:pt x="95338" y="250799"/>
                            </a:cubicBezTo>
                            <a:cubicBezTo>
                              <a:pt x="137512" y="295400"/>
                              <a:pt x="181838" y="319029"/>
                              <a:pt x="176938" y="238665"/>
                            </a:cubicBezTo>
                            <a:close/>
                          </a:path>
                        </a:pathLst>
                      </a:custGeom>
                      <a:solidFill>
                        <a:srgbClr val="4B7955"/>
                      </a:solidFill>
                      <a:ln w="4577" cap="flat">
                        <a:noFill/>
                        <a:prstDash val="solid"/>
                        <a:miter/>
                      </a:ln>
                    </p:spPr>
                    <p:txBody>
                      <a:bodyPr rtlCol="0" anchor="ctr"/>
                      <a:lstStyle/>
                      <a:p>
                        <a:endParaRPr lang="th-TH"/>
                      </a:p>
                    </p:txBody>
                  </p:sp>
                  <p:sp>
                    <p:nvSpPr>
                      <p:cNvPr id="4807" name="Freeform: Shape 4806">
                        <a:extLst>
                          <a:ext uri="{FF2B5EF4-FFF2-40B4-BE49-F238E27FC236}">
                            <a16:creationId xmlns:a16="http://schemas.microsoft.com/office/drawing/2014/main" id="{288CA97A-BC9C-4EEE-BAF5-8F8CE517FC2E}"/>
                          </a:ext>
                        </a:extLst>
                      </p:cNvPr>
                      <p:cNvSpPr/>
                      <p:nvPr/>
                    </p:nvSpPr>
                    <p:spPr>
                      <a:xfrm>
                        <a:off x="8415478" y="-620658"/>
                        <a:ext cx="154500" cy="284044"/>
                      </a:xfrm>
                      <a:custGeom>
                        <a:avLst/>
                        <a:gdLst>
                          <a:gd name="connsiteX0" fmla="*/ 149600 w 154500"/>
                          <a:gd name="connsiteY0" fmla="*/ 225752 h 284044"/>
                          <a:gd name="connsiteX1" fmla="*/ 59437 w 154500"/>
                          <a:gd name="connsiteY1" fmla="*/ 76243 h 284044"/>
                          <a:gd name="connsiteX2" fmla="*/ 0 w 154500"/>
                          <a:gd name="connsiteY2" fmla="*/ 0 h 284044"/>
                          <a:gd name="connsiteX3" fmla="*/ 42586 w 154500"/>
                          <a:gd name="connsiteY3" fmla="*/ 55316 h 284044"/>
                          <a:gd name="connsiteX4" fmla="*/ 83020 w 154500"/>
                          <a:gd name="connsiteY4" fmla="*/ 140076 h 284044"/>
                          <a:gd name="connsiteX5" fmla="*/ 42952 w 154500"/>
                          <a:gd name="connsiteY5" fmla="*/ 137557 h 284044"/>
                          <a:gd name="connsiteX6" fmla="*/ 58567 w 154500"/>
                          <a:gd name="connsiteY6" fmla="*/ 159171 h 284044"/>
                          <a:gd name="connsiteX7" fmla="*/ 57743 w 154500"/>
                          <a:gd name="connsiteY7" fmla="*/ 167047 h 284044"/>
                          <a:gd name="connsiteX8" fmla="*/ 77983 w 154500"/>
                          <a:gd name="connsiteY8" fmla="*/ 176114 h 284044"/>
                          <a:gd name="connsiteX9" fmla="*/ 99550 w 154500"/>
                          <a:gd name="connsiteY9" fmla="*/ 183257 h 284044"/>
                          <a:gd name="connsiteX10" fmla="*/ 70748 w 154500"/>
                          <a:gd name="connsiteY10" fmla="*/ 206931 h 284044"/>
                          <a:gd name="connsiteX11" fmla="*/ 100787 w 154500"/>
                          <a:gd name="connsiteY11" fmla="*/ 230102 h 284044"/>
                          <a:gd name="connsiteX12" fmla="*/ 110586 w 154500"/>
                          <a:gd name="connsiteY12" fmla="*/ 244343 h 284044"/>
                          <a:gd name="connsiteX13" fmla="*/ 154500 w 154500"/>
                          <a:gd name="connsiteY13" fmla="*/ 284044 h 284044"/>
                          <a:gd name="connsiteX14" fmla="*/ 149600 w 154500"/>
                          <a:gd name="connsiteY14" fmla="*/ 225752 h 28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500" h="284044">
                            <a:moveTo>
                              <a:pt x="149600" y="225752"/>
                            </a:moveTo>
                            <a:cubicBezTo>
                              <a:pt x="143006" y="167505"/>
                              <a:pt x="99734" y="119973"/>
                              <a:pt x="59437" y="76243"/>
                            </a:cubicBezTo>
                            <a:cubicBezTo>
                              <a:pt x="37503" y="52477"/>
                              <a:pt x="15569" y="28208"/>
                              <a:pt x="0" y="0"/>
                            </a:cubicBezTo>
                            <a:cubicBezTo>
                              <a:pt x="18500" y="14653"/>
                              <a:pt x="33290" y="33840"/>
                              <a:pt x="42586" y="55316"/>
                            </a:cubicBezTo>
                            <a:cubicBezTo>
                              <a:pt x="55179" y="84348"/>
                              <a:pt x="59025" y="119058"/>
                              <a:pt x="83020" y="140076"/>
                            </a:cubicBezTo>
                            <a:cubicBezTo>
                              <a:pt x="69649" y="139252"/>
                              <a:pt x="56323" y="138427"/>
                              <a:pt x="42952" y="137557"/>
                            </a:cubicBezTo>
                            <a:cubicBezTo>
                              <a:pt x="52523" y="139618"/>
                              <a:pt x="59804" y="149646"/>
                              <a:pt x="58567" y="159171"/>
                            </a:cubicBezTo>
                            <a:cubicBezTo>
                              <a:pt x="58247" y="161781"/>
                              <a:pt x="57331" y="164391"/>
                              <a:pt x="57743" y="167047"/>
                            </a:cubicBezTo>
                            <a:cubicBezTo>
                              <a:pt x="58979" y="175015"/>
                              <a:pt x="69878" y="176846"/>
                              <a:pt x="77983" y="176114"/>
                            </a:cubicBezTo>
                            <a:cubicBezTo>
                              <a:pt x="86088" y="175427"/>
                              <a:pt x="96620" y="175702"/>
                              <a:pt x="99550" y="183257"/>
                            </a:cubicBezTo>
                            <a:cubicBezTo>
                              <a:pt x="93277" y="194247"/>
                              <a:pt x="82837" y="202810"/>
                              <a:pt x="70748" y="206931"/>
                            </a:cubicBezTo>
                            <a:cubicBezTo>
                              <a:pt x="77021" y="217967"/>
                              <a:pt x="91812" y="221035"/>
                              <a:pt x="100787" y="230102"/>
                            </a:cubicBezTo>
                            <a:cubicBezTo>
                              <a:pt x="104862" y="234223"/>
                              <a:pt x="107564" y="239397"/>
                              <a:pt x="110586" y="244343"/>
                            </a:cubicBezTo>
                            <a:cubicBezTo>
                              <a:pt x="120202" y="260324"/>
                              <a:pt x="135497" y="281892"/>
                              <a:pt x="154500" y="284044"/>
                            </a:cubicBezTo>
                            <a:cubicBezTo>
                              <a:pt x="152623" y="265041"/>
                              <a:pt x="151799" y="245121"/>
                              <a:pt x="149600" y="225752"/>
                            </a:cubicBezTo>
                            <a:close/>
                          </a:path>
                        </a:pathLst>
                      </a:custGeom>
                      <a:solidFill>
                        <a:srgbClr val="45524E">
                          <a:alpha val="38000"/>
                        </a:srgbClr>
                      </a:solidFill>
                      <a:ln w="4577" cap="flat">
                        <a:noFill/>
                        <a:prstDash val="solid"/>
                        <a:miter/>
                      </a:ln>
                    </p:spPr>
                    <p:txBody>
                      <a:bodyPr rtlCol="0" anchor="ctr"/>
                      <a:lstStyle/>
                      <a:p>
                        <a:endParaRPr lang="th-TH"/>
                      </a:p>
                    </p:txBody>
                  </p:sp>
                  <p:sp>
                    <p:nvSpPr>
                      <p:cNvPr id="4808" name="Freeform: Shape 4807">
                        <a:extLst>
                          <a:ext uri="{FF2B5EF4-FFF2-40B4-BE49-F238E27FC236}">
                            <a16:creationId xmlns:a16="http://schemas.microsoft.com/office/drawing/2014/main" id="{68B4409A-41A3-466E-AF7A-AA3254B4394C}"/>
                          </a:ext>
                        </a:extLst>
                      </p:cNvPr>
                      <p:cNvSpPr/>
                      <p:nvPr/>
                    </p:nvSpPr>
                    <p:spPr>
                      <a:xfrm>
                        <a:off x="8408060" y="-618872"/>
                        <a:ext cx="173412" cy="302843"/>
                      </a:xfrm>
                      <a:custGeom>
                        <a:avLst/>
                        <a:gdLst>
                          <a:gd name="connsiteX0" fmla="*/ 59987 w 173412"/>
                          <a:gd name="connsiteY0" fmla="*/ 50416 h 302843"/>
                          <a:gd name="connsiteX1" fmla="*/ 120981 w 173412"/>
                          <a:gd name="connsiteY1" fmla="*/ 122629 h 302843"/>
                          <a:gd name="connsiteX2" fmla="*/ 153218 w 173412"/>
                          <a:gd name="connsiteY2" fmla="*/ 183624 h 302843"/>
                          <a:gd name="connsiteX3" fmla="*/ 173412 w 173412"/>
                          <a:gd name="connsiteY3" fmla="*/ 302773 h 302843"/>
                          <a:gd name="connsiteX4" fmla="*/ 157110 w 173412"/>
                          <a:gd name="connsiteY4" fmla="*/ 283586 h 302843"/>
                          <a:gd name="connsiteX5" fmla="*/ 163658 w 173412"/>
                          <a:gd name="connsiteY5" fmla="*/ 256432 h 302843"/>
                          <a:gd name="connsiteX6" fmla="*/ 154408 w 173412"/>
                          <a:gd name="connsiteY6" fmla="*/ 206428 h 302843"/>
                          <a:gd name="connsiteX7" fmla="*/ 125331 w 173412"/>
                          <a:gd name="connsiteY7" fmla="*/ 150287 h 302843"/>
                          <a:gd name="connsiteX8" fmla="*/ 101382 w 173412"/>
                          <a:gd name="connsiteY8" fmla="*/ 123362 h 302843"/>
                          <a:gd name="connsiteX9" fmla="*/ 72854 w 173412"/>
                          <a:gd name="connsiteY9" fmla="*/ 68824 h 302843"/>
                          <a:gd name="connsiteX10" fmla="*/ 40754 w 173412"/>
                          <a:gd name="connsiteY10" fmla="*/ 46112 h 302843"/>
                          <a:gd name="connsiteX11" fmla="*/ 0 w 173412"/>
                          <a:gd name="connsiteY11" fmla="*/ 0 h 302843"/>
                          <a:gd name="connsiteX12" fmla="*/ 59987 w 173412"/>
                          <a:gd name="connsiteY12" fmla="*/ 50416 h 30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2" h="302843">
                            <a:moveTo>
                              <a:pt x="59987" y="50416"/>
                            </a:moveTo>
                            <a:cubicBezTo>
                              <a:pt x="85905" y="68824"/>
                              <a:pt x="103763" y="96070"/>
                              <a:pt x="120981" y="122629"/>
                            </a:cubicBezTo>
                            <a:cubicBezTo>
                              <a:pt x="133573" y="142045"/>
                              <a:pt x="146304" y="161735"/>
                              <a:pt x="153218" y="183624"/>
                            </a:cubicBezTo>
                            <a:cubicBezTo>
                              <a:pt x="165490" y="222272"/>
                              <a:pt x="158850" y="264857"/>
                              <a:pt x="173412" y="302773"/>
                            </a:cubicBezTo>
                            <a:cubicBezTo>
                              <a:pt x="164025" y="303826"/>
                              <a:pt x="156973" y="292973"/>
                              <a:pt x="157110" y="283586"/>
                            </a:cubicBezTo>
                            <a:cubicBezTo>
                              <a:pt x="157293" y="274199"/>
                              <a:pt x="161873" y="265590"/>
                              <a:pt x="163658" y="256432"/>
                            </a:cubicBezTo>
                            <a:cubicBezTo>
                              <a:pt x="166910" y="239718"/>
                              <a:pt x="160591" y="222546"/>
                              <a:pt x="154408" y="206428"/>
                            </a:cubicBezTo>
                            <a:cubicBezTo>
                              <a:pt x="146853" y="186692"/>
                              <a:pt x="139023" y="166543"/>
                              <a:pt x="125331" y="150287"/>
                            </a:cubicBezTo>
                            <a:cubicBezTo>
                              <a:pt x="117592" y="141083"/>
                              <a:pt x="108113" y="133299"/>
                              <a:pt x="101382" y="123362"/>
                            </a:cubicBezTo>
                            <a:cubicBezTo>
                              <a:pt x="89843" y="106190"/>
                              <a:pt x="87278" y="83707"/>
                              <a:pt x="72854" y="68824"/>
                            </a:cubicBezTo>
                            <a:cubicBezTo>
                              <a:pt x="63742" y="59391"/>
                              <a:pt x="51012" y="54309"/>
                              <a:pt x="40754" y="46112"/>
                            </a:cubicBezTo>
                            <a:cubicBezTo>
                              <a:pt x="24453" y="33061"/>
                              <a:pt x="15752" y="11494"/>
                              <a:pt x="0" y="0"/>
                            </a:cubicBezTo>
                            <a:cubicBezTo>
                              <a:pt x="8334" y="25140"/>
                              <a:pt x="39564" y="35855"/>
                              <a:pt x="59987" y="50416"/>
                            </a:cubicBezTo>
                            <a:close/>
                          </a:path>
                        </a:pathLst>
                      </a:custGeom>
                      <a:solidFill>
                        <a:srgbClr val="3E6E53"/>
                      </a:solidFill>
                      <a:ln w="4577" cap="flat">
                        <a:noFill/>
                        <a:prstDash val="solid"/>
                        <a:miter/>
                      </a:ln>
                    </p:spPr>
                    <p:txBody>
                      <a:bodyPr rtlCol="0" anchor="ctr"/>
                      <a:lstStyle/>
                      <a:p>
                        <a:endParaRPr lang="th-TH"/>
                      </a:p>
                    </p:txBody>
                  </p:sp>
                </p:grpSp>
              </p:grpSp>
              <p:grpSp>
                <p:nvGrpSpPr>
                  <p:cNvPr id="4688" name="Graphic 4">
                    <a:extLst>
                      <a:ext uri="{FF2B5EF4-FFF2-40B4-BE49-F238E27FC236}">
                        <a16:creationId xmlns:a16="http://schemas.microsoft.com/office/drawing/2014/main" id="{75A8AA98-9BB1-4295-AD08-0000860DA902}"/>
                      </a:ext>
                    </a:extLst>
                  </p:cNvPr>
                  <p:cNvGrpSpPr/>
                  <p:nvPr/>
                </p:nvGrpSpPr>
                <p:grpSpPr>
                  <a:xfrm>
                    <a:off x="9090013" y="-452420"/>
                    <a:ext cx="400032" cy="828048"/>
                    <a:chOff x="9090013" y="-452420"/>
                    <a:chExt cx="400032" cy="828048"/>
                  </a:xfrm>
                </p:grpSpPr>
                <p:sp>
                  <p:nvSpPr>
                    <p:cNvPr id="4779" name="Freeform: Shape 4778">
                      <a:extLst>
                        <a:ext uri="{FF2B5EF4-FFF2-40B4-BE49-F238E27FC236}">
                          <a16:creationId xmlns:a16="http://schemas.microsoft.com/office/drawing/2014/main" id="{F269FB49-C55F-4922-BE8F-803AB2DDFD67}"/>
                        </a:ext>
                      </a:extLst>
                    </p:cNvPr>
                    <p:cNvSpPr/>
                    <p:nvPr/>
                  </p:nvSpPr>
                  <p:spPr>
                    <a:xfrm>
                      <a:off x="9090013" y="-452420"/>
                      <a:ext cx="304073" cy="825023"/>
                    </a:xfrm>
                    <a:custGeom>
                      <a:avLst/>
                      <a:gdLst>
                        <a:gd name="connsiteX0" fmla="*/ 125624 w 304073"/>
                        <a:gd name="connsiteY0" fmla="*/ 825024 h 825023"/>
                        <a:gd name="connsiteX1" fmla="*/ 304073 w 304073"/>
                        <a:gd name="connsiteY1" fmla="*/ 0 h 825023"/>
                        <a:gd name="connsiteX2" fmla="*/ 6429 w 304073"/>
                        <a:gd name="connsiteY2" fmla="*/ 351357 h 825023"/>
                        <a:gd name="connsiteX3" fmla="*/ 125624 w 304073"/>
                        <a:gd name="connsiteY3" fmla="*/ 825024 h 825023"/>
                      </a:gdLst>
                      <a:ahLst/>
                      <a:cxnLst>
                        <a:cxn ang="0">
                          <a:pos x="connsiteX0" y="connsiteY0"/>
                        </a:cxn>
                        <a:cxn ang="0">
                          <a:pos x="connsiteX1" y="connsiteY1"/>
                        </a:cxn>
                        <a:cxn ang="0">
                          <a:pos x="connsiteX2" y="connsiteY2"/>
                        </a:cxn>
                        <a:cxn ang="0">
                          <a:pos x="connsiteX3" y="connsiteY3"/>
                        </a:cxn>
                      </a:cxnLst>
                      <a:rect l="l" t="t" r="r" b="b"/>
                      <a:pathLst>
                        <a:path w="304073" h="825023">
                          <a:moveTo>
                            <a:pt x="125624" y="825024"/>
                          </a:moveTo>
                          <a:cubicBezTo>
                            <a:pt x="143345" y="796541"/>
                            <a:pt x="243125" y="111182"/>
                            <a:pt x="304073" y="0"/>
                          </a:cubicBezTo>
                          <a:cubicBezTo>
                            <a:pt x="304073" y="0"/>
                            <a:pt x="46313" y="141633"/>
                            <a:pt x="6429" y="351357"/>
                          </a:cubicBezTo>
                          <a:cubicBezTo>
                            <a:pt x="-33501" y="561036"/>
                            <a:pt x="125624" y="825024"/>
                            <a:pt x="125624" y="825024"/>
                          </a:cubicBezTo>
                          <a:close/>
                        </a:path>
                      </a:pathLst>
                    </a:custGeom>
                    <a:solidFill>
                      <a:srgbClr val="7A8683"/>
                    </a:solidFill>
                    <a:ln w="4577" cap="flat">
                      <a:noFill/>
                      <a:prstDash val="solid"/>
                      <a:miter/>
                    </a:ln>
                  </p:spPr>
                  <p:txBody>
                    <a:bodyPr rtlCol="0" anchor="ctr"/>
                    <a:lstStyle/>
                    <a:p>
                      <a:endParaRPr lang="th-TH"/>
                    </a:p>
                  </p:txBody>
                </p:sp>
                <p:sp>
                  <p:nvSpPr>
                    <p:cNvPr id="4780" name="Freeform: Shape 4779">
                      <a:extLst>
                        <a:ext uri="{FF2B5EF4-FFF2-40B4-BE49-F238E27FC236}">
                          <a16:creationId xmlns:a16="http://schemas.microsoft.com/office/drawing/2014/main" id="{7145F2A1-60AD-4BA2-BCF5-3CEC292B89A2}"/>
                        </a:ext>
                      </a:extLst>
                    </p:cNvPr>
                    <p:cNvSpPr/>
                    <p:nvPr/>
                  </p:nvSpPr>
                  <p:spPr>
                    <a:xfrm>
                      <a:off x="9213751" y="-449627"/>
                      <a:ext cx="276293" cy="825255"/>
                    </a:xfrm>
                    <a:custGeom>
                      <a:avLst/>
                      <a:gdLst>
                        <a:gd name="connsiteX0" fmla="*/ 170398 w 276293"/>
                        <a:gd name="connsiteY0" fmla="*/ 0 h 825255"/>
                        <a:gd name="connsiteX1" fmla="*/ 1840 w 276293"/>
                        <a:gd name="connsiteY1" fmla="*/ 822230 h 825255"/>
                        <a:gd name="connsiteX2" fmla="*/ 266239 w 276293"/>
                        <a:gd name="connsiteY2" fmla="*/ 420640 h 825255"/>
                        <a:gd name="connsiteX3" fmla="*/ 170398 w 276293"/>
                        <a:gd name="connsiteY3" fmla="*/ 0 h 825255"/>
                      </a:gdLst>
                      <a:ahLst/>
                      <a:cxnLst>
                        <a:cxn ang="0">
                          <a:pos x="connsiteX0" y="connsiteY0"/>
                        </a:cxn>
                        <a:cxn ang="0">
                          <a:pos x="connsiteX1" y="connsiteY1"/>
                        </a:cxn>
                        <a:cxn ang="0">
                          <a:pos x="connsiteX2" y="connsiteY2"/>
                        </a:cxn>
                        <a:cxn ang="0">
                          <a:pos x="connsiteX3" y="connsiteY3"/>
                        </a:cxn>
                      </a:cxnLst>
                      <a:rect l="l" t="t" r="r" b="b"/>
                      <a:pathLst>
                        <a:path w="276293" h="825255">
                          <a:moveTo>
                            <a:pt x="170398" y="0"/>
                          </a:moveTo>
                          <a:cubicBezTo>
                            <a:pt x="170398" y="0"/>
                            <a:pt x="-20644" y="687833"/>
                            <a:pt x="1840" y="822230"/>
                          </a:cubicBezTo>
                          <a:cubicBezTo>
                            <a:pt x="6236" y="848606"/>
                            <a:pt x="216235" y="701478"/>
                            <a:pt x="266239" y="420640"/>
                          </a:cubicBezTo>
                          <a:cubicBezTo>
                            <a:pt x="297423" y="245808"/>
                            <a:pt x="253463" y="159812"/>
                            <a:pt x="170398" y="0"/>
                          </a:cubicBezTo>
                          <a:close/>
                        </a:path>
                      </a:pathLst>
                    </a:custGeom>
                    <a:solidFill>
                      <a:srgbClr val="577667"/>
                    </a:solidFill>
                    <a:ln w="4577" cap="flat">
                      <a:noFill/>
                      <a:prstDash val="solid"/>
                      <a:miter/>
                    </a:ln>
                  </p:spPr>
                  <p:txBody>
                    <a:bodyPr rtlCol="0" anchor="ctr"/>
                    <a:lstStyle/>
                    <a:p>
                      <a:endParaRPr lang="th-TH"/>
                    </a:p>
                  </p:txBody>
                </p:sp>
                <p:sp>
                  <p:nvSpPr>
                    <p:cNvPr id="4781" name="Freeform: Shape 4780">
                      <a:extLst>
                        <a:ext uri="{FF2B5EF4-FFF2-40B4-BE49-F238E27FC236}">
                          <a16:creationId xmlns:a16="http://schemas.microsoft.com/office/drawing/2014/main" id="{985ABAAA-FFF9-4EE7-A9C5-1456F5245136}"/>
                        </a:ext>
                      </a:extLst>
                    </p:cNvPr>
                    <p:cNvSpPr/>
                    <p:nvPr/>
                  </p:nvSpPr>
                  <p:spPr>
                    <a:xfrm>
                      <a:off x="9112464" y="-44373"/>
                      <a:ext cx="108835" cy="391241"/>
                    </a:xfrm>
                    <a:custGeom>
                      <a:avLst/>
                      <a:gdLst>
                        <a:gd name="connsiteX0" fmla="*/ 93007 w 108835"/>
                        <a:gd name="connsiteY0" fmla="*/ 316464 h 391241"/>
                        <a:gd name="connsiteX1" fmla="*/ 40851 w 108835"/>
                        <a:gd name="connsiteY1" fmla="*/ 185135 h 391241"/>
                        <a:gd name="connsiteX2" fmla="*/ 4034 w 108835"/>
                        <a:gd name="connsiteY2" fmla="*/ 0 h 391241"/>
                        <a:gd name="connsiteX3" fmla="*/ 8797 w 108835"/>
                        <a:gd name="connsiteY3" fmla="*/ 112647 h 391241"/>
                        <a:gd name="connsiteX4" fmla="*/ 19970 w 108835"/>
                        <a:gd name="connsiteY4" fmla="*/ 147448 h 391241"/>
                        <a:gd name="connsiteX5" fmla="*/ 108072 w 108835"/>
                        <a:gd name="connsiteY5" fmla="*/ 391242 h 391241"/>
                        <a:gd name="connsiteX6" fmla="*/ 93007 w 108835"/>
                        <a:gd name="connsiteY6" fmla="*/ 316464 h 39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835" h="391241">
                          <a:moveTo>
                            <a:pt x="93007" y="316464"/>
                          </a:moveTo>
                          <a:cubicBezTo>
                            <a:pt x="75606" y="272688"/>
                            <a:pt x="58205" y="228911"/>
                            <a:pt x="40851" y="185135"/>
                          </a:cubicBezTo>
                          <a:cubicBezTo>
                            <a:pt x="17360" y="125926"/>
                            <a:pt x="-6635" y="63009"/>
                            <a:pt x="4034" y="0"/>
                          </a:cubicBezTo>
                          <a:cubicBezTo>
                            <a:pt x="-2651" y="37366"/>
                            <a:pt x="-1003" y="76105"/>
                            <a:pt x="8797" y="112647"/>
                          </a:cubicBezTo>
                          <a:cubicBezTo>
                            <a:pt x="11956" y="124415"/>
                            <a:pt x="15940" y="135909"/>
                            <a:pt x="19970" y="147448"/>
                          </a:cubicBezTo>
                          <a:cubicBezTo>
                            <a:pt x="45933" y="222271"/>
                            <a:pt x="64570" y="328050"/>
                            <a:pt x="108072" y="391242"/>
                          </a:cubicBezTo>
                          <a:cubicBezTo>
                            <a:pt x="110637" y="371826"/>
                            <a:pt x="107019" y="331850"/>
                            <a:pt x="93007" y="316464"/>
                          </a:cubicBezTo>
                          <a:close/>
                        </a:path>
                      </a:pathLst>
                    </a:custGeom>
                    <a:solidFill>
                      <a:srgbClr val="577667"/>
                    </a:solidFill>
                    <a:ln w="4577" cap="flat">
                      <a:noFill/>
                      <a:prstDash val="solid"/>
                      <a:miter/>
                    </a:ln>
                  </p:spPr>
                  <p:txBody>
                    <a:bodyPr rtlCol="0" anchor="ctr"/>
                    <a:lstStyle/>
                    <a:p>
                      <a:endParaRPr lang="th-TH"/>
                    </a:p>
                  </p:txBody>
                </p:sp>
                <p:sp>
                  <p:nvSpPr>
                    <p:cNvPr id="4782" name="Freeform: Shape 4781">
                      <a:extLst>
                        <a:ext uri="{FF2B5EF4-FFF2-40B4-BE49-F238E27FC236}">
                          <a16:creationId xmlns:a16="http://schemas.microsoft.com/office/drawing/2014/main" id="{D9BF4ECB-B004-4053-A440-58521B413DC4}"/>
                        </a:ext>
                      </a:extLst>
                    </p:cNvPr>
                    <p:cNvSpPr/>
                    <p:nvPr/>
                  </p:nvSpPr>
                  <p:spPr>
                    <a:xfrm>
                      <a:off x="9148298" y="-165399"/>
                      <a:ext cx="109696" cy="326813"/>
                    </a:xfrm>
                    <a:custGeom>
                      <a:avLst/>
                      <a:gdLst>
                        <a:gd name="connsiteX0" fmla="*/ 1629 w 109696"/>
                        <a:gd name="connsiteY0" fmla="*/ 41808 h 326813"/>
                        <a:gd name="connsiteX1" fmla="*/ 4513 w 109696"/>
                        <a:gd name="connsiteY1" fmla="*/ 0 h 326813"/>
                        <a:gd name="connsiteX2" fmla="*/ 58089 w 109696"/>
                        <a:gd name="connsiteY2" fmla="*/ 212014 h 326813"/>
                        <a:gd name="connsiteX3" fmla="*/ 109696 w 109696"/>
                        <a:gd name="connsiteY3" fmla="*/ 326813 h 326813"/>
                        <a:gd name="connsiteX4" fmla="*/ 1629 w 109696"/>
                        <a:gd name="connsiteY4" fmla="*/ 41808 h 326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96" h="326813">
                          <a:moveTo>
                            <a:pt x="1629" y="41808"/>
                          </a:moveTo>
                          <a:cubicBezTo>
                            <a:pt x="-524" y="27841"/>
                            <a:pt x="-1394" y="12913"/>
                            <a:pt x="4513" y="0"/>
                          </a:cubicBezTo>
                          <a:cubicBezTo>
                            <a:pt x="7444" y="73449"/>
                            <a:pt x="25852" y="146166"/>
                            <a:pt x="58089" y="212014"/>
                          </a:cubicBezTo>
                          <a:cubicBezTo>
                            <a:pt x="76818" y="250204"/>
                            <a:pt x="95318" y="286837"/>
                            <a:pt x="109696" y="326813"/>
                          </a:cubicBezTo>
                          <a:cubicBezTo>
                            <a:pt x="105896" y="226988"/>
                            <a:pt x="17106" y="141862"/>
                            <a:pt x="1629" y="41808"/>
                          </a:cubicBezTo>
                          <a:close/>
                        </a:path>
                      </a:pathLst>
                    </a:custGeom>
                    <a:solidFill>
                      <a:srgbClr val="577667"/>
                    </a:solidFill>
                    <a:ln w="4577" cap="flat">
                      <a:noFill/>
                      <a:prstDash val="solid"/>
                      <a:miter/>
                    </a:ln>
                  </p:spPr>
                  <p:txBody>
                    <a:bodyPr rtlCol="0" anchor="ctr"/>
                    <a:lstStyle/>
                    <a:p>
                      <a:endParaRPr lang="th-TH"/>
                    </a:p>
                  </p:txBody>
                </p:sp>
                <p:sp>
                  <p:nvSpPr>
                    <p:cNvPr id="4783" name="Freeform: Shape 4782">
                      <a:extLst>
                        <a:ext uri="{FF2B5EF4-FFF2-40B4-BE49-F238E27FC236}">
                          <a16:creationId xmlns:a16="http://schemas.microsoft.com/office/drawing/2014/main" id="{D3BA921E-B22A-4308-B8DF-C9F7A1817475}"/>
                        </a:ext>
                      </a:extLst>
                    </p:cNvPr>
                    <p:cNvSpPr/>
                    <p:nvPr/>
                  </p:nvSpPr>
                  <p:spPr>
                    <a:xfrm>
                      <a:off x="9198648" y="-236971"/>
                      <a:ext cx="103122" cy="258721"/>
                    </a:xfrm>
                    <a:custGeom>
                      <a:avLst/>
                      <a:gdLst>
                        <a:gd name="connsiteX0" fmla="*/ 0 w 103122"/>
                        <a:gd name="connsiteY0" fmla="*/ 0 h 258721"/>
                        <a:gd name="connsiteX1" fmla="*/ 11585 w 103122"/>
                        <a:gd name="connsiteY1" fmla="*/ 18546 h 258721"/>
                        <a:gd name="connsiteX2" fmla="*/ 103122 w 103122"/>
                        <a:gd name="connsiteY2" fmla="*/ 258721 h 258721"/>
                        <a:gd name="connsiteX3" fmla="*/ 0 w 103122"/>
                        <a:gd name="connsiteY3" fmla="*/ 0 h 258721"/>
                      </a:gdLst>
                      <a:ahLst/>
                      <a:cxnLst>
                        <a:cxn ang="0">
                          <a:pos x="connsiteX0" y="connsiteY0"/>
                        </a:cxn>
                        <a:cxn ang="0">
                          <a:pos x="connsiteX1" y="connsiteY1"/>
                        </a:cxn>
                        <a:cxn ang="0">
                          <a:pos x="connsiteX2" y="connsiteY2"/>
                        </a:cxn>
                        <a:cxn ang="0">
                          <a:pos x="connsiteX3" y="connsiteY3"/>
                        </a:cxn>
                      </a:cxnLst>
                      <a:rect l="l" t="t" r="r" b="b"/>
                      <a:pathLst>
                        <a:path w="103122" h="258721">
                          <a:moveTo>
                            <a:pt x="0" y="0"/>
                          </a:moveTo>
                          <a:cubicBezTo>
                            <a:pt x="3984" y="6090"/>
                            <a:pt x="7830" y="12318"/>
                            <a:pt x="11585" y="18546"/>
                          </a:cubicBezTo>
                          <a:cubicBezTo>
                            <a:pt x="35854" y="59163"/>
                            <a:pt x="91354" y="212793"/>
                            <a:pt x="103122" y="258721"/>
                          </a:cubicBezTo>
                          <a:cubicBezTo>
                            <a:pt x="71022" y="216364"/>
                            <a:pt x="21659" y="48539"/>
                            <a:pt x="0" y="0"/>
                          </a:cubicBezTo>
                          <a:close/>
                        </a:path>
                      </a:pathLst>
                    </a:custGeom>
                    <a:solidFill>
                      <a:srgbClr val="577667"/>
                    </a:solidFill>
                    <a:ln w="4577" cap="flat">
                      <a:noFill/>
                      <a:prstDash val="solid"/>
                      <a:miter/>
                    </a:ln>
                  </p:spPr>
                  <p:txBody>
                    <a:bodyPr rtlCol="0" anchor="ctr"/>
                    <a:lstStyle/>
                    <a:p>
                      <a:endParaRPr lang="th-TH"/>
                    </a:p>
                  </p:txBody>
                </p:sp>
                <p:sp>
                  <p:nvSpPr>
                    <p:cNvPr id="4784" name="Freeform: Shape 4783">
                      <a:extLst>
                        <a:ext uri="{FF2B5EF4-FFF2-40B4-BE49-F238E27FC236}">
                          <a16:creationId xmlns:a16="http://schemas.microsoft.com/office/drawing/2014/main" id="{27F8F680-12C4-4A55-8D62-38ED2911EFB4}"/>
                        </a:ext>
                      </a:extLst>
                    </p:cNvPr>
                    <p:cNvSpPr/>
                    <p:nvPr/>
                  </p:nvSpPr>
                  <p:spPr>
                    <a:xfrm>
                      <a:off x="9254193" y="-325166"/>
                      <a:ext cx="68137" cy="126292"/>
                    </a:xfrm>
                    <a:custGeom>
                      <a:avLst/>
                      <a:gdLst>
                        <a:gd name="connsiteX0" fmla="*/ 0 w 68137"/>
                        <a:gd name="connsiteY0" fmla="*/ 0 h 126292"/>
                        <a:gd name="connsiteX1" fmla="*/ 35534 w 68137"/>
                        <a:gd name="connsiteY1" fmla="*/ 50920 h 126292"/>
                        <a:gd name="connsiteX2" fmla="*/ 68137 w 68137"/>
                        <a:gd name="connsiteY2" fmla="*/ 126293 h 126292"/>
                        <a:gd name="connsiteX3" fmla="*/ 42036 w 68137"/>
                        <a:gd name="connsiteY3" fmla="*/ 53164 h 126292"/>
                        <a:gd name="connsiteX4" fmla="*/ 0 w 68137"/>
                        <a:gd name="connsiteY4" fmla="*/ 0 h 12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37" h="126292">
                          <a:moveTo>
                            <a:pt x="0" y="0"/>
                          </a:moveTo>
                          <a:cubicBezTo>
                            <a:pt x="1053" y="30314"/>
                            <a:pt x="16622" y="27337"/>
                            <a:pt x="35534" y="50920"/>
                          </a:cubicBezTo>
                          <a:cubicBezTo>
                            <a:pt x="52706" y="72396"/>
                            <a:pt x="61314" y="100008"/>
                            <a:pt x="68137" y="126293"/>
                          </a:cubicBezTo>
                          <a:cubicBezTo>
                            <a:pt x="65161" y="100375"/>
                            <a:pt x="54400" y="75968"/>
                            <a:pt x="42036" y="53164"/>
                          </a:cubicBezTo>
                          <a:cubicBezTo>
                            <a:pt x="33290" y="36999"/>
                            <a:pt x="504" y="14287"/>
                            <a:pt x="0" y="0"/>
                          </a:cubicBezTo>
                          <a:close/>
                        </a:path>
                      </a:pathLst>
                    </a:custGeom>
                    <a:solidFill>
                      <a:srgbClr val="577667"/>
                    </a:solidFill>
                    <a:ln w="4577" cap="flat">
                      <a:noFill/>
                      <a:prstDash val="solid"/>
                      <a:miter/>
                    </a:ln>
                  </p:spPr>
                  <p:txBody>
                    <a:bodyPr rtlCol="0" anchor="ctr"/>
                    <a:lstStyle/>
                    <a:p>
                      <a:endParaRPr lang="th-TH"/>
                    </a:p>
                  </p:txBody>
                </p:sp>
                <p:sp>
                  <p:nvSpPr>
                    <p:cNvPr id="4785" name="Freeform: Shape 4784">
                      <a:extLst>
                        <a:ext uri="{FF2B5EF4-FFF2-40B4-BE49-F238E27FC236}">
                          <a16:creationId xmlns:a16="http://schemas.microsoft.com/office/drawing/2014/main" id="{01D13970-68C9-4976-B8AD-4B4B09C5E4F4}"/>
                        </a:ext>
                      </a:extLst>
                    </p:cNvPr>
                    <p:cNvSpPr/>
                    <p:nvPr/>
                  </p:nvSpPr>
                  <p:spPr>
                    <a:xfrm>
                      <a:off x="9313905" y="-389045"/>
                      <a:ext cx="42998" cy="97489"/>
                    </a:xfrm>
                    <a:custGeom>
                      <a:avLst/>
                      <a:gdLst>
                        <a:gd name="connsiteX0" fmla="*/ 42998 w 42998"/>
                        <a:gd name="connsiteY0" fmla="*/ 87919 h 97489"/>
                        <a:gd name="connsiteX1" fmla="*/ 0 w 42998"/>
                        <a:gd name="connsiteY1" fmla="*/ 0 h 97489"/>
                        <a:gd name="connsiteX2" fmla="*/ 37183 w 42998"/>
                        <a:gd name="connsiteY2" fmla="*/ 97490 h 97489"/>
                      </a:gdLst>
                      <a:ahLst/>
                      <a:cxnLst>
                        <a:cxn ang="0">
                          <a:pos x="connsiteX0" y="connsiteY0"/>
                        </a:cxn>
                        <a:cxn ang="0">
                          <a:pos x="connsiteX1" y="connsiteY1"/>
                        </a:cxn>
                        <a:cxn ang="0">
                          <a:pos x="connsiteX2" y="connsiteY2"/>
                        </a:cxn>
                      </a:cxnLst>
                      <a:rect l="l" t="t" r="r" b="b"/>
                      <a:pathLst>
                        <a:path w="42998" h="97489">
                          <a:moveTo>
                            <a:pt x="42998" y="87919"/>
                          </a:moveTo>
                          <a:cubicBezTo>
                            <a:pt x="39197" y="54812"/>
                            <a:pt x="23766" y="23262"/>
                            <a:pt x="0" y="0"/>
                          </a:cubicBezTo>
                          <a:cubicBezTo>
                            <a:pt x="24819" y="25643"/>
                            <a:pt x="38556" y="61727"/>
                            <a:pt x="37183" y="97490"/>
                          </a:cubicBezTo>
                        </a:path>
                      </a:pathLst>
                    </a:custGeom>
                    <a:solidFill>
                      <a:srgbClr val="577667"/>
                    </a:solidFill>
                    <a:ln w="4577" cap="flat">
                      <a:noFill/>
                      <a:prstDash val="solid"/>
                      <a:miter/>
                    </a:ln>
                  </p:spPr>
                  <p:txBody>
                    <a:bodyPr rtlCol="0" anchor="ctr"/>
                    <a:lstStyle/>
                    <a:p>
                      <a:endParaRPr lang="th-TH"/>
                    </a:p>
                  </p:txBody>
                </p:sp>
                <p:sp>
                  <p:nvSpPr>
                    <p:cNvPr id="4786" name="Freeform: Shape 4785">
                      <a:extLst>
                        <a:ext uri="{FF2B5EF4-FFF2-40B4-BE49-F238E27FC236}">
                          <a16:creationId xmlns:a16="http://schemas.microsoft.com/office/drawing/2014/main" id="{A3CF6A2F-8542-4D04-A916-F8824F4EFE78}"/>
                        </a:ext>
                      </a:extLst>
                    </p:cNvPr>
                    <p:cNvSpPr/>
                    <p:nvPr/>
                  </p:nvSpPr>
                  <p:spPr>
                    <a:xfrm>
                      <a:off x="9238899" y="178401"/>
                      <a:ext cx="129131" cy="137923"/>
                    </a:xfrm>
                    <a:custGeom>
                      <a:avLst/>
                      <a:gdLst>
                        <a:gd name="connsiteX0" fmla="*/ 129132 w 129131"/>
                        <a:gd name="connsiteY0" fmla="*/ 0 h 137923"/>
                        <a:gd name="connsiteX1" fmla="*/ 0 w 129131"/>
                        <a:gd name="connsiteY1" fmla="*/ 137924 h 137923"/>
                        <a:gd name="connsiteX2" fmla="*/ 129132 w 129131"/>
                        <a:gd name="connsiteY2" fmla="*/ 0 h 137923"/>
                      </a:gdLst>
                      <a:ahLst/>
                      <a:cxnLst>
                        <a:cxn ang="0">
                          <a:pos x="connsiteX0" y="connsiteY0"/>
                        </a:cxn>
                        <a:cxn ang="0">
                          <a:pos x="connsiteX1" y="connsiteY1"/>
                        </a:cxn>
                        <a:cxn ang="0">
                          <a:pos x="connsiteX2" y="connsiteY2"/>
                        </a:cxn>
                      </a:cxnLst>
                      <a:rect l="l" t="t" r="r" b="b"/>
                      <a:pathLst>
                        <a:path w="129131" h="137923">
                          <a:moveTo>
                            <a:pt x="129132" y="0"/>
                          </a:moveTo>
                          <a:cubicBezTo>
                            <a:pt x="88835" y="48859"/>
                            <a:pt x="44051" y="92590"/>
                            <a:pt x="0" y="137924"/>
                          </a:cubicBezTo>
                          <a:cubicBezTo>
                            <a:pt x="49592" y="98314"/>
                            <a:pt x="88973" y="48768"/>
                            <a:pt x="129132" y="0"/>
                          </a:cubicBezTo>
                          <a:close/>
                        </a:path>
                      </a:pathLst>
                    </a:custGeom>
                    <a:solidFill>
                      <a:srgbClr val="435E4F"/>
                    </a:solidFill>
                    <a:ln w="4577" cap="flat">
                      <a:noFill/>
                      <a:prstDash val="solid"/>
                      <a:miter/>
                    </a:ln>
                  </p:spPr>
                  <p:txBody>
                    <a:bodyPr rtlCol="0" anchor="ctr"/>
                    <a:lstStyle/>
                    <a:p>
                      <a:endParaRPr lang="th-TH"/>
                    </a:p>
                  </p:txBody>
                </p:sp>
                <p:sp>
                  <p:nvSpPr>
                    <p:cNvPr id="4787" name="Freeform: Shape 4786">
                      <a:extLst>
                        <a:ext uri="{FF2B5EF4-FFF2-40B4-BE49-F238E27FC236}">
                          <a16:creationId xmlns:a16="http://schemas.microsoft.com/office/drawing/2014/main" id="{114220DC-4419-4323-9C00-F25FC2C39FD1}"/>
                        </a:ext>
                      </a:extLst>
                    </p:cNvPr>
                    <p:cNvSpPr/>
                    <p:nvPr/>
                  </p:nvSpPr>
                  <p:spPr>
                    <a:xfrm>
                      <a:off x="9276356" y="-31460"/>
                      <a:ext cx="196674" cy="186233"/>
                    </a:xfrm>
                    <a:custGeom>
                      <a:avLst/>
                      <a:gdLst>
                        <a:gd name="connsiteX0" fmla="*/ 128216 w 196674"/>
                        <a:gd name="connsiteY0" fmla="*/ 102802 h 186233"/>
                        <a:gd name="connsiteX1" fmla="*/ 154729 w 196674"/>
                        <a:gd name="connsiteY1" fmla="*/ 66123 h 186233"/>
                        <a:gd name="connsiteX2" fmla="*/ 196674 w 196674"/>
                        <a:gd name="connsiteY2" fmla="*/ 0 h 186233"/>
                        <a:gd name="connsiteX3" fmla="*/ 162834 w 196674"/>
                        <a:gd name="connsiteY3" fmla="*/ 50599 h 186233"/>
                        <a:gd name="connsiteX4" fmla="*/ 101749 w 196674"/>
                        <a:gd name="connsiteY4" fmla="*/ 110311 h 186233"/>
                        <a:gd name="connsiteX5" fmla="*/ 0 w 196674"/>
                        <a:gd name="connsiteY5" fmla="*/ 186234 h 186233"/>
                        <a:gd name="connsiteX6" fmla="*/ 128216 w 196674"/>
                        <a:gd name="connsiteY6" fmla="*/ 102802 h 18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674" h="186233">
                          <a:moveTo>
                            <a:pt x="128216" y="102802"/>
                          </a:moveTo>
                          <a:cubicBezTo>
                            <a:pt x="138473" y="91720"/>
                            <a:pt x="146624" y="78853"/>
                            <a:pt x="154729" y="66123"/>
                          </a:cubicBezTo>
                          <a:cubicBezTo>
                            <a:pt x="168696" y="44097"/>
                            <a:pt x="182662" y="22071"/>
                            <a:pt x="196674" y="0"/>
                          </a:cubicBezTo>
                          <a:cubicBezTo>
                            <a:pt x="179136" y="10761"/>
                            <a:pt x="173091" y="32787"/>
                            <a:pt x="162834" y="50599"/>
                          </a:cubicBezTo>
                          <a:cubicBezTo>
                            <a:pt x="148547" y="75464"/>
                            <a:pt x="124782" y="93231"/>
                            <a:pt x="101749" y="110311"/>
                          </a:cubicBezTo>
                          <a:cubicBezTo>
                            <a:pt x="67817" y="135451"/>
                            <a:pt x="32832" y="159766"/>
                            <a:pt x="0" y="186234"/>
                          </a:cubicBezTo>
                          <a:cubicBezTo>
                            <a:pt x="40617" y="156286"/>
                            <a:pt x="93598" y="140442"/>
                            <a:pt x="128216" y="102802"/>
                          </a:cubicBezTo>
                          <a:close/>
                        </a:path>
                      </a:pathLst>
                    </a:custGeom>
                    <a:solidFill>
                      <a:srgbClr val="435E4F"/>
                    </a:solidFill>
                    <a:ln w="4577" cap="flat">
                      <a:noFill/>
                      <a:prstDash val="solid"/>
                      <a:miter/>
                    </a:ln>
                  </p:spPr>
                  <p:txBody>
                    <a:bodyPr rtlCol="0" anchor="ctr"/>
                    <a:lstStyle/>
                    <a:p>
                      <a:endParaRPr lang="th-TH"/>
                    </a:p>
                  </p:txBody>
                </p:sp>
                <p:sp>
                  <p:nvSpPr>
                    <p:cNvPr id="4788" name="Freeform: Shape 4787">
                      <a:extLst>
                        <a:ext uri="{FF2B5EF4-FFF2-40B4-BE49-F238E27FC236}">
                          <a16:creationId xmlns:a16="http://schemas.microsoft.com/office/drawing/2014/main" id="{7E1F2778-17AE-4F96-A04B-751C4727593A}"/>
                        </a:ext>
                      </a:extLst>
                    </p:cNvPr>
                    <p:cNvSpPr/>
                    <p:nvPr/>
                  </p:nvSpPr>
                  <p:spPr>
                    <a:xfrm>
                      <a:off x="9319721" y="-164758"/>
                      <a:ext cx="160315" cy="160229"/>
                    </a:xfrm>
                    <a:custGeom>
                      <a:avLst/>
                      <a:gdLst>
                        <a:gd name="connsiteX0" fmla="*/ 96940 w 160315"/>
                        <a:gd name="connsiteY0" fmla="*/ 102023 h 160229"/>
                        <a:gd name="connsiteX1" fmla="*/ 160315 w 160315"/>
                        <a:gd name="connsiteY1" fmla="*/ 0 h 160229"/>
                        <a:gd name="connsiteX2" fmla="*/ 84851 w 160315"/>
                        <a:gd name="connsiteY2" fmla="*/ 100695 h 160229"/>
                        <a:gd name="connsiteX3" fmla="*/ 37274 w 160315"/>
                        <a:gd name="connsiteY3" fmla="*/ 143464 h 160229"/>
                        <a:gd name="connsiteX4" fmla="*/ 0 w 160315"/>
                        <a:gd name="connsiteY4" fmla="*/ 157751 h 160229"/>
                        <a:gd name="connsiteX5" fmla="*/ 96940 w 160315"/>
                        <a:gd name="connsiteY5" fmla="*/ 102023 h 16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5" h="160229">
                          <a:moveTo>
                            <a:pt x="96940" y="102023"/>
                          </a:moveTo>
                          <a:cubicBezTo>
                            <a:pt x="120477" y="69466"/>
                            <a:pt x="132108" y="28620"/>
                            <a:pt x="160315" y="0"/>
                          </a:cubicBezTo>
                          <a:cubicBezTo>
                            <a:pt x="135817" y="34023"/>
                            <a:pt x="110632" y="67634"/>
                            <a:pt x="84851" y="100695"/>
                          </a:cubicBezTo>
                          <a:cubicBezTo>
                            <a:pt x="71572" y="117684"/>
                            <a:pt x="57239" y="135268"/>
                            <a:pt x="37274" y="143464"/>
                          </a:cubicBezTo>
                          <a:cubicBezTo>
                            <a:pt x="24773" y="148593"/>
                            <a:pt x="11814" y="151524"/>
                            <a:pt x="0" y="157751"/>
                          </a:cubicBezTo>
                          <a:cubicBezTo>
                            <a:pt x="33474" y="171077"/>
                            <a:pt x="78532" y="127529"/>
                            <a:pt x="96940" y="102023"/>
                          </a:cubicBezTo>
                          <a:close/>
                        </a:path>
                      </a:pathLst>
                    </a:custGeom>
                    <a:solidFill>
                      <a:srgbClr val="435E4F"/>
                    </a:solidFill>
                    <a:ln w="4577" cap="flat">
                      <a:noFill/>
                      <a:prstDash val="solid"/>
                      <a:miter/>
                    </a:ln>
                  </p:spPr>
                  <p:txBody>
                    <a:bodyPr rtlCol="0" anchor="ctr"/>
                    <a:lstStyle/>
                    <a:p>
                      <a:endParaRPr lang="th-TH"/>
                    </a:p>
                  </p:txBody>
                </p:sp>
                <p:sp>
                  <p:nvSpPr>
                    <p:cNvPr id="4789" name="Freeform: Shape 4788">
                      <a:extLst>
                        <a:ext uri="{FF2B5EF4-FFF2-40B4-BE49-F238E27FC236}">
                          <a16:creationId xmlns:a16="http://schemas.microsoft.com/office/drawing/2014/main" id="{D2365B38-D416-4A09-BFC7-0391643B3636}"/>
                        </a:ext>
                      </a:extLst>
                    </p:cNvPr>
                    <p:cNvSpPr/>
                    <p:nvPr/>
                  </p:nvSpPr>
                  <p:spPr>
                    <a:xfrm>
                      <a:off x="9319858" y="-276947"/>
                      <a:ext cx="133508" cy="133573"/>
                    </a:xfrm>
                    <a:custGeom>
                      <a:avLst/>
                      <a:gdLst>
                        <a:gd name="connsiteX0" fmla="*/ 125102 w 133508"/>
                        <a:gd name="connsiteY0" fmla="*/ 17172 h 133573"/>
                        <a:gd name="connsiteX1" fmla="*/ 133161 w 133508"/>
                        <a:gd name="connsiteY1" fmla="*/ 0 h 133573"/>
                        <a:gd name="connsiteX2" fmla="*/ 0 w 133508"/>
                        <a:gd name="connsiteY2" fmla="*/ 133574 h 133573"/>
                        <a:gd name="connsiteX3" fmla="*/ 125102 w 133508"/>
                        <a:gd name="connsiteY3" fmla="*/ 17172 h 133573"/>
                      </a:gdLst>
                      <a:ahLst/>
                      <a:cxnLst>
                        <a:cxn ang="0">
                          <a:pos x="connsiteX0" y="connsiteY0"/>
                        </a:cxn>
                        <a:cxn ang="0">
                          <a:pos x="connsiteX1" y="connsiteY1"/>
                        </a:cxn>
                        <a:cxn ang="0">
                          <a:pos x="connsiteX2" y="connsiteY2"/>
                        </a:cxn>
                        <a:cxn ang="0">
                          <a:pos x="connsiteX3" y="connsiteY3"/>
                        </a:cxn>
                      </a:cxnLst>
                      <a:rect l="l" t="t" r="r" b="b"/>
                      <a:pathLst>
                        <a:path w="133508" h="133573">
                          <a:moveTo>
                            <a:pt x="125102" y="17172"/>
                          </a:moveTo>
                          <a:cubicBezTo>
                            <a:pt x="129773" y="12455"/>
                            <a:pt x="134902" y="6411"/>
                            <a:pt x="133161" y="0"/>
                          </a:cubicBezTo>
                          <a:cubicBezTo>
                            <a:pt x="98223" y="38556"/>
                            <a:pt x="37045" y="97032"/>
                            <a:pt x="0" y="133574"/>
                          </a:cubicBezTo>
                          <a:cubicBezTo>
                            <a:pt x="36221" y="125423"/>
                            <a:pt x="92499" y="49913"/>
                            <a:pt x="125102" y="17172"/>
                          </a:cubicBezTo>
                          <a:close/>
                        </a:path>
                      </a:pathLst>
                    </a:custGeom>
                    <a:solidFill>
                      <a:srgbClr val="435E4F"/>
                    </a:solidFill>
                    <a:ln w="4577" cap="flat">
                      <a:noFill/>
                      <a:prstDash val="solid"/>
                      <a:miter/>
                    </a:ln>
                  </p:spPr>
                  <p:txBody>
                    <a:bodyPr rtlCol="0" anchor="ctr"/>
                    <a:lstStyle/>
                    <a:p>
                      <a:endParaRPr lang="th-TH"/>
                    </a:p>
                  </p:txBody>
                </p:sp>
                <p:sp>
                  <p:nvSpPr>
                    <p:cNvPr id="4790" name="Freeform: Shape 4789">
                      <a:extLst>
                        <a:ext uri="{FF2B5EF4-FFF2-40B4-BE49-F238E27FC236}">
                          <a16:creationId xmlns:a16="http://schemas.microsoft.com/office/drawing/2014/main" id="{5447717A-1697-4ACB-98AE-847BCB38D72E}"/>
                        </a:ext>
                      </a:extLst>
                    </p:cNvPr>
                    <p:cNvSpPr/>
                    <p:nvPr/>
                  </p:nvSpPr>
                  <p:spPr>
                    <a:xfrm>
                      <a:off x="9352816" y="-353098"/>
                      <a:ext cx="54457" cy="55569"/>
                    </a:xfrm>
                    <a:custGeom>
                      <a:avLst/>
                      <a:gdLst>
                        <a:gd name="connsiteX0" fmla="*/ 5003 w 54457"/>
                        <a:gd name="connsiteY0" fmla="*/ 39014 h 55569"/>
                        <a:gd name="connsiteX1" fmla="*/ 54458 w 54457"/>
                        <a:gd name="connsiteY1" fmla="*/ 0 h 55569"/>
                        <a:gd name="connsiteX2" fmla="*/ 17183 w 54457"/>
                        <a:gd name="connsiteY2" fmla="*/ 47852 h 55569"/>
                        <a:gd name="connsiteX3" fmla="*/ 7384 w 54457"/>
                        <a:gd name="connsiteY3" fmla="*/ 55499 h 55569"/>
                        <a:gd name="connsiteX4" fmla="*/ 515 w 54457"/>
                        <a:gd name="connsiteY4" fmla="*/ 48035 h 55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57" h="55569">
                          <a:moveTo>
                            <a:pt x="5003" y="39014"/>
                          </a:moveTo>
                          <a:cubicBezTo>
                            <a:pt x="21488" y="26009"/>
                            <a:pt x="37973" y="13005"/>
                            <a:pt x="54458" y="0"/>
                          </a:cubicBezTo>
                          <a:cubicBezTo>
                            <a:pt x="42048" y="15935"/>
                            <a:pt x="29593" y="31917"/>
                            <a:pt x="17183" y="47852"/>
                          </a:cubicBezTo>
                          <a:cubicBezTo>
                            <a:pt x="14573" y="51195"/>
                            <a:pt x="11551" y="54812"/>
                            <a:pt x="7384" y="55499"/>
                          </a:cubicBezTo>
                          <a:cubicBezTo>
                            <a:pt x="3171" y="56186"/>
                            <a:pt x="-1591" y="51698"/>
                            <a:pt x="515" y="48035"/>
                          </a:cubicBezTo>
                        </a:path>
                      </a:pathLst>
                    </a:custGeom>
                    <a:solidFill>
                      <a:srgbClr val="435E4F"/>
                    </a:solidFill>
                    <a:ln w="4577" cap="flat">
                      <a:noFill/>
                      <a:prstDash val="solid"/>
                      <a:miter/>
                    </a:ln>
                  </p:spPr>
                  <p:txBody>
                    <a:bodyPr rtlCol="0" anchor="ctr"/>
                    <a:lstStyle/>
                    <a:p>
                      <a:endParaRPr lang="th-TH"/>
                    </a:p>
                  </p:txBody>
                </p:sp>
                <p:sp>
                  <p:nvSpPr>
                    <p:cNvPr id="4791" name="Freeform: Shape 4790">
                      <a:extLst>
                        <a:ext uri="{FF2B5EF4-FFF2-40B4-BE49-F238E27FC236}">
                          <a16:creationId xmlns:a16="http://schemas.microsoft.com/office/drawing/2014/main" id="{65168A13-8FF2-4702-B1F6-029CEFD5B99E}"/>
                        </a:ext>
                      </a:extLst>
                    </p:cNvPr>
                    <p:cNvSpPr/>
                    <p:nvPr/>
                  </p:nvSpPr>
                  <p:spPr>
                    <a:xfrm>
                      <a:off x="9224615" y="-418397"/>
                      <a:ext cx="204638" cy="748475"/>
                    </a:xfrm>
                    <a:custGeom>
                      <a:avLst/>
                      <a:gdLst>
                        <a:gd name="connsiteX0" fmla="*/ 78713 w 204638"/>
                        <a:gd name="connsiteY0" fmla="*/ 280381 h 748475"/>
                        <a:gd name="connsiteX1" fmla="*/ 168601 w 204638"/>
                        <a:gd name="connsiteY1" fmla="*/ 0 h 748475"/>
                        <a:gd name="connsiteX2" fmla="*/ 142042 w 204638"/>
                        <a:gd name="connsiteY2" fmla="*/ 184448 h 748475"/>
                        <a:gd name="connsiteX3" fmla="*/ 143782 w 204638"/>
                        <a:gd name="connsiteY3" fmla="*/ 213251 h 748475"/>
                        <a:gd name="connsiteX4" fmla="*/ 106920 w 204638"/>
                        <a:gd name="connsiteY4" fmla="*/ 265270 h 748475"/>
                        <a:gd name="connsiteX5" fmla="*/ 118734 w 204638"/>
                        <a:gd name="connsiteY5" fmla="*/ 333041 h 748475"/>
                        <a:gd name="connsiteX6" fmla="*/ 204639 w 204638"/>
                        <a:gd name="connsiteY6" fmla="*/ 304833 h 748475"/>
                        <a:gd name="connsiteX7" fmla="*/ 107424 w 204638"/>
                        <a:gd name="connsiteY7" fmla="*/ 444222 h 748475"/>
                        <a:gd name="connsiteX8" fmla="*/ 84574 w 204638"/>
                        <a:gd name="connsiteY8" fmla="*/ 489281 h 748475"/>
                        <a:gd name="connsiteX9" fmla="*/ 101746 w 204638"/>
                        <a:gd name="connsiteY9" fmla="*/ 533424 h 748475"/>
                        <a:gd name="connsiteX10" fmla="*/ 59938 w 204638"/>
                        <a:gd name="connsiteY10" fmla="*/ 583886 h 748475"/>
                        <a:gd name="connsiteX11" fmla="*/ 73905 w 204638"/>
                        <a:gd name="connsiteY11" fmla="*/ 642820 h 748475"/>
                        <a:gd name="connsiteX12" fmla="*/ 103028 w 204638"/>
                        <a:gd name="connsiteY12" fmla="*/ 635768 h 748475"/>
                        <a:gd name="connsiteX13" fmla="*/ 23809 w 204638"/>
                        <a:gd name="connsiteY13" fmla="*/ 748369 h 748475"/>
                        <a:gd name="connsiteX14" fmla="*/ 15291 w 204638"/>
                        <a:gd name="connsiteY14" fmla="*/ 614429 h 748475"/>
                        <a:gd name="connsiteX15" fmla="*/ 78713 w 204638"/>
                        <a:gd name="connsiteY15" fmla="*/ 280381 h 74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4638" h="748475">
                          <a:moveTo>
                            <a:pt x="78713" y="280381"/>
                          </a:moveTo>
                          <a:cubicBezTo>
                            <a:pt x="101105" y="184677"/>
                            <a:pt x="127160" y="89247"/>
                            <a:pt x="168601" y="0"/>
                          </a:cubicBezTo>
                          <a:cubicBezTo>
                            <a:pt x="140897" y="56873"/>
                            <a:pt x="131510" y="122355"/>
                            <a:pt x="142042" y="184448"/>
                          </a:cubicBezTo>
                          <a:cubicBezTo>
                            <a:pt x="143645" y="193972"/>
                            <a:pt x="145751" y="203772"/>
                            <a:pt x="143782" y="213251"/>
                          </a:cubicBezTo>
                          <a:cubicBezTo>
                            <a:pt x="139478" y="234269"/>
                            <a:pt x="117681" y="246678"/>
                            <a:pt x="106920" y="265270"/>
                          </a:cubicBezTo>
                          <a:cubicBezTo>
                            <a:pt x="94373" y="286929"/>
                            <a:pt x="99685" y="317105"/>
                            <a:pt x="118734" y="333041"/>
                          </a:cubicBezTo>
                          <a:cubicBezTo>
                            <a:pt x="148270" y="326813"/>
                            <a:pt x="177118" y="317289"/>
                            <a:pt x="204639" y="304833"/>
                          </a:cubicBezTo>
                          <a:cubicBezTo>
                            <a:pt x="172219" y="351312"/>
                            <a:pt x="139844" y="397790"/>
                            <a:pt x="107424" y="444222"/>
                          </a:cubicBezTo>
                          <a:cubicBezTo>
                            <a:pt x="97716" y="458143"/>
                            <a:pt x="87733" y="472659"/>
                            <a:pt x="84574" y="489281"/>
                          </a:cubicBezTo>
                          <a:cubicBezTo>
                            <a:pt x="81369" y="505949"/>
                            <a:pt x="86818" y="525456"/>
                            <a:pt x="101746" y="533424"/>
                          </a:cubicBezTo>
                          <a:cubicBezTo>
                            <a:pt x="85261" y="548077"/>
                            <a:pt x="68181" y="563463"/>
                            <a:pt x="59938" y="583886"/>
                          </a:cubicBezTo>
                          <a:cubicBezTo>
                            <a:pt x="51696" y="604309"/>
                            <a:pt x="55313" y="631280"/>
                            <a:pt x="73905" y="642820"/>
                          </a:cubicBezTo>
                          <a:cubicBezTo>
                            <a:pt x="83612" y="640484"/>
                            <a:pt x="93320" y="638103"/>
                            <a:pt x="103028" y="635768"/>
                          </a:cubicBezTo>
                          <a:cubicBezTo>
                            <a:pt x="94877" y="664525"/>
                            <a:pt x="63647" y="751941"/>
                            <a:pt x="23809" y="748369"/>
                          </a:cubicBezTo>
                          <a:cubicBezTo>
                            <a:pt x="-21433" y="744293"/>
                            <a:pt x="10896" y="644560"/>
                            <a:pt x="15291" y="614429"/>
                          </a:cubicBezTo>
                          <a:cubicBezTo>
                            <a:pt x="31776" y="502240"/>
                            <a:pt x="52932" y="390784"/>
                            <a:pt x="78713" y="280381"/>
                          </a:cubicBezTo>
                          <a:close/>
                        </a:path>
                      </a:pathLst>
                    </a:custGeom>
                    <a:solidFill>
                      <a:srgbClr val="2E7653">
                        <a:alpha val="16000"/>
                      </a:srgbClr>
                    </a:solidFill>
                    <a:ln w="4577" cap="flat">
                      <a:noFill/>
                      <a:prstDash val="solid"/>
                      <a:miter/>
                    </a:ln>
                  </p:spPr>
                  <p:txBody>
                    <a:bodyPr rtlCol="0" anchor="ctr"/>
                    <a:lstStyle/>
                    <a:p>
                      <a:endParaRPr lang="th-TH"/>
                    </a:p>
                  </p:txBody>
                </p:sp>
                <p:sp>
                  <p:nvSpPr>
                    <p:cNvPr id="4792" name="Freeform: Shape 4791">
                      <a:extLst>
                        <a:ext uri="{FF2B5EF4-FFF2-40B4-BE49-F238E27FC236}">
                          <a16:creationId xmlns:a16="http://schemas.microsoft.com/office/drawing/2014/main" id="{1F9E17A6-6B60-4DA0-8F02-537BAD2F65C5}"/>
                        </a:ext>
                      </a:extLst>
                    </p:cNvPr>
                    <p:cNvSpPr/>
                    <p:nvPr/>
                  </p:nvSpPr>
                  <p:spPr>
                    <a:xfrm>
                      <a:off x="9141049" y="-149510"/>
                      <a:ext cx="133742" cy="405482"/>
                    </a:xfrm>
                    <a:custGeom>
                      <a:avLst/>
                      <a:gdLst>
                        <a:gd name="connsiteX0" fmla="*/ 15196 w 133742"/>
                        <a:gd name="connsiteY0" fmla="*/ 291279 h 405482"/>
                        <a:gd name="connsiteX1" fmla="*/ 4023 w 133742"/>
                        <a:gd name="connsiteY1" fmla="*/ 227034 h 405482"/>
                        <a:gd name="connsiteX2" fmla="*/ 42168 w 133742"/>
                        <a:gd name="connsiteY2" fmla="*/ 253089 h 405482"/>
                        <a:gd name="connsiteX3" fmla="*/ 79670 w 133742"/>
                        <a:gd name="connsiteY3" fmla="*/ 241641 h 405482"/>
                        <a:gd name="connsiteX4" fmla="*/ 52516 w 133742"/>
                        <a:gd name="connsiteY4" fmla="*/ 191316 h 405482"/>
                        <a:gd name="connsiteX5" fmla="*/ 58057 w 133742"/>
                        <a:gd name="connsiteY5" fmla="*/ 181288 h 405482"/>
                        <a:gd name="connsiteX6" fmla="*/ 44823 w 133742"/>
                        <a:gd name="connsiteY6" fmla="*/ 144106 h 405482"/>
                        <a:gd name="connsiteX7" fmla="*/ 4802 w 133742"/>
                        <a:gd name="connsiteY7" fmla="*/ 46616 h 405482"/>
                        <a:gd name="connsiteX8" fmla="*/ 23530 w 133742"/>
                        <a:gd name="connsiteY8" fmla="*/ 13096 h 405482"/>
                        <a:gd name="connsiteX9" fmla="*/ 38870 w 133742"/>
                        <a:gd name="connsiteY9" fmla="*/ 23537 h 405482"/>
                        <a:gd name="connsiteX10" fmla="*/ 83563 w 133742"/>
                        <a:gd name="connsiteY10" fmla="*/ 73358 h 405482"/>
                        <a:gd name="connsiteX11" fmla="*/ 110671 w 133742"/>
                        <a:gd name="connsiteY11" fmla="*/ 80456 h 405482"/>
                        <a:gd name="connsiteX12" fmla="*/ 75229 w 133742"/>
                        <a:gd name="connsiteY12" fmla="*/ 0 h 405482"/>
                        <a:gd name="connsiteX13" fmla="*/ 112320 w 133742"/>
                        <a:gd name="connsiteY13" fmla="*/ 21980 h 405482"/>
                        <a:gd name="connsiteX14" fmla="*/ 133430 w 133742"/>
                        <a:gd name="connsiteY14" fmla="*/ 90301 h 405482"/>
                        <a:gd name="connsiteX15" fmla="*/ 118456 w 133742"/>
                        <a:gd name="connsiteY15" fmla="*/ 162697 h 405482"/>
                        <a:gd name="connsiteX16" fmla="*/ 60667 w 133742"/>
                        <a:gd name="connsiteY16" fmla="*/ 405483 h 405482"/>
                        <a:gd name="connsiteX17" fmla="*/ 15196 w 133742"/>
                        <a:gd name="connsiteY17" fmla="*/ 291279 h 40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3742" h="405482">
                          <a:moveTo>
                            <a:pt x="15196" y="291279"/>
                          </a:moveTo>
                          <a:cubicBezTo>
                            <a:pt x="5076" y="271085"/>
                            <a:pt x="-6188" y="247274"/>
                            <a:pt x="4023" y="227034"/>
                          </a:cubicBezTo>
                          <a:cubicBezTo>
                            <a:pt x="18677" y="232071"/>
                            <a:pt x="28613" y="245579"/>
                            <a:pt x="42168" y="253089"/>
                          </a:cubicBezTo>
                          <a:cubicBezTo>
                            <a:pt x="55722" y="260553"/>
                            <a:pt x="78205" y="257073"/>
                            <a:pt x="79670" y="241641"/>
                          </a:cubicBezTo>
                          <a:cubicBezTo>
                            <a:pt x="81548" y="221585"/>
                            <a:pt x="45877" y="210412"/>
                            <a:pt x="52516" y="191316"/>
                          </a:cubicBezTo>
                          <a:cubicBezTo>
                            <a:pt x="53753" y="187699"/>
                            <a:pt x="56500" y="184768"/>
                            <a:pt x="58057" y="181288"/>
                          </a:cubicBezTo>
                          <a:cubicBezTo>
                            <a:pt x="63873" y="168558"/>
                            <a:pt x="53432" y="155004"/>
                            <a:pt x="44823" y="144106"/>
                          </a:cubicBezTo>
                          <a:cubicBezTo>
                            <a:pt x="22798" y="116173"/>
                            <a:pt x="8740" y="82012"/>
                            <a:pt x="4802" y="46616"/>
                          </a:cubicBezTo>
                          <a:cubicBezTo>
                            <a:pt x="3153" y="31962"/>
                            <a:pt x="8877" y="11448"/>
                            <a:pt x="23530" y="13096"/>
                          </a:cubicBezTo>
                          <a:cubicBezTo>
                            <a:pt x="29850" y="13783"/>
                            <a:pt x="34658" y="18820"/>
                            <a:pt x="38870" y="23537"/>
                          </a:cubicBezTo>
                          <a:cubicBezTo>
                            <a:pt x="53753" y="40159"/>
                            <a:pt x="68635" y="56736"/>
                            <a:pt x="83563" y="73358"/>
                          </a:cubicBezTo>
                          <a:cubicBezTo>
                            <a:pt x="90752" y="81371"/>
                            <a:pt x="104398" y="89293"/>
                            <a:pt x="110671" y="80456"/>
                          </a:cubicBezTo>
                          <a:cubicBezTo>
                            <a:pt x="98857" y="53622"/>
                            <a:pt x="87043" y="26788"/>
                            <a:pt x="75229" y="0"/>
                          </a:cubicBezTo>
                          <a:cubicBezTo>
                            <a:pt x="88463" y="5816"/>
                            <a:pt x="102017" y="11860"/>
                            <a:pt x="112320" y="21980"/>
                          </a:cubicBezTo>
                          <a:cubicBezTo>
                            <a:pt x="129858" y="39197"/>
                            <a:pt x="135170" y="65711"/>
                            <a:pt x="133430" y="90301"/>
                          </a:cubicBezTo>
                          <a:cubicBezTo>
                            <a:pt x="131644" y="114891"/>
                            <a:pt x="123722" y="138611"/>
                            <a:pt x="118456" y="162697"/>
                          </a:cubicBezTo>
                          <a:cubicBezTo>
                            <a:pt x="100552" y="244343"/>
                            <a:pt x="106092" y="332400"/>
                            <a:pt x="60667" y="405483"/>
                          </a:cubicBezTo>
                          <a:cubicBezTo>
                            <a:pt x="46334" y="366835"/>
                            <a:pt x="33650" y="328141"/>
                            <a:pt x="15196" y="291279"/>
                          </a:cubicBezTo>
                          <a:close/>
                        </a:path>
                      </a:pathLst>
                    </a:custGeom>
                    <a:solidFill>
                      <a:srgbClr val="2E7653">
                        <a:alpha val="12000"/>
                      </a:srgbClr>
                    </a:solidFill>
                    <a:ln w="4577" cap="flat">
                      <a:noFill/>
                      <a:prstDash val="solid"/>
                      <a:miter/>
                    </a:ln>
                  </p:spPr>
                  <p:txBody>
                    <a:bodyPr rtlCol="0" anchor="ctr"/>
                    <a:lstStyle/>
                    <a:p>
                      <a:endParaRPr lang="th-TH"/>
                    </a:p>
                  </p:txBody>
                </p:sp>
                <p:sp>
                  <p:nvSpPr>
                    <p:cNvPr id="4793" name="Freeform: Shape 4792">
                      <a:extLst>
                        <a:ext uri="{FF2B5EF4-FFF2-40B4-BE49-F238E27FC236}">
                          <a16:creationId xmlns:a16="http://schemas.microsoft.com/office/drawing/2014/main" id="{FD17F0FB-6054-4F96-8732-A86A817D415E}"/>
                        </a:ext>
                      </a:extLst>
                    </p:cNvPr>
                    <p:cNvSpPr/>
                    <p:nvPr/>
                  </p:nvSpPr>
                  <p:spPr>
                    <a:xfrm>
                      <a:off x="9108870" y="-420549"/>
                      <a:ext cx="260900" cy="413679"/>
                    </a:xfrm>
                    <a:custGeom>
                      <a:avLst/>
                      <a:gdLst>
                        <a:gd name="connsiteX0" fmla="*/ 53694 w 260900"/>
                        <a:gd name="connsiteY0" fmla="*/ 212701 h 413679"/>
                        <a:gd name="connsiteX1" fmla="*/ 96463 w 260900"/>
                        <a:gd name="connsiteY1" fmla="*/ 143602 h 413679"/>
                        <a:gd name="connsiteX2" fmla="*/ 149078 w 260900"/>
                        <a:gd name="connsiteY2" fmla="*/ 78029 h 413679"/>
                        <a:gd name="connsiteX3" fmla="*/ 199448 w 260900"/>
                        <a:gd name="connsiteY3" fmla="*/ 36084 h 413679"/>
                        <a:gd name="connsiteX4" fmla="*/ 223901 w 260900"/>
                        <a:gd name="connsiteY4" fmla="*/ 29169 h 413679"/>
                        <a:gd name="connsiteX5" fmla="*/ 260901 w 260900"/>
                        <a:gd name="connsiteY5" fmla="*/ 0 h 413679"/>
                        <a:gd name="connsiteX6" fmla="*/ 251193 w 260900"/>
                        <a:gd name="connsiteY6" fmla="*/ 47898 h 413679"/>
                        <a:gd name="connsiteX7" fmla="*/ 209202 w 260900"/>
                        <a:gd name="connsiteY7" fmla="*/ 63238 h 413679"/>
                        <a:gd name="connsiteX8" fmla="*/ 208927 w 260900"/>
                        <a:gd name="connsiteY8" fmla="*/ 143098 h 413679"/>
                        <a:gd name="connsiteX9" fmla="*/ 159015 w 260900"/>
                        <a:gd name="connsiteY9" fmla="*/ 112372 h 413679"/>
                        <a:gd name="connsiteX10" fmla="*/ 141110 w 260900"/>
                        <a:gd name="connsiteY10" fmla="*/ 144792 h 413679"/>
                        <a:gd name="connsiteX11" fmla="*/ 158374 w 260900"/>
                        <a:gd name="connsiteY11" fmla="*/ 181654 h 413679"/>
                        <a:gd name="connsiteX12" fmla="*/ 164555 w 260900"/>
                        <a:gd name="connsiteY12" fmla="*/ 220760 h 413679"/>
                        <a:gd name="connsiteX13" fmla="*/ 110384 w 260900"/>
                        <a:gd name="connsiteY13" fmla="*/ 208534 h 413679"/>
                        <a:gd name="connsiteX14" fmla="*/ 93258 w 260900"/>
                        <a:gd name="connsiteY14" fmla="*/ 277267 h 413679"/>
                        <a:gd name="connsiteX15" fmla="*/ 108644 w 260900"/>
                        <a:gd name="connsiteY15" fmla="*/ 296087 h 413679"/>
                        <a:gd name="connsiteX16" fmla="*/ 108095 w 260900"/>
                        <a:gd name="connsiteY16" fmla="*/ 318754 h 413679"/>
                        <a:gd name="connsiteX17" fmla="*/ 72194 w 260900"/>
                        <a:gd name="connsiteY17" fmla="*/ 286883 h 413679"/>
                        <a:gd name="connsiteX18" fmla="*/ 17382 w 260900"/>
                        <a:gd name="connsiteY18" fmla="*/ 324066 h 413679"/>
                        <a:gd name="connsiteX19" fmla="*/ 37530 w 260900"/>
                        <a:gd name="connsiteY19" fmla="*/ 413680 h 413679"/>
                        <a:gd name="connsiteX20" fmla="*/ 6758 w 260900"/>
                        <a:gd name="connsiteY20" fmla="*/ 370178 h 413679"/>
                        <a:gd name="connsiteX21" fmla="*/ 1172 w 260900"/>
                        <a:gd name="connsiteY21" fmla="*/ 316648 h 413679"/>
                        <a:gd name="connsiteX22" fmla="*/ 53694 w 260900"/>
                        <a:gd name="connsiteY22" fmla="*/ 212701 h 41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0900" h="413679">
                          <a:moveTo>
                            <a:pt x="53694" y="212701"/>
                          </a:moveTo>
                          <a:cubicBezTo>
                            <a:pt x="61983" y="186783"/>
                            <a:pt x="79383" y="164849"/>
                            <a:pt x="96463" y="143602"/>
                          </a:cubicBezTo>
                          <a:cubicBezTo>
                            <a:pt x="114002" y="121759"/>
                            <a:pt x="131540" y="99871"/>
                            <a:pt x="149078" y="78029"/>
                          </a:cubicBezTo>
                          <a:cubicBezTo>
                            <a:pt x="162953" y="60719"/>
                            <a:pt x="178201" y="42449"/>
                            <a:pt x="199448" y="36084"/>
                          </a:cubicBezTo>
                          <a:cubicBezTo>
                            <a:pt x="207599" y="33657"/>
                            <a:pt x="216345" y="33061"/>
                            <a:pt x="223901" y="29169"/>
                          </a:cubicBezTo>
                          <a:cubicBezTo>
                            <a:pt x="238005" y="21888"/>
                            <a:pt x="245652" y="4304"/>
                            <a:pt x="260901" y="0"/>
                          </a:cubicBezTo>
                          <a:cubicBezTo>
                            <a:pt x="260442" y="16439"/>
                            <a:pt x="259710" y="33748"/>
                            <a:pt x="251193" y="47898"/>
                          </a:cubicBezTo>
                          <a:cubicBezTo>
                            <a:pt x="242675" y="62047"/>
                            <a:pt x="223489" y="71297"/>
                            <a:pt x="209202" y="63238"/>
                          </a:cubicBezTo>
                          <a:cubicBezTo>
                            <a:pt x="189008" y="83295"/>
                            <a:pt x="229442" y="123408"/>
                            <a:pt x="208927" y="143098"/>
                          </a:cubicBezTo>
                          <a:cubicBezTo>
                            <a:pt x="190244" y="135314"/>
                            <a:pt x="178934" y="108663"/>
                            <a:pt x="159015" y="112372"/>
                          </a:cubicBezTo>
                          <a:cubicBezTo>
                            <a:pt x="145552" y="114845"/>
                            <a:pt x="138821" y="131330"/>
                            <a:pt x="141110" y="144792"/>
                          </a:cubicBezTo>
                          <a:cubicBezTo>
                            <a:pt x="143400" y="158255"/>
                            <a:pt x="151825" y="169703"/>
                            <a:pt x="158374" y="181654"/>
                          </a:cubicBezTo>
                          <a:cubicBezTo>
                            <a:pt x="164922" y="193606"/>
                            <a:pt x="169821" y="208122"/>
                            <a:pt x="164555" y="220760"/>
                          </a:cubicBezTo>
                          <a:cubicBezTo>
                            <a:pt x="145873" y="220898"/>
                            <a:pt x="127144" y="216685"/>
                            <a:pt x="110384" y="208534"/>
                          </a:cubicBezTo>
                          <a:cubicBezTo>
                            <a:pt x="86298" y="220531"/>
                            <a:pt x="77552" y="255608"/>
                            <a:pt x="93258" y="277267"/>
                          </a:cubicBezTo>
                          <a:cubicBezTo>
                            <a:pt x="98021" y="283861"/>
                            <a:pt x="104477" y="289127"/>
                            <a:pt x="108644" y="296087"/>
                          </a:cubicBezTo>
                          <a:cubicBezTo>
                            <a:pt x="112765" y="303048"/>
                            <a:pt x="113910" y="312984"/>
                            <a:pt x="108095" y="318754"/>
                          </a:cubicBezTo>
                          <a:cubicBezTo>
                            <a:pt x="92892" y="312847"/>
                            <a:pt x="87946" y="291142"/>
                            <a:pt x="72194" y="286883"/>
                          </a:cubicBezTo>
                          <a:cubicBezTo>
                            <a:pt x="49940" y="280884"/>
                            <a:pt x="37576" y="312847"/>
                            <a:pt x="17382" y="324066"/>
                          </a:cubicBezTo>
                          <a:cubicBezTo>
                            <a:pt x="31302" y="351632"/>
                            <a:pt x="38308" y="382679"/>
                            <a:pt x="37530" y="413680"/>
                          </a:cubicBezTo>
                          <a:cubicBezTo>
                            <a:pt x="37667" y="408322"/>
                            <a:pt x="10330" y="379657"/>
                            <a:pt x="6758" y="370178"/>
                          </a:cubicBezTo>
                          <a:cubicBezTo>
                            <a:pt x="485" y="353418"/>
                            <a:pt x="-1530" y="334323"/>
                            <a:pt x="1172" y="316648"/>
                          </a:cubicBezTo>
                          <a:cubicBezTo>
                            <a:pt x="7399" y="275481"/>
                            <a:pt x="41056" y="252173"/>
                            <a:pt x="53694" y="212701"/>
                          </a:cubicBezTo>
                          <a:close/>
                        </a:path>
                      </a:pathLst>
                    </a:custGeom>
                    <a:solidFill>
                      <a:srgbClr val="859F8A">
                        <a:alpha val="36000"/>
                      </a:srgbClr>
                    </a:solidFill>
                    <a:ln w="4577" cap="flat">
                      <a:noFill/>
                      <a:prstDash val="solid"/>
                      <a:miter/>
                    </a:ln>
                  </p:spPr>
                  <p:txBody>
                    <a:bodyPr rtlCol="0" anchor="ctr"/>
                    <a:lstStyle/>
                    <a:p>
                      <a:endParaRPr lang="th-TH"/>
                    </a:p>
                  </p:txBody>
                </p:sp>
              </p:grpSp>
              <p:grpSp>
                <p:nvGrpSpPr>
                  <p:cNvPr id="4689" name="Graphic 4">
                    <a:extLst>
                      <a:ext uri="{FF2B5EF4-FFF2-40B4-BE49-F238E27FC236}">
                        <a16:creationId xmlns:a16="http://schemas.microsoft.com/office/drawing/2014/main" id="{7637D4B7-CF9E-4CFA-A616-4663E9CDE1BD}"/>
                      </a:ext>
                    </a:extLst>
                  </p:cNvPr>
                  <p:cNvGrpSpPr/>
                  <p:nvPr/>
                </p:nvGrpSpPr>
                <p:grpSpPr>
                  <a:xfrm>
                    <a:off x="8422463" y="-1181099"/>
                    <a:ext cx="671650" cy="841279"/>
                    <a:chOff x="8422463" y="-1181099"/>
                    <a:chExt cx="671650" cy="841279"/>
                  </a:xfrm>
                </p:grpSpPr>
                <p:grpSp>
                  <p:nvGrpSpPr>
                    <p:cNvPr id="4754" name="Graphic 4">
                      <a:extLst>
                        <a:ext uri="{FF2B5EF4-FFF2-40B4-BE49-F238E27FC236}">
                          <a16:creationId xmlns:a16="http://schemas.microsoft.com/office/drawing/2014/main" id="{0F4F9BE1-EE74-4D4B-A732-BDBEAC1DFBF3}"/>
                        </a:ext>
                      </a:extLst>
                    </p:cNvPr>
                    <p:cNvGrpSpPr/>
                    <p:nvPr/>
                  </p:nvGrpSpPr>
                  <p:grpSpPr>
                    <a:xfrm>
                      <a:off x="8422463" y="-1181099"/>
                      <a:ext cx="671650" cy="574870"/>
                      <a:chOff x="8422463" y="-1181099"/>
                      <a:chExt cx="671650" cy="574870"/>
                    </a:xfrm>
                  </p:grpSpPr>
                  <p:sp>
                    <p:nvSpPr>
                      <p:cNvPr id="4759" name="Freeform: Shape 4758">
                        <a:extLst>
                          <a:ext uri="{FF2B5EF4-FFF2-40B4-BE49-F238E27FC236}">
                            <a16:creationId xmlns:a16="http://schemas.microsoft.com/office/drawing/2014/main" id="{5F16F233-04CD-4D9A-95A1-558A895BDDBD}"/>
                          </a:ext>
                        </a:extLst>
                      </p:cNvPr>
                      <p:cNvSpPr/>
                      <p:nvPr/>
                    </p:nvSpPr>
                    <p:spPr>
                      <a:xfrm>
                        <a:off x="8437679" y="-1086502"/>
                        <a:ext cx="334717" cy="199062"/>
                      </a:xfrm>
                      <a:custGeom>
                        <a:avLst/>
                        <a:gdLst>
                          <a:gd name="connsiteX0" fmla="*/ 190958 w 334717"/>
                          <a:gd name="connsiteY0" fmla="*/ 122638 h 199062"/>
                          <a:gd name="connsiteX1" fmla="*/ 100566 w 334717"/>
                          <a:gd name="connsiteY1" fmla="*/ 72451 h 199062"/>
                          <a:gd name="connsiteX2" fmla="*/ 8 w 334717"/>
                          <a:gd name="connsiteY2" fmla="*/ 54959 h 199062"/>
                          <a:gd name="connsiteX3" fmla="*/ 13516 w 334717"/>
                          <a:gd name="connsiteY3" fmla="*/ 38428 h 199062"/>
                          <a:gd name="connsiteX4" fmla="*/ 106198 w 334717"/>
                          <a:gd name="connsiteY4" fmla="*/ 2711 h 199062"/>
                          <a:gd name="connsiteX5" fmla="*/ 135276 w 334717"/>
                          <a:gd name="connsiteY5" fmla="*/ 1016 h 199062"/>
                          <a:gd name="connsiteX6" fmla="*/ 156111 w 334717"/>
                          <a:gd name="connsiteY6" fmla="*/ 11319 h 199062"/>
                          <a:gd name="connsiteX7" fmla="*/ 227179 w 334717"/>
                          <a:gd name="connsiteY7" fmla="*/ 73870 h 199062"/>
                          <a:gd name="connsiteX8" fmla="*/ 323662 w 334717"/>
                          <a:gd name="connsiteY8" fmla="*/ 169895 h 199062"/>
                          <a:gd name="connsiteX9" fmla="*/ 334697 w 334717"/>
                          <a:gd name="connsiteY9" fmla="*/ 188120 h 199062"/>
                          <a:gd name="connsiteX10" fmla="*/ 321280 w 334717"/>
                          <a:gd name="connsiteY10" fmla="*/ 198698 h 199062"/>
                          <a:gd name="connsiteX11" fmla="*/ 190958 w 334717"/>
                          <a:gd name="connsiteY11" fmla="*/ 122638 h 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717" h="199062">
                            <a:moveTo>
                              <a:pt x="190958" y="122638"/>
                            </a:moveTo>
                            <a:cubicBezTo>
                              <a:pt x="161056" y="105466"/>
                              <a:pt x="132116" y="86417"/>
                              <a:pt x="100566" y="72451"/>
                            </a:cubicBezTo>
                            <a:cubicBezTo>
                              <a:pt x="69015" y="58530"/>
                              <a:pt x="34122" y="49830"/>
                              <a:pt x="8" y="54959"/>
                            </a:cubicBezTo>
                            <a:cubicBezTo>
                              <a:pt x="-267" y="47449"/>
                              <a:pt x="6968" y="42137"/>
                              <a:pt x="13516" y="38428"/>
                            </a:cubicBezTo>
                            <a:cubicBezTo>
                              <a:pt x="42456" y="22126"/>
                              <a:pt x="73778" y="10037"/>
                              <a:pt x="106198" y="2711"/>
                            </a:cubicBezTo>
                            <a:cubicBezTo>
                              <a:pt x="115768" y="558"/>
                              <a:pt x="125751" y="-1182"/>
                              <a:pt x="135276" y="1016"/>
                            </a:cubicBezTo>
                            <a:cubicBezTo>
                              <a:pt x="142877" y="2802"/>
                              <a:pt x="149654" y="6923"/>
                              <a:pt x="156111" y="11319"/>
                            </a:cubicBezTo>
                            <a:cubicBezTo>
                              <a:pt x="182212" y="29132"/>
                              <a:pt x="204787" y="51570"/>
                              <a:pt x="227179" y="73870"/>
                            </a:cubicBezTo>
                            <a:cubicBezTo>
                              <a:pt x="259324" y="105879"/>
                              <a:pt x="291470" y="137887"/>
                              <a:pt x="323662" y="169895"/>
                            </a:cubicBezTo>
                            <a:cubicBezTo>
                              <a:pt x="328836" y="175024"/>
                              <a:pt x="334331" y="180885"/>
                              <a:pt x="334697" y="188120"/>
                            </a:cubicBezTo>
                            <a:cubicBezTo>
                              <a:pt x="335155" y="196591"/>
                              <a:pt x="327874" y="200300"/>
                              <a:pt x="321280" y="198698"/>
                            </a:cubicBezTo>
                            <a:cubicBezTo>
                              <a:pt x="322425" y="167697"/>
                              <a:pt x="216738" y="137429"/>
                              <a:pt x="190958" y="122638"/>
                            </a:cubicBezTo>
                            <a:close/>
                          </a:path>
                        </a:pathLst>
                      </a:custGeom>
                      <a:solidFill>
                        <a:srgbClr val="EAE7E8"/>
                      </a:solidFill>
                      <a:ln w="4577" cap="flat">
                        <a:noFill/>
                        <a:prstDash val="solid"/>
                        <a:miter/>
                      </a:ln>
                    </p:spPr>
                    <p:txBody>
                      <a:bodyPr rtlCol="0" anchor="ctr"/>
                      <a:lstStyle/>
                      <a:p>
                        <a:endParaRPr lang="th-TH"/>
                      </a:p>
                    </p:txBody>
                  </p:sp>
                  <p:sp>
                    <p:nvSpPr>
                      <p:cNvPr id="4760" name="Freeform: Shape 4759">
                        <a:extLst>
                          <a:ext uri="{FF2B5EF4-FFF2-40B4-BE49-F238E27FC236}">
                            <a16:creationId xmlns:a16="http://schemas.microsoft.com/office/drawing/2014/main" id="{E19443FF-C7EB-4428-AAA1-B6B280A6C78F}"/>
                          </a:ext>
                        </a:extLst>
                      </p:cNvPr>
                      <p:cNvSpPr/>
                      <p:nvPr/>
                    </p:nvSpPr>
                    <p:spPr>
                      <a:xfrm>
                        <a:off x="8422463" y="-1052218"/>
                        <a:ext cx="344051" cy="156230"/>
                      </a:xfrm>
                      <a:custGeom>
                        <a:avLst/>
                        <a:gdLst>
                          <a:gd name="connsiteX0" fmla="*/ 344052 w 344051"/>
                          <a:gd name="connsiteY0" fmla="*/ 156216 h 156230"/>
                          <a:gd name="connsiteX1" fmla="*/ 160245 w 344051"/>
                          <a:gd name="connsiteY1" fmla="*/ 88949 h 156230"/>
                          <a:gd name="connsiteX2" fmla="*/ 75348 w 344051"/>
                          <a:gd name="connsiteY2" fmla="*/ 55475 h 156230"/>
                          <a:gd name="connsiteX3" fmla="*/ 2723 w 344051"/>
                          <a:gd name="connsiteY3" fmla="*/ 32305 h 156230"/>
                          <a:gd name="connsiteX4" fmla="*/ 52818 w 344051"/>
                          <a:gd name="connsiteY4" fmla="*/ 1991 h 156230"/>
                          <a:gd name="connsiteX5" fmla="*/ 173250 w 344051"/>
                          <a:gd name="connsiteY5" fmla="*/ 41371 h 156230"/>
                          <a:gd name="connsiteX6" fmla="*/ 344052 w 344051"/>
                          <a:gd name="connsiteY6" fmla="*/ 156216 h 15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051" h="156230">
                            <a:moveTo>
                              <a:pt x="344052" y="156216"/>
                            </a:moveTo>
                            <a:cubicBezTo>
                              <a:pt x="303298" y="157178"/>
                              <a:pt x="239464" y="107723"/>
                              <a:pt x="160245" y="88949"/>
                            </a:cubicBezTo>
                            <a:cubicBezTo>
                              <a:pt x="130664" y="81943"/>
                              <a:pt x="103738" y="66419"/>
                              <a:pt x="75348" y="55475"/>
                            </a:cubicBezTo>
                            <a:cubicBezTo>
                              <a:pt x="62480" y="50530"/>
                              <a:pt x="9408" y="41646"/>
                              <a:pt x="2723" y="32305"/>
                            </a:cubicBezTo>
                            <a:cubicBezTo>
                              <a:pt x="-11656" y="12340"/>
                              <a:pt x="34731" y="5379"/>
                              <a:pt x="52818" y="1991"/>
                            </a:cubicBezTo>
                            <a:cubicBezTo>
                              <a:pt x="104563" y="-7763"/>
                              <a:pt x="126772" y="20399"/>
                              <a:pt x="173250" y="41371"/>
                            </a:cubicBezTo>
                            <a:cubicBezTo>
                              <a:pt x="272846" y="86247"/>
                              <a:pt x="289011" y="134465"/>
                              <a:pt x="344052" y="156216"/>
                            </a:cubicBezTo>
                            <a:close/>
                          </a:path>
                        </a:pathLst>
                      </a:custGeom>
                      <a:solidFill>
                        <a:srgbClr val="C2BFC0"/>
                      </a:solidFill>
                      <a:ln w="4577" cap="flat">
                        <a:noFill/>
                        <a:prstDash val="solid"/>
                        <a:miter/>
                      </a:ln>
                    </p:spPr>
                    <p:txBody>
                      <a:bodyPr rtlCol="0" anchor="ctr"/>
                      <a:lstStyle/>
                      <a:p>
                        <a:endParaRPr lang="th-TH"/>
                      </a:p>
                    </p:txBody>
                  </p:sp>
                  <p:sp>
                    <p:nvSpPr>
                      <p:cNvPr id="4761" name="Freeform: Shape 4760">
                        <a:extLst>
                          <a:ext uri="{FF2B5EF4-FFF2-40B4-BE49-F238E27FC236}">
                            <a16:creationId xmlns:a16="http://schemas.microsoft.com/office/drawing/2014/main" id="{891EB574-5B72-498D-AFCE-8BFBC2247293}"/>
                          </a:ext>
                        </a:extLst>
                      </p:cNvPr>
                      <p:cNvSpPr/>
                      <p:nvPr/>
                    </p:nvSpPr>
                    <p:spPr>
                      <a:xfrm>
                        <a:off x="8564210" y="-1158173"/>
                        <a:ext cx="236409" cy="274607"/>
                      </a:xfrm>
                      <a:custGeom>
                        <a:avLst/>
                        <a:gdLst>
                          <a:gd name="connsiteX0" fmla="*/ 149782 w 236409"/>
                          <a:gd name="connsiteY0" fmla="*/ 224165 h 274607"/>
                          <a:gd name="connsiteX1" fmla="*/ 228 w 236409"/>
                          <a:gd name="connsiteY1" fmla="*/ 16868 h 274607"/>
                          <a:gd name="connsiteX2" fmla="*/ 1327 w 236409"/>
                          <a:gd name="connsiteY2" fmla="*/ 7892 h 274607"/>
                          <a:gd name="connsiteX3" fmla="*/ 8562 w 236409"/>
                          <a:gd name="connsiteY3" fmla="*/ 3268 h 274607"/>
                          <a:gd name="connsiteX4" fmla="*/ 100099 w 236409"/>
                          <a:gd name="connsiteY4" fmla="*/ 22729 h 274607"/>
                          <a:gd name="connsiteX5" fmla="*/ 213753 w 236409"/>
                          <a:gd name="connsiteY5" fmla="*/ 112297 h 274607"/>
                          <a:gd name="connsiteX6" fmla="*/ 236282 w 236409"/>
                          <a:gd name="connsiteY6" fmla="*/ 223433 h 274607"/>
                          <a:gd name="connsiteX7" fmla="*/ 207205 w 236409"/>
                          <a:gd name="connsiteY7" fmla="*/ 271972 h 274607"/>
                          <a:gd name="connsiteX8" fmla="*/ 192185 w 236409"/>
                          <a:gd name="connsiteY8" fmla="*/ 245825 h 274607"/>
                          <a:gd name="connsiteX9" fmla="*/ 149782 w 236409"/>
                          <a:gd name="connsiteY9" fmla="*/ 224165 h 274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09" h="274607">
                            <a:moveTo>
                              <a:pt x="149782" y="224165"/>
                            </a:moveTo>
                            <a:cubicBezTo>
                              <a:pt x="68549" y="187349"/>
                              <a:pt x="9523" y="105566"/>
                              <a:pt x="228" y="16868"/>
                            </a:cubicBezTo>
                            <a:cubicBezTo>
                              <a:pt x="-93" y="13800"/>
                              <a:pt x="-322" y="10457"/>
                              <a:pt x="1327" y="7892"/>
                            </a:cubicBezTo>
                            <a:cubicBezTo>
                              <a:pt x="2884" y="5420"/>
                              <a:pt x="5768" y="4183"/>
                              <a:pt x="8562" y="3268"/>
                            </a:cubicBezTo>
                            <a:cubicBezTo>
                              <a:pt x="39013" y="-6761"/>
                              <a:pt x="71525" y="8167"/>
                              <a:pt x="100099" y="22729"/>
                            </a:cubicBezTo>
                            <a:cubicBezTo>
                              <a:pt x="143784" y="44938"/>
                              <a:pt x="189896" y="69482"/>
                              <a:pt x="213753" y="112297"/>
                            </a:cubicBezTo>
                            <a:cubicBezTo>
                              <a:pt x="232299" y="145633"/>
                              <a:pt x="234497" y="185288"/>
                              <a:pt x="236282" y="223433"/>
                            </a:cubicBezTo>
                            <a:cubicBezTo>
                              <a:pt x="237244" y="244268"/>
                              <a:pt x="233215" y="285388"/>
                              <a:pt x="207205" y="271972"/>
                            </a:cubicBezTo>
                            <a:cubicBezTo>
                              <a:pt x="201344" y="268949"/>
                              <a:pt x="197635" y="251228"/>
                              <a:pt x="192185" y="245825"/>
                            </a:cubicBezTo>
                            <a:cubicBezTo>
                              <a:pt x="181287" y="234926"/>
                              <a:pt x="163520" y="230347"/>
                              <a:pt x="149782" y="224165"/>
                            </a:cubicBezTo>
                            <a:close/>
                          </a:path>
                        </a:pathLst>
                      </a:custGeom>
                      <a:solidFill>
                        <a:srgbClr val="F6F3F4"/>
                      </a:solidFill>
                      <a:ln w="4577" cap="flat">
                        <a:noFill/>
                        <a:prstDash val="solid"/>
                        <a:miter/>
                      </a:ln>
                    </p:spPr>
                    <p:txBody>
                      <a:bodyPr rtlCol="0" anchor="ctr"/>
                      <a:lstStyle/>
                      <a:p>
                        <a:endParaRPr lang="th-TH"/>
                      </a:p>
                    </p:txBody>
                  </p:sp>
                  <p:sp>
                    <p:nvSpPr>
                      <p:cNvPr id="4762" name="Freeform: Shape 4761">
                        <a:extLst>
                          <a:ext uri="{FF2B5EF4-FFF2-40B4-BE49-F238E27FC236}">
                            <a16:creationId xmlns:a16="http://schemas.microsoft.com/office/drawing/2014/main" id="{BEBCF5E6-1680-4F2D-914F-2D8A2CFED4BA}"/>
                          </a:ext>
                        </a:extLst>
                      </p:cNvPr>
                      <p:cNvSpPr/>
                      <p:nvPr/>
                    </p:nvSpPr>
                    <p:spPr>
                      <a:xfrm>
                        <a:off x="8570699" y="-1150601"/>
                        <a:ext cx="216548" cy="262934"/>
                      </a:xfrm>
                      <a:custGeom>
                        <a:avLst/>
                        <a:gdLst>
                          <a:gd name="connsiteX0" fmla="*/ 169074 w 216548"/>
                          <a:gd name="connsiteY0" fmla="*/ 96574 h 262934"/>
                          <a:gd name="connsiteX1" fmla="*/ 115864 w 216548"/>
                          <a:gd name="connsiteY1" fmla="*/ 56369 h 262934"/>
                          <a:gd name="connsiteX2" fmla="*/ 470 w 216548"/>
                          <a:gd name="connsiteY2" fmla="*/ 0 h 262934"/>
                          <a:gd name="connsiteX3" fmla="*/ 49054 w 216548"/>
                          <a:gd name="connsiteY3" fmla="*/ 77204 h 262934"/>
                          <a:gd name="connsiteX4" fmla="*/ 109362 w 216548"/>
                          <a:gd name="connsiteY4" fmla="*/ 132108 h 262934"/>
                          <a:gd name="connsiteX5" fmla="*/ 176629 w 216548"/>
                          <a:gd name="connsiteY5" fmla="*/ 223508 h 262934"/>
                          <a:gd name="connsiteX6" fmla="*/ 207630 w 216548"/>
                          <a:gd name="connsiteY6" fmla="*/ 262934 h 262934"/>
                          <a:gd name="connsiteX7" fmla="*/ 169074 w 216548"/>
                          <a:gd name="connsiteY7" fmla="*/ 96574 h 26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48" h="262934">
                            <a:moveTo>
                              <a:pt x="169074" y="96574"/>
                            </a:moveTo>
                            <a:cubicBezTo>
                              <a:pt x="153871" y="80272"/>
                              <a:pt x="135005" y="67817"/>
                              <a:pt x="115864" y="56369"/>
                            </a:cubicBezTo>
                            <a:cubicBezTo>
                              <a:pt x="79048" y="34389"/>
                              <a:pt x="40446" y="15523"/>
                              <a:pt x="470" y="0"/>
                            </a:cubicBezTo>
                            <a:cubicBezTo>
                              <a:pt x="-4018" y="31550"/>
                              <a:pt x="24510" y="56919"/>
                              <a:pt x="49054" y="77204"/>
                            </a:cubicBezTo>
                            <a:cubicBezTo>
                              <a:pt x="70027" y="94513"/>
                              <a:pt x="90129" y="112876"/>
                              <a:pt x="109362" y="132108"/>
                            </a:cubicBezTo>
                            <a:cubicBezTo>
                              <a:pt x="136241" y="159034"/>
                              <a:pt x="161793" y="188477"/>
                              <a:pt x="176629" y="223508"/>
                            </a:cubicBezTo>
                            <a:cubicBezTo>
                              <a:pt x="183315" y="239306"/>
                              <a:pt x="189955" y="257760"/>
                              <a:pt x="207630" y="262934"/>
                            </a:cubicBezTo>
                            <a:cubicBezTo>
                              <a:pt x="232037" y="217234"/>
                              <a:pt x="202089" y="131971"/>
                              <a:pt x="169074" y="96574"/>
                            </a:cubicBezTo>
                            <a:close/>
                          </a:path>
                        </a:pathLst>
                      </a:custGeom>
                      <a:solidFill>
                        <a:srgbClr val="EAE7E8"/>
                      </a:solidFill>
                      <a:ln w="4577" cap="flat">
                        <a:noFill/>
                        <a:prstDash val="solid"/>
                        <a:miter/>
                      </a:ln>
                    </p:spPr>
                    <p:txBody>
                      <a:bodyPr rtlCol="0" anchor="ctr"/>
                      <a:lstStyle/>
                      <a:p>
                        <a:endParaRPr lang="th-TH"/>
                      </a:p>
                    </p:txBody>
                  </p:sp>
                  <p:sp>
                    <p:nvSpPr>
                      <p:cNvPr id="4763" name="Freeform: Shape 4762">
                        <a:extLst>
                          <a:ext uri="{FF2B5EF4-FFF2-40B4-BE49-F238E27FC236}">
                            <a16:creationId xmlns:a16="http://schemas.microsoft.com/office/drawing/2014/main" id="{AFF4C72C-55DE-4380-B2DD-3FF2925F318A}"/>
                          </a:ext>
                        </a:extLst>
                      </p:cNvPr>
                      <p:cNvSpPr/>
                      <p:nvPr/>
                    </p:nvSpPr>
                    <p:spPr>
                      <a:xfrm>
                        <a:off x="8568330" y="-1149960"/>
                        <a:ext cx="193514" cy="201390"/>
                      </a:xfrm>
                      <a:custGeom>
                        <a:avLst/>
                        <a:gdLst>
                          <a:gd name="connsiteX0" fmla="*/ 37366 w 193514"/>
                          <a:gd name="connsiteY0" fmla="*/ 44143 h 201390"/>
                          <a:gd name="connsiteX1" fmla="*/ 0 w 193514"/>
                          <a:gd name="connsiteY1" fmla="*/ 0 h 201390"/>
                          <a:gd name="connsiteX2" fmla="*/ 25460 w 193514"/>
                          <a:gd name="connsiteY2" fmla="*/ 10166 h 201390"/>
                          <a:gd name="connsiteX3" fmla="*/ 193515 w 193514"/>
                          <a:gd name="connsiteY3" fmla="*/ 201391 h 201390"/>
                          <a:gd name="connsiteX4" fmla="*/ 37366 w 193514"/>
                          <a:gd name="connsiteY4" fmla="*/ 44143 h 20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14" h="201390">
                            <a:moveTo>
                              <a:pt x="37366" y="44143"/>
                            </a:moveTo>
                            <a:cubicBezTo>
                              <a:pt x="20698" y="32924"/>
                              <a:pt x="870" y="20057"/>
                              <a:pt x="0" y="0"/>
                            </a:cubicBezTo>
                            <a:cubicBezTo>
                              <a:pt x="9067" y="1420"/>
                              <a:pt x="17447" y="5678"/>
                              <a:pt x="25460" y="10166"/>
                            </a:cubicBezTo>
                            <a:cubicBezTo>
                              <a:pt x="97994" y="50645"/>
                              <a:pt x="166589" y="121576"/>
                              <a:pt x="193515" y="201391"/>
                            </a:cubicBezTo>
                            <a:cubicBezTo>
                              <a:pt x="134856" y="159354"/>
                              <a:pt x="99871" y="86225"/>
                              <a:pt x="37366" y="44143"/>
                            </a:cubicBezTo>
                            <a:close/>
                          </a:path>
                        </a:pathLst>
                      </a:custGeom>
                      <a:solidFill>
                        <a:srgbClr val="EAE7E8"/>
                      </a:solidFill>
                      <a:ln w="4577" cap="flat">
                        <a:noFill/>
                        <a:prstDash val="solid"/>
                        <a:miter/>
                      </a:ln>
                    </p:spPr>
                    <p:txBody>
                      <a:bodyPr rtlCol="0" anchor="ctr"/>
                      <a:lstStyle/>
                      <a:p>
                        <a:endParaRPr lang="th-TH"/>
                      </a:p>
                    </p:txBody>
                  </p:sp>
                  <p:sp>
                    <p:nvSpPr>
                      <p:cNvPr id="4764" name="Freeform: Shape 4763">
                        <a:extLst>
                          <a:ext uri="{FF2B5EF4-FFF2-40B4-BE49-F238E27FC236}">
                            <a16:creationId xmlns:a16="http://schemas.microsoft.com/office/drawing/2014/main" id="{45E03E41-55F7-4B46-A5BD-BB650D33D8CE}"/>
                          </a:ext>
                        </a:extLst>
                      </p:cNvPr>
                      <p:cNvSpPr/>
                      <p:nvPr/>
                    </p:nvSpPr>
                    <p:spPr>
                      <a:xfrm>
                        <a:off x="8792250" y="-1181099"/>
                        <a:ext cx="209151" cy="287524"/>
                      </a:xfrm>
                      <a:custGeom>
                        <a:avLst/>
                        <a:gdLst>
                          <a:gd name="connsiteX0" fmla="*/ 17126 w 209151"/>
                          <a:gd name="connsiteY0" fmla="*/ 270948 h 287524"/>
                          <a:gd name="connsiteX1" fmla="*/ 26513 w 209151"/>
                          <a:gd name="connsiteY1" fmla="*/ 236055 h 287524"/>
                          <a:gd name="connsiteX2" fmla="*/ 35580 w 209151"/>
                          <a:gd name="connsiteY2" fmla="*/ 148410 h 287524"/>
                          <a:gd name="connsiteX3" fmla="*/ 41624 w 209151"/>
                          <a:gd name="connsiteY3" fmla="*/ 108526 h 287524"/>
                          <a:gd name="connsiteX4" fmla="*/ 178083 w 209151"/>
                          <a:gd name="connsiteY4" fmla="*/ 0 h 287524"/>
                          <a:gd name="connsiteX5" fmla="*/ 207756 w 209151"/>
                          <a:gd name="connsiteY5" fmla="*/ 99230 h 287524"/>
                          <a:gd name="connsiteX6" fmla="*/ 176572 w 209151"/>
                          <a:gd name="connsiteY6" fmla="*/ 162926 h 287524"/>
                          <a:gd name="connsiteX7" fmla="*/ 123133 w 209151"/>
                          <a:gd name="connsiteY7" fmla="*/ 230377 h 287524"/>
                          <a:gd name="connsiteX8" fmla="*/ 0 w 209151"/>
                          <a:gd name="connsiteY8" fmla="*/ 287524 h 287524"/>
                          <a:gd name="connsiteX9" fmla="*/ 17126 w 209151"/>
                          <a:gd name="connsiteY9" fmla="*/ 270948 h 28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151" h="287524">
                            <a:moveTo>
                              <a:pt x="17126" y="270948"/>
                            </a:moveTo>
                            <a:cubicBezTo>
                              <a:pt x="23811" y="260782"/>
                              <a:pt x="25277" y="248144"/>
                              <a:pt x="26513" y="236055"/>
                            </a:cubicBezTo>
                            <a:cubicBezTo>
                              <a:pt x="29535" y="206840"/>
                              <a:pt x="32558" y="177625"/>
                              <a:pt x="35580" y="148410"/>
                            </a:cubicBezTo>
                            <a:cubicBezTo>
                              <a:pt x="36953" y="135039"/>
                              <a:pt x="38373" y="121622"/>
                              <a:pt x="41624" y="108526"/>
                            </a:cubicBezTo>
                            <a:cubicBezTo>
                              <a:pt x="56735" y="47898"/>
                              <a:pt x="115577" y="1053"/>
                              <a:pt x="178083" y="0"/>
                            </a:cubicBezTo>
                            <a:cubicBezTo>
                              <a:pt x="198277" y="29123"/>
                              <a:pt x="214029" y="64337"/>
                              <a:pt x="207756" y="99230"/>
                            </a:cubicBezTo>
                            <a:cubicBezTo>
                              <a:pt x="203543" y="122675"/>
                              <a:pt x="189897" y="143190"/>
                              <a:pt x="176572" y="162926"/>
                            </a:cubicBezTo>
                            <a:cubicBezTo>
                              <a:pt x="160499" y="186737"/>
                              <a:pt x="144197" y="210824"/>
                              <a:pt x="123133" y="230377"/>
                            </a:cubicBezTo>
                            <a:cubicBezTo>
                              <a:pt x="90209" y="261011"/>
                              <a:pt x="44555" y="281754"/>
                              <a:pt x="0" y="287524"/>
                            </a:cubicBezTo>
                            <a:cubicBezTo>
                              <a:pt x="5541" y="283128"/>
                              <a:pt x="12913" y="277359"/>
                              <a:pt x="17126" y="270948"/>
                            </a:cubicBezTo>
                            <a:close/>
                          </a:path>
                        </a:pathLst>
                      </a:custGeom>
                      <a:solidFill>
                        <a:srgbClr val="EAE7E8"/>
                      </a:solidFill>
                      <a:ln w="4577" cap="flat">
                        <a:noFill/>
                        <a:prstDash val="solid"/>
                        <a:miter/>
                      </a:ln>
                    </p:spPr>
                    <p:txBody>
                      <a:bodyPr rtlCol="0" anchor="ctr"/>
                      <a:lstStyle/>
                      <a:p>
                        <a:endParaRPr lang="th-TH"/>
                      </a:p>
                    </p:txBody>
                  </p:sp>
                  <p:sp>
                    <p:nvSpPr>
                      <p:cNvPr id="4765" name="Freeform: Shape 4764">
                        <a:extLst>
                          <a:ext uri="{FF2B5EF4-FFF2-40B4-BE49-F238E27FC236}">
                            <a16:creationId xmlns:a16="http://schemas.microsoft.com/office/drawing/2014/main" id="{970AB950-BC0F-4667-97D9-FD4304AB43F0}"/>
                          </a:ext>
                        </a:extLst>
                      </p:cNvPr>
                      <p:cNvSpPr/>
                      <p:nvPr/>
                    </p:nvSpPr>
                    <p:spPr>
                      <a:xfrm>
                        <a:off x="8814321" y="-1099515"/>
                        <a:ext cx="279792" cy="210472"/>
                      </a:xfrm>
                      <a:custGeom>
                        <a:avLst/>
                        <a:gdLst>
                          <a:gd name="connsiteX0" fmla="*/ 197911 w 279792"/>
                          <a:gd name="connsiteY0" fmla="*/ 132766 h 210472"/>
                          <a:gd name="connsiteX1" fmla="*/ 279740 w 279792"/>
                          <a:gd name="connsiteY1" fmla="*/ 520 h 210472"/>
                          <a:gd name="connsiteX2" fmla="*/ 198826 w 279792"/>
                          <a:gd name="connsiteY2" fmla="*/ 38848 h 210472"/>
                          <a:gd name="connsiteX3" fmla="*/ 142961 w 279792"/>
                          <a:gd name="connsiteY3" fmla="*/ 113396 h 210472"/>
                          <a:gd name="connsiteX4" fmla="*/ 112830 w 279792"/>
                          <a:gd name="connsiteY4" fmla="*/ 142336 h 210472"/>
                          <a:gd name="connsiteX5" fmla="*/ 56736 w 279792"/>
                          <a:gd name="connsiteY5" fmla="*/ 182495 h 210472"/>
                          <a:gd name="connsiteX6" fmla="*/ 0 w 279792"/>
                          <a:gd name="connsiteY6" fmla="*/ 206765 h 210472"/>
                          <a:gd name="connsiteX7" fmla="*/ 197911 w 279792"/>
                          <a:gd name="connsiteY7" fmla="*/ 132766 h 2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792" h="210472">
                            <a:moveTo>
                              <a:pt x="197911" y="132766"/>
                            </a:moveTo>
                            <a:cubicBezTo>
                              <a:pt x="240085" y="99293"/>
                              <a:pt x="281480" y="54325"/>
                              <a:pt x="279740" y="520"/>
                            </a:cubicBezTo>
                            <a:cubicBezTo>
                              <a:pt x="248922" y="-3418"/>
                              <a:pt x="219433" y="15540"/>
                              <a:pt x="198826" y="38848"/>
                            </a:cubicBezTo>
                            <a:cubicBezTo>
                              <a:pt x="178266" y="62110"/>
                              <a:pt x="163567" y="90134"/>
                              <a:pt x="142961" y="113396"/>
                            </a:cubicBezTo>
                            <a:cubicBezTo>
                              <a:pt x="133711" y="123837"/>
                              <a:pt x="123362" y="133224"/>
                              <a:pt x="112830" y="142336"/>
                            </a:cubicBezTo>
                            <a:cubicBezTo>
                              <a:pt x="95475" y="157310"/>
                              <a:pt x="77113" y="171826"/>
                              <a:pt x="56736" y="182495"/>
                            </a:cubicBezTo>
                            <a:cubicBezTo>
                              <a:pt x="39564" y="191516"/>
                              <a:pt x="11631" y="194447"/>
                              <a:pt x="0" y="206765"/>
                            </a:cubicBezTo>
                            <a:cubicBezTo>
                              <a:pt x="66901" y="224990"/>
                              <a:pt x="148364" y="172147"/>
                              <a:pt x="197911" y="132766"/>
                            </a:cubicBezTo>
                            <a:close/>
                          </a:path>
                        </a:pathLst>
                      </a:custGeom>
                      <a:solidFill>
                        <a:srgbClr val="E1DEDF"/>
                      </a:solidFill>
                      <a:ln w="4577" cap="flat">
                        <a:noFill/>
                        <a:prstDash val="solid"/>
                        <a:miter/>
                      </a:ln>
                    </p:spPr>
                    <p:txBody>
                      <a:bodyPr rtlCol="0" anchor="ctr"/>
                      <a:lstStyle/>
                      <a:p>
                        <a:endParaRPr lang="th-TH"/>
                      </a:p>
                    </p:txBody>
                  </p:sp>
                  <p:sp>
                    <p:nvSpPr>
                      <p:cNvPr id="4766" name="Freeform: Shape 4765">
                        <a:extLst>
                          <a:ext uri="{FF2B5EF4-FFF2-40B4-BE49-F238E27FC236}">
                            <a16:creationId xmlns:a16="http://schemas.microsoft.com/office/drawing/2014/main" id="{6BD1394F-9392-4A85-AEA2-236AF672D79A}"/>
                          </a:ext>
                        </a:extLst>
                      </p:cNvPr>
                      <p:cNvSpPr/>
                      <p:nvPr/>
                    </p:nvSpPr>
                    <p:spPr>
                      <a:xfrm>
                        <a:off x="8831539" y="-1102795"/>
                        <a:ext cx="262189" cy="207847"/>
                      </a:xfrm>
                      <a:custGeom>
                        <a:avLst/>
                        <a:gdLst>
                          <a:gd name="connsiteX0" fmla="*/ 97902 w 262189"/>
                          <a:gd name="connsiteY0" fmla="*/ 178678 h 207847"/>
                          <a:gd name="connsiteX1" fmla="*/ 178999 w 262189"/>
                          <a:gd name="connsiteY1" fmla="*/ 98452 h 207847"/>
                          <a:gd name="connsiteX2" fmla="*/ 194385 w 262189"/>
                          <a:gd name="connsiteY2" fmla="*/ 68229 h 207847"/>
                          <a:gd name="connsiteX3" fmla="*/ 222638 w 262189"/>
                          <a:gd name="connsiteY3" fmla="*/ 41945 h 207847"/>
                          <a:gd name="connsiteX4" fmla="*/ 262110 w 262189"/>
                          <a:gd name="connsiteY4" fmla="*/ 0 h 207847"/>
                          <a:gd name="connsiteX5" fmla="*/ 222958 w 262189"/>
                          <a:gd name="connsiteY5" fmla="*/ 115532 h 207847"/>
                          <a:gd name="connsiteX6" fmla="*/ 111868 w 262189"/>
                          <a:gd name="connsiteY6" fmla="*/ 186417 h 207847"/>
                          <a:gd name="connsiteX7" fmla="*/ 0 w 262189"/>
                          <a:gd name="connsiteY7" fmla="*/ 207847 h 207847"/>
                          <a:gd name="connsiteX8" fmla="*/ 97902 w 262189"/>
                          <a:gd name="connsiteY8" fmla="*/ 178678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189" h="207847">
                            <a:moveTo>
                              <a:pt x="97902" y="178678"/>
                            </a:moveTo>
                            <a:cubicBezTo>
                              <a:pt x="132291" y="160957"/>
                              <a:pt x="162239" y="133299"/>
                              <a:pt x="178999" y="98452"/>
                            </a:cubicBezTo>
                            <a:cubicBezTo>
                              <a:pt x="183898" y="88240"/>
                              <a:pt x="187699" y="77387"/>
                              <a:pt x="194385" y="68229"/>
                            </a:cubicBezTo>
                            <a:cubicBezTo>
                              <a:pt x="201940" y="57789"/>
                              <a:pt x="212701" y="50187"/>
                              <a:pt x="222638" y="41945"/>
                            </a:cubicBezTo>
                            <a:cubicBezTo>
                              <a:pt x="237429" y="29627"/>
                              <a:pt x="250754" y="15523"/>
                              <a:pt x="262110" y="0"/>
                            </a:cubicBezTo>
                            <a:cubicBezTo>
                              <a:pt x="263392" y="41533"/>
                              <a:pt x="249197" y="83340"/>
                              <a:pt x="222958" y="115532"/>
                            </a:cubicBezTo>
                            <a:cubicBezTo>
                              <a:pt x="194843" y="150058"/>
                              <a:pt x="154225" y="172679"/>
                              <a:pt x="111868" y="186417"/>
                            </a:cubicBezTo>
                            <a:cubicBezTo>
                              <a:pt x="76472" y="197865"/>
                              <a:pt x="37045" y="206428"/>
                              <a:pt x="0" y="207847"/>
                            </a:cubicBezTo>
                            <a:cubicBezTo>
                              <a:pt x="32741" y="197040"/>
                              <a:pt x="66306" y="194934"/>
                              <a:pt x="97902" y="178678"/>
                            </a:cubicBezTo>
                            <a:close/>
                          </a:path>
                        </a:pathLst>
                      </a:custGeom>
                      <a:solidFill>
                        <a:srgbClr val="F5F2F3"/>
                      </a:solidFill>
                      <a:ln w="4577" cap="flat">
                        <a:noFill/>
                        <a:prstDash val="solid"/>
                        <a:miter/>
                      </a:ln>
                    </p:spPr>
                    <p:txBody>
                      <a:bodyPr rtlCol="0" anchor="ctr"/>
                      <a:lstStyle/>
                      <a:p>
                        <a:endParaRPr lang="th-TH"/>
                      </a:p>
                    </p:txBody>
                  </p:sp>
                  <p:sp>
                    <p:nvSpPr>
                      <p:cNvPr id="4767" name="Freeform: Shape 4766">
                        <a:extLst>
                          <a:ext uri="{FF2B5EF4-FFF2-40B4-BE49-F238E27FC236}">
                            <a16:creationId xmlns:a16="http://schemas.microsoft.com/office/drawing/2014/main" id="{6B54669C-D758-4772-BF93-058BDA70E0AD}"/>
                          </a:ext>
                        </a:extLst>
                      </p:cNvPr>
                      <p:cNvSpPr/>
                      <p:nvPr/>
                    </p:nvSpPr>
                    <p:spPr>
                      <a:xfrm>
                        <a:off x="8791654" y="-1049586"/>
                        <a:ext cx="256752" cy="163832"/>
                      </a:xfrm>
                      <a:custGeom>
                        <a:avLst/>
                        <a:gdLst>
                          <a:gd name="connsiteX0" fmla="*/ 201803 w 256752"/>
                          <a:gd name="connsiteY0" fmla="*/ 63558 h 163832"/>
                          <a:gd name="connsiteX1" fmla="*/ 218242 w 256752"/>
                          <a:gd name="connsiteY1" fmla="*/ 32832 h 163832"/>
                          <a:gd name="connsiteX2" fmla="*/ 256752 w 256752"/>
                          <a:gd name="connsiteY2" fmla="*/ 0 h 163832"/>
                          <a:gd name="connsiteX3" fmla="*/ 211739 w 256752"/>
                          <a:gd name="connsiteY3" fmla="*/ 35626 h 163832"/>
                          <a:gd name="connsiteX4" fmla="*/ 159217 w 256752"/>
                          <a:gd name="connsiteY4" fmla="*/ 103305 h 163832"/>
                          <a:gd name="connsiteX5" fmla="*/ 85218 w 256752"/>
                          <a:gd name="connsiteY5" fmla="*/ 142457 h 163832"/>
                          <a:gd name="connsiteX6" fmla="*/ 161506 w 256752"/>
                          <a:gd name="connsiteY6" fmla="*/ 68870 h 163832"/>
                          <a:gd name="connsiteX7" fmla="*/ 77204 w 256752"/>
                          <a:gd name="connsiteY7" fmla="*/ 127529 h 163832"/>
                          <a:gd name="connsiteX8" fmla="*/ 0 w 256752"/>
                          <a:gd name="connsiteY8" fmla="*/ 161094 h 163832"/>
                          <a:gd name="connsiteX9" fmla="*/ 201803 w 256752"/>
                          <a:gd name="connsiteY9" fmla="*/ 63558 h 16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752" h="163832">
                            <a:moveTo>
                              <a:pt x="201803" y="63558"/>
                            </a:moveTo>
                            <a:cubicBezTo>
                              <a:pt x="207572" y="53484"/>
                              <a:pt x="211922" y="42586"/>
                              <a:pt x="218242" y="32832"/>
                            </a:cubicBezTo>
                            <a:cubicBezTo>
                              <a:pt x="227583" y="18500"/>
                              <a:pt x="241137" y="6915"/>
                              <a:pt x="256752" y="0"/>
                            </a:cubicBezTo>
                            <a:cubicBezTo>
                              <a:pt x="237978" y="5220"/>
                              <a:pt x="223737" y="20331"/>
                              <a:pt x="211739" y="35626"/>
                            </a:cubicBezTo>
                            <a:cubicBezTo>
                              <a:pt x="194110" y="58109"/>
                              <a:pt x="178998" y="82653"/>
                              <a:pt x="159217" y="103305"/>
                            </a:cubicBezTo>
                            <a:cubicBezTo>
                              <a:pt x="139435" y="123957"/>
                              <a:pt x="113746" y="140809"/>
                              <a:pt x="85218" y="142457"/>
                            </a:cubicBezTo>
                            <a:cubicBezTo>
                              <a:pt x="114616" y="122538"/>
                              <a:pt x="140534" y="97536"/>
                              <a:pt x="161506" y="68870"/>
                            </a:cubicBezTo>
                            <a:cubicBezTo>
                              <a:pt x="148227" y="87004"/>
                              <a:pt x="98222" y="117089"/>
                              <a:pt x="77204" y="127529"/>
                            </a:cubicBezTo>
                            <a:cubicBezTo>
                              <a:pt x="53896" y="139114"/>
                              <a:pt x="13371" y="136138"/>
                              <a:pt x="0" y="161094"/>
                            </a:cubicBezTo>
                            <a:cubicBezTo>
                              <a:pt x="60399" y="177900"/>
                              <a:pt x="173091" y="113883"/>
                              <a:pt x="201803" y="63558"/>
                            </a:cubicBezTo>
                            <a:close/>
                          </a:path>
                        </a:pathLst>
                      </a:custGeom>
                      <a:solidFill>
                        <a:srgbClr val="838288"/>
                      </a:solidFill>
                      <a:ln w="4577" cap="flat">
                        <a:noFill/>
                        <a:prstDash val="solid"/>
                        <a:miter/>
                      </a:ln>
                    </p:spPr>
                    <p:txBody>
                      <a:bodyPr rtlCol="0" anchor="ctr"/>
                      <a:lstStyle/>
                      <a:p>
                        <a:endParaRPr lang="th-TH"/>
                      </a:p>
                    </p:txBody>
                  </p:sp>
                  <p:sp>
                    <p:nvSpPr>
                      <p:cNvPr id="4768" name="Freeform: Shape 4767">
                        <a:extLst>
                          <a:ext uri="{FF2B5EF4-FFF2-40B4-BE49-F238E27FC236}">
                            <a16:creationId xmlns:a16="http://schemas.microsoft.com/office/drawing/2014/main" id="{F719CE72-1C2C-4A30-994C-9F41A59C9309}"/>
                          </a:ext>
                        </a:extLst>
                      </p:cNvPr>
                      <p:cNvSpPr/>
                      <p:nvPr/>
                    </p:nvSpPr>
                    <p:spPr>
                      <a:xfrm>
                        <a:off x="8573138" y="-1084021"/>
                        <a:ext cx="187424" cy="185729"/>
                      </a:xfrm>
                      <a:custGeom>
                        <a:avLst/>
                        <a:gdLst>
                          <a:gd name="connsiteX0" fmla="*/ 85951 w 187424"/>
                          <a:gd name="connsiteY0" fmla="*/ 107015 h 185729"/>
                          <a:gd name="connsiteX1" fmla="*/ 0 w 187424"/>
                          <a:gd name="connsiteY1" fmla="*/ 0 h 185729"/>
                          <a:gd name="connsiteX2" fmla="*/ 111731 w 187424"/>
                          <a:gd name="connsiteY2" fmla="*/ 150104 h 185729"/>
                          <a:gd name="connsiteX3" fmla="*/ 187424 w 187424"/>
                          <a:gd name="connsiteY3" fmla="*/ 185730 h 185729"/>
                          <a:gd name="connsiteX4" fmla="*/ 85951 w 187424"/>
                          <a:gd name="connsiteY4" fmla="*/ 107015 h 18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424" h="185729">
                            <a:moveTo>
                              <a:pt x="85951" y="107015"/>
                            </a:moveTo>
                            <a:cubicBezTo>
                              <a:pt x="53027" y="75144"/>
                              <a:pt x="25781" y="37869"/>
                              <a:pt x="0" y="0"/>
                            </a:cubicBezTo>
                            <a:cubicBezTo>
                              <a:pt x="12181" y="62872"/>
                              <a:pt x="58338" y="114662"/>
                              <a:pt x="111731" y="150104"/>
                            </a:cubicBezTo>
                            <a:cubicBezTo>
                              <a:pt x="134718" y="165353"/>
                              <a:pt x="160407" y="179502"/>
                              <a:pt x="187424" y="185730"/>
                            </a:cubicBezTo>
                            <a:cubicBezTo>
                              <a:pt x="172130" y="156057"/>
                              <a:pt x="112189" y="132429"/>
                              <a:pt x="85951" y="107015"/>
                            </a:cubicBezTo>
                            <a:close/>
                          </a:path>
                        </a:pathLst>
                      </a:custGeom>
                      <a:solidFill>
                        <a:srgbClr val="838288"/>
                      </a:solidFill>
                      <a:ln w="4577" cap="flat">
                        <a:noFill/>
                        <a:prstDash val="solid"/>
                        <a:miter/>
                      </a:ln>
                    </p:spPr>
                    <p:txBody>
                      <a:bodyPr rtlCol="0" anchor="ctr"/>
                      <a:lstStyle/>
                      <a:p>
                        <a:endParaRPr lang="th-TH"/>
                      </a:p>
                    </p:txBody>
                  </p:sp>
                  <p:sp>
                    <p:nvSpPr>
                      <p:cNvPr id="4769" name="Freeform: Shape 4768">
                        <a:extLst>
                          <a:ext uri="{FF2B5EF4-FFF2-40B4-BE49-F238E27FC236}">
                            <a16:creationId xmlns:a16="http://schemas.microsoft.com/office/drawing/2014/main" id="{44A87580-FA83-40F3-B5E4-C457628984DA}"/>
                          </a:ext>
                        </a:extLst>
                      </p:cNvPr>
                      <p:cNvSpPr/>
                      <p:nvPr/>
                    </p:nvSpPr>
                    <p:spPr>
                      <a:xfrm>
                        <a:off x="8740780" y="-1110168"/>
                        <a:ext cx="105640" cy="209312"/>
                      </a:xfrm>
                      <a:custGeom>
                        <a:avLst/>
                        <a:gdLst>
                          <a:gd name="connsiteX0" fmla="*/ 0 w 105640"/>
                          <a:gd name="connsiteY0" fmla="*/ 13921 h 209312"/>
                          <a:gd name="connsiteX1" fmla="*/ 36450 w 105640"/>
                          <a:gd name="connsiteY1" fmla="*/ 40525 h 209312"/>
                          <a:gd name="connsiteX2" fmla="*/ 46249 w 105640"/>
                          <a:gd name="connsiteY2" fmla="*/ 9250 h 209312"/>
                          <a:gd name="connsiteX3" fmla="*/ 47303 w 105640"/>
                          <a:gd name="connsiteY3" fmla="*/ 62139 h 209312"/>
                          <a:gd name="connsiteX4" fmla="*/ 51973 w 105640"/>
                          <a:gd name="connsiteY4" fmla="*/ 73816 h 209312"/>
                          <a:gd name="connsiteX5" fmla="*/ 62368 w 105640"/>
                          <a:gd name="connsiteY5" fmla="*/ 69420 h 209312"/>
                          <a:gd name="connsiteX6" fmla="*/ 64154 w 105640"/>
                          <a:gd name="connsiteY6" fmla="*/ 57239 h 209312"/>
                          <a:gd name="connsiteX7" fmla="*/ 62872 w 105640"/>
                          <a:gd name="connsiteY7" fmla="*/ 6548 h 209312"/>
                          <a:gd name="connsiteX8" fmla="*/ 61727 w 105640"/>
                          <a:gd name="connsiteY8" fmla="*/ 82012 h 209312"/>
                          <a:gd name="connsiteX9" fmla="*/ 73495 w 105640"/>
                          <a:gd name="connsiteY9" fmla="*/ 7922 h 209312"/>
                          <a:gd name="connsiteX10" fmla="*/ 78670 w 105640"/>
                          <a:gd name="connsiteY10" fmla="*/ 78944 h 209312"/>
                          <a:gd name="connsiteX11" fmla="*/ 88332 w 105640"/>
                          <a:gd name="connsiteY11" fmla="*/ 37412 h 209312"/>
                          <a:gd name="connsiteX12" fmla="*/ 105641 w 105640"/>
                          <a:gd name="connsiteY12" fmla="*/ 0 h 209312"/>
                          <a:gd name="connsiteX13" fmla="*/ 92316 w 105640"/>
                          <a:gd name="connsiteY13" fmla="*/ 108480 h 209312"/>
                          <a:gd name="connsiteX14" fmla="*/ 70931 w 105640"/>
                          <a:gd name="connsiteY14" fmla="*/ 209313 h 209312"/>
                          <a:gd name="connsiteX15" fmla="*/ 52431 w 105640"/>
                          <a:gd name="connsiteY15" fmla="*/ 115120 h 209312"/>
                          <a:gd name="connsiteX16" fmla="*/ 0 w 105640"/>
                          <a:gd name="connsiteY16" fmla="*/ 13921 h 20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640" h="209312">
                            <a:moveTo>
                              <a:pt x="0" y="13921"/>
                            </a:moveTo>
                            <a:cubicBezTo>
                              <a:pt x="15432" y="17218"/>
                              <a:pt x="21064" y="44189"/>
                              <a:pt x="36450" y="40525"/>
                            </a:cubicBezTo>
                            <a:cubicBezTo>
                              <a:pt x="42128" y="31047"/>
                              <a:pt x="45517" y="20240"/>
                              <a:pt x="46249" y="9250"/>
                            </a:cubicBezTo>
                            <a:cubicBezTo>
                              <a:pt x="46616" y="26880"/>
                              <a:pt x="46936" y="44509"/>
                              <a:pt x="47303" y="62139"/>
                            </a:cubicBezTo>
                            <a:cubicBezTo>
                              <a:pt x="47394" y="66581"/>
                              <a:pt x="47990" y="71847"/>
                              <a:pt x="51973" y="73816"/>
                            </a:cubicBezTo>
                            <a:cubicBezTo>
                              <a:pt x="55683" y="75647"/>
                              <a:pt x="60399" y="73083"/>
                              <a:pt x="62368" y="69420"/>
                            </a:cubicBezTo>
                            <a:cubicBezTo>
                              <a:pt x="64337" y="65756"/>
                              <a:pt x="64245" y="61360"/>
                              <a:pt x="64154" y="57239"/>
                            </a:cubicBezTo>
                            <a:cubicBezTo>
                              <a:pt x="63742" y="40342"/>
                              <a:pt x="63284" y="23445"/>
                              <a:pt x="62872" y="6548"/>
                            </a:cubicBezTo>
                            <a:cubicBezTo>
                              <a:pt x="62505" y="31688"/>
                              <a:pt x="62139" y="56873"/>
                              <a:pt x="61727" y="82012"/>
                            </a:cubicBezTo>
                            <a:cubicBezTo>
                              <a:pt x="73450" y="59437"/>
                              <a:pt x="77662" y="33016"/>
                              <a:pt x="73495" y="7922"/>
                            </a:cubicBezTo>
                            <a:cubicBezTo>
                              <a:pt x="79769" y="30955"/>
                              <a:pt x="81554" y="55224"/>
                              <a:pt x="78670" y="78944"/>
                            </a:cubicBezTo>
                            <a:cubicBezTo>
                              <a:pt x="88744" y="68412"/>
                              <a:pt x="88103" y="52019"/>
                              <a:pt x="88332" y="37412"/>
                            </a:cubicBezTo>
                            <a:cubicBezTo>
                              <a:pt x="88561" y="22850"/>
                              <a:pt x="92178" y="5632"/>
                              <a:pt x="105641" y="0"/>
                            </a:cubicBezTo>
                            <a:cubicBezTo>
                              <a:pt x="93506" y="34664"/>
                              <a:pt x="88927" y="71893"/>
                              <a:pt x="92316" y="108480"/>
                            </a:cubicBezTo>
                            <a:cubicBezTo>
                              <a:pt x="95201" y="139618"/>
                              <a:pt x="105229" y="191316"/>
                              <a:pt x="70931" y="209313"/>
                            </a:cubicBezTo>
                            <a:cubicBezTo>
                              <a:pt x="54767" y="188111"/>
                              <a:pt x="59346" y="141587"/>
                              <a:pt x="52431" y="115120"/>
                            </a:cubicBezTo>
                            <a:cubicBezTo>
                              <a:pt x="42861" y="78258"/>
                              <a:pt x="30909" y="38694"/>
                              <a:pt x="0" y="13921"/>
                            </a:cubicBezTo>
                            <a:close/>
                          </a:path>
                        </a:pathLst>
                      </a:custGeom>
                      <a:solidFill>
                        <a:srgbClr val="B2ADAC"/>
                      </a:solidFill>
                      <a:ln w="4577" cap="flat">
                        <a:noFill/>
                        <a:prstDash val="solid"/>
                        <a:miter/>
                      </a:ln>
                    </p:spPr>
                    <p:txBody>
                      <a:bodyPr rtlCol="0" anchor="ctr"/>
                      <a:lstStyle/>
                      <a:p>
                        <a:endParaRPr lang="th-TH"/>
                      </a:p>
                    </p:txBody>
                  </p:sp>
                  <p:sp>
                    <p:nvSpPr>
                      <p:cNvPr id="4770" name="Freeform: Shape 4769">
                        <a:extLst>
                          <a:ext uri="{FF2B5EF4-FFF2-40B4-BE49-F238E27FC236}">
                            <a16:creationId xmlns:a16="http://schemas.microsoft.com/office/drawing/2014/main" id="{BAA1A555-5C1E-4F1C-9230-4D5B65B3FD91}"/>
                          </a:ext>
                        </a:extLst>
                      </p:cNvPr>
                      <p:cNvSpPr/>
                      <p:nvPr/>
                    </p:nvSpPr>
                    <p:spPr>
                      <a:xfrm>
                        <a:off x="8765278" y="-1039924"/>
                        <a:ext cx="97303" cy="156011"/>
                      </a:xfrm>
                      <a:custGeom>
                        <a:avLst/>
                        <a:gdLst>
                          <a:gd name="connsiteX0" fmla="*/ 10211 w 97303"/>
                          <a:gd name="connsiteY0" fmla="*/ 0 h 156011"/>
                          <a:gd name="connsiteX1" fmla="*/ 42311 w 97303"/>
                          <a:gd name="connsiteY1" fmla="*/ 82974 h 156011"/>
                          <a:gd name="connsiteX2" fmla="*/ 52843 w 97303"/>
                          <a:gd name="connsiteY2" fmla="*/ 24498 h 156011"/>
                          <a:gd name="connsiteX3" fmla="*/ 63375 w 97303"/>
                          <a:gd name="connsiteY3" fmla="*/ 85447 h 156011"/>
                          <a:gd name="connsiteX4" fmla="*/ 51378 w 97303"/>
                          <a:gd name="connsiteY4" fmla="*/ 140030 h 156011"/>
                          <a:gd name="connsiteX5" fmla="*/ 95887 w 97303"/>
                          <a:gd name="connsiteY5" fmla="*/ 127346 h 156011"/>
                          <a:gd name="connsiteX6" fmla="*/ 86500 w 97303"/>
                          <a:gd name="connsiteY6" fmla="*/ 141129 h 156011"/>
                          <a:gd name="connsiteX7" fmla="*/ 0 w 97303"/>
                          <a:gd name="connsiteY7" fmla="*/ 156011 h 156011"/>
                          <a:gd name="connsiteX8" fmla="*/ 10211 w 97303"/>
                          <a:gd name="connsiteY8" fmla="*/ 0 h 156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03" h="156011">
                            <a:moveTo>
                              <a:pt x="10211" y="0"/>
                            </a:moveTo>
                            <a:cubicBezTo>
                              <a:pt x="26834" y="24727"/>
                              <a:pt x="34710" y="54171"/>
                              <a:pt x="42311" y="82974"/>
                            </a:cubicBezTo>
                            <a:cubicBezTo>
                              <a:pt x="51698" y="65161"/>
                              <a:pt x="55407" y="44463"/>
                              <a:pt x="52843" y="24498"/>
                            </a:cubicBezTo>
                            <a:cubicBezTo>
                              <a:pt x="50599" y="45105"/>
                              <a:pt x="61910" y="64795"/>
                              <a:pt x="63375" y="85447"/>
                            </a:cubicBezTo>
                            <a:cubicBezTo>
                              <a:pt x="64749" y="104175"/>
                              <a:pt x="58018" y="122446"/>
                              <a:pt x="51378" y="140030"/>
                            </a:cubicBezTo>
                            <a:cubicBezTo>
                              <a:pt x="65527" y="133757"/>
                              <a:pt x="80547" y="129498"/>
                              <a:pt x="95887" y="127346"/>
                            </a:cubicBezTo>
                            <a:cubicBezTo>
                              <a:pt x="100512" y="132200"/>
                              <a:pt x="92865" y="139068"/>
                              <a:pt x="86500" y="141129"/>
                            </a:cubicBezTo>
                            <a:cubicBezTo>
                              <a:pt x="58567" y="150150"/>
                              <a:pt x="29352" y="155187"/>
                              <a:pt x="0" y="156011"/>
                            </a:cubicBezTo>
                            <a:cubicBezTo>
                              <a:pt x="66855" y="152806"/>
                              <a:pt x="24361" y="37137"/>
                              <a:pt x="10211" y="0"/>
                            </a:cubicBezTo>
                            <a:close/>
                          </a:path>
                        </a:pathLst>
                      </a:custGeom>
                      <a:solidFill>
                        <a:srgbClr val="838288"/>
                      </a:solidFill>
                      <a:ln w="4577" cap="flat">
                        <a:noFill/>
                        <a:prstDash val="solid"/>
                        <a:miter/>
                      </a:ln>
                    </p:spPr>
                    <p:txBody>
                      <a:bodyPr rtlCol="0" anchor="ctr"/>
                      <a:lstStyle/>
                      <a:p>
                        <a:endParaRPr lang="th-TH"/>
                      </a:p>
                    </p:txBody>
                  </p:sp>
                  <p:sp>
                    <p:nvSpPr>
                      <p:cNvPr id="4771" name="Freeform: Shape 4770">
                        <a:extLst>
                          <a:ext uri="{FF2B5EF4-FFF2-40B4-BE49-F238E27FC236}">
                            <a16:creationId xmlns:a16="http://schemas.microsoft.com/office/drawing/2014/main" id="{E0BC73D6-6B08-4021-9378-D90E2AACC638}"/>
                          </a:ext>
                        </a:extLst>
                      </p:cNvPr>
                      <p:cNvSpPr/>
                      <p:nvPr/>
                    </p:nvSpPr>
                    <p:spPr>
                      <a:xfrm>
                        <a:off x="8711107" y="-919813"/>
                        <a:ext cx="158987" cy="312251"/>
                      </a:xfrm>
                      <a:custGeom>
                        <a:avLst/>
                        <a:gdLst>
                          <a:gd name="connsiteX0" fmla="*/ 66031 w 158987"/>
                          <a:gd name="connsiteY0" fmla="*/ 52706 h 312251"/>
                          <a:gd name="connsiteX1" fmla="*/ 82150 w 158987"/>
                          <a:gd name="connsiteY1" fmla="*/ 82516 h 312251"/>
                          <a:gd name="connsiteX2" fmla="*/ 122950 w 158987"/>
                          <a:gd name="connsiteY2" fmla="*/ 196170 h 312251"/>
                          <a:gd name="connsiteX3" fmla="*/ 139572 w 158987"/>
                          <a:gd name="connsiteY3" fmla="*/ 312252 h 312251"/>
                          <a:gd name="connsiteX4" fmla="*/ 158988 w 158987"/>
                          <a:gd name="connsiteY4" fmla="*/ 311427 h 312251"/>
                          <a:gd name="connsiteX5" fmla="*/ 138840 w 158987"/>
                          <a:gd name="connsiteY5" fmla="*/ 165490 h 312251"/>
                          <a:gd name="connsiteX6" fmla="*/ 125194 w 158987"/>
                          <a:gd name="connsiteY6" fmla="*/ 127941 h 312251"/>
                          <a:gd name="connsiteX7" fmla="*/ 121347 w 158987"/>
                          <a:gd name="connsiteY7" fmla="*/ 20377 h 312251"/>
                          <a:gd name="connsiteX8" fmla="*/ 0 w 158987"/>
                          <a:gd name="connsiteY8" fmla="*/ 0 h 312251"/>
                          <a:gd name="connsiteX9" fmla="*/ 66031 w 158987"/>
                          <a:gd name="connsiteY9" fmla="*/ 52706 h 3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7" h="312251">
                            <a:moveTo>
                              <a:pt x="66031" y="52706"/>
                            </a:moveTo>
                            <a:cubicBezTo>
                              <a:pt x="72900" y="61681"/>
                              <a:pt x="77571" y="72167"/>
                              <a:pt x="82150" y="82516"/>
                            </a:cubicBezTo>
                            <a:cubicBezTo>
                              <a:pt x="98497" y="119378"/>
                              <a:pt x="114937" y="156652"/>
                              <a:pt x="122950" y="196170"/>
                            </a:cubicBezTo>
                            <a:cubicBezTo>
                              <a:pt x="130734" y="234544"/>
                              <a:pt x="140442" y="273054"/>
                              <a:pt x="139572" y="312252"/>
                            </a:cubicBezTo>
                            <a:cubicBezTo>
                              <a:pt x="148822" y="308268"/>
                              <a:pt x="149326" y="308634"/>
                              <a:pt x="158988" y="311427"/>
                            </a:cubicBezTo>
                            <a:cubicBezTo>
                              <a:pt x="133848" y="268704"/>
                              <a:pt x="151982" y="213296"/>
                              <a:pt x="138840" y="165490"/>
                            </a:cubicBezTo>
                            <a:cubicBezTo>
                              <a:pt x="135314" y="152623"/>
                              <a:pt x="129544" y="140534"/>
                              <a:pt x="125194" y="127941"/>
                            </a:cubicBezTo>
                            <a:cubicBezTo>
                              <a:pt x="113242" y="93552"/>
                              <a:pt x="111868" y="55545"/>
                              <a:pt x="121347" y="20377"/>
                            </a:cubicBezTo>
                            <a:cubicBezTo>
                              <a:pt x="77479" y="30818"/>
                              <a:pt x="40434" y="11082"/>
                              <a:pt x="0" y="0"/>
                            </a:cubicBezTo>
                            <a:cubicBezTo>
                              <a:pt x="17126" y="22209"/>
                              <a:pt x="48402" y="29627"/>
                              <a:pt x="66031" y="52706"/>
                            </a:cubicBezTo>
                            <a:close/>
                          </a:path>
                        </a:pathLst>
                      </a:custGeom>
                      <a:solidFill>
                        <a:srgbClr val="EAE7E8"/>
                      </a:solidFill>
                      <a:ln w="4577" cap="flat">
                        <a:noFill/>
                        <a:prstDash val="solid"/>
                        <a:miter/>
                      </a:ln>
                    </p:spPr>
                    <p:txBody>
                      <a:bodyPr rtlCol="0" anchor="ctr"/>
                      <a:lstStyle/>
                      <a:p>
                        <a:endParaRPr lang="th-TH"/>
                      </a:p>
                    </p:txBody>
                  </p:sp>
                  <p:sp>
                    <p:nvSpPr>
                      <p:cNvPr id="4772" name="Freeform: Shape 4771">
                        <a:extLst>
                          <a:ext uri="{FF2B5EF4-FFF2-40B4-BE49-F238E27FC236}">
                            <a16:creationId xmlns:a16="http://schemas.microsoft.com/office/drawing/2014/main" id="{4BF93411-A0BA-4C74-876C-CBA748AE8D3C}"/>
                          </a:ext>
                        </a:extLst>
                      </p:cNvPr>
                      <p:cNvSpPr/>
                      <p:nvPr/>
                    </p:nvSpPr>
                    <p:spPr>
                      <a:xfrm>
                        <a:off x="8781168" y="-903359"/>
                        <a:ext cx="99825" cy="297131"/>
                      </a:xfrm>
                      <a:custGeom>
                        <a:avLst/>
                        <a:gdLst>
                          <a:gd name="connsiteX0" fmla="*/ 61132 w 99825"/>
                          <a:gd name="connsiteY0" fmla="*/ 121150 h 297131"/>
                          <a:gd name="connsiteX1" fmla="*/ 76197 w 99825"/>
                          <a:gd name="connsiteY1" fmla="*/ 192401 h 297131"/>
                          <a:gd name="connsiteX2" fmla="*/ 99825 w 99825"/>
                          <a:gd name="connsiteY2" fmla="*/ 296164 h 297131"/>
                          <a:gd name="connsiteX3" fmla="*/ 80593 w 99825"/>
                          <a:gd name="connsiteY3" fmla="*/ 281007 h 297131"/>
                          <a:gd name="connsiteX4" fmla="*/ 50371 w 99825"/>
                          <a:gd name="connsiteY4" fmla="*/ 159156 h 297131"/>
                          <a:gd name="connsiteX5" fmla="*/ 37870 w 99825"/>
                          <a:gd name="connsiteY5" fmla="*/ 81036 h 297131"/>
                          <a:gd name="connsiteX6" fmla="*/ 0 w 99825"/>
                          <a:gd name="connsiteY6" fmla="*/ 12807 h 297131"/>
                          <a:gd name="connsiteX7" fmla="*/ 37183 w 99825"/>
                          <a:gd name="connsiteY7" fmla="*/ 627 h 297131"/>
                          <a:gd name="connsiteX8" fmla="*/ 48402 w 99825"/>
                          <a:gd name="connsiteY8" fmla="*/ 21645 h 297131"/>
                          <a:gd name="connsiteX9" fmla="*/ 61132 w 99825"/>
                          <a:gd name="connsiteY9" fmla="*/ 121150 h 29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825" h="297131">
                            <a:moveTo>
                              <a:pt x="61132" y="121150"/>
                            </a:moveTo>
                            <a:cubicBezTo>
                              <a:pt x="65390" y="145053"/>
                              <a:pt x="70794" y="168727"/>
                              <a:pt x="76197" y="192401"/>
                            </a:cubicBezTo>
                            <a:cubicBezTo>
                              <a:pt x="84073" y="226974"/>
                              <a:pt x="91949" y="261592"/>
                              <a:pt x="99825" y="296164"/>
                            </a:cubicBezTo>
                            <a:cubicBezTo>
                              <a:pt x="91537" y="300423"/>
                              <a:pt x="83707" y="289754"/>
                              <a:pt x="80593" y="281007"/>
                            </a:cubicBezTo>
                            <a:cubicBezTo>
                              <a:pt x="66443" y="241535"/>
                              <a:pt x="56324" y="200643"/>
                              <a:pt x="50371" y="159156"/>
                            </a:cubicBezTo>
                            <a:cubicBezTo>
                              <a:pt x="46616" y="133055"/>
                              <a:pt x="44509" y="106588"/>
                              <a:pt x="37870" y="81036"/>
                            </a:cubicBezTo>
                            <a:cubicBezTo>
                              <a:pt x="31230" y="55485"/>
                              <a:pt x="19645" y="30437"/>
                              <a:pt x="0" y="12807"/>
                            </a:cubicBezTo>
                            <a:cubicBezTo>
                              <a:pt x="1008" y="13723"/>
                              <a:pt x="28986" y="-3449"/>
                              <a:pt x="37183" y="627"/>
                            </a:cubicBezTo>
                            <a:cubicBezTo>
                              <a:pt x="46982" y="5526"/>
                              <a:pt x="44830" y="12532"/>
                              <a:pt x="48402" y="21645"/>
                            </a:cubicBezTo>
                            <a:cubicBezTo>
                              <a:pt x="59392" y="49669"/>
                              <a:pt x="55820" y="91248"/>
                              <a:pt x="61132" y="121150"/>
                            </a:cubicBezTo>
                            <a:close/>
                          </a:path>
                        </a:pathLst>
                      </a:custGeom>
                      <a:solidFill>
                        <a:srgbClr val="C2BFC0"/>
                      </a:solidFill>
                      <a:ln w="4577" cap="flat">
                        <a:noFill/>
                        <a:prstDash val="solid"/>
                        <a:miter/>
                      </a:ln>
                    </p:spPr>
                    <p:txBody>
                      <a:bodyPr rtlCol="0" anchor="ctr"/>
                      <a:lstStyle/>
                      <a:p>
                        <a:endParaRPr lang="th-TH"/>
                      </a:p>
                    </p:txBody>
                  </p:sp>
                  <p:sp>
                    <p:nvSpPr>
                      <p:cNvPr id="4773" name="Freeform: Shape 4772">
                        <a:extLst>
                          <a:ext uri="{FF2B5EF4-FFF2-40B4-BE49-F238E27FC236}">
                            <a16:creationId xmlns:a16="http://schemas.microsoft.com/office/drawing/2014/main" id="{D30E5AD8-24B8-4179-83F1-DFEBBCD6AD7D}"/>
                          </a:ext>
                        </a:extLst>
                      </p:cNvPr>
                      <p:cNvSpPr/>
                      <p:nvPr/>
                    </p:nvSpPr>
                    <p:spPr>
                      <a:xfrm>
                        <a:off x="8805163" y="-901863"/>
                        <a:ext cx="75830" cy="294713"/>
                      </a:xfrm>
                      <a:custGeom>
                        <a:avLst/>
                        <a:gdLst>
                          <a:gd name="connsiteX0" fmla="*/ 27246 w 75830"/>
                          <a:gd name="connsiteY0" fmla="*/ 2427 h 294713"/>
                          <a:gd name="connsiteX1" fmla="*/ 75831 w 75830"/>
                          <a:gd name="connsiteY1" fmla="*/ 294713 h 294713"/>
                          <a:gd name="connsiteX2" fmla="*/ 0 w 75830"/>
                          <a:gd name="connsiteY2" fmla="*/ 0 h 294713"/>
                        </a:gdLst>
                        <a:ahLst/>
                        <a:cxnLst>
                          <a:cxn ang="0">
                            <a:pos x="connsiteX0" y="connsiteY0"/>
                          </a:cxn>
                          <a:cxn ang="0">
                            <a:pos x="connsiteX1" y="connsiteY1"/>
                          </a:cxn>
                          <a:cxn ang="0">
                            <a:pos x="connsiteX2" y="connsiteY2"/>
                          </a:cxn>
                        </a:cxnLst>
                        <a:rect l="l" t="t" r="r" b="b"/>
                        <a:pathLst>
                          <a:path w="75830" h="294713">
                            <a:moveTo>
                              <a:pt x="27246" y="2427"/>
                            </a:moveTo>
                            <a:lnTo>
                              <a:pt x="75831" y="294713"/>
                            </a:lnTo>
                            <a:lnTo>
                              <a:pt x="0" y="0"/>
                            </a:lnTo>
                            <a:close/>
                          </a:path>
                        </a:pathLst>
                      </a:custGeom>
                      <a:solidFill>
                        <a:srgbClr val="EAE7E8"/>
                      </a:solidFill>
                      <a:ln w="4577" cap="flat">
                        <a:noFill/>
                        <a:prstDash val="solid"/>
                        <a:miter/>
                      </a:ln>
                    </p:spPr>
                    <p:txBody>
                      <a:bodyPr rtlCol="0" anchor="ctr"/>
                      <a:lstStyle/>
                      <a:p>
                        <a:endParaRPr lang="th-TH"/>
                      </a:p>
                    </p:txBody>
                  </p:sp>
                  <p:sp>
                    <p:nvSpPr>
                      <p:cNvPr id="4774" name="Freeform: Shape 4773">
                        <a:extLst>
                          <a:ext uri="{FF2B5EF4-FFF2-40B4-BE49-F238E27FC236}">
                            <a16:creationId xmlns:a16="http://schemas.microsoft.com/office/drawing/2014/main" id="{760B200B-AEC6-435D-BB82-FACC77A8B538}"/>
                          </a:ext>
                        </a:extLst>
                      </p:cNvPr>
                      <p:cNvSpPr/>
                      <p:nvPr/>
                    </p:nvSpPr>
                    <p:spPr>
                      <a:xfrm>
                        <a:off x="8707581" y="-919080"/>
                        <a:ext cx="146853" cy="45882"/>
                      </a:xfrm>
                      <a:custGeom>
                        <a:avLst/>
                        <a:gdLst>
                          <a:gd name="connsiteX0" fmla="*/ 93827 w 146853"/>
                          <a:gd name="connsiteY0" fmla="*/ 27887 h 45882"/>
                          <a:gd name="connsiteX1" fmla="*/ 106236 w 146853"/>
                          <a:gd name="connsiteY1" fmla="*/ 45883 h 45882"/>
                          <a:gd name="connsiteX2" fmla="*/ 119836 w 146853"/>
                          <a:gd name="connsiteY2" fmla="*/ 34710 h 45882"/>
                          <a:gd name="connsiteX3" fmla="*/ 120615 w 146853"/>
                          <a:gd name="connsiteY3" fmla="*/ 44463 h 45882"/>
                          <a:gd name="connsiteX4" fmla="*/ 146853 w 146853"/>
                          <a:gd name="connsiteY4" fmla="*/ 11356 h 45882"/>
                          <a:gd name="connsiteX5" fmla="*/ 105916 w 146853"/>
                          <a:gd name="connsiteY5" fmla="*/ 15569 h 45882"/>
                          <a:gd name="connsiteX6" fmla="*/ 95933 w 146853"/>
                          <a:gd name="connsiteY6" fmla="*/ 5816 h 45882"/>
                          <a:gd name="connsiteX7" fmla="*/ 80181 w 146853"/>
                          <a:gd name="connsiteY7" fmla="*/ 16393 h 45882"/>
                          <a:gd name="connsiteX8" fmla="*/ 55316 w 146853"/>
                          <a:gd name="connsiteY8" fmla="*/ 15569 h 45882"/>
                          <a:gd name="connsiteX9" fmla="*/ 0 w 146853"/>
                          <a:gd name="connsiteY9" fmla="*/ 0 h 45882"/>
                          <a:gd name="connsiteX10" fmla="*/ 79448 w 146853"/>
                          <a:gd name="connsiteY10" fmla="*/ 37869 h 45882"/>
                          <a:gd name="connsiteX11" fmla="*/ 93827 w 146853"/>
                          <a:gd name="connsiteY11" fmla="*/ 27887 h 4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853" h="45882">
                            <a:moveTo>
                              <a:pt x="93827" y="27887"/>
                            </a:moveTo>
                            <a:cubicBezTo>
                              <a:pt x="100879" y="30634"/>
                              <a:pt x="104267" y="38556"/>
                              <a:pt x="106236" y="45883"/>
                            </a:cubicBezTo>
                            <a:cubicBezTo>
                              <a:pt x="104908" y="38831"/>
                              <a:pt x="113197" y="32054"/>
                              <a:pt x="119836" y="34710"/>
                            </a:cubicBezTo>
                            <a:cubicBezTo>
                              <a:pt x="120111" y="37961"/>
                              <a:pt x="120340" y="41212"/>
                              <a:pt x="120615" y="44463"/>
                            </a:cubicBezTo>
                            <a:cubicBezTo>
                              <a:pt x="129361" y="33428"/>
                              <a:pt x="138107" y="22392"/>
                              <a:pt x="146853" y="11356"/>
                            </a:cubicBezTo>
                            <a:cubicBezTo>
                              <a:pt x="133116" y="11127"/>
                              <a:pt x="119332" y="12547"/>
                              <a:pt x="105916" y="15569"/>
                            </a:cubicBezTo>
                            <a:cubicBezTo>
                              <a:pt x="110312" y="10944"/>
                              <a:pt x="102023" y="3892"/>
                              <a:pt x="95933" y="5816"/>
                            </a:cubicBezTo>
                            <a:cubicBezTo>
                              <a:pt x="89889" y="7739"/>
                              <a:pt x="85859" y="13554"/>
                              <a:pt x="80181" y="16393"/>
                            </a:cubicBezTo>
                            <a:cubicBezTo>
                              <a:pt x="72580" y="20148"/>
                              <a:pt x="63467" y="17904"/>
                              <a:pt x="55316" y="15569"/>
                            </a:cubicBezTo>
                            <a:cubicBezTo>
                              <a:pt x="36862" y="10349"/>
                              <a:pt x="18454" y="5083"/>
                              <a:pt x="0" y="0"/>
                            </a:cubicBezTo>
                            <a:cubicBezTo>
                              <a:pt x="27887" y="9799"/>
                              <a:pt x="56415" y="18362"/>
                              <a:pt x="79448" y="37869"/>
                            </a:cubicBezTo>
                            <a:cubicBezTo>
                              <a:pt x="80822" y="31550"/>
                              <a:pt x="86454" y="25002"/>
                              <a:pt x="93827" y="27887"/>
                            </a:cubicBezTo>
                            <a:close/>
                          </a:path>
                        </a:pathLst>
                      </a:custGeom>
                      <a:solidFill>
                        <a:srgbClr val="838288"/>
                      </a:solidFill>
                      <a:ln w="4577" cap="flat">
                        <a:noFill/>
                        <a:prstDash val="solid"/>
                        <a:miter/>
                      </a:ln>
                    </p:spPr>
                    <p:txBody>
                      <a:bodyPr rtlCol="0" anchor="ctr"/>
                      <a:lstStyle/>
                      <a:p>
                        <a:endParaRPr lang="th-TH"/>
                      </a:p>
                    </p:txBody>
                  </p:sp>
                  <p:sp>
                    <p:nvSpPr>
                      <p:cNvPr id="4775" name="Freeform: Shape 4774">
                        <a:extLst>
                          <a:ext uri="{FF2B5EF4-FFF2-40B4-BE49-F238E27FC236}">
                            <a16:creationId xmlns:a16="http://schemas.microsoft.com/office/drawing/2014/main" id="{183BD911-8020-4045-9370-BB09B70441F0}"/>
                          </a:ext>
                        </a:extLst>
                      </p:cNvPr>
                      <p:cNvSpPr/>
                      <p:nvPr/>
                    </p:nvSpPr>
                    <p:spPr>
                      <a:xfrm>
                        <a:off x="8853473" y="-1157836"/>
                        <a:ext cx="118976" cy="223872"/>
                      </a:xfrm>
                      <a:custGeom>
                        <a:avLst/>
                        <a:gdLst>
                          <a:gd name="connsiteX0" fmla="*/ 14745 w 118976"/>
                          <a:gd name="connsiteY0" fmla="*/ 69191 h 223872"/>
                          <a:gd name="connsiteX1" fmla="*/ 99367 w 118976"/>
                          <a:gd name="connsiteY1" fmla="*/ 0 h 223872"/>
                          <a:gd name="connsiteX2" fmla="*/ 118462 w 118976"/>
                          <a:gd name="connsiteY2" fmla="*/ 72854 h 223872"/>
                          <a:gd name="connsiteX3" fmla="*/ 79769 w 118976"/>
                          <a:gd name="connsiteY3" fmla="*/ 140992 h 223872"/>
                          <a:gd name="connsiteX4" fmla="*/ 0 w 118976"/>
                          <a:gd name="connsiteY4" fmla="*/ 223828 h 223872"/>
                          <a:gd name="connsiteX5" fmla="*/ 14745 w 118976"/>
                          <a:gd name="connsiteY5" fmla="*/ 69191 h 22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76" h="223872">
                            <a:moveTo>
                              <a:pt x="14745" y="69191"/>
                            </a:moveTo>
                            <a:cubicBezTo>
                              <a:pt x="29123" y="34985"/>
                              <a:pt x="68458" y="20515"/>
                              <a:pt x="99367" y="0"/>
                            </a:cubicBezTo>
                            <a:cubicBezTo>
                              <a:pt x="110311" y="22987"/>
                              <a:pt x="121530" y="47577"/>
                              <a:pt x="118462" y="72854"/>
                            </a:cubicBezTo>
                            <a:cubicBezTo>
                              <a:pt x="115211" y="99184"/>
                              <a:pt x="97123" y="120935"/>
                              <a:pt x="79769" y="140992"/>
                            </a:cubicBezTo>
                            <a:cubicBezTo>
                              <a:pt x="64566" y="158576"/>
                              <a:pt x="20881" y="225843"/>
                              <a:pt x="0" y="223828"/>
                            </a:cubicBezTo>
                            <a:cubicBezTo>
                              <a:pt x="31230" y="173458"/>
                              <a:pt x="-6731" y="120248"/>
                              <a:pt x="14745" y="69191"/>
                            </a:cubicBezTo>
                            <a:close/>
                          </a:path>
                        </a:pathLst>
                      </a:custGeom>
                      <a:solidFill>
                        <a:srgbClr val="EAE7E8"/>
                      </a:solidFill>
                      <a:ln w="4577" cap="flat">
                        <a:noFill/>
                        <a:prstDash val="solid"/>
                        <a:miter/>
                      </a:ln>
                    </p:spPr>
                    <p:txBody>
                      <a:bodyPr rtlCol="0" anchor="ctr"/>
                      <a:lstStyle/>
                      <a:p>
                        <a:endParaRPr lang="th-TH"/>
                      </a:p>
                    </p:txBody>
                  </p:sp>
                  <p:sp>
                    <p:nvSpPr>
                      <p:cNvPr id="4776" name="Freeform: Shape 4775">
                        <a:extLst>
                          <a:ext uri="{FF2B5EF4-FFF2-40B4-BE49-F238E27FC236}">
                            <a16:creationId xmlns:a16="http://schemas.microsoft.com/office/drawing/2014/main" id="{393942AE-F343-4C86-936F-D6E27CEF1F26}"/>
                          </a:ext>
                        </a:extLst>
                      </p:cNvPr>
                      <p:cNvSpPr/>
                      <p:nvPr/>
                    </p:nvSpPr>
                    <p:spPr>
                      <a:xfrm>
                        <a:off x="8851457" y="-1173772"/>
                        <a:ext cx="118325" cy="257485"/>
                      </a:xfrm>
                      <a:custGeom>
                        <a:avLst/>
                        <a:gdLst>
                          <a:gd name="connsiteX0" fmla="*/ 24362 w 118325"/>
                          <a:gd name="connsiteY0" fmla="*/ 191362 h 257485"/>
                          <a:gd name="connsiteX1" fmla="*/ 62689 w 118325"/>
                          <a:gd name="connsiteY1" fmla="*/ 79265 h 257485"/>
                          <a:gd name="connsiteX2" fmla="*/ 118326 w 118325"/>
                          <a:gd name="connsiteY2" fmla="*/ 0 h 257485"/>
                          <a:gd name="connsiteX3" fmla="*/ 60766 w 118325"/>
                          <a:gd name="connsiteY3" fmla="*/ 135863 h 257485"/>
                          <a:gd name="connsiteX4" fmla="*/ 37641 w 118325"/>
                          <a:gd name="connsiteY4" fmla="*/ 182753 h 257485"/>
                          <a:gd name="connsiteX5" fmla="*/ 1 w 118325"/>
                          <a:gd name="connsiteY5" fmla="*/ 257485 h 257485"/>
                          <a:gd name="connsiteX6" fmla="*/ 24362 w 118325"/>
                          <a:gd name="connsiteY6" fmla="*/ 191362 h 25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25" h="257485">
                            <a:moveTo>
                              <a:pt x="24362" y="191362"/>
                            </a:moveTo>
                            <a:cubicBezTo>
                              <a:pt x="36176" y="153676"/>
                              <a:pt x="49455" y="116448"/>
                              <a:pt x="62689" y="79265"/>
                            </a:cubicBezTo>
                            <a:cubicBezTo>
                              <a:pt x="73862" y="47944"/>
                              <a:pt x="87920" y="13371"/>
                              <a:pt x="118326" y="0"/>
                            </a:cubicBezTo>
                            <a:cubicBezTo>
                              <a:pt x="104405" y="47257"/>
                              <a:pt x="82517" y="91674"/>
                              <a:pt x="60766" y="135863"/>
                            </a:cubicBezTo>
                            <a:cubicBezTo>
                              <a:pt x="53073" y="151478"/>
                              <a:pt x="45380" y="167139"/>
                              <a:pt x="37641" y="182753"/>
                            </a:cubicBezTo>
                            <a:cubicBezTo>
                              <a:pt x="30452" y="183257"/>
                              <a:pt x="5358" y="248510"/>
                              <a:pt x="1" y="257485"/>
                            </a:cubicBezTo>
                            <a:cubicBezTo>
                              <a:pt x="-137" y="237062"/>
                              <a:pt x="17859" y="212197"/>
                              <a:pt x="24362" y="191362"/>
                            </a:cubicBezTo>
                            <a:close/>
                          </a:path>
                        </a:pathLst>
                      </a:custGeom>
                      <a:solidFill>
                        <a:srgbClr val="EAE7E8"/>
                      </a:solidFill>
                      <a:ln w="4577" cap="flat">
                        <a:noFill/>
                        <a:prstDash val="solid"/>
                        <a:miter/>
                      </a:ln>
                    </p:spPr>
                    <p:txBody>
                      <a:bodyPr rtlCol="0" anchor="ctr"/>
                      <a:lstStyle/>
                      <a:p>
                        <a:endParaRPr lang="th-TH"/>
                      </a:p>
                    </p:txBody>
                  </p:sp>
                  <p:sp>
                    <p:nvSpPr>
                      <p:cNvPr id="4777" name="Freeform: Shape 4776">
                        <a:extLst>
                          <a:ext uri="{FF2B5EF4-FFF2-40B4-BE49-F238E27FC236}">
                            <a16:creationId xmlns:a16="http://schemas.microsoft.com/office/drawing/2014/main" id="{0728853A-AF28-4BA2-B06A-E02936222110}"/>
                          </a:ext>
                        </a:extLst>
                      </p:cNvPr>
                      <p:cNvSpPr/>
                      <p:nvPr/>
                    </p:nvSpPr>
                    <p:spPr>
                      <a:xfrm>
                        <a:off x="8823113" y="-1102704"/>
                        <a:ext cx="252585" cy="207820"/>
                      </a:xfrm>
                      <a:custGeom>
                        <a:avLst/>
                        <a:gdLst>
                          <a:gd name="connsiteX0" fmla="*/ 163155 w 252585"/>
                          <a:gd name="connsiteY0" fmla="*/ 114478 h 207820"/>
                          <a:gd name="connsiteX1" fmla="*/ 187012 w 252585"/>
                          <a:gd name="connsiteY1" fmla="*/ 77891 h 207820"/>
                          <a:gd name="connsiteX2" fmla="*/ 227217 w 252585"/>
                          <a:gd name="connsiteY2" fmla="*/ 44189 h 207820"/>
                          <a:gd name="connsiteX3" fmla="*/ 252585 w 252585"/>
                          <a:gd name="connsiteY3" fmla="*/ 0 h 207820"/>
                          <a:gd name="connsiteX4" fmla="*/ 201711 w 252585"/>
                          <a:gd name="connsiteY4" fmla="*/ 43456 h 207820"/>
                          <a:gd name="connsiteX5" fmla="*/ 113883 w 252585"/>
                          <a:gd name="connsiteY5" fmla="*/ 144243 h 207820"/>
                          <a:gd name="connsiteX6" fmla="*/ 0 w 252585"/>
                          <a:gd name="connsiteY6" fmla="*/ 207710 h 207820"/>
                          <a:gd name="connsiteX7" fmla="*/ 163155 w 252585"/>
                          <a:gd name="connsiteY7" fmla="*/ 114478 h 20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585" h="207820">
                            <a:moveTo>
                              <a:pt x="163155" y="114478"/>
                            </a:moveTo>
                            <a:cubicBezTo>
                              <a:pt x="170894" y="102115"/>
                              <a:pt x="177396" y="88881"/>
                              <a:pt x="187012" y="77891"/>
                            </a:cubicBezTo>
                            <a:cubicBezTo>
                              <a:pt x="198551" y="64703"/>
                              <a:pt x="213937" y="55591"/>
                              <a:pt x="227217" y="44189"/>
                            </a:cubicBezTo>
                            <a:cubicBezTo>
                              <a:pt x="240496" y="32787"/>
                              <a:pt x="252356" y="17538"/>
                              <a:pt x="252585" y="0"/>
                            </a:cubicBezTo>
                            <a:cubicBezTo>
                              <a:pt x="232208" y="9570"/>
                              <a:pt x="216364" y="26422"/>
                              <a:pt x="201711" y="43456"/>
                            </a:cubicBezTo>
                            <a:cubicBezTo>
                              <a:pt x="172634" y="77250"/>
                              <a:pt x="146120" y="113425"/>
                              <a:pt x="113883" y="144243"/>
                            </a:cubicBezTo>
                            <a:cubicBezTo>
                              <a:pt x="82058" y="174694"/>
                              <a:pt x="43868" y="199651"/>
                              <a:pt x="0" y="207710"/>
                            </a:cubicBezTo>
                            <a:cubicBezTo>
                              <a:pt x="64474" y="210274"/>
                              <a:pt x="129635" y="167780"/>
                              <a:pt x="163155" y="114478"/>
                            </a:cubicBezTo>
                            <a:close/>
                          </a:path>
                        </a:pathLst>
                      </a:custGeom>
                      <a:solidFill>
                        <a:srgbClr val="EAE7E8"/>
                      </a:solidFill>
                      <a:ln w="4577" cap="flat">
                        <a:noFill/>
                        <a:prstDash val="solid"/>
                        <a:miter/>
                      </a:ln>
                    </p:spPr>
                    <p:txBody>
                      <a:bodyPr rtlCol="0" anchor="ctr"/>
                      <a:lstStyle/>
                      <a:p>
                        <a:endParaRPr lang="th-TH"/>
                      </a:p>
                    </p:txBody>
                  </p:sp>
                  <p:sp>
                    <p:nvSpPr>
                      <p:cNvPr id="4778" name="Freeform: Shape 4777">
                        <a:extLst>
                          <a:ext uri="{FF2B5EF4-FFF2-40B4-BE49-F238E27FC236}">
                            <a16:creationId xmlns:a16="http://schemas.microsoft.com/office/drawing/2014/main" id="{869BD969-719E-402D-B4CE-513BA400FCDB}"/>
                          </a:ext>
                        </a:extLst>
                      </p:cNvPr>
                      <p:cNvSpPr/>
                      <p:nvPr/>
                    </p:nvSpPr>
                    <p:spPr>
                      <a:xfrm>
                        <a:off x="8760882" y="-1120104"/>
                        <a:ext cx="69101" cy="234406"/>
                      </a:xfrm>
                      <a:custGeom>
                        <a:avLst/>
                        <a:gdLst>
                          <a:gd name="connsiteX0" fmla="*/ 33977 w 69101"/>
                          <a:gd name="connsiteY0" fmla="*/ 73678 h 234406"/>
                          <a:gd name="connsiteX1" fmla="*/ 31459 w 69101"/>
                          <a:gd name="connsiteY1" fmla="*/ 48905 h 234406"/>
                          <a:gd name="connsiteX2" fmla="*/ 41579 w 69101"/>
                          <a:gd name="connsiteY2" fmla="*/ 82425 h 234406"/>
                          <a:gd name="connsiteX3" fmla="*/ 41533 w 69101"/>
                          <a:gd name="connsiteY3" fmla="*/ 0 h 234406"/>
                          <a:gd name="connsiteX4" fmla="*/ 59941 w 69101"/>
                          <a:gd name="connsiteY4" fmla="*/ 38327 h 234406"/>
                          <a:gd name="connsiteX5" fmla="*/ 67909 w 69101"/>
                          <a:gd name="connsiteY5" fmla="*/ 58888 h 234406"/>
                          <a:gd name="connsiteX6" fmla="*/ 66306 w 69101"/>
                          <a:gd name="connsiteY6" fmla="*/ 94834 h 234406"/>
                          <a:gd name="connsiteX7" fmla="*/ 41991 w 69101"/>
                          <a:gd name="connsiteY7" fmla="*/ 234406 h 234406"/>
                          <a:gd name="connsiteX8" fmla="*/ 37915 w 69101"/>
                          <a:gd name="connsiteY8" fmla="*/ 183761 h 234406"/>
                          <a:gd name="connsiteX9" fmla="*/ 36450 w 69101"/>
                          <a:gd name="connsiteY9" fmla="*/ 121347 h 234406"/>
                          <a:gd name="connsiteX10" fmla="*/ 0 w 69101"/>
                          <a:gd name="connsiteY10" fmla="*/ 26834 h 234406"/>
                          <a:gd name="connsiteX11" fmla="*/ 33977 w 69101"/>
                          <a:gd name="connsiteY11" fmla="*/ 73678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101" h="234406">
                            <a:moveTo>
                              <a:pt x="33977" y="73678"/>
                            </a:moveTo>
                            <a:cubicBezTo>
                              <a:pt x="33153" y="65436"/>
                              <a:pt x="32329" y="57148"/>
                              <a:pt x="31459" y="48905"/>
                            </a:cubicBezTo>
                            <a:cubicBezTo>
                              <a:pt x="34847" y="60078"/>
                              <a:pt x="38190" y="71251"/>
                              <a:pt x="41579" y="82425"/>
                            </a:cubicBezTo>
                            <a:cubicBezTo>
                              <a:pt x="48585" y="55545"/>
                              <a:pt x="48585" y="26880"/>
                              <a:pt x="41533" y="0"/>
                            </a:cubicBezTo>
                            <a:cubicBezTo>
                              <a:pt x="47669" y="12776"/>
                              <a:pt x="53805" y="25552"/>
                              <a:pt x="59941" y="38327"/>
                            </a:cubicBezTo>
                            <a:cubicBezTo>
                              <a:pt x="63147" y="44967"/>
                              <a:pt x="66352" y="51698"/>
                              <a:pt x="67909" y="58888"/>
                            </a:cubicBezTo>
                            <a:cubicBezTo>
                              <a:pt x="70473" y="70702"/>
                              <a:pt x="68412" y="82928"/>
                              <a:pt x="66306" y="94834"/>
                            </a:cubicBezTo>
                            <a:cubicBezTo>
                              <a:pt x="58201" y="141358"/>
                              <a:pt x="50096" y="187882"/>
                              <a:pt x="41991" y="234406"/>
                            </a:cubicBezTo>
                            <a:cubicBezTo>
                              <a:pt x="43822" y="224012"/>
                              <a:pt x="36908" y="197865"/>
                              <a:pt x="37915" y="183761"/>
                            </a:cubicBezTo>
                            <a:cubicBezTo>
                              <a:pt x="39381" y="163063"/>
                              <a:pt x="42586" y="141724"/>
                              <a:pt x="36450" y="121347"/>
                            </a:cubicBezTo>
                            <a:cubicBezTo>
                              <a:pt x="26468" y="88240"/>
                              <a:pt x="5220" y="62688"/>
                              <a:pt x="0" y="26834"/>
                            </a:cubicBezTo>
                            <a:cubicBezTo>
                              <a:pt x="11997" y="41853"/>
                              <a:pt x="22804" y="57972"/>
                              <a:pt x="33977" y="73678"/>
                            </a:cubicBezTo>
                            <a:close/>
                          </a:path>
                        </a:pathLst>
                      </a:custGeom>
                      <a:solidFill>
                        <a:srgbClr val="EAE7E8"/>
                      </a:solidFill>
                      <a:ln w="4577" cap="flat">
                        <a:noFill/>
                        <a:prstDash val="solid"/>
                        <a:miter/>
                      </a:ln>
                    </p:spPr>
                    <p:txBody>
                      <a:bodyPr rtlCol="0" anchor="ctr"/>
                      <a:lstStyle/>
                      <a:p>
                        <a:endParaRPr lang="th-TH"/>
                      </a:p>
                    </p:txBody>
                  </p:sp>
                </p:grpSp>
                <p:sp>
                  <p:nvSpPr>
                    <p:cNvPr id="4755" name="Freeform: Shape 4754">
                      <a:extLst>
                        <a:ext uri="{FF2B5EF4-FFF2-40B4-BE49-F238E27FC236}">
                          <a16:creationId xmlns:a16="http://schemas.microsoft.com/office/drawing/2014/main" id="{B969AD7A-FCCD-4615-8531-02748B037E32}"/>
                        </a:ext>
                      </a:extLst>
                    </p:cNvPr>
                    <p:cNvSpPr/>
                    <p:nvPr/>
                  </p:nvSpPr>
                  <p:spPr>
                    <a:xfrm>
                      <a:off x="8837904" y="-729870"/>
                      <a:ext cx="48407" cy="142160"/>
                    </a:xfrm>
                    <a:custGeom>
                      <a:avLst/>
                      <a:gdLst>
                        <a:gd name="connsiteX0" fmla="*/ 13280 w 48407"/>
                        <a:gd name="connsiteY0" fmla="*/ 134993 h 142160"/>
                        <a:gd name="connsiteX1" fmla="*/ 32191 w 48407"/>
                        <a:gd name="connsiteY1" fmla="*/ 142137 h 142160"/>
                        <a:gd name="connsiteX2" fmla="*/ 48081 w 48407"/>
                        <a:gd name="connsiteY2" fmla="*/ 132062 h 142160"/>
                        <a:gd name="connsiteX3" fmla="*/ 47532 w 48407"/>
                        <a:gd name="connsiteY3" fmla="*/ 122721 h 142160"/>
                        <a:gd name="connsiteX4" fmla="*/ 22529 w 48407"/>
                        <a:gd name="connsiteY4" fmla="*/ 0 h 142160"/>
                        <a:gd name="connsiteX5" fmla="*/ 19324 w 48407"/>
                        <a:gd name="connsiteY5" fmla="*/ 82653 h 142160"/>
                        <a:gd name="connsiteX6" fmla="*/ 0 w 48407"/>
                        <a:gd name="connsiteY6" fmla="*/ 43319 h 142160"/>
                        <a:gd name="connsiteX7" fmla="*/ 13280 w 48407"/>
                        <a:gd name="connsiteY7" fmla="*/ 134993 h 14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07" h="142160">
                          <a:moveTo>
                            <a:pt x="13280" y="134993"/>
                          </a:moveTo>
                          <a:cubicBezTo>
                            <a:pt x="19187" y="138336"/>
                            <a:pt x="25414" y="141770"/>
                            <a:pt x="32191" y="142137"/>
                          </a:cubicBezTo>
                          <a:cubicBezTo>
                            <a:pt x="38969" y="142503"/>
                            <a:pt x="46524" y="138702"/>
                            <a:pt x="48081" y="132062"/>
                          </a:cubicBezTo>
                          <a:cubicBezTo>
                            <a:pt x="48814" y="128994"/>
                            <a:pt x="48173" y="125789"/>
                            <a:pt x="47532" y="122721"/>
                          </a:cubicBezTo>
                          <a:cubicBezTo>
                            <a:pt x="39197" y="81829"/>
                            <a:pt x="30863" y="40938"/>
                            <a:pt x="22529" y="0"/>
                          </a:cubicBezTo>
                          <a:cubicBezTo>
                            <a:pt x="13966" y="26559"/>
                            <a:pt x="12867" y="55499"/>
                            <a:pt x="19324" y="82653"/>
                          </a:cubicBezTo>
                          <a:cubicBezTo>
                            <a:pt x="4030" y="82470"/>
                            <a:pt x="1557" y="53668"/>
                            <a:pt x="0" y="43319"/>
                          </a:cubicBezTo>
                          <a:cubicBezTo>
                            <a:pt x="1008" y="53805"/>
                            <a:pt x="7922" y="131925"/>
                            <a:pt x="13280" y="134993"/>
                          </a:cubicBezTo>
                          <a:close/>
                        </a:path>
                      </a:pathLst>
                    </a:custGeom>
                    <a:solidFill>
                      <a:srgbClr val="666822"/>
                    </a:solidFill>
                    <a:ln w="4577" cap="flat">
                      <a:noFill/>
                      <a:prstDash val="solid"/>
                      <a:miter/>
                    </a:ln>
                  </p:spPr>
                  <p:txBody>
                    <a:bodyPr rtlCol="0" anchor="ctr"/>
                    <a:lstStyle/>
                    <a:p>
                      <a:endParaRPr lang="th-TH"/>
                    </a:p>
                  </p:txBody>
                </p:sp>
                <p:sp>
                  <p:nvSpPr>
                    <p:cNvPr id="4756" name="Freeform: Shape 4755">
                      <a:extLst>
                        <a:ext uri="{FF2B5EF4-FFF2-40B4-BE49-F238E27FC236}">
                          <a16:creationId xmlns:a16="http://schemas.microsoft.com/office/drawing/2014/main" id="{A40BC058-F639-4E65-94A9-8943719DA76F}"/>
                        </a:ext>
                      </a:extLst>
                    </p:cNvPr>
                    <p:cNvSpPr/>
                    <p:nvPr/>
                  </p:nvSpPr>
                  <p:spPr>
                    <a:xfrm>
                      <a:off x="8845642" y="-622810"/>
                      <a:ext cx="59402" cy="282990"/>
                    </a:xfrm>
                    <a:custGeom>
                      <a:avLst/>
                      <a:gdLst>
                        <a:gd name="connsiteX0" fmla="*/ 12913 w 59402"/>
                        <a:gd name="connsiteY0" fmla="*/ 14012 h 282990"/>
                        <a:gd name="connsiteX1" fmla="*/ 0 w 59402"/>
                        <a:gd name="connsiteY1" fmla="*/ 274153 h 282990"/>
                        <a:gd name="connsiteX2" fmla="*/ 15065 w 59402"/>
                        <a:gd name="connsiteY2" fmla="*/ 282991 h 282990"/>
                        <a:gd name="connsiteX3" fmla="*/ 24865 w 59402"/>
                        <a:gd name="connsiteY3" fmla="*/ 0 h 282990"/>
                        <a:gd name="connsiteX4" fmla="*/ 12913 w 59402"/>
                        <a:gd name="connsiteY4" fmla="*/ 14012 h 282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02" h="282990">
                          <a:moveTo>
                            <a:pt x="12913" y="14012"/>
                          </a:moveTo>
                          <a:cubicBezTo>
                            <a:pt x="12913" y="14012"/>
                            <a:pt x="79173" y="105412"/>
                            <a:pt x="0" y="274153"/>
                          </a:cubicBezTo>
                          <a:lnTo>
                            <a:pt x="15065" y="282991"/>
                          </a:lnTo>
                          <a:cubicBezTo>
                            <a:pt x="15065" y="282991"/>
                            <a:pt x="107930" y="126980"/>
                            <a:pt x="24865" y="0"/>
                          </a:cubicBezTo>
                          <a:lnTo>
                            <a:pt x="12913" y="14012"/>
                          </a:lnTo>
                          <a:close/>
                        </a:path>
                      </a:pathLst>
                    </a:custGeom>
                    <a:solidFill>
                      <a:srgbClr val="666822"/>
                    </a:solidFill>
                    <a:ln w="4577" cap="flat">
                      <a:noFill/>
                      <a:prstDash val="solid"/>
                      <a:miter/>
                    </a:ln>
                  </p:spPr>
                  <p:txBody>
                    <a:bodyPr rtlCol="0" anchor="ctr"/>
                    <a:lstStyle/>
                    <a:p>
                      <a:endParaRPr lang="th-TH"/>
                    </a:p>
                  </p:txBody>
                </p:sp>
                <p:sp>
                  <p:nvSpPr>
                    <p:cNvPr id="4757" name="Freeform: Shape 4756">
                      <a:extLst>
                        <a:ext uri="{FF2B5EF4-FFF2-40B4-BE49-F238E27FC236}">
                          <a16:creationId xmlns:a16="http://schemas.microsoft.com/office/drawing/2014/main" id="{AB706004-0CF5-4BDE-B290-398376942790}"/>
                        </a:ext>
                      </a:extLst>
                    </p:cNvPr>
                    <p:cNvSpPr/>
                    <p:nvPr/>
                  </p:nvSpPr>
                  <p:spPr>
                    <a:xfrm>
                      <a:off x="8840193" y="-626107"/>
                      <a:ext cx="49398" cy="113974"/>
                    </a:xfrm>
                    <a:custGeom>
                      <a:avLst/>
                      <a:gdLst>
                        <a:gd name="connsiteX0" fmla="*/ 0 w 49398"/>
                        <a:gd name="connsiteY0" fmla="*/ 9937 h 113974"/>
                        <a:gd name="connsiteX1" fmla="*/ 16256 w 49398"/>
                        <a:gd name="connsiteY1" fmla="*/ 39335 h 113974"/>
                        <a:gd name="connsiteX2" fmla="*/ 25323 w 49398"/>
                        <a:gd name="connsiteY2" fmla="*/ 41945 h 113974"/>
                        <a:gd name="connsiteX3" fmla="*/ 34939 w 49398"/>
                        <a:gd name="connsiteY3" fmla="*/ 56644 h 113974"/>
                        <a:gd name="connsiteX4" fmla="*/ 48630 w 49398"/>
                        <a:gd name="connsiteY4" fmla="*/ 102527 h 113974"/>
                        <a:gd name="connsiteX5" fmla="*/ 45608 w 49398"/>
                        <a:gd name="connsiteY5" fmla="*/ 113975 h 113974"/>
                        <a:gd name="connsiteX6" fmla="*/ 37778 w 49398"/>
                        <a:gd name="connsiteY6" fmla="*/ 2793 h 113974"/>
                        <a:gd name="connsiteX7" fmla="*/ 26971 w 49398"/>
                        <a:gd name="connsiteY7" fmla="*/ 21614 h 113974"/>
                        <a:gd name="connsiteX8" fmla="*/ 7647 w 49398"/>
                        <a:gd name="connsiteY8" fmla="*/ 19919 h 113974"/>
                        <a:gd name="connsiteX9" fmla="*/ 5449 w 49398"/>
                        <a:gd name="connsiteY9" fmla="*/ 0 h 11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398" h="113974">
                          <a:moveTo>
                            <a:pt x="0" y="9937"/>
                          </a:moveTo>
                          <a:cubicBezTo>
                            <a:pt x="11723" y="11906"/>
                            <a:pt x="5816" y="33748"/>
                            <a:pt x="16256" y="39335"/>
                          </a:cubicBezTo>
                          <a:cubicBezTo>
                            <a:pt x="19049" y="40800"/>
                            <a:pt x="22392" y="40709"/>
                            <a:pt x="25323" y="41945"/>
                          </a:cubicBezTo>
                          <a:cubicBezTo>
                            <a:pt x="30909" y="44326"/>
                            <a:pt x="33199" y="50828"/>
                            <a:pt x="34939" y="56644"/>
                          </a:cubicBezTo>
                          <a:cubicBezTo>
                            <a:pt x="39518" y="71938"/>
                            <a:pt x="44051" y="87233"/>
                            <a:pt x="48630" y="102527"/>
                          </a:cubicBezTo>
                          <a:cubicBezTo>
                            <a:pt x="49913" y="106831"/>
                            <a:pt x="50004" y="113196"/>
                            <a:pt x="45608" y="113975"/>
                          </a:cubicBezTo>
                          <a:cubicBezTo>
                            <a:pt x="38419" y="77433"/>
                            <a:pt x="35763" y="40022"/>
                            <a:pt x="37778" y="2793"/>
                          </a:cubicBezTo>
                          <a:cubicBezTo>
                            <a:pt x="35397" y="9754"/>
                            <a:pt x="32741" y="17080"/>
                            <a:pt x="26971" y="21614"/>
                          </a:cubicBezTo>
                          <a:cubicBezTo>
                            <a:pt x="21201" y="26147"/>
                            <a:pt x="11311" y="26284"/>
                            <a:pt x="7647" y="19919"/>
                          </a:cubicBezTo>
                          <a:cubicBezTo>
                            <a:pt x="4259" y="14058"/>
                            <a:pt x="7647" y="6365"/>
                            <a:pt x="5449" y="0"/>
                          </a:cubicBezTo>
                        </a:path>
                      </a:pathLst>
                    </a:custGeom>
                    <a:solidFill>
                      <a:srgbClr val="213F00">
                        <a:alpha val="50000"/>
                      </a:srgbClr>
                    </a:solidFill>
                    <a:ln w="4577" cap="flat">
                      <a:noFill/>
                      <a:prstDash val="solid"/>
                      <a:miter/>
                    </a:ln>
                  </p:spPr>
                  <p:txBody>
                    <a:bodyPr rtlCol="0" anchor="ctr"/>
                    <a:lstStyle/>
                    <a:p>
                      <a:endParaRPr lang="th-TH"/>
                    </a:p>
                  </p:txBody>
                </p:sp>
                <p:sp>
                  <p:nvSpPr>
                    <p:cNvPr id="4758" name="Freeform: Shape 4757">
                      <a:extLst>
                        <a:ext uri="{FF2B5EF4-FFF2-40B4-BE49-F238E27FC236}">
                          <a16:creationId xmlns:a16="http://schemas.microsoft.com/office/drawing/2014/main" id="{ABBDAEF8-B274-4BB1-9E33-C044CCE11223}"/>
                        </a:ext>
                      </a:extLst>
                    </p:cNvPr>
                    <p:cNvSpPr/>
                    <p:nvPr/>
                  </p:nvSpPr>
                  <p:spPr>
                    <a:xfrm>
                      <a:off x="8854894" y="-520558"/>
                      <a:ext cx="41702" cy="172770"/>
                    </a:xfrm>
                    <a:custGeom>
                      <a:avLst/>
                      <a:gdLst>
                        <a:gd name="connsiteX0" fmla="*/ 35624 w 41702"/>
                        <a:gd name="connsiteY0" fmla="*/ 0 h 172770"/>
                        <a:gd name="connsiteX1" fmla="*/ 21245 w 41702"/>
                        <a:gd name="connsiteY1" fmla="*/ 117180 h 172770"/>
                        <a:gd name="connsiteX2" fmla="*/ 10622 w 41702"/>
                        <a:gd name="connsiteY2" fmla="*/ 147632 h 172770"/>
                        <a:gd name="connsiteX3" fmla="*/ 685 w 41702"/>
                        <a:gd name="connsiteY3" fmla="*/ 172771 h 172770"/>
                        <a:gd name="connsiteX4" fmla="*/ 21795 w 41702"/>
                        <a:gd name="connsiteY4" fmla="*/ 95658 h 172770"/>
                        <a:gd name="connsiteX5" fmla="*/ 35624 w 41702"/>
                        <a:gd name="connsiteY5" fmla="*/ 0 h 17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2" h="172770">
                          <a:moveTo>
                            <a:pt x="35624" y="0"/>
                          </a:moveTo>
                          <a:cubicBezTo>
                            <a:pt x="49041" y="38098"/>
                            <a:pt x="38463" y="80639"/>
                            <a:pt x="21245" y="117180"/>
                          </a:cubicBezTo>
                          <a:cubicBezTo>
                            <a:pt x="16621" y="126980"/>
                            <a:pt x="11446" y="136871"/>
                            <a:pt x="10622" y="147632"/>
                          </a:cubicBezTo>
                          <a:cubicBezTo>
                            <a:pt x="9706" y="159537"/>
                            <a:pt x="11721" y="166498"/>
                            <a:pt x="685" y="172771"/>
                          </a:cubicBezTo>
                          <a:cubicBezTo>
                            <a:pt x="-3940" y="152852"/>
                            <a:pt x="16163" y="118096"/>
                            <a:pt x="21795" y="95658"/>
                          </a:cubicBezTo>
                          <a:cubicBezTo>
                            <a:pt x="29579" y="64337"/>
                            <a:pt x="34250" y="32237"/>
                            <a:pt x="35624" y="0"/>
                          </a:cubicBezTo>
                          <a:close/>
                        </a:path>
                      </a:pathLst>
                    </a:custGeom>
                    <a:solidFill>
                      <a:srgbClr val="213F00">
                        <a:alpha val="50000"/>
                      </a:srgbClr>
                    </a:solidFill>
                    <a:ln w="4577" cap="flat">
                      <a:noFill/>
                      <a:prstDash val="solid"/>
                      <a:miter/>
                    </a:ln>
                  </p:spPr>
                  <p:txBody>
                    <a:bodyPr rtlCol="0" anchor="ctr"/>
                    <a:lstStyle/>
                    <a:p>
                      <a:endParaRPr lang="th-TH"/>
                    </a:p>
                  </p:txBody>
                </p:sp>
              </p:grpSp>
              <p:grpSp>
                <p:nvGrpSpPr>
                  <p:cNvPr id="4690" name="Graphic 4">
                    <a:extLst>
                      <a:ext uri="{FF2B5EF4-FFF2-40B4-BE49-F238E27FC236}">
                        <a16:creationId xmlns:a16="http://schemas.microsoft.com/office/drawing/2014/main" id="{1C84E3B8-A283-4B5D-9A91-1AF653AE5ABF}"/>
                      </a:ext>
                    </a:extLst>
                  </p:cNvPr>
                  <p:cNvGrpSpPr/>
                  <p:nvPr/>
                </p:nvGrpSpPr>
                <p:grpSpPr>
                  <a:xfrm>
                    <a:off x="8367932" y="-815478"/>
                    <a:ext cx="1296959" cy="2043793"/>
                    <a:chOff x="8367932" y="-815478"/>
                    <a:chExt cx="1296959" cy="2043793"/>
                  </a:xfrm>
                </p:grpSpPr>
                <p:grpSp>
                  <p:nvGrpSpPr>
                    <p:cNvPr id="4691" name="Graphic 4">
                      <a:extLst>
                        <a:ext uri="{FF2B5EF4-FFF2-40B4-BE49-F238E27FC236}">
                          <a16:creationId xmlns:a16="http://schemas.microsoft.com/office/drawing/2014/main" id="{034C45D9-0F93-403B-A336-611F3F7F06F8}"/>
                        </a:ext>
                      </a:extLst>
                    </p:cNvPr>
                    <p:cNvGrpSpPr/>
                    <p:nvPr/>
                  </p:nvGrpSpPr>
                  <p:grpSpPr>
                    <a:xfrm>
                      <a:off x="8800703" y="-426804"/>
                      <a:ext cx="261871" cy="443012"/>
                      <a:chOff x="8800703" y="-426804"/>
                      <a:chExt cx="261871" cy="443012"/>
                    </a:xfrm>
                  </p:grpSpPr>
                  <p:grpSp>
                    <p:nvGrpSpPr>
                      <p:cNvPr id="4743" name="Graphic 4">
                        <a:extLst>
                          <a:ext uri="{FF2B5EF4-FFF2-40B4-BE49-F238E27FC236}">
                            <a16:creationId xmlns:a16="http://schemas.microsoft.com/office/drawing/2014/main" id="{65536DF9-CE4C-4F22-A80F-BC174E8D78D1}"/>
                          </a:ext>
                        </a:extLst>
                      </p:cNvPr>
                      <p:cNvGrpSpPr/>
                      <p:nvPr/>
                    </p:nvGrpSpPr>
                    <p:grpSpPr>
                      <a:xfrm>
                        <a:off x="8800703" y="-426804"/>
                        <a:ext cx="261871" cy="443012"/>
                        <a:chOff x="8800703" y="-426804"/>
                        <a:chExt cx="261871" cy="443012"/>
                      </a:xfrm>
                    </p:grpSpPr>
                    <p:sp>
                      <p:nvSpPr>
                        <p:cNvPr id="4750" name="Freeform: Shape 4749">
                          <a:extLst>
                            <a:ext uri="{FF2B5EF4-FFF2-40B4-BE49-F238E27FC236}">
                              <a16:creationId xmlns:a16="http://schemas.microsoft.com/office/drawing/2014/main" id="{4ECEEB25-792C-4AAD-86DA-34B3A7E89C0B}"/>
                            </a:ext>
                          </a:extLst>
                        </p:cNvPr>
                        <p:cNvSpPr/>
                        <p:nvPr/>
                      </p:nvSpPr>
                      <p:spPr>
                        <a:xfrm>
                          <a:off x="8936774" y="-105642"/>
                          <a:ext cx="58927" cy="120797"/>
                        </a:xfrm>
                        <a:custGeom>
                          <a:avLst/>
                          <a:gdLst>
                            <a:gd name="connsiteX0" fmla="*/ 50181 w 58927"/>
                            <a:gd name="connsiteY0" fmla="*/ 88240 h 120797"/>
                            <a:gd name="connsiteX1" fmla="*/ 21241 w 58927"/>
                            <a:gd name="connsiteY1" fmla="*/ 0 h 120797"/>
                            <a:gd name="connsiteX2" fmla="*/ 1184 w 58927"/>
                            <a:gd name="connsiteY2" fmla="*/ 412 h 120797"/>
                            <a:gd name="connsiteX3" fmla="*/ 58332 w 58927"/>
                            <a:gd name="connsiteY3" fmla="*/ 120798 h 120797"/>
                            <a:gd name="connsiteX4" fmla="*/ 50868 w 58927"/>
                            <a:gd name="connsiteY4" fmla="*/ 91125 h 120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7" h="120797">
                              <a:moveTo>
                                <a:pt x="50181" y="88240"/>
                              </a:moveTo>
                              <a:cubicBezTo>
                                <a:pt x="29392" y="64200"/>
                                <a:pt x="18722" y="31688"/>
                                <a:pt x="21241" y="0"/>
                              </a:cubicBezTo>
                              <a:cubicBezTo>
                                <a:pt x="14555" y="137"/>
                                <a:pt x="7870" y="275"/>
                                <a:pt x="1184" y="412"/>
                              </a:cubicBezTo>
                              <a:cubicBezTo>
                                <a:pt x="-5685" y="46982"/>
                                <a:pt x="17852" y="96666"/>
                                <a:pt x="58332" y="120798"/>
                              </a:cubicBezTo>
                              <a:cubicBezTo>
                                <a:pt x="60255" y="110449"/>
                                <a:pt x="57462" y="99321"/>
                                <a:pt x="50868" y="91125"/>
                              </a:cubicBezTo>
                            </a:path>
                          </a:pathLst>
                        </a:custGeom>
                        <a:solidFill>
                          <a:srgbClr val="49684F"/>
                        </a:solidFill>
                        <a:ln w="4577" cap="flat">
                          <a:noFill/>
                          <a:prstDash val="solid"/>
                          <a:miter/>
                        </a:ln>
                      </p:spPr>
                      <p:txBody>
                        <a:bodyPr rtlCol="0" anchor="ctr"/>
                        <a:lstStyle/>
                        <a:p>
                          <a:endParaRPr lang="th-TH"/>
                        </a:p>
                      </p:txBody>
                    </p:sp>
                    <p:sp>
                      <p:nvSpPr>
                        <p:cNvPr id="4751" name="Freeform: Shape 4750">
                          <a:extLst>
                            <a:ext uri="{FF2B5EF4-FFF2-40B4-BE49-F238E27FC236}">
                              <a16:creationId xmlns:a16="http://schemas.microsoft.com/office/drawing/2014/main" id="{92070040-D75E-4F00-A89C-F60BC57AAB1F}"/>
                            </a:ext>
                          </a:extLst>
                        </p:cNvPr>
                        <p:cNvSpPr/>
                        <p:nvPr/>
                      </p:nvSpPr>
                      <p:spPr>
                        <a:xfrm>
                          <a:off x="8934759" y="-102879"/>
                          <a:ext cx="64278" cy="119088"/>
                        </a:xfrm>
                        <a:custGeom>
                          <a:avLst/>
                          <a:gdLst>
                            <a:gd name="connsiteX0" fmla="*/ 61903 w 64278"/>
                            <a:gd name="connsiteY0" fmla="*/ 107320 h 119088"/>
                            <a:gd name="connsiteX1" fmla="*/ 16845 w 64278"/>
                            <a:gd name="connsiteY1" fmla="*/ 20774 h 119088"/>
                            <a:gd name="connsiteX2" fmla="*/ 13319 w 64278"/>
                            <a:gd name="connsiteY2" fmla="*/ 5709 h 119088"/>
                            <a:gd name="connsiteX3" fmla="*/ 85 w 64278"/>
                            <a:gd name="connsiteY3" fmla="*/ 1038 h 119088"/>
                            <a:gd name="connsiteX4" fmla="*/ 60713 w 64278"/>
                            <a:gd name="connsiteY4" fmla="*/ 119088 h 119088"/>
                            <a:gd name="connsiteX5" fmla="*/ 63369 w 64278"/>
                            <a:gd name="connsiteY5" fmla="*/ 108785 h 11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278" h="119088">
                              <a:moveTo>
                                <a:pt x="61903" y="107320"/>
                              </a:moveTo>
                              <a:cubicBezTo>
                                <a:pt x="36672" y="85569"/>
                                <a:pt x="20187" y="53927"/>
                                <a:pt x="16845" y="20774"/>
                              </a:cubicBezTo>
                              <a:cubicBezTo>
                                <a:pt x="16295" y="15600"/>
                                <a:pt x="16020" y="10150"/>
                                <a:pt x="13319" y="5709"/>
                              </a:cubicBezTo>
                              <a:cubicBezTo>
                                <a:pt x="10617" y="1267"/>
                                <a:pt x="4527" y="-1664"/>
                                <a:pt x="85" y="1038"/>
                              </a:cubicBezTo>
                              <a:cubicBezTo>
                                <a:pt x="-1609" y="47241"/>
                                <a:pt x="22202" y="93537"/>
                                <a:pt x="60713" y="119088"/>
                              </a:cubicBezTo>
                              <a:cubicBezTo>
                                <a:pt x="64056" y="117028"/>
                                <a:pt x="65292" y="112219"/>
                                <a:pt x="63369" y="108785"/>
                              </a:cubicBezTo>
                            </a:path>
                          </a:pathLst>
                        </a:custGeom>
                        <a:solidFill>
                          <a:srgbClr val="304640"/>
                        </a:solidFill>
                        <a:ln w="4577" cap="flat">
                          <a:noFill/>
                          <a:prstDash val="solid"/>
                          <a:miter/>
                        </a:ln>
                      </p:spPr>
                      <p:txBody>
                        <a:bodyPr rtlCol="0" anchor="ctr"/>
                        <a:lstStyle/>
                        <a:p>
                          <a:endParaRPr lang="th-TH"/>
                        </a:p>
                      </p:txBody>
                    </p:sp>
                    <p:sp>
                      <p:nvSpPr>
                        <p:cNvPr id="4752" name="Freeform: Shape 4751">
                          <a:extLst>
                            <a:ext uri="{FF2B5EF4-FFF2-40B4-BE49-F238E27FC236}">
                              <a16:creationId xmlns:a16="http://schemas.microsoft.com/office/drawing/2014/main" id="{1EB94356-55AF-457A-B983-A7D789BC895E}"/>
                            </a:ext>
                          </a:extLst>
                        </p:cNvPr>
                        <p:cNvSpPr/>
                        <p:nvPr/>
                      </p:nvSpPr>
                      <p:spPr>
                        <a:xfrm>
                          <a:off x="8800703" y="-401526"/>
                          <a:ext cx="164824" cy="304175"/>
                        </a:xfrm>
                        <a:custGeom>
                          <a:avLst/>
                          <a:gdLst>
                            <a:gd name="connsiteX0" fmla="*/ 155342 w 164824"/>
                            <a:gd name="connsiteY0" fmla="*/ 95821 h 304175"/>
                            <a:gd name="connsiteX1" fmla="*/ 164684 w 164824"/>
                            <a:gd name="connsiteY1" fmla="*/ 20266 h 304175"/>
                            <a:gd name="connsiteX2" fmla="*/ 162531 w 164824"/>
                            <a:gd name="connsiteY2" fmla="*/ 12206 h 304175"/>
                            <a:gd name="connsiteX3" fmla="*/ 156578 w 164824"/>
                            <a:gd name="connsiteY3" fmla="*/ 8268 h 304175"/>
                            <a:gd name="connsiteX4" fmla="*/ 25569 w 164824"/>
                            <a:gd name="connsiteY4" fmla="*/ 42337 h 304175"/>
                            <a:gd name="connsiteX5" fmla="*/ 1803 w 164824"/>
                            <a:gd name="connsiteY5" fmla="*/ 146604 h 304175"/>
                            <a:gd name="connsiteX6" fmla="*/ 44756 w 164824"/>
                            <a:gd name="connsiteY6" fmla="*/ 246750 h 304175"/>
                            <a:gd name="connsiteX7" fmla="*/ 151358 w 164824"/>
                            <a:gd name="connsiteY7" fmla="*/ 280498 h 304175"/>
                            <a:gd name="connsiteX8" fmla="*/ 155342 w 164824"/>
                            <a:gd name="connsiteY8" fmla="*/ 95821 h 30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24" h="304175">
                              <a:moveTo>
                                <a:pt x="155342" y="95821"/>
                              </a:moveTo>
                              <a:cubicBezTo>
                                <a:pt x="158685" y="70636"/>
                                <a:pt x="165920" y="45680"/>
                                <a:pt x="164684" y="20266"/>
                              </a:cubicBezTo>
                              <a:cubicBezTo>
                                <a:pt x="164546" y="17472"/>
                                <a:pt x="164225" y="14450"/>
                                <a:pt x="162531" y="12206"/>
                              </a:cubicBezTo>
                              <a:cubicBezTo>
                                <a:pt x="161066" y="10283"/>
                                <a:pt x="158776" y="9184"/>
                                <a:pt x="156578" y="8268"/>
                              </a:cubicBezTo>
                              <a:cubicBezTo>
                                <a:pt x="111886" y="-10735"/>
                                <a:pt x="55288" y="4010"/>
                                <a:pt x="25569" y="42337"/>
                              </a:cubicBezTo>
                              <a:cubicBezTo>
                                <a:pt x="3131" y="71277"/>
                                <a:pt x="-3692" y="110337"/>
                                <a:pt x="1803" y="146604"/>
                              </a:cubicBezTo>
                              <a:cubicBezTo>
                                <a:pt x="7298" y="182825"/>
                                <a:pt x="24104" y="216528"/>
                                <a:pt x="44756" y="246750"/>
                              </a:cubicBezTo>
                              <a:cubicBezTo>
                                <a:pt x="66690" y="278850"/>
                                <a:pt x="128096" y="336959"/>
                                <a:pt x="151358" y="280498"/>
                              </a:cubicBezTo>
                              <a:cubicBezTo>
                                <a:pt x="172880" y="228159"/>
                                <a:pt x="147924" y="151687"/>
                                <a:pt x="155342" y="95821"/>
                              </a:cubicBezTo>
                              <a:close/>
                            </a:path>
                          </a:pathLst>
                        </a:custGeom>
                        <a:solidFill>
                          <a:srgbClr val="4C5E59"/>
                        </a:solidFill>
                        <a:ln w="4577" cap="flat">
                          <a:noFill/>
                          <a:prstDash val="solid"/>
                          <a:miter/>
                        </a:ln>
                      </p:spPr>
                      <p:txBody>
                        <a:bodyPr rtlCol="0" anchor="ctr"/>
                        <a:lstStyle/>
                        <a:p>
                          <a:endParaRPr lang="th-TH"/>
                        </a:p>
                      </p:txBody>
                    </p:sp>
                    <p:sp>
                      <p:nvSpPr>
                        <p:cNvPr id="4753" name="Freeform: Shape 4752">
                          <a:extLst>
                            <a:ext uri="{FF2B5EF4-FFF2-40B4-BE49-F238E27FC236}">
                              <a16:creationId xmlns:a16="http://schemas.microsoft.com/office/drawing/2014/main" id="{B05557DA-263A-4893-861C-87F99A39F471}"/>
                            </a:ext>
                          </a:extLst>
                        </p:cNvPr>
                        <p:cNvSpPr/>
                        <p:nvPr/>
                      </p:nvSpPr>
                      <p:spPr>
                        <a:xfrm>
                          <a:off x="8941104" y="-426804"/>
                          <a:ext cx="121470" cy="328462"/>
                        </a:xfrm>
                        <a:custGeom>
                          <a:avLst/>
                          <a:gdLst>
                            <a:gd name="connsiteX0" fmla="*/ 7203 w 121470"/>
                            <a:gd name="connsiteY0" fmla="*/ 227793 h 328462"/>
                            <a:gd name="connsiteX1" fmla="*/ 24741 w 121470"/>
                            <a:gd name="connsiteY1" fmla="*/ 53236 h 328462"/>
                            <a:gd name="connsiteX2" fmla="*/ 57711 w 121470"/>
                            <a:gd name="connsiteY2" fmla="*/ 2225 h 328462"/>
                            <a:gd name="connsiteX3" fmla="*/ 110737 w 121470"/>
                            <a:gd name="connsiteY3" fmla="*/ 25304 h 328462"/>
                            <a:gd name="connsiteX4" fmla="*/ 121132 w 121470"/>
                            <a:gd name="connsiteY4" fmla="*/ 86481 h 328462"/>
                            <a:gd name="connsiteX5" fmla="*/ 34952 w 121470"/>
                            <a:gd name="connsiteY5" fmla="*/ 312233 h 328462"/>
                            <a:gd name="connsiteX6" fmla="*/ 22131 w 121470"/>
                            <a:gd name="connsiteY6" fmla="*/ 324642 h 328462"/>
                            <a:gd name="connsiteX7" fmla="*/ 7203 w 121470"/>
                            <a:gd name="connsiteY7" fmla="*/ 227793 h 32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470" h="328462">
                              <a:moveTo>
                                <a:pt x="7203" y="227793"/>
                              </a:moveTo>
                              <a:cubicBezTo>
                                <a:pt x="5005" y="169180"/>
                                <a:pt x="10958" y="110247"/>
                                <a:pt x="24741" y="53236"/>
                              </a:cubicBezTo>
                              <a:cubicBezTo>
                                <a:pt x="29686" y="32722"/>
                                <a:pt x="38020" y="9780"/>
                                <a:pt x="57711" y="2225"/>
                              </a:cubicBezTo>
                              <a:cubicBezTo>
                                <a:pt x="77309" y="-5285"/>
                                <a:pt x="100205" y="7170"/>
                                <a:pt x="110737" y="25304"/>
                              </a:cubicBezTo>
                              <a:cubicBezTo>
                                <a:pt x="121315" y="43437"/>
                                <a:pt x="122185" y="65554"/>
                                <a:pt x="121132" y="86481"/>
                              </a:cubicBezTo>
                              <a:cubicBezTo>
                                <a:pt x="117011" y="168264"/>
                                <a:pt x="86376" y="248491"/>
                                <a:pt x="34952" y="312233"/>
                              </a:cubicBezTo>
                              <a:cubicBezTo>
                                <a:pt x="31197" y="316903"/>
                                <a:pt x="27213" y="321528"/>
                                <a:pt x="22131" y="324642"/>
                              </a:cubicBezTo>
                              <a:cubicBezTo>
                                <a:pt x="-17250" y="348728"/>
                                <a:pt x="8119" y="252017"/>
                                <a:pt x="7203" y="227793"/>
                              </a:cubicBezTo>
                              <a:close/>
                            </a:path>
                          </a:pathLst>
                        </a:custGeom>
                        <a:solidFill>
                          <a:srgbClr val="737977"/>
                        </a:solidFill>
                        <a:ln w="4577" cap="flat">
                          <a:noFill/>
                          <a:prstDash val="solid"/>
                          <a:miter/>
                        </a:ln>
                      </p:spPr>
                      <p:txBody>
                        <a:bodyPr rtlCol="0" anchor="ctr"/>
                        <a:lstStyle/>
                        <a:p>
                          <a:endParaRPr lang="th-TH"/>
                        </a:p>
                      </p:txBody>
                    </p:sp>
                  </p:grpSp>
                  <p:sp>
                    <p:nvSpPr>
                      <p:cNvPr id="4744" name="Freeform: Shape 4743">
                        <a:extLst>
                          <a:ext uri="{FF2B5EF4-FFF2-40B4-BE49-F238E27FC236}">
                            <a16:creationId xmlns:a16="http://schemas.microsoft.com/office/drawing/2014/main" id="{D8C87701-9155-43EB-8692-546398DD4EF1}"/>
                          </a:ext>
                        </a:extLst>
                      </p:cNvPr>
                      <p:cNvSpPr/>
                      <p:nvPr/>
                    </p:nvSpPr>
                    <p:spPr>
                      <a:xfrm>
                        <a:off x="8824010" y="-390070"/>
                        <a:ext cx="143774" cy="298368"/>
                      </a:xfrm>
                      <a:custGeom>
                        <a:avLst/>
                        <a:gdLst>
                          <a:gd name="connsiteX0" fmla="*/ 51305 w 143774"/>
                          <a:gd name="connsiteY0" fmla="*/ 7528 h 298368"/>
                          <a:gd name="connsiteX1" fmla="*/ 22914 w 143774"/>
                          <a:gd name="connsiteY1" fmla="*/ 42970 h 298368"/>
                          <a:gd name="connsiteX2" fmla="*/ 2995 w 143774"/>
                          <a:gd name="connsiteY2" fmla="*/ 67881 h 298368"/>
                          <a:gd name="connsiteX3" fmla="*/ 3224 w 143774"/>
                          <a:gd name="connsiteY3" fmla="*/ 125349 h 298368"/>
                          <a:gd name="connsiteX4" fmla="*/ 20350 w 143774"/>
                          <a:gd name="connsiteY4" fmla="*/ 83083 h 298368"/>
                          <a:gd name="connsiteX5" fmla="*/ 27219 w 143774"/>
                          <a:gd name="connsiteY5" fmla="*/ 71681 h 298368"/>
                          <a:gd name="connsiteX6" fmla="*/ 36514 w 143774"/>
                          <a:gd name="connsiteY6" fmla="*/ 67057 h 298368"/>
                          <a:gd name="connsiteX7" fmla="*/ 85282 w 143774"/>
                          <a:gd name="connsiteY7" fmla="*/ 67789 h 298368"/>
                          <a:gd name="connsiteX8" fmla="*/ 97279 w 143774"/>
                          <a:gd name="connsiteY8" fmla="*/ 118572 h 298368"/>
                          <a:gd name="connsiteX9" fmla="*/ 96364 w 143774"/>
                          <a:gd name="connsiteY9" fmla="*/ 127730 h 298368"/>
                          <a:gd name="connsiteX10" fmla="*/ 94486 w 143774"/>
                          <a:gd name="connsiteY10" fmla="*/ 132950 h 298368"/>
                          <a:gd name="connsiteX11" fmla="*/ 87984 w 143774"/>
                          <a:gd name="connsiteY11" fmla="*/ 133866 h 298368"/>
                          <a:gd name="connsiteX12" fmla="*/ 46680 w 143774"/>
                          <a:gd name="connsiteY12" fmla="*/ 120266 h 298368"/>
                          <a:gd name="connsiteX13" fmla="*/ 67698 w 143774"/>
                          <a:gd name="connsiteY13" fmla="*/ 146871 h 298368"/>
                          <a:gd name="connsiteX14" fmla="*/ 106667 w 143774"/>
                          <a:gd name="connsiteY14" fmla="*/ 230349 h 298368"/>
                          <a:gd name="connsiteX15" fmla="*/ 104835 w 143774"/>
                          <a:gd name="connsiteY15" fmla="*/ 235569 h 298368"/>
                          <a:gd name="connsiteX16" fmla="*/ 99890 w 143774"/>
                          <a:gd name="connsiteY16" fmla="*/ 237217 h 298368"/>
                          <a:gd name="connsiteX17" fmla="*/ 41963 w 143774"/>
                          <a:gd name="connsiteY17" fmla="*/ 212261 h 298368"/>
                          <a:gd name="connsiteX18" fmla="*/ 5834 w 143774"/>
                          <a:gd name="connsiteY18" fmla="*/ 158410 h 298368"/>
                          <a:gd name="connsiteX19" fmla="*/ 27493 w 143774"/>
                          <a:gd name="connsiteY19" fmla="*/ 198707 h 298368"/>
                          <a:gd name="connsiteX20" fmla="*/ 67744 w 143774"/>
                          <a:gd name="connsiteY20" fmla="*/ 259609 h 298368"/>
                          <a:gd name="connsiteX21" fmla="*/ 123976 w 143774"/>
                          <a:gd name="connsiteY21" fmla="*/ 297708 h 298368"/>
                          <a:gd name="connsiteX22" fmla="*/ 118618 w 143774"/>
                          <a:gd name="connsiteY22" fmla="*/ 217985 h 298368"/>
                          <a:gd name="connsiteX23" fmla="*/ 131898 w 143774"/>
                          <a:gd name="connsiteY23" fmla="*/ 159921 h 298368"/>
                          <a:gd name="connsiteX24" fmla="*/ 51305 w 143774"/>
                          <a:gd name="connsiteY24" fmla="*/ 7528 h 29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3774" h="298368">
                            <a:moveTo>
                              <a:pt x="51305" y="7528"/>
                            </a:moveTo>
                            <a:cubicBezTo>
                              <a:pt x="36056" y="12931"/>
                              <a:pt x="22502" y="26806"/>
                              <a:pt x="22914" y="42970"/>
                            </a:cubicBezTo>
                            <a:cubicBezTo>
                              <a:pt x="11558" y="43978"/>
                              <a:pt x="5422" y="56708"/>
                              <a:pt x="2995" y="67881"/>
                            </a:cubicBezTo>
                            <a:cubicBezTo>
                              <a:pt x="-1081" y="86747"/>
                              <a:pt x="-989" y="106529"/>
                              <a:pt x="3224" y="125349"/>
                            </a:cubicBezTo>
                            <a:cubicBezTo>
                              <a:pt x="8948" y="111245"/>
                              <a:pt x="14626" y="97141"/>
                              <a:pt x="20350" y="83083"/>
                            </a:cubicBezTo>
                            <a:cubicBezTo>
                              <a:pt x="22044" y="78916"/>
                              <a:pt x="23830" y="74612"/>
                              <a:pt x="27219" y="71681"/>
                            </a:cubicBezTo>
                            <a:cubicBezTo>
                              <a:pt x="29874" y="69392"/>
                              <a:pt x="33217" y="68201"/>
                              <a:pt x="36514" y="67057"/>
                            </a:cubicBezTo>
                            <a:cubicBezTo>
                              <a:pt x="52587" y="61516"/>
                              <a:pt x="71865" y="57349"/>
                              <a:pt x="85282" y="67789"/>
                            </a:cubicBezTo>
                            <a:cubicBezTo>
                              <a:pt x="99615" y="79008"/>
                              <a:pt x="99111" y="100438"/>
                              <a:pt x="97279" y="118572"/>
                            </a:cubicBezTo>
                            <a:cubicBezTo>
                              <a:pt x="96959" y="121640"/>
                              <a:pt x="96684" y="124662"/>
                              <a:pt x="96364" y="127730"/>
                            </a:cubicBezTo>
                            <a:cubicBezTo>
                              <a:pt x="96180" y="129608"/>
                              <a:pt x="95906" y="131668"/>
                              <a:pt x="94486" y="132950"/>
                            </a:cubicBezTo>
                            <a:cubicBezTo>
                              <a:pt x="92792" y="134507"/>
                              <a:pt x="90227" y="134278"/>
                              <a:pt x="87984" y="133866"/>
                            </a:cubicBezTo>
                            <a:cubicBezTo>
                              <a:pt x="73651" y="131439"/>
                              <a:pt x="59639" y="126860"/>
                              <a:pt x="46680" y="120266"/>
                            </a:cubicBezTo>
                            <a:cubicBezTo>
                              <a:pt x="45215" y="132126"/>
                              <a:pt x="57899" y="140002"/>
                              <a:pt x="67698" y="146871"/>
                            </a:cubicBezTo>
                            <a:cubicBezTo>
                              <a:pt x="94028" y="165325"/>
                              <a:pt x="109414" y="198340"/>
                              <a:pt x="106667" y="230349"/>
                            </a:cubicBezTo>
                            <a:cubicBezTo>
                              <a:pt x="106484" y="232226"/>
                              <a:pt x="106209" y="234241"/>
                              <a:pt x="104835" y="235569"/>
                            </a:cubicBezTo>
                            <a:cubicBezTo>
                              <a:pt x="103553" y="236805"/>
                              <a:pt x="101630" y="237080"/>
                              <a:pt x="99890" y="237217"/>
                            </a:cubicBezTo>
                            <a:cubicBezTo>
                              <a:pt x="78230" y="238774"/>
                              <a:pt x="57258" y="227647"/>
                              <a:pt x="41963" y="212261"/>
                            </a:cubicBezTo>
                            <a:cubicBezTo>
                              <a:pt x="26669" y="196875"/>
                              <a:pt x="16137" y="177505"/>
                              <a:pt x="5834" y="158410"/>
                            </a:cubicBezTo>
                            <a:cubicBezTo>
                              <a:pt x="10505" y="172972"/>
                              <a:pt x="19068" y="185931"/>
                              <a:pt x="27493" y="198707"/>
                            </a:cubicBezTo>
                            <a:cubicBezTo>
                              <a:pt x="40910" y="218992"/>
                              <a:pt x="54327" y="239278"/>
                              <a:pt x="67744" y="259609"/>
                            </a:cubicBezTo>
                            <a:cubicBezTo>
                              <a:pt x="81069" y="279758"/>
                              <a:pt x="100347" y="302562"/>
                              <a:pt x="123976" y="297708"/>
                            </a:cubicBezTo>
                            <a:cubicBezTo>
                              <a:pt x="124846" y="271057"/>
                              <a:pt x="116787" y="244590"/>
                              <a:pt x="118618" y="217985"/>
                            </a:cubicBezTo>
                            <a:cubicBezTo>
                              <a:pt x="119992" y="198157"/>
                              <a:pt x="126769" y="179154"/>
                              <a:pt x="131898" y="159921"/>
                            </a:cubicBezTo>
                            <a:cubicBezTo>
                              <a:pt x="149985" y="91646"/>
                              <a:pt x="162486" y="-31670"/>
                              <a:pt x="51305" y="7528"/>
                            </a:cubicBezTo>
                            <a:close/>
                          </a:path>
                        </a:pathLst>
                      </a:custGeom>
                      <a:solidFill>
                        <a:srgbClr val="485954"/>
                      </a:solidFill>
                      <a:ln w="4577" cap="flat">
                        <a:noFill/>
                        <a:prstDash val="solid"/>
                        <a:miter/>
                      </a:ln>
                    </p:spPr>
                    <p:txBody>
                      <a:bodyPr rtlCol="0" anchor="ctr"/>
                      <a:lstStyle/>
                      <a:p>
                        <a:endParaRPr lang="th-TH"/>
                      </a:p>
                    </p:txBody>
                  </p:sp>
                  <p:sp>
                    <p:nvSpPr>
                      <p:cNvPr id="4745" name="Freeform: Shape 4744">
                        <a:extLst>
                          <a:ext uri="{FF2B5EF4-FFF2-40B4-BE49-F238E27FC236}">
                            <a16:creationId xmlns:a16="http://schemas.microsoft.com/office/drawing/2014/main" id="{A185A8D0-47B1-44F4-8B99-F8EE99DCBB52}"/>
                          </a:ext>
                        </a:extLst>
                      </p:cNvPr>
                      <p:cNvSpPr/>
                      <p:nvPr/>
                    </p:nvSpPr>
                    <p:spPr>
                      <a:xfrm>
                        <a:off x="8959522" y="-423442"/>
                        <a:ext cx="92793" cy="306947"/>
                      </a:xfrm>
                      <a:custGeom>
                        <a:avLst/>
                        <a:gdLst>
                          <a:gd name="connsiteX0" fmla="*/ 42819 w 92793"/>
                          <a:gd name="connsiteY0" fmla="*/ 223333 h 306947"/>
                          <a:gd name="connsiteX1" fmla="*/ 73316 w 92793"/>
                          <a:gd name="connsiteY1" fmla="*/ 171405 h 306947"/>
                          <a:gd name="connsiteX2" fmla="*/ 82886 w 92793"/>
                          <a:gd name="connsiteY2" fmla="*/ 104779 h 306947"/>
                          <a:gd name="connsiteX3" fmla="*/ 85038 w 92793"/>
                          <a:gd name="connsiteY3" fmla="*/ 50974 h 306947"/>
                          <a:gd name="connsiteX4" fmla="*/ 83527 w 92793"/>
                          <a:gd name="connsiteY4" fmla="*/ 37557 h 306947"/>
                          <a:gd name="connsiteX5" fmla="*/ 68920 w 92793"/>
                          <a:gd name="connsiteY5" fmla="*/ 24873 h 306947"/>
                          <a:gd name="connsiteX6" fmla="*/ 34943 w 92793"/>
                          <a:gd name="connsiteY6" fmla="*/ 11960 h 306947"/>
                          <a:gd name="connsiteX7" fmla="*/ 5224 w 92793"/>
                          <a:gd name="connsiteY7" fmla="*/ 53264 h 306947"/>
                          <a:gd name="connsiteX8" fmla="*/ 57563 w 92793"/>
                          <a:gd name="connsiteY8" fmla="*/ 8 h 306947"/>
                          <a:gd name="connsiteX9" fmla="*/ 70294 w 92793"/>
                          <a:gd name="connsiteY9" fmla="*/ 3443 h 306947"/>
                          <a:gd name="connsiteX10" fmla="*/ 76155 w 92793"/>
                          <a:gd name="connsiteY10" fmla="*/ 10403 h 306947"/>
                          <a:gd name="connsiteX11" fmla="*/ 92777 w 92793"/>
                          <a:gd name="connsiteY11" fmla="*/ 101848 h 306947"/>
                          <a:gd name="connsiteX12" fmla="*/ 84031 w 92793"/>
                          <a:gd name="connsiteY12" fmla="*/ 172962 h 306947"/>
                          <a:gd name="connsiteX13" fmla="*/ 68370 w 92793"/>
                          <a:gd name="connsiteY13" fmla="*/ 203780 h 306947"/>
                          <a:gd name="connsiteX14" fmla="*/ 5178 w 92793"/>
                          <a:gd name="connsiteY14" fmla="*/ 306948 h 306947"/>
                          <a:gd name="connsiteX15" fmla="*/ 42819 w 92793"/>
                          <a:gd name="connsiteY15" fmla="*/ 223333 h 30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793" h="306947">
                            <a:moveTo>
                              <a:pt x="42819" y="223333"/>
                            </a:moveTo>
                            <a:cubicBezTo>
                              <a:pt x="54587" y="206985"/>
                              <a:pt x="66447" y="190317"/>
                              <a:pt x="73316" y="171405"/>
                            </a:cubicBezTo>
                            <a:cubicBezTo>
                              <a:pt x="81009" y="150204"/>
                              <a:pt x="81970" y="127308"/>
                              <a:pt x="82886" y="104779"/>
                            </a:cubicBezTo>
                            <a:cubicBezTo>
                              <a:pt x="83619" y="86829"/>
                              <a:pt x="84306" y="68924"/>
                              <a:pt x="85038" y="50974"/>
                            </a:cubicBezTo>
                            <a:cubicBezTo>
                              <a:pt x="85221" y="46441"/>
                              <a:pt x="85359" y="41724"/>
                              <a:pt x="83527" y="37557"/>
                            </a:cubicBezTo>
                            <a:cubicBezTo>
                              <a:pt x="80871" y="31513"/>
                              <a:pt x="74689" y="27987"/>
                              <a:pt x="68920" y="24873"/>
                            </a:cubicBezTo>
                            <a:cubicBezTo>
                              <a:pt x="58205" y="19057"/>
                              <a:pt x="47077" y="13150"/>
                              <a:pt x="34943" y="11960"/>
                            </a:cubicBezTo>
                            <a:cubicBezTo>
                              <a:pt x="22808" y="10769"/>
                              <a:pt x="10810" y="42457"/>
                              <a:pt x="5224" y="53264"/>
                            </a:cubicBezTo>
                            <a:cubicBezTo>
                              <a:pt x="17542" y="36504"/>
                              <a:pt x="36774" y="-633"/>
                              <a:pt x="57563" y="8"/>
                            </a:cubicBezTo>
                            <a:cubicBezTo>
                              <a:pt x="62051" y="146"/>
                              <a:pt x="66676" y="832"/>
                              <a:pt x="70294" y="3443"/>
                            </a:cubicBezTo>
                            <a:cubicBezTo>
                              <a:pt x="72766" y="5228"/>
                              <a:pt x="74552" y="7793"/>
                              <a:pt x="76155" y="10403"/>
                            </a:cubicBezTo>
                            <a:cubicBezTo>
                              <a:pt x="92594" y="37191"/>
                              <a:pt x="92914" y="70435"/>
                              <a:pt x="92777" y="101848"/>
                            </a:cubicBezTo>
                            <a:cubicBezTo>
                              <a:pt x="92640" y="125843"/>
                              <a:pt x="92411" y="150479"/>
                              <a:pt x="84031" y="172962"/>
                            </a:cubicBezTo>
                            <a:cubicBezTo>
                              <a:pt x="80001" y="183769"/>
                              <a:pt x="74186" y="193797"/>
                              <a:pt x="68370" y="203780"/>
                            </a:cubicBezTo>
                            <a:cubicBezTo>
                              <a:pt x="49687" y="235971"/>
                              <a:pt x="31875" y="282175"/>
                              <a:pt x="5178" y="306948"/>
                            </a:cubicBezTo>
                            <a:cubicBezTo>
                              <a:pt x="-14833" y="282358"/>
                              <a:pt x="28623" y="243069"/>
                              <a:pt x="42819" y="223333"/>
                            </a:cubicBezTo>
                            <a:close/>
                          </a:path>
                        </a:pathLst>
                      </a:custGeom>
                      <a:solidFill>
                        <a:srgbClr val="4A645A"/>
                      </a:solidFill>
                      <a:ln w="4577" cap="flat">
                        <a:noFill/>
                        <a:prstDash val="solid"/>
                        <a:miter/>
                      </a:ln>
                    </p:spPr>
                    <p:txBody>
                      <a:bodyPr rtlCol="0" anchor="ctr"/>
                      <a:lstStyle/>
                      <a:p>
                        <a:endParaRPr lang="th-TH"/>
                      </a:p>
                    </p:txBody>
                  </p:sp>
                  <p:sp>
                    <p:nvSpPr>
                      <p:cNvPr id="4746" name="Freeform: Shape 4745">
                        <a:extLst>
                          <a:ext uri="{FF2B5EF4-FFF2-40B4-BE49-F238E27FC236}">
                            <a16:creationId xmlns:a16="http://schemas.microsoft.com/office/drawing/2014/main" id="{AA591641-DAD6-4F73-A7DD-E6C5F5D0700B}"/>
                          </a:ext>
                        </a:extLst>
                      </p:cNvPr>
                      <p:cNvSpPr/>
                      <p:nvPr/>
                    </p:nvSpPr>
                    <p:spPr>
                      <a:xfrm>
                        <a:off x="8944002" y="-424264"/>
                        <a:ext cx="108996" cy="264405"/>
                      </a:xfrm>
                      <a:custGeom>
                        <a:avLst/>
                        <a:gdLst>
                          <a:gd name="connsiteX0" fmla="*/ 74732 w 108996"/>
                          <a:gd name="connsiteY0" fmla="*/ 69563 h 264405"/>
                          <a:gd name="connsiteX1" fmla="*/ 44555 w 108996"/>
                          <a:gd name="connsiteY1" fmla="*/ 96763 h 264405"/>
                          <a:gd name="connsiteX2" fmla="*/ 15386 w 108996"/>
                          <a:gd name="connsiteY2" fmla="*/ 124879 h 264405"/>
                          <a:gd name="connsiteX3" fmla="*/ 89980 w 108996"/>
                          <a:gd name="connsiteY3" fmla="*/ 74829 h 264405"/>
                          <a:gd name="connsiteX4" fmla="*/ 101153 w 108996"/>
                          <a:gd name="connsiteY4" fmla="*/ 112241 h 264405"/>
                          <a:gd name="connsiteX5" fmla="*/ 67176 w 108996"/>
                          <a:gd name="connsiteY5" fmla="*/ 160871 h 264405"/>
                          <a:gd name="connsiteX6" fmla="*/ 9433 w 108996"/>
                          <a:gd name="connsiteY6" fmla="*/ 208540 h 264405"/>
                          <a:gd name="connsiteX7" fmla="*/ 68550 w 108996"/>
                          <a:gd name="connsiteY7" fmla="*/ 171907 h 264405"/>
                          <a:gd name="connsiteX8" fmla="*/ 91995 w 108996"/>
                          <a:gd name="connsiteY8" fmla="*/ 167145 h 264405"/>
                          <a:gd name="connsiteX9" fmla="*/ 0 w 108996"/>
                          <a:gd name="connsiteY9" fmla="*/ 264406 h 264405"/>
                          <a:gd name="connsiteX10" fmla="*/ 43639 w 108996"/>
                          <a:gd name="connsiteY10" fmla="*/ 240090 h 264405"/>
                          <a:gd name="connsiteX11" fmla="*/ 69191 w 108996"/>
                          <a:gd name="connsiteY11" fmla="*/ 219026 h 264405"/>
                          <a:gd name="connsiteX12" fmla="*/ 99688 w 108996"/>
                          <a:gd name="connsiteY12" fmla="*/ 143974 h 264405"/>
                          <a:gd name="connsiteX13" fmla="*/ 108846 w 108996"/>
                          <a:gd name="connsiteY13" fmla="*/ 73089 h 264405"/>
                          <a:gd name="connsiteX14" fmla="*/ 81967 w 108996"/>
                          <a:gd name="connsiteY14" fmla="*/ 8661 h 264405"/>
                          <a:gd name="connsiteX15" fmla="*/ 63284 w 108996"/>
                          <a:gd name="connsiteY15" fmla="*/ 6 h 264405"/>
                          <a:gd name="connsiteX16" fmla="*/ 39656 w 108996"/>
                          <a:gd name="connsiteY16" fmla="*/ 17727 h 264405"/>
                          <a:gd name="connsiteX17" fmla="*/ 13142 w 108996"/>
                          <a:gd name="connsiteY17" fmla="*/ 74005 h 264405"/>
                          <a:gd name="connsiteX18" fmla="*/ 54354 w 108996"/>
                          <a:gd name="connsiteY18" fmla="*/ 18551 h 264405"/>
                          <a:gd name="connsiteX19" fmla="*/ 74732 w 108996"/>
                          <a:gd name="connsiteY19" fmla="*/ 69563 h 26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996" h="264405">
                            <a:moveTo>
                              <a:pt x="74732" y="69563"/>
                            </a:moveTo>
                            <a:cubicBezTo>
                              <a:pt x="66947" y="80736"/>
                              <a:pt x="55591" y="88750"/>
                              <a:pt x="44555" y="96763"/>
                            </a:cubicBezTo>
                            <a:cubicBezTo>
                              <a:pt x="33565" y="104731"/>
                              <a:pt x="22392" y="113248"/>
                              <a:pt x="15386" y="124879"/>
                            </a:cubicBezTo>
                            <a:cubicBezTo>
                              <a:pt x="40251" y="108211"/>
                              <a:pt x="65116" y="91543"/>
                              <a:pt x="89980" y="74829"/>
                            </a:cubicBezTo>
                            <a:cubicBezTo>
                              <a:pt x="95887" y="86598"/>
                              <a:pt x="101978" y="99099"/>
                              <a:pt x="101153" y="112241"/>
                            </a:cubicBezTo>
                            <a:cubicBezTo>
                              <a:pt x="99871" y="132572"/>
                              <a:pt x="82883" y="147912"/>
                              <a:pt x="67176" y="160871"/>
                            </a:cubicBezTo>
                            <a:cubicBezTo>
                              <a:pt x="47944" y="176761"/>
                              <a:pt x="28711" y="192650"/>
                              <a:pt x="9433" y="208540"/>
                            </a:cubicBezTo>
                            <a:cubicBezTo>
                              <a:pt x="29124" y="196314"/>
                              <a:pt x="48860" y="184133"/>
                              <a:pt x="68550" y="171907"/>
                            </a:cubicBezTo>
                            <a:cubicBezTo>
                              <a:pt x="75693" y="167465"/>
                              <a:pt x="84714" y="162978"/>
                              <a:pt x="91995" y="167145"/>
                            </a:cubicBezTo>
                            <a:cubicBezTo>
                              <a:pt x="71664" y="207578"/>
                              <a:pt x="39243" y="241876"/>
                              <a:pt x="0" y="264406"/>
                            </a:cubicBezTo>
                            <a:cubicBezTo>
                              <a:pt x="15157" y="257445"/>
                              <a:pt x="29764" y="249294"/>
                              <a:pt x="43639" y="240090"/>
                            </a:cubicBezTo>
                            <a:cubicBezTo>
                              <a:pt x="52843" y="233954"/>
                              <a:pt x="61818" y="227314"/>
                              <a:pt x="69191" y="219026"/>
                            </a:cubicBezTo>
                            <a:cubicBezTo>
                              <a:pt x="87324" y="198603"/>
                              <a:pt x="93827" y="170625"/>
                              <a:pt x="99688" y="143974"/>
                            </a:cubicBezTo>
                            <a:cubicBezTo>
                              <a:pt x="104817" y="120620"/>
                              <a:pt x="109945" y="96992"/>
                              <a:pt x="108846" y="73089"/>
                            </a:cubicBezTo>
                            <a:cubicBezTo>
                              <a:pt x="107747" y="49232"/>
                              <a:pt x="99642" y="24733"/>
                              <a:pt x="81967" y="8661"/>
                            </a:cubicBezTo>
                            <a:cubicBezTo>
                              <a:pt x="76746" y="3898"/>
                              <a:pt x="70290" y="-177"/>
                              <a:pt x="63284" y="6"/>
                            </a:cubicBezTo>
                            <a:cubicBezTo>
                              <a:pt x="53027" y="281"/>
                              <a:pt x="45334" y="9210"/>
                              <a:pt x="39656" y="17727"/>
                            </a:cubicBezTo>
                            <a:cubicBezTo>
                              <a:pt x="28162" y="35082"/>
                              <a:pt x="19187" y="54086"/>
                              <a:pt x="13142" y="74005"/>
                            </a:cubicBezTo>
                            <a:cubicBezTo>
                              <a:pt x="16210" y="63839"/>
                              <a:pt x="43410" y="20475"/>
                              <a:pt x="54354" y="18551"/>
                            </a:cubicBezTo>
                            <a:cubicBezTo>
                              <a:pt x="84577" y="13377"/>
                              <a:pt x="87920" y="50697"/>
                              <a:pt x="74732" y="69563"/>
                            </a:cubicBezTo>
                            <a:close/>
                          </a:path>
                        </a:pathLst>
                      </a:custGeom>
                      <a:solidFill>
                        <a:srgbClr val="808584"/>
                      </a:solidFill>
                      <a:ln w="4577" cap="flat">
                        <a:noFill/>
                        <a:prstDash val="solid"/>
                        <a:miter/>
                      </a:ln>
                    </p:spPr>
                    <p:txBody>
                      <a:bodyPr rtlCol="0" anchor="ctr"/>
                      <a:lstStyle/>
                      <a:p>
                        <a:endParaRPr lang="th-TH"/>
                      </a:p>
                    </p:txBody>
                  </p:sp>
                  <p:sp>
                    <p:nvSpPr>
                      <p:cNvPr id="4747" name="Freeform: Shape 4746">
                        <a:extLst>
                          <a:ext uri="{FF2B5EF4-FFF2-40B4-BE49-F238E27FC236}">
                            <a16:creationId xmlns:a16="http://schemas.microsoft.com/office/drawing/2014/main" id="{285CF6BC-9C09-49AC-B7C0-67CCF493F7F0}"/>
                          </a:ext>
                        </a:extLst>
                      </p:cNvPr>
                      <p:cNvSpPr/>
                      <p:nvPr/>
                    </p:nvSpPr>
                    <p:spPr>
                      <a:xfrm>
                        <a:off x="8940716" y="-390556"/>
                        <a:ext cx="31039" cy="277129"/>
                      </a:xfrm>
                      <a:custGeom>
                        <a:avLst/>
                        <a:gdLst>
                          <a:gd name="connsiteX0" fmla="*/ 9194 w 31039"/>
                          <a:gd name="connsiteY0" fmla="*/ 217097 h 277129"/>
                          <a:gd name="connsiteX1" fmla="*/ 29021 w 31039"/>
                          <a:gd name="connsiteY1" fmla="*/ 150608 h 277129"/>
                          <a:gd name="connsiteX2" fmla="*/ 30578 w 31039"/>
                          <a:gd name="connsiteY2" fmla="*/ 103534 h 277129"/>
                          <a:gd name="connsiteX3" fmla="*/ 25083 w 31039"/>
                          <a:gd name="connsiteY3" fmla="*/ 0 h 277129"/>
                          <a:gd name="connsiteX4" fmla="*/ 15055 w 31039"/>
                          <a:gd name="connsiteY4" fmla="*/ 144609 h 277129"/>
                          <a:gd name="connsiteX5" fmla="*/ 2966 w 31039"/>
                          <a:gd name="connsiteY5" fmla="*/ 176801 h 277129"/>
                          <a:gd name="connsiteX6" fmla="*/ 1730 w 31039"/>
                          <a:gd name="connsiteY6" fmla="*/ 243107 h 277129"/>
                          <a:gd name="connsiteX7" fmla="*/ 3973 w 31039"/>
                          <a:gd name="connsiteY7" fmla="*/ 277130 h 277129"/>
                          <a:gd name="connsiteX8" fmla="*/ 9194 w 31039"/>
                          <a:gd name="connsiteY8" fmla="*/ 217097 h 27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039" h="277129">
                            <a:moveTo>
                              <a:pt x="9194" y="217097"/>
                            </a:moveTo>
                            <a:cubicBezTo>
                              <a:pt x="14780" y="194659"/>
                              <a:pt x="25175" y="173458"/>
                              <a:pt x="29021" y="150608"/>
                            </a:cubicBezTo>
                            <a:cubicBezTo>
                              <a:pt x="31631" y="135085"/>
                              <a:pt x="31173" y="119241"/>
                              <a:pt x="30578" y="103534"/>
                            </a:cubicBezTo>
                            <a:cubicBezTo>
                              <a:pt x="29250" y="69008"/>
                              <a:pt x="27418" y="34481"/>
                              <a:pt x="25083" y="0"/>
                            </a:cubicBezTo>
                            <a:cubicBezTo>
                              <a:pt x="5072" y="44509"/>
                              <a:pt x="30303" y="98268"/>
                              <a:pt x="15055" y="144609"/>
                            </a:cubicBezTo>
                            <a:cubicBezTo>
                              <a:pt x="11483" y="155508"/>
                              <a:pt x="5713" y="165673"/>
                              <a:pt x="2966" y="176801"/>
                            </a:cubicBezTo>
                            <a:cubicBezTo>
                              <a:pt x="-2346" y="198323"/>
                              <a:pt x="4065" y="221035"/>
                              <a:pt x="1730" y="243107"/>
                            </a:cubicBezTo>
                            <a:cubicBezTo>
                              <a:pt x="310" y="256249"/>
                              <a:pt x="-2208" y="265407"/>
                              <a:pt x="3973" y="277130"/>
                            </a:cubicBezTo>
                            <a:cubicBezTo>
                              <a:pt x="13544" y="262980"/>
                              <a:pt x="4294" y="236787"/>
                              <a:pt x="9194" y="217097"/>
                            </a:cubicBezTo>
                            <a:close/>
                          </a:path>
                        </a:pathLst>
                      </a:custGeom>
                      <a:solidFill>
                        <a:srgbClr val="183F34">
                          <a:alpha val="50000"/>
                        </a:srgbClr>
                      </a:solidFill>
                      <a:ln w="4577" cap="flat">
                        <a:noFill/>
                        <a:prstDash val="solid"/>
                        <a:miter/>
                      </a:ln>
                    </p:spPr>
                    <p:txBody>
                      <a:bodyPr rtlCol="0" anchor="ctr"/>
                      <a:lstStyle/>
                      <a:p>
                        <a:endParaRPr lang="th-TH"/>
                      </a:p>
                    </p:txBody>
                  </p:sp>
                  <p:sp>
                    <p:nvSpPr>
                      <p:cNvPr id="4748" name="Freeform: Shape 4747">
                        <a:extLst>
                          <a:ext uri="{FF2B5EF4-FFF2-40B4-BE49-F238E27FC236}">
                            <a16:creationId xmlns:a16="http://schemas.microsoft.com/office/drawing/2014/main" id="{89357AE7-5C41-491E-99B3-7F12783A09B9}"/>
                          </a:ext>
                        </a:extLst>
                      </p:cNvPr>
                      <p:cNvSpPr/>
                      <p:nvPr/>
                    </p:nvSpPr>
                    <p:spPr>
                      <a:xfrm>
                        <a:off x="8806638" y="-388570"/>
                        <a:ext cx="157835" cy="160161"/>
                      </a:xfrm>
                      <a:custGeom>
                        <a:avLst/>
                        <a:gdLst>
                          <a:gd name="connsiteX0" fmla="*/ 132144 w 157835"/>
                          <a:gd name="connsiteY0" fmla="*/ 5616 h 160161"/>
                          <a:gd name="connsiteX1" fmla="*/ 108836 w 157835"/>
                          <a:gd name="connsiteY1" fmla="*/ 1265 h 160161"/>
                          <a:gd name="connsiteX2" fmla="*/ 55214 w 157835"/>
                          <a:gd name="connsiteY2" fmla="*/ 6119 h 160161"/>
                          <a:gd name="connsiteX3" fmla="*/ 15513 w 157835"/>
                          <a:gd name="connsiteY3" fmla="*/ 52277 h 160161"/>
                          <a:gd name="connsiteX4" fmla="*/ 4157 w 157835"/>
                          <a:gd name="connsiteY4" fmla="*/ 115057 h 160161"/>
                          <a:gd name="connsiteX5" fmla="*/ 72386 w 157835"/>
                          <a:gd name="connsiteY5" fmla="*/ 29061 h 160161"/>
                          <a:gd name="connsiteX6" fmla="*/ 94961 w 157835"/>
                          <a:gd name="connsiteY6" fmla="*/ 25535 h 160161"/>
                          <a:gd name="connsiteX7" fmla="*/ 109248 w 157835"/>
                          <a:gd name="connsiteY7" fmla="*/ 41653 h 160161"/>
                          <a:gd name="connsiteX8" fmla="*/ 109431 w 157835"/>
                          <a:gd name="connsiteY8" fmla="*/ 58642 h 160161"/>
                          <a:gd name="connsiteX9" fmla="*/ 122345 w 157835"/>
                          <a:gd name="connsiteY9" fmla="*/ 62717 h 160161"/>
                          <a:gd name="connsiteX10" fmla="*/ 133426 w 157835"/>
                          <a:gd name="connsiteY10" fmla="*/ 95000 h 160161"/>
                          <a:gd name="connsiteX11" fmla="*/ 124817 w 157835"/>
                          <a:gd name="connsiteY11" fmla="*/ 160162 h 160161"/>
                          <a:gd name="connsiteX12" fmla="*/ 130221 w 157835"/>
                          <a:gd name="connsiteY12" fmla="*/ 153201 h 160161"/>
                          <a:gd name="connsiteX13" fmla="*/ 132144 w 157835"/>
                          <a:gd name="connsiteY13" fmla="*/ 5616 h 16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835" h="160161">
                            <a:moveTo>
                              <a:pt x="132144" y="5616"/>
                            </a:moveTo>
                            <a:cubicBezTo>
                              <a:pt x="124771" y="2685"/>
                              <a:pt x="116712" y="1952"/>
                              <a:pt x="108836" y="1265"/>
                            </a:cubicBezTo>
                            <a:cubicBezTo>
                              <a:pt x="90748" y="-337"/>
                              <a:pt x="71608" y="-1803"/>
                              <a:pt x="55214" y="6119"/>
                            </a:cubicBezTo>
                            <a:cubicBezTo>
                              <a:pt x="36623" y="15094"/>
                              <a:pt x="25541" y="34235"/>
                              <a:pt x="15513" y="52277"/>
                            </a:cubicBezTo>
                            <a:cubicBezTo>
                              <a:pt x="4752" y="71738"/>
                              <a:pt x="-6192" y="95412"/>
                              <a:pt x="4157" y="115057"/>
                            </a:cubicBezTo>
                            <a:cubicBezTo>
                              <a:pt x="19863" y="81080"/>
                              <a:pt x="38226" y="44355"/>
                              <a:pt x="72386" y="29061"/>
                            </a:cubicBezTo>
                            <a:cubicBezTo>
                              <a:pt x="79484" y="25901"/>
                              <a:pt x="87406" y="23795"/>
                              <a:pt x="94961" y="25535"/>
                            </a:cubicBezTo>
                            <a:cubicBezTo>
                              <a:pt x="102517" y="27321"/>
                              <a:pt x="109340" y="33915"/>
                              <a:pt x="109248" y="41653"/>
                            </a:cubicBezTo>
                            <a:cubicBezTo>
                              <a:pt x="109157" y="47515"/>
                              <a:pt x="105585" y="54200"/>
                              <a:pt x="109431" y="58642"/>
                            </a:cubicBezTo>
                            <a:cubicBezTo>
                              <a:pt x="112453" y="62122"/>
                              <a:pt x="117949" y="61389"/>
                              <a:pt x="122345" y="62717"/>
                            </a:cubicBezTo>
                            <a:cubicBezTo>
                              <a:pt x="134250" y="66335"/>
                              <a:pt x="135029" y="82682"/>
                              <a:pt x="133426" y="95000"/>
                            </a:cubicBezTo>
                            <a:cubicBezTo>
                              <a:pt x="130541" y="116705"/>
                              <a:pt x="127702" y="138456"/>
                              <a:pt x="124817" y="160162"/>
                            </a:cubicBezTo>
                            <a:cubicBezTo>
                              <a:pt x="127931" y="159933"/>
                              <a:pt x="129442" y="156269"/>
                              <a:pt x="130221" y="153201"/>
                            </a:cubicBezTo>
                            <a:cubicBezTo>
                              <a:pt x="139928" y="116339"/>
                              <a:pt x="186040" y="27092"/>
                              <a:pt x="132144" y="5616"/>
                            </a:cubicBezTo>
                            <a:close/>
                          </a:path>
                        </a:pathLst>
                      </a:custGeom>
                      <a:solidFill>
                        <a:srgbClr val="183F34">
                          <a:alpha val="50000"/>
                        </a:srgbClr>
                      </a:solidFill>
                      <a:ln w="4577" cap="flat">
                        <a:noFill/>
                        <a:prstDash val="solid"/>
                        <a:miter/>
                      </a:ln>
                    </p:spPr>
                    <p:txBody>
                      <a:bodyPr rtlCol="0" anchor="ctr"/>
                      <a:lstStyle/>
                      <a:p>
                        <a:endParaRPr lang="th-TH"/>
                      </a:p>
                    </p:txBody>
                  </p:sp>
                  <p:sp>
                    <p:nvSpPr>
                      <p:cNvPr id="4749" name="Freeform: Shape 4748">
                        <a:extLst>
                          <a:ext uri="{FF2B5EF4-FFF2-40B4-BE49-F238E27FC236}">
                            <a16:creationId xmlns:a16="http://schemas.microsoft.com/office/drawing/2014/main" id="{C521248E-9916-405F-902A-7D8592C33D71}"/>
                          </a:ext>
                        </a:extLst>
                      </p:cNvPr>
                      <p:cNvSpPr/>
                      <p:nvPr/>
                    </p:nvSpPr>
                    <p:spPr>
                      <a:xfrm>
                        <a:off x="8808868" y="-323243"/>
                        <a:ext cx="146674" cy="237246"/>
                      </a:xfrm>
                      <a:custGeom>
                        <a:avLst/>
                        <a:gdLst>
                          <a:gd name="connsiteX0" fmla="*/ 47856 w 146674"/>
                          <a:gd name="connsiteY0" fmla="*/ 180053 h 237246"/>
                          <a:gd name="connsiteX1" fmla="*/ 13925 w 146674"/>
                          <a:gd name="connsiteY1" fmla="*/ 108481 h 237246"/>
                          <a:gd name="connsiteX2" fmla="*/ 6369 w 146674"/>
                          <a:gd name="connsiteY2" fmla="*/ 22256 h 237246"/>
                          <a:gd name="connsiteX3" fmla="*/ 34119 w 146674"/>
                          <a:gd name="connsiteY3" fmla="*/ 115212 h 237246"/>
                          <a:gd name="connsiteX4" fmla="*/ 48680 w 146674"/>
                          <a:gd name="connsiteY4" fmla="*/ 141909 h 237246"/>
                          <a:gd name="connsiteX5" fmla="*/ 68050 w 146674"/>
                          <a:gd name="connsiteY5" fmla="*/ 165033 h 237246"/>
                          <a:gd name="connsiteX6" fmla="*/ 101157 w 146674"/>
                          <a:gd name="connsiteY6" fmla="*/ 165400 h 237246"/>
                          <a:gd name="connsiteX7" fmla="*/ 115582 w 146674"/>
                          <a:gd name="connsiteY7" fmla="*/ 146305 h 237246"/>
                          <a:gd name="connsiteX8" fmla="*/ 77300 w 146674"/>
                          <a:gd name="connsiteY8" fmla="*/ 108206 h 237246"/>
                          <a:gd name="connsiteX9" fmla="*/ 76201 w 146674"/>
                          <a:gd name="connsiteY9" fmla="*/ 93965 h 237246"/>
                          <a:gd name="connsiteX10" fmla="*/ 57472 w 146674"/>
                          <a:gd name="connsiteY10" fmla="*/ 82426 h 237246"/>
                          <a:gd name="connsiteX11" fmla="*/ 126297 w 146674"/>
                          <a:gd name="connsiteY11" fmla="*/ 107244 h 237246"/>
                          <a:gd name="connsiteX12" fmla="*/ 83482 w 146674"/>
                          <a:gd name="connsiteY12" fmla="*/ 24912 h 237246"/>
                          <a:gd name="connsiteX13" fmla="*/ 56969 w 146674"/>
                          <a:gd name="connsiteY13" fmla="*/ 322 h 237246"/>
                          <a:gd name="connsiteX14" fmla="*/ 79635 w 146674"/>
                          <a:gd name="connsiteY14" fmla="*/ 8427 h 237246"/>
                          <a:gd name="connsiteX15" fmla="*/ 124053 w 146674"/>
                          <a:gd name="connsiteY15" fmla="*/ 50829 h 237246"/>
                          <a:gd name="connsiteX16" fmla="*/ 136920 w 146674"/>
                          <a:gd name="connsiteY16" fmla="*/ 108435 h 237246"/>
                          <a:gd name="connsiteX17" fmla="*/ 146674 w 146674"/>
                          <a:gd name="connsiteY17" fmla="*/ 237246 h 237246"/>
                          <a:gd name="connsiteX18" fmla="*/ 47856 w 146674"/>
                          <a:gd name="connsiteY18" fmla="*/ 180053 h 23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6674" h="237246">
                            <a:moveTo>
                              <a:pt x="47856" y="180053"/>
                            </a:moveTo>
                            <a:cubicBezTo>
                              <a:pt x="28395" y="161736"/>
                              <a:pt x="22167" y="133895"/>
                              <a:pt x="13925" y="108481"/>
                            </a:cubicBezTo>
                            <a:cubicBezTo>
                              <a:pt x="4766" y="80182"/>
                              <a:pt x="-7780" y="48403"/>
                              <a:pt x="6369" y="22256"/>
                            </a:cubicBezTo>
                            <a:cubicBezTo>
                              <a:pt x="2065" y="54905"/>
                              <a:pt x="18366" y="86318"/>
                              <a:pt x="34119" y="115212"/>
                            </a:cubicBezTo>
                            <a:cubicBezTo>
                              <a:pt x="38973" y="124096"/>
                              <a:pt x="43826" y="132979"/>
                              <a:pt x="48680" y="141909"/>
                            </a:cubicBezTo>
                            <a:cubicBezTo>
                              <a:pt x="53580" y="150884"/>
                              <a:pt x="58983" y="160362"/>
                              <a:pt x="68050" y="165033"/>
                            </a:cubicBezTo>
                            <a:cubicBezTo>
                              <a:pt x="78079" y="170208"/>
                              <a:pt x="90259" y="168330"/>
                              <a:pt x="101157" y="165400"/>
                            </a:cubicBezTo>
                            <a:cubicBezTo>
                              <a:pt x="110407" y="162927"/>
                              <a:pt x="121626" y="153677"/>
                              <a:pt x="115582" y="146305"/>
                            </a:cubicBezTo>
                            <a:cubicBezTo>
                              <a:pt x="98547" y="138154"/>
                              <a:pt x="79269" y="126935"/>
                              <a:pt x="77300" y="108206"/>
                            </a:cubicBezTo>
                            <a:cubicBezTo>
                              <a:pt x="76796" y="103444"/>
                              <a:pt x="77529" y="98544"/>
                              <a:pt x="76201" y="93965"/>
                            </a:cubicBezTo>
                            <a:cubicBezTo>
                              <a:pt x="73957" y="86272"/>
                              <a:pt x="65394" y="80960"/>
                              <a:pt x="57472" y="82426"/>
                            </a:cubicBezTo>
                            <a:cubicBezTo>
                              <a:pt x="82429" y="77801"/>
                              <a:pt x="102669" y="116449"/>
                              <a:pt x="126297" y="107244"/>
                            </a:cubicBezTo>
                            <a:cubicBezTo>
                              <a:pt x="122313" y="75236"/>
                              <a:pt x="112285" y="39427"/>
                              <a:pt x="83482" y="24912"/>
                            </a:cubicBezTo>
                            <a:cubicBezTo>
                              <a:pt x="71897" y="19050"/>
                              <a:pt x="55458" y="13189"/>
                              <a:pt x="56969" y="322"/>
                            </a:cubicBezTo>
                            <a:cubicBezTo>
                              <a:pt x="65074" y="-1327"/>
                              <a:pt x="72858" y="3664"/>
                              <a:pt x="79635" y="8427"/>
                            </a:cubicBezTo>
                            <a:cubicBezTo>
                              <a:pt x="96532" y="20287"/>
                              <a:pt x="114025" y="32788"/>
                              <a:pt x="124053" y="50829"/>
                            </a:cubicBezTo>
                            <a:cubicBezTo>
                              <a:pt x="133715" y="68184"/>
                              <a:pt x="135409" y="88653"/>
                              <a:pt x="136920" y="108435"/>
                            </a:cubicBezTo>
                            <a:cubicBezTo>
                              <a:pt x="140172" y="151387"/>
                              <a:pt x="143423" y="194294"/>
                              <a:pt x="146674" y="237246"/>
                            </a:cubicBezTo>
                            <a:cubicBezTo>
                              <a:pt x="145346" y="220120"/>
                              <a:pt x="62143" y="193515"/>
                              <a:pt x="47856" y="180053"/>
                            </a:cubicBezTo>
                            <a:close/>
                          </a:path>
                        </a:pathLst>
                      </a:custGeom>
                      <a:solidFill>
                        <a:srgbClr val="183F34">
                          <a:alpha val="50000"/>
                        </a:srgbClr>
                      </a:solidFill>
                      <a:ln w="4577" cap="flat">
                        <a:noFill/>
                        <a:prstDash val="solid"/>
                        <a:miter/>
                      </a:ln>
                    </p:spPr>
                    <p:txBody>
                      <a:bodyPr rtlCol="0" anchor="ctr"/>
                      <a:lstStyle/>
                      <a:p>
                        <a:endParaRPr lang="th-TH"/>
                      </a:p>
                    </p:txBody>
                  </p:sp>
                </p:grpSp>
                <p:grpSp>
                  <p:nvGrpSpPr>
                    <p:cNvPr id="4692" name="Graphic 4">
                      <a:extLst>
                        <a:ext uri="{FF2B5EF4-FFF2-40B4-BE49-F238E27FC236}">
                          <a16:creationId xmlns:a16="http://schemas.microsoft.com/office/drawing/2014/main" id="{FF4B8CEC-39BE-4BFF-8FFD-A5E447C84276}"/>
                        </a:ext>
                      </a:extLst>
                    </p:cNvPr>
                    <p:cNvGrpSpPr/>
                    <p:nvPr/>
                  </p:nvGrpSpPr>
                  <p:grpSpPr>
                    <a:xfrm>
                      <a:off x="8367932" y="-815478"/>
                      <a:ext cx="1296959" cy="2043793"/>
                      <a:chOff x="8367932" y="-815478"/>
                      <a:chExt cx="1296959" cy="2043793"/>
                    </a:xfrm>
                  </p:grpSpPr>
                  <p:pic>
                    <p:nvPicPr>
                      <p:cNvPr id="4693" name="Picture 4692">
                        <a:extLst>
                          <a:ext uri="{FF2B5EF4-FFF2-40B4-BE49-F238E27FC236}">
                            <a16:creationId xmlns:a16="http://schemas.microsoft.com/office/drawing/2014/main" id="{F7CF8D13-6012-41D2-AB8E-518BD8CFF1D2}"/>
                          </a:ext>
                        </a:extLst>
                      </p:cNvPr>
                      <p:cNvPicPr>
                        <a:picLocks noChangeAspect="1"/>
                      </p:cNvPicPr>
                      <p:nvPr/>
                    </p:nvPicPr>
                    <p:blipFill>
                      <a:blip r:embed="rId90"/>
                      <a:stretch>
                        <a:fillRect/>
                      </a:stretch>
                    </p:blipFill>
                    <p:spPr>
                      <a:xfrm>
                        <a:off x="8712430" y="-502600"/>
                        <a:ext cx="952461" cy="1730914"/>
                      </a:xfrm>
                      <a:custGeom>
                        <a:avLst/>
                        <a:gdLst>
                          <a:gd name="connsiteX0" fmla="*/ 684 w 952461"/>
                          <a:gd name="connsiteY0" fmla="*/ 148 h 1730914"/>
                          <a:gd name="connsiteX1" fmla="*/ 953146 w 952461"/>
                          <a:gd name="connsiteY1" fmla="*/ 148 h 1730914"/>
                          <a:gd name="connsiteX2" fmla="*/ 953146 w 952461"/>
                          <a:gd name="connsiteY2" fmla="*/ 1731063 h 1730914"/>
                          <a:gd name="connsiteX3" fmla="*/ 684 w 952461"/>
                          <a:gd name="connsiteY3" fmla="*/ 1731063 h 1730914"/>
                        </a:gdLst>
                        <a:ahLst/>
                        <a:cxnLst>
                          <a:cxn ang="0">
                            <a:pos x="connsiteX0" y="connsiteY0"/>
                          </a:cxn>
                          <a:cxn ang="0">
                            <a:pos x="connsiteX1" y="connsiteY1"/>
                          </a:cxn>
                          <a:cxn ang="0">
                            <a:pos x="connsiteX2" y="connsiteY2"/>
                          </a:cxn>
                          <a:cxn ang="0">
                            <a:pos x="connsiteX3" y="connsiteY3"/>
                          </a:cxn>
                        </a:cxnLst>
                        <a:rect l="l" t="t" r="r" b="b"/>
                        <a:pathLst>
                          <a:path w="952461" h="1730914">
                            <a:moveTo>
                              <a:pt x="684" y="148"/>
                            </a:moveTo>
                            <a:lnTo>
                              <a:pt x="953146" y="148"/>
                            </a:lnTo>
                            <a:lnTo>
                              <a:pt x="953146" y="1731063"/>
                            </a:lnTo>
                            <a:lnTo>
                              <a:pt x="684" y="1731063"/>
                            </a:lnTo>
                            <a:close/>
                          </a:path>
                        </a:pathLst>
                      </a:custGeom>
                    </p:spPr>
                  </p:pic>
                  <p:grpSp>
                    <p:nvGrpSpPr>
                      <p:cNvPr id="4694" name="Graphic 4">
                        <a:extLst>
                          <a:ext uri="{FF2B5EF4-FFF2-40B4-BE49-F238E27FC236}">
                            <a16:creationId xmlns:a16="http://schemas.microsoft.com/office/drawing/2014/main" id="{6706E51D-DDC4-45E8-8F92-3617394A2C3D}"/>
                          </a:ext>
                        </a:extLst>
                      </p:cNvPr>
                      <p:cNvGrpSpPr/>
                      <p:nvPr/>
                    </p:nvGrpSpPr>
                    <p:grpSpPr>
                      <a:xfrm>
                        <a:off x="8367932" y="-812869"/>
                        <a:ext cx="407544" cy="398336"/>
                        <a:chOff x="8367932" y="-812869"/>
                        <a:chExt cx="407544" cy="398336"/>
                      </a:xfrm>
                    </p:grpSpPr>
                    <p:sp>
                      <p:nvSpPr>
                        <p:cNvPr id="4733" name="Freeform: Shape 4732">
                          <a:extLst>
                            <a:ext uri="{FF2B5EF4-FFF2-40B4-BE49-F238E27FC236}">
                              <a16:creationId xmlns:a16="http://schemas.microsoft.com/office/drawing/2014/main" id="{BC961113-256B-4DF6-B2D7-905C233730F5}"/>
                            </a:ext>
                          </a:extLst>
                        </p:cNvPr>
                        <p:cNvSpPr/>
                        <p:nvPr/>
                      </p:nvSpPr>
                      <p:spPr>
                        <a:xfrm>
                          <a:off x="8370602" y="-808952"/>
                          <a:ext cx="367567" cy="325302"/>
                        </a:xfrm>
                        <a:custGeom>
                          <a:avLst/>
                          <a:gdLst>
                            <a:gd name="connsiteX0" fmla="*/ 72717 w 367567"/>
                            <a:gd name="connsiteY0" fmla="*/ 127575 h 325302"/>
                            <a:gd name="connsiteX1" fmla="*/ 0 w 367567"/>
                            <a:gd name="connsiteY1" fmla="*/ 0 h 325302"/>
                            <a:gd name="connsiteX2" fmla="*/ 111090 w 367567"/>
                            <a:gd name="connsiteY2" fmla="*/ 24040 h 325302"/>
                            <a:gd name="connsiteX3" fmla="*/ 199284 w 367567"/>
                            <a:gd name="connsiteY3" fmla="*/ 69191 h 325302"/>
                            <a:gd name="connsiteX4" fmla="*/ 250570 w 367567"/>
                            <a:gd name="connsiteY4" fmla="*/ 98635 h 325302"/>
                            <a:gd name="connsiteX5" fmla="*/ 286700 w 367567"/>
                            <a:gd name="connsiteY5" fmla="*/ 121530 h 325302"/>
                            <a:gd name="connsiteX6" fmla="*/ 348610 w 367567"/>
                            <a:gd name="connsiteY6" fmla="*/ 224057 h 325302"/>
                            <a:gd name="connsiteX7" fmla="*/ 367568 w 367567"/>
                            <a:gd name="connsiteY7" fmla="*/ 325302 h 325302"/>
                            <a:gd name="connsiteX8" fmla="*/ 325485 w 367567"/>
                            <a:gd name="connsiteY8" fmla="*/ 306894 h 325302"/>
                            <a:gd name="connsiteX9" fmla="*/ 290317 w 367567"/>
                            <a:gd name="connsiteY9" fmla="*/ 284181 h 325302"/>
                            <a:gd name="connsiteX10" fmla="*/ 214533 w 367567"/>
                            <a:gd name="connsiteY10" fmla="*/ 245488 h 325302"/>
                            <a:gd name="connsiteX11" fmla="*/ 72717 w 367567"/>
                            <a:gd name="connsiteY11" fmla="*/ 127575 h 3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567" h="325302">
                              <a:moveTo>
                                <a:pt x="72717" y="127575"/>
                              </a:moveTo>
                              <a:cubicBezTo>
                                <a:pt x="40251" y="90301"/>
                                <a:pt x="12180" y="47852"/>
                                <a:pt x="0" y="0"/>
                              </a:cubicBezTo>
                              <a:cubicBezTo>
                                <a:pt x="38007" y="1832"/>
                                <a:pt x="75693" y="10028"/>
                                <a:pt x="111090" y="24040"/>
                              </a:cubicBezTo>
                              <a:cubicBezTo>
                                <a:pt x="141816" y="36221"/>
                                <a:pt x="170619" y="52752"/>
                                <a:pt x="199284" y="69191"/>
                              </a:cubicBezTo>
                              <a:cubicBezTo>
                                <a:pt x="216364" y="78990"/>
                                <a:pt x="233490" y="88790"/>
                                <a:pt x="250570" y="98635"/>
                              </a:cubicBezTo>
                              <a:cubicBezTo>
                                <a:pt x="262934" y="105732"/>
                                <a:pt x="275390" y="112876"/>
                                <a:pt x="286700" y="121530"/>
                              </a:cubicBezTo>
                              <a:cubicBezTo>
                                <a:pt x="319212" y="146304"/>
                                <a:pt x="341787" y="183715"/>
                                <a:pt x="348610" y="224057"/>
                              </a:cubicBezTo>
                              <a:cubicBezTo>
                                <a:pt x="354380" y="258218"/>
                                <a:pt x="349801" y="295584"/>
                                <a:pt x="367568" y="325302"/>
                              </a:cubicBezTo>
                              <a:cubicBezTo>
                                <a:pt x="363721" y="318846"/>
                                <a:pt x="333270" y="311198"/>
                                <a:pt x="325485" y="306894"/>
                              </a:cubicBezTo>
                              <a:cubicBezTo>
                                <a:pt x="313168" y="300163"/>
                                <a:pt x="302315" y="291279"/>
                                <a:pt x="290317" y="284181"/>
                              </a:cubicBezTo>
                              <a:cubicBezTo>
                                <a:pt x="266002" y="269803"/>
                                <a:pt x="239031" y="259958"/>
                                <a:pt x="214533" y="245488"/>
                              </a:cubicBezTo>
                              <a:cubicBezTo>
                                <a:pt x="161415" y="214029"/>
                                <a:pt x="113242" y="174145"/>
                                <a:pt x="72717" y="127575"/>
                              </a:cubicBezTo>
                              <a:close/>
                            </a:path>
                          </a:pathLst>
                        </a:custGeom>
                        <a:solidFill>
                          <a:srgbClr val="42504B"/>
                        </a:solidFill>
                        <a:ln w="4577" cap="flat">
                          <a:noFill/>
                          <a:prstDash val="solid"/>
                          <a:miter/>
                        </a:ln>
                      </p:spPr>
                      <p:txBody>
                        <a:bodyPr rtlCol="0" anchor="ctr"/>
                        <a:lstStyle/>
                        <a:p>
                          <a:endParaRPr lang="th-TH"/>
                        </a:p>
                      </p:txBody>
                    </p:sp>
                    <p:sp>
                      <p:nvSpPr>
                        <p:cNvPr id="4734" name="Freeform: Shape 4733">
                          <a:extLst>
                            <a:ext uri="{FF2B5EF4-FFF2-40B4-BE49-F238E27FC236}">
                              <a16:creationId xmlns:a16="http://schemas.microsoft.com/office/drawing/2014/main" id="{B6163D9C-52CD-43F2-9A40-31A52063CB80}"/>
                            </a:ext>
                          </a:extLst>
                        </p:cNvPr>
                        <p:cNvSpPr/>
                        <p:nvPr/>
                      </p:nvSpPr>
                      <p:spPr>
                        <a:xfrm>
                          <a:off x="8367932" y="-812869"/>
                          <a:ext cx="333055" cy="262868"/>
                        </a:xfrm>
                        <a:custGeom>
                          <a:avLst/>
                          <a:gdLst>
                            <a:gd name="connsiteX0" fmla="*/ 136382 w 333055"/>
                            <a:gd name="connsiteY0" fmla="*/ 40505 h 262868"/>
                            <a:gd name="connsiteX1" fmla="*/ 255164 w 333055"/>
                            <a:gd name="connsiteY1" fmla="*/ 112031 h 262868"/>
                            <a:gd name="connsiteX2" fmla="*/ 278335 w 333055"/>
                            <a:gd name="connsiteY2" fmla="*/ 128012 h 262868"/>
                            <a:gd name="connsiteX3" fmla="*/ 301139 w 333055"/>
                            <a:gd name="connsiteY3" fmla="*/ 170965 h 262868"/>
                            <a:gd name="connsiteX4" fmla="*/ 333055 w 333055"/>
                            <a:gd name="connsiteY4" fmla="*/ 262868 h 262868"/>
                            <a:gd name="connsiteX5" fmla="*/ 256126 w 333055"/>
                            <a:gd name="connsiteY5" fmla="*/ 222297 h 262868"/>
                            <a:gd name="connsiteX6" fmla="*/ 236619 w 333055"/>
                            <a:gd name="connsiteY6" fmla="*/ 208468 h 262868"/>
                            <a:gd name="connsiteX7" fmla="*/ 223935 w 333055"/>
                            <a:gd name="connsiteY7" fmla="*/ 160433 h 262868"/>
                            <a:gd name="connsiteX8" fmla="*/ 177456 w 333055"/>
                            <a:gd name="connsiteY8" fmla="*/ 92890 h 262868"/>
                            <a:gd name="connsiteX9" fmla="*/ 172328 w 333055"/>
                            <a:gd name="connsiteY9" fmla="*/ 89364 h 262868"/>
                            <a:gd name="connsiteX10" fmla="*/ 151584 w 333055"/>
                            <a:gd name="connsiteY10" fmla="*/ 115465 h 262868"/>
                            <a:gd name="connsiteX11" fmla="*/ 141785 w 333055"/>
                            <a:gd name="connsiteY11" fmla="*/ 83549 h 262868"/>
                            <a:gd name="connsiteX12" fmla="*/ 105060 w 333055"/>
                            <a:gd name="connsiteY12" fmla="*/ 34140 h 262868"/>
                            <a:gd name="connsiteX13" fmla="*/ 43654 w 333055"/>
                            <a:gd name="connsiteY13" fmla="*/ 38444 h 262868"/>
                            <a:gd name="connsiteX14" fmla="*/ 16683 w 333055"/>
                            <a:gd name="connsiteY14" fmla="*/ 15594 h 262868"/>
                            <a:gd name="connsiteX15" fmla="*/ 34541 w 333055"/>
                            <a:gd name="connsiteY15" fmla="*/ 58409 h 262868"/>
                            <a:gd name="connsiteX16" fmla="*/ 29733 w 333055"/>
                            <a:gd name="connsiteY16" fmla="*/ 4147 h 262868"/>
                            <a:gd name="connsiteX17" fmla="*/ 136382 w 333055"/>
                            <a:gd name="connsiteY17" fmla="*/ 40505 h 26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055" h="262868">
                              <a:moveTo>
                                <a:pt x="136382" y="40505"/>
                              </a:moveTo>
                              <a:cubicBezTo>
                                <a:pt x="177273" y="62027"/>
                                <a:pt x="215234" y="88769"/>
                                <a:pt x="255164" y="112031"/>
                              </a:cubicBezTo>
                              <a:cubicBezTo>
                                <a:pt x="263315" y="116748"/>
                                <a:pt x="271603" y="121418"/>
                                <a:pt x="278335" y="128012"/>
                              </a:cubicBezTo>
                              <a:cubicBezTo>
                                <a:pt x="290012" y="139460"/>
                                <a:pt x="295781" y="155487"/>
                                <a:pt x="301139" y="170965"/>
                              </a:cubicBezTo>
                              <a:cubicBezTo>
                                <a:pt x="311763" y="201599"/>
                                <a:pt x="322432" y="232234"/>
                                <a:pt x="333055" y="262868"/>
                              </a:cubicBezTo>
                              <a:cubicBezTo>
                                <a:pt x="307412" y="249359"/>
                                <a:pt x="281769" y="235805"/>
                                <a:pt x="256126" y="222297"/>
                              </a:cubicBezTo>
                              <a:cubicBezTo>
                                <a:pt x="249028" y="218542"/>
                                <a:pt x="241748" y="214650"/>
                                <a:pt x="236619" y="208468"/>
                              </a:cubicBezTo>
                              <a:cubicBezTo>
                                <a:pt x="225904" y="195555"/>
                                <a:pt x="227552" y="176826"/>
                                <a:pt x="223935" y="160433"/>
                              </a:cubicBezTo>
                              <a:cubicBezTo>
                                <a:pt x="217936" y="133370"/>
                                <a:pt x="197238" y="112352"/>
                                <a:pt x="177456" y="92890"/>
                              </a:cubicBezTo>
                              <a:cubicBezTo>
                                <a:pt x="175945" y="91425"/>
                                <a:pt x="174343" y="89868"/>
                                <a:pt x="172328" y="89364"/>
                              </a:cubicBezTo>
                              <a:cubicBezTo>
                                <a:pt x="160376" y="86388"/>
                                <a:pt x="163902" y="115099"/>
                                <a:pt x="151584" y="115465"/>
                              </a:cubicBezTo>
                              <a:cubicBezTo>
                                <a:pt x="142655" y="108276"/>
                                <a:pt x="143342" y="94859"/>
                                <a:pt x="141785" y="83549"/>
                              </a:cubicBezTo>
                              <a:cubicBezTo>
                                <a:pt x="138808" y="62347"/>
                                <a:pt x="124521" y="43069"/>
                                <a:pt x="105060" y="34140"/>
                              </a:cubicBezTo>
                              <a:cubicBezTo>
                                <a:pt x="85599" y="25211"/>
                                <a:pt x="61650" y="26905"/>
                                <a:pt x="43654" y="38444"/>
                              </a:cubicBezTo>
                              <a:cubicBezTo>
                                <a:pt x="37426" y="24478"/>
                                <a:pt x="30237" y="22646"/>
                                <a:pt x="16683" y="15594"/>
                              </a:cubicBezTo>
                              <a:cubicBezTo>
                                <a:pt x="15859" y="35193"/>
                                <a:pt x="20117" y="45084"/>
                                <a:pt x="34541" y="58409"/>
                              </a:cubicBezTo>
                              <a:cubicBezTo>
                                <a:pt x="16179" y="41375"/>
                                <a:pt x="-30345" y="-15727"/>
                                <a:pt x="29733" y="4147"/>
                              </a:cubicBezTo>
                              <a:cubicBezTo>
                                <a:pt x="65496" y="15915"/>
                                <a:pt x="103229" y="23058"/>
                                <a:pt x="136382" y="40505"/>
                              </a:cubicBezTo>
                              <a:close/>
                            </a:path>
                          </a:pathLst>
                        </a:custGeom>
                        <a:solidFill>
                          <a:srgbClr val="245D41"/>
                        </a:solidFill>
                        <a:ln w="4577" cap="flat">
                          <a:noFill/>
                          <a:prstDash val="solid"/>
                          <a:miter/>
                        </a:ln>
                      </p:spPr>
                      <p:txBody>
                        <a:bodyPr rtlCol="0" anchor="ctr"/>
                        <a:lstStyle/>
                        <a:p>
                          <a:endParaRPr lang="th-TH"/>
                        </a:p>
                      </p:txBody>
                    </p:sp>
                    <p:sp>
                      <p:nvSpPr>
                        <p:cNvPr id="4735" name="Freeform: Shape 4734">
                          <a:extLst>
                            <a:ext uri="{FF2B5EF4-FFF2-40B4-BE49-F238E27FC236}">
                              <a16:creationId xmlns:a16="http://schemas.microsoft.com/office/drawing/2014/main" id="{2790B09F-DAC7-46A8-BDB0-FA80AF46A2D2}"/>
                            </a:ext>
                          </a:extLst>
                        </p:cNvPr>
                        <p:cNvSpPr/>
                        <p:nvPr/>
                      </p:nvSpPr>
                      <p:spPr>
                        <a:xfrm>
                          <a:off x="8375090" y="-810829"/>
                          <a:ext cx="352502" cy="313671"/>
                        </a:xfrm>
                        <a:custGeom>
                          <a:avLst/>
                          <a:gdLst>
                            <a:gd name="connsiteX0" fmla="*/ 214395 w 352502"/>
                            <a:gd name="connsiteY0" fmla="*/ 187516 h 313671"/>
                            <a:gd name="connsiteX1" fmla="*/ 157706 w 352502"/>
                            <a:gd name="connsiteY1" fmla="*/ 120889 h 313671"/>
                            <a:gd name="connsiteX2" fmla="*/ 116219 w 352502"/>
                            <a:gd name="connsiteY2" fmla="*/ 94376 h 313671"/>
                            <a:gd name="connsiteX3" fmla="*/ 0 w 352502"/>
                            <a:gd name="connsiteY3" fmla="*/ 0 h 313671"/>
                            <a:gd name="connsiteX4" fmla="*/ 109304 w 352502"/>
                            <a:gd name="connsiteY4" fmla="*/ 94376 h 313671"/>
                            <a:gd name="connsiteX5" fmla="*/ 271543 w 352502"/>
                            <a:gd name="connsiteY5" fmla="*/ 248785 h 313671"/>
                            <a:gd name="connsiteX6" fmla="*/ 352502 w 352502"/>
                            <a:gd name="connsiteY6" fmla="*/ 313671 h 313671"/>
                            <a:gd name="connsiteX7" fmla="*/ 214395 w 352502"/>
                            <a:gd name="connsiteY7" fmla="*/ 187516 h 3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502" h="313671">
                              <a:moveTo>
                                <a:pt x="214395" y="187516"/>
                              </a:moveTo>
                              <a:cubicBezTo>
                                <a:pt x="195072" y="165582"/>
                                <a:pt x="180235" y="139481"/>
                                <a:pt x="157706" y="120889"/>
                              </a:cubicBezTo>
                              <a:cubicBezTo>
                                <a:pt x="145021" y="110449"/>
                                <a:pt x="130368" y="102710"/>
                                <a:pt x="116219" y="94376"/>
                              </a:cubicBezTo>
                              <a:cubicBezTo>
                                <a:pt x="73037" y="68962"/>
                                <a:pt x="33748" y="37045"/>
                                <a:pt x="0" y="0"/>
                              </a:cubicBezTo>
                              <a:cubicBezTo>
                                <a:pt x="20240" y="44418"/>
                                <a:pt x="69557" y="65985"/>
                                <a:pt x="109304" y="94376"/>
                              </a:cubicBezTo>
                              <a:cubicBezTo>
                                <a:pt x="170115" y="137878"/>
                                <a:pt x="212701" y="202627"/>
                                <a:pt x="271543" y="248785"/>
                              </a:cubicBezTo>
                              <a:cubicBezTo>
                                <a:pt x="298926" y="270261"/>
                                <a:pt x="328416" y="288211"/>
                                <a:pt x="352502" y="313671"/>
                              </a:cubicBezTo>
                              <a:cubicBezTo>
                                <a:pt x="326997" y="259820"/>
                                <a:pt x="253135" y="231521"/>
                                <a:pt x="214395" y="187516"/>
                              </a:cubicBezTo>
                              <a:close/>
                            </a:path>
                          </a:pathLst>
                        </a:custGeom>
                        <a:solidFill>
                          <a:srgbClr val="153629"/>
                        </a:solidFill>
                        <a:ln w="4577" cap="flat">
                          <a:noFill/>
                          <a:prstDash val="solid"/>
                          <a:miter/>
                        </a:ln>
                      </p:spPr>
                      <p:txBody>
                        <a:bodyPr rtlCol="0" anchor="ctr"/>
                        <a:lstStyle/>
                        <a:p>
                          <a:endParaRPr lang="th-TH"/>
                        </a:p>
                      </p:txBody>
                    </p:sp>
                    <p:sp>
                      <p:nvSpPr>
                        <p:cNvPr id="4736" name="Freeform: Shape 4735">
                          <a:extLst>
                            <a:ext uri="{FF2B5EF4-FFF2-40B4-BE49-F238E27FC236}">
                              <a16:creationId xmlns:a16="http://schemas.microsoft.com/office/drawing/2014/main" id="{8936E25E-332B-4323-887D-B974D500F46F}"/>
                            </a:ext>
                          </a:extLst>
                        </p:cNvPr>
                        <p:cNvSpPr/>
                        <p:nvPr/>
                      </p:nvSpPr>
                      <p:spPr>
                        <a:xfrm>
                          <a:off x="8516448" y="-664526"/>
                          <a:ext cx="32173" cy="55361"/>
                        </a:xfrm>
                        <a:custGeom>
                          <a:avLst/>
                          <a:gdLst>
                            <a:gd name="connsiteX0" fmla="*/ 29124 w 32173"/>
                            <a:gd name="connsiteY0" fmla="*/ 0 h 55361"/>
                            <a:gd name="connsiteX1" fmla="*/ 0 w 32173"/>
                            <a:gd name="connsiteY1" fmla="*/ 36221 h 55361"/>
                            <a:gd name="connsiteX2" fmla="*/ 20377 w 32173"/>
                            <a:gd name="connsiteY2" fmla="*/ 55362 h 55361"/>
                            <a:gd name="connsiteX3" fmla="*/ 26284 w 32173"/>
                            <a:gd name="connsiteY3" fmla="*/ 45333 h 55361"/>
                            <a:gd name="connsiteX4" fmla="*/ 28574 w 32173"/>
                            <a:gd name="connsiteY4" fmla="*/ 3755 h 55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73" h="55361">
                              <a:moveTo>
                                <a:pt x="29124" y="0"/>
                              </a:moveTo>
                              <a:cubicBezTo>
                                <a:pt x="33519" y="17401"/>
                                <a:pt x="17950" y="36816"/>
                                <a:pt x="0" y="36221"/>
                              </a:cubicBezTo>
                              <a:cubicBezTo>
                                <a:pt x="4946" y="44280"/>
                                <a:pt x="12043" y="50966"/>
                                <a:pt x="20377" y="55362"/>
                              </a:cubicBezTo>
                              <a:cubicBezTo>
                                <a:pt x="20331" y="51378"/>
                                <a:pt x="23812" y="48447"/>
                                <a:pt x="26284" y="45333"/>
                              </a:cubicBezTo>
                              <a:cubicBezTo>
                                <a:pt x="35305" y="34069"/>
                                <a:pt x="32191" y="17721"/>
                                <a:pt x="28574" y="3755"/>
                              </a:cubicBezTo>
                            </a:path>
                          </a:pathLst>
                        </a:custGeom>
                        <a:solidFill>
                          <a:srgbClr val="18352B"/>
                        </a:solidFill>
                        <a:ln w="4577" cap="flat">
                          <a:noFill/>
                          <a:prstDash val="solid"/>
                          <a:miter/>
                        </a:ln>
                      </p:spPr>
                      <p:txBody>
                        <a:bodyPr rtlCol="0" anchor="ctr"/>
                        <a:lstStyle/>
                        <a:p>
                          <a:endParaRPr lang="th-TH"/>
                        </a:p>
                      </p:txBody>
                    </p:sp>
                    <p:sp>
                      <p:nvSpPr>
                        <p:cNvPr id="4737" name="Freeform: Shape 4736">
                          <a:extLst>
                            <a:ext uri="{FF2B5EF4-FFF2-40B4-BE49-F238E27FC236}">
                              <a16:creationId xmlns:a16="http://schemas.microsoft.com/office/drawing/2014/main" id="{7DD583D1-B7AD-48CF-8015-F66285BC07B2}"/>
                            </a:ext>
                          </a:extLst>
                        </p:cNvPr>
                        <p:cNvSpPr/>
                        <p:nvPr/>
                      </p:nvSpPr>
                      <p:spPr>
                        <a:xfrm>
                          <a:off x="8401740" y="-760642"/>
                          <a:ext cx="330110" cy="265864"/>
                        </a:xfrm>
                        <a:custGeom>
                          <a:avLst/>
                          <a:gdLst>
                            <a:gd name="connsiteX0" fmla="*/ 72671 w 330110"/>
                            <a:gd name="connsiteY0" fmla="*/ 97444 h 265864"/>
                            <a:gd name="connsiteX1" fmla="*/ 85813 w 330110"/>
                            <a:gd name="connsiteY1" fmla="*/ 101199 h 265864"/>
                            <a:gd name="connsiteX2" fmla="*/ 107014 w 330110"/>
                            <a:gd name="connsiteY2" fmla="*/ 79998 h 265864"/>
                            <a:gd name="connsiteX3" fmla="*/ 92636 w 330110"/>
                            <a:gd name="connsiteY3" fmla="*/ 108434 h 265864"/>
                            <a:gd name="connsiteX4" fmla="*/ 103626 w 330110"/>
                            <a:gd name="connsiteY4" fmla="*/ 124003 h 265864"/>
                            <a:gd name="connsiteX5" fmla="*/ 118142 w 330110"/>
                            <a:gd name="connsiteY5" fmla="*/ 111594 h 265864"/>
                            <a:gd name="connsiteX6" fmla="*/ 119332 w 330110"/>
                            <a:gd name="connsiteY6" fmla="*/ 134444 h 265864"/>
                            <a:gd name="connsiteX7" fmla="*/ 143602 w 330110"/>
                            <a:gd name="connsiteY7" fmla="*/ 147357 h 265864"/>
                            <a:gd name="connsiteX8" fmla="*/ 159629 w 330110"/>
                            <a:gd name="connsiteY8" fmla="*/ 136779 h 265864"/>
                            <a:gd name="connsiteX9" fmla="*/ 164849 w 330110"/>
                            <a:gd name="connsiteY9" fmla="*/ 165032 h 265864"/>
                            <a:gd name="connsiteX10" fmla="*/ 191225 w 330110"/>
                            <a:gd name="connsiteY10" fmla="*/ 180510 h 265864"/>
                            <a:gd name="connsiteX11" fmla="*/ 203176 w 330110"/>
                            <a:gd name="connsiteY11" fmla="*/ 155966 h 265864"/>
                            <a:gd name="connsiteX12" fmla="*/ 212976 w 330110"/>
                            <a:gd name="connsiteY12" fmla="*/ 173091 h 265864"/>
                            <a:gd name="connsiteX13" fmla="*/ 215677 w 330110"/>
                            <a:gd name="connsiteY13" fmla="*/ 193835 h 265864"/>
                            <a:gd name="connsiteX14" fmla="*/ 224515 w 330110"/>
                            <a:gd name="connsiteY14" fmla="*/ 202169 h 265864"/>
                            <a:gd name="connsiteX15" fmla="*/ 274382 w 330110"/>
                            <a:gd name="connsiteY15" fmla="*/ 220348 h 265864"/>
                            <a:gd name="connsiteX16" fmla="*/ 330110 w 330110"/>
                            <a:gd name="connsiteY16" fmla="*/ 265865 h 265864"/>
                            <a:gd name="connsiteX17" fmla="*/ 130277 w 330110"/>
                            <a:gd name="connsiteY17" fmla="*/ 153310 h 265864"/>
                            <a:gd name="connsiteX18" fmla="*/ 81005 w 330110"/>
                            <a:gd name="connsiteY18" fmla="*/ 118142 h 265864"/>
                            <a:gd name="connsiteX19" fmla="*/ 0 w 330110"/>
                            <a:gd name="connsiteY19" fmla="*/ 0 h 265864"/>
                            <a:gd name="connsiteX20" fmla="*/ 51836 w 330110"/>
                            <a:gd name="connsiteY20" fmla="*/ 44692 h 265864"/>
                            <a:gd name="connsiteX21" fmla="*/ 43777 w 330110"/>
                            <a:gd name="connsiteY21" fmla="*/ 72579 h 265864"/>
                            <a:gd name="connsiteX22" fmla="*/ 72671 w 330110"/>
                            <a:gd name="connsiteY22" fmla="*/ 97444 h 26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0110" h="265864">
                              <a:moveTo>
                                <a:pt x="72671" y="97444"/>
                              </a:moveTo>
                              <a:cubicBezTo>
                                <a:pt x="76609" y="100008"/>
                                <a:pt x="81280" y="102481"/>
                                <a:pt x="85813" y="101199"/>
                              </a:cubicBezTo>
                              <a:cubicBezTo>
                                <a:pt x="95887" y="98314"/>
                                <a:pt x="96574" y="79814"/>
                                <a:pt x="107014" y="79998"/>
                              </a:cubicBezTo>
                              <a:cubicBezTo>
                                <a:pt x="110495" y="90484"/>
                                <a:pt x="95017" y="97673"/>
                                <a:pt x="92636" y="108434"/>
                              </a:cubicBezTo>
                              <a:cubicBezTo>
                                <a:pt x="91125" y="115440"/>
                                <a:pt x="96528" y="123133"/>
                                <a:pt x="103626" y="124003"/>
                              </a:cubicBezTo>
                              <a:cubicBezTo>
                                <a:pt x="110724" y="124873"/>
                                <a:pt x="117913" y="118783"/>
                                <a:pt x="118142" y="111594"/>
                              </a:cubicBezTo>
                              <a:cubicBezTo>
                                <a:pt x="125010" y="116860"/>
                                <a:pt x="125606" y="128491"/>
                                <a:pt x="119332" y="134444"/>
                              </a:cubicBezTo>
                              <a:cubicBezTo>
                                <a:pt x="127438" y="138748"/>
                                <a:pt x="135497" y="143052"/>
                                <a:pt x="143602" y="147357"/>
                              </a:cubicBezTo>
                              <a:cubicBezTo>
                                <a:pt x="146624" y="141358"/>
                                <a:pt x="152943" y="137191"/>
                                <a:pt x="159629" y="136779"/>
                              </a:cubicBezTo>
                              <a:cubicBezTo>
                                <a:pt x="154363" y="145617"/>
                                <a:pt x="157797" y="157522"/>
                                <a:pt x="164849" y="165032"/>
                              </a:cubicBezTo>
                              <a:cubicBezTo>
                                <a:pt x="171901" y="172542"/>
                                <a:pt x="181700" y="176617"/>
                                <a:pt x="191225" y="180510"/>
                              </a:cubicBezTo>
                              <a:cubicBezTo>
                                <a:pt x="195209" y="172313"/>
                                <a:pt x="199193" y="164162"/>
                                <a:pt x="203176" y="155966"/>
                              </a:cubicBezTo>
                              <a:cubicBezTo>
                                <a:pt x="209999" y="157751"/>
                                <a:pt x="212793" y="165994"/>
                                <a:pt x="212976" y="173091"/>
                              </a:cubicBezTo>
                              <a:cubicBezTo>
                                <a:pt x="213205" y="180143"/>
                                <a:pt x="212106" y="187745"/>
                                <a:pt x="215677" y="193835"/>
                              </a:cubicBezTo>
                              <a:cubicBezTo>
                                <a:pt x="217738" y="197361"/>
                                <a:pt x="221127" y="199925"/>
                                <a:pt x="224515" y="202169"/>
                              </a:cubicBezTo>
                              <a:cubicBezTo>
                                <a:pt x="239398" y="212060"/>
                                <a:pt x="256661" y="218333"/>
                                <a:pt x="274382" y="220348"/>
                              </a:cubicBezTo>
                              <a:cubicBezTo>
                                <a:pt x="289722" y="238985"/>
                                <a:pt x="308771" y="254554"/>
                                <a:pt x="330110" y="265865"/>
                              </a:cubicBezTo>
                              <a:cubicBezTo>
                                <a:pt x="262431" y="230239"/>
                                <a:pt x="194659" y="194568"/>
                                <a:pt x="130277" y="153310"/>
                              </a:cubicBezTo>
                              <a:cubicBezTo>
                                <a:pt x="113288" y="142411"/>
                                <a:pt x="96483" y="131147"/>
                                <a:pt x="81005" y="118142"/>
                              </a:cubicBezTo>
                              <a:cubicBezTo>
                                <a:pt x="44005" y="87004"/>
                                <a:pt x="15157" y="45929"/>
                                <a:pt x="0" y="0"/>
                              </a:cubicBezTo>
                              <a:cubicBezTo>
                                <a:pt x="4259" y="24361"/>
                                <a:pt x="27154" y="44051"/>
                                <a:pt x="51836" y="44692"/>
                              </a:cubicBezTo>
                              <a:cubicBezTo>
                                <a:pt x="38556" y="57148"/>
                                <a:pt x="34344" y="57285"/>
                                <a:pt x="43777" y="72579"/>
                              </a:cubicBezTo>
                              <a:cubicBezTo>
                                <a:pt x="47257" y="78166"/>
                                <a:pt x="66077" y="97627"/>
                                <a:pt x="72671" y="97444"/>
                              </a:cubicBezTo>
                              <a:close/>
                            </a:path>
                          </a:pathLst>
                        </a:custGeom>
                        <a:solidFill>
                          <a:srgbClr val="163A2E"/>
                        </a:solidFill>
                        <a:ln w="4577" cap="flat">
                          <a:noFill/>
                          <a:prstDash val="solid"/>
                          <a:miter/>
                        </a:ln>
                      </p:spPr>
                      <p:txBody>
                        <a:bodyPr rtlCol="0" anchor="ctr"/>
                        <a:lstStyle/>
                        <a:p>
                          <a:endParaRPr lang="th-TH"/>
                        </a:p>
                      </p:txBody>
                    </p:sp>
                    <p:sp>
                      <p:nvSpPr>
                        <p:cNvPr id="4738" name="Freeform: Shape 4737">
                          <a:extLst>
                            <a:ext uri="{FF2B5EF4-FFF2-40B4-BE49-F238E27FC236}">
                              <a16:creationId xmlns:a16="http://schemas.microsoft.com/office/drawing/2014/main" id="{652DBC72-42BC-40CB-99F6-04AE9659300F}"/>
                            </a:ext>
                          </a:extLst>
                        </p:cNvPr>
                        <p:cNvSpPr/>
                        <p:nvPr/>
                      </p:nvSpPr>
                      <p:spPr>
                        <a:xfrm>
                          <a:off x="8560866" y="-733167"/>
                          <a:ext cx="140519" cy="194292"/>
                        </a:xfrm>
                        <a:custGeom>
                          <a:avLst/>
                          <a:gdLst>
                            <a:gd name="connsiteX0" fmla="*/ 65665 w 140519"/>
                            <a:gd name="connsiteY0" fmla="*/ 55362 h 194292"/>
                            <a:gd name="connsiteX1" fmla="*/ 68275 w 140519"/>
                            <a:gd name="connsiteY1" fmla="*/ 95292 h 194292"/>
                            <a:gd name="connsiteX2" fmla="*/ 78258 w 140519"/>
                            <a:gd name="connsiteY2" fmla="*/ 85218 h 194292"/>
                            <a:gd name="connsiteX3" fmla="*/ 84165 w 140519"/>
                            <a:gd name="connsiteY3" fmla="*/ 71251 h 194292"/>
                            <a:gd name="connsiteX4" fmla="*/ 98726 w 140519"/>
                            <a:gd name="connsiteY4" fmla="*/ 76655 h 194292"/>
                            <a:gd name="connsiteX5" fmla="*/ 98177 w 140519"/>
                            <a:gd name="connsiteY5" fmla="*/ 83844 h 194292"/>
                            <a:gd name="connsiteX6" fmla="*/ 89339 w 140519"/>
                            <a:gd name="connsiteY6" fmla="*/ 126064 h 194292"/>
                            <a:gd name="connsiteX7" fmla="*/ 85126 w 140519"/>
                            <a:gd name="connsiteY7" fmla="*/ 148456 h 194292"/>
                            <a:gd name="connsiteX8" fmla="*/ 106282 w 140519"/>
                            <a:gd name="connsiteY8" fmla="*/ 98955 h 194292"/>
                            <a:gd name="connsiteX9" fmla="*/ 116356 w 140519"/>
                            <a:gd name="connsiteY9" fmla="*/ 90255 h 194292"/>
                            <a:gd name="connsiteX10" fmla="*/ 122171 w 140519"/>
                            <a:gd name="connsiteY10" fmla="*/ 101749 h 194292"/>
                            <a:gd name="connsiteX11" fmla="*/ 138382 w 140519"/>
                            <a:gd name="connsiteY11" fmla="*/ 194293 h 194292"/>
                            <a:gd name="connsiteX12" fmla="*/ 129956 w 140519"/>
                            <a:gd name="connsiteY12" fmla="*/ 101840 h 194292"/>
                            <a:gd name="connsiteX13" fmla="*/ 119515 w 140519"/>
                            <a:gd name="connsiteY13" fmla="*/ 84485 h 194292"/>
                            <a:gd name="connsiteX14" fmla="*/ 0 w 140519"/>
                            <a:gd name="connsiteY14" fmla="*/ 0 h 194292"/>
                            <a:gd name="connsiteX15" fmla="*/ 2198 w 140519"/>
                            <a:gd name="connsiteY15" fmla="*/ 74777 h 194292"/>
                            <a:gd name="connsiteX16" fmla="*/ 8288 w 140519"/>
                            <a:gd name="connsiteY16" fmla="*/ 26971 h 194292"/>
                            <a:gd name="connsiteX17" fmla="*/ 10761 w 140519"/>
                            <a:gd name="connsiteY17" fmla="*/ 18546 h 194292"/>
                            <a:gd name="connsiteX18" fmla="*/ 65665 w 140519"/>
                            <a:gd name="connsiteY18" fmla="*/ 55362 h 19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519" h="194292">
                              <a:moveTo>
                                <a:pt x="65665" y="55362"/>
                              </a:moveTo>
                              <a:cubicBezTo>
                                <a:pt x="68458" y="68412"/>
                                <a:pt x="67405" y="81967"/>
                                <a:pt x="68275" y="95292"/>
                              </a:cubicBezTo>
                              <a:cubicBezTo>
                                <a:pt x="73404" y="95841"/>
                                <a:pt x="77021" y="90255"/>
                                <a:pt x="78258" y="85218"/>
                              </a:cubicBezTo>
                              <a:cubicBezTo>
                                <a:pt x="79494" y="80227"/>
                                <a:pt x="80089" y="74411"/>
                                <a:pt x="84165" y="71251"/>
                              </a:cubicBezTo>
                              <a:cubicBezTo>
                                <a:pt x="89064" y="67405"/>
                                <a:pt x="97536" y="70565"/>
                                <a:pt x="98726" y="76655"/>
                              </a:cubicBezTo>
                              <a:cubicBezTo>
                                <a:pt x="99184" y="79036"/>
                                <a:pt x="98680" y="81463"/>
                                <a:pt x="98177" y="83844"/>
                              </a:cubicBezTo>
                              <a:cubicBezTo>
                                <a:pt x="95246" y="97902"/>
                                <a:pt x="92270" y="111960"/>
                                <a:pt x="89339" y="126064"/>
                              </a:cubicBezTo>
                              <a:cubicBezTo>
                                <a:pt x="87782" y="133482"/>
                                <a:pt x="86225" y="140946"/>
                                <a:pt x="85126" y="148456"/>
                              </a:cubicBezTo>
                              <a:cubicBezTo>
                                <a:pt x="92178" y="131971"/>
                                <a:pt x="99230" y="115440"/>
                                <a:pt x="106282" y="98955"/>
                              </a:cubicBezTo>
                              <a:cubicBezTo>
                                <a:pt x="108205" y="94513"/>
                                <a:pt x="111639" y="89156"/>
                                <a:pt x="116356" y="90255"/>
                              </a:cubicBezTo>
                              <a:cubicBezTo>
                                <a:pt x="120889" y="91262"/>
                                <a:pt x="121943" y="97124"/>
                                <a:pt x="122171" y="101749"/>
                              </a:cubicBezTo>
                              <a:cubicBezTo>
                                <a:pt x="123591" y="133116"/>
                                <a:pt x="129040" y="164300"/>
                                <a:pt x="138382" y="194293"/>
                              </a:cubicBezTo>
                              <a:cubicBezTo>
                                <a:pt x="141129" y="163063"/>
                                <a:pt x="143556" y="130093"/>
                                <a:pt x="129956" y="101840"/>
                              </a:cubicBezTo>
                              <a:cubicBezTo>
                                <a:pt x="127025" y="95750"/>
                                <a:pt x="123408" y="90026"/>
                                <a:pt x="119515" y="84485"/>
                              </a:cubicBezTo>
                              <a:cubicBezTo>
                                <a:pt x="90988" y="43685"/>
                                <a:pt x="47944" y="13280"/>
                                <a:pt x="0" y="0"/>
                              </a:cubicBezTo>
                              <a:cubicBezTo>
                                <a:pt x="733" y="24911"/>
                                <a:pt x="1465" y="49867"/>
                                <a:pt x="2198" y="74777"/>
                              </a:cubicBezTo>
                              <a:cubicBezTo>
                                <a:pt x="4213" y="58842"/>
                                <a:pt x="6228" y="42907"/>
                                <a:pt x="8288" y="26971"/>
                              </a:cubicBezTo>
                              <a:cubicBezTo>
                                <a:pt x="8655" y="24040"/>
                                <a:pt x="9067" y="20972"/>
                                <a:pt x="10761" y="18546"/>
                              </a:cubicBezTo>
                              <a:cubicBezTo>
                                <a:pt x="25506" y="-2885"/>
                                <a:pt x="63009" y="42952"/>
                                <a:pt x="65665" y="55362"/>
                              </a:cubicBezTo>
                              <a:close/>
                            </a:path>
                          </a:pathLst>
                        </a:custGeom>
                        <a:solidFill>
                          <a:srgbClr val="163A2E"/>
                        </a:solidFill>
                        <a:ln w="4577" cap="flat">
                          <a:noFill/>
                          <a:prstDash val="solid"/>
                          <a:miter/>
                        </a:ln>
                      </p:spPr>
                      <p:txBody>
                        <a:bodyPr rtlCol="0" anchor="ctr"/>
                        <a:lstStyle/>
                        <a:p>
                          <a:endParaRPr lang="th-TH"/>
                        </a:p>
                      </p:txBody>
                    </p:sp>
                    <p:sp>
                      <p:nvSpPr>
                        <p:cNvPr id="4739" name="Freeform: Shape 4738">
                          <a:extLst>
                            <a:ext uri="{FF2B5EF4-FFF2-40B4-BE49-F238E27FC236}">
                              <a16:creationId xmlns:a16="http://schemas.microsoft.com/office/drawing/2014/main" id="{2A455392-ECAB-474A-860A-0F8C14761D89}"/>
                            </a:ext>
                          </a:extLst>
                        </p:cNvPr>
                        <p:cNvSpPr/>
                        <p:nvPr/>
                      </p:nvSpPr>
                      <p:spPr>
                        <a:xfrm>
                          <a:off x="8374723" y="-808082"/>
                          <a:ext cx="87598" cy="22280"/>
                        </a:xfrm>
                        <a:custGeom>
                          <a:avLst/>
                          <a:gdLst>
                            <a:gd name="connsiteX0" fmla="*/ 46570 w 87598"/>
                            <a:gd name="connsiteY0" fmla="*/ 12409 h 22280"/>
                            <a:gd name="connsiteX1" fmla="*/ 0 w 87598"/>
                            <a:gd name="connsiteY1" fmla="*/ 0 h 22280"/>
                            <a:gd name="connsiteX2" fmla="*/ 44235 w 87598"/>
                            <a:gd name="connsiteY2" fmla="*/ 6182 h 22280"/>
                            <a:gd name="connsiteX3" fmla="*/ 87599 w 87598"/>
                            <a:gd name="connsiteY3" fmla="*/ 20560 h 22280"/>
                            <a:gd name="connsiteX4" fmla="*/ 46570 w 87598"/>
                            <a:gd name="connsiteY4" fmla="*/ 12409 h 22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98" h="22280">
                              <a:moveTo>
                                <a:pt x="46570" y="12409"/>
                              </a:moveTo>
                              <a:cubicBezTo>
                                <a:pt x="30772" y="8655"/>
                                <a:pt x="12959" y="9799"/>
                                <a:pt x="0" y="0"/>
                              </a:cubicBezTo>
                              <a:cubicBezTo>
                                <a:pt x="7098" y="5358"/>
                                <a:pt x="34619" y="4030"/>
                                <a:pt x="44235" y="6182"/>
                              </a:cubicBezTo>
                              <a:cubicBezTo>
                                <a:pt x="58796" y="9479"/>
                                <a:pt x="74594" y="13371"/>
                                <a:pt x="87599" y="20560"/>
                              </a:cubicBezTo>
                              <a:cubicBezTo>
                                <a:pt x="76838" y="26559"/>
                                <a:pt x="58064" y="15157"/>
                                <a:pt x="46570" y="12409"/>
                              </a:cubicBezTo>
                              <a:close/>
                            </a:path>
                          </a:pathLst>
                        </a:custGeom>
                        <a:solidFill>
                          <a:srgbClr val="929292"/>
                        </a:solidFill>
                        <a:ln w="4577" cap="flat">
                          <a:noFill/>
                          <a:prstDash val="solid"/>
                          <a:miter/>
                        </a:ln>
                      </p:spPr>
                      <p:txBody>
                        <a:bodyPr rtlCol="0" anchor="ctr"/>
                        <a:lstStyle/>
                        <a:p>
                          <a:endParaRPr lang="th-TH"/>
                        </a:p>
                      </p:txBody>
                    </p:sp>
                    <p:sp>
                      <p:nvSpPr>
                        <p:cNvPr id="4740" name="Freeform: Shape 4739">
                          <a:extLst>
                            <a:ext uri="{FF2B5EF4-FFF2-40B4-BE49-F238E27FC236}">
                              <a16:creationId xmlns:a16="http://schemas.microsoft.com/office/drawing/2014/main" id="{1C076723-3EB4-421F-A36F-9E421FC092AD}"/>
                            </a:ext>
                          </a:extLst>
                        </p:cNvPr>
                        <p:cNvSpPr/>
                        <p:nvPr/>
                      </p:nvSpPr>
                      <p:spPr>
                        <a:xfrm>
                          <a:off x="8524736" y="-754918"/>
                          <a:ext cx="204310" cy="254645"/>
                        </a:xfrm>
                        <a:custGeom>
                          <a:avLst/>
                          <a:gdLst>
                            <a:gd name="connsiteX0" fmla="*/ 53714 w 204310"/>
                            <a:gd name="connsiteY0" fmla="*/ 30085 h 254645"/>
                            <a:gd name="connsiteX1" fmla="*/ 109213 w 204310"/>
                            <a:gd name="connsiteY1" fmla="*/ 70290 h 254645"/>
                            <a:gd name="connsiteX2" fmla="*/ 167597 w 204310"/>
                            <a:gd name="connsiteY2" fmla="*/ 128491 h 254645"/>
                            <a:gd name="connsiteX3" fmla="*/ 178266 w 204310"/>
                            <a:gd name="connsiteY3" fmla="*/ 161323 h 254645"/>
                            <a:gd name="connsiteX4" fmla="*/ 203406 w 204310"/>
                            <a:gd name="connsiteY4" fmla="*/ 254646 h 254645"/>
                            <a:gd name="connsiteX5" fmla="*/ 181517 w 204310"/>
                            <a:gd name="connsiteY5" fmla="*/ 121530 h 254645"/>
                            <a:gd name="connsiteX6" fmla="*/ 48768 w 204310"/>
                            <a:gd name="connsiteY6" fmla="*/ 21568 h 254645"/>
                            <a:gd name="connsiteX7" fmla="*/ 0 w 204310"/>
                            <a:gd name="connsiteY7" fmla="*/ 0 h 254645"/>
                            <a:gd name="connsiteX8" fmla="*/ 53714 w 204310"/>
                            <a:gd name="connsiteY8" fmla="*/ 30085 h 25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10" h="254645">
                              <a:moveTo>
                                <a:pt x="53714" y="30085"/>
                              </a:moveTo>
                              <a:cubicBezTo>
                                <a:pt x="76655" y="36770"/>
                                <a:pt x="102573" y="47348"/>
                                <a:pt x="109213" y="70290"/>
                              </a:cubicBezTo>
                              <a:cubicBezTo>
                                <a:pt x="134947" y="81554"/>
                                <a:pt x="156240" y="102756"/>
                                <a:pt x="167597" y="128491"/>
                              </a:cubicBezTo>
                              <a:cubicBezTo>
                                <a:pt x="172267" y="139023"/>
                                <a:pt x="175244" y="150196"/>
                                <a:pt x="178266" y="161323"/>
                              </a:cubicBezTo>
                              <a:cubicBezTo>
                                <a:pt x="186646" y="192415"/>
                                <a:pt x="195026" y="223554"/>
                                <a:pt x="203406" y="254646"/>
                              </a:cubicBezTo>
                              <a:cubicBezTo>
                                <a:pt x="206016" y="209084"/>
                                <a:pt x="204184" y="161140"/>
                                <a:pt x="181517" y="121530"/>
                              </a:cubicBezTo>
                              <a:cubicBezTo>
                                <a:pt x="153539" y="72671"/>
                                <a:pt x="99642" y="45746"/>
                                <a:pt x="48768" y="21568"/>
                              </a:cubicBezTo>
                              <a:cubicBezTo>
                                <a:pt x="33886" y="14516"/>
                                <a:pt x="16027" y="2381"/>
                                <a:pt x="0" y="0"/>
                              </a:cubicBezTo>
                              <a:cubicBezTo>
                                <a:pt x="9021" y="17950"/>
                                <a:pt x="35672" y="24865"/>
                                <a:pt x="53714" y="30085"/>
                              </a:cubicBezTo>
                              <a:close/>
                            </a:path>
                          </a:pathLst>
                        </a:custGeom>
                        <a:solidFill>
                          <a:srgbClr val="296347"/>
                        </a:solidFill>
                        <a:ln w="4577" cap="flat">
                          <a:noFill/>
                          <a:prstDash val="solid"/>
                          <a:miter/>
                        </a:ln>
                      </p:spPr>
                      <p:txBody>
                        <a:bodyPr rtlCol="0" anchor="ctr"/>
                        <a:lstStyle/>
                        <a:p>
                          <a:endParaRPr lang="th-TH"/>
                        </a:p>
                      </p:txBody>
                    </p:sp>
                    <p:sp>
                      <p:nvSpPr>
                        <p:cNvPr id="4741" name="Freeform: Shape 4740">
                          <a:extLst>
                            <a:ext uri="{FF2B5EF4-FFF2-40B4-BE49-F238E27FC236}">
                              <a16:creationId xmlns:a16="http://schemas.microsoft.com/office/drawing/2014/main" id="{097DEDAD-6407-4090-907E-179EFF27B5E1}"/>
                            </a:ext>
                          </a:extLst>
                        </p:cNvPr>
                        <p:cNvSpPr/>
                        <p:nvPr/>
                      </p:nvSpPr>
                      <p:spPr>
                        <a:xfrm>
                          <a:off x="8727821" y="-499493"/>
                          <a:ext cx="47654" cy="84960"/>
                        </a:xfrm>
                        <a:custGeom>
                          <a:avLst/>
                          <a:gdLst>
                            <a:gd name="connsiteX0" fmla="*/ 47211 w 47654"/>
                            <a:gd name="connsiteY0" fmla="*/ 73861 h 84960"/>
                            <a:gd name="connsiteX1" fmla="*/ 45104 w 47654"/>
                            <a:gd name="connsiteY1" fmla="*/ 82104 h 84960"/>
                            <a:gd name="connsiteX2" fmla="*/ 37595 w 47654"/>
                            <a:gd name="connsiteY2" fmla="*/ 84348 h 84960"/>
                            <a:gd name="connsiteX3" fmla="*/ 25002 w 47654"/>
                            <a:gd name="connsiteY3" fmla="*/ 62276 h 84960"/>
                            <a:gd name="connsiteX4" fmla="*/ 0 w 47654"/>
                            <a:gd name="connsiteY4" fmla="*/ 0 h 84960"/>
                            <a:gd name="connsiteX5" fmla="*/ 47211 w 47654"/>
                            <a:gd name="connsiteY5" fmla="*/ 73861 h 8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 h="84960">
                              <a:moveTo>
                                <a:pt x="47211" y="73861"/>
                              </a:moveTo>
                              <a:cubicBezTo>
                                <a:pt x="48493" y="76426"/>
                                <a:pt x="46753" y="79769"/>
                                <a:pt x="45104" y="82104"/>
                              </a:cubicBezTo>
                              <a:cubicBezTo>
                                <a:pt x="43456" y="84485"/>
                                <a:pt x="40067" y="85813"/>
                                <a:pt x="37595" y="84348"/>
                              </a:cubicBezTo>
                              <a:cubicBezTo>
                                <a:pt x="44143" y="81692"/>
                                <a:pt x="26238" y="69237"/>
                                <a:pt x="25002" y="62276"/>
                              </a:cubicBezTo>
                              <a:cubicBezTo>
                                <a:pt x="20927" y="38785"/>
                                <a:pt x="5083" y="20927"/>
                                <a:pt x="0" y="0"/>
                              </a:cubicBezTo>
                              <a:cubicBezTo>
                                <a:pt x="19736" y="17309"/>
                                <a:pt x="33931" y="46799"/>
                                <a:pt x="47211" y="73861"/>
                              </a:cubicBezTo>
                              <a:close/>
                            </a:path>
                          </a:pathLst>
                        </a:custGeom>
                        <a:solidFill>
                          <a:srgbClr val="296347"/>
                        </a:solidFill>
                        <a:ln w="4577" cap="flat">
                          <a:noFill/>
                          <a:prstDash val="solid"/>
                          <a:miter/>
                        </a:ln>
                      </p:spPr>
                      <p:txBody>
                        <a:bodyPr rtlCol="0" anchor="ctr"/>
                        <a:lstStyle/>
                        <a:p>
                          <a:endParaRPr lang="th-TH"/>
                        </a:p>
                      </p:txBody>
                    </p:sp>
                    <p:sp>
                      <p:nvSpPr>
                        <p:cNvPr id="4742" name="Freeform: Shape 4741">
                          <a:extLst>
                            <a:ext uri="{FF2B5EF4-FFF2-40B4-BE49-F238E27FC236}">
                              <a16:creationId xmlns:a16="http://schemas.microsoft.com/office/drawing/2014/main" id="{B311A824-3CD5-4C60-8E3C-575A53931DC6}"/>
                            </a:ext>
                          </a:extLst>
                        </p:cNvPr>
                        <p:cNvSpPr/>
                        <p:nvPr/>
                      </p:nvSpPr>
                      <p:spPr>
                        <a:xfrm>
                          <a:off x="8715686" y="-505904"/>
                          <a:ext cx="58384" cy="88191"/>
                        </a:xfrm>
                        <a:custGeom>
                          <a:avLst/>
                          <a:gdLst>
                            <a:gd name="connsiteX0" fmla="*/ 21568 w 58384"/>
                            <a:gd name="connsiteY0" fmla="*/ 26055 h 88191"/>
                            <a:gd name="connsiteX1" fmla="*/ 58384 w 58384"/>
                            <a:gd name="connsiteY1" fmla="*/ 79173 h 88191"/>
                            <a:gd name="connsiteX2" fmla="*/ 56736 w 58384"/>
                            <a:gd name="connsiteY2" fmla="*/ 86134 h 88191"/>
                            <a:gd name="connsiteX3" fmla="*/ 50371 w 58384"/>
                            <a:gd name="connsiteY3" fmla="*/ 87324 h 88191"/>
                            <a:gd name="connsiteX4" fmla="*/ 32832 w 58384"/>
                            <a:gd name="connsiteY4" fmla="*/ 57377 h 88191"/>
                            <a:gd name="connsiteX5" fmla="*/ 32054 w 58384"/>
                            <a:gd name="connsiteY5" fmla="*/ 49638 h 88191"/>
                            <a:gd name="connsiteX6" fmla="*/ 22667 w 58384"/>
                            <a:gd name="connsiteY6" fmla="*/ 37503 h 88191"/>
                            <a:gd name="connsiteX7" fmla="*/ 16210 w 58384"/>
                            <a:gd name="connsiteY7" fmla="*/ 23445 h 88191"/>
                            <a:gd name="connsiteX8" fmla="*/ 0 w 58384"/>
                            <a:gd name="connsiteY8" fmla="*/ 0 h 88191"/>
                            <a:gd name="connsiteX9" fmla="*/ 21568 w 58384"/>
                            <a:gd name="connsiteY9" fmla="*/ 26055 h 8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84" h="88191">
                              <a:moveTo>
                                <a:pt x="21568" y="26055"/>
                              </a:moveTo>
                              <a:cubicBezTo>
                                <a:pt x="31825" y="40892"/>
                                <a:pt x="58292" y="61132"/>
                                <a:pt x="58384" y="79173"/>
                              </a:cubicBezTo>
                              <a:cubicBezTo>
                                <a:pt x="58384" y="81600"/>
                                <a:pt x="58201" y="84210"/>
                                <a:pt x="56736" y="86134"/>
                              </a:cubicBezTo>
                              <a:cubicBezTo>
                                <a:pt x="55270" y="88103"/>
                                <a:pt x="52202" y="88973"/>
                                <a:pt x="50371" y="87324"/>
                              </a:cubicBezTo>
                              <a:cubicBezTo>
                                <a:pt x="50508" y="78441"/>
                                <a:pt x="32695" y="66260"/>
                                <a:pt x="32832" y="57377"/>
                              </a:cubicBezTo>
                              <a:cubicBezTo>
                                <a:pt x="32878" y="54767"/>
                                <a:pt x="32924" y="52111"/>
                                <a:pt x="32054" y="49638"/>
                              </a:cubicBezTo>
                              <a:cubicBezTo>
                                <a:pt x="30406" y="44738"/>
                                <a:pt x="25735" y="41624"/>
                                <a:pt x="22667" y="37503"/>
                              </a:cubicBezTo>
                              <a:cubicBezTo>
                                <a:pt x="19599" y="33336"/>
                                <a:pt x="18179" y="28253"/>
                                <a:pt x="16210" y="23445"/>
                              </a:cubicBezTo>
                              <a:cubicBezTo>
                                <a:pt x="12593" y="14562"/>
                                <a:pt x="6960" y="6594"/>
                                <a:pt x="0" y="0"/>
                              </a:cubicBezTo>
                              <a:cubicBezTo>
                                <a:pt x="7922" y="8059"/>
                                <a:pt x="15157" y="16805"/>
                                <a:pt x="21568" y="26055"/>
                              </a:cubicBezTo>
                              <a:close/>
                            </a:path>
                          </a:pathLst>
                        </a:custGeom>
                        <a:solidFill>
                          <a:srgbClr val="142D28"/>
                        </a:solidFill>
                        <a:ln w="4577" cap="flat">
                          <a:noFill/>
                          <a:prstDash val="solid"/>
                          <a:miter/>
                        </a:ln>
                      </p:spPr>
                      <p:txBody>
                        <a:bodyPr rtlCol="0" anchor="ctr"/>
                        <a:lstStyle/>
                        <a:p>
                          <a:endParaRPr lang="th-TH"/>
                        </a:p>
                      </p:txBody>
                    </p:sp>
                  </p:grpSp>
                  <p:grpSp>
                    <p:nvGrpSpPr>
                      <p:cNvPr id="4695" name="Graphic 4">
                        <a:extLst>
                          <a:ext uri="{FF2B5EF4-FFF2-40B4-BE49-F238E27FC236}">
                            <a16:creationId xmlns:a16="http://schemas.microsoft.com/office/drawing/2014/main" id="{B10619EB-C598-4D06-8FB1-4FBBCAAB3B9C}"/>
                          </a:ext>
                        </a:extLst>
                      </p:cNvPr>
                      <p:cNvGrpSpPr/>
                      <p:nvPr/>
                    </p:nvGrpSpPr>
                    <p:grpSpPr>
                      <a:xfrm>
                        <a:off x="8665865" y="-815478"/>
                        <a:ext cx="299751" cy="394791"/>
                        <a:chOff x="8665865" y="-815478"/>
                        <a:chExt cx="299751" cy="394791"/>
                      </a:xfrm>
                    </p:grpSpPr>
                    <p:sp>
                      <p:nvSpPr>
                        <p:cNvPr id="4728" name="Freeform: Shape 4727">
                          <a:extLst>
                            <a:ext uri="{FF2B5EF4-FFF2-40B4-BE49-F238E27FC236}">
                              <a16:creationId xmlns:a16="http://schemas.microsoft.com/office/drawing/2014/main" id="{13DE06AB-C61D-4BE2-8796-6D30C080075D}"/>
                            </a:ext>
                          </a:extLst>
                        </p:cNvPr>
                        <p:cNvSpPr/>
                        <p:nvPr/>
                      </p:nvSpPr>
                      <p:spPr>
                        <a:xfrm>
                          <a:off x="8720404" y="-815478"/>
                          <a:ext cx="235366" cy="181541"/>
                        </a:xfrm>
                        <a:custGeom>
                          <a:avLst/>
                          <a:gdLst>
                            <a:gd name="connsiteX0" fmla="*/ 13645 w 235366"/>
                            <a:gd name="connsiteY0" fmla="*/ 99208 h 181541"/>
                            <a:gd name="connsiteX1" fmla="*/ 40707 w 235366"/>
                            <a:gd name="connsiteY1" fmla="*/ 68849 h 181541"/>
                            <a:gd name="connsiteX2" fmla="*/ 102526 w 235366"/>
                            <a:gd name="connsiteY2" fmla="*/ 26308 h 181541"/>
                            <a:gd name="connsiteX3" fmla="*/ 159445 w 235366"/>
                            <a:gd name="connsiteY3" fmla="*/ 14952 h 181541"/>
                            <a:gd name="connsiteX4" fmla="*/ 197543 w 235366"/>
                            <a:gd name="connsiteY4" fmla="*/ 1490 h 181541"/>
                            <a:gd name="connsiteX5" fmla="*/ 235367 w 235366"/>
                            <a:gd name="connsiteY5" fmla="*/ 9320 h 181541"/>
                            <a:gd name="connsiteX6" fmla="*/ 88331 w 235366"/>
                            <a:gd name="connsiteY6" fmla="*/ 132087 h 181541"/>
                            <a:gd name="connsiteX7" fmla="*/ 148684 w 235366"/>
                            <a:gd name="connsiteY7" fmla="*/ 87761 h 181541"/>
                            <a:gd name="connsiteX8" fmla="*/ 164985 w 235366"/>
                            <a:gd name="connsiteY8" fmla="*/ 42564 h 181541"/>
                            <a:gd name="connsiteX9" fmla="*/ 137740 w 235366"/>
                            <a:gd name="connsiteY9" fmla="*/ 28049 h 181541"/>
                            <a:gd name="connsiteX10" fmla="*/ 69877 w 235366"/>
                            <a:gd name="connsiteY10" fmla="*/ 56119 h 181541"/>
                            <a:gd name="connsiteX11" fmla="*/ 22803 w 235366"/>
                            <a:gd name="connsiteY11" fmla="*/ 108504 h 181541"/>
                            <a:gd name="connsiteX12" fmla="*/ 9936 w 235366"/>
                            <a:gd name="connsiteY12" fmla="*/ 181541 h 181541"/>
                            <a:gd name="connsiteX13" fmla="*/ 13645 w 235366"/>
                            <a:gd name="connsiteY13" fmla="*/ 99208 h 18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366" h="181541">
                              <a:moveTo>
                                <a:pt x="13645" y="99208"/>
                              </a:moveTo>
                              <a:cubicBezTo>
                                <a:pt x="20559" y="87486"/>
                                <a:pt x="30725" y="78099"/>
                                <a:pt x="40707" y="68849"/>
                              </a:cubicBezTo>
                              <a:cubicBezTo>
                                <a:pt x="59207" y="51723"/>
                                <a:pt x="78531" y="34139"/>
                                <a:pt x="102526" y="26308"/>
                              </a:cubicBezTo>
                              <a:cubicBezTo>
                                <a:pt x="120934" y="20310"/>
                                <a:pt x="140853" y="20493"/>
                                <a:pt x="159445" y="14952"/>
                              </a:cubicBezTo>
                              <a:cubicBezTo>
                                <a:pt x="172358" y="11106"/>
                                <a:pt x="184401" y="4558"/>
                                <a:pt x="197543" y="1490"/>
                              </a:cubicBezTo>
                              <a:cubicBezTo>
                                <a:pt x="210685" y="-1578"/>
                                <a:pt x="225980" y="-342"/>
                                <a:pt x="235367" y="9320"/>
                              </a:cubicBezTo>
                              <a:cubicBezTo>
                                <a:pt x="190171" y="54562"/>
                                <a:pt x="140899" y="95682"/>
                                <a:pt x="88331" y="132087"/>
                              </a:cubicBezTo>
                              <a:cubicBezTo>
                                <a:pt x="110310" y="120135"/>
                                <a:pt x="130688" y="105161"/>
                                <a:pt x="148684" y="87761"/>
                              </a:cubicBezTo>
                              <a:cubicBezTo>
                                <a:pt x="161047" y="75763"/>
                                <a:pt x="173045" y="57767"/>
                                <a:pt x="164985" y="42564"/>
                              </a:cubicBezTo>
                              <a:cubicBezTo>
                                <a:pt x="159949" y="33040"/>
                                <a:pt x="148455" y="28644"/>
                                <a:pt x="137740" y="28049"/>
                              </a:cubicBezTo>
                              <a:cubicBezTo>
                                <a:pt x="112783" y="26629"/>
                                <a:pt x="89888" y="41145"/>
                                <a:pt x="69877" y="56119"/>
                              </a:cubicBezTo>
                              <a:cubicBezTo>
                                <a:pt x="50827" y="70360"/>
                                <a:pt x="31824" y="86478"/>
                                <a:pt x="22803" y="108504"/>
                              </a:cubicBezTo>
                              <a:cubicBezTo>
                                <a:pt x="13187" y="131903"/>
                                <a:pt x="17354" y="157867"/>
                                <a:pt x="9936" y="181541"/>
                              </a:cubicBezTo>
                              <a:cubicBezTo>
                                <a:pt x="-9709" y="170185"/>
                                <a:pt x="4258" y="115006"/>
                                <a:pt x="13645" y="99208"/>
                              </a:cubicBezTo>
                              <a:close/>
                            </a:path>
                          </a:pathLst>
                        </a:custGeom>
                        <a:solidFill>
                          <a:srgbClr val="7A7D7C"/>
                        </a:solidFill>
                        <a:ln w="4577" cap="flat">
                          <a:noFill/>
                          <a:prstDash val="solid"/>
                          <a:miter/>
                        </a:ln>
                      </p:spPr>
                      <p:txBody>
                        <a:bodyPr rtlCol="0" anchor="ctr"/>
                        <a:lstStyle/>
                        <a:p>
                          <a:endParaRPr lang="th-TH"/>
                        </a:p>
                      </p:txBody>
                    </p:sp>
                    <p:sp>
                      <p:nvSpPr>
                        <p:cNvPr id="4729" name="Freeform: Shape 4728">
                          <a:extLst>
                            <a:ext uri="{FF2B5EF4-FFF2-40B4-BE49-F238E27FC236}">
                              <a16:creationId xmlns:a16="http://schemas.microsoft.com/office/drawing/2014/main" id="{3D9E397D-DB3D-4DDD-8132-F496DC0FD4CF}"/>
                            </a:ext>
                          </a:extLst>
                        </p:cNvPr>
                        <p:cNvSpPr/>
                        <p:nvPr/>
                      </p:nvSpPr>
                      <p:spPr>
                        <a:xfrm>
                          <a:off x="8731415" y="-791199"/>
                          <a:ext cx="161176" cy="155455"/>
                        </a:xfrm>
                        <a:custGeom>
                          <a:avLst/>
                          <a:gdLst>
                            <a:gd name="connsiteX0" fmla="*/ 3366 w 161176"/>
                            <a:gd name="connsiteY0" fmla="*/ 119667 h 155455"/>
                            <a:gd name="connsiteX1" fmla="*/ 13486 w 161176"/>
                            <a:gd name="connsiteY1" fmla="*/ 76303 h 155455"/>
                            <a:gd name="connsiteX2" fmla="*/ 29788 w 161176"/>
                            <a:gd name="connsiteY2" fmla="*/ 51896 h 155455"/>
                            <a:gd name="connsiteX3" fmla="*/ 111846 w 161176"/>
                            <a:gd name="connsiteY3" fmla="*/ 2304 h 155455"/>
                            <a:gd name="connsiteX4" fmla="*/ 147564 w 161176"/>
                            <a:gd name="connsiteY4" fmla="*/ 4731 h 155455"/>
                            <a:gd name="connsiteX5" fmla="*/ 158325 w 161176"/>
                            <a:gd name="connsiteY5" fmla="*/ 45623 h 155455"/>
                            <a:gd name="connsiteX6" fmla="*/ 123157 w 161176"/>
                            <a:gd name="connsiteY6" fmla="*/ 72960 h 155455"/>
                            <a:gd name="connsiteX7" fmla="*/ 132452 w 161176"/>
                            <a:gd name="connsiteY7" fmla="*/ 50980 h 155455"/>
                            <a:gd name="connsiteX8" fmla="*/ 124668 w 161176"/>
                            <a:gd name="connsiteY8" fmla="*/ 29596 h 155455"/>
                            <a:gd name="connsiteX9" fmla="*/ 104840 w 161176"/>
                            <a:gd name="connsiteY9" fmla="*/ 35274 h 155455"/>
                            <a:gd name="connsiteX10" fmla="*/ 106260 w 161176"/>
                            <a:gd name="connsiteY10" fmla="*/ 50934 h 155455"/>
                            <a:gd name="connsiteX11" fmla="*/ 93896 w 161176"/>
                            <a:gd name="connsiteY11" fmla="*/ 73098 h 155455"/>
                            <a:gd name="connsiteX12" fmla="*/ 82494 w 161176"/>
                            <a:gd name="connsiteY12" fmla="*/ 57162 h 155455"/>
                            <a:gd name="connsiteX13" fmla="*/ 65414 w 161176"/>
                            <a:gd name="connsiteY13" fmla="*/ 56246 h 155455"/>
                            <a:gd name="connsiteX14" fmla="*/ 66192 w 161176"/>
                            <a:gd name="connsiteY14" fmla="*/ 78821 h 155455"/>
                            <a:gd name="connsiteX15" fmla="*/ 31070 w 161176"/>
                            <a:gd name="connsiteY15" fmla="*/ 94436 h 155455"/>
                            <a:gd name="connsiteX16" fmla="*/ 27544 w 161176"/>
                            <a:gd name="connsiteY16" fmla="*/ 105335 h 155455"/>
                            <a:gd name="connsiteX17" fmla="*/ 10098 w 161176"/>
                            <a:gd name="connsiteY17" fmla="*/ 154103 h 155455"/>
                            <a:gd name="connsiteX18" fmla="*/ 3366 w 161176"/>
                            <a:gd name="connsiteY18" fmla="*/ 119667 h 155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176" h="155455">
                              <a:moveTo>
                                <a:pt x="3366" y="119667"/>
                              </a:moveTo>
                              <a:cubicBezTo>
                                <a:pt x="5290" y="104877"/>
                                <a:pt x="7305" y="89857"/>
                                <a:pt x="13486" y="76303"/>
                              </a:cubicBezTo>
                              <a:cubicBezTo>
                                <a:pt x="17562" y="67374"/>
                                <a:pt x="23332" y="59314"/>
                                <a:pt x="29788" y="51896"/>
                              </a:cubicBezTo>
                              <a:cubicBezTo>
                                <a:pt x="51127" y="27398"/>
                                <a:pt x="80250" y="9814"/>
                                <a:pt x="111846" y="2304"/>
                              </a:cubicBezTo>
                              <a:cubicBezTo>
                                <a:pt x="123752" y="-535"/>
                                <a:pt x="137123" y="-1771"/>
                                <a:pt x="147564" y="4731"/>
                              </a:cubicBezTo>
                              <a:cubicBezTo>
                                <a:pt x="160614" y="12836"/>
                                <a:pt x="164461" y="31519"/>
                                <a:pt x="158325" y="45623"/>
                              </a:cubicBezTo>
                              <a:cubicBezTo>
                                <a:pt x="152188" y="59726"/>
                                <a:pt x="138085" y="69159"/>
                                <a:pt x="123157" y="72960"/>
                              </a:cubicBezTo>
                              <a:cubicBezTo>
                                <a:pt x="127186" y="66046"/>
                                <a:pt x="131262" y="58902"/>
                                <a:pt x="132452" y="50980"/>
                              </a:cubicBezTo>
                              <a:cubicBezTo>
                                <a:pt x="133643" y="43058"/>
                                <a:pt x="131307" y="34083"/>
                                <a:pt x="124668" y="29596"/>
                              </a:cubicBezTo>
                              <a:cubicBezTo>
                                <a:pt x="118028" y="25108"/>
                                <a:pt x="107084" y="27581"/>
                                <a:pt x="104840" y="35274"/>
                              </a:cubicBezTo>
                              <a:cubicBezTo>
                                <a:pt x="103329" y="40357"/>
                                <a:pt x="105710" y="45668"/>
                                <a:pt x="106260" y="50934"/>
                              </a:cubicBezTo>
                              <a:cubicBezTo>
                                <a:pt x="107176" y="59910"/>
                                <a:pt x="102001" y="69159"/>
                                <a:pt x="93896" y="73098"/>
                              </a:cubicBezTo>
                              <a:cubicBezTo>
                                <a:pt x="89454" y="68289"/>
                                <a:pt x="87119" y="61787"/>
                                <a:pt x="82494" y="57162"/>
                              </a:cubicBezTo>
                              <a:cubicBezTo>
                                <a:pt x="77869" y="52537"/>
                                <a:pt x="69031" y="50797"/>
                                <a:pt x="65414" y="56246"/>
                              </a:cubicBezTo>
                              <a:cubicBezTo>
                                <a:pt x="61155" y="62703"/>
                                <a:pt x="68436" y="71449"/>
                                <a:pt x="66192" y="78821"/>
                              </a:cubicBezTo>
                              <a:cubicBezTo>
                                <a:pt x="62300" y="91735"/>
                                <a:pt x="39267" y="83721"/>
                                <a:pt x="31070" y="94436"/>
                              </a:cubicBezTo>
                              <a:cubicBezTo>
                                <a:pt x="28735" y="97504"/>
                                <a:pt x="28185" y="101534"/>
                                <a:pt x="27544" y="105335"/>
                              </a:cubicBezTo>
                              <a:cubicBezTo>
                                <a:pt x="25896" y="115363"/>
                                <a:pt x="20172" y="149020"/>
                                <a:pt x="10098" y="154103"/>
                              </a:cubicBezTo>
                              <a:cubicBezTo>
                                <a:pt x="-6525" y="162482"/>
                                <a:pt x="2084" y="129604"/>
                                <a:pt x="3366" y="119667"/>
                              </a:cubicBezTo>
                              <a:close/>
                            </a:path>
                          </a:pathLst>
                        </a:custGeom>
                        <a:solidFill>
                          <a:srgbClr val="2B674C"/>
                        </a:solidFill>
                        <a:ln w="4577" cap="flat">
                          <a:noFill/>
                          <a:prstDash val="solid"/>
                          <a:miter/>
                        </a:ln>
                      </p:spPr>
                      <p:txBody>
                        <a:bodyPr rtlCol="0" anchor="ctr"/>
                        <a:lstStyle/>
                        <a:p>
                          <a:endParaRPr lang="th-TH"/>
                        </a:p>
                      </p:txBody>
                    </p:sp>
                    <p:sp>
                      <p:nvSpPr>
                        <p:cNvPr id="4730" name="Freeform: Shape 4729">
                          <a:extLst>
                            <a:ext uri="{FF2B5EF4-FFF2-40B4-BE49-F238E27FC236}">
                              <a16:creationId xmlns:a16="http://schemas.microsoft.com/office/drawing/2014/main" id="{8AD9724A-59DB-47C9-A557-C576A9C2115D}"/>
                            </a:ext>
                          </a:extLst>
                        </p:cNvPr>
                        <p:cNvSpPr/>
                        <p:nvPr/>
                      </p:nvSpPr>
                      <p:spPr>
                        <a:xfrm>
                          <a:off x="8729558" y="-767140"/>
                          <a:ext cx="138888" cy="137232"/>
                        </a:xfrm>
                        <a:custGeom>
                          <a:avLst/>
                          <a:gdLst>
                            <a:gd name="connsiteX0" fmla="*/ 25325 w 138888"/>
                            <a:gd name="connsiteY0" fmla="*/ 92861 h 137232"/>
                            <a:gd name="connsiteX1" fmla="*/ 25600 w 138888"/>
                            <a:gd name="connsiteY1" fmla="*/ 73857 h 137232"/>
                            <a:gd name="connsiteX2" fmla="*/ 34072 w 138888"/>
                            <a:gd name="connsiteY2" fmla="*/ 57601 h 137232"/>
                            <a:gd name="connsiteX3" fmla="*/ 55914 w 138888"/>
                            <a:gd name="connsiteY3" fmla="*/ 49359 h 137232"/>
                            <a:gd name="connsiteX4" fmla="*/ 64431 w 138888"/>
                            <a:gd name="connsiteY4" fmla="*/ 20144 h 137232"/>
                            <a:gd name="connsiteX5" fmla="*/ 78260 w 138888"/>
                            <a:gd name="connsiteY5" fmla="*/ 23166 h 137232"/>
                            <a:gd name="connsiteX6" fmla="*/ 104361 w 138888"/>
                            <a:gd name="connsiteY6" fmla="*/ 38689 h 137232"/>
                            <a:gd name="connsiteX7" fmla="*/ 100469 w 138888"/>
                            <a:gd name="connsiteY7" fmla="*/ 18266 h 137232"/>
                            <a:gd name="connsiteX8" fmla="*/ 110681 w 138888"/>
                            <a:gd name="connsiteY8" fmla="*/ 1232 h 137232"/>
                            <a:gd name="connsiteX9" fmla="*/ 133210 w 138888"/>
                            <a:gd name="connsiteY9" fmla="*/ 9566 h 137232"/>
                            <a:gd name="connsiteX10" fmla="*/ 138888 w 138888"/>
                            <a:gd name="connsiteY10" fmla="*/ 34706 h 137232"/>
                            <a:gd name="connsiteX11" fmla="*/ 134080 w 138888"/>
                            <a:gd name="connsiteY11" fmla="*/ 51877 h 137232"/>
                            <a:gd name="connsiteX12" fmla="*/ 121304 w 138888"/>
                            <a:gd name="connsiteY12" fmla="*/ 58380 h 137232"/>
                            <a:gd name="connsiteX13" fmla="*/ 50144 w 138888"/>
                            <a:gd name="connsiteY13" fmla="*/ 105728 h 137232"/>
                            <a:gd name="connsiteX14" fmla="*/ 4628 w 138888"/>
                            <a:gd name="connsiteY14" fmla="*/ 137233 h 137232"/>
                            <a:gd name="connsiteX15" fmla="*/ 3 w 138888"/>
                            <a:gd name="connsiteY15" fmla="*/ 128257 h 137232"/>
                            <a:gd name="connsiteX16" fmla="*/ 10810 w 138888"/>
                            <a:gd name="connsiteY16" fmla="*/ 119969 h 137232"/>
                            <a:gd name="connsiteX17" fmla="*/ 25325 w 138888"/>
                            <a:gd name="connsiteY17" fmla="*/ 92861 h 137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888" h="137232">
                              <a:moveTo>
                                <a:pt x="25325" y="92861"/>
                              </a:moveTo>
                              <a:cubicBezTo>
                                <a:pt x="25921" y="86541"/>
                                <a:pt x="25005" y="80176"/>
                                <a:pt x="25600" y="73857"/>
                              </a:cubicBezTo>
                              <a:cubicBezTo>
                                <a:pt x="26150" y="67538"/>
                                <a:pt x="28623" y="60852"/>
                                <a:pt x="34072" y="57601"/>
                              </a:cubicBezTo>
                              <a:cubicBezTo>
                                <a:pt x="40849" y="53526"/>
                                <a:pt x="50877" y="55495"/>
                                <a:pt x="55914" y="49359"/>
                              </a:cubicBezTo>
                              <a:cubicBezTo>
                                <a:pt x="62646" y="41116"/>
                                <a:pt x="54769" y="24586"/>
                                <a:pt x="64431" y="20144"/>
                              </a:cubicBezTo>
                              <a:cubicBezTo>
                                <a:pt x="68873" y="18083"/>
                                <a:pt x="74002" y="20648"/>
                                <a:pt x="78260" y="23166"/>
                              </a:cubicBezTo>
                              <a:cubicBezTo>
                                <a:pt x="86961" y="28341"/>
                                <a:pt x="95661" y="33515"/>
                                <a:pt x="104361" y="38689"/>
                              </a:cubicBezTo>
                              <a:cubicBezTo>
                                <a:pt x="102255" y="32050"/>
                                <a:pt x="100103" y="25227"/>
                                <a:pt x="100469" y="18266"/>
                              </a:cubicBezTo>
                              <a:cubicBezTo>
                                <a:pt x="100835" y="11306"/>
                                <a:pt x="104316" y="4071"/>
                                <a:pt x="110681" y="1232"/>
                              </a:cubicBezTo>
                              <a:cubicBezTo>
                                <a:pt x="118648" y="-2340"/>
                                <a:pt x="128402" y="2285"/>
                                <a:pt x="133210" y="9566"/>
                              </a:cubicBezTo>
                              <a:cubicBezTo>
                                <a:pt x="138018" y="16847"/>
                                <a:pt x="138888" y="26005"/>
                                <a:pt x="138888" y="34706"/>
                              </a:cubicBezTo>
                              <a:cubicBezTo>
                                <a:pt x="138888" y="40796"/>
                                <a:pt x="138293" y="47436"/>
                                <a:pt x="134080" y="51877"/>
                              </a:cubicBezTo>
                              <a:cubicBezTo>
                                <a:pt x="130737" y="55357"/>
                                <a:pt x="125838" y="56731"/>
                                <a:pt x="121304" y="58380"/>
                              </a:cubicBezTo>
                              <a:cubicBezTo>
                                <a:pt x="94379" y="68042"/>
                                <a:pt x="74414" y="90617"/>
                                <a:pt x="50144" y="105728"/>
                              </a:cubicBezTo>
                              <a:cubicBezTo>
                                <a:pt x="34392" y="115573"/>
                                <a:pt x="16213" y="122717"/>
                                <a:pt x="4628" y="137233"/>
                              </a:cubicBezTo>
                              <a:cubicBezTo>
                                <a:pt x="4673" y="137187"/>
                                <a:pt x="-135" y="129677"/>
                                <a:pt x="3" y="128257"/>
                              </a:cubicBezTo>
                              <a:cubicBezTo>
                                <a:pt x="323" y="124411"/>
                                <a:pt x="8703" y="122717"/>
                                <a:pt x="10810" y="119969"/>
                              </a:cubicBezTo>
                              <a:cubicBezTo>
                                <a:pt x="17495" y="110948"/>
                                <a:pt x="24181" y="104950"/>
                                <a:pt x="25325" y="92861"/>
                              </a:cubicBezTo>
                              <a:close/>
                            </a:path>
                          </a:pathLst>
                        </a:custGeom>
                        <a:solidFill>
                          <a:srgbClr val="16382C"/>
                        </a:solidFill>
                        <a:ln w="4577" cap="flat">
                          <a:noFill/>
                          <a:prstDash val="solid"/>
                          <a:miter/>
                        </a:ln>
                      </p:spPr>
                      <p:txBody>
                        <a:bodyPr rtlCol="0" anchor="ctr"/>
                        <a:lstStyle/>
                        <a:p>
                          <a:endParaRPr lang="th-TH"/>
                        </a:p>
                      </p:txBody>
                    </p:sp>
                    <p:sp>
                      <p:nvSpPr>
                        <p:cNvPr id="4731" name="Freeform: Shape 4730">
                          <a:extLst>
                            <a:ext uri="{FF2B5EF4-FFF2-40B4-BE49-F238E27FC236}">
                              <a16:creationId xmlns:a16="http://schemas.microsoft.com/office/drawing/2014/main" id="{BF2909FC-598D-4C85-9BE9-03786D9715F1}"/>
                            </a:ext>
                          </a:extLst>
                        </p:cNvPr>
                        <p:cNvSpPr/>
                        <p:nvPr/>
                      </p:nvSpPr>
                      <p:spPr>
                        <a:xfrm>
                          <a:off x="8665865" y="-804371"/>
                          <a:ext cx="299751" cy="383684"/>
                        </a:xfrm>
                        <a:custGeom>
                          <a:avLst/>
                          <a:gdLst>
                            <a:gd name="connsiteX0" fmla="*/ 71939 w 299751"/>
                            <a:gd name="connsiteY0" fmla="*/ 163153 h 383684"/>
                            <a:gd name="connsiteX1" fmla="*/ 217189 w 299751"/>
                            <a:gd name="connsiteY1" fmla="*/ 62870 h 383684"/>
                            <a:gd name="connsiteX2" fmla="*/ 251441 w 299751"/>
                            <a:gd name="connsiteY2" fmla="*/ 20742 h 383684"/>
                            <a:gd name="connsiteX3" fmla="*/ 299751 w 299751"/>
                            <a:gd name="connsiteY3" fmla="*/ 319 h 383684"/>
                            <a:gd name="connsiteX4" fmla="*/ 165582 w 299751"/>
                            <a:gd name="connsiteY4" fmla="*/ 158757 h 383684"/>
                            <a:gd name="connsiteX5" fmla="*/ 117639 w 299751"/>
                            <a:gd name="connsiteY5" fmla="*/ 236328 h 383684"/>
                            <a:gd name="connsiteX6" fmla="*/ 88698 w 299751"/>
                            <a:gd name="connsiteY6" fmla="*/ 295536 h 383684"/>
                            <a:gd name="connsiteX7" fmla="*/ 97399 w 299751"/>
                            <a:gd name="connsiteY7" fmla="*/ 358911 h 383684"/>
                            <a:gd name="connsiteX8" fmla="*/ 107610 w 299751"/>
                            <a:gd name="connsiteY8" fmla="*/ 383685 h 383684"/>
                            <a:gd name="connsiteX9" fmla="*/ 60628 w 299751"/>
                            <a:gd name="connsiteY9" fmla="*/ 319989 h 383684"/>
                            <a:gd name="connsiteX10" fmla="*/ 4625 w 299751"/>
                            <a:gd name="connsiteY10" fmla="*/ 291644 h 383684"/>
                            <a:gd name="connsiteX11" fmla="*/ 71939 w 299751"/>
                            <a:gd name="connsiteY11" fmla="*/ 163153 h 38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751" h="383684">
                              <a:moveTo>
                                <a:pt x="71939" y="163153"/>
                              </a:moveTo>
                              <a:cubicBezTo>
                                <a:pt x="118142" y="126337"/>
                                <a:pt x="178358" y="107379"/>
                                <a:pt x="217189" y="62870"/>
                              </a:cubicBezTo>
                              <a:cubicBezTo>
                                <a:pt x="229095" y="49224"/>
                                <a:pt x="238619" y="33518"/>
                                <a:pt x="251441" y="20742"/>
                              </a:cubicBezTo>
                              <a:cubicBezTo>
                                <a:pt x="264263" y="7966"/>
                                <a:pt x="281801" y="-1925"/>
                                <a:pt x="299751" y="319"/>
                              </a:cubicBezTo>
                              <a:cubicBezTo>
                                <a:pt x="240955" y="37959"/>
                                <a:pt x="202307" y="99366"/>
                                <a:pt x="165582" y="158757"/>
                              </a:cubicBezTo>
                              <a:cubicBezTo>
                                <a:pt x="149601" y="184629"/>
                                <a:pt x="133620" y="210456"/>
                                <a:pt x="117639" y="236328"/>
                              </a:cubicBezTo>
                              <a:cubicBezTo>
                                <a:pt x="106054" y="255102"/>
                                <a:pt x="94285" y="274197"/>
                                <a:pt x="88698" y="295536"/>
                              </a:cubicBezTo>
                              <a:cubicBezTo>
                                <a:pt x="83066" y="316875"/>
                                <a:pt x="84394" y="341098"/>
                                <a:pt x="97399" y="358911"/>
                              </a:cubicBezTo>
                              <a:cubicBezTo>
                                <a:pt x="102940" y="366467"/>
                                <a:pt x="110862" y="374893"/>
                                <a:pt x="107610" y="383685"/>
                              </a:cubicBezTo>
                              <a:cubicBezTo>
                                <a:pt x="108297" y="381853"/>
                                <a:pt x="66307" y="323286"/>
                                <a:pt x="60628" y="319989"/>
                              </a:cubicBezTo>
                              <a:cubicBezTo>
                                <a:pt x="40846" y="308541"/>
                                <a:pt x="16852" y="316738"/>
                                <a:pt x="4625" y="291644"/>
                              </a:cubicBezTo>
                              <a:cubicBezTo>
                                <a:pt x="-16805" y="247638"/>
                                <a:pt x="41487" y="187423"/>
                                <a:pt x="71939" y="163153"/>
                              </a:cubicBezTo>
                              <a:close/>
                            </a:path>
                          </a:pathLst>
                        </a:custGeom>
                        <a:solidFill>
                          <a:srgbClr val="21573D"/>
                        </a:solidFill>
                        <a:ln w="4577" cap="flat">
                          <a:noFill/>
                          <a:prstDash val="solid"/>
                          <a:miter/>
                        </a:ln>
                      </p:spPr>
                      <p:txBody>
                        <a:bodyPr rtlCol="0" anchor="ctr"/>
                        <a:lstStyle/>
                        <a:p>
                          <a:endParaRPr lang="th-TH"/>
                        </a:p>
                      </p:txBody>
                    </p:sp>
                    <p:sp>
                      <p:nvSpPr>
                        <p:cNvPr id="4732" name="Freeform: Shape 4731">
                          <a:extLst>
                            <a:ext uri="{FF2B5EF4-FFF2-40B4-BE49-F238E27FC236}">
                              <a16:creationId xmlns:a16="http://schemas.microsoft.com/office/drawing/2014/main" id="{A3AF9B95-BC9D-4322-8167-43C99FFAA1B7}"/>
                            </a:ext>
                          </a:extLst>
                        </p:cNvPr>
                        <p:cNvSpPr/>
                        <p:nvPr/>
                      </p:nvSpPr>
                      <p:spPr>
                        <a:xfrm>
                          <a:off x="8671585" y="-799794"/>
                          <a:ext cx="280430" cy="374161"/>
                        </a:xfrm>
                        <a:custGeom>
                          <a:avLst/>
                          <a:gdLst>
                            <a:gd name="connsiteX0" fmla="*/ 29585 w 280430"/>
                            <a:gd name="connsiteY0" fmla="*/ 295584 h 374161"/>
                            <a:gd name="connsiteX1" fmla="*/ 50 w 280430"/>
                            <a:gd name="connsiteY1" fmla="*/ 263392 h 374161"/>
                            <a:gd name="connsiteX2" fmla="*/ 36225 w 280430"/>
                            <a:gd name="connsiteY2" fmla="*/ 289173 h 374161"/>
                            <a:gd name="connsiteX3" fmla="*/ 68050 w 280430"/>
                            <a:gd name="connsiteY3" fmla="*/ 265590 h 374161"/>
                            <a:gd name="connsiteX4" fmla="*/ 27616 w 280430"/>
                            <a:gd name="connsiteY4" fmla="*/ 240405 h 374161"/>
                            <a:gd name="connsiteX5" fmla="*/ 18092 w 280430"/>
                            <a:gd name="connsiteY5" fmla="*/ 219890 h 374161"/>
                            <a:gd name="connsiteX6" fmla="*/ 29448 w 280430"/>
                            <a:gd name="connsiteY6" fmla="*/ 202535 h 374161"/>
                            <a:gd name="connsiteX7" fmla="*/ 48131 w 280430"/>
                            <a:gd name="connsiteY7" fmla="*/ 246083 h 374161"/>
                            <a:gd name="connsiteX8" fmla="*/ 69378 w 280430"/>
                            <a:gd name="connsiteY8" fmla="*/ 248968 h 374161"/>
                            <a:gd name="connsiteX9" fmla="*/ 74461 w 280430"/>
                            <a:gd name="connsiteY9" fmla="*/ 205649 h 374161"/>
                            <a:gd name="connsiteX10" fmla="*/ 72813 w 280430"/>
                            <a:gd name="connsiteY10" fmla="*/ 160362 h 374161"/>
                            <a:gd name="connsiteX11" fmla="*/ 78491 w 280430"/>
                            <a:gd name="connsiteY11" fmla="*/ 202535 h 374161"/>
                            <a:gd name="connsiteX12" fmla="*/ 103905 w 280430"/>
                            <a:gd name="connsiteY12" fmla="*/ 192232 h 374161"/>
                            <a:gd name="connsiteX13" fmla="*/ 109903 w 280430"/>
                            <a:gd name="connsiteY13" fmla="*/ 162514 h 374161"/>
                            <a:gd name="connsiteX14" fmla="*/ 121626 w 280430"/>
                            <a:gd name="connsiteY14" fmla="*/ 135222 h 374161"/>
                            <a:gd name="connsiteX15" fmla="*/ 125930 w 280430"/>
                            <a:gd name="connsiteY15" fmla="*/ 162697 h 374161"/>
                            <a:gd name="connsiteX16" fmla="*/ 151253 w 280430"/>
                            <a:gd name="connsiteY16" fmla="*/ 144701 h 374161"/>
                            <a:gd name="connsiteX17" fmla="*/ 280431 w 280430"/>
                            <a:gd name="connsiteY17" fmla="*/ 0 h 374161"/>
                            <a:gd name="connsiteX18" fmla="*/ 231571 w 280430"/>
                            <a:gd name="connsiteY18" fmla="*/ 46570 h 374161"/>
                            <a:gd name="connsiteX19" fmla="*/ 109858 w 280430"/>
                            <a:gd name="connsiteY19" fmla="*/ 219158 h 374161"/>
                            <a:gd name="connsiteX20" fmla="*/ 78903 w 280430"/>
                            <a:gd name="connsiteY20" fmla="*/ 314999 h 374161"/>
                            <a:gd name="connsiteX21" fmla="*/ 101707 w 280430"/>
                            <a:gd name="connsiteY21" fmla="*/ 374162 h 374161"/>
                            <a:gd name="connsiteX22" fmla="*/ 70614 w 280430"/>
                            <a:gd name="connsiteY22" fmla="*/ 319807 h 374161"/>
                            <a:gd name="connsiteX23" fmla="*/ 29585 w 280430"/>
                            <a:gd name="connsiteY23" fmla="*/ 295584 h 37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0430" h="374161">
                              <a:moveTo>
                                <a:pt x="29585" y="295584"/>
                              </a:moveTo>
                              <a:cubicBezTo>
                                <a:pt x="14795" y="290363"/>
                                <a:pt x="-1003" y="279007"/>
                                <a:pt x="50" y="263392"/>
                              </a:cubicBezTo>
                              <a:cubicBezTo>
                                <a:pt x="9529" y="275206"/>
                                <a:pt x="21297" y="286700"/>
                                <a:pt x="36225" y="289173"/>
                              </a:cubicBezTo>
                              <a:cubicBezTo>
                                <a:pt x="51199" y="291645"/>
                                <a:pt x="68875" y="280701"/>
                                <a:pt x="68050" y="265590"/>
                              </a:cubicBezTo>
                              <a:cubicBezTo>
                                <a:pt x="51703" y="270307"/>
                                <a:pt x="37278" y="254417"/>
                                <a:pt x="27616" y="240405"/>
                              </a:cubicBezTo>
                              <a:cubicBezTo>
                                <a:pt x="23266" y="234131"/>
                                <a:pt x="18824" y="227492"/>
                                <a:pt x="18092" y="219890"/>
                              </a:cubicBezTo>
                              <a:cubicBezTo>
                                <a:pt x="17359" y="212289"/>
                                <a:pt x="21893" y="203634"/>
                                <a:pt x="29448" y="202535"/>
                              </a:cubicBezTo>
                              <a:cubicBezTo>
                                <a:pt x="25876" y="219020"/>
                                <a:pt x="33752" y="237337"/>
                                <a:pt x="48131" y="246083"/>
                              </a:cubicBezTo>
                              <a:cubicBezTo>
                                <a:pt x="54496" y="249930"/>
                                <a:pt x="62555" y="251990"/>
                                <a:pt x="69378" y="248968"/>
                              </a:cubicBezTo>
                              <a:cubicBezTo>
                                <a:pt x="84260" y="242420"/>
                                <a:pt x="81192" y="220486"/>
                                <a:pt x="74461" y="205649"/>
                              </a:cubicBezTo>
                              <a:cubicBezTo>
                                <a:pt x="67775" y="190859"/>
                                <a:pt x="60724" y="171214"/>
                                <a:pt x="72813" y="160362"/>
                              </a:cubicBezTo>
                              <a:cubicBezTo>
                                <a:pt x="77208" y="173916"/>
                                <a:pt x="79132" y="188294"/>
                                <a:pt x="78491" y="202535"/>
                              </a:cubicBezTo>
                              <a:cubicBezTo>
                                <a:pt x="87374" y="207527"/>
                                <a:pt x="99051" y="201207"/>
                                <a:pt x="103905" y="192232"/>
                              </a:cubicBezTo>
                              <a:cubicBezTo>
                                <a:pt x="108759" y="183257"/>
                                <a:pt x="108850" y="172634"/>
                                <a:pt x="109903" y="162514"/>
                              </a:cubicBezTo>
                              <a:cubicBezTo>
                                <a:pt x="110957" y="152394"/>
                                <a:pt x="113613" y="141495"/>
                                <a:pt x="121626" y="135222"/>
                              </a:cubicBezTo>
                              <a:cubicBezTo>
                                <a:pt x="110453" y="140534"/>
                                <a:pt x="113658" y="161048"/>
                                <a:pt x="125930" y="162697"/>
                              </a:cubicBezTo>
                              <a:cubicBezTo>
                                <a:pt x="136783" y="164162"/>
                                <a:pt x="145117" y="153768"/>
                                <a:pt x="151253" y="144701"/>
                              </a:cubicBezTo>
                              <a:cubicBezTo>
                                <a:pt x="187566" y="90988"/>
                                <a:pt x="231113" y="42174"/>
                                <a:pt x="280431" y="0"/>
                              </a:cubicBezTo>
                              <a:cubicBezTo>
                                <a:pt x="261015" y="11631"/>
                                <a:pt x="245904" y="29078"/>
                                <a:pt x="231571" y="46570"/>
                              </a:cubicBezTo>
                              <a:cubicBezTo>
                                <a:pt x="186879" y="101062"/>
                                <a:pt x="146170" y="158759"/>
                                <a:pt x="109858" y="219158"/>
                              </a:cubicBezTo>
                              <a:cubicBezTo>
                                <a:pt x="92228" y="248464"/>
                                <a:pt x="75056" y="281022"/>
                                <a:pt x="78903" y="314999"/>
                              </a:cubicBezTo>
                              <a:cubicBezTo>
                                <a:pt x="81284" y="336155"/>
                                <a:pt x="91587" y="355479"/>
                                <a:pt x="101707" y="374162"/>
                              </a:cubicBezTo>
                              <a:cubicBezTo>
                                <a:pt x="92091" y="356349"/>
                                <a:pt x="82337" y="336246"/>
                                <a:pt x="70614" y="319807"/>
                              </a:cubicBezTo>
                              <a:cubicBezTo>
                                <a:pt x="60037" y="304925"/>
                                <a:pt x="47032" y="301765"/>
                                <a:pt x="29585" y="295584"/>
                              </a:cubicBezTo>
                              <a:close/>
                            </a:path>
                          </a:pathLst>
                        </a:custGeom>
                        <a:solidFill>
                          <a:srgbClr val="16382C"/>
                        </a:solidFill>
                        <a:ln w="4577" cap="flat">
                          <a:noFill/>
                          <a:prstDash val="solid"/>
                          <a:miter/>
                        </a:ln>
                      </p:spPr>
                      <p:txBody>
                        <a:bodyPr rtlCol="0" anchor="ctr"/>
                        <a:lstStyle/>
                        <a:p>
                          <a:endParaRPr lang="th-TH"/>
                        </a:p>
                      </p:txBody>
                    </p:sp>
                  </p:grpSp>
                  <p:sp>
                    <p:nvSpPr>
                      <p:cNvPr id="4696" name="Freeform: Shape 4695">
                        <a:extLst>
                          <a:ext uri="{FF2B5EF4-FFF2-40B4-BE49-F238E27FC236}">
                            <a16:creationId xmlns:a16="http://schemas.microsoft.com/office/drawing/2014/main" id="{FC621341-ADFA-400F-BF59-D21A3486C0AE}"/>
                          </a:ext>
                        </a:extLst>
                      </p:cNvPr>
                      <p:cNvSpPr/>
                      <p:nvPr/>
                    </p:nvSpPr>
                    <p:spPr>
                      <a:xfrm>
                        <a:off x="8727546" y="-477330"/>
                        <a:ext cx="73861" cy="112646"/>
                      </a:xfrm>
                      <a:custGeom>
                        <a:avLst/>
                        <a:gdLst>
                          <a:gd name="connsiteX0" fmla="*/ 31916 w 73861"/>
                          <a:gd name="connsiteY0" fmla="*/ 48310 h 112646"/>
                          <a:gd name="connsiteX1" fmla="*/ 20377 w 73861"/>
                          <a:gd name="connsiteY1" fmla="*/ 29169 h 112646"/>
                          <a:gd name="connsiteX2" fmla="*/ 0 w 73861"/>
                          <a:gd name="connsiteY2" fmla="*/ 0 h 112646"/>
                          <a:gd name="connsiteX3" fmla="*/ 23582 w 73861"/>
                          <a:gd name="connsiteY3" fmla="*/ 29581 h 112646"/>
                          <a:gd name="connsiteX4" fmla="*/ 37595 w 73861"/>
                          <a:gd name="connsiteY4" fmla="*/ 49180 h 112646"/>
                          <a:gd name="connsiteX5" fmla="*/ 47073 w 73861"/>
                          <a:gd name="connsiteY5" fmla="*/ 54446 h 112646"/>
                          <a:gd name="connsiteX6" fmla="*/ 57239 w 73861"/>
                          <a:gd name="connsiteY6" fmla="*/ 77296 h 112646"/>
                          <a:gd name="connsiteX7" fmla="*/ 73862 w 73861"/>
                          <a:gd name="connsiteY7" fmla="*/ 112647 h 112646"/>
                          <a:gd name="connsiteX8" fmla="*/ 31916 w 73861"/>
                          <a:gd name="connsiteY8" fmla="*/ 48310 h 112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861" h="112646">
                            <a:moveTo>
                              <a:pt x="31916" y="48310"/>
                            </a:moveTo>
                            <a:cubicBezTo>
                              <a:pt x="28070" y="41945"/>
                              <a:pt x="24224" y="35580"/>
                              <a:pt x="20377" y="29169"/>
                            </a:cubicBezTo>
                            <a:cubicBezTo>
                              <a:pt x="14241" y="19003"/>
                              <a:pt x="8059" y="8746"/>
                              <a:pt x="0" y="0"/>
                            </a:cubicBezTo>
                            <a:cubicBezTo>
                              <a:pt x="9570" y="8334"/>
                              <a:pt x="17584" y="18408"/>
                              <a:pt x="23582" y="29581"/>
                            </a:cubicBezTo>
                            <a:cubicBezTo>
                              <a:pt x="27429" y="36770"/>
                              <a:pt x="30772" y="44784"/>
                              <a:pt x="37595" y="49180"/>
                            </a:cubicBezTo>
                            <a:cubicBezTo>
                              <a:pt x="40617" y="51149"/>
                              <a:pt x="44189" y="52248"/>
                              <a:pt x="47073" y="54446"/>
                            </a:cubicBezTo>
                            <a:cubicBezTo>
                              <a:pt x="53851" y="59575"/>
                              <a:pt x="55270" y="69008"/>
                              <a:pt x="57239" y="77296"/>
                            </a:cubicBezTo>
                            <a:cubicBezTo>
                              <a:pt x="60307" y="90072"/>
                              <a:pt x="65985" y="102161"/>
                              <a:pt x="73862" y="112647"/>
                            </a:cubicBezTo>
                            <a:cubicBezTo>
                              <a:pt x="58659" y="92361"/>
                              <a:pt x="45013" y="69969"/>
                              <a:pt x="31916" y="48310"/>
                            </a:cubicBezTo>
                            <a:close/>
                          </a:path>
                        </a:pathLst>
                      </a:custGeom>
                      <a:solidFill>
                        <a:srgbClr val="16382C"/>
                      </a:solidFill>
                      <a:ln w="4577" cap="flat">
                        <a:noFill/>
                        <a:prstDash val="solid"/>
                        <a:miter/>
                      </a:ln>
                    </p:spPr>
                    <p:txBody>
                      <a:bodyPr rtlCol="0" anchor="ctr"/>
                      <a:lstStyle/>
                      <a:p>
                        <a:endParaRPr lang="th-TH"/>
                      </a:p>
                    </p:txBody>
                  </p:sp>
                  <p:sp>
                    <p:nvSpPr>
                      <p:cNvPr id="4697" name="Freeform: Shape 4696">
                        <a:extLst>
                          <a:ext uri="{FF2B5EF4-FFF2-40B4-BE49-F238E27FC236}">
                            <a16:creationId xmlns:a16="http://schemas.microsoft.com/office/drawing/2014/main" id="{69177A3C-3F52-4CDE-80FF-BB0CC54CEFF0}"/>
                          </a:ext>
                        </a:extLst>
                      </p:cNvPr>
                      <p:cNvSpPr/>
                      <p:nvPr/>
                    </p:nvSpPr>
                    <p:spPr>
                      <a:xfrm>
                        <a:off x="8929669" y="-97628"/>
                        <a:ext cx="29689" cy="36541"/>
                      </a:xfrm>
                      <a:custGeom>
                        <a:avLst/>
                        <a:gdLst>
                          <a:gd name="connsiteX0" fmla="*/ 0 w 29689"/>
                          <a:gd name="connsiteY0" fmla="*/ 0 h 36541"/>
                          <a:gd name="connsiteX1" fmla="*/ 13600 w 29689"/>
                          <a:gd name="connsiteY1" fmla="*/ 9296 h 36541"/>
                          <a:gd name="connsiteX2" fmla="*/ 26330 w 29689"/>
                          <a:gd name="connsiteY2" fmla="*/ 20469 h 36541"/>
                          <a:gd name="connsiteX3" fmla="*/ 28254 w 29689"/>
                          <a:gd name="connsiteY3" fmla="*/ 36542 h 36541"/>
                          <a:gd name="connsiteX4" fmla="*/ 5174 w 29689"/>
                          <a:gd name="connsiteY4" fmla="*/ 17309 h 36541"/>
                          <a:gd name="connsiteX5" fmla="*/ 14928 w 29689"/>
                          <a:gd name="connsiteY5" fmla="*/ 21843 h 36541"/>
                          <a:gd name="connsiteX6" fmla="*/ 641 w 29689"/>
                          <a:gd name="connsiteY6" fmla="*/ 3846 h 3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89" h="36541">
                            <a:moveTo>
                              <a:pt x="0" y="0"/>
                            </a:moveTo>
                            <a:cubicBezTo>
                              <a:pt x="4534" y="3068"/>
                              <a:pt x="9067" y="6182"/>
                              <a:pt x="13600" y="9296"/>
                            </a:cubicBezTo>
                            <a:cubicBezTo>
                              <a:pt x="18271" y="12501"/>
                              <a:pt x="23079" y="15798"/>
                              <a:pt x="26330" y="20469"/>
                            </a:cubicBezTo>
                            <a:cubicBezTo>
                              <a:pt x="29581" y="25140"/>
                              <a:pt x="30955" y="31550"/>
                              <a:pt x="28254" y="36542"/>
                            </a:cubicBezTo>
                            <a:cubicBezTo>
                              <a:pt x="20561" y="30131"/>
                              <a:pt x="12867" y="23720"/>
                              <a:pt x="5174" y="17309"/>
                            </a:cubicBezTo>
                            <a:cubicBezTo>
                              <a:pt x="8059" y="19461"/>
                              <a:pt x="11402" y="21018"/>
                              <a:pt x="14928" y="21843"/>
                            </a:cubicBezTo>
                            <a:cubicBezTo>
                              <a:pt x="14104" y="13783"/>
                              <a:pt x="8288" y="6457"/>
                              <a:pt x="641" y="3846"/>
                            </a:cubicBezTo>
                          </a:path>
                        </a:pathLst>
                      </a:custGeom>
                      <a:solidFill>
                        <a:srgbClr val="41514C"/>
                      </a:solidFill>
                      <a:ln w="4577" cap="flat">
                        <a:noFill/>
                        <a:prstDash val="solid"/>
                        <a:miter/>
                      </a:ln>
                    </p:spPr>
                    <p:txBody>
                      <a:bodyPr rtlCol="0" anchor="ctr"/>
                      <a:lstStyle/>
                      <a:p>
                        <a:endParaRPr lang="th-TH"/>
                      </a:p>
                    </p:txBody>
                  </p:sp>
                  <p:grpSp>
                    <p:nvGrpSpPr>
                      <p:cNvPr id="4698" name="Graphic 4">
                        <a:extLst>
                          <a:ext uri="{FF2B5EF4-FFF2-40B4-BE49-F238E27FC236}">
                            <a16:creationId xmlns:a16="http://schemas.microsoft.com/office/drawing/2014/main" id="{CCB563E8-0018-4A6F-9CB4-6C2BBDD849AD}"/>
                          </a:ext>
                        </a:extLst>
                      </p:cNvPr>
                      <p:cNvGrpSpPr/>
                      <p:nvPr/>
                    </p:nvGrpSpPr>
                    <p:grpSpPr>
                      <a:xfrm>
                        <a:off x="8412920" y="-147484"/>
                        <a:ext cx="544178" cy="380927"/>
                        <a:chOff x="8412920" y="-147484"/>
                        <a:chExt cx="544178" cy="380927"/>
                      </a:xfrm>
                    </p:grpSpPr>
                    <p:grpSp>
                      <p:nvGrpSpPr>
                        <p:cNvPr id="4699" name="Graphic 4">
                          <a:extLst>
                            <a:ext uri="{FF2B5EF4-FFF2-40B4-BE49-F238E27FC236}">
                              <a16:creationId xmlns:a16="http://schemas.microsoft.com/office/drawing/2014/main" id="{CB0730CB-80FD-4406-BA40-167566C7EAD4}"/>
                            </a:ext>
                          </a:extLst>
                        </p:cNvPr>
                        <p:cNvGrpSpPr/>
                        <p:nvPr/>
                      </p:nvGrpSpPr>
                      <p:grpSpPr>
                        <a:xfrm>
                          <a:off x="8412920" y="-147484"/>
                          <a:ext cx="544178" cy="380927"/>
                          <a:chOff x="8412920" y="-147484"/>
                          <a:chExt cx="544178" cy="380927"/>
                        </a:xfrm>
                      </p:grpSpPr>
                      <p:grpSp>
                        <p:nvGrpSpPr>
                          <p:cNvPr id="4706" name="Graphic 4">
                            <a:extLst>
                              <a:ext uri="{FF2B5EF4-FFF2-40B4-BE49-F238E27FC236}">
                                <a16:creationId xmlns:a16="http://schemas.microsoft.com/office/drawing/2014/main" id="{C98A1695-8045-4F1D-B152-098568352E2F}"/>
                              </a:ext>
                            </a:extLst>
                          </p:cNvPr>
                          <p:cNvGrpSpPr/>
                          <p:nvPr/>
                        </p:nvGrpSpPr>
                        <p:grpSpPr>
                          <a:xfrm>
                            <a:off x="8412920" y="-147484"/>
                            <a:ext cx="544178" cy="380927"/>
                            <a:chOff x="8412920" y="-147484"/>
                            <a:chExt cx="544178" cy="380927"/>
                          </a:xfrm>
                        </p:grpSpPr>
                        <p:sp>
                          <p:nvSpPr>
                            <p:cNvPr id="4708" name="Freeform: Shape 4707">
                              <a:extLst>
                                <a:ext uri="{FF2B5EF4-FFF2-40B4-BE49-F238E27FC236}">
                                  <a16:creationId xmlns:a16="http://schemas.microsoft.com/office/drawing/2014/main" id="{FDEB5772-2A8D-4505-A549-10CF59B42ED8}"/>
                                </a:ext>
                              </a:extLst>
                            </p:cNvPr>
                            <p:cNvSpPr/>
                            <p:nvPr/>
                          </p:nvSpPr>
                          <p:spPr>
                            <a:xfrm>
                              <a:off x="8874075" y="-111411"/>
                              <a:ext cx="82886" cy="47073"/>
                            </a:xfrm>
                            <a:custGeom>
                              <a:avLst/>
                              <a:gdLst>
                                <a:gd name="connsiteX0" fmla="*/ 76063 w 82886"/>
                                <a:gd name="connsiteY0" fmla="*/ 47074 h 47073"/>
                                <a:gd name="connsiteX1" fmla="*/ 82886 w 82886"/>
                                <a:gd name="connsiteY1" fmla="*/ 38511 h 47073"/>
                                <a:gd name="connsiteX2" fmla="*/ 56923 w 82886"/>
                                <a:gd name="connsiteY2" fmla="*/ 22804 h 47073"/>
                                <a:gd name="connsiteX3" fmla="*/ 50603 w 82886"/>
                                <a:gd name="connsiteY3" fmla="*/ 16622 h 47073"/>
                                <a:gd name="connsiteX4" fmla="*/ 42636 w 82886"/>
                                <a:gd name="connsiteY4" fmla="*/ 13096 h 47073"/>
                                <a:gd name="connsiteX5" fmla="*/ 462 w 82886"/>
                                <a:gd name="connsiteY5" fmla="*/ 0 h 47073"/>
                                <a:gd name="connsiteX6" fmla="*/ 33157 w 82886"/>
                                <a:gd name="connsiteY6" fmla="*/ 15432 h 47073"/>
                                <a:gd name="connsiteX7" fmla="*/ 76063 w 82886"/>
                                <a:gd name="connsiteY7" fmla="*/ 47074 h 4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86" h="47073">
                                  <a:moveTo>
                                    <a:pt x="76063" y="47074"/>
                                  </a:moveTo>
                                  <a:cubicBezTo>
                                    <a:pt x="77803" y="43822"/>
                                    <a:pt x="80093" y="40892"/>
                                    <a:pt x="82886" y="38511"/>
                                  </a:cubicBezTo>
                                  <a:cubicBezTo>
                                    <a:pt x="73041" y="35763"/>
                                    <a:pt x="63928" y="30268"/>
                                    <a:pt x="56923" y="22804"/>
                                  </a:cubicBezTo>
                                  <a:cubicBezTo>
                                    <a:pt x="54908" y="20652"/>
                                    <a:pt x="53030" y="18317"/>
                                    <a:pt x="50603" y="16622"/>
                                  </a:cubicBezTo>
                                  <a:cubicBezTo>
                                    <a:pt x="48222" y="14974"/>
                                    <a:pt x="45383" y="14012"/>
                                    <a:pt x="42636" y="13096"/>
                                  </a:cubicBezTo>
                                  <a:cubicBezTo>
                                    <a:pt x="29402" y="8655"/>
                                    <a:pt x="14062" y="1099"/>
                                    <a:pt x="462" y="0"/>
                                  </a:cubicBezTo>
                                  <a:cubicBezTo>
                                    <a:pt x="-3797" y="17492"/>
                                    <a:pt x="22533" y="12409"/>
                                    <a:pt x="33157" y="15432"/>
                                  </a:cubicBezTo>
                                  <a:cubicBezTo>
                                    <a:pt x="39201" y="17126"/>
                                    <a:pt x="81329" y="37274"/>
                                    <a:pt x="76063" y="47074"/>
                                  </a:cubicBezTo>
                                  <a:close/>
                                </a:path>
                              </a:pathLst>
                            </a:custGeom>
                            <a:solidFill>
                              <a:srgbClr val="25483B"/>
                            </a:solidFill>
                            <a:ln w="4577" cap="flat">
                              <a:noFill/>
                              <a:prstDash val="solid"/>
                              <a:miter/>
                            </a:ln>
                          </p:spPr>
                          <p:txBody>
                            <a:bodyPr rtlCol="0" anchor="ctr"/>
                            <a:lstStyle/>
                            <a:p>
                              <a:endParaRPr lang="th-TH"/>
                            </a:p>
                          </p:txBody>
                        </p:sp>
                        <p:sp>
                          <p:nvSpPr>
                            <p:cNvPr id="4709" name="Freeform: Shape 4708">
                              <a:extLst>
                                <a:ext uri="{FF2B5EF4-FFF2-40B4-BE49-F238E27FC236}">
                                  <a16:creationId xmlns:a16="http://schemas.microsoft.com/office/drawing/2014/main" id="{8CF7C102-8CC2-49A9-BF3F-2555A423BBCB}"/>
                                </a:ext>
                              </a:extLst>
                            </p:cNvPr>
                            <p:cNvSpPr/>
                            <p:nvPr/>
                          </p:nvSpPr>
                          <p:spPr>
                            <a:xfrm>
                              <a:off x="8879574" y="-114203"/>
                              <a:ext cx="77525" cy="45068"/>
                            </a:xfrm>
                            <a:custGeom>
                              <a:avLst/>
                              <a:gdLst>
                                <a:gd name="connsiteX0" fmla="*/ 77525 w 77525"/>
                                <a:gd name="connsiteY0" fmla="*/ 41806 h 45068"/>
                                <a:gd name="connsiteX1" fmla="*/ 70839 w 77525"/>
                                <a:gd name="connsiteY1" fmla="*/ 44782 h 45068"/>
                                <a:gd name="connsiteX2" fmla="*/ 64429 w 77525"/>
                                <a:gd name="connsiteY2" fmla="*/ 39745 h 45068"/>
                                <a:gd name="connsiteX3" fmla="*/ 0 w 77525"/>
                                <a:gd name="connsiteY3" fmla="*/ 4623 h 45068"/>
                                <a:gd name="connsiteX4" fmla="*/ 77525 w 77525"/>
                                <a:gd name="connsiteY4" fmla="*/ 41806 h 45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25" h="45068">
                                  <a:moveTo>
                                    <a:pt x="77525" y="41806"/>
                                  </a:moveTo>
                                  <a:cubicBezTo>
                                    <a:pt x="76976" y="44508"/>
                                    <a:pt x="73495" y="45652"/>
                                    <a:pt x="70839" y="44782"/>
                                  </a:cubicBezTo>
                                  <a:cubicBezTo>
                                    <a:pt x="68229" y="43912"/>
                                    <a:pt x="66306" y="41760"/>
                                    <a:pt x="64429" y="39745"/>
                                  </a:cubicBezTo>
                                  <a:cubicBezTo>
                                    <a:pt x="46661" y="20467"/>
                                    <a:pt x="24453" y="11538"/>
                                    <a:pt x="0" y="4623"/>
                                  </a:cubicBezTo>
                                  <a:cubicBezTo>
                                    <a:pt x="5037" y="-14792"/>
                                    <a:pt x="68275" y="32648"/>
                                    <a:pt x="77525" y="41806"/>
                                  </a:cubicBezTo>
                                  <a:close/>
                                </a:path>
                              </a:pathLst>
                            </a:custGeom>
                            <a:solidFill>
                              <a:srgbClr val="6D7875"/>
                            </a:solidFill>
                            <a:ln w="4577" cap="flat">
                              <a:noFill/>
                              <a:prstDash val="solid"/>
                              <a:miter/>
                            </a:ln>
                          </p:spPr>
                          <p:txBody>
                            <a:bodyPr rtlCol="0" anchor="ctr"/>
                            <a:lstStyle/>
                            <a:p>
                              <a:endParaRPr lang="th-TH"/>
                            </a:p>
                          </p:txBody>
                        </p:sp>
                        <p:sp>
                          <p:nvSpPr>
                            <p:cNvPr id="4710" name="Freeform: Shape 4709">
                              <a:extLst>
                                <a:ext uri="{FF2B5EF4-FFF2-40B4-BE49-F238E27FC236}">
                                  <a16:creationId xmlns:a16="http://schemas.microsoft.com/office/drawing/2014/main" id="{3196D5A1-D703-4E55-B5AA-F224D819D99D}"/>
                                </a:ext>
                              </a:extLst>
                            </p:cNvPr>
                            <p:cNvSpPr/>
                            <p:nvPr/>
                          </p:nvSpPr>
                          <p:spPr>
                            <a:xfrm>
                              <a:off x="8858798" y="-115076"/>
                              <a:ext cx="91065" cy="47578"/>
                            </a:xfrm>
                            <a:custGeom>
                              <a:avLst/>
                              <a:gdLst>
                                <a:gd name="connsiteX0" fmla="*/ 38359 w 91065"/>
                                <a:gd name="connsiteY0" fmla="*/ 18409 h 47578"/>
                                <a:gd name="connsiteX1" fmla="*/ 47014 w 91065"/>
                                <a:gd name="connsiteY1" fmla="*/ 18913 h 47578"/>
                                <a:gd name="connsiteX2" fmla="*/ 58508 w 91065"/>
                                <a:gd name="connsiteY2" fmla="*/ 24911 h 47578"/>
                                <a:gd name="connsiteX3" fmla="*/ 91065 w 91065"/>
                                <a:gd name="connsiteY3" fmla="*/ 47578 h 47578"/>
                                <a:gd name="connsiteX4" fmla="*/ 39138 w 91065"/>
                                <a:gd name="connsiteY4" fmla="*/ 10579 h 47578"/>
                                <a:gd name="connsiteX5" fmla="*/ 24530 w 91065"/>
                                <a:gd name="connsiteY5" fmla="*/ 4305 h 47578"/>
                                <a:gd name="connsiteX6" fmla="*/ 19860 w 91065"/>
                                <a:gd name="connsiteY6" fmla="*/ 734 h 47578"/>
                                <a:gd name="connsiteX7" fmla="*/ 4062 w 91065"/>
                                <a:gd name="connsiteY7" fmla="*/ 7465 h 47578"/>
                                <a:gd name="connsiteX8" fmla="*/ 38359 w 91065"/>
                                <a:gd name="connsiteY8" fmla="*/ 18409 h 47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065" h="47578">
                                  <a:moveTo>
                                    <a:pt x="38359" y="18409"/>
                                  </a:moveTo>
                                  <a:cubicBezTo>
                                    <a:pt x="41244" y="18317"/>
                                    <a:pt x="44175" y="18226"/>
                                    <a:pt x="47014" y="18913"/>
                                  </a:cubicBezTo>
                                  <a:cubicBezTo>
                                    <a:pt x="51273" y="19874"/>
                                    <a:pt x="54936" y="22439"/>
                                    <a:pt x="58508" y="24911"/>
                                  </a:cubicBezTo>
                                  <a:cubicBezTo>
                                    <a:pt x="69360" y="32467"/>
                                    <a:pt x="80213" y="40022"/>
                                    <a:pt x="91065" y="47578"/>
                                  </a:cubicBezTo>
                                  <a:cubicBezTo>
                                    <a:pt x="78106" y="30315"/>
                                    <a:pt x="59698" y="17218"/>
                                    <a:pt x="39138" y="10579"/>
                                  </a:cubicBezTo>
                                  <a:cubicBezTo>
                                    <a:pt x="34055" y="8930"/>
                                    <a:pt x="28697" y="7602"/>
                                    <a:pt x="24530" y="4305"/>
                                  </a:cubicBezTo>
                                  <a:cubicBezTo>
                                    <a:pt x="22974" y="3069"/>
                                    <a:pt x="21645" y="1558"/>
                                    <a:pt x="19860" y="734"/>
                                  </a:cubicBezTo>
                                  <a:cubicBezTo>
                                    <a:pt x="14319" y="-1877"/>
                                    <a:pt x="8274" y="2977"/>
                                    <a:pt x="4062" y="7465"/>
                                  </a:cubicBezTo>
                                  <a:cubicBezTo>
                                    <a:pt x="-13248" y="25736"/>
                                    <a:pt x="29842" y="18638"/>
                                    <a:pt x="38359" y="18409"/>
                                  </a:cubicBezTo>
                                  <a:close/>
                                </a:path>
                              </a:pathLst>
                            </a:custGeom>
                            <a:solidFill>
                              <a:srgbClr val="394844"/>
                            </a:solidFill>
                            <a:ln w="4577" cap="flat">
                              <a:noFill/>
                              <a:prstDash val="solid"/>
                              <a:miter/>
                            </a:ln>
                          </p:spPr>
                          <p:txBody>
                            <a:bodyPr rtlCol="0" anchor="ctr"/>
                            <a:lstStyle/>
                            <a:p>
                              <a:endParaRPr lang="th-TH"/>
                            </a:p>
                          </p:txBody>
                        </p:sp>
                        <p:sp>
                          <p:nvSpPr>
                            <p:cNvPr id="4711" name="Freeform: Shape 4710">
                              <a:extLst>
                                <a:ext uri="{FF2B5EF4-FFF2-40B4-BE49-F238E27FC236}">
                                  <a16:creationId xmlns:a16="http://schemas.microsoft.com/office/drawing/2014/main" id="{FD369BC4-A8FA-47E4-A1EE-50F573B266EE}"/>
                                </a:ext>
                              </a:extLst>
                            </p:cNvPr>
                            <p:cNvSpPr/>
                            <p:nvPr/>
                          </p:nvSpPr>
                          <p:spPr>
                            <a:xfrm>
                              <a:off x="8412920" y="-147484"/>
                              <a:ext cx="465692" cy="380927"/>
                            </a:xfrm>
                            <a:custGeom>
                              <a:avLst/>
                              <a:gdLst>
                                <a:gd name="connsiteX0" fmla="*/ 465692 w 465692"/>
                                <a:gd name="connsiteY0" fmla="*/ 39369 h 380927"/>
                                <a:gd name="connsiteX1" fmla="*/ 41343 w 465692"/>
                                <a:gd name="connsiteY1" fmla="*/ 380927 h 380927"/>
                                <a:gd name="connsiteX2" fmla="*/ 1871 w 465692"/>
                                <a:gd name="connsiteY2" fmla="*/ 246667 h 380927"/>
                                <a:gd name="connsiteX3" fmla="*/ 215076 w 465692"/>
                                <a:gd name="connsiteY3" fmla="*/ 16794 h 380927"/>
                                <a:gd name="connsiteX4" fmla="*/ 320900 w 465692"/>
                                <a:gd name="connsiteY4" fmla="*/ 3743 h 380927"/>
                                <a:gd name="connsiteX5" fmla="*/ 465692 w 465692"/>
                                <a:gd name="connsiteY5" fmla="*/ 39369 h 3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692" h="380927">
                                  <a:moveTo>
                                    <a:pt x="465692" y="39369"/>
                                  </a:moveTo>
                                  <a:cubicBezTo>
                                    <a:pt x="465692" y="39369"/>
                                    <a:pt x="57096" y="329137"/>
                                    <a:pt x="41343" y="380927"/>
                                  </a:cubicBezTo>
                                  <a:cubicBezTo>
                                    <a:pt x="41343" y="380927"/>
                                    <a:pt x="-10355" y="368564"/>
                                    <a:pt x="1871" y="246667"/>
                                  </a:cubicBezTo>
                                  <a:cubicBezTo>
                                    <a:pt x="14097" y="124770"/>
                                    <a:pt x="145061" y="23754"/>
                                    <a:pt x="215076" y="16794"/>
                                  </a:cubicBezTo>
                                  <a:cubicBezTo>
                                    <a:pt x="285091" y="9834"/>
                                    <a:pt x="305697" y="11024"/>
                                    <a:pt x="320900" y="3743"/>
                                  </a:cubicBezTo>
                                  <a:cubicBezTo>
                                    <a:pt x="336148" y="-3492"/>
                                    <a:pt x="432035" y="-4270"/>
                                    <a:pt x="465692" y="39369"/>
                                  </a:cubicBezTo>
                                  <a:close/>
                                </a:path>
                              </a:pathLst>
                            </a:custGeom>
                            <a:solidFill>
                              <a:srgbClr val="46554E"/>
                            </a:solidFill>
                            <a:ln w="4577" cap="flat">
                              <a:noFill/>
                              <a:prstDash val="solid"/>
                              <a:miter/>
                            </a:ln>
                          </p:spPr>
                          <p:txBody>
                            <a:bodyPr rtlCol="0" anchor="ctr"/>
                            <a:lstStyle/>
                            <a:p>
                              <a:endParaRPr lang="th-TH"/>
                            </a:p>
                          </p:txBody>
                        </p:sp>
                        <p:sp>
                          <p:nvSpPr>
                            <p:cNvPr id="4712" name="Freeform: Shape 4711">
                              <a:extLst>
                                <a:ext uri="{FF2B5EF4-FFF2-40B4-BE49-F238E27FC236}">
                                  <a16:creationId xmlns:a16="http://schemas.microsoft.com/office/drawing/2014/main" id="{DF32E2B3-A257-4F73-9923-A7FF6CBC3563}"/>
                                </a:ext>
                              </a:extLst>
                            </p:cNvPr>
                            <p:cNvSpPr/>
                            <p:nvPr/>
                          </p:nvSpPr>
                          <p:spPr>
                            <a:xfrm>
                              <a:off x="8593744" y="-143372"/>
                              <a:ext cx="265361" cy="68441"/>
                            </a:xfrm>
                            <a:custGeom>
                              <a:avLst/>
                              <a:gdLst>
                                <a:gd name="connsiteX0" fmla="*/ 160957 w 265361"/>
                                <a:gd name="connsiteY0" fmla="*/ 52109 h 68441"/>
                                <a:gd name="connsiteX1" fmla="*/ 0 w 265361"/>
                                <a:gd name="connsiteY1" fmla="*/ 28160 h 68441"/>
                                <a:gd name="connsiteX2" fmla="*/ 46890 w 265361"/>
                                <a:gd name="connsiteY2" fmla="*/ 19963 h 68441"/>
                                <a:gd name="connsiteX3" fmla="*/ 159949 w 265361"/>
                                <a:gd name="connsiteY3" fmla="*/ 1464 h 68441"/>
                                <a:gd name="connsiteX4" fmla="*/ 265361 w 265361"/>
                                <a:gd name="connsiteY4" fmla="*/ 32281 h 68441"/>
                                <a:gd name="connsiteX5" fmla="*/ 230331 w 265361"/>
                                <a:gd name="connsiteY5" fmla="*/ 24314 h 68441"/>
                                <a:gd name="connsiteX6" fmla="*/ 144380 w 265361"/>
                                <a:gd name="connsiteY6" fmla="*/ 19734 h 68441"/>
                                <a:gd name="connsiteX7" fmla="*/ 227446 w 265361"/>
                                <a:gd name="connsiteY7" fmla="*/ 65114 h 68441"/>
                                <a:gd name="connsiteX8" fmla="*/ 160957 w 265361"/>
                                <a:gd name="connsiteY8" fmla="*/ 52109 h 6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361" h="68441">
                                  <a:moveTo>
                                    <a:pt x="160957" y="52109"/>
                                  </a:moveTo>
                                  <a:cubicBezTo>
                                    <a:pt x="108526" y="36586"/>
                                    <a:pt x="54171" y="20925"/>
                                    <a:pt x="0" y="28160"/>
                                  </a:cubicBezTo>
                                  <a:cubicBezTo>
                                    <a:pt x="12959" y="18544"/>
                                    <a:pt x="30726" y="20192"/>
                                    <a:pt x="46890" y="19963"/>
                                  </a:cubicBezTo>
                                  <a:cubicBezTo>
                                    <a:pt x="85126" y="19506"/>
                                    <a:pt x="121988" y="6226"/>
                                    <a:pt x="159949" y="1464"/>
                                  </a:cubicBezTo>
                                  <a:cubicBezTo>
                                    <a:pt x="197911" y="-3299"/>
                                    <a:pt x="241092" y="2700"/>
                                    <a:pt x="265361" y="32281"/>
                                  </a:cubicBezTo>
                                  <a:cubicBezTo>
                                    <a:pt x="253685" y="29625"/>
                                    <a:pt x="242008" y="26969"/>
                                    <a:pt x="230331" y="24314"/>
                                  </a:cubicBezTo>
                                  <a:cubicBezTo>
                                    <a:pt x="202032" y="17857"/>
                                    <a:pt x="172221" y="11446"/>
                                    <a:pt x="144380" y="19734"/>
                                  </a:cubicBezTo>
                                  <a:cubicBezTo>
                                    <a:pt x="159263" y="15338"/>
                                    <a:pt x="218379" y="54444"/>
                                    <a:pt x="227446" y="65114"/>
                                  </a:cubicBezTo>
                                  <a:cubicBezTo>
                                    <a:pt x="215037" y="76195"/>
                                    <a:pt x="175381" y="56413"/>
                                    <a:pt x="160957" y="52109"/>
                                  </a:cubicBezTo>
                                  <a:close/>
                                </a:path>
                              </a:pathLst>
                            </a:custGeom>
                            <a:solidFill>
                              <a:srgbClr val="45524E"/>
                            </a:solidFill>
                            <a:ln w="4577" cap="flat">
                              <a:noFill/>
                              <a:prstDash val="solid"/>
                              <a:miter/>
                            </a:ln>
                          </p:spPr>
                          <p:txBody>
                            <a:bodyPr rtlCol="0" anchor="ctr"/>
                            <a:lstStyle/>
                            <a:p>
                              <a:endParaRPr lang="th-TH"/>
                            </a:p>
                          </p:txBody>
                        </p:sp>
                        <p:sp>
                          <p:nvSpPr>
                            <p:cNvPr id="4713" name="Freeform: Shape 4712">
                              <a:extLst>
                                <a:ext uri="{FF2B5EF4-FFF2-40B4-BE49-F238E27FC236}">
                                  <a16:creationId xmlns:a16="http://schemas.microsoft.com/office/drawing/2014/main" id="{520AFF7D-3823-4C53-8B27-A618C3FAE99F}"/>
                                </a:ext>
                              </a:extLst>
                            </p:cNvPr>
                            <p:cNvSpPr/>
                            <p:nvPr/>
                          </p:nvSpPr>
                          <p:spPr>
                            <a:xfrm>
                              <a:off x="8547907" y="-106786"/>
                              <a:ext cx="203680" cy="89521"/>
                            </a:xfrm>
                            <a:custGeom>
                              <a:avLst/>
                              <a:gdLst>
                                <a:gd name="connsiteX0" fmla="*/ 109121 w 203680"/>
                                <a:gd name="connsiteY0" fmla="*/ 63238 h 89521"/>
                                <a:gd name="connsiteX1" fmla="*/ 0 w 203680"/>
                                <a:gd name="connsiteY1" fmla="*/ 25780 h 89521"/>
                                <a:gd name="connsiteX2" fmla="*/ 52385 w 203680"/>
                                <a:gd name="connsiteY2" fmla="*/ 1511 h 89521"/>
                                <a:gd name="connsiteX3" fmla="*/ 110907 w 203680"/>
                                <a:gd name="connsiteY3" fmla="*/ 2701 h 89521"/>
                                <a:gd name="connsiteX4" fmla="*/ 203680 w 203680"/>
                                <a:gd name="connsiteY4" fmla="*/ 35534 h 89521"/>
                                <a:gd name="connsiteX5" fmla="*/ 165536 w 203680"/>
                                <a:gd name="connsiteY5" fmla="*/ 36083 h 89521"/>
                                <a:gd name="connsiteX6" fmla="*/ 127621 w 203680"/>
                                <a:gd name="connsiteY6" fmla="*/ 26147 h 89521"/>
                                <a:gd name="connsiteX7" fmla="*/ 120523 w 203680"/>
                                <a:gd name="connsiteY7" fmla="*/ 27887 h 89521"/>
                                <a:gd name="connsiteX8" fmla="*/ 118462 w 203680"/>
                                <a:gd name="connsiteY8" fmla="*/ 41029 h 89521"/>
                                <a:gd name="connsiteX9" fmla="*/ 129086 w 203680"/>
                                <a:gd name="connsiteY9" fmla="*/ 50828 h 89521"/>
                                <a:gd name="connsiteX10" fmla="*/ 191134 w 203680"/>
                                <a:gd name="connsiteY10" fmla="*/ 89522 h 89521"/>
                                <a:gd name="connsiteX11" fmla="*/ 109121 w 203680"/>
                                <a:gd name="connsiteY11" fmla="*/ 63238 h 8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680" h="89521">
                                  <a:moveTo>
                                    <a:pt x="109121" y="63238"/>
                                  </a:moveTo>
                                  <a:cubicBezTo>
                                    <a:pt x="72351" y="50874"/>
                                    <a:pt x="38785" y="24544"/>
                                    <a:pt x="0" y="25780"/>
                                  </a:cubicBezTo>
                                  <a:cubicBezTo>
                                    <a:pt x="13875" y="11997"/>
                                    <a:pt x="33016" y="4350"/>
                                    <a:pt x="52385" y="1511"/>
                                  </a:cubicBezTo>
                                  <a:cubicBezTo>
                                    <a:pt x="71755" y="-1328"/>
                                    <a:pt x="91491" y="275"/>
                                    <a:pt x="110907" y="2701"/>
                                  </a:cubicBezTo>
                                  <a:cubicBezTo>
                                    <a:pt x="143922" y="6868"/>
                                    <a:pt x="178129" y="14241"/>
                                    <a:pt x="203680" y="35534"/>
                                  </a:cubicBezTo>
                                  <a:cubicBezTo>
                                    <a:pt x="192507" y="42448"/>
                                    <a:pt x="177991" y="40250"/>
                                    <a:pt x="165536" y="36083"/>
                                  </a:cubicBezTo>
                                  <a:cubicBezTo>
                                    <a:pt x="153081" y="31916"/>
                                    <a:pt x="140763" y="25964"/>
                                    <a:pt x="127621" y="26147"/>
                                  </a:cubicBezTo>
                                  <a:cubicBezTo>
                                    <a:pt x="125148" y="26192"/>
                                    <a:pt x="122584" y="26467"/>
                                    <a:pt x="120523" y="27887"/>
                                  </a:cubicBezTo>
                                  <a:cubicBezTo>
                                    <a:pt x="116493" y="30634"/>
                                    <a:pt x="116127" y="36725"/>
                                    <a:pt x="118462" y="41029"/>
                                  </a:cubicBezTo>
                                  <a:cubicBezTo>
                                    <a:pt x="120752" y="45333"/>
                                    <a:pt x="124965" y="48172"/>
                                    <a:pt x="129086" y="50828"/>
                                  </a:cubicBezTo>
                                  <a:cubicBezTo>
                                    <a:pt x="144014" y="60490"/>
                                    <a:pt x="184356" y="75372"/>
                                    <a:pt x="191134" y="89522"/>
                                  </a:cubicBezTo>
                                  <a:cubicBezTo>
                                    <a:pt x="165032" y="75876"/>
                                    <a:pt x="136779" y="72488"/>
                                    <a:pt x="109121" y="63238"/>
                                  </a:cubicBezTo>
                                  <a:close/>
                                </a:path>
                              </a:pathLst>
                            </a:custGeom>
                            <a:solidFill>
                              <a:srgbClr val="45524E"/>
                            </a:solidFill>
                            <a:ln w="4577" cap="flat">
                              <a:noFill/>
                              <a:prstDash val="solid"/>
                              <a:miter/>
                            </a:ln>
                          </p:spPr>
                          <p:txBody>
                            <a:bodyPr rtlCol="0" anchor="ctr"/>
                            <a:lstStyle/>
                            <a:p>
                              <a:endParaRPr lang="th-TH"/>
                            </a:p>
                          </p:txBody>
                        </p:sp>
                        <p:sp>
                          <p:nvSpPr>
                            <p:cNvPr id="4714" name="Freeform: Shape 4713">
                              <a:extLst>
                                <a:ext uri="{FF2B5EF4-FFF2-40B4-BE49-F238E27FC236}">
                                  <a16:creationId xmlns:a16="http://schemas.microsoft.com/office/drawing/2014/main" id="{1EB48BDE-0FBE-417B-B56E-2DF3544F1B03}"/>
                                </a:ext>
                              </a:extLst>
                            </p:cNvPr>
                            <p:cNvSpPr/>
                            <p:nvPr/>
                          </p:nvSpPr>
                          <p:spPr>
                            <a:xfrm>
                              <a:off x="8461269" y="-58623"/>
                              <a:ext cx="262247" cy="83257"/>
                            </a:xfrm>
                            <a:custGeom>
                              <a:avLst/>
                              <a:gdLst>
                                <a:gd name="connsiteX0" fmla="*/ 130597 w 262247"/>
                                <a:gd name="connsiteY0" fmla="*/ 13838 h 83257"/>
                                <a:gd name="connsiteX1" fmla="*/ 101703 w 262247"/>
                                <a:gd name="connsiteY1" fmla="*/ 2481 h 83257"/>
                                <a:gd name="connsiteX2" fmla="*/ 0 w 262247"/>
                                <a:gd name="connsiteY2" fmla="*/ 60545 h 83257"/>
                                <a:gd name="connsiteX3" fmla="*/ 123637 w 262247"/>
                                <a:gd name="connsiteY3" fmla="*/ 78312 h 83257"/>
                                <a:gd name="connsiteX4" fmla="*/ 136916 w 262247"/>
                                <a:gd name="connsiteY4" fmla="*/ 83257 h 83257"/>
                                <a:gd name="connsiteX5" fmla="*/ 145113 w 262247"/>
                                <a:gd name="connsiteY5" fmla="*/ 74145 h 83257"/>
                                <a:gd name="connsiteX6" fmla="*/ 141404 w 262247"/>
                                <a:gd name="connsiteY6" fmla="*/ 69841 h 83257"/>
                                <a:gd name="connsiteX7" fmla="*/ 90988 w 262247"/>
                                <a:gd name="connsiteY7" fmla="*/ 33620 h 83257"/>
                                <a:gd name="connsiteX8" fmla="*/ 132475 w 262247"/>
                                <a:gd name="connsiteY8" fmla="*/ 40488 h 83257"/>
                                <a:gd name="connsiteX9" fmla="*/ 169703 w 262247"/>
                                <a:gd name="connsiteY9" fmla="*/ 62193 h 83257"/>
                                <a:gd name="connsiteX10" fmla="*/ 262247 w 262247"/>
                                <a:gd name="connsiteY10" fmla="*/ 53768 h 83257"/>
                                <a:gd name="connsiteX11" fmla="*/ 130597 w 262247"/>
                                <a:gd name="connsiteY11" fmla="*/ 13838 h 8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247" h="83257">
                                  <a:moveTo>
                                    <a:pt x="130597" y="13838"/>
                                  </a:moveTo>
                                  <a:cubicBezTo>
                                    <a:pt x="121118" y="9625"/>
                                    <a:pt x="111731" y="5137"/>
                                    <a:pt x="101703" y="2481"/>
                                  </a:cubicBezTo>
                                  <a:cubicBezTo>
                                    <a:pt x="59895" y="-8646"/>
                                    <a:pt x="11723" y="18875"/>
                                    <a:pt x="0" y="60545"/>
                                  </a:cubicBezTo>
                                  <a:cubicBezTo>
                                    <a:pt x="39610" y="74420"/>
                                    <a:pt x="86592" y="58576"/>
                                    <a:pt x="123637" y="78312"/>
                                  </a:cubicBezTo>
                                  <a:cubicBezTo>
                                    <a:pt x="127850" y="80556"/>
                                    <a:pt x="132154" y="83303"/>
                                    <a:pt x="136916" y="83257"/>
                                  </a:cubicBezTo>
                                  <a:cubicBezTo>
                                    <a:pt x="141679" y="83212"/>
                                    <a:pt x="146716" y="78632"/>
                                    <a:pt x="145113" y="74145"/>
                                  </a:cubicBezTo>
                                  <a:cubicBezTo>
                                    <a:pt x="144472" y="72359"/>
                                    <a:pt x="142961" y="71031"/>
                                    <a:pt x="141404" y="69841"/>
                                  </a:cubicBezTo>
                                  <a:cubicBezTo>
                                    <a:pt x="124370" y="57065"/>
                                    <a:pt x="97078" y="53997"/>
                                    <a:pt x="90988" y="33620"/>
                                  </a:cubicBezTo>
                                  <a:cubicBezTo>
                                    <a:pt x="104771" y="29544"/>
                                    <a:pt x="119745" y="33849"/>
                                    <a:pt x="132475" y="40488"/>
                                  </a:cubicBezTo>
                                  <a:cubicBezTo>
                                    <a:pt x="145205" y="47128"/>
                                    <a:pt x="156698" y="56057"/>
                                    <a:pt x="169703" y="62193"/>
                                  </a:cubicBezTo>
                                  <a:cubicBezTo>
                                    <a:pt x="191271" y="72359"/>
                                    <a:pt x="248556" y="79960"/>
                                    <a:pt x="262247" y="53768"/>
                                  </a:cubicBezTo>
                                  <a:cubicBezTo>
                                    <a:pt x="218791" y="38794"/>
                                    <a:pt x="173550" y="32887"/>
                                    <a:pt x="130597" y="13838"/>
                                  </a:cubicBezTo>
                                  <a:close/>
                                </a:path>
                              </a:pathLst>
                            </a:custGeom>
                            <a:solidFill>
                              <a:srgbClr val="45524E"/>
                            </a:solidFill>
                            <a:ln w="4577" cap="flat">
                              <a:noFill/>
                              <a:prstDash val="solid"/>
                              <a:miter/>
                            </a:ln>
                          </p:spPr>
                          <p:txBody>
                            <a:bodyPr rtlCol="0" anchor="ctr"/>
                            <a:lstStyle/>
                            <a:p>
                              <a:endParaRPr lang="th-TH"/>
                            </a:p>
                          </p:txBody>
                        </p:sp>
                        <p:sp>
                          <p:nvSpPr>
                            <p:cNvPr id="4715" name="Freeform: Shape 4714">
                              <a:extLst>
                                <a:ext uri="{FF2B5EF4-FFF2-40B4-BE49-F238E27FC236}">
                                  <a16:creationId xmlns:a16="http://schemas.microsoft.com/office/drawing/2014/main" id="{02AA0BB0-7914-471C-A061-1C00F2B46086}"/>
                                </a:ext>
                              </a:extLst>
                            </p:cNvPr>
                            <p:cNvSpPr/>
                            <p:nvPr/>
                          </p:nvSpPr>
                          <p:spPr>
                            <a:xfrm>
                              <a:off x="8470222" y="-61811"/>
                              <a:ext cx="162353" cy="75870"/>
                            </a:xfrm>
                            <a:custGeom>
                              <a:avLst/>
                              <a:gdLst>
                                <a:gd name="connsiteX0" fmla="*/ 618 w 162353"/>
                                <a:gd name="connsiteY0" fmla="*/ 65519 h 75870"/>
                                <a:gd name="connsiteX1" fmla="*/ 11699 w 162353"/>
                                <a:gd name="connsiteY1" fmla="*/ 37540 h 75870"/>
                                <a:gd name="connsiteX2" fmla="*/ 71823 w 162353"/>
                                <a:gd name="connsiteY2" fmla="*/ 3792 h 75870"/>
                                <a:gd name="connsiteX3" fmla="*/ 89362 w 162353"/>
                                <a:gd name="connsiteY3" fmla="*/ 175 h 75870"/>
                                <a:gd name="connsiteX4" fmla="*/ 102275 w 162353"/>
                                <a:gd name="connsiteY4" fmla="*/ 5853 h 75870"/>
                                <a:gd name="connsiteX5" fmla="*/ 157820 w 162353"/>
                                <a:gd name="connsiteY5" fmla="*/ 39830 h 75870"/>
                                <a:gd name="connsiteX6" fmla="*/ 162353 w 162353"/>
                                <a:gd name="connsiteY6" fmla="*/ 45004 h 75870"/>
                                <a:gd name="connsiteX7" fmla="*/ 138770 w 162353"/>
                                <a:gd name="connsiteY7" fmla="*/ 42028 h 75870"/>
                                <a:gd name="connsiteX8" fmla="*/ 117935 w 162353"/>
                                <a:gd name="connsiteY8" fmla="*/ 28886 h 75870"/>
                                <a:gd name="connsiteX9" fmla="*/ 79745 w 162353"/>
                                <a:gd name="connsiteY9" fmla="*/ 23528 h 75870"/>
                                <a:gd name="connsiteX10" fmla="*/ 54056 w 162353"/>
                                <a:gd name="connsiteY10" fmla="*/ 35342 h 75870"/>
                                <a:gd name="connsiteX11" fmla="*/ 66237 w 162353"/>
                                <a:gd name="connsiteY11" fmla="*/ 54849 h 75870"/>
                                <a:gd name="connsiteX12" fmla="*/ 90781 w 162353"/>
                                <a:gd name="connsiteY12" fmla="*/ 60344 h 75870"/>
                                <a:gd name="connsiteX13" fmla="*/ 107770 w 162353"/>
                                <a:gd name="connsiteY13" fmla="*/ 75868 h 75870"/>
                                <a:gd name="connsiteX14" fmla="*/ 618 w 162353"/>
                                <a:gd name="connsiteY14" fmla="*/ 65519 h 7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353" h="75870">
                                  <a:moveTo>
                                    <a:pt x="618" y="65519"/>
                                  </a:moveTo>
                                  <a:cubicBezTo>
                                    <a:pt x="-2038" y="55353"/>
                                    <a:pt x="4281" y="44959"/>
                                    <a:pt x="11699" y="37540"/>
                                  </a:cubicBezTo>
                                  <a:cubicBezTo>
                                    <a:pt x="28093" y="21147"/>
                                    <a:pt x="50301" y="12263"/>
                                    <a:pt x="71823" y="3792"/>
                                  </a:cubicBezTo>
                                  <a:cubicBezTo>
                                    <a:pt x="77456" y="1594"/>
                                    <a:pt x="83409" y="-650"/>
                                    <a:pt x="89362" y="175"/>
                                  </a:cubicBezTo>
                                  <a:cubicBezTo>
                                    <a:pt x="94032" y="861"/>
                                    <a:pt x="98245" y="3380"/>
                                    <a:pt x="102275" y="5853"/>
                                  </a:cubicBezTo>
                                  <a:cubicBezTo>
                                    <a:pt x="120774" y="17163"/>
                                    <a:pt x="139320" y="28519"/>
                                    <a:pt x="157820" y="39830"/>
                                  </a:cubicBezTo>
                                  <a:cubicBezTo>
                                    <a:pt x="159834" y="41066"/>
                                    <a:pt x="162078" y="42623"/>
                                    <a:pt x="162353" y="45004"/>
                                  </a:cubicBezTo>
                                  <a:cubicBezTo>
                                    <a:pt x="154889" y="48484"/>
                                    <a:pt x="145960" y="46103"/>
                                    <a:pt x="138770" y="42028"/>
                                  </a:cubicBezTo>
                                  <a:cubicBezTo>
                                    <a:pt x="131581" y="37998"/>
                                    <a:pt x="125354" y="32412"/>
                                    <a:pt x="117935" y="28886"/>
                                  </a:cubicBezTo>
                                  <a:cubicBezTo>
                                    <a:pt x="106213" y="23345"/>
                                    <a:pt x="92704" y="23391"/>
                                    <a:pt x="79745" y="23528"/>
                                  </a:cubicBezTo>
                                  <a:cubicBezTo>
                                    <a:pt x="69626" y="23666"/>
                                    <a:pt x="56895" y="25635"/>
                                    <a:pt x="54056" y="35342"/>
                                  </a:cubicBezTo>
                                  <a:cubicBezTo>
                                    <a:pt x="51721" y="43402"/>
                                    <a:pt x="58498" y="51598"/>
                                    <a:pt x="66237" y="54849"/>
                                  </a:cubicBezTo>
                                  <a:cubicBezTo>
                                    <a:pt x="73976" y="58101"/>
                                    <a:pt x="82630" y="58146"/>
                                    <a:pt x="90781" y="60344"/>
                                  </a:cubicBezTo>
                                  <a:cubicBezTo>
                                    <a:pt x="98840" y="62497"/>
                                    <a:pt x="106442" y="67488"/>
                                    <a:pt x="107770" y="75868"/>
                                  </a:cubicBezTo>
                                  <a:cubicBezTo>
                                    <a:pt x="97421" y="76097"/>
                                    <a:pt x="-985" y="59383"/>
                                    <a:pt x="618" y="65519"/>
                                  </a:cubicBezTo>
                                  <a:close/>
                                </a:path>
                              </a:pathLst>
                            </a:custGeom>
                            <a:solidFill>
                              <a:srgbClr val="3E4F49"/>
                            </a:solidFill>
                            <a:ln w="4577" cap="flat">
                              <a:noFill/>
                              <a:prstDash val="solid"/>
                              <a:miter/>
                            </a:ln>
                          </p:spPr>
                          <p:txBody>
                            <a:bodyPr rtlCol="0" anchor="ctr"/>
                            <a:lstStyle/>
                            <a:p>
                              <a:endParaRPr lang="th-TH"/>
                            </a:p>
                          </p:txBody>
                        </p:sp>
                        <p:sp>
                          <p:nvSpPr>
                            <p:cNvPr id="4716" name="Freeform: Shape 4715">
                              <a:extLst>
                                <a:ext uri="{FF2B5EF4-FFF2-40B4-BE49-F238E27FC236}">
                                  <a16:creationId xmlns:a16="http://schemas.microsoft.com/office/drawing/2014/main" id="{6635DB58-91E6-4EFE-9CD3-D227E72C748B}"/>
                                </a:ext>
                              </a:extLst>
                            </p:cNvPr>
                            <p:cNvSpPr/>
                            <p:nvPr/>
                          </p:nvSpPr>
                          <p:spPr>
                            <a:xfrm>
                              <a:off x="8526430" y="-77888"/>
                              <a:ext cx="275023" cy="65094"/>
                            </a:xfrm>
                            <a:custGeom>
                              <a:avLst/>
                              <a:gdLst>
                                <a:gd name="connsiteX0" fmla="*/ 103214 w 275023"/>
                                <a:gd name="connsiteY0" fmla="*/ 41025 h 65094"/>
                                <a:gd name="connsiteX1" fmla="*/ 80730 w 275023"/>
                                <a:gd name="connsiteY1" fmla="*/ 32370 h 65094"/>
                                <a:gd name="connsiteX2" fmla="*/ 61910 w 275023"/>
                                <a:gd name="connsiteY2" fmla="*/ 19640 h 65094"/>
                                <a:gd name="connsiteX3" fmla="*/ 0 w 275023"/>
                                <a:gd name="connsiteY3" fmla="*/ 13321 h 65094"/>
                                <a:gd name="connsiteX4" fmla="*/ 59437 w 275023"/>
                                <a:gd name="connsiteY4" fmla="*/ 4392 h 65094"/>
                                <a:gd name="connsiteX5" fmla="*/ 79585 w 275023"/>
                                <a:gd name="connsiteY5" fmla="*/ 12176 h 65094"/>
                                <a:gd name="connsiteX6" fmla="*/ 97948 w 275023"/>
                                <a:gd name="connsiteY6" fmla="*/ 10848 h 65094"/>
                                <a:gd name="connsiteX7" fmla="*/ 146899 w 275023"/>
                                <a:gd name="connsiteY7" fmla="*/ 33424 h 65094"/>
                                <a:gd name="connsiteX8" fmla="*/ 197865 w 275023"/>
                                <a:gd name="connsiteY8" fmla="*/ 40292 h 65094"/>
                                <a:gd name="connsiteX9" fmla="*/ 178541 w 275023"/>
                                <a:gd name="connsiteY9" fmla="*/ 27242 h 65094"/>
                                <a:gd name="connsiteX10" fmla="*/ 205237 w 275023"/>
                                <a:gd name="connsiteY10" fmla="*/ 17946 h 65094"/>
                                <a:gd name="connsiteX11" fmla="*/ 235780 w 275023"/>
                                <a:gd name="connsiteY11" fmla="*/ 23441 h 65094"/>
                                <a:gd name="connsiteX12" fmla="*/ 265132 w 275023"/>
                                <a:gd name="connsiteY12" fmla="*/ 13275 h 65094"/>
                                <a:gd name="connsiteX13" fmla="*/ 244023 w 275023"/>
                                <a:gd name="connsiteY13" fmla="*/ 8742 h 65094"/>
                                <a:gd name="connsiteX14" fmla="*/ 275023 w 275023"/>
                                <a:gd name="connsiteY14" fmla="*/ 8009 h 65094"/>
                                <a:gd name="connsiteX15" fmla="*/ 237612 w 275023"/>
                                <a:gd name="connsiteY15" fmla="*/ 35438 h 65094"/>
                                <a:gd name="connsiteX16" fmla="*/ 183532 w 275023"/>
                                <a:gd name="connsiteY16" fmla="*/ 64882 h 65094"/>
                                <a:gd name="connsiteX17" fmla="*/ 103214 w 275023"/>
                                <a:gd name="connsiteY17" fmla="*/ 41025 h 6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023" h="65094">
                                  <a:moveTo>
                                    <a:pt x="103214" y="41025"/>
                                  </a:moveTo>
                                  <a:cubicBezTo>
                                    <a:pt x="95521" y="38690"/>
                                    <a:pt x="87736" y="36309"/>
                                    <a:pt x="80730" y="32370"/>
                                  </a:cubicBezTo>
                                  <a:cubicBezTo>
                                    <a:pt x="74136" y="28661"/>
                                    <a:pt x="68367" y="23624"/>
                                    <a:pt x="61910" y="19640"/>
                                  </a:cubicBezTo>
                                  <a:cubicBezTo>
                                    <a:pt x="43685" y="8284"/>
                                    <a:pt x="20148" y="5903"/>
                                    <a:pt x="0" y="13321"/>
                                  </a:cubicBezTo>
                                  <a:cubicBezTo>
                                    <a:pt x="16119" y="-279"/>
                                    <a:pt x="40067" y="-3851"/>
                                    <a:pt x="59437" y="4392"/>
                                  </a:cubicBezTo>
                                  <a:cubicBezTo>
                                    <a:pt x="66077" y="7231"/>
                                    <a:pt x="72396" y="11398"/>
                                    <a:pt x="79585" y="12176"/>
                                  </a:cubicBezTo>
                                  <a:cubicBezTo>
                                    <a:pt x="85676" y="12863"/>
                                    <a:pt x="91812" y="11032"/>
                                    <a:pt x="97948" y="10848"/>
                                  </a:cubicBezTo>
                                  <a:cubicBezTo>
                                    <a:pt x="116219" y="10207"/>
                                    <a:pt x="131650" y="23258"/>
                                    <a:pt x="146899" y="33424"/>
                                  </a:cubicBezTo>
                                  <a:cubicBezTo>
                                    <a:pt x="162102" y="43589"/>
                                    <a:pt x="183166" y="51191"/>
                                    <a:pt x="197865" y="40292"/>
                                  </a:cubicBezTo>
                                  <a:cubicBezTo>
                                    <a:pt x="193698" y="33424"/>
                                    <a:pt x="186463" y="28524"/>
                                    <a:pt x="178541" y="27242"/>
                                  </a:cubicBezTo>
                                  <a:cubicBezTo>
                                    <a:pt x="181288" y="17122"/>
                                    <a:pt x="195117" y="15153"/>
                                    <a:pt x="205237" y="17946"/>
                                  </a:cubicBezTo>
                                  <a:cubicBezTo>
                                    <a:pt x="215357" y="20739"/>
                                    <a:pt x="225660" y="26189"/>
                                    <a:pt x="235780" y="23441"/>
                                  </a:cubicBezTo>
                                  <a:cubicBezTo>
                                    <a:pt x="246083" y="20602"/>
                                    <a:pt x="255104" y="9612"/>
                                    <a:pt x="265132" y="13275"/>
                                  </a:cubicBezTo>
                                  <a:cubicBezTo>
                                    <a:pt x="258081" y="11764"/>
                                    <a:pt x="251029" y="10253"/>
                                    <a:pt x="244023" y="8742"/>
                                  </a:cubicBezTo>
                                  <a:cubicBezTo>
                                    <a:pt x="254371" y="8513"/>
                                    <a:pt x="264675" y="8284"/>
                                    <a:pt x="275023" y="8009"/>
                                  </a:cubicBezTo>
                                  <a:cubicBezTo>
                                    <a:pt x="270124" y="23350"/>
                                    <a:pt x="252814" y="30310"/>
                                    <a:pt x="237612" y="35438"/>
                                  </a:cubicBezTo>
                                  <a:cubicBezTo>
                                    <a:pt x="219387" y="41620"/>
                                    <a:pt x="200383" y="63051"/>
                                    <a:pt x="183532" y="64882"/>
                                  </a:cubicBezTo>
                                  <a:cubicBezTo>
                                    <a:pt x="161552" y="67355"/>
                                    <a:pt x="124507" y="47482"/>
                                    <a:pt x="103214" y="41025"/>
                                  </a:cubicBezTo>
                                  <a:close/>
                                </a:path>
                              </a:pathLst>
                            </a:custGeom>
                            <a:solidFill>
                              <a:srgbClr val="3E4D48"/>
                            </a:solidFill>
                            <a:ln w="4577" cap="flat">
                              <a:noFill/>
                              <a:prstDash val="solid"/>
                              <a:miter/>
                            </a:ln>
                          </p:spPr>
                          <p:txBody>
                            <a:bodyPr rtlCol="0" anchor="ctr"/>
                            <a:lstStyle/>
                            <a:p>
                              <a:endParaRPr lang="th-TH"/>
                            </a:p>
                          </p:txBody>
                        </p:sp>
                        <p:sp>
                          <p:nvSpPr>
                            <p:cNvPr id="4717" name="Freeform: Shape 4716">
                              <a:extLst>
                                <a:ext uri="{FF2B5EF4-FFF2-40B4-BE49-F238E27FC236}">
                                  <a16:creationId xmlns:a16="http://schemas.microsoft.com/office/drawing/2014/main" id="{009B4A8D-6F99-412E-8354-1EF952A753C4}"/>
                                </a:ext>
                              </a:extLst>
                            </p:cNvPr>
                            <p:cNvSpPr/>
                            <p:nvPr/>
                          </p:nvSpPr>
                          <p:spPr>
                            <a:xfrm>
                              <a:off x="8428140" y="11094"/>
                              <a:ext cx="205854" cy="85397"/>
                            </a:xfrm>
                            <a:custGeom>
                              <a:avLst/>
                              <a:gdLst>
                                <a:gd name="connsiteX0" fmla="*/ 127184 w 205854"/>
                                <a:gd name="connsiteY0" fmla="*/ 4794 h 85397"/>
                                <a:gd name="connsiteX1" fmla="*/ 91147 w 205854"/>
                                <a:gd name="connsiteY1" fmla="*/ 1314 h 85397"/>
                                <a:gd name="connsiteX2" fmla="*/ 56620 w 205854"/>
                                <a:gd name="connsiteY2" fmla="*/ 77 h 85397"/>
                                <a:gd name="connsiteX3" fmla="*/ 19300 w 205854"/>
                                <a:gd name="connsiteY3" fmla="*/ 13128 h 85397"/>
                                <a:gd name="connsiteX4" fmla="*/ 15820 w 205854"/>
                                <a:gd name="connsiteY4" fmla="*/ 34925 h 85397"/>
                                <a:gd name="connsiteX5" fmla="*/ 4235 w 205854"/>
                                <a:gd name="connsiteY5" fmla="*/ 65605 h 85397"/>
                                <a:gd name="connsiteX6" fmla="*/ 68 w 205854"/>
                                <a:gd name="connsiteY6" fmla="*/ 73389 h 85397"/>
                                <a:gd name="connsiteX7" fmla="*/ 18934 w 205854"/>
                                <a:gd name="connsiteY7" fmla="*/ 85387 h 85397"/>
                                <a:gd name="connsiteX8" fmla="*/ 77501 w 205854"/>
                                <a:gd name="connsiteY8" fmla="*/ 81952 h 85397"/>
                                <a:gd name="connsiteX9" fmla="*/ 120270 w 205854"/>
                                <a:gd name="connsiteY9" fmla="*/ 65651 h 85397"/>
                                <a:gd name="connsiteX10" fmla="*/ 103968 w 205854"/>
                                <a:gd name="connsiteY10" fmla="*/ 46006 h 85397"/>
                                <a:gd name="connsiteX11" fmla="*/ 125582 w 205854"/>
                                <a:gd name="connsiteY11" fmla="*/ 44861 h 85397"/>
                                <a:gd name="connsiteX12" fmla="*/ 124025 w 205854"/>
                                <a:gd name="connsiteY12" fmla="*/ 33230 h 85397"/>
                                <a:gd name="connsiteX13" fmla="*/ 151271 w 205854"/>
                                <a:gd name="connsiteY13" fmla="*/ 39870 h 85397"/>
                                <a:gd name="connsiteX14" fmla="*/ 205854 w 205854"/>
                                <a:gd name="connsiteY14" fmla="*/ 47746 h 85397"/>
                                <a:gd name="connsiteX15" fmla="*/ 127184 w 205854"/>
                                <a:gd name="connsiteY15" fmla="*/ 4794 h 8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854" h="85397">
                                  <a:moveTo>
                                    <a:pt x="127184" y="4794"/>
                                  </a:moveTo>
                                  <a:cubicBezTo>
                                    <a:pt x="115371" y="2321"/>
                                    <a:pt x="103236" y="1772"/>
                                    <a:pt x="91147" y="1314"/>
                                  </a:cubicBezTo>
                                  <a:cubicBezTo>
                                    <a:pt x="79653" y="856"/>
                                    <a:pt x="68114" y="444"/>
                                    <a:pt x="56620" y="77"/>
                                  </a:cubicBezTo>
                                  <a:cubicBezTo>
                                    <a:pt x="42700" y="-381"/>
                                    <a:pt x="25894" y="856"/>
                                    <a:pt x="19300" y="13128"/>
                                  </a:cubicBezTo>
                                  <a:cubicBezTo>
                                    <a:pt x="15820" y="19676"/>
                                    <a:pt x="16461" y="27506"/>
                                    <a:pt x="15820" y="34925"/>
                                  </a:cubicBezTo>
                                  <a:cubicBezTo>
                                    <a:pt x="14858" y="45960"/>
                                    <a:pt x="10829" y="56721"/>
                                    <a:pt x="4235" y="65605"/>
                                  </a:cubicBezTo>
                                  <a:cubicBezTo>
                                    <a:pt x="2449" y="67986"/>
                                    <a:pt x="434" y="70459"/>
                                    <a:pt x="68" y="73389"/>
                                  </a:cubicBezTo>
                                  <a:cubicBezTo>
                                    <a:pt x="-986" y="81769"/>
                                    <a:pt x="10462" y="85295"/>
                                    <a:pt x="18934" y="85387"/>
                                  </a:cubicBezTo>
                                  <a:cubicBezTo>
                                    <a:pt x="38487" y="85524"/>
                                    <a:pt x="58085" y="84379"/>
                                    <a:pt x="77501" y="81952"/>
                                  </a:cubicBezTo>
                                  <a:cubicBezTo>
                                    <a:pt x="92933" y="80029"/>
                                    <a:pt x="109372" y="76732"/>
                                    <a:pt x="120270" y="65651"/>
                                  </a:cubicBezTo>
                                  <a:cubicBezTo>
                                    <a:pt x="111341" y="63682"/>
                                    <a:pt x="104243" y="55164"/>
                                    <a:pt x="103968" y="46006"/>
                                  </a:cubicBezTo>
                                  <a:cubicBezTo>
                                    <a:pt x="111157" y="45640"/>
                                    <a:pt x="118393" y="45228"/>
                                    <a:pt x="125582" y="44861"/>
                                  </a:cubicBezTo>
                                  <a:cubicBezTo>
                                    <a:pt x="126086" y="40923"/>
                                    <a:pt x="125536" y="36894"/>
                                    <a:pt x="124025" y="33230"/>
                                  </a:cubicBezTo>
                                  <a:cubicBezTo>
                                    <a:pt x="133412" y="31994"/>
                                    <a:pt x="142433" y="36436"/>
                                    <a:pt x="151271" y="39870"/>
                                  </a:cubicBezTo>
                                  <a:cubicBezTo>
                                    <a:pt x="167206" y="46052"/>
                                    <a:pt x="189095" y="52005"/>
                                    <a:pt x="205854" y="47746"/>
                                  </a:cubicBezTo>
                                  <a:cubicBezTo>
                                    <a:pt x="203107" y="25950"/>
                                    <a:pt x="145547" y="8640"/>
                                    <a:pt x="127184" y="4794"/>
                                  </a:cubicBezTo>
                                  <a:close/>
                                </a:path>
                              </a:pathLst>
                            </a:custGeom>
                            <a:solidFill>
                              <a:srgbClr val="3E4D48"/>
                            </a:solidFill>
                            <a:ln w="4577" cap="flat">
                              <a:noFill/>
                              <a:prstDash val="solid"/>
                              <a:miter/>
                            </a:ln>
                          </p:spPr>
                          <p:txBody>
                            <a:bodyPr rtlCol="0" anchor="ctr"/>
                            <a:lstStyle/>
                            <a:p>
                              <a:endParaRPr lang="th-TH"/>
                            </a:p>
                          </p:txBody>
                        </p:sp>
                        <p:sp>
                          <p:nvSpPr>
                            <p:cNvPr id="4718" name="Freeform: Shape 4717">
                              <a:extLst>
                                <a:ext uri="{FF2B5EF4-FFF2-40B4-BE49-F238E27FC236}">
                                  <a16:creationId xmlns:a16="http://schemas.microsoft.com/office/drawing/2014/main" id="{1898CD24-5BFA-4AD3-BB7A-CC168C2714A3}"/>
                                </a:ext>
                              </a:extLst>
                            </p:cNvPr>
                            <p:cNvSpPr/>
                            <p:nvPr/>
                          </p:nvSpPr>
                          <p:spPr>
                            <a:xfrm>
                              <a:off x="8428327" y="-13784"/>
                              <a:ext cx="295052" cy="122396"/>
                            </a:xfrm>
                            <a:custGeom>
                              <a:avLst/>
                              <a:gdLst>
                                <a:gd name="connsiteX0" fmla="*/ 40956 w 295052"/>
                                <a:gd name="connsiteY0" fmla="*/ 118645 h 122396"/>
                                <a:gd name="connsiteX1" fmla="*/ 15725 w 295052"/>
                                <a:gd name="connsiteY1" fmla="*/ 121942 h 122396"/>
                                <a:gd name="connsiteX2" fmla="*/ 64 w 295052"/>
                                <a:gd name="connsiteY2" fmla="*/ 104679 h 122396"/>
                                <a:gd name="connsiteX3" fmla="*/ 19983 w 295052"/>
                                <a:gd name="connsiteY3" fmla="*/ 90484 h 122396"/>
                                <a:gd name="connsiteX4" fmla="*/ 46176 w 295052"/>
                                <a:gd name="connsiteY4" fmla="*/ 96345 h 122396"/>
                                <a:gd name="connsiteX5" fmla="*/ 117336 w 295052"/>
                                <a:gd name="connsiteY5" fmla="*/ 83936 h 122396"/>
                                <a:gd name="connsiteX6" fmla="*/ 84504 w 295052"/>
                                <a:gd name="connsiteY6" fmla="*/ 64795 h 122396"/>
                                <a:gd name="connsiteX7" fmla="*/ 125029 w 295052"/>
                                <a:gd name="connsiteY7" fmla="*/ 70748 h 122396"/>
                                <a:gd name="connsiteX8" fmla="*/ 120084 w 295052"/>
                                <a:gd name="connsiteY8" fmla="*/ 51195 h 122396"/>
                                <a:gd name="connsiteX9" fmla="*/ 151542 w 295052"/>
                                <a:gd name="connsiteY9" fmla="*/ 53988 h 122396"/>
                                <a:gd name="connsiteX10" fmla="*/ 182131 w 295052"/>
                                <a:gd name="connsiteY10" fmla="*/ 65436 h 122396"/>
                                <a:gd name="connsiteX11" fmla="*/ 199715 w 295052"/>
                                <a:gd name="connsiteY11" fmla="*/ 44006 h 122396"/>
                                <a:gd name="connsiteX12" fmla="*/ 186298 w 295052"/>
                                <a:gd name="connsiteY12" fmla="*/ 27475 h 122396"/>
                                <a:gd name="connsiteX13" fmla="*/ 295052 w 295052"/>
                                <a:gd name="connsiteY13" fmla="*/ 0 h 122396"/>
                                <a:gd name="connsiteX14" fmla="*/ 228838 w 295052"/>
                                <a:gd name="connsiteY14" fmla="*/ 53347 h 122396"/>
                                <a:gd name="connsiteX15" fmla="*/ 166928 w 295052"/>
                                <a:gd name="connsiteY15" fmla="*/ 102802 h 122396"/>
                                <a:gd name="connsiteX16" fmla="*/ 120770 w 295052"/>
                                <a:gd name="connsiteY16" fmla="*/ 108342 h 122396"/>
                                <a:gd name="connsiteX17" fmla="*/ 40956 w 295052"/>
                                <a:gd name="connsiteY17" fmla="*/ 118645 h 12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5052" h="122396">
                                  <a:moveTo>
                                    <a:pt x="40956" y="118645"/>
                                  </a:moveTo>
                                  <a:cubicBezTo>
                                    <a:pt x="32714" y="120889"/>
                                    <a:pt x="24151" y="123454"/>
                                    <a:pt x="15725" y="121942"/>
                                  </a:cubicBezTo>
                                  <a:cubicBezTo>
                                    <a:pt x="7299" y="120431"/>
                                    <a:pt x="-806" y="113196"/>
                                    <a:pt x="64" y="104679"/>
                                  </a:cubicBezTo>
                                  <a:cubicBezTo>
                                    <a:pt x="980" y="95750"/>
                                    <a:pt x="11054" y="90346"/>
                                    <a:pt x="19983" y="90484"/>
                                  </a:cubicBezTo>
                                  <a:cubicBezTo>
                                    <a:pt x="28959" y="90575"/>
                                    <a:pt x="37384" y="94422"/>
                                    <a:pt x="46176" y="96345"/>
                                  </a:cubicBezTo>
                                  <a:cubicBezTo>
                                    <a:pt x="70033" y="101657"/>
                                    <a:pt x="94532" y="92728"/>
                                    <a:pt x="117336" y="83936"/>
                                  </a:cubicBezTo>
                                  <a:cubicBezTo>
                                    <a:pt x="106392" y="77571"/>
                                    <a:pt x="95448" y="71160"/>
                                    <a:pt x="84504" y="64795"/>
                                  </a:cubicBezTo>
                                  <a:cubicBezTo>
                                    <a:pt x="97463" y="58109"/>
                                    <a:pt x="114543" y="60582"/>
                                    <a:pt x="125029" y="70748"/>
                                  </a:cubicBezTo>
                                  <a:cubicBezTo>
                                    <a:pt x="123381" y="64245"/>
                                    <a:pt x="121732" y="57743"/>
                                    <a:pt x="120084" y="51195"/>
                                  </a:cubicBezTo>
                                  <a:cubicBezTo>
                                    <a:pt x="129425" y="45379"/>
                                    <a:pt x="141743" y="48905"/>
                                    <a:pt x="151542" y="53988"/>
                                  </a:cubicBezTo>
                                  <a:cubicBezTo>
                                    <a:pt x="161341" y="59025"/>
                                    <a:pt x="171141" y="65619"/>
                                    <a:pt x="182131" y="65436"/>
                                  </a:cubicBezTo>
                                  <a:cubicBezTo>
                                    <a:pt x="193167" y="65299"/>
                                    <a:pt x="204569" y="53896"/>
                                    <a:pt x="199715" y="44006"/>
                                  </a:cubicBezTo>
                                  <a:cubicBezTo>
                                    <a:pt x="196555" y="37549"/>
                                    <a:pt x="187901" y="34481"/>
                                    <a:pt x="186298" y="27475"/>
                                  </a:cubicBezTo>
                                  <a:cubicBezTo>
                                    <a:pt x="224259" y="33519"/>
                                    <a:pt x="264510" y="23354"/>
                                    <a:pt x="295052" y="0"/>
                                  </a:cubicBezTo>
                                  <a:cubicBezTo>
                                    <a:pt x="272981" y="17767"/>
                                    <a:pt x="250864" y="35534"/>
                                    <a:pt x="228838" y="53347"/>
                                  </a:cubicBezTo>
                                  <a:cubicBezTo>
                                    <a:pt x="209239" y="69191"/>
                                    <a:pt x="189274" y="91033"/>
                                    <a:pt x="166928" y="102802"/>
                                  </a:cubicBezTo>
                                  <a:cubicBezTo>
                                    <a:pt x="151863" y="110724"/>
                                    <a:pt x="137347" y="108388"/>
                                    <a:pt x="120770" y="108342"/>
                                  </a:cubicBezTo>
                                  <a:cubicBezTo>
                                    <a:pt x="93845" y="108297"/>
                                    <a:pt x="67011" y="111639"/>
                                    <a:pt x="40956" y="118645"/>
                                  </a:cubicBezTo>
                                  <a:close/>
                                </a:path>
                              </a:pathLst>
                            </a:custGeom>
                            <a:solidFill>
                              <a:srgbClr val="4D5854"/>
                            </a:solidFill>
                            <a:ln w="4577" cap="flat">
                              <a:noFill/>
                              <a:prstDash val="solid"/>
                              <a:miter/>
                            </a:ln>
                          </p:spPr>
                          <p:txBody>
                            <a:bodyPr rtlCol="0" anchor="ctr"/>
                            <a:lstStyle/>
                            <a:p>
                              <a:endParaRPr lang="th-TH"/>
                            </a:p>
                          </p:txBody>
                        </p:sp>
                        <p:sp>
                          <p:nvSpPr>
                            <p:cNvPr id="4719" name="Freeform: Shape 4718">
                              <a:extLst>
                                <a:ext uri="{FF2B5EF4-FFF2-40B4-BE49-F238E27FC236}">
                                  <a16:creationId xmlns:a16="http://schemas.microsoft.com/office/drawing/2014/main" id="{32B3FAE7-AE95-4988-89F1-A2CCF0C62A5F}"/>
                                </a:ext>
                              </a:extLst>
                            </p:cNvPr>
                            <p:cNvSpPr/>
                            <p:nvPr/>
                          </p:nvSpPr>
                          <p:spPr>
                            <a:xfrm>
                              <a:off x="8538474" y="10054"/>
                              <a:ext cx="143419" cy="109414"/>
                            </a:xfrm>
                            <a:custGeom>
                              <a:avLst/>
                              <a:gdLst>
                                <a:gd name="connsiteX0" fmla="*/ 0 w 143419"/>
                                <a:gd name="connsiteY0" fmla="*/ 76078 h 109414"/>
                                <a:gd name="connsiteX1" fmla="*/ 6777 w 143419"/>
                                <a:gd name="connsiteY1" fmla="*/ 53091 h 109414"/>
                                <a:gd name="connsiteX2" fmla="*/ 687 w 143419"/>
                                <a:gd name="connsiteY2" fmla="*/ 42696 h 109414"/>
                                <a:gd name="connsiteX3" fmla="*/ 16393 w 143419"/>
                                <a:gd name="connsiteY3" fmla="*/ 44528 h 109414"/>
                                <a:gd name="connsiteX4" fmla="*/ 31917 w 143419"/>
                                <a:gd name="connsiteY4" fmla="*/ 51076 h 109414"/>
                                <a:gd name="connsiteX5" fmla="*/ 23812 w 143419"/>
                                <a:gd name="connsiteY5" fmla="*/ 41872 h 109414"/>
                                <a:gd name="connsiteX6" fmla="*/ 30909 w 143419"/>
                                <a:gd name="connsiteY6" fmla="*/ 31843 h 109414"/>
                                <a:gd name="connsiteX7" fmla="*/ 41166 w 143419"/>
                                <a:gd name="connsiteY7" fmla="*/ 32530 h 109414"/>
                                <a:gd name="connsiteX8" fmla="*/ 74136 w 143419"/>
                                <a:gd name="connsiteY8" fmla="*/ 40635 h 109414"/>
                                <a:gd name="connsiteX9" fmla="*/ 84577 w 143419"/>
                                <a:gd name="connsiteY9" fmla="*/ 41414 h 109414"/>
                                <a:gd name="connsiteX10" fmla="*/ 93186 w 143419"/>
                                <a:gd name="connsiteY10" fmla="*/ 26394 h 109414"/>
                                <a:gd name="connsiteX11" fmla="*/ 83432 w 143419"/>
                                <a:gd name="connsiteY11" fmla="*/ 10642 h 109414"/>
                                <a:gd name="connsiteX12" fmla="*/ 123133 w 143419"/>
                                <a:gd name="connsiteY12" fmla="*/ 11054 h 109414"/>
                                <a:gd name="connsiteX13" fmla="*/ 143419 w 143419"/>
                                <a:gd name="connsiteY13" fmla="*/ 110 h 109414"/>
                                <a:gd name="connsiteX14" fmla="*/ 128537 w 143419"/>
                                <a:gd name="connsiteY14" fmla="*/ 23280 h 109414"/>
                                <a:gd name="connsiteX15" fmla="*/ 103443 w 143419"/>
                                <a:gd name="connsiteY15" fmla="*/ 37155 h 109414"/>
                                <a:gd name="connsiteX16" fmla="*/ 77113 w 143419"/>
                                <a:gd name="connsiteY16" fmla="*/ 62753 h 109414"/>
                                <a:gd name="connsiteX17" fmla="*/ 14012 w 143419"/>
                                <a:gd name="connsiteY17" fmla="*/ 109414 h 109414"/>
                                <a:gd name="connsiteX18" fmla="*/ 20148 w 143419"/>
                                <a:gd name="connsiteY18" fmla="*/ 94532 h 109414"/>
                                <a:gd name="connsiteX19" fmla="*/ 35763 w 143419"/>
                                <a:gd name="connsiteY19" fmla="*/ 86289 h 109414"/>
                                <a:gd name="connsiteX20" fmla="*/ 46387 w 143419"/>
                                <a:gd name="connsiteY20" fmla="*/ 73834 h 109414"/>
                                <a:gd name="connsiteX21" fmla="*/ 57331 w 143419"/>
                                <a:gd name="connsiteY21" fmla="*/ 68293 h 109414"/>
                                <a:gd name="connsiteX22" fmla="*/ 0 w 143419"/>
                                <a:gd name="connsiteY22" fmla="*/ 76078 h 10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19" h="109414">
                                  <a:moveTo>
                                    <a:pt x="0" y="76078"/>
                                  </a:moveTo>
                                  <a:cubicBezTo>
                                    <a:pt x="8472" y="72598"/>
                                    <a:pt x="11997" y="60600"/>
                                    <a:pt x="6777" y="53091"/>
                                  </a:cubicBezTo>
                                  <a:cubicBezTo>
                                    <a:pt x="4442" y="49702"/>
                                    <a:pt x="549" y="46817"/>
                                    <a:pt x="687" y="42696"/>
                                  </a:cubicBezTo>
                                  <a:cubicBezTo>
                                    <a:pt x="4442" y="38208"/>
                                    <a:pt x="11814" y="40864"/>
                                    <a:pt x="16393" y="44528"/>
                                  </a:cubicBezTo>
                                  <a:cubicBezTo>
                                    <a:pt x="20973" y="48145"/>
                                    <a:pt x="26284" y="52770"/>
                                    <a:pt x="31917" y="51076"/>
                                  </a:cubicBezTo>
                                  <a:cubicBezTo>
                                    <a:pt x="27567" y="50297"/>
                                    <a:pt x="24040" y="46268"/>
                                    <a:pt x="23812" y="41872"/>
                                  </a:cubicBezTo>
                                  <a:cubicBezTo>
                                    <a:pt x="23583" y="37476"/>
                                    <a:pt x="26696" y="33080"/>
                                    <a:pt x="30909" y="31843"/>
                                  </a:cubicBezTo>
                                  <a:cubicBezTo>
                                    <a:pt x="34252" y="30882"/>
                                    <a:pt x="37824" y="31706"/>
                                    <a:pt x="41166" y="32530"/>
                                  </a:cubicBezTo>
                                  <a:cubicBezTo>
                                    <a:pt x="52156" y="35232"/>
                                    <a:pt x="63147" y="37934"/>
                                    <a:pt x="74136" y="40635"/>
                                  </a:cubicBezTo>
                                  <a:cubicBezTo>
                                    <a:pt x="77571" y="41460"/>
                                    <a:pt x="81188" y="42330"/>
                                    <a:pt x="84577" y="41414"/>
                                  </a:cubicBezTo>
                                  <a:cubicBezTo>
                                    <a:pt x="90667" y="39765"/>
                                    <a:pt x="94056" y="32622"/>
                                    <a:pt x="93186" y="26394"/>
                                  </a:cubicBezTo>
                                  <a:cubicBezTo>
                                    <a:pt x="92316" y="20121"/>
                                    <a:pt x="88148" y="14809"/>
                                    <a:pt x="83432" y="10642"/>
                                  </a:cubicBezTo>
                                  <a:cubicBezTo>
                                    <a:pt x="95979" y="5697"/>
                                    <a:pt x="110953" y="16778"/>
                                    <a:pt x="123133" y="11054"/>
                                  </a:cubicBezTo>
                                  <a:cubicBezTo>
                                    <a:pt x="130277" y="7711"/>
                                    <a:pt x="135634" y="-1080"/>
                                    <a:pt x="143419" y="110"/>
                                  </a:cubicBezTo>
                                  <a:cubicBezTo>
                                    <a:pt x="143510" y="9680"/>
                                    <a:pt x="136504" y="17969"/>
                                    <a:pt x="128537" y="23280"/>
                                  </a:cubicBezTo>
                                  <a:cubicBezTo>
                                    <a:pt x="120569" y="28592"/>
                                    <a:pt x="111411" y="31843"/>
                                    <a:pt x="103443" y="37155"/>
                                  </a:cubicBezTo>
                                  <a:cubicBezTo>
                                    <a:pt x="93232" y="43978"/>
                                    <a:pt x="85493" y="53778"/>
                                    <a:pt x="77113" y="62753"/>
                                  </a:cubicBezTo>
                                  <a:cubicBezTo>
                                    <a:pt x="59163" y="81985"/>
                                    <a:pt x="37641" y="97875"/>
                                    <a:pt x="14012" y="109414"/>
                                  </a:cubicBezTo>
                                  <a:cubicBezTo>
                                    <a:pt x="11219" y="104240"/>
                                    <a:pt x="15157" y="97737"/>
                                    <a:pt x="20148" y="94532"/>
                                  </a:cubicBezTo>
                                  <a:cubicBezTo>
                                    <a:pt x="25094" y="91327"/>
                                    <a:pt x="31093" y="89907"/>
                                    <a:pt x="35763" y="86289"/>
                                  </a:cubicBezTo>
                                  <a:cubicBezTo>
                                    <a:pt x="40067" y="82901"/>
                                    <a:pt x="42769" y="77955"/>
                                    <a:pt x="46387" y="73834"/>
                                  </a:cubicBezTo>
                                  <a:cubicBezTo>
                                    <a:pt x="49546" y="70262"/>
                                    <a:pt x="52935" y="67836"/>
                                    <a:pt x="57331" y="68293"/>
                                  </a:cubicBezTo>
                                  <a:cubicBezTo>
                                    <a:pt x="39518" y="77635"/>
                                    <a:pt x="16439" y="69347"/>
                                    <a:pt x="0" y="76078"/>
                                  </a:cubicBezTo>
                                  <a:close/>
                                </a:path>
                              </a:pathLst>
                            </a:custGeom>
                            <a:solidFill>
                              <a:srgbClr val="646C69"/>
                            </a:solidFill>
                            <a:ln w="4577" cap="flat">
                              <a:noFill/>
                              <a:prstDash val="solid"/>
                              <a:miter/>
                            </a:ln>
                          </p:spPr>
                          <p:txBody>
                            <a:bodyPr rtlCol="0" anchor="ctr"/>
                            <a:lstStyle/>
                            <a:p>
                              <a:endParaRPr lang="th-TH"/>
                            </a:p>
                          </p:txBody>
                        </p:sp>
                        <p:sp>
                          <p:nvSpPr>
                            <p:cNvPr id="4720" name="Freeform: Shape 4719">
                              <a:extLst>
                                <a:ext uri="{FF2B5EF4-FFF2-40B4-BE49-F238E27FC236}">
                                  <a16:creationId xmlns:a16="http://schemas.microsoft.com/office/drawing/2014/main" id="{324BF33A-9D89-409D-A45B-168447081584}"/>
                                </a:ext>
                              </a:extLst>
                            </p:cNvPr>
                            <p:cNvSpPr/>
                            <p:nvPr/>
                          </p:nvSpPr>
                          <p:spPr>
                            <a:xfrm>
                              <a:off x="8459187" y="-117318"/>
                              <a:ext cx="425286" cy="338889"/>
                            </a:xfrm>
                            <a:custGeom>
                              <a:avLst/>
                              <a:gdLst>
                                <a:gd name="connsiteX0" fmla="*/ 28916 w 425286"/>
                                <a:gd name="connsiteY0" fmla="*/ 299934 h 338889"/>
                                <a:gd name="connsiteX1" fmla="*/ 126544 w 425286"/>
                                <a:gd name="connsiteY1" fmla="*/ 213113 h 338889"/>
                                <a:gd name="connsiteX2" fmla="*/ 238916 w 425286"/>
                                <a:gd name="connsiteY2" fmla="*/ 113792 h 338889"/>
                                <a:gd name="connsiteX3" fmla="*/ 267536 w 425286"/>
                                <a:gd name="connsiteY3" fmla="*/ 90621 h 338889"/>
                                <a:gd name="connsiteX4" fmla="*/ 322211 w 425286"/>
                                <a:gd name="connsiteY4" fmla="*/ 59987 h 338889"/>
                                <a:gd name="connsiteX5" fmla="*/ 376107 w 425286"/>
                                <a:gd name="connsiteY5" fmla="*/ 20515 h 338889"/>
                                <a:gd name="connsiteX6" fmla="*/ 425287 w 425286"/>
                                <a:gd name="connsiteY6" fmla="*/ 0 h 338889"/>
                                <a:gd name="connsiteX7" fmla="*/ 386181 w 425286"/>
                                <a:gd name="connsiteY7" fmla="*/ 34481 h 338889"/>
                                <a:gd name="connsiteX8" fmla="*/ 113539 w 425286"/>
                                <a:gd name="connsiteY8" fmla="*/ 246953 h 338889"/>
                                <a:gd name="connsiteX9" fmla="*/ 31023 w 425286"/>
                                <a:gd name="connsiteY9" fmla="*/ 319258 h 338889"/>
                                <a:gd name="connsiteX10" fmla="*/ 251 w 425286"/>
                                <a:gd name="connsiteY10" fmla="*/ 333865 h 338889"/>
                                <a:gd name="connsiteX11" fmla="*/ 28916 w 425286"/>
                                <a:gd name="connsiteY11" fmla="*/ 299934 h 33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286" h="338889">
                                  <a:moveTo>
                                    <a:pt x="28916" y="299934"/>
                                  </a:moveTo>
                                  <a:cubicBezTo>
                                    <a:pt x="61291" y="270810"/>
                                    <a:pt x="93894" y="241962"/>
                                    <a:pt x="126544" y="213113"/>
                                  </a:cubicBezTo>
                                  <a:cubicBezTo>
                                    <a:pt x="164001" y="180006"/>
                                    <a:pt x="201458" y="146899"/>
                                    <a:pt x="238916" y="113792"/>
                                  </a:cubicBezTo>
                                  <a:cubicBezTo>
                                    <a:pt x="248120" y="105641"/>
                                    <a:pt x="257370" y="97490"/>
                                    <a:pt x="267536" y="90621"/>
                                  </a:cubicBezTo>
                                  <a:cubicBezTo>
                                    <a:pt x="284845" y="78944"/>
                                    <a:pt x="304535" y="71206"/>
                                    <a:pt x="322211" y="59987"/>
                                  </a:cubicBezTo>
                                  <a:cubicBezTo>
                                    <a:pt x="341031" y="48081"/>
                                    <a:pt x="357241" y="32375"/>
                                    <a:pt x="376107" y="20515"/>
                                  </a:cubicBezTo>
                                  <a:cubicBezTo>
                                    <a:pt x="391218" y="10990"/>
                                    <a:pt x="407886" y="4030"/>
                                    <a:pt x="425287" y="0"/>
                                  </a:cubicBezTo>
                                  <a:cubicBezTo>
                                    <a:pt x="417273" y="15706"/>
                                    <a:pt x="401201" y="25277"/>
                                    <a:pt x="386181" y="34481"/>
                                  </a:cubicBezTo>
                                  <a:cubicBezTo>
                                    <a:pt x="287684" y="94513"/>
                                    <a:pt x="200360" y="170939"/>
                                    <a:pt x="113539" y="246953"/>
                                  </a:cubicBezTo>
                                  <a:cubicBezTo>
                                    <a:pt x="86018" y="271039"/>
                                    <a:pt x="58498" y="295126"/>
                                    <a:pt x="31023" y="319258"/>
                                  </a:cubicBezTo>
                                  <a:cubicBezTo>
                                    <a:pt x="25436" y="324157"/>
                                    <a:pt x="4876" y="349480"/>
                                    <a:pt x="251" y="333865"/>
                                  </a:cubicBezTo>
                                  <a:cubicBezTo>
                                    <a:pt x="-2771" y="323654"/>
                                    <a:pt x="22368" y="305841"/>
                                    <a:pt x="28916" y="299934"/>
                                  </a:cubicBezTo>
                                  <a:close/>
                                </a:path>
                              </a:pathLst>
                            </a:custGeom>
                            <a:solidFill>
                              <a:srgbClr val="506A60"/>
                            </a:solidFill>
                            <a:ln w="4577" cap="flat">
                              <a:noFill/>
                              <a:prstDash val="solid"/>
                              <a:miter/>
                            </a:ln>
                          </p:spPr>
                          <p:txBody>
                            <a:bodyPr rtlCol="0" anchor="ctr"/>
                            <a:lstStyle/>
                            <a:p>
                              <a:endParaRPr lang="th-TH"/>
                            </a:p>
                          </p:txBody>
                        </p:sp>
                        <p:sp>
                          <p:nvSpPr>
                            <p:cNvPr id="4721" name="Freeform: Shape 4720">
                              <a:extLst>
                                <a:ext uri="{FF2B5EF4-FFF2-40B4-BE49-F238E27FC236}">
                                  <a16:creationId xmlns:a16="http://schemas.microsoft.com/office/drawing/2014/main" id="{2F1F2B58-C8B0-483B-8D4D-6513FA4F26C3}"/>
                                </a:ext>
                              </a:extLst>
                            </p:cNvPr>
                            <p:cNvSpPr/>
                            <p:nvPr/>
                          </p:nvSpPr>
                          <p:spPr>
                            <a:xfrm>
                              <a:off x="8446982" y="-118967"/>
                              <a:ext cx="434835" cy="346228"/>
                            </a:xfrm>
                            <a:custGeom>
                              <a:avLst/>
                              <a:gdLst>
                                <a:gd name="connsiteX0" fmla="*/ 257348 w 434835"/>
                                <a:gd name="connsiteY0" fmla="*/ 131788 h 346228"/>
                                <a:gd name="connsiteX1" fmla="*/ 296545 w 434835"/>
                                <a:gd name="connsiteY1" fmla="*/ 100970 h 346228"/>
                                <a:gd name="connsiteX2" fmla="*/ 366423 w 434835"/>
                                <a:gd name="connsiteY2" fmla="*/ 57010 h 346228"/>
                                <a:gd name="connsiteX3" fmla="*/ 434835 w 434835"/>
                                <a:gd name="connsiteY3" fmla="*/ 0 h 346228"/>
                                <a:gd name="connsiteX4" fmla="*/ 260049 w 434835"/>
                                <a:gd name="connsiteY4" fmla="*/ 145479 h 346228"/>
                                <a:gd name="connsiteX5" fmla="*/ 112051 w 434835"/>
                                <a:gd name="connsiteY5" fmla="*/ 276214 h 346228"/>
                                <a:gd name="connsiteX6" fmla="*/ 0 w 434835"/>
                                <a:gd name="connsiteY6" fmla="*/ 346229 h 346228"/>
                                <a:gd name="connsiteX7" fmla="*/ 128903 w 434835"/>
                                <a:gd name="connsiteY7" fmla="*/ 238298 h 346228"/>
                                <a:gd name="connsiteX8" fmla="*/ 257348 w 434835"/>
                                <a:gd name="connsiteY8" fmla="*/ 131788 h 34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835" h="346228">
                                  <a:moveTo>
                                    <a:pt x="257348" y="131788"/>
                                  </a:moveTo>
                                  <a:cubicBezTo>
                                    <a:pt x="270123" y="121164"/>
                                    <a:pt x="282945" y="110540"/>
                                    <a:pt x="296545" y="100970"/>
                                  </a:cubicBezTo>
                                  <a:cubicBezTo>
                                    <a:pt x="319029" y="85126"/>
                                    <a:pt x="343481" y="72259"/>
                                    <a:pt x="366423" y="57010"/>
                                  </a:cubicBezTo>
                                  <a:cubicBezTo>
                                    <a:pt x="391196" y="40571"/>
                                    <a:pt x="414229" y="21430"/>
                                    <a:pt x="434835" y="0"/>
                                  </a:cubicBezTo>
                                  <a:cubicBezTo>
                                    <a:pt x="393302" y="63971"/>
                                    <a:pt x="320402" y="98772"/>
                                    <a:pt x="260049" y="145479"/>
                                  </a:cubicBezTo>
                                  <a:cubicBezTo>
                                    <a:pt x="207985" y="185776"/>
                                    <a:pt x="164254" y="236101"/>
                                    <a:pt x="112051" y="276214"/>
                                  </a:cubicBezTo>
                                  <a:cubicBezTo>
                                    <a:pt x="79265" y="301445"/>
                                    <a:pt x="38831" y="331942"/>
                                    <a:pt x="0" y="346229"/>
                                  </a:cubicBezTo>
                                  <a:cubicBezTo>
                                    <a:pt x="35076" y="305612"/>
                                    <a:pt x="87461" y="272642"/>
                                    <a:pt x="128903" y="238298"/>
                                  </a:cubicBezTo>
                                  <a:cubicBezTo>
                                    <a:pt x="171764" y="202764"/>
                                    <a:pt x="214533" y="167276"/>
                                    <a:pt x="257348" y="131788"/>
                                  </a:cubicBezTo>
                                  <a:close/>
                                </a:path>
                              </a:pathLst>
                            </a:custGeom>
                            <a:solidFill>
                              <a:srgbClr val="25483B"/>
                            </a:solidFill>
                            <a:ln w="4577" cap="flat">
                              <a:noFill/>
                              <a:prstDash val="solid"/>
                              <a:miter/>
                            </a:ln>
                          </p:spPr>
                          <p:txBody>
                            <a:bodyPr rtlCol="0" anchor="ctr"/>
                            <a:lstStyle/>
                            <a:p>
                              <a:endParaRPr lang="th-TH"/>
                            </a:p>
                          </p:txBody>
                        </p:sp>
                        <p:sp>
                          <p:nvSpPr>
                            <p:cNvPr id="4722" name="Freeform: Shape 4721">
                              <a:extLst>
                                <a:ext uri="{FF2B5EF4-FFF2-40B4-BE49-F238E27FC236}">
                                  <a16:creationId xmlns:a16="http://schemas.microsoft.com/office/drawing/2014/main" id="{03486FCB-1999-4FBC-9E08-C9392F2928CD}"/>
                                </a:ext>
                              </a:extLst>
                            </p:cNvPr>
                            <p:cNvSpPr/>
                            <p:nvPr/>
                          </p:nvSpPr>
                          <p:spPr>
                            <a:xfrm>
                              <a:off x="8455179" y="-94469"/>
                              <a:ext cx="407681" cy="316299"/>
                            </a:xfrm>
                            <a:custGeom>
                              <a:avLst/>
                              <a:gdLst>
                                <a:gd name="connsiteX0" fmla="*/ 142686 w 407681"/>
                                <a:gd name="connsiteY0" fmla="*/ 216410 h 316299"/>
                                <a:gd name="connsiteX1" fmla="*/ 232529 w 407681"/>
                                <a:gd name="connsiteY1" fmla="*/ 139160 h 316299"/>
                                <a:gd name="connsiteX2" fmla="*/ 407681 w 407681"/>
                                <a:gd name="connsiteY2" fmla="*/ 0 h 316299"/>
                                <a:gd name="connsiteX3" fmla="*/ 334918 w 407681"/>
                                <a:gd name="connsiteY3" fmla="*/ 56552 h 316299"/>
                                <a:gd name="connsiteX4" fmla="*/ 307306 w 407681"/>
                                <a:gd name="connsiteY4" fmla="*/ 79540 h 316299"/>
                                <a:gd name="connsiteX5" fmla="*/ 278458 w 407681"/>
                                <a:gd name="connsiteY5" fmla="*/ 95200 h 316299"/>
                                <a:gd name="connsiteX6" fmla="*/ 236787 w 407681"/>
                                <a:gd name="connsiteY6" fmla="*/ 128765 h 316299"/>
                                <a:gd name="connsiteX7" fmla="*/ 105824 w 407681"/>
                                <a:gd name="connsiteY7" fmla="*/ 241824 h 316299"/>
                                <a:gd name="connsiteX8" fmla="*/ 21843 w 407681"/>
                                <a:gd name="connsiteY8" fmla="*/ 299109 h 316299"/>
                                <a:gd name="connsiteX9" fmla="*/ 0 w 407681"/>
                                <a:gd name="connsiteY9" fmla="*/ 316281 h 316299"/>
                                <a:gd name="connsiteX10" fmla="*/ 73175 w 407681"/>
                                <a:gd name="connsiteY10" fmla="*/ 270902 h 316299"/>
                                <a:gd name="connsiteX11" fmla="*/ 142686 w 407681"/>
                                <a:gd name="connsiteY11" fmla="*/ 216410 h 31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7681" h="316299">
                                  <a:moveTo>
                                    <a:pt x="142686" y="216410"/>
                                  </a:moveTo>
                                  <a:cubicBezTo>
                                    <a:pt x="172725" y="190767"/>
                                    <a:pt x="201345" y="163429"/>
                                    <a:pt x="232529" y="139160"/>
                                  </a:cubicBezTo>
                                  <a:cubicBezTo>
                                    <a:pt x="291508" y="93185"/>
                                    <a:pt x="359921" y="57560"/>
                                    <a:pt x="407681" y="0"/>
                                  </a:cubicBezTo>
                                  <a:cubicBezTo>
                                    <a:pt x="381992" y="16897"/>
                                    <a:pt x="357631" y="35809"/>
                                    <a:pt x="334918" y="56552"/>
                                  </a:cubicBezTo>
                                  <a:cubicBezTo>
                                    <a:pt x="326081" y="64657"/>
                                    <a:pt x="317380" y="73083"/>
                                    <a:pt x="307306" y="79540"/>
                                  </a:cubicBezTo>
                                  <a:cubicBezTo>
                                    <a:pt x="298102" y="85447"/>
                                    <a:pt x="287936" y="89660"/>
                                    <a:pt x="278458" y="95200"/>
                                  </a:cubicBezTo>
                                  <a:cubicBezTo>
                                    <a:pt x="263026" y="104221"/>
                                    <a:pt x="249838" y="116539"/>
                                    <a:pt x="236787" y="128765"/>
                                  </a:cubicBezTo>
                                  <a:cubicBezTo>
                                    <a:pt x="194613" y="168146"/>
                                    <a:pt x="152119" y="207389"/>
                                    <a:pt x="105824" y="241824"/>
                                  </a:cubicBezTo>
                                  <a:cubicBezTo>
                                    <a:pt x="78624" y="262064"/>
                                    <a:pt x="50233" y="280564"/>
                                    <a:pt x="21843" y="299109"/>
                                  </a:cubicBezTo>
                                  <a:cubicBezTo>
                                    <a:pt x="14150" y="304146"/>
                                    <a:pt x="3847" y="308863"/>
                                    <a:pt x="0" y="316281"/>
                                  </a:cubicBezTo>
                                  <a:cubicBezTo>
                                    <a:pt x="19507" y="317197"/>
                                    <a:pt x="56324" y="283037"/>
                                    <a:pt x="73175" y="270902"/>
                                  </a:cubicBezTo>
                                  <a:cubicBezTo>
                                    <a:pt x="97032" y="253776"/>
                                    <a:pt x="120477" y="235734"/>
                                    <a:pt x="142686" y="216410"/>
                                  </a:cubicBezTo>
                                  <a:close/>
                                </a:path>
                              </a:pathLst>
                            </a:custGeom>
                            <a:solidFill>
                              <a:srgbClr val="243631"/>
                            </a:solidFill>
                            <a:ln w="4577" cap="flat">
                              <a:noFill/>
                              <a:prstDash val="solid"/>
                              <a:miter/>
                            </a:ln>
                          </p:spPr>
                          <p:txBody>
                            <a:bodyPr rtlCol="0" anchor="ctr"/>
                            <a:lstStyle/>
                            <a:p>
                              <a:endParaRPr lang="th-TH"/>
                            </a:p>
                          </p:txBody>
                        </p:sp>
                        <p:sp>
                          <p:nvSpPr>
                            <p:cNvPr id="4723" name="Freeform: Shape 4722">
                              <a:extLst>
                                <a:ext uri="{FF2B5EF4-FFF2-40B4-BE49-F238E27FC236}">
                                  <a16:creationId xmlns:a16="http://schemas.microsoft.com/office/drawing/2014/main" id="{DA4AA7C1-C6BF-401C-B132-179F3C781D35}"/>
                                </a:ext>
                              </a:extLst>
                            </p:cNvPr>
                            <p:cNvSpPr/>
                            <p:nvPr/>
                          </p:nvSpPr>
                          <p:spPr>
                            <a:xfrm>
                              <a:off x="8452615" y="47"/>
                              <a:ext cx="188706" cy="55679"/>
                            </a:xfrm>
                            <a:custGeom>
                              <a:avLst/>
                              <a:gdLst>
                                <a:gd name="connsiteX0" fmla="*/ 115440 w 188706"/>
                                <a:gd name="connsiteY0" fmla="*/ 17306 h 55679"/>
                                <a:gd name="connsiteX1" fmla="*/ 98589 w 188706"/>
                                <a:gd name="connsiteY1" fmla="*/ 7553 h 55679"/>
                                <a:gd name="connsiteX2" fmla="*/ 73450 w 188706"/>
                                <a:gd name="connsiteY2" fmla="*/ 684 h 55679"/>
                                <a:gd name="connsiteX3" fmla="*/ 0 w 188706"/>
                                <a:gd name="connsiteY3" fmla="*/ 19459 h 55679"/>
                                <a:gd name="connsiteX4" fmla="*/ 60033 w 188706"/>
                                <a:gd name="connsiteY4" fmla="*/ 7370 h 55679"/>
                                <a:gd name="connsiteX5" fmla="*/ 119058 w 188706"/>
                                <a:gd name="connsiteY5" fmla="*/ 20603 h 55679"/>
                                <a:gd name="connsiteX6" fmla="*/ 134032 w 188706"/>
                                <a:gd name="connsiteY6" fmla="*/ 30632 h 55679"/>
                                <a:gd name="connsiteX7" fmla="*/ 152028 w 188706"/>
                                <a:gd name="connsiteY7" fmla="*/ 40065 h 55679"/>
                                <a:gd name="connsiteX8" fmla="*/ 184860 w 188706"/>
                                <a:gd name="connsiteY8" fmla="*/ 55680 h 55679"/>
                                <a:gd name="connsiteX9" fmla="*/ 188706 w 188706"/>
                                <a:gd name="connsiteY9" fmla="*/ 52154 h 55679"/>
                                <a:gd name="connsiteX10" fmla="*/ 115440 w 188706"/>
                                <a:gd name="connsiteY10" fmla="*/ 17306 h 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06" h="55679">
                                  <a:moveTo>
                                    <a:pt x="115440" y="17306"/>
                                  </a:moveTo>
                                  <a:cubicBezTo>
                                    <a:pt x="109854" y="14009"/>
                                    <a:pt x="104450" y="10346"/>
                                    <a:pt x="98589" y="7553"/>
                                  </a:cubicBezTo>
                                  <a:cubicBezTo>
                                    <a:pt x="90713" y="3798"/>
                                    <a:pt x="82104" y="1692"/>
                                    <a:pt x="73450" y="684"/>
                                  </a:cubicBezTo>
                                  <a:cubicBezTo>
                                    <a:pt x="47760" y="-2292"/>
                                    <a:pt x="21064" y="4531"/>
                                    <a:pt x="0" y="19459"/>
                                  </a:cubicBezTo>
                                  <a:cubicBezTo>
                                    <a:pt x="19599" y="13597"/>
                                    <a:pt x="39610" y="8331"/>
                                    <a:pt x="60033" y="7370"/>
                                  </a:cubicBezTo>
                                  <a:cubicBezTo>
                                    <a:pt x="80456" y="6362"/>
                                    <a:pt x="101565" y="9934"/>
                                    <a:pt x="119058" y="20603"/>
                                  </a:cubicBezTo>
                                  <a:cubicBezTo>
                                    <a:pt x="124186" y="23717"/>
                                    <a:pt x="128949" y="27426"/>
                                    <a:pt x="134032" y="30632"/>
                                  </a:cubicBezTo>
                                  <a:cubicBezTo>
                                    <a:pt x="139801" y="34249"/>
                                    <a:pt x="145937" y="37134"/>
                                    <a:pt x="152028" y="40065"/>
                                  </a:cubicBezTo>
                                  <a:cubicBezTo>
                                    <a:pt x="162972" y="45285"/>
                                    <a:pt x="173916" y="50505"/>
                                    <a:pt x="184860" y="55680"/>
                                  </a:cubicBezTo>
                                  <a:cubicBezTo>
                                    <a:pt x="187012" y="52383"/>
                                    <a:pt x="187745" y="55909"/>
                                    <a:pt x="188706" y="52154"/>
                                  </a:cubicBezTo>
                                  <a:cubicBezTo>
                                    <a:pt x="164758" y="40797"/>
                                    <a:pt x="138977" y="31273"/>
                                    <a:pt x="115440" y="17306"/>
                                  </a:cubicBezTo>
                                  <a:close/>
                                </a:path>
                              </a:pathLst>
                            </a:custGeom>
                            <a:solidFill>
                              <a:srgbClr val="21302C"/>
                            </a:solidFill>
                            <a:ln w="4577" cap="flat">
                              <a:noFill/>
                              <a:prstDash val="solid"/>
                              <a:miter/>
                            </a:ln>
                          </p:spPr>
                          <p:txBody>
                            <a:bodyPr rtlCol="0" anchor="ctr"/>
                            <a:lstStyle/>
                            <a:p>
                              <a:endParaRPr lang="th-TH"/>
                            </a:p>
                          </p:txBody>
                        </p:sp>
                        <p:sp>
                          <p:nvSpPr>
                            <p:cNvPr id="4724" name="Freeform: Shape 4723">
                              <a:extLst>
                                <a:ext uri="{FF2B5EF4-FFF2-40B4-BE49-F238E27FC236}">
                                  <a16:creationId xmlns:a16="http://schemas.microsoft.com/office/drawing/2014/main" id="{EB54817A-DFA5-428B-8737-1CAF8D2FD4A9}"/>
                                </a:ext>
                              </a:extLst>
                            </p:cNvPr>
                            <p:cNvSpPr/>
                            <p:nvPr/>
                          </p:nvSpPr>
                          <p:spPr>
                            <a:xfrm>
                              <a:off x="8525194" y="-72649"/>
                              <a:ext cx="174785" cy="52838"/>
                            </a:xfrm>
                            <a:custGeom>
                              <a:avLst/>
                              <a:gdLst>
                                <a:gd name="connsiteX0" fmla="*/ 131101 w 174785"/>
                                <a:gd name="connsiteY0" fmla="*/ 43937 h 52838"/>
                                <a:gd name="connsiteX1" fmla="*/ 84348 w 174785"/>
                                <a:gd name="connsiteY1" fmla="*/ 21820 h 52838"/>
                                <a:gd name="connsiteX2" fmla="*/ 75418 w 174785"/>
                                <a:gd name="connsiteY2" fmla="*/ 16599 h 52838"/>
                                <a:gd name="connsiteX3" fmla="*/ 0 w 174785"/>
                                <a:gd name="connsiteY3" fmla="*/ 710 h 52838"/>
                                <a:gd name="connsiteX4" fmla="*/ 30543 w 174785"/>
                                <a:gd name="connsiteY4" fmla="*/ 69 h 52838"/>
                                <a:gd name="connsiteX5" fmla="*/ 51424 w 174785"/>
                                <a:gd name="connsiteY5" fmla="*/ 1855 h 52838"/>
                                <a:gd name="connsiteX6" fmla="*/ 70564 w 174785"/>
                                <a:gd name="connsiteY6" fmla="*/ 12341 h 52838"/>
                                <a:gd name="connsiteX7" fmla="*/ 138977 w 174785"/>
                                <a:gd name="connsiteY7" fmla="*/ 39953 h 52838"/>
                                <a:gd name="connsiteX8" fmla="*/ 174786 w 174785"/>
                                <a:gd name="connsiteY8" fmla="*/ 52362 h 52838"/>
                                <a:gd name="connsiteX9" fmla="*/ 131101 w 174785"/>
                                <a:gd name="connsiteY9" fmla="*/ 43937 h 5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785" h="52838">
                                  <a:moveTo>
                                    <a:pt x="131101" y="43937"/>
                                  </a:moveTo>
                                  <a:cubicBezTo>
                                    <a:pt x="114158" y="40228"/>
                                    <a:pt x="99138" y="30841"/>
                                    <a:pt x="84348" y="21820"/>
                                  </a:cubicBezTo>
                                  <a:cubicBezTo>
                                    <a:pt x="81417" y="20034"/>
                                    <a:pt x="78486" y="18248"/>
                                    <a:pt x="75418" y="16599"/>
                                  </a:cubicBezTo>
                                  <a:cubicBezTo>
                                    <a:pt x="52568" y="4327"/>
                                    <a:pt x="25918" y="1351"/>
                                    <a:pt x="0" y="710"/>
                                  </a:cubicBezTo>
                                  <a:cubicBezTo>
                                    <a:pt x="10166" y="481"/>
                                    <a:pt x="20377" y="298"/>
                                    <a:pt x="30543" y="69"/>
                                  </a:cubicBezTo>
                                  <a:cubicBezTo>
                                    <a:pt x="37549" y="-69"/>
                                    <a:pt x="44738" y="-206"/>
                                    <a:pt x="51424" y="1855"/>
                                  </a:cubicBezTo>
                                  <a:cubicBezTo>
                                    <a:pt x="58384" y="4007"/>
                                    <a:pt x="64429" y="8357"/>
                                    <a:pt x="70564" y="12341"/>
                                  </a:cubicBezTo>
                                  <a:cubicBezTo>
                                    <a:pt x="91354" y="25758"/>
                                    <a:pt x="114707" y="35191"/>
                                    <a:pt x="138977" y="39953"/>
                                  </a:cubicBezTo>
                                  <a:cubicBezTo>
                                    <a:pt x="151112" y="42334"/>
                                    <a:pt x="165307" y="43891"/>
                                    <a:pt x="174786" y="52362"/>
                                  </a:cubicBezTo>
                                  <a:cubicBezTo>
                                    <a:pt x="164803" y="54927"/>
                                    <a:pt x="142319" y="46410"/>
                                    <a:pt x="131101" y="43937"/>
                                  </a:cubicBezTo>
                                  <a:close/>
                                </a:path>
                              </a:pathLst>
                            </a:custGeom>
                            <a:solidFill>
                              <a:srgbClr val="2A3835"/>
                            </a:solidFill>
                            <a:ln w="4577" cap="flat">
                              <a:noFill/>
                              <a:prstDash val="solid"/>
                              <a:miter/>
                            </a:ln>
                          </p:spPr>
                          <p:txBody>
                            <a:bodyPr rtlCol="0" anchor="ctr"/>
                            <a:lstStyle/>
                            <a:p>
                              <a:endParaRPr lang="th-TH"/>
                            </a:p>
                          </p:txBody>
                        </p:sp>
                        <p:sp>
                          <p:nvSpPr>
                            <p:cNvPr id="4725" name="Freeform: Shape 4724">
                              <a:extLst>
                                <a:ext uri="{FF2B5EF4-FFF2-40B4-BE49-F238E27FC236}">
                                  <a16:creationId xmlns:a16="http://schemas.microsoft.com/office/drawing/2014/main" id="{7B2DDABB-39A0-4E3B-9489-F1907C051598}"/>
                                </a:ext>
                              </a:extLst>
                            </p:cNvPr>
                            <p:cNvSpPr/>
                            <p:nvPr/>
                          </p:nvSpPr>
                          <p:spPr>
                            <a:xfrm>
                              <a:off x="8585410" y="-107218"/>
                              <a:ext cx="190538" cy="37522"/>
                            </a:xfrm>
                            <a:custGeom>
                              <a:avLst/>
                              <a:gdLst>
                                <a:gd name="connsiteX0" fmla="*/ 152028 w 190538"/>
                                <a:gd name="connsiteY0" fmla="*/ 28318 h 37522"/>
                                <a:gd name="connsiteX1" fmla="*/ 102481 w 190538"/>
                                <a:gd name="connsiteY1" fmla="*/ 12658 h 37522"/>
                                <a:gd name="connsiteX2" fmla="*/ 79906 w 190538"/>
                                <a:gd name="connsiteY2" fmla="*/ 6064 h 37522"/>
                                <a:gd name="connsiteX3" fmla="*/ 45105 w 190538"/>
                                <a:gd name="connsiteY3" fmla="*/ 2492 h 37522"/>
                                <a:gd name="connsiteX4" fmla="*/ 0 w 190538"/>
                                <a:gd name="connsiteY4" fmla="*/ 340 h 37522"/>
                                <a:gd name="connsiteX5" fmla="*/ 46204 w 190538"/>
                                <a:gd name="connsiteY5" fmla="*/ 19 h 37522"/>
                                <a:gd name="connsiteX6" fmla="*/ 66947 w 190538"/>
                                <a:gd name="connsiteY6" fmla="*/ 935 h 37522"/>
                                <a:gd name="connsiteX7" fmla="*/ 83890 w 190538"/>
                                <a:gd name="connsiteY7" fmla="*/ 4965 h 37522"/>
                                <a:gd name="connsiteX8" fmla="*/ 190538 w 190538"/>
                                <a:gd name="connsiteY8" fmla="*/ 37522 h 37522"/>
                                <a:gd name="connsiteX9" fmla="*/ 152028 w 190538"/>
                                <a:gd name="connsiteY9" fmla="*/ 28318 h 3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38" h="37522">
                                  <a:moveTo>
                                    <a:pt x="152028" y="28318"/>
                                  </a:moveTo>
                                  <a:cubicBezTo>
                                    <a:pt x="135359" y="23602"/>
                                    <a:pt x="118920" y="18107"/>
                                    <a:pt x="102481" y="12658"/>
                                  </a:cubicBezTo>
                                  <a:cubicBezTo>
                                    <a:pt x="95017" y="10185"/>
                                    <a:pt x="87553" y="7712"/>
                                    <a:pt x="79906" y="6064"/>
                                  </a:cubicBezTo>
                                  <a:cubicBezTo>
                                    <a:pt x="68504" y="3637"/>
                                    <a:pt x="56781" y="3041"/>
                                    <a:pt x="45105" y="2492"/>
                                  </a:cubicBezTo>
                                  <a:cubicBezTo>
                                    <a:pt x="30085" y="1759"/>
                                    <a:pt x="15066" y="1072"/>
                                    <a:pt x="0" y="340"/>
                                  </a:cubicBezTo>
                                  <a:cubicBezTo>
                                    <a:pt x="15386" y="248"/>
                                    <a:pt x="30818" y="111"/>
                                    <a:pt x="46204" y="19"/>
                                  </a:cubicBezTo>
                                  <a:cubicBezTo>
                                    <a:pt x="53118" y="-27"/>
                                    <a:pt x="60078" y="-72"/>
                                    <a:pt x="66947" y="935"/>
                                  </a:cubicBezTo>
                                  <a:cubicBezTo>
                                    <a:pt x="72717" y="1805"/>
                                    <a:pt x="78303" y="3362"/>
                                    <a:pt x="83890" y="4965"/>
                                  </a:cubicBezTo>
                                  <a:cubicBezTo>
                                    <a:pt x="116722" y="14306"/>
                                    <a:pt x="161552" y="19664"/>
                                    <a:pt x="190538" y="37522"/>
                                  </a:cubicBezTo>
                                  <a:cubicBezTo>
                                    <a:pt x="177625" y="35736"/>
                                    <a:pt x="164620" y="31890"/>
                                    <a:pt x="152028" y="28318"/>
                                  </a:cubicBezTo>
                                  <a:close/>
                                </a:path>
                              </a:pathLst>
                            </a:custGeom>
                            <a:solidFill>
                              <a:srgbClr val="2A3835"/>
                            </a:solidFill>
                            <a:ln w="4577" cap="flat">
                              <a:noFill/>
                              <a:prstDash val="solid"/>
                              <a:miter/>
                            </a:ln>
                          </p:spPr>
                          <p:txBody>
                            <a:bodyPr rtlCol="0" anchor="ctr"/>
                            <a:lstStyle/>
                            <a:p>
                              <a:endParaRPr lang="th-TH"/>
                            </a:p>
                          </p:txBody>
                        </p:sp>
                        <p:sp>
                          <p:nvSpPr>
                            <p:cNvPr id="4726" name="Freeform: Shape 4725">
                              <a:extLst>
                                <a:ext uri="{FF2B5EF4-FFF2-40B4-BE49-F238E27FC236}">
                                  <a16:creationId xmlns:a16="http://schemas.microsoft.com/office/drawing/2014/main" id="{0023B8F0-11CA-4634-B26B-D7B737C39C12}"/>
                                </a:ext>
                              </a:extLst>
                            </p:cNvPr>
                            <p:cNvSpPr/>
                            <p:nvPr/>
                          </p:nvSpPr>
                          <p:spPr>
                            <a:xfrm>
                              <a:off x="8719533" y="-129224"/>
                              <a:ext cx="119698" cy="28115"/>
                            </a:xfrm>
                            <a:custGeom>
                              <a:avLst/>
                              <a:gdLst>
                                <a:gd name="connsiteX0" fmla="*/ 77021 w 119698"/>
                                <a:gd name="connsiteY0" fmla="*/ 15157 h 28115"/>
                                <a:gd name="connsiteX1" fmla="*/ 0 w 119698"/>
                                <a:gd name="connsiteY1" fmla="*/ 0 h 28115"/>
                                <a:gd name="connsiteX2" fmla="*/ 104267 w 119698"/>
                                <a:gd name="connsiteY2" fmla="*/ 20102 h 28115"/>
                                <a:gd name="connsiteX3" fmla="*/ 119699 w 119698"/>
                                <a:gd name="connsiteY3" fmla="*/ 28116 h 28115"/>
                                <a:gd name="connsiteX4" fmla="*/ 77021 w 119698"/>
                                <a:gd name="connsiteY4" fmla="*/ 15157 h 2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698" h="28115">
                                  <a:moveTo>
                                    <a:pt x="77021" y="15157"/>
                                  </a:moveTo>
                                  <a:cubicBezTo>
                                    <a:pt x="51378" y="9891"/>
                                    <a:pt x="25689" y="4808"/>
                                    <a:pt x="0" y="0"/>
                                  </a:cubicBezTo>
                                  <a:cubicBezTo>
                                    <a:pt x="35443" y="1603"/>
                                    <a:pt x="70015" y="10853"/>
                                    <a:pt x="104267" y="20102"/>
                                  </a:cubicBezTo>
                                  <a:cubicBezTo>
                                    <a:pt x="110403" y="21751"/>
                                    <a:pt x="115715" y="23583"/>
                                    <a:pt x="119699" y="28116"/>
                                  </a:cubicBezTo>
                                  <a:cubicBezTo>
                                    <a:pt x="106602" y="26788"/>
                                    <a:pt x="90988" y="18042"/>
                                    <a:pt x="77021" y="15157"/>
                                  </a:cubicBezTo>
                                  <a:close/>
                                </a:path>
                              </a:pathLst>
                            </a:custGeom>
                            <a:solidFill>
                              <a:srgbClr val="2A3835"/>
                            </a:solidFill>
                            <a:ln w="4577" cap="flat">
                              <a:noFill/>
                              <a:prstDash val="solid"/>
                              <a:miter/>
                            </a:ln>
                          </p:spPr>
                          <p:txBody>
                            <a:bodyPr rtlCol="0" anchor="ctr"/>
                            <a:lstStyle/>
                            <a:p>
                              <a:endParaRPr lang="th-TH"/>
                            </a:p>
                          </p:txBody>
                        </p:sp>
                        <p:sp>
                          <p:nvSpPr>
                            <p:cNvPr id="4727" name="Freeform: Shape 4726">
                              <a:extLst>
                                <a:ext uri="{FF2B5EF4-FFF2-40B4-BE49-F238E27FC236}">
                                  <a16:creationId xmlns:a16="http://schemas.microsoft.com/office/drawing/2014/main" id="{2E8E136B-B27E-46C8-8ED3-0B1C461E34AB}"/>
                                </a:ext>
                              </a:extLst>
                            </p:cNvPr>
                            <p:cNvSpPr/>
                            <p:nvPr/>
                          </p:nvSpPr>
                          <p:spPr>
                            <a:xfrm>
                              <a:off x="8436518" y="-124141"/>
                              <a:ext cx="425243" cy="340742"/>
                            </a:xfrm>
                            <a:custGeom>
                              <a:avLst/>
                              <a:gdLst>
                                <a:gd name="connsiteX0" fmla="*/ 165972 w 425243"/>
                                <a:gd name="connsiteY0" fmla="*/ 208442 h 340742"/>
                                <a:gd name="connsiteX1" fmla="*/ 192623 w 425243"/>
                                <a:gd name="connsiteY1" fmla="*/ 182250 h 340742"/>
                                <a:gd name="connsiteX2" fmla="*/ 202056 w 425243"/>
                                <a:gd name="connsiteY2" fmla="*/ 175473 h 340742"/>
                                <a:gd name="connsiteX3" fmla="*/ 208741 w 425243"/>
                                <a:gd name="connsiteY3" fmla="*/ 166360 h 340742"/>
                                <a:gd name="connsiteX4" fmla="*/ 258425 w 425243"/>
                                <a:gd name="connsiteY4" fmla="*/ 122217 h 340742"/>
                                <a:gd name="connsiteX5" fmla="*/ 324227 w 425243"/>
                                <a:gd name="connsiteY5" fmla="*/ 77387 h 340742"/>
                                <a:gd name="connsiteX6" fmla="*/ 413017 w 425243"/>
                                <a:gd name="connsiteY6" fmla="*/ 13463 h 340742"/>
                                <a:gd name="connsiteX7" fmla="*/ 425243 w 425243"/>
                                <a:gd name="connsiteY7" fmla="*/ 0 h 340742"/>
                                <a:gd name="connsiteX8" fmla="*/ 369195 w 425243"/>
                                <a:gd name="connsiteY8" fmla="*/ 10349 h 340742"/>
                                <a:gd name="connsiteX9" fmla="*/ 370797 w 425243"/>
                                <a:gd name="connsiteY9" fmla="*/ 30131 h 340742"/>
                                <a:gd name="connsiteX10" fmla="*/ 348222 w 425243"/>
                                <a:gd name="connsiteY10" fmla="*/ 35900 h 340742"/>
                                <a:gd name="connsiteX11" fmla="*/ 288464 w 425243"/>
                                <a:gd name="connsiteY11" fmla="*/ 26742 h 340742"/>
                                <a:gd name="connsiteX12" fmla="*/ 306140 w 425243"/>
                                <a:gd name="connsiteY12" fmla="*/ 47715 h 340742"/>
                                <a:gd name="connsiteX13" fmla="*/ 320884 w 425243"/>
                                <a:gd name="connsiteY13" fmla="*/ 69786 h 340742"/>
                                <a:gd name="connsiteX14" fmla="*/ 266072 w 425243"/>
                                <a:gd name="connsiteY14" fmla="*/ 75831 h 340742"/>
                                <a:gd name="connsiteX15" fmla="*/ 250182 w 425243"/>
                                <a:gd name="connsiteY15" fmla="*/ 89705 h 340742"/>
                                <a:gd name="connsiteX16" fmla="*/ 218358 w 425243"/>
                                <a:gd name="connsiteY16" fmla="*/ 88286 h 340742"/>
                                <a:gd name="connsiteX17" fmla="*/ 241940 w 425243"/>
                                <a:gd name="connsiteY17" fmla="*/ 103580 h 340742"/>
                                <a:gd name="connsiteX18" fmla="*/ 246702 w 425243"/>
                                <a:gd name="connsiteY18" fmla="*/ 108022 h 340742"/>
                                <a:gd name="connsiteX19" fmla="*/ 238506 w 425243"/>
                                <a:gd name="connsiteY19" fmla="*/ 120615 h 340742"/>
                                <a:gd name="connsiteX20" fmla="*/ 221517 w 425243"/>
                                <a:gd name="connsiteY20" fmla="*/ 123179 h 340742"/>
                                <a:gd name="connsiteX21" fmla="*/ 193768 w 425243"/>
                                <a:gd name="connsiteY21" fmla="*/ 170848 h 340742"/>
                                <a:gd name="connsiteX22" fmla="*/ 133048 w 425243"/>
                                <a:gd name="connsiteY22" fmla="*/ 189393 h 340742"/>
                                <a:gd name="connsiteX23" fmla="*/ 154570 w 425243"/>
                                <a:gd name="connsiteY23" fmla="*/ 202032 h 340742"/>
                                <a:gd name="connsiteX24" fmla="*/ 66101 w 425243"/>
                                <a:gd name="connsiteY24" fmla="*/ 283403 h 340742"/>
                                <a:gd name="connsiteX25" fmla="*/ 1260 w 425243"/>
                                <a:gd name="connsiteY25" fmla="*/ 309504 h 340742"/>
                                <a:gd name="connsiteX26" fmla="*/ 22874 w 425243"/>
                                <a:gd name="connsiteY26" fmla="*/ 338582 h 340742"/>
                                <a:gd name="connsiteX27" fmla="*/ 66742 w 425243"/>
                                <a:gd name="connsiteY27" fmla="*/ 297140 h 340742"/>
                                <a:gd name="connsiteX28" fmla="*/ 165972 w 425243"/>
                                <a:gd name="connsiteY28" fmla="*/ 208442 h 340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5243" h="340742">
                                  <a:moveTo>
                                    <a:pt x="165972" y="208442"/>
                                  </a:moveTo>
                                  <a:cubicBezTo>
                                    <a:pt x="174306" y="199147"/>
                                    <a:pt x="182274" y="189210"/>
                                    <a:pt x="192623" y="182250"/>
                                  </a:cubicBezTo>
                                  <a:cubicBezTo>
                                    <a:pt x="195828" y="180098"/>
                                    <a:pt x="199308" y="178174"/>
                                    <a:pt x="202056" y="175473"/>
                                  </a:cubicBezTo>
                                  <a:cubicBezTo>
                                    <a:pt x="204757" y="172817"/>
                                    <a:pt x="206681" y="169520"/>
                                    <a:pt x="208741" y="166360"/>
                                  </a:cubicBezTo>
                                  <a:cubicBezTo>
                                    <a:pt x="221105" y="147769"/>
                                    <a:pt x="240017" y="134764"/>
                                    <a:pt x="258425" y="122217"/>
                                  </a:cubicBezTo>
                                  <a:cubicBezTo>
                                    <a:pt x="280359" y="107289"/>
                                    <a:pt x="302293" y="92315"/>
                                    <a:pt x="324227" y="77387"/>
                                  </a:cubicBezTo>
                                  <a:cubicBezTo>
                                    <a:pt x="354358" y="56827"/>
                                    <a:pt x="384535" y="36267"/>
                                    <a:pt x="413017" y="13463"/>
                                  </a:cubicBezTo>
                                  <a:cubicBezTo>
                                    <a:pt x="417779" y="9616"/>
                                    <a:pt x="422633" y="5541"/>
                                    <a:pt x="425243" y="0"/>
                                  </a:cubicBezTo>
                                  <a:cubicBezTo>
                                    <a:pt x="407522" y="7189"/>
                                    <a:pt x="388335" y="10715"/>
                                    <a:pt x="369195" y="10349"/>
                                  </a:cubicBezTo>
                                  <a:cubicBezTo>
                                    <a:pt x="376704" y="13005"/>
                                    <a:pt x="376704" y="24773"/>
                                    <a:pt x="370797" y="30131"/>
                                  </a:cubicBezTo>
                                  <a:cubicBezTo>
                                    <a:pt x="364890" y="35488"/>
                                    <a:pt x="356190" y="36038"/>
                                    <a:pt x="348222" y="35900"/>
                                  </a:cubicBezTo>
                                  <a:cubicBezTo>
                                    <a:pt x="328028" y="35534"/>
                                    <a:pt x="307880" y="32466"/>
                                    <a:pt x="288464" y="26742"/>
                                  </a:cubicBezTo>
                                  <a:cubicBezTo>
                                    <a:pt x="285030" y="36313"/>
                                    <a:pt x="296752" y="43822"/>
                                    <a:pt x="306140" y="47715"/>
                                  </a:cubicBezTo>
                                  <a:cubicBezTo>
                                    <a:pt x="315527" y="51607"/>
                                    <a:pt x="326425" y="61269"/>
                                    <a:pt x="320884" y="69786"/>
                                  </a:cubicBezTo>
                                  <a:cubicBezTo>
                                    <a:pt x="302614" y="71801"/>
                                    <a:pt x="284343" y="73816"/>
                                    <a:pt x="266072" y="75831"/>
                                  </a:cubicBezTo>
                                  <a:cubicBezTo>
                                    <a:pt x="257876" y="76746"/>
                                    <a:pt x="246794" y="82150"/>
                                    <a:pt x="250182" y="89705"/>
                                  </a:cubicBezTo>
                                  <a:cubicBezTo>
                                    <a:pt x="239559" y="89247"/>
                                    <a:pt x="228935" y="88744"/>
                                    <a:pt x="218358" y="88286"/>
                                  </a:cubicBezTo>
                                  <a:cubicBezTo>
                                    <a:pt x="226234" y="93369"/>
                                    <a:pt x="234064" y="98497"/>
                                    <a:pt x="241940" y="103580"/>
                                  </a:cubicBezTo>
                                  <a:cubicBezTo>
                                    <a:pt x="243772" y="104771"/>
                                    <a:pt x="245695" y="106053"/>
                                    <a:pt x="246702" y="108022"/>
                                  </a:cubicBezTo>
                                  <a:cubicBezTo>
                                    <a:pt x="249358" y="113151"/>
                                    <a:pt x="244046" y="119103"/>
                                    <a:pt x="238506" y="120615"/>
                                  </a:cubicBezTo>
                                  <a:cubicBezTo>
                                    <a:pt x="232965" y="122126"/>
                                    <a:pt x="226921" y="121256"/>
                                    <a:pt x="221517" y="123179"/>
                                  </a:cubicBezTo>
                                  <a:cubicBezTo>
                                    <a:pt x="203613" y="129498"/>
                                    <a:pt x="207093" y="157339"/>
                                    <a:pt x="193768" y="170848"/>
                                  </a:cubicBezTo>
                                  <a:cubicBezTo>
                                    <a:pt x="178610" y="186234"/>
                                    <a:pt x="149945" y="175976"/>
                                    <a:pt x="133048" y="189393"/>
                                  </a:cubicBezTo>
                                  <a:cubicBezTo>
                                    <a:pt x="140237" y="193606"/>
                                    <a:pt x="147381" y="197819"/>
                                    <a:pt x="154570" y="202032"/>
                                  </a:cubicBezTo>
                                  <a:cubicBezTo>
                                    <a:pt x="125081" y="229140"/>
                                    <a:pt x="95591" y="256294"/>
                                    <a:pt x="66101" y="283403"/>
                                  </a:cubicBezTo>
                                  <a:cubicBezTo>
                                    <a:pt x="48105" y="299934"/>
                                    <a:pt x="26812" y="315823"/>
                                    <a:pt x="1260" y="309504"/>
                                  </a:cubicBezTo>
                                  <a:cubicBezTo>
                                    <a:pt x="-2952" y="326996"/>
                                    <a:pt x="3184" y="347511"/>
                                    <a:pt x="22874" y="338582"/>
                                  </a:cubicBezTo>
                                  <a:cubicBezTo>
                                    <a:pt x="38901" y="331301"/>
                                    <a:pt x="53509" y="308817"/>
                                    <a:pt x="66742" y="297140"/>
                                  </a:cubicBezTo>
                                  <a:cubicBezTo>
                                    <a:pt x="99895" y="267742"/>
                                    <a:pt x="136162" y="241595"/>
                                    <a:pt x="165972" y="208442"/>
                                  </a:cubicBezTo>
                                  <a:close/>
                                </a:path>
                              </a:pathLst>
                            </a:custGeom>
                            <a:solidFill>
                              <a:srgbClr val="435750">
                                <a:alpha val="36000"/>
                              </a:srgbClr>
                            </a:solidFill>
                            <a:ln w="4577" cap="flat">
                              <a:noFill/>
                              <a:prstDash val="solid"/>
                              <a:miter/>
                            </a:ln>
                          </p:spPr>
                          <p:txBody>
                            <a:bodyPr rtlCol="0" anchor="ctr"/>
                            <a:lstStyle/>
                            <a:p>
                              <a:endParaRPr lang="th-TH"/>
                            </a:p>
                          </p:txBody>
                        </p:sp>
                      </p:grpSp>
                      <p:sp>
                        <p:nvSpPr>
                          <p:cNvPr id="4707" name="Freeform: Shape 4706">
                            <a:extLst>
                              <a:ext uri="{FF2B5EF4-FFF2-40B4-BE49-F238E27FC236}">
                                <a16:creationId xmlns:a16="http://schemas.microsoft.com/office/drawing/2014/main" id="{A481C75E-7C93-4401-AC19-C580B22C7C96}"/>
                              </a:ext>
                            </a:extLst>
                          </p:cNvPr>
                          <p:cNvSpPr/>
                          <p:nvPr/>
                        </p:nvSpPr>
                        <p:spPr>
                          <a:xfrm>
                            <a:off x="8764637" y="-120319"/>
                            <a:ext cx="153675" cy="76495"/>
                          </a:xfrm>
                          <a:custGeom>
                            <a:avLst/>
                            <a:gdLst>
                              <a:gd name="connsiteX0" fmla="*/ 129361 w 153675"/>
                              <a:gd name="connsiteY0" fmla="*/ 1810 h 76495"/>
                              <a:gd name="connsiteX1" fmla="*/ 153676 w 153675"/>
                              <a:gd name="connsiteY1" fmla="*/ 22279 h 76495"/>
                              <a:gd name="connsiteX2" fmla="*/ 137008 w 153675"/>
                              <a:gd name="connsiteY2" fmla="*/ 15639 h 76495"/>
                              <a:gd name="connsiteX3" fmla="*/ 97627 w 153675"/>
                              <a:gd name="connsiteY3" fmla="*/ 11472 h 76495"/>
                              <a:gd name="connsiteX4" fmla="*/ 73633 w 153675"/>
                              <a:gd name="connsiteY4" fmla="*/ 28964 h 76495"/>
                              <a:gd name="connsiteX5" fmla="*/ 0 w 153675"/>
                              <a:gd name="connsiteY5" fmla="*/ 76496 h 76495"/>
                              <a:gd name="connsiteX6" fmla="*/ 56507 w 153675"/>
                              <a:gd name="connsiteY6" fmla="*/ 32811 h 76495"/>
                              <a:gd name="connsiteX7" fmla="*/ 129361 w 153675"/>
                              <a:gd name="connsiteY7" fmla="*/ 1810 h 7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675" h="76495">
                                <a:moveTo>
                                  <a:pt x="129361" y="1810"/>
                                </a:moveTo>
                                <a:cubicBezTo>
                                  <a:pt x="139068" y="6481"/>
                                  <a:pt x="143144" y="20035"/>
                                  <a:pt x="153676" y="22279"/>
                                </a:cubicBezTo>
                                <a:cubicBezTo>
                                  <a:pt x="147860" y="24751"/>
                                  <a:pt x="142045" y="19394"/>
                                  <a:pt x="137008" y="15639"/>
                                </a:cubicBezTo>
                                <a:cubicBezTo>
                                  <a:pt x="125881" y="7350"/>
                                  <a:pt x="110220" y="5702"/>
                                  <a:pt x="97627" y="11472"/>
                                </a:cubicBezTo>
                                <a:cubicBezTo>
                                  <a:pt x="88606" y="15593"/>
                                  <a:pt x="81509" y="22965"/>
                                  <a:pt x="73633" y="28964"/>
                                </a:cubicBezTo>
                                <a:cubicBezTo>
                                  <a:pt x="50416" y="46594"/>
                                  <a:pt x="18545" y="52913"/>
                                  <a:pt x="0" y="76496"/>
                                </a:cubicBezTo>
                                <a:cubicBezTo>
                                  <a:pt x="17263" y="59599"/>
                                  <a:pt x="35443" y="44625"/>
                                  <a:pt x="56507" y="32811"/>
                                </a:cubicBezTo>
                                <a:cubicBezTo>
                                  <a:pt x="73495" y="23286"/>
                                  <a:pt x="109533" y="-7761"/>
                                  <a:pt x="129361" y="1810"/>
                                </a:cubicBezTo>
                                <a:close/>
                              </a:path>
                            </a:pathLst>
                          </a:custGeom>
                          <a:solidFill>
                            <a:srgbClr val="79807E"/>
                          </a:solidFill>
                          <a:ln w="4577" cap="flat">
                            <a:noFill/>
                            <a:prstDash val="solid"/>
                            <a:miter/>
                          </a:ln>
                        </p:spPr>
                        <p:txBody>
                          <a:bodyPr rtlCol="0" anchor="ctr"/>
                          <a:lstStyle/>
                          <a:p>
                            <a:endParaRPr lang="th-TH"/>
                          </a:p>
                        </p:txBody>
                      </p:sp>
                    </p:grpSp>
                    <p:grpSp>
                      <p:nvGrpSpPr>
                        <p:cNvPr id="4700" name="Graphic 4">
                          <a:extLst>
                            <a:ext uri="{FF2B5EF4-FFF2-40B4-BE49-F238E27FC236}">
                              <a16:creationId xmlns:a16="http://schemas.microsoft.com/office/drawing/2014/main" id="{BEB895C5-452E-4CE4-8496-A08FDBEE7A98}"/>
                            </a:ext>
                          </a:extLst>
                        </p:cNvPr>
                        <p:cNvGrpSpPr/>
                        <p:nvPr/>
                      </p:nvGrpSpPr>
                      <p:grpSpPr>
                        <a:xfrm>
                          <a:off x="8421161" y="9614"/>
                          <a:ext cx="168095" cy="216272"/>
                          <a:chOff x="8421161" y="9614"/>
                          <a:chExt cx="168095" cy="216272"/>
                        </a:xfrm>
                      </p:grpSpPr>
                      <p:sp>
                        <p:nvSpPr>
                          <p:cNvPr id="4701" name="Freeform: Shape 4700">
                            <a:extLst>
                              <a:ext uri="{FF2B5EF4-FFF2-40B4-BE49-F238E27FC236}">
                                <a16:creationId xmlns:a16="http://schemas.microsoft.com/office/drawing/2014/main" id="{E86CE5B3-0ACC-4AD0-B1D9-7F32CED55032}"/>
                              </a:ext>
                            </a:extLst>
                          </p:cNvPr>
                          <p:cNvSpPr/>
                          <p:nvPr/>
                        </p:nvSpPr>
                        <p:spPr>
                          <a:xfrm>
                            <a:off x="8421161" y="9614"/>
                            <a:ext cx="33743" cy="216272"/>
                          </a:xfrm>
                          <a:custGeom>
                            <a:avLst/>
                            <a:gdLst>
                              <a:gd name="connsiteX0" fmla="*/ 14694 w 33743"/>
                              <a:gd name="connsiteY0" fmla="*/ 173778 h 216272"/>
                              <a:gd name="connsiteX1" fmla="*/ 6589 w 33743"/>
                              <a:gd name="connsiteY1" fmla="*/ 85309 h 216272"/>
                              <a:gd name="connsiteX2" fmla="*/ 14053 w 33743"/>
                              <a:gd name="connsiteY2" fmla="*/ 55682 h 216272"/>
                              <a:gd name="connsiteX3" fmla="*/ 33744 w 33743"/>
                              <a:gd name="connsiteY3" fmla="*/ 0 h 216272"/>
                              <a:gd name="connsiteX4" fmla="*/ 9337 w 33743"/>
                              <a:gd name="connsiteY4" fmla="*/ 181059 h 216272"/>
                              <a:gd name="connsiteX5" fmla="*/ 28249 w 33743"/>
                              <a:gd name="connsiteY5" fmla="*/ 216273 h 216272"/>
                              <a:gd name="connsiteX6" fmla="*/ 14694 w 33743"/>
                              <a:gd name="connsiteY6" fmla="*/ 173778 h 21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43" h="216272">
                                <a:moveTo>
                                  <a:pt x="14694" y="173778"/>
                                </a:moveTo>
                                <a:cubicBezTo>
                                  <a:pt x="8284" y="144655"/>
                                  <a:pt x="1827" y="114707"/>
                                  <a:pt x="6589" y="85309"/>
                                </a:cubicBezTo>
                                <a:cubicBezTo>
                                  <a:pt x="8238" y="75235"/>
                                  <a:pt x="11123" y="65436"/>
                                  <a:pt x="14053" y="55682"/>
                                </a:cubicBezTo>
                                <a:cubicBezTo>
                                  <a:pt x="19686" y="36816"/>
                                  <a:pt x="25318" y="17813"/>
                                  <a:pt x="33744" y="0"/>
                                </a:cubicBezTo>
                                <a:cubicBezTo>
                                  <a:pt x="87" y="53072"/>
                                  <a:pt x="-9071" y="120981"/>
                                  <a:pt x="9337" y="181059"/>
                                </a:cubicBezTo>
                                <a:cubicBezTo>
                                  <a:pt x="13183" y="193560"/>
                                  <a:pt x="18312" y="207710"/>
                                  <a:pt x="28249" y="216273"/>
                                </a:cubicBezTo>
                                <a:cubicBezTo>
                                  <a:pt x="36995" y="204825"/>
                                  <a:pt x="17442" y="186234"/>
                                  <a:pt x="14694" y="173778"/>
                                </a:cubicBezTo>
                                <a:close/>
                              </a:path>
                            </a:pathLst>
                          </a:custGeom>
                          <a:solidFill>
                            <a:srgbClr val="6B7D76"/>
                          </a:solidFill>
                          <a:ln w="4577" cap="flat">
                            <a:noFill/>
                            <a:prstDash val="solid"/>
                            <a:miter/>
                          </a:ln>
                        </p:spPr>
                        <p:txBody>
                          <a:bodyPr rtlCol="0" anchor="ctr"/>
                          <a:lstStyle/>
                          <a:p>
                            <a:endParaRPr lang="th-TH"/>
                          </a:p>
                        </p:txBody>
                      </p:sp>
                      <p:sp>
                        <p:nvSpPr>
                          <p:cNvPr id="4702" name="Freeform: Shape 4701">
                            <a:extLst>
                              <a:ext uri="{FF2B5EF4-FFF2-40B4-BE49-F238E27FC236}">
                                <a16:creationId xmlns:a16="http://schemas.microsoft.com/office/drawing/2014/main" id="{8747AD3D-26AF-4010-897E-DC7D38AD4983}"/>
                              </a:ext>
                            </a:extLst>
                          </p:cNvPr>
                          <p:cNvSpPr/>
                          <p:nvPr/>
                        </p:nvSpPr>
                        <p:spPr>
                          <a:xfrm>
                            <a:off x="8466974" y="104707"/>
                            <a:ext cx="113719" cy="98315"/>
                          </a:xfrm>
                          <a:custGeom>
                            <a:avLst/>
                            <a:gdLst>
                              <a:gd name="connsiteX0" fmla="*/ 87161 w 113719"/>
                              <a:gd name="connsiteY0" fmla="*/ 1756 h 98315"/>
                              <a:gd name="connsiteX1" fmla="*/ 18977 w 113719"/>
                              <a:gd name="connsiteY1" fmla="*/ 8441 h 98315"/>
                              <a:gd name="connsiteX2" fmla="*/ 13574 w 113719"/>
                              <a:gd name="connsiteY2" fmla="*/ 20622 h 98315"/>
                              <a:gd name="connsiteX3" fmla="*/ 23373 w 113719"/>
                              <a:gd name="connsiteY3" fmla="*/ 22545 h 98315"/>
                              <a:gd name="connsiteX4" fmla="*/ 18931 w 113719"/>
                              <a:gd name="connsiteY4" fmla="*/ 32482 h 98315"/>
                              <a:gd name="connsiteX5" fmla="*/ 9590 w 113719"/>
                              <a:gd name="connsiteY5" fmla="*/ 39900 h 98315"/>
                              <a:gd name="connsiteX6" fmla="*/ 8949 w 113719"/>
                              <a:gd name="connsiteY6" fmla="*/ 47135 h 98315"/>
                              <a:gd name="connsiteX7" fmla="*/ 1988 w 113719"/>
                              <a:gd name="connsiteY7" fmla="*/ 98284 h 98315"/>
                              <a:gd name="connsiteX8" fmla="*/ 17054 w 113719"/>
                              <a:gd name="connsiteY8" fmla="*/ 86516 h 98315"/>
                              <a:gd name="connsiteX9" fmla="*/ 48925 w 113719"/>
                              <a:gd name="connsiteY9" fmla="*/ 49287 h 98315"/>
                              <a:gd name="connsiteX10" fmla="*/ 67241 w 113719"/>
                              <a:gd name="connsiteY10" fmla="*/ 34084 h 98315"/>
                              <a:gd name="connsiteX11" fmla="*/ 85054 w 113719"/>
                              <a:gd name="connsiteY11" fmla="*/ 26437 h 98315"/>
                              <a:gd name="connsiteX12" fmla="*/ 113720 w 113719"/>
                              <a:gd name="connsiteY12" fmla="*/ 1435 h 98315"/>
                              <a:gd name="connsiteX13" fmla="*/ 87161 w 113719"/>
                              <a:gd name="connsiteY13" fmla="*/ 1756 h 9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3719" h="98315">
                                <a:moveTo>
                                  <a:pt x="87161" y="1756"/>
                                </a:moveTo>
                                <a:cubicBezTo>
                                  <a:pt x="63990" y="2030"/>
                                  <a:pt x="38988" y="-3190"/>
                                  <a:pt x="18977" y="8441"/>
                                </a:cubicBezTo>
                                <a:cubicBezTo>
                                  <a:pt x="14581" y="11006"/>
                                  <a:pt x="10231" y="16775"/>
                                  <a:pt x="13574" y="20622"/>
                                </a:cubicBezTo>
                                <a:cubicBezTo>
                                  <a:pt x="17054" y="19935"/>
                                  <a:pt x="21450" y="19569"/>
                                  <a:pt x="23373" y="22545"/>
                                </a:cubicBezTo>
                                <a:cubicBezTo>
                                  <a:pt x="25571" y="25933"/>
                                  <a:pt x="22411" y="30375"/>
                                  <a:pt x="18931" y="32482"/>
                                </a:cubicBezTo>
                                <a:cubicBezTo>
                                  <a:pt x="15451" y="34588"/>
                                  <a:pt x="11147" y="36145"/>
                                  <a:pt x="9590" y="39900"/>
                                </a:cubicBezTo>
                                <a:cubicBezTo>
                                  <a:pt x="8628" y="42144"/>
                                  <a:pt x="8949" y="44662"/>
                                  <a:pt x="8949" y="47135"/>
                                </a:cubicBezTo>
                                <a:cubicBezTo>
                                  <a:pt x="9086" y="64673"/>
                                  <a:pt x="-5109" y="82257"/>
                                  <a:pt x="1988" y="98284"/>
                                </a:cubicBezTo>
                                <a:cubicBezTo>
                                  <a:pt x="8674" y="98833"/>
                                  <a:pt x="13390" y="92148"/>
                                  <a:pt x="17054" y="86516"/>
                                </a:cubicBezTo>
                                <a:cubicBezTo>
                                  <a:pt x="26029" y="72824"/>
                                  <a:pt x="37523" y="61010"/>
                                  <a:pt x="48925" y="49287"/>
                                </a:cubicBezTo>
                                <a:cubicBezTo>
                                  <a:pt x="54465" y="43563"/>
                                  <a:pt x="60189" y="37748"/>
                                  <a:pt x="67241" y="34084"/>
                                </a:cubicBezTo>
                                <a:cubicBezTo>
                                  <a:pt x="72965" y="31108"/>
                                  <a:pt x="79422" y="29643"/>
                                  <a:pt x="85054" y="26437"/>
                                </a:cubicBezTo>
                                <a:cubicBezTo>
                                  <a:pt x="95724" y="20347"/>
                                  <a:pt x="104607" y="9220"/>
                                  <a:pt x="113720" y="1435"/>
                                </a:cubicBezTo>
                                <a:cubicBezTo>
                                  <a:pt x="106713" y="-1908"/>
                                  <a:pt x="95769" y="1618"/>
                                  <a:pt x="87161" y="1756"/>
                                </a:cubicBezTo>
                                <a:close/>
                              </a:path>
                            </a:pathLst>
                          </a:custGeom>
                          <a:solidFill>
                            <a:srgbClr val="4D5854"/>
                          </a:solidFill>
                          <a:ln w="4577" cap="flat">
                            <a:noFill/>
                            <a:prstDash val="solid"/>
                            <a:miter/>
                          </a:ln>
                        </p:spPr>
                        <p:txBody>
                          <a:bodyPr rtlCol="0" anchor="ctr"/>
                          <a:lstStyle/>
                          <a:p>
                            <a:endParaRPr lang="th-TH"/>
                          </a:p>
                        </p:txBody>
                      </p:sp>
                      <p:sp>
                        <p:nvSpPr>
                          <p:cNvPr id="4703" name="Freeform: Shape 4702">
                            <a:extLst>
                              <a:ext uri="{FF2B5EF4-FFF2-40B4-BE49-F238E27FC236}">
                                <a16:creationId xmlns:a16="http://schemas.microsoft.com/office/drawing/2014/main" id="{C9F7FE04-CCD4-45F4-8E11-6A1BAD25D540}"/>
                              </a:ext>
                            </a:extLst>
                          </p:cNvPr>
                          <p:cNvSpPr/>
                          <p:nvPr/>
                        </p:nvSpPr>
                        <p:spPr>
                          <a:xfrm>
                            <a:off x="8481137" y="103409"/>
                            <a:ext cx="91771" cy="80095"/>
                          </a:xfrm>
                          <a:custGeom>
                            <a:avLst/>
                            <a:gdLst>
                              <a:gd name="connsiteX0" fmla="*/ 52483 w 91771"/>
                              <a:gd name="connsiteY0" fmla="*/ 42343 h 80095"/>
                              <a:gd name="connsiteX1" fmla="*/ 91772 w 91771"/>
                              <a:gd name="connsiteY1" fmla="*/ 765 h 80095"/>
                              <a:gd name="connsiteX2" fmla="*/ 67136 w 91771"/>
                              <a:gd name="connsiteY2" fmla="*/ 7175 h 80095"/>
                              <a:gd name="connsiteX3" fmla="*/ 52666 w 91771"/>
                              <a:gd name="connsiteY3" fmla="*/ 9328 h 80095"/>
                              <a:gd name="connsiteX4" fmla="*/ 32884 w 91771"/>
                              <a:gd name="connsiteY4" fmla="*/ 12396 h 80095"/>
                              <a:gd name="connsiteX5" fmla="*/ 23405 w 91771"/>
                              <a:gd name="connsiteY5" fmla="*/ 16471 h 80095"/>
                              <a:gd name="connsiteX6" fmla="*/ 21574 w 91771"/>
                              <a:gd name="connsiteY6" fmla="*/ 25858 h 80095"/>
                              <a:gd name="connsiteX7" fmla="*/ 26199 w 91771"/>
                              <a:gd name="connsiteY7" fmla="*/ 30117 h 80095"/>
                              <a:gd name="connsiteX8" fmla="*/ 25145 w 91771"/>
                              <a:gd name="connsiteY8" fmla="*/ 43213 h 80095"/>
                              <a:gd name="connsiteX9" fmla="*/ 13927 w 91771"/>
                              <a:gd name="connsiteY9" fmla="*/ 51959 h 80095"/>
                              <a:gd name="connsiteX10" fmla="*/ 6875 w 91771"/>
                              <a:gd name="connsiteY10" fmla="*/ 80075 h 80095"/>
                              <a:gd name="connsiteX11" fmla="*/ 52483 w 91771"/>
                              <a:gd name="connsiteY11" fmla="*/ 42343 h 8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771" h="80095">
                                <a:moveTo>
                                  <a:pt x="52483" y="42343"/>
                                </a:moveTo>
                                <a:cubicBezTo>
                                  <a:pt x="67182" y="30025"/>
                                  <a:pt x="82156" y="17341"/>
                                  <a:pt x="91772" y="765"/>
                                </a:cubicBezTo>
                                <a:cubicBezTo>
                                  <a:pt x="83621" y="-2258"/>
                                  <a:pt x="75424" y="4474"/>
                                  <a:pt x="67136" y="7175"/>
                                </a:cubicBezTo>
                                <a:cubicBezTo>
                                  <a:pt x="62465" y="8686"/>
                                  <a:pt x="57520" y="8870"/>
                                  <a:pt x="52666" y="9328"/>
                                </a:cubicBezTo>
                                <a:cubicBezTo>
                                  <a:pt x="46026" y="9923"/>
                                  <a:pt x="39387" y="10930"/>
                                  <a:pt x="32884" y="12396"/>
                                </a:cubicBezTo>
                                <a:cubicBezTo>
                                  <a:pt x="29496" y="13174"/>
                                  <a:pt x="25970" y="14136"/>
                                  <a:pt x="23405" y="16471"/>
                                </a:cubicBezTo>
                                <a:cubicBezTo>
                                  <a:pt x="20841" y="18806"/>
                                  <a:pt x="19605" y="22973"/>
                                  <a:pt x="21574" y="25858"/>
                                </a:cubicBezTo>
                                <a:cubicBezTo>
                                  <a:pt x="22764" y="27598"/>
                                  <a:pt x="24825" y="28560"/>
                                  <a:pt x="26199" y="30117"/>
                                </a:cubicBezTo>
                                <a:cubicBezTo>
                                  <a:pt x="29358" y="33689"/>
                                  <a:pt x="28168" y="39504"/>
                                  <a:pt x="25145" y="43213"/>
                                </a:cubicBezTo>
                                <a:cubicBezTo>
                                  <a:pt x="22123" y="46877"/>
                                  <a:pt x="17773" y="49166"/>
                                  <a:pt x="13927" y="51959"/>
                                </a:cubicBezTo>
                                <a:cubicBezTo>
                                  <a:pt x="8386" y="56035"/>
                                  <a:pt x="-9793" y="78106"/>
                                  <a:pt x="6875" y="80075"/>
                                </a:cubicBezTo>
                                <a:cubicBezTo>
                                  <a:pt x="15712" y="81037"/>
                                  <a:pt x="45568" y="48113"/>
                                  <a:pt x="52483" y="42343"/>
                                </a:cubicBezTo>
                                <a:close/>
                              </a:path>
                            </a:pathLst>
                          </a:custGeom>
                          <a:solidFill>
                            <a:srgbClr val="646C69"/>
                          </a:solidFill>
                          <a:ln w="4577" cap="flat">
                            <a:noFill/>
                            <a:prstDash val="solid"/>
                            <a:miter/>
                          </a:ln>
                        </p:spPr>
                        <p:txBody>
                          <a:bodyPr rtlCol="0" anchor="ctr"/>
                          <a:lstStyle/>
                          <a:p>
                            <a:endParaRPr lang="th-TH"/>
                          </a:p>
                        </p:txBody>
                      </p:sp>
                      <p:sp>
                        <p:nvSpPr>
                          <p:cNvPr id="4704" name="Freeform: Shape 4703">
                            <a:extLst>
                              <a:ext uri="{FF2B5EF4-FFF2-40B4-BE49-F238E27FC236}">
                                <a16:creationId xmlns:a16="http://schemas.microsoft.com/office/drawing/2014/main" id="{DBC53408-9884-4DC7-BAC1-8E1AD13870AA}"/>
                              </a:ext>
                            </a:extLst>
                          </p:cNvPr>
                          <p:cNvSpPr/>
                          <p:nvPr/>
                        </p:nvSpPr>
                        <p:spPr>
                          <a:xfrm>
                            <a:off x="8438511" y="77598"/>
                            <a:ext cx="150745" cy="15127"/>
                          </a:xfrm>
                          <a:custGeom>
                            <a:avLst/>
                            <a:gdLst>
                              <a:gd name="connsiteX0" fmla="*/ 85950 w 150745"/>
                              <a:gd name="connsiteY0" fmla="*/ 11052 h 15127"/>
                              <a:gd name="connsiteX1" fmla="*/ 38510 w 150745"/>
                              <a:gd name="connsiteY1" fmla="*/ 1390 h 15127"/>
                              <a:gd name="connsiteX2" fmla="*/ 0 w 150745"/>
                              <a:gd name="connsiteY2" fmla="*/ 11235 h 15127"/>
                              <a:gd name="connsiteX3" fmla="*/ 29902 w 150745"/>
                              <a:gd name="connsiteY3" fmla="*/ 7939 h 15127"/>
                              <a:gd name="connsiteX4" fmla="*/ 24040 w 150745"/>
                              <a:gd name="connsiteY4" fmla="*/ 7160 h 15127"/>
                              <a:gd name="connsiteX5" fmla="*/ 123316 w 150745"/>
                              <a:gd name="connsiteY5" fmla="*/ 9999 h 15127"/>
                              <a:gd name="connsiteX6" fmla="*/ 150745 w 150745"/>
                              <a:gd name="connsiteY6" fmla="*/ 15128 h 15127"/>
                              <a:gd name="connsiteX7" fmla="*/ 85950 w 150745"/>
                              <a:gd name="connsiteY7" fmla="*/ 1105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745" h="15127">
                                <a:moveTo>
                                  <a:pt x="85950" y="11052"/>
                                </a:moveTo>
                                <a:cubicBezTo>
                                  <a:pt x="69786" y="10274"/>
                                  <a:pt x="54354" y="4596"/>
                                  <a:pt x="38510" y="1390"/>
                                </a:cubicBezTo>
                                <a:cubicBezTo>
                                  <a:pt x="24636" y="-1403"/>
                                  <a:pt x="7327" y="-853"/>
                                  <a:pt x="0" y="11235"/>
                                </a:cubicBezTo>
                                <a:cubicBezTo>
                                  <a:pt x="9982" y="10137"/>
                                  <a:pt x="19965" y="9038"/>
                                  <a:pt x="29902" y="7939"/>
                                </a:cubicBezTo>
                                <a:cubicBezTo>
                                  <a:pt x="28299" y="6611"/>
                                  <a:pt x="25918" y="6290"/>
                                  <a:pt x="24040" y="7160"/>
                                </a:cubicBezTo>
                                <a:cubicBezTo>
                                  <a:pt x="57148" y="8122"/>
                                  <a:pt x="90209" y="9038"/>
                                  <a:pt x="123316" y="9999"/>
                                </a:cubicBezTo>
                                <a:cubicBezTo>
                                  <a:pt x="132932" y="10274"/>
                                  <a:pt x="142228" y="13067"/>
                                  <a:pt x="150745" y="15128"/>
                                </a:cubicBezTo>
                                <a:cubicBezTo>
                                  <a:pt x="134031" y="2215"/>
                                  <a:pt x="105778" y="12014"/>
                                  <a:pt x="85950" y="11052"/>
                                </a:cubicBezTo>
                                <a:close/>
                              </a:path>
                            </a:pathLst>
                          </a:custGeom>
                          <a:solidFill>
                            <a:srgbClr val="21302C"/>
                          </a:solidFill>
                          <a:ln w="4577" cap="flat">
                            <a:noFill/>
                            <a:prstDash val="solid"/>
                            <a:miter/>
                          </a:ln>
                        </p:spPr>
                        <p:txBody>
                          <a:bodyPr rtlCol="0" anchor="ctr"/>
                          <a:lstStyle/>
                          <a:p>
                            <a:endParaRPr lang="th-TH"/>
                          </a:p>
                        </p:txBody>
                      </p:sp>
                      <p:sp>
                        <p:nvSpPr>
                          <p:cNvPr id="4705" name="Freeform: Shape 4704">
                            <a:extLst>
                              <a:ext uri="{FF2B5EF4-FFF2-40B4-BE49-F238E27FC236}">
                                <a16:creationId xmlns:a16="http://schemas.microsoft.com/office/drawing/2014/main" id="{4FED2CB8-A078-4EC0-AD9F-12FB0109986C}"/>
                              </a:ext>
                            </a:extLst>
                          </p:cNvPr>
                          <p:cNvSpPr/>
                          <p:nvPr/>
                        </p:nvSpPr>
                        <p:spPr>
                          <a:xfrm>
                            <a:off x="8434298" y="135427"/>
                            <a:ext cx="95429" cy="12931"/>
                          </a:xfrm>
                          <a:custGeom>
                            <a:avLst/>
                            <a:gdLst>
                              <a:gd name="connsiteX0" fmla="*/ 46433 w 95429"/>
                              <a:gd name="connsiteY0" fmla="*/ 801 h 12931"/>
                              <a:gd name="connsiteX1" fmla="*/ 0 w 95429"/>
                              <a:gd name="connsiteY1" fmla="*/ 8723 h 12931"/>
                              <a:gd name="connsiteX2" fmla="*/ 43136 w 95429"/>
                              <a:gd name="connsiteY2" fmla="*/ 4281 h 12931"/>
                              <a:gd name="connsiteX3" fmla="*/ 83799 w 95429"/>
                              <a:gd name="connsiteY3" fmla="*/ 9272 h 12931"/>
                              <a:gd name="connsiteX4" fmla="*/ 95429 w 95429"/>
                              <a:gd name="connsiteY4" fmla="*/ 12203 h 12931"/>
                              <a:gd name="connsiteX5" fmla="*/ 46433 w 95429"/>
                              <a:gd name="connsiteY5" fmla="*/ 801 h 1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429" h="12931">
                                <a:moveTo>
                                  <a:pt x="46433" y="801"/>
                                </a:moveTo>
                                <a:cubicBezTo>
                                  <a:pt x="30497" y="-1077"/>
                                  <a:pt x="13371" y="-115"/>
                                  <a:pt x="0" y="8723"/>
                                </a:cubicBezTo>
                                <a:cubicBezTo>
                                  <a:pt x="14379" y="7257"/>
                                  <a:pt x="28757" y="5792"/>
                                  <a:pt x="43136" y="4281"/>
                                </a:cubicBezTo>
                                <a:cubicBezTo>
                                  <a:pt x="57010" y="2861"/>
                                  <a:pt x="72076" y="1717"/>
                                  <a:pt x="83799" y="9272"/>
                                </a:cubicBezTo>
                                <a:cubicBezTo>
                                  <a:pt x="87965" y="11928"/>
                                  <a:pt x="90988" y="14126"/>
                                  <a:pt x="95429" y="12203"/>
                                </a:cubicBezTo>
                                <a:cubicBezTo>
                                  <a:pt x="86729" y="2724"/>
                                  <a:pt x="59758" y="2358"/>
                                  <a:pt x="46433" y="801"/>
                                </a:cubicBezTo>
                                <a:close/>
                              </a:path>
                            </a:pathLst>
                          </a:custGeom>
                          <a:solidFill>
                            <a:srgbClr val="21302C"/>
                          </a:solidFill>
                          <a:ln w="4577" cap="flat">
                            <a:noFill/>
                            <a:prstDash val="solid"/>
                            <a:miter/>
                          </a:ln>
                        </p:spPr>
                        <p:txBody>
                          <a:bodyPr rtlCol="0" anchor="ctr"/>
                          <a:lstStyle/>
                          <a:p>
                            <a:endParaRPr lang="th-TH"/>
                          </a:p>
                        </p:txBody>
                      </p:sp>
                    </p:grpSp>
                  </p:grpSp>
                </p:grpSp>
              </p:grpSp>
            </p:grpSp>
            <p:grpSp>
              <p:nvGrpSpPr>
                <p:cNvPr id="4603" name="Graphic 3512">
                  <a:extLst>
                    <a:ext uri="{FF2B5EF4-FFF2-40B4-BE49-F238E27FC236}">
                      <a16:creationId xmlns:a16="http://schemas.microsoft.com/office/drawing/2014/main" id="{077370B7-4554-428B-8A01-4B5536C98597}"/>
                    </a:ext>
                  </a:extLst>
                </p:cNvPr>
                <p:cNvGrpSpPr/>
                <p:nvPr/>
              </p:nvGrpSpPr>
              <p:grpSpPr>
                <a:xfrm>
                  <a:off x="8382844" y="3094962"/>
                  <a:ext cx="925152" cy="941584"/>
                  <a:chOff x="4692675" y="4122640"/>
                  <a:chExt cx="2271848" cy="2312200"/>
                </a:xfrm>
              </p:grpSpPr>
              <p:grpSp>
                <p:nvGrpSpPr>
                  <p:cNvPr id="4625" name="Graphic 3512">
                    <a:extLst>
                      <a:ext uri="{FF2B5EF4-FFF2-40B4-BE49-F238E27FC236}">
                        <a16:creationId xmlns:a16="http://schemas.microsoft.com/office/drawing/2014/main" id="{DA5BA188-1117-4894-A86C-470206C80131}"/>
                      </a:ext>
                    </a:extLst>
                  </p:cNvPr>
                  <p:cNvGrpSpPr/>
                  <p:nvPr/>
                </p:nvGrpSpPr>
                <p:grpSpPr>
                  <a:xfrm>
                    <a:off x="4692675" y="4122640"/>
                    <a:ext cx="2271848" cy="2312200"/>
                    <a:chOff x="4692675" y="4122640"/>
                    <a:chExt cx="2271848" cy="2312200"/>
                  </a:xfrm>
                  <a:solidFill>
                    <a:srgbClr val="938F50"/>
                  </a:solidFill>
                </p:grpSpPr>
                <p:pic>
                  <p:nvPicPr>
                    <p:cNvPr id="4644" name="Picture 4643">
                      <a:extLst>
                        <a:ext uri="{FF2B5EF4-FFF2-40B4-BE49-F238E27FC236}">
                          <a16:creationId xmlns:a16="http://schemas.microsoft.com/office/drawing/2014/main" id="{441D2750-5962-4FF7-8996-47AF406DFAA1}"/>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4645" name="Picture 4644">
                      <a:extLst>
                        <a:ext uri="{FF2B5EF4-FFF2-40B4-BE49-F238E27FC236}">
                          <a16:creationId xmlns:a16="http://schemas.microsoft.com/office/drawing/2014/main" id="{1B56CD95-B916-4952-BAF2-0866DDC65464}"/>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4646" name="Picture 4645">
                      <a:extLst>
                        <a:ext uri="{FF2B5EF4-FFF2-40B4-BE49-F238E27FC236}">
                          <a16:creationId xmlns:a16="http://schemas.microsoft.com/office/drawing/2014/main" id="{32448FBA-70FA-4422-A535-A8B87D79FF20}"/>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4647" name="Picture 4646">
                      <a:extLst>
                        <a:ext uri="{FF2B5EF4-FFF2-40B4-BE49-F238E27FC236}">
                          <a16:creationId xmlns:a16="http://schemas.microsoft.com/office/drawing/2014/main" id="{586CE0F9-65CC-4B6B-8E70-AC815389BEC3}"/>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4648" name="Picture 4647">
                      <a:extLst>
                        <a:ext uri="{FF2B5EF4-FFF2-40B4-BE49-F238E27FC236}">
                          <a16:creationId xmlns:a16="http://schemas.microsoft.com/office/drawing/2014/main" id="{810354CF-7719-49AA-B817-C191E3EBD780}"/>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4649" name="Picture 4648">
                      <a:extLst>
                        <a:ext uri="{FF2B5EF4-FFF2-40B4-BE49-F238E27FC236}">
                          <a16:creationId xmlns:a16="http://schemas.microsoft.com/office/drawing/2014/main" id="{FD51EB20-CAFC-445D-9E42-AAF94E52153C}"/>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4650" name="Picture 4649">
                      <a:extLst>
                        <a:ext uri="{FF2B5EF4-FFF2-40B4-BE49-F238E27FC236}">
                          <a16:creationId xmlns:a16="http://schemas.microsoft.com/office/drawing/2014/main" id="{FC802178-1A4A-4A7E-8F9A-255F33AB5478}"/>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4651" name="Picture 4650">
                      <a:extLst>
                        <a:ext uri="{FF2B5EF4-FFF2-40B4-BE49-F238E27FC236}">
                          <a16:creationId xmlns:a16="http://schemas.microsoft.com/office/drawing/2014/main" id="{58A58ECA-5B79-4DE3-8618-3B6A9A407157}"/>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4652" name="Picture 4651">
                      <a:extLst>
                        <a:ext uri="{FF2B5EF4-FFF2-40B4-BE49-F238E27FC236}">
                          <a16:creationId xmlns:a16="http://schemas.microsoft.com/office/drawing/2014/main" id="{0AABE4AB-795C-4E4E-A708-F3C5222686D4}"/>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4653" name="Picture 4652">
                      <a:extLst>
                        <a:ext uri="{FF2B5EF4-FFF2-40B4-BE49-F238E27FC236}">
                          <a16:creationId xmlns:a16="http://schemas.microsoft.com/office/drawing/2014/main" id="{732E0853-FA86-4348-9AE7-A2178737570E}"/>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4654" name="Picture 4653">
                      <a:extLst>
                        <a:ext uri="{FF2B5EF4-FFF2-40B4-BE49-F238E27FC236}">
                          <a16:creationId xmlns:a16="http://schemas.microsoft.com/office/drawing/2014/main" id="{3343C019-22EE-4EA2-937B-2696A2CFA219}"/>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4655" name="Picture 4654">
                      <a:extLst>
                        <a:ext uri="{FF2B5EF4-FFF2-40B4-BE49-F238E27FC236}">
                          <a16:creationId xmlns:a16="http://schemas.microsoft.com/office/drawing/2014/main" id="{A447A9DC-0B0B-4E03-8A0A-FDDA11541BD4}"/>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4656" name="Picture 4655">
                      <a:extLst>
                        <a:ext uri="{FF2B5EF4-FFF2-40B4-BE49-F238E27FC236}">
                          <a16:creationId xmlns:a16="http://schemas.microsoft.com/office/drawing/2014/main" id="{7D70588B-376F-49A4-AE6A-F8A20219BC51}"/>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4657" name="Picture 4656">
                      <a:extLst>
                        <a:ext uri="{FF2B5EF4-FFF2-40B4-BE49-F238E27FC236}">
                          <a16:creationId xmlns:a16="http://schemas.microsoft.com/office/drawing/2014/main" id="{4B81A1A2-ECC4-4005-950C-20CDD140BE8C}"/>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4658" name="Picture 4657">
                      <a:extLst>
                        <a:ext uri="{FF2B5EF4-FFF2-40B4-BE49-F238E27FC236}">
                          <a16:creationId xmlns:a16="http://schemas.microsoft.com/office/drawing/2014/main" id="{B68FCA54-19CD-4E14-B7D0-F080F9D3B7E1}"/>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4659" name="Picture 4658">
                      <a:extLst>
                        <a:ext uri="{FF2B5EF4-FFF2-40B4-BE49-F238E27FC236}">
                          <a16:creationId xmlns:a16="http://schemas.microsoft.com/office/drawing/2014/main" id="{7522EC5F-1DBB-4888-9EFE-8AA304D59FF8}"/>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4660" name="Picture 4659">
                      <a:extLst>
                        <a:ext uri="{FF2B5EF4-FFF2-40B4-BE49-F238E27FC236}">
                          <a16:creationId xmlns:a16="http://schemas.microsoft.com/office/drawing/2014/main" id="{0C316869-9B86-4836-A893-58102618452D}"/>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4661" name="Picture 4660">
                      <a:extLst>
                        <a:ext uri="{FF2B5EF4-FFF2-40B4-BE49-F238E27FC236}">
                          <a16:creationId xmlns:a16="http://schemas.microsoft.com/office/drawing/2014/main" id="{57D7EF64-9140-4D6B-8766-0116C1B9EE29}"/>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4662" name="Picture 4661">
                      <a:extLst>
                        <a:ext uri="{FF2B5EF4-FFF2-40B4-BE49-F238E27FC236}">
                          <a16:creationId xmlns:a16="http://schemas.microsoft.com/office/drawing/2014/main" id="{F19E027D-FD3D-4877-A8AF-198D8AE7D91E}"/>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4663" name="Picture 4662">
                      <a:extLst>
                        <a:ext uri="{FF2B5EF4-FFF2-40B4-BE49-F238E27FC236}">
                          <a16:creationId xmlns:a16="http://schemas.microsoft.com/office/drawing/2014/main" id="{1A3BB692-07F4-4640-961E-E3778B1AF8B7}"/>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4664" name="Picture 4663">
                      <a:extLst>
                        <a:ext uri="{FF2B5EF4-FFF2-40B4-BE49-F238E27FC236}">
                          <a16:creationId xmlns:a16="http://schemas.microsoft.com/office/drawing/2014/main" id="{12802A3C-9D96-4255-8290-3847FB5614A7}"/>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4665" name="Picture 4664">
                      <a:extLst>
                        <a:ext uri="{FF2B5EF4-FFF2-40B4-BE49-F238E27FC236}">
                          <a16:creationId xmlns:a16="http://schemas.microsoft.com/office/drawing/2014/main" id="{9A2E06DC-6510-4800-A51F-EA44CC146923}"/>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4666" name="Picture 4665">
                      <a:extLst>
                        <a:ext uri="{FF2B5EF4-FFF2-40B4-BE49-F238E27FC236}">
                          <a16:creationId xmlns:a16="http://schemas.microsoft.com/office/drawing/2014/main" id="{525DB8CD-032F-4DCE-B730-51D1B5E5C71B}"/>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4667" name="Picture 4666">
                      <a:extLst>
                        <a:ext uri="{FF2B5EF4-FFF2-40B4-BE49-F238E27FC236}">
                          <a16:creationId xmlns:a16="http://schemas.microsoft.com/office/drawing/2014/main" id="{E47C2726-E2D6-4BCF-8D6C-02DBF1B1E7AC}"/>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4668" name="Picture 4667">
                      <a:extLst>
                        <a:ext uri="{FF2B5EF4-FFF2-40B4-BE49-F238E27FC236}">
                          <a16:creationId xmlns:a16="http://schemas.microsoft.com/office/drawing/2014/main" id="{6CDBD43C-5957-49F2-A4A8-88F3C898B14B}"/>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4669" name="Graphic 3512">
                      <a:extLst>
                        <a:ext uri="{FF2B5EF4-FFF2-40B4-BE49-F238E27FC236}">
                          <a16:creationId xmlns:a16="http://schemas.microsoft.com/office/drawing/2014/main" id="{2DD5DC60-60BA-41C1-B546-70347F4F2DBE}"/>
                        </a:ext>
                      </a:extLst>
                    </p:cNvPr>
                    <p:cNvGrpSpPr/>
                    <p:nvPr/>
                  </p:nvGrpSpPr>
                  <p:grpSpPr>
                    <a:xfrm>
                      <a:off x="5088130" y="4659329"/>
                      <a:ext cx="1028989" cy="1004778"/>
                      <a:chOff x="5088130" y="4659329"/>
                      <a:chExt cx="1028989" cy="1004778"/>
                    </a:xfrm>
                    <a:solidFill>
                      <a:srgbClr val="938F50"/>
                    </a:solidFill>
                  </p:grpSpPr>
                  <p:pic>
                    <p:nvPicPr>
                      <p:cNvPr id="4670" name="Picture 4669">
                        <a:extLst>
                          <a:ext uri="{FF2B5EF4-FFF2-40B4-BE49-F238E27FC236}">
                            <a16:creationId xmlns:a16="http://schemas.microsoft.com/office/drawing/2014/main" id="{806EF751-F193-4EC1-8172-E9543C6C6B34}"/>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4671" name="Freeform: Shape 4670">
                        <a:extLst>
                          <a:ext uri="{FF2B5EF4-FFF2-40B4-BE49-F238E27FC236}">
                            <a16:creationId xmlns:a16="http://schemas.microsoft.com/office/drawing/2014/main" id="{A3B102F4-826D-4CA4-A80B-CDD1A999F428}"/>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4672" name="Picture 4671">
                        <a:extLst>
                          <a:ext uri="{FF2B5EF4-FFF2-40B4-BE49-F238E27FC236}">
                            <a16:creationId xmlns:a16="http://schemas.microsoft.com/office/drawing/2014/main" id="{3773B99C-683E-4AF6-AD20-409577B992D0}"/>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4673" name="Picture 4672">
                        <a:extLst>
                          <a:ext uri="{FF2B5EF4-FFF2-40B4-BE49-F238E27FC236}">
                            <a16:creationId xmlns:a16="http://schemas.microsoft.com/office/drawing/2014/main" id="{77144803-C380-4F41-88CE-51B35F7731C2}"/>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4674" name="Freeform: Shape 4673">
                        <a:extLst>
                          <a:ext uri="{FF2B5EF4-FFF2-40B4-BE49-F238E27FC236}">
                            <a16:creationId xmlns:a16="http://schemas.microsoft.com/office/drawing/2014/main" id="{07D45DA8-F6FF-48D5-9C83-A4406B069D13}"/>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4675" name="Picture 4674">
                        <a:extLst>
                          <a:ext uri="{FF2B5EF4-FFF2-40B4-BE49-F238E27FC236}">
                            <a16:creationId xmlns:a16="http://schemas.microsoft.com/office/drawing/2014/main" id="{BAD481C3-2F46-41DA-817A-0555C9D13E78}"/>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4676" name="Picture 4675">
                        <a:extLst>
                          <a:ext uri="{FF2B5EF4-FFF2-40B4-BE49-F238E27FC236}">
                            <a16:creationId xmlns:a16="http://schemas.microsoft.com/office/drawing/2014/main" id="{E7612558-DAC9-4A42-9C39-596E1159ECC8}"/>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4677" name="Picture 4676">
                        <a:extLst>
                          <a:ext uri="{FF2B5EF4-FFF2-40B4-BE49-F238E27FC236}">
                            <a16:creationId xmlns:a16="http://schemas.microsoft.com/office/drawing/2014/main" id="{4AE8D497-D636-448C-B6A4-F951F5994008}"/>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4678" name="Picture 4677">
                        <a:extLst>
                          <a:ext uri="{FF2B5EF4-FFF2-40B4-BE49-F238E27FC236}">
                            <a16:creationId xmlns:a16="http://schemas.microsoft.com/office/drawing/2014/main" id="{D8005F0E-03FA-4C91-B227-E542BD99029A}"/>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4679" name="Picture 4678">
                        <a:extLst>
                          <a:ext uri="{FF2B5EF4-FFF2-40B4-BE49-F238E27FC236}">
                            <a16:creationId xmlns:a16="http://schemas.microsoft.com/office/drawing/2014/main" id="{423C4177-4EBC-46C6-9F37-DBFFABBCD37B}"/>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4680" name="Picture 4679">
                        <a:extLst>
                          <a:ext uri="{FF2B5EF4-FFF2-40B4-BE49-F238E27FC236}">
                            <a16:creationId xmlns:a16="http://schemas.microsoft.com/office/drawing/2014/main" id="{53A28275-5B4C-4B30-A9EB-E2A15B8B976A}"/>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4681" name="Picture 4680">
                        <a:extLst>
                          <a:ext uri="{FF2B5EF4-FFF2-40B4-BE49-F238E27FC236}">
                            <a16:creationId xmlns:a16="http://schemas.microsoft.com/office/drawing/2014/main" id="{41997BB6-FC0F-4344-AB7F-FBA82F89FCCD}"/>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4682" name="Picture 4681">
                        <a:extLst>
                          <a:ext uri="{FF2B5EF4-FFF2-40B4-BE49-F238E27FC236}">
                            <a16:creationId xmlns:a16="http://schemas.microsoft.com/office/drawing/2014/main" id="{3C5D9F3A-EFA5-4496-BA8D-2BA6244E7377}"/>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4683" name="Picture 4682">
                        <a:extLst>
                          <a:ext uri="{FF2B5EF4-FFF2-40B4-BE49-F238E27FC236}">
                            <a16:creationId xmlns:a16="http://schemas.microsoft.com/office/drawing/2014/main" id="{33AEC672-FB40-4A5D-8743-4C2332E33950}"/>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4684" name="Picture 4683">
                        <a:extLst>
                          <a:ext uri="{FF2B5EF4-FFF2-40B4-BE49-F238E27FC236}">
                            <a16:creationId xmlns:a16="http://schemas.microsoft.com/office/drawing/2014/main" id="{50C6E2AA-0F23-4F38-8B63-E6E839776055}"/>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4685" name="Picture 4684">
                        <a:extLst>
                          <a:ext uri="{FF2B5EF4-FFF2-40B4-BE49-F238E27FC236}">
                            <a16:creationId xmlns:a16="http://schemas.microsoft.com/office/drawing/2014/main" id="{37F0F038-7DEC-4D32-9C86-2BF71C309A1A}"/>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4686" name="Picture 4685">
                        <a:extLst>
                          <a:ext uri="{FF2B5EF4-FFF2-40B4-BE49-F238E27FC236}">
                            <a16:creationId xmlns:a16="http://schemas.microsoft.com/office/drawing/2014/main" id="{C8C66105-ACF7-4E0D-ACBF-106F92BDE2F9}"/>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4626" name="Freeform: Shape 4625">
                    <a:extLst>
                      <a:ext uri="{FF2B5EF4-FFF2-40B4-BE49-F238E27FC236}">
                        <a16:creationId xmlns:a16="http://schemas.microsoft.com/office/drawing/2014/main" id="{59D296D7-802E-4055-9400-4408FDFF090E}"/>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4627" name="Freeform: Shape 4626">
                    <a:extLst>
                      <a:ext uri="{FF2B5EF4-FFF2-40B4-BE49-F238E27FC236}">
                        <a16:creationId xmlns:a16="http://schemas.microsoft.com/office/drawing/2014/main" id="{BADA9BDC-44B8-47E2-8277-4BA657019C82}"/>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4628" name="Freeform: Shape 4627">
                    <a:extLst>
                      <a:ext uri="{FF2B5EF4-FFF2-40B4-BE49-F238E27FC236}">
                        <a16:creationId xmlns:a16="http://schemas.microsoft.com/office/drawing/2014/main" id="{F5D8A345-0C96-40B8-9C38-1586FCB6ECD2}"/>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4629" name="Freeform: Shape 4628">
                    <a:extLst>
                      <a:ext uri="{FF2B5EF4-FFF2-40B4-BE49-F238E27FC236}">
                        <a16:creationId xmlns:a16="http://schemas.microsoft.com/office/drawing/2014/main" id="{1B71258D-5EBE-4778-9B84-2C4E05802BFA}"/>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4630" name="Freeform: Shape 4629">
                    <a:extLst>
                      <a:ext uri="{FF2B5EF4-FFF2-40B4-BE49-F238E27FC236}">
                        <a16:creationId xmlns:a16="http://schemas.microsoft.com/office/drawing/2014/main" id="{53E21DE6-9F0D-479D-9130-B6DD7BE7CE82}"/>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4631" name="Freeform: Shape 4630">
                    <a:extLst>
                      <a:ext uri="{FF2B5EF4-FFF2-40B4-BE49-F238E27FC236}">
                        <a16:creationId xmlns:a16="http://schemas.microsoft.com/office/drawing/2014/main" id="{E750F8B0-B300-443D-B144-E979BA766FAD}"/>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4632" name="Freeform: Shape 4631">
                    <a:extLst>
                      <a:ext uri="{FF2B5EF4-FFF2-40B4-BE49-F238E27FC236}">
                        <a16:creationId xmlns:a16="http://schemas.microsoft.com/office/drawing/2014/main" id="{6D2B1BF5-E9F2-4F50-A567-F3033AED40CC}"/>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4633" name="Freeform: Shape 4632">
                    <a:extLst>
                      <a:ext uri="{FF2B5EF4-FFF2-40B4-BE49-F238E27FC236}">
                        <a16:creationId xmlns:a16="http://schemas.microsoft.com/office/drawing/2014/main" id="{3F4EC7B6-7230-4920-BB1F-26728C17D357}"/>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4634" name="Freeform: Shape 4633">
                    <a:extLst>
                      <a:ext uri="{FF2B5EF4-FFF2-40B4-BE49-F238E27FC236}">
                        <a16:creationId xmlns:a16="http://schemas.microsoft.com/office/drawing/2014/main" id="{59C8744A-2B9E-4721-BE2A-23B04CE7B4E2}"/>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4635" name="Freeform: Shape 4634">
                    <a:extLst>
                      <a:ext uri="{FF2B5EF4-FFF2-40B4-BE49-F238E27FC236}">
                        <a16:creationId xmlns:a16="http://schemas.microsoft.com/office/drawing/2014/main" id="{8111CB4B-0ED5-4368-90E8-C89B20F52F4C}"/>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4636" name="Freeform: Shape 4635">
                    <a:extLst>
                      <a:ext uri="{FF2B5EF4-FFF2-40B4-BE49-F238E27FC236}">
                        <a16:creationId xmlns:a16="http://schemas.microsoft.com/office/drawing/2014/main" id="{CCFAD0A8-0F02-44CF-96AA-E50480EB3881}"/>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4637" name="Freeform: Shape 4636">
                    <a:extLst>
                      <a:ext uri="{FF2B5EF4-FFF2-40B4-BE49-F238E27FC236}">
                        <a16:creationId xmlns:a16="http://schemas.microsoft.com/office/drawing/2014/main" id="{767F470A-B5DC-4D49-97B2-F2BDB2070F50}"/>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4638" name="Freeform: Shape 4637">
                    <a:extLst>
                      <a:ext uri="{FF2B5EF4-FFF2-40B4-BE49-F238E27FC236}">
                        <a16:creationId xmlns:a16="http://schemas.microsoft.com/office/drawing/2014/main" id="{EC1AF7B7-C023-4A76-8997-F68074C02B9E}"/>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4639" name="Freeform: Shape 4638">
                    <a:extLst>
                      <a:ext uri="{FF2B5EF4-FFF2-40B4-BE49-F238E27FC236}">
                        <a16:creationId xmlns:a16="http://schemas.microsoft.com/office/drawing/2014/main" id="{9605956A-DA26-4C64-8EA4-1AD4F6EADBAD}"/>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4640" name="Freeform: Shape 4639">
                    <a:extLst>
                      <a:ext uri="{FF2B5EF4-FFF2-40B4-BE49-F238E27FC236}">
                        <a16:creationId xmlns:a16="http://schemas.microsoft.com/office/drawing/2014/main" id="{807F7BEA-DF03-4402-BE13-963852DC500A}"/>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4641" name="Freeform: Shape 4640">
                    <a:extLst>
                      <a:ext uri="{FF2B5EF4-FFF2-40B4-BE49-F238E27FC236}">
                        <a16:creationId xmlns:a16="http://schemas.microsoft.com/office/drawing/2014/main" id="{E078B104-06D5-4EAB-A8E4-915F3E100E1B}"/>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4642" name="Freeform: Shape 4641">
                    <a:extLst>
                      <a:ext uri="{FF2B5EF4-FFF2-40B4-BE49-F238E27FC236}">
                        <a16:creationId xmlns:a16="http://schemas.microsoft.com/office/drawing/2014/main" id="{C53435A1-5CFF-4DC1-BCD3-27771B8A8D3D}"/>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4643" name="Freeform: Shape 4642">
                    <a:extLst>
                      <a:ext uri="{FF2B5EF4-FFF2-40B4-BE49-F238E27FC236}">
                        <a16:creationId xmlns:a16="http://schemas.microsoft.com/office/drawing/2014/main" id="{EB8FCA78-CC3B-4FE3-A804-D9E2A4DB781A}"/>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4604" name="Graphic 4">
                  <a:extLst>
                    <a:ext uri="{FF2B5EF4-FFF2-40B4-BE49-F238E27FC236}">
                      <a16:creationId xmlns:a16="http://schemas.microsoft.com/office/drawing/2014/main" id="{E894E7CB-D37B-471C-BBDB-ED83FDC12601}"/>
                    </a:ext>
                  </a:extLst>
                </p:cNvPr>
                <p:cNvGrpSpPr/>
                <p:nvPr/>
              </p:nvGrpSpPr>
              <p:grpSpPr>
                <a:xfrm rot="7853471">
                  <a:off x="10104080" y="2235910"/>
                  <a:ext cx="665401" cy="886578"/>
                  <a:chOff x="8094246" y="2638689"/>
                  <a:chExt cx="1625594" cy="2165933"/>
                </a:xfrm>
              </p:grpSpPr>
              <p:pic>
                <p:nvPicPr>
                  <p:cNvPr id="4605" name="Picture 4604">
                    <a:extLst>
                      <a:ext uri="{FF2B5EF4-FFF2-40B4-BE49-F238E27FC236}">
                        <a16:creationId xmlns:a16="http://schemas.microsoft.com/office/drawing/2014/main" id="{C8F25972-A7AD-4BD7-8773-C75DEF9139A0}"/>
                      </a:ext>
                    </a:extLst>
                  </p:cNvPr>
                  <p:cNvPicPr>
                    <a:picLocks noChangeAspect="1"/>
                  </p:cNvPicPr>
                  <p:nvPr/>
                </p:nvPicPr>
                <p:blipFill>
                  <a:blip r:embed="rId91"/>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4606" name="Picture 4605">
                    <a:extLst>
                      <a:ext uri="{FF2B5EF4-FFF2-40B4-BE49-F238E27FC236}">
                        <a16:creationId xmlns:a16="http://schemas.microsoft.com/office/drawing/2014/main" id="{83567597-047F-4218-A962-63B81C950708}"/>
                      </a:ext>
                    </a:extLst>
                  </p:cNvPr>
                  <p:cNvPicPr>
                    <a:picLocks noChangeAspect="1"/>
                  </p:cNvPicPr>
                  <p:nvPr/>
                </p:nvPicPr>
                <p:blipFill>
                  <a:blip r:embed="rId92"/>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4607" name="Picture 4606">
                    <a:extLst>
                      <a:ext uri="{FF2B5EF4-FFF2-40B4-BE49-F238E27FC236}">
                        <a16:creationId xmlns:a16="http://schemas.microsoft.com/office/drawing/2014/main" id="{CB4E134B-23B3-4D9F-BC5C-47232730415D}"/>
                      </a:ext>
                    </a:extLst>
                  </p:cNvPr>
                  <p:cNvPicPr>
                    <a:picLocks noChangeAspect="1"/>
                  </p:cNvPicPr>
                  <p:nvPr/>
                </p:nvPicPr>
                <p:blipFill>
                  <a:blip r:embed="rId93"/>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4608" name="Picture 4607">
                    <a:extLst>
                      <a:ext uri="{FF2B5EF4-FFF2-40B4-BE49-F238E27FC236}">
                        <a16:creationId xmlns:a16="http://schemas.microsoft.com/office/drawing/2014/main" id="{540296F4-2643-4B92-BEC4-B162DAE8D653}"/>
                      </a:ext>
                    </a:extLst>
                  </p:cNvPr>
                  <p:cNvPicPr>
                    <a:picLocks noChangeAspect="1"/>
                  </p:cNvPicPr>
                  <p:nvPr/>
                </p:nvPicPr>
                <p:blipFill>
                  <a:blip r:embed="rId94"/>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4609" name="Graphic 4">
                    <a:extLst>
                      <a:ext uri="{FF2B5EF4-FFF2-40B4-BE49-F238E27FC236}">
                        <a16:creationId xmlns:a16="http://schemas.microsoft.com/office/drawing/2014/main" id="{7EC8914E-BD4D-4709-897D-A6E0DEB6C970}"/>
                      </a:ext>
                    </a:extLst>
                  </p:cNvPr>
                  <p:cNvGrpSpPr/>
                  <p:nvPr/>
                </p:nvGrpSpPr>
                <p:grpSpPr>
                  <a:xfrm>
                    <a:off x="8126300" y="3059970"/>
                    <a:ext cx="851720" cy="769295"/>
                    <a:chOff x="8126300" y="3059970"/>
                    <a:chExt cx="851720" cy="769295"/>
                  </a:xfrm>
                  <a:solidFill>
                    <a:srgbClr val="F2D5D0">
                      <a:alpha val="32000"/>
                    </a:srgbClr>
                  </a:solidFill>
                </p:grpSpPr>
                <p:pic>
                  <p:nvPicPr>
                    <p:cNvPr id="4623" name="Picture 4622">
                      <a:extLst>
                        <a:ext uri="{FF2B5EF4-FFF2-40B4-BE49-F238E27FC236}">
                          <a16:creationId xmlns:a16="http://schemas.microsoft.com/office/drawing/2014/main" id="{068208C4-0B8E-4BAA-B6B4-D96C2DFCF559}"/>
                        </a:ext>
                      </a:extLst>
                    </p:cNvPr>
                    <p:cNvPicPr>
                      <a:picLocks noChangeAspect="1"/>
                    </p:cNvPicPr>
                    <p:nvPr/>
                  </p:nvPicPr>
                  <p:blipFill>
                    <a:blip r:embed="rId95"/>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4624" name="Freeform: Shape 4623">
                      <a:extLst>
                        <a:ext uri="{FF2B5EF4-FFF2-40B4-BE49-F238E27FC236}">
                          <a16:creationId xmlns:a16="http://schemas.microsoft.com/office/drawing/2014/main" id="{80A195CF-8A13-4564-9979-96D28ABADFCA}"/>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4610" name="Picture 4609">
                    <a:extLst>
                      <a:ext uri="{FF2B5EF4-FFF2-40B4-BE49-F238E27FC236}">
                        <a16:creationId xmlns:a16="http://schemas.microsoft.com/office/drawing/2014/main" id="{8F78CE49-A73A-4C0B-A6AA-A6DDA88AC5C0}"/>
                      </a:ext>
                    </a:extLst>
                  </p:cNvPr>
                  <p:cNvPicPr>
                    <a:picLocks noChangeAspect="1"/>
                  </p:cNvPicPr>
                  <p:nvPr/>
                </p:nvPicPr>
                <p:blipFill>
                  <a:blip r:embed="rId96"/>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4611" name="Picture 4610">
                    <a:extLst>
                      <a:ext uri="{FF2B5EF4-FFF2-40B4-BE49-F238E27FC236}">
                        <a16:creationId xmlns:a16="http://schemas.microsoft.com/office/drawing/2014/main" id="{5FBE14B8-BCF2-4ADC-BC2F-0CB24DF5DB72}"/>
                      </a:ext>
                    </a:extLst>
                  </p:cNvPr>
                  <p:cNvPicPr>
                    <a:picLocks noChangeAspect="1"/>
                  </p:cNvPicPr>
                  <p:nvPr/>
                </p:nvPicPr>
                <p:blipFill>
                  <a:blip r:embed="rId97"/>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4612" name="Picture 4611">
                    <a:extLst>
                      <a:ext uri="{FF2B5EF4-FFF2-40B4-BE49-F238E27FC236}">
                        <a16:creationId xmlns:a16="http://schemas.microsoft.com/office/drawing/2014/main" id="{408ED7A8-77D3-46DC-A4A0-D921B2EDAC6C}"/>
                      </a:ext>
                    </a:extLst>
                  </p:cNvPr>
                  <p:cNvPicPr>
                    <a:picLocks noChangeAspect="1"/>
                  </p:cNvPicPr>
                  <p:nvPr/>
                </p:nvPicPr>
                <p:blipFill>
                  <a:blip r:embed="rId98"/>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4613" name="Picture 4612">
                    <a:extLst>
                      <a:ext uri="{FF2B5EF4-FFF2-40B4-BE49-F238E27FC236}">
                        <a16:creationId xmlns:a16="http://schemas.microsoft.com/office/drawing/2014/main" id="{D2FDE6C4-5850-43F9-9EFF-42136746ACF5}"/>
                      </a:ext>
                    </a:extLst>
                  </p:cNvPr>
                  <p:cNvPicPr>
                    <a:picLocks noChangeAspect="1"/>
                  </p:cNvPicPr>
                  <p:nvPr/>
                </p:nvPicPr>
                <p:blipFill>
                  <a:blip r:embed="rId99"/>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4614" name="Picture 4613">
                    <a:extLst>
                      <a:ext uri="{FF2B5EF4-FFF2-40B4-BE49-F238E27FC236}">
                        <a16:creationId xmlns:a16="http://schemas.microsoft.com/office/drawing/2014/main" id="{C893F5EA-EC6C-4B03-9DFA-6040B5B4647B}"/>
                      </a:ext>
                    </a:extLst>
                  </p:cNvPr>
                  <p:cNvPicPr>
                    <a:picLocks noChangeAspect="1"/>
                  </p:cNvPicPr>
                  <p:nvPr/>
                </p:nvPicPr>
                <p:blipFill>
                  <a:blip r:embed="rId100"/>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4615" name="Picture 4614">
                    <a:extLst>
                      <a:ext uri="{FF2B5EF4-FFF2-40B4-BE49-F238E27FC236}">
                        <a16:creationId xmlns:a16="http://schemas.microsoft.com/office/drawing/2014/main" id="{0E57C74A-643F-4378-8831-1E71E4F6968A}"/>
                      </a:ext>
                    </a:extLst>
                  </p:cNvPr>
                  <p:cNvPicPr>
                    <a:picLocks noChangeAspect="1"/>
                  </p:cNvPicPr>
                  <p:nvPr/>
                </p:nvPicPr>
                <p:blipFill>
                  <a:blip r:embed="rId101"/>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4616" name="Picture 4615">
                    <a:extLst>
                      <a:ext uri="{FF2B5EF4-FFF2-40B4-BE49-F238E27FC236}">
                        <a16:creationId xmlns:a16="http://schemas.microsoft.com/office/drawing/2014/main" id="{D28AE4EF-A07D-4359-93B6-57F27F501DAB}"/>
                      </a:ext>
                    </a:extLst>
                  </p:cNvPr>
                  <p:cNvPicPr>
                    <a:picLocks noChangeAspect="1"/>
                  </p:cNvPicPr>
                  <p:nvPr/>
                </p:nvPicPr>
                <p:blipFill>
                  <a:blip r:embed="rId102"/>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4617" name="Graphic 4">
                    <a:extLst>
                      <a:ext uri="{FF2B5EF4-FFF2-40B4-BE49-F238E27FC236}">
                        <a16:creationId xmlns:a16="http://schemas.microsoft.com/office/drawing/2014/main" id="{8D86CC38-15F1-4093-8CB8-F6A4ABC20B59}"/>
                      </a:ext>
                    </a:extLst>
                  </p:cNvPr>
                  <p:cNvGrpSpPr/>
                  <p:nvPr/>
                </p:nvGrpSpPr>
                <p:grpSpPr>
                  <a:xfrm>
                    <a:off x="8945966" y="3252294"/>
                    <a:ext cx="406296" cy="636500"/>
                    <a:chOff x="8945966" y="3252294"/>
                    <a:chExt cx="406296" cy="636500"/>
                  </a:xfrm>
                  <a:solidFill>
                    <a:srgbClr val="EDCBC3">
                      <a:alpha val="26000"/>
                    </a:srgbClr>
                  </a:solidFill>
                </p:grpSpPr>
                <p:pic>
                  <p:nvPicPr>
                    <p:cNvPr id="4618" name="Picture 4617">
                      <a:extLst>
                        <a:ext uri="{FF2B5EF4-FFF2-40B4-BE49-F238E27FC236}">
                          <a16:creationId xmlns:a16="http://schemas.microsoft.com/office/drawing/2014/main" id="{A9EEBD84-C2A3-4A11-9D1F-C8F98EB3DC8C}"/>
                        </a:ext>
                      </a:extLst>
                    </p:cNvPr>
                    <p:cNvPicPr>
                      <a:picLocks noChangeAspect="1"/>
                    </p:cNvPicPr>
                    <p:nvPr/>
                  </p:nvPicPr>
                  <p:blipFill>
                    <a:blip r:embed="rId103"/>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4619" name="Freeform: Shape 4618">
                      <a:extLst>
                        <a:ext uri="{FF2B5EF4-FFF2-40B4-BE49-F238E27FC236}">
                          <a16:creationId xmlns:a16="http://schemas.microsoft.com/office/drawing/2014/main" id="{53A0A759-A826-4408-9CC9-74A0171B8E36}"/>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4620" name="Freeform: Shape 4619">
                      <a:extLst>
                        <a:ext uri="{FF2B5EF4-FFF2-40B4-BE49-F238E27FC236}">
                          <a16:creationId xmlns:a16="http://schemas.microsoft.com/office/drawing/2014/main" id="{0B9C3868-C604-4A35-8096-92129541FB0D}"/>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4621" name="Freeform: Shape 4620">
                      <a:extLst>
                        <a:ext uri="{FF2B5EF4-FFF2-40B4-BE49-F238E27FC236}">
                          <a16:creationId xmlns:a16="http://schemas.microsoft.com/office/drawing/2014/main" id="{F2320696-A33C-4B89-9817-91D774FFB537}"/>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4622" name="Freeform: Shape 4621">
                      <a:extLst>
                        <a:ext uri="{FF2B5EF4-FFF2-40B4-BE49-F238E27FC236}">
                          <a16:creationId xmlns:a16="http://schemas.microsoft.com/office/drawing/2014/main" id="{B490707B-65E9-4728-8075-F9AD8C2F8F4B}"/>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grpSp>
            <p:nvGrpSpPr>
              <p:cNvPr id="4387" name="Graphic 4">
                <a:extLst>
                  <a:ext uri="{FF2B5EF4-FFF2-40B4-BE49-F238E27FC236}">
                    <a16:creationId xmlns:a16="http://schemas.microsoft.com/office/drawing/2014/main" id="{8414FD90-4EA5-48DF-B3C0-784F9BBE4A15}"/>
                  </a:ext>
                </a:extLst>
              </p:cNvPr>
              <p:cNvGrpSpPr/>
              <p:nvPr/>
            </p:nvGrpSpPr>
            <p:grpSpPr>
              <a:xfrm rot="5129528">
                <a:off x="11186575" y="3299083"/>
                <a:ext cx="1364025" cy="673041"/>
                <a:chOff x="6746544" y="-193104"/>
                <a:chExt cx="1215927" cy="599966"/>
              </a:xfrm>
            </p:grpSpPr>
            <p:grpSp>
              <p:nvGrpSpPr>
                <p:cNvPr id="4500" name="Graphic 4">
                  <a:extLst>
                    <a:ext uri="{FF2B5EF4-FFF2-40B4-BE49-F238E27FC236}">
                      <a16:creationId xmlns:a16="http://schemas.microsoft.com/office/drawing/2014/main" id="{81CFCEAF-35CF-4129-8525-5116FCC86DB6}"/>
                    </a:ext>
                  </a:extLst>
                </p:cNvPr>
                <p:cNvGrpSpPr/>
                <p:nvPr/>
              </p:nvGrpSpPr>
              <p:grpSpPr>
                <a:xfrm>
                  <a:off x="6746544" y="-193104"/>
                  <a:ext cx="837041" cy="453557"/>
                  <a:chOff x="6746544" y="-193104"/>
                  <a:chExt cx="837041" cy="453557"/>
                </a:xfrm>
              </p:grpSpPr>
              <p:grpSp>
                <p:nvGrpSpPr>
                  <p:cNvPr id="4505" name="Graphic 4">
                    <a:extLst>
                      <a:ext uri="{FF2B5EF4-FFF2-40B4-BE49-F238E27FC236}">
                        <a16:creationId xmlns:a16="http://schemas.microsoft.com/office/drawing/2014/main" id="{A2AE9ACE-0434-46FA-A283-55EF7BE8AE22}"/>
                      </a:ext>
                    </a:extLst>
                  </p:cNvPr>
                  <p:cNvGrpSpPr/>
                  <p:nvPr/>
                </p:nvGrpSpPr>
                <p:grpSpPr>
                  <a:xfrm>
                    <a:off x="7070481" y="51971"/>
                    <a:ext cx="137248" cy="116676"/>
                    <a:chOff x="7070481" y="51971"/>
                    <a:chExt cx="137248" cy="116676"/>
                  </a:xfrm>
                </p:grpSpPr>
                <p:grpSp>
                  <p:nvGrpSpPr>
                    <p:cNvPr id="4592" name="Graphic 4">
                      <a:extLst>
                        <a:ext uri="{FF2B5EF4-FFF2-40B4-BE49-F238E27FC236}">
                          <a16:creationId xmlns:a16="http://schemas.microsoft.com/office/drawing/2014/main" id="{B26763CF-D105-488B-9811-3D98D3A80536}"/>
                        </a:ext>
                      </a:extLst>
                    </p:cNvPr>
                    <p:cNvGrpSpPr/>
                    <p:nvPr/>
                  </p:nvGrpSpPr>
                  <p:grpSpPr>
                    <a:xfrm>
                      <a:off x="7135471" y="51971"/>
                      <a:ext cx="72258" cy="65206"/>
                      <a:chOff x="7135471" y="51971"/>
                      <a:chExt cx="72258" cy="65206"/>
                    </a:xfrm>
                  </p:grpSpPr>
                  <p:sp>
                    <p:nvSpPr>
                      <p:cNvPr id="4600" name="Freeform: Shape 4599">
                        <a:extLst>
                          <a:ext uri="{FF2B5EF4-FFF2-40B4-BE49-F238E27FC236}">
                            <a16:creationId xmlns:a16="http://schemas.microsoft.com/office/drawing/2014/main" id="{8076FF66-6806-4FD4-BAAC-1725601A24D8}"/>
                          </a:ext>
                        </a:extLst>
                      </p:cNvPr>
                      <p:cNvSpPr/>
                      <p:nvPr/>
                    </p:nvSpPr>
                    <p:spPr>
                      <a:xfrm>
                        <a:off x="7139775" y="54078"/>
                        <a:ext cx="64857" cy="63100"/>
                      </a:xfrm>
                      <a:custGeom>
                        <a:avLst/>
                        <a:gdLst>
                          <a:gd name="connsiteX0" fmla="*/ 0 w 64857"/>
                          <a:gd name="connsiteY0" fmla="*/ 35351 h 63100"/>
                          <a:gd name="connsiteX1" fmla="*/ 12913 w 64857"/>
                          <a:gd name="connsiteY1" fmla="*/ 63101 h 63100"/>
                          <a:gd name="connsiteX2" fmla="*/ 61681 w 64857"/>
                          <a:gd name="connsiteY2" fmla="*/ 7235 h 63100"/>
                          <a:gd name="connsiteX3" fmla="*/ 64841 w 64857"/>
                          <a:gd name="connsiteY3" fmla="*/ 0 h 63100"/>
                          <a:gd name="connsiteX4" fmla="*/ 0 w 64857"/>
                          <a:gd name="connsiteY4" fmla="*/ 35351 h 63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57" h="63100">
                            <a:moveTo>
                              <a:pt x="0" y="35351"/>
                            </a:moveTo>
                            <a:cubicBezTo>
                              <a:pt x="7830" y="42815"/>
                              <a:pt x="16439" y="52889"/>
                              <a:pt x="12913" y="63101"/>
                            </a:cubicBezTo>
                            <a:cubicBezTo>
                              <a:pt x="29169" y="44464"/>
                              <a:pt x="45425" y="25872"/>
                              <a:pt x="61681" y="7235"/>
                            </a:cubicBezTo>
                            <a:cubicBezTo>
                              <a:pt x="63696" y="4946"/>
                              <a:pt x="65024" y="3022"/>
                              <a:pt x="64841" y="0"/>
                            </a:cubicBezTo>
                            <a:cubicBezTo>
                              <a:pt x="55270" y="16897"/>
                              <a:pt x="17904" y="27521"/>
                              <a:pt x="0" y="35351"/>
                            </a:cubicBezTo>
                            <a:close/>
                          </a:path>
                        </a:pathLst>
                      </a:custGeom>
                      <a:solidFill>
                        <a:srgbClr val="B6B6B6"/>
                      </a:solidFill>
                      <a:ln w="4577" cap="flat">
                        <a:noFill/>
                        <a:prstDash val="solid"/>
                        <a:miter/>
                      </a:ln>
                    </p:spPr>
                    <p:txBody>
                      <a:bodyPr rtlCol="0" anchor="ctr"/>
                      <a:lstStyle/>
                      <a:p>
                        <a:endParaRPr lang="th-TH"/>
                      </a:p>
                    </p:txBody>
                  </p:sp>
                  <p:sp>
                    <p:nvSpPr>
                      <p:cNvPr id="4601" name="Freeform: Shape 4600">
                        <a:extLst>
                          <a:ext uri="{FF2B5EF4-FFF2-40B4-BE49-F238E27FC236}">
                            <a16:creationId xmlns:a16="http://schemas.microsoft.com/office/drawing/2014/main" id="{DE4BD41E-2A24-4EFD-9863-B56D20F095F3}"/>
                          </a:ext>
                        </a:extLst>
                      </p:cNvPr>
                      <p:cNvSpPr/>
                      <p:nvPr/>
                    </p:nvSpPr>
                    <p:spPr>
                      <a:xfrm>
                        <a:off x="7135471" y="51971"/>
                        <a:ext cx="72258" cy="61272"/>
                      </a:xfrm>
                      <a:custGeom>
                        <a:avLst/>
                        <a:gdLst>
                          <a:gd name="connsiteX0" fmla="*/ 0 w 72258"/>
                          <a:gd name="connsiteY0" fmla="*/ 35763 h 61272"/>
                          <a:gd name="connsiteX1" fmla="*/ 15798 w 72258"/>
                          <a:gd name="connsiteY1" fmla="*/ 36542 h 61272"/>
                          <a:gd name="connsiteX2" fmla="*/ 23674 w 72258"/>
                          <a:gd name="connsiteY2" fmla="*/ 41808 h 61272"/>
                          <a:gd name="connsiteX3" fmla="*/ 37274 w 72258"/>
                          <a:gd name="connsiteY3" fmla="*/ 35351 h 61272"/>
                          <a:gd name="connsiteX4" fmla="*/ 72259 w 72258"/>
                          <a:gd name="connsiteY4" fmla="*/ 0 h 61272"/>
                          <a:gd name="connsiteX5" fmla="*/ 44738 w 72258"/>
                          <a:gd name="connsiteY5" fmla="*/ 37183 h 61272"/>
                          <a:gd name="connsiteX6" fmla="*/ 16806 w 72258"/>
                          <a:gd name="connsiteY6" fmla="*/ 60903 h 61272"/>
                          <a:gd name="connsiteX7" fmla="*/ 0 w 72258"/>
                          <a:gd name="connsiteY7" fmla="*/ 35763 h 6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258" h="61272">
                            <a:moveTo>
                              <a:pt x="0" y="35763"/>
                            </a:moveTo>
                            <a:cubicBezTo>
                              <a:pt x="4900" y="33153"/>
                              <a:pt x="11219" y="33474"/>
                              <a:pt x="15798" y="36542"/>
                            </a:cubicBezTo>
                            <a:cubicBezTo>
                              <a:pt x="18454" y="38327"/>
                              <a:pt x="20606" y="40938"/>
                              <a:pt x="23674" y="41808"/>
                            </a:cubicBezTo>
                            <a:cubicBezTo>
                              <a:pt x="28757" y="43181"/>
                              <a:pt x="33565" y="39106"/>
                              <a:pt x="37274" y="35351"/>
                            </a:cubicBezTo>
                            <a:cubicBezTo>
                              <a:pt x="48951" y="23583"/>
                              <a:pt x="60628" y="11768"/>
                              <a:pt x="72259" y="0"/>
                            </a:cubicBezTo>
                            <a:cubicBezTo>
                              <a:pt x="61406" y="10944"/>
                              <a:pt x="54309" y="25048"/>
                              <a:pt x="44738" y="37183"/>
                            </a:cubicBezTo>
                            <a:cubicBezTo>
                              <a:pt x="40251" y="42861"/>
                              <a:pt x="24727" y="64337"/>
                              <a:pt x="16806" y="60903"/>
                            </a:cubicBezTo>
                            <a:cubicBezTo>
                              <a:pt x="14287" y="59712"/>
                              <a:pt x="9845" y="30451"/>
                              <a:pt x="0" y="35763"/>
                            </a:cubicBezTo>
                            <a:close/>
                          </a:path>
                        </a:pathLst>
                      </a:custGeom>
                      <a:solidFill>
                        <a:srgbClr val="909090"/>
                      </a:solidFill>
                      <a:ln w="4577" cap="flat">
                        <a:noFill/>
                        <a:prstDash val="solid"/>
                        <a:miter/>
                      </a:ln>
                    </p:spPr>
                    <p:txBody>
                      <a:bodyPr rtlCol="0" anchor="ctr"/>
                      <a:lstStyle/>
                      <a:p>
                        <a:endParaRPr lang="th-TH"/>
                      </a:p>
                    </p:txBody>
                  </p:sp>
                </p:grpSp>
                <p:sp>
                  <p:nvSpPr>
                    <p:cNvPr id="4593" name="Freeform: Shape 4592">
                      <a:extLst>
                        <a:ext uri="{FF2B5EF4-FFF2-40B4-BE49-F238E27FC236}">
                          <a16:creationId xmlns:a16="http://schemas.microsoft.com/office/drawing/2014/main" id="{17B3A269-5618-4E1C-B5F8-5D646BC99A28}"/>
                        </a:ext>
                      </a:extLst>
                    </p:cNvPr>
                    <p:cNvSpPr/>
                    <p:nvPr/>
                  </p:nvSpPr>
                  <p:spPr>
                    <a:xfrm>
                      <a:off x="7074591" y="74638"/>
                      <a:ext cx="95645" cy="82737"/>
                    </a:xfrm>
                    <a:custGeom>
                      <a:avLst/>
                      <a:gdLst>
                        <a:gd name="connsiteX0" fmla="*/ 94079 w 95645"/>
                        <a:gd name="connsiteY0" fmla="*/ 65986 h 82737"/>
                        <a:gd name="connsiteX1" fmla="*/ 95636 w 95645"/>
                        <a:gd name="connsiteY1" fmla="*/ 60811 h 82737"/>
                        <a:gd name="connsiteX2" fmla="*/ 94537 w 95645"/>
                        <a:gd name="connsiteY2" fmla="*/ 55225 h 82737"/>
                        <a:gd name="connsiteX3" fmla="*/ 62391 w 95645"/>
                        <a:gd name="connsiteY3" fmla="*/ 11814 h 82737"/>
                        <a:gd name="connsiteX4" fmla="*/ 30291 w 95645"/>
                        <a:gd name="connsiteY4" fmla="*/ 0 h 82737"/>
                        <a:gd name="connsiteX5" fmla="*/ 1122 w 95645"/>
                        <a:gd name="connsiteY5" fmla="*/ 15707 h 82737"/>
                        <a:gd name="connsiteX6" fmla="*/ 23 w 95645"/>
                        <a:gd name="connsiteY6" fmla="*/ 18683 h 82737"/>
                        <a:gd name="connsiteX7" fmla="*/ 11837 w 95645"/>
                        <a:gd name="connsiteY7" fmla="*/ 22942 h 82737"/>
                        <a:gd name="connsiteX8" fmla="*/ 23606 w 95645"/>
                        <a:gd name="connsiteY8" fmla="*/ 12822 h 82737"/>
                        <a:gd name="connsiteX9" fmla="*/ 39678 w 95645"/>
                        <a:gd name="connsiteY9" fmla="*/ 13738 h 82737"/>
                        <a:gd name="connsiteX10" fmla="*/ 52363 w 95645"/>
                        <a:gd name="connsiteY10" fmla="*/ 24590 h 82737"/>
                        <a:gd name="connsiteX11" fmla="*/ 54790 w 95645"/>
                        <a:gd name="connsiteY11" fmla="*/ 28208 h 82737"/>
                        <a:gd name="connsiteX12" fmla="*/ 49386 w 95645"/>
                        <a:gd name="connsiteY12" fmla="*/ 37229 h 82737"/>
                        <a:gd name="connsiteX13" fmla="*/ 36336 w 95645"/>
                        <a:gd name="connsiteY13" fmla="*/ 55087 h 82737"/>
                        <a:gd name="connsiteX14" fmla="*/ 47600 w 95645"/>
                        <a:gd name="connsiteY14" fmla="*/ 71435 h 82737"/>
                        <a:gd name="connsiteX15" fmla="*/ 58224 w 95645"/>
                        <a:gd name="connsiteY15" fmla="*/ 67130 h 82737"/>
                        <a:gd name="connsiteX16" fmla="*/ 68756 w 95645"/>
                        <a:gd name="connsiteY16" fmla="*/ 62506 h 82737"/>
                        <a:gd name="connsiteX17" fmla="*/ 72007 w 95645"/>
                        <a:gd name="connsiteY17" fmla="*/ 80181 h 82737"/>
                        <a:gd name="connsiteX18" fmla="*/ 94079 w 95645"/>
                        <a:gd name="connsiteY18" fmla="*/ 65986 h 8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645" h="82737">
                          <a:moveTo>
                            <a:pt x="94079" y="65986"/>
                          </a:moveTo>
                          <a:cubicBezTo>
                            <a:pt x="94857" y="64337"/>
                            <a:pt x="95544" y="62597"/>
                            <a:pt x="95636" y="60811"/>
                          </a:cubicBezTo>
                          <a:cubicBezTo>
                            <a:pt x="95727" y="58934"/>
                            <a:pt x="95178" y="57056"/>
                            <a:pt x="94537" y="55225"/>
                          </a:cubicBezTo>
                          <a:cubicBezTo>
                            <a:pt x="88629" y="37916"/>
                            <a:pt x="77227" y="22530"/>
                            <a:pt x="62391" y="11814"/>
                          </a:cubicBezTo>
                          <a:cubicBezTo>
                            <a:pt x="53004" y="5037"/>
                            <a:pt x="41876" y="46"/>
                            <a:pt x="30291" y="0"/>
                          </a:cubicBezTo>
                          <a:cubicBezTo>
                            <a:pt x="18706" y="-46"/>
                            <a:pt x="6709" y="5541"/>
                            <a:pt x="1122" y="15707"/>
                          </a:cubicBezTo>
                          <a:cubicBezTo>
                            <a:pt x="618" y="16622"/>
                            <a:pt x="160" y="17630"/>
                            <a:pt x="23" y="18683"/>
                          </a:cubicBezTo>
                          <a:cubicBezTo>
                            <a:pt x="-481" y="23858"/>
                            <a:pt x="7396" y="25689"/>
                            <a:pt x="11837" y="22942"/>
                          </a:cubicBezTo>
                          <a:cubicBezTo>
                            <a:pt x="16279" y="20194"/>
                            <a:pt x="19027" y="15249"/>
                            <a:pt x="23606" y="12822"/>
                          </a:cubicBezTo>
                          <a:cubicBezTo>
                            <a:pt x="28551" y="10212"/>
                            <a:pt x="34779" y="11128"/>
                            <a:pt x="39678" y="13738"/>
                          </a:cubicBezTo>
                          <a:cubicBezTo>
                            <a:pt x="44624" y="16394"/>
                            <a:pt x="48516" y="20515"/>
                            <a:pt x="52363" y="24590"/>
                          </a:cubicBezTo>
                          <a:cubicBezTo>
                            <a:pt x="53370" y="25643"/>
                            <a:pt x="54378" y="26788"/>
                            <a:pt x="54790" y="28208"/>
                          </a:cubicBezTo>
                          <a:cubicBezTo>
                            <a:pt x="55797" y="31825"/>
                            <a:pt x="52317" y="34939"/>
                            <a:pt x="49386" y="37229"/>
                          </a:cubicBezTo>
                          <a:cubicBezTo>
                            <a:pt x="43433" y="41854"/>
                            <a:pt x="37664" y="47669"/>
                            <a:pt x="36336" y="55087"/>
                          </a:cubicBezTo>
                          <a:cubicBezTo>
                            <a:pt x="34962" y="62506"/>
                            <a:pt x="40045" y="71389"/>
                            <a:pt x="47600" y="71435"/>
                          </a:cubicBezTo>
                          <a:cubicBezTo>
                            <a:pt x="51493" y="71435"/>
                            <a:pt x="54973" y="69283"/>
                            <a:pt x="58224" y="67130"/>
                          </a:cubicBezTo>
                          <a:cubicBezTo>
                            <a:pt x="61429" y="64978"/>
                            <a:pt x="64864" y="62689"/>
                            <a:pt x="68756" y="62506"/>
                          </a:cubicBezTo>
                          <a:cubicBezTo>
                            <a:pt x="84829" y="61727"/>
                            <a:pt x="69122" y="76701"/>
                            <a:pt x="72007" y="80181"/>
                          </a:cubicBezTo>
                          <a:cubicBezTo>
                            <a:pt x="79700" y="89477"/>
                            <a:pt x="91789" y="70794"/>
                            <a:pt x="94079" y="65986"/>
                          </a:cubicBezTo>
                          <a:close/>
                        </a:path>
                      </a:pathLst>
                    </a:custGeom>
                    <a:solidFill>
                      <a:srgbClr val="4C686A"/>
                    </a:solidFill>
                    <a:ln w="4577" cap="flat">
                      <a:noFill/>
                      <a:prstDash val="solid"/>
                      <a:miter/>
                    </a:ln>
                  </p:spPr>
                  <p:txBody>
                    <a:bodyPr rtlCol="0" anchor="ctr"/>
                    <a:lstStyle/>
                    <a:p>
                      <a:endParaRPr lang="th-TH"/>
                    </a:p>
                  </p:txBody>
                </p:sp>
                <p:sp>
                  <p:nvSpPr>
                    <p:cNvPr id="4594" name="Freeform: Shape 4593">
                      <a:extLst>
                        <a:ext uri="{FF2B5EF4-FFF2-40B4-BE49-F238E27FC236}">
                          <a16:creationId xmlns:a16="http://schemas.microsoft.com/office/drawing/2014/main" id="{7AC1881A-1D52-41F7-820F-3F1CB88E95C0}"/>
                        </a:ext>
                      </a:extLst>
                    </p:cNvPr>
                    <p:cNvSpPr/>
                    <p:nvPr/>
                  </p:nvSpPr>
                  <p:spPr>
                    <a:xfrm>
                      <a:off x="7090005" y="90912"/>
                      <a:ext cx="70321" cy="77735"/>
                    </a:xfrm>
                    <a:custGeom>
                      <a:avLst/>
                      <a:gdLst>
                        <a:gd name="connsiteX0" fmla="*/ 42581 w 70321"/>
                        <a:gd name="connsiteY0" fmla="*/ 77735 h 77735"/>
                        <a:gd name="connsiteX1" fmla="*/ 56914 w 70321"/>
                        <a:gd name="connsiteY1" fmla="*/ 73065 h 77735"/>
                        <a:gd name="connsiteX2" fmla="*/ 68636 w 70321"/>
                        <a:gd name="connsiteY2" fmla="*/ 61663 h 77735"/>
                        <a:gd name="connsiteX3" fmla="*/ 67308 w 70321"/>
                        <a:gd name="connsiteY3" fmla="*/ 46094 h 77735"/>
                        <a:gd name="connsiteX4" fmla="*/ 40475 w 70321"/>
                        <a:gd name="connsiteY4" fmla="*/ 37256 h 77735"/>
                        <a:gd name="connsiteX5" fmla="*/ 49770 w 70321"/>
                        <a:gd name="connsiteY5" fmla="*/ 13490 h 77735"/>
                        <a:gd name="connsiteX6" fmla="*/ 30675 w 70321"/>
                        <a:gd name="connsiteY6" fmla="*/ 897 h 77735"/>
                        <a:gd name="connsiteX7" fmla="*/ 14557 w 70321"/>
                        <a:gd name="connsiteY7" fmla="*/ 23564 h 77735"/>
                        <a:gd name="connsiteX8" fmla="*/ 41 w 70321"/>
                        <a:gd name="connsiteY8" fmla="*/ 38996 h 77735"/>
                        <a:gd name="connsiteX9" fmla="*/ 865 w 70321"/>
                        <a:gd name="connsiteY9" fmla="*/ 44445 h 77735"/>
                        <a:gd name="connsiteX10" fmla="*/ 42581 w 70321"/>
                        <a:gd name="connsiteY10" fmla="*/ 77735 h 7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321" h="77735">
                          <a:moveTo>
                            <a:pt x="42581" y="77735"/>
                          </a:moveTo>
                          <a:cubicBezTo>
                            <a:pt x="47664" y="77735"/>
                            <a:pt x="52564" y="75629"/>
                            <a:pt x="56914" y="73065"/>
                          </a:cubicBezTo>
                          <a:cubicBezTo>
                            <a:pt x="61676" y="70226"/>
                            <a:pt x="66210" y="66608"/>
                            <a:pt x="68636" y="61663"/>
                          </a:cubicBezTo>
                          <a:cubicBezTo>
                            <a:pt x="71109" y="56717"/>
                            <a:pt x="71018" y="50215"/>
                            <a:pt x="67308" y="46094"/>
                          </a:cubicBezTo>
                          <a:cubicBezTo>
                            <a:pt x="60852" y="38996"/>
                            <a:pt x="48397" y="42613"/>
                            <a:pt x="40475" y="37256"/>
                          </a:cubicBezTo>
                          <a:cubicBezTo>
                            <a:pt x="46473" y="30799"/>
                            <a:pt x="51144" y="22190"/>
                            <a:pt x="49770" y="13490"/>
                          </a:cubicBezTo>
                          <a:cubicBezTo>
                            <a:pt x="48397" y="4790"/>
                            <a:pt x="38735" y="-2629"/>
                            <a:pt x="30675" y="897"/>
                          </a:cubicBezTo>
                          <a:cubicBezTo>
                            <a:pt x="22021" y="4652"/>
                            <a:pt x="21105" y="16741"/>
                            <a:pt x="14557" y="23564"/>
                          </a:cubicBezTo>
                          <a:cubicBezTo>
                            <a:pt x="9520" y="28830"/>
                            <a:pt x="728" y="31761"/>
                            <a:pt x="41" y="38996"/>
                          </a:cubicBezTo>
                          <a:cubicBezTo>
                            <a:pt x="-142" y="40828"/>
                            <a:pt x="316" y="42659"/>
                            <a:pt x="865" y="44445"/>
                          </a:cubicBezTo>
                          <a:cubicBezTo>
                            <a:pt x="6040" y="61617"/>
                            <a:pt x="23486" y="77644"/>
                            <a:pt x="42581" y="77735"/>
                          </a:cubicBezTo>
                          <a:close/>
                        </a:path>
                      </a:pathLst>
                    </a:custGeom>
                    <a:solidFill>
                      <a:srgbClr val="798D8D"/>
                    </a:solidFill>
                    <a:ln w="4577" cap="flat">
                      <a:noFill/>
                      <a:prstDash val="solid"/>
                      <a:miter/>
                    </a:ln>
                  </p:spPr>
                  <p:txBody>
                    <a:bodyPr rtlCol="0" anchor="ctr"/>
                    <a:lstStyle/>
                    <a:p>
                      <a:endParaRPr lang="th-TH"/>
                    </a:p>
                  </p:txBody>
                </p:sp>
                <p:sp>
                  <p:nvSpPr>
                    <p:cNvPr id="4595" name="Freeform: Shape 4594">
                      <a:extLst>
                        <a:ext uri="{FF2B5EF4-FFF2-40B4-BE49-F238E27FC236}">
                          <a16:creationId xmlns:a16="http://schemas.microsoft.com/office/drawing/2014/main" id="{28AE396E-FF42-4140-B0B8-B2BDA17C2B31}"/>
                        </a:ext>
                      </a:extLst>
                    </p:cNvPr>
                    <p:cNvSpPr/>
                    <p:nvPr/>
                  </p:nvSpPr>
                  <p:spPr>
                    <a:xfrm>
                      <a:off x="7070481" y="75714"/>
                      <a:ext cx="68194" cy="41875"/>
                    </a:xfrm>
                    <a:custGeom>
                      <a:avLst/>
                      <a:gdLst>
                        <a:gd name="connsiteX0" fmla="*/ 34034 w 68194"/>
                        <a:gd name="connsiteY0" fmla="*/ 22598 h 41875"/>
                        <a:gd name="connsiteX1" fmla="*/ 7567 w 68194"/>
                        <a:gd name="connsiteY1" fmla="*/ 41876 h 41875"/>
                        <a:gd name="connsiteX2" fmla="*/ 561 w 68194"/>
                        <a:gd name="connsiteY2" fmla="*/ 22552 h 41875"/>
                        <a:gd name="connsiteX3" fmla="*/ 13978 w 68194"/>
                        <a:gd name="connsiteY3" fmla="*/ 5792 h 41875"/>
                        <a:gd name="connsiteX4" fmla="*/ 68195 w 68194"/>
                        <a:gd name="connsiteY4" fmla="*/ 14859 h 41875"/>
                        <a:gd name="connsiteX5" fmla="*/ 34034 w 68194"/>
                        <a:gd name="connsiteY5" fmla="*/ 22598 h 4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94" h="41875">
                          <a:moveTo>
                            <a:pt x="34034" y="22598"/>
                          </a:moveTo>
                          <a:cubicBezTo>
                            <a:pt x="25059" y="28871"/>
                            <a:pt x="17595" y="37434"/>
                            <a:pt x="7567" y="41876"/>
                          </a:cubicBezTo>
                          <a:cubicBezTo>
                            <a:pt x="1293" y="38075"/>
                            <a:pt x="-1225" y="29650"/>
                            <a:pt x="561" y="22552"/>
                          </a:cubicBezTo>
                          <a:cubicBezTo>
                            <a:pt x="2347" y="15454"/>
                            <a:pt x="7704" y="9639"/>
                            <a:pt x="13978" y="5792"/>
                          </a:cubicBezTo>
                          <a:cubicBezTo>
                            <a:pt x="30966" y="-4602"/>
                            <a:pt x="55648" y="-664"/>
                            <a:pt x="68195" y="14859"/>
                          </a:cubicBezTo>
                          <a:cubicBezTo>
                            <a:pt x="59403" y="20766"/>
                            <a:pt x="45436" y="14676"/>
                            <a:pt x="34034" y="22598"/>
                          </a:cubicBezTo>
                          <a:close/>
                        </a:path>
                      </a:pathLst>
                    </a:custGeom>
                    <a:solidFill>
                      <a:srgbClr val="798D8D"/>
                    </a:solidFill>
                    <a:ln w="4577" cap="flat">
                      <a:noFill/>
                      <a:prstDash val="solid"/>
                      <a:miter/>
                    </a:ln>
                  </p:spPr>
                  <p:txBody>
                    <a:bodyPr rtlCol="0" anchor="ctr"/>
                    <a:lstStyle/>
                    <a:p>
                      <a:endParaRPr lang="th-TH"/>
                    </a:p>
                  </p:txBody>
                </p:sp>
                <p:sp>
                  <p:nvSpPr>
                    <p:cNvPr id="4596" name="Freeform: Shape 4595">
                      <a:extLst>
                        <a:ext uri="{FF2B5EF4-FFF2-40B4-BE49-F238E27FC236}">
                          <a16:creationId xmlns:a16="http://schemas.microsoft.com/office/drawing/2014/main" id="{75D35234-D94B-413F-B806-E633956E0762}"/>
                        </a:ext>
                      </a:extLst>
                    </p:cNvPr>
                    <p:cNvSpPr/>
                    <p:nvPr/>
                  </p:nvSpPr>
                  <p:spPr>
                    <a:xfrm>
                      <a:off x="7072234" y="90299"/>
                      <a:ext cx="43586" cy="67633"/>
                    </a:xfrm>
                    <a:custGeom>
                      <a:avLst/>
                      <a:gdLst>
                        <a:gd name="connsiteX0" fmla="*/ 14285 w 43586"/>
                        <a:gd name="connsiteY0" fmla="*/ 19278 h 67633"/>
                        <a:gd name="connsiteX1" fmla="*/ 11813 w 43586"/>
                        <a:gd name="connsiteY1" fmla="*/ 20377 h 67633"/>
                        <a:gd name="connsiteX2" fmla="*/ 9248 w 43586"/>
                        <a:gd name="connsiteY2" fmla="*/ 18820 h 67633"/>
                        <a:gd name="connsiteX3" fmla="*/ 3708 w 43586"/>
                        <a:gd name="connsiteY3" fmla="*/ 7922 h 67633"/>
                        <a:gd name="connsiteX4" fmla="*/ 594 w 43586"/>
                        <a:gd name="connsiteY4" fmla="*/ 23720 h 67633"/>
                        <a:gd name="connsiteX5" fmla="*/ 37960 w 43586"/>
                        <a:gd name="connsiteY5" fmla="*/ 67634 h 67633"/>
                        <a:gd name="connsiteX6" fmla="*/ 33609 w 43586"/>
                        <a:gd name="connsiteY6" fmla="*/ 42082 h 67633"/>
                        <a:gd name="connsiteX7" fmla="*/ 40432 w 43586"/>
                        <a:gd name="connsiteY7" fmla="*/ 0 h 67633"/>
                        <a:gd name="connsiteX8" fmla="*/ 14285 w 43586"/>
                        <a:gd name="connsiteY8" fmla="*/ 19278 h 6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586" h="67633">
                          <a:moveTo>
                            <a:pt x="14285" y="19278"/>
                          </a:moveTo>
                          <a:cubicBezTo>
                            <a:pt x="13553" y="19828"/>
                            <a:pt x="12729" y="20423"/>
                            <a:pt x="11813" y="20377"/>
                          </a:cubicBezTo>
                          <a:cubicBezTo>
                            <a:pt x="10805" y="20331"/>
                            <a:pt x="9935" y="19599"/>
                            <a:pt x="9248" y="18820"/>
                          </a:cubicBezTo>
                          <a:cubicBezTo>
                            <a:pt x="6501" y="15752"/>
                            <a:pt x="4578" y="11952"/>
                            <a:pt x="3708" y="7922"/>
                          </a:cubicBezTo>
                          <a:cubicBezTo>
                            <a:pt x="-1" y="12089"/>
                            <a:pt x="-688" y="18271"/>
                            <a:pt x="594" y="23720"/>
                          </a:cubicBezTo>
                          <a:cubicBezTo>
                            <a:pt x="4166" y="38785"/>
                            <a:pt x="22391" y="64108"/>
                            <a:pt x="37960" y="67634"/>
                          </a:cubicBezTo>
                          <a:cubicBezTo>
                            <a:pt x="39608" y="59529"/>
                            <a:pt x="34342" y="50600"/>
                            <a:pt x="33609" y="42082"/>
                          </a:cubicBezTo>
                          <a:cubicBezTo>
                            <a:pt x="32556" y="29261"/>
                            <a:pt x="50690" y="7372"/>
                            <a:pt x="40432" y="0"/>
                          </a:cubicBezTo>
                          <a:cubicBezTo>
                            <a:pt x="31366" y="5724"/>
                            <a:pt x="22894" y="12822"/>
                            <a:pt x="14285" y="19278"/>
                          </a:cubicBezTo>
                          <a:close/>
                        </a:path>
                      </a:pathLst>
                    </a:custGeom>
                    <a:solidFill>
                      <a:srgbClr val="A6A6A6"/>
                    </a:solidFill>
                    <a:ln w="4577" cap="flat">
                      <a:noFill/>
                      <a:prstDash val="solid"/>
                      <a:miter/>
                    </a:ln>
                  </p:spPr>
                  <p:txBody>
                    <a:bodyPr rtlCol="0" anchor="ctr"/>
                    <a:lstStyle/>
                    <a:p>
                      <a:endParaRPr lang="th-TH"/>
                    </a:p>
                  </p:txBody>
                </p:sp>
                <p:sp>
                  <p:nvSpPr>
                    <p:cNvPr id="4597" name="Freeform: Shape 4596">
                      <a:extLst>
                        <a:ext uri="{FF2B5EF4-FFF2-40B4-BE49-F238E27FC236}">
                          <a16:creationId xmlns:a16="http://schemas.microsoft.com/office/drawing/2014/main" id="{A7DF80E0-BE79-4554-A762-C0BA016B023E}"/>
                        </a:ext>
                      </a:extLst>
                    </p:cNvPr>
                    <p:cNvSpPr/>
                    <p:nvPr/>
                  </p:nvSpPr>
                  <p:spPr>
                    <a:xfrm>
                      <a:off x="7096954" y="89520"/>
                      <a:ext cx="42820" cy="76901"/>
                    </a:xfrm>
                    <a:custGeom>
                      <a:avLst/>
                      <a:gdLst>
                        <a:gd name="connsiteX0" fmla="*/ 26885 w 42820"/>
                        <a:gd name="connsiteY0" fmla="*/ 74548 h 76901"/>
                        <a:gd name="connsiteX1" fmla="*/ 9256 w 42820"/>
                        <a:gd name="connsiteY1" fmla="*/ 65573 h 76901"/>
                        <a:gd name="connsiteX2" fmla="*/ 1929 w 42820"/>
                        <a:gd name="connsiteY2" fmla="*/ 30177 h 76901"/>
                        <a:gd name="connsiteX3" fmla="*/ 24504 w 42820"/>
                        <a:gd name="connsiteY3" fmla="*/ 0 h 76901"/>
                        <a:gd name="connsiteX4" fmla="*/ 26473 w 42820"/>
                        <a:gd name="connsiteY4" fmla="*/ 8655 h 76901"/>
                        <a:gd name="connsiteX5" fmla="*/ 18231 w 42820"/>
                        <a:gd name="connsiteY5" fmla="*/ 34435 h 76901"/>
                        <a:gd name="connsiteX6" fmla="*/ 19788 w 42820"/>
                        <a:gd name="connsiteY6" fmla="*/ 60719 h 76901"/>
                        <a:gd name="connsiteX7" fmla="*/ 36731 w 42820"/>
                        <a:gd name="connsiteY7" fmla="*/ 71480 h 76901"/>
                        <a:gd name="connsiteX8" fmla="*/ 42821 w 42820"/>
                        <a:gd name="connsiteY8" fmla="*/ 75235 h 76901"/>
                        <a:gd name="connsiteX9" fmla="*/ 26885 w 42820"/>
                        <a:gd name="connsiteY9" fmla="*/ 74548 h 76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20" h="76901">
                          <a:moveTo>
                            <a:pt x="26885" y="74548"/>
                          </a:moveTo>
                          <a:cubicBezTo>
                            <a:pt x="20475" y="72671"/>
                            <a:pt x="14110" y="70107"/>
                            <a:pt x="9256" y="65573"/>
                          </a:cubicBezTo>
                          <a:cubicBezTo>
                            <a:pt x="-86" y="56919"/>
                            <a:pt x="-2009" y="42265"/>
                            <a:pt x="1929" y="30177"/>
                          </a:cubicBezTo>
                          <a:cubicBezTo>
                            <a:pt x="5867" y="18088"/>
                            <a:pt x="14751" y="8197"/>
                            <a:pt x="24504" y="0"/>
                          </a:cubicBezTo>
                          <a:cubicBezTo>
                            <a:pt x="27160" y="1694"/>
                            <a:pt x="27114" y="5587"/>
                            <a:pt x="26473" y="8655"/>
                          </a:cubicBezTo>
                          <a:cubicBezTo>
                            <a:pt x="24642" y="17492"/>
                            <a:pt x="20612" y="25735"/>
                            <a:pt x="18231" y="34435"/>
                          </a:cubicBezTo>
                          <a:cubicBezTo>
                            <a:pt x="15850" y="43135"/>
                            <a:pt x="15209" y="52981"/>
                            <a:pt x="19788" y="60719"/>
                          </a:cubicBezTo>
                          <a:cubicBezTo>
                            <a:pt x="23314" y="66718"/>
                            <a:pt x="29816" y="70839"/>
                            <a:pt x="36731" y="71480"/>
                          </a:cubicBezTo>
                          <a:cubicBezTo>
                            <a:pt x="39936" y="71801"/>
                            <a:pt x="41951" y="71938"/>
                            <a:pt x="42821" y="75235"/>
                          </a:cubicBezTo>
                          <a:cubicBezTo>
                            <a:pt x="37784" y="78395"/>
                            <a:pt x="33342" y="76426"/>
                            <a:pt x="26885" y="74548"/>
                          </a:cubicBezTo>
                          <a:close/>
                        </a:path>
                      </a:pathLst>
                    </a:custGeom>
                    <a:solidFill>
                      <a:srgbClr val="7C9093"/>
                    </a:solidFill>
                    <a:ln w="4577" cap="flat">
                      <a:noFill/>
                      <a:prstDash val="solid"/>
                      <a:miter/>
                    </a:ln>
                  </p:spPr>
                  <p:txBody>
                    <a:bodyPr rtlCol="0" anchor="ctr"/>
                    <a:lstStyle/>
                    <a:p>
                      <a:endParaRPr lang="th-TH"/>
                    </a:p>
                  </p:txBody>
                </p:sp>
                <p:sp>
                  <p:nvSpPr>
                    <p:cNvPr id="4598" name="Freeform: Shape 4597">
                      <a:extLst>
                        <a:ext uri="{FF2B5EF4-FFF2-40B4-BE49-F238E27FC236}">
                          <a16:creationId xmlns:a16="http://schemas.microsoft.com/office/drawing/2014/main" id="{75E097DD-D887-493C-A906-C55AC0DBB531}"/>
                        </a:ext>
                      </a:extLst>
                    </p:cNvPr>
                    <p:cNvSpPr/>
                    <p:nvPr/>
                  </p:nvSpPr>
                  <p:spPr>
                    <a:xfrm>
                      <a:off x="7071486" y="84454"/>
                      <a:ext cx="51272" cy="36479"/>
                    </a:xfrm>
                    <a:custGeom>
                      <a:avLst/>
                      <a:gdLst>
                        <a:gd name="connsiteX0" fmla="*/ 47591 w 51272"/>
                        <a:gd name="connsiteY0" fmla="*/ 5387 h 36479"/>
                        <a:gd name="connsiteX1" fmla="*/ 14164 w 51272"/>
                        <a:gd name="connsiteY1" fmla="*/ 36479 h 36479"/>
                        <a:gd name="connsiteX2" fmla="*/ 2990 w 51272"/>
                        <a:gd name="connsiteY2" fmla="*/ 25993 h 36479"/>
                        <a:gd name="connsiteX3" fmla="*/ 472 w 51272"/>
                        <a:gd name="connsiteY3" fmla="*/ 24390 h 36479"/>
                        <a:gd name="connsiteX4" fmla="*/ 14 w 51272"/>
                        <a:gd name="connsiteY4" fmla="*/ 22009 h 36479"/>
                        <a:gd name="connsiteX5" fmla="*/ 10317 w 51272"/>
                        <a:gd name="connsiteY5" fmla="*/ 7402 h 36479"/>
                        <a:gd name="connsiteX6" fmla="*/ 28176 w 51272"/>
                        <a:gd name="connsiteY6" fmla="*/ 2273 h 36479"/>
                        <a:gd name="connsiteX7" fmla="*/ 40539 w 51272"/>
                        <a:gd name="connsiteY7" fmla="*/ 213 h 36479"/>
                        <a:gd name="connsiteX8" fmla="*/ 51255 w 51272"/>
                        <a:gd name="connsiteY8" fmla="*/ 5066 h 3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272" h="36479">
                          <a:moveTo>
                            <a:pt x="47591" y="5387"/>
                          </a:moveTo>
                          <a:cubicBezTo>
                            <a:pt x="33442" y="11706"/>
                            <a:pt x="21490" y="22833"/>
                            <a:pt x="14164" y="36479"/>
                          </a:cubicBezTo>
                          <a:cubicBezTo>
                            <a:pt x="11828" y="31809"/>
                            <a:pt x="7799" y="28008"/>
                            <a:pt x="2990" y="25993"/>
                          </a:cubicBezTo>
                          <a:cubicBezTo>
                            <a:pt x="2075" y="25581"/>
                            <a:pt x="1021" y="25215"/>
                            <a:pt x="472" y="24390"/>
                          </a:cubicBezTo>
                          <a:cubicBezTo>
                            <a:pt x="14" y="23703"/>
                            <a:pt x="-32" y="22833"/>
                            <a:pt x="14" y="22009"/>
                          </a:cubicBezTo>
                          <a:cubicBezTo>
                            <a:pt x="289" y="15782"/>
                            <a:pt x="4868" y="10424"/>
                            <a:pt x="10317" y="7402"/>
                          </a:cubicBezTo>
                          <a:cubicBezTo>
                            <a:pt x="15766" y="4380"/>
                            <a:pt x="22040" y="3326"/>
                            <a:pt x="28176" y="2273"/>
                          </a:cubicBezTo>
                          <a:cubicBezTo>
                            <a:pt x="32297" y="1586"/>
                            <a:pt x="36418" y="899"/>
                            <a:pt x="40539" y="213"/>
                          </a:cubicBezTo>
                          <a:cubicBezTo>
                            <a:pt x="45027" y="-520"/>
                            <a:pt x="51667" y="533"/>
                            <a:pt x="51255" y="5066"/>
                          </a:cubicBezTo>
                        </a:path>
                      </a:pathLst>
                    </a:custGeom>
                    <a:solidFill>
                      <a:srgbClr val="7C9093"/>
                    </a:solidFill>
                    <a:ln w="4577" cap="flat">
                      <a:noFill/>
                      <a:prstDash val="solid"/>
                      <a:miter/>
                    </a:ln>
                  </p:spPr>
                  <p:txBody>
                    <a:bodyPr rtlCol="0" anchor="ctr"/>
                    <a:lstStyle/>
                    <a:p>
                      <a:endParaRPr lang="th-TH"/>
                    </a:p>
                  </p:txBody>
                </p:sp>
                <p:sp>
                  <p:nvSpPr>
                    <p:cNvPr id="4599" name="Freeform: Shape 4598">
                      <a:extLst>
                        <a:ext uri="{FF2B5EF4-FFF2-40B4-BE49-F238E27FC236}">
                          <a16:creationId xmlns:a16="http://schemas.microsoft.com/office/drawing/2014/main" id="{7A025E65-9589-4F67-921D-12FD72465E07}"/>
                        </a:ext>
                      </a:extLst>
                    </p:cNvPr>
                    <p:cNvSpPr/>
                    <p:nvPr/>
                  </p:nvSpPr>
                  <p:spPr>
                    <a:xfrm>
                      <a:off x="7082948" y="75644"/>
                      <a:ext cx="63283" cy="30590"/>
                    </a:xfrm>
                    <a:custGeom>
                      <a:avLst/>
                      <a:gdLst>
                        <a:gd name="connsiteX0" fmla="*/ 44830 w 63283"/>
                        <a:gd name="connsiteY0" fmla="*/ 17494 h 30590"/>
                        <a:gd name="connsiteX1" fmla="*/ 29856 w 63283"/>
                        <a:gd name="connsiteY1" fmla="*/ 4718 h 30590"/>
                        <a:gd name="connsiteX2" fmla="*/ 9296 w 63283"/>
                        <a:gd name="connsiteY2" fmla="*/ 9480 h 30590"/>
                        <a:gd name="connsiteX3" fmla="*/ 0 w 63283"/>
                        <a:gd name="connsiteY3" fmla="*/ 10854 h 30590"/>
                        <a:gd name="connsiteX4" fmla="*/ 26513 w 63283"/>
                        <a:gd name="connsiteY4" fmla="*/ 551 h 30590"/>
                        <a:gd name="connsiteX5" fmla="*/ 63284 w 63283"/>
                        <a:gd name="connsiteY5" fmla="*/ 30590 h 30590"/>
                        <a:gd name="connsiteX6" fmla="*/ 44830 w 63283"/>
                        <a:gd name="connsiteY6" fmla="*/ 17494 h 30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283" h="30590">
                          <a:moveTo>
                            <a:pt x="44830" y="17494"/>
                          </a:moveTo>
                          <a:cubicBezTo>
                            <a:pt x="44097" y="10442"/>
                            <a:pt x="36954" y="5405"/>
                            <a:pt x="29856" y="4718"/>
                          </a:cubicBezTo>
                          <a:cubicBezTo>
                            <a:pt x="22804" y="4031"/>
                            <a:pt x="15844" y="6641"/>
                            <a:pt x="9296" y="9480"/>
                          </a:cubicBezTo>
                          <a:cubicBezTo>
                            <a:pt x="6319" y="10763"/>
                            <a:pt x="2976" y="12091"/>
                            <a:pt x="0" y="10854"/>
                          </a:cubicBezTo>
                          <a:cubicBezTo>
                            <a:pt x="4991" y="2062"/>
                            <a:pt x="16576" y="-1464"/>
                            <a:pt x="26513" y="551"/>
                          </a:cubicBezTo>
                          <a:cubicBezTo>
                            <a:pt x="40251" y="3344"/>
                            <a:pt x="58567" y="17540"/>
                            <a:pt x="63284" y="30590"/>
                          </a:cubicBezTo>
                          <a:cubicBezTo>
                            <a:pt x="49088" y="28804"/>
                            <a:pt x="46524" y="33384"/>
                            <a:pt x="44830" y="17494"/>
                          </a:cubicBezTo>
                          <a:close/>
                        </a:path>
                      </a:pathLst>
                    </a:custGeom>
                    <a:solidFill>
                      <a:srgbClr val="4C686A"/>
                    </a:solidFill>
                    <a:ln w="4577" cap="flat">
                      <a:noFill/>
                      <a:prstDash val="solid"/>
                      <a:miter/>
                    </a:ln>
                  </p:spPr>
                  <p:txBody>
                    <a:bodyPr rtlCol="0" anchor="ctr"/>
                    <a:lstStyle/>
                    <a:p>
                      <a:endParaRPr lang="th-TH"/>
                    </a:p>
                  </p:txBody>
                </p:sp>
              </p:grpSp>
              <p:sp>
                <p:nvSpPr>
                  <p:cNvPr id="4506" name="Freeform: Shape 4505">
                    <a:extLst>
                      <a:ext uri="{FF2B5EF4-FFF2-40B4-BE49-F238E27FC236}">
                        <a16:creationId xmlns:a16="http://schemas.microsoft.com/office/drawing/2014/main" id="{58EB331C-8BD3-4563-83C2-75BFE4D260FE}"/>
                      </a:ext>
                    </a:extLst>
                  </p:cNvPr>
                  <p:cNvSpPr/>
                  <p:nvPr/>
                </p:nvSpPr>
                <p:spPr>
                  <a:xfrm>
                    <a:off x="6855181" y="-41030"/>
                    <a:ext cx="82103" cy="74365"/>
                  </a:xfrm>
                  <a:custGeom>
                    <a:avLst/>
                    <a:gdLst>
                      <a:gd name="connsiteX0" fmla="*/ 49180 w 82103"/>
                      <a:gd name="connsiteY0" fmla="*/ 10211 h 74365"/>
                      <a:gd name="connsiteX1" fmla="*/ 0 w 82103"/>
                      <a:gd name="connsiteY1" fmla="*/ 0 h 74365"/>
                      <a:gd name="connsiteX2" fmla="*/ 21156 w 82103"/>
                      <a:gd name="connsiteY2" fmla="*/ 74365 h 74365"/>
                      <a:gd name="connsiteX3" fmla="*/ 82104 w 82103"/>
                      <a:gd name="connsiteY3" fmla="*/ 6640 h 74365"/>
                      <a:gd name="connsiteX4" fmla="*/ 49180 w 82103"/>
                      <a:gd name="connsiteY4" fmla="*/ 10211 h 74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103" h="74365">
                        <a:moveTo>
                          <a:pt x="49180" y="10211"/>
                        </a:moveTo>
                        <a:cubicBezTo>
                          <a:pt x="32512" y="8242"/>
                          <a:pt x="15615" y="6228"/>
                          <a:pt x="0" y="0"/>
                        </a:cubicBezTo>
                        <a:cubicBezTo>
                          <a:pt x="16073" y="20606"/>
                          <a:pt x="18912" y="48310"/>
                          <a:pt x="21156" y="74365"/>
                        </a:cubicBezTo>
                        <a:cubicBezTo>
                          <a:pt x="19782" y="58613"/>
                          <a:pt x="69191" y="-3389"/>
                          <a:pt x="82104" y="6640"/>
                        </a:cubicBezTo>
                        <a:cubicBezTo>
                          <a:pt x="73175" y="13096"/>
                          <a:pt x="59758" y="11494"/>
                          <a:pt x="49180" y="10211"/>
                        </a:cubicBezTo>
                        <a:close/>
                      </a:path>
                    </a:pathLst>
                  </a:custGeom>
                  <a:solidFill>
                    <a:srgbClr val="808080"/>
                  </a:solidFill>
                  <a:ln w="4577" cap="flat">
                    <a:noFill/>
                    <a:prstDash val="solid"/>
                    <a:miter/>
                  </a:ln>
                </p:spPr>
                <p:txBody>
                  <a:bodyPr rtlCol="0" anchor="ctr"/>
                  <a:lstStyle/>
                  <a:p>
                    <a:endParaRPr lang="th-TH"/>
                  </a:p>
                </p:txBody>
              </p:sp>
              <p:sp>
                <p:nvSpPr>
                  <p:cNvPr id="4507" name="Freeform: Shape 4506">
                    <a:extLst>
                      <a:ext uri="{FF2B5EF4-FFF2-40B4-BE49-F238E27FC236}">
                        <a16:creationId xmlns:a16="http://schemas.microsoft.com/office/drawing/2014/main" id="{606F6572-D42B-49EC-B230-5EC9E6215BC3}"/>
                      </a:ext>
                    </a:extLst>
                  </p:cNvPr>
                  <p:cNvSpPr/>
                  <p:nvPr/>
                </p:nvSpPr>
                <p:spPr>
                  <a:xfrm>
                    <a:off x="6845748" y="-50188"/>
                    <a:ext cx="78165" cy="58567"/>
                  </a:xfrm>
                  <a:custGeom>
                    <a:avLst/>
                    <a:gdLst>
                      <a:gd name="connsiteX0" fmla="*/ 0 w 78165"/>
                      <a:gd name="connsiteY0" fmla="*/ 0 h 58567"/>
                      <a:gd name="connsiteX1" fmla="*/ 24911 w 78165"/>
                      <a:gd name="connsiteY1" fmla="*/ 45013 h 58567"/>
                      <a:gd name="connsiteX2" fmla="*/ 29444 w 78165"/>
                      <a:gd name="connsiteY2" fmla="*/ 58567 h 58567"/>
                      <a:gd name="connsiteX3" fmla="*/ 36358 w 78165"/>
                      <a:gd name="connsiteY3" fmla="*/ 32329 h 58567"/>
                      <a:gd name="connsiteX4" fmla="*/ 53164 w 78165"/>
                      <a:gd name="connsiteY4" fmla="*/ 29306 h 58567"/>
                      <a:gd name="connsiteX5" fmla="*/ 78166 w 78165"/>
                      <a:gd name="connsiteY5" fmla="*/ 22484 h 58567"/>
                      <a:gd name="connsiteX6" fmla="*/ 42357 w 78165"/>
                      <a:gd name="connsiteY6" fmla="*/ 15203 h 58567"/>
                      <a:gd name="connsiteX7" fmla="*/ 0 w 78165"/>
                      <a:gd name="connsiteY7" fmla="*/ 0 h 5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165" h="58567">
                        <a:moveTo>
                          <a:pt x="0" y="0"/>
                        </a:moveTo>
                        <a:cubicBezTo>
                          <a:pt x="13325" y="11173"/>
                          <a:pt x="19416" y="28528"/>
                          <a:pt x="24911" y="45013"/>
                        </a:cubicBezTo>
                        <a:cubicBezTo>
                          <a:pt x="26422" y="49546"/>
                          <a:pt x="27933" y="54034"/>
                          <a:pt x="29444" y="58567"/>
                        </a:cubicBezTo>
                        <a:cubicBezTo>
                          <a:pt x="37366" y="53484"/>
                          <a:pt x="29947" y="39243"/>
                          <a:pt x="36358" y="32329"/>
                        </a:cubicBezTo>
                        <a:cubicBezTo>
                          <a:pt x="40388" y="27979"/>
                          <a:pt x="47257" y="29123"/>
                          <a:pt x="53164" y="29306"/>
                        </a:cubicBezTo>
                        <a:cubicBezTo>
                          <a:pt x="61544" y="29581"/>
                          <a:pt x="71938" y="27566"/>
                          <a:pt x="78166" y="22484"/>
                        </a:cubicBezTo>
                        <a:cubicBezTo>
                          <a:pt x="68641" y="16302"/>
                          <a:pt x="53438" y="17630"/>
                          <a:pt x="42357" y="15203"/>
                        </a:cubicBezTo>
                        <a:cubicBezTo>
                          <a:pt x="27704" y="11952"/>
                          <a:pt x="13417" y="6869"/>
                          <a:pt x="0" y="0"/>
                        </a:cubicBezTo>
                        <a:close/>
                      </a:path>
                    </a:pathLst>
                  </a:custGeom>
                  <a:solidFill>
                    <a:srgbClr val="527172"/>
                  </a:solidFill>
                  <a:ln w="4577" cap="flat">
                    <a:noFill/>
                    <a:prstDash val="solid"/>
                    <a:miter/>
                  </a:ln>
                </p:spPr>
                <p:txBody>
                  <a:bodyPr rtlCol="0" anchor="ctr"/>
                  <a:lstStyle/>
                  <a:p>
                    <a:endParaRPr lang="th-TH"/>
                  </a:p>
                </p:txBody>
              </p:sp>
              <p:sp>
                <p:nvSpPr>
                  <p:cNvPr id="4508" name="Freeform: Shape 4507">
                    <a:extLst>
                      <a:ext uri="{FF2B5EF4-FFF2-40B4-BE49-F238E27FC236}">
                        <a16:creationId xmlns:a16="http://schemas.microsoft.com/office/drawing/2014/main" id="{AEAA2AAC-A489-4BA4-BEDE-F504492B4B4C}"/>
                      </a:ext>
                    </a:extLst>
                  </p:cNvPr>
                  <p:cNvSpPr/>
                  <p:nvPr/>
                </p:nvSpPr>
                <p:spPr>
                  <a:xfrm>
                    <a:off x="6843596" y="-49364"/>
                    <a:ext cx="71205" cy="32969"/>
                  </a:xfrm>
                  <a:custGeom>
                    <a:avLst/>
                    <a:gdLst>
                      <a:gd name="connsiteX0" fmla="*/ 0 w 71205"/>
                      <a:gd name="connsiteY0" fmla="*/ 0 h 32969"/>
                      <a:gd name="connsiteX1" fmla="*/ 24086 w 71205"/>
                      <a:gd name="connsiteY1" fmla="*/ 32970 h 32969"/>
                      <a:gd name="connsiteX2" fmla="*/ 71206 w 71205"/>
                      <a:gd name="connsiteY2" fmla="*/ 19965 h 32969"/>
                      <a:gd name="connsiteX3" fmla="*/ 0 w 71205"/>
                      <a:gd name="connsiteY3" fmla="*/ 0 h 32969"/>
                    </a:gdLst>
                    <a:ahLst/>
                    <a:cxnLst>
                      <a:cxn ang="0">
                        <a:pos x="connsiteX0" y="connsiteY0"/>
                      </a:cxn>
                      <a:cxn ang="0">
                        <a:pos x="connsiteX1" y="connsiteY1"/>
                      </a:cxn>
                      <a:cxn ang="0">
                        <a:pos x="connsiteX2" y="connsiteY2"/>
                      </a:cxn>
                      <a:cxn ang="0">
                        <a:pos x="connsiteX3" y="connsiteY3"/>
                      </a:cxn>
                    </a:cxnLst>
                    <a:rect l="l" t="t" r="r" b="b"/>
                    <a:pathLst>
                      <a:path w="71205" h="32969">
                        <a:moveTo>
                          <a:pt x="0" y="0"/>
                        </a:moveTo>
                        <a:cubicBezTo>
                          <a:pt x="8013" y="10990"/>
                          <a:pt x="16027" y="21980"/>
                          <a:pt x="24086" y="32970"/>
                        </a:cubicBezTo>
                        <a:cubicBezTo>
                          <a:pt x="36725" y="23079"/>
                          <a:pt x="55591" y="20148"/>
                          <a:pt x="71206" y="19965"/>
                        </a:cubicBezTo>
                        <a:cubicBezTo>
                          <a:pt x="54125" y="23491"/>
                          <a:pt x="11494" y="15706"/>
                          <a:pt x="0" y="0"/>
                        </a:cubicBezTo>
                        <a:close/>
                      </a:path>
                    </a:pathLst>
                  </a:custGeom>
                  <a:solidFill>
                    <a:srgbClr val="415658"/>
                  </a:solidFill>
                  <a:ln w="4577" cap="flat">
                    <a:noFill/>
                    <a:prstDash val="solid"/>
                    <a:miter/>
                  </a:ln>
                </p:spPr>
                <p:txBody>
                  <a:bodyPr rtlCol="0" anchor="ctr"/>
                  <a:lstStyle/>
                  <a:p>
                    <a:endParaRPr lang="th-TH"/>
                  </a:p>
                </p:txBody>
              </p:sp>
              <p:sp>
                <p:nvSpPr>
                  <p:cNvPr id="4509" name="Freeform: Shape 4508">
                    <a:extLst>
                      <a:ext uri="{FF2B5EF4-FFF2-40B4-BE49-F238E27FC236}">
                        <a16:creationId xmlns:a16="http://schemas.microsoft.com/office/drawing/2014/main" id="{3F48149A-736A-475E-9912-1EE5D8094F58}"/>
                      </a:ext>
                    </a:extLst>
                  </p:cNvPr>
                  <p:cNvSpPr/>
                  <p:nvPr/>
                </p:nvSpPr>
                <p:spPr>
                  <a:xfrm>
                    <a:off x="6826311" y="-57272"/>
                    <a:ext cx="49397" cy="86261"/>
                  </a:xfrm>
                  <a:custGeom>
                    <a:avLst/>
                    <a:gdLst>
                      <a:gd name="connsiteX0" fmla="*/ 20765 w 49397"/>
                      <a:gd name="connsiteY0" fmla="*/ 7359 h 86261"/>
                      <a:gd name="connsiteX1" fmla="*/ 11836 w 49397"/>
                      <a:gd name="connsiteY1" fmla="*/ 582 h 86261"/>
                      <a:gd name="connsiteX2" fmla="*/ 1579 w 49397"/>
                      <a:gd name="connsiteY2" fmla="*/ 3100 h 86261"/>
                      <a:gd name="connsiteX3" fmla="*/ 22 w 49397"/>
                      <a:gd name="connsiteY3" fmla="*/ 10747 h 86261"/>
                      <a:gd name="connsiteX4" fmla="*/ 34457 w 49397"/>
                      <a:gd name="connsiteY4" fmla="*/ 79206 h 86261"/>
                      <a:gd name="connsiteX5" fmla="*/ 47782 w 49397"/>
                      <a:gd name="connsiteY5" fmla="*/ 56951 h 86261"/>
                      <a:gd name="connsiteX6" fmla="*/ 20765 w 49397"/>
                      <a:gd name="connsiteY6" fmla="*/ 7359 h 8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97" h="86261">
                        <a:moveTo>
                          <a:pt x="20765" y="7359"/>
                        </a:moveTo>
                        <a:cubicBezTo>
                          <a:pt x="18201" y="4566"/>
                          <a:pt x="15408" y="1818"/>
                          <a:pt x="11836" y="582"/>
                        </a:cubicBezTo>
                        <a:cubicBezTo>
                          <a:pt x="8264" y="-655"/>
                          <a:pt x="3777" y="32"/>
                          <a:pt x="1579" y="3100"/>
                        </a:cubicBezTo>
                        <a:cubicBezTo>
                          <a:pt x="68" y="5252"/>
                          <a:pt x="-70" y="8092"/>
                          <a:pt x="22" y="10747"/>
                        </a:cubicBezTo>
                        <a:cubicBezTo>
                          <a:pt x="984" y="36757"/>
                          <a:pt x="18110" y="58966"/>
                          <a:pt x="34457" y="79206"/>
                        </a:cubicBezTo>
                        <a:cubicBezTo>
                          <a:pt x="51766" y="100636"/>
                          <a:pt x="50530" y="67391"/>
                          <a:pt x="47782" y="56951"/>
                        </a:cubicBezTo>
                        <a:cubicBezTo>
                          <a:pt x="42883" y="38543"/>
                          <a:pt x="33587" y="21325"/>
                          <a:pt x="20765" y="7359"/>
                        </a:cubicBezTo>
                        <a:close/>
                      </a:path>
                    </a:pathLst>
                  </a:custGeom>
                  <a:solidFill>
                    <a:srgbClr val="9C9C9C"/>
                  </a:solidFill>
                  <a:ln w="4577" cap="flat">
                    <a:noFill/>
                    <a:prstDash val="solid"/>
                    <a:miter/>
                  </a:ln>
                </p:spPr>
                <p:txBody>
                  <a:bodyPr rtlCol="0" anchor="ctr"/>
                  <a:lstStyle/>
                  <a:p>
                    <a:endParaRPr lang="th-TH"/>
                  </a:p>
                </p:txBody>
              </p:sp>
              <p:sp>
                <p:nvSpPr>
                  <p:cNvPr id="4510" name="Freeform: Shape 4509">
                    <a:extLst>
                      <a:ext uri="{FF2B5EF4-FFF2-40B4-BE49-F238E27FC236}">
                        <a16:creationId xmlns:a16="http://schemas.microsoft.com/office/drawing/2014/main" id="{339BD5DD-AB8B-4DC0-B3ED-51E185800B0D}"/>
                      </a:ext>
                    </a:extLst>
                  </p:cNvPr>
                  <p:cNvSpPr/>
                  <p:nvPr/>
                </p:nvSpPr>
                <p:spPr>
                  <a:xfrm>
                    <a:off x="6829855" y="-57219"/>
                    <a:ext cx="48233" cy="83787"/>
                  </a:xfrm>
                  <a:custGeom>
                    <a:avLst/>
                    <a:gdLst>
                      <a:gd name="connsiteX0" fmla="*/ 17862 w 48233"/>
                      <a:gd name="connsiteY0" fmla="*/ 28828 h 83787"/>
                      <a:gd name="connsiteX1" fmla="*/ 2247 w 48233"/>
                      <a:gd name="connsiteY1" fmla="*/ 9550 h 83787"/>
                      <a:gd name="connsiteX2" fmla="*/ 416 w 48233"/>
                      <a:gd name="connsiteY2" fmla="*/ 2269 h 83787"/>
                      <a:gd name="connsiteX3" fmla="*/ 11360 w 48233"/>
                      <a:gd name="connsiteY3" fmla="*/ 2452 h 83787"/>
                      <a:gd name="connsiteX4" fmla="*/ 29814 w 48233"/>
                      <a:gd name="connsiteY4" fmla="*/ 21776 h 83787"/>
                      <a:gd name="connsiteX5" fmla="*/ 46070 w 48233"/>
                      <a:gd name="connsiteY5" fmla="*/ 52365 h 83787"/>
                      <a:gd name="connsiteX6" fmla="*/ 47993 w 48233"/>
                      <a:gd name="connsiteY6" fmla="*/ 73887 h 83787"/>
                      <a:gd name="connsiteX7" fmla="*/ 21617 w 48233"/>
                      <a:gd name="connsiteY7" fmla="*/ 71780 h 83787"/>
                      <a:gd name="connsiteX8" fmla="*/ 17862 w 48233"/>
                      <a:gd name="connsiteY8" fmla="*/ 28828 h 83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33" h="83787">
                        <a:moveTo>
                          <a:pt x="17862" y="28828"/>
                        </a:moveTo>
                        <a:cubicBezTo>
                          <a:pt x="13146" y="22051"/>
                          <a:pt x="7056" y="16281"/>
                          <a:pt x="2247" y="9550"/>
                        </a:cubicBezTo>
                        <a:cubicBezTo>
                          <a:pt x="691" y="7397"/>
                          <a:pt x="-729" y="4650"/>
                          <a:pt x="416" y="2269"/>
                        </a:cubicBezTo>
                        <a:cubicBezTo>
                          <a:pt x="2247" y="-1486"/>
                          <a:pt x="7971" y="25"/>
                          <a:pt x="11360" y="2452"/>
                        </a:cubicBezTo>
                        <a:cubicBezTo>
                          <a:pt x="18641" y="7626"/>
                          <a:pt x="24502" y="14587"/>
                          <a:pt x="29814" y="21776"/>
                        </a:cubicBezTo>
                        <a:cubicBezTo>
                          <a:pt x="36728" y="31117"/>
                          <a:pt x="43002" y="41146"/>
                          <a:pt x="46070" y="52365"/>
                        </a:cubicBezTo>
                        <a:cubicBezTo>
                          <a:pt x="47993" y="59325"/>
                          <a:pt x="48634" y="66652"/>
                          <a:pt x="47993" y="73887"/>
                        </a:cubicBezTo>
                        <a:cubicBezTo>
                          <a:pt x="46436" y="91013"/>
                          <a:pt x="25967" y="82999"/>
                          <a:pt x="21617" y="71780"/>
                        </a:cubicBezTo>
                        <a:cubicBezTo>
                          <a:pt x="15802" y="56806"/>
                          <a:pt x="29356" y="45267"/>
                          <a:pt x="17862" y="28828"/>
                        </a:cubicBezTo>
                        <a:close/>
                      </a:path>
                    </a:pathLst>
                  </a:custGeom>
                  <a:solidFill>
                    <a:srgbClr val="81999B"/>
                  </a:solidFill>
                  <a:ln w="4577" cap="flat">
                    <a:noFill/>
                    <a:prstDash val="solid"/>
                    <a:miter/>
                  </a:ln>
                </p:spPr>
                <p:txBody>
                  <a:bodyPr rtlCol="0" anchor="ctr"/>
                  <a:lstStyle/>
                  <a:p>
                    <a:endParaRPr lang="th-TH"/>
                  </a:p>
                </p:txBody>
              </p:sp>
              <p:sp>
                <p:nvSpPr>
                  <p:cNvPr id="4511" name="Freeform: Shape 4510">
                    <a:extLst>
                      <a:ext uri="{FF2B5EF4-FFF2-40B4-BE49-F238E27FC236}">
                        <a16:creationId xmlns:a16="http://schemas.microsoft.com/office/drawing/2014/main" id="{E66CC926-404F-4E8C-9B5F-DBA683A626B7}"/>
                      </a:ext>
                    </a:extLst>
                  </p:cNvPr>
                  <p:cNvSpPr/>
                  <p:nvPr/>
                </p:nvSpPr>
                <p:spPr>
                  <a:xfrm>
                    <a:off x="6830229" y="-45930"/>
                    <a:ext cx="35181" cy="64612"/>
                  </a:xfrm>
                  <a:custGeom>
                    <a:avLst/>
                    <a:gdLst>
                      <a:gd name="connsiteX0" fmla="*/ 9017 w 35181"/>
                      <a:gd name="connsiteY0" fmla="*/ 37686 h 64612"/>
                      <a:gd name="connsiteX1" fmla="*/ 591 w 35181"/>
                      <a:gd name="connsiteY1" fmla="*/ 19278 h 64612"/>
                      <a:gd name="connsiteX2" fmla="*/ 4438 w 35181"/>
                      <a:gd name="connsiteY2" fmla="*/ 0 h 64612"/>
                      <a:gd name="connsiteX3" fmla="*/ 21930 w 35181"/>
                      <a:gd name="connsiteY3" fmla="*/ 26330 h 64612"/>
                      <a:gd name="connsiteX4" fmla="*/ 33882 w 35181"/>
                      <a:gd name="connsiteY4" fmla="*/ 63696 h 64612"/>
                      <a:gd name="connsiteX5" fmla="*/ 9017 w 35181"/>
                      <a:gd name="connsiteY5" fmla="*/ 37686 h 6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81" h="64612">
                        <a:moveTo>
                          <a:pt x="9017" y="37686"/>
                        </a:moveTo>
                        <a:cubicBezTo>
                          <a:pt x="5399" y="31962"/>
                          <a:pt x="2011" y="25918"/>
                          <a:pt x="591" y="19278"/>
                        </a:cubicBezTo>
                        <a:cubicBezTo>
                          <a:pt x="-782" y="12638"/>
                          <a:pt x="133" y="5220"/>
                          <a:pt x="4438" y="0"/>
                        </a:cubicBezTo>
                        <a:cubicBezTo>
                          <a:pt x="12177" y="7235"/>
                          <a:pt x="17351" y="16760"/>
                          <a:pt x="21930" y="26330"/>
                        </a:cubicBezTo>
                        <a:cubicBezTo>
                          <a:pt x="24494" y="31779"/>
                          <a:pt x="39651" y="58659"/>
                          <a:pt x="33882" y="63696"/>
                        </a:cubicBezTo>
                        <a:cubicBezTo>
                          <a:pt x="26876" y="69832"/>
                          <a:pt x="12589" y="43364"/>
                          <a:pt x="9017" y="37686"/>
                        </a:cubicBezTo>
                        <a:close/>
                      </a:path>
                    </a:pathLst>
                  </a:custGeom>
                  <a:solidFill>
                    <a:srgbClr val="888A8A"/>
                  </a:solidFill>
                  <a:ln w="4577" cap="flat">
                    <a:noFill/>
                    <a:prstDash val="solid"/>
                    <a:miter/>
                  </a:ln>
                </p:spPr>
                <p:txBody>
                  <a:bodyPr rtlCol="0" anchor="ctr"/>
                  <a:lstStyle/>
                  <a:p>
                    <a:endParaRPr lang="th-TH"/>
                  </a:p>
                </p:txBody>
              </p:sp>
              <p:grpSp>
                <p:nvGrpSpPr>
                  <p:cNvPr id="4512" name="Graphic 4">
                    <a:extLst>
                      <a:ext uri="{FF2B5EF4-FFF2-40B4-BE49-F238E27FC236}">
                        <a16:creationId xmlns:a16="http://schemas.microsoft.com/office/drawing/2014/main" id="{17FA8016-CC26-4A51-A166-F56CD7205946}"/>
                      </a:ext>
                    </a:extLst>
                  </p:cNvPr>
                  <p:cNvGrpSpPr/>
                  <p:nvPr/>
                </p:nvGrpSpPr>
                <p:grpSpPr>
                  <a:xfrm>
                    <a:off x="6746544" y="-19352"/>
                    <a:ext cx="159472" cy="126546"/>
                    <a:chOff x="6746544" y="-19352"/>
                    <a:chExt cx="159472" cy="126546"/>
                  </a:xfrm>
                </p:grpSpPr>
                <p:sp>
                  <p:nvSpPr>
                    <p:cNvPr id="4576" name="Freeform: Shape 4575">
                      <a:extLst>
                        <a:ext uri="{FF2B5EF4-FFF2-40B4-BE49-F238E27FC236}">
                          <a16:creationId xmlns:a16="http://schemas.microsoft.com/office/drawing/2014/main" id="{97877A4C-B0C1-4137-87F5-3FE0678397D0}"/>
                        </a:ext>
                      </a:extLst>
                    </p:cNvPr>
                    <p:cNvSpPr/>
                    <p:nvPr/>
                  </p:nvSpPr>
                  <p:spPr>
                    <a:xfrm>
                      <a:off x="6766758" y="47117"/>
                      <a:ext cx="32013" cy="53163"/>
                    </a:xfrm>
                    <a:custGeom>
                      <a:avLst/>
                      <a:gdLst>
                        <a:gd name="connsiteX0" fmla="*/ 29536 w 32013"/>
                        <a:gd name="connsiteY0" fmla="*/ 7189 h 53163"/>
                        <a:gd name="connsiteX1" fmla="*/ 22163 w 32013"/>
                        <a:gd name="connsiteY1" fmla="*/ 30863 h 53163"/>
                        <a:gd name="connsiteX2" fmla="*/ 19187 w 32013"/>
                        <a:gd name="connsiteY2" fmla="*/ 36175 h 53163"/>
                        <a:gd name="connsiteX3" fmla="*/ 2107 w 32013"/>
                        <a:gd name="connsiteY3" fmla="*/ 53164 h 53163"/>
                        <a:gd name="connsiteX4" fmla="*/ 3755 w 32013"/>
                        <a:gd name="connsiteY4" fmla="*/ 32649 h 53163"/>
                        <a:gd name="connsiteX5" fmla="*/ 8426 w 32013"/>
                        <a:gd name="connsiteY5" fmla="*/ 24544 h 53163"/>
                        <a:gd name="connsiteX6" fmla="*/ 29307 w 32013"/>
                        <a:gd name="connsiteY6" fmla="*/ 0 h 53163"/>
                        <a:gd name="connsiteX7" fmla="*/ 31596 w 32013"/>
                        <a:gd name="connsiteY7" fmla="*/ 7464 h 5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13" h="53163">
                          <a:moveTo>
                            <a:pt x="29536" y="7189"/>
                          </a:moveTo>
                          <a:cubicBezTo>
                            <a:pt x="30543" y="15569"/>
                            <a:pt x="26284" y="23537"/>
                            <a:pt x="22163" y="30863"/>
                          </a:cubicBezTo>
                          <a:cubicBezTo>
                            <a:pt x="21156" y="32649"/>
                            <a:pt x="20194" y="34389"/>
                            <a:pt x="19187" y="36175"/>
                          </a:cubicBezTo>
                          <a:cubicBezTo>
                            <a:pt x="15111" y="43410"/>
                            <a:pt x="10166" y="51332"/>
                            <a:pt x="2107" y="53164"/>
                          </a:cubicBezTo>
                          <a:cubicBezTo>
                            <a:pt x="-1923" y="47211"/>
                            <a:pt x="504" y="39060"/>
                            <a:pt x="3755" y="32649"/>
                          </a:cubicBezTo>
                          <a:cubicBezTo>
                            <a:pt x="5175" y="29856"/>
                            <a:pt x="6732" y="27154"/>
                            <a:pt x="8426" y="24544"/>
                          </a:cubicBezTo>
                          <a:cubicBezTo>
                            <a:pt x="14241" y="15478"/>
                            <a:pt x="21568" y="7464"/>
                            <a:pt x="29307" y="0"/>
                          </a:cubicBezTo>
                          <a:cubicBezTo>
                            <a:pt x="31642" y="1603"/>
                            <a:pt x="32650" y="4854"/>
                            <a:pt x="31596" y="7464"/>
                          </a:cubicBezTo>
                        </a:path>
                      </a:pathLst>
                    </a:custGeom>
                    <a:solidFill>
                      <a:srgbClr val="566D71"/>
                    </a:solidFill>
                    <a:ln w="4577" cap="flat">
                      <a:noFill/>
                      <a:prstDash val="solid"/>
                      <a:miter/>
                    </a:ln>
                  </p:spPr>
                  <p:txBody>
                    <a:bodyPr rtlCol="0" anchor="ctr"/>
                    <a:lstStyle/>
                    <a:p>
                      <a:endParaRPr lang="th-TH"/>
                    </a:p>
                  </p:txBody>
                </p:sp>
                <p:sp>
                  <p:nvSpPr>
                    <p:cNvPr id="4577" name="Freeform: Shape 4576">
                      <a:extLst>
                        <a:ext uri="{FF2B5EF4-FFF2-40B4-BE49-F238E27FC236}">
                          <a16:creationId xmlns:a16="http://schemas.microsoft.com/office/drawing/2014/main" id="{18566FBA-0C6A-46C3-B0B2-623724B14741}"/>
                        </a:ext>
                      </a:extLst>
                    </p:cNvPr>
                    <p:cNvSpPr/>
                    <p:nvPr/>
                  </p:nvSpPr>
                  <p:spPr>
                    <a:xfrm>
                      <a:off x="6754663" y="13115"/>
                      <a:ext cx="87882" cy="92541"/>
                    </a:xfrm>
                    <a:custGeom>
                      <a:avLst/>
                      <a:gdLst>
                        <a:gd name="connsiteX0" fmla="*/ 86094 w 87882"/>
                        <a:gd name="connsiteY0" fmla="*/ 45954 h 92541"/>
                        <a:gd name="connsiteX1" fmla="*/ 80187 w 87882"/>
                        <a:gd name="connsiteY1" fmla="*/ 81854 h 92541"/>
                        <a:gd name="connsiteX2" fmla="*/ 68098 w 87882"/>
                        <a:gd name="connsiteY2" fmla="*/ 91562 h 92541"/>
                        <a:gd name="connsiteX3" fmla="*/ 53170 w 87882"/>
                        <a:gd name="connsiteY3" fmla="*/ 89455 h 92541"/>
                        <a:gd name="connsiteX4" fmla="*/ 73501 w 87882"/>
                        <a:gd name="connsiteY4" fmla="*/ 74161 h 92541"/>
                        <a:gd name="connsiteX5" fmla="*/ 69975 w 87882"/>
                        <a:gd name="connsiteY5" fmla="*/ 48976 h 92541"/>
                        <a:gd name="connsiteX6" fmla="*/ 59077 w 87882"/>
                        <a:gd name="connsiteY6" fmla="*/ 41970 h 92541"/>
                        <a:gd name="connsiteX7" fmla="*/ 50010 w 87882"/>
                        <a:gd name="connsiteY7" fmla="*/ 31163 h 92541"/>
                        <a:gd name="connsiteX8" fmla="*/ 35998 w 87882"/>
                        <a:gd name="connsiteY8" fmla="*/ 38307 h 92541"/>
                        <a:gd name="connsiteX9" fmla="*/ 31098 w 87882"/>
                        <a:gd name="connsiteY9" fmla="*/ 26950 h 92541"/>
                        <a:gd name="connsiteX10" fmla="*/ 26428 w 87882"/>
                        <a:gd name="connsiteY10" fmla="*/ 15411 h 92541"/>
                        <a:gd name="connsiteX11" fmla="*/ 21024 w 87882"/>
                        <a:gd name="connsiteY11" fmla="*/ 16418 h 92541"/>
                        <a:gd name="connsiteX12" fmla="*/ 189 w 87882"/>
                        <a:gd name="connsiteY12" fmla="*/ 36521 h 92541"/>
                        <a:gd name="connsiteX13" fmla="*/ 13056 w 87882"/>
                        <a:gd name="connsiteY13" fmla="*/ 2635 h 92541"/>
                        <a:gd name="connsiteX14" fmla="*/ 34212 w 87882"/>
                        <a:gd name="connsiteY14" fmla="*/ 483 h 92541"/>
                        <a:gd name="connsiteX15" fmla="*/ 86094 w 87882"/>
                        <a:gd name="connsiteY15" fmla="*/ 45954 h 9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7882" h="92541">
                          <a:moveTo>
                            <a:pt x="86094" y="45954"/>
                          </a:moveTo>
                          <a:cubicBezTo>
                            <a:pt x="89849" y="57951"/>
                            <a:pt x="87605" y="71689"/>
                            <a:pt x="80187" y="81854"/>
                          </a:cubicBezTo>
                          <a:cubicBezTo>
                            <a:pt x="77119" y="86113"/>
                            <a:pt x="73043" y="89822"/>
                            <a:pt x="68098" y="91562"/>
                          </a:cubicBezTo>
                          <a:cubicBezTo>
                            <a:pt x="63152" y="93302"/>
                            <a:pt x="57245" y="92798"/>
                            <a:pt x="53170" y="89455"/>
                          </a:cubicBezTo>
                          <a:cubicBezTo>
                            <a:pt x="62007" y="88448"/>
                            <a:pt x="70067" y="82358"/>
                            <a:pt x="73501" y="74161"/>
                          </a:cubicBezTo>
                          <a:cubicBezTo>
                            <a:pt x="76890" y="65965"/>
                            <a:pt x="75516" y="55936"/>
                            <a:pt x="69975" y="48976"/>
                          </a:cubicBezTo>
                          <a:cubicBezTo>
                            <a:pt x="65945" y="52044"/>
                            <a:pt x="60725" y="46732"/>
                            <a:pt x="59077" y="41970"/>
                          </a:cubicBezTo>
                          <a:cubicBezTo>
                            <a:pt x="57428" y="37208"/>
                            <a:pt x="55047" y="30980"/>
                            <a:pt x="50010" y="31163"/>
                          </a:cubicBezTo>
                          <a:cubicBezTo>
                            <a:pt x="44607" y="31346"/>
                            <a:pt x="41310" y="39268"/>
                            <a:pt x="35998" y="38307"/>
                          </a:cubicBezTo>
                          <a:cubicBezTo>
                            <a:pt x="31510" y="37482"/>
                            <a:pt x="30732" y="31484"/>
                            <a:pt x="31098" y="26950"/>
                          </a:cubicBezTo>
                          <a:cubicBezTo>
                            <a:pt x="31464" y="22417"/>
                            <a:pt x="30869" y="16418"/>
                            <a:pt x="26428" y="15411"/>
                          </a:cubicBezTo>
                          <a:cubicBezTo>
                            <a:pt x="24596" y="14999"/>
                            <a:pt x="22718" y="15686"/>
                            <a:pt x="21024" y="16418"/>
                          </a:cubicBezTo>
                          <a:cubicBezTo>
                            <a:pt x="12095" y="20494"/>
                            <a:pt x="4585" y="27729"/>
                            <a:pt x="189" y="36521"/>
                          </a:cubicBezTo>
                          <a:cubicBezTo>
                            <a:pt x="-773" y="23745"/>
                            <a:pt x="1700" y="8588"/>
                            <a:pt x="13056" y="2635"/>
                          </a:cubicBezTo>
                          <a:cubicBezTo>
                            <a:pt x="19421" y="-708"/>
                            <a:pt x="27023" y="-158"/>
                            <a:pt x="34212" y="483"/>
                          </a:cubicBezTo>
                          <a:cubicBezTo>
                            <a:pt x="58573" y="2772"/>
                            <a:pt x="78813" y="22783"/>
                            <a:pt x="86094" y="45954"/>
                          </a:cubicBezTo>
                          <a:close/>
                        </a:path>
                      </a:pathLst>
                    </a:custGeom>
                    <a:solidFill>
                      <a:srgbClr val="6A8084"/>
                    </a:solidFill>
                    <a:ln w="4577" cap="flat">
                      <a:noFill/>
                      <a:prstDash val="solid"/>
                      <a:miter/>
                    </a:ln>
                  </p:spPr>
                  <p:txBody>
                    <a:bodyPr rtlCol="0" anchor="ctr"/>
                    <a:lstStyle/>
                    <a:p>
                      <a:endParaRPr lang="th-TH"/>
                    </a:p>
                  </p:txBody>
                </p:sp>
                <p:sp>
                  <p:nvSpPr>
                    <p:cNvPr id="4578" name="Freeform: Shape 4577">
                      <a:extLst>
                        <a:ext uri="{FF2B5EF4-FFF2-40B4-BE49-F238E27FC236}">
                          <a16:creationId xmlns:a16="http://schemas.microsoft.com/office/drawing/2014/main" id="{66778ABA-E220-41A9-AB2B-8D80D25CE292}"/>
                        </a:ext>
                      </a:extLst>
                    </p:cNvPr>
                    <p:cNvSpPr/>
                    <p:nvPr/>
                  </p:nvSpPr>
                  <p:spPr>
                    <a:xfrm>
                      <a:off x="6783426" y="43779"/>
                      <a:ext cx="51561" cy="62357"/>
                    </a:xfrm>
                    <a:custGeom>
                      <a:avLst/>
                      <a:gdLst>
                        <a:gd name="connsiteX0" fmla="*/ 44555 w 51561"/>
                        <a:gd name="connsiteY0" fmla="*/ 52106 h 62357"/>
                        <a:gd name="connsiteX1" fmla="*/ 44418 w 51561"/>
                        <a:gd name="connsiteY1" fmla="*/ 15610 h 62357"/>
                        <a:gd name="connsiteX2" fmla="*/ 30818 w 51561"/>
                        <a:gd name="connsiteY2" fmla="*/ 3842 h 62357"/>
                        <a:gd name="connsiteX3" fmla="*/ 26788 w 51561"/>
                        <a:gd name="connsiteY3" fmla="*/ 133 h 62357"/>
                        <a:gd name="connsiteX4" fmla="*/ 21018 w 51561"/>
                        <a:gd name="connsiteY4" fmla="*/ 5536 h 62357"/>
                        <a:gd name="connsiteX5" fmla="*/ 23399 w 51561"/>
                        <a:gd name="connsiteY5" fmla="*/ 14237 h 62357"/>
                        <a:gd name="connsiteX6" fmla="*/ 23857 w 51561"/>
                        <a:gd name="connsiteY6" fmla="*/ 31637 h 62357"/>
                        <a:gd name="connsiteX7" fmla="*/ 0 w 51561"/>
                        <a:gd name="connsiteY7" fmla="*/ 58563 h 62357"/>
                        <a:gd name="connsiteX8" fmla="*/ 44555 w 51561"/>
                        <a:gd name="connsiteY8" fmla="*/ 52106 h 6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561" h="62357">
                          <a:moveTo>
                            <a:pt x="44555" y="52106"/>
                          </a:moveTo>
                          <a:cubicBezTo>
                            <a:pt x="53942" y="42444"/>
                            <a:pt x="53897" y="25181"/>
                            <a:pt x="44418" y="15610"/>
                          </a:cubicBezTo>
                          <a:cubicBezTo>
                            <a:pt x="40205" y="11352"/>
                            <a:pt x="34527" y="8558"/>
                            <a:pt x="30818" y="3842"/>
                          </a:cubicBezTo>
                          <a:cubicBezTo>
                            <a:pt x="29673" y="2377"/>
                            <a:pt x="28574" y="637"/>
                            <a:pt x="26788" y="133"/>
                          </a:cubicBezTo>
                          <a:cubicBezTo>
                            <a:pt x="23857" y="-691"/>
                            <a:pt x="21110" y="2468"/>
                            <a:pt x="21018" y="5536"/>
                          </a:cubicBezTo>
                          <a:cubicBezTo>
                            <a:pt x="20881" y="8558"/>
                            <a:pt x="22392" y="11398"/>
                            <a:pt x="23399" y="14237"/>
                          </a:cubicBezTo>
                          <a:cubicBezTo>
                            <a:pt x="25368" y="19777"/>
                            <a:pt x="25552" y="26005"/>
                            <a:pt x="23857" y="31637"/>
                          </a:cubicBezTo>
                          <a:cubicBezTo>
                            <a:pt x="20148" y="44138"/>
                            <a:pt x="9067" y="50595"/>
                            <a:pt x="0" y="58563"/>
                          </a:cubicBezTo>
                          <a:cubicBezTo>
                            <a:pt x="11173" y="65889"/>
                            <a:pt x="34939" y="61997"/>
                            <a:pt x="44555" y="52106"/>
                          </a:cubicBezTo>
                          <a:close/>
                        </a:path>
                      </a:pathLst>
                    </a:custGeom>
                    <a:solidFill>
                      <a:srgbClr val="787C7E"/>
                    </a:solidFill>
                    <a:ln w="4577" cap="flat">
                      <a:noFill/>
                      <a:prstDash val="solid"/>
                      <a:miter/>
                    </a:ln>
                  </p:spPr>
                  <p:txBody>
                    <a:bodyPr rtlCol="0" anchor="ctr"/>
                    <a:lstStyle/>
                    <a:p>
                      <a:endParaRPr lang="th-TH"/>
                    </a:p>
                  </p:txBody>
                </p:sp>
                <p:sp>
                  <p:nvSpPr>
                    <p:cNvPr id="4579" name="Freeform: Shape 4578">
                      <a:extLst>
                        <a:ext uri="{FF2B5EF4-FFF2-40B4-BE49-F238E27FC236}">
                          <a16:creationId xmlns:a16="http://schemas.microsoft.com/office/drawing/2014/main" id="{3D8940EC-DC73-46CB-924D-098282BB9603}"/>
                        </a:ext>
                      </a:extLst>
                    </p:cNvPr>
                    <p:cNvSpPr/>
                    <p:nvPr/>
                  </p:nvSpPr>
                  <p:spPr>
                    <a:xfrm>
                      <a:off x="6764102" y="45469"/>
                      <a:ext cx="52938" cy="58887"/>
                    </a:xfrm>
                    <a:custGeom>
                      <a:avLst/>
                      <a:gdLst>
                        <a:gd name="connsiteX0" fmla="*/ 47806 w 52938"/>
                        <a:gd name="connsiteY0" fmla="*/ 42678 h 58887"/>
                        <a:gd name="connsiteX1" fmla="*/ 40159 w 52938"/>
                        <a:gd name="connsiteY1" fmla="*/ 0 h 58887"/>
                        <a:gd name="connsiteX2" fmla="*/ 33931 w 52938"/>
                        <a:gd name="connsiteY2" fmla="*/ 10257 h 58887"/>
                        <a:gd name="connsiteX3" fmla="*/ 0 w 52938"/>
                        <a:gd name="connsiteY3" fmla="*/ 58888 h 58887"/>
                        <a:gd name="connsiteX4" fmla="*/ 47806 w 52938"/>
                        <a:gd name="connsiteY4" fmla="*/ 42678 h 58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38" h="58887">
                          <a:moveTo>
                            <a:pt x="47806" y="42678"/>
                          </a:moveTo>
                          <a:cubicBezTo>
                            <a:pt x="56827" y="29352"/>
                            <a:pt x="53759" y="8655"/>
                            <a:pt x="40159" y="0"/>
                          </a:cubicBezTo>
                          <a:cubicBezTo>
                            <a:pt x="36267" y="1511"/>
                            <a:pt x="34985" y="6228"/>
                            <a:pt x="33931" y="10257"/>
                          </a:cubicBezTo>
                          <a:cubicBezTo>
                            <a:pt x="28437" y="30680"/>
                            <a:pt x="15707" y="45608"/>
                            <a:pt x="0" y="58888"/>
                          </a:cubicBezTo>
                          <a:cubicBezTo>
                            <a:pt x="16943" y="58842"/>
                            <a:pt x="37137" y="58476"/>
                            <a:pt x="47806" y="42678"/>
                          </a:cubicBezTo>
                          <a:close/>
                        </a:path>
                      </a:pathLst>
                    </a:custGeom>
                    <a:solidFill>
                      <a:srgbClr val="A7B0B0"/>
                    </a:solidFill>
                    <a:ln w="4577" cap="flat">
                      <a:noFill/>
                      <a:prstDash val="solid"/>
                      <a:miter/>
                    </a:ln>
                  </p:spPr>
                  <p:txBody>
                    <a:bodyPr rtlCol="0" anchor="ctr"/>
                    <a:lstStyle/>
                    <a:p>
                      <a:endParaRPr lang="th-TH"/>
                    </a:p>
                  </p:txBody>
                </p:sp>
                <p:sp>
                  <p:nvSpPr>
                    <p:cNvPr id="4580" name="Freeform: Shape 4579">
                      <a:extLst>
                        <a:ext uri="{FF2B5EF4-FFF2-40B4-BE49-F238E27FC236}">
                          <a16:creationId xmlns:a16="http://schemas.microsoft.com/office/drawing/2014/main" id="{DDB60B15-8A91-45AA-989E-DB0DCBD72B05}"/>
                        </a:ext>
                      </a:extLst>
                    </p:cNvPr>
                    <p:cNvSpPr/>
                    <p:nvPr/>
                  </p:nvSpPr>
                  <p:spPr>
                    <a:xfrm>
                      <a:off x="6766346" y="51468"/>
                      <a:ext cx="32557" cy="52660"/>
                    </a:xfrm>
                    <a:custGeom>
                      <a:avLst/>
                      <a:gdLst>
                        <a:gd name="connsiteX0" fmla="*/ 32558 w 32557"/>
                        <a:gd name="connsiteY0" fmla="*/ 0 h 52660"/>
                        <a:gd name="connsiteX1" fmla="*/ 20606 w 32557"/>
                        <a:gd name="connsiteY1" fmla="*/ 35534 h 52660"/>
                        <a:gd name="connsiteX2" fmla="*/ 0 w 32557"/>
                        <a:gd name="connsiteY2" fmla="*/ 52660 h 52660"/>
                        <a:gd name="connsiteX3" fmla="*/ 32558 w 32557"/>
                        <a:gd name="connsiteY3" fmla="*/ 0 h 52660"/>
                      </a:gdLst>
                      <a:ahLst/>
                      <a:cxnLst>
                        <a:cxn ang="0">
                          <a:pos x="connsiteX0" y="connsiteY0"/>
                        </a:cxn>
                        <a:cxn ang="0">
                          <a:pos x="connsiteX1" y="connsiteY1"/>
                        </a:cxn>
                        <a:cxn ang="0">
                          <a:pos x="connsiteX2" y="connsiteY2"/>
                        </a:cxn>
                        <a:cxn ang="0">
                          <a:pos x="connsiteX3" y="connsiteY3"/>
                        </a:cxn>
                      </a:cxnLst>
                      <a:rect l="l" t="t" r="r" b="b"/>
                      <a:pathLst>
                        <a:path w="32557" h="52660">
                          <a:moveTo>
                            <a:pt x="32558" y="0"/>
                          </a:moveTo>
                          <a:cubicBezTo>
                            <a:pt x="31596" y="12593"/>
                            <a:pt x="27475" y="24910"/>
                            <a:pt x="20606" y="35534"/>
                          </a:cubicBezTo>
                          <a:cubicBezTo>
                            <a:pt x="15752" y="43044"/>
                            <a:pt x="8792" y="50599"/>
                            <a:pt x="0" y="52660"/>
                          </a:cubicBezTo>
                          <a:cubicBezTo>
                            <a:pt x="4762" y="34481"/>
                            <a:pt x="31001" y="20972"/>
                            <a:pt x="32558" y="0"/>
                          </a:cubicBezTo>
                          <a:close/>
                        </a:path>
                      </a:pathLst>
                    </a:custGeom>
                    <a:solidFill>
                      <a:srgbClr val="7A7A7A"/>
                    </a:solidFill>
                    <a:ln w="4577" cap="flat">
                      <a:noFill/>
                      <a:prstDash val="solid"/>
                      <a:miter/>
                    </a:ln>
                  </p:spPr>
                  <p:txBody>
                    <a:bodyPr rtlCol="0" anchor="ctr"/>
                    <a:lstStyle/>
                    <a:p>
                      <a:endParaRPr lang="th-TH"/>
                    </a:p>
                  </p:txBody>
                </p:sp>
                <p:sp>
                  <p:nvSpPr>
                    <p:cNvPr id="4581" name="Freeform: Shape 4580">
                      <a:extLst>
                        <a:ext uri="{FF2B5EF4-FFF2-40B4-BE49-F238E27FC236}">
                          <a16:creationId xmlns:a16="http://schemas.microsoft.com/office/drawing/2014/main" id="{59276EA4-DA30-4442-B0FE-519C5525C4B0}"/>
                        </a:ext>
                      </a:extLst>
                    </p:cNvPr>
                    <p:cNvSpPr/>
                    <p:nvPr/>
                  </p:nvSpPr>
                  <p:spPr>
                    <a:xfrm>
                      <a:off x="6768178" y="46756"/>
                      <a:ext cx="51815" cy="60437"/>
                    </a:xfrm>
                    <a:custGeom>
                      <a:avLst/>
                      <a:gdLst>
                        <a:gd name="connsiteX0" fmla="*/ 34939 w 51815"/>
                        <a:gd name="connsiteY0" fmla="*/ 36170 h 60437"/>
                        <a:gd name="connsiteX1" fmla="*/ 37732 w 51815"/>
                        <a:gd name="connsiteY1" fmla="*/ 27241 h 60437"/>
                        <a:gd name="connsiteX2" fmla="*/ 33290 w 51815"/>
                        <a:gd name="connsiteY2" fmla="*/ 12633 h 60437"/>
                        <a:gd name="connsiteX3" fmla="*/ 38511 w 51815"/>
                        <a:gd name="connsiteY3" fmla="*/ 86 h 60437"/>
                        <a:gd name="connsiteX4" fmla="*/ 47898 w 51815"/>
                        <a:gd name="connsiteY4" fmla="*/ 6451 h 60437"/>
                        <a:gd name="connsiteX5" fmla="*/ 40571 w 51815"/>
                        <a:gd name="connsiteY5" fmla="*/ 48946 h 60437"/>
                        <a:gd name="connsiteX6" fmla="*/ 0 w 51815"/>
                        <a:gd name="connsiteY6" fmla="*/ 57738 h 60437"/>
                        <a:gd name="connsiteX7" fmla="*/ 34939 w 51815"/>
                        <a:gd name="connsiteY7" fmla="*/ 36170 h 60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15" h="60437">
                          <a:moveTo>
                            <a:pt x="34939" y="36170"/>
                          </a:moveTo>
                          <a:cubicBezTo>
                            <a:pt x="36496" y="33423"/>
                            <a:pt x="37732" y="30400"/>
                            <a:pt x="37732" y="27241"/>
                          </a:cubicBezTo>
                          <a:cubicBezTo>
                            <a:pt x="37778" y="22112"/>
                            <a:pt x="34664" y="17579"/>
                            <a:pt x="33290" y="12633"/>
                          </a:cubicBezTo>
                          <a:cubicBezTo>
                            <a:pt x="31917" y="7688"/>
                            <a:pt x="33474" y="956"/>
                            <a:pt x="38511" y="86"/>
                          </a:cubicBezTo>
                          <a:cubicBezTo>
                            <a:pt x="42494" y="-600"/>
                            <a:pt x="45929" y="2925"/>
                            <a:pt x="47898" y="6451"/>
                          </a:cubicBezTo>
                          <a:cubicBezTo>
                            <a:pt x="55362" y="20006"/>
                            <a:pt x="51744" y="38276"/>
                            <a:pt x="40571" y="48946"/>
                          </a:cubicBezTo>
                          <a:cubicBezTo>
                            <a:pt x="30909" y="58196"/>
                            <a:pt x="12226" y="64194"/>
                            <a:pt x="0" y="57738"/>
                          </a:cubicBezTo>
                          <a:cubicBezTo>
                            <a:pt x="14012" y="54166"/>
                            <a:pt x="27246" y="49953"/>
                            <a:pt x="34939" y="36170"/>
                          </a:cubicBezTo>
                          <a:close/>
                        </a:path>
                      </a:pathLst>
                    </a:custGeom>
                    <a:solidFill>
                      <a:srgbClr val="7C9093"/>
                    </a:solidFill>
                    <a:ln w="4577" cap="flat">
                      <a:noFill/>
                      <a:prstDash val="solid"/>
                      <a:miter/>
                    </a:ln>
                  </p:spPr>
                  <p:txBody>
                    <a:bodyPr rtlCol="0" anchor="ctr"/>
                    <a:lstStyle/>
                    <a:p>
                      <a:endParaRPr lang="th-TH"/>
                    </a:p>
                  </p:txBody>
                </p:sp>
                <p:sp>
                  <p:nvSpPr>
                    <p:cNvPr id="4582" name="Freeform: Shape 4581">
                      <a:extLst>
                        <a:ext uri="{FF2B5EF4-FFF2-40B4-BE49-F238E27FC236}">
                          <a16:creationId xmlns:a16="http://schemas.microsoft.com/office/drawing/2014/main" id="{092299C4-1BB4-486C-8E3D-626F2A00CA67}"/>
                        </a:ext>
                      </a:extLst>
                    </p:cNvPr>
                    <p:cNvSpPr/>
                    <p:nvPr/>
                  </p:nvSpPr>
                  <p:spPr>
                    <a:xfrm>
                      <a:off x="6764879" y="44691"/>
                      <a:ext cx="43274" cy="56781"/>
                    </a:xfrm>
                    <a:custGeom>
                      <a:avLst/>
                      <a:gdLst>
                        <a:gd name="connsiteX0" fmla="*/ 8519 w 43274"/>
                        <a:gd name="connsiteY0" fmla="*/ 25826 h 56781"/>
                        <a:gd name="connsiteX1" fmla="*/ 18959 w 43274"/>
                        <a:gd name="connsiteY1" fmla="*/ 16943 h 56781"/>
                        <a:gd name="connsiteX2" fmla="*/ 43274 w 43274"/>
                        <a:gd name="connsiteY2" fmla="*/ 0 h 56781"/>
                        <a:gd name="connsiteX3" fmla="*/ 7236 w 43274"/>
                        <a:gd name="connsiteY3" fmla="*/ 34893 h 56781"/>
                        <a:gd name="connsiteX4" fmla="*/ 3985 w 43274"/>
                        <a:gd name="connsiteY4" fmla="*/ 56781 h 56781"/>
                        <a:gd name="connsiteX5" fmla="*/ 8519 w 43274"/>
                        <a:gd name="connsiteY5" fmla="*/ 25826 h 5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 h="56781">
                          <a:moveTo>
                            <a:pt x="8519" y="25826"/>
                          </a:moveTo>
                          <a:cubicBezTo>
                            <a:pt x="11403" y="22255"/>
                            <a:pt x="15204" y="19553"/>
                            <a:pt x="18959" y="16943"/>
                          </a:cubicBezTo>
                          <a:cubicBezTo>
                            <a:pt x="27064" y="11310"/>
                            <a:pt x="35169" y="5632"/>
                            <a:pt x="43274" y="0"/>
                          </a:cubicBezTo>
                          <a:cubicBezTo>
                            <a:pt x="34620" y="14607"/>
                            <a:pt x="12731" y="18820"/>
                            <a:pt x="7236" y="34893"/>
                          </a:cubicBezTo>
                          <a:cubicBezTo>
                            <a:pt x="4855" y="41899"/>
                            <a:pt x="5679" y="49638"/>
                            <a:pt x="3985" y="56781"/>
                          </a:cubicBezTo>
                          <a:cubicBezTo>
                            <a:pt x="-4807" y="51012"/>
                            <a:pt x="2886" y="32878"/>
                            <a:pt x="8519" y="25826"/>
                          </a:cubicBezTo>
                          <a:close/>
                        </a:path>
                      </a:pathLst>
                    </a:custGeom>
                    <a:solidFill>
                      <a:srgbClr val="7A7A7A"/>
                    </a:solidFill>
                    <a:ln w="4577" cap="flat">
                      <a:noFill/>
                      <a:prstDash val="solid"/>
                      <a:miter/>
                    </a:ln>
                  </p:spPr>
                  <p:txBody>
                    <a:bodyPr rtlCol="0" anchor="ctr"/>
                    <a:lstStyle/>
                    <a:p>
                      <a:endParaRPr lang="th-TH"/>
                    </a:p>
                  </p:txBody>
                </p:sp>
                <p:sp>
                  <p:nvSpPr>
                    <p:cNvPr id="4583" name="Freeform: Shape 4582">
                      <a:extLst>
                        <a:ext uri="{FF2B5EF4-FFF2-40B4-BE49-F238E27FC236}">
                          <a16:creationId xmlns:a16="http://schemas.microsoft.com/office/drawing/2014/main" id="{E448A6AD-D346-4EF4-AB83-D9D8F31D9D37}"/>
                        </a:ext>
                      </a:extLst>
                    </p:cNvPr>
                    <p:cNvSpPr/>
                    <p:nvPr/>
                  </p:nvSpPr>
                  <p:spPr>
                    <a:xfrm>
                      <a:off x="6754979" y="25250"/>
                      <a:ext cx="54136" cy="75764"/>
                    </a:xfrm>
                    <a:custGeom>
                      <a:avLst/>
                      <a:gdLst>
                        <a:gd name="connsiteX0" fmla="*/ 10269 w 54136"/>
                        <a:gd name="connsiteY0" fmla="*/ 59188 h 75764"/>
                        <a:gd name="connsiteX1" fmla="*/ 54137 w 54136"/>
                        <a:gd name="connsiteY1" fmla="*/ 18754 h 75764"/>
                        <a:gd name="connsiteX2" fmla="*/ 41315 w 54136"/>
                        <a:gd name="connsiteY2" fmla="*/ 12755 h 75764"/>
                        <a:gd name="connsiteX3" fmla="*/ 27303 w 54136"/>
                        <a:gd name="connsiteY3" fmla="*/ 254 h 75764"/>
                        <a:gd name="connsiteX4" fmla="*/ 9856 w 54136"/>
                        <a:gd name="connsiteY4" fmla="*/ 7169 h 75764"/>
                        <a:gd name="connsiteX5" fmla="*/ 5140 w 54136"/>
                        <a:gd name="connsiteY5" fmla="*/ 17472 h 75764"/>
                        <a:gd name="connsiteX6" fmla="*/ 57 w 54136"/>
                        <a:gd name="connsiteY6" fmla="*/ 38948 h 75764"/>
                        <a:gd name="connsiteX7" fmla="*/ 10269 w 54136"/>
                        <a:gd name="connsiteY7" fmla="*/ 75764 h 75764"/>
                        <a:gd name="connsiteX8" fmla="*/ 10269 w 54136"/>
                        <a:gd name="connsiteY8" fmla="*/ 59188 h 75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6" h="75764">
                          <a:moveTo>
                            <a:pt x="10269" y="59188"/>
                          </a:moveTo>
                          <a:cubicBezTo>
                            <a:pt x="16908" y="39910"/>
                            <a:pt x="36232" y="28508"/>
                            <a:pt x="54137" y="18754"/>
                          </a:cubicBezTo>
                          <a:cubicBezTo>
                            <a:pt x="52855" y="13488"/>
                            <a:pt x="46169" y="10328"/>
                            <a:pt x="41315" y="12755"/>
                          </a:cubicBezTo>
                          <a:cubicBezTo>
                            <a:pt x="39438" y="6436"/>
                            <a:pt x="33805" y="1399"/>
                            <a:pt x="27303" y="254"/>
                          </a:cubicBezTo>
                          <a:cubicBezTo>
                            <a:pt x="20801" y="-890"/>
                            <a:pt x="13795" y="1903"/>
                            <a:pt x="9856" y="7169"/>
                          </a:cubicBezTo>
                          <a:cubicBezTo>
                            <a:pt x="7613" y="10191"/>
                            <a:pt x="6376" y="13854"/>
                            <a:pt x="5140" y="17472"/>
                          </a:cubicBezTo>
                          <a:cubicBezTo>
                            <a:pt x="2805" y="24478"/>
                            <a:pt x="423" y="31576"/>
                            <a:pt x="57" y="38948"/>
                          </a:cubicBezTo>
                          <a:cubicBezTo>
                            <a:pt x="-630" y="52044"/>
                            <a:pt x="5003" y="64133"/>
                            <a:pt x="10269" y="75764"/>
                          </a:cubicBezTo>
                          <a:cubicBezTo>
                            <a:pt x="8025" y="70361"/>
                            <a:pt x="8391" y="64683"/>
                            <a:pt x="10269" y="59188"/>
                          </a:cubicBezTo>
                          <a:close/>
                        </a:path>
                      </a:pathLst>
                    </a:custGeom>
                    <a:solidFill>
                      <a:srgbClr val="81999B"/>
                    </a:solidFill>
                    <a:ln w="4577" cap="flat">
                      <a:noFill/>
                      <a:prstDash val="solid"/>
                      <a:miter/>
                    </a:ln>
                  </p:spPr>
                  <p:txBody>
                    <a:bodyPr rtlCol="0" anchor="ctr"/>
                    <a:lstStyle/>
                    <a:p>
                      <a:endParaRPr lang="th-TH"/>
                    </a:p>
                  </p:txBody>
                </p:sp>
                <p:sp>
                  <p:nvSpPr>
                    <p:cNvPr id="4584" name="Freeform: Shape 4583">
                      <a:extLst>
                        <a:ext uri="{FF2B5EF4-FFF2-40B4-BE49-F238E27FC236}">
                          <a16:creationId xmlns:a16="http://schemas.microsoft.com/office/drawing/2014/main" id="{F0692141-9658-4215-B5A9-447453F7953A}"/>
                        </a:ext>
                      </a:extLst>
                    </p:cNvPr>
                    <p:cNvSpPr/>
                    <p:nvPr/>
                  </p:nvSpPr>
                  <p:spPr>
                    <a:xfrm>
                      <a:off x="6748940" y="20167"/>
                      <a:ext cx="53571" cy="79473"/>
                    </a:xfrm>
                    <a:custGeom>
                      <a:avLst/>
                      <a:gdLst>
                        <a:gd name="connsiteX0" fmla="*/ 8157 w 53571"/>
                        <a:gd name="connsiteY0" fmla="*/ 55387 h 79473"/>
                        <a:gd name="connsiteX1" fmla="*/ 8019 w 53571"/>
                        <a:gd name="connsiteY1" fmla="*/ 47099 h 79473"/>
                        <a:gd name="connsiteX2" fmla="*/ 12919 w 53571"/>
                        <a:gd name="connsiteY2" fmla="*/ 38353 h 79473"/>
                        <a:gd name="connsiteX3" fmla="*/ 32884 w 53571"/>
                        <a:gd name="connsiteY3" fmla="*/ 21685 h 79473"/>
                        <a:gd name="connsiteX4" fmla="*/ 53536 w 53571"/>
                        <a:gd name="connsiteY4" fmla="*/ 15045 h 79473"/>
                        <a:gd name="connsiteX5" fmla="*/ 43141 w 53571"/>
                        <a:gd name="connsiteY5" fmla="*/ 941 h 79473"/>
                        <a:gd name="connsiteX6" fmla="*/ 24779 w 53571"/>
                        <a:gd name="connsiteY6" fmla="*/ 3002 h 79473"/>
                        <a:gd name="connsiteX7" fmla="*/ 189 w 53571"/>
                        <a:gd name="connsiteY7" fmla="*/ 39864 h 79473"/>
                        <a:gd name="connsiteX8" fmla="*/ 12827 w 53571"/>
                        <a:gd name="connsiteY8" fmla="*/ 79474 h 79473"/>
                        <a:gd name="connsiteX9" fmla="*/ 8157 w 53571"/>
                        <a:gd name="connsiteY9" fmla="*/ 55387 h 7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71" h="79473">
                          <a:moveTo>
                            <a:pt x="8157" y="55387"/>
                          </a:moveTo>
                          <a:cubicBezTo>
                            <a:pt x="7745" y="52640"/>
                            <a:pt x="7424" y="49801"/>
                            <a:pt x="8019" y="47099"/>
                          </a:cubicBezTo>
                          <a:cubicBezTo>
                            <a:pt x="8752" y="43802"/>
                            <a:pt x="10858" y="41055"/>
                            <a:pt x="12919" y="38353"/>
                          </a:cubicBezTo>
                          <a:cubicBezTo>
                            <a:pt x="18322" y="31347"/>
                            <a:pt x="24367" y="24020"/>
                            <a:pt x="32884" y="21685"/>
                          </a:cubicBezTo>
                          <a:cubicBezTo>
                            <a:pt x="40028" y="19670"/>
                            <a:pt x="49049" y="20952"/>
                            <a:pt x="53536" y="15045"/>
                          </a:cubicBezTo>
                          <a:cubicBezTo>
                            <a:pt x="54040" y="8772"/>
                            <a:pt x="49140" y="2910"/>
                            <a:pt x="43141" y="941"/>
                          </a:cubicBezTo>
                          <a:cubicBezTo>
                            <a:pt x="37143" y="-1028"/>
                            <a:pt x="30503" y="300"/>
                            <a:pt x="24779" y="3002"/>
                          </a:cubicBezTo>
                          <a:cubicBezTo>
                            <a:pt x="10813" y="9642"/>
                            <a:pt x="1517" y="24478"/>
                            <a:pt x="189" y="39864"/>
                          </a:cubicBezTo>
                          <a:cubicBezTo>
                            <a:pt x="-1047" y="53922"/>
                            <a:pt x="3852" y="68667"/>
                            <a:pt x="12827" y="79474"/>
                          </a:cubicBezTo>
                          <a:cubicBezTo>
                            <a:pt x="12553" y="72284"/>
                            <a:pt x="9347" y="63309"/>
                            <a:pt x="8157" y="55387"/>
                          </a:cubicBezTo>
                          <a:close/>
                        </a:path>
                      </a:pathLst>
                    </a:custGeom>
                    <a:solidFill>
                      <a:srgbClr val="787C7E"/>
                    </a:solidFill>
                    <a:ln w="4577" cap="flat">
                      <a:noFill/>
                      <a:prstDash val="solid"/>
                      <a:miter/>
                    </a:ln>
                  </p:spPr>
                  <p:txBody>
                    <a:bodyPr rtlCol="0" anchor="ctr"/>
                    <a:lstStyle/>
                    <a:p>
                      <a:endParaRPr lang="th-TH"/>
                    </a:p>
                  </p:txBody>
                </p:sp>
                <p:sp>
                  <p:nvSpPr>
                    <p:cNvPr id="4585" name="Freeform: Shape 4584">
                      <a:extLst>
                        <a:ext uri="{FF2B5EF4-FFF2-40B4-BE49-F238E27FC236}">
                          <a16:creationId xmlns:a16="http://schemas.microsoft.com/office/drawing/2014/main" id="{5F28FFE7-1122-4C18-A002-FB588C76B970}"/>
                        </a:ext>
                      </a:extLst>
                    </p:cNvPr>
                    <p:cNvSpPr/>
                    <p:nvPr/>
                  </p:nvSpPr>
                  <p:spPr>
                    <a:xfrm>
                      <a:off x="6746544" y="14334"/>
                      <a:ext cx="74111" cy="85443"/>
                    </a:xfrm>
                    <a:custGeom>
                      <a:avLst/>
                      <a:gdLst>
                        <a:gd name="connsiteX0" fmla="*/ 21 w 74111"/>
                        <a:gd name="connsiteY0" fmla="*/ 42125 h 85443"/>
                        <a:gd name="connsiteX1" fmla="*/ 5561 w 74111"/>
                        <a:gd name="connsiteY1" fmla="*/ 20282 h 85443"/>
                        <a:gd name="connsiteX2" fmla="*/ 12934 w 74111"/>
                        <a:gd name="connsiteY2" fmla="*/ 14055 h 85443"/>
                        <a:gd name="connsiteX3" fmla="*/ 22046 w 74111"/>
                        <a:gd name="connsiteY3" fmla="*/ 3614 h 85443"/>
                        <a:gd name="connsiteX4" fmla="*/ 43889 w 74111"/>
                        <a:gd name="connsiteY4" fmla="*/ 684 h 85443"/>
                        <a:gd name="connsiteX5" fmla="*/ 72096 w 74111"/>
                        <a:gd name="connsiteY5" fmla="*/ 12040 h 85443"/>
                        <a:gd name="connsiteX6" fmla="*/ 73791 w 74111"/>
                        <a:gd name="connsiteY6" fmla="*/ 18405 h 85443"/>
                        <a:gd name="connsiteX7" fmla="*/ 67197 w 74111"/>
                        <a:gd name="connsiteY7" fmla="*/ 20878 h 85443"/>
                        <a:gd name="connsiteX8" fmla="*/ 60557 w 74111"/>
                        <a:gd name="connsiteY8" fmla="*/ 17123 h 85443"/>
                        <a:gd name="connsiteX9" fmla="*/ 12567 w 74111"/>
                        <a:gd name="connsiteY9" fmla="*/ 26968 h 85443"/>
                        <a:gd name="connsiteX10" fmla="*/ 5149 w 74111"/>
                        <a:gd name="connsiteY10" fmla="*/ 53664 h 85443"/>
                        <a:gd name="connsiteX11" fmla="*/ 14536 w 74111"/>
                        <a:gd name="connsiteY11" fmla="*/ 85444 h 85443"/>
                        <a:gd name="connsiteX12" fmla="*/ 21 w 74111"/>
                        <a:gd name="connsiteY12" fmla="*/ 42125 h 8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11" h="85443">
                          <a:moveTo>
                            <a:pt x="21" y="42125"/>
                          </a:moveTo>
                          <a:cubicBezTo>
                            <a:pt x="-117" y="34432"/>
                            <a:pt x="295" y="25915"/>
                            <a:pt x="5561" y="20282"/>
                          </a:cubicBezTo>
                          <a:cubicBezTo>
                            <a:pt x="7759" y="17947"/>
                            <a:pt x="10598" y="16299"/>
                            <a:pt x="12934" y="14055"/>
                          </a:cubicBezTo>
                          <a:cubicBezTo>
                            <a:pt x="16277" y="10849"/>
                            <a:pt x="18383" y="6453"/>
                            <a:pt x="22046" y="3614"/>
                          </a:cubicBezTo>
                          <a:cubicBezTo>
                            <a:pt x="28045" y="-965"/>
                            <a:pt x="36379" y="-232"/>
                            <a:pt x="43889" y="684"/>
                          </a:cubicBezTo>
                          <a:cubicBezTo>
                            <a:pt x="54192" y="1966"/>
                            <a:pt x="65594" y="3889"/>
                            <a:pt x="72096" y="12040"/>
                          </a:cubicBezTo>
                          <a:cubicBezTo>
                            <a:pt x="73516" y="13872"/>
                            <a:pt x="74706" y="16299"/>
                            <a:pt x="73791" y="18405"/>
                          </a:cubicBezTo>
                          <a:cubicBezTo>
                            <a:pt x="72783" y="20786"/>
                            <a:pt x="69669" y="21565"/>
                            <a:pt x="67197" y="20878"/>
                          </a:cubicBezTo>
                          <a:cubicBezTo>
                            <a:pt x="64724" y="20237"/>
                            <a:pt x="62663" y="18542"/>
                            <a:pt x="60557" y="17123"/>
                          </a:cubicBezTo>
                          <a:cubicBezTo>
                            <a:pt x="45446" y="7049"/>
                            <a:pt x="22504" y="11765"/>
                            <a:pt x="12567" y="26968"/>
                          </a:cubicBezTo>
                          <a:cubicBezTo>
                            <a:pt x="7485" y="34798"/>
                            <a:pt x="5745" y="44323"/>
                            <a:pt x="5149" y="53664"/>
                          </a:cubicBezTo>
                          <a:cubicBezTo>
                            <a:pt x="4600" y="61998"/>
                            <a:pt x="12476" y="77476"/>
                            <a:pt x="14536" y="85444"/>
                          </a:cubicBezTo>
                          <a:cubicBezTo>
                            <a:pt x="7668" y="75232"/>
                            <a:pt x="250" y="54168"/>
                            <a:pt x="21" y="42125"/>
                          </a:cubicBezTo>
                          <a:close/>
                        </a:path>
                      </a:pathLst>
                    </a:custGeom>
                    <a:solidFill>
                      <a:srgbClr val="566D71"/>
                    </a:solidFill>
                    <a:ln w="4577" cap="flat">
                      <a:noFill/>
                      <a:prstDash val="solid"/>
                      <a:miter/>
                    </a:ln>
                  </p:spPr>
                  <p:txBody>
                    <a:bodyPr rtlCol="0" anchor="ctr"/>
                    <a:lstStyle/>
                    <a:p>
                      <a:endParaRPr lang="th-TH"/>
                    </a:p>
                  </p:txBody>
                </p:sp>
                <p:sp>
                  <p:nvSpPr>
                    <p:cNvPr id="4586" name="Freeform: Shape 4585">
                      <a:extLst>
                        <a:ext uri="{FF2B5EF4-FFF2-40B4-BE49-F238E27FC236}">
                          <a16:creationId xmlns:a16="http://schemas.microsoft.com/office/drawing/2014/main" id="{AA1C5D7F-435B-4557-B627-E2103E00DAE3}"/>
                        </a:ext>
                      </a:extLst>
                    </p:cNvPr>
                    <p:cNvSpPr/>
                    <p:nvPr/>
                  </p:nvSpPr>
                  <p:spPr>
                    <a:xfrm>
                      <a:off x="6813964" y="27518"/>
                      <a:ext cx="28436" cy="53622"/>
                    </a:xfrm>
                    <a:custGeom>
                      <a:avLst/>
                      <a:gdLst>
                        <a:gd name="connsiteX0" fmla="*/ 19925 w 28436"/>
                        <a:gd name="connsiteY0" fmla="*/ 53622 h 53622"/>
                        <a:gd name="connsiteX1" fmla="*/ 24092 w 28436"/>
                        <a:gd name="connsiteY1" fmla="*/ 40709 h 53622"/>
                        <a:gd name="connsiteX2" fmla="*/ 16673 w 28436"/>
                        <a:gd name="connsiteY2" fmla="*/ 28345 h 53622"/>
                        <a:gd name="connsiteX3" fmla="*/ 3760 w 28436"/>
                        <a:gd name="connsiteY3" fmla="*/ 12456 h 53622"/>
                        <a:gd name="connsiteX4" fmla="*/ 5 w 28436"/>
                        <a:gd name="connsiteY4" fmla="*/ 5129 h 53622"/>
                        <a:gd name="connsiteX5" fmla="*/ 5134 w 28436"/>
                        <a:gd name="connsiteY5" fmla="*/ 138 h 53622"/>
                        <a:gd name="connsiteX6" fmla="*/ 23817 w 28436"/>
                        <a:gd name="connsiteY6" fmla="*/ 24682 h 53622"/>
                        <a:gd name="connsiteX7" fmla="*/ 22306 w 28436"/>
                        <a:gd name="connsiteY7" fmla="*/ 52432 h 5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36" h="53622">
                          <a:moveTo>
                            <a:pt x="19925" y="53622"/>
                          </a:moveTo>
                          <a:cubicBezTo>
                            <a:pt x="24092" y="51104"/>
                            <a:pt x="25328" y="45426"/>
                            <a:pt x="24092" y="40709"/>
                          </a:cubicBezTo>
                          <a:cubicBezTo>
                            <a:pt x="22855" y="35993"/>
                            <a:pt x="19741" y="32100"/>
                            <a:pt x="16673" y="28345"/>
                          </a:cubicBezTo>
                          <a:cubicBezTo>
                            <a:pt x="12369" y="23034"/>
                            <a:pt x="8065" y="17768"/>
                            <a:pt x="3760" y="12456"/>
                          </a:cubicBezTo>
                          <a:cubicBezTo>
                            <a:pt x="1974" y="10304"/>
                            <a:pt x="143" y="7923"/>
                            <a:pt x="5" y="5129"/>
                          </a:cubicBezTo>
                          <a:cubicBezTo>
                            <a:pt x="-132" y="2336"/>
                            <a:pt x="2432" y="-686"/>
                            <a:pt x="5134" y="138"/>
                          </a:cubicBezTo>
                          <a:cubicBezTo>
                            <a:pt x="9392" y="9525"/>
                            <a:pt x="18139" y="16073"/>
                            <a:pt x="23817" y="24682"/>
                          </a:cubicBezTo>
                          <a:cubicBezTo>
                            <a:pt x="29495" y="33291"/>
                            <a:pt x="30960" y="46799"/>
                            <a:pt x="22306" y="52432"/>
                          </a:cubicBezTo>
                        </a:path>
                      </a:pathLst>
                    </a:custGeom>
                    <a:solidFill>
                      <a:srgbClr val="566D71"/>
                    </a:solidFill>
                    <a:ln w="4577" cap="flat">
                      <a:noFill/>
                      <a:prstDash val="solid"/>
                      <a:miter/>
                    </a:ln>
                  </p:spPr>
                  <p:txBody>
                    <a:bodyPr rtlCol="0" anchor="ctr"/>
                    <a:lstStyle/>
                    <a:p>
                      <a:endParaRPr lang="th-TH"/>
                    </a:p>
                  </p:txBody>
                </p:sp>
                <p:sp>
                  <p:nvSpPr>
                    <p:cNvPr id="4587" name="Freeform: Shape 4586">
                      <a:extLst>
                        <a:ext uri="{FF2B5EF4-FFF2-40B4-BE49-F238E27FC236}">
                          <a16:creationId xmlns:a16="http://schemas.microsoft.com/office/drawing/2014/main" id="{3E837363-A38F-41D2-BCB3-66886CA89F24}"/>
                        </a:ext>
                      </a:extLst>
                    </p:cNvPr>
                    <p:cNvSpPr/>
                    <p:nvPr/>
                  </p:nvSpPr>
                  <p:spPr>
                    <a:xfrm>
                      <a:off x="6797988" y="-19352"/>
                      <a:ext cx="107197" cy="55801"/>
                    </a:xfrm>
                    <a:custGeom>
                      <a:avLst/>
                      <a:gdLst>
                        <a:gd name="connsiteX0" fmla="*/ 35900 w 107197"/>
                        <a:gd name="connsiteY0" fmla="*/ 44353 h 55801"/>
                        <a:gd name="connsiteX1" fmla="*/ 66810 w 107197"/>
                        <a:gd name="connsiteY1" fmla="*/ 16512 h 55801"/>
                        <a:gd name="connsiteX2" fmla="*/ 107198 w 107197"/>
                        <a:gd name="connsiteY2" fmla="*/ 12162 h 55801"/>
                        <a:gd name="connsiteX3" fmla="*/ 98864 w 107197"/>
                        <a:gd name="connsiteY3" fmla="*/ 1493 h 55801"/>
                        <a:gd name="connsiteX4" fmla="*/ 84622 w 107197"/>
                        <a:gd name="connsiteY4" fmla="*/ 165 h 55801"/>
                        <a:gd name="connsiteX5" fmla="*/ 55774 w 107197"/>
                        <a:gd name="connsiteY5" fmla="*/ 5019 h 55801"/>
                        <a:gd name="connsiteX6" fmla="*/ 0 w 107197"/>
                        <a:gd name="connsiteY6" fmla="*/ 33867 h 55801"/>
                        <a:gd name="connsiteX7" fmla="*/ 29993 w 107197"/>
                        <a:gd name="connsiteY7" fmla="*/ 55801 h 55801"/>
                        <a:gd name="connsiteX8" fmla="*/ 35900 w 107197"/>
                        <a:gd name="connsiteY8" fmla="*/ 44353 h 55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197" h="55801">
                          <a:moveTo>
                            <a:pt x="35900" y="44353"/>
                          </a:moveTo>
                          <a:cubicBezTo>
                            <a:pt x="44601" y="33455"/>
                            <a:pt x="54537" y="23152"/>
                            <a:pt x="66810" y="16512"/>
                          </a:cubicBezTo>
                          <a:cubicBezTo>
                            <a:pt x="79082" y="9872"/>
                            <a:pt x="94101" y="7308"/>
                            <a:pt x="107198" y="12162"/>
                          </a:cubicBezTo>
                          <a:cubicBezTo>
                            <a:pt x="107243" y="7354"/>
                            <a:pt x="103351" y="3233"/>
                            <a:pt x="98864" y="1493"/>
                          </a:cubicBezTo>
                          <a:cubicBezTo>
                            <a:pt x="94376" y="-248"/>
                            <a:pt x="89431" y="-110"/>
                            <a:pt x="84622" y="165"/>
                          </a:cubicBezTo>
                          <a:cubicBezTo>
                            <a:pt x="74869" y="760"/>
                            <a:pt x="65024" y="1767"/>
                            <a:pt x="55774" y="5019"/>
                          </a:cubicBezTo>
                          <a:cubicBezTo>
                            <a:pt x="35946" y="12025"/>
                            <a:pt x="20377" y="28784"/>
                            <a:pt x="0" y="33867"/>
                          </a:cubicBezTo>
                          <a:cubicBezTo>
                            <a:pt x="9479" y="31486"/>
                            <a:pt x="24910" y="50077"/>
                            <a:pt x="29993" y="55801"/>
                          </a:cubicBezTo>
                          <a:cubicBezTo>
                            <a:pt x="31092" y="51680"/>
                            <a:pt x="33153" y="47833"/>
                            <a:pt x="35900" y="44353"/>
                          </a:cubicBezTo>
                          <a:close/>
                        </a:path>
                      </a:pathLst>
                    </a:custGeom>
                    <a:solidFill>
                      <a:srgbClr val="81999B"/>
                    </a:solidFill>
                    <a:ln w="4577" cap="flat">
                      <a:noFill/>
                      <a:prstDash val="solid"/>
                      <a:miter/>
                    </a:ln>
                  </p:spPr>
                  <p:txBody>
                    <a:bodyPr rtlCol="0" anchor="ctr"/>
                    <a:lstStyle/>
                    <a:p>
                      <a:endParaRPr lang="th-TH"/>
                    </a:p>
                  </p:txBody>
                </p:sp>
                <p:sp>
                  <p:nvSpPr>
                    <p:cNvPr id="4588" name="Freeform: Shape 4587">
                      <a:extLst>
                        <a:ext uri="{FF2B5EF4-FFF2-40B4-BE49-F238E27FC236}">
                          <a16:creationId xmlns:a16="http://schemas.microsoft.com/office/drawing/2014/main" id="{49E82D13-DDBB-47B0-8AB1-50C873E02F4A}"/>
                        </a:ext>
                      </a:extLst>
                    </p:cNvPr>
                    <p:cNvSpPr/>
                    <p:nvPr/>
                  </p:nvSpPr>
                  <p:spPr>
                    <a:xfrm>
                      <a:off x="6798950" y="-14964"/>
                      <a:ext cx="107066" cy="57732"/>
                    </a:xfrm>
                    <a:custGeom>
                      <a:avLst/>
                      <a:gdLst>
                        <a:gd name="connsiteX0" fmla="*/ 0 w 107066"/>
                        <a:gd name="connsiteY0" fmla="*/ 29937 h 57732"/>
                        <a:gd name="connsiteX1" fmla="*/ 23720 w 107066"/>
                        <a:gd name="connsiteY1" fmla="*/ 37264 h 57732"/>
                        <a:gd name="connsiteX2" fmla="*/ 32283 w 107066"/>
                        <a:gd name="connsiteY2" fmla="*/ 33646 h 57732"/>
                        <a:gd name="connsiteX3" fmla="*/ 67588 w 107066"/>
                        <a:gd name="connsiteY3" fmla="*/ 11025 h 57732"/>
                        <a:gd name="connsiteX4" fmla="*/ 102527 w 107066"/>
                        <a:gd name="connsiteY4" fmla="*/ 1134 h 57732"/>
                        <a:gd name="connsiteX5" fmla="*/ 105916 w 107066"/>
                        <a:gd name="connsiteY5" fmla="*/ 8369 h 57732"/>
                        <a:gd name="connsiteX6" fmla="*/ 100970 w 107066"/>
                        <a:gd name="connsiteY6" fmla="*/ 7682 h 57732"/>
                        <a:gd name="connsiteX7" fmla="*/ 71343 w 107066"/>
                        <a:gd name="connsiteY7" fmla="*/ 15971 h 57732"/>
                        <a:gd name="connsiteX8" fmla="*/ 45562 w 107066"/>
                        <a:gd name="connsiteY8" fmla="*/ 36348 h 57732"/>
                        <a:gd name="connsiteX9" fmla="*/ 32054 w 107066"/>
                        <a:gd name="connsiteY9" fmla="*/ 57732 h 57732"/>
                        <a:gd name="connsiteX10" fmla="*/ 0 w 107066"/>
                        <a:gd name="connsiteY10" fmla="*/ 29937 h 57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066" h="57732">
                          <a:moveTo>
                            <a:pt x="0" y="29937"/>
                          </a:moveTo>
                          <a:cubicBezTo>
                            <a:pt x="7922" y="26686"/>
                            <a:pt x="15203" y="37767"/>
                            <a:pt x="23720" y="37264"/>
                          </a:cubicBezTo>
                          <a:cubicBezTo>
                            <a:pt x="26834" y="37080"/>
                            <a:pt x="29627" y="35340"/>
                            <a:pt x="32283" y="33646"/>
                          </a:cubicBezTo>
                          <a:cubicBezTo>
                            <a:pt x="44051" y="26090"/>
                            <a:pt x="55820" y="18535"/>
                            <a:pt x="67588" y="11025"/>
                          </a:cubicBezTo>
                          <a:cubicBezTo>
                            <a:pt x="78120" y="4248"/>
                            <a:pt x="90621" y="-2804"/>
                            <a:pt x="102527" y="1134"/>
                          </a:cubicBezTo>
                          <a:cubicBezTo>
                            <a:pt x="105732" y="2187"/>
                            <a:pt x="108800" y="6675"/>
                            <a:pt x="105916" y="8369"/>
                          </a:cubicBezTo>
                          <a:cubicBezTo>
                            <a:pt x="104404" y="9239"/>
                            <a:pt x="102573" y="8323"/>
                            <a:pt x="100970" y="7682"/>
                          </a:cubicBezTo>
                          <a:cubicBezTo>
                            <a:pt x="91033" y="3744"/>
                            <a:pt x="80226" y="9972"/>
                            <a:pt x="71343" y="15971"/>
                          </a:cubicBezTo>
                          <a:cubicBezTo>
                            <a:pt x="62231" y="22107"/>
                            <a:pt x="53072" y="28334"/>
                            <a:pt x="45562" y="36348"/>
                          </a:cubicBezTo>
                          <a:cubicBezTo>
                            <a:pt x="39655" y="42621"/>
                            <a:pt x="35580" y="50039"/>
                            <a:pt x="32054" y="57732"/>
                          </a:cubicBezTo>
                          <a:cubicBezTo>
                            <a:pt x="20331" y="51138"/>
                            <a:pt x="13051" y="36897"/>
                            <a:pt x="0" y="29937"/>
                          </a:cubicBezTo>
                          <a:close/>
                        </a:path>
                      </a:pathLst>
                    </a:custGeom>
                    <a:solidFill>
                      <a:srgbClr val="81999B"/>
                    </a:solidFill>
                    <a:ln w="4577" cap="flat">
                      <a:noFill/>
                      <a:prstDash val="solid"/>
                      <a:miter/>
                    </a:ln>
                  </p:spPr>
                  <p:txBody>
                    <a:bodyPr rtlCol="0" anchor="ctr"/>
                    <a:lstStyle/>
                    <a:p>
                      <a:endParaRPr lang="th-TH"/>
                    </a:p>
                  </p:txBody>
                </p:sp>
                <p:sp>
                  <p:nvSpPr>
                    <p:cNvPr id="4589" name="Freeform: Shape 4588">
                      <a:extLst>
                        <a:ext uri="{FF2B5EF4-FFF2-40B4-BE49-F238E27FC236}">
                          <a16:creationId xmlns:a16="http://schemas.microsoft.com/office/drawing/2014/main" id="{059395C5-4C0A-43AA-AF3D-1772E6E49760}"/>
                        </a:ext>
                      </a:extLst>
                    </p:cNvPr>
                    <p:cNvSpPr/>
                    <p:nvPr/>
                  </p:nvSpPr>
                  <p:spPr>
                    <a:xfrm>
                      <a:off x="6801560" y="-14658"/>
                      <a:ext cx="97306" cy="39801"/>
                    </a:xfrm>
                    <a:custGeom>
                      <a:avLst/>
                      <a:gdLst>
                        <a:gd name="connsiteX0" fmla="*/ 45059 w 97306"/>
                        <a:gd name="connsiteY0" fmla="*/ 23678 h 39801"/>
                        <a:gd name="connsiteX1" fmla="*/ 27795 w 97306"/>
                        <a:gd name="connsiteY1" fmla="*/ 39064 h 39801"/>
                        <a:gd name="connsiteX2" fmla="*/ 0 w 97306"/>
                        <a:gd name="connsiteY2" fmla="*/ 28807 h 39801"/>
                        <a:gd name="connsiteX3" fmla="*/ 31871 w 97306"/>
                        <a:gd name="connsiteY3" fmla="*/ 26563 h 39801"/>
                        <a:gd name="connsiteX4" fmla="*/ 59941 w 97306"/>
                        <a:gd name="connsiteY4" fmla="*/ 8750 h 39801"/>
                        <a:gd name="connsiteX5" fmla="*/ 97307 w 97306"/>
                        <a:gd name="connsiteY5" fmla="*/ 279 h 39801"/>
                        <a:gd name="connsiteX6" fmla="*/ 45059 w 97306"/>
                        <a:gd name="connsiteY6" fmla="*/ 23678 h 39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306" h="39801">
                          <a:moveTo>
                            <a:pt x="45059" y="23678"/>
                          </a:moveTo>
                          <a:cubicBezTo>
                            <a:pt x="39884" y="29539"/>
                            <a:pt x="35305" y="36774"/>
                            <a:pt x="27795" y="39064"/>
                          </a:cubicBezTo>
                          <a:cubicBezTo>
                            <a:pt x="17950" y="42086"/>
                            <a:pt x="8059" y="35263"/>
                            <a:pt x="0" y="28807"/>
                          </a:cubicBezTo>
                          <a:cubicBezTo>
                            <a:pt x="9753" y="34073"/>
                            <a:pt x="22026" y="31646"/>
                            <a:pt x="31871" y="26563"/>
                          </a:cubicBezTo>
                          <a:cubicBezTo>
                            <a:pt x="41716" y="21480"/>
                            <a:pt x="50187" y="14016"/>
                            <a:pt x="59941" y="8750"/>
                          </a:cubicBezTo>
                          <a:cubicBezTo>
                            <a:pt x="70977" y="2751"/>
                            <a:pt x="84760" y="-1095"/>
                            <a:pt x="97307" y="279"/>
                          </a:cubicBezTo>
                          <a:cubicBezTo>
                            <a:pt x="80135" y="10307"/>
                            <a:pt x="60719" y="5957"/>
                            <a:pt x="45059" y="23678"/>
                          </a:cubicBezTo>
                          <a:close/>
                        </a:path>
                      </a:pathLst>
                    </a:custGeom>
                    <a:solidFill>
                      <a:srgbClr val="7E8F8F"/>
                    </a:solidFill>
                    <a:ln w="4577" cap="flat">
                      <a:noFill/>
                      <a:prstDash val="solid"/>
                      <a:miter/>
                    </a:ln>
                  </p:spPr>
                  <p:txBody>
                    <a:bodyPr rtlCol="0" anchor="ctr"/>
                    <a:lstStyle/>
                    <a:p>
                      <a:endParaRPr lang="th-TH"/>
                    </a:p>
                  </p:txBody>
                </p:sp>
                <p:sp>
                  <p:nvSpPr>
                    <p:cNvPr id="4590" name="Freeform: Shape 4589">
                      <a:extLst>
                        <a:ext uri="{FF2B5EF4-FFF2-40B4-BE49-F238E27FC236}">
                          <a16:creationId xmlns:a16="http://schemas.microsoft.com/office/drawing/2014/main" id="{BF1D5F44-C232-4486-B047-DD0C08A62BB1}"/>
                        </a:ext>
                      </a:extLst>
                    </p:cNvPr>
                    <p:cNvSpPr/>
                    <p:nvPr/>
                  </p:nvSpPr>
                  <p:spPr>
                    <a:xfrm>
                      <a:off x="6828207" y="-9194"/>
                      <a:ext cx="74460" cy="54113"/>
                    </a:xfrm>
                    <a:custGeom>
                      <a:avLst/>
                      <a:gdLst>
                        <a:gd name="connsiteX0" fmla="*/ 28211 w 74460"/>
                        <a:gd name="connsiteY0" fmla="*/ 18443 h 54113"/>
                        <a:gd name="connsiteX1" fmla="*/ 8109 w 74460"/>
                        <a:gd name="connsiteY1" fmla="*/ 45826 h 54113"/>
                        <a:gd name="connsiteX2" fmla="*/ 4262 w 74460"/>
                        <a:gd name="connsiteY2" fmla="*/ 54114 h 54113"/>
                        <a:gd name="connsiteX3" fmla="*/ 49 w 74460"/>
                        <a:gd name="connsiteY3" fmla="*/ 47291 h 54113"/>
                        <a:gd name="connsiteX4" fmla="*/ 3896 w 74460"/>
                        <a:gd name="connsiteY4" fmla="*/ 39415 h 54113"/>
                        <a:gd name="connsiteX5" fmla="*/ 36316 w 74460"/>
                        <a:gd name="connsiteY5" fmla="*/ 7086 h 54113"/>
                        <a:gd name="connsiteX6" fmla="*/ 74460 w 74460"/>
                        <a:gd name="connsiteY6" fmla="*/ 1408 h 54113"/>
                        <a:gd name="connsiteX7" fmla="*/ 28211 w 74460"/>
                        <a:gd name="connsiteY7" fmla="*/ 18443 h 5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460" h="54113">
                          <a:moveTo>
                            <a:pt x="28211" y="18443"/>
                          </a:moveTo>
                          <a:cubicBezTo>
                            <a:pt x="18870" y="25403"/>
                            <a:pt x="9574" y="34286"/>
                            <a:pt x="8109" y="45826"/>
                          </a:cubicBezTo>
                          <a:cubicBezTo>
                            <a:pt x="7697" y="49031"/>
                            <a:pt x="7330" y="53152"/>
                            <a:pt x="4262" y="54114"/>
                          </a:cubicBezTo>
                          <a:cubicBezTo>
                            <a:pt x="1377" y="53610"/>
                            <a:pt x="-317" y="50222"/>
                            <a:pt x="49" y="47291"/>
                          </a:cubicBezTo>
                          <a:cubicBezTo>
                            <a:pt x="370" y="44360"/>
                            <a:pt x="2156" y="41796"/>
                            <a:pt x="3896" y="39415"/>
                          </a:cubicBezTo>
                          <a:cubicBezTo>
                            <a:pt x="12963" y="27005"/>
                            <a:pt x="23037" y="14779"/>
                            <a:pt x="36316" y="7086"/>
                          </a:cubicBezTo>
                          <a:cubicBezTo>
                            <a:pt x="47993" y="309"/>
                            <a:pt x="61364" y="-1660"/>
                            <a:pt x="74460" y="1408"/>
                          </a:cubicBezTo>
                          <a:cubicBezTo>
                            <a:pt x="57563" y="-57"/>
                            <a:pt x="41353" y="8643"/>
                            <a:pt x="28211" y="18443"/>
                          </a:cubicBezTo>
                          <a:close/>
                        </a:path>
                      </a:pathLst>
                    </a:custGeom>
                    <a:solidFill>
                      <a:srgbClr val="9D9D9D"/>
                    </a:solidFill>
                    <a:ln w="4577" cap="flat">
                      <a:noFill/>
                      <a:prstDash val="solid"/>
                      <a:miter/>
                    </a:ln>
                  </p:spPr>
                  <p:txBody>
                    <a:bodyPr rtlCol="0" anchor="ctr"/>
                    <a:lstStyle/>
                    <a:p>
                      <a:endParaRPr lang="th-TH"/>
                    </a:p>
                  </p:txBody>
                </p:sp>
                <p:sp>
                  <p:nvSpPr>
                    <p:cNvPr id="4591" name="Freeform: Shape 4590">
                      <a:extLst>
                        <a:ext uri="{FF2B5EF4-FFF2-40B4-BE49-F238E27FC236}">
                          <a16:creationId xmlns:a16="http://schemas.microsoft.com/office/drawing/2014/main" id="{F68668B3-0BA9-414E-8D41-3AAFA48E248B}"/>
                        </a:ext>
                      </a:extLst>
                    </p:cNvPr>
                    <p:cNvSpPr/>
                    <p:nvPr/>
                  </p:nvSpPr>
                  <p:spPr>
                    <a:xfrm>
                      <a:off x="6791028" y="8424"/>
                      <a:ext cx="43456" cy="44738"/>
                    </a:xfrm>
                    <a:custGeom>
                      <a:avLst/>
                      <a:gdLst>
                        <a:gd name="connsiteX0" fmla="*/ 43456 w 43456"/>
                        <a:gd name="connsiteY0" fmla="*/ 22575 h 44738"/>
                        <a:gd name="connsiteX1" fmla="*/ 30268 w 43456"/>
                        <a:gd name="connsiteY1" fmla="*/ 19370 h 44738"/>
                        <a:gd name="connsiteX2" fmla="*/ 22117 w 43456"/>
                        <a:gd name="connsiteY2" fmla="*/ 9799 h 44738"/>
                        <a:gd name="connsiteX3" fmla="*/ 27337 w 43456"/>
                        <a:gd name="connsiteY3" fmla="*/ 0 h 44738"/>
                        <a:gd name="connsiteX4" fmla="*/ 0 w 43456"/>
                        <a:gd name="connsiteY4" fmla="*/ 5037 h 44738"/>
                        <a:gd name="connsiteX5" fmla="*/ 42540 w 43456"/>
                        <a:gd name="connsiteY5" fmla="*/ 44738 h 44738"/>
                        <a:gd name="connsiteX6" fmla="*/ 43456 w 43456"/>
                        <a:gd name="connsiteY6" fmla="*/ 22575 h 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456" h="44738">
                          <a:moveTo>
                            <a:pt x="43456" y="22575"/>
                          </a:moveTo>
                          <a:cubicBezTo>
                            <a:pt x="39518" y="25506"/>
                            <a:pt x="34115" y="22392"/>
                            <a:pt x="30268" y="19370"/>
                          </a:cubicBezTo>
                          <a:cubicBezTo>
                            <a:pt x="26925" y="16760"/>
                            <a:pt x="23399" y="13875"/>
                            <a:pt x="22117" y="9799"/>
                          </a:cubicBezTo>
                          <a:cubicBezTo>
                            <a:pt x="20835" y="5724"/>
                            <a:pt x="23125" y="321"/>
                            <a:pt x="27337" y="0"/>
                          </a:cubicBezTo>
                          <a:cubicBezTo>
                            <a:pt x="19507" y="5541"/>
                            <a:pt x="9250" y="7418"/>
                            <a:pt x="0" y="5037"/>
                          </a:cubicBezTo>
                          <a:cubicBezTo>
                            <a:pt x="19690" y="14470"/>
                            <a:pt x="26925" y="33565"/>
                            <a:pt x="42540" y="44738"/>
                          </a:cubicBezTo>
                          <a:cubicBezTo>
                            <a:pt x="42494" y="41121"/>
                            <a:pt x="39976" y="25185"/>
                            <a:pt x="43456" y="22575"/>
                          </a:cubicBezTo>
                          <a:close/>
                        </a:path>
                      </a:pathLst>
                    </a:custGeom>
                    <a:noFill/>
                    <a:ln w="4577" cap="flat">
                      <a:noFill/>
                      <a:prstDash val="solid"/>
                      <a:miter/>
                    </a:ln>
                  </p:spPr>
                  <p:txBody>
                    <a:bodyPr rtlCol="0" anchor="ctr"/>
                    <a:lstStyle/>
                    <a:p>
                      <a:endParaRPr lang="th-TH"/>
                    </a:p>
                  </p:txBody>
                </p:sp>
              </p:grpSp>
              <p:grpSp>
                <p:nvGrpSpPr>
                  <p:cNvPr id="4513" name="Graphic 4">
                    <a:extLst>
                      <a:ext uri="{FF2B5EF4-FFF2-40B4-BE49-F238E27FC236}">
                        <a16:creationId xmlns:a16="http://schemas.microsoft.com/office/drawing/2014/main" id="{BD5F1A0F-4852-4AD2-A690-BD03EFDC2CF0}"/>
                      </a:ext>
                    </a:extLst>
                  </p:cNvPr>
                  <p:cNvGrpSpPr/>
                  <p:nvPr/>
                </p:nvGrpSpPr>
                <p:grpSpPr>
                  <a:xfrm>
                    <a:off x="6751876" y="-127438"/>
                    <a:ext cx="199742" cy="97088"/>
                    <a:chOff x="6751876" y="-127438"/>
                    <a:chExt cx="199742" cy="97088"/>
                  </a:xfrm>
                </p:grpSpPr>
                <p:sp>
                  <p:nvSpPr>
                    <p:cNvPr id="4571" name="Freeform: Shape 4570">
                      <a:extLst>
                        <a:ext uri="{FF2B5EF4-FFF2-40B4-BE49-F238E27FC236}">
                          <a16:creationId xmlns:a16="http://schemas.microsoft.com/office/drawing/2014/main" id="{33793D52-1CAC-4259-9735-A238DEB31489}"/>
                        </a:ext>
                      </a:extLst>
                    </p:cNvPr>
                    <p:cNvSpPr/>
                    <p:nvPr/>
                  </p:nvSpPr>
                  <p:spPr>
                    <a:xfrm>
                      <a:off x="6751876" y="-126660"/>
                      <a:ext cx="154500" cy="96074"/>
                    </a:xfrm>
                    <a:custGeom>
                      <a:avLst/>
                      <a:gdLst>
                        <a:gd name="connsiteX0" fmla="*/ 91583 w 154500"/>
                        <a:gd name="connsiteY0" fmla="*/ 73037 h 96074"/>
                        <a:gd name="connsiteX1" fmla="*/ 75006 w 154500"/>
                        <a:gd name="connsiteY1" fmla="*/ 69420 h 96074"/>
                        <a:gd name="connsiteX2" fmla="*/ 63742 w 154500"/>
                        <a:gd name="connsiteY2" fmla="*/ 62139 h 96074"/>
                        <a:gd name="connsiteX3" fmla="*/ 0 w 154500"/>
                        <a:gd name="connsiteY3" fmla="*/ 0 h 96074"/>
                        <a:gd name="connsiteX4" fmla="*/ 73129 w 154500"/>
                        <a:gd name="connsiteY4" fmla="*/ 52385 h 96074"/>
                        <a:gd name="connsiteX5" fmla="*/ 115028 w 154500"/>
                        <a:gd name="connsiteY5" fmla="*/ 78990 h 96074"/>
                        <a:gd name="connsiteX6" fmla="*/ 154500 w 154500"/>
                        <a:gd name="connsiteY6" fmla="*/ 92728 h 96074"/>
                        <a:gd name="connsiteX7" fmla="*/ 91583 w 154500"/>
                        <a:gd name="connsiteY7" fmla="*/ 73037 h 9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00" h="96074">
                          <a:moveTo>
                            <a:pt x="91583" y="73037"/>
                          </a:moveTo>
                          <a:cubicBezTo>
                            <a:pt x="86042" y="71847"/>
                            <a:pt x="80226" y="71572"/>
                            <a:pt x="75006" y="69420"/>
                          </a:cubicBezTo>
                          <a:cubicBezTo>
                            <a:pt x="70839" y="67725"/>
                            <a:pt x="67268" y="64932"/>
                            <a:pt x="63742" y="62139"/>
                          </a:cubicBezTo>
                          <a:cubicBezTo>
                            <a:pt x="40571" y="43548"/>
                            <a:pt x="2702" y="21385"/>
                            <a:pt x="0" y="0"/>
                          </a:cubicBezTo>
                          <a:cubicBezTo>
                            <a:pt x="7922" y="6960"/>
                            <a:pt x="52752" y="41304"/>
                            <a:pt x="73129" y="52385"/>
                          </a:cubicBezTo>
                          <a:cubicBezTo>
                            <a:pt x="94101" y="63787"/>
                            <a:pt x="93781" y="68092"/>
                            <a:pt x="115028" y="78990"/>
                          </a:cubicBezTo>
                          <a:cubicBezTo>
                            <a:pt x="127712" y="85493"/>
                            <a:pt x="141175" y="88881"/>
                            <a:pt x="154500" y="92728"/>
                          </a:cubicBezTo>
                          <a:cubicBezTo>
                            <a:pt x="141083" y="105870"/>
                            <a:pt x="106786" y="76288"/>
                            <a:pt x="91583" y="73037"/>
                          </a:cubicBezTo>
                          <a:close/>
                        </a:path>
                      </a:pathLst>
                    </a:custGeom>
                    <a:solidFill>
                      <a:srgbClr val="888A8A"/>
                    </a:solidFill>
                    <a:ln w="4577" cap="flat">
                      <a:noFill/>
                      <a:prstDash val="solid"/>
                      <a:miter/>
                    </a:ln>
                  </p:spPr>
                  <p:txBody>
                    <a:bodyPr rtlCol="0" anchor="ctr"/>
                    <a:lstStyle/>
                    <a:p>
                      <a:endParaRPr lang="th-TH"/>
                    </a:p>
                  </p:txBody>
                </p:sp>
                <p:grpSp>
                  <p:nvGrpSpPr>
                    <p:cNvPr id="4572" name="Graphic 4">
                      <a:extLst>
                        <a:ext uri="{FF2B5EF4-FFF2-40B4-BE49-F238E27FC236}">
                          <a16:creationId xmlns:a16="http://schemas.microsoft.com/office/drawing/2014/main" id="{37932B37-F2D3-486B-96B1-5FE43AC83E63}"/>
                        </a:ext>
                      </a:extLst>
                    </p:cNvPr>
                    <p:cNvGrpSpPr/>
                    <p:nvPr/>
                  </p:nvGrpSpPr>
                  <p:grpSpPr>
                    <a:xfrm>
                      <a:off x="6753158" y="-127438"/>
                      <a:ext cx="198459" cy="97088"/>
                      <a:chOff x="6753158" y="-127438"/>
                      <a:chExt cx="198459" cy="97088"/>
                    </a:xfrm>
                  </p:grpSpPr>
                  <p:sp>
                    <p:nvSpPr>
                      <p:cNvPr id="4573" name="Freeform: Shape 4572">
                        <a:extLst>
                          <a:ext uri="{FF2B5EF4-FFF2-40B4-BE49-F238E27FC236}">
                            <a16:creationId xmlns:a16="http://schemas.microsoft.com/office/drawing/2014/main" id="{9B47ED00-BF61-4856-83F8-2036B1966FBE}"/>
                          </a:ext>
                        </a:extLst>
                      </p:cNvPr>
                      <p:cNvSpPr/>
                      <p:nvPr/>
                    </p:nvSpPr>
                    <p:spPr>
                      <a:xfrm>
                        <a:off x="6753158" y="-127438"/>
                        <a:ext cx="184814" cy="97088"/>
                      </a:xfrm>
                      <a:custGeom>
                        <a:avLst/>
                        <a:gdLst>
                          <a:gd name="connsiteX0" fmla="*/ 141587 w 184814"/>
                          <a:gd name="connsiteY0" fmla="*/ 94651 h 97088"/>
                          <a:gd name="connsiteX1" fmla="*/ 92819 w 184814"/>
                          <a:gd name="connsiteY1" fmla="*/ 72167 h 97088"/>
                          <a:gd name="connsiteX2" fmla="*/ 0 w 184814"/>
                          <a:gd name="connsiteY2" fmla="*/ 0 h 97088"/>
                          <a:gd name="connsiteX3" fmla="*/ 87370 w 184814"/>
                          <a:gd name="connsiteY3" fmla="*/ 46112 h 97088"/>
                          <a:gd name="connsiteX4" fmla="*/ 101382 w 184814"/>
                          <a:gd name="connsiteY4" fmla="*/ 50325 h 97088"/>
                          <a:gd name="connsiteX5" fmla="*/ 110769 w 184814"/>
                          <a:gd name="connsiteY5" fmla="*/ 58796 h 97088"/>
                          <a:gd name="connsiteX6" fmla="*/ 184814 w 184814"/>
                          <a:gd name="connsiteY6" fmla="*/ 90209 h 97088"/>
                          <a:gd name="connsiteX7" fmla="*/ 141587 w 184814"/>
                          <a:gd name="connsiteY7" fmla="*/ 94651 h 9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814" h="97088">
                            <a:moveTo>
                              <a:pt x="141587" y="94651"/>
                            </a:moveTo>
                            <a:cubicBezTo>
                              <a:pt x="124049" y="90667"/>
                              <a:pt x="108068" y="81692"/>
                              <a:pt x="92819" y="72167"/>
                            </a:cubicBezTo>
                            <a:cubicBezTo>
                              <a:pt x="59529" y="51332"/>
                              <a:pt x="28391" y="27109"/>
                              <a:pt x="0" y="0"/>
                            </a:cubicBezTo>
                            <a:cubicBezTo>
                              <a:pt x="23766" y="23491"/>
                              <a:pt x="54583" y="39747"/>
                              <a:pt x="87370" y="46112"/>
                            </a:cubicBezTo>
                            <a:cubicBezTo>
                              <a:pt x="92178" y="47028"/>
                              <a:pt x="97169" y="47806"/>
                              <a:pt x="101382" y="50325"/>
                            </a:cubicBezTo>
                            <a:cubicBezTo>
                              <a:pt x="105000" y="52477"/>
                              <a:pt x="107839" y="55728"/>
                              <a:pt x="110769" y="58796"/>
                            </a:cubicBezTo>
                            <a:cubicBezTo>
                              <a:pt x="131330" y="80043"/>
                              <a:pt x="156698" y="86683"/>
                              <a:pt x="184814" y="90209"/>
                            </a:cubicBezTo>
                            <a:cubicBezTo>
                              <a:pt x="174969" y="99688"/>
                              <a:pt x="154042" y="97490"/>
                              <a:pt x="141587" y="94651"/>
                            </a:cubicBezTo>
                            <a:close/>
                          </a:path>
                        </a:pathLst>
                      </a:custGeom>
                      <a:solidFill>
                        <a:srgbClr val="A7A7A7"/>
                      </a:solidFill>
                      <a:ln w="4577" cap="flat">
                        <a:noFill/>
                        <a:prstDash val="solid"/>
                        <a:miter/>
                      </a:ln>
                    </p:spPr>
                    <p:txBody>
                      <a:bodyPr rtlCol="0" anchor="ctr"/>
                      <a:lstStyle/>
                      <a:p>
                        <a:endParaRPr lang="th-TH"/>
                      </a:p>
                    </p:txBody>
                  </p:sp>
                  <p:sp>
                    <p:nvSpPr>
                      <p:cNvPr id="4574" name="Freeform: Shape 4573">
                        <a:extLst>
                          <a:ext uri="{FF2B5EF4-FFF2-40B4-BE49-F238E27FC236}">
                            <a16:creationId xmlns:a16="http://schemas.microsoft.com/office/drawing/2014/main" id="{D15CE681-1B0D-42F0-A836-AD5CBE7DE868}"/>
                          </a:ext>
                        </a:extLst>
                      </p:cNvPr>
                      <p:cNvSpPr/>
                      <p:nvPr/>
                    </p:nvSpPr>
                    <p:spPr>
                      <a:xfrm>
                        <a:off x="6756547" y="-127118"/>
                        <a:ext cx="176555" cy="93573"/>
                      </a:xfrm>
                      <a:custGeom>
                        <a:avLst/>
                        <a:gdLst>
                          <a:gd name="connsiteX0" fmla="*/ 122217 w 176555"/>
                          <a:gd name="connsiteY0" fmla="*/ 77204 h 93573"/>
                          <a:gd name="connsiteX1" fmla="*/ 23491 w 176555"/>
                          <a:gd name="connsiteY1" fmla="*/ 21247 h 93573"/>
                          <a:gd name="connsiteX2" fmla="*/ 0 w 176555"/>
                          <a:gd name="connsiteY2" fmla="*/ 0 h 93573"/>
                          <a:gd name="connsiteX3" fmla="*/ 38190 w 176555"/>
                          <a:gd name="connsiteY3" fmla="*/ 25506 h 93573"/>
                          <a:gd name="connsiteX4" fmla="*/ 83295 w 176555"/>
                          <a:gd name="connsiteY4" fmla="*/ 37961 h 93573"/>
                          <a:gd name="connsiteX5" fmla="*/ 141083 w 176555"/>
                          <a:gd name="connsiteY5" fmla="*/ 66764 h 93573"/>
                          <a:gd name="connsiteX6" fmla="*/ 171397 w 176555"/>
                          <a:gd name="connsiteY6" fmla="*/ 91171 h 93573"/>
                          <a:gd name="connsiteX7" fmla="*/ 122217 w 176555"/>
                          <a:gd name="connsiteY7" fmla="*/ 77204 h 9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555" h="93573">
                            <a:moveTo>
                              <a:pt x="122217" y="77204"/>
                            </a:moveTo>
                            <a:cubicBezTo>
                              <a:pt x="89293" y="58567"/>
                              <a:pt x="56415" y="39884"/>
                              <a:pt x="23491" y="21247"/>
                            </a:cubicBezTo>
                            <a:cubicBezTo>
                              <a:pt x="14104" y="15935"/>
                              <a:pt x="4121" y="9937"/>
                              <a:pt x="0" y="0"/>
                            </a:cubicBezTo>
                            <a:cubicBezTo>
                              <a:pt x="8700" y="12959"/>
                              <a:pt x="23354" y="20698"/>
                              <a:pt x="38190" y="25506"/>
                            </a:cubicBezTo>
                            <a:cubicBezTo>
                              <a:pt x="53027" y="30360"/>
                              <a:pt x="68596" y="32787"/>
                              <a:pt x="83295" y="37961"/>
                            </a:cubicBezTo>
                            <a:cubicBezTo>
                              <a:pt x="103626" y="45150"/>
                              <a:pt x="121714" y="57331"/>
                              <a:pt x="141083" y="66764"/>
                            </a:cubicBezTo>
                            <a:cubicBezTo>
                              <a:pt x="149784" y="70977"/>
                              <a:pt x="190813" y="77891"/>
                              <a:pt x="171397" y="91171"/>
                            </a:cubicBezTo>
                            <a:cubicBezTo>
                              <a:pt x="158850" y="99734"/>
                              <a:pt x="132704" y="83111"/>
                              <a:pt x="122217" y="77204"/>
                            </a:cubicBezTo>
                            <a:close/>
                          </a:path>
                        </a:pathLst>
                      </a:custGeom>
                      <a:solidFill>
                        <a:srgbClr val="577375"/>
                      </a:solidFill>
                      <a:ln w="4577" cap="flat">
                        <a:noFill/>
                        <a:prstDash val="solid"/>
                        <a:miter/>
                      </a:ln>
                    </p:spPr>
                    <p:txBody>
                      <a:bodyPr rtlCol="0" anchor="ctr"/>
                      <a:lstStyle/>
                      <a:p>
                        <a:endParaRPr lang="th-TH"/>
                      </a:p>
                    </p:txBody>
                  </p:sp>
                  <p:sp>
                    <p:nvSpPr>
                      <p:cNvPr id="4575" name="Freeform: Shape 4574">
                        <a:extLst>
                          <a:ext uri="{FF2B5EF4-FFF2-40B4-BE49-F238E27FC236}">
                            <a16:creationId xmlns:a16="http://schemas.microsoft.com/office/drawing/2014/main" id="{E2703EA9-65A4-48FF-B1C6-41FB0B0E05FC}"/>
                          </a:ext>
                        </a:extLst>
                      </p:cNvPr>
                      <p:cNvSpPr/>
                      <p:nvPr/>
                    </p:nvSpPr>
                    <p:spPr>
                      <a:xfrm>
                        <a:off x="6805956" y="-99322"/>
                        <a:ext cx="145662" cy="64521"/>
                      </a:xfrm>
                      <a:custGeom>
                        <a:avLst/>
                        <a:gdLst>
                          <a:gd name="connsiteX0" fmla="*/ 122034 w 145662"/>
                          <a:gd name="connsiteY0" fmla="*/ 64474 h 64521"/>
                          <a:gd name="connsiteX1" fmla="*/ 110678 w 145662"/>
                          <a:gd name="connsiteY1" fmla="*/ 60353 h 64521"/>
                          <a:gd name="connsiteX2" fmla="*/ 15157 w 145662"/>
                          <a:gd name="connsiteY2" fmla="*/ 7739 h 64521"/>
                          <a:gd name="connsiteX3" fmla="*/ 0 w 145662"/>
                          <a:gd name="connsiteY3" fmla="*/ 0 h 64521"/>
                          <a:gd name="connsiteX4" fmla="*/ 40113 w 145662"/>
                          <a:gd name="connsiteY4" fmla="*/ 13417 h 64521"/>
                          <a:gd name="connsiteX5" fmla="*/ 99093 w 145662"/>
                          <a:gd name="connsiteY5" fmla="*/ 42952 h 64521"/>
                          <a:gd name="connsiteX6" fmla="*/ 124553 w 145662"/>
                          <a:gd name="connsiteY6" fmla="*/ 48905 h 64521"/>
                          <a:gd name="connsiteX7" fmla="*/ 145662 w 145662"/>
                          <a:gd name="connsiteY7" fmla="*/ 42449 h 64521"/>
                          <a:gd name="connsiteX8" fmla="*/ 122034 w 145662"/>
                          <a:gd name="connsiteY8" fmla="*/ 64474 h 6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662" h="64521">
                            <a:moveTo>
                              <a:pt x="122034" y="64474"/>
                            </a:moveTo>
                            <a:cubicBezTo>
                              <a:pt x="117959" y="64886"/>
                              <a:pt x="114158" y="62551"/>
                              <a:pt x="110678" y="60353"/>
                            </a:cubicBezTo>
                            <a:cubicBezTo>
                              <a:pt x="79998" y="40846"/>
                              <a:pt x="47532" y="24269"/>
                              <a:pt x="15157" y="7739"/>
                            </a:cubicBezTo>
                            <a:cubicBezTo>
                              <a:pt x="10120" y="5174"/>
                              <a:pt x="5037" y="2564"/>
                              <a:pt x="0" y="0"/>
                            </a:cubicBezTo>
                            <a:cubicBezTo>
                              <a:pt x="11951" y="7647"/>
                              <a:pt x="26605" y="9112"/>
                              <a:pt x="40113" y="13417"/>
                            </a:cubicBezTo>
                            <a:cubicBezTo>
                              <a:pt x="61086" y="20102"/>
                              <a:pt x="79173" y="33565"/>
                              <a:pt x="99093" y="42952"/>
                            </a:cubicBezTo>
                            <a:cubicBezTo>
                              <a:pt x="107106" y="46707"/>
                              <a:pt x="115761" y="49867"/>
                              <a:pt x="124553" y="48905"/>
                            </a:cubicBezTo>
                            <a:cubicBezTo>
                              <a:pt x="131834" y="48127"/>
                              <a:pt x="138794" y="44738"/>
                              <a:pt x="145662" y="42449"/>
                            </a:cubicBezTo>
                            <a:cubicBezTo>
                              <a:pt x="144747" y="50050"/>
                              <a:pt x="130048" y="63650"/>
                              <a:pt x="122034" y="64474"/>
                            </a:cubicBezTo>
                            <a:close/>
                          </a:path>
                        </a:pathLst>
                      </a:custGeom>
                      <a:solidFill>
                        <a:srgbClr val="4F676A"/>
                      </a:solidFill>
                      <a:ln w="4577" cap="flat">
                        <a:noFill/>
                        <a:prstDash val="solid"/>
                        <a:miter/>
                      </a:ln>
                    </p:spPr>
                    <p:txBody>
                      <a:bodyPr rtlCol="0" anchor="ctr"/>
                      <a:lstStyle/>
                      <a:p>
                        <a:endParaRPr lang="th-TH"/>
                      </a:p>
                    </p:txBody>
                  </p:sp>
                </p:grpSp>
              </p:grpSp>
              <p:sp>
                <p:nvSpPr>
                  <p:cNvPr id="4514" name="Freeform: Shape 4513">
                    <a:extLst>
                      <a:ext uri="{FF2B5EF4-FFF2-40B4-BE49-F238E27FC236}">
                        <a16:creationId xmlns:a16="http://schemas.microsoft.com/office/drawing/2014/main" id="{AD6FAE43-439F-473F-B52F-2FA509B64D48}"/>
                      </a:ext>
                    </a:extLst>
                  </p:cNvPr>
                  <p:cNvSpPr/>
                  <p:nvPr/>
                </p:nvSpPr>
                <p:spPr>
                  <a:xfrm>
                    <a:off x="6839817" y="-15957"/>
                    <a:ext cx="79426" cy="154520"/>
                  </a:xfrm>
                  <a:custGeom>
                    <a:avLst/>
                    <a:gdLst>
                      <a:gd name="connsiteX0" fmla="*/ 57172 w 79426"/>
                      <a:gd name="connsiteY0" fmla="*/ 15910 h 154520"/>
                      <a:gd name="connsiteX1" fmla="*/ 48288 w 79426"/>
                      <a:gd name="connsiteY1" fmla="*/ 23557 h 154520"/>
                      <a:gd name="connsiteX2" fmla="*/ 41649 w 79426"/>
                      <a:gd name="connsiteY2" fmla="*/ 40225 h 154520"/>
                      <a:gd name="connsiteX3" fmla="*/ 116 w 79426"/>
                      <a:gd name="connsiteY3" fmla="*/ 154521 h 154520"/>
                      <a:gd name="connsiteX4" fmla="*/ 13166 w 79426"/>
                      <a:gd name="connsiteY4" fmla="*/ 90596 h 154520"/>
                      <a:gd name="connsiteX5" fmla="*/ 25164 w 79426"/>
                      <a:gd name="connsiteY5" fmla="*/ 64861 h 154520"/>
                      <a:gd name="connsiteX6" fmla="*/ 29926 w 79426"/>
                      <a:gd name="connsiteY6" fmla="*/ 42469 h 154520"/>
                      <a:gd name="connsiteX7" fmla="*/ 37069 w 79426"/>
                      <a:gd name="connsiteY7" fmla="*/ 16368 h 154520"/>
                      <a:gd name="connsiteX8" fmla="*/ 40046 w 79426"/>
                      <a:gd name="connsiteY8" fmla="*/ 10919 h 154520"/>
                      <a:gd name="connsiteX9" fmla="*/ 47006 w 79426"/>
                      <a:gd name="connsiteY9" fmla="*/ 7576 h 154520"/>
                      <a:gd name="connsiteX10" fmla="*/ 71825 w 79426"/>
                      <a:gd name="connsiteY10" fmla="*/ 570 h 154520"/>
                      <a:gd name="connsiteX11" fmla="*/ 79427 w 79426"/>
                      <a:gd name="connsiteY11" fmla="*/ 3317 h 154520"/>
                      <a:gd name="connsiteX12" fmla="*/ 57172 w 79426"/>
                      <a:gd name="connsiteY12" fmla="*/ 15910 h 15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426" h="154520">
                        <a:moveTo>
                          <a:pt x="57172" y="15910"/>
                        </a:moveTo>
                        <a:cubicBezTo>
                          <a:pt x="53875" y="18062"/>
                          <a:pt x="50670" y="20443"/>
                          <a:pt x="48288" y="23557"/>
                        </a:cubicBezTo>
                        <a:cubicBezTo>
                          <a:pt x="44625" y="28365"/>
                          <a:pt x="43251" y="34410"/>
                          <a:pt x="41649" y="40225"/>
                        </a:cubicBezTo>
                        <a:cubicBezTo>
                          <a:pt x="30888" y="79377"/>
                          <a:pt x="7259" y="114545"/>
                          <a:pt x="116" y="154521"/>
                        </a:cubicBezTo>
                        <a:cubicBezTo>
                          <a:pt x="-800" y="132586"/>
                          <a:pt x="3733" y="110423"/>
                          <a:pt x="13166" y="90596"/>
                        </a:cubicBezTo>
                        <a:cubicBezTo>
                          <a:pt x="17242" y="82033"/>
                          <a:pt x="22233" y="73836"/>
                          <a:pt x="25164" y="64861"/>
                        </a:cubicBezTo>
                        <a:cubicBezTo>
                          <a:pt x="27545" y="57580"/>
                          <a:pt x="28506" y="49979"/>
                          <a:pt x="29926" y="42469"/>
                        </a:cubicBezTo>
                        <a:cubicBezTo>
                          <a:pt x="31620" y="33631"/>
                          <a:pt x="34047" y="24885"/>
                          <a:pt x="37069" y="16368"/>
                        </a:cubicBezTo>
                        <a:cubicBezTo>
                          <a:pt x="37756" y="14399"/>
                          <a:pt x="38535" y="12384"/>
                          <a:pt x="40046" y="10919"/>
                        </a:cubicBezTo>
                        <a:cubicBezTo>
                          <a:pt x="41878" y="9087"/>
                          <a:pt x="44488" y="8309"/>
                          <a:pt x="47006" y="7576"/>
                        </a:cubicBezTo>
                        <a:cubicBezTo>
                          <a:pt x="55294" y="5241"/>
                          <a:pt x="63537" y="2905"/>
                          <a:pt x="71825" y="570"/>
                        </a:cubicBezTo>
                        <a:cubicBezTo>
                          <a:pt x="75489" y="-483"/>
                          <a:pt x="78007" y="-346"/>
                          <a:pt x="79427" y="3317"/>
                        </a:cubicBezTo>
                        <a:cubicBezTo>
                          <a:pt x="73382" y="8675"/>
                          <a:pt x="64315" y="11285"/>
                          <a:pt x="57172" y="15910"/>
                        </a:cubicBezTo>
                        <a:close/>
                      </a:path>
                    </a:pathLst>
                  </a:custGeom>
                  <a:solidFill>
                    <a:srgbClr val="7A7A7A"/>
                  </a:solidFill>
                  <a:ln w="4577" cap="flat">
                    <a:noFill/>
                    <a:prstDash val="solid"/>
                    <a:miter/>
                  </a:ln>
                </p:spPr>
                <p:txBody>
                  <a:bodyPr rtlCol="0" anchor="ctr"/>
                  <a:lstStyle/>
                  <a:p>
                    <a:endParaRPr lang="th-TH"/>
                  </a:p>
                </p:txBody>
              </p:sp>
              <p:sp>
                <p:nvSpPr>
                  <p:cNvPr id="4515" name="Freeform: Shape 4514">
                    <a:extLst>
                      <a:ext uri="{FF2B5EF4-FFF2-40B4-BE49-F238E27FC236}">
                        <a16:creationId xmlns:a16="http://schemas.microsoft.com/office/drawing/2014/main" id="{80DA79F2-963A-4D50-9244-026E16FDD956}"/>
                      </a:ext>
                    </a:extLst>
                  </p:cNvPr>
                  <p:cNvSpPr/>
                  <p:nvPr/>
                </p:nvSpPr>
                <p:spPr>
                  <a:xfrm>
                    <a:off x="6844146" y="-5180"/>
                    <a:ext cx="78302" cy="134173"/>
                  </a:xfrm>
                  <a:custGeom>
                    <a:avLst/>
                    <a:gdLst>
                      <a:gd name="connsiteX0" fmla="*/ 33610 w 78302"/>
                      <a:gd name="connsiteY0" fmla="*/ 32151 h 134173"/>
                      <a:gd name="connsiteX1" fmla="*/ 39105 w 78302"/>
                      <a:gd name="connsiteY1" fmla="*/ 19466 h 134173"/>
                      <a:gd name="connsiteX2" fmla="*/ 78303 w 78302"/>
                      <a:gd name="connsiteY2" fmla="*/ 326 h 134173"/>
                      <a:gd name="connsiteX3" fmla="*/ 53575 w 78302"/>
                      <a:gd name="connsiteY3" fmla="*/ 34623 h 134173"/>
                      <a:gd name="connsiteX4" fmla="*/ 40113 w 78302"/>
                      <a:gd name="connsiteY4" fmla="*/ 75469 h 134173"/>
                      <a:gd name="connsiteX5" fmla="*/ 320 w 78302"/>
                      <a:gd name="connsiteY5" fmla="*/ 134174 h 134173"/>
                      <a:gd name="connsiteX6" fmla="*/ 13691 w 78302"/>
                      <a:gd name="connsiteY6" fmla="*/ 86642 h 134173"/>
                      <a:gd name="connsiteX7" fmla="*/ 33610 w 78302"/>
                      <a:gd name="connsiteY7" fmla="*/ 32151 h 13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302" h="134173">
                        <a:moveTo>
                          <a:pt x="33610" y="32151"/>
                        </a:moveTo>
                        <a:cubicBezTo>
                          <a:pt x="35213" y="27800"/>
                          <a:pt x="36770" y="23450"/>
                          <a:pt x="39105" y="19466"/>
                        </a:cubicBezTo>
                        <a:cubicBezTo>
                          <a:pt x="46844" y="6141"/>
                          <a:pt x="63008" y="-1735"/>
                          <a:pt x="78303" y="326"/>
                        </a:cubicBezTo>
                        <a:cubicBezTo>
                          <a:pt x="66214" y="8064"/>
                          <a:pt x="58658" y="21207"/>
                          <a:pt x="53575" y="34623"/>
                        </a:cubicBezTo>
                        <a:cubicBezTo>
                          <a:pt x="48492" y="48040"/>
                          <a:pt x="45516" y="62190"/>
                          <a:pt x="40113" y="75469"/>
                        </a:cubicBezTo>
                        <a:cubicBezTo>
                          <a:pt x="31366" y="96900"/>
                          <a:pt x="16484" y="117735"/>
                          <a:pt x="320" y="134174"/>
                        </a:cubicBezTo>
                        <a:cubicBezTo>
                          <a:pt x="-1970" y="119200"/>
                          <a:pt x="8608" y="100609"/>
                          <a:pt x="13691" y="86642"/>
                        </a:cubicBezTo>
                        <a:cubicBezTo>
                          <a:pt x="20331" y="68463"/>
                          <a:pt x="26970" y="50284"/>
                          <a:pt x="33610" y="32151"/>
                        </a:cubicBezTo>
                        <a:close/>
                      </a:path>
                    </a:pathLst>
                  </a:custGeom>
                  <a:solidFill>
                    <a:srgbClr val="81999B"/>
                  </a:solidFill>
                  <a:ln w="4577" cap="flat">
                    <a:noFill/>
                    <a:prstDash val="solid"/>
                    <a:miter/>
                  </a:ln>
                </p:spPr>
                <p:txBody>
                  <a:bodyPr rtlCol="0" anchor="ctr"/>
                  <a:lstStyle/>
                  <a:p>
                    <a:endParaRPr lang="th-TH"/>
                  </a:p>
                </p:txBody>
              </p:sp>
              <p:sp>
                <p:nvSpPr>
                  <p:cNvPr id="4516" name="Freeform: Shape 4515">
                    <a:extLst>
                      <a:ext uri="{FF2B5EF4-FFF2-40B4-BE49-F238E27FC236}">
                        <a16:creationId xmlns:a16="http://schemas.microsoft.com/office/drawing/2014/main" id="{C77A3E7E-B6E1-4F8E-A608-329224EBB496}"/>
                      </a:ext>
                    </a:extLst>
                  </p:cNvPr>
                  <p:cNvSpPr/>
                  <p:nvPr/>
                </p:nvSpPr>
                <p:spPr>
                  <a:xfrm>
                    <a:off x="6839748" y="9523"/>
                    <a:ext cx="59988" cy="126521"/>
                  </a:xfrm>
                  <a:custGeom>
                    <a:avLst/>
                    <a:gdLst>
                      <a:gd name="connsiteX0" fmla="*/ 1238 w 59988"/>
                      <a:gd name="connsiteY0" fmla="*/ 116448 h 126521"/>
                      <a:gd name="connsiteX1" fmla="*/ 37734 w 59988"/>
                      <a:gd name="connsiteY1" fmla="*/ 21568 h 126521"/>
                      <a:gd name="connsiteX2" fmla="*/ 59989 w 59988"/>
                      <a:gd name="connsiteY2" fmla="*/ 0 h 126521"/>
                      <a:gd name="connsiteX3" fmla="*/ 46480 w 59988"/>
                      <a:gd name="connsiteY3" fmla="*/ 31321 h 126521"/>
                      <a:gd name="connsiteX4" fmla="*/ 38055 w 59988"/>
                      <a:gd name="connsiteY4" fmla="*/ 56873 h 126521"/>
                      <a:gd name="connsiteX5" fmla="*/ 24455 w 59988"/>
                      <a:gd name="connsiteY5" fmla="*/ 84485 h 126521"/>
                      <a:gd name="connsiteX6" fmla="*/ 6871 w 59988"/>
                      <a:gd name="connsiteY6" fmla="*/ 116722 h 126521"/>
                      <a:gd name="connsiteX7" fmla="*/ 2 w 59988"/>
                      <a:gd name="connsiteY7" fmla="*/ 126522 h 126521"/>
                      <a:gd name="connsiteX8" fmla="*/ 1238 w 59988"/>
                      <a:gd name="connsiteY8" fmla="*/ 116448 h 12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988" h="126521">
                        <a:moveTo>
                          <a:pt x="1238" y="116448"/>
                        </a:moveTo>
                        <a:cubicBezTo>
                          <a:pt x="5772" y="82562"/>
                          <a:pt x="18364" y="49775"/>
                          <a:pt x="37734" y="21568"/>
                        </a:cubicBezTo>
                        <a:cubicBezTo>
                          <a:pt x="43641" y="12959"/>
                          <a:pt x="50556" y="4487"/>
                          <a:pt x="59989" y="0"/>
                        </a:cubicBezTo>
                        <a:cubicBezTo>
                          <a:pt x="54631" y="10074"/>
                          <a:pt x="50098" y="20560"/>
                          <a:pt x="46480" y="31321"/>
                        </a:cubicBezTo>
                        <a:cubicBezTo>
                          <a:pt x="43641" y="39838"/>
                          <a:pt x="41306" y="48493"/>
                          <a:pt x="38055" y="56873"/>
                        </a:cubicBezTo>
                        <a:cubicBezTo>
                          <a:pt x="34345" y="66443"/>
                          <a:pt x="29400" y="75464"/>
                          <a:pt x="24455" y="84485"/>
                        </a:cubicBezTo>
                        <a:cubicBezTo>
                          <a:pt x="18593" y="95246"/>
                          <a:pt x="12732" y="105961"/>
                          <a:pt x="6871" y="116722"/>
                        </a:cubicBezTo>
                        <a:cubicBezTo>
                          <a:pt x="4856" y="120385"/>
                          <a:pt x="2978" y="123866"/>
                          <a:pt x="2" y="126522"/>
                        </a:cubicBezTo>
                        <a:cubicBezTo>
                          <a:pt x="-44" y="123133"/>
                          <a:pt x="735" y="119882"/>
                          <a:pt x="1238" y="116448"/>
                        </a:cubicBezTo>
                        <a:close/>
                      </a:path>
                    </a:pathLst>
                  </a:custGeom>
                  <a:solidFill>
                    <a:srgbClr val="577375"/>
                  </a:solidFill>
                  <a:ln w="4577" cap="flat">
                    <a:noFill/>
                    <a:prstDash val="solid"/>
                    <a:miter/>
                  </a:ln>
                </p:spPr>
                <p:txBody>
                  <a:bodyPr rtlCol="0" anchor="ctr"/>
                  <a:lstStyle/>
                  <a:p>
                    <a:endParaRPr lang="th-TH"/>
                  </a:p>
                </p:txBody>
              </p:sp>
              <p:sp>
                <p:nvSpPr>
                  <p:cNvPr id="4517" name="Freeform: Shape 4516">
                    <a:extLst>
                      <a:ext uri="{FF2B5EF4-FFF2-40B4-BE49-F238E27FC236}">
                        <a16:creationId xmlns:a16="http://schemas.microsoft.com/office/drawing/2014/main" id="{E16A00BE-B6FC-4D66-881F-179E53F9DFB6}"/>
                      </a:ext>
                    </a:extLst>
                  </p:cNvPr>
                  <p:cNvSpPr/>
                  <p:nvPr/>
                </p:nvSpPr>
                <p:spPr>
                  <a:xfrm>
                    <a:off x="6843871" y="-4404"/>
                    <a:ext cx="72762" cy="133031"/>
                  </a:xfrm>
                  <a:custGeom>
                    <a:avLst/>
                    <a:gdLst>
                      <a:gd name="connsiteX0" fmla="*/ 11402 w 72762"/>
                      <a:gd name="connsiteY0" fmla="*/ 111830 h 133031"/>
                      <a:gd name="connsiteX1" fmla="*/ 30131 w 72762"/>
                      <a:gd name="connsiteY1" fmla="*/ 54133 h 133031"/>
                      <a:gd name="connsiteX2" fmla="*/ 40571 w 72762"/>
                      <a:gd name="connsiteY2" fmla="*/ 16950 h 133031"/>
                      <a:gd name="connsiteX3" fmla="*/ 72762 w 72762"/>
                      <a:gd name="connsiteY3" fmla="*/ 877 h 133031"/>
                      <a:gd name="connsiteX4" fmla="*/ 36313 w 72762"/>
                      <a:gd name="connsiteY4" fmla="*/ 67092 h 133031"/>
                      <a:gd name="connsiteX5" fmla="*/ 0 w 72762"/>
                      <a:gd name="connsiteY5" fmla="*/ 133031 h 133031"/>
                      <a:gd name="connsiteX6" fmla="*/ 11402 w 72762"/>
                      <a:gd name="connsiteY6" fmla="*/ 111830 h 13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62" h="133031">
                        <a:moveTo>
                          <a:pt x="11402" y="111830"/>
                        </a:moveTo>
                        <a:cubicBezTo>
                          <a:pt x="20057" y="93468"/>
                          <a:pt x="26376" y="74052"/>
                          <a:pt x="30131" y="54133"/>
                        </a:cubicBezTo>
                        <a:cubicBezTo>
                          <a:pt x="32558" y="41403"/>
                          <a:pt x="34069" y="28123"/>
                          <a:pt x="40571" y="16950"/>
                        </a:cubicBezTo>
                        <a:cubicBezTo>
                          <a:pt x="47074" y="5731"/>
                          <a:pt x="60353" y="-2832"/>
                          <a:pt x="72762" y="877"/>
                        </a:cubicBezTo>
                        <a:cubicBezTo>
                          <a:pt x="63467" y="-1916"/>
                          <a:pt x="39381" y="59719"/>
                          <a:pt x="36313" y="67092"/>
                        </a:cubicBezTo>
                        <a:cubicBezTo>
                          <a:pt x="26834" y="89850"/>
                          <a:pt x="17538" y="115264"/>
                          <a:pt x="0" y="133031"/>
                        </a:cubicBezTo>
                        <a:cubicBezTo>
                          <a:pt x="4121" y="126117"/>
                          <a:pt x="7968" y="119111"/>
                          <a:pt x="11402" y="111830"/>
                        </a:cubicBezTo>
                        <a:close/>
                      </a:path>
                    </a:pathLst>
                  </a:custGeom>
                  <a:solidFill>
                    <a:srgbClr val="7C9093"/>
                  </a:solidFill>
                  <a:ln w="4577" cap="flat">
                    <a:noFill/>
                    <a:prstDash val="solid"/>
                    <a:miter/>
                  </a:ln>
                </p:spPr>
                <p:txBody>
                  <a:bodyPr rtlCol="0" anchor="ctr"/>
                  <a:lstStyle/>
                  <a:p>
                    <a:endParaRPr lang="th-TH"/>
                  </a:p>
                </p:txBody>
              </p:sp>
              <p:sp>
                <p:nvSpPr>
                  <p:cNvPr id="4518" name="Freeform: Shape 4517">
                    <a:extLst>
                      <a:ext uri="{FF2B5EF4-FFF2-40B4-BE49-F238E27FC236}">
                        <a16:creationId xmlns:a16="http://schemas.microsoft.com/office/drawing/2014/main" id="{744BEFAF-E8F3-4037-9E84-52B715C91F0A}"/>
                      </a:ext>
                    </a:extLst>
                  </p:cNvPr>
                  <p:cNvSpPr/>
                  <p:nvPr/>
                </p:nvSpPr>
                <p:spPr>
                  <a:xfrm>
                    <a:off x="6882473" y="-6413"/>
                    <a:ext cx="102160" cy="78945"/>
                  </a:xfrm>
                  <a:custGeom>
                    <a:avLst/>
                    <a:gdLst>
                      <a:gd name="connsiteX0" fmla="*/ 9982 w 102160"/>
                      <a:gd name="connsiteY0" fmla="*/ 45838 h 78945"/>
                      <a:gd name="connsiteX1" fmla="*/ 30085 w 102160"/>
                      <a:gd name="connsiteY1" fmla="*/ 5176 h 78945"/>
                      <a:gd name="connsiteX2" fmla="*/ 51012 w 102160"/>
                      <a:gd name="connsiteY2" fmla="*/ 322 h 78945"/>
                      <a:gd name="connsiteX3" fmla="*/ 75922 w 102160"/>
                      <a:gd name="connsiteY3" fmla="*/ 11449 h 78945"/>
                      <a:gd name="connsiteX4" fmla="*/ 102161 w 102160"/>
                      <a:gd name="connsiteY4" fmla="*/ 14517 h 78945"/>
                      <a:gd name="connsiteX5" fmla="*/ 87645 w 102160"/>
                      <a:gd name="connsiteY5" fmla="*/ 19737 h 78945"/>
                      <a:gd name="connsiteX6" fmla="*/ 26101 w 102160"/>
                      <a:gd name="connsiteY6" fmla="*/ 40756 h 78945"/>
                      <a:gd name="connsiteX7" fmla="*/ 0 w 102160"/>
                      <a:gd name="connsiteY7" fmla="*/ 78946 h 78945"/>
                      <a:gd name="connsiteX8" fmla="*/ 9982 w 102160"/>
                      <a:gd name="connsiteY8" fmla="*/ 45838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60" h="78945">
                        <a:moveTo>
                          <a:pt x="9982" y="45838"/>
                        </a:moveTo>
                        <a:cubicBezTo>
                          <a:pt x="14012" y="30910"/>
                          <a:pt x="17401" y="14013"/>
                          <a:pt x="30085" y="5176"/>
                        </a:cubicBezTo>
                        <a:cubicBezTo>
                          <a:pt x="36084" y="963"/>
                          <a:pt x="43777" y="-777"/>
                          <a:pt x="51012" y="322"/>
                        </a:cubicBezTo>
                        <a:cubicBezTo>
                          <a:pt x="60033" y="1741"/>
                          <a:pt x="67771" y="7282"/>
                          <a:pt x="75922" y="11449"/>
                        </a:cubicBezTo>
                        <a:cubicBezTo>
                          <a:pt x="84027" y="15662"/>
                          <a:pt x="93964" y="18547"/>
                          <a:pt x="102161" y="14517"/>
                        </a:cubicBezTo>
                        <a:cubicBezTo>
                          <a:pt x="99093" y="18867"/>
                          <a:pt x="92957" y="19463"/>
                          <a:pt x="87645" y="19737"/>
                        </a:cubicBezTo>
                        <a:cubicBezTo>
                          <a:pt x="65482" y="20974"/>
                          <a:pt x="41808" y="25049"/>
                          <a:pt x="26101" y="40756"/>
                        </a:cubicBezTo>
                        <a:cubicBezTo>
                          <a:pt x="15020" y="51837"/>
                          <a:pt x="9937" y="67131"/>
                          <a:pt x="0" y="78946"/>
                        </a:cubicBezTo>
                        <a:cubicBezTo>
                          <a:pt x="824" y="67910"/>
                          <a:pt x="7052" y="56737"/>
                          <a:pt x="9982" y="45838"/>
                        </a:cubicBezTo>
                        <a:close/>
                      </a:path>
                    </a:pathLst>
                  </a:custGeom>
                  <a:solidFill>
                    <a:srgbClr val="757D7D"/>
                  </a:solidFill>
                  <a:ln w="4577" cap="flat">
                    <a:noFill/>
                    <a:prstDash val="solid"/>
                    <a:miter/>
                  </a:ln>
                </p:spPr>
                <p:txBody>
                  <a:bodyPr rtlCol="0" anchor="ctr"/>
                  <a:lstStyle/>
                  <a:p>
                    <a:endParaRPr lang="th-TH"/>
                  </a:p>
                </p:txBody>
              </p:sp>
              <p:sp>
                <p:nvSpPr>
                  <p:cNvPr id="4519" name="Freeform: Shape 4518">
                    <a:extLst>
                      <a:ext uri="{FF2B5EF4-FFF2-40B4-BE49-F238E27FC236}">
                        <a16:creationId xmlns:a16="http://schemas.microsoft.com/office/drawing/2014/main" id="{28E86E16-938F-4988-9E2E-A28126813319}"/>
                      </a:ext>
                    </a:extLst>
                  </p:cNvPr>
                  <p:cNvSpPr/>
                  <p:nvPr/>
                </p:nvSpPr>
                <p:spPr>
                  <a:xfrm>
                    <a:off x="6904728" y="-3224"/>
                    <a:ext cx="53575" cy="38482"/>
                  </a:xfrm>
                  <a:custGeom>
                    <a:avLst/>
                    <a:gdLst>
                      <a:gd name="connsiteX0" fmla="*/ 4259 w 53575"/>
                      <a:gd name="connsiteY0" fmla="*/ 17053 h 38482"/>
                      <a:gd name="connsiteX1" fmla="*/ 0 w 53575"/>
                      <a:gd name="connsiteY1" fmla="*/ 38483 h 38482"/>
                      <a:gd name="connsiteX2" fmla="*/ 53576 w 53575"/>
                      <a:gd name="connsiteY2" fmla="*/ 9131 h 38482"/>
                      <a:gd name="connsiteX3" fmla="*/ 4259 w 53575"/>
                      <a:gd name="connsiteY3" fmla="*/ 17053 h 38482"/>
                    </a:gdLst>
                    <a:ahLst/>
                    <a:cxnLst>
                      <a:cxn ang="0">
                        <a:pos x="connsiteX0" y="connsiteY0"/>
                      </a:cxn>
                      <a:cxn ang="0">
                        <a:pos x="connsiteX1" y="connsiteY1"/>
                      </a:cxn>
                      <a:cxn ang="0">
                        <a:pos x="connsiteX2" y="connsiteY2"/>
                      </a:cxn>
                      <a:cxn ang="0">
                        <a:pos x="connsiteX3" y="connsiteY3"/>
                      </a:cxn>
                    </a:cxnLst>
                    <a:rect l="l" t="t" r="r" b="b"/>
                    <a:pathLst>
                      <a:path w="53575" h="38482">
                        <a:moveTo>
                          <a:pt x="4259" y="17053"/>
                        </a:moveTo>
                        <a:cubicBezTo>
                          <a:pt x="1557" y="23830"/>
                          <a:pt x="778" y="31202"/>
                          <a:pt x="0" y="38483"/>
                        </a:cubicBezTo>
                        <a:cubicBezTo>
                          <a:pt x="2381" y="16091"/>
                          <a:pt x="38602" y="13527"/>
                          <a:pt x="53576" y="9131"/>
                        </a:cubicBezTo>
                        <a:cubicBezTo>
                          <a:pt x="38327" y="-4195"/>
                          <a:pt x="12593" y="-4057"/>
                          <a:pt x="4259" y="17053"/>
                        </a:cubicBezTo>
                        <a:close/>
                      </a:path>
                    </a:pathLst>
                  </a:custGeom>
                  <a:solidFill>
                    <a:srgbClr val="7A7A7A"/>
                  </a:solidFill>
                  <a:ln w="4577" cap="flat">
                    <a:noFill/>
                    <a:prstDash val="solid"/>
                    <a:miter/>
                  </a:ln>
                </p:spPr>
                <p:txBody>
                  <a:bodyPr rtlCol="0" anchor="ctr"/>
                  <a:lstStyle/>
                  <a:p>
                    <a:endParaRPr lang="th-TH"/>
                  </a:p>
                </p:txBody>
              </p:sp>
              <p:sp>
                <p:nvSpPr>
                  <p:cNvPr id="4520" name="Freeform: Shape 4519">
                    <a:extLst>
                      <a:ext uri="{FF2B5EF4-FFF2-40B4-BE49-F238E27FC236}">
                        <a16:creationId xmlns:a16="http://schemas.microsoft.com/office/drawing/2014/main" id="{34A822BB-DEC4-49F1-892B-DD45D77C0C63}"/>
                      </a:ext>
                    </a:extLst>
                  </p:cNvPr>
                  <p:cNvSpPr/>
                  <p:nvPr/>
                </p:nvSpPr>
                <p:spPr>
                  <a:xfrm>
                    <a:off x="6874551" y="-81968"/>
                    <a:ext cx="184539" cy="92515"/>
                  </a:xfrm>
                  <a:custGeom>
                    <a:avLst/>
                    <a:gdLst>
                      <a:gd name="connsiteX0" fmla="*/ 113563 w 184539"/>
                      <a:gd name="connsiteY0" fmla="*/ 92316 h 92515"/>
                      <a:gd name="connsiteX1" fmla="*/ 82882 w 184539"/>
                      <a:gd name="connsiteY1" fmla="*/ 87645 h 92515"/>
                      <a:gd name="connsiteX2" fmla="*/ 0 w 184539"/>
                      <a:gd name="connsiteY2" fmla="*/ 58339 h 92515"/>
                      <a:gd name="connsiteX3" fmla="*/ 35946 w 184539"/>
                      <a:gd name="connsiteY3" fmla="*/ 57698 h 92515"/>
                      <a:gd name="connsiteX4" fmla="*/ 67268 w 184539"/>
                      <a:gd name="connsiteY4" fmla="*/ 38007 h 92515"/>
                      <a:gd name="connsiteX5" fmla="*/ 100054 w 184539"/>
                      <a:gd name="connsiteY5" fmla="*/ 16623 h 92515"/>
                      <a:gd name="connsiteX6" fmla="*/ 145067 w 184539"/>
                      <a:gd name="connsiteY6" fmla="*/ 46 h 92515"/>
                      <a:gd name="connsiteX7" fmla="*/ 184539 w 184539"/>
                      <a:gd name="connsiteY7" fmla="*/ 22393 h 92515"/>
                      <a:gd name="connsiteX8" fmla="*/ 166452 w 184539"/>
                      <a:gd name="connsiteY8" fmla="*/ 27246 h 92515"/>
                      <a:gd name="connsiteX9" fmla="*/ 141816 w 184539"/>
                      <a:gd name="connsiteY9" fmla="*/ 20149 h 92515"/>
                      <a:gd name="connsiteX10" fmla="*/ 107015 w 184539"/>
                      <a:gd name="connsiteY10" fmla="*/ 35260 h 92515"/>
                      <a:gd name="connsiteX11" fmla="*/ 44830 w 184539"/>
                      <a:gd name="connsiteY11" fmla="*/ 68596 h 92515"/>
                      <a:gd name="connsiteX12" fmla="*/ 122630 w 184539"/>
                      <a:gd name="connsiteY12" fmla="*/ 76426 h 92515"/>
                      <a:gd name="connsiteX13" fmla="*/ 141816 w 184539"/>
                      <a:gd name="connsiteY13" fmla="*/ 64338 h 92515"/>
                      <a:gd name="connsiteX14" fmla="*/ 163933 w 184539"/>
                      <a:gd name="connsiteY14" fmla="*/ 55683 h 92515"/>
                      <a:gd name="connsiteX15" fmla="*/ 184494 w 184539"/>
                      <a:gd name="connsiteY15" fmla="*/ 49822 h 92515"/>
                      <a:gd name="connsiteX16" fmla="*/ 113563 w 184539"/>
                      <a:gd name="connsiteY16" fmla="*/ 92316 h 9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539" h="92515">
                        <a:moveTo>
                          <a:pt x="113563" y="92316"/>
                        </a:moveTo>
                        <a:cubicBezTo>
                          <a:pt x="103168" y="92820"/>
                          <a:pt x="92957" y="90210"/>
                          <a:pt x="82882" y="87645"/>
                        </a:cubicBezTo>
                        <a:cubicBezTo>
                          <a:pt x="54400" y="80364"/>
                          <a:pt x="25506" y="72946"/>
                          <a:pt x="0" y="58339"/>
                        </a:cubicBezTo>
                        <a:cubicBezTo>
                          <a:pt x="11036" y="63880"/>
                          <a:pt x="24498" y="62460"/>
                          <a:pt x="35946" y="57698"/>
                        </a:cubicBezTo>
                        <a:cubicBezTo>
                          <a:pt x="47348" y="52935"/>
                          <a:pt x="57239" y="45243"/>
                          <a:pt x="67268" y="38007"/>
                        </a:cubicBezTo>
                        <a:cubicBezTo>
                          <a:pt x="77845" y="30406"/>
                          <a:pt x="88790" y="23263"/>
                          <a:pt x="100054" y="16623"/>
                        </a:cubicBezTo>
                        <a:cubicBezTo>
                          <a:pt x="113975" y="8380"/>
                          <a:pt x="128949" y="779"/>
                          <a:pt x="145067" y="46"/>
                        </a:cubicBezTo>
                        <a:cubicBezTo>
                          <a:pt x="161186" y="-686"/>
                          <a:pt x="178770" y="7281"/>
                          <a:pt x="184539" y="22393"/>
                        </a:cubicBezTo>
                        <a:cubicBezTo>
                          <a:pt x="178953" y="19096"/>
                          <a:pt x="172771" y="25690"/>
                          <a:pt x="166452" y="27246"/>
                        </a:cubicBezTo>
                        <a:cubicBezTo>
                          <a:pt x="158026" y="29307"/>
                          <a:pt x="150333" y="21981"/>
                          <a:pt x="141816" y="20149"/>
                        </a:cubicBezTo>
                        <a:cubicBezTo>
                          <a:pt x="128994" y="17356"/>
                          <a:pt x="117318" y="27109"/>
                          <a:pt x="107015" y="35260"/>
                        </a:cubicBezTo>
                        <a:cubicBezTo>
                          <a:pt x="88469" y="49913"/>
                          <a:pt x="67313" y="61270"/>
                          <a:pt x="44830" y="68596"/>
                        </a:cubicBezTo>
                        <a:cubicBezTo>
                          <a:pt x="71068" y="64750"/>
                          <a:pt x="98223" y="86730"/>
                          <a:pt x="122630" y="76426"/>
                        </a:cubicBezTo>
                        <a:cubicBezTo>
                          <a:pt x="129590" y="73496"/>
                          <a:pt x="135314" y="68184"/>
                          <a:pt x="141816" y="64338"/>
                        </a:cubicBezTo>
                        <a:cubicBezTo>
                          <a:pt x="148685" y="60308"/>
                          <a:pt x="156332" y="57973"/>
                          <a:pt x="163933" y="55683"/>
                        </a:cubicBezTo>
                        <a:cubicBezTo>
                          <a:pt x="170756" y="53622"/>
                          <a:pt x="177579" y="51287"/>
                          <a:pt x="184494" y="49822"/>
                        </a:cubicBezTo>
                        <a:cubicBezTo>
                          <a:pt x="179228" y="66948"/>
                          <a:pt x="132108" y="95155"/>
                          <a:pt x="113563" y="92316"/>
                        </a:cubicBezTo>
                        <a:close/>
                      </a:path>
                    </a:pathLst>
                  </a:custGeom>
                  <a:solidFill>
                    <a:srgbClr val="6E7372"/>
                  </a:solidFill>
                  <a:ln w="4577" cap="flat">
                    <a:noFill/>
                    <a:prstDash val="solid"/>
                    <a:miter/>
                  </a:ln>
                </p:spPr>
                <p:txBody>
                  <a:bodyPr rtlCol="0" anchor="ctr"/>
                  <a:lstStyle/>
                  <a:p>
                    <a:endParaRPr lang="th-TH"/>
                  </a:p>
                </p:txBody>
              </p:sp>
              <p:sp>
                <p:nvSpPr>
                  <p:cNvPr id="4521" name="Freeform: Shape 4520">
                    <a:extLst>
                      <a:ext uri="{FF2B5EF4-FFF2-40B4-BE49-F238E27FC236}">
                        <a16:creationId xmlns:a16="http://schemas.microsoft.com/office/drawing/2014/main" id="{1690E474-840A-461F-AFF8-BF94DEBBCF9B}"/>
                      </a:ext>
                    </a:extLst>
                  </p:cNvPr>
                  <p:cNvSpPr/>
                  <p:nvPr/>
                </p:nvSpPr>
                <p:spPr>
                  <a:xfrm>
                    <a:off x="6908712" y="-59013"/>
                    <a:ext cx="159479" cy="65520"/>
                  </a:xfrm>
                  <a:custGeom>
                    <a:avLst/>
                    <a:gdLst>
                      <a:gd name="connsiteX0" fmla="*/ 51424 w 159479"/>
                      <a:gd name="connsiteY0" fmla="*/ 60020 h 65520"/>
                      <a:gd name="connsiteX1" fmla="*/ 0 w 159479"/>
                      <a:gd name="connsiteY1" fmla="*/ 41612 h 65520"/>
                      <a:gd name="connsiteX2" fmla="*/ 28894 w 159479"/>
                      <a:gd name="connsiteY2" fmla="*/ 36208 h 65520"/>
                      <a:gd name="connsiteX3" fmla="*/ 48768 w 159479"/>
                      <a:gd name="connsiteY3" fmla="*/ 32499 h 65520"/>
                      <a:gd name="connsiteX4" fmla="*/ 63284 w 159479"/>
                      <a:gd name="connsiteY4" fmla="*/ 36346 h 65520"/>
                      <a:gd name="connsiteX5" fmla="*/ 94193 w 159479"/>
                      <a:gd name="connsiteY5" fmla="*/ 24211 h 65520"/>
                      <a:gd name="connsiteX6" fmla="*/ 145388 w 159479"/>
                      <a:gd name="connsiteY6" fmla="*/ 33 h 65520"/>
                      <a:gd name="connsiteX7" fmla="*/ 153355 w 159479"/>
                      <a:gd name="connsiteY7" fmla="*/ 28699 h 65520"/>
                      <a:gd name="connsiteX8" fmla="*/ 133940 w 159479"/>
                      <a:gd name="connsiteY8" fmla="*/ 39917 h 65520"/>
                      <a:gd name="connsiteX9" fmla="*/ 107014 w 159479"/>
                      <a:gd name="connsiteY9" fmla="*/ 58142 h 65520"/>
                      <a:gd name="connsiteX10" fmla="*/ 51424 w 159479"/>
                      <a:gd name="connsiteY10" fmla="*/ 60020 h 6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479" h="65520">
                        <a:moveTo>
                          <a:pt x="51424" y="60020"/>
                        </a:moveTo>
                        <a:cubicBezTo>
                          <a:pt x="34252" y="53884"/>
                          <a:pt x="17996" y="44680"/>
                          <a:pt x="0" y="41612"/>
                        </a:cubicBezTo>
                        <a:cubicBezTo>
                          <a:pt x="9799" y="40925"/>
                          <a:pt x="19507" y="39093"/>
                          <a:pt x="28894" y="36208"/>
                        </a:cubicBezTo>
                        <a:cubicBezTo>
                          <a:pt x="35397" y="34239"/>
                          <a:pt x="42036" y="31675"/>
                          <a:pt x="48768" y="32499"/>
                        </a:cubicBezTo>
                        <a:cubicBezTo>
                          <a:pt x="53759" y="33095"/>
                          <a:pt x="58338" y="35522"/>
                          <a:pt x="63284" y="36346"/>
                        </a:cubicBezTo>
                        <a:cubicBezTo>
                          <a:pt x="74548" y="38177"/>
                          <a:pt x="85355" y="31446"/>
                          <a:pt x="94193" y="24211"/>
                        </a:cubicBezTo>
                        <a:cubicBezTo>
                          <a:pt x="106740" y="13908"/>
                          <a:pt x="128353" y="-791"/>
                          <a:pt x="145388" y="33"/>
                        </a:cubicBezTo>
                        <a:cubicBezTo>
                          <a:pt x="162330" y="857"/>
                          <a:pt x="162697" y="18396"/>
                          <a:pt x="153355" y="28699"/>
                        </a:cubicBezTo>
                        <a:cubicBezTo>
                          <a:pt x="147998" y="34606"/>
                          <a:pt x="140671" y="36392"/>
                          <a:pt x="133940" y="39917"/>
                        </a:cubicBezTo>
                        <a:cubicBezTo>
                          <a:pt x="124003" y="45092"/>
                          <a:pt x="116448" y="52373"/>
                          <a:pt x="107014" y="58142"/>
                        </a:cubicBezTo>
                        <a:cubicBezTo>
                          <a:pt x="89705" y="68720"/>
                          <a:pt x="69923" y="66614"/>
                          <a:pt x="51424" y="60020"/>
                        </a:cubicBezTo>
                        <a:close/>
                      </a:path>
                    </a:pathLst>
                  </a:custGeom>
                  <a:solidFill>
                    <a:srgbClr val="6B7E7C"/>
                  </a:solidFill>
                  <a:ln w="4577" cap="flat">
                    <a:noFill/>
                    <a:prstDash val="solid"/>
                    <a:miter/>
                  </a:ln>
                </p:spPr>
                <p:txBody>
                  <a:bodyPr rtlCol="0" anchor="ctr"/>
                  <a:lstStyle/>
                  <a:p>
                    <a:endParaRPr lang="th-TH"/>
                  </a:p>
                </p:txBody>
              </p:sp>
              <p:sp>
                <p:nvSpPr>
                  <p:cNvPr id="4522" name="Freeform: Shape 4521">
                    <a:extLst>
                      <a:ext uri="{FF2B5EF4-FFF2-40B4-BE49-F238E27FC236}">
                        <a16:creationId xmlns:a16="http://schemas.microsoft.com/office/drawing/2014/main" id="{2425791F-6C7A-461B-A056-A98E05F3F359}"/>
                      </a:ext>
                    </a:extLst>
                  </p:cNvPr>
                  <p:cNvSpPr/>
                  <p:nvPr/>
                </p:nvSpPr>
                <p:spPr>
                  <a:xfrm>
                    <a:off x="6929501" y="-55463"/>
                    <a:ext cx="132241" cy="57828"/>
                  </a:xfrm>
                  <a:custGeom>
                    <a:avLst/>
                    <a:gdLst>
                      <a:gd name="connsiteX0" fmla="*/ 122721 w 132241"/>
                      <a:gd name="connsiteY0" fmla="*/ 28995 h 57828"/>
                      <a:gd name="connsiteX1" fmla="*/ 106923 w 132241"/>
                      <a:gd name="connsiteY1" fmla="*/ 32979 h 57828"/>
                      <a:gd name="connsiteX2" fmla="*/ 68138 w 132241"/>
                      <a:gd name="connsiteY2" fmla="*/ 56149 h 57828"/>
                      <a:gd name="connsiteX3" fmla="*/ 33382 w 132241"/>
                      <a:gd name="connsiteY3" fmla="*/ 52486 h 57828"/>
                      <a:gd name="connsiteX4" fmla="*/ 0 w 132241"/>
                      <a:gd name="connsiteY4" fmla="*/ 40077 h 57828"/>
                      <a:gd name="connsiteX5" fmla="*/ 22438 w 132241"/>
                      <a:gd name="connsiteY5" fmla="*/ 43557 h 57828"/>
                      <a:gd name="connsiteX6" fmla="*/ 61361 w 132241"/>
                      <a:gd name="connsiteY6" fmla="*/ 43419 h 57828"/>
                      <a:gd name="connsiteX7" fmla="*/ 86363 w 132241"/>
                      <a:gd name="connsiteY7" fmla="*/ 27713 h 57828"/>
                      <a:gd name="connsiteX8" fmla="*/ 125697 w 132241"/>
                      <a:gd name="connsiteY8" fmla="*/ 330 h 57828"/>
                      <a:gd name="connsiteX9" fmla="*/ 122721 w 132241"/>
                      <a:gd name="connsiteY9" fmla="*/ 28995 h 5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241" h="57828">
                        <a:moveTo>
                          <a:pt x="122721" y="28995"/>
                        </a:moveTo>
                        <a:cubicBezTo>
                          <a:pt x="117959" y="31697"/>
                          <a:pt x="112235" y="31605"/>
                          <a:pt x="106923" y="32979"/>
                        </a:cubicBezTo>
                        <a:cubicBezTo>
                          <a:pt x="92270" y="36825"/>
                          <a:pt x="82516" y="51433"/>
                          <a:pt x="68138" y="56149"/>
                        </a:cubicBezTo>
                        <a:cubicBezTo>
                          <a:pt x="56827" y="59859"/>
                          <a:pt x="44418" y="56882"/>
                          <a:pt x="33382" y="52486"/>
                        </a:cubicBezTo>
                        <a:cubicBezTo>
                          <a:pt x="22346" y="48090"/>
                          <a:pt x="11677" y="42275"/>
                          <a:pt x="0" y="40077"/>
                        </a:cubicBezTo>
                        <a:cubicBezTo>
                          <a:pt x="7464" y="41221"/>
                          <a:pt x="14974" y="42412"/>
                          <a:pt x="22438" y="43557"/>
                        </a:cubicBezTo>
                        <a:cubicBezTo>
                          <a:pt x="35397" y="45572"/>
                          <a:pt x="48951" y="47541"/>
                          <a:pt x="61361" y="43419"/>
                        </a:cubicBezTo>
                        <a:cubicBezTo>
                          <a:pt x="70748" y="40306"/>
                          <a:pt x="78670" y="33941"/>
                          <a:pt x="86363" y="27713"/>
                        </a:cubicBezTo>
                        <a:cubicBezTo>
                          <a:pt x="93460" y="21943"/>
                          <a:pt x="115898" y="-3150"/>
                          <a:pt x="125697" y="330"/>
                        </a:cubicBezTo>
                        <a:cubicBezTo>
                          <a:pt x="137970" y="4588"/>
                          <a:pt x="130643" y="24507"/>
                          <a:pt x="122721" y="28995"/>
                        </a:cubicBezTo>
                        <a:close/>
                      </a:path>
                    </a:pathLst>
                  </a:custGeom>
                  <a:solidFill>
                    <a:srgbClr val="7C9093"/>
                  </a:solidFill>
                  <a:ln w="4577" cap="flat">
                    <a:noFill/>
                    <a:prstDash val="solid"/>
                    <a:miter/>
                  </a:ln>
                </p:spPr>
                <p:txBody>
                  <a:bodyPr rtlCol="0" anchor="ctr"/>
                  <a:lstStyle/>
                  <a:p>
                    <a:endParaRPr lang="th-TH"/>
                  </a:p>
                </p:txBody>
              </p:sp>
              <p:sp>
                <p:nvSpPr>
                  <p:cNvPr id="4523" name="Freeform: Shape 4522">
                    <a:extLst>
                      <a:ext uri="{FF2B5EF4-FFF2-40B4-BE49-F238E27FC236}">
                        <a16:creationId xmlns:a16="http://schemas.microsoft.com/office/drawing/2014/main" id="{D95D1E38-6336-40A4-AF4A-F1284F972199}"/>
                      </a:ext>
                    </a:extLst>
                  </p:cNvPr>
                  <p:cNvSpPr/>
                  <p:nvPr/>
                </p:nvSpPr>
                <p:spPr>
                  <a:xfrm>
                    <a:off x="6989625" y="-70898"/>
                    <a:ext cx="72456" cy="44155"/>
                  </a:xfrm>
                  <a:custGeom>
                    <a:avLst/>
                    <a:gdLst>
                      <a:gd name="connsiteX0" fmla="*/ 37366 w 72456"/>
                      <a:gd name="connsiteY0" fmla="*/ 26663 h 44155"/>
                      <a:gd name="connsiteX1" fmla="*/ 0 w 72456"/>
                      <a:gd name="connsiteY1" fmla="*/ 44155 h 44155"/>
                      <a:gd name="connsiteX2" fmla="*/ 12822 w 72456"/>
                      <a:gd name="connsiteY2" fmla="*/ 30555 h 44155"/>
                      <a:gd name="connsiteX3" fmla="*/ 17767 w 72456"/>
                      <a:gd name="connsiteY3" fmla="*/ 19245 h 44155"/>
                      <a:gd name="connsiteX4" fmla="*/ 9799 w 72456"/>
                      <a:gd name="connsiteY4" fmla="*/ 11643 h 44155"/>
                      <a:gd name="connsiteX5" fmla="*/ 40342 w 72456"/>
                      <a:gd name="connsiteY5" fmla="*/ 699 h 44155"/>
                      <a:gd name="connsiteX6" fmla="*/ 61956 w 72456"/>
                      <a:gd name="connsiteY6" fmla="*/ 2623 h 44155"/>
                      <a:gd name="connsiteX7" fmla="*/ 72213 w 72456"/>
                      <a:gd name="connsiteY7" fmla="*/ 25610 h 44155"/>
                      <a:gd name="connsiteX8" fmla="*/ 62734 w 72456"/>
                      <a:gd name="connsiteY8" fmla="*/ 11689 h 44155"/>
                      <a:gd name="connsiteX9" fmla="*/ 37366 w 72456"/>
                      <a:gd name="connsiteY9" fmla="*/ 26663 h 4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56" h="44155">
                        <a:moveTo>
                          <a:pt x="37366" y="26663"/>
                        </a:moveTo>
                        <a:cubicBezTo>
                          <a:pt x="25552" y="33852"/>
                          <a:pt x="13509" y="41133"/>
                          <a:pt x="0" y="44155"/>
                        </a:cubicBezTo>
                        <a:cubicBezTo>
                          <a:pt x="4717" y="40080"/>
                          <a:pt x="9021" y="35501"/>
                          <a:pt x="12822" y="30555"/>
                        </a:cubicBezTo>
                        <a:cubicBezTo>
                          <a:pt x="15386" y="27258"/>
                          <a:pt x="17859" y="23458"/>
                          <a:pt x="17767" y="19245"/>
                        </a:cubicBezTo>
                        <a:cubicBezTo>
                          <a:pt x="17676" y="15032"/>
                          <a:pt x="13921" y="10728"/>
                          <a:pt x="9799" y="11643"/>
                        </a:cubicBezTo>
                        <a:cubicBezTo>
                          <a:pt x="17447" y="3676"/>
                          <a:pt x="29352" y="1936"/>
                          <a:pt x="40342" y="699"/>
                        </a:cubicBezTo>
                        <a:cubicBezTo>
                          <a:pt x="47669" y="-125"/>
                          <a:pt x="55499" y="-903"/>
                          <a:pt x="61956" y="2623"/>
                        </a:cubicBezTo>
                        <a:cubicBezTo>
                          <a:pt x="69969" y="6973"/>
                          <a:pt x="73449" y="17093"/>
                          <a:pt x="72213" y="25610"/>
                        </a:cubicBezTo>
                        <a:cubicBezTo>
                          <a:pt x="69191" y="20756"/>
                          <a:pt x="66764" y="15719"/>
                          <a:pt x="62734" y="11689"/>
                        </a:cubicBezTo>
                        <a:cubicBezTo>
                          <a:pt x="53942" y="15627"/>
                          <a:pt x="45654" y="21626"/>
                          <a:pt x="37366" y="26663"/>
                        </a:cubicBezTo>
                        <a:close/>
                      </a:path>
                    </a:pathLst>
                  </a:custGeom>
                  <a:solidFill>
                    <a:srgbClr val="586B6A"/>
                  </a:solidFill>
                  <a:ln w="4577" cap="flat">
                    <a:noFill/>
                    <a:prstDash val="solid"/>
                    <a:miter/>
                  </a:ln>
                </p:spPr>
                <p:txBody>
                  <a:bodyPr rtlCol="0" anchor="ctr"/>
                  <a:lstStyle/>
                  <a:p>
                    <a:endParaRPr lang="th-TH"/>
                  </a:p>
                </p:txBody>
              </p:sp>
              <p:sp>
                <p:nvSpPr>
                  <p:cNvPr id="4524" name="Freeform: Shape 4523">
                    <a:extLst>
                      <a:ext uri="{FF2B5EF4-FFF2-40B4-BE49-F238E27FC236}">
                        <a16:creationId xmlns:a16="http://schemas.microsoft.com/office/drawing/2014/main" id="{4297527B-5FD3-4FFB-9EEB-3C0D3A7F9808}"/>
                      </a:ext>
                    </a:extLst>
                  </p:cNvPr>
                  <p:cNvSpPr/>
                  <p:nvPr/>
                </p:nvSpPr>
                <p:spPr>
                  <a:xfrm>
                    <a:off x="6932569" y="-63411"/>
                    <a:ext cx="82093" cy="45097"/>
                  </a:xfrm>
                  <a:custGeom>
                    <a:avLst/>
                    <a:gdLst>
                      <a:gd name="connsiteX0" fmla="*/ 30543 w 82093"/>
                      <a:gd name="connsiteY0" fmla="*/ 43812 h 45097"/>
                      <a:gd name="connsiteX1" fmla="*/ 66398 w 82093"/>
                      <a:gd name="connsiteY1" fmla="*/ 36943 h 45097"/>
                      <a:gd name="connsiteX2" fmla="*/ 81005 w 82093"/>
                      <a:gd name="connsiteY2" fmla="*/ 6354 h 45097"/>
                      <a:gd name="connsiteX3" fmla="*/ 76426 w 82093"/>
                      <a:gd name="connsiteY3" fmla="*/ 585 h 45097"/>
                      <a:gd name="connsiteX4" fmla="*/ 61864 w 82093"/>
                      <a:gd name="connsiteY4" fmla="*/ 9148 h 45097"/>
                      <a:gd name="connsiteX5" fmla="*/ 0 w 82093"/>
                      <a:gd name="connsiteY5" fmla="*/ 38546 h 45097"/>
                      <a:gd name="connsiteX6" fmla="*/ 30543 w 82093"/>
                      <a:gd name="connsiteY6" fmla="*/ 43812 h 4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93" h="45097">
                        <a:moveTo>
                          <a:pt x="30543" y="43812"/>
                        </a:moveTo>
                        <a:cubicBezTo>
                          <a:pt x="42815" y="43399"/>
                          <a:pt x="55637" y="42850"/>
                          <a:pt x="66398" y="36943"/>
                        </a:cubicBezTo>
                        <a:cubicBezTo>
                          <a:pt x="77159" y="31036"/>
                          <a:pt x="85080" y="17939"/>
                          <a:pt x="81005" y="6354"/>
                        </a:cubicBezTo>
                        <a:cubicBezTo>
                          <a:pt x="80181" y="3973"/>
                          <a:pt x="78715" y="1638"/>
                          <a:pt x="76426" y="585"/>
                        </a:cubicBezTo>
                        <a:cubicBezTo>
                          <a:pt x="70839" y="-1934"/>
                          <a:pt x="65527" y="4202"/>
                          <a:pt x="61864" y="9148"/>
                        </a:cubicBezTo>
                        <a:cubicBezTo>
                          <a:pt x="46158" y="30257"/>
                          <a:pt x="24453" y="35340"/>
                          <a:pt x="0" y="38546"/>
                        </a:cubicBezTo>
                        <a:cubicBezTo>
                          <a:pt x="2244" y="48711"/>
                          <a:pt x="22484" y="44086"/>
                          <a:pt x="30543" y="43812"/>
                        </a:cubicBezTo>
                        <a:close/>
                      </a:path>
                    </a:pathLst>
                  </a:custGeom>
                  <a:solidFill>
                    <a:srgbClr val="577375"/>
                  </a:solidFill>
                  <a:ln w="4577" cap="flat">
                    <a:noFill/>
                    <a:prstDash val="solid"/>
                    <a:miter/>
                  </a:ln>
                </p:spPr>
                <p:txBody>
                  <a:bodyPr rtlCol="0" anchor="ctr"/>
                  <a:lstStyle/>
                  <a:p>
                    <a:endParaRPr lang="th-TH"/>
                  </a:p>
                </p:txBody>
              </p:sp>
              <p:sp>
                <p:nvSpPr>
                  <p:cNvPr id="4525" name="Freeform: Shape 4524">
                    <a:extLst>
                      <a:ext uri="{FF2B5EF4-FFF2-40B4-BE49-F238E27FC236}">
                        <a16:creationId xmlns:a16="http://schemas.microsoft.com/office/drawing/2014/main" id="{748E7B6A-5067-434F-86AA-AA7A08B0F40B}"/>
                      </a:ext>
                    </a:extLst>
                  </p:cNvPr>
                  <p:cNvSpPr/>
                  <p:nvPr/>
                </p:nvSpPr>
                <p:spPr>
                  <a:xfrm>
                    <a:off x="6923319" y="-70474"/>
                    <a:ext cx="86087" cy="51676"/>
                  </a:xfrm>
                  <a:custGeom>
                    <a:avLst/>
                    <a:gdLst>
                      <a:gd name="connsiteX0" fmla="*/ 73358 w 86087"/>
                      <a:gd name="connsiteY0" fmla="*/ 33886 h 51676"/>
                      <a:gd name="connsiteX1" fmla="*/ 52568 w 86087"/>
                      <a:gd name="connsiteY1" fmla="*/ 43868 h 51676"/>
                      <a:gd name="connsiteX2" fmla="*/ 7922 w 86087"/>
                      <a:gd name="connsiteY2" fmla="*/ 51470 h 51676"/>
                      <a:gd name="connsiteX3" fmla="*/ 0 w 86087"/>
                      <a:gd name="connsiteY3" fmla="*/ 48631 h 51676"/>
                      <a:gd name="connsiteX4" fmla="*/ 55865 w 86087"/>
                      <a:gd name="connsiteY4" fmla="*/ 23674 h 51676"/>
                      <a:gd name="connsiteX5" fmla="*/ 64245 w 86087"/>
                      <a:gd name="connsiteY5" fmla="*/ 8700 h 51676"/>
                      <a:gd name="connsiteX6" fmla="*/ 86088 w 86087"/>
                      <a:gd name="connsiteY6" fmla="*/ 0 h 51676"/>
                      <a:gd name="connsiteX7" fmla="*/ 73358 w 86087"/>
                      <a:gd name="connsiteY7" fmla="*/ 33886 h 5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087" h="51676">
                        <a:moveTo>
                          <a:pt x="73358" y="33886"/>
                        </a:moveTo>
                        <a:cubicBezTo>
                          <a:pt x="69145" y="40617"/>
                          <a:pt x="60399" y="42540"/>
                          <a:pt x="52568" y="43868"/>
                        </a:cubicBezTo>
                        <a:cubicBezTo>
                          <a:pt x="37686" y="46387"/>
                          <a:pt x="22804" y="48951"/>
                          <a:pt x="7922" y="51470"/>
                        </a:cubicBezTo>
                        <a:cubicBezTo>
                          <a:pt x="4854" y="51973"/>
                          <a:pt x="549" y="51744"/>
                          <a:pt x="0" y="48631"/>
                        </a:cubicBezTo>
                        <a:cubicBezTo>
                          <a:pt x="19736" y="49134"/>
                          <a:pt x="38923" y="33748"/>
                          <a:pt x="55865" y="23674"/>
                        </a:cubicBezTo>
                        <a:cubicBezTo>
                          <a:pt x="62047" y="20011"/>
                          <a:pt x="60536" y="14836"/>
                          <a:pt x="64245" y="8700"/>
                        </a:cubicBezTo>
                        <a:cubicBezTo>
                          <a:pt x="68550" y="1557"/>
                          <a:pt x="78258" y="3847"/>
                          <a:pt x="86088" y="0"/>
                        </a:cubicBezTo>
                        <a:cubicBezTo>
                          <a:pt x="82974" y="9433"/>
                          <a:pt x="78532" y="25552"/>
                          <a:pt x="73358" y="33886"/>
                        </a:cubicBezTo>
                        <a:close/>
                      </a:path>
                    </a:pathLst>
                  </a:custGeom>
                  <a:solidFill>
                    <a:srgbClr val="5F7A7C"/>
                  </a:solidFill>
                  <a:ln w="4577" cap="flat">
                    <a:noFill/>
                    <a:prstDash val="solid"/>
                    <a:miter/>
                  </a:ln>
                </p:spPr>
                <p:txBody>
                  <a:bodyPr rtlCol="0" anchor="ctr"/>
                  <a:lstStyle/>
                  <a:p>
                    <a:endParaRPr lang="th-TH"/>
                  </a:p>
                </p:txBody>
              </p:sp>
              <p:sp>
                <p:nvSpPr>
                  <p:cNvPr id="4526" name="Freeform: Shape 4525">
                    <a:extLst>
                      <a:ext uri="{FF2B5EF4-FFF2-40B4-BE49-F238E27FC236}">
                        <a16:creationId xmlns:a16="http://schemas.microsoft.com/office/drawing/2014/main" id="{A479BEF5-778A-4874-A013-6C4EF4D3F6CA}"/>
                      </a:ext>
                    </a:extLst>
                  </p:cNvPr>
                  <p:cNvSpPr/>
                  <p:nvPr/>
                </p:nvSpPr>
                <p:spPr>
                  <a:xfrm>
                    <a:off x="6996082" y="-23463"/>
                    <a:ext cx="70002" cy="118616"/>
                  </a:xfrm>
                  <a:custGeom>
                    <a:avLst/>
                    <a:gdLst>
                      <a:gd name="connsiteX0" fmla="*/ 66260 w 70002"/>
                      <a:gd name="connsiteY0" fmla="*/ 21356 h 118616"/>
                      <a:gd name="connsiteX1" fmla="*/ 48310 w 70002"/>
                      <a:gd name="connsiteY1" fmla="*/ 40726 h 118616"/>
                      <a:gd name="connsiteX2" fmla="*/ 27154 w 70002"/>
                      <a:gd name="connsiteY2" fmla="*/ 83861 h 118616"/>
                      <a:gd name="connsiteX3" fmla="*/ 25323 w 70002"/>
                      <a:gd name="connsiteY3" fmla="*/ 95950 h 118616"/>
                      <a:gd name="connsiteX4" fmla="*/ 0 w 70002"/>
                      <a:gd name="connsiteY4" fmla="*/ 118617 h 118616"/>
                      <a:gd name="connsiteX5" fmla="*/ 15340 w 70002"/>
                      <a:gd name="connsiteY5" fmla="*/ 95950 h 118616"/>
                      <a:gd name="connsiteX6" fmla="*/ 18225 w 70002"/>
                      <a:gd name="connsiteY6" fmla="*/ 85143 h 118616"/>
                      <a:gd name="connsiteX7" fmla="*/ 10990 w 70002"/>
                      <a:gd name="connsiteY7" fmla="*/ 52128 h 118616"/>
                      <a:gd name="connsiteX8" fmla="*/ 23812 w 70002"/>
                      <a:gd name="connsiteY8" fmla="*/ 31293 h 118616"/>
                      <a:gd name="connsiteX9" fmla="*/ 56507 w 70002"/>
                      <a:gd name="connsiteY9" fmla="*/ 17 h 118616"/>
                      <a:gd name="connsiteX10" fmla="*/ 66260 w 70002"/>
                      <a:gd name="connsiteY10" fmla="*/ 21356 h 118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02" h="118616">
                        <a:moveTo>
                          <a:pt x="66260" y="21356"/>
                        </a:moveTo>
                        <a:cubicBezTo>
                          <a:pt x="62185" y="29186"/>
                          <a:pt x="54583" y="34498"/>
                          <a:pt x="48310" y="40726"/>
                        </a:cubicBezTo>
                        <a:cubicBezTo>
                          <a:pt x="36725" y="52219"/>
                          <a:pt x="29123" y="67651"/>
                          <a:pt x="27154" y="83861"/>
                        </a:cubicBezTo>
                        <a:cubicBezTo>
                          <a:pt x="26651" y="87937"/>
                          <a:pt x="26467" y="92058"/>
                          <a:pt x="25323" y="95950"/>
                        </a:cubicBezTo>
                        <a:cubicBezTo>
                          <a:pt x="21980" y="107215"/>
                          <a:pt x="10990" y="114542"/>
                          <a:pt x="0" y="118617"/>
                        </a:cubicBezTo>
                        <a:cubicBezTo>
                          <a:pt x="6502" y="112115"/>
                          <a:pt x="11768" y="104376"/>
                          <a:pt x="15340" y="95950"/>
                        </a:cubicBezTo>
                        <a:cubicBezTo>
                          <a:pt x="16806" y="92516"/>
                          <a:pt x="18042" y="88898"/>
                          <a:pt x="18225" y="85143"/>
                        </a:cubicBezTo>
                        <a:cubicBezTo>
                          <a:pt x="18775" y="73787"/>
                          <a:pt x="9754" y="63438"/>
                          <a:pt x="10990" y="52128"/>
                        </a:cubicBezTo>
                        <a:cubicBezTo>
                          <a:pt x="11860" y="43840"/>
                          <a:pt x="17996" y="37246"/>
                          <a:pt x="23812" y="31293"/>
                        </a:cubicBezTo>
                        <a:cubicBezTo>
                          <a:pt x="30360" y="24562"/>
                          <a:pt x="46707" y="658"/>
                          <a:pt x="56507" y="17"/>
                        </a:cubicBezTo>
                        <a:cubicBezTo>
                          <a:pt x="65482" y="-578"/>
                          <a:pt x="75647" y="14396"/>
                          <a:pt x="66260" y="21356"/>
                        </a:cubicBezTo>
                        <a:close/>
                      </a:path>
                    </a:pathLst>
                  </a:custGeom>
                  <a:solidFill>
                    <a:srgbClr val="909090"/>
                  </a:solidFill>
                  <a:ln w="4577" cap="flat">
                    <a:noFill/>
                    <a:prstDash val="solid"/>
                    <a:miter/>
                  </a:ln>
                </p:spPr>
                <p:txBody>
                  <a:bodyPr rtlCol="0" anchor="ctr"/>
                  <a:lstStyle/>
                  <a:p>
                    <a:endParaRPr lang="th-TH"/>
                  </a:p>
                </p:txBody>
              </p:sp>
              <p:sp>
                <p:nvSpPr>
                  <p:cNvPr id="4527" name="Freeform: Shape 4526">
                    <a:extLst>
                      <a:ext uri="{FF2B5EF4-FFF2-40B4-BE49-F238E27FC236}">
                        <a16:creationId xmlns:a16="http://schemas.microsoft.com/office/drawing/2014/main" id="{D8D5B63C-C55B-4B16-91EA-2AE477E45F4D}"/>
                      </a:ext>
                    </a:extLst>
                  </p:cNvPr>
                  <p:cNvSpPr/>
                  <p:nvPr/>
                </p:nvSpPr>
                <p:spPr>
                  <a:xfrm>
                    <a:off x="7002767" y="-30206"/>
                    <a:ext cx="72234" cy="122154"/>
                  </a:xfrm>
                  <a:custGeom>
                    <a:avLst/>
                    <a:gdLst>
                      <a:gd name="connsiteX0" fmla="*/ 13325 w 72234"/>
                      <a:gd name="connsiteY0" fmla="*/ 100357 h 122154"/>
                      <a:gd name="connsiteX1" fmla="*/ 15203 w 72234"/>
                      <a:gd name="connsiteY1" fmla="*/ 75126 h 122154"/>
                      <a:gd name="connsiteX2" fmla="*/ 64429 w 72234"/>
                      <a:gd name="connsiteY2" fmla="*/ 1173 h 122154"/>
                      <a:gd name="connsiteX3" fmla="*/ 69420 w 72234"/>
                      <a:gd name="connsiteY3" fmla="*/ 166 h 122154"/>
                      <a:gd name="connsiteX4" fmla="*/ 70748 w 72234"/>
                      <a:gd name="connsiteY4" fmla="*/ 10835 h 122154"/>
                      <a:gd name="connsiteX5" fmla="*/ 45242 w 72234"/>
                      <a:gd name="connsiteY5" fmla="*/ 46644 h 122154"/>
                      <a:gd name="connsiteX6" fmla="*/ 31871 w 72234"/>
                      <a:gd name="connsiteY6" fmla="*/ 61664 h 122154"/>
                      <a:gd name="connsiteX7" fmla="*/ 19004 w 72234"/>
                      <a:gd name="connsiteY7" fmla="*/ 104021 h 122154"/>
                      <a:gd name="connsiteX8" fmla="*/ 0 w 72234"/>
                      <a:gd name="connsiteY8" fmla="*/ 122154 h 122154"/>
                      <a:gd name="connsiteX9" fmla="*/ 13325 w 72234"/>
                      <a:gd name="connsiteY9" fmla="*/ 100357 h 12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234" h="122154">
                        <a:moveTo>
                          <a:pt x="13325" y="100357"/>
                        </a:moveTo>
                        <a:cubicBezTo>
                          <a:pt x="15340" y="92161"/>
                          <a:pt x="14699" y="83552"/>
                          <a:pt x="15203" y="75126"/>
                        </a:cubicBezTo>
                        <a:cubicBezTo>
                          <a:pt x="17126" y="44171"/>
                          <a:pt x="36587" y="14911"/>
                          <a:pt x="64429" y="1173"/>
                        </a:cubicBezTo>
                        <a:cubicBezTo>
                          <a:pt x="65985" y="395"/>
                          <a:pt x="67771" y="-338"/>
                          <a:pt x="69420" y="166"/>
                        </a:cubicBezTo>
                        <a:cubicBezTo>
                          <a:pt x="73358" y="1311"/>
                          <a:pt x="72534" y="7172"/>
                          <a:pt x="70748" y="10835"/>
                        </a:cubicBezTo>
                        <a:cubicBezTo>
                          <a:pt x="64245" y="24023"/>
                          <a:pt x="55591" y="36204"/>
                          <a:pt x="45242" y="46644"/>
                        </a:cubicBezTo>
                        <a:cubicBezTo>
                          <a:pt x="40525" y="51406"/>
                          <a:pt x="35397" y="55940"/>
                          <a:pt x="31871" y="61664"/>
                        </a:cubicBezTo>
                        <a:cubicBezTo>
                          <a:pt x="24132" y="74302"/>
                          <a:pt x="25460" y="90696"/>
                          <a:pt x="19004" y="104021"/>
                        </a:cubicBezTo>
                        <a:cubicBezTo>
                          <a:pt x="15111" y="112034"/>
                          <a:pt x="8197" y="118857"/>
                          <a:pt x="0" y="122154"/>
                        </a:cubicBezTo>
                        <a:cubicBezTo>
                          <a:pt x="5907" y="115789"/>
                          <a:pt x="11219" y="108966"/>
                          <a:pt x="13325" y="100357"/>
                        </a:cubicBezTo>
                        <a:close/>
                      </a:path>
                    </a:pathLst>
                  </a:custGeom>
                  <a:solidFill>
                    <a:srgbClr val="7C9093"/>
                  </a:solidFill>
                  <a:ln w="4577" cap="flat">
                    <a:noFill/>
                    <a:prstDash val="solid"/>
                    <a:miter/>
                  </a:ln>
                </p:spPr>
                <p:txBody>
                  <a:bodyPr rtlCol="0" anchor="ctr"/>
                  <a:lstStyle/>
                  <a:p>
                    <a:endParaRPr lang="th-TH"/>
                  </a:p>
                </p:txBody>
              </p:sp>
              <p:sp>
                <p:nvSpPr>
                  <p:cNvPr id="4528" name="Freeform: Shape 4527">
                    <a:extLst>
                      <a:ext uri="{FF2B5EF4-FFF2-40B4-BE49-F238E27FC236}">
                        <a16:creationId xmlns:a16="http://schemas.microsoft.com/office/drawing/2014/main" id="{5BD931A8-673B-4432-8CEF-13F32D93CAA1}"/>
                      </a:ext>
                    </a:extLst>
                  </p:cNvPr>
                  <p:cNvSpPr/>
                  <p:nvPr/>
                </p:nvSpPr>
                <p:spPr>
                  <a:xfrm>
                    <a:off x="6998051" y="-30773"/>
                    <a:ext cx="77069" cy="125193"/>
                  </a:xfrm>
                  <a:custGeom>
                    <a:avLst/>
                    <a:gdLst>
                      <a:gd name="connsiteX0" fmla="*/ 27475 w 77069"/>
                      <a:gd name="connsiteY0" fmla="*/ 96254 h 125193"/>
                      <a:gd name="connsiteX1" fmla="*/ 30864 w 77069"/>
                      <a:gd name="connsiteY1" fmla="*/ 60353 h 125193"/>
                      <a:gd name="connsiteX2" fmla="*/ 38648 w 77069"/>
                      <a:gd name="connsiteY2" fmla="*/ 43410 h 125193"/>
                      <a:gd name="connsiteX3" fmla="*/ 73312 w 77069"/>
                      <a:gd name="connsiteY3" fmla="*/ 0 h 125193"/>
                      <a:gd name="connsiteX4" fmla="*/ 75510 w 77069"/>
                      <a:gd name="connsiteY4" fmla="*/ 13279 h 125193"/>
                      <a:gd name="connsiteX5" fmla="*/ 49363 w 77069"/>
                      <a:gd name="connsiteY5" fmla="*/ 50554 h 125193"/>
                      <a:gd name="connsiteX6" fmla="*/ 33290 w 77069"/>
                      <a:gd name="connsiteY6" fmla="*/ 69649 h 125193"/>
                      <a:gd name="connsiteX7" fmla="*/ 29444 w 77069"/>
                      <a:gd name="connsiteY7" fmla="*/ 95796 h 125193"/>
                      <a:gd name="connsiteX8" fmla="*/ 0 w 77069"/>
                      <a:gd name="connsiteY8" fmla="*/ 125194 h 125193"/>
                      <a:gd name="connsiteX9" fmla="*/ 27475 w 77069"/>
                      <a:gd name="connsiteY9" fmla="*/ 96254 h 12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69" h="125193">
                        <a:moveTo>
                          <a:pt x="27475" y="96254"/>
                        </a:moveTo>
                        <a:cubicBezTo>
                          <a:pt x="31092" y="84760"/>
                          <a:pt x="27979" y="72076"/>
                          <a:pt x="30864" y="60353"/>
                        </a:cubicBezTo>
                        <a:cubicBezTo>
                          <a:pt x="32375" y="54309"/>
                          <a:pt x="35397" y="48722"/>
                          <a:pt x="38648" y="43410"/>
                        </a:cubicBezTo>
                        <a:cubicBezTo>
                          <a:pt x="48310" y="27566"/>
                          <a:pt x="59987" y="12913"/>
                          <a:pt x="73312" y="0"/>
                        </a:cubicBezTo>
                        <a:cubicBezTo>
                          <a:pt x="78258" y="1374"/>
                          <a:pt x="77571" y="8609"/>
                          <a:pt x="75510" y="13279"/>
                        </a:cubicBezTo>
                        <a:cubicBezTo>
                          <a:pt x="69328" y="27246"/>
                          <a:pt x="60399" y="40022"/>
                          <a:pt x="49363" y="50554"/>
                        </a:cubicBezTo>
                        <a:cubicBezTo>
                          <a:pt x="43319" y="56369"/>
                          <a:pt x="36358" y="61818"/>
                          <a:pt x="33290" y="69649"/>
                        </a:cubicBezTo>
                        <a:cubicBezTo>
                          <a:pt x="30039" y="77891"/>
                          <a:pt x="31688" y="87233"/>
                          <a:pt x="29444" y="95796"/>
                        </a:cubicBezTo>
                        <a:cubicBezTo>
                          <a:pt x="25735" y="109899"/>
                          <a:pt x="12364" y="119058"/>
                          <a:pt x="0" y="125194"/>
                        </a:cubicBezTo>
                        <a:cubicBezTo>
                          <a:pt x="11310" y="118279"/>
                          <a:pt x="23308" y="109487"/>
                          <a:pt x="27475" y="96254"/>
                        </a:cubicBezTo>
                        <a:close/>
                      </a:path>
                    </a:pathLst>
                  </a:custGeom>
                  <a:solidFill>
                    <a:srgbClr val="586B6A"/>
                  </a:solidFill>
                  <a:ln w="4577" cap="flat">
                    <a:noFill/>
                    <a:prstDash val="solid"/>
                    <a:miter/>
                  </a:ln>
                </p:spPr>
                <p:txBody>
                  <a:bodyPr rtlCol="0" anchor="ctr"/>
                  <a:lstStyle/>
                  <a:p>
                    <a:endParaRPr lang="th-TH"/>
                  </a:p>
                </p:txBody>
              </p:sp>
              <p:sp>
                <p:nvSpPr>
                  <p:cNvPr id="4529" name="Freeform: Shape 4528">
                    <a:extLst>
                      <a:ext uri="{FF2B5EF4-FFF2-40B4-BE49-F238E27FC236}">
                        <a16:creationId xmlns:a16="http://schemas.microsoft.com/office/drawing/2014/main" id="{C0ECAD90-9673-4F12-9D7F-1F53E3B458E2}"/>
                      </a:ext>
                    </a:extLst>
                  </p:cNvPr>
                  <p:cNvSpPr/>
                  <p:nvPr/>
                </p:nvSpPr>
                <p:spPr>
                  <a:xfrm>
                    <a:off x="6956060" y="-26560"/>
                    <a:ext cx="96253" cy="62734"/>
                  </a:xfrm>
                  <a:custGeom>
                    <a:avLst/>
                    <a:gdLst>
                      <a:gd name="connsiteX0" fmla="*/ 61910 w 96253"/>
                      <a:gd name="connsiteY0" fmla="*/ 33886 h 62734"/>
                      <a:gd name="connsiteX1" fmla="*/ 53805 w 96253"/>
                      <a:gd name="connsiteY1" fmla="*/ 48081 h 62734"/>
                      <a:gd name="connsiteX2" fmla="*/ 49592 w 96253"/>
                      <a:gd name="connsiteY2" fmla="*/ 62734 h 62734"/>
                      <a:gd name="connsiteX3" fmla="*/ 30818 w 96253"/>
                      <a:gd name="connsiteY3" fmla="*/ 45333 h 62734"/>
                      <a:gd name="connsiteX4" fmla="*/ 0 w 96253"/>
                      <a:gd name="connsiteY4" fmla="*/ 41624 h 62734"/>
                      <a:gd name="connsiteX5" fmla="*/ 33840 w 96253"/>
                      <a:gd name="connsiteY5" fmla="*/ 35443 h 62734"/>
                      <a:gd name="connsiteX6" fmla="*/ 46387 w 96253"/>
                      <a:gd name="connsiteY6" fmla="*/ 32191 h 62734"/>
                      <a:gd name="connsiteX7" fmla="*/ 57743 w 96253"/>
                      <a:gd name="connsiteY7" fmla="*/ 25048 h 62734"/>
                      <a:gd name="connsiteX8" fmla="*/ 96253 w 96253"/>
                      <a:gd name="connsiteY8" fmla="*/ 0 h 62734"/>
                      <a:gd name="connsiteX9" fmla="*/ 61910 w 96253"/>
                      <a:gd name="connsiteY9" fmla="*/ 33886 h 62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253" h="62734">
                        <a:moveTo>
                          <a:pt x="61910" y="33886"/>
                        </a:moveTo>
                        <a:cubicBezTo>
                          <a:pt x="59208" y="38602"/>
                          <a:pt x="56507" y="43364"/>
                          <a:pt x="53805" y="48081"/>
                        </a:cubicBezTo>
                        <a:cubicBezTo>
                          <a:pt x="51241" y="52568"/>
                          <a:pt x="48539" y="57606"/>
                          <a:pt x="49592" y="62734"/>
                        </a:cubicBezTo>
                        <a:cubicBezTo>
                          <a:pt x="44189" y="56049"/>
                          <a:pt x="38511" y="49180"/>
                          <a:pt x="30818" y="45333"/>
                        </a:cubicBezTo>
                        <a:cubicBezTo>
                          <a:pt x="21476" y="40663"/>
                          <a:pt x="10486" y="41075"/>
                          <a:pt x="0" y="41624"/>
                        </a:cubicBezTo>
                        <a:cubicBezTo>
                          <a:pt x="11265" y="39564"/>
                          <a:pt x="22529" y="37503"/>
                          <a:pt x="33840" y="35443"/>
                        </a:cubicBezTo>
                        <a:cubicBezTo>
                          <a:pt x="38098" y="34664"/>
                          <a:pt x="42403" y="33886"/>
                          <a:pt x="46387" y="32191"/>
                        </a:cubicBezTo>
                        <a:cubicBezTo>
                          <a:pt x="50508" y="30405"/>
                          <a:pt x="54171" y="27704"/>
                          <a:pt x="57743" y="25048"/>
                        </a:cubicBezTo>
                        <a:cubicBezTo>
                          <a:pt x="67542" y="17813"/>
                          <a:pt x="86042" y="6548"/>
                          <a:pt x="96253" y="0"/>
                        </a:cubicBezTo>
                        <a:cubicBezTo>
                          <a:pt x="90117" y="11448"/>
                          <a:pt x="68733" y="21980"/>
                          <a:pt x="61910" y="33886"/>
                        </a:cubicBezTo>
                        <a:close/>
                      </a:path>
                    </a:pathLst>
                  </a:custGeom>
                  <a:solidFill>
                    <a:srgbClr val="405758"/>
                  </a:solidFill>
                  <a:ln w="4577" cap="flat">
                    <a:noFill/>
                    <a:prstDash val="solid"/>
                    <a:miter/>
                  </a:ln>
                </p:spPr>
                <p:txBody>
                  <a:bodyPr rtlCol="0" anchor="ctr"/>
                  <a:lstStyle/>
                  <a:p>
                    <a:endParaRPr lang="th-TH"/>
                  </a:p>
                </p:txBody>
              </p:sp>
              <p:sp>
                <p:nvSpPr>
                  <p:cNvPr id="4530" name="Freeform: Shape 4529">
                    <a:extLst>
                      <a:ext uri="{FF2B5EF4-FFF2-40B4-BE49-F238E27FC236}">
                        <a16:creationId xmlns:a16="http://schemas.microsoft.com/office/drawing/2014/main" id="{3D7C7EE1-8A45-4E78-9242-2CEBD4072AB4}"/>
                      </a:ext>
                    </a:extLst>
                  </p:cNvPr>
                  <p:cNvSpPr/>
                  <p:nvPr/>
                </p:nvSpPr>
                <p:spPr>
                  <a:xfrm>
                    <a:off x="6948039" y="9391"/>
                    <a:ext cx="64360" cy="65859"/>
                  </a:xfrm>
                  <a:custGeom>
                    <a:avLst/>
                    <a:gdLst>
                      <a:gd name="connsiteX0" fmla="*/ 45249 w 64360"/>
                      <a:gd name="connsiteY0" fmla="*/ 61034 h 65859"/>
                      <a:gd name="connsiteX1" fmla="*/ 59536 w 64360"/>
                      <a:gd name="connsiteY1" fmla="*/ 53661 h 65859"/>
                      <a:gd name="connsiteX2" fmla="*/ 57109 w 64360"/>
                      <a:gd name="connsiteY2" fmla="*/ 20325 h 65859"/>
                      <a:gd name="connsiteX3" fmla="*/ 15760 w 64360"/>
                      <a:gd name="connsiteY3" fmla="*/ 360 h 65859"/>
                      <a:gd name="connsiteX4" fmla="*/ 3579 w 64360"/>
                      <a:gd name="connsiteY4" fmla="*/ 5947 h 65859"/>
                      <a:gd name="connsiteX5" fmla="*/ 832 w 64360"/>
                      <a:gd name="connsiteY5" fmla="*/ 18494 h 65859"/>
                      <a:gd name="connsiteX6" fmla="*/ 20705 w 64360"/>
                      <a:gd name="connsiteY6" fmla="*/ 26003 h 65859"/>
                      <a:gd name="connsiteX7" fmla="*/ 38518 w 64360"/>
                      <a:gd name="connsiteY7" fmla="*/ 36169 h 65859"/>
                      <a:gd name="connsiteX8" fmla="*/ 20980 w 64360"/>
                      <a:gd name="connsiteY8" fmla="*/ 59019 h 65859"/>
                      <a:gd name="connsiteX9" fmla="*/ 45249 w 64360"/>
                      <a:gd name="connsiteY9" fmla="*/ 61034 h 6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60" h="65859">
                        <a:moveTo>
                          <a:pt x="45249" y="61034"/>
                        </a:moveTo>
                        <a:cubicBezTo>
                          <a:pt x="50424" y="59385"/>
                          <a:pt x="55781" y="57599"/>
                          <a:pt x="59536" y="53661"/>
                        </a:cubicBezTo>
                        <a:cubicBezTo>
                          <a:pt x="67916" y="44915"/>
                          <a:pt x="64253" y="30125"/>
                          <a:pt x="57109" y="20325"/>
                        </a:cubicBezTo>
                        <a:cubicBezTo>
                          <a:pt x="47631" y="7320"/>
                          <a:pt x="31695" y="-1975"/>
                          <a:pt x="15760" y="360"/>
                        </a:cubicBezTo>
                        <a:cubicBezTo>
                          <a:pt x="11272" y="1001"/>
                          <a:pt x="6739" y="2696"/>
                          <a:pt x="3579" y="5947"/>
                        </a:cubicBezTo>
                        <a:cubicBezTo>
                          <a:pt x="420" y="9244"/>
                          <a:pt x="-1046" y="14372"/>
                          <a:pt x="832" y="18494"/>
                        </a:cubicBezTo>
                        <a:cubicBezTo>
                          <a:pt x="3946" y="25317"/>
                          <a:pt x="13196" y="25866"/>
                          <a:pt x="20705" y="26003"/>
                        </a:cubicBezTo>
                        <a:cubicBezTo>
                          <a:pt x="28215" y="26141"/>
                          <a:pt x="37694" y="28705"/>
                          <a:pt x="38518" y="36169"/>
                        </a:cubicBezTo>
                        <a:cubicBezTo>
                          <a:pt x="39846" y="48258"/>
                          <a:pt x="21255" y="48441"/>
                          <a:pt x="20980" y="59019"/>
                        </a:cubicBezTo>
                        <a:cubicBezTo>
                          <a:pt x="20797" y="71520"/>
                          <a:pt x="37465" y="63552"/>
                          <a:pt x="45249" y="61034"/>
                        </a:cubicBezTo>
                        <a:close/>
                      </a:path>
                    </a:pathLst>
                  </a:custGeom>
                  <a:solidFill>
                    <a:srgbClr val="5B7477"/>
                  </a:solidFill>
                  <a:ln w="4577" cap="flat">
                    <a:noFill/>
                    <a:prstDash val="solid"/>
                    <a:miter/>
                  </a:ln>
                </p:spPr>
                <p:txBody>
                  <a:bodyPr rtlCol="0" anchor="ctr"/>
                  <a:lstStyle/>
                  <a:p>
                    <a:endParaRPr lang="th-TH"/>
                  </a:p>
                </p:txBody>
              </p:sp>
              <p:sp>
                <p:nvSpPr>
                  <p:cNvPr id="4531" name="Freeform: Shape 4530">
                    <a:extLst>
                      <a:ext uri="{FF2B5EF4-FFF2-40B4-BE49-F238E27FC236}">
                        <a16:creationId xmlns:a16="http://schemas.microsoft.com/office/drawing/2014/main" id="{F45D73F2-3E9B-4B00-8E86-63D3A5B31A04}"/>
                      </a:ext>
                    </a:extLst>
                  </p:cNvPr>
                  <p:cNvSpPr/>
                  <p:nvPr/>
                </p:nvSpPr>
                <p:spPr>
                  <a:xfrm>
                    <a:off x="6945620" y="24863"/>
                    <a:ext cx="50386" cy="45104"/>
                  </a:xfrm>
                  <a:custGeom>
                    <a:avLst/>
                    <a:gdLst>
                      <a:gd name="connsiteX0" fmla="*/ 10944 w 50386"/>
                      <a:gd name="connsiteY0" fmla="*/ 45105 h 45104"/>
                      <a:gd name="connsiteX1" fmla="*/ 39197 w 50386"/>
                      <a:gd name="connsiteY1" fmla="*/ 39289 h 45104"/>
                      <a:gd name="connsiteX2" fmla="*/ 48905 w 50386"/>
                      <a:gd name="connsiteY2" fmla="*/ 14607 h 45104"/>
                      <a:gd name="connsiteX3" fmla="*/ 29902 w 50386"/>
                      <a:gd name="connsiteY3" fmla="*/ 2564 h 45104"/>
                      <a:gd name="connsiteX4" fmla="*/ 0 w 50386"/>
                      <a:gd name="connsiteY4" fmla="*/ 4304 h 45104"/>
                      <a:gd name="connsiteX5" fmla="*/ 10715 w 50386"/>
                      <a:gd name="connsiteY5" fmla="*/ 19416 h 45104"/>
                      <a:gd name="connsiteX6" fmla="*/ 14104 w 50386"/>
                      <a:gd name="connsiteY6" fmla="*/ 25368 h 45104"/>
                      <a:gd name="connsiteX7" fmla="*/ 9296 w 50386"/>
                      <a:gd name="connsiteY7" fmla="*/ 44006 h 4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86" h="45104">
                        <a:moveTo>
                          <a:pt x="10944" y="45105"/>
                        </a:moveTo>
                        <a:cubicBezTo>
                          <a:pt x="20652" y="44738"/>
                          <a:pt x="30818" y="44235"/>
                          <a:pt x="39197" y="39289"/>
                        </a:cubicBezTo>
                        <a:cubicBezTo>
                          <a:pt x="47577" y="34344"/>
                          <a:pt x="53210" y="23354"/>
                          <a:pt x="48905" y="14607"/>
                        </a:cubicBezTo>
                        <a:cubicBezTo>
                          <a:pt x="45471" y="7647"/>
                          <a:pt x="37366" y="4625"/>
                          <a:pt x="29902" y="2564"/>
                        </a:cubicBezTo>
                        <a:cubicBezTo>
                          <a:pt x="19919" y="-229"/>
                          <a:pt x="8197" y="-2061"/>
                          <a:pt x="0" y="4304"/>
                        </a:cubicBezTo>
                        <a:cubicBezTo>
                          <a:pt x="3572" y="9342"/>
                          <a:pt x="7143" y="14379"/>
                          <a:pt x="10715" y="19416"/>
                        </a:cubicBezTo>
                        <a:cubicBezTo>
                          <a:pt x="12043" y="21293"/>
                          <a:pt x="13417" y="23216"/>
                          <a:pt x="14104" y="25368"/>
                        </a:cubicBezTo>
                        <a:cubicBezTo>
                          <a:pt x="16210" y="31642"/>
                          <a:pt x="12684" y="38282"/>
                          <a:pt x="9296" y="44006"/>
                        </a:cubicBezTo>
                      </a:path>
                    </a:pathLst>
                  </a:custGeom>
                  <a:solidFill>
                    <a:srgbClr val="757D7D"/>
                  </a:solidFill>
                  <a:ln w="4577" cap="flat">
                    <a:noFill/>
                    <a:prstDash val="solid"/>
                    <a:miter/>
                  </a:ln>
                </p:spPr>
                <p:txBody>
                  <a:bodyPr rtlCol="0" anchor="ctr"/>
                  <a:lstStyle/>
                  <a:p>
                    <a:endParaRPr lang="th-TH"/>
                  </a:p>
                </p:txBody>
              </p:sp>
              <p:sp>
                <p:nvSpPr>
                  <p:cNvPr id="4532" name="Freeform: Shape 4531">
                    <a:extLst>
                      <a:ext uri="{FF2B5EF4-FFF2-40B4-BE49-F238E27FC236}">
                        <a16:creationId xmlns:a16="http://schemas.microsoft.com/office/drawing/2014/main" id="{A7AB3D47-D722-4387-9D7C-66E769ADA2FD}"/>
                      </a:ext>
                    </a:extLst>
                  </p:cNvPr>
                  <p:cNvSpPr/>
                  <p:nvPr/>
                </p:nvSpPr>
                <p:spPr>
                  <a:xfrm>
                    <a:off x="6942222" y="26636"/>
                    <a:ext cx="41270" cy="45758"/>
                  </a:xfrm>
                  <a:custGeom>
                    <a:avLst/>
                    <a:gdLst>
                      <a:gd name="connsiteX0" fmla="*/ 8022 w 41270"/>
                      <a:gd name="connsiteY0" fmla="*/ 39622 h 45758"/>
                      <a:gd name="connsiteX1" fmla="*/ 22859 w 41270"/>
                      <a:gd name="connsiteY1" fmla="*/ 45025 h 45758"/>
                      <a:gd name="connsiteX2" fmla="*/ 37512 w 41270"/>
                      <a:gd name="connsiteY2" fmla="*/ 37653 h 45758"/>
                      <a:gd name="connsiteX3" fmla="*/ 41221 w 41270"/>
                      <a:gd name="connsiteY3" fmla="*/ 32387 h 45758"/>
                      <a:gd name="connsiteX4" fmla="*/ 39664 w 41270"/>
                      <a:gd name="connsiteY4" fmla="*/ 26892 h 45758"/>
                      <a:gd name="connsiteX5" fmla="*/ 19928 w 41270"/>
                      <a:gd name="connsiteY5" fmla="*/ 2211 h 45758"/>
                      <a:gd name="connsiteX6" fmla="*/ 1199 w 41270"/>
                      <a:gd name="connsiteY6" fmla="*/ 5233 h 45758"/>
                      <a:gd name="connsiteX7" fmla="*/ 9 w 41270"/>
                      <a:gd name="connsiteY7" fmla="*/ 12559 h 45758"/>
                      <a:gd name="connsiteX8" fmla="*/ 11732 w 41270"/>
                      <a:gd name="connsiteY8" fmla="*/ 45758 h 45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270" h="45758">
                        <a:moveTo>
                          <a:pt x="8022" y="39622"/>
                        </a:moveTo>
                        <a:cubicBezTo>
                          <a:pt x="11274" y="44110"/>
                          <a:pt x="17364" y="45850"/>
                          <a:pt x="22859" y="45025"/>
                        </a:cubicBezTo>
                        <a:cubicBezTo>
                          <a:pt x="28308" y="44201"/>
                          <a:pt x="33253" y="41179"/>
                          <a:pt x="37512" y="37653"/>
                        </a:cubicBezTo>
                        <a:cubicBezTo>
                          <a:pt x="39206" y="36234"/>
                          <a:pt x="40901" y="34585"/>
                          <a:pt x="41221" y="32387"/>
                        </a:cubicBezTo>
                        <a:cubicBezTo>
                          <a:pt x="41496" y="30464"/>
                          <a:pt x="40580" y="28632"/>
                          <a:pt x="39664" y="26892"/>
                        </a:cubicBezTo>
                        <a:cubicBezTo>
                          <a:pt x="34765" y="17367"/>
                          <a:pt x="29315" y="7293"/>
                          <a:pt x="19928" y="2211"/>
                        </a:cubicBezTo>
                        <a:cubicBezTo>
                          <a:pt x="13746" y="-1178"/>
                          <a:pt x="4405" y="-1041"/>
                          <a:pt x="1199" y="5233"/>
                        </a:cubicBezTo>
                        <a:cubicBezTo>
                          <a:pt x="55" y="7477"/>
                          <a:pt x="-37" y="10041"/>
                          <a:pt x="9" y="12559"/>
                        </a:cubicBezTo>
                        <a:cubicBezTo>
                          <a:pt x="284" y="24465"/>
                          <a:pt x="4451" y="36279"/>
                          <a:pt x="11732" y="45758"/>
                        </a:cubicBezTo>
                      </a:path>
                    </a:pathLst>
                  </a:custGeom>
                  <a:solidFill>
                    <a:srgbClr val="7C9093"/>
                  </a:solidFill>
                  <a:ln w="4577" cap="flat">
                    <a:noFill/>
                    <a:prstDash val="solid"/>
                    <a:miter/>
                  </a:ln>
                </p:spPr>
                <p:txBody>
                  <a:bodyPr rtlCol="0" anchor="ctr"/>
                  <a:lstStyle/>
                  <a:p>
                    <a:endParaRPr lang="th-TH"/>
                  </a:p>
                </p:txBody>
              </p:sp>
              <p:sp>
                <p:nvSpPr>
                  <p:cNvPr id="4533" name="Freeform: Shape 4532">
                    <a:extLst>
                      <a:ext uri="{FF2B5EF4-FFF2-40B4-BE49-F238E27FC236}">
                        <a16:creationId xmlns:a16="http://schemas.microsoft.com/office/drawing/2014/main" id="{7B6F205E-018F-4F5D-8DA4-205759946765}"/>
                      </a:ext>
                    </a:extLst>
                  </p:cNvPr>
                  <p:cNvSpPr/>
                  <p:nvPr/>
                </p:nvSpPr>
                <p:spPr>
                  <a:xfrm>
                    <a:off x="6949649" y="5804"/>
                    <a:ext cx="62421" cy="73821"/>
                  </a:xfrm>
                  <a:custGeom>
                    <a:avLst/>
                    <a:gdLst>
                      <a:gd name="connsiteX0" fmla="*/ 23949 w 62421"/>
                      <a:gd name="connsiteY0" fmla="*/ 697 h 73821"/>
                      <a:gd name="connsiteX1" fmla="*/ 54858 w 62421"/>
                      <a:gd name="connsiteY1" fmla="*/ 23821 h 73821"/>
                      <a:gd name="connsiteX2" fmla="*/ 62414 w 62421"/>
                      <a:gd name="connsiteY2" fmla="*/ 46442 h 73821"/>
                      <a:gd name="connsiteX3" fmla="*/ 53347 w 62421"/>
                      <a:gd name="connsiteY3" fmla="*/ 67964 h 73821"/>
                      <a:gd name="connsiteX4" fmla="*/ 30818 w 62421"/>
                      <a:gd name="connsiteY4" fmla="*/ 73505 h 73821"/>
                      <a:gd name="connsiteX5" fmla="*/ 8426 w 62421"/>
                      <a:gd name="connsiteY5" fmla="*/ 65583 h 73821"/>
                      <a:gd name="connsiteX6" fmla="*/ 45059 w 62421"/>
                      <a:gd name="connsiteY6" fmla="*/ 59584 h 73821"/>
                      <a:gd name="connsiteX7" fmla="*/ 54583 w 62421"/>
                      <a:gd name="connsiteY7" fmla="*/ 49281 h 73821"/>
                      <a:gd name="connsiteX8" fmla="*/ 49638 w 62421"/>
                      <a:gd name="connsiteY8" fmla="*/ 28355 h 73821"/>
                      <a:gd name="connsiteX9" fmla="*/ 32054 w 62421"/>
                      <a:gd name="connsiteY9" fmla="*/ 7474 h 73821"/>
                      <a:gd name="connsiteX10" fmla="*/ 0 w 62421"/>
                      <a:gd name="connsiteY10" fmla="*/ 11045 h 73821"/>
                      <a:gd name="connsiteX11" fmla="*/ 23949 w 62421"/>
                      <a:gd name="connsiteY11" fmla="*/ 697 h 7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21" h="73821">
                        <a:moveTo>
                          <a:pt x="23949" y="697"/>
                        </a:moveTo>
                        <a:cubicBezTo>
                          <a:pt x="36816" y="3627"/>
                          <a:pt x="47760" y="12694"/>
                          <a:pt x="54858" y="23821"/>
                        </a:cubicBezTo>
                        <a:cubicBezTo>
                          <a:pt x="59162" y="30598"/>
                          <a:pt x="62276" y="38383"/>
                          <a:pt x="62414" y="46442"/>
                        </a:cubicBezTo>
                        <a:cubicBezTo>
                          <a:pt x="62597" y="54502"/>
                          <a:pt x="59529" y="62790"/>
                          <a:pt x="53347" y="67964"/>
                        </a:cubicBezTo>
                        <a:cubicBezTo>
                          <a:pt x="47211" y="73047"/>
                          <a:pt x="38739" y="74558"/>
                          <a:pt x="30818" y="73505"/>
                        </a:cubicBezTo>
                        <a:cubicBezTo>
                          <a:pt x="22941" y="72498"/>
                          <a:pt x="15523" y="69201"/>
                          <a:pt x="8426" y="65583"/>
                        </a:cubicBezTo>
                        <a:cubicBezTo>
                          <a:pt x="19278" y="73047"/>
                          <a:pt x="34206" y="67094"/>
                          <a:pt x="45059" y="59584"/>
                        </a:cubicBezTo>
                        <a:cubicBezTo>
                          <a:pt x="48997" y="56883"/>
                          <a:pt x="52935" y="53723"/>
                          <a:pt x="54583" y="49281"/>
                        </a:cubicBezTo>
                        <a:cubicBezTo>
                          <a:pt x="57148" y="42321"/>
                          <a:pt x="53347" y="34765"/>
                          <a:pt x="49638" y="28355"/>
                        </a:cubicBezTo>
                        <a:cubicBezTo>
                          <a:pt x="45059" y="20341"/>
                          <a:pt x="40067" y="11961"/>
                          <a:pt x="32054" y="7474"/>
                        </a:cubicBezTo>
                        <a:cubicBezTo>
                          <a:pt x="20606" y="1063"/>
                          <a:pt x="10395" y="7703"/>
                          <a:pt x="0" y="11045"/>
                        </a:cubicBezTo>
                        <a:cubicBezTo>
                          <a:pt x="4304" y="1383"/>
                          <a:pt x="14241" y="-1501"/>
                          <a:pt x="23949" y="697"/>
                        </a:cubicBezTo>
                        <a:close/>
                      </a:path>
                    </a:pathLst>
                  </a:custGeom>
                  <a:solidFill>
                    <a:srgbClr val="415658"/>
                  </a:solidFill>
                  <a:ln w="4577" cap="flat">
                    <a:noFill/>
                    <a:prstDash val="solid"/>
                    <a:miter/>
                  </a:ln>
                </p:spPr>
                <p:txBody>
                  <a:bodyPr rtlCol="0" anchor="ctr"/>
                  <a:lstStyle/>
                  <a:p>
                    <a:endParaRPr lang="th-TH"/>
                  </a:p>
                </p:txBody>
              </p:sp>
              <p:sp>
                <p:nvSpPr>
                  <p:cNvPr id="4534" name="Freeform: Shape 4533">
                    <a:extLst>
                      <a:ext uri="{FF2B5EF4-FFF2-40B4-BE49-F238E27FC236}">
                        <a16:creationId xmlns:a16="http://schemas.microsoft.com/office/drawing/2014/main" id="{9689FC34-F73A-425B-9A9C-34C3B8F4FECD}"/>
                      </a:ext>
                    </a:extLst>
                  </p:cNvPr>
                  <p:cNvSpPr/>
                  <p:nvPr/>
                </p:nvSpPr>
                <p:spPr>
                  <a:xfrm>
                    <a:off x="6923731" y="-114388"/>
                    <a:ext cx="84851" cy="70319"/>
                  </a:xfrm>
                  <a:custGeom>
                    <a:avLst/>
                    <a:gdLst>
                      <a:gd name="connsiteX0" fmla="*/ 13783 w 84851"/>
                      <a:gd name="connsiteY0" fmla="*/ 50096 h 70319"/>
                      <a:gd name="connsiteX1" fmla="*/ 73862 w 84851"/>
                      <a:gd name="connsiteY1" fmla="*/ 18500 h 70319"/>
                      <a:gd name="connsiteX2" fmla="*/ 62505 w 84851"/>
                      <a:gd name="connsiteY2" fmla="*/ 0 h 70319"/>
                      <a:gd name="connsiteX3" fmla="*/ 84851 w 84851"/>
                      <a:gd name="connsiteY3" fmla="*/ 21980 h 70319"/>
                      <a:gd name="connsiteX4" fmla="*/ 62047 w 84851"/>
                      <a:gd name="connsiteY4" fmla="*/ 35534 h 70319"/>
                      <a:gd name="connsiteX5" fmla="*/ 41121 w 84851"/>
                      <a:gd name="connsiteY5" fmla="*/ 49775 h 70319"/>
                      <a:gd name="connsiteX6" fmla="*/ 21064 w 84851"/>
                      <a:gd name="connsiteY6" fmla="*/ 67176 h 70319"/>
                      <a:gd name="connsiteX7" fmla="*/ 0 w 84851"/>
                      <a:gd name="connsiteY7" fmla="*/ 66855 h 70319"/>
                      <a:gd name="connsiteX8" fmla="*/ 13783 w 84851"/>
                      <a:gd name="connsiteY8" fmla="*/ 50096 h 70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851" h="70319">
                        <a:moveTo>
                          <a:pt x="13783" y="50096"/>
                        </a:moveTo>
                        <a:cubicBezTo>
                          <a:pt x="26330" y="29948"/>
                          <a:pt x="50187" y="17447"/>
                          <a:pt x="73862" y="18500"/>
                        </a:cubicBezTo>
                        <a:cubicBezTo>
                          <a:pt x="69008" y="13096"/>
                          <a:pt x="65161" y="6777"/>
                          <a:pt x="62505" y="0"/>
                        </a:cubicBezTo>
                        <a:cubicBezTo>
                          <a:pt x="71892" y="4945"/>
                          <a:pt x="79769" y="12684"/>
                          <a:pt x="84851" y="21980"/>
                        </a:cubicBezTo>
                        <a:cubicBezTo>
                          <a:pt x="77250" y="26513"/>
                          <a:pt x="69649" y="31001"/>
                          <a:pt x="62047" y="35534"/>
                        </a:cubicBezTo>
                        <a:cubicBezTo>
                          <a:pt x="54766" y="39839"/>
                          <a:pt x="47486" y="44189"/>
                          <a:pt x="41121" y="49775"/>
                        </a:cubicBezTo>
                        <a:cubicBezTo>
                          <a:pt x="34435" y="55637"/>
                          <a:pt x="28803" y="62872"/>
                          <a:pt x="21064" y="67176"/>
                        </a:cubicBezTo>
                        <a:cubicBezTo>
                          <a:pt x="14516" y="70839"/>
                          <a:pt x="5587" y="71984"/>
                          <a:pt x="0" y="66855"/>
                        </a:cubicBezTo>
                        <a:cubicBezTo>
                          <a:pt x="5678" y="62093"/>
                          <a:pt x="9845" y="56415"/>
                          <a:pt x="13783" y="50096"/>
                        </a:cubicBezTo>
                        <a:close/>
                      </a:path>
                    </a:pathLst>
                  </a:custGeom>
                  <a:solidFill>
                    <a:srgbClr val="757C7C"/>
                  </a:solidFill>
                  <a:ln w="4577" cap="flat">
                    <a:noFill/>
                    <a:prstDash val="solid"/>
                    <a:miter/>
                  </a:ln>
                </p:spPr>
                <p:txBody>
                  <a:bodyPr rtlCol="0" anchor="ctr"/>
                  <a:lstStyle/>
                  <a:p>
                    <a:endParaRPr lang="th-TH"/>
                  </a:p>
                </p:txBody>
              </p:sp>
              <p:sp>
                <p:nvSpPr>
                  <p:cNvPr id="4535" name="Freeform: Shape 4534">
                    <a:extLst>
                      <a:ext uri="{FF2B5EF4-FFF2-40B4-BE49-F238E27FC236}">
                        <a16:creationId xmlns:a16="http://schemas.microsoft.com/office/drawing/2014/main" id="{2BF0F640-F288-4FEB-8093-18C1892E35AD}"/>
                      </a:ext>
                    </a:extLst>
                  </p:cNvPr>
                  <p:cNvSpPr/>
                  <p:nvPr/>
                </p:nvSpPr>
                <p:spPr>
                  <a:xfrm>
                    <a:off x="6941441" y="-118863"/>
                    <a:ext cx="118473" cy="71822"/>
                  </a:xfrm>
                  <a:custGeom>
                    <a:avLst/>
                    <a:gdLst>
                      <a:gd name="connsiteX0" fmla="*/ 40354 w 118473"/>
                      <a:gd name="connsiteY0" fmla="*/ 39460 h 71822"/>
                      <a:gd name="connsiteX1" fmla="*/ 61876 w 118473"/>
                      <a:gd name="connsiteY1" fmla="*/ 28333 h 71822"/>
                      <a:gd name="connsiteX2" fmla="*/ 50382 w 118473"/>
                      <a:gd name="connsiteY2" fmla="*/ 6536 h 71822"/>
                      <a:gd name="connsiteX3" fmla="*/ 52122 w 118473"/>
                      <a:gd name="connsiteY3" fmla="*/ 125 h 71822"/>
                      <a:gd name="connsiteX4" fmla="*/ 78086 w 118473"/>
                      <a:gd name="connsiteY4" fmla="*/ 24166 h 71822"/>
                      <a:gd name="connsiteX5" fmla="*/ 90724 w 118473"/>
                      <a:gd name="connsiteY5" fmla="*/ 29203 h 71822"/>
                      <a:gd name="connsiteX6" fmla="*/ 100020 w 118473"/>
                      <a:gd name="connsiteY6" fmla="*/ 37079 h 71822"/>
                      <a:gd name="connsiteX7" fmla="*/ 118474 w 118473"/>
                      <a:gd name="connsiteY7" fmla="*/ 60249 h 71822"/>
                      <a:gd name="connsiteX8" fmla="*/ 98509 w 118473"/>
                      <a:gd name="connsiteY8" fmla="*/ 40422 h 71822"/>
                      <a:gd name="connsiteX9" fmla="*/ 68973 w 118473"/>
                      <a:gd name="connsiteY9" fmla="*/ 38911 h 71822"/>
                      <a:gd name="connsiteX10" fmla="*/ 36461 w 118473"/>
                      <a:gd name="connsiteY10" fmla="*/ 53655 h 71822"/>
                      <a:gd name="connsiteX11" fmla="*/ 11 w 118473"/>
                      <a:gd name="connsiteY11" fmla="*/ 67622 h 71822"/>
                      <a:gd name="connsiteX12" fmla="*/ 40354 w 118473"/>
                      <a:gd name="connsiteY12" fmla="*/ 39460 h 7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473" h="71822">
                        <a:moveTo>
                          <a:pt x="40354" y="39460"/>
                        </a:moveTo>
                        <a:cubicBezTo>
                          <a:pt x="47222" y="35202"/>
                          <a:pt x="54183" y="30897"/>
                          <a:pt x="61876" y="28333"/>
                        </a:cubicBezTo>
                        <a:cubicBezTo>
                          <a:pt x="58029" y="21052"/>
                          <a:pt x="54228" y="13817"/>
                          <a:pt x="50382" y="6536"/>
                        </a:cubicBezTo>
                        <a:cubicBezTo>
                          <a:pt x="49054" y="3972"/>
                          <a:pt x="49420" y="-836"/>
                          <a:pt x="52122" y="125"/>
                        </a:cubicBezTo>
                        <a:cubicBezTo>
                          <a:pt x="57388" y="10978"/>
                          <a:pt x="66867" y="19724"/>
                          <a:pt x="78086" y="24166"/>
                        </a:cubicBezTo>
                        <a:cubicBezTo>
                          <a:pt x="82299" y="25814"/>
                          <a:pt x="86786" y="26913"/>
                          <a:pt x="90724" y="29203"/>
                        </a:cubicBezTo>
                        <a:cubicBezTo>
                          <a:pt x="94250" y="31218"/>
                          <a:pt x="97227" y="34103"/>
                          <a:pt x="100020" y="37079"/>
                        </a:cubicBezTo>
                        <a:cubicBezTo>
                          <a:pt x="106843" y="44222"/>
                          <a:pt x="113025" y="52007"/>
                          <a:pt x="118474" y="60249"/>
                        </a:cubicBezTo>
                        <a:cubicBezTo>
                          <a:pt x="110872" y="54709"/>
                          <a:pt x="106568" y="45321"/>
                          <a:pt x="98509" y="40422"/>
                        </a:cubicBezTo>
                        <a:cubicBezTo>
                          <a:pt x="89854" y="35156"/>
                          <a:pt x="78773" y="36300"/>
                          <a:pt x="68973" y="38911"/>
                        </a:cubicBezTo>
                        <a:cubicBezTo>
                          <a:pt x="57434" y="42024"/>
                          <a:pt x="46398" y="47061"/>
                          <a:pt x="36461" y="53655"/>
                        </a:cubicBezTo>
                        <a:cubicBezTo>
                          <a:pt x="31012" y="57319"/>
                          <a:pt x="1431" y="81359"/>
                          <a:pt x="11" y="67622"/>
                        </a:cubicBezTo>
                        <a:cubicBezTo>
                          <a:pt x="-721" y="59334"/>
                          <a:pt x="33897" y="43490"/>
                          <a:pt x="40354" y="39460"/>
                        </a:cubicBezTo>
                        <a:close/>
                      </a:path>
                    </a:pathLst>
                  </a:custGeom>
                  <a:solidFill>
                    <a:srgbClr val="3E5352"/>
                  </a:solidFill>
                  <a:ln w="4577" cap="flat">
                    <a:noFill/>
                    <a:prstDash val="solid"/>
                    <a:miter/>
                  </a:ln>
                </p:spPr>
                <p:txBody>
                  <a:bodyPr rtlCol="0" anchor="ctr"/>
                  <a:lstStyle/>
                  <a:p>
                    <a:endParaRPr lang="th-TH"/>
                  </a:p>
                </p:txBody>
              </p:sp>
              <p:sp>
                <p:nvSpPr>
                  <p:cNvPr id="4536" name="Freeform: Shape 4535">
                    <a:extLst>
                      <a:ext uri="{FF2B5EF4-FFF2-40B4-BE49-F238E27FC236}">
                        <a16:creationId xmlns:a16="http://schemas.microsoft.com/office/drawing/2014/main" id="{A828AB96-316A-4EE6-8F81-5468922539CB}"/>
                      </a:ext>
                    </a:extLst>
                  </p:cNvPr>
                  <p:cNvSpPr/>
                  <p:nvPr/>
                </p:nvSpPr>
                <p:spPr>
                  <a:xfrm>
                    <a:off x="6927624" y="-112097"/>
                    <a:ext cx="104358" cy="65869"/>
                  </a:xfrm>
                  <a:custGeom>
                    <a:avLst/>
                    <a:gdLst>
                      <a:gd name="connsiteX0" fmla="*/ 13142 w 104358"/>
                      <a:gd name="connsiteY0" fmla="*/ 64564 h 65869"/>
                      <a:gd name="connsiteX1" fmla="*/ 22300 w 104358"/>
                      <a:gd name="connsiteY1" fmla="*/ 59115 h 65869"/>
                      <a:gd name="connsiteX2" fmla="*/ 55270 w 104358"/>
                      <a:gd name="connsiteY2" fmla="*/ 34342 h 65869"/>
                      <a:gd name="connsiteX3" fmla="*/ 76380 w 104358"/>
                      <a:gd name="connsiteY3" fmla="*/ 22299 h 65869"/>
                      <a:gd name="connsiteX4" fmla="*/ 104359 w 104358"/>
                      <a:gd name="connsiteY4" fmla="*/ 26466 h 65869"/>
                      <a:gd name="connsiteX5" fmla="*/ 67954 w 104358"/>
                      <a:gd name="connsiteY5" fmla="*/ 3021 h 65869"/>
                      <a:gd name="connsiteX6" fmla="*/ 60307 w 104358"/>
                      <a:gd name="connsiteY6" fmla="*/ 640 h 65869"/>
                      <a:gd name="connsiteX7" fmla="*/ 60353 w 104358"/>
                      <a:gd name="connsiteY7" fmla="*/ 7646 h 65869"/>
                      <a:gd name="connsiteX8" fmla="*/ 64154 w 104358"/>
                      <a:gd name="connsiteY8" fmla="*/ 14285 h 65869"/>
                      <a:gd name="connsiteX9" fmla="*/ 59712 w 104358"/>
                      <a:gd name="connsiteY9" fmla="*/ 22299 h 65869"/>
                      <a:gd name="connsiteX10" fmla="*/ 0 w 104358"/>
                      <a:gd name="connsiteY10" fmla="*/ 64564 h 65869"/>
                      <a:gd name="connsiteX11" fmla="*/ 13142 w 104358"/>
                      <a:gd name="connsiteY11" fmla="*/ 64564 h 6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58" h="65869">
                        <a:moveTo>
                          <a:pt x="13142" y="64564"/>
                        </a:moveTo>
                        <a:cubicBezTo>
                          <a:pt x="16485" y="63282"/>
                          <a:pt x="19278" y="60993"/>
                          <a:pt x="22300" y="59115"/>
                        </a:cubicBezTo>
                        <a:cubicBezTo>
                          <a:pt x="33016" y="52430"/>
                          <a:pt x="44051" y="40112"/>
                          <a:pt x="55270" y="34342"/>
                        </a:cubicBezTo>
                        <a:cubicBezTo>
                          <a:pt x="63009" y="30358"/>
                          <a:pt x="68824" y="26603"/>
                          <a:pt x="76380" y="22299"/>
                        </a:cubicBezTo>
                        <a:cubicBezTo>
                          <a:pt x="83981" y="17995"/>
                          <a:pt x="96070" y="23718"/>
                          <a:pt x="104359" y="26466"/>
                        </a:cubicBezTo>
                        <a:cubicBezTo>
                          <a:pt x="91583" y="19643"/>
                          <a:pt x="78715" y="12728"/>
                          <a:pt x="67954" y="3021"/>
                        </a:cubicBezTo>
                        <a:cubicBezTo>
                          <a:pt x="65802" y="1052"/>
                          <a:pt x="62643" y="-1100"/>
                          <a:pt x="60307" y="640"/>
                        </a:cubicBezTo>
                        <a:cubicBezTo>
                          <a:pt x="58247" y="2196"/>
                          <a:pt x="58934" y="5493"/>
                          <a:pt x="60353" y="7646"/>
                        </a:cubicBezTo>
                        <a:cubicBezTo>
                          <a:pt x="61818" y="9798"/>
                          <a:pt x="63879" y="11721"/>
                          <a:pt x="64154" y="14285"/>
                        </a:cubicBezTo>
                        <a:cubicBezTo>
                          <a:pt x="64520" y="17445"/>
                          <a:pt x="62001" y="20147"/>
                          <a:pt x="59712" y="22299"/>
                        </a:cubicBezTo>
                        <a:cubicBezTo>
                          <a:pt x="41579" y="39104"/>
                          <a:pt x="21385" y="52338"/>
                          <a:pt x="0" y="64564"/>
                        </a:cubicBezTo>
                        <a:cubicBezTo>
                          <a:pt x="3434" y="66304"/>
                          <a:pt x="8655" y="66304"/>
                          <a:pt x="13142" y="64564"/>
                        </a:cubicBezTo>
                        <a:close/>
                      </a:path>
                    </a:pathLst>
                  </a:custGeom>
                  <a:solidFill>
                    <a:srgbClr val="547274"/>
                  </a:solidFill>
                  <a:ln w="4577" cap="flat">
                    <a:noFill/>
                    <a:prstDash val="solid"/>
                    <a:miter/>
                  </a:ln>
                </p:spPr>
                <p:txBody>
                  <a:bodyPr rtlCol="0" anchor="ctr"/>
                  <a:lstStyle/>
                  <a:p>
                    <a:endParaRPr lang="th-TH"/>
                  </a:p>
                </p:txBody>
              </p:sp>
              <p:sp>
                <p:nvSpPr>
                  <p:cNvPr id="4537" name="Freeform: Shape 4536">
                    <a:extLst>
                      <a:ext uri="{FF2B5EF4-FFF2-40B4-BE49-F238E27FC236}">
                        <a16:creationId xmlns:a16="http://schemas.microsoft.com/office/drawing/2014/main" id="{858C27EE-CAAE-42C9-A8F7-77A222B02397}"/>
                      </a:ext>
                    </a:extLst>
                  </p:cNvPr>
                  <p:cNvSpPr/>
                  <p:nvPr/>
                </p:nvSpPr>
                <p:spPr>
                  <a:xfrm>
                    <a:off x="6863119" y="-10941"/>
                    <a:ext cx="35335" cy="44322"/>
                  </a:xfrm>
                  <a:custGeom>
                    <a:avLst/>
                    <a:gdLst>
                      <a:gd name="connsiteX0" fmla="*/ 2823 w 35335"/>
                      <a:gd name="connsiteY0" fmla="*/ 42445 h 44322"/>
                      <a:gd name="connsiteX1" fmla="*/ 16149 w 35335"/>
                      <a:gd name="connsiteY1" fmla="*/ 18771 h 44322"/>
                      <a:gd name="connsiteX2" fmla="*/ 35335 w 35335"/>
                      <a:gd name="connsiteY2" fmla="*/ 775 h 44322"/>
                      <a:gd name="connsiteX3" fmla="*/ 9097 w 35335"/>
                      <a:gd name="connsiteY3" fmla="*/ 4484 h 44322"/>
                      <a:gd name="connsiteX4" fmla="*/ 671 w 35335"/>
                      <a:gd name="connsiteY4" fmla="*/ 12818 h 44322"/>
                      <a:gd name="connsiteX5" fmla="*/ 259 w 35335"/>
                      <a:gd name="connsiteY5" fmla="*/ 21427 h 44322"/>
                      <a:gd name="connsiteX6" fmla="*/ 2457 w 35335"/>
                      <a:gd name="connsiteY6" fmla="*/ 44322 h 4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35" h="44322">
                        <a:moveTo>
                          <a:pt x="2823" y="42445"/>
                        </a:moveTo>
                        <a:cubicBezTo>
                          <a:pt x="9143" y="35897"/>
                          <a:pt x="12073" y="26922"/>
                          <a:pt x="16149" y="18771"/>
                        </a:cubicBezTo>
                        <a:cubicBezTo>
                          <a:pt x="20224" y="10620"/>
                          <a:pt x="26406" y="2515"/>
                          <a:pt x="35335" y="775"/>
                        </a:cubicBezTo>
                        <a:cubicBezTo>
                          <a:pt x="26498" y="-1011"/>
                          <a:pt x="17110" y="317"/>
                          <a:pt x="9097" y="4484"/>
                        </a:cubicBezTo>
                        <a:cubicBezTo>
                          <a:pt x="5479" y="6361"/>
                          <a:pt x="1999" y="9017"/>
                          <a:pt x="671" y="12818"/>
                        </a:cubicBezTo>
                        <a:cubicBezTo>
                          <a:pt x="-290" y="15565"/>
                          <a:pt x="-16" y="18542"/>
                          <a:pt x="259" y="21427"/>
                        </a:cubicBezTo>
                        <a:cubicBezTo>
                          <a:pt x="992" y="29074"/>
                          <a:pt x="1724" y="36721"/>
                          <a:pt x="2457" y="44322"/>
                        </a:cubicBezTo>
                      </a:path>
                    </a:pathLst>
                  </a:custGeom>
                  <a:solidFill>
                    <a:srgbClr val="415658"/>
                  </a:solidFill>
                  <a:ln w="4577" cap="flat">
                    <a:noFill/>
                    <a:prstDash val="solid"/>
                    <a:miter/>
                  </a:ln>
                </p:spPr>
                <p:txBody>
                  <a:bodyPr rtlCol="0" anchor="ctr"/>
                  <a:lstStyle/>
                  <a:p>
                    <a:endParaRPr lang="th-TH"/>
                  </a:p>
                </p:txBody>
              </p:sp>
              <p:sp>
                <p:nvSpPr>
                  <p:cNvPr id="4538" name="Freeform: Shape 4537">
                    <a:extLst>
                      <a:ext uri="{FF2B5EF4-FFF2-40B4-BE49-F238E27FC236}">
                        <a16:creationId xmlns:a16="http://schemas.microsoft.com/office/drawing/2014/main" id="{1F268544-8B67-400F-B4A0-A0FB470FAE08}"/>
                      </a:ext>
                    </a:extLst>
                  </p:cNvPr>
                  <p:cNvSpPr/>
                  <p:nvPr/>
                </p:nvSpPr>
                <p:spPr>
                  <a:xfrm>
                    <a:off x="6941315" y="-141598"/>
                    <a:ext cx="61681" cy="67278"/>
                  </a:xfrm>
                  <a:custGeom>
                    <a:avLst/>
                    <a:gdLst>
                      <a:gd name="connsiteX0" fmla="*/ 59071 w 61681"/>
                      <a:gd name="connsiteY0" fmla="*/ 49511 h 67278"/>
                      <a:gd name="connsiteX1" fmla="*/ 49684 w 61681"/>
                      <a:gd name="connsiteY1" fmla="*/ 29180 h 67278"/>
                      <a:gd name="connsiteX2" fmla="*/ 61681 w 61681"/>
                      <a:gd name="connsiteY2" fmla="*/ 37422 h 67278"/>
                      <a:gd name="connsiteX3" fmla="*/ 47394 w 61681"/>
                      <a:gd name="connsiteY3" fmla="*/ 8344 h 67278"/>
                      <a:gd name="connsiteX4" fmla="*/ 3297 w 61681"/>
                      <a:gd name="connsiteY4" fmla="*/ 2117 h 67278"/>
                      <a:gd name="connsiteX5" fmla="*/ 27475 w 61681"/>
                      <a:gd name="connsiteY5" fmla="*/ 9215 h 67278"/>
                      <a:gd name="connsiteX6" fmla="*/ 34618 w 61681"/>
                      <a:gd name="connsiteY6" fmla="*/ 14984 h 67278"/>
                      <a:gd name="connsiteX7" fmla="*/ 35992 w 61681"/>
                      <a:gd name="connsiteY7" fmla="*/ 32751 h 67278"/>
                      <a:gd name="connsiteX8" fmla="*/ 30405 w 61681"/>
                      <a:gd name="connsiteY8" fmla="*/ 47359 h 67278"/>
                      <a:gd name="connsiteX9" fmla="*/ 20194 w 61681"/>
                      <a:gd name="connsiteY9" fmla="*/ 53861 h 67278"/>
                      <a:gd name="connsiteX10" fmla="*/ 0 w 61681"/>
                      <a:gd name="connsiteY10" fmla="*/ 67278 h 67278"/>
                      <a:gd name="connsiteX11" fmla="*/ 59071 w 61681"/>
                      <a:gd name="connsiteY11" fmla="*/ 49511 h 67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681" h="67278">
                        <a:moveTo>
                          <a:pt x="59071" y="49511"/>
                        </a:moveTo>
                        <a:cubicBezTo>
                          <a:pt x="53576" y="44199"/>
                          <a:pt x="50142" y="36827"/>
                          <a:pt x="49684" y="29180"/>
                        </a:cubicBezTo>
                        <a:cubicBezTo>
                          <a:pt x="53668" y="31927"/>
                          <a:pt x="57697" y="34675"/>
                          <a:pt x="61681" y="37422"/>
                        </a:cubicBezTo>
                        <a:cubicBezTo>
                          <a:pt x="59300" y="26707"/>
                          <a:pt x="55728" y="15534"/>
                          <a:pt x="47394" y="8344"/>
                        </a:cubicBezTo>
                        <a:cubicBezTo>
                          <a:pt x="35717" y="-1730"/>
                          <a:pt x="18362" y="-1134"/>
                          <a:pt x="3297" y="2117"/>
                        </a:cubicBezTo>
                        <a:cubicBezTo>
                          <a:pt x="11723" y="2758"/>
                          <a:pt x="20057" y="5185"/>
                          <a:pt x="27475" y="9215"/>
                        </a:cubicBezTo>
                        <a:cubicBezTo>
                          <a:pt x="30177" y="10680"/>
                          <a:pt x="32878" y="12420"/>
                          <a:pt x="34618" y="14984"/>
                        </a:cubicBezTo>
                        <a:cubicBezTo>
                          <a:pt x="38053" y="20021"/>
                          <a:pt x="37091" y="26753"/>
                          <a:pt x="35992" y="32751"/>
                        </a:cubicBezTo>
                        <a:cubicBezTo>
                          <a:pt x="35030" y="37926"/>
                          <a:pt x="33931" y="43421"/>
                          <a:pt x="30405" y="47359"/>
                        </a:cubicBezTo>
                        <a:cubicBezTo>
                          <a:pt x="27704" y="50381"/>
                          <a:pt x="23857" y="52167"/>
                          <a:pt x="20194" y="53861"/>
                        </a:cubicBezTo>
                        <a:cubicBezTo>
                          <a:pt x="12867" y="57296"/>
                          <a:pt x="5129" y="61142"/>
                          <a:pt x="0" y="67278"/>
                        </a:cubicBezTo>
                        <a:cubicBezTo>
                          <a:pt x="17859" y="55097"/>
                          <a:pt x="37915" y="51709"/>
                          <a:pt x="59071" y="49511"/>
                        </a:cubicBezTo>
                        <a:close/>
                      </a:path>
                    </a:pathLst>
                  </a:custGeom>
                  <a:solidFill>
                    <a:srgbClr val="414E4C"/>
                  </a:solidFill>
                  <a:ln w="4577" cap="flat">
                    <a:noFill/>
                    <a:prstDash val="solid"/>
                    <a:miter/>
                  </a:ln>
                </p:spPr>
                <p:txBody>
                  <a:bodyPr rtlCol="0" anchor="ctr"/>
                  <a:lstStyle/>
                  <a:p>
                    <a:endParaRPr lang="th-TH"/>
                  </a:p>
                </p:txBody>
              </p:sp>
              <p:sp>
                <p:nvSpPr>
                  <p:cNvPr id="4539" name="Freeform: Shape 4538">
                    <a:extLst>
                      <a:ext uri="{FF2B5EF4-FFF2-40B4-BE49-F238E27FC236}">
                        <a16:creationId xmlns:a16="http://schemas.microsoft.com/office/drawing/2014/main" id="{43D6E912-829D-42AB-91F2-242E7594AD6C}"/>
                      </a:ext>
                    </a:extLst>
                  </p:cNvPr>
                  <p:cNvSpPr/>
                  <p:nvPr/>
                </p:nvSpPr>
                <p:spPr>
                  <a:xfrm>
                    <a:off x="6919885" y="-139487"/>
                    <a:ext cx="68368" cy="62214"/>
                  </a:xfrm>
                  <a:custGeom>
                    <a:avLst/>
                    <a:gdLst>
                      <a:gd name="connsiteX0" fmla="*/ 35122 w 68368"/>
                      <a:gd name="connsiteY0" fmla="*/ 59442 h 62214"/>
                      <a:gd name="connsiteX1" fmla="*/ 63925 w 68368"/>
                      <a:gd name="connsiteY1" fmla="*/ 41172 h 62214"/>
                      <a:gd name="connsiteX2" fmla="*/ 62231 w 68368"/>
                      <a:gd name="connsiteY2" fmla="*/ 8522 h 62214"/>
                      <a:gd name="connsiteX3" fmla="*/ 37915 w 68368"/>
                      <a:gd name="connsiteY3" fmla="*/ 97 h 62214"/>
                      <a:gd name="connsiteX4" fmla="*/ 12684 w 68368"/>
                      <a:gd name="connsiteY4" fmla="*/ 8019 h 62214"/>
                      <a:gd name="connsiteX5" fmla="*/ 0 w 68368"/>
                      <a:gd name="connsiteY5" fmla="*/ 14567 h 62214"/>
                      <a:gd name="connsiteX6" fmla="*/ 19919 w 68368"/>
                      <a:gd name="connsiteY6" fmla="*/ 12369 h 62214"/>
                      <a:gd name="connsiteX7" fmla="*/ 38877 w 68368"/>
                      <a:gd name="connsiteY7" fmla="*/ 16994 h 62214"/>
                      <a:gd name="connsiteX8" fmla="*/ 39976 w 68368"/>
                      <a:gd name="connsiteY8" fmla="*/ 34578 h 62214"/>
                      <a:gd name="connsiteX9" fmla="*/ 32374 w 68368"/>
                      <a:gd name="connsiteY9" fmla="*/ 39019 h 62214"/>
                      <a:gd name="connsiteX10" fmla="*/ 26605 w 68368"/>
                      <a:gd name="connsiteY10" fmla="*/ 50742 h 62214"/>
                      <a:gd name="connsiteX11" fmla="*/ 17355 w 68368"/>
                      <a:gd name="connsiteY11" fmla="*/ 58252 h 62214"/>
                      <a:gd name="connsiteX12" fmla="*/ 35122 w 68368"/>
                      <a:gd name="connsiteY12" fmla="*/ 59442 h 6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368" h="62214">
                        <a:moveTo>
                          <a:pt x="35122" y="59442"/>
                        </a:moveTo>
                        <a:cubicBezTo>
                          <a:pt x="46616" y="57153"/>
                          <a:pt x="57789" y="51108"/>
                          <a:pt x="63925" y="41172"/>
                        </a:cubicBezTo>
                        <a:cubicBezTo>
                          <a:pt x="70107" y="31235"/>
                          <a:pt x="70107" y="17177"/>
                          <a:pt x="62231" y="8522"/>
                        </a:cubicBezTo>
                        <a:cubicBezTo>
                          <a:pt x="56232" y="1974"/>
                          <a:pt x="46799" y="-544"/>
                          <a:pt x="37915" y="97"/>
                        </a:cubicBezTo>
                        <a:cubicBezTo>
                          <a:pt x="29077" y="738"/>
                          <a:pt x="20652" y="4172"/>
                          <a:pt x="12684" y="8019"/>
                        </a:cubicBezTo>
                        <a:cubicBezTo>
                          <a:pt x="8380" y="10079"/>
                          <a:pt x="4167" y="12277"/>
                          <a:pt x="0" y="14567"/>
                        </a:cubicBezTo>
                        <a:cubicBezTo>
                          <a:pt x="6686" y="14704"/>
                          <a:pt x="13234" y="12964"/>
                          <a:pt x="19919" y="12369"/>
                        </a:cubicBezTo>
                        <a:cubicBezTo>
                          <a:pt x="26559" y="11773"/>
                          <a:pt x="33840" y="12598"/>
                          <a:pt x="38877" y="16994"/>
                        </a:cubicBezTo>
                        <a:cubicBezTo>
                          <a:pt x="43868" y="21435"/>
                          <a:pt x="45150" y="30365"/>
                          <a:pt x="39976" y="34578"/>
                        </a:cubicBezTo>
                        <a:cubicBezTo>
                          <a:pt x="37686" y="36455"/>
                          <a:pt x="34618" y="37142"/>
                          <a:pt x="32374" y="39019"/>
                        </a:cubicBezTo>
                        <a:cubicBezTo>
                          <a:pt x="28986" y="41858"/>
                          <a:pt x="28162" y="46621"/>
                          <a:pt x="26605" y="50742"/>
                        </a:cubicBezTo>
                        <a:cubicBezTo>
                          <a:pt x="24911" y="55184"/>
                          <a:pt x="22071" y="57885"/>
                          <a:pt x="17355" y="58252"/>
                        </a:cubicBezTo>
                        <a:cubicBezTo>
                          <a:pt x="21110" y="65533"/>
                          <a:pt x="28208" y="60816"/>
                          <a:pt x="35122" y="59442"/>
                        </a:cubicBezTo>
                        <a:close/>
                      </a:path>
                    </a:pathLst>
                  </a:custGeom>
                  <a:solidFill>
                    <a:srgbClr val="5F7A7D"/>
                  </a:solidFill>
                  <a:ln w="4577" cap="flat">
                    <a:noFill/>
                    <a:prstDash val="solid"/>
                    <a:miter/>
                  </a:ln>
                </p:spPr>
                <p:txBody>
                  <a:bodyPr rtlCol="0" anchor="ctr"/>
                  <a:lstStyle/>
                  <a:p>
                    <a:endParaRPr lang="th-TH"/>
                  </a:p>
                </p:txBody>
              </p:sp>
              <p:sp>
                <p:nvSpPr>
                  <p:cNvPr id="4540" name="Freeform: Shape 4539">
                    <a:extLst>
                      <a:ext uri="{FF2B5EF4-FFF2-40B4-BE49-F238E27FC236}">
                        <a16:creationId xmlns:a16="http://schemas.microsoft.com/office/drawing/2014/main" id="{6EEA1B8F-2845-458B-B4C3-BA006874C4D4}"/>
                      </a:ext>
                    </a:extLst>
                  </p:cNvPr>
                  <p:cNvSpPr/>
                  <p:nvPr/>
                </p:nvSpPr>
                <p:spPr>
                  <a:xfrm>
                    <a:off x="6920022" y="-131438"/>
                    <a:ext cx="54099" cy="51882"/>
                  </a:xfrm>
                  <a:custGeom>
                    <a:avLst/>
                    <a:gdLst>
                      <a:gd name="connsiteX0" fmla="*/ 36770 w 54099"/>
                      <a:gd name="connsiteY0" fmla="*/ 38573 h 51882"/>
                      <a:gd name="connsiteX1" fmla="*/ 40617 w 54099"/>
                      <a:gd name="connsiteY1" fmla="*/ 33581 h 51882"/>
                      <a:gd name="connsiteX2" fmla="*/ 50462 w 54099"/>
                      <a:gd name="connsiteY2" fmla="*/ 32803 h 51882"/>
                      <a:gd name="connsiteX3" fmla="*/ 53072 w 54099"/>
                      <a:gd name="connsiteY3" fmla="*/ 19569 h 51882"/>
                      <a:gd name="connsiteX4" fmla="*/ 37457 w 54099"/>
                      <a:gd name="connsiteY4" fmla="*/ 62 h 51882"/>
                      <a:gd name="connsiteX5" fmla="*/ 29398 w 54099"/>
                      <a:gd name="connsiteY5" fmla="*/ 1161 h 51882"/>
                      <a:gd name="connsiteX6" fmla="*/ 0 w 54099"/>
                      <a:gd name="connsiteY6" fmla="*/ 8808 h 51882"/>
                      <a:gd name="connsiteX7" fmla="*/ 20606 w 54099"/>
                      <a:gd name="connsiteY7" fmla="*/ 23599 h 51882"/>
                      <a:gd name="connsiteX8" fmla="*/ 18088 w 54099"/>
                      <a:gd name="connsiteY8" fmla="*/ 35688 h 51882"/>
                      <a:gd name="connsiteX9" fmla="*/ 36770 w 54099"/>
                      <a:gd name="connsiteY9" fmla="*/ 38573 h 5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99" h="51882">
                        <a:moveTo>
                          <a:pt x="36770" y="38573"/>
                        </a:moveTo>
                        <a:cubicBezTo>
                          <a:pt x="37778" y="36695"/>
                          <a:pt x="38739" y="34589"/>
                          <a:pt x="40617" y="33581"/>
                        </a:cubicBezTo>
                        <a:cubicBezTo>
                          <a:pt x="43593" y="32070"/>
                          <a:pt x="47348" y="34039"/>
                          <a:pt x="50462" y="32803"/>
                        </a:cubicBezTo>
                        <a:cubicBezTo>
                          <a:pt x="55087" y="30971"/>
                          <a:pt x="54492" y="24331"/>
                          <a:pt x="53072" y="19569"/>
                        </a:cubicBezTo>
                        <a:cubicBezTo>
                          <a:pt x="50554" y="11098"/>
                          <a:pt x="46249" y="1024"/>
                          <a:pt x="37457" y="62"/>
                        </a:cubicBezTo>
                        <a:cubicBezTo>
                          <a:pt x="34756" y="-213"/>
                          <a:pt x="32054" y="474"/>
                          <a:pt x="29398" y="1161"/>
                        </a:cubicBezTo>
                        <a:cubicBezTo>
                          <a:pt x="19599" y="3725"/>
                          <a:pt x="9799" y="6290"/>
                          <a:pt x="0" y="8808"/>
                        </a:cubicBezTo>
                        <a:cubicBezTo>
                          <a:pt x="5678" y="15402"/>
                          <a:pt x="18500" y="15127"/>
                          <a:pt x="20606" y="23599"/>
                        </a:cubicBezTo>
                        <a:cubicBezTo>
                          <a:pt x="21614" y="27674"/>
                          <a:pt x="19370" y="31704"/>
                          <a:pt x="18088" y="35688"/>
                        </a:cubicBezTo>
                        <a:cubicBezTo>
                          <a:pt x="10532" y="58675"/>
                          <a:pt x="28253" y="54920"/>
                          <a:pt x="36770" y="38573"/>
                        </a:cubicBezTo>
                        <a:close/>
                      </a:path>
                    </a:pathLst>
                  </a:custGeom>
                  <a:solidFill>
                    <a:srgbClr val="6B8386"/>
                  </a:solidFill>
                  <a:ln w="4577" cap="flat">
                    <a:noFill/>
                    <a:prstDash val="solid"/>
                    <a:miter/>
                  </a:ln>
                </p:spPr>
                <p:txBody>
                  <a:bodyPr rtlCol="0" anchor="ctr"/>
                  <a:lstStyle/>
                  <a:p>
                    <a:endParaRPr lang="th-TH"/>
                  </a:p>
                </p:txBody>
              </p:sp>
              <p:sp>
                <p:nvSpPr>
                  <p:cNvPr id="4541" name="Freeform: Shape 4540">
                    <a:extLst>
                      <a:ext uri="{FF2B5EF4-FFF2-40B4-BE49-F238E27FC236}">
                        <a16:creationId xmlns:a16="http://schemas.microsoft.com/office/drawing/2014/main" id="{DA8CCA82-0401-4518-8FEC-1A8FBA091CA9}"/>
                      </a:ext>
                    </a:extLst>
                  </p:cNvPr>
                  <p:cNvSpPr/>
                  <p:nvPr/>
                </p:nvSpPr>
                <p:spPr>
                  <a:xfrm>
                    <a:off x="6914115" y="-126178"/>
                    <a:ext cx="33150" cy="47552"/>
                  </a:xfrm>
                  <a:custGeom>
                    <a:avLst/>
                    <a:gdLst>
                      <a:gd name="connsiteX0" fmla="*/ 0 w 33150"/>
                      <a:gd name="connsiteY0" fmla="*/ 4463 h 47552"/>
                      <a:gd name="connsiteX1" fmla="*/ 366 w 33150"/>
                      <a:gd name="connsiteY1" fmla="*/ 1899 h 47552"/>
                      <a:gd name="connsiteX2" fmla="*/ 10440 w 33150"/>
                      <a:gd name="connsiteY2" fmla="*/ 3135 h 47552"/>
                      <a:gd name="connsiteX3" fmla="*/ 32924 w 33150"/>
                      <a:gd name="connsiteY3" fmla="*/ 12522 h 47552"/>
                      <a:gd name="connsiteX4" fmla="*/ 29490 w 33150"/>
                      <a:gd name="connsiteY4" fmla="*/ 22001 h 47552"/>
                      <a:gd name="connsiteX5" fmla="*/ 28116 w 33150"/>
                      <a:gd name="connsiteY5" fmla="*/ 24932 h 47552"/>
                      <a:gd name="connsiteX6" fmla="*/ 24498 w 33150"/>
                      <a:gd name="connsiteY6" fmla="*/ 47553 h 47552"/>
                      <a:gd name="connsiteX7" fmla="*/ 0 w 33150"/>
                      <a:gd name="connsiteY7" fmla="*/ 4463 h 4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150" h="47552">
                        <a:moveTo>
                          <a:pt x="0" y="4463"/>
                        </a:moveTo>
                        <a:cubicBezTo>
                          <a:pt x="0" y="3593"/>
                          <a:pt x="0" y="2723"/>
                          <a:pt x="366" y="1899"/>
                        </a:cubicBezTo>
                        <a:cubicBezTo>
                          <a:pt x="2015" y="-1719"/>
                          <a:pt x="7464" y="479"/>
                          <a:pt x="10440" y="3135"/>
                        </a:cubicBezTo>
                        <a:cubicBezTo>
                          <a:pt x="15935" y="8035"/>
                          <a:pt x="27383" y="7623"/>
                          <a:pt x="32924" y="12522"/>
                        </a:cubicBezTo>
                        <a:cubicBezTo>
                          <a:pt x="34206" y="13667"/>
                          <a:pt x="29627" y="20307"/>
                          <a:pt x="29490" y="22001"/>
                        </a:cubicBezTo>
                        <a:cubicBezTo>
                          <a:pt x="29398" y="23100"/>
                          <a:pt x="28711" y="24016"/>
                          <a:pt x="28116" y="24932"/>
                        </a:cubicBezTo>
                        <a:cubicBezTo>
                          <a:pt x="23583" y="31663"/>
                          <a:pt x="23399" y="39906"/>
                          <a:pt x="24498" y="47553"/>
                        </a:cubicBezTo>
                        <a:cubicBezTo>
                          <a:pt x="8700" y="47370"/>
                          <a:pt x="137" y="17468"/>
                          <a:pt x="0" y="4463"/>
                        </a:cubicBezTo>
                        <a:close/>
                      </a:path>
                    </a:pathLst>
                  </a:custGeom>
                  <a:solidFill>
                    <a:srgbClr val="808B8C"/>
                  </a:solidFill>
                  <a:ln w="4577" cap="flat">
                    <a:noFill/>
                    <a:prstDash val="solid"/>
                    <a:miter/>
                  </a:ln>
                </p:spPr>
                <p:txBody>
                  <a:bodyPr rtlCol="0" anchor="ctr"/>
                  <a:lstStyle/>
                  <a:p>
                    <a:endParaRPr lang="th-TH"/>
                  </a:p>
                </p:txBody>
              </p:sp>
              <p:sp>
                <p:nvSpPr>
                  <p:cNvPr id="4542" name="Freeform: Shape 4541">
                    <a:extLst>
                      <a:ext uri="{FF2B5EF4-FFF2-40B4-BE49-F238E27FC236}">
                        <a16:creationId xmlns:a16="http://schemas.microsoft.com/office/drawing/2014/main" id="{62702D3C-B478-423A-AD41-DBC96705DC78}"/>
                      </a:ext>
                    </a:extLst>
                  </p:cNvPr>
                  <p:cNvSpPr/>
                  <p:nvPr/>
                </p:nvSpPr>
                <p:spPr>
                  <a:xfrm>
                    <a:off x="6940125" y="-174191"/>
                    <a:ext cx="123664" cy="104129"/>
                  </a:xfrm>
                  <a:custGeom>
                    <a:avLst/>
                    <a:gdLst>
                      <a:gd name="connsiteX0" fmla="*/ 81646 w 123664"/>
                      <a:gd name="connsiteY0" fmla="*/ 77800 h 104129"/>
                      <a:gd name="connsiteX1" fmla="*/ 67405 w 123664"/>
                      <a:gd name="connsiteY1" fmla="*/ 72992 h 104129"/>
                      <a:gd name="connsiteX2" fmla="*/ 54080 w 123664"/>
                      <a:gd name="connsiteY2" fmla="*/ 61177 h 104129"/>
                      <a:gd name="connsiteX3" fmla="*/ 0 w 123664"/>
                      <a:gd name="connsiteY3" fmla="*/ 0 h 104129"/>
                      <a:gd name="connsiteX4" fmla="*/ 71251 w 123664"/>
                      <a:gd name="connsiteY4" fmla="*/ 50691 h 104129"/>
                      <a:gd name="connsiteX5" fmla="*/ 93872 w 123664"/>
                      <a:gd name="connsiteY5" fmla="*/ 69099 h 104129"/>
                      <a:gd name="connsiteX6" fmla="*/ 111639 w 123664"/>
                      <a:gd name="connsiteY6" fmla="*/ 83707 h 104129"/>
                      <a:gd name="connsiteX7" fmla="*/ 113608 w 123664"/>
                      <a:gd name="connsiteY7" fmla="*/ 101382 h 104129"/>
                      <a:gd name="connsiteX8" fmla="*/ 81646 w 123664"/>
                      <a:gd name="connsiteY8" fmla="*/ 77800 h 1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664" h="104129">
                        <a:moveTo>
                          <a:pt x="81646" y="77800"/>
                        </a:moveTo>
                        <a:cubicBezTo>
                          <a:pt x="76884" y="76197"/>
                          <a:pt x="71847" y="75327"/>
                          <a:pt x="67405" y="72992"/>
                        </a:cubicBezTo>
                        <a:cubicBezTo>
                          <a:pt x="62093" y="70244"/>
                          <a:pt x="58018" y="65665"/>
                          <a:pt x="54080" y="61177"/>
                        </a:cubicBezTo>
                        <a:cubicBezTo>
                          <a:pt x="36038" y="40800"/>
                          <a:pt x="18042" y="20377"/>
                          <a:pt x="0" y="0"/>
                        </a:cubicBezTo>
                        <a:cubicBezTo>
                          <a:pt x="24636" y="15661"/>
                          <a:pt x="48402" y="32558"/>
                          <a:pt x="71251" y="50691"/>
                        </a:cubicBezTo>
                        <a:cubicBezTo>
                          <a:pt x="78853" y="56736"/>
                          <a:pt x="86363" y="62917"/>
                          <a:pt x="93872" y="69099"/>
                        </a:cubicBezTo>
                        <a:cubicBezTo>
                          <a:pt x="99780" y="73953"/>
                          <a:pt x="105732" y="78853"/>
                          <a:pt x="111639" y="83707"/>
                        </a:cubicBezTo>
                        <a:cubicBezTo>
                          <a:pt x="120431" y="90942"/>
                          <a:pt x="132612" y="111502"/>
                          <a:pt x="113608" y="101382"/>
                        </a:cubicBezTo>
                        <a:cubicBezTo>
                          <a:pt x="101749" y="95063"/>
                          <a:pt x="95750" y="82562"/>
                          <a:pt x="81646" y="77800"/>
                        </a:cubicBezTo>
                        <a:close/>
                      </a:path>
                    </a:pathLst>
                  </a:custGeom>
                  <a:solidFill>
                    <a:srgbClr val="586B6A"/>
                  </a:solidFill>
                  <a:ln w="4577" cap="flat">
                    <a:noFill/>
                    <a:prstDash val="solid"/>
                    <a:miter/>
                  </a:ln>
                </p:spPr>
                <p:txBody>
                  <a:bodyPr rtlCol="0" anchor="ctr"/>
                  <a:lstStyle/>
                  <a:p>
                    <a:endParaRPr lang="th-TH"/>
                  </a:p>
                </p:txBody>
              </p:sp>
              <p:sp>
                <p:nvSpPr>
                  <p:cNvPr id="4543" name="Freeform: Shape 4542">
                    <a:extLst>
                      <a:ext uri="{FF2B5EF4-FFF2-40B4-BE49-F238E27FC236}">
                        <a16:creationId xmlns:a16="http://schemas.microsoft.com/office/drawing/2014/main" id="{A1DF3ACE-7DD9-43BD-86A6-41FD3587477B}"/>
                      </a:ext>
                    </a:extLst>
                  </p:cNvPr>
                  <p:cNvSpPr/>
                  <p:nvPr/>
                </p:nvSpPr>
                <p:spPr>
                  <a:xfrm>
                    <a:off x="6943284" y="-168101"/>
                    <a:ext cx="105635" cy="87095"/>
                  </a:xfrm>
                  <a:custGeom>
                    <a:avLst/>
                    <a:gdLst>
                      <a:gd name="connsiteX0" fmla="*/ 63925 w 105635"/>
                      <a:gd name="connsiteY0" fmla="*/ 67176 h 87095"/>
                      <a:gd name="connsiteX1" fmla="*/ 23812 w 105635"/>
                      <a:gd name="connsiteY1" fmla="*/ 28940 h 87095"/>
                      <a:gd name="connsiteX2" fmla="*/ 0 w 105635"/>
                      <a:gd name="connsiteY2" fmla="*/ 0 h 87095"/>
                      <a:gd name="connsiteX3" fmla="*/ 37870 w 105635"/>
                      <a:gd name="connsiteY3" fmla="*/ 40846 h 87095"/>
                      <a:gd name="connsiteX4" fmla="*/ 79769 w 105635"/>
                      <a:gd name="connsiteY4" fmla="*/ 62872 h 87095"/>
                      <a:gd name="connsiteX5" fmla="*/ 105274 w 105635"/>
                      <a:gd name="connsiteY5" fmla="*/ 87095 h 87095"/>
                      <a:gd name="connsiteX6" fmla="*/ 63925 w 105635"/>
                      <a:gd name="connsiteY6" fmla="*/ 67176 h 8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5" h="87095">
                        <a:moveTo>
                          <a:pt x="63925" y="67176"/>
                        </a:moveTo>
                        <a:cubicBezTo>
                          <a:pt x="47806" y="57926"/>
                          <a:pt x="35626" y="43273"/>
                          <a:pt x="23812" y="28940"/>
                        </a:cubicBezTo>
                        <a:cubicBezTo>
                          <a:pt x="15890" y="19278"/>
                          <a:pt x="7968" y="9662"/>
                          <a:pt x="0" y="0"/>
                        </a:cubicBezTo>
                        <a:cubicBezTo>
                          <a:pt x="11219" y="14882"/>
                          <a:pt x="22712" y="30039"/>
                          <a:pt x="37870" y="40846"/>
                        </a:cubicBezTo>
                        <a:cubicBezTo>
                          <a:pt x="50737" y="50004"/>
                          <a:pt x="65711" y="55637"/>
                          <a:pt x="79769" y="62872"/>
                        </a:cubicBezTo>
                        <a:cubicBezTo>
                          <a:pt x="87874" y="66993"/>
                          <a:pt x="108617" y="76197"/>
                          <a:pt x="105274" y="87095"/>
                        </a:cubicBezTo>
                        <a:cubicBezTo>
                          <a:pt x="91858" y="79952"/>
                          <a:pt x="77159" y="74732"/>
                          <a:pt x="63925" y="67176"/>
                        </a:cubicBezTo>
                        <a:close/>
                      </a:path>
                    </a:pathLst>
                  </a:custGeom>
                  <a:solidFill>
                    <a:srgbClr val="7C9093"/>
                  </a:solidFill>
                  <a:ln w="4577" cap="flat">
                    <a:noFill/>
                    <a:prstDash val="solid"/>
                    <a:miter/>
                  </a:ln>
                </p:spPr>
                <p:txBody>
                  <a:bodyPr rtlCol="0" anchor="ctr"/>
                  <a:lstStyle/>
                  <a:p>
                    <a:endParaRPr lang="th-TH"/>
                  </a:p>
                </p:txBody>
              </p:sp>
              <p:sp>
                <p:nvSpPr>
                  <p:cNvPr id="4544" name="Freeform: Shape 4543">
                    <a:extLst>
                      <a:ext uri="{FF2B5EF4-FFF2-40B4-BE49-F238E27FC236}">
                        <a16:creationId xmlns:a16="http://schemas.microsoft.com/office/drawing/2014/main" id="{BA886187-C99A-47E4-9751-1FE3E3AA469B}"/>
                      </a:ext>
                    </a:extLst>
                  </p:cNvPr>
                  <p:cNvSpPr/>
                  <p:nvPr/>
                </p:nvSpPr>
                <p:spPr>
                  <a:xfrm>
                    <a:off x="7068982" y="-43686"/>
                    <a:ext cx="185409" cy="65206"/>
                  </a:xfrm>
                  <a:custGeom>
                    <a:avLst/>
                    <a:gdLst>
                      <a:gd name="connsiteX0" fmla="*/ 0 w 185409"/>
                      <a:gd name="connsiteY0" fmla="*/ 18729 h 65206"/>
                      <a:gd name="connsiteX1" fmla="*/ 11585 w 185409"/>
                      <a:gd name="connsiteY1" fmla="*/ 0 h 65206"/>
                      <a:gd name="connsiteX2" fmla="*/ 76609 w 185409"/>
                      <a:gd name="connsiteY2" fmla="*/ 1557 h 65206"/>
                      <a:gd name="connsiteX3" fmla="*/ 152989 w 185409"/>
                      <a:gd name="connsiteY3" fmla="*/ 34710 h 65206"/>
                      <a:gd name="connsiteX4" fmla="*/ 185409 w 185409"/>
                      <a:gd name="connsiteY4" fmla="*/ 65207 h 65206"/>
                      <a:gd name="connsiteX5" fmla="*/ 97719 w 185409"/>
                      <a:gd name="connsiteY5" fmla="*/ 20377 h 65206"/>
                      <a:gd name="connsiteX6" fmla="*/ 48264 w 185409"/>
                      <a:gd name="connsiteY6" fmla="*/ 13875 h 65206"/>
                      <a:gd name="connsiteX7" fmla="*/ 0 w 185409"/>
                      <a:gd name="connsiteY7" fmla="*/ 18729 h 65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09" h="65206">
                        <a:moveTo>
                          <a:pt x="0" y="18729"/>
                        </a:moveTo>
                        <a:cubicBezTo>
                          <a:pt x="5815" y="14058"/>
                          <a:pt x="9982" y="7327"/>
                          <a:pt x="11585" y="0"/>
                        </a:cubicBezTo>
                        <a:cubicBezTo>
                          <a:pt x="32375" y="6640"/>
                          <a:pt x="54812" y="962"/>
                          <a:pt x="76609" y="1557"/>
                        </a:cubicBezTo>
                        <a:cubicBezTo>
                          <a:pt x="105046" y="2381"/>
                          <a:pt x="132978" y="14516"/>
                          <a:pt x="152989" y="34710"/>
                        </a:cubicBezTo>
                        <a:cubicBezTo>
                          <a:pt x="162651" y="44463"/>
                          <a:pt x="171947" y="60765"/>
                          <a:pt x="185409" y="65207"/>
                        </a:cubicBezTo>
                        <a:cubicBezTo>
                          <a:pt x="161644" y="42952"/>
                          <a:pt x="129086" y="28162"/>
                          <a:pt x="97719" y="20377"/>
                        </a:cubicBezTo>
                        <a:cubicBezTo>
                          <a:pt x="81554" y="16348"/>
                          <a:pt x="64932" y="14104"/>
                          <a:pt x="48264" y="13875"/>
                        </a:cubicBezTo>
                        <a:cubicBezTo>
                          <a:pt x="37183" y="13692"/>
                          <a:pt x="9021" y="11494"/>
                          <a:pt x="0" y="18729"/>
                        </a:cubicBezTo>
                        <a:close/>
                      </a:path>
                    </a:pathLst>
                  </a:custGeom>
                  <a:solidFill>
                    <a:srgbClr val="8D9496"/>
                  </a:solidFill>
                  <a:ln w="4577" cap="flat">
                    <a:noFill/>
                    <a:prstDash val="solid"/>
                    <a:miter/>
                  </a:ln>
                </p:spPr>
                <p:txBody>
                  <a:bodyPr rtlCol="0" anchor="ctr"/>
                  <a:lstStyle/>
                  <a:p>
                    <a:endParaRPr lang="th-TH"/>
                  </a:p>
                </p:txBody>
              </p:sp>
              <p:sp>
                <p:nvSpPr>
                  <p:cNvPr id="4545" name="Freeform: Shape 4544">
                    <a:extLst>
                      <a:ext uri="{FF2B5EF4-FFF2-40B4-BE49-F238E27FC236}">
                        <a16:creationId xmlns:a16="http://schemas.microsoft.com/office/drawing/2014/main" id="{660E9C37-79ED-40A6-8D59-D7214BC00373}"/>
                      </a:ext>
                    </a:extLst>
                  </p:cNvPr>
                  <p:cNvSpPr/>
                  <p:nvPr/>
                </p:nvSpPr>
                <p:spPr>
                  <a:xfrm>
                    <a:off x="7063624" y="-70331"/>
                    <a:ext cx="184081" cy="79439"/>
                  </a:xfrm>
                  <a:custGeom>
                    <a:avLst/>
                    <a:gdLst>
                      <a:gd name="connsiteX0" fmla="*/ 46753 w 184081"/>
                      <a:gd name="connsiteY0" fmla="*/ 29392 h 79439"/>
                      <a:gd name="connsiteX1" fmla="*/ 29306 w 184081"/>
                      <a:gd name="connsiteY1" fmla="*/ 31361 h 79439"/>
                      <a:gd name="connsiteX2" fmla="*/ 14195 w 184081"/>
                      <a:gd name="connsiteY2" fmla="*/ 38871 h 79439"/>
                      <a:gd name="connsiteX3" fmla="*/ 0 w 184081"/>
                      <a:gd name="connsiteY3" fmla="*/ 33514 h 79439"/>
                      <a:gd name="connsiteX4" fmla="*/ 12959 w 184081"/>
                      <a:gd name="connsiteY4" fmla="*/ 9565 h 79439"/>
                      <a:gd name="connsiteX5" fmla="*/ 15203 w 184081"/>
                      <a:gd name="connsiteY5" fmla="*/ 3200 h 79439"/>
                      <a:gd name="connsiteX6" fmla="*/ 30222 w 184081"/>
                      <a:gd name="connsiteY6" fmla="*/ 1047 h 79439"/>
                      <a:gd name="connsiteX7" fmla="*/ 106236 w 184081"/>
                      <a:gd name="connsiteY7" fmla="*/ 19868 h 79439"/>
                      <a:gd name="connsiteX8" fmla="*/ 142595 w 184081"/>
                      <a:gd name="connsiteY8" fmla="*/ 33376 h 79439"/>
                      <a:gd name="connsiteX9" fmla="*/ 184082 w 184081"/>
                      <a:gd name="connsiteY9" fmla="*/ 78984 h 79439"/>
                      <a:gd name="connsiteX10" fmla="*/ 121851 w 184081"/>
                      <a:gd name="connsiteY10" fmla="*/ 46015 h 79439"/>
                      <a:gd name="connsiteX11" fmla="*/ 46753 w 184081"/>
                      <a:gd name="connsiteY11" fmla="*/ 29392 h 7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081" h="79439">
                        <a:moveTo>
                          <a:pt x="46753" y="29392"/>
                        </a:moveTo>
                        <a:cubicBezTo>
                          <a:pt x="40846" y="29163"/>
                          <a:pt x="34801" y="29209"/>
                          <a:pt x="29306" y="31361"/>
                        </a:cubicBezTo>
                        <a:cubicBezTo>
                          <a:pt x="24040" y="33376"/>
                          <a:pt x="19599" y="37223"/>
                          <a:pt x="14195" y="38871"/>
                        </a:cubicBezTo>
                        <a:cubicBezTo>
                          <a:pt x="8792" y="40565"/>
                          <a:pt x="1557" y="38917"/>
                          <a:pt x="0" y="33514"/>
                        </a:cubicBezTo>
                        <a:cubicBezTo>
                          <a:pt x="6411" y="26965"/>
                          <a:pt x="10990" y="18540"/>
                          <a:pt x="12959" y="9565"/>
                        </a:cubicBezTo>
                        <a:cubicBezTo>
                          <a:pt x="13463" y="7367"/>
                          <a:pt x="13829" y="5031"/>
                          <a:pt x="15203" y="3200"/>
                        </a:cubicBezTo>
                        <a:cubicBezTo>
                          <a:pt x="18408" y="-1105"/>
                          <a:pt x="25002" y="-235"/>
                          <a:pt x="30222" y="1047"/>
                        </a:cubicBezTo>
                        <a:cubicBezTo>
                          <a:pt x="55545" y="7321"/>
                          <a:pt x="80913" y="13594"/>
                          <a:pt x="106236" y="19868"/>
                        </a:cubicBezTo>
                        <a:cubicBezTo>
                          <a:pt x="118829" y="22981"/>
                          <a:pt x="131742" y="26233"/>
                          <a:pt x="142595" y="33376"/>
                        </a:cubicBezTo>
                        <a:cubicBezTo>
                          <a:pt x="159400" y="44458"/>
                          <a:pt x="171580" y="63598"/>
                          <a:pt x="184082" y="78984"/>
                        </a:cubicBezTo>
                        <a:cubicBezTo>
                          <a:pt x="176297" y="83655"/>
                          <a:pt x="133528" y="50914"/>
                          <a:pt x="121851" y="46015"/>
                        </a:cubicBezTo>
                        <a:cubicBezTo>
                          <a:pt x="98039" y="36124"/>
                          <a:pt x="72488" y="30354"/>
                          <a:pt x="46753" y="29392"/>
                        </a:cubicBezTo>
                        <a:close/>
                      </a:path>
                    </a:pathLst>
                  </a:custGeom>
                  <a:solidFill>
                    <a:srgbClr val="7C898C"/>
                  </a:solidFill>
                  <a:ln w="4577" cap="flat">
                    <a:noFill/>
                    <a:prstDash val="solid"/>
                    <a:miter/>
                  </a:ln>
                </p:spPr>
                <p:txBody>
                  <a:bodyPr rtlCol="0" anchor="ctr"/>
                  <a:lstStyle/>
                  <a:p>
                    <a:endParaRPr lang="th-TH"/>
                  </a:p>
                </p:txBody>
              </p:sp>
              <p:sp>
                <p:nvSpPr>
                  <p:cNvPr id="4546" name="Freeform: Shape 4545">
                    <a:extLst>
                      <a:ext uri="{FF2B5EF4-FFF2-40B4-BE49-F238E27FC236}">
                        <a16:creationId xmlns:a16="http://schemas.microsoft.com/office/drawing/2014/main" id="{C2131AFB-B8F5-4099-962D-46BC14E8BFDE}"/>
                      </a:ext>
                    </a:extLst>
                  </p:cNvPr>
                  <p:cNvSpPr/>
                  <p:nvPr/>
                </p:nvSpPr>
                <p:spPr>
                  <a:xfrm>
                    <a:off x="7053092" y="-80249"/>
                    <a:ext cx="195620" cy="87620"/>
                  </a:xfrm>
                  <a:custGeom>
                    <a:avLst/>
                    <a:gdLst>
                      <a:gd name="connsiteX0" fmla="*/ 133345 w 195620"/>
                      <a:gd name="connsiteY0" fmla="*/ 43752 h 87620"/>
                      <a:gd name="connsiteX1" fmla="*/ 52202 w 195620"/>
                      <a:gd name="connsiteY1" fmla="*/ 25756 h 87620"/>
                      <a:gd name="connsiteX2" fmla="*/ 20652 w 195620"/>
                      <a:gd name="connsiteY2" fmla="*/ 33495 h 87620"/>
                      <a:gd name="connsiteX3" fmla="*/ 15706 w 195620"/>
                      <a:gd name="connsiteY3" fmla="*/ 45401 h 87620"/>
                      <a:gd name="connsiteX4" fmla="*/ 5037 w 195620"/>
                      <a:gd name="connsiteY4" fmla="*/ 49934 h 87620"/>
                      <a:gd name="connsiteX5" fmla="*/ 17034 w 195620"/>
                      <a:gd name="connsiteY5" fmla="*/ 34823 h 87620"/>
                      <a:gd name="connsiteX6" fmla="*/ 0 w 195620"/>
                      <a:gd name="connsiteY6" fmla="*/ 14171 h 87620"/>
                      <a:gd name="connsiteX7" fmla="*/ 13051 w 195620"/>
                      <a:gd name="connsiteY7" fmla="*/ 8676 h 87620"/>
                      <a:gd name="connsiteX8" fmla="*/ 9250 w 195620"/>
                      <a:gd name="connsiteY8" fmla="*/ 2219 h 87620"/>
                      <a:gd name="connsiteX9" fmla="*/ 19736 w 195620"/>
                      <a:gd name="connsiteY9" fmla="*/ 708 h 87620"/>
                      <a:gd name="connsiteX10" fmla="*/ 174603 w 195620"/>
                      <a:gd name="connsiteY10" fmla="*/ 37982 h 87620"/>
                      <a:gd name="connsiteX11" fmla="*/ 195621 w 195620"/>
                      <a:gd name="connsiteY11" fmla="*/ 87620 h 87620"/>
                      <a:gd name="connsiteX12" fmla="*/ 133345 w 195620"/>
                      <a:gd name="connsiteY12" fmla="*/ 43752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20" h="87620">
                        <a:moveTo>
                          <a:pt x="133345" y="43752"/>
                        </a:moveTo>
                        <a:cubicBezTo>
                          <a:pt x="107472" y="33678"/>
                          <a:pt x="79723" y="29694"/>
                          <a:pt x="52202" y="25756"/>
                        </a:cubicBezTo>
                        <a:cubicBezTo>
                          <a:pt x="40800" y="24107"/>
                          <a:pt x="26696" y="23695"/>
                          <a:pt x="20652" y="33495"/>
                        </a:cubicBezTo>
                        <a:cubicBezTo>
                          <a:pt x="18362" y="37158"/>
                          <a:pt x="17813" y="41646"/>
                          <a:pt x="15706" y="45401"/>
                        </a:cubicBezTo>
                        <a:cubicBezTo>
                          <a:pt x="13600" y="49155"/>
                          <a:pt x="8746" y="52178"/>
                          <a:pt x="5037" y="49934"/>
                        </a:cubicBezTo>
                        <a:cubicBezTo>
                          <a:pt x="10074" y="45858"/>
                          <a:pt x="14195" y="40684"/>
                          <a:pt x="17034" y="34823"/>
                        </a:cubicBezTo>
                        <a:cubicBezTo>
                          <a:pt x="11356" y="27954"/>
                          <a:pt x="5678" y="21039"/>
                          <a:pt x="0" y="14171"/>
                        </a:cubicBezTo>
                        <a:cubicBezTo>
                          <a:pt x="4350" y="12339"/>
                          <a:pt x="8700" y="10507"/>
                          <a:pt x="13051" y="8676"/>
                        </a:cubicBezTo>
                        <a:cubicBezTo>
                          <a:pt x="11768" y="6524"/>
                          <a:pt x="10486" y="4371"/>
                          <a:pt x="9250" y="2219"/>
                        </a:cubicBezTo>
                        <a:cubicBezTo>
                          <a:pt x="11539" y="-757"/>
                          <a:pt x="16119" y="-162"/>
                          <a:pt x="19736" y="708"/>
                        </a:cubicBezTo>
                        <a:cubicBezTo>
                          <a:pt x="71343" y="13118"/>
                          <a:pt x="122996" y="25573"/>
                          <a:pt x="174603" y="37982"/>
                        </a:cubicBezTo>
                        <a:cubicBezTo>
                          <a:pt x="176388" y="56390"/>
                          <a:pt x="184036" y="73333"/>
                          <a:pt x="195621" y="87620"/>
                        </a:cubicBezTo>
                        <a:cubicBezTo>
                          <a:pt x="173595" y="74112"/>
                          <a:pt x="159354" y="53872"/>
                          <a:pt x="133345" y="43752"/>
                        </a:cubicBezTo>
                        <a:close/>
                      </a:path>
                    </a:pathLst>
                  </a:custGeom>
                  <a:solidFill>
                    <a:srgbClr val="577375"/>
                  </a:solidFill>
                  <a:ln w="4577" cap="flat">
                    <a:noFill/>
                    <a:prstDash val="solid"/>
                    <a:miter/>
                  </a:ln>
                </p:spPr>
                <p:txBody>
                  <a:bodyPr rtlCol="0" anchor="ctr"/>
                  <a:lstStyle/>
                  <a:p>
                    <a:endParaRPr lang="th-TH"/>
                  </a:p>
                </p:txBody>
              </p:sp>
              <p:sp>
                <p:nvSpPr>
                  <p:cNvPr id="4547" name="Freeform: Shape 4546">
                    <a:extLst>
                      <a:ext uri="{FF2B5EF4-FFF2-40B4-BE49-F238E27FC236}">
                        <a16:creationId xmlns:a16="http://schemas.microsoft.com/office/drawing/2014/main" id="{9569D852-88A9-49D6-A7E1-DDEA3A6CB48E}"/>
                      </a:ext>
                    </a:extLst>
                  </p:cNvPr>
                  <p:cNvSpPr/>
                  <p:nvPr/>
                </p:nvSpPr>
                <p:spPr>
                  <a:xfrm>
                    <a:off x="7187639" y="-183470"/>
                    <a:ext cx="62000" cy="106223"/>
                  </a:xfrm>
                  <a:custGeom>
                    <a:avLst/>
                    <a:gdLst>
                      <a:gd name="connsiteX0" fmla="*/ 33 w 62000"/>
                      <a:gd name="connsiteY0" fmla="*/ 102236 h 106223"/>
                      <a:gd name="connsiteX1" fmla="*/ 20548 w 62000"/>
                      <a:gd name="connsiteY1" fmla="*/ 84240 h 106223"/>
                      <a:gd name="connsiteX2" fmla="*/ 15236 w 62000"/>
                      <a:gd name="connsiteY2" fmla="*/ 52552 h 106223"/>
                      <a:gd name="connsiteX3" fmla="*/ 18808 w 62000"/>
                      <a:gd name="connsiteY3" fmla="*/ 46416 h 106223"/>
                      <a:gd name="connsiteX4" fmla="*/ 28882 w 62000"/>
                      <a:gd name="connsiteY4" fmla="*/ 48751 h 106223"/>
                      <a:gd name="connsiteX5" fmla="*/ 42207 w 62000"/>
                      <a:gd name="connsiteY5" fmla="*/ 40417 h 106223"/>
                      <a:gd name="connsiteX6" fmla="*/ 42070 w 62000"/>
                      <a:gd name="connsiteY6" fmla="*/ 31305 h 106223"/>
                      <a:gd name="connsiteX7" fmla="*/ 46970 w 62000"/>
                      <a:gd name="connsiteY7" fmla="*/ 24482 h 106223"/>
                      <a:gd name="connsiteX8" fmla="*/ 38956 w 62000"/>
                      <a:gd name="connsiteY8" fmla="*/ 16972 h 106223"/>
                      <a:gd name="connsiteX9" fmla="*/ 15603 w 62000"/>
                      <a:gd name="connsiteY9" fmla="*/ 29 h 106223"/>
                      <a:gd name="connsiteX10" fmla="*/ 58692 w 62000"/>
                      <a:gd name="connsiteY10" fmla="*/ 27550 h 106223"/>
                      <a:gd name="connsiteX11" fmla="*/ 48114 w 62000"/>
                      <a:gd name="connsiteY11" fmla="*/ 77554 h 106223"/>
                      <a:gd name="connsiteX12" fmla="*/ 36346 w 62000"/>
                      <a:gd name="connsiteY12" fmla="*/ 67572 h 106223"/>
                      <a:gd name="connsiteX13" fmla="*/ 31172 w 62000"/>
                      <a:gd name="connsiteY13" fmla="*/ 67846 h 106223"/>
                      <a:gd name="connsiteX14" fmla="*/ 30439 w 62000"/>
                      <a:gd name="connsiteY14" fmla="*/ 70365 h 106223"/>
                      <a:gd name="connsiteX15" fmla="*/ 26684 w 62000"/>
                      <a:gd name="connsiteY15" fmla="*/ 97977 h 106223"/>
                      <a:gd name="connsiteX16" fmla="*/ 12901 w 62000"/>
                      <a:gd name="connsiteY16" fmla="*/ 106219 h 106223"/>
                      <a:gd name="connsiteX17" fmla="*/ 33 w 62000"/>
                      <a:gd name="connsiteY17" fmla="*/ 102236 h 10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000" h="106223">
                        <a:moveTo>
                          <a:pt x="33" y="102236"/>
                        </a:moveTo>
                        <a:cubicBezTo>
                          <a:pt x="8688" y="98435"/>
                          <a:pt x="18350" y="93444"/>
                          <a:pt x="20548" y="84240"/>
                        </a:cubicBezTo>
                        <a:cubicBezTo>
                          <a:pt x="23021" y="73708"/>
                          <a:pt x="14137" y="63313"/>
                          <a:pt x="15236" y="52552"/>
                        </a:cubicBezTo>
                        <a:cubicBezTo>
                          <a:pt x="15511" y="50079"/>
                          <a:pt x="16518" y="47378"/>
                          <a:pt x="18808" y="46416"/>
                        </a:cubicBezTo>
                        <a:cubicBezTo>
                          <a:pt x="22059" y="44996"/>
                          <a:pt x="25493" y="47744"/>
                          <a:pt x="28882" y="48751"/>
                        </a:cubicBezTo>
                        <a:cubicBezTo>
                          <a:pt x="34560" y="50446"/>
                          <a:pt x="41246" y="46233"/>
                          <a:pt x="42207" y="40417"/>
                        </a:cubicBezTo>
                        <a:cubicBezTo>
                          <a:pt x="42711" y="37395"/>
                          <a:pt x="41887" y="34327"/>
                          <a:pt x="42070" y="31305"/>
                        </a:cubicBezTo>
                        <a:cubicBezTo>
                          <a:pt x="42253" y="28237"/>
                          <a:pt x="43947" y="24848"/>
                          <a:pt x="46970" y="24482"/>
                        </a:cubicBezTo>
                        <a:cubicBezTo>
                          <a:pt x="46512" y="20681"/>
                          <a:pt x="42390" y="18621"/>
                          <a:pt x="38956" y="16972"/>
                        </a:cubicBezTo>
                        <a:cubicBezTo>
                          <a:pt x="30256" y="12805"/>
                          <a:pt x="22288" y="7035"/>
                          <a:pt x="15603" y="29"/>
                        </a:cubicBezTo>
                        <a:cubicBezTo>
                          <a:pt x="33690" y="-658"/>
                          <a:pt x="51686" y="10836"/>
                          <a:pt x="58692" y="27550"/>
                        </a:cubicBezTo>
                        <a:cubicBezTo>
                          <a:pt x="65698" y="44264"/>
                          <a:pt x="61302" y="65099"/>
                          <a:pt x="48114" y="77554"/>
                        </a:cubicBezTo>
                        <a:cubicBezTo>
                          <a:pt x="45275" y="73158"/>
                          <a:pt x="41108" y="69678"/>
                          <a:pt x="36346" y="67572"/>
                        </a:cubicBezTo>
                        <a:cubicBezTo>
                          <a:pt x="34652" y="66839"/>
                          <a:pt x="32362" y="66381"/>
                          <a:pt x="31172" y="67846"/>
                        </a:cubicBezTo>
                        <a:cubicBezTo>
                          <a:pt x="30622" y="68533"/>
                          <a:pt x="30485" y="69495"/>
                          <a:pt x="30439" y="70365"/>
                        </a:cubicBezTo>
                        <a:cubicBezTo>
                          <a:pt x="29844" y="81446"/>
                          <a:pt x="34011" y="88819"/>
                          <a:pt x="26684" y="97977"/>
                        </a:cubicBezTo>
                        <a:cubicBezTo>
                          <a:pt x="23708" y="101686"/>
                          <a:pt x="17800" y="105716"/>
                          <a:pt x="12901" y="106219"/>
                        </a:cubicBezTo>
                        <a:cubicBezTo>
                          <a:pt x="10840" y="106357"/>
                          <a:pt x="-699" y="102556"/>
                          <a:pt x="33" y="102236"/>
                        </a:cubicBezTo>
                        <a:close/>
                      </a:path>
                    </a:pathLst>
                  </a:custGeom>
                  <a:solidFill>
                    <a:srgbClr val="536161"/>
                  </a:solidFill>
                  <a:ln w="4577" cap="flat">
                    <a:noFill/>
                    <a:prstDash val="solid"/>
                    <a:miter/>
                  </a:ln>
                </p:spPr>
                <p:txBody>
                  <a:bodyPr rtlCol="0" anchor="ctr"/>
                  <a:lstStyle/>
                  <a:p>
                    <a:endParaRPr lang="th-TH"/>
                  </a:p>
                </p:txBody>
              </p:sp>
              <p:sp>
                <p:nvSpPr>
                  <p:cNvPr id="4548" name="Freeform: Shape 4547">
                    <a:extLst>
                      <a:ext uri="{FF2B5EF4-FFF2-40B4-BE49-F238E27FC236}">
                        <a16:creationId xmlns:a16="http://schemas.microsoft.com/office/drawing/2014/main" id="{B2B780DD-F8C6-4086-B25D-794ACB53D788}"/>
                      </a:ext>
                    </a:extLst>
                  </p:cNvPr>
                  <p:cNvSpPr/>
                  <p:nvPr/>
                </p:nvSpPr>
                <p:spPr>
                  <a:xfrm>
                    <a:off x="7150305" y="-190887"/>
                    <a:ext cx="88649" cy="116942"/>
                  </a:xfrm>
                  <a:custGeom>
                    <a:avLst/>
                    <a:gdLst>
                      <a:gd name="connsiteX0" fmla="*/ 64934 w 88649"/>
                      <a:gd name="connsiteY0" fmla="*/ 87901 h 116942"/>
                      <a:gd name="connsiteX1" fmla="*/ 64751 w 88649"/>
                      <a:gd name="connsiteY1" fmla="*/ 75491 h 116942"/>
                      <a:gd name="connsiteX2" fmla="*/ 62507 w 88649"/>
                      <a:gd name="connsiteY2" fmla="*/ 60609 h 116942"/>
                      <a:gd name="connsiteX3" fmla="*/ 79816 w 88649"/>
                      <a:gd name="connsiteY3" fmla="*/ 61891 h 116942"/>
                      <a:gd name="connsiteX4" fmla="*/ 86776 w 88649"/>
                      <a:gd name="connsiteY4" fmla="*/ 52687 h 116942"/>
                      <a:gd name="connsiteX5" fmla="*/ 86502 w 88649"/>
                      <a:gd name="connsiteY5" fmla="*/ 27593 h 116942"/>
                      <a:gd name="connsiteX6" fmla="*/ 66445 w 88649"/>
                      <a:gd name="connsiteY6" fmla="*/ 7903 h 116942"/>
                      <a:gd name="connsiteX7" fmla="*/ 38787 w 88649"/>
                      <a:gd name="connsiteY7" fmla="*/ 210 h 116942"/>
                      <a:gd name="connsiteX8" fmla="*/ 32697 w 88649"/>
                      <a:gd name="connsiteY8" fmla="*/ 2042 h 116942"/>
                      <a:gd name="connsiteX9" fmla="*/ 33567 w 88649"/>
                      <a:gd name="connsiteY9" fmla="*/ 5522 h 116942"/>
                      <a:gd name="connsiteX10" fmla="*/ 65071 w 88649"/>
                      <a:gd name="connsiteY10" fmla="*/ 35424 h 116942"/>
                      <a:gd name="connsiteX11" fmla="*/ 66537 w 88649"/>
                      <a:gd name="connsiteY11" fmla="*/ 40644 h 116942"/>
                      <a:gd name="connsiteX12" fmla="*/ 57836 w 88649"/>
                      <a:gd name="connsiteY12" fmla="*/ 39866 h 116942"/>
                      <a:gd name="connsiteX13" fmla="*/ 50006 w 88649"/>
                      <a:gd name="connsiteY13" fmla="*/ 41194 h 116942"/>
                      <a:gd name="connsiteX14" fmla="*/ 53578 w 88649"/>
                      <a:gd name="connsiteY14" fmla="*/ 46002 h 116942"/>
                      <a:gd name="connsiteX15" fmla="*/ 50968 w 88649"/>
                      <a:gd name="connsiteY15" fmla="*/ 51405 h 116942"/>
                      <a:gd name="connsiteX16" fmla="*/ 44557 w 88649"/>
                      <a:gd name="connsiteY16" fmla="*/ 50214 h 116942"/>
                      <a:gd name="connsiteX17" fmla="*/ 49685 w 88649"/>
                      <a:gd name="connsiteY17" fmla="*/ 69035 h 116942"/>
                      <a:gd name="connsiteX18" fmla="*/ 50281 w 88649"/>
                      <a:gd name="connsiteY18" fmla="*/ 74209 h 116942"/>
                      <a:gd name="connsiteX19" fmla="*/ 47625 w 88649"/>
                      <a:gd name="connsiteY19" fmla="*/ 79109 h 116942"/>
                      <a:gd name="connsiteX20" fmla="*/ 25966 w 88649"/>
                      <a:gd name="connsiteY20" fmla="*/ 102096 h 116942"/>
                      <a:gd name="connsiteX21" fmla="*/ 23172 w 88649"/>
                      <a:gd name="connsiteY21" fmla="*/ 103516 h 116942"/>
                      <a:gd name="connsiteX22" fmla="*/ 20700 w 88649"/>
                      <a:gd name="connsiteY22" fmla="*/ 102096 h 116942"/>
                      <a:gd name="connsiteX23" fmla="*/ 2612 w 88649"/>
                      <a:gd name="connsiteY23" fmla="*/ 53053 h 116942"/>
                      <a:gd name="connsiteX24" fmla="*/ 2 w 88649"/>
                      <a:gd name="connsiteY24" fmla="*/ 87305 h 116942"/>
                      <a:gd name="connsiteX25" fmla="*/ 3299 w 88649"/>
                      <a:gd name="connsiteY25" fmla="*/ 105164 h 116942"/>
                      <a:gd name="connsiteX26" fmla="*/ 64934 w 88649"/>
                      <a:gd name="connsiteY26" fmla="*/ 87901 h 11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649" h="116942">
                        <a:moveTo>
                          <a:pt x="64934" y="87901"/>
                        </a:moveTo>
                        <a:cubicBezTo>
                          <a:pt x="65941" y="83825"/>
                          <a:pt x="66170" y="79429"/>
                          <a:pt x="64751" y="75491"/>
                        </a:cubicBezTo>
                        <a:cubicBezTo>
                          <a:pt x="62873" y="70408"/>
                          <a:pt x="58523" y="64227"/>
                          <a:pt x="62507" y="60609"/>
                        </a:cubicBezTo>
                        <a:cubicBezTo>
                          <a:pt x="66949" y="56534"/>
                          <a:pt x="73955" y="63357"/>
                          <a:pt x="79816" y="61891"/>
                        </a:cubicBezTo>
                        <a:cubicBezTo>
                          <a:pt x="83708" y="60884"/>
                          <a:pt x="85678" y="56579"/>
                          <a:pt x="86776" y="52687"/>
                        </a:cubicBezTo>
                        <a:cubicBezTo>
                          <a:pt x="89020" y="44491"/>
                          <a:pt x="89616" y="35515"/>
                          <a:pt x="86502" y="27593"/>
                        </a:cubicBezTo>
                        <a:cubicBezTo>
                          <a:pt x="82976" y="18664"/>
                          <a:pt x="75100" y="11979"/>
                          <a:pt x="66445" y="7903"/>
                        </a:cubicBezTo>
                        <a:cubicBezTo>
                          <a:pt x="57745" y="3828"/>
                          <a:pt x="48220" y="1996"/>
                          <a:pt x="38787" y="210"/>
                        </a:cubicBezTo>
                        <a:cubicBezTo>
                          <a:pt x="36497" y="-202"/>
                          <a:pt x="33384" y="-202"/>
                          <a:pt x="32697" y="2042"/>
                        </a:cubicBezTo>
                        <a:cubicBezTo>
                          <a:pt x="32331" y="3232"/>
                          <a:pt x="32926" y="4469"/>
                          <a:pt x="33567" y="5522"/>
                        </a:cubicBezTo>
                        <a:cubicBezTo>
                          <a:pt x="41077" y="17977"/>
                          <a:pt x="56050" y="24022"/>
                          <a:pt x="65071" y="35424"/>
                        </a:cubicBezTo>
                        <a:cubicBezTo>
                          <a:pt x="66262" y="36935"/>
                          <a:pt x="67361" y="38950"/>
                          <a:pt x="66537" y="40644"/>
                        </a:cubicBezTo>
                        <a:cubicBezTo>
                          <a:pt x="65071" y="43620"/>
                          <a:pt x="60584" y="41743"/>
                          <a:pt x="57836" y="39866"/>
                        </a:cubicBezTo>
                        <a:cubicBezTo>
                          <a:pt x="55089" y="37988"/>
                          <a:pt x="49731" y="37897"/>
                          <a:pt x="50006" y="41194"/>
                        </a:cubicBezTo>
                        <a:cubicBezTo>
                          <a:pt x="50189" y="43208"/>
                          <a:pt x="52708" y="44170"/>
                          <a:pt x="53578" y="46002"/>
                        </a:cubicBezTo>
                        <a:cubicBezTo>
                          <a:pt x="54585" y="48016"/>
                          <a:pt x="53074" y="50627"/>
                          <a:pt x="50968" y="51405"/>
                        </a:cubicBezTo>
                        <a:cubicBezTo>
                          <a:pt x="48861" y="52183"/>
                          <a:pt x="46434" y="51451"/>
                          <a:pt x="44557" y="50214"/>
                        </a:cubicBezTo>
                        <a:cubicBezTo>
                          <a:pt x="46251" y="56488"/>
                          <a:pt x="47991" y="62761"/>
                          <a:pt x="49685" y="69035"/>
                        </a:cubicBezTo>
                        <a:cubicBezTo>
                          <a:pt x="50143" y="70729"/>
                          <a:pt x="50601" y="72469"/>
                          <a:pt x="50281" y="74209"/>
                        </a:cubicBezTo>
                        <a:cubicBezTo>
                          <a:pt x="49960" y="76041"/>
                          <a:pt x="48770" y="77643"/>
                          <a:pt x="47625" y="79109"/>
                        </a:cubicBezTo>
                        <a:cubicBezTo>
                          <a:pt x="41122" y="87397"/>
                          <a:pt x="33842" y="95090"/>
                          <a:pt x="25966" y="102096"/>
                        </a:cubicBezTo>
                        <a:cubicBezTo>
                          <a:pt x="25187" y="102783"/>
                          <a:pt x="24271" y="103561"/>
                          <a:pt x="23172" y="103516"/>
                        </a:cubicBezTo>
                        <a:cubicBezTo>
                          <a:pt x="22211" y="103470"/>
                          <a:pt x="21386" y="102783"/>
                          <a:pt x="20700" y="102096"/>
                        </a:cubicBezTo>
                        <a:cubicBezTo>
                          <a:pt x="7924" y="89732"/>
                          <a:pt x="4901" y="70683"/>
                          <a:pt x="2612" y="53053"/>
                        </a:cubicBezTo>
                        <a:cubicBezTo>
                          <a:pt x="826" y="64364"/>
                          <a:pt x="-44" y="75858"/>
                          <a:pt x="2" y="87305"/>
                        </a:cubicBezTo>
                        <a:cubicBezTo>
                          <a:pt x="48" y="93441"/>
                          <a:pt x="414" y="99761"/>
                          <a:pt x="3299" y="105164"/>
                        </a:cubicBezTo>
                        <a:cubicBezTo>
                          <a:pt x="17036" y="130807"/>
                          <a:pt x="59622" y="109743"/>
                          <a:pt x="64934" y="87901"/>
                        </a:cubicBezTo>
                        <a:close/>
                      </a:path>
                    </a:pathLst>
                  </a:custGeom>
                  <a:solidFill>
                    <a:srgbClr val="577375"/>
                  </a:solidFill>
                  <a:ln w="4577" cap="flat">
                    <a:noFill/>
                    <a:prstDash val="solid"/>
                    <a:miter/>
                  </a:ln>
                </p:spPr>
                <p:txBody>
                  <a:bodyPr rtlCol="0" anchor="ctr"/>
                  <a:lstStyle/>
                  <a:p>
                    <a:endParaRPr lang="th-TH"/>
                  </a:p>
                </p:txBody>
              </p:sp>
              <p:sp>
                <p:nvSpPr>
                  <p:cNvPr id="4549" name="Freeform: Shape 4548">
                    <a:extLst>
                      <a:ext uri="{FF2B5EF4-FFF2-40B4-BE49-F238E27FC236}">
                        <a16:creationId xmlns:a16="http://schemas.microsoft.com/office/drawing/2014/main" id="{7D595298-A947-45E5-91AB-5C3E2A6A0347}"/>
                      </a:ext>
                    </a:extLst>
                  </p:cNvPr>
                  <p:cNvSpPr/>
                  <p:nvPr/>
                </p:nvSpPr>
                <p:spPr>
                  <a:xfrm>
                    <a:off x="7146603" y="-184719"/>
                    <a:ext cx="78392" cy="107142"/>
                  </a:xfrm>
                  <a:custGeom>
                    <a:avLst/>
                    <a:gdLst>
                      <a:gd name="connsiteX0" fmla="*/ 60531 w 78392"/>
                      <a:gd name="connsiteY0" fmla="*/ 52336 h 107142"/>
                      <a:gd name="connsiteX1" fmla="*/ 59753 w 78392"/>
                      <a:gd name="connsiteY1" fmla="*/ 46703 h 107142"/>
                      <a:gd name="connsiteX2" fmla="*/ 62866 w 78392"/>
                      <a:gd name="connsiteY2" fmla="*/ 44643 h 107142"/>
                      <a:gd name="connsiteX3" fmla="*/ 73627 w 78392"/>
                      <a:gd name="connsiteY3" fmla="*/ 38415 h 107142"/>
                      <a:gd name="connsiteX4" fmla="*/ 78390 w 78392"/>
                      <a:gd name="connsiteY4" fmla="*/ 30722 h 107142"/>
                      <a:gd name="connsiteX5" fmla="*/ 76237 w 78392"/>
                      <a:gd name="connsiteY5" fmla="*/ 25365 h 107142"/>
                      <a:gd name="connsiteX6" fmla="*/ 53937 w 78392"/>
                      <a:gd name="connsiteY6" fmla="*/ 3842 h 107142"/>
                      <a:gd name="connsiteX7" fmla="*/ 45328 w 78392"/>
                      <a:gd name="connsiteY7" fmla="*/ 225 h 107142"/>
                      <a:gd name="connsiteX8" fmla="*/ 22066 w 78392"/>
                      <a:gd name="connsiteY8" fmla="*/ 11398 h 107142"/>
                      <a:gd name="connsiteX9" fmla="*/ 10618 w 78392"/>
                      <a:gd name="connsiteY9" fmla="*/ 25319 h 107142"/>
                      <a:gd name="connsiteX10" fmla="*/ 15976 w 78392"/>
                      <a:gd name="connsiteY10" fmla="*/ 105866 h 107142"/>
                      <a:gd name="connsiteX11" fmla="*/ 60531 w 78392"/>
                      <a:gd name="connsiteY11" fmla="*/ 52336 h 10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392" h="107142">
                        <a:moveTo>
                          <a:pt x="60531" y="52336"/>
                        </a:moveTo>
                        <a:cubicBezTo>
                          <a:pt x="59798" y="50504"/>
                          <a:pt x="58745" y="48398"/>
                          <a:pt x="59753" y="46703"/>
                        </a:cubicBezTo>
                        <a:cubicBezTo>
                          <a:pt x="60394" y="45604"/>
                          <a:pt x="61722" y="45101"/>
                          <a:pt x="62866" y="44643"/>
                        </a:cubicBezTo>
                        <a:cubicBezTo>
                          <a:pt x="66759" y="43086"/>
                          <a:pt x="70376" y="40979"/>
                          <a:pt x="73627" y="38415"/>
                        </a:cubicBezTo>
                        <a:cubicBezTo>
                          <a:pt x="76100" y="36446"/>
                          <a:pt x="78481" y="33836"/>
                          <a:pt x="78390" y="30722"/>
                        </a:cubicBezTo>
                        <a:cubicBezTo>
                          <a:pt x="78344" y="28753"/>
                          <a:pt x="77291" y="27013"/>
                          <a:pt x="76237" y="25365"/>
                        </a:cubicBezTo>
                        <a:cubicBezTo>
                          <a:pt x="70514" y="16664"/>
                          <a:pt x="62820" y="9246"/>
                          <a:pt x="53937" y="3842"/>
                        </a:cubicBezTo>
                        <a:cubicBezTo>
                          <a:pt x="51281" y="2194"/>
                          <a:pt x="48442" y="729"/>
                          <a:pt x="45328" y="225"/>
                        </a:cubicBezTo>
                        <a:cubicBezTo>
                          <a:pt x="36490" y="-1286"/>
                          <a:pt x="28385" y="5079"/>
                          <a:pt x="22066" y="11398"/>
                        </a:cubicBezTo>
                        <a:cubicBezTo>
                          <a:pt x="17808" y="15657"/>
                          <a:pt x="13732" y="20144"/>
                          <a:pt x="10618" y="25319"/>
                        </a:cubicBezTo>
                        <a:cubicBezTo>
                          <a:pt x="269" y="42536"/>
                          <a:pt x="-9026" y="96570"/>
                          <a:pt x="15976" y="105866"/>
                        </a:cubicBezTo>
                        <a:cubicBezTo>
                          <a:pt x="40429" y="114932"/>
                          <a:pt x="69140" y="73445"/>
                          <a:pt x="60531" y="52336"/>
                        </a:cubicBezTo>
                        <a:close/>
                      </a:path>
                    </a:pathLst>
                  </a:custGeom>
                  <a:solidFill>
                    <a:srgbClr val="7C9093"/>
                  </a:solidFill>
                  <a:ln w="4577" cap="flat">
                    <a:noFill/>
                    <a:prstDash val="solid"/>
                    <a:miter/>
                  </a:ln>
                </p:spPr>
                <p:txBody>
                  <a:bodyPr rtlCol="0" anchor="ctr"/>
                  <a:lstStyle/>
                  <a:p>
                    <a:endParaRPr lang="th-TH"/>
                  </a:p>
                </p:txBody>
              </p:sp>
              <p:sp>
                <p:nvSpPr>
                  <p:cNvPr id="4550" name="Freeform: Shape 4549">
                    <a:extLst>
                      <a:ext uri="{FF2B5EF4-FFF2-40B4-BE49-F238E27FC236}">
                        <a16:creationId xmlns:a16="http://schemas.microsoft.com/office/drawing/2014/main" id="{D88A3E52-C8A3-4D29-8B04-4CD12C56085E}"/>
                      </a:ext>
                    </a:extLst>
                  </p:cNvPr>
                  <p:cNvSpPr/>
                  <p:nvPr/>
                </p:nvSpPr>
                <p:spPr>
                  <a:xfrm>
                    <a:off x="7150227" y="-171261"/>
                    <a:ext cx="61990" cy="87095"/>
                  </a:xfrm>
                  <a:custGeom>
                    <a:avLst/>
                    <a:gdLst>
                      <a:gd name="connsiteX0" fmla="*/ 17298 w 61990"/>
                      <a:gd name="connsiteY0" fmla="*/ 87095 h 87095"/>
                      <a:gd name="connsiteX1" fmla="*/ 3560 w 61990"/>
                      <a:gd name="connsiteY1" fmla="*/ 41166 h 87095"/>
                      <a:gd name="connsiteX2" fmla="*/ 21648 w 61990"/>
                      <a:gd name="connsiteY2" fmla="*/ 65161 h 87095"/>
                      <a:gd name="connsiteX3" fmla="*/ 31127 w 61990"/>
                      <a:gd name="connsiteY3" fmla="*/ 69282 h 87095"/>
                      <a:gd name="connsiteX4" fmla="*/ 14092 w 61990"/>
                      <a:gd name="connsiteY4" fmla="*/ 45196 h 87095"/>
                      <a:gd name="connsiteX5" fmla="*/ 43719 w 61990"/>
                      <a:gd name="connsiteY5" fmla="*/ 60582 h 87095"/>
                      <a:gd name="connsiteX6" fmla="*/ 46421 w 61990"/>
                      <a:gd name="connsiteY6" fmla="*/ 61040 h 87095"/>
                      <a:gd name="connsiteX7" fmla="*/ 47429 w 61990"/>
                      <a:gd name="connsiteY7" fmla="*/ 56278 h 87095"/>
                      <a:gd name="connsiteX8" fmla="*/ 42575 w 61990"/>
                      <a:gd name="connsiteY8" fmla="*/ 53484 h 87095"/>
                      <a:gd name="connsiteX9" fmla="*/ 15191 w 61990"/>
                      <a:gd name="connsiteY9" fmla="*/ 34939 h 87095"/>
                      <a:gd name="connsiteX10" fmla="*/ 54252 w 61990"/>
                      <a:gd name="connsiteY10" fmla="*/ 49958 h 87095"/>
                      <a:gd name="connsiteX11" fmla="*/ 22747 w 61990"/>
                      <a:gd name="connsiteY11" fmla="*/ 33702 h 87095"/>
                      <a:gd name="connsiteX12" fmla="*/ 39232 w 61990"/>
                      <a:gd name="connsiteY12" fmla="*/ 29902 h 87095"/>
                      <a:gd name="connsiteX13" fmla="*/ 56862 w 61990"/>
                      <a:gd name="connsiteY13" fmla="*/ 32695 h 87095"/>
                      <a:gd name="connsiteX14" fmla="*/ 13955 w 61990"/>
                      <a:gd name="connsiteY14" fmla="*/ 28162 h 87095"/>
                      <a:gd name="connsiteX15" fmla="*/ 61990 w 61990"/>
                      <a:gd name="connsiteY15" fmla="*/ 16027 h 87095"/>
                      <a:gd name="connsiteX16" fmla="*/ 41018 w 61990"/>
                      <a:gd name="connsiteY16" fmla="*/ 9525 h 87095"/>
                      <a:gd name="connsiteX17" fmla="*/ 20778 w 61990"/>
                      <a:gd name="connsiteY17" fmla="*/ 20240 h 87095"/>
                      <a:gd name="connsiteX18" fmla="*/ 47337 w 61990"/>
                      <a:gd name="connsiteY18" fmla="*/ 6640 h 87095"/>
                      <a:gd name="connsiteX19" fmla="*/ 32226 w 61990"/>
                      <a:gd name="connsiteY19" fmla="*/ 6548 h 87095"/>
                      <a:gd name="connsiteX20" fmla="*/ 18122 w 61990"/>
                      <a:gd name="connsiteY20" fmla="*/ 15432 h 87095"/>
                      <a:gd name="connsiteX21" fmla="*/ 37812 w 61990"/>
                      <a:gd name="connsiteY21" fmla="*/ 0 h 87095"/>
                      <a:gd name="connsiteX22" fmla="*/ 17298 w 61990"/>
                      <a:gd name="connsiteY22" fmla="*/ 87095 h 8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990" h="87095">
                        <a:moveTo>
                          <a:pt x="17298" y="87095"/>
                        </a:moveTo>
                        <a:cubicBezTo>
                          <a:pt x="6537" y="74640"/>
                          <a:pt x="1408" y="57468"/>
                          <a:pt x="3560" y="41166"/>
                        </a:cubicBezTo>
                        <a:cubicBezTo>
                          <a:pt x="9605" y="49180"/>
                          <a:pt x="15604" y="57148"/>
                          <a:pt x="21648" y="65161"/>
                        </a:cubicBezTo>
                        <a:cubicBezTo>
                          <a:pt x="23983" y="68229"/>
                          <a:pt x="28059" y="71618"/>
                          <a:pt x="31127" y="69282"/>
                        </a:cubicBezTo>
                        <a:cubicBezTo>
                          <a:pt x="25678" y="61086"/>
                          <a:pt x="19999" y="53072"/>
                          <a:pt x="14092" y="45196"/>
                        </a:cubicBezTo>
                        <a:cubicBezTo>
                          <a:pt x="23434" y="51286"/>
                          <a:pt x="33371" y="56461"/>
                          <a:pt x="43719" y="60582"/>
                        </a:cubicBezTo>
                        <a:cubicBezTo>
                          <a:pt x="44589" y="60948"/>
                          <a:pt x="45551" y="61269"/>
                          <a:pt x="46421" y="61040"/>
                        </a:cubicBezTo>
                        <a:cubicBezTo>
                          <a:pt x="48253" y="60536"/>
                          <a:pt x="48573" y="57835"/>
                          <a:pt x="47429" y="56278"/>
                        </a:cubicBezTo>
                        <a:cubicBezTo>
                          <a:pt x="46284" y="54767"/>
                          <a:pt x="44361" y="54125"/>
                          <a:pt x="42575" y="53484"/>
                        </a:cubicBezTo>
                        <a:cubicBezTo>
                          <a:pt x="32088" y="49729"/>
                          <a:pt x="22564" y="43273"/>
                          <a:pt x="15191" y="34939"/>
                        </a:cubicBezTo>
                        <a:cubicBezTo>
                          <a:pt x="29570" y="33474"/>
                          <a:pt x="44498" y="39243"/>
                          <a:pt x="54252" y="49958"/>
                        </a:cubicBezTo>
                        <a:cubicBezTo>
                          <a:pt x="47291" y="40067"/>
                          <a:pt x="34515" y="36542"/>
                          <a:pt x="22747" y="33702"/>
                        </a:cubicBezTo>
                        <a:cubicBezTo>
                          <a:pt x="26090" y="28711"/>
                          <a:pt x="33371" y="28482"/>
                          <a:pt x="39232" y="29902"/>
                        </a:cubicBezTo>
                        <a:cubicBezTo>
                          <a:pt x="45093" y="31321"/>
                          <a:pt x="51000" y="33931"/>
                          <a:pt x="56862" y="32695"/>
                        </a:cubicBezTo>
                        <a:cubicBezTo>
                          <a:pt x="42987" y="28711"/>
                          <a:pt x="28379" y="27154"/>
                          <a:pt x="13955" y="28162"/>
                        </a:cubicBezTo>
                        <a:cubicBezTo>
                          <a:pt x="28196" y="19278"/>
                          <a:pt x="45231" y="14974"/>
                          <a:pt x="61990" y="16027"/>
                        </a:cubicBezTo>
                        <a:cubicBezTo>
                          <a:pt x="57228" y="9937"/>
                          <a:pt x="48573" y="8013"/>
                          <a:pt x="41018" y="9525"/>
                        </a:cubicBezTo>
                        <a:cubicBezTo>
                          <a:pt x="33462" y="11036"/>
                          <a:pt x="26822" y="15478"/>
                          <a:pt x="20778" y="20240"/>
                        </a:cubicBezTo>
                        <a:cubicBezTo>
                          <a:pt x="24075" y="9662"/>
                          <a:pt x="36851" y="3160"/>
                          <a:pt x="47337" y="6640"/>
                        </a:cubicBezTo>
                        <a:cubicBezTo>
                          <a:pt x="44132" y="2015"/>
                          <a:pt x="36851" y="3343"/>
                          <a:pt x="32226" y="6548"/>
                        </a:cubicBezTo>
                        <a:cubicBezTo>
                          <a:pt x="27601" y="9754"/>
                          <a:pt x="23663" y="14378"/>
                          <a:pt x="18122" y="15432"/>
                        </a:cubicBezTo>
                        <a:cubicBezTo>
                          <a:pt x="20686" y="6731"/>
                          <a:pt x="28883" y="595"/>
                          <a:pt x="37812" y="0"/>
                        </a:cubicBezTo>
                        <a:cubicBezTo>
                          <a:pt x="-2164" y="16119"/>
                          <a:pt x="-12787" y="52202"/>
                          <a:pt x="17298" y="87095"/>
                        </a:cubicBezTo>
                        <a:close/>
                      </a:path>
                    </a:pathLst>
                  </a:custGeom>
                  <a:solidFill>
                    <a:srgbClr val="8D9496"/>
                  </a:solidFill>
                  <a:ln w="4577" cap="flat">
                    <a:noFill/>
                    <a:prstDash val="solid"/>
                    <a:miter/>
                  </a:ln>
                </p:spPr>
                <p:txBody>
                  <a:bodyPr rtlCol="0" anchor="ctr"/>
                  <a:lstStyle/>
                  <a:p>
                    <a:endParaRPr lang="th-TH"/>
                  </a:p>
                </p:txBody>
              </p:sp>
              <p:sp>
                <p:nvSpPr>
                  <p:cNvPr id="4551" name="Freeform: Shape 4550">
                    <a:extLst>
                      <a:ext uri="{FF2B5EF4-FFF2-40B4-BE49-F238E27FC236}">
                        <a16:creationId xmlns:a16="http://schemas.microsoft.com/office/drawing/2014/main" id="{EF825A5B-7251-42F3-A4EA-240967D4CCBA}"/>
                      </a:ext>
                    </a:extLst>
                  </p:cNvPr>
                  <p:cNvSpPr/>
                  <p:nvPr/>
                </p:nvSpPr>
                <p:spPr>
                  <a:xfrm>
                    <a:off x="7247428" y="-124978"/>
                    <a:ext cx="70659" cy="107210"/>
                  </a:xfrm>
                  <a:custGeom>
                    <a:avLst/>
                    <a:gdLst>
                      <a:gd name="connsiteX0" fmla="*/ 5635 w 70659"/>
                      <a:gd name="connsiteY0" fmla="*/ 15536 h 107210"/>
                      <a:gd name="connsiteX1" fmla="*/ 1011 w 70659"/>
                      <a:gd name="connsiteY1" fmla="*/ 2897 h 107210"/>
                      <a:gd name="connsiteX2" fmla="*/ 5819 w 70659"/>
                      <a:gd name="connsiteY2" fmla="*/ 287 h 107210"/>
                      <a:gd name="connsiteX3" fmla="*/ 23723 w 70659"/>
                      <a:gd name="connsiteY3" fmla="*/ 6469 h 107210"/>
                      <a:gd name="connsiteX4" fmla="*/ 34164 w 70659"/>
                      <a:gd name="connsiteY4" fmla="*/ 23000 h 107210"/>
                      <a:gd name="connsiteX5" fmla="*/ 70659 w 70659"/>
                      <a:gd name="connsiteY5" fmla="*/ 107210 h 107210"/>
                      <a:gd name="connsiteX6" fmla="*/ 5635 w 70659"/>
                      <a:gd name="connsiteY6" fmla="*/ 15536 h 1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59" h="107210">
                        <a:moveTo>
                          <a:pt x="5635" y="15536"/>
                        </a:moveTo>
                        <a:cubicBezTo>
                          <a:pt x="2110" y="12101"/>
                          <a:pt x="-1920" y="6835"/>
                          <a:pt x="1011" y="2897"/>
                        </a:cubicBezTo>
                        <a:cubicBezTo>
                          <a:pt x="2110" y="1386"/>
                          <a:pt x="3987" y="653"/>
                          <a:pt x="5819" y="287"/>
                        </a:cubicBezTo>
                        <a:cubicBezTo>
                          <a:pt x="12275" y="-949"/>
                          <a:pt x="18961" y="1936"/>
                          <a:pt x="23723" y="6469"/>
                        </a:cubicBezTo>
                        <a:cubicBezTo>
                          <a:pt x="28440" y="11002"/>
                          <a:pt x="31508" y="17001"/>
                          <a:pt x="34164" y="23000"/>
                        </a:cubicBezTo>
                        <a:cubicBezTo>
                          <a:pt x="46344" y="50932"/>
                          <a:pt x="51061" y="82941"/>
                          <a:pt x="70659" y="107210"/>
                        </a:cubicBezTo>
                        <a:cubicBezTo>
                          <a:pt x="48450" y="76942"/>
                          <a:pt x="27844" y="45666"/>
                          <a:pt x="5635" y="15536"/>
                        </a:cubicBezTo>
                        <a:close/>
                      </a:path>
                    </a:pathLst>
                  </a:custGeom>
                  <a:solidFill>
                    <a:srgbClr val="A4A4A4"/>
                  </a:solidFill>
                  <a:ln w="4577" cap="flat">
                    <a:noFill/>
                    <a:prstDash val="solid"/>
                    <a:miter/>
                  </a:ln>
                </p:spPr>
                <p:txBody>
                  <a:bodyPr rtlCol="0" anchor="ctr"/>
                  <a:lstStyle/>
                  <a:p>
                    <a:endParaRPr lang="th-TH"/>
                  </a:p>
                </p:txBody>
              </p:sp>
              <p:sp>
                <p:nvSpPr>
                  <p:cNvPr id="4552" name="Freeform: Shape 4551">
                    <a:extLst>
                      <a:ext uri="{FF2B5EF4-FFF2-40B4-BE49-F238E27FC236}">
                        <a16:creationId xmlns:a16="http://schemas.microsoft.com/office/drawing/2014/main" id="{84E7E76D-860B-42A5-8A13-037CF21A3605}"/>
                      </a:ext>
                    </a:extLst>
                  </p:cNvPr>
                  <p:cNvSpPr/>
                  <p:nvPr/>
                </p:nvSpPr>
                <p:spPr>
                  <a:xfrm>
                    <a:off x="7245141" y="-191346"/>
                    <a:ext cx="61406" cy="159153"/>
                  </a:xfrm>
                  <a:custGeom>
                    <a:avLst/>
                    <a:gdLst>
                      <a:gd name="connsiteX0" fmla="*/ 30680 w 61406"/>
                      <a:gd name="connsiteY0" fmla="*/ 99396 h 159153"/>
                      <a:gd name="connsiteX1" fmla="*/ 10028 w 61406"/>
                      <a:gd name="connsiteY1" fmla="*/ 71005 h 159153"/>
                      <a:gd name="connsiteX2" fmla="*/ 5037 w 61406"/>
                      <a:gd name="connsiteY2" fmla="*/ 69540 h 159153"/>
                      <a:gd name="connsiteX3" fmla="*/ 9204 w 61406"/>
                      <a:gd name="connsiteY3" fmla="*/ 55986 h 159153"/>
                      <a:gd name="connsiteX4" fmla="*/ 25643 w 61406"/>
                      <a:gd name="connsiteY4" fmla="*/ 50537 h 159153"/>
                      <a:gd name="connsiteX5" fmla="*/ 31047 w 61406"/>
                      <a:gd name="connsiteY5" fmla="*/ 35151 h 159153"/>
                      <a:gd name="connsiteX6" fmla="*/ 23216 w 61406"/>
                      <a:gd name="connsiteY6" fmla="*/ 20040 h 159153"/>
                      <a:gd name="connsiteX7" fmla="*/ 0 w 61406"/>
                      <a:gd name="connsiteY7" fmla="*/ 1631 h 159153"/>
                      <a:gd name="connsiteX8" fmla="*/ 28482 w 61406"/>
                      <a:gd name="connsiteY8" fmla="*/ 13537 h 159153"/>
                      <a:gd name="connsiteX9" fmla="*/ 47257 w 61406"/>
                      <a:gd name="connsiteY9" fmla="*/ 48155 h 159153"/>
                      <a:gd name="connsiteX10" fmla="*/ 42403 w 61406"/>
                      <a:gd name="connsiteY10" fmla="*/ 71234 h 159153"/>
                      <a:gd name="connsiteX11" fmla="*/ 61406 w 61406"/>
                      <a:gd name="connsiteY11" fmla="*/ 159154 h 159153"/>
                      <a:gd name="connsiteX12" fmla="*/ 30680 w 61406"/>
                      <a:gd name="connsiteY12" fmla="*/ 99396 h 15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406" h="159153">
                        <a:moveTo>
                          <a:pt x="30680" y="99396"/>
                        </a:moveTo>
                        <a:cubicBezTo>
                          <a:pt x="26788" y="87719"/>
                          <a:pt x="21980" y="73753"/>
                          <a:pt x="10028" y="71005"/>
                        </a:cubicBezTo>
                        <a:cubicBezTo>
                          <a:pt x="8334" y="70593"/>
                          <a:pt x="6502" y="70456"/>
                          <a:pt x="5037" y="69540"/>
                        </a:cubicBezTo>
                        <a:cubicBezTo>
                          <a:pt x="137" y="66426"/>
                          <a:pt x="3846" y="58275"/>
                          <a:pt x="9204" y="55986"/>
                        </a:cubicBezTo>
                        <a:cubicBezTo>
                          <a:pt x="14516" y="53696"/>
                          <a:pt x="20927" y="53925"/>
                          <a:pt x="25643" y="50537"/>
                        </a:cubicBezTo>
                        <a:cubicBezTo>
                          <a:pt x="30268" y="47148"/>
                          <a:pt x="32008" y="40783"/>
                          <a:pt x="31047" y="35151"/>
                        </a:cubicBezTo>
                        <a:cubicBezTo>
                          <a:pt x="30085" y="29518"/>
                          <a:pt x="26880" y="24481"/>
                          <a:pt x="23216" y="20040"/>
                        </a:cubicBezTo>
                        <a:cubicBezTo>
                          <a:pt x="16851" y="12392"/>
                          <a:pt x="8884" y="6073"/>
                          <a:pt x="0" y="1631"/>
                        </a:cubicBezTo>
                        <a:cubicBezTo>
                          <a:pt x="9754" y="-3772"/>
                          <a:pt x="21018" y="5295"/>
                          <a:pt x="28482" y="13537"/>
                        </a:cubicBezTo>
                        <a:cubicBezTo>
                          <a:pt x="37503" y="23520"/>
                          <a:pt x="47028" y="34739"/>
                          <a:pt x="47257" y="48155"/>
                        </a:cubicBezTo>
                        <a:cubicBezTo>
                          <a:pt x="47394" y="56032"/>
                          <a:pt x="44280" y="63541"/>
                          <a:pt x="42403" y="71234"/>
                        </a:cubicBezTo>
                        <a:cubicBezTo>
                          <a:pt x="35122" y="101457"/>
                          <a:pt x="47806" y="132641"/>
                          <a:pt x="61406" y="159154"/>
                        </a:cubicBezTo>
                        <a:cubicBezTo>
                          <a:pt x="49455" y="139738"/>
                          <a:pt x="37915" y="121238"/>
                          <a:pt x="30680" y="99396"/>
                        </a:cubicBezTo>
                        <a:close/>
                      </a:path>
                    </a:pathLst>
                  </a:custGeom>
                  <a:solidFill>
                    <a:srgbClr val="516A6C"/>
                  </a:solidFill>
                  <a:ln w="4577" cap="flat">
                    <a:noFill/>
                    <a:prstDash val="solid"/>
                    <a:miter/>
                  </a:ln>
                </p:spPr>
                <p:txBody>
                  <a:bodyPr rtlCol="0" anchor="ctr"/>
                  <a:lstStyle/>
                  <a:p>
                    <a:endParaRPr lang="th-TH"/>
                  </a:p>
                </p:txBody>
              </p:sp>
              <p:sp>
                <p:nvSpPr>
                  <p:cNvPr id="4553" name="Freeform: Shape 4552">
                    <a:extLst>
                      <a:ext uri="{FF2B5EF4-FFF2-40B4-BE49-F238E27FC236}">
                        <a16:creationId xmlns:a16="http://schemas.microsoft.com/office/drawing/2014/main" id="{B108188F-EE11-46DC-BC06-45CB6C6201DF}"/>
                      </a:ext>
                    </a:extLst>
                  </p:cNvPr>
                  <p:cNvSpPr/>
                  <p:nvPr/>
                </p:nvSpPr>
                <p:spPr>
                  <a:xfrm>
                    <a:off x="7225653" y="-193104"/>
                    <a:ext cx="55132" cy="68589"/>
                  </a:xfrm>
                  <a:custGeom>
                    <a:avLst/>
                    <a:gdLst>
                      <a:gd name="connsiteX0" fmla="*/ 49756 w 55132"/>
                      <a:gd name="connsiteY0" fmla="*/ 58339 h 68589"/>
                      <a:gd name="connsiteX1" fmla="*/ 54244 w 55132"/>
                      <a:gd name="connsiteY1" fmla="*/ 35535 h 68589"/>
                      <a:gd name="connsiteX2" fmla="*/ 42475 w 55132"/>
                      <a:gd name="connsiteY2" fmla="*/ 16623 h 68589"/>
                      <a:gd name="connsiteX3" fmla="*/ 32768 w 55132"/>
                      <a:gd name="connsiteY3" fmla="*/ 5083 h 68589"/>
                      <a:gd name="connsiteX4" fmla="*/ 24983 w 55132"/>
                      <a:gd name="connsiteY4" fmla="*/ 1 h 68589"/>
                      <a:gd name="connsiteX5" fmla="*/ 19763 w 55132"/>
                      <a:gd name="connsiteY5" fmla="*/ 2015 h 68589"/>
                      <a:gd name="connsiteX6" fmla="*/ 4606 w 55132"/>
                      <a:gd name="connsiteY6" fmla="*/ 11174 h 68589"/>
                      <a:gd name="connsiteX7" fmla="*/ 27 w 55132"/>
                      <a:gd name="connsiteY7" fmla="*/ 16348 h 68589"/>
                      <a:gd name="connsiteX8" fmla="*/ 4469 w 55132"/>
                      <a:gd name="connsiteY8" fmla="*/ 23034 h 68589"/>
                      <a:gd name="connsiteX9" fmla="*/ 20999 w 55132"/>
                      <a:gd name="connsiteY9" fmla="*/ 57286 h 68589"/>
                      <a:gd name="connsiteX10" fmla="*/ 30203 w 55132"/>
                      <a:gd name="connsiteY10" fmla="*/ 68459 h 68589"/>
                      <a:gd name="connsiteX11" fmla="*/ 49756 w 55132"/>
                      <a:gd name="connsiteY11" fmla="*/ 58339 h 6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132" h="68589">
                        <a:moveTo>
                          <a:pt x="49756" y="58339"/>
                        </a:moveTo>
                        <a:cubicBezTo>
                          <a:pt x="54656" y="51974"/>
                          <a:pt x="56350" y="43274"/>
                          <a:pt x="54244" y="35535"/>
                        </a:cubicBezTo>
                        <a:cubicBezTo>
                          <a:pt x="52275" y="28300"/>
                          <a:pt x="47284" y="22347"/>
                          <a:pt x="42475" y="16623"/>
                        </a:cubicBezTo>
                        <a:cubicBezTo>
                          <a:pt x="39224" y="12776"/>
                          <a:pt x="35973" y="8930"/>
                          <a:pt x="32768" y="5083"/>
                        </a:cubicBezTo>
                        <a:cubicBezTo>
                          <a:pt x="30707" y="2611"/>
                          <a:pt x="28189" y="-45"/>
                          <a:pt x="24983" y="1"/>
                        </a:cubicBezTo>
                        <a:cubicBezTo>
                          <a:pt x="23106" y="46"/>
                          <a:pt x="21366" y="1054"/>
                          <a:pt x="19763" y="2015"/>
                        </a:cubicBezTo>
                        <a:cubicBezTo>
                          <a:pt x="14726" y="5083"/>
                          <a:pt x="9643" y="8106"/>
                          <a:pt x="4606" y="11174"/>
                        </a:cubicBezTo>
                        <a:cubicBezTo>
                          <a:pt x="2545" y="12410"/>
                          <a:pt x="302" y="13967"/>
                          <a:pt x="27" y="16348"/>
                        </a:cubicBezTo>
                        <a:cubicBezTo>
                          <a:pt x="-294" y="19141"/>
                          <a:pt x="2316" y="21248"/>
                          <a:pt x="4469" y="23034"/>
                        </a:cubicBezTo>
                        <a:cubicBezTo>
                          <a:pt x="16603" y="33062"/>
                          <a:pt x="16145" y="44052"/>
                          <a:pt x="20999" y="57286"/>
                        </a:cubicBezTo>
                        <a:cubicBezTo>
                          <a:pt x="23884" y="65208"/>
                          <a:pt x="20221" y="66993"/>
                          <a:pt x="30203" y="68459"/>
                        </a:cubicBezTo>
                        <a:cubicBezTo>
                          <a:pt x="37072" y="69558"/>
                          <a:pt x="45818" y="63513"/>
                          <a:pt x="49756" y="58339"/>
                        </a:cubicBezTo>
                        <a:close/>
                      </a:path>
                    </a:pathLst>
                  </a:custGeom>
                  <a:solidFill>
                    <a:srgbClr val="6E8B8C"/>
                  </a:solidFill>
                  <a:ln w="4577" cap="flat">
                    <a:noFill/>
                    <a:prstDash val="solid"/>
                    <a:miter/>
                  </a:ln>
                </p:spPr>
                <p:txBody>
                  <a:bodyPr rtlCol="0" anchor="ctr"/>
                  <a:lstStyle/>
                  <a:p>
                    <a:endParaRPr lang="th-TH"/>
                  </a:p>
                </p:txBody>
              </p:sp>
              <p:sp>
                <p:nvSpPr>
                  <p:cNvPr id="4554" name="Freeform: Shape 4553">
                    <a:extLst>
                      <a:ext uri="{FF2B5EF4-FFF2-40B4-BE49-F238E27FC236}">
                        <a16:creationId xmlns:a16="http://schemas.microsoft.com/office/drawing/2014/main" id="{7F463AF7-4F69-40DF-BAB5-2BF8D70DA880}"/>
                      </a:ext>
                    </a:extLst>
                  </p:cNvPr>
                  <p:cNvSpPr/>
                  <p:nvPr/>
                </p:nvSpPr>
                <p:spPr>
                  <a:xfrm>
                    <a:off x="7252695" y="-187288"/>
                    <a:ext cx="28441" cy="56815"/>
                  </a:xfrm>
                  <a:custGeom>
                    <a:avLst/>
                    <a:gdLst>
                      <a:gd name="connsiteX0" fmla="*/ 4627 w 28441"/>
                      <a:gd name="connsiteY0" fmla="*/ 4808 h 56815"/>
                      <a:gd name="connsiteX1" fmla="*/ 6412 w 28441"/>
                      <a:gd name="connsiteY1" fmla="*/ 0 h 56815"/>
                      <a:gd name="connsiteX2" fmla="*/ 23447 w 28441"/>
                      <a:gd name="connsiteY2" fmla="*/ 19141 h 56815"/>
                      <a:gd name="connsiteX3" fmla="*/ 9389 w 28441"/>
                      <a:gd name="connsiteY3" fmla="*/ 54583 h 56815"/>
                      <a:gd name="connsiteX4" fmla="*/ 1330 w 28441"/>
                      <a:gd name="connsiteY4" fmla="*/ 34985 h 56815"/>
                      <a:gd name="connsiteX5" fmla="*/ 8427 w 28441"/>
                      <a:gd name="connsiteY5" fmla="*/ 23170 h 56815"/>
                      <a:gd name="connsiteX6" fmla="*/ 4627 w 28441"/>
                      <a:gd name="connsiteY6" fmla="*/ 4808 h 56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41" h="56815">
                        <a:moveTo>
                          <a:pt x="4627" y="4808"/>
                        </a:moveTo>
                        <a:cubicBezTo>
                          <a:pt x="4260" y="2931"/>
                          <a:pt x="4489" y="275"/>
                          <a:pt x="6412" y="0"/>
                        </a:cubicBezTo>
                        <a:cubicBezTo>
                          <a:pt x="14151" y="3984"/>
                          <a:pt x="19463" y="11448"/>
                          <a:pt x="23447" y="19141"/>
                        </a:cubicBezTo>
                        <a:cubicBezTo>
                          <a:pt x="30087" y="32008"/>
                          <a:pt x="33933" y="65756"/>
                          <a:pt x="9389" y="54583"/>
                        </a:cubicBezTo>
                        <a:cubicBezTo>
                          <a:pt x="-1418" y="49684"/>
                          <a:pt x="-960" y="42815"/>
                          <a:pt x="1330" y="34985"/>
                        </a:cubicBezTo>
                        <a:cubicBezTo>
                          <a:pt x="2520" y="30955"/>
                          <a:pt x="7374" y="28894"/>
                          <a:pt x="8427" y="23170"/>
                        </a:cubicBezTo>
                        <a:cubicBezTo>
                          <a:pt x="9481" y="17309"/>
                          <a:pt x="5726" y="10349"/>
                          <a:pt x="4627" y="4808"/>
                        </a:cubicBezTo>
                        <a:close/>
                      </a:path>
                    </a:pathLst>
                  </a:custGeom>
                  <a:solidFill>
                    <a:srgbClr val="577375"/>
                  </a:solidFill>
                  <a:ln w="4577" cap="flat">
                    <a:noFill/>
                    <a:prstDash val="solid"/>
                    <a:miter/>
                  </a:ln>
                </p:spPr>
                <p:txBody>
                  <a:bodyPr rtlCol="0" anchor="ctr"/>
                  <a:lstStyle/>
                  <a:p>
                    <a:endParaRPr lang="th-TH"/>
                  </a:p>
                </p:txBody>
              </p:sp>
              <p:sp>
                <p:nvSpPr>
                  <p:cNvPr id="4555" name="Freeform: Shape 4554">
                    <a:extLst>
                      <a:ext uri="{FF2B5EF4-FFF2-40B4-BE49-F238E27FC236}">
                        <a16:creationId xmlns:a16="http://schemas.microsoft.com/office/drawing/2014/main" id="{521A2618-F0C6-4950-9143-38098DC56123}"/>
                      </a:ext>
                    </a:extLst>
                  </p:cNvPr>
                  <p:cNvSpPr/>
                  <p:nvPr/>
                </p:nvSpPr>
                <p:spPr>
                  <a:xfrm>
                    <a:off x="7216737" y="-113418"/>
                    <a:ext cx="112980" cy="154262"/>
                  </a:xfrm>
                  <a:custGeom>
                    <a:avLst/>
                    <a:gdLst>
                      <a:gd name="connsiteX0" fmla="*/ 46446 w 112980"/>
                      <a:gd name="connsiteY0" fmla="*/ 131184 h 154262"/>
                      <a:gd name="connsiteX1" fmla="*/ 32617 w 112980"/>
                      <a:gd name="connsiteY1" fmla="*/ 120011 h 154262"/>
                      <a:gd name="connsiteX2" fmla="*/ 15628 w 112980"/>
                      <a:gd name="connsiteY2" fmla="*/ 72846 h 154262"/>
                      <a:gd name="connsiteX3" fmla="*/ 6836 w 112980"/>
                      <a:gd name="connsiteY3" fmla="*/ 22750 h 154262"/>
                      <a:gd name="connsiteX4" fmla="*/ 59 w 112980"/>
                      <a:gd name="connsiteY4" fmla="*/ 4937 h 154262"/>
                      <a:gd name="connsiteX5" fmla="*/ 1479 w 112980"/>
                      <a:gd name="connsiteY5" fmla="*/ 404 h 154262"/>
                      <a:gd name="connsiteX6" fmla="*/ 5050 w 112980"/>
                      <a:gd name="connsiteY6" fmla="*/ 358 h 154262"/>
                      <a:gd name="connsiteX7" fmla="*/ 38798 w 112980"/>
                      <a:gd name="connsiteY7" fmla="*/ 26963 h 154262"/>
                      <a:gd name="connsiteX8" fmla="*/ 51483 w 112980"/>
                      <a:gd name="connsiteY8" fmla="*/ 27604 h 154262"/>
                      <a:gd name="connsiteX9" fmla="*/ 66411 w 112980"/>
                      <a:gd name="connsiteY9" fmla="*/ 39097 h 154262"/>
                      <a:gd name="connsiteX10" fmla="*/ 110416 w 112980"/>
                      <a:gd name="connsiteY10" fmla="*/ 120881 h 154262"/>
                      <a:gd name="connsiteX11" fmla="*/ 112981 w 112980"/>
                      <a:gd name="connsiteY11" fmla="*/ 149088 h 154262"/>
                      <a:gd name="connsiteX12" fmla="*/ 33258 w 112980"/>
                      <a:gd name="connsiteY12" fmla="*/ 40334 h 154262"/>
                      <a:gd name="connsiteX13" fmla="*/ 24237 w 112980"/>
                      <a:gd name="connsiteY13" fmla="*/ 49858 h 154262"/>
                      <a:gd name="connsiteX14" fmla="*/ 26526 w 112980"/>
                      <a:gd name="connsiteY14" fmla="*/ 63733 h 154262"/>
                      <a:gd name="connsiteX15" fmla="*/ 79599 w 112980"/>
                      <a:gd name="connsiteY15" fmla="*/ 154263 h 154262"/>
                      <a:gd name="connsiteX16" fmla="*/ 46446 w 112980"/>
                      <a:gd name="connsiteY16" fmla="*/ 131184 h 15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2980" h="154262">
                        <a:moveTo>
                          <a:pt x="46446" y="131184"/>
                        </a:moveTo>
                        <a:cubicBezTo>
                          <a:pt x="41592" y="127750"/>
                          <a:pt x="36692" y="124315"/>
                          <a:pt x="32617" y="120011"/>
                        </a:cubicBezTo>
                        <a:cubicBezTo>
                          <a:pt x="20894" y="107647"/>
                          <a:pt x="17276" y="89789"/>
                          <a:pt x="15628" y="72846"/>
                        </a:cubicBezTo>
                        <a:cubicBezTo>
                          <a:pt x="13980" y="55903"/>
                          <a:pt x="13659" y="38365"/>
                          <a:pt x="6836" y="22750"/>
                        </a:cubicBezTo>
                        <a:cubicBezTo>
                          <a:pt x="4272" y="16889"/>
                          <a:pt x="792" y="11302"/>
                          <a:pt x="59" y="4937"/>
                        </a:cubicBezTo>
                        <a:cubicBezTo>
                          <a:pt x="-124" y="3289"/>
                          <a:pt x="59" y="1274"/>
                          <a:pt x="1479" y="404"/>
                        </a:cubicBezTo>
                        <a:cubicBezTo>
                          <a:pt x="2532" y="-237"/>
                          <a:pt x="3860" y="-8"/>
                          <a:pt x="5050" y="358"/>
                        </a:cubicBezTo>
                        <a:cubicBezTo>
                          <a:pt x="19017" y="4617"/>
                          <a:pt x="24420" y="24490"/>
                          <a:pt x="38798" y="26963"/>
                        </a:cubicBezTo>
                        <a:cubicBezTo>
                          <a:pt x="42966" y="27695"/>
                          <a:pt x="47316" y="26734"/>
                          <a:pt x="51483" y="27604"/>
                        </a:cubicBezTo>
                        <a:cubicBezTo>
                          <a:pt x="57756" y="28978"/>
                          <a:pt x="62290" y="34198"/>
                          <a:pt x="66411" y="39097"/>
                        </a:cubicBezTo>
                        <a:cubicBezTo>
                          <a:pt x="86513" y="63275"/>
                          <a:pt x="107531" y="89560"/>
                          <a:pt x="110416" y="120881"/>
                        </a:cubicBezTo>
                        <a:cubicBezTo>
                          <a:pt x="111286" y="130314"/>
                          <a:pt x="110462" y="139976"/>
                          <a:pt x="112981" y="149088"/>
                        </a:cubicBezTo>
                        <a:cubicBezTo>
                          <a:pt x="92191" y="109021"/>
                          <a:pt x="65220" y="72205"/>
                          <a:pt x="33258" y="40334"/>
                        </a:cubicBezTo>
                        <a:cubicBezTo>
                          <a:pt x="28541" y="40517"/>
                          <a:pt x="24924" y="45188"/>
                          <a:pt x="24237" y="49858"/>
                        </a:cubicBezTo>
                        <a:cubicBezTo>
                          <a:pt x="23550" y="54529"/>
                          <a:pt x="25061" y="59246"/>
                          <a:pt x="26526" y="63733"/>
                        </a:cubicBezTo>
                        <a:cubicBezTo>
                          <a:pt x="37745" y="97939"/>
                          <a:pt x="50567" y="131413"/>
                          <a:pt x="79599" y="154263"/>
                        </a:cubicBezTo>
                        <a:cubicBezTo>
                          <a:pt x="68242" y="147119"/>
                          <a:pt x="57436" y="138923"/>
                          <a:pt x="46446" y="131184"/>
                        </a:cubicBezTo>
                        <a:close/>
                      </a:path>
                    </a:pathLst>
                  </a:custGeom>
                  <a:solidFill>
                    <a:srgbClr val="949E9F"/>
                  </a:solidFill>
                  <a:ln w="4577" cap="flat">
                    <a:noFill/>
                    <a:prstDash val="solid"/>
                    <a:miter/>
                  </a:ln>
                </p:spPr>
                <p:txBody>
                  <a:bodyPr rtlCol="0" anchor="ctr"/>
                  <a:lstStyle/>
                  <a:p>
                    <a:endParaRPr lang="th-TH"/>
                  </a:p>
                </p:txBody>
              </p:sp>
              <p:sp>
                <p:nvSpPr>
                  <p:cNvPr id="4556" name="Freeform: Shape 4555">
                    <a:extLst>
                      <a:ext uri="{FF2B5EF4-FFF2-40B4-BE49-F238E27FC236}">
                        <a16:creationId xmlns:a16="http://schemas.microsoft.com/office/drawing/2014/main" id="{1F91F21B-C5E6-40C4-8C18-9C0657FCAA3D}"/>
                      </a:ext>
                    </a:extLst>
                  </p:cNvPr>
                  <p:cNvSpPr/>
                  <p:nvPr/>
                </p:nvSpPr>
                <p:spPr>
                  <a:xfrm>
                    <a:off x="7234440" y="-87893"/>
                    <a:ext cx="67769" cy="122236"/>
                  </a:xfrm>
                  <a:custGeom>
                    <a:avLst/>
                    <a:gdLst>
                      <a:gd name="connsiteX0" fmla="*/ 12624 w 67769"/>
                      <a:gd name="connsiteY0" fmla="*/ 63210 h 122236"/>
                      <a:gd name="connsiteX1" fmla="*/ 7542 w 67769"/>
                      <a:gd name="connsiteY1" fmla="*/ 28821 h 122236"/>
                      <a:gd name="connsiteX2" fmla="*/ 32 w 67769"/>
                      <a:gd name="connsiteY2" fmla="*/ 3315 h 122236"/>
                      <a:gd name="connsiteX3" fmla="*/ 1497 w 67769"/>
                      <a:gd name="connsiteY3" fmla="*/ 18 h 122236"/>
                      <a:gd name="connsiteX4" fmla="*/ 3100 w 67769"/>
                      <a:gd name="connsiteY4" fmla="*/ 476 h 122236"/>
                      <a:gd name="connsiteX5" fmla="*/ 16700 w 67769"/>
                      <a:gd name="connsiteY5" fmla="*/ 32850 h 122236"/>
                      <a:gd name="connsiteX6" fmla="*/ 17295 w 67769"/>
                      <a:gd name="connsiteY6" fmla="*/ 52358 h 122236"/>
                      <a:gd name="connsiteX7" fmla="*/ 27644 w 67769"/>
                      <a:gd name="connsiteY7" fmla="*/ 68156 h 122236"/>
                      <a:gd name="connsiteX8" fmla="*/ 40328 w 67769"/>
                      <a:gd name="connsiteY8" fmla="*/ 72139 h 122236"/>
                      <a:gd name="connsiteX9" fmla="*/ 58965 w 67769"/>
                      <a:gd name="connsiteY9" fmla="*/ 122144 h 122236"/>
                      <a:gd name="connsiteX10" fmla="*/ 12624 w 67769"/>
                      <a:gd name="connsiteY10" fmla="*/ 63210 h 12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769" h="122236">
                        <a:moveTo>
                          <a:pt x="12624" y="63210"/>
                        </a:moveTo>
                        <a:cubicBezTo>
                          <a:pt x="10243" y="51854"/>
                          <a:pt x="10564" y="40040"/>
                          <a:pt x="7542" y="28821"/>
                        </a:cubicBezTo>
                        <a:cubicBezTo>
                          <a:pt x="5206" y="20258"/>
                          <a:pt x="948" y="12153"/>
                          <a:pt x="32" y="3315"/>
                        </a:cubicBezTo>
                        <a:cubicBezTo>
                          <a:pt x="-106" y="1987"/>
                          <a:pt x="169" y="201"/>
                          <a:pt x="1497" y="18"/>
                        </a:cubicBezTo>
                        <a:cubicBezTo>
                          <a:pt x="2047" y="-74"/>
                          <a:pt x="2596" y="201"/>
                          <a:pt x="3100" y="476"/>
                        </a:cubicBezTo>
                        <a:cubicBezTo>
                          <a:pt x="13907" y="6383"/>
                          <a:pt x="16792" y="20533"/>
                          <a:pt x="16700" y="32850"/>
                        </a:cubicBezTo>
                        <a:cubicBezTo>
                          <a:pt x="16654" y="39353"/>
                          <a:pt x="16105" y="45947"/>
                          <a:pt x="17295" y="52358"/>
                        </a:cubicBezTo>
                        <a:cubicBezTo>
                          <a:pt x="18532" y="58768"/>
                          <a:pt x="21874" y="65179"/>
                          <a:pt x="27644" y="68156"/>
                        </a:cubicBezTo>
                        <a:cubicBezTo>
                          <a:pt x="31582" y="70216"/>
                          <a:pt x="36207" y="70491"/>
                          <a:pt x="40328" y="72139"/>
                        </a:cubicBezTo>
                        <a:cubicBezTo>
                          <a:pt x="50998" y="76352"/>
                          <a:pt x="83143" y="119305"/>
                          <a:pt x="58965" y="122144"/>
                        </a:cubicBezTo>
                        <a:cubicBezTo>
                          <a:pt x="38680" y="124571"/>
                          <a:pt x="15830" y="78550"/>
                          <a:pt x="12624" y="63210"/>
                        </a:cubicBezTo>
                        <a:close/>
                      </a:path>
                    </a:pathLst>
                  </a:custGeom>
                  <a:solidFill>
                    <a:srgbClr val="999E9D"/>
                  </a:solidFill>
                  <a:ln w="4577" cap="flat">
                    <a:noFill/>
                    <a:prstDash val="solid"/>
                    <a:miter/>
                  </a:ln>
                </p:spPr>
                <p:txBody>
                  <a:bodyPr rtlCol="0" anchor="ctr"/>
                  <a:lstStyle/>
                  <a:p>
                    <a:endParaRPr lang="th-TH"/>
                  </a:p>
                </p:txBody>
              </p:sp>
              <p:sp>
                <p:nvSpPr>
                  <p:cNvPr id="4557" name="Freeform: Shape 4556">
                    <a:extLst>
                      <a:ext uri="{FF2B5EF4-FFF2-40B4-BE49-F238E27FC236}">
                        <a16:creationId xmlns:a16="http://schemas.microsoft.com/office/drawing/2014/main" id="{D002DE63-20AF-4CEF-820A-2A488E208AB4}"/>
                      </a:ext>
                    </a:extLst>
                  </p:cNvPr>
                  <p:cNvSpPr/>
                  <p:nvPr/>
                </p:nvSpPr>
                <p:spPr>
                  <a:xfrm>
                    <a:off x="7221925" y="-106008"/>
                    <a:ext cx="105567" cy="145859"/>
                  </a:xfrm>
                  <a:custGeom>
                    <a:avLst/>
                    <a:gdLst>
                      <a:gd name="connsiteX0" fmla="*/ 78715 w 105567"/>
                      <a:gd name="connsiteY0" fmla="*/ 127941 h 145859"/>
                      <a:gd name="connsiteX1" fmla="*/ 54263 w 105567"/>
                      <a:gd name="connsiteY1" fmla="*/ 100054 h 145859"/>
                      <a:gd name="connsiteX2" fmla="*/ 31688 w 105567"/>
                      <a:gd name="connsiteY2" fmla="*/ 76792 h 145859"/>
                      <a:gd name="connsiteX3" fmla="*/ 26559 w 105567"/>
                      <a:gd name="connsiteY3" fmla="*/ 34389 h 145859"/>
                      <a:gd name="connsiteX4" fmla="*/ 0 w 105567"/>
                      <a:gd name="connsiteY4" fmla="*/ 0 h 145859"/>
                      <a:gd name="connsiteX5" fmla="*/ 30405 w 105567"/>
                      <a:gd name="connsiteY5" fmla="*/ 23445 h 145859"/>
                      <a:gd name="connsiteX6" fmla="*/ 68412 w 105567"/>
                      <a:gd name="connsiteY6" fmla="*/ 57239 h 145859"/>
                      <a:gd name="connsiteX7" fmla="*/ 105274 w 105567"/>
                      <a:gd name="connsiteY7" fmla="*/ 135909 h 145859"/>
                      <a:gd name="connsiteX8" fmla="*/ 105320 w 105567"/>
                      <a:gd name="connsiteY8" fmla="*/ 138702 h 145859"/>
                      <a:gd name="connsiteX9" fmla="*/ 103214 w 105567"/>
                      <a:gd name="connsiteY9" fmla="*/ 140305 h 145859"/>
                      <a:gd name="connsiteX10" fmla="*/ 78715 w 105567"/>
                      <a:gd name="connsiteY10" fmla="*/ 127941 h 14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567" h="145859">
                        <a:moveTo>
                          <a:pt x="78715" y="127941"/>
                        </a:moveTo>
                        <a:cubicBezTo>
                          <a:pt x="76334" y="115486"/>
                          <a:pt x="66398" y="103717"/>
                          <a:pt x="54263" y="100054"/>
                        </a:cubicBezTo>
                        <a:cubicBezTo>
                          <a:pt x="44326" y="97032"/>
                          <a:pt x="31733" y="102298"/>
                          <a:pt x="31688" y="76792"/>
                        </a:cubicBezTo>
                        <a:cubicBezTo>
                          <a:pt x="1877" y="33016"/>
                          <a:pt x="32924" y="47486"/>
                          <a:pt x="26559" y="34389"/>
                        </a:cubicBezTo>
                        <a:cubicBezTo>
                          <a:pt x="20194" y="21293"/>
                          <a:pt x="10440" y="10166"/>
                          <a:pt x="0" y="0"/>
                        </a:cubicBezTo>
                        <a:cubicBezTo>
                          <a:pt x="10120" y="7830"/>
                          <a:pt x="20286" y="15661"/>
                          <a:pt x="30405" y="23445"/>
                        </a:cubicBezTo>
                        <a:cubicBezTo>
                          <a:pt x="43868" y="33840"/>
                          <a:pt x="57422" y="44280"/>
                          <a:pt x="68412" y="57239"/>
                        </a:cubicBezTo>
                        <a:cubicBezTo>
                          <a:pt x="87324" y="79494"/>
                          <a:pt x="97627" y="107747"/>
                          <a:pt x="105274" y="135909"/>
                        </a:cubicBezTo>
                        <a:cubicBezTo>
                          <a:pt x="105503" y="136825"/>
                          <a:pt x="105778" y="137832"/>
                          <a:pt x="105320" y="138702"/>
                        </a:cubicBezTo>
                        <a:cubicBezTo>
                          <a:pt x="104908" y="139481"/>
                          <a:pt x="104038" y="139939"/>
                          <a:pt x="103214" y="140305"/>
                        </a:cubicBezTo>
                        <a:cubicBezTo>
                          <a:pt x="82745" y="149417"/>
                          <a:pt x="82608" y="148639"/>
                          <a:pt x="78715" y="127941"/>
                        </a:cubicBezTo>
                        <a:close/>
                      </a:path>
                    </a:pathLst>
                  </a:custGeom>
                  <a:solidFill>
                    <a:srgbClr val="577375"/>
                  </a:solidFill>
                  <a:ln w="4577" cap="flat">
                    <a:noFill/>
                    <a:prstDash val="solid"/>
                    <a:miter/>
                  </a:ln>
                </p:spPr>
                <p:txBody>
                  <a:bodyPr rtlCol="0" anchor="ctr"/>
                  <a:lstStyle/>
                  <a:p>
                    <a:endParaRPr lang="th-TH"/>
                  </a:p>
                </p:txBody>
              </p:sp>
              <p:sp>
                <p:nvSpPr>
                  <p:cNvPr id="4558" name="Freeform: Shape 4557">
                    <a:extLst>
                      <a:ext uri="{FF2B5EF4-FFF2-40B4-BE49-F238E27FC236}">
                        <a16:creationId xmlns:a16="http://schemas.microsoft.com/office/drawing/2014/main" id="{25E70210-B5C5-4462-BBC1-443948275AB1}"/>
                      </a:ext>
                    </a:extLst>
                  </p:cNvPr>
                  <p:cNvSpPr/>
                  <p:nvPr/>
                </p:nvSpPr>
                <p:spPr>
                  <a:xfrm>
                    <a:off x="7243312" y="-79495"/>
                    <a:ext cx="80430" cy="114801"/>
                  </a:xfrm>
                  <a:custGeom>
                    <a:avLst/>
                    <a:gdLst>
                      <a:gd name="connsiteX0" fmla="*/ 61220 w 80430"/>
                      <a:gd name="connsiteY0" fmla="*/ 93323 h 114801"/>
                      <a:gd name="connsiteX1" fmla="*/ 44689 w 80430"/>
                      <a:gd name="connsiteY1" fmla="*/ 66123 h 114801"/>
                      <a:gd name="connsiteX2" fmla="*/ 1279 w 80430"/>
                      <a:gd name="connsiteY2" fmla="*/ 4945 h 114801"/>
                      <a:gd name="connsiteX3" fmla="*/ 501 w 80430"/>
                      <a:gd name="connsiteY3" fmla="*/ 0 h 114801"/>
                      <a:gd name="connsiteX4" fmla="*/ 78392 w 80430"/>
                      <a:gd name="connsiteY4" fmla="*/ 102206 h 114801"/>
                      <a:gd name="connsiteX5" fmla="*/ 80315 w 80430"/>
                      <a:gd name="connsiteY5" fmla="*/ 107518 h 114801"/>
                      <a:gd name="connsiteX6" fmla="*/ 65341 w 80430"/>
                      <a:gd name="connsiteY6" fmla="*/ 113471 h 114801"/>
                      <a:gd name="connsiteX7" fmla="*/ 61220 w 80430"/>
                      <a:gd name="connsiteY7" fmla="*/ 93323 h 11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0" h="114801">
                        <a:moveTo>
                          <a:pt x="61220" y="93323"/>
                        </a:moveTo>
                        <a:cubicBezTo>
                          <a:pt x="58244" y="83066"/>
                          <a:pt x="51283" y="74503"/>
                          <a:pt x="44689" y="66123"/>
                        </a:cubicBezTo>
                        <a:cubicBezTo>
                          <a:pt x="29166" y="46478"/>
                          <a:pt x="14696" y="26055"/>
                          <a:pt x="1279" y="4945"/>
                        </a:cubicBezTo>
                        <a:cubicBezTo>
                          <a:pt x="317" y="3434"/>
                          <a:pt x="-598" y="1420"/>
                          <a:pt x="501" y="0"/>
                        </a:cubicBezTo>
                        <a:cubicBezTo>
                          <a:pt x="26464" y="34069"/>
                          <a:pt x="52428" y="68138"/>
                          <a:pt x="78392" y="102206"/>
                        </a:cubicBezTo>
                        <a:cubicBezTo>
                          <a:pt x="79582" y="103763"/>
                          <a:pt x="80819" y="105641"/>
                          <a:pt x="80315" y="107518"/>
                        </a:cubicBezTo>
                        <a:cubicBezTo>
                          <a:pt x="78712" y="113379"/>
                          <a:pt x="69875" y="116860"/>
                          <a:pt x="65341" y="113471"/>
                        </a:cubicBezTo>
                        <a:cubicBezTo>
                          <a:pt x="61495" y="110678"/>
                          <a:pt x="62502" y="97765"/>
                          <a:pt x="61220" y="93323"/>
                        </a:cubicBezTo>
                        <a:close/>
                      </a:path>
                    </a:pathLst>
                  </a:custGeom>
                  <a:solidFill>
                    <a:srgbClr val="6E7372"/>
                  </a:solidFill>
                  <a:ln w="4577" cap="flat">
                    <a:noFill/>
                    <a:prstDash val="solid"/>
                    <a:miter/>
                  </a:ln>
                </p:spPr>
                <p:txBody>
                  <a:bodyPr rtlCol="0" anchor="ctr"/>
                  <a:lstStyle/>
                  <a:p>
                    <a:endParaRPr lang="th-TH"/>
                  </a:p>
                </p:txBody>
              </p:sp>
              <p:sp>
                <p:nvSpPr>
                  <p:cNvPr id="4559" name="Freeform: Shape 4558">
                    <a:extLst>
                      <a:ext uri="{FF2B5EF4-FFF2-40B4-BE49-F238E27FC236}">
                        <a16:creationId xmlns:a16="http://schemas.microsoft.com/office/drawing/2014/main" id="{E179F288-EC59-4E74-B5A8-78B1298C4803}"/>
                      </a:ext>
                    </a:extLst>
                  </p:cNvPr>
                  <p:cNvSpPr/>
                  <p:nvPr/>
                </p:nvSpPr>
                <p:spPr>
                  <a:xfrm>
                    <a:off x="7219727" y="-112877"/>
                    <a:ext cx="60536" cy="138473"/>
                  </a:xfrm>
                  <a:custGeom>
                    <a:avLst/>
                    <a:gdLst>
                      <a:gd name="connsiteX0" fmla="*/ 9983 w 60536"/>
                      <a:gd name="connsiteY0" fmla="*/ 93552 h 138473"/>
                      <a:gd name="connsiteX1" fmla="*/ 6594 w 60536"/>
                      <a:gd name="connsiteY1" fmla="*/ 52431 h 138473"/>
                      <a:gd name="connsiteX2" fmla="*/ 0 w 60536"/>
                      <a:gd name="connsiteY2" fmla="*/ 0 h 138473"/>
                      <a:gd name="connsiteX3" fmla="*/ 18179 w 60536"/>
                      <a:gd name="connsiteY3" fmla="*/ 53255 h 138473"/>
                      <a:gd name="connsiteX4" fmla="*/ 25414 w 60536"/>
                      <a:gd name="connsiteY4" fmla="*/ 99047 h 138473"/>
                      <a:gd name="connsiteX5" fmla="*/ 60536 w 60536"/>
                      <a:gd name="connsiteY5" fmla="*/ 138473 h 138473"/>
                      <a:gd name="connsiteX6" fmla="*/ 9983 w 60536"/>
                      <a:gd name="connsiteY6" fmla="*/ 93552 h 13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36" h="138473">
                        <a:moveTo>
                          <a:pt x="9983" y="93552"/>
                        </a:moveTo>
                        <a:cubicBezTo>
                          <a:pt x="5358" y="80547"/>
                          <a:pt x="7235" y="66214"/>
                          <a:pt x="6594" y="52431"/>
                        </a:cubicBezTo>
                        <a:cubicBezTo>
                          <a:pt x="5724" y="34206"/>
                          <a:pt x="9570" y="15569"/>
                          <a:pt x="0" y="0"/>
                        </a:cubicBezTo>
                        <a:cubicBezTo>
                          <a:pt x="14791" y="13737"/>
                          <a:pt x="15294" y="33290"/>
                          <a:pt x="18179" y="53255"/>
                        </a:cubicBezTo>
                        <a:cubicBezTo>
                          <a:pt x="20377" y="68641"/>
                          <a:pt x="18683" y="85035"/>
                          <a:pt x="25414" y="99047"/>
                        </a:cubicBezTo>
                        <a:cubicBezTo>
                          <a:pt x="33245" y="115349"/>
                          <a:pt x="54675" y="122217"/>
                          <a:pt x="60536" y="138473"/>
                        </a:cubicBezTo>
                        <a:cubicBezTo>
                          <a:pt x="41258" y="129727"/>
                          <a:pt x="17492" y="114662"/>
                          <a:pt x="9983" y="93552"/>
                        </a:cubicBezTo>
                        <a:close/>
                      </a:path>
                    </a:pathLst>
                  </a:custGeom>
                  <a:solidFill>
                    <a:srgbClr val="A7A7A7"/>
                  </a:solidFill>
                  <a:ln w="4577" cap="flat">
                    <a:noFill/>
                    <a:prstDash val="solid"/>
                    <a:miter/>
                  </a:ln>
                </p:spPr>
                <p:txBody>
                  <a:bodyPr rtlCol="0" anchor="ctr"/>
                  <a:lstStyle/>
                  <a:p>
                    <a:endParaRPr lang="th-TH"/>
                  </a:p>
                </p:txBody>
              </p:sp>
              <p:sp>
                <p:nvSpPr>
                  <p:cNvPr id="4560" name="Freeform: Shape 4559">
                    <a:extLst>
                      <a:ext uri="{FF2B5EF4-FFF2-40B4-BE49-F238E27FC236}">
                        <a16:creationId xmlns:a16="http://schemas.microsoft.com/office/drawing/2014/main" id="{1B42E2BC-52C9-4EAA-B1DC-E0BE73527CFB}"/>
                      </a:ext>
                    </a:extLst>
                  </p:cNvPr>
                  <p:cNvSpPr/>
                  <p:nvPr/>
                </p:nvSpPr>
                <p:spPr>
                  <a:xfrm>
                    <a:off x="7183414" y="-3254"/>
                    <a:ext cx="113505" cy="50426"/>
                  </a:xfrm>
                  <a:custGeom>
                    <a:avLst/>
                    <a:gdLst>
                      <a:gd name="connsiteX0" fmla="*/ 73678 w 113505"/>
                      <a:gd name="connsiteY0" fmla="*/ 44786 h 50426"/>
                      <a:gd name="connsiteX1" fmla="*/ 48264 w 113505"/>
                      <a:gd name="connsiteY1" fmla="*/ 47350 h 50426"/>
                      <a:gd name="connsiteX2" fmla="*/ 35626 w 113505"/>
                      <a:gd name="connsiteY2" fmla="*/ 50235 h 50426"/>
                      <a:gd name="connsiteX3" fmla="*/ 0 w 113505"/>
                      <a:gd name="connsiteY3" fmla="*/ 38421 h 50426"/>
                      <a:gd name="connsiteX4" fmla="*/ 29719 w 113505"/>
                      <a:gd name="connsiteY4" fmla="*/ 6138 h 50426"/>
                      <a:gd name="connsiteX5" fmla="*/ 42449 w 113505"/>
                      <a:gd name="connsiteY5" fmla="*/ 2 h 50426"/>
                      <a:gd name="connsiteX6" fmla="*/ 58476 w 113505"/>
                      <a:gd name="connsiteY6" fmla="*/ 8657 h 50426"/>
                      <a:gd name="connsiteX7" fmla="*/ 113334 w 113505"/>
                      <a:gd name="connsiteY7" fmla="*/ 35994 h 50426"/>
                      <a:gd name="connsiteX8" fmla="*/ 73678 w 113505"/>
                      <a:gd name="connsiteY8" fmla="*/ 44786 h 5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5" h="50426">
                        <a:moveTo>
                          <a:pt x="73678" y="44786"/>
                        </a:moveTo>
                        <a:cubicBezTo>
                          <a:pt x="65161" y="44969"/>
                          <a:pt x="56552" y="45381"/>
                          <a:pt x="48264" y="47350"/>
                        </a:cubicBezTo>
                        <a:cubicBezTo>
                          <a:pt x="44051" y="48358"/>
                          <a:pt x="39930" y="49777"/>
                          <a:pt x="35626" y="50235"/>
                        </a:cubicBezTo>
                        <a:cubicBezTo>
                          <a:pt x="22942" y="51655"/>
                          <a:pt x="10944" y="44924"/>
                          <a:pt x="0" y="38421"/>
                        </a:cubicBezTo>
                        <a:cubicBezTo>
                          <a:pt x="13875" y="33155"/>
                          <a:pt x="19141" y="16533"/>
                          <a:pt x="29719" y="6138"/>
                        </a:cubicBezTo>
                        <a:cubicBezTo>
                          <a:pt x="33199" y="2750"/>
                          <a:pt x="37595" y="-89"/>
                          <a:pt x="42449" y="2"/>
                        </a:cubicBezTo>
                        <a:cubicBezTo>
                          <a:pt x="48630" y="140"/>
                          <a:pt x="53576" y="4856"/>
                          <a:pt x="58476" y="8657"/>
                        </a:cubicBezTo>
                        <a:cubicBezTo>
                          <a:pt x="66398" y="14884"/>
                          <a:pt x="111685" y="28576"/>
                          <a:pt x="113334" y="35994"/>
                        </a:cubicBezTo>
                        <a:cubicBezTo>
                          <a:pt x="116310" y="49045"/>
                          <a:pt x="79723" y="44695"/>
                          <a:pt x="73678" y="44786"/>
                        </a:cubicBezTo>
                        <a:close/>
                      </a:path>
                    </a:pathLst>
                  </a:custGeom>
                  <a:solidFill>
                    <a:srgbClr val="8D9496"/>
                  </a:solidFill>
                  <a:ln w="4577" cap="flat">
                    <a:noFill/>
                    <a:prstDash val="solid"/>
                    <a:miter/>
                  </a:ln>
                </p:spPr>
                <p:txBody>
                  <a:bodyPr rtlCol="0" anchor="ctr"/>
                  <a:lstStyle/>
                  <a:p>
                    <a:endParaRPr lang="th-TH"/>
                  </a:p>
                </p:txBody>
              </p:sp>
              <p:sp>
                <p:nvSpPr>
                  <p:cNvPr id="4561" name="Freeform: Shape 4560">
                    <a:extLst>
                      <a:ext uri="{FF2B5EF4-FFF2-40B4-BE49-F238E27FC236}">
                        <a16:creationId xmlns:a16="http://schemas.microsoft.com/office/drawing/2014/main" id="{1B9D61A0-3EA3-43E6-95F7-BECDB85B0F9E}"/>
                      </a:ext>
                    </a:extLst>
                  </p:cNvPr>
                  <p:cNvSpPr/>
                  <p:nvPr/>
                </p:nvSpPr>
                <p:spPr>
                  <a:xfrm>
                    <a:off x="7201319" y="-4010"/>
                    <a:ext cx="89946" cy="44271"/>
                  </a:xfrm>
                  <a:custGeom>
                    <a:avLst/>
                    <a:gdLst>
                      <a:gd name="connsiteX0" fmla="*/ 64291 w 89946"/>
                      <a:gd name="connsiteY0" fmla="*/ 41283 h 44271"/>
                      <a:gd name="connsiteX1" fmla="*/ 33153 w 89946"/>
                      <a:gd name="connsiteY1" fmla="*/ 29652 h 44271"/>
                      <a:gd name="connsiteX2" fmla="*/ 0 w 89946"/>
                      <a:gd name="connsiteY2" fmla="*/ 28553 h 44271"/>
                      <a:gd name="connsiteX3" fmla="*/ 22209 w 89946"/>
                      <a:gd name="connsiteY3" fmla="*/ 666 h 44271"/>
                      <a:gd name="connsiteX4" fmla="*/ 41945 w 89946"/>
                      <a:gd name="connsiteY4" fmla="*/ 5932 h 44271"/>
                      <a:gd name="connsiteX5" fmla="*/ 89293 w 89946"/>
                      <a:gd name="connsiteY5" fmla="*/ 34918 h 44271"/>
                      <a:gd name="connsiteX6" fmla="*/ 64291 w 89946"/>
                      <a:gd name="connsiteY6" fmla="*/ 41283 h 4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46" h="44271">
                        <a:moveTo>
                          <a:pt x="64291" y="41283"/>
                        </a:moveTo>
                        <a:cubicBezTo>
                          <a:pt x="53805" y="37757"/>
                          <a:pt x="43960" y="32171"/>
                          <a:pt x="33153" y="29652"/>
                        </a:cubicBezTo>
                        <a:cubicBezTo>
                          <a:pt x="22346" y="27134"/>
                          <a:pt x="11082" y="27866"/>
                          <a:pt x="0" y="28553"/>
                        </a:cubicBezTo>
                        <a:cubicBezTo>
                          <a:pt x="10440" y="22325"/>
                          <a:pt x="10669" y="4513"/>
                          <a:pt x="22209" y="666"/>
                        </a:cubicBezTo>
                        <a:cubicBezTo>
                          <a:pt x="28894" y="-1578"/>
                          <a:pt x="35946" y="2269"/>
                          <a:pt x="41945" y="5932"/>
                        </a:cubicBezTo>
                        <a:cubicBezTo>
                          <a:pt x="50462" y="11152"/>
                          <a:pt x="86317" y="26126"/>
                          <a:pt x="89293" y="34918"/>
                        </a:cubicBezTo>
                        <a:cubicBezTo>
                          <a:pt x="93918" y="48472"/>
                          <a:pt x="72762" y="44122"/>
                          <a:pt x="64291" y="41283"/>
                        </a:cubicBezTo>
                        <a:close/>
                      </a:path>
                    </a:pathLst>
                  </a:custGeom>
                  <a:solidFill>
                    <a:srgbClr val="7C898C"/>
                  </a:solidFill>
                  <a:ln w="4577" cap="flat">
                    <a:noFill/>
                    <a:prstDash val="solid"/>
                    <a:miter/>
                  </a:ln>
                </p:spPr>
                <p:txBody>
                  <a:bodyPr rtlCol="0" anchor="ctr"/>
                  <a:lstStyle/>
                  <a:p>
                    <a:endParaRPr lang="th-TH"/>
                  </a:p>
                </p:txBody>
              </p:sp>
              <p:sp>
                <p:nvSpPr>
                  <p:cNvPr id="4562" name="Freeform: Shape 4561">
                    <a:extLst>
                      <a:ext uri="{FF2B5EF4-FFF2-40B4-BE49-F238E27FC236}">
                        <a16:creationId xmlns:a16="http://schemas.microsoft.com/office/drawing/2014/main" id="{5187886D-31AB-42E5-9B07-2246C1F8D09E}"/>
                      </a:ext>
                    </a:extLst>
                  </p:cNvPr>
                  <p:cNvSpPr/>
                  <p:nvPr/>
                </p:nvSpPr>
                <p:spPr>
                  <a:xfrm>
                    <a:off x="7168853" y="33138"/>
                    <a:ext cx="140075" cy="65678"/>
                  </a:xfrm>
                  <a:custGeom>
                    <a:avLst/>
                    <a:gdLst>
                      <a:gd name="connsiteX0" fmla="*/ 40113 w 140075"/>
                      <a:gd name="connsiteY0" fmla="*/ 15262 h 65678"/>
                      <a:gd name="connsiteX1" fmla="*/ 0 w 140075"/>
                      <a:gd name="connsiteY1" fmla="*/ 65678 h 65678"/>
                      <a:gd name="connsiteX2" fmla="*/ 75006 w 140075"/>
                      <a:gd name="connsiteY2" fmla="*/ 13567 h 65678"/>
                      <a:gd name="connsiteX3" fmla="*/ 95658 w 140075"/>
                      <a:gd name="connsiteY3" fmla="*/ 13476 h 65678"/>
                      <a:gd name="connsiteX4" fmla="*/ 140076 w 140075"/>
                      <a:gd name="connsiteY4" fmla="*/ 1295 h 65678"/>
                      <a:gd name="connsiteX5" fmla="*/ 92911 w 140075"/>
                      <a:gd name="connsiteY5" fmla="*/ 7202 h 65678"/>
                      <a:gd name="connsiteX6" fmla="*/ 40113 w 140075"/>
                      <a:gd name="connsiteY6" fmla="*/ 15262 h 6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075" h="65678">
                        <a:moveTo>
                          <a:pt x="40113" y="15262"/>
                        </a:moveTo>
                        <a:cubicBezTo>
                          <a:pt x="21842" y="26801"/>
                          <a:pt x="15111" y="50201"/>
                          <a:pt x="0" y="65678"/>
                        </a:cubicBezTo>
                        <a:cubicBezTo>
                          <a:pt x="29123" y="55375"/>
                          <a:pt x="44418" y="17963"/>
                          <a:pt x="75006" y="13567"/>
                        </a:cubicBezTo>
                        <a:cubicBezTo>
                          <a:pt x="81829" y="12606"/>
                          <a:pt x="88744" y="13430"/>
                          <a:pt x="95658" y="13476"/>
                        </a:cubicBezTo>
                        <a:cubicBezTo>
                          <a:pt x="110724" y="13567"/>
                          <a:pt x="127621" y="9950"/>
                          <a:pt x="140076" y="1295"/>
                        </a:cubicBezTo>
                        <a:cubicBezTo>
                          <a:pt x="129040" y="-3650"/>
                          <a:pt x="105961" y="7157"/>
                          <a:pt x="92911" y="7202"/>
                        </a:cubicBezTo>
                        <a:cubicBezTo>
                          <a:pt x="75098" y="7294"/>
                          <a:pt x="55911" y="5279"/>
                          <a:pt x="40113" y="15262"/>
                        </a:cubicBezTo>
                        <a:close/>
                      </a:path>
                    </a:pathLst>
                  </a:custGeom>
                  <a:solidFill>
                    <a:srgbClr val="7A7A7A"/>
                  </a:solidFill>
                  <a:ln w="4577" cap="flat">
                    <a:noFill/>
                    <a:prstDash val="solid"/>
                    <a:miter/>
                  </a:ln>
                </p:spPr>
                <p:txBody>
                  <a:bodyPr rtlCol="0" anchor="ctr"/>
                  <a:lstStyle/>
                  <a:p>
                    <a:endParaRPr lang="th-TH"/>
                  </a:p>
                </p:txBody>
              </p:sp>
              <p:sp>
                <p:nvSpPr>
                  <p:cNvPr id="4563" name="Freeform: Shape 4562">
                    <a:extLst>
                      <a:ext uri="{FF2B5EF4-FFF2-40B4-BE49-F238E27FC236}">
                        <a16:creationId xmlns:a16="http://schemas.microsoft.com/office/drawing/2014/main" id="{6C0B15A5-2A36-4C02-A5AF-81160C736C2F}"/>
                      </a:ext>
                    </a:extLst>
                  </p:cNvPr>
                  <p:cNvSpPr/>
                  <p:nvPr/>
                </p:nvSpPr>
                <p:spPr>
                  <a:xfrm>
                    <a:off x="7131807" y="38137"/>
                    <a:ext cx="166360" cy="88702"/>
                  </a:xfrm>
                  <a:custGeom>
                    <a:avLst/>
                    <a:gdLst>
                      <a:gd name="connsiteX0" fmla="*/ 121256 w 166360"/>
                      <a:gd name="connsiteY0" fmla="*/ 5912 h 88702"/>
                      <a:gd name="connsiteX1" fmla="*/ 106373 w 166360"/>
                      <a:gd name="connsiteY1" fmla="*/ 7835 h 88702"/>
                      <a:gd name="connsiteX2" fmla="*/ 93735 w 166360"/>
                      <a:gd name="connsiteY2" fmla="*/ 14063 h 88702"/>
                      <a:gd name="connsiteX3" fmla="*/ 0 w 166360"/>
                      <a:gd name="connsiteY3" fmla="*/ 88703 h 88702"/>
                      <a:gd name="connsiteX4" fmla="*/ 57377 w 166360"/>
                      <a:gd name="connsiteY4" fmla="*/ 63930 h 88702"/>
                      <a:gd name="connsiteX5" fmla="*/ 120248 w 166360"/>
                      <a:gd name="connsiteY5" fmla="*/ 18550 h 88702"/>
                      <a:gd name="connsiteX6" fmla="*/ 146533 w 166360"/>
                      <a:gd name="connsiteY6" fmla="*/ 15299 h 88702"/>
                      <a:gd name="connsiteX7" fmla="*/ 166360 w 166360"/>
                      <a:gd name="connsiteY7" fmla="*/ 325 h 88702"/>
                      <a:gd name="connsiteX8" fmla="*/ 121256 w 166360"/>
                      <a:gd name="connsiteY8" fmla="*/ 5912 h 8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360" h="88702">
                        <a:moveTo>
                          <a:pt x="121256" y="5912"/>
                        </a:moveTo>
                        <a:cubicBezTo>
                          <a:pt x="116264" y="6232"/>
                          <a:pt x="111182" y="6416"/>
                          <a:pt x="106373" y="7835"/>
                        </a:cubicBezTo>
                        <a:cubicBezTo>
                          <a:pt x="101840" y="9163"/>
                          <a:pt x="97719" y="11544"/>
                          <a:pt x="93735" y="14063"/>
                        </a:cubicBezTo>
                        <a:cubicBezTo>
                          <a:pt x="59941" y="35539"/>
                          <a:pt x="34847" y="69012"/>
                          <a:pt x="0" y="88703"/>
                        </a:cubicBezTo>
                        <a:cubicBezTo>
                          <a:pt x="20881" y="85772"/>
                          <a:pt x="40938" y="77118"/>
                          <a:pt x="57377" y="63930"/>
                        </a:cubicBezTo>
                        <a:cubicBezTo>
                          <a:pt x="77845" y="47536"/>
                          <a:pt x="94513" y="23450"/>
                          <a:pt x="120248" y="18550"/>
                        </a:cubicBezTo>
                        <a:cubicBezTo>
                          <a:pt x="128949" y="16902"/>
                          <a:pt x="138015" y="17634"/>
                          <a:pt x="146533" y="15299"/>
                        </a:cubicBezTo>
                        <a:cubicBezTo>
                          <a:pt x="154638" y="13055"/>
                          <a:pt x="162788" y="7835"/>
                          <a:pt x="166360" y="325"/>
                        </a:cubicBezTo>
                        <a:cubicBezTo>
                          <a:pt x="152989" y="-1506"/>
                          <a:pt x="135359" y="4950"/>
                          <a:pt x="121256" y="5912"/>
                        </a:cubicBezTo>
                        <a:close/>
                      </a:path>
                    </a:pathLst>
                  </a:custGeom>
                  <a:solidFill>
                    <a:srgbClr val="939393"/>
                  </a:solidFill>
                  <a:ln w="4577" cap="flat">
                    <a:noFill/>
                    <a:prstDash val="solid"/>
                    <a:miter/>
                  </a:ln>
                </p:spPr>
                <p:txBody>
                  <a:bodyPr rtlCol="0" anchor="ctr"/>
                  <a:lstStyle/>
                  <a:p>
                    <a:endParaRPr lang="th-TH"/>
                  </a:p>
                </p:txBody>
              </p:sp>
              <p:sp>
                <p:nvSpPr>
                  <p:cNvPr id="4564" name="Freeform: Shape 4563">
                    <a:extLst>
                      <a:ext uri="{FF2B5EF4-FFF2-40B4-BE49-F238E27FC236}">
                        <a16:creationId xmlns:a16="http://schemas.microsoft.com/office/drawing/2014/main" id="{5A194B42-BFE9-4120-8BC8-FA83049272F8}"/>
                      </a:ext>
                    </a:extLst>
                  </p:cNvPr>
                  <p:cNvSpPr/>
                  <p:nvPr/>
                </p:nvSpPr>
                <p:spPr>
                  <a:xfrm>
                    <a:off x="7181491" y="38528"/>
                    <a:ext cx="123322" cy="67157"/>
                  </a:xfrm>
                  <a:custGeom>
                    <a:avLst/>
                    <a:gdLst>
                      <a:gd name="connsiteX0" fmla="*/ 48127 w 123322"/>
                      <a:gd name="connsiteY0" fmla="*/ 22465 h 67157"/>
                      <a:gd name="connsiteX1" fmla="*/ 0 w 123322"/>
                      <a:gd name="connsiteY1" fmla="*/ 67157 h 67157"/>
                      <a:gd name="connsiteX2" fmla="*/ 44143 w 123322"/>
                      <a:gd name="connsiteY2" fmla="*/ 46276 h 67157"/>
                      <a:gd name="connsiteX3" fmla="*/ 50737 w 123322"/>
                      <a:gd name="connsiteY3" fmla="*/ 43162 h 67157"/>
                      <a:gd name="connsiteX4" fmla="*/ 75647 w 123322"/>
                      <a:gd name="connsiteY4" fmla="*/ 31989 h 67157"/>
                      <a:gd name="connsiteX5" fmla="*/ 109167 w 123322"/>
                      <a:gd name="connsiteY5" fmla="*/ 25991 h 67157"/>
                      <a:gd name="connsiteX6" fmla="*/ 114616 w 123322"/>
                      <a:gd name="connsiteY6" fmla="*/ 26265 h 67157"/>
                      <a:gd name="connsiteX7" fmla="*/ 121576 w 123322"/>
                      <a:gd name="connsiteY7" fmla="*/ 14726 h 67157"/>
                      <a:gd name="connsiteX8" fmla="*/ 123133 w 123322"/>
                      <a:gd name="connsiteY8" fmla="*/ 4331 h 67157"/>
                      <a:gd name="connsiteX9" fmla="*/ 122996 w 123322"/>
                      <a:gd name="connsiteY9" fmla="*/ 485 h 67157"/>
                      <a:gd name="connsiteX10" fmla="*/ 89568 w 123322"/>
                      <a:gd name="connsiteY10" fmla="*/ 10925 h 67157"/>
                      <a:gd name="connsiteX11" fmla="*/ 48127 w 123322"/>
                      <a:gd name="connsiteY11" fmla="*/ 22465 h 6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322" h="67157">
                        <a:moveTo>
                          <a:pt x="48127" y="22465"/>
                        </a:moveTo>
                        <a:cubicBezTo>
                          <a:pt x="32420" y="33409"/>
                          <a:pt x="17309" y="58960"/>
                          <a:pt x="0" y="67157"/>
                        </a:cubicBezTo>
                        <a:cubicBezTo>
                          <a:pt x="11906" y="61525"/>
                          <a:pt x="32191" y="51954"/>
                          <a:pt x="44143" y="46276"/>
                        </a:cubicBezTo>
                        <a:cubicBezTo>
                          <a:pt x="46341" y="45223"/>
                          <a:pt x="48539" y="44170"/>
                          <a:pt x="50737" y="43162"/>
                        </a:cubicBezTo>
                        <a:cubicBezTo>
                          <a:pt x="58934" y="39270"/>
                          <a:pt x="67176" y="35378"/>
                          <a:pt x="75647" y="31989"/>
                        </a:cubicBezTo>
                        <a:cubicBezTo>
                          <a:pt x="86317" y="27731"/>
                          <a:pt x="97810" y="24205"/>
                          <a:pt x="109167" y="25991"/>
                        </a:cubicBezTo>
                        <a:cubicBezTo>
                          <a:pt x="110952" y="26265"/>
                          <a:pt x="112830" y="26678"/>
                          <a:pt x="114616" y="26265"/>
                        </a:cubicBezTo>
                        <a:cubicBezTo>
                          <a:pt x="119287" y="25212"/>
                          <a:pt x="120889" y="19442"/>
                          <a:pt x="121576" y="14726"/>
                        </a:cubicBezTo>
                        <a:cubicBezTo>
                          <a:pt x="122080" y="11246"/>
                          <a:pt x="122629" y="7766"/>
                          <a:pt x="123133" y="4331"/>
                        </a:cubicBezTo>
                        <a:cubicBezTo>
                          <a:pt x="123316" y="3049"/>
                          <a:pt x="123499" y="1675"/>
                          <a:pt x="122996" y="485"/>
                        </a:cubicBezTo>
                        <a:cubicBezTo>
                          <a:pt x="121622" y="-2583"/>
                          <a:pt x="95155" y="9872"/>
                          <a:pt x="89568" y="10925"/>
                        </a:cubicBezTo>
                        <a:cubicBezTo>
                          <a:pt x="75373" y="13490"/>
                          <a:pt x="60353" y="13902"/>
                          <a:pt x="48127" y="22465"/>
                        </a:cubicBezTo>
                        <a:close/>
                      </a:path>
                    </a:pathLst>
                  </a:custGeom>
                  <a:solidFill>
                    <a:srgbClr val="8E8E8E"/>
                  </a:solidFill>
                  <a:ln w="4577" cap="flat">
                    <a:noFill/>
                    <a:prstDash val="solid"/>
                    <a:miter/>
                  </a:ln>
                </p:spPr>
                <p:txBody>
                  <a:bodyPr rtlCol="0" anchor="ctr"/>
                  <a:lstStyle/>
                  <a:p>
                    <a:endParaRPr lang="th-TH"/>
                  </a:p>
                </p:txBody>
              </p:sp>
              <p:sp>
                <p:nvSpPr>
                  <p:cNvPr id="4565" name="Freeform: Shape 4564">
                    <a:extLst>
                      <a:ext uri="{FF2B5EF4-FFF2-40B4-BE49-F238E27FC236}">
                        <a16:creationId xmlns:a16="http://schemas.microsoft.com/office/drawing/2014/main" id="{17CEF8AB-30E8-4766-AA52-CF1885DEC605}"/>
                      </a:ext>
                    </a:extLst>
                  </p:cNvPr>
                  <p:cNvSpPr/>
                  <p:nvPr/>
                </p:nvSpPr>
                <p:spPr>
                  <a:xfrm>
                    <a:off x="7299633" y="-17814"/>
                    <a:ext cx="283952" cy="276900"/>
                  </a:xfrm>
                  <a:custGeom>
                    <a:avLst/>
                    <a:gdLst>
                      <a:gd name="connsiteX0" fmla="*/ 18225 w 283952"/>
                      <a:gd name="connsiteY0" fmla="*/ 59392 h 276900"/>
                      <a:gd name="connsiteX1" fmla="*/ 0 w 283952"/>
                      <a:gd name="connsiteY1" fmla="*/ 48310 h 276900"/>
                      <a:gd name="connsiteX2" fmla="*/ 25368 w 283952"/>
                      <a:gd name="connsiteY2" fmla="*/ 31321 h 276900"/>
                      <a:gd name="connsiteX3" fmla="*/ 19553 w 283952"/>
                      <a:gd name="connsiteY3" fmla="*/ 0 h 276900"/>
                      <a:gd name="connsiteX4" fmla="*/ 72717 w 283952"/>
                      <a:gd name="connsiteY4" fmla="*/ 47165 h 276900"/>
                      <a:gd name="connsiteX5" fmla="*/ 259546 w 283952"/>
                      <a:gd name="connsiteY5" fmla="*/ 225523 h 276900"/>
                      <a:gd name="connsiteX6" fmla="*/ 283953 w 283952"/>
                      <a:gd name="connsiteY6" fmla="*/ 276901 h 276900"/>
                      <a:gd name="connsiteX7" fmla="*/ 261103 w 283952"/>
                      <a:gd name="connsiteY7" fmla="*/ 251441 h 276900"/>
                      <a:gd name="connsiteX8" fmla="*/ 60078 w 283952"/>
                      <a:gd name="connsiteY8" fmla="*/ 59666 h 276900"/>
                      <a:gd name="connsiteX9" fmla="*/ 45791 w 283952"/>
                      <a:gd name="connsiteY9" fmla="*/ 53026 h 276900"/>
                      <a:gd name="connsiteX10" fmla="*/ 19690 w 283952"/>
                      <a:gd name="connsiteY10" fmla="*/ 71755 h 276900"/>
                      <a:gd name="connsiteX11" fmla="*/ 18225 w 283952"/>
                      <a:gd name="connsiteY11" fmla="*/ 59392 h 27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3952" h="276900">
                        <a:moveTo>
                          <a:pt x="18225" y="59392"/>
                        </a:moveTo>
                        <a:cubicBezTo>
                          <a:pt x="14104" y="53439"/>
                          <a:pt x="6823" y="50737"/>
                          <a:pt x="0" y="48310"/>
                        </a:cubicBezTo>
                        <a:cubicBezTo>
                          <a:pt x="10944" y="49821"/>
                          <a:pt x="21797" y="41808"/>
                          <a:pt x="25368" y="31321"/>
                        </a:cubicBezTo>
                        <a:cubicBezTo>
                          <a:pt x="28894" y="20881"/>
                          <a:pt x="25964" y="8975"/>
                          <a:pt x="19553" y="0"/>
                        </a:cubicBezTo>
                        <a:cubicBezTo>
                          <a:pt x="29993" y="21659"/>
                          <a:pt x="52340" y="34481"/>
                          <a:pt x="72717" y="47165"/>
                        </a:cubicBezTo>
                        <a:cubicBezTo>
                          <a:pt x="146258" y="93048"/>
                          <a:pt x="210274" y="154180"/>
                          <a:pt x="259546" y="225523"/>
                        </a:cubicBezTo>
                        <a:cubicBezTo>
                          <a:pt x="270398" y="241275"/>
                          <a:pt x="280793" y="258035"/>
                          <a:pt x="283953" y="276901"/>
                        </a:cubicBezTo>
                        <a:cubicBezTo>
                          <a:pt x="272413" y="274291"/>
                          <a:pt x="266323" y="262018"/>
                          <a:pt x="261103" y="251441"/>
                        </a:cubicBezTo>
                        <a:cubicBezTo>
                          <a:pt x="219616" y="167368"/>
                          <a:pt x="138107" y="111594"/>
                          <a:pt x="60078" y="59666"/>
                        </a:cubicBezTo>
                        <a:cubicBezTo>
                          <a:pt x="55682" y="56736"/>
                          <a:pt x="51057" y="53713"/>
                          <a:pt x="45791" y="53026"/>
                        </a:cubicBezTo>
                        <a:cubicBezTo>
                          <a:pt x="35076" y="51607"/>
                          <a:pt x="21614" y="61452"/>
                          <a:pt x="19690" y="71755"/>
                        </a:cubicBezTo>
                        <a:cubicBezTo>
                          <a:pt x="21110" y="67817"/>
                          <a:pt x="20744" y="63101"/>
                          <a:pt x="18225" y="59392"/>
                        </a:cubicBezTo>
                        <a:close/>
                      </a:path>
                    </a:pathLst>
                  </a:custGeom>
                  <a:solidFill>
                    <a:srgbClr val="4B5152"/>
                  </a:solidFill>
                  <a:ln w="4577" cap="flat">
                    <a:noFill/>
                    <a:prstDash val="solid"/>
                    <a:miter/>
                  </a:ln>
                </p:spPr>
                <p:txBody>
                  <a:bodyPr rtlCol="0" anchor="ctr"/>
                  <a:lstStyle/>
                  <a:p>
                    <a:endParaRPr lang="th-TH"/>
                  </a:p>
                </p:txBody>
              </p:sp>
              <p:sp>
                <p:nvSpPr>
                  <p:cNvPr id="4566" name="Freeform: Shape 4565">
                    <a:extLst>
                      <a:ext uri="{FF2B5EF4-FFF2-40B4-BE49-F238E27FC236}">
                        <a16:creationId xmlns:a16="http://schemas.microsoft.com/office/drawing/2014/main" id="{E724B551-D7CB-4369-BFF5-98AE7CFAD916}"/>
                      </a:ext>
                    </a:extLst>
                  </p:cNvPr>
                  <p:cNvSpPr/>
                  <p:nvPr/>
                </p:nvSpPr>
                <p:spPr>
                  <a:xfrm>
                    <a:off x="7311355" y="30086"/>
                    <a:ext cx="261606" cy="220397"/>
                  </a:xfrm>
                  <a:custGeom>
                    <a:avLst/>
                    <a:gdLst>
                      <a:gd name="connsiteX0" fmla="*/ 217051 w 261606"/>
                      <a:gd name="connsiteY0" fmla="*/ 152940 h 220397"/>
                      <a:gd name="connsiteX1" fmla="*/ 180052 w 261606"/>
                      <a:gd name="connsiteY1" fmla="*/ 109392 h 220397"/>
                      <a:gd name="connsiteX2" fmla="*/ 150654 w 261606"/>
                      <a:gd name="connsiteY2" fmla="*/ 83795 h 220397"/>
                      <a:gd name="connsiteX3" fmla="*/ 79219 w 261606"/>
                      <a:gd name="connsiteY3" fmla="*/ 25365 h 220397"/>
                      <a:gd name="connsiteX4" fmla="*/ 41121 w 261606"/>
                      <a:gd name="connsiteY4" fmla="*/ 1874 h 220397"/>
                      <a:gd name="connsiteX5" fmla="*/ 0 w 261606"/>
                      <a:gd name="connsiteY5" fmla="*/ 12223 h 220397"/>
                      <a:gd name="connsiteX6" fmla="*/ 5541 w 261606"/>
                      <a:gd name="connsiteY6" fmla="*/ 24220 h 220397"/>
                      <a:gd name="connsiteX7" fmla="*/ 67176 w 261606"/>
                      <a:gd name="connsiteY7" fmla="*/ 43361 h 220397"/>
                      <a:gd name="connsiteX8" fmla="*/ 171718 w 261606"/>
                      <a:gd name="connsiteY8" fmla="*/ 132563 h 220397"/>
                      <a:gd name="connsiteX9" fmla="*/ 219478 w 261606"/>
                      <a:gd name="connsiteY9" fmla="*/ 180827 h 220397"/>
                      <a:gd name="connsiteX10" fmla="*/ 261606 w 261606"/>
                      <a:gd name="connsiteY10" fmla="*/ 220345 h 220397"/>
                      <a:gd name="connsiteX11" fmla="*/ 217051 w 261606"/>
                      <a:gd name="connsiteY11" fmla="*/ 152940 h 22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06" h="220397">
                        <a:moveTo>
                          <a:pt x="217051" y="152940"/>
                        </a:moveTo>
                        <a:cubicBezTo>
                          <a:pt x="205374" y="137875"/>
                          <a:pt x="193652" y="122763"/>
                          <a:pt x="180052" y="109392"/>
                        </a:cubicBezTo>
                        <a:cubicBezTo>
                          <a:pt x="170802" y="100280"/>
                          <a:pt x="160728" y="92037"/>
                          <a:pt x="150654" y="83795"/>
                        </a:cubicBezTo>
                        <a:cubicBezTo>
                          <a:pt x="126842" y="64334"/>
                          <a:pt x="103031" y="44827"/>
                          <a:pt x="79219" y="25365"/>
                        </a:cubicBezTo>
                        <a:cubicBezTo>
                          <a:pt x="67588" y="15841"/>
                          <a:pt x="55545" y="6087"/>
                          <a:pt x="41121" y="1874"/>
                        </a:cubicBezTo>
                        <a:cubicBezTo>
                          <a:pt x="26696" y="-2339"/>
                          <a:pt x="9158" y="317"/>
                          <a:pt x="0" y="12223"/>
                        </a:cubicBezTo>
                        <a:cubicBezTo>
                          <a:pt x="1832" y="16207"/>
                          <a:pt x="3709" y="20237"/>
                          <a:pt x="5541" y="24220"/>
                        </a:cubicBezTo>
                        <a:cubicBezTo>
                          <a:pt x="26513" y="15886"/>
                          <a:pt x="49226" y="29715"/>
                          <a:pt x="67176" y="43361"/>
                        </a:cubicBezTo>
                        <a:cubicBezTo>
                          <a:pt x="103672" y="71111"/>
                          <a:pt x="138611" y="100921"/>
                          <a:pt x="171718" y="132563"/>
                        </a:cubicBezTo>
                        <a:cubicBezTo>
                          <a:pt x="188065" y="148223"/>
                          <a:pt x="204001" y="164296"/>
                          <a:pt x="219478" y="180827"/>
                        </a:cubicBezTo>
                        <a:cubicBezTo>
                          <a:pt x="228316" y="190260"/>
                          <a:pt x="247823" y="221856"/>
                          <a:pt x="261606" y="220345"/>
                        </a:cubicBezTo>
                        <a:cubicBezTo>
                          <a:pt x="256661" y="196991"/>
                          <a:pt x="231750" y="171852"/>
                          <a:pt x="217051" y="152940"/>
                        </a:cubicBezTo>
                        <a:close/>
                      </a:path>
                    </a:pathLst>
                  </a:custGeom>
                  <a:solidFill>
                    <a:srgbClr val="577375"/>
                  </a:solidFill>
                  <a:ln w="4577" cap="flat">
                    <a:noFill/>
                    <a:prstDash val="solid"/>
                    <a:miter/>
                  </a:ln>
                </p:spPr>
                <p:txBody>
                  <a:bodyPr rtlCol="0" anchor="ctr"/>
                  <a:lstStyle/>
                  <a:p>
                    <a:endParaRPr lang="th-TH"/>
                  </a:p>
                </p:txBody>
              </p:sp>
              <p:sp>
                <p:nvSpPr>
                  <p:cNvPr id="4567" name="Freeform: Shape 4566">
                    <a:extLst>
                      <a:ext uri="{FF2B5EF4-FFF2-40B4-BE49-F238E27FC236}">
                        <a16:creationId xmlns:a16="http://schemas.microsoft.com/office/drawing/2014/main" id="{825C5505-9A9B-4411-ABE8-B459A6F7E19A}"/>
                      </a:ext>
                    </a:extLst>
                  </p:cNvPr>
                  <p:cNvSpPr/>
                  <p:nvPr/>
                </p:nvSpPr>
                <p:spPr>
                  <a:xfrm>
                    <a:off x="7300503" y="42445"/>
                    <a:ext cx="272357" cy="218007"/>
                  </a:xfrm>
                  <a:custGeom>
                    <a:avLst/>
                    <a:gdLst>
                      <a:gd name="connsiteX0" fmla="*/ 78899 w 272357"/>
                      <a:gd name="connsiteY0" fmla="*/ 21707 h 218007"/>
                      <a:gd name="connsiteX1" fmla="*/ 47623 w 272357"/>
                      <a:gd name="connsiteY1" fmla="*/ 2611 h 218007"/>
                      <a:gd name="connsiteX2" fmla="*/ 12409 w 272357"/>
                      <a:gd name="connsiteY2" fmla="*/ 6092 h 218007"/>
                      <a:gd name="connsiteX3" fmla="*/ 12684 w 272357"/>
                      <a:gd name="connsiteY3" fmla="*/ 19692 h 218007"/>
                      <a:gd name="connsiteX4" fmla="*/ 0 w 272357"/>
                      <a:gd name="connsiteY4" fmla="*/ 27522 h 218007"/>
                      <a:gd name="connsiteX5" fmla="*/ 77296 w 272357"/>
                      <a:gd name="connsiteY5" fmla="*/ 47212 h 218007"/>
                      <a:gd name="connsiteX6" fmla="*/ 240863 w 272357"/>
                      <a:gd name="connsiteY6" fmla="*/ 194294 h 218007"/>
                      <a:gd name="connsiteX7" fmla="*/ 270673 w 272357"/>
                      <a:gd name="connsiteY7" fmla="*/ 215725 h 218007"/>
                      <a:gd name="connsiteX8" fmla="*/ 252356 w 272357"/>
                      <a:gd name="connsiteY8" fmla="*/ 178908 h 218007"/>
                      <a:gd name="connsiteX9" fmla="*/ 175198 w 272357"/>
                      <a:gd name="connsiteY9" fmla="*/ 99415 h 218007"/>
                      <a:gd name="connsiteX10" fmla="*/ 78899 w 272357"/>
                      <a:gd name="connsiteY10" fmla="*/ 21707 h 21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357" h="218007">
                        <a:moveTo>
                          <a:pt x="78899" y="21707"/>
                        </a:moveTo>
                        <a:cubicBezTo>
                          <a:pt x="69191" y="14242"/>
                          <a:pt x="59208" y="6595"/>
                          <a:pt x="47623" y="2611"/>
                        </a:cubicBezTo>
                        <a:cubicBezTo>
                          <a:pt x="36038" y="-1372"/>
                          <a:pt x="22255" y="-1235"/>
                          <a:pt x="12409" y="6092"/>
                        </a:cubicBezTo>
                        <a:cubicBezTo>
                          <a:pt x="16348" y="9251"/>
                          <a:pt x="15798" y="15754"/>
                          <a:pt x="12684" y="19692"/>
                        </a:cubicBezTo>
                        <a:cubicBezTo>
                          <a:pt x="9570" y="23630"/>
                          <a:pt x="4671" y="25690"/>
                          <a:pt x="0" y="27522"/>
                        </a:cubicBezTo>
                        <a:cubicBezTo>
                          <a:pt x="25094" y="15067"/>
                          <a:pt x="54492" y="30911"/>
                          <a:pt x="77296" y="47212"/>
                        </a:cubicBezTo>
                        <a:cubicBezTo>
                          <a:pt x="137054" y="89936"/>
                          <a:pt x="192049" y="139390"/>
                          <a:pt x="240863" y="194294"/>
                        </a:cubicBezTo>
                        <a:cubicBezTo>
                          <a:pt x="245991" y="200064"/>
                          <a:pt x="262659" y="225707"/>
                          <a:pt x="270673" y="215725"/>
                        </a:cubicBezTo>
                        <a:cubicBezTo>
                          <a:pt x="278412" y="206108"/>
                          <a:pt x="257256" y="185044"/>
                          <a:pt x="252356" y="178908"/>
                        </a:cubicBezTo>
                        <a:cubicBezTo>
                          <a:pt x="229278" y="149968"/>
                          <a:pt x="202902" y="123867"/>
                          <a:pt x="175198" y="99415"/>
                        </a:cubicBezTo>
                        <a:cubicBezTo>
                          <a:pt x="144243" y="72031"/>
                          <a:pt x="111548" y="46846"/>
                          <a:pt x="78899" y="21707"/>
                        </a:cubicBezTo>
                        <a:close/>
                      </a:path>
                    </a:pathLst>
                  </a:custGeom>
                  <a:solidFill>
                    <a:srgbClr val="7C898C"/>
                  </a:solidFill>
                  <a:ln w="4577" cap="flat">
                    <a:noFill/>
                    <a:prstDash val="solid"/>
                    <a:miter/>
                  </a:ln>
                </p:spPr>
                <p:txBody>
                  <a:bodyPr rtlCol="0" anchor="ctr"/>
                  <a:lstStyle/>
                  <a:p>
                    <a:endParaRPr lang="th-TH"/>
                  </a:p>
                </p:txBody>
              </p:sp>
              <p:sp>
                <p:nvSpPr>
                  <p:cNvPr id="4568" name="Freeform: Shape 4567">
                    <a:extLst>
                      <a:ext uri="{FF2B5EF4-FFF2-40B4-BE49-F238E27FC236}">
                        <a16:creationId xmlns:a16="http://schemas.microsoft.com/office/drawing/2014/main" id="{C1BBF2DB-F5C8-4E52-AD55-25EB419CB597}"/>
                      </a:ext>
                    </a:extLst>
                  </p:cNvPr>
                  <p:cNvSpPr/>
                  <p:nvPr/>
                </p:nvSpPr>
                <p:spPr>
                  <a:xfrm>
                    <a:off x="7278523" y="15567"/>
                    <a:ext cx="72579" cy="57012"/>
                  </a:xfrm>
                  <a:custGeom>
                    <a:avLst/>
                    <a:gdLst>
                      <a:gd name="connsiteX0" fmla="*/ 20148 w 72579"/>
                      <a:gd name="connsiteY0" fmla="*/ 37732 h 57012"/>
                      <a:gd name="connsiteX1" fmla="*/ 20744 w 72579"/>
                      <a:gd name="connsiteY1" fmla="*/ 23674 h 57012"/>
                      <a:gd name="connsiteX2" fmla="*/ 28849 w 72579"/>
                      <a:gd name="connsiteY2" fmla="*/ 13096 h 57012"/>
                      <a:gd name="connsiteX3" fmla="*/ 41716 w 72579"/>
                      <a:gd name="connsiteY3" fmla="*/ 12455 h 57012"/>
                      <a:gd name="connsiteX4" fmla="*/ 46204 w 72579"/>
                      <a:gd name="connsiteY4" fmla="*/ 0 h 57012"/>
                      <a:gd name="connsiteX5" fmla="*/ 72579 w 72579"/>
                      <a:gd name="connsiteY5" fmla="*/ 22255 h 57012"/>
                      <a:gd name="connsiteX6" fmla="*/ 44692 w 72579"/>
                      <a:gd name="connsiteY6" fmla="*/ 33840 h 57012"/>
                      <a:gd name="connsiteX7" fmla="*/ 37503 w 72579"/>
                      <a:gd name="connsiteY7" fmla="*/ 52843 h 57012"/>
                      <a:gd name="connsiteX8" fmla="*/ 19965 w 72579"/>
                      <a:gd name="connsiteY8" fmla="*/ 56369 h 57012"/>
                      <a:gd name="connsiteX9" fmla="*/ 0 w 72579"/>
                      <a:gd name="connsiteY9" fmla="*/ 48264 h 57012"/>
                      <a:gd name="connsiteX10" fmla="*/ 20148 w 72579"/>
                      <a:gd name="connsiteY10" fmla="*/ 37732 h 5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579" h="57012">
                        <a:moveTo>
                          <a:pt x="20148" y="37732"/>
                        </a:moveTo>
                        <a:cubicBezTo>
                          <a:pt x="20652" y="33061"/>
                          <a:pt x="19965" y="28299"/>
                          <a:pt x="20744" y="23674"/>
                        </a:cubicBezTo>
                        <a:cubicBezTo>
                          <a:pt x="21522" y="19049"/>
                          <a:pt x="24270" y="14195"/>
                          <a:pt x="28849" y="13096"/>
                        </a:cubicBezTo>
                        <a:cubicBezTo>
                          <a:pt x="33061" y="12089"/>
                          <a:pt x="37870" y="14470"/>
                          <a:pt x="41716" y="12455"/>
                        </a:cubicBezTo>
                        <a:cubicBezTo>
                          <a:pt x="45837" y="10303"/>
                          <a:pt x="46295" y="4671"/>
                          <a:pt x="46204" y="0"/>
                        </a:cubicBezTo>
                        <a:cubicBezTo>
                          <a:pt x="54996" y="7418"/>
                          <a:pt x="63788" y="14837"/>
                          <a:pt x="72579" y="22255"/>
                        </a:cubicBezTo>
                        <a:cubicBezTo>
                          <a:pt x="62688" y="25277"/>
                          <a:pt x="50096" y="25002"/>
                          <a:pt x="44692" y="33840"/>
                        </a:cubicBezTo>
                        <a:cubicBezTo>
                          <a:pt x="41121" y="39655"/>
                          <a:pt x="42128" y="47806"/>
                          <a:pt x="37503" y="52843"/>
                        </a:cubicBezTo>
                        <a:cubicBezTo>
                          <a:pt x="33290" y="57468"/>
                          <a:pt x="26101" y="57560"/>
                          <a:pt x="19965" y="56369"/>
                        </a:cubicBezTo>
                        <a:cubicBezTo>
                          <a:pt x="12868" y="54950"/>
                          <a:pt x="6044" y="52202"/>
                          <a:pt x="0" y="48264"/>
                        </a:cubicBezTo>
                        <a:cubicBezTo>
                          <a:pt x="9479" y="51607"/>
                          <a:pt x="18866" y="49730"/>
                          <a:pt x="20148" y="37732"/>
                        </a:cubicBezTo>
                        <a:close/>
                      </a:path>
                    </a:pathLst>
                  </a:custGeom>
                  <a:solidFill>
                    <a:srgbClr val="616D70"/>
                  </a:solidFill>
                  <a:ln w="4577" cap="flat">
                    <a:noFill/>
                    <a:prstDash val="solid"/>
                    <a:miter/>
                  </a:ln>
                </p:spPr>
                <p:txBody>
                  <a:bodyPr rtlCol="0" anchor="ctr"/>
                  <a:lstStyle/>
                  <a:p>
                    <a:endParaRPr lang="th-TH"/>
                  </a:p>
                </p:txBody>
              </p:sp>
              <p:sp>
                <p:nvSpPr>
                  <p:cNvPr id="4569" name="Freeform: Shape 4568">
                    <a:extLst>
                      <a:ext uri="{FF2B5EF4-FFF2-40B4-BE49-F238E27FC236}">
                        <a16:creationId xmlns:a16="http://schemas.microsoft.com/office/drawing/2014/main" id="{6B3FF6C6-E579-4F30-90C9-2C69F767CB41}"/>
                      </a:ext>
                    </a:extLst>
                  </p:cNvPr>
                  <p:cNvSpPr/>
                  <p:nvPr/>
                </p:nvSpPr>
                <p:spPr>
                  <a:xfrm>
                    <a:off x="7320010" y="57866"/>
                    <a:ext cx="210045" cy="161976"/>
                  </a:xfrm>
                  <a:custGeom>
                    <a:avLst/>
                    <a:gdLst>
                      <a:gd name="connsiteX0" fmla="*/ 0 w 210045"/>
                      <a:gd name="connsiteY0" fmla="*/ 6514 h 161976"/>
                      <a:gd name="connsiteX1" fmla="*/ 22255 w 210045"/>
                      <a:gd name="connsiteY1" fmla="*/ 791 h 161976"/>
                      <a:gd name="connsiteX2" fmla="*/ 43410 w 210045"/>
                      <a:gd name="connsiteY2" fmla="*/ 12284 h 161976"/>
                      <a:gd name="connsiteX3" fmla="*/ 210045 w 210045"/>
                      <a:gd name="connsiteY3" fmla="*/ 161976 h 161976"/>
                      <a:gd name="connsiteX4" fmla="*/ 170161 w 210045"/>
                      <a:gd name="connsiteY4" fmla="*/ 120810 h 161976"/>
                      <a:gd name="connsiteX5" fmla="*/ 118462 w 210045"/>
                      <a:gd name="connsiteY5" fmla="*/ 75522 h 161976"/>
                      <a:gd name="connsiteX6" fmla="*/ 0 w 210045"/>
                      <a:gd name="connsiteY6" fmla="*/ 6514 h 161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45" h="161976">
                        <a:moveTo>
                          <a:pt x="0" y="6514"/>
                        </a:moveTo>
                        <a:cubicBezTo>
                          <a:pt x="5220" y="333"/>
                          <a:pt x="14424" y="-1133"/>
                          <a:pt x="22255" y="791"/>
                        </a:cubicBezTo>
                        <a:cubicBezTo>
                          <a:pt x="30085" y="2760"/>
                          <a:pt x="36862" y="7522"/>
                          <a:pt x="43410" y="12284"/>
                        </a:cubicBezTo>
                        <a:cubicBezTo>
                          <a:pt x="103397" y="56107"/>
                          <a:pt x="161140" y="105928"/>
                          <a:pt x="210045" y="161976"/>
                        </a:cubicBezTo>
                        <a:cubicBezTo>
                          <a:pt x="194934" y="153413"/>
                          <a:pt x="182708" y="133311"/>
                          <a:pt x="170161" y="120810"/>
                        </a:cubicBezTo>
                        <a:cubicBezTo>
                          <a:pt x="153905" y="104646"/>
                          <a:pt x="136642" y="89488"/>
                          <a:pt x="118462" y="75522"/>
                        </a:cubicBezTo>
                        <a:cubicBezTo>
                          <a:pt x="82150" y="47635"/>
                          <a:pt x="42220" y="24282"/>
                          <a:pt x="0" y="6514"/>
                        </a:cubicBezTo>
                        <a:close/>
                      </a:path>
                    </a:pathLst>
                  </a:custGeom>
                  <a:solidFill>
                    <a:srgbClr val="7C9093"/>
                  </a:solidFill>
                  <a:ln w="4577" cap="flat">
                    <a:noFill/>
                    <a:prstDash val="solid"/>
                    <a:miter/>
                  </a:ln>
                </p:spPr>
                <p:txBody>
                  <a:bodyPr rtlCol="0" anchor="ctr"/>
                  <a:lstStyle/>
                  <a:p>
                    <a:endParaRPr lang="th-TH"/>
                  </a:p>
                </p:txBody>
              </p:sp>
              <p:sp>
                <p:nvSpPr>
                  <p:cNvPr id="4570" name="Freeform: Shape 4569">
                    <a:extLst>
                      <a:ext uri="{FF2B5EF4-FFF2-40B4-BE49-F238E27FC236}">
                        <a16:creationId xmlns:a16="http://schemas.microsoft.com/office/drawing/2014/main" id="{3BB553FD-FEB1-45EB-BE54-77112C3343C6}"/>
                      </a:ext>
                    </a:extLst>
                  </p:cNvPr>
                  <p:cNvSpPr/>
                  <p:nvPr/>
                </p:nvSpPr>
                <p:spPr>
                  <a:xfrm>
                    <a:off x="7128510" y="72394"/>
                    <a:ext cx="65344" cy="57124"/>
                  </a:xfrm>
                  <a:custGeom>
                    <a:avLst/>
                    <a:gdLst>
                      <a:gd name="connsiteX0" fmla="*/ 43868 w 65344"/>
                      <a:gd name="connsiteY0" fmla="*/ 23079 h 57124"/>
                      <a:gd name="connsiteX1" fmla="*/ 65344 w 65344"/>
                      <a:gd name="connsiteY1" fmla="*/ 0 h 57124"/>
                      <a:gd name="connsiteX2" fmla="*/ 53347 w 65344"/>
                      <a:gd name="connsiteY2" fmla="*/ 16714 h 57124"/>
                      <a:gd name="connsiteX3" fmla="*/ 45791 w 65344"/>
                      <a:gd name="connsiteY3" fmla="*/ 31596 h 57124"/>
                      <a:gd name="connsiteX4" fmla="*/ 0 w 65344"/>
                      <a:gd name="connsiteY4" fmla="*/ 54675 h 57124"/>
                      <a:gd name="connsiteX5" fmla="*/ 43868 w 65344"/>
                      <a:gd name="connsiteY5" fmla="*/ 23079 h 5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44" h="57124">
                        <a:moveTo>
                          <a:pt x="43868" y="23079"/>
                        </a:moveTo>
                        <a:cubicBezTo>
                          <a:pt x="51057" y="15386"/>
                          <a:pt x="58201" y="7693"/>
                          <a:pt x="65344" y="0"/>
                        </a:cubicBezTo>
                        <a:cubicBezTo>
                          <a:pt x="60628" y="4991"/>
                          <a:pt x="56552" y="10624"/>
                          <a:pt x="53347" y="16714"/>
                        </a:cubicBezTo>
                        <a:cubicBezTo>
                          <a:pt x="50737" y="21614"/>
                          <a:pt x="48676" y="26834"/>
                          <a:pt x="45791" y="31596"/>
                        </a:cubicBezTo>
                        <a:cubicBezTo>
                          <a:pt x="40708" y="39976"/>
                          <a:pt x="9479" y="64978"/>
                          <a:pt x="0" y="54675"/>
                        </a:cubicBezTo>
                        <a:cubicBezTo>
                          <a:pt x="12043" y="47486"/>
                          <a:pt x="34298" y="33336"/>
                          <a:pt x="43868" y="23079"/>
                        </a:cubicBezTo>
                        <a:close/>
                      </a:path>
                    </a:pathLst>
                  </a:custGeom>
                  <a:solidFill>
                    <a:srgbClr val="A6A6A6"/>
                  </a:solidFill>
                  <a:ln w="4577" cap="flat">
                    <a:noFill/>
                    <a:prstDash val="solid"/>
                    <a:miter/>
                  </a:ln>
                </p:spPr>
                <p:txBody>
                  <a:bodyPr rtlCol="0" anchor="ctr"/>
                  <a:lstStyle/>
                  <a:p>
                    <a:endParaRPr lang="th-TH"/>
                  </a:p>
                </p:txBody>
              </p:sp>
            </p:grpSp>
            <p:sp>
              <p:nvSpPr>
                <p:cNvPr id="4501" name="Freeform: Shape 4500">
                  <a:extLst>
                    <a:ext uri="{FF2B5EF4-FFF2-40B4-BE49-F238E27FC236}">
                      <a16:creationId xmlns:a16="http://schemas.microsoft.com/office/drawing/2014/main" id="{320A399B-505F-45C4-B69C-E3B7ECE48B17}"/>
                    </a:ext>
                  </a:extLst>
                </p:cNvPr>
                <p:cNvSpPr/>
                <p:nvPr/>
              </p:nvSpPr>
              <p:spPr>
                <a:xfrm>
                  <a:off x="7535678" y="179913"/>
                  <a:ext cx="84174" cy="132611"/>
                </a:xfrm>
                <a:custGeom>
                  <a:avLst/>
                  <a:gdLst>
                    <a:gd name="connsiteX0" fmla="*/ 21807 w 84174"/>
                    <a:gd name="connsiteY0" fmla="*/ 17996 h 132611"/>
                    <a:gd name="connsiteX1" fmla="*/ 33850 w 84174"/>
                    <a:gd name="connsiteY1" fmla="*/ 22850 h 132611"/>
                    <a:gd name="connsiteX2" fmla="*/ 48411 w 84174"/>
                    <a:gd name="connsiteY2" fmla="*/ 44601 h 132611"/>
                    <a:gd name="connsiteX3" fmla="*/ 51937 w 84174"/>
                    <a:gd name="connsiteY3" fmla="*/ 71251 h 132611"/>
                    <a:gd name="connsiteX4" fmla="*/ 84174 w 84174"/>
                    <a:gd name="connsiteY4" fmla="*/ 132612 h 132611"/>
                    <a:gd name="connsiteX5" fmla="*/ 48869 w 84174"/>
                    <a:gd name="connsiteY5" fmla="*/ 109441 h 132611"/>
                    <a:gd name="connsiteX6" fmla="*/ 10404 w 84174"/>
                    <a:gd name="connsiteY6" fmla="*/ 54812 h 132611"/>
                    <a:gd name="connsiteX7" fmla="*/ 3215 w 84174"/>
                    <a:gd name="connsiteY7" fmla="*/ 0 h 132611"/>
                    <a:gd name="connsiteX8" fmla="*/ 21807 w 84174"/>
                    <a:gd name="connsiteY8" fmla="*/ 17996 h 1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74" h="132611">
                      <a:moveTo>
                        <a:pt x="21807" y="17996"/>
                      </a:moveTo>
                      <a:cubicBezTo>
                        <a:pt x="25790" y="19736"/>
                        <a:pt x="30095" y="20743"/>
                        <a:pt x="33850" y="22850"/>
                      </a:cubicBezTo>
                      <a:cubicBezTo>
                        <a:pt x="41680" y="27246"/>
                        <a:pt x="46259" y="35855"/>
                        <a:pt x="48411" y="44601"/>
                      </a:cubicBezTo>
                      <a:cubicBezTo>
                        <a:pt x="50564" y="53301"/>
                        <a:pt x="50655" y="62368"/>
                        <a:pt x="51937" y="71251"/>
                      </a:cubicBezTo>
                      <a:cubicBezTo>
                        <a:pt x="55280" y="94559"/>
                        <a:pt x="66865" y="116631"/>
                        <a:pt x="84174" y="132612"/>
                      </a:cubicBezTo>
                      <a:cubicBezTo>
                        <a:pt x="69979" y="130551"/>
                        <a:pt x="58898" y="119699"/>
                        <a:pt x="48869" y="109441"/>
                      </a:cubicBezTo>
                      <a:cubicBezTo>
                        <a:pt x="31789" y="91949"/>
                        <a:pt x="13381" y="79219"/>
                        <a:pt x="10404" y="54812"/>
                      </a:cubicBezTo>
                      <a:cubicBezTo>
                        <a:pt x="8573" y="39793"/>
                        <a:pt x="-6447" y="11356"/>
                        <a:pt x="3215" y="0"/>
                      </a:cubicBezTo>
                      <a:cubicBezTo>
                        <a:pt x="7336" y="7601"/>
                        <a:pt x="13701" y="14424"/>
                        <a:pt x="21807" y="17996"/>
                      </a:cubicBezTo>
                      <a:close/>
                    </a:path>
                  </a:pathLst>
                </a:custGeom>
                <a:solidFill>
                  <a:srgbClr val="616D70"/>
                </a:solidFill>
                <a:ln w="4577" cap="flat">
                  <a:noFill/>
                  <a:prstDash val="solid"/>
                  <a:miter/>
                </a:ln>
              </p:spPr>
              <p:txBody>
                <a:bodyPr rtlCol="0" anchor="ctr"/>
                <a:lstStyle/>
                <a:p>
                  <a:endParaRPr lang="th-TH"/>
                </a:p>
              </p:txBody>
            </p:sp>
            <p:sp>
              <p:nvSpPr>
                <p:cNvPr id="4502" name="Freeform: Shape 4501">
                  <a:extLst>
                    <a:ext uri="{FF2B5EF4-FFF2-40B4-BE49-F238E27FC236}">
                      <a16:creationId xmlns:a16="http://schemas.microsoft.com/office/drawing/2014/main" id="{EA6EB334-2C15-4204-8CE3-E81C9E352E39}"/>
                    </a:ext>
                  </a:extLst>
                </p:cNvPr>
                <p:cNvSpPr/>
                <p:nvPr/>
              </p:nvSpPr>
              <p:spPr>
                <a:xfrm>
                  <a:off x="7527949" y="180050"/>
                  <a:ext cx="434522" cy="226811"/>
                </a:xfrm>
                <a:custGeom>
                  <a:avLst/>
                  <a:gdLst>
                    <a:gd name="connsiteX0" fmla="*/ 345634 w 434522"/>
                    <a:gd name="connsiteY0" fmla="*/ 226439 h 226811"/>
                    <a:gd name="connsiteX1" fmla="*/ 224607 w 434522"/>
                    <a:gd name="connsiteY1" fmla="*/ 196720 h 226811"/>
                    <a:gd name="connsiteX2" fmla="*/ 117363 w 434522"/>
                    <a:gd name="connsiteY2" fmla="*/ 145250 h 226811"/>
                    <a:gd name="connsiteX3" fmla="*/ 69832 w 434522"/>
                    <a:gd name="connsiteY3" fmla="*/ 115577 h 226811"/>
                    <a:gd name="connsiteX4" fmla="*/ 0 w 434522"/>
                    <a:gd name="connsiteY4" fmla="*/ 0 h 226811"/>
                    <a:gd name="connsiteX5" fmla="*/ 182937 w 434522"/>
                    <a:gd name="connsiteY5" fmla="*/ 143831 h 226811"/>
                    <a:gd name="connsiteX6" fmla="*/ 288761 w 434522"/>
                    <a:gd name="connsiteY6" fmla="*/ 179960 h 226811"/>
                    <a:gd name="connsiteX7" fmla="*/ 359279 w 434522"/>
                    <a:gd name="connsiteY7" fmla="*/ 192278 h 226811"/>
                    <a:gd name="connsiteX8" fmla="*/ 414000 w 434522"/>
                    <a:gd name="connsiteY8" fmla="*/ 166131 h 226811"/>
                    <a:gd name="connsiteX9" fmla="*/ 434515 w 434522"/>
                    <a:gd name="connsiteY9" fmla="*/ 166131 h 226811"/>
                    <a:gd name="connsiteX10" fmla="*/ 345634 w 434522"/>
                    <a:gd name="connsiteY10" fmla="*/ 226439 h 22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4522" h="226811">
                      <a:moveTo>
                        <a:pt x="345634" y="226439"/>
                      </a:moveTo>
                      <a:cubicBezTo>
                        <a:pt x="303780" y="229461"/>
                        <a:pt x="263026" y="213617"/>
                        <a:pt x="224607" y="196720"/>
                      </a:cubicBezTo>
                      <a:cubicBezTo>
                        <a:pt x="188294" y="180739"/>
                        <a:pt x="152531" y="163567"/>
                        <a:pt x="117363" y="145250"/>
                      </a:cubicBezTo>
                      <a:cubicBezTo>
                        <a:pt x="100787" y="136596"/>
                        <a:pt x="84165" y="127621"/>
                        <a:pt x="69832" y="115577"/>
                      </a:cubicBezTo>
                      <a:cubicBezTo>
                        <a:pt x="34985" y="86317"/>
                        <a:pt x="16851" y="42266"/>
                        <a:pt x="0" y="0"/>
                      </a:cubicBezTo>
                      <a:cubicBezTo>
                        <a:pt x="47348" y="62505"/>
                        <a:pt x="111044" y="112555"/>
                        <a:pt x="182937" y="143831"/>
                      </a:cubicBezTo>
                      <a:cubicBezTo>
                        <a:pt x="217143" y="158713"/>
                        <a:pt x="252998" y="169337"/>
                        <a:pt x="288761" y="179960"/>
                      </a:cubicBezTo>
                      <a:cubicBezTo>
                        <a:pt x="311748" y="186783"/>
                        <a:pt x="335331" y="193652"/>
                        <a:pt x="359279" y="192278"/>
                      </a:cubicBezTo>
                      <a:cubicBezTo>
                        <a:pt x="380756" y="191042"/>
                        <a:pt x="399851" y="182250"/>
                        <a:pt x="414000" y="166131"/>
                      </a:cubicBezTo>
                      <a:cubicBezTo>
                        <a:pt x="422014" y="157019"/>
                        <a:pt x="434881" y="139755"/>
                        <a:pt x="434515" y="166131"/>
                      </a:cubicBezTo>
                      <a:cubicBezTo>
                        <a:pt x="434011" y="201803"/>
                        <a:pt x="373017" y="224469"/>
                        <a:pt x="345634" y="226439"/>
                      </a:cubicBezTo>
                      <a:close/>
                    </a:path>
                  </a:pathLst>
                </a:custGeom>
                <a:solidFill>
                  <a:srgbClr val="7C898C"/>
                </a:solidFill>
                <a:ln w="4577" cap="flat">
                  <a:noFill/>
                  <a:prstDash val="solid"/>
                  <a:miter/>
                </a:ln>
              </p:spPr>
              <p:txBody>
                <a:bodyPr rtlCol="0" anchor="ctr"/>
                <a:lstStyle/>
                <a:p>
                  <a:endParaRPr lang="th-TH"/>
                </a:p>
              </p:txBody>
            </p:sp>
            <p:sp>
              <p:nvSpPr>
                <p:cNvPr id="4503" name="Freeform: Shape 4502">
                  <a:extLst>
                    <a:ext uri="{FF2B5EF4-FFF2-40B4-BE49-F238E27FC236}">
                      <a16:creationId xmlns:a16="http://schemas.microsoft.com/office/drawing/2014/main" id="{72FDEB70-A3AA-484B-A119-166CF2AC0E01}"/>
                    </a:ext>
                  </a:extLst>
                </p:cNvPr>
                <p:cNvSpPr/>
                <p:nvPr/>
              </p:nvSpPr>
              <p:spPr>
                <a:xfrm>
                  <a:off x="7522683" y="175333"/>
                  <a:ext cx="435462" cy="214362"/>
                </a:xfrm>
                <a:custGeom>
                  <a:avLst/>
                  <a:gdLst>
                    <a:gd name="connsiteX0" fmla="*/ 388311 w 435462"/>
                    <a:gd name="connsiteY0" fmla="*/ 208855 h 214362"/>
                    <a:gd name="connsiteX1" fmla="*/ 186692 w 435462"/>
                    <a:gd name="connsiteY1" fmla="*/ 162102 h 214362"/>
                    <a:gd name="connsiteX2" fmla="*/ 131742 w 435462"/>
                    <a:gd name="connsiteY2" fmla="*/ 133848 h 214362"/>
                    <a:gd name="connsiteX3" fmla="*/ 69924 w 435462"/>
                    <a:gd name="connsiteY3" fmla="*/ 97307 h 214362"/>
                    <a:gd name="connsiteX4" fmla="*/ 0 w 435462"/>
                    <a:gd name="connsiteY4" fmla="*/ 0 h 214362"/>
                    <a:gd name="connsiteX5" fmla="*/ 17950 w 435462"/>
                    <a:gd name="connsiteY5" fmla="*/ 15844 h 214362"/>
                    <a:gd name="connsiteX6" fmla="*/ 185364 w 435462"/>
                    <a:gd name="connsiteY6" fmla="*/ 150883 h 214362"/>
                    <a:gd name="connsiteX7" fmla="*/ 393623 w 435462"/>
                    <a:gd name="connsiteY7" fmla="*/ 168009 h 214362"/>
                    <a:gd name="connsiteX8" fmla="*/ 433690 w 435462"/>
                    <a:gd name="connsiteY8" fmla="*/ 173458 h 214362"/>
                    <a:gd name="connsiteX9" fmla="*/ 388311 w 435462"/>
                    <a:gd name="connsiteY9" fmla="*/ 208855 h 21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5462" h="214362">
                      <a:moveTo>
                        <a:pt x="388311" y="208855"/>
                      </a:moveTo>
                      <a:cubicBezTo>
                        <a:pt x="320174" y="227766"/>
                        <a:pt x="249563" y="194476"/>
                        <a:pt x="186692" y="162102"/>
                      </a:cubicBezTo>
                      <a:cubicBezTo>
                        <a:pt x="168375" y="152669"/>
                        <a:pt x="150059" y="143236"/>
                        <a:pt x="131742" y="133848"/>
                      </a:cubicBezTo>
                      <a:cubicBezTo>
                        <a:pt x="110403" y="122858"/>
                        <a:pt x="88973" y="111823"/>
                        <a:pt x="69924" y="97307"/>
                      </a:cubicBezTo>
                      <a:cubicBezTo>
                        <a:pt x="37686" y="72762"/>
                        <a:pt x="13005" y="38373"/>
                        <a:pt x="0" y="0"/>
                      </a:cubicBezTo>
                      <a:cubicBezTo>
                        <a:pt x="6594" y="4533"/>
                        <a:pt x="12272" y="10212"/>
                        <a:pt x="17950" y="15844"/>
                      </a:cubicBezTo>
                      <a:cubicBezTo>
                        <a:pt x="68870" y="66718"/>
                        <a:pt x="121347" y="117913"/>
                        <a:pt x="185364" y="150883"/>
                      </a:cubicBezTo>
                      <a:cubicBezTo>
                        <a:pt x="249334" y="183898"/>
                        <a:pt x="327592" y="196674"/>
                        <a:pt x="393623" y="168009"/>
                      </a:cubicBezTo>
                      <a:cubicBezTo>
                        <a:pt x="408917" y="161369"/>
                        <a:pt x="443673" y="139526"/>
                        <a:pt x="433690" y="173458"/>
                      </a:cubicBezTo>
                      <a:cubicBezTo>
                        <a:pt x="428333" y="191729"/>
                        <a:pt x="405117" y="204184"/>
                        <a:pt x="388311" y="208855"/>
                      </a:cubicBezTo>
                      <a:close/>
                    </a:path>
                  </a:pathLst>
                </a:custGeom>
                <a:solidFill>
                  <a:srgbClr val="577375"/>
                </a:solidFill>
                <a:ln w="4577" cap="flat">
                  <a:noFill/>
                  <a:prstDash val="solid"/>
                  <a:miter/>
                </a:ln>
              </p:spPr>
              <p:txBody>
                <a:bodyPr rtlCol="0" anchor="ctr"/>
                <a:lstStyle/>
                <a:p>
                  <a:endParaRPr lang="th-TH"/>
                </a:p>
              </p:txBody>
            </p:sp>
            <p:sp>
              <p:nvSpPr>
                <p:cNvPr id="4504" name="Freeform: Shape 4503">
                  <a:extLst>
                    <a:ext uri="{FF2B5EF4-FFF2-40B4-BE49-F238E27FC236}">
                      <a16:creationId xmlns:a16="http://schemas.microsoft.com/office/drawing/2014/main" id="{DA23034D-EE76-4C0F-A1BC-8F5D5F4D75D7}"/>
                    </a:ext>
                  </a:extLst>
                </p:cNvPr>
                <p:cNvSpPr/>
                <p:nvPr/>
              </p:nvSpPr>
              <p:spPr>
                <a:xfrm>
                  <a:off x="7532539" y="186232"/>
                  <a:ext cx="411611" cy="189349"/>
                </a:xfrm>
                <a:custGeom>
                  <a:avLst/>
                  <a:gdLst>
                    <a:gd name="connsiteX0" fmla="*/ 370533 w 411611"/>
                    <a:gd name="connsiteY0" fmla="*/ 186737 h 189349"/>
                    <a:gd name="connsiteX1" fmla="*/ 302854 w 411611"/>
                    <a:gd name="connsiteY1" fmla="*/ 184448 h 189349"/>
                    <a:gd name="connsiteX2" fmla="*/ 9789 w 411611"/>
                    <a:gd name="connsiteY2" fmla="*/ 24361 h 189349"/>
                    <a:gd name="connsiteX3" fmla="*/ 859 w 411611"/>
                    <a:gd name="connsiteY3" fmla="*/ 0 h 189349"/>
                    <a:gd name="connsiteX4" fmla="*/ 195931 w 411611"/>
                    <a:gd name="connsiteY4" fmla="*/ 132246 h 189349"/>
                    <a:gd name="connsiteX5" fmla="*/ 276707 w 411611"/>
                    <a:gd name="connsiteY5" fmla="*/ 159446 h 189349"/>
                    <a:gd name="connsiteX6" fmla="*/ 385461 w 411611"/>
                    <a:gd name="connsiteY6" fmla="*/ 151341 h 189349"/>
                    <a:gd name="connsiteX7" fmla="*/ 370533 w 411611"/>
                    <a:gd name="connsiteY7" fmla="*/ 186737 h 1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1611" h="189349">
                      <a:moveTo>
                        <a:pt x="370533" y="186737"/>
                      </a:moveTo>
                      <a:cubicBezTo>
                        <a:pt x="348370" y="191774"/>
                        <a:pt x="325200" y="188706"/>
                        <a:pt x="302854" y="184448"/>
                      </a:cubicBezTo>
                      <a:cubicBezTo>
                        <a:pt x="191489" y="163109"/>
                        <a:pt x="84154" y="109991"/>
                        <a:pt x="9789" y="24361"/>
                      </a:cubicBezTo>
                      <a:cubicBezTo>
                        <a:pt x="3836" y="17492"/>
                        <a:pt x="-2300" y="8517"/>
                        <a:pt x="859" y="0"/>
                      </a:cubicBezTo>
                      <a:cubicBezTo>
                        <a:pt x="57961" y="54492"/>
                        <a:pt x="124176" y="99367"/>
                        <a:pt x="195931" y="132246"/>
                      </a:cubicBezTo>
                      <a:cubicBezTo>
                        <a:pt x="221849" y="144106"/>
                        <a:pt x="248637" y="154454"/>
                        <a:pt x="276707" y="159446"/>
                      </a:cubicBezTo>
                      <a:cubicBezTo>
                        <a:pt x="313890" y="166040"/>
                        <a:pt x="349515" y="161552"/>
                        <a:pt x="385461" y="151341"/>
                      </a:cubicBezTo>
                      <a:cubicBezTo>
                        <a:pt x="437801" y="136413"/>
                        <a:pt x="400298" y="179960"/>
                        <a:pt x="370533" y="186737"/>
                      </a:cubicBezTo>
                      <a:close/>
                    </a:path>
                  </a:pathLst>
                </a:custGeom>
                <a:solidFill>
                  <a:srgbClr val="686E6F"/>
                </a:solidFill>
                <a:ln w="4577" cap="flat">
                  <a:noFill/>
                  <a:prstDash val="solid"/>
                  <a:miter/>
                </a:ln>
              </p:spPr>
              <p:txBody>
                <a:bodyPr rtlCol="0" anchor="ctr"/>
                <a:lstStyle/>
                <a:p>
                  <a:endParaRPr lang="th-TH"/>
                </a:p>
              </p:txBody>
            </p:sp>
          </p:grpSp>
          <p:grpSp>
            <p:nvGrpSpPr>
              <p:cNvPr id="4388" name="Graphic 4">
                <a:extLst>
                  <a:ext uri="{FF2B5EF4-FFF2-40B4-BE49-F238E27FC236}">
                    <a16:creationId xmlns:a16="http://schemas.microsoft.com/office/drawing/2014/main" id="{23CE810B-7B19-45C1-863D-952ADE15873F}"/>
                  </a:ext>
                </a:extLst>
              </p:cNvPr>
              <p:cNvGrpSpPr/>
              <p:nvPr/>
            </p:nvGrpSpPr>
            <p:grpSpPr>
              <a:xfrm rot="5129528">
                <a:off x="9843792" y="2453859"/>
                <a:ext cx="2796563" cy="1272300"/>
                <a:chOff x="5579296" y="58336"/>
                <a:chExt cx="2492929" cy="1134161"/>
              </a:xfrm>
            </p:grpSpPr>
            <p:sp>
              <p:nvSpPr>
                <p:cNvPr id="4484" name="Freeform: Shape 4483">
                  <a:extLst>
                    <a:ext uri="{FF2B5EF4-FFF2-40B4-BE49-F238E27FC236}">
                      <a16:creationId xmlns:a16="http://schemas.microsoft.com/office/drawing/2014/main" id="{D56C4011-0045-48CF-AE2B-789421FAAE16}"/>
                    </a:ext>
                  </a:extLst>
                </p:cNvPr>
                <p:cNvSpPr/>
                <p:nvPr/>
              </p:nvSpPr>
              <p:spPr>
                <a:xfrm>
                  <a:off x="6310172" y="489737"/>
                  <a:ext cx="631225" cy="535530"/>
                </a:xfrm>
                <a:custGeom>
                  <a:avLst/>
                  <a:gdLst>
                    <a:gd name="connsiteX0" fmla="*/ 0 w 631225"/>
                    <a:gd name="connsiteY0" fmla="*/ 535530 h 535530"/>
                    <a:gd name="connsiteX1" fmla="*/ 629037 w 631225"/>
                    <a:gd name="connsiteY1" fmla="*/ 0 h 535530"/>
                    <a:gd name="connsiteX2" fmla="*/ 0 w 631225"/>
                    <a:gd name="connsiteY2" fmla="*/ 535530 h 535530"/>
                  </a:gdLst>
                  <a:ahLst/>
                  <a:cxnLst>
                    <a:cxn ang="0">
                      <a:pos x="connsiteX0" y="connsiteY0"/>
                    </a:cxn>
                    <a:cxn ang="0">
                      <a:pos x="connsiteX1" y="connsiteY1"/>
                    </a:cxn>
                    <a:cxn ang="0">
                      <a:pos x="connsiteX2" y="connsiteY2"/>
                    </a:cxn>
                  </a:cxnLst>
                  <a:rect l="l" t="t" r="r" b="b"/>
                  <a:pathLst>
                    <a:path w="631225" h="535530">
                      <a:moveTo>
                        <a:pt x="0" y="535530"/>
                      </a:moveTo>
                      <a:cubicBezTo>
                        <a:pt x="105458" y="340093"/>
                        <a:pt x="412077" y="65756"/>
                        <a:pt x="629037" y="0"/>
                      </a:cubicBezTo>
                      <a:cubicBezTo>
                        <a:pt x="671256" y="271726"/>
                        <a:pt x="89843" y="369079"/>
                        <a:pt x="0" y="535530"/>
                      </a:cubicBezTo>
                      <a:close/>
                    </a:path>
                  </a:pathLst>
                </a:custGeom>
                <a:solidFill>
                  <a:srgbClr val="80A0A1"/>
                </a:solidFill>
                <a:ln w="4577" cap="flat">
                  <a:noFill/>
                  <a:prstDash val="solid"/>
                  <a:miter/>
                </a:ln>
              </p:spPr>
              <p:txBody>
                <a:bodyPr rtlCol="0" anchor="ctr"/>
                <a:lstStyle/>
                <a:p>
                  <a:endParaRPr lang="th-TH"/>
                </a:p>
              </p:txBody>
            </p:sp>
            <p:sp>
              <p:nvSpPr>
                <p:cNvPr id="4485" name="Freeform: Shape 4484">
                  <a:extLst>
                    <a:ext uri="{FF2B5EF4-FFF2-40B4-BE49-F238E27FC236}">
                      <a16:creationId xmlns:a16="http://schemas.microsoft.com/office/drawing/2014/main" id="{5AD6DDF3-DD22-4486-BB08-54B42FBD34EA}"/>
                    </a:ext>
                  </a:extLst>
                </p:cNvPr>
                <p:cNvSpPr/>
                <p:nvPr/>
              </p:nvSpPr>
              <p:spPr>
                <a:xfrm>
                  <a:off x="6031806" y="110081"/>
                  <a:ext cx="788985" cy="452273"/>
                </a:xfrm>
                <a:custGeom>
                  <a:avLst/>
                  <a:gdLst>
                    <a:gd name="connsiteX0" fmla="*/ 349892 w 788985"/>
                    <a:gd name="connsiteY0" fmla="*/ 380069 h 452273"/>
                    <a:gd name="connsiteX1" fmla="*/ 0 w 788985"/>
                    <a:gd name="connsiteY1" fmla="*/ 0 h 452273"/>
                    <a:gd name="connsiteX2" fmla="*/ 788986 w 788985"/>
                    <a:gd name="connsiteY2" fmla="*/ 378695 h 452273"/>
                    <a:gd name="connsiteX3" fmla="*/ 349892 w 788985"/>
                    <a:gd name="connsiteY3" fmla="*/ 380069 h 452273"/>
                  </a:gdLst>
                  <a:ahLst/>
                  <a:cxnLst>
                    <a:cxn ang="0">
                      <a:pos x="connsiteX0" y="connsiteY0"/>
                    </a:cxn>
                    <a:cxn ang="0">
                      <a:pos x="connsiteX1" y="connsiteY1"/>
                    </a:cxn>
                    <a:cxn ang="0">
                      <a:pos x="connsiteX2" y="connsiteY2"/>
                    </a:cxn>
                    <a:cxn ang="0">
                      <a:pos x="connsiteX3" y="connsiteY3"/>
                    </a:cxn>
                  </a:cxnLst>
                  <a:rect l="l" t="t" r="r" b="b"/>
                  <a:pathLst>
                    <a:path w="788985" h="452273">
                      <a:moveTo>
                        <a:pt x="349892" y="380069"/>
                      </a:moveTo>
                      <a:cubicBezTo>
                        <a:pt x="190446" y="304421"/>
                        <a:pt x="62231" y="165170"/>
                        <a:pt x="0" y="0"/>
                      </a:cubicBezTo>
                      <a:cubicBezTo>
                        <a:pt x="60490" y="160545"/>
                        <a:pt x="639981" y="307352"/>
                        <a:pt x="788986" y="378695"/>
                      </a:cubicBezTo>
                      <a:cubicBezTo>
                        <a:pt x="727259" y="514558"/>
                        <a:pt x="455350" y="430073"/>
                        <a:pt x="349892" y="380069"/>
                      </a:cubicBezTo>
                      <a:close/>
                    </a:path>
                  </a:pathLst>
                </a:custGeom>
                <a:solidFill>
                  <a:srgbClr val="A6BBC9"/>
                </a:solidFill>
                <a:ln w="4577" cap="flat">
                  <a:noFill/>
                  <a:prstDash val="solid"/>
                  <a:miter/>
                </a:ln>
              </p:spPr>
              <p:txBody>
                <a:bodyPr rtlCol="0" anchor="ctr"/>
                <a:lstStyle/>
                <a:p>
                  <a:endParaRPr lang="th-TH"/>
                </a:p>
              </p:txBody>
            </p:sp>
            <p:sp>
              <p:nvSpPr>
                <p:cNvPr id="4486" name="Freeform: Shape 4485">
                  <a:extLst>
                    <a:ext uri="{FF2B5EF4-FFF2-40B4-BE49-F238E27FC236}">
                      <a16:creationId xmlns:a16="http://schemas.microsoft.com/office/drawing/2014/main" id="{9500F92B-3D81-45F5-80BB-91127C88EB63}"/>
                    </a:ext>
                  </a:extLst>
                </p:cNvPr>
                <p:cNvSpPr/>
                <p:nvPr/>
              </p:nvSpPr>
              <p:spPr>
                <a:xfrm>
                  <a:off x="5930928" y="773827"/>
                  <a:ext cx="291828" cy="349342"/>
                </a:xfrm>
                <a:custGeom>
                  <a:avLst/>
                  <a:gdLst>
                    <a:gd name="connsiteX0" fmla="*/ 112418 w 291828"/>
                    <a:gd name="connsiteY0" fmla="*/ 195758 h 349342"/>
                    <a:gd name="connsiteX1" fmla="*/ 90621 w 291828"/>
                    <a:gd name="connsiteY1" fmla="*/ 245579 h 349342"/>
                    <a:gd name="connsiteX2" fmla="*/ 0 w 291828"/>
                    <a:gd name="connsiteY2" fmla="*/ 349343 h 349342"/>
                    <a:gd name="connsiteX3" fmla="*/ 291829 w 291828"/>
                    <a:gd name="connsiteY3" fmla="*/ 0 h 349342"/>
                    <a:gd name="connsiteX4" fmla="*/ 112418 w 291828"/>
                    <a:gd name="connsiteY4" fmla="*/ 195758 h 349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28" h="349342">
                      <a:moveTo>
                        <a:pt x="112418" y="195758"/>
                      </a:moveTo>
                      <a:cubicBezTo>
                        <a:pt x="105046" y="211694"/>
                        <a:pt x="98085" y="228774"/>
                        <a:pt x="90621" y="245579"/>
                      </a:cubicBezTo>
                      <a:cubicBezTo>
                        <a:pt x="70198" y="291554"/>
                        <a:pt x="46066" y="335514"/>
                        <a:pt x="0" y="349343"/>
                      </a:cubicBezTo>
                      <a:cubicBezTo>
                        <a:pt x="120844" y="313030"/>
                        <a:pt x="278778" y="115944"/>
                        <a:pt x="291829" y="0"/>
                      </a:cubicBezTo>
                      <a:cubicBezTo>
                        <a:pt x="214121" y="41350"/>
                        <a:pt x="149784" y="114845"/>
                        <a:pt x="112418" y="195758"/>
                      </a:cubicBezTo>
                      <a:close/>
                    </a:path>
                  </a:pathLst>
                </a:custGeom>
                <a:solidFill>
                  <a:srgbClr val="80A0A1"/>
                </a:solidFill>
                <a:ln w="4577" cap="flat">
                  <a:noFill/>
                  <a:prstDash val="solid"/>
                  <a:miter/>
                </a:ln>
              </p:spPr>
              <p:txBody>
                <a:bodyPr rtlCol="0" anchor="ctr"/>
                <a:lstStyle/>
                <a:p>
                  <a:endParaRPr lang="th-TH"/>
                </a:p>
              </p:txBody>
            </p:sp>
            <p:sp>
              <p:nvSpPr>
                <p:cNvPr id="4487" name="Freeform: Shape 4486">
                  <a:extLst>
                    <a:ext uri="{FF2B5EF4-FFF2-40B4-BE49-F238E27FC236}">
                      <a16:creationId xmlns:a16="http://schemas.microsoft.com/office/drawing/2014/main" id="{946D56B2-6A18-400E-B3EB-41EC4C9A5D34}"/>
                    </a:ext>
                  </a:extLst>
                </p:cNvPr>
                <p:cNvSpPr/>
                <p:nvPr/>
              </p:nvSpPr>
              <p:spPr>
                <a:xfrm>
                  <a:off x="5767223" y="484196"/>
                  <a:ext cx="623816" cy="217612"/>
                </a:xfrm>
                <a:custGeom>
                  <a:avLst/>
                  <a:gdLst>
                    <a:gd name="connsiteX0" fmla="*/ 460478 w 623816"/>
                    <a:gd name="connsiteY0" fmla="*/ 215677 h 217612"/>
                    <a:gd name="connsiteX1" fmla="*/ 222363 w 623816"/>
                    <a:gd name="connsiteY1" fmla="*/ 165261 h 217612"/>
                    <a:gd name="connsiteX2" fmla="*/ 0 w 623816"/>
                    <a:gd name="connsiteY2" fmla="*/ 0 h 217612"/>
                    <a:gd name="connsiteX3" fmla="*/ 142503 w 623816"/>
                    <a:gd name="connsiteY3" fmla="*/ 76380 h 217612"/>
                    <a:gd name="connsiteX4" fmla="*/ 298148 w 623816"/>
                    <a:gd name="connsiteY4" fmla="*/ 129590 h 217612"/>
                    <a:gd name="connsiteX5" fmla="*/ 402690 w 623816"/>
                    <a:gd name="connsiteY5" fmla="*/ 114066 h 217612"/>
                    <a:gd name="connsiteX6" fmla="*/ 623816 w 623816"/>
                    <a:gd name="connsiteY6" fmla="*/ 145433 h 217612"/>
                    <a:gd name="connsiteX7" fmla="*/ 460478 w 623816"/>
                    <a:gd name="connsiteY7" fmla="*/ 215677 h 21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3816" h="217612">
                      <a:moveTo>
                        <a:pt x="460478" y="215677"/>
                      </a:moveTo>
                      <a:cubicBezTo>
                        <a:pt x="378970" y="225431"/>
                        <a:pt x="298148" y="196720"/>
                        <a:pt x="222363" y="165261"/>
                      </a:cubicBezTo>
                      <a:cubicBezTo>
                        <a:pt x="135222" y="129132"/>
                        <a:pt x="44051" y="83386"/>
                        <a:pt x="0" y="0"/>
                      </a:cubicBezTo>
                      <a:cubicBezTo>
                        <a:pt x="47486" y="25460"/>
                        <a:pt x="94971" y="50920"/>
                        <a:pt x="142503" y="76380"/>
                      </a:cubicBezTo>
                      <a:cubicBezTo>
                        <a:pt x="191362" y="102573"/>
                        <a:pt x="242740" y="129406"/>
                        <a:pt x="298148" y="129590"/>
                      </a:cubicBezTo>
                      <a:cubicBezTo>
                        <a:pt x="333407" y="129727"/>
                        <a:pt x="367751" y="118920"/>
                        <a:pt x="402690" y="114066"/>
                      </a:cubicBezTo>
                      <a:cubicBezTo>
                        <a:pt x="472750" y="104313"/>
                        <a:pt x="561632" y="113608"/>
                        <a:pt x="623816" y="145433"/>
                      </a:cubicBezTo>
                      <a:cubicBezTo>
                        <a:pt x="587000" y="186234"/>
                        <a:pt x="515565" y="209129"/>
                        <a:pt x="460478" y="215677"/>
                      </a:cubicBezTo>
                      <a:close/>
                    </a:path>
                  </a:pathLst>
                </a:custGeom>
                <a:solidFill>
                  <a:srgbClr val="80A0A1"/>
                </a:solidFill>
                <a:ln w="4577" cap="flat">
                  <a:noFill/>
                  <a:prstDash val="solid"/>
                  <a:miter/>
                </a:ln>
              </p:spPr>
              <p:txBody>
                <a:bodyPr rtlCol="0" anchor="ctr"/>
                <a:lstStyle/>
                <a:p>
                  <a:endParaRPr lang="th-TH"/>
                </a:p>
              </p:txBody>
            </p:sp>
            <p:sp>
              <p:nvSpPr>
                <p:cNvPr id="4488" name="Freeform: Shape 4487">
                  <a:extLst>
                    <a:ext uri="{FF2B5EF4-FFF2-40B4-BE49-F238E27FC236}">
                      <a16:creationId xmlns:a16="http://schemas.microsoft.com/office/drawing/2014/main" id="{04F1FC89-3410-49C3-B30E-94940F519BF9}"/>
                    </a:ext>
                  </a:extLst>
                </p:cNvPr>
                <p:cNvSpPr/>
                <p:nvPr/>
              </p:nvSpPr>
              <p:spPr>
                <a:xfrm>
                  <a:off x="5654760" y="808116"/>
                  <a:ext cx="423936" cy="112171"/>
                </a:xfrm>
                <a:custGeom>
                  <a:avLst/>
                  <a:gdLst>
                    <a:gd name="connsiteX0" fmla="*/ 0 w 423936"/>
                    <a:gd name="connsiteY0" fmla="*/ 77030 h 112171"/>
                    <a:gd name="connsiteX1" fmla="*/ 184127 w 423936"/>
                    <a:gd name="connsiteY1" fmla="*/ 33070 h 112171"/>
                    <a:gd name="connsiteX2" fmla="*/ 423937 w 423936"/>
                    <a:gd name="connsiteY2" fmla="*/ 2435 h 112171"/>
                    <a:gd name="connsiteX3" fmla="*/ 0 w 423936"/>
                    <a:gd name="connsiteY3" fmla="*/ 77030 h 112171"/>
                  </a:gdLst>
                  <a:ahLst/>
                  <a:cxnLst>
                    <a:cxn ang="0">
                      <a:pos x="connsiteX0" y="connsiteY0"/>
                    </a:cxn>
                    <a:cxn ang="0">
                      <a:pos x="connsiteX1" y="connsiteY1"/>
                    </a:cxn>
                    <a:cxn ang="0">
                      <a:pos x="connsiteX2" y="connsiteY2"/>
                    </a:cxn>
                    <a:cxn ang="0">
                      <a:pos x="connsiteX3" y="connsiteY3"/>
                    </a:cxn>
                  </a:cxnLst>
                  <a:rect l="l" t="t" r="r" b="b"/>
                  <a:pathLst>
                    <a:path w="423936" h="112171">
                      <a:moveTo>
                        <a:pt x="0" y="77030"/>
                      </a:moveTo>
                      <a:cubicBezTo>
                        <a:pt x="61360" y="62376"/>
                        <a:pt x="122721" y="47723"/>
                        <a:pt x="184127" y="33070"/>
                      </a:cubicBezTo>
                      <a:cubicBezTo>
                        <a:pt x="261515" y="14570"/>
                        <a:pt x="344031" y="-7410"/>
                        <a:pt x="423937" y="2435"/>
                      </a:cubicBezTo>
                      <a:cubicBezTo>
                        <a:pt x="339498" y="123645"/>
                        <a:pt x="125835" y="137978"/>
                        <a:pt x="0" y="77030"/>
                      </a:cubicBezTo>
                      <a:close/>
                    </a:path>
                  </a:pathLst>
                </a:custGeom>
                <a:solidFill>
                  <a:srgbClr val="A6BBC9"/>
                </a:solidFill>
                <a:ln w="4577" cap="flat">
                  <a:noFill/>
                  <a:prstDash val="solid"/>
                  <a:miter/>
                </a:ln>
              </p:spPr>
              <p:txBody>
                <a:bodyPr rtlCol="0" anchor="ctr"/>
                <a:lstStyle/>
                <a:p>
                  <a:endParaRPr lang="th-TH"/>
                </a:p>
              </p:txBody>
            </p:sp>
            <p:sp>
              <p:nvSpPr>
                <p:cNvPr id="4489" name="Freeform: Shape 4488">
                  <a:extLst>
                    <a:ext uri="{FF2B5EF4-FFF2-40B4-BE49-F238E27FC236}">
                      <a16:creationId xmlns:a16="http://schemas.microsoft.com/office/drawing/2014/main" id="{C453FB04-2D02-4271-9D9E-FC5F52D5E3A7}"/>
                    </a:ext>
                  </a:extLst>
                </p:cNvPr>
                <p:cNvSpPr/>
                <p:nvPr/>
              </p:nvSpPr>
              <p:spPr>
                <a:xfrm>
                  <a:off x="6304815" y="58336"/>
                  <a:ext cx="727127" cy="398221"/>
                </a:xfrm>
                <a:custGeom>
                  <a:avLst/>
                  <a:gdLst>
                    <a:gd name="connsiteX0" fmla="*/ 529028 w 727127"/>
                    <a:gd name="connsiteY0" fmla="*/ 397149 h 398221"/>
                    <a:gd name="connsiteX1" fmla="*/ 331988 w 727127"/>
                    <a:gd name="connsiteY1" fmla="*/ 295675 h 398221"/>
                    <a:gd name="connsiteX2" fmla="*/ 246312 w 727127"/>
                    <a:gd name="connsiteY2" fmla="*/ 222546 h 398221"/>
                    <a:gd name="connsiteX3" fmla="*/ 168650 w 727127"/>
                    <a:gd name="connsiteY3" fmla="*/ 118096 h 398221"/>
                    <a:gd name="connsiteX4" fmla="*/ 0 w 727127"/>
                    <a:gd name="connsiteY4" fmla="*/ 0 h 398221"/>
                    <a:gd name="connsiteX5" fmla="*/ 295217 w 727127"/>
                    <a:gd name="connsiteY5" fmla="*/ 152302 h 398221"/>
                    <a:gd name="connsiteX6" fmla="*/ 389914 w 727127"/>
                    <a:gd name="connsiteY6" fmla="*/ 221401 h 398221"/>
                    <a:gd name="connsiteX7" fmla="*/ 679682 w 727127"/>
                    <a:gd name="connsiteY7" fmla="*/ 318845 h 398221"/>
                    <a:gd name="connsiteX8" fmla="*/ 529028 w 727127"/>
                    <a:gd name="connsiteY8" fmla="*/ 397149 h 39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127" h="398221">
                      <a:moveTo>
                        <a:pt x="529028" y="397149"/>
                      </a:moveTo>
                      <a:cubicBezTo>
                        <a:pt x="455258" y="385793"/>
                        <a:pt x="392020" y="340047"/>
                        <a:pt x="331988" y="295675"/>
                      </a:cubicBezTo>
                      <a:cubicBezTo>
                        <a:pt x="301720" y="273329"/>
                        <a:pt x="271223" y="250754"/>
                        <a:pt x="246312" y="222546"/>
                      </a:cubicBezTo>
                      <a:cubicBezTo>
                        <a:pt x="217555" y="190034"/>
                        <a:pt x="197086" y="150928"/>
                        <a:pt x="168650" y="118096"/>
                      </a:cubicBezTo>
                      <a:cubicBezTo>
                        <a:pt x="123454" y="65894"/>
                        <a:pt x="60994" y="32374"/>
                        <a:pt x="0" y="0"/>
                      </a:cubicBezTo>
                      <a:cubicBezTo>
                        <a:pt x="102298" y="43090"/>
                        <a:pt x="205649" y="86775"/>
                        <a:pt x="295217" y="152302"/>
                      </a:cubicBezTo>
                      <a:cubicBezTo>
                        <a:pt x="326767" y="175381"/>
                        <a:pt x="356486" y="201116"/>
                        <a:pt x="389914" y="221401"/>
                      </a:cubicBezTo>
                      <a:cubicBezTo>
                        <a:pt x="477330" y="274474"/>
                        <a:pt x="582696" y="286517"/>
                        <a:pt x="679682" y="318845"/>
                      </a:cubicBezTo>
                      <a:cubicBezTo>
                        <a:pt x="829923" y="369033"/>
                        <a:pt x="579857" y="404979"/>
                        <a:pt x="529028" y="397149"/>
                      </a:cubicBezTo>
                      <a:close/>
                    </a:path>
                  </a:pathLst>
                </a:custGeom>
                <a:solidFill>
                  <a:srgbClr val="80A0A1"/>
                </a:solidFill>
                <a:ln w="4577" cap="flat">
                  <a:noFill/>
                  <a:prstDash val="solid"/>
                  <a:miter/>
                </a:ln>
              </p:spPr>
              <p:txBody>
                <a:bodyPr rtlCol="0" anchor="ctr"/>
                <a:lstStyle/>
                <a:p>
                  <a:endParaRPr lang="th-TH"/>
                </a:p>
              </p:txBody>
            </p:sp>
            <p:sp>
              <p:nvSpPr>
                <p:cNvPr id="4490" name="Freeform: Shape 4489">
                  <a:extLst>
                    <a:ext uri="{FF2B5EF4-FFF2-40B4-BE49-F238E27FC236}">
                      <a16:creationId xmlns:a16="http://schemas.microsoft.com/office/drawing/2014/main" id="{DBA690FC-182B-4C78-9539-E4310ABBE0A5}"/>
                    </a:ext>
                  </a:extLst>
                </p:cNvPr>
                <p:cNvSpPr/>
                <p:nvPr/>
              </p:nvSpPr>
              <p:spPr>
                <a:xfrm>
                  <a:off x="6102279" y="655868"/>
                  <a:ext cx="451915" cy="471056"/>
                </a:xfrm>
                <a:custGeom>
                  <a:avLst/>
                  <a:gdLst>
                    <a:gd name="connsiteX0" fmla="*/ 359463 w 451915"/>
                    <a:gd name="connsiteY0" fmla="*/ 67268 h 471056"/>
                    <a:gd name="connsiteX1" fmla="*/ 246083 w 451915"/>
                    <a:gd name="connsiteY1" fmla="*/ 251074 h 471056"/>
                    <a:gd name="connsiteX2" fmla="*/ 112052 w 451915"/>
                    <a:gd name="connsiteY2" fmla="*/ 380572 h 471056"/>
                    <a:gd name="connsiteX3" fmla="*/ 0 w 451915"/>
                    <a:gd name="connsiteY3" fmla="*/ 471056 h 471056"/>
                    <a:gd name="connsiteX4" fmla="*/ 128491 w 451915"/>
                    <a:gd name="connsiteY4" fmla="*/ 247090 h 471056"/>
                    <a:gd name="connsiteX5" fmla="*/ 266231 w 451915"/>
                    <a:gd name="connsiteY5" fmla="*/ 80226 h 471056"/>
                    <a:gd name="connsiteX6" fmla="*/ 451915 w 451915"/>
                    <a:gd name="connsiteY6" fmla="*/ 0 h 471056"/>
                    <a:gd name="connsiteX7" fmla="*/ 359463 w 451915"/>
                    <a:gd name="connsiteY7" fmla="*/ 67268 h 471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915" h="471056">
                      <a:moveTo>
                        <a:pt x="359463" y="67268"/>
                      </a:moveTo>
                      <a:cubicBezTo>
                        <a:pt x="311977" y="121530"/>
                        <a:pt x="288211" y="192553"/>
                        <a:pt x="246083" y="251074"/>
                      </a:cubicBezTo>
                      <a:cubicBezTo>
                        <a:pt x="209633" y="301628"/>
                        <a:pt x="160545" y="341421"/>
                        <a:pt x="112052" y="380572"/>
                      </a:cubicBezTo>
                      <a:cubicBezTo>
                        <a:pt x="74686" y="410749"/>
                        <a:pt x="37366" y="440880"/>
                        <a:pt x="0" y="471056"/>
                      </a:cubicBezTo>
                      <a:cubicBezTo>
                        <a:pt x="42815" y="396416"/>
                        <a:pt x="85676" y="321776"/>
                        <a:pt x="128491" y="247090"/>
                      </a:cubicBezTo>
                      <a:cubicBezTo>
                        <a:pt x="164803" y="183807"/>
                        <a:pt x="203726" y="117821"/>
                        <a:pt x="266231" y="80226"/>
                      </a:cubicBezTo>
                      <a:cubicBezTo>
                        <a:pt x="324569" y="45196"/>
                        <a:pt x="393989" y="36404"/>
                        <a:pt x="451915" y="0"/>
                      </a:cubicBezTo>
                      <a:cubicBezTo>
                        <a:pt x="416931" y="14516"/>
                        <a:pt x="384831" y="38282"/>
                        <a:pt x="359463" y="67268"/>
                      </a:cubicBezTo>
                      <a:close/>
                    </a:path>
                  </a:pathLst>
                </a:custGeom>
                <a:solidFill>
                  <a:srgbClr val="A6BBC9"/>
                </a:solidFill>
                <a:ln w="4577" cap="flat">
                  <a:noFill/>
                  <a:prstDash val="solid"/>
                  <a:miter/>
                </a:ln>
              </p:spPr>
              <p:txBody>
                <a:bodyPr rtlCol="0" anchor="ctr"/>
                <a:lstStyle/>
                <a:p>
                  <a:endParaRPr lang="th-TH"/>
                </a:p>
              </p:txBody>
            </p:sp>
            <p:grpSp>
              <p:nvGrpSpPr>
                <p:cNvPr id="4491" name="Graphic 4">
                  <a:extLst>
                    <a:ext uri="{FF2B5EF4-FFF2-40B4-BE49-F238E27FC236}">
                      <a16:creationId xmlns:a16="http://schemas.microsoft.com/office/drawing/2014/main" id="{520CDE25-D034-4101-9583-C49B1C4B8372}"/>
                    </a:ext>
                  </a:extLst>
                </p:cNvPr>
                <p:cNvGrpSpPr/>
                <p:nvPr/>
              </p:nvGrpSpPr>
              <p:grpSpPr>
                <a:xfrm>
                  <a:off x="6869377" y="323231"/>
                  <a:ext cx="364025" cy="661328"/>
                  <a:chOff x="6869377" y="323231"/>
                  <a:chExt cx="364025" cy="661328"/>
                </a:xfrm>
              </p:grpSpPr>
              <p:sp>
                <p:nvSpPr>
                  <p:cNvPr id="4498" name="Freeform: Shape 4497">
                    <a:extLst>
                      <a:ext uri="{FF2B5EF4-FFF2-40B4-BE49-F238E27FC236}">
                        <a16:creationId xmlns:a16="http://schemas.microsoft.com/office/drawing/2014/main" id="{ACCB66C5-F4BD-4D0F-98A8-610C97283A7F}"/>
                      </a:ext>
                    </a:extLst>
                  </p:cNvPr>
                  <p:cNvSpPr/>
                  <p:nvPr/>
                </p:nvSpPr>
                <p:spPr>
                  <a:xfrm>
                    <a:off x="6869377" y="329811"/>
                    <a:ext cx="364025" cy="654747"/>
                  </a:xfrm>
                  <a:custGeom>
                    <a:avLst/>
                    <a:gdLst>
                      <a:gd name="connsiteX0" fmla="*/ 0 w 364025"/>
                      <a:gd name="connsiteY0" fmla="*/ 654748 h 654747"/>
                      <a:gd name="connsiteX1" fmla="*/ 236375 w 364025"/>
                      <a:gd name="connsiteY1" fmla="*/ 319463 h 654747"/>
                      <a:gd name="connsiteX2" fmla="*/ 349068 w 364025"/>
                      <a:gd name="connsiteY2" fmla="*/ 103236 h 654747"/>
                      <a:gd name="connsiteX3" fmla="*/ 275802 w 364025"/>
                      <a:gd name="connsiteY3" fmla="*/ 12432 h 654747"/>
                      <a:gd name="connsiteX4" fmla="*/ 146349 w 364025"/>
                      <a:gd name="connsiteY4" fmla="*/ 181998 h 654747"/>
                      <a:gd name="connsiteX5" fmla="*/ 0 w 364025"/>
                      <a:gd name="connsiteY5" fmla="*/ 654748 h 65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025" h="654747">
                        <a:moveTo>
                          <a:pt x="0" y="654748"/>
                        </a:moveTo>
                        <a:cubicBezTo>
                          <a:pt x="60353" y="531798"/>
                          <a:pt x="161964" y="434445"/>
                          <a:pt x="236375" y="319463"/>
                        </a:cubicBezTo>
                        <a:cubicBezTo>
                          <a:pt x="280564" y="251188"/>
                          <a:pt x="314907" y="177052"/>
                          <a:pt x="349068" y="103236"/>
                        </a:cubicBezTo>
                        <a:cubicBezTo>
                          <a:pt x="384648" y="26444"/>
                          <a:pt x="355387" y="-24842"/>
                          <a:pt x="275802" y="12432"/>
                        </a:cubicBezTo>
                        <a:cubicBezTo>
                          <a:pt x="228682" y="34503"/>
                          <a:pt x="167413" y="140282"/>
                          <a:pt x="146349" y="181998"/>
                        </a:cubicBezTo>
                        <a:cubicBezTo>
                          <a:pt x="71206" y="330728"/>
                          <a:pt x="102252" y="517374"/>
                          <a:pt x="0" y="654748"/>
                        </a:cubicBezTo>
                        <a:close/>
                      </a:path>
                    </a:pathLst>
                  </a:custGeom>
                  <a:solidFill>
                    <a:srgbClr val="80A0A1"/>
                  </a:solidFill>
                  <a:ln w="4577" cap="flat">
                    <a:noFill/>
                    <a:prstDash val="solid"/>
                    <a:miter/>
                  </a:ln>
                </p:spPr>
                <p:txBody>
                  <a:bodyPr rtlCol="0" anchor="ctr"/>
                  <a:lstStyle/>
                  <a:p>
                    <a:endParaRPr lang="th-TH"/>
                  </a:p>
                </p:txBody>
              </p:sp>
              <p:sp>
                <p:nvSpPr>
                  <p:cNvPr id="4499" name="Freeform: Shape 4498">
                    <a:extLst>
                      <a:ext uri="{FF2B5EF4-FFF2-40B4-BE49-F238E27FC236}">
                        <a16:creationId xmlns:a16="http://schemas.microsoft.com/office/drawing/2014/main" id="{EB7AE36D-B8D5-40A9-917C-7A61DBD3171C}"/>
                      </a:ext>
                    </a:extLst>
                  </p:cNvPr>
                  <p:cNvSpPr/>
                  <p:nvPr/>
                </p:nvSpPr>
                <p:spPr>
                  <a:xfrm>
                    <a:off x="7022168" y="323231"/>
                    <a:ext cx="200796" cy="400088"/>
                  </a:xfrm>
                  <a:custGeom>
                    <a:avLst/>
                    <a:gdLst>
                      <a:gd name="connsiteX0" fmla="*/ 144945 w 200796"/>
                      <a:gd name="connsiteY0" fmla="*/ 171727 h 400088"/>
                      <a:gd name="connsiteX1" fmla="*/ 5831 w 200796"/>
                      <a:gd name="connsiteY1" fmla="*/ 400089 h 400088"/>
                      <a:gd name="connsiteX2" fmla="*/ 71633 w 200796"/>
                      <a:gd name="connsiteY2" fmla="*/ 63430 h 400088"/>
                      <a:gd name="connsiteX3" fmla="*/ 193026 w 200796"/>
                      <a:gd name="connsiteY3" fmla="*/ 20249 h 400088"/>
                      <a:gd name="connsiteX4" fmla="*/ 144945 w 200796"/>
                      <a:gd name="connsiteY4" fmla="*/ 171727 h 40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96" h="400088">
                        <a:moveTo>
                          <a:pt x="144945" y="171727"/>
                        </a:moveTo>
                        <a:cubicBezTo>
                          <a:pt x="98558" y="247832"/>
                          <a:pt x="52217" y="323937"/>
                          <a:pt x="5831" y="400089"/>
                        </a:cubicBezTo>
                        <a:cubicBezTo>
                          <a:pt x="-12074" y="284786"/>
                          <a:pt x="11646" y="163484"/>
                          <a:pt x="71633" y="63430"/>
                        </a:cubicBezTo>
                        <a:cubicBezTo>
                          <a:pt x="93842" y="26385"/>
                          <a:pt x="152088" y="-30809"/>
                          <a:pt x="193026" y="20249"/>
                        </a:cubicBezTo>
                        <a:cubicBezTo>
                          <a:pt x="221829" y="56195"/>
                          <a:pt x="162575" y="142787"/>
                          <a:pt x="144945" y="171727"/>
                        </a:cubicBezTo>
                        <a:close/>
                      </a:path>
                    </a:pathLst>
                  </a:custGeom>
                  <a:solidFill>
                    <a:srgbClr val="5E7A8E"/>
                  </a:solidFill>
                  <a:ln w="4577" cap="flat">
                    <a:noFill/>
                    <a:prstDash val="solid"/>
                    <a:miter/>
                  </a:ln>
                </p:spPr>
                <p:txBody>
                  <a:bodyPr rtlCol="0" anchor="ctr"/>
                  <a:lstStyle/>
                  <a:p>
                    <a:endParaRPr lang="th-TH"/>
                  </a:p>
                </p:txBody>
              </p:sp>
            </p:grpSp>
            <p:sp>
              <p:nvSpPr>
                <p:cNvPr id="4492" name="Freeform: Shape 4491">
                  <a:extLst>
                    <a:ext uri="{FF2B5EF4-FFF2-40B4-BE49-F238E27FC236}">
                      <a16:creationId xmlns:a16="http://schemas.microsoft.com/office/drawing/2014/main" id="{750B4311-17DB-4BC5-9C83-0A399CE03B16}"/>
                    </a:ext>
                  </a:extLst>
                </p:cNvPr>
                <p:cNvSpPr/>
                <p:nvPr/>
              </p:nvSpPr>
              <p:spPr>
                <a:xfrm>
                  <a:off x="6621508" y="286835"/>
                  <a:ext cx="400308" cy="186386"/>
                </a:xfrm>
                <a:custGeom>
                  <a:avLst/>
                  <a:gdLst>
                    <a:gd name="connsiteX0" fmla="*/ 236513 w 400308"/>
                    <a:gd name="connsiteY0" fmla="*/ 179731 h 186386"/>
                    <a:gd name="connsiteX1" fmla="*/ 102161 w 400308"/>
                    <a:gd name="connsiteY1" fmla="*/ 90850 h 186386"/>
                    <a:gd name="connsiteX2" fmla="*/ 0 w 400308"/>
                    <a:gd name="connsiteY2" fmla="*/ 0 h 186386"/>
                    <a:gd name="connsiteX3" fmla="*/ 400308 w 400308"/>
                    <a:gd name="connsiteY3" fmla="*/ 114707 h 186386"/>
                    <a:gd name="connsiteX4" fmla="*/ 236513 w 400308"/>
                    <a:gd name="connsiteY4" fmla="*/ 179731 h 186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308" h="186386">
                      <a:moveTo>
                        <a:pt x="236513" y="179731"/>
                      </a:moveTo>
                      <a:cubicBezTo>
                        <a:pt x="184768" y="163796"/>
                        <a:pt x="142640" y="126842"/>
                        <a:pt x="102161" y="90850"/>
                      </a:cubicBezTo>
                      <a:cubicBezTo>
                        <a:pt x="68092" y="60582"/>
                        <a:pt x="34069" y="30268"/>
                        <a:pt x="0" y="0"/>
                      </a:cubicBezTo>
                      <a:cubicBezTo>
                        <a:pt x="99276" y="88286"/>
                        <a:pt x="283403" y="84119"/>
                        <a:pt x="400308" y="114707"/>
                      </a:cubicBezTo>
                      <a:cubicBezTo>
                        <a:pt x="373108" y="175976"/>
                        <a:pt x="299155" y="199055"/>
                        <a:pt x="236513" y="179731"/>
                      </a:cubicBezTo>
                      <a:close/>
                    </a:path>
                  </a:pathLst>
                </a:custGeom>
                <a:solidFill>
                  <a:srgbClr val="5E7A8E"/>
                </a:solidFill>
                <a:ln w="4577" cap="flat">
                  <a:noFill/>
                  <a:prstDash val="solid"/>
                  <a:miter/>
                </a:ln>
              </p:spPr>
              <p:txBody>
                <a:bodyPr rtlCol="0" anchor="ctr"/>
                <a:lstStyle/>
                <a:p>
                  <a:endParaRPr lang="th-TH"/>
                </a:p>
              </p:txBody>
            </p:sp>
            <p:sp>
              <p:nvSpPr>
                <p:cNvPr id="4493" name="Freeform: Shape 4492">
                  <a:extLst>
                    <a:ext uri="{FF2B5EF4-FFF2-40B4-BE49-F238E27FC236}">
                      <a16:creationId xmlns:a16="http://schemas.microsoft.com/office/drawing/2014/main" id="{0DED03B7-9F24-43BA-A8FC-9DCBA3D92D92}"/>
                    </a:ext>
                  </a:extLst>
                </p:cNvPr>
                <p:cNvSpPr/>
                <p:nvPr/>
              </p:nvSpPr>
              <p:spPr>
                <a:xfrm>
                  <a:off x="6556805" y="510185"/>
                  <a:ext cx="385499" cy="313096"/>
                </a:xfrm>
                <a:custGeom>
                  <a:avLst/>
                  <a:gdLst>
                    <a:gd name="connsiteX0" fmla="*/ 146853 w 385499"/>
                    <a:gd name="connsiteY0" fmla="*/ 229664 h 313096"/>
                    <a:gd name="connsiteX1" fmla="*/ 0 w 385499"/>
                    <a:gd name="connsiteY1" fmla="*/ 313096 h 313096"/>
                    <a:gd name="connsiteX2" fmla="*/ 334460 w 385499"/>
                    <a:gd name="connsiteY2" fmla="*/ 661 h 313096"/>
                    <a:gd name="connsiteX3" fmla="*/ 146853 w 385499"/>
                    <a:gd name="connsiteY3" fmla="*/ 229664 h 313096"/>
                  </a:gdLst>
                  <a:ahLst/>
                  <a:cxnLst>
                    <a:cxn ang="0">
                      <a:pos x="connsiteX0" y="connsiteY0"/>
                    </a:cxn>
                    <a:cxn ang="0">
                      <a:pos x="connsiteX1" y="connsiteY1"/>
                    </a:cxn>
                    <a:cxn ang="0">
                      <a:pos x="connsiteX2" y="connsiteY2"/>
                    </a:cxn>
                    <a:cxn ang="0">
                      <a:pos x="connsiteX3" y="connsiteY3"/>
                    </a:cxn>
                  </a:cxnLst>
                  <a:rect l="l" t="t" r="r" b="b"/>
                  <a:pathLst>
                    <a:path w="385499" h="313096">
                      <a:moveTo>
                        <a:pt x="146853" y="229664"/>
                      </a:moveTo>
                      <a:cubicBezTo>
                        <a:pt x="97902" y="257460"/>
                        <a:pt x="48951" y="285301"/>
                        <a:pt x="0" y="313096"/>
                      </a:cubicBezTo>
                      <a:cubicBezTo>
                        <a:pt x="94101" y="259658"/>
                        <a:pt x="190721" y="12476"/>
                        <a:pt x="334460" y="661"/>
                      </a:cubicBezTo>
                      <a:cubicBezTo>
                        <a:pt x="506453" y="-13488"/>
                        <a:pt x="192370" y="203792"/>
                        <a:pt x="146853" y="229664"/>
                      </a:cubicBezTo>
                      <a:close/>
                    </a:path>
                  </a:pathLst>
                </a:custGeom>
                <a:solidFill>
                  <a:srgbClr val="5E7A8E"/>
                </a:solidFill>
                <a:ln w="4577" cap="flat">
                  <a:noFill/>
                  <a:prstDash val="solid"/>
                  <a:miter/>
                </a:ln>
              </p:spPr>
              <p:txBody>
                <a:bodyPr rtlCol="0" anchor="ctr"/>
                <a:lstStyle/>
                <a:p>
                  <a:endParaRPr lang="th-TH"/>
                </a:p>
              </p:txBody>
            </p:sp>
            <p:sp>
              <p:nvSpPr>
                <p:cNvPr id="4494" name="Freeform: Shape 4493">
                  <a:extLst>
                    <a:ext uri="{FF2B5EF4-FFF2-40B4-BE49-F238E27FC236}">
                      <a16:creationId xmlns:a16="http://schemas.microsoft.com/office/drawing/2014/main" id="{FC245D28-6037-419D-9834-909B5EF0BE81}"/>
                    </a:ext>
                  </a:extLst>
                </p:cNvPr>
                <p:cNvSpPr/>
                <p:nvPr/>
              </p:nvSpPr>
              <p:spPr>
                <a:xfrm>
                  <a:off x="6238417" y="313166"/>
                  <a:ext cx="543727" cy="233292"/>
                </a:xfrm>
                <a:custGeom>
                  <a:avLst/>
                  <a:gdLst>
                    <a:gd name="connsiteX0" fmla="*/ 147448 w 543727"/>
                    <a:gd name="connsiteY0" fmla="*/ 176526 h 233292"/>
                    <a:gd name="connsiteX1" fmla="*/ 86088 w 543727"/>
                    <a:gd name="connsiteY1" fmla="*/ 133161 h 233292"/>
                    <a:gd name="connsiteX2" fmla="*/ 0 w 543727"/>
                    <a:gd name="connsiteY2" fmla="*/ 0 h 233292"/>
                    <a:gd name="connsiteX3" fmla="*/ 156927 w 543727"/>
                    <a:gd name="connsiteY3" fmla="*/ 93643 h 233292"/>
                    <a:gd name="connsiteX4" fmla="*/ 342428 w 543727"/>
                    <a:gd name="connsiteY4" fmla="*/ 166543 h 233292"/>
                    <a:gd name="connsiteX5" fmla="*/ 543727 w 543727"/>
                    <a:gd name="connsiteY5" fmla="*/ 156927 h 233292"/>
                    <a:gd name="connsiteX6" fmla="*/ 147448 w 543727"/>
                    <a:gd name="connsiteY6" fmla="*/ 176526 h 233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727" h="233292">
                      <a:moveTo>
                        <a:pt x="147448" y="176526"/>
                      </a:moveTo>
                      <a:cubicBezTo>
                        <a:pt x="125423" y="164483"/>
                        <a:pt x="104359" y="150425"/>
                        <a:pt x="86088" y="133161"/>
                      </a:cubicBezTo>
                      <a:cubicBezTo>
                        <a:pt x="47440" y="96666"/>
                        <a:pt x="23308" y="47760"/>
                        <a:pt x="0" y="0"/>
                      </a:cubicBezTo>
                      <a:cubicBezTo>
                        <a:pt x="52294" y="31230"/>
                        <a:pt x="104633" y="62414"/>
                        <a:pt x="156927" y="93643"/>
                      </a:cubicBezTo>
                      <a:cubicBezTo>
                        <a:pt x="214579" y="128033"/>
                        <a:pt x="275344" y="163430"/>
                        <a:pt x="342428" y="166543"/>
                      </a:cubicBezTo>
                      <a:cubicBezTo>
                        <a:pt x="409146" y="169611"/>
                        <a:pt x="482870" y="133711"/>
                        <a:pt x="543727" y="156927"/>
                      </a:cubicBezTo>
                      <a:cubicBezTo>
                        <a:pt x="520053" y="288944"/>
                        <a:pt x="224149" y="218517"/>
                        <a:pt x="147448" y="176526"/>
                      </a:cubicBezTo>
                      <a:close/>
                    </a:path>
                  </a:pathLst>
                </a:custGeom>
                <a:solidFill>
                  <a:srgbClr val="80A0A1"/>
                </a:solidFill>
                <a:ln w="4577" cap="flat">
                  <a:noFill/>
                  <a:prstDash val="solid"/>
                  <a:miter/>
                </a:ln>
              </p:spPr>
              <p:txBody>
                <a:bodyPr rtlCol="0" anchor="ctr"/>
                <a:lstStyle/>
                <a:p>
                  <a:endParaRPr lang="th-TH"/>
                </a:p>
              </p:txBody>
            </p:sp>
            <p:sp>
              <p:nvSpPr>
                <p:cNvPr id="4495" name="Freeform: Shape 4494">
                  <a:extLst>
                    <a:ext uri="{FF2B5EF4-FFF2-40B4-BE49-F238E27FC236}">
                      <a16:creationId xmlns:a16="http://schemas.microsoft.com/office/drawing/2014/main" id="{5496D0B3-CDC2-4472-A8BE-FAD6696D5544}"/>
                    </a:ext>
                  </a:extLst>
                </p:cNvPr>
                <p:cNvSpPr/>
                <p:nvPr/>
              </p:nvSpPr>
              <p:spPr>
                <a:xfrm>
                  <a:off x="6210438" y="693097"/>
                  <a:ext cx="275481" cy="342473"/>
                </a:xfrm>
                <a:custGeom>
                  <a:avLst/>
                  <a:gdLst>
                    <a:gd name="connsiteX0" fmla="*/ 237566 w 275481"/>
                    <a:gd name="connsiteY0" fmla="*/ 54309 h 342473"/>
                    <a:gd name="connsiteX1" fmla="*/ 177533 w 275481"/>
                    <a:gd name="connsiteY1" fmla="*/ 169337 h 342473"/>
                    <a:gd name="connsiteX2" fmla="*/ 0 w 275481"/>
                    <a:gd name="connsiteY2" fmla="*/ 342474 h 342473"/>
                    <a:gd name="connsiteX3" fmla="*/ 172771 w 275481"/>
                    <a:gd name="connsiteY3" fmla="*/ 95704 h 342473"/>
                    <a:gd name="connsiteX4" fmla="*/ 275481 w 275481"/>
                    <a:gd name="connsiteY4" fmla="*/ 0 h 342473"/>
                    <a:gd name="connsiteX5" fmla="*/ 237566 w 275481"/>
                    <a:gd name="connsiteY5" fmla="*/ 54309 h 342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481" h="342473">
                      <a:moveTo>
                        <a:pt x="237566" y="54309"/>
                      </a:moveTo>
                      <a:cubicBezTo>
                        <a:pt x="215174" y="91308"/>
                        <a:pt x="200063" y="132383"/>
                        <a:pt x="177533" y="169337"/>
                      </a:cubicBezTo>
                      <a:cubicBezTo>
                        <a:pt x="134260" y="240405"/>
                        <a:pt x="66352" y="292286"/>
                        <a:pt x="0" y="342474"/>
                      </a:cubicBezTo>
                      <a:cubicBezTo>
                        <a:pt x="14470" y="241458"/>
                        <a:pt x="108068" y="174603"/>
                        <a:pt x="172771" y="95704"/>
                      </a:cubicBezTo>
                      <a:cubicBezTo>
                        <a:pt x="203680" y="58018"/>
                        <a:pt x="228774" y="18317"/>
                        <a:pt x="275481" y="0"/>
                      </a:cubicBezTo>
                      <a:cubicBezTo>
                        <a:pt x="266094" y="15706"/>
                        <a:pt x="248785" y="35809"/>
                        <a:pt x="237566" y="54309"/>
                      </a:cubicBezTo>
                      <a:close/>
                    </a:path>
                  </a:pathLst>
                </a:custGeom>
                <a:solidFill>
                  <a:srgbClr val="80A0A1"/>
                </a:solidFill>
                <a:ln w="4577" cap="flat">
                  <a:noFill/>
                  <a:prstDash val="solid"/>
                  <a:miter/>
                </a:ln>
              </p:spPr>
              <p:txBody>
                <a:bodyPr rtlCol="0" anchor="ctr"/>
                <a:lstStyle/>
                <a:p>
                  <a:endParaRPr lang="th-TH"/>
                </a:p>
              </p:txBody>
            </p:sp>
            <p:sp>
              <p:nvSpPr>
                <p:cNvPr id="4496" name="Freeform: Shape 4495">
                  <a:extLst>
                    <a:ext uri="{FF2B5EF4-FFF2-40B4-BE49-F238E27FC236}">
                      <a16:creationId xmlns:a16="http://schemas.microsoft.com/office/drawing/2014/main" id="{72D48784-5521-4DB8-B12B-583FFE171F99}"/>
                    </a:ext>
                  </a:extLst>
                </p:cNvPr>
                <p:cNvSpPr/>
                <p:nvPr/>
              </p:nvSpPr>
              <p:spPr>
                <a:xfrm>
                  <a:off x="5579296" y="964563"/>
                  <a:ext cx="237657" cy="227934"/>
                </a:xfrm>
                <a:custGeom>
                  <a:avLst/>
                  <a:gdLst>
                    <a:gd name="connsiteX0" fmla="*/ 0 w 237657"/>
                    <a:gd name="connsiteY0" fmla="*/ 227935 h 227934"/>
                    <a:gd name="connsiteX1" fmla="*/ 237657 w 237657"/>
                    <a:gd name="connsiteY1" fmla="*/ 1038 h 227934"/>
                    <a:gd name="connsiteX2" fmla="*/ 0 w 237657"/>
                    <a:gd name="connsiteY2" fmla="*/ 227935 h 227934"/>
                  </a:gdLst>
                  <a:ahLst/>
                  <a:cxnLst>
                    <a:cxn ang="0">
                      <a:pos x="connsiteX0" y="connsiteY0"/>
                    </a:cxn>
                    <a:cxn ang="0">
                      <a:pos x="connsiteX1" y="connsiteY1"/>
                    </a:cxn>
                    <a:cxn ang="0">
                      <a:pos x="connsiteX2" y="connsiteY2"/>
                    </a:cxn>
                  </a:cxnLst>
                  <a:rect l="l" t="t" r="r" b="b"/>
                  <a:pathLst>
                    <a:path w="237657" h="227934">
                      <a:moveTo>
                        <a:pt x="0" y="227935"/>
                      </a:moveTo>
                      <a:cubicBezTo>
                        <a:pt x="64200" y="153615"/>
                        <a:pt x="233261" y="110984"/>
                        <a:pt x="237657" y="1038"/>
                      </a:cubicBezTo>
                      <a:cubicBezTo>
                        <a:pt x="134306" y="-15218"/>
                        <a:pt x="55408" y="163827"/>
                        <a:pt x="0" y="227935"/>
                      </a:cubicBezTo>
                      <a:close/>
                    </a:path>
                  </a:pathLst>
                </a:custGeom>
                <a:solidFill>
                  <a:srgbClr val="A6BBC9"/>
                </a:solidFill>
                <a:ln w="4577" cap="flat">
                  <a:noFill/>
                  <a:prstDash val="solid"/>
                  <a:miter/>
                </a:ln>
              </p:spPr>
              <p:txBody>
                <a:bodyPr rtlCol="0" anchor="ctr"/>
                <a:lstStyle/>
                <a:p>
                  <a:endParaRPr lang="th-TH"/>
                </a:p>
              </p:txBody>
            </p:sp>
            <p:sp>
              <p:nvSpPr>
                <p:cNvPr id="4497" name="Freeform: Shape 4496">
                  <a:extLst>
                    <a:ext uri="{FF2B5EF4-FFF2-40B4-BE49-F238E27FC236}">
                      <a16:creationId xmlns:a16="http://schemas.microsoft.com/office/drawing/2014/main" id="{168559C4-86FC-4732-B037-86B02694F8E2}"/>
                    </a:ext>
                  </a:extLst>
                </p:cNvPr>
                <p:cNvSpPr/>
                <p:nvPr/>
              </p:nvSpPr>
              <p:spPr>
                <a:xfrm>
                  <a:off x="5678068" y="202787"/>
                  <a:ext cx="2394157" cy="899456"/>
                </a:xfrm>
                <a:custGeom>
                  <a:avLst/>
                  <a:gdLst>
                    <a:gd name="connsiteX0" fmla="*/ 2370117 w 2394157"/>
                    <a:gd name="connsiteY0" fmla="*/ 244548 h 899456"/>
                    <a:gd name="connsiteX1" fmla="*/ 2262691 w 2394157"/>
                    <a:gd name="connsiteY1" fmla="*/ 124574 h 899456"/>
                    <a:gd name="connsiteX2" fmla="*/ 2117395 w 2394157"/>
                    <a:gd name="connsiteY2" fmla="*/ 50896 h 899456"/>
                    <a:gd name="connsiteX3" fmla="*/ 1955797 w 2394157"/>
                    <a:gd name="connsiteY3" fmla="*/ 22826 h 899456"/>
                    <a:gd name="connsiteX4" fmla="*/ 1873510 w 2394157"/>
                    <a:gd name="connsiteY4" fmla="*/ 25482 h 899456"/>
                    <a:gd name="connsiteX5" fmla="*/ 1791772 w 2394157"/>
                    <a:gd name="connsiteY5" fmla="*/ 38028 h 899456"/>
                    <a:gd name="connsiteX6" fmla="*/ 1633059 w 2394157"/>
                    <a:gd name="connsiteY6" fmla="*/ 86201 h 899456"/>
                    <a:gd name="connsiteX7" fmla="*/ 1481856 w 2394157"/>
                    <a:gd name="connsiteY7" fmla="*/ 156399 h 899456"/>
                    <a:gd name="connsiteX8" fmla="*/ 1193004 w 2394157"/>
                    <a:gd name="connsiteY8" fmla="*/ 326194 h 899456"/>
                    <a:gd name="connsiteX9" fmla="*/ 1046608 w 2394157"/>
                    <a:gd name="connsiteY9" fmla="*/ 408893 h 899456"/>
                    <a:gd name="connsiteX10" fmla="*/ 893345 w 2394157"/>
                    <a:gd name="connsiteY10" fmla="*/ 478450 h 899456"/>
                    <a:gd name="connsiteX11" fmla="*/ 732800 w 2394157"/>
                    <a:gd name="connsiteY11" fmla="*/ 528454 h 899456"/>
                    <a:gd name="connsiteX12" fmla="*/ 652665 w 2394157"/>
                    <a:gd name="connsiteY12" fmla="*/ 552632 h 899456"/>
                    <a:gd name="connsiteX13" fmla="*/ 632929 w 2394157"/>
                    <a:gd name="connsiteY13" fmla="*/ 559455 h 899456"/>
                    <a:gd name="connsiteX14" fmla="*/ 612918 w 2394157"/>
                    <a:gd name="connsiteY14" fmla="*/ 566186 h 899456"/>
                    <a:gd name="connsiteX15" fmla="*/ 572118 w 2394157"/>
                    <a:gd name="connsiteY15" fmla="*/ 576947 h 899456"/>
                    <a:gd name="connsiteX16" fmla="*/ 489648 w 2394157"/>
                    <a:gd name="connsiteY16" fmla="*/ 592791 h 899456"/>
                    <a:gd name="connsiteX17" fmla="*/ 408963 w 2394157"/>
                    <a:gd name="connsiteY17" fmla="*/ 613764 h 899456"/>
                    <a:gd name="connsiteX18" fmla="*/ 370910 w 2394157"/>
                    <a:gd name="connsiteY18" fmla="*/ 630523 h 899456"/>
                    <a:gd name="connsiteX19" fmla="*/ 352640 w 2394157"/>
                    <a:gd name="connsiteY19" fmla="*/ 640689 h 899456"/>
                    <a:gd name="connsiteX20" fmla="*/ 334323 w 2394157"/>
                    <a:gd name="connsiteY20" fmla="*/ 650900 h 899456"/>
                    <a:gd name="connsiteX21" fmla="*/ 260919 w 2394157"/>
                    <a:gd name="connsiteY21" fmla="*/ 691518 h 899456"/>
                    <a:gd name="connsiteX22" fmla="*/ 189256 w 2394157"/>
                    <a:gd name="connsiteY22" fmla="*/ 734928 h 899456"/>
                    <a:gd name="connsiteX23" fmla="*/ 154821 w 2394157"/>
                    <a:gd name="connsiteY23" fmla="*/ 758739 h 899456"/>
                    <a:gd name="connsiteX24" fmla="*/ 121530 w 2394157"/>
                    <a:gd name="connsiteY24" fmla="*/ 784153 h 899456"/>
                    <a:gd name="connsiteX25" fmla="*/ 0 w 2394157"/>
                    <a:gd name="connsiteY25" fmla="*/ 899456 h 899456"/>
                    <a:gd name="connsiteX26" fmla="*/ 120431 w 2394157"/>
                    <a:gd name="connsiteY26" fmla="*/ 782826 h 899456"/>
                    <a:gd name="connsiteX27" fmla="*/ 153539 w 2394157"/>
                    <a:gd name="connsiteY27" fmla="*/ 756999 h 899456"/>
                    <a:gd name="connsiteX28" fmla="*/ 187836 w 2394157"/>
                    <a:gd name="connsiteY28" fmla="*/ 732776 h 899456"/>
                    <a:gd name="connsiteX29" fmla="*/ 259179 w 2394157"/>
                    <a:gd name="connsiteY29" fmla="*/ 688541 h 899456"/>
                    <a:gd name="connsiteX30" fmla="*/ 332171 w 2394157"/>
                    <a:gd name="connsiteY30" fmla="*/ 647191 h 899456"/>
                    <a:gd name="connsiteX31" fmla="*/ 350396 w 2394157"/>
                    <a:gd name="connsiteY31" fmla="*/ 636797 h 899456"/>
                    <a:gd name="connsiteX32" fmla="*/ 368667 w 2394157"/>
                    <a:gd name="connsiteY32" fmla="*/ 626356 h 899456"/>
                    <a:gd name="connsiteX33" fmla="*/ 407131 w 2394157"/>
                    <a:gd name="connsiteY33" fmla="*/ 608910 h 899456"/>
                    <a:gd name="connsiteX34" fmla="*/ 488457 w 2394157"/>
                    <a:gd name="connsiteY34" fmla="*/ 586884 h 899456"/>
                    <a:gd name="connsiteX35" fmla="*/ 570561 w 2394157"/>
                    <a:gd name="connsiteY35" fmla="*/ 570216 h 899456"/>
                    <a:gd name="connsiteX36" fmla="*/ 610720 w 2394157"/>
                    <a:gd name="connsiteY36" fmla="*/ 559180 h 899456"/>
                    <a:gd name="connsiteX37" fmla="*/ 630365 w 2394157"/>
                    <a:gd name="connsiteY37" fmla="*/ 552312 h 899456"/>
                    <a:gd name="connsiteX38" fmla="*/ 650192 w 2394157"/>
                    <a:gd name="connsiteY38" fmla="*/ 545260 h 899456"/>
                    <a:gd name="connsiteX39" fmla="*/ 730419 w 2394157"/>
                    <a:gd name="connsiteY39" fmla="*/ 520120 h 899456"/>
                    <a:gd name="connsiteX40" fmla="*/ 889590 w 2394157"/>
                    <a:gd name="connsiteY40" fmla="*/ 468742 h 899456"/>
                    <a:gd name="connsiteX41" fmla="*/ 1040976 w 2394157"/>
                    <a:gd name="connsiteY41" fmla="*/ 398132 h 899456"/>
                    <a:gd name="connsiteX42" fmla="*/ 1185814 w 2394157"/>
                    <a:gd name="connsiteY42" fmla="*/ 314288 h 899456"/>
                    <a:gd name="connsiteX43" fmla="*/ 1473659 w 2394157"/>
                    <a:gd name="connsiteY43" fmla="*/ 141059 h 899456"/>
                    <a:gd name="connsiteX44" fmla="*/ 1625916 w 2394157"/>
                    <a:gd name="connsiteY44" fmla="*/ 68434 h 899456"/>
                    <a:gd name="connsiteX45" fmla="*/ 1787376 w 2394157"/>
                    <a:gd name="connsiteY45" fmla="*/ 17605 h 899456"/>
                    <a:gd name="connsiteX46" fmla="*/ 1871220 w 2394157"/>
                    <a:gd name="connsiteY46" fmla="*/ 3868 h 899456"/>
                    <a:gd name="connsiteX47" fmla="*/ 1956438 w 2394157"/>
                    <a:gd name="connsiteY47" fmla="*/ 205 h 899456"/>
                    <a:gd name="connsiteX48" fmla="*/ 2124676 w 2394157"/>
                    <a:gd name="connsiteY48" fmla="*/ 27634 h 899456"/>
                    <a:gd name="connsiteX49" fmla="*/ 2278077 w 2394157"/>
                    <a:gd name="connsiteY49" fmla="*/ 103510 h 899456"/>
                    <a:gd name="connsiteX50" fmla="*/ 2394158 w 2394157"/>
                    <a:gd name="connsiteY50" fmla="*/ 230581 h 899456"/>
                    <a:gd name="connsiteX51" fmla="*/ 2370117 w 2394157"/>
                    <a:gd name="connsiteY51" fmla="*/ 244548 h 89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394157" h="899456">
                      <a:moveTo>
                        <a:pt x="2370117" y="244548"/>
                      </a:moveTo>
                      <a:cubicBezTo>
                        <a:pt x="2343467" y="197657"/>
                        <a:pt x="2306239" y="156949"/>
                        <a:pt x="2262691" y="124574"/>
                      </a:cubicBezTo>
                      <a:cubicBezTo>
                        <a:pt x="2219097" y="92108"/>
                        <a:pt x="2169460" y="67655"/>
                        <a:pt x="2117395" y="50896"/>
                      </a:cubicBezTo>
                      <a:cubicBezTo>
                        <a:pt x="2065284" y="34090"/>
                        <a:pt x="2010655" y="24795"/>
                        <a:pt x="1955797" y="22826"/>
                      </a:cubicBezTo>
                      <a:cubicBezTo>
                        <a:pt x="1928322" y="21864"/>
                        <a:pt x="1900893" y="22688"/>
                        <a:pt x="1873510" y="25482"/>
                      </a:cubicBezTo>
                      <a:cubicBezTo>
                        <a:pt x="1846081" y="28092"/>
                        <a:pt x="1818789" y="32442"/>
                        <a:pt x="1791772" y="38028"/>
                      </a:cubicBezTo>
                      <a:cubicBezTo>
                        <a:pt x="1737647" y="49156"/>
                        <a:pt x="1684666" y="65961"/>
                        <a:pt x="1633059" y="86201"/>
                      </a:cubicBezTo>
                      <a:cubicBezTo>
                        <a:pt x="1581452" y="106532"/>
                        <a:pt x="1531127" y="130436"/>
                        <a:pt x="1481856" y="156399"/>
                      </a:cubicBezTo>
                      <a:cubicBezTo>
                        <a:pt x="1383267" y="208281"/>
                        <a:pt x="1289120" y="268725"/>
                        <a:pt x="1193004" y="326194"/>
                      </a:cubicBezTo>
                      <a:cubicBezTo>
                        <a:pt x="1144923" y="354905"/>
                        <a:pt x="1096384" y="382975"/>
                        <a:pt x="1046608" y="408893"/>
                      </a:cubicBezTo>
                      <a:cubicBezTo>
                        <a:pt x="996833" y="434765"/>
                        <a:pt x="945867" y="458577"/>
                        <a:pt x="893345" y="478450"/>
                      </a:cubicBezTo>
                      <a:cubicBezTo>
                        <a:pt x="840868" y="498690"/>
                        <a:pt x="786559" y="513343"/>
                        <a:pt x="732800" y="528454"/>
                      </a:cubicBezTo>
                      <a:cubicBezTo>
                        <a:pt x="705920" y="536056"/>
                        <a:pt x="679087" y="543794"/>
                        <a:pt x="652665" y="552632"/>
                      </a:cubicBezTo>
                      <a:cubicBezTo>
                        <a:pt x="646025" y="554830"/>
                        <a:pt x="639477" y="557120"/>
                        <a:pt x="632929" y="559455"/>
                      </a:cubicBezTo>
                      <a:cubicBezTo>
                        <a:pt x="626335" y="561790"/>
                        <a:pt x="619604" y="564080"/>
                        <a:pt x="612918" y="566186"/>
                      </a:cubicBezTo>
                      <a:cubicBezTo>
                        <a:pt x="599455" y="570353"/>
                        <a:pt x="585810" y="573879"/>
                        <a:pt x="572118" y="576947"/>
                      </a:cubicBezTo>
                      <a:cubicBezTo>
                        <a:pt x="544689" y="583129"/>
                        <a:pt x="517031" y="587525"/>
                        <a:pt x="489648" y="592791"/>
                      </a:cubicBezTo>
                      <a:cubicBezTo>
                        <a:pt x="462264" y="598011"/>
                        <a:pt x="435064" y="604193"/>
                        <a:pt x="408963" y="613764"/>
                      </a:cubicBezTo>
                      <a:cubicBezTo>
                        <a:pt x="395913" y="618526"/>
                        <a:pt x="383183" y="624067"/>
                        <a:pt x="370910" y="630523"/>
                      </a:cubicBezTo>
                      <a:cubicBezTo>
                        <a:pt x="364820" y="633820"/>
                        <a:pt x="358730" y="637255"/>
                        <a:pt x="352640" y="640689"/>
                      </a:cubicBezTo>
                      <a:lnTo>
                        <a:pt x="334323" y="650900"/>
                      </a:lnTo>
                      <a:cubicBezTo>
                        <a:pt x="309825" y="664455"/>
                        <a:pt x="285235" y="677734"/>
                        <a:pt x="260919" y="691518"/>
                      </a:cubicBezTo>
                      <a:cubicBezTo>
                        <a:pt x="236604" y="705255"/>
                        <a:pt x="212610" y="719588"/>
                        <a:pt x="189256" y="734928"/>
                      </a:cubicBezTo>
                      <a:cubicBezTo>
                        <a:pt x="177625" y="742621"/>
                        <a:pt x="166131" y="750543"/>
                        <a:pt x="154821" y="758739"/>
                      </a:cubicBezTo>
                      <a:cubicBezTo>
                        <a:pt x="143510" y="766936"/>
                        <a:pt x="132429" y="775453"/>
                        <a:pt x="121530" y="784153"/>
                      </a:cubicBezTo>
                      <a:cubicBezTo>
                        <a:pt x="77937" y="819092"/>
                        <a:pt x="37732" y="858198"/>
                        <a:pt x="0" y="899456"/>
                      </a:cubicBezTo>
                      <a:cubicBezTo>
                        <a:pt x="37274" y="857786"/>
                        <a:pt x="77113" y="818268"/>
                        <a:pt x="120431" y="782826"/>
                      </a:cubicBezTo>
                      <a:cubicBezTo>
                        <a:pt x="131284" y="773988"/>
                        <a:pt x="142320" y="765379"/>
                        <a:pt x="153539" y="756999"/>
                      </a:cubicBezTo>
                      <a:cubicBezTo>
                        <a:pt x="164803" y="748665"/>
                        <a:pt x="176251" y="740606"/>
                        <a:pt x="187836" y="732776"/>
                      </a:cubicBezTo>
                      <a:cubicBezTo>
                        <a:pt x="211098" y="717161"/>
                        <a:pt x="234956" y="702553"/>
                        <a:pt x="259179" y="688541"/>
                      </a:cubicBezTo>
                      <a:cubicBezTo>
                        <a:pt x="283403" y="674483"/>
                        <a:pt x="307856" y="660975"/>
                        <a:pt x="332171" y="647191"/>
                      </a:cubicBezTo>
                      <a:lnTo>
                        <a:pt x="350396" y="636797"/>
                      </a:lnTo>
                      <a:cubicBezTo>
                        <a:pt x="356440" y="633271"/>
                        <a:pt x="362485" y="629791"/>
                        <a:pt x="368667" y="626356"/>
                      </a:cubicBezTo>
                      <a:cubicBezTo>
                        <a:pt x="381076" y="619671"/>
                        <a:pt x="393989" y="613901"/>
                        <a:pt x="407131" y="608910"/>
                      </a:cubicBezTo>
                      <a:cubicBezTo>
                        <a:pt x="433507" y="598973"/>
                        <a:pt x="460982" y="592425"/>
                        <a:pt x="488457" y="586884"/>
                      </a:cubicBezTo>
                      <a:cubicBezTo>
                        <a:pt x="515932" y="581343"/>
                        <a:pt x="543498" y="576627"/>
                        <a:pt x="570561" y="570216"/>
                      </a:cubicBezTo>
                      <a:cubicBezTo>
                        <a:pt x="584115" y="567011"/>
                        <a:pt x="597532" y="563393"/>
                        <a:pt x="610720" y="559180"/>
                      </a:cubicBezTo>
                      <a:cubicBezTo>
                        <a:pt x="617314" y="557028"/>
                        <a:pt x="623816" y="554739"/>
                        <a:pt x="630365" y="552312"/>
                      </a:cubicBezTo>
                      <a:cubicBezTo>
                        <a:pt x="636958" y="549885"/>
                        <a:pt x="643552" y="547504"/>
                        <a:pt x="650192" y="545260"/>
                      </a:cubicBezTo>
                      <a:cubicBezTo>
                        <a:pt x="676705" y="536056"/>
                        <a:pt x="703585" y="527996"/>
                        <a:pt x="730419" y="520120"/>
                      </a:cubicBezTo>
                      <a:cubicBezTo>
                        <a:pt x="784132" y="504414"/>
                        <a:pt x="837891" y="489303"/>
                        <a:pt x="889590" y="468742"/>
                      </a:cubicBezTo>
                      <a:cubicBezTo>
                        <a:pt x="941471" y="448503"/>
                        <a:pt x="991796" y="424371"/>
                        <a:pt x="1040976" y="398132"/>
                      </a:cubicBezTo>
                      <a:cubicBezTo>
                        <a:pt x="1090156" y="371894"/>
                        <a:pt x="1138191" y="343457"/>
                        <a:pt x="1185814" y="314288"/>
                      </a:cubicBezTo>
                      <a:cubicBezTo>
                        <a:pt x="1281060" y="255995"/>
                        <a:pt x="1374750" y="194452"/>
                        <a:pt x="1473659" y="141059"/>
                      </a:cubicBezTo>
                      <a:cubicBezTo>
                        <a:pt x="1523068" y="114363"/>
                        <a:pt x="1573713" y="89681"/>
                        <a:pt x="1625916" y="68434"/>
                      </a:cubicBezTo>
                      <a:cubicBezTo>
                        <a:pt x="1678163" y="47324"/>
                        <a:pt x="1732014" y="29603"/>
                        <a:pt x="1787376" y="17605"/>
                      </a:cubicBezTo>
                      <a:cubicBezTo>
                        <a:pt x="1815034" y="11607"/>
                        <a:pt x="1843013" y="6844"/>
                        <a:pt x="1871220" y="3868"/>
                      </a:cubicBezTo>
                      <a:cubicBezTo>
                        <a:pt x="1899428" y="708"/>
                        <a:pt x="1928001" y="-528"/>
                        <a:pt x="1956438" y="205"/>
                      </a:cubicBezTo>
                      <a:cubicBezTo>
                        <a:pt x="2013357" y="1670"/>
                        <a:pt x="2070138" y="10691"/>
                        <a:pt x="2124676" y="27634"/>
                      </a:cubicBezTo>
                      <a:cubicBezTo>
                        <a:pt x="2179167" y="44577"/>
                        <a:pt x="2231507" y="69625"/>
                        <a:pt x="2278077" y="103510"/>
                      </a:cubicBezTo>
                      <a:cubicBezTo>
                        <a:pt x="2324555" y="137350"/>
                        <a:pt x="2364943" y="180440"/>
                        <a:pt x="2394158" y="230581"/>
                      </a:cubicBezTo>
                      <a:lnTo>
                        <a:pt x="2370117" y="244548"/>
                      </a:lnTo>
                      <a:close/>
                    </a:path>
                  </a:pathLst>
                </a:custGeom>
                <a:solidFill>
                  <a:srgbClr val="7D859E"/>
                </a:solidFill>
                <a:ln w="4577" cap="flat">
                  <a:noFill/>
                  <a:prstDash val="solid"/>
                  <a:miter/>
                </a:ln>
              </p:spPr>
              <p:txBody>
                <a:bodyPr rtlCol="0" anchor="ctr"/>
                <a:lstStyle/>
                <a:p>
                  <a:endParaRPr lang="th-TH"/>
                </a:p>
              </p:txBody>
            </p:sp>
          </p:grpSp>
          <p:grpSp>
            <p:nvGrpSpPr>
              <p:cNvPr id="4389" name="Graphic 4">
                <a:extLst>
                  <a:ext uri="{FF2B5EF4-FFF2-40B4-BE49-F238E27FC236}">
                    <a16:creationId xmlns:a16="http://schemas.microsoft.com/office/drawing/2014/main" id="{D5844A39-ABB7-4E9E-B69B-670538197C58}"/>
                  </a:ext>
                </a:extLst>
              </p:cNvPr>
              <p:cNvGrpSpPr/>
              <p:nvPr/>
            </p:nvGrpSpPr>
            <p:grpSpPr>
              <a:xfrm rot="5129528">
                <a:off x="11706844" y="3253243"/>
                <a:ext cx="992237" cy="1662239"/>
                <a:chOff x="7334480" y="-899710"/>
                <a:chExt cx="884506" cy="1481763"/>
              </a:xfrm>
            </p:grpSpPr>
            <p:sp>
              <p:nvSpPr>
                <p:cNvPr id="4474" name="Freeform: Shape 4473">
                  <a:extLst>
                    <a:ext uri="{FF2B5EF4-FFF2-40B4-BE49-F238E27FC236}">
                      <a16:creationId xmlns:a16="http://schemas.microsoft.com/office/drawing/2014/main" id="{742131C8-B499-41A4-ADC8-A16054146EC9}"/>
                    </a:ext>
                  </a:extLst>
                </p:cNvPr>
                <p:cNvSpPr/>
                <p:nvPr/>
              </p:nvSpPr>
              <p:spPr>
                <a:xfrm>
                  <a:off x="7334480" y="-106741"/>
                  <a:ext cx="620619" cy="349151"/>
                </a:xfrm>
                <a:custGeom>
                  <a:avLst/>
                  <a:gdLst>
                    <a:gd name="connsiteX0" fmla="*/ 482138 w 620619"/>
                    <a:gd name="connsiteY0" fmla="*/ 175106 h 349151"/>
                    <a:gd name="connsiteX1" fmla="*/ 318846 w 620619"/>
                    <a:gd name="connsiteY1" fmla="*/ 107381 h 349151"/>
                    <a:gd name="connsiteX2" fmla="*/ 0 w 620619"/>
                    <a:gd name="connsiteY2" fmla="*/ 0 h 349151"/>
                    <a:gd name="connsiteX3" fmla="*/ 385381 w 620619"/>
                    <a:gd name="connsiteY3" fmla="*/ 219341 h 349151"/>
                    <a:gd name="connsiteX4" fmla="*/ 458280 w 620619"/>
                    <a:gd name="connsiteY4" fmla="*/ 248189 h 349151"/>
                    <a:gd name="connsiteX5" fmla="*/ 617131 w 620619"/>
                    <a:gd name="connsiteY5" fmla="*/ 329011 h 349151"/>
                    <a:gd name="connsiteX6" fmla="*/ 482138 w 620619"/>
                    <a:gd name="connsiteY6" fmla="*/ 175106 h 349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0619" h="349151">
                      <a:moveTo>
                        <a:pt x="482138" y="175106"/>
                      </a:moveTo>
                      <a:cubicBezTo>
                        <a:pt x="431172" y="145296"/>
                        <a:pt x="374803" y="126247"/>
                        <a:pt x="318846" y="107381"/>
                      </a:cubicBezTo>
                      <a:cubicBezTo>
                        <a:pt x="212564" y="71572"/>
                        <a:pt x="106282" y="35763"/>
                        <a:pt x="0" y="0"/>
                      </a:cubicBezTo>
                      <a:cubicBezTo>
                        <a:pt x="111456" y="98681"/>
                        <a:pt x="243610" y="173916"/>
                        <a:pt x="385381" y="219341"/>
                      </a:cubicBezTo>
                      <a:cubicBezTo>
                        <a:pt x="410337" y="227354"/>
                        <a:pt x="435888" y="234544"/>
                        <a:pt x="458280" y="248189"/>
                      </a:cubicBezTo>
                      <a:cubicBezTo>
                        <a:pt x="484794" y="264308"/>
                        <a:pt x="579628" y="399301"/>
                        <a:pt x="617131" y="329011"/>
                      </a:cubicBezTo>
                      <a:cubicBezTo>
                        <a:pt x="643186" y="280152"/>
                        <a:pt x="515840" y="194842"/>
                        <a:pt x="482138" y="175106"/>
                      </a:cubicBezTo>
                      <a:close/>
                    </a:path>
                  </a:pathLst>
                </a:custGeom>
                <a:solidFill>
                  <a:srgbClr val="5E7A8E"/>
                </a:solidFill>
                <a:ln w="4577" cap="flat">
                  <a:noFill/>
                  <a:prstDash val="solid"/>
                  <a:miter/>
                </a:ln>
              </p:spPr>
              <p:txBody>
                <a:bodyPr rtlCol="0" anchor="ctr"/>
                <a:lstStyle/>
                <a:p>
                  <a:endParaRPr lang="th-TH"/>
                </a:p>
              </p:txBody>
            </p:sp>
            <p:sp>
              <p:nvSpPr>
                <p:cNvPr id="4475" name="Freeform: Shape 4474">
                  <a:extLst>
                    <a:ext uri="{FF2B5EF4-FFF2-40B4-BE49-F238E27FC236}">
                      <a16:creationId xmlns:a16="http://schemas.microsoft.com/office/drawing/2014/main" id="{D5EA0182-7115-49B3-9BA6-5F8988000BFB}"/>
                    </a:ext>
                  </a:extLst>
                </p:cNvPr>
                <p:cNvSpPr/>
                <p:nvPr/>
              </p:nvSpPr>
              <p:spPr>
                <a:xfrm>
                  <a:off x="7357559" y="-91355"/>
                  <a:ext cx="594006" cy="326390"/>
                </a:xfrm>
                <a:custGeom>
                  <a:avLst/>
                  <a:gdLst>
                    <a:gd name="connsiteX0" fmla="*/ 214075 w 594006"/>
                    <a:gd name="connsiteY0" fmla="*/ 128628 h 326390"/>
                    <a:gd name="connsiteX1" fmla="*/ 377275 w 594006"/>
                    <a:gd name="connsiteY1" fmla="*/ 176846 h 326390"/>
                    <a:gd name="connsiteX2" fmla="*/ 594006 w 594006"/>
                    <a:gd name="connsiteY2" fmla="*/ 312938 h 326390"/>
                    <a:gd name="connsiteX3" fmla="*/ 495967 w 594006"/>
                    <a:gd name="connsiteY3" fmla="*/ 308268 h 326390"/>
                    <a:gd name="connsiteX4" fmla="*/ 402232 w 594006"/>
                    <a:gd name="connsiteY4" fmla="*/ 262476 h 326390"/>
                    <a:gd name="connsiteX5" fmla="*/ 0 w 594006"/>
                    <a:gd name="connsiteY5" fmla="*/ 0 h 326390"/>
                    <a:gd name="connsiteX6" fmla="*/ 214075 w 594006"/>
                    <a:gd name="connsiteY6" fmla="*/ 128628 h 32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006" h="326390">
                      <a:moveTo>
                        <a:pt x="214075" y="128628"/>
                      </a:moveTo>
                      <a:cubicBezTo>
                        <a:pt x="267880" y="146578"/>
                        <a:pt x="324295" y="156515"/>
                        <a:pt x="377275" y="176846"/>
                      </a:cubicBezTo>
                      <a:cubicBezTo>
                        <a:pt x="457227" y="207527"/>
                        <a:pt x="526235" y="260599"/>
                        <a:pt x="594006" y="312938"/>
                      </a:cubicBezTo>
                      <a:cubicBezTo>
                        <a:pt x="569141" y="337620"/>
                        <a:pt x="527471" y="323654"/>
                        <a:pt x="495967" y="308268"/>
                      </a:cubicBezTo>
                      <a:cubicBezTo>
                        <a:pt x="464737" y="293019"/>
                        <a:pt x="433461" y="277771"/>
                        <a:pt x="402232" y="262476"/>
                      </a:cubicBezTo>
                      <a:cubicBezTo>
                        <a:pt x="259088" y="192599"/>
                        <a:pt x="108709" y="119790"/>
                        <a:pt x="0" y="0"/>
                      </a:cubicBezTo>
                      <a:cubicBezTo>
                        <a:pt x="61910" y="57148"/>
                        <a:pt x="133986" y="101886"/>
                        <a:pt x="214075" y="128628"/>
                      </a:cubicBezTo>
                      <a:close/>
                    </a:path>
                  </a:pathLst>
                </a:custGeom>
                <a:solidFill>
                  <a:srgbClr val="80A0A1"/>
                </a:solidFill>
                <a:ln w="4577" cap="flat">
                  <a:noFill/>
                  <a:prstDash val="solid"/>
                  <a:miter/>
                </a:ln>
              </p:spPr>
              <p:txBody>
                <a:bodyPr rtlCol="0" anchor="ctr"/>
                <a:lstStyle/>
                <a:p>
                  <a:endParaRPr lang="th-TH"/>
                </a:p>
              </p:txBody>
            </p:sp>
            <p:sp>
              <p:nvSpPr>
                <p:cNvPr id="4476" name="Freeform: Shape 4475">
                  <a:extLst>
                    <a:ext uri="{FF2B5EF4-FFF2-40B4-BE49-F238E27FC236}">
                      <a16:creationId xmlns:a16="http://schemas.microsoft.com/office/drawing/2014/main" id="{29437A23-671F-4A29-917B-A5B00352E820}"/>
                    </a:ext>
                  </a:extLst>
                </p:cNvPr>
                <p:cNvSpPr/>
                <p:nvPr/>
              </p:nvSpPr>
              <p:spPr>
                <a:xfrm>
                  <a:off x="7910004" y="-504668"/>
                  <a:ext cx="308983" cy="651918"/>
                </a:xfrm>
                <a:custGeom>
                  <a:avLst/>
                  <a:gdLst>
                    <a:gd name="connsiteX0" fmla="*/ 2822 w 308983"/>
                    <a:gd name="connsiteY0" fmla="*/ 419449 h 651918"/>
                    <a:gd name="connsiteX1" fmla="*/ 25718 w 308983"/>
                    <a:gd name="connsiteY1" fmla="*/ 364957 h 651918"/>
                    <a:gd name="connsiteX2" fmla="*/ 308983 w 308983"/>
                    <a:gd name="connsiteY2" fmla="*/ 0 h 651918"/>
                    <a:gd name="connsiteX3" fmla="*/ 159520 w 308983"/>
                    <a:gd name="connsiteY3" fmla="*/ 387487 h 651918"/>
                    <a:gd name="connsiteX4" fmla="*/ 143264 w 308983"/>
                    <a:gd name="connsiteY4" fmla="*/ 458967 h 651918"/>
                    <a:gd name="connsiteX5" fmla="*/ 59420 w 308983"/>
                    <a:gd name="connsiteY5" fmla="*/ 650238 h 651918"/>
                    <a:gd name="connsiteX6" fmla="*/ 2822 w 308983"/>
                    <a:gd name="connsiteY6" fmla="*/ 419449 h 65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983" h="651918">
                      <a:moveTo>
                        <a:pt x="2822" y="419449"/>
                      </a:moveTo>
                      <a:cubicBezTo>
                        <a:pt x="7172" y="400171"/>
                        <a:pt x="16422" y="382404"/>
                        <a:pt x="25718" y="364957"/>
                      </a:cubicBezTo>
                      <a:cubicBezTo>
                        <a:pt x="98663" y="227812"/>
                        <a:pt x="183744" y="91903"/>
                        <a:pt x="308983" y="0"/>
                      </a:cubicBezTo>
                      <a:cubicBezTo>
                        <a:pt x="223536" y="110403"/>
                        <a:pt x="190429" y="251349"/>
                        <a:pt x="159520" y="387487"/>
                      </a:cubicBezTo>
                      <a:cubicBezTo>
                        <a:pt x="154117" y="411298"/>
                        <a:pt x="148713" y="435156"/>
                        <a:pt x="143264" y="458967"/>
                      </a:cubicBezTo>
                      <a:cubicBezTo>
                        <a:pt x="134014" y="499767"/>
                        <a:pt x="119636" y="670615"/>
                        <a:pt x="59420" y="650238"/>
                      </a:cubicBezTo>
                      <a:cubicBezTo>
                        <a:pt x="7035" y="632471"/>
                        <a:pt x="-6748" y="461806"/>
                        <a:pt x="2822" y="419449"/>
                      </a:cubicBezTo>
                      <a:close/>
                    </a:path>
                  </a:pathLst>
                </a:custGeom>
                <a:solidFill>
                  <a:srgbClr val="80A0A1"/>
                </a:solidFill>
                <a:ln w="4577" cap="flat">
                  <a:noFill/>
                  <a:prstDash val="solid"/>
                  <a:miter/>
                </a:ln>
              </p:spPr>
              <p:txBody>
                <a:bodyPr rtlCol="0" anchor="ctr"/>
                <a:lstStyle/>
                <a:p>
                  <a:endParaRPr lang="th-TH"/>
                </a:p>
              </p:txBody>
            </p:sp>
            <p:sp>
              <p:nvSpPr>
                <p:cNvPr id="4477" name="Freeform: Shape 4476">
                  <a:extLst>
                    <a:ext uri="{FF2B5EF4-FFF2-40B4-BE49-F238E27FC236}">
                      <a16:creationId xmlns:a16="http://schemas.microsoft.com/office/drawing/2014/main" id="{0BC0966B-08F2-4CA4-BBB6-CE7AF4351D77}"/>
                    </a:ext>
                  </a:extLst>
                </p:cNvPr>
                <p:cNvSpPr/>
                <p:nvPr/>
              </p:nvSpPr>
              <p:spPr>
                <a:xfrm>
                  <a:off x="7902580" y="-311520"/>
                  <a:ext cx="150275" cy="451365"/>
                </a:xfrm>
                <a:custGeom>
                  <a:avLst/>
                  <a:gdLst>
                    <a:gd name="connsiteX0" fmla="*/ 2690 w 150275"/>
                    <a:gd name="connsiteY0" fmla="*/ 366423 h 451365"/>
                    <a:gd name="connsiteX1" fmla="*/ 3972 w 150275"/>
                    <a:gd name="connsiteY1" fmla="*/ 285555 h 451365"/>
                    <a:gd name="connsiteX2" fmla="*/ 150276 w 150275"/>
                    <a:gd name="connsiteY2" fmla="*/ 0 h 451365"/>
                    <a:gd name="connsiteX3" fmla="*/ 109201 w 150275"/>
                    <a:gd name="connsiteY3" fmla="*/ 92270 h 451365"/>
                    <a:gd name="connsiteX4" fmla="*/ 105995 w 150275"/>
                    <a:gd name="connsiteY4" fmla="*/ 120248 h 451365"/>
                    <a:gd name="connsiteX5" fmla="*/ 119962 w 150275"/>
                    <a:gd name="connsiteY5" fmla="*/ 150471 h 451365"/>
                    <a:gd name="connsiteX6" fmla="*/ 118817 w 150275"/>
                    <a:gd name="connsiteY6" fmla="*/ 191408 h 451365"/>
                    <a:gd name="connsiteX7" fmla="*/ 76048 w 150275"/>
                    <a:gd name="connsiteY7" fmla="*/ 394905 h 451365"/>
                    <a:gd name="connsiteX8" fmla="*/ 51778 w 150275"/>
                    <a:gd name="connsiteY8" fmla="*/ 451366 h 451365"/>
                    <a:gd name="connsiteX9" fmla="*/ 2690 w 150275"/>
                    <a:gd name="connsiteY9" fmla="*/ 366423 h 451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75" h="451365">
                      <a:moveTo>
                        <a:pt x="2690" y="366423"/>
                      </a:moveTo>
                      <a:cubicBezTo>
                        <a:pt x="-1889" y="339726"/>
                        <a:pt x="-58" y="312343"/>
                        <a:pt x="3972" y="285555"/>
                      </a:cubicBezTo>
                      <a:cubicBezTo>
                        <a:pt x="20136" y="177900"/>
                        <a:pt x="72338" y="75968"/>
                        <a:pt x="150276" y="0"/>
                      </a:cubicBezTo>
                      <a:cubicBezTo>
                        <a:pt x="128067" y="25689"/>
                        <a:pt x="118313" y="59529"/>
                        <a:pt x="109201" y="92270"/>
                      </a:cubicBezTo>
                      <a:cubicBezTo>
                        <a:pt x="106636" y="101382"/>
                        <a:pt x="104072" y="110953"/>
                        <a:pt x="105995" y="120248"/>
                      </a:cubicBezTo>
                      <a:cubicBezTo>
                        <a:pt x="108239" y="131147"/>
                        <a:pt x="116344" y="139939"/>
                        <a:pt x="119962" y="150471"/>
                      </a:cubicBezTo>
                      <a:cubicBezTo>
                        <a:pt x="124449" y="163567"/>
                        <a:pt x="121656" y="177900"/>
                        <a:pt x="118817" y="191408"/>
                      </a:cubicBezTo>
                      <a:cubicBezTo>
                        <a:pt x="104576" y="259225"/>
                        <a:pt x="90289" y="327042"/>
                        <a:pt x="76048" y="394905"/>
                      </a:cubicBezTo>
                      <a:cubicBezTo>
                        <a:pt x="71468" y="416793"/>
                        <a:pt x="66935" y="435156"/>
                        <a:pt x="51778" y="451366"/>
                      </a:cubicBezTo>
                      <a:cubicBezTo>
                        <a:pt x="23204" y="433599"/>
                        <a:pt x="8505" y="400537"/>
                        <a:pt x="2690" y="366423"/>
                      </a:cubicBezTo>
                      <a:close/>
                    </a:path>
                  </a:pathLst>
                </a:custGeom>
                <a:solidFill>
                  <a:srgbClr val="5E7A8E"/>
                </a:solidFill>
                <a:ln w="4577" cap="flat">
                  <a:noFill/>
                  <a:prstDash val="solid"/>
                  <a:miter/>
                </a:ln>
              </p:spPr>
              <p:txBody>
                <a:bodyPr rtlCol="0" anchor="ctr"/>
                <a:lstStyle/>
                <a:p>
                  <a:endParaRPr lang="th-TH"/>
                </a:p>
              </p:txBody>
            </p:sp>
            <p:grpSp>
              <p:nvGrpSpPr>
                <p:cNvPr id="4478" name="Graphic 4">
                  <a:extLst>
                    <a:ext uri="{FF2B5EF4-FFF2-40B4-BE49-F238E27FC236}">
                      <a16:creationId xmlns:a16="http://schemas.microsoft.com/office/drawing/2014/main" id="{FEEFCF2F-604E-46A8-8023-981950296146}"/>
                    </a:ext>
                  </a:extLst>
                </p:cNvPr>
                <p:cNvGrpSpPr/>
                <p:nvPr/>
              </p:nvGrpSpPr>
              <p:grpSpPr>
                <a:xfrm>
                  <a:off x="7398817" y="-388266"/>
                  <a:ext cx="547665" cy="484473"/>
                  <a:chOff x="7398817" y="-388266"/>
                  <a:chExt cx="547665" cy="484473"/>
                </a:xfrm>
              </p:grpSpPr>
              <p:sp>
                <p:nvSpPr>
                  <p:cNvPr id="4482" name="Freeform: Shape 4481">
                    <a:extLst>
                      <a:ext uri="{FF2B5EF4-FFF2-40B4-BE49-F238E27FC236}">
                        <a16:creationId xmlns:a16="http://schemas.microsoft.com/office/drawing/2014/main" id="{0BD5443A-E658-4CC7-9B6F-3A1DC590D81E}"/>
                      </a:ext>
                    </a:extLst>
                  </p:cNvPr>
                  <p:cNvSpPr/>
                  <p:nvPr/>
                </p:nvSpPr>
                <p:spPr>
                  <a:xfrm>
                    <a:off x="7398817" y="-388266"/>
                    <a:ext cx="547665" cy="484473"/>
                  </a:xfrm>
                  <a:custGeom>
                    <a:avLst/>
                    <a:gdLst>
                      <a:gd name="connsiteX0" fmla="*/ 189073 w 547665"/>
                      <a:gd name="connsiteY0" fmla="*/ 322417 h 484473"/>
                      <a:gd name="connsiteX1" fmla="*/ 59300 w 547665"/>
                      <a:gd name="connsiteY1" fmla="*/ 153081 h 484473"/>
                      <a:gd name="connsiteX2" fmla="*/ 0 w 547665"/>
                      <a:gd name="connsiteY2" fmla="*/ 0 h 484473"/>
                      <a:gd name="connsiteX3" fmla="*/ 90255 w 547665"/>
                      <a:gd name="connsiteY3" fmla="*/ 106236 h 484473"/>
                      <a:gd name="connsiteX4" fmla="*/ 143785 w 547665"/>
                      <a:gd name="connsiteY4" fmla="*/ 151661 h 484473"/>
                      <a:gd name="connsiteX5" fmla="*/ 298697 w 547665"/>
                      <a:gd name="connsiteY5" fmla="*/ 243152 h 484473"/>
                      <a:gd name="connsiteX6" fmla="*/ 385701 w 547665"/>
                      <a:gd name="connsiteY6" fmla="*/ 277679 h 484473"/>
                      <a:gd name="connsiteX7" fmla="*/ 547665 w 547665"/>
                      <a:gd name="connsiteY7" fmla="*/ 484473 h 484473"/>
                      <a:gd name="connsiteX8" fmla="*/ 413496 w 547665"/>
                      <a:gd name="connsiteY8" fmla="*/ 368758 h 484473"/>
                      <a:gd name="connsiteX9" fmla="*/ 189073 w 547665"/>
                      <a:gd name="connsiteY9" fmla="*/ 322417 h 48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665" h="484473">
                        <a:moveTo>
                          <a:pt x="189073" y="322417"/>
                        </a:moveTo>
                        <a:cubicBezTo>
                          <a:pt x="120386" y="301307"/>
                          <a:pt x="86866" y="224195"/>
                          <a:pt x="59300" y="153081"/>
                        </a:cubicBezTo>
                        <a:cubicBezTo>
                          <a:pt x="39518" y="102069"/>
                          <a:pt x="19782" y="51012"/>
                          <a:pt x="0" y="0"/>
                        </a:cubicBezTo>
                        <a:cubicBezTo>
                          <a:pt x="45379" y="11952"/>
                          <a:pt x="60353" y="69420"/>
                          <a:pt x="90255" y="106236"/>
                        </a:cubicBezTo>
                        <a:cubicBezTo>
                          <a:pt x="105274" y="124736"/>
                          <a:pt x="124644" y="138290"/>
                          <a:pt x="143785" y="151661"/>
                        </a:cubicBezTo>
                        <a:cubicBezTo>
                          <a:pt x="193102" y="186096"/>
                          <a:pt x="242740" y="220715"/>
                          <a:pt x="298697" y="243152"/>
                        </a:cubicBezTo>
                        <a:cubicBezTo>
                          <a:pt x="327683" y="254783"/>
                          <a:pt x="358226" y="263072"/>
                          <a:pt x="385701" y="277679"/>
                        </a:cubicBezTo>
                        <a:cubicBezTo>
                          <a:pt x="462676" y="318662"/>
                          <a:pt x="508605" y="404018"/>
                          <a:pt x="547665" y="484473"/>
                        </a:cubicBezTo>
                        <a:cubicBezTo>
                          <a:pt x="499081" y="450862"/>
                          <a:pt x="464828" y="399301"/>
                          <a:pt x="413496" y="368758"/>
                        </a:cubicBezTo>
                        <a:cubicBezTo>
                          <a:pt x="342291" y="326355"/>
                          <a:pt x="265041" y="345771"/>
                          <a:pt x="189073" y="322417"/>
                        </a:cubicBezTo>
                        <a:close/>
                      </a:path>
                    </a:pathLst>
                  </a:custGeom>
                  <a:solidFill>
                    <a:srgbClr val="5E7A8E"/>
                  </a:solidFill>
                  <a:ln w="4577" cap="flat">
                    <a:noFill/>
                    <a:prstDash val="solid"/>
                    <a:miter/>
                  </a:ln>
                </p:spPr>
                <p:txBody>
                  <a:bodyPr rtlCol="0" anchor="ctr"/>
                  <a:lstStyle/>
                  <a:p>
                    <a:endParaRPr lang="th-TH"/>
                  </a:p>
                </p:txBody>
              </p:sp>
              <p:sp>
                <p:nvSpPr>
                  <p:cNvPr id="4483" name="Freeform: Shape 4482">
                    <a:extLst>
                      <a:ext uri="{FF2B5EF4-FFF2-40B4-BE49-F238E27FC236}">
                        <a16:creationId xmlns:a16="http://schemas.microsoft.com/office/drawing/2014/main" id="{22361852-1928-4940-92B6-2CAE79F09B8C}"/>
                      </a:ext>
                    </a:extLst>
                  </p:cNvPr>
                  <p:cNvSpPr/>
                  <p:nvPr/>
                </p:nvSpPr>
                <p:spPr>
                  <a:xfrm>
                    <a:off x="7414478" y="-352549"/>
                    <a:ext cx="508009" cy="384876"/>
                  </a:xfrm>
                  <a:custGeom>
                    <a:avLst/>
                    <a:gdLst>
                      <a:gd name="connsiteX0" fmla="*/ 100421 w 508009"/>
                      <a:gd name="connsiteY0" fmla="*/ 112693 h 384876"/>
                      <a:gd name="connsiteX1" fmla="*/ 229919 w 508009"/>
                      <a:gd name="connsiteY1" fmla="*/ 199330 h 384876"/>
                      <a:gd name="connsiteX2" fmla="*/ 508010 w 508009"/>
                      <a:gd name="connsiteY2" fmla="*/ 384877 h 384876"/>
                      <a:gd name="connsiteX3" fmla="*/ 187287 w 508009"/>
                      <a:gd name="connsiteY3" fmla="*/ 144426 h 384876"/>
                      <a:gd name="connsiteX4" fmla="*/ 39701 w 508009"/>
                      <a:gd name="connsiteY4" fmla="*/ 38785 h 384876"/>
                      <a:gd name="connsiteX5" fmla="*/ 0 w 508009"/>
                      <a:gd name="connsiteY5" fmla="*/ 0 h 384876"/>
                      <a:gd name="connsiteX6" fmla="*/ 100421 w 508009"/>
                      <a:gd name="connsiteY6" fmla="*/ 112693 h 38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009" h="384876">
                        <a:moveTo>
                          <a:pt x="100421" y="112693"/>
                        </a:moveTo>
                        <a:cubicBezTo>
                          <a:pt x="134718" y="152119"/>
                          <a:pt x="183578" y="175106"/>
                          <a:pt x="229919" y="199330"/>
                        </a:cubicBezTo>
                        <a:cubicBezTo>
                          <a:pt x="328828" y="251120"/>
                          <a:pt x="422243" y="313396"/>
                          <a:pt x="508010" y="384877"/>
                        </a:cubicBezTo>
                        <a:cubicBezTo>
                          <a:pt x="430622" y="274611"/>
                          <a:pt x="301582" y="215632"/>
                          <a:pt x="187287" y="144426"/>
                        </a:cubicBezTo>
                        <a:cubicBezTo>
                          <a:pt x="135909" y="112418"/>
                          <a:pt x="86592" y="77113"/>
                          <a:pt x="39701" y="38785"/>
                        </a:cubicBezTo>
                        <a:cubicBezTo>
                          <a:pt x="24590" y="26422"/>
                          <a:pt x="10074" y="15615"/>
                          <a:pt x="0" y="0"/>
                        </a:cubicBezTo>
                        <a:cubicBezTo>
                          <a:pt x="47669" y="9754"/>
                          <a:pt x="68687" y="76288"/>
                          <a:pt x="100421" y="112693"/>
                        </a:cubicBezTo>
                        <a:close/>
                      </a:path>
                    </a:pathLst>
                  </a:custGeom>
                  <a:solidFill>
                    <a:srgbClr val="A6BBC9"/>
                  </a:solidFill>
                  <a:ln w="4577" cap="flat">
                    <a:noFill/>
                    <a:prstDash val="solid"/>
                    <a:miter/>
                  </a:ln>
                </p:spPr>
                <p:txBody>
                  <a:bodyPr rtlCol="0" anchor="ctr"/>
                  <a:lstStyle/>
                  <a:p>
                    <a:endParaRPr lang="th-TH"/>
                  </a:p>
                </p:txBody>
              </p:sp>
            </p:grpSp>
            <p:sp>
              <p:nvSpPr>
                <p:cNvPr id="4479" name="Freeform: Shape 4478">
                  <a:extLst>
                    <a:ext uri="{FF2B5EF4-FFF2-40B4-BE49-F238E27FC236}">
                      <a16:creationId xmlns:a16="http://schemas.microsoft.com/office/drawing/2014/main" id="{5E975469-4AC1-481E-83F5-C3F1513DD2DF}"/>
                    </a:ext>
                  </a:extLst>
                </p:cNvPr>
                <p:cNvSpPr/>
                <p:nvPr/>
              </p:nvSpPr>
              <p:spPr>
                <a:xfrm>
                  <a:off x="7671074" y="-779187"/>
                  <a:ext cx="155022" cy="710224"/>
                </a:xfrm>
                <a:custGeom>
                  <a:avLst/>
                  <a:gdLst>
                    <a:gd name="connsiteX0" fmla="*/ 54007 w 155022"/>
                    <a:gd name="connsiteY0" fmla="*/ 523258 h 710224"/>
                    <a:gd name="connsiteX1" fmla="*/ 13298 w 155022"/>
                    <a:gd name="connsiteY1" fmla="*/ 440925 h 710224"/>
                    <a:gd name="connsiteX2" fmla="*/ 26120 w 155022"/>
                    <a:gd name="connsiteY2" fmla="*/ 214853 h 710224"/>
                    <a:gd name="connsiteX3" fmla="*/ 109689 w 155022"/>
                    <a:gd name="connsiteY3" fmla="*/ 0 h 710224"/>
                    <a:gd name="connsiteX4" fmla="*/ 89861 w 155022"/>
                    <a:gd name="connsiteY4" fmla="*/ 149646 h 710224"/>
                    <a:gd name="connsiteX5" fmla="*/ 107079 w 155022"/>
                    <a:gd name="connsiteY5" fmla="*/ 263575 h 710224"/>
                    <a:gd name="connsiteX6" fmla="*/ 124663 w 155022"/>
                    <a:gd name="connsiteY6" fmla="*/ 386342 h 710224"/>
                    <a:gd name="connsiteX7" fmla="*/ 155023 w 155022"/>
                    <a:gd name="connsiteY7" fmla="*/ 710225 h 710224"/>
                    <a:gd name="connsiteX8" fmla="*/ 54007 w 155022"/>
                    <a:gd name="connsiteY8" fmla="*/ 523258 h 71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22" h="710224">
                      <a:moveTo>
                        <a:pt x="54007" y="523258"/>
                      </a:moveTo>
                      <a:cubicBezTo>
                        <a:pt x="38621" y="496699"/>
                        <a:pt x="23143" y="469957"/>
                        <a:pt x="13298" y="440925"/>
                      </a:cubicBezTo>
                      <a:cubicBezTo>
                        <a:pt x="-11383" y="368117"/>
                        <a:pt x="1438" y="287662"/>
                        <a:pt x="26120" y="214853"/>
                      </a:cubicBezTo>
                      <a:cubicBezTo>
                        <a:pt x="50756" y="142045"/>
                        <a:pt x="86793" y="73404"/>
                        <a:pt x="109689" y="0"/>
                      </a:cubicBezTo>
                      <a:cubicBezTo>
                        <a:pt x="81069" y="35534"/>
                        <a:pt x="85420" y="104221"/>
                        <a:pt x="89861" y="149646"/>
                      </a:cubicBezTo>
                      <a:cubicBezTo>
                        <a:pt x="94303" y="195071"/>
                        <a:pt x="97554" y="218974"/>
                        <a:pt x="107079" y="263575"/>
                      </a:cubicBezTo>
                      <a:cubicBezTo>
                        <a:pt x="115688" y="304009"/>
                        <a:pt x="120267" y="345221"/>
                        <a:pt x="124663" y="386342"/>
                      </a:cubicBezTo>
                      <a:cubicBezTo>
                        <a:pt x="136156" y="493494"/>
                        <a:pt x="152229" y="602890"/>
                        <a:pt x="155023" y="710225"/>
                      </a:cubicBezTo>
                      <a:cubicBezTo>
                        <a:pt x="126082" y="645567"/>
                        <a:pt x="89587" y="584756"/>
                        <a:pt x="54007" y="523258"/>
                      </a:cubicBezTo>
                      <a:close/>
                    </a:path>
                  </a:pathLst>
                </a:custGeom>
                <a:solidFill>
                  <a:srgbClr val="5E7A8E"/>
                </a:solidFill>
                <a:ln w="4577" cap="flat">
                  <a:noFill/>
                  <a:prstDash val="solid"/>
                  <a:miter/>
                </a:ln>
              </p:spPr>
              <p:txBody>
                <a:bodyPr rtlCol="0" anchor="ctr"/>
                <a:lstStyle/>
                <a:p>
                  <a:endParaRPr lang="th-TH"/>
                </a:p>
              </p:txBody>
            </p:sp>
            <p:sp>
              <p:nvSpPr>
                <p:cNvPr id="4480" name="Freeform: Shape 4479">
                  <a:extLst>
                    <a:ext uri="{FF2B5EF4-FFF2-40B4-BE49-F238E27FC236}">
                      <a16:creationId xmlns:a16="http://schemas.microsoft.com/office/drawing/2014/main" id="{12219478-ED48-429A-A132-431808B8EF8C}"/>
                    </a:ext>
                  </a:extLst>
                </p:cNvPr>
                <p:cNvSpPr/>
                <p:nvPr/>
              </p:nvSpPr>
              <p:spPr>
                <a:xfrm>
                  <a:off x="7365939" y="-899710"/>
                  <a:ext cx="324157" cy="640530"/>
                </a:xfrm>
                <a:custGeom>
                  <a:avLst/>
                  <a:gdLst>
                    <a:gd name="connsiteX0" fmla="*/ 55316 w 324157"/>
                    <a:gd name="connsiteY0" fmla="*/ 321685 h 640530"/>
                    <a:gd name="connsiteX1" fmla="*/ 0 w 324157"/>
                    <a:gd name="connsiteY1" fmla="*/ 0 h 640530"/>
                    <a:gd name="connsiteX2" fmla="*/ 34939 w 324157"/>
                    <a:gd name="connsiteY2" fmla="*/ 113059 h 640530"/>
                    <a:gd name="connsiteX3" fmla="*/ 94239 w 324157"/>
                    <a:gd name="connsiteY3" fmla="*/ 219249 h 640530"/>
                    <a:gd name="connsiteX4" fmla="*/ 211190 w 324157"/>
                    <a:gd name="connsiteY4" fmla="*/ 402277 h 640530"/>
                    <a:gd name="connsiteX5" fmla="*/ 324157 w 324157"/>
                    <a:gd name="connsiteY5" fmla="*/ 640530 h 640530"/>
                    <a:gd name="connsiteX6" fmla="*/ 55316 w 324157"/>
                    <a:gd name="connsiteY6" fmla="*/ 321685 h 640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157" h="640530">
                      <a:moveTo>
                        <a:pt x="55316" y="321685"/>
                      </a:moveTo>
                      <a:cubicBezTo>
                        <a:pt x="7372" y="223050"/>
                        <a:pt x="3251" y="109625"/>
                        <a:pt x="0" y="0"/>
                      </a:cubicBezTo>
                      <a:cubicBezTo>
                        <a:pt x="21842" y="33107"/>
                        <a:pt x="22896" y="75281"/>
                        <a:pt x="34939" y="113059"/>
                      </a:cubicBezTo>
                      <a:cubicBezTo>
                        <a:pt x="47302" y="151844"/>
                        <a:pt x="71160" y="185730"/>
                        <a:pt x="94239" y="219249"/>
                      </a:cubicBezTo>
                      <a:cubicBezTo>
                        <a:pt x="135314" y="278915"/>
                        <a:pt x="174969" y="339543"/>
                        <a:pt x="211190" y="402277"/>
                      </a:cubicBezTo>
                      <a:cubicBezTo>
                        <a:pt x="253639" y="475818"/>
                        <a:pt x="304146" y="558106"/>
                        <a:pt x="324157" y="640530"/>
                      </a:cubicBezTo>
                      <a:cubicBezTo>
                        <a:pt x="231338" y="573812"/>
                        <a:pt x="104679" y="423296"/>
                        <a:pt x="55316" y="321685"/>
                      </a:cubicBezTo>
                      <a:close/>
                    </a:path>
                  </a:pathLst>
                </a:custGeom>
                <a:solidFill>
                  <a:srgbClr val="A6BBC9"/>
                </a:solidFill>
                <a:ln w="4577" cap="flat">
                  <a:noFill/>
                  <a:prstDash val="solid"/>
                  <a:miter/>
                </a:ln>
              </p:spPr>
              <p:txBody>
                <a:bodyPr rtlCol="0" anchor="ctr"/>
                <a:lstStyle/>
                <a:p>
                  <a:endParaRPr lang="th-TH"/>
                </a:p>
              </p:txBody>
            </p:sp>
            <p:sp>
              <p:nvSpPr>
                <p:cNvPr id="4481" name="Freeform: Shape 4480">
                  <a:extLst>
                    <a:ext uri="{FF2B5EF4-FFF2-40B4-BE49-F238E27FC236}">
                      <a16:creationId xmlns:a16="http://schemas.microsoft.com/office/drawing/2014/main" id="{CC60C0C9-EED3-4516-9967-195CA51ECD16}"/>
                    </a:ext>
                  </a:extLst>
                </p:cNvPr>
                <p:cNvSpPr/>
                <p:nvPr/>
              </p:nvSpPr>
              <p:spPr>
                <a:xfrm>
                  <a:off x="7609458" y="-350809"/>
                  <a:ext cx="552244" cy="932862"/>
                </a:xfrm>
                <a:custGeom>
                  <a:avLst/>
                  <a:gdLst>
                    <a:gd name="connsiteX0" fmla="*/ 537133 w 552244"/>
                    <a:gd name="connsiteY0" fmla="*/ 932862 h 932862"/>
                    <a:gd name="connsiteX1" fmla="*/ 438911 w 552244"/>
                    <a:gd name="connsiteY1" fmla="*/ 832304 h 932862"/>
                    <a:gd name="connsiteX2" fmla="*/ 380527 w 552244"/>
                    <a:gd name="connsiteY2" fmla="*/ 705142 h 932862"/>
                    <a:gd name="connsiteX3" fmla="*/ 366560 w 552244"/>
                    <a:gd name="connsiteY3" fmla="*/ 637279 h 932862"/>
                    <a:gd name="connsiteX4" fmla="*/ 360516 w 552244"/>
                    <a:gd name="connsiteY4" fmla="*/ 603714 h 932862"/>
                    <a:gd name="connsiteX5" fmla="*/ 353464 w 552244"/>
                    <a:gd name="connsiteY5" fmla="*/ 570561 h 932862"/>
                    <a:gd name="connsiteX6" fmla="*/ 313305 w 552244"/>
                    <a:gd name="connsiteY6" fmla="*/ 440880 h 932862"/>
                    <a:gd name="connsiteX7" fmla="*/ 255791 w 552244"/>
                    <a:gd name="connsiteY7" fmla="*/ 317518 h 932862"/>
                    <a:gd name="connsiteX8" fmla="*/ 183532 w 552244"/>
                    <a:gd name="connsiteY8" fmla="*/ 201848 h 932862"/>
                    <a:gd name="connsiteX9" fmla="*/ 0 w 552244"/>
                    <a:gd name="connsiteY9" fmla="*/ 0 h 932862"/>
                    <a:gd name="connsiteX10" fmla="*/ 188890 w 552244"/>
                    <a:gd name="connsiteY10" fmla="*/ 198002 h 932862"/>
                    <a:gd name="connsiteX11" fmla="*/ 264445 w 552244"/>
                    <a:gd name="connsiteY11" fmla="*/ 312709 h 932862"/>
                    <a:gd name="connsiteX12" fmla="*/ 325577 w 552244"/>
                    <a:gd name="connsiteY12" fmla="*/ 435980 h 932862"/>
                    <a:gd name="connsiteX13" fmla="*/ 369537 w 552244"/>
                    <a:gd name="connsiteY13" fmla="*/ 566669 h 932862"/>
                    <a:gd name="connsiteX14" fmla="*/ 377504 w 552244"/>
                    <a:gd name="connsiteY14" fmla="*/ 600279 h 932862"/>
                    <a:gd name="connsiteX15" fmla="*/ 384419 w 552244"/>
                    <a:gd name="connsiteY15" fmla="*/ 633936 h 932862"/>
                    <a:gd name="connsiteX16" fmla="*/ 399622 w 552244"/>
                    <a:gd name="connsiteY16" fmla="*/ 699830 h 932862"/>
                    <a:gd name="connsiteX17" fmla="*/ 457823 w 552244"/>
                    <a:gd name="connsiteY17" fmla="*/ 819025 h 932862"/>
                    <a:gd name="connsiteX18" fmla="*/ 552244 w 552244"/>
                    <a:gd name="connsiteY18" fmla="*/ 911203 h 932862"/>
                    <a:gd name="connsiteX19" fmla="*/ 537133 w 552244"/>
                    <a:gd name="connsiteY19" fmla="*/ 932862 h 93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244" h="932862">
                      <a:moveTo>
                        <a:pt x="537133" y="932862"/>
                      </a:moveTo>
                      <a:cubicBezTo>
                        <a:pt x="498714" y="905388"/>
                        <a:pt x="465424" y="871044"/>
                        <a:pt x="438911" y="832304"/>
                      </a:cubicBezTo>
                      <a:cubicBezTo>
                        <a:pt x="412352" y="793565"/>
                        <a:pt x="392524" y="750338"/>
                        <a:pt x="380527" y="705142"/>
                      </a:cubicBezTo>
                      <a:cubicBezTo>
                        <a:pt x="374574" y="682521"/>
                        <a:pt x="370498" y="659808"/>
                        <a:pt x="366560" y="637279"/>
                      </a:cubicBezTo>
                      <a:cubicBezTo>
                        <a:pt x="364591" y="626014"/>
                        <a:pt x="362668" y="614841"/>
                        <a:pt x="360516" y="603714"/>
                      </a:cubicBezTo>
                      <a:cubicBezTo>
                        <a:pt x="358318" y="592632"/>
                        <a:pt x="356074" y="581551"/>
                        <a:pt x="353464" y="570561"/>
                      </a:cubicBezTo>
                      <a:cubicBezTo>
                        <a:pt x="343252" y="526509"/>
                        <a:pt x="329744" y="483145"/>
                        <a:pt x="313305" y="440880"/>
                      </a:cubicBezTo>
                      <a:cubicBezTo>
                        <a:pt x="296820" y="398614"/>
                        <a:pt x="277496" y="357448"/>
                        <a:pt x="255791" y="317518"/>
                      </a:cubicBezTo>
                      <a:cubicBezTo>
                        <a:pt x="233994" y="277633"/>
                        <a:pt x="209999" y="238894"/>
                        <a:pt x="183532" y="201848"/>
                      </a:cubicBezTo>
                      <a:cubicBezTo>
                        <a:pt x="130918" y="127575"/>
                        <a:pt x="68962" y="59758"/>
                        <a:pt x="0" y="0"/>
                      </a:cubicBezTo>
                      <a:cubicBezTo>
                        <a:pt x="70427" y="58109"/>
                        <a:pt x="134169" y="124553"/>
                        <a:pt x="188890" y="198002"/>
                      </a:cubicBezTo>
                      <a:cubicBezTo>
                        <a:pt x="216410" y="234589"/>
                        <a:pt x="241504" y="273008"/>
                        <a:pt x="264445" y="312709"/>
                      </a:cubicBezTo>
                      <a:cubicBezTo>
                        <a:pt x="287341" y="352411"/>
                        <a:pt x="307856" y="393577"/>
                        <a:pt x="325577" y="435980"/>
                      </a:cubicBezTo>
                      <a:cubicBezTo>
                        <a:pt x="343252" y="478383"/>
                        <a:pt x="358043" y="522068"/>
                        <a:pt x="369537" y="566669"/>
                      </a:cubicBezTo>
                      <a:cubicBezTo>
                        <a:pt x="372467" y="577796"/>
                        <a:pt x="374986" y="589061"/>
                        <a:pt x="377504" y="600279"/>
                      </a:cubicBezTo>
                      <a:cubicBezTo>
                        <a:pt x="379931" y="611544"/>
                        <a:pt x="382175" y="622763"/>
                        <a:pt x="384419" y="633936"/>
                      </a:cubicBezTo>
                      <a:cubicBezTo>
                        <a:pt x="388861" y="656282"/>
                        <a:pt x="393394" y="678445"/>
                        <a:pt x="399622" y="699830"/>
                      </a:cubicBezTo>
                      <a:cubicBezTo>
                        <a:pt x="412077" y="742553"/>
                        <a:pt x="431904" y="783079"/>
                        <a:pt x="457823" y="819025"/>
                      </a:cubicBezTo>
                      <a:cubicBezTo>
                        <a:pt x="483740" y="854971"/>
                        <a:pt x="515794" y="886430"/>
                        <a:pt x="552244" y="911203"/>
                      </a:cubicBezTo>
                      <a:lnTo>
                        <a:pt x="537133" y="932862"/>
                      </a:lnTo>
                      <a:close/>
                    </a:path>
                  </a:pathLst>
                </a:custGeom>
                <a:solidFill>
                  <a:srgbClr val="7D859E"/>
                </a:solidFill>
                <a:ln w="4577" cap="flat">
                  <a:noFill/>
                  <a:prstDash val="solid"/>
                  <a:miter/>
                </a:ln>
              </p:spPr>
              <p:txBody>
                <a:bodyPr rtlCol="0" anchor="ctr"/>
                <a:lstStyle/>
                <a:p>
                  <a:endParaRPr lang="th-TH"/>
                </a:p>
              </p:txBody>
            </p:sp>
          </p:grpSp>
          <p:grpSp>
            <p:nvGrpSpPr>
              <p:cNvPr id="4390" name="Graphic 4">
                <a:extLst>
                  <a:ext uri="{FF2B5EF4-FFF2-40B4-BE49-F238E27FC236}">
                    <a16:creationId xmlns:a16="http://schemas.microsoft.com/office/drawing/2014/main" id="{54E48442-E5CD-47F8-880E-4080E05E5308}"/>
                  </a:ext>
                </a:extLst>
              </p:cNvPr>
              <p:cNvGrpSpPr/>
              <p:nvPr/>
            </p:nvGrpSpPr>
            <p:grpSpPr>
              <a:xfrm rot="5129528">
                <a:off x="7051173" y="4475687"/>
                <a:ext cx="1823588" cy="2429739"/>
                <a:chOff x="8094246" y="2638689"/>
                <a:chExt cx="1625594" cy="2165933"/>
              </a:xfrm>
            </p:grpSpPr>
            <p:pic>
              <p:nvPicPr>
                <p:cNvPr id="4454" name="Picture 4453">
                  <a:extLst>
                    <a:ext uri="{FF2B5EF4-FFF2-40B4-BE49-F238E27FC236}">
                      <a16:creationId xmlns:a16="http://schemas.microsoft.com/office/drawing/2014/main" id="{FC4EE532-3F28-4CAD-A818-AAAA859F10E9}"/>
                    </a:ext>
                  </a:extLst>
                </p:cNvPr>
                <p:cNvPicPr>
                  <a:picLocks noChangeAspect="1"/>
                </p:cNvPicPr>
                <p:nvPr/>
              </p:nvPicPr>
              <p:blipFill>
                <a:blip r:embed="rId91"/>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4455" name="Picture 4454">
                  <a:extLst>
                    <a:ext uri="{FF2B5EF4-FFF2-40B4-BE49-F238E27FC236}">
                      <a16:creationId xmlns:a16="http://schemas.microsoft.com/office/drawing/2014/main" id="{BD0A976C-35E2-4620-B296-8951817F1DEA}"/>
                    </a:ext>
                  </a:extLst>
                </p:cNvPr>
                <p:cNvPicPr>
                  <a:picLocks noChangeAspect="1"/>
                </p:cNvPicPr>
                <p:nvPr/>
              </p:nvPicPr>
              <p:blipFill>
                <a:blip r:embed="rId92"/>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4456" name="Picture 4455">
                  <a:extLst>
                    <a:ext uri="{FF2B5EF4-FFF2-40B4-BE49-F238E27FC236}">
                      <a16:creationId xmlns:a16="http://schemas.microsoft.com/office/drawing/2014/main" id="{E87BDBF1-549F-4BFF-9A74-2F301ED2AC81}"/>
                    </a:ext>
                  </a:extLst>
                </p:cNvPr>
                <p:cNvPicPr>
                  <a:picLocks noChangeAspect="1"/>
                </p:cNvPicPr>
                <p:nvPr/>
              </p:nvPicPr>
              <p:blipFill>
                <a:blip r:embed="rId93"/>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4457" name="Picture 4456">
                  <a:extLst>
                    <a:ext uri="{FF2B5EF4-FFF2-40B4-BE49-F238E27FC236}">
                      <a16:creationId xmlns:a16="http://schemas.microsoft.com/office/drawing/2014/main" id="{1C981B0C-FDC6-40B0-AAA5-BD6D69112B70}"/>
                    </a:ext>
                  </a:extLst>
                </p:cNvPr>
                <p:cNvPicPr>
                  <a:picLocks noChangeAspect="1"/>
                </p:cNvPicPr>
                <p:nvPr/>
              </p:nvPicPr>
              <p:blipFill>
                <a:blip r:embed="rId94"/>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4458" name="Graphic 4">
                  <a:extLst>
                    <a:ext uri="{FF2B5EF4-FFF2-40B4-BE49-F238E27FC236}">
                      <a16:creationId xmlns:a16="http://schemas.microsoft.com/office/drawing/2014/main" id="{8C8595FE-753B-4177-9FF0-CFDD0DE6B2DE}"/>
                    </a:ext>
                  </a:extLst>
                </p:cNvPr>
                <p:cNvGrpSpPr/>
                <p:nvPr/>
              </p:nvGrpSpPr>
              <p:grpSpPr>
                <a:xfrm>
                  <a:off x="8126300" y="3059970"/>
                  <a:ext cx="851720" cy="769295"/>
                  <a:chOff x="8126300" y="3059970"/>
                  <a:chExt cx="851720" cy="769295"/>
                </a:xfrm>
                <a:solidFill>
                  <a:srgbClr val="F2D5D0">
                    <a:alpha val="32000"/>
                  </a:srgbClr>
                </a:solidFill>
              </p:grpSpPr>
              <p:pic>
                <p:nvPicPr>
                  <p:cNvPr id="4472" name="Picture 4471">
                    <a:extLst>
                      <a:ext uri="{FF2B5EF4-FFF2-40B4-BE49-F238E27FC236}">
                        <a16:creationId xmlns:a16="http://schemas.microsoft.com/office/drawing/2014/main" id="{7DA13FF3-F796-4C30-AF88-D8C5C084397E}"/>
                      </a:ext>
                    </a:extLst>
                  </p:cNvPr>
                  <p:cNvPicPr>
                    <a:picLocks noChangeAspect="1"/>
                  </p:cNvPicPr>
                  <p:nvPr/>
                </p:nvPicPr>
                <p:blipFill>
                  <a:blip r:embed="rId95"/>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4473" name="Freeform: Shape 4472">
                    <a:extLst>
                      <a:ext uri="{FF2B5EF4-FFF2-40B4-BE49-F238E27FC236}">
                        <a16:creationId xmlns:a16="http://schemas.microsoft.com/office/drawing/2014/main" id="{03FFD61B-6F91-42CC-9A4E-4ED40E6D1FDB}"/>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4459" name="Picture 4458">
                  <a:extLst>
                    <a:ext uri="{FF2B5EF4-FFF2-40B4-BE49-F238E27FC236}">
                      <a16:creationId xmlns:a16="http://schemas.microsoft.com/office/drawing/2014/main" id="{6D7C5790-FE76-4C4A-BB3A-39399D7E72E9}"/>
                    </a:ext>
                  </a:extLst>
                </p:cNvPr>
                <p:cNvPicPr>
                  <a:picLocks noChangeAspect="1"/>
                </p:cNvPicPr>
                <p:nvPr/>
              </p:nvPicPr>
              <p:blipFill>
                <a:blip r:embed="rId96"/>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4460" name="Picture 4459">
                  <a:extLst>
                    <a:ext uri="{FF2B5EF4-FFF2-40B4-BE49-F238E27FC236}">
                      <a16:creationId xmlns:a16="http://schemas.microsoft.com/office/drawing/2014/main" id="{E74F4C28-921A-4E89-A462-FCB5889DD396}"/>
                    </a:ext>
                  </a:extLst>
                </p:cNvPr>
                <p:cNvPicPr>
                  <a:picLocks noChangeAspect="1"/>
                </p:cNvPicPr>
                <p:nvPr/>
              </p:nvPicPr>
              <p:blipFill>
                <a:blip r:embed="rId97"/>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4461" name="Picture 4460">
                  <a:extLst>
                    <a:ext uri="{FF2B5EF4-FFF2-40B4-BE49-F238E27FC236}">
                      <a16:creationId xmlns:a16="http://schemas.microsoft.com/office/drawing/2014/main" id="{C1CCBAC5-1827-42CB-9EB8-9EC575AA1BDE}"/>
                    </a:ext>
                  </a:extLst>
                </p:cNvPr>
                <p:cNvPicPr>
                  <a:picLocks noChangeAspect="1"/>
                </p:cNvPicPr>
                <p:nvPr/>
              </p:nvPicPr>
              <p:blipFill>
                <a:blip r:embed="rId98"/>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4462" name="Picture 4461">
                  <a:extLst>
                    <a:ext uri="{FF2B5EF4-FFF2-40B4-BE49-F238E27FC236}">
                      <a16:creationId xmlns:a16="http://schemas.microsoft.com/office/drawing/2014/main" id="{F64B2532-4F31-40CA-A602-03A0A96686D0}"/>
                    </a:ext>
                  </a:extLst>
                </p:cNvPr>
                <p:cNvPicPr>
                  <a:picLocks noChangeAspect="1"/>
                </p:cNvPicPr>
                <p:nvPr/>
              </p:nvPicPr>
              <p:blipFill>
                <a:blip r:embed="rId99"/>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4463" name="Picture 4462">
                  <a:extLst>
                    <a:ext uri="{FF2B5EF4-FFF2-40B4-BE49-F238E27FC236}">
                      <a16:creationId xmlns:a16="http://schemas.microsoft.com/office/drawing/2014/main" id="{5B2B5B66-5B66-40DA-9E03-A1934C5CF17D}"/>
                    </a:ext>
                  </a:extLst>
                </p:cNvPr>
                <p:cNvPicPr>
                  <a:picLocks noChangeAspect="1"/>
                </p:cNvPicPr>
                <p:nvPr/>
              </p:nvPicPr>
              <p:blipFill>
                <a:blip r:embed="rId100"/>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4464" name="Picture 4463">
                  <a:extLst>
                    <a:ext uri="{FF2B5EF4-FFF2-40B4-BE49-F238E27FC236}">
                      <a16:creationId xmlns:a16="http://schemas.microsoft.com/office/drawing/2014/main" id="{08CA279A-8657-4337-B1BD-53B13D9C4C85}"/>
                    </a:ext>
                  </a:extLst>
                </p:cNvPr>
                <p:cNvPicPr>
                  <a:picLocks noChangeAspect="1"/>
                </p:cNvPicPr>
                <p:nvPr/>
              </p:nvPicPr>
              <p:blipFill>
                <a:blip r:embed="rId101"/>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4465" name="Picture 4464">
                  <a:extLst>
                    <a:ext uri="{FF2B5EF4-FFF2-40B4-BE49-F238E27FC236}">
                      <a16:creationId xmlns:a16="http://schemas.microsoft.com/office/drawing/2014/main" id="{43EAFE01-B45D-4737-87A8-262A6E06B2C4}"/>
                    </a:ext>
                  </a:extLst>
                </p:cNvPr>
                <p:cNvPicPr>
                  <a:picLocks noChangeAspect="1"/>
                </p:cNvPicPr>
                <p:nvPr/>
              </p:nvPicPr>
              <p:blipFill>
                <a:blip r:embed="rId102"/>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4466" name="Graphic 4">
                  <a:extLst>
                    <a:ext uri="{FF2B5EF4-FFF2-40B4-BE49-F238E27FC236}">
                      <a16:creationId xmlns:a16="http://schemas.microsoft.com/office/drawing/2014/main" id="{B12B16B5-1BBD-4E36-AD96-97CF3069E530}"/>
                    </a:ext>
                  </a:extLst>
                </p:cNvPr>
                <p:cNvGrpSpPr/>
                <p:nvPr/>
              </p:nvGrpSpPr>
              <p:grpSpPr>
                <a:xfrm>
                  <a:off x="8945966" y="3252294"/>
                  <a:ext cx="406296" cy="636500"/>
                  <a:chOff x="8945966" y="3252294"/>
                  <a:chExt cx="406296" cy="636500"/>
                </a:xfrm>
                <a:solidFill>
                  <a:srgbClr val="EDCBC3">
                    <a:alpha val="26000"/>
                  </a:srgbClr>
                </a:solidFill>
              </p:grpSpPr>
              <p:pic>
                <p:nvPicPr>
                  <p:cNvPr id="4467" name="Picture 4466">
                    <a:extLst>
                      <a:ext uri="{FF2B5EF4-FFF2-40B4-BE49-F238E27FC236}">
                        <a16:creationId xmlns:a16="http://schemas.microsoft.com/office/drawing/2014/main" id="{40BD9183-9F37-492F-83EC-8946EA8F350F}"/>
                      </a:ext>
                    </a:extLst>
                  </p:cNvPr>
                  <p:cNvPicPr>
                    <a:picLocks noChangeAspect="1"/>
                  </p:cNvPicPr>
                  <p:nvPr/>
                </p:nvPicPr>
                <p:blipFill>
                  <a:blip r:embed="rId103"/>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4468" name="Freeform: Shape 4467">
                    <a:extLst>
                      <a:ext uri="{FF2B5EF4-FFF2-40B4-BE49-F238E27FC236}">
                        <a16:creationId xmlns:a16="http://schemas.microsoft.com/office/drawing/2014/main" id="{A8EB1CEE-69F5-4327-91F2-38AB9F3FE5B4}"/>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4469" name="Freeform: Shape 4468">
                    <a:extLst>
                      <a:ext uri="{FF2B5EF4-FFF2-40B4-BE49-F238E27FC236}">
                        <a16:creationId xmlns:a16="http://schemas.microsoft.com/office/drawing/2014/main" id="{9657D8B0-D4BC-4C0B-B401-2D7FE03B31A7}"/>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4470" name="Freeform: Shape 4469">
                    <a:extLst>
                      <a:ext uri="{FF2B5EF4-FFF2-40B4-BE49-F238E27FC236}">
                        <a16:creationId xmlns:a16="http://schemas.microsoft.com/office/drawing/2014/main" id="{D475B8D4-A1A1-4B61-8082-23F73BFDA280}"/>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4471" name="Freeform: Shape 4470">
                    <a:extLst>
                      <a:ext uri="{FF2B5EF4-FFF2-40B4-BE49-F238E27FC236}">
                        <a16:creationId xmlns:a16="http://schemas.microsoft.com/office/drawing/2014/main" id="{25918023-9E73-4052-9C14-9C96C338C691}"/>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nvGrpSpPr>
              <p:cNvPr id="4391" name="Graphic 3512">
                <a:extLst>
                  <a:ext uri="{FF2B5EF4-FFF2-40B4-BE49-F238E27FC236}">
                    <a16:creationId xmlns:a16="http://schemas.microsoft.com/office/drawing/2014/main" id="{E6C36B28-91C0-4D10-9293-64D2EE4F4A26}"/>
                  </a:ext>
                </a:extLst>
              </p:cNvPr>
              <p:cNvGrpSpPr/>
              <p:nvPr/>
            </p:nvGrpSpPr>
            <p:grpSpPr>
              <a:xfrm>
                <a:off x="8634698" y="4394433"/>
                <a:ext cx="2163923" cy="2202358"/>
                <a:chOff x="4692675" y="4122640"/>
                <a:chExt cx="2271848" cy="2312200"/>
              </a:xfrm>
            </p:grpSpPr>
            <p:grpSp>
              <p:nvGrpSpPr>
                <p:cNvPr id="4392" name="Graphic 3512">
                  <a:extLst>
                    <a:ext uri="{FF2B5EF4-FFF2-40B4-BE49-F238E27FC236}">
                      <a16:creationId xmlns:a16="http://schemas.microsoft.com/office/drawing/2014/main" id="{DEF6E77B-7648-4486-A15E-199913EEB7A2}"/>
                    </a:ext>
                  </a:extLst>
                </p:cNvPr>
                <p:cNvGrpSpPr/>
                <p:nvPr/>
              </p:nvGrpSpPr>
              <p:grpSpPr>
                <a:xfrm>
                  <a:off x="4692675" y="4122640"/>
                  <a:ext cx="2271848" cy="2312200"/>
                  <a:chOff x="4692675" y="4122640"/>
                  <a:chExt cx="2271848" cy="2312200"/>
                </a:xfrm>
                <a:solidFill>
                  <a:srgbClr val="938F50"/>
                </a:solidFill>
              </p:grpSpPr>
              <p:pic>
                <p:nvPicPr>
                  <p:cNvPr id="4411" name="Picture 4410">
                    <a:extLst>
                      <a:ext uri="{FF2B5EF4-FFF2-40B4-BE49-F238E27FC236}">
                        <a16:creationId xmlns:a16="http://schemas.microsoft.com/office/drawing/2014/main" id="{E004AD6B-0F3C-4E06-9745-900D3F3365D5}"/>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4412" name="Picture 4411">
                    <a:extLst>
                      <a:ext uri="{FF2B5EF4-FFF2-40B4-BE49-F238E27FC236}">
                        <a16:creationId xmlns:a16="http://schemas.microsoft.com/office/drawing/2014/main" id="{4F0B72D8-385C-4ADF-8A07-6174D1B595DE}"/>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4413" name="Picture 4412">
                    <a:extLst>
                      <a:ext uri="{FF2B5EF4-FFF2-40B4-BE49-F238E27FC236}">
                        <a16:creationId xmlns:a16="http://schemas.microsoft.com/office/drawing/2014/main" id="{1AB4FB0B-C1C1-45BB-A62D-B1FD5CE39592}"/>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4414" name="Picture 4413">
                    <a:extLst>
                      <a:ext uri="{FF2B5EF4-FFF2-40B4-BE49-F238E27FC236}">
                        <a16:creationId xmlns:a16="http://schemas.microsoft.com/office/drawing/2014/main" id="{56C24183-B97B-4FB4-ACB8-BC3C4CD027CF}"/>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4415" name="Picture 4414">
                    <a:extLst>
                      <a:ext uri="{FF2B5EF4-FFF2-40B4-BE49-F238E27FC236}">
                        <a16:creationId xmlns:a16="http://schemas.microsoft.com/office/drawing/2014/main" id="{515A58E9-EC46-4218-8A6B-42EC2B8D8C01}"/>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4416" name="Picture 4415">
                    <a:extLst>
                      <a:ext uri="{FF2B5EF4-FFF2-40B4-BE49-F238E27FC236}">
                        <a16:creationId xmlns:a16="http://schemas.microsoft.com/office/drawing/2014/main" id="{BCB8A704-4A2E-4449-ACE5-4BC7E06F7B5F}"/>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4417" name="Picture 4416">
                    <a:extLst>
                      <a:ext uri="{FF2B5EF4-FFF2-40B4-BE49-F238E27FC236}">
                        <a16:creationId xmlns:a16="http://schemas.microsoft.com/office/drawing/2014/main" id="{07F8C590-569C-4D72-B2CE-541231BDAFF1}"/>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4418" name="Picture 4417">
                    <a:extLst>
                      <a:ext uri="{FF2B5EF4-FFF2-40B4-BE49-F238E27FC236}">
                        <a16:creationId xmlns:a16="http://schemas.microsoft.com/office/drawing/2014/main" id="{927EF04A-6A09-4C4B-84FC-609DD58B13D2}"/>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4419" name="Picture 4418">
                    <a:extLst>
                      <a:ext uri="{FF2B5EF4-FFF2-40B4-BE49-F238E27FC236}">
                        <a16:creationId xmlns:a16="http://schemas.microsoft.com/office/drawing/2014/main" id="{F0498D80-87EB-4E42-BEC7-B77EA3BE938E}"/>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4420" name="Picture 4419">
                    <a:extLst>
                      <a:ext uri="{FF2B5EF4-FFF2-40B4-BE49-F238E27FC236}">
                        <a16:creationId xmlns:a16="http://schemas.microsoft.com/office/drawing/2014/main" id="{9ADBC006-E4F4-40EE-BFDB-FF9DFD302074}"/>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4421" name="Picture 4420">
                    <a:extLst>
                      <a:ext uri="{FF2B5EF4-FFF2-40B4-BE49-F238E27FC236}">
                        <a16:creationId xmlns:a16="http://schemas.microsoft.com/office/drawing/2014/main" id="{2BD9B4AE-C43D-4E44-BF4B-9418FC8A0A5E}"/>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4422" name="Picture 4421">
                    <a:extLst>
                      <a:ext uri="{FF2B5EF4-FFF2-40B4-BE49-F238E27FC236}">
                        <a16:creationId xmlns:a16="http://schemas.microsoft.com/office/drawing/2014/main" id="{0DB58BDA-1D01-4CC0-9007-F00270F67454}"/>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4423" name="Picture 4422">
                    <a:extLst>
                      <a:ext uri="{FF2B5EF4-FFF2-40B4-BE49-F238E27FC236}">
                        <a16:creationId xmlns:a16="http://schemas.microsoft.com/office/drawing/2014/main" id="{FE9D3BC4-1BA0-432A-ADFA-A5AA9241552F}"/>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4424" name="Picture 4423">
                    <a:extLst>
                      <a:ext uri="{FF2B5EF4-FFF2-40B4-BE49-F238E27FC236}">
                        <a16:creationId xmlns:a16="http://schemas.microsoft.com/office/drawing/2014/main" id="{E7AA50D3-2CDC-481A-A133-F9E72D6C30B7}"/>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4425" name="Picture 4424">
                    <a:extLst>
                      <a:ext uri="{FF2B5EF4-FFF2-40B4-BE49-F238E27FC236}">
                        <a16:creationId xmlns:a16="http://schemas.microsoft.com/office/drawing/2014/main" id="{25B5FAE2-D2A0-4158-88FA-F4D077EE2F72}"/>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4426" name="Picture 4425">
                    <a:extLst>
                      <a:ext uri="{FF2B5EF4-FFF2-40B4-BE49-F238E27FC236}">
                        <a16:creationId xmlns:a16="http://schemas.microsoft.com/office/drawing/2014/main" id="{499190D3-33E7-4B80-8350-D75EFEFCA823}"/>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4427" name="Picture 4426">
                    <a:extLst>
                      <a:ext uri="{FF2B5EF4-FFF2-40B4-BE49-F238E27FC236}">
                        <a16:creationId xmlns:a16="http://schemas.microsoft.com/office/drawing/2014/main" id="{0F85A254-A8C8-4985-8111-2BE07004CCAD}"/>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4428" name="Picture 4427">
                    <a:extLst>
                      <a:ext uri="{FF2B5EF4-FFF2-40B4-BE49-F238E27FC236}">
                        <a16:creationId xmlns:a16="http://schemas.microsoft.com/office/drawing/2014/main" id="{BAF540D2-098D-4DD5-BBD2-2B594739F475}"/>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4429" name="Picture 4428">
                    <a:extLst>
                      <a:ext uri="{FF2B5EF4-FFF2-40B4-BE49-F238E27FC236}">
                        <a16:creationId xmlns:a16="http://schemas.microsoft.com/office/drawing/2014/main" id="{77355750-88DC-4200-958C-0456624B7F82}"/>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4430" name="Picture 4429">
                    <a:extLst>
                      <a:ext uri="{FF2B5EF4-FFF2-40B4-BE49-F238E27FC236}">
                        <a16:creationId xmlns:a16="http://schemas.microsoft.com/office/drawing/2014/main" id="{0CC9C65D-9F34-4001-9FA5-FDEEBE02B915}"/>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4431" name="Picture 4430">
                    <a:extLst>
                      <a:ext uri="{FF2B5EF4-FFF2-40B4-BE49-F238E27FC236}">
                        <a16:creationId xmlns:a16="http://schemas.microsoft.com/office/drawing/2014/main" id="{3FA9E339-D02A-4C37-8A5D-91E39164AF46}"/>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4432" name="Picture 4431">
                    <a:extLst>
                      <a:ext uri="{FF2B5EF4-FFF2-40B4-BE49-F238E27FC236}">
                        <a16:creationId xmlns:a16="http://schemas.microsoft.com/office/drawing/2014/main" id="{675D37CD-6657-4943-B2E1-1CC15ACBF65C}"/>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4433" name="Picture 4432">
                    <a:extLst>
                      <a:ext uri="{FF2B5EF4-FFF2-40B4-BE49-F238E27FC236}">
                        <a16:creationId xmlns:a16="http://schemas.microsoft.com/office/drawing/2014/main" id="{34E92B9E-0818-4A52-9BE6-D70AE772F0C5}"/>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4434" name="Picture 4433">
                    <a:extLst>
                      <a:ext uri="{FF2B5EF4-FFF2-40B4-BE49-F238E27FC236}">
                        <a16:creationId xmlns:a16="http://schemas.microsoft.com/office/drawing/2014/main" id="{D704C8B4-DEA5-42B1-B5DC-A89CEE513D04}"/>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4435" name="Picture 4434">
                    <a:extLst>
                      <a:ext uri="{FF2B5EF4-FFF2-40B4-BE49-F238E27FC236}">
                        <a16:creationId xmlns:a16="http://schemas.microsoft.com/office/drawing/2014/main" id="{53501A48-97A9-4F29-8F86-F2C1AABFB435}"/>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4436" name="Graphic 3512">
                    <a:extLst>
                      <a:ext uri="{FF2B5EF4-FFF2-40B4-BE49-F238E27FC236}">
                        <a16:creationId xmlns:a16="http://schemas.microsoft.com/office/drawing/2014/main" id="{C5FA013F-768E-4525-BBA9-04647D75D31A}"/>
                      </a:ext>
                    </a:extLst>
                  </p:cNvPr>
                  <p:cNvGrpSpPr/>
                  <p:nvPr/>
                </p:nvGrpSpPr>
                <p:grpSpPr>
                  <a:xfrm>
                    <a:off x="5088130" y="4659329"/>
                    <a:ext cx="1028989" cy="1004778"/>
                    <a:chOff x="5088130" y="4659329"/>
                    <a:chExt cx="1028989" cy="1004778"/>
                  </a:xfrm>
                  <a:solidFill>
                    <a:srgbClr val="938F50"/>
                  </a:solidFill>
                </p:grpSpPr>
                <p:pic>
                  <p:nvPicPr>
                    <p:cNvPr id="4437" name="Picture 4436">
                      <a:extLst>
                        <a:ext uri="{FF2B5EF4-FFF2-40B4-BE49-F238E27FC236}">
                          <a16:creationId xmlns:a16="http://schemas.microsoft.com/office/drawing/2014/main" id="{B4D36AAF-27E9-44A1-A034-FFA96E66EB6F}"/>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4438" name="Freeform: Shape 4437">
                      <a:extLst>
                        <a:ext uri="{FF2B5EF4-FFF2-40B4-BE49-F238E27FC236}">
                          <a16:creationId xmlns:a16="http://schemas.microsoft.com/office/drawing/2014/main" id="{1512A861-227A-4A52-A1A7-775A17E21558}"/>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4439" name="Picture 4438">
                      <a:extLst>
                        <a:ext uri="{FF2B5EF4-FFF2-40B4-BE49-F238E27FC236}">
                          <a16:creationId xmlns:a16="http://schemas.microsoft.com/office/drawing/2014/main" id="{57EBABDB-45DA-4604-9CB3-E8930557C56F}"/>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4440" name="Picture 4439">
                      <a:extLst>
                        <a:ext uri="{FF2B5EF4-FFF2-40B4-BE49-F238E27FC236}">
                          <a16:creationId xmlns:a16="http://schemas.microsoft.com/office/drawing/2014/main" id="{E7CFBD5E-02A4-4F48-BE41-6C0A7B342DF0}"/>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4441" name="Freeform: Shape 4440">
                      <a:extLst>
                        <a:ext uri="{FF2B5EF4-FFF2-40B4-BE49-F238E27FC236}">
                          <a16:creationId xmlns:a16="http://schemas.microsoft.com/office/drawing/2014/main" id="{023B0307-58B8-477A-A022-6065DE847BB5}"/>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4442" name="Picture 4441">
                      <a:extLst>
                        <a:ext uri="{FF2B5EF4-FFF2-40B4-BE49-F238E27FC236}">
                          <a16:creationId xmlns:a16="http://schemas.microsoft.com/office/drawing/2014/main" id="{13DAF93A-6B23-447C-8F06-29570D1801A4}"/>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4443" name="Picture 4442">
                      <a:extLst>
                        <a:ext uri="{FF2B5EF4-FFF2-40B4-BE49-F238E27FC236}">
                          <a16:creationId xmlns:a16="http://schemas.microsoft.com/office/drawing/2014/main" id="{6F6051ED-2A68-4F20-9784-C3535E141166}"/>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4444" name="Picture 4443">
                      <a:extLst>
                        <a:ext uri="{FF2B5EF4-FFF2-40B4-BE49-F238E27FC236}">
                          <a16:creationId xmlns:a16="http://schemas.microsoft.com/office/drawing/2014/main" id="{BADE651F-BF38-4006-90D9-4C50F387DFF4}"/>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4445" name="Picture 4444">
                      <a:extLst>
                        <a:ext uri="{FF2B5EF4-FFF2-40B4-BE49-F238E27FC236}">
                          <a16:creationId xmlns:a16="http://schemas.microsoft.com/office/drawing/2014/main" id="{1217A021-38FD-4B48-A9DA-CEE3B71CA3ED}"/>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4446" name="Picture 4445">
                      <a:extLst>
                        <a:ext uri="{FF2B5EF4-FFF2-40B4-BE49-F238E27FC236}">
                          <a16:creationId xmlns:a16="http://schemas.microsoft.com/office/drawing/2014/main" id="{8358B016-F0E8-4F44-9AEA-5D451028EA80}"/>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4447" name="Picture 4446">
                      <a:extLst>
                        <a:ext uri="{FF2B5EF4-FFF2-40B4-BE49-F238E27FC236}">
                          <a16:creationId xmlns:a16="http://schemas.microsoft.com/office/drawing/2014/main" id="{E8C80A60-FE09-4B8C-BEF2-2C65F40FC653}"/>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4448" name="Picture 4447">
                      <a:extLst>
                        <a:ext uri="{FF2B5EF4-FFF2-40B4-BE49-F238E27FC236}">
                          <a16:creationId xmlns:a16="http://schemas.microsoft.com/office/drawing/2014/main" id="{1630B0DA-1ADC-43F3-A0D4-CC6AB361E47D}"/>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4449" name="Picture 4448">
                      <a:extLst>
                        <a:ext uri="{FF2B5EF4-FFF2-40B4-BE49-F238E27FC236}">
                          <a16:creationId xmlns:a16="http://schemas.microsoft.com/office/drawing/2014/main" id="{EB22A9F4-0ECA-4D08-A176-EB1A385F2F70}"/>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4450" name="Picture 4449">
                      <a:extLst>
                        <a:ext uri="{FF2B5EF4-FFF2-40B4-BE49-F238E27FC236}">
                          <a16:creationId xmlns:a16="http://schemas.microsoft.com/office/drawing/2014/main" id="{B9EBA01B-05BA-470C-8C35-918CE6083D2F}"/>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4451" name="Picture 4450">
                      <a:extLst>
                        <a:ext uri="{FF2B5EF4-FFF2-40B4-BE49-F238E27FC236}">
                          <a16:creationId xmlns:a16="http://schemas.microsoft.com/office/drawing/2014/main" id="{4A35AB74-6F73-412D-B715-32917B1DEB31}"/>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4452" name="Picture 4451">
                      <a:extLst>
                        <a:ext uri="{FF2B5EF4-FFF2-40B4-BE49-F238E27FC236}">
                          <a16:creationId xmlns:a16="http://schemas.microsoft.com/office/drawing/2014/main" id="{6EB194F2-2057-43E1-A9BE-E184FC29582D}"/>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4453" name="Picture 4452">
                      <a:extLst>
                        <a:ext uri="{FF2B5EF4-FFF2-40B4-BE49-F238E27FC236}">
                          <a16:creationId xmlns:a16="http://schemas.microsoft.com/office/drawing/2014/main" id="{4BF6AA92-1C02-49BB-9A9F-0674092FBC28}"/>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4393" name="Freeform: Shape 4392">
                  <a:extLst>
                    <a:ext uri="{FF2B5EF4-FFF2-40B4-BE49-F238E27FC236}">
                      <a16:creationId xmlns:a16="http://schemas.microsoft.com/office/drawing/2014/main" id="{853C62AE-77E0-4766-BD4F-A0FDC74875BC}"/>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4394" name="Freeform: Shape 4393">
                  <a:extLst>
                    <a:ext uri="{FF2B5EF4-FFF2-40B4-BE49-F238E27FC236}">
                      <a16:creationId xmlns:a16="http://schemas.microsoft.com/office/drawing/2014/main" id="{5A65924F-E7D8-4948-9F0A-812651E95EA9}"/>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4395" name="Freeform: Shape 4394">
                  <a:extLst>
                    <a:ext uri="{FF2B5EF4-FFF2-40B4-BE49-F238E27FC236}">
                      <a16:creationId xmlns:a16="http://schemas.microsoft.com/office/drawing/2014/main" id="{096C3856-E478-415A-A831-8625199EEF0A}"/>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4396" name="Freeform: Shape 4395">
                  <a:extLst>
                    <a:ext uri="{FF2B5EF4-FFF2-40B4-BE49-F238E27FC236}">
                      <a16:creationId xmlns:a16="http://schemas.microsoft.com/office/drawing/2014/main" id="{BEEB6C4A-EFF1-4AF7-BF21-19EE41611B62}"/>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4397" name="Freeform: Shape 4396">
                  <a:extLst>
                    <a:ext uri="{FF2B5EF4-FFF2-40B4-BE49-F238E27FC236}">
                      <a16:creationId xmlns:a16="http://schemas.microsoft.com/office/drawing/2014/main" id="{280BD82F-B78F-46B8-A4C3-F9F92E77B265}"/>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4398" name="Freeform: Shape 4397">
                  <a:extLst>
                    <a:ext uri="{FF2B5EF4-FFF2-40B4-BE49-F238E27FC236}">
                      <a16:creationId xmlns:a16="http://schemas.microsoft.com/office/drawing/2014/main" id="{2253C858-AD4E-4778-81E4-2EBBE569034A}"/>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4399" name="Freeform: Shape 4398">
                  <a:extLst>
                    <a:ext uri="{FF2B5EF4-FFF2-40B4-BE49-F238E27FC236}">
                      <a16:creationId xmlns:a16="http://schemas.microsoft.com/office/drawing/2014/main" id="{82BA6B7A-1508-48F7-8E7D-1487EC28D6A0}"/>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4400" name="Freeform: Shape 4399">
                  <a:extLst>
                    <a:ext uri="{FF2B5EF4-FFF2-40B4-BE49-F238E27FC236}">
                      <a16:creationId xmlns:a16="http://schemas.microsoft.com/office/drawing/2014/main" id="{FE769B6D-284A-4B6C-897D-AB5CD17C9DE1}"/>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4401" name="Freeform: Shape 4400">
                  <a:extLst>
                    <a:ext uri="{FF2B5EF4-FFF2-40B4-BE49-F238E27FC236}">
                      <a16:creationId xmlns:a16="http://schemas.microsoft.com/office/drawing/2014/main" id="{C1CEAB2B-B289-4F7A-83A9-EFD54E44D1EC}"/>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4402" name="Freeform: Shape 4401">
                  <a:extLst>
                    <a:ext uri="{FF2B5EF4-FFF2-40B4-BE49-F238E27FC236}">
                      <a16:creationId xmlns:a16="http://schemas.microsoft.com/office/drawing/2014/main" id="{4A4AC684-EAC8-4B69-B55D-5DFBD039389F}"/>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4403" name="Freeform: Shape 4402">
                  <a:extLst>
                    <a:ext uri="{FF2B5EF4-FFF2-40B4-BE49-F238E27FC236}">
                      <a16:creationId xmlns:a16="http://schemas.microsoft.com/office/drawing/2014/main" id="{B1EDF159-C9ED-4EF9-8BFD-C2375E8EC89F}"/>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4404" name="Freeform: Shape 4403">
                  <a:extLst>
                    <a:ext uri="{FF2B5EF4-FFF2-40B4-BE49-F238E27FC236}">
                      <a16:creationId xmlns:a16="http://schemas.microsoft.com/office/drawing/2014/main" id="{789045DC-B1D8-49E1-991A-7F3352D03700}"/>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4405" name="Freeform: Shape 4404">
                  <a:extLst>
                    <a:ext uri="{FF2B5EF4-FFF2-40B4-BE49-F238E27FC236}">
                      <a16:creationId xmlns:a16="http://schemas.microsoft.com/office/drawing/2014/main" id="{BEB31EC3-1F94-4CBC-B7E5-CC466E9220DC}"/>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4406" name="Freeform: Shape 4405">
                  <a:extLst>
                    <a:ext uri="{FF2B5EF4-FFF2-40B4-BE49-F238E27FC236}">
                      <a16:creationId xmlns:a16="http://schemas.microsoft.com/office/drawing/2014/main" id="{02466B45-871D-4E4E-AD08-9B00F533CE26}"/>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4407" name="Freeform: Shape 4406">
                  <a:extLst>
                    <a:ext uri="{FF2B5EF4-FFF2-40B4-BE49-F238E27FC236}">
                      <a16:creationId xmlns:a16="http://schemas.microsoft.com/office/drawing/2014/main" id="{7F7167E5-268E-421A-9F98-C89EF232BC20}"/>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4408" name="Freeform: Shape 4407">
                  <a:extLst>
                    <a:ext uri="{FF2B5EF4-FFF2-40B4-BE49-F238E27FC236}">
                      <a16:creationId xmlns:a16="http://schemas.microsoft.com/office/drawing/2014/main" id="{6E590876-C3FB-4F69-9DFA-4760718007AF}"/>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4409" name="Freeform: Shape 4408">
                  <a:extLst>
                    <a:ext uri="{FF2B5EF4-FFF2-40B4-BE49-F238E27FC236}">
                      <a16:creationId xmlns:a16="http://schemas.microsoft.com/office/drawing/2014/main" id="{8678FB8B-957F-479A-9C80-55E308A65026}"/>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4410" name="Freeform: Shape 4409">
                  <a:extLst>
                    <a:ext uri="{FF2B5EF4-FFF2-40B4-BE49-F238E27FC236}">
                      <a16:creationId xmlns:a16="http://schemas.microsoft.com/office/drawing/2014/main" id="{DBF6213B-438E-48E2-8030-B0EFA15A5D83}"/>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grpSp>
      <p:grpSp>
        <p:nvGrpSpPr>
          <p:cNvPr id="6056" name="Group 6055">
            <a:extLst>
              <a:ext uri="{FF2B5EF4-FFF2-40B4-BE49-F238E27FC236}">
                <a16:creationId xmlns:a16="http://schemas.microsoft.com/office/drawing/2014/main" id="{01D7CD5A-A057-47E3-B50D-353268945471}"/>
              </a:ext>
            </a:extLst>
          </p:cNvPr>
          <p:cNvGrpSpPr/>
          <p:nvPr/>
        </p:nvGrpSpPr>
        <p:grpSpPr>
          <a:xfrm rot="4033112">
            <a:off x="-1583251" y="-1190738"/>
            <a:ext cx="5323080" cy="4312882"/>
            <a:chOff x="-717544" y="2977026"/>
            <a:chExt cx="5877498" cy="4762084"/>
          </a:xfrm>
        </p:grpSpPr>
        <p:grpSp>
          <p:nvGrpSpPr>
            <p:cNvPr id="6057" name="Group 6056">
              <a:extLst>
                <a:ext uri="{FF2B5EF4-FFF2-40B4-BE49-F238E27FC236}">
                  <a16:creationId xmlns:a16="http://schemas.microsoft.com/office/drawing/2014/main" id="{00E9DDEA-5B91-4B9D-9220-6570FEB269F9}"/>
                </a:ext>
              </a:extLst>
            </p:cNvPr>
            <p:cNvGrpSpPr/>
            <p:nvPr/>
          </p:nvGrpSpPr>
          <p:grpSpPr>
            <a:xfrm>
              <a:off x="-717544" y="3225422"/>
              <a:ext cx="1757669" cy="2969040"/>
              <a:chOff x="3855010" y="1472416"/>
              <a:chExt cx="1757669" cy="2969040"/>
            </a:xfrm>
          </p:grpSpPr>
          <p:grpSp>
            <p:nvGrpSpPr>
              <p:cNvPr id="6543" name="Graphic 4">
                <a:extLst>
                  <a:ext uri="{FF2B5EF4-FFF2-40B4-BE49-F238E27FC236}">
                    <a16:creationId xmlns:a16="http://schemas.microsoft.com/office/drawing/2014/main" id="{5F3D09B8-3E0E-42D5-97D8-CBDA28CEDFF7}"/>
                  </a:ext>
                </a:extLst>
              </p:cNvPr>
              <p:cNvGrpSpPr/>
              <p:nvPr/>
            </p:nvGrpSpPr>
            <p:grpSpPr>
              <a:xfrm rot="21329528">
                <a:off x="3855010" y="1738581"/>
                <a:ext cx="1757669" cy="2702875"/>
                <a:chOff x="8098059" y="-1181099"/>
                <a:chExt cx="1566832" cy="2409413"/>
              </a:xfrm>
            </p:grpSpPr>
            <p:grpSp>
              <p:nvGrpSpPr>
                <p:cNvPr id="6565" name="Graphic 4">
                  <a:extLst>
                    <a:ext uri="{FF2B5EF4-FFF2-40B4-BE49-F238E27FC236}">
                      <a16:creationId xmlns:a16="http://schemas.microsoft.com/office/drawing/2014/main" id="{85548AAC-C658-4BEF-80FF-6F332EF5B5C3}"/>
                    </a:ext>
                  </a:extLst>
                </p:cNvPr>
                <p:cNvGrpSpPr/>
                <p:nvPr/>
              </p:nvGrpSpPr>
              <p:grpSpPr>
                <a:xfrm>
                  <a:off x="8098059" y="-621390"/>
                  <a:ext cx="783621" cy="592284"/>
                  <a:chOff x="8098059" y="-621390"/>
                  <a:chExt cx="783621" cy="592284"/>
                </a:xfrm>
              </p:grpSpPr>
              <p:grpSp>
                <p:nvGrpSpPr>
                  <p:cNvPr id="6672" name="Graphic 4">
                    <a:extLst>
                      <a:ext uri="{FF2B5EF4-FFF2-40B4-BE49-F238E27FC236}">
                        <a16:creationId xmlns:a16="http://schemas.microsoft.com/office/drawing/2014/main" id="{9AE47C14-919A-4DFD-9F68-503D5667E93C}"/>
                      </a:ext>
                    </a:extLst>
                  </p:cNvPr>
                  <p:cNvGrpSpPr/>
                  <p:nvPr/>
                </p:nvGrpSpPr>
                <p:grpSpPr>
                  <a:xfrm>
                    <a:off x="8098059" y="-412710"/>
                    <a:ext cx="257154" cy="239987"/>
                    <a:chOff x="8098059" y="-412710"/>
                    <a:chExt cx="257154" cy="239987"/>
                  </a:xfrm>
                </p:grpSpPr>
                <p:sp>
                  <p:nvSpPr>
                    <p:cNvPr id="6692" name="Freeform: Shape 6691">
                      <a:extLst>
                        <a:ext uri="{FF2B5EF4-FFF2-40B4-BE49-F238E27FC236}">
                          <a16:creationId xmlns:a16="http://schemas.microsoft.com/office/drawing/2014/main" id="{048B82BA-9354-479E-B0A5-00696DFEFEC3}"/>
                        </a:ext>
                      </a:extLst>
                    </p:cNvPr>
                    <p:cNvSpPr/>
                    <p:nvPr/>
                  </p:nvSpPr>
                  <p:spPr>
                    <a:xfrm>
                      <a:off x="8101310" y="-405552"/>
                      <a:ext cx="253830" cy="232828"/>
                    </a:xfrm>
                    <a:custGeom>
                      <a:avLst/>
                      <a:gdLst>
                        <a:gd name="connsiteX0" fmla="*/ 253495 w 253830"/>
                        <a:gd name="connsiteY0" fmla="*/ 114180 h 232828"/>
                        <a:gd name="connsiteX1" fmla="*/ 194103 w 253830"/>
                        <a:gd name="connsiteY1" fmla="*/ 209747 h 232828"/>
                        <a:gd name="connsiteX2" fmla="*/ 132880 w 253830"/>
                        <a:gd name="connsiteY2" fmla="*/ 232826 h 232828"/>
                        <a:gd name="connsiteX3" fmla="*/ 79991 w 253830"/>
                        <a:gd name="connsiteY3" fmla="*/ 198986 h 232828"/>
                        <a:gd name="connsiteX4" fmla="*/ 122211 w 253830"/>
                        <a:gd name="connsiteY4" fmla="*/ 210800 h 232828"/>
                        <a:gd name="connsiteX5" fmla="*/ 148357 w 253830"/>
                        <a:gd name="connsiteY5" fmla="*/ 172473 h 232828"/>
                        <a:gd name="connsiteX6" fmla="*/ 131140 w 253830"/>
                        <a:gd name="connsiteY6" fmla="*/ 130161 h 232828"/>
                        <a:gd name="connsiteX7" fmla="*/ 118868 w 253830"/>
                        <a:gd name="connsiteY7" fmla="*/ 127002 h 232828"/>
                        <a:gd name="connsiteX8" fmla="*/ 110167 w 253830"/>
                        <a:gd name="connsiteY8" fmla="*/ 112761 h 232828"/>
                        <a:gd name="connsiteX9" fmla="*/ 88279 w 253830"/>
                        <a:gd name="connsiteY9" fmla="*/ 119354 h 232828"/>
                        <a:gd name="connsiteX10" fmla="*/ 67078 w 253830"/>
                        <a:gd name="connsiteY10" fmla="*/ 130115 h 232828"/>
                        <a:gd name="connsiteX11" fmla="*/ 51600 w 253830"/>
                        <a:gd name="connsiteY11" fmla="*/ 92429 h 232828"/>
                        <a:gd name="connsiteX12" fmla="*/ 38504 w 253830"/>
                        <a:gd name="connsiteY12" fmla="*/ 75898 h 232828"/>
                        <a:gd name="connsiteX13" fmla="*/ 18768 w 253830"/>
                        <a:gd name="connsiteY13" fmla="*/ 78188 h 232828"/>
                        <a:gd name="connsiteX14" fmla="*/ 818 w 253830"/>
                        <a:gd name="connsiteY14" fmla="*/ 73014 h 232828"/>
                        <a:gd name="connsiteX15" fmla="*/ 6129 w 253830"/>
                        <a:gd name="connsiteY15" fmla="*/ 56941 h 232828"/>
                        <a:gd name="connsiteX16" fmla="*/ 253495 w 253830"/>
                        <a:gd name="connsiteY16" fmla="*/ 114180 h 23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3830" h="232828">
                          <a:moveTo>
                            <a:pt x="253495" y="114180"/>
                          </a:moveTo>
                          <a:cubicBezTo>
                            <a:pt x="257387" y="153744"/>
                            <a:pt x="226890" y="187721"/>
                            <a:pt x="194103" y="209747"/>
                          </a:cubicBezTo>
                          <a:cubicBezTo>
                            <a:pt x="175832" y="222019"/>
                            <a:pt x="155226" y="232597"/>
                            <a:pt x="132880" y="232826"/>
                          </a:cubicBezTo>
                          <a:cubicBezTo>
                            <a:pt x="110534" y="233055"/>
                            <a:pt x="86493" y="220279"/>
                            <a:pt x="79991" y="198986"/>
                          </a:cubicBezTo>
                          <a:cubicBezTo>
                            <a:pt x="86905" y="213685"/>
                            <a:pt x="107878" y="218035"/>
                            <a:pt x="122211" y="210800"/>
                          </a:cubicBezTo>
                          <a:cubicBezTo>
                            <a:pt x="136543" y="203565"/>
                            <a:pt x="144786" y="188042"/>
                            <a:pt x="148357" y="172473"/>
                          </a:cubicBezTo>
                          <a:cubicBezTo>
                            <a:pt x="152112" y="156125"/>
                            <a:pt x="147900" y="133779"/>
                            <a:pt x="131140" y="130161"/>
                          </a:cubicBezTo>
                          <a:cubicBezTo>
                            <a:pt x="126973" y="129245"/>
                            <a:pt x="122256" y="129612"/>
                            <a:pt x="118868" y="127002"/>
                          </a:cubicBezTo>
                          <a:cubicBezTo>
                            <a:pt x="114380" y="123521"/>
                            <a:pt x="114426" y="116515"/>
                            <a:pt x="110167" y="112761"/>
                          </a:cubicBezTo>
                          <a:cubicBezTo>
                            <a:pt x="103711" y="107037"/>
                            <a:pt x="93866" y="113035"/>
                            <a:pt x="88279" y="119354"/>
                          </a:cubicBezTo>
                          <a:cubicBezTo>
                            <a:pt x="82738" y="125674"/>
                            <a:pt x="75137" y="133275"/>
                            <a:pt x="67078" y="130115"/>
                          </a:cubicBezTo>
                          <a:cubicBezTo>
                            <a:pt x="61903" y="117569"/>
                            <a:pt x="56775" y="104976"/>
                            <a:pt x="51600" y="92429"/>
                          </a:cubicBezTo>
                          <a:cubicBezTo>
                            <a:pt x="48853" y="85744"/>
                            <a:pt x="45373" y="78325"/>
                            <a:pt x="38504" y="75898"/>
                          </a:cubicBezTo>
                          <a:cubicBezTo>
                            <a:pt x="32093" y="73609"/>
                            <a:pt x="25316" y="76585"/>
                            <a:pt x="18768" y="78188"/>
                          </a:cubicBezTo>
                          <a:cubicBezTo>
                            <a:pt x="12265" y="79837"/>
                            <a:pt x="3657" y="79150"/>
                            <a:pt x="818" y="73014"/>
                          </a:cubicBezTo>
                          <a:cubicBezTo>
                            <a:pt x="-1747" y="67473"/>
                            <a:pt x="2191" y="61428"/>
                            <a:pt x="6129" y="56941"/>
                          </a:cubicBezTo>
                          <a:cubicBezTo>
                            <a:pt x="83425" y="-30750"/>
                            <a:pt x="240215" y="-21271"/>
                            <a:pt x="253495" y="114180"/>
                          </a:cubicBezTo>
                          <a:close/>
                        </a:path>
                      </a:pathLst>
                    </a:custGeom>
                    <a:solidFill>
                      <a:srgbClr val="A2A2A2"/>
                    </a:solidFill>
                    <a:ln w="4577" cap="flat">
                      <a:noFill/>
                      <a:prstDash val="solid"/>
                      <a:miter/>
                    </a:ln>
                  </p:spPr>
                  <p:txBody>
                    <a:bodyPr rtlCol="0" anchor="ctr"/>
                    <a:lstStyle/>
                    <a:p>
                      <a:endParaRPr lang="th-TH"/>
                    </a:p>
                  </p:txBody>
                </p:sp>
                <p:sp>
                  <p:nvSpPr>
                    <p:cNvPr id="6693" name="Freeform: Shape 6692">
                      <a:extLst>
                        <a:ext uri="{FF2B5EF4-FFF2-40B4-BE49-F238E27FC236}">
                          <a16:creationId xmlns:a16="http://schemas.microsoft.com/office/drawing/2014/main" id="{E6969336-60D5-4052-9E0B-66346623C8AE}"/>
                        </a:ext>
                      </a:extLst>
                    </p:cNvPr>
                    <p:cNvSpPr/>
                    <p:nvPr/>
                  </p:nvSpPr>
                  <p:spPr>
                    <a:xfrm>
                      <a:off x="8105209" y="-305607"/>
                      <a:ext cx="239709" cy="118012"/>
                    </a:xfrm>
                    <a:custGeom>
                      <a:avLst/>
                      <a:gdLst>
                        <a:gd name="connsiteX0" fmla="*/ 174956 w 239709"/>
                        <a:gd name="connsiteY0" fmla="*/ 102383 h 118012"/>
                        <a:gd name="connsiteX1" fmla="*/ 207147 w 239709"/>
                        <a:gd name="connsiteY1" fmla="*/ 75870 h 118012"/>
                        <a:gd name="connsiteX2" fmla="*/ 225235 w 239709"/>
                        <a:gd name="connsiteY2" fmla="*/ 58882 h 118012"/>
                        <a:gd name="connsiteX3" fmla="*/ 238972 w 239709"/>
                        <a:gd name="connsiteY3" fmla="*/ 30033 h 118012"/>
                        <a:gd name="connsiteX4" fmla="*/ 201240 w 239709"/>
                        <a:gd name="connsiteY4" fmla="*/ 22890 h 118012"/>
                        <a:gd name="connsiteX5" fmla="*/ 167354 w 239709"/>
                        <a:gd name="connsiteY5" fmla="*/ 50364 h 118012"/>
                        <a:gd name="connsiteX6" fmla="*/ 143360 w 239709"/>
                        <a:gd name="connsiteY6" fmla="*/ 55814 h 118012"/>
                        <a:gd name="connsiteX7" fmla="*/ 53654 w 239709"/>
                        <a:gd name="connsiteY7" fmla="*/ 25454 h 118012"/>
                        <a:gd name="connsiteX8" fmla="*/ 29614 w 239709"/>
                        <a:gd name="connsiteY8" fmla="*/ 5626 h 118012"/>
                        <a:gd name="connsiteX9" fmla="*/ 78 w 239709"/>
                        <a:gd name="connsiteY9" fmla="*/ 2421 h 118012"/>
                        <a:gd name="connsiteX10" fmla="*/ 15922 w 239709"/>
                        <a:gd name="connsiteY10" fmla="*/ 71703 h 118012"/>
                        <a:gd name="connsiteX11" fmla="*/ 174956 w 239709"/>
                        <a:gd name="connsiteY11" fmla="*/ 102383 h 118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9709" h="118012">
                          <a:moveTo>
                            <a:pt x="174956" y="102383"/>
                          </a:moveTo>
                          <a:cubicBezTo>
                            <a:pt x="186770" y="94965"/>
                            <a:pt x="197027" y="85395"/>
                            <a:pt x="207147" y="75870"/>
                          </a:cubicBezTo>
                          <a:cubicBezTo>
                            <a:pt x="213192" y="70192"/>
                            <a:pt x="219190" y="64560"/>
                            <a:pt x="225235" y="58882"/>
                          </a:cubicBezTo>
                          <a:cubicBezTo>
                            <a:pt x="233432" y="51189"/>
                            <a:pt x="242361" y="40931"/>
                            <a:pt x="238972" y="30033"/>
                          </a:cubicBezTo>
                          <a:cubicBezTo>
                            <a:pt x="234576" y="15929"/>
                            <a:pt x="213558" y="15013"/>
                            <a:pt x="201240" y="22890"/>
                          </a:cubicBezTo>
                          <a:cubicBezTo>
                            <a:pt x="188922" y="30766"/>
                            <a:pt x="180497" y="43862"/>
                            <a:pt x="167354" y="50364"/>
                          </a:cubicBezTo>
                          <a:cubicBezTo>
                            <a:pt x="160028" y="54028"/>
                            <a:pt x="151648" y="55356"/>
                            <a:pt x="143360" y="55814"/>
                          </a:cubicBezTo>
                          <a:cubicBezTo>
                            <a:pt x="111306" y="57599"/>
                            <a:pt x="78336" y="46472"/>
                            <a:pt x="53654" y="25454"/>
                          </a:cubicBezTo>
                          <a:cubicBezTo>
                            <a:pt x="45732" y="18723"/>
                            <a:pt x="38543" y="10938"/>
                            <a:pt x="29614" y="5626"/>
                          </a:cubicBezTo>
                          <a:cubicBezTo>
                            <a:pt x="20685" y="314"/>
                            <a:pt x="9145" y="-2204"/>
                            <a:pt x="78" y="2421"/>
                          </a:cubicBezTo>
                          <a:cubicBezTo>
                            <a:pt x="-609" y="26278"/>
                            <a:pt x="3101" y="51143"/>
                            <a:pt x="15922" y="71703"/>
                          </a:cubicBezTo>
                          <a:cubicBezTo>
                            <a:pt x="46465" y="120608"/>
                            <a:pt x="129668" y="130682"/>
                            <a:pt x="174956" y="102383"/>
                          </a:cubicBezTo>
                          <a:close/>
                        </a:path>
                      </a:pathLst>
                    </a:custGeom>
                    <a:solidFill>
                      <a:srgbClr val="E8E6E2"/>
                    </a:solidFill>
                    <a:ln w="4577" cap="flat">
                      <a:noFill/>
                      <a:prstDash val="solid"/>
                      <a:miter/>
                    </a:ln>
                  </p:spPr>
                  <p:txBody>
                    <a:bodyPr rtlCol="0" anchor="ctr"/>
                    <a:lstStyle/>
                    <a:p>
                      <a:endParaRPr lang="th-TH"/>
                    </a:p>
                  </p:txBody>
                </p:sp>
                <p:sp>
                  <p:nvSpPr>
                    <p:cNvPr id="6694" name="Freeform: Shape 6693">
                      <a:extLst>
                        <a:ext uri="{FF2B5EF4-FFF2-40B4-BE49-F238E27FC236}">
                          <a16:creationId xmlns:a16="http://schemas.microsoft.com/office/drawing/2014/main" id="{D5606381-555C-4E76-B9D8-8E267A833D0B}"/>
                        </a:ext>
                      </a:extLst>
                    </p:cNvPr>
                    <p:cNvSpPr/>
                    <p:nvPr/>
                  </p:nvSpPr>
                  <p:spPr>
                    <a:xfrm>
                      <a:off x="8098059" y="-349954"/>
                      <a:ext cx="256380" cy="118130"/>
                    </a:xfrm>
                    <a:custGeom>
                      <a:avLst/>
                      <a:gdLst>
                        <a:gd name="connsiteX0" fmla="*/ 69047 w 256380"/>
                        <a:gd name="connsiteY0" fmla="*/ 94621 h 118130"/>
                        <a:gd name="connsiteX1" fmla="*/ 82372 w 256380"/>
                        <a:gd name="connsiteY1" fmla="*/ 94346 h 118130"/>
                        <a:gd name="connsiteX2" fmla="*/ 96064 w 256380"/>
                        <a:gd name="connsiteY2" fmla="*/ 102039 h 118130"/>
                        <a:gd name="connsiteX3" fmla="*/ 153807 w 256380"/>
                        <a:gd name="connsiteY3" fmla="*/ 117699 h 118130"/>
                        <a:gd name="connsiteX4" fmla="*/ 224234 w 256380"/>
                        <a:gd name="connsiteY4" fmla="*/ 95491 h 118130"/>
                        <a:gd name="connsiteX5" fmla="*/ 244565 w 256380"/>
                        <a:gd name="connsiteY5" fmla="*/ 88072 h 118130"/>
                        <a:gd name="connsiteX6" fmla="*/ 251983 w 256380"/>
                        <a:gd name="connsiteY6" fmla="*/ 78822 h 118130"/>
                        <a:gd name="connsiteX7" fmla="*/ 253586 w 256380"/>
                        <a:gd name="connsiteY7" fmla="*/ 50707 h 118130"/>
                        <a:gd name="connsiteX8" fmla="*/ 201842 w 256380"/>
                        <a:gd name="connsiteY8" fmla="*/ 43014 h 118130"/>
                        <a:gd name="connsiteX9" fmla="*/ 147991 w 256380"/>
                        <a:gd name="connsiteY9" fmla="*/ 59086 h 118130"/>
                        <a:gd name="connsiteX10" fmla="*/ 134437 w 256380"/>
                        <a:gd name="connsiteY10" fmla="*/ 28315 h 118130"/>
                        <a:gd name="connsiteX11" fmla="*/ 103940 w 256380"/>
                        <a:gd name="connsiteY11" fmla="*/ 21171 h 118130"/>
                        <a:gd name="connsiteX12" fmla="*/ 77610 w 256380"/>
                        <a:gd name="connsiteY12" fmla="*/ 36007 h 118130"/>
                        <a:gd name="connsiteX13" fmla="*/ 70741 w 256380"/>
                        <a:gd name="connsiteY13" fmla="*/ 25384 h 118130"/>
                        <a:gd name="connsiteX14" fmla="*/ 35573 w 256380"/>
                        <a:gd name="connsiteY14" fmla="*/ 61 h 118130"/>
                        <a:gd name="connsiteX15" fmla="*/ 680 w 256380"/>
                        <a:gd name="connsiteY15" fmla="*/ 22682 h 118130"/>
                        <a:gd name="connsiteX16" fmla="*/ 69047 w 256380"/>
                        <a:gd name="connsiteY16" fmla="*/ 94621 h 11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380" h="118130">
                          <a:moveTo>
                            <a:pt x="69047" y="94621"/>
                          </a:moveTo>
                          <a:cubicBezTo>
                            <a:pt x="73488" y="94804"/>
                            <a:pt x="77976" y="93567"/>
                            <a:pt x="82372" y="94346"/>
                          </a:cubicBezTo>
                          <a:cubicBezTo>
                            <a:pt x="87546" y="95307"/>
                            <a:pt x="91759" y="98925"/>
                            <a:pt x="96064" y="102039"/>
                          </a:cubicBezTo>
                          <a:cubicBezTo>
                            <a:pt x="112594" y="114128"/>
                            <a:pt x="133658" y="119806"/>
                            <a:pt x="153807" y="117699"/>
                          </a:cubicBezTo>
                          <a:cubicBezTo>
                            <a:pt x="178488" y="115089"/>
                            <a:pt x="200239" y="101489"/>
                            <a:pt x="224234" y="95491"/>
                          </a:cubicBezTo>
                          <a:cubicBezTo>
                            <a:pt x="231332" y="93705"/>
                            <a:pt x="238887" y="92514"/>
                            <a:pt x="244565" y="88072"/>
                          </a:cubicBezTo>
                          <a:cubicBezTo>
                            <a:pt x="247725" y="85600"/>
                            <a:pt x="250106" y="82303"/>
                            <a:pt x="251983" y="78822"/>
                          </a:cubicBezTo>
                          <a:cubicBezTo>
                            <a:pt x="256563" y="70260"/>
                            <a:pt x="258303" y="59453"/>
                            <a:pt x="253586" y="50707"/>
                          </a:cubicBezTo>
                          <a:cubicBezTo>
                            <a:pt x="244474" y="33718"/>
                            <a:pt x="219151" y="35137"/>
                            <a:pt x="201842" y="43014"/>
                          </a:cubicBezTo>
                          <a:cubicBezTo>
                            <a:pt x="184487" y="50890"/>
                            <a:pt x="166949" y="63024"/>
                            <a:pt x="147991" y="59086"/>
                          </a:cubicBezTo>
                          <a:cubicBezTo>
                            <a:pt x="145106" y="48188"/>
                            <a:pt x="141992" y="36832"/>
                            <a:pt x="134437" y="28315"/>
                          </a:cubicBezTo>
                          <a:cubicBezTo>
                            <a:pt x="126881" y="19797"/>
                            <a:pt x="113373" y="15218"/>
                            <a:pt x="103940" y="21171"/>
                          </a:cubicBezTo>
                          <a:cubicBezTo>
                            <a:pt x="94781" y="26941"/>
                            <a:pt x="87180" y="41594"/>
                            <a:pt x="77610" y="36007"/>
                          </a:cubicBezTo>
                          <a:cubicBezTo>
                            <a:pt x="73901" y="33810"/>
                            <a:pt x="72435" y="29322"/>
                            <a:pt x="70741" y="25384"/>
                          </a:cubicBezTo>
                          <a:cubicBezTo>
                            <a:pt x="64697" y="11555"/>
                            <a:pt x="50684" y="1023"/>
                            <a:pt x="35573" y="61"/>
                          </a:cubicBezTo>
                          <a:cubicBezTo>
                            <a:pt x="20462" y="-855"/>
                            <a:pt x="5259" y="8578"/>
                            <a:pt x="680" y="22682"/>
                          </a:cubicBezTo>
                          <a:cubicBezTo>
                            <a:pt x="-6601" y="45074"/>
                            <a:pt x="46472" y="93567"/>
                            <a:pt x="69047" y="94621"/>
                          </a:cubicBezTo>
                          <a:close/>
                        </a:path>
                      </a:pathLst>
                    </a:custGeom>
                    <a:solidFill>
                      <a:srgbClr val="D8D6D0"/>
                    </a:solidFill>
                    <a:ln w="4577" cap="flat">
                      <a:noFill/>
                      <a:prstDash val="solid"/>
                      <a:miter/>
                    </a:ln>
                  </p:spPr>
                  <p:txBody>
                    <a:bodyPr rtlCol="0" anchor="ctr"/>
                    <a:lstStyle/>
                    <a:p>
                      <a:endParaRPr lang="th-TH"/>
                    </a:p>
                  </p:txBody>
                </p:sp>
                <p:sp>
                  <p:nvSpPr>
                    <p:cNvPr id="6695" name="Freeform: Shape 6694">
                      <a:extLst>
                        <a:ext uri="{FF2B5EF4-FFF2-40B4-BE49-F238E27FC236}">
                          <a16:creationId xmlns:a16="http://schemas.microsoft.com/office/drawing/2014/main" id="{5B9E567F-4BE9-4C25-B361-C60C25BE18C1}"/>
                        </a:ext>
                      </a:extLst>
                    </p:cNvPr>
                    <p:cNvSpPr/>
                    <p:nvPr/>
                  </p:nvSpPr>
                  <p:spPr>
                    <a:xfrm>
                      <a:off x="8107622" y="-365223"/>
                      <a:ext cx="244571" cy="96042"/>
                    </a:xfrm>
                    <a:custGeom>
                      <a:avLst/>
                      <a:gdLst>
                        <a:gd name="connsiteX0" fmla="*/ 160132 w 244571"/>
                        <a:gd name="connsiteY0" fmla="*/ 91847 h 96042"/>
                        <a:gd name="connsiteX1" fmla="*/ 121439 w 244571"/>
                        <a:gd name="connsiteY1" fmla="*/ 88413 h 96042"/>
                        <a:gd name="connsiteX2" fmla="*/ 110128 w 244571"/>
                        <a:gd name="connsiteY2" fmla="*/ 65838 h 96042"/>
                        <a:gd name="connsiteX3" fmla="*/ 91583 w 244571"/>
                        <a:gd name="connsiteY3" fmla="*/ 50635 h 96042"/>
                        <a:gd name="connsiteX4" fmla="*/ 62322 w 244571"/>
                        <a:gd name="connsiteY4" fmla="*/ 58877 h 96042"/>
                        <a:gd name="connsiteX5" fmla="*/ 55270 w 244571"/>
                        <a:gd name="connsiteY5" fmla="*/ 50269 h 96042"/>
                        <a:gd name="connsiteX6" fmla="*/ 0 w 244571"/>
                        <a:gd name="connsiteY6" fmla="*/ 37722 h 96042"/>
                        <a:gd name="connsiteX7" fmla="*/ 62963 w 244571"/>
                        <a:gd name="connsiteY7" fmla="*/ 3012 h 96042"/>
                        <a:gd name="connsiteX8" fmla="*/ 244572 w 244571"/>
                        <a:gd name="connsiteY8" fmla="*/ 69181 h 96042"/>
                        <a:gd name="connsiteX9" fmla="*/ 160132 w 244571"/>
                        <a:gd name="connsiteY9" fmla="*/ 91847 h 9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4571" h="96042">
                          <a:moveTo>
                            <a:pt x="160132" y="91847"/>
                          </a:moveTo>
                          <a:cubicBezTo>
                            <a:pt x="147723" y="97525"/>
                            <a:pt x="131101" y="98395"/>
                            <a:pt x="121439" y="88413"/>
                          </a:cubicBezTo>
                          <a:cubicBezTo>
                            <a:pt x="115532" y="82277"/>
                            <a:pt x="113563" y="73577"/>
                            <a:pt x="110128" y="65838"/>
                          </a:cubicBezTo>
                          <a:cubicBezTo>
                            <a:pt x="106694" y="58099"/>
                            <a:pt x="100054" y="50269"/>
                            <a:pt x="91583" y="50635"/>
                          </a:cubicBezTo>
                          <a:cubicBezTo>
                            <a:pt x="81005" y="51047"/>
                            <a:pt x="71663" y="64143"/>
                            <a:pt x="62322" y="58877"/>
                          </a:cubicBezTo>
                          <a:cubicBezTo>
                            <a:pt x="59025" y="57046"/>
                            <a:pt x="57285" y="53428"/>
                            <a:pt x="55270" y="50269"/>
                          </a:cubicBezTo>
                          <a:cubicBezTo>
                            <a:pt x="43914" y="32593"/>
                            <a:pt x="17355" y="26549"/>
                            <a:pt x="0" y="37722"/>
                          </a:cubicBezTo>
                          <a:cubicBezTo>
                            <a:pt x="11494" y="15879"/>
                            <a:pt x="38236" y="7087"/>
                            <a:pt x="62963" y="3012"/>
                          </a:cubicBezTo>
                          <a:cubicBezTo>
                            <a:pt x="116264" y="-5780"/>
                            <a:pt x="228362" y="1409"/>
                            <a:pt x="244572" y="69181"/>
                          </a:cubicBezTo>
                          <a:cubicBezTo>
                            <a:pt x="208580" y="70234"/>
                            <a:pt x="194064" y="76416"/>
                            <a:pt x="160132" y="91847"/>
                          </a:cubicBezTo>
                          <a:close/>
                        </a:path>
                      </a:pathLst>
                    </a:custGeom>
                    <a:solidFill>
                      <a:srgbClr val="C6C5C2"/>
                    </a:solidFill>
                    <a:ln w="4577" cap="flat">
                      <a:noFill/>
                      <a:prstDash val="solid"/>
                      <a:miter/>
                    </a:ln>
                  </p:spPr>
                  <p:txBody>
                    <a:bodyPr rtlCol="0" anchor="ctr"/>
                    <a:lstStyle/>
                    <a:p>
                      <a:endParaRPr lang="th-TH"/>
                    </a:p>
                  </p:txBody>
                </p:sp>
                <p:sp>
                  <p:nvSpPr>
                    <p:cNvPr id="6696" name="Freeform: Shape 6695">
                      <a:extLst>
                        <a:ext uri="{FF2B5EF4-FFF2-40B4-BE49-F238E27FC236}">
                          <a16:creationId xmlns:a16="http://schemas.microsoft.com/office/drawing/2014/main" id="{8476D6A9-E24D-4F9D-B0F9-9C94728D3CCC}"/>
                        </a:ext>
                      </a:extLst>
                    </p:cNvPr>
                    <p:cNvSpPr/>
                    <p:nvPr/>
                  </p:nvSpPr>
                  <p:spPr>
                    <a:xfrm>
                      <a:off x="8104137" y="-412710"/>
                      <a:ext cx="251076" cy="231375"/>
                    </a:xfrm>
                    <a:custGeom>
                      <a:avLst/>
                      <a:gdLst>
                        <a:gd name="connsiteX0" fmla="*/ 180561 w 251076"/>
                        <a:gd name="connsiteY0" fmla="*/ 129078 h 231375"/>
                        <a:gd name="connsiteX1" fmla="*/ 181843 w 251076"/>
                        <a:gd name="connsiteY1" fmla="*/ 110212 h 231375"/>
                        <a:gd name="connsiteX2" fmla="*/ 172135 w 251076"/>
                        <a:gd name="connsiteY2" fmla="*/ 72708 h 231375"/>
                        <a:gd name="connsiteX3" fmla="*/ 140631 w 251076"/>
                        <a:gd name="connsiteY3" fmla="*/ 52377 h 231375"/>
                        <a:gd name="connsiteX4" fmla="*/ 131930 w 251076"/>
                        <a:gd name="connsiteY4" fmla="*/ 54850 h 231375"/>
                        <a:gd name="connsiteX5" fmla="*/ 112836 w 251076"/>
                        <a:gd name="connsiteY5" fmla="*/ 88232 h 231375"/>
                        <a:gd name="connsiteX6" fmla="*/ 93832 w 251076"/>
                        <a:gd name="connsiteY6" fmla="*/ 75090 h 231375"/>
                        <a:gd name="connsiteX7" fmla="*/ 41859 w 251076"/>
                        <a:gd name="connsiteY7" fmla="*/ 74357 h 231375"/>
                        <a:gd name="connsiteX8" fmla="*/ 13056 w 251076"/>
                        <a:gd name="connsiteY8" fmla="*/ 120789 h 231375"/>
                        <a:gd name="connsiteX9" fmla="*/ 5867 w 251076"/>
                        <a:gd name="connsiteY9" fmla="*/ 121385 h 231375"/>
                        <a:gd name="connsiteX10" fmla="*/ 30182 w 251076"/>
                        <a:gd name="connsiteY10" fmla="*/ 37495 h 231375"/>
                        <a:gd name="connsiteX11" fmla="*/ 117964 w 251076"/>
                        <a:gd name="connsiteY11" fmla="*/ 3243 h 231375"/>
                        <a:gd name="connsiteX12" fmla="*/ 148553 w 251076"/>
                        <a:gd name="connsiteY12" fmla="*/ 862 h 231375"/>
                        <a:gd name="connsiteX13" fmla="*/ 207166 w 251076"/>
                        <a:gd name="connsiteY13" fmla="*/ 28245 h 231375"/>
                        <a:gd name="connsiteX14" fmla="*/ 238258 w 251076"/>
                        <a:gd name="connsiteY14" fmla="*/ 63367 h 231375"/>
                        <a:gd name="connsiteX15" fmla="*/ 249019 w 251076"/>
                        <a:gd name="connsiteY15" fmla="*/ 97344 h 231375"/>
                        <a:gd name="connsiteX16" fmla="*/ 245905 w 251076"/>
                        <a:gd name="connsiteY16" fmla="*/ 159575 h 231375"/>
                        <a:gd name="connsiteX17" fmla="*/ 149285 w 251076"/>
                        <a:gd name="connsiteY17" fmla="*/ 231376 h 231375"/>
                        <a:gd name="connsiteX18" fmla="*/ 180698 w 251076"/>
                        <a:gd name="connsiteY18" fmla="*/ 200512 h 231375"/>
                        <a:gd name="connsiteX19" fmla="*/ 180561 w 251076"/>
                        <a:gd name="connsiteY19" fmla="*/ 129078 h 23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1076" h="231375">
                          <a:moveTo>
                            <a:pt x="180561" y="129078"/>
                          </a:moveTo>
                          <a:cubicBezTo>
                            <a:pt x="183125" y="123262"/>
                            <a:pt x="182530" y="116577"/>
                            <a:pt x="181843" y="110212"/>
                          </a:cubicBezTo>
                          <a:cubicBezTo>
                            <a:pt x="180424" y="97344"/>
                            <a:pt x="178546" y="84110"/>
                            <a:pt x="172135" y="72708"/>
                          </a:cubicBezTo>
                          <a:cubicBezTo>
                            <a:pt x="165725" y="61306"/>
                            <a:pt x="153681" y="52011"/>
                            <a:pt x="140631" y="52377"/>
                          </a:cubicBezTo>
                          <a:cubicBezTo>
                            <a:pt x="137563" y="52469"/>
                            <a:pt x="134403" y="53110"/>
                            <a:pt x="131930" y="54850"/>
                          </a:cubicBezTo>
                          <a:cubicBezTo>
                            <a:pt x="120712" y="62543"/>
                            <a:pt x="126481" y="86537"/>
                            <a:pt x="112836" y="88232"/>
                          </a:cubicBezTo>
                          <a:cubicBezTo>
                            <a:pt x="104959" y="89193"/>
                            <a:pt x="99556" y="80676"/>
                            <a:pt x="93832" y="75090"/>
                          </a:cubicBezTo>
                          <a:cubicBezTo>
                            <a:pt x="80232" y="61810"/>
                            <a:pt x="56878" y="63413"/>
                            <a:pt x="41859" y="74357"/>
                          </a:cubicBezTo>
                          <a:cubicBezTo>
                            <a:pt x="26839" y="85301"/>
                            <a:pt x="18643" y="103068"/>
                            <a:pt x="13056" y="120789"/>
                          </a:cubicBezTo>
                          <a:cubicBezTo>
                            <a:pt x="10675" y="120973"/>
                            <a:pt x="8294" y="121202"/>
                            <a:pt x="5867" y="121385"/>
                          </a:cubicBezTo>
                          <a:cubicBezTo>
                            <a:pt x="-8741" y="92902"/>
                            <a:pt x="5638" y="57231"/>
                            <a:pt x="30182" y="37495"/>
                          </a:cubicBezTo>
                          <a:cubicBezTo>
                            <a:pt x="54726" y="17805"/>
                            <a:pt x="86917" y="10249"/>
                            <a:pt x="117964" y="3243"/>
                          </a:cubicBezTo>
                          <a:cubicBezTo>
                            <a:pt x="127992" y="999"/>
                            <a:pt x="138387" y="-1290"/>
                            <a:pt x="148553" y="862"/>
                          </a:cubicBezTo>
                          <a:cubicBezTo>
                            <a:pt x="169205" y="5212"/>
                            <a:pt x="189673" y="16293"/>
                            <a:pt x="207166" y="28245"/>
                          </a:cubicBezTo>
                          <a:cubicBezTo>
                            <a:pt x="220079" y="37037"/>
                            <a:pt x="228688" y="51049"/>
                            <a:pt x="238258" y="63367"/>
                          </a:cubicBezTo>
                          <a:cubicBezTo>
                            <a:pt x="245722" y="72937"/>
                            <a:pt x="247645" y="85438"/>
                            <a:pt x="249019" y="97344"/>
                          </a:cubicBezTo>
                          <a:cubicBezTo>
                            <a:pt x="251492" y="118271"/>
                            <a:pt x="253003" y="139976"/>
                            <a:pt x="245905" y="159575"/>
                          </a:cubicBezTo>
                          <a:cubicBezTo>
                            <a:pt x="233542" y="193735"/>
                            <a:pt x="184453" y="222813"/>
                            <a:pt x="149285" y="231376"/>
                          </a:cubicBezTo>
                          <a:cubicBezTo>
                            <a:pt x="159405" y="217959"/>
                            <a:pt x="176989" y="217776"/>
                            <a:pt x="180698" y="200512"/>
                          </a:cubicBezTo>
                          <a:cubicBezTo>
                            <a:pt x="186834" y="172167"/>
                            <a:pt x="168426" y="156690"/>
                            <a:pt x="180561" y="129078"/>
                          </a:cubicBezTo>
                          <a:close/>
                        </a:path>
                      </a:pathLst>
                    </a:custGeom>
                    <a:solidFill>
                      <a:srgbClr val="CCB68F">
                        <a:alpha val="32000"/>
                      </a:srgbClr>
                    </a:solidFill>
                    <a:ln w="4577" cap="flat">
                      <a:noFill/>
                      <a:prstDash val="solid"/>
                      <a:miter/>
                    </a:ln>
                  </p:spPr>
                  <p:txBody>
                    <a:bodyPr rtlCol="0" anchor="ctr"/>
                    <a:lstStyle/>
                    <a:p>
                      <a:endParaRPr lang="th-TH"/>
                    </a:p>
                  </p:txBody>
                </p:sp>
              </p:grpSp>
              <p:grpSp>
                <p:nvGrpSpPr>
                  <p:cNvPr id="6673" name="Graphic 4">
                    <a:extLst>
                      <a:ext uri="{FF2B5EF4-FFF2-40B4-BE49-F238E27FC236}">
                        <a16:creationId xmlns:a16="http://schemas.microsoft.com/office/drawing/2014/main" id="{9B8F26A9-EF03-447E-82F2-97E84C1005B2}"/>
                      </a:ext>
                    </a:extLst>
                  </p:cNvPr>
                  <p:cNvGrpSpPr/>
                  <p:nvPr/>
                </p:nvGrpSpPr>
                <p:grpSpPr>
                  <a:xfrm>
                    <a:off x="8169349" y="-621390"/>
                    <a:ext cx="712331" cy="592284"/>
                    <a:chOff x="8169349" y="-621390"/>
                    <a:chExt cx="712331" cy="592284"/>
                  </a:xfrm>
                </p:grpSpPr>
                <p:grpSp>
                  <p:nvGrpSpPr>
                    <p:cNvPr id="6674" name="Graphic 4">
                      <a:extLst>
                        <a:ext uri="{FF2B5EF4-FFF2-40B4-BE49-F238E27FC236}">
                          <a16:creationId xmlns:a16="http://schemas.microsoft.com/office/drawing/2014/main" id="{7CA6BC4B-FB9A-401E-A421-228A2B4FC1C3}"/>
                        </a:ext>
                      </a:extLst>
                    </p:cNvPr>
                    <p:cNvGrpSpPr/>
                    <p:nvPr/>
                  </p:nvGrpSpPr>
                  <p:grpSpPr>
                    <a:xfrm>
                      <a:off x="8169349" y="-270390"/>
                      <a:ext cx="440899" cy="241284"/>
                      <a:chOff x="8169349" y="-270390"/>
                      <a:chExt cx="440899" cy="241284"/>
                    </a:xfrm>
                  </p:grpSpPr>
                  <p:sp>
                    <p:nvSpPr>
                      <p:cNvPr id="6687" name="Freeform: Shape 6686">
                        <a:extLst>
                          <a:ext uri="{FF2B5EF4-FFF2-40B4-BE49-F238E27FC236}">
                            <a16:creationId xmlns:a16="http://schemas.microsoft.com/office/drawing/2014/main" id="{EDACDA48-4F26-42DD-8C97-246AB7D16CA1}"/>
                          </a:ext>
                        </a:extLst>
                      </p:cNvPr>
                      <p:cNvSpPr/>
                      <p:nvPr/>
                    </p:nvSpPr>
                    <p:spPr>
                      <a:xfrm>
                        <a:off x="8550220" y="-270390"/>
                        <a:ext cx="60028" cy="29480"/>
                      </a:xfrm>
                      <a:custGeom>
                        <a:avLst/>
                        <a:gdLst>
                          <a:gd name="connsiteX0" fmla="*/ 54193 w 60028"/>
                          <a:gd name="connsiteY0" fmla="*/ 9241 h 29480"/>
                          <a:gd name="connsiteX1" fmla="*/ 663 w 60028"/>
                          <a:gd name="connsiteY1" fmla="*/ 29480 h 29480"/>
                          <a:gd name="connsiteX2" fmla="*/ 1900 w 60028"/>
                          <a:gd name="connsiteY2" fmla="*/ 7363 h 29480"/>
                          <a:gd name="connsiteX3" fmla="*/ 23147 w 60028"/>
                          <a:gd name="connsiteY3" fmla="*/ 8874 h 29480"/>
                          <a:gd name="connsiteX4" fmla="*/ 43753 w 60028"/>
                          <a:gd name="connsiteY4" fmla="*/ 128 h 29480"/>
                          <a:gd name="connsiteX5" fmla="*/ 60009 w 60028"/>
                          <a:gd name="connsiteY5" fmla="*/ 11622 h 2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28" h="29480">
                            <a:moveTo>
                              <a:pt x="54193" y="9241"/>
                            </a:moveTo>
                            <a:cubicBezTo>
                              <a:pt x="36335" y="15972"/>
                              <a:pt x="18522" y="22703"/>
                              <a:pt x="663" y="29480"/>
                            </a:cubicBezTo>
                            <a:cubicBezTo>
                              <a:pt x="-527" y="22108"/>
                              <a:pt x="-115" y="14507"/>
                              <a:pt x="1900" y="7363"/>
                            </a:cubicBezTo>
                            <a:cubicBezTo>
                              <a:pt x="7211" y="12858"/>
                              <a:pt x="16278" y="11896"/>
                              <a:pt x="23147" y="8874"/>
                            </a:cubicBezTo>
                            <a:cubicBezTo>
                              <a:pt x="30015" y="5852"/>
                              <a:pt x="36243" y="1136"/>
                              <a:pt x="43753" y="128"/>
                            </a:cubicBezTo>
                            <a:cubicBezTo>
                              <a:pt x="51217" y="-879"/>
                              <a:pt x="60513" y="4158"/>
                              <a:pt x="60009" y="11622"/>
                            </a:cubicBezTo>
                          </a:path>
                        </a:pathLst>
                      </a:custGeom>
                      <a:solidFill>
                        <a:srgbClr val="2B553C"/>
                      </a:solidFill>
                      <a:ln w="4577" cap="flat">
                        <a:noFill/>
                        <a:prstDash val="solid"/>
                        <a:miter/>
                      </a:ln>
                    </p:spPr>
                    <p:txBody>
                      <a:bodyPr rtlCol="0" anchor="ctr"/>
                      <a:lstStyle/>
                      <a:p>
                        <a:endParaRPr lang="th-TH"/>
                      </a:p>
                    </p:txBody>
                  </p:sp>
                  <p:sp>
                    <p:nvSpPr>
                      <p:cNvPr id="6688" name="Freeform: Shape 6687">
                        <a:extLst>
                          <a:ext uri="{FF2B5EF4-FFF2-40B4-BE49-F238E27FC236}">
                            <a16:creationId xmlns:a16="http://schemas.microsoft.com/office/drawing/2014/main" id="{1AF715E1-AE60-4B83-8145-DC1B3EE2B3BE}"/>
                          </a:ext>
                        </a:extLst>
                      </p:cNvPr>
                      <p:cNvSpPr/>
                      <p:nvPr/>
                    </p:nvSpPr>
                    <p:spPr>
                      <a:xfrm>
                        <a:off x="8169349" y="-250068"/>
                        <a:ext cx="388311" cy="220962"/>
                      </a:xfrm>
                      <a:custGeom>
                        <a:avLst/>
                        <a:gdLst>
                          <a:gd name="connsiteX0" fmla="*/ 367705 w 388311"/>
                          <a:gd name="connsiteY0" fmla="*/ 42449 h 220962"/>
                          <a:gd name="connsiteX1" fmla="*/ 348335 w 388311"/>
                          <a:gd name="connsiteY1" fmla="*/ 56964 h 220962"/>
                          <a:gd name="connsiteX2" fmla="*/ 128949 w 388311"/>
                          <a:gd name="connsiteY2" fmla="*/ 186600 h 220962"/>
                          <a:gd name="connsiteX3" fmla="*/ 67085 w 388311"/>
                          <a:gd name="connsiteY3" fmla="*/ 217875 h 220962"/>
                          <a:gd name="connsiteX4" fmla="*/ 0 w 388311"/>
                          <a:gd name="connsiteY4" fmla="*/ 206702 h 220962"/>
                          <a:gd name="connsiteX5" fmla="*/ 62460 w 388311"/>
                          <a:gd name="connsiteY5" fmla="*/ 188935 h 220962"/>
                          <a:gd name="connsiteX6" fmla="*/ 110403 w 388311"/>
                          <a:gd name="connsiteY6" fmla="*/ 151157 h 220962"/>
                          <a:gd name="connsiteX7" fmla="*/ 388311 w 388311"/>
                          <a:gd name="connsiteY7" fmla="*/ 0 h 220962"/>
                          <a:gd name="connsiteX8" fmla="*/ 367705 w 388311"/>
                          <a:gd name="connsiteY8" fmla="*/ 42449 h 22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8311" h="220962">
                            <a:moveTo>
                              <a:pt x="367705" y="42449"/>
                            </a:moveTo>
                            <a:cubicBezTo>
                              <a:pt x="362897" y="48997"/>
                              <a:pt x="355479" y="53072"/>
                              <a:pt x="348335" y="56964"/>
                            </a:cubicBezTo>
                            <a:cubicBezTo>
                              <a:pt x="273650" y="97627"/>
                              <a:pt x="200475" y="140854"/>
                              <a:pt x="128949" y="186600"/>
                            </a:cubicBezTo>
                            <a:cubicBezTo>
                              <a:pt x="109442" y="199055"/>
                              <a:pt x="89660" y="211923"/>
                              <a:pt x="67085" y="217875"/>
                            </a:cubicBezTo>
                            <a:cubicBezTo>
                              <a:pt x="44509" y="223828"/>
                              <a:pt x="18271" y="221722"/>
                              <a:pt x="0" y="206702"/>
                            </a:cubicBezTo>
                            <a:cubicBezTo>
                              <a:pt x="21980" y="206015"/>
                              <a:pt x="43639" y="199834"/>
                              <a:pt x="62460" y="188935"/>
                            </a:cubicBezTo>
                            <a:cubicBezTo>
                              <a:pt x="80135" y="178678"/>
                              <a:pt x="95063" y="164528"/>
                              <a:pt x="110403" y="151157"/>
                            </a:cubicBezTo>
                            <a:cubicBezTo>
                              <a:pt x="189073" y="82379"/>
                              <a:pt x="285830" y="26971"/>
                              <a:pt x="388311" y="0"/>
                            </a:cubicBezTo>
                            <a:cubicBezTo>
                              <a:pt x="376589" y="12409"/>
                              <a:pt x="377459" y="29169"/>
                              <a:pt x="367705" y="42449"/>
                            </a:cubicBezTo>
                            <a:close/>
                          </a:path>
                        </a:pathLst>
                      </a:custGeom>
                      <a:solidFill>
                        <a:srgbClr val="33443A"/>
                      </a:solidFill>
                      <a:ln w="4577" cap="flat">
                        <a:noFill/>
                        <a:prstDash val="solid"/>
                        <a:miter/>
                      </a:ln>
                    </p:spPr>
                    <p:txBody>
                      <a:bodyPr rtlCol="0" anchor="ctr"/>
                      <a:lstStyle/>
                      <a:p>
                        <a:endParaRPr lang="th-TH"/>
                      </a:p>
                    </p:txBody>
                  </p:sp>
                  <p:sp>
                    <p:nvSpPr>
                      <p:cNvPr id="6689" name="Freeform: Shape 6688">
                        <a:extLst>
                          <a:ext uri="{FF2B5EF4-FFF2-40B4-BE49-F238E27FC236}">
                            <a16:creationId xmlns:a16="http://schemas.microsoft.com/office/drawing/2014/main" id="{A305EC56-650A-49D9-869B-C138797129C3}"/>
                          </a:ext>
                        </a:extLst>
                      </p:cNvPr>
                      <p:cNvSpPr/>
                      <p:nvPr/>
                    </p:nvSpPr>
                    <p:spPr>
                      <a:xfrm>
                        <a:off x="8173012" y="-265313"/>
                        <a:ext cx="377108" cy="224960"/>
                      </a:xfrm>
                      <a:custGeom>
                        <a:avLst/>
                        <a:gdLst>
                          <a:gd name="connsiteX0" fmla="*/ 155095 w 377108"/>
                          <a:gd name="connsiteY0" fmla="*/ 143141 h 224960"/>
                          <a:gd name="connsiteX1" fmla="*/ 0 w 377108"/>
                          <a:gd name="connsiteY1" fmla="*/ 224924 h 224960"/>
                          <a:gd name="connsiteX2" fmla="*/ 132291 w 377108"/>
                          <a:gd name="connsiteY2" fmla="*/ 38049 h 224960"/>
                          <a:gd name="connsiteX3" fmla="*/ 342566 w 377108"/>
                          <a:gd name="connsiteY3" fmla="*/ 6728 h 224960"/>
                          <a:gd name="connsiteX4" fmla="*/ 314083 w 377108"/>
                          <a:gd name="connsiteY4" fmla="*/ 43498 h 224960"/>
                          <a:gd name="connsiteX5" fmla="*/ 155095 w 377108"/>
                          <a:gd name="connsiteY5" fmla="*/ 143141 h 22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7108" h="224960">
                            <a:moveTo>
                              <a:pt x="155095" y="143141"/>
                            </a:moveTo>
                            <a:cubicBezTo>
                              <a:pt x="110174" y="175515"/>
                              <a:pt x="56278" y="226527"/>
                              <a:pt x="0" y="224924"/>
                            </a:cubicBezTo>
                            <a:cubicBezTo>
                              <a:pt x="58934" y="183483"/>
                              <a:pt x="80914" y="88237"/>
                              <a:pt x="132291" y="38049"/>
                            </a:cubicBezTo>
                            <a:cubicBezTo>
                              <a:pt x="192049" y="-20335"/>
                              <a:pt x="257485" y="5537"/>
                              <a:pt x="342566" y="6728"/>
                            </a:cubicBezTo>
                            <a:cubicBezTo>
                              <a:pt x="428104" y="7919"/>
                              <a:pt x="329790" y="35027"/>
                              <a:pt x="314083" y="43498"/>
                            </a:cubicBezTo>
                            <a:cubicBezTo>
                              <a:pt x="258996" y="73309"/>
                              <a:pt x="205832" y="106599"/>
                              <a:pt x="155095" y="143141"/>
                            </a:cubicBezTo>
                            <a:close/>
                          </a:path>
                        </a:pathLst>
                      </a:custGeom>
                      <a:solidFill>
                        <a:srgbClr val="3E6E53"/>
                      </a:solidFill>
                      <a:ln w="4577" cap="flat">
                        <a:noFill/>
                        <a:prstDash val="solid"/>
                        <a:miter/>
                      </a:ln>
                    </p:spPr>
                    <p:txBody>
                      <a:bodyPr rtlCol="0" anchor="ctr"/>
                      <a:lstStyle/>
                      <a:p>
                        <a:endParaRPr lang="th-TH"/>
                      </a:p>
                    </p:txBody>
                  </p:sp>
                  <p:sp>
                    <p:nvSpPr>
                      <p:cNvPr id="6690" name="Freeform: Shape 6689">
                        <a:extLst>
                          <a:ext uri="{FF2B5EF4-FFF2-40B4-BE49-F238E27FC236}">
                            <a16:creationId xmlns:a16="http://schemas.microsoft.com/office/drawing/2014/main" id="{909B7608-B723-4F4F-BD9A-64F4440688B0}"/>
                          </a:ext>
                        </a:extLst>
                      </p:cNvPr>
                      <p:cNvSpPr/>
                      <p:nvPr/>
                    </p:nvSpPr>
                    <p:spPr>
                      <a:xfrm>
                        <a:off x="8182583" y="-251991"/>
                        <a:ext cx="371023" cy="209816"/>
                      </a:xfrm>
                      <a:custGeom>
                        <a:avLst/>
                        <a:gdLst>
                          <a:gd name="connsiteX0" fmla="*/ 40113 w 371023"/>
                          <a:gd name="connsiteY0" fmla="*/ 194156 h 209816"/>
                          <a:gd name="connsiteX1" fmla="*/ 77296 w 371023"/>
                          <a:gd name="connsiteY1" fmla="*/ 176114 h 209816"/>
                          <a:gd name="connsiteX2" fmla="*/ 92957 w 371023"/>
                          <a:gd name="connsiteY2" fmla="*/ 139939 h 209816"/>
                          <a:gd name="connsiteX3" fmla="*/ 62093 w 371023"/>
                          <a:gd name="connsiteY3" fmla="*/ 119150 h 209816"/>
                          <a:gd name="connsiteX4" fmla="*/ 143006 w 371023"/>
                          <a:gd name="connsiteY4" fmla="*/ 122676 h 209816"/>
                          <a:gd name="connsiteX5" fmla="*/ 153218 w 371023"/>
                          <a:gd name="connsiteY5" fmla="*/ 121531 h 209816"/>
                          <a:gd name="connsiteX6" fmla="*/ 164300 w 371023"/>
                          <a:gd name="connsiteY6" fmla="*/ 102069 h 209816"/>
                          <a:gd name="connsiteX7" fmla="*/ 181792 w 371023"/>
                          <a:gd name="connsiteY7" fmla="*/ 92865 h 209816"/>
                          <a:gd name="connsiteX8" fmla="*/ 107885 w 371023"/>
                          <a:gd name="connsiteY8" fmla="*/ 60949 h 209816"/>
                          <a:gd name="connsiteX9" fmla="*/ 182799 w 371023"/>
                          <a:gd name="connsiteY9" fmla="*/ 74549 h 209816"/>
                          <a:gd name="connsiteX10" fmla="*/ 249014 w 371023"/>
                          <a:gd name="connsiteY10" fmla="*/ 52523 h 209816"/>
                          <a:gd name="connsiteX11" fmla="*/ 157110 w 371023"/>
                          <a:gd name="connsiteY11" fmla="*/ 19004 h 209816"/>
                          <a:gd name="connsiteX12" fmla="*/ 250708 w 371023"/>
                          <a:gd name="connsiteY12" fmla="*/ 38786 h 209816"/>
                          <a:gd name="connsiteX13" fmla="*/ 325165 w 371023"/>
                          <a:gd name="connsiteY13" fmla="*/ 14013 h 209816"/>
                          <a:gd name="connsiteX14" fmla="*/ 288852 w 371023"/>
                          <a:gd name="connsiteY14" fmla="*/ 0 h 209816"/>
                          <a:gd name="connsiteX15" fmla="*/ 370086 w 371023"/>
                          <a:gd name="connsiteY15" fmla="*/ 2473 h 209816"/>
                          <a:gd name="connsiteX16" fmla="*/ 360058 w 371023"/>
                          <a:gd name="connsiteY16" fmla="*/ 15386 h 209816"/>
                          <a:gd name="connsiteX17" fmla="*/ 289173 w 371023"/>
                          <a:gd name="connsiteY17" fmla="*/ 54996 h 209816"/>
                          <a:gd name="connsiteX18" fmla="*/ 256936 w 371023"/>
                          <a:gd name="connsiteY18" fmla="*/ 79357 h 209816"/>
                          <a:gd name="connsiteX19" fmla="*/ 214258 w 371023"/>
                          <a:gd name="connsiteY19" fmla="*/ 92774 h 209816"/>
                          <a:gd name="connsiteX20" fmla="*/ 0 w 371023"/>
                          <a:gd name="connsiteY20" fmla="*/ 209817 h 209816"/>
                          <a:gd name="connsiteX21" fmla="*/ 40113 w 371023"/>
                          <a:gd name="connsiteY21" fmla="*/ 194156 h 209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23" h="209816">
                            <a:moveTo>
                              <a:pt x="40113" y="194156"/>
                            </a:moveTo>
                            <a:cubicBezTo>
                              <a:pt x="53210" y="189577"/>
                              <a:pt x="66626" y="184860"/>
                              <a:pt x="77296" y="176114"/>
                            </a:cubicBezTo>
                            <a:cubicBezTo>
                              <a:pt x="87920" y="167368"/>
                              <a:pt x="95429" y="153630"/>
                              <a:pt x="92957" y="139939"/>
                            </a:cubicBezTo>
                            <a:cubicBezTo>
                              <a:pt x="90438" y="126247"/>
                              <a:pt x="75281" y="114708"/>
                              <a:pt x="62093" y="119150"/>
                            </a:cubicBezTo>
                            <a:cubicBezTo>
                              <a:pt x="89064" y="120340"/>
                              <a:pt x="116035" y="121531"/>
                              <a:pt x="143006" y="122676"/>
                            </a:cubicBezTo>
                            <a:cubicBezTo>
                              <a:pt x="146487" y="122813"/>
                              <a:pt x="150104" y="122950"/>
                              <a:pt x="153218" y="121531"/>
                            </a:cubicBezTo>
                            <a:cubicBezTo>
                              <a:pt x="160270" y="118325"/>
                              <a:pt x="161644" y="109304"/>
                              <a:pt x="164300" y="102069"/>
                            </a:cubicBezTo>
                            <a:cubicBezTo>
                              <a:pt x="166955" y="94834"/>
                              <a:pt x="175747" y="87782"/>
                              <a:pt x="181792" y="92865"/>
                            </a:cubicBezTo>
                            <a:cubicBezTo>
                              <a:pt x="159537" y="77525"/>
                              <a:pt x="134260" y="66581"/>
                              <a:pt x="107885" y="60949"/>
                            </a:cubicBezTo>
                            <a:cubicBezTo>
                              <a:pt x="133024" y="57423"/>
                              <a:pt x="157797" y="69145"/>
                              <a:pt x="182799" y="74549"/>
                            </a:cubicBezTo>
                            <a:cubicBezTo>
                              <a:pt x="207801" y="79952"/>
                              <a:pt x="239397" y="75602"/>
                              <a:pt x="249014" y="52523"/>
                            </a:cubicBezTo>
                            <a:cubicBezTo>
                              <a:pt x="218562" y="40892"/>
                              <a:pt x="187928" y="29719"/>
                              <a:pt x="157110" y="19004"/>
                            </a:cubicBezTo>
                            <a:cubicBezTo>
                              <a:pt x="188203" y="11631"/>
                              <a:pt x="218562" y="38877"/>
                              <a:pt x="250708" y="38786"/>
                            </a:cubicBezTo>
                            <a:cubicBezTo>
                              <a:pt x="277267" y="38694"/>
                              <a:pt x="299521" y="20240"/>
                              <a:pt x="325165" y="14013"/>
                            </a:cubicBezTo>
                            <a:cubicBezTo>
                              <a:pt x="315320" y="5083"/>
                              <a:pt x="302086" y="-45"/>
                              <a:pt x="288852" y="0"/>
                            </a:cubicBezTo>
                            <a:cubicBezTo>
                              <a:pt x="315915" y="825"/>
                              <a:pt x="343023" y="1649"/>
                              <a:pt x="370086" y="2473"/>
                            </a:cubicBezTo>
                            <a:cubicBezTo>
                              <a:pt x="373704" y="7831"/>
                              <a:pt x="366102" y="13326"/>
                              <a:pt x="360058" y="15386"/>
                            </a:cubicBezTo>
                            <a:cubicBezTo>
                              <a:pt x="334231" y="24316"/>
                              <a:pt x="310145" y="37778"/>
                              <a:pt x="289173" y="54996"/>
                            </a:cubicBezTo>
                            <a:cubicBezTo>
                              <a:pt x="278732" y="63559"/>
                              <a:pt x="268979" y="73129"/>
                              <a:pt x="256936" y="79357"/>
                            </a:cubicBezTo>
                            <a:cubicBezTo>
                              <a:pt x="243702" y="86180"/>
                              <a:pt x="228591" y="88515"/>
                              <a:pt x="214258" y="92774"/>
                            </a:cubicBezTo>
                            <a:cubicBezTo>
                              <a:pt x="137970" y="115532"/>
                              <a:pt x="82287" y="207481"/>
                              <a:pt x="0" y="209817"/>
                            </a:cubicBezTo>
                            <a:cubicBezTo>
                              <a:pt x="11951" y="203360"/>
                              <a:pt x="26559" y="198872"/>
                              <a:pt x="40113" y="194156"/>
                            </a:cubicBezTo>
                            <a:close/>
                          </a:path>
                        </a:pathLst>
                      </a:custGeom>
                      <a:solidFill>
                        <a:srgbClr val="3D6254"/>
                      </a:solidFill>
                      <a:ln w="4577" cap="flat">
                        <a:noFill/>
                        <a:prstDash val="solid"/>
                        <a:miter/>
                      </a:ln>
                    </p:spPr>
                    <p:txBody>
                      <a:bodyPr rtlCol="0" anchor="ctr"/>
                      <a:lstStyle/>
                      <a:p>
                        <a:endParaRPr lang="th-TH"/>
                      </a:p>
                    </p:txBody>
                  </p:sp>
                  <p:sp>
                    <p:nvSpPr>
                      <p:cNvPr id="6691" name="Freeform: Shape 6690">
                        <a:extLst>
                          <a:ext uri="{FF2B5EF4-FFF2-40B4-BE49-F238E27FC236}">
                            <a16:creationId xmlns:a16="http://schemas.microsoft.com/office/drawing/2014/main" id="{EA5D5F44-C07F-476E-B053-1C17AE212456}"/>
                          </a:ext>
                        </a:extLst>
                      </p:cNvPr>
                      <p:cNvSpPr/>
                      <p:nvPr/>
                    </p:nvSpPr>
                    <p:spPr>
                      <a:xfrm>
                        <a:off x="8171913" y="-238191"/>
                        <a:ext cx="202306" cy="203877"/>
                      </a:xfrm>
                      <a:custGeom>
                        <a:avLst/>
                        <a:gdLst>
                          <a:gd name="connsiteX0" fmla="*/ 25094 w 202306"/>
                          <a:gd name="connsiteY0" fmla="*/ 175043 h 203877"/>
                          <a:gd name="connsiteX1" fmla="*/ 116310 w 202306"/>
                          <a:gd name="connsiteY1" fmla="*/ 25626 h 203877"/>
                          <a:gd name="connsiteX2" fmla="*/ 161140 w 202306"/>
                          <a:gd name="connsiteY2" fmla="*/ 166 h 203877"/>
                          <a:gd name="connsiteX3" fmla="*/ 202306 w 202306"/>
                          <a:gd name="connsiteY3" fmla="*/ 26633 h 203877"/>
                          <a:gd name="connsiteX4" fmla="*/ 159400 w 202306"/>
                          <a:gd name="connsiteY4" fmla="*/ 21963 h 203877"/>
                          <a:gd name="connsiteX5" fmla="*/ 126613 w 202306"/>
                          <a:gd name="connsiteY5" fmla="*/ 46369 h 203877"/>
                          <a:gd name="connsiteX6" fmla="*/ 115669 w 202306"/>
                          <a:gd name="connsiteY6" fmla="*/ 86071 h 203877"/>
                          <a:gd name="connsiteX7" fmla="*/ 102298 w 202306"/>
                          <a:gd name="connsiteY7" fmla="*/ 94588 h 203877"/>
                          <a:gd name="connsiteX8" fmla="*/ 35763 w 202306"/>
                          <a:gd name="connsiteY8" fmla="*/ 190292 h 203877"/>
                          <a:gd name="connsiteX9" fmla="*/ 0 w 202306"/>
                          <a:gd name="connsiteY9" fmla="*/ 202564 h 203877"/>
                          <a:gd name="connsiteX10" fmla="*/ 25094 w 202306"/>
                          <a:gd name="connsiteY10" fmla="*/ 175043 h 203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306" h="203877">
                            <a:moveTo>
                              <a:pt x="25094" y="175043"/>
                            </a:moveTo>
                            <a:cubicBezTo>
                              <a:pt x="62368" y="129893"/>
                              <a:pt x="76059" y="68258"/>
                              <a:pt x="116310" y="25626"/>
                            </a:cubicBezTo>
                            <a:cubicBezTo>
                              <a:pt x="128308" y="12942"/>
                              <a:pt x="143465" y="1814"/>
                              <a:pt x="161140" y="166"/>
                            </a:cubicBezTo>
                            <a:cubicBezTo>
                              <a:pt x="178815" y="-1483"/>
                              <a:pt x="198781" y="9279"/>
                              <a:pt x="202306" y="26633"/>
                            </a:cubicBezTo>
                            <a:cubicBezTo>
                              <a:pt x="188340" y="22512"/>
                              <a:pt x="173595" y="19582"/>
                              <a:pt x="159400" y="21963"/>
                            </a:cubicBezTo>
                            <a:cubicBezTo>
                              <a:pt x="145159" y="24344"/>
                              <a:pt x="131467" y="32998"/>
                              <a:pt x="126613" y="46369"/>
                            </a:cubicBezTo>
                            <a:cubicBezTo>
                              <a:pt x="121851" y="59466"/>
                              <a:pt x="125423" y="76134"/>
                              <a:pt x="115669" y="86071"/>
                            </a:cubicBezTo>
                            <a:cubicBezTo>
                              <a:pt x="111960" y="89826"/>
                              <a:pt x="106877" y="91932"/>
                              <a:pt x="102298" y="94588"/>
                            </a:cubicBezTo>
                            <a:cubicBezTo>
                              <a:pt x="68000" y="114278"/>
                              <a:pt x="63101" y="161993"/>
                              <a:pt x="35763" y="190292"/>
                            </a:cubicBezTo>
                            <a:cubicBezTo>
                              <a:pt x="26009" y="200366"/>
                              <a:pt x="13463" y="206777"/>
                              <a:pt x="0" y="202564"/>
                            </a:cubicBezTo>
                            <a:cubicBezTo>
                              <a:pt x="7693" y="193268"/>
                              <a:pt x="17172" y="184614"/>
                              <a:pt x="25094" y="175043"/>
                            </a:cubicBezTo>
                            <a:close/>
                          </a:path>
                        </a:pathLst>
                      </a:custGeom>
                      <a:solidFill>
                        <a:srgbClr val="215745">
                          <a:alpha val="12000"/>
                        </a:srgbClr>
                      </a:solidFill>
                      <a:ln w="4577" cap="flat">
                        <a:noFill/>
                        <a:prstDash val="solid"/>
                        <a:miter/>
                      </a:ln>
                    </p:spPr>
                    <p:txBody>
                      <a:bodyPr rtlCol="0" anchor="ctr"/>
                      <a:lstStyle/>
                      <a:p>
                        <a:endParaRPr lang="th-TH"/>
                      </a:p>
                    </p:txBody>
                  </p:sp>
                </p:grpSp>
                <p:sp>
                  <p:nvSpPr>
                    <p:cNvPr id="6675" name="Freeform: Shape 6674">
                      <a:extLst>
                        <a:ext uri="{FF2B5EF4-FFF2-40B4-BE49-F238E27FC236}">
                          <a16:creationId xmlns:a16="http://schemas.microsoft.com/office/drawing/2014/main" id="{8FE7E6B5-0664-48C2-8EE2-49965B73BE5A}"/>
                        </a:ext>
                      </a:extLst>
                    </p:cNvPr>
                    <p:cNvSpPr/>
                    <p:nvPr/>
                  </p:nvSpPr>
                  <p:spPr>
                    <a:xfrm>
                      <a:off x="8326230" y="-368347"/>
                      <a:ext cx="164531" cy="83935"/>
                    </a:xfrm>
                    <a:custGeom>
                      <a:avLst/>
                      <a:gdLst>
                        <a:gd name="connsiteX0" fmla="*/ 48859 w 164531"/>
                        <a:gd name="connsiteY0" fmla="*/ 67268 h 83935"/>
                        <a:gd name="connsiteX1" fmla="*/ 100833 w 164531"/>
                        <a:gd name="connsiteY1" fmla="*/ 60307 h 83935"/>
                        <a:gd name="connsiteX2" fmla="*/ 131742 w 164531"/>
                        <a:gd name="connsiteY2" fmla="*/ 69008 h 83935"/>
                        <a:gd name="connsiteX3" fmla="*/ 160819 w 164531"/>
                        <a:gd name="connsiteY3" fmla="*/ 61177 h 83935"/>
                        <a:gd name="connsiteX4" fmla="*/ 155874 w 164531"/>
                        <a:gd name="connsiteY4" fmla="*/ 30222 h 83935"/>
                        <a:gd name="connsiteX5" fmla="*/ 123408 w 164531"/>
                        <a:gd name="connsiteY5" fmla="*/ 20515 h 83935"/>
                        <a:gd name="connsiteX6" fmla="*/ 65390 w 164531"/>
                        <a:gd name="connsiteY6" fmla="*/ 28711 h 83935"/>
                        <a:gd name="connsiteX7" fmla="*/ 0 w 164531"/>
                        <a:gd name="connsiteY7" fmla="*/ 0 h 83935"/>
                        <a:gd name="connsiteX8" fmla="*/ 25414 w 164531"/>
                        <a:gd name="connsiteY8" fmla="*/ 83936 h 83935"/>
                        <a:gd name="connsiteX9" fmla="*/ 48859 w 164531"/>
                        <a:gd name="connsiteY9" fmla="*/ 67268 h 8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31" h="83935">
                          <a:moveTo>
                            <a:pt x="48859" y="67268"/>
                          </a:moveTo>
                          <a:cubicBezTo>
                            <a:pt x="65711" y="62230"/>
                            <a:pt x="83340" y="57148"/>
                            <a:pt x="100833" y="60307"/>
                          </a:cubicBezTo>
                          <a:cubicBezTo>
                            <a:pt x="111365" y="62185"/>
                            <a:pt x="121210" y="66993"/>
                            <a:pt x="131742" y="69008"/>
                          </a:cubicBezTo>
                          <a:cubicBezTo>
                            <a:pt x="142228" y="71022"/>
                            <a:pt x="154500" y="69466"/>
                            <a:pt x="160819" y="61177"/>
                          </a:cubicBezTo>
                          <a:cubicBezTo>
                            <a:pt x="167688" y="52156"/>
                            <a:pt x="164437" y="38098"/>
                            <a:pt x="155874" y="30222"/>
                          </a:cubicBezTo>
                          <a:cubicBezTo>
                            <a:pt x="147311" y="22346"/>
                            <a:pt x="134947" y="19873"/>
                            <a:pt x="123408" y="20515"/>
                          </a:cubicBezTo>
                          <a:cubicBezTo>
                            <a:pt x="103809" y="21614"/>
                            <a:pt x="85035" y="30772"/>
                            <a:pt x="65390" y="28711"/>
                          </a:cubicBezTo>
                          <a:cubicBezTo>
                            <a:pt x="41670" y="26193"/>
                            <a:pt x="22575" y="7968"/>
                            <a:pt x="0" y="0"/>
                          </a:cubicBezTo>
                          <a:cubicBezTo>
                            <a:pt x="14974" y="26651"/>
                            <a:pt x="19828" y="54995"/>
                            <a:pt x="25414" y="83936"/>
                          </a:cubicBezTo>
                          <a:cubicBezTo>
                            <a:pt x="31046" y="77342"/>
                            <a:pt x="39381" y="70107"/>
                            <a:pt x="48859" y="67268"/>
                          </a:cubicBezTo>
                          <a:close/>
                        </a:path>
                      </a:pathLst>
                    </a:custGeom>
                    <a:solidFill>
                      <a:srgbClr val="4B7955"/>
                    </a:solidFill>
                    <a:ln w="4577" cap="flat">
                      <a:noFill/>
                      <a:prstDash val="solid"/>
                      <a:miter/>
                    </a:ln>
                  </p:spPr>
                  <p:txBody>
                    <a:bodyPr rtlCol="0" anchor="ctr"/>
                    <a:lstStyle/>
                    <a:p>
                      <a:endParaRPr lang="th-TH"/>
                    </a:p>
                  </p:txBody>
                </p:sp>
                <p:sp>
                  <p:nvSpPr>
                    <p:cNvPr id="6676" name="Freeform: Shape 6675">
                      <a:extLst>
                        <a:ext uri="{FF2B5EF4-FFF2-40B4-BE49-F238E27FC236}">
                          <a16:creationId xmlns:a16="http://schemas.microsoft.com/office/drawing/2014/main" id="{030A7992-8D91-4B3C-877E-0375116659C1}"/>
                        </a:ext>
                      </a:extLst>
                    </p:cNvPr>
                    <p:cNvSpPr/>
                    <p:nvPr/>
                  </p:nvSpPr>
                  <p:spPr>
                    <a:xfrm>
                      <a:off x="8314141" y="-383687"/>
                      <a:ext cx="176211" cy="78486"/>
                    </a:xfrm>
                    <a:custGeom>
                      <a:avLst/>
                      <a:gdLst>
                        <a:gd name="connsiteX0" fmla="*/ 0 w 176211"/>
                        <a:gd name="connsiteY0" fmla="*/ 0 h 78486"/>
                        <a:gd name="connsiteX1" fmla="*/ 48035 w 176211"/>
                        <a:gd name="connsiteY1" fmla="*/ 36450 h 78486"/>
                        <a:gd name="connsiteX2" fmla="*/ 109304 w 176211"/>
                        <a:gd name="connsiteY2" fmla="*/ 39518 h 78486"/>
                        <a:gd name="connsiteX3" fmla="*/ 142823 w 176211"/>
                        <a:gd name="connsiteY3" fmla="*/ 36038 h 78486"/>
                        <a:gd name="connsiteX4" fmla="*/ 158622 w 176211"/>
                        <a:gd name="connsiteY4" fmla="*/ 36221 h 78486"/>
                        <a:gd name="connsiteX5" fmla="*/ 176114 w 176211"/>
                        <a:gd name="connsiteY5" fmla="*/ 56232 h 78486"/>
                        <a:gd name="connsiteX6" fmla="*/ 162834 w 176211"/>
                        <a:gd name="connsiteY6" fmla="*/ 78486 h 78486"/>
                        <a:gd name="connsiteX7" fmla="*/ 158164 w 176211"/>
                        <a:gd name="connsiteY7" fmla="*/ 49638 h 78486"/>
                        <a:gd name="connsiteX8" fmla="*/ 129132 w 176211"/>
                        <a:gd name="connsiteY8" fmla="*/ 42220 h 78486"/>
                        <a:gd name="connsiteX9" fmla="*/ 107610 w 176211"/>
                        <a:gd name="connsiteY9" fmla="*/ 54629 h 78486"/>
                        <a:gd name="connsiteX10" fmla="*/ 35672 w 176211"/>
                        <a:gd name="connsiteY10" fmla="*/ 70015 h 78486"/>
                        <a:gd name="connsiteX11" fmla="*/ 0 w 176211"/>
                        <a:gd name="connsiteY11" fmla="*/ 0 h 7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211" h="78486">
                          <a:moveTo>
                            <a:pt x="0" y="0"/>
                          </a:moveTo>
                          <a:cubicBezTo>
                            <a:pt x="14150" y="14470"/>
                            <a:pt x="29032" y="29444"/>
                            <a:pt x="48035" y="36450"/>
                          </a:cubicBezTo>
                          <a:cubicBezTo>
                            <a:pt x="67496" y="43639"/>
                            <a:pt x="88835" y="41624"/>
                            <a:pt x="109304" y="39518"/>
                          </a:cubicBezTo>
                          <a:cubicBezTo>
                            <a:pt x="120477" y="38373"/>
                            <a:pt x="131650" y="37183"/>
                            <a:pt x="142823" y="36038"/>
                          </a:cubicBezTo>
                          <a:cubicBezTo>
                            <a:pt x="148090" y="35488"/>
                            <a:pt x="153447" y="34939"/>
                            <a:pt x="158622" y="36221"/>
                          </a:cubicBezTo>
                          <a:cubicBezTo>
                            <a:pt x="167780" y="38511"/>
                            <a:pt x="175198" y="46936"/>
                            <a:pt x="176114" y="56232"/>
                          </a:cubicBezTo>
                          <a:cubicBezTo>
                            <a:pt x="177030" y="65527"/>
                            <a:pt x="171443" y="74915"/>
                            <a:pt x="162834" y="78486"/>
                          </a:cubicBezTo>
                          <a:cubicBezTo>
                            <a:pt x="167597" y="69374"/>
                            <a:pt x="165444" y="57239"/>
                            <a:pt x="158164" y="49638"/>
                          </a:cubicBezTo>
                          <a:cubicBezTo>
                            <a:pt x="150883" y="42037"/>
                            <a:pt x="139068" y="39197"/>
                            <a:pt x="129132" y="42220"/>
                          </a:cubicBezTo>
                          <a:cubicBezTo>
                            <a:pt x="121118" y="44647"/>
                            <a:pt x="114707" y="50279"/>
                            <a:pt x="107610" y="54629"/>
                          </a:cubicBezTo>
                          <a:cubicBezTo>
                            <a:pt x="85035" y="68504"/>
                            <a:pt x="59346" y="61269"/>
                            <a:pt x="35672" y="70015"/>
                          </a:cubicBezTo>
                          <a:cubicBezTo>
                            <a:pt x="25735" y="52019"/>
                            <a:pt x="2427" y="20377"/>
                            <a:pt x="0" y="0"/>
                          </a:cubicBezTo>
                          <a:close/>
                        </a:path>
                      </a:pathLst>
                    </a:custGeom>
                    <a:solidFill>
                      <a:srgbClr val="2B553C"/>
                    </a:solidFill>
                    <a:ln w="4577" cap="flat">
                      <a:noFill/>
                      <a:prstDash val="solid"/>
                      <a:miter/>
                    </a:ln>
                  </p:spPr>
                  <p:txBody>
                    <a:bodyPr rtlCol="0" anchor="ctr"/>
                    <a:lstStyle/>
                    <a:p>
                      <a:endParaRPr lang="th-TH"/>
                    </a:p>
                  </p:txBody>
                </p:sp>
                <p:sp>
                  <p:nvSpPr>
                    <p:cNvPr id="6677" name="Freeform: Shape 6676">
                      <a:extLst>
                        <a:ext uri="{FF2B5EF4-FFF2-40B4-BE49-F238E27FC236}">
                          <a16:creationId xmlns:a16="http://schemas.microsoft.com/office/drawing/2014/main" id="{A5432FBC-771F-4ACB-9844-CFC3F7271B14}"/>
                        </a:ext>
                      </a:extLst>
                    </p:cNvPr>
                    <p:cNvSpPr/>
                    <p:nvPr/>
                  </p:nvSpPr>
                  <p:spPr>
                    <a:xfrm>
                      <a:off x="8468077" y="-336980"/>
                      <a:ext cx="118228" cy="66534"/>
                    </a:xfrm>
                    <a:custGeom>
                      <a:avLst/>
                      <a:gdLst>
                        <a:gd name="connsiteX0" fmla="*/ 12791 w 118228"/>
                        <a:gd name="connsiteY0" fmla="*/ 19873 h 66534"/>
                        <a:gd name="connsiteX1" fmla="*/ 88209 w 118228"/>
                        <a:gd name="connsiteY1" fmla="*/ 43227 h 66534"/>
                        <a:gd name="connsiteX2" fmla="*/ 114128 w 118228"/>
                        <a:gd name="connsiteY2" fmla="*/ 66535 h 66534"/>
                        <a:gd name="connsiteX3" fmla="*/ 110922 w 118228"/>
                        <a:gd name="connsiteY3" fmla="*/ 33016 h 66534"/>
                        <a:gd name="connsiteX4" fmla="*/ 80242 w 118228"/>
                        <a:gd name="connsiteY4" fmla="*/ 13692 h 66534"/>
                        <a:gd name="connsiteX5" fmla="*/ 1023 w 118228"/>
                        <a:gd name="connsiteY5" fmla="*/ 0 h 66534"/>
                        <a:gd name="connsiteX6" fmla="*/ 11692 w 118228"/>
                        <a:gd name="connsiteY6" fmla="*/ 19553 h 6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28" h="66534">
                          <a:moveTo>
                            <a:pt x="12791" y="19873"/>
                          </a:moveTo>
                          <a:cubicBezTo>
                            <a:pt x="39030" y="22621"/>
                            <a:pt x="64856" y="30589"/>
                            <a:pt x="88209" y="43227"/>
                          </a:cubicBezTo>
                          <a:cubicBezTo>
                            <a:pt x="98604" y="48859"/>
                            <a:pt x="109045" y="55957"/>
                            <a:pt x="114128" y="66535"/>
                          </a:cubicBezTo>
                          <a:cubicBezTo>
                            <a:pt x="121134" y="56873"/>
                            <a:pt x="118569" y="42540"/>
                            <a:pt x="110922" y="33016"/>
                          </a:cubicBezTo>
                          <a:cubicBezTo>
                            <a:pt x="103321" y="23445"/>
                            <a:pt x="91781" y="17813"/>
                            <a:pt x="80242" y="13692"/>
                          </a:cubicBezTo>
                          <a:cubicBezTo>
                            <a:pt x="54873" y="4579"/>
                            <a:pt x="27811" y="1282"/>
                            <a:pt x="1023" y="0"/>
                          </a:cubicBezTo>
                          <a:cubicBezTo>
                            <a:pt x="-2412" y="7647"/>
                            <a:pt x="3221" y="17996"/>
                            <a:pt x="11692" y="19553"/>
                          </a:cubicBezTo>
                        </a:path>
                      </a:pathLst>
                    </a:custGeom>
                    <a:solidFill>
                      <a:srgbClr val="3E6E53"/>
                    </a:solidFill>
                    <a:ln w="4577" cap="flat">
                      <a:noFill/>
                      <a:prstDash val="solid"/>
                      <a:miter/>
                    </a:ln>
                  </p:spPr>
                  <p:txBody>
                    <a:bodyPr rtlCol="0" anchor="ctr"/>
                    <a:lstStyle/>
                    <a:p>
                      <a:endParaRPr lang="th-TH"/>
                    </a:p>
                  </p:txBody>
                </p:sp>
                <p:sp>
                  <p:nvSpPr>
                    <p:cNvPr id="6678" name="Freeform: Shape 6677">
                      <a:extLst>
                        <a:ext uri="{FF2B5EF4-FFF2-40B4-BE49-F238E27FC236}">
                          <a16:creationId xmlns:a16="http://schemas.microsoft.com/office/drawing/2014/main" id="{0653B896-B179-417F-9024-079DA68E55A9}"/>
                        </a:ext>
                      </a:extLst>
                    </p:cNvPr>
                    <p:cNvSpPr/>
                    <p:nvPr/>
                  </p:nvSpPr>
                  <p:spPr>
                    <a:xfrm>
                      <a:off x="8473495" y="-336797"/>
                      <a:ext cx="112700" cy="83111"/>
                    </a:xfrm>
                    <a:custGeom>
                      <a:avLst/>
                      <a:gdLst>
                        <a:gd name="connsiteX0" fmla="*/ 93781 w 112700"/>
                        <a:gd name="connsiteY0" fmla="*/ 73953 h 83111"/>
                        <a:gd name="connsiteX1" fmla="*/ 95338 w 112700"/>
                        <a:gd name="connsiteY1" fmla="*/ 41945 h 83111"/>
                        <a:gd name="connsiteX2" fmla="*/ 68138 w 112700"/>
                        <a:gd name="connsiteY2" fmla="*/ 20515 h 83111"/>
                        <a:gd name="connsiteX3" fmla="*/ 45288 w 112700"/>
                        <a:gd name="connsiteY3" fmla="*/ 12593 h 83111"/>
                        <a:gd name="connsiteX4" fmla="*/ 0 w 112700"/>
                        <a:gd name="connsiteY4" fmla="*/ 0 h 83111"/>
                        <a:gd name="connsiteX5" fmla="*/ 101565 w 112700"/>
                        <a:gd name="connsiteY5" fmla="*/ 33702 h 83111"/>
                        <a:gd name="connsiteX6" fmla="*/ 111914 w 112700"/>
                        <a:gd name="connsiteY6" fmla="*/ 44097 h 83111"/>
                        <a:gd name="connsiteX7" fmla="*/ 109716 w 112700"/>
                        <a:gd name="connsiteY7" fmla="*/ 60261 h 83111"/>
                        <a:gd name="connsiteX8" fmla="*/ 89431 w 112700"/>
                        <a:gd name="connsiteY8" fmla="*/ 83111 h 8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700" h="83111">
                          <a:moveTo>
                            <a:pt x="93781" y="73953"/>
                          </a:moveTo>
                          <a:cubicBezTo>
                            <a:pt x="101794" y="65802"/>
                            <a:pt x="101382" y="51927"/>
                            <a:pt x="95338" y="41945"/>
                          </a:cubicBezTo>
                          <a:cubicBezTo>
                            <a:pt x="89293" y="31962"/>
                            <a:pt x="78853" y="25368"/>
                            <a:pt x="68138" y="20515"/>
                          </a:cubicBezTo>
                          <a:cubicBezTo>
                            <a:pt x="60765" y="17172"/>
                            <a:pt x="53118" y="14516"/>
                            <a:pt x="45288" y="12593"/>
                          </a:cubicBezTo>
                          <a:cubicBezTo>
                            <a:pt x="30039" y="8792"/>
                            <a:pt x="13783" y="7601"/>
                            <a:pt x="0" y="0"/>
                          </a:cubicBezTo>
                          <a:cubicBezTo>
                            <a:pt x="35763" y="2839"/>
                            <a:pt x="70977" y="14516"/>
                            <a:pt x="101565" y="33702"/>
                          </a:cubicBezTo>
                          <a:cubicBezTo>
                            <a:pt x="105778" y="36358"/>
                            <a:pt x="110220" y="39472"/>
                            <a:pt x="111914" y="44097"/>
                          </a:cubicBezTo>
                          <a:cubicBezTo>
                            <a:pt x="113883" y="49409"/>
                            <a:pt x="111777" y="55133"/>
                            <a:pt x="109716" y="60261"/>
                          </a:cubicBezTo>
                          <a:cubicBezTo>
                            <a:pt x="105732" y="70152"/>
                            <a:pt x="100146" y="81417"/>
                            <a:pt x="89431" y="83111"/>
                          </a:cubicBezTo>
                        </a:path>
                      </a:pathLst>
                    </a:custGeom>
                    <a:solidFill>
                      <a:srgbClr val="2B553C"/>
                    </a:solidFill>
                    <a:ln w="4577" cap="flat">
                      <a:noFill/>
                      <a:prstDash val="solid"/>
                      <a:miter/>
                    </a:ln>
                  </p:spPr>
                  <p:txBody>
                    <a:bodyPr rtlCol="0" anchor="ctr"/>
                    <a:lstStyle/>
                    <a:p>
                      <a:endParaRPr lang="th-TH"/>
                    </a:p>
                  </p:txBody>
                </p:sp>
                <p:sp>
                  <p:nvSpPr>
                    <p:cNvPr id="6679" name="Freeform: Shape 6678">
                      <a:extLst>
                        <a:ext uri="{FF2B5EF4-FFF2-40B4-BE49-F238E27FC236}">
                          <a16:creationId xmlns:a16="http://schemas.microsoft.com/office/drawing/2014/main" id="{A5CFA3ED-4050-41D2-8BEE-D18FDB0FCB1A}"/>
                        </a:ext>
                      </a:extLst>
                    </p:cNvPr>
                    <p:cNvSpPr/>
                    <p:nvPr/>
                  </p:nvSpPr>
                  <p:spPr>
                    <a:xfrm>
                      <a:off x="8564987" y="-329012"/>
                      <a:ext cx="43093" cy="76801"/>
                    </a:xfrm>
                    <a:custGeom>
                      <a:avLst/>
                      <a:gdLst>
                        <a:gd name="connsiteX0" fmla="*/ 0 w 43093"/>
                        <a:gd name="connsiteY0" fmla="*/ 63879 h 76801"/>
                        <a:gd name="connsiteX1" fmla="*/ 18545 w 43093"/>
                        <a:gd name="connsiteY1" fmla="*/ 35214 h 76801"/>
                        <a:gd name="connsiteX2" fmla="*/ 7235 w 43093"/>
                        <a:gd name="connsiteY2" fmla="*/ 0 h 76801"/>
                        <a:gd name="connsiteX3" fmla="*/ 28665 w 43093"/>
                        <a:gd name="connsiteY3" fmla="*/ 8838 h 76801"/>
                        <a:gd name="connsiteX4" fmla="*/ 41945 w 43093"/>
                        <a:gd name="connsiteY4" fmla="*/ 49272 h 76801"/>
                        <a:gd name="connsiteX5" fmla="*/ 30497 w 43093"/>
                        <a:gd name="connsiteY5" fmla="*/ 73999 h 76801"/>
                        <a:gd name="connsiteX6" fmla="*/ 7968 w 43093"/>
                        <a:gd name="connsiteY6" fmla="*/ 67222 h 7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93" h="76801">
                          <a:moveTo>
                            <a:pt x="0" y="63879"/>
                          </a:moveTo>
                          <a:cubicBezTo>
                            <a:pt x="11997" y="60765"/>
                            <a:pt x="18774" y="47577"/>
                            <a:pt x="18545" y="35214"/>
                          </a:cubicBezTo>
                          <a:cubicBezTo>
                            <a:pt x="18317" y="22850"/>
                            <a:pt x="12730" y="11219"/>
                            <a:pt x="7235" y="0"/>
                          </a:cubicBezTo>
                          <a:cubicBezTo>
                            <a:pt x="9524" y="7739"/>
                            <a:pt x="20881" y="6319"/>
                            <a:pt x="28665" y="8838"/>
                          </a:cubicBezTo>
                          <a:cubicBezTo>
                            <a:pt x="43593" y="13737"/>
                            <a:pt x="44601" y="34115"/>
                            <a:pt x="41945" y="49272"/>
                          </a:cubicBezTo>
                          <a:cubicBezTo>
                            <a:pt x="40342" y="58476"/>
                            <a:pt x="38007" y="68412"/>
                            <a:pt x="30497" y="73999"/>
                          </a:cubicBezTo>
                          <a:cubicBezTo>
                            <a:pt x="23033" y="79585"/>
                            <a:pt x="9067" y="76563"/>
                            <a:pt x="7968" y="67222"/>
                          </a:cubicBezTo>
                        </a:path>
                      </a:pathLst>
                    </a:custGeom>
                    <a:solidFill>
                      <a:srgbClr val="4B7955"/>
                    </a:solidFill>
                    <a:ln w="4577" cap="flat">
                      <a:noFill/>
                      <a:prstDash val="solid"/>
                      <a:miter/>
                    </a:ln>
                  </p:spPr>
                  <p:txBody>
                    <a:bodyPr rtlCol="0" anchor="ctr"/>
                    <a:lstStyle/>
                    <a:p>
                      <a:endParaRPr lang="th-TH"/>
                    </a:p>
                  </p:txBody>
                </p:sp>
                <p:sp>
                  <p:nvSpPr>
                    <p:cNvPr id="6680" name="Freeform: Shape 6679">
                      <a:extLst>
                        <a:ext uri="{FF2B5EF4-FFF2-40B4-BE49-F238E27FC236}">
                          <a16:creationId xmlns:a16="http://schemas.microsoft.com/office/drawing/2014/main" id="{9A779DCF-BC61-4047-8151-0B000C3F26ED}"/>
                        </a:ext>
                      </a:extLst>
                    </p:cNvPr>
                    <p:cNvSpPr/>
                    <p:nvPr/>
                  </p:nvSpPr>
                  <p:spPr>
                    <a:xfrm>
                      <a:off x="8567688" y="-325487"/>
                      <a:ext cx="40570" cy="76655"/>
                    </a:xfrm>
                    <a:custGeom>
                      <a:avLst/>
                      <a:gdLst>
                        <a:gd name="connsiteX0" fmla="*/ 4533 w 40570"/>
                        <a:gd name="connsiteY0" fmla="*/ 67314 h 76655"/>
                        <a:gd name="connsiteX1" fmla="*/ 31001 w 40570"/>
                        <a:gd name="connsiteY1" fmla="*/ 47212 h 76655"/>
                        <a:gd name="connsiteX2" fmla="*/ 18637 w 40570"/>
                        <a:gd name="connsiteY2" fmla="*/ 15845 h 76655"/>
                        <a:gd name="connsiteX3" fmla="*/ 0 w 40570"/>
                        <a:gd name="connsiteY3" fmla="*/ 1466 h 76655"/>
                        <a:gd name="connsiteX4" fmla="*/ 36954 w 40570"/>
                        <a:gd name="connsiteY4" fmla="*/ 18226 h 76655"/>
                        <a:gd name="connsiteX5" fmla="*/ 32695 w 40570"/>
                        <a:gd name="connsiteY5" fmla="*/ 59804 h 76655"/>
                        <a:gd name="connsiteX6" fmla="*/ 9204 w 40570"/>
                        <a:gd name="connsiteY6" fmla="*/ 76656 h 76655"/>
                        <a:gd name="connsiteX7" fmla="*/ 7602 w 40570"/>
                        <a:gd name="connsiteY7" fmla="*/ 66124 h 7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70" h="76655">
                          <a:moveTo>
                            <a:pt x="4533" y="67314"/>
                          </a:moveTo>
                          <a:cubicBezTo>
                            <a:pt x="16576" y="67223"/>
                            <a:pt x="27887" y="58660"/>
                            <a:pt x="31001" y="47212"/>
                          </a:cubicBezTo>
                          <a:cubicBezTo>
                            <a:pt x="34115" y="35764"/>
                            <a:pt x="28894" y="22393"/>
                            <a:pt x="18637" y="15845"/>
                          </a:cubicBezTo>
                          <a:cubicBezTo>
                            <a:pt x="11860" y="11494"/>
                            <a:pt x="2518" y="9068"/>
                            <a:pt x="0" y="1466"/>
                          </a:cubicBezTo>
                          <a:cubicBezTo>
                            <a:pt x="13737" y="-3571"/>
                            <a:pt x="30497" y="4946"/>
                            <a:pt x="36954" y="18226"/>
                          </a:cubicBezTo>
                          <a:cubicBezTo>
                            <a:pt x="43410" y="31505"/>
                            <a:pt x="40754" y="47715"/>
                            <a:pt x="32695" y="59804"/>
                          </a:cubicBezTo>
                          <a:cubicBezTo>
                            <a:pt x="27246" y="68001"/>
                            <a:pt x="19004" y="74824"/>
                            <a:pt x="9204" y="76656"/>
                          </a:cubicBezTo>
                          <a:cubicBezTo>
                            <a:pt x="8655" y="73130"/>
                            <a:pt x="8105" y="69650"/>
                            <a:pt x="7602" y="66124"/>
                          </a:cubicBezTo>
                        </a:path>
                      </a:pathLst>
                    </a:custGeom>
                    <a:solidFill>
                      <a:srgbClr val="2B553C"/>
                    </a:solidFill>
                    <a:ln w="4577" cap="flat">
                      <a:noFill/>
                      <a:prstDash val="solid"/>
                      <a:miter/>
                    </a:ln>
                  </p:spPr>
                  <p:txBody>
                    <a:bodyPr rtlCol="0" anchor="ctr"/>
                    <a:lstStyle/>
                    <a:p>
                      <a:endParaRPr lang="th-TH"/>
                    </a:p>
                  </p:txBody>
                </p:sp>
                <p:sp>
                  <p:nvSpPr>
                    <p:cNvPr id="6681" name="Freeform: Shape 6680">
                      <a:extLst>
                        <a:ext uri="{FF2B5EF4-FFF2-40B4-BE49-F238E27FC236}">
                          <a16:creationId xmlns:a16="http://schemas.microsoft.com/office/drawing/2014/main" id="{8708A29F-B606-4074-8FDE-0F6FBEE580B3}"/>
                        </a:ext>
                      </a:extLst>
                    </p:cNvPr>
                    <p:cNvSpPr/>
                    <p:nvPr/>
                  </p:nvSpPr>
                  <p:spPr>
                    <a:xfrm>
                      <a:off x="8601851" y="-298286"/>
                      <a:ext cx="274670" cy="161094"/>
                    </a:xfrm>
                    <a:custGeom>
                      <a:avLst/>
                      <a:gdLst>
                        <a:gd name="connsiteX0" fmla="*/ 271266 w 274670"/>
                        <a:gd name="connsiteY0" fmla="*/ 161094 h 161094"/>
                        <a:gd name="connsiteX1" fmla="*/ 270625 w 274670"/>
                        <a:gd name="connsiteY1" fmla="*/ 140442 h 161094"/>
                        <a:gd name="connsiteX2" fmla="*/ 251988 w 274670"/>
                        <a:gd name="connsiteY2" fmla="*/ 127437 h 161094"/>
                        <a:gd name="connsiteX3" fmla="*/ 205006 w 274670"/>
                        <a:gd name="connsiteY3" fmla="*/ 104313 h 161094"/>
                        <a:gd name="connsiteX4" fmla="*/ 129679 w 274670"/>
                        <a:gd name="connsiteY4" fmla="*/ 68687 h 161094"/>
                        <a:gd name="connsiteX5" fmla="*/ 53574 w 274670"/>
                        <a:gd name="connsiteY5" fmla="*/ 39701 h 161094"/>
                        <a:gd name="connsiteX6" fmla="*/ 4211 w 274670"/>
                        <a:gd name="connsiteY6" fmla="*/ 0 h 161094"/>
                        <a:gd name="connsiteX7" fmla="*/ 36539 w 274670"/>
                        <a:gd name="connsiteY7" fmla="*/ 51332 h 161094"/>
                        <a:gd name="connsiteX8" fmla="*/ 116033 w 274670"/>
                        <a:gd name="connsiteY8" fmla="*/ 86500 h 161094"/>
                        <a:gd name="connsiteX9" fmla="*/ 271266 w 274670"/>
                        <a:gd name="connsiteY9" fmla="*/ 161094 h 16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670" h="161094">
                          <a:moveTo>
                            <a:pt x="271266" y="161094"/>
                          </a:moveTo>
                          <a:cubicBezTo>
                            <a:pt x="276487" y="155782"/>
                            <a:pt x="275250" y="146487"/>
                            <a:pt x="270625" y="140442"/>
                          </a:cubicBezTo>
                          <a:cubicBezTo>
                            <a:pt x="266000" y="134398"/>
                            <a:pt x="258857" y="130780"/>
                            <a:pt x="251988" y="127437"/>
                          </a:cubicBezTo>
                          <a:cubicBezTo>
                            <a:pt x="236327" y="119745"/>
                            <a:pt x="220667" y="112006"/>
                            <a:pt x="205006" y="104313"/>
                          </a:cubicBezTo>
                          <a:cubicBezTo>
                            <a:pt x="180096" y="92041"/>
                            <a:pt x="155139" y="79769"/>
                            <a:pt x="129679" y="68687"/>
                          </a:cubicBezTo>
                          <a:cubicBezTo>
                            <a:pt x="104769" y="57835"/>
                            <a:pt x="79355" y="48173"/>
                            <a:pt x="53574" y="39701"/>
                          </a:cubicBezTo>
                          <a:cubicBezTo>
                            <a:pt x="29900" y="31917"/>
                            <a:pt x="14239" y="20927"/>
                            <a:pt x="4211" y="0"/>
                          </a:cubicBezTo>
                          <a:cubicBezTo>
                            <a:pt x="-7741" y="34847"/>
                            <a:pt x="6592" y="37274"/>
                            <a:pt x="36539" y="51332"/>
                          </a:cubicBezTo>
                          <a:cubicBezTo>
                            <a:pt x="63007" y="63696"/>
                            <a:pt x="88696" y="76060"/>
                            <a:pt x="116033" y="86500"/>
                          </a:cubicBezTo>
                          <a:cubicBezTo>
                            <a:pt x="169655" y="107015"/>
                            <a:pt x="225612" y="124827"/>
                            <a:pt x="271266" y="161094"/>
                          </a:cubicBezTo>
                          <a:close/>
                        </a:path>
                      </a:pathLst>
                    </a:custGeom>
                    <a:solidFill>
                      <a:srgbClr val="3E6E53"/>
                    </a:solidFill>
                    <a:ln w="4577" cap="flat">
                      <a:noFill/>
                      <a:prstDash val="solid"/>
                      <a:miter/>
                    </a:ln>
                  </p:spPr>
                  <p:txBody>
                    <a:bodyPr rtlCol="0" anchor="ctr"/>
                    <a:lstStyle/>
                    <a:p>
                      <a:endParaRPr lang="th-TH"/>
                    </a:p>
                  </p:txBody>
                </p:sp>
                <p:sp>
                  <p:nvSpPr>
                    <p:cNvPr id="6682" name="Freeform: Shape 6681">
                      <a:extLst>
                        <a:ext uri="{FF2B5EF4-FFF2-40B4-BE49-F238E27FC236}">
                          <a16:creationId xmlns:a16="http://schemas.microsoft.com/office/drawing/2014/main" id="{B665645A-AE53-4075-8858-D473C471C9AD}"/>
                        </a:ext>
                      </a:extLst>
                    </p:cNvPr>
                    <p:cNvSpPr/>
                    <p:nvPr/>
                  </p:nvSpPr>
                  <p:spPr>
                    <a:xfrm>
                      <a:off x="8593011" y="-306116"/>
                      <a:ext cx="288668" cy="152380"/>
                    </a:xfrm>
                    <a:custGeom>
                      <a:avLst/>
                      <a:gdLst>
                        <a:gd name="connsiteX0" fmla="*/ 28070 w 288668"/>
                        <a:gd name="connsiteY0" fmla="*/ 44830 h 152380"/>
                        <a:gd name="connsiteX1" fmla="*/ 4350 w 288668"/>
                        <a:gd name="connsiteY1" fmla="*/ 16897 h 152380"/>
                        <a:gd name="connsiteX2" fmla="*/ 0 w 288668"/>
                        <a:gd name="connsiteY2" fmla="*/ 0 h 152380"/>
                        <a:gd name="connsiteX3" fmla="*/ 126476 w 288668"/>
                        <a:gd name="connsiteY3" fmla="*/ 73541 h 152380"/>
                        <a:gd name="connsiteX4" fmla="*/ 288669 w 288668"/>
                        <a:gd name="connsiteY4" fmla="*/ 150562 h 152380"/>
                        <a:gd name="connsiteX5" fmla="*/ 172313 w 288668"/>
                        <a:gd name="connsiteY5" fmla="*/ 103305 h 152380"/>
                        <a:gd name="connsiteX6" fmla="*/ 28070 w 288668"/>
                        <a:gd name="connsiteY6" fmla="*/ 44830 h 15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668" h="152380">
                          <a:moveTo>
                            <a:pt x="28070" y="44830"/>
                          </a:moveTo>
                          <a:cubicBezTo>
                            <a:pt x="16851" y="38556"/>
                            <a:pt x="4762" y="29490"/>
                            <a:pt x="4350" y="16897"/>
                          </a:cubicBezTo>
                          <a:cubicBezTo>
                            <a:pt x="4167" y="10715"/>
                            <a:pt x="5861" y="2381"/>
                            <a:pt x="0" y="0"/>
                          </a:cubicBezTo>
                          <a:cubicBezTo>
                            <a:pt x="33748" y="35809"/>
                            <a:pt x="80135" y="57010"/>
                            <a:pt x="126476" y="73541"/>
                          </a:cubicBezTo>
                          <a:cubicBezTo>
                            <a:pt x="165215" y="87370"/>
                            <a:pt x="256249" y="127941"/>
                            <a:pt x="288669" y="150562"/>
                          </a:cubicBezTo>
                          <a:cubicBezTo>
                            <a:pt x="263804" y="162331"/>
                            <a:pt x="198689" y="113517"/>
                            <a:pt x="172313" y="103305"/>
                          </a:cubicBezTo>
                          <a:cubicBezTo>
                            <a:pt x="123957" y="84577"/>
                            <a:pt x="73587" y="70381"/>
                            <a:pt x="28070" y="44830"/>
                          </a:cubicBezTo>
                          <a:close/>
                        </a:path>
                      </a:pathLst>
                    </a:custGeom>
                    <a:solidFill>
                      <a:srgbClr val="2B553C"/>
                    </a:solidFill>
                    <a:ln w="4577" cap="flat">
                      <a:noFill/>
                      <a:prstDash val="solid"/>
                      <a:miter/>
                    </a:ln>
                  </p:spPr>
                  <p:txBody>
                    <a:bodyPr rtlCol="0" anchor="ctr"/>
                    <a:lstStyle/>
                    <a:p>
                      <a:endParaRPr lang="th-TH"/>
                    </a:p>
                  </p:txBody>
                </p:sp>
                <p:sp>
                  <p:nvSpPr>
                    <p:cNvPr id="6683" name="Freeform: Shape 6682">
                      <a:extLst>
                        <a:ext uri="{FF2B5EF4-FFF2-40B4-BE49-F238E27FC236}">
                          <a16:creationId xmlns:a16="http://schemas.microsoft.com/office/drawing/2014/main" id="{DF706BBD-9913-4D39-9445-B5CBB446B9B7}"/>
                        </a:ext>
                      </a:extLst>
                    </p:cNvPr>
                    <p:cNvSpPr/>
                    <p:nvPr/>
                  </p:nvSpPr>
                  <p:spPr>
                    <a:xfrm>
                      <a:off x="8311898" y="-371278"/>
                      <a:ext cx="44703" cy="133812"/>
                    </a:xfrm>
                    <a:custGeom>
                      <a:avLst/>
                      <a:gdLst>
                        <a:gd name="connsiteX0" fmla="*/ 28665 w 44703"/>
                        <a:gd name="connsiteY0" fmla="*/ 118966 h 133812"/>
                        <a:gd name="connsiteX1" fmla="*/ 42586 w 44703"/>
                        <a:gd name="connsiteY1" fmla="*/ 53484 h 133812"/>
                        <a:gd name="connsiteX2" fmla="*/ 0 w 44703"/>
                        <a:gd name="connsiteY2" fmla="*/ 0 h 133812"/>
                        <a:gd name="connsiteX3" fmla="*/ 21568 w 44703"/>
                        <a:gd name="connsiteY3" fmla="*/ 27383 h 133812"/>
                        <a:gd name="connsiteX4" fmla="*/ 28894 w 44703"/>
                        <a:gd name="connsiteY4" fmla="*/ 58567 h 133812"/>
                        <a:gd name="connsiteX5" fmla="*/ 22529 w 44703"/>
                        <a:gd name="connsiteY5" fmla="*/ 65482 h 133812"/>
                        <a:gd name="connsiteX6" fmla="*/ 24086 w 44703"/>
                        <a:gd name="connsiteY6" fmla="*/ 90759 h 133812"/>
                        <a:gd name="connsiteX7" fmla="*/ 7739 w 44703"/>
                        <a:gd name="connsiteY7" fmla="*/ 131421 h 133812"/>
                        <a:gd name="connsiteX8" fmla="*/ 21430 w 44703"/>
                        <a:gd name="connsiteY8" fmla="*/ 125239 h 133812"/>
                        <a:gd name="connsiteX9" fmla="*/ 33199 w 44703"/>
                        <a:gd name="connsiteY9" fmla="*/ 112738 h 13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03" h="133812">
                          <a:moveTo>
                            <a:pt x="28665" y="118966"/>
                          </a:moveTo>
                          <a:cubicBezTo>
                            <a:pt x="42815" y="100833"/>
                            <a:pt x="48035" y="76151"/>
                            <a:pt x="42586" y="53484"/>
                          </a:cubicBezTo>
                          <a:cubicBezTo>
                            <a:pt x="37137" y="30818"/>
                            <a:pt x="21064" y="10669"/>
                            <a:pt x="0" y="0"/>
                          </a:cubicBezTo>
                          <a:cubicBezTo>
                            <a:pt x="2885" y="11310"/>
                            <a:pt x="13371" y="18866"/>
                            <a:pt x="21568" y="27383"/>
                          </a:cubicBezTo>
                          <a:cubicBezTo>
                            <a:pt x="29719" y="35900"/>
                            <a:pt x="35946" y="49500"/>
                            <a:pt x="28894" y="58567"/>
                          </a:cubicBezTo>
                          <a:cubicBezTo>
                            <a:pt x="26971" y="61040"/>
                            <a:pt x="24269" y="62826"/>
                            <a:pt x="22529" y="65482"/>
                          </a:cubicBezTo>
                          <a:cubicBezTo>
                            <a:pt x="17767" y="72717"/>
                            <a:pt x="22255" y="82241"/>
                            <a:pt x="24086" y="90759"/>
                          </a:cubicBezTo>
                          <a:cubicBezTo>
                            <a:pt x="27337" y="106099"/>
                            <a:pt x="20652" y="122813"/>
                            <a:pt x="7739" y="131421"/>
                          </a:cubicBezTo>
                          <a:cubicBezTo>
                            <a:pt x="10669" y="137237"/>
                            <a:pt x="19507" y="131375"/>
                            <a:pt x="21430" y="125239"/>
                          </a:cubicBezTo>
                          <a:cubicBezTo>
                            <a:pt x="23354" y="119103"/>
                            <a:pt x="26925" y="110724"/>
                            <a:pt x="33199" y="112738"/>
                          </a:cubicBezTo>
                        </a:path>
                      </a:pathLst>
                    </a:custGeom>
                    <a:solidFill>
                      <a:srgbClr val="4B7955"/>
                    </a:solidFill>
                    <a:ln w="4577" cap="flat">
                      <a:noFill/>
                      <a:prstDash val="solid"/>
                      <a:miter/>
                    </a:ln>
                  </p:spPr>
                  <p:txBody>
                    <a:bodyPr rtlCol="0" anchor="ctr"/>
                    <a:lstStyle/>
                    <a:p>
                      <a:endParaRPr lang="th-TH"/>
                    </a:p>
                  </p:txBody>
                </p:sp>
                <p:sp>
                  <p:nvSpPr>
                    <p:cNvPr id="6684" name="Freeform: Shape 6683">
                      <a:extLst>
                        <a:ext uri="{FF2B5EF4-FFF2-40B4-BE49-F238E27FC236}">
                          <a16:creationId xmlns:a16="http://schemas.microsoft.com/office/drawing/2014/main" id="{205137F2-0957-4606-997C-E80C8346E003}"/>
                        </a:ext>
                      </a:extLst>
                    </p:cNvPr>
                    <p:cNvSpPr/>
                    <p:nvPr/>
                  </p:nvSpPr>
                  <p:spPr>
                    <a:xfrm>
                      <a:off x="8405724" y="-621390"/>
                      <a:ext cx="177310" cy="291692"/>
                    </a:xfrm>
                    <a:custGeom>
                      <a:avLst/>
                      <a:gdLst>
                        <a:gd name="connsiteX0" fmla="*/ 176938 w 177310"/>
                        <a:gd name="connsiteY0" fmla="*/ 238665 h 291692"/>
                        <a:gd name="connsiteX1" fmla="*/ 154180 w 177310"/>
                        <a:gd name="connsiteY1" fmla="*/ 123179 h 291692"/>
                        <a:gd name="connsiteX2" fmla="*/ 0 w 177310"/>
                        <a:gd name="connsiteY2" fmla="*/ 0 h 291692"/>
                        <a:gd name="connsiteX3" fmla="*/ 25460 w 177310"/>
                        <a:gd name="connsiteY3" fmla="*/ 115623 h 291692"/>
                        <a:gd name="connsiteX4" fmla="*/ 95338 w 177310"/>
                        <a:gd name="connsiteY4" fmla="*/ 250799 h 291692"/>
                        <a:gd name="connsiteX5" fmla="*/ 176938 w 177310"/>
                        <a:gd name="connsiteY5" fmla="*/ 238665 h 29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310" h="291692">
                          <a:moveTo>
                            <a:pt x="176938" y="238665"/>
                          </a:moveTo>
                          <a:cubicBezTo>
                            <a:pt x="174557" y="199376"/>
                            <a:pt x="171855" y="158850"/>
                            <a:pt x="154180" y="123179"/>
                          </a:cubicBezTo>
                          <a:cubicBezTo>
                            <a:pt x="124644" y="63467"/>
                            <a:pt x="60216" y="29673"/>
                            <a:pt x="0" y="0"/>
                          </a:cubicBezTo>
                          <a:cubicBezTo>
                            <a:pt x="19416" y="34985"/>
                            <a:pt x="18225" y="76609"/>
                            <a:pt x="25460" y="115623"/>
                          </a:cubicBezTo>
                          <a:cubicBezTo>
                            <a:pt x="34802" y="165856"/>
                            <a:pt x="59895" y="213205"/>
                            <a:pt x="95338" y="250799"/>
                          </a:cubicBezTo>
                          <a:cubicBezTo>
                            <a:pt x="137512" y="295400"/>
                            <a:pt x="181838" y="319029"/>
                            <a:pt x="176938" y="238665"/>
                          </a:cubicBezTo>
                          <a:close/>
                        </a:path>
                      </a:pathLst>
                    </a:custGeom>
                    <a:solidFill>
                      <a:srgbClr val="4B7955"/>
                    </a:solidFill>
                    <a:ln w="4577" cap="flat">
                      <a:noFill/>
                      <a:prstDash val="solid"/>
                      <a:miter/>
                    </a:ln>
                  </p:spPr>
                  <p:txBody>
                    <a:bodyPr rtlCol="0" anchor="ctr"/>
                    <a:lstStyle/>
                    <a:p>
                      <a:endParaRPr lang="th-TH"/>
                    </a:p>
                  </p:txBody>
                </p:sp>
                <p:sp>
                  <p:nvSpPr>
                    <p:cNvPr id="6685" name="Freeform: Shape 6684">
                      <a:extLst>
                        <a:ext uri="{FF2B5EF4-FFF2-40B4-BE49-F238E27FC236}">
                          <a16:creationId xmlns:a16="http://schemas.microsoft.com/office/drawing/2014/main" id="{44454C7B-29AB-4B17-9500-992CD934D6B6}"/>
                        </a:ext>
                      </a:extLst>
                    </p:cNvPr>
                    <p:cNvSpPr/>
                    <p:nvPr/>
                  </p:nvSpPr>
                  <p:spPr>
                    <a:xfrm>
                      <a:off x="8415478" y="-620658"/>
                      <a:ext cx="154500" cy="284044"/>
                    </a:xfrm>
                    <a:custGeom>
                      <a:avLst/>
                      <a:gdLst>
                        <a:gd name="connsiteX0" fmla="*/ 149600 w 154500"/>
                        <a:gd name="connsiteY0" fmla="*/ 225752 h 284044"/>
                        <a:gd name="connsiteX1" fmla="*/ 59437 w 154500"/>
                        <a:gd name="connsiteY1" fmla="*/ 76243 h 284044"/>
                        <a:gd name="connsiteX2" fmla="*/ 0 w 154500"/>
                        <a:gd name="connsiteY2" fmla="*/ 0 h 284044"/>
                        <a:gd name="connsiteX3" fmla="*/ 42586 w 154500"/>
                        <a:gd name="connsiteY3" fmla="*/ 55316 h 284044"/>
                        <a:gd name="connsiteX4" fmla="*/ 83020 w 154500"/>
                        <a:gd name="connsiteY4" fmla="*/ 140076 h 284044"/>
                        <a:gd name="connsiteX5" fmla="*/ 42952 w 154500"/>
                        <a:gd name="connsiteY5" fmla="*/ 137557 h 284044"/>
                        <a:gd name="connsiteX6" fmla="*/ 58567 w 154500"/>
                        <a:gd name="connsiteY6" fmla="*/ 159171 h 284044"/>
                        <a:gd name="connsiteX7" fmla="*/ 57743 w 154500"/>
                        <a:gd name="connsiteY7" fmla="*/ 167047 h 284044"/>
                        <a:gd name="connsiteX8" fmla="*/ 77983 w 154500"/>
                        <a:gd name="connsiteY8" fmla="*/ 176114 h 284044"/>
                        <a:gd name="connsiteX9" fmla="*/ 99550 w 154500"/>
                        <a:gd name="connsiteY9" fmla="*/ 183257 h 284044"/>
                        <a:gd name="connsiteX10" fmla="*/ 70748 w 154500"/>
                        <a:gd name="connsiteY10" fmla="*/ 206931 h 284044"/>
                        <a:gd name="connsiteX11" fmla="*/ 100787 w 154500"/>
                        <a:gd name="connsiteY11" fmla="*/ 230102 h 284044"/>
                        <a:gd name="connsiteX12" fmla="*/ 110586 w 154500"/>
                        <a:gd name="connsiteY12" fmla="*/ 244343 h 284044"/>
                        <a:gd name="connsiteX13" fmla="*/ 154500 w 154500"/>
                        <a:gd name="connsiteY13" fmla="*/ 284044 h 284044"/>
                        <a:gd name="connsiteX14" fmla="*/ 149600 w 154500"/>
                        <a:gd name="connsiteY14" fmla="*/ 225752 h 28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500" h="284044">
                          <a:moveTo>
                            <a:pt x="149600" y="225752"/>
                          </a:moveTo>
                          <a:cubicBezTo>
                            <a:pt x="143006" y="167505"/>
                            <a:pt x="99734" y="119973"/>
                            <a:pt x="59437" y="76243"/>
                          </a:cubicBezTo>
                          <a:cubicBezTo>
                            <a:pt x="37503" y="52477"/>
                            <a:pt x="15569" y="28208"/>
                            <a:pt x="0" y="0"/>
                          </a:cubicBezTo>
                          <a:cubicBezTo>
                            <a:pt x="18500" y="14653"/>
                            <a:pt x="33290" y="33840"/>
                            <a:pt x="42586" y="55316"/>
                          </a:cubicBezTo>
                          <a:cubicBezTo>
                            <a:pt x="55179" y="84348"/>
                            <a:pt x="59025" y="119058"/>
                            <a:pt x="83020" y="140076"/>
                          </a:cubicBezTo>
                          <a:cubicBezTo>
                            <a:pt x="69649" y="139252"/>
                            <a:pt x="56323" y="138427"/>
                            <a:pt x="42952" y="137557"/>
                          </a:cubicBezTo>
                          <a:cubicBezTo>
                            <a:pt x="52523" y="139618"/>
                            <a:pt x="59804" y="149646"/>
                            <a:pt x="58567" y="159171"/>
                          </a:cubicBezTo>
                          <a:cubicBezTo>
                            <a:pt x="58247" y="161781"/>
                            <a:pt x="57331" y="164391"/>
                            <a:pt x="57743" y="167047"/>
                          </a:cubicBezTo>
                          <a:cubicBezTo>
                            <a:pt x="58979" y="175015"/>
                            <a:pt x="69878" y="176846"/>
                            <a:pt x="77983" y="176114"/>
                          </a:cubicBezTo>
                          <a:cubicBezTo>
                            <a:pt x="86088" y="175427"/>
                            <a:pt x="96620" y="175702"/>
                            <a:pt x="99550" y="183257"/>
                          </a:cubicBezTo>
                          <a:cubicBezTo>
                            <a:pt x="93277" y="194247"/>
                            <a:pt x="82837" y="202810"/>
                            <a:pt x="70748" y="206931"/>
                          </a:cubicBezTo>
                          <a:cubicBezTo>
                            <a:pt x="77021" y="217967"/>
                            <a:pt x="91812" y="221035"/>
                            <a:pt x="100787" y="230102"/>
                          </a:cubicBezTo>
                          <a:cubicBezTo>
                            <a:pt x="104862" y="234223"/>
                            <a:pt x="107564" y="239397"/>
                            <a:pt x="110586" y="244343"/>
                          </a:cubicBezTo>
                          <a:cubicBezTo>
                            <a:pt x="120202" y="260324"/>
                            <a:pt x="135497" y="281892"/>
                            <a:pt x="154500" y="284044"/>
                          </a:cubicBezTo>
                          <a:cubicBezTo>
                            <a:pt x="152623" y="265041"/>
                            <a:pt x="151799" y="245121"/>
                            <a:pt x="149600" y="225752"/>
                          </a:cubicBezTo>
                          <a:close/>
                        </a:path>
                      </a:pathLst>
                    </a:custGeom>
                    <a:solidFill>
                      <a:srgbClr val="45524E">
                        <a:alpha val="38000"/>
                      </a:srgbClr>
                    </a:solidFill>
                    <a:ln w="4577" cap="flat">
                      <a:noFill/>
                      <a:prstDash val="solid"/>
                      <a:miter/>
                    </a:ln>
                  </p:spPr>
                  <p:txBody>
                    <a:bodyPr rtlCol="0" anchor="ctr"/>
                    <a:lstStyle/>
                    <a:p>
                      <a:endParaRPr lang="th-TH"/>
                    </a:p>
                  </p:txBody>
                </p:sp>
                <p:sp>
                  <p:nvSpPr>
                    <p:cNvPr id="6686" name="Freeform: Shape 6685">
                      <a:extLst>
                        <a:ext uri="{FF2B5EF4-FFF2-40B4-BE49-F238E27FC236}">
                          <a16:creationId xmlns:a16="http://schemas.microsoft.com/office/drawing/2014/main" id="{34875DBD-80F0-4A1F-98FC-660BD75F3565}"/>
                        </a:ext>
                      </a:extLst>
                    </p:cNvPr>
                    <p:cNvSpPr/>
                    <p:nvPr/>
                  </p:nvSpPr>
                  <p:spPr>
                    <a:xfrm>
                      <a:off x="8408060" y="-618872"/>
                      <a:ext cx="173412" cy="302843"/>
                    </a:xfrm>
                    <a:custGeom>
                      <a:avLst/>
                      <a:gdLst>
                        <a:gd name="connsiteX0" fmla="*/ 59987 w 173412"/>
                        <a:gd name="connsiteY0" fmla="*/ 50416 h 302843"/>
                        <a:gd name="connsiteX1" fmla="*/ 120981 w 173412"/>
                        <a:gd name="connsiteY1" fmla="*/ 122629 h 302843"/>
                        <a:gd name="connsiteX2" fmla="*/ 153218 w 173412"/>
                        <a:gd name="connsiteY2" fmla="*/ 183624 h 302843"/>
                        <a:gd name="connsiteX3" fmla="*/ 173412 w 173412"/>
                        <a:gd name="connsiteY3" fmla="*/ 302773 h 302843"/>
                        <a:gd name="connsiteX4" fmla="*/ 157110 w 173412"/>
                        <a:gd name="connsiteY4" fmla="*/ 283586 h 302843"/>
                        <a:gd name="connsiteX5" fmla="*/ 163658 w 173412"/>
                        <a:gd name="connsiteY5" fmla="*/ 256432 h 302843"/>
                        <a:gd name="connsiteX6" fmla="*/ 154408 w 173412"/>
                        <a:gd name="connsiteY6" fmla="*/ 206428 h 302843"/>
                        <a:gd name="connsiteX7" fmla="*/ 125331 w 173412"/>
                        <a:gd name="connsiteY7" fmla="*/ 150287 h 302843"/>
                        <a:gd name="connsiteX8" fmla="*/ 101382 w 173412"/>
                        <a:gd name="connsiteY8" fmla="*/ 123362 h 302843"/>
                        <a:gd name="connsiteX9" fmla="*/ 72854 w 173412"/>
                        <a:gd name="connsiteY9" fmla="*/ 68824 h 302843"/>
                        <a:gd name="connsiteX10" fmla="*/ 40754 w 173412"/>
                        <a:gd name="connsiteY10" fmla="*/ 46112 h 302843"/>
                        <a:gd name="connsiteX11" fmla="*/ 0 w 173412"/>
                        <a:gd name="connsiteY11" fmla="*/ 0 h 302843"/>
                        <a:gd name="connsiteX12" fmla="*/ 59987 w 173412"/>
                        <a:gd name="connsiteY12" fmla="*/ 50416 h 30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2" h="302843">
                          <a:moveTo>
                            <a:pt x="59987" y="50416"/>
                          </a:moveTo>
                          <a:cubicBezTo>
                            <a:pt x="85905" y="68824"/>
                            <a:pt x="103763" y="96070"/>
                            <a:pt x="120981" y="122629"/>
                          </a:cubicBezTo>
                          <a:cubicBezTo>
                            <a:pt x="133573" y="142045"/>
                            <a:pt x="146304" y="161735"/>
                            <a:pt x="153218" y="183624"/>
                          </a:cubicBezTo>
                          <a:cubicBezTo>
                            <a:pt x="165490" y="222272"/>
                            <a:pt x="158850" y="264857"/>
                            <a:pt x="173412" y="302773"/>
                          </a:cubicBezTo>
                          <a:cubicBezTo>
                            <a:pt x="164025" y="303826"/>
                            <a:pt x="156973" y="292973"/>
                            <a:pt x="157110" y="283586"/>
                          </a:cubicBezTo>
                          <a:cubicBezTo>
                            <a:pt x="157293" y="274199"/>
                            <a:pt x="161873" y="265590"/>
                            <a:pt x="163658" y="256432"/>
                          </a:cubicBezTo>
                          <a:cubicBezTo>
                            <a:pt x="166910" y="239718"/>
                            <a:pt x="160591" y="222546"/>
                            <a:pt x="154408" y="206428"/>
                          </a:cubicBezTo>
                          <a:cubicBezTo>
                            <a:pt x="146853" y="186692"/>
                            <a:pt x="139023" y="166543"/>
                            <a:pt x="125331" y="150287"/>
                          </a:cubicBezTo>
                          <a:cubicBezTo>
                            <a:pt x="117592" y="141083"/>
                            <a:pt x="108113" y="133299"/>
                            <a:pt x="101382" y="123362"/>
                          </a:cubicBezTo>
                          <a:cubicBezTo>
                            <a:pt x="89843" y="106190"/>
                            <a:pt x="87278" y="83707"/>
                            <a:pt x="72854" y="68824"/>
                          </a:cubicBezTo>
                          <a:cubicBezTo>
                            <a:pt x="63742" y="59391"/>
                            <a:pt x="51012" y="54309"/>
                            <a:pt x="40754" y="46112"/>
                          </a:cubicBezTo>
                          <a:cubicBezTo>
                            <a:pt x="24453" y="33061"/>
                            <a:pt x="15752" y="11494"/>
                            <a:pt x="0" y="0"/>
                          </a:cubicBezTo>
                          <a:cubicBezTo>
                            <a:pt x="8334" y="25140"/>
                            <a:pt x="39564" y="35855"/>
                            <a:pt x="59987" y="50416"/>
                          </a:cubicBezTo>
                          <a:close/>
                        </a:path>
                      </a:pathLst>
                    </a:custGeom>
                    <a:solidFill>
                      <a:srgbClr val="3E6E53"/>
                    </a:solidFill>
                    <a:ln w="4577" cap="flat">
                      <a:noFill/>
                      <a:prstDash val="solid"/>
                      <a:miter/>
                    </a:ln>
                  </p:spPr>
                  <p:txBody>
                    <a:bodyPr rtlCol="0" anchor="ctr"/>
                    <a:lstStyle/>
                    <a:p>
                      <a:endParaRPr lang="th-TH"/>
                    </a:p>
                  </p:txBody>
                </p:sp>
              </p:grpSp>
            </p:grpSp>
            <p:grpSp>
              <p:nvGrpSpPr>
                <p:cNvPr id="6566" name="Graphic 4">
                  <a:extLst>
                    <a:ext uri="{FF2B5EF4-FFF2-40B4-BE49-F238E27FC236}">
                      <a16:creationId xmlns:a16="http://schemas.microsoft.com/office/drawing/2014/main" id="{BF3631EA-0A60-41AD-838A-ECCB957BD5F8}"/>
                    </a:ext>
                  </a:extLst>
                </p:cNvPr>
                <p:cNvGrpSpPr/>
                <p:nvPr/>
              </p:nvGrpSpPr>
              <p:grpSpPr>
                <a:xfrm>
                  <a:off x="9090013" y="-452420"/>
                  <a:ext cx="400032" cy="828048"/>
                  <a:chOff x="9090013" y="-452420"/>
                  <a:chExt cx="400032" cy="828048"/>
                </a:xfrm>
              </p:grpSpPr>
              <p:sp>
                <p:nvSpPr>
                  <p:cNvPr id="6657" name="Freeform: Shape 6656">
                    <a:extLst>
                      <a:ext uri="{FF2B5EF4-FFF2-40B4-BE49-F238E27FC236}">
                        <a16:creationId xmlns:a16="http://schemas.microsoft.com/office/drawing/2014/main" id="{AD6696A5-475B-45E4-98D5-7229648B7D96}"/>
                      </a:ext>
                    </a:extLst>
                  </p:cNvPr>
                  <p:cNvSpPr/>
                  <p:nvPr/>
                </p:nvSpPr>
                <p:spPr>
                  <a:xfrm>
                    <a:off x="9090013" y="-452420"/>
                    <a:ext cx="304073" cy="825023"/>
                  </a:xfrm>
                  <a:custGeom>
                    <a:avLst/>
                    <a:gdLst>
                      <a:gd name="connsiteX0" fmla="*/ 125624 w 304073"/>
                      <a:gd name="connsiteY0" fmla="*/ 825024 h 825023"/>
                      <a:gd name="connsiteX1" fmla="*/ 304073 w 304073"/>
                      <a:gd name="connsiteY1" fmla="*/ 0 h 825023"/>
                      <a:gd name="connsiteX2" fmla="*/ 6429 w 304073"/>
                      <a:gd name="connsiteY2" fmla="*/ 351357 h 825023"/>
                      <a:gd name="connsiteX3" fmla="*/ 125624 w 304073"/>
                      <a:gd name="connsiteY3" fmla="*/ 825024 h 825023"/>
                    </a:gdLst>
                    <a:ahLst/>
                    <a:cxnLst>
                      <a:cxn ang="0">
                        <a:pos x="connsiteX0" y="connsiteY0"/>
                      </a:cxn>
                      <a:cxn ang="0">
                        <a:pos x="connsiteX1" y="connsiteY1"/>
                      </a:cxn>
                      <a:cxn ang="0">
                        <a:pos x="connsiteX2" y="connsiteY2"/>
                      </a:cxn>
                      <a:cxn ang="0">
                        <a:pos x="connsiteX3" y="connsiteY3"/>
                      </a:cxn>
                    </a:cxnLst>
                    <a:rect l="l" t="t" r="r" b="b"/>
                    <a:pathLst>
                      <a:path w="304073" h="825023">
                        <a:moveTo>
                          <a:pt x="125624" y="825024"/>
                        </a:moveTo>
                        <a:cubicBezTo>
                          <a:pt x="143345" y="796541"/>
                          <a:pt x="243125" y="111182"/>
                          <a:pt x="304073" y="0"/>
                        </a:cubicBezTo>
                        <a:cubicBezTo>
                          <a:pt x="304073" y="0"/>
                          <a:pt x="46313" y="141633"/>
                          <a:pt x="6429" y="351357"/>
                        </a:cubicBezTo>
                        <a:cubicBezTo>
                          <a:pt x="-33501" y="561036"/>
                          <a:pt x="125624" y="825024"/>
                          <a:pt x="125624" y="825024"/>
                        </a:cubicBezTo>
                        <a:close/>
                      </a:path>
                    </a:pathLst>
                  </a:custGeom>
                  <a:solidFill>
                    <a:srgbClr val="7A8683"/>
                  </a:solidFill>
                  <a:ln w="4577" cap="flat">
                    <a:noFill/>
                    <a:prstDash val="solid"/>
                    <a:miter/>
                  </a:ln>
                </p:spPr>
                <p:txBody>
                  <a:bodyPr rtlCol="0" anchor="ctr"/>
                  <a:lstStyle/>
                  <a:p>
                    <a:endParaRPr lang="th-TH"/>
                  </a:p>
                </p:txBody>
              </p:sp>
              <p:sp>
                <p:nvSpPr>
                  <p:cNvPr id="6658" name="Freeform: Shape 6657">
                    <a:extLst>
                      <a:ext uri="{FF2B5EF4-FFF2-40B4-BE49-F238E27FC236}">
                        <a16:creationId xmlns:a16="http://schemas.microsoft.com/office/drawing/2014/main" id="{4CF2C64C-D090-496A-A8B3-F2B417E90482}"/>
                      </a:ext>
                    </a:extLst>
                  </p:cNvPr>
                  <p:cNvSpPr/>
                  <p:nvPr/>
                </p:nvSpPr>
                <p:spPr>
                  <a:xfrm>
                    <a:off x="9213751" y="-449627"/>
                    <a:ext cx="276293" cy="825255"/>
                  </a:xfrm>
                  <a:custGeom>
                    <a:avLst/>
                    <a:gdLst>
                      <a:gd name="connsiteX0" fmla="*/ 170398 w 276293"/>
                      <a:gd name="connsiteY0" fmla="*/ 0 h 825255"/>
                      <a:gd name="connsiteX1" fmla="*/ 1840 w 276293"/>
                      <a:gd name="connsiteY1" fmla="*/ 822230 h 825255"/>
                      <a:gd name="connsiteX2" fmla="*/ 266239 w 276293"/>
                      <a:gd name="connsiteY2" fmla="*/ 420640 h 825255"/>
                      <a:gd name="connsiteX3" fmla="*/ 170398 w 276293"/>
                      <a:gd name="connsiteY3" fmla="*/ 0 h 825255"/>
                    </a:gdLst>
                    <a:ahLst/>
                    <a:cxnLst>
                      <a:cxn ang="0">
                        <a:pos x="connsiteX0" y="connsiteY0"/>
                      </a:cxn>
                      <a:cxn ang="0">
                        <a:pos x="connsiteX1" y="connsiteY1"/>
                      </a:cxn>
                      <a:cxn ang="0">
                        <a:pos x="connsiteX2" y="connsiteY2"/>
                      </a:cxn>
                      <a:cxn ang="0">
                        <a:pos x="connsiteX3" y="connsiteY3"/>
                      </a:cxn>
                    </a:cxnLst>
                    <a:rect l="l" t="t" r="r" b="b"/>
                    <a:pathLst>
                      <a:path w="276293" h="825255">
                        <a:moveTo>
                          <a:pt x="170398" y="0"/>
                        </a:moveTo>
                        <a:cubicBezTo>
                          <a:pt x="170398" y="0"/>
                          <a:pt x="-20644" y="687833"/>
                          <a:pt x="1840" y="822230"/>
                        </a:cubicBezTo>
                        <a:cubicBezTo>
                          <a:pt x="6236" y="848606"/>
                          <a:pt x="216235" y="701478"/>
                          <a:pt x="266239" y="420640"/>
                        </a:cubicBezTo>
                        <a:cubicBezTo>
                          <a:pt x="297423" y="245808"/>
                          <a:pt x="253463" y="159812"/>
                          <a:pt x="170398" y="0"/>
                        </a:cubicBezTo>
                        <a:close/>
                      </a:path>
                    </a:pathLst>
                  </a:custGeom>
                  <a:solidFill>
                    <a:srgbClr val="577667"/>
                  </a:solidFill>
                  <a:ln w="4577" cap="flat">
                    <a:noFill/>
                    <a:prstDash val="solid"/>
                    <a:miter/>
                  </a:ln>
                </p:spPr>
                <p:txBody>
                  <a:bodyPr rtlCol="0" anchor="ctr"/>
                  <a:lstStyle/>
                  <a:p>
                    <a:endParaRPr lang="th-TH"/>
                  </a:p>
                </p:txBody>
              </p:sp>
              <p:sp>
                <p:nvSpPr>
                  <p:cNvPr id="6659" name="Freeform: Shape 6658">
                    <a:extLst>
                      <a:ext uri="{FF2B5EF4-FFF2-40B4-BE49-F238E27FC236}">
                        <a16:creationId xmlns:a16="http://schemas.microsoft.com/office/drawing/2014/main" id="{CECA47AD-726E-4E20-BE09-207566A8613F}"/>
                      </a:ext>
                    </a:extLst>
                  </p:cNvPr>
                  <p:cNvSpPr/>
                  <p:nvPr/>
                </p:nvSpPr>
                <p:spPr>
                  <a:xfrm>
                    <a:off x="9112464" y="-44373"/>
                    <a:ext cx="108835" cy="391241"/>
                  </a:xfrm>
                  <a:custGeom>
                    <a:avLst/>
                    <a:gdLst>
                      <a:gd name="connsiteX0" fmla="*/ 93007 w 108835"/>
                      <a:gd name="connsiteY0" fmla="*/ 316464 h 391241"/>
                      <a:gd name="connsiteX1" fmla="*/ 40851 w 108835"/>
                      <a:gd name="connsiteY1" fmla="*/ 185135 h 391241"/>
                      <a:gd name="connsiteX2" fmla="*/ 4034 w 108835"/>
                      <a:gd name="connsiteY2" fmla="*/ 0 h 391241"/>
                      <a:gd name="connsiteX3" fmla="*/ 8797 w 108835"/>
                      <a:gd name="connsiteY3" fmla="*/ 112647 h 391241"/>
                      <a:gd name="connsiteX4" fmla="*/ 19970 w 108835"/>
                      <a:gd name="connsiteY4" fmla="*/ 147448 h 391241"/>
                      <a:gd name="connsiteX5" fmla="*/ 108072 w 108835"/>
                      <a:gd name="connsiteY5" fmla="*/ 391242 h 391241"/>
                      <a:gd name="connsiteX6" fmla="*/ 93007 w 108835"/>
                      <a:gd name="connsiteY6" fmla="*/ 316464 h 39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835" h="391241">
                        <a:moveTo>
                          <a:pt x="93007" y="316464"/>
                        </a:moveTo>
                        <a:cubicBezTo>
                          <a:pt x="75606" y="272688"/>
                          <a:pt x="58205" y="228911"/>
                          <a:pt x="40851" y="185135"/>
                        </a:cubicBezTo>
                        <a:cubicBezTo>
                          <a:pt x="17360" y="125926"/>
                          <a:pt x="-6635" y="63009"/>
                          <a:pt x="4034" y="0"/>
                        </a:cubicBezTo>
                        <a:cubicBezTo>
                          <a:pt x="-2651" y="37366"/>
                          <a:pt x="-1003" y="76105"/>
                          <a:pt x="8797" y="112647"/>
                        </a:cubicBezTo>
                        <a:cubicBezTo>
                          <a:pt x="11956" y="124415"/>
                          <a:pt x="15940" y="135909"/>
                          <a:pt x="19970" y="147448"/>
                        </a:cubicBezTo>
                        <a:cubicBezTo>
                          <a:pt x="45933" y="222271"/>
                          <a:pt x="64570" y="328050"/>
                          <a:pt x="108072" y="391242"/>
                        </a:cubicBezTo>
                        <a:cubicBezTo>
                          <a:pt x="110637" y="371826"/>
                          <a:pt x="107019" y="331850"/>
                          <a:pt x="93007" y="316464"/>
                        </a:cubicBezTo>
                        <a:close/>
                      </a:path>
                    </a:pathLst>
                  </a:custGeom>
                  <a:solidFill>
                    <a:srgbClr val="577667"/>
                  </a:solidFill>
                  <a:ln w="4577" cap="flat">
                    <a:noFill/>
                    <a:prstDash val="solid"/>
                    <a:miter/>
                  </a:ln>
                </p:spPr>
                <p:txBody>
                  <a:bodyPr rtlCol="0" anchor="ctr"/>
                  <a:lstStyle/>
                  <a:p>
                    <a:endParaRPr lang="th-TH"/>
                  </a:p>
                </p:txBody>
              </p:sp>
              <p:sp>
                <p:nvSpPr>
                  <p:cNvPr id="6660" name="Freeform: Shape 6659">
                    <a:extLst>
                      <a:ext uri="{FF2B5EF4-FFF2-40B4-BE49-F238E27FC236}">
                        <a16:creationId xmlns:a16="http://schemas.microsoft.com/office/drawing/2014/main" id="{3638769F-FD19-4501-B67C-6037FFC627AF}"/>
                      </a:ext>
                    </a:extLst>
                  </p:cNvPr>
                  <p:cNvSpPr/>
                  <p:nvPr/>
                </p:nvSpPr>
                <p:spPr>
                  <a:xfrm>
                    <a:off x="9148298" y="-165399"/>
                    <a:ext cx="109696" cy="326813"/>
                  </a:xfrm>
                  <a:custGeom>
                    <a:avLst/>
                    <a:gdLst>
                      <a:gd name="connsiteX0" fmla="*/ 1629 w 109696"/>
                      <a:gd name="connsiteY0" fmla="*/ 41808 h 326813"/>
                      <a:gd name="connsiteX1" fmla="*/ 4513 w 109696"/>
                      <a:gd name="connsiteY1" fmla="*/ 0 h 326813"/>
                      <a:gd name="connsiteX2" fmla="*/ 58089 w 109696"/>
                      <a:gd name="connsiteY2" fmla="*/ 212014 h 326813"/>
                      <a:gd name="connsiteX3" fmla="*/ 109696 w 109696"/>
                      <a:gd name="connsiteY3" fmla="*/ 326813 h 326813"/>
                      <a:gd name="connsiteX4" fmla="*/ 1629 w 109696"/>
                      <a:gd name="connsiteY4" fmla="*/ 41808 h 326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96" h="326813">
                        <a:moveTo>
                          <a:pt x="1629" y="41808"/>
                        </a:moveTo>
                        <a:cubicBezTo>
                          <a:pt x="-524" y="27841"/>
                          <a:pt x="-1394" y="12913"/>
                          <a:pt x="4513" y="0"/>
                        </a:cubicBezTo>
                        <a:cubicBezTo>
                          <a:pt x="7444" y="73449"/>
                          <a:pt x="25852" y="146166"/>
                          <a:pt x="58089" y="212014"/>
                        </a:cubicBezTo>
                        <a:cubicBezTo>
                          <a:pt x="76818" y="250204"/>
                          <a:pt x="95318" y="286837"/>
                          <a:pt x="109696" y="326813"/>
                        </a:cubicBezTo>
                        <a:cubicBezTo>
                          <a:pt x="105896" y="226988"/>
                          <a:pt x="17106" y="141862"/>
                          <a:pt x="1629" y="41808"/>
                        </a:cubicBezTo>
                        <a:close/>
                      </a:path>
                    </a:pathLst>
                  </a:custGeom>
                  <a:solidFill>
                    <a:srgbClr val="577667"/>
                  </a:solidFill>
                  <a:ln w="4577" cap="flat">
                    <a:noFill/>
                    <a:prstDash val="solid"/>
                    <a:miter/>
                  </a:ln>
                </p:spPr>
                <p:txBody>
                  <a:bodyPr rtlCol="0" anchor="ctr"/>
                  <a:lstStyle/>
                  <a:p>
                    <a:endParaRPr lang="th-TH"/>
                  </a:p>
                </p:txBody>
              </p:sp>
              <p:sp>
                <p:nvSpPr>
                  <p:cNvPr id="6661" name="Freeform: Shape 6660">
                    <a:extLst>
                      <a:ext uri="{FF2B5EF4-FFF2-40B4-BE49-F238E27FC236}">
                        <a16:creationId xmlns:a16="http://schemas.microsoft.com/office/drawing/2014/main" id="{BD203533-2C67-46EA-B871-08ACF4283667}"/>
                      </a:ext>
                    </a:extLst>
                  </p:cNvPr>
                  <p:cNvSpPr/>
                  <p:nvPr/>
                </p:nvSpPr>
                <p:spPr>
                  <a:xfrm>
                    <a:off x="9198648" y="-236971"/>
                    <a:ext cx="103122" cy="258721"/>
                  </a:xfrm>
                  <a:custGeom>
                    <a:avLst/>
                    <a:gdLst>
                      <a:gd name="connsiteX0" fmla="*/ 0 w 103122"/>
                      <a:gd name="connsiteY0" fmla="*/ 0 h 258721"/>
                      <a:gd name="connsiteX1" fmla="*/ 11585 w 103122"/>
                      <a:gd name="connsiteY1" fmla="*/ 18546 h 258721"/>
                      <a:gd name="connsiteX2" fmla="*/ 103122 w 103122"/>
                      <a:gd name="connsiteY2" fmla="*/ 258721 h 258721"/>
                      <a:gd name="connsiteX3" fmla="*/ 0 w 103122"/>
                      <a:gd name="connsiteY3" fmla="*/ 0 h 258721"/>
                    </a:gdLst>
                    <a:ahLst/>
                    <a:cxnLst>
                      <a:cxn ang="0">
                        <a:pos x="connsiteX0" y="connsiteY0"/>
                      </a:cxn>
                      <a:cxn ang="0">
                        <a:pos x="connsiteX1" y="connsiteY1"/>
                      </a:cxn>
                      <a:cxn ang="0">
                        <a:pos x="connsiteX2" y="connsiteY2"/>
                      </a:cxn>
                      <a:cxn ang="0">
                        <a:pos x="connsiteX3" y="connsiteY3"/>
                      </a:cxn>
                    </a:cxnLst>
                    <a:rect l="l" t="t" r="r" b="b"/>
                    <a:pathLst>
                      <a:path w="103122" h="258721">
                        <a:moveTo>
                          <a:pt x="0" y="0"/>
                        </a:moveTo>
                        <a:cubicBezTo>
                          <a:pt x="3984" y="6090"/>
                          <a:pt x="7830" y="12318"/>
                          <a:pt x="11585" y="18546"/>
                        </a:cubicBezTo>
                        <a:cubicBezTo>
                          <a:pt x="35854" y="59163"/>
                          <a:pt x="91354" y="212793"/>
                          <a:pt x="103122" y="258721"/>
                        </a:cubicBezTo>
                        <a:cubicBezTo>
                          <a:pt x="71022" y="216364"/>
                          <a:pt x="21659" y="48539"/>
                          <a:pt x="0" y="0"/>
                        </a:cubicBezTo>
                        <a:close/>
                      </a:path>
                    </a:pathLst>
                  </a:custGeom>
                  <a:solidFill>
                    <a:srgbClr val="577667"/>
                  </a:solidFill>
                  <a:ln w="4577" cap="flat">
                    <a:noFill/>
                    <a:prstDash val="solid"/>
                    <a:miter/>
                  </a:ln>
                </p:spPr>
                <p:txBody>
                  <a:bodyPr rtlCol="0" anchor="ctr"/>
                  <a:lstStyle/>
                  <a:p>
                    <a:endParaRPr lang="th-TH"/>
                  </a:p>
                </p:txBody>
              </p:sp>
              <p:sp>
                <p:nvSpPr>
                  <p:cNvPr id="6662" name="Freeform: Shape 6661">
                    <a:extLst>
                      <a:ext uri="{FF2B5EF4-FFF2-40B4-BE49-F238E27FC236}">
                        <a16:creationId xmlns:a16="http://schemas.microsoft.com/office/drawing/2014/main" id="{35B53106-D9FF-49C8-8DD5-60B014D689AE}"/>
                      </a:ext>
                    </a:extLst>
                  </p:cNvPr>
                  <p:cNvSpPr/>
                  <p:nvPr/>
                </p:nvSpPr>
                <p:spPr>
                  <a:xfrm>
                    <a:off x="9254193" y="-325166"/>
                    <a:ext cx="68137" cy="126292"/>
                  </a:xfrm>
                  <a:custGeom>
                    <a:avLst/>
                    <a:gdLst>
                      <a:gd name="connsiteX0" fmla="*/ 0 w 68137"/>
                      <a:gd name="connsiteY0" fmla="*/ 0 h 126292"/>
                      <a:gd name="connsiteX1" fmla="*/ 35534 w 68137"/>
                      <a:gd name="connsiteY1" fmla="*/ 50920 h 126292"/>
                      <a:gd name="connsiteX2" fmla="*/ 68137 w 68137"/>
                      <a:gd name="connsiteY2" fmla="*/ 126293 h 126292"/>
                      <a:gd name="connsiteX3" fmla="*/ 42036 w 68137"/>
                      <a:gd name="connsiteY3" fmla="*/ 53164 h 126292"/>
                      <a:gd name="connsiteX4" fmla="*/ 0 w 68137"/>
                      <a:gd name="connsiteY4" fmla="*/ 0 h 12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37" h="126292">
                        <a:moveTo>
                          <a:pt x="0" y="0"/>
                        </a:moveTo>
                        <a:cubicBezTo>
                          <a:pt x="1053" y="30314"/>
                          <a:pt x="16622" y="27337"/>
                          <a:pt x="35534" y="50920"/>
                        </a:cubicBezTo>
                        <a:cubicBezTo>
                          <a:pt x="52706" y="72396"/>
                          <a:pt x="61314" y="100008"/>
                          <a:pt x="68137" y="126293"/>
                        </a:cubicBezTo>
                        <a:cubicBezTo>
                          <a:pt x="65161" y="100375"/>
                          <a:pt x="54400" y="75968"/>
                          <a:pt x="42036" y="53164"/>
                        </a:cubicBezTo>
                        <a:cubicBezTo>
                          <a:pt x="33290" y="36999"/>
                          <a:pt x="504" y="14287"/>
                          <a:pt x="0" y="0"/>
                        </a:cubicBezTo>
                        <a:close/>
                      </a:path>
                    </a:pathLst>
                  </a:custGeom>
                  <a:solidFill>
                    <a:srgbClr val="577667"/>
                  </a:solidFill>
                  <a:ln w="4577" cap="flat">
                    <a:noFill/>
                    <a:prstDash val="solid"/>
                    <a:miter/>
                  </a:ln>
                </p:spPr>
                <p:txBody>
                  <a:bodyPr rtlCol="0" anchor="ctr"/>
                  <a:lstStyle/>
                  <a:p>
                    <a:endParaRPr lang="th-TH"/>
                  </a:p>
                </p:txBody>
              </p:sp>
              <p:sp>
                <p:nvSpPr>
                  <p:cNvPr id="6663" name="Freeform: Shape 6662">
                    <a:extLst>
                      <a:ext uri="{FF2B5EF4-FFF2-40B4-BE49-F238E27FC236}">
                        <a16:creationId xmlns:a16="http://schemas.microsoft.com/office/drawing/2014/main" id="{E41CAF6F-86A8-430A-8F5A-86C366FB7E3A}"/>
                      </a:ext>
                    </a:extLst>
                  </p:cNvPr>
                  <p:cNvSpPr/>
                  <p:nvPr/>
                </p:nvSpPr>
                <p:spPr>
                  <a:xfrm>
                    <a:off x="9313905" y="-389045"/>
                    <a:ext cx="42998" cy="97489"/>
                  </a:xfrm>
                  <a:custGeom>
                    <a:avLst/>
                    <a:gdLst>
                      <a:gd name="connsiteX0" fmla="*/ 42998 w 42998"/>
                      <a:gd name="connsiteY0" fmla="*/ 87919 h 97489"/>
                      <a:gd name="connsiteX1" fmla="*/ 0 w 42998"/>
                      <a:gd name="connsiteY1" fmla="*/ 0 h 97489"/>
                      <a:gd name="connsiteX2" fmla="*/ 37183 w 42998"/>
                      <a:gd name="connsiteY2" fmla="*/ 97490 h 97489"/>
                    </a:gdLst>
                    <a:ahLst/>
                    <a:cxnLst>
                      <a:cxn ang="0">
                        <a:pos x="connsiteX0" y="connsiteY0"/>
                      </a:cxn>
                      <a:cxn ang="0">
                        <a:pos x="connsiteX1" y="connsiteY1"/>
                      </a:cxn>
                      <a:cxn ang="0">
                        <a:pos x="connsiteX2" y="connsiteY2"/>
                      </a:cxn>
                    </a:cxnLst>
                    <a:rect l="l" t="t" r="r" b="b"/>
                    <a:pathLst>
                      <a:path w="42998" h="97489">
                        <a:moveTo>
                          <a:pt x="42998" y="87919"/>
                        </a:moveTo>
                        <a:cubicBezTo>
                          <a:pt x="39197" y="54812"/>
                          <a:pt x="23766" y="23262"/>
                          <a:pt x="0" y="0"/>
                        </a:cubicBezTo>
                        <a:cubicBezTo>
                          <a:pt x="24819" y="25643"/>
                          <a:pt x="38556" y="61727"/>
                          <a:pt x="37183" y="97490"/>
                        </a:cubicBezTo>
                      </a:path>
                    </a:pathLst>
                  </a:custGeom>
                  <a:solidFill>
                    <a:srgbClr val="577667"/>
                  </a:solidFill>
                  <a:ln w="4577" cap="flat">
                    <a:noFill/>
                    <a:prstDash val="solid"/>
                    <a:miter/>
                  </a:ln>
                </p:spPr>
                <p:txBody>
                  <a:bodyPr rtlCol="0" anchor="ctr"/>
                  <a:lstStyle/>
                  <a:p>
                    <a:endParaRPr lang="th-TH"/>
                  </a:p>
                </p:txBody>
              </p:sp>
              <p:sp>
                <p:nvSpPr>
                  <p:cNvPr id="6664" name="Freeform: Shape 6663">
                    <a:extLst>
                      <a:ext uri="{FF2B5EF4-FFF2-40B4-BE49-F238E27FC236}">
                        <a16:creationId xmlns:a16="http://schemas.microsoft.com/office/drawing/2014/main" id="{9FAD5859-D516-4BDD-B7D9-24F1076BCABC}"/>
                      </a:ext>
                    </a:extLst>
                  </p:cNvPr>
                  <p:cNvSpPr/>
                  <p:nvPr/>
                </p:nvSpPr>
                <p:spPr>
                  <a:xfrm>
                    <a:off x="9238899" y="178401"/>
                    <a:ext cx="129131" cy="137923"/>
                  </a:xfrm>
                  <a:custGeom>
                    <a:avLst/>
                    <a:gdLst>
                      <a:gd name="connsiteX0" fmla="*/ 129132 w 129131"/>
                      <a:gd name="connsiteY0" fmla="*/ 0 h 137923"/>
                      <a:gd name="connsiteX1" fmla="*/ 0 w 129131"/>
                      <a:gd name="connsiteY1" fmla="*/ 137924 h 137923"/>
                      <a:gd name="connsiteX2" fmla="*/ 129132 w 129131"/>
                      <a:gd name="connsiteY2" fmla="*/ 0 h 137923"/>
                    </a:gdLst>
                    <a:ahLst/>
                    <a:cxnLst>
                      <a:cxn ang="0">
                        <a:pos x="connsiteX0" y="connsiteY0"/>
                      </a:cxn>
                      <a:cxn ang="0">
                        <a:pos x="connsiteX1" y="connsiteY1"/>
                      </a:cxn>
                      <a:cxn ang="0">
                        <a:pos x="connsiteX2" y="connsiteY2"/>
                      </a:cxn>
                    </a:cxnLst>
                    <a:rect l="l" t="t" r="r" b="b"/>
                    <a:pathLst>
                      <a:path w="129131" h="137923">
                        <a:moveTo>
                          <a:pt x="129132" y="0"/>
                        </a:moveTo>
                        <a:cubicBezTo>
                          <a:pt x="88835" y="48859"/>
                          <a:pt x="44051" y="92590"/>
                          <a:pt x="0" y="137924"/>
                        </a:cubicBezTo>
                        <a:cubicBezTo>
                          <a:pt x="49592" y="98314"/>
                          <a:pt x="88973" y="48768"/>
                          <a:pt x="129132" y="0"/>
                        </a:cubicBezTo>
                        <a:close/>
                      </a:path>
                    </a:pathLst>
                  </a:custGeom>
                  <a:solidFill>
                    <a:srgbClr val="435E4F"/>
                  </a:solidFill>
                  <a:ln w="4577" cap="flat">
                    <a:noFill/>
                    <a:prstDash val="solid"/>
                    <a:miter/>
                  </a:ln>
                </p:spPr>
                <p:txBody>
                  <a:bodyPr rtlCol="0" anchor="ctr"/>
                  <a:lstStyle/>
                  <a:p>
                    <a:endParaRPr lang="th-TH"/>
                  </a:p>
                </p:txBody>
              </p:sp>
              <p:sp>
                <p:nvSpPr>
                  <p:cNvPr id="6665" name="Freeform: Shape 6664">
                    <a:extLst>
                      <a:ext uri="{FF2B5EF4-FFF2-40B4-BE49-F238E27FC236}">
                        <a16:creationId xmlns:a16="http://schemas.microsoft.com/office/drawing/2014/main" id="{3B920C95-430F-426A-9B6A-B941C1987435}"/>
                      </a:ext>
                    </a:extLst>
                  </p:cNvPr>
                  <p:cNvSpPr/>
                  <p:nvPr/>
                </p:nvSpPr>
                <p:spPr>
                  <a:xfrm>
                    <a:off x="9276356" y="-31460"/>
                    <a:ext cx="196674" cy="186233"/>
                  </a:xfrm>
                  <a:custGeom>
                    <a:avLst/>
                    <a:gdLst>
                      <a:gd name="connsiteX0" fmla="*/ 128216 w 196674"/>
                      <a:gd name="connsiteY0" fmla="*/ 102802 h 186233"/>
                      <a:gd name="connsiteX1" fmla="*/ 154729 w 196674"/>
                      <a:gd name="connsiteY1" fmla="*/ 66123 h 186233"/>
                      <a:gd name="connsiteX2" fmla="*/ 196674 w 196674"/>
                      <a:gd name="connsiteY2" fmla="*/ 0 h 186233"/>
                      <a:gd name="connsiteX3" fmla="*/ 162834 w 196674"/>
                      <a:gd name="connsiteY3" fmla="*/ 50599 h 186233"/>
                      <a:gd name="connsiteX4" fmla="*/ 101749 w 196674"/>
                      <a:gd name="connsiteY4" fmla="*/ 110311 h 186233"/>
                      <a:gd name="connsiteX5" fmla="*/ 0 w 196674"/>
                      <a:gd name="connsiteY5" fmla="*/ 186234 h 186233"/>
                      <a:gd name="connsiteX6" fmla="*/ 128216 w 196674"/>
                      <a:gd name="connsiteY6" fmla="*/ 102802 h 18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674" h="186233">
                        <a:moveTo>
                          <a:pt x="128216" y="102802"/>
                        </a:moveTo>
                        <a:cubicBezTo>
                          <a:pt x="138473" y="91720"/>
                          <a:pt x="146624" y="78853"/>
                          <a:pt x="154729" y="66123"/>
                        </a:cubicBezTo>
                        <a:cubicBezTo>
                          <a:pt x="168696" y="44097"/>
                          <a:pt x="182662" y="22071"/>
                          <a:pt x="196674" y="0"/>
                        </a:cubicBezTo>
                        <a:cubicBezTo>
                          <a:pt x="179136" y="10761"/>
                          <a:pt x="173091" y="32787"/>
                          <a:pt x="162834" y="50599"/>
                        </a:cubicBezTo>
                        <a:cubicBezTo>
                          <a:pt x="148547" y="75464"/>
                          <a:pt x="124782" y="93231"/>
                          <a:pt x="101749" y="110311"/>
                        </a:cubicBezTo>
                        <a:cubicBezTo>
                          <a:pt x="67817" y="135451"/>
                          <a:pt x="32832" y="159766"/>
                          <a:pt x="0" y="186234"/>
                        </a:cubicBezTo>
                        <a:cubicBezTo>
                          <a:pt x="40617" y="156286"/>
                          <a:pt x="93598" y="140442"/>
                          <a:pt x="128216" y="102802"/>
                        </a:cubicBezTo>
                        <a:close/>
                      </a:path>
                    </a:pathLst>
                  </a:custGeom>
                  <a:solidFill>
                    <a:srgbClr val="435E4F"/>
                  </a:solidFill>
                  <a:ln w="4577" cap="flat">
                    <a:noFill/>
                    <a:prstDash val="solid"/>
                    <a:miter/>
                  </a:ln>
                </p:spPr>
                <p:txBody>
                  <a:bodyPr rtlCol="0" anchor="ctr"/>
                  <a:lstStyle/>
                  <a:p>
                    <a:endParaRPr lang="th-TH"/>
                  </a:p>
                </p:txBody>
              </p:sp>
              <p:sp>
                <p:nvSpPr>
                  <p:cNvPr id="6666" name="Freeform: Shape 6665">
                    <a:extLst>
                      <a:ext uri="{FF2B5EF4-FFF2-40B4-BE49-F238E27FC236}">
                        <a16:creationId xmlns:a16="http://schemas.microsoft.com/office/drawing/2014/main" id="{2E4251EE-1149-49A0-A1EC-9DEB37A54761}"/>
                      </a:ext>
                    </a:extLst>
                  </p:cNvPr>
                  <p:cNvSpPr/>
                  <p:nvPr/>
                </p:nvSpPr>
                <p:spPr>
                  <a:xfrm>
                    <a:off x="9319721" y="-164758"/>
                    <a:ext cx="160315" cy="160229"/>
                  </a:xfrm>
                  <a:custGeom>
                    <a:avLst/>
                    <a:gdLst>
                      <a:gd name="connsiteX0" fmla="*/ 96940 w 160315"/>
                      <a:gd name="connsiteY0" fmla="*/ 102023 h 160229"/>
                      <a:gd name="connsiteX1" fmla="*/ 160315 w 160315"/>
                      <a:gd name="connsiteY1" fmla="*/ 0 h 160229"/>
                      <a:gd name="connsiteX2" fmla="*/ 84851 w 160315"/>
                      <a:gd name="connsiteY2" fmla="*/ 100695 h 160229"/>
                      <a:gd name="connsiteX3" fmla="*/ 37274 w 160315"/>
                      <a:gd name="connsiteY3" fmla="*/ 143464 h 160229"/>
                      <a:gd name="connsiteX4" fmla="*/ 0 w 160315"/>
                      <a:gd name="connsiteY4" fmla="*/ 157751 h 160229"/>
                      <a:gd name="connsiteX5" fmla="*/ 96940 w 160315"/>
                      <a:gd name="connsiteY5" fmla="*/ 102023 h 16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5" h="160229">
                        <a:moveTo>
                          <a:pt x="96940" y="102023"/>
                        </a:moveTo>
                        <a:cubicBezTo>
                          <a:pt x="120477" y="69466"/>
                          <a:pt x="132108" y="28620"/>
                          <a:pt x="160315" y="0"/>
                        </a:cubicBezTo>
                        <a:cubicBezTo>
                          <a:pt x="135817" y="34023"/>
                          <a:pt x="110632" y="67634"/>
                          <a:pt x="84851" y="100695"/>
                        </a:cubicBezTo>
                        <a:cubicBezTo>
                          <a:pt x="71572" y="117684"/>
                          <a:pt x="57239" y="135268"/>
                          <a:pt x="37274" y="143464"/>
                        </a:cubicBezTo>
                        <a:cubicBezTo>
                          <a:pt x="24773" y="148593"/>
                          <a:pt x="11814" y="151524"/>
                          <a:pt x="0" y="157751"/>
                        </a:cubicBezTo>
                        <a:cubicBezTo>
                          <a:pt x="33474" y="171077"/>
                          <a:pt x="78532" y="127529"/>
                          <a:pt x="96940" y="102023"/>
                        </a:cubicBezTo>
                        <a:close/>
                      </a:path>
                    </a:pathLst>
                  </a:custGeom>
                  <a:solidFill>
                    <a:srgbClr val="435E4F"/>
                  </a:solidFill>
                  <a:ln w="4577" cap="flat">
                    <a:noFill/>
                    <a:prstDash val="solid"/>
                    <a:miter/>
                  </a:ln>
                </p:spPr>
                <p:txBody>
                  <a:bodyPr rtlCol="0" anchor="ctr"/>
                  <a:lstStyle/>
                  <a:p>
                    <a:endParaRPr lang="th-TH"/>
                  </a:p>
                </p:txBody>
              </p:sp>
              <p:sp>
                <p:nvSpPr>
                  <p:cNvPr id="6667" name="Freeform: Shape 6666">
                    <a:extLst>
                      <a:ext uri="{FF2B5EF4-FFF2-40B4-BE49-F238E27FC236}">
                        <a16:creationId xmlns:a16="http://schemas.microsoft.com/office/drawing/2014/main" id="{2F25E260-A708-4CB3-98E0-B49FEB9672FD}"/>
                      </a:ext>
                    </a:extLst>
                  </p:cNvPr>
                  <p:cNvSpPr/>
                  <p:nvPr/>
                </p:nvSpPr>
                <p:spPr>
                  <a:xfrm>
                    <a:off x="9319858" y="-276947"/>
                    <a:ext cx="133508" cy="133573"/>
                  </a:xfrm>
                  <a:custGeom>
                    <a:avLst/>
                    <a:gdLst>
                      <a:gd name="connsiteX0" fmla="*/ 125102 w 133508"/>
                      <a:gd name="connsiteY0" fmla="*/ 17172 h 133573"/>
                      <a:gd name="connsiteX1" fmla="*/ 133161 w 133508"/>
                      <a:gd name="connsiteY1" fmla="*/ 0 h 133573"/>
                      <a:gd name="connsiteX2" fmla="*/ 0 w 133508"/>
                      <a:gd name="connsiteY2" fmla="*/ 133574 h 133573"/>
                      <a:gd name="connsiteX3" fmla="*/ 125102 w 133508"/>
                      <a:gd name="connsiteY3" fmla="*/ 17172 h 133573"/>
                    </a:gdLst>
                    <a:ahLst/>
                    <a:cxnLst>
                      <a:cxn ang="0">
                        <a:pos x="connsiteX0" y="connsiteY0"/>
                      </a:cxn>
                      <a:cxn ang="0">
                        <a:pos x="connsiteX1" y="connsiteY1"/>
                      </a:cxn>
                      <a:cxn ang="0">
                        <a:pos x="connsiteX2" y="connsiteY2"/>
                      </a:cxn>
                      <a:cxn ang="0">
                        <a:pos x="connsiteX3" y="connsiteY3"/>
                      </a:cxn>
                    </a:cxnLst>
                    <a:rect l="l" t="t" r="r" b="b"/>
                    <a:pathLst>
                      <a:path w="133508" h="133573">
                        <a:moveTo>
                          <a:pt x="125102" y="17172"/>
                        </a:moveTo>
                        <a:cubicBezTo>
                          <a:pt x="129773" y="12455"/>
                          <a:pt x="134902" y="6411"/>
                          <a:pt x="133161" y="0"/>
                        </a:cubicBezTo>
                        <a:cubicBezTo>
                          <a:pt x="98223" y="38556"/>
                          <a:pt x="37045" y="97032"/>
                          <a:pt x="0" y="133574"/>
                        </a:cubicBezTo>
                        <a:cubicBezTo>
                          <a:pt x="36221" y="125423"/>
                          <a:pt x="92499" y="49913"/>
                          <a:pt x="125102" y="17172"/>
                        </a:cubicBezTo>
                        <a:close/>
                      </a:path>
                    </a:pathLst>
                  </a:custGeom>
                  <a:solidFill>
                    <a:srgbClr val="435E4F"/>
                  </a:solidFill>
                  <a:ln w="4577" cap="flat">
                    <a:noFill/>
                    <a:prstDash val="solid"/>
                    <a:miter/>
                  </a:ln>
                </p:spPr>
                <p:txBody>
                  <a:bodyPr rtlCol="0" anchor="ctr"/>
                  <a:lstStyle/>
                  <a:p>
                    <a:endParaRPr lang="th-TH"/>
                  </a:p>
                </p:txBody>
              </p:sp>
              <p:sp>
                <p:nvSpPr>
                  <p:cNvPr id="6668" name="Freeform: Shape 6667">
                    <a:extLst>
                      <a:ext uri="{FF2B5EF4-FFF2-40B4-BE49-F238E27FC236}">
                        <a16:creationId xmlns:a16="http://schemas.microsoft.com/office/drawing/2014/main" id="{21133D21-1EFF-4959-ABDD-B4208964F2C3}"/>
                      </a:ext>
                    </a:extLst>
                  </p:cNvPr>
                  <p:cNvSpPr/>
                  <p:nvPr/>
                </p:nvSpPr>
                <p:spPr>
                  <a:xfrm>
                    <a:off x="9352816" y="-353098"/>
                    <a:ext cx="54457" cy="55569"/>
                  </a:xfrm>
                  <a:custGeom>
                    <a:avLst/>
                    <a:gdLst>
                      <a:gd name="connsiteX0" fmla="*/ 5003 w 54457"/>
                      <a:gd name="connsiteY0" fmla="*/ 39014 h 55569"/>
                      <a:gd name="connsiteX1" fmla="*/ 54458 w 54457"/>
                      <a:gd name="connsiteY1" fmla="*/ 0 h 55569"/>
                      <a:gd name="connsiteX2" fmla="*/ 17183 w 54457"/>
                      <a:gd name="connsiteY2" fmla="*/ 47852 h 55569"/>
                      <a:gd name="connsiteX3" fmla="*/ 7384 w 54457"/>
                      <a:gd name="connsiteY3" fmla="*/ 55499 h 55569"/>
                      <a:gd name="connsiteX4" fmla="*/ 515 w 54457"/>
                      <a:gd name="connsiteY4" fmla="*/ 48035 h 55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57" h="55569">
                        <a:moveTo>
                          <a:pt x="5003" y="39014"/>
                        </a:moveTo>
                        <a:cubicBezTo>
                          <a:pt x="21488" y="26009"/>
                          <a:pt x="37973" y="13005"/>
                          <a:pt x="54458" y="0"/>
                        </a:cubicBezTo>
                        <a:cubicBezTo>
                          <a:pt x="42048" y="15935"/>
                          <a:pt x="29593" y="31917"/>
                          <a:pt x="17183" y="47852"/>
                        </a:cubicBezTo>
                        <a:cubicBezTo>
                          <a:pt x="14573" y="51195"/>
                          <a:pt x="11551" y="54812"/>
                          <a:pt x="7384" y="55499"/>
                        </a:cubicBezTo>
                        <a:cubicBezTo>
                          <a:pt x="3171" y="56186"/>
                          <a:pt x="-1591" y="51698"/>
                          <a:pt x="515" y="48035"/>
                        </a:cubicBezTo>
                      </a:path>
                    </a:pathLst>
                  </a:custGeom>
                  <a:solidFill>
                    <a:srgbClr val="435E4F"/>
                  </a:solidFill>
                  <a:ln w="4577" cap="flat">
                    <a:noFill/>
                    <a:prstDash val="solid"/>
                    <a:miter/>
                  </a:ln>
                </p:spPr>
                <p:txBody>
                  <a:bodyPr rtlCol="0" anchor="ctr"/>
                  <a:lstStyle/>
                  <a:p>
                    <a:endParaRPr lang="th-TH"/>
                  </a:p>
                </p:txBody>
              </p:sp>
              <p:sp>
                <p:nvSpPr>
                  <p:cNvPr id="6669" name="Freeform: Shape 6668">
                    <a:extLst>
                      <a:ext uri="{FF2B5EF4-FFF2-40B4-BE49-F238E27FC236}">
                        <a16:creationId xmlns:a16="http://schemas.microsoft.com/office/drawing/2014/main" id="{4581EB06-E481-4651-A8C1-5E5EF5496342}"/>
                      </a:ext>
                    </a:extLst>
                  </p:cNvPr>
                  <p:cNvSpPr/>
                  <p:nvPr/>
                </p:nvSpPr>
                <p:spPr>
                  <a:xfrm>
                    <a:off x="9224615" y="-418397"/>
                    <a:ext cx="204638" cy="748475"/>
                  </a:xfrm>
                  <a:custGeom>
                    <a:avLst/>
                    <a:gdLst>
                      <a:gd name="connsiteX0" fmla="*/ 78713 w 204638"/>
                      <a:gd name="connsiteY0" fmla="*/ 280381 h 748475"/>
                      <a:gd name="connsiteX1" fmla="*/ 168601 w 204638"/>
                      <a:gd name="connsiteY1" fmla="*/ 0 h 748475"/>
                      <a:gd name="connsiteX2" fmla="*/ 142042 w 204638"/>
                      <a:gd name="connsiteY2" fmla="*/ 184448 h 748475"/>
                      <a:gd name="connsiteX3" fmla="*/ 143782 w 204638"/>
                      <a:gd name="connsiteY3" fmla="*/ 213251 h 748475"/>
                      <a:gd name="connsiteX4" fmla="*/ 106920 w 204638"/>
                      <a:gd name="connsiteY4" fmla="*/ 265270 h 748475"/>
                      <a:gd name="connsiteX5" fmla="*/ 118734 w 204638"/>
                      <a:gd name="connsiteY5" fmla="*/ 333041 h 748475"/>
                      <a:gd name="connsiteX6" fmla="*/ 204639 w 204638"/>
                      <a:gd name="connsiteY6" fmla="*/ 304833 h 748475"/>
                      <a:gd name="connsiteX7" fmla="*/ 107424 w 204638"/>
                      <a:gd name="connsiteY7" fmla="*/ 444222 h 748475"/>
                      <a:gd name="connsiteX8" fmla="*/ 84574 w 204638"/>
                      <a:gd name="connsiteY8" fmla="*/ 489281 h 748475"/>
                      <a:gd name="connsiteX9" fmla="*/ 101746 w 204638"/>
                      <a:gd name="connsiteY9" fmla="*/ 533424 h 748475"/>
                      <a:gd name="connsiteX10" fmla="*/ 59938 w 204638"/>
                      <a:gd name="connsiteY10" fmla="*/ 583886 h 748475"/>
                      <a:gd name="connsiteX11" fmla="*/ 73905 w 204638"/>
                      <a:gd name="connsiteY11" fmla="*/ 642820 h 748475"/>
                      <a:gd name="connsiteX12" fmla="*/ 103028 w 204638"/>
                      <a:gd name="connsiteY12" fmla="*/ 635768 h 748475"/>
                      <a:gd name="connsiteX13" fmla="*/ 23809 w 204638"/>
                      <a:gd name="connsiteY13" fmla="*/ 748369 h 748475"/>
                      <a:gd name="connsiteX14" fmla="*/ 15291 w 204638"/>
                      <a:gd name="connsiteY14" fmla="*/ 614429 h 748475"/>
                      <a:gd name="connsiteX15" fmla="*/ 78713 w 204638"/>
                      <a:gd name="connsiteY15" fmla="*/ 280381 h 74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4638" h="748475">
                        <a:moveTo>
                          <a:pt x="78713" y="280381"/>
                        </a:moveTo>
                        <a:cubicBezTo>
                          <a:pt x="101105" y="184677"/>
                          <a:pt x="127160" y="89247"/>
                          <a:pt x="168601" y="0"/>
                        </a:cubicBezTo>
                        <a:cubicBezTo>
                          <a:pt x="140897" y="56873"/>
                          <a:pt x="131510" y="122355"/>
                          <a:pt x="142042" y="184448"/>
                        </a:cubicBezTo>
                        <a:cubicBezTo>
                          <a:pt x="143645" y="193972"/>
                          <a:pt x="145751" y="203772"/>
                          <a:pt x="143782" y="213251"/>
                        </a:cubicBezTo>
                        <a:cubicBezTo>
                          <a:pt x="139478" y="234269"/>
                          <a:pt x="117681" y="246678"/>
                          <a:pt x="106920" y="265270"/>
                        </a:cubicBezTo>
                        <a:cubicBezTo>
                          <a:pt x="94373" y="286929"/>
                          <a:pt x="99685" y="317105"/>
                          <a:pt x="118734" y="333041"/>
                        </a:cubicBezTo>
                        <a:cubicBezTo>
                          <a:pt x="148270" y="326813"/>
                          <a:pt x="177118" y="317289"/>
                          <a:pt x="204639" y="304833"/>
                        </a:cubicBezTo>
                        <a:cubicBezTo>
                          <a:pt x="172219" y="351312"/>
                          <a:pt x="139844" y="397790"/>
                          <a:pt x="107424" y="444222"/>
                        </a:cubicBezTo>
                        <a:cubicBezTo>
                          <a:pt x="97716" y="458143"/>
                          <a:pt x="87733" y="472659"/>
                          <a:pt x="84574" y="489281"/>
                        </a:cubicBezTo>
                        <a:cubicBezTo>
                          <a:pt x="81369" y="505949"/>
                          <a:pt x="86818" y="525456"/>
                          <a:pt x="101746" y="533424"/>
                        </a:cubicBezTo>
                        <a:cubicBezTo>
                          <a:pt x="85261" y="548077"/>
                          <a:pt x="68181" y="563463"/>
                          <a:pt x="59938" y="583886"/>
                        </a:cubicBezTo>
                        <a:cubicBezTo>
                          <a:pt x="51696" y="604309"/>
                          <a:pt x="55313" y="631280"/>
                          <a:pt x="73905" y="642820"/>
                        </a:cubicBezTo>
                        <a:cubicBezTo>
                          <a:pt x="83612" y="640484"/>
                          <a:pt x="93320" y="638103"/>
                          <a:pt x="103028" y="635768"/>
                        </a:cubicBezTo>
                        <a:cubicBezTo>
                          <a:pt x="94877" y="664525"/>
                          <a:pt x="63647" y="751941"/>
                          <a:pt x="23809" y="748369"/>
                        </a:cubicBezTo>
                        <a:cubicBezTo>
                          <a:pt x="-21433" y="744293"/>
                          <a:pt x="10896" y="644560"/>
                          <a:pt x="15291" y="614429"/>
                        </a:cubicBezTo>
                        <a:cubicBezTo>
                          <a:pt x="31776" y="502240"/>
                          <a:pt x="52932" y="390784"/>
                          <a:pt x="78713" y="280381"/>
                        </a:cubicBezTo>
                        <a:close/>
                      </a:path>
                    </a:pathLst>
                  </a:custGeom>
                  <a:solidFill>
                    <a:srgbClr val="2E7653">
                      <a:alpha val="16000"/>
                    </a:srgbClr>
                  </a:solidFill>
                  <a:ln w="4577" cap="flat">
                    <a:noFill/>
                    <a:prstDash val="solid"/>
                    <a:miter/>
                  </a:ln>
                </p:spPr>
                <p:txBody>
                  <a:bodyPr rtlCol="0" anchor="ctr"/>
                  <a:lstStyle/>
                  <a:p>
                    <a:endParaRPr lang="th-TH"/>
                  </a:p>
                </p:txBody>
              </p:sp>
              <p:sp>
                <p:nvSpPr>
                  <p:cNvPr id="6670" name="Freeform: Shape 6669">
                    <a:extLst>
                      <a:ext uri="{FF2B5EF4-FFF2-40B4-BE49-F238E27FC236}">
                        <a16:creationId xmlns:a16="http://schemas.microsoft.com/office/drawing/2014/main" id="{8904164E-3F00-45D0-8178-2C660FB8866D}"/>
                      </a:ext>
                    </a:extLst>
                  </p:cNvPr>
                  <p:cNvSpPr/>
                  <p:nvPr/>
                </p:nvSpPr>
                <p:spPr>
                  <a:xfrm>
                    <a:off x="9141049" y="-149510"/>
                    <a:ext cx="133742" cy="405482"/>
                  </a:xfrm>
                  <a:custGeom>
                    <a:avLst/>
                    <a:gdLst>
                      <a:gd name="connsiteX0" fmla="*/ 15196 w 133742"/>
                      <a:gd name="connsiteY0" fmla="*/ 291279 h 405482"/>
                      <a:gd name="connsiteX1" fmla="*/ 4023 w 133742"/>
                      <a:gd name="connsiteY1" fmla="*/ 227034 h 405482"/>
                      <a:gd name="connsiteX2" fmla="*/ 42168 w 133742"/>
                      <a:gd name="connsiteY2" fmla="*/ 253089 h 405482"/>
                      <a:gd name="connsiteX3" fmla="*/ 79670 w 133742"/>
                      <a:gd name="connsiteY3" fmla="*/ 241641 h 405482"/>
                      <a:gd name="connsiteX4" fmla="*/ 52516 w 133742"/>
                      <a:gd name="connsiteY4" fmla="*/ 191316 h 405482"/>
                      <a:gd name="connsiteX5" fmla="*/ 58057 w 133742"/>
                      <a:gd name="connsiteY5" fmla="*/ 181288 h 405482"/>
                      <a:gd name="connsiteX6" fmla="*/ 44823 w 133742"/>
                      <a:gd name="connsiteY6" fmla="*/ 144106 h 405482"/>
                      <a:gd name="connsiteX7" fmla="*/ 4802 w 133742"/>
                      <a:gd name="connsiteY7" fmla="*/ 46616 h 405482"/>
                      <a:gd name="connsiteX8" fmla="*/ 23530 w 133742"/>
                      <a:gd name="connsiteY8" fmla="*/ 13096 h 405482"/>
                      <a:gd name="connsiteX9" fmla="*/ 38870 w 133742"/>
                      <a:gd name="connsiteY9" fmla="*/ 23537 h 405482"/>
                      <a:gd name="connsiteX10" fmla="*/ 83563 w 133742"/>
                      <a:gd name="connsiteY10" fmla="*/ 73358 h 405482"/>
                      <a:gd name="connsiteX11" fmla="*/ 110671 w 133742"/>
                      <a:gd name="connsiteY11" fmla="*/ 80456 h 405482"/>
                      <a:gd name="connsiteX12" fmla="*/ 75229 w 133742"/>
                      <a:gd name="connsiteY12" fmla="*/ 0 h 405482"/>
                      <a:gd name="connsiteX13" fmla="*/ 112320 w 133742"/>
                      <a:gd name="connsiteY13" fmla="*/ 21980 h 405482"/>
                      <a:gd name="connsiteX14" fmla="*/ 133430 w 133742"/>
                      <a:gd name="connsiteY14" fmla="*/ 90301 h 405482"/>
                      <a:gd name="connsiteX15" fmla="*/ 118456 w 133742"/>
                      <a:gd name="connsiteY15" fmla="*/ 162697 h 405482"/>
                      <a:gd name="connsiteX16" fmla="*/ 60667 w 133742"/>
                      <a:gd name="connsiteY16" fmla="*/ 405483 h 405482"/>
                      <a:gd name="connsiteX17" fmla="*/ 15196 w 133742"/>
                      <a:gd name="connsiteY17" fmla="*/ 291279 h 40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3742" h="405482">
                        <a:moveTo>
                          <a:pt x="15196" y="291279"/>
                        </a:moveTo>
                        <a:cubicBezTo>
                          <a:pt x="5076" y="271085"/>
                          <a:pt x="-6188" y="247274"/>
                          <a:pt x="4023" y="227034"/>
                        </a:cubicBezTo>
                        <a:cubicBezTo>
                          <a:pt x="18677" y="232071"/>
                          <a:pt x="28613" y="245579"/>
                          <a:pt x="42168" y="253089"/>
                        </a:cubicBezTo>
                        <a:cubicBezTo>
                          <a:pt x="55722" y="260553"/>
                          <a:pt x="78205" y="257073"/>
                          <a:pt x="79670" y="241641"/>
                        </a:cubicBezTo>
                        <a:cubicBezTo>
                          <a:pt x="81548" y="221585"/>
                          <a:pt x="45877" y="210412"/>
                          <a:pt x="52516" y="191316"/>
                        </a:cubicBezTo>
                        <a:cubicBezTo>
                          <a:pt x="53753" y="187699"/>
                          <a:pt x="56500" y="184768"/>
                          <a:pt x="58057" y="181288"/>
                        </a:cubicBezTo>
                        <a:cubicBezTo>
                          <a:pt x="63873" y="168558"/>
                          <a:pt x="53432" y="155004"/>
                          <a:pt x="44823" y="144106"/>
                        </a:cubicBezTo>
                        <a:cubicBezTo>
                          <a:pt x="22798" y="116173"/>
                          <a:pt x="8740" y="82012"/>
                          <a:pt x="4802" y="46616"/>
                        </a:cubicBezTo>
                        <a:cubicBezTo>
                          <a:pt x="3153" y="31962"/>
                          <a:pt x="8877" y="11448"/>
                          <a:pt x="23530" y="13096"/>
                        </a:cubicBezTo>
                        <a:cubicBezTo>
                          <a:pt x="29850" y="13783"/>
                          <a:pt x="34658" y="18820"/>
                          <a:pt x="38870" y="23537"/>
                        </a:cubicBezTo>
                        <a:cubicBezTo>
                          <a:pt x="53753" y="40159"/>
                          <a:pt x="68635" y="56736"/>
                          <a:pt x="83563" y="73358"/>
                        </a:cubicBezTo>
                        <a:cubicBezTo>
                          <a:pt x="90752" y="81371"/>
                          <a:pt x="104398" y="89293"/>
                          <a:pt x="110671" y="80456"/>
                        </a:cubicBezTo>
                        <a:cubicBezTo>
                          <a:pt x="98857" y="53622"/>
                          <a:pt x="87043" y="26788"/>
                          <a:pt x="75229" y="0"/>
                        </a:cubicBezTo>
                        <a:cubicBezTo>
                          <a:pt x="88463" y="5816"/>
                          <a:pt x="102017" y="11860"/>
                          <a:pt x="112320" y="21980"/>
                        </a:cubicBezTo>
                        <a:cubicBezTo>
                          <a:pt x="129858" y="39197"/>
                          <a:pt x="135170" y="65711"/>
                          <a:pt x="133430" y="90301"/>
                        </a:cubicBezTo>
                        <a:cubicBezTo>
                          <a:pt x="131644" y="114891"/>
                          <a:pt x="123722" y="138611"/>
                          <a:pt x="118456" y="162697"/>
                        </a:cubicBezTo>
                        <a:cubicBezTo>
                          <a:pt x="100552" y="244343"/>
                          <a:pt x="106092" y="332400"/>
                          <a:pt x="60667" y="405483"/>
                        </a:cubicBezTo>
                        <a:cubicBezTo>
                          <a:pt x="46334" y="366835"/>
                          <a:pt x="33650" y="328141"/>
                          <a:pt x="15196" y="291279"/>
                        </a:cubicBezTo>
                        <a:close/>
                      </a:path>
                    </a:pathLst>
                  </a:custGeom>
                  <a:solidFill>
                    <a:srgbClr val="2E7653">
                      <a:alpha val="12000"/>
                    </a:srgbClr>
                  </a:solidFill>
                  <a:ln w="4577" cap="flat">
                    <a:noFill/>
                    <a:prstDash val="solid"/>
                    <a:miter/>
                  </a:ln>
                </p:spPr>
                <p:txBody>
                  <a:bodyPr rtlCol="0" anchor="ctr"/>
                  <a:lstStyle/>
                  <a:p>
                    <a:endParaRPr lang="th-TH"/>
                  </a:p>
                </p:txBody>
              </p:sp>
              <p:sp>
                <p:nvSpPr>
                  <p:cNvPr id="6671" name="Freeform: Shape 6670">
                    <a:extLst>
                      <a:ext uri="{FF2B5EF4-FFF2-40B4-BE49-F238E27FC236}">
                        <a16:creationId xmlns:a16="http://schemas.microsoft.com/office/drawing/2014/main" id="{33828677-A919-419C-990E-66B8C35AA268}"/>
                      </a:ext>
                    </a:extLst>
                  </p:cNvPr>
                  <p:cNvSpPr/>
                  <p:nvPr/>
                </p:nvSpPr>
                <p:spPr>
                  <a:xfrm>
                    <a:off x="9108870" y="-420549"/>
                    <a:ext cx="260900" cy="413679"/>
                  </a:xfrm>
                  <a:custGeom>
                    <a:avLst/>
                    <a:gdLst>
                      <a:gd name="connsiteX0" fmla="*/ 53694 w 260900"/>
                      <a:gd name="connsiteY0" fmla="*/ 212701 h 413679"/>
                      <a:gd name="connsiteX1" fmla="*/ 96463 w 260900"/>
                      <a:gd name="connsiteY1" fmla="*/ 143602 h 413679"/>
                      <a:gd name="connsiteX2" fmla="*/ 149078 w 260900"/>
                      <a:gd name="connsiteY2" fmla="*/ 78029 h 413679"/>
                      <a:gd name="connsiteX3" fmla="*/ 199448 w 260900"/>
                      <a:gd name="connsiteY3" fmla="*/ 36084 h 413679"/>
                      <a:gd name="connsiteX4" fmla="*/ 223901 w 260900"/>
                      <a:gd name="connsiteY4" fmla="*/ 29169 h 413679"/>
                      <a:gd name="connsiteX5" fmla="*/ 260901 w 260900"/>
                      <a:gd name="connsiteY5" fmla="*/ 0 h 413679"/>
                      <a:gd name="connsiteX6" fmla="*/ 251193 w 260900"/>
                      <a:gd name="connsiteY6" fmla="*/ 47898 h 413679"/>
                      <a:gd name="connsiteX7" fmla="*/ 209202 w 260900"/>
                      <a:gd name="connsiteY7" fmla="*/ 63238 h 413679"/>
                      <a:gd name="connsiteX8" fmla="*/ 208927 w 260900"/>
                      <a:gd name="connsiteY8" fmla="*/ 143098 h 413679"/>
                      <a:gd name="connsiteX9" fmla="*/ 159015 w 260900"/>
                      <a:gd name="connsiteY9" fmla="*/ 112372 h 413679"/>
                      <a:gd name="connsiteX10" fmla="*/ 141110 w 260900"/>
                      <a:gd name="connsiteY10" fmla="*/ 144792 h 413679"/>
                      <a:gd name="connsiteX11" fmla="*/ 158374 w 260900"/>
                      <a:gd name="connsiteY11" fmla="*/ 181654 h 413679"/>
                      <a:gd name="connsiteX12" fmla="*/ 164555 w 260900"/>
                      <a:gd name="connsiteY12" fmla="*/ 220760 h 413679"/>
                      <a:gd name="connsiteX13" fmla="*/ 110384 w 260900"/>
                      <a:gd name="connsiteY13" fmla="*/ 208534 h 413679"/>
                      <a:gd name="connsiteX14" fmla="*/ 93258 w 260900"/>
                      <a:gd name="connsiteY14" fmla="*/ 277267 h 413679"/>
                      <a:gd name="connsiteX15" fmla="*/ 108644 w 260900"/>
                      <a:gd name="connsiteY15" fmla="*/ 296087 h 413679"/>
                      <a:gd name="connsiteX16" fmla="*/ 108095 w 260900"/>
                      <a:gd name="connsiteY16" fmla="*/ 318754 h 413679"/>
                      <a:gd name="connsiteX17" fmla="*/ 72194 w 260900"/>
                      <a:gd name="connsiteY17" fmla="*/ 286883 h 413679"/>
                      <a:gd name="connsiteX18" fmla="*/ 17382 w 260900"/>
                      <a:gd name="connsiteY18" fmla="*/ 324066 h 413679"/>
                      <a:gd name="connsiteX19" fmla="*/ 37530 w 260900"/>
                      <a:gd name="connsiteY19" fmla="*/ 413680 h 413679"/>
                      <a:gd name="connsiteX20" fmla="*/ 6758 w 260900"/>
                      <a:gd name="connsiteY20" fmla="*/ 370178 h 413679"/>
                      <a:gd name="connsiteX21" fmla="*/ 1172 w 260900"/>
                      <a:gd name="connsiteY21" fmla="*/ 316648 h 413679"/>
                      <a:gd name="connsiteX22" fmla="*/ 53694 w 260900"/>
                      <a:gd name="connsiteY22" fmla="*/ 212701 h 41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0900" h="413679">
                        <a:moveTo>
                          <a:pt x="53694" y="212701"/>
                        </a:moveTo>
                        <a:cubicBezTo>
                          <a:pt x="61983" y="186783"/>
                          <a:pt x="79383" y="164849"/>
                          <a:pt x="96463" y="143602"/>
                        </a:cubicBezTo>
                        <a:cubicBezTo>
                          <a:pt x="114002" y="121759"/>
                          <a:pt x="131540" y="99871"/>
                          <a:pt x="149078" y="78029"/>
                        </a:cubicBezTo>
                        <a:cubicBezTo>
                          <a:pt x="162953" y="60719"/>
                          <a:pt x="178201" y="42449"/>
                          <a:pt x="199448" y="36084"/>
                        </a:cubicBezTo>
                        <a:cubicBezTo>
                          <a:pt x="207599" y="33657"/>
                          <a:pt x="216345" y="33061"/>
                          <a:pt x="223901" y="29169"/>
                        </a:cubicBezTo>
                        <a:cubicBezTo>
                          <a:pt x="238005" y="21888"/>
                          <a:pt x="245652" y="4304"/>
                          <a:pt x="260901" y="0"/>
                        </a:cubicBezTo>
                        <a:cubicBezTo>
                          <a:pt x="260442" y="16439"/>
                          <a:pt x="259710" y="33748"/>
                          <a:pt x="251193" y="47898"/>
                        </a:cubicBezTo>
                        <a:cubicBezTo>
                          <a:pt x="242675" y="62047"/>
                          <a:pt x="223489" y="71297"/>
                          <a:pt x="209202" y="63238"/>
                        </a:cubicBezTo>
                        <a:cubicBezTo>
                          <a:pt x="189008" y="83295"/>
                          <a:pt x="229442" y="123408"/>
                          <a:pt x="208927" y="143098"/>
                        </a:cubicBezTo>
                        <a:cubicBezTo>
                          <a:pt x="190244" y="135314"/>
                          <a:pt x="178934" y="108663"/>
                          <a:pt x="159015" y="112372"/>
                        </a:cubicBezTo>
                        <a:cubicBezTo>
                          <a:pt x="145552" y="114845"/>
                          <a:pt x="138821" y="131330"/>
                          <a:pt x="141110" y="144792"/>
                        </a:cubicBezTo>
                        <a:cubicBezTo>
                          <a:pt x="143400" y="158255"/>
                          <a:pt x="151825" y="169703"/>
                          <a:pt x="158374" y="181654"/>
                        </a:cubicBezTo>
                        <a:cubicBezTo>
                          <a:pt x="164922" y="193606"/>
                          <a:pt x="169821" y="208122"/>
                          <a:pt x="164555" y="220760"/>
                        </a:cubicBezTo>
                        <a:cubicBezTo>
                          <a:pt x="145873" y="220898"/>
                          <a:pt x="127144" y="216685"/>
                          <a:pt x="110384" y="208534"/>
                        </a:cubicBezTo>
                        <a:cubicBezTo>
                          <a:pt x="86298" y="220531"/>
                          <a:pt x="77552" y="255608"/>
                          <a:pt x="93258" y="277267"/>
                        </a:cubicBezTo>
                        <a:cubicBezTo>
                          <a:pt x="98021" y="283861"/>
                          <a:pt x="104477" y="289127"/>
                          <a:pt x="108644" y="296087"/>
                        </a:cubicBezTo>
                        <a:cubicBezTo>
                          <a:pt x="112765" y="303048"/>
                          <a:pt x="113910" y="312984"/>
                          <a:pt x="108095" y="318754"/>
                        </a:cubicBezTo>
                        <a:cubicBezTo>
                          <a:pt x="92892" y="312847"/>
                          <a:pt x="87946" y="291142"/>
                          <a:pt x="72194" y="286883"/>
                        </a:cubicBezTo>
                        <a:cubicBezTo>
                          <a:pt x="49940" y="280884"/>
                          <a:pt x="37576" y="312847"/>
                          <a:pt x="17382" y="324066"/>
                        </a:cubicBezTo>
                        <a:cubicBezTo>
                          <a:pt x="31302" y="351632"/>
                          <a:pt x="38308" y="382679"/>
                          <a:pt x="37530" y="413680"/>
                        </a:cubicBezTo>
                        <a:cubicBezTo>
                          <a:pt x="37667" y="408322"/>
                          <a:pt x="10330" y="379657"/>
                          <a:pt x="6758" y="370178"/>
                        </a:cubicBezTo>
                        <a:cubicBezTo>
                          <a:pt x="485" y="353418"/>
                          <a:pt x="-1530" y="334323"/>
                          <a:pt x="1172" y="316648"/>
                        </a:cubicBezTo>
                        <a:cubicBezTo>
                          <a:pt x="7399" y="275481"/>
                          <a:pt x="41056" y="252173"/>
                          <a:pt x="53694" y="212701"/>
                        </a:cubicBezTo>
                        <a:close/>
                      </a:path>
                    </a:pathLst>
                  </a:custGeom>
                  <a:solidFill>
                    <a:srgbClr val="859F8A">
                      <a:alpha val="36000"/>
                    </a:srgbClr>
                  </a:solidFill>
                  <a:ln w="4577" cap="flat">
                    <a:noFill/>
                    <a:prstDash val="solid"/>
                    <a:miter/>
                  </a:ln>
                </p:spPr>
                <p:txBody>
                  <a:bodyPr rtlCol="0" anchor="ctr"/>
                  <a:lstStyle/>
                  <a:p>
                    <a:endParaRPr lang="th-TH"/>
                  </a:p>
                </p:txBody>
              </p:sp>
            </p:grpSp>
            <p:grpSp>
              <p:nvGrpSpPr>
                <p:cNvPr id="6567" name="Graphic 4">
                  <a:extLst>
                    <a:ext uri="{FF2B5EF4-FFF2-40B4-BE49-F238E27FC236}">
                      <a16:creationId xmlns:a16="http://schemas.microsoft.com/office/drawing/2014/main" id="{1D1DAFD5-1AAD-4A6B-BD39-DA1C8C9D7BC4}"/>
                    </a:ext>
                  </a:extLst>
                </p:cNvPr>
                <p:cNvGrpSpPr/>
                <p:nvPr/>
              </p:nvGrpSpPr>
              <p:grpSpPr>
                <a:xfrm>
                  <a:off x="8422463" y="-1181099"/>
                  <a:ext cx="671650" cy="841279"/>
                  <a:chOff x="8422463" y="-1181099"/>
                  <a:chExt cx="671650" cy="841279"/>
                </a:xfrm>
              </p:grpSpPr>
              <p:grpSp>
                <p:nvGrpSpPr>
                  <p:cNvPr id="6632" name="Graphic 4">
                    <a:extLst>
                      <a:ext uri="{FF2B5EF4-FFF2-40B4-BE49-F238E27FC236}">
                        <a16:creationId xmlns:a16="http://schemas.microsoft.com/office/drawing/2014/main" id="{678D1428-10CA-42D9-B831-CC7A6B04C526}"/>
                      </a:ext>
                    </a:extLst>
                  </p:cNvPr>
                  <p:cNvGrpSpPr/>
                  <p:nvPr/>
                </p:nvGrpSpPr>
                <p:grpSpPr>
                  <a:xfrm>
                    <a:off x="8422463" y="-1181099"/>
                    <a:ext cx="671650" cy="574870"/>
                    <a:chOff x="8422463" y="-1181099"/>
                    <a:chExt cx="671650" cy="574870"/>
                  </a:xfrm>
                </p:grpSpPr>
                <p:sp>
                  <p:nvSpPr>
                    <p:cNvPr id="6637" name="Freeform: Shape 6636">
                      <a:extLst>
                        <a:ext uri="{FF2B5EF4-FFF2-40B4-BE49-F238E27FC236}">
                          <a16:creationId xmlns:a16="http://schemas.microsoft.com/office/drawing/2014/main" id="{F9AE5216-6A68-4C19-A3B9-A09995E73222}"/>
                        </a:ext>
                      </a:extLst>
                    </p:cNvPr>
                    <p:cNvSpPr/>
                    <p:nvPr/>
                  </p:nvSpPr>
                  <p:spPr>
                    <a:xfrm>
                      <a:off x="8437679" y="-1086502"/>
                      <a:ext cx="334717" cy="199062"/>
                    </a:xfrm>
                    <a:custGeom>
                      <a:avLst/>
                      <a:gdLst>
                        <a:gd name="connsiteX0" fmla="*/ 190958 w 334717"/>
                        <a:gd name="connsiteY0" fmla="*/ 122638 h 199062"/>
                        <a:gd name="connsiteX1" fmla="*/ 100566 w 334717"/>
                        <a:gd name="connsiteY1" fmla="*/ 72451 h 199062"/>
                        <a:gd name="connsiteX2" fmla="*/ 8 w 334717"/>
                        <a:gd name="connsiteY2" fmla="*/ 54959 h 199062"/>
                        <a:gd name="connsiteX3" fmla="*/ 13516 w 334717"/>
                        <a:gd name="connsiteY3" fmla="*/ 38428 h 199062"/>
                        <a:gd name="connsiteX4" fmla="*/ 106198 w 334717"/>
                        <a:gd name="connsiteY4" fmla="*/ 2711 h 199062"/>
                        <a:gd name="connsiteX5" fmla="*/ 135276 w 334717"/>
                        <a:gd name="connsiteY5" fmla="*/ 1016 h 199062"/>
                        <a:gd name="connsiteX6" fmla="*/ 156111 w 334717"/>
                        <a:gd name="connsiteY6" fmla="*/ 11319 h 199062"/>
                        <a:gd name="connsiteX7" fmla="*/ 227179 w 334717"/>
                        <a:gd name="connsiteY7" fmla="*/ 73870 h 199062"/>
                        <a:gd name="connsiteX8" fmla="*/ 323662 w 334717"/>
                        <a:gd name="connsiteY8" fmla="*/ 169895 h 199062"/>
                        <a:gd name="connsiteX9" fmla="*/ 334697 w 334717"/>
                        <a:gd name="connsiteY9" fmla="*/ 188120 h 199062"/>
                        <a:gd name="connsiteX10" fmla="*/ 321280 w 334717"/>
                        <a:gd name="connsiteY10" fmla="*/ 198698 h 199062"/>
                        <a:gd name="connsiteX11" fmla="*/ 190958 w 334717"/>
                        <a:gd name="connsiteY11" fmla="*/ 122638 h 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717" h="199062">
                          <a:moveTo>
                            <a:pt x="190958" y="122638"/>
                          </a:moveTo>
                          <a:cubicBezTo>
                            <a:pt x="161056" y="105466"/>
                            <a:pt x="132116" y="86417"/>
                            <a:pt x="100566" y="72451"/>
                          </a:cubicBezTo>
                          <a:cubicBezTo>
                            <a:pt x="69015" y="58530"/>
                            <a:pt x="34122" y="49830"/>
                            <a:pt x="8" y="54959"/>
                          </a:cubicBezTo>
                          <a:cubicBezTo>
                            <a:pt x="-267" y="47449"/>
                            <a:pt x="6968" y="42137"/>
                            <a:pt x="13516" y="38428"/>
                          </a:cubicBezTo>
                          <a:cubicBezTo>
                            <a:pt x="42456" y="22126"/>
                            <a:pt x="73778" y="10037"/>
                            <a:pt x="106198" y="2711"/>
                          </a:cubicBezTo>
                          <a:cubicBezTo>
                            <a:pt x="115768" y="558"/>
                            <a:pt x="125751" y="-1182"/>
                            <a:pt x="135276" y="1016"/>
                          </a:cubicBezTo>
                          <a:cubicBezTo>
                            <a:pt x="142877" y="2802"/>
                            <a:pt x="149654" y="6923"/>
                            <a:pt x="156111" y="11319"/>
                          </a:cubicBezTo>
                          <a:cubicBezTo>
                            <a:pt x="182212" y="29132"/>
                            <a:pt x="204787" y="51570"/>
                            <a:pt x="227179" y="73870"/>
                          </a:cubicBezTo>
                          <a:cubicBezTo>
                            <a:pt x="259324" y="105879"/>
                            <a:pt x="291470" y="137887"/>
                            <a:pt x="323662" y="169895"/>
                          </a:cubicBezTo>
                          <a:cubicBezTo>
                            <a:pt x="328836" y="175024"/>
                            <a:pt x="334331" y="180885"/>
                            <a:pt x="334697" y="188120"/>
                          </a:cubicBezTo>
                          <a:cubicBezTo>
                            <a:pt x="335155" y="196591"/>
                            <a:pt x="327874" y="200300"/>
                            <a:pt x="321280" y="198698"/>
                          </a:cubicBezTo>
                          <a:cubicBezTo>
                            <a:pt x="322425" y="167697"/>
                            <a:pt x="216738" y="137429"/>
                            <a:pt x="190958" y="122638"/>
                          </a:cubicBezTo>
                          <a:close/>
                        </a:path>
                      </a:pathLst>
                    </a:custGeom>
                    <a:solidFill>
                      <a:srgbClr val="EAE7E8"/>
                    </a:solidFill>
                    <a:ln w="4577" cap="flat">
                      <a:noFill/>
                      <a:prstDash val="solid"/>
                      <a:miter/>
                    </a:ln>
                  </p:spPr>
                  <p:txBody>
                    <a:bodyPr rtlCol="0" anchor="ctr"/>
                    <a:lstStyle/>
                    <a:p>
                      <a:endParaRPr lang="th-TH"/>
                    </a:p>
                  </p:txBody>
                </p:sp>
                <p:sp>
                  <p:nvSpPr>
                    <p:cNvPr id="6638" name="Freeform: Shape 6637">
                      <a:extLst>
                        <a:ext uri="{FF2B5EF4-FFF2-40B4-BE49-F238E27FC236}">
                          <a16:creationId xmlns:a16="http://schemas.microsoft.com/office/drawing/2014/main" id="{0B7BE663-394D-4DC2-8C39-0881D9D97E28}"/>
                        </a:ext>
                      </a:extLst>
                    </p:cNvPr>
                    <p:cNvSpPr/>
                    <p:nvPr/>
                  </p:nvSpPr>
                  <p:spPr>
                    <a:xfrm>
                      <a:off x="8422463" y="-1052218"/>
                      <a:ext cx="344051" cy="156230"/>
                    </a:xfrm>
                    <a:custGeom>
                      <a:avLst/>
                      <a:gdLst>
                        <a:gd name="connsiteX0" fmla="*/ 344052 w 344051"/>
                        <a:gd name="connsiteY0" fmla="*/ 156216 h 156230"/>
                        <a:gd name="connsiteX1" fmla="*/ 160245 w 344051"/>
                        <a:gd name="connsiteY1" fmla="*/ 88949 h 156230"/>
                        <a:gd name="connsiteX2" fmla="*/ 75348 w 344051"/>
                        <a:gd name="connsiteY2" fmla="*/ 55475 h 156230"/>
                        <a:gd name="connsiteX3" fmla="*/ 2723 w 344051"/>
                        <a:gd name="connsiteY3" fmla="*/ 32305 h 156230"/>
                        <a:gd name="connsiteX4" fmla="*/ 52818 w 344051"/>
                        <a:gd name="connsiteY4" fmla="*/ 1991 h 156230"/>
                        <a:gd name="connsiteX5" fmla="*/ 173250 w 344051"/>
                        <a:gd name="connsiteY5" fmla="*/ 41371 h 156230"/>
                        <a:gd name="connsiteX6" fmla="*/ 344052 w 344051"/>
                        <a:gd name="connsiteY6" fmla="*/ 156216 h 15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051" h="156230">
                          <a:moveTo>
                            <a:pt x="344052" y="156216"/>
                          </a:moveTo>
                          <a:cubicBezTo>
                            <a:pt x="303298" y="157178"/>
                            <a:pt x="239464" y="107723"/>
                            <a:pt x="160245" y="88949"/>
                          </a:cubicBezTo>
                          <a:cubicBezTo>
                            <a:pt x="130664" y="81943"/>
                            <a:pt x="103738" y="66419"/>
                            <a:pt x="75348" y="55475"/>
                          </a:cubicBezTo>
                          <a:cubicBezTo>
                            <a:pt x="62480" y="50530"/>
                            <a:pt x="9408" y="41646"/>
                            <a:pt x="2723" y="32305"/>
                          </a:cubicBezTo>
                          <a:cubicBezTo>
                            <a:pt x="-11656" y="12340"/>
                            <a:pt x="34731" y="5379"/>
                            <a:pt x="52818" y="1991"/>
                          </a:cubicBezTo>
                          <a:cubicBezTo>
                            <a:pt x="104563" y="-7763"/>
                            <a:pt x="126772" y="20399"/>
                            <a:pt x="173250" y="41371"/>
                          </a:cubicBezTo>
                          <a:cubicBezTo>
                            <a:pt x="272846" y="86247"/>
                            <a:pt x="289011" y="134465"/>
                            <a:pt x="344052" y="156216"/>
                          </a:cubicBezTo>
                          <a:close/>
                        </a:path>
                      </a:pathLst>
                    </a:custGeom>
                    <a:solidFill>
                      <a:srgbClr val="C2BFC0"/>
                    </a:solidFill>
                    <a:ln w="4577" cap="flat">
                      <a:noFill/>
                      <a:prstDash val="solid"/>
                      <a:miter/>
                    </a:ln>
                  </p:spPr>
                  <p:txBody>
                    <a:bodyPr rtlCol="0" anchor="ctr"/>
                    <a:lstStyle/>
                    <a:p>
                      <a:endParaRPr lang="th-TH"/>
                    </a:p>
                  </p:txBody>
                </p:sp>
                <p:sp>
                  <p:nvSpPr>
                    <p:cNvPr id="6639" name="Freeform: Shape 6638">
                      <a:extLst>
                        <a:ext uri="{FF2B5EF4-FFF2-40B4-BE49-F238E27FC236}">
                          <a16:creationId xmlns:a16="http://schemas.microsoft.com/office/drawing/2014/main" id="{60F399A0-332C-408A-8506-0642380F22C5}"/>
                        </a:ext>
                      </a:extLst>
                    </p:cNvPr>
                    <p:cNvSpPr/>
                    <p:nvPr/>
                  </p:nvSpPr>
                  <p:spPr>
                    <a:xfrm>
                      <a:off x="8564210" y="-1158173"/>
                      <a:ext cx="236409" cy="274607"/>
                    </a:xfrm>
                    <a:custGeom>
                      <a:avLst/>
                      <a:gdLst>
                        <a:gd name="connsiteX0" fmla="*/ 149782 w 236409"/>
                        <a:gd name="connsiteY0" fmla="*/ 224165 h 274607"/>
                        <a:gd name="connsiteX1" fmla="*/ 228 w 236409"/>
                        <a:gd name="connsiteY1" fmla="*/ 16868 h 274607"/>
                        <a:gd name="connsiteX2" fmla="*/ 1327 w 236409"/>
                        <a:gd name="connsiteY2" fmla="*/ 7892 h 274607"/>
                        <a:gd name="connsiteX3" fmla="*/ 8562 w 236409"/>
                        <a:gd name="connsiteY3" fmla="*/ 3268 h 274607"/>
                        <a:gd name="connsiteX4" fmla="*/ 100099 w 236409"/>
                        <a:gd name="connsiteY4" fmla="*/ 22729 h 274607"/>
                        <a:gd name="connsiteX5" fmla="*/ 213753 w 236409"/>
                        <a:gd name="connsiteY5" fmla="*/ 112297 h 274607"/>
                        <a:gd name="connsiteX6" fmla="*/ 236282 w 236409"/>
                        <a:gd name="connsiteY6" fmla="*/ 223433 h 274607"/>
                        <a:gd name="connsiteX7" fmla="*/ 207205 w 236409"/>
                        <a:gd name="connsiteY7" fmla="*/ 271972 h 274607"/>
                        <a:gd name="connsiteX8" fmla="*/ 192185 w 236409"/>
                        <a:gd name="connsiteY8" fmla="*/ 245825 h 274607"/>
                        <a:gd name="connsiteX9" fmla="*/ 149782 w 236409"/>
                        <a:gd name="connsiteY9" fmla="*/ 224165 h 274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09" h="274607">
                          <a:moveTo>
                            <a:pt x="149782" y="224165"/>
                          </a:moveTo>
                          <a:cubicBezTo>
                            <a:pt x="68549" y="187349"/>
                            <a:pt x="9523" y="105566"/>
                            <a:pt x="228" y="16868"/>
                          </a:cubicBezTo>
                          <a:cubicBezTo>
                            <a:pt x="-93" y="13800"/>
                            <a:pt x="-322" y="10457"/>
                            <a:pt x="1327" y="7892"/>
                          </a:cubicBezTo>
                          <a:cubicBezTo>
                            <a:pt x="2884" y="5420"/>
                            <a:pt x="5768" y="4183"/>
                            <a:pt x="8562" y="3268"/>
                          </a:cubicBezTo>
                          <a:cubicBezTo>
                            <a:pt x="39013" y="-6761"/>
                            <a:pt x="71525" y="8167"/>
                            <a:pt x="100099" y="22729"/>
                          </a:cubicBezTo>
                          <a:cubicBezTo>
                            <a:pt x="143784" y="44938"/>
                            <a:pt x="189896" y="69482"/>
                            <a:pt x="213753" y="112297"/>
                          </a:cubicBezTo>
                          <a:cubicBezTo>
                            <a:pt x="232299" y="145633"/>
                            <a:pt x="234497" y="185288"/>
                            <a:pt x="236282" y="223433"/>
                          </a:cubicBezTo>
                          <a:cubicBezTo>
                            <a:pt x="237244" y="244268"/>
                            <a:pt x="233215" y="285388"/>
                            <a:pt x="207205" y="271972"/>
                          </a:cubicBezTo>
                          <a:cubicBezTo>
                            <a:pt x="201344" y="268949"/>
                            <a:pt x="197635" y="251228"/>
                            <a:pt x="192185" y="245825"/>
                          </a:cubicBezTo>
                          <a:cubicBezTo>
                            <a:pt x="181287" y="234926"/>
                            <a:pt x="163520" y="230347"/>
                            <a:pt x="149782" y="224165"/>
                          </a:cubicBezTo>
                          <a:close/>
                        </a:path>
                      </a:pathLst>
                    </a:custGeom>
                    <a:solidFill>
                      <a:srgbClr val="F6F3F4"/>
                    </a:solidFill>
                    <a:ln w="4577" cap="flat">
                      <a:noFill/>
                      <a:prstDash val="solid"/>
                      <a:miter/>
                    </a:ln>
                  </p:spPr>
                  <p:txBody>
                    <a:bodyPr rtlCol="0" anchor="ctr"/>
                    <a:lstStyle/>
                    <a:p>
                      <a:endParaRPr lang="th-TH"/>
                    </a:p>
                  </p:txBody>
                </p:sp>
                <p:sp>
                  <p:nvSpPr>
                    <p:cNvPr id="6640" name="Freeform: Shape 6639">
                      <a:extLst>
                        <a:ext uri="{FF2B5EF4-FFF2-40B4-BE49-F238E27FC236}">
                          <a16:creationId xmlns:a16="http://schemas.microsoft.com/office/drawing/2014/main" id="{60FA8A74-E656-4286-9268-593744F36310}"/>
                        </a:ext>
                      </a:extLst>
                    </p:cNvPr>
                    <p:cNvSpPr/>
                    <p:nvPr/>
                  </p:nvSpPr>
                  <p:spPr>
                    <a:xfrm>
                      <a:off x="8570699" y="-1150601"/>
                      <a:ext cx="216548" cy="262934"/>
                    </a:xfrm>
                    <a:custGeom>
                      <a:avLst/>
                      <a:gdLst>
                        <a:gd name="connsiteX0" fmla="*/ 169074 w 216548"/>
                        <a:gd name="connsiteY0" fmla="*/ 96574 h 262934"/>
                        <a:gd name="connsiteX1" fmla="*/ 115864 w 216548"/>
                        <a:gd name="connsiteY1" fmla="*/ 56369 h 262934"/>
                        <a:gd name="connsiteX2" fmla="*/ 470 w 216548"/>
                        <a:gd name="connsiteY2" fmla="*/ 0 h 262934"/>
                        <a:gd name="connsiteX3" fmla="*/ 49054 w 216548"/>
                        <a:gd name="connsiteY3" fmla="*/ 77204 h 262934"/>
                        <a:gd name="connsiteX4" fmla="*/ 109362 w 216548"/>
                        <a:gd name="connsiteY4" fmla="*/ 132108 h 262934"/>
                        <a:gd name="connsiteX5" fmla="*/ 176629 w 216548"/>
                        <a:gd name="connsiteY5" fmla="*/ 223508 h 262934"/>
                        <a:gd name="connsiteX6" fmla="*/ 207630 w 216548"/>
                        <a:gd name="connsiteY6" fmla="*/ 262934 h 262934"/>
                        <a:gd name="connsiteX7" fmla="*/ 169074 w 216548"/>
                        <a:gd name="connsiteY7" fmla="*/ 96574 h 26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48" h="262934">
                          <a:moveTo>
                            <a:pt x="169074" y="96574"/>
                          </a:moveTo>
                          <a:cubicBezTo>
                            <a:pt x="153871" y="80272"/>
                            <a:pt x="135005" y="67817"/>
                            <a:pt x="115864" y="56369"/>
                          </a:cubicBezTo>
                          <a:cubicBezTo>
                            <a:pt x="79048" y="34389"/>
                            <a:pt x="40446" y="15523"/>
                            <a:pt x="470" y="0"/>
                          </a:cubicBezTo>
                          <a:cubicBezTo>
                            <a:pt x="-4018" y="31550"/>
                            <a:pt x="24510" y="56919"/>
                            <a:pt x="49054" y="77204"/>
                          </a:cubicBezTo>
                          <a:cubicBezTo>
                            <a:pt x="70027" y="94513"/>
                            <a:pt x="90129" y="112876"/>
                            <a:pt x="109362" y="132108"/>
                          </a:cubicBezTo>
                          <a:cubicBezTo>
                            <a:pt x="136241" y="159034"/>
                            <a:pt x="161793" y="188477"/>
                            <a:pt x="176629" y="223508"/>
                          </a:cubicBezTo>
                          <a:cubicBezTo>
                            <a:pt x="183315" y="239306"/>
                            <a:pt x="189955" y="257760"/>
                            <a:pt x="207630" y="262934"/>
                          </a:cubicBezTo>
                          <a:cubicBezTo>
                            <a:pt x="232037" y="217234"/>
                            <a:pt x="202089" y="131971"/>
                            <a:pt x="169074" y="96574"/>
                          </a:cubicBezTo>
                          <a:close/>
                        </a:path>
                      </a:pathLst>
                    </a:custGeom>
                    <a:solidFill>
                      <a:srgbClr val="EAE7E8"/>
                    </a:solidFill>
                    <a:ln w="4577" cap="flat">
                      <a:noFill/>
                      <a:prstDash val="solid"/>
                      <a:miter/>
                    </a:ln>
                  </p:spPr>
                  <p:txBody>
                    <a:bodyPr rtlCol="0" anchor="ctr"/>
                    <a:lstStyle/>
                    <a:p>
                      <a:endParaRPr lang="th-TH"/>
                    </a:p>
                  </p:txBody>
                </p:sp>
                <p:sp>
                  <p:nvSpPr>
                    <p:cNvPr id="6641" name="Freeform: Shape 6640">
                      <a:extLst>
                        <a:ext uri="{FF2B5EF4-FFF2-40B4-BE49-F238E27FC236}">
                          <a16:creationId xmlns:a16="http://schemas.microsoft.com/office/drawing/2014/main" id="{B1832347-4105-4FD2-B296-B8489F502726}"/>
                        </a:ext>
                      </a:extLst>
                    </p:cNvPr>
                    <p:cNvSpPr/>
                    <p:nvPr/>
                  </p:nvSpPr>
                  <p:spPr>
                    <a:xfrm>
                      <a:off x="8568330" y="-1149960"/>
                      <a:ext cx="193514" cy="201390"/>
                    </a:xfrm>
                    <a:custGeom>
                      <a:avLst/>
                      <a:gdLst>
                        <a:gd name="connsiteX0" fmla="*/ 37366 w 193514"/>
                        <a:gd name="connsiteY0" fmla="*/ 44143 h 201390"/>
                        <a:gd name="connsiteX1" fmla="*/ 0 w 193514"/>
                        <a:gd name="connsiteY1" fmla="*/ 0 h 201390"/>
                        <a:gd name="connsiteX2" fmla="*/ 25460 w 193514"/>
                        <a:gd name="connsiteY2" fmla="*/ 10166 h 201390"/>
                        <a:gd name="connsiteX3" fmla="*/ 193515 w 193514"/>
                        <a:gd name="connsiteY3" fmla="*/ 201391 h 201390"/>
                        <a:gd name="connsiteX4" fmla="*/ 37366 w 193514"/>
                        <a:gd name="connsiteY4" fmla="*/ 44143 h 20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14" h="201390">
                          <a:moveTo>
                            <a:pt x="37366" y="44143"/>
                          </a:moveTo>
                          <a:cubicBezTo>
                            <a:pt x="20698" y="32924"/>
                            <a:pt x="870" y="20057"/>
                            <a:pt x="0" y="0"/>
                          </a:cubicBezTo>
                          <a:cubicBezTo>
                            <a:pt x="9067" y="1420"/>
                            <a:pt x="17447" y="5678"/>
                            <a:pt x="25460" y="10166"/>
                          </a:cubicBezTo>
                          <a:cubicBezTo>
                            <a:pt x="97994" y="50645"/>
                            <a:pt x="166589" y="121576"/>
                            <a:pt x="193515" y="201391"/>
                          </a:cubicBezTo>
                          <a:cubicBezTo>
                            <a:pt x="134856" y="159354"/>
                            <a:pt x="99871" y="86225"/>
                            <a:pt x="37366" y="44143"/>
                          </a:cubicBezTo>
                          <a:close/>
                        </a:path>
                      </a:pathLst>
                    </a:custGeom>
                    <a:solidFill>
                      <a:srgbClr val="EAE7E8"/>
                    </a:solidFill>
                    <a:ln w="4577" cap="flat">
                      <a:noFill/>
                      <a:prstDash val="solid"/>
                      <a:miter/>
                    </a:ln>
                  </p:spPr>
                  <p:txBody>
                    <a:bodyPr rtlCol="0" anchor="ctr"/>
                    <a:lstStyle/>
                    <a:p>
                      <a:endParaRPr lang="th-TH"/>
                    </a:p>
                  </p:txBody>
                </p:sp>
                <p:sp>
                  <p:nvSpPr>
                    <p:cNvPr id="6642" name="Freeform: Shape 6641">
                      <a:extLst>
                        <a:ext uri="{FF2B5EF4-FFF2-40B4-BE49-F238E27FC236}">
                          <a16:creationId xmlns:a16="http://schemas.microsoft.com/office/drawing/2014/main" id="{D410C55B-A81E-473F-AD87-9DCD404A7EF6}"/>
                        </a:ext>
                      </a:extLst>
                    </p:cNvPr>
                    <p:cNvSpPr/>
                    <p:nvPr/>
                  </p:nvSpPr>
                  <p:spPr>
                    <a:xfrm>
                      <a:off x="8792250" y="-1181099"/>
                      <a:ext cx="209151" cy="287524"/>
                    </a:xfrm>
                    <a:custGeom>
                      <a:avLst/>
                      <a:gdLst>
                        <a:gd name="connsiteX0" fmla="*/ 17126 w 209151"/>
                        <a:gd name="connsiteY0" fmla="*/ 270948 h 287524"/>
                        <a:gd name="connsiteX1" fmla="*/ 26513 w 209151"/>
                        <a:gd name="connsiteY1" fmla="*/ 236055 h 287524"/>
                        <a:gd name="connsiteX2" fmla="*/ 35580 w 209151"/>
                        <a:gd name="connsiteY2" fmla="*/ 148410 h 287524"/>
                        <a:gd name="connsiteX3" fmla="*/ 41624 w 209151"/>
                        <a:gd name="connsiteY3" fmla="*/ 108526 h 287524"/>
                        <a:gd name="connsiteX4" fmla="*/ 178083 w 209151"/>
                        <a:gd name="connsiteY4" fmla="*/ 0 h 287524"/>
                        <a:gd name="connsiteX5" fmla="*/ 207756 w 209151"/>
                        <a:gd name="connsiteY5" fmla="*/ 99230 h 287524"/>
                        <a:gd name="connsiteX6" fmla="*/ 176572 w 209151"/>
                        <a:gd name="connsiteY6" fmla="*/ 162926 h 287524"/>
                        <a:gd name="connsiteX7" fmla="*/ 123133 w 209151"/>
                        <a:gd name="connsiteY7" fmla="*/ 230377 h 287524"/>
                        <a:gd name="connsiteX8" fmla="*/ 0 w 209151"/>
                        <a:gd name="connsiteY8" fmla="*/ 287524 h 287524"/>
                        <a:gd name="connsiteX9" fmla="*/ 17126 w 209151"/>
                        <a:gd name="connsiteY9" fmla="*/ 270948 h 28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151" h="287524">
                          <a:moveTo>
                            <a:pt x="17126" y="270948"/>
                          </a:moveTo>
                          <a:cubicBezTo>
                            <a:pt x="23811" y="260782"/>
                            <a:pt x="25277" y="248144"/>
                            <a:pt x="26513" y="236055"/>
                          </a:cubicBezTo>
                          <a:cubicBezTo>
                            <a:pt x="29535" y="206840"/>
                            <a:pt x="32558" y="177625"/>
                            <a:pt x="35580" y="148410"/>
                          </a:cubicBezTo>
                          <a:cubicBezTo>
                            <a:pt x="36953" y="135039"/>
                            <a:pt x="38373" y="121622"/>
                            <a:pt x="41624" y="108526"/>
                          </a:cubicBezTo>
                          <a:cubicBezTo>
                            <a:pt x="56735" y="47898"/>
                            <a:pt x="115577" y="1053"/>
                            <a:pt x="178083" y="0"/>
                          </a:cubicBezTo>
                          <a:cubicBezTo>
                            <a:pt x="198277" y="29123"/>
                            <a:pt x="214029" y="64337"/>
                            <a:pt x="207756" y="99230"/>
                          </a:cubicBezTo>
                          <a:cubicBezTo>
                            <a:pt x="203543" y="122675"/>
                            <a:pt x="189897" y="143190"/>
                            <a:pt x="176572" y="162926"/>
                          </a:cubicBezTo>
                          <a:cubicBezTo>
                            <a:pt x="160499" y="186737"/>
                            <a:pt x="144197" y="210824"/>
                            <a:pt x="123133" y="230377"/>
                          </a:cubicBezTo>
                          <a:cubicBezTo>
                            <a:pt x="90209" y="261011"/>
                            <a:pt x="44555" y="281754"/>
                            <a:pt x="0" y="287524"/>
                          </a:cubicBezTo>
                          <a:cubicBezTo>
                            <a:pt x="5541" y="283128"/>
                            <a:pt x="12913" y="277359"/>
                            <a:pt x="17126" y="270948"/>
                          </a:cubicBezTo>
                          <a:close/>
                        </a:path>
                      </a:pathLst>
                    </a:custGeom>
                    <a:solidFill>
                      <a:srgbClr val="EAE7E8"/>
                    </a:solidFill>
                    <a:ln w="4577" cap="flat">
                      <a:noFill/>
                      <a:prstDash val="solid"/>
                      <a:miter/>
                    </a:ln>
                  </p:spPr>
                  <p:txBody>
                    <a:bodyPr rtlCol="0" anchor="ctr"/>
                    <a:lstStyle/>
                    <a:p>
                      <a:endParaRPr lang="th-TH"/>
                    </a:p>
                  </p:txBody>
                </p:sp>
                <p:sp>
                  <p:nvSpPr>
                    <p:cNvPr id="6643" name="Freeform: Shape 6642">
                      <a:extLst>
                        <a:ext uri="{FF2B5EF4-FFF2-40B4-BE49-F238E27FC236}">
                          <a16:creationId xmlns:a16="http://schemas.microsoft.com/office/drawing/2014/main" id="{49873A2B-25A7-448A-970A-D064EF8A5705}"/>
                        </a:ext>
                      </a:extLst>
                    </p:cNvPr>
                    <p:cNvSpPr/>
                    <p:nvPr/>
                  </p:nvSpPr>
                  <p:spPr>
                    <a:xfrm>
                      <a:off x="8814321" y="-1099515"/>
                      <a:ext cx="279792" cy="210472"/>
                    </a:xfrm>
                    <a:custGeom>
                      <a:avLst/>
                      <a:gdLst>
                        <a:gd name="connsiteX0" fmla="*/ 197911 w 279792"/>
                        <a:gd name="connsiteY0" fmla="*/ 132766 h 210472"/>
                        <a:gd name="connsiteX1" fmla="*/ 279740 w 279792"/>
                        <a:gd name="connsiteY1" fmla="*/ 520 h 210472"/>
                        <a:gd name="connsiteX2" fmla="*/ 198826 w 279792"/>
                        <a:gd name="connsiteY2" fmla="*/ 38848 h 210472"/>
                        <a:gd name="connsiteX3" fmla="*/ 142961 w 279792"/>
                        <a:gd name="connsiteY3" fmla="*/ 113396 h 210472"/>
                        <a:gd name="connsiteX4" fmla="*/ 112830 w 279792"/>
                        <a:gd name="connsiteY4" fmla="*/ 142336 h 210472"/>
                        <a:gd name="connsiteX5" fmla="*/ 56736 w 279792"/>
                        <a:gd name="connsiteY5" fmla="*/ 182495 h 210472"/>
                        <a:gd name="connsiteX6" fmla="*/ 0 w 279792"/>
                        <a:gd name="connsiteY6" fmla="*/ 206765 h 210472"/>
                        <a:gd name="connsiteX7" fmla="*/ 197911 w 279792"/>
                        <a:gd name="connsiteY7" fmla="*/ 132766 h 2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792" h="210472">
                          <a:moveTo>
                            <a:pt x="197911" y="132766"/>
                          </a:moveTo>
                          <a:cubicBezTo>
                            <a:pt x="240085" y="99293"/>
                            <a:pt x="281480" y="54325"/>
                            <a:pt x="279740" y="520"/>
                          </a:cubicBezTo>
                          <a:cubicBezTo>
                            <a:pt x="248922" y="-3418"/>
                            <a:pt x="219433" y="15540"/>
                            <a:pt x="198826" y="38848"/>
                          </a:cubicBezTo>
                          <a:cubicBezTo>
                            <a:pt x="178266" y="62110"/>
                            <a:pt x="163567" y="90134"/>
                            <a:pt x="142961" y="113396"/>
                          </a:cubicBezTo>
                          <a:cubicBezTo>
                            <a:pt x="133711" y="123837"/>
                            <a:pt x="123362" y="133224"/>
                            <a:pt x="112830" y="142336"/>
                          </a:cubicBezTo>
                          <a:cubicBezTo>
                            <a:pt x="95475" y="157310"/>
                            <a:pt x="77113" y="171826"/>
                            <a:pt x="56736" y="182495"/>
                          </a:cubicBezTo>
                          <a:cubicBezTo>
                            <a:pt x="39564" y="191516"/>
                            <a:pt x="11631" y="194447"/>
                            <a:pt x="0" y="206765"/>
                          </a:cubicBezTo>
                          <a:cubicBezTo>
                            <a:pt x="66901" y="224990"/>
                            <a:pt x="148364" y="172147"/>
                            <a:pt x="197911" y="132766"/>
                          </a:cubicBezTo>
                          <a:close/>
                        </a:path>
                      </a:pathLst>
                    </a:custGeom>
                    <a:solidFill>
                      <a:srgbClr val="E1DEDF"/>
                    </a:solidFill>
                    <a:ln w="4577" cap="flat">
                      <a:noFill/>
                      <a:prstDash val="solid"/>
                      <a:miter/>
                    </a:ln>
                  </p:spPr>
                  <p:txBody>
                    <a:bodyPr rtlCol="0" anchor="ctr"/>
                    <a:lstStyle/>
                    <a:p>
                      <a:endParaRPr lang="th-TH"/>
                    </a:p>
                  </p:txBody>
                </p:sp>
                <p:sp>
                  <p:nvSpPr>
                    <p:cNvPr id="6644" name="Freeform: Shape 6643">
                      <a:extLst>
                        <a:ext uri="{FF2B5EF4-FFF2-40B4-BE49-F238E27FC236}">
                          <a16:creationId xmlns:a16="http://schemas.microsoft.com/office/drawing/2014/main" id="{E85EBD7F-F904-4A00-A895-05A67B82F0DF}"/>
                        </a:ext>
                      </a:extLst>
                    </p:cNvPr>
                    <p:cNvSpPr/>
                    <p:nvPr/>
                  </p:nvSpPr>
                  <p:spPr>
                    <a:xfrm>
                      <a:off x="8831539" y="-1102795"/>
                      <a:ext cx="262189" cy="207847"/>
                    </a:xfrm>
                    <a:custGeom>
                      <a:avLst/>
                      <a:gdLst>
                        <a:gd name="connsiteX0" fmla="*/ 97902 w 262189"/>
                        <a:gd name="connsiteY0" fmla="*/ 178678 h 207847"/>
                        <a:gd name="connsiteX1" fmla="*/ 178999 w 262189"/>
                        <a:gd name="connsiteY1" fmla="*/ 98452 h 207847"/>
                        <a:gd name="connsiteX2" fmla="*/ 194385 w 262189"/>
                        <a:gd name="connsiteY2" fmla="*/ 68229 h 207847"/>
                        <a:gd name="connsiteX3" fmla="*/ 222638 w 262189"/>
                        <a:gd name="connsiteY3" fmla="*/ 41945 h 207847"/>
                        <a:gd name="connsiteX4" fmla="*/ 262110 w 262189"/>
                        <a:gd name="connsiteY4" fmla="*/ 0 h 207847"/>
                        <a:gd name="connsiteX5" fmla="*/ 222958 w 262189"/>
                        <a:gd name="connsiteY5" fmla="*/ 115532 h 207847"/>
                        <a:gd name="connsiteX6" fmla="*/ 111868 w 262189"/>
                        <a:gd name="connsiteY6" fmla="*/ 186417 h 207847"/>
                        <a:gd name="connsiteX7" fmla="*/ 0 w 262189"/>
                        <a:gd name="connsiteY7" fmla="*/ 207847 h 207847"/>
                        <a:gd name="connsiteX8" fmla="*/ 97902 w 262189"/>
                        <a:gd name="connsiteY8" fmla="*/ 178678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189" h="207847">
                          <a:moveTo>
                            <a:pt x="97902" y="178678"/>
                          </a:moveTo>
                          <a:cubicBezTo>
                            <a:pt x="132291" y="160957"/>
                            <a:pt x="162239" y="133299"/>
                            <a:pt x="178999" y="98452"/>
                          </a:cubicBezTo>
                          <a:cubicBezTo>
                            <a:pt x="183898" y="88240"/>
                            <a:pt x="187699" y="77387"/>
                            <a:pt x="194385" y="68229"/>
                          </a:cubicBezTo>
                          <a:cubicBezTo>
                            <a:pt x="201940" y="57789"/>
                            <a:pt x="212701" y="50187"/>
                            <a:pt x="222638" y="41945"/>
                          </a:cubicBezTo>
                          <a:cubicBezTo>
                            <a:pt x="237429" y="29627"/>
                            <a:pt x="250754" y="15523"/>
                            <a:pt x="262110" y="0"/>
                          </a:cubicBezTo>
                          <a:cubicBezTo>
                            <a:pt x="263392" y="41533"/>
                            <a:pt x="249197" y="83340"/>
                            <a:pt x="222958" y="115532"/>
                          </a:cubicBezTo>
                          <a:cubicBezTo>
                            <a:pt x="194843" y="150058"/>
                            <a:pt x="154225" y="172679"/>
                            <a:pt x="111868" y="186417"/>
                          </a:cubicBezTo>
                          <a:cubicBezTo>
                            <a:pt x="76472" y="197865"/>
                            <a:pt x="37045" y="206428"/>
                            <a:pt x="0" y="207847"/>
                          </a:cubicBezTo>
                          <a:cubicBezTo>
                            <a:pt x="32741" y="197040"/>
                            <a:pt x="66306" y="194934"/>
                            <a:pt x="97902" y="178678"/>
                          </a:cubicBezTo>
                          <a:close/>
                        </a:path>
                      </a:pathLst>
                    </a:custGeom>
                    <a:solidFill>
                      <a:srgbClr val="F5F2F3"/>
                    </a:solidFill>
                    <a:ln w="4577" cap="flat">
                      <a:noFill/>
                      <a:prstDash val="solid"/>
                      <a:miter/>
                    </a:ln>
                  </p:spPr>
                  <p:txBody>
                    <a:bodyPr rtlCol="0" anchor="ctr"/>
                    <a:lstStyle/>
                    <a:p>
                      <a:endParaRPr lang="th-TH"/>
                    </a:p>
                  </p:txBody>
                </p:sp>
                <p:sp>
                  <p:nvSpPr>
                    <p:cNvPr id="6645" name="Freeform: Shape 6644">
                      <a:extLst>
                        <a:ext uri="{FF2B5EF4-FFF2-40B4-BE49-F238E27FC236}">
                          <a16:creationId xmlns:a16="http://schemas.microsoft.com/office/drawing/2014/main" id="{5F0B8CEF-AAE8-4E78-AE9D-B357B959A6D4}"/>
                        </a:ext>
                      </a:extLst>
                    </p:cNvPr>
                    <p:cNvSpPr/>
                    <p:nvPr/>
                  </p:nvSpPr>
                  <p:spPr>
                    <a:xfrm>
                      <a:off x="8791654" y="-1049586"/>
                      <a:ext cx="256752" cy="163832"/>
                    </a:xfrm>
                    <a:custGeom>
                      <a:avLst/>
                      <a:gdLst>
                        <a:gd name="connsiteX0" fmla="*/ 201803 w 256752"/>
                        <a:gd name="connsiteY0" fmla="*/ 63558 h 163832"/>
                        <a:gd name="connsiteX1" fmla="*/ 218242 w 256752"/>
                        <a:gd name="connsiteY1" fmla="*/ 32832 h 163832"/>
                        <a:gd name="connsiteX2" fmla="*/ 256752 w 256752"/>
                        <a:gd name="connsiteY2" fmla="*/ 0 h 163832"/>
                        <a:gd name="connsiteX3" fmla="*/ 211739 w 256752"/>
                        <a:gd name="connsiteY3" fmla="*/ 35626 h 163832"/>
                        <a:gd name="connsiteX4" fmla="*/ 159217 w 256752"/>
                        <a:gd name="connsiteY4" fmla="*/ 103305 h 163832"/>
                        <a:gd name="connsiteX5" fmla="*/ 85218 w 256752"/>
                        <a:gd name="connsiteY5" fmla="*/ 142457 h 163832"/>
                        <a:gd name="connsiteX6" fmla="*/ 161506 w 256752"/>
                        <a:gd name="connsiteY6" fmla="*/ 68870 h 163832"/>
                        <a:gd name="connsiteX7" fmla="*/ 77204 w 256752"/>
                        <a:gd name="connsiteY7" fmla="*/ 127529 h 163832"/>
                        <a:gd name="connsiteX8" fmla="*/ 0 w 256752"/>
                        <a:gd name="connsiteY8" fmla="*/ 161094 h 163832"/>
                        <a:gd name="connsiteX9" fmla="*/ 201803 w 256752"/>
                        <a:gd name="connsiteY9" fmla="*/ 63558 h 16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752" h="163832">
                          <a:moveTo>
                            <a:pt x="201803" y="63558"/>
                          </a:moveTo>
                          <a:cubicBezTo>
                            <a:pt x="207572" y="53484"/>
                            <a:pt x="211922" y="42586"/>
                            <a:pt x="218242" y="32832"/>
                          </a:cubicBezTo>
                          <a:cubicBezTo>
                            <a:pt x="227583" y="18500"/>
                            <a:pt x="241137" y="6915"/>
                            <a:pt x="256752" y="0"/>
                          </a:cubicBezTo>
                          <a:cubicBezTo>
                            <a:pt x="237978" y="5220"/>
                            <a:pt x="223737" y="20331"/>
                            <a:pt x="211739" y="35626"/>
                          </a:cubicBezTo>
                          <a:cubicBezTo>
                            <a:pt x="194110" y="58109"/>
                            <a:pt x="178998" y="82653"/>
                            <a:pt x="159217" y="103305"/>
                          </a:cubicBezTo>
                          <a:cubicBezTo>
                            <a:pt x="139435" y="123957"/>
                            <a:pt x="113746" y="140809"/>
                            <a:pt x="85218" y="142457"/>
                          </a:cubicBezTo>
                          <a:cubicBezTo>
                            <a:pt x="114616" y="122538"/>
                            <a:pt x="140534" y="97536"/>
                            <a:pt x="161506" y="68870"/>
                          </a:cubicBezTo>
                          <a:cubicBezTo>
                            <a:pt x="148227" y="87004"/>
                            <a:pt x="98222" y="117089"/>
                            <a:pt x="77204" y="127529"/>
                          </a:cubicBezTo>
                          <a:cubicBezTo>
                            <a:pt x="53896" y="139114"/>
                            <a:pt x="13371" y="136138"/>
                            <a:pt x="0" y="161094"/>
                          </a:cubicBezTo>
                          <a:cubicBezTo>
                            <a:pt x="60399" y="177900"/>
                            <a:pt x="173091" y="113883"/>
                            <a:pt x="201803" y="63558"/>
                          </a:cubicBezTo>
                          <a:close/>
                        </a:path>
                      </a:pathLst>
                    </a:custGeom>
                    <a:solidFill>
                      <a:srgbClr val="838288"/>
                    </a:solidFill>
                    <a:ln w="4577" cap="flat">
                      <a:noFill/>
                      <a:prstDash val="solid"/>
                      <a:miter/>
                    </a:ln>
                  </p:spPr>
                  <p:txBody>
                    <a:bodyPr rtlCol="0" anchor="ctr"/>
                    <a:lstStyle/>
                    <a:p>
                      <a:endParaRPr lang="th-TH"/>
                    </a:p>
                  </p:txBody>
                </p:sp>
                <p:sp>
                  <p:nvSpPr>
                    <p:cNvPr id="6646" name="Freeform: Shape 6645">
                      <a:extLst>
                        <a:ext uri="{FF2B5EF4-FFF2-40B4-BE49-F238E27FC236}">
                          <a16:creationId xmlns:a16="http://schemas.microsoft.com/office/drawing/2014/main" id="{DA35C55F-E85F-49BA-BA68-94D12CD29B9F}"/>
                        </a:ext>
                      </a:extLst>
                    </p:cNvPr>
                    <p:cNvSpPr/>
                    <p:nvPr/>
                  </p:nvSpPr>
                  <p:spPr>
                    <a:xfrm>
                      <a:off x="8573138" y="-1084021"/>
                      <a:ext cx="187424" cy="185729"/>
                    </a:xfrm>
                    <a:custGeom>
                      <a:avLst/>
                      <a:gdLst>
                        <a:gd name="connsiteX0" fmla="*/ 85951 w 187424"/>
                        <a:gd name="connsiteY0" fmla="*/ 107015 h 185729"/>
                        <a:gd name="connsiteX1" fmla="*/ 0 w 187424"/>
                        <a:gd name="connsiteY1" fmla="*/ 0 h 185729"/>
                        <a:gd name="connsiteX2" fmla="*/ 111731 w 187424"/>
                        <a:gd name="connsiteY2" fmla="*/ 150104 h 185729"/>
                        <a:gd name="connsiteX3" fmla="*/ 187424 w 187424"/>
                        <a:gd name="connsiteY3" fmla="*/ 185730 h 185729"/>
                        <a:gd name="connsiteX4" fmla="*/ 85951 w 187424"/>
                        <a:gd name="connsiteY4" fmla="*/ 107015 h 18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424" h="185729">
                          <a:moveTo>
                            <a:pt x="85951" y="107015"/>
                          </a:moveTo>
                          <a:cubicBezTo>
                            <a:pt x="53027" y="75144"/>
                            <a:pt x="25781" y="37869"/>
                            <a:pt x="0" y="0"/>
                          </a:cubicBezTo>
                          <a:cubicBezTo>
                            <a:pt x="12181" y="62872"/>
                            <a:pt x="58338" y="114662"/>
                            <a:pt x="111731" y="150104"/>
                          </a:cubicBezTo>
                          <a:cubicBezTo>
                            <a:pt x="134718" y="165353"/>
                            <a:pt x="160407" y="179502"/>
                            <a:pt x="187424" y="185730"/>
                          </a:cubicBezTo>
                          <a:cubicBezTo>
                            <a:pt x="172130" y="156057"/>
                            <a:pt x="112189" y="132429"/>
                            <a:pt x="85951" y="107015"/>
                          </a:cubicBezTo>
                          <a:close/>
                        </a:path>
                      </a:pathLst>
                    </a:custGeom>
                    <a:solidFill>
                      <a:srgbClr val="838288"/>
                    </a:solidFill>
                    <a:ln w="4577" cap="flat">
                      <a:noFill/>
                      <a:prstDash val="solid"/>
                      <a:miter/>
                    </a:ln>
                  </p:spPr>
                  <p:txBody>
                    <a:bodyPr rtlCol="0" anchor="ctr"/>
                    <a:lstStyle/>
                    <a:p>
                      <a:endParaRPr lang="th-TH"/>
                    </a:p>
                  </p:txBody>
                </p:sp>
                <p:sp>
                  <p:nvSpPr>
                    <p:cNvPr id="6647" name="Freeform: Shape 6646">
                      <a:extLst>
                        <a:ext uri="{FF2B5EF4-FFF2-40B4-BE49-F238E27FC236}">
                          <a16:creationId xmlns:a16="http://schemas.microsoft.com/office/drawing/2014/main" id="{5CD2FA49-68A6-4615-AA92-ABF919B9A0AF}"/>
                        </a:ext>
                      </a:extLst>
                    </p:cNvPr>
                    <p:cNvSpPr/>
                    <p:nvPr/>
                  </p:nvSpPr>
                  <p:spPr>
                    <a:xfrm>
                      <a:off x="8740780" y="-1110168"/>
                      <a:ext cx="105640" cy="209312"/>
                    </a:xfrm>
                    <a:custGeom>
                      <a:avLst/>
                      <a:gdLst>
                        <a:gd name="connsiteX0" fmla="*/ 0 w 105640"/>
                        <a:gd name="connsiteY0" fmla="*/ 13921 h 209312"/>
                        <a:gd name="connsiteX1" fmla="*/ 36450 w 105640"/>
                        <a:gd name="connsiteY1" fmla="*/ 40525 h 209312"/>
                        <a:gd name="connsiteX2" fmla="*/ 46249 w 105640"/>
                        <a:gd name="connsiteY2" fmla="*/ 9250 h 209312"/>
                        <a:gd name="connsiteX3" fmla="*/ 47303 w 105640"/>
                        <a:gd name="connsiteY3" fmla="*/ 62139 h 209312"/>
                        <a:gd name="connsiteX4" fmla="*/ 51973 w 105640"/>
                        <a:gd name="connsiteY4" fmla="*/ 73816 h 209312"/>
                        <a:gd name="connsiteX5" fmla="*/ 62368 w 105640"/>
                        <a:gd name="connsiteY5" fmla="*/ 69420 h 209312"/>
                        <a:gd name="connsiteX6" fmla="*/ 64154 w 105640"/>
                        <a:gd name="connsiteY6" fmla="*/ 57239 h 209312"/>
                        <a:gd name="connsiteX7" fmla="*/ 62872 w 105640"/>
                        <a:gd name="connsiteY7" fmla="*/ 6548 h 209312"/>
                        <a:gd name="connsiteX8" fmla="*/ 61727 w 105640"/>
                        <a:gd name="connsiteY8" fmla="*/ 82012 h 209312"/>
                        <a:gd name="connsiteX9" fmla="*/ 73495 w 105640"/>
                        <a:gd name="connsiteY9" fmla="*/ 7922 h 209312"/>
                        <a:gd name="connsiteX10" fmla="*/ 78670 w 105640"/>
                        <a:gd name="connsiteY10" fmla="*/ 78944 h 209312"/>
                        <a:gd name="connsiteX11" fmla="*/ 88332 w 105640"/>
                        <a:gd name="connsiteY11" fmla="*/ 37412 h 209312"/>
                        <a:gd name="connsiteX12" fmla="*/ 105641 w 105640"/>
                        <a:gd name="connsiteY12" fmla="*/ 0 h 209312"/>
                        <a:gd name="connsiteX13" fmla="*/ 92316 w 105640"/>
                        <a:gd name="connsiteY13" fmla="*/ 108480 h 209312"/>
                        <a:gd name="connsiteX14" fmla="*/ 70931 w 105640"/>
                        <a:gd name="connsiteY14" fmla="*/ 209313 h 209312"/>
                        <a:gd name="connsiteX15" fmla="*/ 52431 w 105640"/>
                        <a:gd name="connsiteY15" fmla="*/ 115120 h 209312"/>
                        <a:gd name="connsiteX16" fmla="*/ 0 w 105640"/>
                        <a:gd name="connsiteY16" fmla="*/ 13921 h 20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640" h="209312">
                          <a:moveTo>
                            <a:pt x="0" y="13921"/>
                          </a:moveTo>
                          <a:cubicBezTo>
                            <a:pt x="15432" y="17218"/>
                            <a:pt x="21064" y="44189"/>
                            <a:pt x="36450" y="40525"/>
                          </a:cubicBezTo>
                          <a:cubicBezTo>
                            <a:pt x="42128" y="31047"/>
                            <a:pt x="45517" y="20240"/>
                            <a:pt x="46249" y="9250"/>
                          </a:cubicBezTo>
                          <a:cubicBezTo>
                            <a:pt x="46616" y="26880"/>
                            <a:pt x="46936" y="44509"/>
                            <a:pt x="47303" y="62139"/>
                          </a:cubicBezTo>
                          <a:cubicBezTo>
                            <a:pt x="47394" y="66581"/>
                            <a:pt x="47990" y="71847"/>
                            <a:pt x="51973" y="73816"/>
                          </a:cubicBezTo>
                          <a:cubicBezTo>
                            <a:pt x="55683" y="75647"/>
                            <a:pt x="60399" y="73083"/>
                            <a:pt x="62368" y="69420"/>
                          </a:cubicBezTo>
                          <a:cubicBezTo>
                            <a:pt x="64337" y="65756"/>
                            <a:pt x="64245" y="61360"/>
                            <a:pt x="64154" y="57239"/>
                          </a:cubicBezTo>
                          <a:cubicBezTo>
                            <a:pt x="63742" y="40342"/>
                            <a:pt x="63284" y="23445"/>
                            <a:pt x="62872" y="6548"/>
                          </a:cubicBezTo>
                          <a:cubicBezTo>
                            <a:pt x="62505" y="31688"/>
                            <a:pt x="62139" y="56873"/>
                            <a:pt x="61727" y="82012"/>
                          </a:cubicBezTo>
                          <a:cubicBezTo>
                            <a:pt x="73450" y="59437"/>
                            <a:pt x="77662" y="33016"/>
                            <a:pt x="73495" y="7922"/>
                          </a:cubicBezTo>
                          <a:cubicBezTo>
                            <a:pt x="79769" y="30955"/>
                            <a:pt x="81554" y="55224"/>
                            <a:pt x="78670" y="78944"/>
                          </a:cubicBezTo>
                          <a:cubicBezTo>
                            <a:pt x="88744" y="68412"/>
                            <a:pt x="88103" y="52019"/>
                            <a:pt x="88332" y="37412"/>
                          </a:cubicBezTo>
                          <a:cubicBezTo>
                            <a:pt x="88561" y="22850"/>
                            <a:pt x="92178" y="5632"/>
                            <a:pt x="105641" y="0"/>
                          </a:cubicBezTo>
                          <a:cubicBezTo>
                            <a:pt x="93506" y="34664"/>
                            <a:pt x="88927" y="71893"/>
                            <a:pt x="92316" y="108480"/>
                          </a:cubicBezTo>
                          <a:cubicBezTo>
                            <a:pt x="95201" y="139618"/>
                            <a:pt x="105229" y="191316"/>
                            <a:pt x="70931" y="209313"/>
                          </a:cubicBezTo>
                          <a:cubicBezTo>
                            <a:pt x="54767" y="188111"/>
                            <a:pt x="59346" y="141587"/>
                            <a:pt x="52431" y="115120"/>
                          </a:cubicBezTo>
                          <a:cubicBezTo>
                            <a:pt x="42861" y="78258"/>
                            <a:pt x="30909" y="38694"/>
                            <a:pt x="0" y="13921"/>
                          </a:cubicBezTo>
                          <a:close/>
                        </a:path>
                      </a:pathLst>
                    </a:custGeom>
                    <a:solidFill>
                      <a:srgbClr val="B2ADAC"/>
                    </a:solidFill>
                    <a:ln w="4577" cap="flat">
                      <a:noFill/>
                      <a:prstDash val="solid"/>
                      <a:miter/>
                    </a:ln>
                  </p:spPr>
                  <p:txBody>
                    <a:bodyPr rtlCol="0" anchor="ctr"/>
                    <a:lstStyle/>
                    <a:p>
                      <a:endParaRPr lang="th-TH"/>
                    </a:p>
                  </p:txBody>
                </p:sp>
                <p:sp>
                  <p:nvSpPr>
                    <p:cNvPr id="6648" name="Freeform: Shape 6647">
                      <a:extLst>
                        <a:ext uri="{FF2B5EF4-FFF2-40B4-BE49-F238E27FC236}">
                          <a16:creationId xmlns:a16="http://schemas.microsoft.com/office/drawing/2014/main" id="{83E8CBEA-7A4A-45D7-AAFD-23386F4FFDAE}"/>
                        </a:ext>
                      </a:extLst>
                    </p:cNvPr>
                    <p:cNvSpPr/>
                    <p:nvPr/>
                  </p:nvSpPr>
                  <p:spPr>
                    <a:xfrm>
                      <a:off x="8765278" y="-1039924"/>
                      <a:ext cx="97303" cy="156011"/>
                    </a:xfrm>
                    <a:custGeom>
                      <a:avLst/>
                      <a:gdLst>
                        <a:gd name="connsiteX0" fmla="*/ 10211 w 97303"/>
                        <a:gd name="connsiteY0" fmla="*/ 0 h 156011"/>
                        <a:gd name="connsiteX1" fmla="*/ 42311 w 97303"/>
                        <a:gd name="connsiteY1" fmla="*/ 82974 h 156011"/>
                        <a:gd name="connsiteX2" fmla="*/ 52843 w 97303"/>
                        <a:gd name="connsiteY2" fmla="*/ 24498 h 156011"/>
                        <a:gd name="connsiteX3" fmla="*/ 63375 w 97303"/>
                        <a:gd name="connsiteY3" fmla="*/ 85447 h 156011"/>
                        <a:gd name="connsiteX4" fmla="*/ 51378 w 97303"/>
                        <a:gd name="connsiteY4" fmla="*/ 140030 h 156011"/>
                        <a:gd name="connsiteX5" fmla="*/ 95887 w 97303"/>
                        <a:gd name="connsiteY5" fmla="*/ 127346 h 156011"/>
                        <a:gd name="connsiteX6" fmla="*/ 86500 w 97303"/>
                        <a:gd name="connsiteY6" fmla="*/ 141129 h 156011"/>
                        <a:gd name="connsiteX7" fmla="*/ 0 w 97303"/>
                        <a:gd name="connsiteY7" fmla="*/ 156011 h 156011"/>
                        <a:gd name="connsiteX8" fmla="*/ 10211 w 97303"/>
                        <a:gd name="connsiteY8" fmla="*/ 0 h 156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03" h="156011">
                          <a:moveTo>
                            <a:pt x="10211" y="0"/>
                          </a:moveTo>
                          <a:cubicBezTo>
                            <a:pt x="26834" y="24727"/>
                            <a:pt x="34710" y="54171"/>
                            <a:pt x="42311" y="82974"/>
                          </a:cubicBezTo>
                          <a:cubicBezTo>
                            <a:pt x="51698" y="65161"/>
                            <a:pt x="55407" y="44463"/>
                            <a:pt x="52843" y="24498"/>
                          </a:cubicBezTo>
                          <a:cubicBezTo>
                            <a:pt x="50599" y="45105"/>
                            <a:pt x="61910" y="64795"/>
                            <a:pt x="63375" y="85447"/>
                          </a:cubicBezTo>
                          <a:cubicBezTo>
                            <a:pt x="64749" y="104175"/>
                            <a:pt x="58018" y="122446"/>
                            <a:pt x="51378" y="140030"/>
                          </a:cubicBezTo>
                          <a:cubicBezTo>
                            <a:pt x="65527" y="133757"/>
                            <a:pt x="80547" y="129498"/>
                            <a:pt x="95887" y="127346"/>
                          </a:cubicBezTo>
                          <a:cubicBezTo>
                            <a:pt x="100512" y="132200"/>
                            <a:pt x="92865" y="139068"/>
                            <a:pt x="86500" y="141129"/>
                          </a:cubicBezTo>
                          <a:cubicBezTo>
                            <a:pt x="58567" y="150150"/>
                            <a:pt x="29352" y="155187"/>
                            <a:pt x="0" y="156011"/>
                          </a:cubicBezTo>
                          <a:cubicBezTo>
                            <a:pt x="66855" y="152806"/>
                            <a:pt x="24361" y="37137"/>
                            <a:pt x="10211" y="0"/>
                          </a:cubicBezTo>
                          <a:close/>
                        </a:path>
                      </a:pathLst>
                    </a:custGeom>
                    <a:solidFill>
                      <a:srgbClr val="838288"/>
                    </a:solidFill>
                    <a:ln w="4577" cap="flat">
                      <a:noFill/>
                      <a:prstDash val="solid"/>
                      <a:miter/>
                    </a:ln>
                  </p:spPr>
                  <p:txBody>
                    <a:bodyPr rtlCol="0" anchor="ctr"/>
                    <a:lstStyle/>
                    <a:p>
                      <a:endParaRPr lang="th-TH"/>
                    </a:p>
                  </p:txBody>
                </p:sp>
                <p:sp>
                  <p:nvSpPr>
                    <p:cNvPr id="6649" name="Freeform: Shape 6648">
                      <a:extLst>
                        <a:ext uri="{FF2B5EF4-FFF2-40B4-BE49-F238E27FC236}">
                          <a16:creationId xmlns:a16="http://schemas.microsoft.com/office/drawing/2014/main" id="{D942D0FD-3161-4758-A400-850F463D1022}"/>
                        </a:ext>
                      </a:extLst>
                    </p:cNvPr>
                    <p:cNvSpPr/>
                    <p:nvPr/>
                  </p:nvSpPr>
                  <p:spPr>
                    <a:xfrm>
                      <a:off x="8711107" y="-919813"/>
                      <a:ext cx="158987" cy="312251"/>
                    </a:xfrm>
                    <a:custGeom>
                      <a:avLst/>
                      <a:gdLst>
                        <a:gd name="connsiteX0" fmla="*/ 66031 w 158987"/>
                        <a:gd name="connsiteY0" fmla="*/ 52706 h 312251"/>
                        <a:gd name="connsiteX1" fmla="*/ 82150 w 158987"/>
                        <a:gd name="connsiteY1" fmla="*/ 82516 h 312251"/>
                        <a:gd name="connsiteX2" fmla="*/ 122950 w 158987"/>
                        <a:gd name="connsiteY2" fmla="*/ 196170 h 312251"/>
                        <a:gd name="connsiteX3" fmla="*/ 139572 w 158987"/>
                        <a:gd name="connsiteY3" fmla="*/ 312252 h 312251"/>
                        <a:gd name="connsiteX4" fmla="*/ 158988 w 158987"/>
                        <a:gd name="connsiteY4" fmla="*/ 311427 h 312251"/>
                        <a:gd name="connsiteX5" fmla="*/ 138840 w 158987"/>
                        <a:gd name="connsiteY5" fmla="*/ 165490 h 312251"/>
                        <a:gd name="connsiteX6" fmla="*/ 125194 w 158987"/>
                        <a:gd name="connsiteY6" fmla="*/ 127941 h 312251"/>
                        <a:gd name="connsiteX7" fmla="*/ 121347 w 158987"/>
                        <a:gd name="connsiteY7" fmla="*/ 20377 h 312251"/>
                        <a:gd name="connsiteX8" fmla="*/ 0 w 158987"/>
                        <a:gd name="connsiteY8" fmla="*/ 0 h 312251"/>
                        <a:gd name="connsiteX9" fmla="*/ 66031 w 158987"/>
                        <a:gd name="connsiteY9" fmla="*/ 52706 h 3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7" h="312251">
                          <a:moveTo>
                            <a:pt x="66031" y="52706"/>
                          </a:moveTo>
                          <a:cubicBezTo>
                            <a:pt x="72900" y="61681"/>
                            <a:pt x="77571" y="72167"/>
                            <a:pt x="82150" y="82516"/>
                          </a:cubicBezTo>
                          <a:cubicBezTo>
                            <a:pt x="98497" y="119378"/>
                            <a:pt x="114937" y="156652"/>
                            <a:pt x="122950" y="196170"/>
                          </a:cubicBezTo>
                          <a:cubicBezTo>
                            <a:pt x="130734" y="234544"/>
                            <a:pt x="140442" y="273054"/>
                            <a:pt x="139572" y="312252"/>
                          </a:cubicBezTo>
                          <a:cubicBezTo>
                            <a:pt x="148822" y="308268"/>
                            <a:pt x="149326" y="308634"/>
                            <a:pt x="158988" y="311427"/>
                          </a:cubicBezTo>
                          <a:cubicBezTo>
                            <a:pt x="133848" y="268704"/>
                            <a:pt x="151982" y="213296"/>
                            <a:pt x="138840" y="165490"/>
                          </a:cubicBezTo>
                          <a:cubicBezTo>
                            <a:pt x="135314" y="152623"/>
                            <a:pt x="129544" y="140534"/>
                            <a:pt x="125194" y="127941"/>
                          </a:cubicBezTo>
                          <a:cubicBezTo>
                            <a:pt x="113242" y="93552"/>
                            <a:pt x="111868" y="55545"/>
                            <a:pt x="121347" y="20377"/>
                          </a:cubicBezTo>
                          <a:cubicBezTo>
                            <a:pt x="77479" y="30818"/>
                            <a:pt x="40434" y="11082"/>
                            <a:pt x="0" y="0"/>
                          </a:cubicBezTo>
                          <a:cubicBezTo>
                            <a:pt x="17126" y="22209"/>
                            <a:pt x="48402" y="29627"/>
                            <a:pt x="66031" y="52706"/>
                          </a:cubicBezTo>
                          <a:close/>
                        </a:path>
                      </a:pathLst>
                    </a:custGeom>
                    <a:solidFill>
                      <a:srgbClr val="EAE7E8"/>
                    </a:solidFill>
                    <a:ln w="4577" cap="flat">
                      <a:noFill/>
                      <a:prstDash val="solid"/>
                      <a:miter/>
                    </a:ln>
                  </p:spPr>
                  <p:txBody>
                    <a:bodyPr rtlCol="0" anchor="ctr"/>
                    <a:lstStyle/>
                    <a:p>
                      <a:endParaRPr lang="th-TH"/>
                    </a:p>
                  </p:txBody>
                </p:sp>
                <p:sp>
                  <p:nvSpPr>
                    <p:cNvPr id="6650" name="Freeform: Shape 6649">
                      <a:extLst>
                        <a:ext uri="{FF2B5EF4-FFF2-40B4-BE49-F238E27FC236}">
                          <a16:creationId xmlns:a16="http://schemas.microsoft.com/office/drawing/2014/main" id="{BCA0F3D2-782F-4FB2-A2D6-9CF742D7568D}"/>
                        </a:ext>
                      </a:extLst>
                    </p:cNvPr>
                    <p:cNvSpPr/>
                    <p:nvPr/>
                  </p:nvSpPr>
                  <p:spPr>
                    <a:xfrm>
                      <a:off x="8781168" y="-903359"/>
                      <a:ext cx="99825" cy="297131"/>
                    </a:xfrm>
                    <a:custGeom>
                      <a:avLst/>
                      <a:gdLst>
                        <a:gd name="connsiteX0" fmla="*/ 61132 w 99825"/>
                        <a:gd name="connsiteY0" fmla="*/ 121150 h 297131"/>
                        <a:gd name="connsiteX1" fmla="*/ 76197 w 99825"/>
                        <a:gd name="connsiteY1" fmla="*/ 192401 h 297131"/>
                        <a:gd name="connsiteX2" fmla="*/ 99825 w 99825"/>
                        <a:gd name="connsiteY2" fmla="*/ 296164 h 297131"/>
                        <a:gd name="connsiteX3" fmla="*/ 80593 w 99825"/>
                        <a:gd name="connsiteY3" fmla="*/ 281007 h 297131"/>
                        <a:gd name="connsiteX4" fmla="*/ 50371 w 99825"/>
                        <a:gd name="connsiteY4" fmla="*/ 159156 h 297131"/>
                        <a:gd name="connsiteX5" fmla="*/ 37870 w 99825"/>
                        <a:gd name="connsiteY5" fmla="*/ 81036 h 297131"/>
                        <a:gd name="connsiteX6" fmla="*/ 0 w 99825"/>
                        <a:gd name="connsiteY6" fmla="*/ 12807 h 297131"/>
                        <a:gd name="connsiteX7" fmla="*/ 37183 w 99825"/>
                        <a:gd name="connsiteY7" fmla="*/ 627 h 297131"/>
                        <a:gd name="connsiteX8" fmla="*/ 48402 w 99825"/>
                        <a:gd name="connsiteY8" fmla="*/ 21645 h 297131"/>
                        <a:gd name="connsiteX9" fmla="*/ 61132 w 99825"/>
                        <a:gd name="connsiteY9" fmla="*/ 121150 h 29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825" h="297131">
                          <a:moveTo>
                            <a:pt x="61132" y="121150"/>
                          </a:moveTo>
                          <a:cubicBezTo>
                            <a:pt x="65390" y="145053"/>
                            <a:pt x="70794" y="168727"/>
                            <a:pt x="76197" y="192401"/>
                          </a:cubicBezTo>
                          <a:cubicBezTo>
                            <a:pt x="84073" y="226974"/>
                            <a:pt x="91949" y="261592"/>
                            <a:pt x="99825" y="296164"/>
                          </a:cubicBezTo>
                          <a:cubicBezTo>
                            <a:pt x="91537" y="300423"/>
                            <a:pt x="83707" y="289754"/>
                            <a:pt x="80593" y="281007"/>
                          </a:cubicBezTo>
                          <a:cubicBezTo>
                            <a:pt x="66443" y="241535"/>
                            <a:pt x="56324" y="200643"/>
                            <a:pt x="50371" y="159156"/>
                          </a:cubicBezTo>
                          <a:cubicBezTo>
                            <a:pt x="46616" y="133055"/>
                            <a:pt x="44509" y="106588"/>
                            <a:pt x="37870" y="81036"/>
                          </a:cubicBezTo>
                          <a:cubicBezTo>
                            <a:pt x="31230" y="55485"/>
                            <a:pt x="19645" y="30437"/>
                            <a:pt x="0" y="12807"/>
                          </a:cubicBezTo>
                          <a:cubicBezTo>
                            <a:pt x="1008" y="13723"/>
                            <a:pt x="28986" y="-3449"/>
                            <a:pt x="37183" y="627"/>
                          </a:cubicBezTo>
                          <a:cubicBezTo>
                            <a:pt x="46982" y="5526"/>
                            <a:pt x="44830" y="12532"/>
                            <a:pt x="48402" y="21645"/>
                          </a:cubicBezTo>
                          <a:cubicBezTo>
                            <a:pt x="59392" y="49669"/>
                            <a:pt x="55820" y="91248"/>
                            <a:pt x="61132" y="121150"/>
                          </a:cubicBezTo>
                          <a:close/>
                        </a:path>
                      </a:pathLst>
                    </a:custGeom>
                    <a:solidFill>
                      <a:srgbClr val="C2BFC0"/>
                    </a:solidFill>
                    <a:ln w="4577" cap="flat">
                      <a:noFill/>
                      <a:prstDash val="solid"/>
                      <a:miter/>
                    </a:ln>
                  </p:spPr>
                  <p:txBody>
                    <a:bodyPr rtlCol="0" anchor="ctr"/>
                    <a:lstStyle/>
                    <a:p>
                      <a:endParaRPr lang="th-TH"/>
                    </a:p>
                  </p:txBody>
                </p:sp>
                <p:sp>
                  <p:nvSpPr>
                    <p:cNvPr id="6651" name="Freeform: Shape 6650">
                      <a:extLst>
                        <a:ext uri="{FF2B5EF4-FFF2-40B4-BE49-F238E27FC236}">
                          <a16:creationId xmlns:a16="http://schemas.microsoft.com/office/drawing/2014/main" id="{013BDC65-C81B-471E-8DF7-CD38C166AAAB}"/>
                        </a:ext>
                      </a:extLst>
                    </p:cNvPr>
                    <p:cNvSpPr/>
                    <p:nvPr/>
                  </p:nvSpPr>
                  <p:spPr>
                    <a:xfrm>
                      <a:off x="8805163" y="-901863"/>
                      <a:ext cx="75830" cy="294713"/>
                    </a:xfrm>
                    <a:custGeom>
                      <a:avLst/>
                      <a:gdLst>
                        <a:gd name="connsiteX0" fmla="*/ 27246 w 75830"/>
                        <a:gd name="connsiteY0" fmla="*/ 2427 h 294713"/>
                        <a:gd name="connsiteX1" fmla="*/ 75831 w 75830"/>
                        <a:gd name="connsiteY1" fmla="*/ 294713 h 294713"/>
                        <a:gd name="connsiteX2" fmla="*/ 0 w 75830"/>
                        <a:gd name="connsiteY2" fmla="*/ 0 h 294713"/>
                      </a:gdLst>
                      <a:ahLst/>
                      <a:cxnLst>
                        <a:cxn ang="0">
                          <a:pos x="connsiteX0" y="connsiteY0"/>
                        </a:cxn>
                        <a:cxn ang="0">
                          <a:pos x="connsiteX1" y="connsiteY1"/>
                        </a:cxn>
                        <a:cxn ang="0">
                          <a:pos x="connsiteX2" y="connsiteY2"/>
                        </a:cxn>
                      </a:cxnLst>
                      <a:rect l="l" t="t" r="r" b="b"/>
                      <a:pathLst>
                        <a:path w="75830" h="294713">
                          <a:moveTo>
                            <a:pt x="27246" y="2427"/>
                          </a:moveTo>
                          <a:lnTo>
                            <a:pt x="75831" y="294713"/>
                          </a:lnTo>
                          <a:lnTo>
                            <a:pt x="0" y="0"/>
                          </a:lnTo>
                          <a:close/>
                        </a:path>
                      </a:pathLst>
                    </a:custGeom>
                    <a:solidFill>
                      <a:srgbClr val="EAE7E8"/>
                    </a:solidFill>
                    <a:ln w="4577" cap="flat">
                      <a:noFill/>
                      <a:prstDash val="solid"/>
                      <a:miter/>
                    </a:ln>
                  </p:spPr>
                  <p:txBody>
                    <a:bodyPr rtlCol="0" anchor="ctr"/>
                    <a:lstStyle/>
                    <a:p>
                      <a:endParaRPr lang="th-TH"/>
                    </a:p>
                  </p:txBody>
                </p:sp>
                <p:sp>
                  <p:nvSpPr>
                    <p:cNvPr id="6652" name="Freeform: Shape 6651">
                      <a:extLst>
                        <a:ext uri="{FF2B5EF4-FFF2-40B4-BE49-F238E27FC236}">
                          <a16:creationId xmlns:a16="http://schemas.microsoft.com/office/drawing/2014/main" id="{D3A34BF8-5A65-4951-9112-A69FA9C47DCB}"/>
                        </a:ext>
                      </a:extLst>
                    </p:cNvPr>
                    <p:cNvSpPr/>
                    <p:nvPr/>
                  </p:nvSpPr>
                  <p:spPr>
                    <a:xfrm>
                      <a:off x="8707581" y="-919080"/>
                      <a:ext cx="146853" cy="45882"/>
                    </a:xfrm>
                    <a:custGeom>
                      <a:avLst/>
                      <a:gdLst>
                        <a:gd name="connsiteX0" fmla="*/ 93827 w 146853"/>
                        <a:gd name="connsiteY0" fmla="*/ 27887 h 45882"/>
                        <a:gd name="connsiteX1" fmla="*/ 106236 w 146853"/>
                        <a:gd name="connsiteY1" fmla="*/ 45883 h 45882"/>
                        <a:gd name="connsiteX2" fmla="*/ 119836 w 146853"/>
                        <a:gd name="connsiteY2" fmla="*/ 34710 h 45882"/>
                        <a:gd name="connsiteX3" fmla="*/ 120615 w 146853"/>
                        <a:gd name="connsiteY3" fmla="*/ 44463 h 45882"/>
                        <a:gd name="connsiteX4" fmla="*/ 146853 w 146853"/>
                        <a:gd name="connsiteY4" fmla="*/ 11356 h 45882"/>
                        <a:gd name="connsiteX5" fmla="*/ 105916 w 146853"/>
                        <a:gd name="connsiteY5" fmla="*/ 15569 h 45882"/>
                        <a:gd name="connsiteX6" fmla="*/ 95933 w 146853"/>
                        <a:gd name="connsiteY6" fmla="*/ 5816 h 45882"/>
                        <a:gd name="connsiteX7" fmla="*/ 80181 w 146853"/>
                        <a:gd name="connsiteY7" fmla="*/ 16393 h 45882"/>
                        <a:gd name="connsiteX8" fmla="*/ 55316 w 146853"/>
                        <a:gd name="connsiteY8" fmla="*/ 15569 h 45882"/>
                        <a:gd name="connsiteX9" fmla="*/ 0 w 146853"/>
                        <a:gd name="connsiteY9" fmla="*/ 0 h 45882"/>
                        <a:gd name="connsiteX10" fmla="*/ 79448 w 146853"/>
                        <a:gd name="connsiteY10" fmla="*/ 37869 h 45882"/>
                        <a:gd name="connsiteX11" fmla="*/ 93827 w 146853"/>
                        <a:gd name="connsiteY11" fmla="*/ 27887 h 4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853" h="45882">
                          <a:moveTo>
                            <a:pt x="93827" y="27887"/>
                          </a:moveTo>
                          <a:cubicBezTo>
                            <a:pt x="100879" y="30634"/>
                            <a:pt x="104267" y="38556"/>
                            <a:pt x="106236" y="45883"/>
                          </a:cubicBezTo>
                          <a:cubicBezTo>
                            <a:pt x="104908" y="38831"/>
                            <a:pt x="113197" y="32054"/>
                            <a:pt x="119836" y="34710"/>
                          </a:cubicBezTo>
                          <a:cubicBezTo>
                            <a:pt x="120111" y="37961"/>
                            <a:pt x="120340" y="41212"/>
                            <a:pt x="120615" y="44463"/>
                          </a:cubicBezTo>
                          <a:cubicBezTo>
                            <a:pt x="129361" y="33428"/>
                            <a:pt x="138107" y="22392"/>
                            <a:pt x="146853" y="11356"/>
                          </a:cubicBezTo>
                          <a:cubicBezTo>
                            <a:pt x="133116" y="11127"/>
                            <a:pt x="119332" y="12547"/>
                            <a:pt x="105916" y="15569"/>
                          </a:cubicBezTo>
                          <a:cubicBezTo>
                            <a:pt x="110312" y="10944"/>
                            <a:pt x="102023" y="3892"/>
                            <a:pt x="95933" y="5816"/>
                          </a:cubicBezTo>
                          <a:cubicBezTo>
                            <a:pt x="89889" y="7739"/>
                            <a:pt x="85859" y="13554"/>
                            <a:pt x="80181" y="16393"/>
                          </a:cubicBezTo>
                          <a:cubicBezTo>
                            <a:pt x="72580" y="20148"/>
                            <a:pt x="63467" y="17904"/>
                            <a:pt x="55316" y="15569"/>
                          </a:cubicBezTo>
                          <a:cubicBezTo>
                            <a:pt x="36862" y="10349"/>
                            <a:pt x="18454" y="5083"/>
                            <a:pt x="0" y="0"/>
                          </a:cubicBezTo>
                          <a:cubicBezTo>
                            <a:pt x="27887" y="9799"/>
                            <a:pt x="56415" y="18362"/>
                            <a:pt x="79448" y="37869"/>
                          </a:cubicBezTo>
                          <a:cubicBezTo>
                            <a:pt x="80822" y="31550"/>
                            <a:pt x="86454" y="25002"/>
                            <a:pt x="93827" y="27887"/>
                          </a:cubicBezTo>
                          <a:close/>
                        </a:path>
                      </a:pathLst>
                    </a:custGeom>
                    <a:solidFill>
                      <a:srgbClr val="838288"/>
                    </a:solidFill>
                    <a:ln w="4577" cap="flat">
                      <a:noFill/>
                      <a:prstDash val="solid"/>
                      <a:miter/>
                    </a:ln>
                  </p:spPr>
                  <p:txBody>
                    <a:bodyPr rtlCol="0" anchor="ctr"/>
                    <a:lstStyle/>
                    <a:p>
                      <a:endParaRPr lang="th-TH"/>
                    </a:p>
                  </p:txBody>
                </p:sp>
                <p:sp>
                  <p:nvSpPr>
                    <p:cNvPr id="6653" name="Freeform: Shape 6652">
                      <a:extLst>
                        <a:ext uri="{FF2B5EF4-FFF2-40B4-BE49-F238E27FC236}">
                          <a16:creationId xmlns:a16="http://schemas.microsoft.com/office/drawing/2014/main" id="{241DAD01-E7B7-4782-9C69-557C3C6D7C04}"/>
                        </a:ext>
                      </a:extLst>
                    </p:cNvPr>
                    <p:cNvSpPr/>
                    <p:nvPr/>
                  </p:nvSpPr>
                  <p:spPr>
                    <a:xfrm>
                      <a:off x="8853473" y="-1157836"/>
                      <a:ext cx="118976" cy="223872"/>
                    </a:xfrm>
                    <a:custGeom>
                      <a:avLst/>
                      <a:gdLst>
                        <a:gd name="connsiteX0" fmla="*/ 14745 w 118976"/>
                        <a:gd name="connsiteY0" fmla="*/ 69191 h 223872"/>
                        <a:gd name="connsiteX1" fmla="*/ 99367 w 118976"/>
                        <a:gd name="connsiteY1" fmla="*/ 0 h 223872"/>
                        <a:gd name="connsiteX2" fmla="*/ 118462 w 118976"/>
                        <a:gd name="connsiteY2" fmla="*/ 72854 h 223872"/>
                        <a:gd name="connsiteX3" fmla="*/ 79769 w 118976"/>
                        <a:gd name="connsiteY3" fmla="*/ 140992 h 223872"/>
                        <a:gd name="connsiteX4" fmla="*/ 0 w 118976"/>
                        <a:gd name="connsiteY4" fmla="*/ 223828 h 223872"/>
                        <a:gd name="connsiteX5" fmla="*/ 14745 w 118976"/>
                        <a:gd name="connsiteY5" fmla="*/ 69191 h 22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76" h="223872">
                          <a:moveTo>
                            <a:pt x="14745" y="69191"/>
                          </a:moveTo>
                          <a:cubicBezTo>
                            <a:pt x="29123" y="34985"/>
                            <a:pt x="68458" y="20515"/>
                            <a:pt x="99367" y="0"/>
                          </a:cubicBezTo>
                          <a:cubicBezTo>
                            <a:pt x="110311" y="22987"/>
                            <a:pt x="121530" y="47577"/>
                            <a:pt x="118462" y="72854"/>
                          </a:cubicBezTo>
                          <a:cubicBezTo>
                            <a:pt x="115211" y="99184"/>
                            <a:pt x="97123" y="120935"/>
                            <a:pt x="79769" y="140992"/>
                          </a:cubicBezTo>
                          <a:cubicBezTo>
                            <a:pt x="64566" y="158576"/>
                            <a:pt x="20881" y="225843"/>
                            <a:pt x="0" y="223828"/>
                          </a:cubicBezTo>
                          <a:cubicBezTo>
                            <a:pt x="31230" y="173458"/>
                            <a:pt x="-6731" y="120248"/>
                            <a:pt x="14745" y="69191"/>
                          </a:cubicBezTo>
                          <a:close/>
                        </a:path>
                      </a:pathLst>
                    </a:custGeom>
                    <a:solidFill>
                      <a:srgbClr val="EAE7E8"/>
                    </a:solidFill>
                    <a:ln w="4577" cap="flat">
                      <a:noFill/>
                      <a:prstDash val="solid"/>
                      <a:miter/>
                    </a:ln>
                  </p:spPr>
                  <p:txBody>
                    <a:bodyPr rtlCol="0" anchor="ctr"/>
                    <a:lstStyle/>
                    <a:p>
                      <a:endParaRPr lang="th-TH"/>
                    </a:p>
                  </p:txBody>
                </p:sp>
                <p:sp>
                  <p:nvSpPr>
                    <p:cNvPr id="6654" name="Freeform: Shape 6653">
                      <a:extLst>
                        <a:ext uri="{FF2B5EF4-FFF2-40B4-BE49-F238E27FC236}">
                          <a16:creationId xmlns:a16="http://schemas.microsoft.com/office/drawing/2014/main" id="{79ABD3CC-74BE-4D6C-8C22-9899F9670189}"/>
                        </a:ext>
                      </a:extLst>
                    </p:cNvPr>
                    <p:cNvSpPr/>
                    <p:nvPr/>
                  </p:nvSpPr>
                  <p:spPr>
                    <a:xfrm>
                      <a:off x="8851457" y="-1173772"/>
                      <a:ext cx="118325" cy="257485"/>
                    </a:xfrm>
                    <a:custGeom>
                      <a:avLst/>
                      <a:gdLst>
                        <a:gd name="connsiteX0" fmla="*/ 24362 w 118325"/>
                        <a:gd name="connsiteY0" fmla="*/ 191362 h 257485"/>
                        <a:gd name="connsiteX1" fmla="*/ 62689 w 118325"/>
                        <a:gd name="connsiteY1" fmla="*/ 79265 h 257485"/>
                        <a:gd name="connsiteX2" fmla="*/ 118326 w 118325"/>
                        <a:gd name="connsiteY2" fmla="*/ 0 h 257485"/>
                        <a:gd name="connsiteX3" fmla="*/ 60766 w 118325"/>
                        <a:gd name="connsiteY3" fmla="*/ 135863 h 257485"/>
                        <a:gd name="connsiteX4" fmla="*/ 37641 w 118325"/>
                        <a:gd name="connsiteY4" fmla="*/ 182753 h 257485"/>
                        <a:gd name="connsiteX5" fmla="*/ 1 w 118325"/>
                        <a:gd name="connsiteY5" fmla="*/ 257485 h 257485"/>
                        <a:gd name="connsiteX6" fmla="*/ 24362 w 118325"/>
                        <a:gd name="connsiteY6" fmla="*/ 191362 h 25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25" h="257485">
                          <a:moveTo>
                            <a:pt x="24362" y="191362"/>
                          </a:moveTo>
                          <a:cubicBezTo>
                            <a:pt x="36176" y="153676"/>
                            <a:pt x="49455" y="116448"/>
                            <a:pt x="62689" y="79265"/>
                          </a:cubicBezTo>
                          <a:cubicBezTo>
                            <a:pt x="73862" y="47944"/>
                            <a:pt x="87920" y="13371"/>
                            <a:pt x="118326" y="0"/>
                          </a:cubicBezTo>
                          <a:cubicBezTo>
                            <a:pt x="104405" y="47257"/>
                            <a:pt x="82517" y="91674"/>
                            <a:pt x="60766" y="135863"/>
                          </a:cubicBezTo>
                          <a:cubicBezTo>
                            <a:pt x="53073" y="151478"/>
                            <a:pt x="45380" y="167139"/>
                            <a:pt x="37641" y="182753"/>
                          </a:cubicBezTo>
                          <a:cubicBezTo>
                            <a:pt x="30452" y="183257"/>
                            <a:pt x="5358" y="248510"/>
                            <a:pt x="1" y="257485"/>
                          </a:cubicBezTo>
                          <a:cubicBezTo>
                            <a:pt x="-137" y="237062"/>
                            <a:pt x="17859" y="212197"/>
                            <a:pt x="24362" y="191362"/>
                          </a:cubicBezTo>
                          <a:close/>
                        </a:path>
                      </a:pathLst>
                    </a:custGeom>
                    <a:solidFill>
                      <a:srgbClr val="EAE7E8"/>
                    </a:solidFill>
                    <a:ln w="4577" cap="flat">
                      <a:noFill/>
                      <a:prstDash val="solid"/>
                      <a:miter/>
                    </a:ln>
                  </p:spPr>
                  <p:txBody>
                    <a:bodyPr rtlCol="0" anchor="ctr"/>
                    <a:lstStyle/>
                    <a:p>
                      <a:endParaRPr lang="th-TH"/>
                    </a:p>
                  </p:txBody>
                </p:sp>
                <p:sp>
                  <p:nvSpPr>
                    <p:cNvPr id="6655" name="Freeform: Shape 6654">
                      <a:extLst>
                        <a:ext uri="{FF2B5EF4-FFF2-40B4-BE49-F238E27FC236}">
                          <a16:creationId xmlns:a16="http://schemas.microsoft.com/office/drawing/2014/main" id="{67267585-ABFA-4C26-BA7E-2CCCD4067D5C}"/>
                        </a:ext>
                      </a:extLst>
                    </p:cNvPr>
                    <p:cNvSpPr/>
                    <p:nvPr/>
                  </p:nvSpPr>
                  <p:spPr>
                    <a:xfrm>
                      <a:off x="8823113" y="-1102704"/>
                      <a:ext cx="252585" cy="207820"/>
                    </a:xfrm>
                    <a:custGeom>
                      <a:avLst/>
                      <a:gdLst>
                        <a:gd name="connsiteX0" fmla="*/ 163155 w 252585"/>
                        <a:gd name="connsiteY0" fmla="*/ 114478 h 207820"/>
                        <a:gd name="connsiteX1" fmla="*/ 187012 w 252585"/>
                        <a:gd name="connsiteY1" fmla="*/ 77891 h 207820"/>
                        <a:gd name="connsiteX2" fmla="*/ 227217 w 252585"/>
                        <a:gd name="connsiteY2" fmla="*/ 44189 h 207820"/>
                        <a:gd name="connsiteX3" fmla="*/ 252585 w 252585"/>
                        <a:gd name="connsiteY3" fmla="*/ 0 h 207820"/>
                        <a:gd name="connsiteX4" fmla="*/ 201711 w 252585"/>
                        <a:gd name="connsiteY4" fmla="*/ 43456 h 207820"/>
                        <a:gd name="connsiteX5" fmla="*/ 113883 w 252585"/>
                        <a:gd name="connsiteY5" fmla="*/ 144243 h 207820"/>
                        <a:gd name="connsiteX6" fmla="*/ 0 w 252585"/>
                        <a:gd name="connsiteY6" fmla="*/ 207710 h 207820"/>
                        <a:gd name="connsiteX7" fmla="*/ 163155 w 252585"/>
                        <a:gd name="connsiteY7" fmla="*/ 114478 h 20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585" h="207820">
                          <a:moveTo>
                            <a:pt x="163155" y="114478"/>
                          </a:moveTo>
                          <a:cubicBezTo>
                            <a:pt x="170894" y="102115"/>
                            <a:pt x="177396" y="88881"/>
                            <a:pt x="187012" y="77891"/>
                          </a:cubicBezTo>
                          <a:cubicBezTo>
                            <a:pt x="198551" y="64703"/>
                            <a:pt x="213937" y="55591"/>
                            <a:pt x="227217" y="44189"/>
                          </a:cubicBezTo>
                          <a:cubicBezTo>
                            <a:pt x="240496" y="32787"/>
                            <a:pt x="252356" y="17538"/>
                            <a:pt x="252585" y="0"/>
                          </a:cubicBezTo>
                          <a:cubicBezTo>
                            <a:pt x="232208" y="9570"/>
                            <a:pt x="216364" y="26422"/>
                            <a:pt x="201711" y="43456"/>
                          </a:cubicBezTo>
                          <a:cubicBezTo>
                            <a:pt x="172634" y="77250"/>
                            <a:pt x="146120" y="113425"/>
                            <a:pt x="113883" y="144243"/>
                          </a:cubicBezTo>
                          <a:cubicBezTo>
                            <a:pt x="82058" y="174694"/>
                            <a:pt x="43868" y="199651"/>
                            <a:pt x="0" y="207710"/>
                          </a:cubicBezTo>
                          <a:cubicBezTo>
                            <a:pt x="64474" y="210274"/>
                            <a:pt x="129635" y="167780"/>
                            <a:pt x="163155" y="114478"/>
                          </a:cubicBezTo>
                          <a:close/>
                        </a:path>
                      </a:pathLst>
                    </a:custGeom>
                    <a:solidFill>
                      <a:srgbClr val="EAE7E8"/>
                    </a:solidFill>
                    <a:ln w="4577" cap="flat">
                      <a:noFill/>
                      <a:prstDash val="solid"/>
                      <a:miter/>
                    </a:ln>
                  </p:spPr>
                  <p:txBody>
                    <a:bodyPr rtlCol="0" anchor="ctr"/>
                    <a:lstStyle/>
                    <a:p>
                      <a:endParaRPr lang="th-TH"/>
                    </a:p>
                  </p:txBody>
                </p:sp>
                <p:sp>
                  <p:nvSpPr>
                    <p:cNvPr id="6656" name="Freeform: Shape 6655">
                      <a:extLst>
                        <a:ext uri="{FF2B5EF4-FFF2-40B4-BE49-F238E27FC236}">
                          <a16:creationId xmlns:a16="http://schemas.microsoft.com/office/drawing/2014/main" id="{665C5AC2-60CB-48D6-84F6-4EB7BD738F62}"/>
                        </a:ext>
                      </a:extLst>
                    </p:cNvPr>
                    <p:cNvSpPr/>
                    <p:nvPr/>
                  </p:nvSpPr>
                  <p:spPr>
                    <a:xfrm>
                      <a:off x="8760882" y="-1120104"/>
                      <a:ext cx="69101" cy="234406"/>
                    </a:xfrm>
                    <a:custGeom>
                      <a:avLst/>
                      <a:gdLst>
                        <a:gd name="connsiteX0" fmla="*/ 33977 w 69101"/>
                        <a:gd name="connsiteY0" fmla="*/ 73678 h 234406"/>
                        <a:gd name="connsiteX1" fmla="*/ 31459 w 69101"/>
                        <a:gd name="connsiteY1" fmla="*/ 48905 h 234406"/>
                        <a:gd name="connsiteX2" fmla="*/ 41579 w 69101"/>
                        <a:gd name="connsiteY2" fmla="*/ 82425 h 234406"/>
                        <a:gd name="connsiteX3" fmla="*/ 41533 w 69101"/>
                        <a:gd name="connsiteY3" fmla="*/ 0 h 234406"/>
                        <a:gd name="connsiteX4" fmla="*/ 59941 w 69101"/>
                        <a:gd name="connsiteY4" fmla="*/ 38327 h 234406"/>
                        <a:gd name="connsiteX5" fmla="*/ 67909 w 69101"/>
                        <a:gd name="connsiteY5" fmla="*/ 58888 h 234406"/>
                        <a:gd name="connsiteX6" fmla="*/ 66306 w 69101"/>
                        <a:gd name="connsiteY6" fmla="*/ 94834 h 234406"/>
                        <a:gd name="connsiteX7" fmla="*/ 41991 w 69101"/>
                        <a:gd name="connsiteY7" fmla="*/ 234406 h 234406"/>
                        <a:gd name="connsiteX8" fmla="*/ 37915 w 69101"/>
                        <a:gd name="connsiteY8" fmla="*/ 183761 h 234406"/>
                        <a:gd name="connsiteX9" fmla="*/ 36450 w 69101"/>
                        <a:gd name="connsiteY9" fmla="*/ 121347 h 234406"/>
                        <a:gd name="connsiteX10" fmla="*/ 0 w 69101"/>
                        <a:gd name="connsiteY10" fmla="*/ 26834 h 234406"/>
                        <a:gd name="connsiteX11" fmla="*/ 33977 w 69101"/>
                        <a:gd name="connsiteY11" fmla="*/ 73678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101" h="234406">
                          <a:moveTo>
                            <a:pt x="33977" y="73678"/>
                          </a:moveTo>
                          <a:cubicBezTo>
                            <a:pt x="33153" y="65436"/>
                            <a:pt x="32329" y="57148"/>
                            <a:pt x="31459" y="48905"/>
                          </a:cubicBezTo>
                          <a:cubicBezTo>
                            <a:pt x="34847" y="60078"/>
                            <a:pt x="38190" y="71251"/>
                            <a:pt x="41579" y="82425"/>
                          </a:cubicBezTo>
                          <a:cubicBezTo>
                            <a:pt x="48585" y="55545"/>
                            <a:pt x="48585" y="26880"/>
                            <a:pt x="41533" y="0"/>
                          </a:cubicBezTo>
                          <a:cubicBezTo>
                            <a:pt x="47669" y="12776"/>
                            <a:pt x="53805" y="25552"/>
                            <a:pt x="59941" y="38327"/>
                          </a:cubicBezTo>
                          <a:cubicBezTo>
                            <a:pt x="63147" y="44967"/>
                            <a:pt x="66352" y="51698"/>
                            <a:pt x="67909" y="58888"/>
                          </a:cubicBezTo>
                          <a:cubicBezTo>
                            <a:pt x="70473" y="70702"/>
                            <a:pt x="68412" y="82928"/>
                            <a:pt x="66306" y="94834"/>
                          </a:cubicBezTo>
                          <a:cubicBezTo>
                            <a:pt x="58201" y="141358"/>
                            <a:pt x="50096" y="187882"/>
                            <a:pt x="41991" y="234406"/>
                          </a:cubicBezTo>
                          <a:cubicBezTo>
                            <a:pt x="43822" y="224012"/>
                            <a:pt x="36908" y="197865"/>
                            <a:pt x="37915" y="183761"/>
                          </a:cubicBezTo>
                          <a:cubicBezTo>
                            <a:pt x="39381" y="163063"/>
                            <a:pt x="42586" y="141724"/>
                            <a:pt x="36450" y="121347"/>
                          </a:cubicBezTo>
                          <a:cubicBezTo>
                            <a:pt x="26468" y="88240"/>
                            <a:pt x="5220" y="62688"/>
                            <a:pt x="0" y="26834"/>
                          </a:cubicBezTo>
                          <a:cubicBezTo>
                            <a:pt x="11997" y="41853"/>
                            <a:pt x="22804" y="57972"/>
                            <a:pt x="33977" y="73678"/>
                          </a:cubicBezTo>
                          <a:close/>
                        </a:path>
                      </a:pathLst>
                    </a:custGeom>
                    <a:solidFill>
                      <a:srgbClr val="EAE7E8"/>
                    </a:solidFill>
                    <a:ln w="4577" cap="flat">
                      <a:noFill/>
                      <a:prstDash val="solid"/>
                      <a:miter/>
                    </a:ln>
                  </p:spPr>
                  <p:txBody>
                    <a:bodyPr rtlCol="0" anchor="ctr"/>
                    <a:lstStyle/>
                    <a:p>
                      <a:endParaRPr lang="th-TH"/>
                    </a:p>
                  </p:txBody>
                </p:sp>
              </p:grpSp>
              <p:sp>
                <p:nvSpPr>
                  <p:cNvPr id="6633" name="Freeform: Shape 6632">
                    <a:extLst>
                      <a:ext uri="{FF2B5EF4-FFF2-40B4-BE49-F238E27FC236}">
                        <a16:creationId xmlns:a16="http://schemas.microsoft.com/office/drawing/2014/main" id="{75F70363-84BC-483C-9452-2F607E71344B}"/>
                      </a:ext>
                    </a:extLst>
                  </p:cNvPr>
                  <p:cNvSpPr/>
                  <p:nvPr/>
                </p:nvSpPr>
                <p:spPr>
                  <a:xfrm>
                    <a:off x="8837904" y="-729870"/>
                    <a:ext cx="48407" cy="142160"/>
                  </a:xfrm>
                  <a:custGeom>
                    <a:avLst/>
                    <a:gdLst>
                      <a:gd name="connsiteX0" fmla="*/ 13280 w 48407"/>
                      <a:gd name="connsiteY0" fmla="*/ 134993 h 142160"/>
                      <a:gd name="connsiteX1" fmla="*/ 32191 w 48407"/>
                      <a:gd name="connsiteY1" fmla="*/ 142137 h 142160"/>
                      <a:gd name="connsiteX2" fmla="*/ 48081 w 48407"/>
                      <a:gd name="connsiteY2" fmla="*/ 132062 h 142160"/>
                      <a:gd name="connsiteX3" fmla="*/ 47532 w 48407"/>
                      <a:gd name="connsiteY3" fmla="*/ 122721 h 142160"/>
                      <a:gd name="connsiteX4" fmla="*/ 22529 w 48407"/>
                      <a:gd name="connsiteY4" fmla="*/ 0 h 142160"/>
                      <a:gd name="connsiteX5" fmla="*/ 19324 w 48407"/>
                      <a:gd name="connsiteY5" fmla="*/ 82653 h 142160"/>
                      <a:gd name="connsiteX6" fmla="*/ 0 w 48407"/>
                      <a:gd name="connsiteY6" fmla="*/ 43319 h 142160"/>
                      <a:gd name="connsiteX7" fmla="*/ 13280 w 48407"/>
                      <a:gd name="connsiteY7" fmla="*/ 134993 h 14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07" h="142160">
                        <a:moveTo>
                          <a:pt x="13280" y="134993"/>
                        </a:moveTo>
                        <a:cubicBezTo>
                          <a:pt x="19187" y="138336"/>
                          <a:pt x="25414" y="141770"/>
                          <a:pt x="32191" y="142137"/>
                        </a:cubicBezTo>
                        <a:cubicBezTo>
                          <a:pt x="38969" y="142503"/>
                          <a:pt x="46524" y="138702"/>
                          <a:pt x="48081" y="132062"/>
                        </a:cubicBezTo>
                        <a:cubicBezTo>
                          <a:pt x="48814" y="128994"/>
                          <a:pt x="48173" y="125789"/>
                          <a:pt x="47532" y="122721"/>
                        </a:cubicBezTo>
                        <a:cubicBezTo>
                          <a:pt x="39197" y="81829"/>
                          <a:pt x="30863" y="40938"/>
                          <a:pt x="22529" y="0"/>
                        </a:cubicBezTo>
                        <a:cubicBezTo>
                          <a:pt x="13966" y="26559"/>
                          <a:pt x="12867" y="55499"/>
                          <a:pt x="19324" y="82653"/>
                        </a:cubicBezTo>
                        <a:cubicBezTo>
                          <a:pt x="4030" y="82470"/>
                          <a:pt x="1557" y="53668"/>
                          <a:pt x="0" y="43319"/>
                        </a:cubicBezTo>
                        <a:cubicBezTo>
                          <a:pt x="1008" y="53805"/>
                          <a:pt x="7922" y="131925"/>
                          <a:pt x="13280" y="134993"/>
                        </a:cubicBezTo>
                        <a:close/>
                      </a:path>
                    </a:pathLst>
                  </a:custGeom>
                  <a:solidFill>
                    <a:srgbClr val="666822"/>
                  </a:solidFill>
                  <a:ln w="4577" cap="flat">
                    <a:noFill/>
                    <a:prstDash val="solid"/>
                    <a:miter/>
                  </a:ln>
                </p:spPr>
                <p:txBody>
                  <a:bodyPr rtlCol="0" anchor="ctr"/>
                  <a:lstStyle/>
                  <a:p>
                    <a:endParaRPr lang="th-TH"/>
                  </a:p>
                </p:txBody>
              </p:sp>
              <p:sp>
                <p:nvSpPr>
                  <p:cNvPr id="6634" name="Freeform: Shape 6633">
                    <a:extLst>
                      <a:ext uri="{FF2B5EF4-FFF2-40B4-BE49-F238E27FC236}">
                        <a16:creationId xmlns:a16="http://schemas.microsoft.com/office/drawing/2014/main" id="{CF761DE1-3286-4F30-B182-4102DD167673}"/>
                      </a:ext>
                    </a:extLst>
                  </p:cNvPr>
                  <p:cNvSpPr/>
                  <p:nvPr/>
                </p:nvSpPr>
                <p:spPr>
                  <a:xfrm>
                    <a:off x="8845642" y="-622810"/>
                    <a:ext cx="59402" cy="282990"/>
                  </a:xfrm>
                  <a:custGeom>
                    <a:avLst/>
                    <a:gdLst>
                      <a:gd name="connsiteX0" fmla="*/ 12913 w 59402"/>
                      <a:gd name="connsiteY0" fmla="*/ 14012 h 282990"/>
                      <a:gd name="connsiteX1" fmla="*/ 0 w 59402"/>
                      <a:gd name="connsiteY1" fmla="*/ 274153 h 282990"/>
                      <a:gd name="connsiteX2" fmla="*/ 15065 w 59402"/>
                      <a:gd name="connsiteY2" fmla="*/ 282991 h 282990"/>
                      <a:gd name="connsiteX3" fmla="*/ 24865 w 59402"/>
                      <a:gd name="connsiteY3" fmla="*/ 0 h 282990"/>
                      <a:gd name="connsiteX4" fmla="*/ 12913 w 59402"/>
                      <a:gd name="connsiteY4" fmla="*/ 14012 h 282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02" h="282990">
                        <a:moveTo>
                          <a:pt x="12913" y="14012"/>
                        </a:moveTo>
                        <a:cubicBezTo>
                          <a:pt x="12913" y="14012"/>
                          <a:pt x="79173" y="105412"/>
                          <a:pt x="0" y="274153"/>
                        </a:cubicBezTo>
                        <a:lnTo>
                          <a:pt x="15065" y="282991"/>
                        </a:lnTo>
                        <a:cubicBezTo>
                          <a:pt x="15065" y="282991"/>
                          <a:pt x="107930" y="126980"/>
                          <a:pt x="24865" y="0"/>
                        </a:cubicBezTo>
                        <a:lnTo>
                          <a:pt x="12913" y="14012"/>
                        </a:lnTo>
                        <a:close/>
                      </a:path>
                    </a:pathLst>
                  </a:custGeom>
                  <a:solidFill>
                    <a:srgbClr val="666822"/>
                  </a:solidFill>
                  <a:ln w="4577" cap="flat">
                    <a:noFill/>
                    <a:prstDash val="solid"/>
                    <a:miter/>
                  </a:ln>
                </p:spPr>
                <p:txBody>
                  <a:bodyPr rtlCol="0" anchor="ctr"/>
                  <a:lstStyle/>
                  <a:p>
                    <a:endParaRPr lang="th-TH"/>
                  </a:p>
                </p:txBody>
              </p:sp>
              <p:sp>
                <p:nvSpPr>
                  <p:cNvPr id="6635" name="Freeform: Shape 6634">
                    <a:extLst>
                      <a:ext uri="{FF2B5EF4-FFF2-40B4-BE49-F238E27FC236}">
                        <a16:creationId xmlns:a16="http://schemas.microsoft.com/office/drawing/2014/main" id="{CBD031D5-7852-4EED-881A-45D468FF8730}"/>
                      </a:ext>
                    </a:extLst>
                  </p:cNvPr>
                  <p:cNvSpPr/>
                  <p:nvPr/>
                </p:nvSpPr>
                <p:spPr>
                  <a:xfrm>
                    <a:off x="8840193" y="-626107"/>
                    <a:ext cx="49398" cy="113974"/>
                  </a:xfrm>
                  <a:custGeom>
                    <a:avLst/>
                    <a:gdLst>
                      <a:gd name="connsiteX0" fmla="*/ 0 w 49398"/>
                      <a:gd name="connsiteY0" fmla="*/ 9937 h 113974"/>
                      <a:gd name="connsiteX1" fmla="*/ 16256 w 49398"/>
                      <a:gd name="connsiteY1" fmla="*/ 39335 h 113974"/>
                      <a:gd name="connsiteX2" fmla="*/ 25323 w 49398"/>
                      <a:gd name="connsiteY2" fmla="*/ 41945 h 113974"/>
                      <a:gd name="connsiteX3" fmla="*/ 34939 w 49398"/>
                      <a:gd name="connsiteY3" fmla="*/ 56644 h 113974"/>
                      <a:gd name="connsiteX4" fmla="*/ 48630 w 49398"/>
                      <a:gd name="connsiteY4" fmla="*/ 102527 h 113974"/>
                      <a:gd name="connsiteX5" fmla="*/ 45608 w 49398"/>
                      <a:gd name="connsiteY5" fmla="*/ 113975 h 113974"/>
                      <a:gd name="connsiteX6" fmla="*/ 37778 w 49398"/>
                      <a:gd name="connsiteY6" fmla="*/ 2793 h 113974"/>
                      <a:gd name="connsiteX7" fmla="*/ 26971 w 49398"/>
                      <a:gd name="connsiteY7" fmla="*/ 21614 h 113974"/>
                      <a:gd name="connsiteX8" fmla="*/ 7647 w 49398"/>
                      <a:gd name="connsiteY8" fmla="*/ 19919 h 113974"/>
                      <a:gd name="connsiteX9" fmla="*/ 5449 w 49398"/>
                      <a:gd name="connsiteY9" fmla="*/ 0 h 11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398" h="113974">
                        <a:moveTo>
                          <a:pt x="0" y="9937"/>
                        </a:moveTo>
                        <a:cubicBezTo>
                          <a:pt x="11723" y="11906"/>
                          <a:pt x="5816" y="33748"/>
                          <a:pt x="16256" y="39335"/>
                        </a:cubicBezTo>
                        <a:cubicBezTo>
                          <a:pt x="19049" y="40800"/>
                          <a:pt x="22392" y="40709"/>
                          <a:pt x="25323" y="41945"/>
                        </a:cubicBezTo>
                        <a:cubicBezTo>
                          <a:pt x="30909" y="44326"/>
                          <a:pt x="33199" y="50828"/>
                          <a:pt x="34939" y="56644"/>
                        </a:cubicBezTo>
                        <a:cubicBezTo>
                          <a:pt x="39518" y="71938"/>
                          <a:pt x="44051" y="87233"/>
                          <a:pt x="48630" y="102527"/>
                        </a:cubicBezTo>
                        <a:cubicBezTo>
                          <a:pt x="49913" y="106831"/>
                          <a:pt x="50004" y="113196"/>
                          <a:pt x="45608" y="113975"/>
                        </a:cubicBezTo>
                        <a:cubicBezTo>
                          <a:pt x="38419" y="77433"/>
                          <a:pt x="35763" y="40022"/>
                          <a:pt x="37778" y="2793"/>
                        </a:cubicBezTo>
                        <a:cubicBezTo>
                          <a:pt x="35397" y="9754"/>
                          <a:pt x="32741" y="17080"/>
                          <a:pt x="26971" y="21614"/>
                        </a:cubicBezTo>
                        <a:cubicBezTo>
                          <a:pt x="21201" y="26147"/>
                          <a:pt x="11311" y="26284"/>
                          <a:pt x="7647" y="19919"/>
                        </a:cubicBezTo>
                        <a:cubicBezTo>
                          <a:pt x="4259" y="14058"/>
                          <a:pt x="7647" y="6365"/>
                          <a:pt x="5449" y="0"/>
                        </a:cubicBezTo>
                      </a:path>
                    </a:pathLst>
                  </a:custGeom>
                  <a:solidFill>
                    <a:srgbClr val="213F00">
                      <a:alpha val="50000"/>
                    </a:srgbClr>
                  </a:solidFill>
                  <a:ln w="4577" cap="flat">
                    <a:noFill/>
                    <a:prstDash val="solid"/>
                    <a:miter/>
                  </a:ln>
                </p:spPr>
                <p:txBody>
                  <a:bodyPr rtlCol="0" anchor="ctr"/>
                  <a:lstStyle/>
                  <a:p>
                    <a:endParaRPr lang="th-TH"/>
                  </a:p>
                </p:txBody>
              </p:sp>
              <p:sp>
                <p:nvSpPr>
                  <p:cNvPr id="6636" name="Freeform: Shape 6635">
                    <a:extLst>
                      <a:ext uri="{FF2B5EF4-FFF2-40B4-BE49-F238E27FC236}">
                        <a16:creationId xmlns:a16="http://schemas.microsoft.com/office/drawing/2014/main" id="{FDE863D8-5361-4975-8D92-9B56DB9C3BC6}"/>
                      </a:ext>
                    </a:extLst>
                  </p:cNvPr>
                  <p:cNvSpPr/>
                  <p:nvPr/>
                </p:nvSpPr>
                <p:spPr>
                  <a:xfrm>
                    <a:off x="8854894" y="-520558"/>
                    <a:ext cx="41702" cy="172770"/>
                  </a:xfrm>
                  <a:custGeom>
                    <a:avLst/>
                    <a:gdLst>
                      <a:gd name="connsiteX0" fmla="*/ 35624 w 41702"/>
                      <a:gd name="connsiteY0" fmla="*/ 0 h 172770"/>
                      <a:gd name="connsiteX1" fmla="*/ 21245 w 41702"/>
                      <a:gd name="connsiteY1" fmla="*/ 117180 h 172770"/>
                      <a:gd name="connsiteX2" fmla="*/ 10622 w 41702"/>
                      <a:gd name="connsiteY2" fmla="*/ 147632 h 172770"/>
                      <a:gd name="connsiteX3" fmla="*/ 685 w 41702"/>
                      <a:gd name="connsiteY3" fmla="*/ 172771 h 172770"/>
                      <a:gd name="connsiteX4" fmla="*/ 21795 w 41702"/>
                      <a:gd name="connsiteY4" fmla="*/ 95658 h 172770"/>
                      <a:gd name="connsiteX5" fmla="*/ 35624 w 41702"/>
                      <a:gd name="connsiteY5" fmla="*/ 0 h 17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2" h="172770">
                        <a:moveTo>
                          <a:pt x="35624" y="0"/>
                        </a:moveTo>
                        <a:cubicBezTo>
                          <a:pt x="49041" y="38098"/>
                          <a:pt x="38463" y="80639"/>
                          <a:pt x="21245" y="117180"/>
                        </a:cubicBezTo>
                        <a:cubicBezTo>
                          <a:pt x="16621" y="126980"/>
                          <a:pt x="11446" y="136871"/>
                          <a:pt x="10622" y="147632"/>
                        </a:cubicBezTo>
                        <a:cubicBezTo>
                          <a:pt x="9706" y="159537"/>
                          <a:pt x="11721" y="166498"/>
                          <a:pt x="685" y="172771"/>
                        </a:cubicBezTo>
                        <a:cubicBezTo>
                          <a:pt x="-3940" y="152852"/>
                          <a:pt x="16163" y="118096"/>
                          <a:pt x="21795" y="95658"/>
                        </a:cubicBezTo>
                        <a:cubicBezTo>
                          <a:pt x="29579" y="64337"/>
                          <a:pt x="34250" y="32237"/>
                          <a:pt x="35624" y="0"/>
                        </a:cubicBezTo>
                        <a:close/>
                      </a:path>
                    </a:pathLst>
                  </a:custGeom>
                  <a:solidFill>
                    <a:srgbClr val="213F00">
                      <a:alpha val="50000"/>
                    </a:srgbClr>
                  </a:solidFill>
                  <a:ln w="4577" cap="flat">
                    <a:noFill/>
                    <a:prstDash val="solid"/>
                    <a:miter/>
                  </a:ln>
                </p:spPr>
                <p:txBody>
                  <a:bodyPr rtlCol="0" anchor="ctr"/>
                  <a:lstStyle/>
                  <a:p>
                    <a:endParaRPr lang="th-TH"/>
                  </a:p>
                </p:txBody>
              </p:sp>
            </p:grpSp>
            <p:grpSp>
              <p:nvGrpSpPr>
                <p:cNvPr id="6568" name="Graphic 4">
                  <a:extLst>
                    <a:ext uri="{FF2B5EF4-FFF2-40B4-BE49-F238E27FC236}">
                      <a16:creationId xmlns:a16="http://schemas.microsoft.com/office/drawing/2014/main" id="{84B27C35-B883-45DD-B7A4-3ED8159C4C5A}"/>
                    </a:ext>
                  </a:extLst>
                </p:cNvPr>
                <p:cNvGrpSpPr/>
                <p:nvPr/>
              </p:nvGrpSpPr>
              <p:grpSpPr>
                <a:xfrm>
                  <a:off x="8367932" y="-815478"/>
                  <a:ext cx="1296959" cy="2043793"/>
                  <a:chOff x="8367932" y="-815478"/>
                  <a:chExt cx="1296959" cy="2043793"/>
                </a:xfrm>
              </p:grpSpPr>
              <p:grpSp>
                <p:nvGrpSpPr>
                  <p:cNvPr id="6569" name="Graphic 4">
                    <a:extLst>
                      <a:ext uri="{FF2B5EF4-FFF2-40B4-BE49-F238E27FC236}">
                        <a16:creationId xmlns:a16="http://schemas.microsoft.com/office/drawing/2014/main" id="{E669C2BE-1116-40D0-A56A-9F390DB74B9A}"/>
                      </a:ext>
                    </a:extLst>
                  </p:cNvPr>
                  <p:cNvGrpSpPr/>
                  <p:nvPr/>
                </p:nvGrpSpPr>
                <p:grpSpPr>
                  <a:xfrm>
                    <a:off x="8800703" y="-426804"/>
                    <a:ext cx="261871" cy="443012"/>
                    <a:chOff x="8800703" y="-426804"/>
                    <a:chExt cx="261871" cy="443012"/>
                  </a:xfrm>
                </p:grpSpPr>
                <p:grpSp>
                  <p:nvGrpSpPr>
                    <p:cNvPr id="6621" name="Graphic 4">
                      <a:extLst>
                        <a:ext uri="{FF2B5EF4-FFF2-40B4-BE49-F238E27FC236}">
                          <a16:creationId xmlns:a16="http://schemas.microsoft.com/office/drawing/2014/main" id="{B8FE89F1-F6CD-4ACF-BC34-BC51D864A459}"/>
                        </a:ext>
                      </a:extLst>
                    </p:cNvPr>
                    <p:cNvGrpSpPr/>
                    <p:nvPr/>
                  </p:nvGrpSpPr>
                  <p:grpSpPr>
                    <a:xfrm>
                      <a:off x="8800703" y="-426804"/>
                      <a:ext cx="261871" cy="443012"/>
                      <a:chOff x="8800703" y="-426804"/>
                      <a:chExt cx="261871" cy="443012"/>
                    </a:xfrm>
                  </p:grpSpPr>
                  <p:sp>
                    <p:nvSpPr>
                      <p:cNvPr id="6628" name="Freeform: Shape 6627">
                        <a:extLst>
                          <a:ext uri="{FF2B5EF4-FFF2-40B4-BE49-F238E27FC236}">
                            <a16:creationId xmlns:a16="http://schemas.microsoft.com/office/drawing/2014/main" id="{2B3A8F9B-EDF6-4D48-B0FE-D10D08657D27}"/>
                          </a:ext>
                        </a:extLst>
                      </p:cNvPr>
                      <p:cNvSpPr/>
                      <p:nvPr/>
                    </p:nvSpPr>
                    <p:spPr>
                      <a:xfrm>
                        <a:off x="8936774" y="-105642"/>
                        <a:ext cx="58927" cy="120797"/>
                      </a:xfrm>
                      <a:custGeom>
                        <a:avLst/>
                        <a:gdLst>
                          <a:gd name="connsiteX0" fmla="*/ 50181 w 58927"/>
                          <a:gd name="connsiteY0" fmla="*/ 88240 h 120797"/>
                          <a:gd name="connsiteX1" fmla="*/ 21241 w 58927"/>
                          <a:gd name="connsiteY1" fmla="*/ 0 h 120797"/>
                          <a:gd name="connsiteX2" fmla="*/ 1184 w 58927"/>
                          <a:gd name="connsiteY2" fmla="*/ 412 h 120797"/>
                          <a:gd name="connsiteX3" fmla="*/ 58332 w 58927"/>
                          <a:gd name="connsiteY3" fmla="*/ 120798 h 120797"/>
                          <a:gd name="connsiteX4" fmla="*/ 50868 w 58927"/>
                          <a:gd name="connsiteY4" fmla="*/ 91125 h 120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7" h="120797">
                            <a:moveTo>
                              <a:pt x="50181" y="88240"/>
                            </a:moveTo>
                            <a:cubicBezTo>
                              <a:pt x="29392" y="64200"/>
                              <a:pt x="18722" y="31688"/>
                              <a:pt x="21241" y="0"/>
                            </a:cubicBezTo>
                            <a:cubicBezTo>
                              <a:pt x="14555" y="137"/>
                              <a:pt x="7870" y="275"/>
                              <a:pt x="1184" y="412"/>
                            </a:cubicBezTo>
                            <a:cubicBezTo>
                              <a:pt x="-5685" y="46982"/>
                              <a:pt x="17852" y="96666"/>
                              <a:pt x="58332" y="120798"/>
                            </a:cubicBezTo>
                            <a:cubicBezTo>
                              <a:pt x="60255" y="110449"/>
                              <a:pt x="57462" y="99321"/>
                              <a:pt x="50868" y="91125"/>
                            </a:cubicBezTo>
                          </a:path>
                        </a:pathLst>
                      </a:custGeom>
                      <a:solidFill>
                        <a:srgbClr val="49684F"/>
                      </a:solidFill>
                      <a:ln w="4577" cap="flat">
                        <a:noFill/>
                        <a:prstDash val="solid"/>
                        <a:miter/>
                      </a:ln>
                    </p:spPr>
                    <p:txBody>
                      <a:bodyPr rtlCol="0" anchor="ctr"/>
                      <a:lstStyle/>
                      <a:p>
                        <a:endParaRPr lang="th-TH"/>
                      </a:p>
                    </p:txBody>
                  </p:sp>
                  <p:sp>
                    <p:nvSpPr>
                      <p:cNvPr id="6629" name="Freeform: Shape 6628">
                        <a:extLst>
                          <a:ext uri="{FF2B5EF4-FFF2-40B4-BE49-F238E27FC236}">
                            <a16:creationId xmlns:a16="http://schemas.microsoft.com/office/drawing/2014/main" id="{827DA2C7-A682-4700-94FB-1A7EF640F73E}"/>
                          </a:ext>
                        </a:extLst>
                      </p:cNvPr>
                      <p:cNvSpPr/>
                      <p:nvPr/>
                    </p:nvSpPr>
                    <p:spPr>
                      <a:xfrm>
                        <a:off x="8934759" y="-102879"/>
                        <a:ext cx="64278" cy="119088"/>
                      </a:xfrm>
                      <a:custGeom>
                        <a:avLst/>
                        <a:gdLst>
                          <a:gd name="connsiteX0" fmla="*/ 61903 w 64278"/>
                          <a:gd name="connsiteY0" fmla="*/ 107320 h 119088"/>
                          <a:gd name="connsiteX1" fmla="*/ 16845 w 64278"/>
                          <a:gd name="connsiteY1" fmla="*/ 20774 h 119088"/>
                          <a:gd name="connsiteX2" fmla="*/ 13319 w 64278"/>
                          <a:gd name="connsiteY2" fmla="*/ 5709 h 119088"/>
                          <a:gd name="connsiteX3" fmla="*/ 85 w 64278"/>
                          <a:gd name="connsiteY3" fmla="*/ 1038 h 119088"/>
                          <a:gd name="connsiteX4" fmla="*/ 60713 w 64278"/>
                          <a:gd name="connsiteY4" fmla="*/ 119088 h 119088"/>
                          <a:gd name="connsiteX5" fmla="*/ 63369 w 64278"/>
                          <a:gd name="connsiteY5" fmla="*/ 108785 h 11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278" h="119088">
                            <a:moveTo>
                              <a:pt x="61903" y="107320"/>
                            </a:moveTo>
                            <a:cubicBezTo>
                              <a:pt x="36672" y="85569"/>
                              <a:pt x="20187" y="53927"/>
                              <a:pt x="16845" y="20774"/>
                            </a:cubicBezTo>
                            <a:cubicBezTo>
                              <a:pt x="16295" y="15600"/>
                              <a:pt x="16020" y="10150"/>
                              <a:pt x="13319" y="5709"/>
                            </a:cubicBezTo>
                            <a:cubicBezTo>
                              <a:pt x="10617" y="1267"/>
                              <a:pt x="4527" y="-1664"/>
                              <a:pt x="85" y="1038"/>
                            </a:cubicBezTo>
                            <a:cubicBezTo>
                              <a:pt x="-1609" y="47241"/>
                              <a:pt x="22202" y="93537"/>
                              <a:pt x="60713" y="119088"/>
                            </a:cubicBezTo>
                            <a:cubicBezTo>
                              <a:pt x="64056" y="117028"/>
                              <a:pt x="65292" y="112219"/>
                              <a:pt x="63369" y="108785"/>
                            </a:cubicBezTo>
                          </a:path>
                        </a:pathLst>
                      </a:custGeom>
                      <a:solidFill>
                        <a:srgbClr val="304640"/>
                      </a:solidFill>
                      <a:ln w="4577" cap="flat">
                        <a:noFill/>
                        <a:prstDash val="solid"/>
                        <a:miter/>
                      </a:ln>
                    </p:spPr>
                    <p:txBody>
                      <a:bodyPr rtlCol="0" anchor="ctr"/>
                      <a:lstStyle/>
                      <a:p>
                        <a:endParaRPr lang="th-TH"/>
                      </a:p>
                    </p:txBody>
                  </p:sp>
                  <p:sp>
                    <p:nvSpPr>
                      <p:cNvPr id="6630" name="Freeform: Shape 6629">
                        <a:extLst>
                          <a:ext uri="{FF2B5EF4-FFF2-40B4-BE49-F238E27FC236}">
                            <a16:creationId xmlns:a16="http://schemas.microsoft.com/office/drawing/2014/main" id="{9F8326D2-73B9-47DF-B2C2-75946B9C52C8}"/>
                          </a:ext>
                        </a:extLst>
                      </p:cNvPr>
                      <p:cNvSpPr/>
                      <p:nvPr/>
                    </p:nvSpPr>
                    <p:spPr>
                      <a:xfrm>
                        <a:off x="8800703" y="-401526"/>
                        <a:ext cx="164824" cy="304175"/>
                      </a:xfrm>
                      <a:custGeom>
                        <a:avLst/>
                        <a:gdLst>
                          <a:gd name="connsiteX0" fmla="*/ 155342 w 164824"/>
                          <a:gd name="connsiteY0" fmla="*/ 95821 h 304175"/>
                          <a:gd name="connsiteX1" fmla="*/ 164684 w 164824"/>
                          <a:gd name="connsiteY1" fmla="*/ 20266 h 304175"/>
                          <a:gd name="connsiteX2" fmla="*/ 162531 w 164824"/>
                          <a:gd name="connsiteY2" fmla="*/ 12206 h 304175"/>
                          <a:gd name="connsiteX3" fmla="*/ 156578 w 164824"/>
                          <a:gd name="connsiteY3" fmla="*/ 8268 h 304175"/>
                          <a:gd name="connsiteX4" fmla="*/ 25569 w 164824"/>
                          <a:gd name="connsiteY4" fmla="*/ 42337 h 304175"/>
                          <a:gd name="connsiteX5" fmla="*/ 1803 w 164824"/>
                          <a:gd name="connsiteY5" fmla="*/ 146604 h 304175"/>
                          <a:gd name="connsiteX6" fmla="*/ 44756 w 164824"/>
                          <a:gd name="connsiteY6" fmla="*/ 246750 h 304175"/>
                          <a:gd name="connsiteX7" fmla="*/ 151358 w 164824"/>
                          <a:gd name="connsiteY7" fmla="*/ 280498 h 304175"/>
                          <a:gd name="connsiteX8" fmla="*/ 155342 w 164824"/>
                          <a:gd name="connsiteY8" fmla="*/ 95821 h 30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24" h="304175">
                            <a:moveTo>
                              <a:pt x="155342" y="95821"/>
                            </a:moveTo>
                            <a:cubicBezTo>
                              <a:pt x="158685" y="70636"/>
                              <a:pt x="165920" y="45680"/>
                              <a:pt x="164684" y="20266"/>
                            </a:cubicBezTo>
                            <a:cubicBezTo>
                              <a:pt x="164546" y="17472"/>
                              <a:pt x="164225" y="14450"/>
                              <a:pt x="162531" y="12206"/>
                            </a:cubicBezTo>
                            <a:cubicBezTo>
                              <a:pt x="161066" y="10283"/>
                              <a:pt x="158776" y="9184"/>
                              <a:pt x="156578" y="8268"/>
                            </a:cubicBezTo>
                            <a:cubicBezTo>
                              <a:pt x="111886" y="-10735"/>
                              <a:pt x="55288" y="4010"/>
                              <a:pt x="25569" y="42337"/>
                            </a:cubicBezTo>
                            <a:cubicBezTo>
                              <a:pt x="3131" y="71277"/>
                              <a:pt x="-3692" y="110337"/>
                              <a:pt x="1803" y="146604"/>
                            </a:cubicBezTo>
                            <a:cubicBezTo>
                              <a:pt x="7298" y="182825"/>
                              <a:pt x="24104" y="216528"/>
                              <a:pt x="44756" y="246750"/>
                            </a:cubicBezTo>
                            <a:cubicBezTo>
                              <a:pt x="66690" y="278850"/>
                              <a:pt x="128096" y="336959"/>
                              <a:pt x="151358" y="280498"/>
                            </a:cubicBezTo>
                            <a:cubicBezTo>
                              <a:pt x="172880" y="228159"/>
                              <a:pt x="147924" y="151687"/>
                              <a:pt x="155342" y="95821"/>
                            </a:cubicBezTo>
                            <a:close/>
                          </a:path>
                        </a:pathLst>
                      </a:custGeom>
                      <a:solidFill>
                        <a:srgbClr val="4C5E59"/>
                      </a:solidFill>
                      <a:ln w="4577" cap="flat">
                        <a:noFill/>
                        <a:prstDash val="solid"/>
                        <a:miter/>
                      </a:ln>
                    </p:spPr>
                    <p:txBody>
                      <a:bodyPr rtlCol="0" anchor="ctr"/>
                      <a:lstStyle/>
                      <a:p>
                        <a:endParaRPr lang="th-TH"/>
                      </a:p>
                    </p:txBody>
                  </p:sp>
                  <p:sp>
                    <p:nvSpPr>
                      <p:cNvPr id="6631" name="Freeform: Shape 6630">
                        <a:extLst>
                          <a:ext uri="{FF2B5EF4-FFF2-40B4-BE49-F238E27FC236}">
                            <a16:creationId xmlns:a16="http://schemas.microsoft.com/office/drawing/2014/main" id="{82D536AF-2C61-4103-B613-617E3E2BBE6B}"/>
                          </a:ext>
                        </a:extLst>
                      </p:cNvPr>
                      <p:cNvSpPr/>
                      <p:nvPr/>
                    </p:nvSpPr>
                    <p:spPr>
                      <a:xfrm>
                        <a:off x="8941104" y="-426804"/>
                        <a:ext cx="121470" cy="328462"/>
                      </a:xfrm>
                      <a:custGeom>
                        <a:avLst/>
                        <a:gdLst>
                          <a:gd name="connsiteX0" fmla="*/ 7203 w 121470"/>
                          <a:gd name="connsiteY0" fmla="*/ 227793 h 328462"/>
                          <a:gd name="connsiteX1" fmla="*/ 24741 w 121470"/>
                          <a:gd name="connsiteY1" fmla="*/ 53236 h 328462"/>
                          <a:gd name="connsiteX2" fmla="*/ 57711 w 121470"/>
                          <a:gd name="connsiteY2" fmla="*/ 2225 h 328462"/>
                          <a:gd name="connsiteX3" fmla="*/ 110737 w 121470"/>
                          <a:gd name="connsiteY3" fmla="*/ 25304 h 328462"/>
                          <a:gd name="connsiteX4" fmla="*/ 121132 w 121470"/>
                          <a:gd name="connsiteY4" fmla="*/ 86481 h 328462"/>
                          <a:gd name="connsiteX5" fmla="*/ 34952 w 121470"/>
                          <a:gd name="connsiteY5" fmla="*/ 312233 h 328462"/>
                          <a:gd name="connsiteX6" fmla="*/ 22131 w 121470"/>
                          <a:gd name="connsiteY6" fmla="*/ 324642 h 328462"/>
                          <a:gd name="connsiteX7" fmla="*/ 7203 w 121470"/>
                          <a:gd name="connsiteY7" fmla="*/ 227793 h 32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470" h="328462">
                            <a:moveTo>
                              <a:pt x="7203" y="227793"/>
                            </a:moveTo>
                            <a:cubicBezTo>
                              <a:pt x="5005" y="169180"/>
                              <a:pt x="10958" y="110247"/>
                              <a:pt x="24741" y="53236"/>
                            </a:cubicBezTo>
                            <a:cubicBezTo>
                              <a:pt x="29686" y="32722"/>
                              <a:pt x="38020" y="9780"/>
                              <a:pt x="57711" y="2225"/>
                            </a:cubicBezTo>
                            <a:cubicBezTo>
                              <a:pt x="77309" y="-5285"/>
                              <a:pt x="100205" y="7170"/>
                              <a:pt x="110737" y="25304"/>
                            </a:cubicBezTo>
                            <a:cubicBezTo>
                              <a:pt x="121315" y="43437"/>
                              <a:pt x="122185" y="65554"/>
                              <a:pt x="121132" y="86481"/>
                            </a:cubicBezTo>
                            <a:cubicBezTo>
                              <a:pt x="117011" y="168264"/>
                              <a:pt x="86376" y="248491"/>
                              <a:pt x="34952" y="312233"/>
                            </a:cubicBezTo>
                            <a:cubicBezTo>
                              <a:pt x="31197" y="316903"/>
                              <a:pt x="27213" y="321528"/>
                              <a:pt x="22131" y="324642"/>
                            </a:cubicBezTo>
                            <a:cubicBezTo>
                              <a:pt x="-17250" y="348728"/>
                              <a:pt x="8119" y="252017"/>
                              <a:pt x="7203" y="227793"/>
                            </a:cubicBezTo>
                            <a:close/>
                          </a:path>
                        </a:pathLst>
                      </a:custGeom>
                      <a:solidFill>
                        <a:srgbClr val="737977"/>
                      </a:solidFill>
                      <a:ln w="4577" cap="flat">
                        <a:noFill/>
                        <a:prstDash val="solid"/>
                        <a:miter/>
                      </a:ln>
                    </p:spPr>
                    <p:txBody>
                      <a:bodyPr rtlCol="0" anchor="ctr"/>
                      <a:lstStyle/>
                      <a:p>
                        <a:endParaRPr lang="th-TH"/>
                      </a:p>
                    </p:txBody>
                  </p:sp>
                </p:grpSp>
                <p:sp>
                  <p:nvSpPr>
                    <p:cNvPr id="6622" name="Freeform: Shape 6621">
                      <a:extLst>
                        <a:ext uri="{FF2B5EF4-FFF2-40B4-BE49-F238E27FC236}">
                          <a16:creationId xmlns:a16="http://schemas.microsoft.com/office/drawing/2014/main" id="{EA6D2684-E1C6-4B52-B9FB-2D904D98C710}"/>
                        </a:ext>
                      </a:extLst>
                    </p:cNvPr>
                    <p:cNvSpPr/>
                    <p:nvPr/>
                  </p:nvSpPr>
                  <p:spPr>
                    <a:xfrm>
                      <a:off x="8824010" y="-390070"/>
                      <a:ext cx="143774" cy="298368"/>
                    </a:xfrm>
                    <a:custGeom>
                      <a:avLst/>
                      <a:gdLst>
                        <a:gd name="connsiteX0" fmla="*/ 51305 w 143774"/>
                        <a:gd name="connsiteY0" fmla="*/ 7528 h 298368"/>
                        <a:gd name="connsiteX1" fmla="*/ 22914 w 143774"/>
                        <a:gd name="connsiteY1" fmla="*/ 42970 h 298368"/>
                        <a:gd name="connsiteX2" fmla="*/ 2995 w 143774"/>
                        <a:gd name="connsiteY2" fmla="*/ 67881 h 298368"/>
                        <a:gd name="connsiteX3" fmla="*/ 3224 w 143774"/>
                        <a:gd name="connsiteY3" fmla="*/ 125349 h 298368"/>
                        <a:gd name="connsiteX4" fmla="*/ 20350 w 143774"/>
                        <a:gd name="connsiteY4" fmla="*/ 83083 h 298368"/>
                        <a:gd name="connsiteX5" fmla="*/ 27219 w 143774"/>
                        <a:gd name="connsiteY5" fmla="*/ 71681 h 298368"/>
                        <a:gd name="connsiteX6" fmla="*/ 36514 w 143774"/>
                        <a:gd name="connsiteY6" fmla="*/ 67057 h 298368"/>
                        <a:gd name="connsiteX7" fmla="*/ 85282 w 143774"/>
                        <a:gd name="connsiteY7" fmla="*/ 67789 h 298368"/>
                        <a:gd name="connsiteX8" fmla="*/ 97279 w 143774"/>
                        <a:gd name="connsiteY8" fmla="*/ 118572 h 298368"/>
                        <a:gd name="connsiteX9" fmla="*/ 96364 w 143774"/>
                        <a:gd name="connsiteY9" fmla="*/ 127730 h 298368"/>
                        <a:gd name="connsiteX10" fmla="*/ 94486 w 143774"/>
                        <a:gd name="connsiteY10" fmla="*/ 132950 h 298368"/>
                        <a:gd name="connsiteX11" fmla="*/ 87984 w 143774"/>
                        <a:gd name="connsiteY11" fmla="*/ 133866 h 298368"/>
                        <a:gd name="connsiteX12" fmla="*/ 46680 w 143774"/>
                        <a:gd name="connsiteY12" fmla="*/ 120266 h 298368"/>
                        <a:gd name="connsiteX13" fmla="*/ 67698 w 143774"/>
                        <a:gd name="connsiteY13" fmla="*/ 146871 h 298368"/>
                        <a:gd name="connsiteX14" fmla="*/ 106667 w 143774"/>
                        <a:gd name="connsiteY14" fmla="*/ 230349 h 298368"/>
                        <a:gd name="connsiteX15" fmla="*/ 104835 w 143774"/>
                        <a:gd name="connsiteY15" fmla="*/ 235569 h 298368"/>
                        <a:gd name="connsiteX16" fmla="*/ 99890 w 143774"/>
                        <a:gd name="connsiteY16" fmla="*/ 237217 h 298368"/>
                        <a:gd name="connsiteX17" fmla="*/ 41963 w 143774"/>
                        <a:gd name="connsiteY17" fmla="*/ 212261 h 298368"/>
                        <a:gd name="connsiteX18" fmla="*/ 5834 w 143774"/>
                        <a:gd name="connsiteY18" fmla="*/ 158410 h 298368"/>
                        <a:gd name="connsiteX19" fmla="*/ 27493 w 143774"/>
                        <a:gd name="connsiteY19" fmla="*/ 198707 h 298368"/>
                        <a:gd name="connsiteX20" fmla="*/ 67744 w 143774"/>
                        <a:gd name="connsiteY20" fmla="*/ 259609 h 298368"/>
                        <a:gd name="connsiteX21" fmla="*/ 123976 w 143774"/>
                        <a:gd name="connsiteY21" fmla="*/ 297708 h 298368"/>
                        <a:gd name="connsiteX22" fmla="*/ 118618 w 143774"/>
                        <a:gd name="connsiteY22" fmla="*/ 217985 h 298368"/>
                        <a:gd name="connsiteX23" fmla="*/ 131898 w 143774"/>
                        <a:gd name="connsiteY23" fmla="*/ 159921 h 298368"/>
                        <a:gd name="connsiteX24" fmla="*/ 51305 w 143774"/>
                        <a:gd name="connsiteY24" fmla="*/ 7528 h 29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3774" h="298368">
                          <a:moveTo>
                            <a:pt x="51305" y="7528"/>
                          </a:moveTo>
                          <a:cubicBezTo>
                            <a:pt x="36056" y="12931"/>
                            <a:pt x="22502" y="26806"/>
                            <a:pt x="22914" y="42970"/>
                          </a:cubicBezTo>
                          <a:cubicBezTo>
                            <a:pt x="11558" y="43978"/>
                            <a:pt x="5422" y="56708"/>
                            <a:pt x="2995" y="67881"/>
                          </a:cubicBezTo>
                          <a:cubicBezTo>
                            <a:pt x="-1081" y="86747"/>
                            <a:pt x="-989" y="106529"/>
                            <a:pt x="3224" y="125349"/>
                          </a:cubicBezTo>
                          <a:cubicBezTo>
                            <a:pt x="8948" y="111245"/>
                            <a:pt x="14626" y="97141"/>
                            <a:pt x="20350" y="83083"/>
                          </a:cubicBezTo>
                          <a:cubicBezTo>
                            <a:pt x="22044" y="78916"/>
                            <a:pt x="23830" y="74612"/>
                            <a:pt x="27219" y="71681"/>
                          </a:cubicBezTo>
                          <a:cubicBezTo>
                            <a:pt x="29874" y="69392"/>
                            <a:pt x="33217" y="68201"/>
                            <a:pt x="36514" y="67057"/>
                          </a:cubicBezTo>
                          <a:cubicBezTo>
                            <a:pt x="52587" y="61516"/>
                            <a:pt x="71865" y="57349"/>
                            <a:pt x="85282" y="67789"/>
                          </a:cubicBezTo>
                          <a:cubicBezTo>
                            <a:pt x="99615" y="79008"/>
                            <a:pt x="99111" y="100438"/>
                            <a:pt x="97279" y="118572"/>
                          </a:cubicBezTo>
                          <a:cubicBezTo>
                            <a:pt x="96959" y="121640"/>
                            <a:pt x="96684" y="124662"/>
                            <a:pt x="96364" y="127730"/>
                          </a:cubicBezTo>
                          <a:cubicBezTo>
                            <a:pt x="96180" y="129608"/>
                            <a:pt x="95906" y="131668"/>
                            <a:pt x="94486" y="132950"/>
                          </a:cubicBezTo>
                          <a:cubicBezTo>
                            <a:pt x="92792" y="134507"/>
                            <a:pt x="90227" y="134278"/>
                            <a:pt x="87984" y="133866"/>
                          </a:cubicBezTo>
                          <a:cubicBezTo>
                            <a:pt x="73651" y="131439"/>
                            <a:pt x="59639" y="126860"/>
                            <a:pt x="46680" y="120266"/>
                          </a:cubicBezTo>
                          <a:cubicBezTo>
                            <a:pt x="45215" y="132126"/>
                            <a:pt x="57899" y="140002"/>
                            <a:pt x="67698" y="146871"/>
                          </a:cubicBezTo>
                          <a:cubicBezTo>
                            <a:pt x="94028" y="165325"/>
                            <a:pt x="109414" y="198340"/>
                            <a:pt x="106667" y="230349"/>
                          </a:cubicBezTo>
                          <a:cubicBezTo>
                            <a:pt x="106484" y="232226"/>
                            <a:pt x="106209" y="234241"/>
                            <a:pt x="104835" y="235569"/>
                          </a:cubicBezTo>
                          <a:cubicBezTo>
                            <a:pt x="103553" y="236805"/>
                            <a:pt x="101630" y="237080"/>
                            <a:pt x="99890" y="237217"/>
                          </a:cubicBezTo>
                          <a:cubicBezTo>
                            <a:pt x="78230" y="238774"/>
                            <a:pt x="57258" y="227647"/>
                            <a:pt x="41963" y="212261"/>
                          </a:cubicBezTo>
                          <a:cubicBezTo>
                            <a:pt x="26669" y="196875"/>
                            <a:pt x="16137" y="177505"/>
                            <a:pt x="5834" y="158410"/>
                          </a:cubicBezTo>
                          <a:cubicBezTo>
                            <a:pt x="10505" y="172972"/>
                            <a:pt x="19068" y="185931"/>
                            <a:pt x="27493" y="198707"/>
                          </a:cubicBezTo>
                          <a:cubicBezTo>
                            <a:pt x="40910" y="218992"/>
                            <a:pt x="54327" y="239278"/>
                            <a:pt x="67744" y="259609"/>
                          </a:cubicBezTo>
                          <a:cubicBezTo>
                            <a:pt x="81069" y="279758"/>
                            <a:pt x="100347" y="302562"/>
                            <a:pt x="123976" y="297708"/>
                          </a:cubicBezTo>
                          <a:cubicBezTo>
                            <a:pt x="124846" y="271057"/>
                            <a:pt x="116787" y="244590"/>
                            <a:pt x="118618" y="217985"/>
                          </a:cubicBezTo>
                          <a:cubicBezTo>
                            <a:pt x="119992" y="198157"/>
                            <a:pt x="126769" y="179154"/>
                            <a:pt x="131898" y="159921"/>
                          </a:cubicBezTo>
                          <a:cubicBezTo>
                            <a:pt x="149985" y="91646"/>
                            <a:pt x="162486" y="-31670"/>
                            <a:pt x="51305" y="7528"/>
                          </a:cubicBezTo>
                          <a:close/>
                        </a:path>
                      </a:pathLst>
                    </a:custGeom>
                    <a:solidFill>
                      <a:srgbClr val="485954"/>
                    </a:solidFill>
                    <a:ln w="4577" cap="flat">
                      <a:noFill/>
                      <a:prstDash val="solid"/>
                      <a:miter/>
                    </a:ln>
                  </p:spPr>
                  <p:txBody>
                    <a:bodyPr rtlCol="0" anchor="ctr"/>
                    <a:lstStyle/>
                    <a:p>
                      <a:endParaRPr lang="th-TH"/>
                    </a:p>
                  </p:txBody>
                </p:sp>
                <p:sp>
                  <p:nvSpPr>
                    <p:cNvPr id="6623" name="Freeform: Shape 6622">
                      <a:extLst>
                        <a:ext uri="{FF2B5EF4-FFF2-40B4-BE49-F238E27FC236}">
                          <a16:creationId xmlns:a16="http://schemas.microsoft.com/office/drawing/2014/main" id="{E058EB59-840B-47A9-A261-DE5890767967}"/>
                        </a:ext>
                      </a:extLst>
                    </p:cNvPr>
                    <p:cNvSpPr/>
                    <p:nvPr/>
                  </p:nvSpPr>
                  <p:spPr>
                    <a:xfrm>
                      <a:off x="8959522" y="-423442"/>
                      <a:ext cx="92793" cy="306947"/>
                    </a:xfrm>
                    <a:custGeom>
                      <a:avLst/>
                      <a:gdLst>
                        <a:gd name="connsiteX0" fmla="*/ 42819 w 92793"/>
                        <a:gd name="connsiteY0" fmla="*/ 223333 h 306947"/>
                        <a:gd name="connsiteX1" fmla="*/ 73316 w 92793"/>
                        <a:gd name="connsiteY1" fmla="*/ 171405 h 306947"/>
                        <a:gd name="connsiteX2" fmla="*/ 82886 w 92793"/>
                        <a:gd name="connsiteY2" fmla="*/ 104779 h 306947"/>
                        <a:gd name="connsiteX3" fmla="*/ 85038 w 92793"/>
                        <a:gd name="connsiteY3" fmla="*/ 50974 h 306947"/>
                        <a:gd name="connsiteX4" fmla="*/ 83527 w 92793"/>
                        <a:gd name="connsiteY4" fmla="*/ 37557 h 306947"/>
                        <a:gd name="connsiteX5" fmla="*/ 68920 w 92793"/>
                        <a:gd name="connsiteY5" fmla="*/ 24873 h 306947"/>
                        <a:gd name="connsiteX6" fmla="*/ 34943 w 92793"/>
                        <a:gd name="connsiteY6" fmla="*/ 11960 h 306947"/>
                        <a:gd name="connsiteX7" fmla="*/ 5224 w 92793"/>
                        <a:gd name="connsiteY7" fmla="*/ 53264 h 306947"/>
                        <a:gd name="connsiteX8" fmla="*/ 57563 w 92793"/>
                        <a:gd name="connsiteY8" fmla="*/ 8 h 306947"/>
                        <a:gd name="connsiteX9" fmla="*/ 70294 w 92793"/>
                        <a:gd name="connsiteY9" fmla="*/ 3443 h 306947"/>
                        <a:gd name="connsiteX10" fmla="*/ 76155 w 92793"/>
                        <a:gd name="connsiteY10" fmla="*/ 10403 h 306947"/>
                        <a:gd name="connsiteX11" fmla="*/ 92777 w 92793"/>
                        <a:gd name="connsiteY11" fmla="*/ 101848 h 306947"/>
                        <a:gd name="connsiteX12" fmla="*/ 84031 w 92793"/>
                        <a:gd name="connsiteY12" fmla="*/ 172962 h 306947"/>
                        <a:gd name="connsiteX13" fmla="*/ 68370 w 92793"/>
                        <a:gd name="connsiteY13" fmla="*/ 203780 h 306947"/>
                        <a:gd name="connsiteX14" fmla="*/ 5178 w 92793"/>
                        <a:gd name="connsiteY14" fmla="*/ 306948 h 306947"/>
                        <a:gd name="connsiteX15" fmla="*/ 42819 w 92793"/>
                        <a:gd name="connsiteY15" fmla="*/ 223333 h 30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793" h="306947">
                          <a:moveTo>
                            <a:pt x="42819" y="223333"/>
                          </a:moveTo>
                          <a:cubicBezTo>
                            <a:pt x="54587" y="206985"/>
                            <a:pt x="66447" y="190317"/>
                            <a:pt x="73316" y="171405"/>
                          </a:cubicBezTo>
                          <a:cubicBezTo>
                            <a:pt x="81009" y="150204"/>
                            <a:pt x="81970" y="127308"/>
                            <a:pt x="82886" y="104779"/>
                          </a:cubicBezTo>
                          <a:cubicBezTo>
                            <a:pt x="83619" y="86829"/>
                            <a:pt x="84306" y="68924"/>
                            <a:pt x="85038" y="50974"/>
                          </a:cubicBezTo>
                          <a:cubicBezTo>
                            <a:pt x="85221" y="46441"/>
                            <a:pt x="85359" y="41724"/>
                            <a:pt x="83527" y="37557"/>
                          </a:cubicBezTo>
                          <a:cubicBezTo>
                            <a:pt x="80871" y="31513"/>
                            <a:pt x="74689" y="27987"/>
                            <a:pt x="68920" y="24873"/>
                          </a:cubicBezTo>
                          <a:cubicBezTo>
                            <a:pt x="58205" y="19057"/>
                            <a:pt x="47077" y="13150"/>
                            <a:pt x="34943" y="11960"/>
                          </a:cubicBezTo>
                          <a:cubicBezTo>
                            <a:pt x="22808" y="10769"/>
                            <a:pt x="10810" y="42457"/>
                            <a:pt x="5224" y="53264"/>
                          </a:cubicBezTo>
                          <a:cubicBezTo>
                            <a:pt x="17542" y="36504"/>
                            <a:pt x="36774" y="-633"/>
                            <a:pt x="57563" y="8"/>
                          </a:cubicBezTo>
                          <a:cubicBezTo>
                            <a:pt x="62051" y="146"/>
                            <a:pt x="66676" y="832"/>
                            <a:pt x="70294" y="3443"/>
                          </a:cubicBezTo>
                          <a:cubicBezTo>
                            <a:pt x="72766" y="5228"/>
                            <a:pt x="74552" y="7793"/>
                            <a:pt x="76155" y="10403"/>
                          </a:cubicBezTo>
                          <a:cubicBezTo>
                            <a:pt x="92594" y="37191"/>
                            <a:pt x="92914" y="70435"/>
                            <a:pt x="92777" y="101848"/>
                          </a:cubicBezTo>
                          <a:cubicBezTo>
                            <a:pt x="92640" y="125843"/>
                            <a:pt x="92411" y="150479"/>
                            <a:pt x="84031" y="172962"/>
                          </a:cubicBezTo>
                          <a:cubicBezTo>
                            <a:pt x="80001" y="183769"/>
                            <a:pt x="74186" y="193797"/>
                            <a:pt x="68370" y="203780"/>
                          </a:cubicBezTo>
                          <a:cubicBezTo>
                            <a:pt x="49687" y="235971"/>
                            <a:pt x="31875" y="282175"/>
                            <a:pt x="5178" y="306948"/>
                          </a:cubicBezTo>
                          <a:cubicBezTo>
                            <a:pt x="-14833" y="282358"/>
                            <a:pt x="28623" y="243069"/>
                            <a:pt x="42819" y="223333"/>
                          </a:cubicBezTo>
                          <a:close/>
                        </a:path>
                      </a:pathLst>
                    </a:custGeom>
                    <a:solidFill>
                      <a:srgbClr val="4A645A"/>
                    </a:solidFill>
                    <a:ln w="4577" cap="flat">
                      <a:noFill/>
                      <a:prstDash val="solid"/>
                      <a:miter/>
                    </a:ln>
                  </p:spPr>
                  <p:txBody>
                    <a:bodyPr rtlCol="0" anchor="ctr"/>
                    <a:lstStyle/>
                    <a:p>
                      <a:endParaRPr lang="th-TH"/>
                    </a:p>
                  </p:txBody>
                </p:sp>
                <p:sp>
                  <p:nvSpPr>
                    <p:cNvPr id="6624" name="Freeform: Shape 6623">
                      <a:extLst>
                        <a:ext uri="{FF2B5EF4-FFF2-40B4-BE49-F238E27FC236}">
                          <a16:creationId xmlns:a16="http://schemas.microsoft.com/office/drawing/2014/main" id="{038A86DF-0109-44DA-8C1B-E842F1282F11}"/>
                        </a:ext>
                      </a:extLst>
                    </p:cNvPr>
                    <p:cNvSpPr/>
                    <p:nvPr/>
                  </p:nvSpPr>
                  <p:spPr>
                    <a:xfrm>
                      <a:off x="8944002" y="-424264"/>
                      <a:ext cx="108996" cy="264405"/>
                    </a:xfrm>
                    <a:custGeom>
                      <a:avLst/>
                      <a:gdLst>
                        <a:gd name="connsiteX0" fmla="*/ 74732 w 108996"/>
                        <a:gd name="connsiteY0" fmla="*/ 69563 h 264405"/>
                        <a:gd name="connsiteX1" fmla="*/ 44555 w 108996"/>
                        <a:gd name="connsiteY1" fmla="*/ 96763 h 264405"/>
                        <a:gd name="connsiteX2" fmla="*/ 15386 w 108996"/>
                        <a:gd name="connsiteY2" fmla="*/ 124879 h 264405"/>
                        <a:gd name="connsiteX3" fmla="*/ 89980 w 108996"/>
                        <a:gd name="connsiteY3" fmla="*/ 74829 h 264405"/>
                        <a:gd name="connsiteX4" fmla="*/ 101153 w 108996"/>
                        <a:gd name="connsiteY4" fmla="*/ 112241 h 264405"/>
                        <a:gd name="connsiteX5" fmla="*/ 67176 w 108996"/>
                        <a:gd name="connsiteY5" fmla="*/ 160871 h 264405"/>
                        <a:gd name="connsiteX6" fmla="*/ 9433 w 108996"/>
                        <a:gd name="connsiteY6" fmla="*/ 208540 h 264405"/>
                        <a:gd name="connsiteX7" fmla="*/ 68550 w 108996"/>
                        <a:gd name="connsiteY7" fmla="*/ 171907 h 264405"/>
                        <a:gd name="connsiteX8" fmla="*/ 91995 w 108996"/>
                        <a:gd name="connsiteY8" fmla="*/ 167145 h 264405"/>
                        <a:gd name="connsiteX9" fmla="*/ 0 w 108996"/>
                        <a:gd name="connsiteY9" fmla="*/ 264406 h 264405"/>
                        <a:gd name="connsiteX10" fmla="*/ 43639 w 108996"/>
                        <a:gd name="connsiteY10" fmla="*/ 240090 h 264405"/>
                        <a:gd name="connsiteX11" fmla="*/ 69191 w 108996"/>
                        <a:gd name="connsiteY11" fmla="*/ 219026 h 264405"/>
                        <a:gd name="connsiteX12" fmla="*/ 99688 w 108996"/>
                        <a:gd name="connsiteY12" fmla="*/ 143974 h 264405"/>
                        <a:gd name="connsiteX13" fmla="*/ 108846 w 108996"/>
                        <a:gd name="connsiteY13" fmla="*/ 73089 h 264405"/>
                        <a:gd name="connsiteX14" fmla="*/ 81967 w 108996"/>
                        <a:gd name="connsiteY14" fmla="*/ 8661 h 264405"/>
                        <a:gd name="connsiteX15" fmla="*/ 63284 w 108996"/>
                        <a:gd name="connsiteY15" fmla="*/ 6 h 264405"/>
                        <a:gd name="connsiteX16" fmla="*/ 39656 w 108996"/>
                        <a:gd name="connsiteY16" fmla="*/ 17727 h 264405"/>
                        <a:gd name="connsiteX17" fmla="*/ 13142 w 108996"/>
                        <a:gd name="connsiteY17" fmla="*/ 74005 h 264405"/>
                        <a:gd name="connsiteX18" fmla="*/ 54354 w 108996"/>
                        <a:gd name="connsiteY18" fmla="*/ 18551 h 264405"/>
                        <a:gd name="connsiteX19" fmla="*/ 74732 w 108996"/>
                        <a:gd name="connsiteY19" fmla="*/ 69563 h 26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996" h="264405">
                          <a:moveTo>
                            <a:pt x="74732" y="69563"/>
                          </a:moveTo>
                          <a:cubicBezTo>
                            <a:pt x="66947" y="80736"/>
                            <a:pt x="55591" y="88750"/>
                            <a:pt x="44555" y="96763"/>
                          </a:cubicBezTo>
                          <a:cubicBezTo>
                            <a:pt x="33565" y="104731"/>
                            <a:pt x="22392" y="113248"/>
                            <a:pt x="15386" y="124879"/>
                          </a:cubicBezTo>
                          <a:cubicBezTo>
                            <a:pt x="40251" y="108211"/>
                            <a:pt x="65116" y="91543"/>
                            <a:pt x="89980" y="74829"/>
                          </a:cubicBezTo>
                          <a:cubicBezTo>
                            <a:pt x="95887" y="86598"/>
                            <a:pt x="101978" y="99099"/>
                            <a:pt x="101153" y="112241"/>
                          </a:cubicBezTo>
                          <a:cubicBezTo>
                            <a:pt x="99871" y="132572"/>
                            <a:pt x="82883" y="147912"/>
                            <a:pt x="67176" y="160871"/>
                          </a:cubicBezTo>
                          <a:cubicBezTo>
                            <a:pt x="47944" y="176761"/>
                            <a:pt x="28711" y="192650"/>
                            <a:pt x="9433" y="208540"/>
                          </a:cubicBezTo>
                          <a:cubicBezTo>
                            <a:pt x="29124" y="196314"/>
                            <a:pt x="48860" y="184133"/>
                            <a:pt x="68550" y="171907"/>
                          </a:cubicBezTo>
                          <a:cubicBezTo>
                            <a:pt x="75693" y="167465"/>
                            <a:pt x="84714" y="162978"/>
                            <a:pt x="91995" y="167145"/>
                          </a:cubicBezTo>
                          <a:cubicBezTo>
                            <a:pt x="71664" y="207578"/>
                            <a:pt x="39243" y="241876"/>
                            <a:pt x="0" y="264406"/>
                          </a:cubicBezTo>
                          <a:cubicBezTo>
                            <a:pt x="15157" y="257445"/>
                            <a:pt x="29764" y="249294"/>
                            <a:pt x="43639" y="240090"/>
                          </a:cubicBezTo>
                          <a:cubicBezTo>
                            <a:pt x="52843" y="233954"/>
                            <a:pt x="61818" y="227314"/>
                            <a:pt x="69191" y="219026"/>
                          </a:cubicBezTo>
                          <a:cubicBezTo>
                            <a:pt x="87324" y="198603"/>
                            <a:pt x="93827" y="170625"/>
                            <a:pt x="99688" y="143974"/>
                          </a:cubicBezTo>
                          <a:cubicBezTo>
                            <a:pt x="104817" y="120620"/>
                            <a:pt x="109945" y="96992"/>
                            <a:pt x="108846" y="73089"/>
                          </a:cubicBezTo>
                          <a:cubicBezTo>
                            <a:pt x="107747" y="49232"/>
                            <a:pt x="99642" y="24733"/>
                            <a:pt x="81967" y="8661"/>
                          </a:cubicBezTo>
                          <a:cubicBezTo>
                            <a:pt x="76746" y="3898"/>
                            <a:pt x="70290" y="-177"/>
                            <a:pt x="63284" y="6"/>
                          </a:cubicBezTo>
                          <a:cubicBezTo>
                            <a:pt x="53027" y="281"/>
                            <a:pt x="45334" y="9210"/>
                            <a:pt x="39656" y="17727"/>
                          </a:cubicBezTo>
                          <a:cubicBezTo>
                            <a:pt x="28162" y="35082"/>
                            <a:pt x="19187" y="54086"/>
                            <a:pt x="13142" y="74005"/>
                          </a:cubicBezTo>
                          <a:cubicBezTo>
                            <a:pt x="16210" y="63839"/>
                            <a:pt x="43410" y="20475"/>
                            <a:pt x="54354" y="18551"/>
                          </a:cubicBezTo>
                          <a:cubicBezTo>
                            <a:pt x="84577" y="13377"/>
                            <a:pt x="87920" y="50697"/>
                            <a:pt x="74732" y="69563"/>
                          </a:cubicBezTo>
                          <a:close/>
                        </a:path>
                      </a:pathLst>
                    </a:custGeom>
                    <a:solidFill>
                      <a:srgbClr val="808584"/>
                    </a:solidFill>
                    <a:ln w="4577" cap="flat">
                      <a:noFill/>
                      <a:prstDash val="solid"/>
                      <a:miter/>
                    </a:ln>
                  </p:spPr>
                  <p:txBody>
                    <a:bodyPr rtlCol="0" anchor="ctr"/>
                    <a:lstStyle/>
                    <a:p>
                      <a:endParaRPr lang="th-TH"/>
                    </a:p>
                  </p:txBody>
                </p:sp>
                <p:sp>
                  <p:nvSpPr>
                    <p:cNvPr id="6625" name="Freeform: Shape 6624">
                      <a:extLst>
                        <a:ext uri="{FF2B5EF4-FFF2-40B4-BE49-F238E27FC236}">
                          <a16:creationId xmlns:a16="http://schemas.microsoft.com/office/drawing/2014/main" id="{506B6439-F69D-409A-87C6-30797B537AA2}"/>
                        </a:ext>
                      </a:extLst>
                    </p:cNvPr>
                    <p:cNvSpPr/>
                    <p:nvPr/>
                  </p:nvSpPr>
                  <p:spPr>
                    <a:xfrm>
                      <a:off x="8940716" y="-390556"/>
                      <a:ext cx="31039" cy="277129"/>
                    </a:xfrm>
                    <a:custGeom>
                      <a:avLst/>
                      <a:gdLst>
                        <a:gd name="connsiteX0" fmla="*/ 9194 w 31039"/>
                        <a:gd name="connsiteY0" fmla="*/ 217097 h 277129"/>
                        <a:gd name="connsiteX1" fmla="*/ 29021 w 31039"/>
                        <a:gd name="connsiteY1" fmla="*/ 150608 h 277129"/>
                        <a:gd name="connsiteX2" fmla="*/ 30578 w 31039"/>
                        <a:gd name="connsiteY2" fmla="*/ 103534 h 277129"/>
                        <a:gd name="connsiteX3" fmla="*/ 25083 w 31039"/>
                        <a:gd name="connsiteY3" fmla="*/ 0 h 277129"/>
                        <a:gd name="connsiteX4" fmla="*/ 15055 w 31039"/>
                        <a:gd name="connsiteY4" fmla="*/ 144609 h 277129"/>
                        <a:gd name="connsiteX5" fmla="*/ 2966 w 31039"/>
                        <a:gd name="connsiteY5" fmla="*/ 176801 h 277129"/>
                        <a:gd name="connsiteX6" fmla="*/ 1730 w 31039"/>
                        <a:gd name="connsiteY6" fmla="*/ 243107 h 277129"/>
                        <a:gd name="connsiteX7" fmla="*/ 3973 w 31039"/>
                        <a:gd name="connsiteY7" fmla="*/ 277130 h 277129"/>
                        <a:gd name="connsiteX8" fmla="*/ 9194 w 31039"/>
                        <a:gd name="connsiteY8" fmla="*/ 217097 h 27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039" h="277129">
                          <a:moveTo>
                            <a:pt x="9194" y="217097"/>
                          </a:moveTo>
                          <a:cubicBezTo>
                            <a:pt x="14780" y="194659"/>
                            <a:pt x="25175" y="173458"/>
                            <a:pt x="29021" y="150608"/>
                          </a:cubicBezTo>
                          <a:cubicBezTo>
                            <a:pt x="31631" y="135085"/>
                            <a:pt x="31173" y="119241"/>
                            <a:pt x="30578" y="103534"/>
                          </a:cubicBezTo>
                          <a:cubicBezTo>
                            <a:pt x="29250" y="69008"/>
                            <a:pt x="27418" y="34481"/>
                            <a:pt x="25083" y="0"/>
                          </a:cubicBezTo>
                          <a:cubicBezTo>
                            <a:pt x="5072" y="44509"/>
                            <a:pt x="30303" y="98268"/>
                            <a:pt x="15055" y="144609"/>
                          </a:cubicBezTo>
                          <a:cubicBezTo>
                            <a:pt x="11483" y="155508"/>
                            <a:pt x="5713" y="165673"/>
                            <a:pt x="2966" y="176801"/>
                          </a:cubicBezTo>
                          <a:cubicBezTo>
                            <a:pt x="-2346" y="198323"/>
                            <a:pt x="4065" y="221035"/>
                            <a:pt x="1730" y="243107"/>
                          </a:cubicBezTo>
                          <a:cubicBezTo>
                            <a:pt x="310" y="256249"/>
                            <a:pt x="-2208" y="265407"/>
                            <a:pt x="3973" y="277130"/>
                          </a:cubicBezTo>
                          <a:cubicBezTo>
                            <a:pt x="13544" y="262980"/>
                            <a:pt x="4294" y="236787"/>
                            <a:pt x="9194" y="217097"/>
                          </a:cubicBezTo>
                          <a:close/>
                        </a:path>
                      </a:pathLst>
                    </a:custGeom>
                    <a:solidFill>
                      <a:srgbClr val="183F34">
                        <a:alpha val="50000"/>
                      </a:srgbClr>
                    </a:solidFill>
                    <a:ln w="4577" cap="flat">
                      <a:noFill/>
                      <a:prstDash val="solid"/>
                      <a:miter/>
                    </a:ln>
                  </p:spPr>
                  <p:txBody>
                    <a:bodyPr rtlCol="0" anchor="ctr"/>
                    <a:lstStyle/>
                    <a:p>
                      <a:endParaRPr lang="th-TH"/>
                    </a:p>
                  </p:txBody>
                </p:sp>
                <p:sp>
                  <p:nvSpPr>
                    <p:cNvPr id="6626" name="Freeform: Shape 6625">
                      <a:extLst>
                        <a:ext uri="{FF2B5EF4-FFF2-40B4-BE49-F238E27FC236}">
                          <a16:creationId xmlns:a16="http://schemas.microsoft.com/office/drawing/2014/main" id="{A8F06582-F94E-400C-A864-8EAA1A4A7EC3}"/>
                        </a:ext>
                      </a:extLst>
                    </p:cNvPr>
                    <p:cNvSpPr/>
                    <p:nvPr/>
                  </p:nvSpPr>
                  <p:spPr>
                    <a:xfrm>
                      <a:off x="8806638" y="-388570"/>
                      <a:ext cx="157835" cy="160161"/>
                    </a:xfrm>
                    <a:custGeom>
                      <a:avLst/>
                      <a:gdLst>
                        <a:gd name="connsiteX0" fmla="*/ 132144 w 157835"/>
                        <a:gd name="connsiteY0" fmla="*/ 5616 h 160161"/>
                        <a:gd name="connsiteX1" fmla="*/ 108836 w 157835"/>
                        <a:gd name="connsiteY1" fmla="*/ 1265 h 160161"/>
                        <a:gd name="connsiteX2" fmla="*/ 55214 w 157835"/>
                        <a:gd name="connsiteY2" fmla="*/ 6119 h 160161"/>
                        <a:gd name="connsiteX3" fmla="*/ 15513 w 157835"/>
                        <a:gd name="connsiteY3" fmla="*/ 52277 h 160161"/>
                        <a:gd name="connsiteX4" fmla="*/ 4157 w 157835"/>
                        <a:gd name="connsiteY4" fmla="*/ 115057 h 160161"/>
                        <a:gd name="connsiteX5" fmla="*/ 72386 w 157835"/>
                        <a:gd name="connsiteY5" fmla="*/ 29061 h 160161"/>
                        <a:gd name="connsiteX6" fmla="*/ 94961 w 157835"/>
                        <a:gd name="connsiteY6" fmla="*/ 25535 h 160161"/>
                        <a:gd name="connsiteX7" fmla="*/ 109248 w 157835"/>
                        <a:gd name="connsiteY7" fmla="*/ 41653 h 160161"/>
                        <a:gd name="connsiteX8" fmla="*/ 109431 w 157835"/>
                        <a:gd name="connsiteY8" fmla="*/ 58642 h 160161"/>
                        <a:gd name="connsiteX9" fmla="*/ 122345 w 157835"/>
                        <a:gd name="connsiteY9" fmla="*/ 62717 h 160161"/>
                        <a:gd name="connsiteX10" fmla="*/ 133426 w 157835"/>
                        <a:gd name="connsiteY10" fmla="*/ 95000 h 160161"/>
                        <a:gd name="connsiteX11" fmla="*/ 124817 w 157835"/>
                        <a:gd name="connsiteY11" fmla="*/ 160162 h 160161"/>
                        <a:gd name="connsiteX12" fmla="*/ 130221 w 157835"/>
                        <a:gd name="connsiteY12" fmla="*/ 153201 h 160161"/>
                        <a:gd name="connsiteX13" fmla="*/ 132144 w 157835"/>
                        <a:gd name="connsiteY13" fmla="*/ 5616 h 16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835" h="160161">
                          <a:moveTo>
                            <a:pt x="132144" y="5616"/>
                          </a:moveTo>
                          <a:cubicBezTo>
                            <a:pt x="124771" y="2685"/>
                            <a:pt x="116712" y="1952"/>
                            <a:pt x="108836" y="1265"/>
                          </a:cubicBezTo>
                          <a:cubicBezTo>
                            <a:pt x="90748" y="-337"/>
                            <a:pt x="71608" y="-1803"/>
                            <a:pt x="55214" y="6119"/>
                          </a:cubicBezTo>
                          <a:cubicBezTo>
                            <a:pt x="36623" y="15094"/>
                            <a:pt x="25541" y="34235"/>
                            <a:pt x="15513" y="52277"/>
                          </a:cubicBezTo>
                          <a:cubicBezTo>
                            <a:pt x="4752" y="71738"/>
                            <a:pt x="-6192" y="95412"/>
                            <a:pt x="4157" y="115057"/>
                          </a:cubicBezTo>
                          <a:cubicBezTo>
                            <a:pt x="19863" y="81080"/>
                            <a:pt x="38226" y="44355"/>
                            <a:pt x="72386" y="29061"/>
                          </a:cubicBezTo>
                          <a:cubicBezTo>
                            <a:pt x="79484" y="25901"/>
                            <a:pt x="87406" y="23795"/>
                            <a:pt x="94961" y="25535"/>
                          </a:cubicBezTo>
                          <a:cubicBezTo>
                            <a:pt x="102517" y="27321"/>
                            <a:pt x="109340" y="33915"/>
                            <a:pt x="109248" y="41653"/>
                          </a:cubicBezTo>
                          <a:cubicBezTo>
                            <a:pt x="109157" y="47515"/>
                            <a:pt x="105585" y="54200"/>
                            <a:pt x="109431" y="58642"/>
                          </a:cubicBezTo>
                          <a:cubicBezTo>
                            <a:pt x="112453" y="62122"/>
                            <a:pt x="117949" y="61389"/>
                            <a:pt x="122345" y="62717"/>
                          </a:cubicBezTo>
                          <a:cubicBezTo>
                            <a:pt x="134250" y="66335"/>
                            <a:pt x="135029" y="82682"/>
                            <a:pt x="133426" y="95000"/>
                          </a:cubicBezTo>
                          <a:cubicBezTo>
                            <a:pt x="130541" y="116705"/>
                            <a:pt x="127702" y="138456"/>
                            <a:pt x="124817" y="160162"/>
                          </a:cubicBezTo>
                          <a:cubicBezTo>
                            <a:pt x="127931" y="159933"/>
                            <a:pt x="129442" y="156269"/>
                            <a:pt x="130221" y="153201"/>
                          </a:cubicBezTo>
                          <a:cubicBezTo>
                            <a:pt x="139928" y="116339"/>
                            <a:pt x="186040" y="27092"/>
                            <a:pt x="132144" y="5616"/>
                          </a:cubicBezTo>
                          <a:close/>
                        </a:path>
                      </a:pathLst>
                    </a:custGeom>
                    <a:solidFill>
                      <a:srgbClr val="183F34">
                        <a:alpha val="50000"/>
                      </a:srgbClr>
                    </a:solidFill>
                    <a:ln w="4577" cap="flat">
                      <a:noFill/>
                      <a:prstDash val="solid"/>
                      <a:miter/>
                    </a:ln>
                  </p:spPr>
                  <p:txBody>
                    <a:bodyPr rtlCol="0" anchor="ctr"/>
                    <a:lstStyle/>
                    <a:p>
                      <a:endParaRPr lang="th-TH"/>
                    </a:p>
                  </p:txBody>
                </p:sp>
                <p:sp>
                  <p:nvSpPr>
                    <p:cNvPr id="6627" name="Freeform: Shape 6626">
                      <a:extLst>
                        <a:ext uri="{FF2B5EF4-FFF2-40B4-BE49-F238E27FC236}">
                          <a16:creationId xmlns:a16="http://schemas.microsoft.com/office/drawing/2014/main" id="{0A624282-4F25-436D-957D-5E5A381BCC17}"/>
                        </a:ext>
                      </a:extLst>
                    </p:cNvPr>
                    <p:cNvSpPr/>
                    <p:nvPr/>
                  </p:nvSpPr>
                  <p:spPr>
                    <a:xfrm>
                      <a:off x="8808868" y="-323243"/>
                      <a:ext cx="146674" cy="237246"/>
                    </a:xfrm>
                    <a:custGeom>
                      <a:avLst/>
                      <a:gdLst>
                        <a:gd name="connsiteX0" fmla="*/ 47856 w 146674"/>
                        <a:gd name="connsiteY0" fmla="*/ 180053 h 237246"/>
                        <a:gd name="connsiteX1" fmla="*/ 13925 w 146674"/>
                        <a:gd name="connsiteY1" fmla="*/ 108481 h 237246"/>
                        <a:gd name="connsiteX2" fmla="*/ 6369 w 146674"/>
                        <a:gd name="connsiteY2" fmla="*/ 22256 h 237246"/>
                        <a:gd name="connsiteX3" fmla="*/ 34119 w 146674"/>
                        <a:gd name="connsiteY3" fmla="*/ 115212 h 237246"/>
                        <a:gd name="connsiteX4" fmla="*/ 48680 w 146674"/>
                        <a:gd name="connsiteY4" fmla="*/ 141909 h 237246"/>
                        <a:gd name="connsiteX5" fmla="*/ 68050 w 146674"/>
                        <a:gd name="connsiteY5" fmla="*/ 165033 h 237246"/>
                        <a:gd name="connsiteX6" fmla="*/ 101157 w 146674"/>
                        <a:gd name="connsiteY6" fmla="*/ 165400 h 237246"/>
                        <a:gd name="connsiteX7" fmla="*/ 115582 w 146674"/>
                        <a:gd name="connsiteY7" fmla="*/ 146305 h 237246"/>
                        <a:gd name="connsiteX8" fmla="*/ 77300 w 146674"/>
                        <a:gd name="connsiteY8" fmla="*/ 108206 h 237246"/>
                        <a:gd name="connsiteX9" fmla="*/ 76201 w 146674"/>
                        <a:gd name="connsiteY9" fmla="*/ 93965 h 237246"/>
                        <a:gd name="connsiteX10" fmla="*/ 57472 w 146674"/>
                        <a:gd name="connsiteY10" fmla="*/ 82426 h 237246"/>
                        <a:gd name="connsiteX11" fmla="*/ 126297 w 146674"/>
                        <a:gd name="connsiteY11" fmla="*/ 107244 h 237246"/>
                        <a:gd name="connsiteX12" fmla="*/ 83482 w 146674"/>
                        <a:gd name="connsiteY12" fmla="*/ 24912 h 237246"/>
                        <a:gd name="connsiteX13" fmla="*/ 56969 w 146674"/>
                        <a:gd name="connsiteY13" fmla="*/ 322 h 237246"/>
                        <a:gd name="connsiteX14" fmla="*/ 79635 w 146674"/>
                        <a:gd name="connsiteY14" fmla="*/ 8427 h 237246"/>
                        <a:gd name="connsiteX15" fmla="*/ 124053 w 146674"/>
                        <a:gd name="connsiteY15" fmla="*/ 50829 h 237246"/>
                        <a:gd name="connsiteX16" fmla="*/ 136920 w 146674"/>
                        <a:gd name="connsiteY16" fmla="*/ 108435 h 237246"/>
                        <a:gd name="connsiteX17" fmla="*/ 146674 w 146674"/>
                        <a:gd name="connsiteY17" fmla="*/ 237246 h 237246"/>
                        <a:gd name="connsiteX18" fmla="*/ 47856 w 146674"/>
                        <a:gd name="connsiteY18" fmla="*/ 180053 h 23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6674" h="237246">
                          <a:moveTo>
                            <a:pt x="47856" y="180053"/>
                          </a:moveTo>
                          <a:cubicBezTo>
                            <a:pt x="28395" y="161736"/>
                            <a:pt x="22167" y="133895"/>
                            <a:pt x="13925" y="108481"/>
                          </a:cubicBezTo>
                          <a:cubicBezTo>
                            <a:pt x="4766" y="80182"/>
                            <a:pt x="-7780" y="48403"/>
                            <a:pt x="6369" y="22256"/>
                          </a:cubicBezTo>
                          <a:cubicBezTo>
                            <a:pt x="2065" y="54905"/>
                            <a:pt x="18366" y="86318"/>
                            <a:pt x="34119" y="115212"/>
                          </a:cubicBezTo>
                          <a:cubicBezTo>
                            <a:pt x="38973" y="124096"/>
                            <a:pt x="43826" y="132979"/>
                            <a:pt x="48680" y="141909"/>
                          </a:cubicBezTo>
                          <a:cubicBezTo>
                            <a:pt x="53580" y="150884"/>
                            <a:pt x="58983" y="160362"/>
                            <a:pt x="68050" y="165033"/>
                          </a:cubicBezTo>
                          <a:cubicBezTo>
                            <a:pt x="78079" y="170208"/>
                            <a:pt x="90259" y="168330"/>
                            <a:pt x="101157" y="165400"/>
                          </a:cubicBezTo>
                          <a:cubicBezTo>
                            <a:pt x="110407" y="162927"/>
                            <a:pt x="121626" y="153677"/>
                            <a:pt x="115582" y="146305"/>
                          </a:cubicBezTo>
                          <a:cubicBezTo>
                            <a:pt x="98547" y="138154"/>
                            <a:pt x="79269" y="126935"/>
                            <a:pt x="77300" y="108206"/>
                          </a:cubicBezTo>
                          <a:cubicBezTo>
                            <a:pt x="76796" y="103444"/>
                            <a:pt x="77529" y="98544"/>
                            <a:pt x="76201" y="93965"/>
                          </a:cubicBezTo>
                          <a:cubicBezTo>
                            <a:pt x="73957" y="86272"/>
                            <a:pt x="65394" y="80960"/>
                            <a:pt x="57472" y="82426"/>
                          </a:cubicBezTo>
                          <a:cubicBezTo>
                            <a:pt x="82429" y="77801"/>
                            <a:pt x="102669" y="116449"/>
                            <a:pt x="126297" y="107244"/>
                          </a:cubicBezTo>
                          <a:cubicBezTo>
                            <a:pt x="122313" y="75236"/>
                            <a:pt x="112285" y="39427"/>
                            <a:pt x="83482" y="24912"/>
                          </a:cubicBezTo>
                          <a:cubicBezTo>
                            <a:pt x="71897" y="19050"/>
                            <a:pt x="55458" y="13189"/>
                            <a:pt x="56969" y="322"/>
                          </a:cubicBezTo>
                          <a:cubicBezTo>
                            <a:pt x="65074" y="-1327"/>
                            <a:pt x="72858" y="3664"/>
                            <a:pt x="79635" y="8427"/>
                          </a:cubicBezTo>
                          <a:cubicBezTo>
                            <a:pt x="96532" y="20287"/>
                            <a:pt x="114025" y="32788"/>
                            <a:pt x="124053" y="50829"/>
                          </a:cubicBezTo>
                          <a:cubicBezTo>
                            <a:pt x="133715" y="68184"/>
                            <a:pt x="135409" y="88653"/>
                            <a:pt x="136920" y="108435"/>
                          </a:cubicBezTo>
                          <a:cubicBezTo>
                            <a:pt x="140172" y="151387"/>
                            <a:pt x="143423" y="194294"/>
                            <a:pt x="146674" y="237246"/>
                          </a:cubicBezTo>
                          <a:cubicBezTo>
                            <a:pt x="145346" y="220120"/>
                            <a:pt x="62143" y="193515"/>
                            <a:pt x="47856" y="180053"/>
                          </a:cubicBezTo>
                          <a:close/>
                        </a:path>
                      </a:pathLst>
                    </a:custGeom>
                    <a:solidFill>
                      <a:srgbClr val="183F34">
                        <a:alpha val="50000"/>
                      </a:srgbClr>
                    </a:solidFill>
                    <a:ln w="4577" cap="flat">
                      <a:noFill/>
                      <a:prstDash val="solid"/>
                      <a:miter/>
                    </a:ln>
                  </p:spPr>
                  <p:txBody>
                    <a:bodyPr rtlCol="0" anchor="ctr"/>
                    <a:lstStyle/>
                    <a:p>
                      <a:endParaRPr lang="th-TH"/>
                    </a:p>
                  </p:txBody>
                </p:sp>
              </p:grpSp>
              <p:grpSp>
                <p:nvGrpSpPr>
                  <p:cNvPr id="6570" name="Graphic 4">
                    <a:extLst>
                      <a:ext uri="{FF2B5EF4-FFF2-40B4-BE49-F238E27FC236}">
                        <a16:creationId xmlns:a16="http://schemas.microsoft.com/office/drawing/2014/main" id="{3B16EAD2-8ED5-4D61-9376-B557843261E5}"/>
                      </a:ext>
                    </a:extLst>
                  </p:cNvPr>
                  <p:cNvGrpSpPr/>
                  <p:nvPr/>
                </p:nvGrpSpPr>
                <p:grpSpPr>
                  <a:xfrm>
                    <a:off x="8367932" y="-815478"/>
                    <a:ext cx="1296959" cy="2043793"/>
                    <a:chOff x="8367932" y="-815478"/>
                    <a:chExt cx="1296959" cy="2043793"/>
                  </a:xfrm>
                </p:grpSpPr>
                <p:pic>
                  <p:nvPicPr>
                    <p:cNvPr id="6571" name="Picture 6570">
                      <a:extLst>
                        <a:ext uri="{FF2B5EF4-FFF2-40B4-BE49-F238E27FC236}">
                          <a16:creationId xmlns:a16="http://schemas.microsoft.com/office/drawing/2014/main" id="{9E6C0334-62B6-41BD-85D3-9FE02B61E0DD}"/>
                        </a:ext>
                      </a:extLst>
                    </p:cNvPr>
                    <p:cNvPicPr>
                      <a:picLocks noChangeAspect="1"/>
                    </p:cNvPicPr>
                    <p:nvPr/>
                  </p:nvPicPr>
                  <p:blipFill>
                    <a:blip r:embed="rId90"/>
                    <a:stretch>
                      <a:fillRect/>
                    </a:stretch>
                  </p:blipFill>
                  <p:spPr>
                    <a:xfrm>
                      <a:off x="8712430" y="-502600"/>
                      <a:ext cx="952461" cy="1730914"/>
                    </a:xfrm>
                    <a:custGeom>
                      <a:avLst/>
                      <a:gdLst>
                        <a:gd name="connsiteX0" fmla="*/ 684 w 952461"/>
                        <a:gd name="connsiteY0" fmla="*/ 148 h 1730914"/>
                        <a:gd name="connsiteX1" fmla="*/ 953146 w 952461"/>
                        <a:gd name="connsiteY1" fmla="*/ 148 h 1730914"/>
                        <a:gd name="connsiteX2" fmla="*/ 953146 w 952461"/>
                        <a:gd name="connsiteY2" fmla="*/ 1731063 h 1730914"/>
                        <a:gd name="connsiteX3" fmla="*/ 684 w 952461"/>
                        <a:gd name="connsiteY3" fmla="*/ 1731063 h 1730914"/>
                      </a:gdLst>
                      <a:ahLst/>
                      <a:cxnLst>
                        <a:cxn ang="0">
                          <a:pos x="connsiteX0" y="connsiteY0"/>
                        </a:cxn>
                        <a:cxn ang="0">
                          <a:pos x="connsiteX1" y="connsiteY1"/>
                        </a:cxn>
                        <a:cxn ang="0">
                          <a:pos x="connsiteX2" y="connsiteY2"/>
                        </a:cxn>
                        <a:cxn ang="0">
                          <a:pos x="connsiteX3" y="connsiteY3"/>
                        </a:cxn>
                      </a:cxnLst>
                      <a:rect l="l" t="t" r="r" b="b"/>
                      <a:pathLst>
                        <a:path w="952461" h="1730914">
                          <a:moveTo>
                            <a:pt x="684" y="148"/>
                          </a:moveTo>
                          <a:lnTo>
                            <a:pt x="953146" y="148"/>
                          </a:lnTo>
                          <a:lnTo>
                            <a:pt x="953146" y="1731063"/>
                          </a:lnTo>
                          <a:lnTo>
                            <a:pt x="684" y="1731063"/>
                          </a:lnTo>
                          <a:close/>
                        </a:path>
                      </a:pathLst>
                    </a:custGeom>
                  </p:spPr>
                </p:pic>
                <p:grpSp>
                  <p:nvGrpSpPr>
                    <p:cNvPr id="6572" name="Graphic 4">
                      <a:extLst>
                        <a:ext uri="{FF2B5EF4-FFF2-40B4-BE49-F238E27FC236}">
                          <a16:creationId xmlns:a16="http://schemas.microsoft.com/office/drawing/2014/main" id="{392A9CAE-F5CC-431A-89B5-50334A2E0BE6}"/>
                        </a:ext>
                      </a:extLst>
                    </p:cNvPr>
                    <p:cNvGrpSpPr/>
                    <p:nvPr/>
                  </p:nvGrpSpPr>
                  <p:grpSpPr>
                    <a:xfrm>
                      <a:off x="8367932" y="-812869"/>
                      <a:ext cx="407544" cy="398336"/>
                      <a:chOff x="8367932" y="-812869"/>
                      <a:chExt cx="407544" cy="398336"/>
                    </a:xfrm>
                  </p:grpSpPr>
                  <p:sp>
                    <p:nvSpPr>
                      <p:cNvPr id="6611" name="Freeform: Shape 6610">
                        <a:extLst>
                          <a:ext uri="{FF2B5EF4-FFF2-40B4-BE49-F238E27FC236}">
                            <a16:creationId xmlns:a16="http://schemas.microsoft.com/office/drawing/2014/main" id="{C7D46A40-7067-43DE-BA96-7F6832C78BFB}"/>
                          </a:ext>
                        </a:extLst>
                      </p:cNvPr>
                      <p:cNvSpPr/>
                      <p:nvPr/>
                    </p:nvSpPr>
                    <p:spPr>
                      <a:xfrm>
                        <a:off x="8370602" y="-808952"/>
                        <a:ext cx="367567" cy="325302"/>
                      </a:xfrm>
                      <a:custGeom>
                        <a:avLst/>
                        <a:gdLst>
                          <a:gd name="connsiteX0" fmla="*/ 72717 w 367567"/>
                          <a:gd name="connsiteY0" fmla="*/ 127575 h 325302"/>
                          <a:gd name="connsiteX1" fmla="*/ 0 w 367567"/>
                          <a:gd name="connsiteY1" fmla="*/ 0 h 325302"/>
                          <a:gd name="connsiteX2" fmla="*/ 111090 w 367567"/>
                          <a:gd name="connsiteY2" fmla="*/ 24040 h 325302"/>
                          <a:gd name="connsiteX3" fmla="*/ 199284 w 367567"/>
                          <a:gd name="connsiteY3" fmla="*/ 69191 h 325302"/>
                          <a:gd name="connsiteX4" fmla="*/ 250570 w 367567"/>
                          <a:gd name="connsiteY4" fmla="*/ 98635 h 325302"/>
                          <a:gd name="connsiteX5" fmla="*/ 286700 w 367567"/>
                          <a:gd name="connsiteY5" fmla="*/ 121530 h 325302"/>
                          <a:gd name="connsiteX6" fmla="*/ 348610 w 367567"/>
                          <a:gd name="connsiteY6" fmla="*/ 224057 h 325302"/>
                          <a:gd name="connsiteX7" fmla="*/ 367568 w 367567"/>
                          <a:gd name="connsiteY7" fmla="*/ 325302 h 325302"/>
                          <a:gd name="connsiteX8" fmla="*/ 325485 w 367567"/>
                          <a:gd name="connsiteY8" fmla="*/ 306894 h 325302"/>
                          <a:gd name="connsiteX9" fmla="*/ 290317 w 367567"/>
                          <a:gd name="connsiteY9" fmla="*/ 284181 h 325302"/>
                          <a:gd name="connsiteX10" fmla="*/ 214533 w 367567"/>
                          <a:gd name="connsiteY10" fmla="*/ 245488 h 325302"/>
                          <a:gd name="connsiteX11" fmla="*/ 72717 w 367567"/>
                          <a:gd name="connsiteY11" fmla="*/ 127575 h 3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567" h="325302">
                            <a:moveTo>
                              <a:pt x="72717" y="127575"/>
                            </a:moveTo>
                            <a:cubicBezTo>
                              <a:pt x="40251" y="90301"/>
                              <a:pt x="12180" y="47852"/>
                              <a:pt x="0" y="0"/>
                            </a:cubicBezTo>
                            <a:cubicBezTo>
                              <a:pt x="38007" y="1832"/>
                              <a:pt x="75693" y="10028"/>
                              <a:pt x="111090" y="24040"/>
                            </a:cubicBezTo>
                            <a:cubicBezTo>
                              <a:pt x="141816" y="36221"/>
                              <a:pt x="170619" y="52752"/>
                              <a:pt x="199284" y="69191"/>
                            </a:cubicBezTo>
                            <a:cubicBezTo>
                              <a:pt x="216364" y="78990"/>
                              <a:pt x="233490" y="88790"/>
                              <a:pt x="250570" y="98635"/>
                            </a:cubicBezTo>
                            <a:cubicBezTo>
                              <a:pt x="262934" y="105732"/>
                              <a:pt x="275390" y="112876"/>
                              <a:pt x="286700" y="121530"/>
                            </a:cubicBezTo>
                            <a:cubicBezTo>
                              <a:pt x="319212" y="146304"/>
                              <a:pt x="341787" y="183715"/>
                              <a:pt x="348610" y="224057"/>
                            </a:cubicBezTo>
                            <a:cubicBezTo>
                              <a:pt x="354380" y="258218"/>
                              <a:pt x="349801" y="295584"/>
                              <a:pt x="367568" y="325302"/>
                            </a:cubicBezTo>
                            <a:cubicBezTo>
                              <a:pt x="363721" y="318846"/>
                              <a:pt x="333270" y="311198"/>
                              <a:pt x="325485" y="306894"/>
                            </a:cubicBezTo>
                            <a:cubicBezTo>
                              <a:pt x="313168" y="300163"/>
                              <a:pt x="302315" y="291279"/>
                              <a:pt x="290317" y="284181"/>
                            </a:cubicBezTo>
                            <a:cubicBezTo>
                              <a:pt x="266002" y="269803"/>
                              <a:pt x="239031" y="259958"/>
                              <a:pt x="214533" y="245488"/>
                            </a:cubicBezTo>
                            <a:cubicBezTo>
                              <a:pt x="161415" y="214029"/>
                              <a:pt x="113242" y="174145"/>
                              <a:pt x="72717" y="127575"/>
                            </a:cubicBezTo>
                            <a:close/>
                          </a:path>
                        </a:pathLst>
                      </a:custGeom>
                      <a:solidFill>
                        <a:srgbClr val="42504B"/>
                      </a:solidFill>
                      <a:ln w="4577" cap="flat">
                        <a:noFill/>
                        <a:prstDash val="solid"/>
                        <a:miter/>
                      </a:ln>
                    </p:spPr>
                    <p:txBody>
                      <a:bodyPr rtlCol="0" anchor="ctr"/>
                      <a:lstStyle/>
                      <a:p>
                        <a:endParaRPr lang="th-TH"/>
                      </a:p>
                    </p:txBody>
                  </p:sp>
                  <p:sp>
                    <p:nvSpPr>
                      <p:cNvPr id="6612" name="Freeform: Shape 6611">
                        <a:extLst>
                          <a:ext uri="{FF2B5EF4-FFF2-40B4-BE49-F238E27FC236}">
                            <a16:creationId xmlns:a16="http://schemas.microsoft.com/office/drawing/2014/main" id="{504C6416-88A4-4779-87D3-D5C1267F0D53}"/>
                          </a:ext>
                        </a:extLst>
                      </p:cNvPr>
                      <p:cNvSpPr/>
                      <p:nvPr/>
                    </p:nvSpPr>
                    <p:spPr>
                      <a:xfrm>
                        <a:off x="8367932" y="-812869"/>
                        <a:ext cx="333055" cy="262868"/>
                      </a:xfrm>
                      <a:custGeom>
                        <a:avLst/>
                        <a:gdLst>
                          <a:gd name="connsiteX0" fmla="*/ 136382 w 333055"/>
                          <a:gd name="connsiteY0" fmla="*/ 40505 h 262868"/>
                          <a:gd name="connsiteX1" fmla="*/ 255164 w 333055"/>
                          <a:gd name="connsiteY1" fmla="*/ 112031 h 262868"/>
                          <a:gd name="connsiteX2" fmla="*/ 278335 w 333055"/>
                          <a:gd name="connsiteY2" fmla="*/ 128012 h 262868"/>
                          <a:gd name="connsiteX3" fmla="*/ 301139 w 333055"/>
                          <a:gd name="connsiteY3" fmla="*/ 170965 h 262868"/>
                          <a:gd name="connsiteX4" fmla="*/ 333055 w 333055"/>
                          <a:gd name="connsiteY4" fmla="*/ 262868 h 262868"/>
                          <a:gd name="connsiteX5" fmla="*/ 256126 w 333055"/>
                          <a:gd name="connsiteY5" fmla="*/ 222297 h 262868"/>
                          <a:gd name="connsiteX6" fmla="*/ 236619 w 333055"/>
                          <a:gd name="connsiteY6" fmla="*/ 208468 h 262868"/>
                          <a:gd name="connsiteX7" fmla="*/ 223935 w 333055"/>
                          <a:gd name="connsiteY7" fmla="*/ 160433 h 262868"/>
                          <a:gd name="connsiteX8" fmla="*/ 177456 w 333055"/>
                          <a:gd name="connsiteY8" fmla="*/ 92890 h 262868"/>
                          <a:gd name="connsiteX9" fmla="*/ 172328 w 333055"/>
                          <a:gd name="connsiteY9" fmla="*/ 89364 h 262868"/>
                          <a:gd name="connsiteX10" fmla="*/ 151584 w 333055"/>
                          <a:gd name="connsiteY10" fmla="*/ 115465 h 262868"/>
                          <a:gd name="connsiteX11" fmla="*/ 141785 w 333055"/>
                          <a:gd name="connsiteY11" fmla="*/ 83549 h 262868"/>
                          <a:gd name="connsiteX12" fmla="*/ 105060 w 333055"/>
                          <a:gd name="connsiteY12" fmla="*/ 34140 h 262868"/>
                          <a:gd name="connsiteX13" fmla="*/ 43654 w 333055"/>
                          <a:gd name="connsiteY13" fmla="*/ 38444 h 262868"/>
                          <a:gd name="connsiteX14" fmla="*/ 16683 w 333055"/>
                          <a:gd name="connsiteY14" fmla="*/ 15594 h 262868"/>
                          <a:gd name="connsiteX15" fmla="*/ 34541 w 333055"/>
                          <a:gd name="connsiteY15" fmla="*/ 58409 h 262868"/>
                          <a:gd name="connsiteX16" fmla="*/ 29733 w 333055"/>
                          <a:gd name="connsiteY16" fmla="*/ 4147 h 262868"/>
                          <a:gd name="connsiteX17" fmla="*/ 136382 w 333055"/>
                          <a:gd name="connsiteY17" fmla="*/ 40505 h 26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055" h="262868">
                            <a:moveTo>
                              <a:pt x="136382" y="40505"/>
                            </a:moveTo>
                            <a:cubicBezTo>
                              <a:pt x="177273" y="62027"/>
                              <a:pt x="215234" y="88769"/>
                              <a:pt x="255164" y="112031"/>
                            </a:cubicBezTo>
                            <a:cubicBezTo>
                              <a:pt x="263315" y="116748"/>
                              <a:pt x="271603" y="121418"/>
                              <a:pt x="278335" y="128012"/>
                            </a:cubicBezTo>
                            <a:cubicBezTo>
                              <a:pt x="290012" y="139460"/>
                              <a:pt x="295781" y="155487"/>
                              <a:pt x="301139" y="170965"/>
                            </a:cubicBezTo>
                            <a:cubicBezTo>
                              <a:pt x="311763" y="201599"/>
                              <a:pt x="322432" y="232234"/>
                              <a:pt x="333055" y="262868"/>
                            </a:cubicBezTo>
                            <a:cubicBezTo>
                              <a:pt x="307412" y="249359"/>
                              <a:pt x="281769" y="235805"/>
                              <a:pt x="256126" y="222297"/>
                            </a:cubicBezTo>
                            <a:cubicBezTo>
                              <a:pt x="249028" y="218542"/>
                              <a:pt x="241748" y="214650"/>
                              <a:pt x="236619" y="208468"/>
                            </a:cubicBezTo>
                            <a:cubicBezTo>
                              <a:pt x="225904" y="195555"/>
                              <a:pt x="227552" y="176826"/>
                              <a:pt x="223935" y="160433"/>
                            </a:cubicBezTo>
                            <a:cubicBezTo>
                              <a:pt x="217936" y="133370"/>
                              <a:pt x="197238" y="112352"/>
                              <a:pt x="177456" y="92890"/>
                            </a:cubicBezTo>
                            <a:cubicBezTo>
                              <a:pt x="175945" y="91425"/>
                              <a:pt x="174343" y="89868"/>
                              <a:pt x="172328" y="89364"/>
                            </a:cubicBezTo>
                            <a:cubicBezTo>
                              <a:pt x="160376" y="86388"/>
                              <a:pt x="163902" y="115099"/>
                              <a:pt x="151584" y="115465"/>
                            </a:cubicBezTo>
                            <a:cubicBezTo>
                              <a:pt x="142655" y="108276"/>
                              <a:pt x="143342" y="94859"/>
                              <a:pt x="141785" y="83549"/>
                            </a:cubicBezTo>
                            <a:cubicBezTo>
                              <a:pt x="138808" y="62347"/>
                              <a:pt x="124521" y="43069"/>
                              <a:pt x="105060" y="34140"/>
                            </a:cubicBezTo>
                            <a:cubicBezTo>
                              <a:pt x="85599" y="25211"/>
                              <a:pt x="61650" y="26905"/>
                              <a:pt x="43654" y="38444"/>
                            </a:cubicBezTo>
                            <a:cubicBezTo>
                              <a:pt x="37426" y="24478"/>
                              <a:pt x="30237" y="22646"/>
                              <a:pt x="16683" y="15594"/>
                            </a:cubicBezTo>
                            <a:cubicBezTo>
                              <a:pt x="15859" y="35193"/>
                              <a:pt x="20117" y="45084"/>
                              <a:pt x="34541" y="58409"/>
                            </a:cubicBezTo>
                            <a:cubicBezTo>
                              <a:pt x="16179" y="41375"/>
                              <a:pt x="-30345" y="-15727"/>
                              <a:pt x="29733" y="4147"/>
                            </a:cubicBezTo>
                            <a:cubicBezTo>
                              <a:pt x="65496" y="15915"/>
                              <a:pt x="103229" y="23058"/>
                              <a:pt x="136382" y="40505"/>
                            </a:cubicBezTo>
                            <a:close/>
                          </a:path>
                        </a:pathLst>
                      </a:custGeom>
                      <a:solidFill>
                        <a:srgbClr val="245D41"/>
                      </a:solidFill>
                      <a:ln w="4577" cap="flat">
                        <a:noFill/>
                        <a:prstDash val="solid"/>
                        <a:miter/>
                      </a:ln>
                    </p:spPr>
                    <p:txBody>
                      <a:bodyPr rtlCol="0" anchor="ctr"/>
                      <a:lstStyle/>
                      <a:p>
                        <a:endParaRPr lang="th-TH"/>
                      </a:p>
                    </p:txBody>
                  </p:sp>
                  <p:sp>
                    <p:nvSpPr>
                      <p:cNvPr id="6613" name="Freeform: Shape 6612">
                        <a:extLst>
                          <a:ext uri="{FF2B5EF4-FFF2-40B4-BE49-F238E27FC236}">
                            <a16:creationId xmlns:a16="http://schemas.microsoft.com/office/drawing/2014/main" id="{944A3C6A-E3B4-4218-98EB-6E22EE7734EC}"/>
                          </a:ext>
                        </a:extLst>
                      </p:cNvPr>
                      <p:cNvSpPr/>
                      <p:nvPr/>
                    </p:nvSpPr>
                    <p:spPr>
                      <a:xfrm>
                        <a:off x="8375090" y="-810829"/>
                        <a:ext cx="352502" cy="313671"/>
                      </a:xfrm>
                      <a:custGeom>
                        <a:avLst/>
                        <a:gdLst>
                          <a:gd name="connsiteX0" fmla="*/ 214395 w 352502"/>
                          <a:gd name="connsiteY0" fmla="*/ 187516 h 313671"/>
                          <a:gd name="connsiteX1" fmla="*/ 157706 w 352502"/>
                          <a:gd name="connsiteY1" fmla="*/ 120889 h 313671"/>
                          <a:gd name="connsiteX2" fmla="*/ 116219 w 352502"/>
                          <a:gd name="connsiteY2" fmla="*/ 94376 h 313671"/>
                          <a:gd name="connsiteX3" fmla="*/ 0 w 352502"/>
                          <a:gd name="connsiteY3" fmla="*/ 0 h 313671"/>
                          <a:gd name="connsiteX4" fmla="*/ 109304 w 352502"/>
                          <a:gd name="connsiteY4" fmla="*/ 94376 h 313671"/>
                          <a:gd name="connsiteX5" fmla="*/ 271543 w 352502"/>
                          <a:gd name="connsiteY5" fmla="*/ 248785 h 313671"/>
                          <a:gd name="connsiteX6" fmla="*/ 352502 w 352502"/>
                          <a:gd name="connsiteY6" fmla="*/ 313671 h 313671"/>
                          <a:gd name="connsiteX7" fmla="*/ 214395 w 352502"/>
                          <a:gd name="connsiteY7" fmla="*/ 187516 h 3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502" h="313671">
                            <a:moveTo>
                              <a:pt x="214395" y="187516"/>
                            </a:moveTo>
                            <a:cubicBezTo>
                              <a:pt x="195072" y="165582"/>
                              <a:pt x="180235" y="139481"/>
                              <a:pt x="157706" y="120889"/>
                            </a:cubicBezTo>
                            <a:cubicBezTo>
                              <a:pt x="145021" y="110449"/>
                              <a:pt x="130368" y="102710"/>
                              <a:pt x="116219" y="94376"/>
                            </a:cubicBezTo>
                            <a:cubicBezTo>
                              <a:pt x="73037" y="68962"/>
                              <a:pt x="33748" y="37045"/>
                              <a:pt x="0" y="0"/>
                            </a:cubicBezTo>
                            <a:cubicBezTo>
                              <a:pt x="20240" y="44418"/>
                              <a:pt x="69557" y="65985"/>
                              <a:pt x="109304" y="94376"/>
                            </a:cubicBezTo>
                            <a:cubicBezTo>
                              <a:pt x="170115" y="137878"/>
                              <a:pt x="212701" y="202627"/>
                              <a:pt x="271543" y="248785"/>
                            </a:cubicBezTo>
                            <a:cubicBezTo>
                              <a:pt x="298926" y="270261"/>
                              <a:pt x="328416" y="288211"/>
                              <a:pt x="352502" y="313671"/>
                            </a:cubicBezTo>
                            <a:cubicBezTo>
                              <a:pt x="326997" y="259820"/>
                              <a:pt x="253135" y="231521"/>
                              <a:pt x="214395" y="187516"/>
                            </a:cubicBezTo>
                            <a:close/>
                          </a:path>
                        </a:pathLst>
                      </a:custGeom>
                      <a:solidFill>
                        <a:srgbClr val="153629"/>
                      </a:solidFill>
                      <a:ln w="4577" cap="flat">
                        <a:noFill/>
                        <a:prstDash val="solid"/>
                        <a:miter/>
                      </a:ln>
                    </p:spPr>
                    <p:txBody>
                      <a:bodyPr rtlCol="0" anchor="ctr"/>
                      <a:lstStyle/>
                      <a:p>
                        <a:endParaRPr lang="th-TH"/>
                      </a:p>
                    </p:txBody>
                  </p:sp>
                  <p:sp>
                    <p:nvSpPr>
                      <p:cNvPr id="6614" name="Freeform: Shape 6613">
                        <a:extLst>
                          <a:ext uri="{FF2B5EF4-FFF2-40B4-BE49-F238E27FC236}">
                            <a16:creationId xmlns:a16="http://schemas.microsoft.com/office/drawing/2014/main" id="{E103FA04-5B32-4070-B4E6-20B2E73BFCEB}"/>
                          </a:ext>
                        </a:extLst>
                      </p:cNvPr>
                      <p:cNvSpPr/>
                      <p:nvPr/>
                    </p:nvSpPr>
                    <p:spPr>
                      <a:xfrm>
                        <a:off x="8516448" y="-664526"/>
                        <a:ext cx="32173" cy="55361"/>
                      </a:xfrm>
                      <a:custGeom>
                        <a:avLst/>
                        <a:gdLst>
                          <a:gd name="connsiteX0" fmla="*/ 29124 w 32173"/>
                          <a:gd name="connsiteY0" fmla="*/ 0 h 55361"/>
                          <a:gd name="connsiteX1" fmla="*/ 0 w 32173"/>
                          <a:gd name="connsiteY1" fmla="*/ 36221 h 55361"/>
                          <a:gd name="connsiteX2" fmla="*/ 20377 w 32173"/>
                          <a:gd name="connsiteY2" fmla="*/ 55362 h 55361"/>
                          <a:gd name="connsiteX3" fmla="*/ 26284 w 32173"/>
                          <a:gd name="connsiteY3" fmla="*/ 45333 h 55361"/>
                          <a:gd name="connsiteX4" fmla="*/ 28574 w 32173"/>
                          <a:gd name="connsiteY4" fmla="*/ 3755 h 55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73" h="55361">
                            <a:moveTo>
                              <a:pt x="29124" y="0"/>
                            </a:moveTo>
                            <a:cubicBezTo>
                              <a:pt x="33519" y="17401"/>
                              <a:pt x="17950" y="36816"/>
                              <a:pt x="0" y="36221"/>
                            </a:cubicBezTo>
                            <a:cubicBezTo>
                              <a:pt x="4946" y="44280"/>
                              <a:pt x="12043" y="50966"/>
                              <a:pt x="20377" y="55362"/>
                            </a:cubicBezTo>
                            <a:cubicBezTo>
                              <a:pt x="20331" y="51378"/>
                              <a:pt x="23812" y="48447"/>
                              <a:pt x="26284" y="45333"/>
                            </a:cubicBezTo>
                            <a:cubicBezTo>
                              <a:pt x="35305" y="34069"/>
                              <a:pt x="32191" y="17721"/>
                              <a:pt x="28574" y="3755"/>
                            </a:cubicBezTo>
                          </a:path>
                        </a:pathLst>
                      </a:custGeom>
                      <a:solidFill>
                        <a:srgbClr val="18352B"/>
                      </a:solidFill>
                      <a:ln w="4577" cap="flat">
                        <a:noFill/>
                        <a:prstDash val="solid"/>
                        <a:miter/>
                      </a:ln>
                    </p:spPr>
                    <p:txBody>
                      <a:bodyPr rtlCol="0" anchor="ctr"/>
                      <a:lstStyle/>
                      <a:p>
                        <a:endParaRPr lang="th-TH"/>
                      </a:p>
                    </p:txBody>
                  </p:sp>
                  <p:sp>
                    <p:nvSpPr>
                      <p:cNvPr id="6615" name="Freeform: Shape 6614">
                        <a:extLst>
                          <a:ext uri="{FF2B5EF4-FFF2-40B4-BE49-F238E27FC236}">
                            <a16:creationId xmlns:a16="http://schemas.microsoft.com/office/drawing/2014/main" id="{6312DAA4-1408-4631-8056-3E8CFFFA3AF6}"/>
                          </a:ext>
                        </a:extLst>
                      </p:cNvPr>
                      <p:cNvSpPr/>
                      <p:nvPr/>
                    </p:nvSpPr>
                    <p:spPr>
                      <a:xfrm>
                        <a:off x="8401740" y="-760642"/>
                        <a:ext cx="330110" cy="265864"/>
                      </a:xfrm>
                      <a:custGeom>
                        <a:avLst/>
                        <a:gdLst>
                          <a:gd name="connsiteX0" fmla="*/ 72671 w 330110"/>
                          <a:gd name="connsiteY0" fmla="*/ 97444 h 265864"/>
                          <a:gd name="connsiteX1" fmla="*/ 85813 w 330110"/>
                          <a:gd name="connsiteY1" fmla="*/ 101199 h 265864"/>
                          <a:gd name="connsiteX2" fmla="*/ 107014 w 330110"/>
                          <a:gd name="connsiteY2" fmla="*/ 79998 h 265864"/>
                          <a:gd name="connsiteX3" fmla="*/ 92636 w 330110"/>
                          <a:gd name="connsiteY3" fmla="*/ 108434 h 265864"/>
                          <a:gd name="connsiteX4" fmla="*/ 103626 w 330110"/>
                          <a:gd name="connsiteY4" fmla="*/ 124003 h 265864"/>
                          <a:gd name="connsiteX5" fmla="*/ 118142 w 330110"/>
                          <a:gd name="connsiteY5" fmla="*/ 111594 h 265864"/>
                          <a:gd name="connsiteX6" fmla="*/ 119332 w 330110"/>
                          <a:gd name="connsiteY6" fmla="*/ 134444 h 265864"/>
                          <a:gd name="connsiteX7" fmla="*/ 143602 w 330110"/>
                          <a:gd name="connsiteY7" fmla="*/ 147357 h 265864"/>
                          <a:gd name="connsiteX8" fmla="*/ 159629 w 330110"/>
                          <a:gd name="connsiteY8" fmla="*/ 136779 h 265864"/>
                          <a:gd name="connsiteX9" fmla="*/ 164849 w 330110"/>
                          <a:gd name="connsiteY9" fmla="*/ 165032 h 265864"/>
                          <a:gd name="connsiteX10" fmla="*/ 191225 w 330110"/>
                          <a:gd name="connsiteY10" fmla="*/ 180510 h 265864"/>
                          <a:gd name="connsiteX11" fmla="*/ 203176 w 330110"/>
                          <a:gd name="connsiteY11" fmla="*/ 155966 h 265864"/>
                          <a:gd name="connsiteX12" fmla="*/ 212976 w 330110"/>
                          <a:gd name="connsiteY12" fmla="*/ 173091 h 265864"/>
                          <a:gd name="connsiteX13" fmla="*/ 215677 w 330110"/>
                          <a:gd name="connsiteY13" fmla="*/ 193835 h 265864"/>
                          <a:gd name="connsiteX14" fmla="*/ 224515 w 330110"/>
                          <a:gd name="connsiteY14" fmla="*/ 202169 h 265864"/>
                          <a:gd name="connsiteX15" fmla="*/ 274382 w 330110"/>
                          <a:gd name="connsiteY15" fmla="*/ 220348 h 265864"/>
                          <a:gd name="connsiteX16" fmla="*/ 330110 w 330110"/>
                          <a:gd name="connsiteY16" fmla="*/ 265865 h 265864"/>
                          <a:gd name="connsiteX17" fmla="*/ 130277 w 330110"/>
                          <a:gd name="connsiteY17" fmla="*/ 153310 h 265864"/>
                          <a:gd name="connsiteX18" fmla="*/ 81005 w 330110"/>
                          <a:gd name="connsiteY18" fmla="*/ 118142 h 265864"/>
                          <a:gd name="connsiteX19" fmla="*/ 0 w 330110"/>
                          <a:gd name="connsiteY19" fmla="*/ 0 h 265864"/>
                          <a:gd name="connsiteX20" fmla="*/ 51836 w 330110"/>
                          <a:gd name="connsiteY20" fmla="*/ 44692 h 265864"/>
                          <a:gd name="connsiteX21" fmla="*/ 43777 w 330110"/>
                          <a:gd name="connsiteY21" fmla="*/ 72579 h 265864"/>
                          <a:gd name="connsiteX22" fmla="*/ 72671 w 330110"/>
                          <a:gd name="connsiteY22" fmla="*/ 97444 h 26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0110" h="265864">
                            <a:moveTo>
                              <a:pt x="72671" y="97444"/>
                            </a:moveTo>
                            <a:cubicBezTo>
                              <a:pt x="76609" y="100008"/>
                              <a:pt x="81280" y="102481"/>
                              <a:pt x="85813" y="101199"/>
                            </a:cubicBezTo>
                            <a:cubicBezTo>
                              <a:pt x="95887" y="98314"/>
                              <a:pt x="96574" y="79814"/>
                              <a:pt x="107014" y="79998"/>
                            </a:cubicBezTo>
                            <a:cubicBezTo>
                              <a:pt x="110495" y="90484"/>
                              <a:pt x="95017" y="97673"/>
                              <a:pt x="92636" y="108434"/>
                            </a:cubicBezTo>
                            <a:cubicBezTo>
                              <a:pt x="91125" y="115440"/>
                              <a:pt x="96528" y="123133"/>
                              <a:pt x="103626" y="124003"/>
                            </a:cubicBezTo>
                            <a:cubicBezTo>
                              <a:pt x="110724" y="124873"/>
                              <a:pt x="117913" y="118783"/>
                              <a:pt x="118142" y="111594"/>
                            </a:cubicBezTo>
                            <a:cubicBezTo>
                              <a:pt x="125010" y="116860"/>
                              <a:pt x="125606" y="128491"/>
                              <a:pt x="119332" y="134444"/>
                            </a:cubicBezTo>
                            <a:cubicBezTo>
                              <a:pt x="127438" y="138748"/>
                              <a:pt x="135497" y="143052"/>
                              <a:pt x="143602" y="147357"/>
                            </a:cubicBezTo>
                            <a:cubicBezTo>
                              <a:pt x="146624" y="141358"/>
                              <a:pt x="152943" y="137191"/>
                              <a:pt x="159629" y="136779"/>
                            </a:cubicBezTo>
                            <a:cubicBezTo>
                              <a:pt x="154363" y="145617"/>
                              <a:pt x="157797" y="157522"/>
                              <a:pt x="164849" y="165032"/>
                            </a:cubicBezTo>
                            <a:cubicBezTo>
                              <a:pt x="171901" y="172542"/>
                              <a:pt x="181700" y="176617"/>
                              <a:pt x="191225" y="180510"/>
                            </a:cubicBezTo>
                            <a:cubicBezTo>
                              <a:pt x="195209" y="172313"/>
                              <a:pt x="199193" y="164162"/>
                              <a:pt x="203176" y="155966"/>
                            </a:cubicBezTo>
                            <a:cubicBezTo>
                              <a:pt x="209999" y="157751"/>
                              <a:pt x="212793" y="165994"/>
                              <a:pt x="212976" y="173091"/>
                            </a:cubicBezTo>
                            <a:cubicBezTo>
                              <a:pt x="213205" y="180143"/>
                              <a:pt x="212106" y="187745"/>
                              <a:pt x="215677" y="193835"/>
                            </a:cubicBezTo>
                            <a:cubicBezTo>
                              <a:pt x="217738" y="197361"/>
                              <a:pt x="221127" y="199925"/>
                              <a:pt x="224515" y="202169"/>
                            </a:cubicBezTo>
                            <a:cubicBezTo>
                              <a:pt x="239398" y="212060"/>
                              <a:pt x="256661" y="218333"/>
                              <a:pt x="274382" y="220348"/>
                            </a:cubicBezTo>
                            <a:cubicBezTo>
                              <a:pt x="289722" y="238985"/>
                              <a:pt x="308771" y="254554"/>
                              <a:pt x="330110" y="265865"/>
                            </a:cubicBezTo>
                            <a:cubicBezTo>
                              <a:pt x="262431" y="230239"/>
                              <a:pt x="194659" y="194568"/>
                              <a:pt x="130277" y="153310"/>
                            </a:cubicBezTo>
                            <a:cubicBezTo>
                              <a:pt x="113288" y="142411"/>
                              <a:pt x="96483" y="131147"/>
                              <a:pt x="81005" y="118142"/>
                            </a:cubicBezTo>
                            <a:cubicBezTo>
                              <a:pt x="44005" y="87004"/>
                              <a:pt x="15157" y="45929"/>
                              <a:pt x="0" y="0"/>
                            </a:cubicBezTo>
                            <a:cubicBezTo>
                              <a:pt x="4259" y="24361"/>
                              <a:pt x="27154" y="44051"/>
                              <a:pt x="51836" y="44692"/>
                            </a:cubicBezTo>
                            <a:cubicBezTo>
                              <a:pt x="38556" y="57148"/>
                              <a:pt x="34344" y="57285"/>
                              <a:pt x="43777" y="72579"/>
                            </a:cubicBezTo>
                            <a:cubicBezTo>
                              <a:pt x="47257" y="78166"/>
                              <a:pt x="66077" y="97627"/>
                              <a:pt x="72671" y="97444"/>
                            </a:cubicBezTo>
                            <a:close/>
                          </a:path>
                        </a:pathLst>
                      </a:custGeom>
                      <a:solidFill>
                        <a:srgbClr val="163A2E"/>
                      </a:solidFill>
                      <a:ln w="4577" cap="flat">
                        <a:noFill/>
                        <a:prstDash val="solid"/>
                        <a:miter/>
                      </a:ln>
                    </p:spPr>
                    <p:txBody>
                      <a:bodyPr rtlCol="0" anchor="ctr"/>
                      <a:lstStyle/>
                      <a:p>
                        <a:endParaRPr lang="th-TH"/>
                      </a:p>
                    </p:txBody>
                  </p:sp>
                  <p:sp>
                    <p:nvSpPr>
                      <p:cNvPr id="6616" name="Freeform: Shape 6615">
                        <a:extLst>
                          <a:ext uri="{FF2B5EF4-FFF2-40B4-BE49-F238E27FC236}">
                            <a16:creationId xmlns:a16="http://schemas.microsoft.com/office/drawing/2014/main" id="{FA67587B-F082-43DE-997D-CE3FFD4CF9B5}"/>
                          </a:ext>
                        </a:extLst>
                      </p:cNvPr>
                      <p:cNvSpPr/>
                      <p:nvPr/>
                    </p:nvSpPr>
                    <p:spPr>
                      <a:xfrm>
                        <a:off x="8560866" y="-733167"/>
                        <a:ext cx="140519" cy="194292"/>
                      </a:xfrm>
                      <a:custGeom>
                        <a:avLst/>
                        <a:gdLst>
                          <a:gd name="connsiteX0" fmla="*/ 65665 w 140519"/>
                          <a:gd name="connsiteY0" fmla="*/ 55362 h 194292"/>
                          <a:gd name="connsiteX1" fmla="*/ 68275 w 140519"/>
                          <a:gd name="connsiteY1" fmla="*/ 95292 h 194292"/>
                          <a:gd name="connsiteX2" fmla="*/ 78258 w 140519"/>
                          <a:gd name="connsiteY2" fmla="*/ 85218 h 194292"/>
                          <a:gd name="connsiteX3" fmla="*/ 84165 w 140519"/>
                          <a:gd name="connsiteY3" fmla="*/ 71251 h 194292"/>
                          <a:gd name="connsiteX4" fmla="*/ 98726 w 140519"/>
                          <a:gd name="connsiteY4" fmla="*/ 76655 h 194292"/>
                          <a:gd name="connsiteX5" fmla="*/ 98177 w 140519"/>
                          <a:gd name="connsiteY5" fmla="*/ 83844 h 194292"/>
                          <a:gd name="connsiteX6" fmla="*/ 89339 w 140519"/>
                          <a:gd name="connsiteY6" fmla="*/ 126064 h 194292"/>
                          <a:gd name="connsiteX7" fmla="*/ 85126 w 140519"/>
                          <a:gd name="connsiteY7" fmla="*/ 148456 h 194292"/>
                          <a:gd name="connsiteX8" fmla="*/ 106282 w 140519"/>
                          <a:gd name="connsiteY8" fmla="*/ 98955 h 194292"/>
                          <a:gd name="connsiteX9" fmla="*/ 116356 w 140519"/>
                          <a:gd name="connsiteY9" fmla="*/ 90255 h 194292"/>
                          <a:gd name="connsiteX10" fmla="*/ 122171 w 140519"/>
                          <a:gd name="connsiteY10" fmla="*/ 101749 h 194292"/>
                          <a:gd name="connsiteX11" fmla="*/ 138382 w 140519"/>
                          <a:gd name="connsiteY11" fmla="*/ 194293 h 194292"/>
                          <a:gd name="connsiteX12" fmla="*/ 129956 w 140519"/>
                          <a:gd name="connsiteY12" fmla="*/ 101840 h 194292"/>
                          <a:gd name="connsiteX13" fmla="*/ 119515 w 140519"/>
                          <a:gd name="connsiteY13" fmla="*/ 84485 h 194292"/>
                          <a:gd name="connsiteX14" fmla="*/ 0 w 140519"/>
                          <a:gd name="connsiteY14" fmla="*/ 0 h 194292"/>
                          <a:gd name="connsiteX15" fmla="*/ 2198 w 140519"/>
                          <a:gd name="connsiteY15" fmla="*/ 74777 h 194292"/>
                          <a:gd name="connsiteX16" fmla="*/ 8288 w 140519"/>
                          <a:gd name="connsiteY16" fmla="*/ 26971 h 194292"/>
                          <a:gd name="connsiteX17" fmla="*/ 10761 w 140519"/>
                          <a:gd name="connsiteY17" fmla="*/ 18546 h 194292"/>
                          <a:gd name="connsiteX18" fmla="*/ 65665 w 140519"/>
                          <a:gd name="connsiteY18" fmla="*/ 55362 h 19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519" h="194292">
                            <a:moveTo>
                              <a:pt x="65665" y="55362"/>
                            </a:moveTo>
                            <a:cubicBezTo>
                              <a:pt x="68458" y="68412"/>
                              <a:pt x="67405" y="81967"/>
                              <a:pt x="68275" y="95292"/>
                            </a:cubicBezTo>
                            <a:cubicBezTo>
                              <a:pt x="73404" y="95841"/>
                              <a:pt x="77021" y="90255"/>
                              <a:pt x="78258" y="85218"/>
                            </a:cubicBezTo>
                            <a:cubicBezTo>
                              <a:pt x="79494" y="80227"/>
                              <a:pt x="80089" y="74411"/>
                              <a:pt x="84165" y="71251"/>
                            </a:cubicBezTo>
                            <a:cubicBezTo>
                              <a:pt x="89064" y="67405"/>
                              <a:pt x="97536" y="70565"/>
                              <a:pt x="98726" y="76655"/>
                            </a:cubicBezTo>
                            <a:cubicBezTo>
                              <a:pt x="99184" y="79036"/>
                              <a:pt x="98680" y="81463"/>
                              <a:pt x="98177" y="83844"/>
                            </a:cubicBezTo>
                            <a:cubicBezTo>
                              <a:pt x="95246" y="97902"/>
                              <a:pt x="92270" y="111960"/>
                              <a:pt x="89339" y="126064"/>
                            </a:cubicBezTo>
                            <a:cubicBezTo>
                              <a:pt x="87782" y="133482"/>
                              <a:pt x="86225" y="140946"/>
                              <a:pt x="85126" y="148456"/>
                            </a:cubicBezTo>
                            <a:cubicBezTo>
                              <a:pt x="92178" y="131971"/>
                              <a:pt x="99230" y="115440"/>
                              <a:pt x="106282" y="98955"/>
                            </a:cubicBezTo>
                            <a:cubicBezTo>
                              <a:pt x="108205" y="94513"/>
                              <a:pt x="111639" y="89156"/>
                              <a:pt x="116356" y="90255"/>
                            </a:cubicBezTo>
                            <a:cubicBezTo>
                              <a:pt x="120889" y="91262"/>
                              <a:pt x="121943" y="97124"/>
                              <a:pt x="122171" y="101749"/>
                            </a:cubicBezTo>
                            <a:cubicBezTo>
                              <a:pt x="123591" y="133116"/>
                              <a:pt x="129040" y="164300"/>
                              <a:pt x="138382" y="194293"/>
                            </a:cubicBezTo>
                            <a:cubicBezTo>
                              <a:pt x="141129" y="163063"/>
                              <a:pt x="143556" y="130093"/>
                              <a:pt x="129956" y="101840"/>
                            </a:cubicBezTo>
                            <a:cubicBezTo>
                              <a:pt x="127025" y="95750"/>
                              <a:pt x="123408" y="90026"/>
                              <a:pt x="119515" y="84485"/>
                            </a:cubicBezTo>
                            <a:cubicBezTo>
                              <a:pt x="90988" y="43685"/>
                              <a:pt x="47944" y="13280"/>
                              <a:pt x="0" y="0"/>
                            </a:cubicBezTo>
                            <a:cubicBezTo>
                              <a:pt x="733" y="24911"/>
                              <a:pt x="1465" y="49867"/>
                              <a:pt x="2198" y="74777"/>
                            </a:cubicBezTo>
                            <a:cubicBezTo>
                              <a:pt x="4213" y="58842"/>
                              <a:pt x="6228" y="42907"/>
                              <a:pt x="8288" y="26971"/>
                            </a:cubicBezTo>
                            <a:cubicBezTo>
                              <a:pt x="8655" y="24040"/>
                              <a:pt x="9067" y="20972"/>
                              <a:pt x="10761" y="18546"/>
                            </a:cubicBezTo>
                            <a:cubicBezTo>
                              <a:pt x="25506" y="-2885"/>
                              <a:pt x="63009" y="42952"/>
                              <a:pt x="65665" y="55362"/>
                            </a:cubicBezTo>
                            <a:close/>
                          </a:path>
                        </a:pathLst>
                      </a:custGeom>
                      <a:solidFill>
                        <a:srgbClr val="163A2E"/>
                      </a:solidFill>
                      <a:ln w="4577" cap="flat">
                        <a:noFill/>
                        <a:prstDash val="solid"/>
                        <a:miter/>
                      </a:ln>
                    </p:spPr>
                    <p:txBody>
                      <a:bodyPr rtlCol="0" anchor="ctr"/>
                      <a:lstStyle/>
                      <a:p>
                        <a:endParaRPr lang="th-TH"/>
                      </a:p>
                    </p:txBody>
                  </p:sp>
                  <p:sp>
                    <p:nvSpPr>
                      <p:cNvPr id="6617" name="Freeform: Shape 6616">
                        <a:extLst>
                          <a:ext uri="{FF2B5EF4-FFF2-40B4-BE49-F238E27FC236}">
                            <a16:creationId xmlns:a16="http://schemas.microsoft.com/office/drawing/2014/main" id="{5F182630-0957-4097-B595-67452B92D285}"/>
                          </a:ext>
                        </a:extLst>
                      </p:cNvPr>
                      <p:cNvSpPr/>
                      <p:nvPr/>
                    </p:nvSpPr>
                    <p:spPr>
                      <a:xfrm>
                        <a:off x="8374723" y="-808082"/>
                        <a:ext cx="87598" cy="22280"/>
                      </a:xfrm>
                      <a:custGeom>
                        <a:avLst/>
                        <a:gdLst>
                          <a:gd name="connsiteX0" fmla="*/ 46570 w 87598"/>
                          <a:gd name="connsiteY0" fmla="*/ 12409 h 22280"/>
                          <a:gd name="connsiteX1" fmla="*/ 0 w 87598"/>
                          <a:gd name="connsiteY1" fmla="*/ 0 h 22280"/>
                          <a:gd name="connsiteX2" fmla="*/ 44235 w 87598"/>
                          <a:gd name="connsiteY2" fmla="*/ 6182 h 22280"/>
                          <a:gd name="connsiteX3" fmla="*/ 87599 w 87598"/>
                          <a:gd name="connsiteY3" fmla="*/ 20560 h 22280"/>
                          <a:gd name="connsiteX4" fmla="*/ 46570 w 87598"/>
                          <a:gd name="connsiteY4" fmla="*/ 12409 h 22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98" h="22280">
                            <a:moveTo>
                              <a:pt x="46570" y="12409"/>
                            </a:moveTo>
                            <a:cubicBezTo>
                              <a:pt x="30772" y="8655"/>
                              <a:pt x="12959" y="9799"/>
                              <a:pt x="0" y="0"/>
                            </a:cubicBezTo>
                            <a:cubicBezTo>
                              <a:pt x="7098" y="5358"/>
                              <a:pt x="34619" y="4030"/>
                              <a:pt x="44235" y="6182"/>
                            </a:cubicBezTo>
                            <a:cubicBezTo>
                              <a:pt x="58796" y="9479"/>
                              <a:pt x="74594" y="13371"/>
                              <a:pt x="87599" y="20560"/>
                            </a:cubicBezTo>
                            <a:cubicBezTo>
                              <a:pt x="76838" y="26559"/>
                              <a:pt x="58064" y="15157"/>
                              <a:pt x="46570" y="12409"/>
                            </a:cubicBezTo>
                            <a:close/>
                          </a:path>
                        </a:pathLst>
                      </a:custGeom>
                      <a:solidFill>
                        <a:srgbClr val="929292"/>
                      </a:solidFill>
                      <a:ln w="4577" cap="flat">
                        <a:noFill/>
                        <a:prstDash val="solid"/>
                        <a:miter/>
                      </a:ln>
                    </p:spPr>
                    <p:txBody>
                      <a:bodyPr rtlCol="0" anchor="ctr"/>
                      <a:lstStyle/>
                      <a:p>
                        <a:endParaRPr lang="th-TH"/>
                      </a:p>
                    </p:txBody>
                  </p:sp>
                  <p:sp>
                    <p:nvSpPr>
                      <p:cNvPr id="6618" name="Freeform: Shape 6617">
                        <a:extLst>
                          <a:ext uri="{FF2B5EF4-FFF2-40B4-BE49-F238E27FC236}">
                            <a16:creationId xmlns:a16="http://schemas.microsoft.com/office/drawing/2014/main" id="{1AB48D87-F02A-4F0A-A1F0-383B2E639D4D}"/>
                          </a:ext>
                        </a:extLst>
                      </p:cNvPr>
                      <p:cNvSpPr/>
                      <p:nvPr/>
                    </p:nvSpPr>
                    <p:spPr>
                      <a:xfrm>
                        <a:off x="8524736" y="-754918"/>
                        <a:ext cx="204310" cy="254645"/>
                      </a:xfrm>
                      <a:custGeom>
                        <a:avLst/>
                        <a:gdLst>
                          <a:gd name="connsiteX0" fmla="*/ 53714 w 204310"/>
                          <a:gd name="connsiteY0" fmla="*/ 30085 h 254645"/>
                          <a:gd name="connsiteX1" fmla="*/ 109213 w 204310"/>
                          <a:gd name="connsiteY1" fmla="*/ 70290 h 254645"/>
                          <a:gd name="connsiteX2" fmla="*/ 167597 w 204310"/>
                          <a:gd name="connsiteY2" fmla="*/ 128491 h 254645"/>
                          <a:gd name="connsiteX3" fmla="*/ 178266 w 204310"/>
                          <a:gd name="connsiteY3" fmla="*/ 161323 h 254645"/>
                          <a:gd name="connsiteX4" fmla="*/ 203406 w 204310"/>
                          <a:gd name="connsiteY4" fmla="*/ 254646 h 254645"/>
                          <a:gd name="connsiteX5" fmla="*/ 181517 w 204310"/>
                          <a:gd name="connsiteY5" fmla="*/ 121530 h 254645"/>
                          <a:gd name="connsiteX6" fmla="*/ 48768 w 204310"/>
                          <a:gd name="connsiteY6" fmla="*/ 21568 h 254645"/>
                          <a:gd name="connsiteX7" fmla="*/ 0 w 204310"/>
                          <a:gd name="connsiteY7" fmla="*/ 0 h 254645"/>
                          <a:gd name="connsiteX8" fmla="*/ 53714 w 204310"/>
                          <a:gd name="connsiteY8" fmla="*/ 30085 h 25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10" h="254645">
                            <a:moveTo>
                              <a:pt x="53714" y="30085"/>
                            </a:moveTo>
                            <a:cubicBezTo>
                              <a:pt x="76655" y="36770"/>
                              <a:pt x="102573" y="47348"/>
                              <a:pt x="109213" y="70290"/>
                            </a:cubicBezTo>
                            <a:cubicBezTo>
                              <a:pt x="134947" y="81554"/>
                              <a:pt x="156240" y="102756"/>
                              <a:pt x="167597" y="128491"/>
                            </a:cubicBezTo>
                            <a:cubicBezTo>
                              <a:pt x="172267" y="139023"/>
                              <a:pt x="175244" y="150196"/>
                              <a:pt x="178266" y="161323"/>
                            </a:cubicBezTo>
                            <a:cubicBezTo>
                              <a:pt x="186646" y="192415"/>
                              <a:pt x="195026" y="223554"/>
                              <a:pt x="203406" y="254646"/>
                            </a:cubicBezTo>
                            <a:cubicBezTo>
                              <a:pt x="206016" y="209084"/>
                              <a:pt x="204184" y="161140"/>
                              <a:pt x="181517" y="121530"/>
                            </a:cubicBezTo>
                            <a:cubicBezTo>
                              <a:pt x="153539" y="72671"/>
                              <a:pt x="99642" y="45746"/>
                              <a:pt x="48768" y="21568"/>
                            </a:cubicBezTo>
                            <a:cubicBezTo>
                              <a:pt x="33886" y="14516"/>
                              <a:pt x="16027" y="2381"/>
                              <a:pt x="0" y="0"/>
                            </a:cubicBezTo>
                            <a:cubicBezTo>
                              <a:pt x="9021" y="17950"/>
                              <a:pt x="35672" y="24865"/>
                              <a:pt x="53714" y="30085"/>
                            </a:cubicBezTo>
                            <a:close/>
                          </a:path>
                        </a:pathLst>
                      </a:custGeom>
                      <a:solidFill>
                        <a:srgbClr val="296347"/>
                      </a:solidFill>
                      <a:ln w="4577" cap="flat">
                        <a:noFill/>
                        <a:prstDash val="solid"/>
                        <a:miter/>
                      </a:ln>
                    </p:spPr>
                    <p:txBody>
                      <a:bodyPr rtlCol="0" anchor="ctr"/>
                      <a:lstStyle/>
                      <a:p>
                        <a:endParaRPr lang="th-TH"/>
                      </a:p>
                    </p:txBody>
                  </p:sp>
                  <p:sp>
                    <p:nvSpPr>
                      <p:cNvPr id="6619" name="Freeform: Shape 6618">
                        <a:extLst>
                          <a:ext uri="{FF2B5EF4-FFF2-40B4-BE49-F238E27FC236}">
                            <a16:creationId xmlns:a16="http://schemas.microsoft.com/office/drawing/2014/main" id="{1DAA8DF6-9826-4768-BD0B-24C5CD1ECA8F}"/>
                          </a:ext>
                        </a:extLst>
                      </p:cNvPr>
                      <p:cNvSpPr/>
                      <p:nvPr/>
                    </p:nvSpPr>
                    <p:spPr>
                      <a:xfrm>
                        <a:off x="8727821" y="-499493"/>
                        <a:ext cx="47654" cy="84960"/>
                      </a:xfrm>
                      <a:custGeom>
                        <a:avLst/>
                        <a:gdLst>
                          <a:gd name="connsiteX0" fmla="*/ 47211 w 47654"/>
                          <a:gd name="connsiteY0" fmla="*/ 73861 h 84960"/>
                          <a:gd name="connsiteX1" fmla="*/ 45104 w 47654"/>
                          <a:gd name="connsiteY1" fmla="*/ 82104 h 84960"/>
                          <a:gd name="connsiteX2" fmla="*/ 37595 w 47654"/>
                          <a:gd name="connsiteY2" fmla="*/ 84348 h 84960"/>
                          <a:gd name="connsiteX3" fmla="*/ 25002 w 47654"/>
                          <a:gd name="connsiteY3" fmla="*/ 62276 h 84960"/>
                          <a:gd name="connsiteX4" fmla="*/ 0 w 47654"/>
                          <a:gd name="connsiteY4" fmla="*/ 0 h 84960"/>
                          <a:gd name="connsiteX5" fmla="*/ 47211 w 47654"/>
                          <a:gd name="connsiteY5" fmla="*/ 73861 h 8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 h="84960">
                            <a:moveTo>
                              <a:pt x="47211" y="73861"/>
                            </a:moveTo>
                            <a:cubicBezTo>
                              <a:pt x="48493" y="76426"/>
                              <a:pt x="46753" y="79769"/>
                              <a:pt x="45104" y="82104"/>
                            </a:cubicBezTo>
                            <a:cubicBezTo>
                              <a:pt x="43456" y="84485"/>
                              <a:pt x="40067" y="85813"/>
                              <a:pt x="37595" y="84348"/>
                            </a:cubicBezTo>
                            <a:cubicBezTo>
                              <a:pt x="44143" y="81692"/>
                              <a:pt x="26238" y="69237"/>
                              <a:pt x="25002" y="62276"/>
                            </a:cubicBezTo>
                            <a:cubicBezTo>
                              <a:pt x="20927" y="38785"/>
                              <a:pt x="5083" y="20927"/>
                              <a:pt x="0" y="0"/>
                            </a:cubicBezTo>
                            <a:cubicBezTo>
                              <a:pt x="19736" y="17309"/>
                              <a:pt x="33931" y="46799"/>
                              <a:pt x="47211" y="73861"/>
                            </a:cubicBezTo>
                            <a:close/>
                          </a:path>
                        </a:pathLst>
                      </a:custGeom>
                      <a:solidFill>
                        <a:srgbClr val="296347"/>
                      </a:solidFill>
                      <a:ln w="4577" cap="flat">
                        <a:noFill/>
                        <a:prstDash val="solid"/>
                        <a:miter/>
                      </a:ln>
                    </p:spPr>
                    <p:txBody>
                      <a:bodyPr rtlCol="0" anchor="ctr"/>
                      <a:lstStyle/>
                      <a:p>
                        <a:endParaRPr lang="th-TH"/>
                      </a:p>
                    </p:txBody>
                  </p:sp>
                  <p:sp>
                    <p:nvSpPr>
                      <p:cNvPr id="6620" name="Freeform: Shape 6619">
                        <a:extLst>
                          <a:ext uri="{FF2B5EF4-FFF2-40B4-BE49-F238E27FC236}">
                            <a16:creationId xmlns:a16="http://schemas.microsoft.com/office/drawing/2014/main" id="{FCDE89EB-EA59-4777-AD7D-96F5B14F111D}"/>
                          </a:ext>
                        </a:extLst>
                      </p:cNvPr>
                      <p:cNvSpPr/>
                      <p:nvPr/>
                    </p:nvSpPr>
                    <p:spPr>
                      <a:xfrm>
                        <a:off x="8715686" y="-505904"/>
                        <a:ext cx="58384" cy="88191"/>
                      </a:xfrm>
                      <a:custGeom>
                        <a:avLst/>
                        <a:gdLst>
                          <a:gd name="connsiteX0" fmla="*/ 21568 w 58384"/>
                          <a:gd name="connsiteY0" fmla="*/ 26055 h 88191"/>
                          <a:gd name="connsiteX1" fmla="*/ 58384 w 58384"/>
                          <a:gd name="connsiteY1" fmla="*/ 79173 h 88191"/>
                          <a:gd name="connsiteX2" fmla="*/ 56736 w 58384"/>
                          <a:gd name="connsiteY2" fmla="*/ 86134 h 88191"/>
                          <a:gd name="connsiteX3" fmla="*/ 50371 w 58384"/>
                          <a:gd name="connsiteY3" fmla="*/ 87324 h 88191"/>
                          <a:gd name="connsiteX4" fmla="*/ 32832 w 58384"/>
                          <a:gd name="connsiteY4" fmla="*/ 57377 h 88191"/>
                          <a:gd name="connsiteX5" fmla="*/ 32054 w 58384"/>
                          <a:gd name="connsiteY5" fmla="*/ 49638 h 88191"/>
                          <a:gd name="connsiteX6" fmla="*/ 22667 w 58384"/>
                          <a:gd name="connsiteY6" fmla="*/ 37503 h 88191"/>
                          <a:gd name="connsiteX7" fmla="*/ 16210 w 58384"/>
                          <a:gd name="connsiteY7" fmla="*/ 23445 h 88191"/>
                          <a:gd name="connsiteX8" fmla="*/ 0 w 58384"/>
                          <a:gd name="connsiteY8" fmla="*/ 0 h 88191"/>
                          <a:gd name="connsiteX9" fmla="*/ 21568 w 58384"/>
                          <a:gd name="connsiteY9" fmla="*/ 26055 h 8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84" h="88191">
                            <a:moveTo>
                              <a:pt x="21568" y="26055"/>
                            </a:moveTo>
                            <a:cubicBezTo>
                              <a:pt x="31825" y="40892"/>
                              <a:pt x="58292" y="61132"/>
                              <a:pt x="58384" y="79173"/>
                            </a:cubicBezTo>
                            <a:cubicBezTo>
                              <a:pt x="58384" y="81600"/>
                              <a:pt x="58201" y="84210"/>
                              <a:pt x="56736" y="86134"/>
                            </a:cubicBezTo>
                            <a:cubicBezTo>
                              <a:pt x="55270" y="88103"/>
                              <a:pt x="52202" y="88973"/>
                              <a:pt x="50371" y="87324"/>
                            </a:cubicBezTo>
                            <a:cubicBezTo>
                              <a:pt x="50508" y="78441"/>
                              <a:pt x="32695" y="66260"/>
                              <a:pt x="32832" y="57377"/>
                            </a:cubicBezTo>
                            <a:cubicBezTo>
                              <a:pt x="32878" y="54767"/>
                              <a:pt x="32924" y="52111"/>
                              <a:pt x="32054" y="49638"/>
                            </a:cubicBezTo>
                            <a:cubicBezTo>
                              <a:pt x="30406" y="44738"/>
                              <a:pt x="25735" y="41624"/>
                              <a:pt x="22667" y="37503"/>
                            </a:cubicBezTo>
                            <a:cubicBezTo>
                              <a:pt x="19599" y="33336"/>
                              <a:pt x="18179" y="28253"/>
                              <a:pt x="16210" y="23445"/>
                            </a:cubicBezTo>
                            <a:cubicBezTo>
                              <a:pt x="12593" y="14562"/>
                              <a:pt x="6960" y="6594"/>
                              <a:pt x="0" y="0"/>
                            </a:cubicBezTo>
                            <a:cubicBezTo>
                              <a:pt x="7922" y="8059"/>
                              <a:pt x="15157" y="16805"/>
                              <a:pt x="21568" y="26055"/>
                            </a:cubicBezTo>
                            <a:close/>
                          </a:path>
                        </a:pathLst>
                      </a:custGeom>
                      <a:solidFill>
                        <a:srgbClr val="142D28"/>
                      </a:solidFill>
                      <a:ln w="4577" cap="flat">
                        <a:noFill/>
                        <a:prstDash val="solid"/>
                        <a:miter/>
                      </a:ln>
                    </p:spPr>
                    <p:txBody>
                      <a:bodyPr rtlCol="0" anchor="ctr"/>
                      <a:lstStyle/>
                      <a:p>
                        <a:endParaRPr lang="th-TH"/>
                      </a:p>
                    </p:txBody>
                  </p:sp>
                </p:grpSp>
                <p:grpSp>
                  <p:nvGrpSpPr>
                    <p:cNvPr id="6573" name="Graphic 4">
                      <a:extLst>
                        <a:ext uri="{FF2B5EF4-FFF2-40B4-BE49-F238E27FC236}">
                          <a16:creationId xmlns:a16="http://schemas.microsoft.com/office/drawing/2014/main" id="{C2D1F69D-AAB6-41C8-B806-9A4C62769B84}"/>
                        </a:ext>
                      </a:extLst>
                    </p:cNvPr>
                    <p:cNvGrpSpPr/>
                    <p:nvPr/>
                  </p:nvGrpSpPr>
                  <p:grpSpPr>
                    <a:xfrm>
                      <a:off x="8665865" y="-815478"/>
                      <a:ext cx="299751" cy="394791"/>
                      <a:chOff x="8665865" y="-815478"/>
                      <a:chExt cx="299751" cy="394791"/>
                    </a:xfrm>
                  </p:grpSpPr>
                  <p:sp>
                    <p:nvSpPr>
                      <p:cNvPr id="6606" name="Freeform: Shape 6605">
                        <a:extLst>
                          <a:ext uri="{FF2B5EF4-FFF2-40B4-BE49-F238E27FC236}">
                            <a16:creationId xmlns:a16="http://schemas.microsoft.com/office/drawing/2014/main" id="{3E7F8674-97B8-4B84-9580-7898AC38DA2D}"/>
                          </a:ext>
                        </a:extLst>
                      </p:cNvPr>
                      <p:cNvSpPr/>
                      <p:nvPr/>
                    </p:nvSpPr>
                    <p:spPr>
                      <a:xfrm>
                        <a:off x="8720404" y="-815478"/>
                        <a:ext cx="235366" cy="181541"/>
                      </a:xfrm>
                      <a:custGeom>
                        <a:avLst/>
                        <a:gdLst>
                          <a:gd name="connsiteX0" fmla="*/ 13645 w 235366"/>
                          <a:gd name="connsiteY0" fmla="*/ 99208 h 181541"/>
                          <a:gd name="connsiteX1" fmla="*/ 40707 w 235366"/>
                          <a:gd name="connsiteY1" fmla="*/ 68849 h 181541"/>
                          <a:gd name="connsiteX2" fmla="*/ 102526 w 235366"/>
                          <a:gd name="connsiteY2" fmla="*/ 26308 h 181541"/>
                          <a:gd name="connsiteX3" fmla="*/ 159445 w 235366"/>
                          <a:gd name="connsiteY3" fmla="*/ 14952 h 181541"/>
                          <a:gd name="connsiteX4" fmla="*/ 197543 w 235366"/>
                          <a:gd name="connsiteY4" fmla="*/ 1490 h 181541"/>
                          <a:gd name="connsiteX5" fmla="*/ 235367 w 235366"/>
                          <a:gd name="connsiteY5" fmla="*/ 9320 h 181541"/>
                          <a:gd name="connsiteX6" fmla="*/ 88331 w 235366"/>
                          <a:gd name="connsiteY6" fmla="*/ 132087 h 181541"/>
                          <a:gd name="connsiteX7" fmla="*/ 148684 w 235366"/>
                          <a:gd name="connsiteY7" fmla="*/ 87761 h 181541"/>
                          <a:gd name="connsiteX8" fmla="*/ 164985 w 235366"/>
                          <a:gd name="connsiteY8" fmla="*/ 42564 h 181541"/>
                          <a:gd name="connsiteX9" fmla="*/ 137740 w 235366"/>
                          <a:gd name="connsiteY9" fmla="*/ 28049 h 181541"/>
                          <a:gd name="connsiteX10" fmla="*/ 69877 w 235366"/>
                          <a:gd name="connsiteY10" fmla="*/ 56119 h 181541"/>
                          <a:gd name="connsiteX11" fmla="*/ 22803 w 235366"/>
                          <a:gd name="connsiteY11" fmla="*/ 108504 h 181541"/>
                          <a:gd name="connsiteX12" fmla="*/ 9936 w 235366"/>
                          <a:gd name="connsiteY12" fmla="*/ 181541 h 181541"/>
                          <a:gd name="connsiteX13" fmla="*/ 13645 w 235366"/>
                          <a:gd name="connsiteY13" fmla="*/ 99208 h 18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366" h="181541">
                            <a:moveTo>
                              <a:pt x="13645" y="99208"/>
                            </a:moveTo>
                            <a:cubicBezTo>
                              <a:pt x="20559" y="87486"/>
                              <a:pt x="30725" y="78099"/>
                              <a:pt x="40707" y="68849"/>
                            </a:cubicBezTo>
                            <a:cubicBezTo>
                              <a:pt x="59207" y="51723"/>
                              <a:pt x="78531" y="34139"/>
                              <a:pt x="102526" y="26308"/>
                            </a:cubicBezTo>
                            <a:cubicBezTo>
                              <a:pt x="120934" y="20310"/>
                              <a:pt x="140853" y="20493"/>
                              <a:pt x="159445" y="14952"/>
                            </a:cubicBezTo>
                            <a:cubicBezTo>
                              <a:pt x="172358" y="11106"/>
                              <a:pt x="184401" y="4558"/>
                              <a:pt x="197543" y="1490"/>
                            </a:cubicBezTo>
                            <a:cubicBezTo>
                              <a:pt x="210685" y="-1578"/>
                              <a:pt x="225980" y="-342"/>
                              <a:pt x="235367" y="9320"/>
                            </a:cubicBezTo>
                            <a:cubicBezTo>
                              <a:pt x="190171" y="54562"/>
                              <a:pt x="140899" y="95682"/>
                              <a:pt x="88331" y="132087"/>
                            </a:cubicBezTo>
                            <a:cubicBezTo>
                              <a:pt x="110310" y="120135"/>
                              <a:pt x="130688" y="105161"/>
                              <a:pt x="148684" y="87761"/>
                            </a:cubicBezTo>
                            <a:cubicBezTo>
                              <a:pt x="161047" y="75763"/>
                              <a:pt x="173045" y="57767"/>
                              <a:pt x="164985" y="42564"/>
                            </a:cubicBezTo>
                            <a:cubicBezTo>
                              <a:pt x="159949" y="33040"/>
                              <a:pt x="148455" y="28644"/>
                              <a:pt x="137740" y="28049"/>
                            </a:cubicBezTo>
                            <a:cubicBezTo>
                              <a:pt x="112783" y="26629"/>
                              <a:pt x="89888" y="41145"/>
                              <a:pt x="69877" y="56119"/>
                            </a:cubicBezTo>
                            <a:cubicBezTo>
                              <a:pt x="50827" y="70360"/>
                              <a:pt x="31824" y="86478"/>
                              <a:pt x="22803" y="108504"/>
                            </a:cubicBezTo>
                            <a:cubicBezTo>
                              <a:pt x="13187" y="131903"/>
                              <a:pt x="17354" y="157867"/>
                              <a:pt x="9936" y="181541"/>
                            </a:cubicBezTo>
                            <a:cubicBezTo>
                              <a:pt x="-9709" y="170185"/>
                              <a:pt x="4258" y="115006"/>
                              <a:pt x="13645" y="99208"/>
                            </a:cubicBezTo>
                            <a:close/>
                          </a:path>
                        </a:pathLst>
                      </a:custGeom>
                      <a:solidFill>
                        <a:srgbClr val="7A7D7C"/>
                      </a:solidFill>
                      <a:ln w="4577" cap="flat">
                        <a:noFill/>
                        <a:prstDash val="solid"/>
                        <a:miter/>
                      </a:ln>
                    </p:spPr>
                    <p:txBody>
                      <a:bodyPr rtlCol="0" anchor="ctr"/>
                      <a:lstStyle/>
                      <a:p>
                        <a:endParaRPr lang="th-TH"/>
                      </a:p>
                    </p:txBody>
                  </p:sp>
                  <p:sp>
                    <p:nvSpPr>
                      <p:cNvPr id="6607" name="Freeform: Shape 6606">
                        <a:extLst>
                          <a:ext uri="{FF2B5EF4-FFF2-40B4-BE49-F238E27FC236}">
                            <a16:creationId xmlns:a16="http://schemas.microsoft.com/office/drawing/2014/main" id="{894B1453-4689-4364-9B50-A8774A5F5DC5}"/>
                          </a:ext>
                        </a:extLst>
                      </p:cNvPr>
                      <p:cNvSpPr/>
                      <p:nvPr/>
                    </p:nvSpPr>
                    <p:spPr>
                      <a:xfrm>
                        <a:off x="8731415" y="-791199"/>
                        <a:ext cx="161176" cy="155455"/>
                      </a:xfrm>
                      <a:custGeom>
                        <a:avLst/>
                        <a:gdLst>
                          <a:gd name="connsiteX0" fmla="*/ 3366 w 161176"/>
                          <a:gd name="connsiteY0" fmla="*/ 119667 h 155455"/>
                          <a:gd name="connsiteX1" fmla="*/ 13486 w 161176"/>
                          <a:gd name="connsiteY1" fmla="*/ 76303 h 155455"/>
                          <a:gd name="connsiteX2" fmla="*/ 29788 w 161176"/>
                          <a:gd name="connsiteY2" fmla="*/ 51896 h 155455"/>
                          <a:gd name="connsiteX3" fmla="*/ 111846 w 161176"/>
                          <a:gd name="connsiteY3" fmla="*/ 2304 h 155455"/>
                          <a:gd name="connsiteX4" fmla="*/ 147564 w 161176"/>
                          <a:gd name="connsiteY4" fmla="*/ 4731 h 155455"/>
                          <a:gd name="connsiteX5" fmla="*/ 158325 w 161176"/>
                          <a:gd name="connsiteY5" fmla="*/ 45623 h 155455"/>
                          <a:gd name="connsiteX6" fmla="*/ 123157 w 161176"/>
                          <a:gd name="connsiteY6" fmla="*/ 72960 h 155455"/>
                          <a:gd name="connsiteX7" fmla="*/ 132452 w 161176"/>
                          <a:gd name="connsiteY7" fmla="*/ 50980 h 155455"/>
                          <a:gd name="connsiteX8" fmla="*/ 124668 w 161176"/>
                          <a:gd name="connsiteY8" fmla="*/ 29596 h 155455"/>
                          <a:gd name="connsiteX9" fmla="*/ 104840 w 161176"/>
                          <a:gd name="connsiteY9" fmla="*/ 35274 h 155455"/>
                          <a:gd name="connsiteX10" fmla="*/ 106260 w 161176"/>
                          <a:gd name="connsiteY10" fmla="*/ 50934 h 155455"/>
                          <a:gd name="connsiteX11" fmla="*/ 93896 w 161176"/>
                          <a:gd name="connsiteY11" fmla="*/ 73098 h 155455"/>
                          <a:gd name="connsiteX12" fmla="*/ 82494 w 161176"/>
                          <a:gd name="connsiteY12" fmla="*/ 57162 h 155455"/>
                          <a:gd name="connsiteX13" fmla="*/ 65414 w 161176"/>
                          <a:gd name="connsiteY13" fmla="*/ 56246 h 155455"/>
                          <a:gd name="connsiteX14" fmla="*/ 66192 w 161176"/>
                          <a:gd name="connsiteY14" fmla="*/ 78821 h 155455"/>
                          <a:gd name="connsiteX15" fmla="*/ 31070 w 161176"/>
                          <a:gd name="connsiteY15" fmla="*/ 94436 h 155455"/>
                          <a:gd name="connsiteX16" fmla="*/ 27544 w 161176"/>
                          <a:gd name="connsiteY16" fmla="*/ 105335 h 155455"/>
                          <a:gd name="connsiteX17" fmla="*/ 10098 w 161176"/>
                          <a:gd name="connsiteY17" fmla="*/ 154103 h 155455"/>
                          <a:gd name="connsiteX18" fmla="*/ 3366 w 161176"/>
                          <a:gd name="connsiteY18" fmla="*/ 119667 h 155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176" h="155455">
                            <a:moveTo>
                              <a:pt x="3366" y="119667"/>
                            </a:moveTo>
                            <a:cubicBezTo>
                              <a:pt x="5290" y="104877"/>
                              <a:pt x="7305" y="89857"/>
                              <a:pt x="13486" y="76303"/>
                            </a:cubicBezTo>
                            <a:cubicBezTo>
                              <a:pt x="17562" y="67374"/>
                              <a:pt x="23332" y="59314"/>
                              <a:pt x="29788" y="51896"/>
                            </a:cubicBezTo>
                            <a:cubicBezTo>
                              <a:pt x="51127" y="27398"/>
                              <a:pt x="80250" y="9814"/>
                              <a:pt x="111846" y="2304"/>
                            </a:cubicBezTo>
                            <a:cubicBezTo>
                              <a:pt x="123752" y="-535"/>
                              <a:pt x="137123" y="-1771"/>
                              <a:pt x="147564" y="4731"/>
                            </a:cubicBezTo>
                            <a:cubicBezTo>
                              <a:pt x="160614" y="12836"/>
                              <a:pt x="164461" y="31519"/>
                              <a:pt x="158325" y="45623"/>
                            </a:cubicBezTo>
                            <a:cubicBezTo>
                              <a:pt x="152188" y="59726"/>
                              <a:pt x="138085" y="69159"/>
                              <a:pt x="123157" y="72960"/>
                            </a:cubicBezTo>
                            <a:cubicBezTo>
                              <a:pt x="127186" y="66046"/>
                              <a:pt x="131262" y="58902"/>
                              <a:pt x="132452" y="50980"/>
                            </a:cubicBezTo>
                            <a:cubicBezTo>
                              <a:pt x="133643" y="43058"/>
                              <a:pt x="131307" y="34083"/>
                              <a:pt x="124668" y="29596"/>
                            </a:cubicBezTo>
                            <a:cubicBezTo>
                              <a:pt x="118028" y="25108"/>
                              <a:pt x="107084" y="27581"/>
                              <a:pt x="104840" y="35274"/>
                            </a:cubicBezTo>
                            <a:cubicBezTo>
                              <a:pt x="103329" y="40357"/>
                              <a:pt x="105710" y="45668"/>
                              <a:pt x="106260" y="50934"/>
                            </a:cubicBezTo>
                            <a:cubicBezTo>
                              <a:pt x="107176" y="59910"/>
                              <a:pt x="102001" y="69159"/>
                              <a:pt x="93896" y="73098"/>
                            </a:cubicBezTo>
                            <a:cubicBezTo>
                              <a:pt x="89454" y="68289"/>
                              <a:pt x="87119" y="61787"/>
                              <a:pt x="82494" y="57162"/>
                            </a:cubicBezTo>
                            <a:cubicBezTo>
                              <a:pt x="77869" y="52537"/>
                              <a:pt x="69031" y="50797"/>
                              <a:pt x="65414" y="56246"/>
                            </a:cubicBezTo>
                            <a:cubicBezTo>
                              <a:pt x="61155" y="62703"/>
                              <a:pt x="68436" y="71449"/>
                              <a:pt x="66192" y="78821"/>
                            </a:cubicBezTo>
                            <a:cubicBezTo>
                              <a:pt x="62300" y="91735"/>
                              <a:pt x="39267" y="83721"/>
                              <a:pt x="31070" y="94436"/>
                            </a:cubicBezTo>
                            <a:cubicBezTo>
                              <a:pt x="28735" y="97504"/>
                              <a:pt x="28185" y="101534"/>
                              <a:pt x="27544" y="105335"/>
                            </a:cubicBezTo>
                            <a:cubicBezTo>
                              <a:pt x="25896" y="115363"/>
                              <a:pt x="20172" y="149020"/>
                              <a:pt x="10098" y="154103"/>
                            </a:cubicBezTo>
                            <a:cubicBezTo>
                              <a:pt x="-6525" y="162482"/>
                              <a:pt x="2084" y="129604"/>
                              <a:pt x="3366" y="119667"/>
                            </a:cubicBezTo>
                            <a:close/>
                          </a:path>
                        </a:pathLst>
                      </a:custGeom>
                      <a:solidFill>
                        <a:srgbClr val="2B674C"/>
                      </a:solidFill>
                      <a:ln w="4577" cap="flat">
                        <a:noFill/>
                        <a:prstDash val="solid"/>
                        <a:miter/>
                      </a:ln>
                    </p:spPr>
                    <p:txBody>
                      <a:bodyPr rtlCol="0" anchor="ctr"/>
                      <a:lstStyle/>
                      <a:p>
                        <a:endParaRPr lang="th-TH"/>
                      </a:p>
                    </p:txBody>
                  </p:sp>
                  <p:sp>
                    <p:nvSpPr>
                      <p:cNvPr id="6608" name="Freeform: Shape 6607">
                        <a:extLst>
                          <a:ext uri="{FF2B5EF4-FFF2-40B4-BE49-F238E27FC236}">
                            <a16:creationId xmlns:a16="http://schemas.microsoft.com/office/drawing/2014/main" id="{352063F0-69E0-4249-B322-EE1C4B4FC20A}"/>
                          </a:ext>
                        </a:extLst>
                      </p:cNvPr>
                      <p:cNvSpPr/>
                      <p:nvPr/>
                    </p:nvSpPr>
                    <p:spPr>
                      <a:xfrm>
                        <a:off x="8729558" y="-767140"/>
                        <a:ext cx="138888" cy="137232"/>
                      </a:xfrm>
                      <a:custGeom>
                        <a:avLst/>
                        <a:gdLst>
                          <a:gd name="connsiteX0" fmla="*/ 25325 w 138888"/>
                          <a:gd name="connsiteY0" fmla="*/ 92861 h 137232"/>
                          <a:gd name="connsiteX1" fmla="*/ 25600 w 138888"/>
                          <a:gd name="connsiteY1" fmla="*/ 73857 h 137232"/>
                          <a:gd name="connsiteX2" fmla="*/ 34072 w 138888"/>
                          <a:gd name="connsiteY2" fmla="*/ 57601 h 137232"/>
                          <a:gd name="connsiteX3" fmla="*/ 55914 w 138888"/>
                          <a:gd name="connsiteY3" fmla="*/ 49359 h 137232"/>
                          <a:gd name="connsiteX4" fmla="*/ 64431 w 138888"/>
                          <a:gd name="connsiteY4" fmla="*/ 20144 h 137232"/>
                          <a:gd name="connsiteX5" fmla="*/ 78260 w 138888"/>
                          <a:gd name="connsiteY5" fmla="*/ 23166 h 137232"/>
                          <a:gd name="connsiteX6" fmla="*/ 104361 w 138888"/>
                          <a:gd name="connsiteY6" fmla="*/ 38689 h 137232"/>
                          <a:gd name="connsiteX7" fmla="*/ 100469 w 138888"/>
                          <a:gd name="connsiteY7" fmla="*/ 18266 h 137232"/>
                          <a:gd name="connsiteX8" fmla="*/ 110681 w 138888"/>
                          <a:gd name="connsiteY8" fmla="*/ 1232 h 137232"/>
                          <a:gd name="connsiteX9" fmla="*/ 133210 w 138888"/>
                          <a:gd name="connsiteY9" fmla="*/ 9566 h 137232"/>
                          <a:gd name="connsiteX10" fmla="*/ 138888 w 138888"/>
                          <a:gd name="connsiteY10" fmla="*/ 34706 h 137232"/>
                          <a:gd name="connsiteX11" fmla="*/ 134080 w 138888"/>
                          <a:gd name="connsiteY11" fmla="*/ 51877 h 137232"/>
                          <a:gd name="connsiteX12" fmla="*/ 121304 w 138888"/>
                          <a:gd name="connsiteY12" fmla="*/ 58380 h 137232"/>
                          <a:gd name="connsiteX13" fmla="*/ 50144 w 138888"/>
                          <a:gd name="connsiteY13" fmla="*/ 105728 h 137232"/>
                          <a:gd name="connsiteX14" fmla="*/ 4628 w 138888"/>
                          <a:gd name="connsiteY14" fmla="*/ 137233 h 137232"/>
                          <a:gd name="connsiteX15" fmla="*/ 3 w 138888"/>
                          <a:gd name="connsiteY15" fmla="*/ 128257 h 137232"/>
                          <a:gd name="connsiteX16" fmla="*/ 10810 w 138888"/>
                          <a:gd name="connsiteY16" fmla="*/ 119969 h 137232"/>
                          <a:gd name="connsiteX17" fmla="*/ 25325 w 138888"/>
                          <a:gd name="connsiteY17" fmla="*/ 92861 h 137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888" h="137232">
                            <a:moveTo>
                              <a:pt x="25325" y="92861"/>
                            </a:moveTo>
                            <a:cubicBezTo>
                              <a:pt x="25921" y="86541"/>
                              <a:pt x="25005" y="80176"/>
                              <a:pt x="25600" y="73857"/>
                            </a:cubicBezTo>
                            <a:cubicBezTo>
                              <a:pt x="26150" y="67538"/>
                              <a:pt x="28623" y="60852"/>
                              <a:pt x="34072" y="57601"/>
                            </a:cubicBezTo>
                            <a:cubicBezTo>
                              <a:pt x="40849" y="53526"/>
                              <a:pt x="50877" y="55495"/>
                              <a:pt x="55914" y="49359"/>
                            </a:cubicBezTo>
                            <a:cubicBezTo>
                              <a:pt x="62646" y="41116"/>
                              <a:pt x="54769" y="24586"/>
                              <a:pt x="64431" y="20144"/>
                            </a:cubicBezTo>
                            <a:cubicBezTo>
                              <a:pt x="68873" y="18083"/>
                              <a:pt x="74002" y="20648"/>
                              <a:pt x="78260" y="23166"/>
                            </a:cubicBezTo>
                            <a:cubicBezTo>
                              <a:pt x="86961" y="28341"/>
                              <a:pt x="95661" y="33515"/>
                              <a:pt x="104361" y="38689"/>
                            </a:cubicBezTo>
                            <a:cubicBezTo>
                              <a:pt x="102255" y="32050"/>
                              <a:pt x="100103" y="25227"/>
                              <a:pt x="100469" y="18266"/>
                            </a:cubicBezTo>
                            <a:cubicBezTo>
                              <a:pt x="100835" y="11306"/>
                              <a:pt x="104316" y="4071"/>
                              <a:pt x="110681" y="1232"/>
                            </a:cubicBezTo>
                            <a:cubicBezTo>
                              <a:pt x="118648" y="-2340"/>
                              <a:pt x="128402" y="2285"/>
                              <a:pt x="133210" y="9566"/>
                            </a:cubicBezTo>
                            <a:cubicBezTo>
                              <a:pt x="138018" y="16847"/>
                              <a:pt x="138888" y="26005"/>
                              <a:pt x="138888" y="34706"/>
                            </a:cubicBezTo>
                            <a:cubicBezTo>
                              <a:pt x="138888" y="40796"/>
                              <a:pt x="138293" y="47436"/>
                              <a:pt x="134080" y="51877"/>
                            </a:cubicBezTo>
                            <a:cubicBezTo>
                              <a:pt x="130737" y="55357"/>
                              <a:pt x="125838" y="56731"/>
                              <a:pt x="121304" y="58380"/>
                            </a:cubicBezTo>
                            <a:cubicBezTo>
                              <a:pt x="94379" y="68042"/>
                              <a:pt x="74414" y="90617"/>
                              <a:pt x="50144" y="105728"/>
                            </a:cubicBezTo>
                            <a:cubicBezTo>
                              <a:pt x="34392" y="115573"/>
                              <a:pt x="16213" y="122717"/>
                              <a:pt x="4628" y="137233"/>
                            </a:cubicBezTo>
                            <a:cubicBezTo>
                              <a:pt x="4673" y="137187"/>
                              <a:pt x="-135" y="129677"/>
                              <a:pt x="3" y="128257"/>
                            </a:cubicBezTo>
                            <a:cubicBezTo>
                              <a:pt x="323" y="124411"/>
                              <a:pt x="8703" y="122717"/>
                              <a:pt x="10810" y="119969"/>
                            </a:cubicBezTo>
                            <a:cubicBezTo>
                              <a:pt x="17495" y="110948"/>
                              <a:pt x="24181" y="104950"/>
                              <a:pt x="25325" y="92861"/>
                            </a:cubicBezTo>
                            <a:close/>
                          </a:path>
                        </a:pathLst>
                      </a:custGeom>
                      <a:solidFill>
                        <a:srgbClr val="16382C"/>
                      </a:solidFill>
                      <a:ln w="4577" cap="flat">
                        <a:noFill/>
                        <a:prstDash val="solid"/>
                        <a:miter/>
                      </a:ln>
                    </p:spPr>
                    <p:txBody>
                      <a:bodyPr rtlCol="0" anchor="ctr"/>
                      <a:lstStyle/>
                      <a:p>
                        <a:endParaRPr lang="th-TH"/>
                      </a:p>
                    </p:txBody>
                  </p:sp>
                  <p:sp>
                    <p:nvSpPr>
                      <p:cNvPr id="6609" name="Freeform: Shape 6608">
                        <a:extLst>
                          <a:ext uri="{FF2B5EF4-FFF2-40B4-BE49-F238E27FC236}">
                            <a16:creationId xmlns:a16="http://schemas.microsoft.com/office/drawing/2014/main" id="{FCF8B258-BE24-41DF-987A-090CA0B7E503}"/>
                          </a:ext>
                        </a:extLst>
                      </p:cNvPr>
                      <p:cNvSpPr/>
                      <p:nvPr/>
                    </p:nvSpPr>
                    <p:spPr>
                      <a:xfrm>
                        <a:off x="8665865" y="-804371"/>
                        <a:ext cx="299751" cy="383684"/>
                      </a:xfrm>
                      <a:custGeom>
                        <a:avLst/>
                        <a:gdLst>
                          <a:gd name="connsiteX0" fmla="*/ 71939 w 299751"/>
                          <a:gd name="connsiteY0" fmla="*/ 163153 h 383684"/>
                          <a:gd name="connsiteX1" fmla="*/ 217189 w 299751"/>
                          <a:gd name="connsiteY1" fmla="*/ 62870 h 383684"/>
                          <a:gd name="connsiteX2" fmla="*/ 251441 w 299751"/>
                          <a:gd name="connsiteY2" fmla="*/ 20742 h 383684"/>
                          <a:gd name="connsiteX3" fmla="*/ 299751 w 299751"/>
                          <a:gd name="connsiteY3" fmla="*/ 319 h 383684"/>
                          <a:gd name="connsiteX4" fmla="*/ 165582 w 299751"/>
                          <a:gd name="connsiteY4" fmla="*/ 158757 h 383684"/>
                          <a:gd name="connsiteX5" fmla="*/ 117639 w 299751"/>
                          <a:gd name="connsiteY5" fmla="*/ 236328 h 383684"/>
                          <a:gd name="connsiteX6" fmla="*/ 88698 w 299751"/>
                          <a:gd name="connsiteY6" fmla="*/ 295536 h 383684"/>
                          <a:gd name="connsiteX7" fmla="*/ 97399 w 299751"/>
                          <a:gd name="connsiteY7" fmla="*/ 358911 h 383684"/>
                          <a:gd name="connsiteX8" fmla="*/ 107610 w 299751"/>
                          <a:gd name="connsiteY8" fmla="*/ 383685 h 383684"/>
                          <a:gd name="connsiteX9" fmla="*/ 60628 w 299751"/>
                          <a:gd name="connsiteY9" fmla="*/ 319989 h 383684"/>
                          <a:gd name="connsiteX10" fmla="*/ 4625 w 299751"/>
                          <a:gd name="connsiteY10" fmla="*/ 291644 h 383684"/>
                          <a:gd name="connsiteX11" fmla="*/ 71939 w 299751"/>
                          <a:gd name="connsiteY11" fmla="*/ 163153 h 38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751" h="383684">
                            <a:moveTo>
                              <a:pt x="71939" y="163153"/>
                            </a:moveTo>
                            <a:cubicBezTo>
                              <a:pt x="118142" y="126337"/>
                              <a:pt x="178358" y="107379"/>
                              <a:pt x="217189" y="62870"/>
                            </a:cubicBezTo>
                            <a:cubicBezTo>
                              <a:pt x="229095" y="49224"/>
                              <a:pt x="238619" y="33518"/>
                              <a:pt x="251441" y="20742"/>
                            </a:cubicBezTo>
                            <a:cubicBezTo>
                              <a:pt x="264263" y="7966"/>
                              <a:pt x="281801" y="-1925"/>
                              <a:pt x="299751" y="319"/>
                            </a:cubicBezTo>
                            <a:cubicBezTo>
                              <a:pt x="240955" y="37959"/>
                              <a:pt x="202307" y="99366"/>
                              <a:pt x="165582" y="158757"/>
                            </a:cubicBezTo>
                            <a:cubicBezTo>
                              <a:pt x="149601" y="184629"/>
                              <a:pt x="133620" y="210456"/>
                              <a:pt x="117639" y="236328"/>
                            </a:cubicBezTo>
                            <a:cubicBezTo>
                              <a:pt x="106054" y="255102"/>
                              <a:pt x="94285" y="274197"/>
                              <a:pt x="88698" y="295536"/>
                            </a:cubicBezTo>
                            <a:cubicBezTo>
                              <a:pt x="83066" y="316875"/>
                              <a:pt x="84394" y="341098"/>
                              <a:pt x="97399" y="358911"/>
                            </a:cubicBezTo>
                            <a:cubicBezTo>
                              <a:pt x="102940" y="366467"/>
                              <a:pt x="110862" y="374893"/>
                              <a:pt x="107610" y="383685"/>
                            </a:cubicBezTo>
                            <a:cubicBezTo>
                              <a:pt x="108297" y="381853"/>
                              <a:pt x="66307" y="323286"/>
                              <a:pt x="60628" y="319989"/>
                            </a:cubicBezTo>
                            <a:cubicBezTo>
                              <a:pt x="40846" y="308541"/>
                              <a:pt x="16852" y="316738"/>
                              <a:pt x="4625" y="291644"/>
                            </a:cubicBezTo>
                            <a:cubicBezTo>
                              <a:pt x="-16805" y="247638"/>
                              <a:pt x="41487" y="187423"/>
                              <a:pt x="71939" y="163153"/>
                            </a:cubicBezTo>
                            <a:close/>
                          </a:path>
                        </a:pathLst>
                      </a:custGeom>
                      <a:solidFill>
                        <a:srgbClr val="21573D"/>
                      </a:solidFill>
                      <a:ln w="4577" cap="flat">
                        <a:noFill/>
                        <a:prstDash val="solid"/>
                        <a:miter/>
                      </a:ln>
                    </p:spPr>
                    <p:txBody>
                      <a:bodyPr rtlCol="0" anchor="ctr"/>
                      <a:lstStyle/>
                      <a:p>
                        <a:endParaRPr lang="th-TH"/>
                      </a:p>
                    </p:txBody>
                  </p:sp>
                  <p:sp>
                    <p:nvSpPr>
                      <p:cNvPr id="6610" name="Freeform: Shape 6609">
                        <a:extLst>
                          <a:ext uri="{FF2B5EF4-FFF2-40B4-BE49-F238E27FC236}">
                            <a16:creationId xmlns:a16="http://schemas.microsoft.com/office/drawing/2014/main" id="{B25BD755-7D58-4073-A8BC-123E72622581}"/>
                          </a:ext>
                        </a:extLst>
                      </p:cNvPr>
                      <p:cNvSpPr/>
                      <p:nvPr/>
                    </p:nvSpPr>
                    <p:spPr>
                      <a:xfrm>
                        <a:off x="8671585" y="-799794"/>
                        <a:ext cx="280430" cy="374161"/>
                      </a:xfrm>
                      <a:custGeom>
                        <a:avLst/>
                        <a:gdLst>
                          <a:gd name="connsiteX0" fmla="*/ 29585 w 280430"/>
                          <a:gd name="connsiteY0" fmla="*/ 295584 h 374161"/>
                          <a:gd name="connsiteX1" fmla="*/ 50 w 280430"/>
                          <a:gd name="connsiteY1" fmla="*/ 263392 h 374161"/>
                          <a:gd name="connsiteX2" fmla="*/ 36225 w 280430"/>
                          <a:gd name="connsiteY2" fmla="*/ 289173 h 374161"/>
                          <a:gd name="connsiteX3" fmla="*/ 68050 w 280430"/>
                          <a:gd name="connsiteY3" fmla="*/ 265590 h 374161"/>
                          <a:gd name="connsiteX4" fmla="*/ 27616 w 280430"/>
                          <a:gd name="connsiteY4" fmla="*/ 240405 h 374161"/>
                          <a:gd name="connsiteX5" fmla="*/ 18092 w 280430"/>
                          <a:gd name="connsiteY5" fmla="*/ 219890 h 374161"/>
                          <a:gd name="connsiteX6" fmla="*/ 29448 w 280430"/>
                          <a:gd name="connsiteY6" fmla="*/ 202535 h 374161"/>
                          <a:gd name="connsiteX7" fmla="*/ 48131 w 280430"/>
                          <a:gd name="connsiteY7" fmla="*/ 246083 h 374161"/>
                          <a:gd name="connsiteX8" fmla="*/ 69378 w 280430"/>
                          <a:gd name="connsiteY8" fmla="*/ 248968 h 374161"/>
                          <a:gd name="connsiteX9" fmla="*/ 74461 w 280430"/>
                          <a:gd name="connsiteY9" fmla="*/ 205649 h 374161"/>
                          <a:gd name="connsiteX10" fmla="*/ 72813 w 280430"/>
                          <a:gd name="connsiteY10" fmla="*/ 160362 h 374161"/>
                          <a:gd name="connsiteX11" fmla="*/ 78491 w 280430"/>
                          <a:gd name="connsiteY11" fmla="*/ 202535 h 374161"/>
                          <a:gd name="connsiteX12" fmla="*/ 103905 w 280430"/>
                          <a:gd name="connsiteY12" fmla="*/ 192232 h 374161"/>
                          <a:gd name="connsiteX13" fmla="*/ 109903 w 280430"/>
                          <a:gd name="connsiteY13" fmla="*/ 162514 h 374161"/>
                          <a:gd name="connsiteX14" fmla="*/ 121626 w 280430"/>
                          <a:gd name="connsiteY14" fmla="*/ 135222 h 374161"/>
                          <a:gd name="connsiteX15" fmla="*/ 125930 w 280430"/>
                          <a:gd name="connsiteY15" fmla="*/ 162697 h 374161"/>
                          <a:gd name="connsiteX16" fmla="*/ 151253 w 280430"/>
                          <a:gd name="connsiteY16" fmla="*/ 144701 h 374161"/>
                          <a:gd name="connsiteX17" fmla="*/ 280431 w 280430"/>
                          <a:gd name="connsiteY17" fmla="*/ 0 h 374161"/>
                          <a:gd name="connsiteX18" fmla="*/ 231571 w 280430"/>
                          <a:gd name="connsiteY18" fmla="*/ 46570 h 374161"/>
                          <a:gd name="connsiteX19" fmla="*/ 109858 w 280430"/>
                          <a:gd name="connsiteY19" fmla="*/ 219158 h 374161"/>
                          <a:gd name="connsiteX20" fmla="*/ 78903 w 280430"/>
                          <a:gd name="connsiteY20" fmla="*/ 314999 h 374161"/>
                          <a:gd name="connsiteX21" fmla="*/ 101707 w 280430"/>
                          <a:gd name="connsiteY21" fmla="*/ 374162 h 374161"/>
                          <a:gd name="connsiteX22" fmla="*/ 70614 w 280430"/>
                          <a:gd name="connsiteY22" fmla="*/ 319807 h 374161"/>
                          <a:gd name="connsiteX23" fmla="*/ 29585 w 280430"/>
                          <a:gd name="connsiteY23" fmla="*/ 295584 h 37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0430" h="374161">
                            <a:moveTo>
                              <a:pt x="29585" y="295584"/>
                            </a:moveTo>
                            <a:cubicBezTo>
                              <a:pt x="14795" y="290363"/>
                              <a:pt x="-1003" y="279007"/>
                              <a:pt x="50" y="263392"/>
                            </a:cubicBezTo>
                            <a:cubicBezTo>
                              <a:pt x="9529" y="275206"/>
                              <a:pt x="21297" y="286700"/>
                              <a:pt x="36225" y="289173"/>
                            </a:cubicBezTo>
                            <a:cubicBezTo>
                              <a:pt x="51199" y="291645"/>
                              <a:pt x="68875" y="280701"/>
                              <a:pt x="68050" y="265590"/>
                            </a:cubicBezTo>
                            <a:cubicBezTo>
                              <a:pt x="51703" y="270307"/>
                              <a:pt x="37278" y="254417"/>
                              <a:pt x="27616" y="240405"/>
                            </a:cubicBezTo>
                            <a:cubicBezTo>
                              <a:pt x="23266" y="234131"/>
                              <a:pt x="18824" y="227492"/>
                              <a:pt x="18092" y="219890"/>
                            </a:cubicBezTo>
                            <a:cubicBezTo>
                              <a:pt x="17359" y="212289"/>
                              <a:pt x="21893" y="203634"/>
                              <a:pt x="29448" y="202535"/>
                            </a:cubicBezTo>
                            <a:cubicBezTo>
                              <a:pt x="25876" y="219020"/>
                              <a:pt x="33752" y="237337"/>
                              <a:pt x="48131" y="246083"/>
                            </a:cubicBezTo>
                            <a:cubicBezTo>
                              <a:pt x="54496" y="249930"/>
                              <a:pt x="62555" y="251990"/>
                              <a:pt x="69378" y="248968"/>
                            </a:cubicBezTo>
                            <a:cubicBezTo>
                              <a:pt x="84260" y="242420"/>
                              <a:pt x="81192" y="220486"/>
                              <a:pt x="74461" y="205649"/>
                            </a:cubicBezTo>
                            <a:cubicBezTo>
                              <a:pt x="67775" y="190859"/>
                              <a:pt x="60724" y="171214"/>
                              <a:pt x="72813" y="160362"/>
                            </a:cubicBezTo>
                            <a:cubicBezTo>
                              <a:pt x="77208" y="173916"/>
                              <a:pt x="79132" y="188294"/>
                              <a:pt x="78491" y="202535"/>
                            </a:cubicBezTo>
                            <a:cubicBezTo>
                              <a:pt x="87374" y="207527"/>
                              <a:pt x="99051" y="201207"/>
                              <a:pt x="103905" y="192232"/>
                            </a:cubicBezTo>
                            <a:cubicBezTo>
                              <a:pt x="108759" y="183257"/>
                              <a:pt x="108850" y="172634"/>
                              <a:pt x="109903" y="162514"/>
                            </a:cubicBezTo>
                            <a:cubicBezTo>
                              <a:pt x="110957" y="152394"/>
                              <a:pt x="113613" y="141495"/>
                              <a:pt x="121626" y="135222"/>
                            </a:cubicBezTo>
                            <a:cubicBezTo>
                              <a:pt x="110453" y="140534"/>
                              <a:pt x="113658" y="161048"/>
                              <a:pt x="125930" y="162697"/>
                            </a:cubicBezTo>
                            <a:cubicBezTo>
                              <a:pt x="136783" y="164162"/>
                              <a:pt x="145117" y="153768"/>
                              <a:pt x="151253" y="144701"/>
                            </a:cubicBezTo>
                            <a:cubicBezTo>
                              <a:pt x="187566" y="90988"/>
                              <a:pt x="231113" y="42174"/>
                              <a:pt x="280431" y="0"/>
                            </a:cubicBezTo>
                            <a:cubicBezTo>
                              <a:pt x="261015" y="11631"/>
                              <a:pt x="245904" y="29078"/>
                              <a:pt x="231571" y="46570"/>
                            </a:cubicBezTo>
                            <a:cubicBezTo>
                              <a:pt x="186879" y="101062"/>
                              <a:pt x="146170" y="158759"/>
                              <a:pt x="109858" y="219158"/>
                            </a:cubicBezTo>
                            <a:cubicBezTo>
                              <a:pt x="92228" y="248464"/>
                              <a:pt x="75056" y="281022"/>
                              <a:pt x="78903" y="314999"/>
                            </a:cubicBezTo>
                            <a:cubicBezTo>
                              <a:pt x="81284" y="336155"/>
                              <a:pt x="91587" y="355479"/>
                              <a:pt x="101707" y="374162"/>
                            </a:cubicBezTo>
                            <a:cubicBezTo>
                              <a:pt x="92091" y="356349"/>
                              <a:pt x="82337" y="336246"/>
                              <a:pt x="70614" y="319807"/>
                            </a:cubicBezTo>
                            <a:cubicBezTo>
                              <a:pt x="60037" y="304925"/>
                              <a:pt x="47032" y="301765"/>
                              <a:pt x="29585" y="295584"/>
                            </a:cubicBezTo>
                            <a:close/>
                          </a:path>
                        </a:pathLst>
                      </a:custGeom>
                      <a:solidFill>
                        <a:srgbClr val="16382C"/>
                      </a:solidFill>
                      <a:ln w="4577" cap="flat">
                        <a:noFill/>
                        <a:prstDash val="solid"/>
                        <a:miter/>
                      </a:ln>
                    </p:spPr>
                    <p:txBody>
                      <a:bodyPr rtlCol="0" anchor="ctr"/>
                      <a:lstStyle/>
                      <a:p>
                        <a:endParaRPr lang="th-TH"/>
                      </a:p>
                    </p:txBody>
                  </p:sp>
                </p:grpSp>
                <p:sp>
                  <p:nvSpPr>
                    <p:cNvPr id="6574" name="Freeform: Shape 6573">
                      <a:extLst>
                        <a:ext uri="{FF2B5EF4-FFF2-40B4-BE49-F238E27FC236}">
                          <a16:creationId xmlns:a16="http://schemas.microsoft.com/office/drawing/2014/main" id="{D2B00EB6-26BA-4969-9622-811B8AD87A27}"/>
                        </a:ext>
                      </a:extLst>
                    </p:cNvPr>
                    <p:cNvSpPr/>
                    <p:nvPr/>
                  </p:nvSpPr>
                  <p:spPr>
                    <a:xfrm>
                      <a:off x="8727546" y="-477330"/>
                      <a:ext cx="73861" cy="112646"/>
                    </a:xfrm>
                    <a:custGeom>
                      <a:avLst/>
                      <a:gdLst>
                        <a:gd name="connsiteX0" fmla="*/ 31916 w 73861"/>
                        <a:gd name="connsiteY0" fmla="*/ 48310 h 112646"/>
                        <a:gd name="connsiteX1" fmla="*/ 20377 w 73861"/>
                        <a:gd name="connsiteY1" fmla="*/ 29169 h 112646"/>
                        <a:gd name="connsiteX2" fmla="*/ 0 w 73861"/>
                        <a:gd name="connsiteY2" fmla="*/ 0 h 112646"/>
                        <a:gd name="connsiteX3" fmla="*/ 23582 w 73861"/>
                        <a:gd name="connsiteY3" fmla="*/ 29581 h 112646"/>
                        <a:gd name="connsiteX4" fmla="*/ 37595 w 73861"/>
                        <a:gd name="connsiteY4" fmla="*/ 49180 h 112646"/>
                        <a:gd name="connsiteX5" fmla="*/ 47073 w 73861"/>
                        <a:gd name="connsiteY5" fmla="*/ 54446 h 112646"/>
                        <a:gd name="connsiteX6" fmla="*/ 57239 w 73861"/>
                        <a:gd name="connsiteY6" fmla="*/ 77296 h 112646"/>
                        <a:gd name="connsiteX7" fmla="*/ 73862 w 73861"/>
                        <a:gd name="connsiteY7" fmla="*/ 112647 h 112646"/>
                        <a:gd name="connsiteX8" fmla="*/ 31916 w 73861"/>
                        <a:gd name="connsiteY8" fmla="*/ 48310 h 112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861" h="112646">
                          <a:moveTo>
                            <a:pt x="31916" y="48310"/>
                          </a:moveTo>
                          <a:cubicBezTo>
                            <a:pt x="28070" y="41945"/>
                            <a:pt x="24224" y="35580"/>
                            <a:pt x="20377" y="29169"/>
                          </a:cubicBezTo>
                          <a:cubicBezTo>
                            <a:pt x="14241" y="19003"/>
                            <a:pt x="8059" y="8746"/>
                            <a:pt x="0" y="0"/>
                          </a:cubicBezTo>
                          <a:cubicBezTo>
                            <a:pt x="9570" y="8334"/>
                            <a:pt x="17584" y="18408"/>
                            <a:pt x="23582" y="29581"/>
                          </a:cubicBezTo>
                          <a:cubicBezTo>
                            <a:pt x="27429" y="36770"/>
                            <a:pt x="30772" y="44784"/>
                            <a:pt x="37595" y="49180"/>
                          </a:cubicBezTo>
                          <a:cubicBezTo>
                            <a:pt x="40617" y="51149"/>
                            <a:pt x="44189" y="52248"/>
                            <a:pt x="47073" y="54446"/>
                          </a:cubicBezTo>
                          <a:cubicBezTo>
                            <a:pt x="53851" y="59575"/>
                            <a:pt x="55270" y="69008"/>
                            <a:pt x="57239" y="77296"/>
                          </a:cubicBezTo>
                          <a:cubicBezTo>
                            <a:pt x="60307" y="90072"/>
                            <a:pt x="65985" y="102161"/>
                            <a:pt x="73862" y="112647"/>
                          </a:cubicBezTo>
                          <a:cubicBezTo>
                            <a:pt x="58659" y="92361"/>
                            <a:pt x="45013" y="69969"/>
                            <a:pt x="31916" y="48310"/>
                          </a:cubicBezTo>
                          <a:close/>
                        </a:path>
                      </a:pathLst>
                    </a:custGeom>
                    <a:solidFill>
                      <a:srgbClr val="16382C"/>
                    </a:solidFill>
                    <a:ln w="4577" cap="flat">
                      <a:noFill/>
                      <a:prstDash val="solid"/>
                      <a:miter/>
                    </a:ln>
                  </p:spPr>
                  <p:txBody>
                    <a:bodyPr rtlCol="0" anchor="ctr"/>
                    <a:lstStyle/>
                    <a:p>
                      <a:endParaRPr lang="th-TH"/>
                    </a:p>
                  </p:txBody>
                </p:sp>
                <p:sp>
                  <p:nvSpPr>
                    <p:cNvPr id="6575" name="Freeform: Shape 6574">
                      <a:extLst>
                        <a:ext uri="{FF2B5EF4-FFF2-40B4-BE49-F238E27FC236}">
                          <a16:creationId xmlns:a16="http://schemas.microsoft.com/office/drawing/2014/main" id="{2B656F2A-470A-47F5-AFED-E212925F2FFE}"/>
                        </a:ext>
                      </a:extLst>
                    </p:cNvPr>
                    <p:cNvSpPr/>
                    <p:nvPr/>
                  </p:nvSpPr>
                  <p:spPr>
                    <a:xfrm>
                      <a:off x="8929669" y="-97628"/>
                      <a:ext cx="29689" cy="36541"/>
                    </a:xfrm>
                    <a:custGeom>
                      <a:avLst/>
                      <a:gdLst>
                        <a:gd name="connsiteX0" fmla="*/ 0 w 29689"/>
                        <a:gd name="connsiteY0" fmla="*/ 0 h 36541"/>
                        <a:gd name="connsiteX1" fmla="*/ 13600 w 29689"/>
                        <a:gd name="connsiteY1" fmla="*/ 9296 h 36541"/>
                        <a:gd name="connsiteX2" fmla="*/ 26330 w 29689"/>
                        <a:gd name="connsiteY2" fmla="*/ 20469 h 36541"/>
                        <a:gd name="connsiteX3" fmla="*/ 28254 w 29689"/>
                        <a:gd name="connsiteY3" fmla="*/ 36542 h 36541"/>
                        <a:gd name="connsiteX4" fmla="*/ 5174 w 29689"/>
                        <a:gd name="connsiteY4" fmla="*/ 17309 h 36541"/>
                        <a:gd name="connsiteX5" fmla="*/ 14928 w 29689"/>
                        <a:gd name="connsiteY5" fmla="*/ 21843 h 36541"/>
                        <a:gd name="connsiteX6" fmla="*/ 641 w 29689"/>
                        <a:gd name="connsiteY6" fmla="*/ 3846 h 3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89" h="36541">
                          <a:moveTo>
                            <a:pt x="0" y="0"/>
                          </a:moveTo>
                          <a:cubicBezTo>
                            <a:pt x="4534" y="3068"/>
                            <a:pt x="9067" y="6182"/>
                            <a:pt x="13600" y="9296"/>
                          </a:cubicBezTo>
                          <a:cubicBezTo>
                            <a:pt x="18271" y="12501"/>
                            <a:pt x="23079" y="15798"/>
                            <a:pt x="26330" y="20469"/>
                          </a:cubicBezTo>
                          <a:cubicBezTo>
                            <a:pt x="29581" y="25140"/>
                            <a:pt x="30955" y="31550"/>
                            <a:pt x="28254" y="36542"/>
                          </a:cubicBezTo>
                          <a:cubicBezTo>
                            <a:pt x="20561" y="30131"/>
                            <a:pt x="12867" y="23720"/>
                            <a:pt x="5174" y="17309"/>
                          </a:cubicBezTo>
                          <a:cubicBezTo>
                            <a:pt x="8059" y="19461"/>
                            <a:pt x="11402" y="21018"/>
                            <a:pt x="14928" y="21843"/>
                          </a:cubicBezTo>
                          <a:cubicBezTo>
                            <a:pt x="14104" y="13783"/>
                            <a:pt x="8288" y="6457"/>
                            <a:pt x="641" y="3846"/>
                          </a:cubicBezTo>
                        </a:path>
                      </a:pathLst>
                    </a:custGeom>
                    <a:solidFill>
                      <a:srgbClr val="41514C"/>
                    </a:solidFill>
                    <a:ln w="4577" cap="flat">
                      <a:noFill/>
                      <a:prstDash val="solid"/>
                      <a:miter/>
                    </a:ln>
                  </p:spPr>
                  <p:txBody>
                    <a:bodyPr rtlCol="0" anchor="ctr"/>
                    <a:lstStyle/>
                    <a:p>
                      <a:endParaRPr lang="th-TH"/>
                    </a:p>
                  </p:txBody>
                </p:sp>
                <p:grpSp>
                  <p:nvGrpSpPr>
                    <p:cNvPr id="6576" name="Graphic 4">
                      <a:extLst>
                        <a:ext uri="{FF2B5EF4-FFF2-40B4-BE49-F238E27FC236}">
                          <a16:creationId xmlns:a16="http://schemas.microsoft.com/office/drawing/2014/main" id="{1BDF0410-65AE-4FE7-919E-9657FB823CA7}"/>
                        </a:ext>
                      </a:extLst>
                    </p:cNvPr>
                    <p:cNvGrpSpPr/>
                    <p:nvPr/>
                  </p:nvGrpSpPr>
                  <p:grpSpPr>
                    <a:xfrm>
                      <a:off x="8412920" y="-147484"/>
                      <a:ext cx="544178" cy="380927"/>
                      <a:chOff x="8412920" y="-147484"/>
                      <a:chExt cx="544178" cy="380927"/>
                    </a:xfrm>
                  </p:grpSpPr>
                  <p:grpSp>
                    <p:nvGrpSpPr>
                      <p:cNvPr id="6577" name="Graphic 4">
                        <a:extLst>
                          <a:ext uri="{FF2B5EF4-FFF2-40B4-BE49-F238E27FC236}">
                            <a16:creationId xmlns:a16="http://schemas.microsoft.com/office/drawing/2014/main" id="{D478D688-BE77-41FD-BD28-60EE635392DC}"/>
                          </a:ext>
                        </a:extLst>
                      </p:cNvPr>
                      <p:cNvGrpSpPr/>
                      <p:nvPr/>
                    </p:nvGrpSpPr>
                    <p:grpSpPr>
                      <a:xfrm>
                        <a:off x="8412920" y="-147484"/>
                        <a:ext cx="544178" cy="380927"/>
                        <a:chOff x="8412920" y="-147484"/>
                        <a:chExt cx="544178" cy="380927"/>
                      </a:xfrm>
                    </p:grpSpPr>
                    <p:grpSp>
                      <p:nvGrpSpPr>
                        <p:cNvPr id="6584" name="Graphic 4">
                          <a:extLst>
                            <a:ext uri="{FF2B5EF4-FFF2-40B4-BE49-F238E27FC236}">
                              <a16:creationId xmlns:a16="http://schemas.microsoft.com/office/drawing/2014/main" id="{EE76ACAB-A01E-4B8E-BDBB-E5F01041B6F4}"/>
                            </a:ext>
                          </a:extLst>
                        </p:cNvPr>
                        <p:cNvGrpSpPr/>
                        <p:nvPr/>
                      </p:nvGrpSpPr>
                      <p:grpSpPr>
                        <a:xfrm>
                          <a:off x="8412920" y="-147484"/>
                          <a:ext cx="544178" cy="380927"/>
                          <a:chOff x="8412920" y="-147484"/>
                          <a:chExt cx="544178" cy="380927"/>
                        </a:xfrm>
                      </p:grpSpPr>
                      <p:sp>
                        <p:nvSpPr>
                          <p:cNvPr id="6586" name="Freeform: Shape 6585">
                            <a:extLst>
                              <a:ext uri="{FF2B5EF4-FFF2-40B4-BE49-F238E27FC236}">
                                <a16:creationId xmlns:a16="http://schemas.microsoft.com/office/drawing/2014/main" id="{2E5782DD-CFEB-4F01-8A3F-993006C4ABDB}"/>
                              </a:ext>
                            </a:extLst>
                          </p:cNvPr>
                          <p:cNvSpPr/>
                          <p:nvPr/>
                        </p:nvSpPr>
                        <p:spPr>
                          <a:xfrm>
                            <a:off x="8874075" y="-111411"/>
                            <a:ext cx="82886" cy="47073"/>
                          </a:xfrm>
                          <a:custGeom>
                            <a:avLst/>
                            <a:gdLst>
                              <a:gd name="connsiteX0" fmla="*/ 76063 w 82886"/>
                              <a:gd name="connsiteY0" fmla="*/ 47074 h 47073"/>
                              <a:gd name="connsiteX1" fmla="*/ 82886 w 82886"/>
                              <a:gd name="connsiteY1" fmla="*/ 38511 h 47073"/>
                              <a:gd name="connsiteX2" fmla="*/ 56923 w 82886"/>
                              <a:gd name="connsiteY2" fmla="*/ 22804 h 47073"/>
                              <a:gd name="connsiteX3" fmla="*/ 50603 w 82886"/>
                              <a:gd name="connsiteY3" fmla="*/ 16622 h 47073"/>
                              <a:gd name="connsiteX4" fmla="*/ 42636 w 82886"/>
                              <a:gd name="connsiteY4" fmla="*/ 13096 h 47073"/>
                              <a:gd name="connsiteX5" fmla="*/ 462 w 82886"/>
                              <a:gd name="connsiteY5" fmla="*/ 0 h 47073"/>
                              <a:gd name="connsiteX6" fmla="*/ 33157 w 82886"/>
                              <a:gd name="connsiteY6" fmla="*/ 15432 h 47073"/>
                              <a:gd name="connsiteX7" fmla="*/ 76063 w 82886"/>
                              <a:gd name="connsiteY7" fmla="*/ 47074 h 4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86" h="47073">
                                <a:moveTo>
                                  <a:pt x="76063" y="47074"/>
                                </a:moveTo>
                                <a:cubicBezTo>
                                  <a:pt x="77803" y="43822"/>
                                  <a:pt x="80093" y="40892"/>
                                  <a:pt x="82886" y="38511"/>
                                </a:cubicBezTo>
                                <a:cubicBezTo>
                                  <a:pt x="73041" y="35763"/>
                                  <a:pt x="63928" y="30268"/>
                                  <a:pt x="56923" y="22804"/>
                                </a:cubicBezTo>
                                <a:cubicBezTo>
                                  <a:pt x="54908" y="20652"/>
                                  <a:pt x="53030" y="18317"/>
                                  <a:pt x="50603" y="16622"/>
                                </a:cubicBezTo>
                                <a:cubicBezTo>
                                  <a:pt x="48222" y="14974"/>
                                  <a:pt x="45383" y="14012"/>
                                  <a:pt x="42636" y="13096"/>
                                </a:cubicBezTo>
                                <a:cubicBezTo>
                                  <a:pt x="29402" y="8655"/>
                                  <a:pt x="14062" y="1099"/>
                                  <a:pt x="462" y="0"/>
                                </a:cubicBezTo>
                                <a:cubicBezTo>
                                  <a:pt x="-3797" y="17492"/>
                                  <a:pt x="22533" y="12409"/>
                                  <a:pt x="33157" y="15432"/>
                                </a:cubicBezTo>
                                <a:cubicBezTo>
                                  <a:pt x="39201" y="17126"/>
                                  <a:pt x="81329" y="37274"/>
                                  <a:pt x="76063" y="47074"/>
                                </a:cubicBezTo>
                                <a:close/>
                              </a:path>
                            </a:pathLst>
                          </a:custGeom>
                          <a:solidFill>
                            <a:srgbClr val="25483B"/>
                          </a:solidFill>
                          <a:ln w="4577" cap="flat">
                            <a:noFill/>
                            <a:prstDash val="solid"/>
                            <a:miter/>
                          </a:ln>
                        </p:spPr>
                        <p:txBody>
                          <a:bodyPr rtlCol="0" anchor="ctr"/>
                          <a:lstStyle/>
                          <a:p>
                            <a:endParaRPr lang="th-TH"/>
                          </a:p>
                        </p:txBody>
                      </p:sp>
                      <p:sp>
                        <p:nvSpPr>
                          <p:cNvPr id="6587" name="Freeform: Shape 6586">
                            <a:extLst>
                              <a:ext uri="{FF2B5EF4-FFF2-40B4-BE49-F238E27FC236}">
                                <a16:creationId xmlns:a16="http://schemas.microsoft.com/office/drawing/2014/main" id="{FFF09343-5B6C-4159-B438-2C42A4951662}"/>
                              </a:ext>
                            </a:extLst>
                          </p:cNvPr>
                          <p:cNvSpPr/>
                          <p:nvPr/>
                        </p:nvSpPr>
                        <p:spPr>
                          <a:xfrm>
                            <a:off x="8879574" y="-114203"/>
                            <a:ext cx="77525" cy="45068"/>
                          </a:xfrm>
                          <a:custGeom>
                            <a:avLst/>
                            <a:gdLst>
                              <a:gd name="connsiteX0" fmla="*/ 77525 w 77525"/>
                              <a:gd name="connsiteY0" fmla="*/ 41806 h 45068"/>
                              <a:gd name="connsiteX1" fmla="*/ 70839 w 77525"/>
                              <a:gd name="connsiteY1" fmla="*/ 44782 h 45068"/>
                              <a:gd name="connsiteX2" fmla="*/ 64429 w 77525"/>
                              <a:gd name="connsiteY2" fmla="*/ 39745 h 45068"/>
                              <a:gd name="connsiteX3" fmla="*/ 0 w 77525"/>
                              <a:gd name="connsiteY3" fmla="*/ 4623 h 45068"/>
                              <a:gd name="connsiteX4" fmla="*/ 77525 w 77525"/>
                              <a:gd name="connsiteY4" fmla="*/ 41806 h 45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25" h="45068">
                                <a:moveTo>
                                  <a:pt x="77525" y="41806"/>
                                </a:moveTo>
                                <a:cubicBezTo>
                                  <a:pt x="76976" y="44508"/>
                                  <a:pt x="73495" y="45652"/>
                                  <a:pt x="70839" y="44782"/>
                                </a:cubicBezTo>
                                <a:cubicBezTo>
                                  <a:pt x="68229" y="43912"/>
                                  <a:pt x="66306" y="41760"/>
                                  <a:pt x="64429" y="39745"/>
                                </a:cubicBezTo>
                                <a:cubicBezTo>
                                  <a:pt x="46661" y="20467"/>
                                  <a:pt x="24453" y="11538"/>
                                  <a:pt x="0" y="4623"/>
                                </a:cubicBezTo>
                                <a:cubicBezTo>
                                  <a:pt x="5037" y="-14792"/>
                                  <a:pt x="68275" y="32648"/>
                                  <a:pt x="77525" y="41806"/>
                                </a:cubicBezTo>
                                <a:close/>
                              </a:path>
                            </a:pathLst>
                          </a:custGeom>
                          <a:solidFill>
                            <a:srgbClr val="6D7875"/>
                          </a:solidFill>
                          <a:ln w="4577" cap="flat">
                            <a:noFill/>
                            <a:prstDash val="solid"/>
                            <a:miter/>
                          </a:ln>
                        </p:spPr>
                        <p:txBody>
                          <a:bodyPr rtlCol="0" anchor="ctr"/>
                          <a:lstStyle/>
                          <a:p>
                            <a:endParaRPr lang="th-TH"/>
                          </a:p>
                        </p:txBody>
                      </p:sp>
                      <p:sp>
                        <p:nvSpPr>
                          <p:cNvPr id="6588" name="Freeform: Shape 6587">
                            <a:extLst>
                              <a:ext uri="{FF2B5EF4-FFF2-40B4-BE49-F238E27FC236}">
                                <a16:creationId xmlns:a16="http://schemas.microsoft.com/office/drawing/2014/main" id="{E8D5DB6E-380D-427E-8508-970111F8857D}"/>
                              </a:ext>
                            </a:extLst>
                          </p:cNvPr>
                          <p:cNvSpPr/>
                          <p:nvPr/>
                        </p:nvSpPr>
                        <p:spPr>
                          <a:xfrm>
                            <a:off x="8858798" y="-115076"/>
                            <a:ext cx="91065" cy="47578"/>
                          </a:xfrm>
                          <a:custGeom>
                            <a:avLst/>
                            <a:gdLst>
                              <a:gd name="connsiteX0" fmla="*/ 38359 w 91065"/>
                              <a:gd name="connsiteY0" fmla="*/ 18409 h 47578"/>
                              <a:gd name="connsiteX1" fmla="*/ 47014 w 91065"/>
                              <a:gd name="connsiteY1" fmla="*/ 18913 h 47578"/>
                              <a:gd name="connsiteX2" fmla="*/ 58508 w 91065"/>
                              <a:gd name="connsiteY2" fmla="*/ 24911 h 47578"/>
                              <a:gd name="connsiteX3" fmla="*/ 91065 w 91065"/>
                              <a:gd name="connsiteY3" fmla="*/ 47578 h 47578"/>
                              <a:gd name="connsiteX4" fmla="*/ 39138 w 91065"/>
                              <a:gd name="connsiteY4" fmla="*/ 10579 h 47578"/>
                              <a:gd name="connsiteX5" fmla="*/ 24530 w 91065"/>
                              <a:gd name="connsiteY5" fmla="*/ 4305 h 47578"/>
                              <a:gd name="connsiteX6" fmla="*/ 19860 w 91065"/>
                              <a:gd name="connsiteY6" fmla="*/ 734 h 47578"/>
                              <a:gd name="connsiteX7" fmla="*/ 4062 w 91065"/>
                              <a:gd name="connsiteY7" fmla="*/ 7465 h 47578"/>
                              <a:gd name="connsiteX8" fmla="*/ 38359 w 91065"/>
                              <a:gd name="connsiteY8" fmla="*/ 18409 h 47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065" h="47578">
                                <a:moveTo>
                                  <a:pt x="38359" y="18409"/>
                                </a:moveTo>
                                <a:cubicBezTo>
                                  <a:pt x="41244" y="18317"/>
                                  <a:pt x="44175" y="18226"/>
                                  <a:pt x="47014" y="18913"/>
                                </a:cubicBezTo>
                                <a:cubicBezTo>
                                  <a:pt x="51273" y="19874"/>
                                  <a:pt x="54936" y="22439"/>
                                  <a:pt x="58508" y="24911"/>
                                </a:cubicBezTo>
                                <a:cubicBezTo>
                                  <a:pt x="69360" y="32467"/>
                                  <a:pt x="80213" y="40022"/>
                                  <a:pt x="91065" y="47578"/>
                                </a:cubicBezTo>
                                <a:cubicBezTo>
                                  <a:pt x="78106" y="30315"/>
                                  <a:pt x="59698" y="17218"/>
                                  <a:pt x="39138" y="10579"/>
                                </a:cubicBezTo>
                                <a:cubicBezTo>
                                  <a:pt x="34055" y="8930"/>
                                  <a:pt x="28697" y="7602"/>
                                  <a:pt x="24530" y="4305"/>
                                </a:cubicBezTo>
                                <a:cubicBezTo>
                                  <a:pt x="22974" y="3069"/>
                                  <a:pt x="21645" y="1558"/>
                                  <a:pt x="19860" y="734"/>
                                </a:cubicBezTo>
                                <a:cubicBezTo>
                                  <a:pt x="14319" y="-1877"/>
                                  <a:pt x="8274" y="2977"/>
                                  <a:pt x="4062" y="7465"/>
                                </a:cubicBezTo>
                                <a:cubicBezTo>
                                  <a:pt x="-13248" y="25736"/>
                                  <a:pt x="29842" y="18638"/>
                                  <a:pt x="38359" y="18409"/>
                                </a:cubicBezTo>
                                <a:close/>
                              </a:path>
                            </a:pathLst>
                          </a:custGeom>
                          <a:solidFill>
                            <a:srgbClr val="394844"/>
                          </a:solidFill>
                          <a:ln w="4577" cap="flat">
                            <a:noFill/>
                            <a:prstDash val="solid"/>
                            <a:miter/>
                          </a:ln>
                        </p:spPr>
                        <p:txBody>
                          <a:bodyPr rtlCol="0" anchor="ctr"/>
                          <a:lstStyle/>
                          <a:p>
                            <a:endParaRPr lang="th-TH"/>
                          </a:p>
                        </p:txBody>
                      </p:sp>
                      <p:sp>
                        <p:nvSpPr>
                          <p:cNvPr id="6589" name="Freeform: Shape 6588">
                            <a:extLst>
                              <a:ext uri="{FF2B5EF4-FFF2-40B4-BE49-F238E27FC236}">
                                <a16:creationId xmlns:a16="http://schemas.microsoft.com/office/drawing/2014/main" id="{CA515DE1-E38C-4795-92AA-796A0B79B1CF}"/>
                              </a:ext>
                            </a:extLst>
                          </p:cNvPr>
                          <p:cNvSpPr/>
                          <p:nvPr/>
                        </p:nvSpPr>
                        <p:spPr>
                          <a:xfrm>
                            <a:off x="8412920" y="-147484"/>
                            <a:ext cx="465692" cy="380927"/>
                          </a:xfrm>
                          <a:custGeom>
                            <a:avLst/>
                            <a:gdLst>
                              <a:gd name="connsiteX0" fmla="*/ 465692 w 465692"/>
                              <a:gd name="connsiteY0" fmla="*/ 39369 h 380927"/>
                              <a:gd name="connsiteX1" fmla="*/ 41343 w 465692"/>
                              <a:gd name="connsiteY1" fmla="*/ 380927 h 380927"/>
                              <a:gd name="connsiteX2" fmla="*/ 1871 w 465692"/>
                              <a:gd name="connsiteY2" fmla="*/ 246667 h 380927"/>
                              <a:gd name="connsiteX3" fmla="*/ 215076 w 465692"/>
                              <a:gd name="connsiteY3" fmla="*/ 16794 h 380927"/>
                              <a:gd name="connsiteX4" fmla="*/ 320900 w 465692"/>
                              <a:gd name="connsiteY4" fmla="*/ 3743 h 380927"/>
                              <a:gd name="connsiteX5" fmla="*/ 465692 w 465692"/>
                              <a:gd name="connsiteY5" fmla="*/ 39369 h 3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692" h="380927">
                                <a:moveTo>
                                  <a:pt x="465692" y="39369"/>
                                </a:moveTo>
                                <a:cubicBezTo>
                                  <a:pt x="465692" y="39369"/>
                                  <a:pt x="57096" y="329137"/>
                                  <a:pt x="41343" y="380927"/>
                                </a:cubicBezTo>
                                <a:cubicBezTo>
                                  <a:pt x="41343" y="380927"/>
                                  <a:pt x="-10355" y="368564"/>
                                  <a:pt x="1871" y="246667"/>
                                </a:cubicBezTo>
                                <a:cubicBezTo>
                                  <a:pt x="14097" y="124770"/>
                                  <a:pt x="145061" y="23754"/>
                                  <a:pt x="215076" y="16794"/>
                                </a:cubicBezTo>
                                <a:cubicBezTo>
                                  <a:pt x="285091" y="9834"/>
                                  <a:pt x="305697" y="11024"/>
                                  <a:pt x="320900" y="3743"/>
                                </a:cubicBezTo>
                                <a:cubicBezTo>
                                  <a:pt x="336148" y="-3492"/>
                                  <a:pt x="432035" y="-4270"/>
                                  <a:pt x="465692" y="39369"/>
                                </a:cubicBezTo>
                                <a:close/>
                              </a:path>
                            </a:pathLst>
                          </a:custGeom>
                          <a:solidFill>
                            <a:srgbClr val="46554E"/>
                          </a:solidFill>
                          <a:ln w="4577" cap="flat">
                            <a:noFill/>
                            <a:prstDash val="solid"/>
                            <a:miter/>
                          </a:ln>
                        </p:spPr>
                        <p:txBody>
                          <a:bodyPr rtlCol="0" anchor="ctr"/>
                          <a:lstStyle/>
                          <a:p>
                            <a:endParaRPr lang="th-TH"/>
                          </a:p>
                        </p:txBody>
                      </p:sp>
                      <p:sp>
                        <p:nvSpPr>
                          <p:cNvPr id="6590" name="Freeform: Shape 6589">
                            <a:extLst>
                              <a:ext uri="{FF2B5EF4-FFF2-40B4-BE49-F238E27FC236}">
                                <a16:creationId xmlns:a16="http://schemas.microsoft.com/office/drawing/2014/main" id="{BEFFF2A4-BF40-4363-8C6D-4B9B1D7A9092}"/>
                              </a:ext>
                            </a:extLst>
                          </p:cNvPr>
                          <p:cNvSpPr/>
                          <p:nvPr/>
                        </p:nvSpPr>
                        <p:spPr>
                          <a:xfrm>
                            <a:off x="8593744" y="-143372"/>
                            <a:ext cx="265361" cy="68441"/>
                          </a:xfrm>
                          <a:custGeom>
                            <a:avLst/>
                            <a:gdLst>
                              <a:gd name="connsiteX0" fmla="*/ 160957 w 265361"/>
                              <a:gd name="connsiteY0" fmla="*/ 52109 h 68441"/>
                              <a:gd name="connsiteX1" fmla="*/ 0 w 265361"/>
                              <a:gd name="connsiteY1" fmla="*/ 28160 h 68441"/>
                              <a:gd name="connsiteX2" fmla="*/ 46890 w 265361"/>
                              <a:gd name="connsiteY2" fmla="*/ 19963 h 68441"/>
                              <a:gd name="connsiteX3" fmla="*/ 159949 w 265361"/>
                              <a:gd name="connsiteY3" fmla="*/ 1464 h 68441"/>
                              <a:gd name="connsiteX4" fmla="*/ 265361 w 265361"/>
                              <a:gd name="connsiteY4" fmla="*/ 32281 h 68441"/>
                              <a:gd name="connsiteX5" fmla="*/ 230331 w 265361"/>
                              <a:gd name="connsiteY5" fmla="*/ 24314 h 68441"/>
                              <a:gd name="connsiteX6" fmla="*/ 144380 w 265361"/>
                              <a:gd name="connsiteY6" fmla="*/ 19734 h 68441"/>
                              <a:gd name="connsiteX7" fmla="*/ 227446 w 265361"/>
                              <a:gd name="connsiteY7" fmla="*/ 65114 h 68441"/>
                              <a:gd name="connsiteX8" fmla="*/ 160957 w 265361"/>
                              <a:gd name="connsiteY8" fmla="*/ 52109 h 6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361" h="68441">
                                <a:moveTo>
                                  <a:pt x="160957" y="52109"/>
                                </a:moveTo>
                                <a:cubicBezTo>
                                  <a:pt x="108526" y="36586"/>
                                  <a:pt x="54171" y="20925"/>
                                  <a:pt x="0" y="28160"/>
                                </a:cubicBezTo>
                                <a:cubicBezTo>
                                  <a:pt x="12959" y="18544"/>
                                  <a:pt x="30726" y="20192"/>
                                  <a:pt x="46890" y="19963"/>
                                </a:cubicBezTo>
                                <a:cubicBezTo>
                                  <a:pt x="85126" y="19506"/>
                                  <a:pt x="121988" y="6226"/>
                                  <a:pt x="159949" y="1464"/>
                                </a:cubicBezTo>
                                <a:cubicBezTo>
                                  <a:pt x="197911" y="-3299"/>
                                  <a:pt x="241092" y="2700"/>
                                  <a:pt x="265361" y="32281"/>
                                </a:cubicBezTo>
                                <a:cubicBezTo>
                                  <a:pt x="253685" y="29625"/>
                                  <a:pt x="242008" y="26969"/>
                                  <a:pt x="230331" y="24314"/>
                                </a:cubicBezTo>
                                <a:cubicBezTo>
                                  <a:pt x="202032" y="17857"/>
                                  <a:pt x="172221" y="11446"/>
                                  <a:pt x="144380" y="19734"/>
                                </a:cubicBezTo>
                                <a:cubicBezTo>
                                  <a:pt x="159263" y="15338"/>
                                  <a:pt x="218379" y="54444"/>
                                  <a:pt x="227446" y="65114"/>
                                </a:cubicBezTo>
                                <a:cubicBezTo>
                                  <a:pt x="215037" y="76195"/>
                                  <a:pt x="175381" y="56413"/>
                                  <a:pt x="160957" y="52109"/>
                                </a:cubicBezTo>
                                <a:close/>
                              </a:path>
                            </a:pathLst>
                          </a:custGeom>
                          <a:solidFill>
                            <a:srgbClr val="45524E"/>
                          </a:solidFill>
                          <a:ln w="4577" cap="flat">
                            <a:noFill/>
                            <a:prstDash val="solid"/>
                            <a:miter/>
                          </a:ln>
                        </p:spPr>
                        <p:txBody>
                          <a:bodyPr rtlCol="0" anchor="ctr"/>
                          <a:lstStyle/>
                          <a:p>
                            <a:endParaRPr lang="th-TH"/>
                          </a:p>
                        </p:txBody>
                      </p:sp>
                      <p:sp>
                        <p:nvSpPr>
                          <p:cNvPr id="6591" name="Freeform: Shape 6590">
                            <a:extLst>
                              <a:ext uri="{FF2B5EF4-FFF2-40B4-BE49-F238E27FC236}">
                                <a16:creationId xmlns:a16="http://schemas.microsoft.com/office/drawing/2014/main" id="{4A16634B-0E1D-4430-BE83-06085438E6AD}"/>
                              </a:ext>
                            </a:extLst>
                          </p:cNvPr>
                          <p:cNvSpPr/>
                          <p:nvPr/>
                        </p:nvSpPr>
                        <p:spPr>
                          <a:xfrm>
                            <a:off x="8547907" y="-106786"/>
                            <a:ext cx="203680" cy="89521"/>
                          </a:xfrm>
                          <a:custGeom>
                            <a:avLst/>
                            <a:gdLst>
                              <a:gd name="connsiteX0" fmla="*/ 109121 w 203680"/>
                              <a:gd name="connsiteY0" fmla="*/ 63238 h 89521"/>
                              <a:gd name="connsiteX1" fmla="*/ 0 w 203680"/>
                              <a:gd name="connsiteY1" fmla="*/ 25780 h 89521"/>
                              <a:gd name="connsiteX2" fmla="*/ 52385 w 203680"/>
                              <a:gd name="connsiteY2" fmla="*/ 1511 h 89521"/>
                              <a:gd name="connsiteX3" fmla="*/ 110907 w 203680"/>
                              <a:gd name="connsiteY3" fmla="*/ 2701 h 89521"/>
                              <a:gd name="connsiteX4" fmla="*/ 203680 w 203680"/>
                              <a:gd name="connsiteY4" fmla="*/ 35534 h 89521"/>
                              <a:gd name="connsiteX5" fmla="*/ 165536 w 203680"/>
                              <a:gd name="connsiteY5" fmla="*/ 36083 h 89521"/>
                              <a:gd name="connsiteX6" fmla="*/ 127621 w 203680"/>
                              <a:gd name="connsiteY6" fmla="*/ 26147 h 89521"/>
                              <a:gd name="connsiteX7" fmla="*/ 120523 w 203680"/>
                              <a:gd name="connsiteY7" fmla="*/ 27887 h 89521"/>
                              <a:gd name="connsiteX8" fmla="*/ 118462 w 203680"/>
                              <a:gd name="connsiteY8" fmla="*/ 41029 h 89521"/>
                              <a:gd name="connsiteX9" fmla="*/ 129086 w 203680"/>
                              <a:gd name="connsiteY9" fmla="*/ 50828 h 89521"/>
                              <a:gd name="connsiteX10" fmla="*/ 191134 w 203680"/>
                              <a:gd name="connsiteY10" fmla="*/ 89522 h 89521"/>
                              <a:gd name="connsiteX11" fmla="*/ 109121 w 203680"/>
                              <a:gd name="connsiteY11" fmla="*/ 63238 h 8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680" h="89521">
                                <a:moveTo>
                                  <a:pt x="109121" y="63238"/>
                                </a:moveTo>
                                <a:cubicBezTo>
                                  <a:pt x="72351" y="50874"/>
                                  <a:pt x="38785" y="24544"/>
                                  <a:pt x="0" y="25780"/>
                                </a:cubicBezTo>
                                <a:cubicBezTo>
                                  <a:pt x="13875" y="11997"/>
                                  <a:pt x="33016" y="4350"/>
                                  <a:pt x="52385" y="1511"/>
                                </a:cubicBezTo>
                                <a:cubicBezTo>
                                  <a:pt x="71755" y="-1328"/>
                                  <a:pt x="91491" y="275"/>
                                  <a:pt x="110907" y="2701"/>
                                </a:cubicBezTo>
                                <a:cubicBezTo>
                                  <a:pt x="143922" y="6868"/>
                                  <a:pt x="178129" y="14241"/>
                                  <a:pt x="203680" y="35534"/>
                                </a:cubicBezTo>
                                <a:cubicBezTo>
                                  <a:pt x="192507" y="42448"/>
                                  <a:pt x="177991" y="40250"/>
                                  <a:pt x="165536" y="36083"/>
                                </a:cubicBezTo>
                                <a:cubicBezTo>
                                  <a:pt x="153081" y="31916"/>
                                  <a:pt x="140763" y="25964"/>
                                  <a:pt x="127621" y="26147"/>
                                </a:cubicBezTo>
                                <a:cubicBezTo>
                                  <a:pt x="125148" y="26192"/>
                                  <a:pt x="122584" y="26467"/>
                                  <a:pt x="120523" y="27887"/>
                                </a:cubicBezTo>
                                <a:cubicBezTo>
                                  <a:pt x="116493" y="30634"/>
                                  <a:pt x="116127" y="36725"/>
                                  <a:pt x="118462" y="41029"/>
                                </a:cubicBezTo>
                                <a:cubicBezTo>
                                  <a:pt x="120752" y="45333"/>
                                  <a:pt x="124965" y="48172"/>
                                  <a:pt x="129086" y="50828"/>
                                </a:cubicBezTo>
                                <a:cubicBezTo>
                                  <a:pt x="144014" y="60490"/>
                                  <a:pt x="184356" y="75372"/>
                                  <a:pt x="191134" y="89522"/>
                                </a:cubicBezTo>
                                <a:cubicBezTo>
                                  <a:pt x="165032" y="75876"/>
                                  <a:pt x="136779" y="72488"/>
                                  <a:pt x="109121" y="63238"/>
                                </a:cubicBezTo>
                                <a:close/>
                              </a:path>
                            </a:pathLst>
                          </a:custGeom>
                          <a:solidFill>
                            <a:srgbClr val="45524E"/>
                          </a:solidFill>
                          <a:ln w="4577" cap="flat">
                            <a:noFill/>
                            <a:prstDash val="solid"/>
                            <a:miter/>
                          </a:ln>
                        </p:spPr>
                        <p:txBody>
                          <a:bodyPr rtlCol="0" anchor="ctr"/>
                          <a:lstStyle/>
                          <a:p>
                            <a:endParaRPr lang="th-TH"/>
                          </a:p>
                        </p:txBody>
                      </p:sp>
                      <p:sp>
                        <p:nvSpPr>
                          <p:cNvPr id="6592" name="Freeform: Shape 6591">
                            <a:extLst>
                              <a:ext uri="{FF2B5EF4-FFF2-40B4-BE49-F238E27FC236}">
                                <a16:creationId xmlns:a16="http://schemas.microsoft.com/office/drawing/2014/main" id="{5839CD9A-8776-4E3C-A842-DF2448851DBF}"/>
                              </a:ext>
                            </a:extLst>
                          </p:cNvPr>
                          <p:cNvSpPr/>
                          <p:nvPr/>
                        </p:nvSpPr>
                        <p:spPr>
                          <a:xfrm>
                            <a:off x="8461269" y="-58623"/>
                            <a:ext cx="262247" cy="83257"/>
                          </a:xfrm>
                          <a:custGeom>
                            <a:avLst/>
                            <a:gdLst>
                              <a:gd name="connsiteX0" fmla="*/ 130597 w 262247"/>
                              <a:gd name="connsiteY0" fmla="*/ 13838 h 83257"/>
                              <a:gd name="connsiteX1" fmla="*/ 101703 w 262247"/>
                              <a:gd name="connsiteY1" fmla="*/ 2481 h 83257"/>
                              <a:gd name="connsiteX2" fmla="*/ 0 w 262247"/>
                              <a:gd name="connsiteY2" fmla="*/ 60545 h 83257"/>
                              <a:gd name="connsiteX3" fmla="*/ 123637 w 262247"/>
                              <a:gd name="connsiteY3" fmla="*/ 78312 h 83257"/>
                              <a:gd name="connsiteX4" fmla="*/ 136916 w 262247"/>
                              <a:gd name="connsiteY4" fmla="*/ 83257 h 83257"/>
                              <a:gd name="connsiteX5" fmla="*/ 145113 w 262247"/>
                              <a:gd name="connsiteY5" fmla="*/ 74145 h 83257"/>
                              <a:gd name="connsiteX6" fmla="*/ 141404 w 262247"/>
                              <a:gd name="connsiteY6" fmla="*/ 69841 h 83257"/>
                              <a:gd name="connsiteX7" fmla="*/ 90988 w 262247"/>
                              <a:gd name="connsiteY7" fmla="*/ 33620 h 83257"/>
                              <a:gd name="connsiteX8" fmla="*/ 132475 w 262247"/>
                              <a:gd name="connsiteY8" fmla="*/ 40488 h 83257"/>
                              <a:gd name="connsiteX9" fmla="*/ 169703 w 262247"/>
                              <a:gd name="connsiteY9" fmla="*/ 62193 h 83257"/>
                              <a:gd name="connsiteX10" fmla="*/ 262247 w 262247"/>
                              <a:gd name="connsiteY10" fmla="*/ 53768 h 83257"/>
                              <a:gd name="connsiteX11" fmla="*/ 130597 w 262247"/>
                              <a:gd name="connsiteY11" fmla="*/ 13838 h 8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247" h="83257">
                                <a:moveTo>
                                  <a:pt x="130597" y="13838"/>
                                </a:moveTo>
                                <a:cubicBezTo>
                                  <a:pt x="121118" y="9625"/>
                                  <a:pt x="111731" y="5137"/>
                                  <a:pt x="101703" y="2481"/>
                                </a:cubicBezTo>
                                <a:cubicBezTo>
                                  <a:pt x="59895" y="-8646"/>
                                  <a:pt x="11723" y="18875"/>
                                  <a:pt x="0" y="60545"/>
                                </a:cubicBezTo>
                                <a:cubicBezTo>
                                  <a:pt x="39610" y="74420"/>
                                  <a:pt x="86592" y="58576"/>
                                  <a:pt x="123637" y="78312"/>
                                </a:cubicBezTo>
                                <a:cubicBezTo>
                                  <a:pt x="127850" y="80556"/>
                                  <a:pt x="132154" y="83303"/>
                                  <a:pt x="136916" y="83257"/>
                                </a:cubicBezTo>
                                <a:cubicBezTo>
                                  <a:pt x="141679" y="83212"/>
                                  <a:pt x="146716" y="78632"/>
                                  <a:pt x="145113" y="74145"/>
                                </a:cubicBezTo>
                                <a:cubicBezTo>
                                  <a:pt x="144472" y="72359"/>
                                  <a:pt x="142961" y="71031"/>
                                  <a:pt x="141404" y="69841"/>
                                </a:cubicBezTo>
                                <a:cubicBezTo>
                                  <a:pt x="124370" y="57065"/>
                                  <a:pt x="97078" y="53997"/>
                                  <a:pt x="90988" y="33620"/>
                                </a:cubicBezTo>
                                <a:cubicBezTo>
                                  <a:pt x="104771" y="29544"/>
                                  <a:pt x="119745" y="33849"/>
                                  <a:pt x="132475" y="40488"/>
                                </a:cubicBezTo>
                                <a:cubicBezTo>
                                  <a:pt x="145205" y="47128"/>
                                  <a:pt x="156698" y="56057"/>
                                  <a:pt x="169703" y="62193"/>
                                </a:cubicBezTo>
                                <a:cubicBezTo>
                                  <a:pt x="191271" y="72359"/>
                                  <a:pt x="248556" y="79960"/>
                                  <a:pt x="262247" y="53768"/>
                                </a:cubicBezTo>
                                <a:cubicBezTo>
                                  <a:pt x="218791" y="38794"/>
                                  <a:pt x="173550" y="32887"/>
                                  <a:pt x="130597" y="13838"/>
                                </a:cubicBezTo>
                                <a:close/>
                              </a:path>
                            </a:pathLst>
                          </a:custGeom>
                          <a:solidFill>
                            <a:srgbClr val="45524E"/>
                          </a:solidFill>
                          <a:ln w="4577" cap="flat">
                            <a:noFill/>
                            <a:prstDash val="solid"/>
                            <a:miter/>
                          </a:ln>
                        </p:spPr>
                        <p:txBody>
                          <a:bodyPr rtlCol="0" anchor="ctr"/>
                          <a:lstStyle/>
                          <a:p>
                            <a:endParaRPr lang="th-TH"/>
                          </a:p>
                        </p:txBody>
                      </p:sp>
                      <p:sp>
                        <p:nvSpPr>
                          <p:cNvPr id="6593" name="Freeform: Shape 6592">
                            <a:extLst>
                              <a:ext uri="{FF2B5EF4-FFF2-40B4-BE49-F238E27FC236}">
                                <a16:creationId xmlns:a16="http://schemas.microsoft.com/office/drawing/2014/main" id="{FFA2A933-1D95-48BA-B5B7-1CD58DCAC207}"/>
                              </a:ext>
                            </a:extLst>
                          </p:cNvPr>
                          <p:cNvSpPr/>
                          <p:nvPr/>
                        </p:nvSpPr>
                        <p:spPr>
                          <a:xfrm>
                            <a:off x="8470222" y="-61811"/>
                            <a:ext cx="162353" cy="75870"/>
                          </a:xfrm>
                          <a:custGeom>
                            <a:avLst/>
                            <a:gdLst>
                              <a:gd name="connsiteX0" fmla="*/ 618 w 162353"/>
                              <a:gd name="connsiteY0" fmla="*/ 65519 h 75870"/>
                              <a:gd name="connsiteX1" fmla="*/ 11699 w 162353"/>
                              <a:gd name="connsiteY1" fmla="*/ 37540 h 75870"/>
                              <a:gd name="connsiteX2" fmla="*/ 71823 w 162353"/>
                              <a:gd name="connsiteY2" fmla="*/ 3792 h 75870"/>
                              <a:gd name="connsiteX3" fmla="*/ 89362 w 162353"/>
                              <a:gd name="connsiteY3" fmla="*/ 175 h 75870"/>
                              <a:gd name="connsiteX4" fmla="*/ 102275 w 162353"/>
                              <a:gd name="connsiteY4" fmla="*/ 5853 h 75870"/>
                              <a:gd name="connsiteX5" fmla="*/ 157820 w 162353"/>
                              <a:gd name="connsiteY5" fmla="*/ 39830 h 75870"/>
                              <a:gd name="connsiteX6" fmla="*/ 162353 w 162353"/>
                              <a:gd name="connsiteY6" fmla="*/ 45004 h 75870"/>
                              <a:gd name="connsiteX7" fmla="*/ 138770 w 162353"/>
                              <a:gd name="connsiteY7" fmla="*/ 42028 h 75870"/>
                              <a:gd name="connsiteX8" fmla="*/ 117935 w 162353"/>
                              <a:gd name="connsiteY8" fmla="*/ 28886 h 75870"/>
                              <a:gd name="connsiteX9" fmla="*/ 79745 w 162353"/>
                              <a:gd name="connsiteY9" fmla="*/ 23528 h 75870"/>
                              <a:gd name="connsiteX10" fmla="*/ 54056 w 162353"/>
                              <a:gd name="connsiteY10" fmla="*/ 35342 h 75870"/>
                              <a:gd name="connsiteX11" fmla="*/ 66237 w 162353"/>
                              <a:gd name="connsiteY11" fmla="*/ 54849 h 75870"/>
                              <a:gd name="connsiteX12" fmla="*/ 90781 w 162353"/>
                              <a:gd name="connsiteY12" fmla="*/ 60344 h 75870"/>
                              <a:gd name="connsiteX13" fmla="*/ 107770 w 162353"/>
                              <a:gd name="connsiteY13" fmla="*/ 75868 h 75870"/>
                              <a:gd name="connsiteX14" fmla="*/ 618 w 162353"/>
                              <a:gd name="connsiteY14" fmla="*/ 65519 h 7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353" h="75870">
                                <a:moveTo>
                                  <a:pt x="618" y="65519"/>
                                </a:moveTo>
                                <a:cubicBezTo>
                                  <a:pt x="-2038" y="55353"/>
                                  <a:pt x="4281" y="44959"/>
                                  <a:pt x="11699" y="37540"/>
                                </a:cubicBezTo>
                                <a:cubicBezTo>
                                  <a:pt x="28093" y="21147"/>
                                  <a:pt x="50301" y="12263"/>
                                  <a:pt x="71823" y="3792"/>
                                </a:cubicBezTo>
                                <a:cubicBezTo>
                                  <a:pt x="77456" y="1594"/>
                                  <a:pt x="83409" y="-650"/>
                                  <a:pt x="89362" y="175"/>
                                </a:cubicBezTo>
                                <a:cubicBezTo>
                                  <a:pt x="94032" y="861"/>
                                  <a:pt x="98245" y="3380"/>
                                  <a:pt x="102275" y="5853"/>
                                </a:cubicBezTo>
                                <a:cubicBezTo>
                                  <a:pt x="120774" y="17163"/>
                                  <a:pt x="139320" y="28519"/>
                                  <a:pt x="157820" y="39830"/>
                                </a:cubicBezTo>
                                <a:cubicBezTo>
                                  <a:pt x="159834" y="41066"/>
                                  <a:pt x="162078" y="42623"/>
                                  <a:pt x="162353" y="45004"/>
                                </a:cubicBezTo>
                                <a:cubicBezTo>
                                  <a:pt x="154889" y="48484"/>
                                  <a:pt x="145960" y="46103"/>
                                  <a:pt x="138770" y="42028"/>
                                </a:cubicBezTo>
                                <a:cubicBezTo>
                                  <a:pt x="131581" y="37998"/>
                                  <a:pt x="125354" y="32412"/>
                                  <a:pt x="117935" y="28886"/>
                                </a:cubicBezTo>
                                <a:cubicBezTo>
                                  <a:pt x="106213" y="23345"/>
                                  <a:pt x="92704" y="23391"/>
                                  <a:pt x="79745" y="23528"/>
                                </a:cubicBezTo>
                                <a:cubicBezTo>
                                  <a:pt x="69626" y="23666"/>
                                  <a:pt x="56895" y="25635"/>
                                  <a:pt x="54056" y="35342"/>
                                </a:cubicBezTo>
                                <a:cubicBezTo>
                                  <a:pt x="51721" y="43402"/>
                                  <a:pt x="58498" y="51598"/>
                                  <a:pt x="66237" y="54849"/>
                                </a:cubicBezTo>
                                <a:cubicBezTo>
                                  <a:pt x="73976" y="58101"/>
                                  <a:pt x="82630" y="58146"/>
                                  <a:pt x="90781" y="60344"/>
                                </a:cubicBezTo>
                                <a:cubicBezTo>
                                  <a:pt x="98840" y="62497"/>
                                  <a:pt x="106442" y="67488"/>
                                  <a:pt x="107770" y="75868"/>
                                </a:cubicBezTo>
                                <a:cubicBezTo>
                                  <a:pt x="97421" y="76097"/>
                                  <a:pt x="-985" y="59383"/>
                                  <a:pt x="618" y="65519"/>
                                </a:cubicBezTo>
                                <a:close/>
                              </a:path>
                            </a:pathLst>
                          </a:custGeom>
                          <a:solidFill>
                            <a:srgbClr val="3E4F49"/>
                          </a:solidFill>
                          <a:ln w="4577" cap="flat">
                            <a:noFill/>
                            <a:prstDash val="solid"/>
                            <a:miter/>
                          </a:ln>
                        </p:spPr>
                        <p:txBody>
                          <a:bodyPr rtlCol="0" anchor="ctr"/>
                          <a:lstStyle/>
                          <a:p>
                            <a:endParaRPr lang="th-TH"/>
                          </a:p>
                        </p:txBody>
                      </p:sp>
                      <p:sp>
                        <p:nvSpPr>
                          <p:cNvPr id="6594" name="Freeform: Shape 6593">
                            <a:extLst>
                              <a:ext uri="{FF2B5EF4-FFF2-40B4-BE49-F238E27FC236}">
                                <a16:creationId xmlns:a16="http://schemas.microsoft.com/office/drawing/2014/main" id="{85534B39-A403-4D61-9274-66887DFBC86C}"/>
                              </a:ext>
                            </a:extLst>
                          </p:cNvPr>
                          <p:cNvSpPr/>
                          <p:nvPr/>
                        </p:nvSpPr>
                        <p:spPr>
                          <a:xfrm>
                            <a:off x="8526430" y="-77888"/>
                            <a:ext cx="275023" cy="65094"/>
                          </a:xfrm>
                          <a:custGeom>
                            <a:avLst/>
                            <a:gdLst>
                              <a:gd name="connsiteX0" fmla="*/ 103214 w 275023"/>
                              <a:gd name="connsiteY0" fmla="*/ 41025 h 65094"/>
                              <a:gd name="connsiteX1" fmla="*/ 80730 w 275023"/>
                              <a:gd name="connsiteY1" fmla="*/ 32370 h 65094"/>
                              <a:gd name="connsiteX2" fmla="*/ 61910 w 275023"/>
                              <a:gd name="connsiteY2" fmla="*/ 19640 h 65094"/>
                              <a:gd name="connsiteX3" fmla="*/ 0 w 275023"/>
                              <a:gd name="connsiteY3" fmla="*/ 13321 h 65094"/>
                              <a:gd name="connsiteX4" fmla="*/ 59437 w 275023"/>
                              <a:gd name="connsiteY4" fmla="*/ 4392 h 65094"/>
                              <a:gd name="connsiteX5" fmla="*/ 79585 w 275023"/>
                              <a:gd name="connsiteY5" fmla="*/ 12176 h 65094"/>
                              <a:gd name="connsiteX6" fmla="*/ 97948 w 275023"/>
                              <a:gd name="connsiteY6" fmla="*/ 10848 h 65094"/>
                              <a:gd name="connsiteX7" fmla="*/ 146899 w 275023"/>
                              <a:gd name="connsiteY7" fmla="*/ 33424 h 65094"/>
                              <a:gd name="connsiteX8" fmla="*/ 197865 w 275023"/>
                              <a:gd name="connsiteY8" fmla="*/ 40292 h 65094"/>
                              <a:gd name="connsiteX9" fmla="*/ 178541 w 275023"/>
                              <a:gd name="connsiteY9" fmla="*/ 27242 h 65094"/>
                              <a:gd name="connsiteX10" fmla="*/ 205237 w 275023"/>
                              <a:gd name="connsiteY10" fmla="*/ 17946 h 65094"/>
                              <a:gd name="connsiteX11" fmla="*/ 235780 w 275023"/>
                              <a:gd name="connsiteY11" fmla="*/ 23441 h 65094"/>
                              <a:gd name="connsiteX12" fmla="*/ 265132 w 275023"/>
                              <a:gd name="connsiteY12" fmla="*/ 13275 h 65094"/>
                              <a:gd name="connsiteX13" fmla="*/ 244023 w 275023"/>
                              <a:gd name="connsiteY13" fmla="*/ 8742 h 65094"/>
                              <a:gd name="connsiteX14" fmla="*/ 275023 w 275023"/>
                              <a:gd name="connsiteY14" fmla="*/ 8009 h 65094"/>
                              <a:gd name="connsiteX15" fmla="*/ 237612 w 275023"/>
                              <a:gd name="connsiteY15" fmla="*/ 35438 h 65094"/>
                              <a:gd name="connsiteX16" fmla="*/ 183532 w 275023"/>
                              <a:gd name="connsiteY16" fmla="*/ 64882 h 65094"/>
                              <a:gd name="connsiteX17" fmla="*/ 103214 w 275023"/>
                              <a:gd name="connsiteY17" fmla="*/ 41025 h 6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023" h="65094">
                                <a:moveTo>
                                  <a:pt x="103214" y="41025"/>
                                </a:moveTo>
                                <a:cubicBezTo>
                                  <a:pt x="95521" y="38690"/>
                                  <a:pt x="87736" y="36309"/>
                                  <a:pt x="80730" y="32370"/>
                                </a:cubicBezTo>
                                <a:cubicBezTo>
                                  <a:pt x="74136" y="28661"/>
                                  <a:pt x="68367" y="23624"/>
                                  <a:pt x="61910" y="19640"/>
                                </a:cubicBezTo>
                                <a:cubicBezTo>
                                  <a:pt x="43685" y="8284"/>
                                  <a:pt x="20148" y="5903"/>
                                  <a:pt x="0" y="13321"/>
                                </a:cubicBezTo>
                                <a:cubicBezTo>
                                  <a:pt x="16119" y="-279"/>
                                  <a:pt x="40067" y="-3851"/>
                                  <a:pt x="59437" y="4392"/>
                                </a:cubicBezTo>
                                <a:cubicBezTo>
                                  <a:pt x="66077" y="7231"/>
                                  <a:pt x="72396" y="11398"/>
                                  <a:pt x="79585" y="12176"/>
                                </a:cubicBezTo>
                                <a:cubicBezTo>
                                  <a:pt x="85676" y="12863"/>
                                  <a:pt x="91812" y="11032"/>
                                  <a:pt x="97948" y="10848"/>
                                </a:cubicBezTo>
                                <a:cubicBezTo>
                                  <a:pt x="116219" y="10207"/>
                                  <a:pt x="131650" y="23258"/>
                                  <a:pt x="146899" y="33424"/>
                                </a:cubicBezTo>
                                <a:cubicBezTo>
                                  <a:pt x="162102" y="43589"/>
                                  <a:pt x="183166" y="51191"/>
                                  <a:pt x="197865" y="40292"/>
                                </a:cubicBezTo>
                                <a:cubicBezTo>
                                  <a:pt x="193698" y="33424"/>
                                  <a:pt x="186463" y="28524"/>
                                  <a:pt x="178541" y="27242"/>
                                </a:cubicBezTo>
                                <a:cubicBezTo>
                                  <a:pt x="181288" y="17122"/>
                                  <a:pt x="195117" y="15153"/>
                                  <a:pt x="205237" y="17946"/>
                                </a:cubicBezTo>
                                <a:cubicBezTo>
                                  <a:pt x="215357" y="20739"/>
                                  <a:pt x="225660" y="26189"/>
                                  <a:pt x="235780" y="23441"/>
                                </a:cubicBezTo>
                                <a:cubicBezTo>
                                  <a:pt x="246083" y="20602"/>
                                  <a:pt x="255104" y="9612"/>
                                  <a:pt x="265132" y="13275"/>
                                </a:cubicBezTo>
                                <a:cubicBezTo>
                                  <a:pt x="258081" y="11764"/>
                                  <a:pt x="251029" y="10253"/>
                                  <a:pt x="244023" y="8742"/>
                                </a:cubicBezTo>
                                <a:cubicBezTo>
                                  <a:pt x="254371" y="8513"/>
                                  <a:pt x="264675" y="8284"/>
                                  <a:pt x="275023" y="8009"/>
                                </a:cubicBezTo>
                                <a:cubicBezTo>
                                  <a:pt x="270124" y="23350"/>
                                  <a:pt x="252814" y="30310"/>
                                  <a:pt x="237612" y="35438"/>
                                </a:cubicBezTo>
                                <a:cubicBezTo>
                                  <a:pt x="219387" y="41620"/>
                                  <a:pt x="200383" y="63051"/>
                                  <a:pt x="183532" y="64882"/>
                                </a:cubicBezTo>
                                <a:cubicBezTo>
                                  <a:pt x="161552" y="67355"/>
                                  <a:pt x="124507" y="47482"/>
                                  <a:pt x="103214" y="41025"/>
                                </a:cubicBezTo>
                                <a:close/>
                              </a:path>
                            </a:pathLst>
                          </a:custGeom>
                          <a:solidFill>
                            <a:srgbClr val="3E4D48"/>
                          </a:solidFill>
                          <a:ln w="4577" cap="flat">
                            <a:noFill/>
                            <a:prstDash val="solid"/>
                            <a:miter/>
                          </a:ln>
                        </p:spPr>
                        <p:txBody>
                          <a:bodyPr rtlCol="0" anchor="ctr"/>
                          <a:lstStyle/>
                          <a:p>
                            <a:endParaRPr lang="th-TH"/>
                          </a:p>
                        </p:txBody>
                      </p:sp>
                      <p:sp>
                        <p:nvSpPr>
                          <p:cNvPr id="6595" name="Freeform: Shape 6594">
                            <a:extLst>
                              <a:ext uri="{FF2B5EF4-FFF2-40B4-BE49-F238E27FC236}">
                                <a16:creationId xmlns:a16="http://schemas.microsoft.com/office/drawing/2014/main" id="{54C47B13-69C9-41DA-BEFE-C59DD7BE1447}"/>
                              </a:ext>
                            </a:extLst>
                          </p:cNvPr>
                          <p:cNvSpPr/>
                          <p:nvPr/>
                        </p:nvSpPr>
                        <p:spPr>
                          <a:xfrm>
                            <a:off x="8428140" y="11094"/>
                            <a:ext cx="205854" cy="85397"/>
                          </a:xfrm>
                          <a:custGeom>
                            <a:avLst/>
                            <a:gdLst>
                              <a:gd name="connsiteX0" fmla="*/ 127184 w 205854"/>
                              <a:gd name="connsiteY0" fmla="*/ 4794 h 85397"/>
                              <a:gd name="connsiteX1" fmla="*/ 91147 w 205854"/>
                              <a:gd name="connsiteY1" fmla="*/ 1314 h 85397"/>
                              <a:gd name="connsiteX2" fmla="*/ 56620 w 205854"/>
                              <a:gd name="connsiteY2" fmla="*/ 77 h 85397"/>
                              <a:gd name="connsiteX3" fmla="*/ 19300 w 205854"/>
                              <a:gd name="connsiteY3" fmla="*/ 13128 h 85397"/>
                              <a:gd name="connsiteX4" fmla="*/ 15820 w 205854"/>
                              <a:gd name="connsiteY4" fmla="*/ 34925 h 85397"/>
                              <a:gd name="connsiteX5" fmla="*/ 4235 w 205854"/>
                              <a:gd name="connsiteY5" fmla="*/ 65605 h 85397"/>
                              <a:gd name="connsiteX6" fmla="*/ 68 w 205854"/>
                              <a:gd name="connsiteY6" fmla="*/ 73389 h 85397"/>
                              <a:gd name="connsiteX7" fmla="*/ 18934 w 205854"/>
                              <a:gd name="connsiteY7" fmla="*/ 85387 h 85397"/>
                              <a:gd name="connsiteX8" fmla="*/ 77501 w 205854"/>
                              <a:gd name="connsiteY8" fmla="*/ 81952 h 85397"/>
                              <a:gd name="connsiteX9" fmla="*/ 120270 w 205854"/>
                              <a:gd name="connsiteY9" fmla="*/ 65651 h 85397"/>
                              <a:gd name="connsiteX10" fmla="*/ 103968 w 205854"/>
                              <a:gd name="connsiteY10" fmla="*/ 46006 h 85397"/>
                              <a:gd name="connsiteX11" fmla="*/ 125582 w 205854"/>
                              <a:gd name="connsiteY11" fmla="*/ 44861 h 85397"/>
                              <a:gd name="connsiteX12" fmla="*/ 124025 w 205854"/>
                              <a:gd name="connsiteY12" fmla="*/ 33230 h 85397"/>
                              <a:gd name="connsiteX13" fmla="*/ 151271 w 205854"/>
                              <a:gd name="connsiteY13" fmla="*/ 39870 h 85397"/>
                              <a:gd name="connsiteX14" fmla="*/ 205854 w 205854"/>
                              <a:gd name="connsiteY14" fmla="*/ 47746 h 85397"/>
                              <a:gd name="connsiteX15" fmla="*/ 127184 w 205854"/>
                              <a:gd name="connsiteY15" fmla="*/ 4794 h 8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854" h="85397">
                                <a:moveTo>
                                  <a:pt x="127184" y="4794"/>
                                </a:moveTo>
                                <a:cubicBezTo>
                                  <a:pt x="115371" y="2321"/>
                                  <a:pt x="103236" y="1772"/>
                                  <a:pt x="91147" y="1314"/>
                                </a:cubicBezTo>
                                <a:cubicBezTo>
                                  <a:pt x="79653" y="856"/>
                                  <a:pt x="68114" y="444"/>
                                  <a:pt x="56620" y="77"/>
                                </a:cubicBezTo>
                                <a:cubicBezTo>
                                  <a:pt x="42700" y="-381"/>
                                  <a:pt x="25894" y="856"/>
                                  <a:pt x="19300" y="13128"/>
                                </a:cubicBezTo>
                                <a:cubicBezTo>
                                  <a:pt x="15820" y="19676"/>
                                  <a:pt x="16461" y="27506"/>
                                  <a:pt x="15820" y="34925"/>
                                </a:cubicBezTo>
                                <a:cubicBezTo>
                                  <a:pt x="14858" y="45960"/>
                                  <a:pt x="10829" y="56721"/>
                                  <a:pt x="4235" y="65605"/>
                                </a:cubicBezTo>
                                <a:cubicBezTo>
                                  <a:pt x="2449" y="67986"/>
                                  <a:pt x="434" y="70459"/>
                                  <a:pt x="68" y="73389"/>
                                </a:cubicBezTo>
                                <a:cubicBezTo>
                                  <a:pt x="-986" y="81769"/>
                                  <a:pt x="10462" y="85295"/>
                                  <a:pt x="18934" y="85387"/>
                                </a:cubicBezTo>
                                <a:cubicBezTo>
                                  <a:pt x="38487" y="85524"/>
                                  <a:pt x="58085" y="84379"/>
                                  <a:pt x="77501" y="81952"/>
                                </a:cubicBezTo>
                                <a:cubicBezTo>
                                  <a:pt x="92933" y="80029"/>
                                  <a:pt x="109372" y="76732"/>
                                  <a:pt x="120270" y="65651"/>
                                </a:cubicBezTo>
                                <a:cubicBezTo>
                                  <a:pt x="111341" y="63682"/>
                                  <a:pt x="104243" y="55164"/>
                                  <a:pt x="103968" y="46006"/>
                                </a:cubicBezTo>
                                <a:cubicBezTo>
                                  <a:pt x="111157" y="45640"/>
                                  <a:pt x="118393" y="45228"/>
                                  <a:pt x="125582" y="44861"/>
                                </a:cubicBezTo>
                                <a:cubicBezTo>
                                  <a:pt x="126086" y="40923"/>
                                  <a:pt x="125536" y="36894"/>
                                  <a:pt x="124025" y="33230"/>
                                </a:cubicBezTo>
                                <a:cubicBezTo>
                                  <a:pt x="133412" y="31994"/>
                                  <a:pt x="142433" y="36436"/>
                                  <a:pt x="151271" y="39870"/>
                                </a:cubicBezTo>
                                <a:cubicBezTo>
                                  <a:pt x="167206" y="46052"/>
                                  <a:pt x="189095" y="52005"/>
                                  <a:pt x="205854" y="47746"/>
                                </a:cubicBezTo>
                                <a:cubicBezTo>
                                  <a:pt x="203107" y="25950"/>
                                  <a:pt x="145547" y="8640"/>
                                  <a:pt x="127184" y="4794"/>
                                </a:cubicBezTo>
                                <a:close/>
                              </a:path>
                            </a:pathLst>
                          </a:custGeom>
                          <a:solidFill>
                            <a:srgbClr val="3E4D48"/>
                          </a:solidFill>
                          <a:ln w="4577" cap="flat">
                            <a:noFill/>
                            <a:prstDash val="solid"/>
                            <a:miter/>
                          </a:ln>
                        </p:spPr>
                        <p:txBody>
                          <a:bodyPr rtlCol="0" anchor="ctr"/>
                          <a:lstStyle/>
                          <a:p>
                            <a:endParaRPr lang="th-TH"/>
                          </a:p>
                        </p:txBody>
                      </p:sp>
                      <p:sp>
                        <p:nvSpPr>
                          <p:cNvPr id="6596" name="Freeform: Shape 6595">
                            <a:extLst>
                              <a:ext uri="{FF2B5EF4-FFF2-40B4-BE49-F238E27FC236}">
                                <a16:creationId xmlns:a16="http://schemas.microsoft.com/office/drawing/2014/main" id="{FDA70DBF-1026-4B74-962E-7CDEB3090608}"/>
                              </a:ext>
                            </a:extLst>
                          </p:cNvPr>
                          <p:cNvSpPr/>
                          <p:nvPr/>
                        </p:nvSpPr>
                        <p:spPr>
                          <a:xfrm>
                            <a:off x="8428327" y="-13784"/>
                            <a:ext cx="295052" cy="122396"/>
                          </a:xfrm>
                          <a:custGeom>
                            <a:avLst/>
                            <a:gdLst>
                              <a:gd name="connsiteX0" fmla="*/ 40956 w 295052"/>
                              <a:gd name="connsiteY0" fmla="*/ 118645 h 122396"/>
                              <a:gd name="connsiteX1" fmla="*/ 15725 w 295052"/>
                              <a:gd name="connsiteY1" fmla="*/ 121942 h 122396"/>
                              <a:gd name="connsiteX2" fmla="*/ 64 w 295052"/>
                              <a:gd name="connsiteY2" fmla="*/ 104679 h 122396"/>
                              <a:gd name="connsiteX3" fmla="*/ 19983 w 295052"/>
                              <a:gd name="connsiteY3" fmla="*/ 90484 h 122396"/>
                              <a:gd name="connsiteX4" fmla="*/ 46176 w 295052"/>
                              <a:gd name="connsiteY4" fmla="*/ 96345 h 122396"/>
                              <a:gd name="connsiteX5" fmla="*/ 117336 w 295052"/>
                              <a:gd name="connsiteY5" fmla="*/ 83936 h 122396"/>
                              <a:gd name="connsiteX6" fmla="*/ 84504 w 295052"/>
                              <a:gd name="connsiteY6" fmla="*/ 64795 h 122396"/>
                              <a:gd name="connsiteX7" fmla="*/ 125029 w 295052"/>
                              <a:gd name="connsiteY7" fmla="*/ 70748 h 122396"/>
                              <a:gd name="connsiteX8" fmla="*/ 120084 w 295052"/>
                              <a:gd name="connsiteY8" fmla="*/ 51195 h 122396"/>
                              <a:gd name="connsiteX9" fmla="*/ 151542 w 295052"/>
                              <a:gd name="connsiteY9" fmla="*/ 53988 h 122396"/>
                              <a:gd name="connsiteX10" fmla="*/ 182131 w 295052"/>
                              <a:gd name="connsiteY10" fmla="*/ 65436 h 122396"/>
                              <a:gd name="connsiteX11" fmla="*/ 199715 w 295052"/>
                              <a:gd name="connsiteY11" fmla="*/ 44006 h 122396"/>
                              <a:gd name="connsiteX12" fmla="*/ 186298 w 295052"/>
                              <a:gd name="connsiteY12" fmla="*/ 27475 h 122396"/>
                              <a:gd name="connsiteX13" fmla="*/ 295052 w 295052"/>
                              <a:gd name="connsiteY13" fmla="*/ 0 h 122396"/>
                              <a:gd name="connsiteX14" fmla="*/ 228838 w 295052"/>
                              <a:gd name="connsiteY14" fmla="*/ 53347 h 122396"/>
                              <a:gd name="connsiteX15" fmla="*/ 166928 w 295052"/>
                              <a:gd name="connsiteY15" fmla="*/ 102802 h 122396"/>
                              <a:gd name="connsiteX16" fmla="*/ 120770 w 295052"/>
                              <a:gd name="connsiteY16" fmla="*/ 108342 h 122396"/>
                              <a:gd name="connsiteX17" fmla="*/ 40956 w 295052"/>
                              <a:gd name="connsiteY17" fmla="*/ 118645 h 12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5052" h="122396">
                                <a:moveTo>
                                  <a:pt x="40956" y="118645"/>
                                </a:moveTo>
                                <a:cubicBezTo>
                                  <a:pt x="32714" y="120889"/>
                                  <a:pt x="24151" y="123454"/>
                                  <a:pt x="15725" y="121942"/>
                                </a:cubicBezTo>
                                <a:cubicBezTo>
                                  <a:pt x="7299" y="120431"/>
                                  <a:pt x="-806" y="113196"/>
                                  <a:pt x="64" y="104679"/>
                                </a:cubicBezTo>
                                <a:cubicBezTo>
                                  <a:pt x="980" y="95750"/>
                                  <a:pt x="11054" y="90346"/>
                                  <a:pt x="19983" y="90484"/>
                                </a:cubicBezTo>
                                <a:cubicBezTo>
                                  <a:pt x="28959" y="90575"/>
                                  <a:pt x="37384" y="94422"/>
                                  <a:pt x="46176" y="96345"/>
                                </a:cubicBezTo>
                                <a:cubicBezTo>
                                  <a:pt x="70033" y="101657"/>
                                  <a:pt x="94532" y="92728"/>
                                  <a:pt x="117336" y="83936"/>
                                </a:cubicBezTo>
                                <a:cubicBezTo>
                                  <a:pt x="106392" y="77571"/>
                                  <a:pt x="95448" y="71160"/>
                                  <a:pt x="84504" y="64795"/>
                                </a:cubicBezTo>
                                <a:cubicBezTo>
                                  <a:pt x="97463" y="58109"/>
                                  <a:pt x="114543" y="60582"/>
                                  <a:pt x="125029" y="70748"/>
                                </a:cubicBezTo>
                                <a:cubicBezTo>
                                  <a:pt x="123381" y="64245"/>
                                  <a:pt x="121732" y="57743"/>
                                  <a:pt x="120084" y="51195"/>
                                </a:cubicBezTo>
                                <a:cubicBezTo>
                                  <a:pt x="129425" y="45379"/>
                                  <a:pt x="141743" y="48905"/>
                                  <a:pt x="151542" y="53988"/>
                                </a:cubicBezTo>
                                <a:cubicBezTo>
                                  <a:pt x="161341" y="59025"/>
                                  <a:pt x="171141" y="65619"/>
                                  <a:pt x="182131" y="65436"/>
                                </a:cubicBezTo>
                                <a:cubicBezTo>
                                  <a:pt x="193167" y="65299"/>
                                  <a:pt x="204569" y="53896"/>
                                  <a:pt x="199715" y="44006"/>
                                </a:cubicBezTo>
                                <a:cubicBezTo>
                                  <a:pt x="196555" y="37549"/>
                                  <a:pt x="187901" y="34481"/>
                                  <a:pt x="186298" y="27475"/>
                                </a:cubicBezTo>
                                <a:cubicBezTo>
                                  <a:pt x="224259" y="33519"/>
                                  <a:pt x="264510" y="23354"/>
                                  <a:pt x="295052" y="0"/>
                                </a:cubicBezTo>
                                <a:cubicBezTo>
                                  <a:pt x="272981" y="17767"/>
                                  <a:pt x="250864" y="35534"/>
                                  <a:pt x="228838" y="53347"/>
                                </a:cubicBezTo>
                                <a:cubicBezTo>
                                  <a:pt x="209239" y="69191"/>
                                  <a:pt x="189274" y="91033"/>
                                  <a:pt x="166928" y="102802"/>
                                </a:cubicBezTo>
                                <a:cubicBezTo>
                                  <a:pt x="151863" y="110724"/>
                                  <a:pt x="137347" y="108388"/>
                                  <a:pt x="120770" y="108342"/>
                                </a:cubicBezTo>
                                <a:cubicBezTo>
                                  <a:pt x="93845" y="108297"/>
                                  <a:pt x="67011" y="111639"/>
                                  <a:pt x="40956" y="118645"/>
                                </a:cubicBezTo>
                                <a:close/>
                              </a:path>
                            </a:pathLst>
                          </a:custGeom>
                          <a:solidFill>
                            <a:srgbClr val="4D5854"/>
                          </a:solidFill>
                          <a:ln w="4577" cap="flat">
                            <a:noFill/>
                            <a:prstDash val="solid"/>
                            <a:miter/>
                          </a:ln>
                        </p:spPr>
                        <p:txBody>
                          <a:bodyPr rtlCol="0" anchor="ctr"/>
                          <a:lstStyle/>
                          <a:p>
                            <a:endParaRPr lang="th-TH"/>
                          </a:p>
                        </p:txBody>
                      </p:sp>
                      <p:sp>
                        <p:nvSpPr>
                          <p:cNvPr id="6597" name="Freeform: Shape 6596">
                            <a:extLst>
                              <a:ext uri="{FF2B5EF4-FFF2-40B4-BE49-F238E27FC236}">
                                <a16:creationId xmlns:a16="http://schemas.microsoft.com/office/drawing/2014/main" id="{C0AE70F6-BB68-45E8-8B11-7A65C9DCA469}"/>
                              </a:ext>
                            </a:extLst>
                          </p:cNvPr>
                          <p:cNvSpPr/>
                          <p:nvPr/>
                        </p:nvSpPr>
                        <p:spPr>
                          <a:xfrm>
                            <a:off x="8538474" y="10054"/>
                            <a:ext cx="143419" cy="109414"/>
                          </a:xfrm>
                          <a:custGeom>
                            <a:avLst/>
                            <a:gdLst>
                              <a:gd name="connsiteX0" fmla="*/ 0 w 143419"/>
                              <a:gd name="connsiteY0" fmla="*/ 76078 h 109414"/>
                              <a:gd name="connsiteX1" fmla="*/ 6777 w 143419"/>
                              <a:gd name="connsiteY1" fmla="*/ 53091 h 109414"/>
                              <a:gd name="connsiteX2" fmla="*/ 687 w 143419"/>
                              <a:gd name="connsiteY2" fmla="*/ 42696 h 109414"/>
                              <a:gd name="connsiteX3" fmla="*/ 16393 w 143419"/>
                              <a:gd name="connsiteY3" fmla="*/ 44528 h 109414"/>
                              <a:gd name="connsiteX4" fmla="*/ 31917 w 143419"/>
                              <a:gd name="connsiteY4" fmla="*/ 51076 h 109414"/>
                              <a:gd name="connsiteX5" fmla="*/ 23812 w 143419"/>
                              <a:gd name="connsiteY5" fmla="*/ 41872 h 109414"/>
                              <a:gd name="connsiteX6" fmla="*/ 30909 w 143419"/>
                              <a:gd name="connsiteY6" fmla="*/ 31843 h 109414"/>
                              <a:gd name="connsiteX7" fmla="*/ 41166 w 143419"/>
                              <a:gd name="connsiteY7" fmla="*/ 32530 h 109414"/>
                              <a:gd name="connsiteX8" fmla="*/ 74136 w 143419"/>
                              <a:gd name="connsiteY8" fmla="*/ 40635 h 109414"/>
                              <a:gd name="connsiteX9" fmla="*/ 84577 w 143419"/>
                              <a:gd name="connsiteY9" fmla="*/ 41414 h 109414"/>
                              <a:gd name="connsiteX10" fmla="*/ 93186 w 143419"/>
                              <a:gd name="connsiteY10" fmla="*/ 26394 h 109414"/>
                              <a:gd name="connsiteX11" fmla="*/ 83432 w 143419"/>
                              <a:gd name="connsiteY11" fmla="*/ 10642 h 109414"/>
                              <a:gd name="connsiteX12" fmla="*/ 123133 w 143419"/>
                              <a:gd name="connsiteY12" fmla="*/ 11054 h 109414"/>
                              <a:gd name="connsiteX13" fmla="*/ 143419 w 143419"/>
                              <a:gd name="connsiteY13" fmla="*/ 110 h 109414"/>
                              <a:gd name="connsiteX14" fmla="*/ 128537 w 143419"/>
                              <a:gd name="connsiteY14" fmla="*/ 23280 h 109414"/>
                              <a:gd name="connsiteX15" fmla="*/ 103443 w 143419"/>
                              <a:gd name="connsiteY15" fmla="*/ 37155 h 109414"/>
                              <a:gd name="connsiteX16" fmla="*/ 77113 w 143419"/>
                              <a:gd name="connsiteY16" fmla="*/ 62753 h 109414"/>
                              <a:gd name="connsiteX17" fmla="*/ 14012 w 143419"/>
                              <a:gd name="connsiteY17" fmla="*/ 109414 h 109414"/>
                              <a:gd name="connsiteX18" fmla="*/ 20148 w 143419"/>
                              <a:gd name="connsiteY18" fmla="*/ 94532 h 109414"/>
                              <a:gd name="connsiteX19" fmla="*/ 35763 w 143419"/>
                              <a:gd name="connsiteY19" fmla="*/ 86289 h 109414"/>
                              <a:gd name="connsiteX20" fmla="*/ 46387 w 143419"/>
                              <a:gd name="connsiteY20" fmla="*/ 73834 h 109414"/>
                              <a:gd name="connsiteX21" fmla="*/ 57331 w 143419"/>
                              <a:gd name="connsiteY21" fmla="*/ 68293 h 109414"/>
                              <a:gd name="connsiteX22" fmla="*/ 0 w 143419"/>
                              <a:gd name="connsiteY22" fmla="*/ 76078 h 10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19" h="109414">
                                <a:moveTo>
                                  <a:pt x="0" y="76078"/>
                                </a:moveTo>
                                <a:cubicBezTo>
                                  <a:pt x="8472" y="72598"/>
                                  <a:pt x="11997" y="60600"/>
                                  <a:pt x="6777" y="53091"/>
                                </a:cubicBezTo>
                                <a:cubicBezTo>
                                  <a:pt x="4442" y="49702"/>
                                  <a:pt x="549" y="46817"/>
                                  <a:pt x="687" y="42696"/>
                                </a:cubicBezTo>
                                <a:cubicBezTo>
                                  <a:pt x="4442" y="38208"/>
                                  <a:pt x="11814" y="40864"/>
                                  <a:pt x="16393" y="44528"/>
                                </a:cubicBezTo>
                                <a:cubicBezTo>
                                  <a:pt x="20973" y="48145"/>
                                  <a:pt x="26284" y="52770"/>
                                  <a:pt x="31917" y="51076"/>
                                </a:cubicBezTo>
                                <a:cubicBezTo>
                                  <a:pt x="27567" y="50297"/>
                                  <a:pt x="24040" y="46268"/>
                                  <a:pt x="23812" y="41872"/>
                                </a:cubicBezTo>
                                <a:cubicBezTo>
                                  <a:pt x="23583" y="37476"/>
                                  <a:pt x="26696" y="33080"/>
                                  <a:pt x="30909" y="31843"/>
                                </a:cubicBezTo>
                                <a:cubicBezTo>
                                  <a:pt x="34252" y="30882"/>
                                  <a:pt x="37824" y="31706"/>
                                  <a:pt x="41166" y="32530"/>
                                </a:cubicBezTo>
                                <a:cubicBezTo>
                                  <a:pt x="52156" y="35232"/>
                                  <a:pt x="63147" y="37934"/>
                                  <a:pt x="74136" y="40635"/>
                                </a:cubicBezTo>
                                <a:cubicBezTo>
                                  <a:pt x="77571" y="41460"/>
                                  <a:pt x="81188" y="42330"/>
                                  <a:pt x="84577" y="41414"/>
                                </a:cubicBezTo>
                                <a:cubicBezTo>
                                  <a:pt x="90667" y="39765"/>
                                  <a:pt x="94056" y="32622"/>
                                  <a:pt x="93186" y="26394"/>
                                </a:cubicBezTo>
                                <a:cubicBezTo>
                                  <a:pt x="92316" y="20121"/>
                                  <a:pt x="88148" y="14809"/>
                                  <a:pt x="83432" y="10642"/>
                                </a:cubicBezTo>
                                <a:cubicBezTo>
                                  <a:pt x="95979" y="5697"/>
                                  <a:pt x="110953" y="16778"/>
                                  <a:pt x="123133" y="11054"/>
                                </a:cubicBezTo>
                                <a:cubicBezTo>
                                  <a:pt x="130277" y="7711"/>
                                  <a:pt x="135634" y="-1080"/>
                                  <a:pt x="143419" y="110"/>
                                </a:cubicBezTo>
                                <a:cubicBezTo>
                                  <a:pt x="143510" y="9680"/>
                                  <a:pt x="136504" y="17969"/>
                                  <a:pt x="128537" y="23280"/>
                                </a:cubicBezTo>
                                <a:cubicBezTo>
                                  <a:pt x="120569" y="28592"/>
                                  <a:pt x="111411" y="31843"/>
                                  <a:pt x="103443" y="37155"/>
                                </a:cubicBezTo>
                                <a:cubicBezTo>
                                  <a:pt x="93232" y="43978"/>
                                  <a:pt x="85493" y="53778"/>
                                  <a:pt x="77113" y="62753"/>
                                </a:cubicBezTo>
                                <a:cubicBezTo>
                                  <a:pt x="59163" y="81985"/>
                                  <a:pt x="37641" y="97875"/>
                                  <a:pt x="14012" y="109414"/>
                                </a:cubicBezTo>
                                <a:cubicBezTo>
                                  <a:pt x="11219" y="104240"/>
                                  <a:pt x="15157" y="97737"/>
                                  <a:pt x="20148" y="94532"/>
                                </a:cubicBezTo>
                                <a:cubicBezTo>
                                  <a:pt x="25094" y="91327"/>
                                  <a:pt x="31093" y="89907"/>
                                  <a:pt x="35763" y="86289"/>
                                </a:cubicBezTo>
                                <a:cubicBezTo>
                                  <a:pt x="40067" y="82901"/>
                                  <a:pt x="42769" y="77955"/>
                                  <a:pt x="46387" y="73834"/>
                                </a:cubicBezTo>
                                <a:cubicBezTo>
                                  <a:pt x="49546" y="70262"/>
                                  <a:pt x="52935" y="67836"/>
                                  <a:pt x="57331" y="68293"/>
                                </a:cubicBezTo>
                                <a:cubicBezTo>
                                  <a:pt x="39518" y="77635"/>
                                  <a:pt x="16439" y="69347"/>
                                  <a:pt x="0" y="76078"/>
                                </a:cubicBezTo>
                                <a:close/>
                              </a:path>
                            </a:pathLst>
                          </a:custGeom>
                          <a:solidFill>
                            <a:srgbClr val="646C69"/>
                          </a:solidFill>
                          <a:ln w="4577" cap="flat">
                            <a:noFill/>
                            <a:prstDash val="solid"/>
                            <a:miter/>
                          </a:ln>
                        </p:spPr>
                        <p:txBody>
                          <a:bodyPr rtlCol="0" anchor="ctr"/>
                          <a:lstStyle/>
                          <a:p>
                            <a:endParaRPr lang="th-TH"/>
                          </a:p>
                        </p:txBody>
                      </p:sp>
                      <p:sp>
                        <p:nvSpPr>
                          <p:cNvPr id="6598" name="Freeform: Shape 6597">
                            <a:extLst>
                              <a:ext uri="{FF2B5EF4-FFF2-40B4-BE49-F238E27FC236}">
                                <a16:creationId xmlns:a16="http://schemas.microsoft.com/office/drawing/2014/main" id="{73B49EDC-651F-4171-B6B6-00E487271354}"/>
                              </a:ext>
                            </a:extLst>
                          </p:cNvPr>
                          <p:cNvSpPr/>
                          <p:nvPr/>
                        </p:nvSpPr>
                        <p:spPr>
                          <a:xfrm>
                            <a:off x="8459187" y="-117318"/>
                            <a:ext cx="425286" cy="338889"/>
                          </a:xfrm>
                          <a:custGeom>
                            <a:avLst/>
                            <a:gdLst>
                              <a:gd name="connsiteX0" fmla="*/ 28916 w 425286"/>
                              <a:gd name="connsiteY0" fmla="*/ 299934 h 338889"/>
                              <a:gd name="connsiteX1" fmla="*/ 126544 w 425286"/>
                              <a:gd name="connsiteY1" fmla="*/ 213113 h 338889"/>
                              <a:gd name="connsiteX2" fmla="*/ 238916 w 425286"/>
                              <a:gd name="connsiteY2" fmla="*/ 113792 h 338889"/>
                              <a:gd name="connsiteX3" fmla="*/ 267536 w 425286"/>
                              <a:gd name="connsiteY3" fmla="*/ 90621 h 338889"/>
                              <a:gd name="connsiteX4" fmla="*/ 322211 w 425286"/>
                              <a:gd name="connsiteY4" fmla="*/ 59987 h 338889"/>
                              <a:gd name="connsiteX5" fmla="*/ 376107 w 425286"/>
                              <a:gd name="connsiteY5" fmla="*/ 20515 h 338889"/>
                              <a:gd name="connsiteX6" fmla="*/ 425287 w 425286"/>
                              <a:gd name="connsiteY6" fmla="*/ 0 h 338889"/>
                              <a:gd name="connsiteX7" fmla="*/ 386181 w 425286"/>
                              <a:gd name="connsiteY7" fmla="*/ 34481 h 338889"/>
                              <a:gd name="connsiteX8" fmla="*/ 113539 w 425286"/>
                              <a:gd name="connsiteY8" fmla="*/ 246953 h 338889"/>
                              <a:gd name="connsiteX9" fmla="*/ 31023 w 425286"/>
                              <a:gd name="connsiteY9" fmla="*/ 319258 h 338889"/>
                              <a:gd name="connsiteX10" fmla="*/ 251 w 425286"/>
                              <a:gd name="connsiteY10" fmla="*/ 333865 h 338889"/>
                              <a:gd name="connsiteX11" fmla="*/ 28916 w 425286"/>
                              <a:gd name="connsiteY11" fmla="*/ 299934 h 33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286" h="338889">
                                <a:moveTo>
                                  <a:pt x="28916" y="299934"/>
                                </a:moveTo>
                                <a:cubicBezTo>
                                  <a:pt x="61291" y="270810"/>
                                  <a:pt x="93894" y="241962"/>
                                  <a:pt x="126544" y="213113"/>
                                </a:cubicBezTo>
                                <a:cubicBezTo>
                                  <a:pt x="164001" y="180006"/>
                                  <a:pt x="201458" y="146899"/>
                                  <a:pt x="238916" y="113792"/>
                                </a:cubicBezTo>
                                <a:cubicBezTo>
                                  <a:pt x="248120" y="105641"/>
                                  <a:pt x="257370" y="97490"/>
                                  <a:pt x="267536" y="90621"/>
                                </a:cubicBezTo>
                                <a:cubicBezTo>
                                  <a:pt x="284845" y="78944"/>
                                  <a:pt x="304535" y="71206"/>
                                  <a:pt x="322211" y="59987"/>
                                </a:cubicBezTo>
                                <a:cubicBezTo>
                                  <a:pt x="341031" y="48081"/>
                                  <a:pt x="357241" y="32375"/>
                                  <a:pt x="376107" y="20515"/>
                                </a:cubicBezTo>
                                <a:cubicBezTo>
                                  <a:pt x="391218" y="10990"/>
                                  <a:pt x="407886" y="4030"/>
                                  <a:pt x="425287" y="0"/>
                                </a:cubicBezTo>
                                <a:cubicBezTo>
                                  <a:pt x="417273" y="15706"/>
                                  <a:pt x="401201" y="25277"/>
                                  <a:pt x="386181" y="34481"/>
                                </a:cubicBezTo>
                                <a:cubicBezTo>
                                  <a:pt x="287684" y="94513"/>
                                  <a:pt x="200360" y="170939"/>
                                  <a:pt x="113539" y="246953"/>
                                </a:cubicBezTo>
                                <a:cubicBezTo>
                                  <a:pt x="86018" y="271039"/>
                                  <a:pt x="58498" y="295126"/>
                                  <a:pt x="31023" y="319258"/>
                                </a:cubicBezTo>
                                <a:cubicBezTo>
                                  <a:pt x="25436" y="324157"/>
                                  <a:pt x="4876" y="349480"/>
                                  <a:pt x="251" y="333865"/>
                                </a:cubicBezTo>
                                <a:cubicBezTo>
                                  <a:pt x="-2771" y="323654"/>
                                  <a:pt x="22368" y="305841"/>
                                  <a:pt x="28916" y="299934"/>
                                </a:cubicBezTo>
                                <a:close/>
                              </a:path>
                            </a:pathLst>
                          </a:custGeom>
                          <a:solidFill>
                            <a:srgbClr val="506A60"/>
                          </a:solidFill>
                          <a:ln w="4577" cap="flat">
                            <a:noFill/>
                            <a:prstDash val="solid"/>
                            <a:miter/>
                          </a:ln>
                        </p:spPr>
                        <p:txBody>
                          <a:bodyPr rtlCol="0" anchor="ctr"/>
                          <a:lstStyle/>
                          <a:p>
                            <a:endParaRPr lang="th-TH"/>
                          </a:p>
                        </p:txBody>
                      </p:sp>
                      <p:sp>
                        <p:nvSpPr>
                          <p:cNvPr id="6599" name="Freeform: Shape 6598">
                            <a:extLst>
                              <a:ext uri="{FF2B5EF4-FFF2-40B4-BE49-F238E27FC236}">
                                <a16:creationId xmlns:a16="http://schemas.microsoft.com/office/drawing/2014/main" id="{51C3AD86-13C5-440F-9BFD-5D61AC62F955}"/>
                              </a:ext>
                            </a:extLst>
                          </p:cNvPr>
                          <p:cNvSpPr/>
                          <p:nvPr/>
                        </p:nvSpPr>
                        <p:spPr>
                          <a:xfrm>
                            <a:off x="8446982" y="-118967"/>
                            <a:ext cx="434835" cy="346228"/>
                          </a:xfrm>
                          <a:custGeom>
                            <a:avLst/>
                            <a:gdLst>
                              <a:gd name="connsiteX0" fmla="*/ 257348 w 434835"/>
                              <a:gd name="connsiteY0" fmla="*/ 131788 h 346228"/>
                              <a:gd name="connsiteX1" fmla="*/ 296545 w 434835"/>
                              <a:gd name="connsiteY1" fmla="*/ 100970 h 346228"/>
                              <a:gd name="connsiteX2" fmla="*/ 366423 w 434835"/>
                              <a:gd name="connsiteY2" fmla="*/ 57010 h 346228"/>
                              <a:gd name="connsiteX3" fmla="*/ 434835 w 434835"/>
                              <a:gd name="connsiteY3" fmla="*/ 0 h 346228"/>
                              <a:gd name="connsiteX4" fmla="*/ 260049 w 434835"/>
                              <a:gd name="connsiteY4" fmla="*/ 145479 h 346228"/>
                              <a:gd name="connsiteX5" fmla="*/ 112051 w 434835"/>
                              <a:gd name="connsiteY5" fmla="*/ 276214 h 346228"/>
                              <a:gd name="connsiteX6" fmla="*/ 0 w 434835"/>
                              <a:gd name="connsiteY6" fmla="*/ 346229 h 346228"/>
                              <a:gd name="connsiteX7" fmla="*/ 128903 w 434835"/>
                              <a:gd name="connsiteY7" fmla="*/ 238298 h 346228"/>
                              <a:gd name="connsiteX8" fmla="*/ 257348 w 434835"/>
                              <a:gd name="connsiteY8" fmla="*/ 131788 h 34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835" h="346228">
                                <a:moveTo>
                                  <a:pt x="257348" y="131788"/>
                                </a:moveTo>
                                <a:cubicBezTo>
                                  <a:pt x="270123" y="121164"/>
                                  <a:pt x="282945" y="110540"/>
                                  <a:pt x="296545" y="100970"/>
                                </a:cubicBezTo>
                                <a:cubicBezTo>
                                  <a:pt x="319029" y="85126"/>
                                  <a:pt x="343481" y="72259"/>
                                  <a:pt x="366423" y="57010"/>
                                </a:cubicBezTo>
                                <a:cubicBezTo>
                                  <a:pt x="391196" y="40571"/>
                                  <a:pt x="414229" y="21430"/>
                                  <a:pt x="434835" y="0"/>
                                </a:cubicBezTo>
                                <a:cubicBezTo>
                                  <a:pt x="393302" y="63971"/>
                                  <a:pt x="320402" y="98772"/>
                                  <a:pt x="260049" y="145479"/>
                                </a:cubicBezTo>
                                <a:cubicBezTo>
                                  <a:pt x="207985" y="185776"/>
                                  <a:pt x="164254" y="236101"/>
                                  <a:pt x="112051" y="276214"/>
                                </a:cubicBezTo>
                                <a:cubicBezTo>
                                  <a:pt x="79265" y="301445"/>
                                  <a:pt x="38831" y="331942"/>
                                  <a:pt x="0" y="346229"/>
                                </a:cubicBezTo>
                                <a:cubicBezTo>
                                  <a:pt x="35076" y="305612"/>
                                  <a:pt x="87461" y="272642"/>
                                  <a:pt x="128903" y="238298"/>
                                </a:cubicBezTo>
                                <a:cubicBezTo>
                                  <a:pt x="171764" y="202764"/>
                                  <a:pt x="214533" y="167276"/>
                                  <a:pt x="257348" y="131788"/>
                                </a:cubicBezTo>
                                <a:close/>
                              </a:path>
                            </a:pathLst>
                          </a:custGeom>
                          <a:solidFill>
                            <a:srgbClr val="25483B"/>
                          </a:solidFill>
                          <a:ln w="4577" cap="flat">
                            <a:noFill/>
                            <a:prstDash val="solid"/>
                            <a:miter/>
                          </a:ln>
                        </p:spPr>
                        <p:txBody>
                          <a:bodyPr rtlCol="0" anchor="ctr"/>
                          <a:lstStyle/>
                          <a:p>
                            <a:endParaRPr lang="th-TH"/>
                          </a:p>
                        </p:txBody>
                      </p:sp>
                      <p:sp>
                        <p:nvSpPr>
                          <p:cNvPr id="6600" name="Freeform: Shape 6599">
                            <a:extLst>
                              <a:ext uri="{FF2B5EF4-FFF2-40B4-BE49-F238E27FC236}">
                                <a16:creationId xmlns:a16="http://schemas.microsoft.com/office/drawing/2014/main" id="{F99CB2CB-369D-444E-A5E3-E060D411A577}"/>
                              </a:ext>
                            </a:extLst>
                          </p:cNvPr>
                          <p:cNvSpPr/>
                          <p:nvPr/>
                        </p:nvSpPr>
                        <p:spPr>
                          <a:xfrm>
                            <a:off x="8455179" y="-94469"/>
                            <a:ext cx="407681" cy="316299"/>
                          </a:xfrm>
                          <a:custGeom>
                            <a:avLst/>
                            <a:gdLst>
                              <a:gd name="connsiteX0" fmla="*/ 142686 w 407681"/>
                              <a:gd name="connsiteY0" fmla="*/ 216410 h 316299"/>
                              <a:gd name="connsiteX1" fmla="*/ 232529 w 407681"/>
                              <a:gd name="connsiteY1" fmla="*/ 139160 h 316299"/>
                              <a:gd name="connsiteX2" fmla="*/ 407681 w 407681"/>
                              <a:gd name="connsiteY2" fmla="*/ 0 h 316299"/>
                              <a:gd name="connsiteX3" fmla="*/ 334918 w 407681"/>
                              <a:gd name="connsiteY3" fmla="*/ 56552 h 316299"/>
                              <a:gd name="connsiteX4" fmla="*/ 307306 w 407681"/>
                              <a:gd name="connsiteY4" fmla="*/ 79540 h 316299"/>
                              <a:gd name="connsiteX5" fmla="*/ 278458 w 407681"/>
                              <a:gd name="connsiteY5" fmla="*/ 95200 h 316299"/>
                              <a:gd name="connsiteX6" fmla="*/ 236787 w 407681"/>
                              <a:gd name="connsiteY6" fmla="*/ 128765 h 316299"/>
                              <a:gd name="connsiteX7" fmla="*/ 105824 w 407681"/>
                              <a:gd name="connsiteY7" fmla="*/ 241824 h 316299"/>
                              <a:gd name="connsiteX8" fmla="*/ 21843 w 407681"/>
                              <a:gd name="connsiteY8" fmla="*/ 299109 h 316299"/>
                              <a:gd name="connsiteX9" fmla="*/ 0 w 407681"/>
                              <a:gd name="connsiteY9" fmla="*/ 316281 h 316299"/>
                              <a:gd name="connsiteX10" fmla="*/ 73175 w 407681"/>
                              <a:gd name="connsiteY10" fmla="*/ 270902 h 316299"/>
                              <a:gd name="connsiteX11" fmla="*/ 142686 w 407681"/>
                              <a:gd name="connsiteY11" fmla="*/ 216410 h 31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7681" h="316299">
                                <a:moveTo>
                                  <a:pt x="142686" y="216410"/>
                                </a:moveTo>
                                <a:cubicBezTo>
                                  <a:pt x="172725" y="190767"/>
                                  <a:pt x="201345" y="163429"/>
                                  <a:pt x="232529" y="139160"/>
                                </a:cubicBezTo>
                                <a:cubicBezTo>
                                  <a:pt x="291508" y="93185"/>
                                  <a:pt x="359921" y="57560"/>
                                  <a:pt x="407681" y="0"/>
                                </a:cubicBezTo>
                                <a:cubicBezTo>
                                  <a:pt x="381992" y="16897"/>
                                  <a:pt x="357631" y="35809"/>
                                  <a:pt x="334918" y="56552"/>
                                </a:cubicBezTo>
                                <a:cubicBezTo>
                                  <a:pt x="326081" y="64657"/>
                                  <a:pt x="317380" y="73083"/>
                                  <a:pt x="307306" y="79540"/>
                                </a:cubicBezTo>
                                <a:cubicBezTo>
                                  <a:pt x="298102" y="85447"/>
                                  <a:pt x="287936" y="89660"/>
                                  <a:pt x="278458" y="95200"/>
                                </a:cubicBezTo>
                                <a:cubicBezTo>
                                  <a:pt x="263026" y="104221"/>
                                  <a:pt x="249838" y="116539"/>
                                  <a:pt x="236787" y="128765"/>
                                </a:cubicBezTo>
                                <a:cubicBezTo>
                                  <a:pt x="194613" y="168146"/>
                                  <a:pt x="152119" y="207389"/>
                                  <a:pt x="105824" y="241824"/>
                                </a:cubicBezTo>
                                <a:cubicBezTo>
                                  <a:pt x="78624" y="262064"/>
                                  <a:pt x="50233" y="280564"/>
                                  <a:pt x="21843" y="299109"/>
                                </a:cubicBezTo>
                                <a:cubicBezTo>
                                  <a:pt x="14150" y="304146"/>
                                  <a:pt x="3847" y="308863"/>
                                  <a:pt x="0" y="316281"/>
                                </a:cubicBezTo>
                                <a:cubicBezTo>
                                  <a:pt x="19507" y="317197"/>
                                  <a:pt x="56324" y="283037"/>
                                  <a:pt x="73175" y="270902"/>
                                </a:cubicBezTo>
                                <a:cubicBezTo>
                                  <a:pt x="97032" y="253776"/>
                                  <a:pt x="120477" y="235734"/>
                                  <a:pt x="142686" y="216410"/>
                                </a:cubicBezTo>
                                <a:close/>
                              </a:path>
                            </a:pathLst>
                          </a:custGeom>
                          <a:solidFill>
                            <a:srgbClr val="243631"/>
                          </a:solidFill>
                          <a:ln w="4577" cap="flat">
                            <a:noFill/>
                            <a:prstDash val="solid"/>
                            <a:miter/>
                          </a:ln>
                        </p:spPr>
                        <p:txBody>
                          <a:bodyPr rtlCol="0" anchor="ctr"/>
                          <a:lstStyle/>
                          <a:p>
                            <a:endParaRPr lang="th-TH"/>
                          </a:p>
                        </p:txBody>
                      </p:sp>
                      <p:sp>
                        <p:nvSpPr>
                          <p:cNvPr id="6601" name="Freeform: Shape 6600">
                            <a:extLst>
                              <a:ext uri="{FF2B5EF4-FFF2-40B4-BE49-F238E27FC236}">
                                <a16:creationId xmlns:a16="http://schemas.microsoft.com/office/drawing/2014/main" id="{C4928E2C-051F-4396-B151-55BCA4532D7A}"/>
                              </a:ext>
                            </a:extLst>
                          </p:cNvPr>
                          <p:cNvSpPr/>
                          <p:nvPr/>
                        </p:nvSpPr>
                        <p:spPr>
                          <a:xfrm>
                            <a:off x="8452615" y="47"/>
                            <a:ext cx="188706" cy="55679"/>
                          </a:xfrm>
                          <a:custGeom>
                            <a:avLst/>
                            <a:gdLst>
                              <a:gd name="connsiteX0" fmla="*/ 115440 w 188706"/>
                              <a:gd name="connsiteY0" fmla="*/ 17306 h 55679"/>
                              <a:gd name="connsiteX1" fmla="*/ 98589 w 188706"/>
                              <a:gd name="connsiteY1" fmla="*/ 7553 h 55679"/>
                              <a:gd name="connsiteX2" fmla="*/ 73450 w 188706"/>
                              <a:gd name="connsiteY2" fmla="*/ 684 h 55679"/>
                              <a:gd name="connsiteX3" fmla="*/ 0 w 188706"/>
                              <a:gd name="connsiteY3" fmla="*/ 19459 h 55679"/>
                              <a:gd name="connsiteX4" fmla="*/ 60033 w 188706"/>
                              <a:gd name="connsiteY4" fmla="*/ 7370 h 55679"/>
                              <a:gd name="connsiteX5" fmla="*/ 119058 w 188706"/>
                              <a:gd name="connsiteY5" fmla="*/ 20603 h 55679"/>
                              <a:gd name="connsiteX6" fmla="*/ 134032 w 188706"/>
                              <a:gd name="connsiteY6" fmla="*/ 30632 h 55679"/>
                              <a:gd name="connsiteX7" fmla="*/ 152028 w 188706"/>
                              <a:gd name="connsiteY7" fmla="*/ 40065 h 55679"/>
                              <a:gd name="connsiteX8" fmla="*/ 184860 w 188706"/>
                              <a:gd name="connsiteY8" fmla="*/ 55680 h 55679"/>
                              <a:gd name="connsiteX9" fmla="*/ 188706 w 188706"/>
                              <a:gd name="connsiteY9" fmla="*/ 52154 h 55679"/>
                              <a:gd name="connsiteX10" fmla="*/ 115440 w 188706"/>
                              <a:gd name="connsiteY10" fmla="*/ 17306 h 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06" h="55679">
                                <a:moveTo>
                                  <a:pt x="115440" y="17306"/>
                                </a:moveTo>
                                <a:cubicBezTo>
                                  <a:pt x="109854" y="14009"/>
                                  <a:pt x="104450" y="10346"/>
                                  <a:pt x="98589" y="7553"/>
                                </a:cubicBezTo>
                                <a:cubicBezTo>
                                  <a:pt x="90713" y="3798"/>
                                  <a:pt x="82104" y="1692"/>
                                  <a:pt x="73450" y="684"/>
                                </a:cubicBezTo>
                                <a:cubicBezTo>
                                  <a:pt x="47760" y="-2292"/>
                                  <a:pt x="21064" y="4531"/>
                                  <a:pt x="0" y="19459"/>
                                </a:cubicBezTo>
                                <a:cubicBezTo>
                                  <a:pt x="19599" y="13597"/>
                                  <a:pt x="39610" y="8331"/>
                                  <a:pt x="60033" y="7370"/>
                                </a:cubicBezTo>
                                <a:cubicBezTo>
                                  <a:pt x="80456" y="6362"/>
                                  <a:pt x="101565" y="9934"/>
                                  <a:pt x="119058" y="20603"/>
                                </a:cubicBezTo>
                                <a:cubicBezTo>
                                  <a:pt x="124186" y="23717"/>
                                  <a:pt x="128949" y="27426"/>
                                  <a:pt x="134032" y="30632"/>
                                </a:cubicBezTo>
                                <a:cubicBezTo>
                                  <a:pt x="139801" y="34249"/>
                                  <a:pt x="145937" y="37134"/>
                                  <a:pt x="152028" y="40065"/>
                                </a:cubicBezTo>
                                <a:cubicBezTo>
                                  <a:pt x="162972" y="45285"/>
                                  <a:pt x="173916" y="50505"/>
                                  <a:pt x="184860" y="55680"/>
                                </a:cubicBezTo>
                                <a:cubicBezTo>
                                  <a:pt x="187012" y="52383"/>
                                  <a:pt x="187745" y="55909"/>
                                  <a:pt x="188706" y="52154"/>
                                </a:cubicBezTo>
                                <a:cubicBezTo>
                                  <a:pt x="164758" y="40797"/>
                                  <a:pt x="138977" y="31273"/>
                                  <a:pt x="115440" y="17306"/>
                                </a:cubicBezTo>
                                <a:close/>
                              </a:path>
                            </a:pathLst>
                          </a:custGeom>
                          <a:solidFill>
                            <a:srgbClr val="21302C"/>
                          </a:solidFill>
                          <a:ln w="4577" cap="flat">
                            <a:noFill/>
                            <a:prstDash val="solid"/>
                            <a:miter/>
                          </a:ln>
                        </p:spPr>
                        <p:txBody>
                          <a:bodyPr rtlCol="0" anchor="ctr"/>
                          <a:lstStyle/>
                          <a:p>
                            <a:endParaRPr lang="th-TH"/>
                          </a:p>
                        </p:txBody>
                      </p:sp>
                      <p:sp>
                        <p:nvSpPr>
                          <p:cNvPr id="6602" name="Freeform: Shape 6601">
                            <a:extLst>
                              <a:ext uri="{FF2B5EF4-FFF2-40B4-BE49-F238E27FC236}">
                                <a16:creationId xmlns:a16="http://schemas.microsoft.com/office/drawing/2014/main" id="{23A4A76E-AD8E-4177-86EF-15A95C985048}"/>
                              </a:ext>
                            </a:extLst>
                          </p:cNvPr>
                          <p:cNvSpPr/>
                          <p:nvPr/>
                        </p:nvSpPr>
                        <p:spPr>
                          <a:xfrm>
                            <a:off x="8525194" y="-72649"/>
                            <a:ext cx="174785" cy="52838"/>
                          </a:xfrm>
                          <a:custGeom>
                            <a:avLst/>
                            <a:gdLst>
                              <a:gd name="connsiteX0" fmla="*/ 131101 w 174785"/>
                              <a:gd name="connsiteY0" fmla="*/ 43937 h 52838"/>
                              <a:gd name="connsiteX1" fmla="*/ 84348 w 174785"/>
                              <a:gd name="connsiteY1" fmla="*/ 21820 h 52838"/>
                              <a:gd name="connsiteX2" fmla="*/ 75418 w 174785"/>
                              <a:gd name="connsiteY2" fmla="*/ 16599 h 52838"/>
                              <a:gd name="connsiteX3" fmla="*/ 0 w 174785"/>
                              <a:gd name="connsiteY3" fmla="*/ 710 h 52838"/>
                              <a:gd name="connsiteX4" fmla="*/ 30543 w 174785"/>
                              <a:gd name="connsiteY4" fmla="*/ 69 h 52838"/>
                              <a:gd name="connsiteX5" fmla="*/ 51424 w 174785"/>
                              <a:gd name="connsiteY5" fmla="*/ 1855 h 52838"/>
                              <a:gd name="connsiteX6" fmla="*/ 70564 w 174785"/>
                              <a:gd name="connsiteY6" fmla="*/ 12341 h 52838"/>
                              <a:gd name="connsiteX7" fmla="*/ 138977 w 174785"/>
                              <a:gd name="connsiteY7" fmla="*/ 39953 h 52838"/>
                              <a:gd name="connsiteX8" fmla="*/ 174786 w 174785"/>
                              <a:gd name="connsiteY8" fmla="*/ 52362 h 52838"/>
                              <a:gd name="connsiteX9" fmla="*/ 131101 w 174785"/>
                              <a:gd name="connsiteY9" fmla="*/ 43937 h 5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785" h="52838">
                                <a:moveTo>
                                  <a:pt x="131101" y="43937"/>
                                </a:moveTo>
                                <a:cubicBezTo>
                                  <a:pt x="114158" y="40228"/>
                                  <a:pt x="99138" y="30841"/>
                                  <a:pt x="84348" y="21820"/>
                                </a:cubicBezTo>
                                <a:cubicBezTo>
                                  <a:pt x="81417" y="20034"/>
                                  <a:pt x="78486" y="18248"/>
                                  <a:pt x="75418" y="16599"/>
                                </a:cubicBezTo>
                                <a:cubicBezTo>
                                  <a:pt x="52568" y="4327"/>
                                  <a:pt x="25918" y="1351"/>
                                  <a:pt x="0" y="710"/>
                                </a:cubicBezTo>
                                <a:cubicBezTo>
                                  <a:pt x="10166" y="481"/>
                                  <a:pt x="20377" y="298"/>
                                  <a:pt x="30543" y="69"/>
                                </a:cubicBezTo>
                                <a:cubicBezTo>
                                  <a:pt x="37549" y="-69"/>
                                  <a:pt x="44738" y="-206"/>
                                  <a:pt x="51424" y="1855"/>
                                </a:cubicBezTo>
                                <a:cubicBezTo>
                                  <a:pt x="58384" y="4007"/>
                                  <a:pt x="64429" y="8357"/>
                                  <a:pt x="70564" y="12341"/>
                                </a:cubicBezTo>
                                <a:cubicBezTo>
                                  <a:pt x="91354" y="25758"/>
                                  <a:pt x="114707" y="35191"/>
                                  <a:pt x="138977" y="39953"/>
                                </a:cubicBezTo>
                                <a:cubicBezTo>
                                  <a:pt x="151112" y="42334"/>
                                  <a:pt x="165307" y="43891"/>
                                  <a:pt x="174786" y="52362"/>
                                </a:cubicBezTo>
                                <a:cubicBezTo>
                                  <a:pt x="164803" y="54927"/>
                                  <a:pt x="142319" y="46410"/>
                                  <a:pt x="131101" y="43937"/>
                                </a:cubicBezTo>
                                <a:close/>
                              </a:path>
                            </a:pathLst>
                          </a:custGeom>
                          <a:solidFill>
                            <a:srgbClr val="2A3835"/>
                          </a:solidFill>
                          <a:ln w="4577" cap="flat">
                            <a:noFill/>
                            <a:prstDash val="solid"/>
                            <a:miter/>
                          </a:ln>
                        </p:spPr>
                        <p:txBody>
                          <a:bodyPr rtlCol="0" anchor="ctr"/>
                          <a:lstStyle/>
                          <a:p>
                            <a:endParaRPr lang="th-TH"/>
                          </a:p>
                        </p:txBody>
                      </p:sp>
                      <p:sp>
                        <p:nvSpPr>
                          <p:cNvPr id="6603" name="Freeform: Shape 6602">
                            <a:extLst>
                              <a:ext uri="{FF2B5EF4-FFF2-40B4-BE49-F238E27FC236}">
                                <a16:creationId xmlns:a16="http://schemas.microsoft.com/office/drawing/2014/main" id="{71CA8752-6D43-46F4-AEA4-B5659B7991F2}"/>
                              </a:ext>
                            </a:extLst>
                          </p:cNvPr>
                          <p:cNvSpPr/>
                          <p:nvPr/>
                        </p:nvSpPr>
                        <p:spPr>
                          <a:xfrm>
                            <a:off x="8585410" y="-107218"/>
                            <a:ext cx="190538" cy="37522"/>
                          </a:xfrm>
                          <a:custGeom>
                            <a:avLst/>
                            <a:gdLst>
                              <a:gd name="connsiteX0" fmla="*/ 152028 w 190538"/>
                              <a:gd name="connsiteY0" fmla="*/ 28318 h 37522"/>
                              <a:gd name="connsiteX1" fmla="*/ 102481 w 190538"/>
                              <a:gd name="connsiteY1" fmla="*/ 12658 h 37522"/>
                              <a:gd name="connsiteX2" fmla="*/ 79906 w 190538"/>
                              <a:gd name="connsiteY2" fmla="*/ 6064 h 37522"/>
                              <a:gd name="connsiteX3" fmla="*/ 45105 w 190538"/>
                              <a:gd name="connsiteY3" fmla="*/ 2492 h 37522"/>
                              <a:gd name="connsiteX4" fmla="*/ 0 w 190538"/>
                              <a:gd name="connsiteY4" fmla="*/ 340 h 37522"/>
                              <a:gd name="connsiteX5" fmla="*/ 46204 w 190538"/>
                              <a:gd name="connsiteY5" fmla="*/ 19 h 37522"/>
                              <a:gd name="connsiteX6" fmla="*/ 66947 w 190538"/>
                              <a:gd name="connsiteY6" fmla="*/ 935 h 37522"/>
                              <a:gd name="connsiteX7" fmla="*/ 83890 w 190538"/>
                              <a:gd name="connsiteY7" fmla="*/ 4965 h 37522"/>
                              <a:gd name="connsiteX8" fmla="*/ 190538 w 190538"/>
                              <a:gd name="connsiteY8" fmla="*/ 37522 h 37522"/>
                              <a:gd name="connsiteX9" fmla="*/ 152028 w 190538"/>
                              <a:gd name="connsiteY9" fmla="*/ 28318 h 3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38" h="37522">
                                <a:moveTo>
                                  <a:pt x="152028" y="28318"/>
                                </a:moveTo>
                                <a:cubicBezTo>
                                  <a:pt x="135359" y="23602"/>
                                  <a:pt x="118920" y="18107"/>
                                  <a:pt x="102481" y="12658"/>
                                </a:cubicBezTo>
                                <a:cubicBezTo>
                                  <a:pt x="95017" y="10185"/>
                                  <a:pt x="87553" y="7712"/>
                                  <a:pt x="79906" y="6064"/>
                                </a:cubicBezTo>
                                <a:cubicBezTo>
                                  <a:pt x="68504" y="3637"/>
                                  <a:pt x="56781" y="3041"/>
                                  <a:pt x="45105" y="2492"/>
                                </a:cubicBezTo>
                                <a:cubicBezTo>
                                  <a:pt x="30085" y="1759"/>
                                  <a:pt x="15066" y="1072"/>
                                  <a:pt x="0" y="340"/>
                                </a:cubicBezTo>
                                <a:cubicBezTo>
                                  <a:pt x="15386" y="248"/>
                                  <a:pt x="30818" y="111"/>
                                  <a:pt x="46204" y="19"/>
                                </a:cubicBezTo>
                                <a:cubicBezTo>
                                  <a:pt x="53118" y="-27"/>
                                  <a:pt x="60078" y="-72"/>
                                  <a:pt x="66947" y="935"/>
                                </a:cubicBezTo>
                                <a:cubicBezTo>
                                  <a:pt x="72717" y="1805"/>
                                  <a:pt x="78303" y="3362"/>
                                  <a:pt x="83890" y="4965"/>
                                </a:cubicBezTo>
                                <a:cubicBezTo>
                                  <a:pt x="116722" y="14306"/>
                                  <a:pt x="161552" y="19664"/>
                                  <a:pt x="190538" y="37522"/>
                                </a:cubicBezTo>
                                <a:cubicBezTo>
                                  <a:pt x="177625" y="35736"/>
                                  <a:pt x="164620" y="31890"/>
                                  <a:pt x="152028" y="28318"/>
                                </a:cubicBezTo>
                                <a:close/>
                              </a:path>
                            </a:pathLst>
                          </a:custGeom>
                          <a:solidFill>
                            <a:srgbClr val="2A3835"/>
                          </a:solidFill>
                          <a:ln w="4577" cap="flat">
                            <a:noFill/>
                            <a:prstDash val="solid"/>
                            <a:miter/>
                          </a:ln>
                        </p:spPr>
                        <p:txBody>
                          <a:bodyPr rtlCol="0" anchor="ctr"/>
                          <a:lstStyle/>
                          <a:p>
                            <a:endParaRPr lang="th-TH"/>
                          </a:p>
                        </p:txBody>
                      </p:sp>
                      <p:sp>
                        <p:nvSpPr>
                          <p:cNvPr id="6604" name="Freeform: Shape 6603">
                            <a:extLst>
                              <a:ext uri="{FF2B5EF4-FFF2-40B4-BE49-F238E27FC236}">
                                <a16:creationId xmlns:a16="http://schemas.microsoft.com/office/drawing/2014/main" id="{113CDDC2-1D71-40E9-A7CF-669EC02C0FEA}"/>
                              </a:ext>
                            </a:extLst>
                          </p:cNvPr>
                          <p:cNvSpPr/>
                          <p:nvPr/>
                        </p:nvSpPr>
                        <p:spPr>
                          <a:xfrm>
                            <a:off x="8719533" y="-129224"/>
                            <a:ext cx="119698" cy="28115"/>
                          </a:xfrm>
                          <a:custGeom>
                            <a:avLst/>
                            <a:gdLst>
                              <a:gd name="connsiteX0" fmla="*/ 77021 w 119698"/>
                              <a:gd name="connsiteY0" fmla="*/ 15157 h 28115"/>
                              <a:gd name="connsiteX1" fmla="*/ 0 w 119698"/>
                              <a:gd name="connsiteY1" fmla="*/ 0 h 28115"/>
                              <a:gd name="connsiteX2" fmla="*/ 104267 w 119698"/>
                              <a:gd name="connsiteY2" fmla="*/ 20102 h 28115"/>
                              <a:gd name="connsiteX3" fmla="*/ 119699 w 119698"/>
                              <a:gd name="connsiteY3" fmla="*/ 28116 h 28115"/>
                              <a:gd name="connsiteX4" fmla="*/ 77021 w 119698"/>
                              <a:gd name="connsiteY4" fmla="*/ 15157 h 2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698" h="28115">
                                <a:moveTo>
                                  <a:pt x="77021" y="15157"/>
                                </a:moveTo>
                                <a:cubicBezTo>
                                  <a:pt x="51378" y="9891"/>
                                  <a:pt x="25689" y="4808"/>
                                  <a:pt x="0" y="0"/>
                                </a:cubicBezTo>
                                <a:cubicBezTo>
                                  <a:pt x="35443" y="1603"/>
                                  <a:pt x="70015" y="10853"/>
                                  <a:pt x="104267" y="20102"/>
                                </a:cubicBezTo>
                                <a:cubicBezTo>
                                  <a:pt x="110403" y="21751"/>
                                  <a:pt x="115715" y="23583"/>
                                  <a:pt x="119699" y="28116"/>
                                </a:cubicBezTo>
                                <a:cubicBezTo>
                                  <a:pt x="106602" y="26788"/>
                                  <a:pt x="90988" y="18042"/>
                                  <a:pt x="77021" y="15157"/>
                                </a:cubicBezTo>
                                <a:close/>
                              </a:path>
                            </a:pathLst>
                          </a:custGeom>
                          <a:solidFill>
                            <a:srgbClr val="2A3835"/>
                          </a:solidFill>
                          <a:ln w="4577" cap="flat">
                            <a:noFill/>
                            <a:prstDash val="solid"/>
                            <a:miter/>
                          </a:ln>
                        </p:spPr>
                        <p:txBody>
                          <a:bodyPr rtlCol="0" anchor="ctr"/>
                          <a:lstStyle/>
                          <a:p>
                            <a:endParaRPr lang="th-TH"/>
                          </a:p>
                        </p:txBody>
                      </p:sp>
                      <p:sp>
                        <p:nvSpPr>
                          <p:cNvPr id="6605" name="Freeform: Shape 6604">
                            <a:extLst>
                              <a:ext uri="{FF2B5EF4-FFF2-40B4-BE49-F238E27FC236}">
                                <a16:creationId xmlns:a16="http://schemas.microsoft.com/office/drawing/2014/main" id="{4D8D9E55-B657-4F89-9904-A63D0ACFCD37}"/>
                              </a:ext>
                            </a:extLst>
                          </p:cNvPr>
                          <p:cNvSpPr/>
                          <p:nvPr/>
                        </p:nvSpPr>
                        <p:spPr>
                          <a:xfrm>
                            <a:off x="8436518" y="-124141"/>
                            <a:ext cx="425243" cy="340742"/>
                          </a:xfrm>
                          <a:custGeom>
                            <a:avLst/>
                            <a:gdLst>
                              <a:gd name="connsiteX0" fmla="*/ 165972 w 425243"/>
                              <a:gd name="connsiteY0" fmla="*/ 208442 h 340742"/>
                              <a:gd name="connsiteX1" fmla="*/ 192623 w 425243"/>
                              <a:gd name="connsiteY1" fmla="*/ 182250 h 340742"/>
                              <a:gd name="connsiteX2" fmla="*/ 202056 w 425243"/>
                              <a:gd name="connsiteY2" fmla="*/ 175473 h 340742"/>
                              <a:gd name="connsiteX3" fmla="*/ 208741 w 425243"/>
                              <a:gd name="connsiteY3" fmla="*/ 166360 h 340742"/>
                              <a:gd name="connsiteX4" fmla="*/ 258425 w 425243"/>
                              <a:gd name="connsiteY4" fmla="*/ 122217 h 340742"/>
                              <a:gd name="connsiteX5" fmla="*/ 324227 w 425243"/>
                              <a:gd name="connsiteY5" fmla="*/ 77387 h 340742"/>
                              <a:gd name="connsiteX6" fmla="*/ 413017 w 425243"/>
                              <a:gd name="connsiteY6" fmla="*/ 13463 h 340742"/>
                              <a:gd name="connsiteX7" fmla="*/ 425243 w 425243"/>
                              <a:gd name="connsiteY7" fmla="*/ 0 h 340742"/>
                              <a:gd name="connsiteX8" fmla="*/ 369195 w 425243"/>
                              <a:gd name="connsiteY8" fmla="*/ 10349 h 340742"/>
                              <a:gd name="connsiteX9" fmla="*/ 370797 w 425243"/>
                              <a:gd name="connsiteY9" fmla="*/ 30131 h 340742"/>
                              <a:gd name="connsiteX10" fmla="*/ 348222 w 425243"/>
                              <a:gd name="connsiteY10" fmla="*/ 35900 h 340742"/>
                              <a:gd name="connsiteX11" fmla="*/ 288464 w 425243"/>
                              <a:gd name="connsiteY11" fmla="*/ 26742 h 340742"/>
                              <a:gd name="connsiteX12" fmla="*/ 306140 w 425243"/>
                              <a:gd name="connsiteY12" fmla="*/ 47715 h 340742"/>
                              <a:gd name="connsiteX13" fmla="*/ 320884 w 425243"/>
                              <a:gd name="connsiteY13" fmla="*/ 69786 h 340742"/>
                              <a:gd name="connsiteX14" fmla="*/ 266072 w 425243"/>
                              <a:gd name="connsiteY14" fmla="*/ 75831 h 340742"/>
                              <a:gd name="connsiteX15" fmla="*/ 250182 w 425243"/>
                              <a:gd name="connsiteY15" fmla="*/ 89705 h 340742"/>
                              <a:gd name="connsiteX16" fmla="*/ 218358 w 425243"/>
                              <a:gd name="connsiteY16" fmla="*/ 88286 h 340742"/>
                              <a:gd name="connsiteX17" fmla="*/ 241940 w 425243"/>
                              <a:gd name="connsiteY17" fmla="*/ 103580 h 340742"/>
                              <a:gd name="connsiteX18" fmla="*/ 246702 w 425243"/>
                              <a:gd name="connsiteY18" fmla="*/ 108022 h 340742"/>
                              <a:gd name="connsiteX19" fmla="*/ 238506 w 425243"/>
                              <a:gd name="connsiteY19" fmla="*/ 120615 h 340742"/>
                              <a:gd name="connsiteX20" fmla="*/ 221517 w 425243"/>
                              <a:gd name="connsiteY20" fmla="*/ 123179 h 340742"/>
                              <a:gd name="connsiteX21" fmla="*/ 193768 w 425243"/>
                              <a:gd name="connsiteY21" fmla="*/ 170848 h 340742"/>
                              <a:gd name="connsiteX22" fmla="*/ 133048 w 425243"/>
                              <a:gd name="connsiteY22" fmla="*/ 189393 h 340742"/>
                              <a:gd name="connsiteX23" fmla="*/ 154570 w 425243"/>
                              <a:gd name="connsiteY23" fmla="*/ 202032 h 340742"/>
                              <a:gd name="connsiteX24" fmla="*/ 66101 w 425243"/>
                              <a:gd name="connsiteY24" fmla="*/ 283403 h 340742"/>
                              <a:gd name="connsiteX25" fmla="*/ 1260 w 425243"/>
                              <a:gd name="connsiteY25" fmla="*/ 309504 h 340742"/>
                              <a:gd name="connsiteX26" fmla="*/ 22874 w 425243"/>
                              <a:gd name="connsiteY26" fmla="*/ 338582 h 340742"/>
                              <a:gd name="connsiteX27" fmla="*/ 66742 w 425243"/>
                              <a:gd name="connsiteY27" fmla="*/ 297140 h 340742"/>
                              <a:gd name="connsiteX28" fmla="*/ 165972 w 425243"/>
                              <a:gd name="connsiteY28" fmla="*/ 208442 h 340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5243" h="340742">
                                <a:moveTo>
                                  <a:pt x="165972" y="208442"/>
                                </a:moveTo>
                                <a:cubicBezTo>
                                  <a:pt x="174306" y="199147"/>
                                  <a:pt x="182274" y="189210"/>
                                  <a:pt x="192623" y="182250"/>
                                </a:cubicBezTo>
                                <a:cubicBezTo>
                                  <a:pt x="195828" y="180098"/>
                                  <a:pt x="199308" y="178174"/>
                                  <a:pt x="202056" y="175473"/>
                                </a:cubicBezTo>
                                <a:cubicBezTo>
                                  <a:pt x="204757" y="172817"/>
                                  <a:pt x="206681" y="169520"/>
                                  <a:pt x="208741" y="166360"/>
                                </a:cubicBezTo>
                                <a:cubicBezTo>
                                  <a:pt x="221105" y="147769"/>
                                  <a:pt x="240017" y="134764"/>
                                  <a:pt x="258425" y="122217"/>
                                </a:cubicBezTo>
                                <a:cubicBezTo>
                                  <a:pt x="280359" y="107289"/>
                                  <a:pt x="302293" y="92315"/>
                                  <a:pt x="324227" y="77387"/>
                                </a:cubicBezTo>
                                <a:cubicBezTo>
                                  <a:pt x="354358" y="56827"/>
                                  <a:pt x="384535" y="36267"/>
                                  <a:pt x="413017" y="13463"/>
                                </a:cubicBezTo>
                                <a:cubicBezTo>
                                  <a:pt x="417779" y="9616"/>
                                  <a:pt x="422633" y="5541"/>
                                  <a:pt x="425243" y="0"/>
                                </a:cubicBezTo>
                                <a:cubicBezTo>
                                  <a:pt x="407522" y="7189"/>
                                  <a:pt x="388335" y="10715"/>
                                  <a:pt x="369195" y="10349"/>
                                </a:cubicBezTo>
                                <a:cubicBezTo>
                                  <a:pt x="376704" y="13005"/>
                                  <a:pt x="376704" y="24773"/>
                                  <a:pt x="370797" y="30131"/>
                                </a:cubicBezTo>
                                <a:cubicBezTo>
                                  <a:pt x="364890" y="35488"/>
                                  <a:pt x="356190" y="36038"/>
                                  <a:pt x="348222" y="35900"/>
                                </a:cubicBezTo>
                                <a:cubicBezTo>
                                  <a:pt x="328028" y="35534"/>
                                  <a:pt x="307880" y="32466"/>
                                  <a:pt x="288464" y="26742"/>
                                </a:cubicBezTo>
                                <a:cubicBezTo>
                                  <a:pt x="285030" y="36313"/>
                                  <a:pt x="296752" y="43822"/>
                                  <a:pt x="306140" y="47715"/>
                                </a:cubicBezTo>
                                <a:cubicBezTo>
                                  <a:pt x="315527" y="51607"/>
                                  <a:pt x="326425" y="61269"/>
                                  <a:pt x="320884" y="69786"/>
                                </a:cubicBezTo>
                                <a:cubicBezTo>
                                  <a:pt x="302614" y="71801"/>
                                  <a:pt x="284343" y="73816"/>
                                  <a:pt x="266072" y="75831"/>
                                </a:cubicBezTo>
                                <a:cubicBezTo>
                                  <a:pt x="257876" y="76746"/>
                                  <a:pt x="246794" y="82150"/>
                                  <a:pt x="250182" y="89705"/>
                                </a:cubicBezTo>
                                <a:cubicBezTo>
                                  <a:pt x="239559" y="89247"/>
                                  <a:pt x="228935" y="88744"/>
                                  <a:pt x="218358" y="88286"/>
                                </a:cubicBezTo>
                                <a:cubicBezTo>
                                  <a:pt x="226234" y="93369"/>
                                  <a:pt x="234064" y="98497"/>
                                  <a:pt x="241940" y="103580"/>
                                </a:cubicBezTo>
                                <a:cubicBezTo>
                                  <a:pt x="243772" y="104771"/>
                                  <a:pt x="245695" y="106053"/>
                                  <a:pt x="246702" y="108022"/>
                                </a:cubicBezTo>
                                <a:cubicBezTo>
                                  <a:pt x="249358" y="113151"/>
                                  <a:pt x="244046" y="119103"/>
                                  <a:pt x="238506" y="120615"/>
                                </a:cubicBezTo>
                                <a:cubicBezTo>
                                  <a:pt x="232965" y="122126"/>
                                  <a:pt x="226921" y="121256"/>
                                  <a:pt x="221517" y="123179"/>
                                </a:cubicBezTo>
                                <a:cubicBezTo>
                                  <a:pt x="203613" y="129498"/>
                                  <a:pt x="207093" y="157339"/>
                                  <a:pt x="193768" y="170848"/>
                                </a:cubicBezTo>
                                <a:cubicBezTo>
                                  <a:pt x="178610" y="186234"/>
                                  <a:pt x="149945" y="175976"/>
                                  <a:pt x="133048" y="189393"/>
                                </a:cubicBezTo>
                                <a:cubicBezTo>
                                  <a:pt x="140237" y="193606"/>
                                  <a:pt x="147381" y="197819"/>
                                  <a:pt x="154570" y="202032"/>
                                </a:cubicBezTo>
                                <a:cubicBezTo>
                                  <a:pt x="125081" y="229140"/>
                                  <a:pt x="95591" y="256294"/>
                                  <a:pt x="66101" y="283403"/>
                                </a:cubicBezTo>
                                <a:cubicBezTo>
                                  <a:pt x="48105" y="299934"/>
                                  <a:pt x="26812" y="315823"/>
                                  <a:pt x="1260" y="309504"/>
                                </a:cubicBezTo>
                                <a:cubicBezTo>
                                  <a:pt x="-2952" y="326996"/>
                                  <a:pt x="3184" y="347511"/>
                                  <a:pt x="22874" y="338582"/>
                                </a:cubicBezTo>
                                <a:cubicBezTo>
                                  <a:pt x="38901" y="331301"/>
                                  <a:pt x="53509" y="308817"/>
                                  <a:pt x="66742" y="297140"/>
                                </a:cubicBezTo>
                                <a:cubicBezTo>
                                  <a:pt x="99895" y="267742"/>
                                  <a:pt x="136162" y="241595"/>
                                  <a:pt x="165972" y="208442"/>
                                </a:cubicBezTo>
                                <a:close/>
                              </a:path>
                            </a:pathLst>
                          </a:custGeom>
                          <a:solidFill>
                            <a:srgbClr val="435750">
                              <a:alpha val="36000"/>
                            </a:srgbClr>
                          </a:solidFill>
                          <a:ln w="4577" cap="flat">
                            <a:noFill/>
                            <a:prstDash val="solid"/>
                            <a:miter/>
                          </a:ln>
                        </p:spPr>
                        <p:txBody>
                          <a:bodyPr rtlCol="0" anchor="ctr"/>
                          <a:lstStyle/>
                          <a:p>
                            <a:endParaRPr lang="th-TH"/>
                          </a:p>
                        </p:txBody>
                      </p:sp>
                    </p:grpSp>
                    <p:sp>
                      <p:nvSpPr>
                        <p:cNvPr id="6585" name="Freeform: Shape 6584">
                          <a:extLst>
                            <a:ext uri="{FF2B5EF4-FFF2-40B4-BE49-F238E27FC236}">
                              <a16:creationId xmlns:a16="http://schemas.microsoft.com/office/drawing/2014/main" id="{10B005E5-3DCD-45F0-9813-771571BDD200}"/>
                            </a:ext>
                          </a:extLst>
                        </p:cNvPr>
                        <p:cNvSpPr/>
                        <p:nvPr/>
                      </p:nvSpPr>
                      <p:spPr>
                        <a:xfrm>
                          <a:off x="8764637" y="-120319"/>
                          <a:ext cx="153675" cy="76495"/>
                        </a:xfrm>
                        <a:custGeom>
                          <a:avLst/>
                          <a:gdLst>
                            <a:gd name="connsiteX0" fmla="*/ 129361 w 153675"/>
                            <a:gd name="connsiteY0" fmla="*/ 1810 h 76495"/>
                            <a:gd name="connsiteX1" fmla="*/ 153676 w 153675"/>
                            <a:gd name="connsiteY1" fmla="*/ 22279 h 76495"/>
                            <a:gd name="connsiteX2" fmla="*/ 137008 w 153675"/>
                            <a:gd name="connsiteY2" fmla="*/ 15639 h 76495"/>
                            <a:gd name="connsiteX3" fmla="*/ 97627 w 153675"/>
                            <a:gd name="connsiteY3" fmla="*/ 11472 h 76495"/>
                            <a:gd name="connsiteX4" fmla="*/ 73633 w 153675"/>
                            <a:gd name="connsiteY4" fmla="*/ 28964 h 76495"/>
                            <a:gd name="connsiteX5" fmla="*/ 0 w 153675"/>
                            <a:gd name="connsiteY5" fmla="*/ 76496 h 76495"/>
                            <a:gd name="connsiteX6" fmla="*/ 56507 w 153675"/>
                            <a:gd name="connsiteY6" fmla="*/ 32811 h 76495"/>
                            <a:gd name="connsiteX7" fmla="*/ 129361 w 153675"/>
                            <a:gd name="connsiteY7" fmla="*/ 1810 h 7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675" h="76495">
                              <a:moveTo>
                                <a:pt x="129361" y="1810"/>
                              </a:moveTo>
                              <a:cubicBezTo>
                                <a:pt x="139068" y="6481"/>
                                <a:pt x="143144" y="20035"/>
                                <a:pt x="153676" y="22279"/>
                              </a:cubicBezTo>
                              <a:cubicBezTo>
                                <a:pt x="147860" y="24751"/>
                                <a:pt x="142045" y="19394"/>
                                <a:pt x="137008" y="15639"/>
                              </a:cubicBezTo>
                              <a:cubicBezTo>
                                <a:pt x="125881" y="7350"/>
                                <a:pt x="110220" y="5702"/>
                                <a:pt x="97627" y="11472"/>
                              </a:cubicBezTo>
                              <a:cubicBezTo>
                                <a:pt x="88606" y="15593"/>
                                <a:pt x="81509" y="22965"/>
                                <a:pt x="73633" y="28964"/>
                              </a:cubicBezTo>
                              <a:cubicBezTo>
                                <a:pt x="50416" y="46594"/>
                                <a:pt x="18545" y="52913"/>
                                <a:pt x="0" y="76496"/>
                              </a:cubicBezTo>
                              <a:cubicBezTo>
                                <a:pt x="17263" y="59599"/>
                                <a:pt x="35443" y="44625"/>
                                <a:pt x="56507" y="32811"/>
                              </a:cubicBezTo>
                              <a:cubicBezTo>
                                <a:pt x="73495" y="23286"/>
                                <a:pt x="109533" y="-7761"/>
                                <a:pt x="129361" y="1810"/>
                              </a:cubicBezTo>
                              <a:close/>
                            </a:path>
                          </a:pathLst>
                        </a:custGeom>
                        <a:solidFill>
                          <a:srgbClr val="79807E"/>
                        </a:solidFill>
                        <a:ln w="4577" cap="flat">
                          <a:noFill/>
                          <a:prstDash val="solid"/>
                          <a:miter/>
                        </a:ln>
                      </p:spPr>
                      <p:txBody>
                        <a:bodyPr rtlCol="0" anchor="ctr"/>
                        <a:lstStyle/>
                        <a:p>
                          <a:endParaRPr lang="th-TH"/>
                        </a:p>
                      </p:txBody>
                    </p:sp>
                  </p:grpSp>
                  <p:grpSp>
                    <p:nvGrpSpPr>
                      <p:cNvPr id="6578" name="Graphic 4">
                        <a:extLst>
                          <a:ext uri="{FF2B5EF4-FFF2-40B4-BE49-F238E27FC236}">
                            <a16:creationId xmlns:a16="http://schemas.microsoft.com/office/drawing/2014/main" id="{4FFBB4FB-FD5A-45DE-8ECD-A7274F398DD5}"/>
                          </a:ext>
                        </a:extLst>
                      </p:cNvPr>
                      <p:cNvGrpSpPr/>
                      <p:nvPr/>
                    </p:nvGrpSpPr>
                    <p:grpSpPr>
                      <a:xfrm>
                        <a:off x="8421161" y="9614"/>
                        <a:ext cx="168095" cy="216272"/>
                        <a:chOff x="8421161" y="9614"/>
                        <a:chExt cx="168095" cy="216272"/>
                      </a:xfrm>
                    </p:grpSpPr>
                    <p:sp>
                      <p:nvSpPr>
                        <p:cNvPr id="6579" name="Freeform: Shape 6578">
                          <a:extLst>
                            <a:ext uri="{FF2B5EF4-FFF2-40B4-BE49-F238E27FC236}">
                              <a16:creationId xmlns:a16="http://schemas.microsoft.com/office/drawing/2014/main" id="{83E52F28-F046-4F4C-9915-8F695D4247A9}"/>
                            </a:ext>
                          </a:extLst>
                        </p:cNvPr>
                        <p:cNvSpPr/>
                        <p:nvPr/>
                      </p:nvSpPr>
                      <p:spPr>
                        <a:xfrm>
                          <a:off x="8421161" y="9614"/>
                          <a:ext cx="33743" cy="216272"/>
                        </a:xfrm>
                        <a:custGeom>
                          <a:avLst/>
                          <a:gdLst>
                            <a:gd name="connsiteX0" fmla="*/ 14694 w 33743"/>
                            <a:gd name="connsiteY0" fmla="*/ 173778 h 216272"/>
                            <a:gd name="connsiteX1" fmla="*/ 6589 w 33743"/>
                            <a:gd name="connsiteY1" fmla="*/ 85309 h 216272"/>
                            <a:gd name="connsiteX2" fmla="*/ 14053 w 33743"/>
                            <a:gd name="connsiteY2" fmla="*/ 55682 h 216272"/>
                            <a:gd name="connsiteX3" fmla="*/ 33744 w 33743"/>
                            <a:gd name="connsiteY3" fmla="*/ 0 h 216272"/>
                            <a:gd name="connsiteX4" fmla="*/ 9337 w 33743"/>
                            <a:gd name="connsiteY4" fmla="*/ 181059 h 216272"/>
                            <a:gd name="connsiteX5" fmla="*/ 28249 w 33743"/>
                            <a:gd name="connsiteY5" fmla="*/ 216273 h 216272"/>
                            <a:gd name="connsiteX6" fmla="*/ 14694 w 33743"/>
                            <a:gd name="connsiteY6" fmla="*/ 173778 h 21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43" h="216272">
                              <a:moveTo>
                                <a:pt x="14694" y="173778"/>
                              </a:moveTo>
                              <a:cubicBezTo>
                                <a:pt x="8284" y="144655"/>
                                <a:pt x="1827" y="114707"/>
                                <a:pt x="6589" y="85309"/>
                              </a:cubicBezTo>
                              <a:cubicBezTo>
                                <a:pt x="8238" y="75235"/>
                                <a:pt x="11123" y="65436"/>
                                <a:pt x="14053" y="55682"/>
                              </a:cubicBezTo>
                              <a:cubicBezTo>
                                <a:pt x="19686" y="36816"/>
                                <a:pt x="25318" y="17813"/>
                                <a:pt x="33744" y="0"/>
                              </a:cubicBezTo>
                              <a:cubicBezTo>
                                <a:pt x="87" y="53072"/>
                                <a:pt x="-9071" y="120981"/>
                                <a:pt x="9337" y="181059"/>
                              </a:cubicBezTo>
                              <a:cubicBezTo>
                                <a:pt x="13183" y="193560"/>
                                <a:pt x="18312" y="207710"/>
                                <a:pt x="28249" y="216273"/>
                              </a:cubicBezTo>
                              <a:cubicBezTo>
                                <a:pt x="36995" y="204825"/>
                                <a:pt x="17442" y="186234"/>
                                <a:pt x="14694" y="173778"/>
                              </a:cubicBezTo>
                              <a:close/>
                            </a:path>
                          </a:pathLst>
                        </a:custGeom>
                        <a:solidFill>
                          <a:srgbClr val="6B7D76"/>
                        </a:solidFill>
                        <a:ln w="4577" cap="flat">
                          <a:noFill/>
                          <a:prstDash val="solid"/>
                          <a:miter/>
                        </a:ln>
                      </p:spPr>
                      <p:txBody>
                        <a:bodyPr rtlCol="0" anchor="ctr"/>
                        <a:lstStyle/>
                        <a:p>
                          <a:endParaRPr lang="th-TH"/>
                        </a:p>
                      </p:txBody>
                    </p:sp>
                    <p:sp>
                      <p:nvSpPr>
                        <p:cNvPr id="6580" name="Freeform: Shape 6579">
                          <a:extLst>
                            <a:ext uri="{FF2B5EF4-FFF2-40B4-BE49-F238E27FC236}">
                              <a16:creationId xmlns:a16="http://schemas.microsoft.com/office/drawing/2014/main" id="{83B6C9A2-2DA0-4878-AF14-F87113BDB345}"/>
                            </a:ext>
                          </a:extLst>
                        </p:cNvPr>
                        <p:cNvSpPr/>
                        <p:nvPr/>
                      </p:nvSpPr>
                      <p:spPr>
                        <a:xfrm>
                          <a:off x="8466974" y="104707"/>
                          <a:ext cx="113719" cy="98315"/>
                        </a:xfrm>
                        <a:custGeom>
                          <a:avLst/>
                          <a:gdLst>
                            <a:gd name="connsiteX0" fmla="*/ 87161 w 113719"/>
                            <a:gd name="connsiteY0" fmla="*/ 1756 h 98315"/>
                            <a:gd name="connsiteX1" fmla="*/ 18977 w 113719"/>
                            <a:gd name="connsiteY1" fmla="*/ 8441 h 98315"/>
                            <a:gd name="connsiteX2" fmla="*/ 13574 w 113719"/>
                            <a:gd name="connsiteY2" fmla="*/ 20622 h 98315"/>
                            <a:gd name="connsiteX3" fmla="*/ 23373 w 113719"/>
                            <a:gd name="connsiteY3" fmla="*/ 22545 h 98315"/>
                            <a:gd name="connsiteX4" fmla="*/ 18931 w 113719"/>
                            <a:gd name="connsiteY4" fmla="*/ 32482 h 98315"/>
                            <a:gd name="connsiteX5" fmla="*/ 9590 w 113719"/>
                            <a:gd name="connsiteY5" fmla="*/ 39900 h 98315"/>
                            <a:gd name="connsiteX6" fmla="*/ 8949 w 113719"/>
                            <a:gd name="connsiteY6" fmla="*/ 47135 h 98315"/>
                            <a:gd name="connsiteX7" fmla="*/ 1988 w 113719"/>
                            <a:gd name="connsiteY7" fmla="*/ 98284 h 98315"/>
                            <a:gd name="connsiteX8" fmla="*/ 17054 w 113719"/>
                            <a:gd name="connsiteY8" fmla="*/ 86516 h 98315"/>
                            <a:gd name="connsiteX9" fmla="*/ 48925 w 113719"/>
                            <a:gd name="connsiteY9" fmla="*/ 49287 h 98315"/>
                            <a:gd name="connsiteX10" fmla="*/ 67241 w 113719"/>
                            <a:gd name="connsiteY10" fmla="*/ 34084 h 98315"/>
                            <a:gd name="connsiteX11" fmla="*/ 85054 w 113719"/>
                            <a:gd name="connsiteY11" fmla="*/ 26437 h 98315"/>
                            <a:gd name="connsiteX12" fmla="*/ 113720 w 113719"/>
                            <a:gd name="connsiteY12" fmla="*/ 1435 h 98315"/>
                            <a:gd name="connsiteX13" fmla="*/ 87161 w 113719"/>
                            <a:gd name="connsiteY13" fmla="*/ 1756 h 9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3719" h="98315">
                              <a:moveTo>
                                <a:pt x="87161" y="1756"/>
                              </a:moveTo>
                              <a:cubicBezTo>
                                <a:pt x="63990" y="2030"/>
                                <a:pt x="38988" y="-3190"/>
                                <a:pt x="18977" y="8441"/>
                              </a:cubicBezTo>
                              <a:cubicBezTo>
                                <a:pt x="14581" y="11006"/>
                                <a:pt x="10231" y="16775"/>
                                <a:pt x="13574" y="20622"/>
                              </a:cubicBezTo>
                              <a:cubicBezTo>
                                <a:pt x="17054" y="19935"/>
                                <a:pt x="21450" y="19569"/>
                                <a:pt x="23373" y="22545"/>
                              </a:cubicBezTo>
                              <a:cubicBezTo>
                                <a:pt x="25571" y="25933"/>
                                <a:pt x="22411" y="30375"/>
                                <a:pt x="18931" y="32482"/>
                              </a:cubicBezTo>
                              <a:cubicBezTo>
                                <a:pt x="15451" y="34588"/>
                                <a:pt x="11147" y="36145"/>
                                <a:pt x="9590" y="39900"/>
                              </a:cubicBezTo>
                              <a:cubicBezTo>
                                <a:pt x="8628" y="42144"/>
                                <a:pt x="8949" y="44662"/>
                                <a:pt x="8949" y="47135"/>
                              </a:cubicBezTo>
                              <a:cubicBezTo>
                                <a:pt x="9086" y="64673"/>
                                <a:pt x="-5109" y="82257"/>
                                <a:pt x="1988" y="98284"/>
                              </a:cubicBezTo>
                              <a:cubicBezTo>
                                <a:pt x="8674" y="98833"/>
                                <a:pt x="13390" y="92148"/>
                                <a:pt x="17054" y="86516"/>
                              </a:cubicBezTo>
                              <a:cubicBezTo>
                                <a:pt x="26029" y="72824"/>
                                <a:pt x="37523" y="61010"/>
                                <a:pt x="48925" y="49287"/>
                              </a:cubicBezTo>
                              <a:cubicBezTo>
                                <a:pt x="54465" y="43563"/>
                                <a:pt x="60189" y="37748"/>
                                <a:pt x="67241" y="34084"/>
                              </a:cubicBezTo>
                              <a:cubicBezTo>
                                <a:pt x="72965" y="31108"/>
                                <a:pt x="79422" y="29643"/>
                                <a:pt x="85054" y="26437"/>
                              </a:cubicBezTo>
                              <a:cubicBezTo>
                                <a:pt x="95724" y="20347"/>
                                <a:pt x="104607" y="9220"/>
                                <a:pt x="113720" y="1435"/>
                              </a:cubicBezTo>
                              <a:cubicBezTo>
                                <a:pt x="106713" y="-1908"/>
                                <a:pt x="95769" y="1618"/>
                                <a:pt x="87161" y="1756"/>
                              </a:cubicBezTo>
                              <a:close/>
                            </a:path>
                          </a:pathLst>
                        </a:custGeom>
                        <a:solidFill>
                          <a:srgbClr val="4D5854"/>
                        </a:solidFill>
                        <a:ln w="4577" cap="flat">
                          <a:noFill/>
                          <a:prstDash val="solid"/>
                          <a:miter/>
                        </a:ln>
                      </p:spPr>
                      <p:txBody>
                        <a:bodyPr rtlCol="0" anchor="ctr"/>
                        <a:lstStyle/>
                        <a:p>
                          <a:endParaRPr lang="th-TH"/>
                        </a:p>
                      </p:txBody>
                    </p:sp>
                    <p:sp>
                      <p:nvSpPr>
                        <p:cNvPr id="6581" name="Freeform: Shape 6580">
                          <a:extLst>
                            <a:ext uri="{FF2B5EF4-FFF2-40B4-BE49-F238E27FC236}">
                              <a16:creationId xmlns:a16="http://schemas.microsoft.com/office/drawing/2014/main" id="{E3932A2C-EA9C-4CAE-B6BF-E01D2F732272}"/>
                            </a:ext>
                          </a:extLst>
                        </p:cNvPr>
                        <p:cNvSpPr/>
                        <p:nvPr/>
                      </p:nvSpPr>
                      <p:spPr>
                        <a:xfrm>
                          <a:off x="8481137" y="103409"/>
                          <a:ext cx="91771" cy="80095"/>
                        </a:xfrm>
                        <a:custGeom>
                          <a:avLst/>
                          <a:gdLst>
                            <a:gd name="connsiteX0" fmla="*/ 52483 w 91771"/>
                            <a:gd name="connsiteY0" fmla="*/ 42343 h 80095"/>
                            <a:gd name="connsiteX1" fmla="*/ 91772 w 91771"/>
                            <a:gd name="connsiteY1" fmla="*/ 765 h 80095"/>
                            <a:gd name="connsiteX2" fmla="*/ 67136 w 91771"/>
                            <a:gd name="connsiteY2" fmla="*/ 7175 h 80095"/>
                            <a:gd name="connsiteX3" fmla="*/ 52666 w 91771"/>
                            <a:gd name="connsiteY3" fmla="*/ 9328 h 80095"/>
                            <a:gd name="connsiteX4" fmla="*/ 32884 w 91771"/>
                            <a:gd name="connsiteY4" fmla="*/ 12396 h 80095"/>
                            <a:gd name="connsiteX5" fmla="*/ 23405 w 91771"/>
                            <a:gd name="connsiteY5" fmla="*/ 16471 h 80095"/>
                            <a:gd name="connsiteX6" fmla="*/ 21574 w 91771"/>
                            <a:gd name="connsiteY6" fmla="*/ 25858 h 80095"/>
                            <a:gd name="connsiteX7" fmla="*/ 26199 w 91771"/>
                            <a:gd name="connsiteY7" fmla="*/ 30117 h 80095"/>
                            <a:gd name="connsiteX8" fmla="*/ 25145 w 91771"/>
                            <a:gd name="connsiteY8" fmla="*/ 43213 h 80095"/>
                            <a:gd name="connsiteX9" fmla="*/ 13927 w 91771"/>
                            <a:gd name="connsiteY9" fmla="*/ 51959 h 80095"/>
                            <a:gd name="connsiteX10" fmla="*/ 6875 w 91771"/>
                            <a:gd name="connsiteY10" fmla="*/ 80075 h 80095"/>
                            <a:gd name="connsiteX11" fmla="*/ 52483 w 91771"/>
                            <a:gd name="connsiteY11" fmla="*/ 42343 h 8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771" h="80095">
                              <a:moveTo>
                                <a:pt x="52483" y="42343"/>
                              </a:moveTo>
                              <a:cubicBezTo>
                                <a:pt x="67182" y="30025"/>
                                <a:pt x="82156" y="17341"/>
                                <a:pt x="91772" y="765"/>
                              </a:cubicBezTo>
                              <a:cubicBezTo>
                                <a:pt x="83621" y="-2258"/>
                                <a:pt x="75424" y="4474"/>
                                <a:pt x="67136" y="7175"/>
                              </a:cubicBezTo>
                              <a:cubicBezTo>
                                <a:pt x="62465" y="8686"/>
                                <a:pt x="57520" y="8870"/>
                                <a:pt x="52666" y="9328"/>
                              </a:cubicBezTo>
                              <a:cubicBezTo>
                                <a:pt x="46026" y="9923"/>
                                <a:pt x="39387" y="10930"/>
                                <a:pt x="32884" y="12396"/>
                              </a:cubicBezTo>
                              <a:cubicBezTo>
                                <a:pt x="29496" y="13174"/>
                                <a:pt x="25970" y="14136"/>
                                <a:pt x="23405" y="16471"/>
                              </a:cubicBezTo>
                              <a:cubicBezTo>
                                <a:pt x="20841" y="18806"/>
                                <a:pt x="19605" y="22973"/>
                                <a:pt x="21574" y="25858"/>
                              </a:cubicBezTo>
                              <a:cubicBezTo>
                                <a:pt x="22764" y="27598"/>
                                <a:pt x="24825" y="28560"/>
                                <a:pt x="26199" y="30117"/>
                              </a:cubicBezTo>
                              <a:cubicBezTo>
                                <a:pt x="29358" y="33689"/>
                                <a:pt x="28168" y="39504"/>
                                <a:pt x="25145" y="43213"/>
                              </a:cubicBezTo>
                              <a:cubicBezTo>
                                <a:pt x="22123" y="46877"/>
                                <a:pt x="17773" y="49166"/>
                                <a:pt x="13927" y="51959"/>
                              </a:cubicBezTo>
                              <a:cubicBezTo>
                                <a:pt x="8386" y="56035"/>
                                <a:pt x="-9793" y="78106"/>
                                <a:pt x="6875" y="80075"/>
                              </a:cubicBezTo>
                              <a:cubicBezTo>
                                <a:pt x="15712" y="81037"/>
                                <a:pt x="45568" y="48113"/>
                                <a:pt x="52483" y="42343"/>
                              </a:cubicBezTo>
                              <a:close/>
                            </a:path>
                          </a:pathLst>
                        </a:custGeom>
                        <a:solidFill>
                          <a:srgbClr val="646C69"/>
                        </a:solidFill>
                        <a:ln w="4577" cap="flat">
                          <a:noFill/>
                          <a:prstDash val="solid"/>
                          <a:miter/>
                        </a:ln>
                      </p:spPr>
                      <p:txBody>
                        <a:bodyPr rtlCol="0" anchor="ctr"/>
                        <a:lstStyle/>
                        <a:p>
                          <a:endParaRPr lang="th-TH"/>
                        </a:p>
                      </p:txBody>
                    </p:sp>
                    <p:sp>
                      <p:nvSpPr>
                        <p:cNvPr id="6582" name="Freeform: Shape 6581">
                          <a:extLst>
                            <a:ext uri="{FF2B5EF4-FFF2-40B4-BE49-F238E27FC236}">
                              <a16:creationId xmlns:a16="http://schemas.microsoft.com/office/drawing/2014/main" id="{6E53F630-1BD7-4E8F-9166-942D8D7889A0}"/>
                            </a:ext>
                          </a:extLst>
                        </p:cNvPr>
                        <p:cNvSpPr/>
                        <p:nvPr/>
                      </p:nvSpPr>
                      <p:spPr>
                        <a:xfrm>
                          <a:off x="8438511" y="77598"/>
                          <a:ext cx="150745" cy="15127"/>
                        </a:xfrm>
                        <a:custGeom>
                          <a:avLst/>
                          <a:gdLst>
                            <a:gd name="connsiteX0" fmla="*/ 85950 w 150745"/>
                            <a:gd name="connsiteY0" fmla="*/ 11052 h 15127"/>
                            <a:gd name="connsiteX1" fmla="*/ 38510 w 150745"/>
                            <a:gd name="connsiteY1" fmla="*/ 1390 h 15127"/>
                            <a:gd name="connsiteX2" fmla="*/ 0 w 150745"/>
                            <a:gd name="connsiteY2" fmla="*/ 11235 h 15127"/>
                            <a:gd name="connsiteX3" fmla="*/ 29902 w 150745"/>
                            <a:gd name="connsiteY3" fmla="*/ 7939 h 15127"/>
                            <a:gd name="connsiteX4" fmla="*/ 24040 w 150745"/>
                            <a:gd name="connsiteY4" fmla="*/ 7160 h 15127"/>
                            <a:gd name="connsiteX5" fmla="*/ 123316 w 150745"/>
                            <a:gd name="connsiteY5" fmla="*/ 9999 h 15127"/>
                            <a:gd name="connsiteX6" fmla="*/ 150745 w 150745"/>
                            <a:gd name="connsiteY6" fmla="*/ 15128 h 15127"/>
                            <a:gd name="connsiteX7" fmla="*/ 85950 w 150745"/>
                            <a:gd name="connsiteY7" fmla="*/ 1105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745" h="15127">
                              <a:moveTo>
                                <a:pt x="85950" y="11052"/>
                              </a:moveTo>
                              <a:cubicBezTo>
                                <a:pt x="69786" y="10274"/>
                                <a:pt x="54354" y="4596"/>
                                <a:pt x="38510" y="1390"/>
                              </a:cubicBezTo>
                              <a:cubicBezTo>
                                <a:pt x="24636" y="-1403"/>
                                <a:pt x="7327" y="-853"/>
                                <a:pt x="0" y="11235"/>
                              </a:cubicBezTo>
                              <a:cubicBezTo>
                                <a:pt x="9982" y="10137"/>
                                <a:pt x="19965" y="9038"/>
                                <a:pt x="29902" y="7939"/>
                              </a:cubicBezTo>
                              <a:cubicBezTo>
                                <a:pt x="28299" y="6611"/>
                                <a:pt x="25918" y="6290"/>
                                <a:pt x="24040" y="7160"/>
                              </a:cubicBezTo>
                              <a:cubicBezTo>
                                <a:pt x="57148" y="8122"/>
                                <a:pt x="90209" y="9038"/>
                                <a:pt x="123316" y="9999"/>
                              </a:cubicBezTo>
                              <a:cubicBezTo>
                                <a:pt x="132932" y="10274"/>
                                <a:pt x="142228" y="13067"/>
                                <a:pt x="150745" y="15128"/>
                              </a:cubicBezTo>
                              <a:cubicBezTo>
                                <a:pt x="134031" y="2215"/>
                                <a:pt x="105778" y="12014"/>
                                <a:pt x="85950" y="11052"/>
                              </a:cubicBezTo>
                              <a:close/>
                            </a:path>
                          </a:pathLst>
                        </a:custGeom>
                        <a:solidFill>
                          <a:srgbClr val="21302C"/>
                        </a:solidFill>
                        <a:ln w="4577" cap="flat">
                          <a:noFill/>
                          <a:prstDash val="solid"/>
                          <a:miter/>
                        </a:ln>
                      </p:spPr>
                      <p:txBody>
                        <a:bodyPr rtlCol="0" anchor="ctr"/>
                        <a:lstStyle/>
                        <a:p>
                          <a:endParaRPr lang="th-TH"/>
                        </a:p>
                      </p:txBody>
                    </p:sp>
                    <p:sp>
                      <p:nvSpPr>
                        <p:cNvPr id="6583" name="Freeform: Shape 6582">
                          <a:extLst>
                            <a:ext uri="{FF2B5EF4-FFF2-40B4-BE49-F238E27FC236}">
                              <a16:creationId xmlns:a16="http://schemas.microsoft.com/office/drawing/2014/main" id="{835DF1F1-097C-444E-8750-CF6F9D53E1D2}"/>
                            </a:ext>
                          </a:extLst>
                        </p:cNvPr>
                        <p:cNvSpPr/>
                        <p:nvPr/>
                      </p:nvSpPr>
                      <p:spPr>
                        <a:xfrm>
                          <a:off x="8434298" y="135427"/>
                          <a:ext cx="95429" cy="12931"/>
                        </a:xfrm>
                        <a:custGeom>
                          <a:avLst/>
                          <a:gdLst>
                            <a:gd name="connsiteX0" fmla="*/ 46433 w 95429"/>
                            <a:gd name="connsiteY0" fmla="*/ 801 h 12931"/>
                            <a:gd name="connsiteX1" fmla="*/ 0 w 95429"/>
                            <a:gd name="connsiteY1" fmla="*/ 8723 h 12931"/>
                            <a:gd name="connsiteX2" fmla="*/ 43136 w 95429"/>
                            <a:gd name="connsiteY2" fmla="*/ 4281 h 12931"/>
                            <a:gd name="connsiteX3" fmla="*/ 83799 w 95429"/>
                            <a:gd name="connsiteY3" fmla="*/ 9272 h 12931"/>
                            <a:gd name="connsiteX4" fmla="*/ 95429 w 95429"/>
                            <a:gd name="connsiteY4" fmla="*/ 12203 h 12931"/>
                            <a:gd name="connsiteX5" fmla="*/ 46433 w 95429"/>
                            <a:gd name="connsiteY5" fmla="*/ 801 h 1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429" h="12931">
                              <a:moveTo>
                                <a:pt x="46433" y="801"/>
                              </a:moveTo>
                              <a:cubicBezTo>
                                <a:pt x="30497" y="-1077"/>
                                <a:pt x="13371" y="-115"/>
                                <a:pt x="0" y="8723"/>
                              </a:cubicBezTo>
                              <a:cubicBezTo>
                                <a:pt x="14379" y="7257"/>
                                <a:pt x="28757" y="5792"/>
                                <a:pt x="43136" y="4281"/>
                              </a:cubicBezTo>
                              <a:cubicBezTo>
                                <a:pt x="57010" y="2861"/>
                                <a:pt x="72076" y="1717"/>
                                <a:pt x="83799" y="9272"/>
                              </a:cubicBezTo>
                              <a:cubicBezTo>
                                <a:pt x="87965" y="11928"/>
                                <a:pt x="90988" y="14126"/>
                                <a:pt x="95429" y="12203"/>
                              </a:cubicBezTo>
                              <a:cubicBezTo>
                                <a:pt x="86729" y="2724"/>
                                <a:pt x="59758" y="2358"/>
                                <a:pt x="46433" y="801"/>
                              </a:cubicBezTo>
                              <a:close/>
                            </a:path>
                          </a:pathLst>
                        </a:custGeom>
                        <a:solidFill>
                          <a:srgbClr val="21302C"/>
                        </a:solidFill>
                        <a:ln w="4577" cap="flat">
                          <a:noFill/>
                          <a:prstDash val="solid"/>
                          <a:miter/>
                        </a:ln>
                      </p:spPr>
                      <p:txBody>
                        <a:bodyPr rtlCol="0" anchor="ctr"/>
                        <a:lstStyle/>
                        <a:p>
                          <a:endParaRPr lang="th-TH"/>
                        </a:p>
                      </p:txBody>
                    </p:sp>
                  </p:grpSp>
                </p:grpSp>
              </p:grpSp>
            </p:grpSp>
          </p:grpSp>
          <p:grpSp>
            <p:nvGrpSpPr>
              <p:cNvPr id="6544" name="Graphic 4">
                <a:extLst>
                  <a:ext uri="{FF2B5EF4-FFF2-40B4-BE49-F238E27FC236}">
                    <a16:creationId xmlns:a16="http://schemas.microsoft.com/office/drawing/2014/main" id="{84D8EFEF-F339-4DAE-A50E-FB97036514E0}"/>
                  </a:ext>
                </a:extLst>
              </p:cNvPr>
              <p:cNvGrpSpPr/>
              <p:nvPr/>
            </p:nvGrpSpPr>
            <p:grpSpPr>
              <a:xfrm rot="2453471">
                <a:off x="3905654" y="1472416"/>
                <a:ext cx="665401" cy="886578"/>
                <a:chOff x="8094246" y="2638689"/>
                <a:chExt cx="1625594" cy="2165933"/>
              </a:xfrm>
            </p:grpSpPr>
            <p:pic>
              <p:nvPicPr>
                <p:cNvPr id="6545" name="Picture 6544">
                  <a:extLst>
                    <a:ext uri="{FF2B5EF4-FFF2-40B4-BE49-F238E27FC236}">
                      <a16:creationId xmlns:a16="http://schemas.microsoft.com/office/drawing/2014/main" id="{42C39F95-B5A8-4B79-9744-5DA6B554CDE1}"/>
                    </a:ext>
                  </a:extLst>
                </p:cNvPr>
                <p:cNvPicPr>
                  <a:picLocks noChangeAspect="1"/>
                </p:cNvPicPr>
                <p:nvPr/>
              </p:nvPicPr>
              <p:blipFill>
                <a:blip r:embed="rId91"/>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6546" name="Picture 6545">
                  <a:extLst>
                    <a:ext uri="{FF2B5EF4-FFF2-40B4-BE49-F238E27FC236}">
                      <a16:creationId xmlns:a16="http://schemas.microsoft.com/office/drawing/2014/main" id="{2A4B1F3F-427A-4E21-8667-CABB878154E5}"/>
                    </a:ext>
                  </a:extLst>
                </p:cNvPr>
                <p:cNvPicPr>
                  <a:picLocks noChangeAspect="1"/>
                </p:cNvPicPr>
                <p:nvPr/>
              </p:nvPicPr>
              <p:blipFill>
                <a:blip r:embed="rId92"/>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6547" name="Picture 6546">
                  <a:extLst>
                    <a:ext uri="{FF2B5EF4-FFF2-40B4-BE49-F238E27FC236}">
                      <a16:creationId xmlns:a16="http://schemas.microsoft.com/office/drawing/2014/main" id="{92E834C0-F075-4A51-B358-DFE82831DEDE}"/>
                    </a:ext>
                  </a:extLst>
                </p:cNvPr>
                <p:cNvPicPr>
                  <a:picLocks noChangeAspect="1"/>
                </p:cNvPicPr>
                <p:nvPr/>
              </p:nvPicPr>
              <p:blipFill>
                <a:blip r:embed="rId93"/>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6548" name="Picture 6547">
                  <a:extLst>
                    <a:ext uri="{FF2B5EF4-FFF2-40B4-BE49-F238E27FC236}">
                      <a16:creationId xmlns:a16="http://schemas.microsoft.com/office/drawing/2014/main" id="{0954A91A-56A2-4B48-923B-7B3BCAA72526}"/>
                    </a:ext>
                  </a:extLst>
                </p:cNvPr>
                <p:cNvPicPr>
                  <a:picLocks noChangeAspect="1"/>
                </p:cNvPicPr>
                <p:nvPr/>
              </p:nvPicPr>
              <p:blipFill>
                <a:blip r:embed="rId94"/>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6549" name="Graphic 4">
                  <a:extLst>
                    <a:ext uri="{FF2B5EF4-FFF2-40B4-BE49-F238E27FC236}">
                      <a16:creationId xmlns:a16="http://schemas.microsoft.com/office/drawing/2014/main" id="{F285552E-EC21-4D46-B0E0-02CBCF99F93F}"/>
                    </a:ext>
                  </a:extLst>
                </p:cNvPr>
                <p:cNvGrpSpPr/>
                <p:nvPr/>
              </p:nvGrpSpPr>
              <p:grpSpPr>
                <a:xfrm>
                  <a:off x="8126300" y="3059970"/>
                  <a:ext cx="851720" cy="769295"/>
                  <a:chOff x="8126300" y="3059970"/>
                  <a:chExt cx="851720" cy="769295"/>
                </a:xfrm>
                <a:solidFill>
                  <a:srgbClr val="F2D5D0">
                    <a:alpha val="32000"/>
                  </a:srgbClr>
                </a:solidFill>
              </p:grpSpPr>
              <p:pic>
                <p:nvPicPr>
                  <p:cNvPr id="6563" name="Picture 6562">
                    <a:extLst>
                      <a:ext uri="{FF2B5EF4-FFF2-40B4-BE49-F238E27FC236}">
                        <a16:creationId xmlns:a16="http://schemas.microsoft.com/office/drawing/2014/main" id="{901E9EDE-24B0-4261-9A9C-87A846A4D436}"/>
                      </a:ext>
                    </a:extLst>
                  </p:cNvPr>
                  <p:cNvPicPr>
                    <a:picLocks noChangeAspect="1"/>
                  </p:cNvPicPr>
                  <p:nvPr/>
                </p:nvPicPr>
                <p:blipFill>
                  <a:blip r:embed="rId95"/>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6564" name="Freeform: Shape 6563">
                    <a:extLst>
                      <a:ext uri="{FF2B5EF4-FFF2-40B4-BE49-F238E27FC236}">
                        <a16:creationId xmlns:a16="http://schemas.microsoft.com/office/drawing/2014/main" id="{FA661EDB-F61B-453E-B298-4A3C7E530D05}"/>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6550" name="Picture 6549">
                  <a:extLst>
                    <a:ext uri="{FF2B5EF4-FFF2-40B4-BE49-F238E27FC236}">
                      <a16:creationId xmlns:a16="http://schemas.microsoft.com/office/drawing/2014/main" id="{B30F947A-A791-46C6-99CB-18678521928D}"/>
                    </a:ext>
                  </a:extLst>
                </p:cNvPr>
                <p:cNvPicPr>
                  <a:picLocks noChangeAspect="1"/>
                </p:cNvPicPr>
                <p:nvPr/>
              </p:nvPicPr>
              <p:blipFill>
                <a:blip r:embed="rId96"/>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6551" name="Picture 6550">
                  <a:extLst>
                    <a:ext uri="{FF2B5EF4-FFF2-40B4-BE49-F238E27FC236}">
                      <a16:creationId xmlns:a16="http://schemas.microsoft.com/office/drawing/2014/main" id="{6873933C-97EE-478C-8DF1-BC330058CDF8}"/>
                    </a:ext>
                  </a:extLst>
                </p:cNvPr>
                <p:cNvPicPr>
                  <a:picLocks noChangeAspect="1"/>
                </p:cNvPicPr>
                <p:nvPr/>
              </p:nvPicPr>
              <p:blipFill>
                <a:blip r:embed="rId97"/>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6552" name="Picture 6551">
                  <a:extLst>
                    <a:ext uri="{FF2B5EF4-FFF2-40B4-BE49-F238E27FC236}">
                      <a16:creationId xmlns:a16="http://schemas.microsoft.com/office/drawing/2014/main" id="{7DA9A554-9BA2-406B-8F9E-055A37359DEB}"/>
                    </a:ext>
                  </a:extLst>
                </p:cNvPr>
                <p:cNvPicPr>
                  <a:picLocks noChangeAspect="1"/>
                </p:cNvPicPr>
                <p:nvPr/>
              </p:nvPicPr>
              <p:blipFill>
                <a:blip r:embed="rId98"/>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6553" name="Picture 6552">
                  <a:extLst>
                    <a:ext uri="{FF2B5EF4-FFF2-40B4-BE49-F238E27FC236}">
                      <a16:creationId xmlns:a16="http://schemas.microsoft.com/office/drawing/2014/main" id="{A1D6682B-1099-496A-8A37-E0DE24180061}"/>
                    </a:ext>
                  </a:extLst>
                </p:cNvPr>
                <p:cNvPicPr>
                  <a:picLocks noChangeAspect="1"/>
                </p:cNvPicPr>
                <p:nvPr/>
              </p:nvPicPr>
              <p:blipFill>
                <a:blip r:embed="rId99"/>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6554" name="Picture 6553">
                  <a:extLst>
                    <a:ext uri="{FF2B5EF4-FFF2-40B4-BE49-F238E27FC236}">
                      <a16:creationId xmlns:a16="http://schemas.microsoft.com/office/drawing/2014/main" id="{0723413D-16AF-418B-ACBB-F21AEB1D2F1D}"/>
                    </a:ext>
                  </a:extLst>
                </p:cNvPr>
                <p:cNvPicPr>
                  <a:picLocks noChangeAspect="1"/>
                </p:cNvPicPr>
                <p:nvPr/>
              </p:nvPicPr>
              <p:blipFill>
                <a:blip r:embed="rId100"/>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6555" name="Picture 6554">
                  <a:extLst>
                    <a:ext uri="{FF2B5EF4-FFF2-40B4-BE49-F238E27FC236}">
                      <a16:creationId xmlns:a16="http://schemas.microsoft.com/office/drawing/2014/main" id="{1D0DB600-66DC-4E12-9C5F-2FE5C93BFB5C}"/>
                    </a:ext>
                  </a:extLst>
                </p:cNvPr>
                <p:cNvPicPr>
                  <a:picLocks noChangeAspect="1"/>
                </p:cNvPicPr>
                <p:nvPr/>
              </p:nvPicPr>
              <p:blipFill>
                <a:blip r:embed="rId101"/>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6556" name="Picture 6555">
                  <a:extLst>
                    <a:ext uri="{FF2B5EF4-FFF2-40B4-BE49-F238E27FC236}">
                      <a16:creationId xmlns:a16="http://schemas.microsoft.com/office/drawing/2014/main" id="{72E694F1-EDDB-4459-951E-D602894A3F30}"/>
                    </a:ext>
                  </a:extLst>
                </p:cNvPr>
                <p:cNvPicPr>
                  <a:picLocks noChangeAspect="1"/>
                </p:cNvPicPr>
                <p:nvPr/>
              </p:nvPicPr>
              <p:blipFill>
                <a:blip r:embed="rId102"/>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6557" name="Graphic 4">
                  <a:extLst>
                    <a:ext uri="{FF2B5EF4-FFF2-40B4-BE49-F238E27FC236}">
                      <a16:creationId xmlns:a16="http://schemas.microsoft.com/office/drawing/2014/main" id="{7F30D790-8DA8-4787-82E7-34954729BDE9}"/>
                    </a:ext>
                  </a:extLst>
                </p:cNvPr>
                <p:cNvGrpSpPr/>
                <p:nvPr/>
              </p:nvGrpSpPr>
              <p:grpSpPr>
                <a:xfrm>
                  <a:off x="8945966" y="3252294"/>
                  <a:ext cx="406296" cy="636500"/>
                  <a:chOff x="8945966" y="3252294"/>
                  <a:chExt cx="406296" cy="636500"/>
                </a:xfrm>
                <a:solidFill>
                  <a:srgbClr val="EDCBC3">
                    <a:alpha val="26000"/>
                  </a:srgbClr>
                </a:solidFill>
              </p:grpSpPr>
              <p:pic>
                <p:nvPicPr>
                  <p:cNvPr id="6558" name="Picture 6557">
                    <a:extLst>
                      <a:ext uri="{FF2B5EF4-FFF2-40B4-BE49-F238E27FC236}">
                        <a16:creationId xmlns:a16="http://schemas.microsoft.com/office/drawing/2014/main" id="{78ACA673-68DB-4739-B8B4-7D263E81CB6B}"/>
                      </a:ext>
                    </a:extLst>
                  </p:cNvPr>
                  <p:cNvPicPr>
                    <a:picLocks noChangeAspect="1"/>
                  </p:cNvPicPr>
                  <p:nvPr/>
                </p:nvPicPr>
                <p:blipFill>
                  <a:blip r:embed="rId103"/>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6559" name="Freeform: Shape 6558">
                    <a:extLst>
                      <a:ext uri="{FF2B5EF4-FFF2-40B4-BE49-F238E27FC236}">
                        <a16:creationId xmlns:a16="http://schemas.microsoft.com/office/drawing/2014/main" id="{FD710C26-574C-47ED-BA37-B5EDFEEB7AA0}"/>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6560" name="Freeform: Shape 6559">
                    <a:extLst>
                      <a:ext uri="{FF2B5EF4-FFF2-40B4-BE49-F238E27FC236}">
                        <a16:creationId xmlns:a16="http://schemas.microsoft.com/office/drawing/2014/main" id="{8F44A35A-E56E-4D93-AE97-AF0851BA95C2}"/>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6561" name="Freeform: Shape 6560">
                    <a:extLst>
                      <a:ext uri="{FF2B5EF4-FFF2-40B4-BE49-F238E27FC236}">
                        <a16:creationId xmlns:a16="http://schemas.microsoft.com/office/drawing/2014/main" id="{D8B6EA7E-799E-4592-B743-479F5DF667A6}"/>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6562" name="Freeform: Shape 6561">
                    <a:extLst>
                      <a:ext uri="{FF2B5EF4-FFF2-40B4-BE49-F238E27FC236}">
                        <a16:creationId xmlns:a16="http://schemas.microsoft.com/office/drawing/2014/main" id="{FD1CEF43-F406-4C13-9E91-22C1837CD64A}"/>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grpSp>
          <p:nvGrpSpPr>
            <p:cNvPr id="6058" name="Graphic 3">
              <a:extLst>
                <a:ext uri="{FF2B5EF4-FFF2-40B4-BE49-F238E27FC236}">
                  <a16:creationId xmlns:a16="http://schemas.microsoft.com/office/drawing/2014/main" id="{63991784-CEF6-42B2-8ABD-D1C15E31CA7F}"/>
                </a:ext>
              </a:extLst>
            </p:cNvPr>
            <p:cNvGrpSpPr/>
            <p:nvPr/>
          </p:nvGrpSpPr>
          <p:grpSpPr>
            <a:xfrm rot="2496040">
              <a:off x="-553016" y="4800384"/>
              <a:ext cx="3116548" cy="1875147"/>
              <a:chOff x="102831" y="5630047"/>
              <a:chExt cx="3116548" cy="1875147"/>
            </a:xfrm>
          </p:grpSpPr>
          <p:sp>
            <p:nvSpPr>
              <p:cNvPr id="6531" name="Freeform: Shape 6530">
                <a:extLst>
                  <a:ext uri="{FF2B5EF4-FFF2-40B4-BE49-F238E27FC236}">
                    <a16:creationId xmlns:a16="http://schemas.microsoft.com/office/drawing/2014/main" id="{43D5CE75-2725-4506-A30A-0C0A9EBBB028}"/>
                  </a:ext>
                </a:extLst>
              </p:cNvPr>
              <p:cNvSpPr/>
              <p:nvPr/>
            </p:nvSpPr>
            <p:spPr>
              <a:xfrm>
                <a:off x="132909" y="5633354"/>
                <a:ext cx="3045816" cy="1679000"/>
              </a:xfrm>
              <a:custGeom>
                <a:avLst/>
                <a:gdLst>
                  <a:gd name="connsiteX0" fmla="*/ 2306849 w 3045816"/>
                  <a:gd name="connsiteY0" fmla="*/ 785370 h 1679000"/>
                  <a:gd name="connsiteX1" fmla="*/ 1243140 w 3045816"/>
                  <a:gd name="connsiteY1" fmla="*/ 1159010 h 1679000"/>
                  <a:gd name="connsiteX2" fmla="*/ 966200 w 3045816"/>
                  <a:gd name="connsiteY2" fmla="*/ 1223381 h 1679000"/>
                  <a:gd name="connsiteX3" fmla="*/ 0 w 3045816"/>
                  <a:gd name="connsiteY3" fmla="*/ 1679001 h 1679000"/>
                  <a:gd name="connsiteX4" fmla="*/ 248767 w 3045816"/>
                  <a:gd name="connsiteY4" fmla="*/ 963819 h 1679000"/>
                  <a:gd name="connsiteX5" fmla="*/ 373352 w 3045816"/>
                  <a:gd name="connsiteY5" fmla="*/ 724405 h 1679000"/>
                  <a:gd name="connsiteX6" fmla="*/ 836765 w 3045816"/>
                  <a:gd name="connsiteY6" fmla="*/ 327556 h 1679000"/>
                  <a:gd name="connsiteX7" fmla="*/ 1504203 w 3045816"/>
                  <a:gd name="connsiteY7" fmla="*/ 12802 h 1679000"/>
                  <a:gd name="connsiteX8" fmla="*/ 2476869 w 3045816"/>
                  <a:gd name="connsiteY8" fmla="*/ 220290 h 1679000"/>
                  <a:gd name="connsiteX9" fmla="*/ 2764720 w 3045816"/>
                  <a:gd name="connsiteY9" fmla="*/ 340892 h 1679000"/>
                  <a:gd name="connsiteX10" fmla="*/ 2873776 w 3045816"/>
                  <a:gd name="connsiteY10" fmla="*/ 396199 h 1679000"/>
                  <a:gd name="connsiteX11" fmla="*/ 3045817 w 3045816"/>
                  <a:gd name="connsiteY11" fmla="*/ 669328 h 1679000"/>
                  <a:gd name="connsiteX12" fmla="*/ 2696193 w 3045816"/>
                  <a:gd name="connsiteY12" fmla="*/ 663036 h 1679000"/>
                  <a:gd name="connsiteX13" fmla="*/ 2306849 w 3045816"/>
                  <a:gd name="connsiteY13" fmla="*/ 785370 h 167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45816" h="1679000">
                    <a:moveTo>
                      <a:pt x="2306849" y="785370"/>
                    </a:moveTo>
                    <a:cubicBezTo>
                      <a:pt x="1957745" y="925600"/>
                      <a:pt x="1609217" y="1072297"/>
                      <a:pt x="1243140" y="1159010"/>
                    </a:cubicBezTo>
                    <a:cubicBezTo>
                      <a:pt x="1150884" y="1180833"/>
                      <a:pt x="1057763" y="1198845"/>
                      <a:pt x="966200" y="1223381"/>
                    </a:cubicBezTo>
                    <a:cubicBezTo>
                      <a:pt x="621137" y="1315809"/>
                      <a:pt x="308230" y="1498415"/>
                      <a:pt x="0" y="1679001"/>
                    </a:cubicBezTo>
                    <a:cubicBezTo>
                      <a:pt x="65814" y="1435141"/>
                      <a:pt x="149064" y="1195958"/>
                      <a:pt x="248767" y="963819"/>
                    </a:cubicBezTo>
                    <a:cubicBezTo>
                      <a:pt x="284329" y="881031"/>
                      <a:pt x="322317" y="798648"/>
                      <a:pt x="373352" y="724405"/>
                    </a:cubicBezTo>
                    <a:cubicBezTo>
                      <a:pt x="489393" y="555712"/>
                      <a:pt x="665302" y="439498"/>
                      <a:pt x="836765" y="327556"/>
                    </a:cubicBezTo>
                    <a:cubicBezTo>
                      <a:pt x="1044311" y="192059"/>
                      <a:pt x="1259709" y="53387"/>
                      <a:pt x="1504203" y="12802"/>
                    </a:cubicBezTo>
                    <a:cubicBezTo>
                      <a:pt x="1835873" y="-42274"/>
                      <a:pt x="2166792" y="90336"/>
                      <a:pt x="2476869" y="220290"/>
                    </a:cubicBezTo>
                    <a:cubicBezTo>
                      <a:pt x="2572820" y="260472"/>
                      <a:pt x="2668770" y="300711"/>
                      <a:pt x="2764720" y="340892"/>
                    </a:cubicBezTo>
                    <a:cubicBezTo>
                      <a:pt x="2802362" y="356653"/>
                      <a:pt x="2840407" y="372645"/>
                      <a:pt x="2873776" y="396199"/>
                    </a:cubicBezTo>
                    <a:cubicBezTo>
                      <a:pt x="2963434" y="459589"/>
                      <a:pt x="3010254" y="569279"/>
                      <a:pt x="3045817" y="669328"/>
                    </a:cubicBezTo>
                    <a:cubicBezTo>
                      <a:pt x="2932720" y="684166"/>
                      <a:pt x="2815351" y="643638"/>
                      <a:pt x="2696193" y="663036"/>
                    </a:cubicBezTo>
                    <a:cubicBezTo>
                      <a:pt x="2561735" y="684974"/>
                      <a:pt x="2432820" y="734796"/>
                      <a:pt x="2306849" y="785370"/>
                    </a:cubicBezTo>
                    <a:close/>
                  </a:path>
                </a:pathLst>
              </a:custGeom>
              <a:solidFill>
                <a:srgbClr val="334E23"/>
              </a:solidFill>
              <a:ln w="5770" cap="flat">
                <a:noFill/>
                <a:prstDash val="solid"/>
                <a:miter/>
              </a:ln>
            </p:spPr>
            <p:txBody>
              <a:bodyPr rtlCol="0" anchor="ctr"/>
              <a:lstStyle/>
              <a:p>
                <a:endParaRPr lang="th-TH"/>
              </a:p>
            </p:txBody>
          </p:sp>
          <p:sp>
            <p:nvSpPr>
              <p:cNvPr id="6532" name="Freeform: Shape 6531">
                <a:extLst>
                  <a:ext uri="{FF2B5EF4-FFF2-40B4-BE49-F238E27FC236}">
                    <a16:creationId xmlns:a16="http://schemas.microsoft.com/office/drawing/2014/main" id="{8A9A1BD9-7AAA-42D9-AC84-C74A25D16699}"/>
                  </a:ext>
                </a:extLst>
              </p:cNvPr>
              <p:cNvSpPr/>
              <p:nvPr/>
            </p:nvSpPr>
            <p:spPr>
              <a:xfrm>
                <a:off x="102831" y="6247142"/>
                <a:ext cx="3093503" cy="1258051"/>
              </a:xfrm>
              <a:custGeom>
                <a:avLst/>
                <a:gdLst>
                  <a:gd name="connsiteX0" fmla="*/ 2600762 w 3093503"/>
                  <a:gd name="connsiteY0" fmla="*/ 80134 h 1258051"/>
                  <a:gd name="connsiteX1" fmla="*/ 2249290 w 3093503"/>
                  <a:gd name="connsiteY1" fmla="*/ 203507 h 1258051"/>
                  <a:gd name="connsiteX2" fmla="*/ 333344 w 3093503"/>
                  <a:gd name="connsiteY2" fmla="*/ 765180 h 1258051"/>
                  <a:gd name="connsiteX3" fmla="*/ 0 w 3093503"/>
                  <a:gd name="connsiteY3" fmla="*/ 1080742 h 1258051"/>
                  <a:gd name="connsiteX4" fmla="*/ 411686 w 3093503"/>
                  <a:gd name="connsiteY4" fmla="*/ 1182639 h 1258051"/>
                  <a:gd name="connsiteX5" fmla="*/ 739429 w 3093503"/>
                  <a:gd name="connsiteY5" fmla="*/ 1249204 h 1258051"/>
                  <a:gd name="connsiteX6" fmla="*/ 1237655 w 3093503"/>
                  <a:gd name="connsiteY6" fmla="*/ 1212313 h 1258051"/>
                  <a:gd name="connsiteX7" fmla="*/ 1433655 w 3093503"/>
                  <a:gd name="connsiteY7" fmla="*/ 1148231 h 1258051"/>
                  <a:gd name="connsiteX8" fmla="*/ 1720005 w 3093503"/>
                  <a:gd name="connsiteY8" fmla="*/ 1046334 h 1258051"/>
                  <a:gd name="connsiteX9" fmla="*/ 2026041 w 3093503"/>
                  <a:gd name="connsiteY9" fmla="*/ 927811 h 1258051"/>
                  <a:gd name="connsiteX10" fmla="*/ 2923541 w 3093503"/>
                  <a:gd name="connsiteY10" fmla="*/ 188670 h 1258051"/>
                  <a:gd name="connsiteX11" fmla="*/ 3093503 w 3093503"/>
                  <a:gd name="connsiteY11" fmla="*/ 59581 h 1258051"/>
                  <a:gd name="connsiteX12" fmla="*/ 2600762 w 3093503"/>
                  <a:gd name="connsiteY12" fmla="*/ 80134 h 1258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93503" h="1258051">
                    <a:moveTo>
                      <a:pt x="2600762" y="80134"/>
                    </a:moveTo>
                    <a:cubicBezTo>
                      <a:pt x="2483566" y="121239"/>
                      <a:pt x="2366428" y="162402"/>
                      <a:pt x="2249290" y="203507"/>
                    </a:cubicBezTo>
                    <a:cubicBezTo>
                      <a:pt x="1604022" y="429989"/>
                      <a:pt x="978612" y="538698"/>
                      <a:pt x="333344" y="765180"/>
                    </a:cubicBezTo>
                    <a:cubicBezTo>
                      <a:pt x="214358" y="806920"/>
                      <a:pt x="66449" y="973592"/>
                      <a:pt x="0" y="1080742"/>
                    </a:cubicBezTo>
                    <a:cubicBezTo>
                      <a:pt x="137229" y="1114689"/>
                      <a:pt x="274457" y="1148693"/>
                      <a:pt x="411686" y="1182639"/>
                    </a:cubicBezTo>
                    <a:cubicBezTo>
                      <a:pt x="519991" y="1209426"/>
                      <a:pt x="628642" y="1236330"/>
                      <a:pt x="739429" y="1249204"/>
                    </a:cubicBezTo>
                    <a:cubicBezTo>
                      <a:pt x="905813" y="1268602"/>
                      <a:pt x="1075948" y="1256016"/>
                      <a:pt x="1237655" y="1212313"/>
                    </a:cubicBezTo>
                    <a:cubicBezTo>
                      <a:pt x="1304047" y="1194359"/>
                      <a:pt x="1368880" y="1171324"/>
                      <a:pt x="1433655" y="1148231"/>
                    </a:cubicBezTo>
                    <a:cubicBezTo>
                      <a:pt x="1529143" y="1114285"/>
                      <a:pt x="1624574" y="1080280"/>
                      <a:pt x="1720005" y="1046334"/>
                    </a:cubicBezTo>
                    <a:cubicBezTo>
                      <a:pt x="1823114" y="1009674"/>
                      <a:pt x="1926338" y="972899"/>
                      <a:pt x="2026041" y="927811"/>
                    </a:cubicBezTo>
                    <a:cubicBezTo>
                      <a:pt x="2382824" y="766508"/>
                      <a:pt x="2686725" y="500480"/>
                      <a:pt x="2923541" y="188670"/>
                    </a:cubicBezTo>
                    <a:cubicBezTo>
                      <a:pt x="2967071" y="131342"/>
                      <a:pt x="3016605" y="67375"/>
                      <a:pt x="3093503" y="59581"/>
                    </a:cubicBezTo>
                    <a:cubicBezTo>
                      <a:pt x="2968687" y="-61194"/>
                      <a:pt x="2740646" y="31004"/>
                      <a:pt x="2600762" y="80134"/>
                    </a:cubicBezTo>
                    <a:close/>
                  </a:path>
                </a:pathLst>
              </a:custGeom>
              <a:solidFill>
                <a:srgbClr val="426044"/>
              </a:solidFill>
              <a:ln w="5770" cap="flat">
                <a:noFill/>
                <a:prstDash val="solid"/>
                <a:miter/>
              </a:ln>
            </p:spPr>
            <p:txBody>
              <a:bodyPr rtlCol="0" anchor="ctr"/>
              <a:lstStyle/>
              <a:p>
                <a:endParaRPr lang="th-TH"/>
              </a:p>
            </p:txBody>
          </p:sp>
          <p:sp>
            <p:nvSpPr>
              <p:cNvPr id="6533" name="Freeform: Shape 6532">
                <a:extLst>
                  <a:ext uri="{FF2B5EF4-FFF2-40B4-BE49-F238E27FC236}">
                    <a16:creationId xmlns:a16="http://schemas.microsoft.com/office/drawing/2014/main" id="{70B97E92-BB02-414E-A73A-F7CA1F9E6C44}"/>
                  </a:ext>
                </a:extLst>
              </p:cNvPr>
              <p:cNvSpPr/>
              <p:nvPr/>
            </p:nvSpPr>
            <p:spPr>
              <a:xfrm>
                <a:off x="625650" y="5630047"/>
                <a:ext cx="2546548" cy="846536"/>
              </a:xfrm>
              <a:custGeom>
                <a:avLst/>
                <a:gdLst>
                  <a:gd name="connsiteX0" fmla="*/ 1985283 w 2546548"/>
                  <a:gd name="connsiteY0" fmla="*/ 788446 h 846536"/>
                  <a:gd name="connsiteX1" fmla="*/ 1718446 w 2546548"/>
                  <a:gd name="connsiteY1" fmla="*/ 820949 h 846536"/>
                  <a:gd name="connsiteX2" fmla="*/ 1633984 w 2546548"/>
                  <a:gd name="connsiteY2" fmla="*/ 700232 h 846536"/>
                  <a:gd name="connsiteX3" fmla="*/ 1495428 w 2546548"/>
                  <a:gd name="connsiteY3" fmla="*/ 580092 h 846536"/>
                  <a:gd name="connsiteX4" fmla="*/ 1081029 w 2546548"/>
                  <a:gd name="connsiteY4" fmla="*/ 379532 h 846536"/>
                  <a:gd name="connsiteX5" fmla="*/ 918975 w 2546548"/>
                  <a:gd name="connsiteY5" fmla="*/ 369198 h 846536"/>
                  <a:gd name="connsiteX6" fmla="*/ 0 w 2546548"/>
                  <a:gd name="connsiteY6" fmla="*/ 633494 h 846536"/>
                  <a:gd name="connsiteX7" fmla="*/ 1035132 w 2546548"/>
                  <a:gd name="connsiteY7" fmla="*/ 36720 h 846536"/>
                  <a:gd name="connsiteX8" fmla="*/ 1175940 w 2546548"/>
                  <a:gd name="connsiteY8" fmla="*/ 1215 h 846536"/>
                  <a:gd name="connsiteX9" fmla="*/ 1417375 w 2546548"/>
                  <a:gd name="connsiteY9" fmla="*/ 46072 h 846536"/>
                  <a:gd name="connsiteX10" fmla="*/ 1758223 w 2546548"/>
                  <a:gd name="connsiteY10" fmla="*/ 171986 h 846536"/>
                  <a:gd name="connsiteX11" fmla="*/ 1899840 w 2546548"/>
                  <a:gd name="connsiteY11" fmla="*/ 222097 h 846536"/>
                  <a:gd name="connsiteX12" fmla="*/ 2013975 w 2546548"/>
                  <a:gd name="connsiteY12" fmla="*/ 221289 h 846536"/>
                  <a:gd name="connsiteX13" fmla="*/ 2538007 w 2546548"/>
                  <a:gd name="connsiteY13" fmla="*/ 550995 h 846536"/>
                  <a:gd name="connsiteX14" fmla="*/ 2342008 w 2546548"/>
                  <a:gd name="connsiteY14" fmla="*/ 690648 h 846536"/>
                  <a:gd name="connsiteX15" fmla="*/ 1985283 w 2546548"/>
                  <a:gd name="connsiteY15" fmla="*/ 788446 h 84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46548" h="846536">
                    <a:moveTo>
                      <a:pt x="1985283" y="788446"/>
                    </a:moveTo>
                    <a:cubicBezTo>
                      <a:pt x="1899493" y="828166"/>
                      <a:pt x="1794133" y="877584"/>
                      <a:pt x="1718446" y="820949"/>
                    </a:cubicBezTo>
                    <a:cubicBezTo>
                      <a:pt x="1678842" y="791333"/>
                      <a:pt x="1662100" y="740933"/>
                      <a:pt x="1633984" y="700232"/>
                    </a:cubicBezTo>
                    <a:cubicBezTo>
                      <a:pt x="1599057" y="649601"/>
                      <a:pt x="1546579" y="614212"/>
                      <a:pt x="1495428" y="580092"/>
                    </a:cubicBezTo>
                    <a:cubicBezTo>
                      <a:pt x="1366801" y="494303"/>
                      <a:pt x="1233325" y="406492"/>
                      <a:pt x="1081029" y="379532"/>
                    </a:cubicBezTo>
                    <a:cubicBezTo>
                      <a:pt x="1027627" y="370064"/>
                      <a:pt x="973186" y="368447"/>
                      <a:pt x="918975" y="369198"/>
                    </a:cubicBezTo>
                    <a:cubicBezTo>
                      <a:pt x="596485" y="373874"/>
                      <a:pt x="275670" y="466129"/>
                      <a:pt x="0" y="633494"/>
                    </a:cubicBezTo>
                    <a:cubicBezTo>
                      <a:pt x="245938" y="312332"/>
                      <a:pt x="652023" y="166559"/>
                      <a:pt x="1035132" y="36720"/>
                    </a:cubicBezTo>
                    <a:cubicBezTo>
                      <a:pt x="1081086" y="21132"/>
                      <a:pt x="1127618" y="5429"/>
                      <a:pt x="1175940" y="1215"/>
                    </a:cubicBezTo>
                    <a:cubicBezTo>
                      <a:pt x="1258092" y="-6002"/>
                      <a:pt x="1339090" y="20209"/>
                      <a:pt x="1417375" y="46072"/>
                    </a:cubicBezTo>
                    <a:cubicBezTo>
                      <a:pt x="1532434" y="84060"/>
                      <a:pt x="1647724" y="122163"/>
                      <a:pt x="1758223" y="171986"/>
                    </a:cubicBezTo>
                    <a:cubicBezTo>
                      <a:pt x="1804062" y="192654"/>
                      <a:pt x="1849959" y="215631"/>
                      <a:pt x="1899840" y="222097"/>
                    </a:cubicBezTo>
                    <a:cubicBezTo>
                      <a:pt x="1937596" y="227004"/>
                      <a:pt x="1975872" y="222212"/>
                      <a:pt x="2013975" y="221289"/>
                    </a:cubicBezTo>
                    <a:cubicBezTo>
                      <a:pt x="2209282" y="216439"/>
                      <a:pt x="2476061" y="350204"/>
                      <a:pt x="2538007" y="550995"/>
                    </a:cubicBezTo>
                    <a:cubicBezTo>
                      <a:pt x="2582403" y="694805"/>
                      <a:pt x="2444251" y="680026"/>
                      <a:pt x="2342008" y="690648"/>
                    </a:cubicBezTo>
                    <a:cubicBezTo>
                      <a:pt x="2218808" y="703349"/>
                      <a:pt x="2097629" y="736488"/>
                      <a:pt x="1985283" y="788446"/>
                    </a:cubicBezTo>
                    <a:close/>
                  </a:path>
                </a:pathLst>
              </a:custGeom>
              <a:solidFill>
                <a:srgbClr val="47562B"/>
              </a:solidFill>
              <a:ln w="5770" cap="flat">
                <a:noFill/>
                <a:prstDash val="solid"/>
                <a:miter/>
              </a:ln>
            </p:spPr>
            <p:txBody>
              <a:bodyPr rtlCol="0" anchor="ctr"/>
              <a:lstStyle/>
              <a:p>
                <a:endParaRPr lang="th-TH"/>
              </a:p>
            </p:txBody>
          </p:sp>
          <p:sp>
            <p:nvSpPr>
              <p:cNvPr id="6534" name="Freeform: Shape 6533">
                <a:extLst>
                  <a:ext uri="{FF2B5EF4-FFF2-40B4-BE49-F238E27FC236}">
                    <a16:creationId xmlns:a16="http://schemas.microsoft.com/office/drawing/2014/main" id="{45E9CABD-62C9-4A79-BDB8-419071E44327}"/>
                  </a:ext>
                </a:extLst>
              </p:cNvPr>
              <p:cNvSpPr/>
              <p:nvPr/>
            </p:nvSpPr>
            <p:spPr>
              <a:xfrm>
                <a:off x="592628" y="5857685"/>
                <a:ext cx="1815090" cy="671760"/>
              </a:xfrm>
              <a:custGeom>
                <a:avLst/>
                <a:gdLst>
                  <a:gd name="connsiteX0" fmla="*/ 1080798 w 1815090"/>
                  <a:gd name="connsiteY0" fmla="*/ 75860 h 671760"/>
                  <a:gd name="connsiteX1" fmla="*/ 792716 w 1815090"/>
                  <a:gd name="connsiteY1" fmla="*/ 19918 h 671760"/>
                  <a:gd name="connsiteX2" fmla="*/ 705252 w 1815090"/>
                  <a:gd name="connsiteY2" fmla="*/ 1 h 671760"/>
                  <a:gd name="connsiteX3" fmla="*/ 635570 w 1815090"/>
                  <a:gd name="connsiteY3" fmla="*/ 15358 h 671760"/>
                  <a:gd name="connsiteX4" fmla="*/ 0 w 1815090"/>
                  <a:gd name="connsiteY4" fmla="*/ 447942 h 671760"/>
                  <a:gd name="connsiteX5" fmla="*/ 758135 w 1815090"/>
                  <a:gd name="connsiteY5" fmla="*/ 611901 h 671760"/>
                  <a:gd name="connsiteX6" fmla="*/ 876658 w 1815090"/>
                  <a:gd name="connsiteY6" fmla="*/ 671711 h 671760"/>
                  <a:gd name="connsiteX7" fmla="*/ 944551 w 1815090"/>
                  <a:gd name="connsiteY7" fmla="*/ 585690 h 671760"/>
                  <a:gd name="connsiteX8" fmla="*/ 930464 w 1815090"/>
                  <a:gd name="connsiteY8" fmla="*/ 565138 h 671760"/>
                  <a:gd name="connsiteX9" fmla="*/ 1003495 w 1815090"/>
                  <a:gd name="connsiteY9" fmla="*/ 510639 h 671760"/>
                  <a:gd name="connsiteX10" fmla="*/ 1495774 w 1815090"/>
                  <a:gd name="connsiteY10" fmla="*/ 586729 h 671760"/>
                  <a:gd name="connsiteX11" fmla="*/ 1750372 w 1815090"/>
                  <a:gd name="connsiteY11" fmla="*/ 620964 h 671760"/>
                  <a:gd name="connsiteX12" fmla="*/ 1720986 w 1815090"/>
                  <a:gd name="connsiteY12" fmla="*/ 498688 h 671760"/>
                  <a:gd name="connsiteX13" fmla="*/ 1080798 w 1815090"/>
                  <a:gd name="connsiteY13" fmla="*/ 75860 h 67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5090" h="671760">
                    <a:moveTo>
                      <a:pt x="1080798" y="75860"/>
                    </a:moveTo>
                    <a:cubicBezTo>
                      <a:pt x="985482" y="53576"/>
                      <a:pt x="886299" y="48784"/>
                      <a:pt x="792716" y="19918"/>
                    </a:cubicBezTo>
                    <a:cubicBezTo>
                      <a:pt x="764023" y="11085"/>
                      <a:pt x="735273" y="-115"/>
                      <a:pt x="705252" y="1"/>
                    </a:cubicBezTo>
                    <a:cubicBezTo>
                      <a:pt x="681351" y="116"/>
                      <a:pt x="658143" y="7506"/>
                      <a:pt x="635570" y="15358"/>
                    </a:cubicBezTo>
                    <a:cubicBezTo>
                      <a:pt x="390671" y="100396"/>
                      <a:pt x="168981" y="251308"/>
                      <a:pt x="0" y="447942"/>
                    </a:cubicBezTo>
                    <a:cubicBezTo>
                      <a:pt x="262968" y="449905"/>
                      <a:pt x="545046" y="457757"/>
                      <a:pt x="758135" y="611901"/>
                    </a:cubicBezTo>
                    <a:cubicBezTo>
                      <a:pt x="794563" y="638227"/>
                      <a:pt x="831743" y="669863"/>
                      <a:pt x="876658" y="671711"/>
                    </a:cubicBezTo>
                    <a:cubicBezTo>
                      <a:pt x="921573" y="673558"/>
                      <a:pt x="968625" y="623620"/>
                      <a:pt x="944551" y="585690"/>
                    </a:cubicBezTo>
                    <a:cubicBezTo>
                      <a:pt x="940105" y="578647"/>
                      <a:pt x="933697" y="572816"/>
                      <a:pt x="930464" y="565138"/>
                    </a:cubicBezTo>
                    <a:cubicBezTo>
                      <a:pt x="916493" y="531711"/>
                      <a:pt x="967297" y="510524"/>
                      <a:pt x="1003495" y="510639"/>
                    </a:cubicBezTo>
                    <a:cubicBezTo>
                      <a:pt x="1170167" y="511216"/>
                      <a:pt x="1336723" y="536965"/>
                      <a:pt x="1495774" y="586729"/>
                    </a:cubicBezTo>
                    <a:cubicBezTo>
                      <a:pt x="1572558" y="610746"/>
                      <a:pt x="1669663" y="646251"/>
                      <a:pt x="1750372" y="620964"/>
                    </a:cubicBezTo>
                    <a:cubicBezTo>
                      <a:pt x="1882462" y="579571"/>
                      <a:pt x="1781143" y="548165"/>
                      <a:pt x="1720986" y="498688"/>
                    </a:cubicBezTo>
                    <a:cubicBezTo>
                      <a:pt x="1515057" y="329361"/>
                      <a:pt x="1353754" y="139654"/>
                      <a:pt x="1080798" y="75860"/>
                    </a:cubicBezTo>
                    <a:close/>
                  </a:path>
                </a:pathLst>
              </a:custGeom>
              <a:solidFill>
                <a:srgbClr val="426044"/>
              </a:solidFill>
              <a:ln w="5770" cap="flat">
                <a:noFill/>
                <a:prstDash val="solid"/>
                <a:miter/>
              </a:ln>
            </p:spPr>
            <p:txBody>
              <a:bodyPr rtlCol="0" anchor="ctr"/>
              <a:lstStyle/>
              <a:p>
                <a:endParaRPr lang="th-TH"/>
              </a:p>
            </p:txBody>
          </p:sp>
          <p:sp>
            <p:nvSpPr>
              <p:cNvPr id="6535" name="Freeform: Shape 6534">
                <a:extLst>
                  <a:ext uri="{FF2B5EF4-FFF2-40B4-BE49-F238E27FC236}">
                    <a16:creationId xmlns:a16="http://schemas.microsoft.com/office/drawing/2014/main" id="{43BB0BAD-9726-455E-BECD-A356DA9B41EB}"/>
                  </a:ext>
                </a:extLst>
              </p:cNvPr>
              <p:cNvSpPr/>
              <p:nvPr/>
            </p:nvSpPr>
            <p:spPr>
              <a:xfrm>
                <a:off x="1616329" y="6301728"/>
                <a:ext cx="1507840" cy="1063681"/>
              </a:xfrm>
              <a:custGeom>
                <a:avLst/>
                <a:gdLst>
                  <a:gd name="connsiteX0" fmla="*/ 917648 w 1507840"/>
                  <a:gd name="connsiteY0" fmla="*/ 87263 h 1063681"/>
                  <a:gd name="connsiteX1" fmla="*/ 793755 w 1507840"/>
                  <a:gd name="connsiteY1" fmla="*/ 132929 h 1063681"/>
                  <a:gd name="connsiteX2" fmla="*/ 720147 w 1507840"/>
                  <a:gd name="connsiteY2" fmla="*/ 212830 h 1063681"/>
                  <a:gd name="connsiteX3" fmla="*/ 0 w 1507840"/>
                  <a:gd name="connsiteY3" fmla="*/ 1063682 h 1063681"/>
                  <a:gd name="connsiteX4" fmla="*/ 872501 w 1507840"/>
                  <a:gd name="connsiteY4" fmla="*/ 661811 h 1063681"/>
                  <a:gd name="connsiteX5" fmla="*/ 1457094 w 1507840"/>
                  <a:gd name="connsiteY5" fmla="*/ 148055 h 1063681"/>
                  <a:gd name="connsiteX6" fmla="*/ 1343593 w 1507840"/>
                  <a:gd name="connsiteY6" fmla="*/ 8286 h 1063681"/>
                  <a:gd name="connsiteX7" fmla="*/ 917648 w 1507840"/>
                  <a:gd name="connsiteY7" fmla="*/ 87263 h 106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7840" h="1063681">
                    <a:moveTo>
                      <a:pt x="917648" y="87263"/>
                    </a:moveTo>
                    <a:cubicBezTo>
                      <a:pt x="874406" y="96847"/>
                      <a:pt x="830011" y="107470"/>
                      <a:pt x="793755" y="132929"/>
                    </a:cubicBezTo>
                    <a:cubicBezTo>
                      <a:pt x="763965" y="153828"/>
                      <a:pt x="741623" y="183444"/>
                      <a:pt x="720147" y="212830"/>
                    </a:cubicBezTo>
                    <a:cubicBezTo>
                      <a:pt x="499496" y="514363"/>
                      <a:pt x="307653" y="851633"/>
                      <a:pt x="0" y="1063682"/>
                    </a:cubicBezTo>
                    <a:cubicBezTo>
                      <a:pt x="298358" y="946255"/>
                      <a:pt x="598333" y="828021"/>
                      <a:pt x="872501" y="661811"/>
                    </a:cubicBezTo>
                    <a:cubicBezTo>
                      <a:pt x="1093499" y="527873"/>
                      <a:pt x="1305028" y="359180"/>
                      <a:pt x="1457094" y="148055"/>
                    </a:cubicBezTo>
                    <a:cubicBezTo>
                      <a:pt x="1562743" y="1358"/>
                      <a:pt x="1493061" y="-14056"/>
                      <a:pt x="1343593" y="8286"/>
                    </a:cubicBezTo>
                    <a:cubicBezTo>
                      <a:pt x="1200764" y="29647"/>
                      <a:pt x="1058629" y="55973"/>
                      <a:pt x="917648" y="87263"/>
                    </a:cubicBezTo>
                    <a:close/>
                  </a:path>
                </a:pathLst>
              </a:custGeom>
              <a:solidFill>
                <a:srgbClr val="37491B"/>
              </a:solidFill>
              <a:ln w="5770" cap="flat">
                <a:noFill/>
                <a:prstDash val="solid"/>
                <a:miter/>
              </a:ln>
            </p:spPr>
            <p:txBody>
              <a:bodyPr rtlCol="0" anchor="ctr"/>
              <a:lstStyle/>
              <a:p>
                <a:endParaRPr lang="th-TH"/>
              </a:p>
            </p:txBody>
          </p:sp>
          <p:grpSp>
            <p:nvGrpSpPr>
              <p:cNvPr id="6536" name="Graphic 3">
                <a:extLst>
                  <a:ext uri="{FF2B5EF4-FFF2-40B4-BE49-F238E27FC236}">
                    <a16:creationId xmlns:a16="http://schemas.microsoft.com/office/drawing/2014/main" id="{38B9B93F-E35C-4A2E-8EA1-9D84F9768B08}"/>
                  </a:ext>
                </a:extLst>
              </p:cNvPr>
              <p:cNvGrpSpPr/>
              <p:nvPr/>
            </p:nvGrpSpPr>
            <p:grpSpPr>
              <a:xfrm>
                <a:off x="154443" y="5857455"/>
                <a:ext cx="3041890" cy="1528334"/>
                <a:chOff x="154443" y="5857455"/>
                <a:chExt cx="3041890" cy="1528334"/>
              </a:xfrm>
              <a:solidFill>
                <a:srgbClr val="556D3D"/>
              </a:solidFill>
            </p:grpSpPr>
            <p:sp>
              <p:nvSpPr>
                <p:cNvPr id="6538" name="Freeform: Shape 6537">
                  <a:extLst>
                    <a:ext uri="{FF2B5EF4-FFF2-40B4-BE49-F238E27FC236}">
                      <a16:creationId xmlns:a16="http://schemas.microsoft.com/office/drawing/2014/main" id="{E05FBD9D-525A-4D04-9DF9-15114D168D38}"/>
                    </a:ext>
                  </a:extLst>
                </p:cNvPr>
                <p:cNvSpPr/>
                <p:nvPr/>
              </p:nvSpPr>
              <p:spPr>
                <a:xfrm>
                  <a:off x="1278540" y="5857455"/>
                  <a:ext cx="19167" cy="1039"/>
                </a:xfrm>
                <a:custGeom>
                  <a:avLst/>
                  <a:gdLst>
                    <a:gd name="connsiteX0" fmla="*/ 19167 w 19167"/>
                    <a:gd name="connsiteY0" fmla="*/ 1039 h 1039"/>
                    <a:gd name="connsiteX1" fmla="*/ 0 w 19167"/>
                    <a:gd name="connsiteY1" fmla="*/ 0 h 1039"/>
                    <a:gd name="connsiteX2" fmla="*/ 19167 w 19167"/>
                    <a:gd name="connsiteY2" fmla="*/ 1039 h 1039"/>
                  </a:gdLst>
                  <a:ahLst/>
                  <a:cxnLst>
                    <a:cxn ang="0">
                      <a:pos x="connsiteX0" y="connsiteY0"/>
                    </a:cxn>
                    <a:cxn ang="0">
                      <a:pos x="connsiteX1" y="connsiteY1"/>
                    </a:cxn>
                    <a:cxn ang="0">
                      <a:pos x="connsiteX2" y="connsiteY2"/>
                    </a:cxn>
                  </a:cxnLst>
                  <a:rect l="l" t="t" r="r" b="b"/>
                  <a:pathLst>
                    <a:path w="19167" h="1039">
                      <a:moveTo>
                        <a:pt x="19167" y="1039"/>
                      </a:moveTo>
                      <a:cubicBezTo>
                        <a:pt x="6755" y="116"/>
                        <a:pt x="0" y="0"/>
                        <a:pt x="0" y="0"/>
                      </a:cubicBezTo>
                      <a:cubicBezTo>
                        <a:pt x="6408" y="289"/>
                        <a:pt x="12759" y="693"/>
                        <a:pt x="19167" y="1039"/>
                      </a:cubicBezTo>
                      <a:close/>
                    </a:path>
                  </a:pathLst>
                </a:custGeom>
                <a:solidFill>
                  <a:srgbClr val="556D3D"/>
                </a:solidFill>
                <a:ln w="5770" cap="flat">
                  <a:noFill/>
                  <a:prstDash val="solid"/>
                  <a:miter/>
                </a:ln>
              </p:spPr>
              <p:txBody>
                <a:bodyPr rtlCol="0" anchor="ctr"/>
                <a:lstStyle/>
                <a:p>
                  <a:endParaRPr lang="th-TH"/>
                </a:p>
              </p:txBody>
            </p:sp>
            <p:sp>
              <p:nvSpPr>
                <p:cNvPr id="6539" name="Freeform: Shape 6538">
                  <a:extLst>
                    <a:ext uri="{FF2B5EF4-FFF2-40B4-BE49-F238E27FC236}">
                      <a16:creationId xmlns:a16="http://schemas.microsoft.com/office/drawing/2014/main" id="{D48D822B-2436-4A74-874A-A542CB0050B3}"/>
                    </a:ext>
                  </a:extLst>
                </p:cNvPr>
                <p:cNvSpPr/>
                <p:nvPr/>
              </p:nvSpPr>
              <p:spPr>
                <a:xfrm>
                  <a:off x="1165212" y="6608488"/>
                  <a:ext cx="543326" cy="771124"/>
                </a:xfrm>
                <a:custGeom>
                  <a:avLst/>
                  <a:gdLst>
                    <a:gd name="connsiteX0" fmla="*/ 0 w 543326"/>
                    <a:gd name="connsiteY0" fmla="*/ 771124 h 771124"/>
                    <a:gd name="connsiteX1" fmla="*/ 538234 w 543326"/>
                    <a:gd name="connsiteY1" fmla="*/ 0 h 771124"/>
                    <a:gd name="connsiteX2" fmla="*/ 0 w 543326"/>
                    <a:gd name="connsiteY2" fmla="*/ 771124 h 771124"/>
                  </a:gdLst>
                  <a:ahLst/>
                  <a:cxnLst>
                    <a:cxn ang="0">
                      <a:pos x="connsiteX0" y="connsiteY0"/>
                    </a:cxn>
                    <a:cxn ang="0">
                      <a:pos x="connsiteX1" y="connsiteY1"/>
                    </a:cxn>
                    <a:cxn ang="0">
                      <a:pos x="connsiteX2" y="connsiteY2"/>
                    </a:cxn>
                  </a:cxnLst>
                  <a:rect l="l" t="t" r="r" b="b"/>
                  <a:pathLst>
                    <a:path w="543326" h="771124">
                      <a:moveTo>
                        <a:pt x="0" y="771124"/>
                      </a:moveTo>
                      <a:cubicBezTo>
                        <a:pt x="633492" y="385302"/>
                        <a:pt x="538234" y="0"/>
                        <a:pt x="538234" y="0"/>
                      </a:cubicBezTo>
                      <a:cubicBezTo>
                        <a:pt x="537022" y="425137"/>
                        <a:pt x="0" y="771124"/>
                        <a:pt x="0" y="771124"/>
                      </a:cubicBezTo>
                      <a:close/>
                    </a:path>
                  </a:pathLst>
                </a:custGeom>
                <a:solidFill>
                  <a:srgbClr val="556D3D"/>
                </a:solidFill>
                <a:ln w="5770" cap="flat">
                  <a:noFill/>
                  <a:prstDash val="solid"/>
                  <a:miter/>
                </a:ln>
              </p:spPr>
              <p:txBody>
                <a:bodyPr rtlCol="0" anchor="ctr"/>
                <a:lstStyle/>
                <a:p>
                  <a:endParaRPr lang="th-TH"/>
                </a:p>
              </p:txBody>
            </p:sp>
            <p:sp>
              <p:nvSpPr>
                <p:cNvPr id="6540" name="Freeform: Shape 6539">
                  <a:extLst>
                    <a:ext uri="{FF2B5EF4-FFF2-40B4-BE49-F238E27FC236}">
                      <a16:creationId xmlns:a16="http://schemas.microsoft.com/office/drawing/2014/main" id="{F39E091D-235B-4F61-B3D5-BA8B03E652F0}"/>
                    </a:ext>
                  </a:extLst>
                </p:cNvPr>
                <p:cNvSpPr/>
                <p:nvPr/>
              </p:nvSpPr>
              <p:spPr>
                <a:xfrm>
                  <a:off x="650706" y="6815168"/>
                  <a:ext cx="462605" cy="563174"/>
                </a:xfrm>
                <a:custGeom>
                  <a:avLst/>
                  <a:gdLst>
                    <a:gd name="connsiteX0" fmla="*/ 462605 w 462605"/>
                    <a:gd name="connsiteY0" fmla="*/ 0 h 563174"/>
                    <a:gd name="connsiteX1" fmla="*/ 0 w 462605"/>
                    <a:gd name="connsiteY1" fmla="*/ 563174 h 563174"/>
                    <a:gd name="connsiteX2" fmla="*/ 462605 w 462605"/>
                    <a:gd name="connsiteY2" fmla="*/ 0 h 563174"/>
                  </a:gdLst>
                  <a:ahLst/>
                  <a:cxnLst>
                    <a:cxn ang="0">
                      <a:pos x="connsiteX0" y="connsiteY0"/>
                    </a:cxn>
                    <a:cxn ang="0">
                      <a:pos x="connsiteX1" y="connsiteY1"/>
                    </a:cxn>
                    <a:cxn ang="0">
                      <a:pos x="connsiteX2" y="connsiteY2"/>
                    </a:cxn>
                  </a:cxnLst>
                  <a:rect l="l" t="t" r="r" b="b"/>
                  <a:pathLst>
                    <a:path w="462605" h="563174">
                      <a:moveTo>
                        <a:pt x="462605" y="0"/>
                      </a:moveTo>
                      <a:cubicBezTo>
                        <a:pt x="356263" y="361921"/>
                        <a:pt x="69451" y="527669"/>
                        <a:pt x="0" y="563174"/>
                      </a:cubicBezTo>
                      <a:cubicBezTo>
                        <a:pt x="446498" y="343562"/>
                        <a:pt x="462605" y="0"/>
                        <a:pt x="462605" y="0"/>
                      </a:cubicBezTo>
                      <a:close/>
                    </a:path>
                  </a:pathLst>
                </a:custGeom>
                <a:solidFill>
                  <a:srgbClr val="556D3D"/>
                </a:solidFill>
                <a:ln w="5770" cap="flat">
                  <a:noFill/>
                  <a:prstDash val="solid"/>
                  <a:miter/>
                </a:ln>
              </p:spPr>
              <p:txBody>
                <a:bodyPr rtlCol="0" anchor="ctr"/>
                <a:lstStyle/>
                <a:p>
                  <a:endParaRPr lang="th-TH"/>
                </a:p>
              </p:txBody>
            </p:sp>
            <p:sp>
              <p:nvSpPr>
                <p:cNvPr id="6541" name="Freeform: Shape 6540">
                  <a:extLst>
                    <a:ext uri="{FF2B5EF4-FFF2-40B4-BE49-F238E27FC236}">
                      <a16:creationId xmlns:a16="http://schemas.microsoft.com/office/drawing/2014/main" id="{BCE17D67-DEF7-42D2-9E87-4BF18A094F12}"/>
                    </a:ext>
                  </a:extLst>
                </p:cNvPr>
                <p:cNvSpPr/>
                <p:nvPr/>
              </p:nvSpPr>
              <p:spPr>
                <a:xfrm>
                  <a:off x="635407" y="7378342"/>
                  <a:ext cx="15298" cy="7447"/>
                </a:xfrm>
                <a:custGeom>
                  <a:avLst/>
                  <a:gdLst>
                    <a:gd name="connsiteX0" fmla="*/ 15299 w 15298"/>
                    <a:gd name="connsiteY0" fmla="*/ 0 h 7447"/>
                    <a:gd name="connsiteX1" fmla="*/ 0 w 15298"/>
                    <a:gd name="connsiteY1" fmla="*/ 7447 h 7447"/>
                    <a:gd name="connsiteX2" fmla="*/ 15299 w 15298"/>
                    <a:gd name="connsiteY2" fmla="*/ 0 h 7447"/>
                  </a:gdLst>
                  <a:ahLst/>
                  <a:cxnLst>
                    <a:cxn ang="0">
                      <a:pos x="connsiteX0" y="connsiteY0"/>
                    </a:cxn>
                    <a:cxn ang="0">
                      <a:pos x="connsiteX1" y="connsiteY1"/>
                    </a:cxn>
                    <a:cxn ang="0">
                      <a:pos x="connsiteX2" y="connsiteY2"/>
                    </a:cxn>
                  </a:cxnLst>
                  <a:rect l="l" t="t" r="r" b="b"/>
                  <a:pathLst>
                    <a:path w="15298" h="7447">
                      <a:moveTo>
                        <a:pt x="15299" y="0"/>
                      </a:moveTo>
                      <a:cubicBezTo>
                        <a:pt x="10218" y="2482"/>
                        <a:pt x="5196" y="4965"/>
                        <a:pt x="0" y="7447"/>
                      </a:cubicBezTo>
                      <a:cubicBezTo>
                        <a:pt x="0" y="7447"/>
                        <a:pt x="5484" y="5023"/>
                        <a:pt x="15299" y="0"/>
                      </a:cubicBezTo>
                      <a:close/>
                    </a:path>
                  </a:pathLst>
                </a:custGeom>
                <a:solidFill>
                  <a:srgbClr val="556D3D"/>
                </a:solidFill>
                <a:ln w="5770" cap="flat">
                  <a:noFill/>
                  <a:prstDash val="solid"/>
                  <a:miter/>
                </a:ln>
              </p:spPr>
              <p:txBody>
                <a:bodyPr rtlCol="0" anchor="ctr"/>
                <a:lstStyle/>
                <a:p>
                  <a:endParaRPr lang="th-TH"/>
                </a:p>
              </p:txBody>
            </p:sp>
            <p:sp>
              <p:nvSpPr>
                <p:cNvPr id="6542" name="Freeform: Shape 6541">
                  <a:extLst>
                    <a:ext uri="{FF2B5EF4-FFF2-40B4-BE49-F238E27FC236}">
                      <a16:creationId xmlns:a16="http://schemas.microsoft.com/office/drawing/2014/main" id="{A88076FC-9DA4-47AF-BC54-26EDE87B614F}"/>
                    </a:ext>
                  </a:extLst>
                </p:cNvPr>
                <p:cNvSpPr/>
                <p:nvPr/>
              </p:nvSpPr>
              <p:spPr>
                <a:xfrm>
                  <a:off x="154443" y="5858552"/>
                  <a:ext cx="3041890" cy="1376557"/>
                </a:xfrm>
                <a:custGeom>
                  <a:avLst/>
                  <a:gdLst>
                    <a:gd name="connsiteX0" fmla="*/ 873541 w 3041890"/>
                    <a:gd name="connsiteY0" fmla="*/ 955751 h 1376557"/>
                    <a:gd name="connsiteX1" fmla="*/ 0 w 3041890"/>
                    <a:gd name="connsiteY1" fmla="*/ 1376558 h 1376557"/>
                    <a:gd name="connsiteX2" fmla="*/ 1542768 w 3041890"/>
                    <a:gd name="connsiteY2" fmla="*/ 742143 h 1376557"/>
                    <a:gd name="connsiteX3" fmla="*/ 1549003 w 3041890"/>
                    <a:gd name="connsiteY3" fmla="*/ 749937 h 1376557"/>
                    <a:gd name="connsiteX4" fmla="*/ 1555758 w 3041890"/>
                    <a:gd name="connsiteY4" fmla="*/ 737813 h 1376557"/>
                    <a:gd name="connsiteX5" fmla="*/ 2134808 w 3041890"/>
                    <a:gd name="connsiteY5" fmla="*/ 569294 h 1376557"/>
                    <a:gd name="connsiteX6" fmla="*/ 1539073 w 3041890"/>
                    <a:gd name="connsiteY6" fmla="*/ 1368302 h 1376557"/>
                    <a:gd name="connsiteX7" fmla="*/ 2174239 w 3041890"/>
                    <a:gd name="connsiteY7" fmla="*/ 559999 h 1376557"/>
                    <a:gd name="connsiteX8" fmla="*/ 3018163 w 3041890"/>
                    <a:gd name="connsiteY8" fmla="*/ 490778 h 1376557"/>
                    <a:gd name="connsiteX9" fmla="*/ 3041891 w 3041890"/>
                    <a:gd name="connsiteY9" fmla="*/ 448230 h 1376557"/>
                    <a:gd name="connsiteX10" fmla="*/ 2175220 w 3041890"/>
                    <a:gd name="connsiteY10" fmla="*/ 544123 h 1376557"/>
                    <a:gd name="connsiteX11" fmla="*/ 2129612 w 3041890"/>
                    <a:gd name="connsiteY11" fmla="*/ 554861 h 1376557"/>
                    <a:gd name="connsiteX12" fmla="*/ 1143264 w 3041890"/>
                    <a:gd name="connsiteY12" fmla="*/ 0 h 1376557"/>
                    <a:gd name="connsiteX13" fmla="*/ 2087237 w 3041890"/>
                    <a:gd name="connsiteY13" fmla="*/ 562250 h 1376557"/>
                    <a:gd name="connsiteX14" fmla="*/ 2099534 w 3041890"/>
                    <a:gd name="connsiteY14" fmla="*/ 562019 h 1376557"/>
                    <a:gd name="connsiteX15" fmla="*/ 1550389 w 3041890"/>
                    <a:gd name="connsiteY15" fmla="*/ 714374 h 1376557"/>
                    <a:gd name="connsiteX16" fmla="*/ 471150 w 3041890"/>
                    <a:gd name="connsiteY16" fmla="*/ 405046 h 1376557"/>
                    <a:gd name="connsiteX17" fmla="*/ 1525218 w 3041890"/>
                    <a:gd name="connsiteY17" fmla="*/ 722283 h 1376557"/>
                    <a:gd name="connsiteX18" fmla="*/ 905640 w 3041890"/>
                    <a:gd name="connsiteY18" fmla="*/ 942761 h 1376557"/>
                    <a:gd name="connsiteX19" fmla="*/ 657450 w 3041890"/>
                    <a:gd name="connsiteY19" fmla="*/ 909854 h 1376557"/>
                    <a:gd name="connsiteX20" fmla="*/ 547183 w 3041890"/>
                    <a:gd name="connsiteY20" fmla="*/ 888897 h 1376557"/>
                    <a:gd name="connsiteX21" fmla="*/ 423117 w 3041890"/>
                    <a:gd name="connsiteY21" fmla="*/ 869211 h 1376557"/>
                    <a:gd name="connsiteX22" fmla="*/ 309039 w 3041890"/>
                    <a:gd name="connsiteY22" fmla="*/ 880757 h 1376557"/>
                    <a:gd name="connsiteX23" fmla="*/ 625525 w 3041890"/>
                    <a:gd name="connsiteY23" fmla="*/ 909507 h 1376557"/>
                    <a:gd name="connsiteX24" fmla="*/ 873541 w 3041890"/>
                    <a:gd name="connsiteY24" fmla="*/ 955751 h 137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41890" h="1376557">
                      <a:moveTo>
                        <a:pt x="873541" y="955751"/>
                      </a:moveTo>
                      <a:cubicBezTo>
                        <a:pt x="575644" y="1075948"/>
                        <a:pt x="277228" y="1216294"/>
                        <a:pt x="0" y="1376558"/>
                      </a:cubicBezTo>
                      <a:cubicBezTo>
                        <a:pt x="0" y="1376558"/>
                        <a:pt x="748551" y="1008344"/>
                        <a:pt x="1542768" y="742143"/>
                      </a:cubicBezTo>
                      <a:cubicBezTo>
                        <a:pt x="1546925" y="747165"/>
                        <a:pt x="1549003" y="749937"/>
                        <a:pt x="1549003" y="749937"/>
                      </a:cubicBezTo>
                      <a:lnTo>
                        <a:pt x="1555758" y="737813"/>
                      </a:lnTo>
                      <a:cubicBezTo>
                        <a:pt x="1749679" y="673153"/>
                        <a:pt x="1946140" y="614671"/>
                        <a:pt x="2134808" y="569294"/>
                      </a:cubicBezTo>
                      <a:cubicBezTo>
                        <a:pt x="2152590" y="582399"/>
                        <a:pt x="2104095" y="700114"/>
                        <a:pt x="1539073" y="1368302"/>
                      </a:cubicBezTo>
                      <a:cubicBezTo>
                        <a:pt x="1539073" y="1368302"/>
                        <a:pt x="2147105" y="756287"/>
                        <a:pt x="2174239" y="559999"/>
                      </a:cubicBezTo>
                      <a:cubicBezTo>
                        <a:pt x="2498230" y="484832"/>
                        <a:pt x="2797108" y="450020"/>
                        <a:pt x="3018163" y="490778"/>
                      </a:cubicBezTo>
                      <a:lnTo>
                        <a:pt x="3041891" y="448230"/>
                      </a:lnTo>
                      <a:cubicBezTo>
                        <a:pt x="2956448" y="407933"/>
                        <a:pt x="2623104" y="440840"/>
                        <a:pt x="2175220" y="544123"/>
                      </a:cubicBezTo>
                      <a:cubicBezTo>
                        <a:pt x="2160210" y="547586"/>
                        <a:pt x="2144911" y="551224"/>
                        <a:pt x="2129612" y="554861"/>
                      </a:cubicBezTo>
                      <a:cubicBezTo>
                        <a:pt x="2089893" y="494358"/>
                        <a:pt x="1769077" y="36256"/>
                        <a:pt x="1143264" y="0"/>
                      </a:cubicBezTo>
                      <a:cubicBezTo>
                        <a:pt x="1248913" y="7678"/>
                        <a:pt x="1769077" y="70144"/>
                        <a:pt x="2087237" y="562250"/>
                      </a:cubicBezTo>
                      <a:lnTo>
                        <a:pt x="2099534" y="562019"/>
                      </a:lnTo>
                      <a:cubicBezTo>
                        <a:pt x="1928936" y="603182"/>
                        <a:pt x="1743675" y="654044"/>
                        <a:pt x="1550389" y="714374"/>
                      </a:cubicBezTo>
                      <a:cubicBezTo>
                        <a:pt x="1200130" y="296280"/>
                        <a:pt x="471150" y="405046"/>
                        <a:pt x="471150" y="405046"/>
                      </a:cubicBezTo>
                      <a:cubicBezTo>
                        <a:pt x="1124963" y="353781"/>
                        <a:pt x="1440814" y="631933"/>
                        <a:pt x="1525218" y="722283"/>
                      </a:cubicBezTo>
                      <a:cubicBezTo>
                        <a:pt x="1324369" y="785673"/>
                        <a:pt x="1115322" y="859165"/>
                        <a:pt x="905640" y="942761"/>
                      </a:cubicBezTo>
                      <a:cubicBezTo>
                        <a:pt x="830126" y="918629"/>
                        <a:pt x="733714" y="929887"/>
                        <a:pt x="657450" y="909854"/>
                      </a:cubicBezTo>
                      <a:cubicBezTo>
                        <a:pt x="621195" y="900386"/>
                        <a:pt x="584593" y="890802"/>
                        <a:pt x="547183" y="888897"/>
                      </a:cubicBezTo>
                      <a:cubicBezTo>
                        <a:pt x="519298" y="887454"/>
                        <a:pt x="450886" y="866382"/>
                        <a:pt x="423117" y="869211"/>
                      </a:cubicBezTo>
                      <a:cubicBezTo>
                        <a:pt x="366078" y="874984"/>
                        <a:pt x="366078" y="874984"/>
                        <a:pt x="309039" y="880757"/>
                      </a:cubicBezTo>
                      <a:cubicBezTo>
                        <a:pt x="408915" y="870250"/>
                        <a:pt x="526283" y="895998"/>
                        <a:pt x="625525" y="909507"/>
                      </a:cubicBezTo>
                      <a:cubicBezTo>
                        <a:pt x="687067" y="917821"/>
                        <a:pt x="798547" y="956559"/>
                        <a:pt x="873541" y="955751"/>
                      </a:cubicBezTo>
                      <a:close/>
                    </a:path>
                  </a:pathLst>
                </a:custGeom>
                <a:solidFill>
                  <a:srgbClr val="556D3D"/>
                </a:solidFill>
                <a:ln w="5770" cap="flat">
                  <a:noFill/>
                  <a:prstDash val="solid"/>
                  <a:miter/>
                </a:ln>
              </p:spPr>
              <p:txBody>
                <a:bodyPr rtlCol="0" anchor="ctr"/>
                <a:lstStyle/>
                <a:p>
                  <a:endParaRPr lang="th-TH"/>
                </a:p>
              </p:txBody>
            </p:sp>
          </p:grpSp>
          <p:sp>
            <p:nvSpPr>
              <p:cNvPr id="6537" name="Freeform: Shape 6536">
                <a:extLst>
                  <a:ext uri="{FF2B5EF4-FFF2-40B4-BE49-F238E27FC236}">
                    <a16:creationId xmlns:a16="http://schemas.microsoft.com/office/drawing/2014/main" id="{E229E838-754F-4026-B574-522A048DBD1A}"/>
                  </a:ext>
                </a:extLst>
              </p:cNvPr>
              <p:cNvSpPr/>
              <p:nvPr/>
            </p:nvSpPr>
            <p:spPr>
              <a:xfrm>
                <a:off x="2351890" y="6020836"/>
                <a:ext cx="867488" cy="747338"/>
              </a:xfrm>
              <a:custGeom>
                <a:avLst/>
                <a:gdLst>
                  <a:gd name="connsiteX0" fmla="*/ 609590 w 867488"/>
                  <a:gd name="connsiteY0" fmla="*/ 208643 h 747338"/>
                  <a:gd name="connsiteX1" fmla="*/ 431892 w 867488"/>
                  <a:gd name="connsiteY1" fmla="*/ 288140 h 747338"/>
                  <a:gd name="connsiteX2" fmla="*/ 250267 w 867488"/>
                  <a:gd name="connsiteY2" fmla="*/ 361459 h 747338"/>
                  <a:gd name="connsiteX3" fmla="*/ 563001 w 867488"/>
                  <a:gd name="connsiteY3" fmla="*/ 342927 h 747338"/>
                  <a:gd name="connsiteX4" fmla="*/ 578877 w 867488"/>
                  <a:gd name="connsiteY4" fmla="*/ 360189 h 747338"/>
                  <a:gd name="connsiteX5" fmla="*/ 574720 w 867488"/>
                  <a:gd name="connsiteY5" fmla="*/ 378143 h 747338"/>
                  <a:gd name="connsiteX6" fmla="*/ 237336 w 867488"/>
                  <a:gd name="connsiteY6" fmla="*/ 747339 h 747338"/>
                  <a:gd name="connsiteX7" fmla="*/ 795256 w 867488"/>
                  <a:gd name="connsiteY7" fmla="*/ 376585 h 747338"/>
                  <a:gd name="connsiteX8" fmla="*/ 863437 w 867488"/>
                  <a:gd name="connsiteY8" fmla="*/ 295529 h 747338"/>
                  <a:gd name="connsiteX9" fmla="*/ 866613 w 867488"/>
                  <a:gd name="connsiteY9" fmla="*/ 271282 h 747338"/>
                  <a:gd name="connsiteX10" fmla="*/ 852064 w 867488"/>
                  <a:gd name="connsiteY10" fmla="*/ 251480 h 747338"/>
                  <a:gd name="connsiteX11" fmla="*/ 611091 w 867488"/>
                  <a:gd name="connsiteY11" fmla="*/ 72915 h 747338"/>
                  <a:gd name="connsiteX12" fmla="*/ 355686 w 867488"/>
                  <a:gd name="connsiteY12" fmla="*/ 22746 h 747338"/>
                  <a:gd name="connsiteX13" fmla="*/ 0 w 867488"/>
                  <a:gd name="connsiteY13" fmla="*/ 0 h 747338"/>
                  <a:gd name="connsiteX14" fmla="*/ 156742 w 867488"/>
                  <a:gd name="connsiteY14" fmla="*/ 64775 h 747338"/>
                  <a:gd name="connsiteX15" fmla="*/ 292527 w 867488"/>
                  <a:gd name="connsiteY15" fmla="*/ 73666 h 747338"/>
                  <a:gd name="connsiteX16" fmla="*/ 609590 w 867488"/>
                  <a:gd name="connsiteY16" fmla="*/ 208643 h 74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67488" h="747338">
                    <a:moveTo>
                      <a:pt x="609590" y="208643"/>
                    </a:moveTo>
                    <a:cubicBezTo>
                      <a:pt x="577607" y="268453"/>
                      <a:pt x="499438" y="282366"/>
                      <a:pt x="431892" y="288140"/>
                    </a:cubicBezTo>
                    <a:cubicBezTo>
                      <a:pt x="364346" y="293971"/>
                      <a:pt x="286581" y="304189"/>
                      <a:pt x="250267" y="361459"/>
                    </a:cubicBezTo>
                    <a:cubicBezTo>
                      <a:pt x="338366" y="294201"/>
                      <a:pt x="467628" y="286581"/>
                      <a:pt x="563001" y="342927"/>
                    </a:cubicBezTo>
                    <a:cubicBezTo>
                      <a:pt x="569929" y="347026"/>
                      <a:pt x="577318" y="352280"/>
                      <a:pt x="578877" y="360189"/>
                    </a:cubicBezTo>
                    <a:cubicBezTo>
                      <a:pt x="580089" y="366308"/>
                      <a:pt x="577376" y="372486"/>
                      <a:pt x="574720" y="378143"/>
                    </a:cubicBezTo>
                    <a:cubicBezTo>
                      <a:pt x="502325" y="531075"/>
                      <a:pt x="383166" y="661491"/>
                      <a:pt x="237336" y="747339"/>
                    </a:cubicBezTo>
                    <a:cubicBezTo>
                      <a:pt x="437030" y="646308"/>
                      <a:pt x="624774" y="521549"/>
                      <a:pt x="795256" y="376585"/>
                    </a:cubicBezTo>
                    <a:cubicBezTo>
                      <a:pt x="822448" y="353492"/>
                      <a:pt x="850101" y="328610"/>
                      <a:pt x="863437" y="295529"/>
                    </a:cubicBezTo>
                    <a:cubicBezTo>
                      <a:pt x="866555" y="287851"/>
                      <a:pt x="868806" y="279307"/>
                      <a:pt x="866613" y="271282"/>
                    </a:cubicBezTo>
                    <a:cubicBezTo>
                      <a:pt x="864419" y="263257"/>
                      <a:pt x="858126" y="257195"/>
                      <a:pt x="852064" y="251480"/>
                    </a:cubicBezTo>
                    <a:cubicBezTo>
                      <a:pt x="778860" y="182548"/>
                      <a:pt x="703578" y="112288"/>
                      <a:pt x="611091" y="72915"/>
                    </a:cubicBezTo>
                    <a:cubicBezTo>
                      <a:pt x="530902" y="38796"/>
                      <a:pt x="442572" y="29963"/>
                      <a:pt x="355686" y="22746"/>
                    </a:cubicBezTo>
                    <a:cubicBezTo>
                      <a:pt x="237278" y="12932"/>
                      <a:pt x="118697" y="5311"/>
                      <a:pt x="0" y="0"/>
                    </a:cubicBezTo>
                    <a:cubicBezTo>
                      <a:pt x="46474" y="2078"/>
                      <a:pt x="106862" y="54614"/>
                      <a:pt x="156742" y="64775"/>
                    </a:cubicBezTo>
                    <a:cubicBezTo>
                      <a:pt x="201715" y="73897"/>
                      <a:pt x="246746" y="68989"/>
                      <a:pt x="292527" y="73666"/>
                    </a:cubicBezTo>
                    <a:cubicBezTo>
                      <a:pt x="408568" y="85616"/>
                      <a:pt x="521030" y="132552"/>
                      <a:pt x="609590" y="208643"/>
                    </a:cubicBezTo>
                    <a:close/>
                  </a:path>
                </a:pathLst>
              </a:custGeom>
              <a:solidFill>
                <a:srgbClr val="505B49">
                  <a:alpha val="18000"/>
                </a:srgbClr>
              </a:solidFill>
              <a:ln w="5770" cap="flat">
                <a:noFill/>
                <a:prstDash val="solid"/>
                <a:miter/>
              </a:ln>
            </p:spPr>
            <p:txBody>
              <a:bodyPr rtlCol="0" anchor="ctr"/>
              <a:lstStyle/>
              <a:p>
                <a:endParaRPr lang="th-TH"/>
              </a:p>
            </p:txBody>
          </p:sp>
        </p:grpSp>
        <p:grpSp>
          <p:nvGrpSpPr>
            <p:cNvPr id="6059" name="Graphic 3">
              <a:extLst>
                <a:ext uri="{FF2B5EF4-FFF2-40B4-BE49-F238E27FC236}">
                  <a16:creationId xmlns:a16="http://schemas.microsoft.com/office/drawing/2014/main" id="{F8E6A0D5-F4C8-41B7-A6B2-89EAF1680C39}"/>
                </a:ext>
              </a:extLst>
            </p:cNvPr>
            <p:cNvGrpSpPr/>
            <p:nvPr/>
          </p:nvGrpSpPr>
          <p:grpSpPr>
            <a:xfrm rot="2496040">
              <a:off x="147670" y="2977026"/>
              <a:ext cx="3458917" cy="2310474"/>
              <a:chOff x="-482454" y="3632795"/>
              <a:chExt cx="3458917" cy="2310474"/>
            </a:xfrm>
          </p:grpSpPr>
          <p:pic>
            <p:nvPicPr>
              <p:cNvPr id="6357" name="Picture 6356">
                <a:extLst>
                  <a:ext uri="{FF2B5EF4-FFF2-40B4-BE49-F238E27FC236}">
                    <a16:creationId xmlns:a16="http://schemas.microsoft.com/office/drawing/2014/main" id="{29563551-12E4-45BE-A469-30C4BFFF96D6}"/>
                  </a:ext>
                </a:extLst>
              </p:cNvPr>
              <p:cNvPicPr>
                <a:picLocks noChangeAspect="1"/>
              </p:cNvPicPr>
              <p:nvPr/>
            </p:nvPicPr>
            <p:blipFill>
              <a:blip r:embed="rId104"/>
              <a:stretch>
                <a:fillRect/>
              </a:stretch>
            </p:blipFill>
            <p:spPr>
              <a:xfrm>
                <a:off x="488221" y="4221660"/>
                <a:ext cx="2488242" cy="1189275"/>
              </a:xfrm>
              <a:custGeom>
                <a:avLst/>
                <a:gdLst>
                  <a:gd name="connsiteX0" fmla="*/ 278 w 2488242"/>
                  <a:gd name="connsiteY0" fmla="*/ 171 h 1189275"/>
                  <a:gd name="connsiteX1" fmla="*/ 2488521 w 2488242"/>
                  <a:gd name="connsiteY1" fmla="*/ 171 h 1189275"/>
                  <a:gd name="connsiteX2" fmla="*/ 2488521 w 2488242"/>
                  <a:gd name="connsiteY2" fmla="*/ 1189447 h 1189275"/>
                  <a:gd name="connsiteX3" fmla="*/ 278 w 2488242"/>
                  <a:gd name="connsiteY3" fmla="*/ 1189447 h 1189275"/>
                </a:gdLst>
                <a:ahLst/>
                <a:cxnLst>
                  <a:cxn ang="0">
                    <a:pos x="connsiteX0" y="connsiteY0"/>
                  </a:cxn>
                  <a:cxn ang="0">
                    <a:pos x="connsiteX1" y="connsiteY1"/>
                  </a:cxn>
                  <a:cxn ang="0">
                    <a:pos x="connsiteX2" y="connsiteY2"/>
                  </a:cxn>
                  <a:cxn ang="0">
                    <a:pos x="connsiteX3" y="connsiteY3"/>
                  </a:cxn>
                </a:cxnLst>
                <a:rect l="l" t="t" r="r" b="b"/>
                <a:pathLst>
                  <a:path w="2488242" h="1189275">
                    <a:moveTo>
                      <a:pt x="278" y="171"/>
                    </a:moveTo>
                    <a:lnTo>
                      <a:pt x="2488521" y="171"/>
                    </a:lnTo>
                    <a:lnTo>
                      <a:pt x="2488521" y="1189447"/>
                    </a:lnTo>
                    <a:lnTo>
                      <a:pt x="278" y="1189447"/>
                    </a:lnTo>
                    <a:close/>
                  </a:path>
                </a:pathLst>
              </a:custGeom>
            </p:spPr>
          </p:pic>
          <p:grpSp>
            <p:nvGrpSpPr>
              <p:cNvPr id="6358" name="Graphic 3">
                <a:extLst>
                  <a:ext uri="{FF2B5EF4-FFF2-40B4-BE49-F238E27FC236}">
                    <a16:creationId xmlns:a16="http://schemas.microsoft.com/office/drawing/2014/main" id="{CA7C39F1-A954-466A-BECD-B060D7D035C9}"/>
                  </a:ext>
                </a:extLst>
              </p:cNvPr>
              <p:cNvGrpSpPr/>
              <p:nvPr/>
            </p:nvGrpSpPr>
            <p:grpSpPr>
              <a:xfrm>
                <a:off x="1077373" y="4152382"/>
                <a:ext cx="756000" cy="715874"/>
                <a:chOff x="1077373" y="4152382"/>
                <a:chExt cx="756000" cy="715874"/>
              </a:xfrm>
            </p:grpSpPr>
            <p:sp>
              <p:nvSpPr>
                <p:cNvPr id="6515" name="Freeform: Shape 6514">
                  <a:extLst>
                    <a:ext uri="{FF2B5EF4-FFF2-40B4-BE49-F238E27FC236}">
                      <a16:creationId xmlns:a16="http://schemas.microsoft.com/office/drawing/2014/main" id="{FD66F63E-CF91-4C71-A3DD-80174344C5C0}"/>
                    </a:ext>
                  </a:extLst>
                </p:cNvPr>
                <p:cNvSpPr/>
                <p:nvPr/>
              </p:nvSpPr>
              <p:spPr>
                <a:xfrm>
                  <a:off x="1077373" y="4153673"/>
                  <a:ext cx="754776" cy="697850"/>
                </a:xfrm>
                <a:custGeom>
                  <a:avLst/>
                  <a:gdLst>
                    <a:gd name="connsiteX0" fmla="*/ 165027 w 754776"/>
                    <a:gd name="connsiteY0" fmla="*/ 665706 h 697850"/>
                    <a:gd name="connsiteX1" fmla="*/ 612276 w 754776"/>
                    <a:gd name="connsiteY1" fmla="*/ 555900 h 697850"/>
                    <a:gd name="connsiteX2" fmla="*/ 669373 w 754776"/>
                    <a:gd name="connsiteY2" fmla="*/ 112750 h 697850"/>
                    <a:gd name="connsiteX3" fmla="*/ 633001 w 754776"/>
                    <a:gd name="connsiteY3" fmla="*/ 0 h 697850"/>
                    <a:gd name="connsiteX4" fmla="*/ 482148 w 754776"/>
                    <a:gd name="connsiteY4" fmla="*/ 58656 h 697850"/>
                    <a:gd name="connsiteX5" fmla="*/ 13654 w 754776"/>
                    <a:gd name="connsiteY5" fmla="*/ 432989 h 697850"/>
                    <a:gd name="connsiteX6" fmla="*/ 90784 w 754776"/>
                    <a:gd name="connsiteY6" fmla="*/ 627430 h 697850"/>
                    <a:gd name="connsiteX7" fmla="*/ 165027 w 754776"/>
                    <a:gd name="connsiteY7" fmla="*/ 665706 h 69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776" h="697850">
                      <a:moveTo>
                        <a:pt x="165027" y="665706"/>
                      </a:moveTo>
                      <a:cubicBezTo>
                        <a:pt x="165027" y="665706"/>
                        <a:pt x="310280" y="787866"/>
                        <a:pt x="612276" y="555900"/>
                      </a:cubicBezTo>
                      <a:cubicBezTo>
                        <a:pt x="886560" y="345179"/>
                        <a:pt x="682939" y="136709"/>
                        <a:pt x="669373" y="112750"/>
                      </a:cubicBezTo>
                      <a:cubicBezTo>
                        <a:pt x="655806" y="88849"/>
                        <a:pt x="602173" y="72684"/>
                        <a:pt x="633001" y="0"/>
                      </a:cubicBezTo>
                      <a:cubicBezTo>
                        <a:pt x="633001" y="0"/>
                        <a:pt x="601942" y="37872"/>
                        <a:pt x="482148" y="58656"/>
                      </a:cubicBezTo>
                      <a:cubicBezTo>
                        <a:pt x="152673" y="115810"/>
                        <a:pt x="60763" y="278903"/>
                        <a:pt x="13654" y="432989"/>
                      </a:cubicBezTo>
                      <a:cubicBezTo>
                        <a:pt x="-33455" y="587075"/>
                        <a:pt x="53489" y="617096"/>
                        <a:pt x="90784" y="627430"/>
                      </a:cubicBezTo>
                      <a:cubicBezTo>
                        <a:pt x="128136" y="637764"/>
                        <a:pt x="165027" y="665706"/>
                        <a:pt x="165027" y="665706"/>
                      </a:cubicBezTo>
                      <a:close/>
                    </a:path>
                  </a:pathLst>
                </a:custGeom>
                <a:solidFill>
                  <a:srgbClr val="FBFFFF"/>
                </a:solidFill>
                <a:ln w="5770" cap="flat">
                  <a:noFill/>
                  <a:prstDash val="solid"/>
                  <a:miter/>
                </a:ln>
              </p:spPr>
              <p:txBody>
                <a:bodyPr rtlCol="0" anchor="ctr"/>
                <a:lstStyle/>
                <a:p>
                  <a:endParaRPr lang="th-TH"/>
                </a:p>
              </p:txBody>
            </p:sp>
            <p:pic>
              <p:nvPicPr>
                <p:cNvPr id="6516" name="Picture 6515">
                  <a:extLst>
                    <a:ext uri="{FF2B5EF4-FFF2-40B4-BE49-F238E27FC236}">
                      <a16:creationId xmlns:a16="http://schemas.microsoft.com/office/drawing/2014/main" id="{9896642D-2036-457A-99F0-6F49E24EA17D}"/>
                    </a:ext>
                  </a:extLst>
                </p:cNvPr>
                <p:cNvPicPr>
                  <a:picLocks noChangeAspect="1"/>
                </p:cNvPicPr>
                <p:nvPr/>
              </p:nvPicPr>
              <p:blipFill>
                <a:blip r:embed="rId105"/>
                <a:stretch>
                  <a:fillRect/>
                </a:stretch>
              </p:blipFill>
              <p:spPr>
                <a:xfrm>
                  <a:off x="1232962" y="4152382"/>
                  <a:ext cx="600411" cy="715874"/>
                </a:xfrm>
                <a:custGeom>
                  <a:avLst/>
                  <a:gdLst>
                    <a:gd name="connsiteX0" fmla="*/ 407 w 600411"/>
                    <a:gd name="connsiteY0" fmla="*/ 159 h 715874"/>
                    <a:gd name="connsiteX1" fmla="*/ 600818 w 600411"/>
                    <a:gd name="connsiteY1" fmla="*/ 159 h 715874"/>
                    <a:gd name="connsiteX2" fmla="*/ 600818 w 600411"/>
                    <a:gd name="connsiteY2" fmla="*/ 716034 h 715874"/>
                    <a:gd name="connsiteX3" fmla="*/ 407 w 600411"/>
                    <a:gd name="connsiteY3" fmla="*/ 716034 h 715874"/>
                  </a:gdLst>
                  <a:ahLst/>
                  <a:cxnLst>
                    <a:cxn ang="0">
                      <a:pos x="connsiteX0" y="connsiteY0"/>
                    </a:cxn>
                    <a:cxn ang="0">
                      <a:pos x="connsiteX1" y="connsiteY1"/>
                    </a:cxn>
                    <a:cxn ang="0">
                      <a:pos x="connsiteX2" y="connsiteY2"/>
                    </a:cxn>
                    <a:cxn ang="0">
                      <a:pos x="connsiteX3" y="connsiteY3"/>
                    </a:cxn>
                  </a:cxnLst>
                  <a:rect l="l" t="t" r="r" b="b"/>
                  <a:pathLst>
                    <a:path w="600411" h="715874">
                      <a:moveTo>
                        <a:pt x="407" y="159"/>
                      </a:moveTo>
                      <a:lnTo>
                        <a:pt x="600818" y="159"/>
                      </a:lnTo>
                      <a:lnTo>
                        <a:pt x="600818" y="716034"/>
                      </a:lnTo>
                      <a:lnTo>
                        <a:pt x="407" y="716034"/>
                      </a:lnTo>
                      <a:close/>
                    </a:path>
                  </a:pathLst>
                </a:custGeom>
              </p:spPr>
            </p:pic>
            <p:pic>
              <p:nvPicPr>
                <p:cNvPr id="6517" name="Picture 6516">
                  <a:extLst>
                    <a:ext uri="{FF2B5EF4-FFF2-40B4-BE49-F238E27FC236}">
                      <a16:creationId xmlns:a16="http://schemas.microsoft.com/office/drawing/2014/main" id="{9480DE63-F6A1-4907-9652-9F24D7B68328}"/>
                    </a:ext>
                  </a:extLst>
                </p:cNvPr>
                <p:cNvPicPr>
                  <a:picLocks noChangeAspect="1"/>
                </p:cNvPicPr>
                <p:nvPr/>
              </p:nvPicPr>
              <p:blipFill>
                <a:blip r:embed="rId106"/>
                <a:stretch>
                  <a:fillRect/>
                </a:stretch>
              </p:blipFill>
              <p:spPr>
                <a:xfrm>
                  <a:off x="1082859" y="4181248"/>
                  <a:ext cx="617730" cy="629277"/>
                </a:xfrm>
                <a:custGeom>
                  <a:avLst/>
                  <a:gdLst>
                    <a:gd name="connsiteX0" fmla="*/ 381 w 617730"/>
                    <a:gd name="connsiteY0" fmla="*/ 164 h 629277"/>
                    <a:gd name="connsiteX1" fmla="*/ 618112 w 617730"/>
                    <a:gd name="connsiteY1" fmla="*/ 164 h 629277"/>
                    <a:gd name="connsiteX2" fmla="*/ 618112 w 617730"/>
                    <a:gd name="connsiteY2" fmla="*/ 629441 h 629277"/>
                    <a:gd name="connsiteX3" fmla="*/ 381 w 617730"/>
                    <a:gd name="connsiteY3" fmla="*/ 629441 h 629277"/>
                  </a:gdLst>
                  <a:ahLst/>
                  <a:cxnLst>
                    <a:cxn ang="0">
                      <a:pos x="connsiteX0" y="connsiteY0"/>
                    </a:cxn>
                    <a:cxn ang="0">
                      <a:pos x="connsiteX1" y="connsiteY1"/>
                    </a:cxn>
                    <a:cxn ang="0">
                      <a:pos x="connsiteX2" y="connsiteY2"/>
                    </a:cxn>
                    <a:cxn ang="0">
                      <a:pos x="connsiteX3" y="connsiteY3"/>
                    </a:cxn>
                  </a:cxnLst>
                  <a:rect l="l" t="t" r="r" b="b"/>
                  <a:pathLst>
                    <a:path w="617730" h="629277">
                      <a:moveTo>
                        <a:pt x="381" y="164"/>
                      </a:moveTo>
                      <a:lnTo>
                        <a:pt x="618112" y="164"/>
                      </a:lnTo>
                      <a:lnTo>
                        <a:pt x="618112" y="629441"/>
                      </a:lnTo>
                      <a:lnTo>
                        <a:pt x="381" y="629441"/>
                      </a:lnTo>
                      <a:close/>
                    </a:path>
                  </a:pathLst>
                </a:custGeom>
              </p:spPr>
            </p:pic>
            <p:grpSp>
              <p:nvGrpSpPr>
                <p:cNvPr id="6518" name="Graphic 3">
                  <a:extLst>
                    <a:ext uri="{FF2B5EF4-FFF2-40B4-BE49-F238E27FC236}">
                      <a16:creationId xmlns:a16="http://schemas.microsoft.com/office/drawing/2014/main" id="{63BD94E5-AA14-4AE2-9272-E663AFF8D901}"/>
                    </a:ext>
                  </a:extLst>
                </p:cNvPr>
                <p:cNvGrpSpPr/>
                <p:nvPr/>
              </p:nvGrpSpPr>
              <p:grpSpPr>
                <a:xfrm>
                  <a:off x="1139926" y="4229706"/>
                  <a:ext cx="614959" cy="533244"/>
                  <a:chOff x="1139926" y="4229706"/>
                  <a:chExt cx="614959" cy="533244"/>
                </a:xfrm>
              </p:grpSpPr>
              <p:sp>
                <p:nvSpPr>
                  <p:cNvPr id="6519" name="Freeform: Shape 6518">
                    <a:extLst>
                      <a:ext uri="{FF2B5EF4-FFF2-40B4-BE49-F238E27FC236}">
                        <a16:creationId xmlns:a16="http://schemas.microsoft.com/office/drawing/2014/main" id="{B7769B76-DB99-4532-99D2-FE54E7A4B518}"/>
                      </a:ext>
                    </a:extLst>
                  </p:cNvPr>
                  <p:cNvSpPr/>
                  <p:nvPr/>
                </p:nvSpPr>
                <p:spPr>
                  <a:xfrm>
                    <a:off x="1277443" y="4674068"/>
                    <a:ext cx="398465" cy="88882"/>
                  </a:xfrm>
                  <a:custGeom>
                    <a:avLst/>
                    <a:gdLst>
                      <a:gd name="connsiteX0" fmla="*/ 693 w 398465"/>
                      <a:gd name="connsiteY0" fmla="*/ 81344 h 88882"/>
                      <a:gd name="connsiteX1" fmla="*/ 26037 w 398465"/>
                      <a:gd name="connsiteY1" fmla="*/ 85039 h 88882"/>
                      <a:gd name="connsiteX2" fmla="*/ 51728 w 398465"/>
                      <a:gd name="connsiteY2" fmla="*/ 86020 h 88882"/>
                      <a:gd name="connsiteX3" fmla="*/ 103051 w 398465"/>
                      <a:gd name="connsiteY3" fmla="*/ 82383 h 88882"/>
                      <a:gd name="connsiteX4" fmla="*/ 154202 w 398465"/>
                      <a:gd name="connsiteY4" fmla="*/ 75629 h 88882"/>
                      <a:gd name="connsiteX5" fmla="*/ 205237 w 398465"/>
                      <a:gd name="connsiteY5" fmla="*/ 67893 h 88882"/>
                      <a:gd name="connsiteX6" fmla="*/ 255868 w 398465"/>
                      <a:gd name="connsiteY6" fmla="*/ 57905 h 88882"/>
                      <a:gd name="connsiteX7" fmla="*/ 305575 w 398465"/>
                      <a:gd name="connsiteY7" fmla="*/ 44223 h 88882"/>
                      <a:gd name="connsiteX8" fmla="*/ 353550 w 398465"/>
                      <a:gd name="connsiteY8" fmla="*/ 25344 h 88882"/>
                      <a:gd name="connsiteX9" fmla="*/ 398465 w 398465"/>
                      <a:gd name="connsiteY9" fmla="*/ 0 h 88882"/>
                      <a:gd name="connsiteX10" fmla="*/ 353723 w 398465"/>
                      <a:gd name="connsiteY10" fmla="*/ 25748 h 88882"/>
                      <a:gd name="connsiteX11" fmla="*/ 305806 w 398465"/>
                      <a:gd name="connsiteY11" fmla="*/ 45031 h 88882"/>
                      <a:gd name="connsiteX12" fmla="*/ 256098 w 398465"/>
                      <a:gd name="connsiteY12" fmla="*/ 59117 h 88882"/>
                      <a:gd name="connsiteX13" fmla="*/ 205468 w 398465"/>
                      <a:gd name="connsiteY13" fmla="*/ 69509 h 88882"/>
                      <a:gd name="connsiteX14" fmla="*/ 154433 w 398465"/>
                      <a:gd name="connsiteY14" fmla="*/ 77649 h 88882"/>
                      <a:gd name="connsiteX15" fmla="*/ 103282 w 398465"/>
                      <a:gd name="connsiteY15" fmla="*/ 84808 h 88882"/>
                      <a:gd name="connsiteX16" fmla="*/ 51670 w 398465"/>
                      <a:gd name="connsiteY16" fmla="*/ 88849 h 88882"/>
                      <a:gd name="connsiteX17" fmla="*/ 25748 w 398465"/>
                      <a:gd name="connsiteY17" fmla="*/ 88099 h 88882"/>
                      <a:gd name="connsiteX18" fmla="*/ 0 w 398465"/>
                      <a:gd name="connsiteY18" fmla="*/ 84519 h 88882"/>
                      <a:gd name="connsiteX19" fmla="*/ 693 w 398465"/>
                      <a:gd name="connsiteY19" fmla="*/ 81344 h 8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8465" h="88882">
                        <a:moveTo>
                          <a:pt x="693" y="81344"/>
                        </a:moveTo>
                        <a:cubicBezTo>
                          <a:pt x="9064" y="83076"/>
                          <a:pt x="17551" y="84288"/>
                          <a:pt x="26037" y="85039"/>
                        </a:cubicBezTo>
                        <a:cubicBezTo>
                          <a:pt x="34581" y="85790"/>
                          <a:pt x="43126" y="86020"/>
                          <a:pt x="51728" y="86020"/>
                        </a:cubicBezTo>
                        <a:cubicBezTo>
                          <a:pt x="68874" y="85905"/>
                          <a:pt x="86020" y="84404"/>
                          <a:pt x="103051" y="82383"/>
                        </a:cubicBezTo>
                        <a:cubicBezTo>
                          <a:pt x="120140" y="80363"/>
                          <a:pt x="137171" y="77938"/>
                          <a:pt x="154202" y="75629"/>
                        </a:cubicBezTo>
                        <a:cubicBezTo>
                          <a:pt x="171233" y="73319"/>
                          <a:pt x="188263" y="70722"/>
                          <a:pt x="205237" y="67893"/>
                        </a:cubicBezTo>
                        <a:cubicBezTo>
                          <a:pt x="222210" y="65064"/>
                          <a:pt x="239068" y="61715"/>
                          <a:pt x="255868" y="57905"/>
                        </a:cubicBezTo>
                        <a:cubicBezTo>
                          <a:pt x="272610" y="54037"/>
                          <a:pt x="289237" y="49476"/>
                          <a:pt x="305575" y="44223"/>
                        </a:cubicBezTo>
                        <a:cubicBezTo>
                          <a:pt x="321913" y="38854"/>
                          <a:pt x="337904" y="32561"/>
                          <a:pt x="353550" y="25344"/>
                        </a:cubicBezTo>
                        <a:cubicBezTo>
                          <a:pt x="369080" y="17955"/>
                          <a:pt x="384090" y="9468"/>
                          <a:pt x="398465" y="0"/>
                        </a:cubicBezTo>
                        <a:cubicBezTo>
                          <a:pt x="384148" y="9584"/>
                          <a:pt x="369195" y="18185"/>
                          <a:pt x="353723" y="25748"/>
                        </a:cubicBezTo>
                        <a:cubicBezTo>
                          <a:pt x="338135" y="33080"/>
                          <a:pt x="322144" y="39489"/>
                          <a:pt x="305806" y="45031"/>
                        </a:cubicBezTo>
                        <a:cubicBezTo>
                          <a:pt x="289467" y="50400"/>
                          <a:pt x="272841" y="55134"/>
                          <a:pt x="256098" y="59117"/>
                        </a:cubicBezTo>
                        <a:cubicBezTo>
                          <a:pt x="239299" y="63043"/>
                          <a:pt x="222441" y="66507"/>
                          <a:pt x="205468" y="69509"/>
                        </a:cubicBezTo>
                        <a:cubicBezTo>
                          <a:pt x="188494" y="72453"/>
                          <a:pt x="171521" y="75225"/>
                          <a:pt x="154433" y="77649"/>
                        </a:cubicBezTo>
                        <a:cubicBezTo>
                          <a:pt x="137402" y="80132"/>
                          <a:pt x="120371" y="82672"/>
                          <a:pt x="103282" y="84808"/>
                        </a:cubicBezTo>
                        <a:cubicBezTo>
                          <a:pt x="86194" y="86944"/>
                          <a:pt x="68990" y="88561"/>
                          <a:pt x="51670" y="88849"/>
                        </a:cubicBezTo>
                        <a:cubicBezTo>
                          <a:pt x="43010" y="88965"/>
                          <a:pt x="34351" y="88792"/>
                          <a:pt x="25748" y="88099"/>
                        </a:cubicBezTo>
                        <a:cubicBezTo>
                          <a:pt x="17089" y="87406"/>
                          <a:pt x="8487" y="86194"/>
                          <a:pt x="0" y="84519"/>
                        </a:cubicBezTo>
                        <a:lnTo>
                          <a:pt x="693" y="81344"/>
                        </a:lnTo>
                        <a:close/>
                      </a:path>
                    </a:pathLst>
                  </a:custGeom>
                  <a:solidFill>
                    <a:srgbClr val="A0A58F"/>
                  </a:solidFill>
                  <a:ln w="5770" cap="flat">
                    <a:noFill/>
                    <a:prstDash val="solid"/>
                    <a:miter/>
                  </a:ln>
                </p:spPr>
                <p:txBody>
                  <a:bodyPr rtlCol="0" anchor="ctr"/>
                  <a:lstStyle/>
                  <a:p>
                    <a:endParaRPr lang="th-TH"/>
                  </a:p>
                </p:txBody>
              </p:sp>
              <p:sp>
                <p:nvSpPr>
                  <p:cNvPr id="6520" name="Freeform: Shape 6519">
                    <a:extLst>
                      <a:ext uri="{FF2B5EF4-FFF2-40B4-BE49-F238E27FC236}">
                        <a16:creationId xmlns:a16="http://schemas.microsoft.com/office/drawing/2014/main" id="{99748B70-9F8C-4169-8AAE-AB882C704670}"/>
                      </a:ext>
                    </a:extLst>
                  </p:cNvPr>
                  <p:cNvSpPr/>
                  <p:nvPr/>
                </p:nvSpPr>
                <p:spPr>
                  <a:xfrm>
                    <a:off x="1340371" y="4590241"/>
                    <a:ext cx="368156" cy="81777"/>
                  </a:xfrm>
                  <a:custGeom>
                    <a:avLst/>
                    <a:gdLst>
                      <a:gd name="connsiteX0" fmla="*/ 751 w 368156"/>
                      <a:gd name="connsiteY0" fmla="*/ 72800 h 81777"/>
                      <a:gd name="connsiteX1" fmla="*/ 24074 w 368156"/>
                      <a:gd name="connsiteY1" fmla="*/ 77245 h 81777"/>
                      <a:gd name="connsiteX2" fmla="*/ 47802 w 368156"/>
                      <a:gd name="connsiteY2" fmla="*/ 78977 h 81777"/>
                      <a:gd name="connsiteX3" fmla="*/ 95373 w 368156"/>
                      <a:gd name="connsiteY3" fmla="*/ 76726 h 81777"/>
                      <a:gd name="connsiteX4" fmla="*/ 142829 w 368156"/>
                      <a:gd name="connsiteY4" fmla="*/ 71183 h 81777"/>
                      <a:gd name="connsiteX5" fmla="*/ 190169 w 368156"/>
                      <a:gd name="connsiteY5" fmla="*/ 64602 h 81777"/>
                      <a:gd name="connsiteX6" fmla="*/ 237105 w 368156"/>
                      <a:gd name="connsiteY6" fmla="*/ 55711 h 81777"/>
                      <a:gd name="connsiteX7" fmla="*/ 283117 w 368156"/>
                      <a:gd name="connsiteY7" fmla="*/ 42953 h 81777"/>
                      <a:gd name="connsiteX8" fmla="*/ 327282 w 368156"/>
                      <a:gd name="connsiteY8" fmla="*/ 24767 h 81777"/>
                      <a:gd name="connsiteX9" fmla="*/ 368156 w 368156"/>
                      <a:gd name="connsiteY9" fmla="*/ 0 h 81777"/>
                      <a:gd name="connsiteX10" fmla="*/ 327455 w 368156"/>
                      <a:gd name="connsiteY10" fmla="*/ 25113 h 81777"/>
                      <a:gd name="connsiteX11" fmla="*/ 283348 w 368156"/>
                      <a:gd name="connsiteY11" fmla="*/ 43703 h 81777"/>
                      <a:gd name="connsiteX12" fmla="*/ 237336 w 368156"/>
                      <a:gd name="connsiteY12" fmla="*/ 56866 h 81777"/>
                      <a:gd name="connsiteX13" fmla="*/ 190400 w 368156"/>
                      <a:gd name="connsiteY13" fmla="*/ 66161 h 81777"/>
                      <a:gd name="connsiteX14" fmla="*/ 143060 w 368156"/>
                      <a:gd name="connsiteY14" fmla="*/ 73146 h 81777"/>
                      <a:gd name="connsiteX15" fmla="*/ 95604 w 368156"/>
                      <a:gd name="connsiteY15" fmla="*/ 79093 h 81777"/>
                      <a:gd name="connsiteX16" fmla="*/ 47744 w 368156"/>
                      <a:gd name="connsiteY16" fmla="*/ 81748 h 81777"/>
                      <a:gd name="connsiteX17" fmla="*/ 23728 w 368156"/>
                      <a:gd name="connsiteY17" fmla="*/ 80190 h 81777"/>
                      <a:gd name="connsiteX18" fmla="*/ 0 w 368156"/>
                      <a:gd name="connsiteY18" fmla="*/ 75860 h 81777"/>
                      <a:gd name="connsiteX19" fmla="*/ 751 w 368156"/>
                      <a:gd name="connsiteY19" fmla="*/ 72800 h 8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8156" h="81777">
                        <a:moveTo>
                          <a:pt x="751" y="72800"/>
                        </a:moveTo>
                        <a:cubicBezTo>
                          <a:pt x="8429" y="74763"/>
                          <a:pt x="16223" y="76206"/>
                          <a:pt x="24074" y="77245"/>
                        </a:cubicBezTo>
                        <a:cubicBezTo>
                          <a:pt x="31926" y="78227"/>
                          <a:pt x="39835" y="78746"/>
                          <a:pt x="47802" y="78977"/>
                        </a:cubicBezTo>
                        <a:cubicBezTo>
                          <a:pt x="63678" y="79324"/>
                          <a:pt x="79554" y="78284"/>
                          <a:pt x="95373" y="76726"/>
                        </a:cubicBezTo>
                        <a:cubicBezTo>
                          <a:pt x="111192" y="75109"/>
                          <a:pt x="127010" y="73089"/>
                          <a:pt x="142829" y="71183"/>
                        </a:cubicBezTo>
                        <a:cubicBezTo>
                          <a:pt x="158647" y="69221"/>
                          <a:pt x="174408" y="67027"/>
                          <a:pt x="190169" y="64602"/>
                        </a:cubicBezTo>
                        <a:cubicBezTo>
                          <a:pt x="205930" y="62120"/>
                          <a:pt x="221575" y="59117"/>
                          <a:pt x="237105" y="55711"/>
                        </a:cubicBezTo>
                        <a:cubicBezTo>
                          <a:pt x="252635" y="52190"/>
                          <a:pt x="267991" y="47917"/>
                          <a:pt x="283117" y="42953"/>
                        </a:cubicBezTo>
                        <a:cubicBezTo>
                          <a:pt x="298185" y="37872"/>
                          <a:pt x="312964" y="31753"/>
                          <a:pt x="327282" y="24767"/>
                        </a:cubicBezTo>
                        <a:cubicBezTo>
                          <a:pt x="341542" y="17608"/>
                          <a:pt x="355166" y="9237"/>
                          <a:pt x="368156" y="0"/>
                        </a:cubicBezTo>
                        <a:cubicBezTo>
                          <a:pt x="355224" y="9353"/>
                          <a:pt x="341657" y="17839"/>
                          <a:pt x="327455" y="25113"/>
                        </a:cubicBezTo>
                        <a:cubicBezTo>
                          <a:pt x="313195" y="32214"/>
                          <a:pt x="298474" y="38449"/>
                          <a:pt x="283348" y="43703"/>
                        </a:cubicBezTo>
                        <a:cubicBezTo>
                          <a:pt x="268222" y="48783"/>
                          <a:pt x="252866" y="53229"/>
                          <a:pt x="237336" y="56866"/>
                        </a:cubicBezTo>
                        <a:cubicBezTo>
                          <a:pt x="221806" y="60445"/>
                          <a:pt x="206160" y="63563"/>
                          <a:pt x="190400" y="66161"/>
                        </a:cubicBezTo>
                        <a:cubicBezTo>
                          <a:pt x="174639" y="68759"/>
                          <a:pt x="158878" y="71068"/>
                          <a:pt x="143060" y="73146"/>
                        </a:cubicBezTo>
                        <a:cubicBezTo>
                          <a:pt x="127241" y="75225"/>
                          <a:pt x="111480" y="77361"/>
                          <a:pt x="95604" y="79093"/>
                        </a:cubicBezTo>
                        <a:cubicBezTo>
                          <a:pt x="79728" y="80825"/>
                          <a:pt x="63736" y="81979"/>
                          <a:pt x="47744" y="81748"/>
                        </a:cubicBezTo>
                        <a:cubicBezTo>
                          <a:pt x="39720" y="81575"/>
                          <a:pt x="31695" y="81171"/>
                          <a:pt x="23728" y="80190"/>
                        </a:cubicBezTo>
                        <a:cubicBezTo>
                          <a:pt x="15761" y="79208"/>
                          <a:pt x="7852" y="77765"/>
                          <a:pt x="0" y="75860"/>
                        </a:cubicBezTo>
                        <a:lnTo>
                          <a:pt x="751" y="72800"/>
                        </a:lnTo>
                        <a:close/>
                      </a:path>
                    </a:pathLst>
                  </a:custGeom>
                  <a:solidFill>
                    <a:srgbClr val="A0A58F"/>
                  </a:solidFill>
                  <a:ln w="5770" cap="flat">
                    <a:noFill/>
                    <a:prstDash val="solid"/>
                    <a:miter/>
                  </a:ln>
                </p:spPr>
                <p:txBody>
                  <a:bodyPr rtlCol="0" anchor="ctr"/>
                  <a:lstStyle/>
                  <a:p>
                    <a:endParaRPr lang="th-TH"/>
                  </a:p>
                </p:txBody>
              </p:sp>
              <p:sp>
                <p:nvSpPr>
                  <p:cNvPr id="6521" name="Freeform: Shape 6520">
                    <a:extLst>
                      <a:ext uri="{FF2B5EF4-FFF2-40B4-BE49-F238E27FC236}">
                        <a16:creationId xmlns:a16="http://schemas.microsoft.com/office/drawing/2014/main" id="{2EF89225-B67E-4736-B4B2-53A001EC9C68}"/>
                      </a:ext>
                    </a:extLst>
                  </p:cNvPr>
                  <p:cNvSpPr/>
                  <p:nvPr/>
                </p:nvSpPr>
                <p:spPr>
                  <a:xfrm>
                    <a:off x="1405261" y="4487247"/>
                    <a:ext cx="340271" cy="105020"/>
                  </a:xfrm>
                  <a:custGeom>
                    <a:avLst/>
                    <a:gdLst>
                      <a:gd name="connsiteX0" fmla="*/ 751 w 340271"/>
                      <a:gd name="connsiteY0" fmla="*/ 96759 h 105020"/>
                      <a:gd name="connsiteX1" fmla="*/ 22920 w 340271"/>
                      <a:gd name="connsiteY1" fmla="*/ 100973 h 105020"/>
                      <a:gd name="connsiteX2" fmla="*/ 45493 w 340271"/>
                      <a:gd name="connsiteY2" fmla="*/ 102243 h 105020"/>
                      <a:gd name="connsiteX3" fmla="*/ 90639 w 340271"/>
                      <a:gd name="connsiteY3" fmla="*/ 98144 h 105020"/>
                      <a:gd name="connsiteX4" fmla="*/ 135439 w 340271"/>
                      <a:gd name="connsiteY4" fmla="*/ 90062 h 105020"/>
                      <a:gd name="connsiteX5" fmla="*/ 180008 w 340271"/>
                      <a:gd name="connsiteY5" fmla="*/ 80767 h 105020"/>
                      <a:gd name="connsiteX6" fmla="*/ 223884 w 340271"/>
                      <a:gd name="connsiteY6" fmla="*/ 68759 h 105020"/>
                      <a:gd name="connsiteX7" fmla="*/ 266259 w 340271"/>
                      <a:gd name="connsiteY7" fmla="*/ 52247 h 105020"/>
                      <a:gd name="connsiteX8" fmla="*/ 305690 w 340271"/>
                      <a:gd name="connsiteY8" fmla="*/ 29616 h 105020"/>
                      <a:gd name="connsiteX9" fmla="*/ 340272 w 340271"/>
                      <a:gd name="connsiteY9" fmla="*/ 0 h 105020"/>
                      <a:gd name="connsiteX10" fmla="*/ 305921 w 340271"/>
                      <a:gd name="connsiteY10" fmla="*/ 29905 h 105020"/>
                      <a:gd name="connsiteX11" fmla="*/ 266606 w 340271"/>
                      <a:gd name="connsiteY11" fmla="*/ 52940 h 105020"/>
                      <a:gd name="connsiteX12" fmla="*/ 224288 w 340271"/>
                      <a:gd name="connsiteY12" fmla="*/ 69856 h 105020"/>
                      <a:gd name="connsiteX13" fmla="*/ 180412 w 340271"/>
                      <a:gd name="connsiteY13" fmla="*/ 82268 h 105020"/>
                      <a:gd name="connsiteX14" fmla="*/ 135843 w 340271"/>
                      <a:gd name="connsiteY14" fmla="*/ 91967 h 105020"/>
                      <a:gd name="connsiteX15" fmla="*/ 91043 w 340271"/>
                      <a:gd name="connsiteY15" fmla="*/ 100453 h 105020"/>
                      <a:gd name="connsiteX16" fmla="*/ 45551 w 340271"/>
                      <a:gd name="connsiteY16" fmla="*/ 105014 h 105020"/>
                      <a:gd name="connsiteX17" fmla="*/ 22631 w 340271"/>
                      <a:gd name="connsiteY17" fmla="*/ 103917 h 105020"/>
                      <a:gd name="connsiteX18" fmla="*/ 0 w 340271"/>
                      <a:gd name="connsiteY18" fmla="*/ 99818 h 105020"/>
                      <a:gd name="connsiteX19" fmla="*/ 751 w 340271"/>
                      <a:gd name="connsiteY19" fmla="*/ 96759 h 105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0271" h="105020">
                        <a:moveTo>
                          <a:pt x="751" y="96759"/>
                        </a:moveTo>
                        <a:cubicBezTo>
                          <a:pt x="8025" y="98606"/>
                          <a:pt x="15472" y="100049"/>
                          <a:pt x="22920" y="100973"/>
                        </a:cubicBezTo>
                        <a:cubicBezTo>
                          <a:pt x="30425" y="101839"/>
                          <a:pt x="37930" y="102243"/>
                          <a:pt x="45493" y="102243"/>
                        </a:cubicBezTo>
                        <a:cubicBezTo>
                          <a:pt x="60618" y="102128"/>
                          <a:pt x="75687" y="100511"/>
                          <a:pt x="90639" y="98144"/>
                        </a:cubicBezTo>
                        <a:cubicBezTo>
                          <a:pt x="105592" y="95777"/>
                          <a:pt x="120544" y="92833"/>
                          <a:pt x="135439" y="90062"/>
                        </a:cubicBezTo>
                        <a:cubicBezTo>
                          <a:pt x="150334" y="87233"/>
                          <a:pt x="165229" y="84173"/>
                          <a:pt x="180008" y="80767"/>
                        </a:cubicBezTo>
                        <a:cubicBezTo>
                          <a:pt x="194787" y="77361"/>
                          <a:pt x="209451" y="73319"/>
                          <a:pt x="223884" y="68759"/>
                        </a:cubicBezTo>
                        <a:cubicBezTo>
                          <a:pt x="238317" y="64140"/>
                          <a:pt x="252461" y="58598"/>
                          <a:pt x="266259" y="52247"/>
                        </a:cubicBezTo>
                        <a:cubicBezTo>
                          <a:pt x="279999" y="45781"/>
                          <a:pt x="293162" y="38161"/>
                          <a:pt x="305690" y="29616"/>
                        </a:cubicBezTo>
                        <a:cubicBezTo>
                          <a:pt x="318160" y="20899"/>
                          <a:pt x="329591" y="10854"/>
                          <a:pt x="340272" y="0"/>
                        </a:cubicBezTo>
                        <a:cubicBezTo>
                          <a:pt x="329707" y="10911"/>
                          <a:pt x="318333" y="21072"/>
                          <a:pt x="305921" y="29905"/>
                        </a:cubicBezTo>
                        <a:cubicBezTo>
                          <a:pt x="293451" y="38623"/>
                          <a:pt x="280346" y="46359"/>
                          <a:pt x="266606" y="52940"/>
                        </a:cubicBezTo>
                        <a:cubicBezTo>
                          <a:pt x="252866" y="59406"/>
                          <a:pt x="238721" y="65064"/>
                          <a:pt x="224288" y="69856"/>
                        </a:cubicBezTo>
                        <a:cubicBezTo>
                          <a:pt x="209798" y="74532"/>
                          <a:pt x="195192" y="78689"/>
                          <a:pt x="180412" y="82268"/>
                        </a:cubicBezTo>
                        <a:cubicBezTo>
                          <a:pt x="165633" y="85790"/>
                          <a:pt x="150796" y="89022"/>
                          <a:pt x="135843" y="91967"/>
                        </a:cubicBezTo>
                        <a:cubicBezTo>
                          <a:pt x="120948" y="94911"/>
                          <a:pt x="106054" y="97913"/>
                          <a:pt x="91043" y="100453"/>
                        </a:cubicBezTo>
                        <a:cubicBezTo>
                          <a:pt x="76033" y="102994"/>
                          <a:pt x="60849" y="104783"/>
                          <a:pt x="45551" y="105014"/>
                        </a:cubicBezTo>
                        <a:cubicBezTo>
                          <a:pt x="37930" y="105072"/>
                          <a:pt x="30252" y="104726"/>
                          <a:pt x="22631" y="103917"/>
                        </a:cubicBezTo>
                        <a:cubicBezTo>
                          <a:pt x="15010" y="103051"/>
                          <a:pt x="7447" y="101666"/>
                          <a:pt x="0" y="99818"/>
                        </a:cubicBezTo>
                        <a:lnTo>
                          <a:pt x="751" y="96759"/>
                        </a:lnTo>
                        <a:close/>
                      </a:path>
                    </a:pathLst>
                  </a:custGeom>
                  <a:solidFill>
                    <a:srgbClr val="324B37"/>
                  </a:solidFill>
                  <a:ln w="5770" cap="flat">
                    <a:noFill/>
                    <a:prstDash val="solid"/>
                    <a:miter/>
                  </a:ln>
                </p:spPr>
                <p:txBody>
                  <a:bodyPr rtlCol="0" anchor="ctr"/>
                  <a:lstStyle/>
                  <a:p>
                    <a:endParaRPr lang="th-TH"/>
                  </a:p>
                </p:txBody>
              </p:sp>
              <p:sp>
                <p:nvSpPr>
                  <p:cNvPr id="6522" name="Freeform: Shape 6521">
                    <a:extLst>
                      <a:ext uri="{FF2B5EF4-FFF2-40B4-BE49-F238E27FC236}">
                        <a16:creationId xmlns:a16="http://schemas.microsoft.com/office/drawing/2014/main" id="{62059711-8F7F-4787-99E3-3002E5C8D7D2}"/>
                      </a:ext>
                    </a:extLst>
                  </p:cNvPr>
                  <p:cNvSpPr/>
                  <p:nvPr/>
                </p:nvSpPr>
                <p:spPr>
                  <a:xfrm>
                    <a:off x="1461954" y="4413812"/>
                    <a:ext cx="292931" cy="95784"/>
                  </a:xfrm>
                  <a:custGeom>
                    <a:avLst/>
                    <a:gdLst>
                      <a:gd name="connsiteX0" fmla="*/ 462 w 292931"/>
                      <a:gd name="connsiteY0" fmla="*/ 90754 h 95784"/>
                      <a:gd name="connsiteX1" fmla="*/ 38796 w 292931"/>
                      <a:gd name="connsiteY1" fmla="*/ 92198 h 95784"/>
                      <a:gd name="connsiteX2" fmla="*/ 76726 w 292931"/>
                      <a:gd name="connsiteY2" fmla="*/ 85443 h 95784"/>
                      <a:gd name="connsiteX3" fmla="*/ 113790 w 292931"/>
                      <a:gd name="connsiteY3" fmla="*/ 74185 h 95784"/>
                      <a:gd name="connsiteX4" fmla="*/ 150334 w 292931"/>
                      <a:gd name="connsiteY4" fmla="*/ 61253 h 95784"/>
                      <a:gd name="connsiteX5" fmla="*/ 221921 w 292931"/>
                      <a:gd name="connsiteY5" fmla="*/ 31406 h 95784"/>
                      <a:gd name="connsiteX6" fmla="*/ 257311 w 292931"/>
                      <a:gd name="connsiteY6" fmla="*/ 15414 h 95784"/>
                      <a:gd name="connsiteX7" fmla="*/ 292932 w 292931"/>
                      <a:gd name="connsiteY7" fmla="*/ 0 h 95784"/>
                      <a:gd name="connsiteX8" fmla="*/ 257484 w 292931"/>
                      <a:gd name="connsiteY8" fmla="*/ 15819 h 95784"/>
                      <a:gd name="connsiteX9" fmla="*/ 222325 w 292931"/>
                      <a:gd name="connsiteY9" fmla="*/ 32214 h 95784"/>
                      <a:gd name="connsiteX10" fmla="*/ 150969 w 292931"/>
                      <a:gd name="connsiteY10" fmla="*/ 62870 h 95784"/>
                      <a:gd name="connsiteX11" fmla="*/ 114482 w 292931"/>
                      <a:gd name="connsiteY11" fmla="*/ 76264 h 95784"/>
                      <a:gd name="connsiteX12" fmla="*/ 77418 w 292931"/>
                      <a:gd name="connsiteY12" fmla="*/ 87926 h 95784"/>
                      <a:gd name="connsiteX13" fmla="*/ 39085 w 292931"/>
                      <a:gd name="connsiteY13" fmla="*/ 95084 h 95784"/>
                      <a:gd name="connsiteX14" fmla="*/ 0 w 292931"/>
                      <a:gd name="connsiteY14" fmla="*/ 93930 h 95784"/>
                      <a:gd name="connsiteX15" fmla="*/ 462 w 292931"/>
                      <a:gd name="connsiteY15" fmla="*/ 90754 h 9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2931" h="95784">
                        <a:moveTo>
                          <a:pt x="462" y="90754"/>
                        </a:moveTo>
                        <a:cubicBezTo>
                          <a:pt x="13105" y="92833"/>
                          <a:pt x="25979" y="93295"/>
                          <a:pt x="38796" y="92198"/>
                        </a:cubicBezTo>
                        <a:cubicBezTo>
                          <a:pt x="51612" y="91159"/>
                          <a:pt x="64256" y="88676"/>
                          <a:pt x="76726" y="85443"/>
                        </a:cubicBezTo>
                        <a:cubicBezTo>
                          <a:pt x="89196" y="82210"/>
                          <a:pt x="101493" y="78227"/>
                          <a:pt x="113790" y="74185"/>
                        </a:cubicBezTo>
                        <a:cubicBezTo>
                          <a:pt x="126029" y="70086"/>
                          <a:pt x="138268" y="65872"/>
                          <a:pt x="150334" y="61253"/>
                        </a:cubicBezTo>
                        <a:cubicBezTo>
                          <a:pt x="174523" y="52132"/>
                          <a:pt x="198309" y="41971"/>
                          <a:pt x="221921" y="31406"/>
                        </a:cubicBezTo>
                        <a:lnTo>
                          <a:pt x="257311" y="15414"/>
                        </a:lnTo>
                        <a:cubicBezTo>
                          <a:pt x="269088" y="10103"/>
                          <a:pt x="280865" y="4734"/>
                          <a:pt x="292932" y="0"/>
                        </a:cubicBezTo>
                        <a:cubicBezTo>
                          <a:pt x="280923" y="4907"/>
                          <a:pt x="269204" y="10334"/>
                          <a:pt x="257484" y="15819"/>
                        </a:cubicBezTo>
                        <a:lnTo>
                          <a:pt x="222325" y="32214"/>
                        </a:lnTo>
                        <a:cubicBezTo>
                          <a:pt x="198828" y="43010"/>
                          <a:pt x="175101" y="53460"/>
                          <a:pt x="150969" y="62870"/>
                        </a:cubicBezTo>
                        <a:cubicBezTo>
                          <a:pt x="138961" y="67662"/>
                          <a:pt x="126721" y="71992"/>
                          <a:pt x="114482" y="76264"/>
                        </a:cubicBezTo>
                        <a:cubicBezTo>
                          <a:pt x="102243" y="80421"/>
                          <a:pt x="89946" y="84519"/>
                          <a:pt x="77418" y="87926"/>
                        </a:cubicBezTo>
                        <a:cubicBezTo>
                          <a:pt x="64891" y="91274"/>
                          <a:pt x="52074" y="93930"/>
                          <a:pt x="39085" y="95084"/>
                        </a:cubicBezTo>
                        <a:cubicBezTo>
                          <a:pt x="26095" y="96297"/>
                          <a:pt x="12932" y="95950"/>
                          <a:pt x="0" y="93930"/>
                        </a:cubicBezTo>
                        <a:lnTo>
                          <a:pt x="462" y="90754"/>
                        </a:lnTo>
                        <a:close/>
                      </a:path>
                    </a:pathLst>
                  </a:custGeom>
                  <a:solidFill>
                    <a:srgbClr val="A0A58F"/>
                  </a:solidFill>
                  <a:ln w="5770" cap="flat">
                    <a:noFill/>
                    <a:prstDash val="solid"/>
                    <a:miter/>
                  </a:ln>
                </p:spPr>
                <p:txBody>
                  <a:bodyPr rtlCol="0" anchor="ctr"/>
                  <a:lstStyle/>
                  <a:p>
                    <a:endParaRPr lang="th-TH"/>
                  </a:p>
                </p:txBody>
              </p:sp>
              <p:sp>
                <p:nvSpPr>
                  <p:cNvPr id="6523" name="Freeform: Shape 6522">
                    <a:extLst>
                      <a:ext uri="{FF2B5EF4-FFF2-40B4-BE49-F238E27FC236}">
                        <a16:creationId xmlns:a16="http://schemas.microsoft.com/office/drawing/2014/main" id="{34F84A46-B37C-4F45-AA8D-339B26D4F508}"/>
                      </a:ext>
                    </a:extLst>
                  </p:cNvPr>
                  <p:cNvSpPr/>
                  <p:nvPr/>
                </p:nvSpPr>
                <p:spPr>
                  <a:xfrm>
                    <a:off x="1502655" y="4328542"/>
                    <a:ext cx="230119" cy="109113"/>
                  </a:xfrm>
                  <a:custGeom>
                    <a:avLst/>
                    <a:gdLst>
                      <a:gd name="connsiteX0" fmla="*/ 0 w 230119"/>
                      <a:gd name="connsiteY0" fmla="*/ 105996 h 109113"/>
                      <a:gd name="connsiteX1" fmla="*/ 59752 w 230119"/>
                      <a:gd name="connsiteY1" fmla="*/ 85154 h 109113"/>
                      <a:gd name="connsiteX2" fmla="*/ 88387 w 230119"/>
                      <a:gd name="connsiteY2" fmla="*/ 71241 h 109113"/>
                      <a:gd name="connsiteX3" fmla="*/ 117369 w 230119"/>
                      <a:gd name="connsiteY3" fmla="*/ 57963 h 109113"/>
                      <a:gd name="connsiteX4" fmla="*/ 146639 w 230119"/>
                      <a:gd name="connsiteY4" fmla="*/ 45435 h 109113"/>
                      <a:gd name="connsiteX5" fmla="*/ 175851 w 230119"/>
                      <a:gd name="connsiteY5" fmla="*/ 32907 h 109113"/>
                      <a:gd name="connsiteX6" fmla="*/ 203967 w 230119"/>
                      <a:gd name="connsiteY6" fmla="*/ 18128 h 109113"/>
                      <a:gd name="connsiteX7" fmla="*/ 230119 w 230119"/>
                      <a:gd name="connsiteY7" fmla="*/ 0 h 109113"/>
                      <a:gd name="connsiteX8" fmla="*/ 204198 w 230119"/>
                      <a:gd name="connsiteY8" fmla="*/ 18474 h 109113"/>
                      <a:gd name="connsiteX9" fmla="*/ 176198 w 230119"/>
                      <a:gd name="connsiteY9" fmla="*/ 33658 h 109113"/>
                      <a:gd name="connsiteX10" fmla="*/ 147101 w 230119"/>
                      <a:gd name="connsiteY10" fmla="*/ 46590 h 109113"/>
                      <a:gd name="connsiteX11" fmla="*/ 118062 w 230119"/>
                      <a:gd name="connsiteY11" fmla="*/ 59522 h 109113"/>
                      <a:gd name="connsiteX12" fmla="*/ 89311 w 230119"/>
                      <a:gd name="connsiteY12" fmla="*/ 73146 h 109113"/>
                      <a:gd name="connsiteX13" fmla="*/ 60849 w 230119"/>
                      <a:gd name="connsiteY13" fmla="*/ 87406 h 109113"/>
                      <a:gd name="connsiteX14" fmla="*/ 866 w 230119"/>
                      <a:gd name="connsiteY14" fmla="*/ 109113 h 109113"/>
                      <a:gd name="connsiteX15" fmla="*/ 0 w 230119"/>
                      <a:gd name="connsiteY15" fmla="*/ 105996 h 10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0119" h="109113">
                        <a:moveTo>
                          <a:pt x="0" y="105996"/>
                        </a:moveTo>
                        <a:cubicBezTo>
                          <a:pt x="20495" y="100915"/>
                          <a:pt x="40643" y="94218"/>
                          <a:pt x="59752" y="85154"/>
                        </a:cubicBezTo>
                        <a:cubicBezTo>
                          <a:pt x="69336" y="80709"/>
                          <a:pt x="78746" y="75802"/>
                          <a:pt x="88387" y="71241"/>
                        </a:cubicBezTo>
                        <a:cubicBezTo>
                          <a:pt x="97971" y="66738"/>
                          <a:pt x="107612" y="62293"/>
                          <a:pt x="117369" y="57963"/>
                        </a:cubicBezTo>
                        <a:cubicBezTo>
                          <a:pt x="127068" y="53633"/>
                          <a:pt x="136824" y="49534"/>
                          <a:pt x="146639" y="45435"/>
                        </a:cubicBezTo>
                        <a:cubicBezTo>
                          <a:pt x="156396" y="41336"/>
                          <a:pt x="166210" y="37295"/>
                          <a:pt x="175851" y="32907"/>
                        </a:cubicBezTo>
                        <a:cubicBezTo>
                          <a:pt x="185492" y="28520"/>
                          <a:pt x="194960" y="23670"/>
                          <a:pt x="203967" y="18128"/>
                        </a:cubicBezTo>
                        <a:cubicBezTo>
                          <a:pt x="213030" y="12586"/>
                          <a:pt x="221690" y="6466"/>
                          <a:pt x="230119" y="0"/>
                        </a:cubicBezTo>
                        <a:cubicBezTo>
                          <a:pt x="221748" y="6524"/>
                          <a:pt x="213204" y="12816"/>
                          <a:pt x="204198" y="18474"/>
                        </a:cubicBezTo>
                        <a:cubicBezTo>
                          <a:pt x="195191" y="24132"/>
                          <a:pt x="185781" y="29097"/>
                          <a:pt x="176198" y="33658"/>
                        </a:cubicBezTo>
                        <a:cubicBezTo>
                          <a:pt x="166614" y="38161"/>
                          <a:pt x="156857" y="42375"/>
                          <a:pt x="147101" y="46590"/>
                        </a:cubicBezTo>
                        <a:cubicBezTo>
                          <a:pt x="137402" y="50804"/>
                          <a:pt x="127645" y="55076"/>
                          <a:pt x="118062" y="59522"/>
                        </a:cubicBezTo>
                        <a:cubicBezTo>
                          <a:pt x="108420" y="63909"/>
                          <a:pt x="98837" y="68528"/>
                          <a:pt x="89311" y="73146"/>
                        </a:cubicBezTo>
                        <a:cubicBezTo>
                          <a:pt x="79785" y="77765"/>
                          <a:pt x="70433" y="82788"/>
                          <a:pt x="60849" y="87406"/>
                        </a:cubicBezTo>
                        <a:cubicBezTo>
                          <a:pt x="41682" y="96759"/>
                          <a:pt x="21418" y="103744"/>
                          <a:pt x="866" y="109113"/>
                        </a:cubicBezTo>
                        <a:lnTo>
                          <a:pt x="0" y="105996"/>
                        </a:lnTo>
                        <a:close/>
                      </a:path>
                    </a:pathLst>
                  </a:custGeom>
                  <a:solidFill>
                    <a:srgbClr val="A0A58F"/>
                  </a:solidFill>
                  <a:ln w="5770" cap="flat">
                    <a:noFill/>
                    <a:prstDash val="solid"/>
                    <a:miter/>
                  </a:ln>
                </p:spPr>
                <p:txBody>
                  <a:bodyPr rtlCol="0" anchor="ctr"/>
                  <a:lstStyle/>
                  <a:p>
                    <a:endParaRPr lang="th-TH"/>
                  </a:p>
                </p:txBody>
              </p:sp>
              <p:sp>
                <p:nvSpPr>
                  <p:cNvPr id="6524" name="Freeform: Shape 6523">
                    <a:extLst>
                      <a:ext uri="{FF2B5EF4-FFF2-40B4-BE49-F238E27FC236}">
                        <a16:creationId xmlns:a16="http://schemas.microsoft.com/office/drawing/2014/main" id="{866BB1B4-C940-4CB3-BE9D-CFF5F24FF48B}"/>
                      </a:ext>
                    </a:extLst>
                  </p:cNvPr>
                  <p:cNvSpPr/>
                  <p:nvPr/>
                </p:nvSpPr>
                <p:spPr>
                  <a:xfrm>
                    <a:off x="1590811" y="4260773"/>
                    <a:ext cx="130704" cy="57781"/>
                  </a:xfrm>
                  <a:custGeom>
                    <a:avLst/>
                    <a:gdLst>
                      <a:gd name="connsiteX0" fmla="*/ 123431 w 130704"/>
                      <a:gd name="connsiteY0" fmla="*/ 570 h 57781"/>
                      <a:gd name="connsiteX1" fmla="*/ 130705 w 130704"/>
                      <a:gd name="connsiteY1" fmla="*/ 281 h 57781"/>
                      <a:gd name="connsiteX2" fmla="*/ 130416 w 130704"/>
                      <a:gd name="connsiteY2" fmla="*/ 1840 h 57781"/>
                      <a:gd name="connsiteX3" fmla="*/ 109979 w 130704"/>
                      <a:gd name="connsiteY3" fmla="*/ 9691 h 57781"/>
                      <a:gd name="connsiteX4" fmla="*/ 108709 w 130704"/>
                      <a:gd name="connsiteY4" fmla="*/ 10615 h 57781"/>
                      <a:gd name="connsiteX5" fmla="*/ 49187 w 130704"/>
                      <a:gd name="connsiteY5" fmla="*/ 37691 h 57781"/>
                      <a:gd name="connsiteX6" fmla="*/ 808 w 130704"/>
                      <a:gd name="connsiteY6" fmla="*/ 57782 h 57781"/>
                      <a:gd name="connsiteX7" fmla="*/ 0 w 130704"/>
                      <a:gd name="connsiteY7" fmla="*/ 56396 h 57781"/>
                      <a:gd name="connsiteX8" fmla="*/ 48610 w 130704"/>
                      <a:gd name="connsiteY8" fmla="*/ 36190 h 57781"/>
                      <a:gd name="connsiteX9" fmla="*/ 107728 w 130704"/>
                      <a:gd name="connsiteY9" fmla="*/ 9287 h 57781"/>
                      <a:gd name="connsiteX10" fmla="*/ 108998 w 130704"/>
                      <a:gd name="connsiteY10" fmla="*/ 8421 h 57781"/>
                      <a:gd name="connsiteX11" fmla="*/ 123431 w 130704"/>
                      <a:gd name="connsiteY11" fmla="*/ 570 h 57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04" h="57781">
                        <a:moveTo>
                          <a:pt x="123431" y="570"/>
                        </a:moveTo>
                        <a:cubicBezTo>
                          <a:pt x="125798" y="-66"/>
                          <a:pt x="128222" y="-181"/>
                          <a:pt x="130705" y="281"/>
                        </a:cubicBezTo>
                        <a:lnTo>
                          <a:pt x="130416" y="1840"/>
                        </a:lnTo>
                        <a:cubicBezTo>
                          <a:pt x="123142" y="396"/>
                          <a:pt x="116445" y="5130"/>
                          <a:pt x="109979" y="9691"/>
                        </a:cubicBezTo>
                        <a:lnTo>
                          <a:pt x="108709" y="10615"/>
                        </a:lnTo>
                        <a:cubicBezTo>
                          <a:pt x="90754" y="23201"/>
                          <a:pt x="69625" y="30590"/>
                          <a:pt x="49187" y="37691"/>
                        </a:cubicBezTo>
                        <a:cubicBezTo>
                          <a:pt x="32849" y="43407"/>
                          <a:pt x="15992" y="49238"/>
                          <a:pt x="808" y="57782"/>
                        </a:cubicBezTo>
                        <a:lnTo>
                          <a:pt x="0" y="56396"/>
                        </a:lnTo>
                        <a:cubicBezTo>
                          <a:pt x="15299" y="47794"/>
                          <a:pt x="32272" y="41906"/>
                          <a:pt x="48610" y="36190"/>
                        </a:cubicBezTo>
                        <a:cubicBezTo>
                          <a:pt x="68932" y="29089"/>
                          <a:pt x="89889" y="21757"/>
                          <a:pt x="107728" y="9287"/>
                        </a:cubicBezTo>
                        <a:lnTo>
                          <a:pt x="108998" y="8421"/>
                        </a:lnTo>
                        <a:cubicBezTo>
                          <a:pt x="113501" y="5304"/>
                          <a:pt x="118292" y="1897"/>
                          <a:pt x="123431" y="570"/>
                        </a:cubicBezTo>
                        <a:close/>
                      </a:path>
                    </a:pathLst>
                  </a:custGeom>
                  <a:solidFill>
                    <a:srgbClr val="A0A58F"/>
                  </a:solidFill>
                  <a:ln w="5770" cap="flat">
                    <a:noFill/>
                    <a:prstDash val="solid"/>
                    <a:miter/>
                  </a:ln>
                </p:spPr>
                <p:txBody>
                  <a:bodyPr rtlCol="0" anchor="ctr"/>
                  <a:lstStyle/>
                  <a:p>
                    <a:endParaRPr lang="th-TH"/>
                  </a:p>
                </p:txBody>
              </p:sp>
              <p:sp>
                <p:nvSpPr>
                  <p:cNvPr id="6525" name="Freeform: Shape 6524">
                    <a:extLst>
                      <a:ext uri="{FF2B5EF4-FFF2-40B4-BE49-F238E27FC236}">
                        <a16:creationId xmlns:a16="http://schemas.microsoft.com/office/drawing/2014/main" id="{CD94C0D7-D401-42C9-B6CE-A11F3DA014D8}"/>
                      </a:ext>
                    </a:extLst>
                  </p:cNvPr>
                  <p:cNvSpPr/>
                  <p:nvPr/>
                </p:nvSpPr>
                <p:spPr>
                  <a:xfrm>
                    <a:off x="1139926" y="4578752"/>
                    <a:ext cx="140577" cy="183240"/>
                  </a:xfrm>
                  <a:custGeom>
                    <a:avLst/>
                    <a:gdLst>
                      <a:gd name="connsiteX0" fmla="*/ 1155 w 140577"/>
                      <a:gd name="connsiteY0" fmla="*/ 0 h 183240"/>
                      <a:gd name="connsiteX1" fmla="*/ 31118 w 140577"/>
                      <a:gd name="connsiteY1" fmla="*/ 52594 h 183240"/>
                      <a:gd name="connsiteX2" fmla="*/ 45204 w 140577"/>
                      <a:gd name="connsiteY2" fmla="*/ 83076 h 183240"/>
                      <a:gd name="connsiteX3" fmla="*/ 114540 w 140577"/>
                      <a:gd name="connsiteY3" fmla="*/ 160033 h 183240"/>
                      <a:gd name="connsiteX4" fmla="*/ 140577 w 140577"/>
                      <a:gd name="connsiteY4" fmla="*/ 181971 h 183240"/>
                      <a:gd name="connsiteX5" fmla="*/ 139596 w 140577"/>
                      <a:gd name="connsiteY5" fmla="*/ 183241 h 183240"/>
                      <a:gd name="connsiteX6" fmla="*/ 113501 w 140577"/>
                      <a:gd name="connsiteY6" fmla="*/ 161245 h 183240"/>
                      <a:gd name="connsiteX7" fmla="*/ 43818 w 140577"/>
                      <a:gd name="connsiteY7" fmla="*/ 83827 h 183240"/>
                      <a:gd name="connsiteX8" fmla="*/ 29616 w 140577"/>
                      <a:gd name="connsiteY8" fmla="*/ 53171 h 183240"/>
                      <a:gd name="connsiteX9" fmla="*/ 0 w 140577"/>
                      <a:gd name="connsiteY9" fmla="*/ 1039 h 183240"/>
                      <a:gd name="connsiteX10" fmla="*/ 1155 w 140577"/>
                      <a:gd name="connsiteY10" fmla="*/ 0 h 18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577" h="183240">
                        <a:moveTo>
                          <a:pt x="1155" y="0"/>
                        </a:moveTo>
                        <a:cubicBezTo>
                          <a:pt x="15184" y="14779"/>
                          <a:pt x="23266" y="34004"/>
                          <a:pt x="31118" y="52594"/>
                        </a:cubicBezTo>
                        <a:cubicBezTo>
                          <a:pt x="35390" y="62812"/>
                          <a:pt x="39835" y="73377"/>
                          <a:pt x="45204" y="83076"/>
                        </a:cubicBezTo>
                        <a:cubicBezTo>
                          <a:pt x="62177" y="113789"/>
                          <a:pt x="88792" y="137286"/>
                          <a:pt x="114540" y="160033"/>
                        </a:cubicBezTo>
                        <a:cubicBezTo>
                          <a:pt x="122911" y="167422"/>
                          <a:pt x="131571" y="175101"/>
                          <a:pt x="140577" y="181971"/>
                        </a:cubicBezTo>
                        <a:lnTo>
                          <a:pt x="139596" y="183241"/>
                        </a:lnTo>
                        <a:cubicBezTo>
                          <a:pt x="130532" y="176313"/>
                          <a:pt x="121872" y="168692"/>
                          <a:pt x="113501" y="161245"/>
                        </a:cubicBezTo>
                        <a:cubicBezTo>
                          <a:pt x="87637" y="138383"/>
                          <a:pt x="60965" y="114771"/>
                          <a:pt x="43818" y="83827"/>
                        </a:cubicBezTo>
                        <a:cubicBezTo>
                          <a:pt x="38392" y="74012"/>
                          <a:pt x="33946" y="63447"/>
                          <a:pt x="29616" y="53171"/>
                        </a:cubicBezTo>
                        <a:cubicBezTo>
                          <a:pt x="21880" y="34697"/>
                          <a:pt x="13798" y="15645"/>
                          <a:pt x="0" y="1039"/>
                        </a:cubicBezTo>
                        <a:lnTo>
                          <a:pt x="1155" y="0"/>
                        </a:lnTo>
                        <a:close/>
                      </a:path>
                    </a:pathLst>
                  </a:custGeom>
                  <a:solidFill>
                    <a:srgbClr val="A0A58F"/>
                  </a:solidFill>
                  <a:ln w="5770" cap="flat">
                    <a:noFill/>
                    <a:prstDash val="solid"/>
                    <a:miter/>
                  </a:ln>
                </p:spPr>
                <p:txBody>
                  <a:bodyPr rtlCol="0" anchor="ctr"/>
                  <a:lstStyle/>
                  <a:p>
                    <a:endParaRPr lang="th-TH"/>
                  </a:p>
                </p:txBody>
              </p:sp>
              <p:sp>
                <p:nvSpPr>
                  <p:cNvPr id="6526" name="Freeform: Shape 6525">
                    <a:extLst>
                      <a:ext uri="{FF2B5EF4-FFF2-40B4-BE49-F238E27FC236}">
                        <a16:creationId xmlns:a16="http://schemas.microsoft.com/office/drawing/2014/main" id="{568A562F-25C3-42B7-BFBF-2E9411459FD7}"/>
                      </a:ext>
                    </a:extLst>
                  </p:cNvPr>
                  <p:cNvSpPr/>
                  <p:nvPr/>
                </p:nvSpPr>
                <p:spPr>
                  <a:xfrm>
                    <a:off x="1252965" y="4467214"/>
                    <a:ext cx="92082" cy="201484"/>
                  </a:xfrm>
                  <a:custGeom>
                    <a:avLst/>
                    <a:gdLst>
                      <a:gd name="connsiteX0" fmla="*/ 1559 w 92082"/>
                      <a:gd name="connsiteY0" fmla="*/ 0 h 201484"/>
                      <a:gd name="connsiteX1" fmla="*/ 8948 w 92082"/>
                      <a:gd name="connsiteY1" fmla="*/ 30078 h 201484"/>
                      <a:gd name="connsiteX2" fmla="*/ 31002 w 92082"/>
                      <a:gd name="connsiteY2" fmla="*/ 108247 h 201484"/>
                      <a:gd name="connsiteX3" fmla="*/ 92082 w 92082"/>
                      <a:gd name="connsiteY3" fmla="*/ 200214 h 201484"/>
                      <a:gd name="connsiteX4" fmla="*/ 91101 w 92082"/>
                      <a:gd name="connsiteY4" fmla="*/ 201484 h 201484"/>
                      <a:gd name="connsiteX5" fmla="*/ 29501 w 92082"/>
                      <a:gd name="connsiteY5" fmla="*/ 108825 h 201484"/>
                      <a:gd name="connsiteX6" fmla="*/ 7390 w 92082"/>
                      <a:gd name="connsiteY6" fmla="*/ 30482 h 201484"/>
                      <a:gd name="connsiteX7" fmla="*/ 0 w 92082"/>
                      <a:gd name="connsiteY7" fmla="*/ 462 h 201484"/>
                      <a:gd name="connsiteX8" fmla="*/ 1559 w 92082"/>
                      <a:gd name="connsiteY8" fmla="*/ 0 h 201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082" h="201484">
                        <a:moveTo>
                          <a:pt x="1559" y="0"/>
                        </a:moveTo>
                        <a:cubicBezTo>
                          <a:pt x="4157" y="9988"/>
                          <a:pt x="6581" y="20206"/>
                          <a:pt x="8948" y="30078"/>
                        </a:cubicBezTo>
                        <a:cubicBezTo>
                          <a:pt x="15183" y="56000"/>
                          <a:pt x="21649" y="82845"/>
                          <a:pt x="31002" y="108247"/>
                        </a:cubicBezTo>
                        <a:cubicBezTo>
                          <a:pt x="45897" y="148717"/>
                          <a:pt x="66449" y="179661"/>
                          <a:pt x="92082" y="200214"/>
                        </a:cubicBezTo>
                        <a:lnTo>
                          <a:pt x="91101" y="201484"/>
                        </a:lnTo>
                        <a:cubicBezTo>
                          <a:pt x="65237" y="180758"/>
                          <a:pt x="44511" y="149583"/>
                          <a:pt x="29501" y="108825"/>
                        </a:cubicBezTo>
                        <a:cubicBezTo>
                          <a:pt x="20148" y="83307"/>
                          <a:pt x="13682" y="56462"/>
                          <a:pt x="7390" y="30482"/>
                        </a:cubicBezTo>
                        <a:cubicBezTo>
                          <a:pt x="5023" y="20610"/>
                          <a:pt x="2540" y="10392"/>
                          <a:pt x="0" y="462"/>
                        </a:cubicBezTo>
                        <a:lnTo>
                          <a:pt x="1559" y="0"/>
                        </a:lnTo>
                        <a:close/>
                      </a:path>
                    </a:pathLst>
                  </a:custGeom>
                  <a:solidFill>
                    <a:srgbClr val="A0A58F"/>
                  </a:solidFill>
                  <a:ln w="5770" cap="flat">
                    <a:noFill/>
                    <a:prstDash val="solid"/>
                    <a:miter/>
                  </a:ln>
                </p:spPr>
                <p:txBody>
                  <a:bodyPr rtlCol="0" anchor="ctr"/>
                  <a:lstStyle/>
                  <a:p>
                    <a:endParaRPr lang="th-TH"/>
                  </a:p>
                </p:txBody>
              </p:sp>
              <p:sp>
                <p:nvSpPr>
                  <p:cNvPr id="6527" name="Freeform: Shape 6526">
                    <a:extLst>
                      <a:ext uri="{FF2B5EF4-FFF2-40B4-BE49-F238E27FC236}">
                        <a16:creationId xmlns:a16="http://schemas.microsoft.com/office/drawing/2014/main" id="{558C0AC0-FCD5-4763-B942-0AE7AFD21456}"/>
                      </a:ext>
                    </a:extLst>
                  </p:cNvPr>
                  <p:cNvSpPr/>
                  <p:nvPr/>
                </p:nvSpPr>
                <p:spPr>
                  <a:xfrm>
                    <a:off x="1330960" y="4367627"/>
                    <a:ext cx="73434" cy="217187"/>
                  </a:xfrm>
                  <a:custGeom>
                    <a:avLst/>
                    <a:gdLst>
                      <a:gd name="connsiteX0" fmla="*/ 1443 w 73434"/>
                      <a:gd name="connsiteY0" fmla="*/ 0 h 217187"/>
                      <a:gd name="connsiteX1" fmla="*/ 9757 w 73434"/>
                      <a:gd name="connsiteY1" fmla="*/ 59406 h 217187"/>
                      <a:gd name="connsiteX2" fmla="*/ 10565 w 73434"/>
                      <a:gd name="connsiteY2" fmla="*/ 83134 h 217187"/>
                      <a:gd name="connsiteX3" fmla="*/ 73435 w 73434"/>
                      <a:gd name="connsiteY3" fmla="*/ 216033 h 217187"/>
                      <a:gd name="connsiteX4" fmla="*/ 72338 w 73434"/>
                      <a:gd name="connsiteY4" fmla="*/ 217187 h 217187"/>
                      <a:gd name="connsiteX5" fmla="*/ 9006 w 73434"/>
                      <a:gd name="connsiteY5" fmla="*/ 83249 h 217187"/>
                      <a:gd name="connsiteX6" fmla="*/ 8198 w 73434"/>
                      <a:gd name="connsiteY6" fmla="*/ 59406 h 217187"/>
                      <a:gd name="connsiteX7" fmla="*/ 0 w 73434"/>
                      <a:gd name="connsiteY7" fmla="*/ 635 h 217187"/>
                      <a:gd name="connsiteX8" fmla="*/ 1443 w 73434"/>
                      <a:gd name="connsiteY8" fmla="*/ 0 h 2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34" h="217187">
                        <a:moveTo>
                          <a:pt x="1443" y="0"/>
                        </a:moveTo>
                        <a:cubicBezTo>
                          <a:pt x="9122" y="18705"/>
                          <a:pt x="9410" y="39373"/>
                          <a:pt x="9757" y="59406"/>
                        </a:cubicBezTo>
                        <a:cubicBezTo>
                          <a:pt x="9872" y="67200"/>
                          <a:pt x="9988" y="75282"/>
                          <a:pt x="10565" y="83134"/>
                        </a:cubicBezTo>
                        <a:cubicBezTo>
                          <a:pt x="14144" y="133130"/>
                          <a:pt x="37064" y="181567"/>
                          <a:pt x="73435" y="216033"/>
                        </a:cubicBezTo>
                        <a:lnTo>
                          <a:pt x="72338" y="217187"/>
                        </a:lnTo>
                        <a:cubicBezTo>
                          <a:pt x="35678" y="182490"/>
                          <a:pt x="12586" y="133649"/>
                          <a:pt x="9006" y="83249"/>
                        </a:cubicBezTo>
                        <a:cubicBezTo>
                          <a:pt x="8429" y="75398"/>
                          <a:pt x="8313" y="67258"/>
                          <a:pt x="8198" y="59406"/>
                        </a:cubicBezTo>
                        <a:cubicBezTo>
                          <a:pt x="7909" y="39546"/>
                          <a:pt x="7563" y="19052"/>
                          <a:pt x="0" y="635"/>
                        </a:cubicBezTo>
                        <a:lnTo>
                          <a:pt x="1443" y="0"/>
                        </a:lnTo>
                        <a:close/>
                      </a:path>
                    </a:pathLst>
                  </a:custGeom>
                  <a:solidFill>
                    <a:srgbClr val="A0A58F"/>
                  </a:solidFill>
                  <a:ln w="5770" cap="flat">
                    <a:noFill/>
                    <a:prstDash val="solid"/>
                    <a:miter/>
                  </a:ln>
                </p:spPr>
                <p:txBody>
                  <a:bodyPr rtlCol="0" anchor="ctr"/>
                  <a:lstStyle/>
                  <a:p>
                    <a:endParaRPr lang="th-TH"/>
                  </a:p>
                </p:txBody>
              </p:sp>
              <p:sp>
                <p:nvSpPr>
                  <p:cNvPr id="6528" name="Freeform: Shape 6527">
                    <a:extLst>
                      <a:ext uri="{FF2B5EF4-FFF2-40B4-BE49-F238E27FC236}">
                        <a16:creationId xmlns:a16="http://schemas.microsoft.com/office/drawing/2014/main" id="{8CE28711-0DA5-4ECF-8D41-AA6214FFE1E5}"/>
                      </a:ext>
                    </a:extLst>
                  </p:cNvPr>
                  <p:cNvSpPr/>
                  <p:nvPr/>
                </p:nvSpPr>
                <p:spPr>
                  <a:xfrm>
                    <a:off x="1388346" y="4320576"/>
                    <a:ext cx="77418" cy="190341"/>
                  </a:xfrm>
                  <a:custGeom>
                    <a:avLst/>
                    <a:gdLst>
                      <a:gd name="connsiteX0" fmla="*/ 1501 w 77418"/>
                      <a:gd name="connsiteY0" fmla="*/ 0 h 190341"/>
                      <a:gd name="connsiteX1" fmla="*/ 10623 w 77418"/>
                      <a:gd name="connsiteY1" fmla="*/ 48322 h 190341"/>
                      <a:gd name="connsiteX2" fmla="*/ 15126 w 77418"/>
                      <a:gd name="connsiteY2" fmla="*/ 81575 h 190341"/>
                      <a:gd name="connsiteX3" fmla="*/ 53518 w 77418"/>
                      <a:gd name="connsiteY3" fmla="*/ 160090 h 190341"/>
                      <a:gd name="connsiteX4" fmla="*/ 77418 w 77418"/>
                      <a:gd name="connsiteY4" fmla="*/ 189072 h 190341"/>
                      <a:gd name="connsiteX5" fmla="*/ 76495 w 77418"/>
                      <a:gd name="connsiteY5" fmla="*/ 190342 h 190341"/>
                      <a:gd name="connsiteX6" fmla="*/ 52190 w 77418"/>
                      <a:gd name="connsiteY6" fmla="*/ 160956 h 190341"/>
                      <a:gd name="connsiteX7" fmla="*/ 13567 w 77418"/>
                      <a:gd name="connsiteY7" fmla="*/ 81921 h 190341"/>
                      <a:gd name="connsiteX8" fmla="*/ 9006 w 77418"/>
                      <a:gd name="connsiteY8" fmla="*/ 48437 h 190341"/>
                      <a:gd name="connsiteX9" fmla="*/ 0 w 77418"/>
                      <a:gd name="connsiteY9" fmla="*/ 520 h 190341"/>
                      <a:gd name="connsiteX10" fmla="*/ 1501 w 77418"/>
                      <a:gd name="connsiteY10" fmla="*/ 0 h 19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418" h="190341">
                        <a:moveTo>
                          <a:pt x="1501" y="0"/>
                        </a:moveTo>
                        <a:cubicBezTo>
                          <a:pt x="7621" y="15357"/>
                          <a:pt x="9122" y="32157"/>
                          <a:pt x="10623" y="48322"/>
                        </a:cubicBezTo>
                        <a:cubicBezTo>
                          <a:pt x="11662" y="59348"/>
                          <a:pt x="12701" y="70722"/>
                          <a:pt x="15126" y="81575"/>
                        </a:cubicBezTo>
                        <a:cubicBezTo>
                          <a:pt x="21649" y="110441"/>
                          <a:pt x="37872" y="135670"/>
                          <a:pt x="53518" y="160090"/>
                        </a:cubicBezTo>
                        <a:cubicBezTo>
                          <a:pt x="60272" y="170598"/>
                          <a:pt x="67258" y="181509"/>
                          <a:pt x="77418" y="189072"/>
                        </a:cubicBezTo>
                        <a:lnTo>
                          <a:pt x="76495" y="190342"/>
                        </a:lnTo>
                        <a:cubicBezTo>
                          <a:pt x="66103" y="182606"/>
                          <a:pt x="58713" y="171059"/>
                          <a:pt x="52190" y="160956"/>
                        </a:cubicBezTo>
                        <a:cubicBezTo>
                          <a:pt x="36429" y="136420"/>
                          <a:pt x="20149" y="111076"/>
                          <a:pt x="13567" y="81921"/>
                        </a:cubicBezTo>
                        <a:cubicBezTo>
                          <a:pt x="11085" y="70952"/>
                          <a:pt x="10045" y="59522"/>
                          <a:pt x="9006" y="48437"/>
                        </a:cubicBezTo>
                        <a:cubicBezTo>
                          <a:pt x="7505" y="32330"/>
                          <a:pt x="6004" y="15703"/>
                          <a:pt x="0" y="520"/>
                        </a:cubicBezTo>
                        <a:lnTo>
                          <a:pt x="1501" y="0"/>
                        </a:lnTo>
                        <a:close/>
                      </a:path>
                    </a:pathLst>
                  </a:custGeom>
                  <a:solidFill>
                    <a:srgbClr val="A0A58F"/>
                  </a:solidFill>
                  <a:ln w="5770" cap="flat">
                    <a:noFill/>
                    <a:prstDash val="solid"/>
                    <a:miter/>
                  </a:ln>
                </p:spPr>
                <p:txBody>
                  <a:bodyPr rtlCol="0" anchor="ctr"/>
                  <a:lstStyle/>
                  <a:p>
                    <a:endParaRPr lang="th-TH"/>
                  </a:p>
                </p:txBody>
              </p:sp>
              <p:sp>
                <p:nvSpPr>
                  <p:cNvPr id="6529" name="Freeform: Shape 6528">
                    <a:extLst>
                      <a:ext uri="{FF2B5EF4-FFF2-40B4-BE49-F238E27FC236}">
                        <a16:creationId xmlns:a16="http://schemas.microsoft.com/office/drawing/2014/main" id="{D825A230-FEBA-4DA1-9DC8-5AB796DB5961}"/>
                      </a:ext>
                    </a:extLst>
                  </p:cNvPr>
                  <p:cNvSpPr/>
                  <p:nvPr/>
                </p:nvSpPr>
                <p:spPr>
                  <a:xfrm>
                    <a:off x="1464679" y="4281491"/>
                    <a:ext cx="44268" cy="153278"/>
                  </a:xfrm>
                  <a:custGeom>
                    <a:avLst/>
                    <a:gdLst>
                      <a:gd name="connsiteX0" fmla="*/ 7494 w 44268"/>
                      <a:gd name="connsiteY0" fmla="*/ 0 h 153278"/>
                      <a:gd name="connsiteX1" fmla="*/ 9052 w 44268"/>
                      <a:gd name="connsiteY1" fmla="*/ 346 h 153278"/>
                      <a:gd name="connsiteX2" fmla="*/ 3048 w 44268"/>
                      <a:gd name="connsiteY2" fmla="*/ 65006 h 153278"/>
                      <a:gd name="connsiteX3" fmla="*/ 21407 w 44268"/>
                      <a:gd name="connsiteY3" fmla="*/ 109748 h 153278"/>
                      <a:gd name="connsiteX4" fmla="*/ 44269 w 44268"/>
                      <a:gd name="connsiteY4" fmla="*/ 152528 h 153278"/>
                      <a:gd name="connsiteX5" fmla="*/ 42883 w 44268"/>
                      <a:gd name="connsiteY5" fmla="*/ 153278 h 153278"/>
                      <a:gd name="connsiteX6" fmla="*/ 20021 w 44268"/>
                      <a:gd name="connsiteY6" fmla="*/ 110499 h 153278"/>
                      <a:gd name="connsiteX7" fmla="*/ 1489 w 44268"/>
                      <a:gd name="connsiteY7" fmla="*/ 65295 h 153278"/>
                      <a:gd name="connsiteX8" fmla="*/ 7494 w 44268"/>
                      <a:gd name="connsiteY8" fmla="*/ 0 h 153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68" h="153278">
                        <a:moveTo>
                          <a:pt x="7494" y="0"/>
                        </a:moveTo>
                        <a:lnTo>
                          <a:pt x="9052" y="346"/>
                        </a:lnTo>
                        <a:cubicBezTo>
                          <a:pt x="4318" y="20437"/>
                          <a:pt x="-993" y="43241"/>
                          <a:pt x="3048" y="65006"/>
                        </a:cubicBezTo>
                        <a:cubicBezTo>
                          <a:pt x="6050" y="81055"/>
                          <a:pt x="13844" y="95604"/>
                          <a:pt x="21407" y="109748"/>
                        </a:cubicBezTo>
                        <a:lnTo>
                          <a:pt x="44269" y="152528"/>
                        </a:lnTo>
                        <a:lnTo>
                          <a:pt x="42883" y="153278"/>
                        </a:lnTo>
                        <a:lnTo>
                          <a:pt x="20021" y="110499"/>
                        </a:lnTo>
                        <a:cubicBezTo>
                          <a:pt x="12401" y="96297"/>
                          <a:pt x="4549" y="81575"/>
                          <a:pt x="1489" y="65295"/>
                        </a:cubicBezTo>
                        <a:cubicBezTo>
                          <a:pt x="-2667" y="43241"/>
                          <a:pt x="2702" y="20264"/>
                          <a:pt x="7494" y="0"/>
                        </a:cubicBezTo>
                        <a:close/>
                      </a:path>
                    </a:pathLst>
                  </a:custGeom>
                  <a:solidFill>
                    <a:srgbClr val="A0A58F"/>
                  </a:solidFill>
                  <a:ln w="5770" cap="flat">
                    <a:noFill/>
                    <a:prstDash val="solid"/>
                    <a:miter/>
                  </a:ln>
                </p:spPr>
                <p:txBody>
                  <a:bodyPr rtlCol="0" anchor="ctr"/>
                  <a:lstStyle/>
                  <a:p>
                    <a:endParaRPr lang="th-TH"/>
                  </a:p>
                </p:txBody>
              </p:sp>
              <p:sp>
                <p:nvSpPr>
                  <p:cNvPr id="6530" name="Freeform: Shape 6529">
                    <a:extLst>
                      <a:ext uri="{FF2B5EF4-FFF2-40B4-BE49-F238E27FC236}">
                        <a16:creationId xmlns:a16="http://schemas.microsoft.com/office/drawing/2014/main" id="{A7B4D481-C663-4E92-881B-8EE14D357569}"/>
                      </a:ext>
                    </a:extLst>
                  </p:cNvPr>
                  <p:cNvSpPr/>
                  <p:nvPr/>
                </p:nvSpPr>
                <p:spPr>
                  <a:xfrm>
                    <a:off x="1572640" y="4229706"/>
                    <a:ext cx="15400" cy="90408"/>
                  </a:xfrm>
                  <a:custGeom>
                    <a:avLst/>
                    <a:gdLst>
                      <a:gd name="connsiteX0" fmla="*/ 12918 w 15400"/>
                      <a:gd name="connsiteY0" fmla="*/ 0 h 90408"/>
                      <a:gd name="connsiteX1" fmla="*/ 14245 w 15400"/>
                      <a:gd name="connsiteY1" fmla="*/ 924 h 90408"/>
                      <a:gd name="connsiteX2" fmla="*/ 15400 w 15400"/>
                      <a:gd name="connsiteY2" fmla="*/ 89484 h 90408"/>
                      <a:gd name="connsiteX3" fmla="*/ 14072 w 15400"/>
                      <a:gd name="connsiteY3" fmla="*/ 90408 h 90408"/>
                      <a:gd name="connsiteX4" fmla="*/ 12918 w 15400"/>
                      <a:gd name="connsiteY4" fmla="*/ 0 h 90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00" h="90408">
                        <a:moveTo>
                          <a:pt x="12918" y="0"/>
                        </a:moveTo>
                        <a:lnTo>
                          <a:pt x="14245" y="924"/>
                        </a:lnTo>
                        <a:cubicBezTo>
                          <a:pt x="-3074" y="26788"/>
                          <a:pt x="-2555" y="64025"/>
                          <a:pt x="15400" y="89484"/>
                        </a:cubicBezTo>
                        <a:lnTo>
                          <a:pt x="14072" y="90408"/>
                        </a:lnTo>
                        <a:cubicBezTo>
                          <a:pt x="-4229" y="64429"/>
                          <a:pt x="-4748" y="26383"/>
                          <a:pt x="12918" y="0"/>
                        </a:cubicBezTo>
                        <a:close/>
                      </a:path>
                    </a:pathLst>
                  </a:custGeom>
                  <a:solidFill>
                    <a:srgbClr val="A0A58F"/>
                  </a:solidFill>
                  <a:ln w="5770" cap="flat">
                    <a:noFill/>
                    <a:prstDash val="solid"/>
                    <a:miter/>
                  </a:ln>
                </p:spPr>
                <p:txBody>
                  <a:bodyPr rtlCol="0" anchor="ctr"/>
                  <a:lstStyle/>
                  <a:p>
                    <a:endParaRPr lang="th-TH"/>
                  </a:p>
                </p:txBody>
              </p:sp>
            </p:grpSp>
          </p:grpSp>
          <p:grpSp>
            <p:nvGrpSpPr>
              <p:cNvPr id="6359" name="Graphic 3">
                <a:extLst>
                  <a:ext uri="{FF2B5EF4-FFF2-40B4-BE49-F238E27FC236}">
                    <a16:creationId xmlns:a16="http://schemas.microsoft.com/office/drawing/2014/main" id="{39A4337B-838B-4C31-9D55-7F5CB5F40C35}"/>
                  </a:ext>
                </a:extLst>
              </p:cNvPr>
              <p:cNvGrpSpPr/>
              <p:nvPr/>
            </p:nvGrpSpPr>
            <p:grpSpPr>
              <a:xfrm>
                <a:off x="1507084" y="4423721"/>
                <a:ext cx="789400" cy="742957"/>
                <a:chOff x="1507084" y="4423721"/>
                <a:chExt cx="789400" cy="742957"/>
              </a:xfrm>
            </p:grpSpPr>
            <p:sp>
              <p:nvSpPr>
                <p:cNvPr id="6499" name="Freeform: Shape 6498">
                  <a:extLst>
                    <a:ext uri="{FF2B5EF4-FFF2-40B4-BE49-F238E27FC236}">
                      <a16:creationId xmlns:a16="http://schemas.microsoft.com/office/drawing/2014/main" id="{6088E3E7-E89F-49E7-AD96-30F460501932}"/>
                    </a:ext>
                  </a:extLst>
                </p:cNvPr>
                <p:cNvSpPr/>
                <p:nvPr/>
              </p:nvSpPr>
              <p:spPr>
                <a:xfrm>
                  <a:off x="1507084" y="4425763"/>
                  <a:ext cx="789400" cy="740916"/>
                </a:xfrm>
                <a:custGeom>
                  <a:avLst/>
                  <a:gdLst>
                    <a:gd name="connsiteX0" fmla="*/ 173442 w 789400"/>
                    <a:gd name="connsiteY0" fmla="*/ 706176 h 740916"/>
                    <a:gd name="connsiteX1" fmla="*/ 641243 w 789400"/>
                    <a:gd name="connsiteY1" fmla="*/ 591405 h 740916"/>
                    <a:gd name="connsiteX2" fmla="*/ 699033 w 789400"/>
                    <a:gd name="connsiteY2" fmla="*/ 120140 h 740916"/>
                    <a:gd name="connsiteX3" fmla="*/ 660411 w 789400"/>
                    <a:gd name="connsiteY3" fmla="*/ 0 h 740916"/>
                    <a:gd name="connsiteX4" fmla="*/ 502745 w 789400"/>
                    <a:gd name="connsiteY4" fmla="*/ 61715 h 740916"/>
                    <a:gd name="connsiteX5" fmla="*/ 13929 w 789400"/>
                    <a:gd name="connsiteY5" fmla="*/ 457871 h 740916"/>
                    <a:gd name="connsiteX6" fmla="*/ 95620 w 789400"/>
                    <a:gd name="connsiteY6" fmla="*/ 665128 h 740916"/>
                    <a:gd name="connsiteX7" fmla="*/ 173442 w 789400"/>
                    <a:gd name="connsiteY7" fmla="*/ 706176 h 74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400" h="740916">
                      <a:moveTo>
                        <a:pt x="173442" y="706176"/>
                      </a:moveTo>
                      <a:cubicBezTo>
                        <a:pt x="173442" y="706176"/>
                        <a:pt x="326085" y="836823"/>
                        <a:pt x="641243" y="591405"/>
                      </a:cubicBezTo>
                      <a:cubicBezTo>
                        <a:pt x="927536" y="368502"/>
                        <a:pt x="713351" y="145657"/>
                        <a:pt x="699033" y="120140"/>
                      </a:cubicBezTo>
                      <a:cubicBezTo>
                        <a:pt x="684715" y="94622"/>
                        <a:pt x="628427" y="77245"/>
                        <a:pt x="660411" y="0"/>
                      </a:cubicBezTo>
                      <a:cubicBezTo>
                        <a:pt x="660411" y="0"/>
                        <a:pt x="628080" y="40124"/>
                        <a:pt x="502745" y="61715"/>
                      </a:cubicBezTo>
                      <a:cubicBezTo>
                        <a:pt x="157970" y="121006"/>
                        <a:pt x="62539" y="294086"/>
                        <a:pt x="13929" y="457871"/>
                      </a:cubicBezTo>
                      <a:cubicBezTo>
                        <a:pt x="-34681" y="621599"/>
                        <a:pt x="56478" y="653929"/>
                        <a:pt x="95620" y="665128"/>
                      </a:cubicBezTo>
                      <a:cubicBezTo>
                        <a:pt x="134704" y="676328"/>
                        <a:pt x="173442" y="706176"/>
                        <a:pt x="173442" y="706176"/>
                      </a:cubicBezTo>
                      <a:close/>
                    </a:path>
                  </a:pathLst>
                </a:custGeom>
                <a:solidFill>
                  <a:srgbClr val="FBFFFF"/>
                </a:solidFill>
                <a:ln w="5770" cap="flat">
                  <a:noFill/>
                  <a:prstDash val="solid"/>
                  <a:miter/>
                </a:ln>
              </p:spPr>
              <p:txBody>
                <a:bodyPr rtlCol="0" anchor="ctr"/>
                <a:lstStyle/>
                <a:p>
                  <a:endParaRPr lang="th-TH"/>
                </a:p>
              </p:txBody>
            </p:sp>
            <p:pic>
              <p:nvPicPr>
                <p:cNvPr id="6500" name="Picture 6499">
                  <a:extLst>
                    <a:ext uri="{FF2B5EF4-FFF2-40B4-BE49-F238E27FC236}">
                      <a16:creationId xmlns:a16="http://schemas.microsoft.com/office/drawing/2014/main" id="{772D6ED3-AC08-4AAE-8181-274D53EADA8C}"/>
                    </a:ext>
                  </a:extLst>
                </p:cNvPr>
                <p:cNvPicPr>
                  <a:picLocks noChangeAspect="1"/>
                </p:cNvPicPr>
                <p:nvPr/>
              </p:nvPicPr>
              <p:blipFill>
                <a:blip r:embed="rId107"/>
                <a:stretch>
                  <a:fillRect/>
                </a:stretch>
              </p:blipFill>
              <p:spPr>
                <a:xfrm>
                  <a:off x="1671724" y="4423721"/>
                  <a:ext cx="623503" cy="738967"/>
                </a:xfrm>
                <a:custGeom>
                  <a:avLst/>
                  <a:gdLst>
                    <a:gd name="connsiteX0" fmla="*/ 483 w 623503"/>
                    <a:gd name="connsiteY0" fmla="*/ 206 h 738967"/>
                    <a:gd name="connsiteX1" fmla="*/ 623987 w 623503"/>
                    <a:gd name="connsiteY1" fmla="*/ 206 h 738967"/>
                    <a:gd name="connsiteX2" fmla="*/ 623987 w 623503"/>
                    <a:gd name="connsiteY2" fmla="*/ 739173 h 738967"/>
                    <a:gd name="connsiteX3" fmla="*/ 483 w 623503"/>
                    <a:gd name="connsiteY3" fmla="*/ 739173 h 738967"/>
                  </a:gdLst>
                  <a:ahLst/>
                  <a:cxnLst>
                    <a:cxn ang="0">
                      <a:pos x="connsiteX0" y="connsiteY0"/>
                    </a:cxn>
                    <a:cxn ang="0">
                      <a:pos x="connsiteX1" y="connsiteY1"/>
                    </a:cxn>
                    <a:cxn ang="0">
                      <a:pos x="connsiteX2" y="connsiteY2"/>
                    </a:cxn>
                    <a:cxn ang="0">
                      <a:pos x="connsiteX3" y="connsiteY3"/>
                    </a:cxn>
                  </a:cxnLst>
                  <a:rect l="l" t="t" r="r" b="b"/>
                  <a:pathLst>
                    <a:path w="623503" h="738967">
                      <a:moveTo>
                        <a:pt x="483" y="206"/>
                      </a:moveTo>
                      <a:lnTo>
                        <a:pt x="623987" y="206"/>
                      </a:lnTo>
                      <a:lnTo>
                        <a:pt x="623987" y="739173"/>
                      </a:lnTo>
                      <a:lnTo>
                        <a:pt x="483" y="739173"/>
                      </a:lnTo>
                      <a:close/>
                    </a:path>
                  </a:pathLst>
                </a:custGeom>
              </p:spPr>
            </p:pic>
            <p:pic>
              <p:nvPicPr>
                <p:cNvPr id="6501" name="Picture 6500">
                  <a:extLst>
                    <a:ext uri="{FF2B5EF4-FFF2-40B4-BE49-F238E27FC236}">
                      <a16:creationId xmlns:a16="http://schemas.microsoft.com/office/drawing/2014/main" id="{DBE434DE-304A-41C8-8285-1E7742F46E21}"/>
                    </a:ext>
                  </a:extLst>
                </p:cNvPr>
                <p:cNvPicPr>
                  <a:picLocks noChangeAspect="1"/>
                </p:cNvPicPr>
                <p:nvPr/>
              </p:nvPicPr>
              <p:blipFill>
                <a:blip r:embed="rId108"/>
                <a:stretch>
                  <a:fillRect/>
                </a:stretch>
              </p:blipFill>
              <p:spPr>
                <a:xfrm>
                  <a:off x="1510074" y="4452587"/>
                  <a:ext cx="646596" cy="669689"/>
                </a:xfrm>
                <a:custGeom>
                  <a:avLst/>
                  <a:gdLst>
                    <a:gd name="connsiteX0" fmla="*/ 455 w 646596"/>
                    <a:gd name="connsiteY0" fmla="*/ 211 h 669689"/>
                    <a:gd name="connsiteX1" fmla="*/ 647052 w 646596"/>
                    <a:gd name="connsiteY1" fmla="*/ 211 h 669689"/>
                    <a:gd name="connsiteX2" fmla="*/ 647052 w 646596"/>
                    <a:gd name="connsiteY2" fmla="*/ 669900 h 669689"/>
                    <a:gd name="connsiteX3" fmla="*/ 455 w 646596"/>
                    <a:gd name="connsiteY3" fmla="*/ 669900 h 669689"/>
                  </a:gdLst>
                  <a:ahLst/>
                  <a:cxnLst>
                    <a:cxn ang="0">
                      <a:pos x="connsiteX0" y="connsiteY0"/>
                    </a:cxn>
                    <a:cxn ang="0">
                      <a:pos x="connsiteX1" y="connsiteY1"/>
                    </a:cxn>
                    <a:cxn ang="0">
                      <a:pos x="connsiteX2" y="connsiteY2"/>
                    </a:cxn>
                    <a:cxn ang="0">
                      <a:pos x="connsiteX3" y="connsiteY3"/>
                    </a:cxn>
                  </a:cxnLst>
                  <a:rect l="l" t="t" r="r" b="b"/>
                  <a:pathLst>
                    <a:path w="646596" h="669689">
                      <a:moveTo>
                        <a:pt x="455" y="211"/>
                      </a:moveTo>
                      <a:lnTo>
                        <a:pt x="647052" y="211"/>
                      </a:lnTo>
                      <a:lnTo>
                        <a:pt x="647052" y="669900"/>
                      </a:lnTo>
                      <a:lnTo>
                        <a:pt x="455" y="669900"/>
                      </a:lnTo>
                      <a:close/>
                    </a:path>
                  </a:pathLst>
                </a:custGeom>
              </p:spPr>
            </p:pic>
            <p:grpSp>
              <p:nvGrpSpPr>
                <p:cNvPr id="6502" name="Graphic 3">
                  <a:extLst>
                    <a:ext uri="{FF2B5EF4-FFF2-40B4-BE49-F238E27FC236}">
                      <a16:creationId xmlns:a16="http://schemas.microsoft.com/office/drawing/2014/main" id="{9429D377-4352-4487-967F-31ED32C8D11B}"/>
                    </a:ext>
                  </a:extLst>
                </p:cNvPr>
                <p:cNvGrpSpPr/>
                <p:nvPr/>
              </p:nvGrpSpPr>
              <p:grpSpPr>
                <a:xfrm>
                  <a:off x="1572164" y="4506183"/>
                  <a:ext cx="643132" cy="565953"/>
                  <a:chOff x="1572164" y="4506183"/>
                  <a:chExt cx="643132" cy="565953"/>
                </a:xfrm>
                <a:solidFill>
                  <a:srgbClr val="A0A58F"/>
                </a:solidFill>
              </p:grpSpPr>
              <p:sp>
                <p:nvSpPr>
                  <p:cNvPr id="6503" name="Freeform: Shape 6502">
                    <a:extLst>
                      <a:ext uri="{FF2B5EF4-FFF2-40B4-BE49-F238E27FC236}">
                        <a16:creationId xmlns:a16="http://schemas.microsoft.com/office/drawing/2014/main" id="{D86ED1E5-A172-4EB2-84C7-5323D3A22EB7}"/>
                      </a:ext>
                    </a:extLst>
                  </p:cNvPr>
                  <p:cNvSpPr/>
                  <p:nvPr/>
                </p:nvSpPr>
                <p:spPr>
                  <a:xfrm>
                    <a:off x="1717013" y="4979296"/>
                    <a:ext cx="416881" cy="92841"/>
                  </a:xfrm>
                  <a:custGeom>
                    <a:avLst/>
                    <a:gdLst>
                      <a:gd name="connsiteX0" fmla="*/ 635 w 416881"/>
                      <a:gd name="connsiteY0" fmla="*/ 84750 h 92841"/>
                      <a:gd name="connsiteX1" fmla="*/ 27192 w 416881"/>
                      <a:gd name="connsiteY1" fmla="*/ 88792 h 92841"/>
                      <a:gd name="connsiteX2" fmla="*/ 54095 w 416881"/>
                      <a:gd name="connsiteY2" fmla="*/ 89946 h 92841"/>
                      <a:gd name="connsiteX3" fmla="*/ 107843 w 416881"/>
                      <a:gd name="connsiteY3" fmla="*/ 86309 h 92841"/>
                      <a:gd name="connsiteX4" fmla="*/ 161418 w 416881"/>
                      <a:gd name="connsiteY4" fmla="*/ 79381 h 92841"/>
                      <a:gd name="connsiteX5" fmla="*/ 214820 w 416881"/>
                      <a:gd name="connsiteY5" fmla="*/ 71356 h 92841"/>
                      <a:gd name="connsiteX6" fmla="*/ 267760 w 416881"/>
                      <a:gd name="connsiteY6" fmla="*/ 60965 h 92841"/>
                      <a:gd name="connsiteX7" fmla="*/ 319777 w 416881"/>
                      <a:gd name="connsiteY7" fmla="*/ 46647 h 92841"/>
                      <a:gd name="connsiteX8" fmla="*/ 369946 w 416881"/>
                      <a:gd name="connsiteY8" fmla="*/ 26787 h 92841"/>
                      <a:gd name="connsiteX9" fmla="*/ 416882 w 416881"/>
                      <a:gd name="connsiteY9" fmla="*/ 0 h 92841"/>
                      <a:gd name="connsiteX10" fmla="*/ 370119 w 416881"/>
                      <a:gd name="connsiteY10" fmla="*/ 27192 h 92841"/>
                      <a:gd name="connsiteX11" fmla="*/ 320065 w 416881"/>
                      <a:gd name="connsiteY11" fmla="*/ 47456 h 92841"/>
                      <a:gd name="connsiteX12" fmla="*/ 268107 w 416881"/>
                      <a:gd name="connsiteY12" fmla="*/ 62177 h 92841"/>
                      <a:gd name="connsiteX13" fmla="*/ 215167 w 416881"/>
                      <a:gd name="connsiteY13" fmla="*/ 72973 h 92841"/>
                      <a:gd name="connsiteX14" fmla="*/ 161765 w 416881"/>
                      <a:gd name="connsiteY14" fmla="*/ 81402 h 92841"/>
                      <a:gd name="connsiteX15" fmla="*/ 108247 w 416881"/>
                      <a:gd name="connsiteY15" fmla="*/ 88792 h 92841"/>
                      <a:gd name="connsiteX16" fmla="*/ 54210 w 416881"/>
                      <a:gd name="connsiteY16" fmla="*/ 92833 h 92841"/>
                      <a:gd name="connsiteX17" fmla="*/ 27019 w 416881"/>
                      <a:gd name="connsiteY17" fmla="*/ 91909 h 92841"/>
                      <a:gd name="connsiteX18" fmla="*/ 0 w 416881"/>
                      <a:gd name="connsiteY18" fmla="*/ 87983 h 92841"/>
                      <a:gd name="connsiteX19" fmla="*/ 635 w 416881"/>
                      <a:gd name="connsiteY19" fmla="*/ 84750 h 92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881" h="92841">
                        <a:moveTo>
                          <a:pt x="635" y="84750"/>
                        </a:moveTo>
                        <a:cubicBezTo>
                          <a:pt x="9410" y="86598"/>
                          <a:pt x="18301" y="87925"/>
                          <a:pt x="27192" y="88792"/>
                        </a:cubicBezTo>
                        <a:cubicBezTo>
                          <a:pt x="36140" y="89658"/>
                          <a:pt x="45089" y="89946"/>
                          <a:pt x="54095" y="89946"/>
                        </a:cubicBezTo>
                        <a:cubicBezTo>
                          <a:pt x="72049" y="89888"/>
                          <a:pt x="90004" y="88387"/>
                          <a:pt x="107843" y="86309"/>
                        </a:cubicBezTo>
                        <a:cubicBezTo>
                          <a:pt x="125682" y="84231"/>
                          <a:pt x="143579" y="81748"/>
                          <a:pt x="161418" y="79381"/>
                        </a:cubicBezTo>
                        <a:cubicBezTo>
                          <a:pt x="179257" y="76956"/>
                          <a:pt x="197039" y="74301"/>
                          <a:pt x="214820" y="71356"/>
                        </a:cubicBezTo>
                        <a:cubicBezTo>
                          <a:pt x="232602" y="68412"/>
                          <a:pt x="250210" y="64948"/>
                          <a:pt x="267760" y="60965"/>
                        </a:cubicBezTo>
                        <a:cubicBezTo>
                          <a:pt x="285311" y="56981"/>
                          <a:pt x="302631" y="52132"/>
                          <a:pt x="319777" y="46647"/>
                        </a:cubicBezTo>
                        <a:cubicBezTo>
                          <a:pt x="336866" y="40989"/>
                          <a:pt x="353608" y="34350"/>
                          <a:pt x="369946" y="26787"/>
                        </a:cubicBezTo>
                        <a:cubicBezTo>
                          <a:pt x="386168" y="18994"/>
                          <a:pt x="401871" y="10045"/>
                          <a:pt x="416882" y="0"/>
                        </a:cubicBezTo>
                        <a:cubicBezTo>
                          <a:pt x="401929" y="10161"/>
                          <a:pt x="386342" y="19225"/>
                          <a:pt x="370119" y="27192"/>
                        </a:cubicBezTo>
                        <a:cubicBezTo>
                          <a:pt x="353839" y="34928"/>
                          <a:pt x="337096" y="41682"/>
                          <a:pt x="320065" y="47456"/>
                        </a:cubicBezTo>
                        <a:cubicBezTo>
                          <a:pt x="302977" y="53113"/>
                          <a:pt x="285600" y="58020"/>
                          <a:pt x="268107" y="62177"/>
                        </a:cubicBezTo>
                        <a:cubicBezTo>
                          <a:pt x="250556" y="66276"/>
                          <a:pt x="232890" y="69913"/>
                          <a:pt x="215167" y="72973"/>
                        </a:cubicBezTo>
                        <a:cubicBezTo>
                          <a:pt x="197443" y="76033"/>
                          <a:pt x="179604" y="78862"/>
                          <a:pt x="161765" y="81402"/>
                        </a:cubicBezTo>
                        <a:cubicBezTo>
                          <a:pt x="143925" y="83942"/>
                          <a:pt x="126144" y="86598"/>
                          <a:pt x="108247" y="88792"/>
                        </a:cubicBezTo>
                        <a:cubicBezTo>
                          <a:pt x="90350" y="90985"/>
                          <a:pt x="72338" y="92660"/>
                          <a:pt x="54210" y="92833"/>
                        </a:cubicBezTo>
                        <a:cubicBezTo>
                          <a:pt x="45146" y="92891"/>
                          <a:pt x="36082" y="92660"/>
                          <a:pt x="27019" y="91909"/>
                        </a:cubicBezTo>
                        <a:cubicBezTo>
                          <a:pt x="17955" y="91101"/>
                          <a:pt x="8949" y="89831"/>
                          <a:pt x="0" y="87983"/>
                        </a:cubicBezTo>
                        <a:lnTo>
                          <a:pt x="635" y="84750"/>
                        </a:lnTo>
                        <a:close/>
                      </a:path>
                    </a:pathLst>
                  </a:custGeom>
                  <a:solidFill>
                    <a:srgbClr val="A0A58F"/>
                  </a:solidFill>
                  <a:ln w="5770" cap="flat">
                    <a:noFill/>
                    <a:prstDash val="solid"/>
                    <a:miter/>
                  </a:ln>
                </p:spPr>
                <p:txBody>
                  <a:bodyPr rtlCol="0" anchor="ctr"/>
                  <a:lstStyle/>
                  <a:p>
                    <a:endParaRPr lang="th-TH"/>
                  </a:p>
                </p:txBody>
              </p:sp>
              <p:sp>
                <p:nvSpPr>
                  <p:cNvPr id="6504" name="Freeform: Shape 6503">
                    <a:extLst>
                      <a:ext uri="{FF2B5EF4-FFF2-40B4-BE49-F238E27FC236}">
                        <a16:creationId xmlns:a16="http://schemas.microsoft.com/office/drawing/2014/main" id="{CF945606-D6B9-4D54-AD89-43C3CCBE60AE}"/>
                      </a:ext>
                    </a:extLst>
                  </p:cNvPr>
                  <p:cNvSpPr/>
                  <p:nvPr/>
                </p:nvSpPr>
                <p:spPr>
                  <a:xfrm>
                    <a:off x="1782423" y="4890273"/>
                    <a:ext cx="385186" cy="85619"/>
                  </a:xfrm>
                  <a:custGeom>
                    <a:avLst/>
                    <a:gdLst>
                      <a:gd name="connsiteX0" fmla="*/ 808 w 385186"/>
                      <a:gd name="connsiteY0" fmla="*/ 75802 h 85619"/>
                      <a:gd name="connsiteX1" fmla="*/ 25229 w 385186"/>
                      <a:gd name="connsiteY1" fmla="*/ 80651 h 85619"/>
                      <a:gd name="connsiteX2" fmla="*/ 50053 w 385186"/>
                      <a:gd name="connsiteY2" fmla="*/ 82614 h 85619"/>
                      <a:gd name="connsiteX3" fmla="*/ 99876 w 385186"/>
                      <a:gd name="connsiteY3" fmla="*/ 80420 h 85619"/>
                      <a:gd name="connsiteX4" fmla="*/ 149583 w 385186"/>
                      <a:gd name="connsiteY4" fmla="*/ 74705 h 85619"/>
                      <a:gd name="connsiteX5" fmla="*/ 199117 w 385186"/>
                      <a:gd name="connsiteY5" fmla="*/ 67893 h 85619"/>
                      <a:gd name="connsiteX6" fmla="*/ 248247 w 385186"/>
                      <a:gd name="connsiteY6" fmla="*/ 58656 h 85619"/>
                      <a:gd name="connsiteX7" fmla="*/ 296395 w 385186"/>
                      <a:gd name="connsiteY7" fmla="*/ 45262 h 85619"/>
                      <a:gd name="connsiteX8" fmla="*/ 342523 w 385186"/>
                      <a:gd name="connsiteY8" fmla="*/ 26153 h 85619"/>
                      <a:gd name="connsiteX9" fmla="*/ 385187 w 385186"/>
                      <a:gd name="connsiteY9" fmla="*/ 0 h 85619"/>
                      <a:gd name="connsiteX10" fmla="*/ 342696 w 385186"/>
                      <a:gd name="connsiteY10" fmla="*/ 26557 h 85619"/>
                      <a:gd name="connsiteX11" fmla="*/ 296626 w 385186"/>
                      <a:gd name="connsiteY11" fmla="*/ 46128 h 85619"/>
                      <a:gd name="connsiteX12" fmla="*/ 248536 w 385186"/>
                      <a:gd name="connsiteY12" fmla="*/ 59926 h 85619"/>
                      <a:gd name="connsiteX13" fmla="*/ 199406 w 385186"/>
                      <a:gd name="connsiteY13" fmla="*/ 69625 h 85619"/>
                      <a:gd name="connsiteX14" fmla="*/ 149872 w 385186"/>
                      <a:gd name="connsiteY14" fmla="*/ 76841 h 85619"/>
                      <a:gd name="connsiteX15" fmla="*/ 100165 w 385186"/>
                      <a:gd name="connsiteY15" fmla="*/ 82961 h 85619"/>
                      <a:gd name="connsiteX16" fmla="*/ 50053 w 385186"/>
                      <a:gd name="connsiteY16" fmla="*/ 85559 h 85619"/>
                      <a:gd name="connsiteX17" fmla="*/ 24882 w 385186"/>
                      <a:gd name="connsiteY17" fmla="*/ 83827 h 85619"/>
                      <a:gd name="connsiteX18" fmla="*/ 0 w 385186"/>
                      <a:gd name="connsiteY18" fmla="*/ 79093 h 85619"/>
                      <a:gd name="connsiteX19" fmla="*/ 808 w 385186"/>
                      <a:gd name="connsiteY19" fmla="*/ 75802 h 85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5186" h="85619">
                        <a:moveTo>
                          <a:pt x="808" y="75802"/>
                        </a:moveTo>
                        <a:cubicBezTo>
                          <a:pt x="8833" y="77880"/>
                          <a:pt x="17031" y="79497"/>
                          <a:pt x="25229" y="80651"/>
                        </a:cubicBezTo>
                        <a:cubicBezTo>
                          <a:pt x="33484" y="81748"/>
                          <a:pt x="41740" y="82326"/>
                          <a:pt x="50053" y="82614"/>
                        </a:cubicBezTo>
                        <a:cubicBezTo>
                          <a:pt x="66680" y="83076"/>
                          <a:pt x="83307" y="82037"/>
                          <a:pt x="99876" y="80420"/>
                        </a:cubicBezTo>
                        <a:cubicBezTo>
                          <a:pt x="116445" y="78804"/>
                          <a:pt x="133014" y="76726"/>
                          <a:pt x="149583" y="74705"/>
                        </a:cubicBezTo>
                        <a:cubicBezTo>
                          <a:pt x="166152" y="72684"/>
                          <a:pt x="182664" y="70433"/>
                          <a:pt x="199117" y="67893"/>
                        </a:cubicBezTo>
                        <a:cubicBezTo>
                          <a:pt x="215571" y="65352"/>
                          <a:pt x="231967" y="62235"/>
                          <a:pt x="248247" y="58656"/>
                        </a:cubicBezTo>
                        <a:cubicBezTo>
                          <a:pt x="264527" y="55018"/>
                          <a:pt x="280577" y="50515"/>
                          <a:pt x="296395" y="45262"/>
                        </a:cubicBezTo>
                        <a:cubicBezTo>
                          <a:pt x="312156" y="39893"/>
                          <a:pt x="327570" y="33485"/>
                          <a:pt x="342523" y="26153"/>
                        </a:cubicBezTo>
                        <a:cubicBezTo>
                          <a:pt x="357418" y="18590"/>
                          <a:pt x="371620" y="9757"/>
                          <a:pt x="385187" y="0"/>
                        </a:cubicBezTo>
                        <a:cubicBezTo>
                          <a:pt x="371735" y="9930"/>
                          <a:pt x="357533" y="18878"/>
                          <a:pt x="342696" y="26557"/>
                        </a:cubicBezTo>
                        <a:cubicBezTo>
                          <a:pt x="327744" y="34062"/>
                          <a:pt x="312387" y="40643"/>
                          <a:pt x="296626" y="46128"/>
                        </a:cubicBezTo>
                        <a:cubicBezTo>
                          <a:pt x="280808" y="51497"/>
                          <a:pt x="264758" y="56115"/>
                          <a:pt x="248536" y="59926"/>
                        </a:cubicBezTo>
                        <a:cubicBezTo>
                          <a:pt x="232255" y="63678"/>
                          <a:pt x="215917" y="66911"/>
                          <a:pt x="199406" y="69625"/>
                        </a:cubicBezTo>
                        <a:cubicBezTo>
                          <a:pt x="182952" y="72338"/>
                          <a:pt x="166441" y="74705"/>
                          <a:pt x="149872" y="76841"/>
                        </a:cubicBezTo>
                        <a:cubicBezTo>
                          <a:pt x="133303" y="78977"/>
                          <a:pt x="116791" y="81171"/>
                          <a:pt x="100165" y="82961"/>
                        </a:cubicBezTo>
                        <a:cubicBezTo>
                          <a:pt x="83538" y="84750"/>
                          <a:pt x="66796" y="85905"/>
                          <a:pt x="50053" y="85559"/>
                        </a:cubicBezTo>
                        <a:cubicBezTo>
                          <a:pt x="41682" y="85385"/>
                          <a:pt x="33254" y="84866"/>
                          <a:pt x="24882" y="83827"/>
                        </a:cubicBezTo>
                        <a:cubicBezTo>
                          <a:pt x="16511" y="82730"/>
                          <a:pt x="8198" y="81171"/>
                          <a:pt x="0" y="79093"/>
                        </a:cubicBezTo>
                        <a:lnTo>
                          <a:pt x="808" y="75802"/>
                        </a:lnTo>
                        <a:close/>
                      </a:path>
                    </a:pathLst>
                  </a:custGeom>
                  <a:solidFill>
                    <a:srgbClr val="A0A58F"/>
                  </a:solidFill>
                  <a:ln w="5770" cap="flat">
                    <a:noFill/>
                    <a:prstDash val="solid"/>
                    <a:miter/>
                  </a:ln>
                </p:spPr>
                <p:txBody>
                  <a:bodyPr rtlCol="0" anchor="ctr"/>
                  <a:lstStyle/>
                  <a:p>
                    <a:endParaRPr lang="th-TH"/>
                  </a:p>
                </p:txBody>
              </p:sp>
              <p:sp>
                <p:nvSpPr>
                  <p:cNvPr id="6505" name="Freeform: Shape 6504">
                    <a:extLst>
                      <a:ext uri="{FF2B5EF4-FFF2-40B4-BE49-F238E27FC236}">
                        <a16:creationId xmlns:a16="http://schemas.microsoft.com/office/drawing/2014/main" id="{30414220-D0F3-4DF8-804D-0F3F38D64908}"/>
                      </a:ext>
                    </a:extLst>
                  </p:cNvPr>
                  <p:cNvSpPr/>
                  <p:nvPr/>
                </p:nvSpPr>
                <p:spPr>
                  <a:xfrm>
                    <a:off x="1849854" y="4780929"/>
                    <a:ext cx="355916" cy="110441"/>
                  </a:xfrm>
                  <a:custGeom>
                    <a:avLst/>
                    <a:gdLst>
                      <a:gd name="connsiteX0" fmla="*/ 866 w 355916"/>
                      <a:gd name="connsiteY0" fmla="*/ 101377 h 110441"/>
                      <a:gd name="connsiteX1" fmla="*/ 24132 w 355916"/>
                      <a:gd name="connsiteY1" fmla="*/ 105938 h 110441"/>
                      <a:gd name="connsiteX2" fmla="*/ 47744 w 355916"/>
                      <a:gd name="connsiteY2" fmla="*/ 107381 h 110441"/>
                      <a:gd name="connsiteX3" fmla="*/ 94969 w 355916"/>
                      <a:gd name="connsiteY3" fmla="*/ 103225 h 110441"/>
                      <a:gd name="connsiteX4" fmla="*/ 141847 w 355916"/>
                      <a:gd name="connsiteY4" fmla="*/ 94853 h 110441"/>
                      <a:gd name="connsiteX5" fmla="*/ 188495 w 355916"/>
                      <a:gd name="connsiteY5" fmla="*/ 85154 h 110441"/>
                      <a:gd name="connsiteX6" fmla="*/ 234391 w 355916"/>
                      <a:gd name="connsiteY6" fmla="*/ 72627 h 110441"/>
                      <a:gd name="connsiteX7" fmla="*/ 278672 w 355916"/>
                      <a:gd name="connsiteY7" fmla="*/ 55249 h 110441"/>
                      <a:gd name="connsiteX8" fmla="*/ 319835 w 355916"/>
                      <a:gd name="connsiteY8" fmla="*/ 31348 h 110441"/>
                      <a:gd name="connsiteX9" fmla="*/ 355917 w 355916"/>
                      <a:gd name="connsiteY9" fmla="*/ 0 h 110441"/>
                      <a:gd name="connsiteX10" fmla="*/ 320065 w 355916"/>
                      <a:gd name="connsiteY10" fmla="*/ 31695 h 110441"/>
                      <a:gd name="connsiteX11" fmla="*/ 279018 w 355916"/>
                      <a:gd name="connsiteY11" fmla="*/ 56058 h 110441"/>
                      <a:gd name="connsiteX12" fmla="*/ 234738 w 355916"/>
                      <a:gd name="connsiteY12" fmla="*/ 73897 h 110441"/>
                      <a:gd name="connsiteX13" fmla="*/ 188841 w 355916"/>
                      <a:gd name="connsiteY13" fmla="*/ 86887 h 110441"/>
                      <a:gd name="connsiteX14" fmla="*/ 142251 w 355916"/>
                      <a:gd name="connsiteY14" fmla="*/ 96990 h 110441"/>
                      <a:gd name="connsiteX15" fmla="*/ 95373 w 355916"/>
                      <a:gd name="connsiteY15" fmla="*/ 105823 h 110441"/>
                      <a:gd name="connsiteX16" fmla="*/ 47744 w 355916"/>
                      <a:gd name="connsiteY16" fmla="*/ 110441 h 110441"/>
                      <a:gd name="connsiteX17" fmla="*/ 23728 w 355916"/>
                      <a:gd name="connsiteY17" fmla="*/ 109171 h 110441"/>
                      <a:gd name="connsiteX18" fmla="*/ 0 w 355916"/>
                      <a:gd name="connsiteY18" fmla="*/ 104726 h 110441"/>
                      <a:gd name="connsiteX19" fmla="*/ 866 w 355916"/>
                      <a:gd name="connsiteY19" fmla="*/ 101377 h 11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916" h="110441">
                        <a:moveTo>
                          <a:pt x="866" y="101377"/>
                        </a:moveTo>
                        <a:cubicBezTo>
                          <a:pt x="8487" y="103398"/>
                          <a:pt x="16280" y="104956"/>
                          <a:pt x="24132" y="105938"/>
                        </a:cubicBezTo>
                        <a:cubicBezTo>
                          <a:pt x="31983" y="106862"/>
                          <a:pt x="39893" y="107323"/>
                          <a:pt x="47744" y="107381"/>
                        </a:cubicBezTo>
                        <a:cubicBezTo>
                          <a:pt x="63563" y="107381"/>
                          <a:pt x="79324" y="105649"/>
                          <a:pt x="94969" y="103225"/>
                        </a:cubicBezTo>
                        <a:cubicBezTo>
                          <a:pt x="110614" y="100742"/>
                          <a:pt x="126260" y="97740"/>
                          <a:pt x="141847" y="94853"/>
                        </a:cubicBezTo>
                        <a:cubicBezTo>
                          <a:pt x="157435" y="91909"/>
                          <a:pt x="173023" y="88734"/>
                          <a:pt x="188495" y="85154"/>
                        </a:cubicBezTo>
                        <a:cubicBezTo>
                          <a:pt x="203967" y="81575"/>
                          <a:pt x="219265" y="77361"/>
                          <a:pt x="234391" y="72627"/>
                        </a:cubicBezTo>
                        <a:cubicBezTo>
                          <a:pt x="249517" y="67777"/>
                          <a:pt x="264297" y="61946"/>
                          <a:pt x="278672" y="55249"/>
                        </a:cubicBezTo>
                        <a:cubicBezTo>
                          <a:pt x="293047" y="48437"/>
                          <a:pt x="306787" y="40355"/>
                          <a:pt x="319835" y="31348"/>
                        </a:cubicBezTo>
                        <a:cubicBezTo>
                          <a:pt x="332824" y="22111"/>
                          <a:pt x="344775" y="11489"/>
                          <a:pt x="355917" y="0"/>
                        </a:cubicBezTo>
                        <a:cubicBezTo>
                          <a:pt x="344890" y="11604"/>
                          <a:pt x="332997" y="22342"/>
                          <a:pt x="320065" y="31695"/>
                        </a:cubicBezTo>
                        <a:cubicBezTo>
                          <a:pt x="307018" y="40874"/>
                          <a:pt x="293335" y="49130"/>
                          <a:pt x="279018" y="56058"/>
                        </a:cubicBezTo>
                        <a:cubicBezTo>
                          <a:pt x="264643" y="62870"/>
                          <a:pt x="249864" y="68874"/>
                          <a:pt x="234738" y="73897"/>
                        </a:cubicBezTo>
                        <a:cubicBezTo>
                          <a:pt x="219612" y="78804"/>
                          <a:pt x="204313" y="83192"/>
                          <a:pt x="188841" y="86887"/>
                        </a:cubicBezTo>
                        <a:cubicBezTo>
                          <a:pt x="173369" y="90581"/>
                          <a:pt x="157839" y="93930"/>
                          <a:pt x="142251" y="96990"/>
                        </a:cubicBezTo>
                        <a:cubicBezTo>
                          <a:pt x="126664" y="100049"/>
                          <a:pt x="111076" y="103225"/>
                          <a:pt x="95373" y="105823"/>
                        </a:cubicBezTo>
                        <a:cubicBezTo>
                          <a:pt x="79670" y="108420"/>
                          <a:pt x="63794" y="110268"/>
                          <a:pt x="47744" y="110441"/>
                        </a:cubicBezTo>
                        <a:cubicBezTo>
                          <a:pt x="39720" y="110441"/>
                          <a:pt x="31695" y="110095"/>
                          <a:pt x="23728" y="109171"/>
                        </a:cubicBezTo>
                        <a:cubicBezTo>
                          <a:pt x="15761" y="108190"/>
                          <a:pt x="7851" y="106689"/>
                          <a:pt x="0" y="104726"/>
                        </a:cubicBezTo>
                        <a:lnTo>
                          <a:pt x="866" y="101377"/>
                        </a:lnTo>
                        <a:close/>
                      </a:path>
                    </a:pathLst>
                  </a:custGeom>
                  <a:solidFill>
                    <a:srgbClr val="A0A58F"/>
                  </a:solidFill>
                  <a:ln w="5770" cap="flat">
                    <a:noFill/>
                    <a:prstDash val="solid"/>
                    <a:miter/>
                  </a:ln>
                </p:spPr>
                <p:txBody>
                  <a:bodyPr rtlCol="0" anchor="ctr"/>
                  <a:lstStyle/>
                  <a:p>
                    <a:endParaRPr lang="th-TH"/>
                  </a:p>
                </p:txBody>
              </p:sp>
              <p:sp>
                <p:nvSpPr>
                  <p:cNvPr id="6506" name="Freeform: Shape 6505">
                    <a:extLst>
                      <a:ext uri="{FF2B5EF4-FFF2-40B4-BE49-F238E27FC236}">
                        <a16:creationId xmlns:a16="http://schemas.microsoft.com/office/drawing/2014/main" id="{9A8FA091-CF7C-44BD-BCEF-23338E2837C5}"/>
                      </a:ext>
                    </a:extLst>
                  </p:cNvPr>
                  <p:cNvSpPr/>
                  <p:nvPr/>
                </p:nvSpPr>
                <p:spPr>
                  <a:xfrm>
                    <a:off x="1908914" y="4702818"/>
                    <a:ext cx="306382" cy="100664"/>
                  </a:xfrm>
                  <a:custGeom>
                    <a:avLst/>
                    <a:gdLst>
                      <a:gd name="connsiteX0" fmla="*/ 578 w 306382"/>
                      <a:gd name="connsiteY0" fmla="*/ 95200 h 100664"/>
                      <a:gd name="connsiteX1" fmla="*/ 40701 w 306382"/>
                      <a:gd name="connsiteY1" fmla="*/ 96932 h 100664"/>
                      <a:gd name="connsiteX2" fmla="*/ 80421 w 306382"/>
                      <a:gd name="connsiteY2" fmla="*/ 89946 h 100664"/>
                      <a:gd name="connsiteX3" fmla="*/ 119159 w 306382"/>
                      <a:gd name="connsiteY3" fmla="*/ 78111 h 100664"/>
                      <a:gd name="connsiteX4" fmla="*/ 157377 w 306382"/>
                      <a:gd name="connsiteY4" fmla="*/ 64487 h 100664"/>
                      <a:gd name="connsiteX5" fmla="*/ 232198 w 306382"/>
                      <a:gd name="connsiteY5" fmla="*/ 33080 h 100664"/>
                      <a:gd name="connsiteX6" fmla="*/ 269146 w 306382"/>
                      <a:gd name="connsiteY6" fmla="*/ 16223 h 100664"/>
                      <a:gd name="connsiteX7" fmla="*/ 306383 w 306382"/>
                      <a:gd name="connsiteY7" fmla="*/ 0 h 100664"/>
                      <a:gd name="connsiteX8" fmla="*/ 269319 w 306382"/>
                      <a:gd name="connsiteY8" fmla="*/ 16685 h 100664"/>
                      <a:gd name="connsiteX9" fmla="*/ 232544 w 306382"/>
                      <a:gd name="connsiteY9" fmla="*/ 33946 h 100664"/>
                      <a:gd name="connsiteX10" fmla="*/ 157955 w 306382"/>
                      <a:gd name="connsiteY10" fmla="*/ 66218 h 100664"/>
                      <a:gd name="connsiteX11" fmla="*/ 119851 w 306382"/>
                      <a:gd name="connsiteY11" fmla="*/ 80305 h 100664"/>
                      <a:gd name="connsiteX12" fmla="*/ 81056 w 306382"/>
                      <a:gd name="connsiteY12" fmla="*/ 92544 h 100664"/>
                      <a:gd name="connsiteX13" fmla="*/ 40932 w 306382"/>
                      <a:gd name="connsiteY13" fmla="*/ 99992 h 100664"/>
                      <a:gd name="connsiteX14" fmla="*/ 0 w 306382"/>
                      <a:gd name="connsiteY14" fmla="*/ 98606 h 100664"/>
                      <a:gd name="connsiteX15" fmla="*/ 578 w 306382"/>
                      <a:gd name="connsiteY15" fmla="*/ 95200 h 10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6382" h="100664">
                        <a:moveTo>
                          <a:pt x="578" y="95200"/>
                        </a:moveTo>
                        <a:cubicBezTo>
                          <a:pt x="13856" y="97451"/>
                          <a:pt x="27365" y="97971"/>
                          <a:pt x="40701" y="96932"/>
                        </a:cubicBezTo>
                        <a:cubicBezTo>
                          <a:pt x="54095" y="95893"/>
                          <a:pt x="67373" y="93295"/>
                          <a:pt x="80421" y="89946"/>
                        </a:cubicBezTo>
                        <a:cubicBezTo>
                          <a:pt x="93468" y="86540"/>
                          <a:pt x="106342" y="82383"/>
                          <a:pt x="119159" y="78111"/>
                        </a:cubicBezTo>
                        <a:cubicBezTo>
                          <a:pt x="131975" y="73781"/>
                          <a:pt x="144734" y="69394"/>
                          <a:pt x="157377" y="64487"/>
                        </a:cubicBezTo>
                        <a:cubicBezTo>
                          <a:pt x="182664" y="54903"/>
                          <a:pt x="207546" y="44165"/>
                          <a:pt x="232198" y="33080"/>
                        </a:cubicBezTo>
                        <a:lnTo>
                          <a:pt x="269146" y="16223"/>
                        </a:lnTo>
                        <a:cubicBezTo>
                          <a:pt x="281443" y="10623"/>
                          <a:pt x="293797" y="4965"/>
                          <a:pt x="306383" y="0"/>
                        </a:cubicBezTo>
                        <a:cubicBezTo>
                          <a:pt x="293855" y="5138"/>
                          <a:pt x="281616" y="10911"/>
                          <a:pt x="269319" y="16685"/>
                        </a:cubicBezTo>
                        <a:lnTo>
                          <a:pt x="232544" y="33946"/>
                        </a:lnTo>
                        <a:cubicBezTo>
                          <a:pt x="207950" y="45320"/>
                          <a:pt x="183183" y="56346"/>
                          <a:pt x="157955" y="66218"/>
                        </a:cubicBezTo>
                        <a:cubicBezTo>
                          <a:pt x="145369" y="71241"/>
                          <a:pt x="132610" y="75802"/>
                          <a:pt x="119851" y="80305"/>
                        </a:cubicBezTo>
                        <a:cubicBezTo>
                          <a:pt x="107035" y="84693"/>
                          <a:pt x="94161" y="89023"/>
                          <a:pt x="81056" y="92544"/>
                        </a:cubicBezTo>
                        <a:cubicBezTo>
                          <a:pt x="67950" y="96066"/>
                          <a:pt x="54557" y="98837"/>
                          <a:pt x="40932" y="99992"/>
                        </a:cubicBezTo>
                        <a:cubicBezTo>
                          <a:pt x="27365" y="101204"/>
                          <a:pt x="13567" y="100800"/>
                          <a:pt x="0" y="98606"/>
                        </a:cubicBezTo>
                        <a:lnTo>
                          <a:pt x="578" y="95200"/>
                        </a:lnTo>
                        <a:close/>
                      </a:path>
                    </a:pathLst>
                  </a:custGeom>
                  <a:solidFill>
                    <a:srgbClr val="A0A58F"/>
                  </a:solidFill>
                  <a:ln w="5770" cap="flat">
                    <a:noFill/>
                    <a:prstDash val="solid"/>
                    <a:miter/>
                  </a:ln>
                </p:spPr>
                <p:txBody>
                  <a:bodyPr rtlCol="0" anchor="ctr"/>
                  <a:lstStyle/>
                  <a:p>
                    <a:endParaRPr lang="th-TH"/>
                  </a:p>
                </p:txBody>
              </p:sp>
              <p:sp>
                <p:nvSpPr>
                  <p:cNvPr id="6507" name="Freeform: Shape 6506">
                    <a:extLst>
                      <a:ext uri="{FF2B5EF4-FFF2-40B4-BE49-F238E27FC236}">
                        <a16:creationId xmlns:a16="http://schemas.microsoft.com/office/drawing/2014/main" id="{9ACAC8D3-28AF-47A1-8CAF-1AEAF769AA02}"/>
                      </a:ext>
                    </a:extLst>
                  </p:cNvPr>
                  <p:cNvSpPr/>
                  <p:nvPr/>
                </p:nvSpPr>
                <p:spPr>
                  <a:xfrm>
                    <a:off x="1951289" y="4612006"/>
                    <a:ext cx="240453" cy="114944"/>
                  </a:xfrm>
                  <a:custGeom>
                    <a:avLst/>
                    <a:gdLst>
                      <a:gd name="connsiteX0" fmla="*/ 0 w 240453"/>
                      <a:gd name="connsiteY0" fmla="*/ 111711 h 114944"/>
                      <a:gd name="connsiteX1" fmla="*/ 62466 w 240453"/>
                      <a:gd name="connsiteY1" fmla="*/ 89831 h 114944"/>
                      <a:gd name="connsiteX2" fmla="*/ 92371 w 240453"/>
                      <a:gd name="connsiteY2" fmla="*/ 75167 h 114944"/>
                      <a:gd name="connsiteX3" fmla="*/ 122622 w 240453"/>
                      <a:gd name="connsiteY3" fmla="*/ 61196 h 114944"/>
                      <a:gd name="connsiteX4" fmla="*/ 153220 w 240453"/>
                      <a:gd name="connsiteY4" fmla="*/ 47975 h 114944"/>
                      <a:gd name="connsiteX5" fmla="*/ 183761 w 240453"/>
                      <a:gd name="connsiteY5" fmla="*/ 34755 h 114944"/>
                      <a:gd name="connsiteX6" fmla="*/ 213146 w 240453"/>
                      <a:gd name="connsiteY6" fmla="*/ 19167 h 114944"/>
                      <a:gd name="connsiteX7" fmla="*/ 240453 w 240453"/>
                      <a:gd name="connsiteY7" fmla="*/ 0 h 114944"/>
                      <a:gd name="connsiteX8" fmla="*/ 213377 w 240453"/>
                      <a:gd name="connsiteY8" fmla="*/ 19513 h 114944"/>
                      <a:gd name="connsiteX9" fmla="*/ 184107 w 240453"/>
                      <a:gd name="connsiteY9" fmla="*/ 35505 h 114944"/>
                      <a:gd name="connsiteX10" fmla="*/ 153682 w 240453"/>
                      <a:gd name="connsiteY10" fmla="*/ 49130 h 114944"/>
                      <a:gd name="connsiteX11" fmla="*/ 123315 w 240453"/>
                      <a:gd name="connsiteY11" fmla="*/ 62754 h 114944"/>
                      <a:gd name="connsiteX12" fmla="*/ 93295 w 240453"/>
                      <a:gd name="connsiteY12" fmla="*/ 77130 h 114944"/>
                      <a:gd name="connsiteX13" fmla="*/ 63563 w 240453"/>
                      <a:gd name="connsiteY13" fmla="*/ 92140 h 114944"/>
                      <a:gd name="connsiteX14" fmla="*/ 808 w 240453"/>
                      <a:gd name="connsiteY14" fmla="*/ 114944 h 114944"/>
                      <a:gd name="connsiteX15" fmla="*/ 0 w 240453"/>
                      <a:gd name="connsiteY15" fmla="*/ 111711 h 114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0453" h="114944">
                        <a:moveTo>
                          <a:pt x="0" y="111711"/>
                        </a:moveTo>
                        <a:cubicBezTo>
                          <a:pt x="21476" y="106400"/>
                          <a:pt x="42491" y="99357"/>
                          <a:pt x="62466" y="89831"/>
                        </a:cubicBezTo>
                        <a:cubicBezTo>
                          <a:pt x="72511" y="85097"/>
                          <a:pt x="82326" y="79959"/>
                          <a:pt x="92371" y="75167"/>
                        </a:cubicBezTo>
                        <a:cubicBezTo>
                          <a:pt x="102416" y="70375"/>
                          <a:pt x="112462" y="65699"/>
                          <a:pt x="122622" y="61196"/>
                        </a:cubicBezTo>
                        <a:cubicBezTo>
                          <a:pt x="132783" y="56635"/>
                          <a:pt x="143002" y="52305"/>
                          <a:pt x="153220" y="47975"/>
                        </a:cubicBezTo>
                        <a:cubicBezTo>
                          <a:pt x="163439" y="43645"/>
                          <a:pt x="173715" y="39373"/>
                          <a:pt x="183761" y="34755"/>
                        </a:cubicBezTo>
                        <a:cubicBezTo>
                          <a:pt x="193864" y="30136"/>
                          <a:pt x="203736" y="24998"/>
                          <a:pt x="213146" y="19167"/>
                        </a:cubicBezTo>
                        <a:cubicBezTo>
                          <a:pt x="222614" y="13336"/>
                          <a:pt x="231620" y="6812"/>
                          <a:pt x="240453" y="0"/>
                        </a:cubicBezTo>
                        <a:cubicBezTo>
                          <a:pt x="231736" y="6928"/>
                          <a:pt x="222787" y="13567"/>
                          <a:pt x="213377" y="19513"/>
                        </a:cubicBezTo>
                        <a:cubicBezTo>
                          <a:pt x="203967" y="25517"/>
                          <a:pt x="194152" y="30771"/>
                          <a:pt x="184107" y="35505"/>
                        </a:cubicBezTo>
                        <a:cubicBezTo>
                          <a:pt x="174062" y="40297"/>
                          <a:pt x="163843" y="44684"/>
                          <a:pt x="153682" y="49130"/>
                        </a:cubicBezTo>
                        <a:cubicBezTo>
                          <a:pt x="143521" y="53575"/>
                          <a:pt x="133360" y="58078"/>
                          <a:pt x="123315" y="62754"/>
                        </a:cubicBezTo>
                        <a:cubicBezTo>
                          <a:pt x="113212" y="67373"/>
                          <a:pt x="103225" y="72223"/>
                          <a:pt x="93295" y="77130"/>
                        </a:cubicBezTo>
                        <a:cubicBezTo>
                          <a:pt x="83365" y="82037"/>
                          <a:pt x="73550" y="87291"/>
                          <a:pt x="63563" y="92140"/>
                        </a:cubicBezTo>
                        <a:cubicBezTo>
                          <a:pt x="43530" y="101954"/>
                          <a:pt x="22342" y="109344"/>
                          <a:pt x="808" y="114944"/>
                        </a:cubicBezTo>
                        <a:lnTo>
                          <a:pt x="0" y="111711"/>
                        </a:lnTo>
                        <a:close/>
                      </a:path>
                    </a:pathLst>
                  </a:custGeom>
                  <a:solidFill>
                    <a:srgbClr val="A0A58F"/>
                  </a:solidFill>
                  <a:ln w="5770" cap="flat">
                    <a:noFill/>
                    <a:prstDash val="solid"/>
                    <a:miter/>
                  </a:ln>
                </p:spPr>
                <p:txBody>
                  <a:bodyPr rtlCol="0" anchor="ctr"/>
                  <a:lstStyle/>
                  <a:p>
                    <a:endParaRPr lang="th-TH"/>
                  </a:p>
                </p:txBody>
              </p:sp>
              <p:sp>
                <p:nvSpPr>
                  <p:cNvPr id="6508" name="Freeform: Shape 6507">
                    <a:extLst>
                      <a:ext uri="{FF2B5EF4-FFF2-40B4-BE49-F238E27FC236}">
                        <a16:creationId xmlns:a16="http://schemas.microsoft.com/office/drawing/2014/main" id="{944039A5-CC55-47CF-8A27-EE26989C91CF}"/>
                      </a:ext>
                    </a:extLst>
                  </p:cNvPr>
                  <p:cNvSpPr/>
                  <p:nvPr/>
                </p:nvSpPr>
                <p:spPr>
                  <a:xfrm>
                    <a:off x="2043140" y="4539836"/>
                    <a:ext cx="136535" cy="60912"/>
                  </a:xfrm>
                  <a:custGeom>
                    <a:avLst/>
                    <a:gdLst>
                      <a:gd name="connsiteX0" fmla="*/ 128915 w 136535"/>
                      <a:gd name="connsiteY0" fmla="*/ 583 h 60912"/>
                      <a:gd name="connsiteX1" fmla="*/ 136536 w 136535"/>
                      <a:gd name="connsiteY1" fmla="*/ 352 h 60912"/>
                      <a:gd name="connsiteX2" fmla="*/ 136247 w 136535"/>
                      <a:gd name="connsiteY2" fmla="*/ 2026 h 60912"/>
                      <a:gd name="connsiteX3" fmla="*/ 114887 w 136535"/>
                      <a:gd name="connsiteY3" fmla="*/ 10281 h 60912"/>
                      <a:gd name="connsiteX4" fmla="*/ 113559 w 136535"/>
                      <a:gd name="connsiteY4" fmla="*/ 11205 h 60912"/>
                      <a:gd name="connsiteX5" fmla="*/ 51381 w 136535"/>
                      <a:gd name="connsiteY5" fmla="*/ 39725 h 60912"/>
                      <a:gd name="connsiteX6" fmla="*/ 808 w 136535"/>
                      <a:gd name="connsiteY6" fmla="*/ 60912 h 60912"/>
                      <a:gd name="connsiteX7" fmla="*/ 0 w 136535"/>
                      <a:gd name="connsiteY7" fmla="*/ 59411 h 60912"/>
                      <a:gd name="connsiteX8" fmla="*/ 50804 w 136535"/>
                      <a:gd name="connsiteY8" fmla="*/ 38108 h 60912"/>
                      <a:gd name="connsiteX9" fmla="*/ 112577 w 136535"/>
                      <a:gd name="connsiteY9" fmla="*/ 9762 h 60912"/>
                      <a:gd name="connsiteX10" fmla="*/ 113905 w 136535"/>
                      <a:gd name="connsiteY10" fmla="*/ 8838 h 60912"/>
                      <a:gd name="connsiteX11" fmla="*/ 128915 w 136535"/>
                      <a:gd name="connsiteY11" fmla="*/ 583 h 6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6535" h="60912">
                        <a:moveTo>
                          <a:pt x="128915" y="583"/>
                        </a:moveTo>
                        <a:cubicBezTo>
                          <a:pt x="131398" y="-52"/>
                          <a:pt x="133938" y="-226"/>
                          <a:pt x="136536" y="352"/>
                        </a:cubicBezTo>
                        <a:lnTo>
                          <a:pt x="136247" y="2026"/>
                        </a:lnTo>
                        <a:cubicBezTo>
                          <a:pt x="128627" y="467"/>
                          <a:pt x="121641" y="5432"/>
                          <a:pt x="114887" y="10281"/>
                        </a:cubicBezTo>
                        <a:lnTo>
                          <a:pt x="113559" y="11205"/>
                        </a:lnTo>
                        <a:cubicBezTo>
                          <a:pt x="94796" y="24541"/>
                          <a:pt x="72742" y="32277"/>
                          <a:pt x="51381" y="39725"/>
                        </a:cubicBezTo>
                        <a:cubicBezTo>
                          <a:pt x="34351" y="45729"/>
                          <a:pt x="16685" y="51906"/>
                          <a:pt x="808" y="60912"/>
                        </a:cubicBezTo>
                        <a:lnTo>
                          <a:pt x="0" y="59411"/>
                        </a:lnTo>
                        <a:cubicBezTo>
                          <a:pt x="15992" y="50347"/>
                          <a:pt x="33716" y="44112"/>
                          <a:pt x="50804" y="38108"/>
                        </a:cubicBezTo>
                        <a:cubicBezTo>
                          <a:pt x="72050" y="30661"/>
                          <a:pt x="93988" y="22982"/>
                          <a:pt x="112577" y="9762"/>
                        </a:cubicBezTo>
                        <a:lnTo>
                          <a:pt x="113905" y="8838"/>
                        </a:lnTo>
                        <a:cubicBezTo>
                          <a:pt x="118524" y="5548"/>
                          <a:pt x="123546" y="1968"/>
                          <a:pt x="128915" y="583"/>
                        </a:cubicBezTo>
                        <a:close/>
                      </a:path>
                    </a:pathLst>
                  </a:custGeom>
                  <a:solidFill>
                    <a:srgbClr val="A0A58F"/>
                  </a:solidFill>
                  <a:ln w="5770" cap="flat">
                    <a:noFill/>
                    <a:prstDash val="solid"/>
                    <a:miter/>
                  </a:ln>
                </p:spPr>
                <p:txBody>
                  <a:bodyPr rtlCol="0" anchor="ctr"/>
                  <a:lstStyle/>
                  <a:p>
                    <a:endParaRPr lang="th-TH"/>
                  </a:p>
                </p:txBody>
              </p:sp>
              <p:sp>
                <p:nvSpPr>
                  <p:cNvPr id="6509" name="Freeform: Shape 6508">
                    <a:extLst>
                      <a:ext uri="{FF2B5EF4-FFF2-40B4-BE49-F238E27FC236}">
                        <a16:creationId xmlns:a16="http://schemas.microsoft.com/office/drawing/2014/main" id="{3D5355A1-0D5C-4F44-94AB-5E29DDCDDD82}"/>
                      </a:ext>
                    </a:extLst>
                  </p:cNvPr>
                  <p:cNvSpPr/>
                  <p:nvPr/>
                </p:nvSpPr>
                <p:spPr>
                  <a:xfrm>
                    <a:off x="1572164" y="4875494"/>
                    <a:ext cx="148024" cy="195653"/>
                  </a:xfrm>
                  <a:custGeom>
                    <a:avLst/>
                    <a:gdLst>
                      <a:gd name="connsiteX0" fmla="*/ 1155 w 148024"/>
                      <a:gd name="connsiteY0" fmla="*/ 0 h 195653"/>
                      <a:gd name="connsiteX1" fmla="*/ 32792 w 148024"/>
                      <a:gd name="connsiteY1" fmla="*/ 56115 h 195653"/>
                      <a:gd name="connsiteX2" fmla="*/ 47687 w 148024"/>
                      <a:gd name="connsiteY2" fmla="*/ 88618 h 195653"/>
                      <a:gd name="connsiteX3" fmla="*/ 120660 w 148024"/>
                      <a:gd name="connsiteY3" fmla="*/ 170828 h 195653"/>
                      <a:gd name="connsiteX4" fmla="*/ 148025 w 148024"/>
                      <a:gd name="connsiteY4" fmla="*/ 194268 h 195653"/>
                      <a:gd name="connsiteX5" fmla="*/ 147043 w 148024"/>
                      <a:gd name="connsiteY5" fmla="*/ 195653 h 195653"/>
                      <a:gd name="connsiteX6" fmla="*/ 119620 w 148024"/>
                      <a:gd name="connsiteY6" fmla="*/ 172156 h 195653"/>
                      <a:gd name="connsiteX7" fmla="*/ 46301 w 148024"/>
                      <a:gd name="connsiteY7" fmla="*/ 89484 h 195653"/>
                      <a:gd name="connsiteX8" fmla="*/ 31291 w 148024"/>
                      <a:gd name="connsiteY8" fmla="*/ 56808 h 195653"/>
                      <a:gd name="connsiteX9" fmla="*/ 0 w 148024"/>
                      <a:gd name="connsiteY9" fmla="*/ 1212 h 195653"/>
                      <a:gd name="connsiteX10" fmla="*/ 1155 w 148024"/>
                      <a:gd name="connsiteY10" fmla="*/ 0 h 19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024" h="195653">
                        <a:moveTo>
                          <a:pt x="1155" y="0"/>
                        </a:moveTo>
                        <a:cubicBezTo>
                          <a:pt x="15934" y="15818"/>
                          <a:pt x="24478" y="36256"/>
                          <a:pt x="32792" y="56115"/>
                        </a:cubicBezTo>
                        <a:cubicBezTo>
                          <a:pt x="37353" y="66969"/>
                          <a:pt x="42029" y="78227"/>
                          <a:pt x="47687" y="88618"/>
                        </a:cubicBezTo>
                        <a:cubicBezTo>
                          <a:pt x="65641" y="121352"/>
                          <a:pt x="93583" y="146523"/>
                          <a:pt x="120660" y="170828"/>
                        </a:cubicBezTo>
                        <a:cubicBezTo>
                          <a:pt x="129435" y="178738"/>
                          <a:pt x="138556" y="186936"/>
                          <a:pt x="148025" y="194268"/>
                        </a:cubicBezTo>
                        <a:lnTo>
                          <a:pt x="147043" y="195653"/>
                        </a:lnTo>
                        <a:cubicBezTo>
                          <a:pt x="137517" y="188264"/>
                          <a:pt x="128396" y="180066"/>
                          <a:pt x="119620" y="172156"/>
                        </a:cubicBezTo>
                        <a:cubicBezTo>
                          <a:pt x="92429" y="147736"/>
                          <a:pt x="64371" y="122507"/>
                          <a:pt x="46301" y="89484"/>
                        </a:cubicBezTo>
                        <a:cubicBezTo>
                          <a:pt x="40585" y="79035"/>
                          <a:pt x="35852" y="67720"/>
                          <a:pt x="31291" y="56808"/>
                        </a:cubicBezTo>
                        <a:cubicBezTo>
                          <a:pt x="23093" y="37122"/>
                          <a:pt x="14606" y="16800"/>
                          <a:pt x="0" y="1212"/>
                        </a:cubicBezTo>
                        <a:lnTo>
                          <a:pt x="1155" y="0"/>
                        </a:lnTo>
                        <a:close/>
                      </a:path>
                    </a:pathLst>
                  </a:custGeom>
                  <a:solidFill>
                    <a:srgbClr val="A0A58F"/>
                  </a:solidFill>
                  <a:ln w="5770" cap="flat">
                    <a:noFill/>
                    <a:prstDash val="solid"/>
                    <a:miter/>
                  </a:ln>
                </p:spPr>
                <p:txBody>
                  <a:bodyPr rtlCol="0" anchor="ctr"/>
                  <a:lstStyle/>
                  <a:p>
                    <a:endParaRPr lang="th-TH"/>
                  </a:p>
                </p:txBody>
              </p:sp>
              <p:sp>
                <p:nvSpPr>
                  <p:cNvPr id="6510" name="Freeform: Shape 6509">
                    <a:extLst>
                      <a:ext uri="{FF2B5EF4-FFF2-40B4-BE49-F238E27FC236}">
                        <a16:creationId xmlns:a16="http://schemas.microsoft.com/office/drawing/2014/main" id="{E7917381-8AD0-49C5-9277-9BE7A614CD1E}"/>
                      </a:ext>
                    </a:extLst>
                  </p:cNvPr>
                  <p:cNvSpPr/>
                  <p:nvPr/>
                </p:nvSpPr>
                <p:spPr>
                  <a:xfrm>
                    <a:off x="1689995" y="4757317"/>
                    <a:ext cx="97335" cy="214762"/>
                  </a:xfrm>
                  <a:custGeom>
                    <a:avLst/>
                    <a:gdLst>
                      <a:gd name="connsiteX0" fmla="*/ 1616 w 97335"/>
                      <a:gd name="connsiteY0" fmla="*/ 0 h 214762"/>
                      <a:gd name="connsiteX1" fmla="*/ 9526 w 97335"/>
                      <a:gd name="connsiteY1" fmla="*/ 32041 h 214762"/>
                      <a:gd name="connsiteX2" fmla="*/ 32965 w 97335"/>
                      <a:gd name="connsiteY2" fmla="*/ 115290 h 214762"/>
                      <a:gd name="connsiteX3" fmla="*/ 97336 w 97335"/>
                      <a:gd name="connsiteY3" fmla="*/ 213435 h 214762"/>
                      <a:gd name="connsiteX4" fmla="*/ 96297 w 97335"/>
                      <a:gd name="connsiteY4" fmla="*/ 214763 h 214762"/>
                      <a:gd name="connsiteX5" fmla="*/ 31406 w 97335"/>
                      <a:gd name="connsiteY5" fmla="*/ 115868 h 214762"/>
                      <a:gd name="connsiteX6" fmla="*/ 7909 w 97335"/>
                      <a:gd name="connsiteY6" fmla="*/ 32445 h 214762"/>
                      <a:gd name="connsiteX7" fmla="*/ 0 w 97335"/>
                      <a:gd name="connsiteY7" fmla="*/ 462 h 214762"/>
                      <a:gd name="connsiteX8" fmla="*/ 1616 w 97335"/>
                      <a:gd name="connsiteY8" fmla="*/ 0 h 2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35" h="214762">
                        <a:moveTo>
                          <a:pt x="1616" y="0"/>
                        </a:moveTo>
                        <a:cubicBezTo>
                          <a:pt x="4388" y="10623"/>
                          <a:pt x="6986" y="21534"/>
                          <a:pt x="9526" y="32041"/>
                        </a:cubicBezTo>
                        <a:cubicBezTo>
                          <a:pt x="16165" y="59637"/>
                          <a:pt x="23035" y="88214"/>
                          <a:pt x="32965" y="115290"/>
                        </a:cubicBezTo>
                        <a:cubicBezTo>
                          <a:pt x="48726" y="158416"/>
                          <a:pt x="70375" y="191439"/>
                          <a:pt x="97336" y="213435"/>
                        </a:cubicBezTo>
                        <a:lnTo>
                          <a:pt x="96297" y="214763"/>
                        </a:lnTo>
                        <a:cubicBezTo>
                          <a:pt x="69105" y="192594"/>
                          <a:pt x="47282" y="159340"/>
                          <a:pt x="31406" y="115868"/>
                        </a:cubicBezTo>
                        <a:cubicBezTo>
                          <a:pt x="21476" y="88676"/>
                          <a:pt x="14606" y="60099"/>
                          <a:pt x="7909" y="32445"/>
                        </a:cubicBezTo>
                        <a:cubicBezTo>
                          <a:pt x="5369" y="21938"/>
                          <a:pt x="2771" y="11085"/>
                          <a:pt x="0" y="462"/>
                        </a:cubicBezTo>
                        <a:lnTo>
                          <a:pt x="1616" y="0"/>
                        </a:lnTo>
                        <a:close/>
                      </a:path>
                    </a:pathLst>
                  </a:custGeom>
                  <a:solidFill>
                    <a:srgbClr val="A0A58F"/>
                  </a:solidFill>
                  <a:ln w="5770" cap="flat">
                    <a:noFill/>
                    <a:prstDash val="solid"/>
                    <a:miter/>
                  </a:ln>
                </p:spPr>
                <p:txBody>
                  <a:bodyPr rtlCol="0" anchor="ctr"/>
                  <a:lstStyle/>
                  <a:p>
                    <a:endParaRPr lang="th-TH"/>
                  </a:p>
                </p:txBody>
              </p:sp>
              <p:sp>
                <p:nvSpPr>
                  <p:cNvPr id="6511" name="Freeform: Shape 6510">
                    <a:extLst>
                      <a:ext uri="{FF2B5EF4-FFF2-40B4-BE49-F238E27FC236}">
                        <a16:creationId xmlns:a16="http://schemas.microsoft.com/office/drawing/2014/main" id="{3E59E146-F002-4D33-9442-D86D07AD2892}"/>
                      </a:ext>
                    </a:extLst>
                  </p:cNvPr>
                  <p:cNvSpPr/>
                  <p:nvPr/>
                </p:nvSpPr>
                <p:spPr>
                  <a:xfrm>
                    <a:off x="1771165" y="4651725"/>
                    <a:ext cx="77937" cy="231331"/>
                  </a:xfrm>
                  <a:custGeom>
                    <a:avLst/>
                    <a:gdLst>
                      <a:gd name="connsiteX0" fmla="*/ 1559 w 77937"/>
                      <a:gd name="connsiteY0" fmla="*/ 0 h 231331"/>
                      <a:gd name="connsiteX1" fmla="*/ 10507 w 77937"/>
                      <a:gd name="connsiteY1" fmla="*/ 63216 h 231331"/>
                      <a:gd name="connsiteX2" fmla="*/ 11489 w 77937"/>
                      <a:gd name="connsiteY2" fmla="*/ 88445 h 231331"/>
                      <a:gd name="connsiteX3" fmla="*/ 77938 w 77937"/>
                      <a:gd name="connsiteY3" fmla="*/ 230119 h 231331"/>
                      <a:gd name="connsiteX4" fmla="*/ 76783 w 77937"/>
                      <a:gd name="connsiteY4" fmla="*/ 231331 h 231331"/>
                      <a:gd name="connsiteX5" fmla="*/ 9814 w 77937"/>
                      <a:gd name="connsiteY5" fmla="*/ 88503 h 231331"/>
                      <a:gd name="connsiteX6" fmla="*/ 8833 w 77937"/>
                      <a:gd name="connsiteY6" fmla="*/ 63159 h 231331"/>
                      <a:gd name="connsiteX7" fmla="*/ 0 w 77937"/>
                      <a:gd name="connsiteY7" fmla="*/ 577 h 231331"/>
                      <a:gd name="connsiteX8" fmla="*/ 1559 w 77937"/>
                      <a:gd name="connsiteY8" fmla="*/ 0 h 23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937" h="231331">
                        <a:moveTo>
                          <a:pt x="1559" y="0"/>
                        </a:moveTo>
                        <a:cubicBezTo>
                          <a:pt x="9699" y="19917"/>
                          <a:pt x="10103" y="41971"/>
                          <a:pt x="10507" y="63216"/>
                        </a:cubicBezTo>
                        <a:cubicBezTo>
                          <a:pt x="10680" y="71530"/>
                          <a:pt x="10854" y="80132"/>
                          <a:pt x="11489" y="88445"/>
                        </a:cubicBezTo>
                        <a:cubicBezTo>
                          <a:pt x="15472" y="141674"/>
                          <a:pt x="39720" y="193344"/>
                          <a:pt x="77938" y="230119"/>
                        </a:cubicBezTo>
                        <a:lnTo>
                          <a:pt x="76783" y="231331"/>
                        </a:lnTo>
                        <a:cubicBezTo>
                          <a:pt x="38276" y="194210"/>
                          <a:pt x="13856" y="142193"/>
                          <a:pt x="9814" y="88503"/>
                        </a:cubicBezTo>
                        <a:cubicBezTo>
                          <a:pt x="9179" y="80132"/>
                          <a:pt x="9006" y="71472"/>
                          <a:pt x="8833" y="63159"/>
                        </a:cubicBezTo>
                        <a:cubicBezTo>
                          <a:pt x="8429" y="42029"/>
                          <a:pt x="7967" y="20206"/>
                          <a:pt x="0" y="577"/>
                        </a:cubicBezTo>
                        <a:lnTo>
                          <a:pt x="1559" y="0"/>
                        </a:lnTo>
                        <a:close/>
                      </a:path>
                    </a:pathLst>
                  </a:custGeom>
                  <a:solidFill>
                    <a:srgbClr val="A0A58F"/>
                  </a:solidFill>
                  <a:ln w="5770" cap="flat">
                    <a:noFill/>
                    <a:prstDash val="solid"/>
                    <a:miter/>
                  </a:ln>
                </p:spPr>
                <p:txBody>
                  <a:bodyPr rtlCol="0" anchor="ctr"/>
                  <a:lstStyle/>
                  <a:p>
                    <a:endParaRPr lang="th-TH"/>
                  </a:p>
                </p:txBody>
              </p:sp>
              <p:sp>
                <p:nvSpPr>
                  <p:cNvPr id="6512" name="Freeform: Shape 6511">
                    <a:extLst>
                      <a:ext uri="{FF2B5EF4-FFF2-40B4-BE49-F238E27FC236}">
                        <a16:creationId xmlns:a16="http://schemas.microsoft.com/office/drawing/2014/main" id="{4BFBFAEF-791D-45A9-971A-7733E3E61DAB}"/>
                      </a:ext>
                    </a:extLst>
                  </p:cNvPr>
                  <p:cNvSpPr/>
                  <p:nvPr/>
                </p:nvSpPr>
                <p:spPr>
                  <a:xfrm>
                    <a:off x="1831091" y="4601903"/>
                    <a:ext cx="81979" cy="202927"/>
                  </a:xfrm>
                  <a:custGeom>
                    <a:avLst/>
                    <a:gdLst>
                      <a:gd name="connsiteX0" fmla="*/ 1501 w 81979"/>
                      <a:gd name="connsiteY0" fmla="*/ 0 h 202927"/>
                      <a:gd name="connsiteX1" fmla="*/ 11316 w 81979"/>
                      <a:gd name="connsiteY1" fmla="*/ 51497 h 202927"/>
                      <a:gd name="connsiteX2" fmla="*/ 16223 w 81979"/>
                      <a:gd name="connsiteY2" fmla="*/ 86886 h 202927"/>
                      <a:gd name="connsiteX3" fmla="*/ 56808 w 81979"/>
                      <a:gd name="connsiteY3" fmla="*/ 170598 h 202927"/>
                      <a:gd name="connsiteX4" fmla="*/ 81979 w 81979"/>
                      <a:gd name="connsiteY4" fmla="*/ 201542 h 202927"/>
                      <a:gd name="connsiteX5" fmla="*/ 80998 w 81979"/>
                      <a:gd name="connsiteY5" fmla="*/ 202927 h 202927"/>
                      <a:gd name="connsiteX6" fmla="*/ 55422 w 81979"/>
                      <a:gd name="connsiteY6" fmla="*/ 171521 h 202927"/>
                      <a:gd name="connsiteX7" fmla="*/ 14606 w 81979"/>
                      <a:gd name="connsiteY7" fmla="*/ 87291 h 202927"/>
                      <a:gd name="connsiteX8" fmla="*/ 9699 w 81979"/>
                      <a:gd name="connsiteY8" fmla="*/ 51670 h 202927"/>
                      <a:gd name="connsiteX9" fmla="*/ 0 w 81979"/>
                      <a:gd name="connsiteY9" fmla="*/ 635 h 202927"/>
                      <a:gd name="connsiteX10" fmla="*/ 1501 w 81979"/>
                      <a:gd name="connsiteY10" fmla="*/ 0 h 20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979" h="202927">
                        <a:moveTo>
                          <a:pt x="1501" y="0"/>
                        </a:moveTo>
                        <a:cubicBezTo>
                          <a:pt x="7967" y="16396"/>
                          <a:pt x="9641" y="34235"/>
                          <a:pt x="11316" y="51497"/>
                        </a:cubicBezTo>
                        <a:cubicBezTo>
                          <a:pt x="12412" y="63216"/>
                          <a:pt x="13567" y="75340"/>
                          <a:pt x="16223" y="86886"/>
                        </a:cubicBezTo>
                        <a:cubicBezTo>
                          <a:pt x="23208" y="117600"/>
                          <a:pt x="40297" y="144560"/>
                          <a:pt x="56808" y="170598"/>
                        </a:cubicBezTo>
                        <a:cubicBezTo>
                          <a:pt x="63909" y="181798"/>
                          <a:pt x="71299" y="193459"/>
                          <a:pt x="81979" y="201542"/>
                        </a:cubicBezTo>
                        <a:lnTo>
                          <a:pt x="80998" y="202927"/>
                        </a:lnTo>
                        <a:cubicBezTo>
                          <a:pt x="70087" y="194614"/>
                          <a:pt x="62293" y="182375"/>
                          <a:pt x="55422" y="171521"/>
                        </a:cubicBezTo>
                        <a:cubicBezTo>
                          <a:pt x="38853" y="145369"/>
                          <a:pt x="21649" y="118293"/>
                          <a:pt x="14606" y="87291"/>
                        </a:cubicBezTo>
                        <a:cubicBezTo>
                          <a:pt x="11951" y="75629"/>
                          <a:pt x="10796" y="63447"/>
                          <a:pt x="9699" y="51670"/>
                        </a:cubicBezTo>
                        <a:cubicBezTo>
                          <a:pt x="8083" y="34524"/>
                          <a:pt x="6408" y="16800"/>
                          <a:pt x="0" y="635"/>
                        </a:cubicBezTo>
                        <a:lnTo>
                          <a:pt x="1501" y="0"/>
                        </a:lnTo>
                        <a:close/>
                      </a:path>
                    </a:pathLst>
                  </a:custGeom>
                  <a:solidFill>
                    <a:srgbClr val="A0A58F"/>
                  </a:solidFill>
                  <a:ln w="5770" cap="flat">
                    <a:noFill/>
                    <a:prstDash val="solid"/>
                    <a:miter/>
                  </a:ln>
                </p:spPr>
                <p:txBody>
                  <a:bodyPr rtlCol="0" anchor="ctr"/>
                  <a:lstStyle/>
                  <a:p>
                    <a:endParaRPr lang="th-TH"/>
                  </a:p>
                </p:txBody>
              </p:sp>
              <p:sp>
                <p:nvSpPr>
                  <p:cNvPr id="6513" name="Freeform: Shape 6512">
                    <a:extLst>
                      <a:ext uri="{FF2B5EF4-FFF2-40B4-BE49-F238E27FC236}">
                        <a16:creationId xmlns:a16="http://schemas.microsoft.com/office/drawing/2014/main" id="{B6132DD2-0672-46E1-959B-0E9372E9A3D4}"/>
                      </a:ext>
                    </a:extLst>
                  </p:cNvPr>
                  <p:cNvSpPr/>
                  <p:nvPr/>
                </p:nvSpPr>
                <p:spPr>
                  <a:xfrm>
                    <a:off x="1911013" y="4560740"/>
                    <a:ext cx="46741" cy="163323"/>
                  </a:xfrm>
                  <a:custGeom>
                    <a:avLst/>
                    <a:gdLst>
                      <a:gd name="connsiteX0" fmla="*/ 7600 w 46741"/>
                      <a:gd name="connsiteY0" fmla="*/ 0 h 163323"/>
                      <a:gd name="connsiteX1" fmla="*/ 9216 w 46741"/>
                      <a:gd name="connsiteY1" fmla="*/ 404 h 163323"/>
                      <a:gd name="connsiteX2" fmla="*/ 3212 w 46741"/>
                      <a:gd name="connsiteY2" fmla="*/ 69163 h 163323"/>
                      <a:gd name="connsiteX3" fmla="*/ 22610 w 46741"/>
                      <a:gd name="connsiteY3" fmla="*/ 116849 h 163323"/>
                      <a:gd name="connsiteX4" fmla="*/ 46742 w 46741"/>
                      <a:gd name="connsiteY4" fmla="*/ 162515 h 163323"/>
                      <a:gd name="connsiteX5" fmla="*/ 45299 w 46741"/>
                      <a:gd name="connsiteY5" fmla="*/ 163323 h 163323"/>
                      <a:gd name="connsiteX6" fmla="*/ 21167 w 46741"/>
                      <a:gd name="connsiteY6" fmla="*/ 117658 h 163323"/>
                      <a:gd name="connsiteX7" fmla="*/ 1596 w 46741"/>
                      <a:gd name="connsiteY7" fmla="*/ 69451 h 163323"/>
                      <a:gd name="connsiteX8" fmla="*/ 7600 w 46741"/>
                      <a:gd name="connsiteY8" fmla="*/ 0 h 163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41" h="163323">
                        <a:moveTo>
                          <a:pt x="7600" y="0"/>
                        </a:moveTo>
                        <a:lnTo>
                          <a:pt x="9216" y="404"/>
                        </a:lnTo>
                        <a:cubicBezTo>
                          <a:pt x="4367" y="21765"/>
                          <a:pt x="-1118" y="46012"/>
                          <a:pt x="3212" y="69163"/>
                        </a:cubicBezTo>
                        <a:cubicBezTo>
                          <a:pt x="6387" y="86251"/>
                          <a:pt x="14643" y="101781"/>
                          <a:pt x="22610" y="116849"/>
                        </a:cubicBezTo>
                        <a:lnTo>
                          <a:pt x="46742" y="162515"/>
                        </a:lnTo>
                        <a:lnTo>
                          <a:pt x="45299" y="163323"/>
                        </a:lnTo>
                        <a:lnTo>
                          <a:pt x="21167" y="117658"/>
                        </a:lnTo>
                        <a:cubicBezTo>
                          <a:pt x="13142" y="102474"/>
                          <a:pt x="4829" y="86771"/>
                          <a:pt x="1596" y="69451"/>
                        </a:cubicBezTo>
                        <a:cubicBezTo>
                          <a:pt x="-2792" y="45955"/>
                          <a:pt x="2750" y="21534"/>
                          <a:pt x="7600" y="0"/>
                        </a:cubicBezTo>
                        <a:close/>
                      </a:path>
                    </a:pathLst>
                  </a:custGeom>
                  <a:solidFill>
                    <a:srgbClr val="A0A58F"/>
                  </a:solidFill>
                  <a:ln w="5770" cap="flat">
                    <a:noFill/>
                    <a:prstDash val="solid"/>
                    <a:miter/>
                  </a:ln>
                </p:spPr>
                <p:txBody>
                  <a:bodyPr rtlCol="0" anchor="ctr"/>
                  <a:lstStyle/>
                  <a:p>
                    <a:endParaRPr lang="th-TH"/>
                  </a:p>
                </p:txBody>
              </p:sp>
              <p:sp>
                <p:nvSpPr>
                  <p:cNvPr id="6514" name="Freeform: Shape 6513">
                    <a:extLst>
                      <a:ext uri="{FF2B5EF4-FFF2-40B4-BE49-F238E27FC236}">
                        <a16:creationId xmlns:a16="http://schemas.microsoft.com/office/drawing/2014/main" id="{42FF50E3-EFD6-4A72-8707-E2CD11A9BAB3}"/>
                      </a:ext>
                    </a:extLst>
                  </p:cNvPr>
                  <p:cNvSpPr/>
                  <p:nvPr/>
                </p:nvSpPr>
                <p:spPr>
                  <a:xfrm>
                    <a:off x="2023816" y="4506183"/>
                    <a:ext cx="16322" cy="96181"/>
                  </a:xfrm>
                  <a:custGeom>
                    <a:avLst/>
                    <a:gdLst>
                      <a:gd name="connsiteX0" fmla="*/ 13320 w 16322"/>
                      <a:gd name="connsiteY0" fmla="*/ 0 h 96181"/>
                      <a:gd name="connsiteX1" fmla="*/ 14706 w 16322"/>
                      <a:gd name="connsiteY1" fmla="*/ 981 h 96181"/>
                      <a:gd name="connsiteX2" fmla="*/ 16323 w 16322"/>
                      <a:gd name="connsiteY2" fmla="*/ 95200 h 96181"/>
                      <a:gd name="connsiteX3" fmla="*/ 14937 w 16322"/>
                      <a:gd name="connsiteY3" fmla="*/ 96181 h 96181"/>
                      <a:gd name="connsiteX4" fmla="*/ 13320 w 16322"/>
                      <a:gd name="connsiteY4" fmla="*/ 0 h 9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22" h="96181">
                        <a:moveTo>
                          <a:pt x="13320" y="0"/>
                        </a:moveTo>
                        <a:lnTo>
                          <a:pt x="14706" y="981"/>
                        </a:lnTo>
                        <a:cubicBezTo>
                          <a:pt x="-3306" y="28404"/>
                          <a:pt x="-2614" y="68008"/>
                          <a:pt x="16323" y="95200"/>
                        </a:cubicBezTo>
                        <a:lnTo>
                          <a:pt x="14937" y="96181"/>
                        </a:lnTo>
                        <a:cubicBezTo>
                          <a:pt x="-4346" y="68412"/>
                          <a:pt x="-5038" y="28000"/>
                          <a:pt x="13320" y="0"/>
                        </a:cubicBezTo>
                        <a:close/>
                      </a:path>
                    </a:pathLst>
                  </a:custGeom>
                  <a:solidFill>
                    <a:srgbClr val="A0A58F"/>
                  </a:solidFill>
                  <a:ln w="5770" cap="flat">
                    <a:noFill/>
                    <a:prstDash val="solid"/>
                    <a:miter/>
                  </a:ln>
                </p:spPr>
                <p:txBody>
                  <a:bodyPr rtlCol="0" anchor="ctr"/>
                  <a:lstStyle/>
                  <a:p>
                    <a:endParaRPr lang="th-TH"/>
                  </a:p>
                </p:txBody>
              </p:sp>
            </p:grpSp>
          </p:grpSp>
          <p:grpSp>
            <p:nvGrpSpPr>
              <p:cNvPr id="6360" name="Graphic 3">
                <a:extLst>
                  <a:ext uri="{FF2B5EF4-FFF2-40B4-BE49-F238E27FC236}">
                    <a16:creationId xmlns:a16="http://schemas.microsoft.com/office/drawing/2014/main" id="{70C4153C-F51B-4678-9D0D-2C9A6FD6D2AE}"/>
                  </a:ext>
                </a:extLst>
              </p:cNvPr>
              <p:cNvGrpSpPr/>
              <p:nvPr/>
            </p:nvGrpSpPr>
            <p:grpSpPr>
              <a:xfrm>
                <a:off x="-265093" y="4352757"/>
                <a:ext cx="1013223" cy="634227"/>
                <a:chOff x="-265093" y="4352757"/>
                <a:chExt cx="1013223" cy="634227"/>
              </a:xfrm>
            </p:grpSpPr>
            <p:grpSp>
              <p:nvGrpSpPr>
                <p:cNvPr id="6481" name="Graphic 3">
                  <a:extLst>
                    <a:ext uri="{FF2B5EF4-FFF2-40B4-BE49-F238E27FC236}">
                      <a16:creationId xmlns:a16="http://schemas.microsoft.com/office/drawing/2014/main" id="{71472CC8-105D-403D-AA7D-A6A0D09C2929}"/>
                    </a:ext>
                  </a:extLst>
                </p:cNvPr>
                <p:cNvGrpSpPr/>
                <p:nvPr/>
              </p:nvGrpSpPr>
              <p:grpSpPr>
                <a:xfrm>
                  <a:off x="-265093" y="4352757"/>
                  <a:ext cx="1013223" cy="634227"/>
                  <a:chOff x="-265093" y="4352757"/>
                  <a:chExt cx="1013223" cy="634227"/>
                </a:xfrm>
                <a:solidFill>
                  <a:srgbClr val="FBFFFF"/>
                </a:solidFill>
              </p:grpSpPr>
              <p:sp>
                <p:nvSpPr>
                  <p:cNvPr id="6497" name="Freeform: Shape 6496">
                    <a:extLst>
                      <a:ext uri="{FF2B5EF4-FFF2-40B4-BE49-F238E27FC236}">
                        <a16:creationId xmlns:a16="http://schemas.microsoft.com/office/drawing/2014/main" id="{95ACC198-CA4C-40DA-915B-B077B134FC8C}"/>
                      </a:ext>
                    </a:extLst>
                  </p:cNvPr>
                  <p:cNvSpPr/>
                  <p:nvPr/>
                </p:nvSpPr>
                <p:spPr>
                  <a:xfrm>
                    <a:off x="-265093" y="4486035"/>
                    <a:ext cx="1013223" cy="500949"/>
                  </a:xfrm>
                  <a:custGeom>
                    <a:avLst/>
                    <a:gdLst>
                      <a:gd name="connsiteX0" fmla="*/ 991140 w 1013223"/>
                      <a:gd name="connsiteY0" fmla="*/ 0 h 500949"/>
                      <a:gd name="connsiteX1" fmla="*/ 1012443 w 1013223"/>
                      <a:gd name="connsiteY1" fmla="*/ 45377 h 500949"/>
                      <a:gd name="connsiteX2" fmla="*/ 832493 w 1013223"/>
                      <a:gd name="connsiteY2" fmla="*/ 321913 h 500949"/>
                      <a:gd name="connsiteX3" fmla="*/ 454350 w 1013223"/>
                      <a:gd name="connsiteY3" fmla="*/ 493723 h 500949"/>
                      <a:gd name="connsiteX4" fmla="*/ 202697 w 1013223"/>
                      <a:gd name="connsiteY4" fmla="*/ 462605 h 500949"/>
                      <a:gd name="connsiteX5" fmla="*/ 0 w 1013223"/>
                      <a:gd name="connsiteY5" fmla="*/ 359092 h 500949"/>
                      <a:gd name="connsiteX6" fmla="*/ 991140 w 1013223"/>
                      <a:gd name="connsiteY6" fmla="*/ 0 h 50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223" h="500949">
                        <a:moveTo>
                          <a:pt x="991140" y="0"/>
                        </a:moveTo>
                        <a:cubicBezTo>
                          <a:pt x="991140" y="0"/>
                          <a:pt x="1018101" y="11027"/>
                          <a:pt x="1012443" y="45377"/>
                        </a:cubicBezTo>
                        <a:cubicBezTo>
                          <a:pt x="1006786" y="79728"/>
                          <a:pt x="1046274" y="177294"/>
                          <a:pt x="832493" y="321913"/>
                        </a:cubicBezTo>
                        <a:cubicBezTo>
                          <a:pt x="618712" y="466531"/>
                          <a:pt x="505731" y="477558"/>
                          <a:pt x="454350" y="493723"/>
                        </a:cubicBezTo>
                        <a:cubicBezTo>
                          <a:pt x="403026" y="509888"/>
                          <a:pt x="260197" y="498688"/>
                          <a:pt x="202697" y="462605"/>
                        </a:cubicBezTo>
                        <a:cubicBezTo>
                          <a:pt x="145196" y="426523"/>
                          <a:pt x="49823" y="346275"/>
                          <a:pt x="0" y="359092"/>
                        </a:cubicBezTo>
                        <a:cubicBezTo>
                          <a:pt x="0" y="359092"/>
                          <a:pt x="774184" y="28750"/>
                          <a:pt x="991140" y="0"/>
                        </a:cubicBezTo>
                        <a:close/>
                      </a:path>
                    </a:pathLst>
                  </a:custGeom>
                  <a:solidFill>
                    <a:srgbClr val="FBFFFF"/>
                  </a:solidFill>
                  <a:ln w="5770" cap="flat">
                    <a:noFill/>
                    <a:prstDash val="solid"/>
                    <a:miter/>
                  </a:ln>
                </p:spPr>
                <p:txBody>
                  <a:bodyPr rtlCol="0" anchor="ctr"/>
                  <a:lstStyle/>
                  <a:p>
                    <a:endParaRPr lang="th-TH"/>
                  </a:p>
                </p:txBody>
              </p:sp>
              <p:sp>
                <p:nvSpPr>
                  <p:cNvPr id="6498" name="Freeform: Shape 6497">
                    <a:extLst>
                      <a:ext uri="{FF2B5EF4-FFF2-40B4-BE49-F238E27FC236}">
                        <a16:creationId xmlns:a16="http://schemas.microsoft.com/office/drawing/2014/main" id="{14C44E9E-8150-4E92-852C-6A81426EDDBC}"/>
                      </a:ext>
                    </a:extLst>
                  </p:cNvPr>
                  <p:cNvSpPr/>
                  <p:nvPr/>
                </p:nvSpPr>
                <p:spPr>
                  <a:xfrm>
                    <a:off x="-265036" y="4352757"/>
                    <a:ext cx="996191" cy="492312"/>
                  </a:xfrm>
                  <a:custGeom>
                    <a:avLst/>
                    <a:gdLst>
                      <a:gd name="connsiteX0" fmla="*/ 983404 w 996191"/>
                      <a:gd name="connsiteY0" fmla="*/ 150193 h 492312"/>
                      <a:gd name="connsiteX1" fmla="*/ 975380 w 996191"/>
                      <a:gd name="connsiteY1" fmla="*/ 62499 h 492312"/>
                      <a:gd name="connsiteX2" fmla="*/ 463183 w 996191"/>
                      <a:gd name="connsiteY2" fmla="*/ 50375 h 492312"/>
                      <a:gd name="connsiteX3" fmla="*/ 36717 w 996191"/>
                      <a:gd name="connsiteY3" fmla="*/ 372230 h 492312"/>
                      <a:gd name="connsiteX4" fmla="*/ 0 w 996191"/>
                      <a:gd name="connsiteY4" fmla="*/ 492312 h 492312"/>
                      <a:gd name="connsiteX5" fmla="*/ 983404 w 996191"/>
                      <a:gd name="connsiteY5" fmla="*/ 150193 h 49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6191" h="492312">
                        <a:moveTo>
                          <a:pt x="983404" y="150193"/>
                        </a:moveTo>
                        <a:cubicBezTo>
                          <a:pt x="983404" y="150193"/>
                          <a:pt x="1016947" y="111686"/>
                          <a:pt x="975380" y="62499"/>
                        </a:cubicBezTo>
                        <a:cubicBezTo>
                          <a:pt x="933813" y="13369"/>
                          <a:pt x="781747" y="-43324"/>
                          <a:pt x="463183" y="50375"/>
                        </a:cubicBezTo>
                        <a:cubicBezTo>
                          <a:pt x="144618" y="144074"/>
                          <a:pt x="70029" y="220049"/>
                          <a:pt x="36717" y="372230"/>
                        </a:cubicBezTo>
                        <a:cubicBezTo>
                          <a:pt x="36717" y="372230"/>
                          <a:pt x="46070" y="474531"/>
                          <a:pt x="0" y="492312"/>
                        </a:cubicBezTo>
                        <a:cubicBezTo>
                          <a:pt x="-58" y="492370"/>
                          <a:pt x="653005" y="357624"/>
                          <a:pt x="983404" y="150193"/>
                        </a:cubicBezTo>
                        <a:close/>
                      </a:path>
                    </a:pathLst>
                  </a:custGeom>
                  <a:solidFill>
                    <a:srgbClr val="FBFFFF"/>
                  </a:solidFill>
                  <a:ln w="5770" cap="flat">
                    <a:noFill/>
                    <a:prstDash val="solid"/>
                    <a:miter/>
                  </a:ln>
                </p:spPr>
                <p:txBody>
                  <a:bodyPr rtlCol="0" anchor="ctr"/>
                  <a:lstStyle/>
                  <a:p>
                    <a:endParaRPr lang="th-TH"/>
                  </a:p>
                </p:txBody>
              </p:sp>
            </p:grpSp>
            <p:pic>
              <p:nvPicPr>
                <p:cNvPr id="6482" name="Picture 6481">
                  <a:extLst>
                    <a:ext uri="{FF2B5EF4-FFF2-40B4-BE49-F238E27FC236}">
                      <a16:creationId xmlns:a16="http://schemas.microsoft.com/office/drawing/2014/main" id="{1D137261-9997-41EC-9E3D-779424A52A77}"/>
                    </a:ext>
                  </a:extLst>
                </p:cNvPr>
                <p:cNvPicPr>
                  <a:picLocks noChangeAspect="1"/>
                </p:cNvPicPr>
                <p:nvPr/>
              </p:nvPicPr>
              <p:blipFill>
                <a:blip r:embed="rId109"/>
                <a:stretch>
                  <a:fillRect/>
                </a:stretch>
              </p:blipFill>
              <p:spPr>
                <a:xfrm>
                  <a:off x="-262292" y="4487227"/>
                  <a:ext cx="1004534" cy="496493"/>
                </a:xfrm>
                <a:custGeom>
                  <a:avLst/>
                  <a:gdLst>
                    <a:gd name="connsiteX0" fmla="*/ 148 w 1004534"/>
                    <a:gd name="connsiteY0" fmla="*/ 217 h 496493"/>
                    <a:gd name="connsiteX1" fmla="*/ 1004682 w 1004534"/>
                    <a:gd name="connsiteY1" fmla="*/ 217 h 496493"/>
                    <a:gd name="connsiteX2" fmla="*/ 1004682 w 1004534"/>
                    <a:gd name="connsiteY2" fmla="*/ 496711 h 496493"/>
                    <a:gd name="connsiteX3" fmla="*/ 148 w 1004534"/>
                    <a:gd name="connsiteY3" fmla="*/ 496711 h 496493"/>
                  </a:gdLst>
                  <a:ahLst/>
                  <a:cxnLst>
                    <a:cxn ang="0">
                      <a:pos x="connsiteX0" y="connsiteY0"/>
                    </a:cxn>
                    <a:cxn ang="0">
                      <a:pos x="connsiteX1" y="connsiteY1"/>
                    </a:cxn>
                    <a:cxn ang="0">
                      <a:pos x="connsiteX2" y="connsiteY2"/>
                    </a:cxn>
                    <a:cxn ang="0">
                      <a:pos x="connsiteX3" y="connsiteY3"/>
                    </a:cxn>
                  </a:cxnLst>
                  <a:rect l="l" t="t" r="r" b="b"/>
                  <a:pathLst>
                    <a:path w="1004534" h="496493">
                      <a:moveTo>
                        <a:pt x="148" y="217"/>
                      </a:moveTo>
                      <a:lnTo>
                        <a:pt x="1004682" y="217"/>
                      </a:lnTo>
                      <a:lnTo>
                        <a:pt x="1004682" y="496711"/>
                      </a:lnTo>
                      <a:lnTo>
                        <a:pt x="148" y="496711"/>
                      </a:lnTo>
                      <a:close/>
                    </a:path>
                  </a:pathLst>
                </a:custGeom>
              </p:spPr>
            </p:pic>
            <p:pic>
              <p:nvPicPr>
                <p:cNvPr id="6483" name="Picture 6482">
                  <a:extLst>
                    <a:ext uri="{FF2B5EF4-FFF2-40B4-BE49-F238E27FC236}">
                      <a16:creationId xmlns:a16="http://schemas.microsoft.com/office/drawing/2014/main" id="{06130A4A-1F00-486B-828C-7B94810E61A9}"/>
                    </a:ext>
                  </a:extLst>
                </p:cNvPr>
                <p:cNvPicPr>
                  <a:picLocks noChangeAspect="1"/>
                </p:cNvPicPr>
                <p:nvPr/>
              </p:nvPicPr>
              <p:blipFill>
                <a:blip r:embed="rId110"/>
                <a:stretch>
                  <a:fillRect/>
                </a:stretch>
              </p:blipFill>
              <p:spPr>
                <a:xfrm>
                  <a:off x="-262292" y="4360216"/>
                  <a:ext cx="987214" cy="484947"/>
                </a:xfrm>
                <a:custGeom>
                  <a:avLst/>
                  <a:gdLst>
                    <a:gd name="connsiteX0" fmla="*/ 148 w 987214"/>
                    <a:gd name="connsiteY0" fmla="*/ 195 h 484947"/>
                    <a:gd name="connsiteX1" fmla="*/ 987363 w 987214"/>
                    <a:gd name="connsiteY1" fmla="*/ 195 h 484947"/>
                    <a:gd name="connsiteX2" fmla="*/ 987363 w 987214"/>
                    <a:gd name="connsiteY2" fmla="*/ 485142 h 484947"/>
                    <a:gd name="connsiteX3" fmla="*/ 148 w 987214"/>
                    <a:gd name="connsiteY3" fmla="*/ 485142 h 484947"/>
                  </a:gdLst>
                  <a:ahLst/>
                  <a:cxnLst>
                    <a:cxn ang="0">
                      <a:pos x="connsiteX0" y="connsiteY0"/>
                    </a:cxn>
                    <a:cxn ang="0">
                      <a:pos x="connsiteX1" y="connsiteY1"/>
                    </a:cxn>
                    <a:cxn ang="0">
                      <a:pos x="connsiteX2" y="connsiteY2"/>
                    </a:cxn>
                    <a:cxn ang="0">
                      <a:pos x="connsiteX3" y="connsiteY3"/>
                    </a:cxn>
                  </a:cxnLst>
                  <a:rect l="l" t="t" r="r" b="b"/>
                  <a:pathLst>
                    <a:path w="987214" h="484947">
                      <a:moveTo>
                        <a:pt x="148" y="195"/>
                      </a:moveTo>
                      <a:lnTo>
                        <a:pt x="987363" y="195"/>
                      </a:lnTo>
                      <a:lnTo>
                        <a:pt x="987363" y="485142"/>
                      </a:lnTo>
                      <a:lnTo>
                        <a:pt x="148" y="485142"/>
                      </a:lnTo>
                      <a:close/>
                    </a:path>
                  </a:pathLst>
                </a:custGeom>
              </p:spPr>
            </p:pic>
            <p:grpSp>
              <p:nvGrpSpPr>
                <p:cNvPr id="6484" name="Graphic 3">
                  <a:extLst>
                    <a:ext uri="{FF2B5EF4-FFF2-40B4-BE49-F238E27FC236}">
                      <a16:creationId xmlns:a16="http://schemas.microsoft.com/office/drawing/2014/main" id="{430E4C19-A273-4B22-9A1C-4491697D8299}"/>
                    </a:ext>
                  </a:extLst>
                </p:cNvPr>
                <p:cNvGrpSpPr/>
                <p:nvPr/>
              </p:nvGrpSpPr>
              <p:grpSpPr>
                <a:xfrm>
                  <a:off x="-45712" y="4463724"/>
                  <a:ext cx="716336" cy="438845"/>
                  <a:chOff x="-45712" y="4463724"/>
                  <a:chExt cx="716336" cy="438845"/>
                </a:xfrm>
                <a:solidFill>
                  <a:srgbClr val="A0BDAB"/>
                </a:solidFill>
              </p:grpSpPr>
              <p:sp>
                <p:nvSpPr>
                  <p:cNvPr id="6485" name="Freeform: Shape 6484">
                    <a:extLst>
                      <a:ext uri="{FF2B5EF4-FFF2-40B4-BE49-F238E27FC236}">
                        <a16:creationId xmlns:a16="http://schemas.microsoft.com/office/drawing/2014/main" id="{367E0F69-F28D-4C87-9A33-777F99597986}"/>
                      </a:ext>
                    </a:extLst>
                  </p:cNvPr>
                  <p:cNvSpPr/>
                  <p:nvPr/>
                </p:nvSpPr>
                <p:spPr>
                  <a:xfrm>
                    <a:off x="520521" y="4538802"/>
                    <a:ext cx="150102" cy="243397"/>
                  </a:xfrm>
                  <a:custGeom>
                    <a:avLst/>
                    <a:gdLst>
                      <a:gd name="connsiteX0" fmla="*/ 149987 w 150102"/>
                      <a:gd name="connsiteY0" fmla="*/ 6697 h 243397"/>
                      <a:gd name="connsiteX1" fmla="*/ 0 w 150102"/>
                      <a:gd name="connsiteY1" fmla="*/ 243397 h 243397"/>
                      <a:gd name="connsiteX2" fmla="*/ 150103 w 150102"/>
                      <a:gd name="connsiteY2" fmla="*/ 0 h 243397"/>
                      <a:gd name="connsiteX3" fmla="*/ 149987 w 150102"/>
                      <a:gd name="connsiteY3" fmla="*/ 6697 h 243397"/>
                    </a:gdLst>
                    <a:ahLst/>
                    <a:cxnLst>
                      <a:cxn ang="0">
                        <a:pos x="connsiteX0" y="connsiteY0"/>
                      </a:cxn>
                      <a:cxn ang="0">
                        <a:pos x="connsiteX1" y="connsiteY1"/>
                      </a:cxn>
                      <a:cxn ang="0">
                        <a:pos x="connsiteX2" y="connsiteY2"/>
                      </a:cxn>
                      <a:cxn ang="0">
                        <a:pos x="connsiteX3" y="connsiteY3"/>
                      </a:cxn>
                    </a:cxnLst>
                    <a:rect l="l" t="t" r="r" b="b"/>
                    <a:pathLst>
                      <a:path w="150102" h="243397">
                        <a:moveTo>
                          <a:pt x="149987" y="6697"/>
                        </a:moveTo>
                        <a:cubicBezTo>
                          <a:pt x="122507" y="104495"/>
                          <a:pt x="71876" y="188841"/>
                          <a:pt x="0" y="243397"/>
                        </a:cubicBezTo>
                        <a:cubicBezTo>
                          <a:pt x="71357" y="187975"/>
                          <a:pt x="123604" y="97567"/>
                          <a:pt x="150103" y="0"/>
                        </a:cubicBezTo>
                        <a:lnTo>
                          <a:pt x="149987" y="6697"/>
                        </a:lnTo>
                        <a:close/>
                      </a:path>
                    </a:pathLst>
                  </a:custGeom>
                  <a:solidFill>
                    <a:srgbClr val="A0BDAB"/>
                  </a:solidFill>
                  <a:ln w="5770" cap="flat">
                    <a:noFill/>
                    <a:prstDash val="solid"/>
                    <a:miter/>
                  </a:ln>
                </p:spPr>
                <p:txBody>
                  <a:bodyPr rtlCol="0" anchor="ctr"/>
                  <a:lstStyle/>
                  <a:p>
                    <a:endParaRPr lang="th-TH"/>
                  </a:p>
                </p:txBody>
              </p:sp>
              <p:sp>
                <p:nvSpPr>
                  <p:cNvPr id="6486" name="Freeform: Shape 6485">
                    <a:extLst>
                      <a:ext uri="{FF2B5EF4-FFF2-40B4-BE49-F238E27FC236}">
                        <a16:creationId xmlns:a16="http://schemas.microsoft.com/office/drawing/2014/main" id="{837C0131-4EE4-4BFF-8A7A-D510B68CA24C}"/>
                      </a:ext>
                    </a:extLst>
                  </p:cNvPr>
                  <p:cNvSpPr/>
                  <p:nvPr/>
                </p:nvSpPr>
                <p:spPr>
                  <a:xfrm>
                    <a:off x="414467" y="4593589"/>
                    <a:ext cx="147966" cy="239702"/>
                  </a:xfrm>
                  <a:custGeom>
                    <a:avLst/>
                    <a:gdLst>
                      <a:gd name="connsiteX0" fmla="*/ 138268 w 147966"/>
                      <a:gd name="connsiteY0" fmla="*/ 20726 h 239702"/>
                      <a:gd name="connsiteX1" fmla="*/ 105880 w 147966"/>
                      <a:gd name="connsiteY1" fmla="*/ 77534 h 239702"/>
                      <a:gd name="connsiteX2" fmla="*/ 72107 w 147966"/>
                      <a:gd name="connsiteY2" fmla="*/ 133072 h 239702"/>
                      <a:gd name="connsiteX3" fmla="*/ 37757 w 147966"/>
                      <a:gd name="connsiteY3" fmla="*/ 188090 h 239702"/>
                      <a:gd name="connsiteX4" fmla="*/ 0 w 147966"/>
                      <a:gd name="connsiteY4" fmla="*/ 239703 h 239702"/>
                      <a:gd name="connsiteX5" fmla="*/ 37237 w 147966"/>
                      <a:gd name="connsiteY5" fmla="*/ 187629 h 239702"/>
                      <a:gd name="connsiteX6" fmla="*/ 71010 w 147966"/>
                      <a:gd name="connsiteY6" fmla="*/ 132148 h 239702"/>
                      <a:gd name="connsiteX7" fmla="*/ 104206 w 147966"/>
                      <a:gd name="connsiteY7" fmla="*/ 76091 h 239702"/>
                      <a:gd name="connsiteX8" fmla="*/ 147967 w 147966"/>
                      <a:gd name="connsiteY8" fmla="*/ 0 h 239702"/>
                      <a:gd name="connsiteX9" fmla="*/ 138268 w 147966"/>
                      <a:gd name="connsiteY9" fmla="*/ 20726 h 23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66" h="239702">
                        <a:moveTo>
                          <a:pt x="138268" y="20726"/>
                        </a:moveTo>
                        <a:cubicBezTo>
                          <a:pt x="127992" y="40124"/>
                          <a:pt x="117023" y="58944"/>
                          <a:pt x="105880" y="77534"/>
                        </a:cubicBezTo>
                        <a:cubicBezTo>
                          <a:pt x="94738" y="96124"/>
                          <a:pt x="83365" y="114598"/>
                          <a:pt x="72107" y="133072"/>
                        </a:cubicBezTo>
                        <a:cubicBezTo>
                          <a:pt x="60849" y="151546"/>
                          <a:pt x="49592" y="170078"/>
                          <a:pt x="37757" y="188090"/>
                        </a:cubicBezTo>
                        <a:cubicBezTo>
                          <a:pt x="25922" y="206045"/>
                          <a:pt x="13509" y="223538"/>
                          <a:pt x="0" y="239703"/>
                        </a:cubicBezTo>
                        <a:cubicBezTo>
                          <a:pt x="13336" y="223365"/>
                          <a:pt x="25575" y="205756"/>
                          <a:pt x="37237" y="187629"/>
                        </a:cubicBezTo>
                        <a:cubicBezTo>
                          <a:pt x="48899" y="169501"/>
                          <a:pt x="59926" y="150796"/>
                          <a:pt x="71010" y="132148"/>
                        </a:cubicBezTo>
                        <a:cubicBezTo>
                          <a:pt x="82095" y="113501"/>
                          <a:pt x="93237" y="94853"/>
                          <a:pt x="104206" y="76091"/>
                        </a:cubicBezTo>
                        <a:cubicBezTo>
                          <a:pt x="115175" y="57328"/>
                          <a:pt x="137864" y="19513"/>
                          <a:pt x="147967" y="0"/>
                        </a:cubicBezTo>
                        <a:lnTo>
                          <a:pt x="138268" y="20726"/>
                        </a:lnTo>
                        <a:close/>
                      </a:path>
                    </a:pathLst>
                  </a:custGeom>
                  <a:solidFill>
                    <a:srgbClr val="A0BDAB"/>
                  </a:solidFill>
                  <a:ln w="5770" cap="flat">
                    <a:noFill/>
                    <a:prstDash val="solid"/>
                    <a:miter/>
                  </a:ln>
                </p:spPr>
                <p:txBody>
                  <a:bodyPr rtlCol="0" anchor="ctr"/>
                  <a:lstStyle/>
                  <a:p>
                    <a:endParaRPr lang="th-TH"/>
                  </a:p>
                </p:txBody>
              </p:sp>
              <p:sp>
                <p:nvSpPr>
                  <p:cNvPr id="6487" name="Freeform: Shape 6486">
                    <a:extLst>
                      <a:ext uri="{FF2B5EF4-FFF2-40B4-BE49-F238E27FC236}">
                        <a16:creationId xmlns:a16="http://schemas.microsoft.com/office/drawing/2014/main" id="{078AC61D-9E85-4B98-8AC3-88C21E68837D}"/>
                      </a:ext>
                    </a:extLst>
                  </p:cNvPr>
                  <p:cNvSpPr/>
                  <p:nvPr/>
                </p:nvSpPr>
                <p:spPr>
                  <a:xfrm>
                    <a:off x="285379" y="4660789"/>
                    <a:ext cx="128106" cy="218746"/>
                  </a:xfrm>
                  <a:custGeom>
                    <a:avLst/>
                    <a:gdLst>
                      <a:gd name="connsiteX0" fmla="*/ 128107 w 128106"/>
                      <a:gd name="connsiteY0" fmla="*/ 346 h 218746"/>
                      <a:gd name="connsiteX1" fmla="*/ 126086 w 128106"/>
                      <a:gd name="connsiteY1" fmla="*/ 36140 h 218746"/>
                      <a:gd name="connsiteX2" fmla="*/ 120140 w 128106"/>
                      <a:gd name="connsiteY2" fmla="*/ 71010 h 218746"/>
                      <a:gd name="connsiteX3" fmla="*/ 106400 w 128106"/>
                      <a:gd name="connsiteY3" fmla="*/ 101839 h 218746"/>
                      <a:gd name="connsiteX4" fmla="*/ 85674 w 128106"/>
                      <a:gd name="connsiteY4" fmla="*/ 126029 h 218746"/>
                      <a:gd name="connsiteX5" fmla="*/ 0 w 128106"/>
                      <a:gd name="connsiteY5" fmla="*/ 218746 h 218746"/>
                      <a:gd name="connsiteX6" fmla="*/ 84750 w 128106"/>
                      <a:gd name="connsiteY6" fmla="*/ 124874 h 218746"/>
                      <a:gd name="connsiteX7" fmla="*/ 105072 w 128106"/>
                      <a:gd name="connsiteY7" fmla="*/ 100569 h 218746"/>
                      <a:gd name="connsiteX8" fmla="*/ 118235 w 128106"/>
                      <a:gd name="connsiteY8" fmla="*/ 70144 h 218746"/>
                      <a:gd name="connsiteX9" fmla="*/ 123777 w 128106"/>
                      <a:gd name="connsiteY9" fmla="*/ 35678 h 218746"/>
                      <a:gd name="connsiteX10" fmla="*/ 125451 w 128106"/>
                      <a:gd name="connsiteY10" fmla="*/ 0 h 218746"/>
                      <a:gd name="connsiteX11" fmla="*/ 128107 w 128106"/>
                      <a:gd name="connsiteY11" fmla="*/ 346 h 21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106" h="218746">
                        <a:moveTo>
                          <a:pt x="128107" y="346"/>
                        </a:moveTo>
                        <a:cubicBezTo>
                          <a:pt x="127703" y="12297"/>
                          <a:pt x="127241" y="24305"/>
                          <a:pt x="126086" y="36140"/>
                        </a:cubicBezTo>
                        <a:cubicBezTo>
                          <a:pt x="124989" y="48033"/>
                          <a:pt x="123200" y="59752"/>
                          <a:pt x="120140" y="71010"/>
                        </a:cubicBezTo>
                        <a:cubicBezTo>
                          <a:pt x="117022" y="82152"/>
                          <a:pt x="112577" y="92833"/>
                          <a:pt x="106400" y="101839"/>
                        </a:cubicBezTo>
                        <a:cubicBezTo>
                          <a:pt x="100222" y="110845"/>
                          <a:pt x="92775" y="118235"/>
                          <a:pt x="85674" y="126029"/>
                        </a:cubicBezTo>
                        <a:lnTo>
                          <a:pt x="0" y="218746"/>
                        </a:lnTo>
                        <a:lnTo>
                          <a:pt x="84750" y="124874"/>
                        </a:lnTo>
                        <a:cubicBezTo>
                          <a:pt x="91736" y="116965"/>
                          <a:pt x="99125" y="109460"/>
                          <a:pt x="105072" y="100569"/>
                        </a:cubicBezTo>
                        <a:cubicBezTo>
                          <a:pt x="111018" y="91678"/>
                          <a:pt x="115291" y="81171"/>
                          <a:pt x="118235" y="70144"/>
                        </a:cubicBezTo>
                        <a:cubicBezTo>
                          <a:pt x="121121" y="59060"/>
                          <a:pt x="122796" y="47456"/>
                          <a:pt x="123777" y="35678"/>
                        </a:cubicBezTo>
                        <a:cubicBezTo>
                          <a:pt x="124816" y="23901"/>
                          <a:pt x="125163" y="11951"/>
                          <a:pt x="125451" y="0"/>
                        </a:cubicBezTo>
                        <a:lnTo>
                          <a:pt x="128107" y="346"/>
                        </a:lnTo>
                        <a:close/>
                      </a:path>
                    </a:pathLst>
                  </a:custGeom>
                  <a:solidFill>
                    <a:srgbClr val="A0BDAB"/>
                  </a:solidFill>
                  <a:ln w="5770" cap="flat">
                    <a:noFill/>
                    <a:prstDash val="solid"/>
                    <a:miter/>
                  </a:ln>
                </p:spPr>
                <p:txBody>
                  <a:bodyPr rtlCol="0" anchor="ctr"/>
                  <a:lstStyle/>
                  <a:p>
                    <a:endParaRPr lang="th-TH"/>
                  </a:p>
                </p:txBody>
              </p:sp>
              <p:sp>
                <p:nvSpPr>
                  <p:cNvPr id="6488" name="Freeform: Shape 6487">
                    <a:extLst>
                      <a:ext uri="{FF2B5EF4-FFF2-40B4-BE49-F238E27FC236}">
                        <a16:creationId xmlns:a16="http://schemas.microsoft.com/office/drawing/2014/main" id="{EF46C04B-71C5-47D6-8518-D871993D80E4}"/>
                      </a:ext>
                    </a:extLst>
                  </p:cNvPr>
                  <p:cNvSpPr/>
                  <p:nvPr/>
                </p:nvSpPr>
                <p:spPr>
                  <a:xfrm>
                    <a:off x="198088" y="4692311"/>
                    <a:ext cx="121698" cy="210259"/>
                  </a:xfrm>
                  <a:custGeom>
                    <a:avLst/>
                    <a:gdLst>
                      <a:gd name="connsiteX0" fmla="*/ 121699 w 121698"/>
                      <a:gd name="connsiteY0" fmla="*/ 1328 h 210259"/>
                      <a:gd name="connsiteX1" fmla="*/ 95431 w 121698"/>
                      <a:gd name="connsiteY1" fmla="*/ 57155 h 210259"/>
                      <a:gd name="connsiteX2" fmla="*/ 64429 w 121698"/>
                      <a:gd name="connsiteY2" fmla="*/ 108940 h 210259"/>
                      <a:gd name="connsiteX3" fmla="*/ 0 w 121698"/>
                      <a:gd name="connsiteY3" fmla="*/ 210259 h 210259"/>
                      <a:gd name="connsiteX4" fmla="*/ 63332 w 121698"/>
                      <a:gd name="connsiteY4" fmla="*/ 107959 h 210259"/>
                      <a:gd name="connsiteX5" fmla="*/ 93814 w 121698"/>
                      <a:gd name="connsiteY5" fmla="*/ 55711 h 210259"/>
                      <a:gd name="connsiteX6" fmla="*/ 119274 w 121698"/>
                      <a:gd name="connsiteY6" fmla="*/ 0 h 210259"/>
                      <a:gd name="connsiteX7" fmla="*/ 121699 w 121698"/>
                      <a:gd name="connsiteY7" fmla="*/ 1328 h 21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698" h="210259">
                        <a:moveTo>
                          <a:pt x="121699" y="1328"/>
                        </a:moveTo>
                        <a:cubicBezTo>
                          <a:pt x="115233" y="21592"/>
                          <a:pt x="105592" y="39777"/>
                          <a:pt x="95431" y="57155"/>
                        </a:cubicBezTo>
                        <a:cubicBezTo>
                          <a:pt x="85212" y="74590"/>
                          <a:pt x="74878" y="91794"/>
                          <a:pt x="64429" y="108940"/>
                        </a:cubicBezTo>
                        <a:cubicBezTo>
                          <a:pt x="43472" y="143233"/>
                          <a:pt x="21996" y="177006"/>
                          <a:pt x="0" y="210259"/>
                        </a:cubicBezTo>
                        <a:cubicBezTo>
                          <a:pt x="21649" y="176659"/>
                          <a:pt x="42722" y="142540"/>
                          <a:pt x="63332" y="107959"/>
                        </a:cubicBezTo>
                        <a:cubicBezTo>
                          <a:pt x="73608" y="90639"/>
                          <a:pt x="83769" y="73262"/>
                          <a:pt x="93814" y="55711"/>
                        </a:cubicBezTo>
                        <a:cubicBezTo>
                          <a:pt x="103744" y="38161"/>
                          <a:pt x="113097" y="20033"/>
                          <a:pt x="119274" y="0"/>
                        </a:cubicBezTo>
                        <a:lnTo>
                          <a:pt x="121699" y="1328"/>
                        </a:lnTo>
                        <a:close/>
                      </a:path>
                    </a:pathLst>
                  </a:custGeom>
                  <a:solidFill>
                    <a:srgbClr val="A0BDAB"/>
                  </a:solidFill>
                  <a:ln w="5770" cap="flat">
                    <a:noFill/>
                    <a:prstDash val="solid"/>
                    <a:miter/>
                  </a:ln>
                </p:spPr>
                <p:txBody>
                  <a:bodyPr rtlCol="0" anchor="ctr"/>
                  <a:lstStyle/>
                  <a:p>
                    <a:endParaRPr lang="th-TH"/>
                  </a:p>
                </p:txBody>
              </p:sp>
              <p:sp>
                <p:nvSpPr>
                  <p:cNvPr id="6489" name="Freeform: Shape 6488">
                    <a:extLst>
                      <a:ext uri="{FF2B5EF4-FFF2-40B4-BE49-F238E27FC236}">
                        <a16:creationId xmlns:a16="http://schemas.microsoft.com/office/drawing/2014/main" id="{3AB5900D-BF9A-41E7-B50E-08A4EBDE9642}"/>
                      </a:ext>
                    </a:extLst>
                  </p:cNvPr>
                  <p:cNvSpPr/>
                  <p:nvPr/>
                </p:nvSpPr>
                <p:spPr>
                  <a:xfrm>
                    <a:off x="99136" y="4733069"/>
                    <a:ext cx="103224" cy="152354"/>
                  </a:xfrm>
                  <a:custGeom>
                    <a:avLst/>
                    <a:gdLst>
                      <a:gd name="connsiteX0" fmla="*/ 103225 w 103224"/>
                      <a:gd name="connsiteY0" fmla="*/ 2483 h 152354"/>
                      <a:gd name="connsiteX1" fmla="*/ 88734 w 103224"/>
                      <a:gd name="connsiteY1" fmla="*/ 19398 h 152354"/>
                      <a:gd name="connsiteX2" fmla="*/ 77823 w 103224"/>
                      <a:gd name="connsiteY2" fmla="*/ 40008 h 152354"/>
                      <a:gd name="connsiteX3" fmla="*/ 68874 w 103224"/>
                      <a:gd name="connsiteY3" fmla="*/ 62293 h 152354"/>
                      <a:gd name="connsiteX4" fmla="*/ 64140 w 103224"/>
                      <a:gd name="connsiteY4" fmla="*/ 73320 h 152354"/>
                      <a:gd name="connsiteX5" fmla="*/ 58713 w 103224"/>
                      <a:gd name="connsiteY5" fmla="*/ 83885 h 152354"/>
                      <a:gd name="connsiteX6" fmla="*/ 31579 w 103224"/>
                      <a:gd name="connsiteY6" fmla="*/ 120833 h 152354"/>
                      <a:gd name="connsiteX7" fmla="*/ 0 w 103224"/>
                      <a:gd name="connsiteY7" fmla="*/ 152354 h 152354"/>
                      <a:gd name="connsiteX8" fmla="*/ 31117 w 103224"/>
                      <a:gd name="connsiteY8" fmla="*/ 120256 h 152354"/>
                      <a:gd name="connsiteX9" fmla="*/ 57616 w 103224"/>
                      <a:gd name="connsiteY9" fmla="*/ 82961 h 152354"/>
                      <a:gd name="connsiteX10" fmla="*/ 76091 w 103224"/>
                      <a:gd name="connsiteY10" fmla="*/ 38796 h 152354"/>
                      <a:gd name="connsiteX11" fmla="*/ 86944 w 103224"/>
                      <a:gd name="connsiteY11" fmla="*/ 17608 h 152354"/>
                      <a:gd name="connsiteX12" fmla="*/ 101550 w 103224"/>
                      <a:gd name="connsiteY12" fmla="*/ 0 h 152354"/>
                      <a:gd name="connsiteX13" fmla="*/ 103225 w 103224"/>
                      <a:gd name="connsiteY13" fmla="*/ 2483 h 15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224" h="152354">
                        <a:moveTo>
                          <a:pt x="103225" y="2483"/>
                        </a:moveTo>
                        <a:cubicBezTo>
                          <a:pt x="97856" y="7390"/>
                          <a:pt x="92948" y="13047"/>
                          <a:pt x="88734" y="19398"/>
                        </a:cubicBezTo>
                        <a:cubicBezTo>
                          <a:pt x="84462" y="25691"/>
                          <a:pt x="80940" y="32676"/>
                          <a:pt x="77823" y="40008"/>
                        </a:cubicBezTo>
                        <a:cubicBezTo>
                          <a:pt x="74705" y="47282"/>
                          <a:pt x="71876" y="54845"/>
                          <a:pt x="68874" y="62293"/>
                        </a:cubicBezTo>
                        <a:cubicBezTo>
                          <a:pt x="67373" y="65988"/>
                          <a:pt x="65814" y="69682"/>
                          <a:pt x="64140" y="73320"/>
                        </a:cubicBezTo>
                        <a:cubicBezTo>
                          <a:pt x="62408" y="76899"/>
                          <a:pt x="60676" y="80478"/>
                          <a:pt x="58713" y="83885"/>
                        </a:cubicBezTo>
                        <a:cubicBezTo>
                          <a:pt x="51035" y="97567"/>
                          <a:pt x="41682" y="109748"/>
                          <a:pt x="31579" y="120833"/>
                        </a:cubicBezTo>
                        <a:cubicBezTo>
                          <a:pt x="21476" y="131975"/>
                          <a:pt x="10738" y="142194"/>
                          <a:pt x="0" y="152354"/>
                        </a:cubicBezTo>
                        <a:cubicBezTo>
                          <a:pt x="10623" y="141963"/>
                          <a:pt x="21245" y="131571"/>
                          <a:pt x="31117" y="120256"/>
                        </a:cubicBezTo>
                        <a:cubicBezTo>
                          <a:pt x="41047" y="108998"/>
                          <a:pt x="50169" y="96701"/>
                          <a:pt x="57616" y="82961"/>
                        </a:cubicBezTo>
                        <a:cubicBezTo>
                          <a:pt x="65237" y="69336"/>
                          <a:pt x="69971" y="53691"/>
                          <a:pt x="76091" y="38796"/>
                        </a:cubicBezTo>
                        <a:cubicBezTo>
                          <a:pt x="79150" y="31349"/>
                          <a:pt x="82614" y="24132"/>
                          <a:pt x="86944" y="17608"/>
                        </a:cubicBezTo>
                        <a:cubicBezTo>
                          <a:pt x="91216" y="11085"/>
                          <a:pt x="96124" y="5138"/>
                          <a:pt x="101550" y="0"/>
                        </a:cubicBezTo>
                        <a:lnTo>
                          <a:pt x="103225" y="2483"/>
                        </a:lnTo>
                        <a:close/>
                      </a:path>
                    </a:pathLst>
                  </a:custGeom>
                  <a:solidFill>
                    <a:srgbClr val="A0BDAB"/>
                  </a:solidFill>
                  <a:ln w="5770" cap="flat">
                    <a:noFill/>
                    <a:prstDash val="solid"/>
                    <a:miter/>
                  </a:ln>
                </p:spPr>
                <p:txBody>
                  <a:bodyPr rtlCol="0" anchor="ctr"/>
                  <a:lstStyle/>
                  <a:p>
                    <a:endParaRPr lang="th-TH"/>
                  </a:p>
                </p:txBody>
              </p:sp>
              <p:sp>
                <p:nvSpPr>
                  <p:cNvPr id="6490" name="Freeform: Shape 6489">
                    <a:extLst>
                      <a:ext uri="{FF2B5EF4-FFF2-40B4-BE49-F238E27FC236}">
                        <a16:creationId xmlns:a16="http://schemas.microsoft.com/office/drawing/2014/main" id="{E99076E5-D787-44D0-9485-656FFC8CD19A}"/>
                      </a:ext>
                    </a:extLst>
                  </p:cNvPr>
                  <p:cNvSpPr/>
                  <p:nvPr/>
                </p:nvSpPr>
                <p:spPr>
                  <a:xfrm>
                    <a:off x="22641" y="4766265"/>
                    <a:ext cx="53690" cy="94103"/>
                  </a:xfrm>
                  <a:custGeom>
                    <a:avLst/>
                    <a:gdLst>
                      <a:gd name="connsiteX0" fmla="*/ 51208 w 53690"/>
                      <a:gd name="connsiteY0" fmla="*/ 0 h 94103"/>
                      <a:gd name="connsiteX1" fmla="*/ 53691 w 53690"/>
                      <a:gd name="connsiteY1" fmla="*/ 10969 h 94103"/>
                      <a:gd name="connsiteX2" fmla="*/ 52594 w 53690"/>
                      <a:gd name="connsiteY2" fmla="*/ 18474 h 94103"/>
                      <a:gd name="connsiteX3" fmla="*/ 46763 w 53690"/>
                      <a:gd name="connsiteY3" fmla="*/ 31060 h 94103"/>
                      <a:gd name="connsiteX4" fmla="*/ 32445 w 53690"/>
                      <a:gd name="connsiteY4" fmla="*/ 53460 h 94103"/>
                      <a:gd name="connsiteX5" fmla="*/ 0 w 53690"/>
                      <a:gd name="connsiteY5" fmla="*/ 94103 h 94103"/>
                      <a:gd name="connsiteX6" fmla="*/ 31406 w 53690"/>
                      <a:gd name="connsiteY6" fmla="*/ 52421 h 94103"/>
                      <a:gd name="connsiteX7" fmla="*/ 45146 w 53690"/>
                      <a:gd name="connsiteY7" fmla="*/ 29674 h 94103"/>
                      <a:gd name="connsiteX8" fmla="*/ 50458 w 53690"/>
                      <a:gd name="connsiteY8" fmla="*/ 17493 h 94103"/>
                      <a:gd name="connsiteX9" fmla="*/ 49361 w 53690"/>
                      <a:gd name="connsiteY9" fmla="*/ 2887 h 94103"/>
                      <a:gd name="connsiteX10" fmla="*/ 51208 w 53690"/>
                      <a:gd name="connsiteY10" fmla="*/ 0 h 9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90" h="94103">
                        <a:moveTo>
                          <a:pt x="51208" y="0"/>
                        </a:moveTo>
                        <a:cubicBezTo>
                          <a:pt x="52363" y="2483"/>
                          <a:pt x="53691" y="8313"/>
                          <a:pt x="53691" y="10969"/>
                        </a:cubicBezTo>
                        <a:cubicBezTo>
                          <a:pt x="53691" y="13625"/>
                          <a:pt x="53287" y="16165"/>
                          <a:pt x="52594" y="18474"/>
                        </a:cubicBezTo>
                        <a:cubicBezTo>
                          <a:pt x="51208" y="23151"/>
                          <a:pt x="49014" y="27249"/>
                          <a:pt x="46763" y="31060"/>
                        </a:cubicBezTo>
                        <a:cubicBezTo>
                          <a:pt x="42202" y="38738"/>
                          <a:pt x="37468" y="46185"/>
                          <a:pt x="32445" y="53460"/>
                        </a:cubicBezTo>
                        <a:cubicBezTo>
                          <a:pt x="22458" y="67950"/>
                          <a:pt x="11604" y="81518"/>
                          <a:pt x="0" y="94103"/>
                        </a:cubicBezTo>
                        <a:cubicBezTo>
                          <a:pt x="11258" y="81113"/>
                          <a:pt x="21765" y="67200"/>
                          <a:pt x="31406" y="52421"/>
                        </a:cubicBezTo>
                        <a:cubicBezTo>
                          <a:pt x="36198" y="45031"/>
                          <a:pt x="40759" y="37410"/>
                          <a:pt x="45146" y="29674"/>
                        </a:cubicBezTo>
                        <a:cubicBezTo>
                          <a:pt x="47340" y="25806"/>
                          <a:pt x="49303" y="21823"/>
                          <a:pt x="50458" y="17493"/>
                        </a:cubicBezTo>
                        <a:cubicBezTo>
                          <a:pt x="51612" y="13163"/>
                          <a:pt x="51324" y="6870"/>
                          <a:pt x="49361" y="2887"/>
                        </a:cubicBezTo>
                        <a:lnTo>
                          <a:pt x="51208" y="0"/>
                        </a:lnTo>
                        <a:close/>
                      </a:path>
                    </a:pathLst>
                  </a:custGeom>
                  <a:solidFill>
                    <a:srgbClr val="A0BDAB"/>
                  </a:solidFill>
                  <a:ln w="5770" cap="flat">
                    <a:noFill/>
                    <a:prstDash val="solid"/>
                    <a:miter/>
                  </a:ln>
                </p:spPr>
                <p:txBody>
                  <a:bodyPr rtlCol="0" anchor="ctr"/>
                  <a:lstStyle/>
                  <a:p>
                    <a:endParaRPr lang="th-TH"/>
                  </a:p>
                </p:txBody>
              </p:sp>
              <p:sp>
                <p:nvSpPr>
                  <p:cNvPr id="6491" name="Freeform: Shape 6490">
                    <a:extLst>
                      <a:ext uri="{FF2B5EF4-FFF2-40B4-BE49-F238E27FC236}">
                        <a16:creationId xmlns:a16="http://schemas.microsoft.com/office/drawing/2014/main" id="{C491B874-BC3A-4965-B453-2FE14CFA1A26}"/>
                      </a:ext>
                    </a:extLst>
                  </p:cNvPr>
                  <p:cNvSpPr/>
                  <p:nvPr/>
                </p:nvSpPr>
                <p:spPr>
                  <a:xfrm>
                    <a:off x="467234" y="4463724"/>
                    <a:ext cx="201484" cy="70227"/>
                  </a:xfrm>
                  <a:custGeom>
                    <a:avLst/>
                    <a:gdLst>
                      <a:gd name="connsiteX0" fmla="*/ 199925 w 201484"/>
                      <a:gd name="connsiteY0" fmla="*/ 70228 h 70227"/>
                      <a:gd name="connsiteX1" fmla="*/ 177410 w 201484"/>
                      <a:gd name="connsiteY1" fmla="*/ 54121 h 70227"/>
                      <a:gd name="connsiteX2" fmla="*/ 152470 w 201484"/>
                      <a:gd name="connsiteY2" fmla="*/ 44075 h 70227"/>
                      <a:gd name="connsiteX3" fmla="*/ 101839 w 201484"/>
                      <a:gd name="connsiteY3" fmla="*/ 26525 h 70227"/>
                      <a:gd name="connsiteX4" fmla="*/ 51208 w 201484"/>
                      <a:gd name="connsiteY4" fmla="*/ 9090 h 70227"/>
                      <a:gd name="connsiteX5" fmla="*/ 25691 w 201484"/>
                      <a:gd name="connsiteY5" fmla="*/ 2162 h 70227"/>
                      <a:gd name="connsiteX6" fmla="*/ 0 w 201484"/>
                      <a:gd name="connsiteY6" fmla="*/ 315 h 70227"/>
                      <a:gd name="connsiteX7" fmla="*/ 25748 w 201484"/>
                      <a:gd name="connsiteY7" fmla="*/ 1758 h 70227"/>
                      <a:gd name="connsiteX8" fmla="*/ 51381 w 201484"/>
                      <a:gd name="connsiteY8" fmla="*/ 8339 h 70227"/>
                      <a:gd name="connsiteX9" fmla="*/ 102128 w 201484"/>
                      <a:gd name="connsiteY9" fmla="*/ 25024 h 70227"/>
                      <a:gd name="connsiteX10" fmla="*/ 152874 w 201484"/>
                      <a:gd name="connsiteY10" fmla="*/ 41824 h 70227"/>
                      <a:gd name="connsiteX11" fmla="*/ 178103 w 201484"/>
                      <a:gd name="connsiteY11" fmla="*/ 51581 h 70227"/>
                      <a:gd name="connsiteX12" fmla="*/ 201484 w 201484"/>
                      <a:gd name="connsiteY12" fmla="*/ 67919 h 70227"/>
                      <a:gd name="connsiteX13" fmla="*/ 199925 w 201484"/>
                      <a:gd name="connsiteY13" fmla="*/ 70228 h 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484" h="70227">
                        <a:moveTo>
                          <a:pt x="199925" y="70228"/>
                        </a:moveTo>
                        <a:cubicBezTo>
                          <a:pt x="193286" y="63358"/>
                          <a:pt x="185492" y="58162"/>
                          <a:pt x="177410" y="54121"/>
                        </a:cubicBezTo>
                        <a:cubicBezTo>
                          <a:pt x="169327" y="50080"/>
                          <a:pt x="160899" y="47020"/>
                          <a:pt x="152470" y="44075"/>
                        </a:cubicBezTo>
                        <a:lnTo>
                          <a:pt x="101839" y="26525"/>
                        </a:lnTo>
                        <a:cubicBezTo>
                          <a:pt x="84981" y="20694"/>
                          <a:pt x="68124" y="14748"/>
                          <a:pt x="51208" y="9090"/>
                        </a:cubicBezTo>
                        <a:cubicBezTo>
                          <a:pt x="42779" y="6319"/>
                          <a:pt x="34235" y="3779"/>
                          <a:pt x="25691" y="2162"/>
                        </a:cubicBezTo>
                        <a:cubicBezTo>
                          <a:pt x="17146" y="488"/>
                          <a:pt x="8487" y="-263"/>
                          <a:pt x="0" y="315"/>
                        </a:cubicBezTo>
                        <a:cubicBezTo>
                          <a:pt x="8487" y="-436"/>
                          <a:pt x="17146" y="199"/>
                          <a:pt x="25748" y="1758"/>
                        </a:cubicBezTo>
                        <a:cubicBezTo>
                          <a:pt x="34350" y="3259"/>
                          <a:pt x="42895" y="5684"/>
                          <a:pt x="51381" y="8339"/>
                        </a:cubicBezTo>
                        <a:cubicBezTo>
                          <a:pt x="68354" y="13766"/>
                          <a:pt x="85212" y="19482"/>
                          <a:pt x="102128" y="25024"/>
                        </a:cubicBezTo>
                        <a:lnTo>
                          <a:pt x="152874" y="41824"/>
                        </a:lnTo>
                        <a:cubicBezTo>
                          <a:pt x="161360" y="44653"/>
                          <a:pt x="169847" y="47597"/>
                          <a:pt x="178103" y="51581"/>
                        </a:cubicBezTo>
                        <a:cubicBezTo>
                          <a:pt x="186358" y="55564"/>
                          <a:pt x="194499" y="60760"/>
                          <a:pt x="201484" y="67919"/>
                        </a:cubicBezTo>
                        <a:lnTo>
                          <a:pt x="199925" y="70228"/>
                        </a:lnTo>
                        <a:close/>
                      </a:path>
                    </a:pathLst>
                  </a:custGeom>
                  <a:solidFill>
                    <a:srgbClr val="A0BDAB"/>
                  </a:solidFill>
                  <a:ln w="5770" cap="flat">
                    <a:noFill/>
                    <a:prstDash val="solid"/>
                    <a:miter/>
                  </a:ln>
                </p:spPr>
                <p:txBody>
                  <a:bodyPr rtlCol="0" anchor="ctr"/>
                  <a:lstStyle/>
                  <a:p>
                    <a:endParaRPr lang="th-TH"/>
                  </a:p>
                </p:txBody>
              </p:sp>
              <p:sp>
                <p:nvSpPr>
                  <p:cNvPr id="6492" name="Freeform: Shape 6491">
                    <a:extLst>
                      <a:ext uri="{FF2B5EF4-FFF2-40B4-BE49-F238E27FC236}">
                        <a16:creationId xmlns:a16="http://schemas.microsoft.com/office/drawing/2014/main" id="{EE721697-E93D-4D11-91A7-3210792C3575}"/>
                      </a:ext>
                    </a:extLst>
                  </p:cNvPr>
                  <p:cNvSpPr/>
                  <p:nvPr/>
                </p:nvSpPr>
                <p:spPr>
                  <a:xfrm>
                    <a:off x="300851" y="4503008"/>
                    <a:ext cx="259100" cy="91100"/>
                  </a:xfrm>
                  <a:custGeom>
                    <a:avLst/>
                    <a:gdLst>
                      <a:gd name="connsiteX0" fmla="*/ 258061 w 259100"/>
                      <a:gd name="connsiteY0" fmla="*/ 91101 h 91100"/>
                      <a:gd name="connsiteX1" fmla="*/ 196404 w 259100"/>
                      <a:gd name="connsiteY1" fmla="*/ 55423 h 91100"/>
                      <a:gd name="connsiteX2" fmla="*/ 164363 w 259100"/>
                      <a:gd name="connsiteY2" fmla="*/ 42317 h 91100"/>
                      <a:gd name="connsiteX3" fmla="*/ 131455 w 259100"/>
                      <a:gd name="connsiteY3" fmla="*/ 35043 h 91100"/>
                      <a:gd name="connsiteX4" fmla="*/ 114886 w 259100"/>
                      <a:gd name="connsiteY4" fmla="*/ 32792 h 91100"/>
                      <a:gd name="connsiteX5" fmla="*/ 98317 w 259100"/>
                      <a:gd name="connsiteY5" fmla="*/ 29559 h 91100"/>
                      <a:gd name="connsiteX6" fmla="*/ 65468 w 259100"/>
                      <a:gd name="connsiteY6" fmla="*/ 20206 h 91100"/>
                      <a:gd name="connsiteX7" fmla="*/ 0 w 259100"/>
                      <a:gd name="connsiteY7" fmla="*/ 0 h 91100"/>
                      <a:gd name="connsiteX8" fmla="*/ 65583 w 259100"/>
                      <a:gd name="connsiteY8" fmla="*/ 19456 h 91100"/>
                      <a:gd name="connsiteX9" fmla="*/ 98433 w 259100"/>
                      <a:gd name="connsiteY9" fmla="*/ 28404 h 91100"/>
                      <a:gd name="connsiteX10" fmla="*/ 114944 w 259100"/>
                      <a:gd name="connsiteY10" fmla="*/ 31464 h 91100"/>
                      <a:gd name="connsiteX11" fmla="*/ 131513 w 259100"/>
                      <a:gd name="connsiteY11" fmla="*/ 33542 h 91100"/>
                      <a:gd name="connsiteX12" fmla="*/ 164651 w 259100"/>
                      <a:gd name="connsiteY12" fmla="*/ 40470 h 91100"/>
                      <a:gd name="connsiteX13" fmla="*/ 197039 w 259100"/>
                      <a:gd name="connsiteY13" fmla="*/ 53287 h 91100"/>
                      <a:gd name="connsiteX14" fmla="*/ 259101 w 259100"/>
                      <a:gd name="connsiteY14" fmla="*/ 88388 h 91100"/>
                      <a:gd name="connsiteX15" fmla="*/ 258061 w 259100"/>
                      <a:gd name="connsiteY15" fmla="*/ 91101 h 9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9100" h="91100">
                        <a:moveTo>
                          <a:pt x="258061" y="91101"/>
                        </a:moveTo>
                        <a:cubicBezTo>
                          <a:pt x="237797" y="78400"/>
                          <a:pt x="217476" y="65699"/>
                          <a:pt x="196404" y="55423"/>
                        </a:cubicBezTo>
                        <a:cubicBezTo>
                          <a:pt x="185897" y="50284"/>
                          <a:pt x="175216" y="45781"/>
                          <a:pt x="164363" y="42317"/>
                        </a:cubicBezTo>
                        <a:cubicBezTo>
                          <a:pt x="153509" y="38854"/>
                          <a:pt x="142540" y="36429"/>
                          <a:pt x="131455" y="35043"/>
                        </a:cubicBezTo>
                        <a:cubicBezTo>
                          <a:pt x="125913" y="34293"/>
                          <a:pt x="120371" y="33658"/>
                          <a:pt x="114886" y="32792"/>
                        </a:cubicBezTo>
                        <a:cubicBezTo>
                          <a:pt x="109344" y="31926"/>
                          <a:pt x="103802" y="30829"/>
                          <a:pt x="98317" y="29559"/>
                        </a:cubicBezTo>
                        <a:cubicBezTo>
                          <a:pt x="87291" y="26961"/>
                          <a:pt x="76379" y="23555"/>
                          <a:pt x="65468" y="20206"/>
                        </a:cubicBezTo>
                        <a:lnTo>
                          <a:pt x="0" y="0"/>
                        </a:lnTo>
                        <a:lnTo>
                          <a:pt x="65583" y="19456"/>
                        </a:lnTo>
                        <a:cubicBezTo>
                          <a:pt x="76495" y="22689"/>
                          <a:pt x="87464" y="25922"/>
                          <a:pt x="98433" y="28404"/>
                        </a:cubicBezTo>
                        <a:cubicBezTo>
                          <a:pt x="103917" y="29674"/>
                          <a:pt x="109460" y="30656"/>
                          <a:pt x="114944" y="31464"/>
                        </a:cubicBezTo>
                        <a:cubicBezTo>
                          <a:pt x="120486" y="32272"/>
                          <a:pt x="125971" y="32849"/>
                          <a:pt x="131513" y="33542"/>
                        </a:cubicBezTo>
                        <a:cubicBezTo>
                          <a:pt x="142598" y="34812"/>
                          <a:pt x="153740" y="37064"/>
                          <a:pt x="164651" y="40470"/>
                        </a:cubicBezTo>
                        <a:cubicBezTo>
                          <a:pt x="175620" y="43819"/>
                          <a:pt x="186416" y="48206"/>
                          <a:pt x="197039" y="53287"/>
                        </a:cubicBezTo>
                        <a:cubicBezTo>
                          <a:pt x="218284" y="63390"/>
                          <a:pt x="238779" y="75860"/>
                          <a:pt x="259101" y="88388"/>
                        </a:cubicBezTo>
                        <a:lnTo>
                          <a:pt x="258061" y="91101"/>
                        </a:lnTo>
                        <a:close/>
                      </a:path>
                    </a:pathLst>
                  </a:custGeom>
                  <a:solidFill>
                    <a:srgbClr val="A0BDAB"/>
                  </a:solidFill>
                  <a:ln w="5770" cap="flat">
                    <a:noFill/>
                    <a:prstDash val="solid"/>
                    <a:miter/>
                  </a:ln>
                </p:spPr>
                <p:txBody>
                  <a:bodyPr rtlCol="0" anchor="ctr"/>
                  <a:lstStyle/>
                  <a:p>
                    <a:endParaRPr lang="th-TH"/>
                  </a:p>
                </p:txBody>
              </p:sp>
              <p:sp>
                <p:nvSpPr>
                  <p:cNvPr id="6493" name="Freeform: Shape 6492">
                    <a:extLst>
                      <a:ext uri="{FF2B5EF4-FFF2-40B4-BE49-F238E27FC236}">
                        <a16:creationId xmlns:a16="http://schemas.microsoft.com/office/drawing/2014/main" id="{4708B9E6-F8F2-4A80-91E8-2B42E974801C}"/>
                      </a:ext>
                    </a:extLst>
                  </p:cNvPr>
                  <p:cNvSpPr/>
                  <p:nvPr/>
                </p:nvSpPr>
                <p:spPr>
                  <a:xfrm>
                    <a:off x="193181" y="4552773"/>
                    <a:ext cx="228618" cy="102474"/>
                  </a:xfrm>
                  <a:custGeom>
                    <a:avLst/>
                    <a:gdLst>
                      <a:gd name="connsiteX0" fmla="*/ 227059 w 228618"/>
                      <a:gd name="connsiteY0" fmla="*/ 102474 h 102474"/>
                      <a:gd name="connsiteX1" fmla="*/ 201426 w 228618"/>
                      <a:gd name="connsiteY1" fmla="*/ 82037 h 102474"/>
                      <a:gd name="connsiteX2" fmla="*/ 194730 w 228618"/>
                      <a:gd name="connsiteY2" fmla="*/ 77534 h 102474"/>
                      <a:gd name="connsiteX3" fmla="*/ 187975 w 228618"/>
                      <a:gd name="connsiteY3" fmla="*/ 73204 h 102474"/>
                      <a:gd name="connsiteX4" fmla="*/ 181105 w 228618"/>
                      <a:gd name="connsiteY4" fmla="*/ 69047 h 102474"/>
                      <a:gd name="connsiteX5" fmla="*/ 174177 w 228618"/>
                      <a:gd name="connsiteY5" fmla="*/ 65179 h 102474"/>
                      <a:gd name="connsiteX6" fmla="*/ 145888 w 228618"/>
                      <a:gd name="connsiteY6" fmla="*/ 51266 h 102474"/>
                      <a:gd name="connsiteX7" fmla="*/ 131513 w 228618"/>
                      <a:gd name="connsiteY7" fmla="*/ 45146 h 102474"/>
                      <a:gd name="connsiteX8" fmla="*/ 117022 w 228618"/>
                      <a:gd name="connsiteY8" fmla="*/ 39546 h 102474"/>
                      <a:gd name="connsiteX9" fmla="*/ 58598 w 228618"/>
                      <a:gd name="connsiteY9" fmla="*/ 19456 h 102474"/>
                      <a:gd name="connsiteX10" fmla="*/ 0 w 228618"/>
                      <a:gd name="connsiteY10" fmla="*/ 0 h 102474"/>
                      <a:gd name="connsiteX11" fmla="*/ 58713 w 228618"/>
                      <a:gd name="connsiteY11" fmla="*/ 18705 h 102474"/>
                      <a:gd name="connsiteX12" fmla="*/ 117311 w 228618"/>
                      <a:gd name="connsiteY12" fmla="*/ 38103 h 102474"/>
                      <a:gd name="connsiteX13" fmla="*/ 131860 w 228618"/>
                      <a:gd name="connsiteY13" fmla="*/ 43530 h 102474"/>
                      <a:gd name="connsiteX14" fmla="*/ 146350 w 228618"/>
                      <a:gd name="connsiteY14" fmla="*/ 49476 h 102474"/>
                      <a:gd name="connsiteX15" fmla="*/ 174870 w 228618"/>
                      <a:gd name="connsiteY15" fmla="*/ 63101 h 102474"/>
                      <a:gd name="connsiteX16" fmla="*/ 181913 w 228618"/>
                      <a:gd name="connsiteY16" fmla="*/ 66911 h 102474"/>
                      <a:gd name="connsiteX17" fmla="*/ 188841 w 228618"/>
                      <a:gd name="connsiteY17" fmla="*/ 71010 h 102474"/>
                      <a:gd name="connsiteX18" fmla="*/ 195711 w 228618"/>
                      <a:gd name="connsiteY18" fmla="*/ 75282 h 102474"/>
                      <a:gd name="connsiteX19" fmla="*/ 202523 w 228618"/>
                      <a:gd name="connsiteY19" fmla="*/ 79728 h 102474"/>
                      <a:gd name="connsiteX20" fmla="*/ 228618 w 228618"/>
                      <a:gd name="connsiteY20" fmla="*/ 100049 h 102474"/>
                      <a:gd name="connsiteX21" fmla="*/ 227059 w 228618"/>
                      <a:gd name="connsiteY21" fmla="*/ 102474 h 1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18" h="102474">
                        <a:moveTo>
                          <a:pt x="227059" y="102474"/>
                        </a:moveTo>
                        <a:cubicBezTo>
                          <a:pt x="218804" y="95142"/>
                          <a:pt x="210317" y="88214"/>
                          <a:pt x="201426" y="82037"/>
                        </a:cubicBezTo>
                        <a:cubicBezTo>
                          <a:pt x="199233" y="80420"/>
                          <a:pt x="196981" y="79035"/>
                          <a:pt x="194730" y="77534"/>
                        </a:cubicBezTo>
                        <a:cubicBezTo>
                          <a:pt x="192478" y="76033"/>
                          <a:pt x="190226" y="74532"/>
                          <a:pt x="187975" y="73204"/>
                        </a:cubicBezTo>
                        <a:lnTo>
                          <a:pt x="181105" y="69047"/>
                        </a:lnTo>
                        <a:lnTo>
                          <a:pt x="174177" y="65179"/>
                        </a:lnTo>
                        <a:cubicBezTo>
                          <a:pt x="164882" y="60099"/>
                          <a:pt x="155414" y="55423"/>
                          <a:pt x="145888" y="51266"/>
                        </a:cubicBezTo>
                        <a:cubicBezTo>
                          <a:pt x="141154" y="49072"/>
                          <a:pt x="136305" y="47167"/>
                          <a:pt x="131513" y="45146"/>
                        </a:cubicBezTo>
                        <a:cubicBezTo>
                          <a:pt x="126664" y="43241"/>
                          <a:pt x="121872" y="41278"/>
                          <a:pt x="117022" y="39546"/>
                        </a:cubicBezTo>
                        <a:cubicBezTo>
                          <a:pt x="97625" y="32272"/>
                          <a:pt x="78111" y="25922"/>
                          <a:pt x="58598" y="19456"/>
                        </a:cubicBezTo>
                        <a:lnTo>
                          <a:pt x="0" y="0"/>
                        </a:lnTo>
                        <a:lnTo>
                          <a:pt x="58713" y="18705"/>
                        </a:lnTo>
                        <a:cubicBezTo>
                          <a:pt x="78284" y="24940"/>
                          <a:pt x="97855" y="31060"/>
                          <a:pt x="117311" y="38103"/>
                        </a:cubicBezTo>
                        <a:cubicBezTo>
                          <a:pt x="122161" y="39835"/>
                          <a:pt x="127010" y="41740"/>
                          <a:pt x="131860" y="43530"/>
                        </a:cubicBezTo>
                        <a:cubicBezTo>
                          <a:pt x="136709" y="45493"/>
                          <a:pt x="141558" y="47340"/>
                          <a:pt x="146350" y="49476"/>
                        </a:cubicBezTo>
                        <a:cubicBezTo>
                          <a:pt x="155991" y="53517"/>
                          <a:pt x="165459" y="58136"/>
                          <a:pt x="174870" y="63101"/>
                        </a:cubicBezTo>
                        <a:lnTo>
                          <a:pt x="181913" y="66911"/>
                        </a:lnTo>
                        <a:lnTo>
                          <a:pt x="188841" y="71010"/>
                        </a:lnTo>
                        <a:cubicBezTo>
                          <a:pt x="191150" y="72338"/>
                          <a:pt x="193459" y="73781"/>
                          <a:pt x="195711" y="75282"/>
                        </a:cubicBezTo>
                        <a:cubicBezTo>
                          <a:pt x="197963" y="76783"/>
                          <a:pt x="200272" y="78169"/>
                          <a:pt x="202523" y="79728"/>
                        </a:cubicBezTo>
                        <a:cubicBezTo>
                          <a:pt x="211529" y="85847"/>
                          <a:pt x="220189" y="92717"/>
                          <a:pt x="228618" y="100049"/>
                        </a:cubicBezTo>
                        <a:lnTo>
                          <a:pt x="227059" y="102474"/>
                        </a:lnTo>
                        <a:close/>
                      </a:path>
                    </a:pathLst>
                  </a:custGeom>
                  <a:solidFill>
                    <a:srgbClr val="A0BDAB"/>
                  </a:solidFill>
                  <a:ln w="5770" cap="flat">
                    <a:noFill/>
                    <a:prstDash val="solid"/>
                    <a:miter/>
                  </a:ln>
                </p:spPr>
                <p:txBody>
                  <a:bodyPr rtlCol="0" anchor="ctr"/>
                  <a:lstStyle/>
                  <a:p>
                    <a:endParaRPr lang="th-TH"/>
                  </a:p>
                </p:txBody>
              </p:sp>
              <p:sp>
                <p:nvSpPr>
                  <p:cNvPr id="6494" name="Freeform: Shape 6493">
                    <a:extLst>
                      <a:ext uri="{FF2B5EF4-FFF2-40B4-BE49-F238E27FC236}">
                        <a16:creationId xmlns:a16="http://schemas.microsoft.com/office/drawing/2014/main" id="{8C901CB9-D716-418C-84DA-84D97796D7F9}"/>
                      </a:ext>
                    </a:extLst>
                  </p:cNvPr>
                  <p:cNvSpPr/>
                  <p:nvPr/>
                </p:nvSpPr>
                <p:spPr>
                  <a:xfrm>
                    <a:off x="106987" y="4599363"/>
                    <a:ext cx="222325" cy="91100"/>
                  </a:xfrm>
                  <a:custGeom>
                    <a:avLst/>
                    <a:gdLst>
                      <a:gd name="connsiteX0" fmla="*/ 221517 w 222325"/>
                      <a:gd name="connsiteY0" fmla="*/ 91101 h 91100"/>
                      <a:gd name="connsiteX1" fmla="*/ 166614 w 222325"/>
                      <a:gd name="connsiteY1" fmla="*/ 66507 h 91100"/>
                      <a:gd name="connsiteX2" fmla="*/ 111076 w 222325"/>
                      <a:gd name="connsiteY2" fmla="*/ 44280 h 91100"/>
                      <a:gd name="connsiteX3" fmla="*/ 0 w 222325"/>
                      <a:gd name="connsiteY3" fmla="*/ 0 h 91100"/>
                      <a:gd name="connsiteX4" fmla="*/ 111422 w 222325"/>
                      <a:gd name="connsiteY4" fmla="*/ 42779 h 91100"/>
                      <a:gd name="connsiteX5" fmla="*/ 167134 w 222325"/>
                      <a:gd name="connsiteY5" fmla="*/ 64313 h 91100"/>
                      <a:gd name="connsiteX6" fmla="*/ 222325 w 222325"/>
                      <a:gd name="connsiteY6" fmla="*/ 88272 h 91100"/>
                      <a:gd name="connsiteX7" fmla="*/ 221517 w 222325"/>
                      <a:gd name="connsiteY7" fmla="*/ 91101 h 9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325" h="91100">
                        <a:moveTo>
                          <a:pt x="221517" y="91101"/>
                        </a:moveTo>
                        <a:cubicBezTo>
                          <a:pt x="203447" y="82095"/>
                          <a:pt x="185088" y="74070"/>
                          <a:pt x="166614" y="66507"/>
                        </a:cubicBezTo>
                        <a:cubicBezTo>
                          <a:pt x="148140" y="58944"/>
                          <a:pt x="129608" y="51670"/>
                          <a:pt x="111076" y="44280"/>
                        </a:cubicBezTo>
                        <a:lnTo>
                          <a:pt x="0" y="0"/>
                        </a:lnTo>
                        <a:lnTo>
                          <a:pt x="111422" y="42779"/>
                        </a:lnTo>
                        <a:cubicBezTo>
                          <a:pt x="130012" y="49938"/>
                          <a:pt x="148544" y="56981"/>
                          <a:pt x="167134" y="64313"/>
                        </a:cubicBezTo>
                        <a:cubicBezTo>
                          <a:pt x="185666" y="71645"/>
                          <a:pt x="204140" y="79439"/>
                          <a:pt x="222325" y="88272"/>
                        </a:cubicBezTo>
                        <a:lnTo>
                          <a:pt x="221517" y="91101"/>
                        </a:lnTo>
                        <a:close/>
                      </a:path>
                    </a:pathLst>
                  </a:custGeom>
                  <a:solidFill>
                    <a:srgbClr val="A0BDAB"/>
                  </a:solidFill>
                  <a:ln w="5770" cap="flat">
                    <a:noFill/>
                    <a:prstDash val="solid"/>
                    <a:miter/>
                  </a:ln>
                </p:spPr>
                <p:txBody>
                  <a:bodyPr rtlCol="0" anchor="ctr"/>
                  <a:lstStyle/>
                  <a:p>
                    <a:endParaRPr lang="th-TH"/>
                  </a:p>
                </p:txBody>
              </p:sp>
              <p:sp>
                <p:nvSpPr>
                  <p:cNvPr id="6495" name="Freeform: Shape 6494">
                    <a:extLst>
                      <a:ext uri="{FF2B5EF4-FFF2-40B4-BE49-F238E27FC236}">
                        <a16:creationId xmlns:a16="http://schemas.microsoft.com/office/drawing/2014/main" id="{CA3F261F-D8F7-4D88-8799-8BB4C33019F9}"/>
                      </a:ext>
                    </a:extLst>
                  </p:cNvPr>
                  <p:cNvSpPr/>
                  <p:nvPr/>
                </p:nvSpPr>
                <p:spPr>
                  <a:xfrm>
                    <a:off x="39614" y="4643181"/>
                    <a:ext cx="173137" cy="81459"/>
                  </a:xfrm>
                  <a:custGeom>
                    <a:avLst/>
                    <a:gdLst>
                      <a:gd name="connsiteX0" fmla="*/ 172041 w 173137"/>
                      <a:gd name="connsiteY0" fmla="*/ 81460 h 81459"/>
                      <a:gd name="connsiteX1" fmla="*/ 0 w 173137"/>
                      <a:gd name="connsiteY1" fmla="*/ 0 h 81459"/>
                      <a:gd name="connsiteX2" fmla="*/ 173138 w 173137"/>
                      <a:gd name="connsiteY2" fmla="*/ 78746 h 81459"/>
                      <a:gd name="connsiteX3" fmla="*/ 172041 w 173137"/>
                      <a:gd name="connsiteY3" fmla="*/ 81460 h 81459"/>
                    </a:gdLst>
                    <a:ahLst/>
                    <a:cxnLst>
                      <a:cxn ang="0">
                        <a:pos x="connsiteX0" y="connsiteY0"/>
                      </a:cxn>
                      <a:cxn ang="0">
                        <a:pos x="connsiteX1" y="connsiteY1"/>
                      </a:cxn>
                      <a:cxn ang="0">
                        <a:pos x="connsiteX2" y="connsiteY2"/>
                      </a:cxn>
                      <a:cxn ang="0">
                        <a:pos x="connsiteX3" y="connsiteY3"/>
                      </a:cxn>
                    </a:cxnLst>
                    <a:rect l="l" t="t" r="r" b="b"/>
                    <a:pathLst>
                      <a:path w="173137" h="81459">
                        <a:moveTo>
                          <a:pt x="172041" y="81460"/>
                        </a:moveTo>
                        <a:cubicBezTo>
                          <a:pt x="117427" y="45608"/>
                          <a:pt x="59406" y="18128"/>
                          <a:pt x="0" y="0"/>
                        </a:cubicBezTo>
                        <a:cubicBezTo>
                          <a:pt x="59522" y="17089"/>
                          <a:pt x="117946" y="43703"/>
                          <a:pt x="173138" y="78746"/>
                        </a:cubicBezTo>
                        <a:lnTo>
                          <a:pt x="172041" y="81460"/>
                        </a:lnTo>
                        <a:close/>
                      </a:path>
                    </a:pathLst>
                  </a:custGeom>
                  <a:solidFill>
                    <a:srgbClr val="A0BDAB"/>
                  </a:solidFill>
                  <a:ln w="5770" cap="flat">
                    <a:noFill/>
                    <a:prstDash val="solid"/>
                    <a:miter/>
                  </a:ln>
                </p:spPr>
                <p:txBody>
                  <a:bodyPr rtlCol="0" anchor="ctr"/>
                  <a:lstStyle/>
                  <a:p>
                    <a:endParaRPr lang="th-TH"/>
                  </a:p>
                </p:txBody>
              </p:sp>
              <p:sp>
                <p:nvSpPr>
                  <p:cNvPr id="6496" name="Freeform: Shape 6495">
                    <a:extLst>
                      <a:ext uri="{FF2B5EF4-FFF2-40B4-BE49-F238E27FC236}">
                        <a16:creationId xmlns:a16="http://schemas.microsoft.com/office/drawing/2014/main" id="{EC2F5F41-E274-4EFC-ABCB-DA557DA33745}"/>
                      </a:ext>
                    </a:extLst>
                  </p:cNvPr>
                  <p:cNvSpPr/>
                  <p:nvPr/>
                </p:nvSpPr>
                <p:spPr>
                  <a:xfrm>
                    <a:off x="-45712" y="4715981"/>
                    <a:ext cx="135727" cy="42317"/>
                  </a:xfrm>
                  <a:custGeom>
                    <a:avLst/>
                    <a:gdLst>
                      <a:gd name="connsiteX0" fmla="*/ 134746 w 135727"/>
                      <a:gd name="connsiteY0" fmla="*/ 42318 h 42317"/>
                      <a:gd name="connsiteX1" fmla="*/ 0 w 135727"/>
                      <a:gd name="connsiteY1" fmla="*/ 0 h 42317"/>
                      <a:gd name="connsiteX2" fmla="*/ 135728 w 135727"/>
                      <a:gd name="connsiteY2" fmla="*/ 39546 h 42317"/>
                      <a:gd name="connsiteX3" fmla="*/ 134746 w 135727"/>
                      <a:gd name="connsiteY3" fmla="*/ 42318 h 42317"/>
                    </a:gdLst>
                    <a:ahLst/>
                    <a:cxnLst>
                      <a:cxn ang="0">
                        <a:pos x="connsiteX0" y="connsiteY0"/>
                      </a:cxn>
                      <a:cxn ang="0">
                        <a:pos x="connsiteX1" y="connsiteY1"/>
                      </a:cxn>
                      <a:cxn ang="0">
                        <a:pos x="connsiteX2" y="connsiteY2"/>
                      </a:cxn>
                      <a:cxn ang="0">
                        <a:pos x="connsiteX3" y="connsiteY3"/>
                      </a:cxn>
                    </a:cxnLst>
                    <a:rect l="l" t="t" r="r" b="b"/>
                    <a:pathLst>
                      <a:path w="135727" h="42317">
                        <a:moveTo>
                          <a:pt x="134746" y="42318"/>
                        </a:moveTo>
                        <a:cubicBezTo>
                          <a:pt x="92544" y="16223"/>
                          <a:pt x="46012" y="1616"/>
                          <a:pt x="0" y="0"/>
                        </a:cubicBezTo>
                        <a:cubicBezTo>
                          <a:pt x="45897" y="520"/>
                          <a:pt x="92833" y="14144"/>
                          <a:pt x="135728" y="39546"/>
                        </a:cubicBezTo>
                        <a:lnTo>
                          <a:pt x="134746" y="42318"/>
                        </a:lnTo>
                        <a:close/>
                      </a:path>
                    </a:pathLst>
                  </a:custGeom>
                  <a:solidFill>
                    <a:srgbClr val="A0BDAB"/>
                  </a:solidFill>
                  <a:ln w="5770" cap="flat">
                    <a:noFill/>
                    <a:prstDash val="solid"/>
                    <a:miter/>
                  </a:ln>
                </p:spPr>
                <p:txBody>
                  <a:bodyPr rtlCol="0" anchor="ctr"/>
                  <a:lstStyle/>
                  <a:p>
                    <a:endParaRPr lang="th-TH"/>
                  </a:p>
                </p:txBody>
              </p:sp>
            </p:grpSp>
          </p:grpSp>
          <p:pic>
            <p:nvPicPr>
              <p:cNvPr id="6361" name="Picture 6360">
                <a:extLst>
                  <a:ext uri="{FF2B5EF4-FFF2-40B4-BE49-F238E27FC236}">
                    <a16:creationId xmlns:a16="http://schemas.microsoft.com/office/drawing/2014/main" id="{49649D82-335A-4D17-A14B-D2B509C3B95B}"/>
                  </a:ext>
                </a:extLst>
              </p:cNvPr>
              <p:cNvPicPr>
                <a:picLocks noChangeAspect="1"/>
              </p:cNvPicPr>
              <p:nvPr/>
            </p:nvPicPr>
            <p:blipFill>
              <a:blip r:embed="rId111"/>
              <a:stretch>
                <a:fillRect/>
              </a:stretch>
            </p:blipFill>
            <p:spPr>
              <a:xfrm>
                <a:off x="1469662" y="5128050"/>
                <a:ext cx="121236" cy="63505"/>
              </a:xfrm>
              <a:custGeom>
                <a:avLst/>
                <a:gdLst>
                  <a:gd name="connsiteX0" fmla="*/ 448 w 121236"/>
                  <a:gd name="connsiteY0" fmla="*/ 328 h 63505"/>
                  <a:gd name="connsiteX1" fmla="*/ 121685 w 121236"/>
                  <a:gd name="connsiteY1" fmla="*/ 328 h 63505"/>
                  <a:gd name="connsiteX2" fmla="*/ 121685 w 121236"/>
                  <a:gd name="connsiteY2" fmla="*/ 63833 h 63505"/>
                  <a:gd name="connsiteX3" fmla="*/ 448 w 121236"/>
                  <a:gd name="connsiteY3" fmla="*/ 63833 h 63505"/>
                </a:gdLst>
                <a:ahLst/>
                <a:cxnLst>
                  <a:cxn ang="0">
                    <a:pos x="connsiteX0" y="connsiteY0"/>
                  </a:cxn>
                  <a:cxn ang="0">
                    <a:pos x="connsiteX1" y="connsiteY1"/>
                  </a:cxn>
                  <a:cxn ang="0">
                    <a:pos x="connsiteX2" y="connsiteY2"/>
                  </a:cxn>
                  <a:cxn ang="0">
                    <a:pos x="connsiteX3" y="connsiteY3"/>
                  </a:cxn>
                </a:cxnLst>
                <a:rect l="l" t="t" r="r" b="b"/>
                <a:pathLst>
                  <a:path w="121236" h="63505">
                    <a:moveTo>
                      <a:pt x="448" y="328"/>
                    </a:moveTo>
                    <a:lnTo>
                      <a:pt x="121685" y="328"/>
                    </a:lnTo>
                    <a:lnTo>
                      <a:pt x="121685" y="63833"/>
                    </a:lnTo>
                    <a:lnTo>
                      <a:pt x="448" y="63833"/>
                    </a:lnTo>
                    <a:close/>
                  </a:path>
                </a:pathLst>
              </a:custGeom>
            </p:spPr>
          </p:pic>
          <p:pic>
            <p:nvPicPr>
              <p:cNvPr id="6362" name="Picture 6361">
                <a:extLst>
                  <a:ext uri="{FF2B5EF4-FFF2-40B4-BE49-F238E27FC236}">
                    <a16:creationId xmlns:a16="http://schemas.microsoft.com/office/drawing/2014/main" id="{1F3F41C7-4791-4F39-9A2B-91BC63C487B4}"/>
                  </a:ext>
                </a:extLst>
              </p:cNvPr>
              <p:cNvPicPr>
                <a:picLocks noChangeAspect="1"/>
              </p:cNvPicPr>
              <p:nvPr/>
            </p:nvPicPr>
            <p:blipFill>
              <a:blip r:embed="rId112"/>
              <a:stretch>
                <a:fillRect/>
              </a:stretch>
            </p:blipFill>
            <p:spPr>
              <a:xfrm>
                <a:off x="1071312" y="4816298"/>
                <a:ext cx="121236" cy="63505"/>
              </a:xfrm>
              <a:custGeom>
                <a:avLst/>
                <a:gdLst>
                  <a:gd name="connsiteX0" fmla="*/ 379 w 121236"/>
                  <a:gd name="connsiteY0" fmla="*/ 274 h 63505"/>
                  <a:gd name="connsiteX1" fmla="*/ 121616 w 121236"/>
                  <a:gd name="connsiteY1" fmla="*/ 274 h 63505"/>
                  <a:gd name="connsiteX2" fmla="*/ 121616 w 121236"/>
                  <a:gd name="connsiteY2" fmla="*/ 63779 h 63505"/>
                  <a:gd name="connsiteX3" fmla="*/ 379 w 121236"/>
                  <a:gd name="connsiteY3" fmla="*/ 63779 h 63505"/>
                </a:gdLst>
                <a:ahLst/>
                <a:cxnLst>
                  <a:cxn ang="0">
                    <a:pos x="connsiteX0" y="connsiteY0"/>
                  </a:cxn>
                  <a:cxn ang="0">
                    <a:pos x="connsiteX1" y="connsiteY1"/>
                  </a:cxn>
                  <a:cxn ang="0">
                    <a:pos x="connsiteX2" y="connsiteY2"/>
                  </a:cxn>
                  <a:cxn ang="0">
                    <a:pos x="connsiteX3" y="connsiteY3"/>
                  </a:cxn>
                </a:cxnLst>
                <a:rect l="l" t="t" r="r" b="b"/>
                <a:pathLst>
                  <a:path w="121236" h="63505">
                    <a:moveTo>
                      <a:pt x="379" y="274"/>
                    </a:moveTo>
                    <a:lnTo>
                      <a:pt x="121616" y="274"/>
                    </a:lnTo>
                    <a:lnTo>
                      <a:pt x="121616" y="63779"/>
                    </a:lnTo>
                    <a:lnTo>
                      <a:pt x="379" y="63779"/>
                    </a:lnTo>
                    <a:close/>
                  </a:path>
                </a:pathLst>
              </a:custGeom>
            </p:spPr>
          </p:pic>
          <p:pic>
            <p:nvPicPr>
              <p:cNvPr id="6363" name="Picture 6362">
                <a:extLst>
                  <a:ext uri="{FF2B5EF4-FFF2-40B4-BE49-F238E27FC236}">
                    <a16:creationId xmlns:a16="http://schemas.microsoft.com/office/drawing/2014/main" id="{7576E16C-6BCD-41E3-9FB8-C931DD26E155}"/>
                  </a:ext>
                </a:extLst>
              </p:cNvPr>
              <p:cNvPicPr>
                <a:picLocks noChangeAspect="1"/>
              </p:cNvPicPr>
              <p:nvPr/>
            </p:nvPicPr>
            <p:blipFill>
              <a:blip r:embed="rId113"/>
              <a:stretch>
                <a:fillRect/>
              </a:stretch>
            </p:blipFill>
            <p:spPr>
              <a:xfrm>
                <a:off x="690282" y="4446814"/>
                <a:ext cx="121236" cy="69278"/>
              </a:xfrm>
              <a:custGeom>
                <a:avLst/>
                <a:gdLst>
                  <a:gd name="connsiteX0" fmla="*/ 313 w 121236"/>
                  <a:gd name="connsiteY0" fmla="*/ 210 h 69278"/>
                  <a:gd name="connsiteX1" fmla="*/ 121550 w 121236"/>
                  <a:gd name="connsiteY1" fmla="*/ 210 h 69278"/>
                  <a:gd name="connsiteX2" fmla="*/ 121550 w 121236"/>
                  <a:gd name="connsiteY2" fmla="*/ 69488 h 69278"/>
                  <a:gd name="connsiteX3" fmla="*/ 313 w 121236"/>
                  <a:gd name="connsiteY3" fmla="*/ 69488 h 69278"/>
                </a:gdLst>
                <a:ahLst/>
                <a:cxnLst>
                  <a:cxn ang="0">
                    <a:pos x="connsiteX0" y="connsiteY0"/>
                  </a:cxn>
                  <a:cxn ang="0">
                    <a:pos x="connsiteX1" y="connsiteY1"/>
                  </a:cxn>
                  <a:cxn ang="0">
                    <a:pos x="connsiteX2" y="connsiteY2"/>
                  </a:cxn>
                  <a:cxn ang="0">
                    <a:pos x="connsiteX3" y="connsiteY3"/>
                  </a:cxn>
                </a:cxnLst>
                <a:rect l="l" t="t" r="r" b="b"/>
                <a:pathLst>
                  <a:path w="121236" h="69278">
                    <a:moveTo>
                      <a:pt x="313" y="210"/>
                    </a:moveTo>
                    <a:lnTo>
                      <a:pt x="121550" y="210"/>
                    </a:lnTo>
                    <a:lnTo>
                      <a:pt x="121550" y="69488"/>
                    </a:lnTo>
                    <a:lnTo>
                      <a:pt x="313" y="69488"/>
                    </a:lnTo>
                    <a:close/>
                  </a:path>
                </a:pathLst>
              </a:custGeom>
            </p:spPr>
          </p:pic>
          <p:pic>
            <p:nvPicPr>
              <p:cNvPr id="6364" name="Picture 6363">
                <a:extLst>
                  <a:ext uri="{FF2B5EF4-FFF2-40B4-BE49-F238E27FC236}">
                    <a16:creationId xmlns:a16="http://schemas.microsoft.com/office/drawing/2014/main" id="{8CA3ED67-6EAF-418C-8B24-1DB16F29A8AD}"/>
                  </a:ext>
                </a:extLst>
              </p:cNvPr>
              <p:cNvPicPr>
                <a:picLocks noChangeAspect="1"/>
              </p:cNvPicPr>
              <p:nvPr/>
            </p:nvPicPr>
            <p:blipFill>
              <a:blip r:embed="rId114"/>
              <a:stretch>
                <a:fillRect/>
              </a:stretch>
            </p:blipFill>
            <p:spPr>
              <a:xfrm>
                <a:off x="534406" y="4238980"/>
                <a:ext cx="103917" cy="86597"/>
              </a:xfrm>
              <a:custGeom>
                <a:avLst/>
                <a:gdLst>
                  <a:gd name="connsiteX0" fmla="*/ 286 w 103917"/>
                  <a:gd name="connsiteY0" fmla="*/ 174 h 86597"/>
                  <a:gd name="connsiteX1" fmla="*/ 104204 w 103917"/>
                  <a:gd name="connsiteY1" fmla="*/ 174 h 86597"/>
                  <a:gd name="connsiteX2" fmla="*/ 104204 w 103917"/>
                  <a:gd name="connsiteY2" fmla="*/ 86772 h 86597"/>
                  <a:gd name="connsiteX3" fmla="*/ 286 w 103917"/>
                  <a:gd name="connsiteY3" fmla="*/ 86772 h 86597"/>
                </a:gdLst>
                <a:ahLst/>
                <a:cxnLst>
                  <a:cxn ang="0">
                    <a:pos x="connsiteX0" y="connsiteY0"/>
                  </a:cxn>
                  <a:cxn ang="0">
                    <a:pos x="connsiteX1" y="connsiteY1"/>
                  </a:cxn>
                  <a:cxn ang="0">
                    <a:pos x="connsiteX2" y="connsiteY2"/>
                  </a:cxn>
                  <a:cxn ang="0">
                    <a:pos x="connsiteX3" y="connsiteY3"/>
                  </a:cxn>
                </a:cxnLst>
                <a:rect l="l" t="t" r="r" b="b"/>
                <a:pathLst>
                  <a:path w="103917" h="86597">
                    <a:moveTo>
                      <a:pt x="286" y="174"/>
                    </a:moveTo>
                    <a:lnTo>
                      <a:pt x="104204" y="174"/>
                    </a:lnTo>
                    <a:lnTo>
                      <a:pt x="104204" y="86772"/>
                    </a:lnTo>
                    <a:lnTo>
                      <a:pt x="286" y="86772"/>
                    </a:lnTo>
                    <a:close/>
                  </a:path>
                </a:pathLst>
              </a:custGeom>
            </p:spPr>
          </p:pic>
          <p:grpSp>
            <p:nvGrpSpPr>
              <p:cNvPr id="6365" name="Graphic 3">
                <a:extLst>
                  <a:ext uri="{FF2B5EF4-FFF2-40B4-BE49-F238E27FC236}">
                    <a16:creationId xmlns:a16="http://schemas.microsoft.com/office/drawing/2014/main" id="{DBA5886A-4EC1-4526-BD85-141036B93354}"/>
                  </a:ext>
                </a:extLst>
              </p:cNvPr>
              <p:cNvGrpSpPr/>
              <p:nvPr/>
            </p:nvGrpSpPr>
            <p:grpSpPr>
              <a:xfrm>
                <a:off x="-48137" y="4749455"/>
                <a:ext cx="1156662" cy="617819"/>
                <a:chOff x="-48137" y="4749455"/>
                <a:chExt cx="1156662" cy="617819"/>
              </a:xfrm>
            </p:grpSpPr>
            <p:grpSp>
              <p:nvGrpSpPr>
                <p:cNvPr id="6462" name="Graphic 3">
                  <a:extLst>
                    <a:ext uri="{FF2B5EF4-FFF2-40B4-BE49-F238E27FC236}">
                      <a16:creationId xmlns:a16="http://schemas.microsoft.com/office/drawing/2014/main" id="{D07BBB22-D54E-4007-8A5E-3ED7BA20B35A}"/>
                    </a:ext>
                  </a:extLst>
                </p:cNvPr>
                <p:cNvGrpSpPr/>
                <p:nvPr/>
              </p:nvGrpSpPr>
              <p:grpSpPr>
                <a:xfrm>
                  <a:off x="-48137" y="4749455"/>
                  <a:ext cx="1156662" cy="617819"/>
                  <a:chOff x="-48137" y="4749455"/>
                  <a:chExt cx="1156662" cy="617819"/>
                </a:xfrm>
                <a:solidFill>
                  <a:srgbClr val="FBFFFF"/>
                </a:solidFill>
              </p:grpSpPr>
              <p:sp>
                <p:nvSpPr>
                  <p:cNvPr id="6479" name="Freeform: Shape 6478">
                    <a:extLst>
                      <a:ext uri="{FF2B5EF4-FFF2-40B4-BE49-F238E27FC236}">
                        <a16:creationId xmlns:a16="http://schemas.microsoft.com/office/drawing/2014/main" id="{985DF805-942C-43A2-BD01-FDE177D09A20}"/>
                      </a:ext>
                    </a:extLst>
                  </p:cNvPr>
                  <p:cNvSpPr/>
                  <p:nvPr/>
                </p:nvSpPr>
                <p:spPr>
                  <a:xfrm>
                    <a:off x="-48137" y="4864352"/>
                    <a:ext cx="1156662" cy="502922"/>
                  </a:xfrm>
                  <a:custGeom>
                    <a:avLst/>
                    <a:gdLst>
                      <a:gd name="connsiteX0" fmla="*/ 1133565 w 1156662"/>
                      <a:gd name="connsiteY0" fmla="*/ 0 h 502922"/>
                      <a:gd name="connsiteX1" fmla="*/ 1155272 w 1156662"/>
                      <a:gd name="connsiteY1" fmla="*/ 41682 h 502922"/>
                      <a:gd name="connsiteX2" fmla="*/ 938778 w 1156662"/>
                      <a:gd name="connsiteY2" fmla="*/ 311175 h 502922"/>
                      <a:gd name="connsiteX3" fmla="*/ 504576 w 1156662"/>
                      <a:gd name="connsiteY3" fmla="*/ 492106 h 502922"/>
                      <a:gd name="connsiteX4" fmla="*/ 222903 w 1156662"/>
                      <a:gd name="connsiteY4" fmla="*/ 475479 h 502922"/>
                      <a:gd name="connsiteX5" fmla="*/ 0 w 1156662"/>
                      <a:gd name="connsiteY5" fmla="*/ 388189 h 502922"/>
                      <a:gd name="connsiteX6" fmla="*/ 1133565 w 1156662"/>
                      <a:gd name="connsiteY6" fmla="*/ 0 h 50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6662" h="502922">
                        <a:moveTo>
                          <a:pt x="1133565" y="0"/>
                        </a:moveTo>
                        <a:cubicBezTo>
                          <a:pt x="1133565" y="0"/>
                          <a:pt x="1163354" y="9006"/>
                          <a:pt x="1155272" y="41682"/>
                        </a:cubicBezTo>
                        <a:cubicBezTo>
                          <a:pt x="1147190" y="74301"/>
                          <a:pt x="1186736" y="164189"/>
                          <a:pt x="938778" y="311175"/>
                        </a:cubicBezTo>
                        <a:cubicBezTo>
                          <a:pt x="690877" y="458160"/>
                          <a:pt x="563174" y="474267"/>
                          <a:pt x="504576" y="492106"/>
                        </a:cubicBezTo>
                        <a:cubicBezTo>
                          <a:pt x="445978" y="509945"/>
                          <a:pt x="285830" y="506597"/>
                          <a:pt x="222903" y="475479"/>
                        </a:cubicBezTo>
                        <a:cubicBezTo>
                          <a:pt x="159975" y="444420"/>
                          <a:pt x="56693" y="373640"/>
                          <a:pt x="0" y="388189"/>
                        </a:cubicBezTo>
                        <a:cubicBezTo>
                          <a:pt x="0" y="388189"/>
                          <a:pt x="887916" y="38045"/>
                          <a:pt x="1133565" y="0"/>
                        </a:cubicBezTo>
                        <a:close/>
                      </a:path>
                    </a:pathLst>
                  </a:custGeom>
                  <a:solidFill>
                    <a:srgbClr val="FBFFFF"/>
                  </a:solidFill>
                  <a:ln w="5770" cap="flat">
                    <a:noFill/>
                    <a:prstDash val="solid"/>
                    <a:miter/>
                  </a:ln>
                </p:spPr>
                <p:txBody>
                  <a:bodyPr rtlCol="0" anchor="ctr"/>
                  <a:lstStyle/>
                  <a:p>
                    <a:endParaRPr lang="th-TH"/>
                  </a:p>
                </p:txBody>
              </p:sp>
              <p:sp>
                <p:nvSpPr>
                  <p:cNvPr id="6480" name="Freeform: Shape 6479">
                    <a:extLst>
                      <a:ext uri="{FF2B5EF4-FFF2-40B4-BE49-F238E27FC236}">
                        <a16:creationId xmlns:a16="http://schemas.microsoft.com/office/drawing/2014/main" id="{FC6490BD-4C7D-4CAA-BE58-EF7557521B29}"/>
                      </a:ext>
                    </a:extLst>
                  </p:cNvPr>
                  <p:cNvSpPr/>
                  <p:nvPr/>
                </p:nvSpPr>
                <p:spPr>
                  <a:xfrm>
                    <a:off x="-48137" y="4749455"/>
                    <a:ext cx="1140399" cy="503085"/>
                  </a:xfrm>
                  <a:custGeom>
                    <a:avLst/>
                    <a:gdLst>
                      <a:gd name="connsiteX0" fmla="*/ 1124039 w 1140399"/>
                      <a:gd name="connsiteY0" fmla="*/ 131235 h 503085"/>
                      <a:gd name="connsiteX1" fmla="*/ 1119421 w 1140399"/>
                      <a:gd name="connsiteY1" fmla="*/ 49083 h 503085"/>
                      <a:gd name="connsiteX2" fmla="*/ 543603 w 1140399"/>
                      <a:gd name="connsiteY2" fmla="*/ 63516 h 503085"/>
                      <a:gd name="connsiteX3" fmla="*/ 47398 w 1140399"/>
                      <a:gd name="connsiteY3" fmla="*/ 388142 h 503085"/>
                      <a:gd name="connsiteX4" fmla="*/ 0 w 1140399"/>
                      <a:gd name="connsiteY4" fmla="*/ 503086 h 503085"/>
                      <a:gd name="connsiteX5" fmla="*/ 1124039 w 1140399"/>
                      <a:gd name="connsiteY5" fmla="*/ 131235 h 50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0399" h="503085">
                        <a:moveTo>
                          <a:pt x="1124039" y="131235"/>
                        </a:moveTo>
                        <a:cubicBezTo>
                          <a:pt x="1124039" y="131235"/>
                          <a:pt x="1163759" y="93248"/>
                          <a:pt x="1119421" y="49083"/>
                        </a:cubicBezTo>
                        <a:cubicBezTo>
                          <a:pt x="1075140" y="4860"/>
                          <a:pt x="906852" y="-40806"/>
                          <a:pt x="543603" y="63516"/>
                        </a:cubicBezTo>
                        <a:cubicBezTo>
                          <a:pt x="180354" y="167837"/>
                          <a:pt x="92602" y="243177"/>
                          <a:pt x="47398" y="388142"/>
                        </a:cubicBezTo>
                        <a:cubicBezTo>
                          <a:pt x="47398" y="388142"/>
                          <a:pt x="52767" y="484034"/>
                          <a:pt x="0" y="503086"/>
                        </a:cubicBezTo>
                        <a:cubicBezTo>
                          <a:pt x="0" y="503086"/>
                          <a:pt x="741739" y="343284"/>
                          <a:pt x="1124039" y="131235"/>
                        </a:cubicBezTo>
                        <a:close/>
                      </a:path>
                    </a:pathLst>
                  </a:custGeom>
                  <a:solidFill>
                    <a:srgbClr val="FBFFFF"/>
                  </a:solidFill>
                  <a:ln w="5770" cap="flat">
                    <a:noFill/>
                    <a:prstDash val="solid"/>
                    <a:miter/>
                  </a:ln>
                </p:spPr>
                <p:txBody>
                  <a:bodyPr rtlCol="0" anchor="ctr"/>
                  <a:lstStyle/>
                  <a:p>
                    <a:endParaRPr lang="th-TH"/>
                  </a:p>
                </p:txBody>
              </p:sp>
            </p:grpSp>
            <p:grpSp>
              <p:nvGrpSpPr>
                <p:cNvPr id="6463" name="Graphic 3">
                  <a:extLst>
                    <a:ext uri="{FF2B5EF4-FFF2-40B4-BE49-F238E27FC236}">
                      <a16:creationId xmlns:a16="http://schemas.microsoft.com/office/drawing/2014/main" id="{891DA5E6-D812-4EB7-9A0A-9596879893C7}"/>
                    </a:ext>
                  </a:extLst>
                </p:cNvPr>
                <p:cNvGrpSpPr/>
                <p:nvPr/>
              </p:nvGrpSpPr>
              <p:grpSpPr>
                <a:xfrm>
                  <a:off x="-42911" y="4758566"/>
                  <a:ext cx="1143090" cy="606184"/>
                  <a:chOff x="-42911" y="4758566"/>
                  <a:chExt cx="1143090" cy="606184"/>
                </a:xfrm>
                <a:solidFill>
                  <a:srgbClr val="A0BDAB"/>
                </a:solidFill>
              </p:grpSpPr>
              <p:pic>
                <p:nvPicPr>
                  <p:cNvPr id="6464" name="Picture 6463">
                    <a:extLst>
                      <a:ext uri="{FF2B5EF4-FFF2-40B4-BE49-F238E27FC236}">
                        <a16:creationId xmlns:a16="http://schemas.microsoft.com/office/drawing/2014/main" id="{D3B6A7CC-DC89-44A9-8F78-06F8092FE7C9}"/>
                      </a:ext>
                    </a:extLst>
                  </p:cNvPr>
                  <p:cNvPicPr>
                    <a:picLocks noChangeAspect="1"/>
                  </p:cNvPicPr>
                  <p:nvPr/>
                </p:nvPicPr>
                <p:blipFill>
                  <a:blip r:embed="rId115"/>
                  <a:stretch>
                    <a:fillRect/>
                  </a:stretch>
                </p:blipFill>
                <p:spPr>
                  <a:xfrm>
                    <a:off x="-42911" y="4868257"/>
                    <a:ext cx="1143090" cy="496493"/>
                  </a:xfrm>
                  <a:custGeom>
                    <a:avLst/>
                    <a:gdLst>
                      <a:gd name="connsiteX0" fmla="*/ 186 w 1143090"/>
                      <a:gd name="connsiteY0" fmla="*/ 283 h 496493"/>
                      <a:gd name="connsiteX1" fmla="*/ 1143277 w 1143090"/>
                      <a:gd name="connsiteY1" fmla="*/ 283 h 496493"/>
                      <a:gd name="connsiteX2" fmla="*/ 1143277 w 1143090"/>
                      <a:gd name="connsiteY2" fmla="*/ 496777 h 496493"/>
                      <a:gd name="connsiteX3" fmla="*/ 186 w 1143090"/>
                      <a:gd name="connsiteY3" fmla="*/ 496777 h 496493"/>
                    </a:gdLst>
                    <a:ahLst/>
                    <a:cxnLst>
                      <a:cxn ang="0">
                        <a:pos x="connsiteX0" y="connsiteY0"/>
                      </a:cxn>
                      <a:cxn ang="0">
                        <a:pos x="connsiteX1" y="connsiteY1"/>
                      </a:cxn>
                      <a:cxn ang="0">
                        <a:pos x="connsiteX2" y="connsiteY2"/>
                      </a:cxn>
                      <a:cxn ang="0">
                        <a:pos x="connsiteX3" y="connsiteY3"/>
                      </a:cxn>
                    </a:cxnLst>
                    <a:rect l="l" t="t" r="r" b="b"/>
                    <a:pathLst>
                      <a:path w="1143090" h="496493">
                        <a:moveTo>
                          <a:pt x="186" y="283"/>
                        </a:moveTo>
                        <a:lnTo>
                          <a:pt x="1143277" y="283"/>
                        </a:lnTo>
                        <a:lnTo>
                          <a:pt x="1143277" y="496777"/>
                        </a:lnTo>
                        <a:lnTo>
                          <a:pt x="186" y="496777"/>
                        </a:lnTo>
                        <a:close/>
                      </a:path>
                    </a:pathLst>
                  </a:custGeom>
                </p:spPr>
              </p:pic>
              <p:pic>
                <p:nvPicPr>
                  <p:cNvPr id="6465" name="Picture 6464">
                    <a:extLst>
                      <a:ext uri="{FF2B5EF4-FFF2-40B4-BE49-F238E27FC236}">
                        <a16:creationId xmlns:a16="http://schemas.microsoft.com/office/drawing/2014/main" id="{CCD94FD9-C6A5-4D7E-90AF-CA358F0958D7}"/>
                      </a:ext>
                    </a:extLst>
                  </p:cNvPr>
                  <p:cNvPicPr>
                    <a:picLocks noChangeAspect="1"/>
                  </p:cNvPicPr>
                  <p:nvPr/>
                </p:nvPicPr>
                <p:blipFill>
                  <a:blip r:embed="rId116"/>
                  <a:stretch>
                    <a:fillRect/>
                  </a:stretch>
                </p:blipFill>
                <p:spPr>
                  <a:xfrm>
                    <a:off x="-42911" y="4758566"/>
                    <a:ext cx="1131544" cy="496493"/>
                  </a:xfrm>
                  <a:custGeom>
                    <a:avLst/>
                    <a:gdLst>
                      <a:gd name="connsiteX0" fmla="*/ 186 w 1131544"/>
                      <a:gd name="connsiteY0" fmla="*/ 264 h 496493"/>
                      <a:gd name="connsiteX1" fmla="*/ 1131730 w 1131544"/>
                      <a:gd name="connsiteY1" fmla="*/ 264 h 496493"/>
                      <a:gd name="connsiteX2" fmla="*/ 1131730 w 1131544"/>
                      <a:gd name="connsiteY2" fmla="*/ 496758 h 496493"/>
                      <a:gd name="connsiteX3" fmla="*/ 186 w 1131544"/>
                      <a:gd name="connsiteY3" fmla="*/ 496758 h 496493"/>
                    </a:gdLst>
                    <a:ahLst/>
                    <a:cxnLst>
                      <a:cxn ang="0">
                        <a:pos x="connsiteX0" y="connsiteY0"/>
                      </a:cxn>
                      <a:cxn ang="0">
                        <a:pos x="connsiteX1" y="connsiteY1"/>
                      </a:cxn>
                      <a:cxn ang="0">
                        <a:pos x="connsiteX2" y="connsiteY2"/>
                      </a:cxn>
                      <a:cxn ang="0">
                        <a:pos x="connsiteX3" y="connsiteY3"/>
                      </a:cxn>
                    </a:cxnLst>
                    <a:rect l="l" t="t" r="r" b="b"/>
                    <a:pathLst>
                      <a:path w="1131544" h="496493">
                        <a:moveTo>
                          <a:pt x="186" y="264"/>
                        </a:moveTo>
                        <a:lnTo>
                          <a:pt x="1131730" y="264"/>
                        </a:lnTo>
                        <a:lnTo>
                          <a:pt x="1131730" y="496758"/>
                        </a:lnTo>
                        <a:lnTo>
                          <a:pt x="186" y="496758"/>
                        </a:lnTo>
                        <a:close/>
                      </a:path>
                    </a:pathLst>
                  </a:custGeom>
                </p:spPr>
              </p:pic>
              <p:grpSp>
                <p:nvGrpSpPr>
                  <p:cNvPr id="6466" name="Graphic 3">
                    <a:extLst>
                      <a:ext uri="{FF2B5EF4-FFF2-40B4-BE49-F238E27FC236}">
                        <a16:creationId xmlns:a16="http://schemas.microsoft.com/office/drawing/2014/main" id="{223BC531-C871-457F-BF19-2D2A07C7AB92}"/>
                      </a:ext>
                    </a:extLst>
                  </p:cNvPr>
                  <p:cNvGrpSpPr/>
                  <p:nvPr/>
                </p:nvGrpSpPr>
                <p:grpSpPr>
                  <a:xfrm>
                    <a:off x="76274" y="4820653"/>
                    <a:ext cx="971626" cy="509306"/>
                    <a:chOff x="76274" y="4820653"/>
                    <a:chExt cx="971626" cy="509306"/>
                  </a:xfrm>
                  <a:solidFill>
                    <a:srgbClr val="A0BDAB"/>
                  </a:solidFill>
                </p:grpSpPr>
                <p:sp>
                  <p:nvSpPr>
                    <p:cNvPr id="6467" name="Freeform: Shape 6466">
                      <a:extLst>
                        <a:ext uri="{FF2B5EF4-FFF2-40B4-BE49-F238E27FC236}">
                          <a16:creationId xmlns:a16="http://schemas.microsoft.com/office/drawing/2014/main" id="{A904EF70-4CFA-4299-8CA9-CB2E577B6685}"/>
                        </a:ext>
                      </a:extLst>
                    </p:cNvPr>
                    <p:cNvSpPr/>
                    <p:nvPr/>
                  </p:nvSpPr>
                  <p:spPr>
                    <a:xfrm>
                      <a:off x="831926" y="4893160"/>
                      <a:ext cx="215974" cy="282308"/>
                    </a:xfrm>
                    <a:custGeom>
                      <a:avLst/>
                      <a:gdLst>
                        <a:gd name="connsiteX0" fmla="*/ 215455 w 215974"/>
                        <a:gd name="connsiteY0" fmla="*/ 7563 h 282308"/>
                        <a:gd name="connsiteX1" fmla="*/ 0 w 215974"/>
                        <a:gd name="connsiteY1" fmla="*/ 282309 h 282308"/>
                        <a:gd name="connsiteX2" fmla="*/ 215975 w 215974"/>
                        <a:gd name="connsiteY2" fmla="*/ 0 h 282308"/>
                        <a:gd name="connsiteX3" fmla="*/ 215455 w 215974"/>
                        <a:gd name="connsiteY3" fmla="*/ 7563 h 282308"/>
                      </a:gdLst>
                      <a:ahLst/>
                      <a:cxnLst>
                        <a:cxn ang="0">
                          <a:pos x="connsiteX0" y="connsiteY0"/>
                        </a:cxn>
                        <a:cxn ang="0">
                          <a:pos x="connsiteX1" y="connsiteY1"/>
                        </a:cxn>
                        <a:cxn ang="0">
                          <a:pos x="connsiteX2" y="connsiteY2"/>
                        </a:cxn>
                        <a:cxn ang="0">
                          <a:pos x="connsiteX3" y="connsiteY3"/>
                        </a:cxn>
                      </a:cxnLst>
                      <a:rect l="l" t="t" r="r" b="b"/>
                      <a:pathLst>
                        <a:path w="215974" h="282308">
                          <a:moveTo>
                            <a:pt x="215455" y="7563"/>
                          </a:moveTo>
                          <a:cubicBezTo>
                            <a:pt x="172676" y="118985"/>
                            <a:pt x="99703" y="216725"/>
                            <a:pt x="0" y="282309"/>
                          </a:cubicBezTo>
                          <a:cubicBezTo>
                            <a:pt x="99068" y="215744"/>
                            <a:pt x="174581" y="111134"/>
                            <a:pt x="215975" y="0"/>
                          </a:cubicBezTo>
                          <a:lnTo>
                            <a:pt x="215455" y="7563"/>
                          </a:lnTo>
                          <a:close/>
                        </a:path>
                      </a:pathLst>
                    </a:custGeom>
                    <a:solidFill>
                      <a:srgbClr val="A0BDAB"/>
                    </a:solidFill>
                    <a:ln w="5770" cap="flat">
                      <a:noFill/>
                      <a:prstDash val="solid"/>
                      <a:miter/>
                    </a:ln>
                  </p:spPr>
                  <p:txBody>
                    <a:bodyPr rtlCol="0" anchor="ctr"/>
                    <a:lstStyle/>
                    <a:p>
                      <a:endParaRPr lang="th-TH"/>
                    </a:p>
                  </p:txBody>
                </p:sp>
                <p:sp>
                  <p:nvSpPr>
                    <p:cNvPr id="6468" name="Freeform: Shape 6467">
                      <a:extLst>
                        <a:ext uri="{FF2B5EF4-FFF2-40B4-BE49-F238E27FC236}">
                          <a16:creationId xmlns:a16="http://schemas.microsoft.com/office/drawing/2014/main" id="{4F21C897-116C-4485-9375-8CDA5B62EE19}"/>
                        </a:ext>
                      </a:extLst>
                    </p:cNvPr>
                    <p:cNvSpPr/>
                    <p:nvPr/>
                  </p:nvSpPr>
                  <p:spPr>
                    <a:xfrm>
                      <a:off x="686673" y="4961226"/>
                      <a:ext cx="212914" cy="277978"/>
                    </a:xfrm>
                    <a:custGeom>
                      <a:avLst/>
                      <a:gdLst>
                        <a:gd name="connsiteX0" fmla="*/ 198598 w 212914"/>
                        <a:gd name="connsiteY0" fmla="*/ 23785 h 277978"/>
                        <a:gd name="connsiteX1" fmla="*/ 151719 w 212914"/>
                        <a:gd name="connsiteY1" fmla="*/ 89542 h 277978"/>
                        <a:gd name="connsiteX2" fmla="*/ 103109 w 212914"/>
                        <a:gd name="connsiteY2" fmla="*/ 153971 h 277978"/>
                        <a:gd name="connsiteX3" fmla="*/ 53748 w 212914"/>
                        <a:gd name="connsiteY3" fmla="*/ 217822 h 277978"/>
                        <a:gd name="connsiteX4" fmla="*/ 0 w 212914"/>
                        <a:gd name="connsiteY4" fmla="*/ 277979 h 277978"/>
                        <a:gd name="connsiteX5" fmla="*/ 53055 w 212914"/>
                        <a:gd name="connsiteY5" fmla="*/ 217245 h 277978"/>
                        <a:gd name="connsiteX6" fmla="*/ 101723 w 212914"/>
                        <a:gd name="connsiteY6" fmla="*/ 152932 h 277978"/>
                        <a:gd name="connsiteX7" fmla="*/ 149641 w 212914"/>
                        <a:gd name="connsiteY7" fmla="*/ 88041 h 277978"/>
                        <a:gd name="connsiteX8" fmla="*/ 212915 w 212914"/>
                        <a:gd name="connsiteY8" fmla="*/ 0 h 277978"/>
                        <a:gd name="connsiteX9" fmla="*/ 198598 w 212914"/>
                        <a:gd name="connsiteY9" fmla="*/ 23785 h 277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2914" h="277978">
                          <a:moveTo>
                            <a:pt x="198598" y="23785"/>
                          </a:moveTo>
                          <a:cubicBezTo>
                            <a:pt x="183645" y="46185"/>
                            <a:pt x="167826" y="67950"/>
                            <a:pt x="151719" y="89542"/>
                          </a:cubicBezTo>
                          <a:cubicBezTo>
                            <a:pt x="135612" y="111076"/>
                            <a:pt x="119332" y="132494"/>
                            <a:pt x="103109" y="153971"/>
                          </a:cubicBezTo>
                          <a:cubicBezTo>
                            <a:pt x="86886" y="175389"/>
                            <a:pt x="70664" y="196923"/>
                            <a:pt x="53748" y="217822"/>
                          </a:cubicBezTo>
                          <a:cubicBezTo>
                            <a:pt x="36833" y="238721"/>
                            <a:pt x="19109" y="259043"/>
                            <a:pt x="0" y="277979"/>
                          </a:cubicBezTo>
                          <a:cubicBezTo>
                            <a:pt x="18878" y="258812"/>
                            <a:pt x="36371" y="238317"/>
                            <a:pt x="53055" y="217245"/>
                          </a:cubicBezTo>
                          <a:cubicBezTo>
                            <a:pt x="69740" y="196173"/>
                            <a:pt x="85732" y="174523"/>
                            <a:pt x="101723" y="152932"/>
                          </a:cubicBezTo>
                          <a:cubicBezTo>
                            <a:pt x="117715" y="131282"/>
                            <a:pt x="133765" y="109748"/>
                            <a:pt x="149641" y="88041"/>
                          </a:cubicBezTo>
                          <a:cubicBezTo>
                            <a:pt x="165459" y="66334"/>
                            <a:pt x="198193" y="22458"/>
                            <a:pt x="212915" y="0"/>
                          </a:cubicBezTo>
                          <a:lnTo>
                            <a:pt x="198598" y="23785"/>
                          </a:lnTo>
                          <a:close/>
                        </a:path>
                      </a:pathLst>
                    </a:custGeom>
                    <a:solidFill>
                      <a:srgbClr val="A0BDAB"/>
                    </a:solidFill>
                    <a:ln w="5770" cap="flat">
                      <a:noFill/>
                      <a:prstDash val="solid"/>
                      <a:miter/>
                    </a:ln>
                  </p:spPr>
                  <p:txBody>
                    <a:bodyPr rtlCol="0" anchor="ctr"/>
                    <a:lstStyle/>
                    <a:p>
                      <a:endParaRPr lang="th-TH"/>
                    </a:p>
                  </p:txBody>
                </p:sp>
                <p:sp>
                  <p:nvSpPr>
                    <p:cNvPr id="6469" name="Freeform: Shape 6468">
                      <a:extLst>
                        <a:ext uri="{FF2B5EF4-FFF2-40B4-BE49-F238E27FC236}">
                          <a16:creationId xmlns:a16="http://schemas.microsoft.com/office/drawing/2014/main" id="{67F0AF7C-7A23-4C5F-BBE1-60A94F32E780}"/>
                        </a:ext>
                      </a:extLst>
                    </p:cNvPr>
                    <p:cNvSpPr/>
                    <p:nvPr/>
                  </p:nvSpPr>
                  <p:spPr>
                    <a:xfrm>
                      <a:off x="510648" y="5045572"/>
                      <a:ext cx="184972" cy="253211"/>
                    </a:xfrm>
                    <a:custGeom>
                      <a:avLst/>
                      <a:gdLst>
                        <a:gd name="connsiteX0" fmla="*/ 184973 w 184972"/>
                        <a:gd name="connsiteY0" fmla="*/ 346 h 253211"/>
                        <a:gd name="connsiteX1" fmla="*/ 180123 w 184972"/>
                        <a:gd name="connsiteY1" fmla="*/ 40701 h 253211"/>
                        <a:gd name="connsiteX2" fmla="*/ 170020 w 184972"/>
                        <a:gd name="connsiteY2" fmla="*/ 80190 h 253211"/>
                        <a:gd name="connsiteX3" fmla="*/ 149756 w 184972"/>
                        <a:gd name="connsiteY3" fmla="*/ 115579 h 253211"/>
                        <a:gd name="connsiteX4" fmla="*/ 120544 w 184972"/>
                        <a:gd name="connsiteY4" fmla="*/ 143983 h 253211"/>
                        <a:gd name="connsiteX5" fmla="*/ 0 w 184972"/>
                        <a:gd name="connsiteY5" fmla="*/ 253212 h 253211"/>
                        <a:gd name="connsiteX6" fmla="*/ 119389 w 184972"/>
                        <a:gd name="connsiteY6" fmla="*/ 142713 h 253211"/>
                        <a:gd name="connsiteX7" fmla="*/ 148140 w 184972"/>
                        <a:gd name="connsiteY7" fmla="*/ 114194 h 253211"/>
                        <a:gd name="connsiteX8" fmla="*/ 167653 w 184972"/>
                        <a:gd name="connsiteY8" fmla="*/ 79266 h 253211"/>
                        <a:gd name="connsiteX9" fmla="*/ 177179 w 184972"/>
                        <a:gd name="connsiteY9" fmla="*/ 40181 h 253211"/>
                        <a:gd name="connsiteX10" fmla="*/ 181567 w 184972"/>
                        <a:gd name="connsiteY10" fmla="*/ 0 h 253211"/>
                        <a:gd name="connsiteX11" fmla="*/ 184973 w 184972"/>
                        <a:gd name="connsiteY11" fmla="*/ 346 h 25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972" h="253211">
                          <a:moveTo>
                            <a:pt x="184973" y="346"/>
                          </a:moveTo>
                          <a:cubicBezTo>
                            <a:pt x="183645" y="13798"/>
                            <a:pt x="182375" y="27307"/>
                            <a:pt x="180123" y="40701"/>
                          </a:cubicBezTo>
                          <a:cubicBezTo>
                            <a:pt x="177930" y="54095"/>
                            <a:pt x="174812" y="67373"/>
                            <a:pt x="170020" y="80190"/>
                          </a:cubicBezTo>
                          <a:cubicBezTo>
                            <a:pt x="165171" y="92891"/>
                            <a:pt x="158589" y="105130"/>
                            <a:pt x="149756" y="115579"/>
                          </a:cubicBezTo>
                          <a:cubicBezTo>
                            <a:pt x="140923" y="126086"/>
                            <a:pt x="130474" y="134804"/>
                            <a:pt x="120544" y="143983"/>
                          </a:cubicBezTo>
                          <a:lnTo>
                            <a:pt x="0" y="253212"/>
                          </a:lnTo>
                          <a:lnTo>
                            <a:pt x="119389" y="142713"/>
                          </a:lnTo>
                          <a:cubicBezTo>
                            <a:pt x="129262" y="133418"/>
                            <a:pt x="139596" y="124585"/>
                            <a:pt x="148140" y="114194"/>
                          </a:cubicBezTo>
                          <a:cubicBezTo>
                            <a:pt x="156684" y="103860"/>
                            <a:pt x="162977" y="91794"/>
                            <a:pt x="167653" y="79266"/>
                          </a:cubicBezTo>
                          <a:cubicBezTo>
                            <a:pt x="172214" y="66623"/>
                            <a:pt x="175158" y="53518"/>
                            <a:pt x="177179" y="40181"/>
                          </a:cubicBezTo>
                          <a:cubicBezTo>
                            <a:pt x="179257" y="26903"/>
                            <a:pt x="180412" y="13452"/>
                            <a:pt x="181567" y="0"/>
                          </a:cubicBezTo>
                          <a:lnTo>
                            <a:pt x="184973" y="346"/>
                          </a:lnTo>
                          <a:close/>
                        </a:path>
                      </a:pathLst>
                    </a:custGeom>
                    <a:solidFill>
                      <a:srgbClr val="A0BDAB"/>
                    </a:solidFill>
                    <a:ln w="5770" cap="flat">
                      <a:noFill/>
                      <a:prstDash val="solid"/>
                      <a:miter/>
                    </a:ln>
                  </p:spPr>
                  <p:txBody>
                    <a:bodyPr rtlCol="0" anchor="ctr"/>
                    <a:lstStyle/>
                    <a:p>
                      <a:endParaRPr lang="th-TH"/>
                    </a:p>
                  </p:txBody>
                </p:sp>
                <p:sp>
                  <p:nvSpPr>
                    <p:cNvPr id="6470" name="Freeform: Shape 6469">
                      <a:extLst>
                        <a:ext uri="{FF2B5EF4-FFF2-40B4-BE49-F238E27FC236}">
                          <a16:creationId xmlns:a16="http://schemas.microsoft.com/office/drawing/2014/main" id="{5A429540-8FBD-4226-8ED5-D2649D1CFADE}"/>
                        </a:ext>
                      </a:extLst>
                    </p:cNvPr>
                    <p:cNvSpPr/>
                    <p:nvPr/>
                  </p:nvSpPr>
                  <p:spPr>
                    <a:xfrm>
                      <a:off x="392183" y="5086735"/>
                      <a:ext cx="175793" cy="243224"/>
                    </a:xfrm>
                    <a:custGeom>
                      <a:avLst/>
                      <a:gdLst>
                        <a:gd name="connsiteX0" fmla="*/ 175793 w 175793"/>
                        <a:gd name="connsiteY0" fmla="*/ 1328 h 243224"/>
                        <a:gd name="connsiteX1" fmla="*/ 137229 w 175793"/>
                        <a:gd name="connsiteY1" fmla="*/ 65583 h 243224"/>
                        <a:gd name="connsiteX2" fmla="*/ 92486 w 175793"/>
                        <a:gd name="connsiteY2" fmla="*/ 125567 h 243224"/>
                        <a:gd name="connsiteX3" fmla="*/ 0 w 175793"/>
                        <a:gd name="connsiteY3" fmla="*/ 243224 h 243224"/>
                        <a:gd name="connsiteX4" fmla="*/ 91101 w 175793"/>
                        <a:gd name="connsiteY4" fmla="*/ 124528 h 243224"/>
                        <a:gd name="connsiteX5" fmla="*/ 135092 w 175793"/>
                        <a:gd name="connsiteY5" fmla="*/ 64082 h 243224"/>
                        <a:gd name="connsiteX6" fmla="*/ 172560 w 175793"/>
                        <a:gd name="connsiteY6" fmla="*/ 0 h 243224"/>
                        <a:gd name="connsiteX7" fmla="*/ 175793 w 175793"/>
                        <a:gd name="connsiteY7" fmla="*/ 1328 h 24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793" h="243224">
                          <a:moveTo>
                            <a:pt x="175793" y="1328"/>
                          </a:moveTo>
                          <a:cubicBezTo>
                            <a:pt x="165921" y="24478"/>
                            <a:pt x="151835" y="45435"/>
                            <a:pt x="137229" y="65583"/>
                          </a:cubicBezTo>
                          <a:cubicBezTo>
                            <a:pt x="122507" y="85732"/>
                            <a:pt x="107554" y="105707"/>
                            <a:pt x="92486" y="125567"/>
                          </a:cubicBezTo>
                          <a:cubicBezTo>
                            <a:pt x="62293" y="165286"/>
                            <a:pt x="31464" y="204544"/>
                            <a:pt x="0" y="243224"/>
                          </a:cubicBezTo>
                          <a:cubicBezTo>
                            <a:pt x="31060" y="204197"/>
                            <a:pt x="61427" y="164594"/>
                            <a:pt x="91101" y="124528"/>
                          </a:cubicBezTo>
                          <a:cubicBezTo>
                            <a:pt x="105938" y="104495"/>
                            <a:pt x="120660" y="84346"/>
                            <a:pt x="135092" y="64082"/>
                          </a:cubicBezTo>
                          <a:cubicBezTo>
                            <a:pt x="149468" y="43818"/>
                            <a:pt x="163150" y="22862"/>
                            <a:pt x="172560" y="0"/>
                          </a:cubicBezTo>
                          <a:lnTo>
                            <a:pt x="175793" y="1328"/>
                          </a:lnTo>
                          <a:close/>
                        </a:path>
                      </a:pathLst>
                    </a:custGeom>
                    <a:solidFill>
                      <a:srgbClr val="A0BDAB"/>
                    </a:solidFill>
                    <a:ln w="5770" cap="flat">
                      <a:noFill/>
                      <a:prstDash val="solid"/>
                      <a:miter/>
                    </a:ln>
                  </p:spPr>
                  <p:txBody>
                    <a:bodyPr rtlCol="0" anchor="ctr"/>
                    <a:lstStyle/>
                    <a:p>
                      <a:endParaRPr lang="th-TH"/>
                    </a:p>
                  </p:txBody>
                </p:sp>
                <p:sp>
                  <p:nvSpPr>
                    <p:cNvPr id="6471" name="Freeform: Shape 6470">
                      <a:extLst>
                        <a:ext uri="{FF2B5EF4-FFF2-40B4-BE49-F238E27FC236}">
                          <a16:creationId xmlns:a16="http://schemas.microsoft.com/office/drawing/2014/main" id="{8FAAEE54-67A7-40B0-88C7-275422DB2164}"/>
                        </a:ext>
                      </a:extLst>
                    </p:cNvPr>
                    <p:cNvSpPr/>
                    <p:nvPr/>
                  </p:nvSpPr>
                  <p:spPr>
                    <a:xfrm>
                      <a:off x="260381" y="5139444"/>
                      <a:ext cx="147562" cy="177179"/>
                    </a:xfrm>
                    <a:custGeom>
                      <a:avLst/>
                      <a:gdLst>
                        <a:gd name="connsiteX0" fmla="*/ 147562 w 147562"/>
                        <a:gd name="connsiteY0" fmla="*/ 2713 h 177179"/>
                        <a:gd name="connsiteX1" fmla="*/ 127068 w 147562"/>
                        <a:gd name="connsiteY1" fmla="*/ 22573 h 177179"/>
                        <a:gd name="connsiteX2" fmla="*/ 111192 w 147562"/>
                        <a:gd name="connsiteY2" fmla="*/ 46359 h 177179"/>
                        <a:gd name="connsiteX3" fmla="*/ 97855 w 147562"/>
                        <a:gd name="connsiteY3" fmla="*/ 71934 h 177179"/>
                        <a:gd name="connsiteX4" fmla="*/ 90812 w 147562"/>
                        <a:gd name="connsiteY4" fmla="*/ 84577 h 177179"/>
                        <a:gd name="connsiteX5" fmla="*/ 82903 w 147562"/>
                        <a:gd name="connsiteY5" fmla="*/ 96759 h 177179"/>
                        <a:gd name="connsiteX6" fmla="*/ 44280 w 147562"/>
                        <a:gd name="connsiteY6" fmla="*/ 139884 h 177179"/>
                        <a:gd name="connsiteX7" fmla="*/ 0 w 147562"/>
                        <a:gd name="connsiteY7" fmla="*/ 177179 h 177179"/>
                        <a:gd name="connsiteX8" fmla="*/ 43703 w 147562"/>
                        <a:gd name="connsiteY8" fmla="*/ 139307 h 177179"/>
                        <a:gd name="connsiteX9" fmla="*/ 81460 w 147562"/>
                        <a:gd name="connsiteY9" fmla="*/ 95835 h 177179"/>
                        <a:gd name="connsiteX10" fmla="*/ 108882 w 147562"/>
                        <a:gd name="connsiteY10" fmla="*/ 45146 h 177179"/>
                        <a:gd name="connsiteX11" fmla="*/ 124701 w 147562"/>
                        <a:gd name="connsiteY11" fmla="*/ 20668 h 177179"/>
                        <a:gd name="connsiteX12" fmla="*/ 145369 w 147562"/>
                        <a:gd name="connsiteY12" fmla="*/ 0 h 177179"/>
                        <a:gd name="connsiteX13" fmla="*/ 147562 w 147562"/>
                        <a:gd name="connsiteY13" fmla="*/ 2713 h 17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562" h="177179">
                          <a:moveTo>
                            <a:pt x="147562" y="2713"/>
                          </a:moveTo>
                          <a:cubicBezTo>
                            <a:pt x="140057" y="8544"/>
                            <a:pt x="133130" y="15184"/>
                            <a:pt x="127068" y="22573"/>
                          </a:cubicBezTo>
                          <a:cubicBezTo>
                            <a:pt x="120948" y="29905"/>
                            <a:pt x="115810" y="37987"/>
                            <a:pt x="111192" y="46359"/>
                          </a:cubicBezTo>
                          <a:cubicBezTo>
                            <a:pt x="106515" y="54730"/>
                            <a:pt x="102301" y="63390"/>
                            <a:pt x="97855" y="71934"/>
                          </a:cubicBezTo>
                          <a:cubicBezTo>
                            <a:pt x="95604" y="76206"/>
                            <a:pt x="93295" y="80420"/>
                            <a:pt x="90812" y="84577"/>
                          </a:cubicBezTo>
                          <a:cubicBezTo>
                            <a:pt x="88272" y="88676"/>
                            <a:pt x="85732" y="92833"/>
                            <a:pt x="82903" y="96759"/>
                          </a:cubicBezTo>
                          <a:cubicBezTo>
                            <a:pt x="71761" y="112577"/>
                            <a:pt x="58482" y="126779"/>
                            <a:pt x="44280" y="139884"/>
                          </a:cubicBezTo>
                          <a:cubicBezTo>
                            <a:pt x="30078" y="152989"/>
                            <a:pt x="15068" y="165113"/>
                            <a:pt x="0" y="177179"/>
                          </a:cubicBezTo>
                          <a:cubicBezTo>
                            <a:pt x="14895" y="164882"/>
                            <a:pt x="29732" y="152585"/>
                            <a:pt x="43703" y="139307"/>
                          </a:cubicBezTo>
                          <a:cubicBezTo>
                            <a:pt x="57674" y="126029"/>
                            <a:pt x="70664" y="111711"/>
                            <a:pt x="81460" y="95835"/>
                          </a:cubicBezTo>
                          <a:cubicBezTo>
                            <a:pt x="92486" y="80074"/>
                            <a:pt x="99818" y="62235"/>
                            <a:pt x="108882" y="45146"/>
                          </a:cubicBezTo>
                          <a:cubicBezTo>
                            <a:pt x="113443" y="36602"/>
                            <a:pt x="118523" y="28289"/>
                            <a:pt x="124701" y="20668"/>
                          </a:cubicBezTo>
                          <a:cubicBezTo>
                            <a:pt x="130820" y="13047"/>
                            <a:pt x="137748" y="6120"/>
                            <a:pt x="145369" y="0"/>
                          </a:cubicBezTo>
                          <a:lnTo>
                            <a:pt x="147562" y="2713"/>
                          </a:lnTo>
                          <a:close/>
                        </a:path>
                      </a:pathLst>
                    </a:custGeom>
                    <a:solidFill>
                      <a:srgbClr val="A0BDAB"/>
                    </a:solidFill>
                    <a:ln w="5770" cap="flat">
                      <a:noFill/>
                      <a:prstDash val="solid"/>
                      <a:miter/>
                    </a:ln>
                  </p:spPr>
                  <p:txBody>
                    <a:bodyPr rtlCol="0" anchor="ctr"/>
                    <a:lstStyle/>
                    <a:p>
                      <a:endParaRPr lang="th-TH"/>
                    </a:p>
                  </p:txBody>
                </p:sp>
                <p:sp>
                  <p:nvSpPr>
                    <p:cNvPr id="6472" name="Freeform: Shape 6471">
                      <a:extLst>
                        <a:ext uri="{FF2B5EF4-FFF2-40B4-BE49-F238E27FC236}">
                          <a16:creationId xmlns:a16="http://schemas.microsoft.com/office/drawing/2014/main" id="{05913912-6EB6-4A59-B7DD-3A726036C252}"/>
                        </a:ext>
                      </a:extLst>
                    </p:cNvPr>
                    <p:cNvSpPr/>
                    <p:nvPr/>
                  </p:nvSpPr>
                  <p:spPr>
                    <a:xfrm>
                      <a:off x="159350" y="5184417"/>
                      <a:ext cx="77020" cy="108708"/>
                    </a:xfrm>
                    <a:custGeom>
                      <a:avLst/>
                      <a:gdLst>
                        <a:gd name="connsiteX0" fmla="*/ 74301 w 77020"/>
                        <a:gd name="connsiteY0" fmla="*/ 0 h 108708"/>
                        <a:gd name="connsiteX1" fmla="*/ 77014 w 77020"/>
                        <a:gd name="connsiteY1" fmla="*/ 12181 h 108708"/>
                        <a:gd name="connsiteX2" fmla="*/ 75109 w 77020"/>
                        <a:gd name="connsiteY2" fmla="*/ 20668 h 108708"/>
                        <a:gd name="connsiteX3" fmla="*/ 66507 w 77020"/>
                        <a:gd name="connsiteY3" fmla="*/ 35159 h 108708"/>
                        <a:gd name="connsiteX4" fmla="*/ 45955 w 77020"/>
                        <a:gd name="connsiteY4" fmla="*/ 61138 h 108708"/>
                        <a:gd name="connsiteX5" fmla="*/ 0 w 77020"/>
                        <a:gd name="connsiteY5" fmla="*/ 108709 h 108708"/>
                        <a:gd name="connsiteX6" fmla="*/ 44627 w 77020"/>
                        <a:gd name="connsiteY6" fmla="*/ 60041 h 108708"/>
                        <a:gd name="connsiteX7" fmla="*/ 64429 w 77020"/>
                        <a:gd name="connsiteY7" fmla="*/ 33658 h 108708"/>
                        <a:gd name="connsiteX8" fmla="*/ 72280 w 77020"/>
                        <a:gd name="connsiteY8" fmla="*/ 19629 h 108708"/>
                        <a:gd name="connsiteX9" fmla="*/ 71703 w 77020"/>
                        <a:gd name="connsiteY9" fmla="*/ 3291 h 108708"/>
                        <a:gd name="connsiteX10" fmla="*/ 74301 w 77020"/>
                        <a:gd name="connsiteY10" fmla="*/ 0 h 108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020" h="108708">
                          <a:moveTo>
                            <a:pt x="74301" y="0"/>
                          </a:moveTo>
                          <a:cubicBezTo>
                            <a:pt x="75686" y="2713"/>
                            <a:pt x="77130" y="9179"/>
                            <a:pt x="77014" y="12181"/>
                          </a:cubicBezTo>
                          <a:cubicBezTo>
                            <a:pt x="76899" y="15184"/>
                            <a:pt x="76148" y="18012"/>
                            <a:pt x="75109" y="20668"/>
                          </a:cubicBezTo>
                          <a:cubicBezTo>
                            <a:pt x="72973" y="26037"/>
                            <a:pt x="69798" y="30713"/>
                            <a:pt x="66507" y="35159"/>
                          </a:cubicBezTo>
                          <a:cubicBezTo>
                            <a:pt x="59926" y="44049"/>
                            <a:pt x="53113" y="52709"/>
                            <a:pt x="45955" y="61138"/>
                          </a:cubicBezTo>
                          <a:cubicBezTo>
                            <a:pt x="31695" y="77996"/>
                            <a:pt x="16338" y="93872"/>
                            <a:pt x="0" y="108709"/>
                          </a:cubicBezTo>
                          <a:cubicBezTo>
                            <a:pt x="15934" y="93468"/>
                            <a:pt x="30829" y="77187"/>
                            <a:pt x="44627" y="60041"/>
                          </a:cubicBezTo>
                          <a:cubicBezTo>
                            <a:pt x="51497" y="51439"/>
                            <a:pt x="58078" y="42664"/>
                            <a:pt x="64429" y="33658"/>
                          </a:cubicBezTo>
                          <a:cubicBezTo>
                            <a:pt x="67604" y="29212"/>
                            <a:pt x="70491" y="24594"/>
                            <a:pt x="72280" y="19629"/>
                          </a:cubicBezTo>
                          <a:cubicBezTo>
                            <a:pt x="74128" y="14722"/>
                            <a:pt x="74128" y="7620"/>
                            <a:pt x="71703" y="3291"/>
                          </a:cubicBezTo>
                          <a:lnTo>
                            <a:pt x="74301" y="0"/>
                          </a:lnTo>
                          <a:close/>
                        </a:path>
                      </a:pathLst>
                    </a:custGeom>
                    <a:solidFill>
                      <a:srgbClr val="A0BDAB"/>
                    </a:solidFill>
                    <a:ln w="5770" cap="flat">
                      <a:noFill/>
                      <a:prstDash val="solid"/>
                      <a:miter/>
                    </a:ln>
                  </p:spPr>
                  <p:txBody>
                    <a:bodyPr rtlCol="0" anchor="ctr"/>
                    <a:lstStyle/>
                    <a:p>
                      <a:endParaRPr lang="th-TH"/>
                    </a:p>
                  </p:txBody>
                </p:sp>
                <p:sp>
                  <p:nvSpPr>
                    <p:cNvPr id="6473" name="Freeform: Shape 6472">
                      <a:extLst>
                        <a:ext uri="{FF2B5EF4-FFF2-40B4-BE49-F238E27FC236}">
                          <a16:creationId xmlns:a16="http://schemas.microsoft.com/office/drawing/2014/main" id="{0C9A670E-F6A7-4833-BFCD-73B88397E7EF}"/>
                        </a:ext>
                      </a:extLst>
                    </p:cNvPr>
                    <p:cNvSpPr/>
                    <p:nvPr/>
                  </p:nvSpPr>
                  <p:spPr>
                    <a:xfrm>
                      <a:off x="779679" y="4820653"/>
                      <a:ext cx="266317" cy="67311"/>
                    </a:xfrm>
                    <a:custGeom>
                      <a:avLst/>
                      <a:gdLst>
                        <a:gd name="connsiteX0" fmla="*/ 263950 w 266317"/>
                        <a:gd name="connsiteY0" fmla="*/ 67311 h 67311"/>
                        <a:gd name="connsiteX1" fmla="*/ 234738 w 266317"/>
                        <a:gd name="connsiteY1" fmla="*/ 50627 h 67311"/>
                        <a:gd name="connsiteX2" fmla="*/ 201888 w 266317"/>
                        <a:gd name="connsiteY2" fmla="*/ 40870 h 67311"/>
                        <a:gd name="connsiteX3" fmla="*/ 135035 w 266317"/>
                        <a:gd name="connsiteY3" fmla="*/ 24243 h 67311"/>
                        <a:gd name="connsiteX4" fmla="*/ 68181 w 266317"/>
                        <a:gd name="connsiteY4" fmla="*/ 7674 h 67311"/>
                        <a:gd name="connsiteX5" fmla="*/ 34351 w 266317"/>
                        <a:gd name="connsiteY5" fmla="*/ 1439 h 67311"/>
                        <a:gd name="connsiteX6" fmla="*/ 0 w 266317"/>
                        <a:gd name="connsiteY6" fmla="*/ 920 h 67311"/>
                        <a:gd name="connsiteX7" fmla="*/ 34408 w 266317"/>
                        <a:gd name="connsiteY7" fmla="*/ 1035 h 67311"/>
                        <a:gd name="connsiteX8" fmla="*/ 68412 w 266317"/>
                        <a:gd name="connsiteY8" fmla="*/ 6866 h 67311"/>
                        <a:gd name="connsiteX9" fmla="*/ 135497 w 266317"/>
                        <a:gd name="connsiteY9" fmla="*/ 22569 h 67311"/>
                        <a:gd name="connsiteX10" fmla="*/ 202581 w 266317"/>
                        <a:gd name="connsiteY10" fmla="*/ 38387 h 67311"/>
                        <a:gd name="connsiteX11" fmla="*/ 235892 w 266317"/>
                        <a:gd name="connsiteY11" fmla="*/ 47856 h 67311"/>
                        <a:gd name="connsiteX12" fmla="*/ 266317 w 266317"/>
                        <a:gd name="connsiteY12" fmla="*/ 64771 h 67311"/>
                        <a:gd name="connsiteX13" fmla="*/ 263950 w 266317"/>
                        <a:gd name="connsiteY13" fmla="*/ 67311 h 6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317" h="67311">
                          <a:moveTo>
                            <a:pt x="263950" y="67311"/>
                          </a:moveTo>
                          <a:cubicBezTo>
                            <a:pt x="255463" y="59979"/>
                            <a:pt x="245303" y="54668"/>
                            <a:pt x="234738" y="50627"/>
                          </a:cubicBezTo>
                          <a:cubicBezTo>
                            <a:pt x="224115" y="46528"/>
                            <a:pt x="213030" y="43641"/>
                            <a:pt x="201888" y="40870"/>
                          </a:cubicBezTo>
                          <a:lnTo>
                            <a:pt x="135035" y="24243"/>
                          </a:lnTo>
                          <a:cubicBezTo>
                            <a:pt x="112750" y="18759"/>
                            <a:pt x="90466" y="13043"/>
                            <a:pt x="68181" y="7674"/>
                          </a:cubicBezTo>
                          <a:cubicBezTo>
                            <a:pt x="56981" y="5076"/>
                            <a:pt x="45781" y="2767"/>
                            <a:pt x="34351" y="1439"/>
                          </a:cubicBezTo>
                          <a:cubicBezTo>
                            <a:pt x="22977" y="54"/>
                            <a:pt x="11431" y="-293"/>
                            <a:pt x="0" y="920"/>
                          </a:cubicBezTo>
                          <a:cubicBezTo>
                            <a:pt x="11431" y="-408"/>
                            <a:pt x="22977" y="-235"/>
                            <a:pt x="34408" y="1035"/>
                          </a:cubicBezTo>
                          <a:cubicBezTo>
                            <a:pt x="45839" y="2247"/>
                            <a:pt x="57154" y="4441"/>
                            <a:pt x="68412" y="6866"/>
                          </a:cubicBezTo>
                          <a:cubicBezTo>
                            <a:pt x="90812" y="11946"/>
                            <a:pt x="113154" y="17373"/>
                            <a:pt x="135497" y="22569"/>
                          </a:cubicBezTo>
                          <a:lnTo>
                            <a:pt x="202581" y="38387"/>
                          </a:lnTo>
                          <a:cubicBezTo>
                            <a:pt x="213781" y="41043"/>
                            <a:pt x="224981" y="43814"/>
                            <a:pt x="235892" y="47856"/>
                          </a:cubicBezTo>
                          <a:cubicBezTo>
                            <a:pt x="246746" y="51839"/>
                            <a:pt x="257311" y="57208"/>
                            <a:pt x="266317" y="64771"/>
                          </a:cubicBezTo>
                          <a:lnTo>
                            <a:pt x="263950" y="67311"/>
                          </a:lnTo>
                          <a:close/>
                        </a:path>
                      </a:pathLst>
                    </a:custGeom>
                    <a:solidFill>
                      <a:srgbClr val="A0BDAB"/>
                    </a:solidFill>
                    <a:ln w="5770" cap="flat">
                      <a:noFill/>
                      <a:prstDash val="solid"/>
                      <a:miter/>
                    </a:ln>
                  </p:spPr>
                  <p:txBody>
                    <a:bodyPr rtlCol="0" anchor="ctr"/>
                    <a:lstStyle/>
                    <a:p>
                      <a:endParaRPr lang="th-TH"/>
                    </a:p>
                  </p:txBody>
                </p:sp>
                <p:sp>
                  <p:nvSpPr>
                    <p:cNvPr id="6474" name="Freeform: Shape 6473">
                      <a:extLst>
                        <a:ext uri="{FF2B5EF4-FFF2-40B4-BE49-F238E27FC236}">
                          <a16:creationId xmlns:a16="http://schemas.microsoft.com/office/drawing/2014/main" id="{0372FBE7-B6D5-4B25-B7E0-CCE89801FC5A}"/>
                        </a:ext>
                      </a:extLst>
                    </p:cNvPr>
                    <p:cNvSpPr/>
                    <p:nvPr/>
                  </p:nvSpPr>
                  <p:spPr>
                    <a:xfrm>
                      <a:off x="554005" y="4875263"/>
                      <a:ext cx="342349" cy="86713"/>
                    </a:xfrm>
                    <a:custGeom>
                      <a:avLst/>
                      <a:gdLst>
                        <a:gd name="connsiteX0" fmla="*/ 340791 w 342349"/>
                        <a:gd name="connsiteY0" fmla="*/ 86713 h 86713"/>
                        <a:gd name="connsiteX1" fmla="*/ 260255 w 342349"/>
                        <a:gd name="connsiteY1" fmla="*/ 50400 h 86713"/>
                        <a:gd name="connsiteX2" fmla="*/ 218053 w 342349"/>
                        <a:gd name="connsiteY2" fmla="*/ 37641 h 86713"/>
                        <a:gd name="connsiteX3" fmla="*/ 174350 w 342349"/>
                        <a:gd name="connsiteY3" fmla="*/ 31464 h 86713"/>
                        <a:gd name="connsiteX4" fmla="*/ 152239 w 342349"/>
                        <a:gd name="connsiteY4" fmla="*/ 29905 h 86713"/>
                        <a:gd name="connsiteX5" fmla="*/ 130185 w 342349"/>
                        <a:gd name="connsiteY5" fmla="*/ 27249 h 86713"/>
                        <a:gd name="connsiteX6" fmla="*/ 86656 w 342349"/>
                        <a:gd name="connsiteY6" fmla="*/ 18705 h 86713"/>
                        <a:gd name="connsiteX7" fmla="*/ 0 w 342349"/>
                        <a:gd name="connsiteY7" fmla="*/ 0 h 86713"/>
                        <a:gd name="connsiteX8" fmla="*/ 86829 w 342349"/>
                        <a:gd name="connsiteY8" fmla="*/ 17839 h 86713"/>
                        <a:gd name="connsiteX9" fmla="*/ 130358 w 342349"/>
                        <a:gd name="connsiteY9" fmla="*/ 25922 h 86713"/>
                        <a:gd name="connsiteX10" fmla="*/ 152354 w 342349"/>
                        <a:gd name="connsiteY10" fmla="*/ 28346 h 86713"/>
                        <a:gd name="connsiteX11" fmla="*/ 174466 w 342349"/>
                        <a:gd name="connsiteY11" fmla="*/ 29674 h 86713"/>
                        <a:gd name="connsiteX12" fmla="*/ 218515 w 342349"/>
                        <a:gd name="connsiteY12" fmla="*/ 35447 h 86713"/>
                        <a:gd name="connsiteX13" fmla="*/ 261179 w 342349"/>
                        <a:gd name="connsiteY13" fmla="*/ 47860 h 86713"/>
                        <a:gd name="connsiteX14" fmla="*/ 342350 w 342349"/>
                        <a:gd name="connsiteY14" fmla="*/ 83480 h 86713"/>
                        <a:gd name="connsiteX15" fmla="*/ 340791 w 342349"/>
                        <a:gd name="connsiteY15" fmla="*/ 86713 h 8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2349" h="86713">
                          <a:moveTo>
                            <a:pt x="340791" y="86713"/>
                          </a:moveTo>
                          <a:cubicBezTo>
                            <a:pt x="314350" y="73666"/>
                            <a:pt x="287851" y="60618"/>
                            <a:pt x="260255" y="50400"/>
                          </a:cubicBezTo>
                          <a:cubicBezTo>
                            <a:pt x="246457" y="45262"/>
                            <a:pt x="232371" y="40874"/>
                            <a:pt x="218053" y="37641"/>
                          </a:cubicBezTo>
                          <a:cubicBezTo>
                            <a:pt x="203678" y="34408"/>
                            <a:pt x="189072" y="32388"/>
                            <a:pt x="174350" y="31464"/>
                          </a:cubicBezTo>
                          <a:cubicBezTo>
                            <a:pt x="166960" y="30944"/>
                            <a:pt x="159629" y="30540"/>
                            <a:pt x="152239" y="29905"/>
                          </a:cubicBezTo>
                          <a:cubicBezTo>
                            <a:pt x="144849" y="29270"/>
                            <a:pt x="137517" y="28404"/>
                            <a:pt x="130185" y="27249"/>
                          </a:cubicBezTo>
                          <a:cubicBezTo>
                            <a:pt x="115579" y="24998"/>
                            <a:pt x="101089" y="21823"/>
                            <a:pt x="86656" y="18705"/>
                          </a:cubicBezTo>
                          <a:lnTo>
                            <a:pt x="0" y="0"/>
                          </a:lnTo>
                          <a:lnTo>
                            <a:pt x="86829" y="17839"/>
                          </a:lnTo>
                          <a:cubicBezTo>
                            <a:pt x="101319" y="20841"/>
                            <a:pt x="115752" y="23785"/>
                            <a:pt x="130358" y="25922"/>
                          </a:cubicBezTo>
                          <a:cubicBezTo>
                            <a:pt x="137633" y="26961"/>
                            <a:pt x="144965" y="27827"/>
                            <a:pt x="152354" y="28346"/>
                          </a:cubicBezTo>
                          <a:cubicBezTo>
                            <a:pt x="159686" y="28866"/>
                            <a:pt x="167076" y="29212"/>
                            <a:pt x="174466" y="29674"/>
                          </a:cubicBezTo>
                          <a:cubicBezTo>
                            <a:pt x="189245" y="30425"/>
                            <a:pt x="204024" y="32330"/>
                            <a:pt x="218515" y="35447"/>
                          </a:cubicBezTo>
                          <a:cubicBezTo>
                            <a:pt x="233006" y="38565"/>
                            <a:pt x="247265" y="42837"/>
                            <a:pt x="261179" y="47860"/>
                          </a:cubicBezTo>
                          <a:cubicBezTo>
                            <a:pt x="289063" y="57905"/>
                            <a:pt x="315793" y="70722"/>
                            <a:pt x="342350" y="83480"/>
                          </a:cubicBezTo>
                          <a:lnTo>
                            <a:pt x="340791" y="86713"/>
                          </a:lnTo>
                          <a:close/>
                        </a:path>
                      </a:pathLst>
                    </a:custGeom>
                    <a:solidFill>
                      <a:srgbClr val="A0BDAB"/>
                    </a:solidFill>
                    <a:ln w="5770" cap="flat">
                      <a:noFill/>
                      <a:prstDash val="solid"/>
                      <a:miter/>
                    </a:ln>
                  </p:spPr>
                  <p:txBody>
                    <a:bodyPr rtlCol="0" anchor="ctr"/>
                    <a:lstStyle/>
                    <a:p>
                      <a:endParaRPr lang="th-TH"/>
                    </a:p>
                  </p:txBody>
                </p:sp>
                <p:sp>
                  <p:nvSpPr>
                    <p:cNvPr id="6475" name="Freeform: Shape 6474">
                      <a:extLst>
                        <a:ext uri="{FF2B5EF4-FFF2-40B4-BE49-F238E27FC236}">
                          <a16:creationId xmlns:a16="http://schemas.microsoft.com/office/drawing/2014/main" id="{95AB72DC-64A7-46A1-98F2-20371B9BCED8}"/>
                        </a:ext>
                      </a:extLst>
                    </p:cNvPr>
                    <p:cNvSpPr/>
                    <p:nvPr/>
                  </p:nvSpPr>
                  <p:spPr>
                    <a:xfrm>
                      <a:off x="406558" y="4937613"/>
                      <a:ext cx="300667" cy="101377"/>
                    </a:xfrm>
                    <a:custGeom>
                      <a:avLst/>
                      <a:gdLst>
                        <a:gd name="connsiteX0" fmla="*/ 298474 w 300667"/>
                        <a:gd name="connsiteY0" fmla="*/ 101377 h 101377"/>
                        <a:gd name="connsiteX1" fmla="*/ 265336 w 300667"/>
                        <a:gd name="connsiteY1" fmla="*/ 79959 h 101377"/>
                        <a:gd name="connsiteX2" fmla="*/ 256618 w 300667"/>
                        <a:gd name="connsiteY2" fmla="*/ 75282 h 101377"/>
                        <a:gd name="connsiteX3" fmla="*/ 247785 w 300667"/>
                        <a:gd name="connsiteY3" fmla="*/ 70837 h 101377"/>
                        <a:gd name="connsiteX4" fmla="*/ 238837 w 300667"/>
                        <a:gd name="connsiteY4" fmla="*/ 66622 h 101377"/>
                        <a:gd name="connsiteX5" fmla="*/ 229773 w 300667"/>
                        <a:gd name="connsiteY5" fmla="*/ 62697 h 101377"/>
                        <a:gd name="connsiteX6" fmla="*/ 192651 w 300667"/>
                        <a:gd name="connsiteY6" fmla="*/ 48783 h 101377"/>
                        <a:gd name="connsiteX7" fmla="*/ 173715 w 300667"/>
                        <a:gd name="connsiteY7" fmla="*/ 42779 h 101377"/>
                        <a:gd name="connsiteX8" fmla="*/ 154606 w 300667"/>
                        <a:gd name="connsiteY8" fmla="*/ 37353 h 101377"/>
                        <a:gd name="connsiteX9" fmla="*/ 77418 w 300667"/>
                        <a:gd name="connsiteY9" fmla="*/ 18301 h 101377"/>
                        <a:gd name="connsiteX10" fmla="*/ 0 w 300667"/>
                        <a:gd name="connsiteY10" fmla="*/ 0 h 101377"/>
                        <a:gd name="connsiteX11" fmla="*/ 77649 w 300667"/>
                        <a:gd name="connsiteY11" fmla="*/ 17435 h 101377"/>
                        <a:gd name="connsiteX12" fmla="*/ 155125 w 300667"/>
                        <a:gd name="connsiteY12" fmla="*/ 35678 h 101377"/>
                        <a:gd name="connsiteX13" fmla="*/ 174350 w 300667"/>
                        <a:gd name="connsiteY13" fmla="*/ 40932 h 101377"/>
                        <a:gd name="connsiteX14" fmla="*/ 193402 w 300667"/>
                        <a:gd name="connsiteY14" fmla="*/ 46763 h 101377"/>
                        <a:gd name="connsiteX15" fmla="*/ 230870 w 300667"/>
                        <a:gd name="connsiteY15" fmla="*/ 60330 h 101377"/>
                        <a:gd name="connsiteX16" fmla="*/ 240049 w 300667"/>
                        <a:gd name="connsiteY16" fmla="*/ 64198 h 101377"/>
                        <a:gd name="connsiteX17" fmla="*/ 249113 w 300667"/>
                        <a:gd name="connsiteY17" fmla="*/ 68354 h 101377"/>
                        <a:gd name="connsiteX18" fmla="*/ 258061 w 300667"/>
                        <a:gd name="connsiteY18" fmla="*/ 72742 h 101377"/>
                        <a:gd name="connsiteX19" fmla="*/ 266894 w 300667"/>
                        <a:gd name="connsiteY19" fmla="*/ 77361 h 101377"/>
                        <a:gd name="connsiteX20" fmla="*/ 300668 w 300667"/>
                        <a:gd name="connsiteY20" fmla="*/ 98606 h 101377"/>
                        <a:gd name="connsiteX21" fmla="*/ 298474 w 300667"/>
                        <a:gd name="connsiteY21" fmla="*/ 101377 h 10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667" h="101377">
                          <a:moveTo>
                            <a:pt x="298474" y="101377"/>
                          </a:moveTo>
                          <a:cubicBezTo>
                            <a:pt x="287851" y="93641"/>
                            <a:pt x="276824" y="86367"/>
                            <a:pt x="265336" y="79959"/>
                          </a:cubicBezTo>
                          <a:cubicBezTo>
                            <a:pt x="262507" y="78284"/>
                            <a:pt x="259505" y="76841"/>
                            <a:pt x="256618" y="75282"/>
                          </a:cubicBezTo>
                          <a:cubicBezTo>
                            <a:pt x="253732" y="73723"/>
                            <a:pt x="250787" y="72222"/>
                            <a:pt x="247785" y="70837"/>
                          </a:cubicBezTo>
                          <a:lnTo>
                            <a:pt x="238837" y="66622"/>
                          </a:lnTo>
                          <a:lnTo>
                            <a:pt x="229773" y="62697"/>
                          </a:lnTo>
                          <a:cubicBezTo>
                            <a:pt x="217591" y="57559"/>
                            <a:pt x="205237" y="52882"/>
                            <a:pt x="192651" y="48783"/>
                          </a:cubicBezTo>
                          <a:cubicBezTo>
                            <a:pt x="186416" y="46647"/>
                            <a:pt x="180066" y="44800"/>
                            <a:pt x="173715" y="42779"/>
                          </a:cubicBezTo>
                          <a:cubicBezTo>
                            <a:pt x="167365" y="40932"/>
                            <a:pt x="161014" y="39027"/>
                            <a:pt x="154606" y="37353"/>
                          </a:cubicBezTo>
                          <a:cubicBezTo>
                            <a:pt x="129031" y="30367"/>
                            <a:pt x="103225" y="24420"/>
                            <a:pt x="77418" y="18301"/>
                          </a:cubicBezTo>
                          <a:lnTo>
                            <a:pt x="0" y="0"/>
                          </a:lnTo>
                          <a:lnTo>
                            <a:pt x="77649" y="17435"/>
                          </a:lnTo>
                          <a:cubicBezTo>
                            <a:pt x="103513" y="23266"/>
                            <a:pt x="129435" y="28924"/>
                            <a:pt x="155125" y="35678"/>
                          </a:cubicBezTo>
                          <a:cubicBezTo>
                            <a:pt x="161534" y="37295"/>
                            <a:pt x="167942" y="39142"/>
                            <a:pt x="174350" y="40932"/>
                          </a:cubicBezTo>
                          <a:cubicBezTo>
                            <a:pt x="180701" y="42837"/>
                            <a:pt x="187109" y="44627"/>
                            <a:pt x="193402" y="46763"/>
                          </a:cubicBezTo>
                          <a:cubicBezTo>
                            <a:pt x="206045" y="50746"/>
                            <a:pt x="218573" y="55307"/>
                            <a:pt x="230870" y="60330"/>
                          </a:cubicBezTo>
                          <a:lnTo>
                            <a:pt x="240049" y="64198"/>
                          </a:lnTo>
                          <a:lnTo>
                            <a:pt x="249113" y="68354"/>
                          </a:lnTo>
                          <a:cubicBezTo>
                            <a:pt x="252173" y="69682"/>
                            <a:pt x="255117" y="71241"/>
                            <a:pt x="258061" y="72742"/>
                          </a:cubicBezTo>
                          <a:cubicBezTo>
                            <a:pt x="261006" y="74301"/>
                            <a:pt x="264008" y="75686"/>
                            <a:pt x="266894" y="77361"/>
                          </a:cubicBezTo>
                          <a:cubicBezTo>
                            <a:pt x="278614" y="83711"/>
                            <a:pt x="289814" y="90870"/>
                            <a:pt x="300668" y="98606"/>
                          </a:cubicBezTo>
                          <a:lnTo>
                            <a:pt x="298474" y="101377"/>
                          </a:lnTo>
                          <a:close/>
                        </a:path>
                      </a:pathLst>
                    </a:custGeom>
                    <a:solidFill>
                      <a:srgbClr val="A0BDAB"/>
                    </a:solidFill>
                    <a:ln w="5770" cap="flat">
                      <a:noFill/>
                      <a:prstDash val="solid"/>
                      <a:miter/>
                    </a:ln>
                  </p:spPr>
                  <p:txBody>
                    <a:bodyPr rtlCol="0" anchor="ctr"/>
                    <a:lstStyle/>
                    <a:p>
                      <a:endParaRPr lang="th-TH"/>
                    </a:p>
                  </p:txBody>
                </p:sp>
                <p:sp>
                  <p:nvSpPr>
                    <p:cNvPr id="6476" name="Freeform: Shape 6475">
                      <a:extLst>
                        <a:ext uri="{FF2B5EF4-FFF2-40B4-BE49-F238E27FC236}">
                          <a16:creationId xmlns:a16="http://schemas.microsoft.com/office/drawing/2014/main" id="{19005432-CA48-410E-A6C7-9B8D0AD28E4D}"/>
                        </a:ext>
                      </a:extLst>
                    </p:cNvPr>
                    <p:cNvSpPr/>
                    <p:nvPr/>
                  </p:nvSpPr>
                  <p:spPr>
                    <a:xfrm>
                      <a:off x="288150" y="4995057"/>
                      <a:ext cx="292931" cy="88964"/>
                    </a:xfrm>
                    <a:custGeom>
                      <a:avLst/>
                      <a:gdLst>
                        <a:gd name="connsiteX0" fmla="*/ 291719 w 292931"/>
                        <a:gd name="connsiteY0" fmla="*/ 88965 h 88964"/>
                        <a:gd name="connsiteX1" fmla="*/ 219554 w 292931"/>
                        <a:gd name="connsiteY1" fmla="*/ 64660 h 88964"/>
                        <a:gd name="connsiteX2" fmla="*/ 146408 w 292931"/>
                        <a:gd name="connsiteY2" fmla="*/ 43010 h 88964"/>
                        <a:gd name="connsiteX3" fmla="*/ 0 w 292931"/>
                        <a:gd name="connsiteY3" fmla="*/ 0 h 88964"/>
                        <a:gd name="connsiteX4" fmla="*/ 146870 w 292931"/>
                        <a:gd name="connsiteY4" fmla="*/ 41336 h 88964"/>
                        <a:gd name="connsiteX5" fmla="*/ 220305 w 292931"/>
                        <a:gd name="connsiteY5" fmla="*/ 62120 h 88964"/>
                        <a:gd name="connsiteX6" fmla="*/ 292931 w 292931"/>
                        <a:gd name="connsiteY6" fmla="*/ 85674 h 88964"/>
                        <a:gd name="connsiteX7" fmla="*/ 291719 w 292931"/>
                        <a:gd name="connsiteY7" fmla="*/ 88965 h 88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931" h="88964">
                          <a:moveTo>
                            <a:pt x="291719" y="88965"/>
                          </a:moveTo>
                          <a:cubicBezTo>
                            <a:pt x="268049" y="79901"/>
                            <a:pt x="243859" y="72049"/>
                            <a:pt x="219554" y="64660"/>
                          </a:cubicBezTo>
                          <a:cubicBezTo>
                            <a:pt x="195249" y="57270"/>
                            <a:pt x="170829" y="50227"/>
                            <a:pt x="146408" y="43010"/>
                          </a:cubicBezTo>
                          <a:lnTo>
                            <a:pt x="0" y="0"/>
                          </a:lnTo>
                          <a:lnTo>
                            <a:pt x="146870" y="41336"/>
                          </a:lnTo>
                          <a:cubicBezTo>
                            <a:pt x="171348" y="48264"/>
                            <a:pt x="195826" y="55018"/>
                            <a:pt x="220305" y="62120"/>
                          </a:cubicBezTo>
                          <a:cubicBezTo>
                            <a:pt x="244725" y="69278"/>
                            <a:pt x="269030" y="76899"/>
                            <a:pt x="292931" y="85674"/>
                          </a:cubicBezTo>
                          <a:lnTo>
                            <a:pt x="291719" y="88965"/>
                          </a:lnTo>
                          <a:close/>
                        </a:path>
                      </a:pathLst>
                    </a:custGeom>
                    <a:solidFill>
                      <a:srgbClr val="A0BDAB"/>
                    </a:solidFill>
                    <a:ln w="5770" cap="flat">
                      <a:noFill/>
                      <a:prstDash val="solid"/>
                      <a:miter/>
                    </a:ln>
                  </p:spPr>
                  <p:txBody>
                    <a:bodyPr rtlCol="0" anchor="ctr"/>
                    <a:lstStyle/>
                    <a:p>
                      <a:endParaRPr lang="th-TH"/>
                    </a:p>
                  </p:txBody>
                </p:sp>
                <p:sp>
                  <p:nvSpPr>
                    <p:cNvPr id="6477" name="Freeform: Shape 6476">
                      <a:extLst>
                        <a:ext uri="{FF2B5EF4-FFF2-40B4-BE49-F238E27FC236}">
                          <a16:creationId xmlns:a16="http://schemas.microsoft.com/office/drawing/2014/main" id="{435E2164-38AB-44DD-B368-8757B71FF326}"/>
                        </a:ext>
                      </a:extLst>
                    </p:cNvPr>
                    <p:cNvSpPr/>
                    <p:nvPr/>
                  </p:nvSpPr>
                  <p:spPr>
                    <a:xfrm>
                      <a:off x="195202" y="5048285"/>
                      <a:ext cx="227463" cy="81113"/>
                    </a:xfrm>
                    <a:custGeom>
                      <a:avLst/>
                      <a:gdLst>
                        <a:gd name="connsiteX0" fmla="*/ 225905 w 227463"/>
                        <a:gd name="connsiteY0" fmla="*/ 81113 h 81113"/>
                        <a:gd name="connsiteX1" fmla="*/ 0 w 227463"/>
                        <a:gd name="connsiteY1" fmla="*/ 0 h 81113"/>
                        <a:gd name="connsiteX2" fmla="*/ 227464 w 227463"/>
                        <a:gd name="connsiteY2" fmla="*/ 77996 h 81113"/>
                        <a:gd name="connsiteX3" fmla="*/ 225905 w 227463"/>
                        <a:gd name="connsiteY3" fmla="*/ 81113 h 81113"/>
                      </a:gdLst>
                      <a:ahLst/>
                      <a:cxnLst>
                        <a:cxn ang="0">
                          <a:pos x="connsiteX0" y="connsiteY0"/>
                        </a:cxn>
                        <a:cxn ang="0">
                          <a:pos x="connsiteX1" y="connsiteY1"/>
                        </a:cxn>
                        <a:cxn ang="0">
                          <a:pos x="connsiteX2" y="connsiteY2"/>
                        </a:cxn>
                        <a:cxn ang="0">
                          <a:pos x="connsiteX3" y="connsiteY3"/>
                        </a:cxn>
                      </a:cxnLst>
                      <a:rect l="l" t="t" r="r" b="b"/>
                      <a:pathLst>
                        <a:path w="227463" h="81113">
                          <a:moveTo>
                            <a:pt x="225905" y="81113"/>
                          </a:moveTo>
                          <a:cubicBezTo>
                            <a:pt x="154837" y="44165"/>
                            <a:pt x="78631" y="16800"/>
                            <a:pt x="0" y="0"/>
                          </a:cubicBezTo>
                          <a:cubicBezTo>
                            <a:pt x="78862" y="15645"/>
                            <a:pt x="155587" y="41971"/>
                            <a:pt x="227464" y="77996"/>
                          </a:cubicBezTo>
                          <a:lnTo>
                            <a:pt x="225905" y="81113"/>
                          </a:lnTo>
                          <a:close/>
                        </a:path>
                      </a:pathLst>
                    </a:custGeom>
                    <a:solidFill>
                      <a:srgbClr val="A0BDAB"/>
                    </a:solidFill>
                    <a:ln w="5770" cap="flat">
                      <a:noFill/>
                      <a:prstDash val="solid"/>
                      <a:miter/>
                    </a:ln>
                  </p:spPr>
                  <p:txBody>
                    <a:bodyPr rtlCol="0" anchor="ctr"/>
                    <a:lstStyle/>
                    <a:p>
                      <a:endParaRPr lang="th-TH"/>
                    </a:p>
                  </p:txBody>
                </p:sp>
                <p:sp>
                  <p:nvSpPr>
                    <p:cNvPr id="6478" name="Freeform: Shape 6477">
                      <a:extLst>
                        <a:ext uri="{FF2B5EF4-FFF2-40B4-BE49-F238E27FC236}">
                          <a16:creationId xmlns:a16="http://schemas.microsoft.com/office/drawing/2014/main" id="{7FA24ABD-E3A5-4742-A676-5F2FE1B403C0}"/>
                        </a:ext>
                      </a:extLst>
                    </p:cNvPr>
                    <p:cNvSpPr/>
                    <p:nvPr/>
                  </p:nvSpPr>
                  <p:spPr>
                    <a:xfrm>
                      <a:off x="76274" y="5134995"/>
                      <a:ext cx="179719" cy="39607"/>
                    </a:xfrm>
                    <a:custGeom>
                      <a:avLst/>
                      <a:gdLst>
                        <a:gd name="connsiteX0" fmla="*/ 178218 w 179719"/>
                        <a:gd name="connsiteY0" fmla="*/ 39608 h 39607"/>
                        <a:gd name="connsiteX1" fmla="*/ 0 w 179719"/>
                        <a:gd name="connsiteY1" fmla="*/ 235 h 39607"/>
                        <a:gd name="connsiteX2" fmla="*/ 179719 w 179719"/>
                        <a:gd name="connsiteY2" fmla="*/ 36490 h 39607"/>
                        <a:gd name="connsiteX3" fmla="*/ 178218 w 179719"/>
                        <a:gd name="connsiteY3" fmla="*/ 39608 h 39607"/>
                      </a:gdLst>
                      <a:ahLst/>
                      <a:cxnLst>
                        <a:cxn ang="0">
                          <a:pos x="connsiteX0" y="connsiteY0"/>
                        </a:cxn>
                        <a:cxn ang="0">
                          <a:pos x="connsiteX1" y="connsiteY1"/>
                        </a:cxn>
                        <a:cxn ang="0">
                          <a:pos x="connsiteX2" y="connsiteY2"/>
                        </a:cxn>
                        <a:cxn ang="0">
                          <a:pos x="connsiteX3" y="connsiteY3"/>
                        </a:cxn>
                      </a:cxnLst>
                      <a:rect l="l" t="t" r="r" b="b"/>
                      <a:pathLst>
                        <a:path w="179719" h="39607">
                          <a:moveTo>
                            <a:pt x="178218" y="39608"/>
                          </a:moveTo>
                          <a:cubicBezTo>
                            <a:pt x="123200" y="12878"/>
                            <a:pt x="61600" y="-747"/>
                            <a:pt x="0" y="235"/>
                          </a:cubicBezTo>
                          <a:cubicBezTo>
                            <a:pt x="61542" y="-1901"/>
                            <a:pt x="123662" y="10569"/>
                            <a:pt x="179719" y="36490"/>
                          </a:cubicBezTo>
                          <a:lnTo>
                            <a:pt x="178218" y="39608"/>
                          </a:lnTo>
                          <a:close/>
                        </a:path>
                      </a:pathLst>
                    </a:custGeom>
                    <a:solidFill>
                      <a:srgbClr val="A0BDAB"/>
                    </a:solidFill>
                    <a:ln w="5770" cap="flat">
                      <a:noFill/>
                      <a:prstDash val="solid"/>
                      <a:miter/>
                    </a:ln>
                  </p:spPr>
                  <p:txBody>
                    <a:bodyPr rtlCol="0" anchor="ctr"/>
                    <a:lstStyle/>
                    <a:p>
                      <a:endParaRPr lang="th-TH"/>
                    </a:p>
                  </p:txBody>
                </p:sp>
              </p:grpSp>
            </p:grpSp>
          </p:grpSp>
          <p:grpSp>
            <p:nvGrpSpPr>
              <p:cNvPr id="6366" name="Graphic 3">
                <a:extLst>
                  <a:ext uri="{FF2B5EF4-FFF2-40B4-BE49-F238E27FC236}">
                    <a16:creationId xmlns:a16="http://schemas.microsoft.com/office/drawing/2014/main" id="{AD883025-2E7C-49D0-B383-C8381D348106}"/>
                  </a:ext>
                </a:extLst>
              </p:cNvPr>
              <p:cNvGrpSpPr/>
              <p:nvPr/>
            </p:nvGrpSpPr>
            <p:grpSpPr>
              <a:xfrm>
                <a:off x="371226" y="5065210"/>
                <a:ext cx="1148510" cy="615898"/>
                <a:chOff x="371226" y="5065210"/>
                <a:chExt cx="1148510" cy="615898"/>
              </a:xfrm>
            </p:grpSpPr>
            <p:grpSp>
              <p:nvGrpSpPr>
                <p:cNvPr id="6443" name="Graphic 3">
                  <a:extLst>
                    <a:ext uri="{FF2B5EF4-FFF2-40B4-BE49-F238E27FC236}">
                      <a16:creationId xmlns:a16="http://schemas.microsoft.com/office/drawing/2014/main" id="{D043EE57-5C4A-4227-B5EF-336AC0B4C774}"/>
                    </a:ext>
                  </a:extLst>
                </p:cNvPr>
                <p:cNvGrpSpPr/>
                <p:nvPr/>
              </p:nvGrpSpPr>
              <p:grpSpPr>
                <a:xfrm>
                  <a:off x="371226" y="5065210"/>
                  <a:ext cx="1148510" cy="615898"/>
                  <a:chOff x="371226" y="5065210"/>
                  <a:chExt cx="1148510" cy="615898"/>
                </a:xfrm>
                <a:solidFill>
                  <a:srgbClr val="FBFFFF"/>
                </a:solidFill>
              </p:grpSpPr>
              <p:sp>
                <p:nvSpPr>
                  <p:cNvPr id="6460" name="Freeform: Shape 6459">
                    <a:extLst>
                      <a:ext uri="{FF2B5EF4-FFF2-40B4-BE49-F238E27FC236}">
                        <a16:creationId xmlns:a16="http://schemas.microsoft.com/office/drawing/2014/main" id="{C27D0C91-E078-4BD7-8549-602633CFD416}"/>
                      </a:ext>
                    </a:extLst>
                  </p:cNvPr>
                  <p:cNvSpPr/>
                  <p:nvPr/>
                </p:nvSpPr>
                <p:spPr>
                  <a:xfrm>
                    <a:off x="371226" y="5180145"/>
                    <a:ext cx="1148510" cy="500963"/>
                  </a:xfrm>
                  <a:custGeom>
                    <a:avLst/>
                    <a:gdLst>
                      <a:gd name="connsiteX0" fmla="*/ 1125540 w 1148510"/>
                      <a:gd name="connsiteY0" fmla="*/ 0 h 500963"/>
                      <a:gd name="connsiteX1" fmla="*/ 1147132 w 1148510"/>
                      <a:gd name="connsiteY1" fmla="*/ 41625 h 500963"/>
                      <a:gd name="connsiteX2" fmla="*/ 932427 w 1148510"/>
                      <a:gd name="connsiteY2" fmla="*/ 310309 h 500963"/>
                      <a:gd name="connsiteX3" fmla="*/ 501343 w 1148510"/>
                      <a:gd name="connsiteY3" fmla="*/ 490317 h 500963"/>
                      <a:gd name="connsiteX4" fmla="*/ 221517 w 1148510"/>
                      <a:gd name="connsiteY4" fmla="*/ 473343 h 500963"/>
                      <a:gd name="connsiteX5" fmla="*/ 0 w 1148510"/>
                      <a:gd name="connsiteY5" fmla="*/ 385937 h 500963"/>
                      <a:gd name="connsiteX6" fmla="*/ 1125540 w 1148510"/>
                      <a:gd name="connsiteY6" fmla="*/ 0 h 50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8510" h="500963">
                        <a:moveTo>
                          <a:pt x="1125540" y="0"/>
                        </a:moveTo>
                        <a:cubicBezTo>
                          <a:pt x="1125540" y="0"/>
                          <a:pt x="1155157" y="9064"/>
                          <a:pt x="1147132" y="41625"/>
                        </a:cubicBezTo>
                        <a:cubicBezTo>
                          <a:pt x="1139107" y="74185"/>
                          <a:pt x="1178538" y="163959"/>
                          <a:pt x="932427" y="310309"/>
                        </a:cubicBezTo>
                        <a:cubicBezTo>
                          <a:pt x="686374" y="456659"/>
                          <a:pt x="559537" y="472593"/>
                          <a:pt x="501343" y="490317"/>
                        </a:cubicBezTo>
                        <a:cubicBezTo>
                          <a:pt x="443150" y="508040"/>
                          <a:pt x="284041" y="504461"/>
                          <a:pt x="221517" y="473343"/>
                        </a:cubicBezTo>
                        <a:cubicBezTo>
                          <a:pt x="158994" y="442226"/>
                          <a:pt x="56289" y="371504"/>
                          <a:pt x="0" y="385937"/>
                        </a:cubicBezTo>
                        <a:cubicBezTo>
                          <a:pt x="0" y="385937"/>
                          <a:pt x="881565" y="37699"/>
                          <a:pt x="1125540" y="0"/>
                        </a:cubicBezTo>
                        <a:close/>
                      </a:path>
                    </a:pathLst>
                  </a:custGeom>
                  <a:solidFill>
                    <a:srgbClr val="FBFFFF"/>
                  </a:solidFill>
                  <a:ln w="5770" cap="flat">
                    <a:noFill/>
                    <a:prstDash val="solid"/>
                    <a:miter/>
                  </a:ln>
                </p:spPr>
                <p:txBody>
                  <a:bodyPr rtlCol="0" anchor="ctr"/>
                  <a:lstStyle/>
                  <a:p>
                    <a:endParaRPr lang="th-TH"/>
                  </a:p>
                </p:txBody>
              </p:sp>
              <p:sp>
                <p:nvSpPr>
                  <p:cNvPr id="6461" name="Freeform: Shape 6460">
                    <a:extLst>
                      <a:ext uri="{FF2B5EF4-FFF2-40B4-BE49-F238E27FC236}">
                        <a16:creationId xmlns:a16="http://schemas.microsoft.com/office/drawing/2014/main" id="{4E42CA51-7EDC-425E-BC80-7250CE37CD7D}"/>
                      </a:ext>
                    </a:extLst>
                  </p:cNvPr>
                  <p:cNvSpPr/>
                  <p:nvPr/>
                </p:nvSpPr>
                <p:spPr>
                  <a:xfrm>
                    <a:off x="371226" y="5065210"/>
                    <a:ext cx="1132263" cy="500930"/>
                  </a:xfrm>
                  <a:custGeom>
                    <a:avLst/>
                    <a:gdLst>
                      <a:gd name="connsiteX0" fmla="*/ 1116072 w 1132263"/>
                      <a:gd name="connsiteY0" fmla="*/ 131273 h 500930"/>
                      <a:gd name="connsiteX1" fmla="*/ 1111396 w 1132263"/>
                      <a:gd name="connsiteY1" fmla="*/ 49236 h 500930"/>
                      <a:gd name="connsiteX2" fmla="*/ 539446 w 1132263"/>
                      <a:gd name="connsiteY2" fmla="*/ 62919 h 500930"/>
                      <a:gd name="connsiteX3" fmla="*/ 46936 w 1132263"/>
                      <a:gd name="connsiteY3" fmla="*/ 386275 h 500930"/>
                      <a:gd name="connsiteX4" fmla="*/ 0 w 1132263"/>
                      <a:gd name="connsiteY4" fmla="*/ 500930 h 500930"/>
                      <a:gd name="connsiteX5" fmla="*/ 1116072 w 1132263"/>
                      <a:gd name="connsiteY5" fmla="*/ 131273 h 500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2263" h="500930">
                        <a:moveTo>
                          <a:pt x="1116072" y="131273"/>
                        </a:moveTo>
                        <a:cubicBezTo>
                          <a:pt x="1116072" y="131273"/>
                          <a:pt x="1155445" y="93401"/>
                          <a:pt x="1111396" y="49236"/>
                        </a:cubicBezTo>
                        <a:cubicBezTo>
                          <a:pt x="1067346" y="5071"/>
                          <a:pt x="900097" y="-40768"/>
                          <a:pt x="539446" y="62919"/>
                        </a:cubicBezTo>
                        <a:cubicBezTo>
                          <a:pt x="178796" y="166605"/>
                          <a:pt x="91678" y="241656"/>
                          <a:pt x="46936" y="386275"/>
                        </a:cubicBezTo>
                        <a:cubicBezTo>
                          <a:pt x="46936" y="386275"/>
                          <a:pt x="52420" y="481936"/>
                          <a:pt x="0" y="500930"/>
                        </a:cubicBezTo>
                        <a:cubicBezTo>
                          <a:pt x="0" y="500872"/>
                          <a:pt x="736601" y="342341"/>
                          <a:pt x="1116072" y="131273"/>
                        </a:cubicBezTo>
                        <a:close/>
                      </a:path>
                    </a:pathLst>
                  </a:custGeom>
                  <a:solidFill>
                    <a:srgbClr val="FBFFFF"/>
                  </a:solidFill>
                  <a:ln w="5770" cap="flat">
                    <a:noFill/>
                    <a:prstDash val="solid"/>
                    <a:miter/>
                  </a:ln>
                </p:spPr>
                <p:txBody>
                  <a:bodyPr rtlCol="0" anchor="ctr"/>
                  <a:lstStyle/>
                  <a:p>
                    <a:endParaRPr lang="th-TH"/>
                  </a:p>
                </p:txBody>
              </p:sp>
            </p:grpSp>
            <p:grpSp>
              <p:nvGrpSpPr>
                <p:cNvPr id="6444" name="Graphic 3">
                  <a:extLst>
                    <a:ext uri="{FF2B5EF4-FFF2-40B4-BE49-F238E27FC236}">
                      <a16:creationId xmlns:a16="http://schemas.microsoft.com/office/drawing/2014/main" id="{87462304-F47A-4861-8932-650C4A879DAE}"/>
                    </a:ext>
                  </a:extLst>
                </p:cNvPr>
                <p:cNvGrpSpPr/>
                <p:nvPr/>
              </p:nvGrpSpPr>
              <p:grpSpPr>
                <a:xfrm>
                  <a:off x="378530" y="5070318"/>
                  <a:ext cx="1137317" cy="606184"/>
                  <a:chOff x="378530" y="5070318"/>
                  <a:chExt cx="1137317" cy="606184"/>
                </a:xfrm>
                <a:solidFill>
                  <a:srgbClr val="A0BDAB"/>
                </a:solidFill>
              </p:grpSpPr>
              <p:pic>
                <p:nvPicPr>
                  <p:cNvPr id="6445" name="Picture 6444">
                    <a:extLst>
                      <a:ext uri="{FF2B5EF4-FFF2-40B4-BE49-F238E27FC236}">
                        <a16:creationId xmlns:a16="http://schemas.microsoft.com/office/drawing/2014/main" id="{54CF4B2C-5269-48A6-A795-03E081E54063}"/>
                      </a:ext>
                    </a:extLst>
                  </p:cNvPr>
                  <p:cNvPicPr>
                    <a:picLocks noChangeAspect="1"/>
                  </p:cNvPicPr>
                  <p:nvPr/>
                </p:nvPicPr>
                <p:blipFill>
                  <a:blip r:embed="rId117"/>
                  <a:stretch>
                    <a:fillRect/>
                  </a:stretch>
                </p:blipFill>
                <p:spPr>
                  <a:xfrm>
                    <a:off x="378530" y="5185782"/>
                    <a:ext cx="1137317" cy="490720"/>
                  </a:xfrm>
                  <a:custGeom>
                    <a:avLst/>
                    <a:gdLst>
                      <a:gd name="connsiteX0" fmla="*/ 259 w 1137317"/>
                      <a:gd name="connsiteY0" fmla="*/ 338 h 490720"/>
                      <a:gd name="connsiteX1" fmla="*/ 1137577 w 1137317"/>
                      <a:gd name="connsiteY1" fmla="*/ 338 h 490720"/>
                      <a:gd name="connsiteX2" fmla="*/ 1137577 w 1137317"/>
                      <a:gd name="connsiteY2" fmla="*/ 491058 h 490720"/>
                      <a:gd name="connsiteX3" fmla="*/ 259 w 1137317"/>
                      <a:gd name="connsiteY3" fmla="*/ 491058 h 490720"/>
                    </a:gdLst>
                    <a:ahLst/>
                    <a:cxnLst>
                      <a:cxn ang="0">
                        <a:pos x="connsiteX0" y="connsiteY0"/>
                      </a:cxn>
                      <a:cxn ang="0">
                        <a:pos x="connsiteX1" y="connsiteY1"/>
                      </a:cxn>
                      <a:cxn ang="0">
                        <a:pos x="connsiteX2" y="connsiteY2"/>
                      </a:cxn>
                      <a:cxn ang="0">
                        <a:pos x="connsiteX3" y="connsiteY3"/>
                      </a:cxn>
                    </a:cxnLst>
                    <a:rect l="l" t="t" r="r" b="b"/>
                    <a:pathLst>
                      <a:path w="1137317" h="490720">
                        <a:moveTo>
                          <a:pt x="259" y="338"/>
                        </a:moveTo>
                        <a:lnTo>
                          <a:pt x="1137577" y="338"/>
                        </a:lnTo>
                        <a:lnTo>
                          <a:pt x="1137577" y="491058"/>
                        </a:lnTo>
                        <a:lnTo>
                          <a:pt x="259" y="491058"/>
                        </a:lnTo>
                        <a:close/>
                      </a:path>
                    </a:pathLst>
                  </a:custGeom>
                </p:spPr>
              </p:pic>
              <p:pic>
                <p:nvPicPr>
                  <p:cNvPr id="6446" name="Picture 6445">
                    <a:extLst>
                      <a:ext uri="{FF2B5EF4-FFF2-40B4-BE49-F238E27FC236}">
                        <a16:creationId xmlns:a16="http://schemas.microsoft.com/office/drawing/2014/main" id="{5E54F037-746E-46F8-8684-C3F7EFA5021F}"/>
                      </a:ext>
                    </a:extLst>
                  </p:cNvPr>
                  <p:cNvPicPr>
                    <a:picLocks noChangeAspect="1"/>
                  </p:cNvPicPr>
                  <p:nvPr/>
                </p:nvPicPr>
                <p:blipFill>
                  <a:blip r:embed="rId118"/>
                  <a:stretch>
                    <a:fillRect/>
                  </a:stretch>
                </p:blipFill>
                <p:spPr>
                  <a:xfrm>
                    <a:off x="378530" y="5070318"/>
                    <a:ext cx="1119997" cy="496493"/>
                  </a:xfrm>
                  <a:custGeom>
                    <a:avLst/>
                    <a:gdLst>
                      <a:gd name="connsiteX0" fmla="*/ 259 w 1119997"/>
                      <a:gd name="connsiteY0" fmla="*/ 318 h 496493"/>
                      <a:gd name="connsiteX1" fmla="*/ 1120257 w 1119997"/>
                      <a:gd name="connsiteY1" fmla="*/ 318 h 496493"/>
                      <a:gd name="connsiteX2" fmla="*/ 1120257 w 1119997"/>
                      <a:gd name="connsiteY2" fmla="*/ 496812 h 496493"/>
                      <a:gd name="connsiteX3" fmla="*/ 259 w 1119997"/>
                      <a:gd name="connsiteY3" fmla="*/ 496812 h 496493"/>
                    </a:gdLst>
                    <a:ahLst/>
                    <a:cxnLst>
                      <a:cxn ang="0">
                        <a:pos x="connsiteX0" y="connsiteY0"/>
                      </a:cxn>
                      <a:cxn ang="0">
                        <a:pos x="connsiteX1" y="connsiteY1"/>
                      </a:cxn>
                      <a:cxn ang="0">
                        <a:pos x="connsiteX2" y="connsiteY2"/>
                      </a:cxn>
                      <a:cxn ang="0">
                        <a:pos x="connsiteX3" y="connsiteY3"/>
                      </a:cxn>
                    </a:cxnLst>
                    <a:rect l="l" t="t" r="r" b="b"/>
                    <a:pathLst>
                      <a:path w="1119997" h="496493">
                        <a:moveTo>
                          <a:pt x="259" y="318"/>
                        </a:moveTo>
                        <a:lnTo>
                          <a:pt x="1120257" y="318"/>
                        </a:lnTo>
                        <a:lnTo>
                          <a:pt x="1120257" y="496812"/>
                        </a:lnTo>
                        <a:lnTo>
                          <a:pt x="259" y="496812"/>
                        </a:lnTo>
                        <a:close/>
                      </a:path>
                    </a:pathLst>
                  </a:custGeom>
                </p:spPr>
              </p:pic>
              <p:grpSp>
                <p:nvGrpSpPr>
                  <p:cNvPr id="6447" name="Graphic 3">
                    <a:extLst>
                      <a:ext uri="{FF2B5EF4-FFF2-40B4-BE49-F238E27FC236}">
                        <a16:creationId xmlns:a16="http://schemas.microsoft.com/office/drawing/2014/main" id="{E3D01D1B-CA60-491D-B8B1-867325C46ACD}"/>
                      </a:ext>
                    </a:extLst>
                  </p:cNvPr>
                  <p:cNvGrpSpPr/>
                  <p:nvPr/>
                </p:nvGrpSpPr>
                <p:grpSpPr>
                  <a:xfrm>
                    <a:off x="494715" y="5136126"/>
                    <a:ext cx="964814" cy="507836"/>
                    <a:chOff x="494715" y="5136126"/>
                    <a:chExt cx="964814" cy="507836"/>
                  </a:xfrm>
                  <a:solidFill>
                    <a:srgbClr val="A0BDAB"/>
                  </a:solidFill>
                </p:grpSpPr>
                <p:sp>
                  <p:nvSpPr>
                    <p:cNvPr id="6448" name="Freeform: Shape 6447">
                      <a:extLst>
                        <a:ext uri="{FF2B5EF4-FFF2-40B4-BE49-F238E27FC236}">
                          <a16:creationId xmlns:a16="http://schemas.microsoft.com/office/drawing/2014/main" id="{E6226817-A829-4296-A1EE-799AD97FEE27}"/>
                        </a:ext>
                      </a:extLst>
                    </p:cNvPr>
                    <p:cNvSpPr/>
                    <p:nvPr/>
                  </p:nvSpPr>
                  <p:spPr>
                    <a:xfrm>
                      <a:off x="1245344" y="5208837"/>
                      <a:ext cx="214185" cy="281442"/>
                    </a:xfrm>
                    <a:custGeom>
                      <a:avLst/>
                      <a:gdLst>
                        <a:gd name="connsiteX0" fmla="*/ 213666 w 214185"/>
                        <a:gd name="connsiteY0" fmla="*/ 7563 h 281442"/>
                        <a:gd name="connsiteX1" fmla="*/ 0 w 214185"/>
                        <a:gd name="connsiteY1" fmla="*/ 281443 h 281442"/>
                        <a:gd name="connsiteX2" fmla="*/ 214185 w 214185"/>
                        <a:gd name="connsiteY2" fmla="*/ 0 h 281442"/>
                        <a:gd name="connsiteX3" fmla="*/ 213666 w 214185"/>
                        <a:gd name="connsiteY3" fmla="*/ 7563 h 281442"/>
                      </a:gdLst>
                      <a:ahLst/>
                      <a:cxnLst>
                        <a:cxn ang="0">
                          <a:pos x="connsiteX0" y="connsiteY0"/>
                        </a:cxn>
                        <a:cxn ang="0">
                          <a:pos x="connsiteX1" y="connsiteY1"/>
                        </a:cxn>
                        <a:cxn ang="0">
                          <a:pos x="connsiteX2" y="connsiteY2"/>
                        </a:cxn>
                        <a:cxn ang="0">
                          <a:pos x="connsiteX3" y="connsiteY3"/>
                        </a:cxn>
                      </a:cxnLst>
                      <a:rect l="l" t="t" r="r" b="b"/>
                      <a:pathLst>
                        <a:path w="214185" h="281442">
                          <a:moveTo>
                            <a:pt x="213666" y="7563"/>
                          </a:moveTo>
                          <a:cubicBezTo>
                            <a:pt x="171348" y="118754"/>
                            <a:pt x="98952" y="216148"/>
                            <a:pt x="0" y="281443"/>
                          </a:cubicBezTo>
                          <a:cubicBezTo>
                            <a:pt x="98317" y="215167"/>
                            <a:pt x="173196" y="110845"/>
                            <a:pt x="214185" y="0"/>
                          </a:cubicBezTo>
                          <a:lnTo>
                            <a:pt x="213666" y="7563"/>
                          </a:lnTo>
                          <a:close/>
                        </a:path>
                      </a:pathLst>
                    </a:custGeom>
                    <a:solidFill>
                      <a:srgbClr val="A0BDAB"/>
                    </a:solidFill>
                    <a:ln w="5770" cap="flat">
                      <a:noFill/>
                      <a:prstDash val="solid"/>
                      <a:miter/>
                    </a:ln>
                  </p:spPr>
                  <p:txBody>
                    <a:bodyPr rtlCol="0" anchor="ctr"/>
                    <a:lstStyle/>
                    <a:p>
                      <a:endParaRPr lang="th-TH"/>
                    </a:p>
                  </p:txBody>
                </p:sp>
                <p:sp>
                  <p:nvSpPr>
                    <p:cNvPr id="6449" name="Freeform: Shape 6448">
                      <a:extLst>
                        <a:ext uri="{FF2B5EF4-FFF2-40B4-BE49-F238E27FC236}">
                          <a16:creationId xmlns:a16="http://schemas.microsoft.com/office/drawing/2014/main" id="{C70FE7C8-4A20-4DC9-986C-E089C4740F26}"/>
                        </a:ext>
                      </a:extLst>
                    </p:cNvPr>
                    <p:cNvSpPr/>
                    <p:nvPr/>
                  </p:nvSpPr>
                  <p:spPr>
                    <a:xfrm>
                      <a:off x="1101130" y="5276499"/>
                      <a:ext cx="211125" cy="277170"/>
                    </a:xfrm>
                    <a:custGeom>
                      <a:avLst/>
                      <a:gdLst>
                        <a:gd name="connsiteX0" fmla="*/ 196981 w 211125"/>
                        <a:gd name="connsiteY0" fmla="*/ 23843 h 277170"/>
                        <a:gd name="connsiteX1" fmla="*/ 150507 w 211125"/>
                        <a:gd name="connsiteY1" fmla="*/ 89369 h 277170"/>
                        <a:gd name="connsiteX2" fmla="*/ 102301 w 211125"/>
                        <a:gd name="connsiteY2" fmla="*/ 153567 h 277170"/>
                        <a:gd name="connsiteX3" fmla="*/ 53344 w 211125"/>
                        <a:gd name="connsiteY3" fmla="*/ 217187 h 277170"/>
                        <a:gd name="connsiteX4" fmla="*/ 0 w 211125"/>
                        <a:gd name="connsiteY4" fmla="*/ 277171 h 277170"/>
                        <a:gd name="connsiteX5" fmla="*/ 52651 w 211125"/>
                        <a:gd name="connsiteY5" fmla="*/ 216610 h 277170"/>
                        <a:gd name="connsiteX6" fmla="*/ 100915 w 211125"/>
                        <a:gd name="connsiteY6" fmla="*/ 152470 h 277170"/>
                        <a:gd name="connsiteX7" fmla="*/ 148429 w 211125"/>
                        <a:gd name="connsiteY7" fmla="*/ 87752 h 277170"/>
                        <a:gd name="connsiteX8" fmla="*/ 211125 w 211125"/>
                        <a:gd name="connsiteY8" fmla="*/ 0 h 277170"/>
                        <a:gd name="connsiteX9" fmla="*/ 196981 w 211125"/>
                        <a:gd name="connsiteY9" fmla="*/ 23843 h 27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125" h="277170">
                          <a:moveTo>
                            <a:pt x="196981" y="23843"/>
                          </a:moveTo>
                          <a:cubicBezTo>
                            <a:pt x="182144" y="46185"/>
                            <a:pt x="166441" y="67893"/>
                            <a:pt x="150507" y="89369"/>
                          </a:cubicBezTo>
                          <a:cubicBezTo>
                            <a:pt x="134515" y="110845"/>
                            <a:pt x="118350" y="132206"/>
                            <a:pt x="102301" y="153567"/>
                          </a:cubicBezTo>
                          <a:cubicBezTo>
                            <a:pt x="86194" y="174928"/>
                            <a:pt x="70144" y="196346"/>
                            <a:pt x="53344" y="217187"/>
                          </a:cubicBezTo>
                          <a:cubicBezTo>
                            <a:pt x="36544" y="238028"/>
                            <a:pt x="18994" y="258292"/>
                            <a:pt x="0" y="277171"/>
                          </a:cubicBezTo>
                          <a:cubicBezTo>
                            <a:pt x="18763" y="258061"/>
                            <a:pt x="36082" y="237624"/>
                            <a:pt x="52651" y="216610"/>
                          </a:cubicBezTo>
                          <a:cubicBezTo>
                            <a:pt x="69221" y="195596"/>
                            <a:pt x="85039" y="174004"/>
                            <a:pt x="100915" y="152470"/>
                          </a:cubicBezTo>
                          <a:cubicBezTo>
                            <a:pt x="116734" y="130878"/>
                            <a:pt x="132668" y="109402"/>
                            <a:pt x="148429" y="87752"/>
                          </a:cubicBezTo>
                          <a:cubicBezTo>
                            <a:pt x="164132" y="66103"/>
                            <a:pt x="196577" y="22400"/>
                            <a:pt x="211125" y="0"/>
                          </a:cubicBezTo>
                          <a:lnTo>
                            <a:pt x="196981" y="23843"/>
                          </a:lnTo>
                          <a:close/>
                        </a:path>
                      </a:pathLst>
                    </a:custGeom>
                    <a:solidFill>
                      <a:srgbClr val="A0BDAB"/>
                    </a:solidFill>
                    <a:ln w="5770" cap="flat">
                      <a:noFill/>
                      <a:prstDash val="solid"/>
                      <a:miter/>
                    </a:ln>
                  </p:spPr>
                  <p:txBody>
                    <a:bodyPr rtlCol="0" anchor="ctr"/>
                    <a:lstStyle/>
                    <a:p>
                      <a:endParaRPr lang="th-TH"/>
                    </a:p>
                  </p:txBody>
                </p:sp>
                <p:sp>
                  <p:nvSpPr>
                    <p:cNvPr id="6450" name="Freeform: Shape 6449">
                      <a:extLst>
                        <a:ext uri="{FF2B5EF4-FFF2-40B4-BE49-F238E27FC236}">
                          <a16:creationId xmlns:a16="http://schemas.microsoft.com/office/drawing/2014/main" id="{C7E7B0A4-1A00-4856-A4EC-568B4A5E0915}"/>
                        </a:ext>
                      </a:extLst>
                    </p:cNvPr>
                    <p:cNvSpPr/>
                    <p:nvPr/>
                  </p:nvSpPr>
                  <p:spPr>
                    <a:xfrm>
                      <a:off x="926318" y="5360557"/>
                      <a:ext cx="183471" cy="252403"/>
                    </a:xfrm>
                    <a:custGeom>
                      <a:avLst/>
                      <a:gdLst>
                        <a:gd name="connsiteX0" fmla="*/ 183472 w 183471"/>
                        <a:gd name="connsiteY0" fmla="*/ 346 h 252403"/>
                        <a:gd name="connsiteX1" fmla="*/ 178680 w 183471"/>
                        <a:gd name="connsiteY1" fmla="*/ 40585 h 252403"/>
                        <a:gd name="connsiteX2" fmla="*/ 168692 w 183471"/>
                        <a:gd name="connsiteY2" fmla="*/ 79959 h 252403"/>
                        <a:gd name="connsiteX3" fmla="*/ 148602 w 183471"/>
                        <a:gd name="connsiteY3" fmla="*/ 115290 h 252403"/>
                        <a:gd name="connsiteX4" fmla="*/ 119620 w 183471"/>
                        <a:gd name="connsiteY4" fmla="*/ 143579 h 252403"/>
                        <a:gd name="connsiteX5" fmla="*/ 0 w 183471"/>
                        <a:gd name="connsiteY5" fmla="*/ 252404 h 252403"/>
                        <a:gd name="connsiteX6" fmla="*/ 118408 w 183471"/>
                        <a:gd name="connsiteY6" fmla="*/ 142251 h 252403"/>
                        <a:gd name="connsiteX7" fmla="*/ 146928 w 183471"/>
                        <a:gd name="connsiteY7" fmla="*/ 113847 h 252403"/>
                        <a:gd name="connsiteX8" fmla="*/ 166268 w 183471"/>
                        <a:gd name="connsiteY8" fmla="*/ 79035 h 252403"/>
                        <a:gd name="connsiteX9" fmla="*/ 175678 w 183471"/>
                        <a:gd name="connsiteY9" fmla="*/ 40066 h 252403"/>
                        <a:gd name="connsiteX10" fmla="*/ 180008 w 183471"/>
                        <a:gd name="connsiteY10" fmla="*/ 0 h 252403"/>
                        <a:gd name="connsiteX11" fmla="*/ 183472 w 183471"/>
                        <a:gd name="connsiteY11" fmla="*/ 346 h 2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471" h="252403">
                          <a:moveTo>
                            <a:pt x="183472" y="346"/>
                          </a:moveTo>
                          <a:cubicBezTo>
                            <a:pt x="182202" y="13740"/>
                            <a:pt x="180932" y="27249"/>
                            <a:pt x="178680" y="40585"/>
                          </a:cubicBezTo>
                          <a:cubicBezTo>
                            <a:pt x="176544" y="53922"/>
                            <a:pt x="173427" y="67200"/>
                            <a:pt x="168692" y="79959"/>
                          </a:cubicBezTo>
                          <a:cubicBezTo>
                            <a:pt x="163901" y="92660"/>
                            <a:pt x="157377" y="104841"/>
                            <a:pt x="148602" y="115290"/>
                          </a:cubicBezTo>
                          <a:cubicBezTo>
                            <a:pt x="139827" y="125740"/>
                            <a:pt x="129492" y="134458"/>
                            <a:pt x="119620" y="143579"/>
                          </a:cubicBezTo>
                          <a:lnTo>
                            <a:pt x="0" y="252404"/>
                          </a:lnTo>
                          <a:lnTo>
                            <a:pt x="118408" y="142251"/>
                          </a:lnTo>
                          <a:cubicBezTo>
                            <a:pt x="128222" y="133014"/>
                            <a:pt x="138441" y="124181"/>
                            <a:pt x="146928" y="113847"/>
                          </a:cubicBezTo>
                          <a:cubicBezTo>
                            <a:pt x="155414" y="103513"/>
                            <a:pt x="161649" y="91505"/>
                            <a:pt x="166268" y="79035"/>
                          </a:cubicBezTo>
                          <a:cubicBezTo>
                            <a:pt x="170771" y="66449"/>
                            <a:pt x="173715" y="53344"/>
                            <a:pt x="175678" y="40066"/>
                          </a:cubicBezTo>
                          <a:cubicBezTo>
                            <a:pt x="177756" y="26788"/>
                            <a:pt x="178853" y="13394"/>
                            <a:pt x="180008" y="0"/>
                          </a:cubicBezTo>
                          <a:lnTo>
                            <a:pt x="183472" y="346"/>
                          </a:lnTo>
                          <a:close/>
                        </a:path>
                      </a:pathLst>
                    </a:custGeom>
                    <a:solidFill>
                      <a:srgbClr val="A0BDAB"/>
                    </a:solidFill>
                    <a:ln w="5770" cap="flat">
                      <a:noFill/>
                      <a:prstDash val="solid"/>
                      <a:miter/>
                    </a:ln>
                  </p:spPr>
                  <p:txBody>
                    <a:bodyPr rtlCol="0" anchor="ctr"/>
                    <a:lstStyle/>
                    <a:p>
                      <a:endParaRPr lang="th-TH"/>
                    </a:p>
                  </p:txBody>
                </p:sp>
                <p:sp>
                  <p:nvSpPr>
                    <p:cNvPr id="6451" name="Freeform: Shape 6450">
                      <a:extLst>
                        <a:ext uri="{FF2B5EF4-FFF2-40B4-BE49-F238E27FC236}">
                          <a16:creationId xmlns:a16="http://schemas.microsoft.com/office/drawing/2014/main" id="{BD9A397F-5CB9-4D5A-B9FE-884D1C08003B}"/>
                        </a:ext>
                      </a:extLst>
                    </p:cNvPr>
                    <p:cNvSpPr/>
                    <p:nvPr/>
                  </p:nvSpPr>
                  <p:spPr>
                    <a:xfrm>
                      <a:off x="808718" y="5401489"/>
                      <a:ext cx="174292" cy="242473"/>
                    </a:xfrm>
                    <a:custGeom>
                      <a:avLst/>
                      <a:gdLst>
                        <a:gd name="connsiteX0" fmla="*/ 174292 w 174292"/>
                        <a:gd name="connsiteY0" fmla="*/ 1270 h 242473"/>
                        <a:gd name="connsiteX1" fmla="*/ 136074 w 174292"/>
                        <a:gd name="connsiteY1" fmla="*/ 65352 h 242473"/>
                        <a:gd name="connsiteX2" fmla="*/ 91736 w 174292"/>
                        <a:gd name="connsiteY2" fmla="*/ 125163 h 242473"/>
                        <a:gd name="connsiteX3" fmla="*/ 0 w 174292"/>
                        <a:gd name="connsiteY3" fmla="*/ 242474 h 242473"/>
                        <a:gd name="connsiteX4" fmla="*/ 90350 w 174292"/>
                        <a:gd name="connsiteY4" fmla="*/ 124181 h 242473"/>
                        <a:gd name="connsiteX5" fmla="*/ 133996 w 174292"/>
                        <a:gd name="connsiteY5" fmla="*/ 63909 h 242473"/>
                        <a:gd name="connsiteX6" fmla="*/ 171117 w 174292"/>
                        <a:gd name="connsiteY6" fmla="*/ 0 h 242473"/>
                        <a:gd name="connsiteX7" fmla="*/ 174292 w 174292"/>
                        <a:gd name="connsiteY7" fmla="*/ 1270 h 242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292" h="242473">
                          <a:moveTo>
                            <a:pt x="174292" y="1270"/>
                          </a:moveTo>
                          <a:cubicBezTo>
                            <a:pt x="164478" y="24363"/>
                            <a:pt x="150565" y="45262"/>
                            <a:pt x="136074" y="65352"/>
                          </a:cubicBezTo>
                          <a:cubicBezTo>
                            <a:pt x="121468" y="85443"/>
                            <a:pt x="106689" y="105361"/>
                            <a:pt x="91736" y="125163"/>
                          </a:cubicBezTo>
                          <a:cubicBezTo>
                            <a:pt x="61831" y="164767"/>
                            <a:pt x="31233" y="203851"/>
                            <a:pt x="0" y="242474"/>
                          </a:cubicBezTo>
                          <a:cubicBezTo>
                            <a:pt x="30771" y="203562"/>
                            <a:pt x="60907" y="164074"/>
                            <a:pt x="90350" y="124181"/>
                          </a:cubicBezTo>
                          <a:cubicBezTo>
                            <a:pt x="105072" y="104206"/>
                            <a:pt x="119620" y="84115"/>
                            <a:pt x="133996" y="63909"/>
                          </a:cubicBezTo>
                          <a:cubicBezTo>
                            <a:pt x="148255" y="43703"/>
                            <a:pt x="161822" y="22804"/>
                            <a:pt x="171117" y="0"/>
                          </a:cubicBezTo>
                          <a:lnTo>
                            <a:pt x="174292" y="1270"/>
                          </a:lnTo>
                          <a:close/>
                        </a:path>
                      </a:pathLst>
                    </a:custGeom>
                    <a:solidFill>
                      <a:srgbClr val="A0BDAB"/>
                    </a:solidFill>
                    <a:ln w="5770" cap="flat">
                      <a:noFill/>
                      <a:prstDash val="solid"/>
                      <a:miter/>
                    </a:ln>
                  </p:spPr>
                  <p:txBody>
                    <a:bodyPr rtlCol="0" anchor="ctr"/>
                    <a:lstStyle/>
                    <a:p>
                      <a:endParaRPr lang="th-TH"/>
                    </a:p>
                  </p:txBody>
                </p:sp>
                <p:sp>
                  <p:nvSpPr>
                    <p:cNvPr id="6452" name="Freeform: Shape 6451">
                      <a:extLst>
                        <a:ext uri="{FF2B5EF4-FFF2-40B4-BE49-F238E27FC236}">
                          <a16:creationId xmlns:a16="http://schemas.microsoft.com/office/drawing/2014/main" id="{C5DCC430-4B50-49C2-A13C-DD3B98FD243B}"/>
                        </a:ext>
                      </a:extLst>
                    </p:cNvPr>
                    <p:cNvSpPr/>
                    <p:nvPr/>
                  </p:nvSpPr>
                  <p:spPr>
                    <a:xfrm>
                      <a:off x="677782" y="5453909"/>
                      <a:ext cx="146350" cy="176486"/>
                    </a:xfrm>
                    <a:custGeom>
                      <a:avLst/>
                      <a:gdLst>
                        <a:gd name="connsiteX0" fmla="*/ 146350 w 146350"/>
                        <a:gd name="connsiteY0" fmla="*/ 2656 h 176486"/>
                        <a:gd name="connsiteX1" fmla="*/ 126029 w 146350"/>
                        <a:gd name="connsiteY1" fmla="*/ 22400 h 176486"/>
                        <a:gd name="connsiteX2" fmla="*/ 110268 w 146350"/>
                        <a:gd name="connsiteY2" fmla="*/ 46128 h 176486"/>
                        <a:gd name="connsiteX3" fmla="*/ 97047 w 146350"/>
                        <a:gd name="connsiteY3" fmla="*/ 71645 h 176486"/>
                        <a:gd name="connsiteX4" fmla="*/ 90062 w 146350"/>
                        <a:gd name="connsiteY4" fmla="*/ 84289 h 176486"/>
                        <a:gd name="connsiteX5" fmla="*/ 82210 w 146350"/>
                        <a:gd name="connsiteY5" fmla="*/ 96412 h 176486"/>
                        <a:gd name="connsiteX6" fmla="*/ 43934 w 146350"/>
                        <a:gd name="connsiteY6" fmla="*/ 139365 h 176486"/>
                        <a:gd name="connsiteX7" fmla="*/ 0 w 146350"/>
                        <a:gd name="connsiteY7" fmla="*/ 176486 h 176486"/>
                        <a:gd name="connsiteX8" fmla="*/ 43356 w 146350"/>
                        <a:gd name="connsiteY8" fmla="*/ 138730 h 176486"/>
                        <a:gd name="connsiteX9" fmla="*/ 80825 w 146350"/>
                        <a:gd name="connsiteY9" fmla="*/ 95431 h 176486"/>
                        <a:gd name="connsiteX10" fmla="*/ 108016 w 146350"/>
                        <a:gd name="connsiteY10" fmla="*/ 44915 h 176486"/>
                        <a:gd name="connsiteX11" fmla="*/ 123662 w 146350"/>
                        <a:gd name="connsiteY11" fmla="*/ 20553 h 176486"/>
                        <a:gd name="connsiteX12" fmla="*/ 144214 w 146350"/>
                        <a:gd name="connsiteY12" fmla="*/ 0 h 176486"/>
                        <a:gd name="connsiteX13" fmla="*/ 146350 w 146350"/>
                        <a:gd name="connsiteY13" fmla="*/ 2656 h 17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350" h="176486">
                          <a:moveTo>
                            <a:pt x="146350" y="2656"/>
                          </a:moveTo>
                          <a:cubicBezTo>
                            <a:pt x="138903" y="8487"/>
                            <a:pt x="132033" y="15126"/>
                            <a:pt x="126029" y="22400"/>
                          </a:cubicBezTo>
                          <a:cubicBezTo>
                            <a:pt x="119967" y="29674"/>
                            <a:pt x="114886" y="37757"/>
                            <a:pt x="110268" y="46128"/>
                          </a:cubicBezTo>
                          <a:cubicBezTo>
                            <a:pt x="105649" y="54499"/>
                            <a:pt x="101493" y="63101"/>
                            <a:pt x="97047" y="71645"/>
                          </a:cubicBezTo>
                          <a:cubicBezTo>
                            <a:pt x="94796" y="75917"/>
                            <a:pt x="92544" y="80132"/>
                            <a:pt x="90062" y="84289"/>
                          </a:cubicBezTo>
                          <a:cubicBezTo>
                            <a:pt x="87579" y="88387"/>
                            <a:pt x="84981" y="92486"/>
                            <a:pt x="82210" y="96412"/>
                          </a:cubicBezTo>
                          <a:cubicBezTo>
                            <a:pt x="71183" y="112231"/>
                            <a:pt x="58020" y="126375"/>
                            <a:pt x="43934" y="139365"/>
                          </a:cubicBezTo>
                          <a:cubicBezTo>
                            <a:pt x="29847" y="152412"/>
                            <a:pt x="14953" y="164478"/>
                            <a:pt x="0" y="176486"/>
                          </a:cubicBezTo>
                          <a:cubicBezTo>
                            <a:pt x="14779" y="164247"/>
                            <a:pt x="29501" y="151950"/>
                            <a:pt x="43356" y="138730"/>
                          </a:cubicBezTo>
                          <a:cubicBezTo>
                            <a:pt x="57212" y="125509"/>
                            <a:pt x="70086" y="111249"/>
                            <a:pt x="80825" y="95431"/>
                          </a:cubicBezTo>
                          <a:cubicBezTo>
                            <a:pt x="91736" y="79728"/>
                            <a:pt x="99010" y="61946"/>
                            <a:pt x="108016" y="44915"/>
                          </a:cubicBezTo>
                          <a:cubicBezTo>
                            <a:pt x="112519" y="36429"/>
                            <a:pt x="117600" y="28115"/>
                            <a:pt x="123662" y="20553"/>
                          </a:cubicBezTo>
                          <a:cubicBezTo>
                            <a:pt x="129723" y="12990"/>
                            <a:pt x="136594" y="6062"/>
                            <a:pt x="144214" y="0"/>
                          </a:cubicBezTo>
                          <a:lnTo>
                            <a:pt x="146350" y="2656"/>
                          </a:lnTo>
                          <a:close/>
                        </a:path>
                      </a:pathLst>
                    </a:custGeom>
                    <a:solidFill>
                      <a:srgbClr val="A0BDAB"/>
                    </a:solidFill>
                    <a:ln w="5770" cap="flat">
                      <a:noFill/>
                      <a:prstDash val="solid"/>
                      <a:miter/>
                    </a:ln>
                  </p:spPr>
                  <p:txBody>
                    <a:bodyPr rtlCol="0" anchor="ctr"/>
                    <a:lstStyle/>
                    <a:p>
                      <a:endParaRPr lang="th-TH"/>
                    </a:p>
                  </p:txBody>
                </p:sp>
                <p:sp>
                  <p:nvSpPr>
                    <p:cNvPr id="6453" name="Freeform: Shape 6452">
                      <a:extLst>
                        <a:ext uri="{FF2B5EF4-FFF2-40B4-BE49-F238E27FC236}">
                          <a16:creationId xmlns:a16="http://schemas.microsoft.com/office/drawing/2014/main" id="{A79057F8-CC64-4A1F-BEF9-733A3BE32FDE}"/>
                        </a:ext>
                      </a:extLst>
                    </p:cNvPr>
                    <p:cNvSpPr/>
                    <p:nvPr/>
                  </p:nvSpPr>
                  <p:spPr>
                    <a:xfrm>
                      <a:off x="577386" y="5498478"/>
                      <a:ext cx="76443" cy="108420"/>
                    </a:xfrm>
                    <a:custGeom>
                      <a:avLst/>
                      <a:gdLst>
                        <a:gd name="connsiteX0" fmla="*/ 73724 w 76443"/>
                        <a:gd name="connsiteY0" fmla="*/ 0 h 108420"/>
                        <a:gd name="connsiteX1" fmla="*/ 76437 w 76443"/>
                        <a:gd name="connsiteY1" fmla="*/ 12124 h 108420"/>
                        <a:gd name="connsiteX2" fmla="*/ 74532 w 76443"/>
                        <a:gd name="connsiteY2" fmla="*/ 20610 h 108420"/>
                        <a:gd name="connsiteX3" fmla="*/ 65988 w 76443"/>
                        <a:gd name="connsiteY3" fmla="*/ 35043 h 108420"/>
                        <a:gd name="connsiteX4" fmla="*/ 45608 w 76443"/>
                        <a:gd name="connsiteY4" fmla="*/ 60965 h 108420"/>
                        <a:gd name="connsiteX5" fmla="*/ 0 w 76443"/>
                        <a:gd name="connsiteY5" fmla="*/ 108420 h 108420"/>
                        <a:gd name="connsiteX6" fmla="*/ 44223 w 76443"/>
                        <a:gd name="connsiteY6" fmla="*/ 59868 h 108420"/>
                        <a:gd name="connsiteX7" fmla="*/ 63851 w 76443"/>
                        <a:gd name="connsiteY7" fmla="*/ 33542 h 108420"/>
                        <a:gd name="connsiteX8" fmla="*/ 71645 w 76443"/>
                        <a:gd name="connsiteY8" fmla="*/ 19571 h 108420"/>
                        <a:gd name="connsiteX9" fmla="*/ 71068 w 76443"/>
                        <a:gd name="connsiteY9" fmla="*/ 3291 h 108420"/>
                        <a:gd name="connsiteX10" fmla="*/ 73724 w 76443"/>
                        <a:gd name="connsiteY10" fmla="*/ 0 h 10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443" h="108420">
                          <a:moveTo>
                            <a:pt x="73724" y="0"/>
                          </a:moveTo>
                          <a:cubicBezTo>
                            <a:pt x="75109" y="2713"/>
                            <a:pt x="76552" y="9179"/>
                            <a:pt x="76437" y="12124"/>
                          </a:cubicBezTo>
                          <a:cubicBezTo>
                            <a:pt x="76322" y="15126"/>
                            <a:pt x="75571" y="17955"/>
                            <a:pt x="74532" y="20610"/>
                          </a:cubicBezTo>
                          <a:cubicBezTo>
                            <a:pt x="72454" y="25922"/>
                            <a:pt x="69278" y="30656"/>
                            <a:pt x="65988" y="35043"/>
                          </a:cubicBezTo>
                          <a:cubicBezTo>
                            <a:pt x="59464" y="43876"/>
                            <a:pt x="52709" y="52536"/>
                            <a:pt x="45608" y="60965"/>
                          </a:cubicBezTo>
                          <a:cubicBezTo>
                            <a:pt x="31464" y="77765"/>
                            <a:pt x="16223" y="93641"/>
                            <a:pt x="0" y="108420"/>
                          </a:cubicBezTo>
                          <a:cubicBezTo>
                            <a:pt x="15819" y="93237"/>
                            <a:pt x="30598" y="77014"/>
                            <a:pt x="44223" y="59868"/>
                          </a:cubicBezTo>
                          <a:cubicBezTo>
                            <a:pt x="51035" y="51324"/>
                            <a:pt x="57559" y="42548"/>
                            <a:pt x="63851" y="33542"/>
                          </a:cubicBezTo>
                          <a:cubicBezTo>
                            <a:pt x="66969" y="29097"/>
                            <a:pt x="69856" y="24478"/>
                            <a:pt x="71645" y="19571"/>
                          </a:cubicBezTo>
                          <a:cubicBezTo>
                            <a:pt x="73435" y="14664"/>
                            <a:pt x="73435" y="7621"/>
                            <a:pt x="71068" y="3291"/>
                          </a:cubicBezTo>
                          <a:lnTo>
                            <a:pt x="73724" y="0"/>
                          </a:lnTo>
                          <a:close/>
                        </a:path>
                      </a:pathLst>
                    </a:custGeom>
                    <a:solidFill>
                      <a:srgbClr val="A0BDAB"/>
                    </a:solidFill>
                    <a:ln w="5770" cap="flat">
                      <a:noFill/>
                      <a:prstDash val="solid"/>
                      <a:miter/>
                    </a:ln>
                  </p:spPr>
                  <p:txBody>
                    <a:bodyPr rtlCol="0" anchor="ctr"/>
                    <a:lstStyle/>
                    <a:p>
                      <a:endParaRPr lang="th-TH"/>
                    </a:p>
                  </p:txBody>
                </p:sp>
                <p:sp>
                  <p:nvSpPr>
                    <p:cNvPr id="6454" name="Freeform: Shape 6453">
                      <a:extLst>
                        <a:ext uri="{FF2B5EF4-FFF2-40B4-BE49-F238E27FC236}">
                          <a16:creationId xmlns:a16="http://schemas.microsoft.com/office/drawing/2014/main" id="{E8D3B01D-F7DE-452D-A0C7-76108F3610FC}"/>
                        </a:ext>
                      </a:extLst>
                    </p:cNvPr>
                    <p:cNvSpPr/>
                    <p:nvPr/>
                  </p:nvSpPr>
                  <p:spPr>
                    <a:xfrm>
                      <a:off x="1192923" y="5136126"/>
                      <a:ext cx="264585" cy="67515"/>
                    </a:xfrm>
                    <a:custGeom>
                      <a:avLst/>
                      <a:gdLst>
                        <a:gd name="connsiteX0" fmla="*/ 262334 w 264585"/>
                        <a:gd name="connsiteY0" fmla="*/ 67516 h 67515"/>
                        <a:gd name="connsiteX1" fmla="*/ 233294 w 264585"/>
                        <a:gd name="connsiteY1" fmla="*/ 50832 h 67515"/>
                        <a:gd name="connsiteX2" fmla="*/ 200676 w 264585"/>
                        <a:gd name="connsiteY2" fmla="*/ 41075 h 67515"/>
                        <a:gd name="connsiteX3" fmla="*/ 134227 w 264585"/>
                        <a:gd name="connsiteY3" fmla="*/ 24390 h 67515"/>
                        <a:gd name="connsiteX4" fmla="*/ 67777 w 264585"/>
                        <a:gd name="connsiteY4" fmla="*/ 7763 h 67515"/>
                        <a:gd name="connsiteX5" fmla="*/ 34177 w 264585"/>
                        <a:gd name="connsiteY5" fmla="*/ 1471 h 67515"/>
                        <a:gd name="connsiteX6" fmla="*/ 0 w 264585"/>
                        <a:gd name="connsiteY6" fmla="*/ 893 h 67515"/>
                        <a:gd name="connsiteX7" fmla="*/ 34177 w 264585"/>
                        <a:gd name="connsiteY7" fmla="*/ 1067 h 67515"/>
                        <a:gd name="connsiteX8" fmla="*/ 67950 w 264585"/>
                        <a:gd name="connsiteY8" fmla="*/ 6955 h 67515"/>
                        <a:gd name="connsiteX9" fmla="*/ 134631 w 264585"/>
                        <a:gd name="connsiteY9" fmla="*/ 22716 h 67515"/>
                        <a:gd name="connsiteX10" fmla="*/ 201253 w 264585"/>
                        <a:gd name="connsiteY10" fmla="*/ 38592 h 67515"/>
                        <a:gd name="connsiteX11" fmla="*/ 234334 w 264585"/>
                        <a:gd name="connsiteY11" fmla="*/ 48060 h 67515"/>
                        <a:gd name="connsiteX12" fmla="*/ 264585 w 264585"/>
                        <a:gd name="connsiteY12" fmla="*/ 64976 h 67515"/>
                        <a:gd name="connsiteX13" fmla="*/ 262334 w 264585"/>
                        <a:gd name="connsiteY13" fmla="*/ 67516 h 6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4585" h="67515">
                          <a:moveTo>
                            <a:pt x="262334" y="67516"/>
                          </a:moveTo>
                          <a:cubicBezTo>
                            <a:pt x="253905" y="60184"/>
                            <a:pt x="243802" y="54873"/>
                            <a:pt x="233294" y="50832"/>
                          </a:cubicBezTo>
                          <a:cubicBezTo>
                            <a:pt x="222730" y="46732"/>
                            <a:pt x="211703" y="43846"/>
                            <a:pt x="200676" y="41075"/>
                          </a:cubicBezTo>
                          <a:lnTo>
                            <a:pt x="134227" y="24390"/>
                          </a:lnTo>
                          <a:cubicBezTo>
                            <a:pt x="112058" y="18848"/>
                            <a:pt x="89946" y="13190"/>
                            <a:pt x="67777" y="7763"/>
                          </a:cubicBezTo>
                          <a:cubicBezTo>
                            <a:pt x="56693" y="5166"/>
                            <a:pt x="45493" y="2799"/>
                            <a:pt x="34177" y="1471"/>
                          </a:cubicBezTo>
                          <a:cubicBezTo>
                            <a:pt x="22862" y="85"/>
                            <a:pt x="11373" y="-261"/>
                            <a:pt x="0" y="893"/>
                          </a:cubicBezTo>
                          <a:cubicBezTo>
                            <a:pt x="11373" y="-434"/>
                            <a:pt x="22862" y="-203"/>
                            <a:pt x="34177" y="1067"/>
                          </a:cubicBezTo>
                          <a:cubicBezTo>
                            <a:pt x="45551" y="2279"/>
                            <a:pt x="56808" y="4473"/>
                            <a:pt x="67950" y="6955"/>
                          </a:cubicBezTo>
                          <a:cubicBezTo>
                            <a:pt x="90235" y="12036"/>
                            <a:pt x="112404" y="17463"/>
                            <a:pt x="134631" y="22716"/>
                          </a:cubicBezTo>
                          <a:lnTo>
                            <a:pt x="201253" y="38592"/>
                          </a:lnTo>
                          <a:cubicBezTo>
                            <a:pt x="212338" y="41248"/>
                            <a:pt x="223538" y="44019"/>
                            <a:pt x="234334" y="48060"/>
                          </a:cubicBezTo>
                          <a:cubicBezTo>
                            <a:pt x="245130" y="52044"/>
                            <a:pt x="255637" y="57413"/>
                            <a:pt x="264585" y="64976"/>
                          </a:cubicBezTo>
                          <a:lnTo>
                            <a:pt x="262334" y="67516"/>
                          </a:lnTo>
                          <a:close/>
                        </a:path>
                      </a:pathLst>
                    </a:custGeom>
                    <a:solidFill>
                      <a:srgbClr val="A0BDAB"/>
                    </a:solidFill>
                    <a:ln w="5770" cap="flat">
                      <a:noFill/>
                      <a:prstDash val="solid"/>
                      <a:miter/>
                    </a:ln>
                  </p:spPr>
                  <p:txBody>
                    <a:bodyPr rtlCol="0" anchor="ctr"/>
                    <a:lstStyle/>
                    <a:p>
                      <a:endParaRPr lang="th-TH"/>
                    </a:p>
                  </p:txBody>
                </p:sp>
                <p:sp>
                  <p:nvSpPr>
                    <p:cNvPr id="6455" name="Freeform: Shape 6454">
                      <a:extLst>
                        <a:ext uri="{FF2B5EF4-FFF2-40B4-BE49-F238E27FC236}">
                          <a16:creationId xmlns:a16="http://schemas.microsoft.com/office/drawing/2014/main" id="{6EDD8E67-19C3-48C2-8DED-04987F2A3108}"/>
                        </a:ext>
                      </a:extLst>
                    </p:cNvPr>
                    <p:cNvSpPr/>
                    <p:nvPr/>
                  </p:nvSpPr>
                  <p:spPr>
                    <a:xfrm>
                      <a:off x="968924" y="5190421"/>
                      <a:ext cx="340098" cy="86886"/>
                    </a:xfrm>
                    <a:custGeom>
                      <a:avLst/>
                      <a:gdLst>
                        <a:gd name="connsiteX0" fmla="*/ 338597 w 340098"/>
                        <a:gd name="connsiteY0" fmla="*/ 86887 h 86886"/>
                        <a:gd name="connsiteX1" fmla="*/ 258581 w 340098"/>
                        <a:gd name="connsiteY1" fmla="*/ 50515 h 86886"/>
                        <a:gd name="connsiteX2" fmla="*/ 216610 w 340098"/>
                        <a:gd name="connsiteY2" fmla="*/ 37757 h 86886"/>
                        <a:gd name="connsiteX3" fmla="*/ 173196 w 340098"/>
                        <a:gd name="connsiteY3" fmla="*/ 31522 h 86886"/>
                        <a:gd name="connsiteX4" fmla="*/ 151200 w 340098"/>
                        <a:gd name="connsiteY4" fmla="*/ 29963 h 86886"/>
                        <a:gd name="connsiteX5" fmla="*/ 129319 w 340098"/>
                        <a:gd name="connsiteY5" fmla="*/ 27307 h 86886"/>
                        <a:gd name="connsiteX6" fmla="*/ 86078 w 340098"/>
                        <a:gd name="connsiteY6" fmla="*/ 18763 h 86886"/>
                        <a:gd name="connsiteX7" fmla="*/ 0 w 340098"/>
                        <a:gd name="connsiteY7" fmla="*/ 0 h 86886"/>
                        <a:gd name="connsiteX8" fmla="*/ 86251 w 340098"/>
                        <a:gd name="connsiteY8" fmla="*/ 17955 h 86886"/>
                        <a:gd name="connsiteX9" fmla="*/ 129492 w 340098"/>
                        <a:gd name="connsiteY9" fmla="*/ 26095 h 86886"/>
                        <a:gd name="connsiteX10" fmla="*/ 151315 w 340098"/>
                        <a:gd name="connsiteY10" fmla="*/ 28520 h 86886"/>
                        <a:gd name="connsiteX11" fmla="*/ 173311 w 340098"/>
                        <a:gd name="connsiteY11" fmla="*/ 29847 h 86886"/>
                        <a:gd name="connsiteX12" fmla="*/ 217072 w 340098"/>
                        <a:gd name="connsiteY12" fmla="*/ 35678 h 86886"/>
                        <a:gd name="connsiteX13" fmla="*/ 259447 w 340098"/>
                        <a:gd name="connsiteY13" fmla="*/ 48149 h 86886"/>
                        <a:gd name="connsiteX14" fmla="*/ 340098 w 340098"/>
                        <a:gd name="connsiteY14" fmla="*/ 83827 h 86886"/>
                        <a:gd name="connsiteX15" fmla="*/ 338597 w 340098"/>
                        <a:gd name="connsiteY15" fmla="*/ 86887 h 8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0098" h="86886">
                          <a:moveTo>
                            <a:pt x="338597" y="86887"/>
                          </a:moveTo>
                          <a:cubicBezTo>
                            <a:pt x="312329" y="73839"/>
                            <a:pt x="286004" y="60792"/>
                            <a:pt x="258581" y="50515"/>
                          </a:cubicBezTo>
                          <a:cubicBezTo>
                            <a:pt x="244899" y="45377"/>
                            <a:pt x="230870" y="40990"/>
                            <a:pt x="216610" y="37757"/>
                          </a:cubicBezTo>
                          <a:cubicBezTo>
                            <a:pt x="202350" y="34466"/>
                            <a:pt x="187859" y="32445"/>
                            <a:pt x="173196" y="31522"/>
                          </a:cubicBezTo>
                          <a:cubicBezTo>
                            <a:pt x="165864" y="31002"/>
                            <a:pt x="158532" y="30598"/>
                            <a:pt x="151200" y="29963"/>
                          </a:cubicBezTo>
                          <a:cubicBezTo>
                            <a:pt x="143868" y="29328"/>
                            <a:pt x="136536" y="28404"/>
                            <a:pt x="129319" y="27307"/>
                          </a:cubicBezTo>
                          <a:cubicBezTo>
                            <a:pt x="114771" y="24998"/>
                            <a:pt x="100396" y="21880"/>
                            <a:pt x="86078" y="18763"/>
                          </a:cubicBezTo>
                          <a:lnTo>
                            <a:pt x="0" y="0"/>
                          </a:lnTo>
                          <a:lnTo>
                            <a:pt x="86251" y="17955"/>
                          </a:lnTo>
                          <a:cubicBezTo>
                            <a:pt x="100627" y="20957"/>
                            <a:pt x="115002" y="23959"/>
                            <a:pt x="129492" y="26095"/>
                          </a:cubicBezTo>
                          <a:cubicBezTo>
                            <a:pt x="136767" y="27192"/>
                            <a:pt x="144041" y="28000"/>
                            <a:pt x="151315" y="28520"/>
                          </a:cubicBezTo>
                          <a:cubicBezTo>
                            <a:pt x="158647" y="29097"/>
                            <a:pt x="165979" y="29386"/>
                            <a:pt x="173311" y="29847"/>
                          </a:cubicBezTo>
                          <a:cubicBezTo>
                            <a:pt x="187975" y="30598"/>
                            <a:pt x="202697" y="32503"/>
                            <a:pt x="217072" y="35678"/>
                          </a:cubicBezTo>
                          <a:cubicBezTo>
                            <a:pt x="231505" y="38796"/>
                            <a:pt x="245591" y="43126"/>
                            <a:pt x="259447" y="48149"/>
                          </a:cubicBezTo>
                          <a:cubicBezTo>
                            <a:pt x="287158" y="58194"/>
                            <a:pt x="313715" y="71010"/>
                            <a:pt x="340098" y="83827"/>
                          </a:cubicBezTo>
                          <a:lnTo>
                            <a:pt x="338597" y="86887"/>
                          </a:lnTo>
                          <a:close/>
                        </a:path>
                      </a:pathLst>
                    </a:custGeom>
                    <a:solidFill>
                      <a:srgbClr val="A0BDAB"/>
                    </a:solidFill>
                    <a:ln w="5770" cap="flat">
                      <a:noFill/>
                      <a:prstDash val="solid"/>
                      <a:miter/>
                    </a:ln>
                  </p:spPr>
                  <p:txBody>
                    <a:bodyPr rtlCol="0" anchor="ctr"/>
                    <a:lstStyle/>
                    <a:p>
                      <a:endParaRPr lang="th-TH"/>
                    </a:p>
                  </p:txBody>
                </p:sp>
                <p:sp>
                  <p:nvSpPr>
                    <p:cNvPr id="6456" name="Freeform: Shape 6455">
                      <a:extLst>
                        <a:ext uri="{FF2B5EF4-FFF2-40B4-BE49-F238E27FC236}">
                          <a16:creationId xmlns:a16="http://schemas.microsoft.com/office/drawing/2014/main" id="{5EBDC9C3-D357-4CDB-A252-475EB0B9DA47}"/>
                        </a:ext>
                      </a:extLst>
                    </p:cNvPr>
                    <p:cNvSpPr/>
                    <p:nvPr/>
                  </p:nvSpPr>
                  <p:spPr>
                    <a:xfrm>
                      <a:off x="822400" y="5252367"/>
                      <a:ext cx="298704" cy="101550"/>
                    </a:xfrm>
                    <a:custGeom>
                      <a:avLst/>
                      <a:gdLst>
                        <a:gd name="connsiteX0" fmla="*/ 296684 w 298704"/>
                        <a:gd name="connsiteY0" fmla="*/ 101550 h 101550"/>
                        <a:gd name="connsiteX1" fmla="*/ 263719 w 298704"/>
                        <a:gd name="connsiteY1" fmla="*/ 80132 h 101550"/>
                        <a:gd name="connsiteX2" fmla="*/ 255059 w 298704"/>
                        <a:gd name="connsiteY2" fmla="*/ 75456 h 101550"/>
                        <a:gd name="connsiteX3" fmla="*/ 246284 w 298704"/>
                        <a:gd name="connsiteY3" fmla="*/ 71010 h 101550"/>
                        <a:gd name="connsiteX4" fmla="*/ 237393 w 298704"/>
                        <a:gd name="connsiteY4" fmla="*/ 66738 h 101550"/>
                        <a:gd name="connsiteX5" fmla="*/ 228387 w 298704"/>
                        <a:gd name="connsiteY5" fmla="*/ 62812 h 101550"/>
                        <a:gd name="connsiteX6" fmla="*/ 191497 w 298704"/>
                        <a:gd name="connsiteY6" fmla="*/ 48899 h 101550"/>
                        <a:gd name="connsiteX7" fmla="*/ 172676 w 298704"/>
                        <a:gd name="connsiteY7" fmla="*/ 42895 h 101550"/>
                        <a:gd name="connsiteX8" fmla="*/ 153682 w 298704"/>
                        <a:gd name="connsiteY8" fmla="*/ 37468 h 101550"/>
                        <a:gd name="connsiteX9" fmla="*/ 76957 w 298704"/>
                        <a:gd name="connsiteY9" fmla="*/ 18359 h 101550"/>
                        <a:gd name="connsiteX10" fmla="*/ 0 w 298704"/>
                        <a:gd name="connsiteY10" fmla="*/ 0 h 101550"/>
                        <a:gd name="connsiteX11" fmla="*/ 77130 w 298704"/>
                        <a:gd name="connsiteY11" fmla="*/ 17493 h 101550"/>
                        <a:gd name="connsiteX12" fmla="*/ 154086 w 298704"/>
                        <a:gd name="connsiteY12" fmla="*/ 35794 h 101550"/>
                        <a:gd name="connsiteX13" fmla="*/ 173196 w 298704"/>
                        <a:gd name="connsiteY13" fmla="*/ 41047 h 101550"/>
                        <a:gd name="connsiteX14" fmla="*/ 192132 w 298704"/>
                        <a:gd name="connsiteY14" fmla="*/ 46878 h 101550"/>
                        <a:gd name="connsiteX15" fmla="*/ 229369 w 298704"/>
                        <a:gd name="connsiteY15" fmla="*/ 60445 h 101550"/>
                        <a:gd name="connsiteX16" fmla="*/ 238490 w 298704"/>
                        <a:gd name="connsiteY16" fmla="*/ 64313 h 101550"/>
                        <a:gd name="connsiteX17" fmla="*/ 247496 w 298704"/>
                        <a:gd name="connsiteY17" fmla="*/ 68470 h 101550"/>
                        <a:gd name="connsiteX18" fmla="*/ 256387 w 298704"/>
                        <a:gd name="connsiteY18" fmla="*/ 72858 h 101550"/>
                        <a:gd name="connsiteX19" fmla="*/ 265162 w 298704"/>
                        <a:gd name="connsiteY19" fmla="*/ 77476 h 101550"/>
                        <a:gd name="connsiteX20" fmla="*/ 298705 w 298704"/>
                        <a:gd name="connsiteY20" fmla="*/ 98721 h 101550"/>
                        <a:gd name="connsiteX21" fmla="*/ 296684 w 298704"/>
                        <a:gd name="connsiteY21" fmla="*/ 101550 h 1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8704" h="101550">
                          <a:moveTo>
                            <a:pt x="296684" y="101550"/>
                          </a:moveTo>
                          <a:cubicBezTo>
                            <a:pt x="286119" y="93814"/>
                            <a:pt x="275150" y="86540"/>
                            <a:pt x="263719" y="80132"/>
                          </a:cubicBezTo>
                          <a:cubicBezTo>
                            <a:pt x="260890" y="78458"/>
                            <a:pt x="257946" y="77014"/>
                            <a:pt x="255059" y="75456"/>
                          </a:cubicBezTo>
                          <a:cubicBezTo>
                            <a:pt x="252173" y="73897"/>
                            <a:pt x="249286" y="72396"/>
                            <a:pt x="246284" y="71010"/>
                          </a:cubicBezTo>
                          <a:lnTo>
                            <a:pt x="237393" y="66738"/>
                          </a:lnTo>
                          <a:lnTo>
                            <a:pt x="228387" y="62812"/>
                          </a:lnTo>
                          <a:cubicBezTo>
                            <a:pt x="216263" y="57674"/>
                            <a:pt x="203967" y="52998"/>
                            <a:pt x="191497" y="48899"/>
                          </a:cubicBezTo>
                          <a:cubicBezTo>
                            <a:pt x="185261" y="46705"/>
                            <a:pt x="178969" y="44858"/>
                            <a:pt x="172676" y="42895"/>
                          </a:cubicBezTo>
                          <a:cubicBezTo>
                            <a:pt x="166325" y="41047"/>
                            <a:pt x="160033" y="39142"/>
                            <a:pt x="153682" y="37468"/>
                          </a:cubicBezTo>
                          <a:cubicBezTo>
                            <a:pt x="128280" y="30425"/>
                            <a:pt x="102590" y="24478"/>
                            <a:pt x="76957" y="18359"/>
                          </a:cubicBezTo>
                          <a:lnTo>
                            <a:pt x="0" y="0"/>
                          </a:lnTo>
                          <a:lnTo>
                            <a:pt x="77130" y="17493"/>
                          </a:lnTo>
                          <a:cubicBezTo>
                            <a:pt x="102820" y="23381"/>
                            <a:pt x="128569" y="29039"/>
                            <a:pt x="154086" y="35794"/>
                          </a:cubicBezTo>
                          <a:cubicBezTo>
                            <a:pt x="160495" y="37410"/>
                            <a:pt x="166787" y="39258"/>
                            <a:pt x="173196" y="41047"/>
                          </a:cubicBezTo>
                          <a:cubicBezTo>
                            <a:pt x="179488" y="42953"/>
                            <a:pt x="185839" y="44742"/>
                            <a:pt x="192132" y="46878"/>
                          </a:cubicBezTo>
                          <a:cubicBezTo>
                            <a:pt x="204717" y="50862"/>
                            <a:pt x="217130" y="55423"/>
                            <a:pt x="229369" y="60445"/>
                          </a:cubicBezTo>
                          <a:lnTo>
                            <a:pt x="238490" y="64313"/>
                          </a:lnTo>
                          <a:lnTo>
                            <a:pt x="247496" y="68470"/>
                          </a:lnTo>
                          <a:cubicBezTo>
                            <a:pt x="250499" y="69798"/>
                            <a:pt x="253443" y="71357"/>
                            <a:pt x="256387" y="72858"/>
                          </a:cubicBezTo>
                          <a:cubicBezTo>
                            <a:pt x="259332" y="74416"/>
                            <a:pt x="262334" y="75802"/>
                            <a:pt x="265162" y="77476"/>
                          </a:cubicBezTo>
                          <a:cubicBezTo>
                            <a:pt x="276824" y="83827"/>
                            <a:pt x="287966" y="90985"/>
                            <a:pt x="298705" y="98721"/>
                          </a:cubicBezTo>
                          <a:lnTo>
                            <a:pt x="296684" y="101550"/>
                          </a:lnTo>
                          <a:close/>
                        </a:path>
                      </a:pathLst>
                    </a:custGeom>
                    <a:solidFill>
                      <a:srgbClr val="A0BDAB"/>
                    </a:solidFill>
                    <a:ln w="5770" cap="flat">
                      <a:noFill/>
                      <a:prstDash val="solid"/>
                      <a:miter/>
                    </a:ln>
                  </p:spPr>
                  <p:txBody>
                    <a:bodyPr rtlCol="0" anchor="ctr"/>
                    <a:lstStyle/>
                    <a:p>
                      <a:endParaRPr lang="th-TH"/>
                    </a:p>
                  </p:txBody>
                </p:sp>
                <p:sp>
                  <p:nvSpPr>
                    <p:cNvPr id="6457" name="Freeform: Shape 6456">
                      <a:extLst>
                        <a:ext uri="{FF2B5EF4-FFF2-40B4-BE49-F238E27FC236}">
                          <a16:creationId xmlns:a16="http://schemas.microsoft.com/office/drawing/2014/main" id="{01756E3D-6083-4918-AC08-366F6E5DC3A0}"/>
                        </a:ext>
                      </a:extLst>
                    </p:cNvPr>
                    <p:cNvSpPr/>
                    <p:nvPr/>
                  </p:nvSpPr>
                  <p:spPr>
                    <a:xfrm>
                      <a:off x="704974" y="5309522"/>
                      <a:ext cx="291026" cy="89195"/>
                    </a:xfrm>
                    <a:custGeom>
                      <a:avLst/>
                      <a:gdLst>
                        <a:gd name="connsiteX0" fmla="*/ 289872 w 291026"/>
                        <a:gd name="connsiteY0" fmla="*/ 89196 h 89195"/>
                        <a:gd name="connsiteX1" fmla="*/ 218169 w 291026"/>
                        <a:gd name="connsiteY1" fmla="*/ 64833 h 89195"/>
                        <a:gd name="connsiteX2" fmla="*/ 145484 w 291026"/>
                        <a:gd name="connsiteY2" fmla="*/ 43126 h 89195"/>
                        <a:gd name="connsiteX3" fmla="*/ 0 w 291026"/>
                        <a:gd name="connsiteY3" fmla="*/ 0 h 89195"/>
                        <a:gd name="connsiteX4" fmla="*/ 145946 w 291026"/>
                        <a:gd name="connsiteY4" fmla="*/ 41452 h 89195"/>
                        <a:gd name="connsiteX5" fmla="*/ 218861 w 291026"/>
                        <a:gd name="connsiteY5" fmla="*/ 62293 h 89195"/>
                        <a:gd name="connsiteX6" fmla="*/ 291026 w 291026"/>
                        <a:gd name="connsiteY6" fmla="*/ 85905 h 89195"/>
                        <a:gd name="connsiteX7" fmla="*/ 289872 w 291026"/>
                        <a:gd name="connsiteY7" fmla="*/ 89196 h 8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026" h="89195">
                          <a:moveTo>
                            <a:pt x="289872" y="89196"/>
                          </a:moveTo>
                          <a:cubicBezTo>
                            <a:pt x="266317" y="80132"/>
                            <a:pt x="242301" y="72223"/>
                            <a:pt x="218169" y="64833"/>
                          </a:cubicBezTo>
                          <a:cubicBezTo>
                            <a:pt x="194037" y="57443"/>
                            <a:pt x="169732" y="50342"/>
                            <a:pt x="145484" y="43126"/>
                          </a:cubicBezTo>
                          <a:lnTo>
                            <a:pt x="0" y="0"/>
                          </a:lnTo>
                          <a:lnTo>
                            <a:pt x="145946" y="41452"/>
                          </a:lnTo>
                          <a:cubicBezTo>
                            <a:pt x="170251" y="48379"/>
                            <a:pt x="194614" y="55192"/>
                            <a:pt x="218861" y="62293"/>
                          </a:cubicBezTo>
                          <a:cubicBezTo>
                            <a:pt x="243109" y="69451"/>
                            <a:pt x="267298" y="77072"/>
                            <a:pt x="291026" y="85905"/>
                          </a:cubicBezTo>
                          <a:lnTo>
                            <a:pt x="289872" y="89196"/>
                          </a:lnTo>
                          <a:close/>
                        </a:path>
                      </a:pathLst>
                    </a:custGeom>
                    <a:solidFill>
                      <a:srgbClr val="A0BDAB"/>
                    </a:solidFill>
                    <a:ln w="5770" cap="flat">
                      <a:noFill/>
                      <a:prstDash val="solid"/>
                      <a:miter/>
                    </a:ln>
                  </p:spPr>
                  <p:txBody>
                    <a:bodyPr rtlCol="0" anchor="ctr"/>
                    <a:lstStyle/>
                    <a:p>
                      <a:endParaRPr lang="th-TH"/>
                    </a:p>
                  </p:txBody>
                </p:sp>
                <p:sp>
                  <p:nvSpPr>
                    <p:cNvPr id="6458" name="Freeform: Shape 6457">
                      <a:extLst>
                        <a:ext uri="{FF2B5EF4-FFF2-40B4-BE49-F238E27FC236}">
                          <a16:creationId xmlns:a16="http://schemas.microsoft.com/office/drawing/2014/main" id="{FEE08D5B-60A3-4F80-8A9F-AF53775435C1}"/>
                        </a:ext>
                      </a:extLst>
                    </p:cNvPr>
                    <p:cNvSpPr/>
                    <p:nvPr/>
                  </p:nvSpPr>
                  <p:spPr>
                    <a:xfrm>
                      <a:off x="612718" y="5362577"/>
                      <a:ext cx="226077" cy="81228"/>
                    </a:xfrm>
                    <a:custGeom>
                      <a:avLst/>
                      <a:gdLst>
                        <a:gd name="connsiteX0" fmla="*/ 224461 w 226077"/>
                        <a:gd name="connsiteY0" fmla="*/ 81229 h 81228"/>
                        <a:gd name="connsiteX1" fmla="*/ 0 w 226077"/>
                        <a:gd name="connsiteY1" fmla="*/ 0 h 81228"/>
                        <a:gd name="connsiteX2" fmla="*/ 226078 w 226077"/>
                        <a:gd name="connsiteY2" fmla="*/ 78169 h 81228"/>
                        <a:gd name="connsiteX3" fmla="*/ 224461 w 226077"/>
                        <a:gd name="connsiteY3" fmla="*/ 81229 h 81228"/>
                      </a:gdLst>
                      <a:ahLst/>
                      <a:cxnLst>
                        <a:cxn ang="0">
                          <a:pos x="connsiteX0" y="connsiteY0"/>
                        </a:cxn>
                        <a:cxn ang="0">
                          <a:pos x="connsiteX1" y="connsiteY1"/>
                        </a:cxn>
                        <a:cxn ang="0">
                          <a:pos x="connsiteX2" y="connsiteY2"/>
                        </a:cxn>
                        <a:cxn ang="0">
                          <a:pos x="connsiteX3" y="connsiteY3"/>
                        </a:cxn>
                      </a:cxnLst>
                      <a:rect l="l" t="t" r="r" b="b"/>
                      <a:pathLst>
                        <a:path w="226077" h="81228">
                          <a:moveTo>
                            <a:pt x="224461" y="81229"/>
                          </a:moveTo>
                          <a:cubicBezTo>
                            <a:pt x="153798" y="44223"/>
                            <a:pt x="78054" y="16858"/>
                            <a:pt x="0" y="0"/>
                          </a:cubicBezTo>
                          <a:cubicBezTo>
                            <a:pt x="78342" y="15703"/>
                            <a:pt x="154606" y="42087"/>
                            <a:pt x="226078" y="78169"/>
                          </a:cubicBezTo>
                          <a:lnTo>
                            <a:pt x="224461" y="81229"/>
                          </a:lnTo>
                          <a:close/>
                        </a:path>
                      </a:pathLst>
                    </a:custGeom>
                    <a:solidFill>
                      <a:srgbClr val="A0BDAB"/>
                    </a:solidFill>
                    <a:ln w="5770" cap="flat">
                      <a:noFill/>
                      <a:prstDash val="solid"/>
                      <a:miter/>
                    </a:ln>
                  </p:spPr>
                  <p:txBody>
                    <a:bodyPr rtlCol="0" anchor="ctr"/>
                    <a:lstStyle/>
                    <a:p>
                      <a:endParaRPr lang="th-TH"/>
                    </a:p>
                  </p:txBody>
                </p:sp>
                <p:sp>
                  <p:nvSpPr>
                    <p:cNvPr id="6459" name="Freeform: Shape 6458">
                      <a:extLst>
                        <a:ext uri="{FF2B5EF4-FFF2-40B4-BE49-F238E27FC236}">
                          <a16:creationId xmlns:a16="http://schemas.microsoft.com/office/drawing/2014/main" id="{4CE8E9C7-EC71-4FC7-8812-A65A6EC2BE19}"/>
                        </a:ext>
                      </a:extLst>
                    </p:cNvPr>
                    <p:cNvSpPr/>
                    <p:nvPr/>
                  </p:nvSpPr>
                  <p:spPr>
                    <a:xfrm>
                      <a:off x="494715" y="5448953"/>
                      <a:ext cx="178564" cy="39768"/>
                    </a:xfrm>
                    <a:custGeom>
                      <a:avLst/>
                      <a:gdLst>
                        <a:gd name="connsiteX0" fmla="*/ 177063 w 178564"/>
                        <a:gd name="connsiteY0" fmla="*/ 39769 h 39768"/>
                        <a:gd name="connsiteX1" fmla="*/ 0 w 178564"/>
                        <a:gd name="connsiteY1" fmla="*/ 222 h 39768"/>
                        <a:gd name="connsiteX2" fmla="*/ 178565 w 178564"/>
                        <a:gd name="connsiteY2" fmla="*/ 36593 h 39768"/>
                        <a:gd name="connsiteX3" fmla="*/ 177063 w 178564"/>
                        <a:gd name="connsiteY3" fmla="*/ 39769 h 39768"/>
                      </a:gdLst>
                      <a:ahLst/>
                      <a:cxnLst>
                        <a:cxn ang="0">
                          <a:pos x="connsiteX0" y="connsiteY0"/>
                        </a:cxn>
                        <a:cxn ang="0">
                          <a:pos x="connsiteX1" y="connsiteY1"/>
                        </a:cxn>
                        <a:cxn ang="0">
                          <a:pos x="connsiteX2" y="connsiteY2"/>
                        </a:cxn>
                        <a:cxn ang="0">
                          <a:pos x="connsiteX3" y="connsiteY3"/>
                        </a:cxn>
                      </a:cxnLst>
                      <a:rect l="l" t="t" r="r" b="b"/>
                      <a:pathLst>
                        <a:path w="178564" h="39768">
                          <a:moveTo>
                            <a:pt x="177063" y="39769"/>
                          </a:moveTo>
                          <a:cubicBezTo>
                            <a:pt x="122334" y="13039"/>
                            <a:pt x="61138" y="-702"/>
                            <a:pt x="0" y="222"/>
                          </a:cubicBezTo>
                          <a:cubicBezTo>
                            <a:pt x="61138" y="-1856"/>
                            <a:pt x="122853" y="10672"/>
                            <a:pt x="178565" y="36593"/>
                          </a:cubicBezTo>
                          <a:lnTo>
                            <a:pt x="177063" y="39769"/>
                          </a:lnTo>
                          <a:close/>
                        </a:path>
                      </a:pathLst>
                    </a:custGeom>
                    <a:solidFill>
                      <a:srgbClr val="A0BDAB"/>
                    </a:solidFill>
                    <a:ln w="5770" cap="flat">
                      <a:noFill/>
                      <a:prstDash val="solid"/>
                      <a:miter/>
                    </a:ln>
                  </p:spPr>
                  <p:txBody>
                    <a:bodyPr rtlCol="0" anchor="ctr"/>
                    <a:lstStyle/>
                    <a:p>
                      <a:endParaRPr lang="th-TH"/>
                    </a:p>
                  </p:txBody>
                </p:sp>
              </p:grpSp>
            </p:grpSp>
          </p:grpSp>
          <p:grpSp>
            <p:nvGrpSpPr>
              <p:cNvPr id="6367" name="Graphic 3">
                <a:extLst>
                  <a:ext uri="{FF2B5EF4-FFF2-40B4-BE49-F238E27FC236}">
                    <a16:creationId xmlns:a16="http://schemas.microsoft.com/office/drawing/2014/main" id="{881DEB3C-E177-41D0-B7D5-BDAF16EF76F6}"/>
                  </a:ext>
                </a:extLst>
              </p:cNvPr>
              <p:cNvGrpSpPr/>
              <p:nvPr/>
            </p:nvGrpSpPr>
            <p:grpSpPr>
              <a:xfrm>
                <a:off x="1081212" y="5287442"/>
                <a:ext cx="1219788" cy="655827"/>
                <a:chOff x="1081212" y="5287442"/>
                <a:chExt cx="1219788" cy="655827"/>
              </a:xfrm>
            </p:grpSpPr>
            <p:pic>
              <p:nvPicPr>
                <p:cNvPr id="6422" name="Picture 6421">
                  <a:extLst>
                    <a:ext uri="{FF2B5EF4-FFF2-40B4-BE49-F238E27FC236}">
                      <a16:creationId xmlns:a16="http://schemas.microsoft.com/office/drawing/2014/main" id="{1887455C-7060-4CD1-A061-EA3B029F1ECF}"/>
                    </a:ext>
                  </a:extLst>
                </p:cNvPr>
                <p:cNvPicPr>
                  <a:picLocks noChangeAspect="1"/>
                </p:cNvPicPr>
                <p:nvPr/>
              </p:nvPicPr>
              <p:blipFill>
                <a:blip r:embed="rId119"/>
                <a:stretch>
                  <a:fillRect/>
                </a:stretch>
              </p:blipFill>
              <p:spPr>
                <a:xfrm>
                  <a:off x="2179764" y="5358977"/>
                  <a:ext cx="121236" cy="69278"/>
                </a:xfrm>
                <a:custGeom>
                  <a:avLst/>
                  <a:gdLst>
                    <a:gd name="connsiteX0" fmla="*/ 571 w 121236"/>
                    <a:gd name="connsiteY0" fmla="*/ 368 h 69278"/>
                    <a:gd name="connsiteX1" fmla="*/ 121808 w 121236"/>
                    <a:gd name="connsiteY1" fmla="*/ 368 h 69278"/>
                    <a:gd name="connsiteX2" fmla="*/ 121808 w 121236"/>
                    <a:gd name="connsiteY2" fmla="*/ 69646 h 69278"/>
                    <a:gd name="connsiteX3" fmla="*/ 571 w 121236"/>
                    <a:gd name="connsiteY3" fmla="*/ 69646 h 69278"/>
                  </a:gdLst>
                  <a:ahLst/>
                  <a:cxnLst>
                    <a:cxn ang="0">
                      <a:pos x="connsiteX0" y="connsiteY0"/>
                    </a:cxn>
                    <a:cxn ang="0">
                      <a:pos x="connsiteX1" y="connsiteY1"/>
                    </a:cxn>
                    <a:cxn ang="0">
                      <a:pos x="connsiteX2" y="connsiteY2"/>
                    </a:cxn>
                    <a:cxn ang="0">
                      <a:pos x="connsiteX3" y="connsiteY3"/>
                    </a:cxn>
                  </a:cxnLst>
                  <a:rect l="l" t="t" r="r" b="b"/>
                  <a:pathLst>
                    <a:path w="121236" h="69278">
                      <a:moveTo>
                        <a:pt x="571" y="368"/>
                      </a:moveTo>
                      <a:lnTo>
                        <a:pt x="121808" y="368"/>
                      </a:lnTo>
                      <a:lnTo>
                        <a:pt x="121808" y="69646"/>
                      </a:lnTo>
                      <a:lnTo>
                        <a:pt x="571" y="69646"/>
                      </a:lnTo>
                      <a:close/>
                    </a:path>
                  </a:pathLst>
                </a:custGeom>
              </p:spPr>
            </p:pic>
            <p:grpSp>
              <p:nvGrpSpPr>
                <p:cNvPr id="6423" name="Graphic 3">
                  <a:extLst>
                    <a:ext uri="{FF2B5EF4-FFF2-40B4-BE49-F238E27FC236}">
                      <a16:creationId xmlns:a16="http://schemas.microsoft.com/office/drawing/2014/main" id="{B1527ABE-611F-4FC2-A0C3-A8AA38BBB2A6}"/>
                    </a:ext>
                  </a:extLst>
                </p:cNvPr>
                <p:cNvGrpSpPr/>
                <p:nvPr/>
              </p:nvGrpSpPr>
              <p:grpSpPr>
                <a:xfrm>
                  <a:off x="1081212" y="5287442"/>
                  <a:ext cx="1147264" cy="655827"/>
                  <a:chOff x="1081212" y="5287442"/>
                  <a:chExt cx="1147264" cy="655827"/>
                </a:xfrm>
              </p:grpSpPr>
              <p:grpSp>
                <p:nvGrpSpPr>
                  <p:cNvPr id="6424" name="Graphic 3">
                    <a:extLst>
                      <a:ext uri="{FF2B5EF4-FFF2-40B4-BE49-F238E27FC236}">
                        <a16:creationId xmlns:a16="http://schemas.microsoft.com/office/drawing/2014/main" id="{589E7C13-3299-4B11-9E56-2BA53EA9DA8B}"/>
                      </a:ext>
                    </a:extLst>
                  </p:cNvPr>
                  <p:cNvGrpSpPr/>
                  <p:nvPr/>
                </p:nvGrpSpPr>
                <p:grpSpPr>
                  <a:xfrm>
                    <a:off x="1081212" y="5287442"/>
                    <a:ext cx="1147264" cy="655827"/>
                    <a:chOff x="1081212" y="5287442"/>
                    <a:chExt cx="1147264" cy="655827"/>
                  </a:xfrm>
                  <a:solidFill>
                    <a:srgbClr val="FBFFFF"/>
                  </a:solidFill>
                </p:grpSpPr>
                <p:sp>
                  <p:nvSpPr>
                    <p:cNvPr id="6441" name="Freeform: Shape 6440">
                      <a:extLst>
                        <a:ext uri="{FF2B5EF4-FFF2-40B4-BE49-F238E27FC236}">
                          <a16:creationId xmlns:a16="http://schemas.microsoft.com/office/drawing/2014/main" id="{D289F5A2-E327-4032-81EE-D64C90667491}"/>
                        </a:ext>
                      </a:extLst>
                    </p:cNvPr>
                    <p:cNvSpPr/>
                    <p:nvPr/>
                  </p:nvSpPr>
                  <p:spPr>
                    <a:xfrm>
                      <a:off x="1081212" y="5416441"/>
                      <a:ext cx="1147264" cy="526828"/>
                    </a:xfrm>
                    <a:custGeom>
                      <a:avLst/>
                      <a:gdLst>
                        <a:gd name="connsiteX0" fmla="*/ 1123520 w 1147264"/>
                        <a:gd name="connsiteY0" fmla="*/ 0 h 526828"/>
                        <a:gd name="connsiteX1" fmla="*/ 1146093 w 1147264"/>
                        <a:gd name="connsiteY1" fmla="*/ 45493 h 526828"/>
                        <a:gd name="connsiteX2" fmla="*/ 935891 w 1147264"/>
                        <a:gd name="connsiteY2" fmla="*/ 331669 h 526828"/>
                        <a:gd name="connsiteX3" fmla="*/ 506251 w 1147264"/>
                        <a:gd name="connsiteY3" fmla="*/ 517335 h 526828"/>
                        <a:gd name="connsiteX4" fmla="*/ 224577 w 1147264"/>
                        <a:gd name="connsiteY4" fmla="*/ 493145 h 526828"/>
                        <a:gd name="connsiteX5" fmla="*/ 0 w 1147264"/>
                        <a:gd name="connsiteY5" fmla="*/ 393962 h 526828"/>
                        <a:gd name="connsiteX6" fmla="*/ 1123520 w 1147264"/>
                        <a:gd name="connsiteY6" fmla="*/ 0 h 526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7264" h="526828">
                          <a:moveTo>
                            <a:pt x="1123520" y="0"/>
                          </a:moveTo>
                          <a:cubicBezTo>
                            <a:pt x="1123520" y="0"/>
                            <a:pt x="1153482" y="10392"/>
                            <a:pt x="1146093" y="45493"/>
                          </a:cubicBezTo>
                          <a:cubicBezTo>
                            <a:pt x="1138703" y="80536"/>
                            <a:pt x="1180212" y="178449"/>
                            <a:pt x="935891" y="331669"/>
                          </a:cubicBezTo>
                          <a:cubicBezTo>
                            <a:pt x="691570" y="484832"/>
                            <a:pt x="564386" y="499380"/>
                            <a:pt x="506251" y="517335"/>
                          </a:cubicBezTo>
                          <a:cubicBezTo>
                            <a:pt x="448115" y="535290"/>
                            <a:pt x="288082" y="528073"/>
                            <a:pt x="224577" y="493145"/>
                          </a:cubicBezTo>
                          <a:cubicBezTo>
                            <a:pt x="161072" y="458160"/>
                            <a:pt x="56346" y="379529"/>
                            <a:pt x="0" y="393962"/>
                          </a:cubicBezTo>
                          <a:cubicBezTo>
                            <a:pt x="58" y="393904"/>
                            <a:pt x="879025" y="35620"/>
                            <a:pt x="1123520" y="0"/>
                          </a:cubicBezTo>
                          <a:close/>
                        </a:path>
                      </a:pathLst>
                    </a:custGeom>
                    <a:solidFill>
                      <a:srgbClr val="FBFFFF"/>
                    </a:solidFill>
                    <a:ln w="5770" cap="flat">
                      <a:noFill/>
                      <a:prstDash val="solid"/>
                      <a:miter/>
                    </a:ln>
                  </p:spPr>
                  <p:txBody>
                    <a:bodyPr rtlCol="0" anchor="ctr"/>
                    <a:lstStyle/>
                    <a:p>
                      <a:endParaRPr lang="th-TH"/>
                    </a:p>
                  </p:txBody>
                </p:sp>
                <p:sp>
                  <p:nvSpPr>
                    <p:cNvPr id="6442" name="Freeform: Shape 6441">
                      <a:extLst>
                        <a:ext uri="{FF2B5EF4-FFF2-40B4-BE49-F238E27FC236}">
                          <a16:creationId xmlns:a16="http://schemas.microsoft.com/office/drawing/2014/main" id="{8C54A9ED-76B0-4DA7-8D1C-AFE837DEF1FA}"/>
                        </a:ext>
                      </a:extLst>
                    </p:cNvPr>
                    <p:cNvSpPr/>
                    <p:nvPr/>
                  </p:nvSpPr>
                  <p:spPr>
                    <a:xfrm>
                      <a:off x="1081270" y="5287442"/>
                      <a:ext cx="1129829" cy="522903"/>
                    </a:xfrm>
                    <a:custGeom>
                      <a:avLst/>
                      <a:gdLst>
                        <a:gd name="connsiteX0" fmla="*/ 1114340 w 1129829"/>
                        <a:gd name="connsiteY0" fmla="*/ 146434 h 522903"/>
                        <a:gd name="connsiteX1" fmla="*/ 1107932 w 1129829"/>
                        <a:gd name="connsiteY1" fmla="*/ 57585 h 522903"/>
                        <a:gd name="connsiteX2" fmla="*/ 533154 w 1129829"/>
                        <a:gd name="connsiteY2" fmla="*/ 60356 h 522903"/>
                        <a:gd name="connsiteX3" fmla="*/ 44800 w 1129829"/>
                        <a:gd name="connsiteY3" fmla="*/ 399820 h 522903"/>
                        <a:gd name="connsiteX4" fmla="*/ 0 w 1129829"/>
                        <a:gd name="connsiteY4" fmla="*/ 522904 h 522903"/>
                        <a:gd name="connsiteX5" fmla="*/ 1114340 w 1129829"/>
                        <a:gd name="connsiteY5" fmla="*/ 146434 h 522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829" h="522903">
                          <a:moveTo>
                            <a:pt x="1114340" y="146434"/>
                          </a:moveTo>
                          <a:cubicBezTo>
                            <a:pt x="1114340" y="146434"/>
                            <a:pt x="1153136" y="106311"/>
                            <a:pt x="1107932" y="57585"/>
                          </a:cubicBezTo>
                          <a:cubicBezTo>
                            <a:pt x="1062728" y="8860"/>
                            <a:pt x="893631" y="-44254"/>
                            <a:pt x="533154" y="60356"/>
                          </a:cubicBezTo>
                          <a:cubicBezTo>
                            <a:pt x="172676" y="164966"/>
                            <a:pt x="86713" y="244290"/>
                            <a:pt x="44800" y="399820"/>
                          </a:cubicBezTo>
                          <a:cubicBezTo>
                            <a:pt x="44800" y="399820"/>
                            <a:pt x="52305" y="503448"/>
                            <a:pt x="0" y="522904"/>
                          </a:cubicBezTo>
                          <a:cubicBezTo>
                            <a:pt x="0" y="522904"/>
                            <a:pt x="737236" y="366855"/>
                            <a:pt x="1114340" y="146434"/>
                          </a:cubicBezTo>
                          <a:close/>
                        </a:path>
                      </a:pathLst>
                    </a:custGeom>
                    <a:solidFill>
                      <a:srgbClr val="FBFFFF"/>
                    </a:solidFill>
                    <a:ln w="5770" cap="flat">
                      <a:noFill/>
                      <a:prstDash val="solid"/>
                      <a:miter/>
                    </a:ln>
                  </p:spPr>
                  <p:txBody>
                    <a:bodyPr rtlCol="0" anchor="ctr"/>
                    <a:lstStyle/>
                    <a:p>
                      <a:endParaRPr lang="th-TH"/>
                    </a:p>
                  </p:txBody>
                </p:sp>
              </p:grpSp>
              <p:grpSp>
                <p:nvGrpSpPr>
                  <p:cNvPr id="6425" name="Graphic 3">
                    <a:extLst>
                      <a:ext uri="{FF2B5EF4-FFF2-40B4-BE49-F238E27FC236}">
                        <a16:creationId xmlns:a16="http://schemas.microsoft.com/office/drawing/2014/main" id="{C83ECBB3-B4FD-4F97-BF3A-5D66E256C47C}"/>
                      </a:ext>
                    </a:extLst>
                  </p:cNvPr>
                  <p:cNvGrpSpPr/>
                  <p:nvPr/>
                </p:nvGrpSpPr>
                <p:grpSpPr>
                  <a:xfrm>
                    <a:off x="1088632" y="5295472"/>
                    <a:ext cx="1131544" cy="640823"/>
                    <a:chOff x="1088632" y="5295472"/>
                    <a:chExt cx="1131544" cy="640823"/>
                  </a:xfrm>
                  <a:solidFill>
                    <a:srgbClr val="A0BDAB"/>
                  </a:solidFill>
                </p:grpSpPr>
                <p:pic>
                  <p:nvPicPr>
                    <p:cNvPr id="6426" name="Picture 6425">
                      <a:extLst>
                        <a:ext uri="{FF2B5EF4-FFF2-40B4-BE49-F238E27FC236}">
                          <a16:creationId xmlns:a16="http://schemas.microsoft.com/office/drawing/2014/main" id="{7F3C48E6-B996-47EF-BA7A-9222CE4C30FE}"/>
                        </a:ext>
                      </a:extLst>
                    </p:cNvPr>
                    <p:cNvPicPr>
                      <a:picLocks noChangeAspect="1"/>
                    </p:cNvPicPr>
                    <p:nvPr/>
                  </p:nvPicPr>
                  <p:blipFill>
                    <a:blip r:embed="rId120"/>
                    <a:stretch>
                      <a:fillRect/>
                    </a:stretch>
                  </p:blipFill>
                  <p:spPr>
                    <a:xfrm>
                      <a:off x="1088632" y="5416709"/>
                      <a:ext cx="1131544" cy="519586"/>
                    </a:xfrm>
                    <a:custGeom>
                      <a:avLst/>
                      <a:gdLst>
                        <a:gd name="connsiteX0" fmla="*/ 382 w 1131544"/>
                        <a:gd name="connsiteY0" fmla="*/ 378 h 519586"/>
                        <a:gd name="connsiteX1" fmla="*/ 1131926 w 1131544"/>
                        <a:gd name="connsiteY1" fmla="*/ 378 h 519586"/>
                        <a:gd name="connsiteX2" fmla="*/ 1131926 w 1131544"/>
                        <a:gd name="connsiteY2" fmla="*/ 519964 h 519586"/>
                        <a:gd name="connsiteX3" fmla="*/ 382 w 1131544"/>
                        <a:gd name="connsiteY3" fmla="*/ 519964 h 519586"/>
                      </a:gdLst>
                      <a:ahLst/>
                      <a:cxnLst>
                        <a:cxn ang="0">
                          <a:pos x="connsiteX0" y="connsiteY0"/>
                        </a:cxn>
                        <a:cxn ang="0">
                          <a:pos x="connsiteX1" y="connsiteY1"/>
                        </a:cxn>
                        <a:cxn ang="0">
                          <a:pos x="connsiteX2" y="connsiteY2"/>
                        </a:cxn>
                        <a:cxn ang="0">
                          <a:pos x="connsiteX3" y="connsiteY3"/>
                        </a:cxn>
                      </a:cxnLst>
                      <a:rect l="l" t="t" r="r" b="b"/>
                      <a:pathLst>
                        <a:path w="1131544" h="519586">
                          <a:moveTo>
                            <a:pt x="382" y="378"/>
                          </a:moveTo>
                          <a:lnTo>
                            <a:pt x="1131926" y="378"/>
                          </a:lnTo>
                          <a:lnTo>
                            <a:pt x="1131926" y="519964"/>
                          </a:lnTo>
                          <a:lnTo>
                            <a:pt x="382" y="519964"/>
                          </a:lnTo>
                          <a:close/>
                        </a:path>
                      </a:pathLst>
                    </a:custGeom>
                  </p:spPr>
                </p:pic>
                <p:pic>
                  <p:nvPicPr>
                    <p:cNvPr id="6427" name="Picture 6426">
                      <a:extLst>
                        <a:ext uri="{FF2B5EF4-FFF2-40B4-BE49-F238E27FC236}">
                          <a16:creationId xmlns:a16="http://schemas.microsoft.com/office/drawing/2014/main" id="{22748FC3-4DF9-40C0-9112-51AA2432C058}"/>
                        </a:ext>
                      </a:extLst>
                    </p:cNvPr>
                    <p:cNvPicPr>
                      <a:picLocks noChangeAspect="1"/>
                    </p:cNvPicPr>
                    <p:nvPr/>
                  </p:nvPicPr>
                  <p:blipFill>
                    <a:blip r:embed="rId121"/>
                    <a:stretch>
                      <a:fillRect/>
                    </a:stretch>
                  </p:blipFill>
                  <p:spPr>
                    <a:xfrm>
                      <a:off x="1088632" y="5295472"/>
                      <a:ext cx="1114224" cy="513813"/>
                    </a:xfrm>
                    <a:custGeom>
                      <a:avLst/>
                      <a:gdLst>
                        <a:gd name="connsiteX0" fmla="*/ 382 w 1114224"/>
                        <a:gd name="connsiteY0" fmla="*/ 357 h 513813"/>
                        <a:gd name="connsiteX1" fmla="*/ 1114607 w 1114224"/>
                        <a:gd name="connsiteY1" fmla="*/ 357 h 513813"/>
                        <a:gd name="connsiteX2" fmla="*/ 1114607 w 1114224"/>
                        <a:gd name="connsiteY2" fmla="*/ 514170 h 513813"/>
                        <a:gd name="connsiteX3" fmla="*/ 382 w 1114224"/>
                        <a:gd name="connsiteY3" fmla="*/ 514170 h 513813"/>
                      </a:gdLst>
                      <a:ahLst/>
                      <a:cxnLst>
                        <a:cxn ang="0">
                          <a:pos x="connsiteX0" y="connsiteY0"/>
                        </a:cxn>
                        <a:cxn ang="0">
                          <a:pos x="connsiteX1" y="connsiteY1"/>
                        </a:cxn>
                        <a:cxn ang="0">
                          <a:pos x="connsiteX2" y="connsiteY2"/>
                        </a:cxn>
                        <a:cxn ang="0">
                          <a:pos x="connsiteX3" y="connsiteY3"/>
                        </a:cxn>
                      </a:cxnLst>
                      <a:rect l="l" t="t" r="r" b="b"/>
                      <a:pathLst>
                        <a:path w="1114224" h="513813">
                          <a:moveTo>
                            <a:pt x="382" y="357"/>
                          </a:moveTo>
                          <a:lnTo>
                            <a:pt x="1114607" y="357"/>
                          </a:lnTo>
                          <a:lnTo>
                            <a:pt x="1114607" y="514170"/>
                          </a:lnTo>
                          <a:lnTo>
                            <a:pt x="382" y="514170"/>
                          </a:lnTo>
                          <a:close/>
                        </a:path>
                      </a:pathLst>
                    </a:custGeom>
                  </p:spPr>
                </p:pic>
                <p:grpSp>
                  <p:nvGrpSpPr>
                    <p:cNvPr id="6428" name="Graphic 3">
                      <a:extLst>
                        <a:ext uri="{FF2B5EF4-FFF2-40B4-BE49-F238E27FC236}">
                          <a16:creationId xmlns:a16="http://schemas.microsoft.com/office/drawing/2014/main" id="{E947D191-4A59-4D92-924E-704475C1DDAB}"/>
                        </a:ext>
                      </a:extLst>
                    </p:cNvPr>
                    <p:cNvGrpSpPr/>
                    <p:nvPr/>
                  </p:nvGrpSpPr>
                  <p:grpSpPr>
                    <a:xfrm>
                      <a:off x="1202911" y="5362725"/>
                      <a:ext cx="964987" cy="540972"/>
                      <a:chOff x="1202911" y="5362725"/>
                      <a:chExt cx="964987" cy="540972"/>
                    </a:xfrm>
                    <a:solidFill>
                      <a:srgbClr val="A0BDAB"/>
                    </a:solidFill>
                  </p:grpSpPr>
                  <p:sp>
                    <p:nvSpPr>
                      <p:cNvPr id="6429" name="Freeform: Shape 6428">
                        <a:extLst>
                          <a:ext uri="{FF2B5EF4-FFF2-40B4-BE49-F238E27FC236}">
                            <a16:creationId xmlns:a16="http://schemas.microsoft.com/office/drawing/2014/main" id="{B4ABD26C-127C-4998-A896-B9AC6D5C3FAC}"/>
                          </a:ext>
                        </a:extLst>
                      </p:cNvPr>
                      <p:cNvSpPr/>
                      <p:nvPr/>
                    </p:nvSpPr>
                    <p:spPr>
                      <a:xfrm>
                        <a:off x="1958505" y="5446693"/>
                        <a:ext cx="209393" cy="299974"/>
                      </a:xfrm>
                      <a:custGeom>
                        <a:avLst/>
                        <a:gdLst>
                          <a:gd name="connsiteX0" fmla="*/ 209047 w 209393"/>
                          <a:gd name="connsiteY0" fmla="*/ 8140 h 299974"/>
                          <a:gd name="connsiteX1" fmla="*/ 0 w 209393"/>
                          <a:gd name="connsiteY1" fmla="*/ 299975 h 299974"/>
                          <a:gd name="connsiteX2" fmla="*/ 209394 w 209393"/>
                          <a:gd name="connsiteY2" fmla="*/ 0 h 299974"/>
                          <a:gd name="connsiteX3" fmla="*/ 209047 w 209393"/>
                          <a:gd name="connsiteY3" fmla="*/ 8140 h 299974"/>
                        </a:gdLst>
                        <a:ahLst/>
                        <a:cxnLst>
                          <a:cxn ang="0">
                            <a:pos x="connsiteX0" y="connsiteY0"/>
                          </a:cxn>
                          <a:cxn ang="0">
                            <a:pos x="connsiteX1" y="connsiteY1"/>
                          </a:cxn>
                          <a:cxn ang="0">
                            <a:pos x="connsiteX2" y="connsiteY2"/>
                          </a:cxn>
                          <a:cxn ang="0">
                            <a:pos x="connsiteX3" y="connsiteY3"/>
                          </a:cxn>
                        </a:cxnLst>
                        <a:rect l="l" t="t" r="r" b="b"/>
                        <a:pathLst>
                          <a:path w="209393" h="299974">
                            <a:moveTo>
                              <a:pt x="209047" y="8140"/>
                            </a:moveTo>
                            <a:cubicBezTo>
                              <a:pt x="168808" y="127530"/>
                              <a:pt x="98086" y="231389"/>
                              <a:pt x="0" y="299975"/>
                            </a:cubicBezTo>
                            <a:cubicBezTo>
                              <a:pt x="97451" y="230350"/>
                              <a:pt x="170540" y="119043"/>
                              <a:pt x="209394" y="0"/>
                            </a:cubicBezTo>
                            <a:lnTo>
                              <a:pt x="209047" y="8140"/>
                            </a:lnTo>
                            <a:close/>
                          </a:path>
                        </a:pathLst>
                      </a:custGeom>
                      <a:solidFill>
                        <a:srgbClr val="A0BDAB"/>
                      </a:solidFill>
                      <a:ln w="5770" cap="flat">
                        <a:noFill/>
                        <a:prstDash val="solid"/>
                        <a:miter/>
                      </a:ln>
                    </p:spPr>
                    <p:txBody>
                      <a:bodyPr rtlCol="0" anchor="ctr"/>
                      <a:lstStyle/>
                      <a:p>
                        <a:endParaRPr lang="th-TH"/>
                      </a:p>
                    </p:txBody>
                  </p:sp>
                  <p:sp>
                    <p:nvSpPr>
                      <p:cNvPr id="6430" name="Freeform: Shape 6429">
                        <a:extLst>
                          <a:ext uri="{FF2B5EF4-FFF2-40B4-BE49-F238E27FC236}">
                            <a16:creationId xmlns:a16="http://schemas.microsoft.com/office/drawing/2014/main" id="{E4AE3969-63E8-4829-812A-F92647DAD76D}"/>
                          </a:ext>
                        </a:extLst>
                      </p:cNvPr>
                      <p:cNvSpPr/>
                      <p:nvPr/>
                    </p:nvSpPr>
                    <p:spPr>
                      <a:xfrm>
                        <a:off x="1814811" y="5517010"/>
                        <a:ext cx="206449" cy="295356"/>
                      </a:xfrm>
                      <a:custGeom>
                        <a:avLst/>
                        <a:gdLst>
                          <a:gd name="connsiteX0" fmla="*/ 192709 w 206449"/>
                          <a:gd name="connsiteY0" fmla="*/ 25287 h 295356"/>
                          <a:gd name="connsiteX1" fmla="*/ 147390 w 206449"/>
                          <a:gd name="connsiteY1" fmla="*/ 95258 h 295356"/>
                          <a:gd name="connsiteX2" fmla="*/ 100280 w 206449"/>
                          <a:gd name="connsiteY2" fmla="*/ 163728 h 295356"/>
                          <a:gd name="connsiteX3" fmla="*/ 52363 w 206449"/>
                          <a:gd name="connsiteY3" fmla="*/ 231563 h 295356"/>
                          <a:gd name="connsiteX4" fmla="*/ 0 w 206449"/>
                          <a:gd name="connsiteY4" fmla="*/ 295356 h 295356"/>
                          <a:gd name="connsiteX5" fmla="*/ 51670 w 206449"/>
                          <a:gd name="connsiteY5" fmla="*/ 230985 h 295356"/>
                          <a:gd name="connsiteX6" fmla="*/ 98837 w 206449"/>
                          <a:gd name="connsiteY6" fmla="*/ 162631 h 295356"/>
                          <a:gd name="connsiteX7" fmla="*/ 145254 w 206449"/>
                          <a:gd name="connsiteY7" fmla="*/ 93641 h 295356"/>
                          <a:gd name="connsiteX8" fmla="*/ 206449 w 206449"/>
                          <a:gd name="connsiteY8" fmla="*/ 0 h 295356"/>
                          <a:gd name="connsiteX9" fmla="*/ 192709 w 206449"/>
                          <a:gd name="connsiteY9" fmla="*/ 25287 h 29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449" h="295356">
                            <a:moveTo>
                              <a:pt x="192709" y="25287"/>
                            </a:moveTo>
                            <a:cubicBezTo>
                              <a:pt x="178276" y="49130"/>
                              <a:pt x="162977" y="72338"/>
                              <a:pt x="147390" y="95258"/>
                            </a:cubicBezTo>
                            <a:cubicBezTo>
                              <a:pt x="131802" y="118177"/>
                              <a:pt x="115983" y="140923"/>
                              <a:pt x="100280" y="163728"/>
                            </a:cubicBezTo>
                            <a:cubicBezTo>
                              <a:pt x="84520" y="186532"/>
                              <a:pt x="68816" y="209336"/>
                              <a:pt x="52363" y="231563"/>
                            </a:cubicBezTo>
                            <a:cubicBezTo>
                              <a:pt x="35909" y="253732"/>
                              <a:pt x="18705" y="275323"/>
                              <a:pt x="0" y="295356"/>
                            </a:cubicBezTo>
                            <a:cubicBezTo>
                              <a:pt x="18474" y="275092"/>
                              <a:pt x="35447" y="253327"/>
                              <a:pt x="51670" y="230985"/>
                            </a:cubicBezTo>
                            <a:cubicBezTo>
                              <a:pt x="67893" y="208585"/>
                              <a:pt x="83365" y="185608"/>
                              <a:pt x="98837" y="162631"/>
                            </a:cubicBezTo>
                            <a:cubicBezTo>
                              <a:pt x="114309" y="139653"/>
                              <a:pt x="129897" y="116676"/>
                              <a:pt x="145254" y="93641"/>
                            </a:cubicBezTo>
                            <a:cubicBezTo>
                              <a:pt x="160610" y="70548"/>
                              <a:pt x="192305" y="23901"/>
                              <a:pt x="206449" y="0"/>
                            </a:cubicBezTo>
                            <a:lnTo>
                              <a:pt x="192709" y="25287"/>
                            </a:lnTo>
                            <a:close/>
                          </a:path>
                        </a:pathLst>
                      </a:custGeom>
                      <a:solidFill>
                        <a:srgbClr val="A0BDAB"/>
                      </a:solidFill>
                      <a:ln w="5770" cap="flat">
                        <a:noFill/>
                        <a:prstDash val="solid"/>
                        <a:miter/>
                      </a:ln>
                    </p:spPr>
                    <p:txBody>
                      <a:bodyPr rtlCol="0" anchor="ctr"/>
                      <a:lstStyle/>
                      <a:p>
                        <a:endParaRPr lang="th-TH"/>
                      </a:p>
                    </p:txBody>
                  </p:sp>
                  <p:sp>
                    <p:nvSpPr>
                      <p:cNvPr id="6431" name="Freeform: Shape 6430">
                        <a:extLst>
                          <a:ext uri="{FF2B5EF4-FFF2-40B4-BE49-F238E27FC236}">
                            <a16:creationId xmlns:a16="http://schemas.microsoft.com/office/drawing/2014/main" id="{3E95C514-890E-4D37-82DE-8FBDE0AD191A}"/>
                          </a:ext>
                        </a:extLst>
                      </p:cNvPr>
                      <p:cNvSpPr/>
                      <p:nvPr/>
                    </p:nvSpPr>
                    <p:spPr>
                      <a:xfrm>
                        <a:off x="1640287" y="5603435"/>
                        <a:ext cx="179199" cy="269318"/>
                      </a:xfrm>
                      <a:custGeom>
                        <a:avLst/>
                        <a:gdLst>
                          <a:gd name="connsiteX0" fmla="*/ 179200 w 179199"/>
                          <a:gd name="connsiteY0" fmla="*/ 404 h 269318"/>
                          <a:gd name="connsiteX1" fmla="*/ 175216 w 179199"/>
                          <a:gd name="connsiteY1" fmla="*/ 43818 h 269318"/>
                          <a:gd name="connsiteX2" fmla="*/ 165979 w 179199"/>
                          <a:gd name="connsiteY2" fmla="*/ 86251 h 269318"/>
                          <a:gd name="connsiteX3" fmla="*/ 146523 w 179199"/>
                          <a:gd name="connsiteY3" fmla="*/ 124066 h 269318"/>
                          <a:gd name="connsiteX4" fmla="*/ 117946 w 179199"/>
                          <a:gd name="connsiteY4" fmla="*/ 154086 h 269318"/>
                          <a:gd name="connsiteX5" fmla="*/ 0 w 179199"/>
                          <a:gd name="connsiteY5" fmla="*/ 269319 h 269318"/>
                          <a:gd name="connsiteX6" fmla="*/ 116734 w 179199"/>
                          <a:gd name="connsiteY6" fmla="*/ 152643 h 269318"/>
                          <a:gd name="connsiteX7" fmla="*/ 144791 w 179199"/>
                          <a:gd name="connsiteY7" fmla="*/ 122507 h 269318"/>
                          <a:gd name="connsiteX8" fmla="*/ 163497 w 179199"/>
                          <a:gd name="connsiteY8" fmla="*/ 85212 h 269318"/>
                          <a:gd name="connsiteX9" fmla="*/ 172156 w 179199"/>
                          <a:gd name="connsiteY9" fmla="*/ 43241 h 269318"/>
                          <a:gd name="connsiteX10" fmla="*/ 175678 w 179199"/>
                          <a:gd name="connsiteY10" fmla="*/ 0 h 269318"/>
                          <a:gd name="connsiteX11" fmla="*/ 179200 w 179199"/>
                          <a:gd name="connsiteY11" fmla="*/ 404 h 26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199" h="269318">
                            <a:moveTo>
                              <a:pt x="179200" y="404"/>
                            </a:moveTo>
                            <a:cubicBezTo>
                              <a:pt x="178218" y="14895"/>
                              <a:pt x="177179" y="29443"/>
                              <a:pt x="175216" y="43818"/>
                            </a:cubicBezTo>
                            <a:cubicBezTo>
                              <a:pt x="173311" y="58251"/>
                              <a:pt x="170482" y="72511"/>
                              <a:pt x="165979" y="86251"/>
                            </a:cubicBezTo>
                            <a:cubicBezTo>
                              <a:pt x="161418" y="99876"/>
                              <a:pt x="155125" y="112923"/>
                              <a:pt x="146523" y="124066"/>
                            </a:cubicBezTo>
                            <a:cubicBezTo>
                              <a:pt x="137921" y="135208"/>
                              <a:pt x="127703" y="144445"/>
                              <a:pt x="117946" y="154086"/>
                            </a:cubicBezTo>
                            <a:lnTo>
                              <a:pt x="0" y="269319"/>
                            </a:lnTo>
                            <a:lnTo>
                              <a:pt x="116734" y="152643"/>
                            </a:lnTo>
                            <a:cubicBezTo>
                              <a:pt x="126375" y="142829"/>
                              <a:pt x="136478" y="133476"/>
                              <a:pt x="144791" y="122507"/>
                            </a:cubicBezTo>
                            <a:cubicBezTo>
                              <a:pt x="153105" y="111538"/>
                              <a:pt x="159109" y="98664"/>
                              <a:pt x="163497" y="85212"/>
                            </a:cubicBezTo>
                            <a:cubicBezTo>
                              <a:pt x="167769" y="71703"/>
                              <a:pt x="170424" y="57559"/>
                              <a:pt x="172156" y="43241"/>
                            </a:cubicBezTo>
                            <a:cubicBezTo>
                              <a:pt x="173946" y="28924"/>
                              <a:pt x="174812" y="14491"/>
                              <a:pt x="175678" y="0"/>
                            </a:cubicBezTo>
                            <a:lnTo>
                              <a:pt x="179200" y="404"/>
                            </a:lnTo>
                            <a:close/>
                          </a:path>
                        </a:pathLst>
                      </a:custGeom>
                      <a:solidFill>
                        <a:srgbClr val="A0BDAB"/>
                      </a:solidFill>
                      <a:ln w="5770" cap="flat">
                        <a:noFill/>
                        <a:prstDash val="solid"/>
                        <a:miter/>
                      </a:ln>
                    </p:spPr>
                    <p:txBody>
                      <a:bodyPr rtlCol="0" anchor="ctr"/>
                      <a:lstStyle/>
                      <a:p>
                        <a:endParaRPr lang="th-TH"/>
                      </a:p>
                    </p:txBody>
                  </p:sp>
                  <p:sp>
                    <p:nvSpPr>
                      <p:cNvPr id="6432" name="Freeform: Shape 6431">
                        <a:extLst>
                          <a:ext uri="{FF2B5EF4-FFF2-40B4-BE49-F238E27FC236}">
                            <a16:creationId xmlns:a16="http://schemas.microsoft.com/office/drawing/2014/main" id="{F0E62944-E360-4132-8E6A-27049EEB0141}"/>
                          </a:ext>
                        </a:extLst>
                      </p:cNvPr>
                      <p:cNvSpPr/>
                      <p:nvPr/>
                    </p:nvSpPr>
                    <p:spPr>
                      <a:xfrm>
                        <a:off x="1522688" y="5644944"/>
                        <a:ext cx="170251" cy="258754"/>
                      </a:xfrm>
                      <a:custGeom>
                        <a:avLst/>
                        <a:gdLst>
                          <a:gd name="connsiteX0" fmla="*/ 170251 w 170251"/>
                          <a:gd name="connsiteY0" fmla="*/ 1501 h 258754"/>
                          <a:gd name="connsiteX1" fmla="*/ 133130 w 170251"/>
                          <a:gd name="connsiteY1" fmla="*/ 70029 h 258754"/>
                          <a:gd name="connsiteX2" fmla="*/ 89773 w 170251"/>
                          <a:gd name="connsiteY2" fmla="*/ 133822 h 258754"/>
                          <a:gd name="connsiteX3" fmla="*/ 0 w 170251"/>
                          <a:gd name="connsiteY3" fmla="*/ 258754 h 258754"/>
                          <a:gd name="connsiteX4" fmla="*/ 88330 w 170251"/>
                          <a:gd name="connsiteY4" fmla="*/ 132668 h 258754"/>
                          <a:gd name="connsiteX5" fmla="*/ 130936 w 170251"/>
                          <a:gd name="connsiteY5" fmla="*/ 68354 h 258754"/>
                          <a:gd name="connsiteX6" fmla="*/ 166960 w 170251"/>
                          <a:gd name="connsiteY6" fmla="*/ 0 h 258754"/>
                          <a:gd name="connsiteX7" fmla="*/ 170251 w 170251"/>
                          <a:gd name="connsiteY7" fmla="*/ 1501 h 25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51" h="258754">
                            <a:moveTo>
                              <a:pt x="170251" y="1501"/>
                            </a:moveTo>
                            <a:cubicBezTo>
                              <a:pt x="160899" y="26268"/>
                              <a:pt x="147332" y="48610"/>
                              <a:pt x="133130" y="70029"/>
                            </a:cubicBezTo>
                            <a:cubicBezTo>
                              <a:pt x="118870" y="91447"/>
                              <a:pt x="104437" y="112692"/>
                              <a:pt x="89773" y="133822"/>
                            </a:cubicBezTo>
                            <a:cubicBezTo>
                              <a:pt x="60503" y="176024"/>
                              <a:pt x="30598" y="217707"/>
                              <a:pt x="0" y="258754"/>
                            </a:cubicBezTo>
                            <a:cubicBezTo>
                              <a:pt x="30136" y="217303"/>
                              <a:pt x="59579" y="175216"/>
                              <a:pt x="88330" y="132668"/>
                            </a:cubicBezTo>
                            <a:cubicBezTo>
                              <a:pt x="102705" y="111365"/>
                              <a:pt x="116965" y="89946"/>
                              <a:pt x="130936" y="68354"/>
                            </a:cubicBezTo>
                            <a:cubicBezTo>
                              <a:pt x="144849" y="46763"/>
                              <a:pt x="158012" y="24478"/>
                              <a:pt x="166960" y="0"/>
                            </a:cubicBezTo>
                            <a:lnTo>
                              <a:pt x="170251" y="1501"/>
                            </a:lnTo>
                            <a:close/>
                          </a:path>
                        </a:pathLst>
                      </a:custGeom>
                      <a:solidFill>
                        <a:srgbClr val="A0BDAB"/>
                      </a:solidFill>
                      <a:ln w="5770" cap="flat">
                        <a:noFill/>
                        <a:prstDash val="solid"/>
                        <a:miter/>
                      </a:ln>
                    </p:spPr>
                    <p:txBody>
                      <a:bodyPr rtlCol="0" anchor="ctr"/>
                      <a:lstStyle/>
                      <a:p>
                        <a:endParaRPr lang="th-TH"/>
                      </a:p>
                    </p:txBody>
                  </p:sp>
                  <p:sp>
                    <p:nvSpPr>
                      <p:cNvPr id="6433" name="Freeform: Shape 6432">
                        <a:extLst>
                          <a:ext uri="{FF2B5EF4-FFF2-40B4-BE49-F238E27FC236}">
                            <a16:creationId xmlns:a16="http://schemas.microsoft.com/office/drawing/2014/main" id="{A253CEED-4E96-4091-AF9D-62482A8AACD6}"/>
                          </a:ext>
                        </a:extLst>
                      </p:cNvPr>
                      <p:cNvSpPr/>
                      <p:nvPr/>
                    </p:nvSpPr>
                    <p:spPr>
                      <a:xfrm>
                        <a:off x="1390828" y="5698346"/>
                        <a:ext cx="143463" cy="187974"/>
                      </a:xfrm>
                      <a:custGeom>
                        <a:avLst/>
                        <a:gdLst>
                          <a:gd name="connsiteX0" fmla="*/ 143464 w 143463"/>
                          <a:gd name="connsiteY0" fmla="*/ 3002 h 187974"/>
                          <a:gd name="connsiteX1" fmla="*/ 123431 w 143463"/>
                          <a:gd name="connsiteY1" fmla="*/ 23959 h 187974"/>
                          <a:gd name="connsiteX2" fmla="*/ 108132 w 143463"/>
                          <a:gd name="connsiteY2" fmla="*/ 49303 h 187974"/>
                          <a:gd name="connsiteX3" fmla="*/ 95373 w 143463"/>
                          <a:gd name="connsiteY3" fmla="*/ 76610 h 187974"/>
                          <a:gd name="connsiteX4" fmla="*/ 88618 w 143463"/>
                          <a:gd name="connsiteY4" fmla="*/ 90119 h 187974"/>
                          <a:gd name="connsiteX5" fmla="*/ 80998 w 143463"/>
                          <a:gd name="connsiteY5" fmla="*/ 103051 h 187974"/>
                          <a:gd name="connsiteX6" fmla="*/ 43414 w 143463"/>
                          <a:gd name="connsiteY6" fmla="*/ 148717 h 187974"/>
                          <a:gd name="connsiteX7" fmla="*/ 0 w 143463"/>
                          <a:gd name="connsiteY7" fmla="*/ 187975 h 187974"/>
                          <a:gd name="connsiteX8" fmla="*/ 42779 w 143463"/>
                          <a:gd name="connsiteY8" fmla="*/ 148025 h 187974"/>
                          <a:gd name="connsiteX9" fmla="*/ 79497 w 143463"/>
                          <a:gd name="connsiteY9" fmla="*/ 101954 h 187974"/>
                          <a:gd name="connsiteX10" fmla="*/ 105765 w 143463"/>
                          <a:gd name="connsiteY10" fmla="*/ 47860 h 187974"/>
                          <a:gd name="connsiteX11" fmla="*/ 121006 w 143463"/>
                          <a:gd name="connsiteY11" fmla="*/ 21823 h 187974"/>
                          <a:gd name="connsiteX12" fmla="*/ 141212 w 143463"/>
                          <a:gd name="connsiteY12" fmla="*/ 0 h 187974"/>
                          <a:gd name="connsiteX13" fmla="*/ 143464 w 143463"/>
                          <a:gd name="connsiteY13" fmla="*/ 3002 h 187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463" h="187974">
                            <a:moveTo>
                              <a:pt x="143464" y="3002"/>
                            </a:moveTo>
                            <a:cubicBezTo>
                              <a:pt x="136074" y="9122"/>
                              <a:pt x="129377" y="16165"/>
                              <a:pt x="123431" y="23959"/>
                            </a:cubicBezTo>
                            <a:cubicBezTo>
                              <a:pt x="117484" y="31753"/>
                              <a:pt x="112577" y="40355"/>
                              <a:pt x="108132" y="49303"/>
                            </a:cubicBezTo>
                            <a:cubicBezTo>
                              <a:pt x="103687" y="58251"/>
                              <a:pt x="99645" y="67489"/>
                              <a:pt x="95373" y="76610"/>
                            </a:cubicBezTo>
                            <a:cubicBezTo>
                              <a:pt x="93237" y="81171"/>
                              <a:pt x="90985" y="85674"/>
                              <a:pt x="88618" y="90119"/>
                            </a:cubicBezTo>
                            <a:cubicBezTo>
                              <a:pt x="86194" y="94507"/>
                              <a:pt x="83711" y="98895"/>
                              <a:pt x="80998" y="103051"/>
                            </a:cubicBezTo>
                            <a:cubicBezTo>
                              <a:pt x="70260" y="119909"/>
                              <a:pt x="57270" y="134919"/>
                              <a:pt x="43414" y="148717"/>
                            </a:cubicBezTo>
                            <a:cubicBezTo>
                              <a:pt x="29559" y="162515"/>
                              <a:pt x="14780" y="175274"/>
                              <a:pt x="0" y="187975"/>
                            </a:cubicBezTo>
                            <a:cubicBezTo>
                              <a:pt x="14606" y="175043"/>
                              <a:pt x="29155" y="162053"/>
                              <a:pt x="42779" y="148025"/>
                            </a:cubicBezTo>
                            <a:cubicBezTo>
                              <a:pt x="56404" y="133996"/>
                              <a:pt x="69105" y="118812"/>
                              <a:pt x="79497" y="101954"/>
                            </a:cubicBezTo>
                            <a:cubicBezTo>
                              <a:pt x="90177" y="85212"/>
                              <a:pt x="97047" y="66103"/>
                              <a:pt x="105765" y="47860"/>
                            </a:cubicBezTo>
                            <a:cubicBezTo>
                              <a:pt x="110095" y="38738"/>
                              <a:pt x="115060" y="29847"/>
                              <a:pt x="121006" y="21823"/>
                            </a:cubicBezTo>
                            <a:cubicBezTo>
                              <a:pt x="126952" y="13740"/>
                              <a:pt x="133707" y="6408"/>
                              <a:pt x="141212" y="0"/>
                            </a:cubicBezTo>
                            <a:lnTo>
                              <a:pt x="143464" y="3002"/>
                            </a:lnTo>
                            <a:close/>
                          </a:path>
                        </a:pathLst>
                      </a:custGeom>
                      <a:solidFill>
                        <a:srgbClr val="A0BDAB"/>
                      </a:solidFill>
                      <a:ln w="5770" cap="flat">
                        <a:noFill/>
                        <a:prstDash val="solid"/>
                        <a:miter/>
                      </a:ln>
                    </p:spPr>
                    <p:txBody>
                      <a:bodyPr rtlCol="0" anchor="ctr"/>
                      <a:lstStyle/>
                      <a:p>
                        <a:endParaRPr lang="th-TH"/>
                      </a:p>
                    </p:txBody>
                  </p:sp>
                  <p:sp>
                    <p:nvSpPr>
                      <p:cNvPr id="6434" name="Freeform: Shape 6433">
                        <a:extLst>
                          <a:ext uri="{FF2B5EF4-FFF2-40B4-BE49-F238E27FC236}">
                            <a16:creationId xmlns:a16="http://schemas.microsoft.com/office/drawing/2014/main" id="{FBAAB232-69EB-4DE1-9553-4D513829075E}"/>
                          </a:ext>
                        </a:extLst>
                      </p:cNvPr>
                      <p:cNvSpPr/>
                      <p:nvPr/>
                    </p:nvSpPr>
                    <p:spPr>
                      <a:xfrm>
                        <a:off x="1289393" y="5743030"/>
                        <a:ext cx="74821" cy="115694"/>
                      </a:xfrm>
                      <a:custGeom>
                        <a:avLst/>
                        <a:gdLst>
                          <a:gd name="connsiteX0" fmla="*/ 71818 w 74821"/>
                          <a:gd name="connsiteY0" fmla="*/ 0 h 115694"/>
                          <a:gd name="connsiteX1" fmla="*/ 74820 w 74821"/>
                          <a:gd name="connsiteY1" fmla="*/ 13221 h 115694"/>
                          <a:gd name="connsiteX2" fmla="*/ 73089 w 74821"/>
                          <a:gd name="connsiteY2" fmla="*/ 22342 h 115694"/>
                          <a:gd name="connsiteX3" fmla="*/ 64833 w 74821"/>
                          <a:gd name="connsiteY3" fmla="*/ 37757 h 115694"/>
                          <a:gd name="connsiteX4" fmla="*/ 44858 w 74821"/>
                          <a:gd name="connsiteY4" fmla="*/ 65352 h 115694"/>
                          <a:gd name="connsiteX5" fmla="*/ 0 w 74821"/>
                          <a:gd name="connsiteY5" fmla="*/ 115695 h 115694"/>
                          <a:gd name="connsiteX6" fmla="*/ 43472 w 74821"/>
                          <a:gd name="connsiteY6" fmla="*/ 64082 h 115694"/>
                          <a:gd name="connsiteX7" fmla="*/ 62639 w 74821"/>
                          <a:gd name="connsiteY7" fmla="*/ 36025 h 115694"/>
                          <a:gd name="connsiteX8" fmla="*/ 70202 w 74821"/>
                          <a:gd name="connsiteY8" fmla="*/ 21072 h 115694"/>
                          <a:gd name="connsiteX9" fmla="*/ 69278 w 74821"/>
                          <a:gd name="connsiteY9" fmla="*/ 3464 h 115694"/>
                          <a:gd name="connsiteX10" fmla="*/ 71818 w 74821"/>
                          <a:gd name="connsiteY10" fmla="*/ 0 h 11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821" h="115694">
                            <a:moveTo>
                              <a:pt x="71818" y="0"/>
                            </a:moveTo>
                            <a:cubicBezTo>
                              <a:pt x="73262" y="2944"/>
                              <a:pt x="74878" y="9988"/>
                              <a:pt x="74820" y="13221"/>
                            </a:cubicBezTo>
                            <a:cubicBezTo>
                              <a:pt x="74763" y="16454"/>
                              <a:pt x="74070" y="19513"/>
                              <a:pt x="73089" y="22342"/>
                            </a:cubicBezTo>
                            <a:cubicBezTo>
                              <a:pt x="71068" y="28058"/>
                              <a:pt x="68008" y="33080"/>
                              <a:pt x="64833" y="37757"/>
                            </a:cubicBezTo>
                            <a:cubicBezTo>
                              <a:pt x="58482" y="47225"/>
                              <a:pt x="51843" y="56404"/>
                              <a:pt x="44858" y="65352"/>
                            </a:cubicBezTo>
                            <a:cubicBezTo>
                              <a:pt x="31002" y="83249"/>
                              <a:pt x="15992" y="100049"/>
                              <a:pt x="0" y="115695"/>
                            </a:cubicBezTo>
                            <a:cubicBezTo>
                              <a:pt x="15530" y="99587"/>
                              <a:pt x="30136" y="82326"/>
                              <a:pt x="43472" y="64082"/>
                            </a:cubicBezTo>
                            <a:cubicBezTo>
                              <a:pt x="50169" y="54961"/>
                              <a:pt x="56519" y="45608"/>
                              <a:pt x="62639" y="36025"/>
                            </a:cubicBezTo>
                            <a:cubicBezTo>
                              <a:pt x="65699" y="31291"/>
                              <a:pt x="68528" y="26383"/>
                              <a:pt x="70202" y="21072"/>
                            </a:cubicBezTo>
                            <a:cubicBezTo>
                              <a:pt x="71934" y="15819"/>
                              <a:pt x="71761" y="8140"/>
                              <a:pt x="69278" y="3464"/>
                            </a:cubicBezTo>
                            <a:lnTo>
                              <a:pt x="71818" y="0"/>
                            </a:lnTo>
                            <a:close/>
                          </a:path>
                        </a:pathLst>
                      </a:custGeom>
                      <a:solidFill>
                        <a:srgbClr val="A0BDAB"/>
                      </a:solidFill>
                      <a:ln w="5770" cap="flat">
                        <a:noFill/>
                        <a:prstDash val="solid"/>
                        <a:miter/>
                      </a:ln>
                    </p:spPr>
                    <p:txBody>
                      <a:bodyPr rtlCol="0" anchor="ctr"/>
                      <a:lstStyle/>
                      <a:p>
                        <a:endParaRPr lang="th-TH"/>
                      </a:p>
                    </p:txBody>
                  </p:sp>
                  <p:sp>
                    <p:nvSpPr>
                      <p:cNvPr id="6435" name="Freeform: Shape 6434">
                        <a:extLst>
                          <a:ext uri="{FF2B5EF4-FFF2-40B4-BE49-F238E27FC236}">
                            <a16:creationId xmlns:a16="http://schemas.microsoft.com/office/drawing/2014/main" id="{E72F4544-C39F-400E-86B9-52C112937682}"/>
                          </a:ext>
                        </a:extLst>
                      </p:cNvPr>
                      <p:cNvSpPr/>
                      <p:nvPr/>
                    </p:nvSpPr>
                    <p:spPr>
                      <a:xfrm>
                        <a:off x="1898349" y="5362725"/>
                        <a:ext cx="267356" cy="78251"/>
                      </a:xfrm>
                      <a:custGeom>
                        <a:avLst/>
                        <a:gdLst>
                          <a:gd name="connsiteX0" fmla="*/ 265162 w 267356"/>
                          <a:gd name="connsiteY0" fmla="*/ 78252 h 78251"/>
                          <a:gd name="connsiteX1" fmla="*/ 235604 w 267356"/>
                          <a:gd name="connsiteY1" fmla="*/ 59547 h 78251"/>
                          <a:gd name="connsiteX2" fmla="*/ 202581 w 267356"/>
                          <a:gd name="connsiteY2" fmla="*/ 48289 h 78251"/>
                          <a:gd name="connsiteX3" fmla="*/ 135439 w 267356"/>
                          <a:gd name="connsiteY3" fmla="*/ 28833 h 78251"/>
                          <a:gd name="connsiteX4" fmla="*/ 68297 w 267356"/>
                          <a:gd name="connsiteY4" fmla="*/ 9493 h 78251"/>
                          <a:gd name="connsiteX5" fmla="*/ 34350 w 267356"/>
                          <a:gd name="connsiteY5" fmla="*/ 1988 h 78251"/>
                          <a:gd name="connsiteX6" fmla="*/ 0 w 267356"/>
                          <a:gd name="connsiteY6" fmla="*/ 660 h 78251"/>
                          <a:gd name="connsiteX7" fmla="*/ 34408 w 267356"/>
                          <a:gd name="connsiteY7" fmla="*/ 1526 h 78251"/>
                          <a:gd name="connsiteX8" fmla="*/ 68470 w 267356"/>
                          <a:gd name="connsiteY8" fmla="*/ 8570 h 78251"/>
                          <a:gd name="connsiteX9" fmla="*/ 135843 w 267356"/>
                          <a:gd name="connsiteY9" fmla="*/ 27044 h 78251"/>
                          <a:gd name="connsiteX10" fmla="*/ 203158 w 267356"/>
                          <a:gd name="connsiteY10" fmla="*/ 45576 h 78251"/>
                          <a:gd name="connsiteX11" fmla="*/ 236585 w 267356"/>
                          <a:gd name="connsiteY11" fmla="*/ 56545 h 78251"/>
                          <a:gd name="connsiteX12" fmla="*/ 267356 w 267356"/>
                          <a:gd name="connsiteY12" fmla="*/ 75481 h 78251"/>
                          <a:gd name="connsiteX13" fmla="*/ 265162 w 267356"/>
                          <a:gd name="connsiteY13" fmla="*/ 78252 h 7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7356" h="78251">
                            <a:moveTo>
                              <a:pt x="265162" y="78252"/>
                            </a:moveTo>
                            <a:cubicBezTo>
                              <a:pt x="256503" y="70169"/>
                              <a:pt x="246284" y="64165"/>
                              <a:pt x="235604" y="59547"/>
                            </a:cubicBezTo>
                            <a:cubicBezTo>
                              <a:pt x="224923" y="54928"/>
                              <a:pt x="213781" y="51522"/>
                              <a:pt x="202581" y="48289"/>
                            </a:cubicBezTo>
                            <a:lnTo>
                              <a:pt x="135439" y="28833"/>
                            </a:lnTo>
                            <a:cubicBezTo>
                              <a:pt x="113039" y="22367"/>
                              <a:pt x="90697" y="15786"/>
                              <a:pt x="68297" y="9493"/>
                            </a:cubicBezTo>
                            <a:cubicBezTo>
                              <a:pt x="57097" y="6433"/>
                              <a:pt x="45781" y="3662"/>
                              <a:pt x="34350" y="1988"/>
                            </a:cubicBezTo>
                            <a:cubicBezTo>
                              <a:pt x="22919" y="256"/>
                              <a:pt x="11431" y="-379"/>
                              <a:pt x="0" y="660"/>
                            </a:cubicBezTo>
                            <a:cubicBezTo>
                              <a:pt x="11373" y="-494"/>
                              <a:pt x="22919" y="-90"/>
                              <a:pt x="34408" y="1526"/>
                            </a:cubicBezTo>
                            <a:cubicBezTo>
                              <a:pt x="45839" y="3085"/>
                              <a:pt x="57212" y="5683"/>
                              <a:pt x="68470" y="8570"/>
                            </a:cubicBezTo>
                            <a:cubicBezTo>
                              <a:pt x="90985" y="14574"/>
                              <a:pt x="113385" y="20866"/>
                              <a:pt x="135843" y="27044"/>
                            </a:cubicBezTo>
                            <a:lnTo>
                              <a:pt x="203158" y="45576"/>
                            </a:lnTo>
                            <a:cubicBezTo>
                              <a:pt x="214358" y="48693"/>
                              <a:pt x="225674" y="51926"/>
                              <a:pt x="236585" y="56545"/>
                            </a:cubicBezTo>
                            <a:cubicBezTo>
                              <a:pt x="247496" y="61106"/>
                              <a:pt x="258177" y="67110"/>
                              <a:pt x="267356" y="75481"/>
                            </a:cubicBezTo>
                            <a:lnTo>
                              <a:pt x="265162" y="78252"/>
                            </a:lnTo>
                            <a:close/>
                          </a:path>
                        </a:pathLst>
                      </a:custGeom>
                      <a:solidFill>
                        <a:srgbClr val="A0BDAB"/>
                      </a:solidFill>
                      <a:ln w="5770" cap="flat">
                        <a:noFill/>
                        <a:prstDash val="solid"/>
                        <a:miter/>
                      </a:ln>
                    </p:spPr>
                    <p:txBody>
                      <a:bodyPr rtlCol="0" anchor="ctr"/>
                      <a:lstStyle/>
                      <a:p>
                        <a:endParaRPr lang="th-TH"/>
                      </a:p>
                    </p:txBody>
                  </p:sp>
                  <p:sp>
                    <p:nvSpPr>
                      <p:cNvPr id="6436" name="Freeform: Shape 6435">
                        <a:extLst>
                          <a:ext uri="{FF2B5EF4-FFF2-40B4-BE49-F238E27FC236}">
                            <a16:creationId xmlns:a16="http://schemas.microsoft.com/office/drawing/2014/main" id="{14AECFB2-6864-4EAA-999A-3F81B4CC1392}"/>
                          </a:ext>
                        </a:extLst>
                      </p:cNvPr>
                      <p:cNvSpPr/>
                      <p:nvPr/>
                    </p:nvSpPr>
                    <p:spPr>
                      <a:xfrm>
                        <a:off x="1674234" y="5416441"/>
                        <a:ext cx="343735" cy="101088"/>
                      </a:xfrm>
                      <a:custGeom>
                        <a:avLst/>
                        <a:gdLst>
                          <a:gd name="connsiteX0" fmla="*/ 342234 w 343735"/>
                          <a:gd name="connsiteY0" fmla="*/ 101088 h 101088"/>
                          <a:gd name="connsiteX1" fmla="*/ 261005 w 343735"/>
                          <a:gd name="connsiteY1" fmla="*/ 60099 h 101088"/>
                          <a:gd name="connsiteX2" fmla="*/ 218573 w 343735"/>
                          <a:gd name="connsiteY2" fmla="*/ 45377 h 101088"/>
                          <a:gd name="connsiteX3" fmla="*/ 174812 w 343735"/>
                          <a:gd name="connsiteY3" fmla="*/ 37756 h 101088"/>
                          <a:gd name="connsiteX4" fmla="*/ 152701 w 343735"/>
                          <a:gd name="connsiteY4" fmla="*/ 35620 h 101088"/>
                          <a:gd name="connsiteX5" fmla="*/ 130589 w 343735"/>
                          <a:gd name="connsiteY5" fmla="*/ 32272 h 101088"/>
                          <a:gd name="connsiteX6" fmla="*/ 86944 w 343735"/>
                          <a:gd name="connsiteY6" fmla="*/ 22111 h 101088"/>
                          <a:gd name="connsiteX7" fmla="*/ 0 w 343735"/>
                          <a:gd name="connsiteY7" fmla="*/ 0 h 101088"/>
                          <a:gd name="connsiteX8" fmla="*/ 87117 w 343735"/>
                          <a:gd name="connsiteY8" fmla="*/ 21245 h 101088"/>
                          <a:gd name="connsiteX9" fmla="*/ 130763 w 343735"/>
                          <a:gd name="connsiteY9" fmla="*/ 30944 h 101088"/>
                          <a:gd name="connsiteX10" fmla="*/ 152758 w 343735"/>
                          <a:gd name="connsiteY10" fmla="*/ 34062 h 101088"/>
                          <a:gd name="connsiteX11" fmla="*/ 174870 w 343735"/>
                          <a:gd name="connsiteY11" fmla="*/ 35967 h 101088"/>
                          <a:gd name="connsiteX12" fmla="*/ 218977 w 343735"/>
                          <a:gd name="connsiteY12" fmla="*/ 43183 h 101088"/>
                          <a:gd name="connsiteX13" fmla="*/ 261872 w 343735"/>
                          <a:gd name="connsiteY13" fmla="*/ 57559 h 101088"/>
                          <a:gd name="connsiteX14" fmla="*/ 343735 w 343735"/>
                          <a:gd name="connsiteY14" fmla="*/ 97855 h 101088"/>
                          <a:gd name="connsiteX15" fmla="*/ 342234 w 343735"/>
                          <a:gd name="connsiteY15" fmla="*/ 101088 h 101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735" h="101088">
                            <a:moveTo>
                              <a:pt x="342234" y="101088"/>
                            </a:moveTo>
                            <a:cubicBezTo>
                              <a:pt x="315562" y="86367"/>
                              <a:pt x="288774" y="71761"/>
                              <a:pt x="261005" y="60099"/>
                            </a:cubicBezTo>
                            <a:cubicBezTo>
                              <a:pt x="247092" y="54268"/>
                              <a:pt x="232948" y="49187"/>
                              <a:pt x="218573" y="45377"/>
                            </a:cubicBezTo>
                            <a:cubicBezTo>
                              <a:pt x="204140" y="41567"/>
                              <a:pt x="189534" y="39027"/>
                              <a:pt x="174812" y="37756"/>
                            </a:cubicBezTo>
                            <a:cubicBezTo>
                              <a:pt x="167422" y="37064"/>
                              <a:pt x="160090" y="36429"/>
                              <a:pt x="152701" y="35620"/>
                            </a:cubicBezTo>
                            <a:cubicBezTo>
                              <a:pt x="145311" y="34812"/>
                              <a:pt x="137921" y="33658"/>
                              <a:pt x="130589" y="32272"/>
                            </a:cubicBezTo>
                            <a:cubicBezTo>
                              <a:pt x="115925" y="29501"/>
                              <a:pt x="101435" y="25806"/>
                              <a:pt x="86944" y="22111"/>
                            </a:cubicBezTo>
                            <a:lnTo>
                              <a:pt x="0" y="0"/>
                            </a:lnTo>
                            <a:lnTo>
                              <a:pt x="87117" y="21245"/>
                            </a:lnTo>
                            <a:cubicBezTo>
                              <a:pt x="101608" y="24767"/>
                              <a:pt x="116156" y="28346"/>
                              <a:pt x="130763" y="30944"/>
                            </a:cubicBezTo>
                            <a:cubicBezTo>
                              <a:pt x="138094" y="32272"/>
                              <a:pt x="145427" y="33311"/>
                              <a:pt x="152758" y="34062"/>
                            </a:cubicBezTo>
                            <a:cubicBezTo>
                              <a:pt x="160090" y="34812"/>
                              <a:pt x="167480" y="35332"/>
                              <a:pt x="174870" y="35967"/>
                            </a:cubicBezTo>
                            <a:cubicBezTo>
                              <a:pt x="189649" y="37122"/>
                              <a:pt x="204428" y="39489"/>
                              <a:pt x="218977" y="43183"/>
                            </a:cubicBezTo>
                            <a:cubicBezTo>
                              <a:pt x="233525" y="46878"/>
                              <a:pt x="247843" y="51785"/>
                              <a:pt x="261872" y="57559"/>
                            </a:cubicBezTo>
                            <a:cubicBezTo>
                              <a:pt x="289929" y="69047"/>
                              <a:pt x="316890" y="83422"/>
                              <a:pt x="343735" y="97855"/>
                            </a:cubicBezTo>
                            <a:lnTo>
                              <a:pt x="342234" y="101088"/>
                            </a:lnTo>
                            <a:close/>
                          </a:path>
                        </a:pathLst>
                      </a:custGeom>
                      <a:solidFill>
                        <a:srgbClr val="A0BDAB"/>
                      </a:solidFill>
                      <a:ln w="5770" cap="flat">
                        <a:noFill/>
                        <a:prstDash val="solid"/>
                        <a:miter/>
                      </a:ln>
                    </p:spPr>
                    <p:txBody>
                      <a:bodyPr rtlCol="0" anchor="ctr"/>
                      <a:lstStyle/>
                      <a:p>
                        <a:endParaRPr lang="th-TH"/>
                      </a:p>
                    </p:txBody>
                  </p:sp>
                  <p:sp>
                    <p:nvSpPr>
                      <p:cNvPr id="6437" name="Freeform: Shape 6436">
                        <a:extLst>
                          <a:ext uri="{FF2B5EF4-FFF2-40B4-BE49-F238E27FC236}">
                            <a16:creationId xmlns:a16="http://schemas.microsoft.com/office/drawing/2014/main" id="{7C158BAE-E572-41D4-A843-3EF4AB5BA5B1}"/>
                          </a:ext>
                        </a:extLst>
                      </p:cNvPr>
                      <p:cNvSpPr/>
                      <p:nvPr/>
                    </p:nvSpPr>
                    <p:spPr>
                      <a:xfrm>
                        <a:off x="1528230" y="5480466"/>
                        <a:ext cx="302399" cy="116041"/>
                      </a:xfrm>
                      <a:custGeom>
                        <a:avLst/>
                        <a:gdLst>
                          <a:gd name="connsiteX0" fmla="*/ 300494 w 302399"/>
                          <a:gd name="connsiteY0" fmla="*/ 116041 h 116041"/>
                          <a:gd name="connsiteX1" fmla="*/ 266894 w 302399"/>
                          <a:gd name="connsiteY1" fmla="*/ 92198 h 116041"/>
                          <a:gd name="connsiteX2" fmla="*/ 258061 w 302399"/>
                          <a:gd name="connsiteY2" fmla="*/ 87002 h 116041"/>
                          <a:gd name="connsiteX3" fmla="*/ 249113 w 302399"/>
                          <a:gd name="connsiteY3" fmla="*/ 81979 h 116041"/>
                          <a:gd name="connsiteX4" fmla="*/ 240107 w 302399"/>
                          <a:gd name="connsiteY4" fmla="*/ 77187 h 116041"/>
                          <a:gd name="connsiteX5" fmla="*/ 230927 w 302399"/>
                          <a:gd name="connsiteY5" fmla="*/ 72742 h 116041"/>
                          <a:gd name="connsiteX6" fmla="*/ 193517 w 302399"/>
                          <a:gd name="connsiteY6" fmla="*/ 56924 h 116041"/>
                          <a:gd name="connsiteX7" fmla="*/ 174466 w 302399"/>
                          <a:gd name="connsiteY7" fmla="*/ 50053 h 116041"/>
                          <a:gd name="connsiteX8" fmla="*/ 155241 w 302399"/>
                          <a:gd name="connsiteY8" fmla="*/ 43761 h 116041"/>
                          <a:gd name="connsiteX9" fmla="*/ 77707 w 302399"/>
                          <a:gd name="connsiteY9" fmla="*/ 21476 h 116041"/>
                          <a:gd name="connsiteX10" fmla="*/ 0 w 302399"/>
                          <a:gd name="connsiteY10" fmla="*/ 0 h 116041"/>
                          <a:gd name="connsiteX11" fmla="*/ 77938 w 302399"/>
                          <a:gd name="connsiteY11" fmla="*/ 20553 h 116041"/>
                          <a:gd name="connsiteX12" fmla="*/ 155703 w 302399"/>
                          <a:gd name="connsiteY12" fmla="*/ 41971 h 116041"/>
                          <a:gd name="connsiteX13" fmla="*/ 174985 w 302399"/>
                          <a:gd name="connsiteY13" fmla="*/ 48033 h 116041"/>
                          <a:gd name="connsiteX14" fmla="*/ 194152 w 302399"/>
                          <a:gd name="connsiteY14" fmla="*/ 54730 h 116041"/>
                          <a:gd name="connsiteX15" fmla="*/ 231851 w 302399"/>
                          <a:gd name="connsiteY15" fmla="*/ 70202 h 116041"/>
                          <a:gd name="connsiteX16" fmla="*/ 241088 w 302399"/>
                          <a:gd name="connsiteY16" fmla="*/ 74589 h 116041"/>
                          <a:gd name="connsiteX17" fmla="*/ 250210 w 302399"/>
                          <a:gd name="connsiteY17" fmla="*/ 79323 h 116041"/>
                          <a:gd name="connsiteX18" fmla="*/ 259274 w 302399"/>
                          <a:gd name="connsiteY18" fmla="*/ 84231 h 116041"/>
                          <a:gd name="connsiteX19" fmla="*/ 268222 w 302399"/>
                          <a:gd name="connsiteY19" fmla="*/ 89369 h 116041"/>
                          <a:gd name="connsiteX20" fmla="*/ 302399 w 302399"/>
                          <a:gd name="connsiteY20" fmla="*/ 113097 h 116041"/>
                          <a:gd name="connsiteX21" fmla="*/ 300494 w 302399"/>
                          <a:gd name="connsiteY21" fmla="*/ 116041 h 11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2399" h="116041">
                            <a:moveTo>
                              <a:pt x="300494" y="116041"/>
                            </a:moveTo>
                            <a:cubicBezTo>
                              <a:pt x="289698" y="107439"/>
                              <a:pt x="278556" y="99356"/>
                              <a:pt x="266894" y="92198"/>
                            </a:cubicBezTo>
                            <a:cubicBezTo>
                              <a:pt x="264008" y="90350"/>
                              <a:pt x="261006" y="88734"/>
                              <a:pt x="258061" y="87002"/>
                            </a:cubicBezTo>
                            <a:cubicBezTo>
                              <a:pt x="255117" y="85270"/>
                              <a:pt x="252173" y="83538"/>
                              <a:pt x="249113" y="81979"/>
                            </a:cubicBezTo>
                            <a:lnTo>
                              <a:pt x="240107" y="77187"/>
                            </a:lnTo>
                            <a:lnTo>
                              <a:pt x="230927" y="72742"/>
                            </a:lnTo>
                            <a:cubicBezTo>
                              <a:pt x="218630" y="66969"/>
                              <a:pt x="206218" y="61600"/>
                              <a:pt x="193517" y="56924"/>
                            </a:cubicBezTo>
                            <a:cubicBezTo>
                              <a:pt x="187224" y="54441"/>
                              <a:pt x="180816" y="52305"/>
                              <a:pt x="174466" y="50053"/>
                            </a:cubicBezTo>
                            <a:cubicBezTo>
                              <a:pt x="168057" y="47917"/>
                              <a:pt x="161707" y="45724"/>
                              <a:pt x="155241" y="43761"/>
                            </a:cubicBezTo>
                            <a:cubicBezTo>
                              <a:pt x="129550" y="35620"/>
                              <a:pt x="103629" y="28635"/>
                              <a:pt x="77707" y="21476"/>
                            </a:cubicBezTo>
                            <a:lnTo>
                              <a:pt x="0" y="0"/>
                            </a:lnTo>
                            <a:lnTo>
                              <a:pt x="77938" y="20553"/>
                            </a:lnTo>
                            <a:cubicBezTo>
                              <a:pt x="103917" y="27423"/>
                              <a:pt x="129897" y="34120"/>
                              <a:pt x="155703" y="41971"/>
                            </a:cubicBezTo>
                            <a:cubicBezTo>
                              <a:pt x="162169" y="43876"/>
                              <a:pt x="168577" y="46012"/>
                              <a:pt x="174985" y="48033"/>
                            </a:cubicBezTo>
                            <a:cubicBezTo>
                              <a:pt x="181393" y="50227"/>
                              <a:pt x="187802" y="52305"/>
                              <a:pt x="194152" y="54730"/>
                            </a:cubicBezTo>
                            <a:cubicBezTo>
                              <a:pt x="206911" y="59291"/>
                              <a:pt x="219439" y="64544"/>
                              <a:pt x="231851" y="70202"/>
                            </a:cubicBezTo>
                            <a:lnTo>
                              <a:pt x="241088" y="74589"/>
                            </a:lnTo>
                            <a:lnTo>
                              <a:pt x="250210" y="79323"/>
                            </a:lnTo>
                            <a:cubicBezTo>
                              <a:pt x="253270" y="80825"/>
                              <a:pt x="256272" y="82556"/>
                              <a:pt x="259274" y="84231"/>
                            </a:cubicBezTo>
                            <a:cubicBezTo>
                              <a:pt x="262276" y="85963"/>
                              <a:pt x="265278" y="87579"/>
                              <a:pt x="268222" y="89369"/>
                            </a:cubicBezTo>
                            <a:cubicBezTo>
                              <a:pt x="280057" y="96470"/>
                              <a:pt x="291430" y="104495"/>
                              <a:pt x="302399" y="113097"/>
                            </a:cubicBezTo>
                            <a:lnTo>
                              <a:pt x="300494" y="116041"/>
                            </a:lnTo>
                            <a:close/>
                          </a:path>
                        </a:pathLst>
                      </a:custGeom>
                      <a:solidFill>
                        <a:srgbClr val="A0BDAB"/>
                      </a:solidFill>
                      <a:ln w="5770" cap="flat">
                        <a:noFill/>
                        <a:prstDash val="solid"/>
                        <a:miter/>
                      </a:ln>
                    </p:spPr>
                    <p:txBody>
                      <a:bodyPr rtlCol="0" anchor="ctr"/>
                      <a:lstStyle/>
                      <a:p>
                        <a:endParaRPr lang="th-TH"/>
                      </a:p>
                    </p:txBody>
                  </p:sp>
                  <p:sp>
                    <p:nvSpPr>
                      <p:cNvPr id="6438" name="Freeform: Shape 6437">
                        <a:extLst>
                          <a:ext uri="{FF2B5EF4-FFF2-40B4-BE49-F238E27FC236}">
                            <a16:creationId xmlns:a16="http://schemas.microsoft.com/office/drawing/2014/main" id="{03E38ED7-A884-4D98-98F9-E1E64D4F440C}"/>
                          </a:ext>
                        </a:extLst>
                      </p:cNvPr>
                      <p:cNvSpPr/>
                      <p:nvPr/>
                    </p:nvSpPr>
                    <p:spPr>
                      <a:xfrm>
                        <a:off x="1411381" y="5539756"/>
                        <a:ext cx="294490" cy="102589"/>
                      </a:xfrm>
                      <a:custGeom>
                        <a:avLst/>
                        <a:gdLst>
                          <a:gd name="connsiteX0" fmla="*/ 293335 w 294490"/>
                          <a:gd name="connsiteY0" fmla="*/ 102589 h 102589"/>
                          <a:gd name="connsiteX1" fmla="*/ 220709 w 294490"/>
                          <a:gd name="connsiteY1" fmla="*/ 74705 h 102589"/>
                          <a:gd name="connsiteX2" fmla="*/ 147158 w 294490"/>
                          <a:gd name="connsiteY2" fmla="*/ 49707 h 102589"/>
                          <a:gd name="connsiteX3" fmla="*/ 0 w 294490"/>
                          <a:gd name="connsiteY3" fmla="*/ 0 h 102589"/>
                          <a:gd name="connsiteX4" fmla="*/ 147620 w 294490"/>
                          <a:gd name="connsiteY4" fmla="*/ 47918 h 102589"/>
                          <a:gd name="connsiteX5" fmla="*/ 221401 w 294490"/>
                          <a:gd name="connsiteY5" fmla="*/ 72049 h 102589"/>
                          <a:gd name="connsiteX6" fmla="*/ 294490 w 294490"/>
                          <a:gd name="connsiteY6" fmla="*/ 99126 h 102589"/>
                          <a:gd name="connsiteX7" fmla="*/ 293335 w 294490"/>
                          <a:gd name="connsiteY7" fmla="*/ 102589 h 10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490" h="102589">
                            <a:moveTo>
                              <a:pt x="293335" y="102589"/>
                            </a:moveTo>
                            <a:cubicBezTo>
                              <a:pt x="269492" y="92313"/>
                              <a:pt x="245187" y="83249"/>
                              <a:pt x="220709" y="74705"/>
                            </a:cubicBezTo>
                            <a:cubicBezTo>
                              <a:pt x="196288" y="66161"/>
                              <a:pt x="171694" y="58021"/>
                              <a:pt x="147158" y="49707"/>
                            </a:cubicBezTo>
                            <a:lnTo>
                              <a:pt x="0" y="0"/>
                            </a:lnTo>
                            <a:lnTo>
                              <a:pt x="147620" y="47918"/>
                            </a:lnTo>
                            <a:cubicBezTo>
                              <a:pt x="172214" y="55942"/>
                              <a:pt x="196865" y="63794"/>
                              <a:pt x="221401" y="72049"/>
                            </a:cubicBezTo>
                            <a:cubicBezTo>
                              <a:pt x="245938" y="80305"/>
                              <a:pt x="270416" y="89080"/>
                              <a:pt x="294490" y="99126"/>
                            </a:cubicBezTo>
                            <a:lnTo>
                              <a:pt x="293335" y="102589"/>
                            </a:lnTo>
                            <a:close/>
                          </a:path>
                        </a:pathLst>
                      </a:custGeom>
                      <a:solidFill>
                        <a:srgbClr val="A0BDAB"/>
                      </a:solidFill>
                      <a:ln w="5770" cap="flat">
                        <a:noFill/>
                        <a:prstDash val="solid"/>
                        <a:miter/>
                      </a:ln>
                    </p:spPr>
                    <p:txBody>
                      <a:bodyPr rtlCol="0" anchor="ctr"/>
                      <a:lstStyle/>
                      <a:p>
                        <a:endParaRPr lang="th-TH"/>
                      </a:p>
                    </p:txBody>
                  </p:sp>
                  <p:sp>
                    <p:nvSpPr>
                      <p:cNvPr id="6439" name="Freeform: Shape 6438">
                        <a:extLst>
                          <a:ext uri="{FF2B5EF4-FFF2-40B4-BE49-F238E27FC236}">
                            <a16:creationId xmlns:a16="http://schemas.microsoft.com/office/drawing/2014/main" id="{69879435-4FE4-43A0-9B27-97E7F73521E0}"/>
                          </a:ext>
                        </a:extLst>
                      </p:cNvPr>
                      <p:cNvSpPr/>
                      <p:nvPr/>
                    </p:nvSpPr>
                    <p:spPr>
                      <a:xfrm>
                        <a:off x="1319760" y="5595237"/>
                        <a:ext cx="228906" cy="92601"/>
                      </a:xfrm>
                      <a:custGeom>
                        <a:avLst/>
                        <a:gdLst>
                          <a:gd name="connsiteX0" fmla="*/ 227406 w 228906"/>
                          <a:gd name="connsiteY0" fmla="*/ 92602 h 92601"/>
                          <a:gd name="connsiteX1" fmla="*/ 0 w 228906"/>
                          <a:gd name="connsiteY1" fmla="*/ 0 h 92601"/>
                          <a:gd name="connsiteX2" fmla="*/ 228907 w 228906"/>
                          <a:gd name="connsiteY2" fmla="*/ 89311 h 92601"/>
                          <a:gd name="connsiteX3" fmla="*/ 227406 w 228906"/>
                          <a:gd name="connsiteY3" fmla="*/ 92602 h 92601"/>
                        </a:gdLst>
                        <a:ahLst/>
                        <a:cxnLst>
                          <a:cxn ang="0">
                            <a:pos x="connsiteX0" y="connsiteY0"/>
                          </a:cxn>
                          <a:cxn ang="0">
                            <a:pos x="connsiteX1" y="connsiteY1"/>
                          </a:cxn>
                          <a:cxn ang="0">
                            <a:pos x="connsiteX2" y="connsiteY2"/>
                          </a:cxn>
                          <a:cxn ang="0">
                            <a:pos x="connsiteX3" y="connsiteY3"/>
                          </a:cxn>
                        </a:cxnLst>
                        <a:rect l="l" t="t" r="r" b="b"/>
                        <a:pathLst>
                          <a:path w="228906" h="92601">
                            <a:moveTo>
                              <a:pt x="227406" y="92602"/>
                            </a:moveTo>
                            <a:cubicBezTo>
                              <a:pt x="155587" y="51093"/>
                              <a:pt x="78862" y="19860"/>
                              <a:pt x="0" y="0"/>
                            </a:cubicBezTo>
                            <a:cubicBezTo>
                              <a:pt x="79093" y="18647"/>
                              <a:pt x="156338" y="48726"/>
                              <a:pt x="228907" y="89311"/>
                            </a:cubicBezTo>
                            <a:lnTo>
                              <a:pt x="227406" y="92602"/>
                            </a:lnTo>
                            <a:close/>
                          </a:path>
                        </a:pathLst>
                      </a:custGeom>
                      <a:solidFill>
                        <a:srgbClr val="A0BDAB"/>
                      </a:solidFill>
                      <a:ln w="5770" cap="flat">
                        <a:noFill/>
                        <a:prstDash val="solid"/>
                        <a:miter/>
                      </a:ln>
                    </p:spPr>
                    <p:txBody>
                      <a:bodyPr rtlCol="0" anchor="ctr"/>
                      <a:lstStyle/>
                      <a:p>
                        <a:endParaRPr lang="th-TH"/>
                      </a:p>
                    </p:txBody>
                  </p:sp>
                  <p:sp>
                    <p:nvSpPr>
                      <p:cNvPr id="6440" name="Freeform: Shape 6439">
                        <a:extLst>
                          <a:ext uri="{FF2B5EF4-FFF2-40B4-BE49-F238E27FC236}">
                            <a16:creationId xmlns:a16="http://schemas.microsoft.com/office/drawing/2014/main" id="{53FA8508-250D-4503-B9AD-42F46E19B509}"/>
                          </a:ext>
                        </a:extLst>
                      </p:cNvPr>
                      <p:cNvSpPr/>
                      <p:nvPr/>
                    </p:nvSpPr>
                    <p:spPr>
                      <a:xfrm>
                        <a:off x="1202911" y="5686350"/>
                        <a:ext cx="180296" cy="46519"/>
                      </a:xfrm>
                      <a:custGeom>
                        <a:avLst/>
                        <a:gdLst>
                          <a:gd name="connsiteX0" fmla="*/ 178853 w 180296"/>
                          <a:gd name="connsiteY0" fmla="*/ 46520 h 46519"/>
                          <a:gd name="connsiteX1" fmla="*/ 0 w 180296"/>
                          <a:gd name="connsiteY1" fmla="*/ 46 h 46519"/>
                          <a:gd name="connsiteX2" fmla="*/ 180297 w 180296"/>
                          <a:gd name="connsiteY2" fmla="*/ 43171 h 46519"/>
                          <a:gd name="connsiteX3" fmla="*/ 178853 w 180296"/>
                          <a:gd name="connsiteY3" fmla="*/ 46520 h 46519"/>
                        </a:gdLst>
                        <a:ahLst/>
                        <a:cxnLst>
                          <a:cxn ang="0">
                            <a:pos x="connsiteX0" y="connsiteY0"/>
                          </a:cxn>
                          <a:cxn ang="0">
                            <a:pos x="connsiteX1" y="connsiteY1"/>
                          </a:cxn>
                          <a:cxn ang="0">
                            <a:pos x="connsiteX2" y="connsiteY2"/>
                          </a:cxn>
                          <a:cxn ang="0">
                            <a:pos x="connsiteX3" y="connsiteY3"/>
                          </a:cxn>
                        </a:cxnLst>
                        <a:rect l="l" t="t" r="r" b="b"/>
                        <a:pathLst>
                          <a:path w="180296" h="46519">
                            <a:moveTo>
                              <a:pt x="178853" y="46520"/>
                            </a:moveTo>
                            <a:cubicBezTo>
                              <a:pt x="123315" y="16441"/>
                              <a:pt x="61484" y="334"/>
                              <a:pt x="0" y="46"/>
                            </a:cubicBezTo>
                            <a:cubicBezTo>
                              <a:pt x="61427" y="-936"/>
                              <a:pt x="123719" y="13959"/>
                              <a:pt x="180297" y="43171"/>
                            </a:cubicBezTo>
                            <a:lnTo>
                              <a:pt x="178853" y="46520"/>
                            </a:lnTo>
                            <a:close/>
                          </a:path>
                        </a:pathLst>
                      </a:custGeom>
                      <a:solidFill>
                        <a:srgbClr val="A0BDAB"/>
                      </a:solidFill>
                      <a:ln w="5770" cap="flat">
                        <a:noFill/>
                        <a:prstDash val="solid"/>
                        <a:miter/>
                      </a:ln>
                    </p:spPr>
                    <p:txBody>
                      <a:bodyPr rtlCol="0" anchor="ctr"/>
                      <a:lstStyle/>
                      <a:p>
                        <a:endParaRPr lang="th-TH"/>
                      </a:p>
                    </p:txBody>
                  </p:sp>
                </p:grpSp>
              </p:grpSp>
            </p:grpSp>
          </p:grpSp>
          <p:sp>
            <p:nvSpPr>
              <p:cNvPr id="6368" name="Freeform: Shape 6367">
                <a:extLst>
                  <a:ext uri="{FF2B5EF4-FFF2-40B4-BE49-F238E27FC236}">
                    <a16:creationId xmlns:a16="http://schemas.microsoft.com/office/drawing/2014/main" id="{6E6DF399-F065-47BA-A36E-E23ACB40316D}"/>
                  </a:ext>
                </a:extLst>
              </p:cNvPr>
              <p:cNvSpPr/>
              <p:nvPr/>
            </p:nvSpPr>
            <p:spPr>
              <a:xfrm>
                <a:off x="-482454" y="3633645"/>
                <a:ext cx="1068072" cy="752110"/>
              </a:xfrm>
              <a:custGeom>
                <a:avLst/>
                <a:gdLst>
                  <a:gd name="connsiteX0" fmla="*/ 1039981 w 1068072"/>
                  <a:gd name="connsiteY0" fmla="*/ 627929 h 752110"/>
                  <a:gd name="connsiteX1" fmla="*/ 490317 w 1068072"/>
                  <a:gd name="connsiteY1" fmla="*/ 726015 h 752110"/>
                  <a:gd name="connsiteX2" fmla="*/ 52132 w 1068072"/>
                  <a:gd name="connsiteY2" fmla="*/ 285117 h 752110"/>
                  <a:gd name="connsiteX3" fmla="*/ 25806 w 1068072"/>
                  <a:gd name="connsiteY3" fmla="*/ 47320 h 752110"/>
                  <a:gd name="connsiteX4" fmla="*/ 0 w 1068072"/>
                  <a:gd name="connsiteY4" fmla="*/ 19147 h 752110"/>
                  <a:gd name="connsiteX5" fmla="*/ 76495 w 1068072"/>
                  <a:gd name="connsiteY5" fmla="*/ 45184 h 752110"/>
                  <a:gd name="connsiteX6" fmla="*/ 499958 w 1068072"/>
                  <a:gd name="connsiteY6" fmla="*/ 51996 h 752110"/>
                  <a:gd name="connsiteX7" fmla="*/ 1033804 w 1068072"/>
                  <a:gd name="connsiteY7" fmla="*/ 457562 h 752110"/>
                  <a:gd name="connsiteX8" fmla="*/ 1039981 w 1068072"/>
                  <a:gd name="connsiteY8" fmla="*/ 627929 h 752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8072" h="752110">
                    <a:moveTo>
                      <a:pt x="1039981" y="627929"/>
                    </a:moveTo>
                    <a:cubicBezTo>
                      <a:pt x="1039981" y="627929"/>
                      <a:pt x="893400" y="820522"/>
                      <a:pt x="490317" y="726015"/>
                    </a:cubicBezTo>
                    <a:cubicBezTo>
                      <a:pt x="489451" y="722782"/>
                      <a:pt x="84115" y="650329"/>
                      <a:pt x="52132" y="285117"/>
                    </a:cubicBezTo>
                    <a:cubicBezTo>
                      <a:pt x="52132" y="285117"/>
                      <a:pt x="47051" y="66949"/>
                      <a:pt x="25806" y="47320"/>
                    </a:cubicBezTo>
                    <a:cubicBezTo>
                      <a:pt x="4561" y="27691"/>
                      <a:pt x="0" y="19147"/>
                      <a:pt x="0" y="19147"/>
                    </a:cubicBezTo>
                    <a:cubicBezTo>
                      <a:pt x="0" y="19147"/>
                      <a:pt x="40181" y="58693"/>
                      <a:pt x="76495" y="45184"/>
                    </a:cubicBezTo>
                    <a:cubicBezTo>
                      <a:pt x="112808" y="31675"/>
                      <a:pt x="282251" y="-53307"/>
                      <a:pt x="499958" y="51996"/>
                    </a:cubicBezTo>
                    <a:cubicBezTo>
                      <a:pt x="717203" y="157068"/>
                      <a:pt x="931792" y="290371"/>
                      <a:pt x="1033804" y="457562"/>
                    </a:cubicBezTo>
                    <a:cubicBezTo>
                      <a:pt x="1107124" y="577702"/>
                      <a:pt x="1039981" y="627929"/>
                      <a:pt x="1039981" y="627929"/>
                    </a:cubicBezTo>
                    <a:close/>
                  </a:path>
                </a:pathLst>
              </a:custGeom>
              <a:solidFill>
                <a:srgbClr val="E2E2E2"/>
              </a:solidFill>
              <a:ln w="5770" cap="flat">
                <a:noFill/>
                <a:prstDash val="solid"/>
                <a:miter/>
              </a:ln>
            </p:spPr>
            <p:txBody>
              <a:bodyPr rtlCol="0" anchor="ctr"/>
              <a:lstStyle/>
              <a:p>
                <a:endParaRPr lang="th-TH"/>
              </a:p>
            </p:txBody>
          </p:sp>
          <p:grpSp>
            <p:nvGrpSpPr>
              <p:cNvPr id="6369" name="Graphic 3">
                <a:extLst>
                  <a:ext uri="{FF2B5EF4-FFF2-40B4-BE49-F238E27FC236}">
                    <a16:creationId xmlns:a16="http://schemas.microsoft.com/office/drawing/2014/main" id="{943EBF4E-3879-44E8-A7D8-E32450F42B05}"/>
                  </a:ext>
                </a:extLst>
              </p:cNvPr>
              <p:cNvGrpSpPr/>
              <p:nvPr/>
            </p:nvGrpSpPr>
            <p:grpSpPr>
              <a:xfrm>
                <a:off x="-429715" y="3632795"/>
                <a:ext cx="1010307" cy="750513"/>
                <a:chOff x="-429715" y="3632795"/>
                <a:chExt cx="1010307" cy="750513"/>
              </a:xfrm>
              <a:solidFill>
                <a:srgbClr val="93B79F"/>
              </a:solidFill>
            </p:grpSpPr>
            <p:pic>
              <p:nvPicPr>
                <p:cNvPr id="6408" name="Picture 6407">
                  <a:extLst>
                    <a:ext uri="{FF2B5EF4-FFF2-40B4-BE49-F238E27FC236}">
                      <a16:creationId xmlns:a16="http://schemas.microsoft.com/office/drawing/2014/main" id="{9C3753E5-2A4E-463C-818D-E5FF943DB5FE}"/>
                    </a:ext>
                  </a:extLst>
                </p:cNvPr>
                <p:cNvPicPr>
                  <a:picLocks noChangeAspect="1"/>
                </p:cNvPicPr>
                <p:nvPr/>
              </p:nvPicPr>
              <p:blipFill>
                <a:blip r:embed="rId122"/>
                <a:stretch>
                  <a:fillRect/>
                </a:stretch>
              </p:blipFill>
              <p:spPr>
                <a:xfrm>
                  <a:off x="-429715" y="3690527"/>
                  <a:ext cx="975668" cy="692782"/>
                </a:xfrm>
                <a:custGeom>
                  <a:avLst/>
                  <a:gdLst>
                    <a:gd name="connsiteX0" fmla="*/ 119 w 975668"/>
                    <a:gd name="connsiteY0" fmla="*/ 79 h 692782"/>
                    <a:gd name="connsiteX1" fmla="*/ 975787 w 975668"/>
                    <a:gd name="connsiteY1" fmla="*/ 79 h 692782"/>
                    <a:gd name="connsiteX2" fmla="*/ 975787 w 975668"/>
                    <a:gd name="connsiteY2" fmla="*/ 692861 h 692782"/>
                    <a:gd name="connsiteX3" fmla="*/ 119 w 975668"/>
                    <a:gd name="connsiteY3" fmla="*/ 692861 h 692782"/>
                  </a:gdLst>
                  <a:ahLst/>
                  <a:cxnLst>
                    <a:cxn ang="0">
                      <a:pos x="connsiteX0" y="connsiteY0"/>
                    </a:cxn>
                    <a:cxn ang="0">
                      <a:pos x="connsiteX1" y="connsiteY1"/>
                    </a:cxn>
                    <a:cxn ang="0">
                      <a:pos x="connsiteX2" y="connsiteY2"/>
                    </a:cxn>
                    <a:cxn ang="0">
                      <a:pos x="connsiteX3" y="connsiteY3"/>
                    </a:cxn>
                  </a:cxnLst>
                  <a:rect l="l" t="t" r="r" b="b"/>
                  <a:pathLst>
                    <a:path w="975668" h="692782">
                      <a:moveTo>
                        <a:pt x="119" y="79"/>
                      </a:moveTo>
                      <a:lnTo>
                        <a:pt x="975787" y="79"/>
                      </a:lnTo>
                      <a:lnTo>
                        <a:pt x="975787" y="692861"/>
                      </a:lnTo>
                      <a:lnTo>
                        <a:pt x="119" y="692861"/>
                      </a:lnTo>
                      <a:close/>
                    </a:path>
                  </a:pathLst>
                </a:custGeom>
              </p:spPr>
            </p:pic>
            <p:pic>
              <p:nvPicPr>
                <p:cNvPr id="6409" name="Picture 6408">
                  <a:extLst>
                    <a:ext uri="{FF2B5EF4-FFF2-40B4-BE49-F238E27FC236}">
                      <a16:creationId xmlns:a16="http://schemas.microsoft.com/office/drawing/2014/main" id="{0C76AFA0-C4CB-419E-9E2F-B4349A821773}"/>
                    </a:ext>
                  </a:extLst>
                </p:cNvPr>
                <p:cNvPicPr>
                  <a:picLocks noChangeAspect="1"/>
                </p:cNvPicPr>
                <p:nvPr/>
              </p:nvPicPr>
              <p:blipFill>
                <a:blip r:embed="rId123"/>
                <a:stretch>
                  <a:fillRect/>
                </a:stretch>
              </p:blipFill>
              <p:spPr>
                <a:xfrm>
                  <a:off x="-423941" y="3632795"/>
                  <a:ext cx="1004534" cy="623503"/>
                </a:xfrm>
                <a:custGeom>
                  <a:avLst/>
                  <a:gdLst>
                    <a:gd name="connsiteX0" fmla="*/ 120 w 1004534"/>
                    <a:gd name="connsiteY0" fmla="*/ 69 h 623503"/>
                    <a:gd name="connsiteX1" fmla="*/ 1004654 w 1004534"/>
                    <a:gd name="connsiteY1" fmla="*/ 69 h 623503"/>
                    <a:gd name="connsiteX2" fmla="*/ 1004654 w 1004534"/>
                    <a:gd name="connsiteY2" fmla="*/ 623573 h 623503"/>
                    <a:gd name="connsiteX3" fmla="*/ 120 w 1004534"/>
                    <a:gd name="connsiteY3" fmla="*/ 623573 h 623503"/>
                  </a:gdLst>
                  <a:ahLst/>
                  <a:cxnLst>
                    <a:cxn ang="0">
                      <a:pos x="connsiteX0" y="connsiteY0"/>
                    </a:cxn>
                    <a:cxn ang="0">
                      <a:pos x="connsiteX1" y="connsiteY1"/>
                    </a:cxn>
                    <a:cxn ang="0">
                      <a:pos x="connsiteX2" y="connsiteY2"/>
                    </a:cxn>
                    <a:cxn ang="0">
                      <a:pos x="connsiteX3" y="connsiteY3"/>
                    </a:cxn>
                  </a:cxnLst>
                  <a:rect l="l" t="t" r="r" b="b"/>
                  <a:pathLst>
                    <a:path w="1004534" h="623503">
                      <a:moveTo>
                        <a:pt x="120" y="69"/>
                      </a:moveTo>
                      <a:lnTo>
                        <a:pt x="1004654" y="69"/>
                      </a:lnTo>
                      <a:lnTo>
                        <a:pt x="1004654" y="623573"/>
                      </a:lnTo>
                      <a:lnTo>
                        <a:pt x="120" y="623573"/>
                      </a:lnTo>
                      <a:close/>
                    </a:path>
                  </a:pathLst>
                </a:custGeom>
              </p:spPr>
            </p:pic>
            <p:grpSp>
              <p:nvGrpSpPr>
                <p:cNvPr id="6410" name="Graphic 3">
                  <a:extLst>
                    <a:ext uri="{FF2B5EF4-FFF2-40B4-BE49-F238E27FC236}">
                      <a16:creationId xmlns:a16="http://schemas.microsoft.com/office/drawing/2014/main" id="{0656E361-CAB8-4354-ABC1-CFC009283FF3}"/>
                    </a:ext>
                  </a:extLst>
                </p:cNvPr>
                <p:cNvGrpSpPr/>
                <p:nvPr/>
              </p:nvGrpSpPr>
              <p:grpSpPr>
                <a:xfrm>
                  <a:off x="-340953" y="3735636"/>
                  <a:ext cx="838035" cy="544295"/>
                  <a:chOff x="-340953" y="3735636"/>
                  <a:chExt cx="838035" cy="544295"/>
                </a:xfrm>
                <a:solidFill>
                  <a:srgbClr val="93B79F"/>
                </a:solidFill>
              </p:grpSpPr>
              <p:sp>
                <p:nvSpPr>
                  <p:cNvPr id="6411" name="Freeform: Shape 6410">
                    <a:extLst>
                      <a:ext uri="{FF2B5EF4-FFF2-40B4-BE49-F238E27FC236}">
                        <a16:creationId xmlns:a16="http://schemas.microsoft.com/office/drawing/2014/main" id="{F824899E-A149-4D91-9D71-025F787D5387}"/>
                      </a:ext>
                    </a:extLst>
                  </p:cNvPr>
                  <p:cNvSpPr/>
                  <p:nvPr/>
                </p:nvSpPr>
                <p:spPr>
                  <a:xfrm>
                    <a:off x="149767" y="4206844"/>
                    <a:ext cx="299397" cy="73088"/>
                  </a:xfrm>
                  <a:custGeom>
                    <a:avLst/>
                    <a:gdLst>
                      <a:gd name="connsiteX0" fmla="*/ 299397 w 299397"/>
                      <a:gd name="connsiteY0" fmla="*/ 3002 h 73088"/>
                      <a:gd name="connsiteX1" fmla="*/ 266202 w 299397"/>
                      <a:gd name="connsiteY1" fmla="*/ 24074 h 73088"/>
                      <a:gd name="connsiteX2" fmla="*/ 230927 w 299397"/>
                      <a:gd name="connsiteY2" fmla="*/ 41278 h 73088"/>
                      <a:gd name="connsiteX3" fmla="*/ 226424 w 299397"/>
                      <a:gd name="connsiteY3" fmla="*/ 43183 h 73088"/>
                      <a:gd name="connsiteX4" fmla="*/ 221864 w 299397"/>
                      <a:gd name="connsiteY4" fmla="*/ 44915 h 73088"/>
                      <a:gd name="connsiteX5" fmla="*/ 212684 w 299397"/>
                      <a:gd name="connsiteY5" fmla="*/ 48379 h 73088"/>
                      <a:gd name="connsiteX6" fmla="*/ 194037 w 299397"/>
                      <a:gd name="connsiteY6" fmla="*/ 54441 h 73088"/>
                      <a:gd name="connsiteX7" fmla="*/ 175101 w 299397"/>
                      <a:gd name="connsiteY7" fmla="*/ 59579 h 73088"/>
                      <a:gd name="connsiteX8" fmla="*/ 165517 w 299397"/>
                      <a:gd name="connsiteY8" fmla="*/ 61658 h 73088"/>
                      <a:gd name="connsiteX9" fmla="*/ 160725 w 299397"/>
                      <a:gd name="connsiteY9" fmla="*/ 62697 h 73088"/>
                      <a:gd name="connsiteX10" fmla="*/ 155876 w 299397"/>
                      <a:gd name="connsiteY10" fmla="*/ 63563 h 73088"/>
                      <a:gd name="connsiteX11" fmla="*/ 146235 w 299397"/>
                      <a:gd name="connsiteY11" fmla="*/ 65237 h 73088"/>
                      <a:gd name="connsiteX12" fmla="*/ 136536 w 299397"/>
                      <a:gd name="connsiteY12" fmla="*/ 66507 h 73088"/>
                      <a:gd name="connsiteX13" fmla="*/ 126779 w 299397"/>
                      <a:gd name="connsiteY13" fmla="*/ 67546 h 73088"/>
                      <a:gd name="connsiteX14" fmla="*/ 117022 w 299397"/>
                      <a:gd name="connsiteY14" fmla="*/ 68354 h 73088"/>
                      <a:gd name="connsiteX15" fmla="*/ 107208 w 299397"/>
                      <a:gd name="connsiteY15" fmla="*/ 68874 h 73088"/>
                      <a:gd name="connsiteX16" fmla="*/ 97394 w 299397"/>
                      <a:gd name="connsiteY16" fmla="*/ 69105 h 73088"/>
                      <a:gd name="connsiteX17" fmla="*/ 77823 w 299397"/>
                      <a:gd name="connsiteY17" fmla="*/ 68874 h 73088"/>
                      <a:gd name="connsiteX18" fmla="*/ 38680 w 299397"/>
                      <a:gd name="connsiteY18" fmla="*/ 68008 h 73088"/>
                      <a:gd name="connsiteX19" fmla="*/ 0 w 299397"/>
                      <a:gd name="connsiteY19" fmla="*/ 73088 h 73088"/>
                      <a:gd name="connsiteX20" fmla="*/ 38680 w 299397"/>
                      <a:gd name="connsiteY20" fmla="*/ 67546 h 73088"/>
                      <a:gd name="connsiteX21" fmla="*/ 77823 w 299397"/>
                      <a:gd name="connsiteY21" fmla="*/ 68008 h 73088"/>
                      <a:gd name="connsiteX22" fmla="*/ 97394 w 299397"/>
                      <a:gd name="connsiteY22" fmla="*/ 68008 h 73088"/>
                      <a:gd name="connsiteX23" fmla="*/ 107150 w 299397"/>
                      <a:gd name="connsiteY23" fmla="*/ 67719 h 73088"/>
                      <a:gd name="connsiteX24" fmla="*/ 116907 w 299397"/>
                      <a:gd name="connsiteY24" fmla="*/ 67084 h 73088"/>
                      <a:gd name="connsiteX25" fmla="*/ 126606 w 299397"/>
                      <a:gd name="connsiteY25" fmla="*/ 66161 h 73088"/>
                      <a:gd name="connsiteX26" fmla="*/ 136305 w 299397"/>
                      <a:gd name="connsiteY26" fmla="*/ 65006 h 73088"/>
                      <a:gd name="connsiteX27" fmla="*/ 145946 w 299397"/>
                      <a:gd name="connsiteY27" fmla="*/ 63620 h 73088"/>
                      <a:gd name="connsiteX28" fmla="*/ 155530 w 299397"/>
                      <a:gd name="connsiteY28" fmla="*/ 61831 h 73088"/>
                      <a:gd name="connsiteX29" fmla="*/ 160321 w 299397"/>
                      <a:gd name="connsiteY29" fmla="*/ 60907 h 73088"/>
                      <a:gd name="connsiteX30" fmla="*/ 165055 w 299397"/>
                      <a:gd name="connsiteY30" fmla="*/ 59810 h 73088"/>
                      <a:gd name="connsiteX31" fmla="*/ 174581 w 299397"/>
                      <a:gd name="connsiteY31" fmla="*/ 57616 h 73088"/>
                      <a:gd name="connsiteX32" fmla="*/ 193344 w 299397"/>
                      <a:gd name="connsiteY32" fmla="*/ 52305 h 73088"/>
                      <a:gd name="connsiteX33" fmla="*/ 211818 w 299397"/>
                      <a:gd name="connsiteY33" fmla="*/ 46070 h 73088"/>
                      <a:gd name="connsiteX34" fmla="*/ 220882 w 299397"/>
                      <a:gd name="connsiteY34" fmla="*/ 42491 h 73088"/>
                      <a:gd name="connsiteX35" fmla="*/ 225443 w 299397"/>
                      <a:gd name="connsiteY35" fmla="*/ 40701 h 73088"/>
                      <a:gd name="connsiteX36" fmla="*/ 229888 w 299397"/>
                      <a:gd name="connsiteY36" fmla="*/ 38738 h 73088"/>
                      <a:gd name="connsiteX37" fmla="*/ 264700 w 299397"/>
                      <a:gd name="connsiteY37" fmla="*/ 21245 h 73088"/>
                      <a:gd name="connsiteX38" fmla="*/ 297319 w 299397"/>
                      <a:gd name="connsiteY38" fmla="*/ 0 h 73088"/>
                      <a:gd name="connsiteX39" fmla="*/ 299397 w 299397"/>
                      <a:gd name="connsiteY39" fmla="*/ 3002 h 73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99397" h="73088">
                        <a:moveTo>
                          <a:pt x="299397" y="3002"/>
                        </a:moveTo>
                        <a:cubicBezTo>
                          <a:pt x="288659" y="10565"/>
                          <a:pt x="277690" y="17724"/>
                          <a:pt x="266202" y="24074"/>
                        </a:cubicBezTo>
                        <a:cubicBezTo>
                          <a:pt x="254713" y="30367"/>
                          <a:pt x="243051" y="36313"/>
                          <a:pt x="230927" y="41278"/>
                        </a:cubicBezTo>
                        <a:lnTo>
                          <a:pt x="226424" y="43183"/>
                        </a:lnTo>
                        <a:lnTo>
                          <a:pt x="221864" y="44915"/>
                        </a:lnTo>
                        <a:cubicBezTo>
                          <a:pt x="218804" y="46070"/>
                          <a:pt x="215744" y="47282"/>
                          <a:pt x="212684" y="48379"/>
                        </a:cubicBezTo>
                        <a:cubicBezTo>
                          <a:pt x="206507" y="50458"/>
                          <a:pt x="200329" y="52709"/>
                          <a:pt x="194037" y="54441"/>
                        </a:cubicBezTo>
                        <a:cubicBezTo>
                          <a:pt x="187802" y="56404"/>
                          <a:pt x="181451" y="57963"/>
                          <a:pt x="175101" y="59579"/>
                        </a:cubicBezTo>
                        <a:cubicBezTo>
                          <a:pt x="171925" y="60387"/>
                          <a:pt x="168692" y="60965"/>
                          <a:pt x="165517" y="61658"/>
                        </a:cubicBezTo>
                        <a:lnTo>
                          <a:pt x="160725" y="62697"/>
                        </a:lnTo>
                        <a:cubicBezTo>
                          <a:pt x="159109" y="63043"/>
                          <a:pt x="157492" y="63274"/>
                          <a:pt x="155876" y="63563"/>
                        </a:cubicBezTo>
                        <a:lnTo>
                          <a:pt x="146235" y="65237"/>
                        </a:lnTo>
                        <a:lnTo>
                          <a:pt x="136536" y="66507"/>
                        </a:lnTo>
                        <a:cubicBezTo>
                          <a:pt x="133303" y="66969"/>
                          <a:pt x="130070" y="67258"/>
                          <a:pt x="126779" y="67546"/>
                        </a:cubicBezTo>
                        <a:cubicBezTo>
                          <a:pt x="123546" y="67835"/>
                          <a:pt x="120255" y="68239"/>
                          <a:pt x="117022" y="68354"/>
                        </a:cubicBezTo>
                        <a:lnTo>
                          <a:pt x="107208" y="68874"/>
                        </a:lnTo>
                        <a:cubicBezTo>
                          <a:pt x="103975" y="69105"/>
                          <a:pt x="100684" y="68990"/>
                          <a:pt x="97394" y="69105"/>
                        </a:cubicBezTo>
                        <a:cubicBezTo>
                          <a:pt x="90870" y="69278"/>
                          <a:pt x="84346" y="69105"/>
                          <a:pt x="77823" y="68874"/>
                        </a:cubicBezTo>
                        <a:cubicBezTo>
                          <a:pt x="64775" y="68412"/>
                          <a:pt x="51728" y="67719"/>
                          <a:pt x="38680" y="68008"/>
                        </a:cubicBezTo>
                        <a:cubicBezTo>
                          <a:pt x="25633" y="68239"/>
                          <a:pt x="12586" y="69625"/>
                          <a:pt x="0" y="73088"/>
                        </a:cubicBezTo>
                        <a:cubicBezTo>
                          <a:pt x="12528" y="69451"/>
                          <a:pt x="25633" y="67950"/>
                          <a:pt x="38680" y="67546"/>
                        </a:cubicBezTo>
                        <a:cubicBezTo>
                          <a:pt x="51728" y="67142"/>
                          <a:pt x="64775" y="67719"/>
                          <a:pt x="77823" y="68008"/>
                        </a:cubicBezTo>
                        <a:cubicBezTo>
                          <a:pt x="84346" y="68124"/>
                          <a:pt x="90870" y="68239"/>
                          <a:pt x="97394" y="68008"/>
                        </a:cubicBezTo>
                        <a:cubicBezTo>
                          <a:pt x="100627" y="67893"/>
                          <a:pt x="103917" y="67950"/>
                          <a:pt x="107150" y="67719"/>
                        </a:cubicBezTo>
                        <a:lnTo>
                          <a:pt x="116907" y="67084"/>
                        </a:lnTo>
                        <a:cubicBezTo>
                          <a:pt x="120140" y="66911"/>
                          <a:pt x="123373" y="66449"/>
                          <a:pt x="126606" y="66161"/>
                        </a:cubicBezTo>
                        <a:cubicBezTo>
                          <a:pt x="129839" y="65814"/>
                          <a:pt x="133072" y="65526"/>
                          <a:pt x="136305" y="65006"/>
                        </a:cubicBezTo>
                        <a:lnTo>
                          <a:pt x="145946" y="63620"/>
                        </a:lnTo>
                        <a:lnTo>
                          <a:pt x="155530" y="61831"/>
                        </a:lnTo>
                        <a:cubicBezTo>
                          <a:pt x="157146" y="61542"/>
                          <a:pt x="158705" y="61253"/>
                          <a:pt x="160321" y="60907"/>
                        </a:cubicBezTo>
                        <a:lnTo>
                          <a:pt x="165055" y="59810"/>
                        </a:lnTo>
                        <a:cubicBezTo>
                          <a:pt x="168231" y="59060"/>
                          <a:pt x="171406" y="58425"/>
                          <a:pt x="174581" y="57616"/>
                        </a:cubicBezTo>
                        <a:cubicBezTo>
                          <a:pt x="180874" y="55942"/>
                          <a:pt x="187167" y="54326"/>
                          <a:pt x="193344" y="52305"/>
                        </a:cubicBezTo>
                        <a:cubicBezTo>
                          <a:pt x="199579" y="50515"/>
                          <a:pt x="205699" y="48206"/>
                          <a:pt x="211818" y="46070"/>
                        </a:cubicBezTo>
                        <a:cubicBezTo>
                          <a:pt x="214878" y="44915"/>
                          <a:pt x="217880" y="43703"/>
                          <a:pt x="220882" y="42491"/>
                        </a:cubicBezTo>
                        <a:lnTo>
                          <a:pt x="225443" y="40701"/>
                        </a:lnTo>
                        <a:lnTo>
                          <a:pt x="229888" y="38738"/>
                        </a:lnTo>
                        <a:cubicBezTo>
                          <a:pt x="241839" y="33658"/>
                          <a:pt x="253385" y="27654"/>
                          <a:pt x="264700" y="21245"/>
                        </a:cubicBezTo>
                        <a:cubicBezTo>
                          <a:pt x="276016" y="14837"/>
                          <a:pt x="286812" y="7563"/>
                          <a:pt x="297319" y="0"/>
                        </a:cubicBezTo>
                        <a:lnTo>
                          <a:pt x="299397" y="3002"/>
                        </a:lnTo>
                        <a:close/>
                      </a:path>
                    </a:pathLst>
                  </a:custGeom>
                  <a:solidFill>
                    <a:srgbClr val="93B79F"/>
                  </a:solidFill>
                  <a:ln w="5770" cap="flat">
                    <a:noFill/>
                    <a:prstDash val="solid"/>
                    <a:miter/>
                  </a:ln>
                </p:spPr>
                <p:txBody>
                  <a:bodyPr rtlCol="0" anchor="ctr"/>
                  <a:lstStyle/>
                  <a:p>
                    <a:endParaRPr lang="th-TH"/>
                  </a:p>
                </p:txBody>
              </p:sp>
              <p:sp>
                <p:nvSpPr>
                  <p:cNvPr id="6412" name="Freeform: Shape 6411">
                    <a:extLst>
                      <a:ext uri="{FF2B5EF4-FFF2-40B4-BE49-F238E27FC236}">
                        <a16:creationId xmlns:a16="http://schemas.microsoft.com/office/drawing/2014/main" id="{2EE6F377-1B0D-44AF-BF6C-9F49C544286A}"/>
                      </a:ext>
                    </a:extLst>
                  </p:cNvPr>
                  <p:cNvSpPr/>
                  <p:nvPr/>
                </p:nvSpPr>
                <p:spPr>
                  <a:xfrm>
                    <a:off x="17272" y="4140106"/>
                    <a:ext cx="317236" cy="74358"/>
                  </a:xfrm>
                  <a:custGeom>
                    <a:avLst/>
                    <a:gdLst>
                      <a:gd name="connsiteX0" fmla="*/ 317236 w 317236"/>
                      <a:gd name="connsiteY0" fmla="*/ 3233 h 74358"/>
                      <a:gd name="connsiteX1" fmla="*/ 161765 w 317236"/>
                      <a:gd name="connsiteY1" fmla="*/ 54095 h 74358"/>
                      <a:gd name="connsiteX2" fmla="*/ 81229 w 317236"/>
                      <a:gd name="connsiteY2" fmla="*/ 68008 h 74358"/>
                      <a:gd name="connsiteX3" fmla="*/ 40355 w 317236"/>
                      <a:gd name="connsiteY3" fmla="*/ 68759 h 74358"/>
                      <a:gd name="connsiteX4" fmla="*/ 0 w 317236"/>
                      <a:gd name="connsiteY4" fmla="*/ 74359 h 74358"/>
                      <a:gd name="connsiteX5" fmla="*/ 40355 w 317236"/>
                      <a:gd name="connsiteY5" fmla="*/ 68355 h 74358"/>
                      <a:gd name="connsiteX6" fmla="*/ 81229 w 317236"/>
                      <a:gd name="connsiteY6" fmla="*/ 67142 h 74358"/>
                      <a:gd name="connsiteX7" fmla="*/ 161360 w 317236"/>
                      <a:gd name="connsiteY7" fmla="*/ 52421 h 74358"/>
                      <a:gd name="connsiteX8" fmla="*/ 315966 w 317236"/>
                      <a:gd name="connsiteY8" fmla="*/ 0 h 74358"/>
                      <a:gd name="connsiteX9" fmla="*/ 317236 w 317236"/>
                      <a:gd name="connsiteY9" fmla="*/ 3233 h 7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7236" h="74358">
                        <a:moveTo>
                          <a:pt x="317236" y="3233"/>
                        </a:moveTo>
                        <a:cubicBezTo>
                          <a:pt x="266548" y="23439"/>
                          <a:pt x="214532" y="40412"/>
                          <a:pt x="161765" y="54095"/>
                        </a:cubicBezTo>
                        <a:cubicBezTo>
                          <a:pt x="135439" y="60965"/>
                          <a:pt x="108594" y="67258"/>
                          <a:pt x="81229" y="68008"/>
                        </a:cubicBezTo>
                        <a:cubicBezTo>
                          <a:pt x="67604" y="68528"/>
                          <a:pt x="53979" y="68297"/>
                          <a:pt x="40355" y="68759"/>
                        </a:cubicBezTo>
                        <a:cubicBezTo>
                          <a:pt x="26788" y="69278"/>
                          <a:pt x="13105" y="70664"/>
                          <a:pt x="0" y="74359"/>
                        </a:cubicBezTo>
                        <a:cubicBezTo>
                          <a:pt x="13105" y="70548"/>
                          <a:pt x="26730" y="68990"/>
                          <a:pt x="40355" y="68355"/>
                        </a:cubicBezTo>
                        <a:cubicBezTo>
                          <a:pt x="53979" y="67720"/>
                          <a:pt x="67604" y="67777"/>
                          <a:pt x="81229" y="67142"/>
                        </a:cubicBezTo>
                        <a:cubicBezTo>
                          <a:pt x="108478" y="66103"/>
                          <a:pt x="135092" y="59522"/>
                          <a:pt x="161360" y="52421"/>
                        </a:cubicBezTo>
                        <a:cubicBezTo>
                          <a:pt x="213954" y="38219"/>
                          <a:pt x="265624" y="20668"/>
                          <a:pt x="315966" y="0"/>
                        </a:cubicBezTo>
                        <a:lnTo>
                          <a:pt x="317236" y="3233"/>
                        </a:lnTo>
                        <a:close/>
                      </a:path>
                    </a:pathLst>
                  </a:custGeom>
                  <a:solidFill>
                    <a:srgbClr val="93B79F"/>
                  </a:solidFill>
                  <a:ln w="5770" cap="flat">
                    <a:noFill/>
                    <a:prstDash val="solid"/>
                    <a:miter/>
                  </a:ln>
                </p:spPr>
                <p:txBody>
                  <a:bodyPr rtlCol="0" anchor="ctr"/>
                  <a:lstStyle/>
                  <a:p>
                    <a:endParaRPr lang="th-TH"/>
                  </a:p>
                </p:txBody>
              </p:sp>
              <p:sp>
                <p:nvSpPr>
                  <p:cNvPr id="6413" name="Freeform: Shape 6412">
                    <a:extLst>
                      <a:ext uri="{FF2B5EF4-FFF2-40B4-BE49-F238E27FC236}">
                        <a16:creationId xmlns:a16="http://schemas.microsoft.com/office/drawing/2014/main" id="{406D77E4-E63A-4724-AF38-715351CED0D3}"/>
                      </a:ext>
                    </a:extLst>
                  </p:cNvPr>
                  <p:cNvSpPr/>
                  <p:nvPr/>
                </p:nvSpPr>
                <p:spPr>
                  <a:xfrm>
                    <a:off x="-80525" y="4070943"/>
                    <a:ext cx="292989" cy="95950"/>
                  </a:xfrm>
                  <a:custGeom>
                    <a:avLst/>
                    <a:gdLst>
                      <a:gd name="connsiteX0" fmla="*/ 292989 w 292989"/>
                      <a:gd name="connsiteY0" fmla="*/ 3464 h 95950"/>
                      <a:gd name="connsiteX1" fmla="*/ 257253 w 292989"/>
                      <a:gd name="connsiteY1" fmla="*/ 17146 h 95950"/>
                      <a:gd name="connsiteX2" fmla="*/ 239818 w 292989"/>
                      <a:gd name="connsiteY2" fmla="*/ 25402 h 95950"/>
                      <a:gd name="connsiteX3" fmla="*/ 222268 w 292989"/>
                      <a:gd name="connsiteY3" fmla="*/ 33484 h 95950"/>
                      <a:gd name="connsiteX4" fmla="*/ 150276 w 292989"/>
                      <a:gd name="connsiteY4" fmla="*/ 61484 h 95950"/>
                      <a:gd name="connsiteX5" fmla="*/ 75975 w 292989"/>
                      <a:gd name="connsiteY5" fmla="*/ 82383 h 95950"/>
                      <a:gd name="connsiteX6" fmla="*/ 0 w 292989"/>
                      <a:gd name="connsiteY6" fmla="*/ 95950 h 95950"/>
                      <a:gd name="connsiteX7" fmla="*/ 75744 w 292989"/>
                      <a:gd name="connsiteY7" fmla="*/ 81517 h 95950"/>
                      <a:gd name="connsiteX8" fmla="*/ 149699 w 292989"/>
                      <a:gd name="connsiteY8" fmla="*/ 59810 h 95950"/>
                      <a:gd name="connsiteX9" fmla="*/ 221171 w 292989"/>
                      <a:gd name="connsiteY9" fmla="*/ 31060 h 95950"/>
                      <a:gd name="connsiteX10" fmla="*/ 238548 w 292989"/>
                      <a:gd name="connsiteY10" fmla="*/ 22804 h 95950"/>
                      <a:gd name="connsiteX11" fmla="*/ 255868 w 292989"/>
                      <a:gd name="connsiteY11" fmla="*/ 14317 h 95950"/>
                      <a:gd name="connsiteX12" fmla="*/ 291950 w 292989"/>
                      <a:gd name="connsiteY12" fmla="*/ 0 h 95950"/>
                      <a:gd name="connsiteX13" fmla="*/ 292989 w 292989"/>
                      <a:gd name="connsiteY13" fmla="*/ 3464 h 9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2989" h="95950">
                        <a:moveTo>
                          <a:pt x="292989" y="3464"/>
                        </a:moveTo>
                        <a:cubicBezTo>
                          <a:pt x="280692" y="6755"/>
                          <a:pt x="268915" y="11720"/>
                          <a:pt x="257253" y="17146"/>
                        </a:cubicBezTo>
                        <a:lnTo>
                          <a:pt x="239818" y="25402"/>
                        </a:lnTo>
                        <a:cubicBezTo>
                          <a:pt x="233987" y="28115"/>
                          <a:pt x="228156" y="30829"/>
                          <a:pt x="222268" y="33484"/>
                        </a:cubicBezTo>
                        <a:cubicBezTo>
                          <a:pt x="198713" y="43934"/>
                          <a:pt x="174697" y="53344"/>
                          <a:pt x="150276" y="61484"/>
                        </a:cubicBezTo>
                        <a:cubicBezTo>
                          <a:pt x="125855" y="69625"/>
                          <a:pt x="101031" y="76610"/>
                          <a:pt x="75975" y="82383"/>
                        </a:cubicBezTo>
                        <a:cubicBezTo>
                          <a:pt x="50862" y="88099"/>
                          <a:pt x="25517" y="92602"/>
                          <a:pt x="0" y="95950"/>
                        </a:cubicBezTo>
                        <a:cubicBezTo>
                          <a:pt x="25460" y="92313"/>
                          <a:pt x="50746" y="87521"/>
                          <a:pt x="75744" y="81517"/>
                        </a:cubicBezTo>
                        <a:cubicBezTo>
                          <a:pt x="100742" y="75456"/>
                          <a:pt x="125394" y="68181"/>
                          <a:pt x="149699" y="59810"/>
                        </a:cubicBezTo>
                        <a:cubicBezTo>
                          <a:pt x="173946" y="51381"/>
                          <a:pt x="197789" y="41740"/>
                          <a:pt x="221171" y="31060"/>
                        </a:cubicBezTo>
                        <a:cubicBezTo>
                          <a:pt x="227002" y="28346"/>
                          <a:pt x="232775" y="25575"/>
                          <a:pt x="238548" y="22804"/>
                        </a:cubicBezTo>
                        <a:lnTo>
                          <a:pt x="255868" y="14317"/>
                        </a:lnTo>
                        <a:cubicBezTo>
                          <a:pt x="267472" y="8717"/>
                          <a:pt x="279422" y="3522"/>
                          <a:pt x="291950" y="0"/>
                        </a:cubicBezTo>
                        <a:lnTo>
                          <a:pt x="292989" y="3464"/>
                        </a:lnTo>
                        <a:close/>
                      </a:path>
                    </a:pathLst>
                  </a:custGeom>
                  <a:solidFill>
                    <a:srgbClr val="93B79F"/>
                  </a:solidFill>
                  <a:ln w="5770" cap="flat">
                    <a:noFill/>
                    <a:prstDash val="solid"/>
                    <a:miter/>
                  </a:ln>
                </p:spPr>
                <p:txBody>
                  <a:bodyPr rtlCol="0" anchor="ctr"/>
                  <a:lstStyle/>
                  <a:p>
                    <a:endParaRPr lang="th-TH"/>
                  </a:p>
                </p:txBody>
              </p:sp>
              <p:sp>
                <p:nvSpPr>
                  <p:cNvPr id="6414" name="Freeform: Shape 6413">
                    <a:extLst>
                      <a:ext uri="{FF2B5EF4-FFF2-40B4-BE49-F238E27FC236}">
                        <a16:creationId xmlns:a16="http://schemas.microsoft.com/office/drawing/2014/main" id="{790C52DA-378F-4D78-9342-DEA57BCEC519}"/>
                      </a:ext>
                    </a:extLst>
                  </p:cNvPr>
                  <p:cNvSpPr/>
                  <p:nvPr/>
                </p:nvSpPr>
                <p:spPr>
                  <a:xfrm>
                    <a:off x="-146166" y="4003454"/>
                    <a:ext cx="247323" cy="65240"/>
                  </a:xfrm>
                  <a:custGeom>
                    <a:avLst/>
                    <a:gdLst>
                      <a:gd name="connsiteX0" fmla="*/ 247323 w 247323"/>
                      <a:gd name="connsiteY0" fmla="*/ 3291 h 65240"/>
                      <a:gd name="connsiteX1" fmla="*/ 184684 w 247323"/>
                      <a:gd name="connsiteY1" fmla="*/ 18705 h 65240"/>
                      <a:gd name="connsiteX2" fmla="*/ 123546 w 247323"/>
                      <a:gd name="connsiteY2" fmla="*/ 37583 h 65240"/>
                      <a:gd name="connsiteX3" fmla="*/ 94622 w 247323"/>
                      <a:gd name="connsiteY3" fmla="*/ 51670 h 65240"/>
                      <a:gd name="connsiteX4" fmla="*/ 64198 w 247323"/>
                      <a:gd name="connsiteY4" fmla="*/ 62350 h 65240"/>
                      <a:gd name="connsiteX5" fmla="*/ 32157 w 247323"/>
                      <a:gd name="connsiteY5" fmla="*/ 65237 h 65240"/>
                      <a:gd name="connsiteX6" fmla="*/ 0 w 247323"/>
                      <a:gd name="connsiteY6" fmla="*/ 63678 h 65240"/>
                      <a:gd name="connsiteX7" fmla="*/ 32157 w 247323"/>
                      <a:gd name="connsiteY7" fmla="*/ 64775 h 65240"/>
                      <a:gd name="connsiteX8" fmla="*/ 64025 w 247323"/>
                      <a:gd name="connsiteY8" fmla="*/ 61427 h 65240"/>
                      <a:gd name="connsiteX9" fmla="*/ 94045 w 247323"/>
                      <a:gd name="connsiteY9" fmla="*/ 50458 h 65240"/>
                      <a:gd name="connsiteX10" fmla="*/ 122796 w 247323"/>
                      <a:gd name="connsiteY10" fmla="*/ 36025 h 65240"/>
                      <a:gd name="connsiteX11" fmla="*/ 184107 w 247323"/>
                      <a:gd name="connsiteY11" fmla="*/ 16165 h 65240"/>
                      <a:gd name="connsiteX12" fmla="*/ 246169 w 247323"/>
                      <a:gd name="connsiteY12" fmla="*/ 0 h 65240"/>
                      <a:gd name="connsiteX13" fmla="*/ 247323 w 247323"/>
                      <a:gd name="connsiteY13" fmla="*/ 3291 h 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323" h="65240">
                        <a:moveTo>
                          <a:pt x="247323" y="3291"/>
                        </a:moveTo>
                        <a:cubicBezTo>
                          <a:pt x="226828" y="10103"/>
                          <a:pt x="205641" y="14144"/>
                          <a:pt x="184684" y="18705"/>
                        </a:cubicBezTo>
                        <a:cubicBezTo>
                          <a:pt x="163785" y="23266"/>
                          <a:pt x="142944" y="28520"/>
                          <a:pt x="123546" y="37583"/>
                        </a:cubicBezTo>
                        <a:cubicBezTo>
                          <a:pt x="113847" y="42087"/>
                          <a:pt x="104379" y="47109"/>
                          <a:pt x="94622" y="51670"/>
                        </a:cubicBezTo>
                        <a:cubicBezTo>
                          <a:pt x="84866" y="56173"/>
                          <a:pt x="74763" y="60157"/>
                          <a:pt x="64198" y="62350"/>
                        </a:cubicBezTo>
                        <a:cubicBezTo>
                          <a:pt x="53633" y="64602"/>
                          <a:pt x="42895" y="65295"/>
                          <a:pt x="32157" y="65237"/>
                        </a:cubicBezTo>
                        <a:cubicBezTo>
                          <a:pt x="21418" y="65179"/>
                          <a:pt x="10738" y="64429"/>
                          <a:pt x="0" y="63678"/>
                        </a:cubicBezTo>
                        <a:cubicBezTo>
                          <a:pt x="10680" y="64313"/>
                          <a:pt x="21418" y="64891"/>
                          <a:pt x="32157" y="64775"/>
                        </a:cubicBezTo>
                        <a:cubicBezTo>
                          <a:pt x="42837" y="64660"/>
                          <a:pt x="53575" y="63794"/>
                          <a:pt x="64025" y="61427"/>
                        </a:cubicBezTo>
                        <a:cubicBezTo>
                          <a:pt x="74474" y="59117"/>
                          <a:pt x="84404" y="55076"/>
                          <a:pt x="94045" y="50458"/>
                        </a:cubicBezTo>
                        <a:cubicBezTo>
                          <a:pt x="103686" y="45839"/>
                          <a:pt x="113097" y="40643"/>
                          <a:pt x="122796" y="36025"/>
                        </a:cubicBezTo>
                        <a:cubicBezTo>
                          <a:pt x="142193" y="26614"/>
                          <a:pt x="163208" y="21014"/>
                          <a:pt x="184107" y="16165"/>
                        </a:cubicBezTo>
                        <a:cubicBezTo>
                          <a:pt x="205006" y="11315"/>
                          <a:pt x="226020" y="7043"/>
                          <a:pt x="246169" y="0"/>
                        </a:cubicBezTo>
                        <a:lnTo>
                          <a:pt x="247323" y="3291"/>
                        </a:lnTo>
                        <a:close/>
                      </a:path>
                    </a:pathLst>
                  </a:custGeom>
                  <a:solidFill>
                    <a:srgbClr val="93B79F"/>
                  </a:solidFill>
                  <a:ln w="5770" cap="flat">
                    <a:noFill/>
                    <a:prstDash val="solid"/>
                    <a:miter/>
                  </a:ln>
                </p:spPr>
                <p:txBody>
                  <a:bodyPr rtlCol="0" anchor="ctr"/>
                  <a:lstStyle/>
                  <a:p>
                    <a:endParaRPr lang="th-TH"/>
                  </a:p>
                </p:txBody>
              </p:sp>
              <p:sp>
                <p:nvSpPr>
                  <p:cNvPr id="6415" name="Freeform: Shape 6414">
                    <a:extLst>
                      <a:ext uri="{FF2B5EF4-FFF2-40B4-BE49-F238E27FC236}">
                        <a16:creationId xmlns:a16="http://schemas.microsoft.com/office/drawing/2014/main" id="{0D17F289-A6F9-4ED6-B53E-6F18334775CF}"/>
                      </a:ext>
                    </a:extLst>
                  </p:cNvPr>
                  <p:cNvSpPr/>
                  <p:nvPr/>
                </p:nvSpPr>
                <p:spPr>
                  <a:xfrm>
                    <a:off x="-245349" y="3939776"/>
                    <a:ext cx="209912" cy="58020"/>
                  </a:xfrm>
                  <a:custGeom>
                    <a:avLst/>
                    <a:gdLst>
                      <a:gd name="connsiteX0" fmla="*/ 209913 w 209912"/>
                      <a:gd name="connsiteY0" fmla="*/ 3118 h 58020"/>
                      <a:gd name="connsiteX1" fmla="*/ 158532 w 209912"/>
                      <a:gd name="connsiteY1" fmla="*/ 21476 h 58020"/>
                      <a:gd name="connsiteX2" fmla="*/ 105303 w 209912"/>
                      <a:gd name="connsiteY2" fmla="*/ 32503 h 58020"/>
                      <a:gd name="connsiteX3" fmla="*/ 51959 w 209912"/>
                      <a:gd name="connsiteY3" fmla="*/ 42606 h 58020"/>
                      <a:gd name="connsiteX4" fmla="*/ 0 w 209912"/>
                      <a:gd name="connsiteY4" fmla="*/ 58021 h 58020"/>
                      <a:gd name="connsiteX5" fmla="*/ 51785 w 209912"/>
                      <a:gd name="connsiteY5" fmla="*/ 41740 h 58020"/>
                      <a:gd name="connsiteX6" fmla="*/ 105014 w 209912"/>
                      <a:gd name="connsiteY6" fmla="*/ 30771 h 58020"/>
                      <a:gd name="connsiteX7" fmla="*/ 157897 w 209912"/>
                      <a:gd name="connsiteY7" fmla="*/ 18936 h 58020"/>
                      <a:gd name="connsiteX8" fmla="*/ 208354 w 209912"/>
                      <a:gd name="connsiteY8" fmla="*/ 0 h 58020"/>
                      <a:gd name="connsiteX9" fmla="*/ 209913 w 209912"/>
                      <a:gd name="connsiteY9" fmla="*/ 3118 h 58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912" h="58020">
                        <a:moveTo>
                          <a:pt x="209913" y="3118"/>
                        </a:moveTo>
                        <a:cubicBezTo>
                          <a:pt x="193459" y="11085"/>
                          <a:pt x="176140" y="16915"/>
                          <a:pt x="158532" y="21476"/>
                        </a:cubicBezTo>
                        <a:cubicBezTo>
                          <a:pt x="140923" y="26037"/>
                          <a:pt x="123084" y="29328"/>
                          <a:pt x="105303" y="32503"/>
                        </a:cubicBezTo>
                        <a:cubicBezTo>
                          <a:pt x="87464" y="35678"/>
                          <a:pt x="69625" y="38680"/>
                          <a:pt x="51959" y="42606"/>
                        </a:cubicBezTo>
                        <a:cubicBezTo>
                          <a:pt x="34293" y="46532"/>
                          <a:pt x="16800" y="51324"/>
                          <a:pt x="0" y="58021"/>
                        </a:cubicBezTo>
                        <a:cubicBezTo>
                          <a:pt x="16742" y="51035"/>
                          <a:pt x="34177" y="45955"/>
                          <a:pt x="51785" y="41740"/>
                        </a:cubicBezTo>
                        <a:cubicBezTo>
                          <a:pt x="69394" y="37526"/>
                          <a:pt x="87233" y="34235"/>
                          <a:pt x="105014" y="30771"/>
                        </a:cubicBezTo>
                        <a:cubicBezTo>
                          <a:pt x="122796" y="27307"/>
                          <a:pt x="140519" y="23728"/>
                          <a:pt x="157897" y="18936"/>
                        </a:cubicBezTo>
                        <a:cubicBezTo>
                          <a:pt x="175274" y="14144"/>
                          <a:pt x="192363" y="8140"/>
                          <a:pt x="208354" y="0"/>
                        </a:cubicBezTo>
                        <a:lnTo>
                          <a:pt x="209913" y="3118"/>
                        </a:lnTo>
                        <a:close/>
                      </a:path>
                    </a:pathLst>
                  </a:custGeom>
                  <a:solidFill>
                    <a:srgbClr val="93B79F"/>
                  </a:solidFill>
                  <a:ln w="5770" cap="flat">
                    <a:noFill/>
                    <a:prstDash val="solid"/>
                    <a:miter/>
                  </a:ln>
                </p:spPr>
                <p:txBody>
                  <a:bodyPr rtlCol="0" anchor="ctr"/>
                  <a:lstStyle/>
                  <a:p>
                    <a:endParaRPr lang="th-TH"/>
                  </a:p>
                </p:txBody>
              </p:sp>
              <p:sp>
                <p:nvSpPr>
                  <p:cNvPr id="6416" name="Freeform: Shape 6415">
                    <a:extLst>
                      <a:ext uri="{FF2B5EF4-FFF2-40B4-BE49-F238E27FC236}">
                        <a16:creationId xmlns:a16="http://schemas.microsoft.com/office/drawing/2014/main" id="{FF528996-DC7A-4E9F-9D3A-C6D4D662FE18}"/>
                      </a:ext>
                    </a:extLst>
                  </p:cNvPr>
                  <p:cNvSpPr/>
                  <p:nvPr/>
                </p:nvSpPr>
                <p:spPr>
                  <a:xfrm>
                    <a:off x="-340953" y="3871653"/>
                    <a:ext cx="195884" cy="36265"/>
                  </a:xfrm>
                  <a:custGeom>
                    <a:avLst/>
                    <a:gdLst>
                      <a:gd name="connsiteX0" fmla="*/ 195884 w 195884"/>
                      <a:gd name="connsiteY0" fmla="*/ 3175 h 36265"/>
                      <a:gd name="connsiteX1" fmla="*/ 148544 w 195884"/>
                      <a:gd name="connsiteY1" fmla="*/ 19802 h 36265"/>
                      <a:gd name="connsiteX2" fmla="*/ 99934 w 195884"/>
                      <a:gd name="connsiteY2" fmla="*/ 32214 h 36265"/>
                      <a:gd name="connsiteX3" fmla="*/ 75051 w 195884"/>
                      <a:gd name="connsiteY3" fmla="*/ 35447 h 36265"/>
                      <a:gd name="connsiteX4" fmla="*/ 49996 w 195884"/>
                      <a:gd name="connsiteY4" fmla="*/ 36256 h 36265"/>
                      <a:gd name="connsiteX5" fmla="*/ 0 w 195884"/>
                      <a:gd name="connsiteY5" fmla="*/ 33542 h 36265"/>
                      <a:gd name="connsiteX6" fmla="*/ 49996 w 195884"/>
                      <a:gd name="connsiteY6" fmla="*/ 35390 h 36265"/>
                      <a:gd name="connsiteX7" fmla="*/ 74936 w 195884"/>
                      <a:gd name="connsiteY7" fmla="*/ 34177 h 36265"/>
                      <a:gd name="connsiteX8" fmla="*/ 99645 w 195884"/>
                      <a:gd name="connsiteY8" fmla="*/ 30540 h 36265"/>
                      <a:gd name="connsiteX9" fmla="*/ 147794 w 195884"/>
                      <a:gd name="connsiteY9" fmla="*/ 17377 h 36265"/>
                      <a:gd name="connsiteX10" fmla="*/ 194672 w 195884"/>
                      <a:gd name="connsiteY10" fmla="*/ 0 h 36265"/>
                      <a:gd name="connsiteX11" fmla="*/ 195884 w 195884"/>
                      <a:gd name="connsiteY11" fmla="*/ 3175 h 3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884" h="36265">
                        <a:moveTo>
                          <a:pt x="195884" y="3175"/>
                        </a:moveTo>
                        <a:cubicBezTo>
                          <a:pt x="180239" y="8948"/>
                          <a:pt x="164536" y="14722"/>
                          <a:pt x="148544" y="19802"/>
                        </a:cubicBezTo>
                        <a:cubicBezTo>
                          <a:pt x="132610" y="24882"/>
                          <a:pt x="116387" y="29270"/>
                          <a:pt x="99934" y="32214"/>
                        </a:cubicBezTo>
                        <a:cubicBezTo>
                          <a:pt x="91678" y="33715"/>
                          <a:pt x="83365" y="34697"/>
                          <a:pt x="75051" y="35447"/>
                        </a:cubicBezTo>
                        <a:cubicBezTo>
                          <a:pt x="66680" y="36140"/>
                          <a:pt x="58309" y="36313"/>
                          <a:pt x="49996" y="36256"/>
                        </a:cubicBezTo>
                        <a:cubicBezTo>
                          <a:pt x="33254" y="36082"/>
                          <a:pt x="16627" y="34812"/>
                          <a:pt x="0" y="33542"/>
                        </a:cubicBezTo>
                        <a:cubicBezTo>
                          <a:pt x="16685" y="34524"/>
                          <a:pt x="33369" y="35563"/>
                          <a:pt x="49996" y="35390"/>
                        </a:cubicBezTo>
                        <a:cubicBezTo>
                          <a:pt x="58309" y="35274"/>
                          <a:pt x="66680" y="34985"/>
                          <a:pt x="74936" y="34177"/>
                        </a:cubicBezTo>
                        <a:cubicBezTo>
                          <a:pt x="83192" y="33369"/>
                          <a:pt x="91447" y="32214"/>
                          <a:pt x="99645" y="30540"/>
                        </a:cubicBezTo>
                        <a:cubicBezTo>
                          <a:pt x="115983" y="27307"/>
                          <a:pt x="132033" y="22689"/>
                          <a:pt x="147794" y="17377"/>
                        </a:cubicBezTo>
                        <a:cubicBezTo>
                          <a:pt x="163554" y="12066"/>
                          <a:pt x="179142" y="6004"/>
                          <a:pt x="194672" y="0"/>
                        </a:cubicBezTo>
                        <a:lnTo>
                          <a:pt x="195884" y="3175"/>
                        </a:lnTo>
                        <a:close/>
                      </a:path>
                    </a:pathLst>
                  </a:custGeom>
                  <a:solidFill>
                    <a:srgbClr val="93B79F"/>
                  </a:solidFill>
                  <a:ln w="5770" cap="flat">
                    <a:noFill/>
                    <a:prstDash val="solid"/>
                    <a:miter/>
                  </a:ln>
                </p:spPr>
                <p:txBody>
                  <a:bodyPr rtlCol="0" anchor="ctr"/>
                  <a:lstStyle/>
                  <a:p>
                    <a:endParaRPr lang="th-TH"/>
                  </a:p>
                </p:txBody>
              </p:sp>
              <p:sp>
                <p:nvSpPr>
                  <p:cNvPr id="6417" name="Freeform: Shape 6416">
                    <a:extLst>
                      <a:ext uri="{FF2B5EF4-FFF2-40B4-BE49-F238E27FC236}">
                        <a16:creationId xmlns:a16="http://schemas.microsoft.com/office/drawing/2014/main" id="{09B0A58E-D30B-4D06-8AF1-A2003FFDEACE}"/>
                      </a:ext>
                    </a:extLst>
                  </p:cNvPr>
                  <p:cNvSpPr/>
                  <p:nvPr/>
                </p:nvSpPr>
                <p:spPr>
                  <a:xfrm>
                    <a:off x="400034" y="4035958"/>
                    <a:ext cx="97047" cy="179719"/>
                  </a:xfrm>
                  <a:custGeom>
                    <a:avLst/>
                    <a:gdLst>
                      <a:gd name="connsiteX0" fmla="*/ 93699 w 97047"/>
                      <a:gd name="connsiteY0" fmla="*/ 179719 h 179719"/>
                      <a:gd name="connsiteX1" fmla="*/ 80998 w 97047"/>
                      <a:gd name="connsiteY1" fmla="*/ 130128 h 179719"/>
                      <a:gd name="connsiteX2" fmla="*/ 60041 w 97047"/>
                      <a:gd name="connsiteY2" fmla="*/ 83307 h 179719"/>
                      <a:gd name="connsiteX3" fmla="*/ 31464 w 97047"/>
                      <a:gd name="connsiteY3" fmla="*/ 40643 h 179719"/>
                      <a:gd name="connsiteX4" fmla="*/ 23208 w 97047"/>
                      <a:gd name="connsiteY4" fmla="*/ 30771 h 179719"/>
                      <a:gd name="connsiteX5" fmla="*/ 14664 w 97047"/>
                      <a:gd name="connsiteY5" fmla="*/ 21130 h 179719"/>
                      <a:gd name="connsiteX6" fmla="*/ 0 w 97047"/>
                      <a:gd name="connsiteY6" fmla="*/ 0 h 179719"/>
                      <a:gd name="connsiteX7" fmla="*/ 14953 w 97047"/>
                      <a:gd name="connsiteY7" fmla="*/ 20841 h 179719"/>
                      <a:gd name="connsiteX8" fmla="*/ 23670 w 97047"/>
                      <a:gd name="connsiteY8" fmla="*/ 30367 h 179719"/>
                      <a:gd name="connsiteX9" fmla="*/ 32099 w 97047"/>
                      <a:gd name="connsiteY9" fmla="*/ 40124 h 179719"/>
                      <a:gd name="connsiteX10" fmla="*/ 61485 w 97047"/>
                      <a:gd name="connsiteY10" fmla="*/ 82499 h 179719"/>
                      <a:gd name="connsiteX11" fmla="*/ 83365 w 97047"/>
                      <a:gd name="connsiteY11" fmla="*/ 129319 h 179719"/>
                      <a:gd name="connsiteX12" fmla="*/ 97047 w 97047"/>
                      <a:gd name="connsiteY12" fmla="*/ 179200 h 179719"/>
                      <a:gd name="connsiteX13" fmla="*/ 93699 w 97047"/>
                      <a:gd name="connsiteY13" fmla="*/ 179719 h 17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7047" h="179719">
                        <a:moveTo>
                          <a:pt x="93699" y="179719"/>
                        </a:moveTo>
                        <a:cubicBezTo>
                          <a:pt x="90870" y="162862"/>
                          <a:pt x="86598" y="146292"/>
                          <a:pt x="80998" y="130128"/>
                        </a:cubicBezTo>
                        <a:cubicBezTo>
                          <a:pt x="75340" y="113963"/>
                          <a:pt x="68297" y="98317"/>
                          <a:pt x="60041" y="83307"/>
                        </a:cubicBezTo>
                        <a:cubicBezTo>
                          <a:pt x="51785" y="68297"/>
                          <a:pt x="42144" y="54037"/>
                          <a:pt x="31464" y="40643"/>
                        </a:cubicBezTo>
                        <a:cubicBezTo>
                          <a:pt x="28866" y="37237"/>
                          <a:pt x="25979" y="34062"/>
                          <a:pt x="23208" y="30771"/>
                        </a:cubicBezTo>
                        <a:lnTo>
                          <a:pt x="14664" y="21130"/>
                        </a:lnTo>
                        <a:cubicBezTo>
                          <a:pt x="9006" y="14664"/>
                          <a:pt x="3637" y="7852"/>
                          <a:pt x="0" y="0"/>
                        </a:cubicBezTo>
                        <a:cubicBezTo>
                          <a:pt x="3753" y="7736"/>
                          <a:pt x="9237" y="14491"/>
                          <a:pt x="14953" y="20841"/>
                        </a:cubicBezTo>
                        <a:lnTo>
                          <a:pt x="23670" y="30367"/>
                        </a:lnTo>
                        <a:cubicBezTo>
                          <a:pt x="26441" y="33658"/>
                          <a:pt x="29443" y="36775"/>
                          <a:pt x="32099" y="40124"/>
                        </a:cubicBezTo>
                        <a:cubicBezTo>
                          <a:pt x="43010" y="53402"/>
                          <a:pt x="52998" y="67546"/>
                          <a:pt x="61485" y="82499"/>
                        </a:cubicBezTo>
                        <a:cubicBezTo>
                          <a:pt x="70029" y="97451"/>
                          <a:pt x="77418" y="113097"/>
                          <a:pt x="83365" y="129319"/>
                        </a:cubicBezTo>
                        <a:cubicBezTo>
                          <a:pt x="89254" y="145542"/>
                          <a:pt x="93872" y="162227"/>
                          <a:pt x="97047" y="179200"/>
                        </a:cubicBezTo>
                        <a:lnTo>
                          <a:pt x="93699" y="179719"/>
                        </a:lnTo>
                        <a:close/>
                      </a:path>
                    </a:pathLst>
                  </a:custGeom>
                  <a:solidFill>
                    <a:srgbClr val="93B79F"/>
                  </a:solidFill>
                  <a:ln w="5770" cap="flat">
                    <a:noFill/>
                    <a:prstDash val="solid"/>
                    <a:miter/>
                  </a:ln>
                </p:spPr>
                <p:txBody>
                  <a:bodyPr rtlCol="0" anchor="ctr"/>
                  <a:lstStyle/>
                  <a:p>
                    <a:endParaRPr lang="th-TH"/>
                  </a:p>
                </p:txBody>
              </p:sp>
              <p:sp>
                <p:nvSpPr>
                  <p:cNvPr id="6418" name="Freeform: Shape 6417">
                    <a:extLst>
                      <a:ext uri="{FF2B5EF4-FFF2-40B4-BE49-F238E27FC236}">
                        <a16:creationId xmlns:a16="http://schemas.microsoft.com/office/drawing/2014/main" id="{D27A1ABC-E8E3-4BAC-8E00-CB7A5BBCF3B6}"/>
                      </a:ext>
                    </a:extLst>
                  </p:cNvPr>
                  <p:cNvSpPr/>
                  <p:nvPr/>
                </p:nvSpPr>
                <p:spPr>
                  <a:xfrm>
                    <a:off x="222797" y="3951323"/>
                    <a:ext cx="140854" cy="201888"/>
                  </a:xfrm>
                  <a:custGeom>
                    <a:avLst/>
                    <a:gdLst>
                      <a:gd name="connsiteX0" fmla="*/ 137286 w 140854"/>
                      <a:gd name="connsiteY0" fmla="*/ 201715 h 201888"/>
                      <a:gd name="connsiteX1" fmla="*/ 135843 w 140854"/>
                      <a:gd name="connsiteY1" fmla="*/ 186820 h 201888"/>
                      <a:gd name="connsiteX2" fmla="*/ 130705 w 140854"/>
                      <a:gd name="connsiteY2" fmla="*/ 172503 h 201888"/>
                      <a:gd name="connsiteX3" fmla="*/ 115579 w 140854"/>
                      <a:gd name="connsiteY3" fmla="*/ 145542 h 201888"/>
                      <a:gd name="connsiteX4" fmla="*/ 81113 w 140854"/>
                      <a:gd name="connsiteY4" fmla="*/ 93930 h 201888"/>
                      <a:gd name="connsiteX5" fmla="*/ 42491 w 140854"/>
                      <a:gd name="connsiteY5" fmla="*/ 45320 h 201888"/>
                      <a:gd name="connsiteX6" fmla="*/ 0 w 140854"/>
                      <a:gd name="connsiteY6" fmla="*/ 0 h 201888"/>
                      <a:gd name="connsiteX7" fmla="*/ 43183 w 140854"/>
                      <a:gd name="connsiteY7" fmla="*/ 44742 h 201888"/>
                      <a:gd name="connsiteX8" fmla="*/ 82557 w 140854"/>
                      <a:gd name="connsiteY8" fmla="*/ 92891 h 201888"/>
                      <a:gd name="connsiteX9" fmla="*/ 117889 w 140854"/>
                      <a:gd name="connsiteY9" fmla="*/ 144156 h 201888"/>
                      <a:gd name="connsiteX10" fmla="*/ 133534 w 140854"/>
                      <a:gd name="connsiteY10" fmla="*/ 171175 h 201888"/>
                      <a:gd name="connsiteX11" fmla="*/ 139076 w 140854"/>
                      <a:gd name="connsiteY11" fmla="*/ 186012 h 201888"/>
                      <a:gd name="connsiteX12" fmla="*/ 140808 w 140854"/>
                      <a:gd name="connsiteY12" fmla="*/ 201888 h 201888"/>
                      <a:gd name="connsiteX13" fmla="*/ 137286 w 140854"/>
                      <a:gd name="connsiteY13" fmla="*/ 201715 h 20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854" h="201888">
                        <a:moveTo>
                          <a:pt x="137286" y="201715"/>
                        </a:moveTo>
                        <a:cubicBezTo>
                          <a:pt x="137575" y="196750"/>
                          <a:pt x="137055" y="191727"/>
                          <a:pt x="135843" y="186820"/>
                        </a:cubicBezTo>
                        <a:cubicBezTo>
                          <a:pt x="134631" y="181913"/>
                          <a:pt x="132841" y="177121"/>
                          <a:pt x="130705" y="172503"/>
                        </a:cubicBezTo>
                        <a:cubicBezTo>
                          <a:pt x="126433" y="163208"/>
                          <a:pt x="120890" y="154433"/>
                          <a:pt x="115579" y="145542"/>
                        </a:cubicBezTo>
                        <a:cubicBezTo>
                          <a:pt x="104783" y="127876"/>
                          <a:pt x="93295" y="110672"/>
                          <a:pt x="81113" y="93930"/>
                        </a:cubicBezTo>
                        <a:cubicBezTo>
                          <a:pt x="68874" y="77245"/>
                          <a:pt x="56000" y="61023"/>
                          <a:pt x="42491" y="45320"/>
                        </a:cubicBezTo>
                        <a:cubicBezTo>
                          <a:pt x="28924" y="29674"/>
                          <a:pt x="14722" y="14548"/>
                          <a:pt x="0" y="0"/>
                        </a:cubicBezTo>
                        <a:cubicBezTo>
                          <a:pt x="14953" y="14318"/>
                          <a:pt x="29386" y="29270"/>
                          <a:pt x="43183" y="44742"/>
                        </a:cubicBezTo>
                        <a:cubicBezTo>
                          <a:pt x="56924" y="60272"/>
                          <a:pt x="70086" y="76322"/>
                          <a:pt x="82557" y="92891"/>
                        </a:cubicBezTo>
                        <a:cubicBezTo>
                          <a:pt x="94969" y="109517"/>
                          <a:pt x="106746" y="126606"/>
                          <a:pt x="117889" y="144156"/>
                        </a:cubicBezTo>
                        <a:cubicBezTo>
                          <a:pt x="123315" y="152989"/>
                          <a:pt x="128973" y="161707"/>
                          <a:pt x="133534" y="171175"/>
                        </a:cubicBezTo>
                        <a:cubicBezTo>
                          <a:pt x="135785" y="175909"/>
                          <a:pt x="137748" y="180874"/>
                          <a:pt x="139076" y="186012"/>
                        </a:cubicBezTo>
                        <a:cubicBezTo>
                          <a:pt x="140404" y="191150"/>
                          <a:pt x="141039" y="196519"/>
                          <a:pt x="140808" y="201888"/>
                        </a:cubicBezTo>
                        <a:lnTo>
                          <a:pt x="137286" y="201715"/>
                        </a:lnTo>
                        <a:close/>
                      </a:path>
                    </a:pathLst>
                  </a:custGeom>
                  <a:solidFill>
                    <a:srgbClr val="93B79F"/>
                  </a:solidFill>
                  <a:ln w="5770" cap="flat">
                    <a:noFill/>
                    <a:prstDash val="solid"/>
                    <a:miter/>
                  </a:ln>
                </p:spPr>
                <p:txBody>
                  <a:bodyPr rtlCol="0" anchor="ctr"/>
                  <a:lstStyle/>
                  <a:p>
                    <a:endParaRPr lang="th-TH"/>
                  </a:p>
                </p:txBody>
              </p:sp>
              <p:sp>
                <p:nvSpPr>
                  <p:cNvPr id="6419" name="Freeform: Shape 6418">
                    <a:extLst>
                      <a:ext uri="{FF2B5EF4-FFF2-40B4-BE49-F238E27FC236}">
                        <a16:creationId xmlns:a16="http://schemas.microsoft.com/office/drawing/2014/main" id="{791AF477-674D-4B66-8A23-62D14E1657AB}"/>
                      </a:ext>
                    </a:extLst>
                  </p:cNvPr>
                  <p:cNvSpPr/>
                  <p:nvPr/>
                </p:nvSpPr>
                <p:spPr>
                  <a:xfrm>
                    <a:off x="37594" y="3782564"/>
                    <a:ext cx="166094" cy="282548"/>
                  </a:xfrm>
                  <a:custGeom>
                    <a:avLst/>
                    <a:gdLst>
                      <a:gd name="connsiteX0" fmla="*/ 162688 w 166094"/>
                      <a:gd name="connsiteY0" fmla="*/ 282548 h 282548"/>
                      <a:gd name="connsiteX1" fmla="*/ 145426 w 166094"/>
                      <a:gd name="connsiteY1" fmla="*/ 200396 h 282548"/>
                      <a:gd name="connsiteX2" fmla="*/ 130358 w 166094"/>
                      <a:gd name="connsiteY2" fmla="*/ 161369 h 282548"/>
                      <a:gd name="connsiteX3" fmla="*/ 108074 w 166094"/>
                      <a:gd name="connsiteY3" fmla="*/ 126037 h 282548"/>
                      <a:gd name="connsiteX4" fmla="*/ 51150 w 166094"/>
                      <a:gd name="connsiteY4" fmla="*/ 64149 h 282548"/>
                      <a:gd name="connsiteX5" fmla="*/ 25806 w 166094"/>
                      <a:gd name="connsiteY5" fmla="*/ 30549 h 282548"/>
                      <a:gd name="connsiteX6" fmla="*/ 15876 w 166094"/>
                      <a:gd name="connsiteY6" fmla="*/ 12017 h 282548"/>
                      <a:gd name="connsiteX7" fmla="*/ 9526 w 166094"/>
                      <a:gd name="connsiteY7" fmla="*/ 3703 h 282548"/>
                      <a:gd name="connsiteX8" fmla="*/ 5138 w 166094"/>
                      <a:gd name="connsiteY8" fmla="*/ 875 h 282548"/>
                      <a:gd name="connsiteX9" fmla="*/ 0 w 166094"/>
                      <a:gd name="connsiteY9" fmla="*/ 9 h 282548"/>
                      <a:gd name="connsiteX10" fmla="*/ 5138 w 166094"/>
                      <a:gd name="connsiteY10" fmla="*/ 817 h 282548"/>
                      <a:gd name="connsiteX11" fmla="*/ 9583 w 166094"/>
                      <a:gd name="connsiteY11" fmla="*/ 3646 h 282548"/>
                      <a:gd name="connsiteX12" fmla="*/ 16049 w 166094"/>
                      <a:gd name="connsiteY12" fmla="*/ 11959 h 282548"/>
                      <a:gd name="connsiteX13" fmla="*/ 26210 w 166094"/>
                      <a:gd name="connsiteY13" fmla="*/ 30376 h 282548"/>
                      <a:gd name="connsiteX14" fmla="*/ 51785 w 166094"/>
                      <a:gd name="connsiteY14" fmla="*/ 63629 h 282548"/>
                      <a:gd name="connsiteX15" fmla="*/ 109402 w 166094"/>
                      <a:gd name="connsiteY15" fmla="*/ 124998 h 282548"/>
                      <a:gd name="connsiteX16" fmla="*/ 132264 w 166094"/>
                      <a:gd name="connsiteY16" fmla="*/ 160445 h 282548"/>
                      <a:gd name="connsiteX17" fmla="*/ 147909 w 166094"/>
                      <a:gd name="connsiteY17" fmla="*/ 199645 h 282548"/>
                      <a:gd name="connsiteX18" fmla="*/ 166094 w 166094"/>
                      <a:gd name="connsiteY18" fmla="*/ 281971 h 282548"/>
                      <a:gd name="connsiteX19" fmla="*/ 162688 w 166094"/>
                      <a:gd name="connsiteY19" fmla="*/ 282548 h 28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6094" h="282548">
                        <a:moveTo>
                          <a:pt x="162688" y="282548"/>
                        </a:moveTo>
                        <a:cubicBezTo>
                          <a:pt x="158128" y="254895"/>
                          <a:pt x="153451" y="227241"/>
                          <a:pt x="145426" y="200396"/>
                        </a:cubicBezTo>
                        <a:cubicBezTo>
                          <a:pt x="141443" y="187002"/>
                          <a:pt x="136478" y="173897"/>
                          <a:pt x="130358" y="161369"/>
                        </a:cubicBezTo>
                        <a:cubicBezTo>
                          <a:pt x="124239" y="148841"/>
                          <a:pt x="116734" y="136948"/>
                          <a:pt x="108074" y="126037"/>
                        </a:cubicBezTo>
                        <a:cubicBezTo>
                          <a:pt x="90812" y="103984"/>
                          <a:pt x="69798" y="85163"/>
                          <a:pt x="51150" y="64149"/>
                        </a:cubicBezTo>
                        <a:cubicBezTo>
                          <a:pt x="41798" y="53641"/>
                          <a:pt x="33080" y="42615"/>
                          <a:pt x="25806" y="30549"/>
                        </a:cubicBezTo>
                        <a:cubicBezTo>
                          <a:pt x="22054" y="24602"/>
                          <a:pt x="19225" y="18136"/>
                          <a:pt x="15876" y="12017"/>
                        </a:cubicBezTo>
                        <a:cubicBezTo>
                          <a:pt x="14144" y="9015"/>
                          <a:pt x="12124" y="6070"/>
                          <a:pt x="9526" y="3703"/>
                        </a:cubicBezTo>
                        <a:cubicBezTo>
                          <a:pt x="8198" y="2549"/>
                          <a:pt x="6755" y="1510"/>
                          <a:pt x="5138" y="875"/>
                        </a:cubicBezTo>
                        <a:cubicBezTo>
                          <a:pt x="3522" y="239"/>
                          <a:pt x="1732" y="-49"/>
                          <a:pt x="0" y="9"/>
                        </a:cubicBezTo>
                        <a:cubicBezTo>
                          <a:pt x="1732" y="-49"/>
                          <a:pt x="3522" y="182"/>
                          <a:pt x="5138" y="817"/>
                        </a:cubicBezTo>
                        <a:cubicBezTo>
                          <a:pt x="6755" y="1452"/>
                          <a:pt x="8256" y="2491"/>
                          <a:pt x="9583" y="3646"/>
                        </a:cubicBezTo>
                        <a:cubicBezTo>
                          <a:pt x="12239" y="6013"/>
                          <a:pt x="14260" y="8899"/>
                          <a:pt x="16049" y="11959"/>
                        </a:cubicBezTo>
                        <a:cubicBezTo>
                          <a:pt x="19513" y="18079"/>
                          <a:pt x="22400" y="24487"/>
                          <a:pt x="26210" y="30376"/>
                        </a:cubicBezTo>
                        <a:cubicBezTo>
                          <a:pt x="33542" y="42326"/>
                          <a:pt x="42375" y="53237"/>
                          <a:pt x="51785" y="63629"/>
                        </a:cubicBezTo>
                        <a:cubicBezTo>
                          <a:pt x="70606" y="84355"/>
                          <a:pt x="91794" y="103002"/>
                          <a:pt x="109402" y="124998"/>
                        </a:cubicBezTo>
                        <a:cubicBezTo>
                          <a:pt x="118235" y="135967"/>
                          <a:pt x="125971" y="147860"/>
                          <a:pt x="132264" y="160445"/>
                        </a:cubicBezTo>
                        <a:cubicBezTo>
                          <a:pt x="138614" y="173031"/>
                          <a:pt x="143752" y="186194"/>
                          <a:pt x="147909" y="199645"/>
                        </a:cubicBezTo>
                        <a:cubicBezTo>
                          <a:pt x="156280" y="226548"/>
                          <a:pt x="161245" y="254317"/>
                          <a:pt x="166094" y="281971"/>
                        </a:cubicBezTo>
                        <a:lnTo>
                          <a:pt x="162688" y="282548"/>
                        </a:lnTo>
                        <a:close/>
                      </a:path>
                    </a:pathLst>
                  </a:custGeom>
                  <a:solidFill>
                    <a:srgbClr val="93B79F"/>
                  </a:solidFill>
                  <a:ln w="5770" cap="flat">
                    <a:noFill/>
                    <a:prstDash val="solid"/>
                    <a:miter/>
                  </a:ln>
                </p:spPr>
                <p:txBody>
                  <a:bodyPr rtlCol="0" anchor="ctr"/>
                  <a:lstStyle/>
                  <a:p>
                    <a:endParaRPr lang="th-TH"/>
                  </a:p>
                </p:txBody>
              </p:sp>
              <p:sp>
                <p:nvSpPr>
                  <p:cNvPr id="6420" name="Freeform: Shape 6419">
                    <a:extLst>
                      <a:ext uri="{FF2B5EF4-FFF2-40B4-BE49-F238E27FC236}">
                        <a16:creationId xmlns:a16="http://schemas.microsoft.com/office/drawing/2014/main" id="{B78F45C6-78EE-4991-8388-76384AF53618}"/>
                      </a:ext>
                    </a:extLst>
                  </p:cNvPr>
                  <p:cNvSpPr/>
                  <p:nvPr/>
                </p:nvSpPr>
                <p:spPr>
                  <a:xfrm>
                    <a:off x="-68978" y="3784016"/>
                    <a:ext cx="156280" cy="217649"/>
                  </a:xfrm>
                  <a:custGeom>
                    <a:avLst/>
                    <a:gdLst>
                      <a:gd name="connsiteX0" fmla="*/ 152989 w 156280"/>
                      <a:gd name="connsiteY0" fmla="*/ 217649 h 217649"/>
                      <a:gd name="connsiteX1" fmla="*/ 123893 w 156280"/>
                      <a:gd name="connsiteY1" fmla="*/ 157897 h 217649"/>
                      <a:gd name="connsiteX2" fmla="*/ 84750 w 156280"/>
                      <a:gd name="connsiteY2" fmla="*/ 103686 h 217649"/>
                      <a:gd name="connsiteX3" fmla="*/ 43068 w 156280"/>
                      <a:gd name="connsiteY3" fmla="*/ 51266 h 217649"/>
                      <a:gd name="connsiteX4" fmla="*/ 0 w 156280"/>
                      <a:gd name="connsiteY4" fmla="*/ 0 h 217649"/>
                      <a:gd name="connsiteX5" fmla="*/ 43761 w 156280"/>
                      <a:gd name="connsiteY5" fmla="*/ 50746 h 217649"/>
                      <a:gd name="connsiteX6" fmla="*/ 86136 w 156280"/>
                      <a:gd name="connsiteY6" fmla="*/ 102647 h 217649"/>
                      <a:gd name="connsiteX7" fmla="*/ 126086 w 156280"/>
                      <a:gd name="connsiteY7" fmla="*/ 156511 h 217649"/>
                      <a:gd name="connsiteX8" fmla="*/ 156280 w 156280"/>
                      <a:gd name="connsiteY8" fmla="*/ 216552 h 217649"/>
                      <a:gd name="connsiteX9" fmla="*/ 152989 w 156280"/>
                      <a:gd name="connsiteY9" fmla="*/ 217649 h 21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280" h="217649">
                        <a:moveTo>
                          <a:pt x="152989" y="217649"/>
                        </a:moveTo>
                        <a:cubicBezTo>
                          <a:pt x="145946" y="196635"/>
                          <a:pt x="135728" y="176717"/>
                          <a:pt x="123893" y="157897"/>
                        </a:cubicBezTo>
                        <a:cubicBezTo>
                          <a:pt x="112000" y="139076"/>
                          <a:pt x="98548" y="121237"/>
                          <a:pt x="84750" y="103686"/>
                        </a:cubicBezTo>
                        <a:lnTo>
                          <a:pt x="43068" y="51266"/>
                        </a:lnTo>
                        <a:cubicBezTo>
                          <a:pt x="29155" y="33773"/>
                          <a:pt x="15241" y="16338"/>
                          <a:pt x="0" y="0"/>
                        </a:cubicBezTo>
                        <a:cubicBezTo>
                          <a:pt x="15472" y="16107"/>
                          <a:pt x="29616" y="33427"/>
                          <a:pt x="43761" y="50746"/>
                        </a:cubicBezTo>
                        <a:lnTo>
                          <a:pt x="86136" y="102647"/>
                        </a:lnTo>
                        <a:cubicBezTo>
                          <a:pt x="100165" y="120025"/>
                          <a:pt x="113905" y="137748"/>
                          <a:pt x="126086" y="156511"/>
                        </a:cubicBezTo>
                        <a:cubicBezTo>
                          <a:pt x="138268" y="175332"/>
                          <a:pt x="148833" y="195249"/>
                          <a:pt x="156280" y="216552"/>
                        </a:cubicBezTo>
                        <a:lnTo>
                          <a:pt x="152989" y="217649"/>
                        </a:lnTo>
                        <a:close/>
                      </a:path>
                    </a:pathLst>
                  </a:custGeom>
                  <a:solidFill>
                    <a:srgbClr val="93B79F"/>
                  </a:solidFill>
                  <a:ln w="5770" cap="flat">
                    <a:noFill/>
                    <a:prstDash val="solid"/>
                    <a:miter/>
                  </a:ln>
                </p:spPr>
                <p:txBody>
                  <a:bodyPr rtlCol="0" anchor="ctr"/>
                  <a:lstStyle/>
                  <a:p>
                    <a:endParaRPr lang="th-TH"/>
                  </a:p>
                </p:txBody>
              </p:sp>
              <p:sp>
                <p:nvSpPr>
                  <p:cNvPr id="6421" name="Freeform: Shape 6420">
                    <a:extLst>
                      <a:ext uri="{FF2B5EF4-FFF2-40B4-BE49-F238E27FC236}">
                        <a16:creationId xmlns:a16="http://schemas.microsoft.com/office/drawing/2014/main" id="{F908152D-4931-4D8F-BDD1-17DABF9B8EFF}"/>
                      </a:ext>
                    </a:extLst>
                  </p:cNvPr>
                  <p:cNvSpPr/>
                  <p:nvPr/>
                </p:nvSpPr>
                <p:spPr>
                  <a:xfrm>
                    <a:off x="-198298" y="3735636"/>
                    <a:ext cx="101665" cy="156972"/>
                  </a:xfrm>
                  <a:custGeom>
                    <a:avLst/>
                    <a:gdLst>
                      <a:gd name="connsiteX0" fmla="*/ 98202 w 101665"/>
                      <a:gd name="connsiteY0" fmla="*/ 156973 h 156972"/>
                      <a:gd name="connsiteX1" fmla="*/ 81575 w 101665"/>
                      <a:gd name="connsiteY1" fmla="*/ 114136 h 156972"/>
                      <a:gd name="connsiteX2" fmla="*/ 55192 w 101665"/>
                      <a:gd name="connsiteY2" fmla="*/ 75629 h 156972"/>
                      <a:gd name="connsiteX3" fmla="*/ 0 w 101665"/>
                      <a:gd name="connsiteY3" fmla="*/ 0 h 156972"/>
                      <a:gd name="connsiteX4" fmla="*/ 56577 w 101665"/>
                      <a:gd name="connsiteY4" fmla="*/ 74590 h 156972"/>
                      <a:gd name="connsiteX5" fmla="*/ 83827 w 101665"/>
                      <a:gd name="connsiteY5" fmla="*/ 112750 h 156972"/>
                      <a:gd name="connsiteX6" fmla="*/ 101666 w 101665"/>
                      <a:gd name="connsiteY6" fmla="*/ 156338 h 156972"/>
                      <a:gd name="connsiteX7" fmla="*/ 98202 w 101665"/>
                      <a:gd name="connsiteY7" fmla="*/ 156973 h 15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665" h="156972">
                        <a:moveTo>
                          <a:pt x="98202" y="156973"/>
                        </a:moveTo>
                        <a:cubicBezTo>
                          <a:pt x="95719" y="141789"/>
                          <a:pt x="89369" y="127472"/>
                          <a:pt x="81575" y="114136"/>
                        </a:cubicBezTo>
                        <a:cubicBezTo>
                          <a:pt x="73724" y="100742"/>
                          <a:pt x="64371" y="88272"/>
                          <a:pt x="55192" y="75629"/>
                        </a:cubicBezTo>
                        <a:lnTo>
                          <a:pt x="0" y="0"/>
                        </a:lnTo>
                        <a:lnTo>
                          <a:pt x="56577" y="74590"/>
                        </a:lnTo>
                        <a:cubicBezTo>
                          <a:pt x="65987" y="87002"/>
                          <a:pt x="75571" y="99357"/>
                          <a:pt x="83827" y="112750"/>
                        </a:cubicBezTo>
                        <a:cubicBezTo>
                          <a:pt x="92024" y="126086"/>
                          <a:pt x="98779" y="140635"/>
                          <a:pt x="101666" y="156338"/>
                        </a:cubicBezTo>
                        <a:lnTo>
                          <a:pt x="98202" y="156973"/>
                        </a:lnTo>
                        <a:close/>
                      </a:path>
                    </a:pathLst>
                  </a:custGeom>
                  <a:solidFill>
                    <a:srgbClr val="93B79F"/>
                  </a:solidFill>
                  <a:ln w="5770" cap="flat">
                    <a:noFill/>
                    <a:prstDash val="solid"/>
                    <a:miter/>
                  </a:ln>
                </p:spPr>
                <p:txBody>
                  <a:bodyPr rtlCol="0" anchor="ctr"/>
                  <a:lstStyle/>
                  <a:p>
                    <a:endParaRPr lang="th-TH"/>
                  </a:p>
                </p:txBody>
              </p:sp>
            </p:grpSp>
          </p:grpSp>
          <p:grpSp>
            <p:nvGrpSpPr>
              <p:cNvPr id="6370" name="Graphic 3">
                <a:extLst>
                  <a:ext uri="{FF2B5EF4-FFF2-40B4-BE49-F238E27FC236}">
                    <a16:creationId xmlns:a16="http://schemas.microsoft.com/office/drawing/2014/main" id="{659A0AD6-EB38-4A40-A6A7-1E84E55DD4BC}"/>
                  </a:ext>
                </a:extLst>
              </p:cNvPr>
              <p:cNvGrpSpPr/>
              <p:nvPr/>
            </p:nvGrpSpPr>
            <p:grpSpPr>
              <a:xfrm>
                <a:off x="611701" y="3750416"/>
                <a:ext cx="644388" cy="699838"/>
                <a:chOff x="611701" y="3750416"/>
                <a:chExt cx="644388" cy="699838"/>
              </a:xfrm>
            </p:grpSpPr>
            <p:grpSp>
              <p:nvGrpSpPr>
                <p:cNvPr id="6390" name="Graphic 3">
                  <a:extLst>
                    <a:ext uri="{FF2B5EF4-FFF2-40B4-BE49-F238E27FC236}">
                      <a16:creationId xmlns:a16="http://schemas.microsoft.com/office/drawing/2014/main" id="{90F874F7-2093-4CCD-BD33-936C00A6F2E4}"/>
                    </a:ext>
                  </a:extLst>
                </p:cNvPr>
                <p:cNvGrpSpPr/>
                <p:nvPr/>
              </p:nvGrpSpPr>
              <p:grpSpPr>
                <a:xfrm>
                  <a:off x="611701" y="3750416"/>
                  <a:ext cx="644388" cy="699838"/>
                  <a:chOff x="611701" y="3750416"/>
                  <a:chExt cx="644388" cy="699838"/>
                </a:xfrm>
                <a:solidFill>
                  <a:srgbClr val="FBFFFF"/>
                </a:solidFill>
              </p:grpSpPr>
              <p:sp>
                <p:nvSpPr>
                  <p:cNvPr id="6406" name="Freeform: Shape 6405">
                    <a:extLst>
                      <a:ext uri="{FF2B5EF4-FFF2-40B4-BE49-F238E27FC236}">
                        <a16:creationId xmlns:a16="http://schemas.microsoft.com/office/drawing/2014/main" id="{29460F9E-07A7-404C-89D2-D712FA8E17D7}"/>
                      </a:ext>
                    </a:extLst>
                  </p:cNvPr>
                  <p:cNvSpPr/>
                  <p:nvPr/>
                </p:nvSpPr>
                <p:spPr>
                  <a:xfrm>
                    <a:off x="791976" y="3750474"/>
                    <a:ext cx="464112" cy="699781"/>
                  </a:xfrm>
                  <a:custGeom>
                    <a:avLst/>
                    <a:gdLst>
                      <a:gd name="connsiteX0" fmla="*/ 0 w 464112"/>
                      <a:gd name="connsiteY0" fmla="*/ 680716 h 699781"/>
                      <a:gd name="connsiteX1" fmla="*/ 51901 w 464112"/>
                      <a:gd name="connsiteY1" fmla="*/ 698036 h 699781"/>
                      <a:gd name="connsiteX2" fmla="*/ 326762 w 464112"/>
                      <a:gd name="connsiteY2" fmla="*/ 585228 h 699781"/>
                      <a:gd name="connsiteX3" fmla="*/ 462028 w 464112"/>
                      <a:gd name="connsiteY3" fmla="*/ 327340 h 699781"/>
                      <a:gd name="connsiteX4" fmla="*/ 394828 w 464112"/>
                      <a:gd name="connsiteY4" fmla="*/ 148255 h 699781"/>
                      <a:gd name="connsiteX5" fmla="*/ 255925 w 464112"/>
                      <a:gd name="connsiteY5" fmla="*/ 0 h 699781"/>
                      <a:gd name="connsiteX6" fmla="*/ 0 w 464112"/>
                      <a:gd name="connsiteY6" fmla="*/ 680716 h 69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112" h="699781">
                        <a:moveTo>
                          <a:pt x="0" y="680716"/>
                        </a:moveTo>
                        <a:cubicBezTo>
                          <a:pt x="0" y="680716"/>
                          <a:pt x="15530" y="700287"/>
                          <a:pt x="51901" y="698036"/>
                        </a:cubicBezTo>
                        <a:cubicBezTo>
                          <a:pt x="88272" y="695784"/>
                          <a:pt x="198944" y="728634"/>
                          <a:pt x="326762" y="585228"/>
                        </a:cubicBezTo>
                        <a:cubicBezTo>
                          <a:pt x="454523" y="441822"/>
                          <a:pt x="451405" y="362729"/>
                          <a:pt x="462028" y="327340"/>
                        </a:cubicBezTo>
                        <a:cubicBezTo>
                          <a:pt x="472651" y="291950"/>
                          <a:pt x="441533" y="190631"/>
                          <a:pt x="394828" y="148255"/>
                        </a:cubicBezTo>
                        <a:cubicBezTo>
                          <a:pt x="348181" y="105822"/>
                          <a:pt x="248767" y="34466"/>
                          <a:pt x="255925" y="0"/>
                        </a:cubicBezTo>
                        <a:cubicBezTo>
                          <a:pt x="255983" y="0"/>
                          <a:pt x="2194" y="529170"/>
                          <a:pt x="0" y="680716"/>
                        </a:cubicBezTo>
                        <a:close/>
                      </a:path>
                    </a:pathLst>
                  </a:custGeom>
                  <a:solidFill>
                    <a:srgbClr val="FBFFFF"/>
                  </a:solidFill>
                  <a:ln w="5770" cap="flat">
                    <a:noFill/>
                    <a:prstDash val="solid"/>
                    <a:miter/>
                  </a:ln>
                </p:spPr>
                <p:txBody>
                  <a:bodyPr rtlCol="0" anchor="ctr"/>
                  <a:lstStyle/>
                  <a:p>
                    <a:endParaRPr lang="th-TH"/>
                  </a:p>
                </p:txBody>
              </p:sp>
              <p:sp>
                <p:nvSpPr>
                  <p:cNvPr id="6407" name="Freeform: Shape 6406">
                    <a:extLst>
                      <a:ext uri="{FF2B5EF4-FFF2-40B4-BE49-F238E27FC236}">
                        <a16:creationId xmlns:a16="http://schemas.microsoft.com/office/drawing/2014/main" id="{0458B2FC-462D-4644-953D-ED6BE255EE20}"/>
                      </a:ext>
                    </a:extLst>
                  </p:cNvPr>
                  <p:cNvSpPr/>
                  <p:nvPr/>
                </p:nvSpPr>
                <p:spPr>
                  <a:xfrm>
                    <a:off x="611701" y="3750416"/>
                    <a:ext cx="436200" cy="683432"/>
                  </a:xfrm>
                  <a:custGeom>
                    <a:avLst/>
                    <a:gdLst>
                      <a:gd name="connsiteX0" fmla="*/ 197595 w 436200"/>
                      <a:gd name="connsiteY0" fmla="*/ 676213 h 683432"/>
                      <a:gd name="connsiteX1" fmla="*/ 101760 w 436200"/>
                      <a:gd name="connsiteY1" fmla="*/ 666052 h 683432"/>
                      <a:gd name="connsiteX2" fmla="*/ 20358 w 436200"/>
                      <a:gd name="connsiteY2" fmla="*/ 304189 h 683432"/>
                      <a:gd name="connsiteX3" fmla="*/ 311326 w 436200"/>
                      <a:gd name="connsiteY3" fmla="*/ 19802 h 683432"/>
                      <a:gd name="connsiteX4" fmla="*/ 436200 w 436200"/>
                      <a:gd name="connsiteY4" fmla="*/ 0 h 683432"/>
                      <a:gd name="connsiteX5" fmla="*/ 197595 w 436200"/>
                      <a:gd name="connsiteY5" fmla="*/ 676213 h 68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6200" h="683432">
                        <a:moveTo>
                          <a:pt x="197595" y="676213"/>
                        </a:moveTo>
                        <a:cubicBezTo>
                          <a:pt x="197595" y="676213"/>
                          <a:pt x="160415" y="697920"/>
                          <a:pt x="101760" y="666052"/>
                        </a:cubicBezTo>
                        <a:cubicBezTo>
                          <a:pt x="43104" y="634242"/>
                          <a:pt x="-38471" y="524090"/>
                          <a:pt x="20358" y="304189"/>
                        </a:cubicBezTo>
                        <a:cubicBezTo>
                          <a:pt x="79187" y="84288"/>
                          <a:pt x="151352" y="35563"/>
                          <a:pt x="311326" y="19802"/>
                        </a:cubicBezTo>
                        <a:cubicBezTo>
                          <a:pt x="311326" y="19802"/>
                          <a:pt x="423095" y="31637"/>
                          <a:pt x="436200" y="0"/>
                        </a:cubicBezTo>
                        <a:cubicBezTo>
                          <a:pt x="436258" y="58"/>
                          <a:pt x="377718" y="453772"/>
                          <a:pt x="197595" y="676213"/>
                        </a:cubicBezTo>
                        <a:close/>
                      </a:path>
                    </a:pathLst>
                  </a:custGeom>
                  <a:solidFill>
                    <a:srgbClr val="FBFFFF"/>
                  </a:solidFill>
                  <a:ln w="5770" cap="flat">
                    <a:noFill/>
                    <a:prstDash val="solid"/>
                    <a:miter/>
                  </a:ln>
                </p:spPr>
                <p:txBody>
                  <a:bodyPr rtlCol="0" anchor="ctr"/>
                  <a:lstStyle/>
                  <a:p>
                    <a:endParaRPr lang="th-TH"/>
                  </a:p>
                </p:txBody>
              </p:sp>
            </p:grpSp>
            <p:pic>
              <p:nvPicPr>
                <p:cNvPr id="6391" name="Picture 6390">
                  <a:extLst>
                    <a:ext uri="{FF2B5EF4-FFF2-40B4-BE49-F238E27FC236}">
                      <a16:creationId xmlns:a16="http://schemas.microsoft.com/office/drawing/2014/main" id="{7795A588-71D8-44C4-BE34-43B8DCF19724}"/>
                    </a:ext>
                  </a:extLst>
                </p:cNvPr>
                <p:cNvPicPr>
                  <a:picLocks noChangeAspect="1"/>
                </p:cNvPicPr>
                <p:nvPr/>
              </p:nvPicPr>
              <p:blipFill>
                <a:blip r:embed="rId124"/>
                <a:stretch>
                  <a:fillRect/>
                </a:stretch>
              </p:blipFill>
              <p:spPr>
                <a:xfrm>
                  <a:off x="794200" y="3754032"/>
                  <a:ext cx="456081" cy="692782"/>
                </a:xfrm>
                <a:custGeom>
                  <a:avLst/>
                  <a:gdLst>
                    <a:gd name="connsiteX0" fmla="*/ 331 w 456081"/>
                    <a:gd name="connsiteY0" fmla="*/ 90 h 692782"/>
                    <a:gd name="connsiteX1" fmla="*/ 456413 w 456081"/>
                    <a:gd name="connsiteY1" fmla="*/ 90 h 692782"/>
                    <a:gd name="connsiteX2" fmla="*/ 456413 w 456081"/>
                    <a:gd name="connsiteY2" fmla="*/ 692872 h 692782"/>
                    <a:gd name="connsiteX3" fmla="*/ 331 w 456081"/>
                    <a:gd name="connsiteY3" fmla="*/ 692872 h 692782"/>
                  </a:gdLst>
                  <a:ahLst/>
                  <a:cxnLst>
                    <a:cxn ang="0">
                      <a:pos x="connsiteX0" y="connsiteY0"/>
                    </a:cxn>
                    <a:cxn ang="0">
                      <a:pos x="connsiteX1" y="connsiteY1"/>
                    </a:cxn>
                    <a:cxn ang="0">
                      <a:pos x="connsiteX2" y="connsiteY2"/>
                    </a:cxn>
                    <a:cxn ang="0">
                      <a:pos x="connsiteX3" y="connsiteY3"/>
                    </a:cxn>
                  </a:cxnLst>
                  <a:rect l="l" t="t" r="r" b="b"/>
                  <a:pathLst>
                    <a:path w="456081" h="692782">
                      <a:moveTo>
                        <a:pt x="331" y="90"/>
                      </a:moveTo>
                      <a:lnTo>
                        <a:pt x="456413" y="90"/>
                      </a:lnTo>
                      <a:lnTo>
                        <a:pt x="456413" y="692872"/>
                      </a:lnTo>
                      <a:lnTo>
                        <a:pt x="331" y="692872"/>
                      </a:lnTo>
                      <a:close/>
                    </a:path>
                  </a:pathLst>
                </a:custGeom>
              </p:spPr>
            </p:pic>
            <p:pic>
              <p:nvPicPr>
                <p:cNvPr id="6392" name="Picture 6391">
                  <a:extLst>
                    <a:ext uri="{FF2B5EF4-FFF2-40B4-BE49-F238E27FC236}">
                      <a16:creationId xmlns:a16="http://schemas.microsoft.com/office/drawing/2014/main" id="{67FEFFDD-E09F-4F6D-AE74-ACC46CAC281C}"/>
                    </a:ext>
                  </a:extLst>
                </p:cNvPr>
                <p:cNvPicPr>
                  <a:picLocks noChangeAspect="1"/>
                </p:cNvPicPr>
                <p:nvPr/>
              </p:nvPicPr>
              <p:blipFill>
                <a:blip r:embed="rId125"/>
                <a:stretch>
                  <a:fillRect/>
                </a:stretch>
              </p:blipFill>
              <p:spPr>
                <a:xfrm>
                  <a:off x="621004" y="3754032"/>
                  <a:ext cx="427215" cy="675462"/>
                </a:xfrm>
                <a:custGeom>
                  <a:avLst/>
                  <a:gdLst>
                    <a:gd name="connsiteX0" fmla="*/ 301 w 427215"/>
                    <a:gd name="connsiteY0" fmla="*/ 90 h 675462"/>
                    <a:gd name="connsiteX1" fmla="*/ 427517 w 427215"/>
                    <a:gd name="connsiteY1" fmla="*/ 90 h 675462"/>
                    <a:gd name="connsiteX2" fmla="*/ 427517 w 427215"/>
                    <a:gd name="connsiteY2" fmla="*/ 675552 h 675462"/>
                    <a:gd name="connsiteX3" fmla="*/ 301 w 427215"/>
                    <a:gd name="connsiteY3" fmla="*/ 675552 h 675462"/>
                  </a:gdLst>
                  <a:ahLst/>
                  <a:cxnLst>
                    <a:cxn ang="0">
                      <a:pos x="connsiteX0" y="connsiteY0"/>
                    </a:cxn>
                    <a:cxn ang="0">
                      <a:pos x="connsiteX1" y="connsiteY1"/>
                    </a:cxn>
                    <a:cxn ang="0">
                      <a:pos x="connsiteX2" y="connsiteY2"/>
                    </a:cxn>
                    <a:cxn ang="0">
                      <a:pos x="connsiteX3" y="connsiteY3"/>
                    </a:cxn>
                  </a:cxnLst>
                  <a:rect l="l" t="t" r="r" b="b"/>
                  <a:pathLst>
                    <a:path w="427215" h="675462">
                      <a:moveTo>
                        <a:pt x="301" y="90"/>
                      </a:moveTo>
                      <a:lnTo>
                        <a:pt x="427517" y="90"/>
                      </a:lnTo>
                      <a:lnTo>
                        <a:pt x="427517" y="675552"/>
                      </a:lnTo>
                      <a:lnTo>
                        <a:pt x="301" y="675552"/>
                      </a:lnTo>
                      <a:close/>
                    </a:path>
                  </a:pathLst>
                </a:custGeom>
              </p:spPr>
            </p:pic>
            <p:grpSp>
              <p:nvGrpSpPr>
                <p:cNvPr id="6393" name="Graphic 3">
                  <a:extLst>
                    <a:ext uri="{FF2B5EF4-FFF2-40B4-BE49-F238E27FC236}">
                      <a16:creationId xmlns:a16="http://schemas.microsoft.com/office/drawing/2014/main" id="{2093AEB6-9A69-4063-8244-BA64031CE017}"/>
                    </a:ext>
                  </a:extLst>
                </p:cNvPr>
                <p:cNvGrpSpPr/>
                <p:nvPr/>
              </p:nvGrpSpPr>
              <p:grpSpPr>
                <a:xfrm>
                  <a:off x="733782" y="3898613"/>
                  <a:ext cx="438011" cy="496436"/>
                  <a:chOff x="733782" y="3898613"/>
                  <a:chExt cx="438011" cy="496436"/>
                </a:xfrm>
                <a:solidFill>
                  <a:srgbClr val="A0BDAB"/>
                </a:solidFill>
              </p:grpSpPr>
              <p:sp>
                <p:nvSpPr>
                  <p:cNvPr id="6394" name="Freeform: Shape 6393">
                    <a:extLst>
                      <a:ext uri="{FF2B5EF4-FFF2-40B4-BE49-F238E27FC236}">
                        <a16:creationId xmlns:a16="http://schemas.microsoft.com/office/drawing/2014/main" id="{4358FFBB-7083-4061-AB2C-EBE02B2EC848}"/>
                      </a:ext>
                    </a:extLst>
                  </p:cNvPr>
                  <p:cNvSpPr/>
                  <p:nvPr/>
                </p:nvSpPr>
                <p:spPr>
                  <a:xfrm>
                    <a:off x="841625" y="4301351"/>
                    <a:ext cx="243050" cy="93698"/>
                  </a:xfrm>
                  <a:custGeom>
                    <a:avLst/>
                    <a:gdLst>
                      <a:gd name="connsiteX0" fmla="*/ 7274 w 243050"/>
                      <a:gd name="connsiteY0" fmla="*/ 93699 h 93698"/>
                      <a:gd name="connsiteX1" fmla="*/ 243051 w 243050"/>
                      <a:gd name="connsiteY1" fmla="*/ 0 h 93698"/>
                      <a:gd name="connsiteX2" fmla="*/ 0 w 243050"/>
                      <a:gd name="connsiteY2" fmla="*/ 93410 h 93698"/>
                      <a:gd name="connsiteX3" fmla="*/ 7274 w 243050"/>
                      <a:gd name="connsiteY3" fmla="*/ 93699 h 93698"/>
                    </a:gdLst>
                    <a:ahLst/>
                    <a:cxnLst>
                      <a:cxn ang="0">
                        <a:pos x="connsiteX0" y="connsiteY0"/>
                      </a:cxn>
                      <a:cxn ang="0">
                        <a:pos x="connsiteX1" y="connsiteY1"/>
                      </a:cxn>
                      <a:cxn ang="0">
                        <a:pos x="connsiteX2" y="connsiteY2"/>
                      </a:cxn>
                      <a:cxn ang="0">
                        <a:pos x="connsiteX3" y="connsiteY3"/>
                      </a:cxn>
                    </a:cxnLst>
                    <a:rect l="l" t="t" r="r" b="b"/>
                    <a:pathLst>
                      <a:path w="243050" h="93698">
                        <a:moveTo>
                          <a:pt x="7274" y="93699"/>
                        </a:moveTo>
                        <a:cubicBezTo>
                          <a:pt x="109286" y="79324"/>
                          <a:pt x="193690" y="47917"/>
                          <a:pt x="243051" y="0"/>
                        </a:cubicBezTo>
                        <a:cubicBezTo>
                          <a:pt x="192651" y="47513"/>
                          <a:pt x="101897" y="79728"/>
                          <a:pt x="0" y="93410"/>
                        </a:cubicBezTo>
                        <a:lnTo>
                          <a:pt x="7274" y="93699"/>
                        </a:lnTo>
                        <a:close/>
                      </a:path>
                    </a:pathLst>
                  </a:custGeom>
                  <a:solidFill>
                    <a:srgbClr val="A0BDAB"/>
                  </a:solidFill>
                  <a:ln w="5770" cap="flat">
                    <a:noFill/>
                    <a:prstDash val="solid"/>
                    <a:miter/>
                  </a:ln>
                </p:spPr>
                <p:txBody>
                  <a:bodyPr rtlCol="0" anchor="ctr"/>
                  <a:lstStyle/>
                  <a:p>
                    <a:endParaRPr lang="th-TH"/>
                  </a:p>
                </p:txBody>
              </p:sp>
              <p:sp>
                <p:nvSpPr>
                  <p:cNvPr id="6395" name="Freeform: Shape 6394">
                    <a:extLst>
                      <a:ext uri="{FF2B5EF4-FFF2-40B4-BE49-F238E27FC236}">
                        <a16:creationId xmlns:a16="http://schemas.microsoft.com/office/drawing/2014/main" id="{AC18AD6D-3F2C-4E21-A0EB-B46DC849145A}"/>
                      </a:ext>
                    </a:extLst>
                  </p:cNvPr>
                  <p:cNvSpPr/>
                  <p:nvPr/>
                </p:nvSpPr>
                <p:spPr>
                  <a:xfrm>
                    <a:off x="886483" y="4229186"/>
                    <a:ext cx="239298" cy="92139"/>
                  </a:xfrm>
                  <a:custGeom>
                    <a:avLst/>
                    <a:gdLst>
                      <a:gd name="connsiteX0" fmla="*/ 21072 w 239298"/>
                      <a:gd name="connsiteY0" fmla="*/ 86309 h 92139"/>
                      <a:gd name="connsiteX1" fmla="*/ 78169 w 239298"/>
                      <a:gd name="connsiteY1" fmla="*/ 66392 h 92139"/>
                      <a:gd name="connsiteX2" fmla="*/ 133707 w 239298"/>
                      <a:gd name="connsiteY2" fmla="*/ 45435 h 92139"/>
                      <a:gd name="connsiteX3" fmla="*/ 188610 w 239298"/>
                      <a:gd name="connsiteY3" fmla="*/ 24016 h 92139"/>
                      <a:gd name="connsiteX4" fmla="*/ 239299 w 239298"/>
                      <a:gd name="connsiteY4" fmla="*/ 0 h 92139"/>
                      <a:gd name="connsiteX5" fmla="*/ 187975 w 239298"/>
                      <a:gd name="connsiteY5" fmla="*/ 23612 h 92139"/>
                      <a:gd name="connsiteX6" fmla="*/ 132495 w 239298"/>
                      <a:gd name="connsiteY6" fmla="*/ 44627 h 92139"/>
                      <a:gd name="connsiteX7" fmla="*/ 76379 w 239298"/>
                      <a:gd name="connsiteY7" fmla="*/ 65179 h 92139"/>
                      <a:gd name="connsiteX8" fmla="*/ 0 w 239298"/>
                      <a:gd name="connsiteY8" fmla="*/ 92140 h 92139"/>
                      <a:gd name="connsiteX9" fmla="*/ 21072 w 239298"/>
                      <a:gd name="connsiteY9" fmla="*/ 86309 h 9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298" h="92139">
                        <a:moveTo>
                          <a:pt x="21072" y="86309"/>
                        </a:moveTo>
                        <a:cubicBezTo>
                          <a:pt x="40643" y="80016"/>
                          <a:pt x="59522" y="73262"/>
                          <a:pt x="78169" y="66392"/>
                        </a:cubicBezTo>
                        <a:cubicBezTo>
                          <a:pt x="96759" y="59464"/>
                          <a:pt x="115233" y="52421"/>
                          <a:pt x="133707" y="45435"/>
                        </a:cubicBezTo>
                        <a:cubicBezTo>
                          <a:pt x="152181" y="38449"/>
                          <a:pt x="170713" y="31464"/>
                          <a:pt x="188610" y="24016"/>
                        </a:cubicBezTo>
                        <a:cubicBezTo>
                          <a:pt x="206449" y="16569"/>
                          <a:pt x="223653" y="8717"/>
                          <a:pt x="239299" y="0"/>
                        </a:cubicBezTo>
                        <a:cubicBezTo>
                          <a:pt x="223422" y="8602"/>
                          <a:pt x="205987" y="16338"/>
                          <a:pt x="187975" y="23612"/>
                        </a:cubicBezTo>
                        <a:cubicBezTo>
                          <a:pt x="169905" y="30886"/>
                          <a:pt x="151200" y="37757"/>
                          <a:pt x="132495" y="44627"/>
                        </a:cubicBezTo>
                        <a:cubicBezTo>
                          <a:pt x="113789" y="51497"/>
                          <a:pt x="95142" y="58367"/>
                          <a:pt x="76379" y="65179"/>
                        </a:cubicBezTo>
                        <a:cubicBezTo>
                          <a:pt x="57559" y="71934"/>
                          <a:pt x="19687" y="86020"/>
                          <a:pt x="0" y="92140"/>
                        </a:cubicBezTo>
                        <a:lnTo>
                          <a:pt x="21072" y="86309"/>
                        </a:lnTo>
                        <a:close/>
                      </a:path>
                    </a:pathLst>
                  </a:custGeom>
                  <a:solidFill>
                    <a:srgbClr val="A0BDAB"/>
                  </a:solidFill>
                  <a:ln w="5770" cap="flat">
                    <a:noFill/>
                    <a:prstDash val="solid"/>
                    <a:miter/>
                  </a:ln>
                </p:spPr>
                <p:txBody>
                  <a:bodyPr rtlCol="0" anchor="ctr"/>
                  <a:lstStyle/>
                  <a:p>
                    <a:endParaRPr lang="th-TH"/>
                  </a:p>
                </p:txBody>
              </p:sp>
              <p:sp>
                <p:nvSpPr>
                  <p:cNvPr id="6396" name="Freeform: Shape 6395">
                    <a:extLst>
                      <a:ext uri="{FF2B5EF4-FFF2-40B4-BE49-F238E27FC236}">
                        <a16:creationId xmlns:a16="http://schemas.microsoft.com/office/drawing/2014/main" id="{27D58E9D-2CC0-4C13-8245-ACBFDC0E7F3F}"/>
                      </a:ext>
                    </a:extLst>
                  </p:cNvPr>
                  <p:cNvSpPr/>
                  <p:nvPr/>
                </p:nvSpPr>
                <p:spPr>
                  <a:xfrm>
                    <a:off x="938730" y="4140394"/>
                    <a:ext cx="219727" cy="79722"/>
                  </a:xfrm>
                  <a:custGeom>
                    <a:avLst/>
                    <a:gdLst>
                      <a:gd name="connsiteX0" fmla="*/ 808 w 219727"/>
                      <a:gd name="connsiteY0" fmla="*/ 79266 h 79722"/>
                      <a:gd name="connsiteX1" fmla="*/ 39258 w 219727"/>
                      <a:gd name="connsiteY1" fmla="*/ 79670 h 79722"/>
                      <a:gd name="connsiteX2" fmla="*/ 76148 w 219727"/>
                      <a:gd name="connsiteY2" fmla="*/ 77245 h 79722"/>
                      <a:gd name="connsiteX3" fmla="*/ 107612 w 219727"/>
                      <a:gd name="connsiteY3" fmla="*/ 69105 h 79722"/>
                      <a:gd name="connsiteX4" fmla="*/ 130994 w 219727"/>
                      <a:gd name="connsiteY4" fmla="*/ 55711 h 79722"/>
                      <a:gd name="connsiteX5" fmla="*/ 219727 w 219727"/>
                      <a:gd name="connsiteY5" fmla="*/ 0 h 79722"/>
                      <a:gd name="connsiteX6" fmla="*/ 129550 w 219727"/>
                      <a:gd name="connsiteY6" fmla="*/ 55018 h 79722"/>
                      <a:gd name="connsiteX7" fmla="*/ 105996 w 219727"/>
                      <a:gd name="connsiteY7" fmla="*/ 68124 h 79722"/>
                      <a:gd name="connsiteX8" fmla="*/ 74878 w 219727"/>
                      <a:gd name="connsiteY8" fmla="*/ 75860 h 79722"/>
                      <a:gd name="connsiteX9" fmla="*/ 38334 w 219727"/>
                      <a:gd name="connsiteY9" fmla="*/ 78053 h 79722"/>
                      <a:gd name="connsiteX10" fmla="*/ 0 w 219727"/>
                      <a:gd name="connsiteY10" fmla="*/ 77418 h 79722"/>
                      <a:gd name="connsiteX11" fmla="*/ 808 w 219727"/>
                      <a:gd name="connsiteY11" fmla="*/ 79266 h 7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727" h="79722">
                        <a:moveTo>
                          <a:pt x="808" y="79266"/>
                        </a:moveTo>
                        <a:cubicBezTo>
                          <a:pt x="13683" y="79554"/>
                          <a:pt x="26557" y="79843"/>
                          <a:pt x="39258" y="79670"/>
                        </a:cubicBezTo>
                        <a:cubicBezTo>
                          <a:pt x="51959" y="79497"/>
                          <a:pt x="64371" y="78804"/>
                          <a:pt x="76148" y="77245"/>
                        </a:cubicBezTo>
                        <a:cubicBezTo>
                          <a:pt x="87810" y="75629"/>
                          <a:pt x="98721" y="73031"/>
                          <a:pt x="107612" y="69105"/>
                        </a:cubicBezTo>
                        <a:cubicBezTo>
                          <a:pt x="116503" y="65179"/>
                          <a:pt x="123546" y="60330"/>
                          <a:pt x="130994" y="55711"/>
                        </a:cubicBezTo>
                        <a:lnTo>
                          <a:pt x="219727" y="0"/>
                        </a:lnTo>
                        <a:lnTo>
                          <a:pt x="129550" y="55018"/>
                        </a:lnTo>
                        <a:cubicBezTo>
                          <a:pt x="121987" y="59579"/>
                          <a:pt x="114829" y="64371"/>
                          <a:pt x="105996" y="68124"/>
                        </a:cubicBezTo>
                        <a:cubicBezTo>
                          <a:pt x="97163" y="71876"/>
                          <a:pt x="86425" y="74359"/>
                          <a:pt x="74878" y="75860"/>
                        </a:cubicBezTo>
                        <a:cubicBezTo>
                          <a:pt x="63274" y="77361"/>
                          <a:pt x="50977" y="77938"/>
                          <a:pt x="38334" y="78053"/>
                        </a:cubicBezTo>
                        <a:cubicBezTo>
                          <a:pt x="25749" y="78169"/>
                          <a:pt x="12874" y="77822"/>
                          <a:pt x="0" y="77418"/>
                        </a:cubicBezTo>
                        <a:lnTo>
                          <a:pt x="808" y="79266"/>
                        </a:lnTo>
                        <a:close/>
                      </a:path>
                    </a:pathLst>
                  </a:custGeom>
                  <a:solidFill>
                    <a:srgbClr val="A0BDAB"/>
                  </a:solidFill>
                  <a:ln w="5770" cap="flat">
                    <a:noFill/>
                    <a:prstDash val="solid"/>
                    <a:miter/>
                  </a:ln>
                </p:spPr>
                <p:txBody>
                  <a:bodyPr rtlCol="0" anchor="ctr"/>
                  <a:lstStyle/>
                  <a:p>
                    <a:endParaRPr lang="th-TH"/>
                  </a:p>
                </p:txBody>
              </p:sp>
              <p:sp>
                <p:nvSpPr>
                  <p:cNvPr id="6397" name="Freeform: Shape 6396">
                    <a:extLst>
                      <a:ext uri="{FF2B5EF4-FFF2-40B4-BE49-F238E27FC236}">
                        <a16:creationId xmlns:a16="http://schemas.microsoft.com/office/drawing/2014/main" id="{C3DE234C-FF81-4596-88E9-F7CCA59C1B7B}"/>
                      </a:ext>
                    </a:extLst>
                  </p:cNvPr>
                  <p:cNvSpPr/>
                  <p:nvPr/>
                </p:nvSpPr>
                <p:spPr>
                  <a:xfrm>
                    <a:off x="960437" y="4080122"/>
                    <a:ext cx="211356" cy="75109"/>
                  </a:xfrm>
                  <a:custGeom>
                    <a:avLst/>
                    <a:gdLst>
                      <a:gd name="connsiteX0" fmla="*/ 1732 w 211356"/>
                      <a:gd name="connsiteY0" fmla="*/ 75109 h 75109"/>
                      <a:gd name="connsiteX1" fmla="*/ 58598 w 211356"/>
                      <a:gd name="connsiteY1" fmla="*/ 59464 h 75109"/>
                      <a:gd name="connsiteX2" fmla="*/ 110441 w 211356"/>
                      <a:gd name="connsiteY2" fmla="*/ 40239 h 75109"/>
                      <a:gd name="connsiteX3" fmla="*/ 211356 w 211356"/>
                      <a:gd name="connsiteY3" fmla="*/ 0 h 75109"/>
                      <a:gd name="connsiteX4" fmla="*/ 109229 w 211356"/>
                      <a:gd name="connsiteY4" fmla="*/ 39431 h 75109"/>
                      <a:gd name="connsiteX5" fmla="*/ 56866 w 211356"/>
                      <a:gd name="connsiteY5" fmla="*/ 58251 h 75109"/>
                      <a:gd name="connsiteX6" fmla="*/ 0 w 211356"/>
                      <a:gd name="connsiteY6" fmla="*/ 73377 h 75109"/>
                      <a:gd name="connsiteX7" fmla="*/ 1732 w 211356"/>
                      <a:gd name="connsiteY7" fmla="*/ 75109 h 7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356" h="75109">
                        <a:moveTo>
                          <a:pt x="1732" y="75109"/>
                        </a:moveTo>
                        <a:cubicBezTo>
                          <a:pt x="22804" y="71588"/>
                          <a:pt x="41105" y="65699"/>
                          <a:pt x="58598" y="59464"/>
                        </a:cubicBezTo>
                        <a:cubicBezTo>
                          <a:pt x="76033" y="53171"/>
                          <a:pt x="93295" y="46763"/>
                          <a:pt x="110441" y="40239"/>
                        </a:cubicBezTo>
                        <a:cubicBezTo>
                          <a:pt x="144676" y="27192"/>
                          <a:pt x="178334" y="13798"/>
                          <a:pt x="211356" y="0"/>
                        </a:cubicBezTo>
                        <a:cubicBezTo>
                          <a:pt x="177930" y="13567"/>
                          <a:pt x="143868" y="26672"/>
                          <a:pt x="109229" y="39431"/>
                        </a:cubicBezTo>
                        <a:cubicBezTo>
                          <a:pt x="91909" y="45781"/>
                          <a:pt x="74474" y="52074"/>
                          <a:pt x="56866" y="58251"/>
                        </a:cubicBezTo>
                        <a:cubicBezTo>
                          <a:pt x="39258" y="64371"/>
                          <a:pt x="20841" y="70029"/>
                          <a:pt x="0" y="73377"/>
                        </a:cubicBezTo>
                        <a:lnTo>
                          <a:pt x="1732" y="75109"/>
                        </a:lnTo>
                        <a:close/>
                      </a:path>
                    </a:pathLst>
                  </a:custGeom>
                  <a:solidFill>
                    <a:srgbClr val="A0BDAB"/>
                  </a:solidFill>
                  <a:ln w="5770" cap="flat">
                    <a:noFill/>
                    <a:prstDash val="solid"/>
                    <a:miter/>
                  </a:ln>
                </p:spPr>
                <p:txBody>
                  <a:bodyPr rtlCol="0" anchor="ctr"/>
                  <a:lstStyle/>
                  <a:p>
                    <a:endParaRPr lang="th-TH"/>
                  </a:p>
                </p:txBody>
              </p:sp>
              <p:sp>
                <p:nvSpPr>
                  <p:cNvPr id="6398" name="Freeform: Shape 6397">
                    <a:extLst>
                      <a:ext uri="{FF2B5EF4-FFF2-40B4-BE49-F238E27FC236}">
                        <a16:creationId xmlns:a16="http://schemas.microsoft.com/office/drawing/2014/main" id="{C32BF54D-C0A9-4C3D-8D13-F5E0BEAF5863}"/>
                      </a:ext>
                    </a:extLst>
                  </p:cNvPr>
                  <p:cNvSpPr/>
                  <p:nvPr/>
                </p:nvSpPr>
                <p:spPr>
                  <a:xfrm>
                    <a:off x="988899" y="4009401"/>
                    <a:ext cx="151142" cy="65179"/>
                  </a:xfrm>
                  <a:custGeom>
                    <a:avLst/>
                    <a:gdLst>
                      <a:gd name="connsiteX0" fmla="*/ 2944 w 151142"/>
                      <a:gd name="connsiteY0" fmla="*/ 65179 h 65179"/>
                      <a:gd name="connsiteX1" fmla="*/ 19282 w 151142"/>
                      <a:gd name="connsiteY1" fmla="*/ 55827 h 65179"/>
                      <a:gd name="connsiteX2" fmla="*/ 40066 w 151142"/>
                      <a:gd name="connsiteY2" fmla="*/ 49188 h 65179"/>
                      <a:gd name="connsiteX3" fmla="*/ 62985 w 151142"/>
                      <a:gd name="connsiteY3" fmla="*/ 43992 h 65179"/>
                      <a:gd name="connsiteX4" fmla="*/ 74301 w 151142"/>
                      <a:gd name="connsiteY4" fmla="*/ 41221 h 65179"/>
                      <a:gd name="connsiteX5" fmla="*/ 84981 w 151142"/>
                      <a:gd name="connsiteY5" fmla="*/ 37930 h 65179"/>
                      <a:gd name="connsiteX6" fmla="*/ 121295 w 151142"/>
                      <a:gd name="connsiteY6" fmla="*/ 20668 h 65179"/>
                      <a:gd name="connsiteX7" fmla="*/ 151142 w 151142"/>
                      <a:gd name="connsiteY7" fmla="*/ 0 h 65179"/>
                      <a:gd name="connsiteX8" fmla="*/ 120602 w 151142"/>
                      <a:gd name="connsiteY8" fmla="*/ 20322 h 65179"/>
                      <a:gd name="connsiteX9" fmla="*/ 83827 w 151142"/>
                      <a:gd name="connsiteY9" fmla="*/ 37064 h 65179"/>
                      <a:gd name="connsiteX10" fmla="*/ 38565 w 151142"/>
                      <a:gd name="connsiteY10" fmla="*/ 47860 h 65179"/>
                      <a:gd name="connsiteX11" fmla="*/ 17089 w 151142"/>
                      <a:gd name="connsiteY11" fmla="*/ 54441 h 65179"/>
                      <a:gd name="connsiteX12" fmla="*/ 0 w 151142"/>
                      <a:gd name="connsiteY12" fmla="*/ 63851 h 65179"/>
                      <a:gd name="connsiteX13" fmla="*/ 2944 w 151142"/>
                      <a:gd name="connsiteY13" fmla="*/ 65179 h 6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142" h="65179">
                        <a:moveTo>
                          <a:pt x="2944" y="65179"/>
                        </a:moveTo>
                        <a:cubicBezTo>
                          <a:pt x="7505" y="61658"/>
                          <a:pt x="12990" y="58482"/>
                          <a:pt x="19282" y="55827"/>
                        </a:cubicBezTo>
                        <a:cubicBezTo>
                          <a:pt x="25518" y="53113"/>
                          <a:pt x="32619" y="51035"/>
                          <a:pt x="40066" y="49188"/>
                        </a:cubicBezTo>
                        <a:cubicBezTo>
                          <a:pt x="47513" y="47340"/>
                          <a:pt x="55307" y="45781"/>
                          <a:pt x="62985" y="43992"/>
                        </a:cubicBezTo>
                        <a:cubicBezTo>
                          <a:pt x="66796" y="43126"/>
                          <a:pt x="70606" y="42202"/>
                          <a:pt x="74301" y="41221"/>
                        </a:cubicBezTo>
                        <a:cubicBezTo>
                          <a:pt x="77938" y="40181"/>
                          <a:pt x="81575" y="39142"/>
                          <a:pt x="84981" y="37930"/>
                        </a:cubicBezTo>
                        <a:cubicBezTo>
                          <a:pt x="98779" y="33196"/>
                          <a:pt x="110614" y="27249"/>
                          <a:pt x="121295" y="20668"/>
                        </a:cubicBezTo>
                        <a:cubicBezTo>
                          <a:pt x="131975" y="14144"/>
                          <a:pt x="141559" y="7043"/>
                          <a:pt x="151142" y="0"/>
                        </a:cubicBezTo>
                        <a:cubicBezTo>
                          <a:pt x="141328" y="6986"/>
                          <a:pt x="131513" y="13913"/>
                          <a:pt x="120602" y="20322"/>
                        </a:cubicBezTo>
                        <a:cubicBezTo>
                          <a:pt x="109748" y="26730"/>
                          <a:pt x="97682" y="32561"/>
                          <a:pt x="83827" y="37064"/>
                        </a:cubicBezTo>
                        <a:cubicBezTo>
                          <a:pt x="70144" y="41740"/>
                          <a:pt x="53864" y="44280"/>
                          <a:pt x="38565" y="47860"/>
                        </a:cubicBezTo>
                        <a:cubicBezTo>
                          <a:pt x="30944" y="49649"/>
                          <a:pt x="23612" y="51728"/>
                          <a:pt x="17089" y="54441"/>
                        </a:cubicBezTo>
                        <a:cubicBezTo>
                          <a:pt x="10565" y="57097"/>
                          <a:pt x="4849" y="60272"/>
                          <a:pt x="0" y="63851"/>
                        </a:cubicBezTo>
                        <a:lnTo>
                          <a:pt x="2944" y="65179"/>
                        </a:lnTo>
                        <a:close/>
                      </a:path>
                    </a:pathLst>
                  </a:custGeom>
                  <a:solidFill>
                    <a:srgbClr val="A0BDAB"/>
                  </a:solidFill>
                  <a:ln w="5770" cap="flat">
                    <a:noFill/>
                    <a:prstDash val="solid"/>
                    <a:miter/>
                  </a:ln>
                </p:spPr>
                <p:txBody>
                  <a:bodyPr rtlCol="0" anchor="ctr"/>
                  <a:lstStyle/>
                  <a:p>
                    <a:endParaRPr lang="th-TH"/>
                  </a:p>
                </p:txBody>
              </p:sp>
              <p:sp>
                <p:nvSpPr>
                  <p:cNvPr id="6399" name="Freeform: Shape 6398">
                    <a:extLst>
                      <a:ext uri="{FF2B5EF4-FFF2-40B4-BE49-F238E27FC236}">
                        <a16:creationId xmlns:a16="http://schemas.microsoft.com/office/drawing/2014/main" id="{E7450162-70E2-4E8B-81D1-5A605A6FA24A}"/>
                      </a:ext>
                    </a:extLst>
                  </p:cNvPr>
                  <p:cNvSpPr/>
                  <p:nvPr/>
                </p:nvSpPr>
                <p:spPr>
                  <a:xfrm>
                    <a:off x="1007893" y="3954209"/>
                    <a:ext cx="94853" cy="33658"/>
                  </a:xfrm>
                  <a:custGeom>
                    <a:avLst/>
                    <a:gdLst>
                      <a:gd name="connsiteX0" fmla="*/ 0 w 94853"/>
                      <a:gd name="connsiteY0" fmla="*/ 31291 h 33658"/>
                      <a:gd name="connsiteX1" fmla="*/ 12182 w 94853"/>
                      <a:gd name="connsiteY1" fmla="*/ 33600 h 33658"/>
                      <a:gd name="connsiteX2" fmla="*/ 20148 w 94853"/>
                      <a:gd name="connsiteY2" fmla="*/ 33196 h 33658"/>
                      <a:gd name="connsiteX3" fmla="*/ 32965 w 94853"/>
                      <a:gd name="connsiteY3" fmla="*/ 29732 h 33658"/>
                      <a:gd name="connsiteX4" fmla="*/ 55249 w 94853"/>
                      <a:gd name="connsiteY4" fmla="*/ 20783 h 33658"/>
                      <a:gd name="connsiteX5" fmla="*/ 94853 w 94853"/>
                      <a:gd name="connsiteY5" fmla="*/ 0 h 33658"/>
                      <a:gd name="connsiteX6" fmla="*/ 53979 w 94853"/>
                      <a:gd name="connsiteY6" fmla="*/ 19975 h 33658"/>
                      <a:gd name="connsiteX7" fmla="*/ 31175 w 94853"/>
                      <a:gd name="connsiteY7" fmla="*/ 28462 h 33658"/>
                      <a:gd name="connsiteX8" fmla="*/ 18705 w 94853"/>
                      <a:gd name="connsiteY8" fmla="*/ 31579 h 33658"/>
                      <a:gd name="connsiteX9" fmla="*/ 2771 w 94853"/>
                      <a:gd name="connsiteY9" fmla="*/ 30078 h 33658"/>
                      <a:gd name="connsiteX10" fmla="*/ 0 w 94853"/>
                      <a:gd name="connsiteY10" fmla="*/ 31291 h 3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853" h="33658">
                        <a:moveTo>
                          <a:pt x="0" y="31291"/>
                        </a:moveTo>
                        <a:cubicBezTo>
                          <a:pt x="2829" y="32214"/>
                          <a:pt x="9353" y="33484"/>
                          <a:pt x="12182" y="33600"/>
                        </a:cubicBezTo>
                        <a:cubicBezTo>
                          <a:pt x="15068" y="33773"/>
                          <a:pt x="17724" y="33542"/>
                          <a:pt x="20148" y="33196"/>
                        </a:cubicBezTo>
                        <a:cubicBezTo>
                          <a:pt x="25056" y="32445"/>
                          <a:pt x="29155" y="31117"/>
                          <a:pt x="32965" y="29732"/>
                        </a:cubicBezTo>
                        <a:cubicBezTo>
                          <a:pt x="40643" y="26903"/>
                          <a:pt x="48091" y="23959"/>
                          <a:pt x="55249" y="20783"/>
                        </a:cubicBezTo>
                        <a:cubicBezTo>
                          <a:pt x="69567" y="14491"/>
                          <a:pt x="82787" y="7505"/>
                          <a:pt x="94853" y="0"/>
                        </a:cubicBezTo>
                        <a:cubicBezTo>
                          <a:pt x="82326" y="7274"/>
                          <a:pt x="68701" y="13971"/>
                          <a:pt x="53979" y="19975"/>
                        </a:cubicBezTo>
                        <a:cubicBezTo>
                          <a:pt x="46647" y="22977"/>
                          <a:pt x="39027" y="25806"/>
                          <a:pt x="31175" y="28462"/>
                        </a:cubicBezTo>
                        <a:cubicBezTo>
                          <a:pt x="27307" y="29790"/>
                          <a:pt x="23266" y="31002"/>
                          <a:pt x="18705" y="31579"/>
                        </a:cubicBezTo>
                        <a:cubicBezTo>
                          <a:pt x="14202" y="32157"/>
                          <a:pt x="7332" y="31637"/>
                          <a:pt x="2771" y="30078"/>
                        </a:cubicBezTo>
                        <a:lnTo>
                          <a:pt x="0" y="31291"/>
                        </a:lnTo>
                        <a:close/>
                      </a:path>
                    </a:pathLst>
                  </a:custGeom>
                  <a:solidFill>
                    <a:srgbClr val="A0BDAB"/>
                  </a:solidFill>
                  <a:ln w="5770" cap="flat">
                    <a:noFill/>
                    <a:prstDash val="solid"/>
                    <a:miter/>
                  </a:ln>
                </p:spPr>
                <p:txBody>
                  <a:bodyPr rtlCol="0" anchor="ctr"/>
                  <a:lstStyle/>
                  <a:p>
                    <a:endParaRPr lang="th-TH"/>
                  </a:p>
                </p:txBody>
              </p:sp>
              <p:sp>
                <p:nvSpPr>
                  <p:cNvPr id="6400" name="Freeform: Shape 6399">
                    <a:extLst>
                      <a:ext uri="{FF2B5EF4-FFF2-40B4-BE49-F238E27FC236}">
                        <a16:creationId xmlns:a16="http://schemas.microsoft.com/office/drawing/2014/main" id="{BE5F0D69-91EB-4560-8CAB-09AD4D362716}"/>
                      </a:ext>
                    </a:extLst>
                  </p:cNvPr>
                  <p:cNvSpPr/>
                  <p:nvPr/>
                </p:nvSpPr>
                <p:spPr>
                  <a:xfrm>
                    <a:off x="733782" y="4247545"/>
                    <a:ext cx="102185" cy="145599"/>
                  </a:xfrm>
                  <a:custGeom>
                    <a:avLst/>
                    <a:gdLst>
                      <a:gd name="connsiteX0" fmla="*/ 102185 w 102185"/>
                      <a:gd name="connsiteY0" fmla="*/ 144561 h 145599"/>
                      <a:gd name="connsiteX1" fmla="*/ 81806 w 102185"/>
                      <a:gd name="connsiteY1" fmla="*/ 127876 h 145599"/>
                      <a:gd name="connsiteX2" fmla="*/ 67662 w 102185"/>
                      <a:gd name="connsiteY2" fmla="*/ 109806 h 145599"/>
                      <a:gd name="connsiteX3" fmla="*/ 41971 w 102185"/>
                      <a:gd name="connsiteY3" fmla="*/ 73204 h 145599"/>
                      <a:gd name="connsiteX4" fmla="*/ 16338 w 102185"/>
                      <a:gd name="connsiteY4" fmla="*/ 36602 h 145599"/>
                      <a:gd name="connsiteX5" fmla="*/ 5427 w 102185"/>
                      <a:gd name="connsiteY5" fmla="*/ 18243 h 145599"/>
                      <a:gd name="connsiteX6" fmla="*/ 0 w 102185"/>
                      <a:gd name="connsiteY6" fmla="*/ 0 h 145599"/>
                      <a:gd name="connsiteX7" fmla="*/ 5023 w 102185"/>
                      <a:gd name="connsiteY7" fmla="*/ 18243 h 145599"/>
                      <a:gd name="connsiteX8" fmla="*/ 15530 w 102185"/>
                      <a:gd name="connsiteY8" fmla="*/ 36660 h 145599"/>
                      <a:gd name="connsiteX9" fmla="*/ 40355 w 102185"/>
                      <a:gd name="connsiteY9" fmla="*/ 73320 h 145599"/>
                      <a:gd name="connsiteX10" fmla="*/ 65237 w 102185"/>
                      <a:gd name="connsiteY10" fmla="*/ 109979 h 145599"/>
                      <a:gd name="connsiteX11" fmla="*/ 79150 w 102185"/>
                      <a:gd name="connsiteY11" fmla="*/ 128280 h 145599"/>
                      <a:gd name="connsiteX12" fmla="*/ 99876 w 102185"/>
                      <a:gd name="connsiteY12" fmla="*/ 145600 h 145599"/>
                      <a:gd name="connsiteX13" fmla="*/ 102185 w 102185"/>
                      <a:gd name="connsiteY13" fmla="*/ 144561 h 14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185" h="145599">
                        <a:moveTo>
                          <a:pt x="102185" y="144561"/>
                        </a:moveTo>
                        <a:cubicBezTo>
                          <a:pt x="93872" y="139538"/>
                          <a:pt x="87233" y="133765"/>
                          <a:pt x="81806" y="127876"/>
                        </a:cubicBezTo>
                        <a:cubicBezTo>
                          <a:pt x="76322" y="121987"/>
                          <a:pt x="71934" y="115868"/>
                          <a:pt x="67662" y="109806"/>
                        </a:cubicBezTo>
                        <a:lnTo>
                          <a:pt x="41971" y="73204"/>
                        </a:lnTo>
                        <a:cubicBezTo>
                          <a:pt x="33427" y="61023"/>
                          <a:pt x="24767" y="48783"/>
                          <a:pt x="16338" y="36602"/>
                        </a:cubicBezTo>
                        <a:cubicBezTo>
                          <a:pt x="12239" y="30482"/>
                          <a:pt x="8371" y="24363"/>
                          <a:pt x="5427" y="18243"/>
                        </a:cubicBezTo>
                        <a:cubicBezTo>
                          <a:pt x="2425" y="12124"/>
                          <a:pt x="462" y="6004"/>
                          <a:pt x="0" y="0"/>
                        </a:cubicBezTo>
                        <a:cubicBezTo>
                          <a:pt x="346" y="5946"/>
                          <a:pt x="2194" y="12066"/>
                          <a:pt x="5023" y="18243"/>
                        </a:cubicBezTo>
                        <a:cubicBezTo>
                          <a:pt x="7794" y="24363"/>
                          <a:pt x="11546" y="30540"/>
                          <a:pt x="15530" y="36660"/>
                        </a:cubicBezTo>
                        <a:cubicBezTo>
                          <a:pt x="23670" y="48899"/>
                          <a:pt x="32099" y="61080"/>
                          <a:pt x="40355" y="73320"/>
                        </a:cubicBezTo>
                        <a:lnTo>
                          <a:pt x="65237" y="109979"/>
                        </a:lnTo>
                        <a:cubicBezTo>
                          <a:pt x="69394" y="116099"/>
                          <a:pt x="73724" y="122218"/>
                          <a:pt x="79150" y="128280"/>
                        </a:cubicBezTo>
                        <a:cubicBezTo>
                          <a:pt x="84577" y="134342"/>
                          <a:pt x="91274" y="140288"/>
                          <a:pt x="99876" y="145600"/>
                        </a:cubicBezTo>
                        <a:lnTo>
                          <a:pt x="102185" y="144561"/>
                        </a:lnTo>
                        <a:close/>
                      </a:path>
                    </a:pathLst>
                  </a:custGeom>
                  <a:solidFill>
                    <a:srgbClr val="A0BDAB"/>
                  </a:solidFill>
                  <a:ln w="5770" cap="flat">
                    <a:noFill/>
                    <a:prstDash val="solid"/>
                    <a:miter/>
                  </a:ln>
                </p:spPr>
                <p:txBody>
                  <a:bodyPr rtlCol="0" anchor="ctr"/>
                  <a:lstStyle/>
                  <a:p>
                    <a:endParaRPr lang="th-TH"/>
                  </a:p>
                </p:txBody>
              </p:sp>
              <p:sp>
                <p:nvSpPr>
                  <p:cNvPr id="6401" name="Freeform: Shape 6400">
                    <a:extLst>
                      <a:ext uri="{FF2B5EF4-FFF2-40B4-BE49-F238E27FC236}">
                        <a16:creationId xmlns:a16="http://schemas.microsoft.com/office/drawing/2014/main" id="{BE22DA27-161D-4DA1-B4C9-8357506190EA}"/>
                      </a:ext>
                    </a:extLst>
                  </p:cNvPr>
                  <p:cNvSpPr/>
                  <p:nvPr/>
                </p:nvSpPr>
                <p:spPr>
                  <a:xfrm>
                    <a:off x="753642" y="4132196"/>
                    <a:ext cx="132841" cy="187224"/>
                  </a:xfrm>
                  <a:custGeom>
                    <a:avLst/>
                    <a:gdLst>
                      <a:gd name="connsiteX0" fmla="*/ 132841 w 132841"/>
                      <a:gd name="connsiteY0" fmla="*/ 186647 h 187224"/>
                      <a:gd name="connsiteX1" fmla="*/ 86078 w 132841"/>
                      <a:gd name="connsiteY1" fmla="*/ 141385 h 187224"/>
                      <a:gd name="connsiteX2" fmla="*/ 67662 w 132841"/>
                      <a:gd name="connsiteY2" fmla="*/ 118119 h 187224"/>
                      <a:gd name="connsiteX3" fmla="*/ 55423 w 132841"/>
                      <a:gd name="connsiteY3" fmla="*/ 94565 h 187224"/>
                      <a:gd name="connsiteX4" fmla="*/ 50746 w 132841"/>
                      <a:gd name="connsiteY4" fmla="*/ 82730 h 187224"/>
                      <a:gd name="connsiteX5" fmla="*/ 45031 w 132841"/>
                      <a:gd name="connsiteY5" fmla="*/ 70895 h 187224"/>
                      <a:gd name="connsiteX6" fmla="*/ 30540 w 132841"/>
                      <a:gd name="connsiteY6" fmla="*/ 47225 h 187224"/>
                      <a:gd name="connsiteX7" fmla="*/ 0 w 132841"/>
                      <a:gd name="connsiteY7" fmla="*/ 0 h 187224"/>
                      <a:gd name="connsiteX8" fmla="*/ 29732 w 132841"/>
                      <a:gd name="connsiteY8" fmla="*/ 47225 h 187224"/>
                      <a:gd name="connsiteX9" fmla="*/ 43818 w 132841"/>
                      <a:gd name="connsiteY9" fmla="*/ 70837 h 187224"/>
                      <a:gd name="connsiteX10" fmla="*/ 49303 w 132841"/>
                      <a:gd name="connsiteY10" fmla="*/ 82672 h 187224"/>
                      <a:gd name="connsiteX11" fmla="*/ 53748 w 132841"/>
                      <a:gd name="connsiteY11" fmla="*/ 94449 h 187224"/>
                      <a:gd name="connsiteX12" fmla="*/ 65641 w 132841"/>
                      <a:gd name="connsiteY12" fmla="*/ 118177 h 187224"/>
                      <a:gd name="connsiteX13" fmla="*/ 83769 w 132841"/>
                      <a:gd name="connsiteY13" fmla="*/ 141674 h 187224"/>
                      <a:gd name="connsiteX14" fmla="*/ 129954 w 132841"/>
                      <a:gd name="connsiteY14" fmla="*/ 187224 h 187224"/>
                      <a:gd name="connsiteX15" fmla="*/ 132841 w 132841"/>
                      <a:gd name="connsiteY15" fmla="*/ 186647 h 18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841" h="187224">
                        <a:moveTo>
                          <a:pt x="132841" y="186647"/>
                        </a:moveTo>
                        <a:cubicBezTo>
                          <a:pt x="116387" y="171695"/>
                          <a:pt x="99992" y="156742"/>
                          <a:pt x="86078" y="141385"/>
                        </a:cubicBezTo>
                        <a:cubicBezTo>
                          <a:pt x="79150" y="133707"/>
                          <a:pt x="72858" y="125913"/>
                          <a:pt x="67662" y="118119"/>
                        </a:cubicBezTo>
                        <a:cubicBezTo>
                          <a:pt x="62466" y="110268"/>
                          <a:pt x="58425" y="102416"/>
                          <a:pt x="55423" y="94565"/>
                        </a:cubicBezTo>
                        <a:cubicBezTo>
                          <a:pt x="53864" y="90639"/>
                          <a:pt x="52421" y="86713"/>
                          <a:pt x="50746" y="82730"/>
                        </a:cubicBezTo>
                        <a:cubicBezTo>
                          <a:pt x="49130" y="78804"/>
                          <a:pt x="47167" y="74821"/>
                          <a:pt x="45031" y="70895"/>
                        </a:cubicBezTo>
                        <a:cubicBezTo>
                          <a:pt x="40759" y="62985"/>
                          <a:pt x="35621" y="55134"/>
                          <a:pt x="30540" y="47225"/>
                        </a:cubicBezTo>
                        <a:lnTo>
                          <a:pt x="0" y="0"/>
                        </a:lnTo>
                        <a:lnTo>
                          <a:pt x="29732" y="47225"/>
                        </a:lnTo>
                        <a:cubicBezTo>
                          <a:pt x="34697" y="55076"/>
                          <a:pt x="39662" y="62985"/>
                          <a:pt x="43818" y="70837"/>
                        </a:cubicBezTo>
                        <a:cubicBezTo>
                          <a:pt x="45897" y="74763"/>
                          <a:pt x="47744" y="78689"/>
                          <a:pt x="49303" y="82672"/>
                        </a:cubicBezTo>
                        <a:cubicBezTo>
                          <a:pt x="50862" y="86598"/>
                          <a:pt x="52247" y="90524"/>
                          <a:pt x="53748" y="94449"/>
                        </a:cubicBezTo>
                        <a:cubicBezTo>
                          <a:pt x="56577" y="102301"/>
                          <a:pt x="60561" y="110268"/>
                          <a:pt x="65641" y="118177"/>
                        </a:cubicBezTo>
                        <a:cubicBezTo>
                          <a:pt x="70722" y="126086"/>
                          <a:pt x="76899" y="133938"/>
                          <a:pt x="83769" y="141674"/>
                        </a:cubicBezTo>
                        <a:cubicBezTo>
                          <a:pt x="97509" y="157146"/>
                          <a:pt x="113732" y="172272"/>
                          <a:pt x="129954" y="187224"/>
                        </a:cubicBezTo>
                        <a:lnTo>
                          <a:pt x="132841" y="186647"/>
                        </a:lnTo>
                        <a:close/>
                      </a:path>
                    </a:pathLst>
                  </a:custGeom>
                  <a:solidFill>
                    <a:srgbClr val="A0BDAB"/>
                  </a:solidFill>
                  <a:ln w="5770" cap="flat">
                    <a:noFill/>
                    <a:prstDash val="solid"/>
                    <a:miter/>
                  </a:ln>
                </p:spPr>
                <p:txBody>
                  <a:bodyPr rtlCol="0" anchor="ctr"/>
                  <a:lstStyle/>
                  <a:p>
                    <a:endParaRPr lang="th-TH"/>
                  </a:p>
                </p:txBody>
              </p:sp>
              <p:sp>
                <p:nvSpPr>
                  <p:cNvPr id="6402" name="Freeform: Shape 6401">
                    <a:extLst>
                      <a:ext uri="{FF2B5EF4-FFF2-40B4-BE49-F238E27FC236}">
                        <a16:creationId xmlns:a16="http://schemas.microsoft.com/office/drawing/2014/main" id="{FB6399F4-74BA-4AC0-A161-B1127DC2F1F0}"/>
                      </a:ext>
                    </a:extLst>
                  </p:cNvPr>
                  <p:cNvSpPr/>
                  <p:nvPr/>
                </p:nvSpPr>
                <p:spPr>
                  <a:xfrm>
                    <a:off x="792957" y="4058704"/>
                    <a:ext cx="141154" cy="166383"/>
                  </a:xfrm>
                  <a:custGeom>
                    <a:avLst/>
                    <a:gdLst>
                      <a:gd name="connsiteX0" fmla="*/ 141154 w 141154"/>
                      <a:gd name="connsiteY0" fmla="*/ 165402 h 166383"/>
                      <a:gd name="connsiteX1" fmla="*/ 115637 w 141154"/>
                      <a:gd name="connsiteY1" fmla="*/ 146292 h 166383"/>
                      <a:gd name="connsiteX2" fmla="*/ 109864 w 141154"/>
                      <a:gd name="connsiteY2" fmla="*/ 141328 h 166383"/>
                      <a:gd name="connsiteX3" fmla="*/ 104264 w 141154"/>
                      <a:gd name="connsiteY3" fmla="*/ 136305 h 166383"/>
                      <a:gd name="connsiteX4" fmla="*/ 98895 w 141154"/>
                      <a:gd name="connsiteY4" fmla="*/ 131282 h 166383"/>
                      <a:gd name="connsiteX5" fmla="*/ 93757 w 141154"/>
                      <a:gd name="connsiteY5" fmla="*/ 126202 h 166383"/>
                      <a:gd name="connsiteX6" fmla="*/ 74936 w 141154"/>
                      <a:gd name="connsiteY6" fmla="*/ 105534 h 166383"/>
                      <a:gd name="connsiteX7" fmla="*/ 66392 w 141154"/>
                      <a:gd name="connsiteY7" fmla="*/ 95084 h 166383"/>
                      <a:gd name="connsiteX8" fmla="*/ 58367 w 141154"/>
                      <a:gd name="connsiteY8" fmla="*/ 84577 h 166383"/>
                      <a:gd name="connsiteX9" fmla="*/ 28808 w 141154"/>
                      <a:gd name="connsiteY9" fmla="*/ 42317 h 166383"/>
                      <a:gd name="connsiteX10" fmla="*/ 0 w 141154"/>
                      <a:gd name="connsiteY10" fmla="*/ 0 h 166383"/>
                      <a:gd name="connsiteX11" fmla="*/ 28000 w 141154"/>
                      <a:gd name="connsiteY11" fmla="*/ 42375 h 166383"/>
                      <a:gd name="connsiteX12" fmla="*/ 56751 w 141154"/>
                      <a:gd name="connsiteY12" fmla="*/ 84693 h 166383"/>
                      <a:gd name="connsiteX13" fmla="*/ 64602 w 141154"/>
                      <a:gd name="connsiteY13" fmla="*/ 95258 h 166383"/>
                      <a:gd name="connsiteX14" fmla="*/ 72973 w 141154"/>
                      <a:gd name="connsiteY14" fmla="*/ 105765 h 166383"/>
                      <a:gd name="connsiteX15" fmla="*/ 91505 w 141154"/>
                      <a:gd name="connsiteY15" fmla="*/ 126606 h 166383"/>
                      <a:gd name="connsiteX16" fmla="*/ 96585 w 141154"/>
                      <a:gd name="connsiteY16" fmla="*/ 131744 h 166383"/>
                      <a:gd name="connsiteX17" fmla="*/ 101954 w 141154"/>
                      <a:gd name="connsiteY17" fmla="*/ 136824 h 166383"/>
                      <a:gd name="connsiteX18" fmla="*/ 107497 w 141154"/>
                      <a:gd name="connsiteY18" fmla="*/ 141905 h 166383"/>
                      <a:gd name="connsiteX19" fmla="*/ 113212 w 141154"/>
                      <a:gd name="connsiteY19" fmla="*/ 146928 h 166383"/>
                      <a:gd name="connsiteX20" fmla="*/ 138672 w 141154"/>
                      <a:gd name="connsiteY20" fmla="*/ 166383 h 166383"/>
                      <a:gd name="connsiteX21" fmla="*/ 141154 w 141154"/>
                      <a:gd name="connsiteY21" fmla="*/ 165402 h 16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54" h="166383">
                        <a:moveTo>
                          <a:pt x="141154" y="165402"/>
                        </a:moveTo>
                        <a:cubicBezTo>
                          <a:pt x="132148" y="159224"/>
                          <a:pt x="123546" y="152874"/>
                          <a:pt x="115637" y="146292"/>
                        </a:cubicBezTo>
                        <a:cubicBezTo>
                          <a:pt x="113616" y="144676"/>
                          <a:pt x="111827" y="143002"/>
                          <a:pt x="109864" y="141328"/>
                        </a:cubicBezTo>
                        <a:cubicBezTo>
                          <a:pt x="107959" y="139653"/>
                          <a:pt x="106054" y="138037"/>
                          <a:pt x="104264" y="136305"/>
                        </a:cubicBezTo>
                        <a:lnTo>
                          <a:pt x="98895" y="131282"/>
                        </a:lnTo>
                        <a:lnTo>
                          <a:pt x="93757" y="126202"/>
                        </a:lnTo>
                        <a:cubicBezTo>
                          <a:pt x="87060" y="119389"/>
                          <a:pt x="80767" y="112519"/>
                          <a:pt x="74936" y="105534"/>
                        </a:cubicBezTo>
                        <a:cubicBezTo>
                          <a:pt x="71934" y="102070"/>
                          <a:pt x="69221" y="98548"/>
                          <a:pt x="66392" y="95084"/>
                        </a:cubicBezTo>
                        <a:cubicBezTo>
                          <a:pt x="63736" y="91563"/>
                          <a:pt x="60965" y="88099"/>
                          <a:pt x="58367" y="84577"/>
                        </a:cubicBezTo>
                        <a:cubicBezTo>
                          <a:pt x="47918" y="70548"/>
                          <a:pt x="38449" y="56404"/>
                          <a:pt x="28808" y="42317"/>
                        </a:cubicBezTo>
                        <a:lnTo>
                          <a:pt x="0" y="0"/>
                        </a:lnTo>
                        <a:lnTo>
                          <a:pt x="28000" y="42375"/>
                        </a:lnTo>
                        <a:cubicBezTo>
                          <a:pt x="37353" y="56519"/>
                          <a:pt x="46532" y="70606"/>
                          <a:pt x="56751" y="84693"/>
                        </a:cubicBezTo>
                        <a:cubicBezTo>
                          <a:pt x="59233" y="88214"/>
                          <a:pt x="61946" y="91736"/>
                          <a:pt x="64602" y="95258"/>
                        </a:cubicBezTo>
                        <a:cubicBezTo>
                          <a:pt x="67373" y="98779"/>
                          <a:pt x="70029" y="102301"/>
                          <a:pt x="72973" y="105765"/>
                        </a:cubicBezTo>
                        <a:cubicBezTo>
                          <a:pt x="78631" y="112750"/>
                          <a:pt x="84866" y="119678"/>
                          <a:pt x="91505" y="126606"/>
                        </a:cubicBezTo>
                        <a:lnTo>
                          <a:pt x="96585" y="131744"/>
                        </a:lnTo>
                        <a:lnTo>
                          <a:pt x="101954" y="136824"/>
                        </a:lnTo>
                        <a:cubicBezTo>
                          <a:pt x="103687" y="138556"/>
                          <a:pt x="105592" y="140231"/>
                          <a:pt x="107497" y="141905"/>
                        </a:cubicBezTo>
                        <a:cubicBezTo>
                          <a:pt x="109402" y="143579"/>
                          <a:pt x="111192" y="145253"/>
                          <a:pt x="113212" y="146928"/>
                        </a:cubicBezTo>
                        <a:cubicBezTo>
                          <a:pt x="121006" y="153567"/>
                          <a:pt x="129608" y="160033"/>
                          <a:pt x="138672" y="166383"/>
                        </a:cubicBezTo>
                        <a:lnTo>
                          <a:pt x="141154" y="165402"/>
                        </a:lnTo>
                        <a:close/>
                      </a:path>
                    </a:pathLst>
                  </a:custGeom>
                  <a:solidFill>
                    <a:srgbClr val="A0BDAB"/>
                  </a:solidFill>
                  <a:ln w="5770" cap="flat">
                    <a:noFill/>
                    <a:prstDash val="solid"/>
                    <a:miter/>
                  </a:ln>
                </p:spPr>
                <p:txBody>
                  <a:bodyPr rtlCol="0" anchor="ctr"/>
                  <a:lstStyle/>
                  <a:p>
                    <a:endParaRPr lang="th-TH"/>
                  </a:p>
                </p:txBody>
              </p:sp>
              <p:sp>
                <p:nvSpPr>
                  <p:cNvPr id="6403" name="Freeform: Shape 6402">
                    <a:extLst>
                      <a:ext uri="{FF2B5EF4-FFF2-40B4-BE49-F238E27FC236}">
                        <a16:creationId xmlns:a16="http://schemas.microsoft.com/office/drawing/2014/main" id="{E7ADC7E1-4C0F-4CFE-93C5-4B07CB08425F}"/>
                      </a:ext>
                    </a:extLst>
                  </p:cNvPr>
                  <p:cNvSpPr/>
                  <p:nvPr/>
                </p:nvSpPr>
                <p:spPr>
                  <a:xfrm>
                    <a:off x="831926" y="4000395"/>
                    <a:ext cx="127991" cy="161302"/>
                  </a:xfrm>
                  <a:custGeom>
                    <a:avLst/>
                    <a:gdLst>
                      <a:gd name="connsiteX0" fmla="*/ 127992 w 127991"/>
                      <a:gd name="connsiteY0" fmla="*/ 160841 h 161302"/>
                      <a:gd name="connsiteX1" fmla="*/ 94103 w 127991"/>
                      <a:gd name="connsiteY1" fmla="*/ 120890 h 161302"/>
                      <a:gd name="connsiteX2" fmla="*/ 62639 w 127991"/>
                      <a:gd name="connsiteY2" fmla="*/ 80594 h 161302"/>
                      <a:gd name="connsiteX3" fmla="*/ 0 w 127991"/>
                      <a:gd name="connsiteY3" fmla="*/ 0 h 161302"/>
                      <a:gd name="connsiteX4" fmla="*/ 61080 w 127991"/>
                      <a:gd name="connsiteY4" fmla="*/ 80767 h 161302"/>
                      <a:gd name="connsiteX5" fmla="*/ 91736 w 127991"/>
                      <a:gd name="connsiteY5" fmla="*/ 121121 h 161302"/>
                      <a:gd name="connsiteX6" fmla="*/ 124990 w 127991"/>
                      <a:gd name="connsiteY6" fmla="*/ 161303 h 161302"/>
                      <a:gd name="connsiteX7" fmla="*/ 127992 w 127991"/>
                      <a:gd name="connsiteY7" fmla="*/ 160841 h 161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91" h="161302">
                        <a:moveTo>
                          <a:pt x="127992" y="160841"/>
                        </a:moveTo>
                        <a:cubicBezTo>
                          <a:pt x="115810" y="147620"/>
                          <a:pt x="104726" y="134284"/>
                          <a:pt x="94103" y="120890"/>
                        </a:cubicBezTo>
                        <a:cubicBezTo>
                          <a:pt x="83480" y="107497"/>
                          <a:pt x="73146" y="94045"/>
                          <a:pt x="62639" y="80594"/>
                        </a:cubicBezTo>
                        <a:lnTo>
                          <a:pt x="0" y="0"/>
                        </a:lnTo>
                        <a:lnTo>
                          <a:pt x="61080" y="80767"/>
                        </a:lnTo>
                        <a:cubicBezTo>
                          <a:pt x="71299" y="94218"/>
                          <a:pt x="81344" y="107670"/>
                          <a:pt x="91736" y="121121"/>
                        </a:cubicBezTo>
                        <a:cubicBezTo>
                          <a:pt x="102128" y="134573"/>
                          <a:pt x="113039" y="147967"/>
                          <a:pt x="124990" y="161303"/>
                        </a:cubicBezTo>
                        <a:lnTo>
                          <a:pt x="127992" y="160841"/>
                        </a:lnTo>
                        <a:close/>
                      </a:path>
                    </a:pathLst>
                  </a:custGeom>
                  <a:solidFill>
                    <a:srgbClr val="A0BDAB"/>
                  </a:solidFill>
                  <a:ln w="5770" cap="flat">
                    <a:noFill/>
                    <a:prstDash val="solid"/>
                    <a:miter/>
                  </a:ln>
                </p:spPr>
                <p:txBody>
                  <a:bodyPr rtlCol="0" anchor="ctr"/>
                  <a:lstStyle/>
                  <a:p>
                    <a:endParaRPr lang="th-TH"/>
                  </a:p>
                </p:txBody>
              </p:sp>
              <p:sp>
                <p:nvSpPr>
                  <p:cNvPr id="6404" name="Freeform: Shape 6403">
                    <a:extLst>
                      <a:ext uri="{FF2B5EF4-FFF2-40B4-BE49-F238E27FC236}">
                        <a16:creationId xmlns:a16="http://schemas.microsoft.com/office/drawing/2014/main" id="{2C550F22-98CE-4EA3-B157-3E4014A154E1}"/>
                      </a:ext>
                    </a:extLst>
                  </p:cNvPr>
                  <p:cNvSpPr/>
                  <p:nvPr/>
                </p:nvSpPr>
                <p:spPr>
                  <a:xfrm>
                    <a:off x="870376" y="3955075"/>
                    <a:ext cx="110960" cy="126086"/>
                  </a:xfrm>
                  <a:custGeom>
                    <a:avLst/>
                    <a:gdLst>
                      <a:gd name="connsiteX0" fmla="*/ 110961 w 110960"/>
                      <a:gd name="connsiteY0" fmla="*/ 125509 h 126086"/>
                      <a:gd name="connsiteX1" fmla="*/ 0 w 110960"/>
                      <a:gd name="connsiteY1" fmla="*/ 0 h 126086"/>
                      <a:gd name="connsiteX2" fmla="*/ 108190 w 110960"/>
                      <a:gd name="connsiteY2" fmla="*/ 126086 h 126086"/>
                      <a:gd name="connsiteX3" fmla="*/ 110961 w 110960"/>
                      <a:gd name="connsiteY3" fmla="*/ 125509 h 126086"/>
                    </a:gdLst>
                    <a:ahLst/>
                    <a:cxnLst>
                      <a:cxn ang="0">
                        <a:pos x="connsiteX0" y="connsiteY0"/>
                      </a:cxn>
                      <a:cxn ang="0">
                        <a:pos x="connsiteX1" y="connsiteY1"/>
                      </a:cxn>
                      <a:cxn ang="0">
                        <a:pos x="connsiteX2" y="connsiteY2"/>
                      </a:cxn>
                      <a:cxn ang="0">
                        <a:pos x="connsiteX3" y="connsiteY3"/>
                      </a:cxn>
                    </a:cxnLst>
                    <a:rect l="l" t="t" r="r" b="b"/>
                    <a:pathLst>
                      <a:path w="110960" h="126086">
                        <a:moveTo>
                          <a:pt x="110961" y="125509"/>
                        </a:moveTo>
                        <a:cubicBezTo>
                          <a:pt x="64948" y="85155"/>
                          <a:pt x="27480" y="42837"/>
                          <a:pt x="0" y="0"/>
                        </a:cubicBezTo>
                        <a:cubicBezTo>
                          <a:pt x="26441" y="42895"/>
                          <a:pt x="62928" y="85443"/>
                          <a:pt x="108190" y="126086"/>
                        </a:cubicBezTo>
                        <a:lnTo>
                          <a:pt x="110961" y="125509"/>
                        </a:lnTo>
                        <a:close/>
                      </a:path>
                    </a:pathLst>
                  </a:custGeom>
                  <a:solidFill>
                    <a:srgbClr val="A0BDAB"/>
                  </a:solidFill>
                  <a:ln w="5770" cap="flat">
                    <a:noFill/>
                    <a:prstDash val="solid"/>
                    <a:miter/>
                  </a:ln>
                </p:spPr>
                <p:txBody>
                  <a:bodyPr rtlCol="0" anchor="ctr"/>
                  <a:lstStyle/>
                  <a:p>
                    <a:endParaRPr lang="th-TH"/>
                  </a:p>
                </p:txBody>
              </p:sp>
              <p:sp>
                <p:nvSpPr>
                  <p:cNvPr id="6405" name="Freeform: Shape 6404">
                    <a:extLst>
                      <a:ext uri="{FF2B5EF4-FFF2-40B4-BE49-F238E27FC236}">
                        <a16:creationId xmlns:a16="http://schemas.microsoft.com/office/drawing/2014/main" id="{7A05714C-7FD2-4D66-8C5E-FC18FFEC2856}"/>
                      </a:ext>
                    </a:extLst>
                  </p:cNvPr>
                  <p:cNvSpPr/>
                  <p:nvPr/>
                </p:nvSpPr>
                <p:spPr>
                  <a:xfrm>
                    <a:off x="937691" y="3898613"/>
                    <a:ext cx="63678" cy="97740"/>
                  </a:xfrm>
                  <a:custGeom>
                    <a:avLst/>
                    <a:gdLst>
                      <a:gd name="connsiteX0" fmla="*/ 63678 w 63678"/>
                      <a:gd name="connsiteY0" fmla="*/ 97163 h 97740"/>
                      <a:gd name="connsiteX1" fmla="*/ 0 w 63678"/>
                      <a:gd name="connsiteY1" fmla="*/ 0 h 97740"/>
                      <a:gd name="connsiteX2" fmla="*/ 60849 w 63678"/>
                      <a:gd name="connsiteY2" fmla="*/ 97740 h 97740"/>
                      <a:gd name="connsiteX3" fmla="*/ 63678 w 63678"/>
                      <a:gd name="connsiteY3" fmla="*/ 97163 h 97740"/>
                    </a:gdLst>
                    <a:ahLst/>
                    <a:cxnLst>
                      <a:cxn ang="0">
                        <a:pos x="connsiteX0" y="connsiteY0"/>
                      </a:cxn>
                      <a:cxn ang="0">
                        <a:pos x="connsiteX1" y="connsiteY1"/>
                      </a:cxn>
                      <a:cxn ang="0">
                        <a:pos x="connsiteX2" y="connsiteY2"/>
                      </a:cxn>
                      <a:cxn ang="0">
                        <a:pos x="connsiteX3" y="connsiteY3"/>
                      </a:cxn>
                    </a:cxnLst>
                    <a:rect l="l" t="t" r="r" b="b"/>
                    <a:pathLst>
                      <a:path w="63678" h="97740">
                        <a:moveTo>
                          <a:pt x="63678" y="97163"/>
                        </a:moveTo>
                        <a:cubicBezTo>
                          <a:pt x="29905" y="66045"/>
                          <a:pt x="7852" y="32503"/>
                          <a:pt x="0" y="0"/>
                        </a:cubicBezTo>
                        <a:cubicBezTo>
                          <a:pt x="6697" y="32388"/>
                          <a:pt x="27654" y="66161"/>
                          <a:pt x="60849" y="97740"/>
                        </a:cubicBezTo>
                        <a:lnTo>
                          <a:pt x="63678" y="97163"/>
                        </a:lnTo>
                        <a:close/>
                      </a:path>
                    </a:pathLst>
                  </a:custGeom>
                  <a:solidFill>
                    <a:srgbClr val="A0BDAB"/>
                  </a:solidFill>
                  <a:ln w="5770" cap="flat">
                    <a:noFill/>
                    <a:prstDash val="solid"/>
                    <a:miter/>
                  </a:ln>
                </p:spPr>
                <p:txBody>
                  <a:bodyPr rtlCol="0" anchor="ctr"/>
                  <a:lstStyle/>
                  <a:p>
                    <a:endParaRPr lang="th-TH"/>
                  </a:p>
                </p:txBody>
              </p:sp>
            </p:grpSp>
          </p:grpSp>
          <p:grpSp>
            <p:nvGrpSpPr>
              <p:cNvPr id="6371" name="Graphic 3">
                <a:extLst>
                  <a:ext uri="{FF2B5EF4-FFF2-40B4-BE49-F238E27FC236}">
                    <a16:creationId xmlns:a16="http://schemas.microsoft.com/office/drawing/2014/main" id="{C96F491D-FA36-48E5-8C7E-1CB3CA0C06FF}"/>
                  </a:ext>
                </a:extLst>
              </p:cNvPr>
              <p:cNvGrpSpPr/>
              <p:nvPr/>
            </p:nvGrpSpPr>
            <p:grpSpPr>
              <a:xfrm>
                <a:off x="2192905" y="4682265"/>
                <a:ext cx="573319" cy="693024"/>
                <a:chOff x="2192905" y="4682265"/>
                <a:chExt cx="573319" cy="693024"/>
              </a:xfrm>
            </p:grpSpPr>
            <p:grpSp>
              <p:nvGrpSpPr>
                <p:cNvPr id="6372" name="Graphic 3">
                  <a:extLst>
                    <a:ext uri="{FF2B5EF4-FFF2-40B4-BE49-F238E27FC236}">
                      <a16:creationId xmlns:a16="http://schemas.microsoft.com/office/drawing/2014/main" id="{DE85386F-20E3-49E8-A4B7-29B53A955140}"/>
                    </a:ext>
                  </a:extLst>
                </p:cNvPr>
                <p:cNvGrpSpPr/>
                <p:nvPr/>
              </p:nvGrpSpPr>
              <p:grpSpPr>
                <a:xfrm>
                  <a:off x="2192905" y="4682265"/>
                  <a:ext cx="573319" cy="693024"/>
                  <a:chOff x="2192905" y="4682265"/>
                  <a:chExt cx="573319" cy="693024"/>
                </a:xfrm>
                <a:solidFill>
                  <a:srgbClr val="FBFFFF"/>
                </a:solidFill>
              </p:grpSpPr>
              <p:sp>
                <p:nvSpPr>
                  <p:cNvPr id="6388" name="Freeform: Shape 6387">
                    <a:extLst>
                      <a:ext uri="{FF2B5EF4-FFF2-40B4-BE49-F238E27FC236}">
                        <a16:creationId xmlns:a16="http://schemas.microsoft.com/office/drawing/2014/main" id="{E49A3B5A-8872-4D4E-A99E-4FA65DD2BF62}"/>
                      </a:ext>
                    </a:extLst>
                  </p:cNvPr>
                  <p:cNvSpPr/>
                  <p:nvPr/>
                </p:nvSpPr>
                <p:spPr>
                  <a:xfrm>
                    <a:off x="2347445" y="4682323"/>
                    <a:ext cx="418780" cy="692967"/>
                  </a:xfrm>
                  <a:custGeom>
                    <a:avLst/>
                    <a:gdLst>
                      <a:gd name="connsiteX0" fmla="*/ 0 w 418780"/>
                      <a:gd name="connsiteY0" fmla="*/ 676328 h 692967"/>
                      <a:gd name="connsiteX1" fmla="*/ 45551 w 418780"/>
                      <a:gd name="connsiteY1" fmla="*/ 692263 h 692967"/>
                      <a:gd name="connsiteX2" fmla="*/ 291199 w 418780"/>
                      <a:gd name="connsiteY2" fmla="*/ 575067 h 692967"/>
                      <a:gd name="connsiteX3" fmla="*/ 416535 w 418780"/>
                      <a:gd name="connsiteY3" fmla="*/ 317987 h 692967"/>
                      <a:gd name="connsiteX4" fmla="*/ 360997 w 418780"/>
                      <a:gd name="connsiteY4" fmla="*/ 143002 h 692967"/>
                      <a:gd name="connsiteX5" fmla="*/ 241377 w 418780"/>
                      <a:gd name="connsiteY5" fmla="*/ 0 h 692967"/>
                      <a:gd name="connsiteX6" fmla="*/ 0 w 418780"/>
                      <a:gd name="connsiteY6" fmla="*/ 676328 h 69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780" h="692967">
                        <a:moveTo>
                          <a:pt x="0" y="676328"/>
                        </a:moveTo>
                        <a:cubicBezTo>
                          <a:pt x="0" y="676328"/>
                          <a:pt x="13278" y="695265"/>
                          <a:pt x="45551" y="692263"/>
                        </a:cubicBezTo>
                        <a:cubicBezTo>
                          <a:pt x="77765" y="689260"/>
                          <a:pt x="174985" y="719223"/>
                          <a:pt x="291199" y="575067"/>
                        </a:cubicBezTo>
                        <a:cubicBezTo>
                          <a:pt x="407414" y="430968"/>
                          <a:pt x="406375" y="353088"/>
                          <a:pt x="416535" y="317987"/>
                        </a:cubicBezTo>
                        <a:cubicBezTo>
                          <a:pt x="426696" y="282886"/>
                          <a:pt x="401352" y="183760"/>
                          <a:pt x="360997" y="143002"/>
                        </a:cubicBezTo>
                        <a:cubicBezTo>
                          <a:pt x="320643" y="102243"/>
                          <a:pt x="234276" y="34120"/>
                          <a:pt x="241377" y="0"/>
                        </a:cubicBezTo>
                        <a:cubicBezTo>
                          <a:pt x="241319" y="0"/>
                          <a:pt x="5196" y="526918"/>
                          <a:pt x="0" y="676328"/>
                        </a:cubicBezTo>
                        <a:close/>
                      </a:path>
                    </a:pathLst>
                  </a:custGeom>
                  <a:solidFill>
                    <a:srgbClr val="FBFFFF"/>
                  </a:solidFill>
                  <a:ln w="5770" cap="flat">
                    <a:noFill/>
                    <a:prstDash val="solid"/>
                    <a:miter/>
                  </a:ln>
                </p:spPr>
                <p:txBody>
                  <a:bodyPr rtlCol="0" anchor="ctr"/>
                  <a:lstStyle/>
                  <a:p>
                    <a:endParaRPr lang="th-TH"/>
                  </a:p>
                </p:txBody>
              </p:sp>
              <p:sp>
                <p:nvSpPr>
                  <p:cNvPr id="6389" name="Freeform: Shape 6388">
                    <a:extLst>
                      <a:ext uri="{FF2B5EF4-FFF2-40B4-BE49-F238E27FC236}">
                        <a16:creationId xmlns:a16="http://schemas.microsoft.com/office/drawing/2014/main" id="{491F343D-195E-4A06-9520-139B7A23F297}"/>
                      </a:ext>
                    </a:extLst>
                  </p:cNvPr>
                  <p:cNvSpPr/>
                  <p:nvPr/>
                </p:nvSpPr>
                <p:spPr>
                  <a:xfrm>
                    <a:off x="2192905" y="4682265"/>
                    <a:ext cx="395858" cy="679348"/>
                  </a:xfrm>
                  <a:custGeom>
                    <a:avLst/>
                    <a:gdLst>
                      <a:gd name="connsiteX0" fmla="*/ 169896 w 395858"/>
                      <a:gd name="connsiteY0" fmla="*/ 671479 h 679348"/>
                      <a:gd name="connsiteX1" fmla="*/ 85319 w 395858"/>
                      <a:gd name="connsiteY1" fmla="*/ 663570 h 679348"/>
                      <a:gd name="connsiteX2" fmla="*/ 21237 w 395858"/>
                      <a:gd name="connsiteY2" fmla="*/ 308808 h 679348"/>
                      <a:gd name="connsiteX3" fmla="*/ 284898 w 395858"/>
                      <a:gd name="connsiteY3" fmla="*/ 22227 h 679348"/>
                      <a:gd name="connsiteX4" fmla="*/ 395859 w 395858"/>
                      <a:gd name="connsiteY4" fmla="*/ 0 h 679348"/>
                      <a:gd name="connsiteX5" fmla="*/ 169896 w 395858"/>
                      <a:gd name="connsiteY5" fmla="*/ 671479 h 67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858" h="679348">
                        <a:moveTo>
                          <a:pt x="169896" y="671479"/>
                        </a:moveTo>
                        <a:cubicBezTo>
                          <a:pt x="169896" y="671479"/>
                          <a:pt x="136527" y="693648"/>
                          <a:pt x="85319" y="663570"/>
                        </a:cubicBezTo>
                        <a:cubicBezTo>
                          <a:pt x="34111" y="633492"/>
                          <a:pt x="-35629" y="526745"/>
                          <a:pt x="21237" y="308808"/>
                        </a:cubicBezTo>
                        <a:cubicBezTo>
                          <a:pt x="78103" y="90870"/>
                          <a:pt x="142993" y="41278"/>
                          <a:pt x="284898" y="22227"/>
                        </a:cubicBezTo>
                        <a:cubicBezTo>
                          <a:pt x="284898" y="22227"/>
                          <a:pt x="383562" y="31406"/>
                          <a:pt x="395859" y="0"/>
                        </a:cubicBezTo>
                        <a:cubicBezTo>
                          <a:pt x="395859" y="58"/>
                          <a:pt x="334143" y="448403"/>
                          <a:pt x="169896" y="671479"/>
                        </a:cubicBezTo>
                        <a:close/>
                      </a:path>
                    </a:pathLst>
                  </a:custGeom>
                  <a:solidFill>
                    <a:srgbClr val="FBFFFF"/>
                  </a:solidFill>
                  <a:ln w="5770" cap="flat">
                    <a:noFill/>
                    <a:prstDash val="solid"/>
                    <a:miter/>
                  </a:ln>
                </p:spPr>
                <p:txBody>
                  <a:bodyPr rtlCol="0" anchor="ctr"/>
                  <a:lstStyle/>
                  <a:p>
                    <a:endParaRPr lang="th-TH"/>
                  </a:p>
                </p:txBody>
              </p:sp>
            </p:grpSp>
            <p:pic>
              <p:nvPicPr>
                <p:cNvPr id="6373" name="Picture 6372">
                  <a:extLst>
                    <a:ext uri="{FF2B5EF4-FFF2-40B4-BE49-F238E27FC236}">
                      <a16:creationId xmlns:a16="http://schemas.microsoft.com/office/drawing/2014/main" id="{23248214-F4A3-4408-978A-7AB4C1369DBF}"/>
                    </a:ext>
                  </a:extLst>
                </p:cNvPr>
                <p:cNvPicPr>
                  <a:picLocks noChangeAspect="1"/>
                </p:cNvPicPr>
                <p:nvPr/>
              </p:nvPicPr>
              <p:blipFill>
                <a:blip r:embed="rId126"/>
                <a:stretch>
                  <a:fillRect/>
                </a:stretch>
              </p:blipFill>
              <p:spPr>
                <a:xfrm>
                  <a:off x="2347186" y="4683515"/>
                  <a:ext cx="415669" cy="687008"/>
                </a:xfrm>
                <a:custGeom>
                  <a:avLst/>
                  <a:gdLst>
                    <a:gd name="connsiteX0" fmla="*/ 600 w 415669"/>
                    <a:gd name="connsiteY0" fmla="*/ 251 h 687008"/>
                    <a:gd name="connsiteX1" fmla="*/ 416270 w 415669"/>
                    <a:gd name="connsiteY1" fmla="*/ 251 h 687008"/>
                    <a:gd name="connsiteX2" fmla="*/ 416270 w 415669"/>
                    <a:gd name="connsiteY2" fmla="*/ 687260 h 687008"/>
                    <a:gd name="connsiteX3" fmla="*/ 600 w 415669"/>
                    <a:gd name="connsiteY3" fmla="*/ 687260 h 687008"/>
                  </a:gdLst>
                  <a:ahLst/>
                  <a:cxnLst>
                    <a:cxn ang="0">
                      <a:pos x="connsiteX0" y="connsiteY0"/>
                    </a:cxn>
                    <a:cxn ang="0">
                      <a:pos x="connsiteX1" y="connsiteY1"/>
                    </a:cxn>
                    <a:cxn ang="0">
                      <a:pos x="connsiteX2" y="connsiteY2"/>
                    </a:cxn>
                    <a:cxn ang="0">
                      <a:pos x="connsiteX3" y="connsiteY3"/>
                    </a:cxn>
                  </a:cxnLst>
                  <a:rect l="l" t="t" r="r" b="b"/>
                  <a:pathLst>
                    <a:path w="415669" h="687008">
                      <a:moveTo>
                        <a:pt x="600" y="251"/>
                      </a:moveTo>
                      <a:lnTo>
                        <a:pt x="416270" y="251"/>
                      </a:lnTo>
                      <a:lnTo>
                        <a:pt x="416270" y="687260"/>
                      </a:lnTo>
                      <a:lnTo>
                        <a:pt x="600" y="687260"/>
                      </a:lnTo>
                      <a:close/>
                    </a:path>
                  </a:pathLst>
                </a:custGeom>
              </p:spPr>
            </p:pic>
            <p:pic>
              <p:nvPicPr>
                <p:cNvPr id="6374" name="Picture 6373">
                  <a:extLst>
                    <a:ext uri="{FF2B5EF4-FFF2-40B4-BE49-F238E27FC236}">
                      <a16:creationId xmlns:a16="http://schemas.microsoft.com/office/drawing/2014/main" id="{3394749F-209D-4C49-84CC-A554B5541B59}"/>
                    </a:ext>
                  </a:extLst>
                </p:cNvPr>
                <p:cNvPicPr>
                  <a:picLocks noChangeAspect="1"/>
                </p:cNvPicPr>
                <p:nvPr/>
              </p:nvPicPr>
              <p:blipFill>
                <a:blip r:embed="rId127"/>
                <a:stretch>
                  <a:fillRect/>
                </a:stretch>
              </p:blipFill>
              <p:spPr>
                <a:xfrm>
                  <a:off x="2202857" y="4683515"/>
                  <a:ext cx="386803" cy="675462"/>
                </a:xfrm>
                <a:custGeom>
                  <a:avLst/>
                  <a:gdLst>
                    <a:gd name="connsiteX0" fmla="*/ 575 w 386803"/>
                    <a:gd name="connsiteY0" fmla="*/ 251 h 675462"/>
                    <a:gd name="connsiteX1" fmla="*/ 387379 w 386803"/>
                    <a:gd name="connsiteY1" fmla="*/ 251 h 675462"/>
                    <a:gd name="connsiteX2" fmla="*/ 387379 w 386803"/>
                    <a:gd name="connsiteY2" fmla="*/ 675713 h 675462"/>
                    <a:gd name="connsiteX3" fmla="*/ 575 w 386803"/>
                    <a:gd name="connsiteY3" fmla="*/ 675713 h 675462"/>
                  </a:gdLst>
                  <a:ahLst/>
                  <a:cxnLst>
                    <a:cxn ang="0">
                      <a:pos x="connsiteX0" y="connsiteY0"/>
                    </a:cxn>
                    <a:cxn ang="0">
                      <a:pos x="connsiteX1" y="connsiteY1"/>
                    </a:cxn>
                    <a:cxn ang="0">
                      <a:pos x="connsiteX2" y="connsiteY2"/>
                    </a:cxn>
                    <a:cxn ang="0">
                      <a:pos x="connsiteX3" y="connsiteY3"/>
                    </a:cxn>
                  </a:cxnLst>
                  <a:rect l="l" t="t" r="r" b="b"/>
                  <a:pathLst>
                    <a:path w="386803" h="675462">
                      <a:moveTo>
                        <a:pt x="575" y="251"/>
                      </a:moveTo>
                      <a:lnTo>
                        <a:pt x="387379" y="251"/>
                      </a:lnTo>
                      <a:lnTo>
                        <a:pt x="387379" y="675713"/>
                      </a:lnTo>
                      <a:lnTo>
                        <a:pt x="575" y="675713"/>
                      </a:lnTo>
                      <a:close/>
                    </a:path>
                  </a:pathLst>
                </a:custGeom>
              </p:spPr>
            </p:pic>
            <p:grpSp>
              <p:nvGrpSpPr>
                <p:cNvPr id="6375" name="Graphic 3">
                  <a:extLst>
                    <a:ext uri="{FF2B5EF4-FFF2-40B4-BE49-F238E27FC236}">
                      <a16:creationId xmlns:a16="http://schemas.microsoft.com/office/drawing/2014/main" id="{D2A97C32-081E-4B3C-9F36-F07071038561}"/>
                    </a:ext>
                  </a:extLst>
                </p:cNvPr>
                <p:cNvGrpSpPr/>
                <p:nvPr/>
              </p:nvGrpSpPr>
              <p:grpSpPr>
                <a:xfrm>
                  <a:off x="2299932" y="4830636"/>
                  <a:ext cx="391191" cy="491124"/>
                  <a:chOff x="2299932" y="4830636"/>
                  <a:chExt cx="391191" cy="491124"/>
                </a:xfrm>
                <a:solidFill>
                  <a:srgbClr val="A0BDAB"/>
                </a:solidFill>
              </p:grpSpPr>
              <p:sp>
                <p:nvSpPr>
                  <p:cNvPr id="6376" name="Freeform: Shape 6375">
                    <a:extLst>
                      <a:ext uri="{FF2B5EF4-FFF2-40B4-BE49-F238E27FC236}">
                        <a16:creationId xmlns:a16="http://schemas.microsoft.com/office/drawing/2014/main" id="{0CD2B2AB-AB8F-4759-BCBB-6FE763926B60}"/>
                      </a:ext>
                    </a:extLst>
                  </p:cNvPr>
                  <p:cNvSpPr/>
                  <p:nvPr/>
                </p:nvSpPr>
                <p:spPr>
                  <a:xfrm>
                    <a:off x="2392129" y="5224252"/>
                    <a:ext cx="217071" cy="97508"/>
                  </a:xfrm>
                  <a:custGeom>
                    <a:avLst/>
                    <a:gdLst>
                      <a:gd name="connsiteX0" fmla="*/ 6408 w 217071"/>
                      <a:gd name="connsiteY0" fmla="*/ 97509 h 97508"/>
                      <a:gd name="connsiteX1" fmla="*/ 217072 w 217071"/>
                      <a:gd name="connsiteY1" fmla="*/ 0 h 97508"/>
                      <a:gd name="connsiteX2" fmla="*/ 0 w 217071"/>
                      <a:gd name="connsiteY2" fmla="*/ 97394 h 97508"/>
                      <a:gd name="connsiteX3" fmla="*/ 6408 w 217071"/>
                      <a:gd name="connsiteY3" fmla="*/ 97509 h 97508"/>
                    </a:gdLst>
                    <a:ahLst/>
                    <a:cxnLst>
                      <a:cxn ang="0">
                        <a:pos x="connsiteX0" y="connsiteY0"/>
                      </a:cxn>
                      <a:cxn ang="0">
                        <a:pos x="connsiteX1" y="connsiteY1"/>
                      </a:cxn>
                      <a:cxn ang="0">
                        <a:pos x="connsiteX2" y="connsiteY2"/>
                      </a:cxn>
                      <a:cxn ang="0">
                        <a:pos x="connsiteX3" y="connsiteY3"/>
                      </a:cxn>
                    </a:cxnLst>
                    <a:rect l="l" t="t" r="r" b="b"/>
                    <a:pathLst>
                      <a:path w="217071" h="97508">
                        <a:moveTo>
                          <a:pt x="6408" y="97509"/>
                        </a:moveTo>
                        <a:cubicBezTo>
                          <a:pt x="96989" y="81113"/>
                          <a:pt x="172330" y="48322"/>
                          <a:pt x="217072" y="0"/>
                        </a:cubicBezTo>
                        <a:cubicBezTo>
                          <a:pt x="171464" y="47917"/>
                          <a:pt x="90466" y="81633"/>
                          <a:pt x="0" y="97394"/>
                        </a:cubicBezTo>
                        <a:lnTo>
                          <a:pt x="6408" y="97509"/>
                        </a:lnTo>
                        <a:close/>
                      </a:path>
                    </a:pathLst>
                  </a:custGeom>
                  <a:solidFill>
                    <a:srgbClr val="A0BDAB"/>
                  </a:solidFill>
                  <a:ln w="5770" cap="flat">
                    <a:noFill/>
                    <a:prstDash val="solid"/>
                    <a:miter/>
                  </a:ln>
                </p:spPr>
                <p:txBody>
                  <a:bodyPr rtlCol="0" anchor="ctr"/>
                  <a:lstStyle/>
                  <a:p>
                    <a:endParaRPr lang="th-TH"/>
                  </a:p>
                </p:txBody>
              </p:sp>
              <p:sp>
                <p:nvSpPr>
                  <p:cNvPr id="6377" name="Freeform: Shape 6376">
                    <a:extLst>
                      <a:ext uri="{FF2B5EF4-FFF2-40B4-BE49-F238E27FC236}">
                        <a16:creationId xmlns:a16="http://schemas.microsoft.com/office/drawing/2014/main" id="{25EA3569-2AC3-446F-A107-3336B5032C10}"/>
                      </a:ext>
                    </a:extLst>
                  </p:cNvPr>
                  <p:cNvSpPr/>
                  <p:nvPr/>
                </p:nvSpPr>
                <p:spPr>
                  <a:xfrm>
                    <a:off x="2433350" y="5152318"/>
                    <a:ext cx="213780" cy="95950"/>
                  </a:xfrm>
                  <a:custGeom>
                    <a:avLst/>
                    <a:gdLst>
                      <a:gd name="connsiteX0" fmla="*/ 18821 w 213780"/>
                      <a:gd name="connsiteY0" fmla="*/ 89831 h 95950"/>
                      <a:gd name="connsiteX1" fmla="*/ 69798 w 213780"/>
                      <a:gd name="connsiteY1" fmla="*/ 68932 h 95950"/>
                      <a:gd name="connsiteX2" fmla="*/ 119389 w 213780"/>
                      <a:gd name="connsiteY2" fmla="*/ 47051 h 95950"/>
                      <a:gd name="connsiteX3" fmla="*/ 168404 w 213780"/>
                      <a:gd name="connsiteY3" fmla="*/ 24767 h 95950"/>
                      <a:gd name="connsiteX4" fmla="*/ 213781 w 213780"/>
                      <a:gd name="connsiteY4" fmla="*/ 0 h 95950"/>
                      <a:gd name="connsiteX5" fmla="*/ 167827 w 213780"/>
                      <a:gd name="connsiteY5" fmla="*/ 24363 h 95950"/>
                      <a:gd name="connsiteX6" fmla="*/ 118292 w 213780"/>
                      <a:gd name="connsiteY6" fmla="*/ 46243 h 95950"/>
                      <a:gd name="connsiteX7" fmla="*/ 68181 w 213780"/>
                      <a:gd name="connsiteY7" fmla="*/ 67719 h 95950"/>
                      <a:gd name="connsiteX8" fmla="*/ 0 w 213780"/>
                      <a:gd name="connsiteY8" fmla="*/ 95950 h 95950"/>
                      <a:gd name="connsiteX9" fmla="*/ 18821 w 213780"/>
                      <a:gd name="connsiteY9" fmla="*/ 89831 h 9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780" h="95950">
                        <a:moveTo>
                          <a:pt x="18821" y="89831"/>
                        </a:moveTo>
                        <a:cubicBezTo>
                          <a:pt x="36255" y="83249"/>
                          <a:pt x="53171" y="76148"/>
                          <a:pt x="69798" y="68932"/>
                        </a:cubicBezTo>
                        <a:cubicBezTo>
                          <a:pt x="86424" y="61715"/>
                          <a:pt x="102878" y="54326"/>
                          <a:pt x="119389" y="47051"/>
                        </a:cubicBezTo>
                        <a:cubicBezTo>
                          <a:pt x="135901" y="39719"/>
                          <a:pt x="152470" y="32445"/>
                          <a:pt x="168404" y="24767"/>
                        </a:cubicBezTo>
                        <a:cubicBezTo>
                          <a:pt x="184338" y="17089"/>
                          <a:pt x="199752" y="8948"/>
                          <a:pt x="213781" y="0"/>
                        </a:cubicBezTo>
                        <a:cubicBezTo>
                          <a:pt x="199521" y="8833"/>
                          <a:pt x="183991" y="16800"/>
                          <a:pt x="167827" y="24363"/>
                        </a:cubicBezTo>
                        <a:cubicBezTo>
                          <a:pt x="151719" y="31926"/>
                          <a:pt x="134977" y="39084"/>
                          <a:pt x="118292" y="46243"/>
                        </a:cubicBezTo>
                        <a:cubicBezTo>
                          <a:pt x="101608" y="53402"/>
                          <a:pt x="84981" y="60618"/>
                          <a:pt x="68181" y="67719"/>
                        </a:cubicBezTo>
                        <a:cubicBezTo>
                          <a:pt x="51381" y="74820"/>
                          <a:pt x="17550" y="89484"/>
                          <a:pt x="0" y="95950"/>
                        </a:cubicBezTo>
                        <a:lnTo>
                          <a:pt x="18821" y="89831"/>
                        </a:lnTo>
                        <a:close/>
                      </a:path>
                    </a:pathLst>
                  </a:custGeom>
                  <a:solidFill>
                    <a:srgbClr val="A0BDAB"/>
                  </a:solidFill>
                  <a:ln w="5770" cap="flat">
                    <a:noFill/>
                    <a:prstDash val="solid"/>
                    <a:miter/>
                  </a:ln>
                </p:spPr>
                <p:txBody>
                  <a:bodyPr rtlCol="0" anchor="ctr"/>
                  <a:lstStyle/>
                  <a:p>
                    <a:endParaRPr lang="th-TH"/>
                  </a:p>
                </p:txBody>
              </p:sp>
              <p:sp>
                <p:nvSpPr>
                  <p:cNvPr id="6378" name="Freeform: Shape 6377">
                    <a:extLst>
                      <a:ext uri="{FF2B5EF4-FFF2-40B4-BE49-F238E27FC236}">
                        <a16:creationId xmlns:a16="http://schemas.microsoft.com/office/drawing/2014/main" id="{20BB5DDC-BC6F-47C6-9708-9528D1173572}"/>
                      </a:ext>
                    </a:extLst>
                  </p:cNvPr>
                  <p:cNvSpPr/>
                  <p:nvPr/>
                </p:nvSpPr>
                <p:spPr>
                  <a:xfrm>
                    <a:off x="2481845" y="5064162"/>
                    <a:ext cx="196114" cy="82847"/>
                  </a:xfrm>
                  <a:custGeom>
                    <a:avLst/>
                    <a:gdLst>
                      <a:gd name="connsiteX0" fmla="*/ 750 w 196114"/>
                      <a:gd name="connsiteY0" fmla="*/ 82845 h 82847"/>
                      <a:gd name="connsiteX1" fmla="*/ 34754 w 196114"/>
                      <a:gd name="connsiteY1" fmla="*/ 82383 h 82847"/>
                      <a:gd name="connsiteX2" fmla="*/ 67431 w 196114"/>
                      <a:gd name="connsiteY2" fmla="*/ 79208 h 82847"/>
                      <a:gd name="connsiteX3" fmla="*/ 95431 w 196114"/>
                      <a:gd name="connsiteY3" fmla="*/ 70548 h 82847"/>
                      <a:gd name="connsiteX4" fmla="*/ 116387 w 196114"/>
                      <a:gd name="connsiteY4" fmla="*/ 56866 h 82847"/>
                      <a:gd name="connsiteX5" fmla="*/ 196115 w 196114"/>
                      <a:gd name="connsiteY5" fmla="*/ 0 h 82847"/>
                      <a:gd name="connsiteX6" fmla="*/ 115117 w 196114"/>
                      <a:gd name="connsiteY6" fmla="*/ 56173 h 82847"/>
                      <a:gd name="connsiteX7" fmla="*/ 93987 w 196114"/>
                      <a:gd name="connsiteY7" fmla="*/ 69625 h 82847"/>
                      <a:gd name="connsiteX8" fmla="*/ 66276 w 196114"/>
                      <a:gd name="connsiteY8" fmla="*/ 77938 h 82847"/>
                      <a:gd name="connsiteX9" fmla="*/ 33889 w 196114"/>
                      <a:gd name="connsiteY9" fmla="*/ 80882 h 82847"/>
                      <a:gd name="connsiteX10" fmla="*/ 0 w 196114"/>
                      <a:gd name="connsiteY10" fmla="*/ 81113 h 82847"/>
                      <a:gd name="connsiteX11" fmla="*/ 750 w 196114"/>
                      <a:gd name="connsiteY11" fmla="*/ 82845 h 8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4" h="82847">
                        <a:moveTo>
                          <a:pt x="750" y="82845"/>
                        </a:moveTo>
                        <a:cubicBezTo>
                          <a:pt x="12124" y="82845"/>
                          <a:pt x="23554" y="82903"/>
                          <a:pt x="34754" y="82383"/>
                        </a:cubicBezTo>
                        <a:cubicBezTo>
                          <a:pt x="45954" y="81921"/>
                          <a:pt x="57039" y="80998"/>
                          <a:pt x="67431" y="79208"/>
                        </a:cubicBezTo>
                        <a:cubicBezTo>
                          <a:pt x="77765" y="77361"/>
                          <a:pt x="87464" y="74590"/>
                          <a:pt x="95431" y="70548"/>
                        </a:cubicBezTo>
                        <a:cubicBezTo>
                          <a:pt x="103398" y="66507"/>
                          <a:pt x="109691" y="61542"/>
                          <a:pt x="116387" y="56866"/>
                        </a:cubicBezTo>
                        <a:lnTo>
                          <a:pt x="196115" y="0"/>
                        </a:lnTo>
                        <a:lnTo>
                          <a:pt x="115117" y="56173"/>
                        </a:lnTo>
                        <a:cubicBezTo>
                          <a:pt x="108305" y="60792"/>
                          <a:pt x="101896" y="65699"/>
                          <a:pt x="93987" y="69625"/>
                        </a:cubicBezTo>
                        <a:cubicBezTo>
                          <a:pt x="86078" y="73493"/>
                          <a:pt x="76495" y="76148"/>
                          <a:pt x="66276" y="77938"/>
                        </a:cubicBezTo>
                        <a:cubicBezTo>
                          <a:pt x="56000" y="79670"/>
                          <a:pt x="45089" y="80536"/>
                          <a:pt x="33889" y="80882"/>
                        </a:cubicBezTo>
                        <a:cubicBezTo>
                          <a:pt x="22746" y="81287"/>
                          <a:pt x="11373" y="81171"/>
                          <a:pt x="0" y="81113"/>
                        </a:cubicBezTo>
                        <a:lnTo>
                          <a:pt x="750" y="82845"/>
                        </a:lnTo>
                        <a:close/>
                      </a:path>
                    </a:pathLst>
                  </a:custGeom>
                  <a:solidFill>
                    <a:srgbClr val="A0BDAB"/>
                  </a:solidFill>
                  <a:ln w="5770" cap="flat">
                    <a:noFill/>
                    <a:prstDash val="solid"/>
                    <a:miter/>
                  </a:ln>
                </p:spPr>
                <p:txBody>
                  <a:bodyPr rtlCol="0" anchor="ctr"/>
                  <a:lstStyle/>
                  <a:p>
                    <a:endParaRPr lang="th-TH"/>
                  </a:p>
                </p:txBody>
              </p:sp>
              <p:sp>
                <p:nvSpPr>
                  <p:cNvPr id="6379" name="Freeform: Shape 6378">
                    <a:extLst>
                      <a:ext uri="{FF2B5EF4-FFF2-40B4-BE49-F238E27FC236}">
                        <a16:creationId xmlns:a16="http://schemas.microsoft.com/office/drawing/2014/main" id="{EBBDE83D-BC30-472E-B5CC-F008C3D6C4E2}"/>
                      </a:ext>
                    </a:extLst>
                  </p:cNvPr>
                  <p:cNvSpPr/>
                  <p:nvPr/>
                </p:nvSpPr>
                <p:spPr>
                  <a:xfrm>
                    <a:off x="2502512" y="5004351"/>
                    <a:ext cx="188610" cy="78630"/>
                  </a:xfrm>
                  <a:custGeom>
                    <a:avLst/>
                    <a:gdLst>
                      <a:gd name="connsiteX0" fmla="*/ 1501 w 188610"/>
                      <a:gd name="connsiteY0" fmla="*/ 78631 h 78630"/>
                      <a:gd name="connsiteX1" fmla="*/ 52132 w 188610"/>
                      <a:gd name="connsiteY1" fmla="*/ 61946 h 78630"/>
                      <a:gd name="connsiteX2" fmla="*/ 98433 w 188610"/>
                      <a:gd name="connsiteY2" fmla="*/ 41856 h 78630"/>
                      <a:gd name="connsiteX3" fmla="*/ 188610 w 188610"/>
                      <a:gd name="connsiteY3" fmla="*/ 0 h 78630"/>
                      <a:gd name="connsiteX4" fmla="*/ 97394 w 188610"/>
                      <a:gd name="connsiteY4" fmla="*/ 41105 h 78630"/>
                      <a:gd name="connsiteX5" fmla="*/ 50631 w 188610"/>
                      <a:gd name="connsiteY5" fmla="*/ 60792 h 78630"/>
                      <a:gd name="connsiteX6" fmla="*/ 0 w 188610"/>
                      <a:gd name="connsiteY6" fmla="*/ 76899 h 78630"/>
                      <a:gd name="connsiteX7" fmla="*/ 1501 w 188610"/>
                      <a:gd name="connsiteY7" fmla="*/ 78631 h 7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610" h="78630">
                        <a:moveTo>
                          <a:pt x="1501" y="78631"/>
                        </a:moveTo>
                        <a:cubicBezTo>
                          <a:pt x="20206" y="74705"/>
                          <a:pt x="36544" y="68528"/>
                          <a:pt x="52132" y="61946"/>
                        </a:cubicBezTo>
                        <a:cubicBezTo>
                          <a:pt x="67720" y="55365"/>
                          <a:pt x="83134" y="48668"/>
                          <a:pt x="98433" y="41856"/>
                        </a:cubicBezTo>
                        <a:cubicBezTo>
                          <a:pt x="129031" y="28289"/>
                          <a:pt x="159051" y="14317"/>
                          <a:pt x="188610" y="0"/>
                        </a:cubicBezTo>
                        <a:cubicBezTo>
                          <a:pt x="158705" y="14087"/>
                          <a:pt x="128280" y="27769"/>
                          <a:pt x="97394" y="41105"/>
                        </a:cubicBezTo>
                        <a:cubicBezTo>
                          <a:pt x="81922" y="47744"/>
                          <a:pt x="66334" y="54326"/>
                          <a:pt x="50631" y="60792"/>
                        </a:cubicBezTo>
                        <a:cubicBezTo>
                          <a:pt x="34870" y="67200"/>
                          <a:pt x="18532" y="73204"/>
                          <a:pt x="0" y="76899"/>
                        </a:cubicBezTo>
                        <a:lnTo>
                          <a:pt x="1501" y="78631"/>
                        </a:lnTo>
                        <a:close/>
                      </a:path>
                    </a:pathLst>
                  </a:custGeom>
                  <a:solidFill>
                    <a:srgbClr val="A0BDAB"/>
                  </a:solidFill>
                  <a:ln w="5770" cap="flat">
                    <a:noFill/>
                    <a:prstDash val="solid"/>
                    <a:miter/>
                  </a:ln>
                </p:spPr>
                <p:txBody>
                  <a:bodyPr rtlCol="0" anchor="ctr"/>
                  <a:lstStyle/>
                  <a:p>
                    <a:endParaRPr lang="th-TH"/>
                  </a:p>
                </p:txBody>
              </p:sp>
              <p:sp>
                <p:nvSpPr>
                  <p:cNvPr id="6380" name="Freeform: Shape 6379">
                    <a:extLst>
                      <a:ext uri="{FF2B5EF4-FFF2-40B4-BE49-F238E27FC236}">
                        <a16:creationId xmlns:a16="http://schemas.microsoft.com/office/drawing/2014/main" id="{18EC7317-08A6-4260-B73A-EDABA37B7EF1}"/>
                      </a:ext>
                    </a:extLst>
                  </p:cNvPr>
                  <p:cNvSpPr/>
                  <p:nvPr/>
                </p:nvSpPr>
                <p:spPr>
                  <a:xfrm>
                    <a:off x="2529416" y="4935420"/>
                    <a:ext cx="135092" cy="67430"/>
                  </a:xfrm>
                  <a:custGeom>
                    <a:avLst/>
                    <a:gdLst>
                      <a:gd name="connsiteX0" fmla="*/ 2598 w 135092"/>
                      <a:gd name="connsiteY0" fmla="*/ 67431 h 67430"/>
                      <a:gd name="connsiteX1" fmla="*/ 17262 w 135092"/>
                      <a:gd name="connsiteY1" fmla="*/ 57847 h 67430"/>
                      <a:gd name="connsiteX2" fmla="*/ 35794 w 135092"/>
                      <a:gd name="connsiteY2" fmla="*/ 50862 h 67430"/>
                      <a:gd name="connsiteX3" fmla="*/ 56173 w 135092"/>
                      <a:gd name="connsiteY3" fmla="*/ 45262 h 67430"/>
                      <a:gd name="connsiteX4" fmla="*/ 66218 w 135092"/>
                      <a:gd name="connsiteY4" fmla="*/ 42260 h 67430"/>
                      <a:gd name="connsiteX5" fmla="*/ 75744 w 135092"/>
                      <a:gd name="connsiteY5" fmla="*/ 38796 h 67430"/>
                      <a:gd name="connsiteX6" fmla="*/ 108247 w 135092"/>
                      <a:gd name="connsiteY6" fmla="*/ 21014 h 67430"/>
                      <a:gd name="connsiteX7" fmla="*/ 135092 w 135092"/>
                      <a:gd name="connsiteY7" fmla="*/ 0 h 67430"/>
                      <a:gd name="connsiteX8" fmla="*/ 107612 w 135092"/>
                      <a:gd name="connsiteY8" fmla="*/ 20668 h 67430"/>
                      <a:gd name="connsiteX9" fmla="*/ 74705 w 135092"/>
                      <a:gd name="connsiteY9" fmla="*/ 37987 h 67430"/>
                      <a:gd name="connsiteX10" fmla="*/ 34466 w 135092"/>
                      <a:gd name="connsiteY10" fmla="*/ 49592 h 67430"/>
                      <a:gd name="connsiteX11" fmla="*/ 15299 w 135092"/>
                      <a:gd name="connsiteY11" fmla="*/ 56520 h 67430"/>
                      <a:gd name="connsiteX12" fmla="*/ 0 w 135092"/>
                      <a:gd name="connsiteY12" fmla="*/ 66161 h 67430"/>
                      <a:gd name="connsiteX13" fmla="*/ 2598 w 135092"/>
                      <a:gd name="connsiteY13" fmla="*/ 67431 h 6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092" h="67430">
                        <a:moveTo>
                          <a:pt x="2598" y="67431"/>
                        </a:moveTo>
                        <a:cubicBezTo>
                          <a:pt x="6755" y="63851"/>
                          <a:pt x="11662" y="60618"/>
                          <a:pt x="17262" y="57847"/>
                        </a:cubicBezTo>
                        <a:cubicBezTo>
                          <a:pt x="22862" y="55076"/>
                          <a:pt x="29155" y="52825"/>
                          <a:pt x="35794" y="50862"/>
                        </a:cubicBezTo>
                        <a:cubicBezTo>
                          <a:pt x="42433" y="48899"/>
                          <a:pt x="49361" y="47167"/>
                          <a:pt x="56173" y="45262"/>
                        </a:cubicBezTo>
                        <a:cubicBezTo>
                          <a:pt x="59579" y="44338"/>
                          <a:pt x="62928" y="43357"/>
                          <a:pt x="66218" y="42260"/>
                        </a:cubicBezTo>
                        <a:cubicBezTo>
                          <a:pt x="69451" y="41163"/>
                          <a:pt x="72684" y="40066"/>
                          <a:pt x="75744" y="38796"/>
                        </a:cubicBezTo>
                        <a:cubicBezTo>
                          <a:pt x="88041" y="33831"/>
                          <a:pt x="98664" y="27711"/>
                          <a:pt x="108247" y="21014"/>
                        </a:cubicBezTo>
                        <a:cubicBezTo>
                          <a:pt x="117831" y="14318"/>
                          <a:pt x="126490" y="7159"/>
                          <a:pt x="135092" y="0"/>
                        </a:cubicBezTo>
                        <a:cubicBezTo>
                          <a:pt x="126260" y="7101"/>
                          <a:pt x="117426" y="14144"/>
                          <a:pt x="107612" y="20668"/>
                        </a:cubicBezTo>
                        <a:cubicBezTo>
                          <a:pt x="97856" y="27192"/>
                          <a:pt x="87059" y="33196"/>
                          <a:pt x="74705" y="37987"/>
                        </a:cubicBezTo>
                        <a:cubicBezTo>
                          <a:pt x="62466" y="42895"/>
                          <a:pt x="48033" y="45781"/>
                          <a:pt x="34466" y="49592"/>
                        </a:cubicBezTo>
                        <a:cubicBezTo>
                          <a:pt x="27653" y="51497"/>
                          <a:pt x="21130" y="53748"/>
                          <a:pt x="15299" y="56520"/>
                        </a:cubicBezTo>
                        <a:cubicBezTo>
                          <a:pt x="9468" y="59291"/>
                          <a:pt x="4330" y="62524"/>
                          <a:pt x="0" y="66161"/>
                        </a:cubicBezTo>
                        <a:lnTo>
                          <a:pt x="2598" y="67431"/>
                        </a:lnTo>
                        <a:close/>
                      </a:path>
                    </a:pathLst>
                  </a:custGeom>
                  <a:solidFill>
                    <a:srgbClr val="A0BDAB"/>
                  </a:solidFill>
                  <a:ln w="5770" cap="flat">
                    <a:noFill/>
                    <a:prstDash val="solid"/>
                    <a:miter/>
                  </a:ln>
                </p:spPr>
                <p:txBody>
                  <a:bodyPr rtlCol="0" anchor="ctr"/>
                  <a:lstStyle/>
                  <a:p>
                    <a:endParaRPr lang="th-TH"/>
                  </a:p>
                </p:txBody>
              </p:sp>
              <p:sp>
                <p:nvSpPr>
                  <p:cNvPr id="6381" name="Freeform: Shape 6380">
                    <a:extLst>
                      <a:ext uri="{FF2B5EF4-FFF2-40B4-BE49-F238E27FC236}">
                        <a16:creationId xmlns:a16="http://schemas.microsoft.com/office/drawing/2014/main" id="{D766215D-5BD0-4A6D-8CB5-D1D3884CACBD}"/>
                      </a:ext>
                    </a:extLst>
                  </p:cNvPr>
                  <p:cNvSpPr/>
                  <p:nvPr/>
                </p:nvSpPr>
                <p:spPr>
                  <a:xfrm>
                    <a:off x="2548179" y="4881844"/>
                    <a:ext cx="84634" cy="34953"/>
                  </a:xfrm>
                  <a:custGeom>
                    <a:avLst/>
                    <a:gdLst>
                      <a:gd name="connsiteX0" fmla="*/ 0 w 84634"/>
                      <a:gd name="connsiteY0" fmla="*/ 32907 h 34953"/>
                      <a:gd name="connsiteX1" fmla="*/ 10738 w 84634"/>
                      <a:gd name="connsiteY1" fmla="*/ 34928 h 34953"/>
                      <a:gd name="connsiteX2" fmla="*/ 17781 w 84634"/>
                      <a:gd name="connsiteY2" fmla="*/ 34350 h 34953"/>
                      <a:gd name="connsiteX3" fmla="*/ 29212 w 84634"/>
                      <a:gd name="connsiteY3" fmla="*/ 30656 h 34953"/>
                      <a:gd name="connsiteX4" fmla="*/ 49130 w 84634"/>
                      <a:gd name="connsiteY4" fmla="*/ 21361 h 34953"/>
                      <a:gd name="connsiteX5" fmla="*/ 84635 w 84634"/>
                      <a:gd name="connsiteY5" fmla="*/ 0 h 34953"/>
                      <a:gd name="connsiteX6" fmla="*/ 48033 w 84634"/>
                      <a:gd name="connsiteY6" fmla="*/ 20610 h 34953"/>
                      <a:gd name="connsiteX7" fmla="*/ 27711 w 84634"/>
                      <a:gd name="connsiteY7" fmla="*/ 29501 h 34953"/>
                      <a:gd name="connsiteX8" fmla="*/ 16627 w 84634"/>
                      <a:gd name="connsiteY8" fmla="*/ 32849 h 34953"/>
                      <a:gd name="connsiteX9" fmla="*/ 2598 w 84634"/>
                      <a:gd name="connsiteY9" fmla="*/ 31695 h 34953"/>
                      <a:gd name="connsiteX10" fmla="*/ 0 w 84634"/>
                      <a:gd name="connsiteY10" fmla="*/ 32907 h 3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634" h="34953">
                        <a:moveTo>
                          <a:pt x="0" y="32907"/>
                        </a:moveTo>
                        <a:cubicBezTo>
                          <a:pt x="2482" y="33773"/>
                          <a:pt x="8198" y="34870"/>
                          <a:pt x="10738" y="34928"/>
                        </a:cubicBezTo>
                        <a:cubicBezTo>
                          <a:pt x="13278" y="35043"/>
                          <a:pt x="15645" y="34755"/>
                          <a:pt x="17781" y="34350"/>
                        </a:cubicBezTo>
                        <a:cubicBezTo>
                          <a:pt x="22111" y="33542"/>
                          <a:pt x="25806" y="32099"/>
                          <a:pt x="29212" y="30656"/>
                        </a:cubicBezTo>
                        <a:cubicBezTo>
                          <a:pt x="36082" y="27711"/>
                          <a:pt x="42721" y="24594"/>
                          <a:pt x="49130" y="21361"/>
                        </a:cubicBezTo>
                        <a:cubicBezTo>
                          <a:pt x="61946" y="14837"/>
                          <a:pt x="73781" y="7678"/>
                          <a:pt x="84635" y="0"/>
                        </a:cubicBezTo>
                        <a:cubicBezTo>
                          <a:pt x="73377" y="7447"/>
                          <a:pt x="61196" y="14375"/>
                          <a:pt x="48033" y="20610"/>
                        </a:cubicBezTo>
                        <a:cubicBezTo>
                          <a:pt x="41451" y="23728"/>
                          <a:pt x="34697" y="26672"/>
                          <a:pt x="27711" y="29501"/>
                        </a:cubicBezTo>
                        <a:cubicBezTo>
                          <a:pt x="24247" y="30887"/>
                          <a:pt x="20668" y="32157"/>
                          <a:pt x="16627" y="32849"/>
                        </a:cubicBezTo>
                        <a:cubicBezTo>
                          <a:pt x="12643" y="33542"/>
                          <a:pt x="6581" y="33196"/>
                          <a:pt x="2598" y="31695"/>
                        </a:cubicBezTo>
                        <a:lnTo>
                          <a:pt x="0" y="32907"/>
                        </a:lnTo>
                        <a:close/>
                      </a:path>
                    </a:pathLst>
                  </a:custGeom>
                  <a:solidFill>
                    <a:srgbClr val="A0BDAB"/>
                  </a:solidFill>
                  <a:ln w="5770" cap="flat">
                    <a:noFill/>
                    <a:prstDash val="solid"/>
                    <a:miter/>
                  </a:ln>
                </p:spPr>
                <p:txBody>
                  <a:bodyPr rtlCol="0" anchor="ctr"/>
                  <a:lstStyle/>
                  <a:p>
                    <a:endParaRPr lang="th-TH"/>
                  </a:p>
                </p:txBody>
              </p:sp>
              <p:sp>
                <p:nvSpPr>
                  <p:cNvPr id="6382" name="Freeform: Shape 6381">
                    <a:extLst>
                      <a:ext uri="{FF2B5EF4-FFF2-40B4-BE49-F238E27FC236}">
                        <a16:creationId xmlns:a16="http://schemas.microsoft.com/office/drawing/2014/main" id="{5ABFB0C6-55A5-461C-BEB6-0D4048E61274}"/>
                      </a:ext>
                    </a:extLst>
                  </p:cNvPr>
                  <p:cNvSpPr/>
                  <p:nvPr/>
                </p:nvSpPr>
                <p:spPr>
                  <a:xfrm>
                    <a:off x="2299932" y="5178990"/>
                    <a:ext cx="87232" cy="141212"/>
                  </a:xfrm>
                  <a:custGeom>
                    <a:avLst/>
                    <a:gdLst>
                      <a:gd name="connsiteX0" fmla="*/ 87233 w 87232"/>
                      <a:gd name="connsiteY0" fmla="*/ 140173 h 141212"/>
                      <a:gd name="connsiteX1" fmla="*/ 69567 w 87232"/>
                      <a:gd name="connsiteY1" fmla="*/ 124181 h 141212"/>
                      <a:gd name="connsiteX2" fmla="*/ 57443 w 87232"/>
                      <a:gd name="connsiteY2" fmla="*/ 106688 h 141212"/>
                      <a:gd name="connsiteX3" fmla="*/ 35505 w 87232"/>
                      <a:gd name="connsiteY3" fmla="*/ 71183 h 141212"/>
                      <a:gd name="connsiteX4" fmla="*/ 13625 w 87232"/>
                      <a:gd name="connsiteY4" fmla="*/ 35678 h 141212"/>
                      <a:gd name="connsiteX5" fmla="*/ 4388 w 87232"/>
                      <a:gd name="connsiteY5" fmla="*/ 17839 h 141212"/>
                      <a:gd name="connsiteX6" fmla="*/ 0 w 87232"/>
                      <a:gd name="connsiteY6" fmla="*/ 0 h 141212"/>
                      <a:gd name="connsiteX7" fmla="*/ 4041 w 87232"/>
                      <a:gd name="connsiteY7" fmla="*/ 17839 h 141212"/>
                      <a:gd name="connsiteX8" fmla="*/ 12932 w 87232"/>
                      <a:gd name="connsiteY8" fmla="*/ 35736 h 141212"/>
                      <a:gd name="connsiteX9" fmla="*/ 34119 w 87232"/>
                      <a:gd name="connsiteY9" fmla="*/ 71299 h 141212"/>
                      <a:gd name="connsiteX10" fmla="*/ 55365 w 87232"/>
                      <a:gd name="connsiteY10" fmla="*/ 106862 h 141212"/>
                      <a:gd name="connsiteX11" fmla="*/ 67257 w 87232"/>
                      <a:gd name="connsiteY11" fmla="*/ 124585 h 141212"/>
                      <a:gd name="connsiteX12" fmla="*/ 85212 w 87232"/>
                      <a:gd name="connsiteY12" fmla="*/ 141212 h 141212"/>
                      <a:gd name="connsiteX13" fmla="*/ 87233 w 87232"/>
                      <a:gd name="connsiteY13" fmla="*/ 140173 h 14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232" h="141212">
                        <a:moveTo>
                          <a:pt x="87233" y="140173"/>
                        </a:moveTo>
                        <a:cubicBezTo>
                          <a:pt x="79958" y="135381"/>
                          <a:pt x="74243" y="129839"/>
                          <a:pt x="69567" y="124181"/>
                        </a:cubicBezTo>
                        <a:cubicBezTo>
                          <a:pt x="64833" y="118466"/>
                          <a:pt x="61080" y="112577"/>
                          <a:pt x="57443" y="106688"/>
                        </a:cubicBezTo>
                        <a:lnTo>
                          <a:pt x="35505" y="71183"/>
                        </a:lnTo>
                        <a:cubicBezTo>
                          <a:pt x="28231" y="59348"/>
                          <a:pt x="20783" y="47513"/>
                          <a:pt x="13625" y="35678"/>
                        </a:cubicBezTo>
                        <a:cubicBezTo>
                          <a:pt x="10103" y="29732"/>
                          <a:pt x="6812" y="23785"/>
                          <a:pt x="4388" y="17839"/>
                        </a:cubicBezTo>
                        <a:cubicBezTo>
                          <a:pt x="1905" y="11893"/>
                          <a:pt x="289" y="5889"/>
                          <a:pt x="0" y="0"/>
                        </a:cubicBezTo>
                        <a:cubicBezTo>
                          <a:pt x="173" y="5831"/>
                          <a:pt x="1674" y="11835"/>
                          <a:pt x="4041" y="17839"/>
                        </a:cubicBezTo>
                        <a:cubicBezTo>
                          <a:pt x="6350" y="23843"/>
                          <a:pt x="9583" y="29790"/>
                          <a:pt x="12932" y="35736"/>
                        </a:cubicBezTo>
                        <a:cubicBezTo>
                          <a:pt x="19860" y="47629"/>
                          <a:pt x="27018" y="59464"/>
                          <a:pt x="34119" y="71299"/>
                        </a:cubicBezTo>
                        <a:lnTo>
                          <a:pt x="55365" y="106862"/>
                        </a:lnTo>
                        <a:cubicBezTo>
                          <a:pt x="58944" y="112808"/>
                          <a:pt x="62581" y="118754"/>
                          <a:pt x="67257" y="124585"/>
                        </a:cubicBezTo>
                        <a:cubicBezTo>
                          <a:pt x="71934" y="130416"/>
                          <a:pt x="77707" y="136189"/>
                          <a:pt x="85212" y="141212"/>
                        </a:cubicBezTo>
                        <a:lnTo>
                          <a:pt x="87233" y="140173"/>
                        </a:lnTo>
                        <a:close/>
                      </a:path>
                    </a:pathLst>
                  </a:custGeom>
                  <a:solidFill>
                    <a:srgbClr val="A0BDAB"/>
                  </a:solidFill>
                  <a:ln w="5770" cap="flat">
                    <a:noFill/>
                    <a:prstDash val="solid"/>
                    <a:miter/>
                  </a:ln>
                </p:spPr>
                <p:txBody>
                  <a:bodyPr rtlCol="0" anchor="ctr"/>
                  <a:lstStyle/>
                  <a:p>
                    <a:endParaRPr lang="th-TH"/>
                  </a:p>
                </p:txBody>
              </p:sp>
              <p:sp>
                <p:nvSpPr>
                  <p:cNvPr id="6383" name="Freeform: Shape 6382">
                    <a:extLst>
                      <a:ext uri="{FF2B5EF4-FFF2-40B4-BE49-F238E27FC236}">
                        <a16:creationId xmlns:a16="http://schemas.microsoft.com/office/drawing/2014/main" id="{283BEC62-4FAF-43F9-97D3-39928DC8B879}"/>
                      </a:ext>
                    </a:extLst>
                  </p:cNvPr>
                  <p:cNvSpPr/>
                  <p:nvPr/>
                </p:nvSpPr>
                <p:spPr>
                  <a:xfrm>
                    <a:off x="2320196" y="5064854"/>
                    <a:ext cx="113327" cy="181682"/>
                  </a:xfrm>
                  <a:custGeom>
                    <a:avLst/>
                    <a:gdLst>
                      <a:gd name="connsiteX0" fmla="*/ 113327 w 113327"/>
                      <a:gd name="connsiteY0" fmla="*/ 180989 h 181682"/>
                      <a:gd name="connsiteX1" fmla="*/ 72973 w 113327"/>
                      <a:gd name="connsiteY1" fmla="*/ 137402 h 181682"/>
                      <a:gd name="connsiteX2" fmla="*/ 57212 w 113327"/>
                      <a:gd name="connsiteY2" fmla="*/ 114887 h 181682"/>
                      <a:gd name="connsiteX3" fmla="*/ 46936 w 113327"/>
                      <a:gd name="connsiteY3" fmla="*/ 91909 h 181682"/>
                      <a:gd name="connsiteX4" fmla="*/ 43068 w 113327"/>
                      <a:gd name="connsiteY4" fmla="*/ 80363 h 181682"/>
                      <a:gd name="connsiteX5" fmla="*/ 38276 w 113327"/>
                      <a:gd name="connsiteY5" fmla="*/ 68816 h 181682"/>
                      <a:gd name="connsiteX6" fmla="*/ 25979 w 113327"/>
                      <a:gd name="connsiteY6" fmla="*/ 45839 h 181682"/>
                      <a:gd name="connsiteX7" fmla="*/ 0 w 113327"/>
                      <a:gd name="connsiteY7" fmla="*/ 0 h 181682"/>
                      <a:gd name="connsiteX8" fmla="*/ 25286 w 113327"/>
                      <a:gd name="connsiteY8" fmla="*/ 45897 h 181682"/>
                      <a:gd name="connsiteX9" fmla="*/ 37237 w 113327"/>
                      <a:gd name="connsiteY9" fmla="*/ 68874 h 181682"/>
                      <a:gd name="connsiteX10" fmla="*/ 41856 w 113327"/>
                      <a:gd name="connsiteY10" fmla="*/ 80363 h 181682"/>
                      <a:gd name="connsiteX11" fmla="*/ 45550 w 113327"/>
                      <a:gd name="connsiteY11" fmla="*/ 91909 h 181682"/>
                      <a:gd name="connsiteX12" fmla="*/ 55538 w 113327"/>
                      <a:gd name="connsiteY12" fmla="*/ 115060 h 181682"/>
                      <a:gd name="connsiteX13" fmla="*/ 71068 w 113327"/>
                      <a:gd name="connsiteY13" fmla="*/ 137806 h 181682"/>
                      <a:gd name="connsiteX14" fmla="*/ 110903 w 113327"/>
                      <a:gd name="connsiteY14" fmla="*/ 181682 h 181682"/>
                      <a:gd name="connsiteX15" fmla="*/ 113327 w 113327"/>
                      <a:gd name="connsiteY15" fmla="*/ 180989 h 18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327" h="181682">
                        <a:moveTo>
                          <a:pt x="113327" y="180989"/>
                        </a:moveTo>
                        <a:cubicBezTo>
                          <a:pt x="99068" y="166614"/>
                          <a:pt x="84923" y="152239"/>
                          <a:pt x="72973" y="137402"/>
                        </a:cubicBezTo>
                        <a:cubicBezTo>
                          <a:pt x="66969" y="130012"/>
                          <a:pt x="61600" y="122449"/>
                          <a:pt x="57212" y="114887"/>
                        </a:cubicBezTo>
                        <a:cubicBezTo>
                          <a:pt x="52767" y="107266"/>
                          <a:pt x="49361" y="99587"/>
                          <a:pt x="46936" y="91909"/>
                        </a:cubicBezTo>
                        <a:cubicBezTo>
                          <a:pt x="45666" y="88041"/>
                          <a:pt x="44453" y="84231"/>
                          <a:pt x="43068" y="80363"/>
                        </a:cubicBezTo>
                        <a:cubicBezTo>
                          <a:pt x="41682" y="76495"/>
                          <a:pt x="40066" y="72627"/>
                          <a:pt x="38276" y="68816"/>
                        </a:cubicBezTo>
                        <a:cubicBezTo>
                          <a:pt x="34639" y="61138"/>
                          <a:pt x="30309" y="53460"/>
                          <a:pt x="25979" y="45839"/>
                        </a:cubicBezTo>
                        <a:lnTo>
                          <a:pt x="0" y="0"/>
                        </a:lnTo>
                        <a:lnTo>
                          <a:pt x="25286" y="45897"/>
                        </a:lnTo>
                        <a:cubicBezTo>
                          <a:pt x="29501" y="53575"/>
                          <a:pt x="33715" y="61196"/>
                          <a:pt x="37237" y="68874"/>
                        </a:cubicBezTo>
                        <a:cubicBezTo>
                          <a:pt x="38969" y="72685"/>
                          <a:pt x="40528" y="76552"/>
                          <a:pt x="41856" y="80363"/>
                        </a:cubicBezTo>
                        <a:cubicBezTo>
                          <a:pt x="43183" y="84231"/>
                          <a:pt x="44280" y="88041"/>
                          <a:pt x="45550" y="91909"/>
                        </a:cubicBezTo>
                        <a:cubicBezTo>
                          <a:pt x="47917" y="99587"/>
                          <a:pt x="51208" y="107381"/>
                          <a:pt x="55538" y="115060"/>
                        </a:cubicBezTo>
                        <a:cubicBezTo>
                          <a:pt x="59868" y="122738"/>
                          <a:pt x="65179" y="130301"/>
                          <a:pt x="71068" y="137806"/>
                        </a:cubicBezTo>
                        <a:cubicBezTo>
                          <a:pt x="82845" y="152759"/>
                          <a:pt x="96932" y="167249"/>
                          <a:pt x="110903" y="181682"/>
                        </a:cubicBezTo>
                        <a:lnTo>
                          <a:pt x="113327" y="180989"/>
                        </a:lnTo>
                        <a:close/>
                      </a:path>
                    </a:pathLst>
                  </a:custGeom>
                  <a:solidFill>
                    <a:srgbClr val="A0BDAB"/>
                  </a:solidFill>
                  <a:ln w="5770" cap="flat">
                    <a:noFill/>
                    <a:prstDash val="solid"/>
                    <a:miter/>
                  </a:ln>
                </p:spPr>
                <p:txBody>
                  <a:bodyPr rtlCol="0" anchor="ctr"/>
                  <a:lstStyle/>
                  <a:p>
                    <a:endParaRPr lang="th-TH"/>
                  </a:p>
                </p:txBody>
              </p:sp>
              <p:sp>
                <p:nvSpPr>
                  <p:cNvPr id="6384" name="Freeform: Shape 6383">
                    <a:extLst>
                      <a:ext uri="{FF2B5EF4-FFF2-40B4-BE49-F238E27FC236}">
                        <a16:creationId xmlns:a16="http://schemas.microsoft.com/office/drawing/2014/main" id="{ED559115-C271-405E-B0A5-FDF17BCE0379}"/>
                      </a:ext>
                    </a:extLst>
                  </p:cNvPr>
                  <p:cNvSpPr/>
                  <p:nvPr/>
                </p:nvSpPr>
                <p:spPr>
                  <a:xfrm>
                    <a:off x="2356567" y="4991650"/>
                    <a:ext cx="121121" cy="160783"/>
                  </a:xfrm>
                  <a:custGeom>
                    <a:avLst/>
                    <a:gdLst>
                      <a:gd name="connsiteX0" fmla="*/ 121121 w 121121"/>
                      <a:gd name="connsiteY0" fmla="*/ 159859 h 160783"/>
                      <a:gd name="connsiteX1" fmla="*/ 99010 w 121121"/>
                      <a:gd name="connsiteY1" fmla="*/ 141559 h 160783"/>
                      <a:gd name="connsiteX2" fmla="*/ 94045 w 121121"/>
                      <a:gd name="connsiteY2" fmla="*/ 136825 h 160783"/>
                      <a:gd name="connsiteX3" fmla="*/ 89196 w 121121"/>
                      <a:gd name="connsiteY3" fmla="*/ 132033 h 160783"/>
                      <a:gd name="connsiteX4" fmla="*/ 84520 w 121121"/>
                      <a:gd name="connsiteY4" fmla="*/ 127183 h 160783"/>
                      <a:gd name="connsiteX5" fmla="*/ 80132 w 121121"/>
                      <a:gd name="connsiteY5" fmla="*/ 122276 h 160783"/>
                      <a:gd name="connsiteX6" fmla="*/ 63967 w 121121"/>
                      <a:gd name="connsiteY6" fmla="*/ 102301 h 160783"/>
                      <a:gd name="connsiteX7" fmla="*/ 56635 w 121121"/>
                      <a:gd name="connsiteY7" fmla="*/ 92198 h 160783"/>
                      <a:gd name="connsiteX8" fmla="*/ 49765 w 121121"/>
                      <a:gd name="connsiteY8" fmla="*/ 82037 h 160783"/>
                      <a:gd name="connsiteX9" fmla="*/ 24536 w 121121"/>
                      <a:gd name="connsiteY9" fmla="*/ 41047 h 160783"/>
                      <a:gd name="connsiteX10" fmla="*/ 0 w 121121"/>
                      <a:gd name="connsiteY10" fmla="*/ 0 h 160783"/>
                      <a:gd name="connsiteX11" fmla="*/ 23843 w 121121"/>
                      <a:gd name="connsiteY11" fmla="*/ 41105 h 160783"/>
                      <a:gd name="connsiteX12" fmla="*/ 48379 w 121121"/>
                      <a:gd name="connsiteY12" fmla="*/ 82152 h 160783"/>
                      <a:gd name="connsiteX13" fmla="*/ 55076 w 121121"/>
                      <a:gd name="connsiteY13" fmla="*/ 92371 h 160783"/>
                      <a:gd name="connsiteX14" fmla="*/ 62235 w 121121"/>
                      <a:gd name="connsiteY14" fmla="*/ 102532 h 160783"/>
                      <a:gd name="connsiteX15" fmla="*/ 78169 w 121121"/>
                      <a:gd name="connsiteY15" fmla="*/ 122623 h 160783"/>
                      <a:gd name="connsiteX16" fmla="*/ 82556 w 121121"/>
                      <a:gd name="connsiteY16" fmla="*/ 127587 h 160783"/>
                      <a:gd name="connsiteX17" fmla="*/ 87175 w 121121"/>
                      <a:gd name="connsiteY17" fmla="*/ 132495 h 160783"/>
                      <a:gd name="connsiteX18" fmla="*/ 91967 w 121121"/>
                      <a:gd name="connsiteY18" fmla="*/ 137344 h 160783"/>
                      <a:gd name="connsiteX19" fmla="*/ 96932 w 121121"/>
                      <a:gd name="connsiteY19" fmla="*/ 142194 h 160783"/>
                      <a:gd name="connsiteX20" fmla="*/ 119043 w 121121"/>
                      <a:gd name="connsiteY20" fmla="*/ 160783 h 160783"/>
                      <a:gd name="connsiteX21" fmla="*/ 121121 w 121121"/>
                      <a:gd name="connsiteY21" fmla="*/ 159859 h 16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121" h="160783">
                        <a:moveTo>
                          <a:pt x="121121" y="159859"/>
                        </a:moveTo>
                        <a:cubicBezTo>
                          <a:pt x="113270" y="153971"/>
                          <a:pt x="105765" y="147851"/>
                          <a:pt x="99010" y="141559"/>
                        </a:cubicBezTo>
                        <a:cubicBezTo>
                          <a:pt x="97278" y="140000"/>
                          <a:pt x="95662" y="138383"/>
                          <a:pt x="94045" y="136825"/>
                        </a:cubicBezTo>
                        <a:cubicBezTo>
                          <a:pt x="92371" y="135208"/>
                          <a:pt x="90754" y="133649"/>
                          <a:pt x="89196" y="132033"/>
                        </a:cubicBezTo>
                        <a:lnTo>
                          <a:pt x="84520" y="127183"/>
                        </a:lnTo>
                        <a:lnTo>
                          <a:pt x="80132" y="122276"/>
                        </a:lnTo>
                        <a:cubicBezTo>
                          <a:pt x="74359" y="115695"/>
                          <a:pt x="68932" y="109056"/>
                          <a:pt x="63967" y="102301"/>
                        </a:cubicBezTo>
                        <a:cubicBezTo>
                          <a:pt x="61369" y="98952"/>
                          <a:pt x="59060" y="95546"/>
                          <a:pt x="56635" y="92198"/>
                        </a:cubicBezTo>
                        <a:cubicBezTo>
                          <a:pt x="54326" y="88792"/>
                          <a:pt x="51959" y="85443"/>
                          <a:pt x="49765" y="82037"/>
                        </a:cubicBezTo>
                        <a:cubicBezTo>
                          <a:pt x="40816" y="68412"/>
                          <a:pt x="32792" y="54730"/>
                          <a:pt x="24536" y="41047"/>
                        </a:cubicBezTo>
                        <a:lnTo>
                          <a:pt x="0" y="0"/>
                        </a:lnTo>
                        <a:lnTo>
                          <a:pt x="23843" y="41105"/>
                        </a:lnTo>
                        <a:cubicBezTo>
                          <a:pt x="31810" y="54788"/>
                          <a:pt x="39662" y="68528"/>
                          <a:pt x="48379" y="82152"/>
                        </a:cubicBezTo>
                        <a:cubicBezTo>
                          <a:pt x="50515" y="85559"/>
                          <a:pt x="52824" y="88965"/>
                          <a:pt x="55076" y="92371"/>
                        </a:cubicBezTo>
                        <a:cubicBezTo>
                          <a:pt x="57443" y="95777"/>
                          <a:pt x="59695" y="99183"/>
                          <a:pt x="62235" y="102532"/>
                        </a:cubicBezTo>
                        <a:cubicBezTo>
                          <a:pt x="67084" y="109286"/>
                          <a:pt x="72453" y="115983"/>
                          <a:pt x="78169" y="122623"/>
                        </a:cubicBezTo>
                        <a:lnTo>
                          <a:pt x="82556" y="127587"/>
                        </a:lnTo>
                        <a:lnTo>
                          <a:pt x="87175" y="132495"/>
                        </a:lnTo>
                        <a:cubicBezTo>
                          <a:pt x="88676" y="134111"/>
                          <a:pt x="90293" y="135728"/>
                          <a:pt x="91967" y="137344"/>
                        </a:cubicBezTo>
                        <a:cubicBezTo>
                          <a:pt x="93641" y="138961"/>
                          <a:pt x="95200" y="140577"/>
                          <a:pt x="96932" y="142194"/>
                        </a:cubicBezTo>
                        <a:cubicBezTo>
                          <a:pt x="103686" y="148602"/>
                          <a:pt x="111134" y="154779"/>
                          <a:pt x="119043" y="160783"/>
                        </a:cubicBezTo>
                        <a:lnTo>
                          <a:pt x="121121" y="159859"/>
                        </a:lnTo>
                        <a:close/>
                      </a:path>
                    </a:pathLst>
                  </a:custGeom>
                  <a:solidFill>
                    <a:srgbClr val="A0BDAB"/>
                  </a:solidFill>
                  <a:ln w="5770" cap="flat">
                    <a:noFill/>
                    <a:prstDash val="solid"/>
                    <a:miter/>
                  </a:ln>
                </p:spPr>
                <p:txBody>
                  <a:bodyPr rtlCol="0" anchor="ctr"/>
                  <a:lstStyle/>
                  <a:p>
                    <a:endParaRPr lang="th-TH"/>
                  </a:p>
                </p:txBody>
              </p:sp>
              <p:sp>
                <p:nvSpPr>
                  <p:cNvPr id="6385" name="Freeform: Shape 6384">
                    <a:extLst>
                      <a:ext uri="{FF2B5EF4-FFF2-40B4-BE49-F238E27FC236}">
                        <a16:creationId xmlns:a16="http://schemas.microsoft.com/office/drawing/2014/main" id="{EAD8C5D5-AB78-44EC-856C-2AFEB9542D94}"/>
                      </a:ext>
                    </a:extLst>
                  </p:cNvPr>
                  <p:cNvSpPr/>
                  <p:nvPr/>
                </p:nvSpPr>
                <p:spPr>
                  <a:xfrm>
                    <a:off x="2392187" y="4933226"/>
                    <a:ext cx="109748" cy="156164"/>
                  </a:xfrm>
                  <a:custGeom>
                    <a:avLst/>
                    <a:gdLst>
                      <a:gd name="connsiteX0" fmla="*/ 109748 w 109748"/>
                      <a:gd name="connsiteY0" fmla="*/ 155703 h 156164"/>
                      <a:gd name="connsiteX1" fmla="*/ 80594 w 109748"/>
                      <a:gd name="connsiteY1" fmla="*/ 117080 h 156164"/>
                      <a:gd name="connsiteX2" fmla="*/ 53633 w 109748"/>
                      <a:gd name="connsiteY2" fmla="*/ 78053 h 156164"/>
                      <a:gd name="connsiteX3" fmla="*/ 0 w 109748"/>
                      <a:gd name="connsiteY3" fmla="*/ 0 h 156164"/>
                      <a:gd name="connsiteX4" fmla="*/ 52247 w 109748"/>
                      <a:gd name="connsiteY4" fmla="*/ 78227 h 156164"/>
                      <a:gd name="connsiteX5" fmla="*/ 78515 w 109748"/>
                      <a:gd name="connsiteY5" fmla="*/ 117311 h 156164"/>
                      <a:gd name="connsiteX6" fmla="*/ 107035 w 109748"/>
                      <a:gd name="connsiteY6" fmla="*/ 156165 h 156164"/>
                      <a:gd name="connsiteX7" fmla="*/ 109748 w 109748"/>
                      <a:gd name="connsiteY7" fmla="*/ 155703 h 15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748" h="156164">
                        <a:moveTo>
                          <a:pt x="109748" y="155703"/>
                        </a:moveTo>
                        <a:cubicBezTo>
                          <a:pt x="99299" y="142944"/>
                          <a:pt x="89773" y="130012"/>
                          <a:pt x="80594" y="117080"/>
                        </a:cubicBezTo>
                        <a:cubicBezTo>
                          <a:pt x="71472" y="104091"/>
                          <a:pt x="62639" y="91101"/>
                          <a:pt x="53633" y="78053"/>
                        </a:cubicBezTo>
                        <a:lnTo>
                          <a:pt x="0" y="0"/>
                        </a:lnTo>
                        <a:lnTo>
                          <a:pt x="52247" y="78227"/>
                        </a:lnTo>
                        <a:cubicBezTo>
                          <a:pt x="60965" y="91274"/>
                          <a:pt x="69625" y="104321"/>
                          <a:pt x="78515" y="117311"/>
                        </a:cubicBezTo>
                        <a:cubicBezTo>
                          <a:pt x="87406" y="130358"/>
                          <a:pt x="96759" y="143348"/>
                          <a:pt x="107035" y="156165"/>
                        </a:cubicBezTo>
                        <a:lnTo>
                          <a:pt x="109748" y="155703"/>
                        </a:lnTo>
                        <a:close/>
                      </a:path>
                    </a:pathLst>
                  </a:custGeom>
                  <a:solidFill>
                    <a:srgbClr val="A0BDAB"/>
                  </a:solidFill>
                  <a:ln w="5770" cap="flat">
                    <a:noFill/>
                    <a:prstDash val="solid"/>
                    <a:miter/>
                  </a:ln>
                </p:spPr>
                <p:txBody>
                  <a:bodyPr rtlCol="0" anchor="ctr"/>
                  <a:lstStyle/>
                  <a:p>
                    <a:endParaRPr lang="th-TH"/>
                  </a:p>
                </p:txBody>
              </p:sp>
              <p:sp>
                <p:nvSpPr>
                  <p:cNvPr id="6386" name="Freeform: Shape 6385">
                    <a:extLst>
                      <a:ext uri="{FF2B5EF4-FFF2-40B4-BE49-F238E27FC236}">
                        <a16:creationId xmlns:a16="http://schemas.microsoft.com/office/drawing/2014/main" id="{B2325FF0-6FFD-4CFC-8E65-F8BBE4AF0F15}"/>
                      </a:ext>
                    </a:extLst>
                  </p:cNvPr>
                  <p:cNvSpPr/>
                  <p:nvPr/>
                </p:nvSpPr>
                <p:spPr>
                  <a:xfrm>
                    <a:off x="2427172" y="4887791"/>
                    <a:ext cx="95430" cy="121871"/>
                  </a:xfrm>
                  <a:custGeom>
                    <a:avLst/>
                    <a:gdLst>
                      <a:gd name="connsiteX0" fmla="*/ 95431 w 95430"/>
                      <a:gd name="connsiteY0" fmla="*/ 121237 h 121871"/>
                      <a:gd name="connsiteX1" fmla="*/ 0 w 95430"/>
                      <a:gd name="connsiteY1" fmla="*/ 0 h 121871"/>
                      <a:gd name="connsiteX2" fmla="*/ 92948 w 95430"/>
                      <a:gd name="connsiteY2" fmla="*/ 121872 h 121871"/>
                      <a:gd name="connsiteX3" fmla="*/ 95431 w 95430"/>
                      <a:gd name="connsiteY3" fmla="*/ 121237 h 121871"/>
                    </a:gdLst>
                    <a:ahLst/>
                    <a:cxnLst>
                      <a:cxn ang="0">
                        <a:pos x="connsiteX0" y="connsiteY0"/>
                      </a:cxn>
                      <a:cxn ang="0">
                        <a:pos x="connsiteX1" y="connsiteY1"/>
                      </a:cxn>
                      <a:cxn ang="0">
                        <a:pos x="connsiteX2" y="connsiteY2"/>
                      </a:cxn>
                      <a:cxn ang="0">
                        <a:pos x="connsiteX3" y="connsiteY3"/>
                      </a:cxn>
                    </a:cxnLst>
                    <a:rect l="l" t="t" r="r" b="b"/>
                    <a:pathLst>
                      <a:path w="95430" h="121871">
                        <a:moveTo>
                          <a:pt x="95431" y="121237"/>
                        </a:moveTo>
                        <a:cubicBezTo>
                          <a:pt x="55596" y="82499"/>
                          <a:pt x="23381" y="41625"/>
                          <a:pt x="0" y="0"/>
                        </a:cubicBezTo>
                        <a:cubicBezTo>
                          <a:pt x="22458" y="41682"/>
                          <a:pt x="53806" y="82787"/>
                          <a:pt x="92948" y="121872"/>
                        </a:cubicBezTo>
                        <a:lnTo>
                          <a:pt x="95431" y="121237"/>
                        </a:lnTo>
                        <a:close/>
                      </a:path>
                    </a:pathLst>
                  </a:custGeom>
                  <a:solidFill>
                    <a:srgbClr val="A0BDAB"/>
                  </a:solidFill>
                  <a:ln w="5770" cap="flat">
                    <a:noFill/>
                    <a:prstDash val="solid"/>
                    <a:miter/>
                  </a:ln>
                </p:spPr>
                <p:txBody>
                  <a:bodyPr rtlCol="0" anchor="ctr"/>
                  <a:lstStyle/>
                  <a:p>
                    <a:endParaRPr lang="th-TH"/>
                  </a:p>
                </p:txBody>
              </p:sp>
              <p:sp>
                <p:nvSpPr>
                  <p:cNvPr id="6387" name="Freeform: Shape 6386">
                    <a:extLst>
                      <a:ext uri="{FF2B5EF4-FFF2-40B4-BE49-F238E27FC236}">
                        <a16:creationId xmlns:a16="http://schemas.microsoft.com/office/drawing/2014/main" id="{1B697244-54BE-4E17-9A10-C10D3494B194}"/>
                      </a:ext>
                    </a:extLst>
                  </p:cNvPr>
                  <p:cNvSpPr/>
                  <p:nvPr/>
                </p:nvSpPr>
                <p:spPr>
                  <a:xfrm>
                    <a:off x="2487964" y="4830636"/>
                    <a:ext cx="54209" cy="94968"/>
                  </a:xfrm>
                  <a:custGeom>
                    <a:avLst/>
                    <a:gdLst>
                      <a:gd name="connsiteX0" fmla="*/ 54210 w 54209"/>
                      <a:gd name="connsiteY0" fmla="*/ 94391 h 94968"/>
                      <a:gd name="connsiteX1" fmla="*/ 0 w 54209"/>
                      <a:gd name="connsiteY1" fmla="*/ 0 h 94968"/>
                      <a:gd name="connsiteX2" fmla="*/ 51670 w 54209"/>
                      <a:gd name="connsiteY2" fmla="*/ 94969 h 94968"/>
                      <a:gd name="connsiteX3" fmla="*/ 54210 w 54209"/>
                      <a:gd name="connsiteY3" fmla="*/ 94391 h 94968"/>
                    </a:gdLst>
                    <a:ahLst/>
                    <a:cxnLst>
                      <a:cxn ang="0">
                        <a:pos x="connsiteX0" y="connsiteY0"/>
                      </a:cxn>
                      <a:cxn ang="0">
                        <a:pos x="connsiteX1" y="connsiteY1"/>
                      </a:cxn>
                      <a:cxn ang="0">
                        <a:pos x="connsiteX2" y="connsiteY2"/>
                      </a:cxn>
                      <a:cxn ang="0">
                        <a:pos x="connsiteX3" y="connsiteY3"/>
                      </a:cxn>
                    </a:cxnLst>
                    <a:rect l="l" t="t" r="r" b="b"/>
                    <a:pathLst>
                      <a:path w="54209" h="94968">
                        <a:moveTo>
                          <a:pt x="54210" y="94391"/>
                        </a:moveTo>
                        <a:cubicBezTo>
                          <a:pt x="24998" y="64486"/>
                          <a:pt x="6235" y="31868"/>
                          <a:pt x="0" y="0"/>
                        </a:cubicBezTo>
                        <a:cubicBezTo>
                          <a:pt x="5196" y="31810"/>
                          <a:pt x="23035" y="64602"/>
                          <a:pt x="51670" y="94969"/>
                        </a:cubicBezTo>
                        <a:lnTo>
                          <a:pt x="54210" y="94391"/>
                        </a:lnTo>
                        <a:close/>
                      </a:path>
                    </a:pathLst>
                  </a:custGeom>
                  <a:solidFill>
                    <a:srgbClr val="A0BDAB"/>
                  </a:solidFill>
                  <a:ln w="5770" cap="flat">
                    <a:noFill/>
                    <a:prstDash val="solid"/>
                    <a:miter/>
                  </a:ln>
                </p:spPr>
                <p:txBody>
                  <a:bodyPr rtlCol="0" anchor="ctr"/>
                  <a:lstStyle/>
                  <a:p>
                    <a:endParaRPr lang="th-TH"/>
                  </a:p>
                </p:txBody>
              </p:sp>
            </p:grpSp>
          </p:grpSp>
        </p:grpSp>
        <p:grpSp>
          <p:nvGrpSpPr>
            <p:cNvPr id="6060" name="Graphic 3">
              <a:extLst>
                <a:ext uri="{FF2B5EF4-FFF2-40B4-BE49-F238E27FC236}">
                  <a16:creationId xmlns:a16="http://schemas.microsoft.com/office/drawing/2014/main" id="{5AEA56ED-3E39-46C2-9FCB-1493A20F4869}"/>
                </a:ext>
              </a:extLst>
            </p:cNvPr>
            <p:cNvGrpSpPr/>
            <p:nvPr/>
          </p:nvGrpSpPr>
          <p:grpSpPr>
            <a:xfrm rot="2496040">
              <a:off x="1857693" y="4563859"/>
              <a:ext cx="3302261" cy="3175251"/>
              <a:chOff x="2156671" y="3627022"/>
              <a:chExt cx="3302261" cy="3175251"/>
            </a:xfrm>
          </p:grpSpPr>
          <p:pic>
            <p:nvPicPr>
              <p:cNvPr id="6283" name="Picture 6282">
                <a:extLst>
                  <a:ext uri="{FF2B5EF4-FFF2-40B4-BE49-F238E27FC236}">
                    <a16:creationId xmlns:a16="http://schemas.microsoft.com/office/drawing/2014/main" id="{EC8C716C-504B-41AD-963A-9CE4B0FA20A0}"/>
                  </a:ext>
                </a:extLst>
              </p:cNvPr>
              <p:cNvPicPr>
                <a:picLocks noChangeAspect="1"/>
              </p:cNvPicPr>
              <p:nvPr/>
            </p:nvPicPr>
            <p:blipFill>
              <a:blip r:embed="rId128"/>
              <a:stretch>
                <a:fillRect/>
              </a:stretch>
            </p:blipFill>
            <p:spPr>
              <a:xfrm>
                <a:off x="2930278" y="5520626"/>
                <a:ext cx="871750" cy="964121"/>
              </a:xfrm>
              <a:custGeom>
                <a:avLst/>
                <a:gdLst>
                  <a:gd name="connsiteX0" fmla="*/ 701 w 871750"/>
                  <a:gd name="connsiteY0" fmla="*/ 396 h 964121"/>
                  <a:gd name="connsiteX1" fmla="*/ 872452 w 871750"/>
                  <a:gd name="connsiteY1" fmla="*/ 396 h 964121"/>
                  <a:gd name="connsiteX2" fmla="*/ 872452 w 871750"/>
                  <a:gd name="connsiteY2" fmla="*/ 964518 h 964121"/>
                  <a:gd name="connsiteX3" fmla="*/ 701 w 871750"/>
                  <a:gd name="connsiteY3" fmla="*/ 964518 h 964121"/>
                </a:gdLst>
                <a:ahLst/>
                <a:cxnLst>
                  <a:cxn ang="0">
                    <a:pos x="connsiteX0" y="connsiteY0"/>
                  </a:cxn>
                  <a:cxn ang="0">
                    <a:pos x="connsiteX1" y="connsiteY1"/>
                  </a:cxn>
                  <a:cxn ang="0">
                    <a:pos x="connsiteX2" y="connsiteY2"/>
                  </a:cxn>
                  <a:cxn ang="0">
                    <a:pos x="connsiteX3" y="connsiteY3"/>
                  </a:cxn>
                </a:cxnLst>
                <a:rect l="l" t="t" r="r" b="b"/>
                <a:pathLst>
                  <a:path w="871750" h="964121">
                    <a:moveTo>
                      <a:pt x="701" y="396"/>
                    </a:moveTo>
                    <a:lnTo>
                      <a:pt x="872452" y="396"/>
                    </a:lnTo>
                    <a:lnTo>
                      <a:pt x="872452" y="964518"/>
                    </a:lnTo>
                    <a:lnTo>
                      <a:pt x="701" y="964518"/>
                    </a:lnTo>
                    <a:close/>
                  </a:path>
                </a:pathLst>
              </a:custGeom>
            </p:spPr>
          </p:pic>
          <p:pic>
            <p:nvPicPr>
              <p:cNvPr id="6284" name="Picture 6283">
                <a:extLst>
                  <a:ext uri="{FF2B5EF4-FFF2-40B4-BE49-F238E27FC236}">
                    <a16:creationId xmlns:a16="http://schemas.microsoft.com/office/drawing/2014/main" id="{598EBC95-A853-4FF2-8021-20D36284928E}"/>
                  </a:ext>
                </a:extLst>
              </p:cNvPr>
              <p:cNvPicPr>
                <a:picLocks noChangeAspect="1"/>
              </p:cNvPicPr>
              <p:nvPr/>
            </p:nvPicPr>
            <p:blipFill>
              <a:blip r:embed="rId129"/>
              <a:stretch>
                <a:fillRect/>
              </a:stretch>
            </p:blipFill>
            <p:spPr>
              <a:xfrm>
                <a:off x="3582648" y="5595678"/>
                <a:ext cx="727421" cy="1206595"/>
              </a:xfrm>
              <a:custGeom>
                <a:avLst/>
                <a:gdLst>
                  <a:gd name="connsiteX0" fmla="*/ 814 w 727421"/>
                  <a:gd name="connsiteY0" fmla="*/ 409 h 1206595"/>
                  <a:gd name="connsiteX1" fmla="*/ 728236 w 727421"/>
                  <a:gd name="connsiteY1" fmla="*/ 409 h 1206595"/>
                  <a:gd name="connsiteX2" fmla="*/ 728236 w 727421"/>
                  <a:gd name="connsiteY2" fmla="*/ 1207004 h 1206595"/>
                  <a:gd name="connsiteX3" fmla="*/ 814 w 727421"/>
                  <a:gd name="connsiteY3" fmla="*/ 1207004 h 1206595"/>
                </a:gdLst>
                <a:ahLst/>
                <a:cxnLst>
                  <a:cxn ang="0">
                    <a:pos x="connsiteX0" y="connsiteY0"/>
                  </a:cxn>
                  <a:cxn ang="0">
                    <a:pos x="connsiteX1" y="connsiteY1"/>
                  </a:cxn>
                  <a:cxn ang="0">
                    <a:pos x="connsiteX2" y="connsiteY2"/>
                  </a:cxn>
                  <a:cxn ang="0">
                    <a:pos x="connsiteX3" y="connsiteY3"/>
                  </a:cxn>
                </a:cxnLst>
                <a:rect l="l" t="t" r="r" b="b"/>
                <a:pathLst>
                  <a:path w="727421" h="1206595">
                    <a:moveTo>
                      <a:pt x="814" y="409"/>
                    </a:moveTo>
                    <a:lnTo>
                      <a:pt x="728236" y="409"/>
                    </a:lnTo>
                    <a:lnTo>
                      <a:pt x="728236" y="1207004"/>
                    </a:lnTo>
                    <a:lnTo>
                      <a:pt x="814" y="1207004"/>
                    </a:lnTo>
                    <a:close/>
                  </a:path>
                </a:pathLst>
              </a:custGeom>
            </p:spPr>
          </p:pic>
          <p:pic>
            <p:nvPicPr>
              <p:cNvPr id="6285" name="Picture 6284">
                <a:extLst>
                  <a:ext uri="{FF2B5EF4-FFF2-40B4-BE49-F238E27FC236}">
                    <a16:creationId xmlns:a16="http://schemas.microsoft.com/office/drawing/2014/main" id="{BF133916-4D06-4743-B4FC-E1C4AC6FA8C1}"/>
                  </a:ext>
                </a:extLst>
              </p:cNvPr>
              <p:cNvPicPr>
                <a:picLocks noChangeAspect="1"/>
              </p:cNvPicPr>
              <p:nvPr/>
            </p:nvPicPr>
            <p:blipFill>
              <a:blip r:embed="rId130"/>
              <a:stretch>
                <a:fillRect/>
              </a:stretch>
            </p:blipFill>
            <p:spPr>
              <a:xfrm>
                <a:off x="3224710" y="5468668"/>
                <a:ext cx="611957" cy="1270100"/>
              </a:xfrm>
              <a:custGeom>
                <a:avLst/>
                <a:gdLst>
                  <a:gd name="connsiteX0" fmla="*/ 752 w 611957"/>
                  <a:gd name="connsiteY0" fmla="*/ 387 h 1270100"/>
                  <a:gd name="connsiteX1" fmla="*/ 612710 w 611957"/>
                  <a:gd name="connsiteY1" fmla="*/ 387 h 1270100"/>
                  <a:gd name="connsiteX2" fmla="*/ 612710 w 611957"/>
                  <a:gd name="connsiteY2" fmla="*/ 1270487 h 1270100"/>
                  <a:gd name="connsiteX3" fmla="*/ 752 w 611957"/>
                  <a:gd name="connsiteY3" fmla="*/ 1270487 h 1270100"/>
                </a:gdLst>
                <a:ahLst/>
                <a:cxnLst>
                  <a:cxn ang="0">
                    <a:pos x="connsiteX0" y="connsiteY0"/>
                  </a:cxn>
                  <a:cxn ang="0">
                    <a:pos x="connsiteX1" y="connsiteY1"/>
                  </a:cxn>
                  <a:cxn ang="0">
                    <a:pos x="connsiteX2" y="connsiteY2"/>
                  </a:cxn>
                  <a:cxn ang="0">
                    <a:pos x="connsiteX3" y="connsiteY3"/>
                  </a:cxn>
                </a:cxnLst>
                <a:rect l="l" t="t" r="r" b="b"/>
                <a:pathLst>
                  <a:path w="611957" h="1270100">
                    <a:moveTo>
                      <a:pt x="752" y="387"/>
                    </a:moveTo>
                    <a:lnTo>
                      <a:pt x="612710" y="387"/>
                    </a:lnTo>
                    <a:lnTo>
                      <a:pt x="612710" y="1270487"/>
                    </a:lnTo>
                    <a:lnTo>
                      <a:pt x="752" y="1270487"/>
                    </a:lnTo>
                    <a:close/>
                  </a:path>
                </a:pathLst>
              </a:custGeom>
            </p:spPr>
          </p:pic>
          <p:pic>
            <p:nvPicPr>
              <p:cNvPr id="6286" name="Picture 6285">
                <a:extLst>
                  <a:ext uri="{FF2B5EF4-FFF2-40B4-BE49-F238E27FC236}">
                    <a16:creationId xmlns:a16="http://schemas.microsoft.com/office/drawing/2014/main" id="{FE9578F0-BC9C-45B3-BEFE-B4D07B763493}"/>
                  </a:ext>
                </a:extLst>
              </p:cNvPr>
              <p:cNvPicPr>
                <a:picLocks noChangeAspect="1"/>
              </p:cNvPicPr>
              <p:nvPr/>
            </p:nvPicPr>
            <p:blipFill>
              <a:blip r:embed="rId131"/>
              <a:stretch>
                <a:fillRect/>
              </a:stretch>
            </p:blipFill>
            <p:spPr>
              <a:xfrm>
                <a:off x="4367801" y="5237740"/>
                <a:ext cx="1091131" cy="727421"/>
              </a:xfrm>
              <a:custGeom>
                <a:avLst/>
                <a:gdLst>
                  <a:gd name="connsiteX0" fmla="*/ 950 w 1091131"/>
                  <a:gd name="connsiteY0" fmla="*/ 347 h 727421"/>
                  <a:gd name="connsiteX1" fmla="*/ 1092082 w 1091131"/>
                  <a:gd name="connsiteY1" fmla="*/ 347 h 727421"/>
                  <a:gd name="connsiteX2" fmla="*/ 1092082 w 1091131"/>
                  <a:gd name="connsiteY2" fmla="*/ 727768 h 727421"/>
                  <a:gd name="connsiteX3" fmla="*/ 950 w 1091131"/>
                  <a:gd name="connsiteY3" fmla="*/ 727768 h 727421"/>
                </a:gdLst>
                <a:ahLst/>
                <a:cxnLst>
                  <a:cxn ang="0">
                    <a:pos x="connsiteX0" y="connsiteY0"/>
                  </a:cxn>
                  <a:cxn ang="0">
                    <a:pos x="connsiteX1" y="connsiteY1"/>
                  </a:cxn>
                  <a:cxn ang="0">
                    <a:pos x="connsiteX2" y="connsiteY2"/>
                  </a:cxn>
                  <a:cxn ang="0">
                    <a:pos x="connsiteX3" y="connsiteY3"/>
                  </a:cxn>
                </a:cxnLst>
                <a:rect l="l" t="t" r="r" b="b"/>
                <a:pathLst>
                  <a:path w="1091131" h="727421">
                    <a:moveTo>
                      <a:pt x="950" y="347"/>
                    </a:moveTo>
                    <a:lnTo>
                      <a:pt x="1092082" y="347"/>
                    </a:lnTo>
                    <a:lnTo>
                      <a:pt x="1092082" y="727768"/>
                    </a:lnTo>
                    <a:lnTo>
                      <a:pt x="950" y="727768"/>
                    </a:lnTo>
                    <a:close/>
                  </a:path>
                </a:pathLst>
              </a:custGeom>
            </p:spPr>
          </p:pic>
          <p:pic>
            <p:nvPicPr>
              <p:cNvPr id="6287" name="Picture 6286">
                <a:extLst>
                  <a:ext uri="{FF2B5EF4-FFF2-40B4-BE49-F238E27FC236}">
                    <a16:creationId xmlns:a16="http://schemas.microsoft.com/office/drawing/2014/main" id="{CC56BA26-6978-4860-8992-953AF08869FB}"/>
                  </a:ext>
                </a:extLst>
              </p:cNvPr>
              <p:cNvPicPr>
                <a:picLocks noChangeAspect="1"/>
              </p:cNvPicPr>
              <p:nvPr/>
            </p:nvPicPr>
            <p:blipFill>
              <a:blip r:embed="rId132"/>
              <a:stretch>
                <a:fillRect/>
              </a:stretch>
            </p:blipFill>
            <p:spPr>
              <a:xfrm>
                <a:off x="4286976" y="4741247"/>
                <a:ext cx="1125770" cy="663916"/>
              </a:xfrm>
              <a:custGeom>
                <a:avLst/>
                <a:gdLst>
                  <a:gd name="connsiteX0" fmla="*/ 936 w 1125770"/>
                  <a:gd name="connsiteY0" fmla="*/ 261 h 663916"/>
                  <a:gd name="connsiteX1" fmla="*/ 1126707 w 1125770"/>
                  <a:gd name="connsiteY1" fmla="*/ 261 h 663916"/>
                  <a:gd name="connsiteX2" fmla="*/ 1126707 w 1125770"/>
                  <a:gd name="connsiteY2" fmla="*/ 664177 h 663916"/>
                  <a:gd name="connsiteX3" fmla="*/ 936 w 1125770"/>
                  <a:gd name="connsiteY3" fmla="*/ 664177 h 663916"/>
                </a:gdLst>
                <a:ahLst/>
                <a:cxnLst>
                  <a:cxn ang="0">
                    <a:pos x="connsiteX0" y="connsiteY0"/>
                  </a:cxn>
                  <a:cxn ang="0">
                    <a:pos x="connsiteX1" y="connsiteY1"/>
                  </a:cxn>
                  <a:cxn ang="0">
                    <a:pos x="connsiteX2" y="connsiteY2"/>
                  </a:cxn>
                  <a:cxn ang="0">
                    <a:pos x="connsiteX3" y="connsiteY3"/>
                  </a:cxn>
                </a:cxnLst>
                <a:rect l="l" t="t" r="r" b="b"/>
                <a:pathLst>
                  <a:path w="1125770" h="663916">
                    <a:moveTo>
                      <a:pt x="936" y="261"/>
                    </a:moveTo>
                    <a:lnTo>
                      <a:pt x="1126707" y="261"/>
                    </a:lnTo>
                    <a:lnTo>
                      <a:pt x="1126707" y="664177"/>
                    </a:lnTo>
                    <a:lnTo>
                      <a:pt x="936" y="664177"/>
                    </a:lnTo>
                    <a:close/>
                  </a:path>
                </a:pathLst>
              </a:custGeom>
            </p:spPr>
          </p:pic>
          <p:pic>
            <p:nvPicPr>
              <p:cNvPr id="6288" name="Picture 6287">
                <a:extLst>
                  <a:ext uri="{FF2B5EF4-FFF2-40B4-BE49-F238E27FC236}">
                    <a16:creationId xmlns:a16="http://schemas.microsoft.com/office/drawing/2014/main" id="{EF82C8F3-C64F-4205-8EE6-0746958F9878}"/>
                  </a:ext>
                </a:extLst>
              </p:cNvPr>
              <p:cNvPicPr>
                <a:picLocks noChangeAspect="1"/>
              </p:cNvPicPr>
              <p:nvPr/>
            </p:nvPicPr>
            <p:blipFill>
              <a:blip r:embed="rId133"/>
              <a:stretch>
                <a:fillRect/>
              </a:stretch>
            </p:blipFill>
            <p:spPr>
              <a:xfrm>
                <a:off x="4454398" y="4452587"/>
                <a:ext cx="969894" cy="663916"/>
              </a:xfrm>
              <a:custGeom>
                <a:avLst/>
                <a:gdLst>
                  <a:gd name="connsiteX0" fmla="*/ 965 w 969894"/>
                  <a:gd name="connsiteY0" fmla="*/ 211 h 663916"/>
                  <a:gd name="connsiteX1" fmla="*/ 970860 w 969894"/>
                  <a:gd name="connsiteY1" fmla="*/ 211 h 663916"/>
                  <a:gd name="connsiteX2" fmla="*/ 970860 w 969894"/>
                  <a:gd name="connsiteY2" fmla="*/ 664127 h 663916"/>
                  <a:gd name="connsiteX3" fmla="*/ 965 w 969894"/>
                  <a:gd name="connsiteY3" fmla="*/ 664127 h 663916"/>
                </a:gdLst>
                <a:ahLst/>
                <a:cxnLst>
                  <a:cxn ang="0">
                    <a:pos x="connsiteX0" y="connsiteY0"/>
                  </a:cxn>
                  <a:cxn ang="0">
                    <a:pos x="connsiteX1" y="connsiteY1"/>
                  </a:cxn>
                  <a:cxn ang="0">
                    <a:pos x="connsiteX2" y="connsiteY2"/>
                  </a:cxn>
                  <a:cxn ang="0">
                    <a:pos x="connsiteX3" y="connsiteY3"/>
                  </a:cxn>
                </a:cxnLst>
                <a:rect l="l" t="t" r="r" b="b"/>
                <a:pathLst>
                  <a:path w="969894" h="663916">
                    <a:moveTo>
                      <a:pt x="965" y="211"/>
                    </a:moveTo>
                    <a:lnTo>
                      <a:pt x="970860" y="211"/>
                    </a:lnTo>
                    <a:lnTo>
                      <a:pt x="970860" y="664127"/>
                    </a:lnTo>
                    <a:lnTo>
                      <a:pt x="965" y="664127"/>
                    </a:lnTo>
                    <a:close/>
                  </a:path>
                </a:pathLst>
              </a:custGeom>
            </p:spPr>
          </p:pic>
          <p:pic>
            <p:nvPicPr>
              <p:cNvPr id="6289" name="Picture 6288">
                <a:extLst>
                  <a:ext uri="{FF2B5EF4-FFF2-40B4-BE49-F238E27FC236}">
                    <a16:creationId xmlns:a16="http://schemas.microsoft.com/office/drawing/2014/main" id="{C58F2CD9-D819-4D4D-8C57-95AEF026768A}"/>
                  </a:ext>
                </a:extLst>
              </p:cNvPr>
              <p:cNvPicPr>
                <a:picLocks noChangeAspect="1"/>
              </p:cNvPicPr>
              <p:nvPr/>
            </p:nvPicPr>
            <p:blipFill>
              <a:blip r:embed="rId134"/>
              <a:stretch>
                <a:fillRect/>
              </a:stretch>
            </p:blipFill>
            <p:spPr>
              <a:xfrm>
                <a:off x="3698111" y="3627022"/>
                <a:ext cx="814018" cy="1108451"/>
              </a:xfrm>
              <a:custGeom>
                <a:avLst/>
                <a:gdLst>
                  <a:gd name="connsiteX0" fmla="*/ 834 w 814018"/>
                  <a:gd name="connsiteY0" fmla="*/ 68 h 1108451"/>
                  <a:gd name="connsiteX1" fmla="*/ 814853 w 814018"/>
                  <a:gd name="connsiteY1" fmla="*/ 68 h 1108451"/>
                  <a:gd name="connsiteX2" fmla="*/ 814853 w 814018"/>
                  <a:gd name="connsiteY2" fmla="*/ 1108519 h 1108451"/>
                  <a:gd name="connsiteX3" fmla="*/ 834 w 814018"/>
                  <a:gd name="connsiteY3" fmla="*/ 1108519 h 1108451"/>
                </a:gdLst>
                <a:ahLst/>
                <a:cxnLst>
                  <a:cxn ang="0">
                    <a:pos x="connsiteX0" y="connsiteY0"/>
                  </a:cxn>
                  <a:cxn ang="0">
                    <a:pos x="connsiteX1" y="connsiteY1"/>
                  </a:cxn>
                  <a:cxn ang="0">
                    <a:pos x="connsiteX2" y="connsiteY2"/>
                  </a:cxn>
                  <a:cxn ang="0">
                    <a:pos x="connsiteX3" y="connsiteY3"/>
                  </a:cxn>
                </a:cxnLst>
                <a:rect l="l" t="t" r="r" b="b"/>
                <a:pathLst>
                  <a:path w="814018" h="1108451">
                    <a:moveTo>
                      <a:pt x="834" y="68"/>
                    </a:moveTo>
                    <a:lnTo>
                      <a:pt x="814853" y="68"/>
                    </a:lnTo>
                    <a:lnTo>
                      <a:pt x="814853" y="1108519"/>
                    </a:lnTo>
                    <a:lnTo>
                      <a:pt x="834" y="1108519"/>
                    </a:lnTo>
                    <a:close/>
                  </a:path>
                </a:pathLst>
              </a:custGeom>
            </p:spPr>
          </p:pic>
          <p:pic>
            <p:nvPicPr>
              <p:cNvPr id="6290" name="Picture 6289">
                <a:extLst>
                  <a:ext uri="{FF2B5EF4-FFF2-40B4-BE49-F238E27FC236}">
                    <a16:creationId xmlns:a16="http://schemas.microsoft.com/office/drawing/2014/main" id="{8E72D0EF-FC68-4084-885E-E306E45C7421}"/>
                  </a:ext>
                </a:extLst>
              </p:cNvPr>
              <p:cNvPicPr>
                <a:picLocks noChangeAspect="1"/>
              </p:cNvPicPr>
              <p:nvPr/>
            </p:nvPicPr>
            <p:blipFill>
              <a:blip r:embed="rId135"/>
              <a:stretch>
                <a:fillRect/>
              </a:stretch>
            </p:blipFill>
            <p:spPr>
              <a:xfrm>
                <a:off x="4079141" y="3811764"/>
                <a:ext cx="698555" cy="1027626"/>
              </a:xfrm>
              <a:custGeom>
                <a:avLst/>
                <a:gdLst>
                  <a:gd name="connsiteX0" fmla="*/ 900 w 698555"/>
                  <a:gd name="connsiteY0" fmla="*/ 100 h 1027626"/>
                  <a:gd name="connsiteX1" fmla="*/ 699456 w 698555"/>
                  <a:gd name="connsiteY1" fmla="*/ 100 h 1027626"/>
                  <a:gd name="connsiteX2" fmla="*/ 699456 w 698555"/>
                  <a:gd name="connsiteY2" fmla="*/ 1027727 h 1027626"/>
                  <a:gd name="connsiteX3" fmla="*/ 900 w 698555"/>
                  <a:gd name="connsiteY3" fmla="*/ 1027727 h 1027626"/>
                </a:gdLst>
                <a:ahLst/>
                <a:cxnLst>
                  <a:cxn ang="0">
                    <a:pos x="connsiteX0" y="connsiteY0"/>
                  </a:cxn>
                  <a:cxn ang="0">
                    <a:pos x="connsiteX1" y="connsiteY1"/>
                  </a:cxn>
                  <a:cxn ang="0">
                    <a:pos x="connsiteX2" y="connsiteY2"/>
                  </a:cxn>
                  <a:cxn ang="0">
                    <a:pos x="connsiteX3" y="connsiteY3"/>
                  </a:cxn>
                </a:cxnLst>
                <a:rect l="l" t="t" r="r" b="b"/>
                <a:pathLst>
                  <a:path w="698555" h="1027626">
                    <a:moveTo>
                      <a:pt x="900" y="100"/>
                    </a:moveTo>
                    <a:lnTo>
                      <a:pt x="699456" y="100"/>
                    </a:lnTo>
                    <a:lnTo>
                      <a:pt x="699456" y="1027727"/>
                    </a:lnTo>
                    <a:lnTo>
                      <a:pt x="900" y="1027727"/>
                    </a:lnTo>
                    <a:close/>
                  </a:path>
                </a:pathLst>
              </a:custGeom>
            </p:spPr>
          </p:pic>
          <p:pic>
            <p:nvPicPr>
              <p:cNvPr id="6291" name="Picture 6290">
                <a:extLst>
                  <a:ext uri="{FF2B5EF4-FFF2-40B4-BE49-F238E27FC236}">
                    <a16:creationId xmlns:a16="http://schemas.microsoft.com/office/drawing/2014/main" id="{E9F2B55C-11BC-4D66-9555-B769A9DC4C5B}"/>
                  </a:ext>
                </a:extLst>
              </p:cNvPr>
              <p:cNvPicPr>
                <a:picLocks noChangeAspect="1"/>
              </p:cNvPicPr>
              <p:nvPr/>
            </p:nvPicPr>
            <p:blipFill>
              <a:blip r:embed="rId136"/>
              <a:stretch>
                <a:fillRect/>
              </a:stretch>
            </p:blipFill>
            <p:spPr>
              <a:xfrm>
                <a:off x="4113781" y="4169701"/>
                <a:ext cx="600411" cy="917936"/>
              </a:xfrm>
              <a:custGeom>
                <a:avLst/>
                <a:gdLst>
                  <a:gd name="connsiteX0" fmla="*/ 906 w 600411"/>
                  <a:gd name="connsiteY0" fmla="*/ 162 h 917936"/>
                  <a:gd name="connsiteX1" fmla="*/ 601317 w 600411"/>
                  <a:gd name="connsiteY1" fmla="*/ 162 h 917936"/>
                  <a:gd name="connsiteX2" fmla="*/ 601317 w 600411"/>
                  <a:gd name="connsiteY2" fmla="*/ 918098 h 917936"/>
                  <a:gd name="connsiteX3" fmla="*/ 906 w 600411"/>
                  <a:gd name="connsiteY3" fmla="*/ 918098 h 917936"/>
                </a:gdLst>
                <a:ahLst/>
                <a:cxnLst>
                  <a:cxn ang="0">
                    <a:pos x="connsiteX0" y="connsiteY0"/>
                  </a:cxn>
                  <a:cxn ang="0">
                    <a:pos x="connsiteX1" y="connsiteY1"/>
                  </a:cxn>
                  <a:cxn ang="0">
                    <a:pos x="connsiteX2" y="connsiteY2"/>
                  </a:cxn>
                  <a:cxn ang="0">
                    <a:pos x="connsiteX3" y="connsiteY3"/>
                  </a:cxn>
                </a:cxnLst>
                <a:rect l="l" t="t" r="r" b="b"/>
                <a:pathLst>
                  <a:path w="600411" h="917936">
                    <a:moveTo>
                      <a:pt x="906" y="162"/>
                    </a:moveTo>
                    <a:lnTo>
                      <a:pt x="601317" y="162"/>
                    </a:lnTo>
                    <a:lnTo>
                      <a:pt x="601317" y="918098"/>
                    </a:lnTo>
                    <a:lnTo>
                      <a:pt x="906" y="918098"/>
                    </a:lnTo>
                    <a:close/>
                  </a:path>
                </a:pathLst>
              </a:custGeom>
            </p:spPr>
          </p:pic>
          <p:pic>
            <p:nvPicPr>
              <p:cNvPr id="6292" name="Picture 6291">
                <a:extLst>
                  <a:ext uri="{FF2B5EF4-FFF2-40B4-BE49-F238E27FC236}">
                    <a16:creationId xmlns:a16="http://schemas.microsoft.com/office/drawing/2014/main" id="{3DE2F7C9-FA58-4386-8A71-9804FC25B13A}"/>
                  </a:ext>
                </a:extLst>
              </p:cNvPr>
              <p:cNvPicPr>
                <a:picLocks noChangeAspect="1"/>
              </p:cNvPicPr>
              <p:nvPr/>
            </p:nvPicPr>
            <p:blipFill>
              <a:blip r:embed="rId137"/>
              <a:stretch>
                <a:fillRect/>
              </a:stretch>
            </p:blipFill>
            <p:spPr>
              <a:xfrm>
                <a:off x="3115020" y="3644342"/>
                <a:ext cx="421442" cy="704328"/>
              </a:xfrm>
              <a:custGeom>
                <a:avLst/>
                <a:gdLst>
                  <a:gd name="connsiteX0" fmla="*/ 733 w 421442"/>
                  <a:gd name="connsiteY0" fmla="*/ 71 h 704328"/>
                  <a:gd name="connsiteX1" fmla="*/ 422176 w 421442"/>
                  <a:gd name="connsiteY1" fmla="*/ 71 h 704328"/>
                  <a:gd name="connsiteX2" fmla="*/ 422176 w 421442"/>
                  <a:gd name="connsiteY2" fmla="*/ 704399 h 704328"/>
                  <a:gd name="connsiteX3" fmla="*/ 733 w 421442"/>
                  <a:gd name="connsiteY3" fmla="*/ 704399 h 704328"/>
                </a:gdLst>
                <a:ahLst/>
                <a:cxnLst>
                  <a:cxn ang="0">
                    <a:pos x="connsiteX0" y="connsiteY0"/>
                  </a:cxn>
                  <a:cxn ang="0">
                    <a:pos x="connsiteX1" y="connsiteY1"/>
                  </a:cxn>
                  <a:cxn ang="0">
                    <a:pos x="connsiteX2" y="connsiteY2"/>
                  </a:cxn>
                  <a:cxn ang="0">
                    <a:pos x="connsiteX3" y="connsiteY3"/>
                  </a:cxn>
                </a:cxnLst>
                <a:rect l="l" t="t" r="r" b="b"/>
                <a:pathLst>
                  <a:path w="421442" h="704328">
                    <a:moveTo>
                      <a:pt x="733" y="71"/>
                    </a:moveTo>
                    <a:lnTo>
                      <a:pt x="422176" y="71"/>
                    </a:lnTo>
                    <a:lnTo>
                      <a:pt x="422176" y="704399"/>
                    </a:lnTo>
                    <a:lnTo>
                      <a:pt x="733" y="704399"/>
                    </a:lnTo>
                    <a:close/>
                  </a:path>
                </a:pathLst>
              </a:custGeom>
            </p:spPr>
          </p:pic>
          <p:pic>
            <p:nvPicPr>
              <p:cNvPr id="6293" name="Picture 6292">
                <a:extLst>
                  <a:ext uri="{FF2B5EF4-FFF2-40B4-BE49-F238E27FC236}">
                    <a16:creationId xmlns:a16="http://schemas.microsoft.com/office/drawing/2014/main" id="{3694DB0D-0DD5-47FC-B2A0-9F16D1DE7CC4}"/>
                  </a:ext>
                </a:extLst>
              </p:cNvPr>
              <p:cNvPicPr>
                <a:picLocks noChangeAspect="1"/>
              </p:cNvPicPr>
              <p:nvPr/>
            </p:nvPicPr>
            <p:blipFill>
              <a:blip r:embed="rId138"/>
              <a:stretch>
                <a:fillRect/>
              </a:stretch>
            </p:blipFill>
            <p:spPr>
              <a:xfrm>
                <a:off x="2676258" y="3829084"/>
                <a:ext cx="796699" cy="658142"/>
              </a:xfrm>
              <a:custGeom>
                <a:avLst/>
                <a:gdLst>
                  <a:gd name="connsiteX0" fmla="*/ 657 w 796699"/>
                  <a:gd name="connsiteY0" fmla="*/ 103 h 658142"/>
                  <a:gd name="connsiteX1" fmla="*/ 797357 w 796699"/>
                  <a:gd name="connsiteY1" fmla="*/ 103 h 658142"/>
                  <a:gd name="connsiteX2" fmla="*/ 797357 w 796699"/>
                  <a:gd name="connsiteY2" fmla="*/ 658246 h 658142"/>
                  <a:gd name="connsiteX3" fmla="*/ 657 w 796699"/>
                  <a:gd name="connsiteY3" fmla="*/ 658246 h 658142"/>
                </a:gdLst>
                <a:ahLst/>
                <a:cxnLst>
                  <a:cxn ang="0">
                    <a:pos x="connsiteX0" y="connsiteY0"/>
                  </a:cxn>
                  <a:cxn ang="0">
                    <a:pos x="connsiteX1" y="connsiteY1"/>
                  </a:cxn>
                  <a:cxn ang="0">
                    <a:pos x="connsiteX2" y="connsiteY2"/>
                  </a:cxn>
                  <a:cxn ang="0">
                    <a:pos x="connsiteX3" y="connsiteY3"/>
                  </a:cxn>
                </a:cxnLst>
                <a:rect l="l" t="t" r="r" b="b"/>
                <a:pathLst>
                  <a:path w="796699" h="658142">
                    <a:moveTo>
                      <a:pt x="657" y="103"/>
                    </a:moveTo>
                    <a:lnTo>
                      <a:pt x="797357" y="103"/>
                    </a:lnTo>
                    <a:lnTo>
                      <a:pt x="797357" y="658246"/>
                    </a:lnTo>
                    <a:lnTo>
                      <a:pt x="657" y="658246"/>
                    </a:lnTo>
                    <a:close/>
                  </a:path>
                </a:pathLst>
              </a:custGeom>
            </p:spPr>
          </p:pic>
          <p:pic>
            <p:nvPicPr>
              <p:cNvPr id="6294" name="Picture 6293">
                <a:extLst>
                  <a:ext uri="{FF2B5EF4-FFF2-40B4-BE49-F238E27FC236}">
                    <a16:creationId xmlns:a16="http://schemas.microsoft.com/office/drawing/2014/main" id="{97B939A7-F98D-4540-9705-F22E65130DF5}"/>
                  </a:ext>
                </a:extLst>
              </p:cNvPr>
              <p:cNvPicPr>
                <a:picLocks noChangeAspect="1"/>
              </p:cNvPicPr>
              <p:nvPr/>
            </p:nvPicPr>
            <p:blipFill>
              <a:blip r:embed="rId139"/>
              <a:stretch>
                <a:fillRect/>
              </a:stretch>
            </p:blipFill>
            <p:spPr>
              <a:xfrm>
                <a:off x="2976463" y="3788671"/>
                <a:ext cx="669689" cy="756287"/>
              </a:xfrm>
              <a:custGeom>
                <a:avLst/>
                <a:gdLst>
                  <a:gd name="connsiteX0" fmla="*/ 709 w 669689"/>
                  <a:gd name="connsiteY0" fmla="*/ 96 h 756287"/>
                  <a:gd name="connsiteX1" fmla="*/ 670399 w 669689"/>
                  <a:gd name="connsiteY1" fmla="*/ 96 h 756287"/>
                  <a:gd name="connsiteX2" fmla="*/ 670399 w 669689"/>
                  <a:gd name="connsiteY2" fmla="*/ 756383 h 756287"/>
                  <a:gd name="connsiteX3" fmla="*/ 709 w 669689"/>
                  <a:gd name="connsiteY3" fmla="*/ 756383 h 756287"/>
                </a:gdLst>
                <a:ahLst/>
                <a:cxnLst>
                  <a:cxn ang="0">
                    <a:pos x="connsiteX0" y="connsiteY0"/>
                  </a:cxn>
                  <a:cxn ang="0">
                    <a:pos x="connsiteX1" y="connsiteY1"/>
                  </a:cxn>
                  <a:cxn ang="0">
                    <a:pos x="connsiteX2" y="connsiteY2"/>
                  </a:cxn>
                  <a:cxn ang="0">
                    <a:pos x="connsiteX3" y="connsiteY3"/>
                  </a:cxn>
                </a:cxnLst>
                <a:rect l="l" t="t" r="r" b="b"/>
                <a:pathLst>
                  <a:path w="669689" h="756287">
                    <a:moveTo>
                      <a:pt x="709" y="96"/>
                    </a:moveTo>
                    <a:lnTo>
                      <a:pt x="670399" y="96"/>
                    </a:lnTo>
                    <a:lnTo>
                      <a:pt x="670399" y="756383"/>
                    </a:lnTo>
                    <a:lnTo>
                      <a:pt x="709" y="756383"/>
                    </a:lnTo>
                    <a:close/>
                  </a:path>
                </a:pathLst>
              </a:custGeom>
            </p:spPr>
          </p:pic>
          <p:pic>
            <p:nvPicPr>
              <p:cNvPr id="6295" name="Picture 6294">
                <a:extLst>
                  <a:ext uri="{FF2B5EF4-FFF2-40B4-BE49-F238E27FC236}">
                    <a16:creationId xmlns:a16="http://schemas.microsoft.com/office/drawing/2014/main" id="{A42E61EA-B93A-4159-A152-14A1F598D8E6}"/>
                  </a:ext>
                </a:extLst>
              </p:cNvPr>
              <p:cNvPicPr>
                <a:picLocks noChangeAspect="1"/>
              </p:cNvPicPr>
              <p:nvPr/>
            </p:nvPicPr>
            <p:blipFill>
              <a:blip r:embed="rId140"/>
              <a:stretch>
                <a:fillRect/>
              </a:stretch>
            </p:blipFill>
            <p:spPr>
              <a:xfrm>
                <a:off x="3363267" y="3713620"/>
                <a:ext cx="565772" cy="889070"/>
              </a:xfrm>
              <a:custGeom>
                <a:avLst/>
                <a:gdLst>
                  <a:gd name="connsiteX0" fmla="*/ 776 w 565772"/>
                  <a:gd name="connsiteY0" fmla="*/ 83 h 889070"/>
                  <a:gd name="connsiteX1" fmla="*/ 566548 w 565772"/>
                  <a:gd name="connsiteY1" fmla="*/ 83 h 889070"/>
                  <a:gd name="connsiteX2" fmla="*/ 566548 w 565772"/>
                  <a:gd name="connsiteY2" fmla="*/ 889153 h 889070"/>
                  <a:gd name="connsiteX3" fmla="*/ 776 w 565772"/>
                  <a:gd name="connsiteY3" fmla="*/ 889153 h 889070"/>
                </a:gdLst>
                <a:ahLst/>
                <a:cxnLst>
                  <a:cxn ang="0">
                    <a:pos x="connsiteX0" y="connsiteY0"/>
                  </a:cxn>
                  <a:cxn ang="0">
                    <a:pos x="connsiteX1" y="connsiteY1"/>
                  </a:cxn>
                  <a:cxn ang="0">
                    <a:pos x="connsiteX2" y="connsiteY2"/>
                  </a:cxn>
                  <a:cxn ang="0">
                    <a:pos x="connsiteX3" y="connsiteY3"/>
                  </a:cxn>
                </a:cxnLst>
                <a:rect l="l" t="t" r="r" b="b"/>
                <a:pathLst>
                  <a:path w="565772" h="889070">
                    <a:moveTo>
                      <a:pt x="776" y="83"/>
                    </a:moveTo>
                    <a:lnTo>
                      <a:pt x="566548" y="83"/>
                    </a:lnTo>
                    <a:lnTo>
                      <a:pt x="566548" y="889153"/>
                    </a:lnTo>
                    <a:lnTo>
                      <a:pt x="776" y="889153"/>
                    </a:lnTo>
                    <a:close/>
                  </a:path>
                </a:pathLst>
              </a:custGeom>
            </p:spPr>
          </p:pic>
          <p:pic>
            <p:nvPicPr>
              <p:cNvPr id="6296" name="Picture 6295">
                <a:extLst>
                  <a:ext uri="{FF2B5EF4-FFF2-40B4-BE49-F238E27FC236}">
                    <a16:creationId xmlns:a16="http://schemas.microsoft.com/office/drawing/2014/main" id="{19D916B9-9CEC-470F-AF44-1E1B23B17B16}"/>
                  </a:ext>
                </a:extLst>
              </p:cNvPr>
              <p:cNvPicPr>
                <a:picLocks noChangeAspect="1"/>
              </p:cNvPicPr>
              <p:nvPr/>
            </p:nvPicPr>
            <p:blipFill>
              <a:blip r:embed="rId141"/>
              <a:stretch>
                <a:fillRect/>
              </a:stretch>
            </p:blipFill>
            <p:spPr>
              <a:xfrm>
                <a:off x="3784709" y="3725166"/>
                <a:ext cx="606184" cy="941028"/>
              </a:xfrm>
              <a:custGeom>
                <a:avLst/>
                <a:gdLst>
                  <a:gd name="connsiteX0" fmla="*/ 849 w 606184"/>
                  <a:gd name="connsiteY0" fmla="*/ 85 h 941028"/>
                  <a:gd name="connsiteX1" fmla="*/ 607034 w 606184"/>
                  <a:gd name="connsiteY1" fmla="*/ 85 h 941028"/>
                  <a:gd name="connsiteX2" fmla="*/ 607034 w 606184"/>
                  <a:gd name="connsiteY2" fmla="*/ 941114 h 941028"/>
                  <a:gd name="connsiteX3" fmla="*/ 849 w 606184"/>
                  <a:gd name="connsiteY3" fmla="*/ 941114 h 941028"/>
                </a:gdLst>
                <a:ahLst/>
                <a:cxnLst>
                  <a:cxn ang="0">
                    <a:pos x="connsiteX0" y="connsiteY0"/>
                  </a:cxn>
                  <a:cxn ang="0">
                    <a:pos x="connsiteX1" y="connsiteY1"/>
                  </a:cxn>
                  <a:cxn ang="0">
                    <a:pos x="connsiteX2" y="connsiteY2"/>
                  </a:cxn>
                  <a:cxn ang="0">
                    <a:pos x="connsiteX3" y="connsiteY3"/>
                  </a:cxn>
                </a:cxnLst>
                <a:rect l="l" t="t" r="r" b="b"/>
                <a:pathLst>
                  <a:path w="606184" h="941028">
                    <a:moveTo>
                      <a:pt x="849" y="85"/>
                    </a:moveTo>
                    <a:lnTo>
                      <a:pt x="607034" y="85"/>
                    </a:lnTo>
                    <a:lnTo>
                      <a:pt x="607034" y="941114"/>
                    </a:lnTo>
                    <a:lnTo>
                      <a:pt x="849" y="941114"/>
                    </a:lnTo>
                    <a:close/>
                  </a:path>
                </a:pathLst>
              </a:custGeom>
            </p:spPr>
          </p:pic>
          <p:pic>
            <p:nvPicPr>
              <p:cNvPr id="6297" name="Picture 6296">
                <a:extLst>
                  <a:ext uri="{FF2B5EF4-FFF2-40B4-BE49-F238E27FC236}">
                    <a16:creationId xmlns:a16="http://schemas.microsoft.com/office/drawing/2014/main" id="{17371464-9FF0-4FE1-A4DD-A747CD09DC32}"/>
                  </a:ext>
                </a:extLst>
              </p:cNvPr>
              <p:cNvPicPr>
                <a:picLocks noChangeAspect="1"/>
              </p:cNvPicPr>
              <p:nvPr/>
            </p:nvPicPr>
            <p:blipFill>
              <a:blip r:embed="rId142"/>
              <a:stretch>
                <a:fillRect/>
              </a:stretch>
            </p:blipFill>
            <p:spPr>
              <a:xfrm>
                <a:off x="3784709" y="3875269"/>
                <a:ext cx="733194" cy="1085358"/>
              </a:xfrm>
              <a:custGeom>
                <a:avLst/>
                <a:gdLst>
                  <a:gd name="connsiteX0" fmla="*/ 849 w 733194"/>
                  <a:gd name="connsiteY0" fmla="*/ 111 h 1085358"/>
                  <a:gd name="connsiteX1" fmla="*/ 734044 w 733194"/>
                  <a:gd name="connsiteY1" fmla="*/ 111 h 1085358"/>
                  <a:gd name="connsiteX2" fmla="*/ 734044 w 733194"/>
                  <a:gd name="connsiteY2" fmla="*/ 1085469 h 1085358"/>
                  <a:gd name="connsiteX3" fmla="*/ 849 w 733194"/>
                  <a:gd name="connsiteY3" fmla="*/ 1085469 h 1085358"/>
                </a:gdLst>
                <a:ahLst/>
                <a:cxnLst>
                  <a:cxn ang="0">
                    <a:pos x="connsiteX0" y="connsiteY0"/>
                  </a:cxn>
                  <a:cxn ang="0">
                    <a:pos x="connsiteX1" y="connsiteY1"/>
                  </a:cxn>
                  <a:cxn ang="0">
                    <a:pos x="connsiteX2" y="connsiteY2"/>
                  </a:cxn>
                  <a:cxn ang="0">
                    <a:pos x="connsiteX3" y="connsiteY3"/>
                  </a:cxn>
                </a:cxnLst>
                <a:rect l="l" t="t" r="r" b="b"/>
                <a:pathLst>
                  <a:path w="733194" h="1085358">
                    <a:moveTo>
                      <a:pt x="849" y="111"/>
                    </a:moveTo>
                    <a:lnTo>
                      <a:pt x="734044" y="111"/>
                    </a:lnTo>
                    <a:lnTo>
                      <a:pt x="734044" y="1085469"/>
                    </a:lnTo>
                    <a:lnTo>
                      <a:pt x="849" y="1085469"/>
                    </a:lnTo>
                    <a:close/>
                  </a:path>
                </a:pathLst>
              </a:custGeom>
            </p:spPr>
          </p:pic>
          <p:pic>
            <p:nvPicPr>
              <p:cNvPr id="6298" name="Picture 6297">
                <a:extLst>
                  <a:ext uri="{FF2B5EF4-FFF2-40B4-BE49-F238E27FC236}">
                    <a16:creationId xmlns:a16="http://schemas.microsoft.com/office/drawing/2014/main" id="{BE1EF7ED-9E57-4B4D-ADA2-676470447B23}"/>
                  </a:ext>
                </a:extLst>
              </p:cNvPr>
              <p:cNvPicPr>
                <a:picLocks noChangeAspect="1"/>
              </p:cNvPicPr>
              <p:nvPr/>
            </p:nvPicPr>
            <p:blipFill>
              <a:blip r:embed="rId143"/>
              <a:stretch>
                <a:fillRect/>
              </a:stretch>
            </p:blipFill>
            <p:spPr>
              <a:xfrm>
                <a:off x="3952131" y="3944547"/>
                <a:ext cx="952575" cy="1235461"/>
              </a:xfrm>
              <a:custGeom>
                <a:avLst/>
                <a:gdLst>
                  <a:gd name="connsiteX0" fmla="*/ 878 w 952575"/>
                  <a:gd name="connsiteY0" fmla="*/ 123 h 1235461"/>
                  <a:gd name="connsiteX1" fmla="*/ 953454 w 952575"/>
                  <a:gd name="connsiteY1" fmla="*/ 123 h 1235461"/>
                  <a:gd name="connsiteX2" fmla="*/ 953454 w 952575"/>
                  <a:gd name="connsiteY2" fmla="*/ 1235584 h 1235461"/>
                  <a:gd name="connsiteX3" fmla="*/ 878 w 952575"/>
                  <a:gd name="connsiteY3" fmla="*/ 1235584 h 1235461"/>
                </a:gdLst>
                <a:ahLst/>
                <a:cxnLst>
                  <a:cxn ang="0">
                    <a:pos x="connsiteX0" y="connsiteY0"/>
                  </a:cxn>
                  <a:cxn ang="0">
                    <a:pos x="connsiteX1" y="connsiteY1"/>
                  </a:cxn>
                  <a:cxn ang="0">
                    <a:pos x="connsiteX2" y="connsiteY2"/>
                  </a:cxn>
                  <a:cxn ang="0">
                    <a:pos x="connsiteX3" y="connsiteY3"/>
                  </a:cxn>
                </a:cxnLst>
                <a:rect l="l" t="t" r="r" b="b"/>
                <a:pathLst>
                  <a:path w="952575" h="1235461">
                    <a:moveTo>
                      <a:pt x="878" y="123"/>
                    </a:moveTo>
                    <a:lnTo>
                      <a:pt x="953454" y="123"/>
                    </a:lnTo>
                    <a:lnTo>
                      <a:pt x="953454" y="1235584"/>
                    </a:lnTo>
                    <a:lnTo>
                      <a:pt x="878" y="1235584"/>
                    </a:lnTo>
                    <a:close/>
                  </a:path>
                </a:pathLst>
              </a:custGeom>
            </p:spPr>
          </p:pic>
          <p:pic>
            <p:nvPicPr>
              <p:cNvPr id="6299" name="Picture 6298">
                <a:extLst>
                  <a:ext uri="{FF2B5EF4-FFF2-40B4-BE49-F238E27FC236}">
                    <a16:creationId xmlns:a16="http://schemas.microsoft.com/office/drawing/2014/main" id="{A292B5AD-BD74-4A79-8E3C-9C5559B38529}"/>
                  </a:ext>
                </a:extLst>
              </p:cNvPr>
              <p:cNvPicPr>
                <a:picLocks noChangeAspect="1"/>
              </p:cNvPicPr>
              <p:nvPr/>
            </p:nvPicPr>
            <p:blipFill>
              <a:blip r:embed="rId144"/>
              <a:stretch>
                <a:fillRect/>
              </a:stretch>
            </p:blipFill>
            <p:spPr>
              <a:xfrm>
                <a:off x="2156671" y="5434029"/>
                <a:ext cx="1033400" cy="588864"/>
              </a:xfrm>
              <a:custGeom>
                <a:avLst/>
                <a:gdLst>
                  <a:gd name="connsiteX0" fmla="*/ 567 w 1033400"/>
                  <a:gd name="connsiteY0" fmla="*/ 381 h 588864"/>
                  <a:gd name="connsiteX1" fmla="*/ 1033967 w 1033400"/>
                  <a:gd name="connsiteY1" fmla="*/ 381 h 588864"/>
                  <a:gd name="connsiteX2" fmla="*/ 1033967 w 1033400"/>
                  <a:gd name="connsiteY2" fmla="*/ 589246 h 588864"/>
                  <a:gd name="connsiteX3" fmla="*/ 567 w 1033400"/>
                  <a:gd name="connsiteY3" fmla="*/ 589246 h 588864"/>
                </a:gdLst>
                <a:ahLst/>
                <a:cxnLst>
                  <a:cxn ang="0">
                    <a:pos x="connsiteX0" y="connsiteY0"/>
                  </a:cxn>
                  <a:cxn ang="0">
                    <a:pos x="connsiteX1" y="connsiteY1"/>
                  </a:cxn>
                  <a:cxn ang="0">
                    <a:pos x="connsiteX2" y="connsiteY2"/>
                  </a:cxn>
                  <a:cxn ang="0">
                    <a:pos x="connsiteX3" y="connsiteY3"/>
                  </a:cxn>
                </a:cxnLst>
                <a:rect l="l" t="t" r="r" b="b"/>
                <a:pathLst>
                  <a:path w="1033400" h="588864">
                    <a:moveTo>
                      <a:pt x="567" y="381"/>
                    </a:moveTo>
                    <a:lnTo>
                      <a:pt x="1033967" y="381"/>
                    </a:lnTo>
                    <a:lnTo>
                      <a:pt x="1033967" y="589246"/>
                    </a:lnTo>
                    <a:lnTo>
                      <a:pt x="567" y="589246"/>
                    </a:lnTo>
                    <a:close/>
                  </a:path>
                </a:pathLst>
              </a:custGeom>
            </p:spPr>
          </p:pic>
          <p:pic>
            <p:nvPicPr>
              <p:cNvPr id="6300" name="Picture 6299">
                <a:extLst>
                  <a:ext uri="{FF2B5EF4-FFF2-40B4-BE49-F238E27FC236}">
                    <a16:creationId xmlns:a16="http://schemas.microsoft.com/office/drawing/2014/main" id="{5C15A111-DEA1-4060-9614-B975D4CBB96A}"/>
                  </a:ext>
                </a:extLst>
              </p:cNvPr>
              <p:cNvPicPr>
                <a:picLocks noChangeAspect="1"/>
              </p:cNvPicPr>
              <p:nvPr/>
            </p:nvPicPr>
            <p:blipFill>
              <a:blip r:embed="rId145"/>
              <a:stretch>
                <a:fillRect/>
              </a:stretch>
            </p:blipFill>
            <p:spPr>
              <a:xfrm>
                <a:off x="2664711" y="4060011"/>
                <a:ext cx="508040" cy="842884"/>
              </a:xfrm>
              <a:custGeom>
                <a:avLst/>
                <a:gdLst>
                  <a:gd name="connsiteX0" fmla="*/ 655 w 508040"/>
                  <a:gd name="connsiteY0" fmla="*/ 143 h 842884"/>
                  <a:gd name="connsiteX1" fmla="*/ 508696 w 508040"/>
                  <a:gd name="connsiteY1" fmla="*/ 143 h 842884"/>
                  <a:gd name="connsiteX2" fmla="*/ 508696 w 508040"/>
                  <a:gd name="connsiteY2" fmla="*/ 843028 h 842884"/>
                  <a:gd name="connsiteX3" fmla="*/ 655 w 508040"/>
                  <a:gd name="connsiteY3" fmla="*/ 843028 h 842884"/>
                </a:gdLst>
                <a:ahLst/>
                <a:cxnLst>
                  <a:cxn ang="0">
                    <a:pos x="connsiteX0" y="connsiteY0"/>
                  </a:cxn>
                  <a:cxn ang="0">
                    <a:pos x="connsiteX1" y="connsiteY1"/>
                  </a:cxn>
                  <a:cxn ang="0">
                    <a:pos x="connsiteX2" y="connsiteY2"/>
                  </a:cxn>
                  <a:cxn ang="0">
                    <a:pos x="connsiteX3" y="connsiteY3"/>
                  </a:cxn>
                </a:cxnLst>
                <a:rect l="l" t="t" r="r" b="b"/>
                <a:pathLst>
                  <a:path w="508040" h="842884">
                    <a:moveTo>
                      <a:pt x="655" y="143"/>
                    </a:moveTo>
                    <a:lnTo>
                      <a:pt x="508696" y="143"/>
                    </a:lnTo>
                    <a:lnTo>
                      <a:pt x="508696" y="843028"/>
                    </a:lnTo>
                    <a:lnTo>
                      <a:pt x="655" y="843028"/>
                    </a:lnTo>
                    <a:close/>
                  </a:path>
                </a:pathLst>
              </a:custGeom>
            </p:spPr>
          </p:pic>
          <p:pic>
            <p:nvPicPr>
              <p:cNvPr id="6301" name="Picture 6300">
                <a:extLst>
                  <a:ext uri="{FF2B5EF4-FFF2-40B4-BE49-F238E27FC236}">
                    <a16:creationId xmlns:a16="http://schemas.microsoft.com/office/drawing/2014/main" id="{3CC82B92-81B8-484B-A1DE-F708379FA273}"/>
                  </a:ext>
                </a:extLst>
              </p:cNvPr>
              <p:cNvPicPr>
                <a:picLocks noChangeAspect="1"/>
              </p:cNvPicPr>
              <p:nvPr/>
            </p:nvPicPr>
            <p:blipFill>
              <a:blip r:embed="rId146"/>
              <a:stretch>
                <a:fillRect/>
              </a:stretch>
            </p:blipFill>
            <p:spPr>
              <a:xfrm>
                <a:off x="2197083" y="4804752"/>
                <a:ext cx="952575" cy="479174"/>
              </a:xfrm>
              <a:custGeom>
                <a:avLst/>
                <a:gdLst>
                  <a:gd name="connsiteX0" fmla="*/ 574 w 952575"/>
                  <a:gd name="connsiteY0" fmla="*/ 272 h 479174"/>
                  <a:gd name="connsiteX1" fmla="*/ 953150 w 952575"/>
                  <a:gd name="connsiteY1" fmla="*/ 272 h 479174"/>
                  <a:gd name="connsiteX2" fmla="*/ 953150 w 952575"/>
                  <a:gd name="connsiteY2" fmla="*/ 479446 h 479174"/>
                  <a:gd name="connsiteX3" fmla="*/ 574 w 952575"/>
                  <a:gd name="connsiteY3" fmla="*/ 479446 h 479174"/>
                </a:gdLst>
                <a:ahLst/>
                <a:cxnLst>
                  <a:cxn ang="0">
                    <a:pos x="connsiteX0" y="connsiteY0"/>
                  </a:cxn>
                  <a:cxn ang="0">
                    <a:pos x="connsiteX1" y="connsiteY1"/>
                  </a:cxn>
                  <a:cxn ang="0">
                    <a:pos x="connsiteX2" y="connsiteY2"/>
                  </a:cxn>
                  <a:cxn ang="0">
                    <a:pos x="connsiteX3" y="connsiteY3"/>
                  </a:cxn>
                </a:cxnLst>
                <a:rect l="l" t="t" r="r" b="b"/>
                <a:pathLst>
                  <a:path w="952575" h="479174">
                    <a:moveTo>
                      <a:pt x="574" y="272"/>
                    </a:moveTo>
                    <a:lnTo>
                      <a:pt x="953150" y="272"/>
                    </a:lnTo>
                    <a:lnTo>
                      <a:pt x="953150" y="479446"/>
                    </a:lnTo>
                    <a:lnTo>
                      <a:pt x="574" y="479446"/>
                    </a:lnTo>
                    <a:close/>
                  </a:path>
                </a:pathLst>
              </a:custGeom>
            </p:spPr>
          </p:pic>
          <p:sp>
            <p:nvSpPr>
              <p:cNvPr id="6302" name="Freeform: Shape 6301">
                <a:extLst>
                  <a:ext uri="{FF2B5EF4-FFF2-40B4-BE49-F238E27FC236}">
                    <a16:creationId xmlns:a16="http://schemas.microsoft.com/office/drawing/2014/main" id="{1C0D2B6C-6D36-47D3-A707-E8B99674A370}"/>
                  </a:ext>
                </a:extLst>
              </p:cNvPr>
              <p:cNvSpPr/>
              <p:nvPr/>
            </p:nvSpPr>
            <p:spPr>
              <a:xfrm>
                <a:off x="2667367" y="5446751"/>
                <a:ext cx="379037" cy="177883"/>
              </a:xfrm>
              <a:custGeom>
                <a:avLst/>
                <a:gdLst>
                  <a:gd name="connsiteX0" fmla="*/ 62609 w 379037"/>
                  <a:gd name="connsiteY0" fmla="*/ 45550 h 177883"/>
                  <a:gd name="connsiteX1" fmla="*/ 379038 w 379037"/>
                  <a:gd name="connsiteY1" fmla="*/ 146697 h 177883"/>
                  <a:gd name="connsiteX2" fmla="*/ 350691 w 379037"/>
                  <a:gd name="connsiteY2" fmla="*/ 165459 h 177883"/>
                  <a:gd name="connsiteX3" fmla="*/ 142799 w 379037"/>
                  <a:gd name="connsiteY3" fmla="*/ 165402 h 177883"/>
                  <a:gd name="connsiteX4" fmla="*/ 2972 w 379037"/>
                  <a:gd name="connsiteY4" fmla="*/ 0 h 177883"/>
                  <a:gd name="connsiteX5" fmla="*/ 62609 w 379037"/>
                  <a:gd name="connsiteY5" fmla="*/ 45550 h 17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37" h="177883">
                    <a:moveTo>
                      <a:pt x="62609" y="45550"/>
                    </a:moveTo>
                    <a:cubicBezTo>
                      <a:pt x="144415" y="126260"/>
                      <a:pt x="265594" y="164998"/>
                      <a:pt x="379038" y="146697"/>
                    </a:cubicBezTo>
                    <a:cubicBezTo>
                      <a:pt x="377710" y="158878"/>
                      <a:pt x="362815" y="163554"/>
                      <a:pt x="350691" y="165459"/>
                    </a:cubicBezTo>
                    <a:cubicBezTo>
                      <a:pt x="281586" y="176313"/>
                      <a:pt x="209421" y="186936"/>
                      <a:pt x="142799" y="165402"/>
                    </a:cubicBezTo>
                    <a:cubicBezTo>
                      <a:pt x="84721" y="146639"/>
                      <a:pt x="-18850" y="67777"/>
                      <a:pt x="2972" y="0"/>
                    </a:cubicBezTo>
                    <a:cubicBezTo>
                      <a:pt x="28259" y="9757"/>
                      <a:pt x="43154" y="26326"/>
                      <a:pt x="62609" y="45550"/>
                    </a:cubicBezTo>
                    <a:close/>
                  </a:path>
                </a:pathLst>
              </a:custGeom>
              <a:solidFill>
                <a:srgbClr val="DCDDDC"/>
              </a:solidFill>
              <a:ln w="5770" cap="flat">
                <a:noFill/>
                <a:prstDash val="solid"/>
                <a:miter/>
              </a:ln>
            </p:spPr>
            <p:txBody>
              <a:bodyPr rtlCol="0" anchor="ctr"/>
              <a:lstStyle/>
              <a:p>
                <a:endParaRPr lang="th-TH"/>
              </a:p>
            </p:txBody>
          </p:sp>
          <p:pic>
            <p:nvPicPr>
              <p:cNvPr id="6303" name="Picture 6302">
                <a:extLst>
                  <a:ext uri="{FF2B5EF4-FFF2-40B4-BE49-F238E27FC236}">
                    <a16:creationId xmlns:a16="http://schemas.microsoft.com/office/drawing/2014/main" id="{C804B8E9-4F37-4FAE-839A-C8531C72D021}"/>
                  </a:ext>
                </a:extLst>
              </p:cNvPr>
              <p:cNvPicPr>
                <a:picLocks noChangeAspect="1"/>
              </p:cNvPicPr>
              <p:nvPr/>
            </p:nvPicPr>
            <p:blipFill>
              <a:blip r:embed="rId147"/>
              <a:stretch>
                <a:fillRect/>
              </a:stretch>
            </p:blipFill>
            <p:spPr>
              <a:xfrm>
                <a:off x="3934812" y="4885576"/>
                <a:ext cx="1189275" cy="617730"/>
              </a:xfrm>
              <a:custGeom>
                <a:avLst/>
                <a:gdLst>
                  <a:gd name="connsiteX0" fmla="*/ 875 w 1189275"/>
                  <a:gd name="connsiteY0" fmla="*/ 286 h 617730"/>
                  <a:gd name="connsiteX1" fmla="*/ 1190151 w 1189275"/>
                  <a:gd name="connsiteY1" fmla="*/ 286 h 617730"/>
                  <a:gd name="connsiteX2" fmla="*/ 1190151 w 1189275"/>
                  <a:gd name="connsiteY2" fmla="*/ 618016 h 617730"/>
                  <a:gd name="connsiteX3" fmla="*/ 875 w 1189275"/>
                  <a:gd name="connsiteY3" fmla="*/ 618016 h 617730"/>
                </a:gdLst>
                <a:ahLst/>
                <a:cxnLst>
                  <a:cxn ang="0">
                    <a:pos x="connsiteX0" y="connsiteY0"/>
                  </a:cxn>
                  <a:cxn ang="0">
                    <a:pos x="connsiteX1" y="connsiteY1"/>
                  </a:cxn>
                  <a:cxn ang="0">
                    <a:pos x="connsiteX2" y="connsiteY2"/>
                  </a:cxn>
                  <a:cxn ang="0">
                    <a:pos x="connsiteX3" y="connsiteY3"/>
                  </a:cxn>
                </a:cxnLst>
                <a:rect l="l" t="t" r="r" b="b"/>
                <a:pathLst>
                  <a:path w="1189275" h="617730">
                    <a:moveTo>
                      <a:pt x="875" y="286"/>
                    </a:moveTo>
                    <a:lnTo>
                      <a:pt x="1190151" y="286"/>
                    </a:lnTo>
                    <a:lnTo>
                      <a:pt x="1190151" y="618016"/>
                    </a:lnTo>
                    <a:lnTo>
                      <a:pt x="875" y="618016"/>
                    </a:lnTo>
                    <a:close/>
                  </a:path>
                </a:pathLst>
              </a:custGeom>
            </p:spPr>
          </p:pic>
          <p:pic>
            <p:nvPicPr>
              <p:cNvPr id="6304" name="Picture 6303">
                <a:extLst>
                  <a:ext uri="{FF2B5EF4-FFF2-40B4-BE49-F238E27FC236}">
                    <a16:creationId xmlns:a16="http://schemas.microsoft.com/office/drawing/2014/main" id="{15CA56D1-7C2F-4BA8-8877-A319D29E54DB}"/>
                  </a:ext>
                </a:extLst>
              </p:cNvPr>
              <p:cNvPicPr>
                <a:picLocks noChangeAspect="1"/>
              </p:cNvPicPr>
              <p:nvPr/>
            </p:nvPicPr>
            <p:blipFill>
              <a:blip r:embed="rId148"/>
              <a:stretch>
                <a:fillRect/>
              </a:stretch>
            </p:blipFill>
            <p:spPr>
              <a:xfrm>
                <a:off x="4079141" y="5139596"/>
                <a:ext cx="987214" cy="444535"/>
              </a:xfrm>
              <a:custGeom>
                <a:avLst/>
                <a:gdLst>
                  <a:gd name="connsiteX0" fmla="*/ 900 w 987214"/>
                  <a:gd name="connsiteY0" fmla="*/ 330 h 444535"/>
                  <a:gd name="connsiteX1" fmla="*/ 988115 w 987214"/>
                  <a:gd name="connsiteY1" fmla="*/ 330 h 444535"/>
                  <a:gd name="connsiteX2" fmla="*/ 988115 w 987214"/>
                  <a:gd name="connsiteY2" fmla="*/ 444865 h 444535"/>
                  <a:gd name="connsiteX3" fmla="*/ 900 w 987214"/>
                  <a:gd name="connsiteY3" fmla="*/ 444865 h 444535"/>
                </a:gdLst>
                <a:ahLst/>
                <a:cxnLst>
                  <a:cxn ang="0">
                    <a:pos x="connsiteX0" y="connsiteY0"/>
                  </a:cxn>
                  <a:cxn ang="0">
                    <a:pos x="connsiteX1" y="connsiteY1"/>
                  </a:cxn>
                  <a:cxn ang="0">
                    <a:pos x="connsiteX2" y="connsiteY2"/>
                  </a:cxn>
                  <a:cxn ang="0">
                    <a:pos x="connsiteX3" y="connsiteY3"/>
                  </a:cxn>
                </a:cxnLst>
                <a:rect l="l" t="t" r="r" b="b"/>
                <a:pathLst>
                  <a:path w="987214" h="444535">
                    <a:moveTo>
                      <a:pt x="900" y="330"/>
                    </a:moveTo>
                    <a:lnTo>
                      <a:pt x="988115" y="330"/>
                    </a:lnTo>
                    <a:lnTo>
                      <a:pt x="988115" y="444865"/>
                    </a:lnTo>
                    <a:lnTo>
                      <a:pt x="900" y="444865"/>
                    </a:lnTo>
                    <a:close/>
                  </a:path>
                </a:pathLst>
              </a:custGeom>
            </p:spPr>
          </p:pic>
          <p:sp>
            <p:nvSpPr>
              <p:cNvPr id="6305" name="Freeform: Shape 6304">
                <a:extLst>
                  <a:ext uri="{FF2B5EF4-FFF2-40B4-BE49-F238E27FC236}">
                    <a16:creationId xmlns:a16="http://schemas.microsoft.com/office/drawing/2014/main" id="{AB9C87E9-A307-459B-8145-DB24E382296D}"/>
                  </a:ext>
                </a:extLst>
              </p:cNvPr>
              <p:cNvSpPr/>
              <p:nvPr/>
            </p:nvSpPr>
            <p:spPr>
              <a:xfrm>
                <a:off x="3947946" y="5208580"/>
                <a:ext cx="686488" cy="244710"/>
              </a:xfrm>
              <a:custGeom>
                <a:avLst/>
                <a:gdLst>
                  <a:gd name="connsiteX0" fmla="*/ 400831 w 686488"/>
                  <a:gd name="connsiteY0" fmla="*/ 5973 h 244710"/>
                  <a:gd name="connsiteX1" fmla="*/ 434720 w 686488"/>
                  <a:gd name="connsiteY1" fmla="*/ 6666 h 244710"/>
                  <a:gd name="connsiteX2" fmla="*/ 435989 w 686488"/>
                  <a:gd name="connsiteY2" fmla="*/ 21214 h 244710"/>
                  <a:gd name="connsiteX3" fmla="*/ 417919 w 686488"/>
                  <a:gd name="connsiteY3" fmla="*/ 76232 h 244710"/>
                  <a:gd name="connsiteX4" fmla="*/ 357359 w 686488"/>
                  <a:gd name="connsiteY4" fmla="*/ 107812 h 244710"/>
                  <a:gd name="connsiteX5" fmla="*/ 325837 w 686488"/>
                  <a:gd name="connsiteY5" fmla="*/ 161329 h 244710"/>
                  <a:gd name="connsiteX6" fmla="*/ 373870 w 686488"/>
                  <a:gd name="connsiteY6" fmla="*/ 185403 h 244710"/>
                  <a:gd name="connsiteX7" fmla="*/ 686488 w 686488"/>
                  <a:gd name="connsiteY7" fmla="*/ 224084 h 244710"/>
                  <a:gd name="connsiteX8" fmla="*/ 333631 w 686488"/>
                  <a:gd name="connsiteY8" fmla="*/ 234187 h 244710"/>
                  <a:gd name="connsiteX9" fmla="*/ 137343 w 686488"/>
                  <a:gd name="connsiteY9" fmla="*/ 174954 h 244710"/>
                  <a:gd name="connsiteX10" fmla="*/ 49475 w 686488"/>
                  <a:gd name="connsiteY10" fmla="*/ 132290 h 244710"/>
                  <a:gd name="connsiteX11" fmla="*/ 149524 w 686488"/>
                  <a:gd name="connsiteY11" fmla="*/ 53890 h 244710"/>
                  <a:gd name="connsiteX12" fmla="*/ 400831 w 686488"/>
                  <a:gd name="connsiteY12" fmla="*/ 5973 h 24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488" h="244710">
                    <a:moveTo>
                      <a:pt x="400831" y="5973"/>
                    </a:moveTo>
                    <a:cubicBezTo>
                      <a:pt x="412088" y="315"/>
                      <a:pt x="428657" y="-4303"/>
                      <a:pt x="434720" y="6666"/>
                    </a:cubicBezTo>
                    <a:cubicBezTo>
                      <a:pt x="437086" y="10995"/>
                      <a:pt x="436567" y="16307"/>
                      <a:pt x="435989" y="21214"/>
                    </a:cubicBezTo>
                    <a:cubicBezTo>
                      <a:pt x="433680" y="40670"/>
                      <a:pt x="430793" y="61453"/>
                      <a:pt x="417919" y="76232"/>
                    </a:cubicBezTo>
                    <a:cubicBezTo>
                      <a:pt x="402851" y="93552"/>
                      <a:pt x="378200" y="98113"/>
                      <a:pt x="357359" y="107812"/>
                    </a:cubicBezTo>
                    <a:cubicBezTo>
                      <a:pt x="336518" y="117511"/>
                      <a:pt x="316600" y="140315"/>
                      <a:pt x="325837" y="161329"/>
                    </a:cubicBezTo>
                    <a:cubicBezTo>
                      <a:pt x="333400" y="178533"/>
                      <a:pt x="355223" y="183152"/>
                      <a:pt x="373870" y="185403"/>
                    </a:cubicBezTo>
                    <a:cubicBezTo>
                      <a:pt x="478076" y="198278"/>
                      <a:pt x="582282" y="211209"/>
                      <a:pt x="686488" y="224084"/>
                    </a:cubicBezTo>
                    <a:cubicBezTo>
                      <a:pt x="569523" y="241114"/>
                      <a:pt x="449960" y="255143"/>
                      <a:pt x="333631" y="234187"/>
                    </a:cubicBezTo>
                    <a:cubicBezTo>
                      <a:pt x="266315" y="222063"/>
                      <a:pt x="201656" y="198451"/>
                      <a:pt x="137343" y="174954"/>
                    </a:cubicBezTo>
                    <a:cubicBezTo>
                      <a:pt x="106629" y="163696"/>
                      <a:pt x="75396" y="152207"/>
                      <a:pt x="49475" y="132290"/>
                    </a:cubicBezTo>
                    <a:cubicBezTo>
                      <a:pt x="-83366" y="30162"/>
                      <a:pt x="86423" y="48752"/>
                      <a:pt x="149524" y="53890"/>
                    </a:cubicBezTo>
                    <a:cubicBezTo>
                      <a:pt x="235487" y="61049"/>
                      <a:pt x="323701" y="44711"/>
                      <a:pt x="400831" y="5973"/>
                    </a:cubicBezTo>
                    <a:close/>
                  </a:path>
                </a:pathLst>
              </a:custGeom>
              <a:solidFill>
                <a:srgbClr val="E2E2E1"/>
              </a:solidFill>
              <a:ln w="5770" cap="flat">
                <a:noFill/>
                <a:prstDash val="solid"/>
                <a:miter/>
              </a:ln>
            </p:spPr>
            <p:txBody>
              <a:bodyPr rtlCol="0" anchor="ctr"/>
              <a:lstStyle/>
              <a:p>
                <a:endParaRPr lang="th-TH"/>
              </a:p>
            </p:txBody>
          </p:sp>
          <p:pic>
            <p:nvPicPr>
              <p:cNvPr id="6306" name="Picture 6305">
                <a:extLst>
                  <a:ext uri="{FF2B5EF4-FFF2-40B4-BE49-F238E27FC236}">
                    <a16:creationId xmlns:a16="http://schemas.microsoft.com/office/drawing/2014/main" id="{53C340AA-E466-4672-AC29-E09F051C8E88}"/>
                  </a:ext>
                </a:extLst>
              </p:cNvPr>
              <p:cNvPicPr>
                <a:picLocks noChangeAspect="1"/>
              </p:cNvPicPr>
              <p:nvPr/>
            </p:nvPicPr>
            <p:blipFill>
              <a:blip r:embed="rId149"/>
              <a:stretch>
                <a:fillRect/>
              </a:stretch>
            </p:blipFill>
            <p:spPr>
              <a:xfrm>
                <a:off x="3669245" y="5480214"/>
                <a:ext cx="1068039" cy="975668"/>
              </a:xfrm>
              <a:custGeom>
                <a:avLst/>
                <a:gdLst>
                  <a:gd name="connsiteX0" fmla="*/ 829 w 1068039"/>
                  <a:gd name="connsiteY0" fmla="*/ 389 h 975668"/>
                  <a:gd name="connsiteX1" fmla="*/ 1068868 w 1068039"/>
                  <a:gd name="connsiteY1" fmla="*/ 389 h 975668"/>
                  <a:gd name="connsiteX2" fmla="*/ 1068868 w 1068039"/>
                  <a:gd name="connsiteY2" fmla="*/ 976057 h 975668"/>
                  <a:gd name="connsiteX3" fmla="*/ 829 w 1068039"/>
                  <a:gd name="connsiteY3" fmla="*/ 976057 h 975668"/>
                </a:gdLst>
                <a:ahLst/>
                <a:cxnLst>
                  <a:cxn ang="0">
                    <a:pos x="connsiteX0" y="connsiteY0"/>
                  </a:cxn>
                  <a:cxn ang="0">
                    <a:pos x="connsiteX1" y="connsiteY1"/>
                  </a:cxn>
                  <a:cxn ang="0">
                    <a:pos x="connsiteX2" y="connsiteY2"/>
                  </a:cxn>
                  <a:cxn ang="0">
                    <a:pos x="connsiteX3" y="connsiteY3"/>
                  </a:cxn>
                </a:cxnLst>
                <a:rect l="l" t="t" r="r" b="b"/>
                <a:pathLst>
                  <a:path w="1068039" h="975668">
                    <a:moveTo>
                      <a:pt x="829" y="389"/>
                    </a:moveTo>
                    <a:lnTo>
                      <a:pt x="1068868" y="389"/>
                    </a:lnTo>
                    <a:lnTo>
                      <a:pt x="1068868" y="976057"/>
                    </a:lnTo>
                    <a:lnTo>
                      <a:pt x="829" y="976057"/>
                    </a:lnTo>
                    <a:close/>
                  </a:path>
                </a:pathLst>
              </a:custGeom>
            </p:spPr>
          </p:pic>
          <p:pic>
            <p:nvPicPr>
              <p:cNvPr id="6307" name="Picture 6306">
                <a:extLst>
                  <a:ext uri="{FF2B5EF4-FFF2-40B4-BE49-F238E27FC236}">
                    <a16:creationId xmlns:a16="http://schemas.microsoft.com/office/drawing/2014/main" id="{66AE6B66-A219-4EC8-9C86-96C56BBC27D3}"/>
                  </a:ext>
                </a:extLst>
              </p:cNvPr>
              <p:cNvPicPr>
                <a:picLocks noChangeAspect="1"/>
              </p:cNvPicPr>
              <p:nvPr/>
            </p:nvPicPr>
            <p:blipFill>
              <a:blip r:embed="rId150"/>
              <a:stretch>
                <a:fillRect/>
              </a:stretch>
            </p:blipFill>
            <p:spPr>
              <a:xfrm>
                <a:off x="4056049" y="5237740"/>
                <a:ext cx="877524" cy="750513"/>
              </a:xfrm>
              <a:custGeom>
                <a:avLst/>
                <a:gdLst>
                  <a:gd name="connsiteX0" fmla="*/ 896 w 877524"/>
                  <a:gd name="connsiteY0" fmla="*/ 347 h 750513"/>
                  <a:gd name="connsiteX1" fmla="*/ 878420 w 877524"/>
                  <a:gd name="connsiteY1" fmla="*/ 347 h 750513"/>
                  <a:gd name="connsiteX2" fmla="*/ 878420 w 877524"/>
                  <a:gd name="connsiteY2" fmla="*/ 750861 h 750513"/>
                  <a:gd name="connsiteX3" fmla="*/ 896 w 877524"/>
                  <a:gd name="connsiteY3" fmla="*/ 750861 h 750513"/>
                </a:gdLst>
                <a:ahLst/>
                <a:cxnLst>
                  <a:cxn ang="0">
                    <a:pos x="connsiteX0" y="connsiteY0"/>
                  </a:cxn>
                  <a:cxn ang="0">
                    <a:pos x="connsiteX1" y="connsiteY1"/>
                  </a:cxn>
                  <a:cxn ang="0">
                    <a:pos x="connsiteX2" y="connsiteY2"/>
                  </a:cxn>
                  <a:cxn ang="0">
                    <a:pos x="connsiteX3" y="connsiteY3"/>
                  </a:cxn>
                </a:cxnLst>
                <a:rect l="l" t="t" r="r" b="b"/>
                <a:pathLst>
                  <a:path w="877524" h="750513">
                    <a:moveTo>
                      <a:pt x="896" y="347"/>
                    </a:moveTo>
                    <a:lnTo>
                      <a:pt x="878420" y="347"/>
                    </a:lnTo>
                    <a:lnTo>
                      <a:pt x="878420" y="750861"/>
                    </a:lnTo>
                    <a:lnTo>
                      <a:pt x="896" y="750861"/>
                    </a:lnTo>
                    <a:close/>
                  </a:path>
                </a:pathLst>
              </a:custGeom>
            </p:spPr>
          </p:pic>
          <p:pic>
            <p:nvPicPr>
              <p:cNvPr id="6308" name="Picture 6307">
                <a:extLst>
                  <a:ext uri="{FF2B5EF4-FFF2-40B4-BE49-F238E27FC236}">
                    <a16:creationId xmlns:a16="http://schemas.microsoft.com/office/drawing/2014/main" id="{D6F78D65-1429-4756-847A-4828EFF88DE5}"/>
                  </a:ext>
                </a:extLst>
              </p:cNvPr>
              <p:cNvPicPr>
                <a:picLocks noChangeAspect="1"/>
              </p:cNvPicPr>
              <p:nvPr/>
            </p:nvPicPr>
            <p:blipFill>
              <a:blip r:embed="rId151"/>
              <a:stretch>
                <a:fillRect/>
              </a:stretch>
            </p:blipFill>
            <p:spPr>
              <a:xfrm>
                <a:off x="2653165" y="5341658"/>
                <a:ext cx="808245" cy="894843"/>
              </a:xfrm>
              <a:custGeom>
                <a:avLst/>
                <a:gdLst>
                  <a:gd name="connsiteX0" fmla="*/ 653 w 808245"/>
                  <a:gd name="connsiteY0" fmla="*/ 365 h 894843"/>
                  <a:gd name="connsiteX1" fmla="*/ 808899 w 808245"/>
                  <a:gd name="connsiteY1" fmla="*/ 365 h 894843"/>
                  <a:gd name="connsiteX2" fmla="*/ 808899 w 808245"/>
                  <a:gd name="connsiteY2" fmla="*/ 895208 h 894843"/>
                  <a:gd name="connsiteX3" fmla="*/ 653 w 808245"/>
                  <a:gd name="connsiteY3" fmla="*/ 895208 h 894843"/>
                </a:gdLst>
                <a:ahLst/>
                <a:cxnLst>
                  <a:cxn ang="0">
                    <a:pos x="connsiteX0" y="connsiteY0"/>
                  </a:cxn>
                  <a:cxn ang="0">
                    <a:pos x="connsiteX1" y="connsiteY1"/>
                  </a:cxn>
                  <a:cxn ang="0">
                    <a:pos x="connsiteX2" y="connsiteY2"/>
                  </a:cxn>
                  <a:cxn ang="0">
                    <a:pos x="connsiteX3" y="connsiteY3"/>
                  </a:cxn>
                </a:cxnLst>
                <a:rect l="l" t="t" r="r" b="b"/>
                <a:pathLst>
                  <a:path w="808245" h="894843">
                    <a:moveTo>
                      <a:pt x="653" y="365"/>
                    </a:moveTo>
                    <a:lnTo>
                      <a:pt x="808899" y="365"/>
                    </a:lnTo>
                    <a:lnTo>
                      <a:pt x="808899" y="895208"/>
                    </a:lnTo>
                    <a:lnTo>
                      <a:pt x="653" y="895208"/>
                    </a:lnTo>
                    <a:close/>
                  </a:path>
                </a:pathLst>
              </a:custGeom>
            </p:spPr>
          </p:pic>
          <p:pic>
            <p:nvPicPr>
              <p:cNvPr id="6309" name="Picture 6308">
                <a:extLst>
                  <a:ext uri="{FF2B5EF4-FFF2-40B4-BE49-F238E27FC236}">
                    <a16:creationId xmlns:a16="http://schemas.microsoft.com/office/drawing/2014/main" id="{0A5DA6DB-E532-43DA-9602-6DBE7D4A549B}"/>
                  </a:ext>
                </a:extLst>
              </p:cNvPr>
              <p:cNvPicPr>
                <a:picLocks noChangeAspect="1"/>
              </p:cNvPicPr>
              <p:nvPr/>
            </p:nvPicPr>
            <p:blipFill>
              <a:blip r:embed="rId152"/>
              <a:stretch>
                <a:fillRect/>
              </a:stretch>
            </p:blipFill>
            <p:spPr>
              <a:xfrm>
                <a:off x="3120793" y="5249287"/>
                <a:ext cx="917936" cy="663916"/>
              </a:xfrm>
              <a:custGeom>
                <a:avLst/>
                <a:gdLst>
                  <a:gd name="connsiteX0" fmla="*/ 734 w 917936"/>
                  <a:gd name="connsiteY0" fmla="*/ 349 h 663916"/>
                  <a:gd name="connsiteX1" fmla="*/ 918671 w 917936"/>
                  <a:gd name="connsiteY1" fmla="*/ 349 h 663916"/>
                  <a:gd name="connsiteX2" fmla="*/ 918671 w 917936"/>
                  <a:gd name="connsiteY2" fmla="*/ 664265 h 663916"/>
                  <a:gd name="connsiteX3" fmla="*/ 734 w 917936"/>
                  <a:gd name="connsiteY3" fmla="*/ 664265 h 663916"/>
                </a:gdLst>
                <a:ahLst/>
                <a:cxnLst>
                  <a:cxn ang="0">
                    <a:pos x="connsiteX0" y="connsiteY0"/>
                  </a:cxn>
                  <a:cxn ang="0">
                    <a:pos x="connsiteX1" y="connsiteY1"/>
                  </a:cxn>
                  <a:cxn ang="0">
                    <a:pos x="connsiteX2" y="connsiteY2"/>
                  </a:cxn>
                  <a:cxn ang="0">
                    <a:pos x="connsiteX3" y="connsiteY3"/>
                  </a:cxn>
                </a:cxnLst>
                <a:rect l="l" t="t" r="r" b="b"/>
                <a:pathLst>
                  <a:path w="917936" h="663916">
                    <a:moveTo>
                      <a:pt x="734" y="349"/>
                    </a:moveTo>
                    <a:lnTo>
                      <a:pt x="918671" y="349"/>
                    </a:lnTo>
                    <a:lnTo>
                      <a:pt x="918671" y="664265"/>
                    </a:lnTo>
                    <a:lnTo>
                      <a:pt x="734" y="664265"/>
                    </a:lnTo>
                    <a:close/>
                  </a:path>
                </a:pathLst>
              </a:custGeom>
            </p:spPr>
          </p:pic>
          <p:pic>
            <p:nvPicPr>
              <p:cNvPr id="6310" name="Picture 6309">
                <a:extLst>
                  <a:ext uri="{FF2B5EF4-FFF2-40B4-BE49-F238E27FC236}">
                    <a16:creationId xmlns:a16="http://schemas.microsoft.com/office/drawing/2014/main" id="{6C7AD278-397C-45EB-ACC9-53A95BE0031F}"/>
                  </a:ext>
                </a:extLst>
              </p:cNvPr>
              <p:cNvPicPr>
                <a:picLocks noChangeAspect="1"/>
              </p:cNvPicPr>
              <p:nvPr/>
            </p:nvPicPr>
            <p:blipFill>
              <a:blip r:embed="rId153"/>
              <a:stretch>
                <a:fillRect/>
              </a:stretch>
            </p:blipFill>
            <p:spPr>
              <a:xfrm>
                <a:off x="3594194" y="5266606"/>
                <a:ext cx="1039173" cy="508040"/>
              </a:xfrm>
              <a:custGeom>
                <a:avLst/>
                <a:gdLst>
                  <a:gd name="connsiteX0" fmla="*/ 816 w 1039173"/>
                  <a:gd name="connsiteY0" fmla="*/ 352 h 508040"/>
                  <a:gd name="connsiteX1" fmla="*/ 1039989 w 1039173"/>
                  <a:gd name="connsiteY1" fmla="*/ 352 h 508040"/>
                  <a:gd name="connsiteX2" fmla="*/ 1039989 w 1039173"/>
                  <a:gd name="connsiteY2" fmla="*/ 508392 h 508040"/>
                  <a:gd name="connsiteX3" fmla="*/ 816 w 1039173"/>
                  <a:gd name="connsiteY3" fmla="*/ 508392 h 508040"/>
                </a:gdLst>
                <a:ahLst/>
                <a:cxnLst>
                  <a:cxn ang="0">
                    <a:pos x="connsiteX0" y="connsiteY0"/>
                  </a:cxn>
                  <a:cxn ang="0">
                    <a:pos x="connsiteX1" y="connsiteY1"/>
                  </a:cxn>
                  <a:cxn ang="0">
                    <a:pos x="connsiteX2" y="connsiteY2"/>
                  </a:cxn>
                  <a:cxn ang="0">
                    <a:pos x="connsiteX3" y="connsiteY3"/>
                  </a:cxn>
                </a:cxnLst>
                <a:rect l="l" t="t" r="r" b="b"/>
                <a:pathLst>
                  <a:path w="1039173" h="508040">
                    <a:moveTo>
                      <a:pt x="816" y="352"/>
                    </a:moveTo>
                    <a:lnTo>
                      <a:pt x="1039989" y="352"/>
                    </a:lnTo>
                    <a:lnTo>
                      <a:pt x="1039989" y="508392"/>
                    </a:lnTo>
                    <a:lnTo>
                      <a:pt x="816" y="508392"/>
                    </a:lnTo>
                    <a:close/>
                  </a:path>
                </a:pathLst>
              </a:custGeom>
            </p:spPr>
          </p:pic>
          <p:pic>
            <p:nvPicPr>
              <p:cNvPr id="6311" name="Picture 6310">
                <a:extLst>
                  <a:ext uri="{FF2B5EF4-FFF2-40B4-BE49-F238E27FC236}">
                    <a16:creationId xmlns:a16="http://schemas.microsoft.com/office/drawing/2014/main" id="{0A679CC3-8C0D-4EC7-882E-8A214D565F3A}"/>
                  </a:ext>
                </a:extLst>
              </p:cNvPr>
              <p:cNvPicPr>
                <a:picLocks noChangeAspect="1"/>
              </p:cNvPicPr>
              <p:nvPr/>
            </p:nvPicPr>
            <p:blipFill>
              <a:blip r:embed="rId154"/>
              <a:stretch>
                <a:fillRect/>
              </a:stretch>
            </p:blipFill>
            <p:spPr>
              <a:xfrm>
                <a:off x="2560794" y="5070318"/>
                <a:ext cx="715874" cy="531132"/>
              </a:xfrm>
              <a:custGeom>
                <a:avLst/>
                <a:gdLst>
                  <a:gd name="connsiteX0" fmla="*/ 637 w 715874"/>
                  <a:gd name="connsiteY0" fmla="*/ 318 h 531132"/>
                  <a:gd name="connsiteX1" fmla="*/ 716512 w 715874"/>
                  <a:gd name="connsiteY1" fmla="*/ 318 h 531132"/>
                  <a:gd name="connsiteX2" fmla="*/ 716512 w 715874"/>
                  <a:gd name="connsiteY2" fmla="*/ 531451 h 531132"/>
                  <a:gd name="connsiteX3" fmla="*/ 637 w 715874"/>
                  <a:gd name="connsiteY3" fmla="*/ 531451 h 531132"/>
                </a:gdLst>
                <a:ahLst/>
                <a:cxnLst>
                  <a:cxn ang="0">
                    <a:pos x="connsiteX0" y="connsiteY0"/>
                  </a:cxn>
                  <a:cxn ang="0">
                    <a:pos x="connsiteX1" y="connsiteY1"/>
                  </a:cxn>
                  <a:cxn ang="0">
                    <a:pos x="connsiteX2" y="connsiteY2"/>
                  </a:cxn>
                  <a:cxn ang="0">
                    <a:pos x="connsiteX3" y="connsiteY3"/>
                  </a:cxn>
                </a:cxnLst>
                <a:rect l="l" t="t" r="r" b="b"/>
                <a:pathLst>
                  <a:path w="715874" h="531132">
                    <a:moveTo>
                      <a:pt x="637" y="318"/>
                    </a:moveTo>
                    <a:lnTo>
                      <a:pt x="716512" y="318"/>
                    </a:lnTo>
                    <a:lnTo>
                      <a:pt x="716512" y="531451"/>
                    </a:lnTo>
                    <a:lnTo>
                      <a:pt x="637" y="531451"/>
                    </a:lnTo>
                    <a:close/>
                  </a:path>
                </a:pathLst>
              </a:custGeom>
            </p:spPr>
          </p:pic>
          <p:pic>
            <p:nvPicPr>
              <p:cNvPr id="6312" name="Picture 6311">
                <a:extLst>
                  <a:ext uri="{FF2B5EF4-FFF2-40B4-BE49-F238E27FC236}">
                    <a16:creationId xmlns:a16="http://schemas.microsoft.com/office/drawing/2014/main" id="{04162333-8D0A-4755-B5C1-0AF2888FC24B}"/>
                  </a:ext>
                </a:extLst>
              </p:cNvPr>
              <p:cNvPicPr>
                <a:picLocks noChangeAspect="1"/>
              </p:cNvPicPr>
              <p:nvPr/>
            </p:nvPicPr>
            <p:blipFill>
              <a:blip r:embed="rId155"/>
              <a:stretch>
                <a:fillRect/>
              </a:stretch>
            </p:blipFill>
            <p:spPr>
              <a:xfrm>
                <a:off x="2283681" y="4383309"/>
                <a:ext cx="912163" cy="687008"/>
              </a:xfrm>
              <a:custGeom>
                <a:avLst/>
                <a:gdLst>
                  <a:gd name="connsiteX0" fmla="*/ 589 w 912163"/>
                  <a:gd name="connsiteY0" fmla="*/ 199 h 687008"/>
                  <a:gd name="connsiteX1" fmla="*/ 912752 w 912163"/>
                  <a:gd name="connsiteY1" fmla="*/ 199 h 687008"/>
                  <a:gd name="connsiteX2" fmla="*/ 912752 w 912163"/>
                  <a:gd name="connsiteY2" fmla="*/ 687208 h 687008"/>
                  <a:gd name="connsiteX3" fmla="*/ 589 w 912163"/>
                  <a:gd name="connsiteY3" fmla="*/ 687208 h 687008"/>
                </a:gdLst>
                <a:ahLst/>
                <a:cxnLst>
                  <a:cxn ang="0">
                    <a:pos x="connsiteX0" y="connsiteY0"/>
                  </a:cxn>
                  <a:cxn ang="0">
                    <a:pos x="connsiteX1" y="connsiteY1"/>
                  </a:cxn>
                  <a:cxn ang="0">
                    <a:pos x="connsiteX2" y="connsiteY2"/>
                  </a:cxn>
                  <a:cxn ang="0">
                    <a:pos x="connsiteX3" y="connsiteY3"/>
                  </a:cxn>
                </a:cxnLst>
                <a:rect l="l" t="t" r="r" b="b"/>
                <a:pathLst>
                  <a:path w="912163" h="687008">
                    <a:moveTo>
                      <a:pt x="589" y="199"/>
                    </a:moveTo>
                    <a:lnTo>
                      <a:pt x="912752" y="199"/>
                    </a:lnTo>
                    <a:lnTo>
                      <a:pt x="912752" y="687208"/>
                    </a:lnTo>
                    <a:lnTo>
                      <a:pt x="589" y="687208"/>
                    </a:lnTo>
                    <a:close/>
                  </a:path>
                </a:pathLst>
              </a:custGeom>
            </p:spPr>
          </p:pic>
          <p:pic>
            <p:nvPicPr>
              <p:cNvPr id="6313" name="Picture 6312">
                <a:extLst>
                  <a:ext uri="{FF2B5EF4-FFF2-40B4-BE49-F238E27FC236}">
                    <a16:creationId xmlns:a16="http://schemas.microsoft.com/office/drawing/2014/main" id="{650EFE4D-EF50-459B-860A-A5CA5E645C8C}"/>
                  </a:ext>
                </a:extLst>
              </p:cNvPr>
              <p:cNvPicPr>
                <a:picLocks noChangeAspect="1"/>
              </p:cNvPicPr>
              <p:nvPr/>
            </p:nvPicPr>
            <p:blipFill>
              <a:blip r:embed="rId156"/>
              <a:stretch>
                <a:fillRect/>
              </a:stretch>
            </p:blipFill>
            <p:spPr>
              <a:xfrm>
                <a:off x="2555021" y="4423721"/>
                <a:ext cx="675462" cy="698555"/>
              </a:xfrm>
              <a:custGeom>
                <a:avLst/>
                <a:gdLst>
                  <a:gd name="connsiteX0" fmla="*/ 636 w 675462"/>
                  <a:gd name="connsiteY0" fmla="*/ 206 h 698555"/>
                  <a:gd name="connsiteX1" fmla="*/ 676099 w 675462"/>
                  <a:gd name="connsiteY1" fmla="*/ 206 h 698555"/>
                  <a:gd name="connsiteX2" fmla="*/ 676099 w 675462"/>
                  <a:gd name="connsiteY2" fmla="*/ 698761 h 698555"/>
                  <a:gd name="connsiteX3" fmla="*/ 636 w 675462"/>
                  <a:gd name="connsiteY3" fmla="*/ 698761 h 698555"/>
                </a:gdLst>
                <a:ahLst/>
                <a:cxnLst>
                  <a:cxn ang="0">
                    <a:pos x="connsiteX0" y="connsiteY0"/>
                  </a:cxn>
                  <a:cxn ang="0">
                    <a:pos x="connsiteX1" y="connsiteY1"/>
                  </a:cxn>
                  <a:cxn ang="0">
                    <a:pos x="connsiteX2" y="connsiteY2"/>
                  </a:cxn>
                  <a:cxn ang="0">
                    <a:pos x="connsiteX3" y="connsiteY3"/>
                  </a:cxn>
                </a:cxnLst>
                <a:rect l="l" t="t" r="r" b="b"/>
                <a:pathLst>
                  <a:path w="675462" h="698555">
                    <a:moveTo>
                      <a:pt x="636" y="206"/>
                    </a:moveTo>
                    <a:lnTo>
                      <a:pt x="676099" y="206"/>
                    </a:lnTo>
                    <a:lnTo>
                      <a:pt x="676099" y="698761"/>
                    </a:lnTo>
                    <a:lnTo>
                      <a:pt x="636" y="698761"/>
                    </a:lnTo>
                    <a:close/>
                  </a:path>
                </a:pathLst>
              </a:custGeom>
            </p:spPr>
          </p:pic>
          <p:pic>
            <p:nvPicPr>
              <p:cNvPr id="6314" name="Picture 6313">
                <a:extLst>
                  <a:ext uri="{FF2B5EF4-FFF2-40B4-BE49-F238E27FC236}">
                    <a16:creationId xmlns:a16="http://schemas.microsoft.com/office/drawing/2014/main" id="{399C59D1-B40A-4D07-8ACC-A0DCAFFC38B1}"/>
                  </a:ext>
                </a:extLst>
              </p:cNvPr>
              <p:cNvPicPr>
                <a:picLocks noChangeAspect="1"/>
              </p:cNvPicPr>
              <p:nvPr/>
            </p:nvPicPr>
            <p:blipFill>
              <a:blip r:embed="rId157"/>
              <a:stretch>
                <a:fillRect/>
              </a:stretch>
            </p:blipFill>
            <p:spPr>
              <a:xfrm>
                <a:off x="2895639" y="4163928"/>
                <a:ext cx="392576" cy="646596"/>
              </a:xfrm>
              <a:custGeom>
                <a:avLst/>
                <a:gdLst>
                  <a:gd name="connsiteX0" fmla="*/ 695 w 392576"/>
                  <a:gd name="connsiteY0" fmla="*/ 161 h 646596"/>
                  <a:gd name="connsiteX1" fmla="*/ 393272 w 392576"/>
                  <a:gd name="connsiteY1" fmla="*/ 161 h 646596"/>
                  <a:gd name="connsiteX2" fmla="*/ 393272 w 392576"/>
                  <a:gd name="connsiteY2" fmla="*/ 646757 h 646596"/>
                  <a:gd name="connsiteX3" fmla="*/ 695 w 392576"/>
                  <a:gd name="connsiteY3" fmla="*/ 646757 h 646596"/>
                </a:gdLst>
                <a:ahLst/>
                <a:cxnLst>
                  <a:cxn ang="0">
                    <a:pos x="connsiteX0" y="connsiteY0"/>
                  </a:cxn>
                  <a:cxn ang="0">
                    <a:pos x="connsiteX1" y="connsiteY1"/>
                  </a:cxn>
                  <a:cxn ang="0">
                    <a:pos x="connsiteX2" y="connsiteY2"/>
                  </a:cxn>
                  <a:cxn ang="0">
                    <a:pos x="connsiteX3" y="connsiteY3"/>
                  </a:cxn>
                </a:cxnLst>
                <a:rect l="l" t="t" r="r" b="b"/>
                <a:pathLst>
                  <a:path w="392576" h="646596">
                    <a:moveTo>
                      <a:pt x="695" y="161"/>
                    </a:moveTo>
                    <a:lnTo>
                      <a:pt x="393272" y="161"/>
                    </a:lnTo>
                    <a:lnTo>
                      <a:pt x="393272" y="646757"/>
                    </a:lnTo>
                    <a:lnTo>
                      <a:pt x="695" y="646757"/>
                    </a:lnTo>
                    <a:close/>
                  </a:path>
                </a:pathLst>
              </a:custGeom>
            </p:spPr>
          </p:pic>
          <p:pic>
            <p:nvPicPr>
              <p:cNvPr id="6315" name="Picture 6314">
                <a:extLst>
                  <a:ext uri="{FF2B5EF4-FFF2-40B4-BE49-F238E27FC236}">
                    <a16:creationId xmlns:a16="http://schemas.microsoft.com/office/drawing/2014/main" id="{FB29B6DF-EBB5-4A26-BFDF-D5755B4C8F8D}"/>
                  </a:ext>
                </a:extLst>
              </p:cNvPr>
              <p:cNvPicPr>
                <a:picLocks noChangeAspect="1"/>
              </p:cNvPicPr>
              <p:nvPr/>
            </p:nvPicPr>
            <p:blipFill>
              <a:blip r:embed="rId158"/>
              <a:stretch>
                <a:fillRect/>
              </a:stretch>
            </p:blipFill>
            <p:spPr>
              <a:xfrm>
                <a:off x="3166978" y="4175475"/>
                <a:ext cx="727421" cy="825565"/>
              </a:xfrm>
              <a:custGeom>
                <a:avLst/>
                <a:gdLst>
                  <a:gd name="connsiteX0" fmla="*/ 742 w 727421"/>
                  <a:gd name="connsiteY0" fmla="*/ 163 h 825565"/>
                  <a:gd name="connsiteX1" fmla="*/ 728164 w 727421"/>
                  <a:gd name="connsiteY1" fmla="*/ 163 h 825565"/>
                  <a:gd name="connsiteX2" fmla="*/ 728164 w 727421"/>
                  <a:gd name="connsiteY2" fmla="*/ 825728 h 825565"/>
                  <a:gd name="connsiteX3" fmla="*/ 742 w 727421"/>
                  <a:gd name="connsiteY3" fmla="*/ 825728 h 825565"/>
                </a:gdLst>
                <a:ahLst/>
                <a:cxnLst>
                  <a:cxn ang="0">
                    <a:pos x="connsiteX0" y="connsiteY0"/>
                  </a:cxn>
                  <a:cxn ang="0">
                    <a:pos x="connsiteX1" y="connsiteY1"/>
                  </a:cxn>
                  <a:cxn ang="0">
                    <a:pos x="connsiteX2" y="connsiteY2"/>
                  </a:cxn>
                  <a:cxn ang="0">
                    <a:pos x="connsiteX3" y="connsiteY3"/>
                  </a:cxn>
                </a:cxnLst>
                <a:rect l="l" t="t" r="r" b="b"/>
                <a:pathLst>
                  <a:path w="727421" h="825565">
                    <a:moveTo>
                      <a:pt x="742" y="163"/>
                    </a:moveTo>
                    <a:lnTo>
                      <a:pt x="728164" y="163"/>
                    </a:lnTo>
                    <a:lnTo>
                      <a:pt x="728164" y="825728"/>
                    </a:lnTo>
                    <a:lnTo>
                      <a:pt x="742" y="825728"/>
                    </a:lnTo>
                    <a:close/>
                  </a:path>
                </a:pathLst>
              </a:custGeom>
            </p:spPr>
          </p:pic>
          <p:grpSp>
            <p:nvGrpSpPr>
              <p:cNvPr id="6316" name="Graphic 3">
                <a:extLst>
                  <a:ext uri="{FF2B5EF4-FFF2-40B4-BE49-F238E27FC236}">
                    <a16:creationId xmlns:a16="http://schemas.microsoft.com/office/drawing/2014/main" id="{6BFB5700-8E47-4CCD-8666-7578CED498C0}"/>
                  </a:ext>
                </a:extLst>
              </p:cNvPr>
              <p:cNvGrpSpPr/>
              <p:nvPr/>
            </p:nvGrpSpPr>
            <p:grpSpPr>
              <a:xfrm>
                <a:off x="3974671" y="4407714"/>
                <a:ext cx="375810" cy="939716"/>
                <a:chOff x="3974671" y="4407714"/>
                <a:chExt cx="375810" cy="939716"/>
              </a:xfrm>
              <a:solidFill>
                <a:srgbClr val="EEEEEE"/>
              </a:solidFill>
            </p:grpSpPr>
            <p:pic>
              <p:nvPicPr>
                <p:cNvPr id="6355" name="Picture 6354">
                  <a:extLst>
                    <a:ext uri="{FF2B5EF4-FFF2-40B4-BE49-F238E27FC236}">
                      <a16:creationId xmlns:a16="http://schemas.microsoft.com/office/drawing/2014/main" id="{5B429347-5ADA-482B-BAE0-58038C1767D1}"/>
                    </a:ext>
                  </a:extLst>
                </p:cNvPr>
                <p:cNvPicPr>
                  <a:picLocks noChangeAspect="1"/>
                </p:cNvPicPr>
                <p:nvPr/>
              </p:nvPicPr>
              <p:blipFill>
                <a:blip r:embed="rId159"/>
                <a:stretch>
                  <a:fillRect/>
                </a:stretch>
              </p:blipFill>
              <p:spPr>
                <a:xfrm>
                  <a:off x="4021410" y="4441041"/>
                  <a:ext cx="329071" cy="906389"/>
                </a:xfrm>
                <a:custGeom>
                  <a:avLst/>
                  <a:gdLst>
                    <a:gd name="connsiteX0" fmla="*/ 890 w 329071"/>
                    <a:gd name="connsiteY0" fmla="*/ 209 h 906389"/>
                    <a:gd name="connsiteX1" fmla="*/ 329962 w 329071"/>
                    <a:gd name="connsiteY1" fmla="*/ 209 h 906389"/>
                    <a:gd name="connsiteX2" fmla="*/ 329962 w 329071"/>
                    <a:gd name="connsiteY2" fmla="*/ 906599 h 906389"/>
                    <a:gd name="connsiteX3" fmla="*/ 890 w 329071"/>
                    <a:gd name="connsiteY3" fmla="*/ 906599 h 906389"/>
                  </a:gdLst>
                  <a:ahLst/>
                  <a:cxnLst>
                    <a:cxn ang="0">
                      <a:pos x="connsiteX0" y="connsiteY0"/>
                    </a:cxn>
                    <a:cxn ang="0">
                      <a:pos x="connsiteX1" y="connsiteY1"/>
                    </a:cxn>
                    <a:cxn ang="0">
                      <a:pos x="connsiteX2" y="connsiteY2"/>
                    </a:cxn>
                    <a:cxn ang="0">
                      <a:pos x="connsiteX3" y="connsiteY3"/>
                    </a:cxn>
                  </a:cxnLst>
                  <a:rect l="l" t="t" r="r" b="b"/>
                  <a:pathLst>
                    <a:path w="329071" h="906389">
                      <a:moveTo>
                        <a:pt x="890" y="209"/>
                      </a:moveTo>
                      <a:lnTo>
                        <a:pt x="329962" y="209"/>
                      </a:lnTo>
                      <a:lnTo>
                        <a:pt x="329962" y="906599"/>
                      </a:lnTo>
                      <a:lnTo>
                        <a:pt x="890" y="906599"/>
                      </a:lnTo>
                      <a:close/>
                    </a:path>
                  </a:pathLst>
                </a:custGeom>
              </p:spPr>
            </p:pic>
            <p:sp>
              <p:nvSpPr>
                <p:cNvPr id="6356" name="Freeform: Shape 6355">
                  <a:extLst>
                    <a:ext uri="{FF2B5EF4-FFF2-40B4-BE49-F238E27FC236}">
                      <a16:creationId xmlns:a16="http://schemas.microsoft.com/office/drawing/2014/main" id="{068297F7-97CE-46E5-9872-195B367432C1}"/>
                    </a:ext>
                  </a:extLst>
                </p:cNvPr>
                <p:cNvSpPr/>
                <p:nvPr/>
              </p:nvSpPr>
              <p:spPr>
                <a:xfrm>
                  <a:off x="3974671" y="4407714"/>
                  <a:ext cx="298550" cy="118732"/>
                </a:xfrm>
                <a:custGeom>
                  <a:avLst/>
                  <a:gdLst>
                    <a:gd name="connsiteX0" fmla="*/ 41224 w 298550"/>
                    <a:gd name="connsiteY0" fmla="*/ 118733 h 118732"/>
                    <a:gd name="connsiteX1" fmla="*/ 294378 w 298550"/>
                    <a:gd name="connsiteY1" fmla="*/ 83516 h 118732"/>
                    <a:gd name="connsiteX2" fmla="*/ 288548 w 298550"/>
                    <a:gd name="connsiteY2" fmla="*/ 59327 h 118732"/>
                    <a:gd name="connsiteX3" fmla="*/ 48383 w 298550"/>
                    <a:gd name="connsiteY3" fmla="*/ 8465 h 118732"/>
                    <a:gd name="connsiteX4" fmla="*/ 11031 w 298550"/>
                    <a:gd name="connsiteY4" fmla="*/ 26766 h 118732"/>
                    <a:gd name="connsiteX5" fmla="*/ 43130 w 298550"/>
                    <a:gd name="connsiteY5" fmla="*/ 105166 h 11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550" h="118732">
                      <a:moveTo>
                        <a:pt x="41224" y="118733"/>
                      </a:moveTo>
                      <a:cubicBezTo>
                        <a:pt x="94742" y="38832"/>
                        <a:pt x="221117" y="21281"/>
                        <a:pt x="294378" y="83516"/>
                      </a:cubicBezTo>
                      <a:cubicBezTo>
                        <a:pt x="303269" y="79071"/>
                        <a:pt x="296341" y="65504"/>
                        <a:pt x="288548" y="59327"/>
                      </a:cubicBezTo>
                      <a:cubicBezTo>
                        <a:pt x="222098" y="6617"/>
                        <a:pt x="130478" y="-12780"/>
                        <a:pt x="48383" y="8465"/>
                      </a:cubicBezTo>
                      <a:cubicBezTo>
                        <a:pt x="34816" y="11987"/>
                        <a:pt x="20960" y="16836"/>
                        <a:pt x="11031" y="26766"/>
                      </a:cubicBezTo>
                      <a:cubicBezTo>
                        <a:pt x="-14314" y="52226"/>
                        <a:pt x="7220" y="104819"/>
                        <a:pt x="43130" y="105166"/>
                      </a:cubicBezTo>
                    </a:path>
                  </a:pathLst>
                </a:custGeom>
                <a:solidFill>
                  <a:srgbClr val="EEEEEE"/>
                </a:solidFill>
                <a:ln w="5770" cap="flat">
                  <a:noFill/>
                  <a:prstDash val="solid"/>
                  <a:miter/>
                </a:ln>
              </p:spPr>
              <p:txBody>
                <a:bodyPr rtlCol="0" anchor="ctr"/>
                <a:lstStyle/>
                <a:p>
                  <a:endParaRPr lang="th-TH"/>
                </a:p>
              </p:txBody>
            </p:sp>
          </p:grpSp>
          <p:pic>
            <p:nvPicPr>
              <p:cNvPr id="6317" name="Picture 6316">
                <a:extLst>
                  <a:ext uri="{FF2B5EF4-FFF2-40B4-BE49-F238E27FC236}">
                    <a16:creationId xmlns:a16="http://schemas.microsoft.com/office/drawing/2014/main" id="{6900199D-721C-4587-A86D-95284E7F0DD0}"/>
                  </a:ext>
                </a:extLst>
              </p:cNvPr>
              <p:cNvPicPr>
                <a:picLocks noChangeAspect="1"/>
              </p:cNvPicPr>
              <p:nvPr/>
            </p:nvPicPr>
            <p:blipFill>
              <a:blip r:embed="rId160"/>
              <a:stretch>
                <a:fillRect/>
              </a:stretch>
            </p:blipFill>
            <p:spPr>
              <a:xfrm>
                <a:off x="3686565" y="4279392"/>
                <a:ext cx="444535" cy="831338"/>
              </a:xfrm>
              <a:custGeom>
                <a:avLst/>
                <a:gdLst>
                  <a:gd name="connsiteX0" fmla="*/ 832 w 444535"/>
                  <a:gd name="connsiteY0" fmla="*/ 181 h 831338"/>
                  <a:gd name="connsiteX1" fmla="*/ 445367 w 444535"/>
                  <a:gd name="connsiteY1" fmla="*/ 181 h 831338"/>
                  <a:gd name="connsiteX2" fmla="*/ 445367 w 444535"/>
                  <a:gd name="connsiteY2" fmla="*/ 831519 h 831338"/>
                  <a:gd name="connsiteX3" fmla="*/ 832 w 444535"/>
                  <a:gd name="connsiteY3" fmla="*/ 831519 h 831338"/>
                </a:gdLst>
                <a:ahLst/>
                <a:cxnLst>
                  <a:cxn ang="0">
                    <a:pos x="connsiteX0" y="connsiteY0"/>
                  </a:cxn>
                  <a:cxn ang="0">
                    <a:pos x="connsiteX1" y="connsiteY1"/>
                  </a:cxn>
                  <a:cxn ang="0">
                    <a:pos x="connsiteX2" y="connsiteY2"/>
                  </a:cxn>
                  <a:cxn ang="0">
                    <a:pos x="connsiteX3" y="connsiteY3"/>
                  </a:cxn>
                </a:cxnLst>
                <a:rect l="l" t="t" r="r" b="b"/>
                <a:pathLst>
                  <a:path w="444535" h="831338">
                    <a:moveTo>
                      <a:pt x="832" y="181"/>
                    </a:moveTo>
                    <a:lnTo>
                      <a:pt x="445367" y="181"/>
                    </a:lnTo>
                    <a:lnTo>
                      <a:pt x="445367" y="831519"/>
                    </a:lnTo>
                    <a:lnTo>
                      <a:pt x="832" y="831519"/>
                    </a:lnTo>
                    <a:close/>
                  </a:path>
                </a:pathLst>
              </a:custGeom>
            </p:spPr>
          </p:pic>
          <p:pic>
            <p:nvPicPr>
              <p:cNvPr id="6318" name="Picture 6317">
                <a:extLst>
                  <a:ext uri="{FF2B5EF4-FFF2-40B4-BE49-F238E27FC236}">
                    <a16:creationId xmlns:a16="http://schemas.microsoft.com/office/drawing/2014/main" id="{F7F7A111-B9D5-4198-850D-58765C9223E2}"/>
                  </a:ext>
                </a:extLst>
              </p:cNvPr>
              <p:cNvPicPr>
                <a:picLocks noChangeAspect="1"/>
              </p:cNvPicPr>
              <p:nvPr/>
            </p:nvPicPr>
            <p:blipFill>
              <a:blip r:embed="rId161"/>
              <a:stretch>
                <a:fillRect/>
              </a:stretch>
            </p:blipFill>
            <p:spPr>
              <a:xfrm>
                <a:off x="3830895" y="4954854"/>
                <a:ext cx="727421" cy="565772"/>
              </a:xfrm>
              <a:custGeom>
                <a:avLst/>
                <a:gdLst>
                  <a:gd name="connsiteX0" fmla="*/ 857 w 727421"/>
                  <a:gd name="connsiteY0" fmla="*/ 298 h 565772"/>
                  <a:gd name="connsiteX1" fmla="*/ 728279 w 727421"/>
                  <a:gd name="connsiteY1" fmla="*/ 298 h 565772"/>
                  <a:gd name="connsiteX2" fmla="*/ 728279 w 727421"/>
                  <a:gd name="connsiteY2" fmla="*/ 566070 h 565772"/>
                  <a:gd name="connsiteX3" fmla="*/ 857 w 727421"/>
                  <a:gd name="connsiteY3" fmla="*/ 566070 h 565772"/>
                </a:gdLst>
                <a:ahLst/>
                <a:cxnLst>
                  <a:cxn ang="0">
                    <a:pos x="connsiteX0" y="connsiteY0"/>
                  </a:cxn>
                  <a:cxn ang="0">
                    <a:pos x="connsiteX1" y="connsiteY1"/>
                  </a:cxn>
                  <a:cxn ang="0">
                    <a:pos x="connsiteX2" y="connsiteY2"/>
                  </a:cxn>
                  <a:cxn ang="0">
                    <a:pos x="connsiteX3" y="connsiteY3"/>
                  </a:cxn>
                </a:cxnLst>
                <a:rect l="l" t="t" r="r" b="b"/>
                <a:pathLst>
                  <a:path w="727421" h="565772">
                    <a:moveTo>
                      <a:pt x="857" y="298"/>
                    </a:moveTo>
                    <a:lnTo>
                      <a:pt x="728279" y="298"/>
                    </a:lnTo>
                    <a:lnTo>
                      <a:pt x="728279" y="566070"/>
                    </a:lnTo>
                    <a:lnTo>
                      <a:pt x="857" y="566070"/>
                    </a:lnTo>
                    <a:close/>
                  </a:path>
                </a:pathLst>
              </a:custGeom>
            </p:spPr>
          </p:pic>
          <p:pic>
            <p:nvPicPr>
              <p:cNvPr id="6319" name="Picture 6318">
                <a:extLst>
                  <a:ext uri="{FF2B5EF4-FFF2-40B4-BE49-F238E27FC236}">
                    <a16:creationId xmlns:a16="http://schemas.microsoft.com/office/drawing/2014/main" id="{04EC9415-F76E-4D61-8DCE-F506740757DD}"/>
                  </a:ext>
                </a:extLst>
              </p:cNvPr>
              <p:cNvPicPr>
                <a:picLocks noChangeAspect="1"/>
              </p:cNvPicPr>
              <p:nvPr/>
            </p:nvPicPr>
            <p:blipFill>
              <a:blip r:embed="rId162"/>
              <a:stretch>
                <a:fillRect/>
              </a:stretch>
            </p:blipFill>
            <p:spPr>
              <a:xfrm>
                <a:off x="3830895" y="5220421"/>
                <a:ext cx="508040" cy="282886"/>
              </a:xfrm>
              <a:custGeom>
                <a:avLst/>
                <a:gdLst>
                  <a:gd name="connsiteX0" fmla="*/ 857 w 508040"/>
                  <a:gd name="connsiteY0" fmla="*/ 344 h 282886"/>
                  <a:gd name="connsiteX1" fmla="*/ 508898 w 508040"/>
                  <a:gd name="connsiteY1" fmla="*/ 344 h 282886"/>
                  <a:gd name="connsiteX2" fmla="*/ 508898 w 508040"/>
                  <a:gd name="connsiteY2" fmla="*/ 283230 h 282886"/>
                  <a:gd name="connsiteX3" fmla="*/ 857 w 508040"/>
                  <a:gd name="connsiteY3" fmla="*/ 283230 h 282886"/>
                </a:gdLst>
                <a:ahLst/>
                <a:cxnLst>
                  <a:cxn ang="0">
                    <a:pos x="connsiteX0" y="connsiteY0"/>
                  </a:cxn>
                  <a:cxn ang="0">
                    <a:pos x="connsiteX1" y="connsiteY1"/>
                  </a:cxn>
                  <a:cxn ang="0">
                    <a:pos x="connsiteX2" y="connsiteY2"/>
                  </a:cxn>
                  <a:cxn ang="0">
                    <a:pos x="connsiteX3" y="connsiteY3"/>
                  </a:cxn>
                </a:cxnLst>
                <a:rect l="l" t="t" r="r" b="b"/>
                <a:pathLst>
                  <a:path w="508040" h="282886">
                    <a:moveTo>
                      <a:pt x="857" y="344"/>
                    </a:moveTo>
                    <a:lnTo>
                      <a:pt x="508898" y="344"/>
                    </a:lnTo>
                    <a:lnTo>
                      <a:pt x="508898" y="283230"/>
                    </a:lnTo>
                    <a:lnTo>
                      <a:pt x="857" y="283230"/>
                    </a:lnTo>
                    <a:close/>
                  </a:path>
                </a:pathLst>
              </a:custGeom>
            </p:spPr>
          </p:pic>
          <p:pic>
            <p:nvPicPr>
              <p:cNvPr id="6320" name="Picture 6319">
                <a:extLst>
                  <a:ext uri="{FF2B5EF4-FFF2-40B4-BE49-F238E27FC236}">
                    <a16:creationId xmlns:a16="http://schemas.microsoft.com/office/drawing/2014/main" id="{CE83FAE3-9809-4EB2-8078-4B1088E5AFE8}"/>
                  </a:ext>
                </a:extLst>
              </p:cNvPr>
              <p:cNvPicPr>
                <a:picLocks noChangeAspect="1"/>
              </p:cNvPicPr>
              <p:nvPr/>
            </p:nvPicPr>
            <p:blipFill>
              <a:blip r:embed="rId163"/>
              <a:stretch>
                <a:fillRect/>
              </a:stretch>
            </p:blipFill>
            <p:spPr>
              <a:xfrm>
                <a:off x="2826360" y="4666195"/>
                <a:ext cx="594637" cy="646596"/>
              </a:xfrm>
              <a:custGeom>
                <a:avLst/>
                <a:gdLst>
                  <a:gd name="connsiteX0" fmla="*/ 683 w 594637"/>
                  <a:gd name="connsiteY0" fmla="*/ 248 h 646596"/>
                  <a:gd name="connsiteX1" fmla="*/ 595321 w 594637"/>
                  <a:gd name="connsiteY1" fmla="*/ 248 h 646596"/>
                  <a:gd name="connsiteX2" fmla="*/ 595321 w 594637"/>
                  <a:gd name="connsiteY2" fmla="*/ 646844 h 646596"/>
                  <a:gd name="connsiteX3" fmla="*/ 683 w 594637"/>
                  <a:gd name="connsiteY3" fmla="*/ 646844 h 646596"/>
                </a:gdLst>
                <a:ahLst/>
                <a:cxnLst>
                  <a:cxn ang="0">
                    <a:pos x="connsiteX0" y="connsiteY0"/>
                  </a:cxn>
                  <a:cxn ang="0">
                    <a:pos x="connsiteX1" y="connsiteY1"/>
                  </a:cxn>
                  <a:cxn ang="0">
                    <a:pos x="connsiteX2" y="connsiteY2"/>
                  </a:cxn>
                  <a:cxn ang="0">
                    <a:pos x="connsiteX3" y="connsiteY3"/>
                  </a:cxn>
                </a:cxnLst>
                <a:rect l="l" t="t" r="r" b="b"/>
                <a:pathLst>
                  <a:path w="594637" h="646596">
                    <a:moveTo>
                      <a:pt x="683" y="248"/>
                    </a:moveTo>
                    <a:lnTo>
                      <a:pt x="595321" y="248"/>
                    </a:lnTo>
                    <a:lnTo>
                      <a:pt x="595321" y="646844"/>
                    </a:lnTo>
                    <a:lnTo>
                      <a:pt x="683" y="646844"/>
                    </a:lnTo>
                    <a:close/>
                  </a:path>
                </a:pathLst>
              </a:custGeom>
            </p:spPr>
          </p:pic>
          <p:pic>
            <p:nvPicPr>
              <p:cNvPr id="6321" name="Picture 6320">
                <a:extLst>
                  <a:ext uri="{FF2B5EF4-FFF2-40B4-BE49-F238E27FC236}">
                    <a16:creationId xmlns:a16="http://schemas.microsoft.com/office/drawing/2014/main" id="{55C46CC1-5B93-4EC6-BC10-A5A2A6E2618D}"/>
                  </a:ext>
                </a:extLst>
              </p:cNvPr>
              <p:cNvPicPr>
                <a:picLocks noChangeAspect="1"/>
              </p:cNvPicPr>
              <p:nvPr/>
            </p:nvPicPr>
            <p:blipFill>
              <a:blip r:embed="rId164"/>
              <a:stretch>
                <a:fillRect/>
              </a:stretch>
            </p:blipFill>
            <p:spPr>
              <a:xfrm>
                <a:off x="3045741" y="4712381"/>
                <a:ext cx="496493" cy="773606"/>
              </a:xfrm>
              <a:custGeom>
                <a:avLst/>
                <a:gdLst>
                  <a:gd name="connsiteX0" fmla="*/ 721 w 496493"/>
                  <a:gd name="connsiteY0" fmla="*/ 256 h 773606"/>
                  <a:gd name="connsiteX1" fmla="*/ 497215 w 496493"/>
                  <a:gd name="connsiteY1" fmla="*/ 256 h 773606"/>
                  <a:gd name="connsiteX2" fmla="*/ 497215 w 496493"/>
                  <a:gd name="connsiteY2" fmla="*/ 773862 h 773606"/>
                  <a:gd name="connsiteX3" fmla="*/ 721 w 496493"/>
                  <a:gd name="connsiteY3" fmla="*/ 773862 h 773606"/>
                </a:gdLst>
                <a:ahLst/>
                <a:cxnLst>
                  <a:cxn ang="0">
                    <a:pos x="connsiteX0" y="connsiteY0"/>
                  </a:cxn>
                  <a:cxn ang="0">
                    <a:pos x="connsiteX1" y="connsiteY1"/>
                  </a:cxn>
                  <a:cxn ang="0">
                    <a:pos x="connsiteX2" y="connsiteY2"/>
                  </a:cxn>
                  <a:cxn ang="0">
                    <a:pos x="connsiteX3" y="connsiteY3"/>
                  </a:cxn>
                </a:cxnLst>
                <a:rect l="l" t="t" r="r" b="b"/>
                <a:pathLst>
                  <a:path w="496493" h="773606">
                    <a:moveTo>
                      <a:pt x="721" y="256"/>
                    </a:moveTo>
                    <a:lnTo>
                      <a:pt x="497215" y="256"/>
                    </a:lnTo>
                    <a:lnTo>
                      <a:pt x="497215" y="773862"/>
                    </a:lnTo>
                    <a:lnTo>
                      <a:pt x="721" y="773862"/>
                    </a:lnTo>
                    <a:close/>
                  </a:path>
                </a:pathLst>
              </a:custGeom>
            </p:spPr>
          </p:pic>
          <p:pic>
            <p:nvPicPr>
              <p:cNvPr id="6322" name="Picture 6321">
                <a:extLst>
                  <a:ext uri="{FF2B5EF4-FFF2-40B4-BE49-F238E27FC236}">
                    <a16:creationId xmlns:a16="http://schemas.microsoft.com/office/drawing/2014/main" id="{9E55963E-D72B-4058-8249-2A054973C1D8}"/>
                  </a:ext>
                </a:extLst>
              </p:cNvPr>
              <p:cNvPicPr>
                <a:picLocks noChangeAspect="1"/>
              </p:cNvPicPr>
              <p:nvPr/>
            </p:nvPicPr>
            <p:blipFill>
              <a:blip r:embed="rId165"/>
              <a:stretch>
                <a:fillRect/>
              </a:stretch>
            </p:blipFill>
            <p:spPr>
              <a:xfrm>
                <a:off x="3640379" y="4614237"/>
                <a:ext cx="611957" cy="617730"/>
              </a:xfrm>
              <a:custGeom>
                <a:avLst/>
                <a:gdLst>
                  <a:gd name="connsiteX0" fmla="*/ 824 w 611957"/>
                  <a:gd name="connsiteY0" fmla="*/ 239 h 617730"/>
                  <a:gd name="connsiteX1" fmla="*/ 612782 w 611957"/>
                  <a:gd name="connsiteY1" fmla="*/ 239 h 617730"/>
                  <a:gd name="connsiteX2" fmla="*/ 612782 w 611957"/>
                  <a:gd name="connsiteY2" fmla="*/ 617969 h 617730"/>
                  <a:gd name="connsiteX3" fmla="*/ 824 w 611957"/>
                  <a:gd name="connsiteY3" fmla="*/ 617969 h 617730"/>
                </a:gdLst>
                <a:ahLst/>
                <a:cxnLst>
                  <a:cxn ang="0">
                    <a:pos x="connsiteX0" y="connsiteY0"/>
                  </a:cxn>
                  <a:cxn ang="0">
                    <a:pos x="connsiteX1" y="connsiteY1"/>
                  </a:cxn>
                  <a:cxn ang="0">
                    <a:pos x="connsiteX2" y="connsiteY2"/>
                  </a:cxn>
                  <a:cxn ang="0">
                    <a:pos x="connsiteX3" y="connsiteY3"/>
                  </a:cxn>
                </a:cxnLst>
                <a:rect l="l" t="t" r="r" b="b"/>
                <a:pathLst>
                  <a:path w="611957" h="617730">
                    <a:moveTo>
                      <a:pt x="824" y="239"/>
                    </a:moveTo>
                    <a:lnTo>
                      <a:pt x="612782" y="239"/>
                    </a:lnTo>
                    <a:lnTo>
                      <a:pt x="612782" y="617969"/>
                    </a:lnTo>
                    <a:lnTo>
                      <a:pt x="824" y="617969"/>
                    </a:lnTo>
                    <a:close/>
                  </a:path>
                </a:pathLst>
              </a:custGeom>
            </p:spPr>
          </p:pic>
          <p:pic>
            <p:nvPicPr>
              <p:cNvPr id="6323" name="Picture 6322">
                <a:extLst>
                  <a:ext uri="{FF2B5EF4-FFF2-40B4-BE49-F238E27FC236}">
                    <a16:creationId xmlns:a16="http://schemas.microsoft.com/office/drawing/2014/main" id="{F97119CD-8A0A-466E-8311-7ED7AF1F6FE9}"/>
                  </a:ext>
                </a:extLst>
              </p:cNvPr>
              <p:cNvPicPr>
                <a:picLocks noChangeAspect="1"/>
              </p:cNvPicPr>
              <p:nvPr/>
            </p:nvPicPr>
            <p:blipFill>
              <a:blip r:embed="rId166"/>
              <a:stretch>
                <a:fillRect/>
              </a:stretch>
            </p:blipFill>
            <p:spPr>
              <a:xfrm>
                <a:off x="3496050" y="4723927"/>
                <a:ext cx="738967" cy="675462"/>
              </a:xfrm>
              <a:custGeom>
                <a:avLst/>
                <a:gdLst>
                  <a:gd name="connsiteX0" fmla="*/ 799 w 738967"/>
                  <a:gd name="connsiteY0" fmla="*/ 258 h 675462"/>
                  <a:gd name="connsiteX1" fmla="*/ 739767 w 738967"/>
                  <a:gd name="connsiteY1" fmla="*/ 258 h 675462"/>
                  <a:gd name="connsiteX2" fmla="*/ 739767 w 738967"/>
                  <a:gd name="connsiteY2" fmla="*/ 675720 h 675462"/>
                  <a:gd name="connsiteX3" fmla="*/ 799 w 738967"/>
                  <a:gd name="connsiteY3" fmla="*/ 675720 h 675462"/>
                </a:gdLst>
                <a:ahLst/>
                <a:cxnLst>
                  <a:cxn ang="0">
                    <a:pos x="connsiteX0" y="connsiteY0"/>
                  </a:cxn>
                  <a:cxn ang="0">
                    <a:pos x="connsiteX1" y="connsiteY1"/>
                  </a:cxn>
                  <a:cxn ang="0">
                    <a:pos x="connsiteX2" y="connsiteY2"/>
                  </a:cxn>
                  <a:cxn ang="0">
                    <a:pos x="connsiteX3" y="connsiteY3"/>
                  </a:cxn>
                </a:cxnLst>
                <a:rect l="l" t="t" r="r" b="b"/>
                <a:pathLst>
                  <a:path w="738967" h="675462">
                    <a:moveTo>
                      <a:pt x="799" y="258"/>
                    </a:moveTo>
                    <a:lnTo>
                      <a:pt x="739767" y="258"/>
                    </a:lnTo>
                    <a:lnTo>
                      <a:pt x="739767" y="675720"/>
                    </a:lnTo>
                    <a:lnTo>
                      <a:pt x="799" y="675720"/>
                    </a:lnTo>
                    <a:close/>
                  </a:path>
                </a:pathLst>
              </a:custGeom>
            </p:spPr>
          </p:pic>
          <p:pic>
            <p:nvPicPr>
              <p:cNvPr id="6324" name="Picture 6323">
                <a:extLst>
                  <a:ext uri="{FF2B5EF4-FFF2-40B4-BE49-F238E27FC236}">
                    <a16:creationId xmlns:a16="http://schemas.microsoft.com/office/drawing/2014/main" id="{9CA0C710-78D8-492F-8F48-DDE7D4904577}"/>
                  </a:ext>
                </a:extLst>
              </p:cNvPr>
              <p:cNvPicPr>
                <a:picLocks noChangeAspect="1"/>
              </p:cNvPicPr>
              <p:nvPr/>
            </p:nvPicPr>
            <p:blipFill>
              <a:blip r:embed="rId167"/>
              <a:stretch>
                <a:fillRect/>
              </a:stretch>
            </p:blipFill>
            <p:spPr>
              <a:xfrm>
                <a:off x="3299762" y="5018359"/>
                <a:ext cx="369483" cy="542679"/>
              </a:xfrm>
              <a:custGeom>
                <a:avLst/>
                <a:gdLst>
                  <a:gd name="connsiteX0" fmla="*/ 765 w 369483"/>
                  <a:gd name="connsiteY0" fmla="*/ 309 h 542679"/>
                  <a:gd name="connsiteX1" fmla="*/ 370249 w 369483"/>
                  <a:gd name="connsiteY1" fmla="*/ 309 h 542679"/>
                  <a:gd name="connsiteX2" fmla="*/ 370249 w 369483"/>
                  <a:gd name="connsiteY2" fmla="*/ 542988 h 542679"/>
                  <a:gd name="connsiteX3" fmla="*/ 765 w 369483"/>
                  <a:gd name="connsiteY3" fmla="*/ 542988 h 542679"/>
                </a:gdLst>
                <a:ahLst/>
                <a:cxnLst>
                  <a:cxn ang="0">
                    <a:pos x="connsiteX0" y="connsiteY0"/>
                  </a:cxn>
                  <a:cxn ang="0">
                    <a:pos x="connsiteX1" y="connsiteY1"/>
                  </a:cxn>
                  <a:cxn ang="0">
                    <a:pos x="connsiteX2" y="connsiteY2"/>
                  </a:cxn>
                  <a:cxn ang="0">
                    <a:pos x="connsiteX3" y="connsiteY3"/>
                  </a:cxn>
                </a:cxnLst>
                <a:rect l="l" t="t" r="r" b="b"/>
                <a:pathLst>
                  <a:path w="369483" h="542679">
                    <a:moveTo>
                      <a:pt x="765" y="309"/>
                    </a:moveTo>
                    <a:lnTo>
                      <a:pt x="370249" y="309"/>
                    </a:lnTo>
                    <a:lnTo>
                      <a:pt x="370249" y="542988"/>
                    </a:lnTo>
                    <a:lnTo>
                      <a:pt x="765" y="542988"/>
                    </a:lnTo>
                    <a:close/>
                  </a:path>
                </a:pathLst>
              </a:custGeom>
            </p:spPr>
          </p:pic>
          <p:pic>
            <p:nvPicPr>
              <p:cNvPr id="6325" name="Picture 6324">
                <a:extLst>
                  <a:ext uri="{FF2B5EF4-FFF2-40B4-BE49-F238E27FC236}">
                    <a16:creationId xmlns:a16="http://schemas.microsoft.com/office/drawing/2014/main" id="{ECC1F644-72CC-4EB2-9028-AE4882D3D48C}"/>
                  </a:ext>
                </a:extLst>
              </p:cNvPr>
              <p:cNvPicPr>
                <a:picLocks noChangeAspect="1"/>
              </p:cNvPicPr>
              <p:nvPr/>
            </p:nvPicPr>
            <p:blipFill>
              <a:blip r:embed="rId168"/>
              <a:stretch>
                <a:fillRect/>
              </a:stretch>
            </p:blipFill>
            <p:spPr>
              <a:xfrm>
                <a:off x="3369040" y="4493000"/>
                <a:ext cx="484947" cy="565772"/>
              </a:xfrm>
              <a:custGeom>
                <a:avLst/>
                <a:gdLst>
                  <a:gd name="connsiteX0" fmla="*/ 777 w 484947"/>
                  <a:gd name="connsiteY0" fmla="*/ 218 h 565772"/>
                  <a:gd name="connsiteX1" fmla="*/ 485725 w 484947"/>
                  <a:gd name="connsiteY1" fmla="*/ 218 h 565772"/>
                  <a:gd name="connsiteX2" fmla="*/ 485725 w 484947"/>
                  <a:gd name="connsiteY2" fmla="*/ 565990 h 565772"/>
                  <a:gd name="connsiteX3" fmla="*/ 777 w 484947"/>
                  <a:gd name="connsiteY3" fmla="*/ 565990 h 565772"/>
                </a:gdLst>
                <a:ahLst/>
                <a:cxnLst>
                  <a:cxn ang="0">
                    <a:pos x="connsiteX0" y="connsiteY0"/>
                  </a:cxn>
                  <a:cxn ang="0">
                    <a:pos x="connsiteX1" y="connsiteY1"/>
                  </a:cxn>
                  <a:cxn ang="0">
                    <a:pos x="connsiteX2" y="connsiteY2"/>
                  </a:cxn>
                  <a:cxn ang="0">
                    <a:pos x="connsiteX3" y="connsiteY3"/>
                  </a:cxn>
                </a:cxnLst>
                <a:rect l="l" t="t" r="r" b="b"/>
                <a:pathLst>
                  <a:path w="484947" h="565772">
                    <a:moveTo>
                      <a:pt x="777" y="218"/>
                    </a:moveTo>
                    <a:lnTo>
                      <a:pt x="485725" y="218"/>
                    </a:lnTo>
                    <a:lnTo>
                      <a:pt x="485725" y="565990"/>
                    </a:lnTo>
                    <a:lnTo>
                      <a:pt x="777" y="565990"/>
                    </a:lnTo>
                    <a:close/>
                  </a:path>
                </a:pathLst>
              </a:custGeom>
            </p:spPr>
          </p:pic>
          <p:sp>
            <p:nvSpPr>
              <p:cNvPr id="6326" name="Freeform: Shape 6325">
                <a:extLst>
                  <a:ext uri="{FF2B5EF4-FFF2-40B4-BE49-F238E27FC236}">
                    <a16:creationId xmlns:a16="http://schemas.microsoft.com/office/drawing/2014/main" id="{7434C396-2248-4526-927E-82F26A7ABDD6}"/>
                  </a:ext>
                </a:extLst>
              </p:cNvPr>
              <p:cNvSpPr/>
              <p:nvPr/>
            </p:nvSpPr>
            <p:spPr>
              <a:xfrm>
                <a:off x="3512575" y="4793674"/>
                <a:ext cx="151887" cy="277234"/>
              </a:xfrm>
              <a:custGeom>
                <a:avLst/>
                <a:gdLst>
                  <a:gd name="connsiteX0" fmla="*/ 24492 w 151887"/>
                  <a:gd name="connsiteY0" fmla="*/ 264137 h 277234"/>
                  <a:gd name="connsiteX1" fmla="*/ 15197 w 151887"/>
                  <a:gd name="connsiteY1" fmla="*/ 139956 h 277234"/>
                  <a:gd name="connsiteX2" fmla="*/ 46892 w 151887"/>
                  <a:gd name="connsiteY2" fmla="*/ 81705 h 277234"/>
                  <a:gd name="connsiteX3" fmla="*/ 48451 w 151887"/>
                  <a:gd name="connsiteY3" fmla="*/ 4171 h 277234"/>
                  <a:gd name="connsiteX4" fmla="*/ 94001 w 151887"/>
                  <a:gd name="connsiteY4" fmla="*/ 39792 h 277234"/>
                  <a:gd name="connsiteX5" fmla="*/ 70158 w 151887"/>
                  <a:gd name="connsiteY5" fmla="*/ 107684 h 277234"/>
                  <a:gd name="connsiteX6" fmla="*/ 85399 w 151887"/>
                  <a:gd name="connsiteY6" fmla="*/ 196822 h 277234"/>
                  <a:gd name="connsiteX7" fmla="*/ 145382 w 151887"/>
                  <a:gd name="connsiteY7" fmla="*/ 96715 h 277234"/>
                  <a:gd name="connsiteX8" fmla="*/ 151040 w 151887"/>
                  <a:gd name="connsiteY8" fmla="*/ 230826 h 277234"/>
                  <a:gd name="connsiteX9" fmla="*/ 145786 w 151887"/>
                  <a:gd name="connsiteY9" fmla="*/ 251148 h 277234"/>
                  <a:gd name="connsiteX10" fmla="*/ 128178 w 151887"/>
                  <a:gd name="connsiteY10" fmla="*/ 261655 h 277234"/>
                  <a:gd name="connsiteX11" fmla="*/ 5267 w 151887"/>
                  <a:gd name="connsiteY11" fmla="*/ 257902 h 27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87" h="277234">
                    <a:moveTo>
                      <a:pt x="24492" y="264137"/>
                    </a:moveTo>
                    <a:cubicBezTo>
                      <a:pt x="-4201" y="230307"/>
                      <a:pt x="-8184" y="177713"/>
                      <a:pt x="15197" y="139956"/>
                    </a:cubicBezTo>
                    <a:cubicBezTo>
                      <a:pt x="26974" y="120905"/>
                      <a:pt x="45391" y="104047"/>
                      <a:pt x="46892" y="81705"/>
                    </a:cubicBezTo>
                    <a:cubicBezTo>
                      <a:pt x="48739" y="54513"/>
                      <a:pt x="26743" y="20567"/>
                      <a:pt x="48451" y="4171"/>
                    </a:cubicBezTo>
                    <a:cubicBezTo>
                      <a:pt x="67733" y="-10320"/>
                      <a:pt x="94925" y="15717"/>
                      <a:pt x="94001" y="39792"/>
                    </a:cubicBezTo>
                    <a:cubicBezTo>
                      <a:pt x="93077" y="63866"/>
                      <a:pt x="77374" y="84649"/>
                      <a:pt x="70158" y="107684"/>
                    </a:cubicBezTo>
                    <a:cubicBezTo>
                      <a:pt x="60805" y="137532"/>
                      <a:pt x="66636" y="171767"/>
                      <a:pt x="85399" y="196822"/>
                    </a:cubicBezTo>
                    <a:cubicBezTo>
                      <a:pt x="105374" y="163453"/>
                      <a:pt x="125350" y="130084"/>
                      <a:pt x="145382" y="96715"/>
                    </a:cubicBezTo>
                    <a:cubicBezTo>
                      <a:pt x="151271" y="141111"/>
                      <a:pt x="153176" y="186084"/>
                      <a:pt x="151040" y="230826"/>
                    </a:cubicBezTo>
                    <a:cubicBezTo>
                      <a:pt x="150694" y="237927"/>
                      <a:pt x="150116" y="245490"/>
                      <a:pt x="145786" y="251148"/>
                    </a:cubicBezTo>
                    <a:cubicBezTo>
                      <a:pt x="141572" y="256690"/>
                      <a:pt x="134702" y="259288"/>
                      <a:pt x="128178" y="261655"/>
                    </a:cubicBezTo>
                    <a:cubicBezTo>
                      <a:pt x="87304" y="276492"/>
                      <a:pt x="35519" y="289193"/>
                      <a:pt x="5267" y="257902"/>
                    </a:cubicBezTo>
                  </a:path>
                </a:pathLst>
              </a:custGeom>
              <a:solidFill>
                <a:srgbClr val="CDC2BE"/>
              </a:solidFill>
              <a:ln w="5770" cap="flat">
                <a:noFill/>
                <a:prstDash val="solid"/>
                <a:miter/>
              </a:ln>
            </p:spPr>
            <p:txBody>
              <a:bodyPr rtlCol="0" anchor="ctr"/>
              <a:lstStyle/>
              <a:p>
                <a:endParaRPr lang="th-TH"/>
              </a:p>
            </p:txBody>
          </p:sp>
          <p:sp>
            <p:nvSpPr>
              <p:cNvPr id="6327" name="Freeform: Shape 6326">
                <a:extLst>
                  <a:ext uri="{FF2B5EF4-FFF2-40B4-BE49-F238E27FC236}">
                    <a16:creationId xmlns:a16="http://schemas.microsoft.com/office/drawing/2014/main" id="{A5AF5B18-AA13-43B0-BA30-19CEB114292E}"/>
                  </a:ext>
                </a:extLst>
              </p:cNvPr>
              <p:cNvSpPr/>
              <p:nvPr/>
            </p:nvSpPr>
            <p:spPr>
              <a:xfrm>
                <a:off x="3318851" y="4637307"/>
                <a:ext cx="550463" cy="424056"/>
              </a:xfrm>
              <a:custGeom>
                <a:avLst/>
                <a:gdLst>
                  <a:gd name="connsiteX0" fmla="*/ 180402 w 550463"/>
                  <a:gd name="connsiteY0" fmla="*/ 193272 h 424056"/>
                  <a:gd name="connsiteX1" fmla="*/ 59858 w 550463"/>
                  <a:gd name="connsiteY1" fmla="*/ 90971 h 424056"/>
                  <a:gd name="connsiteX2" fmla="*/ 741 w 550463"/>
                  <a:gd name="connsiteY2" fmla="*/ 9223 h 424056"/>
                  <a:gd name="connsiteX3" fmla="*/ 71405 w 550463"/>
                  <a:gd name="connsiteY3" fmla="*/ 25676 h 424056"/>
                  <a:gd name="connsiteX4" fmla="*/ 132369 w 550463"/>
                  <a:gd name="connsiteY4" fmla="*/ 77577 h 424056"/>
                  <a:gd name="connsiteX5" fmla="*/ 182076 w 550463"/>
                  <a:gd name="connsiteY5" fmla="*/ 59392 h 424056"/>
                  <a:gd name="connsiteX6" fmla="*/ 182423 w 550463"/>
                  <a:gd name="connsiteY6" fmla="*/ 106847 h 424056"/>
                  <a:gd name="connsiteX7" fmla="*/ 231783 w 550463"/>
                  <a:gd name="connsiteY7" fmla="*/ 237206 h 424056"/>
                  <a:gd name="connsiteX8" fmla="*/ 236518 w 550463"/>
                  <a:gd name="connsiteY8" fmla="*/ 362830 h 424056"/>
                  <a:gd name="connsiteX9" fmla="*/ 297771 w 550463"/>
                  <a:gd name="connsiteY9" fmla="*/ 401684 h 424056"/>
                  <a:gd name="connsiteX10" fmla="*/ 321730 w 550463"/>
                  <a:gd name="connsiteY10" fmla="*/ 342162 h 424056"/>
                  <a:gd name="connsiteX11" fmla="*/ 317111 w 550463"/>
                  <a:gd name="connsiteY11" fmla="*/ 274039 h 424056"/>
                  <a:gd name="connsiteX12" fmla="*/ 340550 w 550463"/>
                  <a:gd name="connsiteY12" fmla="*/ 218270 h 424056"/>
                  <a:gd name="connsiteX13" fmla="*/ 335528 w 550463"/>
                  <a:gd name="connsiteY13" fmla="*/ 113717 h 424056"/>
                  <a:gd name="connsiteX14" fmla="*/ 410983 w 550463"/>
                  <a:gd name="connsiteY14" fmla="*/ 78212 h 424056"/>
                  <a:gd name="connsiteX15" fmla="*/ 550463 w 550463"/>
                  <a:gd name="connsiteY15" fmla="*/ 71111 h 424056"/>
                  <a:gd name="connsiteX16" fmla="*/ 396608 w 550463"/>
                  <a:gd name="connsiteY16" fmla="*/ 137907 h 424056"/>
                  <a:gd name="connsiteX17" fmla="*/ 382002 w 550463"/>
                  <a:gd name="connsiteY17" fmla="*/ 189115 h 424056"/>
                  <a:gd name="connsiteX18" fmla="*/ 366588 w 550463"/>
                  <a:gd name="connsiteY18" fmla="*/ 337428 h 424056"/>
                  <a:gd name="connsiteX19" fmla="*/ 358101 w 550463"/>
                  <a:gd name="connsiteY19" fmla="*/ 368488 h 424056"/>
                  <a:gd name="connsiteX20" fmla="*/ 334777 w 550463"/>
                  <a:gd name="connsiteY20" fmla="*/ 386673 h 424056"/>
                  <a:gd name="connsiteX21" fmla="*/ 169260 w 550463"/>
                  <a:gd name="connsiteY21" fmla="*/ 408207 h 424056"/>
                  <a:gd name="connsiteX22" fmla="*/ 180402 w 550463"/>
                  <a:gd name="connsiteY22" fmla="*/ 193272 h 42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63" h="424056">
                    <a:moveTo>
                      <a:pt x="180402" y="193272"/>
                    </a:moveTo>
                    <a:cubicBezTo>
                      <a:pt x="144320" y="154707"/>
                      <a:pt x="103792" y="120299"/>
                      <a:pt x="59858" y="90971"/>
                    </a:cubicBezTo>
                    <a:cubicBezTo>
                      <a:pt x="30126" y="71111"/>
                      <a:pt x="-5610" y="44381"/>
                      <a:pt x="741" y="9223"/>
                    </a:cubicBezTo>
                    <a:cubicBezTo>
                      <a:pt x="19446" y="-10753"/>
                      <a:pt x="53508" y="4951"/>
                      <a:pt x="71405" y="25676"/>
                    </a:cubicBezTo>
                    <a:cubicBezTo>
                      <a:pt x="89301" y="46402"/>
                      <a:pt x="105351" y="73478"/>
                      <a:pt x="132369" y="77577"/>
                    </a:cubicBezTo>
                    <a:cubicBezTo>
                      <a:pt x="144897" y="61990"/>
                      <a:pt x="167759" y="45363"/>
                      <a:pt x="182076" y="59392"/>
                    </a:cubicBezTo>
                    <a:cubicBezTo>
                      <a:pt x="193969" y="70996"/>
                      <a:pt x="185309" y="90509"/>
                      <a:pt x="182423" y="106847"/>
                    </a:cubicBezTo>
                    <a:cubicBezTo>
                      <a:pt x="174283" y="153437"/>
                      <a:pt x="220122" y="191367"/>
                      <a:pt x="231783" y="237206"/>
                    </a:cubicBezTo>
                    <a:cubicBezTo>
                      <a:pt x="242175" y="278022"/>
                      <a:pt x="224452" y="322418"/>
                      <a:pt x="236518" y="362830"/>
                    </a:cubicBezTo>
                    <a:cubicBezTo>
                      <a:pt x="244369" y="389098"/>
                      <a:pt x="272773" y="412826"/>
                      <a:pt x="297771" y="401684"/>
                    </a:cubicBezTo>
                    <a:cubicBezTo>
                      <a:pt x="318728" y="392331"/>
                      <a:pt x="324270" y="364909"/>
                      <a:pt x="321730" y="342162"/>
                    </a:cubicBezTo>
                    <a:cubicBezTo>
                      <a:pt x="319247" y="319358"/>
                      <a:pt x="311569" y="296265"/>
                      <a:pt x="317111" y="274039"/>
                    </a:cubicBezTo>
                    <a:cubicBezTo>
                      <a:pt x="321961" y="254410"/>
                      <a:pt x="336567" y="238129"/>
                      <a:pt x="340550" y="218270"/>
                    </a:cubicBezTo>
                    <a:cubicBezTo>
                      <a:pt x="347478" y="183457"/>
                      <a:pt x="320229" y="145701"/>
                      <a:pt x="335528" y="113717"/>
                    </a:cubicBezTo>
                    <a:cubicBezTo>
                      <a:pt x="348113" y="87392"/>
                      <a:pt x="381944" y="80810"/>
                      <a:pt x="410983" y="78212"/>
                    </a:cubicBezTo>
                    <a:cubicBezTo>
                      <a:pt x="457342" y="74056"/>
                      <a:pt x="503874" y="71689"/>
                      <a:pt x="550463" y="71111"/>
                    </a:cubicBezTo>
                    <a:cubicBezTo>
                      <a:pt x="521136" y="120992"/>
                      <a:pt x="430612" y="91144"/>
                      <a:pt x="396608" y="137907"/>
                    </a:cubicBezTo>
                    <a:cubicBezTo>
                      <a:pt x="386043" y="152455"/>
                      <a:pt x="383849" y="171276"/>
                      <a:pt x="382002" y="189115"/>
                    </a:cubicBezTo>
                    <a:cubicBezTo>
                      <a:pt x="376864" y="238533"/>
                      <a:pt x="371726" y="288010"/>
                      <a:pt x="366588" y="337428"/>
                    </a:cubicBezTo>
                    <a:cubicBezTo>
                      <a:pt x="365491" y="348224"/>
                      <a:pt x="364163" y="359482"/>
                      <a:pt x="358101" y="368488"/>
                    </a:cubicBezTo>
                    <a:cubicBezTo>
                      <a:pt x="352559" y="376744"/>
                      <a:pt x="343610" y="382055"/>
                      <a:pt x="334777" y="386673"/>
                    </a:cubicBezTo>
                    <a:cubicBezTo>
                      <a:pt x="300080" y="404744"/>
                      <a:pt x="199685" y="446945"/>
                      <a:pt x="169260" y="408207"/>
                    </a:cubicBezTo>
                    <a:cubicBezTo>
                      <a:pt x="146918" y="379515"/>
                      <a:pt x="178439" y="230509"/>
                      <a:pt x="180402" y="193272"/>
                    </a:cubicBezTo>
                    <a:close/>
                  </a:path>
                </a:pathLst>
              </a:custGeom>
              <a:solidFill>
                <a:srgbClr val="CCC2BE">
                  <a:alpha val="40000"/>
                </a:srgbClr>
              </a:solidFill>
              <a:ln w="5770" cap="flat">
                <a:noFill/>
                <a:prstDash val="solid"/>
                <a:miter/>
              </a:ln>
            </p:spPr>
            <p:txBody>
              <a:bodyPr rtlCol="0" anchor="ctr"/>
              <a:lstStyle/>
              <a:p>
                <a:endParaRPr lang="th-TH"/>
              </a:p>
            </p:txBody>
          </p:sp>
          <p:sp>
            <p:nvSpPr>
              <p:cNvPr id="6328" name="Freeform: Shape 6327">
                <a:extLst>
                  <a:ext uri="{FF2B5EF4-FFF2-40B4-BE49-F238E27FC236}">
                    <a16:creationId xmlns:a16="http://schemas.microsoft.com/office/drawing/2014/main" id="{2453C4C5-F0D5-4CFF-9410-3E605EDBCED2}"/>
                  </a:ext>
                </a:extLst>
              </p:cNvPr>
              <p:cNvSpPr/>
              <p:nvPr/>
            </p:nvSpPr>
            <p:spPr>
              <a:xfrm>
                <a:off x="3257183" y="4467329"/>
                <a:ext cx="298993" cy="191328"/>
              </a:xfrm>
              <a:custGeom>
                <a:avLst/>
                <a:gdLst>
                  <a:gd name="connsiteX0" fmla="*/ 240222 w 298993"/>
                  <a:gd name="connsiteY0" fmla="*/ 14837 h 191328"/>
                  <a:gd name="connsiteX1" fmla="*/ 298993 w 298993"/>
                  <a:gd name="connsiteY1" fmla="*/ 6640 h 191328"/>
                  <a:gd name="connsiteX2" fmla="*/ 130185 w 298993"/>
                  <a:gd name="connsiteY2" fmla="*/ 52998 h 191328"/>
                  <a:gd name="connsiteX3" fmla="*/ 0 w 298993"/>
                  <a:gd name="connsiteY3" fmla="*/ 185262 h 191328"/>
                  <a:gd name="connsiteX4" fmla="*/ 240222 w 298993"/>
                  <a:gd name="connsiteY4" fmla="*/ 14837 h 191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93" h="191328">
                    <a:moveTo>
                      <a:pt x="240222" y="14837"/>
                    </a:moveTo>
                    <a:cubicBezTo>
                      <a:pt x="260775" y="14491"/>
                      <a:pt x="285715" y="22343"/>
                      <a:pt x="298993" y="6640"/>
                    </a:cubicBezTo>
                    <a:cubicBezTo>
                      <a:pt x="240107" y="-11142"/>
                      <a:pt x="171752" y="7621"/>
                      <a:pt x="130185" y="52998"/>
                    </a:cubicBezTo>
                    <a:cubicBezTo>
                      <a:pt x="85327" y="101955"/>
                      <a:pt x="66969" y="161592"/>
                      <a:pt x="0" y="185262"/>
                    </a:cubicBezTo>
                    <a:cubicBezTo>
                      <a:pt x="152932" y="229542"/>
                      <a:pt x="119909" y="16974"/>
                      <a:pt x="240222" y="14837"/>
                    </a:cubicBezTo>
                    <a:close/>
                  </a:path>
                </a:pathLst>
              </a:custGeom>
              <a:solidFill>
                <a:srgbClr val="CCC2BE">
                  <a:alpha val="40000"/>
                </a:srgbClr>
              </a:solidFill>
              <a:ln w="5770" cap="flat">
                <a:noFill/>
                <a:prstDash val="solid"/>
                <a:miter/>
              </a:ln>
            </p:spPr>
            <p:txBody>
              <a:bodyPr rtlCol="0" anchor="ctr"/>
              <a:lstStyle/>
              <a:p>
                <a:endParaRPr lang="th-TH"/>
              </a:p>
            </p:txBody>
          </p:sp>
          <p:sp>
            <p:nvSpPr>
              <p:cNvPr id="6329" name="Freeform: Shape 6328">
                <a:extLst>
                  <a:ext uri="{FF2B5EF4-FFF2-40B4-BE49-F238E27FC236}">
                    <a16:creationId xmlns:a16="http://schemas.microsoft.com/office/drawing/2014/main" id="{8F372BC0-BE22-4551-BFD9-C319080F8490}"/>
                  </a:ext>
                </a:extLst>
              </p:cNvPr>
              <p:cNvSpPr/>
              <p:nvPr/>
            </p:nvSpPr>
            <p:spPr>
              <a:xfrm>
                <a:off x="3190445" y="4359777"/>
                <a:ext cx="348700" cy="380277"/>
              </a:xfrm>
              <a:custGeom>
                <a:avLst/>
                <a:gdLst>
                  <a:gd name="connsiteX0" fmla="*/ 190977 w 348700"/>
                  <a:gd name="connsiteY0" fmla="*/ 380278 h 380277"/>
                  <a:gd name="connsiteX1" fmla="*/ 0 w 348700"/>
                  <a:gd name="connsiteY1" fmla="*/ 293911 h 380277"/>
                  <a:gd name="connsiteX2" fmla="*/ 121641 w 348700"/>
                  <a:gd name="connsiteY2" fmla="*/ 209969 h 380277"/>
                  <a:gd name="connsiteX3" fmla="*/ 131109 w 348700"/>
                  <a:gd name="connsiteY3" fmla="*/ 173944 h 380277"/>
                  <a:gd name="connsiteX4" fmla="*/ 213781 w 348700"/>
                  <a:gd name="connsiteY4" fmla="*/ 31751 h 380277"/>
                  <a:gd name="connsiteX5" fmla="*/ 265740 w 348700"/>
                  <a:gd name="connsiteY5" fmla="*/ 402 h 380277"/>
                  <a:gd name="connsiteX6" fmla="*/ 199925 w 348700"/>
                  <a:gd name="connsiteY6" fmla="*/ 180641 h 380277"/>
                  <a:gd name="connsiteX7" fmla="*/ 232717 w 348700"/>
                  <a:gd name="connsiteY7" fmla="*/ 157952 h 380277"/>
                  <a:gd name="connsiteX8" fmla="*/ 348700 w 348700"/>
                  <a:gd name="connsiteY8" fmla="*/ 104319 h 380277"/>
                  <a:gd name="connsiteX9" fmla="*/ 223365 w 348700"/>
                  <a:gd name="connsiteY9" fmla="*/ 176888 h 380277"/>
                  <a:gd name="connsiteX10" fmla="*/ 190977 w 348700"/>
                  <a:gd name="connsiteY10" fmla="*/ 380278 h 38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00" h="380277">
                    <a:moveTo>
                      <a:pt x="190977" y="380278"/>
                    </a:moveTo>
                    <a:cubicBezTo>
                      <a:pt x="139653" y="330801"/>
                      <a:pt x="71010" y="299742"/>
                      <a:pt x="0" y="293911"/>
                    </a:cubicBezTo>
                    <a:cubicBezTo>
                      <a:pt x="30194" y="253729"/>
                      <a:pt x="99992" y="255288"/>
                      <a:pt x="121641" y="209969"/>
                    </a:cubicBezTo>
                    <a:cubicBezTo>
                      <a:pt x="127010" y="198769"/>
                      <a:pt x="128453" y="186125"/>
                      <a:pt x="131109" y="173944"/>
                    </a:cubicBezTo>
                    <a:cubicBezTo>
                      <a:pt x="142886" y="119849"/>
                      <a:pt x="178853" y="74761"/>
                      <a:pt x="213781" y="31751"/>
                    </a:cubicBezTo>
                    <a:cubicBezTo>
                      <a:pt x="227175" y="15239"/>
                      <a:pt x="244783" y="-2946"/>
                      <a:pt x="265740" y="402"/>
                    </a:cubicBezTo>
                    <a:cubicBezTo>
                      <a:pt x="233872" y="56229"/>
                      <a:pt x="211472" y="117425"/>
                      <a:pt x="199925" y="180641"/>
                    </a:cubicBezTo>
                    <a:cubicBezTo>
                      <a:pt x="212742" y="188493"/>
                      <a:pt x="225385" y="171000"/>
                      <a:pt x="232717" y="157952"/>
                    </a:cubicBezTo>
                    <a:cubicBezTo>
                      <a:pt x="255290" y="117829"/>
                      <a:pt x="304362" y="95140"/>
                      <a:pt x="348700" y="104319"/>
                    </a:cubicBezTo>
                    <a:cubicBezTo>
                      <a:pt x="312849" y="134686"/>
                      <a:pt x="257542" y="139940"/>
                      <a:pt x="223365" y="176888"/>
                    </a:cubicBezTo>
                    <a:cubicBezTo>
                      <a:pt x="174235" y="230175"/>
                      <a:pt x="173773" y="314117"/>
                      <a:pt x="190977" y="380278"/>
                    </a:cubicBezTo>
                    <a:close/>
                  </a:path>
                </a:pathLst>
              </a:custGeom>
              <a:solidFill>
                <a:srgbClr val="DA9C92">
                  <a:alpha val="25000"/>
                </a:srgbClr>
              </a:solidFill>
              <a:ln w="5770" cap="flat">
                <a:noFill/>
                <a:prstDash val="solid"/>
                <a:miter/>
              </a:ln>
            </p:spPr>
            <p:txBody>
              <a:bodyPr rtlCol="0" anchor="ctr"/>
              <a:lstStyle/>
              <a:p>
                <a:endParaRPr lang="th-TH"/>
              </a:p>
            </p:txBody>
          </p:sp>
          <p:sp>
            <p:nvSpPr>
              <p:cNvPr id="6330" name="Freeform: Shape 6329">
                <a:extLst>
                  <a:ext uri="{FF2B5EF4-FFF2-40B4-BE49-F238E27FC236}">
                    <a16:creationId xmlns:a16="http://schemas.microsoft.com/office/drawing/2014/main" id="{68A898CA-D5E2-43CF-AA75-810E56BE6BC7}"/>
                  </a:ext>
                </a:extLst>
              </p:cNvPr>
              <p:cNvSpPr/>
              <p:nvPr/>
            </p:nvSpPr>
            <p:spPr>
              <a:xfrm>
                <a:off x="3419844" y="4546568"/>
                <a:ext cx="411778" cy="253100"/>
              </a:xfrm>
              <a:custGeom>
                <a:avLst/>
                <a:gdLst>
                  <a:gd name="connsiteX0" fmla="*/ 216579 w 411778"/>
                  <a:gd name="connsiteY0" fmla="*/ 8629 h 253100"/>
                  <a:gd name="connsiteX1" fmla="*/ 296249 w 411778"/>
                  <a:gd name="connsiteY1" fmla="*/ 51466 h 253100"/>
                  <a:gd name="connsiteX2" fmla="*/ 359177 w 411778"/>
                  <a:gd name="connsiteY2" fmla="*/ 92745 h 253100"/>
                  <a:gd name="connsiteX3" fmla="*/ 411193 w 411778"/>
                  <a:gd name="connsiteY3" fmla="*/ 166988 h 253100"/>
                  <a:gd name="connsiteX4" fmla="*/ 294575 w 411778"/>
                  <a:gd name="connsiteY4" fmla="*/ 103887 h 253100"/>
                  <a:gd name="connsiteX5" fmla="*/ 170971 w 411778"/>
                  <a:gd name="connsiteY5" fmla="*/ 59145 h 253100"/>
                  <a:gd name="connsiteX6" fmla="*/ 62608 w 411778"/>
                  <a:gd name="connsiteY6" fmla="*/ 121091 h 253100"/>
                  <a:gd name="connsiteX7" fmla="*/ 42576 w 411778"/>
                  <a:gd name="connsiteY7" fmla="*/ 253066 h 253100"/>
                  <a:gd name="connsiteX8" fmla="*/ 1066 w 411778"/>
                  <a:gd name="connsiteY8" fmla="*/ 166757 h 253100"/>
                  <a:gd name="connsiteX9" fmla="*/ 216579 w 411778"/>
                  <a:gd name="connsiteY9" fmla="*/ 8629 h 25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778" h="253100">
                    <a:moveTo>
                      <a:pt x="216579" y="8629"/>
                    </a:moveTo>
                    <a:cubicBezTo>
                      <a:pt x="245272" y="18155"/>
                      <a:pt x="270963" y="34897"/>
                      <a:pt x="296249" y="51466"/>
                    </a:cubicBezTo>
                    <a:cubicBezTo>
                      <a:pt x="317206" y="65207"/>
                      <a:pt x="338221" y="78947"/>
                      <a:pt x="359177" y="92745"/>
                    </a:cubicBezTo>
                    <a:cubicBezTo>
                      <a:pt x="386022" y="110353"/>
                      <a:pt x="416389" y="135351"/>
                      <a:pt x="411193" y="166988"/>
                    </a:cubicBezTo>
                    <a:cubicBezTo>
                      <a:pt x="369280" y="152555"/>
                      <a:pt x="332563" y="126691"/>
                      <a:pt x="294575" y="103887"/>
                    </a:cubicBezTo>
                    <a:cubicBezTo>
                      <a:pt x="256588" y="81083"/>
                      <a:pt x="215251" y="60646"/>
                      <a:pt x="170971" y="59145"/>
                    </a:cubicBezTo>
                    <a:cubicBezTo>
                      <a:pt x="126691" y="57702"/>
                      <a:pt x="79004" y="79755"/>
                      <a:pt x="62608" y="121091"/>
                    </a:cubicBezTo>
                    <a:cubicBezTo>
                      <a:pt x="52967" y="145569"/>
                      <a:pt x="82699" y="255318"/>
                      <a:pt x="42576" y="253066"/>
                    </a:cubicBezTo>
                    <a:cubicBezTo>
                      <a:pt x="15615" y="251565"/>
                      <a:pt x="3318" y="185520"/>
                      <a:pt x="1066" y="166757"/>
                    </a:cubicBezTo>
                    <a:cubicBezTo>
                      <a:pt x="-12732" y="50485"/>
                      <a:pt x="110006" y="-26702"/>
                      <a:pt x="216579" y="8629"/>
                    </a:cubicBezTo>
                    <a:close/>
                  </a:path>
                </a:pathLst>
              </a:custGeom>
              <a:solidFill>
                <a:srgbClr val="DA9C92">
                  <a:alpha val="25000"/>
                </a:srgbClr>
              </a:solidFill>
              <a:ln w="5770" cap="flat">
                <a:noFill/>
                <a:prstDash val="solid"/>
                <a:miter/>
              </a:ln>
            </p:spPr>
            <p:txBody>
              <a:bodyPr rtlCol="0" anchor="ctr"/>
              <a:lstStyle/>
              <a:p>
                <a:endParaRPr lang="th-TH"/>
              </a:p>
            </p:txBody>
          </p:sp>
          <p:sp>
            <p:nvSpPr>
              <p:cNvPr id="6331" name="Freeform: Shape 6330">
                <a:extLst>
                  <a:ext uri="{FF2B5EF4-FFF2-40B4-BE49-F238E27FC236}">
                    <a16:creationId xmlns:a16="http://schemas.microsoft.com/office/drawing/2014/main" id="{8BEF89BA-0799-4820-8819-0DDD049909CC}"/>
                  </a:ext>
                </a:extLst>
              </p:cNvPr>
              <p:cNvSpPr/>
              <p:nvPr/>
            </p:nvSpPr>
            <p:spPr>
              <a:xfrm>
                <a:off x="3544872" y="4580416"/>
                <a:ext cx="280267" cy="458151"/>
              </a:xfrm>
              <a:custGeom>
                <a:avLst/>
                <a:gdLst>
                  <a:gd name="connsiteX0" fmla="*/ 64071 w 280267"/>
                  <a:gd name="connsiteY0" fmla="*/ 212983 h 458151"/>
                  <a:gd name="connsiteX1" fmla="*/ 36533 w 280267"/>
                  <a:gd name="connsiteY1" fmla="*/ 144687 h 458151"/>
                  <a:gd name="connsiteX2" fmla="*/ 12055 w 280267"/>
                  <a:gd name="connsiteY2" fmla="*/ 47120 h 458151"/>
                  <a:gd name="connsiteX3" fmla="*/ 91090 w 280267"/>
                  <a:gd name="connsiteY3" fmla="*/ 5784 h 458151"/>
                  <a:gd name="connsiteX4" fmla="*/ 117820 w 280267"/>
                  <a:gd name="connsiteY4" fmla="*/ 98386 h 458151"/>
                  <a:gd name="connsiteX5" fmla="*/ 159964 w 280267"/>
                  <a:gd name="connsiteY5" fmla="*/ 180596 h 458151"/>
                  <a:gd name="connsiteX6" fmla="*/ 162735 w 280267"/>
                  <a:gd name="connsiteY6" fmla="*/ 91342 h 458151"/>
                  <a:gd name="connsiteX7" fmla="*/ 179189 w 280267"/>
                  <a:gd name="connsiteY7" fmla="*/ 52258 h 458151"/>
                  <a:gd name="connsiteX8" fmla="*/ 217003 w 280267"/>
                  <a:gd name="connsiteY8" fmla="*/ 62188 h 458151"/>
                  <a:gd name="connsiteX9" fmla="*/ 259551 w 280267"/>
                  <a:gd name="connsiteY9" fmla="*/ 90881 h 458151"/>
                  <a:gd name="connsiteX10" fmla="*/ 279700 w 280267"/>
                  <a:gd name="connsiteY10" fmla="*/ 113569 h 458151"/>
                  <a:gd name="connsiteX11" fmla="*/ 228665 w 280267"/>
                  <a:gd name="connsiteY11" fmla="*/ 155829 h 458151"/>
                  <a:gd name="connsiteX12" fmla="*/ 141952 w 280267"/>
                  <a:gd name="connsiteY12" fmla="*/ 244909 h 458151"/>
                  <a:gd name="connsiteX13" fmla="*/ 119263 w 280267"/>
                  <a:gd name="connsiteY13" fmla="*/ 370534 h 458151"/>
                  <a:gd name="connsiteX14" fmla="*/ 9110 w 280267"/>
                  <a:gd name="connsiteY14" fmla="*/ 423070 h 458151"/>
                  <a:gd name="connsiteX15" fmla="*/ 64071 w 280267"/>
                  <a:gd name="connsiteY15" fmla="*/ 212983 h 45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267" h="458151">
                    <a:moveTo>
                      <a:pt x="64071" y="212983"/>
                    </a:moveTo>
                    <a:cubicBezTo>
                      <a:pt x="66496" y="188043"/>
                      <a:pt x="49985" y="165817"/>
                      <a:pt x="36533" y="144687"/>
                    </a:cubicBezTo>
                    <a:cubicBezTo>
                      <a:pt x="18001" y="115590"/>
                      <a:pt x="3453" y="80546"/>
                      <a:pt x="12055" y="47120"/>
                    </a:cubicBezTo>
                    <a:cubicBezTo>
                      <a:pt x="20657" y="13693"/>
                      <a:pt x="61473" y="-11940"/>
                      <a:pt x="91090" y="5784"/>
                    </a:cubicBezTo>
                    <a:cubicBezTo>
                      <a:pt x="120129" y="23219"/>
                      <a:pt x="119147" y="64555"/>
                      <a:pt x="117820" y="98386"/>
                    </a:cubicBezTo>
                    <a:cubicBezTo>
                      <a:pt x="116492" y="132217"/>
                      <a:pt x="126422" y="175631"/>
                      <a:pt x="159964" y="180596"/>
                    </a:cubicBezTo>
                    <a:cubicBezTo>
                      <a:pt x="160888" y="150864"/>
                      <a:pt x="161811" y="121074"/>
                      <a:pt x="162735" y="91342"/>
                    </a:cubicBezTo>
                    <a:cubicBezTo>
                      <a:pt x="163197" y="76390"/>
                      <a:pt x="165564" y="58435"/>
                      <a:pt x="179189" y="52258"/>
                    </a:cubicBezTo>
                    <a:cubicBezTo>
                      <a:pt x="191659" y="46600"/>
                      <a:pt x="205687" y="54567"/>
                      <a:pt x="217003" y="62188"/>
                    </a:cubicBezTo>
                    <a:cubicBezTo>
                      <a:pt x="231205" y="71771"/>
                      <a:pt x="245349" y="81355"/>
                      <a:pt x="259551" y="90881"/>
                    </a:cubicBezTo>
                    <a:cubicBezTo>
                      <a:pt x="268153" y="96711"/>
                      <a:pt x="277448" y="103466"/>
                      <a:pt x="279700" y="113569"/>
                    </a:cubicBezTo>
                    <a:cubicBezTo>
                      <a:pt x="285011" y="137470"/>
                      <a:pt x="251873" y="148035"/>
                      <a:pt x="228665" y="155829"/>
                    </a:cubicBezTo>
                    <a:cubicBezTo>
                      <a:pt x="188137" y="169453"/>
                      <a:pt x="158059" y="205305"/>
                      <a:pt x="141952" y="244909"/>
                    </a:cubicBezTo>
                    <a:cubicBezTo>
                      <a:pt x="125787" y="284513"/>
                      <a:pt x="121745" y="327870"/>
                      <a:pt x="119263" y="370534"/>
                    </a:cubicBezTo>
                    <a:cubicBezTo>
                      <a:pt x="115452" y="434962"/>
                      <a:pt x="48946" y="500372"/>
                      <a:pt x="9110" y="423070"/>
                    </a:cubicBezTo>
                    <a:cubicBezTo>
                      <a:pt x="-27607" y="352175"/>
                      <a:pt x="58125" y="274237"/>
                      <a:pt x="64071" y="212983"/>
                    </a:cubicBezTo>
                    <a:close/>
                  </a:path>
                </a:pathLst>
              </a:custGeom>
              <a:solidFill>
                <a:srgbClr val="DA9C92">
                  <a:alpha val="25000"/>
                </a:srgbClr>
              </a:solidFill>
              <a:ln w="5770" cap="flat">
                <a:noFill/>
                <a:prstDash val="solid"/>
                <a:miter/>
              </a:ln>
            </p:spPr>
            <p:txBody>
              <a:bodyPr rtlCol="0" anchor="ctr"/>
              <a:lstStyle/>
              <a:p>
                <a:endParaRPr lang="th-TH"/>
              </a:p>
            </p:txBody>
          </p:sp>
          <p:sp>
            <p:nvSpPr>
              <p:cNvPr id="6332" name="Freeform: Shape 6331">
                <a:extLst>
                  <a:ext uri="{FF2B5EF4-FFF2-40B4-BE49-F238E27FC236}">
                    <a16:creationId xmlns:a16="http://schemas.microsoft.com/office/drawing/2014/main" id="{FD940C63-ECA8-46E0-98CA-298C7CF899E1}"/>
                  </a:ext>
                </a:extLst>
              </p:cNvPr>
              <p:cNvSpPr/>
              <p:nvPr/>
            </p:nvSpPr>
            <p:spPr>
              <a:xfrm>
                <a:off x="3482897" y="4631981"/>
                <a:ext cx="339596" cy="404340"/>
              </a:xfrm>
              <a:custGeom>
                <a:avLst/>
                <a:gdLst>
                  <a:gd name="connsiteX0" fmla="*/ 1576 w 339596"/>
                  <a:gd name="connsiteY0" fmla="*/ 148775 h 404340"/>
                  <a:gd name="connsiteX1" fmla="*/ 25650 w 339596"/>
                  <a:gd name="connsiteY1" fmla="*/ 84404 h 404340"/>
                  <a:gd name="connsiteX2" fmla="*/ 87828 w 339596"/>
                  <a:gd name="connsiteY2" fmla="*/ 249459 h 404340"/>
                  <a:gd name="connsiteX3" fmla="*/ 96892 w 339596"/>
                  <a:gd name="connsiteY3" fmla="*/ 270301 h 404340"/>
                  <a:gd name="connsiteX4" fmla="*/ 131646 w 339596"/>
                  <a:gd name="connsiteY4" fmla="*/ 236412 h 404340"/>
                  <a:gd name="connsiteX5" fmla="*/ 113403 w 339596"/>
                  <a:gd name="connsiteY5" fmla="*/ 0 h 404340"/>
                  <a:gd name="connsiteX6" fmla="*/ 131589 w 339596"/>
                  <a:gd name="connsiteY6" fmla="*/ 58367 h 404340"/>
                  <a:gd name="connsiteX7" fmla="*/ 166978 w 339596"/>
                  <a:gd name="connsiteY7" fmla="*/ 279480 h 404340"/>
                  <a:gd name="connsiteX8" fmla="*/ 175118 w 339596"/>
                  <a:gd name="connsiteY8" fmla="*/ 189880 h 404340"/>
                  <a:gd name="connsiteX9" fmla="*/ 239547 w 339596"/>
                  <a:gd name="connsiteY9" fmla="*/ 105938 h 404340"/>
                  <a:gd name="connsiteX10" fmla="*/ 339596 w 339596"/>
                  <a:gd name="connsiteY10" fmla="*/ 95893 h 404340"/>
                  <a:gd name="connsiteX11" fmla="*/ 182623 w 339596"/>
                  <a:gd name="connsiteY11" fmla="*/ 332247 h 404340"/>
                  <a:gd name="connsiteX12" fmla="*/ 68661 w 339596"/>
                  <a:gd name="connsiteY12" fmla="*/ 377220 h 404340"/>
                  <a:gd name="connsiteX13" fmla="*/ 45857 w 339596"/>
                  <a:gd name="connsiteY13" fmla="*/ 261583 h 404340"/>
                  <a:gd name="connsiteX14" fmla="*/ 1576 w 339596"/>
                  <a:gd name="connsiteY14" fmla="*/ 148775 h 40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596" h="404340">
                    <a:moveTo>
                      <a:pt x="1576" y="148775"/>
                    </a:moveTo>
                    <a:cubicBezTo>
                      <a:pt x="-3504" y="124643"/>
                      <a:pt x="3482" y="95258"/>
                      <a:pt x="25650" y="84404"/>
                    </a:cubicBezTo>
                    <a:cubicBezTo>
                      <a:pt x="67737" y="126894"/>
                      <a:pt x="78648" y="190342"/>
                      <a:pt x="87828" y="249459"/>
                    </a:cubicBezTo>
                    <a:cubicBezTo>
                      <a:pt x="89040" y="257138"/>
                      <a:pt x="90657" y="265624"/>
                      <a:pt x="96892" y="270301"/>
                    </a:cubicBezTo>
                    <a:cubicBezTo>
                      <a:pt x="112941" y="282193"/>
                      <a:pt x="130607" y="256329"/>
                      <a:pt x="131646" y="236412"/>
                    </a:cubicBezTo>
                    <a:cubicBezTo>
                      <a:pt x="135803" y="156742"/>
                      <a:pt x="89386" y="76033"/>
                      <a:pt x="113403" y="0"/>
                    </a:cubicBezTo>
                    <a:cubicBezTo>
                      <a:pt x="131589" y="11258"/>
                      <a:pt x="132108" y="37006"/>
                      <a:pt x="131589" y="58367"/>
                    </a:cubicBezTo>
                    <a:cubicBezTo>
                      <a:pt x="129741" y="133418"/>
                      <a:pt x="141807" y="208758"/>
                      <a:pt x="166978" y="279480"/>
                    </a:cubicBezTo>
                    <a:cubicBezTo>
                      <a:pt x="146483" y="255001"/>
                      <a:pt x="159993" y="217995"/>
                      <a:pt x="175118" y="189880"/>
                    </a:cubicBezTo>
                    <a:cubicBezTo>
                      <a:pt x="191976" y="158532"/>
                      <a:pt x="210854" y="126952"/>
                      <a:pt x="239547" y="105938"/>
                    </a:cubicBezTo>
                    <a:cubicBezTo>
                      <a:pt x="268298" y="84923"/>
                      <a:pt x="309403" y="77072"/>
                      <a:pt x="339596" y="95893"/>
                    </a:cubicBezTo>
                    <a:cubicBezTo>
                      <a:pt x="240471" y="123835"/>
                      <a:pt x="169980" y="230004"/>
                      <a:pt x="182623" y="332247"/>
                    </a:cubicBezTo>
                    <a:cubicBezTo>
                      <a:pt x="191630" y="404816"/>
                      <a:pt x="107803" y="427735"/>
                      <a:pt x="68661" y="377220"/>
                    </a:cubicBezTo>
                    <a:cubicBezTo>
                      <a:pt x="47935" y="350490"/>
                      <a:pt x="54863" y="293509"/>
                      <a:pt x="45857" y="261583"/>
                    </a:cubicBezTo>
                    <a:cubicBezTo>
                      <a:pt x="34945" y="222672"/>
                      <a:pt x="9832" y="187917"/>
                      <a:pt x="1576" y="148775"/>
                    </a:cubicBezTo>
                    <a:close/>
                  </a:path>
                </a:pathLst>
              </a:custGeom>
              <a:solidFill>
                <a:srgbClr val="CC9F95">
                  <a:alpha val="43000"/>
                </a:srgbClr>
              </a:solidFill>
              <a:ln w="5770" cap="flat">
                <a:noFill/>
                <a:prstDash val="solid"/>
                <a:miter/>
              </a:ln>
            </p:spPr>
            <p:txBody>
              <a:bodyPr rtlCol="0" anchor="ctr"/>
              <a:lstStyle/>
              <a:p>
                <a:endParaRPr lang="th-TH"/>
              </a:p>
            </p:txBody>
          </p:sp>
          <p:sp>
            <p:nvSpPr>
              <p:cNvPr id="6333" name="Freeform: Shape 6332">
                <a:extLst>
                  <a:ext uri="{FF2B5EF4-FFF2-40B4-BE49-F238E27FC236}">
                    <a16:creationId xmlns:a16="http://schemas.microsoft.com/office/drawing/2014/main" id="{F556E087-2C58-4037-ABF9-6840CD3C6636}"/>
                  </a:ext>
                </a:extLst>
              </p:cNvPr>
              <p:cNvSpPr/>
              <p:nvPr/>
            </p:nvSpPr>
            <p:spPr>
              <a:xfrm>
                <a:off x="3458281" y="4291167"/>
                <a:ext cx="410686" cy="214669"/>
              </a:xfrm>
              <a:custGeom>
                <a:avLst/>
                <a:gdLst>
                  <a:gd name="connsiteX0" fmla="*/ 84097 w 410686"/>
                  <a:gd name="connsiteY0" fmla="*/ 156880 h 214669"/>
                  <a:gd name="connsiteX1" fmla="*/ 217919 w 410686"/>
                  <a:gd name="connsiteY1" fmla="*/ 37606 h 214669"/>
                  <a:gd name="connsiteX2" fmla="*/ 410686 w 410686"/>
                  <a:gd name="connsiteY2" fmla="*/ 3313 h 214669"/>
                  <a:gd name="connsiteX3" fmla="*/ 308328 w 410686"/>
                  <a:gd name="connsiteY3" fmla="*/ 24039 h 214669"/>
                  <a:gd name="connsiteX4" fmla="*/ 241359 w 410686"/>
                  <a:gd name="connsiteY4" fmla="*/ 106249 h 214669"/>
                  <a:gd name="connsiteX5" fmla="*/ 242109 w 410686"/>
                  <a:gd name="connsiteY5" fmla="*/ 214670 h 214669"/>
                  <a:gd name="connsiteX6" fmla="*/ 46802 w 410686"/>
                  <a:gd name="connsiteY6" fmla="*/ 190191 h 214669"/>
                  <a:gd name="connsiteX7" fmla="*/ 84097 w 410686"/>
                  <a:gd name="connsiteY7" fmla="*/ 156880 h 2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686" h="214669">
                    <a:moveTo>
                      <a:pt x="84097" y="156880"/>
                    </a:moveTo>
                    <a:cubicBezTo>
                      <a:pt x="143850" y="145276"/>
                      <a:pt x="170233" y="75363"/>
                      <a:pt x="217919" y="37606"/>
                    </a:cubicBezTo>
                    <a:cubicBezTo>
                      <a:pt x="270398" y="-4019"/>
                      <a:pt x="344006" y="-3153"/>
                      <a:pt x="410686" y="3313"/>
                    </a:cubicBezTo>
                    <a:cubicBezTo>
                      <a:pt x="381589" y="23058"/>
                      <a:pt x="341061" y="11165"/>
                      <a:pt x="308328" y="24039"/>
                    </a:cubicBezTo>
                    <a:cubicBezTo>
                      <a:pt x="274555" y="37317"/>
                      <a:pt x="256485" y="73284"/>
                      <a:pt x="241359" y="106249"/>
                    </a:cubicBezTo>
                    <a:cubicBezTo>
                      <a:pt x="225078" y="141812"/>
                      <a:pt x="211511" y="190307"/>
                      <a:pt x="242109" y="214670"/>
                    </a:cubicBezTo>
                    <a:cubicBezTo>
                      <a:pt x="179181" y="164558"/>
                      <a:pt x="113425" y="198389"/>
                      <a:pt x="46802" y="190191"/>
                    </a:cubicBezTo>
                    <a:cubicBezTo>
                      <a:pt x="-49898" y="178241"/>
                      <a:pt x="23767" y="168600"/>
                      <a:pt x="84097" y="156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6334" name="Freeform: Shape 6333">
                <a:extLst>
                  <a:ext uri="{FF2B5EF4-FFF2-40B4-BE49-F238E27FC236}">
                    <a16:creationId xmlns:a16="http://schemas.microsoft.com/office/drawing/2014/main" id="{FB9A3FBC-BAD1-4328-A302-778FC6B40436}"/>
                  </a:ext>
                </a:extLst>
              </p:cNvPr>
              <p:cNvSpPr/>
              <p:nvPr/>
            </p:nvSpPr>
            <p:spPr>
              <a:xfrm>
                <a:off x="3622279" y="4394491"/>
                <a:ext cx="323409" cy="300879"/>
              </a:xfrm>
              <a:custGeom>
                <a:avLst/>
                <a:gdLst>
                  <a:gd name="connsiteX0" fmla="*/ 225270 w 323409"/>
                  <a:gd name="connsiteY0" fmla="*/ 300880 h 300879"/>
                  <a:gd name="connsiteX1" fmla="*/ 291430 w 323409"/>
                  <a:gd name="connsiteY1" fmla="*/ 273803 h 300879"/>
                  <a:gd name="connsiteX2" fmla="*/ 323125 w 323409"/>
                  <a:gd name="connsiteY2" fmla="*/ 213012 h 300879"/>
                  <a:gd name="connsiteX3" fmla="*/ 300436 w 323409"/>
                  <a:gd name="connsiteY3" fmla="*/ 152509 h 300879"/>
                  <a:gd name="connsiteX4" fmla="*/ 296107 w 323409"/>
                  <a:gd name="connsiteY4" fmla="*/ 12509 h 300879"/>
                  <a:gd name="connsiteX5" fmla="*/ 198598 w 323409"/>
                  <a:gd name="connsiteY5" fmla="*/ 29194 h 300879"/>
                  <a:gd name="connsiteX6" fmla="*/ 110614 w 323409"/>
                  <a:gd name="connsiteY6" fmla="*/ 90736 h 300879"/>
                  <a:gd name="connsiteX7" fmla="*/ 0 w 323409"/>
                  <a:gd name="connsiteY7" fmla="*/ 86348 h 300879"/>
                  <a:gd name="connsiteX8" fmla="*/ 225270 w 323409"/>
                  <a:gd name="connsiteY8" fmla="*/ 300880 h 30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09" h="300879">
                    <a:moveTo>
                      <a:pt x="225270" y="300880"/>
                    </a:moveTo>
                    <a:cubicBezTo>
                      <a:pt x="248363" y="294471"/>
                      <a:pt x="271975" y="287775"/>
                      <a:pt x="291430" y="273803"/>
                    </a:cubicBezTo>
                    <a:cubicBezTo>
                      <a:pt x="310886" y="259832"/>
                      <a:pt x="325665" y="236855"/>
                      <a:pt x="323125" y="213012"/>
                    </a:cubicBezTo>
                    <a:cubicBezTo>
                      <a:pt x="320816" y="191478"/>
                      <a:pt x="305344" y="173581"/>
                      <a:pt x="300436" y="152509"/>
                    </a:cubicBezTo>
                    <a:cubicBezTo>
                      <a:pt x="289468" y="105342"/>
                      <a:pt x="330688" y="46340"/>
                      <a:pt x="296107" y="12509"/>
                    </a:cubicBezTo>
                    <a:cubicBezTo>
                      <a:pt x="270012" y="-13008"/>
                      <a:pt x="225443" y="4542"/>
                      <a:pt x="198598" y="29194"/>
                    </a:cubicBezTo>
                    <a:cubicBezTo>
                      <a:pt x="171694" y="53845"/>
                      <a:pt x="146870" y="86406"/>
                      <a:pt x="110614" y="90736"/>
                    </a:cubicBezTo>
                    <a:cubicBezTo>
                      <a:pt x="71183" y="95470"/>
                      <a:pt x="38334" y="71858"/>
                      <a:pt x="0" y="86348"/>
                    </a:cubicBezTo>
                    <a:cubicBezTo>
                      <a:pt x="8198" y="95354"/>
                      <a:pt x="256907" y="292047"/>
                      <a:pt x="225270" y="300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6335" name="Freeform: Shape 6334">
                <a:extLst>
                  <a:ext uri="{FF2B5EF4-FFF2-40B4-BE49-F238E27FC236}">
                    <a16:creationId xmlns:a16="http://schemas.microsoft.com/office/drawing/2014/main" id="{B93BA667-FA9D-4CE0-B5DB-E8BD2492DF6D}"/>
                  </a:ext>
                </a:extLst>
              </p:cNvPr>
              <p:cNvSpPr/>
              <p:nvPr/>
            </p:nvSpPr>
            <p:spPr>
              <a:xfrm>
                <a:off x="3042698" y="4660443"/>
                <a:ext cx="382889" cy="479115"/>
              </a:xfrm>
              <a:custGeom>
                <a:avLst/>
                <a:gdLst>
                  <a:gd name="connsiteX0" fmla="*/ 238155 w 382889"/>
                  <a:gd name="connsiteY0" fmla="*/ 115405 h 479115"/>
                  <a:gd name="connsiteX1" fmla="*/ 53933 w 382889"/>
                  <a:gd name="connsiteY1" fmla="*/ 328898 h 479115"/>
                  <a:gd name="connsiteX2" fmla="*/ 3187 w 382889"/>
                  <a:gd name="connsiteY2" fmla="*/ 479116 h 479115"/>
                  <a:gd name="connsiteX3" fmla="*/ 135508 w 382889"/>
                  <a:gd name="connsiteY3" fmla="*/ 127645 h 479115"/>
                  <a:gd name="connsiteX4" fmla="*/ 207788 w 382889"/>
                  <a:gd name="connsiteY4" fmla="*/ 25632 h 479115"/>
                  <a:gd name="connsiteX5" fmla="*/ 230881 w 382889"/>
                  <a:gd name="connsiteY5" fmla="*/ 3117 h 479115"/>
                  <a:gd name="connsiteX6" fmla="*/ 382889 w 382889"/>
                  <a:gd name="connsiteY6" fmla="*/ 98144 h 479115"/>
                  <a:gd name="connsiteX7" fmla="*/ 238155 w 382889"/>
                  <a:gd name="connsiteY7" fmla="*/ 115405 h 47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889" h="479115">
                    <a:moveTo>
                      <a:pt x="238155" y="115405"/>
                    </a:moveTo>
                    <a:cubicBezTo>
                      <a:pt x="170898" y="181220"/>
                      <a:pt x="109183" y="252692"/>
                      <a:pt x="53933" y="328898"/>
                    </a:cubicBezTo>
                    <a:cubicBezTo>
                      <a:pt x="21892" y="373120"/>
                      <a:pt x="-9457" y="426003"/>
                      <a:pt x="3187" y="479116"/>
                    </a:cubicBezTo>
                    <a:cubicBezTo>
                      <a:pt x="-16846" y="352106"/>
                      <a:pt x="61207" y="232543"/>
                      <a:pt x="135508" y="127645"/>
                    </a:cubicBezTo>
                    <a:cubicBezTo>
                      <a:pt x="159582" y="93640"/>
                      <a:pt x="183714" y="59636"/>
                      <a:pt x="207788" y="25632"/>
                    </a:cubicBezTo>
                    <a:cubicBezTo>
                      <a:pt x="214081" y="16742"/>
                      <a:pt x="220894" y="7447"/>
                      <a:pt x="230881" y="3117"/>
                    </a:cubicBezTo>
                    <a:cubicBezTo>
                      <a:pt x="276778" y="-16743"/>
                      <a:pt x="361932" y="63447"/>
                      <a:pt x="382889" y="98144"/>
                    </a:cubicBezTo>
                    <a:cubicBezTo>
                      <a:pt x="343400" y="64890"/>
                      <a:pt x="272968" y="81401"/>
                      <a:pt x="238155" y="115405"/>
                    </a:cubicBezTo>
                    <a:close/>
                  </a:path>
                </a:pathLst>
              </a:custGeom>
              <a:solidFill>
                <a:srgbClr val="DA9C92">
                  <a:alpha val="25000"/>
                </a:srgbClr>
              </a:solidFill>
              <a:ln w="5770" cap="flat">
                <a:noFill/>
                <a:prstDash val="solid"/>
                <a:miter/>
              </a:ln>
            </p:spPr>
            <p:txBody>
              <a:bodyPr rtlCol="0" anchor="ctr"/>
              <a:lstStyle/>
              <a:p>
                <a:endParaRPr lang="th-TH"/>
              </a:p>
            </p:txBody>
          </p:sp>
          <p:sp>
            <p:nvSpPr>
              <p:cNvPr id="6336" name="Freeform: Shape 6335">
                <a:extLst>
                  <a:ext uri="{FF2B5EF4-FFF2-40B4-BE49-F238E27FC236}">
                    <a16:creationId xmlns:a16="http://schemas.microsoft.com/office/drawing/2014/main" id="{476A6C7E-8DAD-4FFF-99B0-4EDBE033B54B}"/>
                  </a:ext>
                </a:extLst>
              </p:cNvPr>
              <p:cNvSpPr/>
              <p:nvPr/>
            </p:nvSpPr>
            <p:spPr>
              <a:xfrm>
                <a:off x="3351459" y="4765457"/>
                <a:ext cx="234218" cy="420691"/>
              </a:xfrm>
              <a:custGeom>
                <a:avLst/>
                <a:gdLst>
                  <a:gd name="connsiteX0" fmla="*/ 167654 w 234218"/>
                  <a:gd name="connsiteY0" fmla="*/ 119678 h 420691"/>
                  <a:gd name="connsiteX1" fmla="*/ 177064 w 234218"/>
                  <a:gd name="connsiteY1" fmla="*/ 169616 h 420691"/>
                  <a:gd name="connsiteX2" fmla="*/ 156569 w 234218"/>
                  <a:gd name="connsiteY2" fmla="*/ 208816 h 420691"/>
                  <a:gd name="connsiteX3" fmla="*/ 0 w 234218"/>
                  <a:gd name="connsiteY3" fmla="*/ 420692 h 420691"/>
                  <a:gd name="connsiteX4" fmla="*/ 234218 w 234218"/>
                  <a:gd name="connsiteY4" fmla="*/ 253789 h 420691"/>
                  <a:gd name="connsiteX5" fmla="*/ 172907 w 234218"/>
                  <a:gd name="connsiteY5" fmla="*/ 88156 h 420691"/>
                  <a:gd name="connsiteX6" fmla="*/ 115060 w 234218"/>
                  <a:gd name="connsiteY6" fmla="*/ 0 h 420691"/>
                  <a:gd name="connsiteX7" fmla="*/ 167654 w 234218"/>
                  <a:gd name="connsiteY7" fmla="*/ 119678 h 4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218" h="420691">
                    <a:moveTo>
                      <a:pt x="167654" y="119678"/>
                    </a:moveTo>
                    <a:cubicBezTo>
                      <a:pt x="173773" y="135728"/>
                      <a:pt x="180008" y="152701"/>
                      <a:pt x="177064" y="169616"/>
                    </a:cubicBezTo>
                    <a:cubicBezTo>
                      <a:pt x="174524" y="184280"/>
                      <a:pt x="165402" y="196808"/>
                      <a:pt x="156569" y="208816"/>
                    </a:cubicBezTo>
                    <a:cubicBezTo>
                      <a:pt x="104379" y="279422"/>
                      <a:pt x="52190" y="350086"/>
                      <a:pt x="0" y="420692"/>
                    </a:cubicBezTo>
                    <a:cubicBezTo>
                      <a:pt x="57674" y="342061"/>
                      <a:pt x="141097" y="282655"/>
                      <a:pt x="234218" y="253789"/>
                    </a:cubicBezTo>
                    <a:cubicBezTo>
                      <a:pt x="197270" y="207430"/>
                      <a:pt x="191208" y="144561"/>
                      <a:pt x="172907" y="88156"/>
                    </a:cubicBezTo>
                    <a:cubicBezTo>
                      <a:pt x="161880" y="54152"/>
                      <a:pt x="143464" y="21707"/>
                      <a:pt x="115060" y="0"/>
                    </a:cubicBezTo>
                    <a:cubicBezTo>
                      <a:pt x="128396" y="40528"/>
                      <a:pt x="152066" y="78920"/>
                      <a:pt x="167654" y="119678"/>
                    </a:cubicBezTo>
                    <a:close/>
                  </a:path>
                </a:pathLst>
              </a:custGeom>
              <a:solidFill>
                <a:srgbClr val="DA9C92">
                  <a:alpha val="25000"/>
                </a:srgbClr>
              </a:solidFill>
              <a:ln w="5770" cap="flat">
                <a:noFill/>
                <a:prstDash val="solid"/>
                <a:miter/>
              </a:ln>
            </p:spPr>
            <p:txBody>
              <a:bodyPr rtlCol="0" anchor="ctr"/>
              <a:lstStyle/>
              <a:p>
                <a:endParaRPr lang="th-TH"/>
              </a:p>
            </p:txBody>
          </p:sp>
          <p:sp>
            <p:nvSpPr>
              <p:cNvPr id="6337" name="Freeform: Shape 6336">
                <a:extLst>
                  <a:ext uri="{FF2B5EF4-FFF2-40B4-BE49-F238E27FC236}">
                    <a16:creationId xmlns:a16="http://schemas.microsoft.com/office/drawing/2014/main" id="{705F834E-865A-4770-914B-3A508F7A64B6}"/>
                  </a:ext>
                </a:extLst>
              </p:cNvPr>
              <p:cNvSpPr/>
              <p:nvPr/>
            </p:nvSpPr>
            <p:spPr>
              <a:xfrm>
                <a:off x="2580864" y="4903766"/>
                <a:ext cx="587873" cy="577685"/>
              </a:xfrm>
              <a:custGeom>
                <a:avLst/>
                <a:gdLst>
                  <a:gd name="connsiteX0" fmla="*/ 230398 w 587873"/>
                  <a:gd name="connsiteY0" fmla="*/ 115769 h 577685"/>
                  <a:gd name="connsiteX1" fmla="*/ 272139 w 587873"/>
                  <a:gd name="connsiteY1" fmla="*/ 126507 h 577685"/>
                  <a:gd name="connsiteX2" fmla="*/ 301120 w 587873"/>
                  <a:gd name="connsiteY2" fmla="*/ 156065 h 577685"/>
                  <a:gd name="connsiteX3" fmla="*/ 403016 w 587873"/>
                  <a:gd name="connsiteY3" fmla="*/ 293814 h 577685"/>
                  <a:gd name="connsiteX4" fmla="*/ 452493 w 587873"/>
                  <a:gd name="connsiteY4" fmla="*/ 372271 h 577685"/>
                  <a:gd name="connsiteX5" fmla="*/ 491693 w 587873"/>
                  <a:gd name="connsiteY5" fmla="*/ 498531 h 577685"/>
                  <a:gd name="connsiteX6" fmla="*/ 587874 w 587873"/>
                  <a:gd name="connsiteY6" fmla="*/ 577681 h 577685"/>
                  <a:gd name="connsiteX7" fmla="*/ 404691 w 587873"/>
                  <a:gd name="connsiteY7" fmla="*/ 426251 h 577685"/>
                  <a:gd name="connsiteX8" fmla="*/ 366415 w 587873"/>
                  <a:gd name="connsiteY8" fmla="*/ 376947 h 577685"/>
                  <a:gd name="connsiteX9" fmla="*/ 189755 w 587873"/>
                  <a:gd name="connsiteY9" fmla="*/ 291735 h 577685"/>
                  <a:gd name="connsiteX10" fmla="*/ 177054 w 587873"/>
                  <a:gd name="connsiteY10" fmla="*/ 277129 h 577685"/>
                  <a:gd name="connsiteX11" fmla="*/ 182770 w 587873"/>
                  <a:gd name="connsiteY11" fmla="*/ 257269 h 577685"/>
                  <a:gd name="connsiteX12" fmla="*/ 220238 w 587873"/>
                  <a:gd name="connsiteY12" fmla="*/ 193649 h 577685"/>
                  <a:gd name="connsiteX13" fmla="*/ 10498 w 587873"/>
                  <a:gd name="connsiteY13" fmla="*/ 38697 h 577685"/>
                  <a:gd name="connsiteX14" fmla="*/ 8015 w 587873"/>
                  <a:gd name="connsiteY14" fmla="*/ 363 h 577685"/>
                  <a:gd name="connsiteX15" fmla="*/ 230398 w 587873"/>
                  <a:gd name="connsiteY15" fmla="*/ 115769 h 57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73" h="577685">
                    <a:moveTo>
                      <a:pt x="230398" y="115769"/>
                    </a:moveTo>
                    <a:cubicBezTo>
                      <a:pt x="244658" y="117962"/>
                      <a:pt x="259553" y="119348"/>
                      <a:pt x="272139" y="126507"/>
                    </a:cubicBezTo>
                    <a:cubicBezTo>
                      <a:pt x="284204" y="133377"/>
                      <a:pt x="292807" y="144865"/>
                      <a:pt x="301120" y="156065"/>
                    </a:cubicBezTo>
                    <a:cubicBezTo>
                      <a:pt x="335066" y="201962"/>
                      <a:pt x="369070" y="247917"/>
                      <a:pt x="403016" y="293814"/>
                    </a:cubicBezTo>
                    <a:cubicBezTo>
                      <a:pt x="421433" y="318754"/>
                      <a:pt x="440023" y="343925"/>
                      <a:pt x="452493" y="372271"/>
                    </a:cubicBezTo>
                    <a:cubicBezTo>
                      <a:pt x="470274" y="412626"/>
                      <a:pt x="474951" y="457714"/>
                      <a:pt x="491693" y="498531"/>
                    </a:cubicBezTo>
                    <a:cubicBezTo>
                      <a:pt x="508493" y="539347"/>
                      <a:pt x="543767" y="578143"/>
                      <a:pt x="587874" y="577681"/>
                    </a:cubicBezTo>
                    <a:cubicBezTo>
                      <a:pt x="505548" y="573236"/>
                      <a:pt x="449722" y="495298"/>
                      <a:pt x="404691" y="426251"/>
                    </a:cubicBezTo>
                    <a:cubicBezTo>
                      <a:pt x="393318" y="408758"/>
                      <a:pt x="381656" y="391207"/>
                      <a:pt x="366415" y="376947"/>
                    </a:cubicBezTo>
                    <a:cubicBezTo>
                      <a:pt x="318440" y="331974"/>
                      <a:pt x="244716" y="327818"/>
                      <a:pt x="189755" y="291735"/>
                    </a:cubicBezTo>
                    <a:cubicBezTo>
                      <a:pt x="184213" y="288098"/>
                      <a:pt x="178497" y="283595"/>
                      <a:pt x="177054" y="277129"/>
                    </a:cubicBezTo>
                    <a:cubicBezTo>
                      <a:pt x="175495" y="270201"/>
                      <a:pt x="179190" y="263331"/>
                      <a:pt x="182770" y="257269"/>
                    </a:cubicBezTo>
                    <a:cubicBezTo>
                      <a:pt x="195240" y="236082"/>
                      <a:pt x="207767" y="214894"/>
                      <a:pt x="220238" y="193649"/>
                    </a:cubicBezTo>
                    <a:cubicBezTo>
                      <a:pt x="139297" y="159760"/>
                      <a:pt x="66671" y="106127"/>
                      <a:pt x="10498" y="38697"/>
                    </a:cubicBezTo>
                    <a:cubicBezTo>
                      <a:pt x="857" y="27092"/>
                      <a:pt x="-6129" y="5616"/>
                      <a:pt x="8015" y="363"/>
                    </a:cubicBezTo>
                    <a:cubicBezTo>
                      <a:pt x="28741" y="-7316"/>
                      <a:pt x="189351" y="109418"/>
                      <a:pt x="230398" y="115769"/>
                    </a:cubicBezTo>
                    <a:close/>
                  </a:path>
                </a:pathLst>
              </a:custGeom>
              <a:solidFill>
                <a:srgbClr val="DA9C92">
                  <a:alpha val="25000"/>
                </a:srgbClr>
              </a:solidFill>
              <a:ln w="5770" cap="flat">
                <a:noFill/>
                <a:prstDash val="solid"/>
                <a:miter/>
              </a:ln>
            </p:spPr>
            <p:txBody>
              <a:bodyPr rtlCol="0" anchor="ctr"/>
              <a:lstStyle/>
              <a:p>
                <a:endParaRPr lang="th-TH"/>
              </a:p>
            </p:txBody>
          </p:sp>
          <p:sp>
            <p:nvSpPr>
              <p:cNvPr id="6338" name="Freeform: Shape 6337">
                <a:extLst>
                  <a:ext uri="{FF2B5EF4-FFF2-40B4-BE49-F238E27FC236}">
                    <a16:creationId xmlns:a16="http://schemas.microsoft.com/office/drawing/2014/main" id="{338D4FF2-B009-4B7E-BAE5-C77D85481B5A}"/>
                  </a:ext>
                </a:extLst>
              </p:cNvPr>
              <p:cNvSpPr/>
              <p:nvPr/>
            </p:nvSpPr>
            <p:spPr>
              <a:xfrm>
                <a:off x="2603143" y="5569177"/>
                <a:ext cx="184334" cy="412469"/>
              </a:xfrm>
              <a:custGeom>
                <a:avLst/>
                <a:gdLst>
                  <a:gd name="connsiteX0" fmla="*/ 285 w 184334"/>
                  <a:gd name="connsiteY0" fmla="*/ 198562 h 412469"/>
                  <a:gd name="connsiteX1" fmla="*/ 15353 w 184334"/>
                  <a:gd name="connsiteY1" fmla="*/ 344393 h 412469"/>
                  <a:gd name="connsiteX2" fmla="*/ 16277 w 184334"/>
                  <a:gd name="connsiteY2" fmla="*/ 388385 h 412469"/>
                  <a:gd name="connsiteX3" fmla="*/ 48664 w 184334"/>
                  <a:gd name="connsiteY3" fmla="*/ 411882 h 412469"/>
                  <a:gd name="connsiteX4" fmla="*/ 67254 w 184334"/>
                  <a:gd name="connsiteY4" fmla="*/ 355651 h 412469"/>
                  <a:gd name="connsiteX5" fmla="*/ 184334 w 184334"/>
                  <a:gd name="connsiteY5" fmla="*/ 24443 h 412469"/>
                  <a:gd name="connsiteX6" fmla="*/ 285 w 184334"/>
                  <a:gd name="connsiteY6" fmla="*/ 198562 h 41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34" h="412469">
                    <a:moveTo>
                      <a:pt x="285" y="198562"/>
                    </a:moveTo>
                    <a:cubicBezTo>
                      <a:pt x="-2601" y="247461"/>
                      <a:pt x="17431" y="295494"/>
                      <a:pt x="15353" y="344393"/>
                    </a:cubicBezTo>
                    <a:cubicBezTo>
                      <a:pt x="14718" y="359115"/>
                      <a:pt x="12120" y="374241"/>
                      <a:pt x="16277" y="388385"/>
                    </a:cubicBezTo>
                    <a:cubicBezTo>
                      <a:pt x="20433" y="402529"/>
                      <a:pt x="34347" y="415403"/>
                      <a:pt x="48664" y="411882"/>
                    </a:cubicBezTo>
                    <a:cubicBezTo>
                      <a:pt x="69794" y="406744"/>
                      <a:pt x="69621" y="377243"/>
                      <a:pt x="67254" y="355651"/>
                    </a:cubicBezTo>
                    <a:cubicBezTo>
                      <a:pt x="53398" y="229622"/>
                      <a:pt x="128911" y="128880"/>
                      <a:pt x="184334" y="24443"/>
                    </a:cubicBezTo>
                    <a:cubicBezTo>
                      <a:pt x="90693" y="-65792"/>
                      <a:pt x="5077" y="116872"/>
                      <a:pt x="285" y="198562"/>
                    </a:cubicBezTo>
                    <a:close/>
                  </a:path>
                </a:pathLst>
              </a:custGeom>
              <a:solidFill>
                <a:srgbClr val="DA9C92">
                  <a:alpha val="25000"/>
                </a:srgbClr>
              </a:solidFill>
              <a:ln w="5770" cap="flat">
                <a:noFill/>
                <a:prstDash val="solid"/>
                <a:miter/>
              </a:ln>
            </p:spPr>
            <p:txBody>
              <a:bodyPr rtlCol="0" anchor="ctr"/>
              <a:lstStyle/>
              <a:p>
                <a:endParaRPr lang="th-TH"/>
              </a:p>
            </p:txBody>
          </p:sp>
          <p:sp>
            <p:nvSpPr>
              <p:cNvPr id="6339" name="Freeform: Shape 6338">
                <a:extLst>
                  <a:ext uri="{FF2B5EF4-FFF2-40B4-BE49-F238E27FC236}">
                    <a16:creationId xmlns:a16="http://schemas.microsoft.com/office/drawing/2014/main" id="{11B81FCA-E7C1-43FD-BB57-43C02477DC85}"/>
                  </a:ext>
                </a:extLst>
              </p:cNvPr>
              <p:cNvSpPr/>
              <p:nvPr/>
            </p:nvSpPr>
            <p:spPr>
              <a:xfrm>
                <a:off x="2495386" y="4449606"/>
                <a:ext cx="352190" cy="509079"/>
              </a:xfrm>
              <a:custGeom>
                <a:avLst/>
                <a:gdLst>
                  <a:gd name="connsiteX0" fmla="*/ 50367 w 352190"/>
                  <a:gd name="connsiteY0" fmla="*/ 149179 h 509079"/>
                  <a:gd name="connsiteX1" fmla="*/ 73864 w 352190"/>
                  <a:gd name="connsiteY1" fmla="*/ 320527 h 509079"/>
                  <a:gd name="connsiteX2" fmla="*/ 278985 w 352190"/>
                  <a:gd name="connsiteY2" fmla="*/ 445343 h 509079"/>
                  <a:gd name="connsiteX3" fmla="*/ 329097 w 352190"/>
                  <a:gd name="connsiteY3" fmla="*/ 463702 h 509079"/>
                  <a:gd name="connsiteX4" fmla="*/ 351554 w 352190"/>
                  <a:gd name="connsiteY4" fmla="*/ 509079 h 509079"/>
                  <a:gd name="connsiteX5" fmla="*/ 160231 w 352190"/>
                  <a:gd name="connsiteY5" fmla="*/ 457583 h 509079"/>
                  <a:gd name="connsiteX6" fmla="*/ 69361 w 352190"/>
                  <a:gd name="connsiteY6" fmla="*/ 389459 h 509079"/>
                  <a:gd name="connsiteX7" fmla="*/ 2103 w 352190"/>
                  <a:gd name="connsiteY7" fmla="*/ 176775 h 509079"/>
                  <a:gd name="connsiteX8" fmla="*/ 105270 w 352190"/>
                  <a:gd name="connsiteY8" fmla="*/ 0 h 509079"/>
                  <a:gd name="connsiteX9" fmla="*/ 50367 w 352190"/>
                  <a:gd name="connsiteY9" fmla="*/ 149179 h 50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190" h="509079">
                    <a:moveTo>
                      <a:pt x="50367" y="149179"/>
                    </a:moveTo>
                    <a:cubicBezTo>
                      <a:pt x="38763" y="207026"/>
                      <a:pt x="43497" y="269954"/>
                      <a:pt x="73864" y="320527"/>
                    </a:cubicBezTo>
                    <a:cubicBezTo>
                      <a:pt x="116182" y="391018"/>
                      <a:pt x="199200" y="425599"/>
                      <a:pt x="278985" y="445343"/>
                    </a:cubicBezTo>
                    <a:cubicBezTo>
                      <a:pt x="296363" y="449616"/>
                      <a:pt x="314259" y="453657"/>
                      <a:pt x="329097" y="463702"/>
                    </a:cubicBezTo>
                    <a:cubicBezTo>
                      <a:pt x="343876" y="473748"/>
                      <a:pt x="355018" y="491529"/>
                      <a:pt x="351554" y="509079"/>
                    </a:cubicBezTo>
                    <a:cubicBezTo>
                      <a:pt x="284989" y="506424"/>
                      <a:pt x="219118" y="488700"/>
                      <a:pt x="160231" y="457583"/>
                    </a:cubicBezTo>
                    <a:cubicBezTo>
                      <a:pt x="126631" y="439801"/>
                      <a:pt x="95052" y="417517"/>
                      <a:pt x="69361" y="389459"/>
                    </a:cubicBezTo>
                    <a:cubicBezTo>
                      <a:pt x="17518" y="332824"/>
                      <a:pt x="-7769" y="252923"/>
                      <a:pt x="2103" y="176775"/>
                    </a:cubicBezTo>
                    <a:cubicBezTo>
                      <a:pt x="10994" y="107901"/>
                      <a:pt x="48924" y="40874"/>
                      <a:pt x="105270" y="0"/>
                    </a:cubicBezTo>
                    <a:cubicBezTo>
                      <a:pt x="90260" y="47571"/>
                      <a:pt x="60932" y="96470"/>
                      <a:pt x="50367" y="149179"/>
                    </a:cubicBezTo>
                    <a:close/>
                  </a:path>
                </a:pathLst>
              </a:custGeom>
              <a:solidFill>
                <a:srgbClr val="DA9C92">
                  <a:alpha val="25000"/>
                </a:srgbClr>
              </a:solidFill>
              <a:ln w="5770" cap="flat">
                <a:noFill/>
                <a:prstDash val="solid"/>
                <a:miter/>
              </a:ln>
            </p:spPr>
            <p:txBody>
              <a:bodyPr rtlCol="0" anchor="ctr"/>
              <a:lstStyle/>
              <a:p>
                <a:endParaRPr lang="th-TH"/>
              </a:p>
            </p:txBody>
          </p:sp>
          <p:sp>
            <p:nvSpPr>
              <p:cNvPr id="6340" name="Freeform: Shape 6339">
                <a:extLst>
                  <a:ext uri="{FF2B5EF4-FFF2-40B4-BE49-F238E27FC236}">
                    <a16:creationId xmlns:a16="http://schemas.microsoft.com/office/drawing/2014/main" id="{42E1B060-CEC8-447A-94D0-FB99909929E1}"/>
                  </a:ext>
                </a:extLst>
              </p:cNvPr>
              <p:cNvSpPr/>
              <p:nvPr/>
            </p:nvSpPr>
            <p:spPr>
              <a:xfrm>
                <a:off x="2938908" y="5796863"/>
                <a:ext cx="722834" cy="451645"/>
              </a:xfrm>
              <a:custGeom>
                <a:avLst/>
                <a:gdLst>
                  <a:gd name="connsiteX0" fmla="*/ 430795 w 722834"/>
                  <a:gd name="connsiteY0" fmla="*/ 11693 h 451645"/>
                  <a:gd name="connsiteX1" fmla="*/ 456139 w 722834"/>
                  <a:gd name="connsiteY1" fmla="*/ 666 h 451645"/>
                  <a:gd name="connsiteX2" fmla="*/ 490778 w 722834"/>
                  <a:gd name="connsiteY2" fmla="*/ 4592 h 451645"/>
                  <a:gd name="connsiteX3" fmla="*/ 692436 w 722834"/>
                  <a:gd name="connsiteY3" fmla="*/ 57070 h 451645"/>
                  <a:gd name="connsiteX4" fmla="*/ 721821 w 722834"/>
                  <a:gd name="connsiteY4" fmla="*/ 87379 h 451645"/>
                  <a:gd name="connsiteX5" fmla="*/ 687471 w 722834"/>
                  <a:gd name="connsiteY5" fmla="*/ 99214 h 451645"/>
                  <a:gd name="connsiteX6" fmla="*/ 494531 w 722834"/>
                  <a:gd name="connsiteY6" fmla="*/ 210290 h 451645"/>
                  <a:gd name="connsiteX7" fmla="*/ 338251 w 722834"/>
                  <a:gd name="connsiteY7" fmla="*/ 378406 h 451645"/>
                  <a:gd name="connsiteX8" fmla="*/ 223249 w 722834"/>
                  <a:gd name="connsiteY8" fmla="*/ 427535 h 451645"/>
                  <a:gd name="connsiteX9" fmla="*/ 102012 w 722834"/>
                  <a:gd name="connsiteY9" fmla="*/ 451436 h 451645"/>
                  <a:gd name="connsiteX10" fmla="*/ 0 w 722834"/>
                  <a:gd name="connsiteY10" fmla="*/ 391568 h 451645"/>
                  <a:gd name="connsiteX11" fmla="*/ 382012 w 722834"/>
                  <a:gd name="connsiteY11" fmla="*/ 267907 h 451645"/>
                  <a:gd name="connsiteX12" fmla="*/ 447018 w 722834"/>
                  <a:gd name="connsiteY12" fmla="*/ 173400 h 451645"/>
                  <a:gd name="connsiteX13" fmla="*/ 461624 w 722834"/>
                  <a:gd name="connsiteY13" fmla="*/ 113474 h 451645"/>
                  <a:gd name="connsiteX14" fmla="*/ 369542 w 722834"/>
                  <a:gd name="connsiteY14" fmla="*/ 95519 h 451645"/>
                  <a:gd name="connsiteX15" fmla="*/ 430795 w 722834"/>
                  <a:gd name="connsiteY15" fmla="*/ 11693 h 4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2834" h="451645">
                    <a:moveTo>
                      <a:pt x="430795" y="11693"/>
                    </a:moveTo>
                    <a:cubicBezTo>
                      <a:pt x="438704" y="6901"/>
                      <a:pt x="447018" y="2282"/>
                      <a:pt x="456139" y="666"/>
                    </a:cubicBezTo>
                    <a:cubicBezTo>
                      <a:pt x="467686" y="-1355"/>
                      <a:pt x="479463" y="1590"/>
                      <a:pt x="490778" y="4592"/>
                    </a:cubicBezTo>
                    <a:cubicBezTo>
                      <a:pt x="557978" y="22085"/>
                      <a:pt x="625236" y="39577"/>
                      <a:pt x="692436" y="57070"/>
                    </a:cubicBezTo>
                    <a:cubicBezTo>
                      <a:pt x="707908" y="61111"/>
                      <a:pt x="727537" y="72427"/>
                      <a:pt x="721821" y="87379"/>
                    </a:cubicBezTo>
                    <a:cubicBezTo>
                      <a:pt x="717203" y="99503"/>
                      <a:pt x="700461" y="99618"/>
                      <a:pt x="687471" y="99214"/>
                    </a:cubicBezTo>
                    <a:cubicBezTo>
                      <a:pt x="610630" y="96732"/>
                      <a:pt x="543949" y="151404"/>
                      <a:pt x="494531" y="210290"/>
                    </a:cubicBezTo>
                    <a:cubicBezTo>
                      <a:pt x="445112" y="269177"/>
                      <a:pt x="403026" y="336954"/>
                      <a:pt x="338251" y="378406"/>
                    </a:cubicBezTo>
                    <a:cubicBezTo>
                      <a:pt x="303034" y="400921"/>
                      <a:pt x="262968" y="414430"/>
                      <a:pt x="223249" y="427535"/>
                    </a:cubicBezTo>
                    <a:cubicBezTo>
                      <a:pt x="183876" y="440525"/>
                      <a:pt x="143406" y="453457"/>
                      <a:pt x="102012" y="451436"/>
                    </a:cubicBezTo>
                    <a:cubicBezTo>
                      <a:pt x="60618" y="449415"/>
                      <a:pt x="17550" y="429152"/>
                      <a:pt x="0" y="391568"/>
                    </a:cubicBezTo>
                    <a:cubicBezTo>
                      <a:pt x="136882" y="425341"/>
                      <a:pt x="290911" y="375519"/>
                      <a:pt x="382012" y="267907"/>
                    </a:cubicBezTo>
                    <a:cubicBezTo>
                      <a:pt x="406721" y="238694"/>
                      <a:pt x="426927" y="205960"/>
                      <a:pt x="447018" y="173400"/>
                    </a:cubicBezTo>
                    <a:cubicBezTo>
                      <a:pt x="458218" y="155156"/>
                      <a:pt x="469822" y="133218"/>
                      <a:pt x="461624" y="113474"/>
                    </a:cubicBezTo>
                    <a:cubicBezTo>
                      <a:pt x="442746" y="68154"/>
                      <a:pt x="383339" y="113763"/>
                      <a:pt x="369542" y="95519"/>
                    </a:cubicBezTo>
                    <a:cubicBezTo>
                      <a:pt x="342177" y="59206"/>
                      <a:pt x="405046" y="27280"/>
                      <a:pt x="430795" y="11693"/>
                    </a:cubicBezTo>
                    <a:close/>
                  </a:path>
                </a:pathLst>
              </a:custGeom>
              <a:solidFill>
                <a:srgbClr val="DA9C92">
                  <a:alpha val="10000"/>
                </a:srgbClr>
              </a:solidFill>
              <a:ln w="5770" cap="flat">
                <a:noFill/>
                <a:prstDash val="solid"/>
                <a:miter/>
              </a:ln>
            </p:spPr>
            <p:txBody>
              <a:bodyPr rtlCol="0" anchor="ctr"/>
              <a:lstStyle/>
              <a:p>
                <a:endParaRPr lang="th-TH"/>
              </a:p>
            </p:txBody>
          </p:sp>
          <p:sp>
            <p:nvSpPr>
              <p:cNvPr id="6341" name="Freeform: Shape 6340">
                <a:extLst>
                  <a:ext uri="{FF2B5EF4-FFF2-40B4-BE49-F238E27FC236}">
                    <a16:creationId xmlns:a16="http://schemas.microsoft.com/office/drawing/2014/main" id="{7855DC48-41CE-4BAE-8402-5DC2CD35E380}"/>
                  </a:ext>
                </a:extLst>
              </p:cNvPr>
              <p:cNvSpPr/>
              <p:nvPr/>
            </p:nvSpPr>
            <p:spPr>
              <a:xfrm>
                <a:off x="2766387" y="5568648"/>
                <a:ext cx="648750" cy="370233"/>
              </a:xfrm>
              <a:custGeom>
                <a:avLst/>
                <a:gdLst>
                  <a:gd name="connsiteX0" fmla="*/ 388322 w 648750"/>
                  <a:gd name="connsiteY0" fmla="*/ 260576 h 370233"/>
                  <a:gd name="connsiteX1" fmla="*/ 404487 w 648750"/>
                  <a:gd name="connsiteY1" fmla="*/ 303298 h 370233"/>
                  <a:gd name="connsiteX2" fmla="*/ 445419 w 648750"/>
                  <a:gd name="connsiteY2" fmla="*/ 314093 h 370233"/>
                  <a:gd name="connsiteX3" fmla="*/ 467992 w 648750"/>
                  <a:gd name="connsiteY3" fmla="*/ 301796 h 370233"/>
                  <a:gd name="connsiteX4" fmla="*/ 485716 w 648750"/>
                  <a:gd name="connsiteY4" fmla="*/ 310110 h 370233"/>
                  <a:gd name="connsiteX5" fmla="*/ 500841 w 648750"/>
                  <a:gd name="connsiteY5" fmla="*/ 303182 h 370233"/>
                  <a:gd name="connsiteX6" fmla="*/ 567233 w 648750"/>
                  <a:gd name="connsiteY6" fmla="*/ 249722 h 370233"/>
                  <a:gd name="connsiteX7" fmla="*/ 648750 w 648750"/>
                  <a:gd name="connsiteY7" fmla="*/ 244584 h 370233"/>
                  <a:gd name="connsiteX8" fmla="*/ 614227 w 648750"/>
                  <a:gd name="connsiteY8" fmla="*/ 286382 h 370233"/>
                  <a:gd name="connsiteX9" fmla="*/ 442763 w 648750"/>
                  <a:gd name="connsiteY9" fmla="*/ 369574 h 370233"/>
                  <a:gd name="connsiteX10" fmla="*/ 293642 w 648750"/>
                  <a:gd name="connsiteY10" fmla="*/ 275702 h 370233"/>
                  <a:gd name="connsiteX11" fmla="*/ 277361 w 648750"/>
                  <a:gd name="connsiteY11" fmla="*/ 125079 h 370233"/>
                  <a:gd name="connsiteX12" fmla="*/ 149370 w 648750"/>
                  <a:gd name="connsiteY12" fmla="*/ 97022 h 370233"/>
                  <a:gd name="connsiteX13" fmla="*/ 133 w 648750"/>
                  <a:gd name="connsiteY13" fmla="*/ 23067 h 370233"/>
                  <a:gd name="connsiteX14" fmla="*/ 39391 w 648750"/>
                  <a:gd name="connsiteY14" fmla="*/ 148 h 370233"/>
                  <a:gd name="connsiteX15" fmla="*/ 207968 w 648750"/>
                  <a:gd name="connsiteY15" fmla="*/ 36576 h 370233"/>
                  <a:gd name="connsiteX16" fmla="*/ 367943 w 648750"/>
                  <a:gd name="connsiteY16" fmla="*/ 23875 h 370233"/>
                  <a:gd name="connsiteX17" fmla="*/ 388322 w 648750"/>
                  <a:gd name="connsiteY17" fmla="*/ 260576 h 37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750" h="370233">
                    <a:moveTo>
                      <a:pt x="388322" y="260576"/>
                    </a:moveTo>
                    <a:cubicBezTo>
                      <a:pt x="391439" y="275644"/>
                      <a:pt x="394846" y="291347"/>
                      <a:pt x="404487" y="303298"/>
                    </a:cubicBezTo>
                    <a:cubicBezTo>
                      <a:pt x="414186" y="315248"/>
                      <a:pt x="432198" y="322003"/>
                      <a:pt x="445419" y="314093"/>
                    </a:cubicBezTo>
                    <a:cubicBezTo>
                      <a:pt x="452982" y="309590"/>
                      <a:pt x="459274" y="300584"/>
                      <a:pt x="467992" y="301796"/>
                    </a:cubicBezTo>
                    <a:cubicBezTo>
                      <a:pt x="474516" y="302720"/>
                      <a:pt x="479192" y="309302"/>
                      <a:pt x="485716" y="310110"/>
                    </a:cubicBezTo>
                    <a:cubicBezTo>
                      <a:pt x="491373" y="310803"/>
                      <a:pt x="496511" y="306935"/>
                      <a:pt x="500841" y="303182"/>
                    </a:cubicBezTo>
                    <a:cubicBezTo>
                      <a:pt x="522375" y="284592"/>
                      <a:pt x="542293" y="263578"/>
                      <a:pt x="567233" y="249722"/>
                    </a:cubicBezTo>
                    <a:cubicBezTo>
                      <a:pt x="592115" y="235924"/>
                      <a:pt x="624041" y="230440"/>
                      <a:pt x="648750" y="244584"/>
                    </a:cubicBezTo>
                    <a:cubicBezTo>
                      <a:pt x="644074" y="262423"/>
                      <a:pt x="628833" y="275124"/>
                      <a:pt x="614227" y="286382"/>
                    </a:cubicBezTo>
                    <a:cubicBezTo>
                      <a:pt x="563192" y="325697"/>
                      <a:pt x="506845" y="363454"/>
                      <a:pt x="442763" y="369574"/>
                    </a:cubicBezTo>
                    <a:cubicBezTo>
                      <a:pt x="378681" y="375693"/>
                      <a:pt x="306169" y="338860"/>
                      <a:pt x="293642" y="275702"/>
                    </a:cubicBezTo>
                    <a:cubicBezTo>
                      <a:pt x="283596" y="225013"/>
                      <a:pt x="311019" y="164279"/>
                      <a:pt x="277361" y="125079"/>
                    </a:cubicBezTo>
                    <a:cubicBezTo>
                      <a:pt x="247976" y="90844"/>
                      <a:pt x="194401" y="99562"/>
                      <a:pt x="149370" y="97022"/>
                    </a:cubicBezTo>
                    <a:cubicBezTo>
                      <a:pt x="92389" y="93789"/>
                      <a:pt x="37197" y="66424"/>
                      <a:pt x="133" y="23067"/>
                    </a:cubicBezTo>
                    <a:cubicBezTo>
                      <a:pt x="-2003" y="5748"/>
                      <a:pt x="22013" y="-1123"/>
                      <a:pt x="39391" y="148"/>
                    </a:cubicBezTo>
                    <a:cubicBezTo>
                      <a:pt x="96776" y="4477"/>
                      <a:pt x="151506" y="25319"/>
                      <a:pt x="207968" y="36576"/>
                    </a:cubicBezTo>
                    <a:cubicBezTo>
                      <a:pt x="263159" y="47603"/>
                      <a:pt x="315695" y="44197"/>
                      <a:pt x="367943" y="23875"/>
                    </a:cubicBezTo>
                    <a:cubicBezTo>
                      <a:pt x="370079" y="103603"/>
                      <a:pt x="371695" y="180040"/>
                      <a:pt x="388322" y="260576"/>
                    </a:cubicBezTo>
                    <a:close/>
                  </a:path>
                </a:pathLst>
              </a:custGeom>
              <a:solidFill>
                <a:srgbClr val="DA9C92">
                  <a:alpha val="10000"/>
                </a:srgbClr>
              </a:solidFill>
              <a:ln w="5770" cap="flat">
                <a:noFill/>
                <a:prstDash val="solid"/>
                <a:miter/>
              </a:ln>
            </p:spPr>
            <p:txBody>
              <a:bodyPr rtlCol="0" anchor="ctr"/>
              <a:lstStyle/>
              <a:p>
                <a:endParaRPr lang="th-TH"/>
              </a:p>
            </p:txBody>
          </p:sp>
          <p:sp>
            <p:nvSpPr>
              <p:cNvPr id="6342" name="Freeform: Shape 6341">
                <a:extLst>
                  <a:ext uri="{FF2B5EF4-FFF2-40B4-BE49-F238E27FC236}">
                    <a16:creationId xmlns:a16="http://schemas.microsoft.com/office/drawing/2014/main" id="{DC58311A-CC7F-4977-8982-A1AEBA0F7B3E}"/>
                  </a:ext>
                </a:extLst>
              </p:cNvPr>
              <p:cNvSpPr/>
              <p:nvPr/>
            </p:nvSpPr>
            <p:spPr>
              <a:xfrm>
                <a:off x="3613717" y="5907508"/>
                <a:ext cx="693320" cy="711948"/>
              </a:xfrm>
              <a:custGeom>
                <a:avLst/>
                <a:gdLst>
                  <a:gd name="connsiteX0" fmla="*/ 165998 w 693320"/>
                  <a:gd name="connsiteY0" fmla="*/ 516353 h 711948"/>
                  <a:gd name="connsiteX1" fmla="*/ 77033 w 693320"/>
                  <a:gd name="connsiteY1" fmla="*/ 381550 h 711948"/>
                  <a:gd name="connsiteX2" fmla="*/ 41585 w 693320"/>
                  <a:gd name="connsiteY2" fmla="*/ 0 h 711948"/>
                  <a:gd name="connsiteX3" fmla="*/ 108093 w 693320"/>
                  <a:gd name="connsiteY3" fmla="*/ 280403 h 711948"/>
                  <a:gd name="connsiteX4" fmla="*/ 198154 w 693320"/>
                  <a:gd name="connsiteY4" fmla="*/ 452791 h 711948"/>
                  <a:gd name="connsiteX5" fmla="*/ 505057 w 693320"/>
                  <a:gd name="connsiteY5" fmla="*/ 533904 h 711948"/>
                  <a:gd name="connsiteX6" fmla="*/ 693320 w 693320"/>
                  <a:gd name="connsiteY6" fmla="*/ 535001 h 711948"/>
                  <a:gd name="connsiteX7" fmla="*/ 632760 w 693320"/>
                  <a:gd name="connsiteY7" fmla="*/ 564964 h 711948"/>
                  <a:gd name="connsiteX8" fmla="*/ 387341 w 693320"/>
                  <a:gd name="connsiteY8" fmla="*/ 554572 h 711948"/>
                  <a:gd name="connsiteX9" fmla="*/ 265989 w 693320"/>
                  <a:gd name="connsiteY9" fmla="*/ 569640 h 711948"/>
                  <a:gd name="connsiteX10" fmla="*/ 103358 w 693320"/>
                  <a:gd name="connsiteY10" fmla="*/ 711949 h 711948"/>
                  <a:gd name="connsiteX11" fmla="*/ 165998 w 693320"/>
                  <a:gd name="connsiteY11" fmla="*/ 516353 h 7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3320" h="711948">
                    <a:moveTo>
                      <a:pt x="165998" y="516353"/>
                    </a:moveTo>
                    <a:cubicBezTo>
                      <a:pt x="160225" y="461855"/>
                      <a:pt x="112249" y="423521"/>
                      <a:pt x="77033" y="381550"/>
                    </a:cubicBezTo>
                    <a:cubicBezTo>
                      <a:pt x="-10373" y="277459"/>
                      <a:pt x="-25095" y="118408"/>
                      <a:pt x="41585" y="0"/>
                    </a:cubicBezTo>
                    <a:cubicBezTo>
                      <a:pt x="57577" y="94796"/>
                      <a:pt x="79804" y="188552"/>
                      <a:pt x="108093" y="280403"/>
                    </a:cubicBezTo>
                    <a:cubicBezTo>
                      <a:pt x="127375" y="343043"/>
                      <a:pt x="150987" y="407298"/>
                      <a:pt x="198154" y="452791"/>
                    </a:cubicBezTo>
                    <a:cubicBezTo>
                      <a:pt x="276265" y="528189"/>
                      <a:pt x="396463" y="533269"/>
                      <a:pt x="505057" y="533904"/>
                    </a:cubicBezTo>
                    <a:cubicBezTo>
                      <a:pt x="567811" y="534251"/>
                      <a:pt x="630566" y="534597"/>
                      <a:pt x="693320" y="535001"/>
                    </a:cubicBezTo>
                    <a:cubicBezTo>
                      <a:pt x="691415" y="559999"/>
                      <a:pt x="657758" y="566003"/>
                      <a:pt x="632760" y="564964"/>
                    </a:cubicBezTo>
                    <a:cubicBezTo>
                      <a:pt x="550954" y="561500"/>
                      <a:pt x="469147" y="558036"/>
                      <a:pt x="387341" y="554572"/>
                    </a:cubicBezTo>
                    <a:cubicBezTo>
                      <a:pt x="346179" y="552840"/>
                      <a:pt x="302995" y="551512"/>
                      <a:pt x="265989" y="569640"/>
                    </a:cubicBezTo>
                    <a:cubicBezTo>
                      <a:pt x="199886" y="602085"/>
                      <a:pt x="172752" y="688568"/>
                      <a:pt x="103358" y="711949"/>
                    </a:cubicBezTo>
                    <a:cubicBezTo>
                      <a:pt x="77957" y="656757"/>
                      <a:pt x="173329" y="585747"/>
                      <a:pt x="165998" y="516353"/>
                    </a:cubicBezTo>
                    <a:close/>
                  </a:path>
                </a:pathLst>
              </a:custGeom>
              <a:solidFill>
                <a:srgbClr val="DA9C92">
                  <a:alpha val="25000"/>
                </a:srgbClr>
              </a:solidFill>
              <a:ln w="5770" cap="flat">
                <a:noFill/>
                <a:prstDash val="solid"/>
                <a:miter/>
              </a:ln>
            </p:spPr>
            <p:txBody>
              <a:bodyPr rtlCol="0" anchor="ctr"/>
              <a:lstStyle/>
              <a:p>
                <a:endParaRPr lang="th-TH"/>
              </a:p>
            </p:txBody>
          </p:sp>
          <p:sp>
            <p:nvSpPr>
              <p:cNvPr id="6343" name="Freeform: Shape 6342">
                <a:extLst>
                  <a:ext uri="{FF2B5EF4-FFF2-40B4-BE49-F238E27FC236}">
                    <a16:creationId xmlns:a16="http://schemas.microsoft.com/office/drawing/2014/main" id="{23C9AF77-1062-48FC-A759-5F9382BA2633}"/>
                  </a:ext>
                </a:extLst>
              </p:cNvPr>
              <p:cNvSpPr/>
              <p:nvPr/>
            </p:nvSpPr>
            <p:spPr>
              <a:xfrm>
                <a:off x="3561199" y="5738538"/>
                <a:ext cx="932311" cy="411121"/>
              </a:xfrm>
              <a:custGeom>
                <a:avLst/>
                <a:gdLst>
                  <a:gd name="connsiteX0" fmla="*/ 932312 w 932311"/>
                  <a:gd name="connsiteY0" fmla="*/ 253778 h 411121"/>
                  <a:gd name="connsiteX1" fmla="*/ 767083 w 932311"/>
                  <a:gd name="connsiteY1" fmla="*/ 373976 h 411121"/>
                  <a:gd name="connsiteX2" fmla="*/ 704733 w 932311"/>
                  <a:gd name="connsiteY2" fmla="*/ 408153 h 411121"/>
                  <a:gd name="connsiteX3" fmla="*/ 532980 w 932311"/>
                  <a:gd name="connsiteY3" fmla="*/ 299675 h 411121"/>
                  <a:gd name="connsiteX4" fmla="*/ 449269 w 932311"/>
                  <a:gd name="connsiteY4" fmla="*/ 228549 h 411121"/>
                  <a:gd name="connsiteX5" fmla="*/ 407125 w 932311"/>
                  <a:gd name="connsiteY5" fmla="*/ 235708 h 411121"/>
                  <a:gd name="connsiteX6" fmla="*/ 283579 w 932311"/>
                  <a:gd name="connsiteY6" fmla="*/ 227799 h 411121"/>
                  <a:gd name="connsiteX7" fmla="*/ 0 w 932311"/>
                  <a:gd name="connsiteY7" fmla="*/ 106100 h 411121"/>
                  <a:gd name="connsiteX8" fmla="*/ 158532 w 932311"/>
                  <a:gd name="connsiteY8" fmla="*/ 150669 h 411121"/>
                  <a:gd name="connsiteX9" fmla="*/ 289121 w 932311"/>
                  <a:gd name="connsiteY9" fmla="*/ 174570 h 411121"/>
                  <a:gd name="connsiteX10" fmla="*/ 409319 w 932311"/>
                  <a:gd name="connsiteY10" fmla="*/ 126826 h 411121"/>
                  <a:gd name="connsiteX11" fmla="*/ 529055 w 932311"/>
                  <a:gd name="connsiteY11" fmla="*/ 1028 h 411121"/>
                  <a:gd name="connsiteX12" fmla="*/ 626218 w 932311"/>
                  <a:gd name="connsiteY12" fmla="*/ 125787 h 411121"/>
                  <a:gd name="connsiteX13" fmla="*/ 932312 w 932311"/>
                  <a:gd name="connsiteY13" fmla="*/ 253778 h 41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2311" h="411121">
                    <a:moveTo>
                      <a:pt x="932312" y="253778"/>
                    </a:moveTo>
                    <a:cubicBezTo>
                      <a:pt x="877235" y="293844"/>
                      <a:pt x="822159" y="333910"/>
                      <a:pt x="767083" y="373976"/>
                    </a:cubicBezTo>
                    <a:cubicBezTo>
                      <a:pt x="747801" y="388005"/>
                      <a:pt x="727883" y="402322"/>
                      <a:pt x="704733" y="408153"/>
                    </a:cubicBezTo>
                    <a:cubicBezTo>
                      <a:pt x="634358" y="425877"/>
                      <a:pt x="571776" y="360986"/>
                      <a:pt x="532980" y="299675"/>
                    </a:cubicBezTo>
                    <a:cubicBezTo>
                      <a:pt x="512543" y="267403"/>
                      <a:pt x="487430" y="230166"/>
                      <a:pt x="449269" y="228549"/>
                    </a:cubicBezTo>
                    <a:cubicBezTo>
                      <a:pt x="435010" y="227972"/>
                      <a:pt x="421096" y="232764"/>
                      <a:pt x="407125" y="235708"/>
                    </a:cubicBezTo>
                    <a:cubicBezTo>
                      <a:pt x="366424" y="244368"/>
                      <a:pt x="324049" y="237498"/>
                      <a:pt x="283579" y="227799"/>
                    </a:cubicBezTo>
                    <a:cubicBezTo>
                      <a:pt x="183068" y="203782"/>
                      <a:pt x="86713" y="162446"/>
                      <a:pt x="0" y="106100"/>
                    </a:cubicBezTo>
                    <a:cubicBezTo>
                      <a:pt x="52825" y="120937"/>
                      <a:pt x="105707" y="135832"/>
                      <a:pt x="158532" y="150669"/>
                    </a:cubicBezTo>
                    <a:cubicBezTo>
                      <a:pt x="201253" y="162677"/>
                      <a:pt x="244725" y="174801"/>
                      <a:pt x="289121" y="174570"/>
                    </a:cubicBezTo>
                    <a:cubicBezTo>
                      <a:pt x="333517" y="174339"/>
                      <a:pt x="379818" y="160022"/>
                      <a:pt x="409319" y="126826"/>
                    </a:cubicBezTo>
                    <a:cubicBezTo>
                      <a:pt x="440205" y="92013"/>
                      <a:pt x="464857" y="-11384"/>
                      <a:pt x="529055" y="1028"/>
                    </a:cubicBezTo>
                    <a:cubicBezTo>
                      <a:pt x="571949" y="9342"/>
                      <a:pt x="599199" y="94785"/>
                      <a:pt x="626218" y="125787"/>
                    </a:cubicBezTo>
                    <a:cubicBezTo>
                      <a:pt x="672114" y="178554"/>
                      <a:pt x="854662" y="310297"/>
                      <a:pt x="932312" y="253778"/>
                    </a:cubicBezTo>
                    <a:close/>
                  </a:path>
                </a:pathLst>
              </a:custGeom>
              <a:solidFill>
                <a:srgbClr val="DA9C92">
                  <a:alpha val="25000"/>
                </a:srgbClr>
              </a:solidFill>
              <a:ln w="5770" cap="flat">
                <a:noFill/>
                <a:prstDash val="solid"/>
                <a:miter/>
              </a:ln>
            </p:spPr>
            <p:txBody>
              <a:bodyPr rtlCol="0" anchor="ctr"/>
              <a:lstStyle/>
              <a:p>
                <a:endParaRPr lang="th-TH"/>
              </a:p>
            </p:txBody>
          </p:sp>
          <p:sp>
            <p:nvSpPr>
              <p:cNvPr id="6344" name="Freeform: Shape 6343">
                <a:extLst>
                  <a:ext uri="{FF2B5EF4-FFF2-40B4-BE49-F238E27FC236}">
                    <a16:creationId xmlns:a16="http://schemas.microsoft.com/office/drawing/2014/main" id="{824B79F7-2418-4F7F-9075-85ED4279B0B8}"/>
                  </a:ext>
                </a:extLst>
              </p:cNvPr>
              <p:cNvSpPr/>
              <p:nvPr/>
            </p:nvSpPr>
            <p:spPr>
              <a:xfrm>
                <a:off x="4129569" y="4936345"/>
                <a:ext cx="648963" cy="888872"/>
              </a:xfrm>
              <a:custGeom>
                <a:avLst/>
                <a:gdLst>
                  <a:gd name="connsiteX0" fmla="*/ 451059 w 648963"/>
                  <a:gd name="connsiteY0" fmla="*/ 620327 h 888872"/>
                  <a:gd name="connsiteX1" fmla="*/ 518778 w 648963"/>
                  <a:gd name="connsiteY1" fmla="*/ 712755 h 888872"/>
                  <a:gd name="connsiteX2" fmla="*/ 461335 w 648963"/>
                  <a:gd name="connsiteY2" fmla="*/ 797852 h 888872"/>
                  <a:gd name="connsiteX3" fmla="*/ 356148 w 648963"/>
                  <a:gd name="connsiteY3" fmla="*/ 821291 h 888872"/>
                  <a:gd name="connsiteX4" fmla="*/ 107497 w 648963"/>
                  <a:gd name="connsiteY4" fmla="*/ 815345 h 888872"/>
                  <a:gd name="connsiteX5" fmla="*/ 0 w 648963"/>
                  <a:gd name="connsiteY5" fmla="*/ 829951 h 888872"/>
                  <a:gd name="connsiteX6" fmla="*/ 270531 w 648963"/>
                  <a:gd name="connsiteY6" fmla="*/ 888433 h 888872"/>
                  <a:gd name="connsiteX7" fmla="*/ 476403 w 648963"/>
                  <a:gd name="connsiteY7" fmla="*/ 822157 h 888872"/>
                  <a:gd name="connsiteX8" fmla="*/ 567273 w 648963"/>
                  <a:gd name="connsiteY8" fmla="*/ 756689 h 888872"/>
                  <a:gd name="connsiteX9" fmla="*/ 588518 w 648963"/>
                  <a:gd name="connsiteY9" fmla="*/ 651964 h 888872"/>
                  <a:gd name="connsiteX10" fmla="*/ 535809 w 648963"/>
                  <a:gd name="connsiteY10" fmla="*/ 597119 h 888872"/>
                  <a:gd name="connsiteX11" fmla="*/ 340272 w 648963"/>
                  <a:gd name="connsiteY11" fmla="*/ 452904 h 888872"/>
                  <a:gd name="connsiteX12" fmla="*/ 648964 w 648963"/>
                  <a:gd name="connsiteY12" fmla="*/ 140287 h 888872"/>
                  <a:gd name="connsiteX13" fmla="*/ 304247 w 648963"/>
                  <a:gd name="connsiteY13" fmla="*/ 6753 h 888872"/>
                  <a:gd name="connsiteX14" fmla="*/ 381954 w 648963"/>
                  <a:gd name="connsiteY14" fmla="*/ 44452 h 888872"/>
                  <a:gd name="connsiteX15" fmla="*/ 396444 w 648963"/>
                  <a:gd name="connsiteY15" fmla="*/ 152814 h 888872"/>
                  <a:gd name="connsiteX16" fmla="*/ 195191 w 648963"/>
                  <a:gd name="connsiteY16" fmla="*/ 522702 h 888872"/>
                  <a:gd name="connsiteX17" fmla="*/ 451059 w 648963"/>
                  <a:gd name="connsiteY17" fmla="*/ 620327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963" h="888872">
                    <a:moveTo>
                      <a:pt x="451059" y="620327"/>
                    </a:moveTo>
                    <a:cubicBezTo>
                      <a:pt x="483966" y="642496"/>
                      <a:pt x="517162" y="673094"/>
                      <a:pt x="518778" y="712755"/>
                    </a:cubicBezTo>
                    <a:cubicBezTo>
                      <a:pt x="520222" y="748896"/>
                      <a:pt x="493549" y="781399"/>
                      <a:pt x="461335" y="797852"/>
                    </a:cubicBezTo>
                    <a:cubicBezTo>
                      <a:pt x="429121" y="814306"/>
                      <a:pt x="392115" y="817943"/>
                      <a:pt x="356148" y="821291"/>
                    </a:cubicBezTo>
                    <a:cubicBezTo>
                      <a:pt x="273129" y="829027"/>
                      <a:pt x="188090" y="836533"/>
                      <a:pt x="107497" y="815345"/>
                    </a:cubicBezTo>
                    <a:cubicBezTo>
                      <a:pt x="69336" y="805300"/>
                      <a:pt x="17435" y="794562"/>
                      <a:pt x="0" y="829951"/>
                    </a:cubicBezTo>
                    <a:cubicBezTo>
                      <a:pt x="91158" y="809803"/>
                      <a:pt x="177410" y="882256"/>
                      <a:pt x="270531" y="888433"/>
                    </a:cubicBezTo>
                    <a:cubicBezTo>
                      <a:pt x="343504" y="893283"/>
                      <a:pt x="412206" y="857143"/>
                      <a:pt x="476403" y="822157"/>
                    </a:cubicBezTo>
                    <a:cubicBezTo>
                      <a:pt x="509368" y="804145"/>
                      <a:pt x="543141" y="785498"/>
                      <a:pt x="567273" y="756689"/>
                    </a:cubicBezTo>
                    <a:cubicBezTo>
                      <a:pt x="591405" y="727881"/>
                      <a:pt x="603991" y="686199"/>
                      <a:pt x="588518" y="651964"/>
                    </a:cubicBezTo>
                    <a:cubicBezTo>
                      <a:pt x="577953" y="628583"/>
                      <a:pt x="556477" y="612302"/>
                      <a:pt x="535809" y="597119"/>
                    </a:cubicBezTo>
                    <a:cubicBezTo>
                      <a:pt x="470630" y="549028"/>
                      <a:pt x="405451" y="500995"/>
                      <a:pt x="340272" y="452904"/>
                    </a:cubicBezTo>
                    <a:cubicBezTo>
                      <a:pt x="407529" y="320121"/>
                      <a:pt x="517104" y="209218"/>
                      <a:pt x="648964" y="140287"/>
                    </a:cubicBezTo>
                    <a:cubicBezTo>
                      <a:pt x="549088" y="60212"/>
                      <a:pt x="428370" y="-24827"/>
                      <a:pt x="304247" y="6753"/>
                    </a:cubicBezTo>
                    <a:cubicBezTo>
                      <a:pt x="321509" y="30307"/>
                      <a:pt x="358572" y="26901"/>
                      <a:pt x="381954" y="44452"/>
                    </a:cubicBezTo>
                    <a:cubicBezTo>
                      <a:pt x="413071" y="67775"/>
                      <a:pt x="407471" y="115462"/>
                      <a:pt x="396444" y="152814"/>
                    </a:cubicBezTo>
                    <a:cubicBezTo>
                      <a:pt x="353838" y="296393"/>
                      <a:pt x="261237" y="396269"/>
                      <a:pt x="195191" y="522702"/>
                    </a:cubicBezTo>
                    <a:cubicBezTo>
                      <a:pt x="285715" y="547585"/>
                      <a:pt x="370927" y="566348"/>
                      <a:pt x="451059" y="620327"/>
                    </a:cubicBezTo>
                    <a:close/>
                  </a:path>
                </a:pathLst>
              </a:custGeom>
              <a:solidFill>
                <a:srgbClr val="DA9C92">
                  <a:alpha val="10000"/>
                </a:srgbClr>
              </a:solidFill>
              <a:ln w="5770" cap="flat">
                <a:noFill/>
                <a:prstDash val="solid"/>
                <a:miter/>
              </a:ln>
            </p:spPr>
            <p:txBody>
              <a:bodyPr rtlCol="0" anchor="ctr"/>
              <a:lstStyle/>
              <a:p>
                <a:endParaRPr lang="th-TH"/>
              </a:p>
            </p:txBody>
          </p:sp>
          <p:sp>
            <p:nvSpPr>
              <p:cNvPr id="6345" name="Freeform: Shape 6344">
                <a:extLst>
                  <a:ext uri="{FF2B5EF4-FFF2-40B4-BE49-F238E27FC236}">
                    <a16:creationId xmlns:a16="http://schemas.microsoft.com/office/drawing/2014/main" id="{2AFB699B-8D33-4173-A3EE-C2E907C26B04}"/>
                  </a:ext>
                </a:extLst>
              </p:cNvPr>
              <p:cNvSpPr/>
              <p:nvPr/>
            </p:nvSpPr>
            <p:spPr>
              <a:xfrm>
                <a:off x="3271651" y="5297134"/>
                <a:ext cx="780037" cy="451307"/>
              </a:xfrm>
              <a:custGeom>
                <a:avLst/>
                <a:gdLst>
                  <a:gd name="connsiteX0" fmla="*/ 512854 w 780037"/>
                  <a:gd name="connsiteY0" fmla="*/ 297872 h 451307"/>
                  <a:gd name="connsiteX1" fmla="*/ 780038 w 780037"/>
                  <a:gd name="connsiteY1" fmla="*/ 448032 h 451307"/>
                  <a:gd name="connsiteX2" fmla="*/ 577110 w 780037"/>
                  <a:gd name="connsiteY2" fmla="*/ 409063 h 451307"/>
                  <a:gd name="connsiteX3" fmla="*/ 386883 w 780037"/>
                  <a:gd name="connsiteY3" fmla="*/ 325525 h 451307"/>
                  <a:gd name="connsiteX4" fmla="*/ 256352 w 780037"/>
                  <a:gd name="connsiteY4" fmla="*/ 271546 h 451307"/>
                  <a:gd name="connsiteX5" fmla="*/ 72072 w 780037"/>
                  <a:gd name="connsiteY5" fmla="*/ 274317 h 451307"/>
                  <a:gd name="connsiteX6" fmla="*/ 19478 w 780037"/>
                  <a:gd name="connsiteY6" fmla="*/ 102218 h 451307"/>
                  <a:gd name="connsiteX7" fmla="*/ 178241 w 780037"/>
                  <a:gd name="connsiteY7" fmla="*/ 264214 h 451307"/>
                  <a:gd name="connsiteX8" fmla="*/ 205202 w 780037"/>
                  <a:gd name="connsiteY8" fmla="*/ 266350 h 451307"/>
                  <a:gd name="connsiteX9" fmla="*/ 218653 w 780037"/>
                  <a:gd name="connsiteY9" fmla="*/ 249492 h 451307"/>
                  <a:gd name="connsiteX10" fmla="*/ 303115 w 780037"/>
                  <a:gd name="connsiteY10" fmla="*/ 379 h 451307"/>
                  <a:gd name="connsiteX11" fmla="*/ 342084 w 780037"/>
                  <a:gd name="connsiteY11" fmla="*/ 24800 h 451307"/>
                  <a:gd name="connsiteX12" fmla="*/ 332500 w 780037"/>
                  <a:gd name="connsiteY12" fmla="*/ 78779 h 451307"/>
                  <a:gd name="connsiteX13" fmla="*/ 383882 w 780037"/>
                  <a:gd name="connsiteY13" fmla="*/ 157410 h 451307"/>
                  <a:gd name="connsiteX14" fmla="*/ 512854 w 780037"/>
                  <a:gd name="connsiteY14" fmla="*/ 297872 h 45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0037" h="451307">
                    <a:moveTo>
                      <a:pt x="512854" y="297872"/>
                    </a:moveTo>
                    <a:cubicBezTo>
                      <a:pt x="587444" y="372172"/>
                      <a:pt x="674850" y="451727"/>
                      <a:pt x="780038" y="448032"/>
                    </a:cubicBezTo>
                    <a:cubicBezTo>
                      <a:pt x="711337" y="460618"/>
                      <a:pt x="642116" y="434638"/>
                      <a:pt x="577110" y="409063"/>
                    </a:cubicBezTo>
                    <a:cubicBezTo>
                      <a:pt x="512624" y="383719"/>
                      <a:pt x="447964" y="358259"/>
                      <a:pt x="386883" y="325525"/>
                    </a:cubicBezTo>
                    <a:cubicBezTo>
                      <a:pt x="345086" y="303125"/>
                      <a:pt x="303461" y="276800"/>
                      <a:pt x="256352" y="271546"/>
                    </a:cubicBezTo>
                    <a:cubicBezTo>
                      <a:pt x="194810" y="264734"/>
                      <a:pt x="130439" y="294870"/>
                      <a:pt x="72072" y="274317"/>
                    </a:cubicBezTo>
                    <a:cubicBezTo>
                      <a:pt x="6315" y="251167"/>
                      <a:pt x="-22089" y="158218"/>
                      <a:pt x="19478" y="102218"/>
                    </a:cubicBezTo>
                    <a:cubicBezTo>
                      <a:pt x="46670" y="175191"/>
                      <a:pt x="105845" y="235579"/>
                      <a:pt x="178241" y="264214"/>
                    </a:cubicBezTo>
                    <a:cubicBezTo>
                      <a:pt x="186901" y="267620"/>
                      <a:pt x="196888" y="270564"/>
                      <a:pt x="205202" y="266350"/>
                    </a:cubicBezTo>
                    <a:cubicBezTo>
                      <a:pt x="211725" y="263002"/>
                      <a:pt x="215420" y="256074"/>
                      <a:pt x="218653" y="249492"/>
                    </a:cubicBezTo>
                    <a:cubicBezTo>
                      <a:pt x="257564" y="170631"/>
                      <a:pt x="286026" y="86631"/>
                      <a:pt x="303115" y="379"/>
                    </a:cubicBezTo>
                    <a:cubicBezTo>
                      <a:pt x="319626" y="-2219"/>
                      <a:pt x="337176" y="8808"/>
                      <a:pt x="342084" y="24800"/>
                    </a:cubicBezTo>
                    <a:cubicBezTo>
                      <a:pt x="348030" y="44313"/>
                      <a:pt x="329383" y="59612"/>
                      <a:pt x="332500" y="78779"/>
                    </a:cubicBezTo>
                    <a:cubicBezTo>
                      <a:pt x="336714" y="104759"/>
                      <a:pt x="368236" y="136742"/>
                      <a:pt x="383882" y="157410"/>
                    </a:cubicBezTo>
                    <a:cubicBezTo>
                      <a:pt x="422216" y="208098"/>
                      <a:pt x="467881" y="253129"/>
                      <a:pt x="512854" y="297872"/>
                    </a:cubicBezTo>
                    <a:close/>
                  </a:path>
                </a:pathLst>
              </a:custGeom>
              <a:solidFill>
                <a:srgbClr val="DA9C92">
                  <a:alpha val="10000"/>
                </a:srgbClr>
              </a:solidFill>
              <a:ln w="5770" cap="flat">
                <a:noFill/>
                <a:prstDash val="solid"/>
                <a:miter/>
              </a:ln>
            </p:spPr>
            <p:txBody>
              <a:bodyPr rtlCol="0" anchor="ctr"/>
              <a:lstStyle/>
              <a:p>
                <a:endParaRPr lang="th-TH"/>
              </a:p>
            </p:txBody>
          </p:sp>
          <p:sp>
            <p:nvSpPr>
              <p:cNvPr id="6346" name="Freeform: Shape 6345">
                <a:extLst>
                  <a:ext uri="{FF2B5EF4-FFF2-40B4-BE49-F238E27FC236}">
                    <a16:creationId xmlns:a16="http://schemas.microsoft.com/office/drawing/2014/main" id="{DF159EA3-3D44-4121-8B68-05379D606A39}"/>
                  </a:ext>
                </a:extLst>
              </p:cNvPr>
              <p:cNvSpPr/>
              <p:nvPr/>
            </p:nvSpPr>
            <p:spPr>
              <a:xfrm>
                <a:off x="3165799" y="5050941"/>
                <a:ext cx="337725" cy="371469"/>
              </a:xfrm>
              <a:custGeom>
                <a:avLst/>
                <a:gdLst>
                  <a:gd name="connsiteX0" fmla="*/ 191837 w 337725"/>
                  <a:gd name="connsiteY0" fmla="*/ 38218 h 371469"/>
                  <a:gd name="connsiteX1" fmla="*/ 30362 w 337725"/>
                  <a:gd name="connsiteY1" fmla="*/ 193863 h 371469"/>
                  <a:gd name="connsiteX2" fmla="*/ 1669 w 337725"/>
                  <a:gd name="connsiteY2" fmla="*/ 244725 h 371469"/>
                  <a:gd name="connsiteX3" fmla="*/ 51895 w 337725"/>
                  <a:gd name="connsiteY3" fmla="*/ 356436 h 371469"/>
                  <a:gd name="connsiteX4" fmla="*/ 78221 w 337725"/>
                  <a:gd name="connsiteY4" fmla="*/ 371331 h 371469"/>
                  <a:gd name="connsiteX5" fmla="*/ 98658 w 337725"/>
                  <a:gd name="connsiteY5" fmla="*/ 353434 h 371469"/>
                  <a:gd name="connsiteX6" fmla="*/ 160374 w 337725"/>
                  <a:gd name="connsiteY6" fmla="*/ 208470 h 371469"/>
                  <a:gd name="connsiteX7" fmla="*/ 337726 w 337725"/>
                  <a:gd name="connsiteY7" fmla="*/ 0 h 371469"/>
                  <a:gd name="connsiteX8" fmla="*/ 191837 w 337725"/>
                  <a:gd name="connsiteY8" fmla="*/ 38218 h 3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725" h="371469">
                    <a:moveTo>
                      <a:pt x="191837" y="38218"/>
                    </a:moveTo>
                    <a:cubicBezTo>
                      <a:pt x="124984" y="73031"/>
                      <a:pt x="76605" y="134342"/>
                      <a:pt x="30362" y="193863"/>
                    </a:cubicBezTo>
                    <a:cubicBezTo>
                      <a:pt x="18295" y="209393"/>
                      <a:pt x="5941" y="225558"/>
                      <a:pt x="1669" y="244725"/>
                    </a:cubicBezTo>
                    <a:cubicBezTo>
                      <a:pt x="-7568" y="286234"/>
                      <a:pt x="23261" y="324972"/>
                      <a:pt x="51895" y="356436"/>
                    </a:cubicBezTo>
                    <a:cubicBezTo>
                      <a:pt x="58997" y="364172"/>
                      <a:pt x="67829" y="372659"/>
                      <a:pt x="78221" y="371331"/>
                    </a:cubicBezTo>
                    <a:cubicBezTo>
                      <a:pt x="87516" y="370119"/>
                      <a:pt x="93924" y="361517"/>
                      <a:pt x="98658" y="353434"/>
                    </a:cubicBezTo>
                    <a:cubicBezTo>
                      <a:pt x="125388" y="308172"/>
                      <a:pt x="138840" y="256387"/>
                      <a:pt x="160374" y="208470"/>
                    </a:cubicBezTo>
                    <a:cubicBezTo>
                      <a:pt x="201190" y="117657"/>
                      <a:pt x="269833" y="66161"/>
                      <a:pt x="337726" y="0"/>
                    </a:cubicBezTo>
                    <a:cubicBezTo>
                      <a:pt x="289751" y="346"/>
                      <a:pt x="235194" y="15703"/>
                      <a:pt x="191837" y="38218"/>
                    </a:cubicBezTo>
                    <a:close/>
                  </a:path>
                </a:pathLst>
              </a:custGeom>
              <a:solidFill>
                <a:srgbClr val="DA9C92">
                  <a:alpha val="25000"/>
                </a:srgbClr>
              </a:solidFill>
              <a:ln w="5770" cap="flat">
                <a:noFill/>
                <a:prstDash val="solid"/>
                <a:miter/>
              </a:ln>
            </p:spPr>
            <p:txBody>
              <a:bodyPr rtlCol="0" anchor="ctr"/>
              <a:lstStyle/>
              <a:p>
                <a:endParaRPr lang="th-TH"/>
              </a:p>
            </p:txBody>
          </p:sp>
          <p:sp>
            <p:nvSpPr>
              <p:cNvPr id="6347" name="Freeform: Shape 6346">
                <a:extLst>
                  <a:ext uri="{FF2B5EF4-FFF2-40B4-BE49-F238E27FC236}">
                    <a16:creationId xmlns:a16="http://schemas.microsoft.com/office/drawing/2014/main" id="{B25723EB-DCF7-405B-AB9D-C0C5523264A2}"/>
                  </a:ext>
                </a:extLst>
              </p:cNvPr>
              <p:cNvSpPr/>
              <p:nvPr/>
            </p:nvSpPr>
            <p:spPr>
              <a:xfrm>
                <a:off x="4262930" y="4199801"/>
                <a:ext cx="281154" cy="814076"/>
              </a:xfrm>
              <a:custGeom>
                <a:avLst/>
                <a:gdLst>
                  <a:gd name="connsiteX0" fmla="*/ 62466 w 281154"/>
                  <a:gd name="connsiteY0" fmla="*/ 750514 h 814076"/>
                  <a:gd name="connsiteX1" fmla="*/ 82672 w 281154"/>
                  <a:gd name="connsiteY1" fmla="*/ 548914 h 814076"/>
                  <a:gd name="connsiteX2" fmla="*/ 281154 w 281154"/>
                  <a:gd name="connsiteY2" fmla="*/ 0 h 814076"/>
                  <a:gd name="connsiteX3" fmla="*/ 194556 w 281154"/>
                  <a:gd name="connsiteY3" fmla="*/ 500246 h 814076"/>
                  <a:gd name="connsiteX4" fmla="*/ 144387 w 281154"/>
                  <a:gd name="connsiteY4" fmla="*/ 719166 h 814076"/>
                  <a:gd name="connsiteX5" fmla="*/ 0 w 281154"/>
                  <a:gd name="connsiteY5" fmla="*/ 814077 h 814076"/>
                  <a:gd name="connsiteX6" fmla="*/ 62466 w 281154"/>
                  <a:gd name="connsiteY6" fmla="*/ 750514 h 81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154" h="814076">
                    <a:moveTo>
                      <a:pt x="62466" y="750514"/>
                    </a:moveTo>
                    <a:cubicBezTo>
                      <a:pt x="94507" y="690069"/>
                      <a:pt x="84635" y="617327"/>
                      <a:pt x="82672" y="548914"/>
                    </a:cubicBezTo>
                    <a:cubicBezTo>
                      <a:pt x="77014" y="349797"/>
                      <a:pt x="149410" y="149468"/>
                      <a:pt x="281154" y="0"/>
                    </a:cubicBezTo>
                    <a:cubicBezTo>
                      <a:pt x="231563" y="162284"/>
                      <a:pt x="202408" y="330746"/>
                      <a:pt x="194556" y="500246"/>
                    </a:cubicBezTo>
                    <a:cubicBezTo>
                      <a:pt x="191035" y="576221"/>
                      <a:pt x="189938" y="658201"/>
                      <a:pt x="144387" y="719166"/>
                    </a:cubicBezTo>
                    <a:cubicBezTo>
                      <a:pt x="109171" y="766332"/>
                      <a:pt x="53171" y="792427"/>
                      <a:pt x="0" y="814077"/>
                    </a:cubicBezTo>
                    <a:cubicBezTo>
                      <a:pt x="26499" y="799586"/>
                      <a:pt x="48322" y="777244"/>
                      <a:pt x="62466" y="750514"/>
                    </a:cubicBezTo>
                    <a:close/>
                  </a:path>
                </a:pathLst>
              </a:custGeom>
              <a:solidFill>
                <a:srgbClr val="DA9C92">
                  <a:alpha val="10000"/>
                </a:srgbClr>
              </a:solidFill>
              <a:ln w="5770" cap="flat">
                <a:noFill/>
                <a:prstDash val="solid"/>
                <a:miter/>
              </a:ln>
            </p:spPr>
            <p:txBody>
              <a:bodyPr rtlCol="0" anchor="ctr"/>
              <a:lstStyle/>
              <a:p>
                <a:endParaRPr lang="th-TH"/>
              </a:p>
            </p:txBody>
          </p:sp>
          <p:sp>
            <p:nvSpPr>
              <p:cNvPr id="6348" name="Freeform: Shape 6347">
                <a:extLst>
                  <a:ext uri="{FF2B5EF4-FFF2-40B4-BE49-F238E27FC236}">
                    <a16:creationId xmlns:a16="http://schemas.microsoft.com/office/drawing/2014/main" id="{CD33A3DB-2A28-423D-A3AF-CC5EA92CBB81}"/>
                  </a:ext>
                </a:extLst>
              </p:cNvPr>
              <p:cNvSpPr/>
              <p:nvPr/>
            </p:nvSpPr>
            <p:spPr>
              <a:xfrm>
                <a:off x="4749757" y="4550802"/>
                <a:ext cx="298325" cy="342766"/>
              </a:xfrm>
              <a:custGeom>
                <a:avLst/>
                <a:gdLst>
                  <a:gd name="connsiteX0" fmla="*/ 71267 w 298325"/>
                  <a:gd name="connsiteY0" fmla="*/ 215752 h 342766"/>
                  <a:gd name="connsiteX1" fmla="*/ 98747 w 298325"/>
                  <a:gd name="connsiteY1" fmla="*/ 157674 h 342766"/>
                  <a:gd name="connsiteX2" fmla="*/ 107002 w 298325"/>
                  <a:gd name="connsiteY2" fmla="*/ 104734 h 342766"/>
                  <a:gd name="connsiteX3" fmla="*/ 180380 w 298325"/>
                  <a:gd name="connsiteY3" fmla="*/ 12363 h 342766"/>
                  <a:gd name="connsiteX4" fmla="*/ 298326 w 298325"/>
                  <a:gd name="connsiteY4" fmla="*/ 14846 h 342766"/>
                  <a:gd name="connsiteX5" fmla="*/ 189444 w 298325"/>
                  <a:gd name="connsiteY5" fmla="*/ 237806 h 342766"/>
                  <a:gd name="connsiteX6" fmla="*/ 40265 w 298325"/>
                  <a:gd name="connsiteY6" fmla="*/ 342762 h 342766"/>
                  <a:gd name="connsiteX7" fmla="*/ 71267 w 298325"/>
                  <a:gd name="connsiteY7" fmla="*/ 215752 h 34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325" h="342766">
                    <a:moveTo>
                      <a:pt x="71267" y="215752"/>
                    </a:moveTo>
                    <a:cubicBezTo>
                      <a:pt x="82697" y="197509"/>
                      <a:pt x="93609" y="178515"/>
                      <a:pt x="98747" y="157674"/>
                    </a:cubicBezTo>
                    <a:cubicBezTo>
                      <a:pt x="103019" y="140297"/>
                      <a:pt x="103250" y="122227"/>
                      <a:pt x="107002" y="104734"/>
                    </a:cubicBezTo>
                    <a:cubicBezTo>
                      <a:pt x="115547" y="64899"/>
                      <a:pt x="143489" y="29683"/>
                      <a:pt x="180380" y="12363"/>
                    </a:cubicBezTo>
                    <a:cubicBezTo>
                      <a:pt x="217271" y="-4957"/>
                      <a:pt x="262186" y="-4033"/>
                      <a:pt x="298326" y="14846"/>
                    </a:cubicBezTo>
                    <a:cubicBezTo>
                      <a:pt x="269864" y="92899"/>
                      <a:pt x="240652" y="172396"/>
                      <a:pt x="189444" y="237806"/>
                    </a:cubicBezTo>
                    <a:cubicBezTo>
                      <a:pt x="159769" y="275736"/>
                      <a:pt x="93724" y="343340"/>
                      <a:pt x="40265" y="342762"/>
                    </a:cubicBezTo>
                    <a:cubicBezTo>
                      <a:pt x="-52857" y="341665"/>
                      <a:pt x="40553" y="264709"/>
                      <a:pt x="71267" y="215752"/>
                    </a:cubicBezTo>
                    <a:close/>
                  </a:path>
                </a:pathLst>
              </a:custGeom>
              <a:solidFill>
                <a:srgbClr val="DA9C92">
                  <a:alpha val="10000"/>
                </a:srgbClr>
              </a:solidFill>
              <a:ln w="5770" cap="flat">
                <a:noFill/>
                <a:prstDash val="solid"/>
                <a:miter/>
              </a:ln>
            </p:spPr>
            <p:txBody>
              <a:bodyPr rtlCol="0" anchor="ctr"/>
              <a:lstStyle/>
              <a:p>
                <a:endParaRPr lang="th-TH"/>
              </a:p>
            </p:txBody>
          </p:sp>
          <p:sp>
            <p:nvSpPr>
              <p:cNvPr id="6349" name="Freeform: Shape 6348">
                <a:extLst>
                  <a:ext uri="{FF2B5EF4-FFF2-40B4-BE49-F238E27FC236}">
                    <a16:creationId xmlns:a16="http://schemas.microsoft.com/office/drawing/2014/main" id="{311A1254-5B94-4D17-938B-A0424AE84B5C}"/>
                  </a:ext>
                </a:extLst>
              </p:cNvPr>
              <p:cNvSpPr/>
              <p:nvPr/>
            </p:nvSpPr>
            <p:spPr>
              <a:xfrm>
                <a:off x="4705098" y="4865391"/>
                <a:ext cx="491178" cy="1040789"/>
              </a:xfrm>
              <a:custGeom>
                <a:avLst/>
                <a:gdLst>
                  <a:gd name="connsiteX0" fmla="*/ 423174 w 491178"/>
                  <a:gd name="connsiteY0" fmla="*/ 90466 h 1040789"/>
                  <a:gd name="connsiteX1" fmla="*/ 460065 w 491178"/>
                  <a:gd name="connsiteY1" fmla="*/ 0 h 1040789"/>
                  <a:gd name="connsiteX2" fmla="*/ 448461 w 491178"/>
                  <a:gd name="connsiteY2" fmla="*/ 274688 h 1040789"/>
                  <a:gd name="connsiteX3" fmla="*/ 300956 w 491178"/>
                  <a:gd name="connsiteY3" fmla="*/ 521838 h 1040789"/>
                  <a:gd name="connsiteX4" fmla="*/ 382993 w 491178"/>
                  <a:gd name="connsiteY4" fmla="*/ 562366 h 1040789"/>
                  <a:gd name="connsiteX5" fmla="*/ 258004 w 491178"/>
                  <a:gd name="connsiteY5" fmla="*/ 692840 h 1040789"/>
                  <a:gd name="connsiteX6" fmla="*/ 274399 w 491178"/>
                  <a:gd name="connsiteY6" fmla="*/ 771932 h 1040789"/>
                  <a:gd name="connsiteX7" fmla="*/ 269666 w 491178"/>
                  <a:gd name="connsiteY7" fmla="*/ 864592 h 1040789"/>
                  <a:gd name="connsiteX8" fmla="*/ 175159 w 491178"/>
                  <a:gd name="connsiteY8" fmla="*/ 1040790 h 1040789"/>
                  <a:gd name="connsiteX9" fmla="*/ 143752 w 491178"/>
                  <a:gd name="connsiteY9" fmla="*/ 1025318 h 1040789"/>
                  <a:gd name="connsiteX10" fmla="*/ 177295 w 491178"/>
                  <a:gd name="connsiteY10" fmla="*/ 954134 h 1040789"/>
                  <a:gd name="connsiteX11" fmla="*/ 159513 w 491178"/>
                  <a:gd name="connsiteY11" fmla="*/ 776262 h 1040789"/>
                  <a:gd name="connsiteX12" fmla="*/ 0 w 491178"/>
                  <a:gd name="connsiteY12" fmla="*/ 695611 h 1040789"/>
                  <a:gd name="connsiteX13" fmla="*/ 233699 w 491178"/>
                  <a:gd name="connsiteY13" fmla="*/ 445459 h 1040789"/>
                  <a:gd name="connsiteX14" fmla="*/ 423174 w 491178"/>
                  <a:gd name="connsiteY14" fmla="*/ 90466 h 10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178" h="1040789">
                    <a:moveTo>
                      <a:pt x="423174" y="90466"/>
                    </a:moveTo>
                    <a:cubicBezTo>
                      <a:pt x="431892" y="58829"/>
                      <a:pt x="439455" y="25575"/>
                      <a:pt x="460065" y="0"/>
                    </a:cubicBezTo>
                    <a:cubicBezTo>
                      <a:pt x="512255" y="80651"/>
                      <a:pt x="492164" y="189130"/>
                      <a:pt x="448461" y="274688"/>
                    </a:cubicBezTo>
                    <a:cubicBezTo>
                      <a:pt x="404758" y="360189"/>
                      <a:pt x="340156" y="434201"/>
                      <a:pt x="300956" y="521838"/>
                    </a:cubicBezTo>
                    <a:cubicBezTo>
                      <a:pt x="324569" y="541582"/>
                      <a:pt x="352972" y="555554"/>
                      <a:pt x="382993" y="562366"/>
                    </a:cubicBezTo>
                    <a:cubicBezTo>
                      <a:pt x="382300" y="625294"/>
                      <a:pt x="271051" y="631240"/>
                      <a:pt x="258004" y="692840"/>
                    </a:cubicBezTo>
                    <a:cubicBezTo>
                      <a:pt x="252346" y="719454"/>
                      <a:pt x="268280" y="745376"/>
                      <a:pt x="274399" y="771932"/>
                    </a:cubicBezTo>
                    <a:cubicBezTo>
                      <a:pt x="281442" y="802299"/>
                      <a:pt x="275554" y="833994"/>
                      <a:pt x="269666" y="864592"/>
                    </a:cubicBezTo>
                    <a:cubicBezTo>
                      <a:pt x="252808" y="952056"/>
                      <a:pt x="248767" y="990621"/>
                      <a:pt x="175159" y="1040790"/>
                    </a:cubicBezTo>
                    <a:cubicBezTo>
                      <a:pt x="155761" y="1023066"/>
                      <a:pt x="135843" y="1050373"/>
                      <a:pt x="143752" y="1025318"/>
                    </a:cubicBezTo>
                    <a:cubicBezTo>
                      <a:pt x="151661" y="1000262"/>
                      <a:pt x="167018" y="978324"/>
                      <a:pt x="177295" y="954134"/>
                    </a:cubicBezTo>
                    <a:cubicBezTo>
                      <a:pt x="201600" y="896922"/>
                      <a:pt x="194672" y="827528"/>
                      <a:pt x="159513" y="776262"/>
                    </a:cubicBezTo>
                    <a:cubicBezTo>
                      <a:pt x="124354" y="724996"/>
                      <a:pt x="62120" y="693533"/>
                      <a:pt x="0" y="695611"/>
                    </a:cubicBezTo>
                    <a:cubicBezTo>
                      <a:pt x="58540" y="693648"/>
                      <a:pt x="192998" y="492799"/>
                      <a:pt x="233699" y="445459"/>
                    </a:cubicBezTo>
                    <a:cubicBezTo>
                      <a:pt x="321798" y="342927"/>
                      <a:pt x="387265" y="220882"/>
                      <a:pt x="423174" y="90466"/>
                    </a:cubicBezTo>
                    <a:close/>
                  </a:path>
                </a:pathLst>
              </a:custGeom>
              <a:solidFill>
                <a:srgbClr val="DA9C92">
                  <a:alpha val="10000"/>
                </a:srgbClr>
              </a:solidFill>
              <a:ln w="5770" cap="flat">
                <a:noFill/>
                <a:prstDash val="solid"/>
                <a:miter/>
              </a:ln>
            </p:spPr>
            <p:txBody>
              <a:bodyPr rtlCol="0" anchor="ctr"/>
              <a:lstStyle/>
              <a:p>
                <a:endParaRPr lang="th-TH"/>
              </a:p>
            </p:txBody>
          </p:sp>
          <p:sp>
            <p:nvSpPr>
              <p:cNvPr id="6350" name="Freeform: Shape 6349">
                <a:extLst>
                  <a:ext uri="{FF2B5EF4-FFF2-40B4-BE49-F238E27FC236}">
                    <a16:creationId xmlns:a16="http://schemas.microsoft.com/office/drawing/2014/main" id="{6EFE04D4-CA97-4765-8831-8A29145FBFE8}"/>
                  </a:ext>
                </a:extLst>
              </p:cNvPr>
              <p:cNvSpPr/>
              <p:nvPr/>
            </p:nvSpPr>
            <p:spPr>
              <a:xfrm>
                <a:off x="2685176" y="3923496"/>
                <a:ext cx="306729" cy="546212"/>
              </a:xfrm>
              <a:custGeom>
                <a:avLst/>
                <a:gdLst>
                  <a:gd name="connsiteX0" fmla="*/ 234218 w 306729"/>
                  <a:gd name="connsiteY0" fmla="*/ 345467 h 546212"/>
                  <a:gd name="connsiteX1" fmla="*/ 299166 w 306729"/>
                  <a:gd name="connsiteY1" fmla="*/ 216725 h 546212"/>
                  <a:gd name="connsiteX2" fmla="*/ 282540 w 306729"/>
                  <a:gd name="connsiteY2" fmla="*/ 154144 h 546212"/>
                  <a:gd name="connsiteX3" fmla="*/ 306729 w 306729"/>
                  <a:gd name="connsiteY3" fmla="*/ 0 h 546212"/>
                  <a:gd name="connsiteX4" fmla="*/ 231389 w 306729"/>
                  <a:gd name="connsiteY4" fmla="*/ 118119 h 546212"/>
                  <a:gd name="connsiteX5" fmla="*/ 218400 w 306729"/>
                  <a:gd name="connsiteY5" fmla="*/ 146062 h 546212"/>
                  <a:gd name="connsiteX6" fmla="*/ 221575 w 306729"/>
                  <a:gd name="connsiteY6" fmla="*/ 184222 h 546212"/>
                  <a:gd name="connsiteX7" fmla="*/ 120717 w 306729"/>
                  <a:gd name="connsiteY7" fmla="*/ 391942 h 546212"/>
                  <a:gd name="connsiteX8" fmla="*/ 102647 w 306729"/>
                  <a:gd name="connsiteY8" fmla="*/ 463125 h 546212"/>
                  <a:gd name="connsiteX9" fmla="*/ 46994 w 306729"/>
                  <a:gd name="connsiteY9" fmla="*/ 476692 h 546212"/>
                  <a:gd name="connsiteX10" fmla="*/ 0 w 306729"/>
                  <a:gd name="connsiteY10" fmla="*/ 504461 h 546212"/>
                  <a:gd name="connsiteX11" fmla="*/ 177641 w 306729"/>
                  <a:gd name="connsiteY11" fmla="*/ 530325 h 546212"/>
                  <a:gd name="connsiteX12" fmla="*/ 234218 w 306729"/>
                  <a:gd name="connsiteY12" fmla="*/ 345467 h 5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729" h="546212">
                    <a:moveTo>
                      <a:pt x="234218" y="345467"/>
                    </a:moveTo>
                    <a:cubicBezTo>
                      <a:pt x="252461" y="300206"/>
                      <a:pt x="300263" y="265509"/>
                      <a:pt x="299166" y="216725"/>
                    </a:cubicBezTo>
                    <a:cubicBezTo>
                      <a:pt x="298705" y="195076"/>
                      <a:pt x="288139" y="175101"/>
                      <a:pt x="282540" y="154144"/>
                    </a:cubicBezTo>
                    <a:cubicBezTo>
                      <a:pt x="268742" y="102878"/>
                      <a:pt x="284734" y="48322"/>
                      <a:pt x="306729" y="0"/>
                    </a:cubicBezTo>
                    <a:cubicBezTo>
                      <a:pt x="281616" y="39373"/>
                      <a:pt x="256503" y="78746"/>
                      <a:pt x="231389" y="118119"/>
                    </a:cubicBezTo>
                    <a:cubicBezTo>
                      <a:pt x="225847" y="126837"/>
                      <a:pt x="220132" y="135843"/>
                      <a:pt x="218400" y="146062"/>
                    </a:cubicBezTo>
                    <a:cubicBezTo>
                      <a:pt x="216206" y="158705"/>
                      <a:pt x="220362" y="171464"/>
                      <a:pt x="221575" y="184222"/>
                    </a:cubicBezTo>
                    <a:cubicBezTo>
                      <a:pt x="228964" y="262449"/>
                      <a:pt x="132090" y="314234"/>
                      <a:pt x="120717" y="391942"/>
                    </a:cubicBezTo>
                    <a:cubicBezTo>
                      <a:pt x="117080" y="416766"/>
                      <a:pt x="121237" y="446209"/>
                      <a:pt x="102647" y="463125"/>
                    </a:cubicBezTo>
                    <a:cubicBezTo>
                      <a:pt x="88214" y="476230"/>
                      <a:pt x="66449" y="475422"/>
                      <a:pt x="46994" y="476692"/>
                    </a:cubicBezTo>
                    <a:cubicBezTo>
                      <a:pt x="27538" y="477962"/>
                      <a:pt x="4618" y="485467"/>
                      <a:pt x="0" y="504461"/>
                    </a:cubicBezTo>
                    <a:cubicBezTo>
                      <a:pt x="56751" y="524436"/>
                      <a:pt x="125913" y="570391"/>
                      <a:pt x="177641" y="530325"/>
                    </a:cubicBezTo>
                    <a:cubicBezTo>
                      <a:pt x="229253" y="490259"/>
                      <a:pt x="212915" y="398350"/>
                      <a:pt x="234218" y="345467"/>
                    </a:cubicBezTo>
                    <a:close/>
                  </a:path>
                </a:pathLst>
              </a:custGeom>
              <a:solidFill>
                <a:srgbClr val="DA9C92">
                  <a:alpha val="25000"/>
                </a:srgbClr>
              </a:solidFill>
              <a:ln w="5770" cap="flat">
                <a:noFill/>
                <a:prstDash val="solid"/>
                <a:miter/>
              </a:ln>
            </p:spPr>
            <p:txBody>
              <a:bodyPr rtlCol="0" anchor="ctr"/>
              <a:lstStyle/>
              <a:p>
                <a:endParaRPr lang="th-TH"/>
              </a:p>
            </p:txBody>
          </p:sp>
          <p:sp>
            <p:nvSpPr>
              <p:cNvPr id="6351" name="Freeform: Shape 6350">
                <a:extLst>
                  <a:ext uri="{FF2B5EF4-FFF2-40B4-BE49-F238E27FC236}">
                    <a16:creationId xmlns:a16="http://schemas.microsoft.com/office/drawing/2014/main" id="{FE122D28-D56A-4BD4-AC6C-E110A7ABB23E}"/>
                  </a:ext>
                </a:extLst>
              </p:cNvPr>
              <p:cNvSpPr/>
              <p:nvPr/>
            </p:nvSpPr>
            <p:spPr>
              <a:xfrm>
                <a:off x="3035146" y="4007380"/>
                <a:ext cx="350720" cy="243415"/>
              </a:xfrm>
              <a:custGeom>
                <a:avLst/>
                <a:gdLst>
                  <a:gd name="connsiteX0" fmla="*/ 338020 w 350720"/>
                  <a:gd name="connsiteY0" fmla="*/ 220997 h 243415"/>
                  <a:gd name="connsiteX1" fmla="*/ 246111 w 350720"/>
                  <a:gd name="connsiteY1" fmla="*/ 236065 h 243415"/>
                  <a:gd name="connsiteX2" fmla="*/ 222383 w 350720"/>
                  <a:gd name="connsiteY2" fmla="*/ 243282 h 243415"/>
                  <a:gd name="connsiteX3" fmla="*/ 202177 w 350720"/>
                  <a:gd name="connsiteY3" fmla="*/ 231620 h 243415"/>
                  <a:gd name="connsiteX4" fmla="*/ 0 w 350720"/>
                  <a:gd name="connsiteY4" fmla="*/ 152412 h 243415"/>
                  <a:gd name="connsiteX5" fmla="*/ 184338 w 350720"/>
                  <a:gd name="connsiteY5" fmla="*/ 165113 h 243415"/>
                  <a:gd name="connsiteX6" fmla="*/ 209394 w 350720"/>
                  <a:gd name="connsiteY6" fmla="*/ 164247 h 243415"/>
                  <a:gd name="connsiteX7" fmla="*/ 234853 w 350720"/>
                  <a:gd name="connsiteY7" fmla="*/ 149641 h 243415"/>
                  <a:gd name="connsiteX8" fmla="*/ 350721 w 350720"/>
                  <a:gd name="connsiteY8" fmla="*/ 0 h 243415"/>
                  <a:gd name="connsiteX9" fmla="*/ 338020 w 350720"/>
                  <a:gd name="connsiteY9" fmla="*/ 220997 h 24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720" h="243415">
                    <a:moveTo>
                      <a:pt x="338020" y="220997"/>
                    </a:moveTo>
                    <a:cubicBezTo>
                      <a:pt x="306729" y="221690"/>
                      <a:pt x="274342" y="222672"/>
                      <a:pt x="246111" y="236065"/>
                    </a:cubicBezTo>
                    <a:cubicBezTo>
                      <a:pt x="238548" y="239645"/>
                      <a:pt x="230697" y="244263"/>
                      <a:pt x="222383" y="243282"/>
                    </a:cubicBezTo>
                    <a:cubicBezTo>
                      <a:pt x="214532" y="242358"/>
                      <a:pt x="208181" y="236701"/>
                      <a:pt x="202177" y="231620"/>
                    </a:cubicBezTo>
                    <a:cubicBezTo>
                      <a:pt x="146235" y="184049"/>
                      <a:pt x="72858" y="161303"/>
                      <a:pt x="0" y="152412"/>
                    </a:cubicBezTo>
                    <a:cubicBezTo>
                      <a:pt x="61427" y="156626"/>
                      <a:pt x="122911" y="160841"/>
                      <a:pt x="184338" y="165113"/>
                    </a:cubicBezTo>
                    <a:cubicBezTo>
                      <a:pt x="192709" y="165690"/>
                      <a:pt x="201253" y="166268"/>
                      <a:pt x="209394" y="164247"/>
                    </a:cubicBezTo>
                    <a:cubicBezTo>
                      <a:pt x="218977" y="161880"/>
                      <a:pt x="227348" y="156049"/>
                      <a:pt x="234853" y="149641"/>
                    </a:cubicBezTo>
                    <a:cubicBezTo>
                      <a:pt x="280577" y="110556"/>
                      <a:pt x="295703" y="13221"/>
                      <a:pt x="350721" y="0"/>
                    </a:cubicBezTo>
                    <a:cubicBezTo>
                      <a:pt x="346911" y="17204"/>
                      <a:pt x="309558" y="221690"/>
                      <a:pt x="338020" y="220997"/>
                    </a:cubicBezTo>
                    <a:close/>
                  </a:path>
                </a:pathLst>
              </a:custGeom>
              <a:solidFill>
                <a:srgbClr val="DA9C92">
                  <a:alpha val="25000"/>
                </a:srgbClr>
              </a:solidFill>
              <a:ln w="5770" cap="flat">
                <a:noFill/>
                <a:prstDash val="solid"/>
                <a:miter/>
              </a:ln>
            </p:spPr>
            <p:txBody>
              <a:bodyPr rtlCol="0" anchor="ctr"/>
              <a:lstStyle/>
              <a:p>
                <a:endParaRPr lang="th-TH"/>
              </a:p>
            </p:txBody>
          </p:sp>
          <p:sp>
            <p:nvSpPr>
              <p:cNvPr id="6352" name="Freeform: Shape 6351">
                <a:extLst>
                  <a:ext uri="{FF2B5EF4-FFF2-40B4-BE49-F238E27FC236}">
                    <a16:creationId xmlns:a16="http://schemas.microsoft.com/office/drawing/2014/main" id="{6197A930-7C6E-4425-B3CB-7C734745A1BE}"/>
                  </a:ext>
                </a:extLst>
              </p:cNvPr>
              <p:cNvSpPr/>
              <p:nvPr/>
            </p:nvSpPr>
            <p:spPr>
              <a:xfrm>
                <a:off x="3396317" y="3751040"/>
                <a:ext cx="579050" cy="443045"/>
              </a:xfrm>
              <a:custGeom>
                <a:avLst/>
                <a:gdLst>
                  <a:gd name="connsiteX0" fmla="*/ 414399 w 579050"/>
                  <a:gd name="connsiteY0" fmla="*/ 443045 h 443045"/>
                  <a:gd name="connsiteX1" fmla="*/ 206045 w 579050"/>
                  <a:gd name="connsiteY1" fmla="*/ 406501 h 443045"/>
                  <a:gd name="connsiteX2" fmla="*/ 0 w 579050"/>
                  <a:gd name="connsiteY2" fmla="*/ 437214 h 443045"/>
                  <a:gd name="connsiteX3" fmla="*/ 248016 w 579050"/>
                  <a:gd name="connsiteY3" fmla="*/ 363433 h 443045"/>
                  <a:gd name="connsiteX4" fmla="*/ 349393 w 579050"/>
                  <a:gd name="connsiteY4" fmla="*/ 231978 h 443045"/>
                  <a:gd name="connsiteX5" fmla="*/ 399793 w 579050"/>
                  <a:gd name="connsiteY5" fmla="*/ 135739 h 443045"/>
                  <a:gd name="connsiteX6" fmla="*/ 409203 w 579050"/>
                  <a:gd name="connsiteY6" fmla="*/ 110337 h 443045"/>
                  <a:gd name="connsiteX7" fmla="*/ 405104 w 579050"/>
                  <a:gd name="connsiteY7" fmla="*/ 85223 h 443045"/>
                  <a:gd name="connsiteX8" fmla="*/ 347892 w 579050"/>
                  <a:gd name="connsiteY8" fmla="*/ 1628 h 443045"/>
                  <a:gd name="connsiteX9" fmla="*/ 579050 w 579050"/>
                  <a:gd name="connsiteY9" fmla="*/ 11 h 443045"/>
                  <a:gd name="connsiteX10" fmla="*/ 414399 w 579050"/>
                  <a:gd name="connsiteY10" fmla="*/ 443045 h 44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050" h="443045">
                    <a:moveTo>
                      <a:pt x="414399" y="443045"/>
                    </a:moveTo>
                    <a:cubicBezTo>
                      <a:pt x="344601" y="432769"/>
                      <a:pt x="276189" y="414006"/>
                      <a:pt x="206045" y="406501"/>
                    </a:cubicBezTo>
                    <a:cubicBezTo>
                      <a:pt x="135901" y="398996"/>
                      <a:pt x="61946" y="403557"/>
                      <a:pt x="0" y="437214"/>
                    </a:cubicBezTo>
                    <a:cubicBezTo>
                      <a:pt x="73724" y="391202"/>
                      <a:pt x="174523" y="409792"/>
                      <a:pt x="248016" y="363433"/>
                    </a:cubicBezTo>
                    <a:cubicBezTo>
                      <a:pt x="295414" y="333528"/>
                      <a:pt x="323414" y="281627"/>
                      <a:pt x="349393" y="231978"/>
                    </a:cubicBezTo>
                    <a:cubicBezTo>
                      <a:pt x="366193" y="199879"/>
                      <a:pt x="382993" y="167838"/>
                      <a:pt x="399793" y="135739"/>
                    </a:cubicBezTo>
                    <a:cubicBezTo>
                      <a:pt x="404007" y="127714"/>
                      <a:pt x="408280" y="119401"/>
                      <a:pt x="409203" y="110337"/>
                    </a:cubicBezTo>
                    <a:cubicBezTo>
                      <a:pt x="410069" y="101850"/>
                      <a:pt x="407876" y="93306"/>
                      <a:pt x="405104" y="85223"/>
                    </a:cubicBezTo>
                    <a:cubicBezTo>
                      <a:pt x="394135" y="52836"/>
                      <a:pt x="374102" y="23566"/>
                      <a:pt x="347892" y="1628"/>
                    </a:cubicBezTo>
                    <a:cubicBezTo>
                      <a:pt x="404123" y="48737"/>
                      <a:pt x="518143" y="-855"/>
                      <a:pt x="579050" y="11"/>
                    </a:cubicBezTo>
                    <a:cubicBezTo>
                      <a:pt x="507867" y="139953"/>
                      <a:pt x="241492" y="247508"/>
                      <a:pt x="414399" y="443045"/>
                    </a:cubicBezTo>
                    <a:close/>
                  </a:path>
                </a:pathLst>
              </a:custGeom>
              <a:solidFill>
                <a:srgbClr val="DA9C92">
                  <a:alpha val="25000"/>
                </a:srgbClr>
              </a:solidFill>
              <a:ln w="5770" cap="flat">
                <a:noFill/>
                <a:prstDash val="solid"/>
                <a:miter/>
              </a:ln>
            </p:spPr>
            <p:txBody>
              <a:bodyPr rtlCol="0" anchor="ctr"/>
              <a:lstStyle/>
              <a:p>
                <a:endParaRPr lang="th-TH"/>
              </a:p>
            </p:txBody>
          </p:sp>
          <p:pic>
            <p:nvPicPr>
              <p:cNvPr id="6353" name="Picture 6352">
                <a:extLst>
                  <a:ext uri="{FF2B5EF4-FFF2-40B4-BE49-F238E27FC236}">
                    <a16:creationId xmlns:a16="http://schemas.microsoft.com/office/drawing/2014/main" id="{082B07A2-01C3-4E79-99D5-73DEF425D325}"/>
                  </a:ext>
                </a:extLst>
              </p:cNvPr>
              <p:cNvPicPr>
                <a:picLocks noChangeAspect="1"/>
              </p:cNvPicPr>
              <p:nvPr/>
            </p:nvPicPr>
            <p:blipFill>
              <a:blip r:embed="rId169"/>
              <a:stretch>
                <a:fillRect/>
              </a:stretch>
            </p:blipFill>
            <p:spPr>
              <a:xfrm>
                <a:off x="4125327" y="4204341"/>
                <a:ext cx="265566" cy="819792"/>
              </a:xfrm>
              <a:custGeom>
                <a:avLst/>
                <a:gdLst>
                  <a:gd name="connsiteX0" fmla="*/ 908 w 265566"/>
                  <a:gd name="connsiteY0" fmla="*/ 168 h 819792"/>
                  <a:gd name="connsiteX1" fmla="*/ 266475 w 265566"/>
                  <a:gd name="connsiteY1" fmla="*/ 168 h 819792"/>
                  <a:gd name="connsiteX2" fmla="*/ 266475 w 265566"/>
                  <a:gd name="connsiteY2" fmla="*/ 819960 h 819792"/>
                  <a:gd name="connsiteX3" fmla="*/ 908 w 265566"/>
                  <a:gd name="connsiteY3" fmla="*/ 819960 h 819792"/>
                </a:gdLst>
                <a:ahLst/>
                <a:cxnLst>
                  <a:cxn ang="0">
                    <a:pos x="connsiteX0" y="connsiteY0"/>
                  </a:cxn>
                  <a:cxn ang="0">
                    <a:pos x="connsiteX1" y="connsiteY1"/>
                  </a:cxn>
                  <a:cxn ang="0">
                    <a:pos x="connsiteX2" y="connsiteY2"/>
                  </a:cxn>
                  <a:cxn ang="0">
                    <a:pos x="connsiteX3" y="connsiteY3"/>
                  </a:cxn>
                </a:cxnLst>
                <a:rect l="l" t="t" r="r" b="b"/>
                <a:pathLst>
                  <a:path w="265566" h="819792">
                    <a:moveTo>
                      <a:pt x="908" y="168"/>
                    </a:moveTo>
                    <a:lnTo>
                      <a:pt x="266475" y="168"/>
                    </a:lnTo>
                    <a:lnTo>
                      <a:pt x="266475" y="819960"/>
                    </a:lnTo>
                    <a:lnTo>
                      <a:pt x="908" y="819960"/>
                    </a:lnTo>
                    <a:close/>
                  </a:path>
                </a:pathLst>
              </a:custGeom>
            </p:spPr>
          </p:pic>
          <p:pic>
            <p:nvPicPr>
              <p:cNvPr id="6354" name="Picture 6353">
                <a:extLst>
                  <a:ext uri="{FF2B5EF4-FFF2-40B4-BE49-F238E27FC236}">
                    <a16:creationId xmlns:a16="http://schemas.microsoft.com/office/drawing/2014/main" id="{40C28441-978C-4A79-A0CB-FC557855D6AB}"/>
                  </a:ext>
                </a:extLst>
              </p:cNvPr>
              <p:cNvPicPr>
                <a:picLocks noChangeAspect="1"/>
              </p:cNvPicPr>
              <p:nvPr/>
            </p:nvPicPr>
            <p:blipFill>
              <a:blip r:embed="rId170"/>
              <a:stretch>
                <a:fillRect/>
              </a:stretch>
            </p:blipFill>
            <p:spPr>
              <a:xfrm>
                <a:off x="3975224" y="4204341"/>
                <a:ext cx="311751" cy="167422"/>
              </a:xfrm>
              <a:custGeom>
                <a:avLst/>
                <a:gdLst>
                  <a:gd name="connsiteX0" fmla="*/ 882 w 311751"/>
                  <a:gd name="connsiteY0" fmla="*/ 168 h 167422"/>
                  <a:gd name="connsiteX1" fmla="*/ 312634 w 311751"/>
                  <a:gd name="connsiteY1" fmla="*/ 168 h 167422"/>
                  <a:gd name="connsiteX2" fmla="*/ 312634 w 311751"/>
                  <a:gd name="connsiteY2" fmla="*/ 167590 h 167422"/>
                  <a:gd name="connsiteX3" fmla="*/ 882 w 311751"/>
                  <a:gd name="connsiteY3" fmla="*/ 167590 h 167422"/>
                </a:gdLst>
                <a:ahLst/>
                <a:cxnLst>
                  <a:cxn ang="0">
                    <a:pos x="connsiteX0" y="connsiteY0"/>
                  </a:cxn>
                  <a:cxn ang="0">
                    <a:pos x="connsiteX1" y="connsiteY1"/>
                  </a:cxn>
                  <a:cxn ang="0">
                    <a:pos x="connsiteX2" y="connsiteY2"/>
                  </a:cxn>
                  <a:cxn ang="0">
                    <a:pos x="connsiteX3" y="connsiteY3"/>
                  </a:cxn>
                </a:cxnLst>
                <a:rect l="l" t="t" r="r" b="b"/>
                <a:pathLst>
                  <a:path w="311751" h="167422">
                    <a:moveTo>
                      <a:pt x="882" y="168"/>
                    </a:moveTo>
                    <a:lnTo>
                      <a:pt x="312634" y="168"/>
                    </a:lnTo>
                    <a:lnTo>
                      <a:pt x="312634" y="167590"/>
                    </a:lnTo>
                    <a:lnTo>
                      <a:pt x="882" y="167590"/>
                    </a:lnTo>
                    <a:close/>
                  </a:path>
                </a:pathLst>
              </a:custGeom>
            </p:spPr>
          </p:pic>
        </p:grpSp>
        <p:grpSp>
          <p:nvGrpSpPr>
            <p:cNvPr id="6061" name="Graphic 3512">
              <a:extLst>
                <a:ext uri="{FF2B5EF4-FFF2-40B4-BE49-F238E27FC236}">
                  <a16:creationId xmlns:a16="http://schemas.microsoft.com/office/drawing/2014/main" id="{141CBFA2-E8ED-446F-AD30-2E40FBD9D7D5}"/>
                </a:ext>
              </a:extLst>
            </p:cNvPr>
            <p:cNvGrpSpPr/>
            <p:nvPr/>
          </p:nvGrpSpPr>
          <p:grpSpPr>
            <a:xfrm flipH="1" flipV="1">
              <a:off x="850636" y="4254554"/>
              <a:ext cx="1262840" cy="1285270"/>
              <a:chOff x="4692675" y="4122640"/>
              <a:chExt cx="2271848" cy="2312200"/>
            </a:xfrm>
          </p:grpSpPr>
          <p:grpSp>
            <p:nvGrpSpPr>
              <p:cNvPr id="6221" name="Graphic 3512">
                <a:extLst>
                  <a:ext uri="{FF2B5EF4-FFF2-40B4-BE49-F238E27FC236}">
                    <a16:creationId xmlns:a16="http://schemas.microsoft.com/office/drawing/2014/main" id="{635B64E0-50B1-48E8-B496-5C3BEF489A0C}"/>
                  </a:ext>
                </a:extLst>
              </p:cNvPr>
              <p:cNvGrpSpPr/>
              <p:nvPr/>
            </p:nvGrpSpPr>
            <p:grpSpPr>
              <a:xfrm>
                <a:off x="4692675" y="4122640"/>
                <a:ext cx="2271848" cy="2312200"/>
                <a:chOff x="4692675" y="4122640"/>
                <a:chExt cx="2271848" cy="2312200"/>
              </a:xfrm>
              <a:solidFill>
                <a:srgbClr val="938F50"/>
              </a:solidFill>
            </p:grpSpPr>
            <p:pic>
              <p:nvPicPr>
                <p:cNvPr id="6240" name="Picture 6239">
                  <a:extLst>
                    <a:ext uri="{FF2B5EF4-FFF2-40B4-BE49-F238E27FC236}">
                      <a16:creationId xmlns:a16="http://schemas.microsoft.com/office/drawing/2014/main" id="{6C2B7313-0937-4B78-84BB-C101A62BC843}"/>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6241" name="Picture 6240">
                  <a:extLst>
                    <a:ext uri="{FF2B5EF4-FFF2-40B4-BE49-F238E27FC236}">
                      <a16:creationId xmlns:a16="http://schemas.microsoft.com/office/drawing/2014/main" id="{C753F26A-7127-4E42-A4BA-B4B625A44947}"/>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6242" name="Picture 6241">
                  <a:extLst>
                    <a:ext uri="{FF2B5EF4-FFF2-40B4-BE49-F238E27FC236}">
                      <a16:creationId xmlns:a16="http://schemas.microsoft.com/office/drawing/2014/main" id="{2269B08B-1642-45FB-A8B2-0718A0DA3A6A}"/>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6243" name="Picture 6242">
                  <a:extLst>
                    <a:ext uri="{FF2B5EF4-FFF2-40B4-BE49-F238E27FC236}">
                      <a16:creationId xmlns:a16="http://schemas.microsoft.com/office/drawing/2014/main" id="{9E966791-D95F-47F2-91FB-6CFD9BFEB2E2}"/>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6244" name="Picture 6243">
                  <a:extLst>
                    <a:ext uri="{FF2B5EF4-FFF2-40B4-BE49-F238E27FC236}">
                      <a16:creationId xmlns:a16="http://schemas.microsoft.com/office/drawing/2014/main" id="{866C2880-497D-4D6A-8CCF-290272B2E187}"/>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6245" name="Picture 6244">
                  <a:extLst>
                    <a:ext uri="{FF2B5EF4-FFF2-40B4-BE49-F238E27FC236}">
                      <a16:creationId xmlns:a16="http://schemas.microsoft.com/office/drawing/2014/main" id="{6B91CA86-0FEE-4CA5-9D9C-72FD7C4EAF46}"/>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6246" name="Picture 6245">
                  <a:extLst>
                    <a:ext uri="{FF2B5EF4-FFF2-40B4-BE49-F238E27FC236}">
                      <a16:creationId xmlns:a16="http://schemas.microsoft.com/office/drawing/2014/main" id="{3F35936B-CDFA-4E64-8FE3-CD12DCB4090A}"/>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6247" name="Picture 6246">
                  <a:extLst>
                    <a:ext uri="{FF2B5EF4-FFF2-40B4-BE49-F238E27FC236}">
                      <a16:creationId xmlns:a16="http://schemas.microsoft.com/office/drawing/2014/main" id="{3DAECD93-88E9-4062-9C03-36309D4FC3C3}"/>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6248" name="Picture 6247">
                  <a:extLst>
                    <a:ext uri="{FF2B5EF4-FFF2-40B4-BE49-F238E27FC236}">
                      <a16:creationId xmlns:a16="http://schemas.microsoft.com/office/drawing/2014/main" id="{1B616224-654A-42F6-AA62-69E72F6ADA44}"/>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6249" name="Picture 6248">
                  <a:extLst>
                    <a:ext uri="{FF2B5EF4-FFF2-40B4-BE49-F238E27FC236}">
                      <a16:creationId xmlns:a16="http://schemas.microsoft.com/office/drawing/2014/main" id="{359727FF-35F8-4E11-B451-D2FBA87622F6}"/>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6250" name="Picture 6249">
                  <a:extLst>
                    <a:ext uri="{FF2B5EF4-FFF2-40B4-BE49-F238E27FC236}">
                      <a16:creationId xmlns:a16="http://schemas.microsoft.com/office/drawing/2014/main" id="{D88F7D0C-C642-4335-8D97-ED7B498214D5}"/>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6251" name="Picture 6250">
                  <a:extLst>
                    <a:ext uri="{FF2B5EF4-FFF2-40B4-BE49-F238E27FC236}">
                      <a16:creationId xmlns:a16="http://schemas.microsoft.com/office/drawing/2014/main" id="{40A327A7-4D75-49DC-ACB7-6D54AB041C10}"/>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6252" name="Picture 6251">
                  <a:extLst>
                    <a:ext uri="{FF2B5EF4-FFF2-40B4-BE49-F238E27FC236}">
                      <a16:creationId xmlns:a16="http://schemas.microsoft.com/office/drawing/2014/main" id="{36A33A16-C0AB-4B4A-A386-4954D738B814}"/>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6253" name="Picture 6252">
                  <a:extLst>
                    <a:ext uri="{FF2B5EF4-FFF2-40B4-BE49-F238E27FC236}">
                      <a16:creationId xmlns:a16="http://schemas.microsoft.com/office/drawing/2014/main" id="{361CF2BE-06B4-45A5-8BC3-9F454D6D692F}"/>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6254" name="Picture 6253">
                  <a:extLst>
                    <a:ext uri="{FF2B5EF4-FFF2-40B4-BE49-F238E27FC236}">
                      <a16:creationId xmlns:a16="http://schemas.microsoft.com/office/drawing/2014/main" id="{DBC5DFCE-0534-4406-A919-FC26A903ED40}"/>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6255" name="Picture 6254">
                  <a:extLst>
                    <a:ext uri="{FF2B5EF4-FFF2-40B4-BE49-F238E27FC236}">
                      <a16:creationId xmlns:a16="http://schemas.microsoft.com/office/drawing/2014/main" id="{33BABAB7-6D3C-468E-A4C9-7B2E27504ED5}"/>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6256" name="Picture 6255">
                  <a:extLst>
                    <a:ext uri="{FF2B5EF4-FFF2-40B4-BE49-F238E27FC236}">
                      <a16:creationId xmlns:a16="http://schemas.microsoft.com/office/drawing/2014/main" id="{96D3D123-2568-4E4C-8E90-74BF96C91F73}"/>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6257" name="Picture 6256">
                  <a:extLst>
                    <a:ext uri="{FF2B5EF4-FFF2-40B4-BE49-F238E27FC236}">
                      <a16:creationId xmlns:a16="http://schemas.microsoft.com/office/drawing/2014/main" id="{245B5925-051B-49E0-8230-C4A35D60FA42}"/>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6258" name="Picture 6257">
                  <a:extLst>
                    <a:ext uri="{FF2B5EF4-FFF2-40B4-BE49-F238E27FC236}">
                      <a16:creationId xmlns:a16="http://schemas.microsoft.com/office/drawing/2014/main" id="{FC20CF10-5564-40AB-9DB9-10677F5F2DAF}"/>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6259" name="Picture 6258">
                  <a:extLst>
                    <a:ext uri="{FF2B5EF4-FFF2-40B4-BE49-F238E27FC236}">
                      <a16:creationId xmlns:a16="http://schemas.microsoft.com/office/drawing/2014/main" id="{0A54D1A3-1799-43C9-AF91-01A799168613}"/>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6260" name="Picture 6259">
                  <a:extLst>
                    <a:ext uri="{FF2B5EF4-FFF2-40B4-BE49-F238E27FC236}">
                      <a16:creationId xmlns:a16="http://schemas.microsoft.com/office/drawing/2014/main" id="{7020B4F7-30D1-4971-AB0E-119A1ACA1CDA}"/>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6261" name="Picture 6260">
                  <a:extLst>
                    <a:ext uri="{FF2B5EF4-FFF2-40B4-BE49-F238E27FC236}">
                      <a16:creationId xmlns:a16="http://schemas.microsoft.com/office/drawing/2014/main" id="{19A57F5F-976B-4FF1-B3AB-C246B38A253C}"/>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6262" name="Picture 6261">
                  <a:extLst>
                    <a:ext uri="{FF2B5EF4-FFF2-40B4-BE49-F238E27FC236}">
                      <a16:creationId xmlns:a16="http://schemas.microsoft.com/office/drawing/2014/main" id="{A7A648A7-6E84-4C76-ABDC-034B31F48F0D}"/>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6263" name="Picture 6262">
                  <a:extLst>
                    <a:ext uri="{FF2B5EF4-FFF2-40B4-BE49-F238E27FC236}">
                      <a16:creationId xmlns:a16="http://schemas.microsoft.com/office/drawing/2014/main" id="{AF4D43C7-1045-4162-B6B1-6394496BEF8A}"/>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6264" name="Picture 6263">
                  <a:extLst>
                    <a:ext uri="{FF2B5EF4-FFF2-40B4-BE49-F238E27FC236}">
                      <a16:creationId xmlns:a16="http://schemas.microsoft.com/office/drawing/2014/main" id="{1E802E71-FBEC-4C6D-98EB-F89E3178A0D5}"/>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6265" name="Graphic 3512">
                  <a:extLst>
                    <a:ext uri="{FF2B5EF4-FFF2-40B4-BE49-F238E27FC236}">
                      <a16:creationId xmlns:a16="http://schemas.microsoft.com/office/drawing/2014/main" id="{5AA33F90-898D-42B4-82FB-C18145A9D0FD}"/>
                    </a:ext>
                  </a:extLst>
                </p:cNvPr>
                <p:cNvGrpSpPr/>
                <p:nvPr/>
              </p:nvGrpSpPr>
              <p:grpSpPr>
                <a:xfrm>
                  <a:off x="5088130" y="4659329"/>
                  <a:ext cx="1028989" cy="1004778"/>
                  <a:chOff x="5088130" y="4659329"/>
                  <a:chExt cx="1028989" cy="1004778"/>
                </a:xfrm>
                <a:solidFill>
                  <a:srgbClr val="938F50"/>
                </a:solidFill>
              </p:grpSpPr>
              <p:pic>
                <p:nvPicPr>
                  <p:cNvPr id="6266" name="Picture 6265">
                    <a:extLst>
                      <a:ext uri="{FF2B5EF4-FFF2-40B4-BE49-F238E27FC236}">
                        <a16:creationId xmlns:a16="http://schemas.microsoft.com/office/drawing/2014/main" id="{60B17D07-B25B-4CBA-84F8-6D5CE69EE937}"/>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6267" name="Freeform: Shape 6266">
                    <a:extLst>
                      <a:ext uri="{FF2B5EF4-FFF2-40B4-BE49-F238E27FC236}">
                        <a16:creationId xmlns:a16="http://schemas.microsoft.com/office/drawing/2014/main" id="{CD5C5CBF-1C00-4BE2-B1B9-6528B903F722}"/>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6268" name="Picture 6267">
                    <a:extLst>
                      <a:ext uri="{FF2B5EF4-FFF2-40B4-BE49-F238E27FC236}">
                        <a16:creationId xmlns:a16="http://schemas.microsoft.com/office/drawing/2014/main" id="{7A4D9A0B-C527-42B9-B86B-8AA86849FD84}"/>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6269" name="Picture 6268">
                    <a:extLst>
                      <a:ext uri="{FF2B5EF4-FFF2-40B4-BE49-F238E27FC236}">
                        <a16:creationId xmlns:a16="http://schemas.microsoft.com/office/drawing/2014/main" id="{7F322DD8-A94D-4590-AF6B-E4A81B9497DC}"/>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6270" name="Freeform: Shape 6269">
                    <a:extLst>
                      <a:ext uri="{FF2B5EF4-FFF2-40B4-BE49-F238E27FC236}">
                        <a16:creationId xmlns:a16="http://schemas.microsoft.com/office/drawing/2014/main" id="{5A37E108-ECFE-429C-81BD-D16231B7DB10}"/>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6271" name="Picture 6270">
                    <a:extLst>
                      <a:ext uri="{FF2B5EF4-FFF2-40B4-BE49-F238E27FC236}">
                        <a16:creationId xmlns:a16="http://schemas.microsoft.com/office/drawing/2014/main" id="{2C074153-4ACB-4C0D-BB2A-42D932619A0F}"/>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6272" name="Picture 6271">
                    <a:extLst>
                      <a:ext uri="{FF2B5EF4-FFF2-40B4-BE49-F238E27FC236}">
                        <a16:creationId xmlns:a16="http://schemas.microsoft.com/office/drawing/2014/main" id="{A0F0E2D6-F7BB-4582-93ED-2B48C3B9872C}"/>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6273" name="Picture 6272">
                    <a:extLst>
                      <a:ext uri="{FF2B5EF4-FFF2-40B4-BE49-F238E27FC236}">
                        <a16:creationId xmlns:a16="http://schemas.microsoft.com/office/drawing/2014/main" id="{BB285538-4514-445C-8499-8D8459B8728D}"/>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6274" name="Picture 6273">
                    <a:extLst>
                      <a:ext uri="{FF2B5EF4-FFF2-40B4-BE49-F238E27FC236}">
                        <a16:creationId xmlns:a16="http://schemas.microsoft.com/office/drawing/2014/main" id="{873DE06E-DCD0-4C11-9177-EF2879009E48}"/>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6275" name="Picture 6274">
                    <a:extLst>
                      <a:ext uri="{FF2B5EF4-FFF2-40B4-BE49-F238E27FC236}">
                        <a16:creationId xmlns:a16="http://schemas.microsoft.com/office/drawing/2014/main" id="{31A2B7D6-BA47-410A-86E0-158FF2BB6CED}"/>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6276" name="Picture 6275">
                    <a:extLst>
                      <a:ext uri="{FF2B5EF4-FFF2-40B4-BE49-F238E27FC236}">
                        <a16:creationId xmlns:a16="http://schemas.microsoft.com/office/drawing/2014/main" id="{EB6F5E41-40CB-4590-ADC3-7D3FFB761D98}"/>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6277" name="Picture 6276">
                    <a:extLst>
                      <a:ext uri="{FF2B5EF4-FFF2-40B4-BE49-F238E27FC236}">
                        <a16:creationId xmlns:a16="http://schemas.microsoft.com/office/drawing/2014/main" id="{C6A59A01-FB9D-4C2B-BE57-095C80551DA3}"/>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6278" name="Picture 6277">
                    <a:extLst>
                      <a:ext uri="{FF2B5EF4-FFF2-40B4-BE49-F238E27FC236}">
                        <a16:creationId xmlns:a16="http://schemas.microsoft.com/office/drawing/2014/main" id="{240A1C36-B419-4C07-A1E7-8BF1F001D075}"/>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6279" name="Picture 6278">
                    <a:extLst>
                      <a:ext uri="{FF2B5EF4-FFF2-40B4-BE49-F238E27FC236}">
                        <a16:creationId xmlns:a16="http://schemas.microsoft.com/office/drawing/2014/main" id="{15906EE0-FB5E-4519-A3D3-82EC2B09DAF2}"/>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6280" name="Picture 6279">
                    <a:extLst>
                      <a:ext uri="{FF2B5EF4-FFF2-40B4-BE49-F238E27FC236}">
                        <a16:creationId xmlns:a16="http://schemas.microsoft.com/office/drawing/2014/main" id="{F6008F08-DABE-4487-87B7-0FD95B79542A}"/>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6281" name="Picture 6280">
                    <a:extLst>
                      <a:ext uri="{FF2B5EF4-FFF2-40B4-BE49-F238E27FC236}">
                        <a16:creationId xmlns:a16="http://schemas.microsoft.com/office/drawing/2014/main" id="{2BCA0DC1-C8DF-4222-9729-A52E383742D5}"/>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6282" name="Picture 6281">
                    <a:extLst>
                      <a:ext uri="{FF2B5EF4-FFF2-40B4-BE49-F238E27FC236}">
                        <a16:creationId xmlns:a16="http://schemas.microsoft.com/office/drawing/2014/main" id="{44DD9E4F-A2BA-48DC-A86A-8E461DA69C97}"/>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6222" name="Freeform: Shape 6221">
                <a:extLst>
                  <a:ext uri="{FF2B5EF4-FFF2-40B4-BE49-F238E27FC236}">
                    <a16:creationId xmlns:a16="http://schemas.microsoft.com/office/drawing/2014/main" id="{4B1B44BA-1747-4769-825F-CC6E4E654991}"/>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6223" name="Freeform: Shape 6222">
                <a:extLst>
                  <a:ext uri="{FF2B5EF4-FFF2-40B4-BE49-F238E27FC236}">
                    <a16:creationId xmlns:a16="http://schemas.microsoft.com/office/drawing/2014/main" id="{C18604F4-5ADE-4BBC-B82F-A2DC073CBA11}"/>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6224" name="Freeform: Shape 6223">
                <a:extLst>
                  <a:ext uri="{FF2B5EF4-FFF2-40B4-BE49-F238E27FC236}">
                    <a16:creationId xmlns:a16="http://schemas.microsoft.com/office/drawing/2014/main" id="{F6C97A04-BFCA-45D7-BE7C-FF7DD39E846A}"/>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6225" name="Freeform: Shape 6224">
                <a:extLst>
                  <a:ext uri="{FF2B5EF4-FFF2-40B4-BE49-F238E27FC236}">
                    <a16:creationId xmlns:a16="http://schemas.microsoft.com/office/drawing/2014/main" id="{981A81FF-E529-47EA-B514-BD5E0547FC0B}"/>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6226" name="Freeform: Shape 6225">
                <a:extLst>
                  <a:ext uri="{FF2B5EF4-FFF2-40B4-BE49-F238E27FC236}">
                    <a16:creationId xmlns:a16="http://schemas.microsoft.com/office/drawing/2014/main" id="{305DCA82-5702-4D6F-AF7C-3830AC60A539}"/>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6227" name="Freeform: Shape 6226">
                <a:extLst>
                  <a:ext uri="{FF2B5EF4-FFF2-40B4-BE49-F238E27FC236}">
                    <a16:creationId xmlns:a16="http://schemas.microsoft.com/office/drawing/2014/main" id="{12D38A1D-C2C0-4F8D-BFC5-5D76970FE7C3}"/>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6228" name="Freeform: Shape 6227">
                <a:extLst>
                  <a:ext uri="{FF2B5EF4-FFF2-40B4-BE49-F238E27FC236}">
                    <a16:creationId xmlns:a16="http://schemas.microsoft.com/office/drawing/2014/main" id="{521FB690-68B5-4606-9587-AAA26246B3AA}"/>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6229" name="Freeform: Shape 6228">
                <a:extLst>
                  <a:ext uri="{FF2B5EF4-FFF2-40B4-BE49-F238E27FC236}">
                    <a16:creationId xmlns:a16="http://schemas.microsoft.com/office/drawing/2014/main" id="{41FBE305-B39E-4A5E-8D38-79DF50296416}"/>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6230" name="Freeform: Shape 6229">
                <a:extLst>
                  <a:ext uri="{FF2B5EF4-FFF2-40B4-BE49-F238E27FC236}">
                    <a16:creationId xmlns:a16="http://schemas.microsoft.com/office/drawing/2014/main" id="{93457AEE-D536-4673-809F-DBB057B03E34}"/>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6231" name="Freeform: Shape 6230">
                <a:extLst>
                  <a:ext uri="{FF2B5EF4-FFF2-40B4-BE49-F238E27FC236}">
                    <a16:creationId xmlns:a16="http://schemas.microsoft.com/office/drawing/2014/main" id="{23E4F10E-E8BB-4DEF-9F98-869402933FE5}"/>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6232" name="Freeform: Shape 6231">
                <a:extLst>
                  <a:ext uri="{FF2B5EF4-FFF2-40B4-BE49-F238E27FC236}">
                    <a16:creationId xmlns:a16="http://schemas.microsoft.com/office/drawing/2014/main" id="{A6C5F115-9FF0-4BDD-AC42-A6DB00F0CC83}"/>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6233" name="Freeform: Shape 6232">
                <a:extLst>
                  <a:ext uri="{FF2B5EF4-FFF2-40B4-BE49-F238E27FC236}">
                    <a16:creationId xmlns:a16="http://schemas.microsoft.com/office/drawing/2014/main" id="{8FFE8257-A9A7-4F41-9416-52F1AFD9FF03}"/>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6234" name="Freeform: Shape 6233">
                <a:extLst>
                  <a:ext uri="{FF2B5EF4-FFF2-40B4-BE49-F238E27FC236}">
                    <a16:creationId xmlns:a16="http://schemas.microsoft.com/office/drawing/2014/main" id="{97B1678D-33FB-42E7-ABDC-5C7C645947BE}"/>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6235" name="Freeform: Shape 6234">
                <a:extLst>
                  <a:ext uri="{FF2B5EF4-FFF2-40B4-BE49-F238E27FC236}">
                    <a16:creationId xmlns:a16="http://schemas.microsoft.com/office/drawing/2014/main" id="{B15C8A95-4AEA-44A5-BBF1-8155B662C23F}"/>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6236" name="Freeform: Shape 6235">
                <a:extLst>
                  <a:ext uri="{FF2B5EF4-FFF2-40B4-BE49-F238E27FC236}">
                    <a16:creationId xmlns:a16="http://schemas.microsoft.com/office/drawing/2014/main" id="{072C03B0-EAAD-4A9D-9F8B-BF72A6B2C049}"/>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6237" name="Freeform: Shape 6236">
                <a:extLst>
                  <a:ext uri="{FF2B5EF4-FFF2-40B4-BE49-F238E27FC236}">
                    <a16:creationId xmlns:a16="http://schemas.microsoft.com/office/drawing/2014/main" id="{4C7D882E-620D-4B5E-8217-E548A6B7BD42}"/>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6238" name="Freeform: Shape 6237">
                <a:extLst>
                  <a:ext uri="{FF2B5EF4-FFF2-40B4-BE49-F238E27FC236}">
                    <a16:creationId xmlns:a16="http://schemas.microsoft.com/office/drawing/2014/main" id="{0514525D-9331-47F8-8E4C-BC70C76CEFAC}"/>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6239" name="Freeform: Shape 6238">
                <a:extLst>
                  <a:ext uri="{FF2B5EF4-FFF2-40B4-BE49-F238E27FC236}">
                    <a16:creationId xmlns:a16="http://schemas.microsoft.com/office/drawing/2014/main" id="{D7F07F73-6078-46A3-9795-7275E06F1DBC}"/>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6062" name="Graphic 3">
              <a:extLst>
                <a:ext uri="{FF2B5EF4-FFF2-40B4-BE49-F238E27FC236}">
                  <a16:creationId xmlns:a16="http://schemas.microsoft.com/office/drawing/2014/main" id="{35F4F7E4-EEBB-4023-8F92-6DDE5552B1F5}"/>
                </a:ext>
              </a:extLst>
            </p:cNvPr>
            <p:cNvGrpSpPr/>
            <p:nvPr/>
          </p:nvGrpSpPr>
          <p:grpSpPr>
            <a:xfrm rot="19103960" flipH="1">
              <a:off x="883374" y="5568410"/>
              <a:ext cx="1118793" cy="1075762"/>
              <a:chOff x="2156671" y="3627022"/>
              <a:chExt cx="3302261" cy="3175251"/>
            </a:xfrm>
          </p:grpSpPr>
          <p:pic>
            <p:nvPicPr>
              <p:cNvPr id="6147" name="Picture 6146">
                <a:extLst>
                  <a:ext uri="{FF2B5EF4-FFF2-40B4-BE49-F238E27FC236}">
                    <a16:creationId xmlns:a16="http://schemas.microsoft.com/office/drawing/2014/main" id="{603466CE-404E-4BC6-A36B-C762756CEBCC}"/>
                  </a:ext>
                </a:extLst>
              </p:cNvPr>
              <p:cNvPicPr>
                <a:picLocks noChangeAspect="1"/>
              </p:cNvPicPr>
              <p:nvPr/>
            </p:nvPicPr>
            <p:blipFill>
              <a:blip r:embed="rId128"/>
              <a:stretch>
                <a:fillRect/>
              </a:stretch>
            </p:blipFill>
            <p:spPr>
              <a:xfrm>
                <a:off x="2930278" y="5520626"/>
                <a:ext cx="871750" cy="964121"/>
              </a:xfrm>
              <a:custGeom>
                <a:avLst/>
                <a:gdLst>
                  <a:gd name="connsiteX0" fmla="*/ 701 w 871750"/>
                  <a:gd name="connsiteY0" fmla="*/ 396 h 964121"/>
                  <a:gd name="connsiteX1" fmla="*/ 872452 w 871750"/>
                  <a:gd name="connsiteY1" fmla="*/ 396 h 964121"/>
                  <a:gd name="connsiteX2" fmla="*/ 872452 w 871750"/>
                  <a:gd name="connsiteY2" fmla="*/ 964518 h 964121"/>
                  <a:gd name="connsiteX3" fmla="*/ 701 w 871750"/>
                  <a:gd name="connsiteY3" fmla="*/ 964518 h 964121"/>
                </a:gdLst>
                <a:ahLst/>
                <a:cxnLst>
                  <a:cxn ang="0">
                    <a:pos x="connsiteX0" y="connsiteY0"/>
                  </a:cxn>
                  <a:cxn ang="0">
                    <a:pos x="connsiteX1" y="connsiteY1"/>
                  </a:cxn>
                  <a:cxn ang="0">
                    <a:pos x="connsiteX2" y="connsiteY2"/>
                  </a:cxn>
                  <a:cxn ang="0">
                    <a:pos x="connsiteX3" y="connsiteY3"/>
                  </a:cxn>
                </a:cxnLst>
                <a:rect l="l" t="t" r="r" b="b"/>
                <a:pathLst>
                  <a:path w="871750" h="964121">
                    <a:moveTo>
                      <a:pt x="701" y="396"/>
                    </a:moveTo>
                    <a:lnTo>
                      <a:pt x="872452" y="396"/>
                    </a:lnTo>
                    <a:lnTo>
                      <a:pt x="872452" y="964518"/>
                    </a:lnTo>
                    <a:lnTo>
                      <a:pt x="701" y="964518"/>
                    </a:lnTo>
                    <a:close/>
                  </a:path>
                </a:pathLst>
              </a:custGeom>
            </p:spPr>
          </p:pic>
          <p:pic>
            <p:nvPicPr>
              <p:cNvPr id="6148" name="Picture 6147">
                <a:extLst>
                  <a:ext uri="{FF2B5EF4-FFF2-40B4-BE49-F238E27FC236}">
                    <a16:creationId xmlns:a16="http://schemas.microsoft.com/office/drawing/2014/main" id="{DACBBBC3-15E0-4CCD-A810-49A2B42655E3}"/>
                  </a:ext>
                </a:extLst>
              </p:cNvPr>
              <p:cNvPicPr>
                <a:picLocks noChangeAspect="1"/>
              </p:cNvPicPr>
              <p:nvPr/>
            </p:nvPicPr>
            <p:blipFill>
              <a:blip r:embed="rId129"/>
              <a:stretch>
                <a:fillRect/>
              </a:stretch>
            </p:blipFill>
            <p:spPr>
              <a:xfrm>
                <a:off x="3582648" y="5595678"/>
                <a:ext cx="727421" cy="1206595"/>
              </a:xfrm>
              <a:custGeom>
                <a:avLst/>
                <a:gdLst>
                  <a:gd name="connsiteX0" fmla="*/ 814 w 727421"/>
                  <a:gd name="connsiteY0" fmla="*/ 409 h 1206595"/>
                  <a:gd name="connsiteX1" fmla="*/ 728236 w 727421"/>
                  <a:gd name="connsiteY1" fmla="*/ 409 h 1206595"/>
                  <a:gd name="connsiteX2" fmla="*/ 728236 w 727421"/>
                  <a:gd name="connsiteY2" fmla="*/ 1207004 h 1206595"/>
                  <a:gd name="connsiteX3" fmla="*/ 814 w 727421"/>
                  <a:gd name="connsiteY3" fmla="*/ 1207004 h 1206595"/>
                </a:gdLst>
                <a:ahLst/>
                <a:cxnLst>
                  <a:cxn ang="0">
                    <a:pos x="connsiteX0" y="connsiteY0"/>
                  </a:cxn>
                  <a:cxn ang="0">
                    <a:pos x="connsiteX1" y="connsiteY1"/>
                  </a:cxn>
                  <a:cxn ang="0">
                    <a:pos x="connsiteX2" y="connsiteY2"/>
                  </a:cxn>
                  <a:cxn ang="0">
                    <a:pos x="connsiteX3" y="connsiteY3"/>
                  </a:cxn>
                </a:cxnLst>
                <a:rect l="l" t="t" r="r" b="b"/>
                <a:pathLst>
                  <a:path w="727421" h="1206595">
                    <a:moveTo>
                      <a:pt x="814" y="409"/>
                    </a:moveTo>
                    <a:lnTo>
                      <a:pt x="728236" y="409"/>
                    </a:lnTo>
                    <a:lnTo>
                      <a:pt x="728236" y="1207004"/>
                    </a:lnTo>
                    <a:lnTo>
                      <a:pt x="814" y="1207004"/>
                    </a:lnTo>
                    <a:close/>
                  </a:path>
                </a:pathLst>
              </a:custGeom>
            </p:spPr>
          </p:pic>
          <p:pic>
            <p:nvPicPr>
              <p:cNvPr id="6149" name="Picture 6148">
                <a:extLst>
                  <a:ext uri="{FF2B5EF4-FFF2-40B4-BE49-F238E27FC236}">
                    <a16:creationId xmlns:a16="http://schemas.microsoft.com/office/drawing/2014/main" id="{AE9DDF43-DC51-4083-8783-58C75EF06790}"/>
                  </a:ext>
                </a:extLst>
              </p:cNvPr>
              <p:cNvPicPr>
                <a:picLocks noChangeAspect="1"/>
              </p:cNvPicPr>
              <p:nvPr/>
            </p:nvPicPr>
            <p:blipFill>
              <a:blip r:embed="rId130"/>
              <a:stretch>
                <a:fillRect/>
              </a:stretch>
            </p:blipFill>
            <p:spPr>
              <a:xfrm>
                <a:off x="3224710" y="5468668"/>
                <a:ext cx="611957" cy="1270100"/>
              </a:xfrm>
              <a:custGeom>
                <a:avLst/>
                <a:gdLst>
                  <a:gd name="connsiteX0" fmla="*/ 752 w 611957"/>
                  <a:gd name="connsiteY0" fmla="*/ 387 h 1270100"/>
                  <a:gd name="connsiteX1" fmla="*/ 612710 w 611957"/>
                  <a:gd name="connsiteY1" fmla="*/ 387 h 1270100"/>
                  <a:gd name="connsiteX2" fmla="*/ 612710 w 611957"/>
                  <a:gd name="connsiteY2" fmla="*/ 1270487 h 1270100"/>
                  <a:gd name="connsiteX3" fmla="*/ 752 w 611957"/>
                  <a:gd name="connsiteY3" fmla="*/ 1270487 h 1270100"/>
                </a:gdLst>
                <a:ahLst/>
                <a:cxnLst>
                  <a:cxn ang="0">
                    <a:pos x="connsiteX0" y="connsiteY0"/>
                  </a:cxn>
                  <a:cxn ang="0">
                    <a:pos x="connsiteX1" y="connsiteY1"/>
                  </a:cxn>
                  <a:cxn ang="0">
                    <a:pos x="connsiteX2" y="connsiteY2"/>
                  </a:cxn>
                  <a:cxn ang="0">
                    <a:pos x="connsiteX3" y="connsiteY3"/>
                  </a:cxn>
                </a:cxnLst>
                <a:rect l="l" t="t" r="r" b="b"/>
                <a:pathLst>
                  <a:path w="611957" h="1270100">
                    <a:moveTo>
                      <a:pt x="752" y="387"/>
                    </a:moveTo>
                    <a:lnTo>
                      <a:pt x="612710" y="387"/>
                    </a:lnTo>
                    <a:lnTo>
                      <a:pt x="612710" y="1270487"/>
                    </a:lnTo>
                    <a:lnTo>
                      <a:pt x="752" y="1270487"/>
                    </a:lnTo>
                    <a:close/>
                  </a:path>
                </a:pathLst>
              </a:custGeom>
            </p:spPr>
          </p:pic>
          <p:pic>
            <p:nvPicPr>
              <p:cNvPr id="6150" name="Picture 6149">
                <a:extLst>
                  <a:ext uri="{FF2B5EF4-FFF2-40B4-BE49-F238E27FC236}">
                    <a16:creationId xmlns:a16="http://schemas.microsoft.com/office/drawing/2014/main" id="{0FA19588-BA12-4A1A-A090-D62936AFE278}"/>
                  </a:ext>
                </a:extLst>
              </p:cNvPr>
              <p:cNvPicPr>
                <a:picLocks noChangeAspect="1"/>
              </p:cNvPicPr>
              <p:nvPr/>
            </p:nvPicPr>
            <p:blipFill>
              <a:blip r:embed="rId131"/>
              <a:stretch>
                <a:fillRect/>
              </a:stretch>
            </p:blipFill>
            <p:spPr>
              <a:xfrm>
                <a:off x="4367801" y="5237740"/>
                <a:ext cx="1091131" cy="727421"/>
              </a:xfrm>
              <a:custGeom>
                <a:avLst/>
                <a:gdLst>
                  <a:gd name="connsiteX0" fmla="*/ 950 w 1091131"/>
                  <a:gd name="connsiteY0" fmla="*/ 347 h 727421"/>
                  <a:gd name="connsiteX1" fmla="*/ 1092082 w 1091131"/>
                  <a:gd name="connsiteY1" fmla="*/ 347 h 727421"/>
                  <a:gd name="connsiteX2" fmla="*/ 1092082 w 1091131"/>
                  <a:gd name="connsiteY2" fmla="*/ 727768 h 727421"/>
                  <a:gd name="connsiteX3" fmla="*/ 950 w 1091131"/>
                  <a:gd name="connsiteY3" fmla="*/ 727768 h 727421"/>
                </a:gdLst>
                <a:ahLst/>
                <a:cxnLst>
                  <a:cxn ang="0">
                    <a:pos x="connsiteX0" y="connsiteY0"/>
                  </a:cxn>
                  <a:cxn ang="0">
                    <a:pos x="connsiteX1" y="connsiteY1"/>
                  </a:cxn>
                  <a:cxn ang="0">
                    <a:pos x="connsiteX2" y="connsiteY2"/>
                  </a:cxn>
                  <a:cxn ang="0">
                    <a:pos x="connsiteX3" y="connsiteY3"/>
                  </a:cxn>
                </a:cxnLst>
                <a:rect l="l" t="t" r="r" b="b"/>
                <a:pathLst>
                  <a:path w="1091131" h="727421">
                    <a:moveTo>
                      <a:pt x="950" y="347"/>
                    </a:moveTo>
                    <a:lnTo>
                      <a:pt x="1092082" y="347"/>
                    </a:lnTo>
                    <a:lnTo>
                      <a:pt x="1092082" y="727768"/>
                    </a:lnTo>
                    <a:lnTo>
                      <a:pt x="950" y="727768"/>
                    </a:lnTo>
                    <a:close/>
                  </a:path>
                </a:pathLst>
              </a:custGeom>
            </p:spPr>
          </p:pic>
          <p:pic>
            <p:nvPicPr>
              <p:cNvPr id="6151" name="Picture 6150">
                <a:extLst>
                  <a:ext uri="{FF2B5EF4-FFF2-40B4-BE49-F238E27FC236}">
                    <a16:creationId xmlns:a16="http://schemas.microsoft.com/office/drawing/2014/main" id="{252AB907-59C9-4863-96F4-A336543FF2CA}"/>
                  </a:ext>
                </a:extLst>
              </p:cNvPr>
              <p:cNvPicPr>
                <a:picLocks noChangeAspect="1"/>
              </p:cNvPicPr>
              <p:nvPr/>
            </p:nvPicPr>
            <p:blipFill>
              <a:blip r:embed="rId132"/>
              <a:stretch>
                <a:fillRect/>
              </a:stretch>
            </p:blipFill>
            <p:spPr>
              <a:xfrm>
                <a:off x="4286976" y="4741247"/>
                <a:ext cx="1125770" cy="663916"/>
              </a:xfrm>
              <a:custGeom>
                <a:avLst/>
                <a:gdLst>
                  <a:gd name="connsiteX0" fmla="*/ 936 w 1125770"/>
                  <a:gd name="connsiteY0" fmla="*/ 261 h 663916"/>
                  <a:gd name="connsiteX1" fmla="*/ 1126707 w 1125770"/>
                  <a:gd name="connsiteY1" fmla="*/ 261 h 663916"/>
                  <a:gd name="connsiteX2" fmla="*/ 1126707 w 1125770"/>
                  <a:gd name="connsiteY2" fmla="*/ 664177 h 663916"/>
                  <a:gd name="connsiteX3" fmla="*/ 936 w 1125770"/>
                  <a:gd name="connsiteY3" fmla="*/ 664177 h 663916"/>
                </a:gdLst>
                <a:ahLst/>
                <a:cxnLst>
                  <a:cxn ang="0">
                    <a:pos x="connsiteX0" y="connsiteY0"/>
                  </a:cxn>
                  <a:cxn ang="0">
                    <a:pos x="connsiteX1" y="connsiteY1"/>
                  </a:cxn>
                  <a:cxn ang="0">
                    <a:pos x="connsiteX2" y="connsiteY2"/>
                  </a:cxn>
                  <a:cxn ang="0">
                    <a:pos x="connsiteX3" y="connsiteY3"/>
                  </a:cxn>
                </a:cxnLst>
                <a:rect l="l" t="t" r="r" b="b"/>
                <a:pathLst>
                  <a:path w="1125770" h="663916">
                    <a:moveTo>
                      <a:pt x="936" y="261"/>
                    </a:moveTo>
                    <a:lnTo>
                      <a:pt x="1126707" y="261"/>
                    </a:lnTo>
                    <a:lnTo>
                      <a:pt x="1126707" y="664177"/>
                    </a:lnTo>
                    <a:lnTo>
                      <a:pt x="936" y="664177"/>
                    </a:lnTo>
                    <a:close/>
                  </a:path>
                </a:pathLst>
              </a:custGeom>
            </p:spPr>
          </p:pic>
          <p:pic>
            <p:nvPicPr>
              <p:cNvPr id="6152" name="Picture 6151">
                <a:extLst>
                  <a:ext uri="{FF2B5EF4-FFF2-40B4-BE49-F238E27FC236}">
                    <a16:creationId xmlns:a16="http://schemas.microsoft.com/office/drawing/2014/main" id="{B36B383F-F318-48F5-A003-279D32C0AFF7}"/>
                  </a:ext>
                </a:extLst>
              </p:cNvPr>
              <p:cNvPicPr>
                <a:picLocks noChangeAspect="1"/>
              </p:cNvPicPr>
              <p:nvPr/>
            </p:nvPicPr>
            <p:blipFill>
              <a:blip r:embed="rId133"/>
              <a:stretch>
                <a:fillRect/>
              </a:stretch>
            </p:blipFill>
            <p:spPr>
              <a:xfrm>
                <a:off x="4454398" y="4452587"/>
                <a:ext cx="969894" cy="663916"/>
              </a:xfrm>
              <a:custGeom>
                <a:avLst/>
                <a:gdLst>
                  <a:gd name="connsiteX0" fmla="*/ 965 w 969894"/>
                  <a:gd name="connsiteY0" fmla="*/ 211 h 663916"/>
                  <a:gd name="connsiteX1" fmla="*/ 970860 w 969894"/>
                  <a:gd name="connsiteY1" fmla="*/ 211 h 663916"/>
                  <a:gd name="connsiteX2" fmla="*/ 970860 w 969894"/>
                  <a:gd name="connsiteY2" fmla="*/ 664127 h 663916"/>
                  <a:gd name="connsiteX3" fmla="*/ 965 w 969894"/>
                  <a:gd name="connsiteY3" fmla="*/ 664127 h 663916"/>
                </a:gdLst>
                <a:ahLst/>
                <a:cxnLst>
                  <a:cxn ang="0">
                    <a:pos x="connsiteX0" y="connsiteY0"/>
                  </a:cxn>
                  <a:cxn ang="0">
                    <a:pos x="connsiteX1" y="connsiteY1"/>
                  </a:cxn>
                  <a:cxn ang="0">
                    <a:pos x="connsiteX2" y="connsiteY2"/>
                  </a:cxn>
                  <a:cxn ang="0">
                    <a:pos x="connsiteX3" y="connsiteY3"/>
                  </a:cxn>
                </a:cxnLst>
                <a:rect l="l" t="t" r="r" b="b"/>
                <a:pathLst>
                  <a:path w="969894" h="663916">
                    <a:moveTo>
                      <a:pt x="965" y="211"/>
                    </a:moveTo>
                    <a:lnTo>
                      <a:pt x="970860" y="211"/>
                    </a:lnTo>
                    <a:lnTo>
                      <a:pt x="970860" y="664127"/>
                    </a:lnTo>
                    <a:lnTo>
                      <a:pt x="965" y="664127"/>
                    </a:lnTo>
                    <a:close/>
                  </a:path>
                </a:pathLst>
              </a:custGeom>
            </p:spPr>
          </p:pic>
          <p:pic>
            <p:nvPicPr>
              <p:cNvPr id="6153" name="Picture 6152">
                <a:extLst>
                  <a:ext uri="{FF2B5EF4-FFF2-40B4-BE49-F238E27FC236}">
                    <a16:creationId xmlns:a16="http://schemas.microsoft.com/office/drawing/2014/main" id="{40C5DCD3-4BD4-4BC9-A9F9-22503C4463DE}"/>
                  </a:ext>
                </a:extLst>
              </p:cNvPr>
              <p:cNvPicPr>
                <a:picLocks noChangeAspect="1"/>
              </p:cNvPicPr>
              <p:nvPr/>
            </p:nvPicPr>
            <p:blipFill>
              <a:blip r:embed="rId134"/>
              <a:stretch>
                <a:fillRect/>
              </a:stretch>
            </p:blipFill>
            <p:spPr>
              <a:xfrm>
                <a:off x="3698111" y="3627022"/>
                <a:ext cx="814018" cy="1108451"/>
              </a:xfrm>
              <a:custGeom>
                <a:avLst/>
                <a:gdLst>
                  <a:gd name="connsiteX0" fmla="*/ 834 w 814018"/>
                  <a:gd name="connsiteY0" fmla="*/ 68 h 1108451"/>
                  <a:gd name="connsiteX1" fmla="*/ 814853 w 814018"/>
                  <a:gd name="connsiteY1" fmla="*/ 68 h 1108451"/>
                  <a:gd name="connsiteX2" fmla="*/ 814853 w 814018"/>
                  <a:gd name="connsiteY2" fmla="*/ 1108519 h 1108451"/>
                  <a:gd name="connsiteX3" fmla="*/ 834 w 814018"/>
                  <a:gd name="connsiteY3" fmla="*/ 1108519 h 1108451"/>
                </a:gdLst>
                <a:ahLst/>
                <a:cxnLst>
                  <a:cxn ang="0">
                    <a:pos x="connsiteX0" y="connsiteY0"/>
                  </a:cxn>
                  <a:cxn ang="0">
                    <a:pos x="connsiteX1" y="connsiteY1"/>
                  </a:cxn>
                  <a:cxn ang="0">
                    <a:pos x="connsiteX2" y="connsiteY2"/>
                  </a:cxn>
                  <a:cxn ang="0">
                    <a:pos x="connsiteX3" y="connsiteY3"/>
                  </a:cxn>
                </a:cxnLst>
                <a:rect l="l" t="t" r="r" b="b"/>
                <a:pathLst>
                  <a:path w="814018" h="1108451">
                    <a:moveTo>
                      <a:pt x="834" y="68"/>
                    </a:moveTo>
                    <a:lnTo>
                      <a:pt x="814853" y="68"/>
                    </a:lnTo>
                    <a:lnTo>
                      <a:pt x="814853" y="1108519"/>
                    </a:lnTo>
                    <a:lnTo>
                      <a:pt x="834" y="1108519"/>
                    </a:lnTo>
                    <a:close/>
                  </a:path>
                </a:pathLst>
              </a:custGeom>
            </p:spPr>
          </p:pic>
          <p:pic>
            <p:nvPicPr>
              <p:cNvPr id="6154" name="Picture 6153">
                <a:extLst>
                  <a:ext uri="{FF2B5EF4-FFF2-40B4-BE49-F238E27FC236}">
                    <a16:creationId xmlns:a16="http://schemas.microsoft.com/office/drawing/2014/main" id="{A92C0866-1285-49A2-A6C6-B2B3EF9001DE}"/>
                  </a:ext>
                </a:extLst>
              </p:cNvPr>
              <p:cNvPicPr>
                <a:picLocks noChangeAspect="1"/>
              </p:cNvPicPr>
              <p:nvPr/>
            </p:nvPicPr>
            <p:blipFill>
              <a:blip r:embed="rId135"/>
              <a:stretch>
                <a:fillRect/>
              </a:stretch>
            </p:blipFill>
            <p:spPr>
              <a:xfrm>
                <a:off x="4079141" y="3811764"/>
                <a:ext cx="698555" cy="1027626"/>
              </a:xfrm>
              <a:custGeom>
                <a:avLst/>
                <a:gdLst>
                  <a:gd name="connsiteX0" fmla="*/ 900 w 698555"/>
                  <a:gd name="connsiteY0" fmla="*/ 100 h 1027626"/>
                  <a:gd name="connsiteX1" fmla="*/ 699456 w 698555"/>
                  <a:gd name="connsiteY1" fmla="*/ 100 h 1027626"/>
                  <a:gd name="connsiteX2" fmla="*/ 699456 w 698555"/>
                  <a:gd name="connsiteY2" fmla="*/ 1027727 h 1027626"/>
                  <a:gd name="connsiteX3" fmla="*/ 900 w 698555"/>
                  <a:gd name="connsiteY3" fmla="*/ 1027727 h 1027626"/>
                </a:gdLst>
                <a:ahLst/>
                <a:cxnLst>
                  <a:cxn ang="0">
                    <a:pos x="connsiteX0" y="connsiteY0"/>
                  </a:cxn>
                  <a:cxn ang="0">
                    <a:pos x="connsiteX1" y="connsiteY1"/>
                  </a:cxn>
                  <a:cxn ang="0">
                    <a:pos x="connsiteX2" y="connsiteY2"/>
                  </a:cxn>
                  <a:cxn ang="0">
                    <a:pos x="connsiteX3" y="connsiteY3"/>
                  </a:cxn>
                </a:cxnLst>
                <a:rect l="l" t="t" r="r" b="b"/>
                <a:pathLst>
                  <a:path w="698555" h="1027626">
                    <a:moveTo>
                      <a:pt x="900" y="100"/>
                    </a:moveTo>
                    <a:lnTo>
                      <a:pt x="699456" y="100"/>
                    </a:lnTo>
                    <a:lnTo>
                      <a:pt x="699456" y="1027727"/>
                    </a:lnTo>
                    <a:lnTo>
                      <a:pt x="900" y="1027727"/>
                    </a:lnTo>
                    <a:close/>
                  </a:path>
                </a:pathLst>
              </a:custGeom>
            </p:spPr>
          </p:pic>
          <p:pic>
            <p:nvPicPr>
              <p:cNvPr id="6155" name="Picture 6154">
                <a:extLst>
                  <a:ext uri="{FF2B5EF4-FFF2-40B4-BE49-F238E27FC236}">
                    <a16:creationId xmlns:a16="http://schemas.microsoft.com/office/drawing/2014/main" id="{E91C8D13-BD0E-4469-B51A-AC1E3F911F37}"/>
                  </a:ext>
                </a:extLst>
              </p:cNvPr>
              <p:cNvPicPr>
                <a:picLocks noChangeAspect="1"/>
              </p:cNvPicPr>
              <p:nvPr/>
            </p:nvPicPr>
            <p:blipFill>
              <a:blip r:embed="rId136"/>
              <a:stretch>
                <a:fillRect/>
              </a:stretch>
            </p:blipFill>
            <p:spPr>
              <a:xfrm>
                <a:off x="4113781" y="4169701"/>
                <a:ext cx="600411" cy="917936"/>
              </a:xfrm>
              <a:custGeom>
                <a:avLst/>
                <a:gdLst>
                  <a:gd name="connsiteX0" fmla="*/ 906 w 600411"/>
                  <a:gd name="connsiteY0" fmla="*/ 162 h 917936"/>
                  <a:gd name="connsiteX1" fmla="*/ 601317 w 600411"/>
                  <a:gd name="connsiteY1" fmla="*/ 162 h 917936"/>
                  <a:gd name="connsiteX2" fmla="*/ 601317 w 600411"/>
                  <a:gd name="connsiteY2" fmla="*/ 918098 h 917936"/>
                  <a:gd name="connsiteX3" fmla="*/ 906 w 600411"/>
                  <a:gd name="connsiteY3" fmla="*/ 918098 h 917936"/>
                </a:gdLst>
                <a:ahLst/>
                <a:cxnLst>
                  <a:cxn ang="0">
                    <a:pos x="connsiteX0" y="connsiteY0"/>
                  </a:cxn>
                  <a:cxn ang="0">
                    <a:pos x="connsiteX1" y="connsiteY1"/>
                  </a:cxn>
                  <a:cxn ang="0">
                    <a:pos x="connsiteX2" y="connsiteY2"/>
                  </a:cxn>
                  <a:cxn ang="0">
                    <a:pos x="connsiteX3" y="connsiteY3"/>
                  </a:cxn>
                </a:cxnLst>
                <a:rect l="l" t="t" r="r" b="b"/>
                <a:pathLst>
                  <a:path w="600411" h="917936">
                    <a:moveTo>
                      <a:pt x="906" y="162"/>
                    </a:moveTo>
                    <a:lnTo>
                      <a:pt x="601317" y="162"/>
                    </a:lnTo>
                    <a:lnTo>
                      <a:pt x="601317" y="918098"/>
                    </a:lnTo>
                    <a:lnTo>
                      <a:pt x="906" y="918098"/>
                    </a:lnTo>
                    <a:close/>
                  </a:path>
                </a:pathLst>
              </a:custGeom>
            </p:spPr>
          </p:pic>
          <p:pic>
            <p:nvPicPr>
              <p:cNvPr id="6156" name="Picture 6155">
                <a:extLst>
                  <a:ext uri="{FF2B5EF4-FFF2-40B4-BE49-F238E27FC236}">
                    <a16:creationId xmlns:a16="http://schemas.microsoft.com/office/drawing/2014/main" id="{DF1547D5-63E8-476D-B49C-5969885A4EFB}"/>
                  </a:ext>
                </a:extLst>
              </p:cNvPr>
              <p:cNvPicPr>
                <a:picLocks noChangeAspect="1"/>
              </p:cNvPicPr>
              <p:nvPr/>
            </p:nvPicPr>
            <p:blipFill>
              <a:blip r:embed="rId137"/>
              <a:stretch>
                <a:fillRect/>
              </a:stretch>
            </p:blipFill>
            <p:spPr>
              <a:xfrm>
                <a:off x="3115020" y="3644342"/>
                <a:ext cx="421442" cy="704328"/>
              </a:xfrm>
              <a:custGeom>
                <a:avLst/>
                <a:gdLst>
                  <a:gd name="connsiteX0" fmla="*/ 733 w 421442"/>
                  <a:gd name="connsiteY0" fmla="*/ 71 h 704328"/>
                  <a:gd name="connsiteX1" fmla="*/ 422176 w 421442"/>
                  <a:gd name="connsiteY1" fmla="*/ 71 h 704328"/>
                  <a:gd name="connsiteX2" fmla="*/ 422176 w 421442"/>
                  <a:gd name="connsiteY2" fmla="*/ 704399 h 704328"/>
                  <a:gd name="connsiteX3" fmla="*/ 733 w 421442"/>
                  <a:gd name="connsiteY3" fmla="*/ 704399 h 704328"/>
                </a:gdLst>
                <a:ahLst/>
                <a:cxnLst>
                  <a:cxn ang="0">
                    <a:pos x="connsiteX0" y="connsiteY0"/>
                  </a:cxn>
                  <a:cxn ang="0">
                    <a:pos x="connsiteX1" y="connsiteY1"/>
                  </a:cxn>
                  <a:cxn ang="0">
                    <a:pos x="connsiteX2" y="connsiteY2"/>
                  </a:cxn>
                  <a:cxn ang="0">
                    <a:pos x="connsiteX3" y="connsiteY3"/>
                  </a:cxn>
                </a:cxnLst>
                <a:rect l="l" t="t" r="r" b="b"/>
                <a:pathLst>
                  <a:path w="421442" h="704328">
                    <a:moveTo>
                      <a:pt x="733" y="71"/>
                    </a:moveTo>
                    <a:lnTo>
                      <a:pt x="422176" y="71"/>
                    </a:lnTo>
                    <a:lnTo>
                      <a:pt x="422176" y="704399"/>
                    </a:lnTo>
                    <a:lnTo>
                      <a:pt x="733" y="704399"/>
                    </a:lnTo>
                    <a:close/>
                  </a:path>
                </a:pathLst>
              </a:custGeom>
            </p:spPr>
          </p:pic>
          <p:pic>
            <p:nvPicPr>
              <p:cNvPr id="6157" name="Picture 6156">
                <a:extLst>
                  <a:ext uri="{FF2B5EF4-FFF2-40B4-BE49-F238E27FC236}">
                    <a16:creationId xmlns:a16="http://schemas.microsoft.com/office/drawing/2014/main" id="{AE708780-2FE3-4466-918F-072CDED71B95}"/>
                  </a:ext>
                </a:extLst>
              </p:cNvPr>
              <p:cNvPicPr>
                <a:picLocks noChangeAspect="1"/>
              </p:cNvPicPr>
              <p:nvPr/>
            </p:nvPicPr>
            <p:blipFill>
              <a:blip r:embed="rId138"/>
              <a:stretch>
                <a:fillRect/>
              </a:stretch>
            </p:blipFill>
            <p:spPr>
              <a:xfrm>
                <a:off x="2676258" y="3829084"/>
                <a:ext cx="796699" cy="658142"/>
              </a:xfrm>
              <a:custGeom>
                <a:avLst/>
                <a:gdLst>
                  <a:gd name="connsiteX0" fmla="*/ 657 w 796699"/>
                  <a:gd name="connsiteY0" fmla="*/ 103 h 658142"/>
                  <a:gd name="connsiteX1" fmla="*/ 797357 w 796699"/>
                  <a:gd name="connsiteY1" fmla="*/ 103 h 658142"/>
                  <a:gd name="connsiteX2" fmla="*/ 797357 w 796699"/>
                  <a:gd name="connsiteY2" fmla="*/ 658246 h 658142"/>
                  <a:gd name="connsiteX3" fmla="*/ 657 w 796699"/>
                  <a:gd name="connsiteY3" fmla="*/ 658246 h 658142"/>
                </a:gdLst>
                <a:ahLst/>
                <a:cxnLst>
                  <a:cxn ang="0">
                    <a:pos x="connsiteX0" y="connsiteY0"/>
                  </a:cxn>
                  <a:cxn ang="0">
                    <a:pos x="connsiteX1" y="connsiteY1"/>
                  </a:cxn>
                  <a:cxn ang="0">
                    <a:pos x="connsiteX2" y="connsiteY2"/>
                  </a:cxn>
                  <a:cxn ang="0">
                    <a:pos x="connsiteX3" y="connsiteY3"/>
                  </a:cxn>
                </a:cxnLst>
                <a:rect l="l" t="t" r="r" b="b"/>
                <a:pathLst>
                  <a:path w="796699" h="658142">
                    <a:moveTo>
                      <a:pt x="657" y="103"/>
                    </a:moveTo>
                    <a:lnTo>
                      <a:pt x="797357" y="103"/>
                    </a:lnTo>
                    <a:lnTo>
                      <a:pt x="797357" y="658246"/>
                    </a:lnTo>
                    <a:lnTo>
                      <a:pt x="657" y="658246"/>
                    </a:lnTo>
                    <a:close/>
                  </a:path>
                </a:pathLst>
              </a:custGeom>
            </p:spPr>
          </p:pic>
          <p:pic>
            <p:nvPicPr>
              <p:cNvPr id="6158" name="Picture 6157">
                <a:extLst>
                  <a:ext uri="{FF2B5EF4-FFF2-40B4-BE49-F238E27FC236}">
                    <a16:creationId xmlns:a16="http://schemas.microsoft.com/office/drawing/2014/main" id="{8117D69E-E7E5-48B5-86F1-96C0C8C47D75}"/>
                  </a:ext>
                </a:extLst>
              </p:cNvPr>
              <p:cNvPicPr>
                <a:picLocks noChangeAspect="1"/>
              </p:cNvPicPr>
              <p:nvPr/>
            </p:nvPicPr>
            <p:blipFill>
              <a:blip r:embed="rId139"/>
              <a:stretch>
                <a:fillRect/>
              </a:stretch>
            </p:blipFill>
            <p:spPr>
              <a:xfrm>
                <a:off x="2976463" y="3788671"/>
                <a:ext cx="669689" cy="756287"/>
              </a:xfrm>
              <a:custGeom>
                <a:avLst/>
                <a:gdLst>
                  <a:gd name="connsiteX0" fmla="*/ 709 w 669689"/>
                  <a:gd name="connsiteY0" fmla="*/ 96 h 756287"/>
                  <a:gd name="connsiteX1" fmla="*/ 670399 w 669689"/>
                  <a:gd name="connsiteY1" fmla="*/ 96 h 756287"/>
                  <a:gd name="connsiteX2" fmla="*/ 670399 w 669689"/>
                  <a:gd name="connsiteY2" fmla="*/ 756383 h 756287"/>
                  <a:gd name="connsiteX3" fmla="*/ 709 w 669689"/>
                  <a:gd name="connsiteY3" fmla="*/ 756383 h 756287"/>
                </a:gdLst>
                <a:ahLst/>
                <a:cxnLst>
                  <a:cxn ang="0">
                    <a:pos x="connsiteX0" y="connsiteY0"/>
                  </a:cxn>
                  <a:cxn ang="0">
                    <a:pos x="connsiteX1" y="connsiteY1"/>
                  </a:cxn>
                  <a:cxn ang="0">
                    <a:pos x="connsiteX2" y="connsiteY2"/>
                  </a:cxn>
                  <a:cxn ang="0">
                    <a:pos x="connsiteX3" y="connsiteY3"/>
                  </a:cxn>
                </a:cxnLst>
                <a:rect l="l" t="t" r="r" b="b"/>
                <a:pathLst>
                  <a:path w="669689" h="756287">
                    <a:moveTo>
                      <a:pt x="709" y="96"/>
                    </a:moveTo>
                    <a:lnTo>
                      <a:pt x="670399" y="96"/>
                    </a:lnTo>
                    <a:lnTo>
                      <a:pt x="670399" y="756383"/>
                    </a:lnTo>
                    <a:lnTo>
                      <a:pt x="709" y="756383"/>
                    </a:lnTo>
                    <a:close/>
                  </a:path>
                </a:pathLst>
              </a:custGeom>
            </p:spPr>
          </p:pic>
          <p:pic>
            <p:nvPicPr>
              <p:cNvPr id="6159" name="Picture 6158">
                <a:extLst>
                  <a:ext uri="{FF2B5EF4-FFF2-40B4-BE49-F238E27FC236}">
                    <a16:creationId xmlns:a16="http://schemas.microsoft.com/office/drawing/2014/main" id="{23C8A183-1C0B-4EF2-BE26-4240025A70A7}"/>
                  </a:ext>
                </a:extLst>
              </p:cNvPr>
              <p:cNvPicPr>
                <a:picLocks noChangeAspect="1"/>
              </p:cNvPicPr>
              <p:nvPr/>
            </p:nvPicPr>
            <p:blipFill>
              <a:blip r:embed="rId140"/>
              <a:stretch>
                <a:fillRect/>
              </a:stretch>
            </p:blipFill>
            <p:spPr>
              <a:xfrm>
                <a:off x="3363267" y="3713620"/>
                <a:ext cx="565772" cy="889070"/>
              </a:xfrm>
              <a:custGeom>
                <a:avLst/>
                <a:gdLst>
                  <a:gd name="connsiteX0" fmla="*/ 776 w 565772"/>
                  <a:gd name="connsiteY0" fmla="*/ 83 h 889070"/>
                  <a:gd name="connsiteX1" fmla="*/ 566548 w 565772"/>
                  <a:gd name="connsiteY1" fmla="*/ 83 h 889070"/>
                  <a:gd name="connsiteX2" fmla="*/ 566548 w 565772"/>
                  <a:gd name="connsiteY2" fmla="*/ 889153 h 889070"/>
                  <a:gd name="connsiteX3" fmla="*/ 776 w 565772"/>
                  <a:gd name="connsiteY3" fmla="*/ 889153 h 889070"/>
                </a:gdLst>
                <a:ahLst/>
                <a:cxnLst>
                  <a:cxn ang="0">
                    <a:pos x="connsiteX0" y="connsiteY0"/>
                  </a:cxn>
                  <a:cxn ang="0">
                    <a:pos x="connsiteX1" y="connsiteY1"/>
                  </a:cxn>
                  <a:cxn ang="0">
                    <a:pos x="connsiteX2" y="connsiteY2"/>
                  </a:cxn>
                  <a:cxn ang="0">
                    <a:pos x="connsiteX3" y="connsiteY3"/>
                  </a:cxn>
                </a:cxnLst>
                <a:rect l="l" t="t" r="r" b="b"/>
                <a:pathLst>
                  <a:path w="565772" h="889070">
                    <a:moveTo>
                      <a:pt x="776" y="83"/>
                    </a:moveTo>
                    <a:lnTo>
                      <a:pt x="566548" y="83"/>
                    </a:lnTo>
                    <a:lnTo>
                      <a:pt x="566548" y="889153"/>
                    </a:lnTo>
                    <a:lnTo>
                      <a:pt x="776" y="889153"/>
                    </a:lnTo>
                    <a:close/>
                  </a:path>
                </a:pathLst>
              </a:custGeom>
            </p:spPr>
          </p:pic>
          <p:pic>
            <p:nvPicPr>
              <p:cNvPr id="6160" name="Picture 6159">
                <a:extLst>
                  <a:ext uri="{FF2B5EF4-FFF2-40B4-BE49-F238E27FC236}">
                    <a16:creationId xmlns:a16="http://schemas.microsoft.com/office/drawing/2014/main" id="{EBC40FEE-486F-4249-BFB7-E23912E6DA0C}"/>
                  </a:ext>
                </a:extLst>
              </p:cNvPr>
              <p:cNvPicPr>
                <a:picLocks noChangeAspect="1"/>
              </p:cNvPicPr>
              <p:nvPr/>
            </p:nvPicPr>
            <p:blipFill>
              <a:blip r:embed="rId141"/>
              <a:stretch>
                <a:fillRect/>
              </a:stretch>
            </p:blipFill>
            <p:spPr>
              <a:xfrm>
                <a:off x="3784709" y="3725166"/>
                <a:ext cx="606184" cy="941028"/>
              </a:xfrm>
              <a:custGeom>
                <a:avLst/>
                <a:gdLst>
                  <a:gd name="connsiteX0" fmla="*/ 849 w 606184"/>
                  <a:gd name="connsiteY0" fmla="*/ 85 h 941028"/>
                  <a:gd name="connsiteX1" fmla="*/ 607034 w 606184"/>
                  <a:gd name="connsiteY1" fmla="*/ 85 h 941028"/>
                  <a:gd name="connsiteX2" fmla="*/ 607034 w 606184"/>
                  <a:gd name="connsiteY2" fmla="*/ 941114 h 941028"/>
                  <a:gd name="connsiteX3" fmla="*/ 849 w 606184"/>
                  <a:gd name="connsiteY3" fmla="*/ 941114 h 941028"/>
                </a:gdLst>
                <a:ahLst/>
                <a:cxnLst>
                  <a:cxn ang="0">
                    <a:pos x="connsiteX0" y="connsiteY0"/>
                  </a:cxn>
                  <a:cxn ang="0">
                    <a:pos x="connsiteX1" y="connsiteY1"/>
                  </a:cxn>
                  <a:cxn ang="0">
                    <a:pos x="connsiteX2" y="connsiteY2"/>
                  </a:cxn>
                  <a:cxn ang="0">
                    <a:pos x="connsiteX3" y="connsiteY3"/>
                  </a:cxn>
                </a:cxnLst>
                <a:rect l="l" t="t" r="r" b="b"/>
                <a:pathLst>
                  <a:path w="606184" h="941028">
                    <a:moveTo>
                      <a:pt x="849" y="85"/>
                    </a:moveTo>
                    <a:lnTo>
                      <a:pt x="607034" y="85"/>
                    </a:lnTo>
                    <a:lnTo>
                      <a:pt x="607034" y="941114"/>
                    </a:lnTo>
                    <a:lnTo>
                      <a:pt x="849" y="941114"/>
                    </a:lnTo>
                    <a:close/>
                  </a:path>
                </a:pathLst>
              </a:custGeom>
            </p:spPr>
          </p:pic>
          <p:pic>
            <p:nvPicPr>
              <p:cNvPr id="6161" name="Picture 6160">
                <a:extLst>
                  <a:ext uri="{FF2B5EF4-FFF2-40B4-BE49-F238E27FC236}">
                    <a16:creationId xmlns:a16="http://schemas.microsoft.com/office/drawing/2014/main" id="{4EE7661C-038D-421D-940B-63B480BE4BB4}"/>
                  </a:ext>
                </a:extLst>
              </p:cNvPr>
              <p:cNvPicPr>
                <a:picLocks noChangeAspect="1"/>
              </p:cNvPicPr>
              <p:nvPr/>
            </p:nvPicPr>
            <p:blipFill>
              <a:blip r:embed="rId142"/>
              <a:stretch>
                <a:fillRect/>
              </a:stretch>
            </p:blipFill>
            <p:spPr>
              <a:xfrm>
                <a:off x="3784709" y="3875269"/>
                <a:ext cx="733194" cy="1085358"/>
              </a:xfrm>
              <a:custGeom>
                <a:avLst/>
                <a:gdLst>
                  <a:gd name="connsiteX0" fmla="*/ 849 w 733194"/>
                  <a:gd name="connsiteY0" fmla="*/ 111 h 1085358"/>
                  <a:gd name="connsiteX1" fmla="*/ 734044 w 733194"/>
                  <a:gd name="connsiteY1" fmla="*/ 111 h 1085358"/>
                  <a:gd name="connsiteX2" fmla="*/ 734044 w 733194"/>
                  <a:gd name="connsiteY2" fmla="*/ 1085469 h 1085358"/>
                  <a:gd name="connsiteX3" fmla="*/ 849 w 733194"/>
                  <a:gd name="connsiteY3" fmla="*/ 1085469 h 1085358"/>
                </a:gdLst>
                <a:ahLst/>
                <a:cxnLst>
                  <a:cxn ang="0">
                    <a:pos x="connsiteX0" y="connsiteY0"/>
                  </a:cxn>
                  <a:cxn ang="0">
                    <a:pos x="connsiteX1" y="connsiteY1"/>
                  </a:cxn>
                  <a:cxn ang="0">
                    <a:pos x="connsiteX2" y="connsiteY2"/>
                  </a:cxn>
                  <a:cxn ang="0">
                    <a:pos x="connsiteX3" y="connsiteY3"/>
                  </a:cxn>
                </a:cxnLst>
                <a:rect l="l" t="t" r="r" b="b"/>
                <a:pathLst>
                  <a:path w="733194" h="1085358">
                    <a:moveTo>
                      <a:pt x="849" y="111"/>
                    </a:moveTo>
                    <a:lnTo>
                      <a:pt x="734044" y="111"/>
                    </a:lnTo>
                    <a:lnTo>
                      <a:pt x="734044" y="1085469"/>
                    </a:lnTo>
                    <a:lnTo>
                      <a:pt x="849" y="1085469"/>
                    </a:lnTo>
                    <a:close/>
                  </a:path>
                </a:pathLst>
              </a:custGeom>
            </p:spPr>
          </p:pic>
          <p:pic>
            <p:nvPicPr>
              <p:cNvPr id="6162" name="Picture 6161">
                <a:extLst>
                  <a:ext uri="{FF2B5EF4-FFF2-40B4-BE49-F238E27FC236}">
                    <a16:creationId xmlns:a16="http://schemas.microsoft.com/office/drawing/2014/main" id="{AC299924-BAA2-424D-9A22-370DD6ED516C}"/>
                  </a:ext>
                </a:extLst>
              </p:cNvPr>
              <p:cNvPicPr>
                <a:picLocks noChangeAspect="1"/>
              </p:cNvPicPr>
              <p:nvPr/>
            </p:nvPicPr>
            <p:blipFill>
              <a:blip r:embed="rId143"/>
              <a:stretch>
                <a:fillRect/>
              </a:stretch>
            </p:blipFill>
            <p:spPr>
              <a:xfrm>
                <a:off x="3952131" y="3944547"/>
                <a:ext cx="952575" cy="1235461"/>
              </a:xfrm>
              <a:custGeom>
                <a:avLst/>
                <a:gdLst>
                  <a:gd name="connsiteX0" fmla="*/ 878 w 952575"/>
                  <a:gd name="connsiteY0" fmla="*/ 123 h 1235461"/>
                  <a:gd name="connsiteX1" fmla="*/ 953454 w 952575"/>
                  <a:gd name="connsiteY1" fmla="*/ 123 h 1235461"/>
                  <a:gd name="connsiteX2" fmla="*/ 953454 w 952575"/>
                  <a:gd name="connsiteY2" fmla="*/ 1235584 h 1235461"/>
                  <a:gd name="connsiteX3" fmla="*/ 878 w 952575"/>
                  <a:gd name="connsiteY3" fmla="*/ 1235584 h 1235461"/>
                </a:gdLst>
                <a:ahLst/>
                <a:cxnLst>
                  <a:cxn ang="0">
                    <a:pos x="connsiteX0" y="connsiteY0"/>
                  </a:cxn>
                  <a:cxn ang="0">
                    <a:pos x="connsiteX1" y="connsiteY1"/>
                  </a:cxn>
                  <a:cxn ang="0">
                    <a:pos x="connsiteX2" y="connsiteY2"/>
                  </a:cxn>
                  <a:cxn ang="0">
                    <a:pos x="connsiteX3" y="connsiteY3"/>
                  </a:cxn>
                </a:cxnLst>
                <a:rect l="l" t="t" r="r" b="b"/>
                <a:pathLst>
                  <a:path w="952575" h="1235461">
                    <a:moveTo>
                      <a:pt x="878" y="123"/>
                    </a:moveTo>
                    <a:lnTo>
                      <a:pt x="953454" y="123"/>
                    </a:lnTo>
                    <a:lnTo>
                      <a:pt x="953454" y="1235584"/>
                    </a:lnTo>
                    <a:lnTo>
                      <a:pt x="878" y="1235584"/>
                    </a:lnTo>
                    <a:close/>
                  </a:path>
                </a:pathLst>
              </a:custGeom>
            </p:spPr>
          </p:pic>
          <p:pic>
            <p:nvPicPr>
              <p:cNvPr id="6163" name="Picture 6162">
                <a:extLst>
                  <a:ext uri="{FF2B5EF4-FFF2-40B4-BE49-F238E27FC236}">
                    <a16:creationId xmlns:a16="http://schemas.microsoft.com/office/drawing/2014/main" id="{10AE61CD-CA7C-434A-B1E8-72DBB62694A7}"/>
                  </a:ext>
                </a:extLst>
              </p:cNvPr>
              <p:cNvPicPr>
                <a:picLocks noChangeAspect="1"/>
              </p:cNvPicPr>
              <p:nvPr/>
            </p:nvPicPr>
            <p:blipFill>
              <a:blip r:embed="rId144"/>
              <a:stretch>
                <a:fillRect/>
              </a:stretch>
            </p:blipFill>
            <p:spPr>
              <a:xfrm>
                <a:off x="2156671" y="5434029"/>
                <a:ext cx="1033400" cy="588864"/>
              </a:xfrm>
              <a:custGeom>
                <a:avLst/>
                <a:gdLst>
                  <a:gd name="connsiteX0" fmla="*/ 567 w 1033400"/>
                  <a:gd name="connsiteY0" fmla="*/ 381 h 588864"/>
                  <a:gd name="connsiteX1" fmla="*/ 1033967 w 1033400"/>
                  <a:gd name="connsiteY1" fmla="*/ 381 h 588864"/>
                  <a:gd name="connsiteX2" fmla="*/ 1033967 w 1033400"/>
                  <a:gd name="connsiteY2" fmla="*/ 589246 h 588864"/>
                  <a:gd name="connsiteX3" fmla="*/ 567 w 1033400"/>
                  <a:gd name="connsiteY3" fmla="*/ 589246 h 588864"/>
                </a:gdLst>
                <a:ahLst/>
                <a:cxnLst>
                  <a:cxn ang="0">
                    <a:pos x="connsiteX0" y="connsiteY0"/>
                  </a:cxn>
                  <a:cxn ang="0">
                    <a:pos x="connsiteX1" y="connsiteY1"/>
                  </a:cxn>
                  <a:cxn ang="0">
                    <a:pos x="connsiteX2" y="connsiteY2"/>
                  </a:cxn>
                  <a:cxn ang="0">
                    <a:pos x="connsiteX3" y="connsiteY3"/>
                  </a:cxn>
                </a:cxnLst>
                <a:rect l="l" t="t" r="r" b="b"/>
                <a:pathLst>
                  <a:path w="1033400" h="588864">
                    <a:moveTo>
                      <a:pt x="567" y="381"/>
                    </a:moveTo>
                    <a:lnTo>
                      <a:pt x="1033967" y="381"/>
                    </a:lnTo>
                    <a:lnTo>
                      <a:pt x="1033967" y="589246"/>
                    </a:lnTo>
                    <a:lnTo>
                      <a:pt x="567" y="589246"/>
                    </a:lnTo>
                    <a:close/>
                  </a:path>
                </a:pathLst>
              </a:custGeom>
            </p:spPr>
          </p:pic>
          <p:pic>
            <p:nvPicPr>
              <p:cNvPr id="6164" name="Picture 6163">
                <a:extLst>
                  <a:ext uri="{FF2B5EF4-FFF2-40B4-BE49-F238E27FC236}">
                    <a16:creationId xmlns:a16="http://schemas.microsoft.com/office/drawing/2014/main" id="{C5B78095-AE10-4AD1-8C55-32604AF587A3}"/>
                  </a:ext>
                </a:extLst>
              </p:cNvPr>
              <p:cNvPicPr>
                <a:picLocks noChangeAspect="1"/>
              </p:cNvPicPr>
              <p:nvPr/>
            </p:nvPicPr>
            <p:blipFill>
              <a:blip r:embed="rId145"/>
              <a:stretch>
                <a:fillRect/>
              </a:stretch>
            </p:blipFill>
            <p:spPr>
              <a:xfrm>
                <a:off x="2664711" y="4060011"/>
                <a:ext cx="508040" cy="842884"/>
              </a:xfrm>
              <a:custGeom>
                <a:avLst/>
                <a:gdLst>
                  <a:gd name="connsiteX0" fmla="*/ 655 w 508040"/>
                  <a:gd name="connsiteY0" fmla="*/ 143 h 842884"/>
                  <a:gd name="connsiteX1" fmla="*/ 508696 w 508040"/>
                  <a:gd name="connsiteY1" fmla="*/ 143 h 842884"/>
                  <a:gd name="connsiteX2" fmla="*/ 508696 w 508040"/>
                  <a:gd name="connsiteY2" fmla="*/ 843028 h 842884"/>
                  <a:gd name="connsiteX3" fmla="*/ 655 w 508040"/>
                  <a:gd name="connsiteY3" fmla="*/ 843028 h 842884"/>
                </a:gdLst>
                <a:ahLst/>
                <a:cxnLst>
                  <a:cxn ang="0">
                    <a:pos x="connsiteX0" y="connsiteY0"/>
                  </a:cxn>
                  <a:cxn ang="0">
                    <a:pos x="connsiteX1" y="connsiteY1"/>
                  </a:cxn>
                  <a:cxn ang="0">
                    <a:pos x="connsiteX2" y="connsiteY2"/>
                  </a:cxn>
                  <a:cxn ang="0">
                    <a:pos x="connsiteX3" y="connsiteY3"/>
                  </a:cxn>
                </a:cxnLst>
                <a:rect l="l" t="t" r="r" b="b"/>
                <a:pathLst>
                  <a:path w="508040" h="842884">
                    <a:moveTo>
                      <a:pt x="655" y="143"/>
                    </a:moveTo>
                    <a:lnTo>
                      <a:pt x="508696" y="143"/>
                    </a:lnTo>
                    <a:lnTo>
                      <a:pt x="508696" y="843028"/>
                    </a:lnTo>
                    <a:lnTo>
                      <a:pt x="655" y="843028"/>
                    </a:lnTo>
                    <a:close/>
                  </a:path>
                </a:pathLst>
              </a:custGeom>
            </p:spPr>
          </p:pic>
          <p:pic>
            <p:nvPicPr>
              <p:cNvPr id="6165" name="Picture 6164">
                <a:extLst>
                  <a:ext uri="{FF2B5EF4-FFF2-40B4-BE49-F238E27FC236}">
                    <a16:creationId xmlns:a16="http://schemas.microsoft.com/office/drawing/2014/main" id="{3733D951-D33D-447E-B2A6-9B3729F5446F}"/>
                  </a:ext>
                </a:extLst>
              </p:cNvPr>
              <p:cNvPicPr>
                <a:picLocks noChangeAspect="1"/>
              </p:cNvPicPr>
              <p:nvPr/>
            </p:nvPicPr>
            <p:blipFill>
              <a:blip r:embed="rId146"/>
              <a:stretch>
                <a:fillRect/>
              </a:stretch>
            </p:blipFill>
            <p:spPr>
              <a:xfrm>
                <a:off x="2197083" y="4804752"/>
                <a:ext cx="952575" cy="479174"/>
              </a:xfrm>
              <a:custGeom>
                <a:avLst/>
                <a:gdLst>
                  <a:gd name="connsiteX0" fmla="*/ 574 w 952575"/>
                  <a:gd name="connsiteY0" fmla="*/ 272 h 479174"/>
                  <a:gd name="connsiteX1" fmla="*/ 953150 w 952575"/>
                  <a:gd name="connsiteY1" fmla="*/ 272 h 479174"/>
                  <a:gd name="connsiteX2" fmla="*/ 953150 w 952575"/>
                  <a:gd name="connsiteY2" fmla="*/ 479446 h 479174"/>
                  <a:gd name="connsiteX3" fmla="*/ 574 w 952575"/>
                  <a:gd name="connsiteY3" fmla="*/ 479446 h 479174"/>
                </a:gdLst>
                <a:ahLst/>
                <a:cxnLst>
                  <a:cxn ang="0">
                    <a:pos x="connsiteX0" y="connsiteY0"/>
                  </a:cxn>
                  <a:cxn ang="0">
                    <a:pos x="connsiteX1" y="connsiteY1"/>
                  </a:cxn>
                  <a:cxn ang="0">
                    <a:pos x="connsiteX2" y="connsiteY2"/>
                  </a:cxn>
                  <a:cxn ang="0">
                    <a:pos x="connsiteX3" y="connsiteY3"/>
                  </a:cxn>
                </a:cxnLst>
                <a:rect l="l" t="t" r="r" b="b"/>
                <a:pathLst>
                  <a:path w="952575" h="479174">
                    <a:moveTo>
                      <a:pt x="574" y="272"/>
                    </a:moveTo>
                    <a:lnTo>
                      <a:pt x="953150" y="272"/>
                    </a:lnTo>
                    <a:lnTo>
                      <a:pt x="953150" y="479446"/>
                    </a:lnTo>
                    <a:lnTo>
                      <a:pt x="574" y="479446"/>
                    </a:lnTo>
                    <a:close/>
                  </a:path>
                </a:pathLst>
              </a:custGeom>
            </p:spPr>
          </p:pic>
          <p:sp>
            <p:nvSpPr>
              <p:cNvPr id="6166" name="Freeform: Shape 6165">
                <a:extLst>
                  <a:ext uri="{FF2B5EF4-FFF2-40B4-BE49-F238E27FC236}">
                    <a16:creationId xmlns:a16="http://schemas.microsoft.com/office/drawing/2014/main" id="{2A216A67-F893-44E4-8245-0B2504FF1751}"/>
                  </a:ext>
                </a:extLst>
              </p:cNvPr>
              <p:cNvSpPr/>
              <p:nvPr/>
            </p:nvSpPr>
            <p:spPr>
              <a:xfrm>
                <a:off x="2667367" y="5446751"/>
                <a:ext cx="379037" cy="177883"/>
              </a:xfrm>
              <a:custGeom>
                <a:avLst/>
                <a:gdLst>
                  <a:gd name="connsiteX0" fmla="*/ 62609 w 379037"/>
                  <a:gd name="connsiteY0" fmla="*/ 45550 h 177883"/>
                  <a:gd name="connsiteX1" fmla="*/ 379038 w 379037"/>
                  <a:gd name="connsiteY1" fmla="*/ 146697 h 177883"/>
                  <a:gd name="connsiteX2" fmla="*/ 350691 w 379037"/>
                  <a:gd name="connsiteY2" fmla="*/ 165459 h 177883"/>
                  <a:gd name="connsiteX3" fmla="*/ 142799 w 379037"/>
                  <a:gd name="connsiteY3" fmla="*/ 165402 h 177883"/>
                  <a:gd name="connsiteX4" fmla="*/ 2972 w 379037"/>
                  <a:gd name="connsiteY4" fmla="*/ 0 h 177883"/>
                  <a:gd name="connsiteX5" fmla="*/ 62609 w 379037"/>
                  <a:gd name="connsiteY5" fmla="*/ 45550 h 17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37" h="177883">
                    <a:moveTo>
                      <a:pt x="62609" y="45550"/>
                    </a:moveTo>
                    <a:cubicBezTo>
                      <a:pt x="144415" y="126260"/>
                      <a:pt x="265594" y="164998"/>
                      <a:pt x="379038" y="146697"/>
                    </a:cubicBezTo>
                    <a:cubicBezTo>
                      <a:pt x="377710" y="158878"/>
                      <a:pt x="362815" y="163554"/>
                      <a:pt x="350691" y="165459"/>
                    </a:cubicBezTo>
                    <a:cubicBezTo>
                      <a:pt x="281586" y="176313"/>
                      <a:pt x="209421" y="186936"/>
                      <a:pt x="142799" y="165402"/>
                    </a:cubicBezTo>
                    <a:cubicBezTo>
                      <a:pt x="84721" y="146639"/>
                      <a:pt x="-18850" y="67777"/>
                      <a:pt x="2972" y="0"/>
                    </a:cubicBezTo>
                    <a:cubicBezTo>
                      <a:pt x="28259" y="9757"/>
                      <a:pt x="43154" y="26326"/>
                      <a:pt x="62609" y="45550"/>
                    </a:cubicBezTo>
                    <a:close/>
                  </a:path>
                </a:pathLst>
              </a:custGeom>
              <a:solidFill>
                <a:srgbClr val="DCDDDC"/>
              </a:solidFill>
              <a:ln w="5770" cap="flat">
                <a:noFill/>
                <a:prstDash val="solid"/>
                <a:miter/>
              </a:ln>
            </p:spPr>
            <p:txBody>
              <a:bodyPr rtlCol="0" anchor="ctr"/>
              <a:lstStyle/>
              <a:p>
                <a:endParaRPr lang="th-TH"/>
              </a:p>
            </p:txBody>
          </p:sp>
          <p:pic>
            <p:nvPicPr>
              <p:cNvPr id="6167" name="Picture 6166">
                <a:extLst>
                  <a:ext uri="{FF2B5EF4-FFF2-40B4-BE49-F238E27FC236}">
                    <a16:creationId xmlns:a16="http://schemas.microsoft.com/office/drawing/2014/main" id="{E175FA18-75C4-49FF-83C7-B4FDDE32CA44}"/>
                  </a:ext>
                </a:extLst>
              </p:cNvPr>
              <p:cNvPicPr>
                <a:picLocks noChangeAspect="1"/>
              </p:cNvPicPr>
              <p:nvPr/>
            </p:nvPicPr>
            <p:blipFill>
              <a:blip r:embed="rId147"/>
              <a:stretch>
                <a:fillRect/>
              </a:stretch>
            </p:blipFill>
            <p:spPr>
              <a:xfrm>
                <a:off x="3934812" y="4885576"/>
                <a:ext cx="1189275" cy="617730"/>
              </a:xfrm>
              <a:custGeom>
                <a:avLst/>
                <a:gdLst>
                  <a:gd name="connsiteX0" fmla="*/ 875 w 1189275"/>
                  <a:gd name="connsiteY0" fmla="*/ 286 h 617730"/>
                  <a:gd name="connsiteX1" fmla="*/ 1190151 w 1189275"/>
                  <a:gd name="connsiteY1" fmla="*/ 286 h 617730"/>
                  <a:gd name="connsiteX2" fmla="*/ 1190151 w 1189275"/>
                  <a:gd name="connsiteY2" fmla="*/ 618016 h 617730"/>
                  <a:gd name="connsiteX3" fmla="*/ 875 w 1189275"/>
                  <a:gd name="connsiteY3" fmla="*/ 618016 h 617730"/>
                </a:gdLst>
                <a:ahLst/>
                <a:cxnLst>
                  <a:cxn ang="0">
                    <a:pos x="connsiteX0" y="connsiteY0"/>
                  </a:cxn>
                  <a:cxn ang="0">
                    <a:pos x="connsiteX1" y="connsiteY1"/>
                  </a:cxn>
                  <a:cxn ang="0">
                    <a:pos x="connsiteX2" y="connsiteY2"/>
                  </a:cxn>
                  <a:cxn ang="0">
                    <a:pos x="connsiteX3" y="connsiteY3"/>
                  </a:cxn>
                </a:cxnLst>
                <a:rect l="l" t="t" r="r" b="b"/>
                <a:pathLst>
                  <a:path w="1189275" h="617730">
                    <a:moveTo>
                      <a:pt x="875" y="286"/>
                    </a:moveTo>
                    <a:lnTo>
                      <a:pt x="1190151" y="286"/>
                    </a:lnTo>
                    <a:lnTo>
                      <a:pt x="1190151" y="618016"/>
                    </a:lnTo>
                    <a:lnTo>
                      <a:pt x="875" y="618016"/>
                    </a:lnTo>
                    <a:close/>
                  </a:path>
                </a:pathLst>
              </a:custGeom>
            </p:spPr>
          </p:pic>
          <p:pic>
            <p:nvPicPr>
              <p:cNvPr id="6168" name="Picture 6167">
                <a:extLst>
                  <a:ext uri="{FF2B5EF4-FFF2-40B4-BE49-F238E27FC236}">
                    <a16:creationId xmlns:a16="http://schemas.microsoft.com/office/drawing/2014/main" id="{E38B0716-5754-42AF-BB4E-EC98A7CF0060}"/>
                  </a:ext>
                </a:extLst>
              </p:cNvPr>
              <p:cNvPicPr>
                <a:picLocks noChangeAspect="1"/>
              </p:cNvPicPr>
              <p:nvPr/>
            </p:nvPicPr>
            <p:blipFill>
              <a:blip r:embed="rId148"/>
              <a:stretch>
                <a:fillRect/>
              </a:stretch>
            </p:blipFill>
            <p:spPr>
              <a:xfrm>
                <a:off x="4079141" y="5139596"/>
                <a:ext cx="987214" cy="444535"/>
              </a:xfrm>
              <a:custGeom>
                <a:avLst/>
                <a:gdLst>
                  <a:gd name="connsiteX0" fmla="*/ 900 w 987214"/>
                  <a:gd name="connsiteY0" fmla="*/ 330 h 444535"/>
                  <a:gd name="connsiteX1" fmla="*/ 988115 w 987214"/>
                  <a:gd name="connsiteY1" fmla="*/ 330 h 444535"/>
                  <a:gd name="connsiteX2" fmla="*/ 988115 w 987214"/>
                  <a:gd name="connsiteY2" fmla="*/ 444865 h 444535"/>
                  <a:gd name="connsiteX3" fmla="*/ 900 w 987214"/>
                  <a:gd name="connsiteY3" fmla="*/ 444865 h 444535"/>
                </a:gdLst>
                <a:ahLst/>
                <a:cxnLst>
                  <a:cxn ang="0">
                    <a:pos x="connsiteX0" y="connsiteY0"/>
                  </a:cxn>
                  <a:cxn ang="0">
                    <a:pos x="connsiteX1" y="connsiteY1"/>
                  </a:cxn>
                  <a:cxn ang="0">
                    <a:pos x="connsiteX2" y="connsiteY2"/>
                  </a:cxn>
                  <a:cxn ang="0">
                    <a:pos x="connsiteX3" y="connsiteY3"/>
                  </a:cxn>
                </a:cxnLst>
                <a:rect l="l" t="t" r="r" b="b"/>
                <a:pathLst>
                  <a:path w="987214" h="444535">
                    <a:moveTo>
                      <a:pt x="900" y="330"/>
                    </a:moveTo>
                    <a:lnTo>
                      <a:pt x="988115" y="330"/>
                    </a:lnTo>
                    <a:lnTo>
                      <a:pt x="988115" y="444865"/>
                    </a:lnTo>
                    <a:lnTo>
                      <a:pt x="900" y="444865"/>
                    </a:lnTo>
                    <a:close/>
                  </a:path>
                </a:pathLst>
              </a:custGeom>
            </p:spPr>
          </p:pic>
          <p:sp>
            <p:nvSpPr>
              <p:cNvPr id="6169" name="Freeform: Shape 6168">
                <a:extLst>
                  <a:ext uri="{FF2B5EF4-FFF2-40B4-BE49-F238E27FC236}">
                    <a16:creationId xmlns:a16="http://schemas.microsoft.com/office/drawing/2014/main" id="{DB101128-732C-4849-9F89-D443DB969000}"/>
                  </a:ext>
                </a:extLst>
              </p:cNvPr>
              <p:cNvSpPr/>
              <p:nvPr/>
            </p:nvSpPr>
            <p:spPr>
              <a:xfrm>
                <a:off x="3947946" y="5208580"/>
                <a:ext cx="686488" cy="244710"/>
              </a:xfrm>
              <a:custGeom>
                <a:avLst/>
                <a:gdLst>
                  <a:gd name="connsiteX0" fmla="*/ 400831 w 686488"/>
                  <a:gd name="connsiteY0" fmla="*/ 5973 h 244710"/>
                  <a:gd name="connsiteX1" fmla="*/ 434720 w 686488"/>
                  <a:gd name="connsiteY1" fmla="*/ 6666 h 244710"/>
                  <a:gd name="connsiteX2" fmla="*/ 435989 w 686488"/>
                  <a:gd name="connsiteY2" fmla="*/ 21214 h 244710"/>
                  <a:gd name="connsiteX3" fmla="*/ 417919 w 686488"/>
                  <a:gd name="connsiteY3" fmla="*/ 76232 h 244710"/>
                  <a:gd name="connsiteX4" fmla="*/ 357359 w 686488"/>
                  <a:gd name="connsiteY4" fmla="*/ 107812 h 244710"/>
                  <a:gd name="connsiteX5" fmla="*/ 325837 w 686488"/>
                  <a:gd name="connsiteY5" fmla="*/ 161329 h 244710"/>
                  <a:gd name="connsiteX6" fmla="*/ 373870 w 686488"/>
                  <a:gd name="connsiteY6" fmla="*/ 185403 h 244710"/>
                  <a:gd name="connsiteX7" fmla="*/ 686488 w 686488"/>
                  <a:gd name="connsiteY7" fmla="*/ 224084 h 244710"/>
                  <a:gd name="connsiteX8" fmla="*/ 333631 w 686488"/>
                  <a:gd name="connsiteY8" fmla="*/ 234187 h 244710"/>
                  <a:gd name="connsiteX9" fmla="*/ 137343 w 686488"/>
                  <a:gd name="connsiteY9" fmla="*/ 174954 h 244710"/>
                  <a:gd name="connsiteX10" fmla="*/ 49475 w 686488"/>
                  <a:gd name="connsiteY10" fmla="*/ 132290 h 244710"/>
                  <a:gd name="connsiteX11" fmla="*/ 149524 w 686488"/>
                  <a:gd name="connsiteY11" fmla="*/ 53890 h 244710"/>
                  <a:gd name="connsiteX12" fmla="*/ 400831 w 686488"/>
                  <a:gd name="connsiteY12" fmla="*/ 5973 h 24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488" h="244710">
                    <a:moveTo>
                      <a:pt x="400831" y="5973"/>
                    </a:moveTo>
                    <a:cubicBezTo>
                      <a:pt x="412088" y="315"/>
                      <a:pt x="428657" y="-4303"/>
                      <a:pt x="434720" y="6666"/>
                    </a:cubicBezTo>
                    <a:cubicBezTo>
                      <a:pt x="437086" y="10995"/>
                      <a:pt x="436567" y="16307"/>
                      <a:pt x="435989" y="21214"/>
                    </a:cubicBezTo>
                    <a:cubicBezTo>
                      <a:pt x="433680" y="40670"/>
                      <a:pt x="430793" y="61453"/>
                      <a:pt x="417919" y="76232"/>
                    </a:cubicBezTo>
                    <a:cubicBezTo>
                      <a:pt x="402851" y="93552"/>
                      <a:pt x="378200" y="98113"/>
                      <a:pt x="357359" y="107812"/>
                    </a:cubicBezTo>
                    <a:cubicBezTo>
                      <a:pt x="336518" y="117511"/>
                      <a:pt x="316600" y="140315"/>
                      <a:pt x="325837" y="161329"/>
                    </a:cubicBezTo>
                    <a:cubicBezTo>
                      <a:pt x="333400" y="178533"/>
                      <a:pt x="355223" y="183152"/>
                      <a:pt x="373870" y="185403"/>
                    </a:cubicBezTo>
                    <a:cubicBezTo>
                      <a:pt x="478076" y="198278"/>
                      <a:pt x="582282" y="211209"/>
                      <a:pt x="686488" y="224084"/>
                    </a:cubicBezTo>
                    <a:cubicBezTo>
                      <a:pt x="569523" y="241114"/>
                      <a:pt x="449960" y="255143"/>
                      <a:pt x="333631" y="234187"/>
                    </a:cubicBezTo>
                    <a:cubicBezTo>
                      <a:pt x="266315" y="222063"/>
                      <a:pt x="201656" y="198451"/>
                      <a:pt x="137343" y="174954"/>
                    </a:cubicBezTo>
                    <a:cubicBezTo>
                      <a:pt x="106629" y="163696"/>
                      <a:pt x="75396" y="152207"/>
                      <a:pt x="49475" y="132290"/>
                    </a:cubicBezTo>
                    <a:cubicBezTo>
                      <a:pt x="-83366" y="30162"/>
                      <a:pt x="86423" y="48752"/>
                      <a:pt x="149524" y="53890"/>
                    </a:cubicBezTo>
                    <a:cubicBezTo>
                      <a:pt x="235487" y="61049"/>
                      <a:pt x="323701" y="44711"/>
                      <a:pt x="400831" y="5973"/>
                    </a:cubicBezTo>
                    <a:close/>
                  </a:path>
                </a:pathLst>
              </a:custGeom>
              <a:solidFill>
                <a:srgbClr val="E2E2E1"/>
              </a:solidFill>
              <a:ln w="5770" cap="flat">
                <a:noFill/>
                <a:prstDash val="solid"/>
                <a:miter/>
              </a:ln>
            </p:spPr>
            <p:txBody>
              <a:bodyPr rtlCol="0" anchor="ctr"/>
              <a:lstStyle/>
              <a:p>
                <a:endParaRPr lang="th-TH"/>
              </a:p>
            </p:txBody>
          </p:sp>
          <p:pic>
            <p:nvPicPr>
              <p:cNvPr id="6170" name="Picture 6169">
                <a:extLst>
                  <a:ext uri="{FF2B5EF4-FFF2-40B4-BE49-F238E27FC236}">
                    <a16:creationId xmlns:a16="http://schemas.microsoft.com/office/drawing/2014/main" id="{7F0AD6F6-D4C7-43F5-8B99-3DBC9C040EB5}"/>
                  </a:ext>
                </a:extLst>
              </p:cNvPr>
              <p:cNvPicPr>
                <a:picLocks noChangeAspect="1"/>
              </p:cNvPicPr>
              <p:nvPr/>
            </p:nvPicPr>
            <p:blipFill>
              <a:blip r:embed="rId149"/>
              <a:stretch>
                <a:fillRect/>
              </a:stretch>
            </p:blipFill>
            <p:spPr>
              <a:xfrm>
                <a:off x="3669245" y="5480214"/>
                <a:ext cx="1068039" cy="975668"/>
              </a:xfrm>
              <a:custGeom>
                <a:avLst/>
                <a:gdLst>
                  <a:gd name="connsiteX0" fmla="*/ 829 w 1068039"/>
                  <a:gd name="connsiteY0" fmla="*/ 389 h 975668"/>
                  <a:gd name="connsiteX1" fmla="*/ 1068868 w 1068039"/>
                  <a:gd name="connsiteY1" fmla="*/ 389 h 975668"/>
                  <a:gd name="connsiteX2" fmla="*/ 1068868 w 1068039"/>
                  <a:gd name="connsiteY2" fmla="*/ 976057 h 975668"/>
                  <a:gd name="connsiteX3" fmla="*/ 829 w 1068039"/>
                  <a:gd name="connsiteY3" fmla="*/ 976057 h 975668"/>
                </a:gdLst>
                <a:ahLst/>
                <a:cxnLst>
                  <a:cxn ang="0">
                    <a:pos x="connsiteX0" y="connsiteY0"/>
                  </a:cxn>
                  <a:cxn ang="0">
                    <a:pos x="connsiteX1" y="connsiteY1"/>
                  </a:cxn>
                  <a:cxn ang="0">
                    <a:pos x="connsiteX2" y="connsiteY2"/>
                  </a:cxn>
                  <a:cxn ang="0">
                    <a:pos x="connsiteX3" y="connsiteY3"/>
                  </a:cxn>
                </a:cxnLst>
                <a:rect l="l" t="t" r="r" b="b"/>
                <a:pathLst>
                  <a:path w="1068039" h="975668">
                    <a:moveTo>
                      <a:pt x="829" y="389"/>
                    </a:moveTo>
                    <a:lnTo>
                      <a:pt x="1068868" y="389"/>
                    </a:lnTo>
                    <a:lnTo>
                      <a:pt x="1068868" y="976057"/>
                    </a:lnTo>
                    <a:lnTo>
                      <a:pt x="829" y="976057"/>
                    </a:lnTo>
                    <a:close/>
                  </a:path>
                </a:pathLst>
              </a:custGeom>
            </p:spPr>
          </p:pic>
          <p:pic>
            <p:nvPicPr>
              <p:cNvPr id="6171" name="Picture 6170">
                <a:extLst>
                  <a:ext uri="{FF2B5EF4-FFF2-40B4-BE49-F238E27FC236}">
                    <a16:creationId xmlns:a16="http://schemas.microsoft.com/office/drawing/2014/main" id="{895D1F66-98A2-45F8-8701-FF316E897E9E}"/>
                  </a:ext>
                </a:extLst>
              </p:cNvPr>
              <p:cNvPicPr>
                <a:picLocks noChangeAspect="1"/>
              </p:cNvPicPr>
              <p:nvPr/>
            </p:nvPicPr>
            <p:blipFill>
              <a:blip r:embed="rId150"/>
              <a:stretch>
                <a:fillRect/>
              </a:stretch>
            </p:blipFill>
            <p:spPr>
              <a:xfrm>
                <a:off x="4056049" y="5237740"/>
                <a:ext cx="877524" cy="750513"/>
              </a:xfrm>
              <a:custGeom>
                <a:avLst/>
                <a:gdLst>
                  <a:gd name="connsiteX0" fmla="*/ 896 w 877524"/>
                  <a:gd name="connsiteY0" fmla="*/ 347 h 750513"/>
                  <a:gd name="connsiteX1" fmla="*/ 878420 w 877524"/>
                  <a:gd name="connsiteY1" fmla="*/ 347 h 750513"/>
                  <a:gd name="connsiteX2" fmla="*/ 878420 w 877524"/>
                  <a:gd name="connsiteY2" fmla="*/ 750861 h 750513"/>
                  <a:gd name="connsiteX3" fmla="*/ 896 w 877524"/>
                  <a:gd name="connsiteY3" fmla="*/ 750861 h 750513"/>
                </a:gdLst>
                <a:ahLst/>
                <a:cxnLst>
                  <a:cxn ang="0">
                    <a:pos x="connsiteX0" y="connsiteY0"/>
                  </a:cxn>
                  <a:cxn ang="0">
                    <a:pos x="connsiteX1" y="connsiteY1"/>
                  </a:cxn>
                  <a:cxn ang="0">
                    <a:pos x="connsiteX2" y="connsiteY2"/>
                  </a:cxn>
                  <a:cxn ang="0">
                    <a:pos x="connsiteX3" y="connsiteY3"/>
                  </a:cxn>
                </a:cxnLst>
                <a:rect l="l" t="t" r="r" b="b"/>
                <a:pathLst>
                  <a:path w="877524" h="750513">
                    <a:moveTo>
                      <a:pt x="896" y="347"/>
                    </a:moveTo>
                    <a:lnTo>
                      <a:pt x="878420" y="347"/>
                    </a:lnTo>
                    <a:lnTo>
                      <a:pt x="878420" y="750861"/>
                    </a:lnTo>
                    <a:lnTo>
                      <a:pt x="896" y="750861"/>
                    </a:lnTo>
                    <a:close/>
                  </a:path>
                </a:pathLst>
              </a:custGeom>
            </p:spPr>
          </p:pic>
          <p:pic>
            <p:nvPicPr>
              <p:cNvPr id="6172" name="Picture 6171">
                <a:extLst>
                  <a:ext uri="{FF2B5EF4-FFF2-40B4-BE49-F238E27FC236}">
                    <a16:creationId xmlns:a16="http://schemas.microsoft.com/office/drawing/2014/main" id="{5C7B3B5F-043A-4BE4-8552-DA9F8FF9F218}"/>
                  </a:ext>
                </a:extLst>
              </p:cNvPr>
              <p:cNvPicPr>
                <a:picLocks noChangeAspect="1"/>
              </p:cNvPicPr>
              <p:nvPr/>
            </p:nvPicPr>
            <p:blipFill>
              <a:blip r:embed="rId151"/>
              <a:stretch>
                <a:fillRect/>
              </a:stretch>
            </p:blipFill>
            <p:spPr>
              <a:xfrm>
                <a:off x="2653165" y="5341658"/>
                <a:ext cx="808245" cy="894843"/>
              </a:xfrm>
              <a:custGeom>
                <a:avLst/>
                <a:gdLst>
                  <a:gd name="connsiteX0" fmla="*/ 653 w 808245"/>
                  <a:gd name="connsiteY0" fmla="*/ 365 h 894843"/>
                  <a:gd name="connsiteX1" fmla="*/ 808899 w 808245"/>
                  <a:gd name="connsiteY1" fmla="*/ 365 h 894843"/>
                  <a:gd name="connsiteX2" fmla="*/ 808899 w 808245"/>
                  <a:gd name="connsiteY2" fmla="*/ 895208 h 894843"/>
                  <a:gd name="connsiteX3" fmla="*/ 653 w 808245"/>
                  <a:gd name="connsiteY3" fmla="*/ 895208 h 894843"/>
                </a:gdLst>
                <a:ahLst/>
                <a:cxnLst>
                  <a:cxn ang="0">
                    <a:pos x="connsiteX0" y="connsiteY0"/>
                  </a:cxn>
                  <a:cxn ang="0">
                    <a:pos x="connsiteX1" y="connsiteY1"/>
                  </a:cxn>
                  <a:cxn ang="0">
                    <a:pos x="connsiteX2" y="connsiteY2"/>
                  </a:cxn>
                  <a:cxn ang="0">
                    <a:pos x="connsiteX3" y="connsiteY3"/>
                  </a:cxn>
                </a:cxnLst>
                <a:rect l="l" t="t" r="r" b="b"/>
                <a:pathLst>
                  <a:path w="808245" h="894843">
                    <a:moveTo>
                      <a:pt x="653" y="365"/>
                    </a:moveTo>
                    <a:lnTo>
                      <a:pt x="808899" y="365"/>
                    </a:lnTo>
                    <a:lnTo>
                      <a:pt x="808899" y="895208"/>
                    </a:lnTo>
                    <a:lnTo>
                      <a:pt x="653" y="895208"/>
                    </a:lnTo>
                    <a:close/>
                  </a:path>
                </a:pathLst>
              </a:custGeom>
            </p:spPr>
          </p:pic>
          <p:pic>
            <p:nvPicPr>
              <p:cNvPr id="6173" name="Picture 6172">
                <a:extLst>
                  <a:ext uri="{FF2B5EF4-FFF2-40B4-BE49-F238E27FC236}">
                    <a16:creationId xmlns:a16="http://schemas.microsoft.com/office/drawing/2014/main" id="{67A82318-8ECB-4954-9244-0566689C51E4}"/>
                  </a:ext>
                </a:extLst>
              </p:cNvPr>
              <p:cNvPicPr>
                <a:picLocks noChangeAspect="1"/>
              </p:cNvPicPr>
              <p:nvPr/>
            </p:nvPicPr>
            <p:blipFill>
              <a:blip r:embed="rId152"/>
              <a:stretch>
                <a:fillRect/>
              </a:stretch>
            </p:blipFill>
            <p:spPr>
              <a:xfrm>
                <a:off x="3120793" y="5249287"/>
                <a:ext cx="917936" cy="663916"/>
              </a:xfrm>
              <a:custGeom>
                <a:avLst/>
                <a:gdLst>
                  <a:gd name="connsiteX0" fmla="*/ 734 w 917936"/>
                  <a:gd name="connsiteY0" fmla="*/ 349 h 663916"/>
                  <a:gd name="connsiteX1" fmla="*/ 918671 w 917936"/>
                  <a:gd name="connsiteY1" fmla="*/ 349 h 663916"/>
                  <a:gd name="connsiteX2" fmla="*/ 918671 w 917936"/>
                  <a:gd name="connsiteY2" fmla="*/ 664265 h 663916"/>
                  <a:gd name="connsiteX3" fmla="*/ 734 w 917936"/>
                  <a:gd name="connsiteY3" fmla="*/ 664265 h 663916"/>
                </a:gdLst>
                <a:ahLst/>
                <a:cxnLst>
                  <a:cxn ang="0">
                    <a:pos x="connsiteX0" y="connsiteY0"/>
                  </a:cxn>
                  <a:cxn ang="0">
                    <a:pos x="connsiteX1" y="connsiteY1"/>
                  </a:cxn>
                  <a:cxn ang="0">
                    <a:pos x="connsiteX2" y="connsiteY2"/>
                  </a:cxn>
                  <a:cxn ang="0">
                    <a:pos x="connsiteX3" y="connsiteY3"/>
                  </a:cxn>
                </a:cxnLst>
                <a:rect l="l" t="t" r="r" b="b"/>
                <a:pathLst>
                  <a:path w="917936" h="663916">
                    <a:moveTo>
                      <a:pt x="734" y="349"/>
                    </a:moveTo>
                    <a:lnTo>
                      <a:pt x="918671" y="349"/>
                    </a:lnTo>
                    <a:lnTo>
                      <a:pt x="918671" y="664265"/>
                    </a:lnTo>
                    <a:lnTo>
                      <a:pt x="734" y="664265"/>
                    </a:lnTo>
                    <a:close/>
                  </a:path>
                </a:pathLst>
              </a:custGeom>
            </p:spPr>
          </p:pic>
          <p:pic>
            <p:nvPicPr>
              <p:cNvPr id="6174" name="Picture 6173">
                <a:extLst>
                  <a:ext uri="{FF2B5EF4-FFF2-40B4-BE49-F238E27FC236}">
                    <a16:creationId xmlns:a16="http://schemas.microsoft.com/office/drawing/2014/main" id="{DD8B643F-BC71-48D7-BB54-F8DCBB95B1BA}"/>
                  </a:ext>
                </a:extLst>
              </p:cNvPr>
              <p:cNvPicPr>
                <a:picLocks noChangeAspect="1"/>
              </p:cNvPicPr>
              <p:nvPr/>
            </p:nvPicPr>
            <p:blipFill>
              <a:blip r:embed="rId153"/>
              <a:stretch>
                <a:fillRect/>
              </a:stretch>
            </p:blipFill>
            <p:spPr>
              <a:xfrm>
                <a:off x="3594194" y="5266606"/>
                <a:ext cx="1039173" cy="508040"/>
              </a:xfrm>
              <a:custGeom>
                <a:avLst/>
                <a:gdLst>
                  <a:gd name="connsiteX0" fmla="*/ 816 w 1039173"/>
                  <a:gd name="connsiteY0" fmla="*/ 352 h 508040"/>
                  <a:gd name="connsiteX1" fmla="*/ 1039989 w 1039173"/>
                  <a:gd name="connsiteY1" fmla="*/ 352 h 508040"/>
                  <a:gd name="connsiteX2" fmla="*/ 1039989 w 1039173"/>
                  <a:gd name="connsiteY2" fmla="*/ 508392 h 508040"/>
                  <a:gd name="connsiteX3" fmla="*/ 816 w 1039173"/>
                  <a:gd name="connsiteY3" fmla="*/ 508392 h 508040"/>
                </a:gdLst>
                <a:ahLst/>
                <a:cxnLst>
                  <a:cxn ang="0">
                    <a:pos x="connsiteX0" y="connsiteY0"/>
                  </a:cxn>
                  <a:cxn ang="0">
                    <a:pos x="connsiteX1" y="connsiteY1"/>
                  </a:cxn>
                  <a:cxn ang="0">
                    <a:pos x="connsiteX2" y="connsiteY2"/>
                  </a:cxn>
                  <a:cxn ang="0">
                    <a:pos x="connsiteX3" y="connsiteY3"/>
                  </a:cxn>
                </a:cxnLst>
                <a:rect l="l" t="t" r="r" b="b"/>
                <a:pathLst>
                  <a:path w="1039173" h="508040">
                    <a:moveTo>
                      <a:pt x="816" y="352"/>
                    </a:moveTo>
                    <a:lnTo>
                      <a:pt x="1039989" y="352"/>
                    </a:lnTo>
                    <a:lnTo>
                      <a:pt x="1039989" y="508392"/>
                    </a:lnTo>
                    <a:lnTo>
                      <a:pt x="816" y="508392"/>
                    </a:lnTo>
                    <a:close/>
                  </a:path>
                </a:pathLst>
              </a:custGeom>
            </p:spPr>
          </p:pic>
          <p:pic>
            <p:nvPicPr>
              <p:cNvPr id="6175" name="Picture 6174">
                <a:extLst>
                  <a:ext uri="{FF2B5EF4-FFF2-40B4-BE49-F238E27FC236}">
                    <a16:creationId xmlns:a16="http://schemas.microsoft.com/office/drawing/2014/main" id="{59E5ABD3-FF0A-43CA-8E56-7D17F278187F}"/>
                  </a:ext>
                </a:extLst>
              </p:cNvPr>
              <p:cNvPicPr>
                <a:picLocks noChangeAspect="1"/>
              </p:cNvPicPr>
              <p:nvPr/>
            </p:nvPicPr>
            <p:blipFill>
              <a:blip r:embed="rId154"/>
              <a:stretch>
                <a:fillRect/>
              </a:stretch>
            </p:blipFill>
            <p:spPr>
              <a:xfrm>
                <a:off x="2560794" y="5070318"/>
                <a:ext cx="715874" cy="531132"/>
              </a:xfrm>
              <a:custGeom>
                <a:avLst/>
                <a:gdLst>
                  <a:gd name="connsiteX0" fmla="*/ 637 w 715874"/>
                  <a:gd name="connsiteY0" fmla="*/ 318 h 531132"/>
                  <a:gd name="connsiteX1" fmla="*/ 716512 w 715874"/>
                  <a:gd name="connsiteY1" fmla="*/ 318 h 531132"/>
                  <a:gd name="connsiteX2" fmla="*/ 716512 w 715874"/>
                  <a:gd name="connsiteY2" fmla="*/ 531451 h 531132"/>
                  <a:gd name="connsiteX3" fmla="*/ 637 w 715874"/>
                  <a:gd name="connsiteY3" fmla="*/ 531451 h 531132"/>
                </a:gdLst>
                <a:ahLst/>
                <a:cxnLst>
                  <a:cxn ang="0">
                    <a:pos x="connsiteX0" y="connsiteY0"/>
                  </a:cxn>
                  <a:cxn ang="0">
                    <a:pos x="connsiteX1" y="connsiteY1"/>
                  </a:cxn>
                  <a:cxn ang="0">
                    <a:pos x="connsiteX2" y="connsiteY2"/>
                  </a:cxn>
                  <a:cxn ang="0">
                    <a:pos x="connsiteX3" y="connsiteY3"/>
                  </a:cxn>
                </a:cxnLst>
                <a:rect l="l" t="t" r="r" b="b"/>
                <a:pathLst>
                  <a:path w="715874" h="531132">
                    <a:moveTo>
                      <a:pt x="637" y="318"/>
                    </a:moveTo>
                    <a:lnTo>
                      <a:pt x="716512" y="318"/>
                    </a:lnTo>
                    <a:lnTo>
                      <a:pt x="716512" y="531451"/>
                    </a:lnTo>
                    <a:lnTo>
                      <a:pt x="637" y="531451"/>
                    </a:lnTo>
                    <a:close/>
                  </a:path>
                </a:pathLst>
              </a:custGeom>
            </p:spPr>
          </p:pic>
          <p:pic>
            <p:nvPicPr>
              <p:cNvPr id="6176" name="Picture 6175">
                <a:extLst>
                  <a:ext uri="{FF2B5EF4-FFF2-40B4-BE49-F238E27FC236}">
                    <a16:creationId xmlns:a16="http://schemas.microsoft.com/office/drawing/2014/main" id="{E5500A61-4B35-406A-BB57-06D2929A03DD}"/>
                  </a:ext>
                </a:extLst>
              </p:cNvPr>
              <p:cNvPicPr>
                <a:picLocks noChangeAspect="1"/>
              </p:cNvPicPr>
              <p:nvPr/>
            </p:nvPicPr>
            <p:blipFill>
              <a:blip r:embed="rId155"/>
              <a:stretch>
                <a:fillRect/>
              </a:stretch>
            </p:blipFill>
            <p:spPr>
              <a:xfrm>
                <a:off x="2283681" y="4383309"/>
                <a:ext cx="912163" cy="687008"/>
              </a:xfrm>
              <a:custGeom>
                <a:avLst/>
                <a:gdLst>
                  <a:gd name="connsiteX0" fmla="*/ 589 w 912163"/>
                  <a:gd name="connsiteY0" fmla="*/ 199 h 687008"/>
                  <a:gd name="connsiteX1" fmla="*/ 912752 w 912163"/>
                  <a:gd name="connsiteY1" fmla="*/ 199 h 687008"/>
                  <a:gd name="connsiteX2" fmla="*/ 912752 w 912163"/>
                  <a:gd name="connsiteY2" fmla="*/ 687208 h 687008"/>
                  <a:gd name="connsiteX3" fmla="*/ 589 w 912163"/>
                  <a:gd name="connsiteY3" fmla="*/ 687208 h 687008"/>
                </a:gdLst>
                <a:ahLst/>
                <a:cxnLst>
                  <a:cxn ang="0">
                    <a:pos x="connsiteX0" y="connsiteY0"/>
                  </a:cxn>
                  <a:cxn ang="0">
                    <a:pos x="connsiteX1" y="connsiteY1"/>
                  </a:cxn>
                  <a:cxn ang="0">
                    <a:pos x="connsiteX2" y="connsiteY2"/>
                  </a:cxn>
                  <a:cxn ang="0">
                    <a:pos x="connsiteX3" y="connsiteY3"/>
                  </a:cxn>
                </a:cxnLst>
                <a:rect l="l" t="t" r="r" b="b"/>
                <a:pathLst>
                  <a:path w="912163" h="687008">
                    <a:moveTo>
                      <a:pt x="589" y="199"/>
                    </a:moveTo>
                    <a:lnTo>
                      <a:pt x="912752" y="199"/>
                    </a:lnTo>
                    <a:lnTo>
                      <a:pt x="912752" y="687208"/>
                    </a:lnTo>
                    <a:lnTo>
                      <a:pt x="589" y="687208"/>
                    </a:lnTo>
                    <a:close/>
                  </a:path>
                </a:pathLst>
              </a:custGeom>
            </p:spPr>
          </p:pic>
          <p:pic>
            <p:nvPicPr>
              <p:cNvPr id="6177" name="Picture 6176">
                <a:extLst>
                  <a:ext uri="{FF2B5EF4-FFF2-40B4-BE49-F238E27FC236}">
                    <a16:creationId xmlns:a16="http://schemas.microsoft.com/office/drawing/2014/main" id="{10DCF7CF-FB77-49C3-B85E-0479CA427821}"/>
                  </a:ext>
                </a:extLst>
              </p:cNvPr>
              <p:cNvPicPr>
                <a:picLocks noChangeAspect="1"/>
              </p:cNvPicPr>
              <p:nvPr/>
            </p:nvPicPr>
            <p:blipFill>
              <a:blip r:embed="rId156"/>
              <a:stretch>
                <a:fillRect/>
              </a:stretch>
            </p:blipFill>
            <p:spPr>
              <a:xfrm>
                <a:off x="2555021" y="4423721"/>
                <a:ext cx="675462" cy="698555"/>
              </a:xfrm>
              <a:custGeom>
                <a:avLst/>
                <a:gdLst>
                  <a:gd name="connsiteX0" fmla="*/ 636 w 675462"/>
                  <a:gd name="connsiteY0" fmla="*/ 206 h 698555"/>
                  <a:gd name="connsiteX1" fmla="*/ 676099 w 675462"/>
                  <a:gd name="connsiteY1" fmla="*/ 206 h 698555"/>
                  <a:gd name="connsiteX2" fmla="*/ 676099 w 675462"/>
                  <a:gd name="connsiteY2" fmla="*/ 698761 h 698555"/>
                  <a:gd name="connsiteX3" fmla="*/ 636 w 675462"/>
                  <a:gd name="connsiteY3" fmla="*/ 698761 h 698555"/>
                </a:gdLst>
                <a:ahLst/>
                <a:cxnLst>
                  <a:cxn ang="0">
                    <a:pos x="connsiteX0" y="connsiteY0"/>
                  </a:cxn>
                  <a:cxn ang="0">
                    <a:pos x="connsiteX1" y="connsiteY1"/>
                  </a:cxn>
                  <a:cxn ang="0">
                    <a:pos x="connsiteX2" y="connsiteY2"/>
                  </a:cxn>
                  <a:cxn ang="0">
                    <a:pos x="connsiteX3" y="connsiteY3"/>
                  </a:cxn>
                </a:cxnLst>
                <a:rect l="l" t="t" r="r" b="b"/>
                <a:pathLst>
                  <a:path w="675462" h="698555">
                    <a:moveTo>
                      <a:pt x="636" y="206"/>
                    </a:moveTo>
                    <a:lnTo>
                      <a:pt x="676099" y="206"/>
                    </a:lnTo>
                    <a:lnTo>
                      <a:pt x="676099" y="698761"/>
                    </a:lnTo>
                    <a:lnTo>
                      <a:pt x="636" y="698761"/>
                    </a:lnTo>
                    <a:close/>
                  </a:path>
                </a:pathLst>
              </a:custGeom>
            </p:spPr>
          </p:pic>
          <p:pic>
            <p:nvPicPr>
              <p:cNvPr id="6178" name="Picture 6177">
                <a:extLst>
                  <a:ext uri="{FF2B5EF4-FFF2-40B4-BE49-F238E27FC236}">
                    <a16:creationId xmlns:a16="http://schemas.microsoft.com/office/drawing/2014/main" id="{95ED07D7-6D5B-498F-B241-FF24FAC6277A}"/>
                  </a:ext>
                </a:extLst>
              </p:cNvPr>
              <p:cNvPicPr>
                <a:picLocks noChangeAspect="1"/>
              </p:cNvPicPr>
              <p:nvPr/>
            </p:nvPicPr>
            <p:blipFill>
              <a:blip r:embed="rId157"/>
              <a:stretch>
                <a:fillRect/>
              </a:stretch>
            </p:blipFill>
            <p:spPr>
              <a:xfrm>
                <a:off x="2895639" y="4163928"/>
                <a:ext cx="392576" cy="646596"/>
              </a:xfrm>
              <a:custGeom>
                <a:avLst/>
                <a:gdLst>
                  <a:gd name="connsiteX0" fmla="*/ 695 w 392576"/>
                  <a:gd name="connsiteY0" fmla="*/ 161 h 646596"/>
                  <a:gd name="connsiteX1" fmla="*/ 393272 w 392576"/>
                  <a:gd name="connsiteY1" fmla="*/ 161 h 646596"/>
                  <a:gd name="connsiteX2" fmla="*/ 393272 w 392576"/>
                  <a:gd name="connsiteY2" fmla="*/ 646757 h 646596"/>
                  <a:gd name="connsiteX3" fmla="*/ 695 w 392576"/>
                  <a:gd name="connsiteY3" fmla="*/ 646757 h 646596"/>
                </a:gdLst>
                <a:ahLst/>
                <a:cxnLst>
                  <a:cxn ang="0">
                    <a:pos x="connsiteX0" y="connsiteY0"/>
                  </a:cxn>
                  <a:cxn ang="0">
                    <a:pos x="connsiteX1" y="connsiteY1"/>
                  </a:cxn>
                  <a:cxn ang="0">
                    <a:pos x="connsiteX2" y="connsiteY2"/>
                  </a:cxn>
                  <a:cxn ang="0">
                    <a:pos x="connsiteX3" y="connsiteY3"/>
                  </a:cxn>
                </a:cxnLst>
                <a:rect l="l" t="t" r="r" b="b"/>
                <a:pathLst>
                  <a:path w="392576" h="646596">
                    <a:moveTo>
                      <a:pt x="695" y="161"/>
                    </a:moveTo>
                    <a:lnTo>
                      <a:pt x="393272" y="161"/>
                    </a:lnTo>
                    <a:lnTo>
                      <a:pt x="393272" y="646757"/>
                    </a:lnTo>
                    <a:lnTo>
                      <a:pt x="695" y="646757"/>
                    </a:lnTo>
                    <a:close/>
                  </a:path>
                </a:pathLst>
              </a:custGeom>
            </p:spPr>
          </p:pic>
          <p:pic>
            <p:nvPicPr>
              <p:cNvPr id="6179" name="Picture 6178">
                <a:extLst>
                  <a:ext uri="{FF2B5EF4-FFF2-40B4-BE49-F238E27FC236}">
                    <a16:creationId xmlns:a16="http://schemas.microsoft.com/office/drawing/2014/main" id="{38434582-3EE6-416A-849D-C509D34AC175}"/>
                  </a:ext>
                </a:extLst>
              </p:cNvPr>
              <p:cNvPicPr>
                <a:picLocks noChangeAspect="1"/>
              </p:cNvPicPr>
              <p:nvPr/>
            </p:nvPicPr>
            <p:blipFill>
              <a:blip r:embed="rId158"/>
              <a:stretch>
                <a:fillRect/>
              </a:stretch>
            </p:blipFill>
            <p:spPr>
              <a:xfrm>
                <a:off x="3166978" y="4175475"/>
                <a:ext cx="727421" cy="825565"/>
              </a:xfrm>
              <a:custGeom>
                <a:avLst/>
                <a:gdLst>
                  <a:gd name="connsiteX0" fmla="*/ 742 w 727421"/>
                  <a:gd name="connsiteY0" fmla="*/ 163 h 825565"/>
                  <a:gd name="connsiteX1" fmla="*/ 728164 w 727421"/>
                  <a:gd name="connsiteY1" fmla="*/ 163 h 825565"/>
                  <a:gd name="connsiteX2" fmla="*/ 728164 w 727421"/>
                  <a:gd name="connsiteY2" fmla="*/ 825728 h 825565"/>
                  <a:gd name="connsiteX3" fmla="*/ 742 w 727421"/>
                  <a:gd name="connsiteY3" fmla="*/ 825728 h 825565"/>
                </a:gdLst>
                <a:ahLst/>
                <a:cxnLst>
                  <a:cxn ang="0">
                    <a:pos x="connsiteX0" y="connsiteY0"/>
                  </a:cxn>
                  <a:cxn ang="0">
                    <a:pos x="connsiteX1" y="connsiteY1"/>
                  </a:cxn>
                  <a:cxn ang="0">
                    <a:pos x="connsiteX2" y="connsiteY2"/>
                  </a:cxn>
                  <a:cxn ang="0">
                    <a:pos x="connsiteX3" y="connsiteY3"/>
                  </a:cxn>
                </a:cxnLst>
                <a:rect l="l" t="t" r="r" b="b"/>
                <a:pathLst>
                  <a:path w="727421" h="825565">
                    <a:moveTo>
                      <a:pt x="742" y="163"/>
                    </a:moveTo>
                    <a:lnTo>
                      <a:pt x="728164" y="163"/>
                    </a:lnTo>
                    <a:lnTo>
                      <a:pt x="728164" y="825728"/>
                    </a:lnTo>
                    <a:lnTo>
                      <a:pt x="742" y="825728"/>
                    </a:lnTo>
                    <a:close/>
                  </a:path>
                </a:pathLst>
              </a:custGeom>
            </p:spPr>
          </p:pic>
          <p:grpSp>
            <p:nvGrpSpPr>
              <p:cNvPr id="6180" name="Graphic 3">
                <a:extLst>
                  <a:ext uri="{FF2B5EF4-FFF2-40B4-BE49-F238E27FC236}">
                    <a16:creationId xmlns:a16="http://schemas.microsoft.com/office/drawing/2014/main" id="{20E6A533-F796-42F1-812A-CE85AFC18F0F}"/>
                  </a:ext>
                </a:extLst>
              </p:cNvPr>
              <p:cNvGrpSpPr/>
              <p:nvPr/>
            </p:nvGrpSpPr>
            <p:grpSpPr>
              <a:xfrm>
                <a:off x="3974671" y="4407714"/>
                <a:ext cx="375810" cy="939716"/>
                <a:chOff x="3974671" y="4407714"/>
                <a:chExt cx="375810" cy="939716"/>
              </a:xfrm>
              <a:solidFill>
                <a:srgbClr val="EEEEEE"/>
              </a:solidFill>
            </p:grpSpPr>
            <p:pic>
              <p:nvPicPr>
                <p:cNvPr id="6219" name="Picture 6218">
                  <a:extLst>
                    <a:ext uri="{FF2B5EF4-FFF2-40B4-BE49-F238E27FC236}">
                      <a16:creationId xmlns:a16="http://schemas.microsoft.com/office/drawing/2014/main" id="{11B84849-2D35-46CA-839E-1BACD5638F3B}"/>
                    </a:ext>
                  </a:extLst>
                </p:cNvPr>
                <p:cNvPicPr>
                  <a:picLocks noChangeAspect="1"/>
                </p:cNvPicPr>
                <p:nvPr/>
              </p:nvPicPr>
              <p:blipFill>
                <a:blip r:embed="rId159"/>
                <a:stretch>
                  <a:fillRect/>
                </a:stretch>
              </p:blipFill>
              <p:spPr>
                <a:xfrm>
                  <a:off x="4021410" y="4441041"/>
                  <a:ext cx="329071" cy="906389"/>
                </a:xfrm>
                <a:custGeom>
                  <a:avLst/>
                  <a:gdLst>
                    <a:gd name="connsiteX0" fmla="*/ 890 w 329071"/>
                    <a:gd name="connsiteY0" fmla="*/ 209 h 906389"/>
                    <a:gd name="connsiteX1" fmla="*/ 329962 w 329071"/>
                    <a:gd name="connsiteY1" fmla="*/ 209 h 906389"/>
                    <a:gd name="connsiteX2" fmla="*/ 329962 w 329071"/>
                    <a:gd name="connsiteY2" fmla="*/ 906599 h 906389"/>
                    <a:gd name="connsiteX3" fmla="*/ 890 w 329071"/>
                    <a:gd name="connsiteY3" fmla="*/ 906599 h 906389"/>
                  </a:gdLst>
                  <a:ahLst/>
                  <a:cxnLst>
                    <a:cxn ang="0">
                      <a:pos x="connsiteX0" y="connsiteY0"/>
                    </a:cxn>
                    <a:cxn ang="0">
                      <a:pos x="connsiteX1" y="connsiteY1"/>
                    </a:cxn>
                    <a:cxn ang="0">
                      <a:pos x="connsiteX2" y="connsiteY2"/>
                    </a:cxn>
                    <a:cxn ang="0">
                      <a:pos x="connsiteX3" y="connsiteY3"/>
                    </a:cxn>
                  </a:cxnLst>
                  <a:rect l="l" t="t" r="r" b="b"/>
                  <a:pathLst>
                    <a:path w="329071" h="906389">
                      <a:moveTo>
                        <a:pt x="890" y="209"/>
                      </a:moveTo>
                      <a:lnTo>
                        <a:pt x="329962" y="209"/>
                      </a:lnTo>
                      <a:lnTo>
                        <a:pt x="329962" y="906599"/>
                      </a:lnTo>
                      <a:lnTo>
                        <a:pt x="890" y="906599"/>
                      </a:lnTo>
                      <a:close/>
                    </a:path>
                  </a:pathLst>
                </a:custGeom>
              </p:spPr>
            </p:pic>
            <p:sp>
              <p:nvSpPr>
                <p:cNvPr id="6220" name="Freeform: Shape 6219">
                  <a:extLst>
                    <a:ext uri="{FF2B5EF4-FFF2-40B4-BE49-F238E27FC236}">
                      <a16:creationId xmlns:a16="http://schemas.microsoft.com/office/drawing/2014/main" id="{628DD418-89F4-4E2F-AFE3-4BE3ABBCD11A}"/>
                    </a:ext>
                  </a:extLst>
                </p:cNvPr>
                <p:cNvSpPr/>
                <p:nvPr/>
              </p:nvSpPr>
              <p:spPr>
                <a:xfrm>
                  <a:off x="3974671" y="4407714"/>
                  <a:ext cx="298550" cy="118732"/>
                </a:xfrm>
                <a:custGeom>
                  <a:avLst/>
                  <a:gdLst>
                    <a:gd name="connsiteX0" fmla="*/ 41224 w 298550"/>
                    <a:gd name="connsiteY0" fmla="*/ 118733 h 118732"/>
                    <a:gd name="connsiteX1" fmla="*/ 294378 w 298550"/>
                    <a:gd name="connsiteY1" fmla="*/ 83516 h 118732"/>
                    <a:gd name="connsiteX2" fmla="*/ 288548 w 298550"/>
                    <a:gd name="connsiteY2" fmla="*/ 59327 h 118732"/>
                    <a:gd name="connsiteX3" fmla="*/ 48383 w 298550"/>
                    <a:gd name="connsiteY3" fmla="*/ 8465 h 118732"/>
                    <a:gd name="connsiteX4" fmla="*/ 11031 w 298550"/>
                    <a:gd name="connsiteY4" fmla="*/ 26766 h 118732"/>
                    <a:gd name="connsiteX5" fmla="*/ 43130 w 298550"/>
                    <a:gd name="connsiteY5" fmla="*/ 105166 h 11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550" h="118732">
                      <a:moveTo>
                        <a:pt x="41224" y="118733"/>
                      </a:moveTo>
                      <a:cubicBezTo>
                        <a:pt x="94742" y="38832"/>
                        <a:pt x="221117" y="21281"/>
                        <a:pt x="294378" y="83516"/>
                      </a:cubicBezTo>
                      <a:cubicBezTo>
                        <a:pt x="303269" y="79071"/>
                        <a:pt x="296341" y="65504"/>
                        <a:pt x="288548" y="59327"/>
                      </a:cubicBezTo>
                      <a:cubicBezTo>
                        <a:pt x="222098" y="6617"/>
                        <a:pt x="130478" y="-12780"/>
                        <a:pt x="48383" y="8465"/>
                      </a:cubicBezTo>
                      <a:cubicBezTo>
                        <a:pt x="34816" y="11987"/>
                        <a:pt x="20960" y="16836"/>
                        <a:pt x="11031" y="26766"/>
                      </a:cubicBezTo>
                      <a:cubicBezTo>
                        <a:pt x="-14314" y="52226"/>
                        <a:pt x="7220" y="104819"/>
                        <a:pt x="43130" y="105166"/>
                      </a:cubicBezTo>
                    </a:path>
                  </a:pathLst>
                </a:custGeom>
                <a:solidFill>
                  <a:srgbClr val="EEEEEE"/>
                </a:solidFill>
                <a:ln w="5770" cap="flat">
                  <a:noFill/>
                  <a:prstDash val="solid"/>
                  <a:miter/>
                </a:ln>
              </p:spPr>
              <p:txBody>
                <a:bodyPr rtlCol="0" anchor="ctr"/>
                <a:lstStyle/>
                <a:p>
                  <a:endParaRPr lang="th-TH"/>
                </a:p>
              </p:txBody>
            </p:sp>
          </p:grpSp>
          <p:pic>
            <p:nvPicPr>
              <p:cNvPr id="6181" name="Picture 6180">
                <a:extLst>
                  <a:ext uri="{FF2B5EF4-FFF2-40B4-BE49-F238E27FC236}">
                    <a16:creationId xmlns:a16="http://schemas.microsoft.com/office/drawing/2014/main" id="{7FAA1D05-27B1-499B-AB98-9B00CA180F37}"/>
                  </a:ext>
                </a:extLst>
              </p:cNvPr>
              <p:cNvPicPr>
                <a:picLocks noChangeAspect="1"/>
              </p:cNvPicPr>
              <p:nvPr/>
            </p:nvPicPr>
            <p:blipFill>
              <a:blip r:embed="rId160"/>
              <a:stretch>
                <a:fillRect/>
              </a:stretch>
            </p:blipFill>
            <p:spPr>
              <a:xfrm>
                <a:off x="3686565" y="4279392"/>
                <a:ext cx="444535" cy="831338"/>
              </a:xfrm>
              <a:custGeom>
                <a:avLst/>
                <a:gdLst>
                  <a:gd name="connsiteX0" fmla="*/ 832 w 444535"/>
                  <a:gd name="connsiteY0" fmla="*/ 181 h 831338"/>
                  <a:gd name="connsiteX1" fmla="*/ 445367 w 444535"/>
                  <a:gd name="connsiteY1" fmla="*/ 181 h 831338"/>
                  <a:gd name="connsiteX2" fmla="*/ 445367 w 444535"/>
                  <a:gd name="connsiteY2" fmla="*/ 831519 h 831338"/>
                  <a:gd name="connsiteX3" fmla="*/ 832 w 444535"/>
                  <a:gd name="connsiteY3" fmla="*/ 831519 h 831338"/>
                </a:gdLst>
                <a:ahLst/>
                <a:cxnLst>
                  <a:cxn ang="0">
                    <a:pos x="connsiteX0" y="connsiteY0"/>
                  </a:cxn>
                  <a:cxn ang="0">
                    <a:pos x="connsiteX1" y="connsiteY1"/>
                  </a:cxn>
                  <a:cxn ang="0">
                    <a:pos x="connsiteX2" y="connsiteY2"/>
                  </a:cxn>
                  <a:cxn ang="0">
                    <a:pos x="connsiteX3" y="connsiteY3"/>
                  </a:cxn>
                </a:cxnLst>
                <a:rect l="l" t="t" r="r" b="b"/>
                <a:pathLst>
                  <a:path w="444535" h="831338">
                    <a:moveTo>
                      <a:pt x="832" y="181"/>
                    </a:moveTo>
                    <a:lnTo>
                      <a:pt x="445367" y="181"/>
                    </a:lnTo>
                    <a:lnTo>
                      <a:pt x="445367" y="831519"/>
                    </a:lnTo>
                    <a:lnTo>
                      <a:pt x="832" y="831519"/>
                    </a:lnTo>
                    <a:close/>
                  </a:path>
                </a:pathLst>
              </a:custGeom>
            </p:spPr>
          </p:pic>
          <p:pic>
            <p:nvPicPr>
              <p:cNvPr id="6182" name="Picture 6181">
                <a:extLst>
                  <a:ext uri="{FF2B5EF4-FFF2-40B4-BE49-F238E27FC236}">
                    <a16:creationId xmlns:a16="http://schemas.microsoft.com/office/drawing/2014/main" id="{84E0AF6B-B064-44C3-BC50-304581779617}"/>
                  </a:ext>
                </a:extLst>
              </p:cNvPr>
              <p:cNvPicPr>
                <a:picLocks noChangeAspect="1"/>
              </p:cNvPicPr>
              <p:nvPr/>
            </p:nvPicPr>
            <p:blipFill>
              <a:blip r:embed="rId161"/>
              <a:stretch>
                <a:fillRect/>
              </a:stretch>
            </p:blipFill>
            <p:spPr>
              <a:xfrm>
                <a:off x="3830895" y="4954854"/>
                <a:ext cx="727421" cy="565772"/>
              </a:xfrm>
              <a:custGeom>
                <a:avLst/>
                <a:gdLst>
                  <a:gd name="connsiteX0" fmla="*/ 857 w 727421"/>
                  <a:gd name="connsiteY0" fmla="*/ 298 h 565772"/>
                  <a:gd name="connsiteX1" fmla="*/ 728279 w 727421"/>
                  <a:gd name="connsiteY1" fmla="*/ 298 h 565772"/>
                  <a:gd name="connsiteX2" fmla="*/ 728279 w 727421"/>
                  <a:gd name="connsiteY2" fmla="*/ 566070 h 565772"/>
                  <a:gd name="connsiteX3" fmla="*/ 857 w 727421"/>
                  <a:gd name="connsiteY3" fmla="*/ 566070 h 565772"/>
                </a:gdLst>
                <a:ahLst/>
                <a:cxnLst>
                  <a:cxn ang="0">
                    <a:pos x="connsiteX0" y="connsiteY0"/>
                  </a:cxn>
                  <a:cxn ang="0">
                    <a:pos x="connsiteX1" y="connsiteY1"/>
                  </a:cxn>
                  <a:cxn ang="0">
                    <a:pos x="connsiteX2" y="connsiteY2"/>
                  </a:cxn>
                  <a:cxn ang="0">
                    <a:pos x="connsiteX3" y="connsiteY3"/>
                  </a:cxn>
                </a:cxnLst>
                <a:rect l="l" t="t" r="r" b="b"/>
                <a:pathLst>
                  <a:path w="727421" h="565772">
                    <a:moveTo>
                      <a:pt x="857" y="298"/>
                    </a:moveTo>
                    <a:lnTo>
                      <a:pt x="728279" y="298"/>
                    </a:lnTo>
                    <a:lnTo>
                      <a:pt x="728279" y="566070"/>
                    </a:lnTo>
                    <a:lnTo>
                      <a:pt x="857" y="566070"/>
                    </a:lnTo>
                    <a:close/>
                  </a:path>
                </a:pathLst>
              </a:custGeom>
            </p:spPr>
          </p:pic>
          <p:pic>
            <p:nvPicPr>
              <p:cNvPr id="6183" name="Picture 6182">
                <a:extLst>
                  <a:ext uri="{FF2B5EF4-FFF2-40B4-BE49-F238E27FC236}">
                    <a16:creationId xmlns:a16="http://schemas.microsoft.com/office/drawing/2014/main" id="{E3AA48AC-F8A0-48C8-A0C5-27CF525D378C}"/>
                  </a:ext>
                </a:extLst>
              </p:cNvPr>
              <p:cNvPicPr>
                <a:picLocks noChangeAspect="1"/>
              </p:cNvPicPr>
              <p:nvPr/>
            </p:nvPicPr>
            <p:blipFill>
              <a:blip r:embed="rId162"/>
              <a:stretch>
                <a:fillRect/>
              </a:stretch>
            </p:blipFill>
            <p:spPr>
              <a:xfrm>
                <a:off x="3830895" y="5220421"/>
                <a:ext cx="508040" cy="282886"/>
              </a:xfrm>
              <a:custGeom>
                <a:avLst/>
                <a:gdLst>
                  <a:gd name="connsiteX0" fmla="*/ 857 w 508040"/>
                  <a:gd name="connsiteY0" fmla="*/ 344 h 282886"/>
                  <a:gd name="connsiteX1" fmla="*/ 508898 w 508040"/>
                  <a:gd name="connsiteY1" fmla="*/ 344 h 282886"/>
                  <a:gd name="connsiteX2" fmla="*/ 508898 w 508040"/>
                  <a:gd name="connsiteY2" fmla="*/ 283230 h 282886"/>
                  <a:gd name="connsiteX3" fmla="*/ 857 w 508040"/>
                  <a:gd name="connsiteY3" fmla="*/ 283230 h 282886"/>
                </a:gdLst>
                <a:ahLst/>
                <a:cxnLst>
                  <a:cxn ang="0">
                    <a:pos x="connsiteX0" y="connsiteY0"/>
                  </a:cxn>
                  <a:cxn ang="0">
                    <a:pos x="connsiteX1" y="connsiteY1"/>
                  </a:cxn>
                  <a:cxn ang="0">
                    <a:pos x="connsiteX2" y="connsiteY2"/>
                  </a:cxn>
                  <a:cxn ang="0">
                    <a:pos x="connsiteX3" y="connsiteY3"/>
                  </a:cxn>
                </a:cxnLst>
                <a:rect l="l" t="t" r="r" b="b"/>
                <a:pathLst>
                  <a:path w="508040" h="282886">
                    <a:moveTo>
                      <a:pt x="857" y="344"/>
                    </a:moveTo>
                    <a:lnTo>
                      <a:pt x="508898" y="344"/>
                    </a:lnTo>
                    <a:lnTo>
                      <a:pt x="508898" y="283230"/>
                    </a:lnTo>
                    <a:lnTo>
                      <a:pt x="857" y="283230"/>
                    </a:lnTo>
                    <a:close/>
                  </a:path>
                </a:pathLst>
              </a:custGeom>
            </p:spPr>
          </p:pic>
          <p:pic>
            <p:nvPicPr>
              <p:cNvPr id="6184" name="Picture 6183">
                <a:extLst>
                  <a:ext uri="{FF2B5EF4-FFF2-40B4-BE49-F238E27FC236}">
                    <a16:creationId xmlns:a16="http://schemas.microsoft.com/office/drawing/2014/main" id="{226316E7-E8CA-4580-86B0-EACFA5C584D9}"/>
                  </a:ext>
                </a:extLst>
              </p:cNvPr>
              <p:cNvPicPr>
                <a:picLocks noChangeAspect="1"/>
              </p:cNvPicPr>
              <p:nvPr/>
            </p:nvPicPr>
            <p:blipFill>
              <a:blip r:embed="rId163"/>
              <a:stretch>
                <a:fillRect/>
              </a:stretch>
            </p:blipFill>
            <p:spPr>
              <a:xfrm>
                <a:off x="2826360" y="4666195"/>
                <a:ext cx="594637" cy="646596"/>
              </a:xfrm>
              <a:custGeom>
                <a:avLst/>
                <a:gdLst>
                  <a:gd name="connsiteX0" fmla="*/ 683 w 594637"/>
                  <a:gd name="connsiteY0" fmla="*/ 248 h 646596"/>
                  <a:gd name="connsiteX1" fmla="*/ 595321 w 594637"/>
                  <a:gd name="connsiteY1" fmla="*/ 248 h 646596"/>
                  <a:gd name="connsiteX2" fmla="*/ 595321 w 594637"/>
                  <a:gd name="connsiteY2" fmla="*/ 646844 h 646596"/>
                  <a:gd name="connsiteX3" fmla="*/ 683 w 594637"/>
                  <a:gd name="connsiteY3" fmla="*/ 646844 h 646596"/>
                </a:gdLst>
                <a:ahLst/>
                <a:cxnLst>
                  <a:cxn ang="0">
                    <a:pos x="connsiteX0" y="connsiteY0"/>
                  </a:cxn>
                  <a:cxn ang="0">
                    <a:pos x="connsiteX1" y="connsiteY1"/>
                  </a:cxn>
                  <a:cxn ang="0">
                    <a:pos x="connsiteX2" y="connsiteY2"/>
                  </a:cxn>
                  <a:cxn ang="0">
                    <a:pos x="connsiteX3" y="connsiteY3"/>
                  </a:cxn>
                </a:cxnLst>
                <a:rect l="l" t="t" r="r" b="b"/>
                <a:pathLst>
                  <a:path w="594637" h="646596">
                    <a:moveTo>
                      <a:pt x="683" y="248"/>
                    </a:moveTo>
                    <a:lnTo>
                      <a:pt x="595321" y="248"/>
                    </a:lnTo>
                    <a:lnTo>
                      <a:pt x="595321" y="646844"/>
                    </a:lnTo>
                    <a:lnTo>
                      <a:pt x="683" y="646844"/>
                    </a:lnTo>
                    <a:close/>
                  </a:path>
                </a:pathLst>
              </a:custGeom>
            </p:spPr>
          </p:pic>
          <p:pic>
            <p:nvPicPr>
              <p:cNvPr id="6185" name="Picture 6184">
                <a:extLst>
                  <a:ext uri="{FF2B5EF4-FFF2-40B4-BE49-F238E27FC236}">
                    <a16:creationId xmlns:a16="http://schemas.microsoft.com/office/drawing/2014/main" id="{D089A76F-AEC2-49F5-B187-F4586B669641}"/>
                  </a:ext>
                </a:extLst>
              </p:cNvPr>
              <p:cNvPicPr>
                <a:picLocks noChangeAspect="1"/>
              </p:cNvPicPr>
              <p:nvPr/>
            </p:nvPicPr>
            <p:blipFill>
              <a:blip r:embed="rId164"/>
              <a:stretch>
                <a:fillRect/>
              </a:stretch>
            </p:blipFill>
            <p:spPr>
              <a:xfrm>
                <a:off x="3045741" y="4712381"/>
                <a:ext cx="496493" cy="773606"/>
              </a:xfrm>
              <a:custGeom>
                <a:avLst/>
                <a:gdLst>
                  <a:gd name="connsiteX0" fmla="*/ 721 w 496493"/>
                  <a:gd name="connsiteY0" fmla="*/ 256 h 773606"/>
                  <a:gd name="connsiteX1" fmla="*/ 497215 w 496493"/>
                  <a:gd name="connsiteY1" fmla="*/ 256 h 773606"/>
                  <a:gd name="connsiteX2" fmla="*/ 497215 w 496493"/>
                  <a:gd name="connsiteY2" fmla="*/ 773862 h 773606"/>
                  <a:gd name="connsiteX3" fmla="*/ 721 w 496493"/>
                  <a:gd name="connsiteY3" fmla="*/ 773862 h 773606"/>
                </a:gdLst>
                <a:ahLst/>
                <a:cxnLst>
                  <a:cxn ang="0">
                    <a:pos x="connsiteX0" y="connsiteY0"/>
                  </a:cxn>
                  <a:cxn ang="0">
                    <a:pos x="connsiteX1" y="connsiteY1"/>
                  </a:cxn>
                  <a:cxn ang="0">
                    <a:pos x="connsiteX2" y="connsiteY2"/>
                  </a:cxn>
                  <a:cxn ang="0">
                    <a:pos x="connsiteX3" y="connsiteY3"/>
                  </a:cxn>
                </a:cxnLst>
                <a:rect l="l" t="t" r="r" b="b"/>
                <a:pathLst>
                  <a:path w="496493" h="773606">
                    <a:moveTo>
                      <a:pt x="721" y="256"/>
                    </a:moveTo>
                    <a:lnTo>
                      <a:pt x="497215" y="256"/>
                    </a:lnTo>
                    <a:lnTo>
                      <a:pt x="497215" y="773862"/>
                    </a:lnTo>
                    <a:lnTo>
                      <a:pt x="721" y="773862"/>
                    </a:lnTo>
                    <a:close/>
                  </a:path>
                </a:pathLst>
              </a:custGeom>
            </p:spPr>
          </p:pic>
          <p:pic>
            <p:nvPicPr>
              <p:cNvPr id="6186" name="Picture 6185">
                <a:extLst>
                  <a:ext uri="{FF2B5EF4-FFF2-40B4-BE49-F238E27FC236}">
                    <a16:creationId xmlns:a16="http://schemas.microsoft.com/office/drawing/2014/main" id="{95115D77-763F-498C-9411-786B00CFC502}"/>
                  </a:ext>
                </a:extLst>
              </p:cNvPr>
              <p:cNvPicPr>
                <a:picLocks noChangeAspect="1"/>
              </p:cNvPicPr>
              <p:nvPr/>
            </p:nvPicPr>
            <p:blipFill>
              <a:blip r:embed="rId165"/>
              <a:stretch>
                <a:fillRect/>
              </a:stretch>
            </p:blipFill>
            <p:spPr>
              <a:xfrm>
                <a:off x="3640379" y="4614237"/>
                <a:ext cx="611957" cy="617730"/>
              </a:xfrm>
              <a:custGeom>
                <a:avLst/>
                <a:gdLst>
                  <a:gd name="connsiteX0" fmla="*/ 824 w 611957"/>
                  <a:gd name="connsiteY0" fmla="*/ 239 h 617730"/>
                  <a:gd name="connsiteX1" fmla="*/ 612782 w 611957"/>
                  <a:gd name="connsiteY1" fmla="*/ 239 h 617730"/>
                  <a:gd name="connsiteX2" fmla="*/ 612782 w 611957"/>
                  <a:gd name="connsiteY2" fmla="*/ 617969 h 617730"/>
                  <a:gd name="connsiteX3" fmla="*/ 824 w 611957"/>
                  <a:gd name="connsiteY3" fmla="*/ 617969 h 617730"/>
                </a:gdLst>
                <a:ahLst/>
                <a:cxnLst>
                  <a:cxn ang="0">
                    <a:pos x="connsiteX0" y="connsiteY0"/>
                  </a:cxn>
                  <a:cxn ang="0">
                    <a:pos x="connsiteX1" y="connsiteY1"/>
                  </a:cxn>
                  <a:cxn ang="0">
                    <a:pos x="connsiteX2" y="connsiteY2"/>
                  </a:cxn>
                  <a:cxn ang="0">
                    <a:pos x="connsiteX3" y="connsiteY3"/>
                  </a:cxn>
                </a:cxnLst>
                <a:rect l="l" t="t" r="r" b="b"/>
                <a:pathLst>
                  <a:path w="611957" h="617730">
                    <a:moveTo>
                      <a:pt x="824" y="239"/>
                    </a:moveTo>
                    <a:lnTo>
                      <a:pt x="612782" y="239"/>
                    </a:lnTo>
                    <a:lnTo>
                      <a:pt x="612782" y="617969"/>
                    </a:lnTo>
                    <a:lnTo>
                      <a:pt x="824" y="617969"/>
                    </a:lnTo>
                    <a:close/>
                  </a:path>
                </a:pathLst>
              </a:custGeom>
            </p:spPr>
          </p:pic>
          <p:pic>
            <p:nvPicPr>
              <p:cNvPr id="6187" name="Picture 6186">
                <a:extLst>
                  <a:ext uri="{FF2B5EF4-FFF2-40B4-BE49-F238E27FC236}">
                    <a16:creationId xmlns:a16="http://schemas.microsoft.com/office/drawing/2014/main" id="{7915E8BD-E912-430A-81AB-40A20989ACBD}"/>
                  </a:ext>
                </a:extLst>
              </p:cNvPr>
              <p:cNvPicPr>
                <a:picLocks noChangeAspect="1"/>
              </p:cNvPicPr>
              <p:nvPr/>
            </p:nvPicPr>
            <p:blipFill>
              <a:blip r:embed="rId166"/>
              <a:stretch>
                <a:fillRect/>
              </a:stretch>
            </p:blipFill>
            <p:spPr>
              <a:xfrm>
                <a:off x="3496050" y="4723927"/>
                <a:ext cx="738967" cy="675462"/>
              </a:xfrm>
              <a:custGeom>
                <a:avLst/>
                <a:gdLst>
                  <a:gd name="connsiteX0" fmla="*/ 799 w 738967"/>
                  <a:gd name="connsiteY0" fmla="*/ 258 h 675462"/>
                  <a:gd name="connsiteX1" fmla="*/ 739767 w 738967"/>
                  <a:gd name="connsiteY1" fmla="*/ 258 h 675462"/>
                  <a:gd name="connsiteX2" fmla="*/ 739767 w 738967"/>
                  <a:gd name="connsiteY2" fmla="*/ 675720 h 675462"/>
                  <a:gd name="connsiteX3" fmla="*/ 799 w 738967"/>
                  <a:gd name="connsiteY3" fmla="*/ 675720 h 675462"/>
                </a:gdLst>
                <a:ahLst/>
                <a:cxnLst>
                  <a:cxn ang="0">
                    <a:pos x="connsiteX0" y="connsiteY0"/>
                  </a:cxn>
                  <a:cxn ang="0">
                    <a:pos x="connsiteX1" y="connsiteY1"/>
                  </a:cxn>
                  <a:cxn ang="0">
                    <a:pos x="connsiteX2" y="connsiteY2"/>
                  </a:cxn>
                  <a:cxn ang="0">
                    <a:pos x="connsiteX3" y="connsiteY3"/>
                  </a:cxn>
                </a:cxnLst>
                <a:rect l="l" t="t" r="r" b="b"/>
                <a:pathLst>
                  <a:path w="738967" h="675462">
                    <a:moveTo>
                      <a:pt x="799" y="258"/>
                    </a:moveTo>
                    <a:lnTo>
                      <a:pt x="739767" y="258"/>
                    </a:lnTo>
                    <a:lnTo>
                      <a:pt x="739767" y="675720"/>
                    </a:lnTo>
                    <a:lnTo>
                      <a:pt x="799" y="675720"/>
                    </a:lnTo>
                    <a:close/>
                  </a:path>
                </a:pathLst>
              </a:custGeom>
            </p:spPr>
          </p:pic>
          <p:pic>
            <p:nvPicPr>
              <p:cNvPr id="6188" name="Picture 6187">
                <a:extLst>
                  <a:ext uri="{FF2B5EF4-FFF2-40B4-BE49-F238E27FC236}">
                    <a16:creationId xmlns:a16="http://schemas.microsoft.com/office/drawing/2014/main" id="{EC40B3FB-C098-4D8E-A4FA-CCF8A5B86CBB}"/>
                  </a:ext>
                </a:extLst>
              </p:cNvPr>
              <p:cNvPicPr>
                <a:picLocks noChangeAspect="1"/>
              </p:cNvPicPr>
              <p:nvPr/>
            </p:nvPicPr>
            <p:blipFill>
              <a:blip r:embed="rId167"/>
              <a:stretch>
                <a:fillRect/>
              </a:stretch>
            </p:blipFill>
            <p:spPr>
              <a:xfrm>
                <a:off x="3299762" y="5018359"/>
                <a:ext cx="369483" cy="542679"/>
              </a:xfrm>
              <a:custGeom>
                <a:avLst/>
                <a:gdLst>
                  <a:gd name="connsiteX0" fmla="*/ 765 w 369483"/>
                  <a:gd name="connsiteY0" fmla="*/ 309 h 542679"/>
                  <a:gd name="connsiteX1" fmla="*/ 370249 w 369483"/>
                  <a:gd name="connsiteY1" fmla="*/ 309 h 542679"/>
                  <a:gd name="connsiteX2" fmla="*/ 370249 w 369483"/>
                  <a:gd name="connsiteY2" fmla="*/ 542988 h 542679"/>
                  <a:gd name="connsiteX3" fmla="*/ 765 w 369483"/>
                  <a:gd name="connsiteY3" fmla="*/ 542988 h 542679"/>
                </a:gdLst>
                <a:ahLst/>
                <a:cxnLst>
                  <a:cxn ang="0">
                    <a:pos x="connsiteX0" y="connsiteY0"/>
                  </a:cxn>
                  <a:cxn ang="0">
                    <a:pos x="connsiteX1" y="connsiteY1"/>
                  </a:cxn>
                  <a:cxn ang="0">
                    <a:pos x="connsiteX2" y="connsiteY2"/>
                  </a:cxn>
                  <a:cxn ang="0">
                    <a:pos x="connsiteX3" y="connsiteY3"/>
                  </a:cxn>
                </a:cxnLst>
                <a:rect l="l" t="t" r="r" b="b"/>
                <a:pathLst>
                  <a:path w="369483" h="542679">
                    <a:moveTo>
                      <a:pt x="765" y="309"/>
                    </a:moveTo>
                    <a:lnTo>
                      <a:pt x="370249" y="309"/>
                    </a:lnTo>
                    <a:lnTo>
                      <a:pt x="370249" y="542988"/>
                    </a:lnTo>
                    <a:lnTo>
                      <a:pt x="765" y="542988"/>
                    </a:lnTo>
                    <a:close/>
                  </a:path>
                </a:pathLst>
              </a:custGeom>
            </p:spPr>
          </p:pic>
          <p:pic>
            <p:nvPicPr>
              <p:cNvPr id="6189" name="Picture 6188">
                <a:extLst>
                  <a:ext uri="{FF2B5EF4-FFF2-40B4-BE49-F238E27FC236}">
                    <a16:creationId xmlns:a16="http://schemas.microsoft.com/office/drawing/2014/main" id="{BC28234C-F261-4928-822F-BE5AD19FF766}"/>
                  </a:ext>
                </a:extLst>
              </p:cNvPr>
              <p:cNvPicPr>
                <a:picLocks noChangeAspect="1"/>
              </p:cNvPicPr>
              <p:nvPr/>
            </p:nvPicPr>
            <p:blipFill>
              <a:blip r:embed="rId168"/>
              <a:stretch>
                <a:fillRect/>
              </a:stretch>
            </p:blipFill>
            <p:spPr>
              <a:xfrm>
                <a:off x="3369040" y="4493000"/>
                <a:ext cx="484947" cy="565772"/>
              </a:xfrm>
              <a:custGeom>
                <a:avLst/>
                <a:gdLst>
                  <a:gd name="connsiteX0" fmla="*/ 777 w 484947"/>
                  <a:gd name="connsiteY0" fmla="*/ 218 h 565772"/>
                  <a:gd name="connsiteX1" fmla="*/ 485725 w 484947"/>
                  <a:gd name="connsiteY1" fmla="*/ 218 h 565772"/>
                  <a:gd name="connsiteX2" fmla="*/ 485725 w 484947"/>
                  <a:gd name="connsiteY2" fmla="*/ 565990 h 565772"/>
                  <a:gd name="connsiteX3" fmla="*/ 777 w 484947"/>
                  <a:gd name="connsiteY3" fmla="*/ 565990 h 565772"/>
                </a:gdLst>
                <a:ahLst/>
                <a:cxnLst>
                  <a:cxn ang="0">
                    <a:pos x="connsiteX0" y="connsiteY0"/>
                  </a:cxn>
                  <a:cxn ang="0">
                    <a:pos x="connsiteX1" y="connsiteY1"/>
                  </a:cxn>
                  <a:cxn ang="0">
                    <a:pos x="connsiteX2" y="connsiteY2"/>
                  </a:cxn>
                  <a:cxn ang="0">
                    <a:pos x="connsiteX3" y="connsiteY3"/>
                  </a:cxn>
                </a:cxnLst>
                <a:rect l="l" t="t" r="r" b="b"/>
                <a:pathLst>
                  <a:path w="484947" h="565772">
                    <a:moveTo>
                      <a:pt x="777" y="218"/>
                    </a:moveTo>
                    <a:lnTo>
                      <a:pt x="485725" y="218"/>
                    </a:lnTo>
                    <a:lnTo>
                      <a:pt x="485725" y="565990"/>
                    </a:lnTo>
                    <a:lnTo>
                      <a:pt x="777" y="565990"/>
                    </a:lnTo>
                    <a:close/>
                  </a:path>
                </a:pathLst>
              </a:custGeom>
            </p:spPr>
          </p:pic>
          <p:sp>
            <p:nvSpPr>
              <p:cNvPr id="6190" name="Freeform: Shape 6189">
                <a:extLst>
                  <a:ext uri="{FF2B5EF4-FFF2-40B4-BE49-F238E27FC236}">
                    <a16:creationId xmlns:a16="http://schemas.microsoft.com/office/drawing/2014/main" id="{F6FB4801-111B-4740-8825-47E1997DA420}"/>
                  </a:ext>
                </a:extLst>
              </p:cNvPr>
              <p:cNvSpPr/>
              <p:nvPr/>
            </p:nvSpPr>
            <p:spPr>
              <a:xfrm>
                <a:off x="3512575" y="4793674"/>
                <a:ext cx="151887" cy="277234"/>
              </a:xfrm>
              <a:custGeom>
                <a:avLst/>
                <a:gdLst>
                  <a:gd name="connsiteX0" fmla="*/ 24492 w 151887"/>
                  <a:gd name="connsiteY0" fmla="*/ 264137 h 277234"/>
                  <a:gd name="connsiteX1" fmla="*/ 15197 w 151887"/>
                  <a:gd name="connsiteY1" fmla="*/ 139956 h 277234"/>
                  <a:gd name="connsiteX2" fmla="*/ 46892 w 151887"/>
                  <a:gd name="connsiteY2" fmla="*/ 81705 h 277234"/>
                  <a:gd name="connsiteX3" fmla="*/ 48451 w 151887"/>
                  <a:gd name="connsiteY3" fmla="*/ 4171 h 277234"/>
                  <a:gd name="connsiteX4" fmla="*/ 94001 w 151887"/>
                  <a:gd name="connsiteY4" fmla="*/ 39792 h 277234"/>
                  <a:gd name="connsiteX5" fmla="*/ 70158 w 151887"/>
                  <a:gd name="connsiteY5" fmla="*/ 107684 h 277234"/>
                  <a:gd name="connsiteX6" fmla="*/ 85399 w 151887"/>
                  <a:gd name="connsiteY6" fmla="*/ 196822 h 277234"/>
                  <a:gd name="connsiteX7" fmla="*/ 145382 w 151887"/>
                  <a:gd name="connsiteY7" fmla="*/ 96715 h 277234"/>
                  <a:gd name="connsiteX8" fmla="*/ 151040 w 151887"/>
                  <a:gd name="connsiteY8" fmla="*/ 230826 h 277234"/>
                  <a:gd name="connsiteX9" fmla="*/ 145786 w 151887"/>
                  <a:gd name="connsiteY9" fmla="*/ 251148 h 277234"/>
                  <a:gd name="connsiteX10" fmla="*/ 128178 w 151887"/>
                  <a:gd name="connsiteY10" fmla="*/ 261655 h 277234"/>
                  <a:gd name="connsiteX11" fmla="*/ 5267 w 151887"/>
                  <a:gd name="connsiteY11" fmla="*/ 257902 h 27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87" h="277234">
                    <a:moveTo>
                      <a:pt x="24492" y="264137"/>
                    </a:moveTo>
                    <a:cubicBezTo>
                      <a:pt x="-4201" y="230307"/>
                      <a:pt x="-8184" y="177713"/>
                      <a:pt x="15197" y="139956"/>
                    </a:cubicBezTo>
                    <a:cubicBezTo>
                      <a:pt x="26974" y="120905"/>
                      <a:pt x="45391" y="104047"/>
                      <a:pt x="46892" y="81705"/>
                    </a:cubicBezTo>
                    <a:cubicBezTo>
                      <a:pt x="48739" y="54513"/>
                      <a:pt x="26743" y="20567"/>
                      <a:pt x="48451" y="4171"/>
                    </a:cubicBezTo>
                    <a:cubicBezTo>
                      <a:pt x="67733" y="-10320"/>
                      <a:pt x="94925" y="15717"/>
                      <a:pt x="94001" y="39792"/>
                    </a:cubicBezTo>
                    <a:cubicBezTo>
                      <a:pt x="93077" y="63866"/>
                      <a:pt x="77374" y="84649"/>
                      <a:pt x="70158" y="107684"/>
                    </a:cubicBezTo>
                    <a:cubicBezTo>
                      <a:pt x="60805" y="137532"/>
                      <a:pt x="66636" y="171767"/>
                      <a:pt x="85399" y="196822"/>
                    </a:cubicBezTo>
                    <a:cubicBezTo>
                      <a:pt x="105374" y="163453"/>
                      <a:pt x="125350" y="130084"/>
                      <a:pt x="145382" y="96715"/>
                    </a:cubicBezTo>
                    <a:cubicBezTo>
                      <a:pt x="151271" y="141111"/>
                      <a:pt x="153176" y="186084"/>
                      <a:pt x="151040" y="230826"/>
                    </a:cubicBezTo>
                    <a:cubicBezTo>
                      <a:pt x="150694" y="237927"/>
                      <a:pt x="150116" y="245490"/>
                      <a:pt x="145786" y="251148"/>
                    </a:cubicBezTo>
                    <a:cubicBezTo>
                      <a:pt x="141572" y="256690"/>
                      <a:pt x="134702" y="259288"/>
                      <a:pt x="128178" y="261655"/>
                    </a:cubicBezTo>
                    <a:cubicBezTo>
                      <a:pt x="87304" y="276492"/>
                      <a:pt x="35519" y="289193"/>
                      <a:pt x="5267" y="257902"/>
                    </a:cubicBezTo>
                  </a:path>
                </a:pathLst>
              </a:custGeom>
              <a:solidFill>
                <a:srgbClr val="CDC2BE"/>
              </a:solidFill>
              <a:ln w="5770" cap="flat">
                <a:noFill/>
                <a:prstDash val="solid"/>
                <a:miter/>
              </a:ln>
            </p:spPr>
            <p:txBody>
              <a:bodyPr rtlCol="0" anchor="ctr"/>
              <a:lstStyle/>
              <a:p>
                <a:endParaRPr lang="th-TH"/>
              </a:p>
            </p:txBody>
          </p:sp>
          <p:sp>
            <p:nvSpPr>
              <p:cNvPr id="6191" name="Freeform: Shape 6190">
                <a:extLst>
                  <a:ext uri="{FF2B5EF4-FFF2-40B4-BE49-F238E27FC236}">
                    <a16:creationId xmlns:a16="http://schemas.microsoft.com/office/drawing/2014/main" id="{BF9CEEB2-25F3-4E59-8BD0-CA8371C488C5}"/>
                  </a:ext>
                </a:extLst>
              </p:cNvPr>
              <p:cNvSpPr/>
              <p:nvPr/>
            </p:nvSpPr>
            <p:spPr>
              <a:xfrm>
                <a:off x="3318851" y="4637307"/>
                <a:ext cx="550463" cy="424056"/>
              </a:xfrm>
              <a:custGeom>
                <a:avLst/>
                <a:gdLst>
                  <a:gd name="connsiteX0" fmla="*/ 180402 w 550463"/>
                  <a:gd name="connsiteY0" fmla="*/ 193272 h 424056"/>
                  <a:gd name="connsiteX1" fmla="*/ 59858 w 550463"/>
                  <a:gd name="connsiteY1" fmla="*/ 90971 h 424056"/>
                  <a:gd name="connsiteX2" fmla="*/ 741 w 550463"/>
                  <a:gd name="connsiteY2" fmla="*/ 9223 h 424056"/>
                  <a:gd name="connsiteX3" fmla="*/ 71405 w 550463"/>
                  <a:gd name="connsiteY3" fmla="*/ 25676 h 424056"/>
                  <a:gd name="connsiteX4" fmla="*/ 132369 w 550463"/>
                  <a:gd name="connsiteY4" fmla="*/ 77577 h 424056"/>
                  <a:gd name="connsiteX5" fmla="*/ 182076 w 550463"/>
                  <a:gd name="connsiteY5" fmla="*/ 59392 h 424056"/>
                  <a:gd name="connsiteX6" fmla="*/ 182423 w 550463"/>
                  <a:gd name="connsiteY6" fmla="*/ 106847 h 424056"/>
                  <a:gd name="connsiteX7" fmla="*/ 231783 w 550463"/>
                  <a:gd name="connsiteY7" fmla="*/ 237206 h 424056"/>
                  <a:gd name="connsiteX8" fmla="*/ 236518 w 550463"/>
                  <a:gd name="connsiteY8" fmla="*/ 362830 h 424056"/>
                  <a:gd name="connsiteX9" fmla="*/ 297771 w 550463"/>
                  <a:gd name="connsiteY9" fmla="*/ 401684 h 424056"/>
                  <a:gd name="connsiteX10" fmla="*/ 321730 w 550463"/>
                  <a:gd name="connsiteY10" fmla="*/ 342162 h 424056"/>
                  <a:gd name="connsiteX11" fmla="*/ 317111 w 550463"/>
                  <a:gd name="connsiteY11" fmla="*/ 274039 h 424056"/>
                  <a:gd name="connsiteX12" fmla="*/ 340550 w 550463"/>
                  <a:gd name="connsiteY12" fmla="*/ 218270 h 424056"/>
                  <a:gd name="connsiteX13" fmla="*/ 335528 w 550463"/>
                  <a:gd name="connsiteY13" fmla="*/ 113717 h 424056"/>
                  <a:gd name="connsiteX14" fmla="*/ 410983 w 550463"/>
                  <a:gd name="connsiteY14" fmla="*/ 78212 h 424056"/>
                  <a:gd name="connsiteX15" fmla="*/ 550463 w 550463"/>
                  <a:gd name="connsiteY15" fmla="*/ 71111 h 424056"/>
                  <a:gd name="connsiteX16" fmla="*/ 396608 w 550463"/>
                  <a:gd name="connsiteY16" fmla="*/ 137907 h 424056"/>
                  <a:gd name="connsiteX17" fmla="*/ 382002 w 550463"/>
                  <a:gd name="connsiteY17" fmla="*/ 189115 h 424056"/>
                  <a:gd name="connsiteX18" fmla="*/ 366588 w 550463"/>
                  <a:gd name="connsiteY18" fmla="*/ 337428 h 424056"/>
                  <a:gd name="connsiteX19" fmla="*/ 358101 w 550463"/>
                  <a:gd name="connsiteY19" fmla="*/ 368488 h 424056"/>
                  <a:gd name="connsiteX20" fmla="*/ 334777 w 550463"/>
                  <a:gd name="connsiteY20" fmla="*/ 386673 h 424056"/>
                  <a:gd name="connsiteX21" fmla="*/ 169260 w 550463"/>
                  <a:gd name="connsiteY21" fmla="*/ 408207 h 424056"/>
                  <a:gd name="connsiteX22" fmla="*/ 180402 w 550463"/>
                  <a:gd name="connsiteY22" fmla="*/ 193272 h 42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63" h="424056">
                    <a:moveTo>
                      <a:pt x="180402" y="193272"/>
                    </a:moveTo>
                    <a:cubicBezTo>
                      <a:pt x="144320" y="154707"/>
                      <a:pt x="103792" y="120299"/>
                      <a:pt x="59858" y="90971"/>
                    </a:cubicBezTo>
                    <a:cubicBezTo>
                      <a:pt x="30126" y="71111"/>
                      <a:pt x="-5610" y="44381"/>
                      <a:pt x="741" y="9223"/>
                    </a:cubicBezTo>
                    <a:cubicBezTo>
                      <a:pt x="19446" y="-10753"/>
                      <a:pt x="53508" y="4951"/>
                      <a:pt x="71405" y="25676"/>
                    </a:cubicBezTo>
                    <a:cubicBezTo>
                      <a:pt x="89301" y="46402"/>
                      <a:pt x="105351" y="73478"/>
                      <a:pt x="132369" y="77577"/>
                    </a:cubicBezTo>
                    <a:cubicBezTo>
                      <a:pt x="144897" y="61990"/>
                      <a:pt x="167759" y="45363"/>
                      <a:pt x="182076" y="59392"/>
                    </a:cubicBezTo>
                    <a:cubicBezTo>
                      <a:pt x="193969" y="70996"/>
                      <a:pt x="185309" y="90509"/>
                      <a:pt x="182423" y="106847"/>
                    </a:cubicBezTo>
                    <a:cubicBezTo>
                      <a:pt x="174283" y="153437"/>
                      <a:pt x="220122" y="191367"/>
                      <a:pt x="231783" y="237206"/>
                    </a:cubicBezTo>
                    <a:cubicBezTo>
                      <a:pt x="242175" y="278022"/>
                      <a:pt x="224452" y="322418"/>
                      <a:pt x="236518" y="362830"/>
                    </a:cubicBezTo>
                    <a:cubicBezTo>
                      <a:pt x="244369" y="389098"/>
                      <a:pt x="272773" y="412826"/>
                      <a:pt x="297771" y="401684"/>
                    </a:cubicBezTo>
                    <a:cubicBezTo>
                      <a:pt x="318728" y="392331"/>
                      <a:pt x="324270" y="364909"/>
                      <a:pt x="321730" y="342162"/>
                    </a:cubicBezTo>
                    <a:cubicBezTo>
                      <a:pt x="319247" y="319358"/>
                      <a:pt x="311569" y="296265"/>
                      <a:pt x="317111" y="274039"/>
                    </a:cubicBezTo>
                    <a:cubicBezTo>
                      <a:pt x="321961" y="254410"/>
                      <a:pt x="336567" y="238129"/>
                      <a:pt x="340550" y="218270"/>
                    </a:cubicBezTo>
                    <a:cubicBezTo>
                      <a:pt x="347478" y="183457"/>
                      <a:pt x="320229" y="145701"/>
                      <a:pt x="335528" y="113717"/>
                    </a:cubicBezTo>
                    <a:cubicBezTo>
                      <a:pt x="348113" y="87392"/>
                      <a:pt x="381944" y="80810"/>
                      <a:pt x="410983" y="78212"/>
                    </a:cubicBezTo>
                    <a:cubicBezTo>
                      <a:pt x="457342" y="74056"/>
                      <a:pt x="503874" y="71689"/>
                      <a:pt x="550463" y="71111"/>
                    </a:cubicBezTo>
                    <a:cubicBezTo>
                      <a:pt x="521136" y="120992"/>
                      <a:pt x="430612" y="91144"/>
                      <a:pt x="396608" y="137907"/>
                    </a:cubicBezTo>
                    <a:cubicBezTo>
                      <a:pt x="386043" y="152455"/>
                      <a:pt x="383849" y="171276"/>
                      <a:pt x="382002" y="189115"/>
                    </a:cubicBezTo>
                    <a:cubicBezTo>
                      <a:pt x="376864" y="238533"/>
                      <a:pt x="371726" y="288010"/>
                      <a:pt x="366588" y="337428"/>
                    </a:cubicBezTo>
                    <a:cubicBezTo>
                      <a:pt x="365491" y="348224"/>
                      <a:pt x="364163" y="359482"/>
                      <a:pt x="358101" y="368488"/>
                    </a:cubicBezTo>
                    <a:cubicBezTo>
                      <a:pt x="352559" y="376744"/>
                      <a:pt x="343610" y="382055"/>
                      <a:pt x="334777" y="386673"/>
                    </a:cubicBezTo>
                    <a:cubicBezTo>
                      <a:pt x="300080" y="404744"/>
                      <a:pt x="199685" y="446945"/>
                      <a:pt x="169260" y="408207"/>
                    </a:cubicBezTo>
                    <a:cubicBezTo>
                      <a:pt x="146918" y="379515"/>
                      <a:pt x="178439" y="230509"/>
                      <a:pt x="180402" y="193272"/>
                    </a:cubicBezTo>
                    <a:close/>
                  </a:path>
                </a:pathLst>
              </a:custGeom>
              <a:solidFill>
                <a:srgbClr val="CCC2BE">
                  <a:alpha val="40000"/>
                </a:srgbClr>
              </a:solidFill>
              <a:ln w="5770" cap="flat">
                <a:noFill/>
                <a:prstDash val="solid"/>
                <a:miter/>
              </a:ln>
            </p:spPr>
            <p:txBody>
              <a:bodyPr rtlCol="0" anchor="ctr"/>
              <a:lstStyle/>
              <a:p>
                <a:endParaRPr lang="th-TH"/>
              </a:p>
            </p:txBody>
          </p:sp>
          <p:sp>
            <p:nvSpPr>
              <p:cNvPr id="6192" name="Freeform: Shape 6191">
                <a:extLst>
                  <a:ext uri="{FF2B5EF4-FFF2-40B4-BE49-F238E27FC236}">
                    <a16:creationId xmlns:a16="http://schemas.microsoft.com/office/drawing/2014/main" id="{ABF0DCE9-7488-48A2-B2B1-FA488081785C}"/>
                  </a:ext>
                </a:extLst>
              </p:cNvPr>
              <p:cNvSpPr/>
              <p:nvPr/>
            </p:nvSpPr>
            <p:spPr>
              <a:xfrm>
                <a:off x="3257183" y="4467329"/>
                <a:ext cx="298993" cy="191328"/>
              </a:xfrm>
              <a:custGeom>
                <a:avLst/>
                <a:gdLst>
                  <a:gd name="connsiteX0" fmla="*/ 240222 w 298993"/>
                  <a:gd name="connsiteY0" fmla="*/ 14837 h 191328"/>
                  <a:gd name="connsiteX1" fmla="*/ 298993 w 298993"/>
                  <a:gd name="connsiteY1" fmla="*/ 6640 h 191328"/>
                  <a:gd name="connsiteX2" fmla="*/ 130185 w 298993"/>
                  <a:gd name="connsiteY2" fmla="*/ 52998 h 191328"/>
                  <a:gd name="connsiteX3" fmla="*/ 0 w 298993"/>
                  <a:gd name="connsiteY3" fmla="*/ 185262 h 191328"/>
                  <a:gd name="connsiteX4" fmla="*/ 240222 w 298993"/>
                  <a:gd name="connsiteY4" fmla="*/ 14837 h 191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93" h="191328">
                    <a:moveTo>
                      <a:pt x="240222" y="14837"/>
                    </a:moveTo>
                    <a:cubicBezTo>
                      <a:pt x="260775" y="14491"/>
                      <a:pt x="285715" y="22343"/>
                      <a:pt x="298993" y="6640"/>
                    </a:cubicBezTo>
                    <a:cubicBezTo>
                      <a:pt x="240107" y="-11142"/>
                      <a:pt x="171752" y="7621"/>
                      <a:pt x="130185" y="52998"/>
                    </a:cubicBezTo>
                    <a:cubicBezTo>
                      <a:pt x="85327" y="101955"/>
                      <a:pt x="66969" y="161592"/>
                      <a:pt x="0" y="185262"/>
                    </a:cubicBezTo>
                    <a:cubicBezTo>
                      <a:pt x="152932" y="229542"/>
                      <a:pt x="119909" y="16974"/>
                      <a:pt x="240222" y="14837"/>
                    </a:cubicBezTo>
                    <a:close/>
                  </a:path>
                </a:pathLst>
              </a:custGeom>
              <a:solidFill>
                <a:srgbClr val="CCC2BE">
                  <a:alpha val="40000"/>
                </a:srgbClr>
              </a:solidFill>
              <a:ln w="5770" cap="flat">
                <a:noFill/>
                <a:prstDash val="solid"/>
                <a:miter/>
              </a:ln>
            </p:spPr>
            <p:txBody>
              <a:bodyPr rtlCol="0" anchor="ctr"/>
              <a:lstStyle/>
              <a:p>
                <a:endParaRPr lang="th-TH"/>
              </a:p>
            </p:txBody>
          </p:sp>
          <p:sp>
            <p:nvSpPr>
              <p:cNvPr id="6193" name="Freeform: Shape 6192">
                <a:extLst>
                  <a:ext uri="{FF2B5EF4-FFF2-40B4-BE49-F238E27FC236}">
                    <a16:creationId xmlns:a16="http://schemas.microsoft.com/office/drawing/2014/main" id="{F73054C8-BBD2-4E73-9E50-B667305A2073}"/>
                  </a:ext>
                </a:extLst>
              </p:cNvPr>
              <p:cNvSpPr/>
              <p:nvPr/>
            </p:nvSpPr>
            <p:spPr>
              <a:xfrm>
                <a:off x="3190445" y="4359777"/>
                <a:ext cx="348700" cy="380277"/>
              </a:xfrm>
              <a:custGeom>
                <a:avLst/>
                <a:gdLst>
                  <a:gd name="connsiteX0" fmla="*/ 190977 w 348700"/>
                  <a:gd name="connsiteY0" fmla="*/ 380278 h 380277"/>
                  <a:gd name="connsiteX1" fmla="*/ 0 w 348700"/>
                  <a:gd name="connsiteY1" fmla="*/ 293911 h 380277"/>
                  <a:gd name="connsiteX2" fmla="*/ 121641 w 348700"/>
                  <a:gd name="connsiteY2" fmla="*/ 209969 h 380277"/>
                  <a:gd name="connsiteX3" fmla="*/ 131109 w 348700"/>
                  <a:gd name="connsiteY3" fmla="*/ 173944 h 380277"/>
                  <a:gd name="connsiteX4" fmla="*/ 213781 w 348700"/>
                  <a:gd name="connsiteY4" fmla="*/ 31751 h 380277"/>
                  <a:gd name="connsiteX5" fmla="*/ 265740 w 348700"/>
                  <a:gd name="connsiteY5" fmla="*/ 402 h 380277"/>
                  <a:gd name="connsiteX6" fmla="*/ 199925 w 348700"/>
                  <a:gd name="connsiteY6" fmla="*/ 180641 h 380277"/>
                  <a:gd name="connsiteX7" fmla="*/ 232717 w 348700"/>
                  <a:gd name="connsiteY7" fmla="*/ 157952 h 380277"/>
                  <a:gd name="connsiteX8" fmla="*/ 348700 w 348700"/>
                  <a:gd name="connsiteY8" fmla="*/ 104319 h 380277"/>
                  <a:gd name="connsiteX9" fmla="*/ 223365 w 348700"/>
                  <a:gd name="connsiteY9" fmla="*/ 176888 h 380277"/>
                  <a:gd name="connsiteX10" fmla="*/ 190977 w 348700"/>
                  <a:gd name="connsiteY10" fmla="*/ 380278 h 38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00" h="380277">
                    <a:moveTo>
                      <a:pt x="190977" y="380278"/>
                    </a:moveTo>
                    <a:cubicBezTo>
                      <a:pt x="139653" y="330801"/>
                      <a:pt x="71010" y="299742"/>
                      <a:pt x="0" y="293911"/>
                    </a:cubicBezTo>
                    <a:cubicBezTo>
                      <a:pt x="30194" y="253729"/>
                      <a:pt x="99992" y="255288"/>
                      <a:pt x="121641" y="209969"/>
                    </a:cubicBezTo>
                    <a:cubicBezTo>
                      <a:pt x="127010" y="198769"/>
                      <a:pt x="128453" y="186125"/>
                      <a:pt x="131109" y="173944"/>
                    </a:cubicBezTo>
                    <a:cubicBezTo>
                      <a:pt x="142886" y="119849"/>
                      <a:pt x="178853" y="74761"/>
                      <a:pt x="213781" y="31751"/>
                    </a:cubicBezTo>
                    <a:cubicBezTo>
                      <a:pt x="227175" y="15239"/>
                      <a:pt x="244783" y="-2946"/>
                      <a:pt x="265740" y="402"/>
                    </a:cubicBezTo>
                    <a:cubicBezTo>
                      <a:pt x="233872" y="56229"/>
                      <a:pt x="211472" y="117425"/>
                      <a:pt x="199925" y="180641"/>
                    </a:cubicBezTo>
                    <a:cubicBezTo>
                      <a:pt x="212742" y="188493"/>
                      <a:pt x="225385" y="171000"/>
                      <a:pt x="232717" y="157952"/>
                    </a:cubicBezTo>
                    <a:cubicBezTo>
                      <a:pt x="255290" y="117829"/>
                      <a:pt x="304362" y="95140"/>
                      <a:pt x="348700" y="104319"/>
                    </a:cubicBezTo>
                    <a:cubicBezTo>
                      <a:pt x="312849" y="134686"/>
                      <a:pt x="257542" y="139940"/>
                      <a:pt x="223365" y="176888"/>
                    </a:cubicBezTo>
                    <a:cubicBezTo>
                      <a:pt x="174235" y="230175"/>
                      <a:pt x="173773" y="314117"/>
                      <a:pt x="190977" y="380278"/>
                    </a:cubicBezTo>
                    <a:close/>
                  </a:path>
                </a:pathLst>
              </a:custGeom>
              <a:solidFill>
                <a:srgbClr val="DA9C92">
                  <a:alpha val="25000"/>
                </a:srgbClr>
              </a:solidFill>
              <a:ln w="5770" cap="flat">
                <a:noFill/>
                <a:prstDash val="solid"/>
                <a:miter/>
              </a:ln>
            </p:spPr>
            <p:txBody>
              <a:bodyPr rtlCol="0" anchor="ctr"/>
              <a:lstStyle/>
              <a:p>
                <a:endParaRPr lang="th-TH"/>
              </a:p>
            </p:txBody>
          </p:sp>
          <p:sp>
            <p:nvSpPr>
              <p:cNvPr id="6194" name="Freeform: Shape 6193">
                <a:extLst>
                  <a:ext uri="{FF2B5EF4-FFF2-40B4-BE49-F238E27FC236}">
                    <a16:creationId xmlns:a16="http://schemas.microsoft.com/office/drawing/2014/main" id="{02D271D4-D587-41F5-A6D0-62376FB2EA40}"/>
                  </a:ext>
                </a:extLst>
              </p:cNvPr>
              <p:cNvSpPr/>
              <p:nvPr/>
            </p:nvSpPr>
            <p:spPr>
              <a:xfrm>
                <a:off x="3419844" y="4546568"/>
                <a:ext cx="411778" cy="253100"/>
              </a:xfrm>
              <a:custGeom>
                <a:avLst/>
                <a:gdLst>
                  <a:gd name="connsiteX0" fmla="*/ 216579 w 411778"/>
                  <a:gd name="connsiteY0" fmla="*/ 8629 h 253100"/>
                  <a:gd name="connsiteX1" fmla="*/ 296249 w 411778"/>
                  <a:gd name="connsiteY1" fmla="*/ 51466 h 253100"/>
                  <a:gd name="connsiteX2" fmla="*/ 359177 w 411778"/>
                  <a:gd name="connsiteY2" fmla="*/ 92745 h 253100"/>
                  <a:gd name="connsiteX3" fmla="*/ 411193 w 411778"/>
                  <a:gd name="connsiteY3" fmla="*/ 166988 h 253100"/>
                  <a:gd name="connsiteX4" fmla="*/ 294575 w 411778"/>
                  <a:gd name="connsiteY4" fmla="*/ 103887 h 253100"/>
                  <a:gd name="connsiteX5" fmla="*/ 170971 w 411778"/>
                  <a:gd name="connsiteY5" fmla="*/ 59145 h 253100"/>
                  <a:gd name="connsiteX6" fmla="*/ 62608 w 411778"/>
                  <a:gd name="connsiteY6" fmla="*/ 121091 h 253100"/>
                  <a:gd name="connsiteX7" fmla="*/ 42576 w 411778"/>
                  <a:gd name="connsiteY7" fmla="*/ 253066 h 253100"/>
                  <a:gd name="connsiteX8" fmla="*/ 1066 w 411778"/>
                  <a:gd name="connsiteY8" fmla="*/ 166757 h 253100"/>
                  <a:gd name="connsiteX9" fmla="*/ 216579 w 411778"/>
                  <a:gd name="connsiteY9" fmla="*/ 8629 h 25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778" h="253100">
                    <a:moveTo>
                      <a:pt x="216579" y="8629"/>
                    </a:moveTo>
                    <a:cubicBezTo>
                      <a:pt x="245272" y="18155"/>
                      <a:pt x="270963" y="34897"/>
                      <a:pt x="296249" y="51466"/>
                    </a:cubicBezTo>
                    <a:cubicBezTo>
                      <a:pt x="317206" y="65207"/>
                      <a:pt x="338221" y="78947"/>
                      <a:pt x="359177" y="92745"/>
                    </a:cubicBezTo>
                    <a:cubicBezTo>
                      <a:pt x="386022" y="110353"/>
                      <a:pt x="416389" y="135351"/>
                      <a:pt x="411193" y="166988"/>
                    </a:cubicBezTo>
                    <a:cubicBezTo>
                      <a:pt x="369280" y="152555"/>
                      <a:pt x="332563" y="126691"/>
                      <a:pt x="294575" y="103887"/>
                    </a:cubicBezTo>
                    <a:cubicBezTo>
                      <a:pt x="256588" y="81083"/>
                      <a:pt x="215251" y="60646"/>
                      <a:pt x="170971" y="59145"/>
                    </a:cubicBezTo>
                    <a:cubicBezTo>
                      <a:pt x="126691" y="57702"/>
                      <a:pt x="79004" y="79755"/>
                      <a:pt x="62608" y="121091"/>
                    </a:cubicBezTo>
                    <a:cubicBezTo>
                      <a:pt x="52967" y="145569"/>
                      <a:pt x="82699" y="255318"/>
                      <a:pt x="42576" y="253066"/>
                    </a:cubicBezTo>
                    <a:cubicBezTo>
                      <a:pt x="15615" y="251565"/>
                      <a:pt x="3318" y="185520"/>
                      <a:pt x="1066" y="166757"/>
                    </a:cubicBezTo>
                    <a:cubicBezTo>
                      <a:pt x="-12732" y="50485"/>
                      <a:pt x="110006" y="-26702"/>
                      <a:pt x="216579" y="8629"/>
                    </a:cubicBezTo>
                    <a:close/>
                  </a:path>
                </a:pathLst>
              </a:custGeom>
              <a:solidFill>
                <a:srgbClr val="DA9C92">
                  <a:alpha val="25000"/>
                </a:srgbClr>
              </a:solidFill>
              <a:ln w="5770" cap="flat">
                <a:noFill/>
                <a:prstDash val="solid"/>
                <a:miter/>
              </a:ln>
            </p:spPr>
            <p:txBody>
              <a:bodyPr rtlCol="0" anchor="ctr"/>
              <a:lstStyle/>
              <a:p>
                <a:endParaRPr lang="th-TH"/>
              </a:p>
            </p:txBody>
          </p:sp>
          <p:sp>
            <p:nvSpPr>
              <p:cNvPr id="6195" name="Freeform: Shape 6194">
                <a:extLst>
                  <a:ext uri="{FF2B5EF4-FFF2-40B4-BE49-F238E27FC236}">
                    <a16:creationId xmlns:a16="http://schemas.microsoft.com/office/drawing/2014/main" id="{77BF77E7-0D26-4E41-BDC7-D7E9ABA22602}"/>
                  </a:ext>
                </a:extLst>
              </p:cNvPr>
              <p:cNvSpPr/>
              <p:nvPr/>
            </p:nvSpPr>
            <p:spPr>
              <a:xfrm>
                <a:off x="3544872" y="4580416"/>
                <a:ext cx="280267" cy="458151"/>
              </a:xfrm>
              <a:custGeom>
                <a:avLst/>
                <a:gdLst>
                  <a:gd name="connsiteX0" fmla="*/ 64071 w 280267"/>
                  <a:gd name="connsiteY0" fmla="*/ 212983 h 458151"/>
                  <a:gd name="connsiteX1" fmla="*/ 36533 w 280267"/>
                  <a:gd name="connsiteY1" fmla="*/ 144687 h 458151"/>
                  <a:gd name="connsiteX2" fmla="*/ 12055 w 280267"/>
                  <a:gd name="connsiteY2" fmla="*/ 47120 h 458151"/>
                  <a:gd name="connsiteX3" fmla="*/ 91090 w 280267"/>
                  <a:gd name="connsiteY3" fmla="*/ 5784 h 458151"/>
                  <a:gd name="connsiteX4" fmla="*/ 117820 w 280267"/>
                  <a:gd name="connsiteY4" fmla="*/ 98386 h 458151"/>
                  <a:gd name="connsiteX5" fmla="*/ 159964 w 280267"/>
                  <a:gd name="connsiteY5" fmla="*/ 180596 h 458151"/>
                  <a:gd name="connsiteX6" fmla="*/ 162735 w 280267"/>
                  <a:gd name="connsiteY6" fmla="*/ 91342 h 458151"/>
                  <a:gd name="connsiteX7" fmla="*/ 179189 w 280267"/>
                  <a:gd name="connsiteY7" fmla="*/ 52258 h 458151"/>
                  <a:gd name="connsiteX8" fmla="*/ 217003 w 280267"/>
                  <a:gd name="connsiteY8" fmla="*/ 62188 h 458151"/>
                  <a:gd name="connsiteX9" fmla="*/ 259551 w 280267"/>
                  <a:gd name="connsiteY9" fmla="*/ 90881 h 458151"/>
                  <a:gd name="connsiteX10" fmla="*/ 279700 w 280267"/>
                  <a:gd name="connsiteY10" fmla="*/ 113569 h 458151"/>
                  <a:gd name="connsiteX11" fmla="*/ 228665 w 280267"/>
                  <a:gd name="connsiteY11" fmla="*/ 155829 h 458151"/>
                  <a:gd name="connsiteX12" fmla="*/ 141952 w 280267"/>
                  <a:gd name="connsiteY12" fmla="*/ 244909 h 458151"/>
                  <a:gd name="connsiteX13" fmla="*/ 119263 w 280267"/>
                  <a:gd name="connsiteY13" fmla="*/ 370534 h 458151"/>
                  <a:gd name="connsiteX14" fmla="*/ 9110 w 280267"/>
                  <a:gd name="connsiteY14" fmla="*/ 423070 h 458151"/>
                  <a:gd name="connsiteX15" fmla="*/ 64071 w 280267"/>
                  <a:gd name="connsiteY15" fmla="*/ 212983 h 45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267" h="458151">
                    <a:moveTo>
                      <a:pt x="64071" y="212983"/>
                    </a:moveTo>
                    <a:cubicBezTo>
                      <a:pt x="66496" y="188043"/>
                      <a:pt x="49985" y="165817"/>
                      <a:pt x="36533" y="144687"/>
                    </a:cubicBezTo>
                    <a:cubicBezTo>
                      <a:pt x="18001" y="115590"/>
                      <a:pt x="3453" y="80546"/>
                      <a:pt x="12055" y="47120"/>
                    </a:cubicBezTo>
                    <a:cubicBezTo>
                      <a:pt x="20657" y="13693"/>
                      <a:pt x="61473" y="-11940"/>
                      <a:pt x="91090" y="5784"/>
                    </a:cubicBezTo>
                    <a:cubicBezTo>
                      <a:pt x="120129" y="23219"/>
                      <a:pt x="119147" y="64555"/>
                      <a:pt x="117820" y="98386"/>
                    </a:cubicBezTo>
                    <a:cubicBezTo>
                      <a:pt x="116492" y="132217"/>
                      <a:pt x="126422" y="175631"/>
                      <a:pt x="159964" y="180596"/>
                    </a:cubicBezTo>
                    <a:cubicBezTo>
                      <a:pt x="160888" y="150864"/>
                      <a:pt x="161811" y="121074"/>
                      <a:pt x="162735" y="91342"/>
                    </a:cubicBezTo>
                    <a:cubicBezTo>
                      <a:pt x="163197" y="76390"/>
                      <a:pt x="165564" y="58435"/>
                      <a:pt x="179189" y="52258"/>
                    </a:cubicBezTo>
                    <a:cubicBezTo>
                      <a:pt x="191659" y="46600"/>
                      <a:pt x="205687" y="54567"/>
                      <a:pt x="217003" y="62188"/>
                    </a:cubicBezTo>
                    <a:cubicBezTo>
                      <a:pt x="231205" y="71771"/>
                      <a:pt x="245349" y="81355"/>
                      <a:pt x="259551" y="90881"/>
                    </a:cubicBezTo>
                    <a:cubicBezTo>
                      <a:pt x="268153" y="96711"/>
                      <a:pt x="277448" y="103466"/>
                      <a:pt x="279700" y="113569"/>
                    </a:cubicBezTo>
                    <a:cubicBezTo>
                      <a:pt x="285011" y="137470"/>
                      <a:pt x="251873" y="148035"/>
                      <a:pt x="228665" y="155829"/>
                    </a:cubicBezTo>
                    <a:cubicBezTo>
                      <a:pt x="188137" y="169453"/>
                      <a:pt x="158059" y="205305"/>
                      <a:pt x="141952" y="244909"/>
                    </a:cubicBezTo>
                    <a:cubicBezTo>
                      <a:pt x="125787" y="284513"/>
                      <a:pt x="121745" y="327870"/>
                      <a:pt x="119263" y="370534"/>
                    </a:cubicBezTo>
                    <a:cubicBezTo>
                      <a:pt x="115452" y="434962"/>
                      <a:pt x="48946" y="500372"/>
                      <a:pt x="9110" y="423070"/>
                    </a:cubicBezTo>
                    <a:cubicBezTo>
                      <a:pt x="-27607" y="352175"/>
                      <a:pt x="58125" y="274237"/>
                      <a:pt x="64071" y="212983"/>
                    </a:cubicBezTo>
                    <a:close/>
                  </a:path>
                </a:pathLst>
              </a:custGeom>
              <a:solidFill>
                <a:srgbClr val="DA9C92">
                  <a:alpha val="25000"/>
                </a:srgbClr>
              </a:solidFill>
              <a:ln w="5770" cap="flat">
                <a:noFill/>
                <a:prstDash val="solid"/>
                <a:miter/>
              </a:ln>
            </p:spPr>
            <p:txBody>
              <a:bodyPr rtlCol="0" anchor="ctr"/>
              <a:lstStyle/>
              <a:p>
                <a:endParaRPr lang="th-TH"/>
              </a:p>
            </p:txBody>
          </p:sp>
          <p:sp>
            <p:nvSpPr>
              <p:cNvPr id="6196" name="Freeform: Shape 6195">
                <a:extLst>
                  <a:ext uri="{FF2B5EF4-FFF2-40B4-BE49-F238E27FC236}">
                    <a16:creationId xmlns:a16="http://schemas.microsoft.com/office/drawing/2014/main" id="{C477B119-E402-4174-A0E0-F3C365C6D6B9}"/>
                  </a:ext>
                </a:extLst>
              </p:cNvPr>
              <p:cNvSpPr/>
              <p:nvPr/>
            </p:nvSpPr>
            <p:spPr>
              <a:xfrm>
                <a:off x="3482897" y="4631981"/>
                <a:ext cx="339596" cy="404340"/>
              </a:xfrm>
              <a:custGeom>
                <a:avLst/>
                <a:gdLst>
                  <a:gd name="connsiteX0" fmla="*/ 1576 w 339596"/>
                  <a:gd name="connsiteY0" fmla="*/ 148775 h 404340"/>
                  <a:gd name="connsiteX1" fmla="*/ 25650 w 339596"/>
                  <a:gd name="connsiteY1" fmla="*/ 84404 h 404340"/>
                  <a:gd name="connsiteX2" fmla="*/ 87828 w 339596"/>
                  <a:gd name="connsiteY2" fmla="*/ 249459 h 404340"/>
                  <a:gd name="connsiteX3" fmla="*/ 96892 w 339596"/>
                  <a:gd name="connsiteY3" fmla="*/ 270301 h 404340"/>
                  <a:gd name="connsiteX4" fmla="*/ 131646 w 339596"/>
                  <a:gd name="connsiteY4" fmla="*/ 236412 h 404340"/>
                  <a:gd name="connsiteX5" fmla="*/ 113403 w 339596"/>
                  <a:gd name="connsiteY5" fmla="*/ 0 h 404340"/>
                  <a:gd name="connsiteX6" fmla="*/ 131589 w 339596"/>
                  <a:gd name="connsiteY6" fmla="*/ 58367 h 404340"/>
                  <a:gd name="connsiteX7" fmla="*/ 166978 w 339596"/>
                  <a:gd name="connsiteY7" fmla="*/ 279480 h 404340"/>
                  <a:gd name="connsiteX8" fmla="*/ 175118 w 339596"/>
                  <a:gd name="connsiteY8" fmla="*/ 189880 h 404340"/>
                  <a:gd name="connsiteX9" fmla="*/ 239547 w 339596"/>
                  <a:gd name="connsiteY9" fmla="*/ 105938 h 404340"/>
                  <a:gd name="connsiteX10" fmla="*/ 339596 w 339596"/>
                  <a:gd name="connsiteY10" fmla="*/ 95893 h 404340"/>
                  <a:gd name="connsiteX11" fmla="*/ 182623 w 339596"/>
                  <a:gd name="connsiteY11" fmla="*/ 332247 h 404340"/>
                  <a:gd name="connsiteX12" fmla="*/ 68661 w 339596"/>
                  <a:gd name="connsiteY12" fmla="*/ 377220 h 404340"/>
                  <a:gd name="connsiteX13" fmla="*/ 45857 w 339596"/>
                  <a:gd name="connsiteY13" fmla="*/ 261583 h 404340"/>
                  <a:gd name="connsiteX14" fmla="*/ 1576 w 339596"/>
                  <a:gd name="connsiteY14" fmla="*/ 148775 h 40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596" h="404340">
                    <a:moveTo>
                      <a:pt x="1576" y="148775"/>
                    </a:moveTo>
                    <a:cubicBezTo>
                      <a:pt x="-3504" y="124643"/>
                      <a:pt x="3482" y="95258"/>
                      <a:pt x="25650" y="84404"/>
                    </a:cubicBezTo>
                    <a:cubicBezTo>
                      <a:pt x="67737" y="126894"/>
                      <a:pt x="78648" y="190342"/>
                      <a:pt x="87828" y="249459"/>
                    </a:cubicBezTo>
                    <a:cubicBezTo>
                      <a:pt x="89040" y="257138"/>
                      <a:pt x="90657" y="265624"/>
                      <a:pt x="96892" y="270301"/>
                    </a:cubicBezTo>
                    <a:cubicBezTo>
                      <a:pt x="112941" y="282193"/>
                      <a:pt x="130607" y="256329"/>
                      <a:pt x="131646" y="236412"/>
                    </a:cubicBezTo>
                    <a:cubicBezTo>
                      <a:pt x="135803" y="156742"/>
                      <a:pt x="89386" y="76033"/>
                      <a:pt x="113403" y="0"/>
                    </a:cubicBezTo>
                    <a:cubicBezTo>
                      <a:pt x="131589" y="11258"/>
                      <a:pt x="132108" y="37006"/>
                      <a:pt x="131589" y="58367"/>
                    </a:cubicBezTo>
                    <a:cubicBezTo>
                      <a:pt x="129741" y="133418"/>
                      <a:pt x="141807" y="208758"/>
                      <a:pt x="166978" y="279480"/>
                    </a:cubicBezTo>
                    <a:cubicBezTo>
                      <a:pt x="146483" y="255001"/>
                      <a:pt x="159993" y="217995"/>
                      <a:pt x="175118" y="189880"/>
                    </a:cubicBezTo>
                    <a:cubicBezTo>
                      <a:pt x="191976" y="158532"/>
                      <a:pt x="210854" y="126952"/>
                      <a:pt x="239547" y="105938"/>
                    </a:cubicBezTo>
                    <a:cubicBezTo>
                      <a:pt x="268298" y="84923"/>
                      <a:pt x="309403" y="77072"/>
                      <a:pt x="339596" y="95893"/>
                    </a:cubicBezTo>
                    <a:cubicBezTo>
                      <a:pt x="240471" y="123835"/>
                      <a:pt x="169980" y="230004"/>
                      <a:pt x="182623" y="332247"/>
                    </a:cubicBezTo>
                    <a:cubicBezTo>
                      <a:pt x="191630" y="404816"/>
                      <a:pt x="107803" y="427735"/>
                      <a:pt x="68661" y="377220"/>
                    </a:cubicBezTo>
                    <a:cubicBezTo>
                      <a:pt x="47935" y="350490"/>
                      <a:pt x="54863" y="293509"/>
                      <a:pt x="45857" y="261583"/>
                    </a:cubicBezTo>
                    <a:cubicBezTo>
                      <a:pt x="34945" y="222672"/>
                      <a:pt x="9832" y="187917"/>
                      <a:pt x="1576" y="148775"/>
                    </a:cubicBezTo>
                    <a:close/>
                  </a:path>
                </a:pathLst>
              </a:custGeom>
              <a:solidFill>
                <a:srgbClr val="CC9F95">
                  <a:alpha val="43000"/>
                </a:srgbClr>
              </a:solidFill>
              <a:ln w="5770" cap="flat">
                <a:noFill/>
                <a:prstDash val="solid"/>
                <a:miter/>
              </a:ln>
            </p:spPr>
            <p:txBody>
              <a:bodyPr rtlCol="0" anchor="ctr"/>
              <a:lstStyle/>
              <a:p>
                <a:endParaRPr lang="th-TH"/>
              </a:p>
            </p:txBody>
          </p:sp>
          <p:sp>
            <p:nvSpPr>
              <p:cNvPr id="6197" name="Freeform: Shape 6196">
                <a:extLst>
                  <a:ext uri="{FF2B5EF4-FFF2-40B4-BE49-F238E27FC236}">
                    <a16:creationId xmlns:a16="http://schemas.microsoft.com/office/drawing/2014/main" id="{8FC364C6-CFDD-4C86-BDCE-A129B1ED3597}"/>
                  </a:ext>
                </a:extLst>
              </p:cNvPr>
              <p:cNvSpPr/>
              <p:nvPr/>
            </p:nvSpPr>
            <p:spPr>
              <a:xfrm>
                <a:off x="3458281" y="4291167"/>
                <a:ext cx="410686" cy="214669"/>
              </a:xfrm>
              <a:custGeom>
                <a:avLst/>
                <a:gdLst>
                  <a:gd name="connsiteX0" fmla="*/ 84097 w 410686"/>
                  <a:gd name="connsiteY0" fmla="*/ 156880 h 214669"/>
                  <a:gd name="connsiteX1" fmla="*/ 217919 w 410686"/>
                  <a:gd name="connsiteY1" fmla="*/ 37606 h 214669"/>
                  <a:gd name="connsiteX2" fmla="*/ 410686 w 410686"/>
                  <a:gd name="connsiteY2" fmla="*/ 3313 h 214669"/>
                  <a:gd name="connsiteX3" fmla="*/ 308328 w 410686"/>
                  <a:gd name="connsiteY3" fmla="*/ 24039 h 214669"/>
                  <a:gd name="connsiteX4" fmla="*/ 241359 w 410686"/>
                  <a:gd name="connsiteY4" fmla="*/ 106249 h 214669"/>
                  <a:gd name="connsiteX5" fmla="*/ 242109 w 410686"/>
                  <a:gd name="connsiteY5" fmla="*/ 214670 h 214669"/>
                  <a:gd name="connsiteX6" fmla="*/ 46802 w 410686"/>
                  <a:gd name="connsiteY6" fmla="*/ 190191 h 214669"/>
                  <a:gd name="connsiteX7" fmla="*/ 84097 w 410686"/>
                  <a:gd name="connsiteY7" fmla="*/ 156880 h 2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686" h="214669">
                    <a:moveTo>
                      <a:pt x="84097" y="156880"/>
                    </a:moveTo>
                    <a:cubicBezTo>
                      <a:pt x="143850" y="145276"/>
                      <a:pt x="170233" y="75363"/>
                      <a:pt x="217919" y="37606"/>
                    </a:cubicBezTo>
                    <a:cubicBezTo>
                      <a:pt x="270398" y="-4019"/>
                      <a:pt x="344006" y="-3153"/>
                      <a:pt x="410686" y="3313"/>
                    </a:cubicBezTo>
                    <a:cubicBezTo>
                      <a:pt x="381589" y="23058"/>
                      <a:pt x="341061" y="11165"/>
                      <a:pt x="308328" y="24039"/>
                    </a:cubicBezTo>
                    <a:cubicBezTo>
                      <a:pt x="274555" y="37317"/>
                      <a:pt x="256485" y="73284"/>
                      <a:pt x="241359" y="106249"/>
                    </a:cubicBezTo>
                    <a:cubicBezTo>
                      <a:pt x="225078" y="141812"/>
                      <a:pt x="211511" y="190307"/>
                      <a:pt x="242109" y="214670"/>
                    </a:cubicBezTo>
                    <a:cubicBezTo>
                      <a:pt x="179181" y="164558"/>
                      <a:pt x="113425" y="198389"/>
                      <a:pt x="46802" y="190191"/>
                    </a:cubicBezTo>
                    <a:cubicBezTo>
                      <a:pt x="-49898" y="178241"/>
                      <a:pt x="23767" y="168600"/>
                      <a:pt x="84097" y="156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6198" name="Freeform: Shape 6197">
                <a:extLst>
                  <a:ext uri="{FF2B5EF4-FFF2-40B4-BE49-F238E27FC236}">
                    <a16:creationId xmlns:a16="http://schemas.microsoft.com/office/drawing/2014/main" id="{B2B28FB6-1689-4E98-8BEF-3A750E4CEBA8}"/>
                  </a:ext>
                </a:extLst>
              </p:cNvPr>
              <p:cNvSpPr/>
              <p:nvPr/>
            </p:nvSpPr>
            <p:spPr>
              <a:xfrm>
                <a:off x="3622279" y="4394491"/>
                <a:ext cx="323409" cy="300879"/>
              </a:xfrm>
              <a:custGeom>
                <a:avLst/>
                <a:gdLst>
                  <a:gd name="connsiteX0" fmla="*/ 225270 w 323409"/>
                  <a:gd name="connsiteY0" fmla="*/ 300880 h 300879"/>
                  <a:gd name="connsiteX1" fmla="*/ 291430 w 323409"/>
                  <a:gd name="connsiteY1" fmla="*/ 273803 h 300879"/>
                  <a:gd name="connsiteX2" fmla="*/ 323125 w 323409"/>
                  <a:gd name="connsiteY2" fmla="*/ 213012 h 300879"/>
                  <a:gd name="connsiteX3" fmla="*/ 300436 w 323409"/>
                  <a:gd name="connsiteY3" fmla="*/ 152509 h 300879"/>
                  <a:gd name="connsiteX4" fmla="*/ 296107 w 323409"/>
                  <a:gd name="connsiteY4" fmla="*/ 12509 h 300879"/>
                  <a:gd name="connsiteX5" fmla="*/ 198598 w 323409"/>
                  <a:gd name="connsiteY5" fmla="*/ 29194 h 300879"/>
                  <a:gd name="connsiteX6" fmla="*/ 110614 w 323409"/>
                  <a:gd name="connsiteY6" fmla="*/ 90736 h 300879"/>
                  <a:gd name="connsiteX7" fmla="*/ 0 w 323409"/>
                  <a:gd name="connsiteY7" fmla="*/ 86348 h 300879"/>
                  <a:gd name="connsiteX8" fmla="*/ 225270 w 323409"/>
                  <a:gd name="connsiteY8" fmla="*/ 300880 h 30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09" h="300879">
                    <a:moveTo>
                      <a:pt x="225270" y="300880"/>
                    </a:moveTo>
                    <a:cubicBezTo>
                      <a:pt x="248363" y="294471"/>
                      <a:pt x="271975" y="287775"/>
                      <a:pt x="291430" y="273803"/>
                    </a:cubicBezTo>
                    <a:cubicBezTo>
                      <a:pt x="310886" y="259832"/>
                      <a:pt x="325665" y="236855"/>
                      <a:pt x="323125" y="213012"/>
                    </a:cubicBezTo>
                    <a:cubicBezTo>
                      <a:pt x="320816" y="191478"/>
                      <a:pt x="305344" y="173581"/>
                      <a:pt x="300436" y="152509"/>
                    </a:cubicBezTo>
                    <a:cubicBezTo>
                      <a:pt x="289468" y="105342"/>
                      <a:pt x="330688" y="46340"/>
                      <a:pt x="296107" y="12509"/>
                    </a:cubicBezTo>
                    <a:cubicBezTo>
                      <a:pt x="270012" y="-13008"/>
                      <a:pt x="225443" y="4542"/>
                      <a:pt x="198598" y="29194"/>
                    </a:cubicBezTo>
                    <a:cubicBezTo>
                      <a:pt x="171694" y="53845"/>
                      <a:pt x="146870" y="86406"/>
                      <a:pt x="110614" y="90736"/>
                    </a:cubicBezTo>
                    <a:cubicBezTo>
                      <a:pt x="71183" y="95470"/>
                      <a:pt x="38334" y="71858"/>
                      <a:pt x="0" y="86348"/>
                    </a:cubicBezTo>
                    <a:cubicBezTo>
                      <a:pt x="8198" y="95354"/>
                      <a:pt x="256907" y="292047"/>
                      <a:pt x="225270" y="300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6199" name="Freeform: Shape 6198">
                <a:extLst>
                  <a:ext uri="{FF2B5EF4-FFF2-40B4-BE49-F238E27FC236}">
                    <a16:creationId xmlns:a16="http://schemas.microsoft.com/office/drawing/2014/main" id="{6477E3A9-A56F-4D27-BE6B-957F7509D4FC}"/>
                  </a:ext>
                </a:extLst>
              </p:cNvPr>
              <p:cNvSpPr/>
              <p:nvPr/>
            </p:nvSpPr>
            <p:spPr>
              <a:xfrm>
                <a:off x="3042698" y="4660443"/>
                <a:ext cx="382889" cy="479115"/>
              </a:xfrm>
              <a:custGeom>
                <a:avLst/>
                <a:gdLst>
                  <a:gd name="connsiteX0" fmla="*/ 238155 w 382889"/>
                  <a:gd name="connsiteY0" fmla="*/ 115405 h 479115"/>
                  <a:gd name="connsiteX1" fmla="*/ 53933 w 382889"/>
                  <a:gd name="connsiteY1" fmla="*/ 328898 h 479115"/>
                  <a:gd name="connsiteX2" fmla="*/ 3187 w 382889"/>
                  <a:gd name="connsiteY2" fmla="*/ 479116 h 479115"/>
                  <a:gd name="connsiteX3" fmla="*/ 135508 w 382889"/>
                  <a:gd name="connsiteY3" fmla="*/ 127645 h 479115"/>
                  <a:gd name="connsiteX4" fmla="*/ 207788 w 382889"/>
                  <a:gd name="connsiteY4" fmla="*/ 25632 h 479115"/>
                  <a:gd name="connsiteX5" fmla="*/ 230881 w 382889"/>
                  <a:gd name="connsiteY5" fmla="*/ 3117 h 479115"/>
                  <a:gd name="connsiteX6" fmla="*/ 382889 w 382889"/>
                  <a:gd name="connsiteY6" fmla="*/ 98144 h 479115"/>
                  <a:gd name="connsiteX7" fmla="*/ 238155 w 382889"/>
                  <a:gd name="connsiteY7" fmla="*/ 115405 h 47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889" h="479115">
                    <a:moveTo>
                      <a:pt x="238155" y="115405"/>
                    </a:moveTo>
                    <a:cubicBezTo>
                      <a:pt x="170898" y="181220"/>
                      <a:pt x="109183" y="252692"/>
                      <a:pt x="53933" y="328898"/>
                    </a:cubicBezTo>
                    <a:cubicBezTo>
                      <a:pt x="21892" y="373120"/>
                      <a:pt x="-9457" y="426003"/>
                      <a:pt x="3187" y="479116"/>
                    </a:cubicBezTo>
                    <a:cubicBezTo>
                      <a:pt x="-16846" y="352106"/>
                      <a:pt x="61207" y="232543"/>
                      <a:pt x="135508" y="127645"/>
                    </a:cubicBezTo>
                    <a:cubicBezTo>
                      <a:pt x="159582" y="93640"/>
                      <a:pt x="183714" y="59636"/>
                      <a:pt x="207788" y="25632"/>
                    </a:cubicBezTo>
                    <a:cubicBezTo>
                      <a:pt x="214081" y="16742"/>
                      <a:pt x="220894" y="7447"/>
                      <a:pt x="230881" y="3117"/>
                    </a:cubicBezTo>
                    <a:cubicBezTo>
                      <a:pt x="276778" y="-16743"/>
                      <a:pt x="361932" y="63447"/>
                      <a:pt x="382889" y="98144"/>
                    </a:cubicBezTo>
                    <a:cubicBezTo>
                      <a:pt x="343400" y="64890"/>
                      <a:pt x="272968" y="81401"/>
                      <a:pt x="238155" y="115405"/>
                    </a:cubicBezTo>
                    <a:close/>
                  </a:path>
                </a:pathLst>
              </a:custGeom>
              <a:solidFill>
                <a:srgbClr val="DA9C92">
                  <a:alpha val="25000"/>
                </a:srgbClr>
              </a:solidFill>
              <a:ln w="5770" cap="flat">
                <a:noFill/>
                <a:prstDash val="solid"/>
                <a:miter/>
              </a:ln>
            </p:spPr>
            <p:txBody>
              <a:bodyPr rtlCol="0" anchor="ctr"/>
              <a:lstStyle/>
              <a:p>
                <a:endParaRPr lang="th-TH"/>
              </a:p>
            </p:txBody>
          </p:sp>
          <p:sp>
            <p:nvSpPr>
              <p:cNvPr id="6200" name="Freeform: Shape 6199">
                <a:extLst>
                  <a:ext uri="{FF2B5EF4-FFF2-40B4-BE49-F238E27FC236}">
                    <a16:creationId xmlns:a16="http://schemas.microsoft.com/office/drawing/2014/main" id="{EB98CB17-F8E4-4F98-8CC4-9FB0095C6C91}"/>
                  </a:ext>
                </a:extLst>
              </p:cNvPr>
              <p:cNvSpPr/>
              <p:nvPr/>
            </p:nvSpPr>
            <p:spPr>
              <a:xfrm>
                <a:off x="3351459" y="4765457"/>
                <a:ext cx="234218" cy="420691"/>
              </a:xfrm>
              <a:custGeom>
                <a:avLst/>
                <a:gdLst>
                  <a:gd name="connsiteX0" fmla="*/ 167654 w 234218"/>
                  <a:gd name="connsiteY0" fmla="*/ 119678 h 420691"/>
                  <a:gd name="connsiteX1" fmla="*/ 177064 w 234218"/>
                  <a:gd name="connsiteY1" fmla="*/ 169616 h 420691"/>
                  <a:gd name="connsiteX2" fmla="*/ 156569 w 234218"/>
                  <a:gd name="connsiteY2" fmla="*/ 208816 h 420691"/>
                  <a:gd name="connsiteX3" fmla="*/ 0 w 234218"/>
                  <a:gd name="connsiteY3" fmla="*/ 420692 h 420691"/>
                  <a:gd name="connsiteX4" fmla="*/ 234218 w 234218"/>
                  <a:gd name="connsiteY4" fmla="*/ 253789 h 420691"/>
                  <a:gd name="connsiteX5" fmla="*/ 172907 w 234218"/>
                  <a:gd name="connsiteY5" fmla="*/ 88156 h 420691"/>
                  <a:gd name="connsiteX6" fmla="*/ 115060 w 234218"/>
                  <a:gd name="connsiteY6" fmla="*/ 0 h 420691"/>
                  <a:gd name="connsiteX7" fmla="*/ 167654 w 234218"/>
                  <a:gd name="connsiteY7" fmla="*/ 119678 h 4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218" h="420691">
                    <a:moveTo>
                      <a:pt x="167654" y="119678"/>
                    </a:moveTo>
                    <a:cubicBezTo>
                      <a:pt x="173773" y="135728"/>
                      <a:pt x="180008" y="152701"/>
                      <a:pt x="177064" y="169616"/>
                    </a:cubicBezTo>
                    <a:cubicBezTo>
                      <a:pt x="174524" y="184280"/>
                      <a:pt x="165402" y="196808"/>
                      <a:pt x="156569" y="208816"/>
                    </a:cubicBezTo>
                    <a:cubicBezTo>
                      <a:pt x="104379" y="279422"/>
                      <a:pt x="52190" y="350086"/>
                      <a:pt x="0" y="420692"/>
                    </a:cubicBezTo>
                    <a:cubicBezTo>
                      <a:pt x="57674" y="342061"/>
                      <a:pt x="141097" y="282655"/>
                      <a:pt x="234218" y="253789"/>
                    </a:cubicBezTo>
                    <a:cubicBezTo>
                      <a:pt x="197270" y="207430"/>
                      <a:pt x="191208" y="144561"/>
                      <a:pt x="172907" y="88156"/>
                    </a:cubicBezTo>
                    <a:cubicBezTo>
                      <a:pt x="161880" y="54152"/>
                      <a:pt x="143464" y="21707"/>
                      <a:pt x="115060" y="0"/>
                    </a:cubicBezTo>
                    <a:cubicBezTo>
                      <a:pt x="128396" y="40528"/>
                      <a:pt x="152066" y="78920"/>
                      <a:pt x="167654" y="119678"/>
                    </a:cubicBezTo>
                    <a:close/>
                  </a:path>
                </a:pathLst>
              </a:custGeom>
              <a:solidFill>
                <a:srgbClr val="DA9C92">
                  <a:alpha val="25000"/>
                </a:srgbClr>
              </a:solidFill>
              <a:ln w="5770" cap="flat">
                <a:noFill/>
                <a:prstDash val="solid"/>
                <a:miter/>
              </a:ln>
            </p:spPr>
            <p:txBody>
              <a:bodyPr rtlCol="0" anchor="ctr"/>
              <a:lstStyle/>
              <a:p>
                <a:endParaRPr lang="th-TH"/>
              </a:p>
            </p:txBody>
          </p:sp>
          <p:sp>
            <p:nvSpPr>
              <p:cNvPr id="6201" name="Freeform: Shape 6200">
                <a:extLst>
                  <a:ext uri="{FF2B5EF4-FFF2-40B4-BE49-F238E27FC236}">
                    <a16:creationId xmlns:a16="http://schemas.microsoft.com/office/drawing/2014/main" id="{4F266025-58EC-4C40-9E8E-7F97E794317C}"/>
                  </a:ext>
                </a:extLst>
              </p:cNvPr>
              <p:cNvSpPr/>
              <p:nvPr/>
            </p:nvSpPr>
            <p:spPr>
              <a:xfrm>
                <a:off x="2580864" y="4903766"/>
                <a:ext cx="587873" cy="577685"/>
              </a:xfrm>
              <a:custGeom>
                <a:avLst/>
                <a:gdLst>
                  <a:gd name="connsiteX0" fmla="*/ 230398 w 587873"/>
                  <a:gd name="connsiteY0" fmla="*/ 115769 h 577685"/>
                  <a:gd name="connsiteX1" fmla="*/ 272139 w 587873"/>
                  <a:gd name="connsiteY1" fmla="*/ 126507 h 577685"/>
                  <a:gd name="connsiteX2" fmla="*/ 301120 w 587873"/>
                  <a:gd name="connsiteY2" fmla="*/ 156065 h 577685"/>
                  <a:gd name="connsiteX3" fmla="*/ 403016 w 587873"/>
                  <a:gd name="connsiteY3" fmla="*/ 293814 h 577685"/>
                  <a:gd name="connsiteX4" fmla="*/ 452493 w 587873"/>
                  <a:gd name="connsiteY4" fmla="*/ 372271 h 577685"/>
                  <a:gd name="connsiteX5" fmla="*/ 491693 w 587873"/>
                  <a:gd name="connsiteY5" fmla="*/ 498531 h 577685"/>
                  <a:gd name="connsiteX6" fmla="*/ 587874 w 587873"/>
                  <a:gd name="connsiteY6" fmla="*/ 577681 h 577685"/>
                  <a:gd name="connsiteX7" fmla="*/ 404691 w 587873"/>
                  <a:gd name="connsiteY7" fmla="*/ 426251 h 577685"/>
                  <a:gd name="connsiteX8" fmla="*/ 366415 w 587873"/>
                  <a:gd name="connsiteY8" fmla="*/ 376947 h 577685"/>
                  <a:gd name="connsiteX9" fmla="*/ 189755 w 587873"/>
                  <a:gd name="connsiteY9" fmla="*/ 291735 h 577685"/>
                  <a:gd name="connsiteX10" fmla="*/ 177054 w 587873"/>
                  <a:gd name="connsiteY10" fmla="*/ 277129 h 577685"/>
                  <a:gd name="connsiteX11" fmla="*/ 182770 w 587873"/>
                  <a:gd name="connsiteY11" fmla="*/ 257269 h 577685"/>
                  <a:gd name="connsiteX12" fmla="*/ 220238 w 587873"/>
                  <a:gd name="connsiteY12" fmla="*/ 193649 h 577685"/>
                  <a:gd name="connsiteX13" fmla="*/ 10498 w 587873"/>
                  <a:gd name="connsiteY13" fmla="*/ 38697 h 577685"/>
                  <a:gd name="connsiteX14" fmla="*/ 8015 w 587873"/>
                  <a:gd name="connsiteY14" fmla="*/ 363 h 577685"/>
                  <a:gd name="connsiteX15" fmla="*/ 230398 w 587873"/>
                  <a:gd name="connsiteY15" fmla="*/ 115769 h 57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73" h="577685">
                    <a:moveTo>
                      <a:pt x="230398" y="115769"/>
                    </a:moveTo>
                    <a:cubicBezTo>
                      <a:pt x="244658" y="117962"/>
                      <a:pt x="259553" y="119348"/>
                      <a:pt x="272139" y="126507"/>
                    </a:cubicBezTo>
                    <a:cubicBezTo>
                      <a:pt x="284204" y="133377"/>
                      <a:pt x="292807" y="144865"/>
                      <a:pt x="301120" y="156065"/>
                    </a:cubicBezTo>
                    <a:cubicBezTo>
                      <a:pt x="335066" y="201962"/>
                      <a:pt x="369070" y="247917"/>
                      <a:pt x="403016" y="293814"/>
                    </a:cubicBezTo>
                    <a:cubicBezTo>
                      <a:pt x="421433" y="318754"/>
                      <a:pt x="440023" y="343925"/>
                      <a:pt x="452493" y="372271"/>
                    </a:cubicBezTo>
                    <a:cubicBezTo>
                      <a:pt x="470274" y="412626"/>
                      <a:pt x="474951" y="457714"/>
                      <a:pt x="491693" y="498531"/>
                    </a:cubicBezTo>
                    <a:cubicBezTo>
                      <a:pt x="508493" y="539347"/>
                      <a:pt x="543767" y="578143"/>
                      <a:pt x="587874" y="577681"/>
                    </a:cubicBezTo>
                    <a:cubicBezTo>
                      <a:pt x="505548" y="573236"/>
                      <a:pt x="449722" y="495298"/>
                      <a:pt x="404691" y="426251"/>
                    </a:cubicBezTo>
                    <a:cubicBezTo>
                      <a:pt x="393318" y="408758"/>
                      <a:pt x="381656" y="391207"/>
                      <a:pt x="366415" y="376947"/>
                    </a:cubicBezTo>
                    <a:cubicBezTo>
                      <a:pt x="318440" y="331974"/>
                      <a:pt x="244716" y="327818"/>
                      <a:pt x="189755" y="291735"/>
                    </a:cubicBezTo>
                    <a:cubicBezTo>
                      <a:pt x="184213" y="288098"/>
                      <a:pt x="178497" y="283595"/>
                      <a:pt x="177054" y="277129"/>
                    </a:cubicBezTo>
                    <a:cubicBezTo>
                      <a:pt x="175495" y="270201"/>
                      <a:pt x="179190" y="263331"/>
                      <a:pt x="182770" y="257269"/>
                    </a:cubicBezTo>
                    <a:cubicBezTo>
                      <a:pt x="195240" y="236082"/>
                      <a:pt x="207767" y="214894"/>
                      <a:pt x="220238" y="193649"/>
                    </a:cubicBezTo>
                    <a:cubicBezTo>
                      <a:pt x="139297" y="159760"/>
                      <a:pt x="66671" y="106127"/>
                      <a:pt x="10498" y="38697"/>
                    </a:cubicBezTo>
                    <a:cubicBezTo>
                      <a:pt x="857" y="27092"/>
                      <a:pt x="-6129" y="5616"/>
                      <a:pt x="8015" y="363"/>
                    </a:cubicBezTo>
                    <a:cubicBezTo>
                      <a:pt x="28741" y="-7316"/>
                      <a:pt x="189351" y="109418"/>
                      <a:pt x="230398" y="115769"/>
                    </a:cubicBezTo>
                    <a:close/>
                  </a:path>
                </a:pathLst>
              </a:custGeom>
              <a:solidFill>
                <a:srgbClr val="DA9C92">
                  <a:alpha val="25000"/>
                </a:srgbClr>
              </a:solidFill>
              <a:ln w="5770" cap="flat">
                <a:noFill/>
                <a:prstDash val="solid"/>
                <a:miter/>
              </a:ln>
            </p:spPr>
            <p:txBody>
              <a:bodyPr rtlCol="0" anchor="ctr"/>
              <a:lstStyle/>
              <a:p>
                <a:endParaRPr lang="th-TH"/>
              </a:p>
            </p:txBody>
          </p:sp>
          <p:sp>
            <p:nvSpPr>
              <p:cNvPr id="6202" name="Freeform: Shape 6201">
                <a:extLst>
                  <a:ext uri="{FF2B5EF4-FFF2-40B4-BE49-F238E27FC236}">
                    <a16:creationId xmlns:a16="http://schemas.microsoft.com/office/drawing/2014/main" id="{EBD688CB-093C-41AA-B72E-855952BCC550}"/>
                  </a:ext>
                </a:extLst>
              </p:cNvPr>
              <p:cNvSpPr/>
              <p:nvPr/>
            </p:nvSpPr>
            <p:spPr>
              <a:xfrm>
                <a:off x="2603143" y="5569177"/>
                <a:ext cx="184334" cy="412469"/>
              </a:xfrm>
              <a:custGeom>
                <a:avLst/>
                <a:gdLst>
                  <a:gd name="connsiteX0" fmla="*/ 285 w 184334"/>
                  <a:gd name="connsiteY0" fmla="*/ 198562 h 412469"/>
                  <a:gd name="connsiteX1" fmla="*/ 15353 w 184334"/>
                  <a:gd name="connsiteY1" fmla="*/ 344393 h 412469"/>
                  <a:gd name="connsiteX2" fmla="*/ 16277 w 184334"/>
                  <a:gd name="connsiteY2" fmla="*/ 388385 h 412469"/>
                  <a:gd name="connsiteX3" fmla="*/ 48664 w 184334"/>
                  <a:gd name="connsiteY3" fmla="*/ 411882 h 412469"/>
                  <a:gd name="connsiteX4" fmla="*/ 67254 w 184334"/>
                  <a:gd name="connsiteY4" fmla="*/ 355651 h 412469"/>
                  <a:gd name="connsiteX5" fmla="*/ 184334 w 184334"/>
                  <a:gd name="connsiteY5" fmla="*/ 24443 h 412469"/>
                  <a:gd name="connsiteX6" fmla="*/ 285 w 184334"/>
                  <a:gd name="connsiteY6" fmla="*/ 198562 h 41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34" h="412469">
                    <a:moveTo>
                      <a:pt x="285" y="198562"/>
                    </a:moveTo>
                    <a:cubicBezTo>
                      <a:pt x="-2601" y="247461"/>
                      <a:pt x="17431" y="295494"/>
                      <a:pt x="15353" y="344393"/>
                    </a:cubicBezTo>
                    <a:cubicBezTo>
                      <a:pt x="14718" y="359115"/>
                      <a:pt x="12120" y="374241"/>
                      <a:pt x="16277" y="388385"/>
                    </a:cubicBezTo>
                    <a:cubicBezTo>
                      <a:pt x="20433" y="402529"/>
                      <a:pt x="34347" y="415403"/>
                      <a:pt x="48664" y="411882"/>
                    </a:cubicBezTo>
                    <a:cubicBezTo>
                      <a:pt x="69794" y="406744"/>
                      <a:pt x="69621" y="377243"/>
                      <a:pt x="67254" y="355651"/>
                    </a:cubicBezTo>
                    <a:cubicBezTo>
                      <a:pt x="53398" y="229622"/>
                      <a:pt x="128911" y="128880"/>
                      <a:pt x="184334" y="24443"/>
                    </a:cubicBezTo>
                    <a:cubicBezTo>
                      <a:pt x="90693" y="-65792"/>
                      <a:pt x="5077" y="116872"/>
                      <a:pt x="285" y="198562"/>
                    </a:cubicBezTo>
                    <a:close/>
                  </a:path>
                </a:pathLst>
              </a:custGeom>
              <a:solidFill>
                <a:srgbClr val="DA9C92">
                  <a:alpha val="25000"/>
                </a:srgbClr>
              </a:solidFill>
              <a:ln w="5770" cap="flat">
                <a:noFill/>
                <a:prstDash val="solid"/>
                <a:miter/>
              </a:ln>
            </p:spPr>
            <p:txBody>
              <a:bodyPr rtlCol="0" anchor="ctr"/>
              <a:lstStyle/>
              <a:p>
                <a:endParaRPr lang="th-TH"/>
              </a:p>
            </p:txBody>
          </p:sp>
          <p:sp>
            <p:nvSpPr>
              <p:cNvPr id="6203" name="Freeform: Shape 6202">
                <a:extLst>
                  <a:ext uri="{FF2B5EF4-FFF2-40B4-BE49-F238E27FC236}">
                    <a16:creationId xmlns:a16="http://schemas.microsoft.com/office/drawing/2014/main" id="{C51A2BC9-1835-4516-A0F8-24B8581F9C08}"/>
                  </a:ext>
                </a:extLst>
              </p:cNvPr>
              <p:cNvSpPr/>
              <p:nvPr/>
            </p:nvSpPr>
            <p:spPr>
              <a:xfrm>
                <a:off x="2495386" y="4449606"/>
                <a:ext cx="352190" cy="509079"/>
              </a:xfrm>
              <a:custGeom>
                <a:avLst/>
                <a:gdLst>
                  <a:gd name="connsiteX0" fmla="*/ 50367 w 352190"/>
                  <a:gd name="connsiteY0" fmla="*/ 149179 h 509079"/>
                  <a:gd name="connsiteX1" fmla="*/ 73864 w 352190"/>
                  <a:gd name="connsiteY1" fmla="*/ 320527 h 509079"/>
                  <a:gd name="connsiteX2" fmla="*/ 278985 w 352190"/>
                  <a:gd name="connsiteY2" fmla="*/ 445343 h 509079"/>
                  <a:gd name="connsiteX3" fmla="*/ 329097 w 352190"/>
                  <a:gd name="connsiteY3" fmla="*/ 463702 h 509079"/>
                  <a:gd name="connsiteX4" fmla="*/ 351554 w 352190"/>
                  <a:gd name="connsiteY4" fmla="*/ 509079 h 509079"/>
                  <a:gd name="connsiteX5" fmla="*/ 160231 w 352190"/>
                  <a:gd name="connsiteY5" fmla="*/ 457583 h 509079"/>
                  <a:gd name="connsiteX6" fmla="*/ 69361 w 352190"/>
                  <a:gd name="connsiteY6" fmla="*/ 389459 h 509079"/>
                  <a:gd name="connsiteX7" fmla="*/ 2103 w 352190"/>
                  <a:gd name="connsiteY7" fmla="*/ 176775 h 509079"/>
                  <a:gd name="connsiteX8" fmla="*/ 105270 w 352190"/>
                  <a:gd name="connsiteY8" fmla="*/ 0 h 509079"/>
                  <a:gd name="connsiteX9" fmla="*/ 50367 w 352190"/>
                  <a:gd name="connsiteY9" fmla="*/ 149179 h 50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190" h="509079">
                    <a:moveTo>
                      <a:pt x="50367" y="149179"/>
                    </a:moveTo>
                    <a:cubicBezTo>
                      <a:pt x="38763" y="207026"/>
                      <a:pt x="43497" y="269954"/>
                      <a:pt x="73864" y="320527"/>
                    </a:cubicBezTo>
                    <a:cubicBezTo>
                      <a:pt x="116182" y="391018"/>
                      <a:pt x="199200" y="425599"/>
                      <a:pt x="278985" y="445343"/>
                    </a:cubicBezTo>
                    <a:cubicBezTo>
                      <a:pt x="296363" y="449616"/>
                      <a:pt x="314259" y="453657"/>
                      <a:pt x="329097" y="463702"/>
                    </a:cubicBezTo>
                    <a:cubicBezTo>
                      <a:pt x="343876" y="473748"/>
                      <a:pt x="355018" y="491529"/>
                      <a:pt x="351554" y="509079"/>
                    </a:cubicBezTo>
                    <a:cubicBezTo>
                      <a:pt x="284989" y="506424"/>
                      <a:pt x="219118" y="488700"/>
                      <a:pt x="160231" y="457583"/>
                    </a:cubicBezTo>
                    <a:cubicBezTo>
                      <a:pt x="126631" y="439801"/>
                      <a:pt x="95052" y="417517"/>
                      <a:pt x="69361" y="389459"/>
                    </a:cubicBezTo>
                    <a:cubicBezTo>
                      <a:pt x="17518" y="332824"/>
                      <a:pt x="-7769" y="252923"/>
                      <a:pt x="2103" y="176775"/>
                    </a:cubicBezTo>
                    <a:cubicBezTo>
                      <a:pt x="10994" y="107901"/>
                      <a:pt x="48924" y="40874"/>
                      <a:pt x="105270" y="0"/>
                    </a:cubicBezTo>
                    <a:cubicBezTo>
                      <a:pt x="90260" y="47571"/>
                      <a:pt x="60932" y="96470"/>
                      <a:pt x="50367" y="149179"/>
                    </a:cubicBezTo>
                    <a:close/>
                  </a:path>
                </a:pathLst>
              </a:custGeom>
              <a:solidFill>
                <a:srgbClr val="DA9C92">
                  <a:alpha val="25000"/>
                </a:srgbClr>
              </a:solidFill>
              <a:ln w="5770" cap="flat">
                <a:noFill/>
                <a:prstDash val="solid"/>
                <a:miter/>
              </a:ln>
            </p:spPr>
            <p:txBody>
              <a:bodyPr rtlCol="0" anchor="ctr"/>
              <a:lstStyle/>
              <a:p>
                <a:endParaRPr lang="th-TH"/>
              </a:p>
            </p:txBody>
          </p:sp>
          <p:sp>
            <p:nvSpPr>
              <p:cNvPr id="6204" name="Freeform: Shape 6203">
                <a:extLst>
                  <a:ext uri="{FF2B5EF4-FFF2-40B4-BE49-F238E27FC236}">
                    <a16:creationId xmlns:a16="http://schemas.microsoft.com/office/drawing/2014/main" id="{BADED141-F0CA-4519-8286-41A249E1FBF6}"/>
                  </a:ext>
                </a:extLst>
              </p:cNvPr>
              <p:cNvSpPr/>
              <p:nvPr/>
            </p:nvSpPr>
            <p:spPr>
              <a:xfrm>
                <a:off x="2938908" y="5796863"/>
                <a:ext cx="722834" cy="451645"/>
              </a:xfrm>
              <a:custGeom>
                <a:avLst/>
                <a:gdLst>
                  <a:gd name="connsiteX0" fmla="*/ 430795 w 722834"/>
                  <a:gd name="connsiteY0" fmla="*/ 11693 h 451645"/>
                  <a:gd name="connsiteX1" fmla="*/ 456139 w 722834"/>
                  <a:gd name="connsiteY1" fmla="*/ 666 h 451645"/>
                  <a:gd name="connsiteX2" fmla="*/ 490778 w 722834"/>
                  <a:gd name="connsiteY2" fmla="*/ 4592 h 451645"/>
                  <a:gd name="connsiteX3" fmla="*/ 692436 w 722834"/>
                  <a:gd name="connsiteY3" fmla="*/ 57070 h 451645"/>
                  <a:gd name="connsiteX4" fmla="*/ 721821 w 722834"/>
                  <a:gd name="connsiteY4" fmla="*/ 87379 h 451645"/>
                  <a:gd name="connsiteX5" fmla="*/ 687471 w 722834"/>
                  <a:gd name="connsiteY5" fmla="*/ 99214 h 451645"/>
                  <a:gd name="connsiteX6" fmla="*/ 494531 w 722834"/>
                  <a:gd name="connsiteY6" fmla="*/ 210290 h 451645"/>
                  <a:gd name="connsiteX7" fmla="*/ 338251 w 722834"/>
                  <a:gd name="connsiteY7" fmla="*/ 378406 h 451645"/>
                  <a:gd name="connsiteX8" fmla="*/ 223249 w 722834"/>
                  <a:gd name="connsiteY8" fmla="*/ 427535 h 451645"/>
                  <a:gd name="connsiteX9" fmla="*/ 102012 w 722834"/>
                  <a:gd name="connsiteY9" fmla="*/ 451436 h 451645"/>
                  <a:gd name="connsiteX10" fmla="*/ 0 w 722834"/>
                  <a:gd name="connsiteY10" fmla="*/ 391568 h 451645"/>
                  <a:gd name="connsiteX11" fmla="*/ 382012 w 722834"/>
                  <a:gd name="connsiteY11" fmla="*/ 267907 h 451645"/>
                  <a:gd name="connsiteX12" fmla="*/ 447018 w 722834"/>
                  <a:gd name="connsiteY12" fmla="*/ 173400 h 451645"/>
                  <a:gd name="connsiteX13" fmla="*/ 461624 w 722834"/>
                  <a:gd name="connsiteY13" fmla="*/ 113474 h 451645"/>
                  <a:gd name="connsiteX14" fmla="*/ 369542 w 722834"/>
                  <a:gd name="connsiteY14" fmla="*/ 95519 h 451645"/>
                  <a:gd name="connsiteX15" fmla="*/ 430795 w 722834"/>
                  <a:gd name="connsiteY15" fmla="*/ 11693 h 4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2834" h="451645">
                    <a:moveTo>
                      <a:pt x="430795" y="11693"/>
                    </a:moveTo>
                    <a:cubicBezTo>
                      <a:pt x="438704" y="6901"/>
                      <a:pt x="447018" y="2282"/>
                      <a:pt x="456139" y="666"/>
                    </a:cubicBezTo>
                    <a:cubicBezTo>
                      <a:pt x="467686" y="-1355"/>
                      <a:pt x="479463" y="1590"/>
                      <a:pt x="490778" y="4592"/>
                    </a:cubicBezTo>
                    <a:cubicBezTo>
                      <a:pt x="557978" y="22085"/>
                      <a:pt x="625236" y="39577"/>
                      <a:pt x="692436" y="57070"/>
                    </a:cubicBezTo>
                    <a:cubicBezTo>
                      <a:pt x="707908" y="61111"/>
                      <a:pt x="727537" y="72427"/>
                      <a:pt x="721821" y="87379"/>
                    </a:cubicBezTo>
                    <a:cubicBezTo>
                      <a:pt x="717203" y="99503"/>
                      <a:pt x="700461" y="99618"/>
                      <a:pt x="687471" y="99214"/>
                    </a:cubicBezTo>
                    <a:cubicBezTo>
                      <a:pt x="610630" y="96732"/>
                      <a:pt x="543949" y="151404"/>
                      <a:pt x="494531" y="210290"/>
                    </a:cubicBezTo>
                    <a:cubicBezTo>
                      <a:pt x="445112" y="269177"/>
                      <a:pt x="403026" y="336954"/>
                      <a:pt x="338251" y="378406"/>
                    </a:cubicBezTo>
                    <a:cubicBezTo>
                      <a:pt x="303034" y="400921"/>
                      <a:pt x="262968" y="414430"/>
                      <a:pt x="223249" y="427535"/>
                    </a:cubicBezTo>
                    <a:cubicBezTo>
                      <a:pt x="183876" y="440525"/>
                      <a:pt x="143406" y="453457"/>
                      <a:pt x="102012" y="451436"/>
                    </a:cubicBezTo>
                    <a:cubicBezTo>
                      <a:pt x="60618" y="449415"/>
                      <a:pt x="17550" y="429152"/>
                      <a:pt x="0" y="391568"/>
                    </a:cubicBezTo>
                    <a:cubicBezTo>
                      <a:pt x="136882" y="425341"/>
                      <a:pt x="290911" y="375519"/>
                      <a:pt x="382012" y="267907"/>
                    </a:cubicBezTo>
                    <a:cubicBezTo>
                      <a:pt x="406721" y="238694"/>
                      <a:pt x="426927" y="205960"/>
                      <a:pt x="447018" y="173400"/>
                    </a:cubicBezTo>
                    <a:cubicBezTo>
                      <a:pt x="458218" y="155156"/>
                      <a:pt x="469822" y="133218"/>
                      <a:pt x="461624" y="113474"/>
                    </a:cubicBezTo>
                    <a:cubicBezTo>
                      <a:pt x="442746" y="68154"/>
                      <a:pt x="383339" y="113763"/>
                      <a:pt x="369542" y="95519"/>
                    </a:cubicBezTo>
                    <a:cubicBezTo>
                      <a:pt x="342177" y="59206"/>
                      <a:pt x="405046" y="27280"/>
                      <a:pt x="430795" y="11693"/>
                    </a:cubicBezTo>
                    <a:close/>
                  </a:path>
                </a:pathLst>
              </a:custGeom>
              <a:solidFill>
                <a:srgbClr val="DA9C92">
                  <a:alpha val="10000"/>
                </a:srgbClr>
              </a:solidFill>
              <a:ln w="5770" cap="flat">
                <a:noFill/>
                <a:prstDash val="solid"/>
                <a:miter/>
              </a:ln>
            </p:spPr>
            <p:txBody>
              <a:bodyPr rtlCol="0" anchor="ctr"/>
              <a:lstStyle/>
              <a:p>
                <a:endParaRPr lang="th-TH"/>
              </a:p>
            </p:txBody>
          </p:sp>
          <p:sp>
            <p:nvSpPr>
              <p:cNvPr id="6205" name="Freeform: Shape 6204">
                <a:extLst>
                  <a:ext uri="{FF2B5EF4-FFF2-40B4-BE49-F238E27FC236}">
                    <a16:creationId xmlns:a16="http://schemas.microsoft.com/office/drawing/2014/main" id="{7AF3018C-C420-451E-8881-196E01A7B09F}"/>
                  </a:ext>
                </a:extLst>
              </p:cNvPr>
              <p:cNvSpPr/>
              <p:nvPr/>
            </p:nvSpPr>
            <p:spPr>
              <a:xfrm>
                <a:off x="2766387" y="5568648"/>
                <a:ext cx="648750" cy="370233"/>
              </a:xfrm>
              <a:custGeom>
                <a:avLst/>
                <a:gdLst>
                  <a:gd name="connsiteX0" fmla="*/ 388322 w 648750"/>
                  <a:gd name="connsiteY0" fmla="*/ 260576 h 370233"/>
                  <a:gd name="connsiteX1" fmla="*/ 404487 w 648750"/>
                  <a:gd name="connsiteY1" fmla="*/ 303298 h 370233"/>
                  <a:gd name="connsiteX2" fmla="*/ 445419 w 648750"/>
                  <a:gd name="connsiteY2" fmla="*/ 314093 h 370233"/>
                  <a:gd name="connsiteX3" fmla="*/ 467992 w 648750"/>
                  <a:gd name="connsiteY3" fmla="*/ 301796 h 370233"/>
                  <a:gd name="connsiteX4" fmla="*/ 485716 w 648750"/>
                  <a:gd name="connsiteY4" fmla="*/ 310110 h 370233"/>
                  <a:gd name="connsiteX5" fmla="*/ 500841 w 648750"/>
                  <a:gd name="connsiteY5" fmla="*/ 303182 h 370233"/>
                  <a:gd name="connsiteX6" fmla="*/ 567233 w 648750"/>
                  <a:gd name="connsiteY6" fmla="*/ 249722 h 370233"/>
                  <a:gd name="connsiteX7" fmla="*/ 648750 w 648750"/>
                  <a:gd name="connsiteY7" fmla="*/ 244584 h 370233"/>
                  <a:gd name="connsiteX8" fmla="*/ 614227 w 648750"/>
                  <a:gd name="connsiteY8" fmla="*/ 286382 h 370233"/>
                  <a:gd name="connsiteX9" fmla="*/ 442763 w 648750"/>
                  <a:gd name="connsiteY9" fmla="*/ 369574 h 370233"/>
                  <a:gd name="connsiteX10" fmla="*/ 293642 w 648750"/>
                  <a:gd name="connsiteY10" fmla="*/ 275702 h 370233"/>
                  <a:gd name="connsiteX11" fmla="*/ 277361 w 648750"/>
                  <a:gd name="connsiteY11" fmla="*/ 125079 h 370233"/>
                  <a:gd name="connsiteX12" fmla="*/ 149370 w 648750"/>
                  <a:gd name="connsiteY12" fmla="*/ 97022 h 370233"/>
                  <a:gd name="connsiteX13" fmla="*/ 133 w 648750"/>
                  <a:gd name="connsiteY13" fmla="*/ 23067 h 370233"/>
                  <a:gd name="connsiteX14" fmla="*/ 39391 w 648750"/>
                  <a:gd name="connsiteY14" fmla="*/ 148 h 370233"/>
                  <a:gd name="connsiteX15" fmla="*/ 207968 w 648750"/>
                  <a:gd name="connsiteY15" fmla="*/ 36576 h 370233"/>
                  <a:gd name="connsiteX16" fmla="*/ 367943 w 648750"/>
                  <a:gd name="connsiteY16" fmla="*/ 23875 h 370233"/>
                  <a:gd name="connsiteX17" fmla="*/ 388322 w 648750"/>
                  <a:gd name="connsiteY17" fmla="*/ 260576 h 37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750" h="370233">
                    <a:moveTo>
                      <a:pt x="388322" y="260576"/>
                    </a:moveTo>
                    <a:cubicBezTo>
                      <a:pt x="391439" y="275644"/>
                      <a:pt x="394846" y="291347"/>
                      <a:pt x="404487" y="303298"/>
                    </a:cubicBezTo>
                    <a:cubicBezTo>
                      <a:pt x="414186" y="315248"/>
                      <a:pt x="432198" y="322003"/>
                      <a:pt x="445419" y="314093"/>
                    </a:cubicBezTo>
                    <a:cubicBezTo>
                      <a:pt x="452982" y="309590"/>
                      <a:pt x="459274" y="300584"/>
                      <a:pt x="467992" y="301796"/>
                    </a:cubicBezTo>
                    <a:cubicBezTo>
                      <a:pt x="474516" y="302720"/>
                      <a:pt x="479192" y="309302"/>
                      <a:pt x="485716" y="310110"/>
                    </a:cubicBezTo>
                    <a:cubicBezTo>
                      <a:pt x="491373" y="310803"/>
                      <a:pt x="496511" y="306935"/>
                      <a:pt x="500841" y="303182"/>
                    </a:cubicBezTo>
                    <a:cubicBezTo>
                      <a:pt x="522375" y="284592"/>
                      <a:pt x="542293" y="263578"/>
                      <a:pt x="567233" y="249722"/>
                    </a:cubicBezTo>
                    <a:cubicBezTo>
                      <a:pt x="592115" y="235924"/>
                      <a:pt x="624041" y="230440"/>
                      <a:pt x="648750" y="244584"/>
                    </a:cubicBezTo>
                    <a:cubicBezTo>
                      <a:pt x="644074" y="262423"/>
                      <a:pt x="628833" y="275124"/>
                      <a:pt x="614227" y="286382"/>
                    </a:cubicBezTo>
                    <a:cubicBezTo>
                      <a:pt x="563192" y="325697"/>
                      <a:pt x="506845" y="363454"/>
                      <a:pt x="442763" y="369574"/>
                    </a:cubicBezTo>
                    <a:cubicBezTo>
                      <a:pt x="378681" y="375693"/>
                      <a:pt x="306169" y="338860"/>
                      <a:pt x="293642" y="275702"/>
                    </a:cubicBezTo>
                    <a:cubicBezTo>
                      <a:pt x="283596" y="225013"/>
                      <a:pt x="311019" y="164279"/>
                      <a:pt x="277361" y="125079"/>
                    </a:cubicBezTo>
                    <a:cubicBezTo>
                      <a:pt x="247976" y="90844"/>
                      <a:pt x="194401" y="99562"/>
                      <a:pt x="149370" y="97022"/>
                    </a:cubicBezTo>
                    <a:cubicBezTo>
                      <a:pt x="92389" y="93789"/>
                      <a:pt x="37197" y="66424"/>
                      <a:pt x="133" y="23067"/>
                    </a:cubicBezTo>
                    <a:cubicBezTo>
                      <a:pt x="-2003" y="5748"/>
                      <a:pt x="22013" y="-1123"/>
                      <a:pt x="39391" y="148"/>
                    </a:cubicBezTo>
                    <a:cubicBezTo>
                      <a:pt x="96776" y="4477"/>
                      <a:pt x="151506" y="25319"/>
                      <a:pt x="207968" y="36576"/>
                    </a:cubicBezTo>
                    <a:cubicBezTo>
                      <a:pt x="263159" y="47603"/>
                      <a:pt x="315695" y="44197"/>
                      <a:pt x="367943" y="23875"/>
                    </a:cubicBezTo>
                    <a:cubicBezTo>
                      <a:pt x="370079" y="103603"/>
                      <a:pt x="371695" y="180040"/>
                      <a:pt x="388322" y="260576"/>
                    </a:cubicBezTo>
                    <a:close/>
                  </a:path>
                </a:pathLst>
              </a:custGeom>
              <a:solidFill>
                <a:srgbClr val="DA9C92">
                  <a:alpha val="10000"/>
                </a:srgbClr>
              </a:solidFill>
              <a:ln w="5770" cap="flat">
                <a:noFill/>
                <a:prstDash val="solid"/>
                <a:miter/>
              </a:ln>
            </p:spPr>
            <p:txBody>
              <a:bodyPr rtlCol="0" anchor="ctr"/>
              <a:lstStyle/>
              <a:p>
                <a:endParaRPr lang="th-TH"/>
              </a:p>
            </p:txBody>
          </p:sp>
          <p:sp>
            <p:nvSpPr>
              <p:cNvPr id="6206" name="Freeform: Shape 6205">
                <a:extLst>
                  <a:ext uri="{FF2B5EF4-FFF2-40B4-BE49-F238E27FC236}">
                    <a16:creationId xmlns:a16="http://schemas.microsoft.com/office/drawing/2014/main" id="{2C41E2E8-8F2D-4106-948B-F9B2BC2DC656}"/>
                  </a:ext>
                </a:extLst>
              </p:cNvPr>
              <p:cNvSpPr/>
              <p:nvPr/>
            </p:nvSpPr>
            <p:spPr>
              <a:xfrm>
                <a:off x="3613717" y="5907508"/>
                <a:ext cx="693320" cy="711948"/>
              </a:xfrm>
              <a:custGeom>
                <a:avLst/>
                <a:gdLst>
                  <a:gd name="connsiteX0" fmla="*/ 165998 w 693320"/>
                  <a:gd name="connsiteY0" fmla="*/ 516353 h 711948"/>
                  <a:gd name="connsiteX1" fmla="*/ 77033 w 693320"/>
                  <a:gd name="connsiteY1" fmla="*/ 381550 h 711948"/>
                  <a:gd name="connsiteX2" fmla="*/ 41585 w 693320"/>
                  <a:gd name="connsiteY2" fmla="*/ 0 h 711948"/>
                  <a:gd name="connsiteX3" fmla="*/ 108093 w 693320"/>
                  <a:gd name="connsiteY3" fmla="*/ 280403 h 711948"/>
                  <a:gd name="connsiteX4" fmla="*/ 198154 w 693320"/>
                  <a:gd name="connsiteY4" fmla="*/ 452791 h 711948"/>
                  <a:gd name="connsiteX5" fmla="*/ 505057 w 693320"/>
                  <a:gd name="connsiteY5" fmla="*/ 533904 h 711948"/>
                  <a:gd name="connsiteX6" fmla="*/ 693320 w 693320"/>
                  <a:gd name="connsiteY6" fmla="*/ 535001 h 711948"/>
                  <a:gd name="connsiteX7" fmla="*/ 632760 w 693320"/>
                  <a:gd name="connsiteY7" fmla="*/ 564964 h 711948"/>
                  <a:gd name="connsiteX8" fmla="*/ 387341 w 693320"/>
                  <a:gd name="connsiteY8" fmla="*/ 554572 h 711948"/>
                  <a:gd name="connsiteX9" fmla="*/ 265989 w 693320"/>
                  <a:gd name="connsiteY9" fmla="*/ 569640 h 711948"/>
                  <a:gd name="connsiteX10" fmla="*/ 103358 w 693320"/>
                  <a:gd name="connsiteY10" fmla="*/ 711949 h 711948"/>
                  <a:gd name="connsiteX11" fmla="*/ 165998 w 693320"/>
                  <a:gd name="connsiteY11" fmla="*/ 516353 h 7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3320" h="711948">
                    <a:moveTo>
                      <a:pt x="165998" y="516353"/>
                    </a:moveTo>
                    <a:cubicBezTo>
                      <a:pt x="160225" y="461855"/>
                      <a:pt x="112249" y="423521"/>
                      <a:pt x="77033" y="381550"/>
                    </a:cubicBezTo>
                    <a:cubicBezTo>
                      <a:pt x="-10373" y="277459"/>
                      <a:pt x="-25095" y="118408"/>
                      <a:pt x="41585" y="0"/>
                    </a:cubicBezTo>
                    <a:cubicBezTo>
                      <a:pt x="57577" y="94796"/>
                      <a:pt x="79804" y="188552"/>
                      <a:pt x="108093" y="280403"/>
                    </a:cubicBezTo>
                    <a:cubicBezTo>
                      <a:pt x="127375" y="343043"/>
                      <a:pt x="150987" y="407298"/>
                      <a:pt x="198154" y="452791"/>
                    </a:cubicBezTo>
                    <a:cubicBezTo>
                      <a:pt x="276265" y="528189"/>
                      <a:pt x="396463" y="533269"/>
                      <a:pt x="505057" y="533904"/>
                    </a:cubicBezTo>
                    <a:cubicBezTo>
                      <a:pt x="567811" y="534251"/>
                      <a:pt x="630566" y="534597"/>
                      <a:pt x="693320" y="535001"/>
                    </a:cubicBezTo>
                    <a:cubicBezTo>
                      <a:pt x="691415" y="559999"/>
                      <a:pt x="657758" y="566003"/>
                      <a:pt x="632760" y="564964"/>
                    </a:cubicBezTo>
                    <a:cubicBezTo>
                      <a:pt x="550954" y="561500"/>
                      <a:pt x="469147" y="558036"/>
                      <a:pt x="387341" y="554572"/>
                    </a:cubicBezTo>
                    <a:cubicBezTo>
                      <a:pt x="346179" y="552840"/>
                      <a:pt x="302995" y="551512"/>
                      <a:pt x="265989" y="569640"/>
                    </a:cubicBezTo>
                    <a:cubicBezTo>
                      <a:pt x="199886" y="602085"/>
                      <a:pt x="172752" y="688568"/>
                      <a:pt x="103358" y="711949"/>
                    </a:cubicBezTo>
                    <a:cubicBezTo>
                      <a:pt x="77957" y="656757"/>
                      <a:pt x="173329" y="585747"/>
                      <a:pt x="165998" y="516353"/>
                    </a:cubicBezTo>
                    <a:close/>
                  </a:path>
                </a:pathLst>
              </a:custGeom>
              <a:solidFill>
                <a:srgbClr val="DA9C92">
                  <a:alpha val="25000"/>
                </a:srgbClr>
              </a:solidFill>
              <a:ln w="5770" cap="flat">
                <a:noFill/>
                <a:prstDash val="solid"/>
                <a:miter/>
              </a:ln>
            </p:spPr>
            <p:txBody>
              <a:bodyPr rtlCol="0" anchor="ctr"/>
              <a:lstStyle/>
              <a:p>
                <a:endParaRPr lang="th-TH"/>
              </a:p>
            </p:txBody>
          </p:sp>
          <p:sp>
            <p:nvSpPr>
              <p:cNvPr id="6207" name="Freeform: Shape 6206">
                <a:extLst>
                  <a:ext uri="{FF2B5EF4-FFF2-40B4-BE49-F238E27FC236}">
                    <a16:creationId xmlns:a16="http://schemas.microsoft.com/office/drawing/2014/main" id="{E6288528-2FBF-4EEF-8430-82FE0ED869F1}"/>
                  </a:ext>
                </a:extLst>
              </p:cNvPr>
              <p:cNvSpPr/>
              <p:nvPr/>
            </p:nvSpPr>
            <p:spPr>
              <a:xfrm>
                <a:off x="3561199" y="5738538"/>
                <a:ext cx="932311" cy="411121"/>
              </a:xfrm>
              <a:custGeom>
                <a:avLst/>
                <a:gdLst>
                  <a:gd name="connsiteX0" fmla="*/ 932312 w 932311"/>
                  <a:gd name="connsiteY0" fmla="*/ 253778 h 411121"/>
                  <a:gd name="connsiteX1" fmla="*/ 767083 w 932311"/>
                  <a:gd name="connsiteY1" fmla="*/ 373976 h 411121"/>
                  <a:gd name="connsiteX2" fmla="*/ 704733 w 932311"/>
                  <a:gd name="connsiteY2" fmla="*/ 408153 h 411121"/>
                  <a:gd name="connsiteX3" fmla="*/ 532980 w 932311"/>
                  <a:gd name="connsiteY3" fmla="*/ 299675 h 411121"/>
                  <a:gd name="connsiteX4" fmla="*/ 449269 w 932311"/>
                  <a:gd name="connsiteY4" fmla="*/ 228549 h 411121"/>
                  <a:gd name="connsiteX5" fmla="*/ 407125 w 932311"/>
                  <a:gd name="connsiteY5" fmla="*/ 235708 h 411121"/>
                  <a:gd name="connsiteX6" fmla="*/ 283579 w 932311"/>
                  <a:gd name="connsiteY6" fmla="*/ 227799 h 411121"/>
                  <a:gd name="connsiteX7" fmla="*/ 0 w 932311"/>
                  <a:gd name="connsiteY7" fmla="*/ 106100 h 411121"/>
                  <a:gd name="connsiteX8" fmla="*/ 158532 w 932311"/>
                  <a:gd name="connsiteY8" fmla="*/ 150669 h 411121"/>
                  <a:gd name="connsiteX9" fmla="*/ 289121 w 932311"/>
                  <a:gd name="connsiteY9" fmla="*/ 174570 h 411121"/>
                  <a:gd name="connsiteX10" fmla="*/ 409319 w 932311"/>
                  <a:gd name="connsiteY10" fmla="*/ 126826 h 411121"/>
                  <a:gd name="connsiteX11" fmla="*/ 529055 w 932311"/>
                  <a:gd name="connsiteY11" fmla="*/ 1028 h 411121"/>
                  <a:gd name="connsiteX12" fmla="*/ 626218 w 932311"/>
                  <a:gd name="connsiteY12" fmla="*/ 125787 h 411121"/>
                  <a:gd name="connsiteX13" fmla="*/ 932312 w 932311"/>
                  <a:gd name="connsiteY13" fmla="*/ 253778 h 41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2311" h="411121">
                    <a:moveTo>
                      <a:pt x="932312" y="253778"/>
                    </a:moveTo>
                    <a:cubicBezTo>
                      <a:pt x="877235" y="293844"/>
                      <a:pt x="822159" y="333910"/>
                      <a:pt x="767083" y="373976"/>
                    </a:cubicBezTo>
                    <a:cubicBezTo>
                      <a:pt x="747801" y="388005"/>
                      <a:pt x="727883" y="402322"/>
                      <a:pt x="704733" y="408153"/>
                    </a:cubicBezTo>
                    <a:cubicBezTo>
                      <a:pt x="634358" y="425877"/>
                      <a:pt x="571776" y="360986"/>
                      <a:pt x="532980" y="299675"/>
                    </a:cubicBezTo>
                    <a:cubicBezTo>
                      <a:pt x="512543" y="267403"/>
                      <a:pt x="487430" y="230166"/>
                      <a:pt x="449269" y="228549"/>
                    </a:cubicBezTo>
                    <a:cubicBezTo>
                      <a:pt x="435010" y="227972"/>
                      <a:pt x="421096" y="232764"/>
                      <a:pt x="407125" y="235708"/>
                    </a:cubicBezTo>
                    <a:cubicBezTo>
                      <a:pt x="366424" y="244368"/>
                      <a:pt x="324049" y="237498"/>
                      <a:pt x="283579" y="227799"/>
                    </a:cubicBezTo>
                    <a:cubicBezTo>
                      <a:pt x="183068" y="203782"/>
                      <a:pt x="86713" y="162446"/>
                      <a:pt x="0" y="106100"/>
                    </a:cubicBezTo>
                    <a:cubicBezTo>
                      <a:pt x="52825" y="120937"/>
                      <a:pt x="105707" y="135832"/>
                      <a:pt x="158532" y="150669"/>
                    </a:cubicBezTo>
                    <a:cubicBezTo>
                      <a:pt x="201253" y="162677"/>
                      <a:pt x="244725" y="174801"/>
                      <a:pt x="289121" y="174570"/>
                    </a:cubicBezTo>
                    <a:cubicBezTo>
                      <a:pt x="333517" y="174339"/>
                      <a:pt x="379818" y="160022"/>
                      <a:pt x="409319" y="126826"/>
                    </a:cubicBezTo>
                    <a:cubicBezTo>
                      <a:pt x="440205" y="92013"/>
                      <a:pt x="464857" y="-11384"/>
                      <a:pt x="529055" y="1028"/>
                    </a:cubicBezTo>
                    <a:cubicBezTo>
                      <a:pt x="571949" y="9342"/>
                      <a:pt x="599199" y="94785"/>
                      <a:pt x="626218" y="125787"/>
                    </a:cubicBezTo>
                    <a:cubicBezTo>
                      <a:pt x="672114" y="178554"/>
                      <a:pt x="854662" y="310297"/>
                      <a:pt x="932312" y="253778"/>
                    </a:cubicBezTo>
                    <a:close/>
                  </a:path>
                </a:pathLst>
              </a:custGeom>
              <a:solidFill>
                <a:srgbClr val="DA9C92">
                  <a:alpha val="25000"/>
                </a:srgbClr>
              </a:solidFill>
              <a:ln w="5770" cap="flat">
                <a:noFill/>
                <a:prstDash val="solid"/>
                <a:miter/>
              </a:ln>
            </p:spPr>
            <p:txBody>
              <a:bodyPr rtlCol="0" anchor="ctr"/>
              <a:lstStyle/>
              <a:p>
                <a:endParaRPr lang="th-TH"/>
              </a:p>
            </p:txBody>
          </p:sp>
          <p:sp>
            <p:nvSpPr>
              <p:cNvPr id="6208" name="Freeform: Shape 6207">
                <a:extLst>
                  <a:ext uri="{FF2B5EF4-FFF2-40B4-BE49-F238E27FC236}">
                    <a16:creationId xmlns:a16="http://schemas.microsoft.com/office/drawing/2014/main" id="{194E1FFA-4226-4A08-BB93-77C0B9BB04AC}"/>
                  </a:ext>
                </a:extLst>
              </p:cNvPr>
              <p:cNvSpPr/>
              <p:nvPr/>
            </p:nvSpPr>
            <p:spPr>
              <a:xfrm>
                <a:off x="4129569" y="4936345"/>
                <a:ext cx="648963" cy="888872"/>
              </a:xfrm>
              <a:custGeom>
                <a:avLst/>
                <a:gdLst>
                  <a:gd name="connsiteX0" fmla="*/ 451059 w 648963"/>
                  <a:gd name="connsiteY0" fmla="*/ 620327 h 888872"/>
                  <a:gd name="connsiteX1" fmla="*/ 518778 w 648963"/>
                  <a:gd name="connsiteY1" fmla="*/ 712755 h 888872"/>
                  <a:gd name="connsiteX2" fmla="*/ 461335 w 648963"/>
                  <a:gd name="connsiteY2" fmla="*/ 797852 h 888872"/>
                  <a:gd name="connsiteX3" fmla="*/ 356148 w 648963"/>
                  <a:gd name="connsiteY3" fmla="*/ 821291 h 888872"/>
                  <a:gd name="connsiteX4" fmla="*/ 107497 w 648963"/>
                  <a:gd name="connsiteY4" fmla="*/ 815345 h 888872"/>
                  <a:gd name="connsiteX5" fmla="*/ 0 w 648963"/>
                  <a:gd name="connsiteY5" fmla="*/ 829951 h 888872"/>
                  <a:gd name="connsiteX6" fmla="*/ 270531 w 648963"/>
                  <a:gd name="connsiteY6" fmla="*/ 888433 h 888872"/>
                  <a:gd name="connsiteX7" fmla="*/ 476403 w 648963"/>
                  <a:gd name="connsiteY7" fmla="*/ 822157 h 888872"/>
                  <a:gd name="connsiteX8" fmla="*/ 567273 w 648963"/>
                  <a:gd name="connsiteY8" fmla="*/ 756689 h 888872"/>
                  <a:gd name="connsiteX9" fmla="*/ 588518 w 648963"/>
                  <a:gd name="connsiteY9" fmla="*/ 651964 h 888872"/>
                  <a:gd name="connsiteX10" fmla="*/ 535809 w 648963"/>
                  <a:gd name="connsiteY10" fmla="*/ 597119 h 888872"/>
                  <a:gd name="connsiteX11" fmla="*/ 340272 w 648963"/>
                  <a:gd name="connsiteY11" fmla="*/ 452904 h 888872"/>
                  <a:gd name="connsiteX12" fmla="*/ 648964 w 648963"/>
                  <a:gd name="connsiteY12" fmla="*/ 140287 h 888872"/>
                  <a:gd name="connsiteX13" fmla="*/ 304247 w 648963"/>
                  <a:gd name="connsiteY13" fmla="*/ 6753 h 888872"/>
                  <a:gd name="connsiteX14" fmla="*/ 381954 w 648963"/>
                  <a:gd name="connsiteY14" fmla="*/ 44452 h 888872"/>
                  <a:gd name="connsiteX15" fmla="*/ 396444 w 648963"/>
                  <a:gd name="connsiteY15" fmla="*/ 152814 h 888872"/>
                  <a:gd name="connsiteX16" fmla="*/ 195191 w 648963"/>
                  <a:gd name="connsiteY16" fmla="*/ 522702 h 888872"/>
                  <a:gd name="connsiteX17" fmla="*/ 451059 w 648963"/>
                  <a:gd name="connsiteY17" fmla="*/ 620327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963" h="888872">
                    <a:moveTo>
                      <a:pt x="451059" y="620327"/>
                    </a:moveTo>
                    <a:cubicBezTo>
                      <a:pt x="483966" y="642496"/>
                      <a:pt x="517162" y="673094"/>
                      <a:pt x="518778" y="712755"/>
                    </a:cubicBezTo>
                    <a:cubicBezTo>
                      <a:pt x="520222" y="748896"/>
                      <a:pt x="493549" y="781399"/>
                      <a:pt x="461335" y="797852"/>
                    </a:cubicBezTo>
                    <a:cubicBezTo>
                      <a:pt x="429121" y="814306"/>
                      <a:pt x="392115" y="817943"/>
                      <a:pt x="356148" y="821291"/>
                    </a:cubicBezTo>
                    <a:cubicBezTo>
                      <a:pt x="273129" y="829027"/>
                      <a:pt x="188090" y="836533"/>
                      <a:pt x="107497" y="815345"/>
                    </a:cubicBezTo>
                    <a:cubicBezTo>
                      <a:pt x="69336" y="805300"/>
                      <a:pt x="17435" y="794562"/>
                      <a:pt x="0" y="829951"/>
                    </a:cubicBezTo>
                    <a:cubicBezTo>
                      <a:pt x="91158" y="809803"/>
                      <a:pt x="177410" y="882256"/>
                      <a:pt x="270531" y="888433"/>
                    </a:cubicBezTo>
                    <a:cubicBezTo>
                      <a:pt x="343504" y="893283"/>
                      <a:pt x="412206" y="857143"/>
                      <a:pt x="476403" y="822157"/>
                    </a:cubicBezTo>
                    <a:cubicBezTo>
                      <a:pt x="509368" y="804145"/>
                      <a:pt x="543141" y="785498"/>
                      <a:pt x="567273" y="756689"/>
                    </a:cubicBezTo>
                    <a:cubicBezTo>
                      <a:pt x="591405" y="727881"/>
                      <a:pt x="603991" y="686199"/>
                      <a:pt x="588518" y="651964"/>
                    </a:cubicBezTo>
                    <a:cubicBezTo>
                      <a:pt x="577953" y="628583"/>
                      <a:pt x="556477" y="612302"/>
                      <a:pt x="535809" y="597119"/>
                    </a:cubicBezTo>
                    <a:cubicBezTo>
                      <a:pt x="470630" y="549028"/>
                      <a:pt x="405451" y="500995"/>
                      <a:pt x="340272" y="452904"/>
                    </a:cubicBezTo>
                    <a:cubicBezTo>
                      <a:pt x="407529" y="320121"/>
                      <a:pt x="517104" y="209218"/>
                      <a:pt x="648964" y="140287"/>
                    </a:cubicBezTo>
                    <a:cubicBezTo>
                      <a:pt x="549088" y="60212"/>
                      <a:pt x="428370" y="-24827"/>
                      <a:pt x="304247" y="6753"/>
                    </a:cubicBezTo>
                    <a:cubicBezTo>
                      <a:pt x="321509" y="30307"/>
                      <a:pt x="358572" y="26901"/>
                      <a:pt x="381954" y="44452"/>
                    </a:cubicBezTo>
                    <a:cubicBezTo>
                      <a:pt x="413071" y="67775"/>
                      <a:pt x="407471" y="115462"/>
                      <a:pt x="396444" y="152814"/>
                    </a:cubicBezTo>
                    <a:cubicBezTo>
                      <a:pt x="353838" y="296393"/>
                      <a:pt x="261237" y="396269"/>
                      <a:pt x="195191" y="522702"/>
                    </a:cubicBezTo>
                    <a:cubicBezTo>
                      <a:pt x="285715" y="547585"/>
                      <a:pt x="370927" y="566348"/>
                      <a:pt x="451059" y="620327"/>
                    </a:cubicBezTo>
                    <a:close/>
                  </a:path>
                </a:pathLst>
              </a:custGeom>
              <a:solidFill>
                <a:srgbClr val="DA9C92">
                  <a:alpha val="10000"/>
                </a:srgbClr>
              </a:solidFill>
              <a:ln w="5770" cap="flat">
                <a:noFill/>
                <a:prstDash val="solid"/>
                <a:miter/>
              </a:ln>
            </p:spPr>
            <p:txBody>
              <a:bodyPr rtlCol="0" anchor="ctr"/>
              <a:lstStyle/>
              <a:p>
                <a:endParaRPr lang="th-TH"/>
              </a:p>
            </p:txBody>
          </p:sp>
          <p:sp>
            <p:nvSpPr>
              <p:cNvPr id="6209" name="Freeform: Shape 6208">
                <a:extLst>
                  <a:ext uri="{FF2B5EF4-FFF2-40B4-BE49-F238E27FC236}">
                    <a16:creationId xmlns:a16="http://schemas.microsoft.com/office/drawing/2014/main" id="{F4F21C45-6BE8-435C-9BB7-58A773D7EA7F}"/>
                  </a:ext>
                </a:extLst>
              </p:cNvPr>
              <p:cNvSpPr/>
              <p:nvPr/>
            </p:nvSpPr>
            <p:spPr>
              <a:xfrm>
                <a:off x="3271651" y="5297134"/>
                <a:ext cx="780037" cy="451307"/>
              </a:xfrm>
              <a:custGeom>
                <a:avLst/>
                <a:gdLst>
                  <a:gd name="connsiteX0" fmla="*/ 512854 w 780037"/>
                  <a:gd name="connsiteY0" fmla="*/ 297872 h 451307"/>
                  <a:gd name="connsiteX1" fmla="*/ 780038 w 780037"/>
                  <a:gd name="connsiteY1" fmla="*/ 448032 h 451307"/>
                  <a:gd name="connsiteX2" fmla="*/ 577110 w 780037"/>
                  <a:gd name="connsiteY2" fmla="*/ 409063 h 451307"/>
                  <a:gd name="connsiteX3" fmla="*/ 386883 w 780037"/>
                  <a:gd name="connsiteY3" fmla="*/ 325525 h 451307"/>
                  <a:gd name="connsiteX4" fmla="*/ 256352 w 780037"/>
                  <a:gd name="connsiteY4" fmla="*/ 271546 h 451307"/>
                  <a:gd name="connsiteX5" fmla="*/ 72072 w 780037"/>
                  <a:gd name="connsiteY5" fmla="*/ 274317 h 451307"/>
                  <a:gd name="connsiteX6" fmla="*/ 19478 w 780037"/>
                  <a:gd name="connsiteY6" fmla="*/ 102218 h 451307"/>
                  <a:gd name="connsiteX7" fmla="*/ 178241 w 780037"/>
                  <a:gd name="connsiteY7" fmla="*/ 264214 h 451307"/>
                  <a:gd name="connsiteX8" fmla="*/ 205202 w 780037"/>
                  <a:gd name="connsiteY8" fmla="*/ 266350 h 451307"/>
                  <a:gd name="connsiteX9" fmla="*/ 218653 w 780037"/>
                  <a:gd name="connsiteY9" fmla="*/ 249492 h 451307"/>
                  <a:gd name="connsiteX10" fmla="*/ 303115 w 780037"/>
                  <a:gd name="connsiteY10" fmla="*/ 379 h 451307"/>
                  <a:gd name="connsiteX11" fmla="*/ 342084 w 780037"/>
                  <a:gd name="connsiteY11" fmla="*/ 24800 h 451307"/>
                  <a:gd name="connsiteX12" fmla="*/ 332500 w 780037"/>
                  <a:gd name="connsiteY12" fmla="*/ 78779 h 451307"/>
                  <a:gd name="connsiteX13" fmla="*/ 383882 w 780037"/>
                  <a:gd name="connsiteY13" fmla="*/ 157410 h 451307"/>
                  <a:gd name="connsiteX14" fmla="*/ 512854 w 780037"/>
                  <a:gd name="connsiteY14" fmla="*/ 297872 h 45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0037" h="451307">
                    <a:moveTo>
                      <a:pt x="512854" y="297872"/>
                    </a:moveTo>
                    <a:cubicBezTo>
                      <a:pt x="587444" y="372172"/>
                      <a:pt x="674850" y="451727"/>
                      <a:pt x="780038" y="448032"/>
                    </a:cubicBezTo>
                    <a:cubicBezTo>
                      <a:pt x="711337" y="460618"/>
                      <a:pt x="642116" y="434638"/>
                      <a:pt x="577110" y="409063"/>
                    </a:cubicBezTo>
                    <a:cubicBezTo>
                      <a:pt x="512624" y="383719"/>
                      <a:pt x="447964" y="358259"/>
                      <a:pt x="386883" y="325525"/>
                    </a:cubicBezTo>
                    <a:cubicBezTo>
                      <a:pt x="345086" y="303125"/>
                      <a:pt x="303461" y="276800"/>
                      <a:pt x="256352" y="271546"/>
                    </a:cubicBezTo>
                    <a:cubicBezTo>
                      <a:pt x="194810" y="264734"/>
                      <a:pt x="130439" y="294870"/>
                      <a:pt x="72072" y="274317"/>
                    </a:cubicBezTo>
                    <a:cubicBezTo>
                      <a:pt x="6315" y="251167"/>
                      <a:pt x="-22089" y="158218"/>
                      <a:pt x="19478" y="102218"/>
                    </a:cubicBezTo>
                    <a:cubicBezTo>
                      <a:pt x="46670" y="175191"/>
                      <a:pt x="105845" y="235579"/>
                      <a:pt x="178241" y="264214"/>
                    </a:cubicBezTo>
                    <a:cubicBezTo>
                      <a:pt x="186901" y="267620"/>
                      <a:pt x="196888" y="270564"/>
                      <a:pt x="205202" y="266350"/>
                    </a:cubicBezTo>
                    <a:cubicBezTo>
                      <a:pt x="211725" y="263002"/>
                      <a:pt x="215420" y="256074"/>
                      <a:pt x="218653" y="249492"/>
                    </a:cubicBezTo>
                    <a:cubicBezTo>
                      <a:pt x="257564" y="170631"/>
                      <a:pt x="286026" y="86631"/>
                      <a:pt x="303115" y="379"/>
                    </a:cubicBezTo>
                    <a:cubicBezTo>
                      <a:pt x="319626" y="-2219"/>
                      <a:pt x="337176" y="8808"/>
                      <a:pt x="342084" y="24800"/>
                    </a:cubicBezTo>
                    <a:cubicBezTo>
                      <a:pt x="348030" y="44313"/>
                      <a:pt x="329383" y="59612"/>
                      <a:pt x="332500" y="78779"/>
                    </a:cubicBezTo>
                    <a:cubicBezTo>
                      <a:pt x="336714" y="104759"/>
                      <a:pt x="368236" y="136742"/>
                      <a:pt x="383882" y="157410"/>
                    </a:cubicBezTo>
                    <a:cubicBezTo>
                      <a:pt x="422216" y="208098"/>
                      <a:pt x="467881" y="253129"/>
                      <a:pt x="512854" y="297872"/>
                    </a:cubicBezTo>
                    <a:close/>
                  </a:path>
                </a:pathLst>
              </a:custGeom>
              <a:solidFill>
                <a:srgbClr val="DA9C92">
                  <a:alpha val="10000"/>
                </a:srgbClr>
              </a:solidFill>
              <a:ln w="5770" cap="flat">
                <a:noFill/>
                <a:prstDash val="solid"/>
                <a:miter/>
              </a:ln>
            </p:spPr>
            <p:txBody>
              <a:bodyPr rtlCol="0" anchor="ctr"/>
              <a:lstStyle/>
              <a:p>
                <a:endParaRPr lang="th-TH"/>
              </a:p>
            </p:txBody>
          </p:sp>
          <p:sp>
            <p:nvSpPr>
              <p:cNvPr id="6210" name="Freeform: Shape 6209">
                <a:extLst>
                  <a:ext uri="{FF2B5EF4-FFF2-40B4-BE49-F238E27FC236}">
                    <a16:creationId xmlns:a16="http://schemas.microsoft.com/office/drawing/2014/main" id="{EC43C2A5-9DF4-4963-8CF0-5E3587FE43BE}"/>
                  </a:ext>
                </a:extLst>
              </p:cNvPr>
              <p:cNvSpPr/>
              <p:nvPr/>
            </p:nvSpPr>
            <p:spPr>
              <a:xfrm>
                <a:off x="3165799" y="5050941"/>
                <a:ext cx="337725" cy="371469"/>
              </a:xfrm>
              <a:custGeom>
                <a:avLst/>
                <a:gdLst>
                  <a:gd name="connsiteX0" fmla="*/ 191837 w 337725"/>
                  <a:gd name="connsiteY0" fmla="*/ 38218 h 371469"/>
                  <a:gd name="connsiteX1" fmla="*/ 30362 w 337725"/>
                  <a:gd name="connsiteY1" fmla="*/ 193863 h 371469"/>
                  <a:gd name="connsiteX2" fmla="*/ 1669 w 337725"/>
                  <a:gd name="connsiteY2" fmla="*/ 244725 h 371469"/>
                  <a:gd name="connsiteX3" fmla="*/ 51895 w 337725"/>
                  <a:gd name="connsiteY3" fmla="*/ 356436 h 371469"/>
                  <a:gd name="connsiteX4" fmla="*/ 78221 w 337725"/>
                  <a:gd name="connsiteY4" fmla="*/ 371331 h 371469"/>
                  <a:gd name="connsiteX5" fmla="*/ 98658 w 337725"/>
                  <a:gd name="connsiteY5" fmla="*/ 353434 h 371469"/>
                  <a:gd name="connsiteX6" fmla="*/ 160374 w 337725"/>
                  <a:gd name="connsiteY6" fmla="*/ 208470 h 371469"/>
                  <a:gd name="connsiteX7" fmla="*/ 337726 w 337725"/>
                  <a:gd name="connsiteY7" fmla="*/ 0 h 371469"/>
                  <a:gd name="connsiteX8" fmla="*/ 191837 w 337725"/>
                  <a:gd name="connsiteY8" fmla="*/ 38218 h 3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725" h="371469">
                    <a:moveTo>
                      <a:pt x="191837" y="38218"/>
                    </a:moveTo>
                    <a:cubicBezTo>
                      <a:pt x="124984" y="73031"/>
                      <a:pt x="76605" y="134342"/>
                      <a:pt x="30362" y="193863"/>
                    </a:cubicBezTo>
                    <a:cubicBezTo>
                      <a:pt x="18295" y="209393"/>
                      <a:pt x="5941" y="225558"/>
                      <a:pt x="1669" y="244725"/>
                    </a:cubicBezTo>
                    <a:cubicBezTo>
                      <a:pt x="-7568" y="286234"/>
                      <a:pt x="23261" y="324972"/>
                      <a:pt x="51895" y="356436"/>
                    </a:cubicBezTo>
                    <a:cubicBezTo>
                      <a:pt x="58997" y="364172"/>
                      <a:pt x="67829" y="372659"/>
                      <a:pt x="78221" y="371331"/>
                    </a:cubicBezTo>
                    <a:cubicBezTo>
                      <a:pt x="87516" y="370119"/>
                      <a:pt x="93924" y="361517"/>
                      <a:pt x="98658" y="353434"/>
                    </a:cubicBezTo>
                    <a:cubicBezTo>
                      <a:pt x="125388" y="308172"/>
                      <a:pt x="138840" y="256387"/>
                      <a:pt x="160374" y="208470"/>
                    </a:cubicBezTo>
                    <a:cubicBezTo>
                      <a:pt x="201190" y="117657"/>
                      <a:pt x="269833" y="66161"/>
                      <a:pt x="337726" y="0"/>
                    </a:cubicBezTo>
                    <a:cubicBezTo>
                      <a:pt x="289751" y="346"/>
                      <a:pt x="235194" y="15703"/>
                      <a:pt x="191837" y="38218"/>
                    </a:cubicBezTo>
                    <a:close/>
                  </a:path>
                </a:pathLst>
              </a:custGeom>
              <a:solidFill>
                <a:srgbClr val="DA9C92">
                  <a:alpha val="25000"/>
                </a:srgbClr>
              </a:solidFill>
              <a:ln w="5770" cap="flat">
                <a:noFill/>
                <a:prstDash val="solid"/>
                <a:miter/>
              </a:ln>
            </p:spPr>
            <p:txBody>
              <a:bodyPr rtlCol="0" anchor="ctr"/>
              <a:lstStyle/>
              <a:p>
                <a:endParaRPr lang="th-TH"/>
              </a:p>
            </p:txBody>
          </p:sp>
          <p:sp>
            <p:nvSpPr>
              <p:cNvPr id="6211" name="Freeform: Shape 6210">
                <a:extLst>
                  <a:ext uri="{FF2B5EF4-FFF2-40B4-BE49-F238E27FC236}">
                    <a16:creationId xmlns:a16="http://schemas.microsoft.com/office/drawing/2014/main" id="{2E0ACDB8-4BE9-4F15-9CB6-F4A9EF4ADA74}"/>
                  </a:ext>
                </a:extLst>
              </p:cNvPr>
              <p:cNvSpPr/>
              <p:nvPr/>
            </p:nvSpPr>
            <p:spPr>
              <a:xfrm>
                <a:off x="4262930" y="4199801"/>
                <a:ext cx="281154" cy="814076"/>
              </a:xfrm>
              <a:custGeom>
                <a:avLst/>
                <a:gdLst>
                  <a:gd name="connsiteX0" fmla="*/ 62466 w 281154"/>
                  <a:gd name="connsiteY0" fmla="*/ 750514 h 814076"/>
                  <a:gd name="connsiteX1" fmla="*/ 82672 w 281154"/>
                  <a:gd name="connsiteY1" fmla="*/ 548914 h 814076"/>
                  <a:gd name="connsiteX2" fmla="*/ 281154 w 281154"/>
                  <a:gd name="connsiteY2" fmla="*/ 0 h 814076"/>
                  <a:gd name="connsiteX3" fmla="*/ 194556 w 281154"/>
                  <a:gd name="connsiteY3" fmla="*/ 500246 h 814076"/>
                  <a:gd name="connsiteX4" fmla="*/ 144387 w 281154"/>
                  <a:gd name="connsiteY4" fmla="*/ 719166 h 814076"/>
                  <a:gd name="connsiteX5" fmla="*/ 0 w 281154"/>
                  <a:gd name="connsiteY5" fmla="*/ 814077 h 814076"/>
                  <a:gd name="connsiteX6" fmla="*/ 62466 w 281154"/>
                  <a:gd name="connsiteY6" fmla="*/ 750514 h 81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154" h="814076">
                    <a:moveTo>
                      <a:pt x="62466" y="750514"/>
                    </a:moveTo>
                    <a:cubicBezTo>
                      <a:pt x="94507" y="690069"/>
                      <a:pt x="84635" y="617327"/>
                      <a:pt x="82672" y="548914"/>
                    </a:cubicBezTo>
                    <a:cubicBezTo>
                      <a:pt x="77014" y="349797"/>
                      <a:pt x="149410" y="149468"/>
                      <a:pt x="281154" y="0"/>
                    </a:cubicBezTo>
                    <a:cubicBezTo>
                      <a:pt x="231563" y="162284"/>
                      <a:pt x="202408" y="330746"/>
                      <a:pt x="194556" y="500246"/>
                    </a:cubicBezTo>
                    <a:cubicBezTo>
                      <a:pt x="191035" y="576221"/>
                      <a:pt x="189938" y="658201"/>
                      <a:pt x="144387" y="719166"/>
                    </a:cubicBezTo>
                    <a:cubicBezTo>
                      <a:pt x="109171" y="766332"/>
                      <a:pt x="53171" y="792427"/>
                      <a:pt x="0" y="814077"/>
                    </a:cubicBezTo>
                    <a:cubicBezTo>
                      <a:pt x="26499" y="799586"/>
                      <a:pt x="48322" y="777244"/>
                      <a:pt x="62466" y="750514"/>
                    </a:cubicBezTo>
                    <a:close/>
                  </a:path>
                </a:pathLst>
              </a:custGeom>
              <a:solidFill>
                <a:srgbClr val="DA9C92">
                  <a:alpha val="10000"/>
                </a:srgbClr>
              </a:solidFill>
              <a:ln w="5770" cap="flat">
                <a:noFill/>
                <a:prstDash val="solid"/>
                <a:miter/>
              </a:ln>
            </p:spPr>
            <p:txBody>
              <a:bodyPr rtlCol="0" anchor="ctr"/>
              <a:lstStyle/>
              <a:p>
                <a:endParaRPr lang="th-TH"/>
              </a:p>
            </p:txBody>
          </p:sp>
          <p:sp>
            <p:nvSpPr>
              <p:cNvPr id="6212" name="Freeform: Shape 6211">
                <a:extLst>
                  <a:ext uri="{FF2B5EF4-FFF2-40B4-BE49-F238E27FC236}">
                    <a16:creationId xmlns:a16="http://schemas.microsoft.com/office/drawing/2014/main" id="{A3268442-2321-46B4-9058-0E86799AD701}"/>
                  </a:ext>
                </a:extLst>
              </p:cNvPr>
              <p:cNvSpPr/>
              <p:nvPr/>
            </p:nvSpPr>
            <p:spPr>
              <a:xfrm>
                <a:off x="4749757" y="4550802"/>
                <a:ext cx="298325" cy="342766"/>
              </a:xfrm>
              <a:custGeom>
                <a:avLst/>
                <a:gdLst>
                  <a:gd name="connsiteX0" fmla="*/ 71267 w 298325"/>
                  <a:gd name="connsiteY0" fmla="*/ 215752 h 342766"/>
                  <a:gd name="connsiteX1" fmla="*/ 98747 w 298325"/>
                  <a:gd name="connsiteY1" fmla="*/ 157674 h 342766"/>
                  <a:gd name="connsiteX2" fmla="*/ 107002 w 298325"/>
                  <a:gd name="connsiteY2" fmla="*/ 104734 h 342766"/>
                  <a:gd name="connsiteX3" fmla="*/ 180380 w 298325"/>
                  <a:gd name="connsiteY3" fmla="*/ 12363 h 342766"/>
                  <a:gd name="connsiteX4" fmla="*/ 298326 w 298325"/>
                  <a:gd name="connsiteY4" fmla="*/ 14846 h 342766"/>
                  <a:gd name="connsiteX5" fmla="*/ 189444 w 298325"/>
                  <a:gd name="connsiteY5" fmla="*/ 237806 h 342766"/>
                  <a:gd name="connsiteX6" fmla="*/ 40265 w 298325"/>
                  <a:gd name="connsiteY6" fmla="*/ 342762 h 342766"/>
                  <a:gd name="connsiteX7" fmla="*/ 71267 w 298325"/>
                  <a:gd name="connsiteY7" fmla="*/ 215752 h 34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325" h="342766">
                    <a:moveTo>
                      <a:pt x="71267" y="215752"/>
                    </a:moveTo>
                    <a:cubicBezTo>
                      <a:pt x="82697" y="197509"/>
                      <a:pt x="93609" y="178515"/>
                      <a:pt x="98747" y="157674"/>
                    </a:cubicBezTo>
                    <a:cubicBezTo>
                      <a:pt x="103019" y="140297"/>
                      <a:pt x="103250" y="122227"/>
                      <a:pt x="107002" y="104734"/>
                    </a:cubicBezTo>
                    <a:cubicBezTo>
                      <a:pt x="115547" y="64899"/>
                      <a:pt x="143489" y="29683"/>
                      <a:pt x="180380" y="12363"/>
                    </a:cubicBezTo>
                    <a:cubicBezTo>
                      <a:pt x="217271" y="-4957"/>
                      <a:pt x="262186" y="-4033"/>
                      <a:pt x="298326" y="14846"/>
                    </a:cubicBezTo>
                    <a:cubicBezTo>
                      <a:pt x="269864" y="92899"/>
                      <a:pt x="240652" y="172396"/>
                      <a:pt x="189444" y="237806"/>
                    </a:cubicBezTo>
                    <a:cubicBezTo>
                      <a:pt x="159769" y="275736"/>
                      <a:pt x="93724" y="343340"/>
                      <a:pt x="40265" y="342762"/>
                    </a:cubicBezTo>
                    <a:cubicBezTo>
                      <a:pt x="-52857" y="341665"/>
                      <a:pt x="40553" y="264709"/>
                      <a:pt x="71267" y="215752"/>
                    </a:cubicBezTo>
                    <a:close/>
                  </a:path>
                </a:pathLst>
              </a:custGeom>
              <a:solidFill>
                <a:srgbClr val="DA9C92">
                  <a:alpha val="10000"/>
                </a:srgbClr>
              </a:solidFill>
              <a:ln w="5770" cap="flat">
                <a:noFill/>
                <a:prstDash val="solid"/>
                <a:miter/>
              </a:ln>
            </p:spPr>
            <p:txBody>
              <a:bodyPr rtlCol="0" anchor="ctr"/>
              <a:lstStyle/>
              <a:p>
                <a:endParaRPr lang="th-TH"/>
              </a:p>
            </p:txBody>
          </p:sp>
          <p:sp>
            <p:nvSpPr>
              <p:cNvPr id="6213" name="Freeform: Shape 6212">
                <a:extLst>
                  <a:ext uri="{FF2B5EF4-FFF2-40B4-BE49-F238E27FC236}">
                    <a16:creationId xmlns:a16="http://schemas.microsoft.com/office/drawing/2014/main" id="{46EA2574-61C5-46AC-B25D-B26B1EF091DA}"/>
                  </a:ext>
                </a:extLst>
              </p:cNvPr>
              <p:cNvSpPr/>
              <p:nvPr/>
            </p:nvSpPr>
            <p:spPr>
              <a:xfrm>
                <a:off x="4705098" y="4865391"/>
                <a:ext cx="491178" cy="1040789"/>
              </a:xfrm>
              <a:custGeom>
                <a:avLst/>
                <a:gdLst>
                  <a:gd name="connsiteX0" fmla="*/ 423174 w 491178"/>
                  <a:gd name="connsiteY0" fmla="*/ 90466 h 1040789"/>
                  <a:gd name="connsiteX1" fmla="*/ 460065 w 491178"/>
                  <a:gd name="connsiteY1" fmla="*/ 0 h 1040789"/>
                  <a:gd name="connsiteX2" fmla="*/ 448461 w 491178"/>
                  <a:gd name="connsiteY2" fmla="*/ 274688 h 1040789"/>
                  <a:gd name="connsiteX3" fmla="*/ 300956 w 491178"/>
                  <a:gd name="connsiteY3" fmla="*/ 521838 h 1040789"/>
                  <a:gd name="connsiteX4" fmla="*/ 382993 w 491178"/>
                  <a:gd name="connsiteY4" fmla="*/ 562366 h 1040789"/>
                  <a:gd name="connsiteX5" fmla="*/ 258004 w 491178"/>
                  <a:gd name="connsiteY5" fmla="*/ 692840 h 1040789"/>
                  <a:gd name="connsiteX6" fmla="*/ 274399 w 491178"/>
                  <a:gd name="connsiteY6" fmla="*/ 771932 h 1040789"/>
                  <a:gd name="connsiteX7" fmla="*/ 269666 w 491178"/>
                  <a:gd name="connsiteY7" fmla="*/ 864592 h 1040789"/>
                  <a:gd name="connsiteX8" fmla="*/ 175159 w 491178"/>
                  <a:gd name="connsiteY8" fmla="*/ 1040790 h 1040789"/>
                  <a:gd name="connsiteX9" fmla="*/ 143752 w 491178"/>
                  <a:gd name="connsiteY9" fmla="*/ 1025318 h 1040789"/>
                  <a:gd name="connsiteX10" fmla="*/ 177295 w 491178"/>
                  <a:gd name="connsiteY10" fmla="*/ 954134 h 1040789"/>
                  <a:gd name="connsiteX11" fmla="*/ 159513 w 491178"/>
                  <a:gd name="connsiteY11" fmla="*/ 776262 h 1040789"/>
                  <a:gd name="connsiteX12" fmla="*/ 0 w 491178"/>
                  <a:gd name="connsiteY12" fmla="*/ 695611 h 1040789"/>
                  <a:gd name="connsiteX13" fmla="*/ 233699 w 491178"/>
                  <a:gd name="connsiteY13" fmla="*/ 445459 h 1040789"/>
                  <a:gd name="connsiteX14" fmla="*/ 423174 w 491178"/>
                  <a:gd name="connsiteY14" fmla="*/ 90466 h 10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178" h="1040789">
                    <a:moveTo>
                      <a:pt x="423174" y="90466"/>
                    </a:moveTo>
                    <a:cubicBezTo>
                      <a:pt x="431892" y="58829"/>
                      <a:pt x="439455" y="25575"/>
                      <a:pt x="460065" y="0"/>
                    </a:cubicBezTo>
                    <a:cubicBezTo>
                      <a:pt x="512255" y="80651"/>
                      <a:pt x="492164" y="189130"/>
                      <a:pt x="448461" y="274688"/>
                    </a:cubicBezTo>
                    <a:cubicBezTo>
                      <a:pt x="404758" y="360189"/>
                      <a:pt x="340156" y="434201"/>
                      <a:pt x="300956" y="521838"/>
                    </a:cubicBezTo>
                    <a:cubicBezTo>
                      <a:pt x="324569" y="541582"/>
                      <a:pt x="352972" y="555554"/>
                      <a:pt x="382993" y="562366"/>
                    </a:cubicBezTo>
                    <a:cubicBezTo>
                      <a:pt x="382300" y="625294"/>
                      <a:pt x="271051" y="631240"/>
                      <a:pt x="258004" y="692840"/>
                    </a:cubicBezTo>
                    <a:cubicBezTo>
                      <a:pt x="252346" y="719454"/>
                      <a:pt x="268280" y="745376"/>
                      <a:pt x="274399" y="771932"/>
                    </a:cubicBezTo>
                    <a:cubicBezTo>
                      <a:pt x="281442" y="802299"/>
                      <a:pt x="275554" y="833994"/>
                      <a:pt x="269666" y="864592"/>
                    </a:cubicBezTo>
                    <a:cubicBezTo>
                      <a:pt x="252808" y="952056"/>
                      <a:pt x="248767" y="990621"/>
                      <a:pt x="175159" y="1040790"/>
                    </a:cubicBezTo>
                    <a:cubicBezTo>
                      <a:pt x="155761" y="1023066"/>
                      <a:pt x="135843" y="1050373"/>
                      <a:pt x="143752" y="1025318"/>
                    </a:cubicBezTo>
                    <a:cubicBezTo>
                      <a:pt x="151661" y="1000262"/>
                      <a:pt x="167018" y="978324"/>
                      <a:pt x="177295" y="954134"/>
                    </a:cubicBezTo>
                    <a:cubicBezTo>
                      <a:pt x="201600" y="896922"/>
                      <a:pt x="194672" y="827528"/>
                      <a:pt x="159513" y="776262"/>
                    </a:cubicBezTo>
                    <a:cubicBezTo>
                      <a:pt x="124354" y="724996"/>
                      <a:pt x="62120" y="693533"/>
                      <a:pt x="0" y="695611"/>
                    </a:cubicBezTo>
                    <a:cubicBezTo>
                      <a:pt x="58540" y="693648"/>
                      <a:pt x="192998" y="492799"/>
                      <a:pt x="233699" y="445459"/>
                    </a:cubicBezTo>
                    <a:cubicBezTo>
                      <a:pt x="321798" y="342927"/>
                      <a:pt x="387265" y="220882"/>
                      <a:pt x="423174" y="90466"/>
                    </a:cubicBezTo>
                    <a:close/>
                  </a:path>
                </a:pathLst>
              </a:custGeom>
              <a:solidFill>
                <a:srgbClr val="DA9C92">
                  <a:alpha val="10000"/>
                </a:srgbClr>
              </a:solidFill>
              <a:ln w="5770" cap="flat">
                <a:noFill/>
                <a:prstDash val="solid"/>
                <a:miter/>
              </a:ln>
            </p:spPr>
            <p:txBody>
              <a:bodyPr rtlCol="0" anchor="ctr"/>
              <a:lstStyle/>
              <a:p>
                <a:endParaRPr lang="th-TH"/>
              </a:p>
            </p:txBody>
          </p:sp>
          <p:sp>
            <p:nvSpPr>
              <p:cNvPr id="6214" name="Freeform: Shape 6213">
                <a:extLst>
                  <a:ext uri="{FF2B5EF4-FFF2-40B4-BE49-F238E27FC236}">
                    <a16:creationId xmlns:a16="http://schemas.microsoft.com/office/drawing/2014/main" id="{577BF000-2A66-48E2-97C2-61E25BE72B99}"/>
                  </a:ext>
                </a:extLst>
              </p:cNvPr>
              <p:cNvSpPr/>
              <p:nvPr/>
            </p:nvSpPr>
            <p:spPr>
              <a:xfrm>
                <a:off x="2685176" y="3923496"/>
                <a:ext cx="306729" cy="546212"/>
              </a:xfrm>
              <a:custGeom>
                <a:avLst/>
                <a:gdLst>
                  <a:gd name="connsiteX0" fmla="*/ 234218 w 306729"/>
                  <a:gd name="connsiteY0" fmla="*/ 345467 h 546212"/>
                  <a:gd name="connsiteX1" fmla="*/ 299166 w 306729"/>
                  <a:gd name="connsiteY1" fmla="*/ 216725 h 546212"/>
                  <a:gd name="connsiteX2" fmla="*/ 282540 w 306729"/>
                  <a:gd name="connsiteY2" fmla="*/ 154144 h 546212"/>
                  <a:gd name="connsiteX3" fmla="*/ 306729 w 306729"/>
                  <a:gd name="connsiteY3" fmla="*/ 0 h 546212"/>
                  <a:gd name="connsiteX4" fmla="*/ 231389 w 306729"/>
                  <a:gd name="connsiteY4" fmla="*/ 118119 h 546212"/>
                  <a:gd name="connsiteX5" fmla="*/ 218400 w 306729"/>
                  <a:gd name="connsiteY5" fmla="*/ 146062 h 546212"/>
                  <a:gd name="connsiteX6" fmla="*/ 221575 w 306729"/>
                  <a:gd name="connsiteY6" fmla="*/ 184222 h 546212"/>
                  <a:gd name="connsiteX7" fmla="*/ 120717 w 306729"/>
                  <a:gd name="connsiteY7" fmla="*/ 391942 h 546212"/>
                  <a:gd name="connsiteX8" fmla="*/ 102647 w 306729"/>
                  <a:gd name="connsiteY8" fmla="*/ 463125 h 546212"/>
                  <a:gd name="connsiteX9" fmla="*/ 46994 w 306729"/>
                  <a:gd name="connsiteY9" fmla="*/ 476692 h 546212"/>
                  <a:gd name="connsiteX10" fmla="*/ 0 w 306729"/>
                  <a:gd name="connsiteY10" fmla="*/ 504461 h 546212"/>
                  <a:gd name="connsiteX11" fmla="*/ 177641 w 306729"/>
                  <a:gd name="connsiteY11" fmla="*/ 530325 h 546212"/>
                  <a:gd name="connsiteX12" fmla="*/ 234218 w 306729"/>
                  <a:gd name="connsiteY12" fmla="*/ 345467 h 5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729" h="546212">
                    <a:moveTo>
                      <a:pt x="234218" y="345467"/>
                    </a:moveTo>
                    <a:cubicBezTo>
                      <a:pt x="252461" y="300206"/>
                      <a:pt x="300263" y="265509"/>
                      <a:pt x="299166" y="216725"/>
                    </a:cubicBezTo>
                    <a:cubicBezTo>
                      <a:pt x="298705" y="195076"/>
                      <a:pt x="288139" y="175101"/>
                      <a:pt x="282540" y="154144"/>
                    </a:cubicBezTo>
                    <a:cubicBezTo>
                      <a:pt x="268742" y="102878"/>
                      <a:pt x="284734" y="48322"/>
                      <a:pt x="306729" y="0"/>
                    </a:cubicBezTo>
                    <a:cubicBezTo>
                      <a:pt x="281616" y="39373"/>
                      <a:pt x="256503" y="78746"/>
                      <a:pt x="231389" y="118119"/>
                    </a:cubicBezTo>
                    <a:cubicBezTo>
                      <a:pt x="225847" y="126837"/>
                      <a:pt x="220132" y="135843"/>
                      <a:pt x="218400" y="146062"/>
                    </a:cubicBezTo>
                    <a:cubicBezTo>
                      <a:pt x="216206" y="158705"/>
                      <a:pt x="220362" y="171464"/>
                      <a:pt x="221575" y="184222"/>
                    </a:cubicBezTo>
                    <a:cubicBezTo>
                      <a:pt x="228964" y="262449"/>
                      <a:pt x="132090" y="314234"/>
                      <a:pt x="120717" y="391942"/>
                    </a:cubicBezTo>
                    <a:cubicBezTo>
                      <a:pt x="117080" y="416766"/>
                      <a:pt x="121237" y="446209"/>
                      <a:pt x="102647" y="463125"/>
                    </a:cubicBezTo>
                    <a:cubicBezTo>
                      <a:pt x="88214" y="476230"/>
                      <a:pt x="66449" y="475422"/>
                      <a:pt x="46994" y="476692"/>
                    </a:cubicBezTo>
                    <a:cubicBezTo>
                      <a:pt x="27538" y="477962"/>
                      <a:pt x="4618" y="485467"/>
                      <a:pt x="0" y="504461"/>
                    </a:cubicBezTo>
                    <a:cubicBezTo>
                      <a:pt x="56751" y="524436"/>
                      <a:pt x="125913" y="570391"/>
                      <a:pt x="177641" y="530325"/>
                    </a:cubicBezTo>
                    <a:cubicBezTo>
                      <a:pt x="229253" y="490259"/>
                      <a:pt x="212915" y="398350"/>
                      <a:pt x="234218" y="345467"/>
                    </a:cubicBezTo>
                    <a:close/>
                  </a:path>
                </a:pathLst>
              </a:custGeom>
              <a:solidFill>
                <a:srgbClr val="DA9C92">
                  <a:alpha val="25000"/>
                </a:srgbClr>
              </a:solidFill>
              <a:ln w="5770" cap="flat">
                <a:noFill/>
                <a:prstDash val="solid"/>
                <a:miter/>
              </a:ln>
            </p:spPr>
            <p:txBody>
              <a:bodyPr rtlCol="0" anchor="ctr"/>
              <a:lstStyle/>
              <a:p>
                <a:endParaRPr lang="th-TH"/>
              </a:p>
            </p:txBody>
          </p:sp>
          <p:sp>
            <p:nvSpPr>
              <p:cNvPr id="6215" name="Freeform: Shape 6214">
                <a:extLst>
                  <a:ext uri="{FF2B5EF4-FFF2-40B4-BE49-F238E27FC236}">
                    <a16:creationId xmlns:a16="http://schemas.microsoft.com/office/drawing/2014/main" id="{17F54EB4-60B4-4E14-8A49-A3FE1E4FE30B}"/>
                  </a:ext>
                </a:extLst>
              </p:cNvPr>
              <p:cNvSpPr/>
              <p:nvPr/>
            </p:nvSpPr>
            <p:spPr>
              <a:xfrm>
                <a:off x="3035146" y="4007380"/>
                <a:ext cx="350720" cy="243415"/>
              </a:xfrm>
              <a:custGeom>
                <a:avLst/>
                <a:gdLst>
                  <a:gd name="connsiteX0" fmla="*/ 338020 w 350720"/>
                  <a:gd name="connsiteY0" fmla="*/ 220997 h 243415"/>
                  <a:gd name="connsiteX1" fmla="*/ 246111 w 350720"/>
                  <a:gd name="connsiteY1" fmla="*/ 236065 h 243415"/>
                  <a:gd name="connsiteX2" fmla="*/ 222383 w 350720"/>
                  <a:gd name="connsiteY2" fmla="*/ 243282 h 243415"/>
                  <a:gd name="connsiteX3" fmla="*/ 202177 w 350720"/>
                  <a:gd name="connsiteY3" fmla="*/ 231620 h 243415"/>
                  <a:gd name="connsiteX4" fmla="*/ 0 w 350720"/>
                  <a:gd name="connsiteY4" fmla="*/ 152412 h 243415"/>
                  <a:gd name="connsiteX5" fmla="*/ 184338 w 350720"/>
                  <a:gd name="connsiteY5" fmla="*/ 165113 h 243415"/>
                  <a:gd name="connsiteX6" fmla="*/ 209394 w 350720"/>
                  <a:gd name="connsiteY6" fmla="*/ 164247 h 243415"/>
                  <a:gd name="connsiteX7" fmla="*/ 234853 w 350720"/>
                  <a:gd name="connsiteY7" fmla="*/ 149641 h 243415"/>
                  <a:gd name="connsiteX8" fmla="*/ 350721 w 350720"/>
                  <a:gd name="connsiteY8" fmla="*/ 0 h 243415"/>
                  <a:gd name="connsiteX9" fmla="*/ 338020 w 350720"/>
                  <a:gd name="connsiteY9" fmla="*/ 220997 h 24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720" h="243415">
                    <a:moveTo>
                      <a:pt x="338020" y="220997"/>
                    </a:moveTo>
                    <a:cubicBezTo>
                      <a:pt x="306729" y="221690"/>
                      <a:pt x="274342" y="222672"/>
                      <a:pt x="246111" y="236065"/>
                    </a:cubicBezTo>
                    <a:cubicBezTo>
                      <a:pt x="238548" y="239645"/>
                      <a:pt x="230697" y="244263"/>
                      <a:pt x="222383" y="243282"/>
                    </a:cubicBezTo>
                    <a:cubicBezTo>
                      <a:pt x="214532" y="242358"/>
                      <a:pt x="208181" y="236701"/>
                      <a:pt x="202177" y="231620"/>
                    </a:cubicBezTo>
                    <a:cubicBezTo>
                      <a:pt x="146235" y="184049"/>
                      <a:pt x="72858" y="161303"/>
                      <a:pt x="0" y="152412"/>
                    </a:cubicBezTo>
                    <a:cubicBezTo>
                      <a:pt x="61427" y="156626"/>
                      <a:pt x="122911" y="160841"/>
                      <a:pt x="184338" y="165113"/>
                    </a:cubicBezTo>
                    <a:cubicBezTo>
                      <a:pt x="192709" y="165690"/>
                      <a:pt x="201253" y="166268"/>
                      <a:pt x="209394" y="164247"/>
                    </a:cubicBezTo>
                    <a:cubicBezTo>
                      <a:pt x="218977" y="161880"/>
                      <a:pt x="227348" y="156049"/>
                      <a:pt x="234853" y="149641"/>
                    </a:cubicBezTo>
                    <a:cubicBezTo>
                      <a:pt x="280577" y="110556"/>
                      <a:pt x="295703" y="13221"/>
                      <a:pt x="350721" y="0"/>
                    </a:cubicBezTo>
                    <a:cubicBezTo>
                      <a:pt x="346911" y="17204"/>
                      <a:pt x="309558" y="221690"/>
                      <a:pt x="338020" y="220997"/>
                    </a:cubicBezTo>
                    <a:close/>
                  </a:path>
                </a:pathLst>
              </a:custGeom>
              <a:solidFill>
                <a:srgbClr val="DA9C92">
                  <a:alpha val="25000"/>
                </a:srgbClr>
              </a:solidFill>
              <a:ln w="5770" cap="flat">
                <a:noFill/>
                <a:prstDash val="solid"/>
                <a:miter/>
              </a:ln>
            </p:spPr>
            <p:txBody>
              <a:bodyPr rtlCol="0" anchor="ctr"/>
              <a:lstStyle/>
              <a:p>
                <a:endParaRPr lang="th-TH"/>
              </a:p>
            </p:txBody>
          </p:sp>
          <p:sp>
            <p:nvSpPr>
              <p:cNvPr id="6216" name="Freeform: Shape 6215">
                <a:extLst>
                  <a:ext uri="{FF2B5EF4-FFF2-40B4-BE49-F238E27FC236}">
                    <a16:creationId xmlns:a16="http://schemas.microsoft.com/office/drawing/2014/main" id="{19F0155F-5F56-4EA7-B09C-EE88159A466D}"/>
                  </a:ext>
                </a:extLst>
              </p:cNvPr>
              <p:cNvSpPr/>
              <p:nvPr/>
            </p:nvSpPr>
            <p:spPr>
              <a:xfrm>
                <a:off x="3396317" y="3751040"/>
                <a:ext cx="579050" cy="443045"/>
              </a:xfrm>
              <a:custGeom>
                <a:avLst/>
                <a:gdLst>
                  <a:gd name="connsiteX0" fmla="*/ 414399 w 579050"/>
                  <a:gd name="connsiteY0" fmla="*/ 443045 h 443045"/>
                  <a:gd name="connsiteX1" fmla="*/ 206045 w 579050"/>
                  <a:gd name="connsiteY1" fmla="*/ 406501 h 443045"/>
                  <a:gd name="connsiteX2" fmla="*/ 0 w 579050"/>
                  <a:gd name="connsiteY2" fmla="*/ 437214 h 443045"/>
                  <a:gd name="connsiteX3" fmla="*/ 248016 w 579050"/>
                  <a:gd name="connsiteY3" fmla="*/ 363433 h 443045"/>
                  <a:gd name="connsiteX4" fmla="*/ 349393 w 579050"/>
                  <a:gd name="connsiteY4" fmla="*/ 231978 h 443045"/>
                  <a:gd name="connsiteX5" fmla="*/ 399793 w 579050"/>
                  <a:gd name="connsiteY5" fmla="*/ 135739 h 443045"/>
                  <a:gd name="connsiteX6" fmla="*/ 409203 w 579050"/>
                  <a:gd name="connsiteY6" fmla="*/ 110337 h 443045"/>
                  <a:gd name="connsiteX7" fmla="*/ 405104 w 579050"/>
                  <a:gd name="connsiteY7" fmla="*/ 85223 h 443045"/>
                  <a:gd name="connsiteX8" fmla="*/ 347892 w 579050"/>
                  <a:gd name="connsiteY8" fmla="*/ 1628 h 443045"/>
                  <a:gd name="connsiteX9" fmla="*/ 579050 w 579050"/>
                  <a:gd name="connsiteY9" fmla="*/ 11 h 443045"/>
                  <a:gd name="connsiteX10" fmla="*/ 414399 w 579050"/>
                  <a:gd name="connsiteY10" fmla="*/ 443045 h 44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050" h="443045">
                    <a:moveTo>
                      <a:pt x="414399" y="443045"/>
                    </a:moveTo>
                    <a:cubicBezTo>
                      <a:pt x="344601" y="432769"/>
                      <a:pt x="276189" y="414006"/>
                      <a:pt x="206045" y="406501"/>
                    </a:cubicBezTo>
                    <a:cubicBezTo>
                      <a:pt x="135901" y="398996"/>
                      <a:pt x="61946" y="403557"/>
                      <a:pt x="0" y="437214"/>
                    </a:cubicBezTo>
                    <a:cubicBezTo>
                      <a:pt x="73724" y="391202"/>
                      <a:pt x="174523" y="409792"/>
                      <a:pt x="248016" y="363433"/>
                    </a:cubicBezTo>
                    <a:cubicBezTo>
                      <a:pt x="295414" y="333528"/>
                      <a:pt x="323414" y="281627"/>
                      <a:pt x="349393" y="231978"/>
                    </a:cubicBezTo>
                    <a:cubicBezTo>
                      <a:pt x="366193" y="199879"/>
                      <a:pt x="382993" y="167838"/>
                      <a:pt x="399793" y="135739"/>
                    </a:cubicBezTo>
                    <a:cubicBezTo>
                      <a:pt x="404007" y="127714"/>
                      <a:pt x="408280" y="119401"/>
                      <a:pt x="409203" y="110337"/>
                    </a:cubicBezTo>
                    <a:cubicBezTo>
                      <a:pt x="410069" y="101850"/>
                      <a:pt x="407876" y="93306"/>
                      <a:pt x="405104" y="85223"/>
                    </a:cubicBezTo>
                    <a:cubicBezTo>
                      <a:pt x="394135" y="52836"/>
                      <a:pt x="374102" y="23566"/>
                      <a:pt x="347892" y="1628"/>
                    </a:cubicBezTo>
                    <a:cubicBezTo>
                      <a:pt x="404123" y="48737"/>
                      <a:pt x="518143" y="-855"/>
                      <a:pt x="579050" y="11"/>
                    </a:cubicBezTo>
                    <a:cubicBezTo>
                      <a:pt x="507867" y="139953"/>
                      <a:pt x="241492" y="247508"/>
                      <a:pt x="414399" y="443045"/>
                    </a:cubicBezTo>
                    <a:close/>
                  </a:path>
                </a:pathLst>
              </a:custGeom>
              <a:solidFill>
                <a:srgbClr val="DA9C92">
                  <a:alpha val="25000"/>
                </a:srgbClr>
              </a:solidFill>
              <a:ln w="5770" cap="flat">
                <a:noFill/>
                <a:prstDash val="solid"/>
                <a:miter/>
              </a:ln>
            </p:spPr>
            <p:txBody>
              <a:bodyPr rtlCol="0" anchor="ctr"/>
              <a:lstStyle/>
              <a:p>
                <a:endParaRPr lang="th-TH"/>
              </a:p>
            </p:txBody>
          </p:sp>
          <p:pic>
            <p:nvPicPr>
              <p:cNvPr id="6217" name="Picture 6216">
                <a:extLst>
                  <a:ext uri="{FF2B5EF4-FFF2-40B4-BE49-F238E27FC236}">
                    <a16:creationId xmlns:a16="http://schemas.microsoft.com/office/drawing/2014/main" id="{80F76662-3609-468E-A7D2-6ABF92EB3035}"/>
                  </a:ext>
                </a:extLst>
              </p:cNvPr>
              <p:cNvPicPr>
                <a:picLocks noChangeAspect="1"/>
              </p:cNvPicPr>
              <p:nvPr/>
            </p:nvPicPr>
            <p:blipFill>
              <a:blip r:embed="rId169"/>
              <a:stretch>
                <a:fillRect/>
              </a:stretch>
            </p:blipFill>
            <p:spPr>
              <a:xfrm>
                <a:off x="4125327" y="4204341"/>
                <a:ext cx="265566" cy="819792"/>
              </a:xfrm>
              <a:custGeom>
                <a:avLst/>
                <a:gdLst>
                  <a:gd name="connsiteX0" fmla="*/ 908 w 265566"/>
                  <a:gd name="connsiteY0" fmla="*/ 168 h 819792"/>
                  <a:gd name="connsiteX1" fmla="*/ 266475 w 265566"/>
                  <a:gd name="connsiteY1" fmla="*/ 168 h 819792"/>
                  <a:gd name="connsiteX2" fmla="*/ 266475 w 265566"/>
                  <a:gd name="connsiteY2" fmla="*/ 819960 h 819792"/>
                  <a:gd name="connsiteX3" fmla="*/ 908 w 265566"/>
                  <a:gd name="connsiteY3" fmla="*/ 819960 h 819792"/>
                </a:gdLst>
                <a:ahLst/>
                <a:cxnLst>
                  <a:cxn ang="0">
                    <a:pos x="connsiteX0" y="connsiteY0"/>
                  </a:cxn>
                  <a:cxn ang="0">
                    <a:pos x="connsiteX1" y="connsiteY1"/>
                  </a:cxn>
                  <a:cxn ang="0">
                    <a:pos x="connsiteX2" y="connsiteY2"/>
                  </a:cxn>
                  <a:cxn ang="0">
                    <a:pos x="connsiteX3" y="connsiteY3"/>
                  </a:cxn>
                </a:cxnLst>
                <a:rect l="l" t="t" r="r" b="b"/>
                <a:pathLst>
                  <a:path w="265566" h="819792">
                    <a:moveTo>
                      <a:pt x="908" y="168"/>
                    </a:moveTo>
                    <a:lnTo>
                      <a:pt x="266475" y="168"/>
                    </a:lnTo>
                    <a:lnTo>
                      <a:pt x="266475" y="819960"/>
                    </a:lnTo>
                    <a:lnTo>
                      <a:pt x="908" y="819960"/>
                    </a:lnTo>
                    <a:close/>
                  </a:path>
                </a:pathLst>
              </a:custGeom>
            </p:spPr>
          </p:pic>
          <p:pic>
            <p:nvPicPr>
              <p:cNvPr id="6218" name="Picture 6217">
                <a:extLst>
                  <a:ext uri="{FF2B5EF4-FFF2-40B4-BE49-F238E27FC236}">
                    <a16:creationId xmlns:a16="http://schemas.microsoft.com/office/drawing/2014/main" id="{CAA7292E-76A4-4753-A01E-8ED2A8262308}"/>
                  </a:ext>
                </a:extLst>
              </p:cNvPr>
              <p:cNvPicPr>
                <a:picLocks noChangeAspect="1"/>
              </p:cNvPicPr>
              <p:nvPr/>
            </p:nvPicPr>
            <p:blipFill>
              <a:blip r:embed="rId170"/>
              <a:stretch>
                <a:fillRect/>
              </a:stretch>
            </p:blipFill>
            <p:spPr>
              <a:xfrm>
                <a:off x="3975224" y="4204341"/>
                <a:ext cx="311751" cy="167422"/>
              </a:xfrm>
              <a:custGeom>
                <a:avLst/>
                <a:gdLst>
                  <a:gd name="connsiteX0" fmla="*/ 882 w 311751"/>
                  <a:gd name="connsiteY0" fmla="*/ 168 h 167422"/>
                  <a:gd name="connsiteX1" fmla="*/ 312634 w 311751"/>
                  <a:gd name="connsiteY1" fmla="*/ 168 h 167422"/>
                  <a:gd name="connsiteX2" fmla="*/ 312634 w 311751"/>
                  <a:gd name="connsiteY2" fmla="*/ 167590 h 167422"/>
                  <a:gd name="connsiteX3" fmla="*/ 882 w 311751"/>
                  <a:gd name="connsiteY3" fmla="*/ 167590 h 167422"/>
                </a:gdLst>
                <a:ahLst/>
                <a:cxnLst>
                  <a:cxn ang="0">
                    <a:pos x="connsiteX0" y="connsiteY0"/>
                  </a:cxn>
                  <a:cxn ang="0">
                    <a:pos x="connsiteX1" y="connsiteY1"/>
                  </a:cxn>
                  <a:cxn ang="0">
                    <a:pos x="connsiteX2" y="connsiteY2"/>
                  </a:cxn>
                  <a:cxn ang="0">
                    <a:pos x="connsiteX3" y="connsiteY3"/>
                  </a:cxn>
                </a:cxnLst>
                <a:rect l="l" t="t" r="r" b="b"/>
                <a:pathLst>
                  <a:path w="311751" h="167422">
                    <a:moveTo>
                      <a:pt x="882" y="168"/>
                    </a:moveTo>
                    <a:lnTo>
                      <a:pt x="312634" y="168"/>
                    </a:lnTo>
                    <a:lnTo>
                      <a:pt x="312634" y="167590"/>
                    </a:lnTo>
                    <a:lnTo>
                      <a:pt x="882" y="167590"/>
                    </a:lnTo>
                    <a:close/>
                  </a:path>
                </a:pathLst>
              </a:custGeom>
            </p:spPr>
          </p:pic>
        </p:grpSp>
        <p:grpSp>
          <p:nvGrpSpPr>
            <p:cNvPr id="6063" name="Graphic 4">
              <a:extLst>
                <a:ext uri="{FF2B5EF4-FFF2-40B4-BE49-F238E27FC236}">
                  <a16:creationId xmlns:a16="http://schemas.microsoft.com/office/drawing/2014/main" id="{104A9044-1585-4EB1-8ED6-2BE6724E612A}"/>
                </a:ext>
              </a:extLst>
            </p:cNvPr>
            <p:cNvGrpSpPr/>
            <p:nvPr/>
          </p:nvGrpSpPr>
          <p:grpSpPr>
            <a:xfrm rot="5129528">
              <a:off x="101723" y="5024111"/>
              <a:ext cx="831804" cy="1108292"/>
              <a:chOff x="8094246" y="2638689"/>
              <a:chExt cx="1625594" cy="2165933"/>
            </a:xfrm>
          </p:grpSpPr>
          <p:pic>
            <p:nvPicPr>
              <p:cNvPr id="6127" name="Picture 6126">
                <a:extLst>
                  <a:ext uri="{FF2B5EF4-FFF2-40B4-BE49-F238E27FC236}">
                    <a16:creationId xmlns:a16="http://schemas.microsoft.com/office/drawing/2014/main" id="{1FACF689-A06D-45D5-BF76-F1C1925DE3A9}"/>
                  </a:ext>
                </a:extLst>
              </p:cNvPr>
              <p:cNvPicPr>
                <a:picLocks noChangeAspect="1"/>
              </p:cNvPicPr>
              <p:nvPr/>
            </p:nvPicPr>
            <p:blipFill>
              <a:blip r:embed="rId91"/>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6128" name="Picture 6127">
                <a:extLst>
                  <a:ext uri="{FF2B5EF4-FFF2-40B4-BE49-F238E27FC236}">
                    <a16:creationId xmlns:a16="http://schemas.microsoft.com/office/drawing/2014/main" id="{69C65BEE-2526-449F-8D3E-D9A3E22544AC}"/>
                  </a:ext>
                </a:extLst>
              </p:cNvPr>
              <p:cNvPicPr>
                <a:picLocks noChangeAspect="1"/>
              </p:cNvPicPr>
              <p:nvPr/>
            </p:nvPicPr>
            <p:blipFill>
              <a:blip r:embed="rId92"/>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6129" name="Picture 6128">
                <a:extLst>
                  <a:ext uri="{FF2B5EF4-FFF2-40B4-BE49-F238E27FC236}">
                    <a16:creationId xmlns:a16="http://schemas.microsoft.com/office/drawing/2014/main" id="{53E9ADB4-1BDB-4863-B97E-A631C8E8A0CD}"/>
                  </a:ext>
                </a:extLst>
              </p:cNvPr>
              <p:cNvPicPr>
                <a:picLocks noChangeAspect="1"/>
              </p:cNvPicPr>
              <p:nvPr/>
            </p:nvPicPr>
            <p:blipFill>
              <a:blip r:embed="rId93"/>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6130" name="Picture 6129">
                <a:extLst>
                  <a:ext uri="{FF2B5EF4-FFF2-40B4-BE49-F238E27FC236}">
                    <a16:creationId xmlns:a16="http://schemas.microsoft.com/office/drawing/2014/main" id="{03A9FD2E-98E0-48B3-AFC2-77AD4E4DCD6D}"/>
                  </a:ext>
                </a:extLst>
              </p:cNvPr>
              <p:cNvPicPr>
                <a:picLocks noChangeAspect="1"/>
              </p:cNvPicPr>
              <p:nvPr/>
            </p:nvPicPr>
            <p:blipFill>
              <a:blip r:embed="rId94"/>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6131" name="Graphic 4">
                <a:extLst>
                  <a:ext uri="{FF2B5EF4-FFF2-40B4-BE49-F238E27FC236}">
                    <a16:creationId xmlns:a16="http://schemas.microsoft.com/office/drawing/2014/main" id="{5FF591CB-DD5B-4316-8FAF-2B0AD1909066}"/>
                  </a:ext>
                </a:extLst>
              </p:cNvPr>
              <p:cNvGrpSpPr/>
              <p:nvPr/>
            </p:nvGrpSpPr>
            <p:grpSpPr>
              <a:xfrm>
                <a:off x="8126300" y="3059970"/>
                <a:ext cx="851720" cy="769295"/>
                <a:chOff x="8126300" y="3059970"/>
                <a:chExt cx="851720" cy="769295"/>
              </a:xfrm>
              <a:solidFill>
                <a:srgbClr val="F2D5D0">
                  <a:alpha val="32000"/>
                </a:srgbClr>
              </a:solidFill>
            </p:grpSpPr>
            <p:pic>
              <p:nvPicPr>
                <p:cNvPr id="6145" name="Picture 6144">
                  <a:extLst>
                    <a:ext uri="{FF2B5EF4-FFF2-40B4-BE49-F238E27FC236}">
                      <a16:creationId xmlns:a16="http://schemas.microsoft.com/office/drawing/2014/main" id="{326E52C3-5230-4ACE-85A0-776E2921C4A4}"/>
                    </a:ext>
                  </a:extLst>
                </p:cNvPr>
                <p:cNvPicPr>
                  <a:picLocks noChangeAspect="1"/>
                </p:cNvPicPr>
                <p:nvPr/>
              </p:nvPicPr>
              <p:blipFill>
                <a:blip r:embed="rId95"/>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6146" name="Freeform: Shape 6145">
                  <a:extLst>
                    <a:ext uri="{FF2B5EF4-FFF2-40B4-BE49-F238E27FC236}">
                      <a16:creationId xmlns:a16="http://schemas.microsoft.com/office/drawing/2014/main" id="{54DF86B7-97A9-4D66-854D-A26EB2CC4F62}"/>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6132" name="Picture 6131">
                <a:extLst>
                  <a:ext uri="{FF2B5EF4-FFF2-40B4-BE49-F238E27FC236}">
                    <a16:creationId xmlns:a16="http://schemas.microsoft.com/office/drawing/2014/main" id="{FC5E2497-24DC-45AB-8783-5D884B1138D3}"/>
                  </a:ext>
                </a:extLst>
              </p:cNvPr>
              <p:cNvPicPr>
                <a:picLocks noChangeAspect="1"/>
              </p:cNvPicPr>
              <p:nvPr/>
            </p:nvPicPr>
            <p:blipFill>
              <a:blip r:embed="rId96"/>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6133" name="Picture 6132">
                <a:extLst>
                  <a:ext uri="{FF2B5EF4-FFF2-40B4-BE49-F238E27FC236}">
                    <a16:creationId xmlns:a16="http://schemas.microsoft.com/office/drawing/2014/main" id="{E8B81E47-43AB-47F3-833F-F7E9A44751A9}"/>
                  </a:ext>
                </a:extLst>
              </p:cNvPr>
              <p:cNvPicPr>
                <a:picLocks noChangeAspect="1"/>
              </p:cNvPicPr>
              <p:nvPr/>
            </p:nvPicPr>
            <p:blipFill>
              <a:blip r:embed="rId97"/>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6134" name="Picture 6133">
                <a:extLst>
                  <a:ext uri="{FF2B5EF4-FFF2-40B4-BE49-F238E27FC236}">
                    <a16:creationId xmlns:a16="http://schemas.microsoft.com/office/drawing/2014/main" id="{CC265752-1843-4260-A8E7-6E84DB601AC6}"/>
                  </a:ext>
                </a:extLst>
              </p:cNvPr>
              <p:cNvPicPr>
                <a:picLocks noChangeAspect="1"/>
              </p:cNvPicPr>
              <p:nvPr/>
            </p:nvPicPr>
            <p:blipFill>
              <a:blip r:embed="rId98"/>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6135" name="Picture 6134">
                <a:extLst>
                  <a:ext uri="{FF2B5EF4-FFF2-40B4-BE49-F238E27FC236}">
                    <a16:creationId xmlns:a16="http://schemas.microsoft.com/office/drawing/2014/main" id="{606A62FF-03CF-4A43-A6E7-EDB3A60A4D45}"/>
                  </a:ext>
                </a:extLst>
              </p:cNvPr>
              <p:cNvPicPr>
                <a:picLocks noChangeAspect="1"/>
              </p:cNvPicPr>
              <p:nvPr/>
            </p:nvPicPr>
            <p:blipFill>
              <a:blip r:embed="rId99"/>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6136" name="Picture 6135">
                <a:extLst>
                  <a:ext uri="{FF2B5EF4-FFF2-40B4-BE49-F238E27FC236}">
                    <a16:creationId xmlns:a16="http://schemas.microsoft.com/office/drawing/2014/main" id="{5AD08B5F-3204-4C07-9083-4596C9D36438}"/>
                  </a:ext>
                </a:extLst>
              </p:cNvPr>
              <p:cNvPicPr>
                <a:picLocks noChangeAspect="1"/>
              </p:cNvPicPr>
              <p:nvPr/>
            </p:nvPicPr>
            <p:blipFill>
              <a:blip r:embed="rId100"/>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6137" name="Picture 6136">
                <a:extLst>
                  <a:ext uri="{FF2B5EF4-FFF2-40B4-BE49-F238E27FC236}">
                    <a16:creationId xmlns:a16="http://schemas.microsoft.com/office/drawing/2014/main" id="{AE874F55-E24B-4AB1-B2A8-922A04C6FCDD}"/>
                  </a:ext>
                </a:extLst>
              </p:cNvPr>
              <p:cNvPicPr>
                <a:picLocks noChangeAspect="1"/>
              </p:cNvPicPr>
              <p:nvPr/>
            </p:nvPicPr>
            <p:blipFill>
              <a:blip r:embed="rId101"/>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6138" name="Picture 6137">
                <a:extLst>
                  <a:ext uri="{FF2B5EF4-FFF2-40B4-BE49-F238E27FC236}">
                    <a16:creationId xmlns:a16="http://schemas.microsoft.com/office/drawing/2014/main" id="{74FC4A6F-C40B-4512-B654-F9144A0B8D9A}"/>
                  </a:ext>
                </a:extLst>
              </p:cNvPr>
              <p:cNvPicPr>
                <a:picLocks noChangeAspect="1"/>
              </p:cNvPicPr>
              <p:nvPr/>
            </p:nvPicPr>
            <p:blipFill>
              <a:blip r:embed="rId102"/>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6139" name="Graphic 4">
                <a:extLst>
                  <a:ext uri="{FF2B5EF4-FFF2-40B4-BE49-F238E27FC236}">
                    <a16:creationId xmlns:a16="http://schemas.microsoft.com/office/drawing/2014/main" id="{35AB34B4-F952-42FF-90A9-64A5DB9781F5}"/>
                  </a:ext>
                </a:extLst>
              </p:cNvPr>
              <p:cNvGrpSpPr/>
              <p:nvPr/>
            </p:nvGrpSpPr>
            <p:grpSpPr>
              <a:xfrm>
                <a:off x="8945966" y="3252294"/>
                <a:ext cx="406296" cy="636500"/>
                <a:chOff x="8945966" y="3252294"/>
                <a:chExt cx="406296" cy="636500"/>
              </a:xfrm>
              <a:solidFill>
                <a:srgbClr val="EDCBC3">
                  <a:alpha val="26000"/>
                </a:srgbClr>
              </a:solidFill>
            </p:grpSpPr>
            <p:pic>
              <p:nvPicPr>
                <p:cNvPr id="6140" name="Picture 6139">
                  <a:extLst>
                    <a:ext uri="{FF2B5EF4-FFF2-40B4-BE49-F238E27FC236}">
                      <a16:creationId xmlns:a16="http://schemas.microsoft.com/office/drawing/2014/main" id="{D7F58368-2523-47E8-941D-256BB4AE6F35}"/>
                    </a:ext>
                  </a:extLst>
                </p:cNvPr>
                <p:cNvPicPr>
                  <a:picLocks noChangeAspect="1"/>
                </p:cNvPicPr>
                <p:nvPr/>
              </p:nvPicPr>
              <p:blipFill>
                <a:blip r:embed="rId103"/>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6141" name="Freeform: Shape 6140">
                  <a:extLst>
                    <a:ext uri="{FF2B5EF4-FFF2-40B4-BE49-F238E27FC236}">
                      <a16:creationId xmlns:a16="http://schemas.microsoft.com/office/drawing/2014/main" id="{F7EB2172-0D1E-4237-8054-5D0B3BB7BD74}"/>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6142" name="Freeform: Shape 6141">
                  <a:extLst>
                    <a:ext uri="{FF2B5EF4-FFF2-40B4-BE49-F238E27FC236}">
                      <a16:creationId xmlns:a16="http://schemas.microsoft.com/office/drawing/2014/main" id="{F4D24195-5F9E-4AC6-9591-FDC86B03BFBB}"/>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6143" name="Freeform: Shape 6142">
                  <a:extLst>
                    <a:ext uri="{FF2B5EF4-FFF2-40B4-BE49-F238E27FC236}">
                      <a16:creationId xmlns:a16="http://schemas.microsoft.com/office/drawing/2014/main" id="{28EC57E4-7543-4720-9A59-26C765246EB5}"/>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6144" name="Freeform: Shape 6143">
                  <a:extLst>
                    <a:ext uri="{FF2B5EF4-FFF2-40B4-BE49-F238E27FC236}">
                      <a16:creationId xmlns:a16="http://schemas.microsoft.com/office/drawing/2014/main" id="{4A35C68A-78F3-473D-A8FB-294FDC69442D}"/>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nvGrpSpPr>
            <p:cNvPr id="6064" name="Graphic 3512">
              <a:extLst>
                <a:ext uri="{FF2B5EF4-FFF2-40B4-BE49-F238E27FC236}">
                  <a16:creationId xmlns:a16="http://schemas.microsoft.com/office/drawing/2014/main" id="{B159DFD3-42B9-491F-B005-84E023A8698A}"/>
                </a:ext>
              </a:extLst>
            </p:cNvPr>
            <p:cNvGrpSpPr/>
            <p:nvPr/>
          </p:nvGrpSpPr>
          <p:grpSpPr>
            <a:xfrm flipH="1">
              <a:off x="1626091" y="3647476"/>
              <a:ext cx="1357238" cy="1381344"/>
              <a:chOff x="4692675" y="4122640"/>
              <a:chExt cx="2271848" cy="2312200"/>
            </a:xfrm>
          </p:grpSpPr>
          <p:grpSp>
            <p:nvGrpSpPr>
              <p:cNvPr id="6065" name="Graphic 3512">
                <a:extLst>
                  <a:ext uri="{FF2B5EF4-FFF2-40B4-BE49-F238E27FC236}">
                    <a16:creationId xmlns:a16="http://schemas.microsoft.com/office/drawing/2014/main" id="{EA47074F-9E1C-4974-AD09-5E0278B41F8D}"/>
                  </a:ext>
                </a:extLst>
              </p:cNvPr>
              <p:cNvGrpSpPr/>
              <p:nvPr/>
            </p:nvGrpSpPr>
            <p:grpSpPr>
              <a:xfrm>
                <a:off x="4692675" y="4122640"/>
                <a:ext cx="2271848" cy="2312200"/>
                <a:chOff x="4692675" y="4122640"/>
                <a:chExt cx="2271848" cy="2312200"/>
              </a:xfrm>
              <a:solidFill>
                <a:srgbClr val="938F50"/>
              </a:solidFill>
            </p:grpSpPr>
            <p:pic>
              <p:nvPicPr>
                <p:cNvPr id="6084" name="Picture 6083">
                  <a:extLst>
                    <a:ext uri="{FF2B5EF4-FFF2-40B4-BE49-F238E27FC236}">
                      <a16:creationId xmlns:a16="http://schemas.microsoft.com/office/drawing/2014/main" id="{290787B7-F701-4DA1-AB26-38B3F02AECB2}"/>
                    </a:ext>
                  </a:extLst>
                </p:cNvPr>
                <p:cNvPicPr>
                  <a:picLocks noChangeAspect="1"/>
                </p:cNvPicPr>
                <p:nvPr/>
              </p:nvPicPr>
              <p:blipFill>
                <a:blip r:embed="rId26"/>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6085" name="Picture 6084">
                  <a:extLst>
                    <a:ext uri="{FF2B5EF4-FFF2-40B4-BE49-F238E27FC236}">
                      <a16:creationId xmlns:a16="http://schemas.microsoft.com/office/drawing/2014/main" id="{533AC311-7110-446F-9A20-1D2546F9C6B1}"/>
                    </a:ext>
                  </a:extLst>
                </p:cNvPr>
                <p:cNvPicPr>
                  <a:picLocks noChangeAspect="1"/>
                </p:cNvPicPr>
                <p:nvPr/>
              </p:nvPicPr>
              <p:blipFill>
                <a:blip r:embed="rId27"/>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6086" name="Picture 6085">
                  <a:extLst>
                    <a:ext uri="{FF2B5EF4-FFF2-40B4-BE49-F238E27FC236}">
                      <a16:creationId xmlns:a16="http://schemas.microsoft.com/office/drawing/2014/main" id="{D835397E-1B71-43A1-A153-6039E5EEBB2A}"/>
                    </a:ext>
                  </a:extLst>
                </p:cNvPr>
                <p:cNvPicPr>
                  <a:picLocks noChangeAspect="1"/>
                </p:cNvPicPr>
                <p:nvPr/>
              </p:nvPicPr>
              <p:blipFill>
                <a:blip r:embed="rId28"/>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6087" name="Picture 6086">
                  <a:extLst>
                    <a:ext uri="{FF2B5EF4-FFF2-40B4-BE49-F238E27FC236}">
                      <a16:creationId xmlns:a16="http://schemas.microsoft.com/office/drawing/2014/main" id="{B1DED015-12CA-41AF-9A76-50210C6619CA}"/>
                    </a:ext>
                  </a:extLst>
                </p:cNvPr>
                <p:cNvPicPr>
                  <a:picLocks noChangeAspect="1"/>
                </p:cNvPicPr>
                <p:nvPr/>
              </p:nvPicPr>
              <p:blipFill>
                <a:blip r:embed="rId29"/>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6088" name="Picture 6087">
                  <a:extLst>
                    <a:ext uri="{FF2B5EF4-FFF2-40B4-BE49-F238E27FC236}">
                      <a16:creationId xmlns:a16="http://schemas.microsoft.com/office/drawing/2014/main" id="{53D337F4-4936-4026-BD9A-6B01733C3FF8}"/>
                    </a:ext>
                  </a:extLst>
                </p:cNvPr>
                <p:cNvPicPr>
                  <a:picLocks noChangeAspect="1"/>
                </p:cNvPicPr>
                <p:nvPr/>
              </p:nvPicPr>
              <p:blipFill>
                <a:blip r:embed="rId30"/>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6089" name="Picture 6088">
                  <a:extLst>
                    <a:ext uri="{FF2B5EF4-FFF2-40B4-BE49-F238E27FC236}">
                      <a16:creationId xmlns:a16="http://schemas.microsoft.com/office/drawing/2014/main" id="{214F38B9-6FEE-4BB4-B7C8-DCE545B6C569}"/>
                    </a:ext>
                  </a:extLst>
                </p:cNvPr>
                <p:cNvPicPr>
                  <a:picLocks noChangeAspect="1"/>
                </p:cNvPicPr>
                <p:nvPr/>
              </p:nvPicPr>
              <p:blipFill>
                <a:blip r:embed="rId31"/>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6090" name="Picture 6089">
                  <a:extLst>
                    <a:ext uri="{FF2B5EF4-FFF2-40B4-BE49-F238E27FC236}">
                      <a16:creationId xmlns:a16="http://schemas.microsoft.com/office/drawing/2014/main" id="{CA876DED-D619-4705-B678-0F7E52FD8FE2}"/>
                    </a:ext>
                  </a:extLst>
                </p:cNvPr>
                <p:cNvPicPr>
                  <a:picLocks noChangeAspect="1"/>
                </p:cNvPicPr>
                <p:nvPr/>
              </p:nvPicPr>
              <p:blipFill>
                <a:blip r:embed="rId32"/>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6091" name="Picture 6090">
                  <a:extLst>
                    <a:ext uri="{FF2B5EF4-FFF2-40B4-BE49-F238E27FC236}">
                      <a16:creationId xmlns:a16="http://schemas.microsoft.com/office/drawing/2014/main" id="{FCBE870B-8B92-422A-87F3-976F925F8570}"/>
                    </a:ext>
                  </a:extLst>
                </p:cNvPr>
                <p:cNvPicPr>
                  <a:picLocks noChangeAspect="1"/>
                </p:cNvPicPr>
                <p:nvPr/>
              </p:nvPicPr>
              <p:blipFill>
                <a:blip r:embed="rId33"/>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6092" name="Picture 6091">
                  <a:extLst>
                    <a:ext uri="{FF2B5EF4-FFF2-40B4-BE49-F238E27FC236}">
                      <a16:creationId xmlns:a16="http://schemas.microsoft.com/office/drawing/2014/main" id="{6D5DDFD5-321F-4720-BF2E-81803F6565B4}"/>
                    </a:ext>
                  </a:extLst>
                </p:cNvPr>
                <p:cNvPicPr>
                  <a:picLocks noChangeAspect="1"/>
                </p:cNvPicPr>
                <p:nvPr/>
              </p:nvPicPr>
              <p:blipFill>
                <a:blip r:embed="rId34"/>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6093" name="Picture 6092">
                  <a:extLst>
                    <a:ext uri="{FF2B5EF4-FFF2-40B4-BE49-F238E27FC236}">
                      <a16:creationId xmlns:a16="http://schemas.microsoft.com/office/drawing/2014/main" id="{BECEF337-055E-4344-8999-5D5AD754F79B}"/>
                    </a:ext>
                  </a:extLst>
                </p:cNvPr>
                <p:cNvPicPr>
                  <a:picLocks noChangeAspect="1"/>
                </p:cNvPicPr>
                <p:nvPr/>
              </p:nvPicPr>
              <p:blipFill>
                <a:blip r:embed="rId35"/>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6094" name="Picture 6093">
                  <a:extLst>
                    <a:ext uri="{FF2B5EF4-FFF2-40B4-BE49-F238E27FC236}">
                      <a16:creationId xmlns:a16="http://schemas.microsoft.com/office/drawing/2014/main" id="{DAF9F50E-DDF0-48A8-BFAD-8CB6AD5A4D3F}"/>
                    </a:ext>
                  </a:extLst>
                </p:cNvPr>
                <p:cNvPicPr>
                  <a:picLocks noChangeAspect="1"/>
                </p:cNvPicPr>
                <p:nvPr/>
              </p:nvPicPr>
              <p:blipFill>
                <a:blip r:embed="rId36"/>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6095" name="Picture 6094">
                  <a:extLst>
                    <a:ext uri="{FF2B5EF4-FFF2-40B4-BE49-F238E27FC236}">
                      <a16:creationId xmlns:a16="http://schemas.microsoft.com/office/drawing/2014/main" id="{3A793A69-4E6C-4437-8A49-13C474F04C8F}"/>
                    </a:ext>
                  </a:extLst>
                </p:cNvPr>
                <p:cNvPicPr>
                  <a:picLocks noChangeAspect="1"/>
                </p:cNvPicPr>
                <p:nvPr/>
              </p:nvPicPr>
              <p:blipFill>
                <a:blip r:embed="rId37"/>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6096" name="Picture 6095">
                  <a:extLst>
                    <a:ext uri="{FF2B5EF4-FFF2-40B4-BE49-F238E27FC236}">
                      <a16:creationId xmlns:a16="http://schemas.microsoft.com/office/drawing/2014/main" id="{B29BDE53-1C13-4C65-A5A2-799E7E3FA2B4}"/>
                    </a:ext>
                  </a:extLst>
                </p:cNvPr>
                <p:cNvPicPr>
                  <a:picLocks noChangeAspect="1"/>
                </p:cNvPicPr>
                <p:nvPr/>
              </p:nvPicPr>
              <p:blipFill>
                <a:blip r:embed="rId38"/>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6097" name="Picture 6096">
                  <a:extLst>
                    <a:ext uri="{FF2B5EF4-FFF2-40B4-BE49-F238E27FC236}">
                      <a16:creationId xmlns:a16="http://schemas.microsoft.com/office/drawing/2014/main" id="{DDAAA10D-20F9-4D62-BF53-3A1988D33CA0}"/>
                    </a:ext>
                  </a:extLst>
                </p:cNvPr>
                <p:cNvPicPr>
                  <a:picLocks noChangeAspect="1"/>
                </p:cNvPicPr>
                <p:nvPr/>
              </p:nvPicPr>
              <p:blipFill>
                <a:blip r:embed="rId39"/>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6098" name="Picture 6097">
                  <a:extLst>
                    <a:ext uri="{FF2B5EF4-FFF2-40B4-BE49-F238E27FC236}">
                      <a16:creationId xmlns:a16="http://schemas.microsoft.com/office/drawing/2014/main" id="{A9F17964-DD5A-49F5-AB9B-4043D5BA27DA}"/>
                    </a:ext>
                  </a:extLst>
                </p:cNvPr>
                <p:cNvPicPr>
                  <a:picLocks noChangeAspect="1"/>
                </p:cNvPicPr>
                <p:nvPr/>
              </p:nvPicPr>
              <p:blipFill>
                <a:blip r:embed="rId40"/>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6099" name="Picture 6098">
                  <a:extLst>
                    <a:ext uri="{FF2B5EF4-FFF2-40B4-BE49-F238E27FC236}">
                      <a16:creationId xmlns:a16="http://schemas.microsoft.com/office/drawing/2014/main" id="{FC34CC01-C5D8-43B1-A320-F6F682010CE5}"/>
                    </a:ext>
                  </a:extLst>
                </p:cNvPr>
                <p:cNvPicPr>
                  <a:picLocks noChangeAspect="1"/>
                </p:cNvPicPr>
                <p:nvPr/>
              </p:nvPicPr>
              <p:blipFill>
                <a:blip r:embed="rId41"/>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6100" name="Picture 6099">
                  <a:extLst>
                    <a:ext uri="{FF2B5EF4-FFF2-40B4-BE49-F238E27FC236}">
                      <a16:creationId xmlns:a16="http://schemas.microsoft.com/office/drawing/2014/main" id="{A80B0243-5126-4C22-BDE7-F9A876716DF7}"/>
                    </a:ext>
                  </a:extLst>
                </p:cNvPr>
                <p:cNvPicPr>
                  <a:picLocks noChangeAspect="1"/>
                </p:cNvPicPr>
                <p:nvPr/>
              </p:nvPicPr>
              <p:blipFill>
                <a:blip r:embed="rId42"/>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6101" name="Picture 6100">
                  <a:extLst>
                    <a:ext uri="{FF2B5EF4-FFF2-40B4-BE49-F238E27FC236}">
                      <a16:creationId xmlns:a16="http://schemas.microsoft.com/office/drawing/2014/main" id="{C5077BD7-1128-494F-9965-C9D4BFFBE02E}"/>
                    </a:ext>
                  </a:extLst>
                </p:cNvPr>
                <p:cNvPicPr>
                  <a:picLocks noChangeAspect="1"/>
                </p:cNvPicPr>
                <p:nvPr/>
              </p:nvPicPr>
              <p:blipFill>
                <a:blip r:embed="rId43"/>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6102" name="Picture 6101">
                  <a:extLst>
                    <a:ext uri="{FF2B5EF4-FFF2-40B4-BE49-F238E27FC236}">
                      <a16:creationId xmlns:a16="http://schemas.microsoft.com/office/drawing/2014/main" id="{FE9B4CC0-8F22-49DB-8B7E-2C1EF70F61A1}"/>
                    </a:ext>
                  </a:extLst>
                </p:cNvPr>
                <p:cNvPicPr>
                  <a:picLocks noChangeAspect="1"/>
                </p:cNvPicPr>
                <p:nvPr/>
              </p:nvPicPr>
              <p:blipFill>
                <a:blip r:embed="rId44"/>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6103" name="Picture 6102">
                  <a:extLst>
                    <a:ext uri="{FF2B5EF4-FFF2-40B4-BE49-F238E27FC236}">
                      <a16:creationId xmlns:a16="http://schemas.microsoft.com/office/drawing/2014/main" id="{A11FCE91-FDAD-4DBA-B2A0-97A0EC1D4889}"/>
                    </a:ext>
                  </a:extLst>
                </p:cNvPr>
                <p:cNvPicPr>
                  <a:picLocks noChangeAspect="1"/>
                </p:cNvPicPr>
                <p:nvPr/>
              </p:nvPicPr>
              <p:blipFill>
                <a:blip r:embed="rId45"/>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6104" name="Picture 6103">
                  <a:extLst>
                    <a:ext uri="{FF2B5EF4-FFF2-40B4-BE49-F238E27FC236}">
                      <a16:creationId xmlns:a16="http://schemas.microsoft.com/office/drawing/2014/main" id="{320AE1E6-78FF-42DC-B817-34498B9A2F97}"/>
                    </a:ext>
                  </a:extLst>
                </p:cNvPr>
                <p:cNvPicPr>
                  <a:picLocks noChangeAspect="1"/>
                </p:cNvPicPr>
                <p:nvPr/>
              </p:nvPicPr>
              <p:blipFill>
                <a:blip r:embed="rId46"/>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6105" name="Picture 6104">
                  <a:extLst>
                    <a:ext uri="{FF2B5EF4-FFF2-40B4-BE49-F238E27FC236}">
                      <a16:creationId xmlns:a16="http://schemas.microsoft.com/office/drawing/2014/main" id="{60F0E6AD-6C3C-4F4B-9692-C74205EBAC07}"/>
                    </a:ext>
                  </a:extLst>
                </p:cNvPr>
                <p:cNvPicPr>
                  <a:picLocks noChangeAspect="1"/>
                </p:cNvPicPr>
                <p:nvPr/>
              </p:nvPicPr>
              <p:blipFill>
                <a:blip r:embed="rId47"/>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6106" name="Picture 6105">
                  <a:extLst>
                    <a:ext uri="{FF2B5EF4-FFF2-40B4-BE49-F238E27FC236}">
                      <a16:creationId xmlns:a16="http://schemas.microsoft.com/office/drawing/2014/main" id="{D301B4A5-D50B-4B59-B962-10B2E202C93F}"/>
                    </a:ext>
                  </a:extLst>
                </p:cNvPr>
                <p:cNvPicPr>
                  <a:picLocks noChangeAspect="1"/>
                </p:cNvPicPr>
                <p:nvPr/>
              </p:nvPicPr>
              <p:blipFill>
                <a:blip r:embed="rId48"/>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6107" name="Picture 6106">
                  <a:extLst>
                    <a:ext uri="{FF2B5EF4-FFF2-40B4-BE49-F238E27FC236}">
                      <a16:creationId xmlns:a16="http://schemas.microsoft.com/office/drawing/2014/main" id="{16EECF25-D7F5-48C3-9A20-18A883A6196A}"/>
                    </a:ext>
                  </a:extLst>
                </p:cNvPr>
                <p:cNvPicPr>
                  <a:picLocks noChangeAspect="1"/>
                </p:cNvPicPr>
                <p:nvPr/>
              </p:nvPicPr>
              <p:blipFill>
                <a:blip r:embed="rId49"/>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6108" name="Picture 6107">
                  <a:extLst>
                    <a:ext uri="{FF2B5EF4-FFF2-40B4-BE49-F238E27FC236}">
                      <a16:creationId xmlns:a16="http://schemas.microsoft.com/office/drawing/2014/main" id="{4E119FF4-4BAF-4942-A589-421A4BFEC5C6}"/>
                    </a:ext>
                  </a:extLst>
                </p:cNvPr>
                <p:cNvPicPr>
                  <a:picLocks noChangeAspect="1"/>
                </p:cNvPicPr>
                <p:nvPr/>
              </p:nvPicPr>
              <p:blipFill>
                <a:blip r:embed="rId50"/>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6109" name="Graphic 3512">
                  <a:extLst>
                    <a:ext uri="{FF2B5EF4-FFF2-40B4-BE49-F238E27FC236}">
                      <a16:creationId xmlns:a16="http://schemas.microsoft.com/office/drawing/2014/main" id="{ECACDFC7-1210-4663-8422-32544E6F88E1}"/>
                    </a:ext>
                  </a:extLst>
                </p:cNvPr>
                <p:cNvGrpSpPr/>
                <p:nvPr/>
              </p:nvGrpSpPr>
              <p:grpSpPr>
                <a:xfrm>
                  <a:off x="5088130" y="4659329"/>
                  <a:ext cx="1028989" cy="1004778"/>
                  <a:chOff x="5088130" y="4659329"/>
                  <a:chExt cx="1028989" cy="1004778"/>
                </a:xfrm>
                <a:solidFill>
                  <a:srgbClr val="938F50"/>
                </a:solidFill>
              </p:grpSpPr>
              <p:pic>
                <p:nvPicPr>
                  <p:cNvPr id="6110" name="Picture 6109">
                    <a:extLst>
                      <a:ext uri="{FF2B5EF4-FFF2-40B4-BE49-F238E27FC236}">
                        <a16:creationId xmlns:a16="http://schemas.microsoft.com/office/drawing/2014/main" id="{C1FAA59C-3211-4F13-8671-290C1DD46176}"/>
                      </a:ext>
                    </a:extLst>
                  </p:cNvPr>
                  <p:cNvPicPr>
                    <a:picLocks noChangeAspect="1"/>
                  </p:cNvPicPr>
                  <p:nvPr/>
                </p:nvPicPr>
                <p:blipFill>
                  <a:blip r:embed="rId51"/>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6111" name="Freeform: Shape 6110">
                    <a:extLst>
                      <a:ext uri="{FF2B5EF4-FFF2-40B4-BE49-F238E27FC236}">
                        <a16:creationId xmlns:a16="http://schemas.microsoft.com/office/drawing/2014/main" id="{AAEDA717-0D8D-43EC-9702-78D68533EBF7}"/>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6112" name="Picture 6111">
                    <a:extLst>
                      <a:ext uri="{FF2B5EF4-FFF2-40B4-BE49-F238E27FC236}">
                        <a16:creationId xmlns:a16="http://schemas.microsoft.com/office/drawing/2014/main" id="{03668894-10C4-47B5-A6B8-D2BE624A78C4}"/>
                      </a:ext>
                    </a:extLst>
                  </p:cNvPr>
                  <p:cNvPicPr>
                    <a:picLocks noChangeAspect="1"/>
                  </p:cNvPicPr>
                  <p:nvPr/>
                </p:nvPicPr>
                <p:blipFill>
                  <a:blip r:embed="rId52"/>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6113" name="Picture 6112">
                    <a:extLst>
                      <a:ext uri="{FF2B5EF4-FFF2-40B4-BE49-F238E27FC236}">
                        <a16:creationId xmlns:a16="http://schemas.microsoft.com/office/drawing/2014/main" id="{E0E5519D-DF22-4E58-80D9-8BCDEE17F288}"/>
                      </a:ext>
                    </a:extLst>
                  </p:cNvPr>
                  <p:cNvPicPr>
                    <a:picLocks noChangeAspect="1"/>
                  </p:cNvPicPr>
                  <p:nvPr/>
                </p:nvPicPr>
                <p:blipFill>
                  <a:blip r:embed="rId53"/>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6114" name="Freeform: Shape 6113">
                    <a:extLst>
                      <a:ext uri="{FF2B5EF4-FFF2-40B4-BE49-F238E27FC236}">
                        <a16:creationId xmlns:a16="http://schemas.microsoft.com/office/drawing/2014/main" id="{33859B74-0732-48A8-B474-F1A72D92352D}"/>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6115" name="Picture 6114">
                    <a:extLst>
                      <a:ext uri="{FF2B5EF4-FFF2-40B4-BE49-F238E27FC236}">
                        <a16:creationId xmlns:a16="http://schemas.microsoft.com/office/drawing/2014/main" id="{F0F1BB1B-0E19-43EC-B19E-7FBD55A5C9D7}"/>
                      </a:ext>
                    </a:extLst>
                  </p:cNvPr>
                  <p:cNvPicPr>
                    <a:picLocks noChangeAspect="1"/>
                  </p:cNvPicPr>
                  <p:nvPr/>
                </p:nvPicPr>
                <p:blipFill>
                  <a:blip r:embed="rId54"/>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6116" name="Picture 6115">
                    <a:extLst>
                      <a:ext uri="{FF2B5EF4-FFF2-40B4-BE49-F238E27FC236}">
                        <a16:creationId xmlns:a16="http://schemas.microsoft.com/office/drawing/2014/main" id="{1792C273-B2F9-42D7-9F16-32300BD8D784}"/>
                      </a:ext>
                    </a:extLst>
                  </p:cNvPr>
                  <p:cNvPicPr>
                    <a:picLocks noChangeAspect="1"/>
                  </p:cNvPicPr>
                  <p:nvPr/>
                </p:nvPicPr>
                <p:blipFill>
                  <a:blip r:embed="rId55"/>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6117" name="Picture 6116">
                    <a:extLst>
                      <a:ext uri="{FF2B5EF4-FFF2-40B4-BE49-F238E27FC236}">
                        <a16:creationId xmlns:a16="http://schemas.microsoft.com/office/drawing/2014/main" id="{9549B65A-C149-49AA-B4D8-2354EFF1BDFC}"/>
                      </a:ext>
                    </a:extLst>
                  </p:cNvPr>
                  <p:cNvPicPr>
                    <a:picLocks noChangeAspect="1"/>
                  </p:cNvPicPr>
                  <p:nvPr/>
                </p:nvPicPr>
                <p:blipFill>
                  <a:blip r:embed="rId56"/>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6118" name="Picture 6117">
                    <a:extLst>
                      <a:ext uri="{FF2B5EF4-FFF2-40B4-BE49-F238E27FC236}">
                        <a16:creationId xmlns:a16="http://schemas.microsoft.com/office/drawing/2014/main" id="{BF2A9F8F-708C-4A12-94B0-7B3FE9547B5C}"/>
                      </a:ext>
                    </a:extLst>
                  </p:cNvPr>
                  <p:cNvPicPr>
                    <a:picLocks noChangeAspect="1"/>
                  </p:cNvPicPr>
                  <p:nvPr/>
                </p:nvPicPr>
                <p:blipFill>
                  <a:blip r:embed="rId57"/>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6119" name="Picture 6118">
                    <a:extLst>
                      <a:ext uri="{FF2B5EF4-FFF2-40B4-BE49-F238E27FC236}">
                        <a16:creationId xmlns:a16="http://schemas.microsoft.com/office/drawing/2014/main" id="{151B0BA6-84A9-49DB-8CC8-7F99ECFF79C1}"/>
                      </a:ext>
                    </a:extLst>
                  </p:cNvPr>
                  <p:cNvPicPr>
                    <a:picLocks noChangeAspect="1"/>
                  </p:cNvPicPr>
                  <p:nvPr/>
                </p:nvPicPr>
                <p:blipFill>
                  <a:blip r:embed="rId58"/>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6120" name="Picture 6119">
                    <a:extLst>
                      <a:ext uri="{FF2B5EF4-FFF2-40B4-BE49-F238E27FC236}">
                        <a16:creationId xmlns:a16="http://schemas.microsoft.com/office/drawing/2014/main" id="{9241E43E-D4FC-4E05-A68E-AA35227468B8}"/>
                      </a:ext>
                    </a:extLst>
                  </p:cNvPr>
                  <p:cNvPicPr>
                    <a:picLocks noChangeAspect="1"/>
                  </p:cNvPicPr>
                  <p:nvPr/>
                </p:nvPicPr>
                <p:blipFill>
                  <a:blip r:embed="rId59"/>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6121" name="Picture 6120">
                    <a:extLst>
                      <a:ext uri="{FF2B5EF4-FFF2-40B4-BE49-F238E27FC236}">
                        <a16:creationId xmlns:a16="http://schemas.microsoft.com/office/drawing/2014/main" id="{128A1B2E-6A6E-4917-80E1-AEA2A63F2454}"/>
                      </a:ext>
                    </a:extLst>
                  </p:cNvPr>
                  <p:cNvPicPr>
                    <a:picLocks noChangeAspect="1"/>
                  </p:cNvPicPr>
                  <p:nvPr/>
                </p:nvPicPr>
                <p:blipFill>
                  <a:blip r:embed="rId60"/>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6122" name="Picture 6121">
                    <a:extLst>
                      <a:ext uri="{FF2B5EF4-FFF2-40B4-BE49-F238E27FC236}">
                        <a16:creationId xmlns:a16="http://schemas.microsoft.com/office/drawing/2014/main" id="{641E0A12-098F-4F85-9093-3F8E3BCE4C2E}"/>
                      </a:ext>
                    </a:extLst>
                  </p:cNvPr>
                  <p:cNvPicPr>
                    <a:picLocks noChangeAspect="1"/>
                  </p:cNvPicPr>
                  <p:nvPr/>
                </p:nvPicPr>
                <p:blipFill>
                  <a:blip r:embed="rId61"/>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6123" name="Picture 6122">
                    <a:extLst>
                      <a:ext uri="{FF2B5EF4-FFF2-40B4-BE49-F238E27FC236}">
                        <a16:creationId xmlns:a16="http://schemas.microsoft.com/office/drawing/2014/main" id="{10601E04-36A5-4189-B26E-E0E795C9A34D}"/>
                      </a:ext>
                    </a:extLst>
                  </p:cNvPr>
                  <p:cNvPicPr>
                    <a:picLocks noChangeAspect="1"/>
                  </p:cNvPicPr>
                  <p:nvPr/>
                </p:nvPicPr>
                <p:blipFill>
                  <a:blip r:embed="rId62"/>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6124" name="Picture 6123">
                    <a:extLst>
                      <a:ext uri="{FF2B5EF4-FFF2-40B4-BE49-F238E27FC236}">
                        <a16:creationId xmlns:a16="http://schemas.microsoft.com/office/drawing/2014/main" id="{2B31FCBB-5CFE-4443-ABD8-DDFE6E3D4645}"/>
                      </a:ext>
                    </a:extLst>
                  </p:cNvPr>
                  <p:cNvPicPr>
                    <a:picLocks noChangeAspect="1"/>
                  </p:cNvPicPr>
                  <p:nvPr/>
                </p:nvPicPr>
                <p:blipFill>
                  <a:blip r:embed="rId63"/>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6125" name="Picture 6124">
                    <a:extLst>
                      <a:ext uri="{FF2B5EF4-FFF2-40B4-BE49-F238E27FC236}">
                        <a16:creationId xmlns:a16="http://schemas.microsoft.com/office/drawing/2014/main" id="{F7A89E3A-4331-40EC-8420-DFBA426B3B57}"/>
                      </a:ext>
                    </a:extLst>
                  </p:cNvPr>
                  <p:cNvPicPr>
                    <a:picLocks noChangeAspect="1"/>
                  </p:cNvPicPr>
                  <p:nvPr/>
                </p:nvPicPr>
                <p:blipFill>
                  <a:blip r:embed="rId64"/>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6126" name="Picture 6125">
                    <a:extLst>
                      <a:ext uri="{FF2B5EF4-FFF2-40B4-BE49-F238E27FC236}">
                        <a16:creationId xmlns:a16="http://schemas.microsoft.com/office/drawing/2014/main" id="{834D0FE2-79A7-44F8-83FA-D07B95374F38}"/>
                      </a:ext>
                    </a:extLst>
                  </p:cNvPr>
                  <p:cNvPicPr>
                    <a:picLocks noChangeAspect="1"/>
                  </p:cNvPicPr>
                  <p:nvPr/>
                </p:nvPicPr>
                <p:blipFill>
                  <a:blip r:embed="rId65"/>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6066" name="Freeform: Shape 6065">
                <a:extLst>
                  <a:ext uri="{FF2B5EF4-FFF2-40B4-BE49-F238E27FC236}">
                    <a16:creationId xmlns:a16="http://schemas.microsoft.com/office/drawing/2014/main" id="{D3E21BC2-C5C7-4CE6-A0A0-3E96A008871F}"/>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6067" name="Freeform: Shape 6066">
                <a:extLst>
                  <a:ext uri="{FF2B5EF4-FFF2-40B4-BE49-F238E27FC236}">
                    <a16:creationId xmlns:a16="http://schemas.microsoft.com/office/drawing/2014/main" id="{5B0D4383-F638-485A-A729-929EB0A9874C}"/>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6068" name="Freeform: Shape 6067">
                <a:extLst>
                  <a:ext uri="{FF2B5EF4-FFF2-40B4-BE49-F238E27FC236}">
                    <a16:creationId xmlns:a16="http://schemas.microsoft.com/office/drawing/2014/main" id="{3435D421-E81E-46A1-A2C7-BD249EDAB423}"/>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6069" name="Freeform: Shape 6068">
                <a:extLst>
                  <a:ext uri="{FF2B5EF4-FFF2-40B4-BE49-F238E27FC236}">
                    <a16:creationId xmlns:a16="http://schemas.microsoft.com/office/drawing/2014/main" id="{163DBC1D-801E-4CE0-9407-DFFFDE33FE12}"/>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6070" name="Freeform: Shape 6069">
                <a:extLst>
                  <a:ext uri="{FF2B5EF4-FFF2-40B4-BE49-F238E27FC236}">
                    <a16:creationId xmlns:a16="http://schemas.microsoft.com/office/drawing/2014/main" id="{D7AB51E2-E981-4E72-8FF2-BD98168B82A1}"/>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6071" name="Freeform: Shape 6070">
                <a:extLst>
                  <a:ext uri="{FF2B5EF4-FFF2-40B4-BE49-F238E27FC236}">
                    <a16:creationId xmlns:a16="http://schemas.microsoft.com/office/drawing/2014/main" id="{37959733-C8C3-41A1-82F1-445583C11CC4}"/>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6072" name="Freeform: Shape 6071">
                <a:extLst>
                  <a:ext uri="{FF2B5EF4-FFF2-40B4-BE49-F238E27FC236}">
                    <a16:creationId xmlns:a16="http://schemas.microsoft.com/office/drawing/2014/main" id="{1960E40B-41B5-4966-9478-BE58708E86F0}"/>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6073" name="Freeform: Shape 6072">
                <a:extLst>
                  <a:ext uri="{FF2B5EF4-FFF2-40B4-BE49-F238E27FC236}">
                    <a16:creationId xmlns:a16="http://schemas.microsoft.com/office/drawing/2014/main" id="{F0B1405E-9AC8-465F-844D-FB4F2D0978A3}"/>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6074" name="Freeform: Shape 6073">
                <a:extLst>
                  <a:ext uri="{FF2B5EF4-FFF2-40B4-BE49-F238E27FC236}">
                    <a16:creationId xmlns:a16="http://schemas.microsoft.com/office/drawing/2014/main" id="{0872D07F-A5C9-47E4-A3B8-0C1E6E1F3CA2}"/>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6075" name="Freeform: Shape 6074">
                <a:extLst>
                  <a:ext uri="{FF2B5EF4-FFF2-40B4-BE49-F238E27FC236}">
                    <a16:creationId xmlns:a16="http://schemas.microsoft.com/office/drawing/2014/main" id="{155E896A-2AEA-4492-A8BF-20DFAC2B6E94}"/>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6076" name="Freeform: Shape 6075">
                <a:extLst>
                  <a:ext uri="{FF2B5EF4-FFF2-40B4-BE49-F238E27FC236}">
                    <a16:creationId xmlns:a16="http://schemas.microsoft.com/office/drawing/2014/main" id="{33CA27EB-E841-4454-B474-AA546E0693F8}"/>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6077" name="Freeform: Shape 6076">
                <a:extLst>
                  <a:ext uri="{FF2B5EF4-FFF2-40B4-BE49-F238E27FC236}">
                    <a16:creationId xmlns:a16="http://schemas.microsoft.com/office/drawing/2014/main" id="{721D2B03-E357-4A7C-9A53-3D67D25B047A}"/>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6078" name="Freeform: Shape 6077">
                <a:extLst>
                  <a:ext uri="{FF2B5EF4-FFF2-40B4-BE49-F238E27FC236}">
                    <a16:creationId xmlns:a16="http://schemas.microsoft.com/office/drawing/2014/main" id="{BB51E222-E8A4-467B-A37E-A2B36EE82B35}"/>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6079" name="Freeform: Shape 6078">
                <a:extLst>
                  <a:ext uri="{FF2B5EF4-FFF2-40B4-BE49-F238E27FC236}">
                    <a16:creationId xmlns:a16="http://schemas.microsoft.com/office/drawing/2014/main" id="{682405C1-F96F-4A10-A725-1DCADBA876ED}"/>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6080" name="Freeform: Shape 6079">
                <a:extLst>
                  <a:ext uri="{FF2B5EF4-FFF2-40B4-BE49-F238E27FC236}">
                    <a16:creationId xmlns:a16="http://schemas.microsoft.com/office/drawing/2014/main" id="{91A5571B-D538-455E-80A0-944CCD1012F0}"/>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6081" name="Freeform: Shape 6080">
                <a:extLst>
                  <a:ext uri="{FF2B5EF4-FFF2-40B4-BE49-F238E27FC236}">
                    <a16:creationId xmlns:a16="http://schemas.microsoft.com/office/drawing/2014/main" id="{55E7A1B3-1D37-47F6-9E06-D550F0D6C4EC}"/>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6082" name="Freeform: Shape 6081">
                <a:extLst>
                  <a:ext uri="{FF2B5EF4-FFF2-40B4-BE49-F238E27FC236}">
                    <a16:creationId xmlns:a16="http://schemas.microsoft.com/office/drawing/2014/main" id="{070EF9BA-D758-442A-B215-3CEDF4C3A909}"/>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6083" name="Freeform: Shape 6082">
                <a:extLst>
                  <a:ext uri="{FF2B5EF4-FFF2-40B4-BE49-F238E27FC236}">
                    <a16:creationId xmlns:a16="http://schemas.microsoft.com/office/drawing/2014/main" id="{07BC09BA-2DC4-4627-A9A9-6FC47C899C6B}"/>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sp>
        <p:nvSpPr>
          <p:cNvPr id="1685" name="Rectangle 1684">
            <a:extLst>
              <a:ext uri="{FF2B5EF4-FFF2-40B4-BE49-F238E27FC236}">
                <a16:creationId xmlns:a16="http://schemas.microsoft.com/office/drawing/2014/main" id="{2470BF55-85D3-413F-AB35-31956B0AF7C6}"/>
              </a:ext>
            </a:extLst>
          </p:cNvPr>
          <p:cNvSpPr/>
          <p:nvPr/>
        </p:nvSpPr>
        <p:spPr>
          <a:xfrm>
            <a:off x="1649222" y="157167"/>
            <a:ext cx="5372536" cy="10398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3200" b="1" dirty="0">
              <a:solidFill>
                <a:schemeClr val="accent2">
                  <a:lumMod val="75000"/>
                </a:schemeClr>
              </a:solidFill>
              <a:latin typeface="Signatura Monoline Script" panose="02000506000000020004" pitchFamily="2" charset="0"/>
              <a:cs typeface="DB Helvethaica X" panose="02000506090000020004" pitchFamily="2" charset="-34"/>
            </a:endParaRPr>
          </a:p>
        </p:txBody>
      </p:sp>
      <p:sp>
        <p:nvSpPr>
          <p:cNvPr id="1687" name="TextBox 1686">
            <a:extLst>
              <a:ext uri="{FF2B5EF4-FFF2-40B4-BE49-F238E27FC236}">
                <a16:creationId xmlns:a16="http://schemas.microsoft.com/office/drawing/2014/main" id="{0F44CAB7-BE49-44FB-AFEA-C43FE88BE24E}"/>
              </a:ext>
            </a:extLst>
          </p:cNvPr>
          <p:cNvSpPr txBox="1"/>
          <p:nvPr/>
        </p:nvSpPr>
        <p:spPr>
          <a:xfrm>
            <a:off x="2809491" y="417790"/>
            <a:ext cx="7829550" cy="523220"/>
          </a:xfrm>
          <a:prstGeom prst="rect">
            <a:avLst/>
          </a:prstGeom>
          <a:noFill/>
        </p:spPr>
        <p:txBody>
          <a:bodyPr wrap="square">
            <a:spAutoFit/>
          </a:bodyPr>
          <a:lstStyle/>
          <a:p>
            <a:pPr algn="l"/>
            <a:r>
              <a:rPr lang="en-US" b="1" i="0">
                <a:solidFill>
                  <a:srgbClr val="54617A"/>
                </a:solidFill>
                <a:effectLst/>
                <a:latin typeface="Roboto" panose="02000000000000000000" pitchFamily="2" charset="0"/>
              </a:rPr>
              <a:t>Boardroom</a:t>
            </a:r>
            <a:endParaRPr lang="en-US" b="0" i="0">
              <a:solidFill>
                <a:srgbClr val="54617A"/>
              </a:solidFill>
              <a:effectLst/>
              <a:latin typeface="Roboto" panose="02000000000000000000" pitchFamily="2" charset="0"/>
            </a:endParaRPr>
          </a:p>
        </p:txBody>
      </p:sp>
      <p:pic>
        <p:nvPicPr>
          <p:cNvPr id="10242" name="Picture 2">
            <a:extLst>
              <a:ext uri="{FF2B5EF4-FFF2-40B4-BE49-F238E27FC236}">
                <a16:creationId xmlns:a16="http://schemas.microsoft.com/office/drawing/2014/main" id="{3742B4DF-7A70-4F70-AC92-375F05BB27D7}"/>
              </a:ext>
            </a:extLst>
          </p:cNvPr>
          <p:cNvPicPr>
            <a:picLocks noChangeAspect="1" noChangeArrowheads="1"/>
          </p:cNvPicPr>
          <p:nvPr/>
        </p:nvPicPr>
        <p:blipFill>
          <a:blip r:embed="rId171">
            <a:extLst>
              <a:ext uri="{28A0092B-C50C-407E-A947-70E740481C1C}">
                <a14:useLocalDpi xmlns:a14="http://schemas.microsoft.com/office/drawing/2010/main" val="0"/>
              </a:ext>
            </a:extLst>
          </a:blip>
          <a:srcRect/>
          <a:stretch>
            <a:fillRect/>
          </a:stretch>
        </p:blipFill>
        <p:spPr bwMode="auto">
          <a:xfrm>
            <a:off x="250169" y="1322568"/>
            <a:ext cx="9753600" cy="5486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9631367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74F4950D-77F6-4D69-A341-43A67D57780C}"/>
              </a:ext>
            </a:extLst>
          </p:cNvPr>
          <p:cNvGrpSpPr/>
          <p:nvPr/>
        </p:nvGrpSpPr>
        <p:grpSpPr>
          <a:xfrm>
            <a:off x="9680859" y="5438543"/>
            <a:ext cx="1718841" cy="931416"/>
            <a:chOff x="9477928" y="5439012"/>
            <a:chExt cx="2023341" cy="1096420"/>
          </a:xfrm>
        </p:grpSpPr>
        <p:grpSp>
          <p:nvGrpSpPr>
            <p:cNvPr id="5844" name="Graphic 3339">
              <a:extLst>
                <a:ext uri="{FF2B5EF4-FFF2-40B4-BE49-F238E27FC236}">
                  <a16:creationId xmlns:a16="http://schemas.microsoft.com/office/drawing/2014/main" id="{91BF5E42-B955-4CDC-A710-569B6CB0EE0A}"/>
                </a:ext>
              </a:extLst>
            </p:cNvPr>
            <p:cNvGrpSpPr/>
            <p:nvPr/>
          </p:nvGrpSpPr>
          <p:grpSpPr>
            <a:xfrm rot="16200000">
              <a:off x="10180100" y="5214264"/>
              <a:ext cx="907931" cy="1734406"/>
              <a:chOff x="4830056" y="4928236"/>
              <a:chExt cx="1150845" cy="2198442"/>
            </a:xfrm>
          </p:grpSpPr>
          <p:pic>
            <p:nvPicPr>
              <p:cNvPr id="5845" name="Picture 5844">
                <a:extLst>
                  <a:ext uri="{FF2B5EF4-FFF2-40B4-BE49-F238E27FC236}">
                    <a16:creationId xmlns:a16="http://schemas.microsoft.com/office/drawing/2014/main" id="{246C07E0-A3CD-4AD7-BFDE-69B1EA4BFE48}"/>
                  </a:ext>
                </a:extLst>
              </p:cNvPr>
              <p:cNvPicPr>
                <a:picLocks noChangeAspect="1"/>
              </p:cNvPicPr>
              <p:nvPr/>
            </p:nvPicPr>
            <p:blipFill>
              <a:blip r:embed="rId2"/>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5846" name="Graphic 3339">
                <a:extLst>
                  <a:ext uri="{FF2B5EF4-FFF2-40B4-BE49-F238E27FC236}">
                    <a16:creationId xmlns:a16="http://schemas.microsoft.com/office/drawing/2014/main" id="{992D4D09-0CB5-4710-8539-0C78D0EF0340}"/>
                  </a:ext>
                </a:extLst>
              </p:cNvPr>
              <p:cNvGrpSpPr/>
              <p:nvPr/>
            </p:nvGrpSpPr>
            <p:grpSpPr>
              <a:xfrm>
                <a:off x="5406217" y="5705856"/>
                <a:ext cx="463040" cy="395485"/>
                <a:chOff x="5406217" y="5705856"/>
                <a:chExt cx="463040" cy="395485"/>
              </a:xfrm>
            </p:grpSpPr>
            <p:sp>
              <p:nvSpPr>
                <p:cNvPr id="6003" name="Freeform: Shape 6002">
                  <a:extLst>
                    <a:ext uri="{FF2B5EF4-FFF2-40B4-BE49-F238E27FC236}">
                      <a16:creationId xmlns:a16="http://schemas.microsoft.com/office/drawing/2014/main" id="{68D4D07B-641A-4811-8C05-221E7512BD49}"/>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6004" name="Picture 6003">
                  <a:extLst>
                    <a:ext uri="{FF2B5EF4-FFF2-40B4-BE49-F238E27FC236}">
                      <a16:creationId xmlns:a16="http://schemas.microsoft.com/office/drawing/2014/main" id="{630AEAFA-EE1B-4CAD-9685-BF621D0348C3}"/>
                    </a:ext>
                  </a:extLst>
                </p:cNvPr>
                <p:cNvPicPr>
                  <a:picLocks noChangeAspect="1"/>
                </p:cNvPicPr>
                <p:nvPr/>
              </p:nvPicPr>
              <p:blipFill>
                <a:blip r:embed="rId3"/>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6005" name="Picture 6004">
                  <a:extLst>
                    <a:ext uri="{FF2B5EF4-FFF2-40B4-BE49-F238E27FC236}">
                      <a16:creationId xmlns:a16="http://schemas.microsoft.com/office/drawing/2014/main" id="{CC1FC7DB-6CC5-4E48-AEDB-AAA2021D8E93}"/>
                    </a:ext>
                  </a:extLst>
                </p:cNvPr>
                <p:cNvPicPr>
                  <a:picLocks noChangeAspect="1"/>
                </p:cNvPicPr>
                <p:nvPr/>
              </p:nvPicPr>
              <p:blipFill>
                <a:blip r:embed="rId4"/>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6006" name="Graphic 3339">
                  <a:extLst>
                    <a:ext uri="{FF2B5EF4-FFF2-40B4-BE49-F238E27FC236}">
                      <a16:creationId xmlns:a16="http://schemas.microsoft.com/office/drawing/2014/main" id="{31138AB9-6089-48B3-B2C9-4EAEFA63DAE3}"/>
                    </a:ext>
                  </a:extLst>
                </p:cNvPr>
                <p:cNvGrpSpPr/>
                <p:nvPr/>
              </p:nvGrpSpPr>
              <p:grpSpPr>
                <a:xfrm>
                  <a:off x="5461192" y="5756597"/>
                  <a:ext cx="350643" cy="318893"/>
                  <a:chOff x="5461192" y="5756597"/>
                  <a:chExt cx="350643" cy="318893"/>
                </a:xfrm>
              </p:grpSpPr>
              <p:sp>
                <p:nvSpPr>
                  <p:cNvPr id="6007" name="Freeform: Shape 6006">
                    <a:extLst>
                      <a:ext uri="{FF2B5EF4-FFF2-40B4-BE49-F238E27FC236}">
                        <a16:creationId xmlns:a16="http://schemas.microsoft.com/office/drawing/2014/main" id="{907549AB-44A5-4C08-8894-863C409C6455}"/>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6008" name="Freeform: Shape 6007">
                    <a:extLst>
                      <a:ext uri="{FF2B5EF4-FFF2-40B4-BE49-F238E27FC236}">
                        <a16:creationId xmlns:a16="http://schemas.microsoft.com/office/drawing/2014/main" id="{684A2BA0-504F-451A-B3B2-9EFF946314E9}"/>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6009" name="Freeform: Shape 6008">
                    <a:extLst>
                      <a:ext uri="{FF2B5EF4-FFF2-40B4-BE49-F238E27FC236}">
                        <a16:creationId xmlns:a16="http://schemas.microsoft.com/office/drawing/2014/main" id="{2F8602FA-36BA-493E-B21D-C72D09C47ACD}"/>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6010" name="Freeform: Shape 6009">
                    <a:extLst>
                      <a:ext uri="{FF2B5EF4-FFF2-40B4-BE49-F238E27FC236}">
                        <a16:creationId xmlns:a16="http://schemas.microsoft.com/office/drawing/2014/main" id="{3564B282-59B9-451D-A910-6AA44FF47DB4}"/>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6011" name="Freeform: Shape 6010">
                    <a:extLst>
                      <a:ext uri="{FF2B5EF4-FFF2-40B4-BE49-F238E27FC236}">
                        <a16:creationId xmlns:a16="http://schemas.microsoft.com/office/drawing/2014/main" id="{2AAF3335-5CA2-4036-A342-BF6D1D032411}"/>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6012" name="Freeform: Shape 6011">
                    <a:extLst>
                      <a:ext uri="{FF2B5EF4-FFF2-40B4-BE49-F238E27FC236}">
                        <a16:creationId xmlns:a16="http://schemas.microsoft.com/office/drawing/2014/main" id="{3A79677B-115A-47C7-B797-ABDE1CE2D53C}"/>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6013" name="Freeform: Shape 6012">
                    <a:extLst>
                      <a:ext uri="{FF2B5EF4-FFF2-40B4-BE49-F238E27FC236}">
                        <a16:creationId xmlns:a16="http://schemas.microsoft.com/office/drawing/2014/main" id="{222A3DF1-684D-4115-BF3A-A641A48009C9}"/>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6014" name="Freeform: Shape 6013">
                    <a:extLst>
                      <a:ext uri="{FF2B5EF4-FFF2-40B4-BE49-F238E27FC236}">
                        <a16:creationId xmlns:a16="http://schemas.microsoft.com/office/drawing/2014/main" id="{C3D0BFE0-2DE3-4F7F-A8AF-36059952C440}"/>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6015" name="Freeform: Shape 6014">
                    <a:extLst>
                      <a:ext uri="{FF2B5EF4-FFF2-40B4-BE49-F238E27FC236}">
                        <a16:creationId xmlns:a16="http://schemas.microsoft.com/office/drawing/2014/main" id="{3C448FE0-2E2B-491C-A202-61E39617A04D}"/>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6016" name="Freeform: Shape 6015">
                    <a:extLst>
                      <a:ext uri="{FF2B5EF4-FFF2-40B4-BE49-F238E27FC236}">
                        <a16:creationId xmlns:a16="http://schemas.microsoft.com/office/drawing/2014/main" id="{F34036FC-3FAC-4B9E-8B3E-8A21A5D363B9}"/>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6017" name="Freeform: Shape 6016">
                    <a:extLst>
                      <a:ext uri="{FF2B5EF4-FFF2-40B4-BE49-F238E27FC236}">
                        <a16:creationId xmlns:a16="http://schemas.microsoft.com/office/drawing/2014/main" id="{3D57FAF0-5DCC-4BD5-916C-1DA3206618D5}"/>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6018" name="Freeform: Shape 6017">
                    <a:extLst>
                      <a:ext uri="{FF2B5EF4-FFF2-40B4-BE49-F238E27FC236}">
                        <a16:creationId xmlns:a16="http://schemas.microsoft.com/office/drawing/2014/main" id="{6EEAD653-37CF-47AA-BBE8-F38E0E486FCA}"/>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5847" name="Graphic 3339">
                <a:extLst>
                  <a:ext uri="{FF2B5EF4-FFF2-40B4-BE49-F238E27FC236}">
                    <a16:creationId xmlns:a16="http://schemas.microsoft.com/office/drawing/2014/main" id="{509B60E3-3CF9-48F3-A4A5-12AA7E904192}"/>
                  </a:ext>
                </a:extLst>
              </p:cNvPr>
              <p:cNvGrpSpPr/>
              <p:nvPr/>
            </p:nvGrpSpPr>
            <p:grpSpPr>
              <a:xfrm>
                <a:off x="5318954" y="5399734"/>
                <a:ext cx="476606" cy="414474"/>
                <a:chOff x="5318954" y="5399734"/>
                <a:chExt cx="476606" cy="414474"/>
              </a:xfrm>
            </p:grpSpPr>
            <p:sp>
              <p:nvSpPr>
                <p:cNvPr id="5987" name="Freeform: Shape 5986">
                  <a:extLst>
                    <a:ext uri="{FF2B5EF4-FFF2-40B4-BE49-F238E27FC236}">
                      <a16:creationId xmlns:a16="http://schemas.microsoft.com/office/drawing/2014/main" id="{7F228B36-62FB-4159-91FE-55D16A9D442B}"/>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5988" name="Picture 5987">
                  <a:extLst>
                    <a:ext uri="{FF2B5EF4-FFF2-40B4-BE49-F238E27FC236}">
                      <a16:creationId xmlns:a16="http://schemas.microsoft.com/office/drawing/2014/main" id="{70B0EE58-466E-4598-8D08-2D65ED0F1EA4}"/>
                    </a:ext>
                  </a:extLst>
                </p:cNvPr>
                <p:cNvPicPr>
                  <a:picLocks noChangeAspect="1"/>
                </p:cNvPicPr>
                <p:nvPr/>
              </p:nvPicPr>
              <p:blipFill>
                <a:blip r:embed="rId5"/>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5989" name="Picture 5988">
                  <a:extLst>
                    <a:ext uri="{FF2B5EF4-FFF2-40B4-BE49-F238E27FC236}">
                      <a16:creationId xmlns:a16="http://schemas.microsoft.com/office/drawing/2014/main" id="{EB9BE2B6-8436-4DB2-BEF6-4F9F60777B70}"/>
                    </a:ext>
                  </a:extLst>
                </p:cNvPr>
                <p:cNvPicPr>
                  <a:picLocks noChangeAspect="1"/>
                </p:cNvPicPr>
                <p:nvPr/>
              </p:nvPicPr>
              <p:blipFill>
                <a:blip r:embed="rId6"/>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5990" name="Graphic 3339">
                  <a:extLst>
                    <a:ext uri="{FF2B5EF4-FFF2-40B4-BE49-F238E27FC236}">
                      <a16:creationId xmlns:a16="http://schemas.microsoft.com/office/drawing/2014/main" id="{F15D2B30-82DE-47FC-8285-B56DA08180EC}"/>
                    </a:ext>
                  </a:extLst>
                </p:cNvPr>
                <p:cNvGrpSpPr/>
                <p:nvPr/>
              </p:nvGrpSpPr>
              <p:grpSpPr>
                <a:xfrm>
                  <a:off x="5364163" y="5453208"/>
                  <a:ext cx="370327" cy="333864"/>
                  <a:chOff x="5364163" y="5453208"/>
                  <a:chExt cx="370327" cy="333864"/>
                </a:xfrm>
                <a:solidFill>
                  <a:srgbClr val="A0A58F"/>
                </a:solidFill>
              </p:grpSpPr>
              <p:sp>
                <p:nvSpPr>
                  <p:cNvPr id="5991" name="Freeform: Shape 5990">
                    <a:extLst>
                      <a:ext uri="{FF2B5EF4-FFF2-40B4-BE49-F238E27FC236}">
                        <a16:creationId xmlns:a16="http://schemas.microsoft.com/office/drawing/2014/main" id="{76D2AE09-1A0D-4743-B677-8C0CB37D2E4C}"/>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5992" name="Freeform: Shape 5991">
                    <a:extLst>
                      <a:ext uri="{FF2B5EF4-FFF2-40B4-BE49-F238E27FC236}">
                        <a16:creationId xmlns:a16="http://schemas.microsoft.com/office/drawing/2014/main" id="{1B6807B8-D494-4244-B700-DD083CD21335}"/>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5993" name="Freeform: Shape 5992">
                    <a:extLst>
                      <a:ext uri="{FF2B5EF4-FFF2-40B4-BE49-F238E27FC236}">
                        <a16:creationId xmlns:a16="http://schemas.microsoft.com/office/drawing/2014/main" id="{0743AC6A-DFBA-4087-9C16-074CDBD2A2ED}"/>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5994" name="Freeform: Shape 5993">
                    <a:extLst>
                      <a:ext uri="{FF2B5EF4-FFF2-40B4-BE49-F238E27FC236}">
                        <a16:creationId xmlns:a16="http://schemas.microsoft.com/office/drawing/2014/main" id="{6C8F4163-181C-42BC-8EA3-3353666EBB3B}"/>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5995" name="Freeform: Shape 5994">
                    <a:extLst>
                      <a:ext uri="{FF2B5EF4-FFF2-40B4-BE49-F238E27FC236}">
                        <a16:creationId xmlns:a16="http://schemas.microsoft.com/office/drawing/2014/main" id="{5D2EC7EA-4711-4913-A43F-DD67F0FE8507}"/>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5996" name="Freeform: Shape 5995">
                    <a:extLst>
                      <a:ext uri="{FF2B5EF4-FFF2-40B4-BE49-F238E27FC236}">
                        <a16:creationId xmlns:a16="http://schemas.microsoft.com/office/drawing/2014/main" id="{2512CE9E-8F41-4BF4-A48A-BD6A43F07172}"/>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5997" name="Freeform: Shape 5996">
                    <a:extLst>
                      <a:ext uri="{FF2B5EF4-FFF2-40B4-BE49-F238E27FC236}">
                        <a16:creationId xmlns:a16="http://schemas.microsoft.com/office/drawing/2014/main" id="{2EEF071F-62CB-47C6-8AE3-55E05F485545}"/>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5998" name="Freeform: Shape 5997">
                    <a:extLst>
                      <a:ext uri="{FF2B5EF4-FFF2-40B4-BE49-F238E27FC236}">
                        <a16:creationId xmlns:a16="http://schemas.microsoft.com/office/drawing/2014/main" id="{B462CA40-1135-4043-A30D-894B28EC8C7D}"/>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5999" name="Freeform: Shape 5998">
                    <a:extLst>
                      <a:ext uri="{FF2B5EF4-FFF2-40B4-BE49-F238E27FC236}">
                        <a16:creationId xmlns:a16="http://schemas.microsoft.com/office/drawing/2014/main" id="{3269D0CD-2744-4C18-963F-6954D5F605D0}"/>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6000" name="Freeform: Shape 5999">
                    <a:extLst>
                      <a:ext uri="{FF2B5EF4-FFF2-40B4-BE49-F238E27FC236}">
                        <a16:creationId xmlns:a16="http://schemas.microsoft.com/office/drawing/2014/main" id="{B3C3273C-0816-412F-BA8D-E2B31C55B16E}"/>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6001" name="Freeform: Shape 6000">
                    <a:extLst>
                      <a:ext uri="{FF2B5EF4-FFF2-40B4-BE49-F238E27FC236}">
                        <a16:creationId xmlns:a16="http://schemas.microsoft.com/office/drawing/2014/main" id="{F9C94090-308A-4244-A847-975625087FC6}"/>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6002" name="Freeform: Shape 6001">
                    <a:extLst>
                      <a:ext uri="{FF2B5EF4-FFF2-40B4-BE49-F238E27FC236}">
                        <a16:creationId xmlns:a16="http://schemas.microsoft.com/office/drawing/2014/main" id="{88826EDB-256F-4ADF-BFC1-EF8ACD33C2C6}"/>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5848" name="Graphic 3339">
                <a:extLst>
                  <a:ext uri="{FF2B5EF4-FFF2-40B4-BE49-F238E27FC236}">
                    <a16:creationId xmlns:a16="http://schemas.microsoft.com/office/drawing/2014/main" id="{EBA81549-98EE-402C-8CA5-0C0C8242A63B}"/>
                  </a:ext>
                </a:extLst>
              </p:cNvPr>
              <p:cNvGrpSpPr/>
              <p:nvPr/>
            </p:nvGrpSpPr>
            <p:grpSpPr>
              <a:xfrm>
                <a:off x="5130193" y="6290496"/>
                <a:ext cx="438869" cy="517201"/>
                <a:chOff x="5130193" y="6290496"/>
                <a:chExt cx="438869" cy="517201"/>
              </a:xfrm>
            </p:grpSpPr>
            <p:grpSp>
              <p:nvGrpSpPr>
                <p:cNvPr id="5969" name="Graphic 3339">
                  <a:extLst>
                    <a:ext uri="{FF2B5EF4-FFF2-40B4-BE49-F238E27FC236}">
                      <a16:creationId xmlns:a16="http://schemas.microsoft.com/office/drawing/2014/main" id="{8AE479B6-1E60-4129-B7D1-E85D123C1B7A}"/>
                    </a:ext>
                  </a:extLst>
                </p:cNvPr>
                <p:cNvGrpSpPr/>
                <p:nvPr/>
              </p:nvGrpSpPr>
              <p:grpSpPr>
                <a:xfrm>
                  <a:off x="5130193" y="6290496"/>
                  <a:ext cx="438869" cy="517201"/>
                  <a:chOff x="5130193" y="6290496"/>
                  <a:chExt cx="438869" cy="517201"/>
                </a:xfrm>
                <a:solidFill>
                  <a:srgbClr val="FBFFFF"/>
                </a:solidFill>
              </p:grpSpPr>
              <p:sp>
                <p:nvSpPr>
                  <p:cNvPr id="5985" name="Freeform: Shape 5984">
                    <a:extLst>
                      <a:ext uri="{FF2B5EF4-FFF2-40B4-BE49-F238E27FC236}">
                        <a16:creationId xmlns:a16="http://schemas.microsoft.com/office/drawing/2014/main" id="{BBD373CB-2983-41C3-B88B-442E42A424E5}"/>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5986" name="Freeform: Shape 5985">
                    <a:extLst>
                      <a:ext uri="{FF2B5EF4-FFF2-40B4-BE49-F238E27FC236}">
                        <a16:creationId xmlns:a16="http://schemas.microsoft.com/office/drawing/2014/main" id="{F2E7C2B2-6C41-4F60-8535-FED20E40E97F}"/>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5970" name="Picture 5969">
                  <a:extLst>
                    <a:ext uri="{FF2B5EF4-FFF2-40B4-BE49-F238E27FC236}">
                      <a16:creationId xmlns:a16="http://schemas.microsoft.com/office/drawing/2014/main" id="{CCBDF348-2FEC-47F5-88DE-5465EF9F2EED}"/>
                    </a:ext>
                  </a:extLst>
                </p:cNvPr>
                <p:cNvPicPr>
                  <a:picLocks noChangeAspect="1"/>
                </p:cNvPicPr>
                <p:nvPr/>
              </p:nvPicPr>
              <p:blipFill>
                <a:blip r:embed="rId7"/>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5971" name="Picture 5970">
                  <a:extLst>
                    <a:ext uri="{FF2B5EF4-FFF2-40B4-BE49-F238E27FC236}">
                      <a16:creationId xmlns:a16="http://schemas.microsoft.com/office/drawing/2014/main" id="{26F2F5A9-AF9C-4980-A252-760F134149D5}"/>
                    </a:ext>
                  </a:extLst>
                </p:cNvPr>
                <p:cNvPicPr>
                  <a:picLocks noChangeAspect="1"/>
                </p:cNvPicPr>
                <p:nvPr/>
              </p:nvPicPr>
              <p:blipFill>
                <a:blip r:embed="rId8"/>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5972" name="Graphic 3339">
                  <a:extLst>
                    <a:ext uri="{FF2B5EF4-FFF2-40B4-BE49-F238E27FC236}">
                      <a16:creationId xmlns:a16="http://schemas.microsoft.com/office/drawing/2014/main" id="{428A73E1-C1CF-404A-8561-7FFA89639FC3}"/>
                    </a:ext>
                  </a:extLst>
                </p:cNvPr>
                <p:cNvGrpSpPr/>
                <p:nvPr/>
              </p:nvGrpSpPr>
              <p:grpSpPr>
                <a:xfrm>
                  <a:off x="5195275" y="6340385"/>
                  <a:ext cx="298443" cy="367021"/>
                  <a:chOff x="5195275" y="6340385"/>
                  <a:chExt cx="298443" cy="367021"/>
                </a:xfrm>
                <a:solidFill>
                  <a:srgbClr val="A0BDAB"/>
                </a:solidFill>
              </p:grpSpPr>
              <p:sp>
                <p:nvSpPr>
                  <p:cNvPr id="5973" name="Freeform: Shape 5972">
                    <a:extLst>
                      <a:ext uri="{FF2B5EF4-FFF2-40B4-BE49-F238E27FC236}">
                        <a16:creationId xmlns:a16="http://schemas.microsoft.com/office/drawing/2014/main" id="{2BC7DB61-9849-4A99-BD8D-6A50687097DF}"/>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5974" name="Freeform: Shape 5973">
                    <a:extLst>
                      <a:ext uri="{FF2B5EF4-FFF2-40B4-BE49-F238E27FC236}">
                        <a16:creationId xmlns:a16="http://schemas.microsoft.com/office/drawing/2014/main" id="{D724E84A-71BB-4432-B596-C5E99A47AADC}"/>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5975" name="Freeform: Shape 5974">
                    <a:extLst>
                      <a:ext uri="{FF2B5EF4-FFF2-40B4-BE49-F238E27FC236}">
                        <a16:creationId xmlns:a16="http://schemas.microsoft.com/office/drawing/2014/main" id="{612BB6BE-8BD6-4E80-B08E-BE84FE82A551}"/>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5976" name="Freeform: Shape 5975">
                    <a:extLst>
                      <a:ext uri="{FF2B5EF4-FFF2-40B4-BE49-F238E27FC236}">
                        <a16:creationId xmlns:a16="http://schemas.microsoft.com/office/drawing/2014/main" id="{13CDD401-2720-4E91-9723-C05E61821F8B}"/>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5977" name="Freeform: Shape 5976">
                    <a:extLst>
                      <a:ext uri="{FF2B5EF4-FFF2-40B4-BE49-F238E27FC236}">
                        <a16:creationId xmlns:a16="http://schemas.microsoft.com/office/drawing/2014/main" id="{C8E6D9E2-8805-40EE-B2E8-1C006B1C2AE1}"/>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5978" name="Freeform: Shape 5977">
                    <a:extLst>
                      <a:ext uri="{FF2B5EF4-FFF2-40B4-BE49-F238E27FC236}">
                        <a16:creationId xmlns:a16="http://schemas.microsoft.com/office/drawing/2014/main" id="{EFFCB97F-00A3-43C3-AC3D-B8AFC0BAE7EE}"/>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5979" name="Freeform: Shape 5978">
                    <a:extLst>
                      <a:ext uri="{FF2B5EF4-FFF2-40B4-BE49-F238E27FC236}">
                        <a16:creationId xmlns:a16="http://schemas.microsoft.com/office/drawing/2014/main" id="{2F2D2FCE-F20F-4A3D-8273-98411D038AB1}"/>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5980" name="Freeform: Shape 5979">
                    <a:extLst>
                      <a:ext uri="{FF2B5EF4-FFF2-40B4-BE49-F238E27FC236}">
                        <a16:creationId xmlns:a16="http://schemas.microsoft.com/office/drawing/2014/main" id="{149D580C-6003-4CD1-8158-DD4F83386F95}"/>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5981" name="Freeform: Shape 5980">
                    <a:extLst>
                      <a:ext uri="{FF2B5EF4-FFF2-40B4-BE49-F238E27FC236}">
                        <a16:creationId xmlns:a16="http://schemas.microsoft.com/office/drawing/2014/main" id="{DA2B4B99-2D67-4C41-9C85-E1564E56D33D}"/>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5982" name="Freeform: Shape 5981">
                    <a:extLst>
                      <a:ext uri="{FF2B5EF4-FFF2-40B4-BE49-F238E27FC236}">
                        <a16:creationId xmlns:a16="http://schemas.microsoft.com/office/drawing/2014/main" id="{B81FCDB9-7614-4D22-AEF7-BD67685AF271}"/>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5983" name="Freeform: Shape 5982">
                    <a:extLst>
                      <a:ext uri="{FF2B5EF4-FFF2-40B4-BE49-F238E27FC236}">
                        <a16:creationId xmlns:a16="http://schemas.microsoft.com/office/drawing/2014/main" id="{62B3D6F4-BD57-4DEA-9FA2-10E2C2C31B4B}"/>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5984" name="Freeform: Shape 5983">
                    <a:extLst>
                      <a:ext uri="{FF2B5EF4-FFF2-40B4-BE49-F238E27FC236}">
                        <a16:creationId xmlns:a16="http://schemas.microsoft.com/office/drawing/2014/main" id="{53E745EA-CAB3-49AB-8561-817F3B2CA3C3}"/>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5849" name="Picture 5848">
                <a:extLst>
                  <a:ext uri="{FF2B5EF4-FFF2-40B4-BE49-F238E27FC236}">
                    <a16:creationId xmlns:a16="http://schemas.microsoft.com/office/drawing/2014/main" id="{2646AEB2-52CE-4F9E-AFDB-1DDC946536DB}"/>
                  </a:ext>
                </a:extLst>
              </p:cNvPr>
              <p:cNvPicPr>
                <a:picLocks noChangeAspect="1"/>
              </p:cNvPicPr>
              <p:nvPr/>
            </p:nvPicPr>
            <p:blipFill>
              <a:blip r:embed="rId9"/>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5850" name="Picture 5849">
                <a:extLst>
                  <a:ext uri="{FF2B5EF4-FFF2-40B4-BE49-F238E27FC236}">
                    <a16:creationId xmlns:a16="http://schemas.microsoft.com/office/drawing/2014/main" id="{6CF62E10-C757-4060-85EC-01BF04B0CC5B}"/>
                  </a:ext>
                </a:extLst>
              </p:cNvPr>
              <p:cNvPicPr>
                <a:picLocks noChangeAspect="1"/>
              </p:cNvPicPr>
              <p:nvPr/>
            </p:nvPicPr>
            <p:blipFill>
              <a:blip r:embed="rId10"/>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5851" name="Picture 5850">
                <a:extLst>
                  <a:ext uri="{FF2B5EF4-FFF2-40B4-BE49-F238E27FC236}">
                    <a16:creationId xmlns:a16="http://schemas.microsoft.com/office/drawing/2014/main" id="{75C7A7B7-C993-418C-857F-C6EEEF8065FD}"/>
                  </a:ext>
                </a:extLst>
              </p:cNvPr>
              <p:cNvPicPr>
                <a:picLocks noChangeAspect="1"/>
              </p:cNvPicPr>
              <p:nvPr/>
            </p:nvPicPr>
            <p:blipFill>
              <a:blip r:embed="rId11"/>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5852" name="Picture 5851">
                <a:extLst>
                  <a:ext uri="{FF2B5EF4-FFF2-40B4-BE49-F238E27FC236}">
                    <a16:creationId xmlns:a16="http://schemas.microsoft.com/office/drawing/2014/main" id="{65B69F1D-5387-4B65-A2AF-BEE8A2F35B4E}"/>
                  </a:ext>
                </a:extLst>
              </p:cNvPr>
              <p:cNvPicPr>
                <a:picLocks noChangeAspect="1"/>
              </p:cNvPicPr>
              <p:nvPr/>
            </p:nvPicPr>
            <p:blipFill>
              <a:blip r:embed="rId12"/>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5853" name="Graphic 3339">
                <a:extLst>
                  <a:ext uri="{FF2B5EF4-FFF2-40B4-BE49-F238E27FC236}">
                    <a16:creationId xmlns:a16="http://schemas.microsoft.com/office/drawing/2014/main" id="{16D51348-F485-45B5-ADE1-5427DFE7BA43}"/>
                  </a:ext>
                </a:extLst>
              </p:cNvPr>
              <p:cNvGrpSpPr/>
              <p:nvPr/>
            </p:nvGrpSpPr>
            <p:grpSpPr>
              <a:xfrm>
                <a:off x="4955894" y="6032381"/>
                <a:ext cx="457741" cy="586476"/>
                <a:chOff x="4955894" y="6032381"/>
                <a:chExt cx="457741" cy="586476"/>
              </a:xfrm>
            </p:grpSpPr>
            <p:grpSp>
              <p:nvGrpSpPr>
                <p:cNvPr id="5950" name="Graphic 3339">
                  <a:extLst>
                    <a:ext uri="{FF2B5EF4-FFF2-40B4-BE49-F238E27FC236}">
                      <a16:creationId xmlns:a16="http://schemas.microsoft.com/office/drawing/2014/main" id="{9BD42BB0-BFF5-41B8-A7BA-833EBD847D38}"/>
                    </a:ext>
                  </a:extLst>
                </p:cNvPr>
                <p:cNvGrpSpPr/>
                <p:nvPr/>
              </p:nvGrpSpPr>
              <p:grpSpPr>
                <a:xfrm>
                  <a:off x="4955894" y="6032381"/>
                  <a:ext cx="457741" cy="586476"/>
                  <a:chOff x="4955894" y="6032381"/>
                  <a:chExt cx="457741" cy="586476"/>
                </a:xfrm>
                <a:solidFill>
                  <a:srgbClr val="FBFFFF"/>
                </a:solidFill>
              </p:grpSpPr>
              <p:sp>
                <p:nvSpPr>
                  <p:cNvPr id="5967" name="Freeform: Shape 5966">
                    <a:extLst>
                      <a:ext uri="{FF2B5EF4-FFF2-40B4-BE49-F238E27FC236}">
                        <a16:creationId xmlns:a16="http://schemas.microsoft.com/office/drawing/2014/main" id="{80253344-A6F5-4264-B18C-57A4747EB284}"/>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5968" name="Freeform: Shape 5967">
                    <a:extLst>
                      <a:ext uri="{FF2B5EF4-FFF2-40B4-BE49-F238E27FC236}">
                        <a16:creationId xmlns:a16="http://schemas.microsoft.com/office/drawing/2014/main" id="{8CCDB863-3F35-48DB-B282-D3F9F1F8313B}"/>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5951" name="Graphic 3339">
                  <a:extLst>
                    <a:ext uri="{FF2B5EF4-FFF2-40B4-BE49-F238E27FC236}">
                      <a16:creationId xmlns:a16="http://schemas.microsoft.com/office/drawing/2014/main" id="{F2CCE0E6-68CC-47E2-ACA1-88068C7E33D8}"/>
                    </a:ext>
                  </a:extLst>
                </p:cNvPr>
                <p:cNvGrpSpPr/>
                <p:nvPr/>
              </p:nvGrpSpPr>
              <p:grpSpPr>
                <a:xfrm>
                  <a:off x="4958575" y="6036966"/>
                  <a:ext cx="450606" cy="578081"/>
                  <a:chOff x="4958575" y="6036966"/>
                  <a:chExt cx="450606" cy="578081"/>
                </a:xfrm>
                <a:solidFill>
                  <a:srgbClr val="A0BDAB"/>
                </a:solidFill>
              </p:grpSpPr>
              <p:pic>
                <p:nvPicPr>
                  <p:cNvPr id="5952" name="Picture 5951">
                    <a:extLst>
                      <a:ext uri="{FF2B5EF4-FFF2-40B4-BE49-F238E27FC236}">
                        <a16:creationId xmlns:a16="http://schemas.microsoft.com/office/drawing/2014/main" id="{DCE93531-C7E3-4016-B7DA-745F09EA5424}"/>
                      </a:ext>
                    </a:extLst>
                  </p:cNvPr>
                  <p:cNvPicPr>
                    <a:picLocks noChangeAspect="1"/>
                  </p:cNvPicPr>
                  <p:nvPr/>
                </p:nvPicPr>
                <p:blipFill>
                  <a:blip r:embed="rId13"/>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5953" name="Picture 5952">
                    <a:extLst>
                      <a:ext uri="{FF2B5EF4-FFF2-40B4-BE49-F238E27FC236}">
                        <a16:creationId xmlns:a16="http://schemas.microsoft.com/office/drawing/2014/main" id="{25620B1B-EFE7-472E-B011-AD483C55C715}"/>
                      </a:ext>
                    </a:extLst>
                  </p:cNvPr>
                  <p:cNvPicPr>
                    <a:picLocks noChangeAspect="1"/>
                  </p:cNvPicPr>
                  <p:nvPr/>
                </p:nvPicPr>
                <p:blipFill>
                  <a:blip r:embed="rId14"/>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5954" name="Graphic 3339">
                    <a:extLst>
                      <a:ext uri="{FF2B5EF4-FFF2-40B4-BE49-F238E27FC236}">
                        <a16:creationId xmlns:a16="http://schemas.microsoft.com/office/drawing/2014/main" id="{375590C8-6C8B-4D47-97F1-B631AE7E7372}"/>
                      </a:ext>
                    </a:extLst>
                  </p:cNvPr>
                  <p:cNvGrpSpPr/>
                  <p:nvPr/>
                </p:nvGrpSpPr>
                <p:grpSpPr>
                  <a:xfrm>
                    <a:off x="4980229" y="6072822"/>
                    <a:ext cx="378118" cy="496971"/>
                    <a:chOff x="4980229" y="6072822"/>
                    <a:chExt cx="378118" cy="496971"/>
                  </a:xfrm>
                  <a:solidFill>
                    <a:srgbClr val="A0BDAB"/>
                  </a:solidFill>
                </p:grpSpPr>
                <p:sp>
                  <p:nvSpPr>
                    <p:cNvPr id="5955" name="Freeform: Shape 5954">
                      <a:extLst>
                        <a:ext uri="{FF2B5EF4-FFF2-40B4-BE49-F238E27FC236}">
                          <a16:creationId xmlns:a16="http://schemas.microsoft.com/office/drawing/2014/main" id="{AA761F0F-95DB-4832-B795-F5506FB2647B}"/>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5956" name="Freeform: Shape 5955">
                      <a:extLst>
                        <a:ext uri="{FF2B5EF4-FFF2-40B4-BE49-F238E27FC236}">
                          <a16:creationId xmlns:a16="http://schemas.microsoft.com/office/drawing/2014/main" id="{CFA66272-06E0-4B3E-A81C-834CCF4D1348}"/>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5957" name="Freeform: Shape 5956">
                      <a:extLst>
                        <a:ext uri="{FF2B5EF4-FFF2-40B4-BE49-F238E27FC236}">
                          <a16:creationId xmlns:a16="http://schemas.microsoft.com/office/drawing/2014/main" id="{DE963FD8-C612-41F2-BFEA-933465A98B2B}"/>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5958" name="Freeform: Shape 5957">
                      <a:extLst>
                        <a:ext uri="{FF2B5EF4-FFF2-40B4-BE49-F238E27FC236}">
                          <a16:creationId xmlns:a16="http://schemas.microsoft.com/office/drawing/2014/main" id="{2565CE8B-5293-4B88-A176-1D0D7DECC600}"/>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5959" name="Freeform: Shape 5958">
                      <a:extLst>
                        <a:ext uri="{FF2B5EF4-FFF2-40B4-BE49-F238E27FC236}">
                          <a16:creationId xmlns:a16="http://schemas.microsoft.com/office/drawing/2014/main" id="{AB289FB0-79C0-4B56-B22D-AFC92C5C1E2B}"/>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5960" name="Freeform: Shape 5959">
                      <a:extLst>
                        <a:ext uri="{FF2B5EF4-FFF2-40B4-BE49-F238E27FC236}">
                          <a16:creationId xmlns:a16="http://schemas.microsoft.com/office/drawing/2014/main" id="{00584EDF-77B9-43B7-9E30-2B65DBD97BFE}"/>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5961" name="Freeform: Shape 5960">
                      <a:extLst>
                        <a:ext uri="{FF2B5EF4-FFF2-40B4-BE49-F238E27FC236}">
                          <a16:creationId xmlns:a16="http://schemas.microsoft.com/office/drawing/2014/main" id="{4E0A1DC3-D480-49C8-96C0-B1C1BA3DD95C}"/>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5962" name="Freeform: Shape 5961">
                      <a:extLst>
                        <a:ext uri="{FF2B5EF4-FFF2-40B4-BE49-F238E27FC236}">
                          <a16:creationId xmlns:a16="http://schemas.microsoft.com/office/drawing/2014/main" id="{822FE886-C5A1-4878-80FD-32B7D0EB4A16}"/>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5963" name="Freeform: Shape 5962">
                      <a:extLst>
                        <a:ext uri="{FF2B5EF4-FFF2-40B4-BE49-F238E27FC236}">
                          <a16:creationId xmlns:a16="http://schemas.microsoft.com/office/drawing/2014/main" id="{B08AC569-EA92-4CFA-B270-61C296578EA9}"/>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5964" name="Freeform: Shape 5963">
                      <a:extLst>
                        <a:ext uri="{FF2B5EF4-FFF2-40B4-BE49-F238E27FC236}">
                          <a16:creationId xmlns:a16="http://schemas.microsoft.com/office/drawing/2014/main" id="{9FB56AAE-493D-4B34-A4C4-0BF4E1E79A95}"/>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5965" name="Freeform: Shape 5964">
                      <a:extLst>
                        <a:ext uri="{FF2B5EF4-FFF2-40B4-BE49-F238E27FC236}">
                          <a16:creationId xmlns:a16="http://schemas.microsoft.com/office/drawing/2014/main" id="{E95DC0DB-96FA-452C-B172-C19E308AE5A5}"/>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5966" name="Freeform: Shape 5965">
                      <a:extLst>
                        <a:ext uri="{FF2B5EF4-FFF2-40B4-BE49-F238E27FC236}">
                          <a16:creationId xmlns:a16="http://schemas.microsoft.com/office/drawing/2014/main" id="{64E04C99-9B2E-4283-9C06-ABA2AF0C0E22}"/>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5854" name="Graphic 3339">
                <a:extLst>
                  <a:ext uri="{FF2B5EF4-FFF2-40B4-BE49-F238E27FC236}">
                    <a16:creationId xmlns:a16="http://schemas.microsoft.com/office/drawing/2014/main" id="{CC0E9D0F-1333-4E50-9A93-B25B01A0802D}"/>
                  </a:ext>
                </a:extLst>
              </p:cNvPr>
              <p:cNvGrpSpPr/>
              <p:nvPr/>
            </p:nvGrpSpPr>
            <p:grpSpPr>
              <a:xfrm>
                <a:off x="4852700" y="5752331"/>
                <a:ext cx="455471" cy="582377"/>
                <a:chOff x="4852700" y="5752331"/>
                <a:chExt cx="455471" cy="582377"/>
              </a:xfrm>
            </p:grpSpPr>
            <p:grpSp>
              <p:nvGrpSpPr>
                <p:cNvPr id="5931" name="Graphic 3339">
                  <a:extLst>
                    <a:ext uri="{FF2B5EF4-FFF2-40B4-BE49-F238E27FC236}">
                      <a16:creationId xmlns:a16="http://schemas.microsoft.com/office/drawing/2014/main" id="{5374F65F-BB2E-4B71-8D69-1A2532642053}"/>
                    </a:ext>
                  </a:extLst>
                </p:cNvPr>
                <p:cNvGrpSpPr/>
                <p:nvPr/>
              </p:nvGrpSpPr>
              <p:grpSpPr>
                <a:xfrm>
                  <a:off x="4852700" y="5752331"/>
                  <a:ext cx="455471" cy="582377"/>
                  <a:chOff x="4852700" y="5752331"/>
                  <a:chExt cx="455471" cy="582377"/>
                </a:xfrm>
                <a:solidFill>
                  <a:srgbClr val="FBFFFF"/>
                </a:solidFill>
              </p:grpSpPr>
              <p:sp>
                <p:nvSpPr>
                  <p:cNvPr id="5948" name="Freeform: Shape 5947">
                    <a:extLst>
                      <a:ext uri="{FF2B5EF4-FFF2-40B4-BE49-F238E27FC236}">
                        <a16:creationId xmlns:a16="http://schemas.microsoft.com/office/drawing/2014/main" id="{DCFDF89B-4F50-49F3-AA1C-4F5AEBEA8CD5}"/>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5949" name="Freeform: Shape 5948">
                    <a:extLst>
                      <a:ext uri="{FF2B5EF4-FFF2-40B4-BE49-F238E27FC236}">
                        <a16:creationId xmlns:a16="http://schemas.microsoft.com/office/drawing/2014/main" id="{F539DFC7-68EA-4E75-A6AF-1237F8C1BDAA}"/>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5932" name="Graphic 3339">
                  <a:extLst>
                    <a:ext uri="{FF2B5EF4-FFF2-40B4-BE49-F238E27FC236}">
                      <a16:creationId xmlns:a16="http://schemas.microsoft.com/office/drawing/2014/main" id="{7EEAA63A-3659-418E-8455-35CC55801C9A}"/>
                    </a:ext>
                  </a:extLst>
                </p:cNvPr>
                <p:cNvGrpSpPr/>
                <p:nvPr/>
              </p:nvGrpSpPr>
              <p:grpSpPr>
                <a:xfrm>
                  <a:off x="4854817" y="5755337"/>
                  <a:ext cx="447642" cy="578081"/>
                  <a:chOff x="4854817" y="5755337"/>
                  <a:chExt cx="447642" cy="578081"/>
                </a:xfrm>
                <a:solidFill>
                  <a:srgbClr val="A0BDAB"/>
                </a:solidFill>
              </p:grpSpPr>
              <p:pic>
                <p:nvPicPr>
                  <p:cNvPr id="5933" name="Picture 5932">
                    <a:extLst>
                      <a:ext uri="{FF2B5EF4-FFF2-40B4-BE49-F238E27FC236}">
                        <a16:creationId xmlns:a16="http://schemas.microsoft.com/office/drawing/2014/main" id="{0C8A2607-0FB7-4196-91FF-3839E92452DD}"/>
                      </a:ext>
                    </a:extLst>
                  </p:cNvPr>
                  <p:cNvPicPr>
                    <a:picLocks noChangeAspect="1"/>
                  </p:cNvPicPr>
                  <p:nvPr/>
                </p:nvPicPr>
                <p:blipFill>
                  <a:blip r:embed="rId15"/>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5934" name="Picture 5933">
                    <a:extLst>
                      <a:ext uri="{FF2B5EF4-FFF2-40B4-BE49-F238E27FC236}">
                        <a16:creationId xmlns:a16="http://schemas.microsoft.com/office/drawing/2014/main" id="{086B44C4-4DC1-42A2-99B3-6BF35A886CBE}"/>
                      </a:ext>
                    </a:extLst>
                  </p:cNvPr>
                  <p:cNvPicPr>
                    <a:picLocks noChangeAspect="1"/>
                  </p:cNvPicPr>
                  <p:nvPr/>
                </p:nvPicPr>
                <p:blipFill>
                  <a:blip r:embed="rId16"/>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5935" name="Graphic 3339">
                    <a:extLst>
                      <a:ext uri="{FF2B5EF4-FFF2-40B4-BE49-F238E27FC236}">
                        <a16:creationId xmlns:a16="http://schemas.microsoft.com/office/drawing/2014/main" id="{CCC4BBFC-A371-43A4-8BB8-DD33065CBF20}"/>
                      </a:ext>
                    </a:extLst>
                  </p:cNvPr>
                  <p:cNvGrpSpPr/>
                  <p:nvPr/>
                </p:nvGrpSpPr>
                <p:grpSpPr>
                  <a:xfrm>
                    <a:off x="4876974" y="5792646"/>
                    <a:ext cx="376005" cy="493503"/>
                    <a:chOff x="4876974" y="5792646"/>
                    <a:chExt cx="376005" cy="493503"/>
                  </a:xfrm>
                  <a:solidFill>
                    <a:srgbClr val="A0BDAB"/>
                  </a:solidFill>
                </p:grpSpPr>
                <p:sp>
                  <p:nvSpPr>
                    <p:cNvPr id="5936" name="Freeform: Shape 5935">
                      <a:extLst>
                        <a:ext uri="{FF2B5EF4-FFF2-40B4-BE49-F238E27FC236}">
                          <a16:creationId xmlns:a16="http://schemas.microsoft.com/office/drawing/2014/main" id="{A61D8D40-6399-41BB-882A-8F78A39716DA}"/>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5937" name="Freeform: Shape 5936">
                      <a:extLst>
                        <a:ext uri="{FF2B5EF4-FFF2-40B4-BE49-F238E27FC236}">
                          <a16:creationId xmlns:a16="http://schemas.microsoft.com/office/drawing/2014/main" id="{E472EE1C-1AE4-4E47-B86B-BD5773AE501B}"/>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5938" name="Freeform: Shape 5937">
                      <a:extLst>
                        <a:ext uri="{FF2B5EF4-FFF2-40B4-BE49-F238E27FC236}">
                          <a16:creationId xmlns:a16="http://schemas.microsoft.com/office/drawing/2014/main" id="{D1763516-9515-45D1-9C2B-7D2CDE7FAD28}"/>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5939" name="Freeform: Shape 5938">
                      <a:extLst>
                        <a:ext uri="{FF2B5EF4-FFF2-40B4-BE49-F238E27FC236}">
                          <a16:creationId xmlns:a16="http://schemas.microsoft.com/office/drawing/2014/main" id="{74119A9C-53CD-4D31-9749-706281D60EE1}"/>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5940" name="Freeform: Shape 5939">
                      <a:extLst>
                        <a:ext uri="{FF2B5EF4-FFF2-40B4-BE49-F238E27FC236}">
                          <a16:creationId xmlns:a16="http://schemas.microsoft.com/office/drawing/2014/main" id="{91CFA3F6-21EC-4C71-9252-426078FBC6D4}"/>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5941" name="Freeform: Shape 5940">
                      <a:extLst>
                        <a:ext uri="{FF2B5EF4-FFF2-40B4-BE49-F238E27FC236}">
                          <a16:creationId xmlns:a16="http://schemas.microsoft.com/office/drawing/2014/main" id="{B515302C-361E-4C92-94C8-484E401AA414}"/>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5942" name="Freeform: Shape 5941">
                      <a:extLst>
                        <a:ext uri="{FF2B5EF4-FFF2-40B4-BE49-F238E27FC236}">
                          <a16:creationId xmlns:a16="http://schemas.microsoft.com/office/drawing/2014/main" id="{BAEC023D-7875-4C94-829A-E39E152180A3}"/>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5943" name="Freeform: Shape 5942">
                      <a:extLst>
                        <a:ext uri="{FF2B5EF4-FFF2-40B4-BE49-F238E27FC236}">
                          <a16:creationId xmlns:a16="http://schemas.microsoft.com/office/drawing/2014/main" id="{3BB9B078-97F5-4AFF-AB10-5AB9B6869925}"/>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5944" name="Freeform: Shape 5943">
                      <a:extLst>
                        <a:ext uri="{FF2B5EF4-FFF2-40B4-BE49-F238E27FC236}">
                          <a16:creationId xmlns:a16="http://schemas.microsoft.com/office/drawing/2014/main" id="{06F88DF1-332E-4AF5-8E54-DE4347EFD14A}"/>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5945" name="Freeform: Shape 5944">
                      <a:extLst>
                        <a:ext uri="{FF2B5EF4-FFF2-40B4-BE49-F238E27FC236}">
                          <a16:creationId xmlns:a16="http://schemas.microsoft.com/office/drawing/2014/main" id="{FDC1BFD8-BB4E-42A2-B54E-222A29416A05}"/>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5946" name="Freeform: Shape 5945">
                      <a:extLst>
                        <a:ext uri="{FF2B5EF4-FFF2-40B4-BE49-F238E27FC236}">
                          <a16:creationId xmlns:a16="http://schemas.microsoft.com/office/drawing/2014/main" id="{CCCB398A-E4D8-4CA7-AFDF-36377CA27ACA}"/>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5947" name="Freeform: Shape 5946">
                      <a:extLst>
                        <a:ext uri="{FF2B5EF4-FFF2-40B4-BE49-F238E27FC236}">
                          <a16:creationId xmlns:a16="http://schemas.microsoft.com/office/drawing/2014/main" id="{BD0356EF-75DC-4B66-8E7D-50A1EDE8098F}"/>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5855" name="Graphic 3339">
                <a:extLst>
                  <a:ext uri="{FF2B5EF4-FFF2-40B4-BE49-F238E27FC236}">
                    <a16:creationId xmlns:a16="http://schemas.microsoft.com/office/drawing/2014/main" id="{D81FA470-7B04-4E12-B9AD-2BC36FFB0F0C}"/>
                  </a:ext>
                </a:extLst>
              </p:cNvPr>
              <p:cNvGrpSpPr/>
              <p:nvPr/>
            </p:nvGrpSpPr>
            <p:grpSpPr>
              <a:xfrm>
                <a:off x="4830056" y="5301765"/>
                <a:ext cx="471265" cy="599974"/>
                <a:chOff x="4830056" y="5301765"/>
                <a:chExt cx="471265" cy="599974"/>
              </a:xfrm>
            </p:grpSpPr>
            <p:pic>
              <p:nvPicPr>
                <p:cNvPr id="5910" name="Picture 5909">
                  <a:extLst>
                    <a:ext uri="{FF2B5EF4-FFF2-40B4-BE49-F238E27FC236}">
                      <a16:creationId xmlns:a16="http://schemas.microsoft.com/office/drawing/2014/main" id="{F7B420D8-D387-47D2-A76F-8F3C174E05A3}"/>
                    </a:ext>
                  </a:extLst>
                </p:cNvPr>
                <p:cNvPicPr>
                  <a:picLocks noChangeAspect="1"/>
                </p:cNvPicPr>
                <p:nvPr/>
              </p:nvPicPr>
              <p:blipFill>
                <a:blip r:embed="rId17"/>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5911" name="Graphic 3339">
                  <a:extLst>
                    <a:ext uri="{FF2B5EF4-FFF2-40B4-BE49-F238E27FC236}">
                      <a16:creationId xmlns:a16="http://schemas.microsoft.com/office/drawing/2014/main" id="{FA2DF37F-B49F-4F95-B99C-55BB1F01BE28}"/>
                    </a:ext>
                  </a:extLst>
                </p:cNvPr>
                <p:cNvGrpSpPr/>
                <p:nvPr/>
              </p:nvGrpSpPr>
              <p:grpSpPr>
                <a:xfrm>
                  <a:off x="4830056" y="5318872"/>
                  <a:ext cx="471265" cy="582867"/>
                  <a:chOff x="4830056" y="5318872"/>
                  <a:chExt cx="471265" cy="582867"/>
                </a:xfrm>
              </p:grpSpPr>
              <p:grpSp>
                <p:nvGrpSpPr>
                  <p:cNvPr id="5912" name="Graphic 3339">
                    <a:extLst>
                      <a:ext uri="{FF2B5EF4-FFF2-40B4-BE49-F238E27FC236}">
                        <a16:creationId xmlns:a16="http://schemas.microsoft.com/office/drawing/2014/main" id="{127A3664-A62D-4E03-BF1F-840C658B275D}"/>
                      </a:ext>
                    </a:extLst>
                  </p:cNvPr>
                  <p:cNvGrpSpPr/>
                  <p:nvPr/>
                </p:nvGrpSpPr>
                <p:grpSpPr>
                  <a:xfrm>
                    <a:off x="4830056" y="5318872"/>
                    <a:ext cx="471265" cy="582867"/>
                    <a:chOff x="4830056" y="5318872"/>
                    <a:chExt cx="471265" cy="582867"/>
                  </a:xfrm>
                  <a:solidFill>
                    <a:srgbClr val="FBFFFF"/>
                  </a:solidFill>
                </p:grpSpPr>
                <p:sp>
                  <p:nvSpPr>
                    <p:cNvPr id="5929" name="Freeform: Shape 5928">
                      <a:extLst>
                        <a:ext uri="{FF2B5EF4-FFF2-40B4-BE49-F238E27FC236}">
                          <a16:creationId xmlns:a16="http://schemas.microsoft.com/office/drawing/2014/main" id="{C83ACEE6-E5F8-45CB-ABBC-1A9CF50DF1C6}"/>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5930" name="Freeform: Shape 5929">
                      <a:extLst>
                        <a:ext uri="{FF2B5EF4-FFF2-40B4-BE49-F238E27FC236}">
                          <a16:creationId xmlns:a16="http://schemas.microsoft.com/office/drawing/2014/main" id="{8959CCB6-1414-4583-9D6F-1BF0B5770C80}"/>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5913" name="Graphic 3339">
                    <a:extLst>
                      <a:ext uri="{FF2B5EF4-FFF2-40B4-BE49-F238E27FC236}">
                        <a16:creationId xmlns:a16="http://schemas.microsoft.com/office/drawing/2014/main" id="{DFDBF641-65DC-4122-AB39-4919586CFE3B}"/>
                      </a:ext>
                    </a:extLst>
                  </p:cNvPr>
                  <p:cNvGrpSpPr/>
                  <p:nvPr/>
                </p:nvGrpSpPr>
                <p:grpSpPr>
                  <a:xfrm>
                    <a:off x="4831101" y="5322517"/>
                    <a:ext cx="465429" cy="578081"/>
                    <a:chOff x="4831101" y="5322517"/>
                    <a:chExt cx="465429" cy="578081"/>
                  </a:xfrm>
                  <a:solidFill>
                    <a:srgbClr val="A0BDAB"/>
                  </a:solidFill>
                </p:grpSpPr>
                <p:pic>
                  <p:nvPicPr>
                    <p:cNvPr id="5914" name="Picture 5913">
                      <a:extLst>
                        <a:ext uri="{FF2B5EF4-FFF2-40B4-BE49-F238E27FC236}">
                          <a16:creationId xmlns:a16="http://schemas.microsoft.com/office/drawing/2014/main" id="{7B53BB1A-BA71-4AD5-8623-3E297A098A8A}"/>
                        </a:ext>
                      </a:extLst>
                    </p:cNvPr>
                    <p:cNvPicPr>
                      <a:picLocks noChangeAspect="1"/>
                    </p:cNvPicPr>
                    <p:nvPr/>
                  </p:nvPicPr>
                  <p:blipFill>
                    <a:blip r:embed="rId18"/>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5915" name="Picture 5914">
                      <a:extLst>
                        <a:ext uri="{FF2B5EF4-FFF2-40B4-BE49-F238E27FC236}">
                          <a16:creationId xmlns:a16="http://schemas.microsoft.com/office/drawing/2014/main" id="{10499A66-7B2F-4636-B302-004F11099900}"/>
                        </a:ext>
                      </a:extLst>
                    </p:cNvPr>
                    <p:cNvPicPr>
                      <a:picLocks noChangeAspect="1"/>
                    </p:cNvPicPr>
                    <p:nvPr/>
                  </p:nvPicPr>
                  <p:blipFill>
                    <a:blip r:embed="rId19"/>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5916" name="Graphic 3339">
                      <a:extLst>
                        <a:ext uri="{FF2B5EF4-FFF2-40B4-BE49-F238E27FC236}">
                          <a16:creationId xmlns:a16="http://schemas.microsoft.com/office/drawing/2014/main" id="{563EE180-3034-403E-AE2E-F91D1AD9C51B}"/>
                        </a:ext>
                      </a:extLst>
                    </p:cNvPr>
                    <p:cNvGrpSpPr/>
                    <p:nvPr/>
                  </p:nvGrpSpPr>
                  <p:grpSpPr>
                    <a:xfrm>
                      <a:off x="4857171" y="5361427"/>
                      <a:ext cx="384936" cy="493859"/>
                      <a:chOff x="4857171" y="5361427"/>
                      <a:chExt cx="384936" cy="493859"/>
                    </a:xfrm>
                    <a:solidFill>
                      <a:srgbClr val="A0BDAB"/>
                    </a:solidFill>
                  </p:grpSpPr>
                  <p:sp>
                    <p:nvSpPr>
                      <p:cNvPr id="5917" name="Freeform: Shape 5916">
                        <a:extLst>
                          <a:ext uri="{FF2B5EF4-FFF2-40B4-BE49-F238E27FC236}">
                            <a16:creationId xmlns:a16="http://schemas.microsoft.com/office/drawing/2014/main" id="{3E5D682B-BC31-4FE7-9164-F8C5F59299D3}"/>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5918" name="Freeform: Shape 5917">
                        <a:extLst>
                          <a:ext uri="{FF2B5EF4-FFF2-40B4-BE49-F238E27FC236}">
                            <a16:creationId xmlns:a16="http://schemas.microsoft.com/office/drawing/2014/main" id="{814D931C-AB0E-43D9-9C1E-D719AD77BAAD}"/>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5919" name="Freeform: Shape 5918">
                        <a:extLst>
                          <a:ext uri="{FF2B5EF4-FFF2-40B4-BE49-F238E27FC236}">
                            <a16:creationId xmlns:a16="http://schemas.microsoft.com/office/drawing/2014/main" id="{0A7E9AF5-C91E-40F4-8DFF-DFA61F5A5F20}"/>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5920" name="Freeform: Shape 5919">
                        <a:extLst>
                          <a:ext uri="{FF2B5EF4-FFF2-40B4-BE49-F238E27FC236}">
                            <a16:creationId xmlns:a16="http://schemas.microsoft.com/office/drawing/2014/main" id="{ED9626F3-3326-49E2-A721-20538248A1CF}"/>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5921" name="Freeform: Shape 5920">
                        <a:extLst>
                          <a:ext uri="{FF2B5EF4-FFF2-40B4-BE49-F238E27FC236}">
                            <a16:creationId xmlns:a16="http://schemas.microsoft.com/office/drawing/2014/main" id="{13D2787F-1B20-4E0A-B877-94D2BCB01F64}"/>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5922" name="Freeform: Shape 5921">
                        <a:extLst>
                          <a:ext uri="{FF2B5EF4-FFF2-40B4-BE49-F238E27FC236}">
                            <a16:creationId xmlns:a16="http://schemas.microsoft.com/office/drawing/2014/main" id="{AAE1BC42-7C89-4511-84CC-2DC50ED565EB}"/>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5923" name="Freeform: Shape 5922">
                        <a:extLst>
                          <a:ext uri="{FF2B5EF4-FFF2-40B4-BE49-F238E27FC236}">
                            <a16:creationId xmlns:a16="http://schemas.microsoft.com/office/drawing/2014/main" id="{ED29FE94-AA0E-4DCD-BA84-F96233222565}"/>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5924" name="Freeform: Shape 5923">
                        <a:extLst>
                          <a:ext uri="{FF2B5EF4-FFF2-40B4-BE49-F238E27FC236}">
                            <a16:creationId xmlns:a16="http://schemas.microsoft.com/office/drawing/2014/main" id="{0BAAD4BE-5213-4800-A003-D2451B1AC344}"/>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5925" name="Freeform: Shape 5924">
                        <a:extLst>
                          <a:ext uri="{FF2B5EF4-FFF2-40B4-BE49-F238E27FC236}">
                            <a16:creationId xmlns:a16="http://schemas.microsoft.com/office/drawing/2014/main" id="{D78FC67A-44DA-4251-8C47-614BE26D243E}"/>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5926" name="Freeform: Shape 5925">
                        <a:extLst>
                          <a:ext uri="{FF2B5EF4-FFF2-40B4-BE49-F238E27FC236}">
                            <a16:creationId xmlns:a16="http://schemas.microsoft.com/office/drawing/2014/main" id="{E743B7A8-2D91-4E8E-B3B0-E37FC8C75AD0}"/>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5927" name="Freeform: Shape 5926">
                        <a:extLst>
                          <a:ext uri="{FF2B5EF4-FFF2-40B4-BE49-F238E27FC236}">
                            <a16:creationId xmlns:a16="http://schemas.microsoft.com/office/drawing/2014/main" id="{05763A42-7A6F-4522-B55C-BB53AE437EA7}"/>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5928" name="Freeform: Shape 5927">
                        <a:extLst>
                          <a:ext uri="{FF2B5EF4-FFF2-40B4-BE49-F238E27FC236}">
                            <a16:creationId xmlns:a16="http://schemas.microsoft.com/office/drawing/2014/main" id="{CD2E64CD-0CB9-488C-9CFA-9369AE386CAD}"/>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5856" name="Freeform: Shape 5855">
                <a:extLst>
                  <a:ext uri="{FF2B5EF4-FFF2-40B4-BE49-F238E27FC236}">
                    <a16:creationId xmlns:a16="http://schemas.microsoft.com/office/drawing/2014/main" id="{9EC2867C-1DE5-48E4-8232-CA3FB1461396}"/>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5857" name="Graphic 3339">
                <a:extLst>
                  <a:ext uri="{FF2B5EF4-FFF2-40B4-BE49-F238E27FC236}">
                    <a16:creationId xmlns:a16="http://schemas.microsoft.com/office/drawing/2014/main" id="{EC59CCF3-2A2A-4580-995F-3CD881045DF4}"/>
                  </a:ext>
                </a:extLst>
              </p:cNvPr>
              <p:cNvGrpSpPr/>
              <p:nvPr/>
            </p:nvGrpSpPr>
            <p:grpSpPr>
              <a:xfrm>
                <a:off x="5471437" y="6449034"/>
                <a:ext cx="370564" cy="637371"/>
                <a:chOff x="5471437" y="6449034"/>
                <a:chExt cx="370564" cy="637371"/>
              </a:xfrm>
              <a:solidFill>
                <a:srgbClr val="93B79F"/>
              </a:solidFill>
            </p:grpSpPr>
            <p:pic>
              <p:nvPicPr>
                <p:cNvPr id="5896" name="Picture 5895">
                  <a:extLst>
                    <a:ext uri="{FF2B5EF4-FFF2-40B4-BE49-F238E27FC236}">
                      <a16:creationId xmlns:a16="http://schemas.microsoft.com/office/drawing/2014/main" id="{80B382ED-ABD8-4719-B6AA-E95EA40B091D}"/>
                    </a:ext>
                  </a:extLst>
                </p:cNvPr>
                <p:cNvPicPr>
                  <a:picLocks noChangeAspect="1"/>
                </p:cNvPicPr>
                <p:nvPr/>
              </p:nvPicPr>
              <p:blipFill>
                <a:blip r:embed="rId20"/>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5897" name="Picture 5896">
                  <a:extLst>
                    <a:ext uri="{FF2B5EF4-FFF2-40B4-BE49-F238E27FC236}">
                      <a16:creationId xmlns:a16="http://schemas.microsoft.com/office/drawing/2014/main" id="{5341A710-5D79-48C7-A3DA-F7017F89489F}"/>
                    </a:ext>
                  </a:extLst>
                </p:cNvPr>
                <p:cNvPicPr>
                  <a:picLocks noChangeAspect="1"/>
                </p:cNvPicPr>
                <p:nvPr/>
              </p:nvPicPr>
              <p:blipFill>
                <a:blip r:embed="rId21"/>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5898" name="Graphic 3339">
                  <a:extLst>
                    <a:ext uri="{FF2B5EF4-FFF2-40B4-BE49-F238E27FC236}">
                      <a16:creationId xmlns:a16="http://schemas.microsoft.com/office/drawing/2014/main" id="{B6D1D3B4-0565-4FDF-BC22-DC76990F3B02}"/>
                    </a:ext>
                  </a:extLst>
                </p:cNvPr>
                <p:cNvGrpSpPr/>
                <p:nvPr/>
              </p:nvGrpSpPr>
              <p:grpSpPr>
                <a:xfrm>
                  <a:off x="5538032" y="6491531"/>
                  <a:ext cx="256325" cy="514788"/>
                  <a:chOff x="5538032" y="6491531"/>
                  <a:chExt cx="256325" cy="514788"/>
                </a:xfrm>
                <a:solidFill>
                  <a:srgbClr val="93B79F"/>
                </a:solidFill>
              </p:grpSpPr>
              <p:sp>
                <p:nvSpPr>
                  <p:cNvPr id="5899" name="Freeform: Shape 5898">
                    <a:extLst>
                      <a:ext uri="{FF2B5EF4-FFF2-40B4-BE49-F238E27FC236}">
                        <a16:creationId xmlns:a16="http://schemas.microsoft.com/office/drawing/2014/main" id="{7F6E6411-55FF-4D79-B302-566B292F481C}"/>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5900" name="Freeform: Shape 5899">
                    <a:extLst>
                      <a:ext uri="{FF2B5EF4-FFF2-40B4-BE49-F238E27FC236}">
                        <a16:creationId xmlns:a16="http://schemas.microsoft.com/office/drawing/2014/main" id="{F5E71C9C-BC56-4D5A-BF45-BDDAA2C78DDF}"/>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5901" name="Freeform: Shape 5900">
                    <a:extLst>
                      <a:ext uri="{FF2B5EF4-FFF2-40B4-BE49-F238E27FC236}">
                        <a16:creationId xmlns:a16="http://schemas.microsoft.com/office/drawing/2014/main" id="{487EB5DD-2BA8-44CE-A6CE-263B55F4A74D}"/>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5902" name="Freeform: Shape 5901">
                    <a:extLst>
                      <a:ext uri="{FF2B5EF4-FFF2-40B4-BE49-F238E27FC236}">
                        <a16:creationId xmlns:a16="http://schemas.microsoft.com/office/drawing/2014/main" id="{38D2F085-F5BC-4FEE-A081-46AE083B5544}"/>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5903" name="Freeform: Shape 5902">
                    <a:extLst>
                      <a:ext uri="{FF2B5EF4-FFF2-40B4-BE49-F238E27FC236}">
                        <a16:creationId xmlns:a16="http://schemas.microsoft.com/office/drawing/2014/main" id="{12ED2E66-D69D-4EFF-995A-051374A1B6C7}"/>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5904" name="Freeform: Shape 5903">
                    <a:extLst>
                      <a:ext uri="{FF2B5EF4-FFF2-40B4-BE49-F238E27FC236}">
                        <a16:creationId xmlns:a16="http://schemas.microsoft.com/office/drawing/2014/main" id="{2FF4AD3D-3F8F-4B7B-B45A-A72AE995C96D}"/>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5905" name="Freeform: Shape 5904">
                    <a:extLst>
                      <a:ext uri="{FF2B5EF4-FFF2-40B4-BE49-F238E27FC236}">
                        <a16:creationId xmlns:a16="http://schemas.microsoft.com/office/drawing/2014/main" id="{712004CE-6C33-4854-9301-6EABE74A9C91}"/>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5906" name="Freeform: Shape 5905">
                    <a:extLst>
                      <a:ext uri="{FF2B5EF4-FFF2-40B4-BE49-F238E27FC236}">
                        <a16:creationId xmlns:a16="http://schemas.microsoft.com/office/drawing/2014/main" id="{97B307F9-3F75-4436-8F72-B11D3744B40B}"/>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5907" name="Freeform: Shape 5906">
                    <a:extLst>
                      <a:ext uri="{FF2B5EF4-FFF2-40B4-BE49-F238E27FC236}">
                        <a16:creationId xmlns:a16="http://schemas.microsoft.com/office/drawing/2014/main" id="{F87F7F9A-9FF5-4518-A522-A8704D3C44E3}"/>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5908" name="Freeform: Shape 5907">
                    <a:extLst>
                      <a:ext uri="{FF2B5EF4-FFF2-40B4-BE49-F238E27FC236}">
                        <a16:creationId xmlns:a16="http://schemas.microsoft.com/office/drawing/2014/main" id="{D0673122-A425-4657-B9B6-CE6695CDA6F9}"/>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5909" name="Freeform: Shape 5908">
                    <a:extLst>
                      <a:ext uri="{FF2B5EF4-FFF2-40B4-BE49-F238E27FC236}">
                        <a16:creationId xmlns:a16="http://schemas.microsoft.com/office/drawing/2014/main" id="{AC5658A6-F81F-403E-A200-909BB2211249}"/>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5858" name="Graphic 3339">
                <a:extLst>
                  <a:ext uri="{FF2B5EF4-FFF2-40B4-BE49-F238E27FC236}">
                    <a16:creationId xmlns:a16="http://schemas.microsoft.com/office/drawing/2014/main" id="{82C6C3FD-4ECD-4AF7-9335-3B0024C6DB31}"/>
                  </a:ext>
                </a:extLst>
              </p:cNvPr>
              <p:cNvGrpSpPr/>
              <p:nvPr/>
            </p:nvGrpSpPr>
            <p:grpSpPr>
              <a:xfrm>
                <a:off x="5555179" y="6094277"/>
                <a:ext cx="425723" cy="350034"/>
                <a:chOff x="5555179" y="6094277"/>
                <a:chExt cx="425723" cy="350034"/>
              </a:xfrm>
            </p:grpSpPr>
            <p:grpSp>
              <p:nvGrpSpPr>
                <p:cNvPr id="5878" name="Graphic 3339">
                  <a:extLst>
                    <a:ext uri="{FF2B5EF4-FFF2-40B4-BE49-F238E27FC236}">
                      <a16:creationId xmlns:a16="http://schemas.microsoft.com/office/drawing/2014/main" id="{2BF553B2-E7D8-43F6-B536-B264BE30E5B4}"/>
                    </a:ext>
                  </a:extLst>
                </p:cNvPr>
                <p:cNvGrpSpPr/>
                <p:nvPr/>
              </p:nvGrpSpPr>
              <p:grpSpPr>
                <a:xfrm>
                  <a:off x="5555179" y="6094277"/>
                  <a:ext cx="425723" cy="350034"/>
                  <a:chOff x="5555179" y="6094277"/>
                  <a:chExt cx="425723" cy="350034"/>
                </a:xfrm>
                <a:solidFill>
                  <a:srgbClr val="FBFFFF"/>
                </a:solidFill>
              </p:grpSpPr>
              <p:sp>
                <p:nvSpPr>
                  <p:cNvPr id="5894" name="Freeform: Shape 5893">
                    <a:extLst>
                      <a:ext uri="{FF2B5EF4-FFF2-40B4-BE49-F238E27FC236}">
                        <a16:creationId xmlns:a16="http://schemas.microsoft.com/office/drawing/2014/main" id="{5F12BDE8-14C0-4450-A40B-BC5E4E6B39FC}"/>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5895" name="Freeform: Shape 5894">
                    <a:extLst>
                      <a:ext uri="{FF2B5EF4-FFF2-40B4-BE49-F238E27FC236}">
                        <a16:creationId xmlns:a16="http://schemas.microsoft.com/office/drawing/2014/main" id="{1C5A4774-0CB9-465B-977F-175F97241CE8}"/>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5879" name="Picture 5878">
                  <a:extLst>
                    <a:ext uri="{FF2B5EF4-FFF2-40B4-BE49-F238E27FC236}">
                      <a16:creationId xmlns:a16="http://schemas.microsoft.com/office/drawing/2014/main" id="{71BC6ED0-DF2A-4B15-A403-D0B446CE1EF1}"/>
                    </a:ext>
                  </a:extLst>
                </p:cNvPr>
                <p:cNvPicPr>
                  <a:picLocks noChangeAspect="1"/>
                </p:cNvPicPr>
                <p:nvPr/>
              </p:nvPicPr>
              <p:blipFill>
                <a:blip r:embed="rId22"/>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5880" name="Picture 5879">
                  <a:extLst>
                    <a:ext uri="{FF2B5EF4-FFF2-40B4-BE49-F238E27FC236}">
                      <a16:creationId xmlns:a16="http://schemas.microsoft.com/office/drawing/2014/main" id="{39CADE19-B6E7-4C45-B830-ECC254C4B4BB}"/>
                    </a:ext>
                  </a:extLst>
                </p:cNvPr>
                <p:cNvPicPr>
                  <a:picLocks noChangeAspect="1"/>
                </p:cNvPicPr>
                <p:nvPr/>
              </p:nvPicPr>
              <p:blipFill>
                <a:blip r:embed="rId23"/>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5881" name="Graphic 3339">
                  <a:extLst>
                    <a:ext uri="{FF2B5EF4-FFF2-40B4-BE49-F238E27FC236}">
                      <a16:creationId xmlns:a16="http://schemas.microsoft.com/office/drawing/2014/main" id="{C30E56D2-102C-40F6-8B09-F25D0DA37F8D}"/>
                    </a:ext>
                  </a:extLst>
                </p:cNvPr>
                <p:cNvGrpSpPr/>
                <p:nvPr/>
              </p:nvGrpSpPr>
              <p:grpSpPr>
                <a:xfrm>
                  <a:off x="5590178" y="6138901"/>
                  <a:ext cx="290463" cy="224858"/>
                  <a:chOff x="5590178" y="6138901"/>
                  <a:chExt cx="290463" cy="224858"/>
                </a:xfrm>
                <a:solidFill>
                  <a:srgbClr val="A0BDAB"/>
                </a:solidFill>
              </p:grpSpPr>
              <p:sp>
                <p:nvSpPr>
                  <p:cNvPr id="5882" name="Freeform: Shape 5881">
                    <a:extLst>
                      <a:ext uri="{FF2B5EF4-FFF2-40B4-BE49-F238E27FC236}">
                        <a16:creationId xmlns:a16="http://schemas.microsoft.com/office/drawing/2014/main" id="{9AC6380A-D7C5-4671-B8F5-DF15850A05EF}"/>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5883" name="Freeform: Shape 5882">
                    <a:extLst>
                      <a:ext uri="{FF2B5EF4-FFF2-40B4-BE49-F238E27FC236}">
                        <a16:creationId xmlns:a16="http://schemas.microsoft.com/office/drawing/2014/main" id="{537D84AC-2ADC-443A-9691-05E4FFA8D26C}"/>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5884" name="Freeform: Shape 5883">
                    <a:extLst>
                      <a:ext uri="{FF2B5EF4-FFF2-40B4-BE49-F238E27FC236}">
                        <a16:creationId xmlns:a16="http://schemas.microsoft.com/office/drawing/2014/main" id="{C4F5EDF0-E599-400C-8D2D-CB544807DF2C}"/>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5885" name="Freeform: Shape 5884">
                    <a:extLst>
                      <a:ext uri="{FF2B5EF4-FFF2-40B4-BE49-F238E27FC236}">
                        <a16:creationId xmlns:a16="http://schemas.microsoft.com/office/drawing/2014/main" id="{3BA2964B-DFA8-4A39-969E-2DE144F2E7F5}"/>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5886" name="Freeform: Shape 5885">
                    <a:extLst>
                      <a:ext uri="{FF2B5EF4-FFF2-40B4-BE49-F238E27FC236}">
                        <a16:creationId xmlns:a16="http://schemas.microsoft.com/office/drawing/2014/main" id="{1F0AA7BF-3091-4E61-94A8-6139014CC826}"/>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5887" name="Freeform: Shape 5886">
                    <a:extLst>
                      <a:ext uri="{FF2B5EF4-FFF2-40B4-BE49-F238E27FC236}">
                        <a16:creationId xmlns:a16="http://schemas.microsoft.com/office/drawing/2014/main" id="{5B4D4EDE-B862-49E3-AB49-4CFF9A98ACFA}"/>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5888" name="Freeform: Shape 5887">
                    <a:extLst>
                      <a:ext uri="{FF2B5EF4-FFF2-40B4-BE49-F238E27FC236}">
                        <a16:creationId xmlns:a16="http://schemas.microsoft.com/office/drawing/2014/main" id="{4B8F765D-7708-4F8E-A272-C5FF36D1D428}"/>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5889" name="Freeform: Shape 5888">
                    <a:extLst>
                      <a:ext uri="{FF2B5EF4-FFF2-40B4-BE49-F238E27FC236}">
                        <a16:creationId xmlns:a16="http://schemas.microsoft.com/office/drawing/2014/main" id="{320EBAD5-9AF8-4FF4-BE52-6F7D3769B3DF}"/>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5890" name="Freeform: Shape 5889">
                    <a:extLst>
                      <a:ext uri="{FF2B5EF4-FFF2-40B4-BE49-F238E27FC236}">
                        <a16:creationId xmlns:a16="http://schemas.microsoft.com/office/drawing/2014/main" id="{75E9A885-94E4-43A2-98D9-21D1578A0E2E}"/>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5891" name="Freeform: Shape 5890">
                    <a:extLst>
                      <a:ext uri="{FF2B5EF4-FFF2-40B4-BE49-F238E27FC236}">
                        <a16:creationId xmlns:a16="http://schemas.microsoft.com/office/drawing/2014/main" id="{3DA3C055-C270-4B60-865D-EBF14F55788F}"/>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5892" name="Freeform: Shape 5891">
                    <a:extLst>
                      <a:ext uri="{FF2B5EF4-FFF2-40B4-BE49-F238E27FC236}">
                        <a16:creationId xmlns:a16="http://schemas.microsoft.com/office/drawing/2014/main" id="{EC07C7B3-3053-489B-AEF1-3DED7D23827E}"/>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5893" name="Freeform: Shape 5892">
                    <a:extLst>
                      <a:ext uri="{FF2B5EF4-FFF2-40B4-BE49-F238E27FC236}">
                        <a16:creationId xmlns:a16="http://schemas.microsoft.com/office/drawing/2014/main" id="{E233C359-7433-4A52-9C88-27F9EF9D3D8A}"/>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5859" name="Graphic 3339">
                <a:extLst>
                  <a:ext uri="{FF2B5EF4-FFF2-40B4-BE49-F238E27FC236}">
                    <a16:creationId xmlns:a16="http://schemas.microsoft.com/office/drawing/2014/main" id="{905E2BFA-6B4B-4879-B671-F91CB361190B}"/>
                  </a:ext>
                </a:extLst>
              </p:cNvPr>
              <p:cNvGrpSpPr/>
              <p:nvPr/>
            </p:nvGrpSpPr>
            <p:grpSpPr>
              <a:xfrm>
                <a:off x="5304010" y="5105829"/>
                <a:ext cx="420520" cy="308162"/>
                <a:chOff x="5304010" y="5105829"/>
                <a:chExt cx="420520" cy="308162"/>
              </a:xfrm>
            </p:grpSpPr>
            <p:grpSp>
              <p:nvGrpSpPr>
                <p:cNvPr id="5860" name="Graphic 3339">
                  <a:extLst>
                    <a:ext uri="{FF2B5EF4-FFF2-40B4-BE49-F238E27FC236}">
                      <a16:creationId xmlns:a16="http://schemas.microsoft.com/office/drawing/2014/main" id="{E708EE42-5651-4EE2-8D02-93B3BCC02AD1}"/>
                    </a:ext>
                  </a:extLst>
                </p:cNvPr>
                <p:cNvGrpSpPr/>
                <p:nvPr/>
              </p:nvGrpSpPr>
              <p:grpSpPr>
                <a:xfrm>
                  <a:off x="5304010" y="5105829"/>
                  <a:ext cx="420520" cy="308162"/>
                  <a:chOff x="5304010" y="5105829"/>
                  <a:chExt cx="420520" cy="308162"/>
                </a:xfrm>
                <a:solidFill>
                  <a:srgbClr val="FBFFFF"/>
                </a:solidFill>
              </p:grpSpPr>
              <p:sp>
                <p:nvSpPr>
                  <p:cNvPr id="5876" name="Freeform: Shape 5875">
                    <a:extLst>
                      <a:ext uri="{FF2B5EF4-FFF2-40B4-BE49-F238E27FC236}">
                        <a16:creationId xmlns:a16="http://schemas.microsoft.com/office/drawing/2014/main" id="{20461E7B-179F-4986-A57A-A6BA31E5A679}"/>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5877" name="Freeform: Shape 5876">
                    <a:extLst>
                      <a:ext uri="{FF2B5EF4-FFF2-40B4-BE49-F238E27FC236}">
                        <a16:creationId xmlns:a16="http://schemas.microsoft.com/office/drawing/2014/main" id="{35634DBB-185D-47C4-865E-E4C9BA6DC198}"/>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5861" name="Picture 5860">
                  <a:extLst>
                    <a:ext uri="{FF2B5EF4-FFF2-40B4-BE49-F238E27FC236}">
                      <a16:creationId xmlns:a16="http://schemas.microsoft.com/office/drawing/2014/main" id="{2B2219F3-C80C-404F-AF37-D5698D0FB20E}"/>
                    </a:ext>
                  </a:extLst>
                </p:cNvPr>
                <p:cNvPicPr>
                  <a:picLocks noChangeAspect="1"/>
                </p:cNvPicPr>
                <p:nvPr/>
              </p:nvPicPr>
              <p:blipFill>
                <a:blip r:embed="rId24"/>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5862" name="Picture 5861">
                  <a:extLst>
                    <a:ext uri="{FF2B5EF4-FFF2-40B4-BE49-F238E27FC236}">
                      <a16:creationId xmlns:a16="http://schemas.microsoft.com/office/drawing/2014/main" id="{7637B31F-4221-430F-A143-904E94377EF4}"/>
                    </a:ext>
                  </a:extLst>
                </p:cNvPr>
                <p:cNvPicPr>
                  <a:picLocks noChangeAspect="1"/>
                </p:cNvPicPr>
                <p:nvPr/>
              </p:nvPicPr>
              <p:blipFill>
                <a:blip r:embed="rId25"/>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5863" name="Graphic 3339">
                  <a:extLst>
                    <a:ext uri="{FF2B5EF4-FFF2-40B4-BE49-F238E27FC236}">
                      <a16:creationId xmlns:a16="http://schemas.microsoft.com/office/drawing/2014/main" id="{3ED24451-2210-40E9-ABDC-99E926322CC6}"/>
                    </a:ext>
                  </a:extLst>
                </p:cNvPr>
                <p:cNvGrpSpPr/>
                <p:nvPr/>
              </p:nvGrpSpPr>
              <p:grpSpPr>
                <a:xfrm>
                  <a:off x="5338135" y="5145017"/>
                  <a:ext cx="287558" cy="197525"/>
                  <a:chOff x="5338135" y="5145017"/>
                  <a:chExt cx="287558" cy="197525"/>
                </a:xfrm>
                <a:solidFill>
                  <a:srgbClr val="A0BDAB"/>
                </a:solidFill>
              </p:grpSpPr>
              <p:sp>
                <p:nvSpPr>
                  <p:cNvPr id="5864" name="Freeform: Shape 5863">
                    <a:extLst>
                      <a:ext uri="{FF2B5EF4-FFF2-40B4-BE49-F238E27FC236}">
                        <a16:creationId xmlns:a16="http://schemas.microsoft.com/office/drawing/2014/main" id="{BB9EEF35-8BE6-41A1-8892-755145B3AB28}"/>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5865" name="Freeform: Shape 5864">
                    <a:extLst>
                      <a:ext uri="{FF2B5EF4-FFF2-40B4-BE49-F238E27FC236}">
                        <a16:creationId xmlns:a16="http://schemas.microsoft.com/office/drawing/2014/main" id="{DBADA4A2-9ACE-40AA-9F81-3A9BDE3B7C83}"/>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5866" name="Freeform: Shape 5865">
                    <a:extLst>
                      <a:ext uri="{FF2B5EF4-FFF2-40B4-BE49-F238E27FC236}">
                        <a16:creationId xmlns:a16="http://schemas.microsoft.com/office/drawing/2014/main" id="{0579BF92-BAD1-4D2B-9E40-F427A123E709}"/>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5867" name="Freeform: Shape 5866">
                    <a:extLst>
                      <a:ext uri="{FF2B5EF4-FFF2-40B4-BE49-F238E27FC236}">
                        <a16:creationId xmlns:a16="http://schemas.microsoft.com/office/drawing/2014/main" id="{5C1F5F82-AEA4-4FB1-992F-4EDC0E48229B}"/>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5868" name="Freeform: Shape 5867">
                    <a:extLst>
                      <a:ext uri="{FF2B5EF4-FFF2-40B4-BE49-F238E27FC236}">
                        <a16:creationId xmlns:a16="http://schemas.microsoft.com/office/drawing/2014/main" id="{04E12BF4-24BF-4F0D-B736-F8381FF4FF4B}"/>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5869" name="Freeform: Shape 5868">
                    <a:extLst>
                      <a:ext uri="{FF2B5EF4-FFF2-40B4-BE49-F238E27FC236}">
                        <a16:creationId xmlns:a16="http://schemas.microsoft.com/office/drawing/2014/main" id="{DB6696BF-B138-47CA-A759-5C0A065D5D67}"/>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5870" name="Freeform: Shape 5869">
                    <a:extLst>
                      <a:ext uri="{FF2B5EF4-FFF2-40B4-BE49-F238E27FC236}">
                        <a16:creationId xmlns:a16="http://schemas.microsoft.com/office/drawing/2014/main" id="{A7AC5D2E-02CC-48CE-B343-6D55B65C10C9}"/>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5871" name="Freeform: Shape 5870">
                    <a:extLst>
                      <a:ext uri="{FF2B5EF4-FFF2-40B4-BE49-F238E27FC236}">
                        <a16:creationId xmlns:a16="http://schemas.microsoft.com/office/drawing/2014/main" id="{3BBDABDA-38B7-41FA-8FCC-6A16FD3712CE}"/>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5872" name="Freeform: Shape 5871">
                    <a:extLst>
                      <a:ext uri="{FF2B5EF4-FFF2-40B4-BE49-F238E27FC236}">
                        <a16:creationId xmlns:a16="http://schemas.microsoft.com/office/drawing/2014/main" id="{C4E82DB9-FCA0-4B19-B620-189C7EC3D1B8}"/>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5873" name="Freeform: Shape 5872">
                    <a:extLst>
                      <a:ext uri="{FF2B5EF4-FFF2-40B4-BE49-F238E27FC236}">
                        <a16:creationId xmlns:a16="http://schemas.microsoft.com/office/drawing/2014/main" id="{06CA9777-8F05-4CB5-AAF5-AD40A032A039}"/>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5874" name="Freeform: Shape 5873">
                    <a:extLst>
                      <a:ext uri="{FF2B5EF4-FFF2-40B4-BE49-F238E27FC236}">
                        <a16:creationId xmlns:a16="http://schemas.microsoft.com/office/drawing/2014/main" id="{76F2EAEC-7EA5-4A77-A54C-E25FE8FFAA94}"/>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5875" name="Freeform: Shape 5874">
                    <a:extLst>
                      <a:ext uri="{FF2B5EF4-FFF2-40B4-BE49-F238E27FC236}">
                        <a16:creationId xmlns:a16="http://schemas.microsoft.com/office/drawing/2014/main" id="{07527B29-A3C8-4BA6-88A9-1D5FB3BD7C23}"/>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grpSp>
          <p:nvGrpSpPr>
            <p:cNvPr id="6020" name="Graphic 3">
              <a:extLst>
                <a:ext uri="{FF2B5EF4-FFF2-40B4-BE49-F238E27FC236}">
                  <a16:creationId xmlns:a16="http://schemas.microsoft.com/office/drawing/2014/main" id="{C3408448-668F-4901-BCB3-85EB24B918AF}"/>
                </a:ext>
              </a:extLst>
            </p:cNvPr>
            <p:cNvGrpSpPr/>
            <p:nvPr/>
          </p:nvGrpSpPr>
          <p:grpSpPr>
            <a:xfrm rot="19103960" flipH="1">
              <a:off x="9477928" y="5439012"/>
              <a:ext cx="1118793" cy="1075762"/>
              <a:chOff x="2156671" y="3627022"/>
              <a:chExt cx="3302261" cy="3175251"/>
            </a:xfrm>
          </p:grpSpPr>
          <p:pic>
            <p:nvPicPr>
              <p:cNvPr id="6021" name="Picture 6020">
                <a:extLst>
                  <a:ext uri="{FF2B5EF4-FFF2-40B4-BE49-F238E27FC236}">
                    <a16:creationId xmlns:a16="http://schemas.microsoft.com/office/drawing/2014/main" id="{B3CD3BB4-DA2A-4D7A-B0E7-AB568B1CCA62}"/>
                  </a:ext>
                </a:extLst>
              </p:cNvPr>
              <p:cNvPicPr>
                <a:picLocks noChangeAspect="1"/>
              </p:cNvPicPr>
              <p:nvPr/>
            </p:nvPicPr>
            <p:blipFill>
              <a:blip r:embed="rId26"/>
              <a:stretch>
                <a:fillRect/>
              </a:stretch>
            </p:blipFill>
            <p:spPr>
              <a:xfrm>
                <a:off x="2930278" y="5520626"/>
                <a:ext cx="871750" cy="964121"/>
              </a:xfrm>
              <a:custGeom>
                <a:avLst/>
                <a:gdLst>
                  <a:gd name="connsiteX0" fmla="*/ 701 w 871750"/>
                  <a:gd name="connsiteY0" fmla="*/ 396 h 964121"/>
                  <a:gd name="connsiteX1" fmla="*/ 872452 w 871750"/>
                  <a:gd name="connsiteY1" fmla="*/ 396 h 964121"/>
                  <a:gd name="connsiteX2" fmla="*/ 872452 w 871750"/>
                  <a:gd name="connsiteY2" fmla="*/ 964518 h 964121"/>
                  <a:gd name="connsiteX3" fmla="*/ 701 w 871750"/>
                  <a:gd name="connsiteY3" fmla="*/ 964518 h 964121"/>
                </a:gdLst>
                <a:ahLst/>
                <a:cxnLst>
                  <a:cxn ang="0">
                    <a:pos x="connsiteX0" y="connsiteY0"/>
                  </a:cxn>
                  <a:cxn ang="0">
                    <a:pos x="connsiteX1" y="connsiteY1"/>
                  </a:cxn>
                  <a:cxn ang="0">
                    <a:pos x="connsiteX2" y="connsiteY2"/>
                  </a:cxn>
                  <a:cxn ang="0">
                    <a:pos x="connsiteX3" y="connsiteY3"/>
                  </a:cxn>
                </a:cxnLst>
                <a:rect l="l" t="t" r="r" b="b"/>
                <a:pathLst>
                  <a:path w="871750" h="964121">
                    <a:moveTo>
                      <a:pt x="701" y="396"/>
                    </a:moveTo>
                    <a:lnTo>
                      <a:pt x="872452" y="396"/>
                    </a:lnTo>
                    <a:lnTo>
                      <a:pt x="872452" y="964518"/>
                    </a:lnTo>
                    <a:lnTo>
                      <a:pt x="701" y="964518"/>
                    </a:lnTo>
                    <a:close/>
                  </a:path>
                </a:pathLst>
              </a:custGeom>
            </p:spPr>
          </p:pic>
          <p:pic>
            <p:nvPicPr>
              <p:cNvPr id="6022" name="Picture 6021">
                <a:extLst>
                  <a:ext uri="{FF2B5EF4-FFF2-40B4-BE49-F238E27FC236}">
                    <a16:creationId xmlns:a16="http://schemas.microsoft.com/office/drawing/2014/main" id="{4F4E2603-D2E5-45DD-9B2E-D1DF567A3163}"/>
                  </a:ext>
                </a:extLst>
              </p:cNvPr>
              <p:cNvPicPr>
                <a:picLocks noChangeAspect="1"/>
              </p:cNvPicPr>
              <p:nvPr/>
            </p:nvPicPr>
            <p:blipFill>
              <a:blip r:embed="rId27"/>
              <a:stretch>
                <a:fillRect/>
              </a:stretch>
            </p:blipFill>
            <p:spPr>
              <a:xfrm>
                <a:off x="3582648" y="5595678"/>
                <a:ext cx="727421" cy="1206595"/>
              </a:xfrm>
              <a:custGeom>
                <a:avLst/>
                <a:gdLst>
                  <a:gd name="connsiteX0" fmla="*/ 814 w 727421"/>
                  <a:gd name="connsiteY0" fmla="*/ 409 h 1206595"/>
                  <a:gd name="connsiteX1" fmla="*/ 728236 w 727421"/>
                  <a:gd name="connsiteY1" fmla="*/ 409 h 1206595"/>
                  <a:gd name="connsiteX2" fmla="*/ 728236 w 727421"/>
                  <a:gd name="connsiteY2" fmla="*/ 1207004 h 1206595"/>
                  <a:gd name="connsiteX3" fmla="*/ 814 w 727421"/>
                  <a:gd name="connsiteY3" fmla="*/ 1207004 h 1206595"/>
                </a:gdLst>
                <a:ahLst/>
                <a:cxnLst>
                  <a:cxn ang="0">
                    <a:pos x="connsiteX0" y="connsiteY0"/>
                  </a:cxn>
                  <a:cxn ang="0">
                    <a:pos x="connsiteX1" y="connsiteY1"/>
                  </a:cxn>
                  <a:cxn ang="0">
                    <a:pos x="connsiteX2" y="connsiteY2"/>
                  </a:cxn>
                  <a:cxn ang="0">
                    <a:pos x="connsiteX3" y="connsiteY3"/>
                  </a:cxn>
                </a:cxnLst>
                <a:rect l="l" t="t" r="r" b="b"/>
                <a:pathLst>
                  <a:path w="727421" h="1206595">
                    <a:moveTo>
                      <a:pt x="814" y="409"/>
                    </a:moveTo>
                    <a:lnTo>
                      <a:pt x="728236" y="409"/>
                    </a:lnTo>
                    <a:lnTo>
                      <a:pt x="728236" y="1207004"/>
                    </a:lnTo>
                    <a:lnTo>
                      <a:pt x="814" y="1207004"/>
                    </a:lnTo>
                    <a:close/>
                  </a:path>
                </a:pathLst>
              </a:custGeom>
            </p:spPr>
          </p:pic>
          <p:pic>
            <p:nvPicPr>
              <p:cNvPr id="6023" name="Picture 6022">
                <a:extLst>
                  <a:ext uri="{FF2B5EF4-FFF2-40B4-BE49-F238E27FC236}">
                    <a16:creationId xmlns:a16="http://schemas.microsoft.com/office/drawing/2014/main" id="{51C5678D-9304-495E-9555-662A2C365738}"/>
                  </a:ext>
                </a:extLst>
              </p:cNvPr>
              <p:cNvPicPr>
                <a:picLocks noChangeAspect="1"/>
              </p:cNvPicPr>
              <p:nvPr/>
            </p:nvPicPr>
            <p:blipFill>
              <a:blip r:embed="rId28"/>
              <a:stretch>
                <a:fillRect/>
              </a:stretch>
            </p:blipFill>
            <p:spPr>
              <a:xfrm>
                <a:off x="3224710" y="5468668"/>
                <a:ext cx="611957" cy="1270100"/>
              </a:xfrm>
              <a:custGeom>
                <a:avLst/>
                <a:gdLst>
                  <a:gd name="connsiteX0" fmla="*/ 752 w 611957"/>
                  <a:gd name="connsiteY0" fmla="*/ 387 h 1270100"/>
                  <a:gd name="connsiteX1" fmla="*/ 612710 w 611957"/>
                  <a:gd name="connsiteY1" fmla="*/ 387 h 1270100"/>
                  <a:gd name="connsiteX2" fmla="*/ 612710 w 611957"/>
                  <a:gd name="connsiteY2" fmla="*/ 1270487 h 1270100"/>
                  <a:gd name="connsiteX3" fmla="*/ 752 w 611957"/>
                  <a:gd name="connsiteY3" fmla="*/ 1270487 h 1270100"/>
                </a:gdLst>
                <a:ahLst/>
                <a:cxnLst>
                  <a:cxn ang="0">
                    <a:pos x="connsiteX0" y="connsiteY0"/>
                  </a:cxn>
                  <a:cxn ang="0">
                    <a:pos x="connsiteX1" y="connsiteY1"/>
                  </a:cxn>
                  <a:cxn ang="0">
                    <a:pos x="connsiteX2" y="connsiteY2"/>
                  </a:cxn>
                  <a:cxn ang="0">
                    <a:pos x="connsiteX3" y="connsiteY3"/>
                  </a:cxn>
                </a:cxnLst>
                <a:rect l="l" t="t" r="r" b="b"/>
                <a:pathLst>
                  <a:path w="611957" h="1270100">
                    <a:moveTo>
                      <a:pt x="752" y="387"/>
                    </a:moveTo>
                    <a:lnTo>
                      <a:pt x="612710" y="387"/>
                    </a:lnTo>
                    <a:lnTo>
                      <a:pt x="612710" y="1270487"/>
                    </a:lnTo>
                    <a:lnTo>
                      <a:pt x="752" y="1270487"/>
                    </a:lnTo>
                    <a:close/>
                  </a:path>
                </a:pathLst>
              </a:custGeom>
            </p:spPr>
          </p:pic>
          <p:pic>
            <p:nvPicPr>
              <p:cNvPr id="6024" name="Picture 6023">
                <a:extLst>
                  <a:ext uri="{FF2B5EF4-FFF2-40B4-BE49-F238E27FC236}">
                    <a16:creationId xmlns:a16="http://schemas.microsoft.com/office/drawing/2014/main" id="{9433ECAB-7FF0-413B-A9A0-9EC2570E7C9E}"/>
                  </a:ext>
                </a:extLst>
              </p:cNvPr>
              <p:cNvPicPr>
                <a:picLocks noChangeAspect="1"/>
              </p:cNvPicPr>
              <p:nvPr/>
            </p:nvPicPr>
            <p:blipFill>
              <a:blip r:embed="rId29"/>
              <a:stretch>
                <a:fillRect/>
              </a:stretch>
            </p:blipFill>
            <p:spPr>
              <a:xfrm>
                <a:off x="4367801" y="5237740"/>
                <a:ext cx="1091131" cy="727421"/>
              </a:xfrm>
              <a:custGeom>
                <a:avLst/>
                <a:gdLst>
                  <a:gd name="connsiteX0" fmla="*/ 950 w 1091131"/>
                  <a:gd name="connsiteY0" fmla="*/ 347 h 727421"/>
                  <a:gd name="connsiteX1" fmla="*/ 1092082 w 1091131"/>
                  <a:gd name="connsiteY1" fmla="*/ 347 h 727421"/>
                  <a:gd name="connsiteX2" fmla="*/ 1092082 w 1091131"/>
                  <a:gd name="connsiteY2" fmla="*/ 727768 h 727421"/>
                  <a:gd name="connsiteX3" fmla="*/ 950 w 1091131"/>
                  <a:gd name="connsiteY3" fmla="*/ 727768 h 727421"/>
                </a:gdLst>
                <a:ahLst/>
                <a:cxnLst>
                  <a:cxn ang="0">
                    <a:pos x="connsiteX0" y="connsiteY0"/>
                  </a:cxn>
                  <a:cxn ang="0">
                    <a:pos x="connsiteX1" y="connsiteY1"/>
                  </a:cxn>
                  <a:cxn ang="0">
                    <a:pos x="connsiteX2" y="connsiteY2"/>
                  </a:cxn>
                  <a:cxn ang="0">
                    <a:pos x="connsiteX3" y="connsiteY3"/>
                  </a:cxn>
                </a:cxnLst>
                <a:rect l="l" t="t" r="r" b="b"/>
                <a:pathLst>
                  <a:path w="1091131" h="727421">
                    <a:moveTo>
                      <a:pt x="950" y="347"/>
                    </a:moveTo>
                    <a:lnTo>
                      <a:pt x="1092082" y="347"/>
                    </a:lnTo>
                    <a:lnTo>
                      <a:pt x="1092082" y="727768"/>
                    </a:lnTo>
                    <a:lnTo>
                      <a:pt x="950" y="727768"/>
                    </a:lnTo>
                    <a:close/>
                  </a:path>
                </a:pathLst>
              </a:custGeom>
            </p:spPr>
          </p:pic>
          <p:pic>
            <p:nvPicPr>
              <p:cNvPr id="6025" name="Picture 6024">
                <a:extLst>
                  <a:ext uri="{FF2B5EF4-FFF2-40B4-BE49-F238E27FC236}">
                    <a16:creationId xmlns:a16="http://schemas.microsoft.com/office/drawing/2014/main" id="{DF6AC226-2736-43DA-8A36-AD2267BC23F0}"/>
                  </a:ext>
                </a:extLst>
              </p:cNvPr>
              <p:cNvPicPr>
                <a:picLocks noChangeAspect="1"/>
              </p:cNvPicPr>
              <p:nvPr/>
            </p:nvPicPr>
            <p:blipFill>
              <a:blip r:embed="rId30"/>
              <a:stretch>
                <a:fillRect/>
              </a:stretch>
            </p:blipFill>
            <p:spPr>
              <a:xfrm>
                <a:off x="4286976" y="4741247"/>
                <a:ext cx="1125770" cy="663916"/>
              </a:xfrm>
              <a:custGeom>
                <a:avLst/>
                <a:gdLst>
                  <a:gd name="connsiteX0" fmla="*/ 936 w 1125770"/>
                  <a:gd name="connsiteY0" fmla="*/ 261 h 663916"/>
                  <a:gd name="connsiteX1" fmla="*/ 1126707 w 1125770"/>
                  <a:gd name="connsiteY1" fmla="*/ 261 h 663916"/>
                  <a:gd name="connsiteX2" fmla="*/ 1126707 w 1125770"/>
                  <a:gd name="connsiteY2" fmla="*/ 664177 h 663916"/>
                  <a:gd name="connsiteX3" fmla="*/ 936 w 1125770"/>
                  <a:gd name="connsiteY3" fmla="*/ 664177 h 663916"/>
                </a:gdLst>
                <a:ahLst/>
                <a:cxnLst>
                  <a:cxn ang="0">
                    <a:pos x="connsiteX0" y="connsiteY0"/>
                  </a:cxn>
                  <a:cxn ang="0">
                    <a:pos x="connsiteX1" y="connsiteY1"/>
                  </a:cxn>
                  <a:cxn ang="0">
                    <a:pos x="connsiteX2" y="connsiteY2"/>
                  </a:cxn>
                  <a:cxn ang="0">
                    <a:pos x="connsiteX3" y="connsiteY3"/>
                  </a:cxn>
                </a:cxnLst>
                <a:rect l="l" t="t" r="r" b="b"/>
                <a:pathLst>
                  <a:path w="1125770" h="663916">
                    <a:moveTo>
                      <a:pt x="936" y="261"/>
                    </a:moveTo>
                    <a:lnTo>
                      <a:pt x="1126707" y="261"/>
                    </a:lnTo>
                    <a:lnTo>
                      <a:pt x="1126707" y="664177"/>
                    </a:lnTo>
                    <a:lnTo>
                      <a:pt x="936" y="664177"/>
                    </a:lnTo>
                    <a:close/>
                  </a:path>
                </a:pathLst>
              </a:custGeom>
            </p:spPr>
          </p:pic>
          <p:pic>
            <p:nvPicPr>
              <p:cNvPr id="6026" name="Picture 6025">
                <a:extLst>
                  <a:ext uri="{FF2B5EF4-FFF2-40B4-BE49-F238E27FC236}">
                    <a16:creationId xmlns:a16="http://schemas.microsoft.com/office/drawing/2014/main" id="{8CD149EC-CF07-4566-8866-22D3A2A6CA42}"/>
                  </a:ext>
                </a:extLst>
              </p:cNvPr>
              <p:cNvPicPr>
                <a:picLocks noChangeAspect="1"/>
              </p:cNvPicPr>
              <p:nvPr/>
            </p:nvPicPr>
            <p:blipFill>
              <a:blip r:embed="rId31"/>
              <a:stretch>
                <a:fillRect/>
              </a:stretch>
            </p:blipFill>
            <p:spPr>
              <a:xfrm>
                <a:off x="4454398" y="4452587"/>
                <a:ext cx="969894" cy="663916"/>
              </a:xfrm>
              <a:custGeom>
                <a:avLst/>
                <a:gdLst>
                  <a:gd name="connsiteX0" fmla="*/ 965 w 969894"/>
                  <a:gd name="connsiteY0" fmla="*/ 211 h 663916"/>
                  <a:gd name="connsiteX1" fmla="*/ 970860 w 969894"/>
                  <a:gd name="connsiteY1" fmla="*/ 211 h 663916"/>
                  <a:gd name="connsiteX2" fmla="*/ 970860 w 969894"/>
                  <a:gd name="connsiteY2" fmla="*/ 664127 h 663916"/>
                  <a:gd name="connsiteX3" fmla="*/ 965 w 969894"/>
                  <a:gd name="connsiteY3" fmla="*/ 664127 h 663916"/>
                </a:gdLst>
                <a:ahLst/>
                <a:cxnLst>
                  <a:cxn ang="0">
                    <a:pos x="connsiteX0" y="connsiteY0"/>
                  </a:cxn>
                  <a:cxn ang="0">
                    <a:pos x="connsiteX1" y="connsiteY1"/>
                  </a:cxn>
                  <a:cxn ang="0">
                    <a:pos x="connsiteX2" y="connsiteY2"/>
                  </a:cxn>
                  <a:cxn ang="0">
                    <a:pos x="connsiteX3" y="connsiteY3"/>
                  </a:cxn>
                </a:cxnLst>
                <a:rect l="l" t="t" r="r" b="b"/>
                <a:pathLst>
                  <a:path w="969894" h="663916">
                    <a:moveTo>
                      <a:pt x="965" y="211"/>
                    </a:moveTo>
                    <a:lnTo>
                      <a:pt x="970860" y="211"/>
                    </a:lnTo>
                    <a:lnTo>
                      <a:pt x="970860" y="664127"/>
                    </a:lnTo>
                    <a:lnTo>
                      <a:pt x="965" y="664127"/>
                    </a:lnTo>
                    <a:close/>
                  </a:path>
                </a:pathLst>
              </a:custGeom>
            </p:spPr>
          </p:pic>
          <p:pic>
            <p:nvPicPr>
              <p:cNvPr id="6027" name="Picture 6026">
                <a:extLst>
                  <a:ext uri="{FF2B5EF4-FFF2-40B4-BE49-F238E27FC236}">
                    <a16:creationId xmlns:a16="http://schemas.microsoft.com/office/drawing/2014/main" id="{0C83FDB4-EC49-44DB-89E7-831A75F7F893}"/>
                  </a:ext>
                </a:extLst>
              </p:cNvPr>
              <p:cNvPicPr>
                <a:picLocks noChangeAspect="1"/>
              </p:cNvPicPr>
              <p:nvPr/>
            </p:nvPicPr>
            <p:blipFill>
              <a:blip r:embed="rId32"/>
              <a:stretch>
                <a:fillRect/>
              </a:stretch>
            </p:blipFill>
            <p:spPr>
              <a:xfrm>
                <a:off x="3698111" y="3627022"/>
                <a:ext cx="814018" cy="1108451"/>
              </a:xfrm>
              <a:custGeom>
                <a:avLst/>
                <a:gdLst>
                  <a:gd name="connsiteX0" fmla="*/ 834 w 814018"/>
                  <a:gd name="connsiteY0" fmla="*/ 68 h 1108451"/>
                  <a:gd name="connsiteX1" fmla="*/ 814853 w 814018"/>
                  <a:gd name="connsiteY1" fmla="*/ 68 h 1108451"/>
                  <a:gd name="connsiteX2" fmla="*/ 814853 w 814018"/>
                  <a:gd name="connsiteY2" fmla="*/ 1108519 h 1108451"/>
                  <a:gd name="connsiteX3" fmla="*/ 834 w 814018"/>
                  <a:gd name="connsiteY3" fmla="*/ 1108519 h 1108451"/>
                </a:gdLst>
                <a:ahLst/>
                <a:cxnLst>
                  <a:cxn ang="0">
                    <a:pos x="connsiteX0" y="connsiteY0"/>
                  </a:cxn>
                  <a:cxn ang="0">
                    <a:pos x="connsiteX1" y="connsiteY1"/>
                  </a:cxn>
                  <a:cxn ang="0">
                    <a:pos x="connsiteX2" y="connsiteY2"/>
                  </a:cxn>
                  <a:cxn ang="0">
                    <a:pos x="connsiteX3" y="connsiteY3"/>
                  </a:cxn>
                </a:cxnLst>
                <a:rect l="l" t="t" r="r" b="b"/>
                <a:pathLst>
                  <a:path w="814018" h="1108451">
                    <a:moveTo>
                      <a:pt x="834" y="68"/>
                    </a:moveTo>
                    <a:lnTo>
                      <a:pt x="814853" y="68"/>
                    </a:lnTo>
                    <a:lnTo>
                      <a:pt x="814853" y="1108519"/>
                    </a:lnTo>
                    <a:lnTo>
                      <a:pt x="834" y="1108519"/>
                    </a:lnTo>
                    <a:close/>
                  </a:path>
                </a:pathLst>
              </a:custGeom>
            </p:spPr>
          </p:pic>
          <p:pic>
            <p:nvPicPr>
              <p:cNvPr id="6028" name="Picture 6027">
                <a:extLst>
                  <a:ext uri="{FF2B5EF4-FFF2-40B4-BE49-F238E27FC236}">
                    <a16:creationId xmlns:a16="http://schemas.microsoft.com/office/drawing/2014/main" id="{1A1F06B3-6BDE-4F51-B157-960F6516E54D}"/>
                  </a:ext>
                </a:extLst>
              </p:cNvPr>
              <p:cNvPicPr>
                <a:picLocks noChangeAspect="1"/>
              </p:cNvPicPr>
              <p:nvPr/>
            </p:nvPicPr>
            <p:blipFill>
              <a:blip r:embed="rId33"/>
              <a:stretch>
                <a:fillRect/>
              </a:stretch>
            </p:blipFill>
            <p:spPr>
              <a:xfrm>
                <a:off x="4079141" y="3811764"/>
                <a:ext cx="698555" cy="1027626"/>
              </a:xfrm>
              <a:custGeom>
                <a:avLst/>
                <a:gdLst>
                  <a:gd name="connsiteX0" fmla="*/ 900 w 698555"/>
                  <a:gd name="connsiteY0" fmla="*/ 100 h 1027626"/>
                  <a:gd name="connsiteX1" fmla="*/ 699456 w 698555"/>
                  <a:gd name="connsiteY1" fmla="*/ 100 h 1027626"/>
                  <a:gd name="connsiteX2" fmla="*/ 699456 w 698555"/>
                  <a:gd name="connsiteY2" fmla="*/ 1027727 h 1027626"/>
                  <a:gd name="connsiteX3" fmla="*/ 900 w 698555"/>
                  <a:gd name="connsiteY3" fmla="*/ 1027727 h 1027626"/>
                </a:gdLst>
                <a:ahLst/>
                <a:cxnLst>
                  <a:cxn ang="0">
                    <a:pos x="connsiteX0" y="connsiteY0"/>
                  </a:cxn>
                  <a:cxn ang="0">
                    <a:pos x="connsiteX1" y="connsiteY1"/>
                  </a:cxn>
                  <a:cxn ang="0">
                    <a:pos x="connsiteX2" y="connsiteY2"/>
                  </a:cxn>
                  <a:cxn ang="0">
                    <a:pos x="connsiteX3" y="connsiteY3"/>
                  </a:cxn>
                </a:cxnLst>
                <a:rect l="l" t="t" r="r" b="b"/>
                <a:pathLst>
                  <a:path w="698555" h="1027626">
                    <a:moveTo>
                      <a:pt x="900" y="100"/>
                    </a:moveTo>
                    <a:lnTo>
                      <a:pt x="699456" y="100"/>
                    </a:lnTo>
                    <a:lnTo>
                      <a:pt x="699456" y="1027727"/>
                    </a:lnTo>
                    <a:lnTo>
                      <a:pt x="900" y="1027727"/>
                    </a:lnTo>
                    <a:close/>
                  </a:path>
                </a:pathLst>
              </a:custGeom>
            </p:spPr>
          </p:pic>
          <p:pic>
            <p:nvPicPr>
              <p:cNvPr id="6029" name="Picture 6028">
                <a:extLst>
                  <a:ext uri="{FF2B5EF4-FFF2-40B4-BE49-F238E27FC236}">
                    <a16:creationId xmlns:a16="http://schemas.microsoft.com/office/drawing/2014/main" id="{8F461B2A-D55C-4AC4-B7B6-BFFA7E8FD8D5}"/>
                  </a:ext>
                </a:extLst>
              </p:cNvPr>
              <p:cNvPicPr>
                <a:picLocks noChangeAspect="1"/>
              </p:cNvPicPr>
              <p:nvPr/>
            </p:nvPicPr>
            <p:blipFill>
              <a:blip r:embed="rId34"/>
              <a:stretch>
                <a:fillRect/>
              </a:stretch>
            </p:blipFill>
            <p:spPr>
              <a:xfrm>
                <a:off x="4113781" y="4169701"/>
                <a:ext cx="600411" cy="917936"/>
              </a:xfrm>
              <a:custGeom>
                <a:avLst/>
                <a:gdLst>
                  <a:gd name="connsiteX0" fmla="*/ 906 w 600411"/>
                  <a:gd name="connsiteY0" fmla="*/ 162 h 917936"/>
                  <a:gd name="connsiteX1" fmla="*/ 601317 w 600411"/>
                  <a:gd name="connsiteY1" fmla="*/ 162 h 917936"/>
                  <a:gd name="connsiteX2" fmla="*/ 601317 w 600411"/>
                  <a:gd name="connsiteY2" fmla="*/ 918098 h 917936"/>
                  <a:gd name="connsiteX3" fmla="*/ 906 w 600411"/>
                  <a:gd name="connsiteY3" fmla="*/ 918098 h 917936"/>
                </a:gdLst>
                <a:ahLst/>
                <a:cxnLst>
                  <a:cxn ang="0">
                    <a:pos x="connsiteX0" y="connsiteY0"/>
                  </a:cxn>
                  <a:cxn ang="0">
                    <a:pos x="connsiteX1" y="connsiteY1"/>
                  </a:cxn>
                  <a:cxn ang="0">
                    <a:pos x="connsiteX2" y="connsiteY2"/>
                  </a:cxn>
                  <a:cxn ang="0">
                    <a:pos x="connsiteX3" y="connsiteY3"/>
                  </a:cxn>
                </a:cxnLst>
                <a:rect l="l" t="t" r="r" b="b"/>
                <a:pathLst>
                  <a:path w="600411" h="917936">
                    <a:moveTo>
                      <a:pt x="906" y="162"/>
                    </a:moveTo>
                    <a:lnTo>
                      <a:pt x="601317" y="162"/>
                    </a:lnTo>
                    <a:lnTo>
                      <a:pt x="601317" y="918098"/>
                    </a:lnTo>
                    <a:lnTo>
                      <a:pt x="906" y="918098"/>
                    </a:lnTo>
                    <a:close/>
                  </a:path>
                </a:pathLst>
              </a:custGeom>
            </p:spPr>
          </p:pic>
          <p:pic>
            <p:nvPicPr>
              <p:cNvPr id="6030" name="Picture 6029">
                <a:extLst>
                  <a:ext uri="{FF2B5EF4-FFF2-40B4-BE49-F238E27FC236}">
                    <a16:creationId xmlns:a16="http://schemas.microsoft.com/office/drawing/2014/main" id="{0E976393-DC1B-4D8F-A335-F2DD16D06A86}"/>
                  </a:ext>
                </a:extLst>
              </p:cNvPr>
              <p:cNvPicPr>
                <a:picLocks noChangeAspect="1"/>
              </p:cNvPicPr>
              <p:nvPr/>
            </p:nvPicPr>
            <p:blipFill>
              <a:blip r:embed="rId35"/>
              <a:stretch>
                <a:fillRect/>
              </a:stretch>
            </p:blipFill>
            <p:spPr>
              <a:xfrm>
                <a:off x="3115020" y="3644342"/>
                <a:ext cx="421442" cy="704328"/>
              </a:xfrm>
              <a:custGeom>
                <a:avLst/>
                <a:gdLst>
                  <a:gd name="connsiteX0" fmla="*/ 733 w 421442"/>
                  <a:gd name="connsiteY0" fmla="*/ 71 h 704328"/>
                  <a:gd name="connsiteX1" fmla="*/ 422176 w 421442"/>
                  <a:gd name="connsiteY1" fmla="*/ 71 h 704328"/>
                  <a:gd name="connsiteX2" fmla="*/ 422176 w 421442"/>
                  <a:gd name="connsiteY2" fmla="*/ 704399 h 704328"/>
                  <a:gd name="connsiteX3" fmla="*/ 733 w 421442"/>
                  <a:gd name="connsiteY3" fmla="*/ 704399 h 704328"/>
                </a:gdLst>
                <a:ahLst/>
                <a:cxnLst>
                  <a:cxn ang="0">
                    <a:pos x="connsiteX0" y="connsiteY0"/>
                  </a:cxn>
                  <a:cxn ang="0">
                    <a:pos x="connsiteX1" y="connsiteY1"/>
                  </a:cxn>
                  <a:cxn ang="0">
                    <a:pos x="connsiteX2" y="connsiteY2"/>
                  </a:cxn>
                  <a:cxn ang="0">
                    <a:pos x="connsiteX3" y="connsiteY3"/>
                  </a:cxn>
                </a:cxnLst>
                <a:rect l="l" t="t" r="r" b="b"/>
                <a:pathLst>
                  <a:path w="421442" h="704328">
                    <a:moveTo>
                      <a:pt x="733" y="71"/>
                    </a:moveTo>
                    <a:lnTo>
                      <a:pt x="422176" y="71"/>
                    </a:lnTo>
                    <a:lnTo>
                      <a:pt x="422176" y="704399"/>
                    </a:lnTo>
                    <a:lnTo>
                      <a:pt x="733" y="704399"/>
                    </a:lnTo>
                    <a:close/>
                  </a:path>
                </a:pathLst>
              </a:custGeom>
            </p:spPr>
          </p:pic>
          <p:pic>
            <p:nvPicPr>
              <p:cNvPr id="6031" name="Picture 6030">
                <a:extLst>
                  <a:ext uri="{FF2B5EF4-FFF2-40B4-BE49-F238E27FC236}">
                    <a16:creationId xmlns:a16="http://schemas.microsoft.com/office/drawing/2014/main" id="{9B6A10FF-4F12-4314-A607-C36F4E1C1E27}"/>
                  </a:ext>
                </a:extLst>
              </p:cNvPr>
              <p:cNvPicPr>
                <a:picLocks noChangeAspect="1"/>
              </p:cNvPicPr>
              <p:nvPr/>
            </p:nvPicPr>
            <p:blipFill>
              <a:blip r:embed="rId36"/>
              <a:stretch>
                <a:fillRect/>
              </a:stretch>
            </p:blipFill>
            <p:spPr>
              <a:xfrm>
                <a:off x="2676258" y="3829084"/>
                <a:ext cx="796699" cy="658142"/>
              </a:xfrm>
              <a:custGeom>
                <a:avLst/>
                <a:gdLst>
                  <a:gd name="connsiteX0" fmla="*/ 657 w 796699"/>
                  <a:gd name="connsiteY0" fmla="*/ 103 h 658142"/>
                  <a:gd name="connsiteX1" fmla="*/ 797357 w 796699"/>
                  <a:gd name="connsiteY1" fmla="*/ 103 h 658142"/>
                  <a:gd name="connsiteX2" fmla="*/ 797357 w 796699"/>
                  <a:gd name="connsiteY2" fmla="*/ 658246 h 658142"/>
                  <a:gd name="connsiteX3" fmla="*/ 657 w 796699"/>
                  <a:gd name="connsiteY3" fmla="*/ 658246 h 658142"/>
                </a:gdLst>
                <a:ahLst/>
                <a:cxnLst>
                  <a:cxn ang="0">
                    <a:pos x="connsiteX0" y="connsiteY0"/>
                  </a:cxn>
                  <a:cxn ang="0">
                    <a:pos x="connsiteX1" y="connsiteY1"/>
                  </a:cxn>
                  <a:cxn ang="0">
                    <a:pos x="connsiteX2" y="connsiteY2"/>
                  </a:cxn>
                  <a:cxn ang="0">
                    <a:pos x="connsiteX3" y="connsiteY3"/>
                  </a:cxn>
                </a:cxnLst>
                <a:rect l="l" t="t" r="r" b="b"/>
                <a:pathLst>
                  <a:path w="796699" h="658142">
                    <a:moveTo>
                      <a:pt x="657" y="103"/>
                    </a:moveTo>
                    <a:lnTo>
                      <a:pt x="797357" y="103"/>
                    </a:lnTo>
                    <a:lnTo>
                      <a:pt x="797357" y="658246"/>
                    </a:lnTo>
                    <a:lnTo>
                      <a:pt x="657" y="658246"/>
                    </a:lnTo>
                    <a:close/>
                  </a:path>
                </a:pathLst>
              </a:custGeom>
            </p:spPr>
          </p:pic>
          <p:pic>
            <p:nvPicPr>
              <p:cNvPr id="6032" name="Picture 6031">
                <a:extLst>
                  <a:ext uri="{FF2B5EF4-FFF2-40B4-BE49-F238E27FC236}">
                    <a16:creationId xmlns:a16="http://schemas.microsoft.com/office/drawing/2014/main" id="{9A3F5904-F162-451E-A247-FFBADDD830BD}"/>
                  </a:ext>
                </a:extLst>
              </p:cNvPr>
              <p:cNvPicPr>
                <a:picLocks noChangeAspect="1"/>
              </p:cNvPicPr>
              <p:nvPr/>
            </p:nvPicPr>
            <p:blipFill>
              <a:blip r:embed="rId37"/>
              <a:stretch>
                <a:fillRect/>
              </a:stretch>
            </p:blipFill>
            <p:spPr>
              <a:xfrm>
                <a:off x="2976463" y="3788671"/>
                <a:ext cx="669689" cy="756287"/>
              </a:xfrm>
              <a:custGeom>
                <a:avLst/>
                <a:gdLst>
                  <a:gd name="connsiteX0" fmla="*/ 709 w 669689"/>
                  <a:gd name="connsiteY0" fmla="*/ 96 h 756287"/>
                  <a:gd name="connsiteX1" fmla="*/ 670399 w 669689"/>
                  <a:gd name="connsiteY1" fmla="*/ 96 h 756287"/>
                  <a:gd name="connsiteX2" fmla="*/ 670399 w 669689"/>
                  <a:gd name="connsiteY2" fmla="*/ 756383 h 756287"/>
                  <a:gd name="connsiteX3" fmla="*/ 709 w 669689"/>
                  <a:gd name="connsiteY3" fmla="*/ 756383 h 756287"/>
                </a:gdLst>
                <a:ahLst/>
                <a:cxnLst>
                  <a:cxn ang="0">
                    <a:pos x="connsiteX0" y="connsiteY0"/>
                  </a:cxn>
                  <a:cxn ang="0">
                    <a:pos x="connsiteX1" y="connsiteY1"/>
                  </a:cxn>
                  <a:cxn ang="0">
                    <a:pos x="connsiteX2" y="connsiteY2"/>
                  </a:cxn>
                  <a:cxn ang="0">
                    <a:pos x="connsiteX3" y="connsiteY3"/>
                  </a:cxn>
                </a:cxnLst>
                <a:rect l="l" t="t" r="r" b="b"/>
                <a:pathLst>
                  <a:path w="669689" h="756287">
                    <a:moveTo>
                      <a:pt x="709" y="96"/>
                    </a:moveTo>
                    <a:lnTo>
                      <a:pt x="670399" y="96"/>
                    </a:lnTo>
                    <a:lnTo>
                      <a:pt x="670399" y="756383"/>
                    </a:lnTo>
                    <a:lnTo>
                      <a:pt x="709" y="756383"/>
                    </a:lnTo>
                    <a:close/>
                  </a:path>
                </a:pathLst>
              </a:custGeom>
            </p:spPr>
          </p:pic>
          <p:pic>
            <p:nvPicPr>
              <p:cNvPr id="6033" name="Picture 6032">
                <a:extLst>
                  <a:ext uri="{FF2B5EF4-FFF2-40B4-BE49-F238E27FC236}">
                    <a16:creationId xmlns:a16="http://schemas.microsoft.com/office/drawing/2014/main" id="{5C2B7AB0-DF5C-43AD-84D9-F437433E7F75}"/>
                  </a:ext>
                </a:extLst>
              </p:cNvPr>
              <p:cNvPicPr>
                <a:picLocks noChangeAspect="1"/>
              </p:cNvPicPr>
              <p:nvPr/>
            </p:nvPicPr>
            <p:blipFill>
              <a:blip r:embed="rId38"/>
              <a:stretch>
                <a:fillRect/>
              </a:stretch>
            </p:blipFill>
            <p:spPr>
              <a:xfrm>
                <a:off x="3363267" y="3713620"/>
                <a:ext cx="565772" cy="889070"/>
              </a:xfrm>
              <a:custGeom>
                <a:avLst/>
                <a:gdLst>
                  <a:gd name="connsiteX0" fmla="*/ 776 w 565772"/>
                  <a:gd name="connsiteY0" fmla="*/ 83 h 889070"/>
                  <a:gd name="connsiteX1" fmla="*/ 566548 w 565772"/>
                  <a:gd name="connsiteY1" fmla="*/ 83 h 889070"/>
                  <a:gd name="connsiteX2" fmla="*/ 566548 w 565772"/>
                  <a:gd name="connsiteY2" fmla="*/ 889153 h 889070"/>
                  <a:gd name="connsiteX3" fmla="*/ 776 w 565772"/>
                  <a:gd name="connsiteY3" fmla="*/ 889153 h 889070"/>
                </a:gdLst>
                <a:ahLst/>
                <a:cxnLst>
                  <a:cxn ang="0">
                    <a:pos x="connsiteX0" y="connsiteY0"/>
                  </a:cxn>
                  <a:cxn ang="0">
                    <a:pos x="connsiteX1" y="connsiteY1"/>
                  </a:cxn>
                  <a:cxn ang="0">
                    <a:pos x="connsiteX2" y="connsiteY2"/>
                  </a:cxn>
                  <a:cxn ang="0">
                    <a:pos x="connsiteX3" y="connsiteY3"/>
                  </a:cxn>
                </a:cxnLst>
                <a:rect l="l" t="t" r="r" b="b"/>
                <a:pathLst>
                  <a:path w="565772" h="889070">
                    <a:moveTo>
                      <a:pt x="776" y="83"/>
                    </a:moveTo>
                    <a:lnTo>
                      <a:pt x="566548" y="83"/>
                    </a:lnTo>
                    <a:lnTo>
                      <a:pt x="566548" y="889153"/>
                    </a:lnTo>
                    <a:lnTo>
                      <a:pt x="776" y="889153"/>
                    </a:lnTo>
                    <a:close/>
                  </a:path>
                </a:pathLst>
              </a:custGeom>
            </p:spPr>
          </p:pic>
          <p:pic>
            <p:nvPicPr>
              <p:cNvPr id="6034" name="Picture 6033">
                <a:extLst>
                  <a:ext uri="{FF2B5EF4-FFF2-40B4-BE49-F238E27FC236}">
                    <a16:creationId xmlns:a16="http://schemas.microsoft.com/office/drawing/2014/main" id="{D00D9466-2C9E-43AD-851C-201BB493486D}"/>
                  </a:ext>
                </a:extLst>
              </p:cNvPr>
              <p:cNvPicPr>
                <a:picLocks noChangeAspect="1"/>
              </p:cNvPicPr>
              <p:nvPr/>
            </p:nvPicPr>
            <p:blipFill>
              <a:blip r:embed="rId39"/>
              <a:stretch>
                <a:fillRect/>
              </a:stretch>
            </p:blipFill>
            <p:spPr>
              <a:xfrm>
                <a:off x="3784709" y="3725166"/>
                <a:ext cx="606184" cy="941028"/>
              </a:xfrm>
              <a:custGeom>
                <a:avLst/>
                <a:gdLst>
                  <a:gd name="connsiteX0" fmla="*/ 849 w 606184"/>
                  <a:gd name="connsiteY0" fmla="*/ 85 h 941028"/>
                  <a:gd name="connsiteX1" fmla="*/ 607034 w 606184"/>
                  <a:gd name="connsiteY1" fmla="*/ 85 h 941028"/>
                  <a:gd name="connsiteX2" fmla="*/ 607034 w 606184"/>
                  <a:gd name="connsiteY2" fmla="*/ 941114 h 941028"/>
                  <a:gd name="connsiteX3" fmla="*/ 849 w 606184"/>
                  <a:gd name="connsiteY3" fmla="*/ 941114 h 941028"/>
                </a:gdLst>
                <a:ahLst/>
                <a:cxnLst>
                  <a:cxn ang="0">
                    <a:pos x="connsiteX0" y="connsiteY0"/>
                  </a:cxn>
                  <a:cxn ang="0">
                    <a:pos x="connsiteX1" y="connsiteY1"/>
                  </a:cxn>
                  <a:cxn ang="0">
                    <a:pos x="connsiteX2" y="connsiteY2"/>
                  </a:cxn>
                  <a:cxn ang="0">
                    <a:pos x="connsiteX3" y="connsiteY3"/>
                  </a:cxn>
                </a:cxnLst>
                <a:rect l="l" t="t" r="r" b="b"/>
                <a:pathLst>
                  <a:path w="606184" h="941028">
                    <a:moveTo>
                      <a:pt x="849" y="85"/>
                    </a:moveTo>
                    <a:lnTo>
                      <a:pt x="607034" y="85"/>
                    </a:lnTo>
                    <a:lnTo>
                      <a:pt x="607034" y="941114"/>
                    </a:lnTo>
                    <a:lnTo>
                      <a:pt x="849" y="941114"/>
                    </a:lnTo>
                    <a:close/>
                  </a:path>
                </a:pathLst>
              </a:custGeom>
            </p:spPr>
          </p:pic>
          <p:pic>
            <p:nvPicPr>
              <p:cNvPr id="6035" name="Picture 6034">
                <a:extLst>
                  <a:ext uri="{FF2B5EF4-FFF2-40B4-BE49-F238E27FC236}">
                    <a16:creationId xmlns:a16="http://schemas.microsoft.com/office/drawing/2014/main" id="{B840BAA0-9617-47D5-9A49-064D823523A8}"/>
                  </a:ext>
                </a:extLst>
              </p:cNvPr>
              <p:cNvPicPr>
                <a:picLocks noChangeAspect="1"/>
              </p:cNvPicPr>
              <p:nvPr/>
            </p:nvPicPr>
            <p:blipFill>
              <a:blip r:embed="rId40"/>
              <a:stretch>
                <a:fillRect/>
              </a:stretch>
            </p:blipFill>
            <p:spPr>
              <a:xfrm>
                <a:off x="3784709" y="3875269"/>
                <a:ext cx="733194" cy="1085358"/>
              </a:xfrm>
              <a:custGeom>
                <a:avLst/>
                <a:gdLst>
                  <a:gd name="connsiteX0" fmla="*/ 849 w 733194"/>
                  <a:gd name="connsiteY0" fmla="*/ 111 h 1085358"/>
                  <a:gd name="connsiteX1" fmla="*/ 734044 w 733194"/>
                  <a:gd name="connsiteY1" fmla="*/ 111 h 1085358"/>
                  <a:gd name="connsiteX2" fmla="*/ 734044 w 733194"/>
                  <a:gd name="connsiteY2" fmla="*/ 1085469 h 1085358"/>
                  <a:gd name="connsiteX3" fmla="*/ 849 w 733194"/>
                  <a:gd name="connsiteY3" fmla="*/ 1085469 h 1085358"/>
                </a:gdLst>
                <a:ahLst/>
                <a:cxnLst>
                  <a:cxn ang="0">
                    <a:pos x="connsiteX0" y="connsiteY0"/>
                  </a:cxn>
                  <a:cxn ang="0">
                    <a:pos x="connsiteX1" y="connsiteY1"/>
                  </a:cxn>
                  <a:cxn ang="0">
                    <a:pos x="connsiteX2" y="connsiteY2"/>
                  </a:cxn>
                  <a:cxn ang="0">
                    <a:pos x="connsiteX3" y="connsiteY3"/>
                  </a:cxn>
                </a:cxnLst>
                <a:rect l="l" t="t" r="r" b="b"/>
                <a:pathLst>
                  <a:path w="733194" h="1085358">
                    <a:moveTo>
                      <a:pt x="849" y="111"/>
                    </a:moveTo>
                    <a:lnTo>
                      <a:pt x="734044" y="111"/>
                    </a:lnTo>
                    <a:lnTo>
                      <a:pt x="734044" y="1085469"/>
                    </a:lnTo>
                    <a:lnTo>
                      <a:pt x="849" y="1085469"/>
                    </a:lnTo>
                    <a:close/>
                  </a:path>
                </a:pathLst>
              </a:custGeom>
            </p:spPr>
          </p:pic>
          <p:pic>
            <p:nvPicPr>
              <p:cNvPr id="6036" name="Picture 6035">
                <a:extLst>
                  <a:ext uri="{FF2B5EF4-FFF2-40B4-BE49-F238E27FC236}">
                    <a16:creationId xmlns:a16="http://schemas.microsoft.com/office/drawing/2014/main" id="{DE1A933E-DC8B-437D-AC47-6B534844F505}"/>
                  </a:ext>
                </a:extLst>
              </p:cNvPr>
              <p:cNvPicPr>
                <a:picLocks noChangeAspect="1"/>
              </p:cNvPicPr>
              <p:nvPr/>
            </p:nvPicPr>
            <p:blipFill>
              <a:blip r:embed="rId41"/>
              <a:stretch>
                <a:fillRect/>
              </a:stretch>
            </p:blipFill>
            <p:spPr>
              <a:xfrm>
                <a:off x="3952131" y="3944547"/>
                <a:ext cx="952575" cy="1235461"/>
              </a:xfrm>
              <a:custGeom>
                <a:avLst/>
                <a:gdLst>
                  <a:gd name="connsiteX0" fmla="*/ 878 w 952575"/>
                  <a:gd name="connsiteY0" fmla="*/ 123 h 1235461"/>
                  <a:gd name="connsiteX1" fmla="*/ 953454 w 952575"/>
                  <a:gd name="connsiteY1" fmla="*/ 123 h 1235461"/>
                  <a:gd name="connsiteX2" fmla="*/ 953454 w 952575"/>
                  <a:gd name="connsiteY2" fmla="*/ 1235584 h 1235461"/>
                  <a:gd name="connsiteX3" fmla="*/ 878 w 952575"/>
                  <a:gd name="connsiteY3" fmla="*/ 1235584 h 1235461"/>
                </a:gdLst>
                <a:ahLst/>
                <a:cxnLst>
                  <a:cxn ang="0">
                    <a:pos x="connsiteX0" y="connsiteY0"/>
                  </a:cxn>
                  <a:cxn ang="0">
                    <a:pos x="connsiteX1" y="connsiteY1"/>
                  </a:cxn>
                  <a:cxn ang="0">
                    <a:pos x="connsiteX2" y="connsiteY2"/>
                  </a:cxn>
                  <a:cxn ang="0">
                    <a:pos x="connsiteX3" y="connsiteY3"/>
                  </a:cxn>
                </a:cxnLst>
                <a:rect l="l" t="t" r="r" b="b"/>
                <a:pathLst>
                  <a:path w="952575" h="1235461">
                    <a:moveTo>
                      <a:pt x="878" y="123"/>
                    </a:moveTo>
                    <a:lnTo>
                      <a:pt x="953454" y="123"/>
                    </a:lnTo>
                    <a:lnTo>
                      <a:pt x="953454" y="1235584"/>
                    </a:lnTo>
                    <a:lnTo>
                      <a:pt x="878" y="1235584"/>
                    </a:lnTo>
                    <a:close/>
                  </a:path>
                </a:pathLst>
              </a:custGeom>
            </p:spPr>
          </p:pic>
          <p:pic>
            <p:nvPicPr>
              <p:cNvPr id="6037" name="Picture 6036">
                <a:extLst>
                  <a:ext uri="{FF2B5EF4-FFF2-40B4-BE49-F238E27FC236}">
                    <a16:creationId xmlns:a16="http://schemas.microsoft.com/office/drawing/2014/main" id="{564075E9-16C9-403C-801D-C9954A3CE1D2}"/>
                  </a:ext>
                </a:extLst>
              </p:cNvPr>
              <p:cNvPicPr>
                <a:picLocks noChangeAspect="1"/>
              </p:cNvPicPr>
              <p:nvPr/>
            </p:nvPicPr>
            <p:blipFill>
              <a:blip r:embed="rId42"/>
              <a:stretch>
                <a:fillRect/>
              </a:stretch>
            </p:blipFill>
            <p:spPr>
              <a:xfrm>
                <a:off x="2156671" y="5434029"/>
                <a:ext cx="1033400" cy="588864"/>
              </a:xfrm>
              <a:custGeom>
                <a:avLst/>
                <a:gdLst>
                  <a:gd name="connsiteX0" fmla="*/ 567 w 1033400"/>
                  <a:gd name="connsiteY0" fmla="*/ 381 h 588864"/>
                  <a:gd name="connsiteX1" fmla="*/ 1033967 w 1033400"/>
                  <a:gd name="connsiteY1" fmla="*/ 381 h 588864"/>
                  <a:gd name="connsiteX2" fmla="*/ 1033967 w 1033400"/>
                  <a:gd name="connsiteY2" fmla="*/ 589246 h 588864"/>
                  <a:gd name="connsiteX3" fmla="*/ 567 w 1033400"/>
                  <a:gd name="connsiteY3" fmla="*/ 589246 h 588864"/>
                </a:gdLst>
                <a:ahLst/>
                <a:cxnLst>
                  <a:cxn ang="0">
                    <a:pos x="connsiteX0" y="connsiteY0"/>
                  </a:cxn>
                  <a:cxn ang="0">
                    <a:pos x="connsiteX1" y="connsiteY1"/>
                  </a:cxn>
                  <a:cxn ang="0">
                    <a:pos x="connsiteX2" y="connsiteY2"/>
                  </a:cxn>
                  <a:cxn ang="0">
                    <a:pos x="connsiteX3" y="connsiteY3"/>
                  </a:cxn>
                </a:cxnLst>
                <a:rect l="l" t="t" r="r" b="b"/>
                <a:pathLst>
                  <a:path w="1033400" h="588864">
                    <a:moveTo>
                      <a:pt x="567" y="381"/>
                    </a:moveTo>
                    <a:lnTo>
                      <a:pt x="1033967" y="381"/>
                    </a:lnTo>
                    <a:lnTo>
                      <a:pt x="1033967" y="589246"/>
                    </a:lnTo>
                    <a:lnTo>
                      <a:pt x="567" y="589246"/>
                    </a:lnTo>
                    <a:close/>
                  </a:path>
                </a:pathLst>
              </a:custGeom>
            </p:spPr>
          </p:pic>
          <p:pic>
            <p:nvPicPr>
              <p:cNvPr id="6038" name="Picture 6037">
                <a:extLst>
                  <a:ext uri="{FF2B5EF4-FFF2-40B4-BE49-F238E27FC236}">
                    <a16:creationId xmlns:a16="http://schemas.microsoft.com/office/drawing/2014/main" id="{3945B978-55DC-4753-A0A6-E139133E4D74}"/>
                  </a:ext>
                </a:extLst>
              </p:cNvPr>
              <p:cNvPicPr>
                <a:picLocks noChangeAspect="1"/>
              </p:cNvPicPr>
              <p:nvPr/>
            </p:nvPicPr>
            <p:blipFill>
              <a:blip r:embed="rId43"/>
              <a:stretch>
                <a:fillRect/>
              </a:stretch>
            </p:blipFill>
            <p:spPr>
              <a:xfrm>
                <a:off x="2664711" y="4060011"/>
                <a:ext cx="508040" cy="842884"/>
              </a:xfrm>
              <a:custGeom>
                <a:avLst/>
                <a:gdLst>
                  <a:gd name="connsiteX0" fmla="*/ 655 w 508040"/>
                  <a:gd name="connsiteY0" fmla="*/ 143 h 842884"/>
                  <a:gd name="connsiteX1" fmla="*/ 508696 w 508040"/>
                  <a:gd name="connsiteY1" fmla="*/ 143 h 842884"/>
                  <a:gd name="connsiteX2" fmla="*/ 508696 w 508040"/>
                  <a:gd name="connsiteY2" fmla="*/ 843028 h 842884"/>
                  <a:gd name="connsiteX3" fmla="*/ 655 w 508040"/>
                  <a:gd name="connsiteY3" fmla="*/ 843028 h 842884"/>
                </a:gdLst>
                <a:ahLst/>
                <a:cxnLst>
                  <a:cxn ang="0">
                    <a:pos x="connsiteX0" y="connsiteY0"/>
                  </a:cxn>
                  <a:cxn ang="0">
                    <a:pos x="connsiteX1" y="connsiteY1"/>
                  </a:cxn>
                  <a:cxn ang="0">
                    <a:pos x="connsiteX2" y="connsiteY2"/>
                  </a:cxn>
                  <a:cxn ang="0">
                    <a:pos x="connsiteX3" y="connsiteY3"/>
                  </a:cxn>
                </a:cxnLst>
                <a:rect l="l" t="t" r="r" b="b"/>
                <a:pathLst>
                  <a:path w="508040" h="842884">
                    <a:moveTo>
                      <a:pt x="655" y="143"/>
                    </a:moveTo>
                    <a:lnTo>
                      <a:pt x="508696" y="143"/>
                    </a:lnTo>
                    <a:lnTo>
                      <a:pt x="508696" y="843028"/>
                    </a:lnTo>
                    <a:lnTo>
                      <a:pt x="655" y="843028"/>
                    </a:lnTo>
                    <a:close/>
                  </a:path>
                </a:pathLst>
              </a:custGeom>
            </p:spPr>
          </p:pic>
          <p:pic>
            <p:nvPicPr>
              <p:cNvPr id="6039" name="Picture 6038">
                <a:extLst>
                  <a:ext uri="{FF2B5EF4-FFF2-40B4-BE49-F238E27FC236}">
                    <a16:creationId xmlns:a16="http://schemas.microsoft.com/office/drawing/2014/main" id="{F550406B-C8FC-47B3-83F6-5819157A24CE}"/>
                  </a:ext>
                </a:extLst>
              </p:cNvPr>
              <p:cNvPicPr>
                <a:picLocks noChangeAspect="1"/>
              </p:cNvPicPr>
              <p:nvPr/>
            </p:nvPicPr>
            <p:blipFill>
              <a:blip r:embed="rId44"/>
              <a:stretch>
                <a:fillRect/>
              </a:stretch>
            </p:blipFill>
            <p:spPr>
              <a:xfrm>
                <a:off x="2197083" y="4804752"/>
                <a:ext cx="952575" cy="479174"/>
              </a:xfrm>
              <a:custGeom>
                <a:avLst/>
                <a:gdLst>
                  <a:gd name="connsiteX0" fmla="*/ 574 w 952575"/>
                  <a:gd name="connsiteY0" fmla="*/ 272 h 479174"/>
                  <a:gd name="connsiteX1" fmla="*/ 953150 w 952575"/>
                  <a:gd name="connsiteY1" fmla="*/ 272 h 479174"/>
                  <a:gd name="connsiteX2" fmla="*/ 953150 w 952575"/>
                  <a:gd name="connsiteY2" fmla="*/ 479446 h 479174"/>
                  <a:gd name="connsiteX3" fmla="*/ 574 w 952575"/>
                  <a:gd name="connsiteY3" fmla="*/ 479446 h 479174"/>
                </a:gdLst>
                <a:ahLst/>
                <a:cxnLst>
                  <a:cxn ang="0">
                    <a:pos x="connsiteX0" y="connsiteY0"/>
                  </a:cxn>
                  <a:cxn ang="0">
                    <a:pos x="connsiteX1" y="connsiteY1"/>
                  </a:cxn>
                  <a:cxn ang="0">
                    <a:pos x="connsiteX2" y="connsiteY2"/>
                  </a:cxn>
                  <a:cxn ang="0">
                    <a:pos x="connsiteX3" y="connsiteY3"/>
                  </a:cxn>
                </a:cxnLst>
                <a:rect l="l" t="t" r="r" b="b"/>
                <a:pathLst>
                  <a:path w="952575" h="479174">
                    <a:moveTo>
                      <a:pt x="574" y="272"/>
                    </a:moveTo>
                    <a:lnTo>
                      <a:pt x="953150" y="272"/>
                    </a:lnTo>
                    <a:lnTo>
                      <a:pt x="953150" y="479446"/>
                    </a:lnTo>
                    <a:lnTo>
                      <a:pt x="574" y="479446"/>
                    </a:lnTo>
                    <a:close/>
                  </a:path>
                </a:pathLst>
              </a:custGeom>
            </p:spPr>
          </p:pic>
          <p:sp>
            <p:nvSpPr>
              <p:cNvPr id="6040" name="Freeform: Shape 6039">
                <a:extLst>
                  <a:ext uri="{FF2B5EF4-FFF2-40B4-BE49-F238E27FC236}">
                    <a16:creationId xmlns:a16="http://schemas.microsoft.com/office/drawing/2014/main" id="{72FEDB57-833A-4B5A-A2ED-5ACFD6DF7227}"/>
                  </a:ext>
                </a:extLst>
              </p:cNvPr>
              <p:cNvSpPr/>
              <p:nvPr/>
            </p:nvSpPr>
            <p:spPr>
              <a:xfrm>
                <a:off x="2667367" y="5446751"/>
                <a:ext cx="379037" cy="177883"/>
              </a:xfrm>
              <a:custGeom>
                <a:avLst/>
                <a:gdLst>
                  <a:gd name="connsiteX0" fmla="*/ 62609 w 379037"/>
                  <a:gd name="connsiteY0" fmla="*/ 45550 h 177883"/>
                  <a:gd name="connsiteX1" fmla="*/ 379038 w 379037"/>
                  <a:gd name="connsiteY1" fmla="*/ 146697 h 177883"/>
                  <a:gd name="connsiteX2" fmla="*/ 350691 w 379037"/>
                  <a:gd name="connsiteY2" fmla="*/ 165459 h 177883"/>
                  <a:gd name="connsiteX3" fmla="*/ 142799 w 379037"/>
                  <a:gd name="connsiteY3" fmla="*/ 165402 h 177883"/>
                  <a:gd name="connsiteX4" fmla="*/ 2972 w 379037"/>
                  <a:gd name="connsiteY4" fmla="*/ 0 h 177883"/>
                  <a:gd name="connsiteX5" fmla="*/ 62609 w 379037"/>
                  <a:gd name="connsiteY5" fmla="*/ 45550 h 17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37" h="177883">
                    <a:moveTo>
                      <a:pt x="62609" y="45550"/>
                    </a:moveTo>
                    <a:cubicBezTo>
                      <a:pt x="144415" y="126260"/>
                      <a:pt x="265594" y="164998"/>
                      <a:pt x="379038" y="146697"/>
                    </a:cubicBezTo>
                    <a:cubicBezTo>
                      <a:pt x="377710" y="158878"/>
                      <a:pt x="362815" y="163554"/>
                      <a:pt x="350691" y="165459"/>
                    </a:cubicBezTo>
                    <a:cubicBezTo>
                      <a:pt x="281586" y="176313"/>
                      <a:pt x="209421" y="186936"/>
                      <a:pt x="142799" y="165402"/>
                    </a:cubicBezTo>
                    <a:cubicBezTo>
                      <a:pt x="84721" y="146639"/>
                      <a:pt x="-18850" y="67777"/>
                      <a:pt x="2972" y="0"/>
                    </a:cubicBezTo>
                    <a:cubicBezTo>
                      <a:pt x="28259" y="9757"/>
                      <a:pt x="43154" y="26326"/>
                      <a:pt x="62609" y="45550"/>
                    </a:cubicBezTo>
                    <a:close/>
                  </a:path>
                </a:pathLst>
              </a:custGeom>
              <a:solidFill>
                <a:srgbClr val="DCDDDC"/>
              </a:solidFill>
              <a:ln w="5770" cap="flat">
                <a:noFill/>
                <a:prstDash val="solid"/>
                <a:miter/>
              </a:ln>
            </p:spPr>
            <p:txBody>
              <a:bodyPr rtlCol="0" anchor="ctr"/>
              <a:lstStyle/>
              <a:p>
                <a:endParaRPr lang="th-TH"/>
              </a:p>
            </p:txBody>
          </p:sp>
          <p:pic>
            <p:nvPicPr>
              <p:cNvPr id="6041" name="Picture 6040">
                <a:extLst>
                  <a:ext uri="{FF2B5EF4-FFF2-40B4-BE49-F238E27FC236}">
                    <a16:creationId xmlns:a16="http://schemas.microsoft.com/office/drawing/2014/main" id="{21580CDA-214C-4DD7-B5BE-D8C99ADB3FCE}"/>
                  </a:ext>
                </a:extLst>
              </p:cNvPr>
              <p:cNvPicPr>
                <a:picLocks noChangeAspect="1"/>
              </p:cNvPicPr>
              <p:nvPr/>
            </p:nvPicPr>
            <p:blipFill>
              <a:blip r:embed="rId45"/>
              <a:stretch>
                <a:fillRect/>
              </a:stretch>
            </p:blipFill>
            <p:spPr>
              <a:xfrm>
                <a:off x="3934812" y="4885576"/>
                <a:ext cx="1189275" cy="617730"/>
              </a:xfrm>
              <a:custGeom>
                <a:avLst/>
                <a:gdLst>
                  <a:gd name="connsiteX0" fmla="*/ 875 w 1189275"/>
                  <a:gd name="connsiteY0" fmla="*/ 286 h 617730"/>
                  <a:gd name="connsiteX1" fmla="*/ 1190151 w 1189275"/>
                  <a:gd name="connsiteY1" fmla="*/ 286 h 617730"/>
                  <a:gd name="connsiteX2" fmla="*/ 1190151 w 1189275"/>
                  <a:gd name="connsiteY2" fmla="*/ 618016 h 617730"/>
                  <a:gd name="connsiteX3" fmla="*/ 875 w 1189275"/>
                  <a:gd name="connsiteY3" fmla="*/ 618016 h 617730"/>
                </a:gdLst>
                <a:ahLst/>
                <a:cxnLst>
                  <a:cxn ang="0">
                    <a:pos x="connsiteX0" y="connsiteY0"/>
                  </a:cxn>
                  <a:cxn ang="0">
                    <a:pos x="connsiteX1" y="connsiteY1"/>
                  </a:cxn>
                  <a:cxn ang="0">
                    <a:pos x="connsiteX2" y="connsiteY2"/>
                  </a:cxn>
                  <a:cxn ang="0">
                    <a:pos x="connsiteX3" y="connsiteY3"/>
                  </a:cxn>
                </a:cxnLst>
                <a:rect l="l" t="t" r="r" b="b"/>
                <a:pathLst>
                  <a:path w="1189275" h="617730">
                    <a:moveTo>
                      <a:pt x="875" y="286"/>
                    </a:moveTo>
                    <a:lnTo>
                      <a:pt x="1190151" y="286"/>
                    </a:lnTo>
                    <a:lnTo>
                      <a:pt x="1190151" y="618016"/>
                    </a:lnTo>
                    <a:lnTo>
                      <a:pt x="875" y="618016"/>
                    </a:lnTo>
                    <a:close/>
                  </a:path>
                </a:pathLst>
              </a:custGeom>
            </p:spPr>
          </p:pic>
          <p:pic>
            <p:nvPicPr>
              <p:cNvPr id="6042" name="Picture 6041">
                <a:extLst>
                  <a:ext uri="{FF2B5EF4-FFF2-40B4-BE49-F238E27FC236}">
                    <a16:creationId xmlns:a16="http://schemas.microsoft.com/office/drawing/2014/main" id="{2E668698-C194-4F75-97D7-6DC41B4A190E}"/>
                  </a:ext>
                </a:extLst>
              </p:cNvPr>
              <p:cNvPicPr>
                <a:picLocks noChangeAspect="1"/>
              </p:cNvPicPr>
              <p:nvPr/>
            </p:nvPicPr>
            <p:blipFill>
              <a:blip r:embed="rId46"/>
              <a:stretch>
                <a:fillRect/>
              </a:stretch>
            </p:blipFill>
            <p:spPr>
              <a:xfrm>
                <a:off x="4079141" y="5139596"/>
                <a:ext cx="987214" cy="444535"/>
              </a:xfrm>
              <a:custGeom>
                <a:avLst/>
                <a:gdLst>
                  <a:gd name="connsiteX0" fmla="*/ 900 w 987214"/>
                  <a:gd name="connsiteY0" fmla="*/ 330 h 444535"/>
                  <a:gd name="connsiteX1" fmla="*/ 988115 w 987214"/>
                  <a:gd name="connsiteY1" fmla="*/ 330 h 444535"/>
                  <a:gd name="connsiteX2" fmla="*/ 988115 w 987214"/>
                  <a:gd name="connsiteY2" fmla="*/ 444865 h 444535"/>
                  <a:gd name="connsiteX3" fmla="*/ 900 w 987214"/>
                  <a:gd name="connsiteY3" fmla="*/ 444865 h 444535"/>
                </a:gdLst>
                <a:ahLst/>
                <a:cxnLst>
                  <a:cxn ang="0">
                    <a:pos x="connsiteX0" y="connsiteY0"/>
                  </a:cxn>
                  <a:cxn ang="0">
                    <a:pos x="connsiteX1" y="connsiteY1"/>
                  </a:cxn>
                  <a:cxn ang="0">
                    <a:pos x="connsiteX2" y="connsiteY2"/>
                  </a:cxn>
                  <a:cxn ang="0">
                    <a:pos x="connsiteX3" y="connsiteY3"/>
                  </a:cxn>
                </a:cxnLst>
                <a:rect l="l" t="t" r="r" b="b"/>
                <a:pathLst>
                  <a:path w="987214" h="444535">
                    <a:moveTo>
                      <a:pt x="900" y="330"/>
                    </a:moveTo>
                    <a:lnTo>
                      <a:pt x="988115" y="330"/>
                    </a:lnTo>
                    <a:lnTo>
                      <a:pt x="988115" y="444865"/>
                    </a:lnTo>
                    <a:lnTo>
                      <a:pt x="900" y="444865"/>
                    </a:lnTo>
                    <a:close/>
                  </a:path>
                </a:pathLst>
              </a:custGeom>
            </p:spPr>
          </p:pic>
          <p:sp>
            <p:nvSpPr>
              <p:cNvPr id="6043" name="Freeform: Shape 6042">
                <a:extLst>
                  <a:ext uri="{FF2B5EF4-FFF2-40B4-BE49-F238E27FC236}">
                    <a16:creationId xmlns:a16="http://schemas.microsoft.com/office/drawing/2014/main" id="{45F4DC07-152F-4B53-9C17-172D34A7932C}"/>
                  </a:ext>
                </a:extLst>
              </p:cNvPr>
              <p:cNvSpPr/>
              <p:nvPr/>
            </p:nvSpPr>
            <p:spPr>
              <a:xfrm>
                <a:off x="3947946" y="5208580"/>
                <a:ext cx="686488" cy="244710"/>
              </a:xfrm>
              <a:custGeom>
                <a:avLst/>
                <a:gdLst>
                  <a:gd name="connsiteX0" fmla="*/ 400831 w 686488"/>
                  <a:gd name="connsiteY0" fmla="*/ 5973 h 244710"/>
                  <a:gd name="connsiteX1" fmla="*/ 434720 w 686488"/>
                  <a:gd name="connsiteY1" fmla="*/ 6666 h 244710"/>
                  <a:gd name="connsiteX2" fmla="*/ 435989 w 686488"/>
                  <a:gd name="connsiteY2" fmla="*/ 21214 h 244710"/>
                  <a:gd name="connsiteX3" fmla="*/ 417919 w 686488"/>
                  <a:gd name="connsiteY3" fmla="*/ 76232 h 244710"/>
                  <a:gd name="connsiteX4" fmla="*/ 357359 w 686488"/>
                  <a:gd name="connsiteY4" fmla="*/ 107812 h 244710"/>
                  <a:gd name="connsiteX5" fmla="*/ 325837 w 686488"/>
                  <a:gd name="connsiteY5" fmla="*/ 161329 h 244710"/>
                  <a:gd name="connsiteX6" fmla="*/ 373870 w 686488"/>
                  <a:gd name="connsiteY6" fmla="*/ 185403 h 244710"/>
                  <a:gd name="connsiteX7" fmla="*/ 686488 w 686488"/>
                  <a:gd name="connsiteY7" fmla="*/ 224084 h 244710"/>
                  <a:gd name="connsiteX8" fmla="*/ 333631 w 686488"/>
                  <a:gd name="connsiteY8" fmla="*/ 234187 h 244710"/>
                  <a:gd name="connsiteX9" fmla="*/ 137343 w 686488"/>
                  <a:gd name="connsiteY9" fmla="*/ 174954 h 244710"/>
                  <a:gd name="connsiteX10" fmla="*/ 49475 w 686488"/>
                  <a:gd name="connsiteY10" fmla="*/ 132290 h 244710"/>
                  <a:gd name="connsiteX11" fmla="*/ 149524 w 686488"/>
                  <a:gd name="connsiteY11" fmla="*/ 53890 h 244710"/>
                  <a:gd name="connsiteX12" fmla="*/ 400831 w 686488"/>
                  <a:gd name="connsiteY12" fmla="*/ 5973 h 24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488" h="244710">
                    <a:moveTo>
                      <a:pt x="400831" y="5973"/>
                    </a:moveTo>
                    <a:cubicBezTo>
                      <a:pt x="412088" y="315"/>
                      <a:pt x="428657" y="-4303"/>
                      <a:pt x="434720" y="6666"/>
                    </a:cubicBezTo>
                    <a:cubicBezTo>
                      <a:pt x="437086" y="10995"/>
                      <a:pt x="436567" y="16307"/>
                      <a:pt x="435989" y="21214"/>
                    </a:cubicBezTo>
                    <a:cubicBezTo>
                      <a:pt x="433680" y="40670"/>
                      <a:pt x="430793" y="61453"/>
                      <a:pt x="417919" y="76232"/>
                    </a:cubicBezTo>
                    <a:cubicBezTo>
                      <a:pt x="402851" y="93552"/>
                      <a:pt x="378200" y="98113"/>
                      <a:pt x="357359" y="107812"/>
                    </a:cubicBezTo>
                    <a:cubicBezTo>
                      <a:pt x="336518" y="117511"/>
                      <a:pt x="316600" y="140315"/>
                      <a:pt x="325837" y="161329"/>
                    </a:cubicBezTo>
                    <a:cubicBezTo>
                      <a:pt x="333400" y="178533"/>
                      <a:pt x="355223" y="183152"/>
                      <a:pt x="373870" y="185403"/>
                    </a:cubicBezTo>
                    <a:cubicBezTo>
                      <a:pt x="478076" y="198278"/>
                      <a:pt x="582282" y="211209"/>
                      <a:pt x="686488" y="224084"/>
                    </a:cubicBezTo>
                    <a:cubicBezTo>
                      <a:pt x="569523" y="241114"/>
                      <a:pt x="449960" y="255143"/>
                      <a:pt x="333631" y="234187"/>
                    </a:cubicBezTo>
                    <a:cubicBezTo>
                      <a:pt x="266315" y="222063"/>
                      <a:pt x="201656" y="198451"/>
                      <a:pt x="137343" y="174954"/>
                    </a:cubicBezTo>
                    <a:cubicBezTo>
                      <a:pt x="106629" y="163696"/>
                      <a:pt x="75396" y="152207"/>
                      <a:pt x="49475" y="132290"/>
                    </a:cubicBezTo>
                    <a:cubicBezTo>
                      <a:pt x="-83366" y="30162"/>
                      <a:pt x="86423" y="48752"/>
                      <a:pt x="149524" y="53890"/>
                    </a:cubicBezTo>
                    <a:cubicBezTo>
                      <a:pt x="235487" y="61049"/>
                      <a:pt x="323701" y="44711"/>
                      <a:pt x="400831" y="5973"/>
                    </a:cubicBezTo>
                    <a:close/>
                  </a:path>
                </a:pathLst>
              </a:custGeom>
              <a:solidFill>
                <a:srgbClr val="E2E2E1"/>
              </a:solidFill>
              <a:ln w="5770" cap="flat">
                <a:noFill/>
                <a:prstDash val="solid"/>
                <a:miter/>
              </a:ln>
            </p:spPr>
            <p:txBody>
              <a:bodyPr rtlCol="0" anchor="ctr"/>
              <a:lstStyle/>
              <a:p>
                <a:endParaRPr lang="th-TH"/>
              </a:p>
            </p:txBody>
          </p:sp>
          <p:pic>
            <p:nvPicPr>
              <p:cNvPr id="6044" name="Picture 6043">
                <a:extLst>
                  <a:ext uri="{FF2B5EF4-FFF2-40B4-BE49-F238E27FC236}">
                    <a16:creationId xmlns:a16="http://schemas.microsoft.com/office/drawing/2014/main" id="{C32F0504-02E2-47E9-9C3F-8259F1604061}"/>
                  </a:ext>
                </a:extLst>
              </p:cNvPr>
              <p:cNvPicPr>
                <a:picLocks noChangeAspect="1"/>
              </p:cNvPicPr>
              <p:nvPr/>
            </p:nvPicPr>
            <p:blipFill>
              <a:blip r:embed="rId47"/>
              <a:stretch>
                <a:fillRect/>
              </a:stretch>
            </p:blipFill>
            <p:spPr>
              <a:xfrm>
                <a:off x="3669245" y="5480214"/>
                <a:ext cx="1068039" cy="975668"/>
              </a:xfrm>
              <a:custGeom>
                <a:avLst/>
                <a:gdLst>
                  <a:gd name="connsiteX0" fmla="*/ 829 w 1068039"/>
                  <a:gd name="connsiteY0" fmla="*/ 389 h 975668"/>
                  <a:gd name="connsiteX1" fmla="*/ 1068868 w 1068039"/>
                  <a:gd name="connsiteY1" fmla="*/ 389 h 975668"/>
                  <a:gd name="connsiteX2" fmla="*/ 1068868 w 1068039"/>
                  <a:gd name="connsiteY2" fmla="*/ 976057 h 975668"/>
                  <a:gd name="connsiteX3" fmla="*/ 829 w 1068039"/>
                  <a:gd name="connsiteY3" fmla="*/ 976057 h 975668"/>
                </a:gdLst>
                <a:ahLst/>
                <a:cxnLst>
                  <a:cxn ang="0">
                    <a:pos x="connsiteX0" y="connsiteY0"/>
                  </a:cxn>
                  <a:cxn ang="0">
                    <a:pos x="connsiteX1" y="connsiteY1"/>
                  </a:cxn>
                  <a:cxn ang="0">
                    <a:pos x="connsiteX2" y="connsiteY2"/>
                  </a:cxn>
                  <a:cxn ang="0">
                    <a:pos x="connsiteX3" y="connsiteY3"/>
                  </a:cxn>
                </a:cxnLst>
                <a:rect l="l" t="t" r="r" b="b"/>
                <a:pathLst>
                  <a:path w="1068039" h="975668">
                    <a:moveTo>
                      <a:pt x="829" y="389"/>
                    </a:moveTo>
                    <a:lnTo>
                      <a:pt x="1068868" y="389"/>
                    </a:lnTo>
                    <a:lnTo>
                      <a:pt x="1068868" y="976057"/>
                    </a:lnTo>
                    <a:lnTo>
                      <a:pt x="829" y="976057"/>
                    </a:lnTo>
                    <a:close/>
                  </a:path>
                </a:pathLst>
              </a:custGeom>
            </p:spPr>
          </p:pic>
          <p:pic>
            <p:nvPicPr>
              <p:cNvPr id="6045" name="Picture 6044">
                <a:extLst>
                  <a:ext uri="{FF2B5EF4-FFF2-40B4-BE49-F238E27FC236}">
                    <a16:creationId xmlns:a16="http://schemas.microsoft.com/office/drawing/2014/main" id="{22C1177A-16C7-4E81-A09F-A857E2E966C9}"/>
                  </a:ext>
                </a:extLst>
              </p:cNvPr>
              <p:cNvPicPr>
                <a:picLocks noChangeAspect="1"/>
              </p:cNvPicPr>
              <p:nvPr/>
            </p:nvPicPr>
            <p:blipFill>
              <a:blip r:embed="rId48"/>
              <a:stretch>
                <a:fillRect/>
              </a:stretch>
            </p:blipFill>
            <p:spPr>
              <a:xfrm>
                <a:off x="4056049" y="5237740"/>
                <a:ext cx="877524" cy="750513"/>
              </a:xfrm>
              <a:custGeom>
                <a:avLst/>
                <a:gdLst>
                  <a:gd name="connsiteX0" fmla="*/ 896 w 877524"/>
                  <a:gd name="connsiteY0" fmla="*/ 347 h 750513"/>
                  <a:gd name="connsiteX1" fmla="*/ 878420 w 877524"/>
                  <a:gd name="connsiteY1" fmla="*/ 347 h 750513"/>
                  <a:gd name="connsiteX2" fmla="*/ 878420 w 877524"/>
                  <a:gd name="connsiteY2" fmla="*/ 750861 h 750513"/>
                  <a:gd name="connsiteX3" fmla="*/ 896 w 877524"/>
                  <a:gd name="connsiteY3" fmla="*/ 750861 h 750513"/>
                </a:gdLst>
                <a:ahLst/>
                <a:cxnLst>
                  <a:cxn ang="0">
                    <a:pos x="connsiteX0" y="connsiteY0"/>
                  </a:cxn>
                  <a:cxn ang="0">
                    <a:pos x="connsiteX1" y="connsiteY1"/>
                  </a:cxn>
                  <a:cxn ang="0">
                    <a:pos x="connsiteX2" y="connsiteY2"/>
                  </a:cxn>
                  <a:cxn ang="0">
                    <a:pos x="connsiteX3" y="connsiteY3"/>
                  </a:cxn>
                </a:cxnLst>
                <a:rect l="l" t="t" r="r" b="b"/>
                <a:pathLst>
                  <a:path w="877524" h="750513">
                    <a:moveTo>
                      <a:pt x="896" y="347"/>
                    </a:moveTo>
                    <a:lnTo>
                      <a:pt x="878420" y="347"/>
                    </a:lnTo>
                    <a:lnTo>
                      <a:pt x="878420" y="750861"/>
                    </a:lnTo>
                    <a:lnTo>
                      <a:pt x="896" y="750861"/>
                    </a:lnTo>
                    <a:close/>
                  </a:path>
                </a:pathLst>
              </a:custGeom>
            </p:spPr>
          </p:pic>
          <p:pic>
            <p:nvPicPr>
              <p:cNvPr id="6046" name="Picture 6045">
                <a:extLst>
                  <a:ext uri="{FF2B5EF4-FFF2-40B4-BE49-F238E27FC236}">
                    <a16:creationId xmlns:a16="http://schemas.microsoft.com/office/drawing/2014/main" id="{6E296499-4B97-404E-A719-3BFAB6B9D2BA}"/>
                  </a:ext>
                </a:extLst>
              </p:cNvPr>
              <p:cNvPicPr>
                <a:picLocks noChangeAspect="1"/>
              </p:cNvPicPr>
              <p:nvPr/>
            </p:nvPicPr>
            <p:blipFill>
              <a:blip r:embed="rId49"/>
              <a:stretch>
                <a:fillRect/>
              </a:stretch>
            </p:blipFill>
            <p:spPr>
              <a:xfrm>
                <a:off x="2653165" y="5341658"/>
                <a:ext cx="808245" cy="894843"/>
              </a:xfrm>
              <a:custGeom>
                <a:avLst/>
                <a:gdLst>
                  <a:gd name="connsiteX0" fmla="*/ 653 w 808245"/>
                  <a:gd name="connsiteY0" fmla="*/ 365 h 894843"/>
                  <a:gd name="connsiteX1" fmla="*/ 808899 w 808245"/>
                  <a:gd name="connsiteY1" fmla="*/ 365 h 894843"/>
                  <a:gd name="connsiteX2" fmla="*/ 808899 w 808245"/>
                  <a:gd name="connsiteY2" fmla="*/ 895208 h 894843"/>
                  <a:gd name="connsiteX3" fmla="*/ 653 w 808245"/>
                  <a:gd name="connsiteY3" fmla="*/ 895208 h 894843"/>
                </a:gdLst>
                <a:ahLst/>
                <a:cxnLst>
                  <a:cxn ang="0">
                    <a:pos x="connsiteX0" y="connsiteY0"/>
                  </a:cxn>
                  <a:cxn ang="0">
                    <a:pos x="connsiteX1" y="connsiteY1"/>
                  </a:cxn>
                  <a:cxn ang="0">
                    <a:pos x="connsiteX2" y="connsiteY2"/>
                  </a:cxn>
                  <a:cxn ang="0">
                    <a:pos x="connsiteX3" y="connsiteY3"/>
                  </a:cxn>
                </a:cxnLst>
                <a:rect l="l" t="t" r="r" b="b"/>
                <a:pathLst>
                  <a:path w="808245" h="894843">
                    <a:moveTo>
                      <a:pt x="653" y="365"/>
                    </a:moveTo>
                    <a:lnTo>
                      <a:pt x="808899" y="365"/>
                    </a:lnTo>
                    <a:lnTo>
                      <a:pt x="808899" y="895208"/>
                    </a:lnTo>
                    <a:lnTo>
                      <a:pt x="653" y="895208"/>
                    </a:lnTo>
                    <a:close/>
                  </a:path>
                </a:pathLst>
              </a:custGeom>
            </p:spPr>
          </p:pic>
          <p:pic>
            <p:nvPicPr>
              <p:cNvPr id="6047" name="Picture 6046">
                <a:extLst>
                  <a:ext uri="{FF2B5EF4-FFF2-40B4-BE49-F238E27FC236}">
                    <a16:creationId xmlns:a16="http://schemas.microsoft.com/office/drawing/2014/main" id="{C2B17770-E39F-470C-926A-601CE270D846}"/>
                  </a:ext>
                </a:extLst>
              </p:cNvPr>
              <p:cNvPicPr>
                <a:picLocks noChangeAspect="1"/>
              </p:cNvPicPr>
              <p:nvPr/>
            </p:nvPicPr>
            <p:blipFill>
              <a:blip r:embed="rId50"/>
              <a:stretch>
                <a:fillRect/>
              </a:stretch>
            </p:blipFill>
            <p:spPr>
              <a:xfrm>
                <a:off x="3120793" y="5249287"/>
                <a:ext cx="917936" cy="663916"/>
              </a:xfrm>
              <a:custGeom>
                <a:avLst/>
                <a:gdLst>
                  <a:gd name="connsiteX0" fmla="*/ 734 w 917936"/>
                  <a:gd name="connsiteY0" fmla="*/ 349 h 663916"/>
                  <a:gd name="connsiteX1" fmla="*/ 918671 w 917936"/>
                  <a:gd name="connsiteY1" fmla="*/ 349 h 663916"/>
                  <a:gd name="connsiteX2" fmla="*/ 918671 w 917936"/>
                  <a:gd name="connsiteY2" fmla="*/ 664265 h 663916"/>
                  <a:gd name="connsiteX3" fmla="*/ 734 w 917936"/>
                  <a:gd name="connsiteY3" fmla="*/ 664265 h 663916"/>
                </a:gdLst>
                <a:ahLst/>
                <a:cxnLst>
                  <a:cxn ang="0">
                    <a:pos x="connsiteX0" y="connsiteY0"/>
                  </a:cxn>
                  <a:cxn ang="0">
                    <a:pos x="connsiteX1" y="connsiteY1"/>
                  </a:cxn>
                  <a:cxn ang="0">
                    <a:pos x="connsiteX2" y="connsiteY2"/>
                  </a:cxn>
                  <a:cxn ang="0">
                    <a:pos x="connsiteX3" y="connsiteY3"/>
                  </a:cxn>
                </a:cxnLst>
                <a:rect l="l" t="t" r="r" b="b"/>
                <a:pathLst>
                  <a:path w="917936" h="663916">
                    <a:moveTo>
                      <a:pt x="734" y="349"/>
                    </a:moveTo>
                    <a:lnTo>
                      <a:pt x="918671" y="349"/>
                    </a:lnTo>
                    <a:lnTo>
                      <a:pt x="918671" y="664265"/>
                    </a:lnTo>
                    <a:lnTo>
                      <a:pt x="734" y="664265"/>
                    </a:lnTo>
                    <a:close/>
                  </a:path>
                </a:pathLst>
              </a:custGeom>
            </p:spPr>
          </p:pic>
          <p:pic>
            <p:nvPicPr>
              <p:cNvPr id="6048" name="Picture 6047">
                <a:extLst>
                  <a:ext uri="{FF2B5EF4-FFF2-40B4-BE49-F238E27FC236}">
                    <a16:creationId xmlns:a16="http://schemas.microsoft.com/office/drawing/2014/main" id="{68117386-52A3-45A6-95DE-03ECF4B7E33D}"/>
                  </a:ext>
                </a:extLst>
              </p:cNvPr>
              <p:cNvPicPr>
                <a:picLocks noChangeAspect="1"/>
              </p:cNvPicPr>
              <p:nvPr/>
            </p:nvPicPr>
            <p:blipFill>
              <a:blip r:embed="rId51"/>
              <a:stretch>
                <a:fillRect/>
              </a:stretch>
            </p:blipFill>
            <p:spPr>
              <a:xfrm>
                <a:off x="3594194" y="5266606"/>
                <a:ext cx="1039173" cy="508040"/>
              </a:xfrm>
              <a:custGeom>
                <a:avLst/>
                <a:gdLst>
                  <a:gd name="connsiteX0" fmla="*/ 816 w 1039173"/>
                  <a:gd name="connsiteY0" fmla="*/ 352 h 508040"/>
                  <a:gd name="connsiteX1" fmla="*/ 1039989 w 1039173"/>
                  <a:gd name="connsiteY1" fmla="*/ 352 h 508040"/>
                  <a:gd name="connsiteX2" fmla="*/ 1039989 w 1039173"/>
                  <a:gd name="connsiteY2" fmla="*/ 508392 h 508040"/>
                  <a:gd name="connsiteX3" fmla="*/ 816 w 1039173"/>
                  <a:gd name="connsiteY3" fmla="*/ 508392 h 508040"/>
                </a:gdLst>
                <a:ahLst/>
                <a:cxnLst>
                  <a:cxn ang="0">
                    <a:pos x="connsiteX0" y="connsiteY0"/>
                  </a:cxn>
                  <a:cxn ang="0">
                    <a:pos x="connsiteX1" y="connsiteY1"/>
                  </a:cxn>
                  <a:cxn ang="0">
                    <a:pos x="connsiteX2" y="connsiteY2"/>
                  </a:cxn>
                  <a:cxn ang="0">
                    <a:pos x="connsiteX3" y="connsiteY3"/>
                  </a:cxn>
                </a:cxnLst>
                <a:rect l="l" t="t" r="r" b="b"/>
                <a:pathLst>
                  <a:path w="1039173" h="508040">
                    <a:moveTo>
                      <a:pt x="816" y="352"/>
                    </a:moveTo>
                    <a:lnTo>
                      <a:pt x="1039989" y="352"/>
                    </a:lnTo>
                    <a:lnTo>
                      <a:pt x="1039989" y="508392"/>
                    </a:lnTo>
                    <a:lnTo>
                      <a:pt x="816" y="508392"/>
                    </a:lnTo>
                    <a:close/>
                  </a:path>
                </a:pathLst>
              </a:custGeom>
            </p:spPr>
          </p:pic>
          <p:pic>
            <p:nvPicPr>
              <p:cNvPr id="6049" name="Picture 6048">
                <a:extLst>
                  <a:ext uri="{FF2B5EF4-FFF2-40B4-BE49-F238E27FC236}">
                    <a16:creationId xmlns:a16="http://schemas.microsoft.com/office/drawing/2014/main" id="{DC1F0B54-7DB3-4673-8289-EAE5289DCCDE}"/>
                  </a:ext>
                </a:extLst>
              </p:cNvPr>
              <p:cNvPicPr>
                <a:picLocks noChangeAspect="1"/>
              </p:cNvPicPr>
              <p:nvPr/>
            </p:nvPicPr>
            <p:blipFill>
              <a:blip r:embed="rId52"/>
              <a:stretch>
                <a:fillRect/>
              </a:stretch>
            </p:blipFill>
            <p:spPr>
              <a:xfrm>
                <a:off x="2560794" y="5070318"/>
                <a:ext cx="715874" cy="531132"/>
              </a:xfrm>
              <a:custGeom>
                <a:avLst/>
                <a:gdLst>
                  <a:gd name="connsiteX0" fmla="*/ 637 w 715874"/>
                  <a:gd name="connsiteY0" fmla="*/ 318 h 531132"/>
                  <a:gd name="connsiteX1" fmla="*/ 716512 w 715874"/>
                  <a:gd name="connsiteY1" fmla="*/ 318 h 531132"/>
                  <a:gd name="connsiteX2" fmla="*/ 716512 w 715874"/>
                  <a:gd name="connsiteY2" fmla="*/ 531451 h 531132"/>
                  <a:gd name="connsiteX3" fmla="*/ 637 w 715874"/>
                  <a:gd name="connsiteY3" fmla="*/ 531451 h 531132"/>
                </a:gdLst>
                <a:ahLst/>
                <a:cxnLst>
                  <a:cxn ang="0">
                    <a:pos x="connsiteX0" y="connsiteY0"/>
                  </a:cxn>
                  <a:cxn ang="0">
                    <a:pos x="connsiteX1" y="connsiteY1"/>
                  </a:cxn>
                  <a:cxn ang="0">
                    <a:pos x="connsiteX2" y="connsiteY2"/>
                  </a:cxn>
                  <a:cxn ang="0">
                    <a:pos x="connsiteX3" y="connsiteY3"/>
                  </a:cxn>
                </a:cxnLst>
                <a:rect l="l" t="t" r="r" b="b"/>
                <a:pathLst>
                  <a:path w="715874" h="531132">
                    <a:moveTo>
                      <a:pt x="637" y="318"/>
                    </a:moveTo>
                    <a:lnTo>
                      <a:pt x="716512" y="318"/>
                    </a:lnTo>
                    <a:lnTo>
                      <a:pt x="716512" y="531451"/>
                    </a:lnTo>
                    <a:lnTo>
                      <a:pt x="637" y="531451"/>
                    </a:lnTo>
                    <a:close/>
                  </a:path>
                </a:pathLst>
              </a:custGeom>
            </p:spPr>
          </p:pic>
          <p:pic>
            <p:nvPicPr>
              <p:cNvPr id="6050" name="Picture 6049">
                <a:extLst>
                  <a:ext uri="{FF2B5EF4-FFF2-40B4-BE49-F238E27FC236}">
                    <a16:creationId xmlns:a16="http://schemas.microsoft.com/office/drawing/2014/main" id="{AA8DA7A3-9234-44C9-B735-A8B67A1585E7}"/>
                  </a:ext>
                </a:extLst>
              </p:cNvPr>
              <p:cNvPicPr>
                <a:picLocks noChangeAspect="1"/>
              </p:cNvPicPr>
              <p:nvPr/>
            </p:nvPicPr>
            <p:blipFill>
              <a:blip r:embed="rId53"/>
              <a:stretch>
                <a:fillRect/>
              </a:stretch>
            </p:blipFill>
            <p:spPr>
              <a:xfrm>
                <a:off x="2283681" y="4383309"/>
                <a:ext cx="912163" cy="687008"/>
              </a:xfrm>
              <a:custGeom>
                <a:avLst/>
                <a:gdLst>
                  <a:gd name="connsiteX0" fmla="*/ 589 w 912163"/>
                  <a:gd name="connsiteY0" fmla="*/ 199 h 687008"/>
                  <a:gd name="connsiteX1" fmla="*/ 912752 w 912163"/>
                  <a:gd name="connsiteY1" fmla="*/ 199 h 687008"/>
                  <a:gd name="connsiteX2" fmla="*/ 912752 w 912163"/>
                  <a:gd name="connsiteY2" fmla="*/ 687208 h 687008"/>
                  <a:gd name="connsiteX3" fmla="*/ 589 w 912163"/>
                  <a:gd name="connsiteY3" fmla="*/ 687208 h 687008"/>
                </a:gdLst>
                <a:ahLst/>
                <a:cxnLst>
                  <a:cxn ang="0">
                    <a:pos x="connsiteX0" y="connsiteY0"/>
                  </a:cxn>
                  <a:cxn ang="0">
                    <a:pos x="connsiteX1" y="connsiteY1"/>
                  </a:cxn>
                  <a:cxn ang="0">
                    <a:pos x="connsiteX2" y="connsiteY2"/>
                  </a:cxn>
                  <a:cxn ang="0">
                    <a:pos x="connsiteX3" y="connsiteY3"/>
                  </a:cxn>
                </a:cxnLst>
                <a:rect l="l" t="t" r="r" b="b"/>
                <a:pathLst>
                  <a:path w="912163" h="687008">
                    <a:moveTo>
                      <a:pt x="589" y="199"/>
                    </a:moveTo>
                    <a:lnTo>
                      <a:pt x="912752" y="199"/>
                    </a:lnTo>
                    <a:lnTo>
                      <a:pt x="912752" y="687208"/>
                    </a:lnTo>
                    <a:lnTo>
                      <a:pt x="589" y="687208"/>
                    </a:lnTo>
                    <a:close/>
                  </a:path>
                </a:pathLst>
              </a:custGeom>
            </p:spPr>
          </p:pic>
          <p:pic>
            <p:nvPicPr>
              <p:cNvPr id="6051" name="Picture 6050">
                <a:extLst>
                  <a:ext uri="{FF2B5EF4-FFF2-40B4-BE49-F238E27FC236}">
                    <a16:creationId xmlns:a16="http://schemas.microsoft.com/office/drawing/2014/main" id="{0AB8D5E0-E0C1-4BE9-B09E-F3F7FD6EC665}"/>
                  </a:ext>
                </a:extLst>
              </p:cNvPr>
              <p:cNvPicPr>
                <a:picLocks noChangeAspect="1"/>
              </p:cNvPicPr>
              <p:nvPr/>
            </p:nvPicPr>
            <p:blipFill>
              <a:blip r:embed="rId54"/>
              <a:stretch>
                <a:fillRect/>
              </a:stretch>
            </p:blipFill>
            <p:spPr>
              <a:xfrm>
                <a:off x="2555021" y="4423721"/>
                <a:ext cx="675462" cy="698555"/>
              </a:xfrm>
              <a:custGeom>
                <a:avLst/>
                <a:gdLst>
                  <a:gd name="connsiteX0" fmla="*/ 636 w 675462"/>
                  <a:gd name="connsiteY0" fmla="*/ 206 h 698555"/>
                  <a:gd name="connsiteX1" fmla="*/ 676099 w 675462"/>
                  <a:gd name="connsiteY1" fmla="*/ 206 h 698555"/>
                  <a:gd name="connsiteX2" fmla="*/ 676099 w 675462"/>
                  <a:gd name="connsiteY2" fmla="*/ 698761 h 698555"/>
                  <a:gd name="connsiteX3" fmla="*/ 636 w 675462"/>
                  <a:gd name="connsiteY3" fmla="*/ 698761 h 698555"/>
                </a:gdLst>
                <a:ahLst/>
                <a:cxnLst>
                  <a:cxn ang="0">
                    <a:pos x="connsiteX0" y="connsiteY0"/>
                  </a:cxn>
                  <a:cxn ang="0">
                    <a:pos x="connsiteX1" y="connsiteY1"/>
                  </a:cxn>
                  <a:cxn ang="0">
                    <a:pos x="connsiteX2" y="connsiteY2"/>
                  </a:cxn>
                  <a:cxn ang="0">
                    <a:pos x="connsiteX3" y="connsiteY3"/>
                  </a:cxn>
                </a:cxnLst>
                <a:rect l="l" t="t" r="r" b="b"/>
                <a:pathLst>
                  <a:path w="675462" h="698555">
                    <a:moveTo>
                      <a:pt x="636" y="206"/>
                    </a:moveTo>
                    <a:lnTo>
                      <a:pt x="676099" y="206"/>
                    </a:lnTo>
                    <a:lnTo>
                      <a:pt x="676099" y="698761"/>
                    </a:lnTo>
                    <a:lnTo>
                      <a:pt x="636" y="698761"/>
                    </a:lnTo>
                    <a:close/>
                  </a:path>
                </a:pathLst>
              </a:custGeom>
            </p:spPr>
          </p:pic>
          <p:pic>
            <p:nvPicPr>
              <p:cNvPr id="6052" name="Picture 6051">
                <a:extLst>
                  <a:ext uri="{FF2B5EF4-FFF2-40B4-BE49-F238E27FC236}">
                    <a16:creationId xmlns:a16="http://schemas.microsoft.com/office/drawing/2014/main" id="{12C494C3-793F-446C-8506-DA3ACAFD6154}"/>
                  </a:ext>
                </a:extLst>
              </p:cNvPr>
              <p:cNvPicPr>
                <a:picLocks noChangeAspect="1"/>
              </p:cNvPicPr>
              <p:nvPr/>
            </p:nvPicPr>
            <p:blipFill>
              <a:blip r:embed="rId55"/>
              <a:stretch>
                <a:fillRect/>
              </a:stretch>
            </p:blipFill>
            <p:spPr>
              <a:xfrm>
                <a:off x="2895639" y="4163928"/>
                <a:ext cx="392576" cy="646596"/>
              </a:xfrm>
              <a:custGeom>
                <a:avLst/>
                <a:gdLst>
                  <a:gd name="connsiteX0" fmla="*/ 695 w 392576"/>
                  <a:gd name="connsiteY0" fmla="*/ 161 h 646596"/>
                  <a:gd name="connsiteX1" fmla="*/ 393272 w 392576"/>
                  <a:gd name="connsiteY1" fmla="*/ 161 h 646596"/>
                  <a:gd name="connsiteX2" fmla="*/ 393272 w 392576"/>
                  <a:gd name="connsiteY2" fmla="*/ 646757 h 646596"/>
                  <a:gd name="connsiteX3" fmla="*/ 695 w 392576"/>
                  <a:gd name="connsiteY3" fmla="*/ 646757 h 646596"/>
                </a:gdLst>
                <a:ahLst/>
                <a:cxnLst>
                  <a:cxn ang="0">
                    <a:pos x="connsiteX0" y="connsiteY0"/>
                  </a:cxn>
                  <a:cxn ang="0">
                    <a:pos x="connsiteX1" y="connsiteY1"/>
                  </a:cxn>
                  <a:cxn ang="0">
                    <a:pos x="connsiteX2" y="connsiteY2"/>
                  </a:cxn>
                  <a:cxn ang="0">
                    <a:pos x="connsiteX3" y="connsiteY3"/>
                  </a:cxn>
                </a:cxnLst>
                <a:rect l="l" t="t" r="r" b="b"/>
                <a:pathLst>
                  <a:path w="392576" h="646596">
                    <a:moveTo>
                      <a:pt x="695" y="161"/>
                    </a:moveTo>
                    <a:lnTo>
                      <a:pt x="393272" y="161"/>
                    </a:lnTo>
                    <a:lnTo>
                      <a:pt x="393272" y="646757"/>
                    </a:lnTo>
                    <a:lnTo>
                      <a:pt x="695" y="646757"/>
                    </a:lnTo>
                    <a:close/>
                  </a:path>
                </a:pathLst>
              </a:custGeom>
            </p:spPr>
          </p:pic>
          <p:pic>
            <p:nvPicPr>
              <p:cNvPr id="6053" name="Picture 6052">
                <a:extLst>
                  <a:ext uri="{FF2B5EF4-FFF2-40B4-BE49-F238E27FC236}">
                    <a16:creationId xmlns:a16="http://schemas.microsoft.com/office/drawing/2014/main" id="{379579CD-47B4-40E0-83B0-3A353FE330CC}"/>
                  </a:ext>
                </a:extLst>
              </p:cNvPr>
              <p:cNvPicPr>
                <a:picLocks noChangeAspect="1"/>
              </p:cNvPicPr>
              <p:nvPr/>
            </p:nvPicPr>
            <p:blipFill>
              <a:blip r:embed="rId56"/>
              <a:stretch>
                <a:fillRect/>
              </a:stretch>
            </p:blipFill>
            <p:spPr>
              <a:xfrm>
                <a:off x="3166978" y="4175475"/>
                <a:ext cx="727421" cy="825565"/>
              </a:xfrm>
              <a:custGeom>
                <a:avLst/>
                <a:gdLst>
                  <a:gd name="connsiteX0" fmla="*/ 742 w 727421"/>
                  <a:gd name="connsiteY0" fmla="*/ 163 h 825565"/>
                  <a:gd name="connsiteX1" fmla="*/ 728164 w 727421"/>
                  <a:gd name="connsiteY1" fmla="*/ 163 h 825565"/>
                  <a:gd name="connsiteX2" fmla="*/ 728164 w 727421"/>
                  <a:gd name="connsiteY2" fmla="*/ 825728 h 825565"/>
                  <a:gd name="connsiteX3" fmla="*/ 742 w 727421"/>
                  <a:gd name="connsiteY3" fmla="*/ 825728 h 825565"/>
                </a:gdLst>
                <a:ahLst/>
                <a:cxnLst>
                  <a:cxn ang="0">
                    <a:pos x="connsiteX0" y="connsiteY0"/>
                  </a:cxn>
                  <a:cxn ang="0">
                    <a:pos x="connsiteX1" y="connsiteY1"/>
                  </a:cxn>
                  <a:cxn ang="0">
                    <a:pos x="connsiteX2" y="connsiteY2"/>
                  </a:cxn>
                  <a:cxn ang="0">
                    <a:pos x="connsiteX3" y="connsiteY3"/>
                  </a:cxn>
                </a:cxnLst>
                <a:rect l="l" t="t" r="r" b="b"/>
                <a:pathLst>
                  <a:path w="727421" h="825565">
                    <a:moveTo>
                      <a:pt x="742" y="163"/>
                    </a:moveTo>
                    <a:lnTo>
                      <a:pt x="728164" y="163"/>
                    </a:lnTo>
                    <a:lnTo>
                      <a:pt x="728164" y="825728"/>
                    </a:lnTo>
                    <a:lnTo>
                      <a:pt x="742" y="825728"/>
                    </a:lnTo>
                    <a:close/>
                  </a:path>
                </a:pathLst>
              </a:custGeom>
            </p:spPr>
          </p:pic>
          <p:grpSp>
            <p:nvGrpSpPr>
              <p:cNvPr id="6054" name="Graphic 3">
                <a:extLst>
                  <a:ext uri="{FF2B5EF4-FFF2-40B4-BE49-F238E27FC236}">
                    <a16:creationId xmlns:a16="http://schemas.microsoft.com/office/drawing/2014/main" id="{7C33BB6C-59A3-4A4B-8ABD-4C36327DDCAE}"/>
                  </a:ext>
                </a:extLst>
              </p:cNvPr>
              <p:cNvGrpSpPr/>
              <p:nvPr/>
            </p:nvGrpSpPr>
            <p:grpSpPr>
              <a:xfrm>
                <a:off x="3974671" y="4407714"/>
                <a:ext cx="375810" cy="939716"/>
                <a:chOff x="3974671" y="4407714"/>
                <a:chExt cx="375810" cy="939716"/>
              </a:xfrm>
              <a:solidFill>
                <a:srgbClr val="EEEEEE"/>
              </a:solidFill>
            </p:grpSpPr>
            <p:pic>
              <p:nvPicPr>
                <p:cNvPr id="6093" name="Picture 6092">
                  <a:extLst>
                    <a:ext uri="{FF2B5EF4-FFF2-40B4-BE49-F238E27FC236}">
                      <a16:creationId xmlns:a16="http://schemas.microsoft.com/office/drawing/2014/main" id="{E0C49817-E606-4E14-9BE7-C517847CB0A2}"/>
                    </a:ext>
                  </a:extLst>
                </p:cNvPr>
                <p:cNvPicPr>
                  <a:picLocks noChangeAspect="1"/>
                </p:cNvPicPr>
                <p:nvPr/>
              </p:nvPicPr>
              <p:blipFill>
                <a:blip r:embed="rId57"/>
                <a:stretch>
                  <a:fillRect/>
                </a:stretch>
              </p:blipFill>
              <p:spPr>
                <a:xfrm>
                  <a:off x="4021410" y="4441041"/>
                  <a:ext cx="329071" cy="906389"/>
                </a:xfrm>
                <a:custGeom>
                  <a:avLst/>
                  <a:gdLst>
                    <a:gd name="connsiteX0" fmla="*/ 890 w 329071"/>
                    <a:gd name="connsiteY0" fmla="*/ 209 h 906389"/>
                    <a:gd name="connsiteX1" fmla="*/ 329962 w 329071"/>
                    <a:gd name="connsiteY1" fmla="*/ 209 h 906389"/>
                    <a:gd name="connsiteX2" fmla="*/ 329962 w 329071"/>
                    <a:gd name="connsiteY2" fmla="*/ 906599 h 906389"/>
                    <a:gd name="connsiteX3" fmla="*/ 890 w 329071"/>
                    <a:gd name="connsiteY3" fmla="*/ 906599 h 906389"/>
                  </a:gdLst>
                  <a:ahLst/>
                  <a:cxnLst>
                    <a:cxn ang="0">
                      <a:pos x="connsiteX0" y="connsiteY0"/>
                    </a:cxn>
                    <a:cxn ang="0">
                      <a:pos x="connsiteX1" y="connsiteY1"/>
                    </a:cxn>
                    <a:cxn ang="0">
                      <a:pos x="connsiteX2" y="connsiteY2"/>
                    </a:cxn>
                    <a:cxn ang="0">
                      <a:pos x="connsiteX3" y="connsiteY3"/>
                    </a:cxn>
                  </a:cxnLst>
                  <a:rect l="l" t="t" r="r" b="b"/>
                  <a:pathLst>
                    <a:path w="329071" h="906389">
                      <a:moveTo>
                        <a:pt x="890" y="209"/>
                      </a:moveTo>
                      <a:lnTo>
                        <a:pt x="329962" y="209"/>
                      </a:lnTo>
                      <a:lnTo>
                        <a:pt x="329962" y="906599"/>
                      </a:lnTo>
                      <a:lnTo>
                        <a:pt x="890" y="906599"/>
                      </a:lnTo>
                      <a:close/>
                    </a:path>
                  </a:pathLst>
                </a:custGeom>
              </p:spPr>
            </p:pic>
            <p:sp>
              <p:nvSpPr>
                <p:cNvPr id="6094" name="Freeform: Shape 6093">
                  <a:extLst>
                    <a:ext uri="{FF2B5EF4-FFF2-40B4-BE49-F238E27FC236}">
                      <a16:creationId xmlns:a16="http://schemas.microsoft.com/office/drawing/2014/main" id="{8B3C38B1-B122-4856-896C-5B243AED9EA2}"/>
                    </a:ext>
                  </a:extLst>
                </p:cNvPr>
                <p:cNvSpPr/>
                <p:nvPr/>
              </p:nvSpPr>
              <p:spPr>
                <a:xfrm>
                  <a:off x="3974671" y="4407714"/>
                  <a:ext cx="298550" cy="118732"/>
                </a:xfrm>
                <a:custGeom>
                  <a:avLst/>
                  <a:gdLst>
                    <a:gd name="connsiteX0" fmla="*/ 41224 w 298550"/>
                    <a:gd name="connsiteY0" fmla="*/ 118733 h 118732"/>
                    <a:gd name="connsiteX1" fmla="*/ 294378 w 298550"/>
                    <a:gd name="connsiteY1" fmla="*/ 83516 h 118732"/>
                    <a:gd name="connsiteX2" fmla="*/ 288548 w 298550"/>
                    <a:gd name="connsiteY2" fmla="*/ 59327 h 118732"/>
                    <a:gd name="connsiteX3" fmla="*/ 48383 w 298550"/>
                    <a:gd name="connsiteY3" fmla="*/ 8465 h 118732"/>
                    <a:gd name="connsiteX4" fmla="*/ 11031 w 298550"/>
                    <a:gd name="connsiteY4" fmla="*/ 26766 h 118732"/>
                    <a:gd name="connsiteX5" fmla="*/ 43130 w 298550"/>
                    <a:gd name="connsiteY5" fmla="*/ 105166 h 11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550" h="118732">
                      <a:moveTo>
                        <a:pt x="41224" y="118733"/>
                      </a:moveTo>
                      <a:cubicBezTo>
                        <a:pt x="94742" y="38832"/>
                        <a:pt x="221117" y="21281"/>
                        <a:pt x="294378" y="83516"/>
                      </a:cubicBezTo>
                      <a:cubicBezTo>
                        <a:pt x="303269" y="79071"/>
                        <a:pt x="296341" y="65504"/>
                        <a:pt x="288548" y="59327"/>
                      </a:cubicBezTo>
                      <a:cubicBezTo>
                        <a:pt x="222098" y="6617"/>
                        <a:pt x="130478" y="-12780"/>
                        <a:pt x="48383" y="8465"/>
                      </a:cubicBezTo>
                      <a:cubicBezTo>
                        <a:pt x="34816" y="11987"/>
                        <a:pt x="20960" y="16836"/>
                        <a:pt x="11031" y="26766"/>
                      </a:cubicBezTo>
                      <a:cubicBezTo>
                        <a:pt x="-14314" y="52226"/>
                        <a:pt x="7220" y="104819"/>
                        <a:pt x="43130" y="105166"/>
                      </a:cubicBezTo>
                    </a:path>
                  </a:pathLst>
                </a:custGeom>
                <a:solidFill>
                  <a:srgbClr val="EEEEEE"/>
                </a:solidFill>
                <a:ln w="5770" cap="flat">
                  <a:noFill/>
                  <a:prstDash val="solid"/>
                  <a:miter/>
                </a:ln>
              </p:spPr>
              <p:txBody>
                <a:bodyPr rtlCol="0" anchor="ctr"/>
                <a:lstStyle/>
                <a:p>
                  <a:endParaRPr lang="th-TH"/>
                </a:p>
              </p:txBody>
            </p:sp>
          </p:grpSp>
          <p:pic>
            <p:nvPicPr>
              <p:cNvPr id="6055" name="Picture 6054">
                <a:extLst>
                  <a:ext uri="{FF2B5EF4-FFF2-40B4-BE49-F238E27FC236}">
                    <a16:creationId xmlns:a16="http://schemas.microsoft.com/office/drawing/2014/main" id="{00E83759-04DD-485C-A21C-C3F77575DD95}"/>
                  </a:ext>
                </a:extLst>
              </p:cNvPr>
              <p:cNvPicPr>
                <a:picLocks noChangeAspect="1"/>
              </p:cNvPicPr>
              <p:nvPr/>
            </p:nvPicPr>
            <p:blipFill>
              <a:blip r:embed="rId58"/>
              <a:stretch>
                <a:fillRect/>
              </a:stretch>
            </p:blipFill>
            <p:spPr>
              <a:xfrm>
                <a:off x="3686565" y="4279392"/>
                <a:ext cx="444535" cy="831338"/>
              </a:xfrm>
              <a:custGeom>
                <a:avLst/>
                <a:gdLst>
                  <a:gd name="connsiteX0" fmla="*/ 832 w 444535"/>
                  <a:gd name="connsiteY0" fmla="*/ 181 h 831338"/>
                  <a:gd name="connsiteX1" fmla="*/ 445367 w 444535"/>
                  <a:gd name="connsiteY1" fmla="*/ 181 h 831338"/>
                  <a:gd name="connsiteX2" fmla="*/ 445367 w 444535"/>
                  <a:gd name="connsiteY2" fmla="*/ 831519 h 831338"/>
                  <a:gd name="connsiteX3" fmla="*/ 832 w 444535"/>
                  <a:gd name="connsiteY3" fmla="*/ 831519 h 831338"/>
                </a:gdLst>
                <a:ahLst/>
                <a:cxnLst>
                  <a:cxn ang="0">
                    <a:pos x="connsiteX0" y="connsiteY0"/>
                  </a:cxn>
                  <a:cxn ang="0">
                    <a:pos x="connsiteX1" y="connsiteY1"/>
                  </a:cxn>
                  <a:cxn ang="0">
                    <a:pos x="connsiteX2" y="connsiteY2"/>
                  </a:cxn>
                  <a:cxn ang="0">
                    <a:pos x="connsiteX3" y="connsiteY3"/>
                  </a:cxn>
                </a:cxnLst>
                <a:rect l="l" t="t" r="r" b="b"/>
                <a:pathLst>
                  <a:path w="444535" h="831338">
                    <a:moveTo>
                      <a:pt x="832" y="181"/>
                    </a:moveTo>
                    <a:lnTo>
                      <a:pt x="445367" y="181"/>
                    </a:lnTo>
                    <a:lnTo>
                      <a:pt x="445367" y="831519"/>
                    </a:lnTo>
                    <a:lnTo>
                      <a:pt x="832" y="831519"/>
                    </a:lnTo>
                    <a:close/>
                  </a:path>
                </a:pathLst>
              </a:custGeom>
            </p:spPr>
          </p:pic>
          <p:pic>
            <p:nvPicPr>
              <p:cNvPr id="6056" name="Picture 6055">
                <a:extLst>
                  <a:ext uri="{FF2B5EF4-FFF2-40B4-BE49-F238E27FC236}">
                    <a16:creationId xmlns:a16="http://schemas.microsoft.com/office/drawing/2014/main" id="{4725D865-3176-40F3-9666-BE34540796DD}"/>
                  </a:ext>
                </a:extLst>
              </p:cNvPr>
              <p:cNvPicPr>
                <a:picLocks noChangeAspect="1"/>
              </p:cNvPicPr>
              <p:nvPr/>
            </p:nvPicPr>
            <p:blipFill>
              <a:blip r:embed="rId59"/>
              <a:stretch>
                <a:fillRect/>
              </a:stretch>
            </p:blipFill>
            <p:spPr>
              <a:xfrm>
                <a:off x="3830895" y="4954854"/>
                <a:ext cx="727421" cy="565772"/>
              </a:xfrm>
              <a:custGeom>
                <a:avLst/>
                <a:gdLst>
                  <a:gd name="connsiteX0" fmla="*/ 857 w 727421"/>
                  <a:gd name="connsiteY0" fmla="*/ 298 h 565772"/>
                  <a:gd name="connsiteX1" fmla="*/ 728279 w 727421"/>
                  <a:gd name="connsiteY1" fmla="*/ 298 h 565772"/>
                  <a:gd name="connsiteX2" fmla="*/ 728279 w 727421"/>
                  <a:gd name="connsiteY2" fmla="*/ 566070 h 565772"/>
                  <a:gd name="connsiteX3" fmla="*/ 857 w 727421"/>
                  <a:gd name="connsiteY3" fmla="*/ 566070 h 565772"/>
                </a:gdLst>
                <a:ahLst/>
                <a:cxnLst>
                  <a:cxn ang="0">
                    <a:pos x="connsiteX0" y="connsiteY0"/>
                  </a:cxn>
                  <a:cxn ang="0">
                    <a:pos x="connsiteX1" y="connsiteY1"/>
                  </a:cxn>
                  <a:cxn ang="0">
                    <a:pos x="connsiteX2" y="connsiteY2"/>
                  </a:cxn>
                  <a:cxn ang="0">
                    <a:pos x="connsiteX3" y="connsiteY3"/>
                  </a:cxn>
                </a:cxnLst>
                <a:rect l="l" t="t" r="r" b="b"/>
                <a:pathLst>
                  <a:path w="727421" h="565772">
                    <a:moveTo>
                      <a:pt x="857" y="298"/>
                    </a:moveTo>
                    <a:lnTo>
                      <a:pt x="728279" y="298"/>
                    </a:lnTo>
                    <a:lnTo>
                      <a:pt x="728279" y="566070"/>
                    </a:lnTo>
                    <a:lnTo>
                      <a:pt x="857" y="566070"/>
                    </a:lnTo>
                    <a:close/>
                  </a:path>
                </a:pathLst>
              </a:custGeom>
            </p:spPr>
          </p:pic>
          <p:pic>
            <p:nvPicPr>
              <p:cNvPr id="6057" name="Picture 6056">
                <a:extLst>
                  <a:ext uri="{FF2B5EF4-FFF2-40B4-BE49-F238E27FC236}">
                    <a16:creationId xmlns:a16="http://schemas.microsoft.com/office/drawing/2014/main" id="{AEAF2970-1B64-425F-83D7-5DAE3CB03193}"/>
                  </a:ext>
                </a:extLst>
              </p:cNvPr>
              <p:cNvPicPr>
                <a:picLocks noChangeAspect="1"/>
              </p:cNvPicPr>
              <p:nvPr/>
            </p:nvPicPr>
            <p:blipFill>
              <a:blip r:embed="rId60"/>
              <a:stretch>
                <a:fillRect/>
              </a:stretch>
            </p:blipFill>
            <p:spPr>
              <a:xfrm>
                <a:off x="3830895" y="5220421"/>
                <a:ext cx="508040" cy="282886"/>
              </a:xfrm>
              <a:custGeom>
                <a:avLst/>
                <a:gdLst>
                  <a:gd name="connsiteX0" fmla="*/ 857 w 508040"/>
                  <a:gd name="connsiteY0" fmla="*/ 344 h 282886"/>
                  <a:gd name="connsiteX1" fmla="*/ 508898 w 508040"/>
                  <a:gd name="connsiteY1" fmla="*/ 344 h 282886"/>
                  <a:gd name="connsiteX2" fmla="*/ 508898 w 508040"/>
                  <a:gd name="connsiteY2" fmla="*/ 283230 h 282886"/>
                  <a:gd name="connsiteX3" fmla="*/ 857 w 508040"/>
                  <a:gd name="connsiteY3" fmla="*/ 283230 h 282886"/>
                </a:gdLst>
                <a:ahLst/>
                <a:cxnLst>
                  <a:cxn ang="0">
                    <a:pos x="connsiteX0" y="connsiteY0"/>
                  </a:cxn>
                  <a:cxn ang="0">
                    <a:pos x="connsiteX1" y="connsiteY1"/>
                  </a:cxn>
                  <a:cxn ang="0">
                    <a:pos x="connsiteX2" y="connsiteY2"/>
                  </a:cxn>
                  <a:cxn ang="0">
                    <a:pos x="connsiteX3" y="connsiteY3"/>
                  </a:cxn>
                </a:cxnLst>
                <a:rect l="l" t="t" r="r" b="b"/>
                <a:pathLst>
                  <a:path w="508040" h="282886">
                    <a:moveTo>
                      <a:pt x="857" y="344"/>
                    </a:moveTo>
                    <a:lnTo>
                      <a:pt x="508898" y="344"/>
                    </a:lnTo>
                    <a:lnTo>
                      <a:pt x="508898" y="283230"/>
                    </a:lnTo>
                    <a:lnTo>
                      <a:pt x="857" y="283230"/>
                    </a:lnTo>
                    <a:close/>
                  </a:path>
                </a:pathLst>
              </a:custGeom>
            </p:spPr>
          </p:pic>
          <p:pic>
            <p:nvPicPr>
              <p:cNvPr id="6058" name="Picture 6057">
                <a:extLst>
                  <a:ext uri="{FF2B5EF4-FFF2-40B4-BE49-F238E27FC236}">
                    <a16:creationId xmlns:a16="http://schemas.microsoft.com/office/drawing/2014/main" id="{14788345-94EE-4C56-AF89-52FE1E53912E}"/>
                  </a:ext>
                </a:extLst>
              </p:cNvPr>
              <p:cNvPicPr>
                <a:picLocks noChangeAspect="1"/>
              </p:cNvPicPr>
              <p:nvPr/>
            </p:nvPicPr>
            <p:blipFill>
              <a:blip r:embed="rId61"/>
              <a:stretch>
                <a:fillRect/>
              </a:stretch>
            </p:blipFill>
            <p:spPr>
              <a:xfrm>
                <a:off x="2826360" y="4666195"/>
                <a:ext cx="594637" cy="646596"/>
              </a:xfrm>
              <a:custGeom>
                <a:avLst/>
                <a:gdLst>
                  <a:gd name="connsiteX0" fmla="*/ 683 w 594637"/>
                  <a:gd name="connsiteY0" fmla="*/ 248 h 646596"/>
                  <a:gd name="connsiteX1" fmla="*/ 595321 w 594637"/>
                  <a:gd name="connsiteY1" fmla="*/ 248 h 646596"/>
                  <a:gd name="connsiteX2" fmla="*/ 595321 w 594637"/>
                  <a:gd name="connsiteY2" fmla="*/ 646844 h 646596"/>
                  <a:gd name="connsiteX3" fmla="*/ 683 w 594637"/>
                  <a:gd name="connsiteY3" fmla="*/ 646844 h 646596"/>
                </a:gdLst>
                <a:ahLst/>
                <a:cxnLst>
                  <a:cxn ang="0">
                    <a:pos x="connsiteX0" y="connsiteY0"/>
                  </a:cxn>
                  <a:cxn ang="0">
                    <a:pos x="connsiteX1" y="connsiteY1"/>
                  </a:cxn>
                  <a:cxn ang="0">
                    <a:pos x="connsiteX2" y="connsiteY2"/>
                  </a:cxn>
                  <a:cxn ang="0">
                    <a:pos x="connsiteX3" y="connsiteY3"/>
                  </a:cxn>
                </a:cxnLst>
                <a:rect l="l" t="t" r="r" b="b"/>
                <a:pathLst>
                  <a:path w="594637" h="646596">
                    <a:moveTo>
                      <a:pt x="683" y="248"/>
                    </a:moveTo>
                    <a:lnTo>
                      <a:pt x="595321" y="248"/>
                    </a:lnTo>
                    <a:lnTo>
                      <a:pt x="595321" y="646844"/>
                    </a:lnTo>
                    <a:lnTo>
                      <a:pt x="683" y="646844"/>
                    </a:lnTo>
                    <a:close/>
                  </a:path>
                </a:pathLst>
              </a:custGeom>
            </p:spPr>
          </p:pic>
          <p:pic>
            <p:nvPicPr>
              <p:cNvPr id="6059" name="Picture 6058">
                <a:extLst>
                  <a:ext uri="{FF2B5EF4-FFF2-40B4-BE49-F238E27FC236}">
                    <a16:creationId xmlns:a16="http://schemas.microsoft.com/office/drawing/2014/main" id="{2E574B84-0518-42A4-BB30-283057AF74AC}"/>
                  </a:ext>
                </a:extLst>
              </p:cNvPr>
              <p:cNvPicPr>
                <a:picLocks noChangeAspect="1"/>
              </p:cNvPicPr>
              <p:nvPr/>
            </p:nvPicPr>
            <p:blipFill>
              <a:blip r:embed="rId62"/>
              <a:stretch>
                <a:fillRect/>
              </a:stretch>
            </p:blipFill>
            <p:spPr>
              <a:xfrm>
                <a:off x="3045741" y="4712381"/>
                <a:ext cx="496493" cy="773606"/>
              </a:xfrm>
              <a:custGeom>
                <a:avLst/>
                <a:gdLst>
                  <a:gd name="connsiteX0" fmla="*/ 721 w 496493"/>
                  <a:gd name="connsiteY0" fmla="*/ 256 h 773606"/>
                  <a:gd name="connsiteX1" fmla="*/ 497215 w 496493"/>
                  <a:gd name="connsiteY1" fmla="*/ 256 h 773606"/>
                  <a:gd name="connsiteX2" fmla="*/ 497215 w 496493"/>
                  <a:gd name="connsiteY2" fmla="*/ 773862 h 773606"/>
                  <a:gd name="connsiteX3" fmla="*/ 721 w 496493"/>
                  <a:gd name="connsiteY3" fmla="*/ 773862 h 773606"/>
                </a:gdLst>
                <a:ahLst/>
                <a:cxnLst>
                  <a:cxn ang="0">
                    <a:pos x="connsiteX0" y="connsiteY0"/>
                  </a:cxn>
                  <a:cxn ang="0">
                    <a:pos x="connsiteX1" y="connsiteY1"/>
                  </a:cxn>
                  <a:cxn ang="0">
                    <a:pos x="connsiteX2" y="connsiteY2"/>
                  </a:cxn>
                  <a:cxn ang="0">
                    <a:pos x="connsiteX3" y="connsiteY3"/>
                  </a:cxn>
                </a:cxnLst>
                <a:rect l="l" t="t" r="r" b="b"/>
                <a:pathLst>
                  <a:path w="496493" h="773606">
                    <a:moveTo>
                      <a:pt x="721" y="256"/>
                    </a:moveTo>
                    <a:lnTo>
                      <a:pt x="497215" y="256"/>
                    </a:lnTo>
                    <a:lnTo>
                      <a:pt x="497215" y="773862"/>
                    </a:lnTo>
                    <a:lnTo>
                      <a:pt x="721" y="773862"/>
                    </a:lnTo>
                    <a:close/>
                  </a:path>
                </a:pathLst>
              </a:custGeom>
            </p:spPr>
          </p:pic>
          <p:pic>
            <p:nvPicPr>
              <p:cNvPr id="6060" name="Picture 6059">
                <a:extLst>
                  <a:ext uri="{FF2B5EF4-FFF2-40B4-BE49-F238E27FC236}">
                    <a16:creationId xmlns:a16="http://schemas.microsoft.com/office/drawing/2014/main" id="{35F4AA59-6643-4895-84CF-C1BF4E54EB2E}"/>
                  </a:ext>
                </a:extLst>
              </p:cNvPr>
              <p:cNvPicPr>
                <a:picLocks noChangeAspect="1"/>
              </p:cNvPicPr>
              <p:nvPr/>
            </p:nvPicPr>
            <p:blipFill>
              <a:blip r:embed="rId63"/>
              <a:stretch>
                <a:fillRect/>
              </a:stretch>
            </p:blipFill>
            <p:spPr>
              <a:xfrm>
                <a:off x="3640379" y="4614237"/>
                <a:ext cx="611957" cy="617730"/>
              </a:xfrm>
              <a:custGeom>
                <a:avLst/>
                <a:gdLst>
                  <a:gd name="connsiteX0" fmla="*/ 824 w 611957"/>
                  <a:gd name="connsiteY0" fmla="*/ 239 h 617730"/>
                  <a:gd name="connsiteX1" fmla="*/ 612782 w 611957"/>
                  <a:gd name="connsiteY1" fmla="*/ 239 h 617730"/>
                  <a:gd name="connsiteX2" fmla="*/ 612782 w 611957"/>
                  <a:gd name="connsiteY2" fmla="*/ 617969 h 617730"/>
                  <a:gd name="connsiteX3" fmla="*/ 824 w 611957"/>
                  <a:gd name="connsiteY3" fmla="*/ 617969 h 617730"/>
                </a:gdLst>
                <a:ahLst/>
                <a:cxnLst>
                  <a:cxn ang="0">
                    <a:pos x="connsiteX0" y="connsiteY0"/>
                  </a:cxn>
                  <a:cxn ang="0">
                    <a:pos x="connsiteX1" y="connsiteY1"/>
                  </a:cxn>
                  <a:cxn ang="0">
                    <a:pos x="connsiteX2" y="connsiteY2"/>
                  </a:cxn>
                  <a:cxn ang="0">
                    <a:pos x="connsiteX3" y="connsiteY3"/>
                  </a:cxn>
                </a:cxnLst>
                <a:rect l="l" t="t" r="r" b="b"/>
                <a:pathLst>
                  <a:path w="611957" h="617730">
                    <a:moveTo>
                      <a:pt x="824" y="239"/>
                    </a:moveTo>
                    <a:lnTo>
                      <a:pt x="612782" y="239"/>
                    </a:lnTo>
                    <a:lnTo>
                      <a:pt x="612782" y="617969"/>
                    </a:lnTo>
                    <a:lnTo>
                      <a:pt x="824" y="617969"/>
                    </a:lnTo>
                    <a:close/>
                  </a:path>
                </a:pathLst>
              </a:custGeom>
            </p:spPr>
          </p:pic>
          <p:pic>
            <p:nvPicPr>
              <p:cNvPr id="6061" name="Picture 6060">
                <a:extLst>
                  <a:ext uri="{FF2B5EF4-FFF2-40B4-BE49-F238E27FC236}">
                    <a16:creationId xmlns:a16="http://schemas.microsoft.com/office/drawing/2014/main" id="{B4B5DB88-DB02-4E45-9A92-952B93637EE3}"/>
                  </a:ext>
                </a:extLst>
              </p:cNvPr>
              <p:cNvPicPr>
                <a:picLocks noChangeAspect="1"/>
              </p:cNvPicPr>
              <p:nvPr/>
            </p:nvPicPr>
            <p:blipFill>
              <a:blip r:embed="rId64"/>
              <a:stretch>
                <a:fillRect/>
              </a:stretch>
            </p:blipFill>
            <p:spPr>
              <a:xfrm>
                <a:off x="3496050" y="4723927"/>
                <a:ext cx="738967" cy="675462"/>
              </a:xfrm>
              <a:custGeom>
                <a:avLst/>
                <a:gdLst>
                  <a:gd name="connsiteX0" fmla="*/ 799 w 738967"/>
                  <a:gd name="connsiteY0" fmla="*/ 258 h 675462"/>
                  <a:gd name="connsiteX1" fmla="*/ 739767 w 738967"/>
                  <a:gd name="connsiteY1" fmla="*/ 258 h 675462"/>
                  <a:gd name="connsiteX2" fmla="*/ 739767 w 738967"/>
                  <a:gd name="connsiteY2" fmla="*/ 675720 h 675462"/>
                  <a:gd name="connsiteX3" fmla="*/ 799 w 738967"/>
                  <a:gd name="connsiteY3" fmla="*/ 675720 h 675462"/>
                </a:gdLst>
                <a:ahLst/>
                <a:cxnLst>
                  <a:cxn ang="0">
                    <a:pos x="connsiteX0" y="connsiteY0"/>
                  </a:cxn>
                  <a:cxn ang="0">
                    <a:pos x="connsiteX1" y="connsiteY1"/>
                  </a:cxn>
                  <a:cxn ang="0">
                    <a:pos x="connsiteX2" y="connsiteY2"/>
                  </a:cxn>
                  <a:cxn ang="0">
                    <a:pos x="connsiteX3" y="connsiteY3"/>
                  </a:cxn>
                </a:cxnLst>
                <a:rect l="l" t="t" r="r" b="b"/>
                <a:pathLst>
                  <a:path w="738967" h="675462">
                    <a:moveTo>
                      <a:pt x="799" y="258"/>
                    </a:moveTo>
                    <a:lnTo>
                      <a:pt x="739767" y="258"/>
                    </a:lnTo>
                    <a:lnTo>
                      <a:pt x="739767" y="675720"/>
                    </a:lnTo>
                    <a:lnTo>
                      <a:pt x="799" y="675720"/>
                    </a:lnTo>
                    <a:close/>
                  </a:path>
                </a:pathLst>
              </a:custGeom>
            </p:spPr>
          </p:pic>
          <p:pic>
            <p:nvPicPr>
              <p:cNvPr id="6062" name="Picture 6061">
                <a:extLst>
                  <a:ext uri="{FF2B5EF4-FFF2-40B4-BE49-F238E27FC236}">
                    <a16:creationId xmlns:a16="http://schemas.microsoft.com/office/drawing/2014/main" id="{F8DE1898-8A58-4C21-A24F-331F89B96C9C}"/>
                  </a:ext>
                </a:extLst>
              </p:cNvPr>
              <p:cNvPicPr>
                <a:picLocks noChangeAspect="1"/>
              </p:cNvPicPr>
              <p:nvPr/>
            </p:nvPicPr>
            <p:blipFill>
              <a:blip r:embed="rId65"/>
              <a:stretch>
                <a:fillRect/>
              </a:stretch>
            </p:blipFill>
            <p:spPr>
              <a:xfrm>
                <a:off x="3299762" y="5018359"/>
                <a:ext cx="369483" cy="542679"/>
              </a:xfrm>
              <a:custGeom>
                <a:avLst/>
                <a:gdLst>
                  <a:gd name="connsiteX0" fmla="*/ 765 w 369483"/>
                  <a:gd name="connsiteY0" fmla="*/ 309 h 542679"/>
                  <a:gd name="connsiteX1" fmla="*/ 370249 w 369483"/>
                  <a:gd name="connsiteY1" fmla="*/ 309 h 542679"/>
                  <a:gd name="connsiteX2" fmla="*/ 370249 w 369483"/>
                  <a:gd name="connsiteY2" fmla="*/ 542988 h 542679"/>
                  <a:gd name="connsiteX3" fmla="*/ 765 w 369483"/>
                  <a:gd name="connsiteY3" fmla="*/ 542988 h 542679"/>
                </a:gdLst>
                <a:ahLst/>
                <a:cxnLst>
                  <a:cxn ang="0">
                    <a:pos x="connsiteX0" y="connsiteY0"/>
                  </a:cxn>
                  <a:cxn ang="0">
                    <a:pos x="connsiteX1" y="connsiteY1"/>
                  </a:cxn>
                  <a:cxn ang="0">
                    <a:pos x="connsiteX2" y="connsiteY2"/>
                  </a:cxn>
                  <a:cxn ang="0">
                    <a:pos x="connsiteX3" y="connsiteY3"/>
                  </a:cxn>
                </a:cxnLst>
                <a:rect l="l" t="t" r="r" b="b"/>
                <a:pathLst>
                  <a:path w="369483" h="542679">
                    <a:moveTo>
                      <a:pt x="765" y="309"/>
                    </a:moveTo>
                    <a:lnTo>
                      <a:pt x="370249" y="309"/>
                    </a:lnTo>
                    <a:lnTo>
                      <a:pt x="370249" y="542988"/>
                    </a:lnTo>
                    <a:lnTo>
                      <a:pt x="765" y="542988"/>
                    </a:lnTo>
                    <a:close/>
                  </a:path>
                </a:pathLst>
              </a:custGeom>
            </p:spPr>
          </p:pic>
          <p:pic>
            <p:nvPicPr>
              <p:cNvPr id="6063" name="Picture 6062">
                <a:extLst>
                  <a:ext uri="{FF2B5EF4-FFF2-40B4-BE49-F238E27FC236}">
                    <a16:creationId xmlns:a16="http://schemas.microsoft.com/office/drawing/2014/main" id="{DE25D280-0D0F-482C-B1D6-7F8C41757840}"/>
                  </a:ext>
                </a:extLst>
              </p:cNvPr>
              <p:cNvPicPr>
                <a:picLocks noChangeAspect="1"/>
              </p:cNvPicPr>
              <p:nvPr/>
            </p:nvPicPr>
            <p:blipFill>
              <a:blip r:embed="rId66"/>
              <a:stretch>
                <a:fillRect/>
              </a:stretch>
            </p:blipFill>
            <p:spPr>
              <a:xfrm>
                <a:off x="3369040" y="4493000"/>
                <a:ext cx="484947" cy="565772"/>
              </a:xfrm>
              <a:custGeom>
                <a:avLst/>
                <a:gdLst>
                  <a:gd name="connsiteX0" fmla="*/ 777 w 484947"/>
                  <a:gd name="connsiteY0" fmla="*/ 218 h 565772"/>
                  <a:gd name="connsiteX1" fmla="*/ 485725 w 484947"/>
                  <a:gd name="connsiteY1" fmla="*/ 218 h 565772"/>
                  <a:gd name="connsiteX2" fmla="*/ 485725 w 484947"/>
                  <a:gd name="connsiteY2" fmla="*/ 565990 h 565772"/>
                  <a:gd name="connsiteX3" fmla="*/ 777 w 484947"/>
                  <a:gd name="connsiteY3" fmla="*/ 565990 h 565772"/>
                </a:gdLst>
                <a:ahLst/>
                <a:cxnLst>
                  <a:cxn ang="0">
                    <a:pos x="connsiteX0" y="connsiteY0"/>
                  </a:cxn>
                  <a:cxn ang="0">
                    <a:pos x="connsiteX1" y="connsiteY1"/>
                  </a:cxn>
                  <a:cxn ang="0">
                    <a:pos x="connsiteX2" y="connsiteY2"/>
                  </a:cxn>
                  <a:cxn ang="0">
                    <a:pos x="connsiteX3" y="connsiteY3"/>
                  </a:cxn>
                </a:cxnLst>
                <a:rect l="l" t="t" r="r" b="b"/>
                <a:pathLst>
                  <a:path w="484947" h="565772">
                    <a:moveTo>
                      <a:pt x="777" y="218"/>
                    </a:moveTo>
                    <a:lnTo>
                      <a:pt x="485725" y="218"/>
                    </a:lnTo>
                    <a:lnTo>
                      <a:pt x="485725" y="565990"/>
                    </a:lnTo>
                    <a:lnTo>
                      <a:pt x="777" y="565990"/>
                    </a:lnTo>
                    <a:close/>
                  </a:path>
                </a:pathLst>
              </a:custGeom>
            </p:spPr>
          </p:pic>
          <p:sp>
            <p:nvSpPr>
              <p:cNvPr id="6064" name="Freeform: Shape 6063">
                <a:extLst>
                  <a:ext uri="{FF2B5EF4-FFF2-40B4-BE49-F238E27FC236}">
                    <a16:creationId xmlns:a16="http://schemas.microsoft.com/office/drawing/2014/main" id="{2B63C018-1F08-4A02-A6C9-E4490D1EF40E}"/>
                  </a:ext>
                </a:extLst>
              </p:cNvPr>
              <p:cNvSpPr/>
              <p:nvPr/>
            </p:nvSpPr>
            <p:spPr>
              <a:xfrm>
                <a:off x="3512575" y="4793674"/>
                <a:ext cx="151887" cy="277234"/>
              </a:xfrm>
              <a:custGeom>
                <a:avLst/>
                <a:gdLst>
                  <a:gd name="connsiteX0" fmla="*/ 24492 w 151887"/>
                  <a:gd name="connsiteY0" fmla="*/ 264137 h 277234"/>
                  <a:gd name="connsiteX1" fmla="*/ 15197 w 151887"/>
                  <a:gd name="connsiteY1" fmla="*/ 139956 h 277234"/>
                  <a:gd name="connsiteX2" fmla="*/ 46892 w 151887"/>
                  <a:gd name="connsiteY2" fmla="*/ 81705 h 277234"/>
                  <a:gd name="connsiteX3" fmla="*/ 48451 w 151887"/>
                  <a:gd name="connsiteY3" fmla="*/ 4171 h 277234"/>
                  <a:gd name="connsiteX4" fmla="*/ 94001 w 151887"/>
                  <a:gd name="connsiteY4" fmla="*/ 39792 h 277234"/>
                  <a:gd name="connsiteX5" fmla="*/ 70158 w 151887"/>
                  <a:gd name="connsiteY5" fmla="*/ 107684 h 277234"/>
                  <a:gd name="connsiteX6" fmla="*/ 85399 w 151887"/>
                  <a:gd name="connsiteY6" fmla="*/ 196822 h 277234"/>
                  <a:gd name="connsiteX7" fmla="*/ 145382 w 151887"/>
                  <a:gd name="connsiteY7" fmla="*/ 96715 h 277234"/>
                  <a:gd name="connsiteX8" fmla="*/ 151040 w 151887"/>
                  <a:gd name="connsiteY8" fmla="*/ 230826 h 277234"/>
                  <a:gd name="connsiteX9" fmla="*/ 145786 w 151887"/>
                  <a:gd name="connsiteY9" fmla="*/ 251148 h 277234"/>
                  <a:gd name="connsiteX10" fmla="*/ 128178 w 151887"/>
                  <a:gd name="connsiteY10" fmla="*/ 261655 h 277234"/>
                  <a:gd name="connsiteX11" fmla="*/ 5267 w 151887"/>
                  <a:gd name="connsiteY11" fmla="*/ 257902 h 27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87" h="277234">
                    <a:moveTo>
                      <a:pt x="24492" y="264137"/>
                    </a:moveTo>
                    <a:cubicBezTo>
                      <a:pt x="-4201" y="230307"/>
                      <a:pt x="-8184" y="177713"/>
                      <a:pt x="15197" y="139956"/>
                    </a:cubicBezTo>
                    <a:cubicBezTo>
                      <a:pt x="26974" y="120905"/>
                      <a:pt x="45391" y="104047"/>
                      <a:pt x="46892" y="81705"/>
                    </a:cubicBezTo>
                    <a:cubicBezTo>
                      <a:pt x="48739" y="54513"/>
                      <a:pt x="26743" y="20567"/>
                      <a:pt x="48451" y="4171"/>
                    </a:cubicBezTo>
                    <a:cubicBezTo>
                      <a:pt x="67733" y="-10320"/>
                      <a:pt x="94925" y="15717"/>
                      <a:pt x="94001" y="39792"/>
                    </a:cubicBezTo>
                    <a:cubicBezTo>
                      <a:pt x="93077" y="63866"/>
                      <a:pt x="77374" y="84649"/>
                      <a:pt x="70158" y="107684"/>
                    </a:cubicBezTo>
                    <a:cubicBezTo>
                      <a:pt x="60805" y="137532"/>
                      <a:pt x="66636" y="171767"/>
                      <a:pt x="85399" y="196822"/>
                    </a:cubicBezTo>
                    <a:cubicBezTo>
                      <a:pt x="105374" y="163453"/>
                      <a:pt x="125350" y="130084"/>
                      <a:pt x="145382" y="96715"/>
                    </a:cubicBezTo>
                    <a:cubicBezTo>
                      <a:pt x="151271" y="141111"/>
                      <a:pt x="153176" y="186084"/>
                      <a:pt x="151040" y="230826"/>
                    </a:cubicBezTo>
                    <a:cubicBezTo>
                      <a:pt x="150694" y="237927"/>
                      <a:pt x="150116" y="245490"/>
                      <a:pt x="145786" y="251148"/>
                    </a:cubicBezTo>
                    <a:cubicBezTo>
                      <a:pt x="141572" y="256690"/>
                      <a:pt x="134702" y="259288"/>
                      <a:pt x="128178" y="261655"/>
                    </a:cubicBezTo>
                    <a:cubicBezTo>
                      <a:pt x="87304" y="276492"/>
                      <a:pt x="35519" y="289193"/>
                      <a:pt x="5267" y="257902"/>
                    </a:cubicBezTo>
                  </a:path>
                </a:pathLst>
              </a:custGeom>
              <a:solidFill>
                <a:srgbClr val="CDC2BE"/>
              </a:solidFill>
              <a:ln w="5770" cap="flat">
                <a:noFill/>
                <a:prstDash val="solid"/>
                <a:miter/>
              </a:ln>
            </p:spPr>
            <p:txBody>
              <a:bodyPr rtlCol="0" anchor="ctr"/>
              <a:lstStyle/>
              <a:p>
                <a:endParaRPr lang="th-TH"/>
              </a:p>
            </p:txBody>
          </p:sp>
          <p:sp>
            <p:nvSpPr>
              <p:cNvPr id="6065" name="Freeform: Shape 6064">
                <a:extLst>
                  <a:ext uri="{FF2B5EF4-FFF2-40B4-BE49-F238E27FC236}">
                    <a16:creationId xmlns:a16="http://schemas.microsoft.com/office/drawing/2014/main" id="{9AA41CFB-5D80-463E-895D-0D1764FF1265}"/>
                  </a:ext>
                </a:extLst>
              </p:cNvPr>
              <p:cNvSpPr/>
              <p:nvPr/>
            </p:nvSpPr>
            <p:spPr>
              <a:xfrm>
                <a:off x="3318851" y="4637307"/>
                <a:ext cx="550463" cy="424056"/>
              </a:xfrm>
              <a:custGeom>
                <a:avLst/>
                <a:gdLst>
                  <a:gd name="connsiteX0" fmla="*/ 180402 w 550463"/>
                  <a:gd name="connsiteY0" fmla="*/ 193272 h 424056"/>
                  <a:gd name="connsiteX1" fmla="*/ 59858 w 550463"/>
                  <a:gd name="connsiteY1" fmla="*/ 90971 h 424056"/>
                  <a:gd name="connsiteX2" fmla="*/ 741 w 550463"/>
                  <a:gd name="connsiteY2" fmla="*/ 9223 h 424056"/>
                  <a:gd name="connsiteX3" fmla="*/ 71405 w 550463"/>
                  <a:gd name="connsiteY3" fmla="*/ 25676 h 424056"/>
                  <a:gd name="connsiteX4" fmla="*/ 132369 w 550463"/>
                  <a:gd name="connsiteY4" fmla="*/ 77577 h 424056"/>
                  <a:gd name="connsiteX5" fmla="*/ 182076 w 550463"/>
                  <a:gd name="connsiteY5" fmla="*/ 59392 h 424056"/>
                  <a:gd name="connsiteX6" fmla="*/ 182423 w 550463"/>
                  <a:gd name="connsiteY6" fmla="*/ 106847 h 424056"/>
                  <a:gd name="connsiteX7" fmla="*/ 231783 w 550463"/>
                  <a:gd name="connsiteY7" fmla="*/ 237206 h 424056"/>
                  <a:gd name="connsiteX8" fmla="*/ 236518 w 550463"/>
                  <a:gd name="connsiteY8" fmla="*/ 362830 h 424056"/>
                  <a:gd name="connsiteX9" fmla="*/ 297771 w 550463"/>
                  <a:gd name="connsiteY9" fmla="*/ 401684 h 424056"/>
                  <a:gd name="connsiteX10" fmla="*/ 321730 w 550463"/>
                  <a:gd name="connsiteY10" fmla="*/ 342162 h 424056"/>
                  <a:gd name="connsiteX11" fmla="*/ 317111 w 550463"/>
                  <a:gd name="connsiteY11" fmla="*/ 274039 h 424056"/>
                  <a:gd name="connsiteX12" fmla="*/ 340550 w 550463"/>
                  <a:gd name="connsiteY12" fmla="*/ 218270 h 424056"/>
                  <a:gd name="connsiteX13" fmla="*/ 335528 w 550463"/>
                  <a:gd name="connsiteY13" fmla="*/ 113717 h 424056"/>
                  <a:gd name="connsiteX14" fmla="*/ 410983 w 550463"/>
                  <a:gd name="connsiteY14" fmla="*/ 78212 h 424056"/>
                  <a:gd name="connsiteX15" fmla="*/ 550463 w 550463"/>
                  <a:gd name="connsiteY15" fmla="*/ 71111 h 424056"/>
                  <a:gd name="connsiteX16" fmla="*/ 396608 w 550463"/>
                  <a:gd name="connsiteY16" fmla="*/ 137907 h 424056"/>
                  <a:gd name="connsiteX17" fmla="*/ 382002 w 550463"/>
                  <a:gd name="connsiteY17" fmla="*/ 189115 h 424056"/>
                  <a:gd name="connsiteX18" fmla="*/ 366588 w 550463"/>
                  <a:gd name="connsiteY18" fmla="*/ 337428 h 424056"/>
                  <a:gd name="connsiteX19" fmla="*/ 358101 w 550463"/>
                  <a:gd name="connsiteY19" fmla="*/ 368488 h 424056"/>
                  <a:gd name="connsiteX20" fmla="*/ 334777 w 550463"/>
                  <a:gd name="connsiteY20" fmla="*/ 386673 h 424056"/>
                  <a:gd name="connsiteX21" fmla="*/ 169260 w 550463"/>
                  <a:gd name="connsiteY21" fmla="*/ 408207 h 424056"/>
                  <a:gd name="connsiteX22" fmla="*/ 180402 w 550463"/>
                  <a:gd name="connsiteY22" fmla="*/ 193272 h 42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63" h="424056">
                    <a:moveTo>
                      <a:pt x="180402" y="193272"/>
                    </a:moveTo>
                    <a:cubicBezTo>
                      <a:pt x="144320" y="154707"/>
                      <a:pt x="103792" y="120299"/>
                      <a:pt x="59858" y="90971"/>
                    </a:cubicBezTo>
                    <a:cubicBezTo>
                      <a:pt x="30126" y="71111"/>
                      <a:pt x="-5610" y="44381"/>
                      <a:pt x="741" y="9223"/>
                    </a:cubicBezTo>
                    <a:cubicBezTo>
                      <a:pt x="19446" y="-10753"/>
                      <a:pt x="53508" y="4951"/>
                      <a:pt x="71405" y="25676"/>
                    </a:cubicBezTo>
                    <a:cubicBezTo>
                      <a:pt x="89301" y="46402"/>
                      <a:pt x="105351" y="73478"/>
                      <a:pt x="132369" y="77577"/>
                    </a:cubicBezTo>
                    <a:cubicBezTo>
                      <a:pt x="144897" y="61990"/>
                      <a:pt x="167759" y="45363"/>
                      <a:pt x="182076" y="59392"/>
                    </a:cubicBezTo>
                    <a:cubicBezTo>
                      <a:pt x="193969" y="70996"/>
                      <a:pt x="185309" y="90509"/>
                      <a:pt x="182423" y="106847"/>
                    </a:cubicBezTo>
                    <a:cubicBezTo>
                      <a:pt x="174283" y="153437"/>
                      <a:pt x="220122" y="191367"/>
                      <a:pt x="231783" y="237206"/>
                    </a:cubicBezTo>
                    <a:cubicBezTo>
                      <a:pt x="242175" y="278022"/>
                      <a:pt x="224452" y="322418"/>
                      <a:pt x="236518" y="362830"/>
                    </a:cubicBezTo>
                    <a:cubicBezTo>
                      <a:pt x="244369" y="389098"/>
                      <a:pt x="272773" y="412826"/>
                      <a:pt x="297771" y="401684"/>
                    </a:cubicBezTo>
                    <a:cubicBezTo>
                      <a:pt x="318728" y="392331"/>
                      <a:pt x="324270" y="364909"/>
                      <a:pt x="321730" y="342162"/>
                    </a:cubicBezTo>
                    <a:cubicBezTo>
                      <a:pt x="319247" y="319358"/>
                      <a:pt x="311569" y="296265"/>
                      <a:pt x="317111" y="274039"/>
                    </a:cubicBezTo>
                    <a:cubicBezTo>
                      <a:pt x="321961" y="254410"/>
                      <a:pt x="336567" y="238129"/>
                      <a:pt x="340550" y="218270"/>
                    </a:cubicBezTo>
                    <a:cubicBezTo>
                      <a:pt x="347478" y="183457"/>
                      <a:pt x="320229" y="145701"/>
                      <a:pt x="335528" y="113717"/>
                    </a:cubicBezTo>
                    <a:cubicBezTo>
                      <a:pt x="348113" y="87392"/>
                      <a:pt x="381944" y="80810"/>
                      <a:pt x="410983" y="78212"/>
                    </a:cubicBezTo>
                    <a:cubicBezTo>
                      <a:pt x="457342" y="74056"/>
                      <a:pt x="503874" y="71689"/>
                      <a:pt x="550463" y="71111"/>
                    </a:cubicBezTo>
                    <a:cubicBezTo>
                      <a:pt x="521136" y="120992"/>
                      <a:pt x="430612" y="91144"/>
                      <a:pt x="396608" y="137907"/>
                    </a:cubicBezTo>
                    <a:cubicBezTo>
                      <a:pt x="386043" y="152455"/>
                      <a:pt x="383849" y="171276"/>
                      <a:pt x="382002" y="189115"/>
                    </a:cubicBezTo>
                    <a:cubicBezTo>
                      <a:pt x="376864" y="238533"/>
                      <a:pt x="371726" y="288010"/>
                      <a:pt x="366588" y="337428"/>
                    </a:cubicBezTo>
                    <a:cubicBezTo>
                      <a:pt x="365491" y="348224"/>
                      <a:pt x="364163" y="359482"/>
                      <a:pt x="358101" y="368488"/>
                    </a:cubicBezTo>
                    <a:cubicBezTo>
                      <a:pt x="352559" y="376744"/>
                      <a:pt x="343610" y="382055"/>
                      <a:pt x="334777" y="386673"/>
                    </a:cubicBezTo>
                    <a:cubicBezTo>
                      <a:pt x="300080" y="404744"/>
                      <a:pt x="199685" y="446945"/>
                      <a:pt x="169260" y="408207"/>
                    </a:cubicBezTo>
                    <a:cubicBezTo>
                      <a:pt x="146918" y="379515"/>
                      <a:pt x="178439" y="230509"/>
                      <a:pt x="180402" y="193272"/>
                    </a:cubicBezTo>
                    <a:close/>
                  </a:path>
                </a:pathLst>
              </a:custGeom>
              <a:solidFill>
                <a:srgbClr val="CCC2BE">
                  <a:alpha val="40000"/>
                </a:srgbClr>
              </a:solidFill>
              <a:ln w="5770" cap="flat">
                <a:noFill/>
                <a:prstDash val="solid"/>
                <a:miter/>
              </a:ln>
            </p:spPr>
            <p:txBody>
              <a:bodyPr rtlCol="0" anchor="ctr"/>
              <a:lstStyle/>
              <a:p>
                <a:endParaRPr lang="th-TH"/>
              </a:p>
            </p:txBody>
          </p:sp>
          <p:sp>
            <p:nvSpPr>
              <p:cNvPr id="6066" name="Freeform: Shape 6065">
                <a:extLst>
                  <a:ext uri="{FF2B5EF4-FFF2-40B4-BE49-F238E27FC236}">
                    <a16:creationId xmlns:a16="http://schemas.microsoft.com/office/drawing/2014/main" id="{3D1C400D-552F-46D2-9741-DC425E3A3183}"/>
                  </a:ext>
                </a:extLst>
              </p:cNvPr>
              <p:cNvSpPr/>
              <p:nvPr/>
            </p:nvSpPr>
            <p:spPr>
              <a:xfrm>
                <a:off x="3257183" y="4467329"/>
                <a:ext cx="298993" cy="191328"/>
              </a:xfrm>
              <a:custGeom>
                <a:avLst/>
                <a:gdLst>
                  <a:gd name="connsiteX0" fmla="*/ 240222 w 298993"/>
                  <a:gd name="connsiteY0" fmla="*/ 14837 h 191328"/>
                  <a:gd name="connsiteX1" fmla="*/ 298993 w 298993"/>
                  <a:gd name="connsiteY1" fmla="*/ 6640 h 191328"/>
                  <a:gd name="connsiteX2" fmla="*/ 130185 w 298993"/>
                  <a:gd name="connsiteY2" fmla="*/ 52998 h 191328"/>
                  <a:gd name="connsiteX3" fmla="*/ 0 w 298993"/>
                  <a:gd name="connsiteY3" fmla="*/ 185262 h 191328"/>
                  <a:gd name="connsiteX4" fmla="*/ 240222 w 298993"/>
                  <a:gd name="connsiteY4" fmla="*/ 14837 h 191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93" h="191328">
                    <a:moveTo>
                      <a:pt x="240222" y="14837"/>
                    </a:moveTo>
                    <a:cubicBezTo>
                      <a:pt x="260775" y="14491"/>
                      <a:pt x="285715" y="22343"/>
                      <a:pt x="298993" y="6640"/>
                    </a:cubicBezTo>
                    <a:cubicBezTo>
                      <a:pt x="240107" y="-11142"/>
                      <a:pt x="171752" y="7621"/>
                      <a:pt x="130185" y="52998"/>
                    </a:cubicBezTo>
                    <a:cubicBezTo>
                      <a:pt x="85327" y="101955"/>
                      <a:pt x="66969" y="161592"/>
                      <a:pt x="0" y="185262"/>
                    </a:cubicBezTo>
                    <a:cubicBezTo>
                      <a:pt x="152932" y="229542"/>
                      <a:pt x="119909" y="16974"/>
                      <a:pt x="240222" y="14837"/>
                    </a:cubicBezTo>
                    <a:close/>
                  </a:path>
                </a:pathLst>
              </a:custGeom>
              <a:solidFill>
                <a:srgbClr val="CCC2BE">
                  <a:alpha val="40000"/>
                </a:srgbClr>
              </a:solidFill>
              <a:ln w="5770" cap="flat">
                <a:noFill/>
                <a:prstDash val="solid"/>
                <a:miter/>
              </a:ln>
            </p:spPr>
            <p:txBody>
              <a:bodyPr rtlCol="0" anchor="ctr"/>
              <a:lstStyle/>
              <a:p>
                <a:endParaRPr lang="th-TH"/>
              </a:p>
            </p:txBody>
          </p:sp>
          <p:sp>
            <p:nvSpPr>
              <p:cNvPr id="6067" name="Freeform: Shape 6066">
                <a:extLst>
                  <a:ext uri="{FF2B5EF4-FFF2-40B4-BE49-F238E27FC236}">
                    <a16:creationId xmlns:a16="http://schemas.microsoft.com/office/drawing/2014/main" id="{4F6A4F4A-0974-4C5C-9EB6-BBE5D2544809}"/>
                  </a:ext>
                </a:extLst>
              </p:cNvPr>
              <p:cNvSpPr/>
              <p:nvPr/>
            </p:nvSpPr>
            <p:spPr>
              <a:xfrm>
                <a:off x="3190445" y="4359777"/>
                <a:ext cx="348700" cy="380277"/>
              </a:xfrm>
              <a:custGeom>
                <a:avLst/>
                <a:gdLst>
                  <a:gd name="connsiteX0" fmla="*/ 190977 w 348700"/>
                  <a:gd name="connsiteY0" fmla="*/ 380278 h 380277"/>
                  <a:gd name="connsiteX1" fmla="*/ 0 w 348700"/>
                  <a:gd name="connsiteY1" fmla="*/ 293911 h 380277"/>
                  <a:gd name="connsiteX2" fmla="*/ 121641 w 348700"/>
                  <a:gd name="connsiteY2" fmla="*/ 209969 h 380277"/>
                  <a:gd name="connsiteX3" fmla="*/ 131109 w 348700"/>
                  <a:gd name="connsiteY3" fmla="*/ 173944 h 380277"/>
                  <a:gd name="connsiteX4" fmla="*/ 213781 w 348700"/>
                  <a:gd name="connsiteY4" fmla="*/ 31751 h 380277"/>
                  <a:gd name="connsiteX5" fmla="*/ 265740 w 348700"/>
                  <a:gd name="connsiteY5" fmla="*/ 402 h 380277"/>
                  <a:gd name="connsiteX6" fmla="*/ 199925 w 348700"/>
                  <a:gd name="connsiteY6" fmla="*/ 180641 h 380277"/>
                  <a:gd name="connsiteX7" fmla="*/ 232717 w 348700"/>
                  <a:gd name="connsiteY7" fmla="*/ 157952 h 380277"/>
                  <a:gd name="connsiteX8" fmla="*/ 348700 w 348700"/>
                  <a:gd name="connsiteY8" fmla="*/ 104319 h 380277"/>
                  <a:gd name="connsiteX9" fmla="*/ 223365 w 348700"/>
                  <a:gd name="connsiteY9" fmla="*/ 176888 h 380277"/>
                  <a:gd name="connsiteX10" fmla="*/ 190977 w 348700"/>
                  <a:gd name="connsiteY10" fmla="*/ 380278 h 38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00" h="380277">
                    <a:moveTo>
                      <a:pt x="190977" y="380278"/>
                    </a:moveTo>
                    <a:cubicBezTo>
                      <a:pt x="139653" y="330801"/>
                      <a:pt x="71010" y="299742"/>
                      <a:pt x="0" y="293911"/>
                    </a:cubicBezTo>
                    <a:cubicBezTo>
                      <a:pt x="30194" y="253729"/>
                      <a:pt x="99992" y="255288"/>
                      <a:pt x="121641" y="209969"/>
                    </a:cubicBezTo>
                    <a:cubicBezTo>
                      <a:pt x="127010" y="198769"/>
                      <a:pt x="128453" y="186125"/>
                      <a:pt x="131109" y="173944"/>
                    </a:cubicBezTo>
                    <a:cubicBezTo>
                      <a:pt x="142886" y="119849"/>
                      <a:pt x="178853" y="74761"/>
                      <a:pt x="213781" y="31751"/>
                    </a:cubicBezTo>
                    <a:cubicBezTo>
                      <a:pt x="227175" y="15239"/>
                      <a:pt x="244783" y="-2946"/>
                      <a:pt x="265740" y="402"/>
                    </a:cubicBezTo>
                    <a:cubicBezTo>
                      <a:pt x="233872" y="56229"/>
                      <a:pt x="211472" y="117425"/>
                      <a:pt x="199925" y="180641"/>
                    </a:cubicBezTo>
                    <a:cubicBezTo>
                      <a:pt x="212742" y="188493"/>
                      <a:pt x="225385" y="171000"/>
                      <a:pt x="232717" y="157952"/>
                    </a:cubicBezTo>
                    <a:cubicBezTo>
                      <a:pt x="255290" y="117829"/>
                      <a:pt x="304362" y="95140"/>
                      <a:pt x="348700" y="104319"/>
                    </a:cubicBezTo>
                    <a:cubicBezTo>
                      <a:pt x="312849" y="134686"/>
                      <a:pt x="257542" y="139940"/>
                      <a:pt x="223365" y="176888"/>
                    </a:cubicBezTo>
                    <a:cubicBezTo>
                      <a:pt x="174235" y="230175"/>
                      <a:pt x="173773" y="314117"/>
                      <a:pt x="190977" y="380278"/>
                    </a:cubicBezTo>
                    <a:close/>
                  </a:path>
                </a:pathLst>
              </a:custGeom>
              <a:solidFill>
                <a:srgbClr val="DA9C92">
                  <a:alpha val="25000"/>
                </a:srgbClr>
              </a:solidFill>
              <a:ln w="5770" cap="flat">
                <a:noFill/>
                <a:prstDash val="solid"/>
                <a:miter/>
              </a:ln>
            </p:spPr>
            <p:txBody>
              <a:bodyPr rtlCol="0" anchor="ctr"/>
              <a:lstStyle/>
              <a:p>
                <a:endParaRPr lang="th-TH"/>
              </a:p>
            </p:txBody>
          </p:sp>
          <p:sp>
            <p:nvSpPr>
              <p:cNvPr id="6068" name="Freeform: Shape 6067">
                <a:extLst>
                  <a:ext uri="{FF2B5EF4-FFF2-40B4-BE49-F238E27FC236}">
                    <a16:creationId xmlns:a16="http://schemas.microsoft.com/office/drawing/2014/main" id="{47550461-10C2-4A87-9051-3E2B40A350C4}"/>
                  </a:ext>
                </a:extLst>
              </p:cNvPr>
              <p:cNvSpPr/>
              <p:nvPr/>
            </p:nvSpPr>
            <p:spPr>
              <a:xfrm>
                <a:off x="3419844" y="4546568"/>
                <a:ext cx="411778" cy="253100"/>
              </a:xfrm>
              <a:custGeom>
                <a:avLst/>
                <a:gdLst>
                  <a:gd name="connsiteX0" fmla="*/ 216579 w 411778"/>
                  <a:gd name="connsiteY0" fmla="*/ 8629 h 253100"/>
                  <a:gd name="connsiteX1" fmla="*/ 296249 w 411778"/>
                  <a:gd name="connsiteY1" fmla="*/ 51466 h 253100"/>
                  <a:gd name="connsiteX2" fmla="*/ 359177 w 411778"/>
                  <a:gd name="connsiteY2" fmla="*/ 92745 h 253100"/>
                  <a:gd name="connsiteX3" fmla="*/ 411193 w 411778"/>
                  <a:gd name="connsiteY3" fmla="*/ 166988 h 253100"/>
                  <a:gd name="connsiteX4" fmla="*/ 294575 w 411778"/>
                  <a:gd name="connsiteY4" fmla="*/ 103887 h 253100"/>
                  <a:gd name="connsiteX5" fmla="*/ 170971 w 411778"/>
                  <a:gd name="connsiteY5" fmla="*/ 59145 h 253100"/>
                  <a:gd name="connsiteX6" fmla="*/ 62608 w 411778"/>
                  <a:gd name="connsiteY6" fmla="*/ 121091 h 253100"/>
                  <a:gd name="connsiteX7" fmla="*/ 42576 w 411778"/>
                  <a:gd name="connsiteY7" fmla="*/ 253066 h 253100"/>
                  <a:gd name="connsiteX8" fmla="*/ 1066 w 411778"/>
                  <a:gd name="connsiteY8" fmla="*/ 166757 h 253100"/>
                  <a:gd name="connsiteX9" fmla="*/ 216579 w 411778"/>
                  <a:gd name="connsiteY9" fmla="*/ 8629 h 25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778" h="253100">
                    <a:moveTo>
                      <a:pt x="216579" y="8629"/>
                    </a:moveTo>
                    <a:cubicBezTo>
                      <a:pt x="245272" y="18155"/>
                      <a:pt x="270963" y="34897"/>
                      <a:pt x="296249" y="51466"/>
                    </a:cubicBezTo>
                    <a:cubicBezTo>
                      <a:pt x="317206" y="65207"/>
                      <a:pt x="338221" y="78947"/>
                      <a:pt x="359177" y="92745"/>
                    </a:cubicBezTo>
                    <a:cubicBezTo>
                      <a:pt x="386022" y="110353"/>
                      <a:pt x="416389" y="135351"/>
                      <a:pt x="411193" y="166988"/>
                    </a:cubicBezTo>
                    <a:cubicBezTo>
                      <a:pt x="369280" y="152555"/>
                      <a:pt x="332563" y="126691"/>
                      <a:pt x="294575" y="103887"/>
                    </a:cubicBezTo>
                    <a:cubicBezTo>
                      <a:pt x="256588" y="81083"/>
                      <a:pt x="215251" y="60646"/>
                      <a:pt x="170971" y="59145"/>
                    </a:cubicBezTo>
                    <a:cubicBezTo>
                      <a:pt x="126691" y="57702"/>
                      <a:pt x="79004" y="79755"/>
                      <a:pt x="62608" y="121091"/>
                    </a:cubicBezTo>
                    <a:cubicBezTo>
                      <a:pt x="52967" y="145569"/>
                      <a:pt x="82699" y="255318"/>
                      <a:pt x="42576" y="253066"/>
                    </a:cubicBezTo>
                    <a:cubicBezTo>
                      <a:pt x="15615" y="251565"/>
                      <a:pt x="3318" y="185520"/>
                      <a:pt x="1066" y="166757"/>
                    </a:cubicBezTo>
                    <a:cubicBezTo>
                      <a:pt x="-12732" y="50485"/>
                      <a:pt x="110006" y="-26702"/>
                      <a:pt x="216579" y="8629"/>
                    </a:cubicBezTo>
                    <a:close/>
                  </a:path>
                </a:pathLst>
              </a:custGeom>
              <a:solidFill>
                <a:srgbClr val="DA9C92">
                  <a:alpha val="25000"/>
                </a:srgbClr>
              </a:solidFill>
              <a:ln w="5770" cap="flat">
                <a:noFill/>
                <a:prstDash val="solid"/>
                <a:miter/>
              </a:ln>
            </p:spPr>
            <p:txBody>
              <a:bodyPr rtlCol="0" anchor="ctr"/>
              <a:lstStyle/>
              <a:p>
                <a:endParaRPr lang="th-TH"/>
              </a:p>
            </p:txBody>
          </p:sp>
          <p:sp>
            <p:nvSpPr>
              <p:cNvPr id="6069" name="Freeform: Shape 6068">
                <a:extLst>
                  <a:ext uri="{FF2B5EF4-FFF2-40B4-BE49-F238E27FC236}">
                    <a16:creationId xmlns:a16="http://schemas.microsoft.com/office/drawing/2014/main" id="{FDC0C302-BEEC-4603-BE58-6C5C23A918DD}"/>
                  </a:ext>
                </a:extLst>
              </p:cNvPr>
              <p:cNvSpPr/>
              <p:nvPr/>
            </p:nvSpPr>
            <p:spPr>
              <a:xfrm>
                <a:off x="3544872" y="4580416"/>
                <a:ext cx="280267" cy="458151"/>
              </a:xfrm>
              <a:custGeom>
                <a:avLst/>
                <a:gdLst>
                  <a:gd name="connsiteX0" fmla="*/ 64071 w 280267"/>
                  <a:gd name="connsiteY0" fmla="*/ 212983 h 458151"/>
                  <a:gd name="connsiteX1" fmla="*/ 36533 w 280267"/>
                  <a:gd name="connsiteY1" fmla="*/ 144687 h 458151"/>
                  <a:gd name="connsiteX2" fmla="*/ 12055 w 280267"/>
                  <a:gd name="connsiteY2" fmla="*/ 47120 h 458151"/>
                  <a:gd name="connsiteX3" fmla="*/ 91090 w 280267"/>
                  <a:gd name="connsiteY3" fmla="*/ 5784 h 458151"/>
                  <a:gd name="connsiteX4" fmla="*/ 117820 w 280267"/>
                  <a:gd name="connsiteY4" fmla="*/ 98386 h 458151"/>
                  <a:gd name="connsiteX5" fmla="*/ 159964 w 280267"/>
                  <a:gd name="connsiteY5" fmla="*/ 180596 h 458151"/>
                  <a:gd name="connsiteX6" fmla="*/ 162735 w 280267"/>
                  <a:gd name="connsiteY6" fmla="*/ 91342 h 458151"/>
                  <a:gd name="connsiteX7" fmla="*/ 179189 w 280267"/>
                  <a:gd name="connsiteY7" fmla="*/ 52258 h 458151"/>
                  <a:gd name="connsiteX8" fmla="*/ 217003 w 280267"/>
                  <a:gd name="connsiteY8" fmla="*/ 62188 h 458151"/>
                  <a:gd name="connsiteX9" fmla="*/ 259551 w 280267"/>
                  <a:gd name="connsiteY9" fmla="*/ 90881 h 458151"/>
                  <a:gd name="connsiteX10" fmla="*/ 279700 w 280267"/>
                  <a:gd name="connsiteY10" fmla="*/ 113569 h 458151"/>
                  <a:gd name="connsiteX11" fmla="*/ 228665 w 280267"/>
                  <a:gd name="connsiteY11" fmla="*/ 155829 h 458151"/>
                  <a:gd name="connsiteX12" fmla="*/ 141952 w 280267"/>
                  <a:gd name="connsiteY12" fmla="*/ 244909 h 458151"/>
                  <a:gd name="connsiteX13" fmla="*/ 119263 w 280267"/>
                  <a:gd name="connsiteY13" fmla="*/ 370534 h 458151"/>
                  <a:gd name="connsiteX14" fmla="*/ 9110 w 280267"/>
                  <a:gd name="connsiteY14" fmla="*/ 423070 h 458151"/>
                  <a:gd name="connsiteX15" fmla="*/ 64071 w 280267"/>
                  <a:gd name="connsiteY15" fmla="*/ 212983 h 45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267" h="458151">
                    <a:moveTo>
                      <a:pt x="64071" y="212983"/>
                    </a:moveTo>
                    <a:cubicBezTo>
                      <a:pt x="66496" y="188043"/>
                      <a:pt x="49985" y="165817"/>
                      <a:pt x="36533" y="144687"/>
                    </a:cubicBezTo>
                    <a:cubicBezTo>
                      <a:pt x="18001" y="115590"/>
                      <a:pt x="3453" y="80546"/>
                      <a:pt x="12055" y="47120"/>
                    </a:cubicBezTo>
                    <a:cubicBezTo>
                      <a:pt x="20657" y="13693"/>
                      <a:pt x="61473" y="-11940"/>
                      <a:pt x="91090" y="5784"/>
                    </a:cubicBezTo>
                    <a:cubicBezTo>
                      <a:pt x="120129" y="23219"/>
                      <a:pt x="119147" y="64555"/>
                      <a:pt x="117820" y="98386"/>
                    </a:cubicBezTo>
                    <a:cubicBezTo>
                      <a:pt x="116492" y="132217"/>
                      <a:pt x="126422" y="175631"/>
                      <a:pt x="159964" y="180596"/>
                    </a:cubicBezTo>
                    <a:cubicBezTo>
                      <a:pt x="160888" y="150864"/>
                      <a:pt x="161811" y="121074"/>
                      <a:pt x="162735" y="91342"/>
                    </a:cubicBezTo>
                    <a:cubicBezTo>
                      <a:pt x="163197" y="76390"/>
                      <a:pt x="165564" y="58435"/>
                      <a:pt x="179189" y="52258"/>
                    </a:cubicBezTo>
                    <a:cubicBezTo>
                      <a:pt x="191659" y="46600"/>
                      <a:pt x="205687" y="54567"/>
                      <a:pt x="217003" y="62188"/>
                    </a:cubicBezTo>
                    <a:cubicBezTo>
                      <a:pt x="231205" y="71771"/>
                      <a:pt x="245349" y="81355"/>
                      <a:pt x="259551" y="90881"/>
                    </a:cubicBezTo>
                    <a:cubicBezTo>
                      <a:pt x="268153" y="96711"/>
                      <a:pt x="277448" y="103466"/>
                      <a:pt x="279700" y="113569"/>
                    </a:cubicBezTo>
                    <a:cubicBezTo>
                      <a:pt x="285011" y="137470"/>
                      <a:pt x="251873" y="148035"/>
                      <a:pt x="228665" y="155829"/>
                    </a:cubicBezTo>
                    <a:cubicBezTo>
                      <a:pt x="188137" y="169453"/>
                      <a:pt x="158059" y="205305"/>
                      <a:pt x="141952" y="244909"/>
                    </a:cubicBezTo>
                    <a:cubicBezTo>
                      <a:pt x="125787" y="284513"/>
                      <a:pt x="121745" y="327870"/>
                      <a:pt x="119263" y="370534"/>
                    </a:cubicBezTo>
                    <a:cubicBezTo>
                      <a:pt x="115452" y="434962"/>
                      <a:pt x="48946" y="500372"/>
                      <a:pt x="9110" y="423070"/>
                    </a:cubicBezTo>
                    <a:cubicBezTo>
                      <a:pt x="-27607" y="352175"/>
                      <a:pt x="58125" y="274237"/>
                      <a:pt x="64071" y="212983"/>
                    </a:cubicBezTo>
                    <a:close/>
                  </a:path>
                </a:pathLst>
              </a:custGeom>
              <a:solidFill>
                <a:srgbClr val="DA9C92">
                  <a:alpha val="25000"/>
                </a:srgbClr>
              </a:solidFill>
              <a:ln w="5770" cap="flat">
                <a:noFill/>
                <a:prstDash val="solid"/>
                <a:miter/>
              </a:ln>
            </p:spPr>
            <p:txBody>
              <a:bodyPr rtlCol="0" anchor="ctr"/>
              <a:lstStyle/>
              <a:p>
                <a:endParaRPr lang="th-TH"/>
              </a:p>
            </p:txBody>
          </p:sp>
          <p:sp>
            <p:nvSpPr>
              <p:cNvPr id="6070" name="Freeform: Shape 6069">
                <a:extLst>
                  <a:ext uri="{FF2B5EF4-FFF2-40B4-BE49-F238E27FC236}">
                    <a16:creationId xmlns:a16="http://schemas.microsoft.com/office/drawing/2014/main" id="{BBAEACD5-CB92-46A4-BEFD-7FB8463CB656}"/>
                  </a:ext>
                </a:extLst>
              </p:cNvPr>
              <p:cNvSpPr/>
              <p:nvPr/>
            </p:nvSpPr>
            <p:spPr>
              <a:xfrm>
                <a:off x="3482897" y="4631981"/>
                <a:ext cx="339596" cy="404340"/>
              </a:xfrm>
              <a:custGeom>
                <a:avLst/>
                <a:gdLst>
                  <a:gd name="connsiteX0" fmla="*/ 1576 w 339596"/>
                  <a:gd name="connsiteY0" fmla="*/ 148775 h 404340"/>
                  <a:gd name="connsiteX1" fmla="*/ 25650 w 339596"/>
                  <a:gd name="connsiteY1" fmla="*/ 84404 h 404340"/>
                  <a:gd name="connsiteX2" fmla="*/ 87828 w 339596"/>
                  <a:gd name="connsiteY2" fmla="*/ 249459 h 404340"/>
                  <a:gd name="connsiteX3" fmla="*/ 96892 w 339596"/>
                  <a:gd name="connsiteY3" fmla="*/ 270301 h 404340"/>
                  <a:gd name="connsiteX4" fmla="*/ 131646 w 339596"/>
                  <a:gd name="connsiteY4" fmla="*/ 236412 h 404340"/>
                  <a:gd name="connsiteX5" fmla="*/ 113403 w 339596"/>
                  <a:gd name="connsiteY5" fmla="*/ 0 h 404340"/>
                  <a:gd name="connsiteX6" fmla="*/ 131589 w 339596"/>
                  <a:gd name="connsiteY6" fmla="*/ 58367 h 404340"/>
                  <a:gd name="connsiteX7" fmla="*/ 166978 w 339596"/>
                  <a:gd name="connsiteY7" fmla="*/ 279480 h 404340"/>
                  <a:gd name="connsiteX8" fmla="*/ 175118 w 339596"/>
                  <a:gd name="connsiteY8" fmla="*/ 189880 h 404340"/>
                  <a:gd name="connsiteX9" fmla="*/ 239547 w 339596"/>
                  <a:gd name="connsiteY9" fmla="*/ 105938 h 404340"/>
                  <a:gd name="connsiteX10" fmla="*/ 339596 w 339596"/>
                  <a:gd name="connsiteY10" fmla="*/ 95893 h 404340"/>
                  <a:gd name="connsiteX11" fmla="*/ 182623 w 339596"/>
                  <a:gd name="connsiteY11" fmla="*/ 332247 h 404340"/>
                  <a:gd name="connsiteX12" fmla="*/ 68661 w 339596"/>
                  <a:gd name="connsiteY12" fmla="*/ 377220 h 404340"/>
                  <a:gd name="connsiteX13" fmla="*/ 45857 w 339596"/>
                  <a:gd name="connsiteY13" fmla="*/ 261583 h 404340"/>
                  <a:gd name="connsiteX14" fmla="*/ 1576 w 339596"/>
                  <a:gd name="connsiteY14" fmla="*/ 148775 h 40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596" h="404340">
                    <a:moveTo>
                      <a:pt x="1576" y="148775"/>
                    </a:moveTo>
                    <a:cubicBezTo>
                      <a:pt x="-3504" y="124643"/>
                      <a:pt x="3482" y="95258"/>
                      <a:pt x="25650" y="84404"/>
                    </a:cubicBezTo>
                    <a:cubicBezTo>
                      <a:pt x="67737" y="126894"/>
                      <a:pt x="78648" y="190342"/>
                      <a:pt x="87828" y="249459"/>
                    </a:cubicBezTo>
                    <a:cubicBezTo>
                      <a:pt x="89040" y="257138"/>
                      <a:pt x="90657" y="265624"/>
                      <a:pt x="96892" y="270301"/>
                    </a:cubicBezTo>
                    <a:cubicBezTo>
                      <a:pt x="112941" y="282193"/>
                      <a:pt x="130607" y="256329"/>
                      <a:pt x="131646" y="236412"/>
                    </a:cubicBezTo>
                    <a:cubicBezTo>
                      <a:pt x="135803" y="156742"/>
                      <a:pt x="89386" y="76033"/>
                      <a:pt x="113403" y="0"/>
                    </a:cubicBezTo>
                    <a:cubicBezTo>
                      <a:pt x="131589" y="11258"/>
                      <a:pt x="132108" y="37006"/>
                      <a:pt x="131589" y="58367"/>
                    </a:cubicBezTo>
                    <a:cubicBezTo>
                      <a:pt x="129741" y="133418"/>
                      <a:pt x="141807" y="208758"/>
                      <a:pt x="166978" y="279480"/>
                    </a:cubicBezTo>
                    <a:cubicBezTo>
                      <a:pt x="146483" y="255001"/>
                      <a:pt x="159993" y="217995"/>
                      <a:pt x="175118" y="189880"/>
                    </a:cubicBezTo>
                    <a:cubicBezTo>
                      <a:pt x="191976" y="158532"/>
                      <a:pt x="210854" y="126952"/>
                      <a:pt x="239547" y="105938"/>
                    </a:cubicBezTo>
                    <a:cubicBezTo>
                      <a:pt x="268298" y="84923"/>
                      <a:pt x="309403" y="77072"/>
                      <a:pt x="339596" y="95893"/>
                    </a:cubicBezTo>
                    <a:cubicBezTo>
                      <a:pt x="240471" y="123835"/>
                      <a:pt x="169980" y="230004"/>
                      <a:pt x="182623" y="332247"/>
                    </a:cubicBezTo>
                    <a:cubicBezTo>
                      <a:pt x="191630" y="404816"/>
                      <a:pt x="107803" y="427735"/>
                      <a:pt x="68661" y="377220"/>
                    </a:cubicBezTo>
                    <a:cubicBezTo>
                      <a:pt x="47935" y="350490"/>
                      <a:pt x="54863" y="293509"/>
                      <a:pt x="45857" y="261583"/>
                    </a:cubicBezTo>
                    <a:cubicBezTo>
                      <a:pt x="34945" y="222672"/>
                      <a:pt x="9832" y="187917"/>
                      <a:pt x="1576" y="148775"/>
                    </a:cubicBezTo>
                    <a:close/>
                  </a:path>
                </a:pathLst>
              </a:custGeom>
              <a:solidFill>
                <a:srgbClr val="CC9F95">
                  <a:alpha val="43000"/>
                </a:srgbClr>
              </a:solidFill>
              <a:ln w="5770" cap="flat">
                <a:noFill/>
                <a:prstDash val="solid"/>
                <a:miter/>
              </a:ln>
            </p:spPr>
            <p:txBody>
              <a:bodyPr rtlCol="0" anchor="ctr"/>
              <a:lstStyle/>
              <a:p>
                <a:endParaRPr lang="th-TH"/>
              </a:p>
            </p:txBody>
          </p:sp>
          <p:sp>
            <p:nvSpPr>
              <p:cNvPr id="6071" name="Freeform: Shape 6070">
                <a:extLst>
                  <a:ext uri="{FF2B5EF4-FFF2-40B4-BE49-F238E27FC236}">
                    <a16:creationId xmlns:a16="http://schemas.microsoft.com/office/drawing/2014/main" id="{EDAB187A-B3BB-49B7-B702-835625B915A1}"/>
                  </a:ext>
                </a:extLst>
              </p:cNvPr>
              <p:cNvSpPr/>
              <p:nvPr/>
            </p:nvSpPr>
            <p:spPr>
              <a:xfrm>
                <a:off x="3458281" y="4291167"/>
                <a:ext cx="410686" cy="214669"/>
              </a:xfrm>
              <a:custGeom>
                <a:avLst/>
                <a:gdLst>
                  <a:gd name="connsiteX0" fmla="*/ 84097 w 410686"/>
                  <a:gd name="connsiteY0" fmla="*/ 156880 h 214669"/>
                  <a:gd name="connsiteX1" fmla="*/ 217919 w 410686"/>
                  <a:gd name="connsiteY1" fmla="*/ 37606 h 214669"/>
                  <a:gd name="connsiteX2" fmla="*/ 410686 w 410686"/>
                  <a:gd name="connsiteY2" fmla="*/ 3313 h 214669"/>
                  <a:gd name="connsiteX3" fmla="*/ 308328 w 410686"/>
                  <a:gd name="connsiteY3" fmla="*/ 24039 h 214669"/>
                  <a:gd name="connsiteX4" fmla="*/ 241359 w 410686"/>
                  <a:gd name="connsiteY4" fmla="*/ 106249 h 214669"/>
                  <a:gd name="connsiteX5" fmla="*/ 242109 w 410686"/>
                  <a:gd name="connsiteY5" fmla="*/ 214670 h 214669"/>
                  <a:gd name="connsiteX6" fmla="*/ 46802 w 410686"/>
                  <a:gd name="connsiteY6" fmla="*/ 190191 h 214669"/>
                  <a:gd name="connsiteX7" fmla="*/ 84097 w 410686"/>
                  <a:gd name="connsiteY7" fmla="*/ 156880 h 2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686" h="214669">
                    <a:moveTo>
                      <a:pt x="84097" y="156880"/>
                    </a:moveTo>
                    <a:cubicBezTo>
                      <a:pt x="143850" y="145276"/>
                      <a:pt x="170233" y="75363"/>
                      <a:pt x="217919" y="37606"/>
                    </a:cubicBezTo>
                    <a:cubicBezTo>
                      <a:pt x="270398" y="-4019"/>
                      <a:pt x="344006" y="-3153"/>
                      <a:pt x="410686" y="3313"/>
                    </a:cubicBezTo>
                    <a:cubicBezTo>
                      <a:pt x="381589" y="23058"/>
                      <a:pt x="341061" y="11165"/>
                      <a:pt x="308328" y="24039"/>
                    </a:cubicBezTo>
                    <a:cubicBezTo>
                      <a:pt x="274555" y="37317"/>
                      <a:pt x="256485" y="73284"/>
                      <a:pt x="241359" y="106249"/>
                    </a:cubicBezTo>
                    <a:cubicBezTo>
                      <a:pt x="225078" y="141812"/>
                      <a:pt x="211511" y="190307"/>
                      <a:pt x="242109" y="214670"/>
                    </a:cubicBezTo>
                    <a:cubicBezTo>
                      <a:pt x="179181" y="164558"/>
                      <a:pt x="113425" y="198389"/>
                      <a:pt x="46802" y="190191"/>
                    </a:cubicBezTo>
                    <a:cubicBezTo>
                      <a:pt x="-49898" y="178241"/>
                      <a:pt x="23767" y="168600"/>
                      <a:pt x="84097" y="156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6072" name="Freeform: Shape 6071">
                <a:extLst>
                  <a:ext uri="{FF2B5EF4-FFF2-40B4-BE49-F238E27FC236}">
                    <a16:creationId xmlns:a16="http://schemas.microsoft.com/office/drawing/2014/main" id="{C896DBAD-7CFF-430C-B92A-7752356ACBEA}"/>
                  </a:ext>
                </a:extLst>
              </p:cNvPr>
              <p:cNvSpPr/>
              <p:nvPr/>
            </p:nvSpPr>
            <p:spPr>
              <a:xfrm>
                <a:off x="3622279" y="4394491"/>
                <a:ext cx="323409" cy="300879"/>
              </a:xfrm>
              <a:custGeom>
                <a:avLst/>
                <a:gdLst>
                  <a:gd name="connsiteX0" fmla="*/ 225270 w 323409"/>
                  <a:gd name="connsiteY0" fmla="*/ 300880 h 300879"/>
                  <a:gd name="connsiteX1" fmla="*/ 291430 w 323409"/>
                  <a:gd name="connsiteY1" fmla="*/ 273803 h 300879"/>
                  <a:gd name="connsiteX2" fmla="*/ 323125 w 323409"/>
                  <a:gd name="connsiteY2" fmla="*/ 213012 h 300879"/>
                  <a:gd name="connsiteX3" fmla="*/ 300436 w 323409"/>
                  <a:gd name="connsiteY3" fmla="*/ 152509 h 300879"/>
                  <a:gd name="connsiteX4" fmla="*/ 296107 w 323409"/>
                  <a:gd name="connsiteY4" fmla="*/ 12509 h 300879"/>
                  <a:gd name="connsiteX5" fmla="*/ 198598 w 323409"/>
                  <a:gd name="connsiteY5" fmla="*/ 29194 h 300879"/>
                  <a:gd name="connsiteX6" fmla="*/ 110614 w 323409"/>
                  <a:gd name="connsiteY6" fmla="*/ 90736 h 300879"/>
                  <a:gd name="connsiteX7" fmla="*/ 0 w 323409"/>
                  <a:gd name="connsiteY7" fmla="*/ 86348 h 300879"/>
                  <a:gd name="connsiteX8" fmla="*/ 225270 w 323409"/>
                  <a:gd name="connsiteY8" fmla="*/ 300880 h 30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09" h="300879">
                    <a:moveTo>
                      <a:pt x="225270" y="300880"/>
                    </a:moveTo>
                    <a:cubicBezTo>
                      <a:pt x="248363" y="294471"/>
                      <a:pt x="271975" y="287775"/>
                      <a:pt x="291430" y="273803"/>
                    </a:cubicBezTo>
                    <a:cubicBezTo>
                      <a:pt x="310886" y="259832"/>
                      <a:pt x="325665" y="236855"/>
                      <a:pt x="323125" y="213012"/>
                    </a:cubicBezTo>
                    <a:cubicBezTo>
                      <a:pt x="320816" y="191478"/>
                      <a:pt x="305344" y="173581"/>
                      <a:pt x="300436" y="152509"/>
                    </a:cubicBezTo>
                    <a:cubicBezTo>
                      <a:pt x="289468" y="105342"/>
                      <a:pt x="330688" y="46340"/>
                      <a:pt x="296107" y="12509"/>
                    </a:cubicBezTo>
                    <a:cubicBezTo>
                      <a:pt x="270012" y="-13008"/>
                      <a:pt x="225443" y="4542"/>
                      <a:pt x="198598" y="29194"/>
                    </a:cubicBezTo>
                    <a:cubicBezTo>
                      <a:pt x="171694" y="53845"/>
                      <a:pt x="146870" y="86406"/>
                      <a:pt x="110614" y="90736"/>
                    </a:cubicBezTo>
                    <a:cubicBezTo>
                      <a:pt x="71183" y="95470"/>
                      <a:pt x="38334" y="71858"/>
                      <a:pt x="0" y="86348"/>
                    </a:cubicBezTo>
                    <a:cubicBezTo>
                      <a:pt x="8198" y="95354"/>
                      <a:pt x="256907" y="292047"/>
                      <a:pt x="225270" y="300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6073" name="Freeform: Shape 6072">
                <a:extLst>
                  <a:ext uri="{FF2B5EF4-FFF2-40B4-BE49-F238E27FC236}">
                    <a16:creationId xmlns:a16="http://schemas.microsoft.com/office/drawing/2014/main" id="{513EDDF1-9B4F-4A22-9D05-8991AC32DFDC}"/>
                  </a:ext>
                </a:extLst>
              </p:cNvPr>
              <p:cNvSpPr/>
              <p:nvPr/>
            </p:nvSpPr>
            <p:spPr>
              <a:xfrm>
                <a:off x="3042698" y="4660443"/>
                <a:ext cx="382889" cy="479115"/>
              </a:xfrm>
              <a:custGeom>
                <a:avLst/>
                <a:gdLst>
                  <a:gd name="connsiteX0" fmla="*/ 238155 w 382889"/>
                  <a:gd name="connsiteY0" fmla="*/ 115405 h 479115"/>
                  <a:gd name="connsiteX1" fmla="*/ 53933 w 382889"/>
                  <a:gd name="connsiteY1" fmla="*/ 328898 h 479115"/>
                  <a:gd name="connsiteX2" fmla="*/ 3187 w 382889"/>
                  <a:gd name="connsiteY2" fmla="*/ 479116 h 479115"/>
                  <a:gd name="connsiteX3" fmla="*/ 135508 w 382889"/>
                  <a:gd name="connsiteY3" fmla="*/ 127645 h 479115"/>
                  <a:gd name="connsiteX4" fmla="*/ 207788 w 382889"/>
                  <a:gd name="connsiteY4" fmla="*/ 25632 h 479115"/>
                  <a:gd name="connsiteX5" fmla="*/ 230881 w 382889"/>
                  <a:gd name="connsiteY5" fmla="*/ 3117 h 479115"/>
                  <a:gd name="connsiteX6" fmla="*/ 382889 w 382889"/>
                  <a:gd name="connsiteY6" fmla="*/ 98144 h 479115"/>
                  <a:gd name="connsiteX7" fmla="*/ 238155 w 382889"/>
                  <a:gd name="connsiteY7" fmla="*/ 115405 h 47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889" h="479115">
                    <a:moveTo>
                      <a:pt x="238155" y="115405"/>
                    </a:moveTo>
                    <a:cubicBezTo>
                      <a:pt x="170898" y="181220"/>
                      <a:pt x="109183" y="252692"/>
                      <a:pt x="53933" y="328898"/>
                    </a:cubicBezTo>
                    <a:cubicBezTo>
                      <a:pt x="21892" y="373120"/>
                      <a:pt x="-9457" y="426003"/>
                      <a:pt x="3187" y="479116"/>
                    </a:cubicBezTo>
                    <a:cubicBezTo>
                      <a:pt x="-16846" y="352106"/>
                      <a:pt x="61207" y="232543"/>
                      <a:pt x="135508" y="127645"/>
                    </a:cubicBezTo>
                    <a:cubicBezTo>
                      <a:pt x="159582" y="93640"/>
                      <a:pt x="183714" y="59636"/>
                      <a:pt x="207788" y="25632"/>
                    </a:cubicBezTo>
                    <a:cubicBezTo>
                      <a:pt x="214081" y="16742"/>
                      <a:pt x="220894" y="7447"/>
                      <a:pt x="230881" y="3117"/>
                    </a:cubicBezTo>
                    <a:cubicBezTo>
                      <a:pt x="276778" y="-16743"/>
                      <a:pt x="361932" y="63447"/>
                      <a:pt x="382889" y="98144"/>
                    </a:cubicBezTo>
                    <a:cubicBezTo>
                      <a:pt x="343400" y="64890"/>
                      <a:pt x="272968" y="81401"/>
                      <a:pt x="238155" y="115405"/>
                    </a:cubicBezTo>
                    <a:close/>
                  </a:path>
                </a:pathLst>
              </a:custGeom>
              <a:solidFill>
                <a:srgbClr val="DA9C92">
                  <a:alpha val="25000"/>
                </a:srgbClr>
              </a:solidFill>
              <a:ln w="5770" cap="flat">
                <a:noFill/>
                <a:prstDash val="solid"/>
                <a:miter/>
              </a:ln>
            </p:spPr>
            <p:txBody>
              <a:bodyPr rtlCol="0" anchor="ctr"/>
              <a:lstStyle/>
              <a:p>
                <a:endParaRPr lang="th-TH"/>
              </a:p>
            </p:txBody>
          </p:sp>
          <p:sp>
            <p:nvSpPr>
              <p:cNvPr id="6074" name="Freeform: Shape 6073">
                <a:extLst>
                  <a:ext uri="{FF2B5EF4-FFF2-40B4-BE49-F238E27FC236}">
                    <a16:creationId xmlns:a16="http://schemas.microsoft.com/office/drawing/2014/main" id="{FEB6389E-DEBC-4FAD-B6BC-0CCBCBD8D78C}"/>
                  </a:ext>
                </a:extLst>
              </p:cNvPr>
              <p:cNvSpPr/>
              <p:nvPr/>
            </p:nvSpPr>
            <p:spPr>
              <a:xfrm>
                <a:off x="3351459" y="4765457"/>
                <a:ext cx="234218" cy="420691"/>
              </a:xfrm>
              <a:custGeom>
                <a:avLst/>
                <a:gdLst>
                  <a:gd name="connsiteX0" fmla="*/ 167654 w 234218"/>
                  <a:gd name="connsiteY0" fmla="*/ 119678 h 420691"/>
                  <a:gd name="connsiteX1" fmla="*/ 177064 w 234218"/>
                  <a:gd name="connsiteY1" fmla="*/ 169616 h 420691"/>
                  <a:gd name="connsiteX2" fmla="*/ 156569 w 234218"/>
                  <a:gd name="connsiteY2" fmla="*/ 208816 h 420691"/>
                  <a:gd name="connsiteX3" fmla="*/ 0 w 234218"/>
                  <a:gd name="connsiteY3" fmla="*/ 420692 h 420691"/>
                  <a:gd name="connsiteX4" fmla="*/ 234218 w 234218"/>
                  <a:gd name="connsiteY4" fmla="*/ 253789 h 420691"/>
                  <a:gd name="connsiteX5" fmla="*/ 172907 w 234218"/>
                  <a:gd name="connsiteY5" fmla="*/ 88156 h 420691"/>
                  <a:gd name="connsiteX6" fmla="*/ 115060 w 234218"/>
                  <a:gd name="connsiteY6" fmla="*/ 0 h 420691"/>
                  <a:gd name="connsiteX7" fmla="*/ 167654 w 234218"/>
                  <a:gd name="connsiteY7" fmla="*/ 119678 h 4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218" h="420691">
                    <a:moveTo>
                      <a:pt x="167654" y="119678"/>
                    </a:moveTo>
                    <a:cubicBezTo>
                      <a:pt x="173773" y="135728"/>
                      <a:pt x="180008" y="152701"/>
                      <a:pt x="177064" y="169616"/>
                    </a:cubicBezTo>
                    <a:cubicBezTo>
                      <a:pt x="174524" y="184280"/>
                      <a:pt x="165402" y="196808"/>
                      <a:pt x="156569" y="208816"/>
                    </a:cubicBezTo>
                    <a:cubicBezTo>
                      <a:pt x="104379" y="279422"/>
                      <a:pt x="52190" y="350086"/>
                      <a:pt x="0" y="420692"/>
                    </a:cubicBezTo>
                    <a:cubicBezTo>
                      <a:pt x="57674" y="342061"/>
                      <a:pt x="141097" y="282655"/>
                      <a:pt x="234218" y="253789"/>
                    </a:cubicBezTo>
                    <a:cubicBezTo>
                      <a:pt x="197270" y="207430"/>
                      <a:pt x="191208" y="144561"/>
                      <a:pt x="172907" y="88156"/>
                    </a:cubicBezTo>
                    <a:cubicBezTo>
                      <a:pt x="161880" y="54152"/>
                      <a:pt x="143464" y="21707"/>
                      <a:pt x="115060" y="0"/>
                    </a:cubicBezTo>
                    <a:cubicBezTo>
                      <a:pt x="128396" y="40528"/>
                      <a:pt x="152066" y="78920"/>
                      <a:pt x="167654" y="119678"/>
                    </a:cubicBezTo>
                    <a:close/>
                  </a:path>
                </a:pathLst>
              </a:custGeom>
              <a:solidFill>
                <a:srgbClr val="DA9C92">
                  <a:alpha val="25000"/>
                </a:srgbClr>
              </a:solidFill>
              <a:ln w="5770" cap="flat">
                <a:noFill/>
                <a:prstDash val="solid"/>
                <a:miter/>
              </a:ln>
            </p:spPr>
            <p:txBody>
              <a:bodyPr rtlCol="0" anchor="ctr"/>
              <a:lstStyle/>
              <a:p>
                <a:endParaRPr lang="th-TH"/>
              </a:p>
            </p:txBody>
          </p:sp>
          <p:sp>
            <p:nvSpPr>
              <p:cNvPr id="6075" name="Freeform: Shape 6074">
                <a:extLst>
                  <a:ext uri="{FF2B5EF4-FFF2-40B4-BE49-F238E27FC236}">
                    <a16:creationId xmlns:a16="http://schemas.microsoft.com/office/drawing/2014/main" id="{8EFD5A92-5C87-4E9B-AAD3-81449445F484}"/>
                  </a:ext>
                </a:extLst>
              </p:cNvPr>
              <p:cNvSpPr/>
              <p:nvPr/>
            </p:nvSpPr>
            <p:spPr>
              <a:xfrm>
                <a:off x="2580864" y="4903766"/>
                <a:ext cx="587873" cy="577685"/>
              </a:xfrm>
              <a:custGeom>
                <a:avLst/>
                <a:gdLst>
                  <a:gd name="connsiteX0" fmla="*/ 230398 w 587873"/>
                  <a:gd name="connsiteY0" fmla="*/ 115769 h 577685"/>
                  <a:gd name="connsiteX1" fmla="*/ 272139 w 587873"/>
                  <a:gd name="connsiteY1" fmla="*/ 126507 h 577685"/>
                  <a:gd name="connsiteX2" fmla="*/ 301120 w 587873"/>
                  <a:gd name="connsiteY2" fmla="*/ 156065 h 577685"/>
                  <a:gd name="connsiteX3" fmla="*/ 403016 w 587873"/>
                  <a:gd name="connsiteY3" fmla="*/ 293814 h 577685"/>
                  <a:gd name="connsiteX4" fmla="*/ 452493 w 587873"/>
                  <a:gd name="connsiteY4" fmla="*/ 372271 h 577685"/>
                  <a:gd name="connsiteX5" fmla="*/ 491693 w 587873"/>
                  <a:gd name="connsiteY5" fmla="*/ 498531 h 577685"/>
                  <a:gd name="connsiteX6" fmla="*/ 587874 w 587873"/>
                  <a:gd name="connsiteY6" fmla="*/ 577681 h 577685"/>
                  <a:gd name="connsiteX7" fmla="*/ 404691 w 587873"/>
                  <a:gd name="connsiteY7" fmla="*/ 426251 h 577685"/>
                  <a:gd name="connsiteX8" fmla="*/ 366415 w 587873"/>
                  <a:gd name="connsiteY8" fmla="*/ 376947 h 577685"/>
                  <a:gd name="connsiteX9" fmla="*/ 189755 w 587873"/>
                  <a:gd name="connsiteY9" fmla="*/ 291735 h 577685"/>
                  <a:gd name="connsiteX10" fmla="*/ 177054 w 587873"/>
                  <a:gd name="connsiteY10" fmla="*/ 277129 h 577685"/>
                  <a:gd name="connsiteX11" fmla="*/ 182770 w 587873"/>
                  <a:gd name="connsiteY11" fmla="*/ 257269 h 577685"/>
                  <a:gd name="connsiteX12" fmla="*/ 220238 w 587873"/>
                  <a:gd name="connsiteY12" fmla="*/ 193649 h 577685"/>
                  <a:gd name="connsiteX13" fmla="*/ 10498 w 587873"/>
                  <a:gd name="connsiteY13" fmla="*/ 38697 h 577685"/>
                  <a:gd name="connsiteX14" fmla="*/ 8015 w 587873"/>
                  <a:gd name="connsiteY14" fmla="*/ 363 h 577685"/>
                  <a:gd name="connsiteX15" fmla="*/ 230398 w 587873"/>
                  <a:gd name="connsiteY15" fmla="*/ 115769 h 57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73" h="577685">
                    <a:moveTo>
                      <a:pt x="230398" y="115769"/>
                    </a:moveTo>
                    <a:cubicBezTo>
                      <a:pt x="244658" y="117962"/>
                      <a:pt x="259553" y="119348"/>
                      <a:pt x="272139" y="126507"/>
                    </a:cubicBezTo>
                    <a:cubicBezTo>
                      <a:pt x="284204" y="133377"/>
                      <a:pt x="292807" y="144865"/>
                      <a:pt x="301120" y="156065"/>
                    </a:cubicBezTo>
                    <a:cubicBezTo>
                      <a:pt x="335066" y="201962"/>
                      <a:pt x="369070" y="247917"/>
                      <a:pt x="403016" y="293814"/>
                    </a:cubicBezTo>
                    <a:cubicBezTo>
                      <a:pt x="421433" y="318754"/>
                      <a:pt x="440023" y="343925"/>
                      <a:pt x="452493" y="372271"/>
                    </a:cubicBezTo>
                    <a:cubicBezTo>
                      <a:pt x="470274" y="412626"/>
                      <a:pt x="474951" y="457714"/>
                      <a:pt x="491693" y="498531"/>
                    </a:cubicBezTo>
                    <a:cubicBezTo>
                      <a:pt x="508493" y="539347"/>
                      <a:pt x="543767" y="578143"/>
                      <a:pt x="587874" y="577681"/>
                    </a:cubicBezTo>
                    <a:cubicBezTo>
                      <a:pt x="505548" y="573236"/>
                      <a:pt x="449722" y="495298"/>
                      <a:pt x="404691" y="426251"/>
                    </a:cubicBezTo>
                    <a:cubicBezTo>
                      <a:pt x="393318" y="408758"/>
                      <a:pt x="381656" y="391207"/>
                      <a:pt x="366415" y="376947"/>
                    </a:cubicBezTo>
                    <a:cubicBezTo>
                      <a:pt x="318440" y="331974"/>
                      <a:pt x="244716" y="327818"/>
                      <a:pt x="189755" y="291735"/>
                    </a:cubicBezTo>
                    <a:cubicBezTo>
                      <a:pt x="184213" y="288098"/>
                      <a:pt x="178497" y="283595"/>
                      <a:pt x="177054" y="277129"/>
                    </a:cubicBezTo>
                    <a:cubicBezTo>
                      <a:pt x="175495" y="270201"/>
                      <a:pt x="179190" y="263331"/>
                      <a:pt x="182770" y="257269"/>
                    </a:cubicBezTo>
                    <a:cubicBezTo>
                      <a:pt x="195240" y="236082"/>
                      <a:pt x="207767" y="214894"/>
                      <a:pt x="220238" y="193649"/>
                    </a:cubicBezTo>
                    <a:cubicBezTo>
                      <a:pt x="139297" y="159760"/>
                      <a:pt x="66671" y="106127"/>
                      <a:pt x="10498" y="38697"/>
                    </a:cubicBezTo>
                    <a:cubicBezTo>
                      <a:pt x="857" y="27092"/>
                      <a:pt x="-6129" y="5616"/>
                      <a:pt x="8015" y="363"/>
                    </a:cubicBezTo>
                    <a:cubicBezTo>
                      <a:pt x="28741" y="-7316"/>
                      <a:pt x="189351" y="109418"/>
                      <a:pt x="230398" y="115769"/>
                    </a:cubicBezTo>
                    <a:close/>
                  </a:path>
                </a:pathLst>
              </a:custGeom>
              <a:solidFill>
                <a:srgbClr val="DA9C92">
                  <a:alpha val="25000"/>
                </a:srgbClr>
              </a:solidFill>
              <a:ln w="5770" cap="flat">
                <a:noFill/>
                <a:prstDash val="solid"/>
                <a:miter/>
              </a:ln>
            </p:spPr>
            <p:txBody>
              <a:bodyPr rtlCol="0" anchor="ctr"/>
              <a:lstStyle/>
              <a:p>
                <a:endParaRPr lang="th-TH"/>
              </a:p>
            </p:txBody>
          </p:sp>
          <p:sp>
            <p:nvSpPr>
              <p:cNvPr id="6076" name="Freeform: Shape 6075">
                <a:extLst>
                  <a:ext uri="{FF2B5EF4-FFF2-40B4-BE49-F238E27FC236}">
                    <a16:creationId xmlns:a16="http://schemas.microsoft.com/office/drawing/2014/main" id="{D822DF1E-B426-4A76-9D7A-6DF4949FB1A3}"/>
                  </a:ext>
                </a:extLst>
              </p:cNvPr>
              <p:cNvSpPr/>
              <p:nvPr/>
            </p:nvSpPr>
            <p:spPr>
              <a:xfrm>
                <a:off x="2603143" y="5569177"/>
                <a:ext cx="184334" cy="412469"/>
              </a:xfrm>
              <a:custGeom>
                <a:avLst/>
                <a:gdLst>
                  <a:gd name="connsiteX0" fmla="*/ 285 w 184334"/>
                  <a:gd name="connsiteY0" fmla="*/ 198562 h 412469"/>
                  <a:gd name="connsiteX1" fmla="*/ 15353 w 184334"/>
                  <a:gd name="connsiteY1" fmla="*/ 344393 h 412469"/>
                  <a:gd name="connsiteX2" fmla="*/ 16277 w 184334"/>
                  <a:gd name="connsiteY2" fmla="*/ 388385 h 412469"/>
                  <a:gd name="connsiteX3" fmla="*/ 48664 w 184334"/>
                  <a:gd name="connsiteY3" fmla="*/ 411882 h 412469"/>
                  <a:gd name="connsiteX4" fmla="*/ 67254 w 184334"/>
                  <a:gd name="connsiteY4" fmla="*/ 355651 h 412469"/>
                  <a:gd name="connsiteX5" fmla="*/ 184334 w 184334"/>
                  <a:gd name="connsiteY5" fmla="*/ 24443 h 412469"/>
                  <a:gd name="connsiteX6" fmla="*/ 285 w 184334"/>
                  <a:gd name="connsiteY6" fmla="*/ 198562 h 41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34" h="412469">
                    <a:moveTo>
                      <a:pt x="285" y="198562"/>
                    </a:moveTo>
                    <a:cubicBezTo>
                      <a:pt x="-2601" y="247461"/>
                      <a:pt x="17431" y="295494"/>
                      <a:pt x="15353" y="344393"/>
                    </a:cubicBezTo>
                    <a:cubicBezTo>
                      <a:pt x="14718" y="359115"/>
                      <a:pt x="12120" y="374241"/>
                      <a:pt x="16277" y="388385"/>
                    </a:cubicBezTo>
                    <a:cubicBezTo>
                      <a:pt x="20433" y="402529"/>
                      <a:pt x="34347" y="415403"/>
                      <a:pt x="48664" y="411882"/>
                    </a:cubicBezTo>
                    <a:cubicBezTo>
                      <a:pt x="69794" y="406744"/>
                      <a:pt x="69621" y="377243"/>
                      <a:pt x="67254" y="355651"/>
                    </a:cubicBezTo>
                    <a:cubicBezTo>
                      <a:pt x="53398" y="229622"/>
                      <a:pt x="128911" y="128880"/>
                      <a:pt x="184334" y="24443"/>
                    </a:cubicBezTo>
                    <a:cubicBezTo>
                      <a:pt x="90693" y="-65792"/>
                      <a:pt x="5077" y="116872"/>
                      <a:pt x="285" y="198562"/>
                    </a:cubicBezTo>
                    <a:close/>
                  </a:path>
                </a:pathLst>
              </a:custGeom>
              <a:solidFill>
                <a:srgbClr val="DA9C92">
                  <a:alpha val="25000"/>
                </a:srgbClr>
              </a:solidFill>
              <a:ln w="5770" cap="flat">
                <a:noFill/>
                <a:prstDash val="solid"/>
                <a:miter/>
              </a:ln>
            </p:spPr>
            <p:txBody>
              <a:bodyPr rtlCol="0" anchor="ctr"/>
              <a:lstStyle/>
              <a:p>
                <a:endParaRPr lang="th-TH"/>
              </a:p>
            </p:txBody>
          </p:sp>
          <p:sp>
            <p:nvSpPr>
              <p:cNvPr id="6077" name="Freeform: Shape 6076">
                <a:extLst>
                  <a:ext uri="{FF2B5EF4-FFF2-40B4-BE49-F238E27FC236}">
                    <a16:creationId xmlns:a16="http://schemas.microsoft.com/office/drawing/2014/main" id="{A5654336-BA55-4B31-BA03-307624D36AA3}"/>
                  </a:ext>
                </a:extLst>
              </p:cNvPr>
              <p:cNvSpPr/>
              <p:nvPr/>
            </p:nvSpPr>
            <p:spPr>
              <a:xfrm>
                <a:off x="2495386" y="4449606"/>
                <a:ext cx="352190" cy="509079"/>
              </a:xfrm>
              <a:custGeom>
                <a:avLst/>
                <a:gdLst>
                  <a:gd name="connsiteX0" fmla="*/ 50367 w 352190"/>
                  <a:gd name="connsiteY0" fmla="*/ 149179 h 509079"/>
                  <a:gd name="connsiteX1" fmla="*/ 73864 w 352190"/>
                  <a:gd name="connsiteY1" fmla="*/ 320527 h 509079"/>
                  <a:gd name="connsiteX2" fmla="*/ 278985 w 352190"/>
                  <a:gd name="connsiteY2" fmla="*/ 445343 h 509079"/>
                  <a:gd name="connsiteX3" fmla="*/ 329097 w 352190"/>
                  <a:gd name="connsiteY3" fmla="*/ 463702 h 509079"/>
                  <a:gd name="connsiteX4" fmla="*/ 351554 w 352190"/>
                  <a:gd name="connsiteY4" fmla="*/ 509079 h 509079"/>
                  <a:gd name="connsiteX5" fmla="*/ 160231 w 352190"/>
                  <a:gd name="connsiteY5" fmla="*/ 457583 h 509079"/>
                  <a:gd name="connsiteX6" fmla="*/ 69361 w 352190"/>
                  <a:gd name="connsiteY6" fmla="*/ 389459 h 509079"/>
                  <a:gd name="connsiteX7" fmla="*/ 2103 w 352190"/>
                  <a:gd name="connsiteY7" fmla="*/ 176775 h 509079"/>
                  <a:gd name="connsiteX8" fmla="*/ 105270 w 352190"/>
                  <a:gd name="connsiteY8" fmla="*/ 0 h 509079"/>
                  <a:gd name="connsiteX9" fmla="*/ 50367 w 352190"/>
                  <a:gd name="connsiteY9" fmla="*/ 149179 h 50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190" h="509079">
                    <a:moveTo>
                      <a:pt x="50367" y="149179"/>
                    </a:moveTo>
                    <a:cubicBezTo>
                      <a:pt x="38763" y="207026"/>
                      <a:pt x="43497" y="269954"/>
                      <a:pt x="73864" y="320527"/>
                    </a:cubicBezTo>
                    <a:cubicBezTo>
                      <a:pt x="116182" y="391018"/>
                      <a:pt x="199200" y="425599"/>
                      <a:pt x="278985" y="445343"/>
                    </a:cubicBezTo>
                    <a:cubicBezTo>
                      <a:pt x="296363" y="449616"/>
                      <a:pt x="314259" y="453657"/>
                      <a:pt x="329097" y="463702"/>
                    </a:cubicBezTo>
                    <a:cubicBezTo>
                      <a:pt x="343876" y="473748"/>
                      <a:pt x="355018" y="491529"/>
                      <a:pt x="351554" y="509079"/>
                    </a:cubicBezTo>
                    <a:cubicBezTo>
                      <a:pt x="284989" y="506424"/>
                      <a:pt x="219118" y="488700"/>
                      <a:pt x="160231" y="457583"/>
                    </a:cubicBezTo>
                    <a:cubicBezTo>
                      <a:pt x="126631" y="439801"/>
                      <a:pt x="95052" y="417517"/>
                      <a:pt x="69361" y="389459"/>
                    </a:cubicBezTo>
                    <a:cubicBezTo>
                      <a:pt x="17518" y="332824"/>
                      <a:pt x="-7769" y="252923"/>
                      <a:pt x="2103" y="176775"/>
                    </a:cubicBezTo>
                    <a:cubicBezTo>
                      <a:pt x="10994" y="107901"/>
                      <a:pt x="48924" y="40874"/>
                      <a:pt x="105270" y="0"/>
                    </a:cubicBezTo>
                    <a:cubicBezTo>
                      <a:pt x="90260" y="47571"/>
                      <a:pt x="60932" y="96470"/>
                      <a:pt x="50367" y="149179"/>
                    </a:cubicBezTo>
                    <a:close/>
                  </a:path>
                </a:pathLst>
              </a:custGeom>
              <a:solidFill>
                <a:srgbClr val="DA9C92">
                  <a:alpha val="25000"/>
                </a:srgbClr>
              </a:solidFill>
              <a:ln w="5770" cap="flat">
                <a:noFill/>
                <a:prstDash val="solid"/>
                <a:miter/>
              </a:ln>
            </p:spPr>
            <p:txBody>
              <a:bodyPr rtlCol="0" anchor="ctr"/>
              <a:lstStyle/>
              <a:p>
                <a:endParaRPr lang="th-TH"/>
              </a:p>
            </p:txBody>
          </p:sp>
          <p:sp>
            <p:nvSpPr>
              <p:cNvPr id="6078" name="Freeform: Shape 6077">
                <a:extLst>
                  <a:ext uri="{FF2B5EF4-FFF2-40B4-BE49-F238E27FC236}">
                    <a16:creationId xmlns:a16="http://schemas.microsoft.com/office/drawing/2014/main" id="{943897CC-5120-403F-A28B-4FF42B854594}"/>
                  </a:ext>
                </a:extLst>
              </p:cNvPr>
              <p:cNvSpPr/>
              <p:nvPr/>
            </p:nvSpPr>
            <p:spPr>
              <a:xfrm>
                <a:off x="2938908" y="5796863"/>
                <a:ext cx="722834" cy="451645"/>
              </a:xfrm>
              <a:custGeom>
                <a:avLst/>
                <a:gdLst>
                  <a:gd name="connsiteX0" fmla="*/ 430795 w 722834"/>
                  <a:gd name="connsiteY0" fmla="*/ 11693 h 451645"/>
                  <a:gd name="connsiteX1" fmla="*/ 456139 w 722834"/>
                  <a:gd name="connsiteY1" fmla="*/ 666 h 451645"/>
                  <a:gd name="connsiteX2" fmla="*/ 490778 w 722834"/>
                  <a:gd name="connsiteY2" fmla="*/ 4592 h 451645"/>
                  <a:gd name="connsiteX3" fmla="*/ 692436 w 722834"/>
                  <a:gd name="connsiteY3" fmla="*/ 57070 h 451645"/>
                  <a:gd name="connsiteX4" fmla="*/ 721821 w 722834"/>
                  <a:gd name="connsiteY4" fmla="*/ 87379 h 451645"/>
                  <a:gd name="connsiteX5" fmla="*/ 687471 w 722834"/>
                  <a:gd name="connsiteY5" fmla="*/ 99214 h 451645"/>
                  <a:gd name="connsiteX6" fmla="*/ 494531 w 722834"/>
                  <a:gd name="connsiteY6" fmla="*/ 210290 h 451645"/>
                  <a:gd name="connsiteX7" fmla="*/ 338251 w 722834"/>
                  <a:gd name="connsiteY7" fmla="*/ 378406 h 451645"/>
                  <a:gd name="connsiteX8" fmla="*/ 223249 w 722834"/>
                  <a:gd name="connsiteY8" fmla="*/ 427535 h 451645"/>
                  <a:gd name="connsiteX9" fmla="*/ 102012 w 722834"/>
                  <a:gd name="connsiteY9" fmla="*/ 451436 h 451645"/>
                  <a:gd name="connsiteX10" fmla="*/ 0 w 722834"/>
                  <a:gd name="connsiteY10" fmla="*/ 391568 h 451645"/>
                  <a:gd name="connsiteX11" fmla="*/ 382012 w 722834"/>
                  <a:gd name="connsiteY11" fmla="*/ 267907 h 451645"/>
                  <a:gd name="connsiteX12" fmla="*/ 447018 w 722834"/>
                  <a:gd name="connsiteY12" fmla="*/ 173400 h 451645"/>
                  <a:gd name="connsiteX13" fmla="*/ 461624 w 722834"/>
                  <a:gd name="connsiteY13" fmla="*/ 113474 h 451645"/>
                  <a:gd name="connsiteX14" fmla="*/ 369542 w 722834"/>
                  <a:gd name="connsiteY14" fmla="*/ 95519 h 451645"/>
                  <a:gd name="connsiteX15" fmla="*/ 430795 w 722834"/>
                  <a:gd name="connsiteY15" fmla="*/ 11693 h 4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2834" h="451645">
                    <a:moveTo>
                      <a:pt x="430795" y="11693"/>
                    </a:moveTo>
                    <a:cubicBezTo>
                      <a:pt x="438704" y="6901"/>
                      <a:pt x="447018" y="2282"/>
                      <a:pt x="456139" y="666"/>
                    </a:cubicBezTo>
                    <a:cubicBezTo>
                      <a:pt x="467686" y="-1355"/>
                      <a:pt x="479463" y="1590"/>
                      <a:pt x="490778" y="4592"/>
                    </a:cubicBezTo>
                    <a:cubicBezTo>
                      <a:pt x="557978" y="22085"/>
                      <a:pt x="625236" y="39577"/>
                      <a:pt x="692436" y="57070"/>
                    </a:cubicBezTo>
                    <a:cubicBezTo>
                      <a:pt x="707908" y="61111"/>
                      <a:pt x="727537" y="72427"/>
                      <a:pt x="721821" y="87379"/>
                    </a:cubicBezTo>
                    <a:cubicBezTo>
                      <a:pt x="717203" y="99503"/>
                      <a:pt x="700461" y="99618"/>
                      <a:pt x="687471" y="99214"/>
                    </a:cubicBezTo>
                    <a:cubicBezTo>
                      <a:pt x="610630" y="96732"/>
                      <a:pt x="543949" y="151404"/>
                      <a:pt x="494531" y="210290"/>
                    </a:cubicBezTo>
                    <a:cubicBezTo>
                      <a:pt x="445112" y="269177"/>
                      <a:pt x="403026" y="336954"/>
                      <a:pt x="338251" y="378406"/>
                    </a:cubicBezTo>
                    <a:cubicBezTo>
                      <a:pt x="303034" y="400921"/>
                      <a:pt x="262968" y="414430"/>
                      <a:pt x="223249" y="427535"/>
                    </a:cubicBezTo>
                    <a:cubicBezTo>
                      <a:pt x="183876" y="440525"/>
                      <a:pt x="143406" y="453457"/>
                      <a:pt x="102012" y="451436"/>
                    </a:cubicBezTo>
                    <a:cubicBezTo>
                      <a:pt x="60618" y="449415"/>
                      <a:pt x="17550" y="429152"/>
                      <a:pt x="0" y="391568"/>
                    </a:cubicBezTo>
                    <a:cubicBezTo>
                      <a:pt x="136882" y="425341"/>
                      <a:pt x="290911" y="375519"/>
                      <a:pt x="382012" y="267907"/>
                    </a:cubicBezTo>
                    <a:cubicBezTo>
                      <a:pt x="406721" y="238694"/>
                      <a:pt x="426927" y="205960"/>
                      <a:pt x="447018" y="173400"/>
                    </a:cubicBezTo>
                    <a:cubicBezTo>
                      <a:pt x="458218" y="155156"/>
                      <a:pt x="469822" y="133218"/>
                      <a:pt x="461624" y="113474"/>
                    </a:cubicBezTo>
                    <a:cubicBezTo>
                      <a:pt x="442746" y="68154"/>
                      <a:pt x="383339" y="113763"/>
                      <a:pt x="369542" y="95519"/>
                    </a:cubicBezTo>
                    <a:cubicBezTo>
                      <a:pt x="342177" y="59206"/>
                      <a:pt x="405046" y="27280"/>
                      <a:pt x="430795" y="11693"/>
                    </a:cubicBezTo>
                    <a:close/>
                  </a:path>
                </a:pathLst>
              </a:custGeom>
              <a:solidFill>
                <a:srgbClr val="DA9C92">
                  <a:alpha val="10000"/>
                </a:srgbClr>
              </a:solidFill>
              <a:ln w="5770" cap="flat">
                <a:noFill/>
                <a:prstDash val="solid"/>
                <a:miter/>
              </a:ln>
            </p:spPr>
            <p:txBody>
              <a:bodyPr rtlCol="0" anchor="ctr"/>
              <a:lstStyle/>
              <a:p>
                <a:endParaRPr lang="th-TH"/>
              </a:p>
            </p:txBody>
          </p:sp>
          <p:sp>
            <p:nvSpPr>
              <p:cNvPr id="6079" name="Freeform: Shape 6078">
                <a:extLst>
                  <a:ext uri="{FF2B5EF4-FFF2-40B4-BE49-F238E27FC236}">
                    <a16:creationId xmlns:a16="http://schemas.microsoft.com/office/drawing/2014/main" id="{A381BE2D-2EB8-4D81-8C1B-1D2E2AE5B32E}"/>
                  </a:ext>
                </a:extLst>
              </p:cNvPr>
              <p:cNvSpPr/>
              <p:nvPr/>
            </p:nvSpPr>
            <p:spPr>
              <a:xfrm>
                <a:off x="2766387" y="5568648"/>
                <a:ext cx="648750" cy="370233"/>
              </a:xfrm>
              <a:custGeom>
                <a:avLst/>
                <a:gdLst>
                  <a:gd name="connsiteX0" fmla="*/ 388322 w 648750"/>
                  <a:gd name="connsiteY0" fmla="*/ 260576 h 370233"/>
                  <a:gd name="connsiteX1" fmla="*/ 404487 w 648750"/>
                  <a:gd name="connsiteY1" fmla="*/ 303298 h 370233"/>
                  <a:gd name="connsiteX2" fmla="*/ 445419 w 648750"/>
                  <a:gd name="connsiteY2" fmla="*/ 314093 h 370233"/>
                  <a:gd name="connsiteX3" fmla="*/ 467992 w 648750"/>
                  <a:gd name="connsiteY3" fmla="*/ 301796 h 370233"/>
                  <a:gd name="connsiteX4" fmla="*/ 485716 w 648750"/>
                  <a:gd name="connsiteY4" fmla="*/ 310110 h 370233"/>
                  <a:gd name="connsiteX5" fmla="*/ 500841 w 648750"/>
                  <a:gd name="connsiteY5" fmla="*/ 303182 h 370233"/>
                  <a:gd name="connsiteX6" fmla="*/ 567233 w 648750"/>
                  <a:gd name="connsiteY6" fmla="*/ 249722 h 370233"/>
                  <a:gd name="connsiteX7" fmla="*/ 648750 w 648750"/>
                  <a:gd name="connsiteY7" fmla="*/ 244584 h 370233"/>
                  <a:gd name="connsiteX8" fmla="*/ 614227 w 648750"/>
                  <a:gd name="connsiteY8" fmla="*/ 286382 h 370233"/>
                  <a:gd name="connsiteX9" fmla="*/ 442763 w 648750"/>
                  <a:gd name="connsiteY9" fmla="*/ 369574 h 370233"/>
                  <a:gd name="connsiteX10" fmla="*/ 293642 w 648750"/>
                  <a:gd name="connsiteY10" fmla="*/ 275702 h 370233"/>
                  <a:gd name="connsiteX11" fmla="*/ 277361 w 648750"/>
                  <a:gd name="connsiteY11" fmla="*/ 125079 h 370233"/>
                  <a:gd name="connsiteX12" fmla="*/ 149370 w 648750"/>
                  <a:gd name="connsiteY12" fmla="*/ 97022 h 370233"/>
                  <a:gd name="connsiteX13" fmla="*/ 133 w 648750"/>
                  <a:gd name="connsiteY13" fmla="*/ 23067 h 370233"/>
                  <a:gd name="connsiteX14" fmla="*/ 39391 w 648750"/>
                  <a:gd name="connsiteY14" fmla="*/ 148 h 370233"/>
                  <a:gd name="connsiteX15" fmla="*/ 207968 w 648750"/>
                  <a:gd name="connsiteY15" fmla="*/ 36576 h 370233"/>
                  <a:gd name="connsiteX16" fmla="*/ 367943 w 648750"/>
                  <a:gd name="connsiteY16" fmla="*/ 23875 h 370233"/>
                  <a:gd name="connsiteX17" fmla="*/ 388322 w 648750"/>
                  <a:gd name="connsiteY17" fmla="*/ 260576 h 37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750" h="370233">
                    <a:moveTo>
                      <a:pt x="388322" y="260576"/>
                    </a:moveTo>
                    <a:cubicBezTo>
                      <a:pt x="391439" y="275644"/>
                      <a:pt x="394846" y="291347"/>
                      <a:pt x="404487" y="303298"/>
                    </a:cubicBezTo>
                    <a:cubicBezTo>
                      <a:pt x="414186" y="315248"/>
                      <a:pt x="432198" y="322003"/>
                      <a:pt x="445419" y="314093"/>
                    </a:cubicBezTo>
                    <a:cubicBezTo>
                      <a:pt x="452982" y="309590"/>
                      <a:pt x="459274" y="300584"/>
                      <a:pt x="467992" y="301796"/>
                    </a:cubicBezTo>
                    <a:cubicBezTo>
                      <a:pt x="474516" y="302720"/>
                      <a:pt x="479192" y="309302"/>
                      <a:pt x="485716" y="310110"/>
                    </a:cubicBezTo>
                    <a:cubicBezTo>
                      <a:pt x="491373" y="310803"/>
                      <a:pt x="496511" y="306935"/>
                      <a:pt x="500841" y="303182"/>
                    </a:cubicBezTo>
                    <a:cubicBezTo>
                      <a:pt x="522375" y="284592"/>
                      <a:pt x="542293" y="263578"/>
                      <a:pt x="567233" y="249722"/>
                    </a:cubicBezTo>
                    <a:cubicBezTo>
                      <a:pt x="592115" y="235924"/>
                      <a:pt x="624041" y="230440"/>
                      <a:pt x="648750" y="244584"/>
                    </a:cubicBezTo>
                    <a:cubicBezTo>
                      <a:pt x="644074" y="262423"/>
                      <a:pt x="628833" y="275124"/>
                      <a:pt x="614227" y="286382"/>
                    </a:cubicBezTo>
                    <a:cubicBezTo>
                      <a:pt x="563192" y="325697"/>
                      <a:pt x="506845" y="363454"/>
                      <a:pt x="442763" y="369574"/>
                    </a:cubicBezTo>
                    <a:cubicBezTo>
                      <a:pt x="378681" y="375693"/>
                      <a:pt x="306169" y="338860"/>
                      <a:pt x="293642" y="275702"/>
                    </a:cubicBezTo>
                    <a:cubicBezTo>
                      <a:pt x="283596" y="225013"/>
                      <a:pt x="311019" y="164279"/>
                      <a:pt x="277361" y="125079"/>
                    </a:cubicBezTo>
                    <a:cubicBezTo>
                      <a:pt x="247976" y="90844"/>
                      <a:pt x="194401" y="99562"/>
                      <a:pt x="149370" y="97022"/>
                    </a:cubicBezTo>
                    <a:cubicBezTo>
                      <a:pt x="92389" y="93789"/>
                      <a:pt x="37197" y="66424"/>
                      <a:pt x="133" y="23067"/>
                    </a:cubicBezTo>
                    <a:cubicBezTo>
                      <a:pt x="-2003" y="5748"/>
                      <a:pt x="22013" y="-1123"/>
                      <a:pt x="39391" y="148"/>
                    </a:cubicBezTo>
                    <a:cubicBezTo>
                      <a:pt x="96776" y="4477"/>
                      <a:pt x="151506" y="25319"/>
                      <a:pt x="207968" y="36576"/>
                    </a:cubicBezTo>
                    <a:cubicBezTo>
                      <a:pt x="263159" y="47603"/>
                      <a:pt x="315695" y="44197"/>
                      <a:pt x="367943" y="23875"/>
                    </a:cubicBezTo>
                    <a:cubicBezTo>
                      <a:pt x="370079" y="103603"/>
                      <a:pt x="371695" y="180040"/>
                      <a:pt x="388322" y="260576"/>
                    </a:cubicBezTo>
                    <a:close/>
                  </a:path>
                </a:pathLst>
              </a:custGeom>
              <a:solidFill>
                <a:srgbClr val="DA9C92">
                  <a:alpha val="10000"/>
                </a:srgbClr>
              </a:solidFill>
              <a:ln w="5770" cap="flat">
                <a:noFill/>
                <a:prstDash val="solid"/>
                <a:miter/>
              </a:ln>
            </p:spPr>
            <p:txBody>
              <a:bodyPr rtlCol="0" anchor="ctr"/>
              <a:lstStyle/>
              <a:p>
                <a:endParaRPr lang="th-TH"/>
              </a:p>
            </p:txBody>
          </p:sp>
          <p:sp>
            <p:nvSpPr>
              <p:cNvPr id="6080" name="Freeform: Shape 6079">
                <a:extLst>
                  <a:ext uri="{FF2B5EF4-FFF2-40B4-BE49-F238E27FC236}">
                    <a16:creationId xmlns:a16="http://schemas.microsoft.com/office/drawing/2014/main" id="{FE85C7F3-4D2D-441F-A250-BDFF2CBECF66}"/>
                  </a:ext>
                </a:extLst>
              </p:cNvPr>
              <p:cNvSpPr/>
              <p:nvPr/>
            </p:nvSpPr>
            <p:spPr>
              <a:xfrm>
                <a:off x="3613717" y="5907508"/>
                <a:ext cx="693320" cy="711948"/>
              </a:xfrm>
              <a:custGeom>
                <a:avLst/>
                <a:gdLst>
                  <a:gd name="connsiteX0" fmla="*/ 165998 w 693320"/>
                  <a:gd name="connsiteY0" fmla="*/ 516353 h 711948"/>
                  <a:gd name="connsiteX1" fmla="*/ 77033 w 693320"/>
                  <a:gd name="connsiteY1" fmla="*/ 381550 h 711948"/>
                  <a:gd name="connsiteX2" fmla="*/ 41585 w 693320"/>
                  <a:gd name="connsiteY2" fmla="*/ 0 h 711948"/>
                  <a:gd name="connsiteX3" fmla="*/ 108093 w 693320"/>
                  <a:gd name="connsiteY3" fmla="*/ 280403 h 711948"/>
                  <a:gd name="connsiteX4" fmla="*/ 198154 w 693320"/>
                  <a:gd name="connsiteY4" fmla="*/ 452791 h 711948"/>
                  <a:gd name="connsiteX5" fmla="*/ 505057 w 693320"/>
                  <a:gd name="connsiteY5" fmla="*/ 533904 h 711948"/>
                  <a:gd name="connsiteX6" fmla="*/ 693320 w 693320"/>
                  <a:gd name="connsiteY6" fmla="*/ 535001 h 711948"/>
                  <a:gd name="connsiteX7" fmla="*/ 632760 w 693320"/>
                  <a:gd name="connsiteY7" fmla="*/ 564964 h 711948"/>
                  <a:gd name="connsiteX8" fmla="*/ 387341 w 693320"/>
                  <a:gd name="connsiteY8" fmla="*/ 554572 h 711948"/>
                  <a:gd name="connsiteX9" fmla="*/ 265989 w 693320"/>
                  <a:gd name="connsiteY9" fmla="*/ 569640 h 711948"/>
                  <a:gd name="connsiteX10" fmla="*/ 103358 w 693320"/>
                  <a:gd name="connsiteY10" fmla="*/ 711949 h 711948"/>
                  <a:gd name="connsiteX11" fmla="*/ 165998 w 693320"/>
                  <a:gd name="connsiteY11" fmla="*/ 516353 h 7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3320" h="711948">
                    <a:moveTo>
                      <a:pt x="165998" y="516353"/>
                    </a:moveTo>
                    <a:cubicBezTo>
                      <a:pt x="160225" y="461855"/>
                      <a:pt x="112249" y="423521"/>
                      <a:pt x="77033" y="381550"/>
                    </a:cubicBezTo>
                    <a:cubicBezTo>
                      <a:pt x="-10373" y="277459"/>
                      <a:pt x="-25095" y="118408"/>
                      <a:pt x="41585" y="0"/>
                    </a:cubicBezTo>
                    <a:cubicBezTo>
                      <a:pt x="57577" y="94796"/>
                      <a:pt x="79804" y="188552"/>
                      <a:pt x="108093" y="280403"/>
                    </a:cubicBezTo>
                    <a:cubicBezTo>
                      <a:pt x="127375" y="343043"/>
                      <a:pt x="150987" y="407298"/>
                      <a:pt x="198154" y="452791"/>
                    </a:cubicBezTo>
                    <a:cubicBezTo>
                      <a:pt x="276265" y="528189"/>
                      <a:pt x="396463" y="533269"/>
                      <a:pt x="505057" y="533904"/>
                    </a:cubicBezTo>
                    <a:cubicBezTo>
                      <a:pt x="567811" y="534251"/>
                      <a:pt x="630566" y="534597"/>
                      <a:pt x="693320" y="535001"/>
                    </a:cubicBezTo>
                    <a:cubicBezTo>
                      <a:pt x="691415" y="559999"/>
                      <a:pt x="657758" y="566003"/>
                      <a:pt x="632760" y="564964"/>
                    </a:cubicBezTo>
                    <a:cubicBezTo>
                      <a:pt x="550954" y="561500"/>
                      <a:pt x="469147" y="558036"/>
                      <a:pt x="387341" y="554572"/>
                    </a:cubicBezTo>
                    <a:cubicBezTo>
                      <a:pt x="346179" y="552840"/>
                      <a:pt x="302995" y="551512"/>
                      <a:pt x="265989" y="569640"/>
                    </a:cubicBezTo>
                    <a:cubicBezTo>
                      <a:pt x="199886" y="602085"/>
                      <a:pt x="172752" y="688568"/>
                      <a:pt x="103358" y="711949"/>
                    </a:cubicBezTo>
                    <a:cubicBezTo>
                      <a:pt x="77957" y="656757"/>
                      <a:pt x="173329" y="585747"/>
                      <a:pt x="165998" y="516353"/>
                    </a:cubicBezTo>
                    <a:close/>
                  </a:path>
                </a:pathLst>
              </a:custGeom>
              <a:solidFill>
                <a:srgbClr val="DA9C92">
                  <a:alpha val="25000"/>
                </a:srgbClr>
              </a:solidFill>
              <a:ln w="5770" cap="flat">
                <a:noFill/>
                <a:prstDash val="solid"/>
                <a:miter/>
              </a:ln>
            </p:spPr>
            <p:txBody>
              <a:bodyPr rtlCol="0" anchor="ctr"/>
              <a:lstStyle/>
              <a:p>
                <a:endParaRPr lang="th-TH"/>
              </a:p>
            </p:txBody>
          </p:sp>
          <p:sp>
            <p:nvSpPr>
              <p:cNvPr id="6081" name="Freeform: Shape 6080">
                <a:extLst>
                  <a:ext uri="{FF2B5EF4-FFF2-40B4-BE49-F238E27FC236}">
                    <a16:creationId xmlns:a16="http://schemas.microsoft.com/office/drawing/2014/main" id="{4E694881-899B-4627-9E9E-7B33DB2836AF}"/>
                  </a:ext>
                </a:extLst>
              </p:cNvPr>
              <p:cNvSpPr/>
              <p:nvPr/>
            </p:nvSpPr>
            <p:spPr>
              <a:xfrm>
                <a:off x="3561199" y="5738538"/>
                <a:ext cx="932311" cy="411121"/>
              </a:xfrm>
              <a:custGeom>
                <a:avLst/>
                <a:gdLst>
                  <a:gd name="connsiteX0" fmla="*/ 932312 w 932311"/>
                  <a:gd name="connsiteY0" fmla="*/ 253778 h 411121"/>
                  <a:gd name="connsiteX1" fmla="*/ 767083 w 932311"/>
                  <a:gd name="connsiteY1" fmla="*/ 373976 h 411121"/>
                  <a:gd name="connsiteX2" fmla="*/ 704733 w 932311"/>
                  <a:gd name="connsiteY2" fmla="*/ 408153 h 411121"/>
                  <a:gd name="connsiteX3" fmla="*/ 532980 w 932311"/>
                  <a:gd name="connsiteY3" fmla="*/ 299675 h 411121"/>
                  <a:gd name="connsiteX4" fmla="*/ 449269 w 932311"/>
                  <a:gd name="connsiteY4" fmla="*/ 228549 h 411121"/>
                  <a:gd name="connsiteX5" fmla="*/ 407125 w 932311"/>
                  <a:gd name="connsiteY5" fmla="*/ 235708 h 411121"/>
                  <a:gd name="connsiteX6" fmla="*/ 283579 w 932311"/>
                  <a:gd name="connsiteY6" fmla="*/ 227799 h 411121"/>
                  <a:gd name="connsiteX7" fmla="*/ 0 w 932311"/>
                  <a:gd name="connsiteY7" fmla="*/ 106100 h 411121"/>
                  <a:gd name="connsiteX8" fmla="*/ 158532 w 932311"/>
                  <a:gd name="connsiteY8" fmla="*/ 150669 h 411121"/>
                  <a:gd name="connsiteX9" fmla="*/ 289121 w 932311"/>
                  <a:gd name="connsiteY9" fmla="*/ 174570 h 411121"/>
                  <a:gd name="connsiteX10" fmla="*/ 409319 w 932311"/>
                  <a:gd name="connsiteY10" fmla="*/ 126826 h 411121"/>
                  <a:gd name="connsiteX11" fmla="*/ 529055 w 932311"/>
                  <a:gd name="connsiteY11" fmla="*/ 1028 h 411121"/>
                  <a:gd name="connsiteX12" fmla="*/ 626218 w 932311"/>
                  <a:gd name="connsiteY12" fmla="*/ 125787 h 411121"/>
                  <a:gd name="connsiteX13" fmla="*/ 932312 w 932311"/>
                  <a:gd name="connsiteY13" fmla="*/ 253778 h 41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2311" h="411121">
                    <a:moveTo>
                      <a:pt x="932312" y="253778"/>
                    </a:moveTo>
                    <a:cubicBezTo>
                      <a:pt x="877235" y="293844"/>
                      <a:pt x="822159" y="333910"/>
                      <a:pt x="767083" y="373976"/>
                    </a:cubicBezTo>
                    <a:cubicBezTo>
                      <a:pt x="747801" y="388005"/>
                      <a:pt x="727883" y="402322"/>
                      <a:pt x="704733" y="408153"/>
                    </a:cubicBezTo>
                    <a:cubicBezTo>
                      <a:pt x="634358" y="425877"/>
                      <a:pt x="571776" y="360986"/>
                      <a:pt x="532980" y="299675"/>
                    </a:cubicBezTo>
                    <a:cubicBezTo>
                      <a:pt x="512543" y="267403"/>
                      <a:pt x="487430" y="230166"/>
                      <a:pt x="449269" y="228549"/>
                    </a:cubicBezTo>
                    <a:cubicBezTo>
                      <a:pt x="435010" y="227972"/>
                      <a:pt x="421096" y="232764"/>
                      <a:pt x="407125" y="235708"/>
                    </a:cubicBezTo>
                    <a:cubicBezTo>
                      <a:pt x="366424" y="244368"/>
                      <a:pt x="324049" y="237498"/>
                      <a:pt x="283579" y="227799"/>
                    </a:cubicBezTo>
                    <a:cubicBezTo>
                      <a:pt x="183068" y="203782"/>
                      <a:pt x="86713" y="162446"/>
                      <a:pt x="0" y="106100"/>
                    </a:cubicBezTo>
                    <a:cubicBezTo>
                      <a:pt x="52825" y="120937"/>
                      <a:pt x="105707" y="135832"/>
                      <a:pt x="158532" y="150669"/>
                    </a:cubicBezTo>
                    <a:cubicBezTo>
                      <a:pt x="201253" y="162677"/>
                      <a:pt x="244725" y="174801"/>
                      <a:pt x="289121" y="174570"/>
                    </a:cubicBezTo>
                    <a:cubicBezTo>
                      <a:pt x="333517" y="174339"/>
                      <a:pt x="379818" y="160022"/>
                      <a:pt x="409319" y="126826"/>
                    </a:cubicBezTo>
                    <a:cubicBezTo>
                      <a:pt x="440205" y="92013"/>
                      <a:pt x="464857" y="-11384"/>
                      <a:pt x="529055" y="1028"/>
                    </a:cubicBezTo>
                    <a:cubicBezTo>
                      <a:pt x="571949" y="9342"/>
                      <a:pt x="599199" y="94785"/>
                      <a:pt x="626218" y="125787"/>
                    </a:cubicBezTo>
                    <a:cubicBezTo>
                      <a:pt x="672114" y="178554"/>
                      <a:pt x="854662" y="310297"/>
                      <a:pt x="932312" y="253778"/>
                    </a:cubicBezTo>
                    <a:close/>
                  </a:path>
                </a:pathLst>
              </a:custGeom>
              <a:solidFill>
                <a:srgbClr val="DA9C92">
                  <a:alpha val="25000"/>
                </a:srgbClr>
              </a:solidFill>
              <a:ln w="5770" cap="flat">
                <a:noFill/>
                <a:prstDash val="solid"/>
                <a:miter/>
              </a:ln>
            </p:spPr>
            <p:txBody>
              <a:bodyPr rtlCol="0" anchor="ctr"/>
              <a:lstStyle/>
              <a:p>
                <a:endParaRPr lang="th-TH"/>
              </a:p>
            </p:txBody>
          </p:sp>
          <p:sp>
            <p:nvSpPr>
              <p:cNvPr id="6082" name="Freeform: Shape 6081">
                <a:extLst>
                  <a:ext uri="{FF2B5EF4-FFF2-40B4-BE49-F238E27FC236}">
                    <a16:creationId xmlns:a16="http://schemas.microsoft.com/office/drawing/2014/main" id="{D45D4DFE-01B9-4FB3-8DA8-B4F648CFB665}"/>
                  </a:ext>
                </a:extLst>
              </p:cNvPr>
              <p:cNvSpPr/>
              <p:nvPr/>
            </p:nvSpPr>
            <p:spPr>
              <a:xfrm>
                <a:off x="4129569" y="4936345"/>
                <a:ext cx="648963" cy="888872"/>
              </a:xfrm>
              <a:custGeom>
                <a:avLst/>
                <a:gdLst>
                  <a:gd name="connsiteX0" fmla="*/ 451059 w 648963"/>
                  <a:gd name="connsiteY0" fmla="*/ 620327 h 888872"/>
                  <a:gd name="connsiteX1" fmla="*/ 518778 w 648963"/>
                  <a:gd name="connsiteY1" fmla="*/ 712755 h 888872"/>
                  <a:gd name="connsiteX2" fmla="*/ 461335 w 648963"/>
                  <a:gd name="connsiteY2" fmla="*/ 797852 h 888872"/>
                  <a:gd name="connsiteX3" fmla="*/ 356148 w 648963"/>
                  <a:gd name="connsiteY3" fmla="*/ 821291 h 888872"/>
                  <a:gd name="connsiteX4" fmla="*/ 107497 w 648963"/>
                  <a:gd name="connsiteY4" fmla="*/ 815345 h 888872"/>
                  <a:gd name="connsiteX5" fmla="*/ 0 w 648963"/>
                  <a:gd name="connsiteY5" fmla="*/ 829951 h 888872"/>
                  <a:gd name="connsiteX6" fmla="*/ 270531 w 648963"/>
                  <a:gd name="connsiteY6" fmla="*/ 888433 h 888872"/>
                  <a:gd name="connsiteX7" fmla="*/ 476403 w 648963"/>
                  <a:gd name="connsiteY7" fmla="*/ 822157 h 888872"/>
                  <a:gd name="connsiteX8" fmla="*/ 567273 w 648963"/>
                  <a:gd name="connsiteY8" fmla="*/ 756689 h 888872"/>
                  <a:gd name="connsiteX9" fmla="*/ 588518 w 648963"/>
                  <a:gd name="connsiteY9" fmla="*/ 651964 h 888872"/>
                  <a:gd name="connsiteX10" fmla="*/ 535809 w 648963"/>
                  <a:gd name="connsiteY10" fmla="*/ 597119 h 888872"/>
                  <a:gd name="connsiteX11" fmla="*/ 340272 w 648963"/>
                  <a:gd name="connsiteY11" fmla="*/ 452904 h 888872"/>
                  <a:gd name="connsiteX12" fmla="*/ 648964 w 648963"/>
                  <a:gd name="connsiteY12" fmla="*/ 140287 h 888872"/>
                  <a:gd name="connsiteX13" fmla="*/ 304247 w 648963"/>
                  <a:gd name="connsiteY13" fmla="*/ 6753 h 888872"/>
                  <a:gd name="connsiteX14" fmla="*/ 381954 w 648963"/>
                  <a:gd name="connsiteY14" fmla="*/ 44452 h 888872"/>
                  <a:gd name="connsiteX15" fmla="*/ 396444 w 648963"/>
                  <a:gd name="connsiteY15" fmla="*/ 152814 h 888872"/>
                  <a:gd name="connsiteX16" fmla="*/ 195191 w 648963"/>
                  <a:gd name="connsiteY16" fmla="*/ 522702 h 888872"/>
                  <a:gd name="connsiteX17" fmla="*/ 451059 w 648963"/>
                  <a:gd name="connsiteY17" fmla="*/ 620327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963" h="888872">
                    <a:moveTo>
                      <a:pt x="451059" y="620327"/>
                    </a:moveTo>
                    <a:cubicBezTo>
                      <a:pt x="483966" y="642496"/>
                      <a:pt x="517162" y="673094"/>
                      <a:pt x="518778" y="712755"/>
                    </a:cubicBezTo>
                    <a:cubicBezTo>
                      <a:pt x="520222" y="748896"/>
                      <a:pt x="493549" y="781399"/>
                      <a:pt x="461335" y="797852"/>
                    </a:cubicBezTo>
                    <a:cubicBezTo>
                      <a:pt x="429121" y="814306"/>
                      <a:pt x="392115" y="817943"/>
                      <a:pt x="356148" y="821291"/>
                    </a:cubicBezTo>
                    <a:cubicBezTo>
                      <a:pt x="273129" y="829027"/>
                      <a:pt x="188090" y="836533"/>
                      <a:pt x="107497" y="815345"/>
                    </a:cubicBezTo>
                    <a:cubicBezTo>
                      <a:pt x="69336" y="805300"/>
                      <a:pt x="17435" y="794562"/>
                      <a:pt x="0" y="829951"/>
                    </a:cubicBezTo>
                    <a:cubicBezTo>
                      <a:pt x="91158" y="809803"/>
                      <a:pt x="177410" y="882256"/>
                      <a:pt x="270531" y="888433"/>
                    </a:cubicBezTo>
                    <a:cubicBezTo>
                      <a:pt x="343504" y="893283"/>
                      <a:pt x="412206" y="857143"/>
                      <a:pt x="476403" y="822157"/>
                    </a:cubicBezTo>
                    <a:cubicBezTo>
                      <a:pt x="509368" y="804145"/>
                      <a:pt x="543141" y="785498"/>
                      <a:pt x="567273" y="756689"/>
                    </a:cubicBezTo>
                    <a:cubicBezTo>
                      <a:pt x="591405" y="727881"/>
                      <a:pt x="603991" y="686199"/>
                      <a:pt x="588518" y="651964"/>
                    </a:cubicBezTo>
                    <a:cubicBezTo>
                      <a:pt x="577953" y="628583"/>
                      <a:pt x="556477" y="612302"/>
                      <a:pt x="535809" y="597119"/>
                    </a:cubicBezTo>
                    <a:cubicBezTo>
                      <a:pt x="470630" y="549028"/>
                      <a:pt x="405451" y="500995"/>
                      <a:pt x="340272" y="452904"/>
                    </a:cubicBezTo>
                    <a:cubicBezTo>
                      <a:pt x="407529" y="320121"/>
                      <a:pt x="517104" y="209218"/>
                      <a:pt x="648964" y="140287"/>
                    </a:cubicBezTo>
                    <a:cubicBezTo>
                      <a:pt x="549088" y="60212"/>
                      <a:pt x="428370" y="-24827"/>
                      <a:pt x="304247" y="6753"/>
                    </a:cubicBezTo>
                    <a:cubicBezTo>
                      <a:pt x="321509" y="30307"/>
                      <a:pt x="358572" y="26901"/>
                      <a:pt x="381954" y="44452"/>
                    </a:cubicBezTo>
                    <a:cubicBezTo>
                      <a:pt x="413071" y="67775"/>
                      <a:pt x="407471" y="115462"/>
                      <a:pt x="396444" y="152814"/>
                    </a:cubicBezTo>
                    <a:cubicBezTo>
                      <a:pt x="353838" y="296393"/>
                      <a:pt x="261237" y="396269"/>
                      <a:pt x="195191" y="522702"/>
                    </a:cubicBezTo>
                    <a:cubicBezTo>
                      <a:pt x="285715" y="547585"/>
                      <a:pt x="370927" y="566348"/>
                      <a:pt x="451059" y="620327"/>
                    </a:cubicBezTo>
                    <a:close/>
                  </a:path>
                </a:pathLst>
              </a:custGeom>
              <a:solidFill>
                <a:srgbClr val="DA9C92">
                  <a:alpha val="10000"/>
                </a:srgbClr>
              </a:solidFill>
              <a:ln w="5770" cap="flat">
                <a:noFill/>
                <a:prstDash val="solid"/>
                <a:miter/>
              </a:ln>
            </p:spPr>
            <p:txBody>
              <a:bodyPr rtlCol="0" anchor="ctr"/>
              <a:lstStyle/>
              <a:p>
                <a:endParaRPr lang="th-TH"/>
              </a:p>
            </p:txBody>
          </p:sp>
          <p:sp>
            <p:nvSpPr>
              <p:cNvPr id="6083" name="Freeform: Shape 6082">
                <a:extLst>
                  <a:ext uri="{FF2B5EF4-FFF2-40B4-BE49-F238E27FC236}">
                    <a16:creationId xmlns:a16="http://schemas.microsoft.com/office/drawing/2014/main" id="{80A51E3C-F4F6-4854-8724-60078661B283}"/>
                  </a:ext>
                </a:extLst>
              </p:cNvPr>
              <p:cNvSpPr/>
              <p:nvPr/>
            </p:nvSpPr>
            <p:spPr>
              <a:xfrm>
                <a:off x="3271651" y="5297134"/>
                <a:ext cx="780037" cy="451307"/>
              </a:xfrm>
              <a:custGeom>
                <a:avLst/>
                <a:gdLst>
                  <a:gd name="connsiteX0" fmla="*/ 512854 w 780037"/>
                  <a:gd name="connsiteY0" fmla="*/ 297872 h 451307"/>
                  <a:gd name="connsiteX1" fmla="*/ 780038 w 780037"/>
                  <a:gd name="connsiteY1" fmla="*/ 448032 h 451307"/>
                  <a:gd name="connsiteX2" fmla="*/ 577110 w 780037"/>
                  <a:gd name="connsiteY2" fmla="*/ 409063 h 451307"/>
                  <a:gd name="connsiteX3" fmla="*/ 386883 w 780037"/>
                  <a:gd name="connsiteY3" fmla="*/ 325525 h 451307"/>
                  <a:gd name="connsiteX4" fmla="*/ 256352 w 780037"/>
                  <a:gd name="connsiteY4" fmla="*/ 271546 h 451307"/>
                  <a:gd name="connsiteX5" fmla="*/ 72072 w 780037"/>
                  <a:gd name="connsiteY5" fmla="*/ 274317 h 451307"/>
                  <a:gd name="connsiteX6" fmla="*/ 19478 w 780037"/>
                  <a:gd name="connsiteY6" fmla="*/ 102218 h 451307"/>
                  <a:gd name="connsiteX7" fmla="*/ 178241 w 780037"/>
                  <a:gd name="connsiteY7" fmla="*/ 264214 h 451307"/>
                  <a:gd name="connsiteX8" fmla="*/ 205202 w 780037"/>
                  <a:gd name="connsiteY8" fmla="*/ 266350 h 451307"/>
                  <a:gd name="connsiteX9" fmla="*/ 218653 w 780037"/>
                  <a:gd name="connsiteY9" fmla="*/ 249492 h 451307"/>
                  <a:gd name="connsiteX10" fmla="*/ 303115 w 780037"/>
                  <a:gd name="connsiteY10" fmla="*/ 379 h 451307"/>
                  <a:gd name="connsiteX11" fmla="*/ 342084 w 780037"/>
                  <a:gd name="connsiteY11" fmla="*/ 24800 h 451307"/>
                  <a:gd name="connsiteX12" fmla="*/ 332500 w 780037"/>
                  <a:gd name="connsiteY12" fmla="*/ 78779 h 451307"/>
                  <a:gd name="connsiteX13" fmla="*/ 383882 w 780037"/>
                  <a:gd name="connsiteY13" fmla="*/ 157410 h 451307"/>
                  <a:gd name="connsiteX14" fmla="*/ 512854 w 780037"/>
                  <a:gd name="connsiteY14" fmla="*/ 297872 h 45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0037" h="451307">
                    <a:moveTo>
                      <a:pt x="512854" y="297872"/>
                    </a:moveTo>
                    <a:cubicBezTo>
                      <a:pt x="587444" y="372172"/>
                      <a:pt x="674850" y="451727"/>
                      <a:pt x="780038" y="448032"/>
                    </a:cubicBezTo>
                    <a:cubicBezTo>
                      <a:pt x="711337" y="460618"/>
                      <a:pt x="642116" y="434638"/>
                      <a:pt x="577110" y="409063"/>
                    </a:cubicBezTo>
                    <a:cubicBezTo>
                      <a:pt x="512624" y="383719"/>
                      <a:pt x="447964" y="358259"/>
                      <a:pt x="386883" y="325525"/>
                    </a:cubicBezTo>
                    <a:cubicBezTo>
                      <a:pt x="345086" y="303125"/>
                      <a:pt x="303461" y="276800"/>
                      <a:pt x="256352" y="271546"/>
                    </a:cubicBezTo>
                    <a:cubicBezTo>
                      <a:pt x="194810" y="264734"/>
                      <a:pt x="130439" y="294870"/>
                      <a:pt x="72072" y="274317"/>
                    </a:cubicBezTo>
                    <a:cubicBezTo>
                      <a:pt x="6315" y="251167"/>
                      <a:pt x="-22089" y="158218"/>
                      <a:pt x="19478" y="102218"/>
                    </a:cubicBezTo>
                    <a:cubicBezTo>
                      <a:pt x="46670" y="175191"/>
                      <a:pt x="105845" y="235579"/>
                      <a:pt x="178241" y="264214"/>
                    </a:cubicBezTo>
                    <a:cubicBezTo>
                      <a:pt x="186901" y="267620"/>
                      <a:pt x="196888" y="270564"/>
                      <a:pt x="205202" y="266350"/>
                    </a:cubicBezTo>
                    <a:cubicBezTo>
                      <a:pt x="211725" y="263002"/>
                      <a:pt x="215420" y="256074"/>
                      <a:pt x="218653" y="249492"/>
                    </a:cubicBezTo>
                    <a:cubicBezTo>
                      <a:pt x="257564" y="170631"/>
                      <a:pt x="286026" y="86631"/>
                      <a:pt x="303115" y="379"/>
                    </a:cubicBezTo>
                    <a:cubicBezTo>
                      <a:pt x="319626" y="-2219"/>
                      <a:pt x="337176" y="8808"/>
                      <a:pt x="342084" y="24800"/>
                    </a:cubicBezTo>
                    <a:cubicBezTo>
                      <a:pt x="348030" y="44313"/>
                      <a:pt x="329383" y="59612"/>
                      <a:pt x="332500" y="78779"/>
                    </a:cubicBezTo>
                    <a:cubicBezTo>
                      <a:pt x="336714" y="104759"/>
                      <a:pt x="368236" y="136742"/>
                      <a:pt x="383882" y="157410"/>
                    </a:cubicBezTo>
                    <a:cubicBezTo>
                      <a:pt x="422216" y="208098"/>
                      <a:pt x="467881" y="253129"/>
                      <a:pt x="512854" y="297872"/>
                    </a:cubicBezTo>
                    <a:close/>
                  </a:path>
                </a:pathLst>
              </a:custGeom>
              <a:solidFill>
                <a:srgbClr val="DA9C92">
                  <a:alpha val="10000"/>
                </a:srgbClr>
              </a:solidFill>
              <a:ln w="5770" cap="flat">
                <a:noFill/>
                <a:prstDash val="solid"/>
                <a:miter/>
              </a:ln>
            </p:spPr>
            <p:txBody>
              <a:bodyPr rtlCol="0" anchor="ctr"/>
              <a:lstStyle/>
              <a:p>
                <a:endParaRPr lang="th-TH"/>
              </a:p>
            </p:txBody>
          </p:sp>
          <p:sp>
            <p:nvSpPr>
              <p:cNvPr id="6084" name="Freeform: Shape 6083">
                <a:extLst>
                  <a:ext uri="{FF2B5EF4-FFF2-40B4-BE49-F238E27FC236}">
                    <a16:creationId xmlns:a16="http://schemas.microsoft.com/office/drawing/2014/main" id="{E9FDB400-7141-4EB8-BA7F-CB86B5A259F9}"/>
                  </a:ext>
                </a:extLst>
              </p:cNvPr>
              <p:cNvSpPr/>
              <p:nvPr/>
            </p:nvSpPr>
            <p:spPr>
              <a:xfrm>
                <a:off x="3165799" y="5050941"/>
                <a:ext cx="337725" cy="371469"/>
              </a:xfrm>
              <a:custGeom>
                <a:avLst/>
                <a:gdLst>
                  <a:gd name="connsiteX0" fmla="*/ 191837 w 337725"/>
                  <a:gd name="connsiteY0" fmla="*/ 38218 h 371469"/>
                  <a:gd name="connsiteX1" fmla="*/ 30362 w 337725"/>
                  <a:gd name="connsiteY1" fmla="*/ 193863 h 371469"/>
                  <a:gd name="connsiteX2" fmla="*/ 1669 w 337725"/>
                  <a:gd name="connsiteY2" fmla="*/ 244725 h 371469"/>
                  <a:gd name="connsiteX3" fmla="*/ 51895 w 337725"/>
                  <a:gd name="connsiteY3" fmla="*/ 356436 h 371469"/>
                  <a:gd name="connsiteX4" fmla="*/ 78221 w 337725"/>
                  <a:gd name="connsiteY4" fmla="*/ 371331 h 371469"/>
                  <a:gd name="connsiteX5" fmla="*/ 98658 w 337725"/>
                  <a:gd name="connsiteY5" fmla="*/ 353434 h 371469"/>
                  <a:gd name="connsiteX6" fmla="*/ 160374 w 337725"/>
                  <a:gd name="connsiteY6" fmla="*/ 208470 h 371469"/>
                  <a:gd name="connsiteX7" fmla="*/ 337726 w 337725"/>
                  <a:gd name="connsiteY7" fmla="*/ 0 h 371469"/>
                  <a:gd name="connsiteX8" fmla="*/ 191837 w 337725"/>
                  <a:gd name="connsiteY8" fmla="*/ 38218 h 3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725" h="371469">
                    <a:moveTo>
                      <a:pt x="191837" y="38218"/>
                    </a:moveTo>
                    <a:cubicBezTo>
                      <a:pt x="124984" y="73031"/>
                      <a:pt x="76605" y="134342"/>
                      <a:pt x="30362" y="193863"/>
                    </a:cubicBezTo>
                    <a:cubicBezTo>
                      <a:pt x="18295" y="209393"/>
                      <a:pt x="5941" y="225558"/>
                      <a:pt x="1669" y="244725"/>
                    </a:cubicBezTo>
                    <a:cubicBezTo>
                      <a:pt x="-7568" y="286234"/>
                      <a:pt x="23261" y="324972"/>
                      <a:pt x="51895" y="356436"/>
                    </a:cubicBezTo>
                    <a:cubicBezTo>
                      <a:pt x="58997" y="364172"/>
                      <a:pt x="67829" y="372659"/>
                      <a:pt x="78221" y="371331"/>
                    </a:cubicBezTo>
                    <a:cubicBezTo>
                      <a:pt x="87516" y="370119"/>
                      <a:pt x="93924" y="361517"/>
                      <a:pt x="98658" y="353434"/>
                    </a:cubicBezTo>
                    <a:cubicBezTo>
                      <a:pt x="125388" y="308172"/>
                      <a:pt x="138840" y="256387"/>
                      <a:pt x="160374" y="208470"/>
                    </a:cubicBezTo>
                    <a:cubicBezTo>
                      <a:pt x="201190" y="117657"/>
                      <a:pt x="269833" y="66161"/>
                      <a:pt x="337726" y="0"/>
                    </a:cubicBezTo>
                    <a:cubicBezTo>
                      <a:pt x="289751" y="346"/>
                      <a:pt x="235194" y="15703"/>
                      <a:pt x="191837" y="38218"/>
                    </a:cubicBezTo>
                    <a:close/>
                  </a:path>
                </a:pathLst>
              </a:custGeom>
              <a:solidFill>
                <a:srgbClr val="DA9C92">
                  <a:alpha val="25000"/>
                </a:srgbClr>
              </a:solidFill>
              <a:ln w="5770" cap="flat">
                <a:noFill/>
                <a:prstDash val="solid"/>
                <a:miter/>
              </a:ln>
            </p:spPr>
            <p:txBody>
              <a:bodyPr rtlCol="0" anchor="ctr"/>
              <a:lstStyle/>
              <a:p>
                <a:endParaRPr lang="th-TH"/>
              </a:p>
            </p:txBody>
          </p:sp>
          <p:sp>
            <p:nvSpPr>
              <p:cNvPr id="6085" name="Freeform: Shape 6084">
                <a:extLst>
                  <a:ext uri="{FF2B5EF4-FFF2-40B4-BE49-F238E27FC236}">
                    <a16:creationId xmlns:a16="http://schemas.microsoft.com/office/drawing/2014/main" id="{A02942F5-537A-49CB-9864-64E17F4ECFCC}"/>
                  </a:ext>
                </a:extLst>
              </p:cNvPr>
              <p:cNvSpPr/>
              <p:nvPr/>
            </p:nvSpPr>
            <p:spPr>
              <a:xfrm>
                <a:off x="4262930" y="4199801"/>
                <a:ext cx="281154" cy="814076"/>
              </a:xfrm>
              <a:custGeom>
                <a:avLst/>
                <a:gdLst>
                  <a:gd name="connsiteX0" fmla="*/ 62466 w 281154"/>
                  <a:gd name="connsiteY0" fmla="*/ 750514 h 814076"/>
                  <a:gd name="connsiteX1" fmla="*/ 82672 w 281154"/>
                  <a:gd name="connsiteY1" fmla="*/ 548914 h 814076"/>
                  <a:gd name="connsiteX2" fmla="*/ 281154 w 281154"/>
                  <a:gd name="connsiteY2" fmla="*/ 0 h 814076"/>
                  <a:gd name="connsiteX3" fmla="*/ 194556 w 281154"/>
                  <a:gd name="connsiteY3" fmla="*/ 500246 h 814076"/>
                  <a:gd name="connsiteX4" fmla="*/ 144387 w 281154"/>
                  <a:gd name="connsiteY4" fmla="*/ 719166 h 814076"/>
                  <a:gd name="connsiteX5" fmla="*/ 0 w 281154"/>
                  <a:gd name="connsiteY5" fmla="*/ 814077 h 814076"/>
                  <a:gd name="connsiteX6" fmla="*/ 62466 w 281154"/>
                  <a:gd name="connsiteY6" fmla="*/ 750514 h 81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154" h="814076">
                    <a:moveTo>
                      <a:pt x="62466" y="750514"/>
                    </a:moveTo>
                    <a:cubicBezTo>
                      <a:pt x="94507" y="690069"/>
                      <a:pt x="84635" y="617327"/>
                      <a:pt x="82672" y="548914"/>
                    </a:cubicBezTo>
                    <a:cubicBezTo>
                      <a:pt x="77014" y="349797"/>
                      <a:pt x="149410" y="149468"/>
                      <a:pt x="281154" y="0"/>
                    </a:cubicBezTo>
                    <a:cubicBezTo>
                      <a:pt x="231563" y="162284"/>
                      <a:pt x="202408" y="330746"/>
                      <a:pt x="194556" y="500246"/>
                    </a:cubicBezTo>
                    <a:cubicBezTo>
                      <a:pt x="191035" y="576221"/>
                      <a:pt x="189938" y="658201"/>
                      <a:pt x="144387" y="719166"/>
                    </a:cubicBezTo>
                    <a:cubicBezTo>
                      <a:pt x="109171" y="766332"/>
                      <a:pt x="53171" y="792427"/>
                      <a:pt x="0" y="814077"/>
                    </a:cubicBezTo>
                    <a:cubicBezTo>
                      <a:pt x="26499" y="799586"/>
                      <a:pt x="48322" y="777244"/>
                      <a:pt x="62466" y="750514"/>
                    </a:cubicBezTo>
                    <a:close/>
                  </a:path>
                </a:pathLst>
              </a:custGeom>
              <a:solidFill>
                <a:srgbClr val="DA9C92">
                  <a:alpha val="10000"/>
                </a:srgbClr>
              </a:solidFill>
              <a:ln w="5770" cap="flat">
                <a:noFill/>
                <a:prstDash val="solid"/>
                <a:miter/>
              </a:ln>
            </p:spPr>
            <p:txBody>
              <a:bodyPr rtlCol="0" anchor="ctr"/>
              <a:lstStyle/>
              <a:p>
                <a:endParaRPr lang="th-TH"/>
              </a:p>
            </p:txBody>
          </p:sp>
          <p:sp>
            <p:nvSpPr>
              <p:cNvPr id="6086" name="Freeform: Shape 6085">
                <a:extLst>
                  <a:ext uri="{FF2B5EF4-FFF2-40B4-BE49-F238E27FC236}">
                    <a16:creationId xmlns:a16="http://schemas.microsoft.com/office/drawing/2014/main" id="{7603A4C4-7E7E-4140-A901-380957EA84CE}"/>
                  </a:ext>
                </a:extLst>
              </p:cNvPr>
              <p:cNvSpPr/>
              <p:nvPr/>
            </p:nvSpPr>
            <p:spPr>
              <a:xfrm>
                <a:off x="4749757" y="4550802"/>
                <a:ext cx="298325" cy="342766"/>
              </a:xfrm>
              <a:custGeom>
                <a:avLst/>
                <a:gdLst>
                  <a:gd name="connsiteX0" fmla="*/ 71267 w 298325"/>
                  <a:gd name="connsiteY0" fmla="*/ 215752 h 342766"/>
                  <a:gd name="connsiteX1" fmla="*/ 98747 w 298325"/>
                  <a:gd name="connsiteY1" fmla="*/ 157674 h 342766"/>
                  <a:gd name="connsiteX2" fmla="*/ 107002 w 298325"/>
                  <a:gd name="connsiteY2" fmla="*/ 104734 h 342766"/>
                  <a:gd name="connsiteX3" fmla="*/ 180380 w 298325"/>
                  <a:gd name="connsiteY3" fmla="*/ 12363 h 342766"/>
                  <a:gd name="connsiteX4" fmla="*/ 298326 w 298325"/>
                  <a:gd name="connsiteY4" fmla="*/ 14846 h 342766"/>
                  <a:gd name="connsiteX5" fmla="*/ 189444 w 298325"/>
                  <a:gd name="connsiteY5" fmla="*/ 237806 h 342766"/>
                  <a:gd name="connsiteX6" fmla="*/ 40265 w 298325"/>
                  <a:gd name="connsiteY6" fmla="*/ 342762 h 342766"/>
                  <a:gd name="connsiteX7" fmla="*/ 71267 w 298325"/>
                  <a:gd name="connsiteY7" fmla="*/ 215752 h 34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325" h="342766">
                    <a:moveTo>
                      <a:pt x="71267" y="215752"/>
                    </a:moveTo>
                    <a:cubicBezTo>
                      <a:pt x="82697" y="197509"/>
                      <a:pt x="93609" y="178515"/>
                      <a:pt x="98747" y="157674"/>
                    </a:cubicBezTo>
                    <a:cubicBezTo>
                      <a:pt x="103019" y="140297"/>
                      <a:pt x="103250" y="122227"/>
                      <a:pt x="107002" y="104734"/>
                    </a:cubicBezTo>
                    <a:cubicBezTo>
                      <a:pt x="115547" y="64899"/>
                      <a:pt x="143489" y="29683"/>
                      <a:pt x="180380" y="12363"/>
                    </a:cubicBezTo>
                    <a:cubicBezTo>
                      <a:pt x="217271" y="-4957"/>
                      <a:pt x="262186" y="-4033"/>
                      <a:pt x="298326" y="14846"/>
                    </a:cubicBezTo>
                    <a:cubicBezTo>
                      <a:pt x="269864" y="92899"/>
                      <a:pt x="240652" y="172396"/>
                      <a:pt x="189444" y="237806"/>
                    </a:cubicBezTo>
                    <a:cubicBezTo>
                      <a:pt x="159769" y="275736"/>
                      <a:pt x="93724" y="343340"/>
                      <a:pt x="40265" y="342762"/>
                    </a:cubicBezTo>
                    <a:cubicBezTo>
                      <a:pt x="-52857" y="341665"/>
                      <a:pt x="40553" y="264709"/>
                      <a:pt x="71267" y="215752"/>
                    </a:cubicBezTo>
                    <a:close/>
                  </a:path>
                </a:pathLst>
              </a:custGeom>
              <a:solidFill>
                <a:srgbClr val="DA9C92">
                  <a:alpha val="10000"/>
                </a:srgbClr>
              </a:solidFill>
              <a:ln w="5770" cap="flat">
                <a:noFill/>
                <a:prstDash val="solid"/>
                <a:miter/>
              </a:ln>
            </p:spPr>
            <p:txBody>
              <a:bodyPr rtlCol="0" anchor="ctr"/>
              <a:lstStyle/>
              <a:p>
                <a:endParaRPr lang="th-TH"/>
              </a:p>
            </p:txBody>
          </p:sp>
          <p:sp>
            <p:nvSpPr>
              <p:cNvPr id="6087" name="Freeform: Shape 6086">
                <a:extLst>
                  <a:ext uri="{FF2B5EF4-FFF2-40B4-BE49-F238E27FC236}">
                    <a16:creationId xmlns:a16="http://schemas.microsoft.com/office/drawing/2014/main" id="{BBD5C156-FF56-4902-9CDC-2755D7B6D9EC}"/>
                  </a:ext>
                </a:extLst>
              </p:cNvPr>
              <p:cNvSpPr/>
              <p:nvPr/>
            </p:nvSpPr>
            <p:spPr>
              <a:xfrm>
                <a:off x="4705098" y="4865391"/>
                <a:ext cx="491178" cy="1040789"/>
              </a:xfrm>
              <a:custGeom>
                <a:avLst/>
                <a:gdLst>
                  <a:gd name="connsiteX0" fmla="*/ 423174 w 491178"/>
                  <a:gd name="connsiteY0" fmla="*/ 90466 h 1040789"/>
                  <a:gd name="connsiteX1" fmla="*/ 460065 w 491178"/>
                  <a:gd name="connsiteY1" fmla="*/ 0 h 1040789"/>
                  <a:gd name="connsiteX2" fmla="*/ 448461 w 491178"/>
                  <a:gd name="connsiteY2" fmla="*/ 274688 h 1040789"/>
                  <a:gd name="connsiteX3" fmla="*/ 300956 w 491178"/>
                  <a:gd name="connsiteY3" fmla="*/ 521838 h 1040789"/>
                  <a:gd name="connsiteX4" fmla="*/ 382993 w 491178"/>
                  <a:gd name="connsiteY4" fmla="*/ 562366 h 1040789"/>
                  <a:gd name="connsiteX5" fmla="*/ 258004 w 491178"/>
                  <a:gd name="connsiteY5" fmla="*/ 692840 h 1040789"/>
                  <a:gd name="connsiteX6" fmla="*/ 274399 w 491178"/>
                  <a:gd name="connsiteY6" fmla="*/ 771932 h 1040789"/>
                  <a:gd name="connsiteX7" fmla="*/ 269666 w 491178"/>
                  <a:gd name="connsiteY7" fmla="*/ 864592 h 1040789"/>
                  <a:gd name="connsiteX8" fmla="*/ 175159 w 491178"/>
                  <a:gd name="connsiteY8" fmla="*/ 1040790 h 1040789"/>
                  <a:gd name="connsiteX9" fmla="*/ 143752 w 491178"/>
                  <a:gd name="connsiteY9" fmla="*/ 1025318 h 1040789"/>
                  <a:gd name="connsiteX10" fmla="*/ 177295 w 491178"/>
                  <a:gd name="connsiteY10" fmla="*/ 954134 h 1040789"/>
                  <a:gd name="connsiteX11" fmla="*/ 159513 w 491178"/>
                  <a:gd name="connsiteY11" fmla="*/ 776262 h 1040789"/>
                  <a:gd name="connsiteX12" fmla="*/ 0 w 491178"/>
                  <a:gd name="connsiteY12" fmla="*/ 695611 h 1040789"/>
                  <a:gd name="connsiteX13" fmla="*/ 233699 w 491178"/>
                  <a:gd name="connsiteY13" fmla="*/ 445459 h 1040789"/>
                  <a:gd name="connsiteX14" fmla="*/ 423174 w 491178"/>
                  <a:gd name="connsiteY14" fmla="*/ 90466 h 10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178" h="1040789">
                    <a:moveTo>
                      <a:pt x="423174" y="90466"/>
                    </a:moveTo>
                    <a:cubicBezTo>
                      <a:pt x="431892" y="58829"/>
                      <a:pt x="439455" y="25575"/>
                      <a:pt x="460065" y="0"/>
                    </a:cubicBezTo>
                    <a:cubicBezTo>
                      <a:pt x="512255" y="80651"/>
                      <a:pt x="492164" y="189130"/>
                      <a:pt x="448461" y="274688"/>
                    </a:cubicBezTo>
                    <a:cubicBezTo>
                      <a:pt x="404758" y="360189"/>
                      <a:pt x="340156" y="434201"/>
                      <a:pt x="300956" y="521838"/>
                    </a:cubicBezTo>
                    <a:cubicBezTo>
                      <a:pt x="324569" y="541582"/>
                      <a:pt x="352972" y="555554"/>
                      <a:pt x="382993" y="562366"/>
                    </a:cubicBezTo>
                    <a:cubicBezTo>
                      <a:pt x="382300" y="625294"/>
                      <a:pt x="271051" y="631240"/>
                      <a:pt x="258004" y="692840"/>
                    </a:cubicBezTo>
                    <a:cubicBezTo>
                      <a:pt x="252346" y="719454"/>
                      <a:pt x="268280" y="745376"/>
                      <a:pt x="274399" y="771932"/>
                    </a:cubicBezTo>
                    <a:cubicBezTo>
                      <a:pt x="281442" y="802299"/>
                      <a:pt x="275554" y="833994"/>
                      <a:pt x="269666" y="864592"/>
                    </a:cubicBezTo>
                    <a:cubicBezTo>
                      <a:pt x="252808" y="952056"/>
                      <a:pt x="248767" y="990621"/>
                      <a:pt x="175159" y="1040790"/>
                    </a:cubicBezTo>
                    <a:cubicBezTo>
                      <a:pt x="155761" y="1023066"/>
                      <a:pt x="135843" y="1050373"/>
                      <a:pt x="143752" y="1025318"/>
                    </a:cubicBezTo>
                    <a:cubicBezTo>
                      <a:pt x="151661" y="1000262"/>
                      <a:pt x="167018" y="978324"/>
                      <a:pt x="177295" y="954134"/>
                    </a:cubicBezTo>
                    <a:cubicBezTo>
                      <a:pt x="201600" y="896922"/>
                      <a:pt x="194672" y="827528"/>
                      <a:pt x="159513" y="776262"/>
                    </a:cubicBezTo>
                    <a:cubicBezTo>
                      <a:pt x="124354" y="724996"/>
                      <a:pt x="62120" y="693533"/>
                      <a:pt x="0" y="695611"/>
                    </a:cubicBezTo>
                    <a:cubicBezTo>
                      <a:pt x="58540" y="693648"/>
                      <a:pt x="192998" y="492799"/>
                      <a:pt x="233699" y="445459"/>
                    </a:cubicBezTo>
                    <a:cubicBezTo>
                      <a:pt x="321798" y="342927"/>
                      <a:pt x="387265" y="220882"/>
                      <a:pt x="423174" y="90466"/>
                    </a:cubicBezTo>
                    <a:close/>
                  </a:path>
                </a:pathLst>
              </a:custGeom>
              <a:solidFill>
                <a:srgbClr val="DA9C92">
                  <a:alpha val="10000"/>
                </a:srgbClr>
              </a:solidFill>
              <a:ln w="5770" cap="flat">
                <a:noFill/>
                <a:prstDash val="solid"/>
                <a:miter/>
              </a:ln>
            </p:spPr>
            <p:txBody>
              <a:bodyPr rtlCol="0" anchor="ctr"/>
              <a:lstStyle/>
              <a:p>
                <a:endParaRPr lang="th-TH"/>
              </a:p>
            </p:txBody>
          </p:sp>
          <p:sp>
            <p:nvSpPr>
              <p:cNvPr id="6088" name="Freeform: Shape 6087">
                <a:extLst>
                  <a:ext uri="{FF2B5EF4-FFF2-40B4-BE49-F238E27FC236}">
                    <a16:creationId xmlns:a16="http://schemas.microsoft.com/office/drawing/2014/main" id="{50E8CE19-326B-4071-811A-C8CDDCC388B5}"/>
                  </a:ext>
                </a:extLst>
              </p:cNvPr>
              <p:cNvSpPr/>
              <p:nvPr/>
            </p:nvSpPr>
            <p:spPr>
              <a:xfrm>
                <a:off x="2685176" y="3923496"/>
                <a:ext cx="306729" cy="546212"/>
              </a:xfrm>
              <a:custGeom>
                <a:avLst/>
                <a:gdLst>
                  <a:gd name="connsiteX0" fmla="*/ 234218 w 306729"/>
                  <a:gd name="connsiteY0" fmla="*/ 345467 h 546212"/>
                  <a:gd name="connsiteX1" fmla="*/ 299166 w 306729"/>
                  <a:gd name="connsiteY1" fmla="*/ 216725 h 546212"/>
                  <a:gd name="connsiteX2" fmla="*/ 282540 w 306729"/>
                  <a:gd name="connsiteY2" fmla="*/ 154144 h 546212"/>
                  <a:gd name="connsiteX3" fmla="*/ 306729 w 306729"/>
                  <a:gd name="connsiteY3" fmla="*/ 0 h 546212"/>
                  <a:gd name="connsiteX4" fmla="*/ 231389 w 306729"/>
                  <a:gd name="connsiteY4" fmla="*/ 118119 h 546212"/>
                  <a:gd name="connsiteX5" fmla="*/ 218400 w 306729"/>
                  <a:gd name="connsiteY5" fmla="*/ 146062 h 546212"/>
                  <a:gd name="connsiteX6" fmla="*/ 221575 w 306729"/>
                  <a:gd name="connsiteY6" fmla="*/ 184222 h 546212"/>
                  <a:gd name="connsiteX7" fmla="*/ 120717 w 306729"/>
                  <a:gd name="connsiteY7" fmla="*/ 391942 h 546212"/>
                  <a:gd name="connsiteX8" fmla="*/ 102647 w 306729"/>
                  <a:gd name="connsiteY8" fmla="*/ 463125 h 546212"/>
                  <a:gd name="connsiteX9" fmla="*/ 46994 w 306729"/>
                  <a:gd name="connsiteY9" fmla="*/ 476692 h 546212"/>
                  <a:gd name="connsiteX10" fmla="*/ 0 w 306729"/>
                  <a:gd name="connsiteY10" fmla="*/ 504461 h 546212"/>
                  <a:gd name="connsiteX11" fmla="*/ 177641 w 306729"/>
                  <a:gd name="connsiteY11" fmla="*/ 530325 h 546212"/>
                  <a:gd name="connsiteX12" fmla="*/ 234218 w 306729"/>
                  <a:gd name="connsiteY12" fmla="*/ 345467 h 5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729" h="546212">
                    <a:moveTo>
                      <a:pt x="234218" y="345467"/>
                    </a:moveTo>
                    <a:cubicBezTo>
                      <a:pt x="252461" y="300206"/>
                      <a:pt x="300263" y="265509"/>
                      <a:pt x="299166" y="216725"/>
                    </a:cubicBezTo>
                    <a:cubicBezTo>
                      <a:pt x="298705" y="195076"/>
                      <a:pt x="288139" y="175101"/>
                      <a:pt x="282540" y="154144"/>
                    </a:cubicBezTo>
                    <a:cubicBezTo>
                      <a:pt x="268742" y="102878"/>
                      <a:pt x="284734" y="48322"/>
                      <a:pt x="306729" y="0"/>
                    </a:cubicBezTo>
                    <a:cubicBezTo>
                      <a:pt x="281616" y="39373"/>
                      <a:pt x="256503" y="78746"/>
                      <a:pt x="231389" y="118119"/>
                    </a:cubicBezTo>
                    <a:cubicBezTo>
                      <a:pt x="225847" y="126837"/>
                      <a:pt x="220132" y="135843"/>
                      <a:pt x="218400" y="146062"/>
                    </a:cubicBezTo>
                    <a:cubicBezTo>
                      <a:pt x="216206" y="158705"/>
                      <a:pt x="220362" y="171464"/>
                      <a:pt x="221575" y="184222"/>
                    </a:cubicBezTo>
                    <a:cubicBezTo>
                      <a:pt x="228964" y="262449"/>
                      <a:pt x="132090" y="314234"/>
                      <a:pt x="120717" y="391942"/>
                    </a:cubicBezTo>
                    <a:cubicBezTo>
                      <a:pt x="117080" y="416766"/>
                      <a:pt x="121237" y="446209"/>
                      <a:pt x="102647" y="463125"/>
                    </a:cubicBezTo>
                    <a:cubicBezTo>
                      <a:pt x="88214" y="476230"/>
                      <a:pt x="66449" y="475422"/>
                      <a:pt x="46994" y="476692"/>
                    </a:cubicBezTo>
                    <a:cubicBezTo>
                      <a:pt x="27538" y="477962"/>
                      <a:pt x="4618" y="485467"/>
                      <a:pt x="0" y="504461"/>
                    </a:cubicBezTo>
                    <a:cubicBezTo>
                      <a:pt x="56751" y="524436"/>
                      <a:pt x="125913" y="570391"/>
                      <a:pt x="177641" y="530325"/>
                    </a:cubicBezTo>
                    <a:cubicBezTo>
                      <a:pt x="229253" y="490259"/>
                      <a:pt x="212915" y="398350"/>
                      <a:pt x="234218" y="345467"/>
                    </a:cubicBezTo>
                    <a:close/>
                  </a:path>
                </a:pathLst>
              </a:custGeom>
              <a:solidFill>
                <a:srgbClr val="DA9C92">
                  <a:alpha val="25000"/>
                </a:srgbClr>
              </a:solidFill>
              <a:ln w="5770" cap="flat">
                <a:noFill/>
                <a:prstDash val="solid"/>
                <a:miter/>
              </a:ln>
            </p:spPr>
            <p:txBody>
              <a:bodyPr rtlCol="0" anchor="ctr"/>
              <a:lstStyle/>
              <a:p>
                <a:endParaRPr lang="th-TH"/>
              </a:p>
            </p:txBody>
          </p:sp>
          <p:sp>
            <p:nvSpPr>
              <p:cNvPr id="6089" name="Freeform: Shape 6088">
                <a:extLst>
                  <a:ext uri="{FF2B5EF4-FFF2-40B4-BE49-F238E27FC236}">
                    <a16:creationId xmlns:a16="http://schemas.microsoft.com/office/drawing/2014/main" id="{089D9125-19AE-4211-A94B-F7DA4B3D7126}"/>
                  </a:ext>
                </a:extLst>
              </p:cNvPr>
              <p:cNvSpPr/>
              <p:nvPr/>
            </p:nvSpPr>
            <p:spPr>
              <a:xfrm>
                <a:off x="3035146" y="4007380"/>
                <a:ext cx="350720" cy="243415"/>
              </a:xfrm>
              <a:custGeom>
                <a:avLst/>
                <a:gdLst>
                  <a:gd name="connsiteX0" fmla="*/ 338020 w 350720"/>
                  <a:gd name="connsiteY0" fmla="*/ 220997 h 243415"/>
                  <a:gd name="connsiteX1" fmla="*/ 246111 w 350720"/>
                  <a:gd name="connsiteY1" fmla="*/ 236065 h 243415"/>
                  <a:gd name="connsiteX2" fmla="*/ 222383 w 350720"/>
                  <a:gd name="connsiteY2" fmla="*/ 243282 h 243415"/>
                  <a:gd name="connsiteX3" fmla="*/ 202177 w 350720"/>
                  <a:gd name="connsiteY3" fmla="*/ 231620 h 243415"/>
                  <a:gd name="connsiteX4" fmla="*/ 0 w 350720"/>
                  <a:gd name="connsiteY4" fmla="*/ 152412 h 243415"/>
                  <a:gd name="connsiteX5" fmla="*/ 184338 w 350720"/>
                  <a:gd name="connsiteY5" fmla="*/ 165113 h 243415"/>
                  <a:gd name="connsiteX6" fmla="*/ 209394 w 350720"/>
                  <a:gd name="connsiteY6" fmla="*/ 164247 h 243415"/>
                  <a:gd name="connsiteX7" fmla="*/ 234853 w 350720"/>
                  <a:gd name="connsiteY7" fmla="*/ 149641 h 243415"/>
                  <a:gd name="connsiteX8" fmla="*/ 350721 w 350720"/>
                  <a:gd name="connsiteY8" fmla="*/ 0 h 243415"/>
                  <a:gd name="connsiteX9" fmla="*/ 338020 w 350720"/>
                  <a:gd name="connsiteY9" fmla="*/ 220997 h 24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720" h="243415">
                    <a:moveTo>
                      <a:pt x="338020" y="220997"/>
                    </a:moveTo>
                    <a:cubicBezTo>
                      <a:pt x="306729" y="221690"/>
                      <a:pt x="274342" y="222672"/>
                      <a:pt x="246111" y="236065"/>
                    </a:cubicBezTo>
                    <a:cubicBezTo>
                      <a:pt x="238548" y="239645"/>
                      <a:pt x="230697" y="244263"/>
                      <a:pt x="222383" y="243282"/>
                    </a:cubicBezTo>
                    <a:cubicBezTo>
                      <a:pt x="214532" y="242358"/>
                      <a:pt x="208181" y="236701"/>
                      <a:pt x="202177" y="231620"/>
                    </a:cubicBezTo>
                    <a:cubicBezTo>
                      <a:pt x="146235" y="184049"/>
                      <a:pt x="72858" y="161303"/>
                      <a:pt x="0" y="152412"/>
                    </a:cubicBezTo>
                    <a:cubicBezTo>
                      <a:pt x="61427" y="156626"/>
                      <a:pt x="122911" y="160841"/>
                      <a:pt x="184338" y="165113"/>
                    </a:cubicBezTo>
                    <a:cubicBezTo>
                      <a:pt x="192709" y="165690"/>
                      <a:pt x="201253" y="166268"/>
                      <a:pt x="209394" y="164247"/>
                    </a:cubicBezTo>
                    <a:cubicBezTo>
                      <a:pt x="218977" y="161880"/>
                      <a:pt x="227348" y="156049"/>
                      <a:pt x="234853" y="149641"/>
                    </a:cubicBezTo>
                    <a:cubicBezTo>
                      <a:pt x="280577" y="110556"/>
                      <a:pt x="295703" y="13221"/>
                      <a:pt x="350721" y="0"/>
                    </a:cubicBezTo>
                    <a:cubicBezTo>
                      <a:pt x="346911" y="17204"/>
                      <a:pt x="309558" y="221690"/>
                      <a:pt x="338020" y="220997"/>
                    </a:cubicBezTo>
                    <a:close/>
                  </a:path>
                </a:pathLst>
              </a:custGeom>
              <a:solidFill>
                <a:srgbClr val="DA9C92">
                  <a:alpha val="25000"/>
                </a:srgbClr>
              </a:solidFill>
              <a:ln w="5770" cap="flat">
                <a:noFill/>
                <a:prstDash val="solid"/>
                <a:miter/>
              </a:ln>
            </p:spPr>
            <p:txBody>
              <a:bodyPr rtlCol="0" anchor="ctr"/>
              <a:lstStyle/>
              <a:p>
                <a:endParaRPr lang="th-TH"/>
              </a:p>
            </p:txBody>
          </p:sp>
          <p:sp>
            <p:nvSpPr>
              <p:cNvPr id="6090" name="Freeform: Shape 6089">
                <a:extLst>
                  <a:ext uri="{FF2B5EF4-FFF2-40B4-BE49-F238E27FC236}">
                    <a16:creationId xmlns:a16="http://schemas.microsoft.com/office/drawing/2014/main" id="{86CD97C6-E67A-4B54-BE01-1E66B1B27D94}"/>
                  </a:ext>
                </a:extLst>
              </p:cNvPr>
              <p:cNvSpPr/>
              <p:nvPr/>
            </p:nvSpPr>
            <p:spPr>
              <a:xfrm>
                <a:off x="3396317" y="3751040"/>
                <a:ext cx="579050" cy="443045"/>
              </a:xfrm>
              <a:custGeom>
                <a:avLst/>
                <a:gdLst>
                  <a:gd name="connsiteX0" fmla="*/ 414399 w 579050"/>
                  <a:gd name="connsiteY0" fmla="*/ 443045 h 443045"/>
                  <a:gd name="connsiteX1" fmla="*/ 206045 w 579050"/>
                  <a:gd name="connsiteY1" fmla="*/ 406501 h 443045"/>
                  <a:gd name="connsiteX2" fmla="*/ 0 w 579050"/>
                  <a:gd name="connsiteY2" fmla="*/ 437214 h 443045"/>
                  <a:gd name="connsiteX3" fmla="*/ 248016 w 579050"/>
                  <a:gd name="connsiteY3" fmla="*/ 363433 h 443045"/>
                  <a:gd name="connsiteX4" fmla="*/ 349393 w 579050"/>
                  <a:gd name="connsiteY4" fmla="*/ 231978 h 443045"/>
                  <a:gd name="connsiteX5" fmla="*/ 399793 w 579050"/>
                  <a:gd name="connsiteY5" fmla="*/ 135739 h 443045"/>
                  <a:gd name="connsiteX6" fmla="*/ 409203 w 579050"/>
                  <a:gd name="connsiteY6" fmla="*/ 110337 h 443045"/>
                  <a:gd name="connsiteX7" fmla="*/ 405104 w 579050"/>
                  <a:gd name="connsiteY7" fmla="*/ 85223 h 443045"/>
                  <a:gd name="connsiteX8" fmla="*/ 347892 w 579050"/>
                  <a:gd name="connsiteY8" fmla="*/ 1628 h 443045"/>
                  <a:gd name="connsiteX9" fmla="*/ 579050 w 579050"/>
                  <a:gd name="connsiteY9" fmla="*/ 11 h 443045"/>
                  <a:gd name="connsiteX10" fmla="*/ 414399 w 579050"/>
                  <a:gd name="connsiteY10" fmla="*/ 443045 h 44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050" h="443045">
                    <a:moveTo>
                      <a:pt x="414399" y="443045"/>
                    </a:moveTo>
                    <a:cubicBezTo>
                      <a:pt x="344601" y="432769"/>
                      <a:pt x="276189" y="414006"/>
                      <a:pt x="206045" y="406501"/>
                    </a:cubicBezTo>
                    <a:cubicBezTo>
                      <a:pt x="135901" y="398996"/>
                      <a:pt x="61946" y="403557"/>
                      <a:pt x="0" y="437214"/>
                    </a:cubicBezTo>
                    <a:cubicBezTo>
                      <a:pt x="73724" y="391202"/>
                      <a:pt x="174523" y="409792"/>
                      <a:pt x="248016" y="363433"/>
                    </a:cubicBezTo>
                    <a:cubicBezTo>
                      <a:pt x="295414" y="333528"/>
                      <a:pt x="323414" y="281627"/>
                      <a:pt x="349393" y="231978"/>
                    </a:cubicBezTo>
                    <a:cubicBezTo>
                      <a:pt x="366193" y="199879"/>
                      <a:pt x="382993" y="167838"/>
                      <a:pt x="399793" y="135739"/>
                    </a:cubicBezTo>
                    <a:cubicBezTo>
                      <a:pt x="404007" y="127714"/>
                      <a:pt x="408280" y="119401"/>
                      <a:pt x="409203" y="110337"/>
                    </a:cubicBezTo>
                    <a:cubicBezTo>
                      <a:pt x="410069" y="101850"/>
                      <a:pt x="407876" y="93306"/>
                      <a:pt x="405104" y="85223"/>
                    </a:cubicBezTo>
                    <a:cubicBezTo>
                      <a:pt x="394135" y="52836"/>
                      <a:pt x="374102" y="23566"/>
                      <a:pt x="347892" y="1628"/>
                    </a:cubicBezTo>
                    <a:cubicBezTo>
                      <a:pt x="404123" y="48737"/>
                      <a:pt x="518143" y="-855"/>
                      <a:pt x="579050" y="11"/>
                    </a:cubicBezTo>
                    <a:cubicBezTo>
                      <a:pt x="507867" y="139953"/>
                      <a:pt x="241492" y="247508"/>
                      <a:pt x="414399" y="443045"/>
                    </a:cubicBezTo>
                    <a:close/>
                  </a:path>
                </a:pathLst>
              </a:custGeom>
              <a:solidFill>
                <a:srgbClr val="DA9C92">
                  <a:alpha val="25000"/>
                </a:srgbClr>
              </a:solidFill>
              <a:ln w="5770" cap="flat">
                <a:noFill/>
                <a:prstDash val="solid"/>
                <a:miter/>
              </a:ln>
            </p:spPr>
            <p:txBody>
              <a:bodyPr rtlCol="0" anchor="ctr"/>
              <a:lstStyle/>
              <a:p>
                <a:endParaRPr lang="th-TH"/>
              </a:p>
            </p:txBody>
          </p:sp>
          <p:pic>
            <p:nvPicPr>
              <p:cNvPr id="6091" name="Picture 6090">
                <a:extLst>
                  <a:ext uri="{FF2B5EF4-FFF2-40B4-BE49-F238E27FC236}">
                    <a16:creationId xmlns:a16="http://schemas.microsoft.com/office/drawing/2014/main" id="{0C67D799-23F7-4379-956E-B063766CD64D}"/>
                  </a:ext>
                </a:extLst>
              </p:cNvPr>
              <p:cNvPicPr>
                <a:picLocks noChangeAspect="1"/>
              </p:cNvPicPr>
              <p:nvPr/>
            </p:nvPicPr>
            <p:blipFill>
              <a:blip r:embed="rId67"/>
              <a:stretch>
                <a:fillRect/>
              </a:stretch>
            </p:blipFill>
            <p:spPr>
              <a:xfrm>
                <a:off x="4125327" y="4204341"/>
                <a:ext cx="265566" cy="819792"/>
              </a:xfrm>
              <a:custGeom>
                <a:avLst/>
                <a:gdLst>
                  <a:gd name="connsiteX0" fmla="*/ 908 w 265566"/>
                  <a:gd name="connsiteY0" fmla="*/ 168 h 819792"/>
                  <a:gd name="connsiteX1" fmla="*/ 266475 w 265566"/>
                  <a:gd name="connsiteY1" fmla="*/ 168 h 819792"/>
                  <a:gd name="connsiteX2" fmla="*/ 266475 w 265566"/>
                  <a:gd name="connsiteY2" fmla="*/ 819960 h 819792"/>
                  <a:gd name="connsiteX3" fmla="*/ 908 w 265566"/>
                  <a:gd name="connsiteY3" fmla="*/ 819960 h 819792"/>
                </a:gdLst>
                <a:ahLst/>
                <a:cxnLst>
                  <a:cxn ang="0">
                    <a:pos x="connsiteX0" y="connsiteY0"/>
                  </a:cxn>
                  <a:cxn ang="0">
                    <a:pos x="connsiteX1" y="connsiteY1"/>
                  </a:cxn>
                  <a:cxn ang="0">
                    <a:pos x="connsiteX2" y="connsiteY2"/>
                  </a:cxn>
                  <a:cxn ang="0">
                    <a:pos x="connsiteX3" y="connsiteY3"/>
                  </a:cxn>
                </a:cxnLst>
                <a:rect l="l" t="t" r="r" b="b"/>
                <a:pathLst>
                  <a:path w="265566" h="819792">
                    <a:moveTo>
                      <a:pt x="908" y="168"/>
                    </a:moveTo>
                    <a:lnTo>
                      <a:pt x="266475" y="168"/>
                    </a:lnTo>
                    <a:lnTo>
                      <a:pt x="266475" y="819960"/>
                    </a:lnTo>
                    <a:lnTo>
                      <a:pt x="908" y="819960"/>
                    </a:lnTo>
                    <a:close/>
                  </a:path>
                </a:pathLst>
              </a:custGeom>
            </p:spPr>
          </p:pic>
          <p:pic>
            <p:nvPicPr>
              <p:cNvPr id="6092" name="Picture 6091">
                <a:extLst>
                  <a:ext uri="{FF2B5EF4-FFF2-40B4-BE49-F238E27FC236}">
                    <a16:creationId xmlns:a16="http://schemas.microsoft.com/office/drawing/2014/main" id="{410A7457-018D-406B-ABA3-1A40B5335E1A}"/>
                  </a:ext>
                </a:extLst>
              </p:cNvPr>
              <p:cNvPicPr>
                <a:picLocks noChangeAspect="1"/>
              </p:cNvPicPr>
              <p:nvPr/>
            </p:nvPicPr>
            <p:blipFill>
              <a:blip r:embed="rId68"/>
              <a:stretch>
                <a:fillRect/>
              </a:stretch>
            </p:blipFill>
            <p:spPr>
              <a:xfrm>
                <a:off x="3975224" y="4204341"/>
                <a:ext cx="311751" cy="167422"/>
              </a:xfrm>
              <a:custGeom>
                <a:avLst/>
                <a:gdLst>
                  <a:gd name="connsiteX0" fmla="*/ 882 w 311751"/>
                  <a:gd name="connsiteY0" fmla="*/ 168 h 167422"/>
                  <a:gd name="connsiteX1" fmla="*/ 312634 w 311751"/>
                  <a:gd name="connsiteY1" fmla="*/ 168 h 167422"/>
                  <a:gd name="connsiteX2" fmla="*/ 312634 w 311751"/>
                  <a:gd name="connsiteY2" fmla="*/ 167590 h 167422"/>
                  <a:gd name="connsiteX3" fmla="*/ 882 w 311751"/>
                  <a:gd name="connsiteY3" fmla="*/ 167590 h 167422"/>
                </a:gdLst>
                <a:ahLst/>
                <a:cxnLst>
                  <a:cxn ang="0">
                    <a:pos x="connsiteX0" y="connsiteY0"/>
                  </a:cxn>
                  <a:cxn ang="0">
                    <a:pos x="connsiteX1" y="connsiteY1"/>
                  </a:cxn>
                  <a:cxn ang="0">
                    <a:pos x="connsiteX2" y="connsiteY2"/>
                  </a:cxn>
                  <a:cxn ang="0">
                    <a:pos x="connsiteX3" y="connsiteY3"/>
                  </a:cxn>
                </a:cxnLst>
                <a:rect l="l" t="t" r="r" b="b"/>
                <a:pathLst>
                  <a:path w="311751" h="167422">
                    <a:moveTo>
                      <a:pt x="882" y="168"/>
                    </a:moveTo>
                    <a:lnTo>
                      <a:pt x="312634" y="168"/>
                    </a:lnTo>
                    <a:lnTo>
                      <a:pt x="312634" y="167590"/>
                    </a:lnTo>
                    <a:lnTo>
                      <a:pt x="882" y="167590"/>
                    </a:lnTo>
                    <a:close/>
                  </a:path>
                </a:pathLst>
              </a:custGeom>
            </p:spPr>
          </p:pic>
        </p:grpSp>
      </p:grpSp>
      <p:grpSp>
        <p:nvGrpSpPr>
          <p:cNvPr id="4" name="Graphic 7">
            <a:extLst>
              <a:ext uri="{FF2B5EF4-FFF2-40B4-BE49-F238E27FC236}">
                <a16:creationId xmlns:a16="http://schemas.microsoft.com/office/drawing/2014/main" id="{13F4E39E-9C02-4C5A-8D40-4C3ABEC3AA16}"/>
              </a:ext>
            </a:extLst>
          </p:cNvPr>
          <p:cNvGrpSpPr/>
          <p:nvPr/>
        </p:nvGrpSpPr>
        <p:grpSpPr>
          <a:xfrm>
            <a:off x="2008038" y="1740630"/>
            <a:ext cx="1870705" cy="3683729"/>
            <a:chOff x="9260970" y="405361"/>
            <a:chExt cx="2930782" cy="5771197"/>
          </a:xfrm>
          <a:solidFill>
            <a:srgbClr val="CED9D7">
              <a:alpha val="70000"/>
            </a:srgbClr>
          </a:solidFill>
        </p:grpSpPr>
        <p:grpSp>
          <p:nvGrpSpPr>
            <p:cNvPr id="5" name="Graphic 7">
              <a:extLst>
                <a:ext uri="{FF2B5EF4-FFF2-40B4-BE49-F238E27FC236}">
                  <a16:creationId xmlns:a16="http://schemas.microsoft.com/office/drawing/2014/main" id="{1E492F75-17D4-4EAC-B6F8-E25BD7DC345D}"/>
                </a:ext>
              </a:extLst>
            </p:cNvPr>
            <p:cNvGrpSpPr/>
            <p:nvPr/>
          </p:nvGrpSpPr>
          <p:grpSpPr>
            <a:xfrm>
              <a:off x="9260970" y="4175996"/>
              <a:ext cx="1466516" cy="2000563"/>
              <a:chOff x="9260970" y="4175996"/>
              <a:chExt cx="1466516" cy="2000563"/>
            </a:xfrm>
            <a:grpFill/>
          </p:grpSpPr>
          <p:sp>
            <p:nvSpPr>
              <p:cNvPr id="10" name="Freeform: Shape 9">
                <a:extLst>
                  <a:ext uri="{FF2B5EF4-FFF2-40B4-BE49-F238E27FC236}">
                    <a16:creationId xmlns:a16="http://schemas.microsoft.com/office/drawing/2014/main" id="{A59161D8-621E-4D0D-9A3C-B57237ED17E4}"/>
                  </a:ext>
                </a:extLst>
              </p:cNvPr>
              <p:cNvSpPr/>
              <p:nvPr/>
            </p:nvSpPr>
            <p:spPr>
              <a:xfrm rot="-2700000">
                <a:off x="9387954" y="4302981"/>
                <a:ext cx="613136" cy="613135"/>
              </a:xfrm>
              <a:custGeom>
                <a:avLst/>
                <a:gdLst>
                  <a:gd name="connsiteX0" fmla="*/ 0 w 613136"/>
                  <a:gd name="connsiteY0" fmla="*/ 0 h 613135"/>
                  <a:gd name="connsiteX1" fmla="*/ 613136 w 613136"/>
                  <a:gd name="connsiteY1" fmla="*/ 0 h 613135"/>
                  <a:gd name="connsiteX2" fmla="*/ 613136 w 613136"/>
                  <a:gd name="connsiteY2" fmla="*/ 613136 h 613135"/>
                  <a:gd name="connsiteX3" fmla="*/ 0 w 613136"/>
                  <a:gd name="connsiteY3" fmla="*/ 613136 h 613135"/>
                </a:gdLst>
                <a:ahLst/>
                <a:cxnLst>
                  <a:cxn ang="0">
                    <a:pos x="connsiteX0" y="connsiteY0"/>
                  </a:cxn>
                  <a:cxn ang="0">
                    <a:pos x="connsiteX1" y="connsiteY1"/>
                  </a:cxn>
                  <a:cxn ang="0">
                    <a:pos x="connsiteX2" y="connsiteY2"/>
                  </a:cxn>
                  <a:cxn ang="0">
                    <a:pos x="connsiteX3" y="connsiteY3"/>
                  </a:cxn>
                </a:cxnLst>
                <a:rect l="l" t="t" r="r" b="b"/>
                <a:pathLst>
                  <a:path w="613136" h="613135">
                    <a:moveTo>
                      <a:pt x="0" y="0"/>
                    </a:moveTo>
                    <a:lnTo>
                      <a:pt x="613136" y="0"/>
                    </a:lnTo>
                    <a:lnTo>
                      <a:pt x="613136" y="613136"/>
                    </a:lnTo>
                    <a:lnTo>
                      <a:pt x="0" y="613136"/>
                    </a:lnTo>
                    <a:close/>
                  </a:path>
                </a:pathLst>
              </a:custGeom>
              <a:grpFill/>
              <a:ln w="23582" cap="flat">
                <a:noFill/>
                <a:prstDash val="solid"/>
                <a:miter/>
              </a:ln>
            </p:spPr>
            <p:txBody>
              <a:bodyPr rtlCol="0" anchor="ctr"/>
              <a:lstStyle/>
              <a:p>
                <a:endParaRPr lang="th-TH"/>
              </a:p>
            </p:txBody>
          </p:sp>
          <p:sp>
            <p:nvSpPr>
              <p:cNvPr id="11" name="Freeform: Shape 10">
                <a:extLst>
                  <a:ext uri="{FF2B5EF4-FFF2-40B4-BE49-F238E27FC236}">
                    <a16:creationId xmlns:a16="http://schemas.microsoft.com/office/drawing/2014/main" id="{C32D7727-94F7-4705-9E45-3AB8B17ECDB4}"/>
                  </a:ext>
                </a:extLst>
              </p:cNvPr>
              <p:cNvSpPr/>
              <p:nvPr/>
            </p:nvSpPr>
            <p:spPr>
              <a:xfrm rot="-2700000">
                <a:off x="9987366" y="4902446"/>
                <a:ext cx="613136" cy="613135"/>
              </a:xfrm>
              <a:custGeom>
                <a:avLst/>
                <a:gdLst>
                  <a:gd name="connsiteX0" fmla="*/ 0 w 613136"/>
                  <a:gd name="connsiteY0" fmla="*/ 0 h 613135"/>
                  <a:gd name="connsiteX1" fmla="*/ 613136 w 613136"/>
                  <a:gd name="connsiteY1" fmla="*/ 0 h 613135"/>
                  <a:gd name="connsiteX2" fmla="*/ 613136 w 613136"/>
                  <a:gd name="connsiteY2" fmla="*/ 613136 h 613135"/>
                  <a:gd name="connsiteX3" fmla="*/ 0 w 613136"/>
                  <a:gd name="connsiteY3" fmla="*/ 613136 h 613135"/>
                </a:gdLst>
                <a:ahLst/>
                <a:cxnLst>
                  <a:cxn ang="0">
                    <a:pos x="connsiteX0" y="connsiteY0"/>
                  </a:cxn>
                  <a:cxn ang="0">
                    <a:pos x="connsiteX1" y="connsiteY1"/>
                  </a:cxn>
                  <a:cxn ang="0">
                    <a:pos x="connsiteX2" y="connsiteY2"/>
                  </a:cxn>
                  <a:cxn ang="0">
                    <a:pos x="connsiteX3" y="connsiteY3"/>
                  </a:cxn>
                </a:cxnLst>
                <a:rect l="l" t="t" r="r" b="b"/>
                <a:pathLst>
                  <a:path w="613136" h="613135">
                    <a:moveTo>
                      <a:pt x="0" y="0"/>
                    </a:moveTo>
                    <a:lnTo>
                      <a:pt x="613136" y="0"/>
                    </a:lnTo>
                    <a:lnTo>
                      <a:pt x="613136" y="613136"/>
                    </a:lnTo>
                    <a:lnTo>
                      <a:pt x="0" y="613136"/>
                    </a:lnTo>
                    <a:close/>
                  </a:path>
                </a:pathLst>
              </a:custGeom>
              <a:grpFill/>
              <a:ln w="23582" cap="flat">
                <a:noFill/>
                <a:prstDash val="solid"/>
                <a:miter/>
              </a:ln>
            </p:spPr>
            <p:txBody>
              <a:bodyPr rtlCol="0" anchor="ctr"/>
              <a:lstStyle/>
              <a:p>
                <a:endParaRPr lang="th-TH"/>
              </a:p>
            </p:txBody>
          </p:sp>
          <p:sp>
            <p:nvSpPr>
              <p:cNvPr id="12" name="Freeform: Shape 11">
                <a:extLst>
                  <a:ext uri="{FF2B5EF4-FFF2-40B4-BE49-F238E27FC236}">
                    <a16:creationId xmlns:a16="http://schemas.microsoft.com/office/drawing/2014/main" id="{CC36320B-9624-48B1-B627-81BB6F6191DB}"/>
                  </a:ext>
                </a:extLst>
              </p:cNvPr>
              <p:cNvSpPr/>
              <p:nvPr/>
            </p:nvSpPr>
            <p:spPr>
              <a:xfrm rot="-8100000">
                <a:off x="9388002" y="5436439"/>
                <a:ext cx="613136" cy="613135"/>
              </a:xfrm>
              <a:custGeom>
                <a:avLst/>
                <a:gdLst>
                  <a:gd name="connsiteX0" fmla="*/ 0 w 613136"/>
                  <a:gd name="connsiteY0" fmla="*/ 0 h 613135"/>
                  <a:gd name="connsiteX1" fmla="*/ 613136 w 613136"/>
                  <a:gd name="connsiteY1" fmla="*/ 0 h 613135"/>
                  <a:gd name="connsiteX2" fmla="*/ 613136 w 613136"/>
                  <a:gd name="connsiteY2" fmla="*/ 613136 h 613135"/>
                  <a:gd name="connsiteX3" fmla="*/ 0 w 613136"/>
                  <a:gd name="connsiteY3" fmla="*/ 613136 h 613135"/>
                </a:gdLst>
                <a:ahLst/>
                <a:cxnLst>
                  <a:cxn ang="0">
                    <a:pos x="connsiteX0" y="connsiteY0"/>
                  </a:cxn>
                  <a:cxn ang="0">
                    <a:pos x="connsiteX1" y="connsiteY1"/>
                  </a:cxn>
                  <a:cxn ang="0">
                    <a:pos x="connsiteX2" y="connsiteY2"/>
                  </a:cxn>
                  <a:cxn ang="0">
                    <a:pos x="connsiteX3" y="connsiteY3"/>
                  </a:cxn>
                </a:cxnLst>
                <a:rect l="l" t="t" r="r" b="b"/>
                <a:pathLst>
                  <a:path w="613136" h="613135">
                    <a:moveTo>
                      <a:pt x="0" y="0"/>
                    </a:moveTo>
                    <a:lnTo>
                      <a:pt x="613136" y="0"/>
                    </a:lnTo>
                    <a:lnTo>
                      <a:pt x="613136" y="613136"/>
                    </a:lnTo>
                    <a:lnTo>
                      <a:pt x="0" y="613136"/>
                    </a:lnTo>
                    <a:close/>
                  </a:path>
                </a:pathLst>
              </a:custGeom>
              <a:grpFill/>
              <a:ln w="23582" cap="flat">
                <a:noFill/>
                <a:prstDash val="solid"/>
                <a:miter/>
              </a:ln>
            </p:spPr>
            <p:txBody>
              <a:bodyPr rtlCol="0" anchor="ctr"/>
              <a:lstStyle/>
              <a:p>
                <a:endParaRPr lang="th-TH"/>
              </a:p>
            </p:txBody>
          </p:sp>
        </p:grpSp>
        <p:grpSp>
          <p:nvGrpSpPr>
            <p:cNvPr id="6" name="Graphic 7">
              <a:extLst>
                <a:ext uri="{FF2B5EF4-FFF2-40B4-BE49-F238E27FC236}">
                  <a16:creationId xmlns:a16="http://schemas.microsoft.com/office/drawing/2014/main" id="{9A5B6695-6AD1-4FFB-A345-1D7C002E2D3F}"/>
                </a:ext>
              </a:extLst>
            </p:cNvPr>
            <p:cNvGrpSpPr/>
            <p:nvPr/>
          </p:nvGrpSpPr>
          <p:grpSpPr>
            <a:xfrm>
              <a:off x="11082441" y="405361"/>
              <a:ext cx="1109310" cy="1513132"/>
              <a:chOff x="11082441" y="405361"/>
              <a:chExt cx="1109310" cy="1513132"/>
            </a:xfrm>
            <a:grpFill/>
          </p:grpSpPr>
          <p:sp>
            <p:nvSpPr>
              <p:cNvPr id="7" name="Freeform: Shape 6">
                <a:extLst>
                  <a:ext uri="{FF2B5EF4-FFF2-40B4-BE49-F238E27FC236}">
                    <a16:creationId xmlns:a16="http://schemas.microsoft.com/office/drawing/2014/main" id="{318441CC-5786-48A5-A5E9-804BFD324577}"/>
                  </a:ext>
                </a:extLst>
              </p:cNvPr>
              <p:cNvSpPr/>
              <p:nvPr/>
            </p:nvSpPr>
            <p:spPr>
              <a:xfrm rot="8100000">
                <a:off x="11631954" y="1358696"/>
                <a:ext cx="463752" cy="463752"/>
              </a:xfrm>
              <a:custGeom>
                <a:avLst/>
                <a:gdLst>
                  <a:gd name="connsiteX0" fmla="*/ 0 w 463752"/>
                  <a:gd name="connsiteY0" fmla="*/ 0 h 463752"/>
                  <a:gd name="connsiteX1" fmla="*/ 463752 w 463752"/>
                  <a:gd name="connsiteY1" fmla="*/ 0 h 463752"/>
                  <a:gd name="connsiteX2" fmla="*/ 463752 w 463752"/>
                  <a:gd name="connsiteY2" fmla="*/ 463752 h 463752"/>
                  <a:gd name="connsiteX3" fmla="*/ 0 w 463752"/>
                  <a:gd name="connsiteY3" fmla="*/ 463752 h 463752"/>
                </a:gdLst>
                <a:ahLst/>
                <a:cxnLst>
                  <a:cxn ang="0">
                    <a:pos x="connsiteX0" y="connsiteY0"/>
                  </a:cxn>
                  <a:cxn ang="0">
                    <a:pos x="connsiteX1" y="connsiteY1"/>
                  </a:cxn>
                  <a:cxn ang="0">
                    <a:pos x="connsiteX2" y="connsiteY2"/>
                  </a:cxn>
                  <a:cxn ang="0">
                    <a:pos x="connsiteX3" y="connsiteY3"/>
                  </a:cxn>
                </a:cxnLst>
                <a:rect l="l" t="t" r="r" b="b"/>
                <a:pathLst>
                  <a:path w="463752" h="463752">
                    <a:moveTo>
                      <a:pt x="0" y="0"/>
                    </a:moveTo>
                    <a:lnTo>
                      <a:pt x="463752" y="0"/>
                    </a:lnTo>
                    <a:lnTo>
                      <a:pt x="463752" y="463752"/>
                    </a:lnTo>
                    <a:lnTo>
                      <a:pt x="0" y="463752"/>
                    </a:lnTo>
                    <a:close/>
                  </a:path>
                </a:pathLst>
              </a:custGeom>
              <a:grpFill/>
              <a:ln w="23582" cap="flat">
                <a:noFill/>
                <a:prstDash val="solid"/>
                <a:miter/>
              </a:ln>
            </p:spPr>
            <p:txBody>
              <a:bodyPr rtlCol="0" anchor="ctr"/>
              <a:lstStyle/>
              <a:p>
                <a:endParaRPr lang="th-TH"/>
              </a:p>
            </p:txBody>
          </p:sp>
          <p:sp>
            <p:nvSpPr>
              <p:cNvPr id="8" name="Freeform: Shape 7">
                <a:extLst>
                  <a:ext uri="{FF2B5EF4-FFF2-40B4-BE49-F238E27FC236}">
                    <a16:creationId xmlns:a16="http://schemas.microsoft.com/office/drawing/2014/main" id="{5A2A8C5B-9D01-490E-8AF9-6D2A92FD3072}"/>
                  </a:ext>
                </a:extLst>
              </p:cNvPr>
              <p:cNvSpPr/>
              <p:nvPr/>
            </p:nvSpPr>
            <p:spPr>
              <a:xfrm rot="8100000">
                <a:off x="11178488" y="905283"/>
                <a:ext cx="463752" cy="463752"/>
              </a:xfrm>
              <a:custGeom>
                <a:avLst/>
                <a:gdLst>
                  <a:gd name="connsiteX0" fmla="*/ 0 w 463752"/>
                  <a:gd name="connsiteY0" fmla="*/ 0 h 463752"/>
                  <a:gd name="connsiteX1" fmla="*/ 463752 w 463752"/>
                  <a:gd name="connsiteY1" fmla="*/ 0 h 463752"/>
                  <a:gd name="connsiteX2" fmla="*/ 463752 w 463752"/>
                  <a:gd name="connsiteY2" fmla="*/ 463752 h 463752"/>
                  <a:gd name="connsiteX3" fmla="*/ 0 w 463752"/>
                  <a:gd name="connsiteY3" fmla="*/ 463752 h 463752"/>
                </a:gdLst>
                <a:ahLst/>
                <a:cxnLst>
                  <a:cxn ang="0">
                    <a:pos x="connsiteX0" y="connsiteY0"/>
                  </a:cxn>
                  <a:cxn ang="0">
                    <a:pos x="connsiteX1" y="connsiteY1"/>
                  </a:cxn>
                  <a:cxn ang="0">
                    <a:pos x="connsiteX2" y="connsiteY2"/>
                  </a:cxn>
                  <a:cxn ang="0">
                    <a:pos x="connsiteX3" y="connsiteY3"/>
                  </a:cxn>
                </a:cxnLst>
                <a:rect l="l" t="t" r="r" b="b"/>
                <a:pathLst>
                  <a:path w="463752" h="463752">
                    <a:moveTo>
                      <a:pt x="0" y="0"/>
                    </a:moveTo>
                    <a:lnTo>
                      <a:pt x="463752" y="0"/>
                    </a:lnTo>
                    <a:lnTo>
                      <a:pt x="463752" y="463752"/>
                    </a:lnTo>
                    <a:lnTo>
                      <a:pt x="0" y="463752"/>
                    </a:lnTo>
                    <a:close/>
                  </a:path>
                </a:pathLst>
              </a:custGeom>
              <a:grpFill/>
              <a:ln w="23582" cap="flat">
                <a:noFill/>
                <a:prstDash val="solid"/>
                <a:miter/>
              </a:ln>
            </p:spPr>
            <p:txBody>
              <a:bodyPr rtlCol="0" anchor="ctr"/>
              <a:lstStyle/>
              <a:p>
                <a:endParaRPr lang="th-TH"/>
              </a:p>
            </p:txBody>
          </p:sp>
          <p:sp>
            <p:nvSpPr>
              <p:cNvPr id="9" name="Freeform: Shape 8">
                <a:extLst>
                  <a:ext uri="{FF2B5EF4-FFF2-40B4-BE49-F238E27FC236}">
                    <a16:creationId xmlns:a16="http://schemas.microsoft.com/office/drawing/2014/main" id="{6B4F9264-759C-49D7-8ED5-01A85B31AB67}"/>
                  </a:ext>
                </a:extLst>
              </p:cNvPr>
              <p:cNvSpPr/>
              <p:nvPr/>
            </p:nvSpPr>
            <p:spPr>
              <a:xfrm rot="2700000">
                <a:off x="11631847" y="501408"/>
                <a:ext cx="463752" cy="463752"/>
              </a:xfrm>
              <a:custGeom>
                <a:avLst/>
                <a:gdLst>
                  <a:gd name="connsiteX0" fmla="*/ 0 w 463752"/>
                  <a:gd name="connsiteY0" fmla="*/ 0 h 463752"/>
                  <a:gd name="connsiteX1" fmla="*/ 463752 w 463752"/>
                  <a:gd name="connsiteY1" fmla="*/ 0 h 463752"/>
                  <a:gd name="connsiteX2" fmla="*/ 463752 w 463752"/>
                  <a:gd name="connsiteY2" fmla="*/ 463752 h 463752"/>
                  <a:gd name="connsiteX3" fmla="*/ 0 w 463752"/>
                  <a:gd name="connsiteY3" fmla="*/ 463752 h 463752"/>
                </a:gdLst>
                <a:ahLst/>
                <a:cxnLst>
                  <a:cxn ang="0">
                    <a:pos x="connsiteX0" y="connsiteY0"/>
                  </a:cxn>
                  <a:cxn ang="0">
                    <a:pos x="connsiteX1" y="connsiteY1"/>
                  </a:cxn>
                  <a:cxn ang="0">
                    <a:pos x="connsiteX2" y="connsiteY2"/>
                  </a:cxn>
                  <a:cxn ang="0">
                    <a:pos x="connsiteX3" y="connsiteY3"/>
                  </a:cxn>
                </a:cxnLst>
                <a:rect l="l" t="t" r="r" b="b"/>
                <a:pathLst>
                  <a:path w="463752" h="463752">
                    <a:moveTo>
                      <a:pt x="0" y="0"/>
                    </a:moveTo>
                    <a:lnTo>
                      <a:pt x="463752" y="0"/>
                    </a:lnTo>
                    <a:lnTo>
                      <a:pt x="463752" y="463752"/>
                    </a:lnTo>
                    <a:lnTo>
                      <a:pt x="0" y="463752"/>
                    </a:lnTo>
                    <a:close/>
                  </a:path>
                </a:pathLst>
              </a:custGeom>
              <a:grpFill/>
              <a:ln w="23582" cap="flat">
                <a:noFill/>
                <a:prstDash val="solid"/>
                <a:miter/>
              </a:ln>
            </p:spPr>
            <p:txBody>
              <a:bodyPr rtlCol="0" anchor="ctr"/>
              <a:lstStyle/>
              <a:p>
                <a:endParaRPr lang="th-TH" dirty="0"/>
              </a:p>
            </p:txBody>
          </p:sp>
        </p:grpSp>
      </p:grpSp>
      <p:grpSp>
        <p:nvGrpSpPr>
          <p:cNvPr id="13" name="Graphic 7">
            <a:extLst>
              <a:ext uri="{FF2B5EF4-FFF2-40B4-BE49-F238E27FC236}">
                <a16:creationId xmlns:a16="http://schemas.microsoft.com/office/drawing/2014/main" id="{BB212E13-2D00-4252-B8C9-E96EC1976707}"/>
              </a:ext>
            </a:extLst>
          </p:cNvPr>
          <p:cNvGrpSpPr/>
          <p:nvPr/>
        </p:nvGrpSpPr>
        <p:grpSpPr>
          <a:xfrm>
            <a:off x="8817" y="2567504"/>
            <a:ext cx="1999294" cy="3936943"/>
            <a:chOff x="9260970" y="405361"/>
            <a:chExt cx="2930782" cy="5771197"/>
          </a:xfrm>
          <a:solidFill>
            <a:srgbClr val="728C86">
              <a:alpha val="70000"/>
            </a:srgbClr>
          </a:solidFill>
        </p:grpSpPr>
        <p:grpSp>
          <p:nvGrpSpPr>
            <p:cNvPr id="14" name="Graphic 7">
              <a:extLst>
                <a:ext uri="{FF2B5EF4-FFF2-40B4-BE49-F238E27FC236}">
                  <a16:creationId xmlns:a16="http://schemas.microsoft.com/office/drawing/2014/main" id="{E98210D0-E087-40D2-9B89-25CB2F197184}"/>
                </a:ext>
              </a:extLst>
            </p:cNvPr>
            <p:cNvGrpSpPr/>
            <p:nvPr/>
          </p:nvGrpSpPr>
          <p:grpSpPr>
            <a:xfrm>
              <a:off x="9260970" y="4175996"/>
              <a:ext cx="1466516" cy="2000563"/>
              <a:chOff x="9260970" y="4175996"/>
              <a:chExt cx="1466516" cy="2000563"/>
            </a:xfrm>
            <a:solidFill>
              <a:srgbClr val="728C86">
                <a:alpha val="70000"/>
              </a:srgbClr>
            </a:solidFill>
          </p:grpSpPr>
          <p:sp>
            <p:nvSpPr>
              <p:cNvPr id="19" name="Freeform: Shape 18">
                <a:extLst>
                  <a:ext uri="{FF2B5EF4-FFF2-40B4-BE49-F238E27FC236}">
                    <a16:creationId xmlns:a16="http://schemas.microsoft.com/office/drawing/2014/main" id="{D5F49076-5FB9-4FF4-A738-2A916F94F04C}"/>
                  </a:ext>
                </a:extLst>
              </p:cNvPr>
              <p:cNvSpPr/>
              <p:nvPr/>
            </p:nvSpPr>
            <p:spPr>
              <a:xfrm rot="-2700000">
                <a:off x="9387954" y="4302981"/>
                <a:ext cx="613136" cy="613135"/>
              </a:xfrm>
              <a:custGeom>
                <a:avLst/>
                <a:gdLst>
                  <a:gd name="connsiteX0" fmla="*/ 0 w 613136"/>
                  <a:gd name="connsiteY0" fmla="*/ 0 h 613135"/>
                  <a:gd name="connsiteX1" fmla="*/ 613136 w 613136"/>
                  <a:gd name="connsiteY1" fmla="*/ 0 h 613135"/>
                  <a:gd name="connsiteX2" fmla="*/ 613136 w 613136"/>
                  <a:gd name="connsiteY2" fmla="*/ 613136 h 613135"/>
                  <a:gd name="connsiteX3" fmla="*/ 0 w 613136"/>
                  <a:gd name="connsiteY3" fmla="*/ 613136 h 613135"/>
                </a:gdLst>
                <a:ahLst/>
                <a:cxnLst>
                  <a:cxn ang="0">
                    <a:pos x="connsiteX0" y="connsiteY0"/>
                  </a:cxn>
                  <a:cxn ang="0">
                    <a:pos x="connsiteX1" y="connsiteY1"/>
                  </a:cxn>
                  <a:cxn ang="0">
                    <a:pos x="connsiteX2" y="connsiteY2"/>
                  </a:cxn>
                  <a:cxn ang="0">
                    <a:pos x="connsiteX3" y="connsiteY3"/>
                  </a:cxn>
                </a:cxnLst>
                <a:rect l="l" t="t" r="r" b="b"/>
                <a:pathLst>
                  <a:path w="613136" h="613135">
                    <a:moveTo>
                      <a:pt x="0" y="0"/>
                    </a:moveTo>
                    <a:lnTo>
                      <a:pt x="613136" y="0"/>
                    </a:lnTo>
                    <a:lnTo>
                      <a:pt x="613136" y="613136"/>
                    </a:lnTo>
                    <a:lnTo>
                      <a:pt x="0" y="613136"/>
                    </a:lnTo>
                    <a:close/>
                  </a:path>
                </a:pathLst>
              </a:custGeom>
              <a:solidFill>
                <a:srgbClr val="728C86">
                  <a:alpha val="70000"/>
                </a:srgbClr>
              </a:solidFill>
              <a:ln w="23582" cap="flat">
                <a:noFill/>
                <a:prstDash val="solid"/>
                <a:miter/>
              </a:ln>
            </p:spPr>
            <p:txBody>
              <a:bodyPr rtlCol="0" anchor="ctr"/>
              <a:lstStyle/>
              <a:p>
                <a:endParaRPr lang="th-TH"/>
              </a:p>
            </p:txBody>
          </p:sp>
          <p:sp>
            <p:nvSpPr>
              <p:cNvPr id="20" name="Freeform: Shape 19">
                <a:extLst>
                  <a:ext uri="{FF2B5EF4-FFF2-40B4-BE49-F238E27FC236}">
                    <a16:creationId xmlns:a16="http://schemas.microsoft.com/office/drawing/2014/main" id="{0317AA63-D15A-402D-9F20-2904BFAEB564}"/>
                  </a:ext>
                </a:extLst>
              </p:cNvPr>
              <p:cNvSpPr/>
              <p:nvPr/>
            </p:nvSpPr>
            <p:spPr>
              <a:xfrm rot="-2700000">
                <a:off x="9987366" y="4902446"/>
                <a:ext cx="613136" cy="613135"/>
              </a:xfrm>
              <a:custGeom>
                <a:avLst/>
                <a:gdLst>
                  <a:gd name="connsiteX0" fmla="*/ 0 w 613136"/>
                  <a:gd name="connsiteY0" fmla="*/ 0 h 613135"/>
                  <a:gd name="connsiteX1" fmla="*/ 613136 w 613136"/>
                  <a:gd name="connsiteY1" fmla="*/ 0 h 613135"/>
                  <a:gd name="connsiteX2" fmla="*/ 613136 w 613136"/>
                  <a:gd name="connsiteY2" fmla="*/ 613136 h 613135"/>
                  <a:gd name="connsiteX3" fmla="*/ 0 w 613136"/>
                  <a:gd name="connsiteY3" fmla="*/ 613136 h 613135"/>
                </a:gdLst>
                <a:ahLst/>
                <a:cxnLst>
                  <a:cxn ang="0">
                    <a:pos x="connsiteX0" y="connsiteY0"/>
                  </a:cxn>
                  <a:cxn ang="0">
                    <a:pos x="connsiteX1" y="connsiteY1"/>
                  </a:cxn>
                  <a:cxn ang="0">
                    <a:pos x="connsiteX2" y="connsiteY2"/>
                  </a:cxn>
                  <a:cxn ang="0">
                    <a:pos x="connsiteX3" y="connsiteY3"/>
                  </a:cxn>
                </a:cxnLst>
                <a:rect l="l" t="t" r="r" b="b"/>
                <a:pathLst>
                  <a:path w="613136" h="613135">
                    <a:moveTo>
                      <a:pt x="0" y="0"/>
                    </a:moveTo>
                    <a:lnTo>
                      <a:pt x="613136" y="0"/>
                    </a:lnTo>
                    <a:lnTo>
                      <a:pt x="613136" y="613136"/>
                    </a:lnTo>
                    <a:lnTo>
                      <a:pt x="0" y="613136"/>
                    </a:lnTo>
                    <a:close/>
                  </a:path>
                </a:pathLst>
              </a:custGeom>
              <a:solidFill>
                <a:srgbClr val="728C86">
                  <a:alpha val="70000"/>
                </a:srgbClr>
              </a:solidFill>
              <a:ln w="23582" cap="flat">
                <a:noFill/>
                <a:prstDash val="solid"/>
                <a:miter/>
              </a:ln>
            </p:spPr>
            <p:txBody>
              <a:bodyPr rtlCol="0" anchor="ctr"/>
              <a:lstStyle/>
              <a:p>
                <a:endParaRPr lang="th-TH"/>
              </a:p>
            </p:txBody>
          </p:sp>
          <p:sp>
            <p:nvSpPr>
              <p:cNvPr id="21" name="Freeform: Shape 20">
                <a:extLst>
                  <a:ext uri="{FF2B5EF4-FFF2-40B4-BE49-F238E27FC236}">
                    <a16:creationId xmlns:a16="http://schemas.microsoft.com/office/drawing/2014/main" id="{7B06CEE9-898B-4639-BC56-A5E96DAF47C7}"/>
                  </a:ext>
                </a:extLst>
              </p:cNvPr>
              <p:cNvSpPr/>
              <p:nvPr/>
            </p:nvSpPr>
            <p:spPr>
              <a:xfrm rot="-8100000">
                <a:off x="9388002" y="5436439"/>
                <a:ext cx="613136" cy="613135"/>
              </a:xfrm>
              <a:custGeom>
                <a:avLst/>
                <a:gdLst>
                  <a:gd name="connsiteX0" fmla="*/ 0 w 613136"/>
                  <a:gd name="connsiteY0" fmla="*/ 0 h 613135"/>
                  <a:gd name="connsiteX1" fmla="*/ 613136 w 613136"/>
                  <a:gd name="connsiteY1" fmla="*/ 0 h 613135"/>
                  <a:gd name="connsiteX2" fmla="*/ 613136 w 613136"/>
                  <a:gd name="connsiteY2" fmla="*/ 613136 h 613135"/>
                  <a:gd name="connsiteX3" fmla="*/ 0 w 613136"/>
                  <a:gd name="connsiteY3" fmla="*/ 613136 h 613135"/>
                </a:gdLst>
                <a:ahLst/>
                <a:cxnLst>
                  <a:cxn ang="0">
                    <a:pos x="connsiteX0" y="connsiteY0"/>
                  </a:cxn>
                  <a:cxn ang="0">
                    <a:pos x="connsiteX1" y="connsiteY1"/>
                  </a:cxn>
                  <a:cxn ang="0">
                    <a:pos x="connsiteX2" y="connsiteY2"/>
                  </a:cxn>
                  <a:cxn ang="0">
                    <a:pos x="connsiteX3" y="connsiteY3"/>
                  </a:cxn>
                </a:cxnLst>
                <a:rect l="l" t="t" r="r" b="b"/>
                <a:pathLst>
                  <a:path w="613136" h="613135">
                    <a:moveTo>
                      <a:pt x="0" y="0"/>
                    </a:moveTo>
                    <a:lnTo>
                      <a:pt x="613136" y="0"/>
                    </a:lnTo>
                    <a:lnTo>
                      <a:pt x="613136" y="613136"/>
                    </a:lnTo>
                    <a:lnTo>
                      <a:pt x="0" y="613136"/>
                    </a:lnTo>
                    <a:close/>
                  </a:path>
                </a:pathLst>
              </a:custGeom>
              <a:solidFill>
                <a:srgbClr val="728C86">
                  <a:alpha val="70000"/>
                </a:srgbClr>
              </a:solidFill>
              <a:ln w="23582" cap="flat">
                <a:noFill/>
                <a:prstDash val="solid"/>
                <a:miter/>
              </a:ln>
            </p:spPr>
            <p:txBody>
              <a:bodyPr rtlCol="0" anchor="ctr"/>
              <a:lstStyle/>
              <a:p>
                <a:endParaRPr lang="th-TH"/>
              </a:p>
            </p:txBody>
          </p:sp>
        </p:grpSp>
        <p:grpSp>
          <p:nvGrpSpPr>
            <p:cNvPr id="15" name="Graphic 7">
              <a:extLst>
                <a:ext uri="{FF2B5EF4-FFF2-40B4-BE49-F238E27FC236}">
                  <a16:creationId xmlns:a16="http://schemas.microsoft.com/office/drawing/2014/main" id="{FF626D4E-D19F-4258-8423-F5C6FC5DC2F9}"/>
                </a:ext>
              </a:extLst>
            </p:cNvPr>
            <p:cNvGrpSpPr/>
            <p:nvPr/>
          </p:nvGrpSpPr>
          <p:grpSpPr>
            <a:xfrm>
              <a:off x="11082441" y="405361"/>
              <a:ext cx="1109310" cy="1513132"/>
              <a:chOff x="11082441" y="405361"/>
              <a:chExt cx="1109310" cy="1513132"/>
            </a:xfrm>
            <a:solidFill>
              <a:srgbClr val="728C86">
                <a:alpha val="70000"/>
              </a:srgbClr>
            </a:solidFill>
          </p:grpSpPr>
          <p:sp>
            <p:nvSpPr>
              <p:cNvPr id="16" name="Freeform: Shape 15">
                <a:extLst>
                  <a:ext uri="{FF2B5EF4-FFF2-40B4-BE49-F238E27FC236}">
                    <a16:creationId xmlns:a16="http://schemas.microsoft.com/office/drawing/2014/main" id="{A09C11D7-5B89-4BA6-BCA7-790A9DF4C3B2}"/>
                  </a:ext>
                </a:extLst>
              </p:cNvPr>
              <p:cNvSpPr/>
              <p:nvPr/>
            </p:nvSpPr>
            <p:spPr>
              <a:xfrm rot="8100000">
                <a:off x="11631954" y="1358696"/>
                <a:ext cx="463752" cy="463752"/>
              </a:xfrm>
              <a:custGeom>
                <a:avLst/>
                <a:gdLst>
                  <a:gd name="connsiteX0" fmla="*/ 0 w 463752"/>
                  <a:gd name="connsiteY0" fmla="*/ 0 h 463752"/>
                  <a:gd name="connsiteX1" fmla="*/ 463752 w 463752"/>
                  <a:gd name="connsiteY1" fmla="*/ 0 h 463752"/>
                  <a:gd name="connsiteX2" fmla="*/ 463752 w 463752"/>
                  <a:gd name="connsiteY2" fmla="*/ 463752 h 463752"/>
                  <a:gd name="connsiteX3" fmla="*/ 0 w 463752"/>
                  <a:gd name="connsiteY3" fmla="*/ 463752 h 463752"/>
                </a:gdLst>
                <a:ahLst/>
                <a:cxnLst>
                  <a:cxn ang="0">
                    <a:pos x="connsiteX0" y="connsiteY0"/>
                  </a:cxn>
                  <a:cxn ang="0">
                    <a:pos x="connsiteX1" y="connsiteY1"/>
                  </a:cxn>
                  <a:cxn ang="0">
                    <a:pos x="connsiteX2" y="connsiteY2"/>
                  </a:cxn>
                  <a:cxn ang="0">
                    <a:pos x="connsiteX3" y="connsiteY3"/>
                  </a:cxn>
                </a:cxnLst>
                <a:rect l="l" t="t" r="r" b="b"/>
                <a:pathLst>
                  <a:path w="463752" h="463752">
                    <a:moveTo>
                      <a:pt x="0" y="0"/>
                    </a:moveTo>
                    <a:lnTo>
                      <a:pt x="463752" y="0"/>
                    </a:lnTo>
                    <a:lnTo>
                      <a:pt x="463752" y="463752"/>
                    </a:lnTo>
                    <a:lnTo>
                      <a:pt x="0" y="463752"/>
                    </a:lnTo>
                    <a:close/>
                  </a:path>
                </a:pathLst>
              </a:custGeom>
              <a:solidFill>
                <a:srgbClr val="728C86">
                  <a:alpha val="70000"/>
                </a:srgbClr>
              </a:solidFill>
              <a:ln w="23582" cap="flat">
                <a:noFill/>
                <a:prstDash val="solid"/>
                <a:miter/>
              </a:ln>
            </p:spPr>
            <p:txBody>
              <a:bodyPr rtlCol="0" anchor="ctr"/>
              <a:lstStyle/>
              <a:p>
                <a:endParaRPr lang="th-TH"/>
              </a:p>
            </p:txBody>
          </p:sp>
          <p:sp>
            <p:nvSpPr>
              <p:cNvPr id="17" name="Freeform: Shape 16">
                <a:extLst>
                  <a:ext uri="{FF2B5EF4-FFF2-40B4-BE49-F238E27FC236}">
                    <a16:creationId xmlns:a16="http://schemas.microsoft.com/office/drawing/2014/main" id="{385F619B-DFE1-494D-821E-08E2C5F5808B}"/>
                  </a:ext>
                </a:extLst>
              </p:cNvPr>
              <p:cNvSpPr/>
              <p:nvPr/>
            </p:nvSpPr>
            <p:spPr>
              <a:xfrm rot="8100000">
                <a:off x="11178488" y="905283"/>
                <a:ext cx="463752" cy="463752"/>
              </a:xfrm>
              <a:custGeom>
                <a:avLst/>
                <a:gdLst>
                  <a:gd name="connsiteX0" fmla="*/ 0 w 463752"/>
                  <a:gd name="connsiteY0" fmla="*/ 0 h 463752"/>
                  <a:gd name="connsiteX1" fmla="*/ 463752 w 463752"/>
                  <a:gd name="connsiteY1" fmla="*/ 0 h 463752"/>
                  <a:gd name="connsiteX2" fmla="*/ 463752 w 463752"/>
                  <a:gd name="connsiteY2" fmla="*/ 463752 h 463752"/>
                  <a:gd name="connsiteX3" fmla="*/ 0 w 463752"/>
                  <a:gd name="connsiteY3" fmla="*/ 463752 h 463752"/>
                </a:gdLst>
                <a:ahLst/>
                <a:cxnLst>
                  <a:cxn ang="0">
                    <a:pos x="connsiteX0" y="connsiteY0"/>
                  </a:cxn>
                  <a:cxn ang="0">
                    <a:pos x="connsiteX1" y="connsiteY1"/>
                  </a:cxn>
                  <a:cxn ang="0">
                    <a:pos x="connsiteX2" y="connsiteY2"/>
                  </a:cxn>
                  <a:cxn ang="0">
                    <a:pos x="connsiteX3" y="connsiteY3"/>
                  </a:cxn>
                </a:cxnLst>
                <a:rect l="l" t="t" r="r" b="b"/>
                <a:pathLst>
                  <a:path w="463752" h="463752">
                    <a:moveTo>
                      <a:pt x="0" y="0"/>
                    </a:moveTo>
                    <a:lnTo>
                      <a:pt x="463752" y="0"/>
                    </a:lnTo>
                    <a:lnTo>
                      <a:pt x="463752" y="463752"/>
                    </a:lnTo>
                    <a:lnTo>
                      <a:pt x="0" y="463752"/>
                    </a:lnTo>
                    <a:close/>
                  </a:path>
                </a:pathLst>
              </a:custGeom>
              <a:solidFill>
                <a:srgbClr val="728C86">
                  <a:alpha val="70000"/>
                </a:srgbClr>
              </a:solidFill>
              <a:ln w="23582" cap="flat">
                <a:noFill/>
                <a:prstDash val="solid"/>
                <a:miter/>
              </a:ln>
            </p:spPr>
            <p:txBody>
              <a:bodyPr rtlCol="0" anchor="ctr"/>
              <a:lstStyle/>
              <a:p>
                <a:endParaRPr lang="th-TH"/>
              </a:p>
            </p:txBody>
          </p:sp>
          <p:sp>
            <p:nvSpPr>
              <p:cNvPr id="18" name="Freeform: Shape 17">
                <a:extLst>
                  <a:ext uri="{FF2B5EF4-FFF2-40B4-BE49-F238E27FC236}">
                    <a16:creationId xmlns:a16="http://schemas.microsoft.com/office/drawing/2014/main" id="{4885B748-5093-486E-950A-F0C86831B719}"/>
                  </a:ext>
                </a:extLst>
              </p:cNvPr>
              <p:cNvSpPr/>
              <p:nvPr/>
            </p:nvSpPr>
            <p:spPr>
              <a:xfrm rot="2700000">
                <a:off x="11631847" y="501408"/>
                <a:ext cx="463752" cy="463752"/>
              </a:xfrm>
              <a:custGeom>
                <a:avLst/>
                <a:gdLst>
                  <a:gd name="connsiteX0" fmla="*/ 0 w 463752"/>
                  <a:gd name="connsiteY0" fmla="*/ 0 h 463752"/>
                  <a:gd name="connsiteX1" fmla="*/ 463752 w 463752"/>
                  <a:gd name="connsiteY1" fmla="*/ 0 h 463752"/>
                  <a:gd name="connsiteX2" fmla="*/ 463752 w 463752"/>
                  <a:gd name="connsiteY2" fmla="*/ 463752 h 463752"/>
                  <a:gd name="connsiteX3" fmla="*/ 0 w 463752"/>
                  <a:gd name="connsiteY3" fmla="*/ 463752 h 463752"/>
                </a:gdLst>
                <a:ahLst/>
                <a:cxnLst>
                  <a:cxn ang="0">
                    <a:pos x="connsiteX0" y="connsiteY0"/>
                  </a:cxn>
                  <a:cxn ang="0">
                    <a:pos x="connsiteX1" y="connsiteY1"/>
                  </a:cxn>
                  <a:cxn ang="0">
                    <a:pos x="connsiteX2" y="connsiteY2"/>
                  </a:cxn>
                  <a:cxn ang="0">
                    <a:pos x="connsiteX3" y="connsiteY3"/>
                  </a:cxn>
                </a:cxnLst>
                <a:rect l="l" t="t" r="r" b="b"/>
                <a:pathLst>
                  <a:path w="463752" h="463752">
                    <a:moveTo>
                      <a:pt x="0" y="0"/>
                    </a:moveTo>
                    <a:lnTo>
                      <a:pt x="463752" y="0"/>
                    </a:lnTo>
                    <a:lnTo>
                      <a:pt x="463752" y="463752"/>
                    </a:lnTo>
                    <a:lnTo>
                      <a:pt x="0" y="463752"/>
                    </a:lnTo>
                    <a:close/>
                  </a:path>
                </a:pathLst>
              </a:custGeom>
              <a:solidFill>
                <a:srgbClr val="728C86">
                  <a:alpha val="70000"/>
                </a:srgbClr>
              </a:solidFill>
              <a:ln w="23582" cap="flat">
                <a:noFill/>
                <a:prstDash val="solid"/>
                <a:miter/>
              </a:ln>
            </p:spPr>
            <p:txBody>
              <a:bodyPr rtlCol="0" anchor="ctr"/>
              <a:lstStyle/>
              <a:p>
                <a:endParaRPr lang="th-TH" dirty="0"/>
              </a:p>
            </p:txBody>
          </p:sp>
        </p:grpSp>
      </p:grpSp>
      <p:pic>
        <p:nvPicPr>
          <p:cNvPr id="22" name="Graphic 21">
            <a:extLst>
              <a:ext uri="{FF2B5EF4-FFF2-40B4-BE49-F238E27FC236}">
                <a16:creationId xmlns:a16="http://schemas.microsoft.com/office/drawing/2014/main" id="{131E2287-4BC6-4831-A991-BA0F89EB7488}"/>
              </a:ext>
            </a:extLst>
          </p:cNvPr>
          <p:cNvPicPr>
            <a:picLocks noChangeAspect="1"/>
          </p:cNvPicPr>
          <p:nvPr/>
        </p:nvPicPr>
        <p:blipFill>
          <a:blip r:embed="rId69">
            <a:extLst>
              <a:ext uri="{96DAC541-7B7A-43D3-8B79-37D633B846F1}">
                <asvg:svgBlip xmlns:asvg="http://schemas.microsoft.com/office/drawing/2016/SVG/main" r:embed="rId70"/>
              </a:ext>
            </a:extLst>
          </a:blip>
          <a:stretch>
            <a:fillRect/>
          </a:stretch>
        </p:blipFill>
        <p:spPr>
          <a:xfrm>
            <a:off x="2508691" y="2706457"/>
            <a:ext cx="1997995" cy="1714814"/>
          </a:xfrm>
          <a:prstGeom prst="rect">
            <a:avLst/>
          </a:prstGeom>
        </p:spPr>
      </p:pic>
      <p:pic>
        <p:nvPicPr>
          <p:cNvPr id="23" name="Graphic 22">
            <a:extLst>
              <a:ext uri="{FF2B5EF4-FFF2-40B4-BE49-F238E27FC236}">
                <a16:creationId xmlns:a16="http://schemas.microsoft.com/office/drawing/2014/main" id="{ED932FF2-AB81-4DD6-94F1-3D1F62BFA1F4}"/>
              </a:ext>
            </a:extLst>
          </p:cNvPr>
          <p:cNvPicPr>
            <a:picLocks noChangeAspect="1"/>
          </p:cNvPicPr>
          <p:nvPr/>
        </p:nvPicPr>
        <p:blipFill>
          <a:blip r:embed="rId71">
            <a:extLst>
              <a:ext uri="{96DAC541-7B7A-43D3-8B79-37D633B846F1}">
                <asvg:svgBlip xmlns:asvg="http://schemas.microsoft.com/office/drawing/2016/SVG/main" r:embed="rId72"/>
              </a:ext>
            </a:extLst>
          </a:blip>
          <a:stretch>
            <a:fillRect/>
          </a:stretch>
        </p:blipFill>
        <p:spPr>
          <a:xfrm>
            <a:off x="1524804" y="760752"/>
            <a:ext cx="1404340" cy="1205300"/>
          </a:xfrm>
          <a:prstGeom prst="rect">
            <a:avLst/>
          </a:prstGeom>
        </p:spPr>
      </p:pic>
      <p:pic>
        <p:nvPicPr>
          <p:cNvPr id="24" name="Graphic 23">
            <a:extLst>
              <a:ext uri="{FF2B5EF4-FFF2-40B4-BE49-F238E27FC236}">
                <a16:creationId xmlns:a16="http://schemas.microsoft.com/office/drawing/2014/main" id="{B944893D-DD78-49E5-BE48-D6B81F1B48A7}"/>
              </a:ext>
            </a:extLst>
          </p:cNvPr>
          <p:cNvPicPr>
            <a:picLocks noChangeAspect="1"/>
          </p:cNvPicPr>
          <p:nvPr/>
        </p:nvPicPr>
        <p:blipFill>
          <a:blip r:embed="rId73">
            <a:extLst>
              <a:ext uri="{96DAC541-7B7A-43D3-8B79-37D633B846F1}">
                <asvg:svgBlip xmlns:asvg="http://schemas.microsoft.com/office/drawing/2016/SVG/main" r:embed="rId74"/>
              </a:ext>
            </a:extLst>
          </a:blip>
          <a:stretch>
            <a:fillRect/>
          </a:stretch>
        </p:blipFill>
        <p:spPr>
          <a:xfrm>
            <a:off x="297358" y="1726092"/>
            <a:ext cx="954013" cy="771052"/>
          </a:xfrm>
          <a:prstGeom prst="rect">
            <a:avLst/>
          </a:prstGeom>
        </p:spPr>
      </p:pic>
      <p:pic>
        <p:nvPicPr>
          <p:cNvPr id="25" name="Graphic 24">
            <a:extLst>
              <a:ext uri="{FF2B5EF4-FFF2-40B4-BE49-F238E27FC236}">
                <a16:creationId xmlns:a16="http://schemas.microsoft.com/office/drawing/2014/main" id="{25FAA01B-1D97-4111-80F1-753866853F1C}"/>
              </a:ext>
            </a:extLst>
          </p:cNvPr>
          <p:cNvPicPr>
            <a:picLocks noChangeAspect="1"/>
          </p:cNvPicPr>
          <p:nvPr/>
        </p:nvPicPr>
        <p:blipFill>
          <a:blip r:embed="rId71">
            <a:extLst>
              <a:ext uri="{96DAC541-7B7A-43D3-8B79-37D633B846F1}">
                <asvg:svgBlip xmlns:asvg="http://schemas.microsoft.com/office/drawing/2016/SVG/main" r:embed="rId72"/>
              </a:ext>
            </a:extLst>
          </a:blip>
          <a:stretch>
            <a:fillRect/>
          </a:stretch>
        </p:blipFill>
        <p:spPr>
          <a:xfrm rot="19870783">
            <a:off x="65334" y="3291471"/>
            <a:ext cx="2167178" cy="1860019"/>
          </a:xfrm>
          <a:prstGeom prst="rect">
            <a:avLst/>
          </a:prstGeom>
        </p:spPr>
      </p:pic>
      <p:grpSp>
        <p:nvGrpSpPr>
          <p:cNvPr id="29" name="Group 28">
            <a:extLst>
              <a:ext uri="{FF2B5EF4-FFF2-40B4-BE49-F238E27FC236}">
                <a16:creationId xmlns:a16="http://schemas.microsoft.com/office/drawing/2014/main" id="{24BCAC1E-1054-438C-8D19-57310FE7F924}"/>
              </a:ext>
            </a:extLst>
          </p:cNvPr>
          <p:cNvGrpSpPr/>
          <p:nvPr/>
        </p:nvGrpSpPr>
        <p:grpSpPr>
          <a:xfrm>
            <a:off x="387291" y="343501"/>
            <a:ext cx="585457" cy="843214"/>
            <a:chOff x="387291" y="343501"/>
            <a:chExt cx="585457" cy="843214"/>
          </a:xfrm>
        </p:grpSpPr>
        <p:sp>
          <p:nvSpPr>
            <p:cNvPr id="26" name="Freeform: Shape 25">
              <a:extLst>
                <a:ext uri="{FF2B5EF4-FFF2-40B4-BE49-F238E27FC236}">
                  <a16:creationId xmlns:a16="http://schemas.microsoft.com/office/drawing/2014/main" id="{D5BEA709-F6AD-47DD-90CE-E7946C692426}"/>
                </a:ext>
              </a:extLst>
            </p:cNvPr>
            <p:cNvSpPr/>
            <p:nvPr/>
          </p:nvSpPr>
          <p:spPr>
            <a:xfrm rot="8100000">
              <a:off x="676737" y="890704"/>
              <a:ext cx="296011" cy="296011"/>
            </a:xfrm>
            <a:custGeom>
              <a:avLst/>
              <a:gdLst>
                <a:gd name="connsiteX0" fmla="*/ 0 w 463752"/>
                <a:gd name="connsiteY0" fmla="*/ 0 h 463752"/>
                <a:gd name="connsiteX1" fmla="*/ 463752 w 463752"/>
                <a:gd name="connsiteY1" fmla="*/ 0 h 463752"/>
                <a:gd name="connsiteX2" fmla="*/ 463752 w 463752"/>
                <a:gd name="connsiteY2" fmla="*/ 463752 h 463752"/>
                <a:gd name="connsiteX3" fmla="*/ 0 w 463752"/>
                <a:gd name="connsiteY3" fmla="*/ 463752 h 463752"/>
              </a:gdLst>
              <a:ahLst/>
              <a:cxnLst>
                <a:cxn ang="0">
                  <a:pos x="connsiteX0" y="connsiteY0"/>
                </a:cxn>
                <a:cxn ang="0">
                  <a:pos x="connsiteX1" y="connsiteY1"/>
                </a:cxn>
                <a:cxn ang="0">
                  <a:pos x="connsiteX2" y="connsiteY2"/>
                </a:cxn>
                <a:cxn ang="0">
                  <a:pos x="connsiteX3" y="connsiteY3"/>
                </a:cxn>
              </a:cxnLst>
              <a:rect l="l" t="t" r="r" b="b"/>
              <a:pathLst>
                <a:path w="463752" h="463752">
                  <a:moveTo>
                    <a:pt x="0" y="0"/>
                  </a:moveTo>
                  <a:lnTo>
                    <a:pt x="463752" y="0"/>
                  </a:lnTo>
                  <a:lnTo>
                    <a:pt x="463752" y="463752"/>
                  </a:lnTo>
                  <a:lnTo>
                    <a:pt x="0" y="463752"/>
                  </a:lnTo>
                  <a:close/>
                </a:path>
              </a:pathLst>
            </a:custGeom>
            <a:solidFill>
              <a:srgbClr val="728C86">
                <a:alpha val="70000"/>
              </a:srgbClr>
            </a:solidFill>
            <a:ln w="23582" cap="flat">
              <a:noFill/>
              <a:prstDash val="solid"/>
              <a:miter/>
            </a:ln>
          </p:spPr>
          <p:txBody>
            <a:bodyPr rtlCol="0" anchor="ctr"/>
            <a:lstStyle/>
            <a:p>
              <a:endParaRPr lang="th-TH"/>
            </a:p>
          </p:txBody>
        </p:sp>
        <p:sp>
          <p:nvSpPr>
            <p:cNvPr id="27" name="Freeform: Shape 26">
              <a:extLst>
                <a:ext uri="{FF2B5EF4-FFF2-40B4-BE49-F238E27FC236}">
                  <a16:creationId xmlns:a16="http://schemas.microsoft.com/office/drawing/2014/main" id="{E4BF6EAD-9327-4F42-97A5-FA663AD43263}"/>
                </a:ext>
              </a:extLst>
            </p:cNvPr>
            <p:cNvSpPr/>
            <p:nvPr/>
          </p:nvSpPr>
          <p:spPr>
            <a:xfrm rot="8100000">
              <a:off x="387291" y="601293"/>
              <a:ext cx="296011" cy="296011"/>
            </a:xfrm>
            <a:custGeom>
              <a:avLst/>
              <a:gdLst>
                <a:gd name="connsiteX0" fmla="*/ 0 w 463752"/>
                <a:gd name="connsiteY0" fmla="*/ 0 h 463752"/>
                <a:gd name="connsiteX1" fmla="*/ 463752 w 463752"/>
                <a:gd name="connsiteY1" fmla="*/ 0 h 463752"/>
                <a:gd name="connsiteX2" fmla="*/ 463752 w 463752"/>
                <a:gd name="connsiteY2" fmla="*/ 463752 h 463752"/>
                <a:gd name="connsiteX3" fmla="*/ 0 w 463752"/>
                <a:gd name="connsiteY3" fmla="*/ 463752 h 463752"/>
              </a:gdLst>
              <a:ahLst/>
              <a:cxnLst>
                <a:cxn ang="0">
                  <a:pos x="connsiteX0" y="connsiteY0"/>
                </a:cxn>
                <a:cxn ang="0">
                  <a:pos x="connsiteX1" y="connsiteY1"/>
                </a:cxn>
                <a:cxn ang="0">
                  <a:pos x="connsiteX2" y="connsiteY2"/>
                </a:cxn>
                <a:cxn ang="0">
                  <a:pos x="connsiteX3" y="connsiteY3"/>
                </a:cxn>
              </a:cxnLst>
              <a:rect l="l" t="t" r="r" b="b"/>
              <a:pathLst>
                <a:path w="463752" h="463752">
                  <a:moveTo>
                    <a:pt x="0" y="0"/>
                  </a:moveTo>
                  <a:lnTo>
                    <a:pt x="463752" y="0"/>
                  </a:lnTo>
                  <a:lnTo>
                    <a:pt x="463752" y="463752"/>
                  </a:lnTo>
                  <a:lnTo>
                    <a:pt x="0" y="463752"/>
                  </a:lnTo>
                  <a:close/>
                </a:path>
              </a:pathLst>
            </a:custGeom>
            <a:solidFill>
              <a:srgbClr val="728C86">
                <a:alpha val="70000"/>
              </a:srgbClr>
            </a:solidFill>
            <a:ln w="23582" cap="flat">
              <a:noFill/>
              <a:prstDash val="solid"/>
              <a:miter/>
            </a:ln>
          </p:spPr>
          <p:txBody>
            <a:bodyPr rtlCol="0" anchor="ctr"/>
            <a:lstStyle/>
            <a:p>
              <a:endParaRPr lang="th-TH"/>
            </a:p>
          </p:txBody>
        </p:sp>
        <p:sp>
          <p:nvSpPr>
            <p:cNvPr id="28" name="Freeform: Shape 27">
              <a:extLst>
                <a:ext uri="{FF2B5EF4-FFF2-40B4-BE49-F238E27FC236}">
                  <a16:creationId xmlns:a16="http://schemas.microsoft.com/office/drawing/2014/main" id="{84D93A9E-568B-4F20-AA7C-135C27129D3A}"/>
                </a:ext>
              </a:extLst>
            </p:cNvPr>
            <p:cNvSpPr/>
            <p:nvPr/>
          </p:nvSpPr>
          <p:spPr>
            <a:xfrm rot="2700000">
              <a:off x="676669" y="343501"/>
              <a:ext cx="296011" cy="296011"/>
            </a:xfrm>
            <a:custGeom>
              <a:avLst/>
              <a:gdLst>
                <a:gd name="connsiteX0" fmla="*/ 0 w 463752"/>
                <a:gd name="connsiteY0" fmla="*/ 0 h 463752"/>
                <a:gd name="connsiteX1" fmla="*/ 463752 w 463752"/>
                <a:gd name="connsiteY1" fmla="*/ 0 h 463752"/>
                <a:gd name="connsiteX2" fmla="*/ 463752 w 463752"/>
                <a:gd name="connsiteY2" fmla="*/ 463752 h 463752"/>
                <a:gd name="connsiteX3" fmla="*/ 0 w 463752"/>
                <a:gd name="connsiteY3" fmla="*/ 463752 h 463752"/>
              </a:gdLst>
              <a:ahLst/>
              <a:cxnLst>
                <a:cxn ang="0">
                  <a:pos x="connsiteX0" y="connsiteY0"/>
                </a:cxn>
                <a:cxn ang="0">
                  <a:pos x="connsiteX1" y="connsiteY1"/>
                </a:cxn>
                <a:cxn ang="0">
                  <a:pos x="connsiteX2" y="connsiteY2"/>
                </a:cxn>
                <a:cxn ang="0">
                  <a:pos x="connsiteX3" y="connsiteY3"/>
                </a:cxn>
              </a:cxnLst>
              <a:rect l="l" t="t" r="r" b="b"/>
              <a:pathLst>
                <a:path w="463752" h="463752">
                  <a:moveTo>
                    <a:pt x="0" y="0"/>
                  </a:moveTo>
                  <a:lnTo>
                    <a:pt x="463752" y="0"/>
                  </a:lnTo>
                  <a:lnTo>
                    <a:pt x="463752" y="463752"/>
                  </a:lnTo>
                  <a:lnTo>
                    <a:pt x="0" y="463752"/>
                  </a:lnTo>
                  <a:close/>
                </a:path>
              </a:pathLst>
            </a:custGeom>
            <a:solidFill>
              <a:srgbClr val="728C86">
                <a:alpha val="70000"/>
              </a:srgbClr>
            </a:solidFill>
            <a:ln w="23582" cap="flat">
              <a:noFill/>
              <a:prstDash val="solid"/>
              <a:miter/>
            </a:ln>
          </p:spPr>
          <p:txBody>
            <a:bodyPr rtlCol="0" anchor="ctr"/>
            <a:lstStyle/>
            <a:p>
              <a:endParaRPr lang="th-TH" dirty="0"/>
            </a:p>
          </p:txBody>
        </p:sp>
      </p:grpSp>
      <p:sp>
        <p:nvSpPr>
          <p:cNvPr id="30" name="Oval 29">
            <a:extLst>
              <a:ext uri="{FF2B5EF4-FFF2-40B4-BE49-F238E27FC236}">
                <a16:creationId xmlns:a16="http://schemas.microsoft.com/office/drawing/2014/main" id="{2E56B2C8-7BAB-4451-84E2-35A3DC668D49}"/>
              </a:ext>
            </a:extLst>
          </p:cNvPr>
          <p:cNvSpPr/>
          <p:nvPr/>
        </p:nvSpPr>
        <p:spPr>
          <a:xfrm>
            <a:off x="4480811" y="-1674267"/>
            <a:ext cx="8491461" cy="7098626"/>
          </a:xfrm>
          <a:prstGeom prst="ellipse">
            <a:avLst/>
          </a:prstGeom>
          <a:solidFill>
            <a:srgbClr val="CED9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
        <p:nvSpPr>
          <p:cNvPr id="3778" name="TextBox 5">
            <a:extLst>
              <a:ext uri="{FF2B5EF4-FFF2-40B4-BE49-F238E27FC236}">
                <a16:creationId xmlns:a16="http://schemas.microsoft.com/office/drawing/2014/main" id="{D5679828-75CF-4EE6-9366-07E7705BBDC1}"/>
              </a:ext>
            </a:extLst>
          </p:cNvPr>
          <p:cNvSpPr txBox="1"/>
          <p:nvPr/>
        </p:nvSpPr>
        <p:spPr>
          <a:xfrm>
            <a:off x="9704428" y="82303"/>
            <a:ext cx="2236635" cy="4216539"/>
          </a:xfrm>
          <a:prstGeom prst="rect">
            <a:avLst/>
          </a:prstGeom>
          <a:noFill/>
        </p:spPr>
        <p:txBody>
          <a:bodyPr wrap="square">
            <a:spAutoFit/>
          </a:bodyPr>
          <a:lstStyle>
            <a:defPPr>
              <a:defRPr lang="th-TH"/>
            </a:defPPr>
            <a:lvl1pPr marL="0" algn="l" defTabSz="914400" rtl="0" eaLnBrk="1" latinLnBrk="0" hangingPunct="1">
              <a:defRPr sz="2800" kern="1200">
                <a:solidFill>
                  <a:schemeClr val="tx1"/>
                </a:solidFill>
                <a:latin typeface="+mn-lt"/>
                <a:ea typeface="+mn-ea"/>
                <a:cs typeface="+mn-cs"/>
              </a:defRPr>
            </a:lvl1pPr>
            <a:lvl2pPr marL="457200" algn="l" defTabSz="914400" rtl="0" eaLnBrk="1" latinLnBrk="0" hangingPunct="1">
              <a:defRPr sz="2800" kern="1200">
                <a:solidFill>
                  <a:schemeClr val="tx1"/>
                </a:solidFill>
                <a:latin typeface="+mn-lt"/>
                <a:ea typeface="+mn-ea"/>
                <a:cs typeface="+mn-cs"/>
              </a:defRPr>
            </a:lvl2pPr>
            <a:lvl3pPr marL="914400" algn="l" defTabSz="914400" rtl="0" eaLnBrk="1" latinLnBrk="0" hangingPunct="1">
              <a:defRPr sz="2800" kern="1200">
                <a:solidFill>
                  <a:schemeClr val="tx1"/>
                </a:solidFill>
                <a:latin typeface="+mn-lt"/>
                <a:ea typeface="+mn-ea"/>
                <a:cs typeface="+mn-cs"/>
              </a:defRPr>
            </a:lvl3pPr>
            <a:lvl4pPr marL="1371600" algn="l" defTabSz="914400" rtl="0" eaLnBrk="1" latinLnBrk="0" hangingPunct="1">
              <a:defRPr sz="2800" kern="1200">
                <a:solidFill>
                  <a:schemeClr val="tx1"/>
                </a:solidFill>
                <a:latin typeface="+mn-lt"/>
                <a:ea typeface="+mn-ea"/>
                <a:cs typeface="+mn-cs"/>
              </a:defRPr>
            </a:lvl4pPr>
            <a:lvl5pPr marL="1828800" algn="l" defTabSz="914400" rtl="0" eaLnBrk="1" latinLnBrk="0" hangingPunct="1">
              <a:defRPr sz="2800" kern="1200">
                <a:solidFill>
                  <a:schemeClr val="tx1"/>
                </a:solidFill>
                <a:latin typeface="+mn-lt"/>
                <a:ea typeface="+mn-ea"/>
                <a:cs typeface="+mn-cs"/>
              </a:defRPr>
            </a:lvl5pPr>
            <a:lvl6pPr marL="2286000" algn="l" defTabSz="914400" rtl="0" eaLnBrk="1" latinLnBrk="0" hangingPunct="1">
              <a:defRPr sz="2800" kern="1200">
                <a:solidFill>
                  <a:schemeClr val="tx1"/>
                </a:solidFill>
                <a:latin typeface="+mn-lt"/>
                <a:ea typeface="+mn-ea"/>
                <a:cs typeface="+mn-cs"/>
              </a:defRPr>
            </a:lvl6pPr>
            <a:lvl7pPr marL="2743200" algn="l" defTabSz="914400" rtl="0" eaLnBrk="1" latinLnBrk="0" hangingPunct="1">
              <a:defRPr sz="2800" kern="1200">
                <a:solidFill>
                  <a:schemeClr val="tx1"/>
                </a:solidFill>
                <a:latin typeface="+mn-lt"/>
                <a:ea typeface="+mn-ea"/>
                <a:cs typeface="+mn-cs"/>
              </a:defRPr>
            </a:lvl7pPr>
            <a:lvl8pPr marL="3200400" algn="l" defTabSz="914400" rtl="0" eaLnBrk="1" latinLnBrk="0" hangingPunct="1">
              <a:defRPr sz="2800" kern="1200">
                <a:solidFill>
                  <a:schemeClr val="tx1"/>
                </a:solidFill>
                <a:latin typeface="+mn-lt"/>
                <a:ea typeface="+mn-ea"/>
                <a:cs typeface="+mn-cs"/>
              </a:defRPr>
            </a:lvl8pPr>
            <a:lvl9pPr marL="3657600" algn="l" defTabSz="914400" rtl="0" eaLnBrk="1" latinLnBrk="0" hangingPunct="1">
              <a:defRPr sz="2800" kern="1200">
                <a:solidFill>
                  <a:schemeClr val="tx1"/>
                </a:solidFill>
                <a:latin typeface="+mn-lt"/>
                <a:ea typeface="+mn-ea"/>
                <a:cs typeface="+mn-cs"/>
              </a:defRPr>
            </a:lvl9pPr>
          </a:lstStyle>
          <a:p>
            <a:pPr algn="l"/>
            <a:r>
              <a:rPr lang="en-US" sz="2400" b="1" i="0" dirty="0">
                <a:solidFill>
                  <a:srgbClr val="54617A"/>
                </a:solidFill>
                <a:effectLst/>
                <a:latin typeface="Roboto" panose="02000000000000000000" pitchFamily="2" charset="0"/>
              </a:rPr>
              <a:t>Amphitheatre</a:t>
            </a:r>
            <a:r>
              <a:rPr lang="en-US" b="1" i="0" dirty="0">
                <a:solidFill>
                  <a:srgbClr val="54617A"/>
                </a:solidFill>
                <a:effectLst/>
                <a:latin typeface="Roboto" panose="02000000000000000000" pitchFamily="2" charset="0"/>
              </a:rPr>
              <a:t>: </a:t>
            </a:r>
          </a:p>
          <a:p>
            <a:pPr algn="l"/>
            <a:r>
              <a:rPr lang="en-US" sz="2400" b="0" i="0" dirty="0">
                <a:solidFill>
                  <a:schemeClr val="accent2">
                    <a:lumMod val="50000"/>
                  </a:schemeClr>
                </a:solidFill>
                <a:effectLst/>
                <a:latin typeface="Roboto" panose="02000000000000000000" pitchFamily="2" charset="0"/>
              </a:rPr>
              <a:t>Sloping  </a:t>
            </a:r>
          </a:p>
          <a:p>
            <a:pPr algn="l"/>
            <a:r>
              <a:rPr lang="en-US" sz="2400" b="0" i="0" dirty="0">
                <a:solidFill>
                  <a:schemeClr val="accent2">
                    <a:lumMod val="50000"/>
                  </a:schemeClr>
                </a:solidFill>
                <a:effectLst/>
                <a:latin typeface="Roboto" panose="02000000000000000000" pitchFamily="2" charset="0"/>
              </a:rPr>
              <a:t>(mainly round/arch) model seating arrangement which makes it easy for every audience to see the function.</a:t>
            </a:r>
          </a:p>
        </p:txBody>
      </p:sp>
      <p:grpSp>
        <p:nvGrpSpPr>
          <p:cNvPr id="4013" name="Group 4012">
            <a:extLst>
              <a:ext uri="{FF2B5EF4-FFF2-40B4-BE49-F238E27FC236}">
                <a16:creationId xmlns:a16="http://schemas.microsoft.com/office/drawing/2014/main" id="{4B976DEC-90C0-4C21-964B-15B080A6BA2F}"/>
              </a:ext>
            </a:extLst>
          </p:cNvPr>
          <p:cNvGrpSpPr/>
          <p:nvPr/>
        </p:nvGrpSpPr>
        <p:grpSpPr>
          <a:xfrm>
            <a:off x="4387414" y="3049556"/>
            <a:ext cx="8248239" cy="3302644"/>
            <a:chOff x="-40331" y="2005956"/>
            <a:chExt cx="11749731" cy="4704662"/>
          </a:xfrm>
        </p:grpSpPr>
        <p:grpSp>
          <p:nvGrpSpPr>
            <p:cNvPr id="4014" name="Group 4013">
              <a:extLst>
                <a:ext uri="{FF2B5EF4-FFF2-40B4-BE49-F238E27FC236}">
                  <a16:creationId xmlns:a16="http://schemas.microsoft.com/office/drawing/2014/main" id="{5CA1DEDF-E20C-4C80-88D4-AD42B57A7CBF}"/>
                </a:ext>
              </a:extLst>
            </p:cNvPr>
            <p:cNvGrpSpPr/>
            <p:nvPr/>
          </p:nvGrpSpPr>
          <p:grpSpPr>
            <a:xfrm>
              <a:off x="6435387" y="2005956"/>
              <a:ext cx="5274013" cy="3943009"/>
              <a:chOff x="6748097" y="1691727"/>
              <a:chExt cx="6568257" cy="4910624"/>
            </a:xfrm>
          </p:grpSpPr>
          <p:grpSp>
            <p:nvGrpSpPr>
              <p:cNvPr id="5047" name="Graphic 3339">
                <a:extLst>
                  <a:ext uri="{FF2B5EF4-FFF2-40B4-BE49-F238E27FC236}">
                    <a16:creationId xmlns:a16="http://schemas.microsoft.com/office/drawing/2014/main" id="{A4C3FA2A-9579-40AA-9AD8-62CD6404C447}"/>
                  </a:ext>
                </a:extLst>
              </p:cNvPr>
              <p:cNvGrpSpPr/>
              <p:nvPr/>
            </p:nvGrpSpPr>
            <p:grpSpPr>
              <a:xfrm rot="5400000" flipH="1">
                <a:off x="10656160" y="3470543"/>
                <a:ext cx="1150845" cy="2198442"/>
                <a:chOff x="4830056" y="4928236"/>
                <a:chExt cx="1150845" cy="2198442"/>
              </a:xfrm>
            </p:grpSpPr>
            <p:pic>
              <p:nvPicPr>
                <p:cNvPr id="5670" name="Picture 5669">
                  <a:extLst>
                    <a:ext uri="{FF2B5EF4-FFF2-40B4-BE49-F238E27FC236}">
                      <a16:creationId xmlns:a16="http://schemas.microsoft.com/office/drawing/2014/main" id="{AD7EA619-2C89-43BA-B246-6F3D43D03B4C}"/>
                    </a:ext>
                  </a:extLst>
                </p:cNvPr>
                <p:cNvPicPr>
                  <a:picLocks noChangeAspect="1"/>
                </p:cNvPicPr>
                <p:nvPr/>
              </p:nvPicPr>
              <p:blipFill>
                <a:blip r:embed="rId2"/>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5671" name="Graphic 3339">
                  <a:extLst>
                    <a:ext uri="{FF2B5EF4-FFF2-40B4-BE49-F238E27FC236}">
                      <a16:creationId xmlns:a16="http://schemas.microsoft.com/office/drawing/2014/main" id="{ABCD9329-E7FF-4324-992F-E4074F24FAA2}"/>
                    </a:ext>
                  </a:extLst>
                </p:cNvPr>
                <p:cNvGrpSpPr/>
                <p:nvPr/>
              </p:nvGrpSpPr>
              <p:grpSpPr>
                <a:xfrm>
                  <a:off x="5406217" y="5705856"/>
                  <a:ext cx="463040" cy="395485"/>
                  <a:chOff x="5406217" y="5705856"/>
                  <a:chExt cx="463040" cy="395485"/>
                </a:xfrm>
              </p:grpSpPr>
              <p:sp>
                <p:nvSpPr>
                  <p:cNvPr id="5828" name="Freeform: Shape 5827">
                    <a:extLst>
                      <a:ext uri="{FF2B5EF4-FFF2-40B4-BE49-F238E27FC236}">
                        <a16:creationId xmlns:a16="http://schemas.microsoft.com/office/drawing/2014/main" id="{27CC2A09-6C74-4D31-9567-E26200982903}"/>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5829" name="Picture 5828">
                    <a:extLst>
                      <a:ext uri="{FF2B5EF4-FFF2-40B4-BE49-F238E27FC236}">
                        <a16:creationId xmlns:a16="http://schemas.microsoft.com/office/drawing/2014/main" id="{3E8790AD-A195-4C55-8901-5ACCF2684C95}"/>
                      </a:ext>
                    </a:extLst>
                  </p:cNvPr>
                  <p:cNvPicPr>
                    <a:picLocks noChangeAspect="1"/>
                  </p:cNvPicPr>
                  <p:nvPr/>
                </p:nvPicPr>
                <p:blipFill>
                  <a:blip r:embed="rId3"/>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5830" name="Picture 5829">
                    <a:extLst>
                      <a:ext uri="{FF2B5EF4-FFF2-40B4-BE49-F238E27FC236}">
                        <a16:creationId xmlns:a16="http://schemas.microsoft.com/office/drawing/2014/main" id="{DD019E19-1CE0-4D41-AA5C-C893628060F1}"/>
                      </a:ext>
                    </a:extLst>
                  </p:cNvPr>
                  <p:cNvPicPr>
                    <a:picLocks noChangeAspect="1"/>
                  </p:cNvPicPr>
                  <p:nvPr/>
                </p:nvPicPr>
                <p:blipFill>
                  <a:blip r:embed="rId4"/>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5831" name="Graphic 3339">
                    <a:extLst>
                      <a:ext uri="{FF2B5EF4-FFF2-40B4-BE49-F238E27FC236}">
                        <a16:creationId xmlns:a16="http://schemas.microsoft.com/office/drawing/2014/main" id="{EAB38FED-21EE-4038-A766-52FA6CF38474}"/>
                      </a:ext>
                    </a:extLst>
                  </p:cNvPr>
                  <p:cNvGrpSpPr/>
                  <p:nvPr/>
                </p:nvGrpSpPr>
                <p:grpSpPr>
                  <a:xfrm>
                    <a:off x="5461192" y="5756597"/>
                    <a:ext cx="350643" cy="318893"/>
                    <a:chOff x="5461192" y="5756597"/>
                    <a:chExt cx="350643" cy="318893"/>
                  </a:xfrm>
                </p:grpSpPr>
                <p:sp>
                  <p:nvSpPr>
                    <p:cNvPr id="5832" name="Freeform: Shape 5831">
                      <a:extLst>
                        <a:ext uri="{FF2B5EF4-FFF2-40B4-BE49-F238E27FC236}">
                          <a16:creationId xmlns:a16="http://schemas.microsoft.com/office/drawing/2014/main" id="{C64028B4-37C7-433F-A3D1-546AF337C677}"/>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5833" name="Freeform: Shape 5832">
                      <a:extLst>
                        <a:ext uri="{FF2B5EF4-FFF2-40B4-BE49-F238E27FC236}">
                          <a16:creationId xmlns:a16="http://schemas.microsoft.com/office/drawing/2014/main" id="{0E7E8642-646B-485C-8C7B-2600A2B94E24}"/>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5834" name="Freeform: Shape 5833">
                      <a:extLst>
                        <a:ext uri="{FF2B5EF4-FFF2-40B4-BE49-F238E27FC236}">
                          <a16:creationId xmlns:a16="http://schemas.microsoft.com/office/drawing/2014/main" id="{08FDFD30-7F27-4787-AEEF-97D5BB8C9C9C}"/>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5835" name="Freeform: Shape 5834">
                      <a:extLst>
                        <a:ext uri="{FF2B5EF4-FFF2-40B4-BE49-F238E27FC236}">
                          <a16:creationId xmlns:a16="http://schemas.microsoft.com/office/drawing/2014/main" id="{D7B588FD-2C40-4E35-8476-E81EDE72E467}"/>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5836" name="Freeform: Shape 5835">
                      <a:extLst>
                        <a:ext uri="{FF2B5EF4-FFF2-40B4-BE49-F238E27FC236}">
                          <a16:creationId xmlns:a16="http://schemas.microsoft.com/office/drawing/2014/main" id="{CCE603C1-55F0-430C-A21C-EF755E3CD205}"/>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5837" name="Freeform: Shape 5836">
                      <a:extLst>
                        <a:ext uri="{FF2B5EF4-FFF2-40B4-BE49-F238E27FC236}">
                          <a16:creationId xmlns:a16="http://schemas.microsoft.com/office/drawing/2014/main" id="{359384E4-5569-4CD0-B180-65F88F48BAC1}"/>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5838" name="Freeform: Shape 5837">
                      <a:extLst>
                        <a:ext uri="{FF2B5EF4-FFF2-40B4-BE49-F238E27FC236}">
                          <a16:creationId xmlns:a16="http://schemas.microsoft.com/office/drawing/2014/main" id="{B4620D9A-DF7C-44A9-AF0D-228D81014DA7}"/>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5839" name="Freeform: Shape 5838">
                      <a:extLst>
                        <a:ext uri="{FF2B5EF4-FFF2-40B4-BE49-F238E27FC236}">
                          <a16:creationId xmlns:a16="http://schemas.microsoft.com/office/drawing/2014/main" id="{198C271D-2F12-4F34-8521-E07464CF374C}"/>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5840" name="Freeform: Shape 5839">
                      <a:extLst>
                        <a:ext uri="{FF2B5EF4-FFF2-40B4-BE49-F238E27FC236}">
                          <a16:creationId xmlns:a16="http://schemas.microsoft.com/office/drawing/2014/main" id="{6761780B-FC9E-4D72-AFFA-A44E735A4C0A}"/>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5841" name="Freeform: Shape 5840">
                      <a:extLst>
                        <a:ext uri="{FF2B5EF4-FFF2-40B4-BE49-F238E27FC236}">
                          <a16:creationId xmlns:a16="http://schemas.microsoft.com/office/drawing/2014/main" id="{F85F5939-E540-422C-9306-FB3787E2183E}"/>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5842" name="Freeform: Shape 5841">
                      <a:extLst>
                        <a:ext uri="{FF2B5EF4-FFF2-40B4-BE49-F238E27FC236}">
                          <a16:creationId xmlns:a16="http://schemas.microsoft.com/office/drawing/2014/main" id="{863B2062-02E3-4DAB-8578-602CDE3B3201}"/>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5843" name="Freeform: Shape 5842">
                      <a:extLst>
                        <a:ext uri="{FF2B5EF4-FFF2-40B4-BE49-F238E27FC236}">
                          <a16:creationId xmlns:a16="http://schemas.microsoft.com/office/drawing/2014/main" id="{2FF29202-B016-4E25-99BD-9E99C1E42277}"/>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5672" name="Graphic 3339">
                  <a:extLst>
                    <a:ext uri="{FF2B5EF4-FFF2-40B4-BE49-F238E27FC236}">
                      <a16:creationId xmlns:a16="http://schemas.microsoft.com/office/drawing/2014/main" id="{E87CE5DE-AA3D-40A3-A012-41E792DBEE44}"/>
                    </a:ext>
                  </a:extLst>
                </p:cNvPr>
                <p:cNvGrpSpPr/>
                <p:nvPr/>
              </p:nvGrpSpPr>
              <p:grpSpPr>
                <a:xfrm>
                  <a:off x="5318954" y="5399734"/>
                  <a:ext cx="476606" cy="414474"/>
                  <a:chOff x="5318954" y="5399734"/>
                  <a:chExt cx="476606" cy="414474"/>
                </a:xfrm>
              </p:grpSpPr>
              <p:sp>
                <p:nvSpPr>
                  <p:cNvPr id="5812" name="Freeform: Shape 5811">
                    <a:extLst>
                      <a:ext uri="{FF2B5EF4-FFF2-40B4-BE49-F238E27FC236}">
                        <a16:creationId xmlns:a16="http://schemas.microsoft.com/office/drawing/2014/main" id="{89673E16-728C-4689-B7A6-01CE15BFCAEE}"/>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5813" name="Picture 5812">
                    <a:extLst>
                      <a:ext uri="{FF2B5EF4-FFF2-40B4-BE49-F238E27FC236}">
                        <a16:creationId xmlns:a16="http://schemas.microsoft.com/office/drawing/2014/main" id="{08CCD12E-5062-4EC3-9296-9C3B59931F0B}"/>
                      </a:ext>
                    </a:extLst>
                  </p:cNvPr>
                  <p:cNvPicPr>
                    <a:picLocks noChangeAspect="1"/>
                  </p:cNvPicPr>
                  <p:nvPr/>
                </p:nvPicPr>
                <p:blipFill>
                  <a:blip r:embed="rId5"/>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5814" name="Picture 5813">
                    <a:extLst>
                      <a:ext uri="{FF2B5EF4-FFF2-40B4-BE49-F238E27FC236}">
                        <a16:creationId xmlns:a16="http://schemas.microsoft.com/office/drawing/2014/main" id="{2A4F4304-DEC8-4379-BE9F-9E0085DB6401}"/>
                      </a:ext>
                    </a:extLst>
                  </p:cNvPr>
                  <p:cNvPicPr>
                    <a:picLocks noChangeAspect="1"/>
                  </p:cNvPicPr>
                  <p:nvPr/>
                </p:nvPicPr>
                <p:blipFill>
                  <a:blip r:embed="rId6"/>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5815" name="Graphic 3339">
                    <a:extLst>
                      <a:ext uri="{FF2B5EF4-FFF2-40B4-BE49-F238E27FC236}">
                        <a16:creationId xmlns:a16="http://schemas.microsoft.com/office/drawing/2014/main" id="{E678140B-6BE6-4D21-B5F7-7336A474D8F0}"/>
                      </a:ext>
                    </a:extLst>
                  </p:cNvPr>
                  <p:cNvGrpSpPr/>
                  <p:nvPr/>
                </p:nvGrpSpPr>
                <p:grpSpPr>
                  <a:xfrm>
                    <a:off x="5364163" y="5453208"/>
                    <a:ext cx="370327" cy="333864"/>
                    <a:chOff x="5364163" y="5453208"/>
                    <a:chExt cx="370327" cy="333864"/>
                  </a:xfrm>
                  <a:solidFill>
                    <a:srgbClr val="A0A58F"/>
                  </a:solidFill>
                </p:grpSpPr>
                <p:sp>
                  <p:nvSpPr>
                    <p:cNvPr id="5816" name="Freeform: Shape 5815">
                      <a:extLst>
                        <a:ext uri="{FF2B5EF4-FFF2-40B4-BE49-F238E27FC236}">
                          <a16:creationId xmlns:a16="http://schemas.microsoft.com/office/drawing/2014/main" id="{398DA053-89F9-447B-88CF-AB5E62BA320C}"/>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5817" name="Freeform: Shape 5816">
                      <a:extLst>
                        <a:ext uri="{FF2B5EF4-FFF2-40B4-BE49-F238E27FC236}">
                          <a16:creationId xmlns:a16="http://schemas.microsoft.com/office/drawing/2014/main" id="{FFDDF7AF-C45C-46FE-B3F9-73A81E3C40C6}"/>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5818" name="Freeform: Shape 5817">
                      <a:extLst>
                        <a:ext uri="{FF2B5EF4-FFF2-40B4-BE49-F238E27FC236}">
                          <a16:creationId xmlns:a16="http://schemas.microsoft.com/office/drawing/2014/main" id="{E3A83AFC-7DF3-421D-8792-D4039CCB7D2C}"/>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5819" name="Freeform: Shape 5818">
                      <a:extLst>
                        <a:ext uri="{FF2B5EF4-FFF2-40B4-BE49-F238E27FC236}">
                          <a16:creationId xmlns:a16="http://schemas.microsoft.com/office/drawing/2014/main" id="{C5728F01-1431-4A64-8F36-EB93E3D43638}"/>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5820" name="Freeform: Shape 5819">
                      <a:extLst>
                        <a:ext uri="{FF2B5EF4-FFF2-40B4-BE49-F238E27FC236}">
                          <a16:creationId xmlns:a16="http://schemas.microsoft.com/office/drawing/2014/main" id="{C30E91D5-62AF-4500-A6DD-FE2BC25813B8}"/>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5821" name="Freeform: Shape 5820">
                      <a:extLst>
                        <a:ext uri="{FF2B5EF4-FFF2-40B4-BE49-F238E27FC236}">
                          <a16:creationId xmlns:a16="http://schemas.microsoft.com/office/drawing/2014/main" id="{A2A688E3-8ADE-4784-A6B7-06AB3686DB4B}"/>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5822" name="Freeform: Shape 5821">
                      <a:extLst>
                        <a:ext uri="{FF2B5EF4-FFF2-40B4-BE49-F238E27FC236}">
                          <a16:creationId xmlns:a16="http://schemas.microsoft.com/office/drawing/2014/main" id="{1FEA8893-CACC-43C0-8ACA-9F736291A743}"/>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5823" name="Freeform: Shape 5822">
                      <a:extLst>
                        <a:ext uri="{FF2B5EF4-FFF2-40B4-BE49-F238E27FC236}">
                          <a16:creationId xmlns:a16="http://schemas.microsoft.com/office/drawing/2014/main" id="{E1769042-C3B7-4061-BFBE-BC9D36271F83}"/>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5824" name="Freeform: Shape 5823">
                      <a:extLst>
                        <a:ext uri="{FF2B5EF4-FFF2-40B4-BE49-F238E27FC236}">
                          <a16:creationId xmlns:a16="http://schemas.microsoft.com/office/drawing/2014/main" id="{53B8A50E-9DA4-4FD3-B562-5F1911D1B6B7}"/>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5825" name="Freeform: Shape 5824">
                      <a:extLst>
                        <a:ext uri="{FF2B5EF4-FFF2-40B4-BE49-F238E27FC236}">
                          <a16:creationId xmlns:a16="http://schemas.microsoft.com/office/drawing/2014/main" id="{29AD063E-714C-4FC9-B12A-2A7D5B360E18}"/>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5826" name="Freeform: Shape 5825">
                      <a:extLst>
                        <a:ext uri="{FF2B5EF4-FFF2-40B4-BE49-F238E27FC236}">
                          <a16:creationId xmlns:a16="http://schemas.microsoft.com/office/drawing/2014/main" id="{5EB8563E-464D-48AB-A5F7-A9D3F1F3AC61}"/>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5827" name="Freeform: Shape 5826">
                      <a:extLst>
                        <a:ext uri="{FF2B5EF4-FFF2-40B4-BE49-F238E27FC236}">
                          <a16:creationId xmlns:a16="http://schemas.microsoft.com/office/drawing/2014/main" id="{BBD147B3-E5EE-4147-9C02-A70FE75ABBCC}"/>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5673" name="Graphic 3339">
                  <a:extLst>
                    <a:ext uri="{FF2B5EF4-FFF2-40B4-BE49-F238E27FC236}">
                      <a16:creationId xmlns:a16="http://schemas.microsoft.com/office/drawing/2014/main" id="{5FBB84BE-A70F-459C-97A8-3FD0F03A613B}"/>
                    </a:ext>
                  </a:extLst>
                </p:cNvPr>
                <p:cNvGrpSpPr/>
                <p:nvPr/>
              </p:nvGrpSpPr>
              <p:grpSpPr>
                <a:xfrm>
                  <a:off x="5130193" y="6290496"/>
                  <a:ext cx="438869" cy="517201"/>
                  <a:chOff x="5130193" y="6290496"/>
                  <a:chExt cx="438869" cy="517201"/>
                </a:xfrm>
              </p:grpSpPr>
              <p:grpSp>
                <p:nvGrpSpPr>
                  <p:cNvPr id="5794" name="Graphic 3339">
                    <a:extLst>
                      <a:ext uri="{FF2B5EF4-FFF2-40B4-BE49-F238E27FC236}">
                        <a16:creationId xmlns:a16="http://schemas.microsoft.com/office/drawing/2014/main" id="{27795B84-3549-4A5C-9837-C1390A9C0B61}"/>
                      </a:ext>
                    </a:extLst>
                  </p:cNvPr>
                  <p:cNvGrpSpPr/>
                  <p:nvPr/>
                </p:nvGrpSpPr>
                <p:grpSpPr>
                  <a:xfrm>
                    <a:off x="5130193" y="6290496"/>
                    <a:ext cx="438869" cy="517201"/>
                    <a:chOff x="5130193" y="6290496"/>
                    <a:chExt cx="438869" cy="517201"/>
                  </a:xfrm>
                  <a:solidFill>
                    <a:srgbClr val="FBFFFF"/>
                  </a:solidFill>
                </p:grpSpPr>
                <p:sp>
                  <p:nvSpPr>
                    <p:cNvPr id="5810" name="Freeform: Shape 5809">
                      <a:extLst>
                        <a:ext uri="{FF2B5EF4-FFF2-40B4-BE49-F238E27FC236}">
                          <a16:creationId xmlns:a16="http://schemas.microsoft.com/office/drawing/2014/main" id="{20DF652B-DE7A-40E5-AFAC-E81E12729748}"/>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5811" name="Freeform: Shape 5810">
                      <a:extLst>
                        <a:ext uri="{FF2B5EF4-FFF2-40B4-BE49-F238E27FC236}">
                          <a16:creationId xmlns:a16="http://schemas.microsoft.com/office/drawing/2014/main" id="{E81C61D5-8124-4074-A587-56F4A61DB467}"/>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5795" name="Picture 5794">
                    <a:extLst>
                      <a:ext uri="{FF2B5EF4-FFF2-40B4-BE49-F238E27FC236}">
                        <a16:creationId xmlns:a16="http://schemas.microsoft.com/office/drawing/2014/main" id="{E4F6F05F-9C66-4FAA-BE35-AEDE32622A23}"/>
                      </a:ext>
                    </a:extLst>
                  </p:cNvPr>
                  <p:cNvPicPr>
                    <a:picLocks noChangeAspect="1"/>
                  </p:cNvPicPr>
                  <p:nvPr/>
                </p:nvPicPr>
                <p:blipFill>
                  <a:blip r:embed="rId7"/>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5796" name="Picture 5795">
                    <a:extLst>
                      <a:ext uri="{FF2B5EF4-FFF2-40B4-BE49-F238E27FC236}">
                        <a16:creationId xmlns:a16="http://schemas.microsoft.com/office/drawing/2014/main" id="{000CB383-DEDF-4BAD-8A10-86718ADE8258}"/>
                      </a:ext>
                    </a:extLst>
                  </p:cNvPr>
                  <p:cNvPicPr>
                    <a:picLocks noChangeAspect="1"/>
                  </p:cNvPicPr>
                  <p:nvPr/>
                </p:nvPicPr>
                <p:blipFill>
                  <a:blip r:embed="rId8"/>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5797" name="Graphic 3339">
                    <a:extLst>
                      <a:ext uri="{FF2B5EF4-FFF2-40B4-BE49-F238E27FC236}">
                        <a16:creationId xmlns:a16="http://schemas.microsoft.com/office/drawing/2014/main" id="{751F3FC8-C655-48BB-9579-7DFC93DEF9A9}"/>
                      </a:ext>
                    </a:extLst>
                  </p:cNvPr>
                  <p:cNvGrpSpPr/>
                  <p:nvPr/>
                </p:nvGrpSpPr>
                <p:grpSpPr>
                  <a:xfrm>
                    <a:off x="5195275" y="6340385"/>
                    <a:ext cx="298443" cy="367021"/>
                    <a:chOff x="5195275" y="6340385"/>
                    <a:chExt cx="298443" cy="367021"/>
                  </a:xfrm>
                  <a:solidFill>
                    <a:srgbClr val="A0BDAB"/>
                  </a:solidFill>
                </p:grpSpPr>
                <p:sp>
                  <p:nvSpPr>
                    <p:cNvPr id="5798" name="Freeform: Shape 5797">
                      <a:extLst>
                        <a:ext uri="{FF2B5EF4-FFF2-40B4-BE49-F238E27FC236}">
                          <a16:creationId xmlns:a16="http://schemas.microsoft.com/office/drawing/2014/main" id="{5C109744-93A9-4D9A-B0D8-8FEBC81C3C22}"/>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5799" name="Freeform: Shape 5798">
                      <a:extLst>
                        <a:ext uri="{FF2B5EF4-FFF2-40B4-BE49-F238E27FC236}">
                          <a16:creationId xmlns:a16="http://schemas.microsoft.com/office/drawing/2014/main" id="{C5442DC3-14AA-4554-9BE8-6670F4D79C92}"/>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5800" name="Freeform: Shape 5799">
                      <a:extLst>
                        <a:ext uri="{FF2B5EF4-FFF2-40B4-BE49-F238E27FC236}">
                          <a16:creationId xmlns:a16="http://schemas.microsoft.com/office/drawing/2014/main" id="{50C74BF3-DF2F-45AE-8F65-6C33914E5971}"/>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5801" name="Freeform: Shape 5800">
                      <a:extLst>
                        <a:ext uri="{FF2B5EF4-FFF2-40B4-BE49-F238E27FC236}">
                          <a16:creationId xmlns:a16="http://schemas.microsoft.com/office/drawing/2014/main" id="{2F122353-0EB8-4924-A165-21111E7C638B}"/>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5802" name="Freeform: Shape 5801">
                      <a:extLst>
                        <a:ext uri="{FF2B5EF4-FFF2-40B4-BE49-F238E27FC236}">
                          <a16:creationId xmlns:a16="http://schemas.microsoft.com/office/drawing/2014/main" id="{A294BCBB-6D8F-4CAE-9DEC-8C6C42AFD579}"/>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5803" name="Freeform: Shape 5802">
                      <a:extLst>
                        <a:ext uri="{FF2B5EF4-FFF2-40B4-BE49-F238E27FC236}">
                          <a16:creationId xmlns:a16="http://schemas.microsoft.com/office/drawing/2014/main" id="{24C8FA1C-2D33-41C3-80E1-FAAAEAF9BF78}"/>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5804" name="Freeform: Shape 5803">
                      <a:extLst>
                        <a:ext uri="{FF2B5EF4-FFF2-40B4-BE49-F238E27FC236}">
                          <a16:creationId xmlns:a16="http://schemas.microsoft.com/office/drawing/2014/main" id="{08AB0E7C-FF82-4511-9115-ECE6F564035C}"/>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5805" name="Freeform: Shape 5804">
                      <a:extLst>
                        <a:ext uri="{FF2B5EF4-FFF2-40B4-BE49-F238E27FC236}">
                          <a16:creationId xmlns:a16="http://schemas.microsoft.com/office/drawing/2014/main" id="{7187A562-E468-4067-9E16-BED90926B407}"/>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5806" name="Freeform: Shape 5805">
                      <a:extLst>
                        <a:ext uri="{FF2B5EF4-FFF2-40B4-BE49-F238E27FC236}">
                          <a16:creationId xmlns:a16="http://schemas.microsoft.com/office/drawing/2014/main" id="{876014C2-3D8E-4D23-AB8E-7DAF3E354DAF}"/>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5807" name="Freeform: Shape 5806">
                      <a:extLst>
                        <a:ext uri="{FF2B5EF4-FFF2-40B4-BE49-F238E27FC236}">
                          <a16:creationId xmlns:a16="http://schemas.microsoft.com/office/drawing/2014/main" id="{92026960-998B-44C8-A53E-8214E037101C}"/>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5808" name="Freeform: Shape 5807">
                      <a:extLst>
                        <a:ext uri="{FF2B5EF4-FFF2-40B4-BE49-F238E27FC236}">
                          <a16:creationId xmlns:a16="http://schemas.microsoft.com/office/drawing/2014/main" id="{B75A4A89-A6AC-4584-9B33-CDDB3A071D3F}"/>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5809" name="Freeform: Shape 5808">
                      <a:extLst>
                        <a:ext uri="{FF2B5EF4-FFF2-40B4-BE49-F238E27FC236}">
                          <a16:creationId xmlns:a16="http://schemas.microsoft.com/office/drawing/2014/main" id="{A1F63CB8-6E6C-4B47-978E-FC0BF44643B8}"/>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5674" name="Picture 5673">
                  <a:extLst>
                    <a:ext uri="{FF2B5EF4-FFF2-40B4-BE49-F238E27FC236}">
                      <a16:creationId xmlns:a16="http://schemas.microsoft.com/office/drawing/2014/main" id="{FA1DDDE7-96B8-45ED-AD66-E013B4182636}"/>
                    </a:ext>
                  </a:extLst>
                </p:cNvPr>
                <p:cNvPicPr>
                  <a:picLocks noChangeAspect="1"/>
                </p:cNvPicPr>
                <p:nvPr/>
              </p:nvPicPr>
              <p:blipFill>
                <a:blip r:embed="rId9"/>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5675" name="Picture 5674">
                  <a:extLst>
                    <a:ext uri="{FF2B5EF4-FFF2-40B4-BE49-F238E27FC236}">
                      <a16:creationId xmlns:a16="http://schemas.microsoft.com/office/drawing/2014/main" id="{05E59BF7-0010-42A5-A0D8-A7EC619E55F7}"/>
                    </a:ext>
                  </a:extLst>
                </p:cNvPr>
                <p:cNvPicPr>
                  <a:picLocks noChangeAspect="1"/>
                </p:cNvPicPr>
                <p:nvPr/>
              </p:nvPicPr>
              <p:blipFill>
                <a:blip r:embed="rId10"/>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5676" name="Picture 5675">
                  <a:extLst>
                    <a:ext uri="{FF2B5EF4-FFF2-40B4-BE49-F238E27FC236}">
                      <a16:creationId xmlns:a16="http://schemas.microsoft.com/office/drawing/2014/main" id="{0216F89A-D626-44B4-8B5D-03727360ABBB}"/>
                    </a:ext>
                  </a:extLst>
                </p:cNvPr>
                <p:cNvPicPr>
                  <a:picLocks noChangeAspect="1"/>
                </p:cNvPicPr>
                <p:nvPr/>
              </p:nvPicPr>
              <p:blipFill>
                <a:blip r:embed="rId11"/>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5677" name="Picture 5676">
                  <a:extLst>
                    <a:ext uri="{FF2B5EF4-FFF2-40B4-BE49-F238E27FC236}">
                      <a16:creationId xmlns:a16="http://schemas.microsoft.com/office/drawing/2014/main" id="{1C5AB41B-1172-4AB1-A4AC-83A5D1A04E0A}"/>
                    </a:ext>
                  </a:extLst>
                </p:cNvPr>
                <p:cNvPicPr>
                  <a:picLocks noChangeAspect="1"/>
                </p:cNvPicPr>
                <p:nvPr/>
              </p:nvPicPr>
              <p:blipFill>
                <a:blip r:embed="rId12"/>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5678" name="Graphic 3339">
                  <a:extLst>
                    <a:ext uri="{FF2B5EF4-FFF2-40B4-BE49-F238E27FC236}">
                      <a16:creationId xmlns:a16="http://schemas.microsoft.com/office/drawing/2014/main" id="{FAECBC9B-E5D0-486F-A8E1-7DFAB7D8B0A2}"/>
                    </a:ext>
                  </a:extLst>
                </p:cNvPr>
                <p:cNvGrpSpPr/>
                <p:nvPr/>
              </p:nvGrpSpPr>
              <p:grpSpPr>
                <a:xfrm>
                  <a:off x="4955894" y="6032381"/>
                  <a:ext cx="457741" cy="586476"/>
                  <a:chOff x="4955894" y="6032381"/>
                  <a:chExt cx="457741" cy="586476"/>
                </a:xfrm>
              </p:grpSpPr>
              <p:grpSp>
                <p:nvGrpSpPr>
                  <p:cNvPr id="5775" name="Graphic 3339">
                    <a:extLst>
                      <a:ext uri="{FF2B5EF4-FFF2-40B4-BE49-F238E27FC236}">
                        <a16:creationId xmlns:a16="http://schemas.microsoft.com/office/drawing/2014/main" id="{5E7158CA-2514-45B4-809C-D9379FCB2668}"/>
                      </a:ext>
                    </a:extLst>
                  </p:cNvPr>
                  <p:cNvGrpSpPr/>
                  <p:nvPr/>
                </p:nvGrpSpPr>
                <p:grpSpPr>
                  <a:xfrm>
                    <a:off x="4955894" y="6032381"/>
                    <a:ext cx="457741" cy="586476"/>
                    <a:chOff x="4955894" y="6032381"/>
                    <a:chExt cx="457741" cy="586476"/>
                  </a:xfrm>
                  <a:solidFill>
                    <a:srgbClr val="FBFFFF"/>
                  </a:solidFill>
                </p:grpSpPr>
                <p:sp>
                  <p:nvSpPr>
                    <p:cNvPr id="5792" name="Freeform: Shape 5791">
                      <a:extLst>
                        <a:ext uri="{FF2B5EF4-FFF2-40B4-BE49-F238E27FC236}">
                          <a16:creationId xmlns:a16="http://schemas.microsoft.com/office/drawing/2014/main" id="{F90F27E3-EB35-4E52-9978-A10EA497BCD1}"/>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5793" name="Freeform: Shape 5792">
                      <a:extLst>
                        <a:ext uri="{FF2B5EF4-FFF2-40B4-BE49-F238E27FC236}">
                          <a16:creationId xmlns:a16="http://schemas.microsoft.com/office/drawing/2014/main" id="{2E0F97B5-86A8-4ED8-8DBB-E5E4704EBDD3}"/>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5776" name="Graphic 3339">
                    <a:extLst>
                      <a:ext uri="{FF2B5EF4-FFF2-40B4-BE49-F238E27FC236}">
                        <a16:creationId xmlns:a16="http://schemas.microsoft.com/office/drawing/2014/main" id="{F1B107D6-14D0-4DA9-9C95-971DBA08CDE1}"/>
                      </a:ext>
                    </a:extLst>
                  </p:cNvPr>
                  <p:cNvGrpSpPr/>
                  <p:nvPr/>
                </p:nvGrpSpPr>
                <p:grpSpPr>
                  <a:xfrm>
                    <a:off x="4958575" y="6036966"/>
                    <a:ext cx="450606" cy="578081"/>
                    <a:chOff x="4958575" y="6036966"/>
                    <a:chExt cx="450606" cy="578081"/>
                  </a:xfrm>
                  <a:solidFill>
                    <a:srgbClr val="A0BDAB"/>
                  </a:solidFill>
                </p:grpSpPr>
                <p:pic>
                  <p:nvPicPr>
                    <p:cNvPr id="5777" name="Picture 5776">
                      <a:extLst>
                        <a:ext uri="{FF2B5EF4-FFF2-40B4-BE49-F238E27FC236}">
                          <a16:creationId xmlns:a16="http://schemas.microsoft.com/office/drawing/2014/main" id="{14882E76-0B15-48A6-B6D5-6071D17CD4E2}"/>
                        </a:ext>
                      </a:extLst>
                    </p:cNvPr>
                    <p:cNvPicPr>
                      <a:picLocks noChangeAspect="1"/>
                    </p:cNvPicPr>
                    <p:nvPr/>
                  </p:nvPicPr>
                  <p:blipFill>
                    <a:blip r:embed="rId13"/>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5778" name="Picture 5777">
                      <a:extLst>
                        <a:ext uri="{FF2B5EF4-FFF2-40B4-BE49-F238E27FC236}">
                          <a16:creationId xmlns:a16="http://schemas.microsoft.com/office/drawing/2014/main" id="{6EE0A6CE-5ED3-4B05-A76B-2BF643020BCA}"/>
                        </a:ext>
                      </a:extLst>
                    </p:cNvPr>
                    <p:cNvPicPr>
                      <a:picLocks noChangeAspect="1"/>
                    </p:cNvPicPr>
                    <p:nvPr/>
                  </p:nvPicPr>
                  <p:blipFill>
                    <a:blip r:embed="rId14"/>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5779" name="Graphic 3339">
                      <a:extLst>
                        <a:ext uri="{FF2B5EF4-FFF2-40B4-BE49-F238E27FC236}">
                          <a16:creationId xmlns:a16="http://schemas.microsoft.com/office/drawing/2014/main" id="{4FB9BC58-770D-4156-9EEE-7A5FA74CBC0D}"/>
                        </a:ext>
                      </a:extLst>
                    </p:cNvPr>
                    <p:cNvGrpSpPr/>
                    <p:nvPr/>
                  </p:nvGrpSpPr>
                  <p:grpSpPr>
                    <a:xfrm>
                      <a:off x="4980229" y="6072822"/>
                      <a:ext cx="378118" cy="496971"/>
                      <a:chOff x="4980229" y="6072822"/>
                      <a:chExt cx="378118" cy="496971"/>
                    </a:xfrm>
                    <a:solidFill>
                      <a:srgbClr val="A0BDAB"/>
                    </a:solidFill>
                  </p:grpSpPr>
                  <p:sp>
                    <p:nvSpPr>
                      <p:cNvPr id="5780" name="Freeform: Shape 5779">
                        <a:extLst>
                          <a:ext uri="{FF2B5EF4-FFF2-40B4-BE49-F238E27FC236}">
                            <a16:creationId xmlns:a16="http://schemas.microsoft.com/office/drawing/2014/main" id="{CD8A492C-6051-42A2-8C9B-39769B57FE03}"/>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5781" name="Freeform: Shape 5780">
                        <a:extLst>
                          <a:ext uri="{FF2B5EF4-FFF2-40B4-BE49-F238E27FC236}">
                            <a16:creationId xmlns:a16="http://schemas.microsoft.com/office/drawing/2014/main" id="{4CE01054-5046-4C93-8F09-A2B494AEEF89}"/>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5782" name="Freeform: Shape 5781">
                        <a:extLst>
                          <a:ext uri="{FF2B5EF4-FFF2-40B4-BE49-F238E27FC236}">
                            <a16:creationId xmlns:a16="http://schemas.microsoft.com/office/drawing/2014/main" id="{03B21721-96D1-4DAA-8D9C-38AE57216DC8}"/>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5783" name="Freeform: Shape 5782">
                        <a:extLst>
                          <a:ext uri="{FF2B5EF4-FFF2-40B4-BE49-F238E27FC236}">
                            <a16:creationId xmlns:a16="http://schemas.microsoft.com/office/drawing/2014/main" id="{2DE01029-4FFA-493C-8B8C-29C287033F4E}"/>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5784" name="Freeform: Shape 5783">
                        <a:extLst>
                          <a:ext uri="{FF2B5EF4-FFF2-40B4-BE49-F238E27FC236}">
                            <a16:creationId xmlns:a16="http://schemas.microsoft.com/office/drawing/2014/main" id="{3F0F39F8-E0A8-41A2-9AA3-B7E89E6E2617}"/>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5785" name="Freeform: Shape 5784">
                        <a:extLst>
                          <a:ext uri="{FF2B5EF4-FFF2-40B4-BE49-F238E27FC236}">
                            <a16:creationId xmlns:a16="http://schemas.microsoft.com/office/drawing/2014/main" id="{20071DA9-25AA-4E4B-92E7-602FB10D7720}"/>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5786" name="Freeform: Shape 5785">
                        <a:extLst>
                          <a:ext uri="{FF2B5EF4-FFF2-40B4-BE49-F238E27FC236}">
                            <a16:creationId xmlns:a16="http://schemas.microsoft.com/office/drawing/2014/main" id="{A342B0BA-6494-4930-B455-6686D290EB94}"/>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5787" name="Freeform: Shape 5786">
                        <a:extLst>
                          <a:ext uri="{FF2B5EF4-FFF2-40B4-BE49-F238E27FC236}">
                            <a16:creationId xmlns:a16="http://schemas.microsoft.com/office/drawing/2014/main" id="{32B433FC-3EE2-43CF-8122-CBDC7EE16AF1}"/>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5788" name="Freeform: Shape 5787">
                        <a:extLst>
                          <a:ext uri="{FF2B5EF4-FFF2-40B4-BE49-F238E27FC236}">
                            <a16:creationId xmlns:a16="http://schemas.microsoft.com/office/drawing/2014/main" id="{EB282413-CA10-4541-A8C6-F28C52DA1AF9}"/>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5789" name="Freeform: Shape 5788">
                        <a:extLst>
                          <a:ext uri="{FF2B5EF4-FFF2-40B4-BE49-F238E27FC236}">
                            <a16:creationId xmlns:a16="http://schemas.microsoft.com/office/drawing/2014/main" id="{A1D17ED0-CE4B-458B-84E1-8A7F5D50B8E3}"/>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5790" name="Freeform: Shape 5789">
                        <a:extLst>
                          <a:ext uri="{FF2B5EF4-FFF2-40B4-BE49-F238E27FC236}">
                            <a16:creationId xmlns:a16="http://schemas.microsoft.com/office/drawing/2014/main" id="{D52FB34E-E698-4C61-8AD8-50D9723EF044}"/>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5791" name="Freeform: Shape 5790">
                        <a:extLst>
                          <a:ext uri="{FF2B5EF4-FFF2-40B4-BE49-F238E27FC236}">
                            <a16:creationId xmlns:a16="http://schemas.microsoft.com/office/drawing/2014/main" id="{46F4D5A2-4D35-4F81-8226-6C001597DABE}"/>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5679" name="Graphic 3339">
                  <a:extLst>
                    <a:ext uri="{FF2B5EF4-FFF2-40B4-BE49-F238E27FC236}">
                      <a16:creationId xmlns:a16="http://schemas.microsoft.com/office/drawing/2014/main" id="{85F9251D-D0D6-4485-88D4-7C6060755A7F}"/>
                    </a:ext>
                  </a:extLst>
                </p:cNvPr>
                <p:cNvGrpSpPr/>
                <p:nvPr/>
              </p:nvGrpSpPr>
              <p:grpSpPr>
                <a:xfrm>
                  <a:off x="4852700" y="5752331"/>
                  <a:ext cx="455471" cy="582377"/>
                  <a:chOff x="4852700" y="5752331"/>
                  <a:chExt cx="455471" cy="582377"/>
                </a:xfrm>
              </p:grpSpPr>
              <p:grpSp>
                <p:nvGrpSpPr>
                  <p:cNvPr id="5756" name="Graphic 3339">
                    <a:extLst>
                      <a:ext uri="{FF2B5EF4-FFF2-40B4-BE49-F238E27FC236}">
                        <a16:creationId xmlns:a16="http://schemas.microsoft.com/office/drawing/2014/main" id="{E097316A-331D-4CAB-9FE7-34A868C85CD5}"/>
                      </a:ext>
                    </a:extLst>
                  </p:cNvPr>
                  <p:cNvGrpSpPr/>
                  <p:nvPr/>
                </p:nvGrpSpPr>
                <p:grpSpPr>
                  <a:xfrm>
                    <a:off x="4852700" y="5752331"/>
                    <a:ext cx="455471" cy="582377"/>
                    <a:chOff x="4852700" y="5752331"/>
                    <a:chExt cx="455471" cy="582377"/>
                  </a:xfrm>
                  <a:solidFill>
                    <a:srgbClr val="FBFFFF"/>
                  </a:solidFill>
                </p:grpSpPr>
                <p:sp>
                  <p:nvSpPr>
                    <p:cNvPr id="5773" name="Freeform: Shape 5772">
                      <a:extLst>
                        <a:ext uri="{FF2B5EF4-FFF2-40B4-BE49-F238E27FC236}">
                          <a16:creationId xmlns:a16="http://schemas.microsoft.com/office/drawing/2014/main" id="{9F6F0873-0F5B-4BE7-AB34-D4C143DD4C06}"/>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5774" name="Freeform: Shape 5773">
                      <a:extLst>
                        <a:ext uri="{FF2B5EF4-FFF2-40B4-BE49-F238E27FC236}">
                          <a16:creationId xmlns:a16="http://schemas.microsoft.com/office/drawing/2014/main" id="{6162638C-24E4-4089-A069-AB125896CC9D}"/>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5757" name="Graphic 3339">
                    <a:extLst>
                      <a:ext uri="{FF2B5EF4-FFF2-40B4-BE49-F238E27FC236}">
                        <a16:creationId xmlns:a16="http://schemas.microsoft.com/office/drawing/2014/main" id="{FDB46EE8-37AC-469C-A4F0-3D7C28FFEAC3}"/>
                      </a:ext>
                    </a:extLst>
                  </p:cNvPr>
                  <p:cNvGrpSpPr/>
                  <p:nvPr/>
                </p:nvGrpSpPr>
                <p:grpSpPr>
                  <a:xfrm>
                    <a:off x="4854817" y="5755337"/>
                    <a:ext cx="447642" cy="578081"/>
                    <a:chOff x="4854817" y="5755337"/>
                    <a:chExt cx="447642" cy="578081"/>
                  </a:xfrm>
                  <a:solidFill>
                    <a:srgbClr val="A0BDAB"/>
                  </a:solidFill>
                </p:grpSpPr>
                <p:pic>
                  <p:nvPicPr>
                    <p:cNvPr id="5758" name="Picture 5757">
                      <a:extLst>
                        <a:ext uri="{FF2B5EF4-FFF2-40B4-BE49-F238E27FC236}">
                          <a16:creationId xmlns:a16="http://schemas.microsoft.com/office/drawing/2014/main" id="{1A8F26A3-6D78-46A1-8088-D131CF6CA534}"/>
                        </a:ext>
                      </a:extLst>
                    </p:cNvPr>
                    <p:cNvPicPr>
                      <a:picLocks noChangeAspect="1"/>
                    </p:cNvPicPr>
                    <p:nvPr/>
                  </p:nvPicPr>
                  <p:blipFill>
                    <a:blip r:embed="rId15"/>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5759" name="Picture 5758">
                      <a:extLst>
                        <a:ext uri="{FF2B5EF4-FFF2-40B4-BE49-F238E27FC236}">
                          <a16:creationId xmlns:a16="http://schemas.microsoft.com/office/drawing/2014/main" id="{32074348-B458-4B62-A1C7-E021A020BB26}"/>
                        </a:ext>
                      </a:extLst>
                    </p:cNvPr>
                    <p:cNvPicPr>
                      <a:picLocks noChangeAspect="1"/>
                    </p:cNvPicPr>
                    <p:nvPr/>
                  </p:nvPicPr>
                  <p:blipFill>
                    <a:blip r:embed="rId16"/>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5760" name="Graphic 3339">
                      <a:extLst>
                        <a:ext uri="{FF2B5EF4-FFF2-40B4-BE49-F238E27FC236}">
                          <a16:creationId xmlns:a16="http://schemas.microsoft.com/office/drawing/2014/main" id="{C0A3EA99-4695-4733-A5E0-6D04BAC812C2}"/>
                        </a:ext>
                      </a:extLst>
                    </p:cNvPr>
                    <p:cNvGrpSpPr/>
                    <p:nvPr/>
                  </p:nvGrpSpPr>
                  <p:grpSpPr>
                    <a:xfrm>
                      <a:off x="4876974" y="5792646"/>
                      <a:ext cx="376005" cy="493503"/>
                      <a:chOff x="4876974" y="5792646"/>
                      <a:chExt cx="376005" cy="493503"/>
                    </a:xfrm>
                    <a:solidFill>
                      <a:srgbClr val="A0BDAB"/>
                    </a:solidFill>
                  </p:grpSpPr>
                  <p:sp>
                    <p:nvSpPr>
                      <p:cNvPr id="5761" name="Freeform: Shape 5760">
                        <a:extLst>
                          <a:ext uri="{FF2B5EF4-FFF2-40B4-BE49-F238E27FC236}">
                            <a16:creationId xmlns:a16="http://schemas.microsoft.com/office/drawing/2014/main" id="{80CD8DC1-0950-4701-825F-9DFFC0848991}"/>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5762" name="Freeform: Shape 5761">
                        <a:extLst>
                          <a:ext uri="{FF2B5EF4-FFF2-40B4-BE49-F238E27FC236}">
                            <a16:creationId xmlns:a16="http://schemas.microsoft.com/office/drawing/2014/main" id="{74AB4DF3-1131-46BA-AFEF-8F9E7507A7BD}"/>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5763" name="Freeform: Shape 5762">
                        <a:extLst>
                          <a:ext uri="{FF2B5EF4-FFF2-40B4-BE49-F238E27FC236}">
                            <a16:creationId xmlns:a16="http://schemas.microsoft.com/office/drawing/2014/main" id="{C618BA95-BF3F-4201-98AA-617B609E30A5}"/>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5764" name="Freeform: Shape 5763">
                        <a:extLst>
                          <a:ext uri="{FF2B5EF4-FFF2-40B4-BE49-F238E27FC236}">
                            <a16:creationId xmlns:a16="http://schemas.microsoft.com/office/drawing/2014/main" id="{F2A65DD2-0EFF-4625-985B-D68CD17C2749}"/>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5765" name="Freeform: Shape 5764">
                        <a:extLst>
                          <a:ext uri="{FF2B5EF4-FFF2-40B4-BE49-F238E27FC236}">
                            <a16:creationId xmlns:a16="http://schemas.microsoft.com/office/drawing/2014/main" id="{D1048796-559C-47DF-8336-418A418CE731}"/>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5766" name="Freeform: Shape 5765">
                        <a:extLst>
                          <a:ext uri="{FF2B5EF4-FFF2-40B4-BE49-F238E27FC236}">
                            <a16:creationId xmlns:a16="http://schemas.microsoft.com/office/drawing/2014/main" id="{338B1659-51DD-4FE4-BF53-93CC36546E45}"/>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5767" name="Freeform: Shape 5766">
                        <a:extLst>
                          <a:ext uri="{FF2B5EF4-FFF2-40B4-BE49-F238E27FC236}">
                            <a16:creationId xmlns:a16="http://schemas.microsoft.com/office/drawing/2014/main" id="{0E60BC7D-493A-4F76-B8B9-00DB3CBACF57}"/>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5768" name="Freeform: Shape 5767">
                        <a:extLst>
                          <a:ext uri="{FF2B5EF4-FFF2-40B4-BE49-F238E27FC236}">
                            <a16:creationId xmlns:a16="http://schemas.microsoft.com/office/drawing/2014/main" id="{7AEFD157-ADE8-477F-9545-B45AB39B32FD}"/>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5769" name="Freeform: Shape 5768">
                        <a:extLst>
                          <a:ext uri="{FF2B5EF4-FFF2-40B4-BE49-F238E27FC236}">
                            <a16:creationId xmlns:a16="http://schemas.microsoft.com/office/drawing/2014/main" id="{481F751D-592C-457F-B656-5F0F0E8588A0}"/>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5770" name="Freeform: Shape 5769">
                        <a:extLst>
                          <a:ext uri="{FF2B5EF4-FFF2-40B4-BE49-F238E27FC236}">
                            <a16:creationId xmlns:a16="http://schemas.microsoft.com/office/drawing/2014/main" id="{A4E9D21E-FAEF-49F8-9EA3-A6544B96E60C}"/>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5771" name="Freeform: Shape 5770">
                        <a:extLst>
                          <a:ext uri="{FF2B5EF4-FFF2-40B4-BE49-F238E27FC236}">
                            <a16:creationId xmlns:a16="http://schemas.microsoft.com/office/drawing/2014/main" id="{83EB74CD-0397-4D7F-B311-9DA62E916E06}"/>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5772" name="Freeform: Shape 5771">
                        <a:extLst>
                          <a:ext uri="{FF2B5EF4-FFF2-40B4-BE49-F238E27FC236}">
                            <a16:creationId xmlns:a16="http://schemas.microsoft.com/office/drawing/2014/main" id="{8C7A8DEE-7A9B-4A95-93D3-C566A39FEFF4}"/>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5680" name="Graphic 3339">
                  <a:extLst>
                    <a:ext uri="{FF2B5EF4-FFF2-40B4-BE49-F238E27FC236}">
                      <a16:creationId xmlns:a16="http://schemas.microsoft.com/office/drawing/2014/main" id="{0F6BF88C-9656-477E-A005-8AE71EC96B94}"/>
                    </a:ext>
                  </a:extLst>
                </p:cNvPr>
                <p:cNvGrpSpPr/>
                <p:nvPr/>
              </p:nvGrpSpPr>
              <p:grpSpPr>
                <a:xfrm>
                  <a:off x="4830056" y="5301765"/>
                  <a:ext cx="471265" cy="599974"/>
                  <a:chOff x="4830056" y="5301765"/>
                  <a:chExt cx="471265" cy="599974"/>
                </a:xfrm>
              </p:grpSpPr>
              <p:pic>
                <p:nvPicPr>
                  <p:cNvPr id="5735" name="Picture 5734">
                    <a:extLst>
                      <a:ext uri="{FF2B5EF4-FFF2-40B4-BE49-F238E27FC236}">
                        <a16:creationId xmlns:a16="http://schemas.microsoft.com/office/drawing/2014/main" id="{22AD6EC9-A0BB-4691-9FEE-809A2BF8483F}"/>
                      </a:ext>
                    </a:extLst>
                  </p:cNvPr>
                  <p:cNvPicPr>
                    <a:picLocks noChangeAspect="1"/>
                  </p:cNvPicPr>
                  <p:nvPr/>
                </p:nvPicPr>
                <p:blipFill>
                  <a:blip r:embed="rId17"/>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5736" name="Graphic 3339">
                    <a:extLst>
                      <a:ext uri="{FF2B5EF4-FFF2-40B4-BE49-F238E27FC236}">
                        <a16:creationId xmlns:a16="http://schemas.microsoft.com/office/drawing/2014/main" id="{8027B132-357A-4CC0-986D-095EB7388ABC}"/>
                      </a:ext>
                    </a:extLst>
                  </p:cNvPr>
                  <p:cNvGrpSpPr/>
                  <p:nvPr/>
                </p:nvGrpSpPr>
                <p:grpSpPr>
                  <a:xfrm>
                    <a:off x="4830056" y="5318872"/>
                    <a:ext cx="471265" cy="582867"/>
                    <a:chOff x="4830056" y="5318872"/>
                    <a:chExt cx="471265" cy="582867"/>
                  </a:xfrm>
                </p:grpSpPr>
                <p:grpSp>
                  <p:nvGrpSpPr>
                    <p:cNvPr id="5737" name="Graphic 3339">
                      <a:extLst>
                        <a:ext uri="{FF2B5EF4-FFF2-40B4-BE49-F238E27FC236}">
                          <a16:creationId xmlns:a16="http://schemas.microsoft.com/office/drawing/2014/main" id="{343A5570-1864-4CA6-ABDC-266BA54C90F9}"/>
                        </a:ext>
                      </a:extLst>
                    </p:cNvPr>
                    <p:cNvGrpSpPr/>
                    <p:nvPr/>
                  </p:nvGrpSpPr>
                  <p:grpSpPr>
                    <a:xfrm>
                      <a:off x="4830056" y="5318872"/>
                      <a:ext cx="471265" cy="582867"/>
                      <a:chOff x="4830056" y="5318872"/>
                      <a:chExt cx="471265" cy="582867"/>
                    </a:xfrm>
                    <a:solidFill>
                      <a:srgbClr val="FBFFFF"/>
                    </a:solidFill>
                  </p:grpSpPr>
                  <p:sp>
                    <p:nvSpPr>
                      <p:cNvPr id="5754" name="Freeform: Shape 5753">
                        <a:extLst>
                          <a:ext uri="{FF2B5EF4-FFF2-40B4-BE49-F238E27FC236}">
                            <a16:creationId xmlns:a16="http://schemas.microsoft.com/office/drawing/2014/main" id="{0BB7616F-8D82-4FBB-9574-52D872A5AC91}"/>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5755" name="Freeform: Shape 5754">
                        <a:extLst>
                          <a:ext uri="{FF2B5EF4-FFF2-40B4-BE49-F238E27FC236}">
                            <a16:creationId xmlns:a16="http://schemas.microsoft.com/office/drawing/2014/main" id="{63808B8C-7AD0-4605-872D-EF40252797DE}"/>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5738" name="Graphic 3339">
                      <a:extLst>
                        <a:ext uri="{FF2B5EF4-FFF2-40B4-BE49-F238E27FC236}">
                          <a16:creationId xmlns:a16="http://schemas.microsoft.com/office/drawing/2014/main" id="{D17C49F8-08BF-443F-9072-5D143A447349}"/>
                        </a:ext>
                      </a:extLst>
                    </p:cNvPr>
                    <p:cNvGrpSpPr/>
                    <p:nvPr/>
                  </p:nvGrpSpPr>
                  <p:grpSpPr>
                    <a:xfrm>
                      <a:off x="4831101" y="5322517"/>
                      <a:ext cx="465429" cy="578081"/>
                      <a:chOff x="4831101" y="5322517"/>
                      <a:chExt cx="465429" cy="578081"/>
                    </a:xfrm>
                    <a:solidFill>
                      <a:srgbClr val="A0BDAB"/>
                    </a:solidFill>
                  </p:grpSpPr>
                  <p:pic>
                    <p:nvPicPr>
                      <p:cNvPr id="5739" name="Picture 5738">
                        <a:extLst>
                          <a:ext uri="{FF2B5EF4-FFF2-40B4-BE49-F238E27FC236}">
                            <a16:creationId xmlns:a16="http://schemas.microsoft.com/office/drawing/2014/main" id="{9CC46B80-3772-44C9-B74A-B4898BE663F2}"/>
                          </a:ext>
                        </a:extLst>
                      </p:cNvPr>
                      <p:cNvPicPr>
                        <a:picLocks noChangeAspect="1"/>
                      </p:cNvPicPr>
                      <p:nvPr/>
                    </p:nvPicPr>
                    <p:blipFill>
                      <a:blip r:embed="rId18"/>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5740" name="Picture 5739">
                        <a:extLst>
                          <a:ext uri="{FF2B5EF4-FFF2-40B4-BE49-F238E27FC236}">
                            <a16:creationId xmlns:a16="http://schemas.microsoft.com/office/drawing/2014/main" id="{492611F4-D442-4882-9109-D482E4D53C59}"/>
                          </a:ext>
                        </a:extLst>
                      </p:cNvPr>
                      <p:cNvPicPr>
                        <a:picLocks noChangeAspect="1"/>
                      </p:cNvPicPr>
                      <p:nvPr/>
                    </p:nvPicPr>
                    <p:blipFill>
                      <a:blip r:embed="rId19"/>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5741" name="Graphic 3339">
                        <a:extLst>
                          <a:ext uri="{FF2B5EF4-FFF2-40B4-BE49-F238E27FC236}">
                            <a16:creationId xmlns:a16="http://schemas.microsoft.com/office/drawing/2014/main" id="{032376EB-7EEE-493F-9269-2572EAF5CC4B}"/>
                          </a:ext>
                        </a:extLst>
                      </p:cNvPr>
                      <p:cNvGrpSpPr/>
                      <p:nvPr/>
                    </p:nvGrpSpPr>
                    <p:grpSpPr>
                      <a:xfrm>
                        <a:off x="4857171" y="5361427"/>
                        <a:ext cx="384936" cy="493859"/>
                        <a:chOff x="4857171" y="5361427"/>
                        <a:chExt cx="384936" cy="493859"/>
                      </a:xfrm>
                      <a:solidFill>
                        <a:srgbClr val="A0BDAB"/>
                      </a:solidFill>
                    </p:grpSpPr>
                    <p:sp>
                      <p:nvSpPr>
                        <p:cNvPr id="5742" name="Freeform: Shape 5741">
                          <a:extLst>
                            <a:ext uri="{FF2B5EF4-FFF2-40B4-BE49-F238E27FC236}">
                              <a16:creationId xmlns:a16="http://schemas.microsoft.com/office/drawing/2014/main" id="{9B663EF7-3EC1-48C3-91C1-AADC40DEF433}"/>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5743" name="Freeform: Shape 5742">
                          <a:extLst>
                            <a:ext uri="{FF2B5EF4-FFF2-40B4-BE49-F238E27FC236}">
                              <a16:creationId xmlns:a16="http://schemas.microsoft.com/office/drawing/2014/main" id="{96A0D6E1-CE44-4320-8F34-7246B231D8F4}"/>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5744" name="Freeform: Shape 5743">
                          <a:extLst>
                            <a:ext uri="{FF2B5EF4-FFF2-40B4-BE49-F238E27FC236}">
                              <a16:creationId xmlns:a16="http://schemas.microsoft.com/office/drawing/2014/main" id="{A882CC9F-D608-41D5-A703-58CF3187FCF0}"/>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5745" name="Freeform: Shape 5744">
                          <a:extLst>
                            <a:ext uri="{FF2B5EF4-FFF2-40B4-BE49-F238E27FC236}">
                              <a16:creationId xmlns:a16="http://schemas.microsoft.com/office/drawing/2014/main" id="{15083D97-BB49-4BA1-84BA-AB4ECD4788DF}"/>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5746" name="Freeform: Shape 5745">
                          <a:extLst>
                            <a:ext uri="{FF2B5EF4-FFF2-40B4-BE49-F238E27FC236}">
                              <a16:creationId xmlns:a16="http://schemas.microsoft.com/office/drawing/2014/main" id="{135AE979-9719-4149-9822-70CBD4CE865D}"/>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5747" name="Freeform: Shape 5746">
                          <a:extLst>
                            <a:ext uri="{FF2B5EF4-FFF2-40B4-BE49-F238E27FC236}">
                              <a16:creationId xmlns:a16="http://schemas.microsoft.com/office/drawing/2014/main" id="{9E0DADDA-DDF9-4783-A686-61DC3FDD744E}"/>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5748" name="Freeform: Shape 5747">
                          <a:extLst>
                            <a:ext uri="{FF2B5EF4-FFF2-40B4-BE49-F238E27FC236}">
                              <a16:creationId xmlns:a16="http://schemas.microsoft.com/office/drawing/2014/main" id="{B80E4195-5EDE-4C92-AD57-48D63DDE8D6C}"/>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5749" name="Freeform: Shape 5748">
                          <a:extLst>
                            <a:ext uri="{FF2B5EF4-FFF2-40B4-BE49-F238E27FC236}">
                              <a16:creationId xmlns:a16="http://schemas.microsoft.com/office/drawing/2014/main" id="{2BBD498A-FCDD-4598-9808-17796E6E213D}"/>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5750" name="Freeform: Shape 5749">
                          <a:extLst>
                            <a:ext uri="{FF2B5EF4-FFF2-40B4-BE49-F238E27FC236}">
                              <a16:creationId xmlns:a16="http://schemas.microsoft.com/office/drawing/2014/main" id="{5BE343DC-F966-4F51-8B8E-BAABD383B7AE}"/>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5751" name="Freeform: Shape 5750">
                          <a:extLst>
                            <a:ext uri="{FF2B5EF4-FFF2-40B4-BE49-F238E27FC236}">
                              <a16:creationId xmlns:a16="http://schemas.microsoft.com/office/drawing/2014/main" id="{79128D11-5894-4713-BAAA-85F6643BC320}"/>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5752" name="Freeform: Shape 5751">
                          <a:extLst>
                            <a:ext uri="{FF2B5EF4-FFF2-40B4-BE49-F238E27FC236}">
                              <a16:creationId xmlns:a16="http://schemas.microsoft.com/office/drawing/2014/main" id="{260F4570-AA0D-4B21-838D-3A4176377977}"/>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5753" name="Freeform: Shape 5752">
                          <a:extLst>
                            <a:ext uri="{FF2B5EF4-FFF2-40B4-BE49-F238E27FC236}">
                              <a16:creationId xmlns:a16="http://schemas.microsoft.com/office/drawing/2014/main" id="{D1BA76BD-51DF-4C86-904B-6AFF3B80C14A}"/>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5681" name="Freeform: Shape 5680">
                  <a:extLst>
                    <a:ext uri="{FF2B5EF4-FFF2-40B4-BE49-F238E27FC236}">
                      <a16:creationId xmlns:a16="http://schemas.microsoft.com/office/drawing/2014/main" id="{57CC4A8C-7B0B-4CF9-BCCC-3CE78956E692}"/>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5682" name="Graphic 3339">
                  <a:extLst>
                    <a:ext uri="{FF2B5EF4-FFF2-40B4-BE49-F238E27FC236}">
                      <a16:creationId xmlns:a16="http://schemas.microsoft.com/office/drawing/2014/main" id="{FD4AB611-B057-4AB9-A815-4A8CEE0442E9}"/>
                    </a:ext>
                  </a:extLst>
                </p:cNvPr>
                <p:cNvGrpSpPr/>
                <p:nvPr/>
              </p:nvGrpSpPr>
              <p:grpSpPr>
                <a:xfrm>
                  <a:off x="5471437" y="6449034"/>
                  <a:ext cx="370564" cy="637371"/>
                  <a:chOff x="5471437" y="6449034"/>
                  <a:chExt cx="370564" cy="637371"/>
                </a:xfrm>
                <a:solidFill>
                  <a:srgbClr val="93B79F"/>
                </a:solidFill>
              </p:grpSpPr>
              <p:pic>
                <p:nvPicPr>
                  <p:cNvPr id="5721" name="Picture 5720">
                    <a:extLst>
                      <a:ext uri="{FF2B5EF4-FFF2-40B4-BE49-F238E27FC236}">
                        <a16:creationId xmlns:a16="http://schemas.microsoft.com/office/drawing/2014/main" id="{839F1EF7-1202-49E8-88E3-BCB1A5B90530}"/>
                      </a:ext>
                    </a:extLst>
                  </p:cNvPr>
                  <p:cNvPicPr>
                    <a:picLocks noChangeAspect="1"/>
                  </p:cNvPicPr>
                  <p:nvPr/>
                </p:nvPicPr>
                <p:blipFill>
                  <a:blip r:embed="rId20"/>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5722" name="Picture 5721">
                    <a:extLst>
                      <a:ext uri="{FF2B5EF4-FFF2-40B4-BE49-F238E27FC236}">
                        <a16:creationId xmlns:a16="http://schemas.microsoft.com/office/drawing/2014/main" id="{80087A5C-EF14-4DFB-8024-EEE1A0E12907}"/>
                      </a:ext>
                    </a:extLst>
                  </p:cNvPr>
                  <p:cNvPicPr>
                    <a:picLocks noChangeAspect="1"/>
                  </p:cNvPicPr>
                  <p:nvPr/>
                </p:nvPicPr>
                <p:blipFill>
                  <a:blip r:embed="rId21"/>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5723" name="Graphic 3339">
                    <a:extLst>
                      <a:ext uri="{FF2B5EF4-FFF2-40B4-BE49-F238E27FC236}">
                        <a16:creationId xmlns:a16="http://schemas.microsoft.com/office/drawing/2014/main" id="{FC2CB4D8-6978-42CD-B83F-562A87D201B8}"/>
                      </a:ext>
                    </a:extLst>
                  </p:cNvPr>
                  <p:cNvGrpSpPr/>
                  <p:nvPr/>
                </p:nvGrpSpPr>
                <p:grpSpPr>
                  <a:xfrm>
                    <a:off x="5538032" y="6491531"/>
                    <a:ext cx="256325" cy="514788"/>
                    <a:chOff x="5538032" y="6491531"/>
                    <a:chExt cx="256325" cy="514788"/>
                  </a:xfrm>
                  <a:solidFill>
                    <a:srgbClr val="93B79F"/>
                  </a:solidFill>
                </p:grpSpPr>
                <p:sp>
                  <p:nvSpPr>
                    <p:cNvPr id="5724" name="Freeform: Shape 5723">
                      <a:extLst>
                        <a:ext uri="{FF2B5EF4-FFF2-40B4-BE49-F238E27FC236}">
                          <a16:creationId xmlns:a16="http://schemas.microsoft.com/office/drawing/2014/main" id="{57036B14-5690-4767-89B5-BAA26128E0B6}"/>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5725" name="Freeform: Shape 5724">
                      <a:extLst>
                        <a:ext uri="{FF2B5EF4-FFF2-40B4-BE49-F238E27FC236}">
                          <a16:creationId xmlns:a16="http://schemas.microsoft.com/office/drawing/2014/main" id="{374F1DD5-1B84-4F82-A158-2620E7831779}"/>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5726" name="Freeform: Shape 5725">
                      <a:extLst>
                        <a:ext uri="{FF2B5EF4-FFF2-40B4-BE49-F238E27FC236}">
                          <a16:creationId xmlns:a16="http://schemas.microsoft.com/office/drawing/2014/main" id="{B5AE9564-04F4-4888-A321-53309373760D}"/>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5727" name="Freeform: Shape 5726">
                      <a:extLst>
                        <a:ext uri="{FF2B5EF4-FFF2-40B4-BE49-F238E27FC236}">
                          <a16:creationId xmlns:a16="http://schemas.microsoft.com/office/drawing/2014/main" id="{C7D35DBB-0D0C-4300-9DF0-3A0A82319A76}"/>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5728" name="Freeform: Shape 5727">
                      <a:extLst>
                        <a:ext uri="{FF2B5EF4-FFF2-40B4-BE49-F238E27FC236}">
                          <a16:creationId xmlns:a16="http://schemas.microsoft.com/office/drawing/2014/main" id="{EA75A858-6ED3-476D-B510-125509A00EAE}"/>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5729" name="Freeform: Shape 5728">
                      <a:extLst>
                        <a:ext uri="{FF2B5EF4-FFF2-40B4-BE49-F238E27FC236}">
                          <a16:creationId xmlns:a16="http://schemas.microsoft.com/office/drawing/2014/main" id="{8610EF82-5DD2-43A1-B1A0-9B8E2B7EF164}"/>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5730" name="Freeform: Shape 5729">
                      <a:extLst>
                        <a:ext uri="{FF2B5EF4-FFF2-40B4-BE49-F238E27FC236}">
                          <a16:creationId xmlns:a16="http://schemas.microsoft.com/office/drawing/2014/main" id="{8B39CFF9-498C-45CF-87E4-93E4C208D8D0}"/>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5731" name="Freeform: Shape 5730">
                      <a:extLst>
                        <a:ext uri="{FF2B5EF4-FFF2-40B4-BE49-F238E27FC236}">
                          <a16:creationId xmlns:a16="http://schemas.microsoft.com/office/drawing/2014/main" id="{5F92EB42-0EF5-4B26-821A-C44BA7B4DF0B}"/>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5732" name="Freeform: Shape 5731">
                      <a:extLst>
                        <a:ext uri="{FF2B5EF4-FFF2-40B4-BE49-F238E27FC236}">
                          <a16:creationId xmlns:a16="http://schemas.microsoft.com/office/drawing/2014/main" id="{2E361BFE-6E60-491B-92AA-796F879A9CF7}"/>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5733" name="Freeform: Shape 5732">
                      <a:extLst>
                        <a:ext uri="{FF2B5EF4-FFF2-40B4-BE49-F238E27FC236}">
                          <a16:creationId xmlns:a16="http://schemas.microsoft.com/office/drawing/2014/main" id="{91D6B608-FBB0-4A8C-A043-C7051C9B297B}"/>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5734" name="Freeform: Shape 5733">
                      <a:extLst>
                        <a:ext uri="{FF2B5EF4-FFF2-40B4-BE49-F238E27FC236}">
                          <a16:creationId xmlns:a16="http://schemas.microsoft.com/office/drawing/2014/main" id="{BB50B5EB-F74B-43E5-B75E-C821A8A175AD}"/>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5683" name="Graphic 3339">
                  <a:extLst>
                    <a:ext uri="{FF2B5EF4-FFF2-40B4-BE49-F238E27FC236}">
                      <a16:creationId xmlns:a16="http://schemas.microsoft.com/office/drawing/2014/main" id="{32155C55-C3F9-4A78-A81E-18AC0F680A0F}"/>
                    </a:ext>
                  </a:extLst>
                </p:cNvPr>
                <p:cNvGrpSpPr/>
                <p:nvPr/>
              </p:nvGrpSpPr>
              <p:grpSpPr>
                <a:xfrm>
                  <a:off x="5555179" y="6094277"/>
                  <a:ext cx="425723" cy="350034"/>
                  <a:chOff x="5555179" y="6094277"/>
                  <a:chExt cx="425723" cy="350034"/>
                </a:xfrm>
              </p:grpSpPr>
              <p:grpSp>
                <p:nvGrpSpPr>
                  <p:cNvPr id="5703" name="Graphic 3339">
                    <a:extLst>
                      <a:ext uri="{FF2B5EF4-FFF2-40B4-BE49-F238E27FC236}">
                        <a16:creationId xmlns:a16="http://schemas.microsoft.com/office/drawing/2014/main" id="{8F98A7D3-C0A7-4984-B00B-D4D50DBF1065}"/>
                      </a:ext>
                    </a:extLst>
                  </p:cNvPr>
                  <p:cNvGrpSpPr/>
                  <p:nvPr/>
                </p:nvGrpSpPr>
                <p:grpSpPr>
                  <a:xfrm>
                    <a:off x="5555179" y="6094277"/>
                    <a:ext cx="425723" cy="350034"/>
                    <a:chOff x="5555179" y="6094277"/>
                    <a:chExt cx="425723" cy="350034"/>
                  </a:xfrm>
                  <a:solidFill>
                    <a:srgbClr val="FBFFFF"/>
                  </a:solidFill>
                </p:grpSpPr>
                <p:sp>
                  <p:nvSpPr>
                    <p:cNvPr id="5719" name="Freeform: Shape 5718">
                      <a:extLst>
                        <a:ext uri="{FF2B5EF4-FFF2-40B4-BE49-F238E27FC236}">
                          <a16:creationId xmlns:a16="http://schemas.microsoft.com/office/drawing/2014/main" id="{41AB9447-4C08-490B-8750-7F9E85829653}"/>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5720" name="Freeform: Shape 5719">
                      <a:extLst>
                        <a:ext uri="{FF2B5EF4-FFF2-40B4-BE49-F238E27FC236}">
                          <a16:creationId xmlns:a16="http://schemas.microsoft.com/office/drawing/2014/main" id="{9470D693-07F7-4648-BF0E-40109A2F618C}"/>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5704" name="Picture 5703">
                    <a:extLst>
                      <a:ext uri="{FF2B5EF4-FFF2-40B4-BE49-F238E27FC236}">
                        <a16:creationId xmlns:a16="http://schemas.microsoft.com/office/drawing/2014/main" id="{93C7D002-B9A5-46EA-A30D-C51226889429}"/>
                      </a:ext>
                    </a:extLst>
                  </p:cNvPr>
                  <p:cNvPicPr>
                    <a:picLocks noChangeAspect="1"/>
                  </p:cNvPicPr>
                  <p:nvPr/>
                </p:nvPicPr>
                <p:blipFill>
                  <a:blip r:embed="rId22"/>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5705" name="Picture 5704">
                    <a:extLst>
                      <a:ext uri="{FF2B5EF4-FFF2-40B4-BE49-F238E27FC236}">
                        <a16:creationId xmlns:a16="http://schemas.microsoft.com/office/drawing/2014/main" id="{AF00FD4D-EB29-4A39-B3C3-30560E70DFA3}"/>
                      </a:ext>
                    </a:extLst>
                  </p:cNvPr>
                  <p:cNvPicPr>
                    <a:picLocks noChangeAspect="1"/>
                  </p:cNvPicPr>
                  <p:nvPr/>
                </p:nvPicPr>
                <p:blipFill>
                  <a:blip r:embed="rId23"/>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5706" name="Graphic 3339">
                    <a:extLst>
                      <a:ext uri="{FF2B5EF4-FFF2-40B4-BE49-F238E27FC236}">
                        <a16:creationId xmlns:a16="http://schemas.microsoft.com/office/drawing/2014/main" id="{C5241F4F-0DE9-4CC7-BAC4-8038A482A755}"/>
                      </a:ext>
                    </a:extLst>
                  </p:cNvPr>
                  <p:cNvGrpSpPr/>
                  <p:nvPr/>
                </p:nvGrpSpPr>
                <p:grpSpPr>
                  <a:xfrm>
                    <a:off x="5590178" y="6138901"/>
                    <a:ext cx="290463" cy="224858"/>
                    <a:chOff x="5590178" y="6138901"/>
                    <a:chExt cx="290463" cy="224858"/>
                  </a:xfrm>
                  <a:solidFill>
                    <a:srgbClr val="A0BDAB"/>
                  </a:solidFill>
                </p:grpSpPr>
                <p:sp>
                  <p:nvSpPr>
                    <p:cNvPr id="5707" name="Freeform: Shape 5706">
                      <a:extLst>
                        <a:ext uri="{FF2B5EF4-FFF2-40B4-BE49-F238E27FC236}">
                          <a16:creationId xmlns:a16="http://schemas.microsoft.com/office/drawing/2014/main" id="{C8E373D6-C69B-4FAD-9C77-BE1591CD7DE9}"/>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5708" name="Freeform: Shape 5707">
                      <a:extLst>
                        <a:ext uri="{FF2B5EF4-FFF2-40B4-BE49-F238E27FC236}">
                          <a16:creationId xmlns:a16="http://schemas.microsoft.com/office/drawing/2014/main" id="{B9BB33C0-3D53-40EA-895E-93D43602DA58}"/>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5709" name="Freeform: Shape 5708">
                      <a:extLst>
                        <a:ext uri="{FF2B5EF4-FFF2-40B4-BE49-F238E27FC236}">
                          <a16:creationId xmlns:a16="http://schemas.microsoft.com/office/drawing/2014/main" id="{AD662E91-60F7-4E14-B9F7-D0CE895665A8}"/>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5710" name="Freeform: Shape 5709">
                      <a:extLst>
                        <a:ext uri="{FF2B5EF4-FFF2-40B4-BE49-F238E27FC236}">
                          <a16:creationId xmlns:a16="http://schemas.microsoft.com/office/drawing/2014/main" id="{FBFBA3EA-58B6-4D19-AEEC-B6B1FFEBA8E1}"/>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5711" name="Freeform: Shape 5710">
                      <a:extLst>
                        <a:ext uri="{FF2B5EF4-FFF2-40B4-BE49-F238E27FC236}">
                          <a16:creationId xmlns:a16="http://schemas.microsoft.com/office/drawing/2014/main" id="{308A8CB6-63B0-4D70-BE5F-4C7CE1580B3C}"/>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5712" name="Freeform: Shape 5711">
                      <a:extLst>
                        <a:ext uri="{FF2B5EF4-FFF2-40B4-BE49-F238E27FC236}">
                          <a16:creationId xmlns:a16="http://schemas.microsoft.com/office/drawing/2014/main" id="{BE552325-AF50-4E60-B713-A4D6E292529D}"/>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5713" name="Freeform: Shape 5712">
                      <a:extLst>
                        <a:ext uri="{FF2B5EF4-FFF2-40B4-BE49-F238E27FC236}">
                          <a16:creationId xmlns:a16="http://schemas.microsoft.com/office/drawing/2014/main" id="{7BB43027-D23F-49A8-95E7-F6D30CA28812}"/>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5714" name="Freeform: Shape 5713">
                      <a:extLst>
                        <a:ext uri="{FF2B5EF4-FFF2-40B4-BE49-F238E27FC236}">
                          <a16:creationId xmlns:a16="http://schemas.microsoft.com/office/drawing/2014/main" id="{13968CFC-3BCF-4E1E-81A6-004AB6727A3B}"/>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5715" name="Freeform: Shape 5714">
                      <a:extLst>
                        <a:ext uri="{FF2B5EF4-FFF2-40B4-BE49-F238E27FC236}">
                          <a16:creationId xmlns:a16="http://schemas.microsoft.com/office/drawing/2014/main" id="{255BFF7D-81BB-4064-8DB4-6103627DBACC}"/>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5716" name="Freeform: Shape 5715">
                      <a:extLst>
                        <a:ext uri="{FF2B5EF4-FFF2-40B4-BE49-F238E27FC236}">
                          <a16:creationId xmlns:a16="http://schemas.microsoft.com/office/drawing/2014/main" id="{61E7AD28-B071-4040-81DA-4FB3DDEDE000}"/>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5717" name="Freeform: Shape 5716">
                      <a:extLst>
                        <a:ext uri="{FF2B5EF4-FFF2-40B4-BE49-F238E27FC236}">
                          <a16:creationId xmlns:a16="http://schemas.microsoft.com/office/drawing/2014/main" id="{9472CF2A-0D49-46A4-9BAC-DB1277FA355D}"/>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5718" name="Freeform: Shape 5717">
                      <a:extLst>
                        <a:ext uri="{FF2B5EF4-FFF2-40B4-BE49-F238E27FC236}">
                          <a16:creationId xmlns:a16="http://schemas.microsoft.com/office/drawing/2014/main" id="{19FB992D-38E7-4A86-929F-1471AC828027}"/>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5684" name="Graphic 3339">
                  <a:extLst>
                    <a:ext uri="{FF2B5EF4-FFF2-40B4-BE49-F238E27FC236}">
                      <a16:creationId xmlns:a16="http://schemas.microsoft.com/office/drawing/2014/main" id="{A8BB3A0B-5F35-43FF-A13D-E8BA63CCDBBC}"/>
                    </a:ext>
                  </a:extLst>
                </p:cNvPr>
                <p:cNvGrpSpPr/>
                <p:nvPr/>
              </p:nvGrpSpPr>
              <p:grpSpPr>
                <a:xfrm>
                  <a:off x="5304010" y="5105829"/>
                  <a:ext cx="420520" cy="308162"/>
                  <a:chOff x="5304010" y="5105829"/>
                  <a:chExt cx="420520" cy="308162"/>
                </a:xfrm>
              </p:grpSpPr>
              <p:grpSp>
                <p:nvGrpSpPr>
                  <p:cNvPr id="5685" name="Graphic 3339">
                    <a:extLst>
                      <a:ext uri="{FF2B5EF4-FFF2-40B4-BE49-F238E27FC236}">
                        <a16:creationId xmlns:a16="http://schemas.microsoft.com/office/drawing/2014/main" id="{C4F076AA-EBBA-4B0B-B428-82AC24989EE5}"/>
                      </a:ext>
                    </a:extLst>
                  </p:cNvPr>
                  <p:cNvGrpSpPr/>
                  <p:nvPr/>
                </p:nvGrpSpPr>
                <p:grpSpPr>
                  <a:xfrm>
                    <a:off x="5304010" y="5105829"/>
                    <a:ext cx="420520" cy="308162"/>
                    <a:chOff x="5304010" y="5105829"/>
                    <a:chExt cx="420520" cy="308162"/>
                  </a:xfrm>
                  <a:solidFill>
                    <a:srgbClr val="FBFFFF"/>
                  </a:solidFill>
                </p:grpSpPr>
                <p:sp>
                  <p:nvSpPr>
                    <p:cNvPr id="5701" name="Freeform: Shape 5700">
                      <a:extLst>
                        <a:ext uri="{FF2B5EF4-FFF2-40B4-BE49-F238E27FC236}">
                          <a16:creationId xmlns:a16="http://schemas.microsoft.com/office/drawing/2014/main" id="{B7B5D43B-47B4-4949-88AF-976A45723DD2}"/>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5702" name="Freeform: Shape 5701">
                      <a:extLst>
                        <a:ext uri="{FF2B5EF4-FFF2-40B4-BE49-F238E27FC236}">
                          <a16:creationId xmlns:a16="http://schemas.microsoft.com/office/drawing/2014/main" id="{4C02DDE2-BD3F-49FF-9C9B-13291532E20C}"/>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5686" name="Picture 5685">
                    <a:extLst>
                      <a:ext uri="{FF2B5EF4-FFF2-40B4-BE49-F238E27FC236}">
                        <a16:creationId xmlns:a16="http://schemas.microsoft.com/office/drawing/2014/main" id="{04161CD2-AE4E-48D6-AB69-12D679AB9BA1}"/>
                      </a:ext>
                    </a:extLst>
                  </p:cNvPr>
                  <p:cNvPicPr>
                    <a:picLocks noChangeAspect="1"/>
                  </p:cNvPicPr>
                  <p:nvPr/>
                </p:nvPicPr>
                <p:blipFill>
                  <a:blip r:embed="rId24"/>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5687" name="Picture 5686">
                    <a:extLst>
                      <a:ext uri="{FF2B5EF4-FFF2-40B4-BE49-F238E27FC236}">
                        <a16:creationId xmlns:a16="http://schemas.microsoft.com/office/drawing/2014/main" id="{4FACC7F6-6ED7-4BF2-853E-7FAD94DCD3BD}"/>
                      </a:ext>
                    </a:extLst>
                  </p:cNvPr>
                  <p:cNvPicPr>
                    <a:picLocks noChangeAspect="1"/>
                  </p:cNvPicPr>
                  <p:nvPr/>
                </p:nvPicPr>
                <p:blipFill>
                  <a:blip r:embed="rId25"/>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5688" name="Graphic 3339">
                    <a:extLst>
                      <a:ext uri="{FF2B5EF4-FFF2-40B4-BE49-F238E27FC236}">
                        <a16:creationId xmlns:a16="http://schemas.microsoft.com/office/drawing/2014/main" id="{6DBEE111-3141-401F-8FD6-0BE236BC8587}"/>
                      </a:ext>
                    </a:extLst>
                  </p:cNvPr>
                  <p:cNvGrpSpPr/>
                  <p:nvPr/>
                </p:nvGrpSpPr>
                <p:grpSpPr>
                  <a:xfrm>
                    <a:off x="5338135" y="5145017"/>
                    <a:ext cx="287558" cy="197525"/>
                    <a:chOff x="5338135" y="5145017"/>
                    <a:chExt cx="287558" cy="197525"/>
                  </a:xfrm>
                  <a:solidFill>
                    <a:srgbClr val="A0BDAB"/>
                  </a:solidFill>
                </p:grpSpPr>
                <p:sp>
                  <p:nvSpPr>
                    <p:cNvPr id="5689" name="Freeform: Shape 5688">
                      <a:extLst>
                        <a:ext uri="{FF2B5EF4-FFF2-40B4-BE49-F238E27FC236}">
                          <a16:creationId xmlns:a16="http://schemas.microsoft.com/office/drawing/2014/main" id="{526DB2CA-609E-4C13-9A79-7119570C3B89}"/>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5690" name="Freeform: Shape 5689">
                      <a:extLst>
                        <a:ext uri="{FF2B5EF4-FFF2-40B4-BE49-F238E27FC236}">
                          <a16:creationId xmlns:a16="http://schemas.microsoft.com/office/drawing/2014/main" id="{06585D1D-7DFC-4A10-B9F7-13CBAC492F8F}"/>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5691" name="Freeform: Shape 5690">
                      <a:extLst>
                        <a:ext uri="{FF2B5EF4-FFF2-40B4-BE49-F238E27FC236}">
                          <a16:creationId xmlns:a16="http://schemas.microsoft.com/office/drawing/2014/main" id="{3DC3ED4B-49B1-4AE6-92F8-9F02213E3033}"/>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5692" name="Freeform: Shape 5691">
                      <a:extLst>
                        <a:ext uri="{FF2B5EF4-FFF2-40B4-BE49-F238E27FC236}">
                          <a16:creationId xmlns:a16="http://schemas.microsoft.com/office/drawing/2014/main" id="{3B257F9E-C94B-4760-A118-A9A74E7E74DF}"/>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5693" name="Freeform: Shape 5692">
                      <a:extLst>
                        <a:ext uri="{FF2B5EF4-FFF2-40B4-BE49-F238E27FC236}">
                          <a16:creationId xmlns:a16="http://schemas.microsoft.com/office/drawing/2014/main" id="{DFB72C19-94B0-4F6B-843C-A5DF88223C69}"/>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5694" name="Freeform: Shape 5693">
                      <a:extLst>
                        <a:ext uri="{FF2B5EF4-FFF2-40B4-BE49-F238E27FC236}">
                          <a16:creationId xmlns:a16="http://schemas.microsoft.com/office/drawing/2014/main" id="{90808428-49CD-4F19-B226-AEA597FDD357}"/>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5695" name="Freeform: Shape 5694">
                      <a:extLst>
                        <a:ext uri="{FF2B5EF4-FFF2-40B4-BE49-F238E27FC236}">
                          <a16:creationId xmlns:a16="http://schemas.microsoft.com/office/drawing/2014/main" id="{194AE8E3-7A65-4154-A4A2-E09B11A7DAA6}"/>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5696" name="Freeform: Shape 5695">
                      <a:extLst>
                        <a:ext uri="{FF2B5EF4-FFF2-40B4-BE49-F238E27FC236}">
                          <a16:creationId xmlns:a16="http://schemas.microsoft.com/office/drawing/2014/main" id="{DEADBEEA-2A67-4257-941A-5C5D36F16DD1}"/>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5697" name="Freeform: Shape 5696">
                      <a:extLst>
                        <a:ext uri="{FF2B5EF4-FFF2-40B4-BE49-F238E27FC236}">
                          <a16:creationId xmlns:a16="http://schemas.microsoft.com/office/drawing/2014/main" id="{56BB3F53-1B3F-419E-A64D-5521A8D095B4}"/>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5698" name="Freeform: Shape 5697">
                      <a:extLst>
                        <a:ext uri="{FF2B5EF4-FFF2-40B4-BE49-F238E27FC236}">
                          <a16:creationId xmlns:a16="http://schemas.microsoft.com/office/drawing/2014/main" id="{22356CC5-5AF7-4ECB-ACC1-75233A7EBD5A}"/>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5699" name="Freeform: Shape 5698">
                      <a:extLst>
                        <a:ext uri="{FF2B5EF4-FFF2-40B4-BE49-F238E27FC236}">
                          <a16:creationId xmlns:a16="http://schemas.microsoft.com/office/drawing/2014/main" id="{807EFEAB-A100-4561-8BFF-A8653DB060B3}"/>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5700" name="Freeform: Shape 5699">
                      <a:extLst>
                        <a:ext uri="{FF2B5EF4-FFF2-40B4-BE49-F238E27FC236}">
                          <a16:creationId xmlns:a16="http://schemas.microsoft.com/office/drawing/2014/main" id="{B3D04983-FDEB-425B-97F4-BFA921DFE55A}"/>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grpSp>
            <p:nvGrpSpPr>
              <p:cNvPr id="5048" name="Graphic 3512">
                <a:extLst>
                  <a:ext uri="{FF2B5EF4-FFF2-40B4-BE49-F238E27FC236}">
                    <a16:creationId xmlns:a16="http://schemas.microsoft.com/office/drawing/2014/main" id="{C3625356-838C-400F-AC82-6FB8BE4DCF07}"/>
                  </a:ext>
                </a:extLst>
              </p:cNvPr>
              <p:cNvGrpSpPr/>
              <p:nvPr/>
            </p:nvGrpSpPr>
            <p:grpSpPr>
              <a:xfrm flipV="1">
                <a:off x="10640053" y="4485580"/>
                <a:ext cx="1262840" cy="1285270"/>
                <a:chOff x="4692675" y="4122640"/>
                <a:chExt cx="2271848" cy="2312200"/>
              </a:xfrm>
            </p:grpSpPr>
            <p:grpSp>
              <p:nvGrpSpPr>
                <p:cNvPr id="5608" name="Graphic 3512">
                  <a:extLst>
                    <a:ext uri="{FF2B5EF4-FFF2-40B4-BE49-F238E27FC236}">
                      <a16:creationId xmlns:a16="http://schemas.microsoft.com/office/drawing/2014/main" id="{52EBDF7A-5771-4F49-94D4-A424DE920E86}"/>
                    </a:ext>
                  </a:extLst>
                </p:cNvPr>
                <p:cNvGrpSpPr/>
                <p:nvPr/>
              </p:nvGrpSpPr>
              <p:grpSpPr>
                <a:xfrm>
                  <a:off x="4692675" y="4122640"/>
                  <a:ext cx="2271848" cy="2312200"/>
                  <a:chOff x="4692675" y="4122640"/>
                  <a:chExt cx="2271848" cy="2312200"/>
                </a:xfrm>
                <a:solidFill>
                  <a:srgbClr val="938F50"/>
                </a:solidFill>
              </p:grpSpPr>
              <p:pic>
                <p:nvPicPr>
                  <p:cNvPr id="5627" name="Picture 5626">
                    <a:extLst>
                      <a:ext uri="{FF2B5EF4-FFF2-40B4-BE49-F238E27FC236}">
                        <a16:creationId xmlns:a16="http://schemas.microsoft.com/office/drawing/2014/main" id="{C6F8E7FA-E3F2-4021-A858-CF83402BBF97}"/>
                      </a:ext>
                    </a:extLst>
                  </p:cNvPr>
                  <p:cNvPicPr>
                    <a:picLocks noChangeAspect="1"/>
                  </p:cNvPicPr>
                  <p:nvPr/>
                </p:nvPicPr>
                <p:blipFill>
                  <a:blip r:embed="rId75"/>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5628" name="Picture 5627">
                    <a:extLst>
                      <a:ext uri="{FF2B5EF4-FFF2-40B4-BE49-F238E27FC236}">
                        <a16:creationId xmlns:a16="http://schemas.microsoft.com/office/drawing/2014/main" id="{6E7120CC-8C61-49B4-A10F-BEB3C1EA99C3}"/>
                      </a:ext>
                    </a:extLst>
                  </p:cNvPr>
                  <p:cNvPicPr>
                    <a:picLocks noChangeAspect="1"/>
                  </p:cNvPicPr>
                  <p:nvPr/>
                </p:nvPicPr>
                <p:blipFill>
                  <a:blip r:embed="rId76"/>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5629" name="Picture 5628">
                    <a:extLst>
                      <a:ext uri="{FF2B5EF4-FFF2-40B4-BE49-F238E27FC236}">
                        <a16:creationId xmlns:a16="http://schemas.microsoft.com/office/drawing/2014/main" id="{F7B5038A-056D-4438-AD82-4BEB5B027650}"/>
                      </a:ext>
                    </a:extLst>
                  </p:cNvPr>
                  <p:cNvPicPr>
                    <a:picLocks noChangeAspect="1"/>
                  </p:cNvPicPr>
                  <p:nvPr/>
                </p:nvPicPr>
                <p:blipFill>
                  <a:blip r:embed="rId77"/>
                  <a:stretch>
                    <a:fillRect/>
                  </a:stretch>
                </p:blipFill>
                <p:spPr>
                  <a:xfrm>
                    <a:off x="5559602" y="5677020"/>
                    <a:ext cx="529271" cy="757820"/>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5630" name="Picture 5629">
                    <a:extLst>
                      <a:ext uri="{FF2B5EF4-FFF2-40B4-BE49-F238E27FC236}">
                        <a16:creationId xmlns:a16="http://schemas.microsoft.com/office/drawing/2014/main" id="{7C5765B0-E1A4-4821-9EAC-F44820852D20}"/>
                      </a:ext>
                    </a:extLst>
                  </p:cNvPr>
                  <p:cNvPicPr>
                    <a:picLocks noChangeAspect="1"/>
                  </p:cNvPicPr>
                  <p:nvPr/>
                </p:nvPicPr>
                <p:blipFill>
                  <a:blip r:embed="rId78"/>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5631" name="Picture 5630">
                    <a:extLst>
                      <a:ext uri="{FF2B5EF4-FFF2-40B4-BE49-F238E27FC236}">
                        <a16:creationId xmlns:a16="http://schemas.microsoft.com/office/drawing/2014/main" id="{C3B477D0-1BCE-458E-B654-457C1BEA8720}"/>
                      </a:ext>
                    </a:extLst>
                  </p:cNvPr>
                  <p:cNvPicPr>
                    <a:picLocks noChangeAspect="1"/>
                  </p:cNvPicPr>
                  <p:nvPr/>
                </p:nvPicPr>
                <p:blipFill>
                  <a:blip r:embed="rId79"/>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5632" name="Picture 5631">
                    <a:extLst>
                      <a:ext uri="{FF2B5EF4-FFF2-40B4-BE49-F238E27FC236}">
                        <a16:creationId xmlns:a16="http://schemas.microsoft.com/office/drawing/2014/main" id="{0F0328FF-F264-47DF-AF7F-1DB1AF7DD1E6}"/>
                      </a:ext>
                    </a:extLst>
                  </p:cNvPr>
                  <p:cNvPicPr>
                    <a:picLocks noChangeAspect="1"/>
                  </p:cNvPicPr>
                  <p:nvPr/>
                </p:nvPicPr>
                <p:blipFill>
                  <a:blip r:embed="rId80"/>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5633" name="Picture 5632">
                    <a:extLst>
                      <a:ext uri="{FF2B5EF4-FFF2-40B4-BE49-F238E27FC236}">
                        <a16:creationId xmlns:a16="http://schemas.microsoft.com/office/drawing/2014/main" id="{6ABDCA2F-FE56-4E05-B486-A393142EF781}"/>
                      </a:ext>
                    </a:extLst>
                  </p:cNvPr>
                  <p:cNvPicPr>
                    <a:picLocks noChangeAspect="1"/>
                  </p:cNvPicPr>
                  <p:nvPr/>
                </p:nvPicPr>
                <p:blipFill>
                  <a:blip r:embed="rId81"/>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5634" name="Picture 5633">
                    <a:extLst>
                      <a:ext uri="{FF2B5EF4-FFF2-40B4-BE49-F238E27FC236}">
                        <a16:creationId xmlns:a16="http://schemas.microsoft.com/office/drawing/2014/main" id="{D71A9DC9-CD7D-4959-8A02-8495CDA072E2}"/>
                      </a:ext>
                    </a:extLst>
                  </p:cNvPr>
                  <p:cNvPicPr>
                    <a:picLocks noChangeAspect="1"/>
                  </p:cNvPicPr>
                  <p:nvPr/>
                </p:nvPicPr>
                <p:blipFill>
                  <a:blip r:embed="rId82"/>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5635" name="Picture 5634">
                    <a:extLst>
                      <a:ext uri="{FF2B5EF4-FFF2-40B4-BE49-F238E27FC236}">
                        <a16:creationId xmlns:a16="http://schemas.microsoft.com/office/drawing/2014/main" id="{5EC1E2A8-E16B-4987-BFD0-7E7369FEAB8C}"/>
                      </a:ext>
                    </a:extLst>
                  </p:cNvPr>
                  <p:cNvPicPr>
                    <a:picLocks noChangeAspect="1"/>
                  </p:cNvPicPr>
                  <p:nvPr/>
                </p:nvPicPr>
                <p:blipFill>
                  <a:blip r:embed="rId83"/>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5636" name="Picture 5635">
                    <a:extLst>
                      <a:ext uri="{FF2B5EF4-FFF2-40B4-BE49-F238E27FC236}">
                        <a16:creationId xmlns:a16="http://schemas.microsoft.com/office/drawing/2014/main" id="{DB46527E-1ECC-467B-B257-833FEB405CB2}"/>
                      </a:ext>
                    </a:extLst>
                  </p:cNvPr>
                  <p:cNvPicPr>
                    <a:picLocks noChangeAspect="1"/>
                  </p:cNvPicPr>
                  <p:nvPr/>
                </p:nvPicPr>
                <p:blipFill>
                  <a:blip r:embed="rId84"/>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5637" name="Picture 5636">
                    <a:extLst>
                      <a:ext uri="{FF2B5EF4-FFF2-40B4-BE49-F238E27FC236}">
                        <a16:creationId xmlns:a16="http://schemas.microsoft.com/office/drawing/2014/main" id="{AA8805B5-929B-4DF6-9B82-888BAB4C5BCC}"/>
                      </a:ext>
                    </a:extLst>
                  </p:cNvPr>
                  <p:cNvPicPr>
                    <a:picLocks noChangeAspect="1"/>
                  </p:cNvPicPr>
                  <p:nvPr/>
                </p:nvPicPr>
                <p:blipFill>
                  <a:blip r:embed="rId85"/>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5638" name="Picture 5637">
                    <a:extLst>
                      <a:ext uri="{FF2B5EF4-FFF2-40B4-BE49-F238E27FC236}">
                        <a16:creationId xmlns:a16="http://schemas.microsoft.com/office/drawing/2014/main" id="{2826A12E-E5A6-45C0-A8B5-E6BE08A40321}"/>
                      </a:ext>
                    </a:extLst>
                  </p:cNvPr>
                  <p:cNvPicPr>
                    <a:picLocks noChangeAspect="1"/>
                  </p:cNvPicPr>
                  <p:nvPr/>
                </p:nvPicPr>
                <p:blipFill>
                  <a:blip r:embed="rId86"/>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5639" name="Picture 5638">
                    <a:extLst>
                      <a:ext uri="{FF2B5EF4-FFF2-40B4-BE49-F238E27FC236}">
                        <a16:creationId xmlns:a16="http://schemas.microsoft.com/office/drawing/2014/main" id="{4BD06715-33AE-4BF2-AC8D-D8731B8CD782}"/>
                      </a:ext>
                    </a:extLst>
                  </p:cNvPr>
                  <p:cNvPicPr>
                    <a:picLocks noChangeAspect="1"/>
                  </p:cNvPicPr>
                  <p:nvPr/>
                </p:nvPicPr>
                <p:blipFill>
                  <a:blip r:embed="rId87"/>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5640" name="Picture 5639">
                    <a:extLst>
                      <a:ext uri="{FF2B5EF4-FFF2-40B4-BE49-F238E27FC236}">
                        <a16:creationId xmlns:a16="http://schemas.microsoft.com/office/drawing/2014/main" id="{7E3D34DA-9A82-4964-AB82-9106811F2AE0}"/>
                      </a:ext>
                    </a:extLst>
                  </p:cNvPr>
                  <p:cNvPicPr>
                    <a:picLocks noChangeAspect="1"/>
                  </p:cNvPicPr>
                  <p:nvPr/>
                </p:nvPicPr>
                <p:blipFill>
                  <a:blip r:embed="rId88"/>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5641" name="Picture 5640">
                    <a:extLst>
                      <a:ext uri="{FF2B5EF4-FFF2-40B4-BE49-F238E27FC236}">
                        <a16:creationId xmlns:a16="http://schemas.microsoft.com/office/drawing/2014/main" id="{3694E610-5A69-4456-B58A-C7C03FEA52CA}"/>
                      </a:ext>
                    </a:extLst>
                  </p:cNvPr>
                  <p:cNvPicPr>
                    <a:picLocks noChangeAspect="1"/>
                  </p:cNvPicPr>
                  <p:nvPr/>
                </p:nvPicPr>
                <p:blipFill>
                  <a:blip r:embed="rId89"/>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5642" name="Picture 5641">
                    <a:extLst>
                      <a:ext uri="{FF2B5EF4-FFF2-40B4-BE49-F238E27FC236}">
                        <a16:creationId xmlns:a16="http://schemas.microsoft.com/office/drawing/2014/main" id="{A84192EF-A73B-4112-A53B-09A7CEB7077F}"/>
                      </a:ext>
                    </a:extLst>
                  </p:cNvPr>
                  <p:cNvPicPr>
                    <a:picLocks noChangeAspect="1"/>
                  </p:cNvPicPr>
                  <p:nvPr/>
                </p:nvPicPr>
                <p:blipFill>
                  <a:blip r:embed="rId90"/>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5643" name="Picture 5642">
                    <a:extLst>
                      <a:ext uri="{FF2B5EF4-FFF2-40B4-BE49-F238E27FC236}">
                        <a16:creationId xmlns:a16="http://schemas.microsoft.com/office/drawing/2014/main" id="{EBA6D52C-A832-41CE-9FD0-0F5C3EAD1CF7}"/>
                      </a:ext>
                    </a:extLst>
                  </p:cNvPr>
                  <p:cNvPicPr>
                    <a:picLocks noChangeAspect="1"/>
                  </p:cNvPicPr>
                  <p:nvPr/>
                </p:nvPicPr>
                <p:blipFill>
                  <a:blip r:embed="rId91"/>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5644" name="Picture 5643">
                    <a:extLst>
                      <a:ext uri="{FF2B5EF4-FFF2-40B4-BE49-F238E27FC236}">
                        <a16:creationId xmlns:a16="http://schemas.microsoft.com/office/drawing/2014/main" id="{7F9119DC-B873-4503-96B0-6272CE08CD9C}"/>
                      </a:ext>
                    </a:extLst>
                  </p:cNvPr>
                  <p:cNvPicPr>
                    <a:picLocks noChangeAspect="1"/>
                  </p:cNvPicPr>
                  <p:nvPr/>
                </p:nvPicPr>
                <p:blipFill>
                  <a:blip r:embed="rId92"/>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5645" name="Picture 5644">
                    <a:extLst>
                      <a:ext uri="{FF2B5EF4-FFF2-40B4-BE49-F238E27FC236}">
                        <a16:creationId xmlns:a16="http://schemas.microsoft.com/office/drawing/2014/main" id="{18C4896E-3655-43D6-990F-179970C6011C}"/>
                      </a:ext>
                    </a:extLst>
                  </p:cNvPr>
                  <p:cNvPicPr>
                    <a:picLocks noChangeAspect="1"/>
                  </p:cNvPicPr>
                  <p:nvPr/>
                </p:nvPicPr>
                <p:blipFill>
                  <a:blip r:embed="rId93"/>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5646" name="Picture 5645">
                    <a:extLst>
                      <a:ext uri="{FF2B5EF4-FFF2-40B4-BE49-F238E27FC236}">
                        <a16:creationId xmlns:a16="http://schemas.microsoft.com/office/drawing/2014/main" id="{F8A7F4A6-08AD-438D-B14D-A2AB8C75A2FD}"/>
                      </a:ext>
                    </a:extLst>
                  </p:cNvPr>
                  <p:cNvPicPr>
                    <a:picLocks noChangeAspect="1"/>
                  </p:cNvPicPr>
                  <p:nvPr/>
                </p:nvPicPr>
                <p:blipFill>
                  <a:blip r:embed="rId94"/>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5647" name="Picture 5646">
                    <a:extLst>
                      <a:ext uri="{FF2B5EF4-FFF2-40B4-BE49-F238E27FC236}">
                        <a16:creationId xmlns:a16="http://schemas.microsoft.com/office/drawing/2014/main" id="{BB14E56B-FD1E-4CB3-8084-C7B10D042E48}"/>
                      </a:ext>
                    </a:extLst>
                  </p:cNvPr>
                  <p:cNvPicPr>
                    <a:picLocks noChangeAspect="1"/>
                  </p:cNvPicPr>
                  <p:nvPr/>
                </p:nvPicPr>
                <p:blipFill>
                  <a:blip r:embed="rId95"/>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5648" name="Picture 5647">
                    <a:extLst>
                      <a:ext uri="{FF2B5EF4-FFF2-40B4-BE49-F238E27FC236}">
                        <a16:creationId xmlns:a16="http://schemas.microsoft.com/office/drawing/2014/main" id="{72709AC1-A48D-4D27-9D6B-B4338A360331}"/>
                      </a:ext>
                    </a:extLst>
                  </p:cNvPr>
                  <p:cNvPicPr>
                    <a:picLocks noChangeAspect="1"/>
                  </p:cNvPicPr>
                  <p:nvPr/>
                </p:nvPicPr>
                <p:blipFill>
                  <a:blip r:embed="rId96"/>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5649" name="Picture 5648">
                    <a:extLst>
                      <a:ext uri="{FF2B5EF4-FFF2-40B4-BE49-F238E27FC236}">
                        <a16:creationId xmlns:a16="http://schemas.microsoft.com/office/drawing/2014/main" id="{1B6869F8-1474-4F34-BA47-6DA85AA1EE2F}"/>
                      </a:ext>
                    </a:extLst>
                  </p:cNvPr>
                  <p:cNvPicPr>
                    <a:picLocks noChangeAspect="1"/>
                  </p:cNvPicPr>
                  <p:nvPr/>
                </p:nvPicPr>
                <p:blipFill>
                  <a:blip r:embed="rId97"/>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5650" name="Picture 5649">
                    <a:extLst>
                      <a:ext uri="{FF2B5EF4-FFF2-40B4-BE49-F238E27FC236}">
                        <a16:creationId xmlns:a16="http://schemas.microsoft.com/office/drawing/2014/main" id="{4D65E35F-C8D5-4FC8-B94F-1E506AE1CE98}"/>
                      </a:ext>
                    </a:extLst>
                  </p:cNvPr>
                  <p:cNvPicPr>
                    <a:picLocks noChangeAspect="1"/>
                  </p:cNvPicPr>
                  <p:nvPr/>
                </p:nvPicPr>
                <p:blipFill>
                  <a:blip r:embed="rId98"/>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5651" name="Picture 5650">
                    <a:extLst>
                      <a:ext uri="{FF2B5EF4-FFF2-40B4-BE49-F238E27FC236}">
                        <a16:creationId xmlns:a16="http://schemas.microsoft.com/office/drawing/2014/main" id="{8AEC53B4-A007-46B3-9557-F9E3275C57F7}"/>
                      </a:ext>
                    </a:extLst>
                  </p:cNvPr>
                  <p:cNvPicPr>
                    <a:picLocks noChangeAspect="1"/>
                  </p:cNvPicPr>
                  <p:nvPr/>
                </p:nvPicPr>
                <p:blipFill>
                  <a:blip r:embed="rId99"/>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5652" name="Graphic 3512">
                    <a:extLst>
                      <a:ext uri="{FF2B5EF4-FFF2-40B4-BE49-F238E27FC236}">
                        <a16:creationId xmlns:a16="http://schemas.microsoft.com/office/drawing/2014/main" id="{578B18ED-EA8D-4BDD-9E21-B9DAD596EE58}"/>
                      </a:ext>
                    </a:extLst>
                  </p:cNvPr>
                  <p:cNvGrpSpPr/>
                  <p:nvPr/>
                </p:nvGrpSpPr>
                <p:grpSpPr>
                  <a:xfrm>
                    <a:off x="5088130" y="4659329"/>
                    <a:ext cx="1028989" cy="1004778"/>
                    <a:chOff x="5088130" y="4659329"/>
                    <a:chExt cx="1028989" cy="1004778"/>
                  </a:xfrm>
                  <a:solidFill>
                    <a:srgbClr val="938F50"/>
                  </a:solidFill>
                </p:grpSpPr>
                <p:pic>
                  <p:nvPicPr>
                    <p:cNvPr id="5653" name="Picture 5652">
                      <a:extLst>
                        <a:ext uri="{FF2B5EF4-FFF2-40B4-BE49-F238E27FC236}">
                          <a16:creationId xmlns:a16="http://schemas.microsoft.com/office/drawing/2014/main" id="{D89C8AEE-7A30-4F9C-AA31-47BB492A8B07}"/>
                        </a:ext>
                      </a:extLst>
                    </p:cNvPr>
                    <p:cNvPicPr>
                      <a:picLocks noChangeAspect="1"/>
                    </p:cNvPicPr>
                    <p:nvPr/>
                  </p:nvPicPr>
                  <p:blipFill>
                    <a:blip r:embed="rId100"/>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5654" name="Freeform: Shape 5653">
                      <a:extLst>
                        <a:ext uri="{FF2B5EF4-FFF2-40B4-BE49-F238E27FC236}">
                          <a16:creationId xmlns:a16="http://schemas.microsoft.com/office/drawing/2014/main" id="{B213B5E1-A473-4EC2-9E71-85C0DF7852A4}"/>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5655" name="Picture 5654">
                      <a:extLst>
                        <a:ext uri="{FF2B5EF4-FFF2-40B4-BE49-F238E27FC236}">
                          <a16:creationId xmlns:a16="http://schemas.microsoft.com/office/drawing/2014/main" id="{CE51DD09-8433-45DB-9DE3-6109D2C79304}"/>
                        </a:ext>
                      </a:extLst>
                    </p:cNvPr>
                    <p:cNvPicPr>
                      <a:picLocks noChangeAspect="1"/>
                    </p:cNvPicPr>
                    <p:nvPr/>
                  </p:nvPicPr>
                  <p:blipFill>
                    <a:blip r:embed="rId101"/>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5656" name="Picture 5655">
                      <a:extLst>
                        <a:ext uri="{FF2B5EF4-FFF2-40B4-BE49-F238E27FC236}">
                          <a16:creationId xmlns:a16="http://schemas.microsoft.com/office/drawing/2014/main" id="{1D807443-50A7-44C3-84C2-02780E8108FC}"/>
                        </a:ext>
                      </a:extLst>
                    </p:cNvPr>
                    <p:cNvPicPr>
                      <a:picLocks noChangeAspect="1"/>
                    </p:cNvPicPr>
                    <p:nvPr/>
                  </p:nvPicPr>
                  <p:blipFill>
                    <a:blip r:embed="rId102"/>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5657" name="Freeform: Shape 5656">
                      <a:extLst>
                        <a:ext uri="{FF2B5EF4-FFF2-40B4-BE49-F238E27FC236}">
                          <a16:creationId xmlns:a16="http://schemas.microsoft.com/office/drawing/2014/main" id="{8611D890-D72F-42E3-A332-B73D77A620A5}"/>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5658" name="Picture 5657">
                      <a:extLst>
                        <a:ext uri="{FF2B5EF4-FFF2-40B4-BE49-F238E27FC236}">
                          <a16:creationId xmlns:a16="http://schemas.microsoft.com/office/drawing/2014/main" id="{62675F20-DAED-4AA1-AF13-A70B19BD4E75}"/>
                        </a:ext>
                      </a:extLst>
                    </p:cNvPr>
                    <p:cNvPicPr>
                      <a:picLocks noChangeAspect="1"/>
                    </p:cNvPicPr>
                    <p:nvPr/>
                  </p:nvPicPr>
                  <p:blipFill>
                    <a:blip r:embed="rId103"/>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5659" name="Picture 5658">
                      <a:extLst>
                        <a:ext uri="{FF2B5EF4-FFF2-40B4-BE49-F238E27FC236}">
                          <a16:creationId xmlns:a16="http://schemas.microsoft.com/office/drawing/2014/main" id="{A3F34449-346B-4862-8371-14F663193EFD}"/>
                        </a:ext>
                      </a:extLst>
                    </p:cNvPr>
                    <p:cNvPicPr>
                      <a:picLocks noChangeAspect="1"/>
                    </p:cNvPicPr>
                    <p:nvPr/>
                  </p:nvPicPr>
                  <p:blipFill>
                    <a:blip r:embed="rId104"/>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5660" name="Picture 5659">
                      <a:extLst>
                        <a:ext uri="{FF2B5EF4-FFF2-40B4-BE49-F238E27FC236}">
                          <a16:creationId xmlns:a16="http://schemas.microsoft.com/office/drawing/2014/main" id="{76860F48-89C5-479C-9B50-37E1828B8FC6}"/>
                        </a:ext>
                      </a:extLst>
                    </p:cNvPr>
                    <p:cNvPicPr>
                      <a:picLocks noChangeAspect="1"/>
                    </p:cNvPicPr>
                    <p:nvPr/>
                  </p:nvPicPr>
                  <p:blipFill>
                    <a:blip r:embed="rId105"/>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5661" name="Picture 5660">
                      <a:extLst>
                        <a:ext uri="{FF2B5EF4-FFF2-40B4-BE49-F238E27FC236}">
                          <a16:creationId xmlns:a16="http://schemas.microsoft.com/office/drawing/2014/main" id="{4BFA4DA1-1DB1-4C22-B6BA-04083811EA9B}"/>
                        </a:ext>
                      </a:extLst>
                    </p:cNvPr>
                    <p:cNvPicPr>
                      <a:picLocks noChangeAspect="1"/>
                    </p:cNvPicPr>
                    <p:nvPr/>
                  </p:nvPicPr>
                  <p:blipFill>
                    <a:blip r:embed="rId106"/>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5662" name="Picture 5661">
                      <a:extLst>
                        <a:ext uri="{FF2B5EF4-FFF2-40B4-BE49-F238E27FC236}">
                          <a16:creationId xmlns:a16="http://schemas.microsoft.com/office/drawing/2014/main" id="{5AA93195-43E2-4393-8320-FBAE7DCE680C}"/>
                        </a:ext>
                      </a:extLst>
                    </p:cNvPr>
                    <p:cNvPicPr>
                      <a:picLocks noChangeAspect="1"/>
                    </p:cNvPicPr>
                    <p:nvPr/>
                  </p:nvPicPr>
                  <p:blipFill>
                    <a:blip r:embed="rId107"/>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5663" name="Picture 5662">
                      <a:extLst>
                        <a:ext uri="{FF2B5EF4-FFF2-40B4-BE49-F238E27FC236}">
                          <a16:creationId xmlns:a16="http://schemas.microsoft.com/office/drawing/2014/main" id="{89AFBA3C-5BB4-48AB-B52A-968880FDD3E7}"/>
                        </a:ext>
                      </a:extLst>
                    </p:cNvPr>
                    <p:cNvPicPr>
                      <a:picLocks noChangeAspect="1"/>
                    </p:cNvPicPr>
                    <p:nvPr/>
                  </p:nvPicPr>
                  <p:blipFill>
                    <a:blip r:embed="rId108"/>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5664" name="Picture 5663">
                      <a:extLst>
                        <a:ext uri="{FF2B5EF4-FFF2-40B4-BE49-F238E27FC236}">
                          <a16:creationId xmlns:a16="http://schemas.microsoft.com/office/drawing/2014/main" id="{CBCC348D-9A4E-49A9-9AA1-CF8985CD250A}"/>
                        </a:ext>
                      </a:extLst>
                    </p:cNvPr>
                    <p:cNvPicPr>
                      <a:picLocks noChangeAspect="1"/>
                    </p:cNvPicPr>
                    <p:nvPr/>
                  </p:nvPicPr>
                  <p:blipFill>
                    <a:blip r:embed="rId109"/>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5665" name="Picture 5664">
                      <a:extLst>
                        <a:ext uri="{FF2B5EF4-FFF2-40B4-BE49-F238E27FC236}">
                          <a16:creationId xmlns:a16="http://schemas.microsoft.com/office/drawing/2014/main" id="{AD4EBACB-06A2-4E14-869D-C25E032B9994}"/>
                        </a:ext>
                      </a:extLst>
                    </p:cNvPr>
                    <p:cNvPicPr>
                      <a:picLocks noChangeAspect="1"/>
                    </p:cNvPicPr>
                    <p:nvPr/>
                  </p:nvPicPr>
                  <p:blipFill>
                    <a:blip r:embed="rId110"/>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5666" name="Picture 5665">
                      <a:extLst>
                        <a:ext uri="{FF2B5EF4-FFF2-40B4-BE49-F238E27FC236}">
                          <a16:creationId xmlns:a16="http://schemas.microsoft.com/office/drawing/2014/main" id="{39BED669-9809-472D-9400-F9C2AF90744E}"/>
                        </a:ext>
                      </a:extLst>
                    </p:cNvPr>
                    <p:cNvPicPr>
                      <a:picLocks noChangeAspect="1"/>
                    </p:cNvPicPr>
                    <p:nvPr/>
                  </p:nvPicPr>
                  <p:blipFill>
                    <a:blip r:embed="rId111"/>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5667" name="Picture 5666">
                      <a:extLst>
                        <a:ext uri="{FF2B5EF4-FFF2-40B4-BE49-F238E27FC236}">
                          <a16:creationId xmlns:a16="http://schemas.microsoft.com/office/drawing/2014/main" id="{EFE04DF4-F93C-4573-88DE-5A30DD3DFB0D}"/>
                        </a:ext>
                      </a:extLst>
                    </p:cNvPr>
                    <p:cNvPicPr>
                      <a:picLocks noChangeAspect="1"/>
                    </p:cNvPicPr>
                    <p:nvPr/>
                  </p:nvPicPr>
                  <p:blipFill>
                    <a:blip r:embed="rId112"/>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5668" name="Picture 5667">
                      <a:extLst>
                        <a:ext uri="{FF2B5EF4-FFF2-40B4-BE49-F238E27FC236}">
                          <a16:creationId xmlns:a16="http://schemas.microsoft.com/office/drawing/2014/main" id="{7835CC1A-1BB0-418C-9099-48B44929D014}"/>
                        </a:ext>
                      </a:extLst>
                    </p:cNvPr>
                    <p:cNvPicPr>
                      <a:picLocks noChangeAspect="1"/>
                    </p:cNvPicPr>
                    <p:nvPr/>
                  </p:nvPicPr>
                  <p:blipFill>
                    <a:blip r:embed="rId113"/>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5669" name="Picture 5668">
                      <a:extLst>
                        <a:ext uri="{FF2B5EF4-FFF2-40B4-BE49-F238E27FC236}">
                          <a16:creationId xmlns:a16="http://schemas.microsoft.com/office/drawing/2014/main" id="{EA4CF265-9339-4DFA-8179-7B8DF676281B}"/>
                        </a:ext>
                      </a:extLst>
                    </p:cNvPr>
                    <p:cNvPicPr>
                      <a:picLocks noChangeAspect="1"/>
                    </p:cNvPicPr>
                    <p:nvPr/>
                  </p:nvPicPr>
                  <p:blipFill>
                    <a:blip r:embed="rId114"/>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5609" name="Freeform: Shape 5608">
                  <a:extLst>
                    <a:ext uri="{FF2B5EF4-FFF2-40B4-BE49-F238E27FC236}">
                      <a16:creationId xmlns:a16="http://schemas.microsoft.com/office/drawing/2014/main" id="{D3409EF4-A1C8-4250-9987-CC655BB7DBD7}"/>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5610" name="Freeform: Shape 5609">
                  <a:extLst>
                    <a:ext uri="{FF2B5EF4-FFF2-40B4-BE49-F238E27FC236}">
                      <a16:creationId xmlns:a16="http://schemas.microsoft.com/office/drawing/2014/main" id="{99E52E77-AF4E-45AE-BEEA-8220A0AAAFED}"/>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5611" name="Freeform: Shape 5610">
                  <a:extLst>
                    <a:ext uri="{FF2B5EF4-FFF2-40B4-BE49-F238E27FC236}">
                      <a16:creationId xmlns:a16="http://schemas.microsoft.com/office/drawing/2014/main" id="{4481D07A-0BCB-46B9-A71F-42DF72A379BF}"/>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5612" name="Freeform: Shape 5611">
                  <a:extLst>
                    <a:ext uri="{FF2B5EF4-FFF2-40B4-BE49-F238E27FC236}">
                      <a16:creationId xmlns:a16="http://schemas.microsoft.com/office/drawing/2014/main" id="{C84A867D-83ED-4365-A2A5-436B612C3A10}"/>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5613" name="Freeform: Shape 5612">
                  <a:extLst>
                    <a:ext uri="{FF2B5EF4-FFF2-40B4-BE49-F238E27FC236}">
                      <a16:creationId xmlns:a16="http://schemas.microsoft.com/office/drawing/2014/main" id="{64424E20-197A-497F-B0FA-CD8A86DF4FC2}"/>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5614" name="Freeform: Shape 5613">
                  <a:extLst>
                    <a:ext uri="{FF2B5EF4-FFF2-40B4-BE49-F238E27FC236}">
                      <a16:creationId xmlns:a16="http://schemas.microsoft.com/office/drawing/2014/main" id="{D6C328B1-5C0E-41D4-A5F6-A5C6A739F91E}"/>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5615" name="Freeform: Shape 5614">
                  <a:extLst>
                    <a:ext uri="{FF2B5EF4-FFF2-40B4-BE49-F238E27FC236}">
                      <a16:creationId xmlns:a16="http://schemas.microsoft.com/office/drawing/2014/main" id="{0E53636C-4758-446C-A671-29FC489D5DA3}"/>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5616" name="Freeform: Shape 5615">
                  <a:extLst>
                    <a:ext uri="{FF2B5EF4-FFF2-40B4-BE49-F238E27FC236}">
                      <a16:creationId xmlns:a16="http://schemas.microsoft.com/office/drawing/2014/main" id="{AA0B729C-9E21-4331-9D3F-C203AF0DE492}"/>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5617" name="Freeform: Shape 5616">
                  <a:extLst>
                    <a:ext uri="{FF2B5EF4-FFF2-40B4-BE49-F238E27FC236}">
                      <a16:creationId xmlns:a16="http://schemas.microsoft.com/office/drawing/2014/main" id="{21F160EF-CA21-4F4E-8136-34552A651993}"/>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5618" name="Freeform: Shape 5617">
                  <a:extLst>
                    <a:ext uri="{FF2B5EF4-FFF2-40B4-BE49-F238E27FC236}">
                      <a16:creationId xmlns:a16="http://schemas.microsoft.com/office/drawing/2014/main" id="{47741510-5532-4CDB-8CD8-6FA25FD9A1A4}"/>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5619" name="Freeform: Shape 5618">
                  <a:extLst>
                    <a:ext uri="{FF2B5EF4-FFF2-40B4-BE49-F238E27FC236}">
                      <a16:creationId xmlns:a16="http://schemas.microsoft.com/office/drawing/2014/main" id="{EDB782F2-3AC9-47CC-83AC-F6796E6AB99B}"/>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5620" name="Freeform: Shape 5619">
                  <a:extLst>
                    <a:ext uri="{FF2B5EF4-FFF2-40B4-BE49-F238E27FC236}">
                      <a16:creationId xmlns:a16="http://schemas.microsoft.com/office/drawing/2014/main" id="{D3CA2B01-0ADF-4EC7-8857-72B554EB0247}"/>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5621" name="Freeform: Shape 5620">
                  <a:extLst>
                    <a:ext uri="{FF2B5EF4-FFF2-40B4-BE49-F238E27FC236}">
                      <a16:creationId xmlns:a16="http://schemas.microsoft.com/office/drawing/2014/main" id="{1CD794BB-9114-44A3-8BFC-39AC00F3DF2A}"/>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5622" name="Freeform: Shape 5621">
                  <a:extLst>
                    <a:ext uri="{FF2B5EF4-FFF2-40B4-BE49-F238E27FC236}">
                      <a16:creationId xmlns:a16="http://schemas.microsoft.com/office/drawing/2014/main" id="{61093318-68ED-4277-BC21-DA841C24D219}"/>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5623" name="Freeform: Shape 5622">
                  <a:extLst>
                    <a:ext uri="{FF2B5EF4-FFF2-40B4-BE49-F238E27FC236}">
                      <a16:creationId xmlns:a16="http://schemas.microsoft.com/office/drawing/2014/main" id="{2A398EE1-DF08-426F-AA59-F41AEEAB5EF1}"/>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5624" name="Freeform: Shape 5623">
                  <a:extLst>
                    <a:ext uri="{FF2B5EF4-FFF2-40B4-BE49-F238E27FC236}">
                      <a16:creationId xmlns:a16="http://schemas.microsoft.com/office/drawing/2014/main" id="{26D22A20-B462-48DA-8109-A45F821B138B}"/>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5625" name="Freeform: Shape 5624">
                  <a:extLst>
                    <a:ext uri="{FF2B5EF4-FFF2-40B4-BE49-F238E27FC236}">
                      <a16:creationId xmlns:a16="http://schemas.microsoft.com/office/drawing/2014/main" id="{564C62FA-C941-43F4-9240-5480582BB7E2}"/>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5626" name="Freeform: Shape 5625">
                  <a:extLst>
                    <a:ext uri="{FF2B5EF4-FFF2-40B4-BE49-F238E27FC236}">
                      <a16:creationId xmlns:a16="http://schemas.microsoft.com/office/drawing/2014/main" id="{DF460FF9-C359-42D8-80CD-45CF11A01154}"/>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5049" name="Graphic 3512">
                <a:extLst>
                  <a:ext uri="{FF2B5EF4-FFF2-40B4-BE49-F238E27FC236}">
                    <a16:creationId xmlns:a16="http://schemas.microsoft.com/office/drawing/2014/main" id="{6B14B038-FAD8-4DA9-83A3-88F935C728FD}"/>
                  </a:ext>
                </a:extLst>
              </p:cNvPr>
              <p:cNvGrpSpPr/>
              <p:nvPr/>
            </p:nvGrpSpPr>
            <p:grpSpPr>
              <a:xfrm>
                <a:off x="9770200" y="3878502"/>
                <a:ext cx="1357238" cy="1381344"/>
                <a:chOff x="4692675" y="4122640"/>
                <a:chExt cx="2271848" cy="2312200"/>
              </a:xfrm>
            </p:grpSpPr>
            <p:grpSp>
              <p:nvGrpSpPr>
                <p:cNvPr id="5546" name="Graphic 3512">
                  <a:extLst>
                    <a:ext uri="{FF2B5EF4-FFF2-40B4-BE49-F238E27FC236}">
                      <a16:creationId xmlns:a16="http://schemas.microsoft.com/office/drawing/2014/main" id="{00064C25-33EC-44E2-A5AB-2F7D4C6FCF03}"/>
                    </a:ext>
                  </a:extLst>
                </p:cNvPr>
                <p:cNvGrpSpPr/>
                <p:nvPr/>
              </p:nvGrpSpPr>
              <p:grpSpPr>
                <a:xfrm>
                  <a:off x="4692675" y="4122640"/>
                  <a:ext cx="2271848" cy="2312200"/>
                  <a:chOff x="4692675" y="4122640"/>
                  <a:chExt cx="2271848" cy="2312200"/>
                </a:xfrm>
                <a:solidFill>
                  <a:srgbClr val="938F50"/>
                </a:solidFill>
              </p:grpSpPr>
              <p:pic>
                <p:nvPicPr>
                  <p:cNvPr id="5565" name="Picture 5564">
                    <a:extLst>
                      <a:ext uri="{FF2B5EF4-FFF2-40B4-BE49-F238E27FC236}">
                        <a16:creationId xmlns:a16="http://schemas.microsoft.com/office/drawing/2014/main" id="{8F5EA3C2-17E4-4E24-9AF6-0C17447C40D7}"/>
                      </a:ext>
                    </a:extLst>
                  </p:cNvPr>
                  <p:cNvPicPr>
                    <a:picLocks noChangeAspect="1"/>
                  </p:cNvPicPr>
                  <p:nvPr/>
                </p:nvPicPr>
                <p:blipFill>
                  <a:blip r:embed="rId75"/>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5566" name="Picture 5565">
                    <a:extLst>
                      <a:ext uri="{FF2B5EF4-FFF2-40B4-BE49-F238E27FC236}">
                        <a16:creationId xmlns:a16="http://schemas.microsoft.com/office/drawing/2014/main" id="{285AF421-8C25-4866-A009-D20234796941}"/>
                      </a:ext>
                    </a:extLst>
                  </p:cNvPr>
                  <p:cNvPicPr>
                    <a:picLocks noChangeAspect="1"/>
                  </p:cNvPicPr>
                  <p:nvPr/>
                </p:nvPicPr>
                <p:blipFill>
                  <a:blip r:embed="rId76"/>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5567" name="Picture 5566">
                    <a:extLst>
                      <a:ext uri="{FF2B5EF4-FFF2-40B4-BE49-F238E27FC236}">
                        <a16:creationId xmlns:a16="http://schemas.microsoft.com/office/drawing/2014/main" id="{24FF3583-72EF-4799-8D6C-806E7FB8CB56}"/>
                      </a:ext>
                    </a:extLst>
                  </p:cNvPr>
                  <p:cNvPicPr>
                    <a:picLocks noChangeAspect="1"/>
                  </p:cNvPicPr>
                  <p:nvPr/>
                </p:nvPicPr>
                <p:blipFill>
                  <a:blip r:embed="rId77"/>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5568" name="Picture 5567">
                    <a:extLst>
                      <a:ext uri="{FF2B5EF4-FFF2-40B4-BE49-F238E27FC236}">
                        <a16:creationId xmlns:a16="http://schemas.microsoft.com/office/drawing/2014/main" id="{FDD1AAFE-5C8B-44A0-A060-32BF6F87F57C}"/>
                      </a:ext>
                    </a:extLst>
                  </p:cNvPr>
                  <p:cNvPicPr>
                    <a:picLocks noChangeAspect="1"/>
                  </p:cNvPicPr>
                  <p:nvPr/>
                </p:nvPicPr>
                <p:blipFill>
                  <a:blip r:embed="rId78"/>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5569" name="Picture 5568">
                    <a:extLst>
                      <a:ext uri="{FF2B5EF4-FFF2-40B4-BE49-F238E27FC236}">
                        <a16:creationId xmlns:a16="http://schemas.microsoft.com/office/drawing/2014/main" id="{41DCF41C-654A-47FF-B557-F7F4045D5CE7}"/>
                      </a:ext>
                    </a:extLst>
                  </p:cNvPr>
                  <p:cNvPicPr>
                    <a:picLocks noChangeAspect="1"/>
                  </p:cNvPicPr>
                  <p:nvPr/>
                </p:nvPicPr>
                <p:blipFill>
                  <a:blip r:embed="rId79"/>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5570" name="Picture 5569">
                    <a:extLst>
                      <a:ext uri="{FF2B5EF4-FFF2-40B4-BE49-F238E27FC236}">
                        <a16:creationId xmlns:a16="http://schemas.microsoft.com/office/drawing/2014/main" id="{9900A2EE-D616-4F58-A6B9-650744AAAF97}"/>
                      </a:ext>
                    </a:extLst>
                  </p:cNvPr>
                  <p:cNvPicPr>
                    <a:picLocks noChangeAspect="1"/>
                  </p:cNvPicPr>
                  <p:nvPr/>
                </p:nvPicPr>
                <p:blipFill>
                  <a:blip r:embed="rId80"/>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5571" name="Picture 5570">
                    <a:extLst>
                      <a:ext uri="{FF2B5EF4-FFF2-40B4-BE49-F238E27FC236}">
                        <a16:creationId xmlns:a16="http://schemas.microsoft.com/office/drawing/2014/main" id="{06E3C681-01BB-4C36-B4C7-1049C4B3A207}"/>
                      </a:ext>
                    </a:extLst>
                  </p:cNvPr>
                  <p:cNvPicPr>
                    <a:picLocks noChangeAspect="1"/>
                  </p:cNvPicPr>
                  <p:nvPr/>
                </p:nvPicPr>
                <p:blipFill>
                  <a:blip r:embed="rId81"/>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5572" name="Picture 5571">
                    <a:extLst>
                      <a:ext uri="{FF2B5EF4-FFF2-40B4-BE49-F238E27FC236}">
                        <a16:creationId xmlns:a16="http://schemas.microsoft.com/office/drawing/2014/main" id="{DC0B6DAF-4770-4C6B-81A5-9A212E5F7445}"/>
                      </a:ext>
                    </a:extLst>
                  </p:cNvPr>
                  <p:cNvPicPr>
                    <a:picLocks noChangeAspect="1"/>
                  </p:cNvPicPr>
                  <p:nvPr/>
                </p:nvPicPr>
                <p:blipFill>
                  <a:blip r:embed="rId82"/>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5573" name="Picture 5572">
                    <a:extLst>
                      <a:ext uri="{FF2B5EF4-FFF2-40B4-BE49-F238E27FC236}">
                        <a16:creationId xmlns:a16="http://schemas.microsoft.com/office/drawing/2014/main" id="{8D5E5288-0053-4128-BD5D-1198B2E7AA0B}"/>
                      </a:ext>
                    </a:extLst>
                  </p:cNvPr>
                  <p:cNvPicPr>
                    <a:picLocks noChangeAspect="1"/>
                  </p:cNvPicPr>
                  <p:nvPr/>
                </p:nvPicPr>
                <p:blipFill>
                  <a:blip r:embed="rId83"/>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5574" name="Picture 5573">
                    <a:extLst>
                      <a:ext uri="{FF2B5EF4-FFF2-40B4-BE49-F238E27FC236}">
                        <a16:creationId xmlns:a16="http://schemas.microsoft.com/office/drawing/2014/main" id="{E42227DF-2378-4B03-B95D-4D9D0F36FC59}"/>
                      </a:ext>
                    </a:extLst>
                  </p:cNvPr>
                  <p:cNvPicPr>
                    <a:picLocks noChangeAspect="1"/>
                  </p:cNvPicPr>
                  <p:nvPr/>
                </p:nvPicPr>
                <p:blipFill>
                  <a:blip r:embed="rId84"/>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5575" name="Picture 5574">
                    <a:extLst>
                      <a:ext uri="{FF2B5EF4-FFF2-40B4-BE49-F238E27FC236}">
                        <a16:creationId xmlns:a16="http://schemas.microsoft.com/office/drawing/2014/main" id="{F700E9F4-3250-4F40-9223-571477863E3A}"/>
                      </a:ext>
                    </a:extLst>
                  </p:cNvPr>
                  <p:cNvPicPr>
                    <a:picLocks noChangeAspect="1"/>
                  </p:cNvPicPr>
                  <p:nvPr/>
                </p:nvPicPr>
                <p:blipFill>
                  <a:blip r:embed="rId85"/>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5576" name="Picture 5575">
                    <a:extLst>
                      <a:ext uri="{FF2B5EF4-FFF2-40B4-BE49-F238E27FC236}">
                        <a16:creationId xmlns:a16="http://schemas.microsoft.com/office/drawing/2014/main" id="{E55E7AD5-28D9-473F-ACFD-B8C18EFDD7B9}"/>
                      </a:ext>
                    </a:extLst>
                  </p:cNvPr>
                  <p:cNvPicPr>
                    <a:picLocks noChangeAspect="1"/>
                  </p:cNvPicPr>
                  <p:nvPr/>
                </p:nvPicPr>
                <p:blipFill>
                  <a:blip r:embed="rId86"/>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5577" name="Picture 5576">
                    <a:extLst>
                      <a:ext uri="{FF2B5EF4-FFF2-40B4-BE49-F238E27FC236}">
                        <a16:creationId xmlns:a16="http://schemas.microsoft.com/office/drawing/2014/main" id="{137AEBDA-1735-4DEA-8CB2-D569E57229B0}"/>
                      </a:ext>
                    </a:extLst>
                  </p:cNvPr>
                  <p:cNvPicPr>
                    <a:picLocks noChangeAspect="1"/>
                  </p:cNvPicPr>
                  <p:nvPr/>
                </p:nvPicPr>
                <p:blipFill>
                  <a:blip r:embed="rId87"/>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5578" name="Picture 5577">
                    <a:extLst>
                      <a:ext uri="{FF2B5EF4-FFF2-40B4-BE49-F238E27FC236}">
                        <a16:creationId xmlns:a16="http://schemas.microsoft.com/office/drawing/2014/main" id="{1FF1CC7A-B11D-4D1C-A972-71ED7AD8142E}"/>
                      </a:ext>
                    </a:extLst>
                  </p:cNvPr>
                  <p:cNvPicPr>
                    <a:picLocks noChangeAspect="1"/>
                  </p:cNvPicPr>
                  <p:nvPr/>
                </p:nvPicPr>
                <p:blipFill>
                  <a:blip r:embed="rId88"/>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5579" name="Picture 5578">
                    <a:extLst>
                      <a:ext uri="{FF2B5EF4-FFF2-40B4-BE49-F238E27FC236}">
                        <a16:creationId xmlns:a16="http://schemas.microsoft.com/office/drawing/2014/main" id="{4B5CEDFD-0938-4394-86ED-CE1BF8C1955D}"/>
                      </a:ext>
                    </a:extLst>
                  </p:cNvPr>
                  <p:cNvPicPr>
                    <a:picLocks noChangeAspect="1"/>
                  </p:cNvPicPr>
                  <p:nvPr/>
                </p:nvPicPr>
                <p:blipFill>
                  <a:blip r:embed="rId89"/>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5580" name="Picture 5579">
                    <a:extLst>
                      <a:ext uri="{FF2B5EF4-FFF2-40B4-BE49-F238E27FC236}">
                        <a16:creationId xmlns:a16="http://schemas.microsoft.com/office/drawing/2014/main" id="{E78D5232-957B-4A9C-8BA1-6E82C64F11E5}"/>
                      </a:ext>
                    </a:extLst>
                  </p:cNvPr>
                  <p:cNvPicPr>
                    <a:picLocks noChangeAspect="1"/>
                  </p:cNvPicPr>
                  <p:nvPr/>
                </p:nvPicPr>
                <p:blipFill>
                  <a:blip r:embed="rId90"/>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5581" name="Picture 5580">
                    <a:extLst>
                      <a:ext uri="{FF2B5EF4-FFF2-40B4-BE49-F238E27FC236}">
                        <a16:creationId xmlns:a16="http://schemas.microsoft.com/office/drawing/2014/main" id="{76F4AE82-6D0C-474E-88DD-6E7F073F6FE1}"/>
                      </a:ext>
                    </a:extLst>
                  </p:cNvPr>
                  <p:cNvPicPr>
                    <a:picLocks noChangeAspect="1"/>
                  </p:cNvPicPr>
                  <p:nvPr/>
                </p:nvPicPr>
                <p:blipFill>
                  <a:blip r:embed="rId91"/>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5582" name="Picture 5581">
                    <a:extLst>
                      <a:ext uri="{FF2B5EF4-FFF2-40B4-BE49-F238E27FC236}">
                        <a16:creationId xmlns:a16="http://schemas.microsoft.com/office/drawing/2014/main" id="{94847C72-10C1-499A-BD9A-B19C995EE822}"/>
                      </a:ext>
                    </a:extLst>
                  </p:cNvPr>
                  <p:cNvPicPr>
                    <a:picLocks noChangeAspect="1"/>
                  </p:cNvPicPr>
                  <p:nvPr/>
                </p:nvPicPr>
                <p:blipFill>
                  <a:blip r:embed="rId92"/>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5583" name="Picture 5582">
                    <a:extLst>
                      <a:ext uri="{FF2B5EF4-FFF2-40B4-BE49-F238E27FC236}">
                        <a16:creationId xmlns:a16="http://schemas.microsoft.com/office/drawing/2014/main" id="{44EF8252-5262-47BA-AF4A-06326AD3CFA3}"/>
                      </a:ext>
                    </a:extLst>
                  </p:cNvPr>
                  <p:cNvPicPr>
                    <a:picLocks noChangeAspect="1"/>
                  </p:cNvPicPr>
                  <p:nvPr/>
                </p:nvPicPr>
                <p:blipFill>
                  <a:blip r:embed="rId93"/>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5584" name="Picture 5583">
                    <a:extLst>
                      <a:ext uri="{FF2B5EF4-FFF2-40B4-BE49-F238E27FC236}">
                        <a16:creationId xmlns:a16="http://schemas.microsoft.com/office/drawing/2014/main" id="{E3423E13-15F8-41E5-9966-008D3F514458}"/>
                      </a:ext>
                    </a:extLst>
                  </p:cNvPr>
                  <p:cNvPicPr>
                    <a:picLocks noChangeAspect="1"/>
                  </p:cNvPicPr>
                  <p:nvPr/>
                </p:nvPicPr>
                <p:blipFill>
                  <a:blip r:embed="rId94"/>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5585" name="Picture 5584">
                    <a:extLst>
                      <a:ext uri="{FF2B5EF4-FFF2-40B4-BE49-F238E27FC236}">
                        <a16:creationId xmlns:a16="http://schemas.microsoft.com/office/drawing/2014/main" id="{4D6546F6-E001-4E3B-8084-9D47EA5B06A0}"/>
                      </a:ext>
                    </a:extLst>
                  </p:cNvPr>
                  <p:cNvPicPr>
                    <a:picLocks noChangeAspect="1"/>
                  </p:cNvPicPr>
                  <p:nvPr/>
                </p:nvPicPr>
                <p:blipFill>
                  <a:blip r:embed="rId95"/>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5586" name="Picture 5585">
                    <a:extLst>
                      <a:ext uri="{FF2B5EF4-FFF2-40B4-BE49-F238E27FC236}">
                        <a16:creationId xmlns:a16="http://schemas.microsoft.com/office/drawing/2014/main" id="{5B43B221-C75D-48B0-A7A3-5EEAB38ED690}"/>
                      </a:ext>
                    </a:extLst>
                  </p:cNvPr>
                  <p:cNvPicPr>
                    <a:picLocks noChangeAspect="1"/>
                  </p:cNvPicPr>
                  <p:nvPr/>
                </p:nvPicPr>
                <p:blipFill>
                  <a:blip r:embed="rId96"/>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5587" name="Picture 5586">
                    <a:extLst>
                      <a:ext uri="{FF2B5EF4-FFF2-40B4-BE49-F238E27FC236}">
                        <a16:creationId xmlns:a16="http://schemas.microsoft.com/office/drawing/2014/main" id="{243519BE-76F4-4D78-9E9F-1617606E63E2}"/>
                      </a:ext>
                    </a:extLst>
                  </p:cNvPr>
                  <p:cNvPicPr>
                    <a:picLocks noChangeAspect="1"/>
                  </p:cNvPicPr>
                  <p:nvPr/>
                </p:nvPicPr>
                <p:blipFill>
                  <a:blip r:embed="rId97"/>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5588" name="Picture 5587">
                    <a:extLst>
                      <a:ext uri="{FF2B5EF4-FFF2-40B4-BE49-F238E27FC236}">
                        <a16:creationId xmlns:a16="http://schemas.microsoft.com/office/drawing/2014/main" id="{EF74D439-C9FC-4A48-8FB4-334EE940AA35}"/>
                      </a:ext>
                    </a:extLst>
                  </p:cNvPr>
                  <p:cNvPicPr>
                    <a:picLocks noChangeAspect="1"/>
                  </p:cNvPicPr>
                  <p:nvPr/>
                </p:nvPicPr>
                <p:blipFill>
                  <a:blip r:embed="rId98"/>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5589" name="Picture 5588">
                    <a:extLst>
                      <a:ext uri="{FF2B5EF4-FFF2-40B4-BE49-F238E27FC236}">
                        <a16:creationId xmlns:a16="http://schemas.microsoft.com/office/drawing/2014/main" id="{ACF98816-50B8-47AE-B70C-983C876C59F4}"/>
                      </a:ext>
                    </a:extLst>
                  </p:cNvPr>
                  <p:cNvPicPr>
                    <a:picLocks noChangeAspect="1"/>
                  </p:cNvPicPr>
                  <p:nvPr/>
                </p:nvPicPr>
                <p:blipFill>
                  <a:blip r:embed="rId99"/>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5590" name="Graphic 3512">
                    <a:extLst>
                      <a:ext uri="{FF2B5EF4-FFF2-40B4-BE49-F238E27FC236}">
                        <a16:creationId xmlns:a16="http://schemas.microsoft.com/office/drawing/2014/main" id="{D221DDD2-DCDA-4DB8-83D1-58829EC1D5DD}"/>
                      </a:ext>
                    </a:extLst>
                  </p:cNvPr>
                  <p:cNvGrpSpPr/>
                  <p:nvPr/>
                </p:nvGrpSpPr>
                <p:grpSpPr>
                  <a:xfrm>
                    <a:off x="5088130" y="4659329"/>
                    <a:ext cx="1028989" cy="1004778"/>
                    <a:chOff x="5088130" y="4659329"/>
                    <a:chExt cx="1028989" cy="1004778"/>
                  </a:xfrm>
                  <a:solidFill>
                    <a:srgbClr val="938F50"/>
                  </a:solidFill>
                </p:grpSpPr>
                <p:pic>
                  <p:nvPicPr>
                    <p:cNvPr id="5591" name="Picture 5590">
                      <a:extLst>
                        <a:ext uri="{FF2B5EF4-FFF2-40B4-BE49-F238E27FC236}">
                          <a16:creationId xmlns:a16="http://schemas.microsoft.com/office/drawing/2014/main" id="{7803906B-5EE2-4CC6-B0CC-6EC1605BA70B}"/>
                        </a:ext>
                      </a:extLst>
                    </p:cNvPr>
                    <p:cNvPicPr>
                      <a:picLocks noChangeAspect="1"/>
                    </p:cNvPicPr>
                    <p:nvPr/>
                  </p:nvPicPr>
                  <p:blipFill>
                    <a:blip r:embed="rId100"/>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5592" name="Freeform: Shape 5591">
                      <a:extLst>
                        <a:ext uri="{FF2B5EF4-FFF2-40B4-BE49-F238E27FC236}">
                          <a16:creationId xmlns:a16="http://schemas.microsoft.com/office/drawing/2014/main" id="{7EAAE41C-458C-4CD2-A740-BB93AFAD49FA}"/>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5593" name="Picture 5592">
                      <a:extLst>
                        <a:ext uri="{FF2B5EF4-FFF2-40B4-BE49-F238E27FC236}">
                          <a16:creationId xmlns:a16="http://schemas.microsoft.com/office/drawing/2014/main" id="{088276E7-F191-4F43-A3B5-CC65B90E6CE0}"/>
                        </a:ext>
                      </a:extLst>
                    </p:cNvPr>
                    <p:cNvPicPr>
                      <a:picLocks noChangeAspect="1"/>
                    </p:cNvPicPr>
                    <p:nvPr/>
                  </p:nvPicPr>
                  <p:blipFill>
                    <a:blip r:embed="rId101"/>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5594" name="Picture 5593">
                      <a:extLst>
                        <a:ext uri="{FF2B5EF4-FFF2-40B4-BE49-F238E27FC236}">
                          <a16:creationId xmlns:a16="http://schemas.microsoft.com/office/drawing/2014/main" id="{975725A9-9494-48A0-ABD6-C53259976A12}"/>
                        </a:ext>
                      </a:extLst>
                    </p:cNvPr>
                    <p:cNvPicPr>
                      <a:picLocks noChangeAspect="1"/>
                    </p:cNvPicPr>
                    <p:nvPr/>
                  </p:nvPicPr>
                  <p:blipFill>
                    <a:blip r:embed="rId102"/>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5595" name="Freeform: Shape 5594">
                      <a:extLst>
                        <a:ext uri="{FF2B5EF4-FFF2-40B4-BE49-F238E27FC236}">
                          <a16:creationId xmlns:a16="http://schemas.microsoft.com/office/drawing/2014/main" id="{C5892750-0384-4A4F-BA2A-650D706D2453}"/>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5596" name="Picture 5595">
                      <a:extLst>
                        <a:ext uri="{FF2B5EF4-FFF2-40B4-BE49-F238E27FC236}">
                          <a16:creationId xmlns:a16="http://schemas.microsoft.com/office/drawing/2014/main" id="{A0A9E76D-D692-42B2-B340-A6F238CE57B9}"/>
                        </a:ext>
                      </a:extLst>
                    </p:cNvPr>
                    <p:cNvPicPr>
                      <a:picLocks noChangeAspect="1"/>
                    </p:cNvPicPr>
                    <p:nvPr/>
                  </p:nvPicPr>
                  <p:blipFill>
                    <a:blip r:embed="rId103"/>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5597" name="Picture 5596">
                      <a:extLst>
                        <a:ext uri="{FF2B5EF4-FFF2-40B4-BE49-F238E27FC236}">
                          <a16:creationId xmlns:a16="http://schemas.microsoft.com/office/drawing/2014/main" id="{D42AD55F-BB9F-4199-A43D-30A4A250A64C}"/>
                        </a:ext>
                      </a:extLst>
                    </p:cNvPr>
                    <p:cNvPicPr>
                      <a:picLocks noChangeAspect="1"/>
                    </p:cNvPicPr>
                    <p:nvPr/>
                  </p:nvPicPr>
                  <p:blipFill>
                    <a:blip r:embed="rId104"/>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5598" name="Picture 5597">
                      <a:extLst>
                        <a:ext uri="{FF2B5EF4-FFF2-40B4-BE49-F238E27FC236}">
                          <a16:creationId xmlns:a16="http://schemas.microsoft.com/office/drawing/2014/main" id="{6C4A1CF7-A0CA-4932-8E75-902A438D739C}"/>
                        </a:ext>
                      </a:extLst>
                    </p:cNvPr>
                    <p:cNvPicPr>
                      <a:picLocks noChangeAspect="1"/>
                    </p:cNvPicPr>
                    <p:nvPr/>
                  </p:nvPicPr>
                  <p:blipFill>
                    <a:blip r:embed="rId105"/>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5599" name="Picture 5598">
                      <a:extLst>
                        <a:ext uri="{FF2B5EF4-FFF2-40B4-BE49-F238E27FC236}">
                          <a16:creationId xmlns:a16="http://schemas.microsoft.com/office/drawing/2014/main" id="{D7834FD3-806C-4278-A79D-DC2F0C7AB532}"/>
                        </a:ext>
                      </a:extLst>
                    </p:cNvPr>
                    <p:cNvPicPr>
                      <a:picLocks noChangeAspect="1"/>
                    </p:cNvPicPr>
                    <p:nvPr/>
                  </p:nvPicPr>
                  <p:blipFill>
                    <a:blip r:embed="rId106"/>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5600" name="Picture 5599">
                      <a:extLst>
                        <a:ext uri="{FF2B5EF4-FFF2-40B4-BE49-F238E27FC236}">
                          <a16:creationId xmlns:a16="http://schemas.microsoft.com/office/drawing/2014/main" id="{F9A888CF-B4F2-4611-ADAD-715574D9EB65}"/>
                        </a:ext>
                      </a:extLst>
                    </p:cNvPr>
                    <p:cNvPicPr>
                      <a:picLocks noChangeAspect="1"/>
                    </p:cNvPicPr>
                    <p:nvPr/>
                  </p:nvPicPr>
                  <p:blipFill>
                    <a:blip r:embed="rId107"/>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5601" name="Picture 5600">
                      <a:extLst>
                        <a:ext uri="{FF2B5EF4-FFF2-40B4-BE49-F238E27FC236}">
                          <a16:creationId xmlns:a16="http://schemas.microsoft.com/office/drawing/2014/main" id="{57320C1C-60A1-4BE4-817F-E26EA8C8322A}"/>
                        </a:ext>
                      </a:extLst>
                    </p:cNvPr>
                    <p:cNvPicPr>
                      <a:picLocks noChangeAspect="1"/>
                    </p:cNvPicPr>
                    <p:nvPr/>
                  </p:nvPicPr>
                  <p:blipFill>
                    <a:blip r:embed="rId108"/>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5602" name="Picture 5601">
                      <a:extLst>
                        <a:ext uri="{FF2B5EF4-FFF2-40B4-BE49-F238E27FC236}">
                          <a16:creationId xmlns:a16="http://schemas.microsoft.com/office/drawing/2014/main" id="{F9933F15-97F9-4C16-BEF3-4D5670DCF0CF}"/>
                        </a:ext>
                      </a:extLst>
                    </p:cNvPr>
                    <p:cNvPicPr>
                      <a:picLocks noChangeAspect="1"/>
                    </p:cNvPicPr>
                    <p:nvPr/>
                  </p:nvPicPr>
                  <p:blipFill>
                    <a:blip r:embed="rId109"/>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5603" name="Picture 5602">
                      <a:extLst>
                        <a:ext uri="{FF2B5EF4-FFF2-40B4-BE49-F238E27FC236}">
                          <a16:creationId xmlns:a16="http://schemas.microsoft.com/office/drawing/2014/main" id="{CEB0AFF6-E877-42CC-A563-0F6D5F81DAE4}"/>
                        </a:ext>
                      </a:extLst>
                    </p:cNvPr>
                    <p:cNvPicPr>
                      <a:picLocks noChangeAspect="1"/>
                    </p:cNvPicPr>
                    <p:nvPr/>
                  </p:nvPicPr>
                  <p:blipFill>
                    <a:blip r:embed="rId110"/>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5604" name="Picture 5603">
                      <a:extLst>
                        <a:ext uri="{FF2B5EF4-FFF2-40B4-BE49-F238E27FC236}">
                          <a16:creationId xmlns:a16="http://schemas.microsoft.com/office/drawing/2014/main" id="{510A98CD-1D03-47F4-AD9A-DD30983E36F7}"/>
                        </a:ext>
                      </a:extLst>
                    </p:cNvPr>
                    <p:cNvPicPr>
                      <a:picLocks noChangeAspect="1"/>
                    </p:cNvPicPr>
                    <p:nvPr/>
                  </p:nvPicPr>
                  <p:blipFill>
                    <a:blip r:embed="rId111"/>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5605" name="Picture 5604">
                      <a:extLst>
                        <a:ext uri="{FF2B5EF4-FFF2-40B4-BE49-F238E27FC236}">
                          <a16:creationId xmlns:a16="http://schemas.microsoft.com/office/drawing/2014/main" id="{B36183B7-1490-405E-A897-65F082BCFAF3}"/>
                        </a:ext>
                      </a:extLst>
                    </p:cNvPr>
                    <p:cNvPicPr>
                      <a:picLocks noChangeAspect="1"/>
                    </p:cNvPicPr>
                    <p:nvPr/>
                  </p:nvPicPr>
                  <p:blipFill>
                    <a:blip r:embed="rId112"/>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5606" name="Picture 5605">
                      <a:extLst>
                        <a:ext uri="{FF2B5EF4-FFF2-40B4-BE49-F238E27FC236}">
                          <a16:creationId xmlns:a16="http://schemas.microsoft.com/office/drawing/2014/main" id="{B59DFB65-7D0F-4646-AE61-9E0DD134C7FB}"/>
                        </a:ext>
                      </a:extLst>
                    </p:cNvPr>
                    <p:cNvPicPr>
                      <a:picLocks noChangeAspect="1"/>
                    </p:cNvPicPr>
                    <p:nvPr/>
                  </p:nvPicPr>
                  <p:blipFill>
                    <a:blip r:embed="rId113"/>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5607" name="Picture 5606">
                      <a:extLst>
                        <a:ext uri="{FF2B5EF4-FFF2-40B4-BE49-F238E27FC236}">
                          <a16:creationId xmlns:a16="http://schemas.microsoft.com/office/drawing/2014/main" id="{8A3CDCBC-8A2B-4022-B34B-C321FE6F4A7B}"/>
                        </a:ext>
                      </a:extLst>
                    </p:cNvPr>
                    <p:cNvPicPr>
                      <a:picLocks noChangeAspect="1"/>
                    </p:cNvPicPr>
                    <p:nvPr/>
                  </p:nvPicPr>
                  <p:blipFill>
                    <a:blip r:embed="rId114"/>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5547" name="Freeform: Shape 5546">
                  <a:extLst>
                    <a:ext uri="{FF2B5EF4-FFF2-40B4-BE49-F238E27FC236}">
                      <a16:creationId xmlns:a16="http://schemas.microsoft.com/office/drawing/2014/main" id="{2955F096-7565-4A7B-8E1F-754E934140E4}"/>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5548" name="Freeform: Shape 5547">
                  <a:extLst>
                    <a:ext uri="{FF2B5EF4-FFF2-40B4-BE49-F238E27FC236}">
                      <a16:creationId xmlns:a16="http://schemas.microsoft.com/office/drawing/2014/main" id="{7D28F755-97B6-4FC8-AB1B-4669C07E08F2}"/>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5549" name="Freeform: Shape 5548">
                  <a:extLst>
                    <a:ext uri="{FF2B5EF4-FFF2-40B4-BE49-F238E27FC236}">
                      <a16:creationId xmlns:a16="http://schemas.microsoft.com/office/drawing/2014/main" id="{C92AD963-48FB-4590-A196-1A67ECF3897D}"/>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5550" name="Freeform: Shape 5549">
                  <a:extLst>
                    <a:ext uri="{FF2B5EF4-FFF2-40B4-BE49-F238E27FC236}">
                      <a16:creationId xmlns:a16="http://schemas.microsoft.com/office/drawing/2014/main" id="{3E2C42AD-9CA5-4D3F-81A9-5CDA2389E4E1}"/>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5551" name="Freeform: Shape 5550">
                  <a:extLst>
                    <a:ext uri="{FF2B5EF4-FFF2-40B4-BE49-F238E27FC236}">
                      <a16:creationId xmlns:a16="http://schemas.microsoft.com/office/drawing/2014/main" id="{E5525D7F-7F16-43AF-B23C-8B08F6984D38}"/>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5552" name="Freeform: Shape 5551">
                  <a:extLst>
                    <a:ext uri="{FF2B5EF4-FFF2-40B4-BE49-F238E27FC236}">
                      <a16:creationId xmlns:a16="http://schemas.microsoft.com/office/drawing/2014/main" id="{5C5D1C30-EEF7-47F7-899A-9943A0AD5262}"/>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5553" name="Freeform: Shape 5552">
                  <a:extLst>
                    <a:ext uri="{FF2B5EF4-FFF2-40B4-BE49-F238E27FC236}">
                      <a16:creationId xmlns:a16="http://schemas.microsoft.com/office/drawing/2014/main" id="{072D8676-F4E3-47F8-B708-9BB965A39F24}"/>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5554" name="Freeform: Shape 5553">
                  <a:extLst>
                    <a:ext uri="{FF2B5EF4-FFF2-40B4-BE49-F238E27FC236}">
                      <a16:creationId xmlns:a16="http://schemas.microsoft.com/office/drawing/2014/main" id="{2057537F-3072-4FA7-B51E-850AA2AA2F98}"/>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5555" name="Freeform: Shape 5554">
                  <a:extLst>
                    <a:ext uri="{FF2B5EF4-FFF2-40B4-BE49-F238E27FC236}">
                      <a16:creationId xmlns:a16="http://schemas.microsoft.com/office/drawing/2014/main" id="{FF132B73-902F-4558-91CA-3F21EAA1AC4E}"/>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5556" name="Freeform: Shape 5555">
                  <a:extLst>
                    <a:ext uri="{FF2B5EF4-FFF2-40B4-BE49-F238E27FC236}">
                      <a16:creationId xmlns:a16="http://schemas.microsoft.com/office/drawing/2014/main" id="{3AADC981-17EC-45F1-B854-C46E9EA4AD88}"/>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5557" name="Freeform: Shape 5556">
                  <a:extLst>
                    <a:ext uri="{FF2B5EF4-FFF2-40B4-BE49-F238E27FC236}">
                      <a16:creationId xmlns:a16="http://schemas.microsoft.com/office/drawing/2014/main" id="{77404ADB-DC6F-475D-9989-3B05BC25CB5C}"/>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5558" name="Freeform: Shape 5557">
                  <a:extLst>
                    <a:ext uri="{FF2B5EF4-FFF2-40B4-BE49-F238E27FC236}">
                      <a16:creationId xmlns:a16="http://schemas.microsoft.com/office/drawing/2014/main" id="{31F2EBF3-CECE-4852-8EA7-D95C51AC7DD4}"/>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5559" name="Freeform: Shape 5558">
                  <a:extLst>
                    <a:ext uri="{FF2B5EF4-FFF2-40B4-BE49-F238E27FC236}">
                      <a16:creationId xmlns:a16="http://schemas.microsoft.com/office/drawing/2014/main" id="{61A4C3E2-FFD1-45CA-8BBB-635DB26F6A78}"/>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5560" name="Freeform: Shape 5559">
                  <a:extLst>
                    <a:ext uri="{FF2B5EF4-FFF2-40B4-BE49-F238E27FC236}">
                      <a16:creationId xmlns:a16="http://schemas.microsoft.com/office/drawing/2014/main" id="{CBBDFC63-3FDF-4B2B-AD58-887E0A2253ED}"/>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5561" name="Freeform: Shape 5560">
                  <a:extLst>
                    <a:ext uri="{FF2B5EF4-FFF2-40B4-BE49-F238E27FC236}">
                      <a16:creationId xmlns:a16="http://schemas.microsoft.com/office/drawing/2014/main" id="{88F3C598-7BF5-4FE6-A26D-4D88723977B7}"/>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5562" name="Freeform: Shape 5561">
                  <a:extLst>
                    <a:ext uri="{FF2B5EF4-FFF2-40B4-BE49-F238E27FC236}">
                      <a16:creationId xmlns:a16="http://schemas.microsoft.com/office/drawing/2014/main" id="{09B3DFBA-2A72-4E63-A566-14AC8FA8AB2D}"/>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5563" name="Freeform: Shape 5562">
                  <a:extLst>
                    <a:ext uri="{FF2B5EF4-FFF2-40B4-BE49-F238E27FC236}">
                      <a16:creationId xmlns:a16="http://schemas.microsoft.com/office/drawing/2014/main" id="{8C921A6B-DEE1-418F-83CC-199C16D76EC8}"/>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5564" name="Freeform: Shape 5563">
                  <a:extLst>
                    <a:ext uri="{FF2B5EF4-FFF2-40B4-BE49-F238E27FC236}">
                      <a16:creationId xmlns:a16="http://schemas.microsoft.com/office/drawing/2014/main" id="{57F46B02-5DE7-4ED4-94BF-E8FAB1765CD7}"/>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5050" name="Graphic 3512">
                <a:extLst>
                  <a:ext uri="{FF2B5EF4-FFF2-40B4-BE49-F238E27FC236}">
                    <a16:creationId xmlns:a16="http://schemas.microsoft.com/office/drawing/2014/main" id="{338C5814-04CF-4EC5-9E2D-0E23E5832FF8}"/>
                  </a:ext>
                </a:extLst>
              </p:cNvPr>
              <p:cNvGrpSpPr/>
              <p:nvPr/>
            </p:nvGrpSpPr>
            <p:grpSpPr>
              <a:xfrm>
                <a:off x="7745547" y="3871429"/>
                <a:ext cx="1447906" cy="1473622"/>
                <a:chOff x="4692675" y="4122640"/>
                <a:chExt cx="2271848" cy="2312200"/>
              </a:xfrm>
            </p:grpSpPr>
            <p:grpSp>
              <p:nvGrpSpPr>
                <p:cNvPr id="5484" name="Graphic 3512">
                  <a:extLst>
                    <a:ext uri="{FF2B5EF4-FFF2-40B4-BE49-F238E27FC236}">
                      <a16:creationId xmlns:a16="http://schemas.microsoft.com/office/drawing/2014/main" id="{E7E86C67-977C-4ED9-8B6E-59F921180B79}"/>
                    </a:ext>
                  </a:extLst>
                </p:cNvPr>
                <p:cNvGrpSpPr/>
                <p:nvPr/>
              </p:nvGrpSpPr>
              <p:grpSpPr>
                <a:xfrm>
                  <a:off x="4692675" y="4122640"/>
                  <a:ext cx="2271848" cy="2312200"/>
                  <a:chOff x="4692675" y="4122640"/>
                  <a:chExt cx="2271848" cy="2312200"/>
                </a:xfrm>
                <a:solidFill>
                  <a:srgbClr val="938F50"/>
                </a:solidFill>
              </p:grpSpPr>
              <p:pic>
                <p:nvPicPr>
                  <p:cNvPr id="5503" name="Picture 5502">
                    <a:extLst>
                      <a:ext uri="{FF2B5EF4-FFF2-40B4-BE49-F238E27FC236}">
                        <a16:creationId xmlns:a16="http://schemas.microsoft.com/office/drawing/2014/main" id="{CD3BD91B-698E-4987-8988-4353522B7143}"/>
                      </a:ext>
                    </a:extLst>
                  </p:cNvPr>
                  <p:cNvPicPr>
                    <a:picLocks noChangeAspect="1"/>
                  </p:cNvPicPr>
                  <p:nvPr/>
                </p:nvPicPr>
                <p:blipFill>
                  <a:blip r:embed="rId75"/>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5504" name="Picture 5503">
                    <a:extLst>
                      <a:ext uri="{FF2B5EF4-FFF2-40B4-BE49-F238E27FC236}">
                        <a16:creationId xmlns:a16="http://schemas.microsoft.com/office/drawing/2014/main" id="{A9D17B54-BFB3-40AB-9EF9-38DDC15A1D8B}"/>
                      </a:ext>
                    </a:extLst>
                  </p:cNvPr>
                  <p:cNvPicPr>
                    <a:picLocks noChangeAspect="1"/>
                  </p:cNvPicPr>
                  <p:nvPr/>
                </p:nvPicPr>
                <p:blipFill>
                  <a:blip r:embed="rId76"/>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5505" name="Picture 5504">
                    <a:extLst>
                      <a:ext uri="{FF2B5EF4-FFF2-40B4-BE49-F238E27FC236}">
                        <a16:creationId xmlns:a16="http://schemas.microsoft.com/office/drawing/2014/main" id="{09DF8F63-0281-4246-8425-94C553C2B085}"/>
                      </a:ext>
                    </a:extLst>
                  </p:cNvPr>
                  <p:cNvPicPr>
                    <a:picLocks noChangeAspect="1"/>
                  </p:cNvPicPr>
                  <p:nvPr/>
                </p:nvPicPr>
                <p:blipFill>
                  <a:blip r:embed="rId77"/>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5506" name="Picture 5505">
                    <a:extLst>
                      <a:ext uri="{FF2B5EF4-FFF2-40B4-BE49-F238E27FC236}">
                        <a16:creationId xmlns:a16="http://schemas.microsoft.com/office/drawing/2014/main" id="{A42EF68D-C8D9-44CC-A112-53D6B0A08ED4}"/>
                      </a:ext>
                    </a:extLst>
                  </p:cNvPr>
                  <p:cNvPicPr>
                    <a:picLocks noChangeAspect="1"/>
                  </p:cNvPicPr>
                  <p:nvPr/>
                </p:nvPicPr>
                <p:blipFill>
                  <a:blip r:embed="rId78"/>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5507" name="Picture 5506">
                    <a:extLst>
                      <a:ext uri="{FF2B5EF4-FFF2-40B4-BE49-F238E27FC236}">
                        <a16:creationId xmlns:a16="http://schemas.microsoft.com/office/drawing/2014/main" id="{B9F7D7BE-4D98-4158-B5BE-9CBFE993DA9C}"/>
                      </a:ext>
                    </a:extLst>
                  </p:cNvPr>
                  <p:cNvPicPr>
                    <a:picLocks noChangeAspect="1"/>
                  </p:cNvPicPr>
                  <p:nvPr/>
                </p:nvPicPr>
                <p:blipFill>
                  <a:blip r:embed="rId79"/>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5508" name="Picture 5507">
                    <a:extLst>
                      <a:ext uri="{FF2B5EF4-FFF2-40B4-BE49-F238E27FC236}">
                        <a16:creationId xmlns:a16="http://schemas.microsoft.com/office/drawing/2014/main" id="{491D6A0A-0C7B-4534-8FF6-3DE3EB7F96BF}"/>
                      </a:ext>
                    </a:extLst>
                  </p:cNvPr>
                  <p:cNvPicPr>
                    <a:picLocks noChangeAspect="1"/>
                  </p:cNvPicPr>
                  <p:nvPr/>
                </p:nvPicPr>
                <p:blipFill>
                  <a:blip r:embed="rId80"/>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5509" name="Picture 5508">
                    <a:extLst>
                      <a:ext uri="{FF2B5EF4-FFF2-40B4-BE49-F238E27FC236}">
                        <a16:creationId xmlns:a16="http://schemas.microsoft.com/office/drawing/2014/main" id="{99A94680-0A9D-4044-850E-B509603680AD}"/>
                      </a:ext>
                    </a:extLst>
                  </p:cNvPr>
                  <p:cNvPicPr>
                    <a:picLocks noChangeAspect="1"/>
                  </p:cNvPicPr>
                  <p:nvPr/>
                </p:nvPicPr>
                <p:blipFill>
                  <a:blip r:embed="rId81"/>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5510" name="Picture 5509">
                    <a:extLst>
                      <a:ext uri="{FF2B5EF4-FFF2-40B4-BE49-F238E27FC236}">
                        <a16:creationId xmlns:a16="http://schemas.microsoft.com/office/drawing/2014/main" id="{FFE2D180-8A88-4A66-9F3A-DEEC94D476C8}"/>
                      </a:ext>
                    </a:extLst>
                  </p:cNvPr>
                  <p:cNvPicPr>
                    <a:picLocks noChangeAspect="1"/>
                  </p:cNvPicPr>
                  <p:nvPr/>
                </p:nvPicPr>
                <p:blipFill>
                  <a:blip r:embed="rId82"/>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5511" name="Picture 5510">
                    <a:extLst>
                      <a:ext uri="{FF2B5EF4-FFF2-40B4-BE49-F238E27FC236}">
                        <a16:creationId xmlns:a16="http://schemas.microsoft.com/office/drawing/2014/main" id="{CB5ECB6F-4390-49E0-8E18-407B61E24911}"/>
                      </a:ext>
                    </a:extLst>
                  </p:cNvPr>
                  <p:cNvPicPr>
                    <a:picLocks noChangeAspect="1"/>
                  </p:cNvPicPr>
                  <p:nvPr/>
                </p:nvPicPr>
                <p:blipFill>
                  <a:blip r:embed="rId83"/>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5512" name="Picture 5511">
                    <a:extLst>
                      <a:ext uri="{FF2B5EF4-FFF2-40B4-BE49-F238E27FC236}">
                        <a16:creationId xmlns:a16="http://schemas.microsoft.com/office/drawing/2014/main" id="{EDC92A5E-59B7-4E4C-B133-FF3C64415AA6}"/>
                      </a:ext>
                    </a:extLst>
                  </p:cNvPr>
                  <p:cNvPicPr>
                    <a:picLocks noChangeAspect="1"/>
                  </p:cNvPicPr>
                  <p:nvPr/>
                </p:nvPicPr>
                <p:blipFill>
                  <a:blip r:embed="rId84"/>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5513" name="Picture 5512">
                    <a:extLst>
                      <a:ext uri="{FF2B5EF4-FFF2-40B4-BE49-F238E27FC236}">
                        <a16:creationId xmlns:a16="http://schemas.microsoft.com/office/drawing/2014/main" id="{FD858651-3C82-476C-BEB5-BFF8FCEC2E4E}"/>
                      </a:ext>
                    </a:extLst>
                  </p:cNvPr>
                  <p:cNvPicPr>
                    <a:picLocks noChangeAspect="1"/>
                  </p:cNvPicPr>
                  <p:nvPr/>
                </p:nvPicPr>
                <p:blipFill>
                  <a:blip r:embed="rId85"/>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5514" name="Picture 5513">
                    <a:extLst>
                      <a:ext uri="{FF2B5EF4-FFF2-40B4-BE49-F238E27FC236}">
                        <a16:creationId xmlns:a16="http://schemas.microsoft.com/office/drawing/2014/main" id="{6C5DB6FF-3C8E-463B-8C14-BAD9FF9194B8}"/>
                      </a:ext>
                    </a:extLst>
                  </p:cNvPr>
                  <p:cNvPicPr>
                    <a:picLocks noChangeAspect="1"/>
                  </p:cNvPicPr>
                  <p:nvPr/>
                </p:nvPicPr>
                <p:blipFill>
                  <a:blip r:embed="rId86"/>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5515" name="Picture 5514">
                    <a:extLst>
                      <a:ext uri="{FF2B5EF4-FFF2-40B4-BE49-F238E27FC236}">
                        <a16:creationId xmlns:a16="http://schemas.microsoft.com/office/drawing/2014/main" id="{39741B31-8F8A-4BB0-BE0F-FC60EE8BD342}"/>
                      </a:ext>
                    </a:extLst>
                  </p:cNvPr>
                  <p:cNvPicPr>
                    <a:picLocks noChangeAspect="1"/>
                  </p:cNvPicPr>
                  <p:nvPr/>
                </p:nvPicPr>
                <p:blipFill>
                  <a:blip r:embed="rId87"/>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5516" name="Picture 5515">
                    <a:extLst>
                      <a:ext uri="{FF2B5EF4-FFF2-40B4-BE49-F238E27FC236}">
                        <a16:creationId xmlns:a16="http://schemas.microsoft.com/office/drawing/2014/main" id="{6759C971-8F2C-4A61-ADE1-B3F2DCEE9181}"/>
                      </a:ext>
                    </a:extLst>
                  </p:cNvPr>
                  <p:cNvPicPr>
                    <a:picLocks noChangeAspect="1"/>
                  </p:cNvPicPr>
                  <p:nvPr/>
                </p:nvPicPr>
                <p:blipFill>
                  <a:blip r:embed="rId88"/>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5517" name="Picture 5516">
                    <a:extLst>
                      <a:ext uri="{FF2B5EF4-FFF2-40B4-BE49-F238E27FC236}">
                        <a16:creationId xmlns:a16="http://schemas.microsoft.com/office/drawing/2014/main" id="{85F2F37F-467B-4481-A803-A57DD79FEA7C}"/>
                      </a:ext>
                    </a:extLst>
                  </p:cNvPr>
                  <p:cNvPicPr>
                    <a:picLocks noChangeAspect="1"/>
                  </p:cNvPicPr>
                  <p:nvPr/>
                </p:nvPicPr>
                <p:blipFill>
                  <a:blip r:embed="rId89"/>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5518" name="Picture 5517">
                    <a:extLst>
                      <a:ext uri="{FF2B5EF4-FFF2-40B4-BE49-F238E27FC236}">
                        <a16:creationId xmlns:a16="http://schemas.microsoft.com/office/drawing/2014/main" id="{1C0F16BF-C587-4EA9-B10A-E93C8F65ACF6}"/>
                      </a:ext>
                    </a:extLst>
                  </p:cNvPr>
                  <p:cNvPicPr>
                    <a:picLocks noChangeAspect="1"/>
                  </p:cNvPicPr>
                  <p:nvPr/>
                </p:nvPicPr>
                <p:blipFill>
                  <a:blip r:embed="rId90"/>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5519" name="Picture 5518">
                    <a:extLst>
                      <a:ext uri="{FF2B5EF4-FFF2-40B4-BE49-F238E27FC236}">
                        <a16:creationId xmlns:a16="http://schemas.microsoft.com/office/drawing/2014/main" id="{620336CD-8BEA-4D4A-BCD8-8505E6A853CA}"/>
                      </a:ext>
                    </a:extLst>
                  </p:cNvPr>
                  <p:cNvPicPr>
                    <a:picLocks noChangeAspect="1"/>
                  </p:cNvPicPr>
                  <p:nvPr/>
                </p:nvPicPr>
                <p:blipFill>
                  <a:blip r:embed="rId91"/>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5520" name="Picture 5519">
                    <a:extLst>
                      <a:ext uri="{FF2B5EF4-FFF2-40B4-BE49-F238E27FC236}">
                        <a16:creationId xmlns:a16="http://schemas.microsoft.com/office/drawing/2014/main" id="{2D224999-924E-40E4-B664-110C3B1BD49C}"/>
                      </a:ext>
                    </a:extLst>
                  </p:cNvPr>
                  <p:cNvPicPr>
                    <a:picLocks noChangeAspect="1"/>
                  </p:cNvPicPr>
                  <p:nvPr/>
                </p:nvPicPr>
                <p:blipFill>
                  <a:blip r:embed="rId92"/>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5521" name="Picture 5520">
                    <a:extLst>
                      <a:ext uri="{FF2B5EF4-FFF2-40B4-BE49-F238E27FC236}">
                        <a16:creationId xmlns:a16="http://schemas.microsoft.com/office/drawing/2014/main" id="{8B1DCAA8-7E52-4F2A-8DF3-0B4D7224BED7}"/>
                      </a:ext>
                    </a:extLst>
                  </p:cNvPr>
                  <p:cNvPicPr>
                    <a:picLocks noChangeAspect="1"/>
                  </p:cNvPicPr>
                  <p:nvPr/>
                </p:nvPicPr>
                <p:blipFill>
                  <a:blip r:embed="rId93"/>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5522" name="Picture 5521">
                    <a:extLst>
                      <a:ext uri="{FF2B5EF4-FFF2-40B4-BE49-F238E27FC236}">
                        <a16:creationId xmlns:a16="http://schemas.microsoft.com/office/drawing/2014/main" id="{B1BD2211-0C23-48B5-9684-4C8A02A7B555}"/>
                      </a:ext>
                    </a:extLst>
                  </p:cNvPr>
                  <p:cNvPicPr>
                    <a:picLocks noChangeAspect="1"/>
                  </p:cNvPicPr>
                  <p:nvPr/>
                </p:nvPicPr>
                <p:blipFill>
                  <a:blip r:embed="rId94"/>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5523" name="Picture 5522">
                    <a:extLst>
                      <a:ext uri="{FF2B5EF4-FFF2-40B4-BE49-F238E27FC236}">
                        <a16:creationId xmlns:a16="http://schemas.microsoft.com/office/drawing/2014/main" id="{4A8A37CA-CCC7-4384-955D-D85BCB9ADC59}"/>
                      </a:ext>
                    </a:extLst>
                  </p:cNvPr>
                  <p:cNvPicPr>
                    <a:picLocks noChangeAspect="1"/>
                  </p:cNvPicPr>
                  <p:nvPr/>
                </p:nvPicPr>
                <p:blipFill>
                  <a:blip r:embed="rId95"/>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5524" name="Picture 5523">
                    <a:extLst>
                      <a:ext uri="{FF2B5EF4-FFF2-40B4-BE49-F238E27FC236}">
                        <a16:creationId xmlns:a16="http://schemas.microsoft.com/office/drawing/2014/main" id="{908B91EF-F418-4FCC-8741-D7E4B941B8E2}"/>
                      </a:ext>
                    </a:extLst>
                  </p:cNvPr>
                  <p:cNvPicPr>
                    <a:picLocks noChangeAspect="1"/>
                  </p:cNvPicPr>
                  <p:nvPr/>
                </p:nvPicPr>
                <p:blipFill>
                  <a:blip r:embed="rId96"/>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5525" name="Picture 5524">
                    <a:extLst>
                      <a:ext uri="{FF2B5EF4-FFF2-40B4-BE49-F238E27FC236}">
                        <a16:creationId xmlns:a16="http://schemas.microsoft.com/office/drawing/2014/main" id="{25375DE8-87EF-48BF-A9E7-91F52B4A368F}"/>
                      </a:ext>
                    </a:extLst>
                  </p:cNvPr>
                  <p:cNvPicPr>
                    <a:picLocks noChangeAspect="1"/>
                  </p:cNvPicPr>
                  <p:nvPr/>
                </p:nvPicPr>
                <p:blipFill>
                  <a:blip r:embed="rId97"/>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5526" name="Picture 5525">
                    <a:extLst>
                      <a:ext uri="{FF2B5EF4-FFF2-40B4-BE49-F238E27FC236}">
                        <a16:creationId xmlns:a16="http://schemas.microsoft.com/office/drawing/2014/main" id="{44B66FC3-FC95-4249-88FC-9A6B4C5F7C47}"/>
                      </a:ext>
                    </a:extLst>
                  </p:cNvPr>
                  <p:cNvPicPr>
                    <a:picLocks noChangeAspect="1"/>
                  </p:cNvPicPr>
                  <p:nvPr/>
                </p:nvPicPr>
                <p:blipFill>
                  <a:blip r:embed="rId98"/>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5527" name="Picture 5526">
                    <a:extLst>
                      <a:ext uri="{FF2B5EF4-FFF2-40B4-BE49-F238E27FC236}">
                        <a16:creationId xmlns:a16="http://schemas.microsoft.com/office/drawing/2014/main" id="{93DA6469-C42A-4D9E-B763-801B69174CD7}"/>
                      </a:ext>
                    </a:extLst>
                  </p:cNvPr>
                  <p:cNvPicPr>
                    <a:picLocks noChangeAspect="1"/>
                  </p:cNvPicPr>
                  <p:nvPr/>
                </p:nvPicPr>
                <p:blipFill>
                  <a:blip r:embed="rId99"/>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5528" name="Graphic 3512">
                    <a:extLst>
                      <a:ext uri="{FF2B5EF4-FFF2-40B4-BE49-F238E27FC236}">
                        <a16:creationId xmlns:a16="http://schemas.microsoft.com/office/drawing/2014/main" id="{2DC83623-96A7-4554-89A2-62C416C6284C}"/>
                      </a:ext>
                    </a:extLst>
                  </p:cNvPr>
                  <p:cNvGrpSpPr/>
                  <p:nvPr/>
                </p:nvGrpSpPr>
                <p:grpSpPr>
                  <a:xfrm>
                    <a:off x="5088130" y="4659329"/>
                    <a:ext cx="1028989" cy="1004778"/>
                    <a:chOff x="5088130" y="4659329"/>
                    <a:chExt cx="1028989" cy="1004778"/>
                  </a:xfrm>
                  <a:solidFill>
                    <a:srgbClr val="938F50"/>
                  </a:solidFill>
                </p:grpSpPr>
                <p:pic>
                  <p:nvPicPr>
                    <p:cNvPr id="5529" name="Picture 5528">
                      <a:extLst>
                        <a:ext uri="{FF2B5EF4-FFF2-40B4-BE49-F238E27FC236}">
                          <a16:creationId xmlns:a16="http://schemas.microsoft.com/office/drawing/2014/main" id="{C4DD3B29-D21B-4113-838C-C247CC539902}"/>
                        </a:ext>
                      </a:extLst>
                    </p:cNvPr>
                    <p:cNvPicPr>
                      <a:picLocks noChangeAspect="1"/>
                    </p:cNvPicPr>
                    <p:nvPr/>
                  </p:nvPicPr>
                  <p:blipFill>
                    <a:blip r:embed="rId100"/>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5530" name="Freeform: Shape 5529">
                      <a:extLst>
                        <a:ext uri="{FF2B5EF4-FFF2-40B4-BE49-F238E27FC236}">
                          <a16:creationId xmlns:a16="http://schemas.microsoft.com/office/drawing/2014/main" id="{A320EEBD-8F78-436D-9316-E119306DB36C}"/>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5531" name="Picture 5530">
                      <a:extLst>
                        <a:ext uri="{FF2B5EF4-FFF2-40B4-BE49-F238E27FC236}">
                          <a16:creationId xmlns:a16="http://schemas.microsoft.com/office/drawing/2014/main" id="{E8A6BF20-617D-49B2-8429-3D300877C0DB}"/>
                        </a:ext>
                      </a:extLst>
                    </p:cNvPr>
                    <p:cNvPicPr>
                      <a:picLocks noChangeAspect="1"/>
                    </p:cNvPicPr>
                    <p:nvPr/>
                  </p:nvPicPr>
                  <p:blipFill>
                    <a:blip r:embed="rId101"/>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5532" name="Picture 5531">
                      <a:extLst>
                        <a:ext uri="{FF2B5EF4-FFF2-40B4-BE49-F238E27FC236}">
                          <a16:creationId xmlns:a16="http://schemas.microsoft.com/office/drawing/2014/main" id="{0241F190-E487-4083-90B6-7C296ACEF70C}"/>
                        </a:ext>
                      </a:extLst>
                    </p:cNvPr>
                    <p:cNvPicPr>
                      <a:picLocks noChangeAspect="1"/>
                    </p:cNvPicPr>
                    <p:nvPr/>
                  </p:nvPicPr>
                  <p:blipFill>
                    <a:blip r:embed="rId102"/>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5533" name="Freeform: Shape 5532">
                      <a:extLst>
                        <a:ext uri="{FF2B5EF4-FFF2-40B4-BE49-F238E27FC236}">
                          <a16:creationId xmlns:a16="http://schemas.microsoft.com/office/drawing/2014/main" id="{207A59A4-1DD5-41A6-BB49-983DB4CE4865}"/>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5534" name="Picture 5533">
                      <a:extLst>
                        <a:ext uri="{FF2B5EF4-FFF2-40B4-BE49-F238E27FC236}">
                          <a16:creationId xmlns:a16="http://schemas.microsoft.com/office/drawing/2014/main" id="{2A917C35-E2FC-4F0E-B0BA-FC4150D97F2A}"/>
                        </a:ext>
                      </a:extLst>
                    </p:cNvPr>
                    <p:cNvPicPr>
                      <a:picLocks noChangeAspect="1"/>
                    </p:cNvPicPr>
                    <p:nvPr/>
                  </p:nvPicPr>
                  <p:blipFill>
                    <a:blip r:embed="rId103"/>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5535" name="Picture 5534">
                      <a:extLst>
                        <a:ext uri="{FF2B5EF4-FFF2-40B4-BE49-F238E27FC236}">
                          <a16:creationId xmlns:a16="http://schemas.microsoft.com/office/drawing/2014/main" id="{C0E75307-9972-4AE7-BC95-FF0F1210FBC9}"/>
                        </a:ext>
                      </a:extLst>
                    </p:cNvPr>
                    <p:cNvPicPr>
                      <a:picLocks noChangeAspect="1"/>
                    </p:cNvPicPr>
                    <p:nvPr/>
                  </p:nvPicPr>
                  <p:blipFill>
                    <a:blip r:embed="rId104"/>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5536" name="Picture 5535">
                      <a:extLst>
                        <a:ext uri="{FF2B5EF4-FFF2-40B4-BE49-F238E27FC236}">
                          <a16:creationId xmlns:a16="http://schemas.microsoft.com/office/drawing/2014/main" id="{DB5ECCD7-0639-439E-9610-1AAAA41DFD84}"/>
                        </a:ext>
                      </a:extLst>
                    </p:cNvPr>
                    <p:cNvPicPr>
                      <a:picLocks noChangeAspect="1"/>
                    </p:cNvPicPr>
                    <p:nvPr/>
                  </p:nvPicPr>
                  <p:blipFill>
                    <a:blip r:embed="rId105"/>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5537" name="Picture 5536">
                      <a:extLst>
                        <a:ext uri="{FF2B5EF4-FFF2-40B4-BE49-F238E27FC236}">
                          <a16:creationId xmlns:a16="http://schemas.microsoft.com/office/drawing/2014/main" id="{27468DFB-4CE9-42FB-829F-9EC9861C6842}"/>
                        </a:ext>
                      </a:extLst>
                    </p:cNvPr>
                    <p:cNvPicPr>
                      <a:picLocks noChangeAspect="1"/>
                    </p:cNvPicPr>
                    <p:nvPr/>
                  </p:nvPicPr>
                  <p:blipFill>
                    <a:blip r:embed="rId106"/>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5538" name="Picture 5537">
                      <a:extLst>
                        <a:ext uri="{FF2B5EF4-FFF2-40B4-BE49-F238E27FC236}">
                          <a16:creationId xmlns:a16="http://schemas.microsoft.com/office/drawing/2014/main" id="{68C4005D-A764-4171-BCB5-49617FA77DDE}"/>
                        </a:ext>
                      </a:extLst>
                    </p:cNvPr>
                    <p:cNvPicPr>
                      <a:picLocks noChangeAspect="1"/>
                    </p:cNvPicPr>
                    <p:nvPr/>
                  </p:nvPicPr>
                  <p:blipFill>
                    <a:blip r:embed="rId107"/>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5539" name="Picture 5538">
                      <a:extLst>
                        <a:ext uri="{FF2B5EF4-FFF2-40B4-BE49-F238E27FC236}">
                          <a16:creationId xmlns:a16="http://schemas.microsoft.com/office/drawing/2014/main" id="{6888DE46-3151-4BD5-AFBA-3D23FE4EC5BA}"/>
                        </a:ext>
                      </a:extLst>
                    </p:cNvPr>
                    <p:cNvPicPr>
                      <a:picLocks noChangeAspect="1"/>
                    </p:cNvPicPr>
                    <p:nvPr/>
                  </p:nvPicPr>
                  <p:blipFill>
                    <a:blip r:embed="rId108"/>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5540" name="Picture 5539">
                      <a:extLst>
                        <a:ext uri="{FF2B5EF4-FFF2-40B4-BE49-F238E27FC236}">
                          <a16:creationId xmlns:a16="http://schemas.microsoft.com/office/drawing/2014/main" id="{3DABB1D2-94A2-4FA2-83B4-26C66AF5F3D5}"/>
                        </a:ext>
                      </a:extLst>
                    </p:cNvPr>
                    <p:cNvPicPr>
                      <a:picLocks noChangeAspect="1"/>
                    </p:cNvPicPr>
                    <p:nvPr/>
                  </p:nvPicPr>
                  <p:blipFill>
                    <a:blip r:embed="rId109"/>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5541" name="Picture 5540">
                      <a:extLst>
                        <a:ext uri="{FF2B5EF4-FFF2-40B4-BE49-F238E27FC236}">
                          <a16:creationId xmlns:a16="http://schemas.microsoft.com/office/drawing/2014/main" id="{8A9F9D21-280B-4045-A748-C2705A82374A}"/>
                        </a:ext>
                      </a:extLst>
                    </p:cNvPr>
                    <p:cNvPicPr>
                      <a:picLocks noChangeAspect="1"/>
                    </p:cNvPicPr>
                    <p:nvPr/>
                  </p:nvPicPr>
                  <p:blipFill>
                    <a:blip r:embed="rId110"/>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5542" name="Picture 5541">
                      <a:extLst>
                        <a:ext uri="{FF2B5EF4-FFF2-40B4-BE49-F238E27FC236}">
                          <a16:creationId xmlns:a16="http://schemas.microsoft.com/office/drawing/2014/main" id="{770AC942-1317-438B-92C0-41AEABF2CB20}"/>
                        </a:ext>
                      </a:extLst>
                    </p:cNvPr>
                    <p:cNvPicPr>
                      <a:picLocks noChangeAspect="1"/>
                    </p:cNvPicPr>
                    <p:nvPr/>
                  </p:nvPicPr>
                  <p:blipFill>
                    <a:blip r:embed="rId111"/>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5543" name="Picture 5542">
                      <a:extLst>
                        <a:ext uri="{FF2B5EF4-FFF2-40B4-BE49-F238E27FC236}">
                          <a16:creationId xmlns:a16="http://schemas.microsoft.com/office/drawing/2014/main" id="{BA1CC46D-EA18-4472-9D95-FC6DEF147305}"/>
                        </a:ext>
                      </a:extLst>
                    </p:cNvPr>
                    <p:cNvPicPr>
                      <a:picLocks noChangeAspect="1"/>
                    </p:cNvPicPr>
                    <p:nvPr/>
                  </p:nvPicPr>
                  <p:blipFill>
                    <a:blip r:embed="rId112"/>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5544" name="Picture 5543">
                      <a:extLst>
                        <a:ext uri="{FF2B5EF4-FFF2-40B4-BE49-F238E27FC236}">
                          <a16:creationId xmlns:a16="http://schemas.microsoft.com/office/drawing/2014/main" id="{CD5F7BF9-A2F6-46DE-BE33-E3858F9B7BBF}"/>
                        </a:ext>
                      </a:extLst>
                    </p:cNvPr>
                    <p:cNvPicPr>
                      <a:picLocks noChangeAspect="1"/>
                    </p:cNvPicPr>
                    <p:nvPr/>
                  </p:nvPicPr>
                  <p:blipFill>
                    <a:blip r:embed="rId113"/>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5545" name="Picture 5544">
                      <a:extLst>
                        <a:ext uri="{FF2B5EF4-FFF2-40B4-BE49-F238E27FC236}">
                          <a16:creationId xmlns:a16="http://schemas.microsoft.com/office/drawing/2014/main" id="{A31877A1-2445-4BE1-BD23-FC0429BB23E9}"/>
                        </a:ext>
                      </a:extLst>
                    </p:cNvPr>
                    <p:cNvPicPr>
                      <a:picLocks noChangeAspect="1"/>
                    </p:cNvPicPr>
                    <p:nvPr/>
                  </p:nvPicPr>
                  <p:blipFill>
                    <a:blip r:embed="rId114"/>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5485" name="Freeform: Shape 5484">
                  <a:extLst>
                    <a:ext uri="{FF2B5EF4-FFF2-40B4-BE49-F238E27FC236}">
                      <a16:creationId xmlns:a16="http://schemas.microsoft.com/office/drawing/2014/main" id="{F77F809A-B9BD-4D01-AEE7-F6DAC635D43C}"/>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5486" name="Freeform: Shape 5485">
                  <a:extLst>
                    <a:ext uri="{FF2B5EF4-FFF2-40B4-BE49-F238E27FC236}">
                      <a16:creationId xmlns:a16="http://schemas.microsoft.com/office/drawing/2014/main" id="{BC9CF26F-68FF-486D-B8EC-FA42914856C3}"/>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5487" name="Freeform: Shape 5486">
                  <a:extLst>
                    <a:ext uri="{FF2B5EF4-FFF2-40B4-BE49-F238E27FC236}">
                      <a16:creationId xmlns:a16="http://schemas.microsoft.com/office/drawing/2014/main" id="{FF7FE020-A91C-41B4-BB16-FC1643B55E23}"/>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5488" name="Freeform: Shape 5487">
                  <a:extLst>
                    <a:ext uri="{FF2B5EF4-FFF2-40B4-BE49-F238E27FC236}">
                      <a16:creationId xmlns:a16="http://schemas.microsoft.com/office/drawing/2014/main" id="{E1BD0D94-814A-4E67-8B92-849F03E68070}"/>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5489" name="Freeform: Shape 5488">
                  <a:extLst>
                    <a:ext uri="{FF2B5EF4-FFF2-40B4-BE49-F238E27FC236}">
                      <a16:creationId xmlns:a16="http://schemas.microsoft.com/office/drawing/2014/main" id="{BBBA7DCA-9314-416A-A513-473D0387887F}"/>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5490" name="Freeform: Shape 5489">
                  <a:extLst>
                    <a:ext uri="{FF2B5EF4-FFF2-40B4-BE49-F238E27FC236}">
                      <a16:creationId xmlns:a16="http://schemas.microsoft.com/office/drawing/2014/main" id="{23739208-7DD5-4F0B-882F-D77BB8BACD3F}"/>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5491" name="Freeform: Shape 5490">
                  <a:extLst>
                    <a:ext uri="{FF2B5EF4-FFF2-40B4-BE49-F238E27FC236}">
                      <a16:creationId xmlns:a16="http://schemas.microsoft.com/office/drawing/2014/main" id="{86222988-B019-4FC2-BE46-7090A3CFE0A7}"/>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5492" name="Freeform: Shape 5491">
                  <a:extLst>
                    <a:ext uri="{FF2B5EF4-FFF2-40B4-BE49-F238E27FC236}">
                      <a16:creationId xmlns:a16="http://schemas.microsoft.com/office/drawing/2014/main" id="{7123BA02-701E-4B3B-B95A-CA36E1C86DE1}"/>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5493" name="Freeform: Shape 5492">
                  <a:extLst>
                    <a:ext uri="{FF2B5EF4-FFF2-40B4-BE49-F238E27FC236}">
                      <a16:creationId xmlns:a16="http://schemas.microsoft.com/office/drawing/2014/main" id="{538D1A70-FF6B-46DD-B6C3-8D7C3595A185}"/>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5494" name="Freeform: Shape 5493">
                  <a:extLst>
                    <a:ext uri="{FF2B5EF4-FFF2-40B4-BE49-F238E27FC236}">
                      <a16:creationId xmlns:a16="http://schemas.microsoft.com/office/drawing/2014/main" id="{64A5EF94-6832-46E9-B82F-08123DEBC56E}"/>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5495" name="Freeform: Shape 5494">
                  <a:extLst>
                    <a:ext uri="{FF2B5EF4-FFF2-40B4-BE49-F238E27FC236}">
                      <a16:creationId xmlns:a16="http://schemas.microsoft.com/office/drawing/2014/main" id="{3D144835-18EB-460D-81C5-56708E38B642}"/>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5496" name="Freeform: Shape 5495">
                  <a:extLst>
                    <a:ext uri="{FF2B5EF4-FFF2-40B4-BE49-F238E27FC236}">
                      <a16:creationId xmlns:a16="http://schemas.microsoft.com/office/drawing/2014/main" id="{32619A22-50A6-4AF3-9BE6-1426438EEBF0}"/>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5497" name="Freeform: Shape 5496">
                  <a:extLst>
                    <a:ext uri="{FF2B5EF4-FFF2-40B4-BE49-F238E27FC236}">
                      <a16:creationId xmlns:a16="http://schemas.microsoft.com/office/drawing/2014/main" id="{05D2C381-7A21-4E6B-8082-565D275AA215}"/>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5498" name="Freeform: Shape 5497">
                  <a:extLst>
                    <a:ext uri="{FF2B5EF4-FFF2-40B4-BE49-F238E27FC236}">
                      <a16:creationId xmlns:a16="http://schemas.microsoft.com/office/drawing/2014/main" id="{3782DCFD-2213-450B-8781-FAF3E63BD789}"/>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5499" name="Freeform: Shape 5498">
                  <a:extLst>
                    <a:ext uri="{FF2B5EF4-FFF2-40B4-BE49-F238E27FC236}">
                      <a16:creationId xmlns:a16="http://schemas.microsoft.com/office/drawing/2014/main" id="{94A43594-00ED-4B42-86DD-5D452EDF3BFE}"/>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5500" name="Freeform: Shape 5499">
                  <a:extLst>
                    <a:ext uri="{FF2B5EF4-FFF2-40B4-BE49-F238E27FC236}">
                      <a16:creationId xmlns:a16="http://schemas.microsoft.com/office/drawing/2014/main" id="{23D36E9A-CACC-4D7E-A05D-09547CB449DE}"/>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5501" name="Freeform: Shape 5500">
                  <a:extLst>
                    <a:ext uri="{FF2B5EF4-FFF2-40B4-BE49-F238E27FC236}">
                      <a16:creationId xmlns:a16="http://schemas.microsoft.com/office/drawing/2014/main" id="{6064E103-A64A-4F35-B831-F2ACF0451C8A}"/>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5502" name="Freeform: Shape 5501">
                  <a:extLst>
                    <a:ext uri="{FF2B5EF4-FFF2-40B4-BE49-F238E27FC236}">
                      <a16:creationId xmlns:a16="http://schemas.microsoft.com/office/drawing/2014/main" id="{9D998B96-D5A7-4B4C-B2AA-EBC559E3DDD6}"/>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5051" name="Group 5050">
                <a:extLst>
                  <a:ext uri="{FF2B5EF4-FFF2-40B4-BE49-F238E27FC236}">
                    <a16:creationId xmlns:a16="http://schemas.microsoft.com/office/drawing/2014/main" id="{7C20FDEE-7582-42FB-9319-EAC4100719A4}"/>
                  </a:ext>
                </a:extLst>
              </p:cNvPr>
              <p:cNvGrpSpPr/>
              <p:nvPr/>
            </p:nvGrpSpPr>
            <p:grpSpPr>
              <a:xfrm>
                <a:off x="10347313" y="4835386"/>
                <a:ext cx="2969041" cy="1757669"/>
                <a:chOff x="7911029" y="2295855"/>
                <a:chExt cx="2969041" cy="1757669"/>
              </a:xfrm>
            </p:grpSpPr>
            <p:grpSp>
              <p:nvGrpSpPr>
                <p:cNvPr id="5267" name="Graphic 4">
                  <a:extLst>
                    <a:ext uri="{FF2B5EF4-FFF2-40B4-BE49-F238E27FC236}">
                      <a16:creationId xmlns:a16="http://schemas.microsoft.com/office/drawing/2014/main" id="{F69BB4EC-BF8A-4F5C-B977-D0B962DCBCC9}"/>
                    </a:ext>
                  </a:extLst>
                </p:cNvPr>
                <p:cNvGrpSpPr/>
                <p:nvPr/>
              </p:nvGrpSpPr>
              <p:grpSpPr>
                <a:xfrm rot="5129528">
                  <a:off x="8383632" y="1823252"/>
                  <a:ext cx="1757669" cy="2702875"/>
                  <a:chOff x="8098059" y="-1181099"/>
                  <a:chExt cx="1566832" cy="2409413"/>
                </a:xfrm>
              </p:grpSpPr>
              <p:grpSp>
                <p:nvGrpSpPr>
                  <p:cNvPr id="5352" name="Graphic 4">
                    <a:extLst>
                      <a:ext uri="{FF2B5EF4-FFF2-40B4-BE49-F238E27FC236}">
                        <a16:creationId xmlns:a16="http://schemas.microsoft.com/office/drawing/2014/main" id="{07C7B535-A706-4A02-AD38-84FA230924E2}"/>
                      </a:ext>
                    </a:extLst>
                  </p:cNvPr>
                  <p:cNvGrpSpPr/>
                  <p:nvPr/>
                </p:nvGrpSpPr>
                <p:grpSpPr>
                  <a:xfrm>
                    <a:off x="8098059" y="-621390"/>
                    <a:ext cx="783621" cy="592284"/>
                    <a:chOff x="8098059" y="-621390"/>
                    <a:chExt cx="783621" cy="592284"/>
                  </a:xfrm>
                </p:grpSpPr>
                <p:grpSp>
                  <p:nvGrpSpPr>
                    <p:cNvPr id="5459" name="Graphic 4">
                      <a:extLst>
                        <a:ext uri="{FF2B5EF4-FFF2-40B4-BE49-F238E27FC236}">
                          <a16:creationId xmlns:a16="http://schemas.microsoft.com/office/drawing/2014/main" id="{BC994A60-3EF5-495B-A803-A416B2E5C886}"/>
                        </a:ext>
                      </a:extLst>
                    </p:cNvPr>
                    <p:cNvGrpSpPr/>
                    <p:nvPr/>
                  </p:nvGrpSpPr>
                  <p:grpSpPr>
                    <a:xfrm>
                      <a:off x="8098059" y="-412710"/>
                      <a:ext cx="257154" cy="239987"/>
                      <a:chOff x="8098059" y="-412710"/>
                      <a:chExt cx="257154" cy="239987"/>
                    </a:xfrm>
                  </p:grpSpPr>
                  <p:sp>
                    <p:nvSpPr>
                      <p:cNvPr id="5479" name="Freeform: Shape 5478">
                        <a:extLst>
                          <a:ext uri="{FF2B5EF4-FFF2-40B4-BE49-F238E27FC236}">
                            <a16:creationId xmlns:a16="http://schemas.microsoft.com/office/drawing/2014/main" id="{F74A4762-468F-47BE-9C70-E86E8A865CC4}"/>
                          </a:ext>
                        </a:extLst>
                      </p:cNvPr>
                      <p:cNvSpPr/>
                      <p:nvPr/>
                    </p:nvSpPr>
                    <p:spPr>
                      <a:xfrm>
                        <a:off x="8101310" y="-405552"/>
                        <a:ext cx="253830" cy="232828"/>
                      </a:xfrm>
                      <a:custGeom>
                        <a:avLst/>
                        <a:gdLst>
                          <a:gd name="connsiteX0" fmla="*/ 253495 w 253830"/>
                          <a:gd name="connsiteY0" fmla="*/ 114180 h 232828"/>
                          <a:gd name="connsiteX1" fmla="*/ 194103 w 253830"/>
                          <a:gd name="connsiteY1" fmla="*/ 209747 h 232828"/>
                          <a:gd name="connsiteX2" fmla="*/ 132880 w 253830"/>
                          <a:gd name="connsiteY2" fmla="*/ 232826 h 232828"/>
                          <a:gd name="connsiteX3" fmla="*/ 79991 w 253830"/>
                          <a:gd name="connsiteY3" fmla="*/ 198986 h 232828"/>
                          <a:gd name="connsiteX4" fmla="*/ 122211 w 253830"/>
                          <a:gd name="connsiteY4" fmla="*/ 210800 h 232828"/>
                          <a:gd name="connsiteX5" fmla="*/ 148357 w 253830"/>
                          <a:gd name="connsiteY5" fmla="*/ 172473 h 232828"/>
                          <a:gd name="connsiteX6" fmla="*/ 131140 w 253830"/>
                          <a:gd name="connsiteY6" fmla="*/ 130161 h 232828"/>
                          <a:gd name="connsiteX7" fmla="*/ 118868 w 253830"/>
                          <a:gd name="connsiteY7" fmla="*/ 127002 h 232828"/>
                          <a:gd name="connsiteX8" fmla="*/ 110167 w 253830"/>
                          <a:gd name="connsiteY8" fmla="*/ 112761 h 232828"/>
                          <a:gd name="connsiteX9" fmla="*/ 88279 w 253830"/>
                          <a:gd name="connsiteY9" fmla="*/ 119354 h 232828"/>
                          <a:gd name="connsiteX10" fmla="*/ 67078 w 253830"/>
                          <a:gd name="connsiteY10" fmla="*/ 130115 h 232828"/>
                          <a:gd name="connsiteX11" fmla="*/ 51600 w 253830"/>
                          <a:gd name="connsiteY11" fmla="*/ 92429 h 232828"/>
                          <a:gd name="connsiteX12" fmla="*/ 38504 w 253830"/>
                          <a:gd name="connsiteY12" fmla="*/ 75898 h 232828"/>
                          <a:gd name="connsiteX13" fmla="*/ 18768 w 253830"/>
                          <a:gd name="connsiteY13" fmla="*/ 78188 h 232828"/>
                          <a:gd name="connsiteX14" fmla="*/ 818 w 253830"/>
                          <a:gd name="connsiteY14" fmla="*/ 73014 h 232828"/>
                          <a:gd name="connsiteX15" fmla="*/ 6129 w 253830"/>
                          <a:gd name="connsiteY15" fmla="*/ 56941 h 232828"/>
                          <a:gd name="connsiteX16" fmla="*/ 253495 w 253830"/>
                          <a:gd name="connsiteY16" fmla="*/ 114180 h 23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3830" h="232828">
                            <a:moveTo>
                              <a:pt x="253495" y="114180"/>
                            </a:moveTo>
                            <a:cubicBezTo>
                              <a:pt x="257387" y="153744"/>
                              <a:pt x="226890" y="187721"/>
                              <a:pt x="194103" y="209747"/>
                            </a:cubicBezTo>
                            <a:cubicBezTo>
                              <a:pt x="175832" y="222019"/>
                              <a:pt x="155226" y="232597"/>
                              <a:pt x="132880" y="232826"/>
                            </a:cubicBezTo>
                            <a:cubicBezTo>
                              <a:pt x="110534" y="233055"/>
                              <a:pt x="86493" y="220279"/>
                              <a:pt x="79991" y="198986"/>
                            </a:cubicBezTo>
                            <a:cubicBezTo>
                              <a:pt x="86905" y="213685"/>
                              <a:pt x="107878" y="218035"/>
                              <a:pt x="122211" y="210800"/>
                            </a:cubicBezTo>
                            <a:cubicBezTo>
                              <a:pt x="136543" y="203565"/>
                              <a:pt x="144786" y="188042"/>
                              <a:pt x="148357" y="172473"/>
                            </a:cubicBezTo>
                            <a:cubicBezTo>
                              <a:pt x="152112" y="156125"/>
                              <a:pt x="147900" y="133779"/>
                              <a:pt x="131140" y="130161"/>
                            </a:cubicBezTo>
                            <a:cubicBezTo>
                              <a:pt x="126973" y="129245"/>
                              <a:pt x="122256" y="129612"/>
                              <a:pt x="118868" y="127002"/>
                            </a:cubicBezTo>
                            <a:cubicBezTo>
                              <a:pt x="114380" y="123521"/>
                              <a:pt x="114426" y="116515"/>
                              <a:pt x="110167" y="112761"/>
                            </a:cubicBezTo>
                            <a:cubicBezTo>
                              <a:pt x="103711" y="107037"/>
                              <a:pt x="93866" y="113035"/>
                              <a:pt x="88279" y="119354"/>
                            </a:cubicBezTo>
                            <a:cubicBezTo>
                              <a:pt x="82738" y="125674"/>
                              <a:pt x="75137" y="133275"/>
                              <a:pt x="67078" y="130115"/>
                            </a:cubicBezTo>
                            <a:cubicBezTo>
                              <a:pt x="61903" y="117569"/>
                              <a:pt x="56775" y="104976"/>
                              <a:pt x="51600" y="92429"/>
                            </a:cubicBezTo>
                            <a:cubicBezTo>
                              <a:pt x="48853" y="85744"/>
                              <a:pt x="45373" y="78325"/>
                              <a:pt x="38504" y="75898"/>
                            </a:cubicBezTo>
                            <a:cubicBezTo>
                              <a:pt x="32093" y="73609"/>
                              <a:pt x="25316" y="76585"/>
                              <a:pt x="18768" y="78188"/>
                            </a:cubicBezTo>
                            <a:cubicBezTo>
                              <a:pt x="12265" y="79837"/>
                              <a:pt x="3657" y="79150"/>
                              <a:pt x="818" y="73014"/>
                            </a:cubicBezTo>
                            <a:cubicBezTo>
                              <a:pt x="-1747" y="67473"/>
                              <a:pt x="2191" y="61428"/>
                              <a:pt x="6129" y="56941"/>
                            </a:cubicBezTo>
                            <a:cubicBezTo>
                              <a:pt x="83425" y="-30750"/>
                              <a:pt x="240215" y="-21271"/>
                              <a:pt x="253495" y="114180"/>
                            </a:cubicBezTo>
                            <a:close/>
                          </a:path>
                        </a:pathLst>
                      </a:custGeom>
                      <a:solidFill>
                        <a:srgbClr val="A2A2A2"/>
                      </a:solidFill>
                      <a:ln w="4577" cap="flat">
                        <a:noFill/>
                        <a:prstDash val="solid"/>
                        <a:miter/>
                      </a:ln>
                    </p:spPr>
                    <p:txBody>
                      <a:bodyPr rtlCol="0" anchor="ctr"/>
                      <a:lstStyle/>
                      <a:p>
                        <a:endParaRPr lang="th-TH"/>
                      </a:p>
                    </p:txBody>
                  </p:sp>
                  <p:sp>
                    <p:nvSpPr>
                      <p:cNvPr id="5480" name="Freeform: Shape 5479">
                        <a:extLst>
                          <a:ext uri="{FF2B5EF4-FFF2-40B4-BE49-F238E27FC236}">
                            <a16:creationId xmlns:a16="http://schemas.microsoft.com/office/drawing/2014/main" id="{8DE469FE-CFC3-4CDC-8A6B-C28BCF7484D4}"/>
                          </a:ext>
                        </a:extLst>
                      </p:cNvPr>
                      <p:cNvSpPr/>
                      <p:nvPr/>
                    </p:nvSpPr>
                    <p:spPr>
                      <a:xfrm>
                        <a:off x="8105209" y="-305607"/>
                        <a:ext cx="239709" cy="118012"/>
                      </a:xfrm>
                      <a:custGeom>
                        <a:avLst/>
                        <a:gdLst>
                          <a:gd name="connsiteX0" fmla="*/ 174956 w 239709"/>
                          <a:gd name="connsiteY0" fmla="*/ 102383 h 118012"/>
                          <a:gd name="connsiteX1" fmla="*/ 207147 w 239709"/>
                          <a:gd name="connsiteY1" fmla="*/ 75870 h 118012"/>
                          <a:gd name="connsiteX2" fmla="*/ 225235 w 239709"/>
                          <a:gd name="connsiteY2" fmla="*/ 58882 h 118012"/>
                          <a:gd name="connsiteX3" fmla="*/ 238972 w 239709"/>
                          <a:gd name="connsiteY3" fmla="*/ 30033 h 118012"/>
                          <a:gd name="connsiteX4" fmla="*/ 201240 w 239709"/>
                          <a:gd name="connsiteY4" fmla="*/ 22890 h 118012"/>
                          <a:gd name="connsiteX5" fmla="*/ 167354 w 239709"/>
                          <a:gd name="connsiteY5" fmla="*/ 50364 h 118012"/>
                          <a:gd name="connsiteX6" fmla="*/ 143360 w 239709"/>
                          <a:gd name="connsiteY6" fmla="*/ 55814 h 118012"/>
                          <a:gd name="connsiteX7" fmla="*/ 53654 w 239709"/>
                          <a:gd name="connsiteY7" fmla="*/ 25454 h 118012"/>
                          <a:gd name="connsiteX8" fmla="*/ 29614 w 239709"/>
                          <a:gd name="connsiteY8" fmla="*/ 5626 h 118012"/>
                          <a:gd name="connsiteX9" fmla="*/ 78 w 239709"/>
                          <a:gd name="connsiteY9" fmla="*/ 2421 h 118012"/>
                          <a:gd name="connsiteX10" fmla="*/ 15922 w 239709"/>
                          <a:gd name="connsiteY10" fmla="*/ 71703 h 118012"/>
                          <a:gd name="connsiteX11" fmla="*/ 174956 w 239709"/>
                          <a:gd name="connsiteY11" fmla="*/ 102383 h 118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9709" h="118012">
                            <a:moveTo>
                              <a:pt x="174956" y="102383"/>
                            </a:moveTo>
                            <a:cubicBezTo>
                              <a:pt x="186770" y="94965"/>
                              <a:pt x="197027" y="85395"/>
                              <a:pt x="207147" y="75870"/>
                            </a:cubicBezTo>
                            <a:cubicBezTo>
                              <a:pt x="213192" y="70192"/>
                              <a:pt x="219190" y="64560"/>
                              <a:pt x="225235" y="58882"/>
                            </a:cubicBezTo>
                            <a:cubicBezTo>
                              <a:pt x="233432" y="51189"/>
                              <a:pt x="242361" y="40931"/>
                              <a:pt x="238972" y="30033"/>
                            </a:cubicBezTo>
                            <a:cubicBezTo>
                              <a:pt x="234576" y="15929"/>
                              <a:pt x="213558" y="15013"/>
                              <a:pt x="201240" y="22890"/>
                            </a:cubicBezTo>
                            <a:cubicBezTo>
                              <a:pt x="188922" y="30766"/>
                              <a:pt x="180497" y="43862"/>
                              <a:pt x="167354" y="50364"/>
                            </a:cubicBezTo>
                            <a:cubicBezTo>
                              <a:pt x="160028" y="54028"/>
                              <a:pt x="151648" y="55356"/>
                              <a:pt x="143360" y="55814"/>
                            </a:cubicBezTo>
                            <a:cubicBezTo>
                              <a:pt x="111306" y="57599"/>
                              <a:pt x="78336" y="46472"/>
                              <a:pt x="53654" y="25454"/>
                            </a:cubicBezTo>
                            <a:cubicBezTo>
                              <a:pt x="45732" y="18723"/>
                              <a:pt x="38543" y="10938"/>
                              <a:pt x="29614" y="5626"/>
                            </a:cubicBezTo>
                            <a:cubicBezTo>
                              <a:pt x="20685" y="314"/>
                              <a:pt x="9145" y="-2204"/>
                              <a:pt x="78" y="2421"/>
                            </a:cubicBezTo>
                            <a:cubicBezTo>
                              <a:pt x="-609" y="26278"/>
                              <a:pt x="3101" y="51143"/>
                              <a:pt x="15922" y="71703"/>
                            </a:cubicBezTo>
                            <a:cubicBezTo>
                              <a:pt x="46465" y="120608"/>
                              <a:pt x="129668" y="130682"/>
                              <a:pt x="174956" y="102383"/>
                            </a:cubicBezTo>
                            <a:close/>
                          </a:path>
                        </a:pathLst>
                      </a:custGeom>
                      <a:solidFill>
                        <a:srgbClr val="E8E6E2"/>
                      </a:solidFill>
                      <a:ln w="4577" cap="flat">
                        <a:noFill/>
                        <a:prstDash val="solid"/>
                        <a:miter/>
                      </a:ln>
                    </p:spPr>
                    <p:txBody>
                      <a:bodyPr rtlCol="0" anchor="ctr"/>
                      <a:lstStyle/>
                      <a:p>
                        <a:endParaRPr lang="th-TH"/>
                      </a:p>
                    </p:txBody>
                  </p:sp>
                  <p:sp>
                    <p:nvSpPr>
                      <p:cNvPr id="5481" name="Freeform: Shape 5480">
                        <a:extLst>
                          <a:ext uri="{FF2B5EF4-FFF2-40B4-BE49-F238E27FC236}">
                            <a16:creationId xmlns:a16="http://schemas.microsoft.com/office/drawing/2014/main" id="{A8EB19D6-669F-4753-A96A-DCF43CB8A12F}"/>
                          </a:ext>
                        </a:extLst>
                      </p:cNvPr>
                      <p:cNvSpPr/>
                      <p:nvPr/>
                    </p:nvSpPr>
                    <p:spPr>
                      <a:xfrm>
                        <a:off x="8098059" y="-349954"/>
                        <a:ext cx="256380" cy="118130"/>
                      </a:xfrm>
                      <a:custGeom>
                        <a:avLst/>
                        <a:gdLst>
                          <a:gd name="connsiteX0" fmla="*/ 69047 w 256380"/>
                          <a:gd name="connsiteY0" fmla="*/ 94621 h 118130"/>
                          <a:gd name="connsiteX1" fmla="*/ 82372 w 256380"/>
                          <a:gd name="connsiteY1" fmla="*/ 94346 h 118130"/>
                          <a:gd name="connsiteX2" fmla="*/ 96064 w 256380"/>
                          <a:gd name="connsiteY2" fmla="*/ 102039 h 118130"/>
                          <a:gd name="connsiteX3" fmla="*/ 153807 w 256380"/>
                          <a:gd name="connsiteY3" fmla="*/ 117699 h 118130"/>
                          <a:gd name="connsiteX4" fmla="*/ 224234 w 256380"/>
                          <a:gd name="connsiteY4" fmla="*/ 95491 h 118130"/>
                          <a:gd name="connsiteX5" fmla="*/ 244565 w 256380"/>
                          <a:gd name="connsiteY5" fmla="*/ 88072 h 118130"/>
                          <a:gd name="connsiteX6" fmla="*/ 251983 w 256380"/>
                          <a:gd name="connsiteY6" fmla="*/ 78822 h 118130"/>
                          <a:gd name="connsiteX7" fmla="*/ 253586 w 256380"/>
                          <a:gd name="connsiteY7" fmla="*/ 50707 h 118130"/>
                          <a:gd name="connsiteX8" fmla="*/ 201842 w 256380"/>
                          <a:gd name="connsiteY8" fmla="*/ 43014 h 118130"/>
                          <a:gd name="connsiteX9" fmla="*/ 147991 w 256380"/>
                          <a:gd name="connsiteY9" fmla="*/ 59086 h 118130"/>
                          <a:gd name="connsiteX10" fmla="*/ 134437 w 256380"/>
                          <a:gd name="connsiteY10" fmla="*/ 28315 h 118130"/>
                          <a:gd name="connsiteX11" fmla="*/ 103940 w 256380"/>
                          <a:gd name="connsiteY11" fmla="*/ 21171 h 118130"/>
                          <a:gd name="connsiteX12" fmla="*/ 77610 w 256380"/>
                          <a:gd name="connsiteY12" fmla="*/ 36007 h 118130"/>
                          <a:gd name="connsiteX13" fmla="*/ 70741 w 256380"/>
                          <a:gd name="connsiteY13" fmla="*/ 25384 h 118130"/>
                          <a:gd name="connsiteX14" fmla="*/ 35573 w 256380"/>
                          <a:gd name="connsiteY14" fmla="*/ 61 h 118130"/>
                          <a:gd name="connsiteX15" fmla="*/ 680 w 256380"/>
                          <a:gd name="connsiteY15" fmla="*/ 22682 h 118130"/>
                          <a:gd name="connsiteX16" fmla="*/ 69047 w 256380"/>
                          <a:gd name="connsiteY16" fmla="*/ 94621 h 11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380" h="118130">
                            <a:moveTo>
                              <a:pt x="69047" y="94621"/>
                            </a:moveTo>
                            <a:cubicBezTo>
                              <a:pt x="73488" y="94804"/>
                              <a:pt x="77976" y="93567"/>
                              <a:pt x="82372" y="94346"/>
                            </a:cubicBezTo>
                            <a:cubicBezTo>
                              <a:pt x="87546" y="95307"/>
                              <a:pt x="91759" y="98925"/>
                              <a:pt x="96064" y="102039"/>
                            </a:cubicBezTo>
                            <a:cubicBezTo>
                              <a:pt x="112594" y="114128"/>
                              <a:pt x="133658" y="119806"/>
                              <a:pt x="153807" y="117699"/>
                            </a:cubicBezTo>
                            <a:cubicBezTo>
                              <a:pt x="178488" y="115089"/>
                              <a:pt x="200239" y="101489"/>
                              <a:pt x="224234" y="95491"/>
                            </a:cubicBezTo>
                            <a:cubicBezTo>
                              <a:pt x="231332" y="93705"/>
                              <a:pt x="238887" y="92514"/>
                              <a:pt x="244565" y="88072"/>
                            </a:cubicBezTo>
                            <a:cubicBezTo>
                              <a:pt x="247725" y="85600"/>
                              <a:pt x="250106" y="82303"/>
                              <a:pt x="251983" y="78822"/>
                            </a:cubicBezTo>
                            <a:cubicBezTo>
                              <a:pt x="256563" y="70260"/>
                              <a:pt x="258303" y="59453"/>
                              <a:pt x="253586" y="50707"/>
                            </a:cubicBezTo>
                            <a:cubicBezTo>
                              <a:pt x="244474" y="33718"/>
                              <a:pt x="219151" y="35137"/>
                              <a:pt x="201842" y="43014"/>
                            </a:cubicBezTo>
                            <a:cubicBezTo>
                              <a:pt x="184487" y="50890"/>
                              <a:pt x="166949" y="63024"/>
                              <a:pt x="147991" y="59086"/>
                            </a:cubicBezTo>
                            <a:cubicBezTo>
                              <a:pt x="145106" y="48188"/>
                              <a:pt x="141992" y="36832"/>
                              <a:pt x="134437" y="28315"/>
                            </a:cubicBezTo>
                            <a:cubicBezTo>
                              <a:pt x="126881" y="19797"/>
                              <a:pt x="113373" y="15218"/>
                              <a:pt x="103940" y="21171"/>
                            </a:cubicBezTo>
                            <a:cubicBezTo>
                              <a:pt x="94781" y="26941"/>
                              <a:pt x="87180" y="41594"/>
                              <a:pt x="77610" y="36007"/>
                            </a:cubicBezTo>
                            <a:cubicBezTo>
                              <a:pt x="73901" y="33810"/>
                              <a:pt x="72435" y="29322"/>
                              <a:pt x="70741" y="25384"/>
                            </a:cubicBezTo>
                            <a:cubicBezTo>
                              <a:pt x="64697" y="11555"/>
                              <a:pt x="50684" y="1023"/>
                              <a:pt x="35573" y="61"/>
                            </a:cubicBezTo>
                            <a:cubicBezTo>
                              <a:pt x="20462" y="-855"/>
                              <a:pt x="5259" y="8578"/>
                              <a:pt x="680" y="22682"/>
                            </a:cubicBezTo>
                            <a:cubicBezTo>
                              <a:pt x="-6601" y="45074"/>
                              <a:pt x="46472" y="93567"/>
                              <a:pt x="69047" y="94621"/>
                            </a:cubicBezTo>
                            <a:close/>
                          </a:path>
                        </a:pathLst>
                      </a:custGeom>
                      <a:solidFill>
                        <a:srgbClr val="D8D6D0"/>
                      </a:solidFill>
                      <a:ln w="4577" cap="flat">
                        <a:noFill/>
                        <a:prstDash val="solid"/>
                        <a:miter/>
                      </a:ln>
                    </p:spPr>
                    <p:txBody>
                      <a:bodyPr rtlCol="0" anchor="ctr"/>
                      <a:lstStyle/>
                      <a:p>
                        <a:endParaRPr lang="th-TH"/>
                      </a:p>
                    </p:txBody>
                  </p:sp>
                  <p:sp>
                    <p:nvSpPr>
                      <p:cNvPr id="5482" name="Freeform: Shape 5481">
                        <a:extLst>
                          <a:ext uri="{FF2B5EF4-FFF2-40B4-BE49-F238E27FC236}">
                            <a16:creationId xmlns:a16="http://schemas.microsoft.com/office/drawing/2014/main" id="{8DFC2F0D-1CE2-4579-A837-37CFCFD6C1E5}"/>
                          </a:ext>
                        </a:extLst>
                      </p:cNvPr>
                      <p:cNvSpPr/>
                      <p:nvPr/>
                    </p:nvSpPr>
                    <p:spPr>
                      <a:xfrm>
                        <a:off x="8107622" y="-365223"/>
                        <a:ext cx="244571" cy="96042"/>
                      </a:xfrm>
                      <a:custGeom>
                        <a:avLst/>
                        <a:gdLst>
                          <a:gd name="connsiteX0" fmla="*/ 160132 w 244571"/>
                          <a:gd name="connsiteY0" fmla="*/ 91847 h 96042"/>
                          <a:gd name="connsiteX1" fmla="*/ 121439 w 244571"/>
                          <a:gd name="connsiteY1" fmla="*/ 88413 h 96042"/>
                          <a:gd name="connsiteX2" fmla="*/ 110128 w 244571"/>
                          <a:gd name="connsiteY2" fmla="*/ 65838 h 96042"/>
                          <a:gd name="connsiteX3" fmla="*/ 91583 w 244571"/>
                          <a:gd name="connsiteY3" fmla="*/ 50635 h 96042"/>
                          <a:gd name="connsiteX4" fmla="*/ 62322 w 244571"/>
                          <a:gd name="connsiteY4" fmla="*/ 58877 h 96042"/>
                          <a:gd name="connsiteX5" fmla="*/ 55270 w 244571"/>
                          <a:gd name="connsiteY5" fmla="*/ 50269 h 96042"/>
                          <a:gd name="connsiteX6" fmla="*/ 0 w 244571"/>
                          <a:gd name="connsiteY6" fmla="*/ 37722 h 96042"/>
                          <a:gd name="connsiteX7" fmla="*/ 62963 w 244571"/>
                          <a:gd name="connsiteY7" fmla="*/ 3012 h 96042"/>
                          <a:gd name="connsiteX8" fmla="*/ 244572 w 244571"/>
                          <a:gd name="connsiteY8" fmla="*/ 69181 h 96042"/>
                          <a:gd name="connsiteX9" fmla="*/ 160132 w 244571"/>
                          <a:gd name="connsiteY9" fmla="*/ 91847 h 9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4571" h="96042">
                            <a:moveTo>
                              <a:pt x="160132" y="91847"/>
                            </a:moveTo>
                            <a:cubicBezTo>
                              <a:pt x="147723" y="97525"/>
                              <a:pt x="131101" y="98395"/>
                              <a:pt x="121439" y="88413"/>
                            </a:cubicBezTo>
                            <a:cubicBezTo>
                              <a:pt x="115532" y="82277"/>
                              <a:pt x="113563" y="73577"/>
                              <a:pt x="110128" y="65838"/>
                            </a:cubicBezTo>
                            <a:cubicBezTo>
                              <a:pt x="106694" y="58099"/>
                              <a:pt x="100054" y="50269"/>
                              <a:pt x="91583" y="50635"/>
                            </a:cubicBezTo>
                            <a:cubicBezTo>
                              <a:pt x="81005" y="51047"/>
                              <a:pt x="71663" y="64143"/>
                              <a:pt x="62322" y="58877"/>
                            </a:cubicBezTo>
                            <a:cubicBezTo>
                              <a:pt x="59025" y="57046"/>
                              <a:pt x="57285" y="53428"/>
                              <a:pt x="55270" y="50269"/>
                            </a:cubicBezTo>
                            <a:cubicBezTo>
                              <a:pt x="43914" y="32593"/>
                              <a:pt x="17355" y="26549"/>
                              <a:pt x="0" y="37722"/>
                            </a:cubicBezTo>
                            <a:cubicBezTo>
                              <a:pt x="11494" y="15879"/>
                              <a:pt x="38236" y="7087"/>
                              <a:pt x="62963" y="3012"/>
                            </a:cubicBezTo>
                            <a:cubicBezTo>
                              <a:pt x="116264" y="-5780"/>
                              <a:pt x="228362" y="1409"/>
                              <a:pt x="244572" y="69181"/>
                            </a:cubicBezTo>
                            <a:cubicBezTo>
                              <a:pt x="208580" y="70234"/>
                              <a:pt x="194064" y="76416"/>
                              <a:pt x="160132" y="91847"/>
                            </a:cubicBezTo>
                            <a:close/>
                          </a:path>
                        </a:pathLst>
                      </a:custGeom>
                      <a:solidFill>
                        <a:srgbClr val="C6C5C2"/>
                      </a:solidFill>
                      <a:ln w="4577" cap="flat">
                        <a:noFill/>
                        <a:prstDash val="solid"/>
                        <a:miter/>
                      </a:ln>
                    </p:spPr>
                    <p:txBody>
                      <a:bodyPr rtlCol="0" anchor="ctr"/>
                      <a:lstStyle/>
                      <a:p>
                        <a:endParaRPr lang="th-TH"/>
                      </a:p>
                    </p:txBody>
                  </p:sp>
                  <p:sp>
                    <p:nvSpPr>
                      <p:cNvPr id="5483" name="Freeform: Shape 5482">
                        <a:extLst>
                          <a:ext uri="{FF2B5EF4-FFF2-40B4-BE49-F238E27FC236}">
                            <a16:creationId xmlns:a16="http://schemas.microsoft.com/office/drawing/2014/main" id="{E2019B14-50E6-457F-80EC-996142FDBFAC}"/>
                          </a:ext>
                        </a:extLst>
                      </p:cNvPr>
                      <p:cNvSpPr/>
                      <p:nvPr/>
                    </p:nvSpPr>
                    <p:spPr>
                      <a:xfrm>
                        <a:off x="8104137" y="-412710"/>
                        <a:ext cx="251076" cy="231375"/>
                      </a:xfrm>
                      <a:custGeom>
                        <a:avLst/>
                        <a:gdLst>
                          <a:gd name="connsiteX0" fmla="*/ 180561 w 251076"/>
                          <a:gd name="connsiteY0" fmla="*/ 129078 h 231375"/>
                          <a:gd name="connsiteX1" fmla="*/ 181843 w 251076"/>
                          <a:gd name="connsiteY1" fmla="*/ 110212 h 231375"/>
                          <a:gd name="connsiteX2" fmla="*/ 172135 w 251076"/>
                          <a:gd name="connsiteY2" fmla="*/ 72708 h 231375"/>
                          <a:gd name="connsiteX3" fmla="*/ 140631 w 251076"/>
                          <a:gd name="connsiteY3" fmla="*/ 52377 h 231375"/>
                          <a:gd name="connsiteX4" fmla="*/ 131930 w 251076"/>
                          <a:gd name="connsiteY4" fmla="*/ 54850 h 231375"/>
                          <a:gd name="connsiteX5" fmla="*/ 112836 w 251076"/>
                          <a:gd name="connsiteY5" fmla="*/ 88232 h 231375"/>
                          <a:gd name="connsiteX6" fmla="*/ 93832 w 251076"/>
                          <a:gd name="connsiteY6" fmla="*/ 75090 h 231375"/>
                          <a:gd name="connsiteX7" fmla="*/ 41859 w 251076"/>
                          <a:gd name="connsiteY7" fmla="*/ 74357 h 231375"/>
                          <a:gd name="connsiteX8" fmla="*/ 13056 w 251076"/>
                          <a:gd name="connsiteY8" fmla="*/ 120789 h 231375"/>
                          <a:gd name="connsiteX9" fmla="*/ 5867 w 251076"/>
                          <a:gd name="connsiteY9" fmla="*/ 121385 h 231375"/>
                          <a:gd name="connsiteX10" fmla="*/ 30182 w 251076"/>
                          <a:gd name="connsiteY10" fmla="*/ 37495 h 231375"/>
                          <a:gd name="connsiteX11" fmla="*/ 117964 w 251076"/>
                          <a:gd name="connsiteY11" fmla="*/ 3243 h 231375"/>
                          <a:gd name="connsiteX12" fmla="*/ 148553 w 251076"/>
                          <a:gd name="connsiteY12" fmla="*/ 862 h 231375"/>
                          <a:gd name="connsiteX13" fmla="*/ 207166 w 251076"/>
                          <a:gd name="connsiteY13" fmla="*/ 28245 h 231375"/>
                          <a:gd name="connsiteX14" fmla="*/ 238258 w 251076"/>
                          <a:gd name="connsiteY14" fmla="*/ 63367 h 231375"/>
                          <a:gd name="connsiteX15" fmla="*/ 249019 w 251076"/>
                          <a:gd name="connsiteY15" fmla="*/ 97344 h 231375"/>
                          <a:gd name="connsiteX16" fmla="*/ 245905 w 251076"/>
                          <a:gd name="connsiteY16" fmla="*/ 159575 h 231375"/>
                          <a:gd name="connsiteX17" fmla="*/ 149285 w 251076"/>
                          <a:gd name="connsiteY17" fmla="*/ 231376 h 231375"/>
                          <a:gd name="connsiteX18" fmla="*/ 180698 w 251076"/>
                          <a:gd name="connsiteY18" fmla="*/ 200512 h 231375"/>
                          <a:gd name="connsiteX19" fmla="*/ 180561 w 251076"/>
                          <a:gd name="connsiteY19" fmla="*/ 129078 h 23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1076" h="231375">
                            <a:moveTo>
                              <a:pt x="180561" y="129078"/>
                            </a:moveTo>
                            <a:cubicBezTo>
                              <a:pt x="183125" y="123262"/>
                              <a:pt x="182530" y="116577"/>
                              <a:pt x="181843" y="110212"/>
                            </a:cubicBezTo>
                            <a:cubicBezTo>
                              <a:pt x="180424" y="97344"/>
                              <a:pt x="178546" y="84110"/>
                              <a:pt x="172135" y="72708"/>
                            </a:cubicBezTo>
                            <a:cubicBezTo>
                              <a:pt x="165725" y="61306"/>
                              <a:pt x="153681" y="52011"/>
                              <a:pt x="140631" y="52377"/>
                            </a:cubicBezTo>
                            <a:cubicBezTo>
                              <a:pt x="137563" y="52469"/>
                              <a:pt x="134403" y="53110"/>
                              <a:pt x="131930" y="54850"/>
                            </a:cubicBezTo>
                            <a:cubicBezTo>
                              <a:pt x="120712" y="62543"/>
                              <a:pt x="126481" y="86537"/>
                              <a:pt x="112836" y="88232"/>
                            </a:cubicBezTo>
                            <a:cubicBezTo>
                              <a:pt x="104959" y="89193"/>
                              <a:pt x="99556" y="80676"/>
                              <a:pt x="93832" y="75090"/>
                            </a:cubicBezTo>
                            <a:cubicBezTo>
                              <a:pt x="80232" y="61810"/>
                              <a:pt x="56878" y="63413"/>
                              <a:pt x="41859" y="74357"/>
                            </a:cubicBezTo>
                            <a:cubicBezTo>
                              <a:pt x="26839" y="85301"/>
                              <a:pt x="18643" y="103068"/>
                              <a:pt x="13056" y="120789"/>
                            </a:cubicBezTo>
                            <a:cubicBezTo>
                              <a:pt x="10675" y="120973"/>
                              <a:pt x="8294" y="121202"/>
                              <a:pt x="5867" y="121385"/>
                            </a:cubicBezTo>
                            <a:cubicBezTo>
                              <a:pt x="-8741" y="92902"/>
                              <a:pt x="5638" y="57231"/>
                              <a:pt x="30182" y="37495"/>
                            </a:cubicBezTo>
                            <a:cubicBezTo>
                              <a:pt x="54726" y="17805"/>
                              <a:pt x="86917" y="10249"/>
                              <a:pt x="117964" y="3243"/>
                            </a:cubicBezTo>
                            <a:cubicBezTo>
                              <a:pt x="127992" y="999"/>
                              <a:pt x="138387" y="-1290"/>
                              <a:pt x="148553" y="862"/>
                            </a:cubicBezTo>
                            <a:cubicBezTo>
                              <a:pt x="169205" y="5212"/>
                              <a:pt x="189673" y="16293"/>
                              <a:pt x="207166" y="28245"/>
                            </a:cubicBezTo>
                            <a:cubicBezTo>
                              <a:pt x="220079" y="37037"/>
                              <a:pt x="228688" y="51049"/>
                              <a:pt x="238258" y="63367"/>
                            </a:cubicBezTo>
                            <a:cubicBezTo>
                              <a:pt x="245722" y="72937"/>
                              <a:pt x="247645" y="85438"/>
                              <a:pt x="249019" y="97344"/>
                            </a:cubicBezTo>
                            <a:cubicBezTo>
                              <a:pt x="251492" y="118271"/>
                              <a:pt x="253003" y="139976"/>
                              <a:pt x="245905" y="159575"/>
                            </a:cubicBezTo>
                            <a:cubicBezTo>
                              <a:pt x="233542" y="193735"/>
                              <a:pt x="184453" y="222813"/>
                              <a:pt x="149285" y="231376"/>
                            </a:cubicBezTo>
                            <a:cubicBezTo>
                              <a:pt x="159405" y="217959"/>
                              <a:pt x="176989" y="217776"/>
                              <a:pt x="180698" y="200512"/>
                            </a:cubicBezTo>
                            <a:cubicBezTo>
                              <a:pt x="186834" y="172167"/>
                              <a:pt x="168426" y="156690"/>
                              <a:pt x="180561" y="129078"/>
                            </a:cubicBezTo>
                            <a:close/>
                          </a:path>
                        </a:pathLst>
                      </a:custGeom>
                      <a:solidFill>
                        <a:srgbClr val="CCB68F">
                          <a:alpha val="32000"/>
                        </a:srgbClr>
                      </a:solidFill>
                      <a:ln w="4577" cap="flat">
                        <a:noFill/>
                        <a:prstDash val="solid"/>
                        <a:miter/>
                      </a:ln>
                    </p:spPr>
                    <p:txBody>
                      <a:bodyPr rtlCol="0" anchor="ctr"/>
                      <a:lstStyle/>
                      <a:p>
                        <a:endParaRPr lang="th-TH"/>
                      </a:p>
                    </p:txBody>
                  </p:sp>
                </p:grpSp>
                <p:grpSp>
                  <p:nvGrpSpPr>
                    <p:cNvPr id="5460" name="Graphic 4">
                      <a:extLst>
                        <a:ext uri="{FF2B5EF4-FFF2-40B4-BE49-F238E27FC236}">
                          <a16:creationId xmlns:a16="http://schemas.microsoft.com/office/drawing/2014/main" id="{CAFA4A08-96C4-4B2E-BFB4-93AFAF4ADFA9}"/>
                        </a:ext>
                      </a:extLst>
                    </p:cNvPr>
                    <p:cNvGrpSpPr/>
                    <p:nvPr/>
                  </p:nvGrpSpPr>
                  <p:grpSpPr>
                    <a:xfrm>
                      <a:off x="8169349" y="-621390"/>
                      <a:ext cx="712331" cy="592284"/>
                      <a:chOff x="8169349" y="-621390"/>
                      <a:chExt cx="712331" cy="592284"/>
                    </a:xfrm>
                  </p:grpSpPr>
                  <p:grpSp>
                    <p:nvGrpSpPr>
                      <p:cNvPr id="5461" name="Graphic 4">
                        <a:extLst>
                          <a:ext uri="{FF2B5EF4-FFF2-40B4-BE49-F238E27FC236}">
                            <a16:creationId xmlns:a16="http://schemas.microsoft.com/office/drawing/2014/main" id="{EB206E5D-0AB0-4015-B99B-1AB38D2B3EF9}"/>
                          </a:ext>
                        </a:extLst>
                      </p:cNvPr>
                      <p:cNvGrpSpPr/>
                      <p:nvPr/>
                    </p:nvGrpSpPr>
                    <p:grpSpPr>
                      <a:xfrm>
                        <a:off x="8169349" y="-270390"/>
                        <a:ext cx="440899" cy="241284"/>
                        <a:chOff x="8169349" y="-270390"/>
                        <a:chExt cx="440899" cy="241284"/>
                      </a:xfrm>
                    </p:grpSpPr>
                    <p:sp>
                      <p:nvSpPr>
                        <p:cNvPr id="5474" name="Freeform: Shape 5473">
                          <a:extLst>
                            <a:ext uri="{FF2B5EF4-FFF2-40B4-BE49-F238E27FC236}">
                              <a16:creationId xmlns:a16="http://schemas.microsoft.com/office/drawing/2014/main" id="{875BC2D7-3DAF-46C2-AC2D-E7FBD00008D6}"/>
                            </a:ext>
                          </a:extLst>
                        </p:cNvPr>
                        <p:cNvSpPr/>
                        <p:nvPr/>
                      </p:nvSpPr>
                      <p:spPr>
                        <a:xfrm>
                          <a:off x="8550220" y="-270390"/>
                          <a:ext cx="60028" cy="29480"/>
                        </a:xfrm>
                        <a:custGeom>
                          <a:avLst/>
                          <a:gdLst>
                            <a:gd name="connsiteX0" fmla="*/ 54193 w 60028"/>
                            <a:gd name="connsiteY0" fmla="*/ 9241 h 29480"/>
                            <a:gd name="connsiteX1" fmla="*/ 663 w 60028"/>
                            <a:gd name="connsiteY1" fmla="*/ 29480 h 29480"/>
                            <a:gd name="connsiteX2" fmla="*/ 1900 w 60028"/>
                            <a:gd name="connsiteY2" fmla="*/ 7363 h 29480"/>
                            <a:gd name="connsiteX3" fmla="*/ 23147 w 60028"/>
                            <a:gd name="connsiteY3" fmla="*/ 8874 h 29480"/>
                            <a:gd name="connsiteX4" fmla="*/ 43753 w 60028"/>
                            <a:gd name="connsiteY4" fmla="*/ 128 h 29480"/>
                            <a:gd name="connsiteX5" fmla="*/ 60009 w 60028"/>
                            <a:gd name="connsiteY5" fmla="*/ 11622 h 2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28" h="29480">
                              <a:moveTo>
                                <a:pt x="54193" y="9241"/>
                              </a:moveTo>
                              <a:cubicBezTo>
                                <a:pt x="36335" y="15972"/>
                                <a:pt x="18522" y="22703"/>
                                <a:pt x="663" y="29480"/>
                              </a:cubicBezTo>
                              <a:cubicBezTo>
                                <a:pt x="-527" y="22108"/>
                                <a:pt x="-115" y="14507"/>
                                <a:pt x="1900" y="7363"/>
                              </a:cubicBezTo>
                              <a:cubicBezTo>
                                <a:pt x="7211" y="12858"/>
                                <a:pt x="16278" y="11896"/>
                                <a:pt x="23147" y="8874"/>
                              </a:cubicBezTo>
                              <a:cubicBezTo>
                                <a:pt x="30015" y="5852"/>
                                <a:pt x="36243" y="1136"/>
                                <a:pt x="43753" y="128"/>
                              </a:cubicBezTo>
                              <a:cubicBezTo>
                                <a:pt x="51217" y="-879"/>
                                <a:pt x="60513" y="4158"/>
                                <a:pt x="60009" y="11622"/>
                              </a:cubicBezTo>
                            </a:path>
                          </a:pathLst>
                        </a:custGeom>
                        <a:solidFill>
                          <a:srgbClr val="2B553C"/>
                        </a:solidFill>
                        <a:ln w="4577" cap="flat">
                          <a:noFill/>
                          <a:prstDash val="solid"/>
                          <a:miter/>
                        </a:ln>
                      </p:spPr>
                      <p:txBody>
                        <a:bodyPr rtlCol="0" anchor="ctr"/>
                        <a:lstStyle/>
                        <a:p>
                          <a:endParaRPr lang="th-TH"/>
                        </a:p>
                      </p:txBody>
                    </p:sp>
                    <p:sp>
                      <p:nvSpPr>
                        <p:cNvPr id="5475" name="Freeform: Shape 5474">
                          <a:extLst>
                            <a:ext uri="{FF2B5EF4-FFF2-40B4-BE49-F238E27FC236}">
                              <a16:creationId xmlns:a16="http://schemas.microsoft.com/office/drawing/2014/main" id="{844C62AC-0DC5-4BD2-8946-D68784A166EF}"/>
                            </a:ext>
                          </a:extLst>
                        </p:cNvPr>
                        <p:cNvSpPr/>
                        <p:nvPr/>
                      </p:nvSpPr>
                      <p:spPr>
                        <a:xfrm>
                          <a:off x="8169349" y="-250068"/>
                          <a:ext cx="388311" cy="220962"/>
                        </a:xfrm>
                        <a:custGeom>
                          <a:avLst/>
                          <a:gdLst>
                            <a:gd name="connsiteX0" fmla="*/ 367705 w 388311"/>
                            <a:gd name="connsiteY0" fmla="*/ 42449 h 220962"/>
                            <a:gd name="connsiteX1" fmla="*/ 348335 w 388311"/>
                            <a:gd name="connsiteY1" fmla="*/ 56964 h 220962"/>
                            <a:gd name="connsiteX2" fmla="*/ 128949 w 388311"/>
                            <a:gd name="connsiteY2" fmla="*/ 186600 h 220962"/>
                            <a:gd name="connsiteX3" fmla="*/ 67085 w 388311"/>
                            <a:gd name="connsiteY3" fmla="*/ 217875 h 220962"/>
                            <a:gd name="connsiteX4" fmla="*/ 0 w 388311"/>
                            <a:gd name="connsiteY4" fmla="*/ 206702 h 220962"/>
                            <a:gd name="connsiteX5" fmla="*/ 62460 w 388311"/>
                            <a:gd name="connsiteY5" fmla="*/ 188935 h 220962"/>
                            <a:gd name="connsiteX6" fmla="*/ 110403 w 388311"/>
                            <a:gd name="connsiteY6" fmla="*/ 151157 h 220962"/>
                            <a:gd name="connsiteX7" fmla="*/ 388311 w 388311"/>
                            <a:gd name="connsiteY7" fmla="*/ 0 h 220962"/>
                            <a:gd name="connsiteX8" fmla="*/ 367705 w 388311"/>
                            <a:gd name="connsiteY8" fmla="*/ 42449 h 22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8311" h="220962">
                              <a:moveTo>
                                <a:pt x="367705" y="42449"/>
                              </a:moveTo>
                              <a:cubicBezTo>
                                <a:pt x="362897" y="48997"/>
                                <a:pt x="355479" y="53072"/>
                                <a:pt x="348335" y="56964"/>
                              </a:cubicBezTo>
                              <a:cubicBezTo>
                                <a:pt x="273650" y="97627"/>
                                <a:pt x="200475" y="140854"/>
                                <a:pt x="128949" y="186600"/>
                              </a:cubicBezTo>
                              <a:cubicBezTo>
                                <a:pt x="109442" y="199055"/>
                                <a:pt x="89660" y="211923"/>
                                <a:pt x="67085" y="217875"/>
                              </a:cubicBezTo>
                              <a:cubicBezTo>
                                <a:pt x="44509" y="223828"/>
                                <a:pt x="18271" y="221722"/>
                                <a:pt x="0" y="206702"/>
                              </a:cubicBezTo>
                              <a:cubicBezTo>
                                <a:pt x="21980" y="206015"/>
                                <a:pt x="43639" y="199834"/>
                                <a:pt x="62460" y="188935"/>
                              </a:cubicBezTo>
                              <a:cubicBezTo>
                                <a:pt x="80135" y="178678"/>
                                <a:pt x="95063" y="164528"/>
                                <a:pt x="110403" y="151157"/>
                              </a:cubicBezTo>
                              <a:cubicBezTo>
                                <a:pt x="189073" y="82379"/>
                                <a:pt x="285830" y="26971"/>
                                <a:pt x="388311" y="0"/>
                              </a:cubicBezTo>
                              <a:cubicBezTo>
                                <a:pt x="376589" y="12409"/>
                                <a:pt x="377459" y="29169"/>
                                <a:pt x="367705" y="42449"/>
                              </a:cubicBezTo>
                              <a:close/>
                            </a:path>
                          </a:pathLst>
                        </a:custGeom>
                        <a:solidFill>
                          <a:srgbClr val="33443A"/>
                        </a:solidFill>
                        <a:ln w="4577" cap="flat">
                          <a:noFill/>
                          <a:prstDash val="solid"/>
                          <a:miter/>
                        </a:ln>
                      </p:spPr>
                      <p:txBody>
                        <a:bodyPr rtlCol="0" anchor="ctr"/>
                        <a:lstStyle/>
                        <a:p>
                          <a:endParaRPr lang="th-TH"/>
                        </a:p>
                      </p:txBody>
                    </p:sp>
                    <p:sp>
                      <p:nvSpPr>
                        <p:cNvPr id="5476" name="Freeform: Shape 5475">
                          <a:extLst>
                            <a:ext uri="{FF2B5EF4-FFF2-40B4-BE49-F238E27FC236}">
                              <a16:creationId xmlns:a16="http://schemas.microsoft.com/office/drawing/2014/main" id="{4B9C1C4F-5538-42BD-B432-C7B702920035}"/>
                            </a:ext>
                          </a:extLst>
                        </p:cNvPr>
                        <p:cNvSpPr/>
                        <p:nvPr/>
                      </p:nvSpPr>
                      <p:spPr>
                        <a:xfrm>
                          <a:off x="8173012" y="-265313"/>
                          <a:ext cx="377108" cy="224960"/>
                        </a:xfrm>
                        <a:custGeom>
                          <a:avLst/>
                          <a:gdLst>
                            <a:gd name="connsiteX0" fmla="*/ 155095 w 377108"/>
                            <a:gd name="connsiteY0" fmla="*/ 143141 h 224960"/>
                            <a:gd name="connsiteX1" fmla="*/ 0 w 377108"/>
                            <a:gd name="connsiteY1" fmla="*/ 224924 h 224960"/>
                            <a:gd name="connsiteX2" fmla="*/ 132291 w 377108"/>
                            <a:gd name="connsiteY2" fmla="*/ 38049 h 224960"/>
                            <a:gd name="connsiteX3" fmla="*/ 342566 w 377108"/>
                            <a:gd name="connsiteY3" fmla="*/ 6728 h 224960"/>
                            <a:gd name="connsiteX4" fmla="*/ 314083 w 377108"/>
                            <a:gd name="connsiteY4" fmla="*/ 43498 h 224960"/>
                            <a:gd name="connsiteX5" fmla="*/ 155095 w 377108"/>
                            <a:gd name="connsiteY5" fmla="*/ 143141 h 22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7108" h="224960">
                              <a:moveTo>
                                <a:pt x="155095" y="143141"/>
                              </a:moveTo>
                              <a:cubicBezTo>
                                <a:pt x="110174" y="175515"/>
                                <a:pt x="56278" y="226527"/>
                                <a:pt x="0" y="224924"/>
                              </a:cubicBezTo>
                              <a:cubicBezTo>
                                <a:pt x="58934" y="183483"/>
                                <a:pt x="80914" y="88237"/>
                                <a:pt x="132291" y="38049"/>
                              </a:cubicBezTo>
                              <a:cubicBezTo>
                                <a:pt x="192049" y="-20335"/>
                                <a:pt x="257485" y="5537"/>
                                <a:pt x="342566" y="6728"/>
                              </a:cubicBezTo>
                              <a:cubicBezTo>
                                <a:pt x="428104" y="7919"/>
                                <a:pt x="329790" y="35027"/>
                                <a:pt x="314083" y="43498"/>
                              </a:cubicBezTo>
                              <a:cubicBezTo>
                                <a:pt x="258996" y="73309"/>
                                <a:pt x="205832" y="106599"/>
                                <a:pt x="155095" y="143141"/>
                              </a:cubicBezTo>
                              <a:close/>
                            </a:path>
                          </a:pathLst>
                        </a:custGeom>
                        <a:solidFill>
                          <a:srgbClr val="3E6E53"/>
                        </a:solidFill>
                        <a:ln w="4577" cap="flat">
                          <a:noFill/>
                          <a:prstDash val="solid"/>
                          <a:miter/>
                        </a:ln>
                      </p:spPr>
                      <p:txBody>
                        <a:bodyPr rtlCol="0" anchor="ctr"/>
                        <a:lstStyle/>
                        <a:p>
                          <a:endParaRPr lang="th-TH"/>
                        </a:p>
                      </p:txBody>
                    </p:sp>
                    <p:sp>
                      <p:nvSpPr>
                        <p:cNvPr id="5477" name="Freeform: Shape 5476">
                          <a:extLst>
                            <a:ext uri="{FF2B5EF4-FFF2-40B4-BE49-F238E27FC236}">
                              <a16:creationId xmlns:a16="http://schemas.microsoft.com/office/drawing/2014/main" id="{D0F05144-F9CF-496F-AD9A-C194AA2C061F}"/>
                            </a:ext>
                          </a:extLst>
                        </p:cNvPr>
                        <p:cNvSpPr/>
                        <p:nvPr/>
                      </p:nvSpPr>
                      <p:spPr>
                        <a:xfrm>
                          <a:off x="8182583" y="-251991"/>
                          <a:ext cx="371023" cy="209816"/>
                        </a:xfrm>
                        <a:custGeom>
                          <a:avLst/>
                          <a:gdLst>
                            <a:gd name="connsiteX0" fmla="*/ 40113 w 371023"/>
                            <a:gd name="connsiteY0" fmla="*/ 194156 h 209816"/>
                            <a:gd name="connsiteX1" fmla="*/ 77296 w 371023"/>
                            <a:gd name="connsiteY1" fmla="*/ 176114 h 209816"/>
                            <a:gd name="connsiteX2" fmla="*/ 92957 w 371023"/>
                            <a:gd name="connsiteY2" fmla="*/ 139939 h 209816"/>
                            <a:gd name="connsiteX3" fmla="*/ 62093 w 371023"/>
                            <a:gd name="connsiteY3" fmla="*/ 119150 h 209816"/>
                            <a:gd name="connsiteX4" fmla="*/ 143006 w 371023"/>
                            <a:gd name="connsiteY4" fmla="*/ 122676 h 209816"/>
                            <a:gd name="connsiteX5" fmla="*/ 153218 w 371023"/>
                            <a:gd name="connsiteY5" fmla="*/ 121531 h 209816"/>
                            <a:gd name="connsiteX6" fmla="*/ 164300 w 371023"/>
                            <a:gd name="connsiteY6" fmla="*/ 102069 h 209816"/>
                            <a:gd name="connsiteX7" fmla="*/ 181792 w 371023"/>
                            <a:gd name="connsiteY7" fmla="*/ 92865 h 209816"/>
                            <a:gd name="connsiteX8" fmla="*/ 107885 w 371023"/>
                            <a:gd name="connsiteY8" fmla="*/ 60949 h 209816"/>
                            <a:gd name="connsiteX9" fmla="*/ 182799 w 371023"/>
                            <a:gd name="connsiteY9" fmla="*/ 74549 h 209816"/>
                            <a:gd name="connsiteX10" fmla="*/ 249014 w 371023"/>
                            <a:gd name="connsiteY10" fmla="*/ 52523 h 209816"/>
                            <a:gd name="connsiteX11" fmla="*/ 157110 w 371023"/>
                            <a:gd name="connsiteY11" fmla="*/ 19004 h 209816"/>
                            <a:gd name="connsiteX12" fmla="*/ 250708 w 371023"/>
                            <a:gd name="connsiteY12" fmla="*/ 38786 h 209816"/>
                            <a:gd name="connsiteX13" fmla="*/ 325165 w 371023"/>
                            <a:gd name="connsiteY13" fmla="*/ 14013 h 209816"/>
                            <a:gd name="connsiteX14" fmla="*/ 288852 w 371023"/>
                            <a:gd name="connsiteY14" fmla="*/ 0 h 209816"/>
                            <a:gd name="connsiteX15" fmla="*/ 370086 w 371023"/>
                            <a:gd name="connsiteY15" fmla="*/ 2473 h 209816"/>
                            <a:gd name="connsiteX16" fmla="*/ 360058 w 371023"/>
                            <a:gd name="connsiteY16" fmla="*/ 15386 h 209816"/>
                            <a:gd name="connsiteX17" fmla="*/ 289173 w 371023"/>
                            <a:gd name="connsiteY17" fmla="*/ 54996 h 209816"/>
                            <a:gd name="connsiteX18" fmla="*/ 256936 w 371023"/>
                            <a:gd name="connsiteY18" fmla="*/ 79357 h 209816"/>
                            <a:gd name="connsiteX19" fmla="*/ 214258 w 371023"/>
                            <a:gd name="connsiteY19" fmla="*/ 92774 h 209816"/>
                            <a:gd name="connsiteX20" fmla="*/ 0 w 371023"/>
                            <a:gd name="connsiteY20" fmla="*/ 209817 h 209816"/>
                            <a:gd name="connsiteX21" fmla="*/ 40113 w 371023"/>
                            <a:gd name="connsiteY21" fmla="*/ 194156 h 209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23" h="209816">
                              <a:moveTo>
                                <a:pt x="40113" y="194156"/>
                              </a:moveTo>
                              <a:cubicBezTo>
                                <a:pt x="53210" y="189577"/>
                                <a:pt x="66626" y="184860"/>
                                <a:pt x="77296" y="176114"/>
                              </a:cubicBezTo>
                              <a:cubicBezTo>
                                <a:pt x="87920" y="167368"/>
                                <a:pt x="95429" y="153630"/>
                                <a:pt x="92957" y="139939"/>
                              </a:cubicBezTo>
                              <a:cubicBezTo>
                                <a:pt x="90438" y="126247"/>
                                <a:pt x="75281" y="114708"/>
                                <a:pt x="62093" y="119150"/>
                              </a:cubicBezTo>
                              <a:cubicBezTo>
                                <a:pt x="89064" y="120340"/>
                                <a:pt x="116035" y="121531"/>
                                <a:pt x="143006" y="122676"/>
                              </a:cubicBezTo>
                              <a:cubicBezTo>
                                <a:pt x="146487" y="122813"/>
                                <a:pt x="150104" y="122950"/>
                                <a:pt x="153218" y="121531"/>
                              </a:cubicBezTo>
                              <a:cubicBezTo>
                                <a:pt x="160270" y="118325"/>
                                <a:pt x="161644" y="109304"/>
                                <a:pt x="164300" y="102069"/>
                              </a:cubicBezTo>
                              <a:cubicBezTo>
                                <a:pt x="166955" y="94834"/>
                                <a:pt x="175747" y="87782"/>
                                <a:pt x="181792" y="92865"/>
                              </a:cubicBezTo>
                              <a:cubicBezTo>
                                <a:pt x="159537" y="77525"/>
                                <a:pt x="134260" y="66581"/>
                                <a:pt x="107885" y="60949"/>
                              </a:cubicBezTo>
                              <a:cubicBezTo>
                                <a:pt x="133024" y="57423"/>
                                <a:pt x="157797" y="69145"/>
                                <a:pt x="182799" y="74549"/>
                              </a:cubicBezTo>
                              <a:cubicBezTo>
                                <a:pt x="207801" y="79952"/>
                                <a:pt x="239397" y="75602"/>
                                <a:pt x="249014" y="52523"/>
                              </a:cubicBezTo>
                              <a:cubicBezTo>
                                <a:pt x="218562" y="40892"/>
                                <a:pt x="187928" y="29719"/>
                                <a:pt x="157110" y="19004"/>
                              </a:cubicBezTo>
                              <a:cubicBezTo>
                                <a:pt x="188203" y="11631"/>
                                <a:pt x="218562" y="38877"/>
                                <a:pt x="250708" y="38786"/>
                              </a:cubicBezTo>
                              <a:cubicBezTo>
                                <a:pt x="277267" y="38694"/>
                                <a:pt x="299521" y="20240"/>
                                <a:pt x="325165" y="14013"/>
                              </a:cubicBezTo>
                              <a:cubicBezTo>
                                <a:pt x="315320" y="5083"/>
                                <a:pt x="302086" y="-45"/>
                                <a:pt x="288852" y="0"/>
                              </a:cubicBezTo>
                              <a:cubicBezTo>
                                <a:pt x="315915" y="825"/>
                                <a:pt x="343023" y="1649"/>
                                <a:pt x="370086" y="2473"/>
                              </a:cubicBezTo>
                              <a:cubicBezTo>
                                <a:pt x="373704" y="7831"/>
                                <a:pt x="366102" y="13326"/>
                                <a:pt x="360058" y="15386"/>
                              </a:cubicBezTo>
                              <a:cubicBezTo>
                                <a:pt x="334231" y="24316"/>
                                <a:pt x="310145" y="37778"/>
                                <a:pt x="289173" y="54996"/>
                              </a:cubicBezTo>
                              <a:cubicBezTo>
                                <a:pt x="278732" y="63559"/>
                                <a:pt x="268979" y="73129"/>
                                <a:pt x="256936" y="79357"/>
                              </a:cubicBezTo>
                              <a:cubicBezTo>
                                <a:pt x="243702" y="86180"/>
                                <a:pt x="228591" y="88515"/>
                                <a:pt x="214258" y="92774"/>
                              </a:cubicBezTo>
                              <a:cubicBezTo>
                                <a:pt x="137970" y="115532"/>
                                <a:pt x="82287" y="207481"/>
                                <a:pt x="0" y="209817"/>
                              </a:cubicBezTo>
                              <a:cubicBezTo>
                                <a:pt x="11951" y="203360"/>
                                <a:pt x="26559" y="198872"/>
                                <a:pt x="40113" y="194156"/>
                              </a:cubicBezTo>
                              <a:close/>
                            </a:path>
                          </a:pathLst>
                        </a:custGeom>
                        <a:solidFill>
                          <a:srgbClr val="3D6254"/>
                        </a:solidFill>
                        <a:ln w="4577" cap="flat">
                          <a:noFill/>
                          <a:prstDash val="solid"/>
                          <a:miter/>
                        </a:ln>
                      </p:spPr>
                      <p:txBody>
                        <a:bodyPr rtlCol="0" anchor="ctr"/>
                        <a:lstStyle/>
                        <a:p>
                          <a:endParaRPr lang="th-TH"/>
                        </a:p>
                      </p:txBody>
                    </p:sp>
                    <p:sp>
                      <p:nvSpPr>
                        <p:cNvPr id="5478" name="Freeform: Shape 5477">
                          <a:extLst>
                            <a:ext uri="{FF2B5EF4-FFF2-40B4-BE49-F238E27FC236}">
                              <a16:creationId xmlns:a16="http://schemas.microsoft.com/office/drawing/2014/main" id="{1D9B40B5-81DB-4039-B332-DD49E7018A19}"/>
                            </a:ext>
                          </a:extLst>
                        </p:cNvPr>
                        <p:cNvSpPr/>
                        <p:nvPr/>
                      </p:nvSpPr>
                      <p:spPr>
                        <a:xfrm>
                          <a:off x="8171913" y="-238191"/>
                          <a:ext cx="202306" cy="203877"/>
                        </a:xfrm>
                        <a:custGeom>
                          <a:avLst/>
                          <a:gdLst>
                            <a:gd name="connsiteX0" fmla="*/ 25094 w 202306"/>
                            <a:gd name="connsiteY0" fmla="*/ 175043 h 203877"/>
                            <a:gd name="connsiteX1" fmla="*/ 116310 w 202306"/>
                            <a:gd name="connsiteY1" fmla="*/ 25626 h 203877"/>
                            <a:gd name="connsiteX2" fmla="*/ 161140 w 202306"/>
                            <a:gd name="connsiteY2" fmla="*/ 166 h 203877"/>
                            <a:gd name="connsiteX3" fmla="*/ 202306 w 202306"/>
                            <a:gd name="connsiteY3" fmla="*/ 26633 h 203877"/>
                            <a:gd name="connsiteX4" fmla="*/ 159400 w 202306"/>
                            <a:gd name="connsiteY4" fmla="*/ 21963 h 203877"/>
                            <a:gd name="connsiteX5" fmla="*/ 126613 w 202306"/>
                            <a:gd name="connsiteY5" fmla="*/ 46369 h 203877"/>
                            <a:gd name="connsiteX6" fmla="*/ 115669 w 202306"/>
                            <a:gd name="connsiteY6" fmla="*/ 86071 h 203877"/>
                            <a:gd name="connsiteX7" fmla="*/ 102298 w 202306"/>
                            <a:gd name="connsiteY7" fmla="*/ 94588 h 203877"/>
                            <a:gd name="connsiteX8" fmla="*/ 35763 w 202306"/>
                            <a:gd name="connsiteY8" fmla="*/ 190292 h 203877"/>
                            <a:gd name="connsiteX9" fmla="*/ 0 w 202306"/>
                            <a:gd name="connsiteY9" fmla="*/ 202564 h 203877"/>
                            <a:gd name="connsiteX10" fmla="*/ 25094 w 202306"/>
                            <a:gd name="connsiteY10" fmla="*/ 175043 h 203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306" h="203877">
                              <a:moveTo>
                                <a:pt x="25094" y="175043"/>
                              </a:moveTo>
                              <a:cubicBezTo>
                                <a:pt x="62368" y="129893"/>
                                <a:pt x="76059" y="68258"/>
                                <a:pt x="116310" y="25626"/>
                              </a:cubicBezTo>
                              <a:cubicBezTo>
                                <a:pt x="128308" y="12942"/>
                                <a:pt x="143465" y="1814"/>
                                <a:pt x="161140" y="166"/>
                              </a:cubicBezTo>
                              <a:cubicBezTo>
                                <a:pt x="178815" y="-1483"/>
                                <a:pt x="198781" y="9279"/>
                                <a:pt x="202306" y="26633"/>
                              </a:cubicBezTo>
                              <a:cubicBezTo>
                                <a:pt x="188340" y="22512"/>
                                <a:pt x="173595" y="19582"/>
                                <a:pt x="159400" y="21963"/>
                              </a:cubicBezTo>
                              <a:cubicBezTo>
                                <a:pt x="145159" y="24344"/>
                                <a:pt x="131467" y="32998"/>
                                <a:pt x="126613" y="46369"/>
                              </a:cubicBezTo>
                              <a:cubicBezTo>
                                <a:pt x="121851" y="59466"/>
                                <a:pt x="125423" y="76134"/>
                                <a:pt x="115669" y="86071"/>
                              </a:cubicBezTo>
                              <a:cubicBezTo>
                                <a:pt x="111960" y="89826"/>
                                <a:pt x="106877" y="91932"/>
                                <a:pt x="102298" y="94588"/>
                              </a:cubicBezTo>
                              <a:cubicBezTo>
                                <a:pt x="68000" y="114278"/>
                                <a:pt x="63101" y="161993"/>
                                <a:pt x="35763" y="190292"/>
                              </a:cubicBezTo>
                              <a:cubicBezTo>
                                <a:pt x="26009" y="200366"/>
                                <a:pt x="13463" y="206777"/>
                                <a:pt x="0" y="202564"/>
                              </a:cubicBezTo>
                              <a:cubicBezTo>
                                <a:pt x="7693" y="193268"/>
                                <a:pt x="17172" y="184614"/>
                                <a:pt x="25094" y="175043"/>
                              </a:cubicBezTo>
                              <a:close/>
                            </a:path>
                          </a:pathLst>
                        </a:custGeom>
                        <a:solidFill>
                          <a:srgbClr val="215745">
                            <a:alpha val="12000"/>
                          </a:srgbClr>
                        </a:solidFill>
                        <a:ln w="4577" cap="flat">
                          <a:noFill/>
                          <a:prstDash val="solid"/>
                          <a:miter/>
                        </a:ln>
                      </p:spPr>
                      <p:txBody>
                        <a:bodyPr rtlCol="0" anchor="ctr"/>
                        <a:lstStyle/>
                        <a:p>
                          <a:endParaRPr lang="th-TH"/>
                        </a:p>
                      </p:txBody>
                    </p:sp>
                  </p:grpSp>
                  <p:sp>
                    <p:nvSpPr>
                      <p:cNvPr id="5462" name="Freeform: Shape 5461">
                        <a:extLst>
                          <a:ext uri="{FF2B5EF4-FFF2-40B4-BE49-F238E27FC236}">
                            <a16:creationId xmlns:a16="http://schemas.microsoft.com/office/drawing/2014/main" id="{B14B9624-353A-4A55-86C6-9A51690E4E35}"/>
                          </a:ext>
                        </a:extLst>
                      </p:cNvPr>
                      <p:cNvSpPr/>
                      <p:nvPr/>
                    </p:nvSpPr>
                    <p:spPr>
                      <a:xfrm>
                        <a:off x="8326230" y="-368347"/>
                        <a:ext cx="164531" cy="83935"/>
                      </a:xfrm>
                      <a:custGeom>
                        <a:avLst/>
                        <a:gdLst>
                          <a:gd name="connsiteX0" fmla="*/ 48859 w 164531"/>
                          <a:gd name="connsiteY0" fmla="*/ 67268 h 83935"/>
                          <a:gd name="connsiteX1" fmla="*/ 100833 w 164531"/>
                          <a:gd name="connsiteY1" fmla="*/ 60307 h 83935"/>
                          <a:gd name="connsiteX2" fmla="*/ 131742 w 164531"/>
                          <a:gd name="connsiteY2" fmla="*/ 69008 h 83935"/>
                          <a:gd name="connsiteX3" fmla="*/ 160819 w 164531"/>
                          <a:gd name="connsiteY3" fmla="*/ 61177 h 83935"/>
                          <a:gd name="connsiteX4" fmla="*/ 155874 w 164531"/>
                          <a:gd name="connsiteY4" fmla="*/ 30222 h 83935"/>
                          <a:gd name="connsiteX5" fmla="*/ 123408 w 164531"/>
                          <a:gd name="connsiteY5" fmla="*/ 20515 h 83935"/>
                          <a:gd name="connsiteX6" fmla="*/ 65390 w 164531"/>
                          <a:gd name="connsiteY6" fmla="*/ 28711 h 83935"/>
                          <a:gd name="connsiteX7" fmla="*/ 0 w 164531"/>
                          <a:gd name="connsiteY7" fmla="*/ 0 h 83935"/>
                          <a:gd name="connsiteX8" fmla="*/ 25414 w 164531"/>
                          <a:gd name="connsiteY8" fmla="*/ 83936 h 83935"/>
                          <a:gd name="connsiteX9" fmla="*/ 48859 w 164531"/>
                          <a:gd name="connsiteY9" fmla="*/ 67268 h 8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31" h="83935">
                            <a:moveTo>
                              <a:pt x="48859" y="67268"/>
                            </a:moveTo>
                            <a:cubicBezTo>
                              <a:pt x="65711" y="62230"/>
                              <a:pt x="83340" y="57148"/>
                              <a:pt x="100833" y="60307"/>
                            </a:cubicBezTo>
                            <a:cubicBezTo>
                              <a:pt x="111365" y="62185"/>
                              <a:pt x="121210" y="66993"/>
                              <a:pt x="131742" y="69008"/>
                            </a:cubicBezTo>
                            <a:cubicBezTo>
                              <a:pt x="142228" y="71022"/>
                              <a:pt x="154500" y="69466"/>
                              <a:pt x="160819" y="61177"/>
                            </a:cubicBezTo>
                            <a:cubicBezTo>
                              <a:pt x="167688" y="52156"/>
                              <a:pt x="164437" y="38098"/>
                              <a:pt x="155874" y="30222"/>
                            </a:cubicBezTo>
                            <a:cubicBezTo>
                              <a:pt x="147311" y="22346"/>
                              <a:pt x="134947" y="19873"/>
                              <a:pt x="123408" y="20515"/>
                            </a:cubicBezTo>
                            <a:cubicBezTo>
                              <a:pt x="103809" y="21614"/>
                              <a:pt x="85035" y="30772"/>
                              <a:pt x="65390" y="28711"/>
                            </a:cubicBezTo>
                            <a:cubicBezTo>
                              <a:pt x="41670" y="26193"/>
                              <a:pt x="22575" y="7968"/>
                              <a:pt x="0" y="0"/>
                            </a:cubicBezTo>
                            <a:cubicBezTo>
                              <a:pt x="14974" y="26651"/>
                              <a:pt x="19828" y="54995"/>
                              <a:pt x="25414" y="83936"/>
                            </a:cubicBezTo>
                            <a:cubicBezTo>
                              <a:pt x="31046" y="77342"/>
                              <a:pt x="39381" y="70107"/>
                              <a:pt x="48859" y="67268"/>
                            </a:cubicBezTo>
                            <a:close/>
                          </a:path>
                        </a:pathLst>
                      </a:custGeom>
                      <a:solidFill>
                        <a:srgbClr val="4B7955"/>
                      </a:solidFill>
                      <a:ln w="4577" cap="flat">
                        <a:noFill/>
                        <a:prstDash val="solid"/>
                        <a:miter/>
                      </a:ln>
                    </p:spPr>
                    <p:txBody>
                      <a:bodyPr rtlCol="0" anchor="ctr"/>
                      <a:lstStyle/>
                      <a:p>
                        <a:endParaRPr lang="th-TH"/>
                      </a:p>
                    </p:txBody>
                  </p:sp>
                  <p:sp>
                    <p:nvSpPr>
                      <p:cNvPr id="5463" name="Freeform: Shape 5462">
                        <a:extLst>
                          <a:ext uri="{FF2B5EF4-FFF2-40B4-BE49-F238E27FC236}">
                            <a16:creationId xmlns:a16="http://schemas.microsoft.com/office/drawing/2014/main" id="{171E3DDB-0099-44BE-95C1-029AB5C6F6A7}"/>
                          </a:ext>
                        </a:extLst>
                      </p:cNvPr>
                      <p:cNvSpPr/>
                      <p:nvPr/>
                    </p:nvSpPr>
                    <p:spPr>
                      <a:xfrm>
                        <a:off x="8314141" y="-383687"/>
                        <a:ext cx="176211" cy="78486"/>
                      </a:xfrm>
                      <a:custGeom>
                        <a:avLst/>
                        <a:gdLst>
                          <a:gd name="connsiteX0" fmla="*/ 0 w 176211"/>
                          <a:gd name="connsiteY0" fmla="*/ 0 h 78486"/>
                          <a:gd name="connsiteX1" fmla="*/ 48035 w 176211"/>
                          <a:gd name="connsiteY1" fmla="*/ 36450 h 78486"/>
                          <a:gd name="connsiteX2" fmla="*/ 109304 w 176211"/>
                          <a:gd name="connsiteY2" fmla="*/ 39518 h 78486"/>
                          <a:gd name="connsiteX3" fmla="*/ 142823 w 176211"/>
                          <a:gd name="connsiteY3" fmla="*/ 36038 h 78486"/>
                          <a:gd name="connsiteX4" fmla="*/ 158622 w 176211"/>
                          <a:gd name="connsiteY4" fmla="*/ 36221 h 78486"/>
                          <a:gd name="connsiteX5" fmla="*/ 176114 w 176211"/>
                          <a:gd name="connsiteY5" fmla="*/ 56232 h 78486"/>
                          <a:gd name="connsiteX6" fmla="*/ 162834 w 176211"/>
                          <a:gd name="connsiteY6" fmla="*/ 78486 h 78486"/>
                          <a:gd name="connsiteX7" fmla="*/ 158164 w 176211"/>
                          <a:gd name="connsiteY7" fmla="*/ 49638 h 78486"/>
                          <a:gd name="connsiteX8" fmla="*/ 129132 w 176211"/>
                          <a:gd name="connsiteY8" fmla="*/ 42220 h 78486"/>
                          <a:gd name="connsiteX9" fmla="*/ 107610 w 176211"/>
                          <a:gd name="connsiteY9" fmla="*/ 54629 h 78486"/>
                          <a:gd name="connsiteX10" fmla="*/ 35672 w 176211"/>
                          <a:gd name="connsiteY10" fmla="*/ 70015 h 78486"/>
                          <a:gd name="connsiteX11" fmla="*/ 0 w 176211"/>
                          <a:gd name="connsiteY11" fmla="*/ 0 h 7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211" h="78486">
                            <a:moveTo>
                              <a:pt x="0" y="0"/>
                            </a:moveTo>
                            <a:cubicBezTo>
                              <a:pt x="14150" y="14470"/>
                              <a:pt x="29032" y="29444"/>
                              <a:pt x="48035" y="36450"/>
                            </a:cubicBezTo>
                            <a:cubicBezTo>
                              <a:pt x="67496" y="43639"/>
                              <a:pt x="88835" y="41624"/>
                              <a:pt x="109304" y="39518"/>
                            </a:cubicBezTo>
                            <a:cubicBezTo>
                              <a:pt x="120477" y="38373"/>
                              <a:pt x="131650" y="37183"/>
                              <a:pt x="142823" y="36038"/>
                            </a:cubicBezTo>
                            <a:cubicBezTo>
                              <a:pt x="148090" y="35488"/>
                              <a:pt x="153447" y="34939"/>
                              <a:pt x="158622" y="36221"/>
                            </a:cubicBezTo>
                            <a:cubicBezTo>
                              <a:pt x="167780" y="38511"/>
                              <a:pt x="175198" y="46936"/>
                              <a:pt x="176114" y="56232"/>
                            </a:cubicBezTo>
                            <a:cubicBezTo>
                              <a:pt x="177030" y="65527"/>
                              <a:pt x="171443" y="74915"/>
                              <a:pt x="162834" y="78486"/>
                            </a:cubicBezTo>
                            <a:cubicBezTo>
                              <a:pt x="167597" y="69374"/>
                              <a:pt x="165444" y="57239"/>
                              <a:pt x="158164" y="49638"/>
                            </a:cubicBezTo>
                            <a:cubicBezTo>
                              <a:pt x="150883" y="42037"/>
                              <a:pt x="139068" y="39197"/>
                              <a:pt x="129132" y="42220"/>
                            </a:cubicBezTo>
                            <a:cubicBezTo>
                              <a:pt x="121118" y="44647"/>
                              <a:pt x="114707" y="50279"/>
                              <a:pt x="107610" y="54629"/>
                            </a:cubicBezTo>
                            <a:cubicBezTo>
                              <a:pt x="85035" y="68504"/>
                              <a:pt x="59346" y="61269"/>
                              <a:pt x="35672" y="70015"/>
                            </a:cubicBezTo>
                            <a:cubicBezTo>
                              <a:pt x="25735" y="52019"/>
                              <a:pt x="2427" y="20377"/>
                              <a:pt x="0" y="0"/>
                            </a:cubicBezTo>
                            <a:close/>
                          </a:path>
                        </a:pathLst>
                      </a:custGeom>
                      <a:solidFill>
                        <a:srgbClr val="2B553C"/>
                      </a:solidFill>
                      <a:ln w="4577" cap="flat">
                        <a:noFill/>
                        <a:prstDash val="solid"/>
                        <a:miter/>
                      </a:ln>
                    </p:spPr>
                    <p:txBody>
                      <a:bodyPr rtlCol="0" anchor="ctr"/>
                      <a:lstStyle/>
                      <a:p>
                        <a:endParaRPr lang="th-TH"/>
                      </a:p>
                    </p:txBody>
                  </p:sp>
                  <p:sp>
                    <p:nvSpPr>
                      <p:cNvPr id="5464" name="Freeform: Shape 5463">
                        <a:extLst>
                          <a:ext uri="{FF2B5EF4-FFF2-40B4-BE49-F238E27FC236}">
                            <a16:creationId xmlns:a16="http://schemas.microsoft.com/office/drawing/2014/main" id="{11495F92-3F37-4EAE-B5CA-0C39903F78E7}"/>
                          </a:ext>
                        </a:extLst>
                      </p:cNvPr>
                      <p:cNvSpPr/>
                      <p:nvPr/>
                    </p:nvSpPr>
                    <p:spPr>
                      <a:xfrm>
                        <a:off x="8468077" y="-336980"/>
                        <a:ext cx="118228" cy="66534"/>
                      </a:xfrm>
                      <a:custGeom>
                        <a:avLst/>
                        <a:gdLst>
                          <a:gd name="connsiteX0" fmla="*/ 12791 w 118228"/>
                          <a:gd name="connsiteY0" fmla="*/ 19873 h 66534"/>
                          <a:gd name="connsiteX1" fmla="*/ 88209 w 118228"/>
                          <a:gd name="connsiteY1" fmla="*/ 43227 h 66534"/>
                          <a:gd name="connsiteX2" fmla="*/ 114128 w 118228"/>
                          <a:gd name="connsiteY2" fmla="*/ 66535 h 66534"/>
                          <a:gd name="connsiteX3" fmla="*/ 110922 w 118228"/>
                          <a:gd name="connsiteY3" fmla="*/ 33016 h 66534"/>
                          <a:gd name="connsiteX4" fmla="*/ 80242 w 118228"/>
                          <a:gd name="connsiteY4" fmla="*/ 13692 h 66534"/>
                          <a:gd name="connsiteX5" fmla="*/ 1023 w 118228"/>
                          <a:gd name="connsiteY5" fmla="*/ 0 h 66534"/>
                          <a:gd name="connsiteX6" fmla="*/ 11692 w 118228"/>
                          <a:gd name="connsiteY6" fmla="*/ 19553 h 6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28" h="66534">
                            <a:moveTo>
                              <a:pt x="12791" y="19873"/>
                            </a:moveTo>
                            <a:cubicBezTo>
                              <a:pt x="39030" y="22621"/>
                              <a:pt x="64856" y="30589"/>
                              <a:pt x="88209" y="43227"/>
                            </a:cubicBezTo>
                            <a:cubicBezTo>
                              <a:pt x="98604" y="48859"/>
                              <a:pt x="109045" y="55957"/>
                              <a:pt x="114128" y="66535"/>
                            </a:cubicBezTo>
                            <a:cubicBezTo>
                              <a:pt x="121134" y="56873"/>
                              <a:pt x="118569" y="42540"/>
                              <a:pt x="110922" y="33016"/>
                            </a:cubicBezTo>
                            <a:cubicBezTo>
                              <a:pt x="103321" y="23445"/>
                              <a:pt x="91781" y="17813"/>
                              <a:pt x="80242" y="13692"/>
                            </a:cubicBezTo>
                            <a:cubicBezTo>
                              <a:pt x="54873" y="4579"/>
                              <a:pt x="27811" y="1282"/>
                              <a:pt x="1023" y="0"/>
                            </a:cubicBezTo>
                            <a:cubicBezTo>
                              <a:pt x="-2412" y="7647"/>
                              <a:pt x="3221" y="17996"/>
                              <a:pt x="11692" y="19553"/>
                            </a:cubicBezTo>
                          </a:path>
                        </a:pathLst>
                      </a:custGeom>
                      <a:solidFill>
                        <a:srgbClr val="3E6E53"/>
                      </a:solidFill>
                      <a:ln w="4577" cap="flat">
                        <a:noFill/>
                        <a:prstDash val="solid"/>
                        <a:miter/>
                      </a:ln>
                    </p:spPr>
                    <p:txBody>
                      <a:bodyPr rtlCol="0" anchor="ctr"/>
                      <a:lstStyle/>
                      <a:p>
                        <a:endParaRPr lang="th-TH"/>
                      </a:p>
                    </p:txBody>
                  </p:sp>
                  <p:sp>
                    <p:nvSpPr>
                      <p:cNvPr id="5465" name="Freeform: Shape 5464">
                        <a:extLst>
                          <a:ext uri="{FF2B5EF4-FFF2-40B4-BE49-F238E27FC236}">
                            <a16:creationId xmlns:a16="http://schemas.microsoft.com/office/drawing/2014/main" id="{973C3670-6C51-4D99-A7F3-0AA5F9374882}"/>
                          </a:ext>
                        </a:extLst>
                      </p:cNvPr>
                      <p:cNvSpPr/>
                      <p:nvPr/>
                    </p:nvSpPr>
                    <p:spPr>
                      <a:xfrm>
                        <a:off x="8473495" y="-336797"/>
                        <a:ext cx="112700" cy="83111"/>
                      </a:xfrm>
                      <a:custGeom>
                        <a:avLst/>
                        <a:gdLst>
                          <a:gd name="connsiteX0" fmla="*/ 93781 w 112700"/>
                          <a:gd name="connsiteY0" fmla="*/ 73953 h 83111"/>
                          <a:gd name="connsiteX1" fmla="*/ 95338 w 112700"/>
                          <a:gd name="connsiteY1" fmla="*/ 41945 h 83111"/>
                          <a:gd name="connsiteX2" fmla="*/ 68138 w 112700"/>
                          <a:gd name="connsiteY2" fmla="*/ 20515 h 83111"/>
                          <a:gd name="connsiteX3" fmla="*/ 45288 w 112700"/>
                          <a:gd name="connsiteY3" fmla="*/ 12593 h 83111"/>
                          <a:gd name="connsiteX4" fmla="*/ 0 w 112700"/>
                          <a:gd name="connsiteY4" fmla="*/ 0 h 83111"/>
                          <a:gd name="connsiteX5" fmla="*/ 101565 w 112700"/>
                          <a:gd name="connsiteY5" fmla="*/ 33702 h 83111"/>
                          <a:gd name="connsiteX6" fmla="*/ 111914 w 112700"/>
                          <a:gd name="connsiteY6" fmla="*/ 44097 h 83111"/>
                          <a:gd name="connsiteX7" fmla="*/ 109716 w 112700"/>
                          <a:gd name="connsiteY7" fmla="*/ 60261 h 83111"/>
                          <a:gd name="connsiteX8" fmla="*/ 89431 w 112700"/>
                          <a:gd name="connsiteY8" fmla="*/ 83111 h 8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700" h="83111">
                            <a:moveTo>
                              <a:pt x="93781" y="73953"/>
                            </a:moveTo>
                            <a:cubicBezTo>
                              <a:pt x="101794" y="65802"/>
                              <a:pt x="101382" y="51927"/>
                              <a:pt x="95338" y="41945"/>
                            </a:cubicBezTo>
                            <a:cubicBezTo>
                              <a:pt x="89293" y="31962"/>
                              <a:pt x="78853" y="25368"/>
                              <a:pt x="68138" y="20515"/>
                            </a:cubicBezTo>
                            <a:cubicBezTo>
                              <a:pt x="60765" y="17172"/>
                              <a:pt x="53118" y="14516"/>
                              <a:pt x="45288" y="12593"/>
                            </a:cubicBezTo>
                            <a:cubicBezTo>
                              <a:pt x="30039" y="8792"/>
                              <a:pt x="13783" y="7601"/>
                              <a:pt x="0" y="0"/>
                            </a:cubicBezTo>
                            <a:cubicBezTo>
                              <a:pt x="35763" y="2839"/>
                              <a:pt x="70977" y="14516"/>
                              <a:pt x="101565" y="33702"/>
                            </a:cubicBezTo>
                            <a:cubicBezTo>
                              <a:pt x="105778" y="36358"/>
                              <a:pt x="110220" y="39472"/>
                              <a:pt x="111914" y="44097"/>
                            </a:cubicBezTo>
                            <a:cubicBezTo>
                              <a:pt x="113883" y="49409"/>
                              <a:pt x="111777" y="55133"/>
                              <a:pt x="109716" y="60261"/>
                            </a:cubicBezTo>
                            <a:cubicBezTo>
                              <a:pt x="105732" y="70152"/>
                              <a:pt x="100146" y="81417"/>
                              <a:pt x="89431" y="83111"/>
                            </a:cubicBezTo>
                          </a:path>
                        </a:pathLst>
                      </a:custGeom>
                      <a:solidFill>
                        <a:srgbClr val="2B553C"/>
                      </a:solidFill>
                      <a:ln w="4577" cap="flat">
                        <a:noFill/>
                        <a:prstDash val="solid"/>
                        <a:miter/>
                      </a:ln>
                    </p:spPr>
                    <p:txBody>
                      <a:bodyPr rtlCol="0" anchor="ctr"/>
                      <a:lstStyle/>
                      <a:p>
                        <a:endParaRPr lang="th-TH"/>
                      </a:p>
                    </p:txBody>
                  </p:sp>
                  <p:sp>
                    <p:nvSpPr>
                      <p:cNvPr id="5466" name="Freeform: Shape 5465">
                        <a:extLst>
                          <a:ext uri="{FF2B5EF4-FFF2-40B4-BE49-F238E27FC236}">
                            <a16:creationId xmlns:a16="http://schemas.microsoft.com/office/drawing/2014/main" id="{97E5991F-5138-46F5-9FB1-06484C0A3599}"/>
                          </a:ext>
                        </a:extLst>
                      </p:cNvPr>
                      <p:cNvSpPr/>
                      <p:nvPr/>
                    </p:nvSpPr>
                    <p:spPr>
                      <a:xfrm>
                        <a:off x="8564987" y="-329012"/>
                        <a:ext cx="43093" cy="76801"/>
                      </a:xfrm>
                      <a:custGeom>
                        <a:avLst/>
                        <a:gdLst>
                          <a:gd name="connsiteX0" fmla="*/ 0 w 43093"/>
                          <a:gd name="connsiteY0" fmla="*/ 63879 h 76801"/>
                          <a:gd name="connsiteX1" fmla="*/ 18545 w 43093"/>
                          <a:gd name="connsiteY1" fmla="*/ 35214 h 76801"/>
                          <a:gd name="connsiteX2" fmla="*/ 7235 w 43093"/>
                          <a:gd name="connsiteY2" fmla="*/ 0 h 76801"/>
                          <a:gd name="connsiteX3" fmla="*/ 28665 w 43093"/>
                          <a:gd name="connsiteY3" fmla="*/ 8838 h 76801"/>
                          <a:gd name="connsiteX4" fmla="*/ 41945 w 43093"/>
                          <a:gd name="connsiteY4" fmla="*/ 49272 h 76801"/>
                          <a:gd name="connsiteX5" fmla="*/ 30497 w 43093"/>
                          <a:gd name="connsiteY5" fmla="*/ 73999 h 76801"/>
                          <a:gd name="connsiteX6" fmla="*/ 7968 w 43093"/>
                          <a:gd name="connsiteY6" fmla="*/ 67222 h 7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93" h="76801">
                            <a:moveTo>
                              <a:pt x="0" y="63879"/>
                            </a:moveTo>
                            <a:cubicBezTo>
                              <a:pt x="11997" y="60765"/>
                              <a:pt x="18774" y="47577"/>
                              <a:pt x="18545" y="35214"/>
                            </a:cubicBezTo>
                            <a:cubicBezTo>
                              <a:pt x="18317" y="22850"/>
                              <a:pt x="12730" y="11219"/>
                              <a:pt x="7235" y="0"/>
                            </a:cubicBezTo>
                            <a:cubicBezTo>
                              <a:pt x="9524" y="7739"/>
                              <a:pt x="20881" y="6319"/>
                              <a:pt x="28665" y="8838"/>
                            </a:cubicBezTo>
                            <a:cubicBezTo>
                              <a:pt x="43593" y="13737"/>
                              <a:pt x="44601" y="34115"/>
                              <a:pt x="41945" y="49272"/>
                            </a:cubicBezTo>
                            <a:cubicBezTo>
                              <a:pt x="40342" y="58476"/>
                              <a:pt x="38007" y="68412"/>
                              <a:pt x="30497" y="73999"/>
                            </a:cubicBezTo>
                            <a:cubicBezTo>
                              <a:pt x="23033" y="79585"/>
                              <a:pt x="9067" y="76563"/>
                              <a:pt x="7968" y="67222"/>
                            </a:cubicBezTo>
                          </a:path>
                        </a:pathLst>
                      </a:custGeom>
                      <a:solidFill>
                        <a:srgbClr val="4B7955"/>
                      </a:solidFill>
                      <a:ln w="4577" cap="flat">
                        <a:noFill/>
                        <a:prstDash val="solid"/>
                        <a:miter/>
                      </a:ln>
                    </p:spPr>
                    <p:txBody>
                      <a:bodyPr rtlCol="0" anchor="ctr"/>
                      <a:lstStyle/>
                      <a:p>
                        <a:endParaRPr lang="th-TH"/>
                      </a:p>
                    </p:txBody>
                  </p:sp>
                  <p:sp>
                    <p:nvSpPr>
                      <p:cNvPr id="5467" name="Freeform: Shape 5466">
                        <a:extLst>
                          <a:ext uri="{FF2B5EF4-FFF2-40B4-BE49-F238E27FC236}">
                            <a16:creationId xmlns:a16="http://schemas.microsoft.com/office/drawing/2014/main" id="{50A7D0BB-73E3-4CD6-ABB6-2D1360519D50}"/>
                          </a:ext>
                        </a:extLst>
                      </p:cNvPr>
                      <p:cNvSpPr/>
                      <p:nvPr/>
                    </p:nvSpPr>
                    <p:spPr>
                      <a:xfrm>
                        <a:off x="8567688" y="-325487"/>
                        <a:ext cx="40570" cy="76655"/>
                      </a:xfrm>
                      <a:custGeom>
                        <a:avLst/>
                        <a:gdLst>
                          <a:gd name="connsiteX0" fmla="*/ 4533 w 40570"/>
                          <a:gd name="connsiteY0" fmla="*/ 67314 h 76655"/>
                          <a:gd name="connsiteX1" fmla="*/ 31001 w 40570"/>
                          <a:gd name="connsiteY1" fmla="*/ 47212 h 76655"/>
                          <a:gd name="connsiteX2" fmla="*/ 18637 w 40570"/>
                          <a:gd name="connsiteY2" fmla="*/ 15845 h 76655"/>
                          <a:gd name="connsiteX3" fmla="*/ 0 w 40570"/>
                          <a:gd name="connsiteY3" fmla="*/ 1466 h 76655"/>
                          <a:gd name="connsiteX4" fmla="*/ 36954 w 40570"/>
                          <a:gd name="connsiteY4" fmla="*/ 18226 h 76655"/>
                          <a:gd name="connsiteX5" fmla="*/ 32695 w 40570"/>
                          <a:gd name="connsiteY5" fmla="*/ 59804 h 76655"/>
                          <a:gd name="connsiteX6" fmla="*/ 9204 w 40570"/>
                          <a:gd name="connsiteY6" fmla="*/ 76656 h 76655"/>
                          <a:gd name="connsiteX7" fmla="*/ 7602 w 40570"/>
                          <a:gd name="connsiteY7" fmla="*/ 66124 h 7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70" h="76655">
                            <a:moveTo>
                              <a:pt x="4533" y="67314"/>
                            </a:moveTo>
                            <a:cubicBezTo>
                              <a:pt x="16576" y="67223"/>
                              <a:pt x="27887" y="58660"/>
                              <a:pt x="31001" y="47212"/>
                            </a:cubicBezTo>
                            <a:cubicBezTo>
                              <a:pt x="34115" y="35764"/>
                              <a:pt x="28894" y="22393"/>
                              <a:pt x="18637" y="15845"/>
                            </a:cubicBezTo>
                            <a:cubicBezTo>
                              <a:pt x="11860" y="11494"/>
                              <a:pt x="2518" y="9068"/>
                              <a:pt x="0" y="1466"/>
                            </a:cubicBezTo>
                            <a:cubicBezTo>
                              <a:pt x="13737" y="-3571"/>
                              <a:pt x="30497" y="4946"/>
                              <a:pt x="36954" y="18226"/>
                            </a:cubicBezTo>
                            <a:cubicBezTo>
                              <a:pt x="43410" y="31505"/>
                              <a:pt x="40754" y="47715"/>
                              <a:pt x="32695" y="59804"/>
                            </a:cubicBezTo>
                            <a:cubicBezTo>
                              <a:pt x="27246" y="68001"/>
                              <a:pt x="19004" y="74824"/>
                              <a:pt x="9204" y="76656"/>
                            </a:cubicBezTo>
                            <a:cubicBezTo>
                              <a:pt x="8655" y="73130"/>
                              <a:pt x="8105" y="69650"/>
                              <a:pt x="7602" y="66124"/>
                            </a:cubicBezTo>
                          </a:path>
                        </a:pathLst>
                      </a:custGeom>
                      <a:solidFill>
                        <a:srgbClr val="2B553C"/>
                      </a:solidFill>
                      <a:ln w="4577" cap="flat">
                        <a:noFill/>
                        <a:prstDash val="solid"/>
                        <a:miter/>
                      </a:ln>
                    </p:spPr>
                    <p:txBody>
                      <a:bodyPr rtlCol="0" anchor="ctr"/>
                      <a:lstStyle/>
                      <a:p>
                        <a:endParaRPr lang="th-TH"/>
                      </a:p>
                    </p:txBody>
                  </p:sp>
                  <p:sp>
                    <p:nvSpPr>
                      <p:cNvPr id="5468" name="Freeform: Shape 5467">
                        <a:extLst>
                          <a:ext uri="{FF2B5EF4-FFF2-40B4-BE49-F238E27FC236}">
                            <a16:creationId xmlns:a16="http://schemas.microsoft.com/office/drawing/2014/main" id="{41EF689F-78CE-44DC-AA9E-8B174D4CD29F}"/>
                          </a:ext>
                        </a:extLst>
                      </p:cNvPr>
                      <p:cNvSpPr/>
                      <p:nvPr/>
                    </p:nvSpPr>
                    <p:spPr>
                      <a:xfrm>
                        <a:off x="8601851" y="-298286"/>
                        <a:ext cx="274670" cy="161094"/>
                      </a:xfrm>
                      <a:custGeom>
                        <a:avLst/>
                        <a:gdLst>
                          <a:gd name="connsiteX0" fmla="*/ 271266 w 274670"/>
                          <a:gd name="connsiteY0" fmla="*/ 161094 h 161094"/>
                          <a:gd name="connsiteX1" fmla="*/ 270625 w 274670"/>
                          <a:gd name="connsiteY1" fmla="*/ 140442 h 161094"/>
                          <a:gd name="connsiteX2" fmla="*/ 251988 w 274670"/>
                          <a:gd name="connsiteY2" fmla="*/ 127437 h 161094"/>
                          <a:gd name="connsiteX3" fmla="*/ 205006 w 274670"/>
                          <a:gd name="connsiteY3" fmla="*/ 104313 h 161094"/>
                          <a:gd name="connsiteX4" fmla="*/ 129679 w 274670"/>
                          <a:gd name="connsiteY4" fmla="*/ 68687 h 161094"/>
                          <a:gd name="connsiteX5" fmla="*/ 53574 w 274670"/>
                          <a:gd name="connsiteY5" fmla="*/ 39701 h 161094"/>
                          <a:gd name="connsiteX6" fmla="*/ 4211 w 274670"/>
                          <a:gd name="connsiteY6" fmla="*/ 0 h 161094"/>
                          <a:gd name="connsiteX7" fmla="*/ 36539 w 274670"/>
                          <a:gd name="connsiteY7" fmla="*/ 51332 h 161094"/>
                          <a:gd name="connsiteX8" fmla="*/ 116033 w 274670"/>
                          <a:gd name="connsiteY8" fmla="*/ 86500 h 161094"/>
                          <a:gd name="connsiteX9" fmla="*/ 271266 w 274670"/>
                          <a:gd name="connsiteY9" fmla="*/ 161094 h 16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670" h="161094">
                            <a:moveTo>
                              <a:pt x="271266" y="161094"/>
                            </a:moveTo>
                            <a:cubicBezTo>
                              <a:pt x="276487" y="155782"/>
                              <a:pt x="275250" y="146487"/>
                              <a:pt x="270625" y="140442"/>
                            </a:cubicBezTo>
                            <a:cubicBezTo>
                              <a:pt x="266000" y="134398"/>
                              <a:pt x="258857" y="130780"/>
                              <a:pt x="251988" y="127437"/>
                            </a:cubicBezTo>
                            <a:cubicBezTo>
                              <a:pt x="236327" y="119745"/>
                              <a:pt x="220667" y="112006"/>
                              <a:pt x="205006" y="104313"/>
                            </a:cubicBezTo>
                            <a:cubicBezTo>
                              <a:pt x="180096" y="92041"/>
                              <a:pt x="155139" y="79769"/>
                              <a:pt x="129679" y="68687"/>
                            </a:cubicBezTo>
                            <a:cubicBezTo>
                              <a:pt x="104769" y="57835"/>
                              <a:pt x="79355" y="48173"/>
                              <a:pt x="53574" y="39701"/>
                            </a:cubicBezTo>
                            <a:cubicBezTo>
                              <a:pt x="29900" y="31917"/>
                              <a:pt x="14239" y="20927"/>
                              <a:pt x="4211" y="0"/>
                            </a:cubicBezTo>
                            <a:cubicBezTo>
                              <a:pt x="-7741" y="34847"/>
                              <a:pt x="6592" y="37274"/>
                              <a:pt x="36539" y="51332"/>
                            </a:cubicBezTo>
                            <a:cubicBezTo>
                              <a:pt x="63007" y="63696"/>
                              <a:pt x="88696" y="76060"/>
                              <a:pt x="116033" y="86500"/>
                            </a:cubicBezTo>
                            <a:cubicBezTo>
                              <a:pt x="169655" y="107015"/>
                              <a:pt x="225612" y="124827"/>
                              <a:pt x="271266" y="161094"/>
                            </a:cubicBezTo>
                            <a:close/>
                          </a:path>
                        </a:pathLst>
                      </a:custGeom>
                      <a:solidFill>
                        <a:srgbClr val="3E6E53"/>
                      </a:solidFill>
                      <a:ln w="4577" cap="flat">
                        <a:noFill/>
                        <a:prstDash val="solid"/>
                        <a:miter/>
                      </a:ln>
                    </p:spPr>
                    <p:txBody>
                      <a:bodyPr rtlCol="0" anchor="ctr"/>
                      <a:lstStyle/>
                      <a:p>
                        <a:endParaRPr lang="th-TH"/>
                      </a:p>
                    </p:txBody>
                  </p:sp>
                  <p:sp>
                    <p:nvSpPr>
                      <p:cNvPr id="5469" name="Freeform: Shape 5468">
                        <a:extLst>
                          <a:ext uri="{FF2B5EF4-FFF2-40B4-BE49-F238E27FC236}">
                            <a16:creationId xmlns:a16="http://schemas.microsoft.com/office/drawing/2014/main" id="{B5B7E61D-F23A-4602-B164-F5EA0D39CED8}"/>
                          </a:ext>
                        </a:extLst>
                      </p:cNvPr>
                      <p:cNvSpPr/>
                      <p:nvPr/>
                    </p:nvSpPr>
                    <p:spPr>
                      <a:xfrm>
                        <a:off x="8593011" y="-306116"/>
                        <a:ext cx="288668" cy="152380"/>
                      </a:xfrm>
                      <a:custGeom>
                        <a:avLst/>
                        <a:gdLst>
                          <a:gd name="connsiteX0" fmla="*/ 28070 w 288668"/>
                          <a:gd name="connsiteY0" fmla="*/ 44830 h 152380"/>
                          <a:gd name="connsiteX1" fmla="*/ 4350 w 288668"/>
                          <a:gd name="connsiteY1" fmla="*/ 16897 h 152380"/>
                          <a:gd name="connsiteX2" fmla="*/ 0 w 288668"/>
                          <a:gd name="connsiteY2" fmla="*/ 0 h 152380"/>
                          <a:gd name="connsiteX3" fmla="*/ 126476 w 288668"/>
                          <a:gd name="connsiteY3" fmla="*/ 73541 h 152380"/>
                          <a:gd name="connsiteX4" fmla="*/ 288669 w 288668"/>
                          <a:gd name="connsiteY4" fmla="*/ 150562 h 152380"/>
                          <a:gd name="connsiteX5" fmla="*/ 172313 w 288668"/>
                          <a:gd name="connsiteY5" fmla="*/ 103305 h 152380"/>
                          <a:gd name="connsiteX6" fmla="*/ 28070 w 288668"/>
                          <a:gd name="connsiteY6" fmla="*/ 44830 h 15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668" h="152380">
                            <a:moveTo>
                              <a:pt x="28070" y="44830"/>
                            </a:moveTo>
                            <a:cubicBezTo>
                              <a:pt x="16851" y="38556"/>
                              <a:pt x="4762" y="29490"/>
                              <a:pt x="4350" y="16897"/>
                            </a:cubicBezTo>
                            <a:cubicBezTo>
                              <a:pt x="4167" y="10715"/>
                              <a:pt x="5861" y="2381"/>
                              <a:pt x="0" y="0"/>
                            </a:cubicBezTo>
                            <a:cubicBezTo>
                              <a:pt x="33748" y="35809"/>
                              <a:pt x="80135" y="57010"/>
                              <a:pt x="126476" y="73541"/>
                            </a:cubicBezTo>
                            <a:cubicBezTo>
                              <a:pt x="165215" y="87370"/>
                              <a:pt x="256249" y="127941"/>
                              <a:pt x="288669" y="150562"/>
                            </a:cubicBezTo>
                            <a:cubicBezTo>
                              <a:pt x="263804" y="162331"/>
                              <a:pt x="198689" y="113517"/>
                              <a:pt x="172313" y="103305"/>
                            </a:cubicBezTo>
                            <a:cubicBezTo>
                              <a:pt x="123957" y="84577"/>
                              <a:pt x="73587" y="70381"/>
                              <a:pt x="28070" y="44830"/>
                            </a:cubicBezTo>
                            <a:close/>
                          </a:path>
                        </a:pathLst>
                      </a:custGeom>
                      <a:solidFill>
                        <a:srgbClr val="2B553C"/>
                      </a:solidFill>
                      <a:ln w="4577" cap="flat">
                        <a:noFill/>
                        <a:prstDash val="solid"/>
                        <a:miter/>
                      </a:ln>
                    </p:spPr>
                    <p:txBody>
                      <a:bodyPr rtlCol="0" anchor="ctr"/>
                      <a:lstStyle/>
                      <a:p>
                        <a:endParaRPr lang="th-TH"/>
                      </a:p>
                    </p:txBody>
                  </p:sp>
                  <p:sp>
                    <p:nvSpPr>
                      <p:cNvPr id="5470" name="Freeform: Shape 5469">
                        <a:extLst>
                          <a:ext uri="{FF2B5EF4-FFF2-40B4-BE49-F238E27FC236}">
                            <a16:creationId xmlns:a16="http://schemas.microsoft.com/office/drawing/2014/main" id="{504D39F5-EF3A-4392-B984-41175DBAB8A2}"/>
                          </a:ext>
                        </a:extLst>
                      </p:cNvPr>
                      <p:cNvSpPr/>
                      <p:nvPr/>
                    </p:nvSpPr>
                    <p:spPr>
                      <a:xfrm>
                        <a:off x="8311898" y="-371278"/>
                        <a:ext cx="44703" cy="133812"/>
                      </a:xfrm>
                      <a:custGeom>
                        <a:avLst/>
                        <a:gdLst>
                          <a:gd name="connsiteX0" fmla="*/ 28665 w 44703"/>
                          <a:gd name="connsiteY0" fmla="*/ 118966 h 133812"/>
                          <a:gd name="connsiteX1" fmla="*/ 42586 w 44703"/>
                          <a:gd name="connsiteY1" fmla="*/ 53484 h 133812"/>
                          <a:gd name="connsiteX2" fmla="*/ 0 w 44703"/>
                          <a:gd name="connsiteY2" fmla="*/ 0 h 133812"/>
                          <a:gd name="connsiteX3" fmla="*/ 21568 w 44703"/>
                          <a:gd name="connsiteY3" fmla="*/ 27383 h 133812"/>
                          <a:gd name="connsiteX4" fmla="*/ 28894 w 44703"/>
                          <a:gd name="connsiteY4" fmla="*/ 58567 h 133812"/>
                          <a:gd name="connsiteX5" fmla="*/ 22529 w 44703"/>
                          <a:gd name="connsiteY5" fmla="*/ 65482 h 133812"/>
                          <a:gd name="connsiteX6" fmla="*/ 24086 w 44703"/>
                          <a:gd name="connsiteY6" fmla="*/ 90759 h 133812"/>
                          <a:gd name="connsiteX7" fmla="*/ 7739 w 44703"/>
                          <a:gd name="connsiteY7" fmla="*/ 131421 h 133812"/>
                          <a:gd name="connsiteX8" fmla="*/ 21430 w 44703"/>
                          <a:gd name="connsiteY8" fmla="*/ 125239 h 133812"/>
                          <a:gd name="connsiteX9" fmla="*/ 33199 w 44703"/>
                          <a:gd name="connsiteY9" fmla="*/ 112738 h 13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03" h="133812">
                            <a:moveTo>
                              <a:pt x="28665" y="118966"/>
                            </a:moveTo>
                            <a:cubicBezTo>
                              <a:pt x="42815" y="100833"/>
                              <a:pt x="48035" y="76151"/>
                              <a:pt x="42586" y="53484"/>
                            </a:cubicBezTo>
                            <a:cubicBezTo>
                              <a:pt x="37137" y="30818"/>
                              <a:pt x="21064" y="10669"/>
                              <a:pt x="0" y="0"/>
                            </a:cubicBezTo>
                            <a:cubicBezTo>
                              <a:pt x="2885" y="11310"/>
                              <a:pt x="13371" y="18866"/>
                              <a:pt x="21568" y="27383"/>
                            </a:cubicBezTo>
                            <a:cubicBezTo>
                              <a:pt x="29719" y="35900"/>
                              <a:pt x="35946" y="49500"/>
                              <a:pt x="28894" y="58567"/>
                            </a:cubicBezTo>
                            <a:cubicBezTo>
                              <a:pt x="26971" y="61040"/>
                              <a:pt x="24269" y="62826"/>
                              <a:pt x="22529" y="65482"/>
                            </a:cubicBezTo>
                            <a:cubicBezTo>
                              <a:pt x="17767" y="72717"/>
                              <a:pt x="22255" y="82241"/>
                              <a:pt x="24086" y="90759"/>
                            </a:cubicBezTo>
                            <a:cubicBezTo>
                              <a:pt x="27337" y="106099"/>
                              <a:pt x="20652" y="122813"/>
                              <a:pt x="7739" y="131421"/>
                            </a:cubicBezTo>
                            <a:cubicBezTo>
                              <a:pt x="10669" y="137237"/>
                              <a:pt x="19507" y="131375"/>
                              <a:pt x="21430" y="125239"/>
                            </a:cubicBezTo>
                            <a:cubicBezTo>
                              <a:pt x="23354" y="119103"/>
                              <a:pt x="26925" y="110724"/>
                              <a:pt x="33199" y="112738"/>
                            </a:cubicBezTo>
                          </a:path>
                        </a:pathLst>
                      </a:custGeom>
                      <a:solidFill>
                        <a:srgbClr val="4B7955"/>
                      </a:solidFill>
                      <a:ln w="4577" cap="flat">
                        <a:noFill/>
                        <a:prstDash val="solid"/>
                        <a:miter/>
                      </a:ln>
                    </p:spPr>
                    <p:txBody>
                      <a:bodyPr rtlCol="0" anchor="ctr"/>
                      <a:lstStyle/>
                      <a:p>
                        <a:endParaRPr lang="th-TH"/>
                      </a:p>
                    </p:txBody>
                  </p:sp>
                  <p:sp>
                    <p:nvSpPr>
                      <p:cNvPr id="5471" name="Freeform: Shape 5470">
                        <a:extLst>
                          <a:ext uri="{FF2B5EF4-FFF2-40B4-BE49-F238E27FC236}">
                            <a16:creationId xmlns:a16="http://schemas.microsoft.com/office/drawing/2014/main" id="{F6FA4126-FAB7-458D-A34C-A7B4881D83C1}"/>
                          </a:ext>
                        </a:extLst>
                      </p:cNvPr>
                      <p:cNvSpPr/>
                      <p:nvPr/>
                    </p:nvSpPr>
                    <p:spPr>
                      <a:xfrm>
                        <a:off x="8405724" y="-621390"/>
                        <a:ext cx="177310" cy="291692"/>
                      </a:xfrm>
                      <a:custGeom>
                        <a:avLst/>
                        <a:gdLst>
                          <a:gd name="connsiteX0" fmla="*/ 176938 w 177310"/>
                          <a:gd name="connsiteY0" fmla="*/ 238665 h 291692"/>
                          <a:gd name="connsiteX1" fmla="*/ 154180 w 177310"/>
                          <a:gd name="connsiteY1" fmla="*/ 123179 h 291692"/>
                          <a:gd name="connsiteX2" fmla="*/ 0 w 177310"/>
                          <a:gd name="connsiteY2" fmla="*/ 0 h 291692"/>
                          <a:gd name="connsiteX3" fmla="*/ 25460 w 177310"/>
                          <a:gd name="connsiteY3" fmla="*/ 115623 h 291692"/>
                          <a:gd name="connsiteX4" fmla="*/ 95338 w 177310"/>
                          <a:gd name="connsiteY4" fmla="*/ 250799 h 291692"/>
                          <a:gd name="connsiteX5" fmla="*/ 176938 w 177310"/>
                          <a:gd name="connsiteY5" fmla="*/ 238665 h 29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310" h="291692">
                            <a:moveTo>
                              <a:pt x="176938" y="238665"/>
                            </a:moveTo>
                            <a:cubicBezTo>
                              <a:pt x="174557" y="199376"/>
                              <a:pt x="171855" y="158850"/>
                              <a:pt x="154180" y="123179"/>
                            </a:cubicBezTo>
                            <a:cubicBezTo>
                              <a:pt x="124644" y="63467"/>
                              <a:pt x="60216" y="29673"/>
                              <a:pt x="0" y="0"/>
                            </a:cubicBezTo>
                            <a:cubicBezTo>
                              <a:pt x="19416" y="34985"/>
                              <a:pt x="18225" y="76609"/>
                              <a:pt x="25460" y="115623"/>
                            </a:cubicBezTo>
                            <a:cubicBezTo>
                              <a:pt x="34802" y="165856"/>
                              <a:pt x="59895" y="213205"/>
                              <a:pt x="95338" y="250799"/>
                            </a:cubicBezTo>
                            <a:cubicBezTo>
                              <a:pt x="137512" y="295400"/>
                              <a:pt x="181838" y="319029"/>
                              <a:pt x="176938" y="238665"/>
                            </a:cubicBezTo>
                            <a:close/>
                          </a:path>
                        </a:pathLst>
                      </a:custGeom>
                      <a:solidFill>
                        <a:srgbClr val="4B7955"/>
                      </a:solidFill>
                      <a:ln w="4577" cap="flat">
                        <a:noFill/>
                        <a:prstDash val="solid"/>
                        <a:miter/>
                      </a:ln>
                    </p:spPr>
                    <p:txBody>
                      <a:bodyPr rtlCol="0" anchor="ctr"/>
                      <a:lstStyle/>
                      <a:p>
                        <a:endParaRPr lang="th-TH"/>
                      </a:p>
                    </p:txBody>
                  </p:sp>
                  <p:sp>
                    <p:nvSpPr>
                      <p:cNvPr id="5472" name="Freeform: Shape 5471">
                        <a:extLst>
                          <a:ext uri="{FF2B5EF4-FFF2-40B4-BE49-F238E27FC236}">
                            <a16:creationId xmlns:a16="http://schemas.microsoft.com/office/drawing/2014/main" id="{0AF4B49A-CBBF-4550-B2F2-3F41F6EC8D45}"/>
                          </a:ext>
                        </a:extLst>
                      </p:cNvPr>
                      <p:cNvSpPr/>
                      <p:nvPr/>
                    </p:nvSpPr>
                    <p:spPr>
                      <a:xfrm>
                        <a:off x="8415478" y="-620658"/>
                        <a:ext cx="154500" cy="284044"/>
                      </a:xfrm>
                      <a:custGeom>
                        <a:avLst/>
                        <a:gdLst>
                          <a:gd name="connsiteX0" fmla="*/ 149600 w 154500"/>
                          <a:gd name="connsiteY0" fmla="*/ 225752 h 284044"/>
                          <a:gd name="connsiteX1" fmla="*/ 59437 w 154500"/>
                          <a:gd name="connsiteY1" fmla="*/ 76243 h 284044"/>
                          <a:gd name="connsiteX2" fmla="*/ 0 w 154500"/>
                          <a:gd name="connsiteY2" fmla="*/ 0 h 284044"/>
                          <a:gd name="connsiteX3" fmla="*/ 42586 w 154500"/>
                          <a:gd name="connsiteY3" fmla="*/ 55316 h 284044"/>
                          <a:gd name="connsiteX4" fmla="*/ 83020 w 154500"/>
                          <a:gd name="connsiteY4" fmla="*/ 140076 h 284044"/>
                          <a:gd name="connsiteX5" fmla="*/ 42952 w 154500"/>
                          <a:gd name="connsiteY5" fmla="*/ 137557 h 284044"/>
                          <a:gd name="connsiteX6" fmla="*/ 58567 w 154500"/>
                          <a:gd name="connsiteY6" fmla="*/ 159171 h 284044"/>
                          <a:gd name="connsiteX7" fmla="*/ 57743 w 154500"/>
                          <a:gd name="connsiteY7" fmla="*/ 167047 h 284044"/>
                          <a:gd name="connsiteX8" fmla="*/ 77983 w 154500"/>
                          <a:gd name="connsiteY8" fmla="*/ 176114 h 284044"/>
                          <a:gd name="connsiteX9" fmla="*/ 99550 w 154500"/>
                          <a:gd name="connsiteY9" fmla="*/ 183257 h 284044"/>
                          <a:gd name="connsiteX10" fmla="*/ 70748 w 154500"/>
                          <a:gd name="connsiteY10" fmla="*/ 206931 h 284044"/>
                          <a:gd name="connsiteX11" fmla="*/ 100787 w 154500"/>
                          <a:gd name="connsiteY11" fmla="*/ 230102 h 284044"/>
                          <a:gd name="connsiteX12" fmla="*/ 110586 w 154500"/>
                          <a:gd name="connsiteY12" fmla="*/ 244343 h 284044"/>
                          <a:gd name="connsiteX13" fmla="*/ 154500 w 154500"/>
                          <a:gd name="connsiteY13" fmla="*/ 284044 h 284044"/>
                          <a:gd name="connsiteX14" fmla="*/ 149600 w 154500"/>
                          <a:gd name="connsiteY14" fmla="*/ 225752 h 28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500" h="284044">
                            <a:moveTo>
                              <a:pt x="149600" y="225752"/>
                            </a:moveTo>
                            <a:cubicBezTo>
                              <a:pt x="143006" y="167505"/>
                              <a:pt x="99734" y="119973"/>
                              <a:pt x="59437" y="76243"/>
                            </a:cubicBezTo>
                            <a:cubicBezTo>
                              <a:pt x="37503" y="52477"/>
                              <a:pt x="15569" y="28208"/>
                              <a:pt x="0" y="0"/>
                            </a:cubicBezTo>
                            <a:cubicBezTo>
                              <a:pt x="18500" y="14653"/>
                              <a:pt x="33290" y="33840"/>
                              <a:pt x="42586" y="55316"/>
                            </a:cubicBezTo>
                            <a:cubicBezTo>
                              <a:pt x="55179" y="84348"/>
                              <a:pt x="59025" y="119058"/>
                              <a:pt x="83020" y="140076"/>
                            </a:cubicBezTo>
                            <a:cubicBezTo>
                              <a:pt x="69649" y="139252"/>
                              <a:pt x="56323" y="138427"/>
                              <a:pt x="42952" y="137557"/>
                            </a:cubicBezTo>
                            <a:cubicBezTo>
                              <a:pt x="52523" y="139618"/>
                              <a:pt x="59804" y="149646"/>
                              <a:pt x="58567" y="159171"/>
                            </a:cubicBezTo>
                            <a:cubicBezTo>
                              <a:pt x="58247" y="161781"/>
                              <a:pt x="57331" y="164391"/>
                              <a:pt x="57743" y="167047"/>
                            </a:cubicBezTo>
                            <a:cubicBezTo>
                              <a:pt x="58979" y="175015"/>
                              <a:pt x="69878" y="176846"/>
                              <a:pt x="77983" y="176114"/>
                            </a:cubicBezTo>
                            <a:cubicBezTo>
                              <a:pt x="86088" y="175427"/>
                              <a:pt x="96620" y="175702"/>
                              <a:pt x="99550" y="183257"/>
                            </a:cubicBezTo>
                            <a:cubicBezTo>
                              <a:pt x="93277" y="194247"/>
                              <a:pt x="82837" y="202810"/>
                              <a:pt x="70748" y="206931"/>
                            </a:cubicBezTo>
                            <a:cubicBezTo>
                              <a:pt x="77021" y="217967"/>
                              <a:pt x="91812" y="221035"/>
                              <a:pt x="100787" y="230102"/>
                            </a:cubicBezTo>
                            <a:cubicBezTo>
                              <a:pt x="104862" y="234223"/>
                              <a:pt x="107564" y="239397"/>
                              <a:pt x="110586" y="244343"/>
                            </a:cubicBezTo>
                            <a:cubicBezTo>
                              <a:pt x="120202" y="260324"/>
                              <a:pt x="135497" y="281892"/>
                              <a:pt x="154500" y="284044"/>
                            </a:cubicBezTo>
                            <a:cubicBezTo>
                              <a:pt x="152623" y="265041"/>
                              <a:pt x="151799" y="245121"/>
                              <a:pt x="149600" y="225752"/>
                            </a:cubicBezTo>
                            <a:close/>
                          </a:path>
                        </a:pathLst>
                      </a:custGeom>
                      <a:solidFill>
                        <a:srgbClr val="45524E">
                          <a:alpha val="38000"/>
                        </a:srgbClr>
                      </a:solidFill>
                      <a:ln w="4577" cap="flat">
                        <a:noFill/>
                        <a:prstDash val="solid"/>
                        <a:miter/>
                      </a:ln>
                    </p:spPr>
                    <p:txBody>
                      <a:bodyPr rtlCol="0" anchor="ctr"/>
                      <a:lstStyle/>
                      <a:p>
                        <a:endParaRPr lang="th-TH"/>
                      </a:p>
                    </p:txBody>
                  </p:sp>
                  <p:sp>
                    <p:nvSpPr>
                      <p:cNvPr id="5473" name="Freeform: Shape 5472">
                        <a:extLst>
                          <a:ext uri="{FF2B5EF4-FFF2-40B4-BE49-F238E27FC236}">
                            <a16:creationId xmlns:a16="http://schemas.microsoft.com/office/drawing/2014/main" id="{FBA7DE2D-87EB-43CA-9552-7619A17E6B10}"/>
                          </a:ext>
                        </a:extLst>
                      </p:cNvPr>
                      <p:cNvSpPr/>
                      <p:nvPr/>
                    </p:nvSpPr>
                    <p:spPr>
                      <a:xfrm>
                        <a:off x="8408060" y="-618872"/>
                        <a:ext cx="173412" cy="302843"/>
                      </a:xfrm>
                      <a:custGeom>
                        <a:avLst/>
                        <a:gdLst>
                          <a:gd name="connsiteX0" fmla="*/ 59987 w 173412"/>
                          <a:gd name="connsiteY0" fmla="*/ 50416 h 302843"/>
                          <a:gd name="connsiteX1" fmla="*/ 120981 w 173412"/>
                          <a:gd name="connsiteY1" fmla="*/ 122629 h 302843"/>
                          <a:gd name="connsiteX2" fmla="*/ 153218 w 173412"/>
                          <a:gd name="connsiteY2" fmla="*/ 183624 h 302843"/>
                          <a:gd name="connsiteX3" fmla="*/ 173412 w 173412"/>
                          <a:gd name="connsiteY3" fmla="*/ 302773 h 302843"/>
                          <a:gd name="connsiteX4" fmla="*/ 157110 w 173412"/>
                          <a:gd name="connsiteY4" fmla="*/ 283586 h 302843"/>
                          <a:gd name="connsiteX5" fmla="*/ 163658 w 173412"/>
                          <a:gd name="connsiteY5" fmla="*/ 256432 h 302843"/>
                          <a:gd name="connsiteX6" fmla="*/ 154408 w 173412"/>
                          <a:gd name="connsiteY6" fmla="*/ 206428 h 302843"/>
                          <a:gd name="connsiteX7" fmla="*/ 125331 w 173412"/>
                          <a:gd name="connsiteY7" fmla="*/ 150287 h 302843"/>
                          <a:gd name="connsiteX8" fmla="*/ 101382 w 173412"/>
                          <a:gd name="connsiteY8" fmla="*/ 123362 h 302843"/>
                          <a:gd name="connsiteX9" fmla="*/ 72854 w 173412"/>
                          <a:gd name="connsiteY9" fmla="*/ 68824 h 302843"/>
                          <a:gd name="connsiteX10" fmla="*/ 40754 w 173412"/>
                          <a:gd name="connsiteY10" fmla="*/ 46112 h 302843"/>
                          <a:gd name="connsiteX11" fmla="*/ 0 w 173412"/>
                          <a:gd name="connsiteY11" fmla="*/ 0 h 302843"/>
                          <a:gd name="connsiteX12" fmla="*/ 59987 w 173412"/>
                          <a:gd name="connsiteY12" fmla="*/ 50416 h 30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2" h="302843">
                            <a:moveTo>
                              <a:pt x="59987" y="50416"/>
                            </a:moveTo>
                            <a:cubicBezTo>
                              <a:pt x="85905" y="68824"/>
                              <a:pt x="103763" y="96070"/>
                              <a:pt x="120981" y="122629"/>
                            </a:cubicBezTo>
                            <a:cubicBezTo>
                              <a:pt x="133573" y="142045"/>
                              <a:pt x="146304" y="161735"/>
                              <a:pt x="153218" y="183624"/>
                            </a:cubicBezTo>
                            <a:cubicBezTo>
                              <a:pt x="165490" y="222272"/>
                              <a:pt x="158850" y="264857"/>
                              <a:pt x="173412" y="302773"/>
                            </a:cubicBezTo>
                            <a:cubicBezTo>
                              <a:pt x="164025" y="303826"/>
                              <a:pt x="156973" y="292973"/>
                              <a:pt x="157110" y="283586"/>
                            </a:cubicBezTo>
                            <a:cubicBezTo>
                              <a:pt x="157293" y="274199"/>
                              <a:pt x="161873" y="265590"/>
                              <a:pt x="163658" y="256432"/>
                            </a:cubicBezTo>
                            <a:cubicBezTo>
                              <a:pt x="166910" y="239718"/>
                              <a:pt x="160591" y="222546"/>
                              <a:pt x="154408" y="206428"/>
                            </a:cubicBezTo>
                            <a:cubicBezTo>
                              <a:pt x="146853" y="186692"/>
                              <a:pt x="139023" y="166543"/>
                              <a:pt x="125331" y="150287"/>
                            </a:cubicBezTo>
                            <a:cubicBezTo>
                              <a:pt x="117592" y="141083"/>
                              <a:pt x="108113" y="133299"/>
                              <a:pt x="101382" y="123362"/>
                            </a:cubicBezTo>
                            <a:cubicBezTo>
                              <a:pt x="89843" y="106190"/>
                              <a:pt x="87278" y="83707"/>
                              <a:pt x="72854" y="68824"/>
                            </a:cubicBezTo>
                            <a:cubicBezTo>
                              <a:pt x="63742" y="59391"/>
                              <a:pt x="51012" y="54309"/>
                              <a:pt x="40754" y="46112"/>
                            </a:cubicBezTo>
                            <a:cubicBezTo>
                              <a:pt x="24453" y="33061"/>
                              <a:pt x="15752" y="11494"/>
                              <a:pt x="0" y="0"/>
                            </a:cubicBezTo>
                            <a:cubicBezTo>
                              <a:pt x="8334" y="25140"/>
                              <a:pt x="39564" y="35855"/>
                              <a:pt x="59987" y="50416"/>
                            </a:cubicBezTo>
                            <a:close/>
                          </a:path>
                        </a:pathLst>
                      </a:custGeom>
                      <a:solidFill>
                        <a:srgbClr val="3E6E53"/>
                      </a:solidFill>
                      <a:ln w="4577" cap="flat">
                        <a:noFill/>
                        <a:prstDash val="solid"/>
                        <a:miter/>
                      </a:ln>
                    </p:spPr>
                    <p:txBody>
                      <a:bodyPr rtlCol="0" anchor="ctr"/>
                      <a:lstStyle/>
                      <a:p>
                        <a:endParaRPr lang="th-TH"/>
                      </a:p>
                    </p:txBody>
                  </p:sp>
                </p:grpSp>
              </p:grpSp>
              <p:grpSp>
                <p:nvGrpSpPr>
                  <p:cNvPr id="5353" name="Graphic 4">
                    <a:extLst>
                      <a:ext uri="{FF2B5EF4-FFF2-40B4-BE49-F238E27FC236}">
                        <a16:creationId xmlns:a16="http://schemas.microsoft.com/office/drawing/2014/main" id="{13D85AF6-CE6A-4684-B4F1-AFA8336C899A}"/>
                      </a:ext>
                    </a:extLst>
                  </p:cNvPr>
                  <p:cNvGrpSpPr/>
                  <p:nvPr/>
                </p:nvGrpSpPr>
                <p:grpSpPr>
                  <a:xfrm>
                    <a:off x="9090013" y="-452420"/>
                    <a:ext cx="400032" cy="828048"/>
                    <a:chOff x="9090013" y="-452420"/>
                    <a:chExt cx="400032" cy="828048"/>
                  </a:xfrm>
                </p:grpSpPr>
                <p:sp>
                  <p:nvSpPr>
                    <p:cNvPr id="5444" name="Freeform: Shape 5443">
                      <a:extLst>
                        <a:ext uri="{FF2B5EF4-FFF2-40B4-BE49-F238E27FC236}">
                          <a16:creationId xmlns:a16="http://schemas.microsoft.com/office/drawing/2014/main" id="{9CEAA8EB-658E-4F53-9FBF-7764D8058D1A}"/>
                        </a:ext>
                      </a:extLst>
                    </p:cNvPr>
                    <p:cNvSpPr/>
                    <p:nvPr/>
                  </p:nvSpPr>
                  <p:spPr>
                    <a:xfrm>
                      <a:off x="9090013" y="-452420"/>
                      <a:ext cx="304073" cy="825023"/>
                    </a:xfrm>
                    <a:custGeom>
                      <a:avLst/>
                      <a:gdLst>
                        <a:gd name="connsiteX0" fmla="*/ 125624 w 304073"/>
                        <a:gd name="connsiteY0" fmla="*/ 825024 h 825023"/>
                        <a:gd name="connsiteX1" fmla="*/ 304073 w 304073"/>
                        <a:gd name="connsiteY1" fmla="*/ 0 h 825023"/>
                        <a:gd name="connsiteX2" fmla="*/ 6429 w 304073"/>
                        <a:gd name="connsiteY2" fmla="*/ 351357 h 825023"/>
                        <a:gd name="connsiteX3" fmla="*/ 125624 w 304073"/>
                        <a:gd name="connsiteY3" fmla="*/ 825024 h 825023"/>
                      </a:gdLst>
                      <a:ahLst/>
                      <a:cxnLst>
                        <a:cxn ang="0">
                          <a:pos x="connsiteX0" y="connsiteY0"/>
                        </a:cxn>
                        <a:cxn ang="0">
                          <a:pos x="connsiteX1" y="connsiteY1"/>
                        </a:cxn>
                        <a:cxn ang="0">
                          <a:pos x="connsiteX2" y="connsiteY2"/>
                        </a:cxn>
                        <a:cxn ang="0">
                          <a:pos x="connsiteX3" y="connsiteY3"/>
                        </a:cxn>
                      </a:cxnLst>
                      <a:rect l="l" t="t" r="r" b="b"/>
                      <a:pathLst>
                        <a:path w="304073" h="825023">
                          <a:moveTo>
                            <a:pt x="125624" y="825024"/>
                          </a:moveTo>
                          <a:cubicBezTo>
                            <a:pt x="143345" y="796541"/>
                            <a:pt x="243125" y="111182"/>
                            <a:pt x="304073" y="0"/>
                          </a:cubicBezTo>
                          <a:cubicBezTo>
                            <a:pt x="304073" y="0"/>
                            <a:pt x="46313" y="141633"/>
                            <a:pt x="6429" y="351357"/>
                          </a:cubicBezTo>
                          <a:cubicBezTo>
                            <a:pt x="-33501" y="561036"/>
                            <a:pt x="125624" y="825024"/>
                            <a:pt x="125624" y="825024"/>
                          </a:cubicBezTo>
                          <a:close/>
                        </a:path>
                      </a:pathLst>
                    </a:custGeom>
                    <a:solidFill>
                      <a:srgbClr val="7A8683"/>
                    </a:solidFill>
                    <a:ln w="4577" cap="flat">
                      <a:noFill/>
                      <a:prstDash val="solid"/>
                      <a:miter/>
                    </a:ln>
                  </p:spPr>
                  <p:txBody>
                    <a:bodyPr rtlCol="0" anchor="ctr"/>
                    <a:lstStyle/>
                    <a:p>
                      <a:endParaRPr lang="th-TH"/>
                    </a:p>
                  </p:txBody>
                </p:sp>
                <p:sp>
                  <p:nvSpPr>
                    <p:cNvPr id="5445" name="Freeform: Shape 5444">
                      <a:extLst>
                        <a:ext uri="{FF2B5EF4-FFF2-40B4-BE49-F238E27FC236}">
                          <a16:creationId xmlns:a16="http://schemas.microsoft.com/office/drawing/2014/main" id="{4C1CB3D5-FD14-4017-8646-185C2756A7D8}"/>
                        </a:ext>
                      </a:extLst>
                    </p:cNvPr>
                    <p:cNvSpPr/>
                    <p:nvPr/>
                  </p:nvSpPr>
                  <p:spPr>
                    <a:xfrm>
                      <a:off x="9213751" y="-449627"/>
                      <a:ext cx="276293" cy="825255"/>
                    </a:xfrm>
                    <a:custGeom>
                      <a:avLst/>
                      <a:gdLst>
                        <a:gd name="connsiteX0" fmla="*/ 170398 w 276293"/>
                        <a:gd name="connsiteY0" fmla="*/ 0 h 825255"/>
                        <a:gd name="connsiteX1" fmla="*/ 1840 w 276293"/>
                        <a:gd name="connsiteY1" fmla="*/ 822230 h 825255"/>
                        <a:gd name="connsiteX2" fmla="*/ 266239 w 276293"/>
                        <a:gd name="connsiteY2" fmla="*/ 420640 h 825255"/>
                        <a:gd name="connsiteX3" fmla="*/ 170398 w 276293"/>
                        <a:gd name="connsiteY3" fmla="*/ 0 h 825255"/>
                      </a:gdLst>
                      <a:ahLst/>
                      <a:cxnLst>
                        <a:cxn ang="0">
                          <a:pos x="connsiteX0" y="connsiteY0"/>
                        </a:cxn>
                        <a:cxn ang="0">
                          <a:pos x="connsiteX1" y="connsiteY1"/>
                        </a:cxn>
                        <a:cxn ang="0">
                          <a:pos x="connsiteX2" y="connsiteY2"/>
                        </a:cxn>
                        <a:cxn ang="0">
                          <a:pos x="connsiteX3" y="connsiteY3"/>
                        </a:cxn>
                      </a:cxnLst>
                      <a:rect l="l" t="t" r="r" b="b"/>
                      <a:pathLst>
                        <a:path w="276293" h="825255">
                          <a:moveTo>
                            <a:pt x="170398" y="0"/>
                          </a:moveTo>
                          <a:cubicBezTo>
                            <a:pt x="170398" y="0"/>
                            <a:pt x="-20644" y="687833"/>
                            <a:pt x="1840" y="822230"/>
                          </a:cubicBezTo>
                          <a:cubicBezTo>
                            <a:pt x="6236" y="848606"/>
                            <a:pt x="216235" y="701478"/>
                            <a:pt x="266239" y="420640"/>
                          </a:cubicBezTo>
                          <a:cubicBezTo>
                            <a:pt x="297423" y="245808"/>
                            <a:pt x="253463" y="159812"/>
                            <a:pt x="170398" y="0"/>
                          </a:cubicBezTo>
                          <a:close/>
                        </a:path>
                      </a:pathLst>
                    </a:custGeom>
                    <a:solidFill>
                      <a:srgbClr val="577667"/>
                    </a:solidFill>
                    <a:ln w="4577" cap="flat">
                      <a:noFill/>
                      <a:prstDash val="solid"/>
                      <a:miter/>
                    </a:ln>
                  </p:spPr>
                  <p:txBody>
                    <a:bodyPr rtlCol="0" anchor="ctr"/>
                    <a:lstStyle/>
                    <a:p>
                      <a:endParaRPr lang="th-TH"/>
                    </a:p>
                  </p:txBody>
                </p:sp>
                <p:sp>
                  <p:nvSpPr>
                    <p:cNvPr id="5446" name="Freeform: Shape 5445">
                      <a:extLst>
                        <a:ext uri="{FF2B5EF4-FFF2-40B4-BE49-F238E27FC236}">
                          <a16:creationId xmlns:a16="http://schemas.microsoft.com/office/drawing/2014/main" id="{7D94D692-CA8E-46AF-8CD3-FBE32547405B}"/>
                        </a:ext>
                      </a:extLst>
                    </p:cNvPr>
                    <p:cNvSpPr/>
                    <p:nvPr/>
                  </p:nvSpPr>
                  <p:spPr>
                    <a:xfrm>
                      <a:off x="9112464" y="-44373"/>
                      <a:ext cx="108835" cy="391241"/>
                    </a:xfrm>
                    <a:custGeom>
                      <a:avLst/>
                      <a:gdLst>
                        <a:gd name="connsiteX0" fmla="*/ 93007 w 108835"/>
                        <a:gd name="connsiteY0" fmla="*/ 316464 h 391241"/>
                        <a:gd name="connsiteX1" fmla="*/ 40851 w 108835"/>
                        <a:gd name="connsiteY1" fmla="*/ 185135 h 391241"/>
                        <a:gd name="connsiteX2" fmla="*/ 4034 w 108835"/>
                        <a:gd name="connsiteY2" fmla="*/ 0 h 391241"/>
                        <a:gd name="connsiteX3" fmla="*/ 8797 w 108835"/>
                        <a:gd name="connsiteY3" fmla="*/ 112647 h 391241"/>
                        <a:gd name="connsiteX4" fmla="*/ 19970 w 108835"/>
                        <a:gd name="connsiteY4" fmla="*/ 147448 h 391241"/>
                        <a:gd name="connsiteX5" fmla="*/ 108072 w 108835"/>
                        <a:gd name="connsiteY5" fmla="*/ 391242 h 391241"/>
                        <a:gd name="connsiteX6" fmla="*/ 93007 w 108835"/>
                        <a:gd name="connsiteY6" fmla="*/ 316464 h 39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835" h="391241">
                          <a:moveTo>
                            <a:pt x="93007" y="316464"/>
                          </a:moveTo>
                          <a:cubicBezTo>
                            <a:pt x="75606" y="272688"/>
                            <a:pt x="58205" y="228911"/>
                            <a:pt x="40851" y="185135"/>
                          </a:cubicBezTo>
                          <a:cubicBezTo>
                            <a:pt x="17360" y="125926"/>
                            <a:pt x="-6635" y="63009"/>
                            <a:pt x="4034" y="0"/>
                          </a:cubicBezTo>
                          <a:cubicBezTo>
                            <a:pt x="-2651" y="37366"/>
                            <a:pt x="-1003" y="76105"/>
                            <a:pt x="8797" y="112647"/>
                          </a:cubicBezTo>
                          <a:cubicBezTo>
                            <a:pt x="11956" y="124415"/>
                            <a:pt x="15940" y="135909"/>
                            <a:pt x="19970" y="147448"/>
                          </a:cubicBezTo>
                          <a:cubicBezTo>
                            <a:pt x="45933" y="222271"/>
                            <a:pt x="64570" y="328050"/>
                            <a:pt x="108072" y="391242"/>
                          </a:cubicBezTo>
                          <a:cubicBezTo>
                            <a:pt x="110637" y="371826"/>
                            <a:pt x="107019" y="331850"/>
                            <a:pt x="93007" y="316464"/>
                          </a:cubicBezTo>
                          <a:close/>
                        </a:path>
                      </a:pathLst>
                    </a:custGeom>
                    <a:solidFill>
                      <a:srgbClr val="577667"/>
                    </a:solidFill>
                    <a:ln w="4577" cap="flat">
                      <a:noFill/>
                      <a:prstDash val="solid"/>
                      <a:miter/>
                    </a:ln>
                  </p:spPr>
                  <p:txBody>
                    <a:bodyPr rtlCol="0" anchor="ctr"/>
                    <a:lstStyle/>
                    <a:p>
                      <a:endParaRPr lang="th-TH"/>
                    </a:p>
                  </p:txBody>
                </p:sp>
                <p:sp>
                  <p:nvSpPr>
                    <p:cNvPr id="5447" name="Freeform: Shape 5446">
                      <a:extLst>
                        <a:ext uri="{FF2B5EF4-FFF2-40B4-BE49-F238E27FC236}">
                          <a16:creationId xmlns:a16="http://schemas.microsoft.com/office/drawing/2014/main" id="{722002BE-97B0-4B91-BB41-CBD6653DB066}"/>
                        </a:ext>
                      </a:extLst>
                    </p:cNvPr>
                    <p:cNvSpPr/>
                    <p:nvPr/>
                  </p:nvSpPr>
                  <p:spPr>
                    <a:xfrm>
                      <a:off x="9148298" y="-165399"/>
                      <a:ext cx="109696" cy="326813"/>
                    </a:xfrm>
                    <a:custGeom>
                      <a:avLst/>
                      <a:gdLst>
                        <a:gd name="connsiteX0" fmla="*/ 1629 w 109696"/>
                        <a:gd name="connsiteY0" fmla="*/ 41808 h 326813"/>
                        <a:gd name="connsiteX1" fmla="*/ 4513 w 109696"/>
                        <a:gd name="connsiteY1" fmla="*/ 0 h 326813"/>
                        <a:gd name="connsiteX2" fmla="*/ 58089 w 109696"/>
                        <a:gd name="connsiteY2" fmla="*/ 212014 h 326813"/>
                        <a:gd name="connsiteX3" fmla="*/ 109696 w 109696"/>
                        <a:gd name="connsiteY3" fmla="*/ 326813 h 326813"/>
                        <a:gd name="connsiteX4" fmla="*/ 1629 w 109696"/>
                        <a:gd name="connsiteY4" fmla="*/ 41808 h 326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96" h="326813">
                          <a:moveTo>
                            <a:pt x="1629" y="41808"/>
                          </a:moveTo>
                          <a:cubicBezTo>
                            <a:pt x="-524" y="27841"/>
                            <a:pt x="-1394" y="12913"/>
                            <a:pt x="4513" y="0"/>
                          </a:cubicBezTo>
                          <a:cubicBezTo>
                            <a:pt x="7444" y="73449"/>
                            <a:pt x="25852" y="146166"/>
                            <a:pt x="58089" y="212014"/>
                          </a:cubicBezTo>
                          <a:cubicBezTo>
                            <a:pt x="76818" y="250204"/>
                            <a:pt x="95318" y="286837"/>
                            <a:pt x="109696" y="326813"/>
                          </a:cubicBezTo>
                          <a:cubicBezTo>
                            <a:pt x="105896" y="226988"/>
                            <a:pt x="17106" y="141862"/>
                            <a:pt x="1629" y="41808"/>
                          </a:cubicBezTo>
                          <a:close/>
                        </a:path>
                      </a:pathLst>
                    </a:custGeom>
                    <a:solidFill>
                      <a:srgbClr val="577667"/>
                    </a:solidFill>
                    <a:ln w="4577" cap="flat">
                      <a:noFill/>
                      <a:prstDash val="solid"/>
                      <a:miter/>
                    </a:ln>
                  </p:spPr>
                  <p:txBody>
                    <a:bodyPr rtlCol="0" anchor="ctr"/>
                    <a:lstStyle/>
                    <a:p>
                      <a:endParaRPr lang="th-TH"/>
                    </a:p>
                  </p:txBody>
                </p:sp>
                <p:sp>
                  <p:nvSpPr>
                    <p:cNvPr id="5448" name="Freeform: Shape 5447">
                      <a:extLst>
                        <a:ext uri="{FF2B5EF4-FFF2-40B4-BE49-F238E27FC236}">
                          <a16:creationId xmlns:a16="http://schemas.microsoft.com/office/drawing/2014/main" id="{209EBB29-CF6A-41A4-83F5-5F1FA8E40BD1}"/>
                        </a:ext>
                      </a:extLst>
                    </p:cNvPr>
                    <p:cNvSpPr/>
                    <p:nvPr/>
                  </p:nvSpPr>
                  <p:spPr>
                    <a:xfrm>
                      <a:off x="9198648" y="-236971"/>
                      <a:ext cx="103122" cy="258721"/>
                    </a:xfrm>
                    <a:custGeom>
                      <a:avLst/>
                      <a:gdLst>
                        <a:gd name="connsiteX0" fmla="*/ 0 w 103122"/>
                        <a:gd name="connsiteY0" fmla="*/ 0 h 258721"/>
                        <a:gd name="connsiteX1" fmla="*/ 11585 w 103122"/>
                        <a:gd name="connsiteY1" fmla="*/ 18546 h 258721"/>
                        <a:gd name="connsiteX2" fmla="*/ 103122 w 103122"/>
                        <a:gd name="connsiteY2" fmla="*/ 258721 h 258721"/>
                        <a:gd name="connsiteX3" fmla="*/ 0 w 103122"/>
                        <a:gd name="connsiteY3" fmla="*/ 0 h 258721"/>
                      </a:gdLst>
                      <a:ahLst/>
                      <a:cxnLst>
                        <a:cxn ang="0">
                          <a:pos x="connsiteX0" y="connsiteY0"/>
                        </a:cxn>
                        <a:cxn ang="0">
                          <a:pos x="connsiteX1" y="connsiteY1"/>
                        </a:cxn>
                        <a:cxn ang="0">
                          <a:pos x="connsiteX2" y="connsiteY2"/>
                        </a:cxn>
                        <a:cxn ang="0">
                          <a:pos x="connsiteX3" y="connsiteY3"/>
                        </a:cxn>
                      </a:cxnLst>
                      <a:rect l="l" t="t" r="r" b="b"/>
                      <a:pathLst>
                        <a:path w="103122" h="258721">
                          <a:moveTo>
                            <a:pt x="0" y="0"/>
                          </a:moveTo>
                          <a:cubicBezTo>
                            <a:pt x="3984" y="6090"/>
                            <a:pt x="7830" y="12318"/>
                            <a:pt x="11585" y="18546"/>
                          </a:cubicBezTo>
                          <a:cubicBezTo>
                            <a:pt x="35854" y="59163"/>
                            <a:pt x="91354" y="212793"/>
                            <a:pt x="103122" y="258721"/>
                          </a:cubicBezTo>
                          <a:cubicBezTo>
                            <a:pt x="71022" y="216364"/>
                            <a:pt x="21659" y="48539"/>
                            <a:pt x="0" y="0"/>
                          </a:cubicBezTo>
                          <a:close/>
                        </a:path>
                      </a:pathLst>
                    </a:custGeom>
                    <a:solidFill>
                      <a:srgbClr val="577667"/>
                    </a:solidFill>
                    <a:ln w="4577" cap="flat">
                      <a:noFill/>
                      <a:prstDash val="solid"/>
                      <a:miter/>
                    </a:ln>
                  </p:spPr>
                  <p:txBody>
                    <a:bodyPr rtlCol="0" anchor="ctr"/>
                    <a:lstStyle/>
                    <a:p>
                      <a:endParaRPr lang="th-TH"/>
                    </a:p>
                  </p:txBody>
                </p:sp>
                <p:sp>
                  <p:nvSpPr>
                    <p:cNvPr id="5449" name="Freeform: Shape 5448">
                      <a:extLst>
                        <a:ext uri="{FF2B5EF4-FFF2-40B4-BE49-F238E27FC236}">
                          <a16:creationId xmlns:a16="http://schemas.microsoft.com/office/drawing/2014/main" id="{A675335E-4880-4FDC-8DC2-AB64F15807F8}"/>
                        </a:ext>
                      </a:extLst>
                    </p:cNvPr>
                    <p:cNvSpPr/>
                    <p:nvPr/>
                  </p:nvSpPr>
                  <p:spPr>
                    <a:xfrm>
                      <a:off x="9254193" y="-325166"/>
                      <a:ext cx="68137" cy="126292"/>
                    </a:xfrm>
                    <a:custGeom>
                      <a:avLst/>
                      <a:gdLst>
                        <a:gd name="connsiteX0" fmla="*/ 0 w 68137"/>
                        <a:gd name="connsiteY0" fmla="*/ 0 h 126292"/>
                        <a:gd name="connsiteX1" fmla="*/ 35534 w 68137"/>
                        <a:gd name="connsiteY1" fmla="*/ 50920 h 126292"/>
                        <a:gd name="connsiteX2" fmla="*/ 68137 w 68137"/>
                        <a:gd name="connsiteY2" fmla="*/ 126293 h 126292"/>
                        <a:gd name="connsiteX3" fmla="*/ 42036 w 68137"/>
                        <a:gd name="connsiteY3" fmla="*/ 53164 h 126292"/>
                        <a:gd name="connsiteX4" fmla="*/ 0 w 68137"/>
                        <a:gd name="connsiteY4" fmla="*/ 0 h 12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37" h="126292">
                          <a:moveTo>
                            <a:pt x="0" y="0"/>
                          </a:moveTo>
                          <a:cubicBezTo>
                            <a:pt x="1053" y="30314"/>
                            <a:pt x="16622" y="27337"/>
                            <a:pt x="35534" y="50920"/>
                          </a:cubicBezTo>
                          <a:cubicBezTo>
                            <a:pt x="52706" y="72396"/>
                            <a:pt x="61314" y="100008"/>
                            <a:pt x="68137" y="126293"/>
                          </a:cubicBezTo>
                          <a:cubicBezTo>
                            <a:pt x="65161" y="100375"/>
                            <a:pt x="54400" y="75968"/>
                            <a:pt x="42036" y="53164"/>
                          </a:cubicBezTo>
                          <a:cubicBezTo>
                            <a:pt x="33290" y="36999"/>
                            <a:pt x="504" y="14287"/>
                            <a:pt x="0" y="0"/>
                          </a:cubicBezTo>
                          <a:close/>
                        </a:path>
                      </a:pathLst>
                    </a:custGeom>
                    <a:solidFill>
                      <a:srgbClr val="577667"/>
                    </a:solidFill>
                    <a:ln w="4577" cap="flat">
                      <a:noFill/>
                      <a:prstDash val="solid"/>
                      <a:miter/>
                    </a:ln>
                  </p:spPr>
                  <p:txBody>
                    <a:bodyPr rtlCol="0" anchor="ctr"/>
                    <a:lstStyle/>
                    <a:p>
                      <a:endParaRPr lang="th-TH"/>
                    </a:p>
                  </p:txBody>
                </p:sp>
                <p:sp>
                  <p:nvSpPr>
                    <p:cNvPr id="5450" name="Freeform: Shape 5449">
                      <a:extLst>
                        <a:ext uri="{FF2B5EF4-FFF2-40B4-BE49-F238E27FC236}">
                          <a16:creationId xmlns:a16="http://schemas.microsoft.com/office/drawing/2014/main" id="{75D2A08A-3776-4B99-B6E3-EEC0BA71FB16}"/>
                        </a:ext>
                      </a:extLst>
                    </p:cNvPr>
                    <p:cNvSpPr/>
                    <p:nvPr/>
                  </p:nvSpPr>
                  <p:spPr>
                    <a:xfrm>
                      <a:off x="9313905" y="-389045"/>
                      <a:ext cx="42998" cy="97489"/>
                    </a:xfrm>
                    <a:custGeom>
                      <a:avLst/>
                      <a:gdLst>
                        <a:gd name="connsiteX0" fmla="*/ 42998 w 42998"/>
                        <a:gd name="connsiteY0" fmla="*/ 87919 h 97489"/>
                        <a:gd name="connsiteX1" fmla="*/ 0 w 42998"/>
                        <a:gd name="connsiteY1" fmla="*/ 0 h 97489"/>
                        <a:gd name="connsiteX2" fmla="*/ 37183 w 42998"/>
                        <a:gd name="connsiteY2" fmla="*/ 97490 h 97489"/>
                      </a:gdLst>
                      <a:ahLst/>
                      <a:cxnLst>
                        <a:cxn ang="0">
                          <a:pos x="connsiteX0" y="connsiteY0"/>
                        </a:cxn>
                        <a:cxn ang="0">
                          <a:pos x="connsiteX1" y="connsiteY1"/>
                        </a:cxn>
                        <a:cxn ang="0">
                          <a:pos x="connsiteX2" y="connsiteY2"/>
                        </a:cxn>
                      </a:cxnLst>
                      <a:rect l="l" t="t" r="r" b="b"/>
                      <a:pathLst>
                        <a:path w="42998" h="97489">
                          <a:moveTo>
                            <a:pt x="42998" y="87919"/>
                          </a:moveTo>
                          <a:cubicBezTo>
                            <a:pt x="39197" y="54812"/>
                            <a:pt x="23766" y="23262"/>
                            <a:pt x="0" y="0"/>
                          </a:cubicBezTo>
                          <a:cubicBezTo>
                            <a:pt x="24819" y="25643"/>
                            <a:pt x="38556" y="61727"/>
                            <a:pt x="37183" y="97490"/>
                          </a:cubicBezTo>
                        </a:path>
                      </a:pathLst>
                    </a:custGeom>
                    <a:solidFill>
                      <a:srgbClr val="577667"/>
                    </a:solidFill>
                    <a:ln w="4577" cap="flat">
                      <a:noFill/>
                      <a:prstDash val="solid"/>
                      <a:miter/>
                    </a:ln>
                  </p:spPr>
                  <p:txBody>
                    <a:bodyPr rtlCol="0" anchor="ctr"/>
                    <a:lstStyle/>
                    <a:p>
                      <a:endParaRPr lang="th-TH"/>
                    </a:p>
                  </p:txBody>
                </p:sp>
                <p:sp>
                  <p:nvSpPr>
                    <p:cNvPr id="5451" name="Freeform: Shape 5450">
                      <a:extLst>
                        <a:ext uri="{FF2B5EF4-FFF2-40B4-BE49-F238E27FC236}">
                          <a16:creationId xmlns:a16="http://schemas.microsoft.com/office/drawing/2014/main" id="{E5746ABD-8F69-4873-8DB7-FB629EFF0D38}"/>
                        </a:ext>
                      </a:extLst>
                    </p:cNvPr>
                    <p:cNvSpPr/>
                    <p:nvPr/>
                  </p:nvSpPr>
                  <p:spPr>
                    <a:xfrm>
                      <a:off x="9238899" y="178401"/>
                      <a:ext cx="129131" cy="137923"/>
                    </a:xfrm>
                    <a:custGeom>
                      <a:avLst/>
                      <a:gdLst>
                        <a:gd name="connsiteX0" fmla="*/ 129132 w 129131"/>
                        <a:gd name="connsiteY0" fmla="*/ 0 h 137923"/>
                        <a:gd name="connsiteX1" fmla="*/ 0 w 129131"/>
                        <a:gd name="connsiteY1" fmla="*/ 137924 h 137923"/>
                        <a:gd name="connsiteX2" fmla="*/ 129132 w 129131"/>
                        <a:gd name="connsiteY2" fmla="*/ 0 h 137923"/>
                      </a:gdLst>
                      <a:ahLst/>
                      <a:cxnLst>
                        <a:cxn ang="0">
                          <a:pos x="connsiteX0" y="connsiteY0"/>
                        </a:cxn>
                        <a:cxn ang="0">
                          <a:pos x="connsiteX1" y="connsiteY1"/>
                        </a:cxn>
                        <a:cxn ang="0">
                          <a:pos x="connsiteX2" y="connsiteY2"/>
                        </a:cxn>
                      </a:cxnLst>
                      <a:rect l="l" t="t" r="r" b="b"/>
                      <a:pathLst>
                        <a:path w="129131" h="137923">
                          <a:moveTo>
                            <a:pt x="129132" y="0"/>
                          </a:moveTo>
                          <a:cubicBezTo>
                            <a:pt x="88835" y="48859"/>
                            <a:pt x="44051" y="92590"/>
                            <a:pt x="0" y="137924"/>
                          </a:cubicBezTo>
                          <a:cubicBezTo>
                            <a:pt x="49592" y="98314"/>
                            <a:pt x="88973" y="48768"/>
                            <a:pt x="129132" y="0"/>
                          </a:cubicBezTo>
                          <a:close/>
                        </a:path>
                      </a:pathLst>
                    </a:custGeom>
                    <a:solidFill>
                      <a:srgbClr val="435E4F"/>
                    </a:solidFill>
                    <a:ln w="4577" cap="flat">
                      <a:noFill/>
                      <a:prstDash val="solid"/>
                      <a:miter/>
                    </a:ln>
                  </p:spPr>
                  <p:txBody>
                    <a:bodyPr rtlCol="0" anchor="ctr"/>
                    <a:lstStyle/>
                    <a:p>
                      <a:endParaRPr lang="th-TH"/>
                    </a:p>
                  </p:txBody>
                </p:sp>
                <p:sp>
                  <p:nvSpPr>
                    <p:cNvPr id="5452" name="Freeform: Shape 5451">
                      <a:extLst>
                        <a:ext uri="{FF2B5EF4-FFF2-40B4-BE49-F238E27FC236}">
                          <a16:creationId xmlns:a16="http://schemas.microsoft.com/office/drawing/2014/main" id="{EC878F6D-5359-4182-8E4A-C2BB04DBE632}"/>
                        </a:ext>
                      </a:extLst>
                    </p:cNvPr>
                    <p:cNvSpPr/>
                    <p:nvPr/>
                  </p:nvSpPr>
                  <p:spPr>
                    <a:xfrm>
                      <a:off x="9276356" y="-31460"/>
                      <a:ext cx="196674" cy="186233"/>
                    </a:xfrm>
                    <a:custGeom>
                      <a:avLst/>
                      <a:gdLst>
                        <a:gd name="connsiteX0" fmla="*/ 128216 w 196674"/>
                        <a:gd name="connsiteY0" fmla="*/ 102802 h 186233"/>
                        <a:gd name="connsiteX1" fmla="*/ 154729 w 196674"/>
                        <a:gd name="connsiteY1" fmla="*/ 66123 h 186233"/>
                        <a:gd name="connsiteX2" fmla="*/ 196674 w 196674"/>
                        <a:gd name="connsiteY2" fmla="*/ 0 h 186233"/>
                        <a:gd name="connsiteX3" fmla="*/ 162834 w 196674"/>
                        <a:gd name="connsiteY3" fmla="*/ 50599 h 186233"/>
                        <a:gd name="connsiteX4" fmla="*/ 101749 w 196674"/>
                        <a:gd name="connsiteY4" fmla="*/ 110311 h 186233"/>
                        <a:gd name="connsiteX5" fmla="*/ 0 w 196674"/>
                        <a:gd name="connsiteY5" fmla="*/ 186234 h 186233"/>
                        <a:gd name="connsiteX6" fmla="*/ 128216 w 196674"/>
                        <a:gd name="connsiteY6" fmla="*/ 102802 h 18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674" h="186233">
                          <a:moveTo>
                            <a:pt x="128216" y="102802"/>
                          </a:moveTo>
                          <a:cubicBezTo>
                            <a:pt x="138473" y="91720"/>
                            <a:pt x="146624" y="78853"/>
                            <a:pt x="154729" y="66123"/>
                          </a:cubicBezTo>
                          <a:cubicBezTo>
                            <a:pt x="168696" y="44097"/>
                            <a:pt x="182662" y="22071"/>
                            <a:pt x="196674" y="0"/>
                          </a:cubicBezTo>
                          <a:cubicBezTo>
                            <a:pt x="179136" y="10761"/>
                            <a:pt x="173091" y="32787"/>
                            <a:pt x="162834" y="50599"/>
                          </a:cubicBezTo>
                          <a:cubicBezTo>
                            <a:pt x="148547" y="75464"/>
                            <a:pt x="124782" y="93231"/>
                            <a:pt x="101749" y="110311"/>
                          </a:cubicBezTo>
                          <a:cubicBezTo>
                            <a:pt x="67817" y="135451"/>
                            <a:pt x="32832" y="159766"/>
                            <a:pt x="0" y="186234"/>
                          </a:cubicBezTo>
                          <a:cubicBezTo>
                            <a:pt x="40617" y="156286"/>
                            <a:pt x="93598" y="140442"/>
                            <a:pt x="128216" y="102802"/>
                          </a:cubicBezTo>
                          <a:close/>
                        </a:path>
                      </a:pathLst>
                    </a:custGeom>
                    <a:solidFill>
                      <a:srgbClr val="435E4F"/>
                    </a:solidFill>
                    <a:ln w="4577" cap="flat">
                      <a:noFill/>
                      <a:prstDash val="solid"/>
                      <a:miter/>
                    </a:ln>
                  </p:spPr>
                  <p:txBody>
                    <a:bodyPr rtlCol="0" anchor="ctr"/>
                    <a:lstStyle/>
                    <a:p>
                      <a:endParaRPr lang="th-TH"/>
                    </a:p>
                  </p:txBody>
                </p:sp>
                <p:sp>
                  <p:nvSpPr>
                    <p:cNvPr id="5453" name="Freeform: Shape 5452">
                      <a:extLst>
                        <a:ext uri="{FF2B5EF4-FFF2-40B4-BE49-F238E27FC236}">
                          <a16:creationId xmlns:a16="http://schemas.microsoft.com/office/drawing/2014/main" id="{9D385078-E495-423C-B7E6-8108FC9670E0}"/>
                        </a:ext>
                      </a:extLst>
                    </p:cNvPr>
                    <p:cNvSpPr/>
                    <p:nvPr/>
                  </p:nvSpPr>
                  <p:spPr>
                    <a:xfrm>
                      <a:off x="9319721" y="-164758"/>
                      <a:ext cx="160315" cy="160229"/>
                    </a:xfrm>
                    <a:custGeom>
                      <a:avLst/>
                      <a:gdLst>
                        <a:gd name="connsiteX0" fmla="*/ 96940 w 160315"/>
                        <a:gd name="connsiteY0" fmla="*/ 102023 h 160229"/>
                        <a:gd name="connsiteX1" fmla="*/ 160315 w 160315"/>
                        <a:gd name="connsiteY1" fmla="*/ 0 h 160229"/>
                        <a:gd name="connsiteX2" fmla="*/ 84851 w 160315"/>
                        <a:gd name="connsiteY2" fmla="*/ 100695 h 160229"/>
                        <a:gd name="connsiteX3" fmla="*/ 37274 w 160315"/>
                        <a:gd name="connsiteY3" fmla="*/ 143464 h 160229"/>
                        <a:gd name="connsiteX4" fmla="*/ 0 w 160315"/>
                        <a:gd name="connsiteY4" fmla="*/ 157751 h 160229"/>
                        <a:gd name="connsiteX5" fmla="*/ 96940 w 160315"/>
                        <a:gd name="connsiteY5" fmla="*/ 102023 h 16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5" h="160229">
                          <a:moveTo>
                            <a:pt x="96940" y="102023"/>
                          </a:moveTo>
                          <a:cubicBezTo>
                            <a:pt x="120477" y="69466"/>
                            <a:pt x="132108" y="28620"/>
                            <a:pt x="160315" y="0"/>
                          </a:cubicBezTo>
                          <a:cubicBezTo>
                            <a:pt x="135817" y="34023"/>
                            <a:pt x="110632" y="67634"/>
                            <a:pt x="84851" y="100695"/>
                          </a:cubicBezTo>
                          <a:cubicBezTo>
                            <a:pt x="71572" y="117684"/>
                            <a:pt x="57239" y="135268"/>
                            <a:pt x="37274" y="143464"/>
                          </a:cubicBezTo>
                          <a:cubicBezTo>
                            <a:pt x="24773" y="148593"/>
                            <a:pt x="11814" y="151524"/>
                            <a:pt x="0" y="157751"/>
                          </a:cubicBezTo>
                          <a:cubicBezTo>
                            <a:pt x="33474" y="171077"/>
                            <a:pt x="78532" y="127529"/>
                            <a:pt x="96940" y="102023"/>
                          </a:cubicBezTo>
                          <a:close/>
                        </a:path>
                      </a:pathLst>
                    </a:custGeom>
                    <a:solidFill>
                      <a:srgbClr val="435E4F"/>
                    </a:solidFill>
                    <a:ln w="4577" cap="flat">
                      <a:noFill/>
                      <a:prstDash val="solid"/>
                      <a:miter/>
                    </a:ln>
                  </p:spPr>
                  <p:txBody>
                    <a:bodyPr rtlCol="0" anchor="ctr"/>
                    <a:lstStyle/>
                    <a:p>
                      <a:endParaRPr lang="th-TH"/>
                    </a:p>
                  </p:txBody>
                </p:sp>
                <p:sp>
                  <p:nvSpPr>
                    <p:cNvPr id="5454" name="Freeform: Shape 5453">
                      <a:extLst>
                        <a:ext uri="{FF2B5EF4-FFF2-40B4-BE49-F238E27FC236}">
                          <a16:creationId xmlns:a16="http://schemas.microsoft.com/office/drawing/2014/main" id="{1CE3C927-AAEC-428D-9656-20DD96AEC01C}"/>
                        </a:ext>
                      </a:extLst>
                    </p:cNvPr>
                    <p:cNvSpPr/>
                    <p:nvPr/>
                  </p:nvSpPr>
                  <p:spPr>
                    <a:xfrm>
                      <a:off x="9319858" y="-276947"/>
                      <a:ext cx="133508" cy="133573"/>
                    </a:xfrm>
                    <a:custGeom>
                      <a:avLst/>
                      <a:gdLst>
                        <a:gd name="connsiteX0" fmla="*/ 125102 w 133508"/>
                        <a:gd name="connsiteY0" fmla="*/ 17172 h 133573"/>
                        <a:gd name="connsiteX1" fmla="*/ 133161 w 133508"/>
                        <a:gd name="connsiteY1" fmla="*/ 0 h 133573"/>
                        <a:gd name="connsiteX2" fmla="*/ 0 w 133508"/>
                        <a:gd name="connsiteY2" fmla="*/ 133574 h 133573"/>
                        <a:gd name="connsiteX3" fmla="*/ 125102 w 133508"/>
                        <a:gd name="connsiteY3" fmla="*/ 17172 h 133573"/>
                      </a:gdLst>
                      <a:ahLst/>
                      <a:cxnLst>
                        <a:cxn ang="0">
                          <a:pos x="connsiteX0" y="connsiteY0"/>
                        </a:cxn>
                        <a:cxn ang="0">
                          <a:pos x="connsiteX1" y="connsiteY1"/>
                        </a:cxn>
                        <a:cxn ang="0">
                          <a:pos x="connsiteX2" y="connsiteY2"/>
                        </a:cxn>
                        <a:cxn ang="0">
                          <a:pos x="connsiteX3" y="connsiteY3"/>
                        </a:cxn>
                      </a:cxnLst>
                      <a:rect l="l" t="t" r="r" b="b"/>
                      <a:pathLst>
                        <a:path w="133508" h="133573">
                          <a:moveTo>
                            <a:pt x="125102" y="17172"/>
                          </a:moveTo>
                          <a:cubicBezTo>
                            <a:pt x="129773" y="12455"/>
                            <a:pt x="134902" y="6411"/>
                            <a:pt x="133161" y="0"/>
                          </a:cubicBezTo>
                          <a:cubicBezTo>
                            <a:pt x="98223" y="38556"/>
                            <a:pt x="37045" y="97032"/>
                            <a:pt x="0" y="133574"/>
                          </a:cubicBezTo>
                          <a:cubicBezTo>
                            <a:pt x="36221" y="125423"/>
                            <a:pt x="92499" y="49913"/>
                            <a:pt x="125102" y="17172"/>
                          </a:cubicBezTo>
                          <a:close/>
                        </a:path>
                      </a:pathLst>
                    </a:custGeom>
                    <a:solidFill>
                      <a:srgbClr val="435E4F"/>
                    </a:solidFill>
                    <a:ln w="4577" cap="flat">
                      <a:noFill/>
                      <a:prstDash val="solid"/>
                      <a:miter/>
                    </a:ln>
                  </p:spPr>
                  <p:txBody>
                    <a:bodyPr rtlCol="0" anchor="ctr"/>
                    <a:lstStyle/>
                    <a:p>
                      <a:endParaRPr lang="th-TH"/>
                    </a:p>
                  </p:txBody>
                </p:sp>
                <p:sp>
                  <p:nvSpPr>
                    <p:cNvPr id="5455" name="Freeform: Shape 5454">
                      <a:extLst>
                        <a:ext uri="{FF2B5EF4-FFF2-40B4-BE49-F238E27FC236}">
                          <a16:creationId xmlns:a16="http://schemas.microsoft.com/office/drawing/2014/main" id="{4E5E4827-4131-41EF-9D61-407C8E35315B}"/>
                        </a:ext>
                      </a:extLst>
                    </p:cNvPr>
                    <p:cNvSpPr/>
                    <p:nvPr/>
                  </p:nvSpPr>
                  <p:spPr>
                    <a:xfrm>
                      <a:off x="9352816" y="-353098"/>
                      <a:ext cx="54457" cy="55569"/>
                    </a:xfrm>
                    <a:custGeom>
                      <a:avLst/>
                      <a:gdLst>
                        <a:gd name="connsiteX0" fmla="*/ 5003 w 54457"/>
                        <a:gd name="connsiteY0" fmla="*/ 39014 h 55569"/>
                        <a:gd name="connsiteX1" fmla="*/ 54458 w 54457"/>
                        <a:gd name="connsiteY1" fmla="*/ 0 h 55569"/>
                        <a:gd name="connsiteX2" fmla="*/ 17183 w 54457"/>
                        <a:gd name="connsiteY2" fmla="*/ 47852 h 55569"/>
                        <a:gd name="connsiteX3" fmla="*/ 7384 w 54457"/>
                        <a:gd name="connsiteY3" fmla="*/ 55499 h 55569"/>
                        <a:gd name="connsiteX4" fmla="*/ 515 w 54457"/>
                        <a:gd name="connsiteY4" fmla="*/ 48035 h 55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57" h="55569">
                          <a:moveTo>
                            <a:pt x="5003" y="39014"/>
                          </a:moveTo>
                          <a:cubicBezTo>
                            <a:pt x="21488" y="26009"/>
                            <a:pt x="37973" y="13005"/>
                            <a:pt x="54458" y="0"/>
                          </a:cubicBezTo>
                          <a:cubicBezTo>
                            <a:pt x="42048" y="15935"/>
                            <a:pt x="29593" y="31917"/>
                            <a:pt x="17183" y="47852"/>
                          </a:cubicBezTo>
                          <a:cubicBezTo>
                            <a:pt x="14573" y="51195"/>
                            <a:pt x="11551" y="54812"/>
                            <a:pt x="7384" y="55499"/>
                          </a:cubicBezTo>
                          <a:cubicBezTo>
                            <a:pt x="3171" y="56186"/>
                            <a:pt x="-1591" y="51698"/>
                            <a:pt x="515" y="48035"/>
                          </a:cubicBezTo>
                        </a:path>
                      </a:pathLst>
                    </a:custGeom>
                    <a:solidFill>
                      <a:srgbClr val="435E4F"/>
                    </a:solidFill>
                    <a:ln w="4577" cap="flat">
                      <a:noFill/>
                      <a:prstDash val="solid"/>
                      <a:miter/>
                    </a:ln>
                  </p:spPr>
                  <p:txBody>
                    <a:bodyPr rtlCol="0" anchor="ctr"/>
                    <a:lstStyle/>
                    <a:p>
                      <a:endParaRPr lang="th-TH"/>
                    </a:p>
                  </p:txBody>
                </p:sp>
                <p:sp>
                  <p:nvSpPr>
                    <p:cNvPr id="5456" name="Freeform: Shape 5455">
                      <a:extLst>
                        <a:ext uri="{FF2B5EF4-FFF2-40B4-BE49-F238E27FC236}">
                          <a16:creationId xmlns:a16="http://schemas.microsoft.com/office/drawing/2014/main" id="{6E8374D2-198F-434A-8EDC-2656C9E48E77}"/>
                        </a:ext>
                      </a:extLst>
                    </p:cNvPr>
                    <p:cNvSpPr/>
                    <p:nvPr/>
                  </p:nvSpPr>
                  <p:spPr>
                    <a:xfrm>
                      <a:off x="9224615" y="-418397"/>
                      <a:ext cx="204638" cy="748475"/>
                    </a:xfrm>
                    <a:custGeom>
                      <a:avLst/>
                      <a:gdLst>
                        <a:gd name="connsiteX0" fmla="*/ 78713 w 204638"/>
                        <a:gd name="connsiteY0" fmla="*/ 280381 h 748475"/>
                        <a:gd name="connsiteX1" fmla="*/ 168601 w 204638"/>
                        <a:gd name="connsiteY1" fmla="*/ 0 h 748475"/>
                        <a:gd name="connsiteX2" fmla="*/ 142042 w 204638"/>
                        <a:gd name="connsiteY2" fmla="*/ 184448 h 748475"/>
                        <a:gd name="connsiteX3" fmla="*/ 143782 w 204638"/>
                        <a:gd name="connsiteY3" fmla="*/ 213251 h 748475"/>
                        <a:gd name="connsiteX4" fmla="*/ 106920 w 204638"/>
                        <a:gd name="connsiteY4" fmla="*/ 265270 h 748475"/>
                        <a:gd name="connsiteX5" fmla="*/ 118734 w 204638"/>
                        <a:gd name="connsiteY5" fmla="*/ 333041 h 748475"/>
                        <a:gd name="connsiteX6" fmla="*/ 204639 w 204638"/>
                        <a:gd name="connsiteY6" fmla="*/ 304833 h 748475"/>
                        <a:gd name="connsiteX7" fmla="*/ 107424 w 204638"/>
                        <a:gd name="connsiteY7" fmla="*/ 444222 h 748475"/>
                        <a:gd name="connsiteX8" fmla="*/ 84574 w 204638"/>
                        <a:gd name="connsiteY8" fmla="*/ 489281 h 748475"/>
                        <a:gd name="connsiteX9" fmla="*/ 101746 w 204638"/>
                        <a:gd name="connsiteY9" fmla="*/ 533424 h 748475"/>
                        <a:gd name="connsiteX10" fmla="*/ 59938 w 204638"/>
                        <a:gd name="connsiteY10" fmla="*/ 583886 h 748475"/>
                        <a:gd name="connsiteX11" fmla="*/ 73905 w 204638"/>
                        <a:gd name="connsiteY11" fmla="*/ 642820 h 748475"/>
                        <a:gd name="connsiteX12" fmla="*/ 103028 w 204638"/>
                        <a:gd name="connsiteY12" fmla="*/ 635768 h 748475"/>
                        <a:gd name="connsiteX13" fmla="*/ 23809 w 204638"/>
                        <a:gd name="connsiteY13" fmla="*/ 748369 h 748475"/>
                        <a:gd name="connsiteX14" fmla="*/ 15291 w 204638"/>
                        <a:gd name="connsiteY14" fmla="*/ 614429 h 748475"/>
                        <a:gd name="connsiteX15" fmla="*/ 78713 w 204638"/>
                        <a:gd name="connsiteY15" fmla="*/ 280381 h 74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4638" h="748475">
                          <a:moveTo>
                            <a:pt x="78713" y="280381"/>
                          </a:moveTo>
                          <a:cubicBezTo>
                            <a:pt x="101105" y="184677"/>
                            <a:pt x="127160" y="89247"/>
                            <a:pt x="168601" y="0"/>
                          </a:cubicBezTo>
                          <a:cubicBezTo>
                            <a:pt x="140897" y="56873"/>
                            <a:pt x="131510" y="122355"/>
                            <a:pt x="142042" y="184448"/>
                          </a:cubicBezTo>
                          <a:cubicBezTo>
                            <a:pt x="143645" y="193972"/>
                            <a:pt x="145751" y="203772"/>
                            <a:pt x="143782" y="213251"/>
                          </a:cubicBezTo>
                          <a:cubicBezTo>
                            <a:pt x="139478" y="234269"/>
                            <a:pt x="117681" y="246678"/>
                            <a:pt x="106920" y="265270"/>
                          </a:cubicBezTo>
                          <a:cubicBezTo>
                            <a:pt x="94373" y="286929"/>
                            <a:pt x="99685" y="317105"/>
                            <a:pt x="118734" y="333041"/>
                          </a:cubicBezTo>
                          <a:cubicBezTo>
                            <a:pt x="148270" y="326813"/>
                            <a:pt x="177118" y="317289"/>
                            <a:pt x="204639" y="304833"/>
                          </a:cubicBezTo>
                          <a:cubicBezTo>
                            <a:pt x="172219" y="351312"/>
                            <a:pt x="139844" y="397790"/>
                            <a:pt x="107424" y="444222"/>
                          </a:cubicBezTo>
                          <a:cubicBezTo>
                            <a:pt x="97716" y="458143"/>
                            <a:pt x="87733" y="472659"/>
                            <a:pt x="84574" y="489281"/>
                          </a:cubicBezTo>
                          <a:cubicBezTo>
                            <a:pt x="81369" y="505949"/>
                            <a:pt x="86818" y="525456"/>
                            <a:pt x="101746" y="533424"/>
                          </a:cubicBezTo>
                          <a:cubicBezTo>
                            <a:pt x="85261" y="548077"/>
                            <a:pt x="68181" y="563463"/>
                            <a:pt x="59938" y="583886"/>
                          </a:cubicBezTo>
                          <a:cubicBezTo>
                            <a:pt x="51696" y="604309"/>
                            <a:pt x="55313" y="631280"/>
                            <a:pt x="73905" y="642820"/>
                          </a:cubicBezTo>
                          <a:cubicBezTo>
                            <a:pt x="83612" y="640484"/>
                            <a:pt x="93320" y="638103"/>
                            <a:pt x="103028" y="635768"/>
                          </a:cubicBezTo>
                          <a:cubicBezTo>
                            <a:pt x="94877" y="664525"/>
                            <a:pt x="63647" y="751941"/>
                            <a:pt x="23809" y="748369"/>
                          </a:cubicBezTo>
                          <a:cubicBezTo>
                            <a:pt x="-21433" y="744293"/>
                            <a:pt x="10896" y="644560"/>
                            <a:pt x="15291" y="614429"/>
                          </a:cubicBezTo>
                          <a:cubicBezTo>
                            <a:pt x="31776" y="502240"/>
                            <a:pt x="52932" y="390784"/>
                            <a:pt x="78713" y="280381"/>
                          </a:cubicBezTo>
                          <a:close/>
                        </a:path>
                      </a:pathLst>
                    </a:custGeom>
                    <a:solidFill>
                      <a:srgbClr val="2E7653">
                        <a:alpha val="16000"/>
                      </a:srgbClr>
                    </a:solidFill>
                    <a:ln w="4577" cap="flat">
                      <a:noFill/>
                      <a:prstDash val="solid"/>
                      <a:miter/>
                    </a:ln>
                  </p:spPr>
                  <p:txBody>
                    <a:bodyPr rtlCol="0" anchor="ctr"/>
                    <a:lstStyle/>
                    <a:p>
                      <a:endParaRPr lang="th-TH"/>
                    </a:p>
                  </p:txBody>
                </p:sp>
                <p:sp>
                  <p:nvSpPr>
                    <p:cNvPr id="5457" name="Freeform: Shape 5456">
                      <a:extLst>
                        <a:ext uri="{FF2B5EF4-FFF2-40B4-BE49-F238E27FC236}">
                          <a16:creationId xmlns:a16="http://schemas.microsoft.com/office/drawing/2014/main" id="{194BDA5C-310D-4FEE-B15B-9EAC5869077B}"/>
                        </a:ext>
                      </a:extLst>
                    </p:cNvPr>
                    <p:cNvSpPr/>
                    <p:nvPr/>
                  </p:nvSpPr>
                  <p:spPr>
                    <a:xfrm>
                      <a:off x="9141049" y="-149510"/>
                      <a:ext cx="133742" cy="405482"/>
                    </a:xfrm>
                    <a:custGeom>
                      <a:avLst/>
                      <a:gdLst>
                        <a:gd name="connsiteX0" fmla="*/ 15196 w 133742"/>
                        <a:gd name="connsiteY0" fmla="*/ 291279 h 405482"/>
                        <a:gd name="connsiteX1" fmla="*/ 4023 w 133742"/>
                        <a:gd name="connsiteY1" fmla="*/ 227034 h 405482"/>
                        <a:gd name="connsiteX2" fmla="*/ 42168 w 133742"/>
                        <a:gd name="connsiteY2" fmla="*/ 253089 h 405482"/>
                        <a:gd name="connsiteX3" fmla="*/ 79670 w 133742"/>
                        <a:gd name="connsiteY3" fmla="*/ 241641 h 405482"/>
                        <a:gd name="connsiteX4" fmla="*/ 52516 w 133742"/>
                        <a:gd name="connsiteY4" fmla="*/ 191316 h 405482"/>
                        <a:gd name="connsiteX5" fmla="*/ 58057 w 133742"/>
                        <a:gd name="connsiteY5" fmla="*/ 181288 h 405482"/>
                        <a:gd name="connsiteX6" fmla="*/ 44823 w 133742"/>
                        <a:gd name="connsiteY6" fmla="*/ 144106 h 405482"/>
                        <a:gd name="connsiteX7" fmla="*/ 4802 w 133742"/>
                        <a:gd name="connsiteY7" fmla="*/ 46616 h 405482"/>
                        <a:gd name="connsiteX8" fmla="*/ 23530 w 133742"/>
                        <a:gd name="connsiteY8" fmla="*/ 13096 h 405482"/>
                        <a:gd name="connsiteX9" fmla="*/ 38870 w 133742"/>
                        <a:gd name="connsiteY9" fmla="*/ 23537 h 405482"/>
                        <a:gd name="connsiteX10" fmla="*/ 83563 w 133742"/>
                        <a:gd name="connsiteY10" fmla="*/ 73358 h 405482"/>
                        <a:gd name="connsiteX11" fmla="*/ 110671 w 133742"/>
                        <a:gd name="connsiteY11" fmla="*/ 80456 h 405482"/>
                        <a:gd name="connsiteX12" fmla="*/ 75229 w 133742"/>
                        <a:gd name="connsiteY12" fmla="*/ 0 h 405482"/>
                        <a:gd name="connsiteX13" fmla="*/ 112320 w 133742"/>
                        <a:gd name="connsiteY13" fmla="*/ 21980 h 405482"/>
                        <a:gd name="connsiteX14" fmla="*/ 133430 w 133742"/>
                        <a:gd name="connsiteY14" fmla="*/ 90301 h 405482"/>
                        <a:gd name="connsiteX15" fmla="*/ 118456 w 133742"/>
                        <a:gd name="connsiteY15" fmla="*/ 162697 h 405482"/>
                        <a:gd name="connsiteX16" fmla="*/ 60667 w 133742"/>
                        <a:gd name="connsiteY16" fmla="*/ 405483 h 405482"/>
                        <a:gd name="connsiteX17" fmla="*/ 15196 w 133742"/>
                        <a:gd name="connsiteY17" fmla="*/ 291279 h 40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3742" h="405482">
                          <a:moveTo>
                            <a:pt x="15196" y="291279"/>
                          </a:moveTo>
                          <a:cubicBezTo>
                            <a:pt x="5076" y="271085"/>
                            <a:pt x="-6188" y="247274"/>
                            <a:pt x="4023" y="227034"/>
                          </a:cubicBezTo>
                          <a:cubicBezTo>
                            <a:pt x="18677" y="232071"/>
                            <a:pt x="28613" y="245579"/>
                            <a:pt x="42168" y="253089"/>
                          </a:cubicBezTo>
                          <a:cubicBezTo>
                            <a:pt x="55722" y="260553"/>
                            <a:pt x="78205" y="257073"/>
                            <a:pt x="79670" y="241641"/>
                          </a:cubicBezTo>
                          <a:cubicBezTo>
                            <a:pt x="81548" y="221585"/>
                            <a:pt x="45877" y="210412"/>
                            <a:pt x="52516" y="191316"/>
                          </a:cubicBezTo>
                          <a:cubicBezTo>
                            <a:pt x="53753" y="187699"/>
                            <a:pt x="56500" y="184768"/>
                            <a:pt x="58057" y="181288"/>
                          </a:cubicBezTo>
                          <a:cubicBezTo>
                            <a:pt x="63873" y="168558"/>
                            <a:pt x="53432" y="155004"/>
                            <a:pt x="44823" y="144106"/>
                          </a:cubicBezTo>
                          <a:cubicBezTo>
                            <a:pt x="22798" y="116173"/>
                            <a:pt x="8740" y="82012"/>
                            <a:pt x="4802" y="46616"/>
                          </a:cubicBezTo>
                          <a:cubicBezTo>
                            <a:pt x="3153" y="31962"/>
                            <a:pt x="8877" y="11448"/>
                            <a:pt x="23530" y="13096"/>
                          </a:cubicBezTo>
                          <a:cubicBezTo>
                            <a:pt x="29850" y="13783"/>
                            <a:pt x="34658" y="18820"/>
                            <a:pt x="38870" y="23537"/>
                          </a:cubicBezTo>
                          <a:cubicBezTo>
                            <a:pt x="53753" y="40159"/>
                            <a:pt x="68635" y="56736"/>
                            <a:pt x="83563" y="73358"/>
                          </a:cubicBezTo>
                          <a:cubicBezTo>
                            <a:pt x="90752" y="81371"/>
                            <a:pt x="104398" y="89293"/>
                            <a:pt x="110671" y="80456"/>
                          </a:cubicBezTo>
                          <a:cubicBezTo>
                            <a:pt x="98857" y="53622"/>
                            <a:pt x="87043" y="26788"/>
                            <a:pt x="75229" y="0"/>
                          </a:cubicBezTo>
                          <a:cubicBezTo>
                            <a:pt x="88463" y="5816"/>
                            <a:pt x="102017" y="11860"/>
                            <a:pt x="112320" y="21980"/>
                          </a:cubicBezTo>
                          <a:cubicBezTo>
                            <a:pt x="129858" y="39197"/>
                            <a:pt x="135170" y="65711"/>
                            <a:pt x="133430" y="90301"/>
                          </a:cubicBezTo>
                          <a:cubicBezTo>
                            <a:pt x="131644" y="114891"/>
                            <a:pt x="123722" y="138611"/>
                            <a:pt x="118456" y="162697"/>
                          </a:cubicBezTo>
                          <a:cubicBezTo>
                            <a:pt x="100552" y="244343"/>
                            <a:pt x="106092" y="332400"/>
                            <a:pt x="60667" y="405483"/>
                          </a:cubicBezTo>
                          <a:cubicBezTo>
                            <a:pt x="46334" y="366835"/>
                            <a:pt x="33650" y="328141"/>
                            <a:pt x="15196" y="291279"/>
                          </a:cubicBezTo>
                          <a:close/>
                        </a:path>
                      </a:pathLst>
                    </a:custGeom>
                    <a:solidFill>
                      <a:srgbClr val="2E7653">
                        <a:alpha val="12000"/>
                      </a:srgbClr>
                    </a:solidFill>
                    <a:ln w="4577" cap="flat">
                      <a:noFill/>
                      <a:prstDash val="solid"/>
                      <a:miter/>
                    </a:ln>
                  </p:spPr>
                  <p:txBody>
                    <a:bodyPr rtlCol="0" anchor="ctr"/>
                    <a:lstStyle/>
                    <a:p>
                      <a:endParaRPr lang="th-TH"/>
                    </a:p>
                  </p:txBody>
                </p:sp>
                <p:sp>
                  <p:nvSpPr>
                    <p:cNvPr id="5458" name="Freeform: Shape 5457">
                      <a:extLst>
                        <a:ext uri="{FF2B5EF4-FFF2-40B4-BE49-F238E27FC236}">
                          <a16:creationId xmlns:a16="http://schemas.microsoft.com/office/drawing/2014/main" id="{65B2B08F-CB82-4766-A294-87FFA6717A8D}"/>
                        </a:ext>
                      </a:extLst>
                    </p:cNvPr>
                    <p:cNvSpPr/>
                    <p:nvPr/>
                  </p:nvSpPr>
                  <p:spPr>
                    <a:xfrm>
                      <a:off x="9108870" y="-420549"/>
                      <a:ext cx="260900" cy="413679"/>
                    </a:xfrm>
                    <a:custGeom>
                      <a:avLst/>
                      <a:gdLst>
                        <a:gd name="connsiteX0" fmla="*/ 53694 w 260900"/>
                        <a:gd name="connsiteY0" fmla="*/ 212701 h 413679"/>
                        <a:gd name="connsiteX1" fmla="*/ 96463 w 260900"/>
                        <a:gd name="connsiteY1" fmla="*/ 143602 h 413679"/>
                        <a:gd name="connsiteX2" fmla="*/ 149078 w 260900"/>
                        <a:gd name="connsiteY2" fmla="*/ 78029 h 413679"/>
                        <a:gd name="connsiteX3" fmla="*/ 199448 w 260900"/>
                        <a:gd name="connsiteY3" fmla="*/ 36084 h 413679"/>
                        <a:gd name="connsiteX4" fmla="*/ 223901 w 260900"/>
                        <a:gd name="connsiteY4" fmla="*/ 29169 h 413679"/>
                        <a:gd name="connsiteX5" fmla="*/ 260901 w 260900"/>
                        <a:gd name="connsiteY5" fmla="*/ 0 h 413679"/>
                        <a:gd name="connsiteX6" fmla="*/ 251193 w 260900"/>
                        <a:gd name="connsiteY6" fmla="*/ 47898 h 413679"/>
                        <a:gd name="connsiteX7" fmla="*/ 209202 w 260900"/>
                        <a:gd name="connsiteY7" fmla="*/ 63238 h 413679"/>
                        <a:gd name="connsiteX8" fmla="*/ 208927 w 260900"/>
                        <a:gd name="connsiteY8" fmla="*/ 143098 h 413679"/>
                        <a:gd name="connsiteX9" fmla="*/ 159015 w 260900"/>
                        <a:gd name="connsiteY9" fmla="*/ 112372 h 413679"/>
                        <a:gd name="connsiteX10" fmla="*/ 141110 w 260900"/>
                        <a:gd name="connsiteY10" fmla="*/ 144792 h 413679"/>
                        <a:gd name="connsiteX11" fmla="*/ 158374 w 260900"/>
                        <a:gd name="connsiteY11" fmla="*/ 181654 h 413679"/>
                        <a:gd name="connsiteX12" fmla="*/ 164555 w 260900"/>
                        <a:gd name="connsiteY12" fmla="*/ 220760 h 413679"/>
                        <a:gd name="connsiteX13" fmla="*/ 110384 w 260900"/>
                        <a:gd name="connsiteY13" fmla="*/ 208534 h 413679"/>
                        <a:gd name="connsiteX14" fmla="*/ 93258 w 260900"/>
                        <a:gd name="connsiteY14" fmla="*/ 277267 h 413679"/>
                        <a:gd name="connsiteX15" fmla="*/ 108644 w 260900"/>
                        <a:gd name="connsiteY15" fmla="*/ 296087 h 413679"/>
                        <a:gd name="connsiteX16" fmla="*/ 108095 w 260900"/>
                        <a:gd name="connsiteY16" fmla="*/ 318754 h 413679"/>
                        <a:gd name="connsiteX17" fmla="*/ 72194 w 260900"/>
                        <a:gd name="connsiteY17" fmla="*/ 286883 h 413679"/>
                        <a:gd name="connsiteX18" fmla="*/ 17382 w 260900"/>
                        <a:gd name="connsiteY18" fmla="*/ 324066 h 413679"/>
                        <a:gd name="connsiteX19" fmla="*/ 37530 w 260900"/>
                        <a:gd name="connsiteY19" fmla="*/ 413680 h 413679"/>
                        <a:gd name="connsiteX20" fmla="*/ 6758 w 260900"/>
                        <a:gd name="connsiteY20" fmla="*/ 370178 h 413679"/>
                        <a:gd name="connsiteX21" fmla="*/ 1172 w 260900"/>
                        <a:gd name="connsiteY21" fmla="*/ 316648 h 413679"/>
                        <a:gd name="connsiteX22" fmla="*/ 53694 w 260900"/>
                        <a:gd name="connsiteY22" fmla="*/ 212701 h 41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0900" h="413679">
                          <a:moveTo>
                            <a:pt x="53694" y="212701"/>
                          </a:moveTo>
                          <a:cubicBezTo>
                            <a:pt x="61983" y="186783"/>
                            <a:pt x="79383" y="164849"/>
                            <a:pt x="96463" y="143602"/>
                          </a:cubicBezTo>
                          <a:cubicBezTo>
                            <a:pt x="114002" y="121759"/>
                            <a:pt x="131540" y="99871"/>
                            <a:pt x="149078" y="78029"/>
                          </a:cubicBezTo>
                          <a:cubicBezTo>
                            <a:pt x="162953" y="60719"/>
                            <a:pt x="178201" y="42449"/>
                            <a:pt x="199448" y="36084"/>
                          </a:cubicBezTo>
                          <a:cubicBezTo>
                            <a:pt x="207599" y="33657"/>
                            <a:pt x="216345" y="33061"/>
                            <a:pt x="223901" y="29169"/>
                          </a:cubicBezTo>
                          <a:cubicBezTo>
                            <a:pt x="238005" y="21888"/>
                            <a:pt x="245652" y="4304"/>
                            <a:pt x="260901" y="0"/>
                          </a:cubicBezTo>
                          <a:cubicBezTo>
                            <a:pt x="260442" y="16439"/>
                            <a:pt x="259710" y="33748"/>
                            <a:pt x="251193" y="47898"/>
                          </a:cubicBezTo>
                          <a:cubicBezTo>
                            <a:pt x="242675" y="62047"/>
                            <a:pt x="223489" y="71297"/>
                            <a:pt x="209202" y="63238"/>
                          </a:cubicBezTo>
                          <a:cubicBezTo>
                            <a:pt x="189008" y="83295"/>
                            <a:pt x="229442" y="123408"/>
                            <a:pt x="208927" y="143098"/>
                          </a:cubicBezTo>
                          <a:cubicBezTo>
                            <a:pt x="190244" y="135314"/>
                            <a:pt x="178934" y="108663"/>
                            <a:pt x="159015" y="112372"/>
                          </a:cubicBezTo>
                          <a:cubicBezTo>
                            <a:pt x="145552" y="114845"/>
                            <a:pt x="138821" y="131330"/>
                            <a:pt x="141110" y="144792"/>
                          </a:cubicBezTo>
                          <a:cubicBezTo>
                            <a:pt x="143400" y="158255"/>
                            <a:pt x="151825" y="169703"/>
                            <a:pt x="158374" y="181654"/>
                          </a:cubicBezTo>
                          <a:cubicBezTo>
                            <a:pt x="164922" y="193606"/>
                            <a:pt x="169821" y="208122"/>
                            <a:pt x="164555" y="220760"/>
                          </a:cubicBezTo>
                          <a:cubicBezTo>
                            <a:pt x="145873" y="220898"/>
                            <a:pt x="127144" y="216685"/>
                            <a:pt x="110384" y="208534"/>
                          </a:cubicBezTo>
                          <a:cubicBezTo>
                            <a:pt x="86298" y="220531"/>
                            <a:pt x="77552" y="255608"/>
                            <a:pt x="93258" y="277267"/>
                          </a:cubicBezTo>
                          <a:cubicBezTo>
                            <a:pt x="98021" y="283861"/>
                            <a:pt x="104477" y="289127"/>
                            <a:pt x="108644" y="296087"/>
                          </a:cubicBezTo>
                          <a:cubicBezTo>
                            <a:pt x="112765" y="303048"/>
                            <a:pt x="113910" y="312984"/>
                            <a:pt x="108095" y="318754"/>
                          </a:cubicBezTo>
                          <a:cubicBezTo>
                            <a:pt x="92892" y="312847"/>
                            <a:pt x="87946" y="291142"/>
                            <a:pt x="72194" y="286883"/>
                          </a:cubicBezTo>
                          <a:cubicBezTo>
                            <a:pt x="49940" y="280884"/>
                            <a:pt x="37576" y="312847"/>
                            <a:pt x="17382" y="324066"/>
                          </a:cubicBezTo>
                          <a:cubicBezTo>
                            <a:pt x="31302" y="351632"/>
                            <a:pt x="38308" y="382679"/>
                            <a:pt x="37530" y="413680"/>
                          </a:cubicBezTo>
                          <a:cubicBezTo>
                            <a:pt x="37667" y="408322"/>
                            <a:pt x="10330" y="379657"/>
                            <a:pt x="6758" y="370178"/>
                          </a:cubicBezTo>
                          <a:cubicBezTo>
                            <a:pt x="485" y="353418"/>
                            <a:pt x="-1530" y="334323"/>
                            <a:pt x="1172" y="316648"/>
                          </a:cubicBezTo>
                          <a:cubicBezTo>
                            <a:pt x="7399" y="275481"/>
                            <a:pt x="41056" y="252173"/>
                            <a:pt x="53694" y="212701"/>
                          </a:cubicBezTo>
                          <a:close/>
                        </a:path>
                      </a:pathLst>
                    </a:custGeom>
                    <a:solidFill>
                      <a:srgbClr val="859F8A">
                        <a:alpha val="36000"/>
                      </a:srgbClr>
                    </a:solidFill>
                    <a:ln w="4577" cap="flat">
                      <a:noFill/>
                      <a:prstDash val="solid"/>
                      <a:miter/>
                    </a:ln>
                  </p:spPr>
                  <p:txBody>
                    <a:bodyPr rtlCol="0" anchor="ctr"/>
                    <a:lstStyle/>
                    <a:p>
                      <a:endParaRPr lang="th-TH"/>
                    </a:p>
                  </p:txBody>
                </p:sp>
              </p:grpSp>
              <p:grpSp>
                <p:nvGrpSpPr>
                  <p:cNvPr id="5354" name="Graphic 4">
                    <a:extLst>
                      <a:ext uri="{FF2B5EF4-FFF2-40B4-BE49-F238E27FC236}">
                        <a16:creationId xmlns:a16="http://schemas.microsoft.com/office/drawing/2014/main" id="{CCAD8667-16C4-40B7-8653-1799D2BE4588}"/>
                      </a:ext>
                    </a:extLst>
                  </p:cNvPr>
                  <p:cNvGrpSpPr/>
                  <p:nvPr/>
                </p:nvGrpSpPr>
                <p:grpSpPr>
                  <a:xfrm>
                    <a:off x="8422463" y="-1181099"/>
                    <a:ext cx="671650" cy="841279"/>
                    <a:chOff x="8422463" y="-1181099"/>
                    <a:chExt cx="671650" cy="841279"/>
                  </a:xfrm>
                </p:grpSpPr>
                <p:grpSp>
                  <p:nvGrpSpPr>
                    <p:cNvPr id="5419" name="Graphic 4">
                      <a:extLst>
                        <a:ext uri="{FF2B5EF4-FFF2-40B4-BE49-F238E27FC236}">
                          <a16:creationId xmlns:a16="http://schemas.microsoft.com/office/drawing/2014/main" id="{6F4379C0-C731-44E9-A535-A0098A000AF5}"/>
                        </a:ext>
                      </a:extLst>
                    </p:cNvPr>
                    <p:cNvGrpSpPr/>
                    <p:nvPr/>
                  </p:nvGrpSpPr>
                  <p:grpSpPr>
                    <a:xfrm>
                      <a:off x="8422463" y="-1181099"/>
                      <a:ext cx="671650" cy="574870"/>
                      <a:chOff x="8422463" y="-1181099"/>
                      <a:chExt cx="671650" cy="574870"/>
                    </a:xfrm>
                  </p:grpSpPr>
                  <p:sp>
                    <p:nvSpPr>
                      <p:cNvPr id="5424" name="Freeform: Shape 5423">
                        <a:extLst>
                          <a:ext uri="{FF2B5EF4-FFF2-40B4-BE49-F238E27FC236}">
                            <a16:creationId xmlns:a16="http://schemas.microsoft.com/office/drawing/2014/main" id="{050B5BF5-1E87-4476-A598-6EC409EF22E1}"/>
                          </a:ext>
                        </a:extLst>
                      </p:cNvPr>
                      <p:cNvSpPr/>
                      <p:nvPr/>
                    </p:nvSpPr>
                    <p:spPr>
                      <a:xfrm>
                        <a:off x="8437679" y="-1086502"/>
                        <a:ext cx="334717" cy="199062"/>
                      </a:xfrm>
                      <a:custGeom>
                        <a:avLst/>
                        <a:gdLst>
                          <a:gd name="connsiteX0" fmla="*/ 190958 w 334717"/>
                          <a:gd name="connsiteY0" fmla="*/ 122638 h 199062"/>
                          <a:gd name="connsiteX1" fmla="*/ 100566 w 334717"/>
                          <a:gd name="connsiteY1" fmla="*/ 72451 h 199062"/>
                          <a:gd name="connsiteX2" fmla="*/ 8 w 334717"/>
                          <a:gd name="connsiteY2" fmla="*/ 54959 h 199062"/>
                          <a:gd name="connsiteX3" fmla="*/ 13516 w 334717"/>
                          <a:gd name="connsiteY3" fmla="*/ 38428 h 199062"/>
                          <a:gd name="connsiteX4" fmla="*/ 106198 w 334717"/>
                          <a:gd name="connsiteY4" fmla="*/ 2711 h 199062"/>
                          <a:gd name="connsiteX5" fmla="*/ 135276 w 334717"/>
                          <a:gd name="connsiteY5" fmla="*/ 1016 h 199062"/>
                          <a:gd name="connsiteX6" fmla="*/ 156111 w 334717"/>
                          <a:gd name="connsiteY6" fmla="*/ 11319 h 199062"/>
                          <a:gd name="connsiteX7" fmla="*/ 227179 w 334717"/>
                          <a:gd name="connsiteY7" fmla="*/ 73870 h 199062"/>
                          <a:gd name="connsiteX8" fmla="*/ 323662 w 334717"/>
                          <a:gd name="connsiteY8" fmla="*/ 169895 h 199062"/>
                          <a:gd name="connsiteX9" fmla="*/ 334697 w 334717"/>
                          <a:gd name="connsiteY9" fmla="*/ 188120 h 199062"/>
                          <a:gd name="connsiteX10" fmla="*/ 321280 w 334717"/>
                          <a:gd name="connsiteY10" fmla="*/ 198698 h 199062"/>
                          <a:gd name="connsiteX11" fmla="*/ 190958 w 334717"/>
                          <a:gd name="connsiteY11" fmla="*/ 122638 h 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717" h="199062">
                            <a:moveTo>
                              <a:pt x="190958" y="122638"/>
                            </a:moveTo>
                            <a:cubicBezTo>
                              <a:pt x="161056" y="105466"/>
                              <a:pt x="132116" y="86417"/>
                              <a:pt x="100566" y="72451"/>
                            </a:cubicBezTo>
                            <a:cubicBezTo>
                              <a:pt x="69015" y="58530"/>
                              <a:pt x="34122" y="49830"/>
                              <a:pt x="8" y="54959"/>
                            </a:cubicBezTo>
                            <a:cubicBezTo>
                              <a:pt x="-267" y="47449"/>
                              <a:pt x="6968" y="42137"/>
                              <a:pt x="13516" y="38428"/>
                            </a:cubicBezTo>
                            <a:cubicBezTo>
                              <a:pt x="42456" y="22126"/>
                              <a:pt x="73778" y="10037"/>
                              <a:pt x="106198" y="2711"/>
                            </a:cubicBezTo>
                            <a:cubicBezTo>
                              <a:pt x="115768" y="558"/>
                              <a:pt x="125751" y="-1182"/>
                              <a:pt x="135276" y="1016"/>
                            </a:cubicBezTo>
                            <a:cubicBezTo>
                              <a:pt x="142877" y="2802"/>
                              <a:pt x="149654" y="6923"/>
                              <a:pt x="156111" y="11319"/>
                            </a:cubicBezTo>
                            <a:cubicBezTo>
                              <a:pt x="182212" y="29132"/>
                              <a:pt x="204787" y="51570"/>
                              <a:pt x="227179" y="73870"/>
                            </a:cubicBezTo>
                            <a:cubicBezTo>
                              <a:pt x="259324" y="105879"/>
                              <a:pt x="291470" y="137887"/>
                              <a:pt x="323662" y="169895"/>
                            </a:cubicBezTo>
                            <a:cubicBezTo>
                              <a:pt x="328836" y="175024"/>
                              <a:pt x="334331" y="180885"/>
                              <a:pt x="334697" y="188120"/>
                            </a:cubicBezTo>
                            <a:cubicBezTo>
                              <a:pt x="335155" y="196591"/>
                              <a:pt x="327874" y="200300"/>
                              <a:pt x="321280" y="198698"/>
                            </a:cubicBezTo>
                            <a:cubicBezTo>
                              <a:pt x="322425" y="167697"/>
                              <a:pt x="216738" y="137429"/>
                              <a:pt x="190958" y="122638"/>
                            </a:cubicBezTo>
                            <a:close/>
                          </a:path>
                        </a:pathLst>
                      </a:custGeom>
                      <a:solidFill>
                        <a:srgbClr val="EAE7E8"/>
                      </a:solidFill>
                      <a:ln w="4577" cap="flat">
                        <a:noFill/>
                        <a:prstDash val="solid"/>
                        <a:miter/>
                      </a:ln>
                    </p:spPr>
                    <p:txBody>
                      <a:bodyPr rtlCol="0" anchor="ctr"/>
                      <a:lstStyle/>
                      <a:p>
                        <a:endParaRPr lang="th-TH"/>
                      </a:p>
                    </p:txBody>
                  </p:sp>
                  <p:sp>
                    <p:nvSpPr>
                      <p:cNvPr id="5425" name="Freeform: Shape 5424">
                        <a:extLst>
                          <a:ext uri="{FF2B5EF4-FFF2-40B4-BE49-F238E27FC236}">
                            <a16:creationId xmlns:a16="http://schemas.microsoft.com/office/drawing/2014/main" id="{AAC57BD1-FDB5-4372-BC1B-3939346DD18D}"/>
                          </a:ext>
                        </a:extLst>
                      </p:cNvPr>
                      <p:cNvSpPr/>
                      <p:nvPr/>
                    </p:nvSpPr>
                    <p:spPr>
                      <a:xfrm>
                        <a:off x="8422463" y="-1052218"/>
                        <a:ext cx="344051" cy="156230"/>
                      </a:xfrm>
                      <a:custGeom>
                        <a:avLst/>
                        <a:gdLst>
                          <a:gd name="connsiteX0" fmla="*/ 344052 w 344051"/>
                          <a:gd name="connsiteY0" fmla="*/ 156216 h 156230"/>
                          <a:gd name="connsiteX1" fmla="*/ 160245 w 344051"/>
                          <a:gd name="connsiteY1" fmla="*/ 88949 h 156230"/>
                          <a:gd name="connsiteX2" fmla="*/ 75348 w 344051"/>
                          <a:gd name="connsiteY2" fmla="*/ 55475 h 156230"/>
                          <a:gd name="connsiteX3" fmla="*/ 2723 w 344051"/>
                          <a:gd name="connsiteY3" fmla="*/ 32305 h 156230"/>
                          <a:gd name="connsiteX4" fmla="*/ 52818 w 344051"/>
                          <a:gd name="connsiteY4" fmla="*/ 1991 h 156230"/>
                          <a:gd name="connsiteX5" fmla="*/ 173250 w 344051"/>
                          <a:gd name="connsiteY5" fmla="*/ 41371 h 156230"/>
                          <a:gd name="connsiteX6" fmla="*/ 344052 w 344051"/>
                          <a:gd name="connsiteY6" fmla="*/ 156216 h 15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051" h="156230">
                            <a:moveTo>
                              <a:pt x="344052" y="156216"/>
                            </a:moveTo>
                            <a:cubicBezTo>
                              <a:pt x="303298" y="157178"/>
                              <a:pt x="239464" y="107723"/>
                              <a:pt x="160245" y="88949"/>
                            </a:cubicBezTo>
                            <a:cubicBezTo>
                              <a:pt x="130664" y="81943"/>
                              <a:pt x="103738" y="66419"/>
                              <a:pt x="75348" y="55475"/>
                            </a:cubicBezTo>
                            <a:cubicBezTo>
                              <a:pt x="62480" y="50530"/>
                              <a:pt x="9408" y="41646"/>
                              <a:pt x="2723" y="32305"/>
                            </a:cubicBezTo>
                            <a:cubicBezTo>
                              <a:pt x="-11656" y="12340"/>
                              <a:pt x="34731" y="5379"/>
                              <a:pt x="52818" y="1991"/>
                            </a:cubicBezTo>
                            <a:cubicBezTo>
                              <a:pt x="104563" y="-7763"/>
                              <a:pt x="126772" y="20399"/>
                              <a:pt x="173250" y="41371"/>
                            </a:cubicBezTo>
                            <a:cubicBezTo>
                              <a:pt x="272846" y="86247"/>
                              <a:pt x="289011" y="134465"/>
                              <a:pt x="344052" y="156216"/>
                            </a:cubicBezTo>
                            <a:close/>
                          </a:path>
                        </a:pathLst>
                      </a:custGeom>
                      <a:solidFill>
                        <a:srgbClr val="C2BFC0"/>
                      </a:solidFill>
                      <a:ln w="4577" cap="flat">
                        <a:noFill/>
                        <a:prstDash val="solid"/>
                        <a:miter/>
                      </a:ln>
                    </p:spPr>
                    <p:txBody>
                      <a:bodyPr rtlCol="0" anchor="ctr"/>
                      <a:lstStyle/>
                      <a:p>
                        <a:endParaRPr lang="th-TH"/>
                      </a:p>
                    </p:txBody>
                  </p:sp>
                  <p:sp>
                    <p:nvSpPr>
                      <p:cNvPr id="5426" name="Freeform: Shape 5425">
                        <a:extLst>
                          <a:ext uri="{FF2B5EF4-FFF2-40B4-BE49-F238E27FC236}">
                            <a16:creationId xmlns:a16="http://schemas.microsoft.com/office/drawing/2014/main" id="{59418FEC-21BB-4835-B982-DB633C818B5C}"/>
                          </a:ext>
                        </a:extLst>
                      </p:cNvPr>
                      <p:cNvSpPr/>
                      <p:nvPr/>
                    </p:nvSpPr>
                    <p:spPr>
                      <a:xfrm>
                        <a:off x="8564210" y="-1158173"/>
                        <a:ext cx="236409" cy="274607"/>
                      </a:xfrm>
                      <a:custGeom>
                        <a:avLst/>
                        <a:gdLst>
                          <a:gd name="connsiteX0" fmla="*/ 149782 w 236409"/>
                          <a:gd name="connsiteY0" fmla="*/ 224165 h 274607"/>
                          <a:gd name="connsiteX1" fmla="*/ 228 w 236409"/>
                          <a:gd name="connsiteY1" fmla="*/ 16868 h 274607"/>
                          <a:gd name="connsiteX2" fmla="*/ 1327 w 236409"/>
                          <a:gd name="connsiteY2" fmla="*/ 7892 h 274607"/>
                          <a:gd name="connsiteX3" fmla="*/ 8562 w 236409"/>
                          <a:gd name="connsiteY3" fmla="*/ 3268 h 274607"/>
                          <a:gd name="connsiteX4" fmla="*/ 100099 w 236409"/>
                          <a:gd name="connsiteY4" fmla="*/ 22729 h 274607"/>
                          <a:gd name="connsiteX5" fmla="*/ 213753 w 236409"/>
                          <a:gd name="connsiteY5" fmla="*/ 112297 h 274607"/>
                          <a:gd name="connsiteX6" fmla="*/ 236282 w 236409"/>
                          <a:gd name="connsiteY6" fmla="*/ 223433 h 274607"/>
                          <a:gd name="connsiteX7" fmla="*/ 207205 w 236409"/>
                          <a:gd name="connsiteY7" fmla="*/ 271972 h 274607"/>
                          <a:gd name="connsiteX8" fmla="*/ 192185 w 236409"/>
                          <a:gd name="connsiteY8" fmla="*/ 245825 h 274607"/>
                          <a:gd name="connsiteX9" fmla="*/ 149782 w 236409"/>
                          <a:gd name="connsiteY9" fmla="*/ 224165 h 274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09" h="274607">
                            <a:moveTo>
                              <a:pt x="149782" y="224165"/>
                            </a:moveTo>
                            <a:cubicBezTo>
                              <a:pt x="68549" y="187349"/>
                              <a:pt x="9523" y="105566"/>
                              <a:pt x="228" y="16868"/>
                            </a:cubicBezTo>
                            <a:cubicBezTo>
                              <a:pt x="-93" y="13800"/>
                              <a:pt x="-322" y="10457"/>
                              <a:pt x="1327" y="7892"/>
                            </a:cubicBezTo>
                            <a:cubicBezTo>
                              <a:pt x="2884" y="5420"/>
                              <a:pt x="5768" y="4183"/>
                              <a:pt x="8562" y="3268"/>
                            </a:cubicBezTo>
                            <a:cubicBezTo>
                              <a:pt x="39013" y="-6761"/>
                              <a:pt x="71525" y="8167"/>
                              <a:pt x="100099" y="22729"/>
                            </a:cubicBezTo>
                            <a:cubicBezTo>
                              <a:pt x="143784" y="44938"/>
                              <a:pt x="189896" y="69482"/>
                              <a:pt x="213753" y="112297"/>
                            </a:cubicBezTo>
                            <a:cubicBezTo>
                              <a:pt x="232299" y="145633"/>
                              <a:pt x="234497" y="185288"/>
                              <a:pt x="236282" y="223433"/>
                            </a:cubicBezTo>
                            <a:cubicBezTo>
                              <a:pt x="237244" y="244268"/>
                              <a:pt x="233215" y="285388"/>
                              <a:pt x="207205" y="271972"/>
                            </a:cubicBezTo>
                            <a:cubicBezTo>
                              <a:pt x="201344" y="268949"/>
                              <a:pt x="197635" y="251228"/>
                              <a:pt x="192185" y="245825"/>
                            </a:cubicBezTo>
                            <a:cubicBezTo>
                              <a:pt x="181287" y="234926"/>
                              <a:pt x="163520" y="230347"/>
                              <a:pt x="149782" y="224165"/>
                            </a:cubicBezTo>
                            <a:close/>
                          </a:path>
                        </a:pathLst>
                      </a:custGeom>
                      <a:solidFill>
                        <a:srgbClr val="F6F3F4"/>
                      </a:solidFill>
                      <a:ln w="4577" cap="flat">
                        <a:noFill/>
                        <a:prstDash val="solid"/>
                        <a:miter/>
                      </a:ln>
                    </p:spPr>
                    <p:txBody>
                      <a:bodyPr rtlCol="0" anchor="ctr"/>
                      <a:lstStyle/>
                      <a:p>
                        <a:endParaRPr lang="th-TH"/>
                      </a:p>
                    </p:txBody>
                  </p:sp>
                  <p:sp>
                    <p:nvSpPr>
                      <p:cNvPr id="5427" name="Freeform: Shape 5426">
                        <a:extLst>
                          <a:ext uri="{FF2B5EF4-FFF2-40B4-BE49-F238E27FC236}">
                            <a16:creationId xmlns:a16="http://schemas.microsoft.com/office/drawing/2014/main" id="{B9073448-9F39-49C0-BFB1-D4C846770ACA}"/>
                          </a:ext>
                        </a:extLst>
                      </p:cNvPr>
                      <p:cNvSpPr/>
                      <p:nvPr/>
                    </p:nvSpPr>
                    <p:spPr>
                      <a:xfrm>
                        <a:off x="8570699" y="-1150601"/>
                        <a:ext cx="216548" cy="262934"/>
                      </a:xfrm>
                      <a:custGeom>
                        <a:avLst/>
                        <a:gdLst>
                          <a:gd name="connsiteX0" fmla="*/ 169074 w 216548"/>
                          <a:gd name="connsiteY0" fmla="*/ 96574 h 262934"/>
                          <a:gd name="connsiteX1" fmla="*/ 115864 w 216548"/>
                          <a:gd name="connsiteY1" fmla="*/ 56369 h 262934"/>
                          <a:gd name="connsiteX2" fmla="*/ 470 w 216548"/>
                          <a:gd name="connsiteY2" fmla="*/ 0 h 262934"/>
                          <a:gd name="connsiteX3" fmla="*/ 49054 w 216548"/>
                          <a:gd name="connsiteY3" fmla="*/ 77204 h 262934"/>
                          <a:gd name="connsiteX4" fmla="*/ 109362 w 216548"/>
                          <a:gd name="connsiteY4" fmla="*/ 132108 h 262934"/>
                          <a:gd name="connsiteX5" fmla="*/ 176629 w 216548"/>
                          <a:gd name="connsiteY5" fmla="*/ 223508 h 262934"/>
                          <a:gd name="connsiteX6" fmla="*/ 207630 w 216548"/>
                          <a:gd name="connsiteY6" fmla="*/ 262934 h 262934"/>
                          <a:gd name="connsiteX7" fmla="*/ 169074 w 216548"/>
                          <a:gd name="connsiteY7" fmla="*/ 96574 h 26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48" h="262934">
                            <a:moveTo>
                              <a:pt x="169074" y="96574"/>
                            </a:moveTo>
                            <a:cubicBezTo>
                              <a:pt x="153871" y="80272"/>
                              <a:pt x="135005" y="67817"/>
                              <a:pt x="115864" y="56369"/>
                            </a:cubicBezTo>
                            <a:cubicBezTo>
                              <a:pt x="79048" y="34389"/>
                              <a:pt x="40446" y="15523"/>
                              <a:pt x="470" y="0"/>
                            </a:cubicBezTo>
                            <a:cubicBezTo>
                              <a:pt x="-4018" y="31550"/>
                              <a:pt x="24510" y="56919"/>
                              <a:pt x="49054" y="77204"/>
                            </a:cubicBezTo>
                            <a:cubicBezTo>
                              <a:pt x="70027" y="94513"/>
                              <a:pt x="90129" y="112876"/>
                              <a:pt x="109362" y="132108"/>
                            </a:cubicBezTo>
                            <a:cubicBezTo>
                              <a:pt x="136241" y="159034"/>
                              <a:pt x="161793" y="188477"/>
                              <a:pt x="176629" y="223508"/>
                            </a:cubicBezTo>
                            <a:cubicBezTo>
                              <a:pt x="183315" y="239306"/>
                              <a:pt x="189955" y="257760"/>
                              <a:pt x="207630" y="262934"/>
                            </a:cubicBezTo>
                            <a:cubicBezTo>
                              <a:pt x="232037" y="217234"/>
                              <a:pt x="202089" y="131971"/>
                              <a:pt x="169074" y="96574"/>
                            </a:cubicBezTo>
                            <a:close/>
                          </a:path>
                        </a:pathLst>
                      </a:custGeom>
                      <a:solidFill>
                        <a:srgbClr val="EAE7E8"/>
                      </a:solidFill>
                      <a:ln w="4577" cap="flat">
                        <a:noFill/>
                        <a:prstDash val="solid"/>
                        <a:miter/>
                      </a:ln>
                    </p:spPr>
                    <p:txBody>
                      <a:bodyPr rtlCol="0" anchor="ctr"/>
                      <a:lstStyle/>
                      <a:p>
                        <a:endParaRPr lang="th-TH"/>
                      </a:p>
                    </p:txBody>
                  </p:sp>
                  <p:sp>
                    <p:nvSpPr>
                      <p:cNvPr id="5428" name="Freeform: Shape 5427">
                        <a:extLst>
                          <a:ext uri="{FF2B5EF4-FFF2-40B4-BE49-F238E27FC236}">
                            <a16:creationId xmlns:a16="http://schemas.microsoft.com/office/drawing/2014/main" id="{F9DF1D13-A6FC-4B10-8DB2-8C5EFC04A6C9}"/>
                          </a:ext>
                        </a:extLst>
                      </p:cNvPr>
                      <p:cNvSpPr/>
                      <p:nvPr/>
                    </p:nvSpPr>
                    <p:spPr>
                      <a:xfrm>
                        <a:off x="8568330" y="-1149960"/>
                        <a:ext cx="193514" cy="201390"/>
                      </a:xfrm>
                      <a:custGeom>
                        <a:avLst/>
                        <a:gdLst>
                          <a:gd name="connsiteX0" fmla="*/ 37366 w 193514"/>
                          <a:gd name="connsiteY0" fmla="*/ 44143 h 201390"/>
                          <a:gd name="connsiteX1" fmla="*/ 0 w 193514"/>
                          <a:gd name="connsiteY1" fmla="*/ 0 h 201390"/>
                          <a:gd name="connsiteX2" fmla="*/ 25460 w 193514"/>
                          <a:gd name="connsiteY2" fmla="*/ 10166 h 201390"/>
                          <a:gd name="connsiteX3" fmla="*/ 193515 w 193514"/>
                          <a:gd name="connsiteY3" fmla="*/ 201391 h 201390"/>
                          <a:gd name="connsiteX4" fmla="*/ 37366 w 193514"/>
                          <a:gd name="connsiteY4" fmla="*/ 44143 h 20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14" h="201390">
                            <a:moveTo>
                              <a:pt x="37366" y="44143"/>
                            </a:moveTo>
                            <a:cubicBezTo>
                              <a:pt x="20698" y="32924"/>
                              <a:pt x="870" y="20057"/>
                              <a:pt x="0" y="0"/>
                            </a:cubicBezTo>
                            <a:cubicBezTo>
                              <a:pt x="9067" y="1420"/>
                              <a:pt x="17447" y="5678"/>
                              <a:pt x="25460" y="10166"/>
                            </a:cubicBezTo>
                            <a:cubicBezTo>
                              <a:pt x="97994" y="50645"/>
                              <a:pt x="166589" y="121576"/>
                              <a:pt x="193515" y="201391"/>
                            </a:cubicBezTo>
                            <a:cubicBezTo>
                              <a:pt x="134856" y="159354"/>
                              <a:pt x="99871" y="86225"/>
                              <a:pt x="37366" y="44143"/>
                            </a:cubicBezTo>
                            <a:close/>
                          </a:path>
                        </a:pathLst>
                      </a:custGeom>
                      <a:solidFill>
                        <a:srgbClr val="EAE7E8"/>
                      </a:solidFill>
                      <a:ln w="4577" cap="flat">
                        <a:noFill/>
                        <a:prstDash val="solid"/>
                        <a:miter/>
                      </a:ln>
                    </p:spPr>
                    <p:txBody>
                      <a:bodyPr rtlCol="0" anchor="ctr"/>
                      <a:lstStyle/>
                      <a:p>
                        <a:endParaRPr lang="th-TH"/>
                      </a:p>
                    </p:txBody>
                  </p:sp>
                  <p:sp>
                    <p:nvSpPr>
                      <p:cNvPr id="5429" name="Freeform: Shape 5428">
                        <a:extLst>
                          <a:ext uri="{FF2B5EF4-FFF2-40B4-BE49-F238E27FC236}">
                            <a16:creationId xmlns:a16="http://schemas.microsoft.com/office/drawing/2014/main" id="{309EA59F-83A4-4AB8-927D-8788DE8462F0}"/>
                          </a:ext>
                        </a:extLst>
                      </p:cNvPr>
                      <p:cNvSpPr/>
                      <p:nvPr/>
                    </p:nvSpPr>
                    <p:spPr>
                      <a:xfrm>
                        <a:off x="8792250" y="-1181099"/>
                        <a:ext cx="209151" cy="287524"/>
                      </a:xfrm>
                      <a:custGeom>
                        <a:avLst/>
                        <a:gdLst>
                          <a:gd name="connsiteX0" fmla="*/ 17126 w 209151"/>
                          <a:gd name="connsiteY0" fmla="*/ 270948 h 287524"/>
                          <a:gd name="connsiteX1" fmla="*/ 26513 w 209151"/>
                          <a:gd name="connsiteY1" fmla="*/ 236055 h 287524"/>
                          <a:gd name="connsiteX2" fmla="*/ 35580 w 209151"/>
                          <a:gd name="connsiteY2" fmla="*/ 148410 h 287524"/>
                          <a:gd name="connsiteX3" fmla="*/ 41624 w 209151"/>
                          <a:gd name="connsiteY3" fmla="*/ 108526 h 287524"/>
                          <a:gd name="connsiteX4" fmla="*/ 178083 w 209151"/>
                          <a:gd name="connsiteY4" fmla="*/ 0 h 287524"/>
                          <a:gd name="connsiteX5" fmla="*/ 207756 w 209151"/>
                          <a:gd name="connsiteY5" fmla="*/ 99230 h 287524"/>
                          <a:gd name="connsiteX6" fmla="*/ 176572 w 209151"/>
                          <a:gd name="connsiteY6" fmla="*/ 162926 h 287524"/>
                          <a:gd name="connsiteX7" fmla="*/ 123133 w 209151"/>
                          <a:gd name="connsiteY7" fmla="*/ 230377 h 287524"/>
                          <a:gd name="connsiteX8" fmla="*/ 0 w 209151"/>
                          <a:gd name="connsiteY8" fmla="*/ 287524 h 287524"/>
                          <a:gd name="connsiteX9" fmla="*/ 17126 w 209151"/>
                          <a:gd name="connsiteY9" fmla="*/ 270948 h 28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151" h="287524">
                            <a:moveTo>
                              <a:pt x="17126" y="270948"/>
                            </a:moveTo>
                            <a:cubicBezTo>
                              <a:pt x="23811" y="260782"/>
                              <a:pt x="25277" y="248144"/>
                              <a:pt x="26513" y="236055"/>
                            </a:cubicBezTo>
                            <a:cubicBezTo>
                              <a:pt x="29535" y="206840"/>
                              <a:pt x="32558" y="177625"/>
                              <a:pt x="35580" y="148410"/>
                            </a:cubicBezTo>
                            <a:cubicBezTo>
                              <a:pt x="36953" y="135039"/>
                              <a:pt x="38373" y="121622"/>
                              <a:pt x="41624" y="108526"/>
                            </a:cubicBezTo>
                            <a:cubicBezTo>
                              <a:pt x="56735" y="47898"/>
                              <a:pt x="115577" y="1053"/>
                              <a:pt x="178083" y="0"/>
                            </a:cubicBezTo>
                            <a:cubicBezTo>
                              <a:pt x="198277" y="29123"/>
                              <a:pt x="214029" y="64337"/>
                              <a:pt x="207756" y="99230"/>
                            </a:cubicBezTo>
                            <a:cubicBezTo>
                              <a:pt x="203543" y="122675"/>
                              <a:pt x="189897" y="143190"/>
                              <a:pt x="176572" y="162926"/>
                            </a:cubicBezTo>
                            <a:cubicBezTo>
                              <a:pt x="160499" y="186737"/>
                              <a:pt x="144197" y="210824"/>
                              <a:pt x="123133" y="230377"/>
                            </a:cubicBezTo>
                            <a:cubicBezTo>
                              <a:pt x="90209" y="261011"/>
                              <a:pt x="44555" y="281754"/>
                              <a:pt x="0" y="287524"/>
                            </a:cubicBezTo>
                            <a:cubicBezTo>
                              <a:pt x="5541" y="283128"/>
                              <a:pt x="12913" y="277359"/>
                              <a:pt x="17126" y="270948"/>
                            </a:cubicBezTo>
                            <a:close/>
                          </a:path>
                        </a:pathLst>
                      </a:custGeom>
                      <a:solidFill>
                        <a:srgbClr val="EAE7E8"/>
                      </a:solidFill>
                      <a:ln w="4577" cap="flat">
                        <a:noFill/>
                        <a:prstDash val="solid"/>
                        <a:miter/>
                      </a:ln>
                    </p:spPr>
                    <p:txBody>
                      <a:bodyPr rtlCol="0" anchor="ctr"/>
                      <a:lstStyle/>
                      <a:p>
                        <a:endParaRPr lang="th-TH"/>
                      </a:p>
                    </p:txBody>
                  </p:sp>
                  <p:sp>
                    <p:nvSpPr>
                      <p:cNvPr id="5430" name="Freeform: Shape 5429">
                        <a:extLst>
                          <a:ext uri="{FF2B5EF4-FFF2-40B4-BE49-F238E27FC236}">
                            <a16:creationId xmlns:a16="http://schemas.microsoft.com/office/drawing/2014/main" id="{9BDF1926-3659-486F-856A-DE9DC4C00D27}"/>
                          </a:ext>
                        </a:extLst>
                      </p:cNvPr>
                      <p:cNvSpPr/>
                      <p:nvPr/>
                    </p:nvSpPr>
                    <p:spPr>
                      <a:xfrm>
                        <a:off x="8814321" y="-1099515"/>
                        <a:ext cx="279792" cy="210472"/>
                      </a:xfrm>
                      <a:custGeom>
                        <a:avLst/>
                        <a:gdLst>
                          <a:gd name="connsiteX0" fmla="*/ 197911 w 279792"/>
                          <a:gd name="connsiteY0" fmla="*/ 132766 h 210472"/>
                          <a:gd name="connsiteX1" fmla="*/ 279740 w 279792"/>
                          <a:gd name="connsiteY1" fmla="*/ 520 h 210472"/>
                          <a:gd name="connsiteX2" fmla="*/ 198826 w 279792"/>
                          <a:gd name="connsiteY2" fmla="*/ 38848 h 210472"/>
                          <a:gd name="connsiteX3" fmla="*/ 142961 w 279792"/>
                          <a:gd name="connsiteY3" fmla="*/ 113396 h 210472"/>
                          <a:gd name="connsiteX4" fmla="*/ 112830 w 279792"/>
                          <a:gd name="connsiteY4" fmla="*/ 142336 h 210472"/>
                          <a:gd name="connsiteX5" fmla="*/ 56736 w 279792"/>
                          <a:gd name="connsiteY5" fmla="*/ 182495 h 210472"/>
                          <a:gd name="connsiteX6" fmla="*/ 0 w 279792"/>
                          <a:gd name="connsiteY6" fmla="*/ 206765 h 210472"/>
                          <a:gd name="connsiteX7" fmla="*/ 197911 w 279792"/>
                          <a:gd name="connsiteY7" fmla="*/ 132766 h 2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792" h="210472">
                            <a:moveTo>
                              <a:pt x="197911" y="132766"/>
                            </a:moveTo>
                            <a:cubicBezTo>
                              <a:pt x="240085" y="99293"/>
                              <a:pt x="281480" y="54325"/>
                              <a:pt x="279740" y="520"/>
                            </a:cubicBezTo>
                            <a:cubicBezTo>
                              <a:pt x="248922" y="-3418"/>
                              <a:pt x="219433" y="15540"/>
                              <a:pt x="198826" y="38848"/>
                            </a:cubicBezTo>
                            <a:cubicBezTo>
                              <a:pt x="178266" y="62110"/>
                              <a:pt x="163567" y="90134"/>
                              <a:pt x="142961" y="113396"/>
                            </a:cubicBezTo>
                            <a:cubicBezTo>
                              <a:pt x="133711" y="123837"/>
                              <a:pt x="123362" y="133224"/>
                              <a:pt x="112830" y="142336"/>
                            </a:cubicBezTo>
                            <a:cubicBezTo>
                              <a:pt x="95475" y="157310"/>
                              <a:pt x="77113" y="171826"/>
                              <a:pt x="56736" y="182495"/>
                            </a:cubicBezTo>
                            <a:cubicBezTo>
                              <a:pt x="39564" y="191516"/>
                              <a:pt x="11631" y="194447"/>
                              <a:pt x="0" y="206765"/>
                            </a:cubicBezTo>
                            <a:cubicBezTo>
                              <a:pt x="66901" y="224990"/>
                              <a:pt x="148364" y="172147"/>
                              <a:pt x="197911" y="132766"/>
                            </a:cubicBezTo>
                            <a:close/>
                          </a:path>
                        </a:pathLst>
                      </a:custGeom>
                      <a:solidFill>
                        <a:srgbClr val="E1DEDF"/>
                      </a:solidFill>
                      <a:ln w="4577" cap="flat">
                        <a:noFill/>
                        <a:prstDash val="solid"/>
                        <a:miter/>
                      </a:ln>
                    </p:spPr>
                    <p:txBody>
                      <a:bodyPr rtlCol="0" anchor="ctr"/>
                      <a:lstStyle/>
                      <a:p>
                        <a:endParaRPr lang="th-TH"/>
                      </a:p>
                    </p:txBody>
                  </p:sp>
                  <p:sp>
                    <p:nvSpPr>
                      <p:cNvPr id="5431" name="Freeform: Shape 5430">
                        <a:extLst>
                          <a:ext uri="{FF2B5EF4-FFF2-40B4-BE49-F238E27FC236}">
                            <a16:creationId xmlns:a16="http://schemas.microsoft.com/office/drawing/2014/main" id="{990AB84D-5035-4D7A-844F-60C5AABBD639}"/>
                          </a:ext>
                        </a:extLst>
                      </p:cNvPr>
                      <p:cNvSpPr/>
                      <p:nvPr/>
                    </p:nvSpPr>
                    <p:spPr>
                      <a:xfrm>
                        <a:off x="8831539" y="-1102795"/>
                        <a:ext cx="262189" cy="207847"/>
                      </a:xfrm>
                      <a:custGeom>
                        <a:avLst/>
                        <a:gdLst>
                          <a:gd name="connsiteX0" fmla="*/ 97902 w 262189"/>
                          <a:gd name="connsiteY0" fmla="*/ 178678 h 207847"/>
                          <a:gd name="connsiteX1" fmla="*/ 178999 w 262189"/>
                          <a:gd name="connsiteY1" fmla="*/ 98452 h 207847"/>
                          <a:gd name="connsiteX2" fmla="*/ 194385 w 262189"/>
                          <a:gd name="connsiteY2" fmla="*/ 68229 h 207847"/>
                          <a:gd name="connsiteX3" fmla="*/ 222638 w 262189"/>
                          <a:gd name="connsiteY3" fmla="*/ 41945 h 207847"/>
                          <a:gd name="connsiteX4" fmla="*/ 262110 w 262189"/>
                          <a:gd name="connsiteY4" fmla="*/ 0 h 207847"/>
                          <a:gd name="connsiteX5" fmla="*/ 222958 w 262189"/>
                          <a:gd name="connsiteY5" fmla="*/ 115532 h 207847"/>
                          <a:gd name="connsiteX6" fmla="*/ 111868 w 262189"/>
                          <a:gd name="connsiteY6" fmla="*/ 186417 h 207847"/>
                          <a:gd name="connsiteX7" fmla="*/ 0 w 262189"/>
                          <a:gd name="connsiteY7" fmla="*/ 207847 h 207847"/>
                          <a:gd name="connsiteX8" fmla="*/ 97902 w 262189"/>
                          <a:gd name="connsiteY8" fmla="*/ 178678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189" h="207847">
                            <a:moveTo>
                              <a:pt x="97902" y="178678"/>
                            </a:moveTo>
                            <a:cubicBezTo>
                              <a:pt x="132291" y="160957"/>
                              <a:pt x="162239" y="133299"/>
                              <a:pt x="178999" y="98452"/>
                            </a:cubicBezTo>
                            <a:cubicBezTo>
                              <a:pt x="183898" y="88240"/>
                              <a:pt x="187699" y="77387"/>
                              <a:pt x="194385" y="68229"/>
                            </a:cubicBezTo>
                            <a:cubicBezTo>
                              <a:pt x="201940" y="57789"/>
                              <a:pt x="212701" y="50187"/>
                              <a:pt x="222638" y="41945"/>
                            </a:cubicBezTo>
                            <a:cubicBezTo>
                              <a:pt x="237429" y="29627"/>
                              <a:pt x="250754" y="15523"/>
                              <a:pt x="262110" y="0"/>
                            </a:cubicBezTo>
                            <a:cubicBezTo>
                              <a:pt x="263392" y="41533"/>
                              <a:pt x="249197" y="83340"/>
                              <a:pt x="222958" y="115532"/>
                            </a:cubicBezTo>
                            <a:cubicBezTo>
                              <a:pt x="194843" y="150058"/>
                              <a:pt x="154225" y="172679"/>
                              <a:pt x="111868" y="186417"/>
                            </a:cubicBezTo>
                            <a:cubicBezTo>
                              <a:pt x="76472" y="197865"/>
                              <a:pt x="37045" y="206428"/>
                              <a:pt x="0" y="207847"/>
                            </a:cubicBezTo>
                            <a:cubicBezTo>
                              <a:pt x="32741" y="197040"/>
                              <a:pt x="66306" y="194934"/>
                              <a:pt x="97902" y="178678"/>
                            </a:cubicBezTo>
                            <a:close/>
                          </a:path>
                        </a:pathLst>
                      </a:custGeom>
                      <a:solidFill>
                        <a:srgbClr val="F5F2F3"/>
                      </a:solidFill>
                      <a:ln w="4577" cap="flat">
                        <a:noFill/>
                        <a:prstDash val="solid"/>
                        <a:miter/>
                      </a:ln>
                    </p:spPr>
                    <p:txBody>
                      <a:bodyPr rtlCol="0" anchor="ctr"/>
                      <a:lstStyle/>
                      <a:p>
                        <a:endParaRPr lang="th-TH"/>
                      </a:p>
                    </p:txBody>
                  </p:sp>
                  <p:sp>
                    <p:nvSpPr>
                      <p:cNvPr id="5432" name="Freeform: Shape 5431">
                        <a:extLst>
                          <a:ext uri="{FF2B5EF4-FFF2-40B4-BE49-F238E27FC236}">
                            <a16:creationId xmlns:a16="http://schemas.microsoft.com/office/drawing/2014/main" id="{4523CDC1-C95B-4518-B68F-7EE976FA415E}"/>
                          </a:ext>
                        </a:extLst>
                      </p:cNvPr>
                      <p:cNvSpPr/>
                      <p:nvPr/>
                    </p:nvSpPr>
                    <p:spPr>
                      <a:xfrm>
                        <a:off x="8791654" y="-1049586"/>
                        <a:ext cx="256752" cy="163832"/>
                      </a:xfrm>
                      <a:custGeom>
                        <a:avLst/>
                        <a:gdLst>
                          <a:gd name="connsiteX0" fmla="*/ 201803 w 256752"/>
                          <a:gd name="connsiteY0" fmla="*/ 63558 h 163832"/>
                          <a:gd name="connsiteX1" fmla="*/ 218242 w 256752"/>
                          <a:gd name="connsiteY1" fmla="*/ 32832 h 163832"/>
                          <a:gd name="connsiteX2" fmla="*/ 256752 w 256752"/>
                          <a:gd name="connsiteY2" fmla="*/ 0 h 163832"/>
                          <a:gd name="connsiteX3" fmla="*/ 211739 w 256752"/>
                          <a:gd name="connsiteY3" fmla="*/ 35626 h 163832"/>
                          <a:gd name="connsiteX4" fmla="*/ 159217 w 256752"/>
                          <a:gd name="connsiteY4" fmla="*/ 103305 h 163832"/>
                          <a:gd name="connsiteX5" fmla="*/ 85218 w 256752"/>
                          <a:gd name="connsiteY5" fmla="*/ 142457 h 163832"/>
                          <a:gd name="connsiteX6" fmla="*/ 161506 w 256752"/>
                          <a:gd name="connsiteY6" fmla="*/ 68870 h 163832"/>
                          <a:gd name="connsiteX7" fmla="*/ 77204 w 256752"/>
                          <a:gd name="connsiteY7" fmla="*/ 127529 h 163832"/>
                          <a:gd name="connsiteX8" fmla="*/ 0 w 256752"/>
                          <a:gd name="connsiteY8" fmla="*/ 161094 h 163832"/>
                          <a:gd name="connsiteX9" fmla="*/ 201803 w 256752"/>
                          <a:gd name="connsiteY9" fmla="*/ 63558 h 16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752" h="163832">
                            <a:moveTo>
                              <a:pt x="201803" y="63558"/>
                            </a:moveTo>
                            <a:cubicBezTo>
                              <a:pt x="207572" y="53484"/>
                              <a:pt x="211922" y="42586"/>
                              <a:pt x="218242" y="32832"/>
                            </a:cubicBezTo>
                            <a:cubicBezTo>
                              <a:pt x="227583" y="18500"/>
                              <a:pt x="241137" y="6915"/>
                              <a:pt x="256752" y="0"/>
                            </a:cubicBezTo>
                            <a:cubicBezTo>
                              <a:pt x="237978" y="5220"/>
                              <a:pt x="223737" y="20331"/>
                              <a:pt x="211739" y="35626"/>
                            </a:cubicBezTo>
                            <a:cubicBezTo>
                              <a:pt x="194110" y="58109"/>
                              <a:pt x="178998" y="82653"/>
                              <a:pt x="159217" y="103305"/>
                            </a:cubicBezTo>
                            <a:cubicBezTo>
                              <a:pt x="139435" y="123957"/>
                              <a:pt x="113746" y="140809"/>
                              <a:pt x="85218" y="142457"/>
                            </a:cubicBezTo>
                            <a:cubicBezTo>
                              <a:pt x="114616" y="122538"/>
                              <a:pt x="140534" y="97536"/>
                              <a:pt x="161506" y="68870"/>
                            </a:cubicBezTo>
                            <a:cubicBezTo>
                              <a:pt x="148227" y="87004"/>
                              <a:pt x="98222" y="117089"/>
                              <a:pt x="77204" y="127529"/>
                            </a:cubicBezTo>
                            <a:cubicBezTo>
                              <a:pt x="53896" y="139114"/>
                              <a:pt x="13371" y="136138"/>
                              <a:pt x="0" y="161094"/>
                            </a:cubicBezTo>
                            <a:cubicBezTo>
                              <a:pt x="60399" y="177900"/>
                              <a:pt x="173091" y="113883"/>
                              <a:pt x="201803" y="63558"/>
                            </a:cubicBezTo>
                            <a:close/>
                          </a:path>
                        </a:pathLst>
                      </a:custGeom>
                      <a:solidFill>
                        <a:srgbClr val="838288"/>
                      </a:solidFill>
                      <a:ln w="4577" cap="flat">
                        <a:noFill/>
                        <a:prstDash val="solid"/>
                        <a:miter/>
                      </a:ln>
                    </p:spPr>
                    <p:txBody>
                      <a:bodyPr rtlCol="0" anchor="ctr"/>
                      <a:lstStyle/>
                      <a:p>
                        <a:endParaRPr lang="th-TH"/>
                      </a:p>
                    </p:txBody>
                  </p:sp>
                  <p:sp>
                    <p:nvSpPr>
                      <p:cNvPr id="5433" name="Freeform: Shape 5432">
                        <a:extLst>
                          <a:ext uri="{FF2B5EF4-FFF2-40B4-BE49-F238E27FC236}">
                            <a16:creationId xmlns:a16="http://schemas.microsoft.com/office/drawing/2014/main" id="{70647D12-331C-4BAD-8309-FF474938A5D5}"/>
                          </a:ext>
                        </a:extLst>
                      </p:cNvPr>
                      <p:cNvSpPr/>
                      <p:nvPr/>
                    </p:nvSpPr>
                    <p:spPr>
                      <a:xfrm>
                        <a:off x="8573138" y="-1084021"/>
                        <a:ext cx="187424" cy="185729"/>
                      </a:xfrm>
                      <a:custGeom>
                        <a:avLst/>
                        <a:gdLst>
                          <a:gd name="connsiteX0" fmla="*/ 85951 w 187424"/>
                          <a:gd name="connsiteY0" fmla="*/ 107015 h 185729"/>
                          <a:gd name="connsiteX1" fmla="*/ 0 w 187424"/>
                          <a:gd name="connsiteY1" fmla="*/ 0 h 185729"/>
                          <a:gd name="connsiteX2" fmla="*/ 111731 w 187424"/>
                          <a:gd name="connsiteY2" fmla="*/ 150104 h 185729"/>
                          <a:gd name="connsiteX3" fmla="*/ 187424 w 187424"/>
                          <a:gd name="connsiteY3" fmla="*/ 185730 h 185729"/>
                          <a:gd name="connsiteX4" fmla="*/ 85951 w 187424"/>
                          <a:gd name="connsiteY4" fmla="*/ 107015 h 18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424" h="185729">
                            <a:moveTo>
                              <a:pt x="85951" y="107015"/>
                            </a:moveTo>
                            <a:cubicBezTo>
                              <a:pt x="53027" y="75144"/>
                              <a:pt x="25781" y="37869"/>
                              <a:pt x="0" y="0"/>
                            </a:cubicBezTo>
                            <a:cubicBezTo>
                              <a:pt x="12181" y="62872"/>
                              <a:pt x="58338" y="114662"/>
                              <a:pt x="111731" y="150104"/>
                            </a:cubicBezTo>
                            <a:cubicBezTo>
                              <a:pt x="134718" y="165353"/>
                              <a:pt x="160407" y="179502"/>
                              <a:pt x="187424" y="185730"/>
                            </a:cubicBezTo>
                            <a:cubicBezTo>
                              <a:pt x="172130" y="156057"/>
                              <a:pt x="112189" y="132429"/>
                              <a:pt x="85951" y="107015"/>
                            </a:cubicBezTo>
                            <a:close/>
                          </a:path>
                        </a:pathLst>
                      </a:custGeom>
                      <a:solidFill>
                        <a:srgbClr val="838288"/>
                      </a:solidFill>
                      <a:ln w="4577" cap="flat">
                        <a:noFill/>
                        <a:prstDash val="solid"/>
                        <a:miter/>
                      </a:ln>
                    </p:spPr>
                    <p:txBody>
                      <a:bodyPr rtlCol="0" anchor="ctr"/>
                      <a:lstStyle/>
                      <a:p>
                        <a:endParaRPr lang="th-TH"/>
                      </a:p>
                    </p:txBody>
                  </p:sp>
                  <p:sp>
                    <p:nvSpPr>
                      <p:cNvPr id="5434" name="Freeform: Shape 5433">
                        <a:extLst>
                          <a:ext uri="{FF2B5EF4-FFF2-40B4-BE49-F238E27FC236}">
                            <a16:creationId xmlns:a16="http://schemas.microsoft.com/office/drawing/2014/main" id="{0E9AD69B-70F4-43F7-834B-12335A528DAA}"/>
                          </a:ext>
                        </a:extLst>
                      </p:cNvPr>
                      <p:cNvSpPr/>
                      <p:nvPr/>
                    </p:nvSpPr>
                    <p:spPr>
                      <a:xfrm>
                        <a:off x="8740780" y="-1110168"/>
                        <a:ext cx="105640" cy="209312"/>
                      </a:xfrm>
                      <a:custGeom>
                        <a:avLst/>
                        <a:gdLst>
                          <a:gd name="connsiteX0" fmla="*/ 0 w 105640"/>
                          <a:gd name="connsiteY0" fmla="*/ 13921 h 209312"/>
                          <a:gd name="connsiteX1" fmla="*/ 36450 w 105640"/>
                          <a:gd name="connsiteY1" fmla="*/ 40525 h 209312"/>
                          <a:gd name="connsiteX2" fmla="*/ 46249 w 105640"/>
                          <a:gd name="connsiteY2" fmla="*/ 9250 h 209312"/>
                          <a:gd name="connsiteX3" fmla="*/ 47303 w 105640"/>
                          <a:gd name="connsiteY3" fmla="*/ 62139 h 209312"/>
                          <a:gd name="connsiteX4" fmla="*/ 51973 w 105640"/>
                          <a:gd name="connsiteY4" fmla="*/ 73816 h 209312"/>
                          <a:gd name="connsiteX5" fmla="*/ 62368 w 105640"/>
                          <a:gd name="connsiteY5" fmla="*/ 69420 h 209312"/>
                          <a:gd name="connsiteX6" fmla="*/ 64154 w 105640"/>
                          <a:gd name="connsiteY6" fmla="*/ 57239 h 209312"/>
                          <a:gd name="connsiteX7" fmla="*/ 62872 w 105640"/>
                          <a:gd name="connsiteY7" fmla="*/ 6548 h 209312"/>
                          <a:gd name="connsiteX8" fmla="*/ 61727 w 105640"/>
                          <a:gd name="connsiteY8" fmla="*/ 82012 h 209312"/>
                          <a:gd name="connsiteX9" fmla="*/ 73495 w 105640"/>
                          <a:gd name="connsiteY9" fmla="*/ 7922 h 209312"/>
                          <a:gd name="connsiteX10" fmla="*/ 78670 w 105640"/>
                          <a:gd name="connsiteY10" fmla="*/ 78944 h 209312"/>
                          <a:gd name="connsiteX11" fmla="*/ 88332 w 105640"/>
                          <a:gd name="connsiteY11" fmla="*/ 37412 h 209312"/>
                          <a:gd name="connsiteX12" fmla="*/ 105641 w 105640"/>
                          <a:gd name="connsiteY12" fmla="*/ 0 h 209312"/>
                          <a:gd name="connsiteX13" fmla="*/ 92316 w 105640"/>
                          <a:gd name="connsiteY13" fmla="*/ 108480 h 209312"/>
                          <a:gd name="connsiteX14" fmla="*/ 70931 w 105640"/>
                          <a:gd name="connsiteY14" fmla="*/ 209313 h 209312"/>
                          <a:gd name="connsiteX15" fmla="*/ 52431 w 105640"/>
                          <a:gd name="connsiteY15" fmla="*/ 115120 h 209312"/>
                          <a:gd name="connsiteX16" fmla="*/ 0 w 105640"/>
                          <a:gd name="connsiteY16" fmla="*/ 13921 h 20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640" h="209312">
                            <a:moveTo>
                              <a:pt x="0" y="13921"/>
                            </a:moveTo>
                            <a:cubicBezTo>
                              <a:pt x="15432" y="17218"/>
                              <a:pt x="21064" y="44189"/>
                              <a:pt x="36450" y="40525"/>
                            </a:cubicBezTo>
                            <a:cubicBezTo>
                              <a:pt x="42128" y="31047"/>
                              <a:pt x="45517" y="20240"/>
                              <a:pt x="46249" y="9250"/>
                            </a:cubicBezTo>
                            <a:cubicBezTo>
                              <a:pt x="46616" y="26880"/>
                              <a:pt x="46936" y="44509"/>
                              <a:pt x="47303" y="62139"/>
                            </a:cubicBezTo>
                            <a:cubicBezTo>
                              <a:pt x="47394" y="66581"/>
                              <a:pt x="47990" y="71847"/>
                              <a:pt x="51973" y="73816"/>
                            </a:cubicBezTo>
                            <a:cubicBezTo>
                              <a:pt x="55683" y="75647"/>
                              <a:pt x="60399" y="73083"/>
                              <a:pt x="62368" y="69420"/>
                            </a:cubicBezTo>
                            <a:cubicBezTo>
                              <a:pt x="64337" y="65756"/>
                              <a:pt x="64245" y="61360"/>
                              <a:pt x="64154" y="57239"/>
                            </a:cubicBezTo>
                            <a:cubicBezTo>
                              <a:pt x="63742" y="40342"/>
                              <a:pt x="63284" y="23445"/>
                              <a:pt x="62872" y="6548"/>
                            </a:cubicBezTo>
                            <a:cubicBezTo>
                              <a:pt x="62505" y="31688"/>
                              <a:pt x="62139" y="56873"/>
                              <a:pt x="61727" y="82012"/>
                            </a:cubicBezTo>
                            <a:cubicBezTo>
                              <a:pt x="73450" y="59437"/>
                              <a:pt x="77662" y="33016"/>
                              <a:pt x="73495" y="7922"/>
                            </a:cubicBezTo>
                            <a:cubicBezTo>
                              <a:pt x="79769" y="30955"/>
                              <a:pt x="81554" y="55224"/>
                              <a:pt x="78670" y="78944"/>
                            </a:cubicBezTo>
                            <a:cubicBezTo>
                              <a:pt x="88744" y="68412"/>
                              <a:pt x="88103" y="52019"/>
                              <a:pt x="88332" y="37412"/>
                            </a:cubicBezTo>
                            <a:cubicBezTo>
                              <a:pt x="88561" y="22850"/>
                              <a:pt x="92178" y="5632"/>
                              <a:pt x="105641" y="0"/>
                            </a:cubicBezTo>
                            <a:cubicBezTo>
                              <a:pt x="93506" y="34664"/>
                              <a:pt x="88927" y="71893"/>
                              <a:pt x="92316" y="108480"/>
                            </a:cubicBezTo>
                            <a:cubicBezTo>
                              <a:pt x="95201" y="139618"/>
                              <a:pt x="105229" y="191316"/>
                              <a:pt x="70931" y="209313"/>
                            </a:cubicBezTo>
                            <a:cubicBezTo>
                              <a:pt x="54767" y="188111"/>
                              <a:pt x="59346" y="141587"/>
                              <a:pt x="52431" y="115120"/>
                            </a:cubicBezTo>
                            <a:cubicBezTo>
                              <a:pt x="42861" y="78258"/>
                              <a:pt x="30909" y="38694"/>
                              <a:pt x="0" y="13921"/>
                            </a:cubicBezTo>
                            <a:close/>
                          </a:path>
                        </a:pathLst>
                      </a:custGeom>
                      <a:solidFill>
                        <a:srgbClr val="B2ADAC"/>
                      </a:solidFill>
                      <a:ln w="4577" cap="flat">
                        <a:noFill/>
                        <a:prstDash val="solid"/>
                        <a:miter/>
                      </a:ln>
                    </p:spPr>
                    <p:txBody>
                      <a:bodyPr rtlCol="0" anchor="ctr"/>
                      <a:lstStyle/>
                      <a:p>
                        <a:endParaRPr lang="th-TH"/>
                      </a:p>
                    </p:txBody>
                  </p:sp>
                  <p:sp>
                    <p:nvSpPr>
                      <p:cNvPr id="5435" name="Freeform: Shape 5434">
                        <a:extLst>
                          <a:ext uri="{FF2B5EF4-FFF2-40B4-BE49-F238E27FC236}">
                            <a16:creationId xmlns:a16="http://schemas.microsoft.com/office/drawing/2014/main" id="{BEC035CB-40A9-4AE1-B866-BF992831EF53}"/>
                          </a:ext>
                        </a:extLst>
                      </p:cNvPr>
                      <p:cNvSpPr/>
                      <p:nvPr/>
                    </p:nvSpPr>
                    <p:spPr>
                      <a:xfrm>
                        <a:off x="8765278" y="-1039924"/>
                        <a:ext cx="97303" cy="156011"/>
                      </a:xfrm>
                      <a:custGeom>
                        <a:avLst/>
                        <a:gdLst>
                          <a:gd name="connsiteX0" fmla="*/ 10211 w 97303"/>
                          <a:gd name="connsiteY0" fmla="*/ 0 h 156011"/>
                          <a:gd name="connsiteX1" fmla="*/ 42311 w 97303"/>
                          <a:gd name="connsiteY1" fmla="*/ 82974 h 156011"/>
                          <a:gd name="connsiteX2" fmla="*/ 52843 w 97303"/>
                          <a:gd name="connsiteY2" fmla="*/ 24498 h 156011"/>
                          <a:gd name="connsiteX3" fmla="*/ 63375 w 97303"/>
                          <a:gd name="connsiteY3" fmla="*/ 85447 h 156011"/>
                          <a:gd name="connsiteX4" fmla="*/ 51378 w 97303"/>
                          <a:gd name="connsiteY4" fmla="*/ 140030 h 156011"/>
                          <a:gd name="connsiteX5" fmla="*/ 95887 w 97303"/>
                          <a:gd name="connsiteY5" fmla="*/ 127346 h 156011"/>
                          <a:gd name="connsiteX6" fmla="*/ 86500 w 97303"/>
                          <a:gd name="connsiteY6" fmla="*/ 141129 h 156011"/>
                          <a:gd name="connsiteX7" fmla="*/ 0 w 97303"/>
                          <a:gd name="connsiteY7" fmla="*/ 156011 h 156011"/>
                          <a:gd name="connsiteX8" fmla="*/ 10211 w 97303"/>
                          <a:gd name="connsiteY8" fmla="*/ 0 h 156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03" h="156011">
                            <a:moveTo>
                              <a:pt x="10211" y="0"/>
                            </a:moveTo>
                            <a:cubicBezTo>
                              <a:pt x="26834" y="24727"/>
                              <a:pt x="34710" y="54171"/>
                              <a:pt x="42311" y="82974"/>
                            </a:cubicBezTo>
                            <a:cubicBezTo>
                              <a:pt x="51698" y="65161"/>
                              <a:pt x="55407" y="44463"/>
                              <a:pt x="52843" y="24498"/>
                            </a:cubicBezTo>
                            <a:cubicBezTo>
                              <a:pt x="50599" y="45105"/>
                              <a:pt x="61910" y="64795"/>
                              <a:pt x="63375" y="85447"/>
                            </a:cubicBezTo>
                            <a:cubicBezTo>
                              <a:pt x="64749" y="104175"/>
                              <a:pt x="58018" y="122446"/>
                              <a:pt x="51378" y="140030"/>
                            </a:cubicBezTo>
                            <a:cubicBezTo>
                              <a:pt x="65527" y="133757"/>
                              <a:pt x="80547" y="129498"/>
                              <a:pt x="95887" y="127346"/>
                            </a:cubicBezTo>
                            <a:cubicBezTo>
                              <a:pt x="100512" y="132200"/>
                              <a:pt x="92865" y="139068"/>
                              <a:pt x="86500" y="141129"/>
                            </a:cubicBezTo>
                            <a:cubicBezTo>
                              <a:pt x="58567" y="150150"/>
                              <a:pt x="29352" y="155187"/>
                              <a:pt x="0" y="156011"/>
                            </a:cubicBezTo>
                            <a:cubicBezTo>
                              <a:pt x="66855" y="152806"/>
                              <a:pt x="24361" y="37137"/>
                              <a:pt x="10211" y="0"/>
                            </a:cubicBezTo>
                            <a:close/>
                          </a:path>
                        </a:pathLst>
                      </a:custGeom>
                      <a:solidFill>
                        <a:srgbClr val="838288"/>
                      </a:solidFill>
                      <a:ln w="4577" cap="flat">
                        <a:noFill/>
                        <a:prstDash val="solid"/>
                        <a:miter/>
                      </a:ln>
                    </p:spPr>
                    <p:txBody>
                      <a:bodyPr rtlCol="0" anchor="ctr"/>
                      <a:lstStyle/>
                      <a:p>
                        <a:endParaRPr lang="th-TH"/>
                      </a:p>
                    </p:txBody>
                  </p:sp>
                  <p:sp>
                    <p:nvSpPr>
                      <p:cNvPr id="5436" name="Freeform: Shape 5435">
                        <a:extLst>
                          <a:ext uri="{FF2B5EF4-FFF2-40B4-BE49-F238E27FC236}">
                            <a16:creationId xmlns:a16="http://schemas.microsoft.com/office/drawing/2014/main" id="{3A67D334-CDB3-488C-9E2D-60A8BDAA8AFF}"/>
                          </a:ext>
                        </a:extLst>
                      </p:cNvPr>
                      <p:cNvSpPr/>
                      <p:nvPr/>
                    </p:nvSpPr>
                    <p:spPr>
                      <a:xfrm>
                        <a:off x="8711107" y="-919813"/>
                        <a:ext cx="158987" cy="312251"/>
                      </a:xfrm>
                      <a:custGeom>
                        <a:avLst/>
                        <a:gdLst>
                          <a:gd name="connsiteX0" fmla="*/ 66031 w 158987"/>
                          <a:gd name="connsiteY0" fmla="*/ 52706 h 312251"/>
                          <a:gd name="connsiteX1" fmla="*/ 82150 w 158987"/>
                          <a:gd name="connsiteY1" fmla="*/ 82516 h 312251"/>
                          <a:gd name="connsiteX2" fmla="*/ 122950 w 158987"/>
                          <a:gd name="connsiteY2" fmla="*/ 196170 h 312251"/>
                          <a:gd name="connsiteX3" fmla="*/ 139572 w 158987"/>
                          <a:gd name="connsiteY3" fmla="*/ 312252 h 312251"/>
                          <a:gd name="connsiteX4" fmla="*/ 158988 w 158987"/>
                          <a:gd name="connsiteY4" fmla="*/ 311427 h 312251"/>
                          <a:gd name="connsiteX5" fmla="*/ 138840 w 158987"/>
                          <a:gd name="connsiteY5" fmla="*/ 165490 h 312251"/>
                          <a:gd name="connsiteX6" fmla="*/ 125194 w 158987"/>
                          <a:gd name="connsiteY6" fmla="*/ 127941 h 312251"/>
                          <a:gd name="connsiteX7" fmla="*/ 121347 w 158987"/>
                          <a:gd name="connsiteY7" fmla="*/ 20377 h 312251"/>
                          <a:gd name="connsiteX8" fmla="*/ 0 w 158987"/>
                          <a:gd name="connsiteY8" fmla="*/ 0 h 312251"/>
                          <a:gd name="connsiteX9" fmla="*/ 66031 w 158987"/>
                          <a:gd name="connsiteY9" fmla="*/ 52706 h 3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7" h="312251">
                            <a:moveTo>
                              <a:pt x="66031" y="52706"/>
                            </a:moveTo>
                            <a:cubicBezTo>
                              <a:pt x="72900" y="61681"/>
                              <a:pt x="77571" y="72167"/>
                              <a:pt x="82150" y="82516"/>
                            </a:cubicBezTo>
                            <a:cubicBezTo>
                              <a:pt x="98497" y="119378"/>
                              <a:pt x="114937" y="156652"/>
                              <a:pt x="122950" y="196170"/>
                            </a:cubicBezTo>
                            <a:cubicBezTo>
                              <a:pt x="130734" y="234544"/>
                              <a:pt x="140442" y="273054"/>
                              <a:pt x="139572" y="312252"/>
                            </a:cubicBezTo>
                            <a:cubicBezTo>
                              <a:pt x="148822" y="308268"/>
                              <a:pt x="149326" y="308634"/>
                              <a:pt x="158988" y="311427"/>
                            </a:cubicBezTo>
                            <a:cubicBezTo>
                              <a:pt x="133848" y="268704"/>
                              <a:pt x="151982" y="213296"/>
                              <a:pt x="138840" y="165490"/>
                            </a:cubicBezTo>
                            <a:cubicBezTo>
                              <a:pt x="135314" y="152623"/>
                              <a:pt x="129544" y="140534"/>
                              <a:pt x="125194" y="127941"/>
                            </a:cubicBezTo>
                            <a:cubicBezTo>
                              <a:pt x="113242" y="93552"/>
                              <a:pt x="111868" y="55545"/>
                              <a:pt x="121347" y="20377"/>
                            </a:cubicBezTo>
                            <a:cubicBezTo>
                              <a:pt x="77479" y="30818"/>
                              <a:pt x="40434" y="11082"/>
                              <a:pt x="0" y="0"/>
                            </a:cubicBezTo>
                            <a:cubicBezTo>
                              <a:pt x="17126" y="22209"/>
                              <a:pt x="48402" y="29627"/>
                              <a:pt x="66031" y="52706"/>
                            </a:cubicBezTo>
                            <a:close/>
                          </a:path>
                        </a:pathLst>
                      </a:custGeom>
                      <a:solidFill>
                        <a:srgbClr val="EAE7E8"/>
                      </a:solidFill>
                      <a:ln w="4577" cap="flat">
                        <a:noFill/>
                        <a:prstDash val="solid"/>
                        <a:miter/>
                      </a:ln>
                    </p:spPr>
                    <p:txBody>
                      <a:bodyPr rtlCol="0" anchor="ctr"/>
                      <a:lstStyle/>
                      <a:p>
                        <a:endParaRPr lang="th-TH"/>
                      </a:p>
                    </p:txBody>
                  </p:sp>
                  <p:sp>
                    <p:nvSpPr>
                      <p:cNvPr id="5437" name="Freeform: Shape 5436">
                        <a:extLst>
                          <a:ext uri="{FF2B5EF4-FFF2-40B4-BE49-F238E27FC236}">
                            <a16:creationId xmlns:a16="http://schemas.microsoft.com/office/drawing/2014/main" id="{8E92D5EE-A389-4CB1-8605-95ADE45B85A2}"/>
                          </a:ext>
                        </a:extLst>
                      </p:cNvPr>
                      <p:cNvSpPr/>
                      <p:nvPr/>
                    </p:nvSpPr>
                    <p:spPr>
                      <a:xfrm>
                        <a:off x="8781168" y="-903359"/>
                        <a:ext cx="99825" cy="297131"/>
                      </a:xfrm>
                      <a:custGeom>
                        <a:avLst/>
                        <a:gdLst>
                          <a:gd name="connsiteX0" fmla="*/ 61132 w 99825"/>
                          <a:gd name="connsiteY0" fmla="*/ 121150 h 297131"/>
                          <a:gd name="connsiteX1" fmla="*/ 76197 w 99825"/>
                          <a:gd name="connsiteY1" fmla="*/ 192401 h 297131"/>
                          <a:gd name="connsiteX2" fmla="*/ 99825 w 99825"/>
                          <a:gd name="connsiteY2" fmla="*/ 296164 h 297131"/>
                          <a:gd name="connsiteX3" fmla="*/ 80593 w 99825"/>
                          <a:gd name="connsiteY3" fmla="*/ 281007 h 297131"/>
                          <a:gd name="connsiteX4" fmla="*/ 50371 w 99825"/>
                          <a:gd name="connsiteY4" fmla="*/ 159156 h 297131"/>
                          <a:gd name="connsiteX5" fmla="*/ 37870 w 99825"/>
                          <a:gd name="connsiteY5" fmla="*/ 81036 h 297131"/>
                          <a:gd name="connsiteX6" fmla="*/ 0 w 99825"/>
                          <a:gd name="connsiteY6" fmla="*/ 12807 h 297131"/>
                          <a:gd name="connsiteX7" fmla="*/ 37183 w 99825"/>
                          <a:gd name="connsiteY7" fmla="*/ 627 h 297131"/>
                          <a:gd name="connsiteX8" fmla="*/ 48402 w 99825"/>
                          <a:gd name="connsiteY8" fmla="*/ 21645 h 297131"/>
                          <a:gd name="connsiteX9" fmla="*/ 61132 w 99825"/>
                          <a:gd name="connsiteY9" fmla="*/ 121150 h 29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825" h="297131">
                            <a:moveTo>
                              <a:pt x="61132" y="121150"/>
                            </a:moveTo>
                            <a:cubicBezTo>
                              <a:pt x="65390" y="145053"/>
                              <a:pt x="70794" y="168727"/>
                              <a:pt x="76197" y="192401"/>
                            </a:cubicBezTo>
                            <a:cubicBezTo>
                              <a:pt x="84073" y="226974"/>
                              <a:pt x="91949" y="261592"/>
                              <a:pt x="99825" y="296164"/>
                            </a:cubicBezTo>
                            <a:cubicBezTo>
                              <a:pt x="91537" y="300423"/>
                              <a:pt x="83707" y="289754"/>
                              <a:pt x="80593" y="281007"/>
                            </a:cubicBezTo>
                            <a:cubicBezTo>
                              <a:pt x="66443" y="241535"/>
                              <a:pt x="56324" y="200643"/>
                              <a:pt x="50371" y="159156"/>
                            </a:cubicBezTo>
                            <a:cubicBezTo>
                              <a:pt x="46616" y="133055"/>
                              <a:pt x="44509" y="106588"/>
                              <a:pt x="37870" y="81036"/>
                            </a:cubicBezTo>
                            <a:cubicBezTo>
                              <a:pt x="31230" y="55485"/>
                              <a:pt x="19645" y="30437"/>
                              <a:pt x="0" y="12807"/>
                            </a:cubicBezTo>
                            <a:cubicBezTo>
                              <a:pt x="1008" y="13723"/>
                              <a:pt x="28986" y="-3449"/>
                              <a:pt x="37183" y="627"/>
                            </a:cubicBezTo>
                            <a:cubicBezTo>
                              <a:pt x="46982" y="5526"/>
                              <a:pt x="44830" y="12532"/>
                              <a:pt x="48402" y="21645"/>
                            </a:cubicBezTo>
                            <a:cubicBezTo>
                              <a:pt x="59392" y="49669"/>
                              <a:pt x="55820" y="91248"/>
                              <a:pt x="61132" y="121150"/>
                            </a:cubicBezTo>
                            <a:close/>
                          </a:path>
                        </a:pathLst>
                      </a:custGeom>
                      <a:solidFill>
                        <a:srgbClr val="C2BFC0"/>
                      </a:solidFill>
                      <a:ln w="4577" cap="flat">
                        <a:noFill/>
                        <a:prstDash val="solid"/>
                        <a:miter/>
                      </a:ln>
                    </p:spPr>
                    <p:txBody>
                      <a:bodyPr rtlCol="0" anchor="ctr"/>
                      <a:lstStyle/>
                      <a:p>
                        <a:endParaRPr lang="th-TH"/>
                      </a:p>
                    </p:txBody>
                  </p:sp>
                  <p:sp>
                    <p:nvSpPr>
                      <p:cNvPr id="5438" name="Freeform: Shape 5437">
                        <a:extLst>
                          <a:ext uri="{FF2B5EF4-FFF2-40B4-BE49-F238E27FC236}">
                            <a16:creationId xmlns:a16="http://schemas.microsoft.com/office/drawing/2014/main" id="{85EB625F-366E-45B1-BEC9-F15BD9A96C9A}"/>
                          </a:ext>
                        </a:extLst>
                      </p:cNvPr>
                      <p:cNvSpPr/>
                      <p:nvPr/>
                    </p:nvSpPr>
                    <p:spPr>
                      <a:xfrm>
                        <a:off x="8805163" y="-901863"/>
                        <a:ext cx="75830" cy="294713"/>
                      </a:xfrm>
                      <a:custGeom>
                        <a:avLst/>
                        <a:gdLst>
                          <a:gd name="connsiteX0" fmla="*/ 27246 w 75830"/>
                          <a:gd name="connsiteY0" fmla="*/ 2427 h 294713"/>
                          <a:gd name="connsiteX1" fmla="*/ 75831 w 75830"/>
                          <a:gd name="connsiteY1" fmla="*/ 294713 h 294713"/>
                          <a:gd name="connsiteX2" fmla="*/ 0 w 75830"/>
                          <a:gd name="connsiteY2" fmla="*/ 0 h 294713"/>
                        </a:gdLst>
                        <a:ahLst/>
                        <a:cxnLst>
                          <a:cxn ang="0">
                            <a:pos x="connsiteX0" y="connsiteY0"/>
                          </a:cxn>
                          <a:cxn ang="0">
                            <a:pos x="connsiteX1" y="connsiteY1"/>
                          </a:cxn>
                          <a:cxn ang="0">
                            <a:pos x="connsiteX2" y="connsiteY2"/>
                          </a:cxn>
                        </a:cxnLst>
                        <a:rect l="l" t="t" r="r" b="b"/>
                        <a:pathLst>
                          <a:path w="75830" h="294713">
                            <a:moveTo>
                              <a:pt x="27246" y="2427"/>
                            </a:moveTo>
                            <a:lnTo>
                              <a:pt x="75831" y="294713"/>
                            </a:lnTo>
                            <a:lnTo>
                              <a:pt x="0" y="0"/>
                            </a:lnTo>
                            <a:close/>
                          </a:path>
                        </a:pathLst>
                      </a:custGeom>
                      <a:solidFill>
                        <a:srgbClr val="EAE7E8"/>
                      </a:solidFill>
                      <a:ln w="4577" cap="flat">
                        <a:noFill/>
                        <a:prstDash val="solid"/>
                        <a:miter/>
                      </a:ln>
                    </p:spPr>
                    <p:txBody>
                      <a:bodyPr rtlCol="0" anchor="ctr"/>
                      <a:lstStyle/>
                      <a:p>
                        <a:endParaRPr lang="th-TH"/>
                      </a:p>
                    </p:txBody>
                  </p:sp>
                  <p:sp>
                    <p:nvSpPr>
                      <p:cNvPr id="5439" name="Freeform: Shape 5438">
                        <a:extLst>
                          <a:ext uri="{FF2B5EF4-FFF2-40B4-BE49-F238E27FC236}">
                            <a16:creationId xmlns:a16="http://schemas.microsoft.com/office/drawing/2014/main" id="{50069184-C7D0-45A5-A395-74C9D7746A07}"/>
                          </a:ext>
                        </a:extLst>
                      </p:cNvPr>
                      <p:cNvSpPr/>
                      <p:nvPr/>
                    </p:nvSpPr>
                    <p:spPr>
                      <a:xfrm>
                        <a:off x="8707581" y="-919080"/>
                        <a:ext cx="146853" cy="45882"/>
                      </a:xfrm>
                      <a:custGeom>
                        <a:avLst/>
                        <a:gdLst>
                          <a:gd name="connsiteX0" fmla="*/ 93827 w 146853"/>
                          <a:gd name="connsiteY0" fmla="*/ 27887 h 45882"/>
                          <a:gd name="connsiteX1" fmla="*/ 106236 w 146853"/>
                          <a:gd name="connsiteY1" fmla="*/ 45883 h 45882"/>
                          <a:gd name="connsiteX2" fmla="*/ 119836 w 146853"/>
                          <a:gd name="connsiteY2" fmla="*/ 34710 h 45882"/>
                          <a:gd name="connsiteX3" fmla="*/ 120615 w 146853"/>
                          <a:gd name="connsiteY3" fmla="*/ 44463 h 45882"/>
                          <a:gd name="connsiteX4" fmla="*/ 146853 w 146853"/>
                          <a:gd name="connsiteY4" fmla="*/ 11356 h 45882"/>
                          <a:gd name="connsiteX5" fmla="*/ 105916 w 146853"/>
                          <a:gd name="connsiteY5" fmla="*/ 15569 h 45882"/>
                          <a:gd name="connsiteX6" fmla="*/ 95933 w 146853"/>
                          <a:gd name="connsiteY6" fmla="*/ 5816 h 45882"/>
                          <a:gd name="connsiteX7" fmla="*/ 80181 w 146853"/>
                          <a:gd name="connsiteY7" fmla="*/ 16393 h 45882"/>
                          <a:gd name="connsiteX8" fmla="*/ 55316 w 146853"/>
                          <a:gd name="connsiteY8" fmla="*/ 15569 h 45882"/>
                          <a:gd name="connsiteX9" fmla="*/ 0 w 146853"/>
                          <a:gd name="connsiteY9" fmla="*/ 0 h 45882"/>
                          <a:gd name="connsiteX10" fmla="*/ 79448 w 146853"/>
                          <a:gd name="connsiteY10" fmla="*/ 37869 h 45882"/>
                          <a:gd name="connsiteX11" fmla="*/ 93827 w 146853"/>
                          <a:gd name="connsiteY11" fmla="*/ 27887 h 4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853" h="45882">
                            <a:moveTo>
                              <a:pt x="93827" y="27887"/>
                            </a:moveTo>
                            <a:cubicBezTo>
                              <a:pt x="100879" y="30634"/>
                              <a:pt x="104267" y="38556"/>
                              <a:pt x="106236" y="45883"/>
                            </a:cubicBezTo>
                            <a:cubicBezTo>
                              <a:pt x="104908" y="38831"/>
                              <a:pt x="113197" y="32054"/>
                              <a:pt x="119836" y="34710"/>
                            </a:cubicBezTo>
                            <a:cubicBezTo>
                              <a:pt x="120111" y="37961"/>
                              <a:pt x="120340" y="41212"/>
                              <a:pt x="120615" y="44463"/>
                            </a:cubicBezTo>
                            <a:cubicBezTo>
                              <a:pt x="129361" y="33428"/>
                              <a:pt x="138107" y="22392"/>
                              <a:pt x="146853" y="11356"/>
                            </a:cubicBezTo>
                            <a:cubicBezTo>
                              <a:pt x="133116" y="11127"/>
                              <a:pt x="119332" y="12547"/>
                              <a:pt x="105916" y="15569"/>
                            </a:cubicBezTo>
                            <a:cubicBezTo>
                              <a:pt x="110312" y="10944"/>
                              <a:pt x="102023" y="3892"/>
                              <a:pt x="95933" y="5816"/>
                            </a:cubicBezTo>
                            <a:cubicBezTo>
                              <a:pt x="89889" y="7739"/>
                              <a:pt x="85859" y="13554"/>
                              <a:pt x="80181" y="16393"/>
                            </a:cubicBezTo>
                            <a:cubicBezTo>
                              <a:pt x="72580" y="20148"/>
                              <a:pt x="63467" y="17904"/>
                              <a:pt x="55316" y="15569"/>
                            </a:cubicBezTo>
                            <a:cubicBezTo>
                              <a:pt x="36862" y="10349"/>
                              <a:pt x="18454" y="5083"/>
                              <a:pt x="0" y="0"/>
                            </a:cubicBezTo>
                            <a:cubicBezTo>
                              <a:pt x="27887" y="9799"/>
                              <a:pt x="56415" y="18362"/>
                              <a:pt x="79448" y="37869"/>
                            </a:cubicBezTo>
                            <a:cubicBezTo>
                              <a:pt x="80822" y="31550"/>
                              <a:pt x="86454" y="25002"/>
                              <a:pt x="93827" y="27887"/>
                            </a:cubicBezTo>
                            <a:close/>
                          </a:path>
                        </a:pathLst>
                      </a:custGeom>
                      <a:solidFill>
                        <a:srgbClr val="838288"/>
                      </a:solidFill>
                      <a:ln w="4577" cap="flat">
                        <a:noFill/>
                        <a:prstDash val="solid"/>
                        <a:miter/>
                      </a:ln>
                    </p:spPr>
                    <p:txBody>
                      <a:bodyPr rtlCol="0" anchor="ctr"/>
                      <a:lstStyle/>
                      <a:p>
                        <a:endParaRPr lang="th-TH"/>
                      </a:p>
                    </p:txBody>
                  </p:sp>
                  <p:sp>
                    <p:nvSpPr>
                      <p:cNvPr id="5440" name="Freeform: Shape 5439">
                        <a:extLst>
                          <a:ext uri="{FF2B5EF4-FFF2-40B4-BE49-F238E27FC236}">
                            <a16:creationId xmlns:a16="http://schemas.microsoft.com/office/drawing/2014/main" id="{F12C6CD4-B169-46E7-9999-E1AE55B4E98C}"/>
                          </a:ext>
                        </a:extLst>
                      </p:cNvPr>
                      <p:cNvSpPr/>
                      <p:nvPr/>
                    </p:nvSpPr>
                    <p:spPr>
                      <a:xfrm>
                        <a:off x="8853473" y="-1157836"/>
                        <a:ext cx="118976" cy="223872"/>
                      </a:xfrm>
                      <a:custGeom>
                        <a:avLst/>
                        <a:gdLst>
                          <a:gd name="connsiteX0" fmla="*/ 14745 w 118976"/>
                          <a:gd name="connsiteY0" fmla="*/ 69191 h 223872"/>
                          <a:gd name="connsiteX1" fmla="*/ 99367 w 118976"/>
                          <a:gd name="connsiteY1" fmla="*/ 0 h 223872"/>
                          <a:gd name="connsiteX2" fmla="*/ 118462 w 118976"/>
                          <a:gd name="connsiteY2" fmla="*/ 72854 h 223872"/>
                          <a:gd name="connsiteX3" fmla="*/ 79769 w 118976"/>
                          <a:gd name="connsiteY3" fmla="*/ 140992 h 223872"/>
                          <a:gd name="connsiteX4" fmla="*/ 0 w 118976"/>
                          <a:gd name="connsiteY4" fmla="*/ 223828 h 223872"/>
                          <a:gd name="connsiteX5" fmla="*/ 14745 w 118976"/>
                          <a:gd name="connsiteY5" fmla="*/ 69191 h 22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76" h="223872">
                            <a:moveTo>
                              <a:pt x="14745" y="69191"/>
                            </a:moveTo>
                            <a:cubicBezTo>
                              <a:pt x="29123" y="34985"/>
                              <a:pt x="68458" y="20515"/>
                              <a:pt x="99367" y="0"/>
                            </a:cubicBezTo>
                            <a:cubicBezTo>
                              <a:pt x="110311" y="22987"/>
                              <a:pt x="121530" y="47577"/>
                              <a:pt x="118462" y="72854"/>
                            </a:cubicBezTo>
                            <a:cubicBezTo>
                              <a:pt x="115211" y="99184"/>
                              <a:pt x="97123" y="120935"/>
                              <a:pt x="79769" y="140992"/>
                            </a:cubicBezTo>
                            <a:cubicBezTo>
                              <a:pt x="64566" y="158576"/>
                              <a:pt x="20881" y="225843"/>
                              <a:pt x="0" y="223828"/>
                            </a:cubicBezTo>
                            <a:cubicBezTo>
                              <a:pt x="31230" y="173458"/>
                              <a:pt x="-6731" y="120248"/>
                              <a:pt x="14745" y="69191"/>
                            </a:cubicBezTo>
                            <a:close/>
                          </a:path>
                        </a:pathLst>
                      </a:custGeom>
                      <a:solidFill>
                        <a:srgbClr val="EAE7E8"/>
                      </a:solidFill>
                      <a:ln w="4577" cap="flat">
                        <a:noFill/>
                        <a:prstDash val="solid"/>
                        <a:miter/>
                      </a:ln>
                    </p:spPr>
                    <p:txBody>
                      <a:bodyPr rtlCol="0" anchor="ctr"/>
                      <a:lstStyle/>
                      <a:p>
                        <a:endParaRPr lang="th-TH"/>
                      </a:p>
                    </p:txBody>
                  </p:sp>
                  <p:sp>
                    <p:nvSpPr>
                      <p:cNvPr id="5441" name="Freeform: Shape 5440">
                        <a:extLst>
                          <a:ext uri="{FF2B5EF4-FFF2-40B4-BE49-F238E27FC236}">
                            <a16:creationId xmlns:a16="http://schemas.microsoft.com/office/drawing/2014/main" id="{B86C5FD5-1C70-418A-BF17-12E078683C05}"/>
                          </a:ext>
                        </a:extLst>
                      </p:cNvPr>
                      <p:cNvSpPr/>
                      <p:nvPr/>
                    </p:nvSpPr>
                    <p:spPr>
                      <a:xfrm>
                        <a:off x="8851457" y="-1173772"/>
                        <a:ext cx="118325" cy="257485"/>
                      </a:xfrm>
                      <a:custGeom>
                        <a:avLst/>
                        <a:gdLst>
                          <a:gd name="connsiteX0" fmla="*/ 24362 w 118325"/>
                          <a:gd name="connsiteY0" fmla="*/ 191362 h 257485"/>
                          <a:gd name="connsiteX1" fmla="*/ 62689 w 118325"/>
                          <a:gd name="connsiteY1" fmla="*/ 79265 h 257485"/>
                          <a:gd name="connsiteX2" fmla="*/ 118326 w 118325"/>
                          <a:gd name="connsiteY2" fmla="*/ 0 h 257485"/>
                          <a:gd name="connsiteX3" fmla="*/ 60766 w 118325"/>
                          <a:gd name="connsiteY3" fmla="*/ 135863 h 257485"/>
                          <a:gd name="connsiteX4" fmla="*/ 37641 w 118325"/>
                          <a:gd name="connsiteY4" fmla="*/ 182753 h 257485"/>
                          <a:gd name="connsiteX5" fmla="*/ 1 w 118325"/>
                          <a:gd name="connsiteY5" fmla="*/ 257485 h 257485"/>
                          <a:gd name="connsiteX6" fmla="*/ 24362 w 118325"/>
                          <a:gd name="connsiteY6" fmla="*/ 191362 h 25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25" h="257485">
                            <a:moveTo>
                              <a:pt x="24362" y="191362"/>
                            </a:moveTo>
                            <a:cubicBezTo>
                              <a:pt x="36176" y="153676"/>
                              <a:pt x="49455" y="116448"/>
                              <a:pt x="62689" y="79265"/>
                            </a:cubicBezTo>
                            <a:cubicBezTo>
                              <a:pt x="73862" y="47944"/>
                              <a:pt x="87920" y="13371"/>
                              <a:pt x="118326" y="0"/>
                            </a:cubicBezTo>
                            <a:cubicBezTo>
                              <a:pt x="104405" y="47257"/>
                              <a:pt x="82517" y="91674"/>
                              <a:pt x="60766" y="135863"/>
                            </a:cubicBezTo>
                            <a:cubicBezTo>
                              <a:pt x="53073" y="151478"/>
                              <a:pt x="45380" y="167139"/>
                              <a:pt x="37641" y="182753"/>
                            </a:cubicBezTo>
                            <a:cubicBezTo>
                              <a:pt x="30452" y="183257"/>
                              <a:pt x="5358" y="248510"/>
                              <a:pt x="1" y="257485"/>
                            </a:cubicBezTo>
                            <a:cubicBezTo>
                              <a:pt x="-137" y="237062"/>
                              <a:pt x="17859" y="212197"/>
                              <a:pt x="24362" y="191362"/>
                            </a:cubicBezTo>
                            <a:close/>
                          </a:path>
                        </a:pathLst>
                      </a:custGeom>
                      <a:solidFill>
                        <a:srgbClr val="EAE7E8"/>
                      </a:solidFill>
                      <a:ln w="4577" cap="flat">
                        <a:noFill/>
                        <a:prstDash val="solid"/>
                        <a:miter/>
                      </a:ln>
                    </p:spPr>
                    <p:txBody>
                      <a:bodyPr rtlCol="0" anchor="ctr"/>
                      <a:lstStyle/>
                      <a:p>
                        <a:endParaRPr lang="th-TH"/>
                      </a:p>
                    </p:txBody>
                  </p:sp>
                  <p:sp>
                    <p:nvSpPr>
                      <p:cNvPr id="5442" name="Freeform: Shape 5441">
                        <a:extLst>
                          <a:ext uri="{FF2B5EF4-FFF2-40B4-BE49-F238E27FC236}">
                            <a16:creationId xmlns:a16="http://schemas.microsoft.com/office/drawing/2014/main" id="{C4AE0B6F-1935-4697-805D-D2D7E373C02F}"/>
                          </a:ext>
                        </a:extLst>
                      </p:cNvPr>
                      <p:cNvSpPr/>
                      <p:nvPr/>
                    </p:nvSpPr>
                    <p:spPr>
                      <a:xfrm>
                        <a:off x="8823113" y="-1102704"/>
                        <a:ext cx="252585" cy="207820"/>
                      </a:xfrm>
                      <a:custGeom>
                        <a:avLst/>
                        <a:gdLst>
                          <a:gd name="connsiteX0" fmla="*/ 163155 w 252585"/>
                          <a:gd name="connsiteY0" fmla="*/ 114478 h 207820"/>
                          <a:gd name="connsiteX1" fmla="*/ 187012 w 252585"/>
                          <a:gd name="connsiteY1" fmla="*/ 77891 h 207820"/>
                          <a:gd name="connsiteX2" fmla="*/ 227217 w 252585"/>
                          <a:gd name="connsiteY2" fmla="*/ 44189 h 207820"/>
                          <a:gd name="connsiteX3" fmla="*/ 252585 w 252585"/>
                          <a:gd name="connsiteY3" fmla="*/ 0 h 207820"/>
                          <a:gd name="connsiteX4" fmla="*/ 201711 w 252585"/>
                          <a:gd name="connsiteY4" fmla="*/ 43456 h 207820"/>
                          <a:gd name="connsiteX5" fmla="*/ 113883 w 252585"/>
                          <a:gd name="connsiteY5" fmla="*/ 144243 h 207820"/>
                          <a:gd name="connsiteX6" fmla="*/ 0 w 252585"/>
                          <a:gd name="connsiteY6" fmla="*/ 207710 h 207820"/>
                          <a:gd name="connsiteX7" fmla="*/ 163155 w 252585"/>
                          <a:gd name="connsiteY7" fmla="*/ 114478 h 20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585" h="207820">
                            <a:moveTo>
                              <a:pt x="163155" y="114478"/>
                            </a:moveTo>
                            <a:cubicBezTo>
                              <a:pt x="170894" y="102115"/>
                              <a:pt x="177396" y="88881"/>
                              <a:pt x="187012" y="77891"/>
                            </a:cubicBezTo>
                            <a:cubicBezTo>
                              <a:pt x="198551" y="64703"/>
                              <a:pt x="213937" y="55591"/>
                              <a:pt x="227217" y="44189"/>
                            </a:cubicBezTo>
                            <a:cubicBezTo>
                              <a:pt x="240496" y="32787"/>
                              <a:pt x="252356" y="17538"/>
                              <a:pt x="252585" y="0"/>
                            </a:cubicBezTo>
                            <a:cubicBezTo>
                              <a:pt x="232208" y="9570"/>
                              <a:pt x="216364" y="26422"/>
                              <a:pt x="201711" y="43456"/>
                            </a:cubicBezTo>
                            <a:cubicBezTo>
                              <a:pt x="172634" y="77250"/>
                              <a:pt x="146120" y="113425"/>
                              <a:pt x="113883" y="144243"/>
                            </a:cubicBezTo>
                            <a:cubicBezTo>
                              <a:pt x="82058" y="174694"/>
                              <a:pt x="43868" y="199651"/>
                              <a:pt x="0" y="207710"/>
                            </a:cubicBezTo>
                            <a:cubicBezTo>
                              <a:pt x="64474" y="210274"/>
                              <a:pt x="129635" y="167780"/>
                              <a:pt x="163155" y="114478"/>
                            </a:cubicBezTo>
                            <a:close/>
                          </a:path>
                        </a:pathLst>
                      </a:custGeom>
                      <a:solidFill>
                        <a:srgbClr val="EAE7E8"/>
                      </a:solidFill>
                      <a:ln w="4577" cap="flat">
                        <a:noFill/>
                        <a:prstDash val="solid"/>
                        <a:miter/>
                      </a:ln>
                    </p:spPr>
                    <p:txBody>
                      <a:bodyPr rtlCol="0" anchor="ctr"/>
                      <a:lstStyle/>
                      <a:p>
                        <a:endParaRPr lang="th-TH"/>
                      </a:p>
                    </p:txBody>
                  </p:sp>
                  <p:sp>
                    <p:nvSpPr>
                      <p:cNvPr id="5443" name="Freeform: Shape 5442">
                        <a:extLst>
                          <a:ext uri="{FF2B5EF4-FFF2-40B4-BE49-F238E27FC236}">
                            <a16:creationId xmlns:a16="http://schemas.microsoft.com/office/drawing/2014/main" id="{421042A4-682F-43A1-A32A-AC2B0784CF74}"/>
                          </a:ext>
                        </a:extLst>
                      </p:cNvPr>
                      <p:cNvSpPr/>
                      <p:nvPr/>
                    </p:nvSpPr>
                    <p:spPr>
                      <a:xfrm>
                        <a:off x="8760882" y="-1120104"/>
                        <a:ext cx="69101" cy="234406"/>
                      </a:xfrm>
                      <a:custGeom>
                        <a:avLst/>
                        <a:gdLst>
                          <a:gd name="connsiteX0" fmla="*/ 33977 w 69101"/>
                          <a:gd name="connsiteY0" fmla="*/ 73678 h 234406"/>
                          <a:gd name="connsiteX1" fmla="*/ 31459 w 69101"/>
                          <a:gd name="connsiteY1" fmla="*/ 48905 h 234406"/>
                          <a:gd name="connsiteX2" fmla="*/ 41579 w 69101"/>
                          <a:gd name="connsiteY2" fmla="*/ 82425 h 234406"/>
                          <a:gd name="connsiteX3" fmla="*/ 41533 w 69101"/>
                          <a:gd name="connsiteY3" fmla="*/ 0 h 234406"/>
                          <a:gd name="connsiteX4" fmla="*/ 59941 w 69101"/>
                          <a:gd name="connsiteY4" fmla="*/ 38327 h 234406"/>
                          <a:gd name="connsiteX5" fmla="*/ 67909 w 69101"/>
                          <a:gd name="connsiteY5" fmla="*/ 58888 h 234406"/>
                          <a:gd name="connsiteX6" fmla="*/ 66306 w 69101"/>
                          <a:gd name="connsiteY6" fmla="*/ 94834 h 234406"/>
                          <a:gd name="connsiteX7" fmla="*/ 41991 w 69101"/>
                          <a:gd name="connsiteY7" fmla="*/ 234406 h 234406"/>
                          <a:gd name="connsiteX8" fmla="*/ 37915 w 69101"/>
                          <a:gd name="connsiteY8" fmla="*/ 183761 h 234406"/>
                          <a:gd name="connsiteX9" fmla="*/ 36450 w 69101"/>
                          <a:gd name="connsiteY9" fmla="*/ 121347 h 234406"/>
                          <a:gd name="connsiteX10" fmla="*/ 0 w 69101"/>
                          <a:gd name="connsiteY10" fmla="*/ 26834 h 234406"/>
                          <a:gd name="connsiteX11" fmla="*/ 33977 w 69101"/>
                          <a:gd name="connsiteY11" fmla="*/ 73678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101" h="234406">
                            <a:moveTo>
                              <a:pt x="33977" y="73678"/>
                            </a:moveTo>
                            <a:cubicBezTo>
                              <a:pt x="33153" y="65436"/>
                              <a:pt x="32329" y="57148"/>
                              <a:pt x="31459" y="48905"/>
                            </a:cubicBezTo>
                            <a:cubicBezTo>
                              <a:pt x="34847" y="60078"/>
                              <a:pt x="38190" y="71251"/>
                              <a:pt x="41579" y="82425"/>
                            </a:cubicBezTo>
                            <a:cubicBezTo>
                              <a:pt x="48585" y="55545"/>
                              <a:pt x="48585" y="26880"/>
                              <a:pt x="41533" y="0"/>
                            </a:cubicBezTo>
                            <a:cubicBezTo>
                              <a:pt x="47669" y="12776"/>
                              <a:pt x="53805" y="25552"/>
                              <a:pt x="59941" y="38327"/>
                            </a:cubicBezTo>
                            <a:cubicBezTo>
                              <a:pt x="63147" y="44967"/>
                              <a:pt x="66352" y="51698"/>
                              <a:pt x="67909" y="58888"/>
                            </a:cubicBezTo>
                            <a:cubicBezTo>
                              <a:pt x="70473" y="70702"/>
                              <a:pt x="68412" y="82928"/>
                              <a:pt x="66306" y="94834"/>
                            </a:cubicBezTo>
                            <a:cubicBezTo>
                              <a:pt x="58201" y="141358"/>
                              <a:pt x="50096" y="187882"/>
                              <a:pt x="41991" y="234406"/>
                            </a:cubicBezTo>
                            <a:cubicBezTo>
                              <a:pt x="43822" y="224012"/>
                              <a:pt x="36908" y="197865"/>
                              <a:pt x="37915" y="183761"/>
                            </a:cubicBezTo>
                            <a:cubicBezTo>
                              <a:pt x="39381" y="163063"/>
                              <a:pt x="42586" y="141724"/>
                              <a:pt x="36450" y="121347"/>
                            </a:cubicBezTo>
                            <a:cubicBezTo>
                              <a:pt x="26468" y="88240"/>
                              <a:pt x="5220" y="62688"/>
                              <a:pt x="0" y="26834"/>
                            </a:cubicBezTo>
                            <a:cubicBezTo>
                              <a:pt x="11997" y="41853"/>
                              <a:pt x="22804" y="57972"/>
                              <a:pt x="33977" y="73678"/>
                            </a:cubicBezTo>
                            <a:close/>
                          </a:path>
                        </a:pathLst>
                      </a:custGeom>
                      <a:solidFill>
                        <a:srgbClr val="EAE7E8"/>
                      </a:solidFill>
                      <a:ln w="4577" cap="flat">
                        <a:noFill/>
                        <a:prstDash val="solid"/>
                        <a:miter/>
                      </a:ln>
                    </p:spPr>
                    <p:txBody>
                      <a:bodyPr rtlCol="0" anchor="ctr"/>
                      <a:lstStyle/>
                      <a:p>
                        <a:endParaRPr lang="th-TH"/>
                      </a:p>
                    </p:txBody>
                  </p:sp>
                </p:grpSp>
                <p:sp>
                  <p:nvSpPr>
                    <p:cNvPr id="5420" name="Freeform: Shape 5419">
                      <a:extLst>
                        <a:ext uri="{FF2B5EF4-FFF2-40B4-BE49-F238E27FC236}">
                          <a16:creationId xmlns:a16="http://schemas.microsoft.com/office/drawing/2014/main" id="{936CD3FC-EDEE-4AB7-95E5-A0543244CEC0}"/>
                        </a:ext>
                      </a:extLst>
                    </p:cNvPr>
                    <p:cNvSpPr/>
                    <p:nvPr/>
                  </p:nvSpPr>
                  <p:spPr>
                    <a:xfrm>
                      <a:off x="8837904" y="-729870"/>
                      <a:ext cx="48407" cy="142160"/>
                    </a:xfrm>
                    <a:custGeom>
                      <a:avLst/>
                      <a:gdLst>
                        <a:gd name="connsiteX0" fmla="*/ 13280 w 48407"/>
                        <a:gd name="connsiteY0" fmla="*/ 134993 h 142160"/>
                        <a:gd name="connsiteX1" fmla="*/ 32191 w 48407"/>
                        <a:gd name="connsiteY1" fmla="*/ 142137 h 142160"/>
                        <a:gd name="connsiteX2" fmla="*/ 48081 w 48407"/>
                        <a:gd name="connsiteY2" fmla="*/ 132062 h 142160"/>
                        <a:gd name="connsiteX3" fmla="*/ 47532 w 48407"/>
                        <a:gd name="connsiteY3" fmla="*/ 122721 h 142160"/>
                        <a:gd name="connsiteX4" fmla="*/ 22529 w 48407"/>
                        <a:gd name="connsiteY4" fmla="*/ 0 h 142160"/>
                        <a:gd name="connsiteX5" fmla="*/ 19324 w 48407"/>
                        <a:gd name="connsiteY5" fmla="*/ 82653 h 142160"/>
                        <a:gd name="connsiteX6" fmla="*/ 0 w 48407"/>
                        <a:gd name="connsiteY6" fmla="*/ 43319 h 142160"/>
                        <a:gd name="connsiteX7" fmla="*/ 13280 w 48407"/>
                        <a:gd name="connsiteY7" fmla="*/ 134993 h 14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07" h="142160">
                          <a:moveTo>
                            <a:pt x="13280" y="134993"/>
                          </a:moveTo>
                          <a:cubicBezTo>
                            <a:pt x="19187" y="138336"/>
                            <a:pt x="25414" y="141770"/>
                            <a:pt x="32191" y="142137"/>
                          </a:cubicBezTo>
                          <a:cubicBezTo>
                            <a:pt x="38969" y="142503"/>
                            <a:pt x="46524" y="138702"/>
                            <a:pt x="48081" y="132062"/>
                          </a:cubicBezTo>
                          <a:cubicBezTo>
                            <a:pt x="48814" y="128994"/>
                            <a:pt x="48173" y="125789"/>
                            <a:pt x="47532" y="122721"/>
                          </a:cubicBezTo>
                          <a:cubicBezTo>
                            <a:pt x="39197" y="81829"/>
                            <a:pt x="30863" y="40938"/>
                            <a:pt x="22529" y="0"/>
                          </a:cubicBezTo>
                          <a:cubicBezTo>
                            <a:pt x="13966" y="26559"/>
                            <a:pt x="12867" y="55499"/>
                            <a:pt x="19324" y="82653"/>
                          </a:cubicBezTo>
                          <a:cubicBezTo>
                            <a:pt x="4030" y="82470"/>
                            <a:pt x="1557" y="53668"/>
                            <a:pt x="0" y="43319"/>
                          </a:cubicBezTo>
                          <a:cubicBezTo>
                            <a:pt x="1008" y="53805"/>
                            <a:pt x="7922" y="131925"/>
                            <a:pt x="13280" y="134993"/>
                          </a:cubicBezTo>
                          <a:close/>
                        </a:path>
                      </a:pathLst>
                    </a:custGeom>
                    <a:solidFill>
                      <a:srgbClr val="666822"/>
                    </a:solidFill>
                    <a:ln w="4577" cap="flat">
                      <a:noFill/>
                      <a:prstDash val="solid"/>
                      <a:miter/>
                    </a:ln>
                  </p:spPr>
                  <p:txBody>
                    <a:bodyPr rtlCol="0" anchor="ctr"/>
                    <a:lstStyle/>
                    <a:p>
                      <a:endParaRPr lang="th-TH"/>
                    </a:p>
                  </p:txBody>
                </p:sp>
                <p:sp>
                  <p:nvSpPr>
                    <p:cNvPr id="5421" name="Freeform: Shape 5420">
                      <a:extLst>
                        <a:ext uri="{FF2B5EF4-FFF2-40B4-BE49-F238E27FC236}">
                          <a16:creationId xmlns:a16="http://schemas.microsoft.com/office/drawing/2014/main" id="{F6067809-4033-4DF5-B485-FEA910443938}"/>
                        </a:ext>
                      </a:extLst>
                    </p:cNvPr>
                    <p:cNvSpPr/>
                    <p:nvPr/>
                  </p:nvSpPr>
                  <p:spPr>
                    <a:xfrm>
                      <a:off x="8845642" y="-622810"/>
                      <a:ext cx="59402" cy="282990"/>
                    </a:xfrm>
                    <a:custGeom>
                      <a:avLst/>
                      <a:gdLst>
                        <a:gd name="connsiteX0" fmla="*/ 12913 w 59402"/>
                        <a:gd name="connsiteY0" fmla="*/ 14012 h 282990"/>
                        <a:gd name="connsiteX1" fmla="*/ 0 w 59402"/>
                        <a:gd name="connsiteY1" fmla="*/ 274153 h 282990"/>
                        <a:gd name="connsiteX2" fmla="*/ 15065 w 59402"/>
                        <a:gd name="connsiteY2" fmla="*/ 282991 h 282990"/>
                        <a:gd name="connsiteX3" fmla="*/ 24865 w 59402"/>
                        <a:gd name="connsiteY3" fmla="*/ 0 h 282990"/>
                        <a:gd name="connsiteX4" fmla="*/ 12913 w 59402"/>
                        <a:gd name="connsiteY4" fmla="*/ 14012 h 282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02" h="282990">
                          <a:moveTo>
                            <a:pt x="12913" y="14012"/>
                          </a:moveTo>
                          <a:cubicBezTo>
                            <a:pt x="12913" y="14012"/>
                            <a:pt x="79173" y="105412"/>
                            <a:pt x="0" y="274153"/>
                          </a:cubicBezTo>
                          <a:lnTo>
                            <a:pt x="15065" y="282991"/>
                          </a:lnTo>
                          <a:cubicBezTo>
                            <a:pt x="15065" y="282991"/>
                            <a:pt x="107930" y="126980"/>
                            <a:pt x="24865" y="0"/>
                          </a:cubicBezTo>
                          <a:lnTo>
                            <a:pt x="12913" y="14012"/>
                          </a:lnTo>
                          <a:close/>
                        </a:path>
                      </a:pathLst>
                    </a:custGeom>
                    <a:solidFill>
                      <a:srgbClr val="666822"/>
                    </a:solidFill>
                    <a:ln w="4577" cap="flat">
                      <a:noFill/>
                      <a:prstDash val="solid"/>
                      <a:miter/>
                    </a:ln>
                  </p:spPr>
                  <p:txBody>
                    <a:bodyPr rtlCol="0" anchor="ctr"/>
                    <a:lstStyle/>
                    <a:p>
                      <a:endParaRPr lang="th-TH"/>
                    </a:p>
                  </p:txBody>
                </p:sp>
                <p:sp>
                  <p:nvSpPr>
                    <p:cNvPr id="5422" name="Freeform: Shape 5421">
                      <a:extLst>
                        <a:ext uri="{FF2B5EF4-FFF2-40B4-BE49-F238E27FC236}">
                          <a16:creationId xmlns:a16="http://schemas.microsoft.com/office/drawing/2014/main" id="{8F030691-4875-4A9E-A324-382EA2851CD0}"/>
                        </a:ext>
                      </a:extLst>
                    </p:cNvPr>
                    <p:cNvSpPr/>
                    <p:nvPr/>
                  </p:nvSpPr>
                  <p:spPr>
                    <a:xfrm>
                      <a:off x="8840193" y="-626107"/>
                      <a:ext cx="49398" cy="113974"/>
                    </a:xfrm>
                    <a:custGeom>
                      <a:avLst/>
                      <a:gdLst>
                        <a:gd name="connsiteX0" fmla="*/ 0 w 49398"/>
                        <a:gd name="connsiteY0" fmla="*/ 9937 h 113974"/>
                        <a:gd name="connsiteX1" fmla="*/ 16256 w 49398"/>
                        <a:gd name="connsiteY1" fmla="*/ 39335 h 113974"/>
                        <a:gd name="connsiteX2" fmla="*/ 25323 w 49398"/>
                        <a:gd name="connsiteY2" fmla="*/ 41945 h 113974"/>
                        <a:gd name="connsiteX3" fmla="*/ 34939 w 49398"/>
                        <a:gd name="connsiteY3" fmla="*/ 56644 h 113974"/>
                        <a:gd name="connsiteX4" fmla="*/ 48630 w 49398"/>
                        <a:gd name="connsiteY4" fmla="*/ 102527 h 113974"/>
                        <a:gd name="connsiteX5" fmla="*/ 45608 w 49398"/>
                        <a:gd name="connsiteY5" fmla="*/ 113975 h 113974"/>
                        <a:gd name="connsiteX6" fmla="*/ 37778 w 49398"/>
                        <a:gd name="connsiteY6" fmla="*/ 2793 h 113974"/>
                        <a:gd name="connsiteX7" fmla="*/ 26971 w 49398"/>
                        <a:gd name="connsiteY7" fmla="*/ 21614 h 113974"/>
                        <a:gd name="connsiteX8" fmla="*/ 7647 w 49398"/>
                        <a:gd name="connsiteY8" fmla="*/ 19919 h 113974"/>
                        <a:gd name="connsiteX9" fmla="*/ 5449 w 49398"/>
                        <a:gd name="connsiteY9" fmla="*/ 0 h 11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398" h="113974">
                          <a:moveTo>
                            <a:pt x="0" y="9937"/>
                          </a:moveTo>
                          <a:cubicBezTo>
                            <a:pt x="11723" y="11906"/>
                            <a:pt x="5816" y="33748"/>
                            <a:pt x="16256" y="39335"/>
                          </a:cubicBezTo>
                          <a:cubicBezTo>
                            <a:pt x="19049" y="40800"/>
                            <a:pt x="22392" y="40709"/>
                            <a:pt x="25323" y="41945"/>
                          </a:cubicBezTo>
                          <a:cubicBezTo>
                            <a:pt x="30909" y="44326"/>
                            <a:pt x="33199" y="50828"/>
                            <a:pt x="34939" y="56644"/>
                          </a:cubicBezTo>
                          <a:cubicBezTo>
                            <a:pt x="39518" y="71938"/>
                            <a:pt x="44051" y="87233"/>
                            <a:pt x="48630" y="102527"/>
                          </a:cubicBezTo>
                          <a:cubicBezTo>
                            <a:pt x="49913" y="106831"/>
                            <a:pt x="50004" y="113196"/>
                            <a:pt x="45608" y="113975"/>
                          </a:cubicBezTo>
                          <a:cubicBezTo>
                            <a:pt x="38419" y="77433"/>
                            <a:pt x="35763" y="40022"/>
                            <a:pt x="37778" y="2793"/>
                          </a:cubicBezTo>
                          <a:cubicBezTo>
                            <a:pt x="35397" y="9754"/>
                            <a:pt x="32741" y="17080"/>
                            <a:pt x="26971" y="21614"/>
                          </a:cubicBezTo>
                          <a:cubicBezTo>
                            <a:pt x="21201" y="26147"/>
                            <a:pt x="11311" y="26284"/>
                            <a:pt x="7647" y="19919"/>
                          </a:cubicBezTo>
                          <a:cubicBezTo>
                            <a:pt x="4259" y="14058"/>
                            <a:pt x="7647" y="6365"/>
                            <a:pt x="5449" y="0"/>
                          </a:cubicBezTo>
                        </a:path>
                      </a:pathLst>
                    </a:custGeom>
                    <a:solidFill>
                      <a:srgbClr val="213F00">
                        <a:alpha val="50000"/>
                      </a:srgbClr>
                    </a:solidFill>
                    <a:ln w="4577" cap="flat">
                      <a:noFill/>
                      <a:prstDash val="solid"/>
                      <a:miter/>
                    </a:ln>
                  </p:spPr>
                  <p:txBody>
                    <a:bodyPr rtlCol="0" anchor="ctr"/>
                    <a:lstStyle/>
                    <a:p>
                      <a:endParaRPr lang="th-TH"/>
                    </a:p>
                  </p:txBody>
                </p:sp>
                <p:sp>
                  <p:nvSpPr>
                    <p:cNvPr id="5423" name="Freeform: Shape 5422">
                      <a:extLst>
                        <a:ext uri="{FF2B5EF4-FFF2-40B4-BE49-F238E27FC236}">
                          <a16:creationId xmlns:a16="http://schemas.microsoft.com/office/drawing/2014/main" id="{3F559484-D832-43B7-B9A6-47DFCDE807A4}"/>
                        </a:ext>
                      </a:extLst>
                    </p:cNvPr>
                    <p:cNvSpPr/>
                    <p:nvPr/>
                  </p:nvSpPr>
                  <p:spPr>
                    <a:xfrm>
                      <a:off x="8854894" y="-520558"/>
                      <a:ext cx="41702" cy="172770"/>
                    </a:xfrm>
                    <a:custGeom>
                      <a:avLst/>
                      <a:gdLst>
                        <a:gd name="connsiteX0" fmla="*/ 35624 w 41702"/>
                        <a:gd name="connsiteY0" fmla="*/ 0 h 172770"/>
                        <a:gd name="connsiteX1" fmla="*/ 21245 w 41702"/>
                        <a:gd name="connsiteY1" fmla="*/ 117180 h 172770"/>
                        <a:gd name="connsiteX2" fmla="*/ 10622 w 41702"/>
                        <a:gd name="connsiteY2" fmla="*/ 147632 h 172770"/>
                        <a:gd name="connsiteX3" fmla="*/ 685 w 41702"/>
                        <a:gd name="connsiteY3" fmla="*/ 172771 h 172770"/>
                        <a:gd name="connsiteX4" fmla="*/ 21795 w 41702"/>
                        <a:gd name="connsiteY4" fmla="*/ 95658 h 172770"/>
                        <a:gd name="connsiteX5" fmla="*/ 35624 w 41702"/>
                        <a:gd name="connsiteY5" fmla="*/ 0 h 17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2" h="172770">
                          <a:moveTo>
                            <a:pt x="35624" y="0"/>
                          </a:moveTo>
                          <a:cubicBezTo>
                            <a:pt x="49041" y="38098"/>
                            <a:pt x="38463" y="80639"/>
                            <a:pt x="21245" y="117180"/>
                          </a:cubicBezTo>
                          <a:cubicBezTo>
                            <a:pt x="16621" y="126980"/>
                            <a:pt x="11446" y="136871"/>
                            <a:pt x="10622" y="147632"/>
                          </a:cubicBezTo>
                          <a:cubicBezTo>
                            <a:pt x="9706" y="159537"/>
                            <a:pt x="11721" y="166498"/>
                            <a:pt x="685" y="172771"/>
                          </a:cubicBezTo>
                          <a:cubicBezTo>
                            <a:pt x="-3940" y="152852"/>
                            <a:pt x="16163" y="118096"/>
                            <a:pt x="21795" y="95658"/>
                          </a:cubicBezTo>
                          <a:cubicBezTo>
                            <a:pt x="29579" y="64337"/>
                            <a:pt x="34250" y="32237"/>
                            <a:pt x="35624" y="0"/>
                          </a:cubicBezTo>
                          <a:close/>
                        </a:path>
                      </a:pathLst>
                    </a:custGeom>
                    <a:solidFill>
                      <a:srgbClr val="213F00">
                        <a:alpha val="50000"/>
                      </a:srgbClr>
                    </a:solidFill>
                    <a:ln w="4577" cap="flat">
                      <a:noFill/>
                      <a:prstDash val="solid"/>
                      <a:miter/>
                    </a:ln>
                  </p:spPr>
                  <p:txBody>
                    <a:bodyPr rtlCol="0" anchor="ctr"/>
                    <a:lstStyle/>
                    <a:p>
                      <a:endParaRPr lang="th-TH"/>
                    </a:p>
                  </p:txBody>
                </p:sp>
              </p:grpSp>
              <p:grpSp>
                <p:nvGrpSpPr>
                  <p:cNvPr id="5355" name="Graphic 4">
                    <a:extLst>
                      <a:ext uri="{FF2B5EF4-FFF2-40B4-BE49-F238E27FC236}">
                        <a16:creationId xmlns:a16="http://schemas.microsoft.com/office/drawing/2014/main" id="{4E08EA69-C91D-4833-9089-BF3D1909A54E}"/>
                      </a:ext>
                    </a:extLst>
                  </p:cNvPr>
                  <p:cNvGrpSpPr/>
                  <p:nvPr/>
                </p:nvGrpSpPr>
                <p:grpSpPr>
                  <a:xfrm>
                    <a:off x="8367932" y="-815478"/>
                    <a:ext cx="1296959" cy="2043793"/>
                    <a:chOff x="8367932" y="-815478"/>
                    <a:chExt cx="1296959" cy="2043793"/>
                  </a:xfrm>
                </p:grpSpPr>
                <p:grpSp>
                  <p:nvGrpSpPr>
                    <p:cNvPr id="5356" name="Graphic 4">
                      <a:extLst>
                        <a:ext uri="{FF2B5EF4-FFF2-40B4-BE49-F238E27FC236}">
                          <a16:creationId xmlns:a16="http://schemas.microsoft.com/office/drawing/2014/main" id="{26B48EED-99FE-4C58-A362-1B78CF43750A}"/>
                        </a:ext>
                      </a:extLst>
                    </p:cNvPr>
                    <p:cNvGrpSpPr/>
                    <p:nvPr/>
                  </p:nvGrpSpPr>
                  <p:grpSpPr>
                    <a:xfrm>
                      <a:off x="8800703" y="-426804"/>
                      <a:ext cx="261871" cy="443012"/>
                      <a:chOff x="8800703" y="-426804"/>
                      <a:chExt cx="261871" cy="443012"/>
                    </a:xfrm>
                  </p:grpSpPr>
                  <p:grpSp>
                    <p:nvGrpSpPr>
                      <p:cNvPr id="5408" name="Graphic 4">
                        <a:extLst>
                          <a:ext uri="{FF2B5EF4-FFF2-40B4-BE49-F238E27FC236}">
                            <a16:creationId xmlns:a16="http://schemas.microsoft.com/office/drawing/2014/main" id="{4D9FA5D4-7C21-4F42-8BA6-89C5668DB591}"/>
                          </a:ext>
                        </a:extLst>
                      </p:cNvPr>
                      <p:cNvGrpSpPr/>
                      <p:nvPr/>
                    </p:nvGrpSpPr>
                    <p:grpSpPr>
                      <a:xfrm>
                        <a:off x="8800703" y="-426804"/>
                        <a:ext cx="261871" cy="443012"/>
                        <a:chOff x="8800703" y="-426804"/>
                        <a:chExt cx="261871" cy="443012"/>
                      </a:xfrm>
                    </p:grpSpPr>
                    <p:sp>
                      <p:nvSpPr>
                        <p:cNvPr id="5415" name="Freeform: Shape 5414">
                          <a:extLst>
                            <a:ext uri="{FF2B5EF4-FFF2-40B4-BE49-F238E27FC236}">
                              <a16:creationId xmlns:a16="http://schemas.microsoft.com/office/drawing/2014/main" id="{C0550DDF-CA6A-4FA2-B6C8-6503C0993794}"/>
                            </a:ext>
                          </a:extLst>
                        </p:cNvPr>
                        <p:cNvSpPr/>
                        <p:nvPr/>
                      </p:nvSpPr>
                      <p:spPr>
                        <a:xfrm>
                          <a:off x="8936774" y="-105642"/>
                          <a:ext cx="58927" cy="120797"/>
                        </a:xfrm>
                        <a:custGeom>
                          <a:avLst/>
                          <a:gdLst>
                            <a:gd name="connsiteX0" fmla="*/ 50181 w 58927"/>
                            <a:gd name="connsiteY0" fmla="*/ 88240 h 120797"/>
                            <a:gd name="connsiteX1" fmla="*/ 21241 w 58927"/>
                            <a:gd name="connsiteY1" fmla="*/ 0 h 120797"/>
                            <a:gd name="connsiteX2" fmla="*/ 1184 w 58927"/>
                            <a:gd name="connsiteY2" fmla="*/ 412 h 120797"/>
                            <a:gd name="connsiteX3" fmla="*/ 58332 w 58927"/>
                            <a:gd name="connsiteY3" fmla="*/ 120798 h 120797"/>
                            <a:gd name="connsiteX4" fmla="*/ 50868 w 58927"/>
                            <a:gd name="connsiteY4" fmla="*/ 91125 h 120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7" h="120797">
                              <a:moveTo>
                                <a:pt x="50181" y="88240"/>
                              </a:moveTo>
                              <a:cubicBezTo>
                                <a:pt x="29392" y="64200"/>
                                <a:pt x="18722" y="31688"/>
                                <a:pt x="21241" y="0"/>
                              </a:cubicBezTo>
                              <a:cubicBezTo>
                                <a:pt x="14555" y="137"/>
                                <a:pt x="7870" y="275"/>
                                <a:pt x="1184" y="412"/>
                              </a:cubicBezTo>
                              <a:cubicBezTo>
                                <a:pt x="-5685" y="46982"/>
                                <a:pt x="17852" y="96666"/>
                                <a:pt x="58332" y="120798"/>
                              </a:cubicBezTo>
                              <a:cubicBezTo>
                                <a:pt x="60255" y="110449"/>
                                <a:pt x="57462" y="99321"/>
                                <a:pt x="50868" y="91125"/>
                              </a:cubicBezTo>
                            </a:path>
                          </a:pathLst>
                        </a:custGeom>
                        <a:solidFill>
                          <a:srgbClr val="49684F"/>
                        </a:solidFill>
                        <a:ln w="4577" cap="flat">
                          <a:noFill/>
                          <a:prstDash val="solid"/>
                          <a:miter/>
                        </a:ln>
                      </p:spPr>
                      <p:txBody>
                        <a:bodyPr rtlCol="0" anchor="ctr"/>
                        <a:lstStyle/>
                        <a:p>
                          <a:endParaRPr lang="th-TH"/>
                        </a:p>
                      </p:txBody>
                    </p:sp>
                    <p:sp>
                      <p:nvSpPr>
                        <p:cNvPr id="5416" name="Freeform: Shape 5415">
                          <a:extLst>
                            <a:ext uri="{FF2B5EF4-FFF2-40B4-BE49-F238E27FC236}">
                              <a16:creationId xmlns:a16="http://schemas.microsoft.com/office/drawing/2014/main" id="{B0F1D6B9-A7D6-4C54-BC2D-6E038468A141}"/>
                            </a:ext>
                          </a:extLst>
                        </p:cNvPr>
                        <p:cNvSpPr/>
                        <p:nvPr/>
                      </p:nvSpPr>
                      <p:spPr>
                        <a:xfrm>
                          <a:off x="8934759" y="-102879"/>
                          <a:ext cx="64278" cy="119088"/>
                        </a:xfrm>
                        <a:custGeom>
                          <a:avLst/>
                          <a:gdLst>
                            <a:gd name="connsiteX0" fmla="*/ 61903 w 64278"/>
                            <a:gd name="connsiteY0" fmla="*/ 107320 h 119088"/>
                            <a:gd name="connsiteX1" fmla="*/ 16845 w 64278"/>
                            <a:gd name="connsiteY1" fmla="*/ 20774 h 119088"/>
                            <a:gd name="connsiteX2" fmla="*/ 13319 w 64278"/>
                            <a:gd name="connsiteY2" fmla="*/ 5709 h 119088"/>
                            <a:gd name="connsiteX3" fmla="*/ 85 w 64278"/>
                            <a:gd name="connsiteY3" fmla="*/ 1038 h 119088"/>
                            <a:gd name="connsiteX4" fmla="*/ 60713 w 64278"/>
                            <a:gd name="connsiteY4" fmla="*/ 119088 h 119088"/>
                            <a:gd name="connsiteX5" fmla="*/ 63369 w 64278"/>
                            <a:gd name="connsiteY5" fmla="*/ 108785 h 11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278" h="119088">
                              <a:moveTo>
                                <a:pt x="61903" y="107320"/>
                              </a:moveTo>
                              <a:cubicBezTo>
                                <a:pt x="36672" y="85569"/>
                                <a:pt x="20187" y="53927"/>
                                <a:pt x="16845" y="20774"/>
                              </a:cubicBezTo>
                              <a:cubicBezTo>
                                <a:pt x="16295" y="15600"/>
                                <a:pt x="16020" y="10150"/>
                                <a:pt x="13319" y="5709"/>
                              </a:cubicBezTo>
                              <a:cubicBezTo>
                                <a:pt x="10617" y="1267"/>
                                <a:pt x="4527" y="-1664"/>
                                <a:pt x="85" y="1038"/>
                              </a:cubicBezTo>
                              <a:cubicBezTo>
                                <a:pt x="-1609" y="47241"/>
                                <a:pt x="22202" y="93537"/>
                                <a:pt x="60713" y="119088"/>
                              </a:cubicBezTo>
                              <a:cubicBezTo>
                                <a:pt x="64056" y="117028"/>
                                <a:pt x="65292" y="112219"/>
                                <a:pt x="63369" y="108785"/>
                              </a:cubicBezTo>
                            </a:path>
                          </a:pathLst>
                        </a:custGeom>
                        <a:solidFill>
                          <a:srgbClr val="304640"/>
                        </a:solidFill>
                        <a:ln w="4577" cap="flat">
                          <a:noFill/>
                          <a:prstDash val="solid"/>
                          <a:miter/>
                        </a:ln>
                      </p:spPr>
                      <p:txBody>
                        <a:bodyPr rtlCol="0" anchor="ctr"/>
                        <a:lstStyle/>
                        <a:p>
                          <a:endParaRPr lang="th-TH"/>
                        </a:p>
                      </p:txBody>
                    </p:sp>
                    <p:sp>
                      <p:nvSpPr>
                        <p:cNvPr id="5417" name="Freeform: Shape 5416">
                          <a:extLst>
                            <a:ext uri="{FF2B5EF4-FFF2-40B4-BE49-F238E27FC236}">
                              <a16:creationId xmlns:a16="http://schemas.microsoft.com/office/drawing/2014/main" id="{181164AA-9B57-4B1E-9920-0D109685DEA4}"/>
                            </a:ext>
                          </a:extLst>
                        </p:cNvPr>
                        <p:cNvSpPr/>
                        <p:nvPr/>
                      </p:nvSpPr>
                      <p:spPr>
                        <a:xfrm>
                          <a:off x="8800703" y="-401526"/>
                          <a:ext cx="164824" cy="304175"/>
                        </a:xfrm>
                        <a:custGeom>
                          <a:avLst/>
                          <a:gdLst>
                            <a:gd name="connsiteX0" fmla="*/ 155342 w 164824"/>
                            <a:gd name="connsiteY0" fmla="*/ 95821 h 304175"/>
                            <a:gd name="connsiteX1" fmla="*/ 164684 w 164824"/>
                            <a:gd name="connsiteY1" fmla="*/ 20266 h 304175"/>
                            <a:gd name="connsiteX2" fmla="*/ 162531 w 164824"/>
                            <a:gd name="connsiteY2" fmla="*/ 12206 h 304175"/>
                            <a:gd name="connsiteX3" fmla="*/ 156578 w 164824"/>
                            <a:gd name="connsiteY3" fmla="*/ 8268 h 304175"/>
                            <a:gd name="connsiteX4" fmla="*/ 25569 w 164824"/>
                            <a:gd name="connsiteY4" fmla="*/ 42337 h 304175"/>
                            <a:gd name="connsiteX5" fmla="*/ 1803 w 164824"/>
                            <a:gd name="connsiteY5" fmla="*/ 146604 h 304175"/>
                            <a:gd name="connsiteX6" fmla="*/ 44756 w 164824"/>
                            <a:gd name="connsiteY6" fmla="*/ 246750 h 304175"/>
                            <a:gd name="connsiteX7" fmla="*/ 151358 w 164824"/>
                            <a:gd name="connsiteY7" fmla="*/ 280498 h 304175"/>
                            <a:gd name="connsiteX8" fmla="*/ 155342 w 164824"/>
                            <a:gd name="connsiteY8" fmla="*/ 95821 h 30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24" h="304175">
                              <a:moveTo>
                                <a:pt x="155342" y="95821"/>
                              </a:moveTo>
                              <a:cubicBezTo>
                                <a:pt x="158685" y="70636"/>
                                <a:pt x="165920" y="45680"/>
                                <a:pt x="164684" y="20266"/>
                              </a:cubicBezTo>
                              <a:cubicBezTo>
                                <a:pt x="164546" y="17472"/>
                                <a:pt x="164225" y="14450"/>
                                <a:pt x="162531" y="12206"/>
                              </a:cubicBezTo>
                              <a:cubicBezTo>
                                <a:pt x="161066" y="10283"/>
                                <a:pt x="158776" y="9184"/>
                                <a:pt x="156578" y="8268"/>
                              </a:cubicBezTo>
                              <a:cubicBezTo>
                                <a:pt x="111886" y="-10735"/>
                                <a:pt x="55288" y="4010"/>
                                <a:pt x="25569" y="42337"/>
                              </a:cubicBezTo>
                              <a:cubicBezTo>
                                <a:pt x="3131" y="71277"/>
                                <a:pt x="-3692" y="110337"/>
                                <a:pt x="1803" y="146604"/>
                              </a:cubicBezTo>
                              <a:cubicBezTo>
                                <a:pt x="7298" y="182825"/>
                                <a:pt x="24104" y="216528"/>
                                <a:pt x="44756" y="246750"/>
                              </a:cubicBezTo>
                              <a:cubicBezTo>
                                <a:pt x="66690" y="278850"/>
                                <a:pt x="128096" y="336959"/>
                                <a:pt x="151358" y="280498"/>
                              </a:cubicBezTo>
                              <a:cubicBezTo>
                                <a:pt x="172880" y="228159"/>
                                <a:pt x="147924" y="151687"/>
                                <a:pt x="155342" y="95821"/>
                              </a:cubicBezTo>
                              <a:close/>
                            </a:path>
                          </a:pathLst>
                        </a:custGeom>
                        <a:solidFill>
                          <a:srgbClr val="4C5E59"/>
                        </a:solidFill>
                        <a:ln w="4577" cap="flat">
                          <a:noFill/>
                          <a:prstDash val="solid"/>
                          <a:miter/>
                        </a:ln>
                      </p:spPr>
                      <p:txBody>
                        <a:bodyPr rtlCol="0" anchor="ctr"/>
                        <a:lstStyle/>
                        <a:p>
                          <a:endParaRPr lang="th-TH"/>
                        </a:p>
                      </p:txBody>
                    </p:sp>
                    <p:sp>
                      <p:nvSpPr>
                        <p:cNvPr id="5418" name="Freeform: Shape 5417">
                          <a:extLst>
                            <a:ext uri="{FF2B5EF4-FFF2-40B4-BE49-F238E27FC236}">
                              <a16:creationId xmlns:a16="http://schemas.microsoft.com/office/drawing/2014/main" id="{AC2EF9DC-9E91-4E94-A5A8-B076ACD36790}"/>
                            </a:ext>
                          </a:extLst>
                        </p:cNvPr>
                        <p:cNvSpPr/>
                        <p:nvPr/>
                      </p:nvSpPr>
                      <p:spPr>
                        <a:xfrm>
                          <a:off x="8941104" y="-426804"/>
                          <a:ext cx="121470" cy="328462"/>
                        </a:xfrm>
                        <a:custGeom>
                          <a:avLst/>
                          <a:gdLst>
                            <a:gd name="connsiteX0" fmla="*/ 7203 w 121470"/>
                            <a:gd name="connsiteY0" fmla="*/ 227793 h 328462"/>
                            <a:gd name="connsiteX1" fmla="*/ 24741 w 121470"/>
                            <a:gd name="connsiteY1" fmla="*/ 53236 h 328462"/>
                            <a:gd name="connsiteX2" fmla="*/ 57711 w 121470"/>
                            <a:gd name="connsiteY2" fmla="*/ 2225 h 328462"/>
                            <a:gd name="connsiteX3" fmla="*/ 110737 w 121470"/>
                            <a:gd name="connsiteY3" fmla="*/ 25304 h 328462"/>
                            <a:gd name="connsiteX4" fmla="*/ 121132 w 121470"/>
                            <a:gd name="connsiteY4" fmla="*/ 86481 h 328462"/>
                            <a:gd name="connsiteX5" fmla="*/ 34952 w 121470"/>
                            <a:gd name="connsiteY5" fmla="*/ 312233 h 328462"/>
                            <a:gd name="connsiteX6" fmla="*/ 22131 w 121470"/>
                            <a:gd name="connsiteY6" fmla="*/ 324642 h 328462"/>
                            <a:gd name="connsiteX7" fmla="*/ 7203 w 121470"/>
                            <a:gd name="connsiteY7" fmla="*/ 227793 h 32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470" h="328462">
                              <a:moveTo>
                                <a:pt x="7203" y="227793"/>
                              </a:moveTo>
                              <a:cubicBezTo>
                                <a:pt x="5005" y="169180"/>
                                <a:pt x="10958" y="110247"/>
                                <a:pt x="24741" y="53236"/>
                              </a:cubicBezTo>
                              <a:cubicBezTo>
                                <a:pt x="29686" y="32722"/>
                                <a:pt x="38020" y="9780"/>
                                <a:pt x="57711" y="2225"/>
                              </a:cubicBezTo>
                              <a:cubicBezTo>
                                <a:pt x="77309" y="-5285"/>
                                <a:pt x="100205" y="7170"/>
                                <a:pt x="110737" y="25304"/>
                              </a:cubicBezTo>
                              <a:cubicBezTo>
                                <a:pt x="121315" y="43437"/>
                                <a:pt x="122185" y="65554"/>
                                <a:pt x="121132" y="86481"/>
                              </a:cubicBezTo>
                              <a:cubicBezTo>
                                <a:pt x="117011" y="168264"/>
                                <a:pt x="86376" y="248491"/>
                                <a:pt x="34952" y="312233"/>
                              </a:cubicBezTo>
                              <a:cubicBezTo>
                                <a:pt x="31197" y="316903"/>
                                <a:pt x="27213" y="321528"/>
                                <a:pt x="22131" y="324642"/>
                              </a:cubicBezTo>
                              <a:cubicBezTo>
                                <a:pt x="-17250" y="348728"/>
                                <a:pt x="8119" y="252017"/>
                                <a:pt x="7203" y="227793"/>
                              </a:cubicBezTo>
                              <a:close/>
                            </a:path>
                          </a:pathLst>
                        </a:custGeom>
                        <a:solidFill>
                          <a:srgbClr val="737977"/>
                        </a:solidFill>
                        <a:ln w="4577" cap="flat">
                          <a:noFill/>
                          <a:prstDash val="solid"/>
                          <a:miter/>
                        </a:ln>
                      </p:spPr>
                      <p:txBody>
                        <a:bodyPr rtlCol="0" anchor="ctr"/>
                        <a:lstStyle/>
                        <a:p>
                          <a:endParaRPr lang="th-TH"/>
                        </a:p>
                      </p:txBody>
                    </p:sp>
                  </p:grpSp>
                  <p:sp>
                    <p:nvSpPr>
                      <p:cNvPr id="5409" name="Freeform: Shape 5408">
                        <a:extLst>
                          <a:ext uri="{FF2B5EF4-FFF2-40B4-BE49-F238E27FC236}">
                            <a16:creationId xmlns:a16="http://schemas.microsoft.com/office/drawing/2014/main" id="{4A447EBD-BDCD-476E-8FF4-0603AF46B436}"/>
                          </a:ext>
                        </a:extLst>
                      </p:cNvPr>
                      <p:cNvSpPr/>
                      <p:nvPr/>
                    </p:nvSpPr>
                    <p:spPr>
                      <a:xfrm>
                        <a:off x="8824010" y="-390070"/>
                        <a:ext cx="143774" cy="298368"/>
                      </a:xfrm>
                      <a:custGeom>
                        <a:avLst/>
                        <a:gdLst>
                          <a:gd name="connsiteX0" fmla="*/ 51305 w 143774"/>
                          <a:gd name="connsiteY0" fmla="*/ 7528 h 298368"/>
                          <a:gd name="connsiteX1" fmla="*/ 22914 w 143774"/>
                          <a:gd name="connsiteY1" fmla="*/ 42970 h 298368"/>
                          <a:gd name="connsiteX2" fmla="*/ 2995 w 143774"/>
                          <a:gd name="connsiteY2" fmla="*/ 67881 h 298368"/>
                          <a:gd name="connsiteX3" fmla="*/ 3224 w 143774"/>
                          <a:gd name="connsiteY3" fmla="*/ 125349 h 298368"/>
                          <a:gd name="connsiteX4" fmla="*/ 20350 w 143774"/>
                          <a:gd name="connsiteY4" fmla="*/ 83083 h 298368"/>
                          <a:gd name="connsiteX5" fmla="*/ 27219 w 143774"/>
                          <a:gd name="connsiteY5" fmla="*/ 71681 h 298368"/>
                          <a:gd name="connsiteX6" fmla="*/ 36514 w 143774"/>
                          <a:gd name="connsiteY6" fmla="*/ 67057 h 298368"/>
                          <a:gd name="connsiteX7" fmla="*/ 85282 w 143774"/>
                          <a:gd name="connsiteY7" fmla="*/ 67789 h 298368"/>
                          <a:gd name="connsiteX8" fmla="*/ 97279 w 143774"/>
                          <a:gd name="connsiteY8" fmla="*/ 118572 h 298368"/>
                          <a:gd name="connsiteX9" fmla="*/ 96364 w 143774"/>
                          <a:gd name="connsiteY9" fmla="*/ 127730 h 298368"/>
                          <a:gd name="connsiteX10" fmla="*/ 94486 w 143774"/>
                          <a:gd name="connsiteY10" fmla="*/ 132950 h 298368"/>
                          <a:gd name="connsiteX11" fmla="*/ 87984 w 143774"/>
                          <a:gd name="connsiteY11" fmla="*/ 133866 h 298368"/>
                          <a:gd name="connsiteX12" fmla="*/ 46680 w 143774"/>
                          <a:gd name="connsiteY12" fmla="*/ 120266 h 298368"/>
                          <a:gd name="connsiteX13" fmla="*/ 67698 w 143774"/>
                          <a:gd name="connsiteY13" fmla="*/ 146871 h 298368"/>
                          <a:gd name="connsiteX14" fmla="*/ 106667 w 143774"/>
                          <a:gd name="connsiteY14" fmla="*/ 230349 h 298368"/>
                          <a:gd name="connsiteX15" fmla="*/ 104835 w 143774"/>
                          <a:gd name="connsiteY15" fmla="*/ 235569 h 298368"/>
                          <a:gd name="connsiteX16" fmla="*/ 99890 w 143774"/>
                          <a:gd name="connsiteY16" fmla="*/ 237217 h 298368"/>
                          <a:gd name="connsiteX17" fmla="*/ 41963 w 143774"/>
                          <a:gd name="connsiteY17" fmla="*/ 212261 h 298368"/>
                          <a:gd name="connsiteX18" fmla="*/ 5834 w 143774"/>
                          <a:gd name="connsiteY18" fmla="*/ 158410 h 298368"/>
                          <a:gd name="connsiteX19" fmla="*/ 27493 w 143774"/>
                          <a:gd name="connsiteY19" fmla="*/ 198707 h 298368"/>
                          <a:gd name="connsiteX20" fmla="*/ 67744 w 143774"/>
                          <a:gd name="connsiteY20" fmla="*/ 259609 h 298368"/>
                          <a:gd name="connsiteX21" fmla="*/ 123976 w 143774"/>
                          <a:gd name="connsiteY21" fmla="*/ 297708 h 298368"/>
                          <a:gd name="connsiteX22" fmla="*/ 118618 w 143774"/>
                          <a:gd name="connsiteY22" fmla="*/ 217985 h 298368"/>
                          <a:gd name="connsiteX23" fmla="*/ 131898 w 143774"/>
                          <a:gd name="connsiteY23" fmla="*/ 159921 h 298368"/>
                          <a:gd name="connsiteX24" fmla="*/ 51305 w 143774"/>
                          <a:gd name="connsiteY24" fmla="*/ 7528 h 29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3774" h="298368">
                            <a:moveTo>
                              <a:pt x="51305" y="7528"/>
                            </a:moveTo>
                            <a:cubicBezTo>
                              <a:pt x="36056" y="12931"/>
                              <a:pt x="22502" y="26806"/>
                              <a:pt x="22914" y="42970"/>
                            </a:cubicBezTo>
                            <a:cubicBezTo>
                              <a:pt x="11558" y="43978"/>
                              <a:pt x="5422" y="56708"/>
                              <a:pt x="2995" y="67881"/>
                            </a:cubicBezTo>
                            <a:cubicBezTo>
                              <a:pt x="-1081" y="86747"/>
                              <a:pt x="-989" y="106529"/>
                              <a:pt x="3224" y="125349"/>
                            </a:cubicBezTo>
                            <a:cubicBezTo>
                              <a:pt x="8948" y="111245"/>
                              <a:pt x="14626" y="97141"/>
                              <a:pt x="20350" y="83083"/>
                            </a:cubicBezTo>
                            <a:cubicBezTo>
                              <a:pt x="22044" y="78916"/>
                              <a:pt x="23830" y="74612"/>
                              <a:pt x="27219" y="71681"/>
                            </a:cubicBezTo>
                            <a:cubicBezTo>
                              <a:pt x="29874" y="69392"/>
                              <a:pt x="33217" y="68201"/>
                              <a:pt x="36514" y="67057"/>
                            </a:cubicBezTo>
                            <a:cubicBezTo>
                              <a:pt x="52587" y="61516"/>
                              <a:pt x="71865" y="57349"/>
                              <a:pt x="85282" y="67789"/>
                            </a:cubicBezTo>
                            <a:cubicBezTo>
                              <a:pt x="99615" y="79008"/>
                              <a:pt x="99111" y="100438"/>
                              <a:pt x="97279" y="118572"/>
                            </a:cubicBezTo>
                            <a:cubicBezTo>
                              <a:pt x="96959" y="121640"/>
                              <a:pt x="96684" y="124662"/>
                              <a:pt x="96364" y="127730"/>
                            </a:cubicBezTo>
                            <a:cubicBezTo>
                              <a:pt x="96180" y="129608"/>
                              <a:pt x="95906" y="131668"/>
                              <a:pt x="94486" y="132950"/>
                            </a:cubicBezTo>
                            <a:cubicBezTo>
                              <a:pt x="92792" y="134507"/>
                              <a:pt x="90227" y="134278"/>
                              <a:pt x="87984" y="133866"/>
                            </a:cubicBezTo>
                            <a:cubicBezTo>
                              <a:pt x="73651" y="131439"/>
                              <a:pt x="59639" y="126860"/>
                              <a:pt x="46680" y="120266"/>
                            </a:cubicBezTo>
                            <a:cubicBezTo>
                              <a:pt x="45215" y="132126"/>
                              <a:pt x="57899" y="140002"/>
                              <a:pt x="67698" y="146871"/>
                            </a:cubicBezTo>
                            <a:cubicBezTo>
                              <a:pt x="94028" y="165325"/>
                              <a:pt x="109414" y="198340"/>
                              <a:pt x="106667" y="230349"/>
                            </a:cubicBezTo>
                            <a:cubicBezTo>
                              <a:pt x="106484" y="232226"/>
                              <a:pt x="106209" y="234241"/>
                              <a:pt x="104835" y="235569"/>
                            </a:cubicBezTo>
                            <a:cubicBezTo>
                              <a:pt x="103553" y="236805"/>
                              <a:pt x="101630" y="237080"/>
                              <a:pt x="99890" y="237217"/>
                            </a:cubicBezTo>
                            <a:cubicBezTo>
                              <a:pt x="78230" y="238774"/>
                              <a:pt x="57258" y="227647"/>
                              <a:pt x="41963" y="212261"/>
                            </a:cubicBezTo>
                            <a:cubicBezTo>
                              <a:pt x="26669" y="196875"/>
                              <a:pt x="16137" y="177505"/>
                              <a:pt x="5834" y="158410"/>
                            </a:cubicBezTo>
                            <a:cubicBezTo>
                              <a:pt x="10505" y="172972"/>
                              <a:pt x="19068" y="185931"/>
                              <a:pt x="27493" y="198707"/>
                            </a:cubicBezTo>
                            <a:cubicBezTo>
                              <a:pt x="40910" y="218992"/>
                              <a:pt x="54327" y="239278"/>
                              <a:pt x="67744" y="259609"/>
                            </a:cubicBezTo>
                            <a:cubicBezTo>
                              <a:pt x="81069" y="279758"/>
                              <a:pt x="100347" y="302562"/>
                              <a:pt x="123976" y="297708"/>
                            </a:cubicBezTo>
                            <a:cubicBezTo>
                              <a:pt x="124846" y="271057"/>
                              <a:pt x="116787" y="244590"/>
                              <a:pt x="118618" y="217985"/>
                            </a:cubicBezTo>
                            <a:cubicBezTo>
                              <a:pt x="119992" y="198157"/>
                              <a:pt x="126769" y="179154"/>
                              <a:pt x="131898" y="159921"/>
                            </a:cubicBezTo>
                            <a:cubicBezTo>
                              <a:pt x="149985" y="91646"/>
                              <a:pt x="162486" y="-31670"/>
                              <a:pt x="51305" y="7528"/>
                            </a:cubicBezTo>
                            <a:close/>
                          </a:path>
                        </a:pathLst>
                      </a:custGeom>
                      <a:solidFill>
                        <a:srgbClr val="485954"/>
                      </a:solidFill>
                      <a:ln w="4577" cap="flat">
                        <a:noFill/>
                        <a:prstDash val="solid"/>
                        <a:miter/>
                      </a:ln>
                    </p:spPr>
                    <p:txBody>
                      <a:bodyPr rtlCol="0" anchor="ctr"/>
                      <a:lstStyle/>
                      <a:p>
                        <a:endParaRPr lang="th-TH"/>
                      </a:p>
                    </p:txBody>
                  </p:sp>
                  <p:sp>
                    <p:nvSpPr>
                      <p:cNvPr id="5410" name="Freeform: Shape 5409">
                        <a:extLst>
                          <a:ext uri="{FF2B5EF4-FFF2-40B4-BE49-F238E27FC236}">
                            <a16:creationId xmlns:a16="http://schemas.microsoft.com/office/drawing/2014/main" id="{46EFC9B0-AB40-4BAA-858A-E5B2BAE94158}"/>
                          </a:ext>
                        </a:extLst>
                      </p:cNvPr>
                      <p:cNvSpPr/>
                      <p:nvPr/>
                    </p:nvSpPr>
                    <p:spPr>
                      <a:xfrm>
                        <a:off x="8959522" y="-423442"/>
                        <a:ext cx="92793" cy="306947"/>
                      </a:xfrm>
                      <a:custGeom>
                        <a:avLst/>
                        <a:gdLst>
                          <a:gd name="connsiteX0" fmla="*/ 42819 w 92793"/>
                          <a:gd name="connsiteY0" fmla="*/ 223333 h 306947"/>
                          <a:gd name="connsiteX1" fmla="*/ 73316 w 92793"/>
                          <a:gd name="connsiteY1" fmla="*/ 171405 h 306947"/>
                          <a:gd name="connsiteX2" fmla="*/ 82886 w 92793"/>
                          <a:gd name="connsiteY2" fmla="*/ 104779 h 306947"/>
                          <a:gd name="connsiteX3" fmla="*/ 85038 w 92793"/>
                          <a:gd name="connsiteY3" fmla="*/ 50974 h 306947"/>
                          <a:gd name="connsiteX4" fmla="*/ 83527 w 92793"/>
                          <a:gd name="connsiteY4" fmla="*/ 37557 h 306947"/>
                          <a:gd name="connsiteX5" fmla="*/ 68920 w 92793"/>
                          <a:gd name="connsiteY5" fmla="*/ 24873 h 306947"/>
                          <a:gd name="connsiteX6" fmla="*/ 34943 w 92793"/>
                          <a:gd name="connsiteY6" fmla="*/ 11960 h 306947"/>
                          <a:gd name="connsiteX7" fmla="*/ 5224 w 92793"/>
                          <a:gd name="connsiteY7" fmla="*/ 53264 h 306947"/>
                          <a:gd name="connsiteX8" fmla="*/ 57563 w 92793"/>
                          <a:gd name="connsiteY8" fmla="*/ 8 h 306947"/>
                          <a:gd name="connsiteX9" fmla="*/ 70294 w 92793"/>
                          <a:gd name="connsiteY9" fmla="*/ 3443 h 306947"/>
                          <a:gd name="connsiteX10" fmla="*/ 76155 w 92793"/>
                          <a:gd name="connsiteY10" fmla="*/ 10403 h 306947"/>
                          <a:gd name="connsiteX11" fmla="*/ 92777 w 92793"/>
                          <a:gd name="connsiteY11" fmla="*/ 101848 h 306947"/>
                          <a:gd name="connsiteX12" fmla="*/ 84031 w 92793"/>
                          <a:gd name="connsiteY12" fmla="*/ 172962 h 306947"/>
                          <a:gd name="connsiteX13" fmla="*/ 68370 w 92793"/>
                          <a:gd name="connsiteY13" fmla="*/ 203780 h 306947"/>
                          <a:gd name="connsiteX14" fmla="*/ 5178 w 92793"/>
                          <a:gd name="connsiteY14" fmla="*/ 306948 h 306947"/>
                          <a:gd name="connsiteX15" fmla="*/ 42819 w 92793"/>
                          <a:gd name="connsiteY15" fmla="*/ 223333 h 30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793" h="306947">
                            <a:moveTo>
                              <a:pt x="42819" y="223333"/>
                            </a:moveTo>
                            <a:cubicBezTo>
                              <a:pt x="54587" y="206985"/>
                              <a:pt x="66447" y="190317"/>
                              <a:pt x="73316" y="171405"/>
                            </a:cubicBezTo>
                            <a:cubicBezTo>
                              <a:pt x="81009" y="150204"/>
                              <a:pt x="81970" y="127308"/>
                              <a:pt x="82886" y="104779"/>
                            </a:cubicBezTo>
                            <a:cubicBezTo>
                              <a:pt x="83619" y="86829"/>
                              <a:pt x="84306" y="68924"/>
                              <a:pt x="85038" y="50974"/>
                            </a:cubicBezTo>
                            <a:cubicBezTo>
                              <a:pt x="85221" y="46441"/>
                              <a:pt x="85359" y="41724"/>
                              <a:pt x="83527" y="37557"/>
                            </a:cubicBezTo>
                            <a:cubicBezTo>
                              <a:pt x="80871" y="31513"/>
                              <a:pt x="74689" y="27987"/>
                              <a:pt x="68920" y="24873"/>
                            </a:cubicBezTo>
                            <a:cubicBezTo>
                              <a:pt x="58205" y="19057"/>
                              <a:pt x="47077" y="13150"/>
                              <a:pt x="34943" y="11960"/>
                            </a:cubicBezTo>
                            <a:cubicBezTo>
                              <a:pt x="22808" y="10769"/>
                              <a:pt x="10810" y="42457"/>
                              <a:pt x="5224" y="53264"/>
                            </a:cubicBezTo>
                            <a:cubicBezTo>
                              <a:pt x="17542" y="36504"/>
                              <a:pt x="36774" y="-633"/>
                              <a:pt x="57563" y="8"/>
                            </a:cubicBezTo>
                            <a:cubicBezTo>
                              <a:pt x="62051" y="146"/>
                              <a:pt x="66676" y="832"/>
                              <a:pt x="70294" y="3443"/>
                            </a:cubicBezTo>
                            <a:cubicBezTo>
                              <a:pt x="72766" y="5228"/>
                              <a:pt x="74552" y="7793"/>
                              <a:pt x="76155" y="10403"/>
                            </a:cubicBezTo>
                            <a:cubicBezTo>
                              <a:pt x="92594" y="37191"/>
                              <a:pt x="92914" y="70435"/>
                              <a:pt x="92777" y="101848"/>
                            </a:cubicBezTo>
                            <a:cubicBezTo>
                              <a:pt x="92640" y="125843"/>
                              <a:pt x="92411" y="150479"/>
                              <a:pt x="84031" y="172962"/>
                            </a:cubicBezTo>
                            <a:cubicBezTo>
                              <a:pt x="80001" y="183769"/>
                              <a:pt x="74186" y="193797"/>
                              <a:pt x="68370" y="203780"/>
                            </a:cubicBezTo>
                            <a:cubicBezTo>
                              <a:pt x="49687" y="235971"/>
                              <a:pt x="31875" y="282175"/>
                              <a:pt x="5178" y="306948"/>
                            </a:cubicBezTo>
                            <a:cubicBezTo>
                              <a:pt x="-14833" y="282358"/>
                              <a:pt x="28623" y="243069"/>
                              <a:pt x="42819" y="223333"/>
                            </a:cubicBezTo>
                            <a:close/>
                          </a:path>
                        </a:pathLst>
                      </a:custGeom>
                      <a:solidFill>
                        <a:srgbClr val="4A645A"/>
                      </a:solidFill>
                      <a:ln w="4577" cap="flat">
                        <a:noFill/>
                        <a:prstDash val="solid"/>
                        <a:miter/>
                      </a:ln>
                    </p:spPr>
                    <p:txBody>
                      <a:bodyPr rtlCol="0" anchor="ctr"/>
                      <a:lstStyle/>
                      <a:p>
                        <a:endParaRPr lang="th-TH"/>
                      </a:p>
                    </p:txBody>
                  </p:sp>
                  <p:sp>
                    <p:nvSpPr>
                      <p:cNvPr id="5411" name="Freeform: Shape 5410">
                        <a:extLst>
                          <a:ext uri="{FF2B5EF4-FFF2-40B4-BE49-F238E27FC236}">
                            <a16:creationId xmlns:a16="http://schemas.microsoft.com/office/drawing/2014/main" id="{2326FC00-A5C8-4B87-8A66-B215B04BC3AA}"/>
                          </a:ext>
                        </a:extLst>
                      </p:cNvPr>
                      <p:cNvSpPr/>
                      <p:nvPr/>
                    </p:nvSpPr>
                    <p:spPr>
                      <a:xfrm>
                        <a:off x="8944002" y="-424264"/>
                        <a:ext cx="108996" cy="264405"/>
                      </a:xfrm>
                      <a:custGeom>
                        <a:avLst/>
                        <a:gdLst>
                          <a:gd name="connsiteX0" fmla="*/ 74732 w 108996"/>
                          <a:gd name="connsiteY0" fmla="*/ 69563 h 264405"/>
                          <a:gd name="connsiteX1" fmla="*/ 44555 w 108996"/>
                          <a:gd name="connsiteY1" fmla="*/ 96763 h 264405"/>
                          <a:gd name="connsiteX2" fmla="*/ 15386 w 108996"/>
                          <a:gd name="connsiteY2" fmla="*/ 124879 h 264405"/>
                          <a:gd name="connsiteX3" fmla="*/ 89980 w 108996"/>
                          <a:gd name="connsiteY3" fmla="*/ 74829 h 264405"/>
                          <a:gd name="connsiteX4" fmla="*/ 101153 w 108996"/>
                          <a:gd name="connsiteY4" fmla="*/ 112241 h 264405"/>
                          <a:gd name="connsiteX5" fmla="*/ 67176 w 108996"/>
                          <a:gd name="connsiteY5" fmla="*/ 160871 h 264405"/>
                          <a:gd name="connsiteX6" fmla="*/ 9433 w 108996"/>
                          <a:gd name="connsiteY6" fmla="*/ 208540 h 264405"/>
                          <a:gd name="connsiteX7" fmla="*/ 68550 w 108996"/>
                          <a:gd name="connsiteY7" fmla="*/ 171907 h 264405"/>
                          <a:gd name="connsiteX8" fmla="*/ 91995 w 108996"/>
                          <a:gd name="connsiteY8" fmla="*/ 167145 h 264405"/>
                          <a:gd name="connsiteX9" fmla="*/ 0 w 108996"/>
                          <a:gd name="connsiteY9" fmla="*/ 264406 h 264405"/>
                          <a:gd name="connsiteX10" fmla="*/ 43639 w 108996"/>
                          <a:gd name="connsiteY10" fmla="*/ 240090 h 264405"/>
                          <a:gd name="connsiteX11" fmla="*/ 69191 w 108996"/>
                          <a:gd name="connsiteY11" fmla="*/ 219026 h 264405"/>
                          <a:gd name="connsiteX12" fmla="*/ 99688 w 108996"/>
                          <a:gd name="connsiteY12" fmla="*/ 143974 h 264405"/>
                          <a:gd name="connsiteX13" fmla="*/ 108846 w 108996"/>
                          <a:gd name="connsiteY13" fmla="*/ 73089 h 264405"/>
                          <a:gd name="connsiteX14" fmla="*/ 81967 w 108996"/>
                          <a:gd name="connsiteY14" fmla="*/ 8661 h 264405"/>
                          <a:gd name="connsiteX15" fmla="*/ 63284 w 108996"/>
                          <a:gd name="connsiteY15" fmla="*/ 6 h 264405"/>
                          <a:gd name="connsiteX16" fmla="*/ 39656 w 108996"/>
                          <a:gd name="connsiteY16" fmla="*/ 17727 h 264405"/>
                          <a:gd name="connsiteX17" fmla="*/ 13142 w 108996"/>
                          <a:gd name="connsiteY17" fmla="*/ 74005 h 264405"/>
                          <a:gd name="connsiteX18" fmla="*/ 54354 w 108996"/>
                          <a:gd name="connsiteY18" fmla="*/ 18551 h 264405"/>
                          <a:gd name="connsiteX19" fmla="*/ 74732 w 108996"/>
                          <a:gd name="connsiteY19" fmla="*/ 69563 h 26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996" h="264405">
                            <a:moveTo>
                              <a:pt x="74732" y="69563"/>
                            </a:moveTo>
                            <a:cubicBezTo>
                              <a:pt x="66947" y="80736"/>
                              <a:pt x="55591" y="88750"/>
                              <a:pt x="44555" y="96763"/>
                            </a:cubicBezTo>
                            <a:cubicBezTo>
                              <a:pt x="33565" y="104731"/>
                              <a:pt x="22392" y="113248"/>
                              <a:pt x="15386" y="124879"/>
                            </a:cubicBezTo>
                            <a:cubicBezTo>
                              <a:pt x="40251" y="108211"/>
                              <a:pt x="65116" y="91543"/>
                              <a:pt x="89980" y="74829"/>
                            </a:cubicBezTo>
                            <a:cubicBezTo>
                              <a:pt x="95887" y="86598"/>
                              <a:pt x="101978" y="99099"/>
                              <a:pt x="101153" y="112241"/>
                            </a:cubicBezTo>
                            <a:cubicBezTo>
                              <a:pt x="99871" y="132572"/>
                              <a:pt x="82883" y="147912"/>
                              <a:pt x="67176" y="160871"/>
                            </a:cubicBezTo>
                            <a:cubicBezTo>
                              <a:pt x="47944" y="176761"/>
                              <a:pt x="28711" y="192650"/>
                              <a:pt x="9433" y="208540"/>
                            </a:cubicBezTo>
                            <a:cubicBezTo>
                              <a:pt x="29124" y="196314"/>
                              <a:pt x="48860" y="184133"/>
                              <a:pt x="68550" y="171907"/>
                            </a:cubicBezTo>
                            <a:cubicBezTo>
                              <a:pt x="75693" y="167465"/>
                              <a:pt x="84714" y="162978"/>
                              <a:pt x="91995" y="167145"/>
                            </a:cubicBezTo>
                            <a:cubicBezTo>
                              <a:pt x="71664" y="207578"/>
                              <a:pt x="39243" y="241876"/>
                              <a:pt x="0" y="264406"/>
                            </a:cubicBezTo>
                            <a:cubicBezTo>
                              <a:pt x="15157" y="257445"/>
                              <a:pt x="29764" y="249294"/>
                              <a:pt x="43639" y="240090"/>
                            </a:cubicBezTo>
                            <a:cubicBezTo>
                              <a:pt x="52843" y="233954"/>
                              <a:pt x="61818" y="227314"/>
                              <a:pt x="69191" y="219026"/>
                            </a:cubicBezTo>
                            <a:cubicBezTo>
                              <a:pt x="87324" y="198603"/>
                              <a:pt x="93827" y="170625"/>
                              <a:pt x="99688" y="143974"/>
                            </a:cubicBezTo>
                            <a:cubicBezTo>
                              <a:pt x="104817" y="120620"/>
                              <a:pt x="109945" y="96992"/>
                              <a:pt x="108846" y="73089"/>
                            </a:cubicBezTo>
                            <a:cubicBezTo>
                              <a:pt x="107747" y="49232"/>
                              <a:pt x="99642" y="24733"/>
                              <a:pt x="81967" y="8661"/>
                            </a:cubicBezTo>
                            <a:cubicBezTo>
                              <a:pt x="76746" y="3898"/>
                              <a:pt x="70290" y="-177"/>
                              <a:pt x="63284" y="6"/>
                            </a:cubicBezTo>
                            <a:cubicBezTo>
                              <a:pt x="53027" y="281"/>
                              <a:pt x="45334" y="9210"/>
                              <a:pt x="39656" y="17727"/>
                            </a:cubicBezTo>
                            <a:cubicBezTo>
                              <a:pt x="28162" y="35082"/>
                              <a:pt x="19187" y="54086"/>
                              <a:pt x="13142" y="74005"/>
                            </a:cubicBezTo>
                            <a:cubicBezTo>
                              <a:pt x="16210" y="63839"/>
                              <a:pt x="43410" y="20475"/>
                              <a:pt x="54354" y="18551"/>
                            </a:cubicBezTo>
                            <a:cubicBezTo>
                              <a:pt x="84577" y="13377"/>
                              <a:pt x="87920" y="50697"/>
                              <a:pt x="74732" y="69563"/>
                            </a:cubicBezTo>
                            <a:close/>
                          </a:path>
                        </a:pathLst>
                      </a:custGeom>
                      <a:solidFill>
                        <a:srgbClr val="808584"/>
                      </a:solidFill>
                      <a:ln w="4577" cap="flat">
                        <a:noFill/>
                        <a:prstDash val="solid"/>
                        <a:miter/>
                      </a:ln>
                    </p:spPr>
                    <p:txBody>
                      <a:bodyPr rtlCol="0" anchor="ctr"/>
                      <a:lstStyle/>
                      <a:p>
                        <a:endParaRPr lang="th-TH"/>
                      </a:p>
                    </p:txBody>
                  </p:sp>
                  <p:sp>
                    <p:nvSpPr>
                      <p:cNvPr id="5412" name="Freeform: Shape 5411">
                        <a:extLst>
                          <a:ext uri="{FF2B5EF4-FFF2-40B4-BE49-F238E27FC236}">
                            <a16:creationId xmlns:a16="http://schemas.microsoft.com/office/drawing/2014/main" id="{D7F16208-FFC2-4E7D-8A15-624FE57FA450}"/>
                          </a:ext>
                        </a:extLst>
                      </p:cNvPr>
                      <p:cNvSpPr/>
                      <p:nvPr/>
                    </p:nvSpPr>
                    <p:spPr>
                      <a:xfrm>
                        <a:off x="8940716" y="-390556"/>
                        <a:ext cx="31039" cy="277129"/>
                      </a:xfrm>
                      <a:custGeom>
                        <a:avLst/>
                        <a:gdLst>
                          <a:gd name="connsiteX0" fmla="*/ 9194 w 31039"/>
                          <a:gd name="connsiteY0" fmla="*/ 217097 h 277129"/>
                          <a:gd name="connsiteX1" fmla="*/ 29021 w 31039"/>
                          <a:gd name="connsiteY1" fmla="*/ 150608 h 277129"/>
                          <a:gd name="connsiteX2" fmla="*/ 30578 w 31039"/>
                          <a:gd name="connsiteY2" fmla="*/ 103534 h 277129"/>
                          <a:gd name="connsiteX3" fmla="*/ 25083 w 31039"/>
                          <a:gd name="connsiteY3" fmla="*/ 0 h 277129"/>
                          <a:gd name="connsiteX4" fmla="*/ 15055 w 31039"/>
                          <a:gd name="connsiteY4" fmla="*/ 144609 h 277129"/>
                          <a:gd name="connsiteX5" fmla="*/ 2966 w 31039"/>
                          <a:gd name="connsiteY5" fmla="*/ 176801 h 277129"/>
                          <a:gd name="connsiteX6" fmla="*/ 1730 w 31039"/>
                          <a:gd name="connsiteY6" fmla="*/ 243107 h 277129"/>
                          <a:gd name="connsiteX7" fmla="*/ 3973 w 31039"/>
                          <a:gd name="connsiteY7" fmla="*/ 277130 h 277129"/>
                          <a:gd name="connsiteX8" fmla="*/ 9194 w 31039"/>
                          <a:gd name="connsiteY8" fmla="*/ 217097 h 27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039" h="277129">
                            <a:moveTo>
                              <a:pt x="9194" y="217097"/>
                            </a:moveTo>
                            <a:cubicBezTo>
                              <a:pt x="14780" y="194659"/>
                              <a:pt x="25175" y="173458"/>
                              <a:pt x="29021" y="150608"/>
                            </a:cubicBezTo>
                            <a:cubicBezTo>
                              <a:pt x="31631" y="135085"/>
                              <a:pt x="31173" y="119241"/>
                              <a:pt x="30578" y="103534"/>
                            </a:cubicBezTo>
                            <a:cubicBezTo>
                              <a:pt x="29250" y="69008"/>
                              <a:pt x="27418" y="34481"/>
                              <a:pt x="25083" y="0"/>
                            </a:cubicBezTo>
                            <a:cubicBezTo>
                              <a:pt x="5072" y="44509"/>
                              <a:pt x="30303" y="98268"/>
                              <a:pt x="15055" y="144609"/>
                            </a:cubicBezTo>
                            <a:cubicBezTo>
                              <a:pt x="11483" y="155508"/>
                              <a:pt x="5713" y="165673"/>
                              <a:pt x="2966" y="176801"/>
                            </a:cubicBezTo>
                            <a:cubicBezTo>
                              <a:pt x="-2346" y="198323"/>
                              <a:pt x="4065" y="221035"/>
                              <a:pt x="1730" y="243107"/>
                            </a:cubicBezTo>
                            <a:cubicBezTo>
                              <a:pt x="310" y="256249"/>
                              <a:pt x="-2208" y="265407"/>
                              <a:pt x="3973" y="277130"/>
                            </a:cubicBezTo>
                            <a:cubicBezTo>
                              <a:pt x="13544" y="262980"/>
                              <a:pt x="4294" y="236787"/>
                              <a:pt x="9194" y="217097"/>
                            </a:cubicBezTo>
                            <a:close/>
                          </a:path>
                        </a:pathLst>
                      </a:custGeom>
                      <a:solidFill>
                        <a:srgbClr val="183F34">
                          <a:alpha val="50000"/>
                        </a:srgbClr>
                      </a:solidFill>
                      <a:ln w="4577" cap="flat">
                        <a:noFill/>
                        <a:prstDash val="solid"/>
                        <a:miter/>
                      </a:ln>
                    </p:spPr>
                    <p:txBody>
                      <a:bodyPr rtlCol="0" anchor="ctr"/>
                      <a:lstStyle/>
                      <a:p>
                        <a:endParaRPr lang="th-TH"/>
                      </a:p>
                    </p:txBody>
                  </p:sp>
                  <p:sp>
                    <p:nvSpPr>
                      <p:cNvPr id="5413" name="Freeform: Shape 5412">
                        <a:extLst>
                          <a:ext uri="{FF2B5EF4-FFF2-40B4-BE49-F238E27FC236}">
                            <a16:creationId xmlns:a16="http://schemas.microsoft.com/office/drawing/2014/main" id="{C2255F35-6FE9-48E2-89EC-906830AC1EED}"/>
                          </a:ext>
                        </a:extLst>
                      </p:cNvPr>
                      <p:cNvSpPr/>
                      <p:nvPr/>
                    </p:nvSpPr>
                    <p:spPr>
                      <a:xfrm>
                        <a:off x="8806638" y="-388570"/>
                        <a:ext cx="157835" cy="160161"/>
                      </a:xfrm>
                      <a:custGeom>
                        <a:avLst/>
                        <a:gdLst>
                          <a:gd name="connsiteX0" fmla="*/ 132144 w 157835"/>
                          <a:gd name="connsiteY0" fmla="*/ 5616 h 160161"/>
                          <a:gd name="connsiteX1" fmla="*/ 108836 w 157835"/>
                          <a:gd name="connsiteY1" fmla="*/ 1265 h 160161"/>
                          <a:gd name="connsiteX2" fmla="*/ 55214 w 157835"/>
                          <a:gd name="connsiteY2" fmla="*/ 6119 h 160161"/>
                          <a:gd name="connsiteX3" fmla="*/ 15513 w 157835"/>
                          <a:gd name="connsiteY3" fmla="*/ 52277 h 160161"/>
                          <a:gd name="connsiteX4" fmla="*/ 4157 w 157835"/>
                          <a:gd name="connsiteY4" fmla="*/ 115057 h 160161"/>
                          <a:gd name="connsiteX5" fmla="*/ 72386 w 157835"/>
                          <a:gd name="connsiteY5" fmla="*/ 29061 h 160161"/>
                          <a:gd name="connsiteX6" fmla="*/ 94961 w 157835"/>
                          <a:gd name="connsiteY6" fmla="*/ 25535 h 160161"/>
                          <a:gd name="connsiteX7" fmla="*/ 109248 w 157835"/>
                          <a:gd name="connsiteY7" fmla="*/ 41653 h 160161"/>
                          <a:gd name="connsiteX8" fmla="*/ 109431 w 157835"/>
                          <a:gd name="connsiteY8" fmla="*/ 58642 h 160161"/>
                          <a:gd name="connsiteX9" fmla="*/ 122345 w 157835"/>
                          <a:gd name="connsiteY9" fmla="*/ 62717 h 160161"/>
                          <a:gd name="connsiteX10" fmla="*/ 133426 w 157835"/>
                          <a:gd name="connsiteY10" fmla="*/ 95000 h 160161"/>
                          <a:gd name="connsiteX11" fmla="*/ 124817 w 157835"/>
                          <a:gd name="connsiteY11" fmla="*/ 160162 h 160161"/>
                          <a:gd name="connsiteX12" fmla="*/ 130221 w 157835"/>
                          <a:gd name="connsiteY12" fmla="*/ 153201 h 160161"/>
                          <a:gd name="connsiteX13" fmla="*/ 132144 w 157835"/>
                          <a:gd name="connsiteY13" fmla="*/ 5616 h 16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835" h="160161">
                            <a:moveTo>
                              <a:pt x="132144" y="5616"/>
                            </a:moveTo>
                            <a:cubicBezTo>
                              <a:pt x="124771" y="2685"/>
                              <a:pt x="116712" y="1952"/>
                              <a:pt x="108836" y="1265"/>
                            </a:cubicBezTo>
                            <a:cubicBezTo>
                              <a:pt x="90748" y="-337"/>
                              <a:pt x="71608" y="-1803"/>
                              <a:pt x="55214" y="6119"/>
                            </a:cubicBezTo>
                            <a:cubicBezTo>
                              <a:pt x="36623" y="15094"/>
                              <a:pt x="25541" y="34235"/>
                              <a:pt x="15513" y="52277"/>
                            </a:cubicBezTo>
                            <a:cubicBezTo>
                              <a:pt x="4752" y="71738"/>
                              <a:pt x="-6192" y="95412"/>
                              <a:pt x="4157" y="115057"/>
                            </a:cubicBezTo>
                            <a:cubicBezTo>
                              <a:pt x="19863" y="81080"/>
                              <a:pt x="38226" y="44355"/>
                              <a:pt x="72386" y="29061"/>
                            </a:cubicBezTo>
                            <a:cubicBezTo>
                              <a:pt x="79484" y="25901"/>
                              <a:pt x="87406" y="23795"/>
                              <a:pt x="94961" y="25535"/>
                            </a:cubicBezTo>
                            <a:cubicBezTo>
                              <a:pt x="102517" y="27321"/>
                              <a:pt x="109340" y="33915"/>
                              <a:pt x="109248" y="41653"/>
                            </a:cubicBezTo>
                            <a:cubicBezTo>
                              <a:pt x="109157" y="47515"/>
                              <a:pt x="105585" y="54200"/>
                              <a:pt x="109431" y="58642"/>
                            </a:cubicBezTo>
                            <a:cubicBezTo>
                              <a:pt x="112453" y="62122"/>
                              <a:pt x="117949" y="61389"/>
                              <a:pt x="122345" y="62717"/>
                            </a:cubicBezTo>
                            <a:cubicBezTo>
                              <a:pt x="134250" y="66335"/>
                              <a:pt x="135029" y="82682"/>
                              <a:pt x="133426" y="95000"/>
                            </a:cubicBezTo>
                            <a:cubicBezTo>
                              <a:pt x="130541" y="116705"/>
                              <a:pt x="127702" y="138456"/>
                              <a:pt x="124817" y="160162"/>
                            </a:cubicBezTo>
                            <a:cubicBezTo>
                              <a:pt x="127931" y="159933"/>
                              <a:pt x="129442" y="156269"/>
                              <a:pt x="130221" y="153201"/>
                            </a:cubicBezTo>
                            <a:cubicBezTo>
                              <a:pt x="139928" y="116339"/>
                              <a:pt x="186040" y="27092"/>
                              <a:pt x="132144" y="5616"/>
                            </a:cubicBezTo>
                            <a:close/>
                          </a:path>
                        </a:pathLst>
                      </a:custGeom>
                      <a:solidFill>
                        <a:srgbClr val="183F34">
                          <a:alpha val="50000"/>
                        </a:srgbClr>
                      </a:solidFill>
                      <a:ln w="4577" cap="flat">
                        <a:noFill/>
                        <a:prstDash val="solid"/>
                        <a:miter/>
                      </a:ln>
                    </p:spPr>
                    <p:txBody>
                      <a:bodyPr rtlCol="0" anchor="ctr"/>
                      <a:lstStyle/>
                      <a:p>
                        <a:endParaRPr lang="th-TH"/>
                      </a:p>
                    </p:txBody>
                  </p:sp>
                  <p:sp>
                    <p:nvSpPr>
                      <p:cNvPr id="5414" name="Freeform: Shape 5413">
                        <a:extLst>
                          <a:ext uri="{FF2B5EF4-FFF2-40B4-BE49-F238E27FC236}">
                            <a16:creationId xmlns:a16="http://schemas.microsoft.com/office/drawing/2014/main" id="{07748694-EFA3-4B99-88A8-8677AD5D2957}"/>
                          </a:ext>
                        </a:extLst>
                      </p:cNvPr>
                      <p:cNvSpPr/>
                      <p:nvPr/>
                    </p:nvSpPr>
                    <p:spPr>
                      <a:xfrm>
                        <a:off x="8808868" y="-323243"/>
                        <a:ext cx="146674" cy="237246"/>
                      </a:xfrm>
                      <a:custGeom>
                        <a:avLst/>
                        <a:gdLst>
                          <a:gd name="connsiteX0" fmla="*/ 47856 w 146674"/>
                          <a:gd name="connsiteY0" fmla="*/ 180053 h 237246"/>
                          <a:gd name="connsiteX1" fmla="*/ 13925 w 146674"/>
                          <a:gd name="connsiteY1" fmla="*/ 108481 h 237246"/>
                          <a:gd name="connsiteX2" fmla="*/ 6369 w 146674"/>
                          <a:gd name="connsiteY2" fmla="*/ 22256 h 237246"/>
                          <a:gd name="connsiteX3" fmla="*/ 34119 w 146674"/>
                          <a:gd name="connsiteY3" fmla="*/ 115212 h 237246"/>
                          <a:gd name="connsiteX4" fmla="*/ 48680 w 146674"/>
                          <a:gd name="connsiteY4" fmla="*/ 141909 h 237246"/>
                          <a:gd name="connsiteX5" fmla="*/ 68050 w 146674"/>
                          <a:gd name="connsiteY5" fmla="*/ 165033 h 237246"/>
                          <a:gd name="connsiteX6" fmla="*/ 101157 w 146674"/>
                          <a:gd name="connsiteY6" fmla="*/ 165400 h 237246"/>
                          <a:gd name="connsiteX7" fmla="*/ 115582 w 146674"/>
                          <a:gd name="connsiteY7" fmla="*/ 146305 h 237246"/>
                          <a:gd name="connsiteX8" fmla="*/ 77300 w 146674"/>
                          <a:gd name="connsiteY8" fmla="*/ 108206 h 237246"/>
                          <a:gd name="connsiteX9" fmla="*/ 76201 w 146674"/>
                          <a:gd name="connsiteY9" fmla="*/ 93965 h 237246"/>
                          <a:gd name="connsiteX10" fmla="*/ 57472 w 146674"/>
                          <a:gd name="connsiteY10" fmla="*/ 82426 h 237246"/>
                          <a:gd name="connsiteX11" fmla="*/ 126297 w 146674"/>
                          <a:gd name="connsiteY11" fmla="*/ 107244 h 237246"/>
                          <a:gd name="connsiteX12" fmla="*/ 83482 w 146674"/>
                          <a:gd name="connsiteY12" fmla="*/ 24912 h 237246"/>
                          <a:gd name="connsiteX13" fmla="*/ 56969 w 146674"/>
                          <a:gd name="connsiteY13" fmla="*/ 322 h 237246"/>
                          <a:gd name="connsiteX14" fmla="*/ 79635 w 146674"/>
                          <a:gd name="connsiteY14" fmla="*/ 8427 h 237246"/>
                          <a:gd name="connsiteX15" fmla="*/ 124053 w 146674"/>
                          <a:gd name="connsiteY15" fmla="*/ 50829 h 237246"/>
                          <a:gd name="connsiteX16" fmla="*/ 136920 w 146674"/>
                          <a:gd name="connsiteY16" fmla="*/ 108435 h 237246"/>
                          <a:gd name="connsiteX17" fmla="*/ 146674 w 146674"/>
                          <a:gd name="connsiteY17" fmla="*/ 237246 h 237246"/>
                          <a:gd name="connsiteX18" fmla="*/ 47856 w 146674"/>
                          <a:gd name="connsiteY18" fmla="*/ 180053 h 23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6674" h="237246">
                            <a:moveTo>
                              <a:pt x="47856" y="180053"/>
                            </a:moveTo>
                            <a:cubicBezTo>
                              <a:pt x="28395" y="161736"/>
                              <a:pt x="22167" y="133895"/>
                              <a:pt x="13925" y="108481"/>
                            </a:cubicBezTo>
                            <a:cubicBezTo>
                              <a:pt x="4766" y="80182"/>
                              <a:pt x="-7780" y="48403"/>
                              <a:pt x="6369" y="22256"/>
                            </a:cubicBezTo>
                            <a:cubicBezTo>
                              <a:pt x="2065" y="54905"/>
                              <a:pt x="18366" y="86318"/>
                              <a:pt x="34119" y="115212"/>
                            </a:cubicBezTo>
                            <a:cubicBezTo>
                              <a:pt x="38973" y="124096"/>
                              <a:pt x="43826" y="132979"/>
                              <a:pt x="48680" y="141909"/>
                            </a:cubicBezTo>
                            <a:cubicBezTo>
                              <a:pt x="53580" y="150884"/>
                              <a:pt x="58983" y="160362"/>
                              <a:pt x="68050" y="165033"/>
                            </a:cubicBezTo>
                            <a:cubicBezTo>
                              <a:pt x="78079" y="170208"/>
                              <a:pt x="90259" y="168330"/>
                              <a:pt x="101157" y="165400"/>
                            </a:cubicBezTo>
                            <a:cubicBezTo>
                              <a:pt x="110407" y="162927"/>
                              <a:pt x="121626" y="153677"/>
                              <a:pt x="115582" y="146305"/>
                            </a:cubicBezTo>
                            <a:cubicBezTo>
                              <a:pt x="98547" y="138154"/>
                              <a:pt x="79269" y="126935"/>
                              <a:pt x="77300" y="108206"/>
                            </a:cubicBezTo>
                            <a:cubicBezTo>
                              <a:pt x="76796" y="103444"/>
                              <a:pt x="77529" y="98544"/>
                              <a:pt x="76201" y="93965"/>
                            </a:cubicBezTo>
                            <a:cubicBezTo>
                              <a:pt x="73957" y="86272"/>
                              <a:pt x="65394" y="80960"/>
                              <a:pt x="57472" y="82426"/>
                            </a:cubicBezTo>
                            <a:cubicBezTo>
                              <a:pt x="82429" y="77801"/>
                              <a:pt x="102669" y="116449"/>
                              <a:pt x="126297" y="107244"/>
                            </a:cubicBezTo>
                            <a:cubicBezTo>
                              <a:pt x="122313" y="75236"/>
                              <a:pt x="112285" y="39427"/>
                              <a:pt x="83482" y="24912"/>
                            </a:cubicBezTo>
                            <a:cubicBezTo>
                              <a:pt x="71897" y="19050"/>
                              <a:pt x="55458" y="13189"/>
                              <a:pt x="56969" y="322"/>
                            </a:cubicBezTo>
                            <a:cubicBezTo>
                              <a:pt x="65074" y="-1327"/>
                              <a:pt x="72858" y="3664"/>
                              <a:pt x="79635" y="8427"/>
                            </a:cubicBezTo>
                            <a:cubicBezTo>
                              <a:pt x="96532" y="20287"/>
                              <a:pt x="114025" y="32788"/>
                              <a:pt x="124053" y="50829"/>
                            </a:cubicBezTo>
                            <a:cubicBezTo>
                              <a:pt x="133715" y="68184"/>
                              <a:pt x="135409" y="88653"/>
                              <a:pt x="136920" y="108435"/>
                            </a:cubicBezTo>
                            <a:cubicBezTo>
                              <a:pt x="140172" y="151387"/>
                              <a:pt x="143423" y="194294"/>
                              <a:pt x="146674" y="237246"/>
                            </a:cubicBezTo>
                            <a:cubicBezTo>
                              <a:pt x="145346" y="220120"/>
                              <a:pt x="62143" y="193515"/>
                              <a:pt x="47856" y="180053"/>
                            </a:cubicBezTo>
                            <a:close/>
                          </a:path>
                        </a:pathLst>
                      </a:custGeom>
                      <a:solidFill>
                        <a:srgbClr val="183F34">
                          <a:alpha val="50000"/>
                        </a:srgbClr>
                      </a:solidFill>
                      <a:ln w="4577" cap="flat">
                        <a:noFill/>
                        <a:prstDash val="solid"/>
                        <a:miter/>
                      </a:ln>
                    </p:spPr>
                    <p:txBody>
                      <a:bodyPr rtlCol="0" anchor="ctr"/>
                      <a:lstStyle/>
                      <a:p>
                        <a:endParaRPr lang="th-TH"/>
                      </a:p>
                    </p:txBody>
                  </p:sp>
                </p:grpSp>
                <p:grpSp>
                  <p:nvGrpSpPr>
                    <p:cNvPr id="5357" name="Graphic 4">
                      <a:extLst>
                        <a:ext uri="{FF2B5EF4-FFF2-40B4-BE49-F238E27FC236}">
                          <a16:creationId xmlns:a16="http://schemas.microsoft.com/office/drawing/2014/main" id="{C1C0EC0E-82B6-4857-9EA4-9011FD30AF30}"/>
                        </a:ext>
                      </a:extLst>
                    </p:cNvPr>
                    <p:cNvGrpSpPr/>
                    <p:nvPr/>
                  </p:nvGrpSpPr>
                  <p:grpSpPr>
                    <a:xfrm>
                      <a:off x="8367932" y="-815478"/>
                      <a:ext cx="1296959" cy="2043793"/>
                      <a:chOff x="8367932" y="-815478"/>
                      <a:chExt cx="1296959" cy="2043793"/>
                    </a:xfrm>
                  </p:grpSpPr>
                  <p:pic>
                    <p:nvPicPr>
                      <p:cNvPr id="5358" name="Picture 5357">
                        <a:extLst>
                          <a:ext uri="{FF2B5EF4-FFF2-40B4-BE49-F238E27FC236}">
                            <a16:creationId xmlns:a16="http://schemas.microsoft.com/office/drawing/2014/main" id="{94D9D03C-1BC5-4F8A-B81C-6DCA305F090A}"/>
                          </a:ext>
                        </a:extLst>
                      </p:cNvPr>
                      <p:cNvPicPr>
                        <a:picLocks noChangeAspect="1"/>
                      </p:cNvPicPr>
                      <p:nvPr/>
                    </p:nvPicPr>
                    <p:blipFill>
                      <a:blip r:embed="rId115"/>
                      <a:stretch>
                        <a:fillRect/>
                      </a:stretch>
                    </p:blipFill>
                    <p:spPr>
                      <a:xfrm>
                        <a:off x="8712430" y="-502600"/>
                        <a:ext cx="952461" cy="1730914"/>
                      </a:xfrm>
                      <a:custGeom>
                        <a:avLst/>
                        <a:gdLst>
                          <a:gd name="connsiteX0" fmla="*/ 684 w 952461"/>
                          <a:gd name="connsiteY0" fmla="*/ 148 h 1730914"/>
                          <a:gd name="connsiteX1" fmla="*/ 953146 w 952461"/>
                          <a:gd name="connsiteY1" fmla="*/ 148 h 1730914"/>
                          <a:gd name="connsiteX2" fmla="*/ 953146 w 952461"/>
                          <a:gd name="connsiteY2" fmla="*/ 1731063 h 1730914"/>
                          <a:gd name="connsiteX3" fmla="*/ 684 w 952461"/>
                          <a:gd name="connsiteY3" fmla="*/ 1731063 h 1730914"/>
                        </a:gdLst>
                        <a:ahLst/>
                        <a:cxnLst>
                          <a:cxn ang="0">
                            <a:pos x="connsiteX0" y="connsiteY0"/>
                          </a:cxn>
                          <a:cxn ang="0">
                            <a:pos x="connsiteX1" y="connsiteY1"/>
                          </a:cxn>
                          <a:cxn ang="0">
                            <a:pos x="connsiteX2" y="connsiteY2"/>
                          </a:cxn>
                          <a:cxn ang="0">
                            <a:pos x="connsiteX3" y="connsiteY3"/>
                          </a:cxn>
                        </a:cxnLst>
                        <a:rect l="l" t="t" r="r" b="b"/>
                        <a:pathLst>
                          <a:path w="952461" h="1730914">
                            <a:moveTo>
                              <a:pt x="684" y="148"/>
                            </a:moveTo>
                            <a:lnTo>
                              <a:pt x="953146" y="148"/>
                            </a:lnTo>
                            <a:lnTo>
                              <a:pt x="953146" y="1731063"/>
                            </a:lnTo>
                            <a:lnTo>
                              <a:pt x="684" y="1731063"/>
                            </a:lnTo>
                            <a:close/>
                          </a:path>
                        </a:pathLst>
                      </a:custGeom>
                    </p:spPr>
                  </p:pic>
                  <p:grpSp>
                    <p:nvGrpSpPr>
                      <p:cNvPr id="5359" name="Graphic 4">
                        <a:extLst>
                          <a:ext uri="{FF2B5EF4-FFF2-40B4-BE49-F238E27FC236}">
                            <a16:creationId xmlns:a16="http://schemas.microsoft.com/office/drawing/2014/main" id="{AD80159E-FA9C-471B-B660-5ED4ED81B079}"/>
                          </a:ext>
                        </a:extLst>
                      </p:cNvPr>
                      <p:cNvGrpSpPr/>
                      <p:nvPr/>
                    </p:nvGrpSpPr>
                    <p:grpSpPr>
                      <a:xfrm>
                        <a:off x="8367932" y="-812869"/>
                        <a:ext cx="407544" cy="398336"/>
                        <a:chOff x="8367932" y="-812869"/>
                        <a:chExt cx="407544" cy="398336"/>
                      </a:xfrm>
                    </p:grpSpPr>
                    <p:sp>
                      <p:nvSpPr>
                        <p:cNvPr id="5398" name="Freeform: Shape 5397">
                          <a:extLst>
                            <a:ext uri="{FF2B5EF4-FFF2-40B4-BE49-F238E27FC236}">
                              <a16:creationId xmlns:a16="http://schemas.microsoft.com/office/drawing/2014/main" id="{9D580522-5DC8-42AF-AC14-78CCA7C54575}"/>
                            </a:ext>
                          </a:extLst>
                        </p:cNvPr>
                        <p:cNvSpPr/>
                        <p:nvPr/>
                      </p:nvSpPr>
                      <p:spPr>
                        <a:xfrm>
                          <a:off x="8370602" y="-808952"/>
                          <a:ext cx="367567" cy="325302"/>
                        </a:xfrm>
                        <a:custGeom>
                          <a:avLst/>
                          <a:gdLst>
                            <a:gd name="connsiteX0" fmla="*/ 72717 w 367567"/>
                            <a:gd name="connsiteY0" fmla="*/ 127575 h 325302"/>
                            <a:gd name="connsiteX1" fmla="*/ 0 w 367567"/>
                            <a:gd name="connsiteY1" fmla="*/ 0 h 325302"/>
                            <a:gd name="connsiteX2" fmla="*/ 111090 w 367567"/>
                            <a:gd name="connsiteY2" fmla="*/ 24040 h 325302"/>
                            <a:gd name="connsiteX3" fmla="*/ 199284 w 367567"/>
                            <a:gd name="connsiteY3" fmla="*/ 69191 h 325302"/>
                            <a:gd name="connsiteX4" fmla="*/ 250570 w 367567"/>
                            <a:gd name="connsiteY4" fmla="*/ 98635 h 325302"/>
                            <a:gd name="connsiteX5" fmla="*/ 286700 w 367567"/>
                            <a:gd name="connsiteY5" fmla="*/ 121530 h 325302"/>
                            <a:gd name="connsiteX6" fmla="*/ 348610 w 367567"/>
                            <a:gd name="connsiteY6" fmla="*/ 224057 h 325302"/>
                            <a:gd name="connsiteX7" fmla="*/ 367568 w 367567"/>
                            <a:gd name="connsiteY7" fmla="*/ 325302 h 325302"/>
                            <a:gd name="connsiteX8" fmla="*/ 325485 w 367567"/>
                            <a:gd name="connsiteY8" fmla="*/ 306894 h 325302"/>
                            <a:gd name="connsiteX9" fmla="*/ 290317 w 367567"/>
                            <a:gd name="connsiteY9" fmla="*/ 284181 h 325302"/>
                            <a:gd name="connsiteX10" fmla="*/ 214533 w 367567"/>
                            <a:gd name="connsiteY10" fmla="*/ 245488 h 325302"/>
                            <a:gd name="connsiteX11" fmla="*/ 72717 w 367567"/>
                            <a:gd name="connsiteY11" fmla="*/ 127575 h 3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567" h="325302">
                              <a:moveTo>
                                <a:pt x="72717" y="127575"/>
                              </a:moveTo>
                              <a:cubicBezTo>
                                <a:pt x="40251" y="90301"/>
                                <a:pt x="12180" y="47852"/>
                                <a:pt x="0" y="0"/>
                              </a:cubicBezTo>
                              <a:cubicBezTo>
                                <a:pt x="38007" y="1832"/>
                                <a:pt x="75693" y="10028"/>
                                <a:pt x="111090" y="24040"/>
                              </a:cubicBezTo>
                              <a:cubicBezTo>
                                <a:pt x="141816" y="36221"/>
                                <a:pt x="170619" y="52752"/>
                                <a:pt x="199284" y="69191"/>
                              </a:cubicBezTo>
                              <a:cubicBezTo>
                                <a:pt x="216364" y="78990"/>
                                <a:pt x="233490" y="88790"/>
                                <a:pt x="250570" y="98635"/>
                              </a:cubicBezTo>
                              <a:cubicBezTo>
                                <a:pt x="262934" y="105732"/>
                                <a:pt x="275390" y="112876"/>
                                <a:pt x="286700" y="121530"/>
                              </a:cubicBezTo>
                              <a:cubicBezTo>
                                <a:pt x="319212" y="146304"/>
                                <a:pt x="341787" y="183715"/>
                                <a:pt x="348610" y="224057"/>
                              </a:cubicBezTo>
                              <a:cubicBezTo>
                                <a:pt x="354380" y="258218"/>
                                <a:pt x="349801" y="295584"/>
                                <a:pt x="367568" y="325302"/>
                              </a:cubicBezTo>
                              <a:cubicBezTo>
                                <a:pt x="363721" y="318846"/>
                                <a:pt x="333270" y="311198"/>
                                <a:pt x="325485" y="306894"/>
                              </a:cubicBezTo>
                              <a:cubicBezTo>
                                <a:pt x="313168" y="300163"/>
                                <a:pt x="302315" y="291279"/>
                                <a:pt x="290317" y="284181"/>
                              </a:cubicBezTo>
                              <a:cubicBezTo>
                                <a:pt x="266002" y="269803"/>
                                <a:pt x="239031" y="259958"/>
                                <a:pt x="214533" y="245488"/>
                              </a:cubicBezTo>
                              <a:cubicBezTo>
                                <a:pt x="161415" y="214029"/>
                                <a:pt x="113242" y="174145"/>
                                <a:pt x="72717" y="127575"/>
                              </a:cubicBezTo>
                              <a:close/>
                            </a:path>
                          </a:pathLst>
                        </a:custGeom>
                        <a:solidFill>
                          <a:srgbClr val="42504B"/>
                        </a:solidFill>
                        <a:ln w="4577" cap="flat">
                          <a:noFill/>
                          <a:prstDash val="solid"/>
                          <a:miter/>
                        </a:ln>
                      </p:spPr>
                      <p:txBody>
                        <a:bodyPr rtlCol="0" anchor="ctr"/>
                        <a:lstStyle/>
                        <a:p>
                          <a:endParaRPr lang="th-TH"/>
                        </a:p>
                      </p:txBody>
                    </p:sp>
                    <p:sp>
                      <p:nvSpPr>
                        <p:cNvPr id="5399" name="Freeform: Shape 5398">
                          <a:extLst>
                            <a:ext uri="{FF2B5EF4-FFF2-40B4-BE49-F238E27FC236}">
                              <a16:creationId xmlns:a16="http://schemas.microsoft.com/office/drawing/2014/main" id="{ACDC83D3-55BE-4AD2-BE99-ACF8A2621B89}"/>
                            </a:ext>
                          </a:extLst>
                        </p:cNvPr>
                        <p:cNvSpPr/>
                        <p:nvPr/>
                      </p:nvSpPr>
                      <p:spPr>
                        <a:xfrm>
                          <a:off x="8367932" y="-812869"/>
                          <a:ext cx="333055" cy="262868"/>
                        </a:xfrm>
                        <a:custGeom>
                          <a:avLst/>
                          <a:gdLst>
                            <a:gd name="connsiteX0" fmla="*/ 136382 w 333055"/>
                            <a:gd name="connsiteY0" fmla="*/ 40505 h 262868"/>
                            <a:gd name="connsiteX1" fmla="*/ 255164 w 333055"/>
                            <a:gd name="connsiteY1" fmla="*/ 112031 h 262868"/>
                            <a:gd name="connsiteX2" fmla="*/ 278335 w 333055"/>
                            <a:gd name="connsiteY2" fmla="*/ 128012 h 262868"/>
                            <a:gd name="connsiteX3" fmla="*/ 301139 w 333055"/>
                            <a:gd name="connsiteY3" fmla="*/ 170965 h 262868"/>
                            <a:gd name="connsiteX4" fmla="*/ 333055 w 333055"/>
                            <a:gd name="connsiteY4" fmla="*/ 262868 h 262868"/>
                            <a:gd name="connsiteX5" fmla="*/ 256126 w 333055"/>
                            <a:gd name="connsiteY5" fmla="*/ 222297 h 262868"/>
                            <a:gd name="connsiteX6" fmla="*/ 236619 w 333055"/>
                            <a:gd name="connsiteY6" fmla="*/ 208468 h 262868"/>
                            <a:gd name="connsiteX7" fmla="*/ 223935 w 333055"/>
                            <a:gd name="connsiteY7" fmla="*/ 160433 h 262868"/>
                            <a:gd name="connsiteX8" fmla="*/ 177456 w 333055"/>
                            <a:gd name="connsiteY8" fmla="*/ 92890 h 262868"/>
                            <a:gd name="connsiteX9" fmla="*/ 172328 w 333055"/>
                            <a:gd name="connsiteY9" fmla="*/ 89364 h 262868"/>
                            <a:gd name="connsiteX10" fmla="*/ 151584 w 333055"/>
                            <a:gd name="connsiteY10" fmla="*/ 115465 h 262868"/>
                            <a:gd name="connsiteX11" fmla="*/ 141785 w 333055"/>
                            <a:gd name="connsiteY11" fmla="*/ 83549 h 262868"/>
                            <a:gd name="connsiteX12" fmla="*/ 105060 w 333055"/>
                            <a:gd name="connsiteY12" fmla="*/ 34140 h 262868"/>
                            <a:gd name="connsiteX13" fmla="*/ 43654 w 333055"/>
                            <a:gd name="connsiteY13" fmla="*/ 38444 h 262868"/>
                            <a:gd name="connsiteX14" fmla="*/ 16683 w 333055"/>
                            <a:gd name="connsiteY14" fmla="*/ 15594 h 262868"/>
                            <a:gd name="connsiteX15" fmla="*/ 34541 w 333055"/>
                            <a:gd name="connsiteY15" fmla="*/ 58409 h 262868"/>
                            <a:gd name="connsiteX16" fmla="*/ 29733 w 333055"/>
                            <a:gd name="connsiteY16" fmla="*/ 4147 h 262868"/>
                            <a:gd name="connsiteX17" fmla="*/ 136382 w 333055"/>
                            <a:gd name="connsiteY17" fmla="*/ 40505 h 26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055" h="262868">
                              <a:moveTo>
                                <a:pt x="136382" y="40505"/>
                              </a:moveTo>
                              <a:cubicBezTo>
                                <a:pt x="177273" y="62027"/>
                                <a:pt x="215234" y="88769"/>
                                <a:pt x="255164" y="112031"/>
                              </a:cubicBezTo>
                              <a:cubicBezTo>
                                <a:pt x="263315" y="116748"/>
                                <a:pt x="271603" y="121418"/>
                                <a:pt x="278335" y="128012"/>
                              </a:cubicBezTo>
                              <a:cubicBezTo>
                                <a:pt x="290012" y="139460"/>
                                <a:pt x="295781" y="155487"/>
                                <a:pt x="301139" y="170965"/>
                              </a:cubicBezTo>
                              <a:cubicBezTo>
                                <a:pt x="311763" y="201599"/>
                                <a:pt x="322432" y="232234"/>
                                <a:pt x="333055" y="262868"/>
                              </a:cubicBezTo>
                              <a:cubicBezTo>
                                <a:pt x="307412" y="249359"/>
                                <a:pt x="281769" y="235805"/>
                                <a:pt x="256126" y="222297"/>
                              </a:cubicBezTo>
                              <a:cubicBezTo>
                                <a:pt x="249028" y="218542"/>
                                <a:pt x="241748" y="214650"/>
                                <a:pt x="236619" y="208468"/>
                              </a:cubicBezTo>
                              <a:cubicBezTo>
                                <a:pt x="225904" y="195555"/>
                                <a:pt x="227552" y="176826"/>
                                <a:pt x="223935" y="160433"/>
                              </a:cubicBezTo>
                              <a:cubicBezTo>
                                <a:pt x="217936" y="133370"/>
                                <a:pt x="197238" y="112352"/>
                                <a:pt x="177456" y="92890"/>
                              </a:cubicBezTo>
                              <a:cubicBezTo>
                                <a:pt x="175945" y="91425"/>
                                <a:pt x="174343" y="89868"/>
                                <a:pt x="172328" y="89364"/>
                              </a:cubicBezTo>
                              <a:cubicBezTo>
                                <a:pt x="160376" y="86388"/>
                                <a:pt x="163902" y="115099"/>
                                <a:pt x="151584" y="115465"/>
                              </a:cubicBezTo>
                              <a:cubicBezTo>
                                <a:pt x="142655" y="108276"/>
                                <a:pt x="143342" y="94859"/>
                                <a:pt x="141785" y="83549"/>
                              </a:cubicBezTo>
                              <a:cubicBezTo>
                                <a:pt x="138808" y="62347"/>
                                <a:pt x="124521" y="43069"/>
                                <a:pt x="105060" y="34140"/>
                              </a:cubicBezTo>
                              <a:cubicBezTo>
                                <a:pt x="85599" y="25211"/>
                                <a:pt x="61650" y="26905"/>
                                <a:pt x="43654" y="38444"/>
                              </a:cubicBezTo>
                              <a:cubicBezTo>
                                <a:pt x="37426" y="24478"/>
                                <a:pt x="30237" y="22646"/>
                                <a:pt x="16683" y="15594"/>
                              </a:cubicBezTo>
                              <a:cubicBezTo>
                                <a:pt x="15859" y="35193"/>
                                <a:pt x="20117" y="45084"/>
                                <a:pt x="34541" y="58409"/>
                              </a:cubicBezTo>
                              <a:cubicBezTo>
                                <a:pt x="16179" y="41375"/>
                                <a:pt x="-30345" y="-15727"/>
                                <a:pt x="29733" y="4147"/>
                              </a:cubicBezTo>
                              <a:cubicBezTo>
                                <a:pt x="65496" y="15915"/>
                                <a:pt x="103229" y="23058"/>
                                <a:pt x="136382" y="40505"/>
                              </a:cubicBezTo>
                              <a:close/>
                            </a:path>
                          </a:pathLst>
                        </a:custGeom>
                        <a:solidFill>
                          <a:srgbClr val="245D41"/>
                        </a:solidFill>
                        <a:ln w="4577" cap="flat">
                          <a:noFill/>
                          <a:prstDash val="solid"/>
                          <a:miter/>
                        </a:ln>
                      </p:spPr>
                      <p:txBody>
                        <a:bodyPr rtlCol="0" anchor="ctr"/>
                        <a:lstStyle/>
                        <a:p>
                          <a:endParaRPr lang="th-TH"/>
                        </a:p>
                      </p:txBody>
                    </p:sp>
                    <p:sp>
                      <p:nvSpPr>
                        <p:cNvPr id="5400" name="Freeform: Shape 5399">
                          <a:extLst>
                            <a:ext uri="{FF2B5EF4-FFF2-40B4-BE49-F238E27FC236}">
                              <a16:creationId xmlns:a16="http://schemas.microsoft.com/office/drawing/2014/main" id="{2A5453B6-AB18-4949-9137-89D9B14CB6A9}"/>
                            </a:ext>
                          </a:extLst>
                        </p:cNvPr>
                        <p:cNvSpPr/>
                        <p:nvPr/>
                      </p:nvSpPr>
                      <p:spPr>
                        <a:xfrm>
                          <a:off x="8375090" y="-810829"/>
                          <a:ext cx="352502" cy="313671"/>
                        </a:xfrm>
                        <a:custGeom>
                          <a:avLst/>
                          <a:gdLst>
                            <a:gd name="connsiteX0" fmla="*/ 214395 w 352502"/>
                            <a:gd name="connsiteY0" fmla="*/ 187516 h 313671"/>
                            <a:gd name="connsiteX1" fmla="*/ 157706 w 352502"/>
                            <a:gd name="connsiteY1" fmla="*/ 120889 h 313671"/>
                            <a:gd name="connsiteX2" fmla="*/ 116219 w 352502"/>
                            <a:gd name="connsiteY2" fmla="*/ 94376 h 313671"/>
                            <a:gd name="connsiteX3" fmla="*/ 0 w 352502"/>
                            <a:gd name="connsiteY3" fmla="*/ 0 h 313671"/>
                            <a:gd name="connsiteX4" fmla="*/ 109304 w 352502"/>
                            <a:gd name="connsiteY4" fmla="*/ 94376 h 313671"/>
                            <a:gd name="connsiteX5" fmla="*/ 271543 w 352502"/>
                            <a:gd name="connsiteY5" fmla="*/ 248785 h 313671"/>
                            <a:gd name="connsiteX6" fmla="*/ 352502 w 352502"/>
                            <a:gd name="connsiteY6" fmla="*/ 313671 h 313671"/>
                            <a:gd name="connsiteX7" fmla="*/ 214395 w 352502"/>
                            <a:gd name="connsiteY7" fmla="*/ 187516 h 3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502" h="313671">
                              <a:moveTo>
                                <a:pt x="214395" y="187516"/>
                              </a:moveTo>
                              <a:cubicBezTo>
                                <a:pt x="195072" y="165582"/>
                                <a:pt x="180235" y="139481"/>
                                <a:pt x="157706" y="120889"/>
                              </a:cubicBezTo>
                              <a:cubicBezTo>
                                <a:pt x="145021" y="110449"/>
                                <a:pt x="130368" y="102710"/>
                                <a:pt x="116219" y="94376"/>
                              </a:cubicBezTo>
                              <a:cubicBezTo>
                                <a:pt x="73037" y="68962"/>
                                <a:pt x="33748" y="37045"/>
                                <a:pt x="0" y="0"/>
                              </a:cubicBezTo>
                              <a:cubicBezTo>
                                <a:pt x="20240" y="44418"/>
                                <a:pt x="69557" y="65985"/>
                                <a:pt x="109304" y="94376"/>
                              </a:cubicBezTo>
                              <a:cubicBezTo>
                                <a:pt x="170115" y="137878"/>
                                <a:pt x="212701" y="202627"/>
                                <a:pt x="271543" y="248785"/>
                              </a:cubicBezTo>
                              <a:cubicBezTo>
                                <a:pt x="298926" y="270261"/>
                                <a:pt x="328416" y="288211"/>
                                <a:pt x="352502" y="313671"/>
                              </a:cubicBezTo>
                              <a:cubicBezTo>
                                <a:pt x="326997" y="259820"/>
                                <a:pt x="253135" y="231521"/>
                                <a:pt x="214395" y="187516"/>
                              </a:cubicBezTo>
                              <a:close/>
                            </a:path>
                          </a:pathLst>
                        </a:custGeom>
                        <a:solidFill>
                          <a:srgbClr val="153629"/>
                        </a:solidFill>
                        <a:ln w="4577" cap="flat">
                          <a:noFill/>
                          <a:prstDash val="solid"/>
                          <a:miter/>
                        </a:ln>
                      </p:spPr>
                      <p:txBody>
                        <a:bodyPr rtlCol="0" anchor="ctr"/>
                        <a:lstStyle/>
                        <a:p>
                          <a:endParaRPr lang="th-TH"/>
                        </a:p>
                      </p:txBody>
                    </p:sp>
                    <p:sp>
                      <p:nvSpPr>
                        <p:cNvPr id="5401" name="Freeform: Shape 5400">
                          <a:extLst>
                            <a:ext uri="{FF2B5EF4-FFF2-40B4-BE49-F238E27FC236}">
                              <a16:creationId xmlns:a16="http://schemas.microsoft.com/office/drawing/2014/main" id="{ECA3F422-308E-4B42-9105-6B2524A7892E}"/>
                            </a:ext>
                          </a:extLst>
                        </p:cNvPr>
                        <p:cNvSpPr/>
                        <p:nvPr/>
                      </p:nvSpPr>
                      <p:spPr>
                        <a:xfrm>
                          <a:off x="8516448" y="-664526"/>
                          <a:ext cx="32173" cy="55361"/>
                        </a:xfrm>
                        <a:custGeom>
                          <a:avLst/>
                          <a:gdLst>
                            <a:gd name="connsiteX0" fmla="*/ 29124 w 32173"/>
                            <a:gd name="connsiteY0" fmla="*/ 0 h 55361"/>
                            <a:gd name="connsiteX1" fmla="*/ 0 w 32173"/>
                            <a:gd name="connsiteY1" fmla="*/ 36221 h 55361"/>
                            <a:gd name="connsiteX2" fmla="*/ 20377 w 32173"/>
                            <a:gd name="connsiteY2" fmla="*/ 55362 h 55361"/>
                            <a:gd name="connsiteX3" fmla="*/ 26284 w 32173"/>
                            <a:gd name="connsiteY3" fmla="*/ 45333 h 55361"/>
                            <a:gd name="connsiteX4" fmla="*/ 28574 w 32173"/>
                            <a:gd name="connsiteY4" fmla="*/ 3755 h 55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73" h="55361">
                              <a:moveTo>
                                <a:pt x="29124" y="0"/>
                              </a:moveTo>
                              <a:cubicBezTo>
                                <a:pt x="33519" y="17401"/>
                                <a:pt x="17950" y="36816"/>
                                <a:pt x="0" y="36221"/>
                              </a:cubicBezTo>
                              <a:cubicBezTo>
                                <a:pt x="4946" y="44280"/>
                                <a:pt x="12043" y="50966"/>
                                <a:pt x="20377" y="55362"/>
                              </a:cubicBezTo>
                              <a:cubicBezTo>
                                <a:pt x="20331" y="51378"/>
                                <a:pt x="23812" y="48447"/>
                                <a:pt x="26284" y="45333"/>
                              </a:cubicBezTo>
                              <a:cubicBezTo>
                                <a:pt x="35305" y="34069"/>
                                <a:pt x="32191" y="17721"/>
                                <a:pt x="28574" y="3755"/>
                              </a:cubicBezTo>
                            </a:path>
                          </a:pathLst>
                        </a:custGeom>
                        <a:solidFill>
                          <a:srgbClr val="18352B"/>
                        </a:solidFill>
                        <a:ln w="4577" cap="flat">
                          <a:noFill/>
                          <a:prstDash val="solid"/>
                          <a:miter/>
                        </a:ln>
                      </p:spPr>
                      <p:txBody>
                        <a:bodyPr rtlCol="0" anchor="ctr"/>
                        <a:lstStyle/>
                        <a:p>
                          <a:endParaRPr lang="th-TH"/>
                        </a:p>
                      </p:txBody>
                    </p:sp>
                    <p:sp>
                      <p:nvSpPr>
                        <p:cNvPr id="5402" name="Freeform: Shape 5401">
                          <a:extLst>
                            <a:ext uri="{FF2B5EF4-FFF2-40B4-BE49-F238E27FC236}">
                              <a16:creationId xmlns:a16="http://schemas.microsoft.com/office/drawing/2014/main" id="{0B87C97B-6664-4D21-8953-FE2830BA43A5}"/>
                            </a:ext>
                          </a:extLst>
                        </p:cNvPr>
                        <p:cNvSpPr/>
                        <p:nvPr/>
                      </p:nvSpPr>
                      <p:spPr>
                        <a:xfrm>
                          <a:off x="8401740" y="-760642"/>
                          <a:ext cx="330110" cy="265864"/>
                        </a:xfrm>
                        <a:custGeom>
                          <a:avLst/>
                          <a:gdLst>
                            <a:gd name="connsiteX0" fmla="*/ 72671 w 330110"/>
                            <a:gd name="connsiteY0" fmla="*/ 97444 h 265864"/>
                            <a:gd name="connsiteX1" fmla="*/ 85813 w 330110"/>
                            <a:gd name="connsiteY1" fmla="*/ 101199 h 265864"/>
                            <a:gd name="connsiteX2" fmla="*/ 107014 w 330110"/>
                            <a:gd name="connsiteY2" fmla="*/ 79998 h 265864"/>
                            <a:gd name="connsiteX3" fmla="*/ 92636 w 330110"/>
                            <a:gd name="connsiteY3" fmla="*/ 108434 h 265864"/>
                            <a:gd name="connsiteX4" fmla="*/ 103626 w 330110"/>
                            <a:gd name="connsiteY4" fmla="*/ 124003 h 265864"/>
                            <a:gd name="connsiteX5" fmla="*/ 118142 w 330110"/>
                            <a:gd name="connsiteY5" fmla="*/ 111594 h 265864"/>
                            <a:gd name="connsiteX6" fmla="*/ 119332 w 330110"/>
                            <a:gd name="connsiteY6" fmla="*/ 134444 h 265864"/>
                            <a:gd name="connsiteX7" fmla="*/ 143602 w 330110"/>
                            <a:gd name="connsiteY7" fmla="*/ 147357 h 265864"/>
                            <a:gd name="connsiteX8" fmla="*/ 159629 w 330110"/>
                            <a:gd name="connsiteY8" fmla="*/ 136779 h 265864"/>
                            <a:gd name="connsiteX9" fmla="*/ 164849 w 330110"/>
                            <a:gd name="connsiteY9" fmla="*/ 165032 h 265864"/>
                            <a:gd name="connsiteX10" fmla="*/ 191225 w 330110"/>
                            <a:gd name="connsiteY10" fmla="*/ 180510 h 265864"/>
                            <a:gd name="connsiteX11" fmla="*/ 203176 w 330110"/>
                            <a:gd name="connsiteY11" fmla="*/ 155966 h 265864"/>
                            <a:gd name="connsiteX12" fmla="*/ 212976 w 330110"/>
                            <a:gd name="connsiteY12" fmla="*/ 173091 h 265864"/>
                            <a:gd name="connsiteX13" fmla="*/ 215677 w 330110"/>
                            <a:gd name="connsiteY13" fmla="*/ 193835 h 265864"/>
                            <a:gd name="connsiteX14" fmla="*/ 224515 w 330110"/>
                            <a:gd name="connsiteY14" fmla="*/ 202169 h 265864"/>
                            <a:gd name="connsiteX15" fmla="*/ 274382 w 330110"/>
                            <a:gd name="connsiteY15" fmla="*/ 220348 h 265864"/>
                            <a:gd name="connsiteX16" fmla="*/ 330110 w 330110"/>
                            <a:gd name="connsiteY16" fmla="*/ 265865 h 265864"/>
                            <a:gd name="connsiteX17" fmla="*/ 130277 w 330110"/>
                            <a:gd name="connsiteY17" fmla="*/ 153310 h 265864"/>
                            <a:gd name="connsiteX18" fmla="*/ 81005 w 330110"/>
                            <a:gd name="connsiteY18" fmla="*/ 118142 h 265864"/>
                            <a:gd name="connsiteX19" fmla="*/ 0 w 330110"/>
                            <a:gd name="connsiteY19" fmla="*/ 0 h 265864"/>
                            <a:gd name="connsiteX20" fmla="*/ 51836 w 330110"/>
                            <a:gd name="connsiteY20" fmla="*/ 44692 h 265864"/>
                            <a:gd name="connsiteX21" fmla="*/ 43777 w 330110"/>
                            <a:gd name="connsiteY21" fmla="*/ 72579 h 265864"/>
                            <a:gd name="connsiteX22" fmla="*/ 72671 w 330110"/>
                            <a:gd name="connsiteY22" fmla="*/ 97444 h 26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0110" h="265864">
                              <a:moveTo>
                                <a:pt x="72671" y="97444"/>
                              </a:moveTo>
                              <a:cubicBezTo>
                                <a:pt x="76609" y="100008"/>
                                <a:pt x="81280" y="102481"/>
                                <a:pt x="85813" y="101199"/>
                              </a:cubicBezTo>
                              <a:cubicBezTo>
                                <a:pt x="95887" y="98314"/>
                                <a:pt x="96574" y="79814"/>
                                <a:pt x="107014" y="79998"/>
                              </a:cubicBezTo>
                              <a:cubicBezTo>
                                <a:pt x="110495" y="90484"/>
                                <a:pt x="95017" y="97673"/>
                                <a:pt x="92636" y="108434"/>
                              </a:cubicBezTo>
                              <a:cubicBezTo>
                                <a:pt x="91125" y="115440"/>
                                <a:pt x="96528" y="123133"/>
                                <a:pt x="103626" y="124003"/>
                              </a:cubicBezTo>
                              <a:cubicBezTo>
                                <a:pt x="110724" y="124873"/>
                                <a:pt x="117913" y="118783"/>
                                <a:pt x="118142" y="111594"/>
                              </a:cubicBezTo>
                              <a:cubicBezTo>
                                <a:pt x="125010" y="116860"/>
                                <a:pt x="125606" y="128491"/>
                                <a:pt x="119332" y="134444"/>
                              </a:cubicBezTo>
                              <a:cubicBezTo>
                                <a:pt x="127438" y="138748"/>
                                <a:pt x="135497" y="143052"/>
                                <a:pt x="143602" y="147357"/>
                              </a:cubicBezTo>
                              <a:cubicBezTo>
                                <a:pt x="146624" y="141358"/>
                                <a:pt x="152943" y="137191"/>
                                <a:pt x="159629" y="136779"/>
                              </a:cubicBezTo>
                              <a:cubicBezTo>
                                <a:pt x="154363" y="145617"/>
                                <a:pt x="157797" y="157522"/>
                                <a:pt x="164849" y="165032"/>
                              </a:cubicBezTo>
                              <a:cubicBezTo>
                                <a:pt x="171901" y="172542"/>
                                <a:pt x="181700" y="176617"/>
                                <a:pt x="191225" y="180510"/>
                              </a:cubicBezTo>
                              <a:cubicBezTo>
                                <a:pt x="195209" y="172313"/>
                                <a:pt x="199193" y="164162"/>
                                <a:pt x="203176" y="155966"/>
                              </a:cubicBezTo>
                              <a:cubicBezTo>
                                <a:pt x="209999" y="157751"/>
                                <a:pt x="212793" y="165994"/>
                                <a:pt x="212976" y="173091"/>
                              </a:cubicBezTo>
                              <a:cubicBezTo>
                                <a:pt x="213205" y="180143"/>
                                <a:pt x="212106" y="187745"/>
                                <a:pt x="215677" y="193835"/>
                              </a:cubicBezTo>
                              <a:cubicBezTo>
                                <a:pt x="217738" y="197361"/>
                                <a:pt x="221127" y="199925"/>
                                <a:pt x="224515" y="202169"/>
                              </a:cubicBezTo>
                              <a:cubicBezTo>
                                <a:pt x="239398" y="212060"/>
                                <a:pt x="256661" y="218333"/>
                                <a:pt x="274382" y="220348"/>
                              </a:cubicBezTo>
                              <a:cubicBezTo>
                                <a:pt x="289722" y="238985"/>
                                <a:pt x="308771" y="254554"/>
                                <a:pt x="330110" y="265865"/>
                              </a:cubicBezTo>
                              <a:cubicBezTo>
                                <a:pt x="262431" y="230239"/>
                                <a:pt x="194659" y="194568"/>
                                <a:pt x="130277" y="153310"/>
                              </a:cubicBezTo>
                              <a:cubicBezTo>
                                <a:pt x="113288" y="142411"/>
                                <a:pt x="96483" y="131147"/>
                                <a:pt x="81005" y="118142"/>
                              </a:cubicBezTo>
                              <a:cubicBezTo>
                                <a:pt x="44005" y="87004"/>
                                <a:pt x="15157" y="45929"/>
                                <a:pt x="0" y="0"/>
                              </a:cubicBezTo>
                              <a:cubicBezTo>
                                <a:pt x="4259" y="24361"/>
                                <a:pt x="27154" y="44051"/>
                                <a:pt x="51836" y="44692"/>
                              </a:cubicBezTo>
                              <a:cubicBezTo>
                                <a:pt x="38556" y="57148"/>
                                <a:pt x="34344" y="57285"/>
                                <a:pt x="43777" y="72579"/>
                              </a:cubicBezTo>
                              <a:cubicBezTo>
                                <a:pt x="47257" y="78166"/>
                                <a:pt x="66077" y="97627"/>
                                <a:pt x="72671" y="97444"/>
                              </a:cubicBezTo>
                              <a:close/>
                            </a:path>
                          </a:pathLst>
                        </a:custGeom>
                        <a:solidFill>
                          <a:srgbClr val="163A2E"/>
                        </a:solidFill>
                        <a:ln w="4577" cap="flat">
                          <a:noFill/>
                          <a:prstDash val="solid"/>
                          <a:miter/>
                        </a:ln>
                      </p:spPr>
                      <p:txBody>
                        <a:bodyPr rtlCol="0" anchor="ctr"/>
                        <a:lstStyle/>
                        <a:p>
                          <a:endParaRPr lang="th-TH"/>
                        </a:p>
                      </p:txBody>
                    </p:sp>
                    <p:sp>
                      <p:nvSpPr>
                        <p:cNvPr id="5403" name="Freeform: Shape 5402">
                          <a:extLst>
                            <a:ext uri="{FF2B5EF4-FFF2-40B4-BE49-F238E27FC236}">
                              <a16:creationId xmlns:a16="http://schemas.microsoft.com/office/drawing/2014/main" id="{D3C8A902-AF00-4880-BA5E-25238833409B}"/>
                            </a:ext>
                          </a:extLst>
                        </p:cNvPr>
                        <p:cNvSpPr/>
                        <p:nvPr/>
                      </p:nvSpPr>
                      <p:spPr>
                        <a:xfrm>
                          <a:off x="8560866" y="-733167"/>
                          <a:ext cx="140519" cy="194292"/>
                        </a:xfrm>
                        <a:custGeom>
                          <a:avLst/>
                          <a:gdLst>
                            <a:gd name="connsiteX0" fmla="*/ 65665 w 140519"/>
                            <a:gd name="connsiteY0" fmla="*/ 55362 h 194292"/>
                            <a:gd name="connsiteX1" fmla="*/ 68275 w 140519"/>
                            <a:gd name="connsiteY1" fmla="*/ 95292 h 194292"/>
                            <a:gd name="connsiteX2" fmla="*/ 78258 w 140519"/>
                            <a:gd name="connsiteY2" fmla="*/ 85218 h 194292"/>
                            <a:gd name="connsiteX3" fmla="*/ 84165 w 140519"/>
                            <a:gd name="connsiteY3" fmla="*/ 71251 h 194292"/>
                            <a:gd name="connsiteX4" fmla="*/ 98726 w 140519"/>
                            <a:gd name="connsiteY4" fmla="*/ 76655 h 194292"/>
                            <a:gd name="connsiteX5" fmla="*/ 98177 w 140519"/>
                            <a:gd name="connsiteY5" fmla="*/ 83844 h 194292"/>
                            <a:gd name="connsiteX6" fmla="*/ 89339 w 140519"/>
                            <a:gd name="connsiteY6" fmla="*/ 126064 h 194292"/>
                            <a:gd name="connsiteX7" fmla="*/ 85126 w 140519"/>
                            <a:gd name="connsiteY7" fmla="*/ 148456 h 194292"/>
                            <a:gd name="connsiteX8" fmla="*/ 106282 w 140519"/>
                            <a:gd name="connsiteY8" fmla="*/ 98955 h 194292"/>
                            <a:gd name="connsiteX9" fmla="*/ 116356 w 140519"/>
                            <a:gd name="connsiteY9" fmla="*/ 90255 h 194292"/>
                            <a:gd name="connsiteX10" fmla="*/ 122171 w 140519"/>
                            <a:gd name="connsiteY10" fmla="*/ 101749 h 194292"/>
                            <a:gd name="connsiteX11" fmla="*/ 138382 w 140519"/>
                            <a:gd name="connsiteY11" fmla="*/ 194293 h 194292"/>
                            <a:gd name="connsiteX12" fmla="*/ 129956 w 140519"/>
                            <a:gd name="connsiteY12" fmla="*/ 101840 h 194292"/>
                            <a:gd name="connsiteX13" fmla="*/ 119515 w 140519"/>
                            <a:gd name="connsiteY13" fmla="*/ 84485 h 194292"/>
                            <a:gd name="connsiteX14" fmla="*/ 0 w 140519"/>
                            <a:gd name="connsiteY14" fmla="*/ 0 h 194292"/>
                            <a:gd name="connsiteX15" fmla="*/ 2198 w 140519"/>
                            <a:gd name="connsiteY15" fmla="*/ 74777 h 194292"/>
                            <a:gd name="connsiteX16" fmla="*/ 8288 w 140519"/>
                            <a:gd name="connsiteY16" fmla="*/ 26971 h 194292"/>
                            <a:gd name="connsiteX17" fmla="*/ 10761 w 140519"/>
                            <a:gd name="connsiteY17" fmla="*/ 18546 h 194292"/>
                            <a:gd name="connsiteX18" fmla="*/ 65665 w 140519"/>
                            <a:gd name="connsiteY18" fmla="*/ 55362 h 19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519" h="194292">
                              <a:moveTo>
                                <a:pt x="65665" y="55362"/>
                              </a:moveTo>
                              <a:cubicBezTo>
                                <a:pt x="68458" y="68412"/>
                                <a:pt x="67405" y="81967"/>
                                <a:pt x="68275" y="95292"/>
                              </a:cubicBezTo>
                              <a:cubicBezTo>
                                <a:pt x="73404" y="95841"/>
                                <a:pt x="77021" y="90255"/>
                                <a:pt x="78258" y="85218"/>
                              </a:cubicBezTo>
                              <a:cubicBezTo>
                                <a:pt x="79494" y="80227"/>
                                <a:pt x="80089" y="74411"/>
                                <a:pt x="84165" y="71251"/>
                              </a:cubicBezTo>
                              <a:cubicBezTo>
                                <a:pt x="89064" y="67405"/>
                                <a:pt x="97536" y="70565"/>
                                <a:pt x="98726" y="76655"/>
                              </a:cubicBezTo>
                              <a:cubicBezTo>
                                <a:pt x="99184" y="79036"/>
                                <a:pt x="98680" y="81463"/>
                                <a:pt x="98177" y="83844"/>
                              </a:cubicBezTo>
                              <a:cubicBezTo>
                                <a:pt x="95246" y="97902"/>
                                <a:pt x="92270" y="111960"/>
                                <a:pt x="89339" y="126064"/>
                              </a:cubicBezTo>
                              <a:cubicBezTo>
                                <a:pt x="87782" y="133482"/>
                                <a:pt x="86225" y="140946"/>
                                <a:pt x="85126" y="148456"/>
                              </a:cubicBezTo>
                              <a:cubicBezTo>
                                <a:pt x="92178" y="131971"/>
                                <a:pt x="99230" y="115440"/>
                                <a:pt x="106282" y="98955"/>
                              </a:cubicBezTo>
                              <a:cubicBezTo>
                                <a:pt x="108205" y="94513"/>
                                <a:pt x="111639" y="89156"/>
                                <a:pt x="116356" y="90255"/>
                              </a:cubicBezTo>
                              <a:cubicBezTo>
                                <a:pt x="120889" y="91262"/>
                                <a:pt x="121943" y="97124"/>
                                <a:pt x="122171" y="101749"/>
                              </a:cubicBezTo>
                              <a:cubicBezTo>
                                <a:pt x="123591" y="133116"/>
                                <a:pt x="129040" y="164300"/>
                                <a:pt x="138382" y="194293"/>
                              </a:cubicBezTo>
                              <a:cubicBezTo>
                                <a:pt x="141129" y="163063"/>
                                <a:pt x="143556" y="130093"/>
                                <a:pt x="129956" y="101840"/>
                              </a:cubicBezTo>
                              <a:cubicBezTo>
                                <a:pt x="127025" y="95750"/>
                                <a:pt x="123408" y="90026"/>
                                <a:pt x="119515" y="84485"/>
                              </a:cubicBezTo>
                              <a:cubicBezTo>
                                <a:pt x="90988" y="43685"/>
                                <a:pt x="47944" y="13280"/>
                                <a:pt x="0" y="0"/>
                              </a:cubicBezTo>
                              <a:cubicBezTo>
                                <a:pt x="733" y="24911"/>
                                <a:pt x="1465" y="49867"/>
                                <a:pt x="2198" y="74777"/>
                              </a:cubicBezTo>
                              <a:cubicBezTo>
                                <a:pt x="4213" y="58842"/>
                                <a:pt x="6228" y="42907"/>
                                <a:pt x="8288" y="26971"/>
                              </a:cubicBezTo>
                              <a:cubicBezTo>
                                <a:pt x="8655" y="24040"/>
                                <a:pt x="9067" y="20972"/>
                                <a:pt x="10761" y="18546"/>
                              </a:cubicBezTo>
                              <a:cubicBezTo>
                                <a:pt x="25506" y="-2885"/>
                                <a:pt x="63009" y="42952"/>
                                <a:pt x="65665" y="55362"/>
                              </a:cubicBezTo>
                              <a:close/>
                            </a:path>
                          </a:pathLst>
                        </a:custGeom>
                        <a:solidFill>
                          <a:srgbClr val="163A2E"/>
                        </a:solidFill>
                        <a:ln w="4577" cap="flat">
                          <a:noFill/>
                          <a:prstDash val="solid"/>
                          <a:miter/>
                        </a:ln>
                      </p:spPr>
                      <p:txBody>
                        <a:bodyPr rtlCol="0" anchor="ctr"/>
                        <a:lstStyle/>
                        <a:p>
                          <a:endParaRPr lang="th-TH"/>
                        </a:p>
                      </p:txBody>
                    </p:sp>
                    <p:sp>
                      <p:nvSpPr>
                        <p:cNvPr id="5404" name="Freeform: Shape 5403">
                          <a:extLst>
                            <a:ext uri="{FF2B5EF4-FFF2-40B4-BE49-F238E27FC236}">
                              <a16:creationId xmlns:a16="http://schemas.microsoft.com/office/drawing/2014/main" id="{9F97C715-CDE3-40C6-8631-2581C071852B}"/>
                            </a:ext>
                          </a:extLst>
                        </p:cNvPr>
                        <p:cNvSpPr/>
                        <p:nvPr/>
                      </p:nvSpPr>
                      <p:spPr>
                        <a:xfrm>
                          <a:off x="8374723" y="-808082"/>
                          <a:ext cx="87598" cy="22280"/>
                        </a:xfrm>
                        <a:custGeom>
                          <a:avLst/>
                          <a:gdLst>
                            <a:gd name="connsiteX0" fmla="*/ 46570 w 87598"/>
                            <a:gd name="connsiteY0" fmla="*/ 12409 h 22280"/>
                            <a:gd name="connsiteX1" fmla="*/ 0 w 87598"/>
                            <a:gd name="connsiteY1" fmla="*/ 0 h 22280"/>
                            <a:gd name="connsiteX2" fmla="*/ 44235 w 87598"/>
                            <a:gd name="connsiteY2" fmla="*/ 6182 h 22280"/>
                            <a:gd name="connsiteX3" fmla="*/ 87599 w 87598"/>
                            <a:gd name="connsiteY3" fmla="*/ 20560 h 22280"/>
                            <a:gd name="connsiteX4" fmla="*/ 46570 w 87598"/>
                            <a:gd name="connsiteY4" fmla="*/ 12409 h 22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98" h="22280">
                              <a:moveTo>
                                <a:pt x="46570" y="12409"/>
                              </a:moveTo>
                              <a:cubicBezTo>
                                <a:pt x="30772" y="8655"/>
                                <a:pt x="12959" y="9799"/>
                                <a:pt x="0" y="0"/>
                              </a:cubicBezTo>
                              <a:cubicBezTo>
                                <a:pt x="7098" y="5358"/>
                                <a:pt x="34619" y="4030"/>
                                <a:pt x="44235" y="6182"/>
                              </a:cubicBezTo>
                              <a:cubicBezTo>
                                <a:pt x="58796" y="9479"/>
                                <a:pt x="74594" y="13371"/>
                                <a:pt x="87599" y="20560"/>
                              </a:cubicBezTo>
                              <a:cubicBezTo>
                                <a:pt x="76838" y="26559"/>
                                <a:pt x="58064" y="15157"/>
                                <a:pt x="46570" y="12409"/>
                              </a:cubicBezTo>
                              <a:close/>
                            </a:path>
                          </a:pathLst>
                        </a:custGeom>
                        <a:solidFill>
                          <a:srgbClr val="929292"/>
                        </a:solidFill>
                        <a:ln w="4577" cap="flat">
                          <a:noFill/>
                          <a:prstDash val="solid"/>
                          <a:miter/>
                        </a:ln>
                      </p:spPr>
                      <p:txBody>
                        <a:bodyPr rtlCol="0" anchor="ctr"/>
                        <a:lstStyle/>
                        <a:p>
                          <a:endParaRPr lang="th-TH"/>
                        </a:p>
                      </p:txBody>
                    </p:sp>
                    <p:sp>
                      <p:nvSpPr>
                        <p:cNvPr id="5405" name="Freeform: Shape 5404">
                          <a:extLst>
                            <a:ext uri="{FF2B5EF4-FFF2-40B4-BE49-F238E27FC236}">
                              <a16:creationId xmlns:a16="http://schemas.microsoft.com/office/drawing/2014/main" id="{50ACD362-3982-4B3C-96DA-E6037D294E0D}"/>
                            </a:ext>
                          </a:extLst>
                        </p:cNvPr>
                        <p:cNvSpPr/>
                        <p:nvPr/>
                      </p:nvSpPr>
                      <p:spPr>
                        <a:xfrm>
                          <a:off x="8524736" y="-754918"/>
                          <a:ext cx="204310" cy="254645"/>
                        </a:xfrm>
                        <a:custGeom>
                          <a:avLst/>
                          <a:gdLst>
                            <a:gd name="connsiteX0" fmla="*/ 53714 w 204310"/>
                            <a:gd name="connsiteY0" fmla="*/ 30085 h 254645"/>
                            <a:gd name="connsiteX1" fmla="*/ 109213 w 204310"/>
                            <a:gd name="connsiteY1" fmla="*/ 70290 h 254645"/>
                            <a:gd name="connsiteX2" fmla="*/ 167597 w 204310"/>
                            <a:gd name="connsiteY2" fmla="*/ 128491 h 254645"/>
                            <a:gd name="connsiteX3" fmla="*/ 178266 w 204310"/>
                            <a:gd name="connsiteY3" fmla="*/ 161323 h 254645"/>
                            <a:gd name="connsiteX4" fmla="*/ 203406 w 204310"/>
                            <a:gd name="connsiteY4" fmla="*/ 254646 h 254645"/>
                            <a:gd name="connsiteX5" fmla="*/ 181517 w 204310"/>
                            <a:gd name="connsiteY5" fmla="*/ 121530 h 254645"/>
                            <a:gd name="connsiteX6" fmla="*/ 48768 w 204310"/>
                            <a:gd name="connsiteY6" fmla="*/ 21568 h 254645"/>
                            <a:gd name="connsiteX7" fmla="*/ 0 w 204310"/>
                            <a:gd name="connsiteY7" fmla="*/ 0 h 254645"/>
                            <a:gd name="connsiteX8" fmla="*/ 53714 w 204310"/>
                            <a:gd name="connsiteY8" fmla="*/ 30085 h 25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10" h="254645">
                              <a:moveTo>
                                <a:pt x="53714" y="30085"/>
                              </a:moveTo>
                              <a:cubicBezTo>
                                <a:pt x="76655" y="36770"/>
                                <a:pt x="102573" y="47348"/>
                                <a:pt x="109213" y="70290"/>
                              </a:cubicBezTo>
                              <a:cubicBezTo>
                                <a:pt x="134947" y="81554"/>
                                <a:pt x="156240" y="102756"/>
                                <a:pt x="167597" y="128491"/>
                              </a:cubicBezTo>
                              <a:cubicBezTo>
                                <a:pt x="172267" y="139023"/>
                                <a:pt x="175244" y="150196"/>
                                <a:pt x="178266" y="161323"/>
                              </a:cubicBezTo>
                              <a:cubicBezTo>
                                <a:pt x="186646" y="192415"/>
                                <a:pt x="195026" y="223554"/>
                                <a:pt x="203406" y="254646"/>
                              </a:cubicBezTo>
                              <a:cubicBezTo>
                                <a:pt x="206016" y="209084"/>
                                <a:pt x="204184" y="161140"/>
                                <a:pt x="181517" y="121530"/>
                              </a:cubicBezTo>
                              <a:cubicBezTo>
                                <a:pt x="153539" y="72671"/>
                                <a:pt x="99642" y="45746"/>
                                <a:pt x="48768" y="21568"/>
                              </a:cubicBezTo>
                              <a:cubicBezTo>
                                <a:pt x="33886" y="14516"/>
                                <a:pt x="16027" y="2381"/>
                                <a:pt x="0" y="0"/>
                              </a:cubicBezTo>
                              <a:cubicBezTo>
                                <a:pt x="9021" y="17950"/>
                                <a:pt x="35672" y="24865"/>
                                <a:pt x="53714" y="30085"/>
                              </a:cubicBezTo>
                              <a:close/>
                            </a:path>
                          </a:pathLst>
                        </a:custGeom>
                        <a:solidFill>
                          <a:srgbClr val="296347"/>
                        </a:solidFill>
                        <a:ln w="4577" cap="flat">
                          <a:noFill/>
                          <a:prstDash val="solid"/>
                          <a:miter/>
                        </a:ln>
                      </p:spPr>
                      <p:txBody>
                        <a:bodyPr rtlCol="0" anchor="ctr"/>
                        <a:lstStyle/>
                        <a:p>
                          <a:endParaRPr lang="th-TH"/>
                        </a:p>
                      </p:txBody>
                    </p:sp>
                    <p:sp>
                      <p:nvSpPr>
                        <p:cNvPr id="5406" name="Freeform: Shape 5405">
                          <a:extLst>
                            <a:ext uri="{FF2B5EF4-FFF2-40B4-BE49-F238E27FC236}">
                              <a16:creationId xmlns:a16="http://schemas.microsoft.com/office/drawing/2014/main" id="{1A11AF66-3AF5-4574-8B42-275882EDC41E}"/>
                            </a:ext>
                          </a:extLst>
                        </p:cNvPr>
                        <p:cNvSpPr/>
                        <p:nvPr/>
                      </p:nvSpPr>
                      <p:spPr>
                        <a:xfrm>
                          <a:off x="8727821" y="-499493"/>
                          <a:ext cx="47654" cy="84960"/>
                        </a:xfrm>
                        <a:custGeom>
                          <a:avLst/>
                          <a:gdLst>
                            <a:gd name="connsiteX0" fmla="*/ 47211 w 47654"/>
                            <a:gd name="connsiteY0" fmla="*/ 73861 h 84960"/>
                            <a:gd name="connsiteX1" fmla="*/ 45104 w 47654"/>
                            <a:gd name="connsiteY1" fmla="*/ 82104 h 84960"/>
                            <a:gd name="connsiteX2" fmla="*/ 37595 w 47654"/>
                            <a:gd name="connsiteY2" fmla="*/ 84348 h 84960"/>
                            <a:gd name="connsiteX3" fmla="*/ 25002 w 47654"/>
                            <a:gd name="connsiteY3" fmla="*/ 62276 h 84960"/>
                            <a:gd name="connsiteX4" fmla="*/ 0 w 47654"/>
                            <a:gd name="connsiteY4" fmla="*/ 0 h 84960"/>
                            <a:gd name="connsiteX5" fmla="*/ 47211 w 47654"/>
                            <a:gd name="connsiteY5" fmla="*/ 73861 h 8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 h="84960">
                              <a:moveTo>
                                <a:pt x="47211" y="73861"/>
                              </a:moveTo>
                              <a:cubicBezTo>
                                <a:pt x="48493" y="76426"/>
                                <a:pt x="46753" y="79769"/>
                                <a:pt x="45104" y="82104"/>
                              </a:cubicBezTo>
                              <a:cubicBezTo>
                                <a:pt x="43456" y="84485"/>
                                <a:pt x="40067" y="85813"/>
                                <a:pt x="37595" y="84348"/>
                              </a:cubicBezTo>
                              <a:cubicBezTo>
                                <a:pt x="44143" y="81692"/>
                                <a:pt x="26238" y="69237"/>
                                <a:pt x="25002" y="62276"/>
                              </a:cubicBezTo>
                              <a:cubicBezTo>
                                <a:pt x="20927" y="38785"/>
                                <a:pt x="5083" y="20927"/>
                                <a:pt x="0" y="0"/>
                              </a:cubicBezTo>
                              <a:cubicBezTo>
                                <a:pt x="19736" y="17309"/>
                                <a:pt x="33931" y="46799"/>
                                <a:pt x="47211" y="73861"/>
                              </a:cubicBezTo>
                              <a:close/>
                            </a:path>
                          </a:pathLst>
                        </a:custGeom>
                        <a:solidFill>
                          <a:srgbClr val="296347"/>
                        </a:solidFill>
                        <a:ln w="4577" cap="flat">
                          <a:noFill/>
                          <a:prstDash val="solid"/>
                          <a:miter/>
                        </a:ln>
                      </p:spPr>
                      <p:txBody>
                        <a:bodyPr rtlCol="0" anchor="ctr"/>
                        <a:lstStyle/>
                        <a:p>
                          <a:endParaRPr lang="th-TH"/>
                        </a:p>
                      </p:txBody>
                    </p:sp>
                    <p:sp>
                      <p:nvSpPr>
                        <p:cNvPr id="5407" name="Freeform: Shape 5406">
                          <a:extLst>
                            <a:ext uri="{FF2B5EF4-FFF2-40B4-BE49-F238E27FC236}">
                              <a16:creationId xmlns:a16="http://schemas.microsoft.com/office/drawing/2014/main" id="{4CE68721-5574-4FD9-A737-25BB786CDFA9}"/>
                            </a:ext>
                          </a:extLst>
                        </p:cNvPr>
                        <p:cNvSpPr/>
                        <p:nvPr/>
                      </p:nvSpPr>
                      <p:spPr>
                        <a:xfrm>
                          <a:off x="8715686" y="-505904"/>
                          <a:ext cx="58384" cy="88191"/>
                        </a:xfrm>
                        <a:custGeom>
                          <a:avLst/>
                          <a:gdLst>
                            <a:gd name="connsiteX0" fmla="*/ 21568 w 58384"/>
                            <a:gd name="connsiteY0" fmla="*/ 26055 h 88191"/>
                            <a:gd name="connsiteX1" fmla="*/ 58384 w 58384"/>
                            <a:gd name="connsiteY1" fmla="*/ 79173 h 88191"/>
                            <a:gd name="connsiteX2" fmla="*/ 56736 w 58384"/>
                            <a:gd name="connsiteY2" fmla="*/ 86134 h 88191"/>
                            <a:gd name="connsiteX3" fmla="*/ 50371 w 58384"/>
                            <a:gd name="connsiteY3" fmla="*/ 87324 h 88191"/>
                            <a:gd name="connsiteX4" fmla="*/ 32832 w 58384"/>
                            <a:gd name="connsiteY4" fmla="*/ 57377 h 88191"/>
                            <a:gd name="connsiteX5" fmla="*/ 32054 w 58384"/>
                            <a:gd name="connsiteY5" fmla="*/ 49638 h 88191"/>
                            <a:gd name="connsiteX6" fmla="*/ 22667 w 58384"/>
                            <a:gd name="connsiteY6" fmla="*/ 37503 h 88191"/>
                            <a:gd name="connsiteX7" fmla="*/ 16210 w 58384"/>
                            <a:gd name="connsiteY7" fmla="*/ 23445 h 88191"/>
                            <a:gd name="connsiteX8" fmla="*/ 0 w 58384"/>
                            <a:gd name="connsiteY8" fmla="*/ 0 h 88191"/>
                            <a:gd name="connsiteX9" fmla="*/ 21568 w 58384"/>
                            <a:gd name="connsiteY9" fmla="*/ 26055 h 8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84" h="88191">
                              <a:moveTo>
                                <a:pt x="21568" y="26055"/>
                              </a:moveTo>
                              <a:cubicBezTo>
                                <a:pt x="31825" y="40892"/>
                                <a:pt x="58292" y="61132"/>
                                <a:pt x="58384" y="79173"/>
                              </a:cubicBezTo>
                              <a:cubicBezTo>
                                <a:pt x="58384" y="81600"/>
                                <a:pt x="58201" y="84210"/>
                                <a:pt x="56736" y="86134"/>
                              </a:cubicBezTo>
                              <a:cubicBezTo>
                                <a:pt x="55270" y="88103"/>
                                <a:pt x="52202" y="88973"/>
                                <a:pt x="50371" y="87324"/>
                              </a:cubicBezTo>
                              <a:cubicBezTo>
                                <a:pt x="50508" y="78441"/>
                                <a:pt x="32695" y="66260"/>
                                <a:pt x="32832" y="57377"/>
                              </a:cubicBezTo>
                              <a:cubicBezTo>
                                <a:pt x="32878" y="54767"/>
                                <a:pt x="32924" y="52111"/>
                                <a:pt x="32054" y="49638"/>
                              </a:cubicBezTo>
                              <a:cubicBezTo>
                                <a:pt x="30406" y="44738"/>
                                <a:pt x="25735" y="41624"/>
                                <a:pt x="22667" y="37503"/>
                              </a:cubicBezTo>
                              <a:cubicBezTo>
                                <a:pt x="19599" y="33336"/>
                                <a:pt x="18179" y="28253"/>
                                <a:pt x="16210" y="23445"/>
                              </a:cubicBezTo>
                              <a:cubicBezTo>
                                <a:pt x="12593" y="14562"/>
                                <a:pt x="6960" y="6594"/>
                                <a:pt x="0" y="0"/>
                              </a:cubicBezTo>
                              <a:cubicBezTo>
                                <a:pt x="7922" y="8059"/>
                                <a:pt x="15157" y="16805"/>
                                <a:pt x="21568" y="26055"/>
                              </a:cubicBezTo>
                              <a:close/>
                            </a:path>
                          </a:pathLst>
                        </a:custGeom>
                        <a:solidFill>
                          <a:srgbClr val="142D28"/>
                        </a:solidFill>
                        <a:ln w="4577" cap="flat">
                          <a:noFill/>
                          <a:prstDash val="solid"/>
                          <a:miter/>
                        </a:ln>
                      </p:spPr>
                      <p:txBody>
                        <a:bodyPr rtlCol="0" anchor="ctr"/>
                        <a:lstStyle/>
                        <a:p>
                          <a:endParaRPr lang="th-TH"/>
                        </a:p>
                      </p:txBody>
                    </p:sp>
                  </p:grpSp>
                  <p:grpSp>
                    <p:nvGrpSpPr>
                      <p:cNvPr id="5360" name="Graphic 4">
                        <a:extLst>
                          <a:ext uri="{FF2B5EF4-FFF2-40B4-BE49-F238E27FC236}">
                            <a16:creationId xmlns:a16="http://schemas.microsoft.com/office/drawing/2014/main" id="{EE332A55-E1F7-4ADC-A2CC-D7CB85CF277C}"/>
                          </a:ext>
                        </a:extLst>
                      </p:cNvPr>
                      <p:cNvGrpSpPr/>
                      <p:nvPr/>
                    </p:nvGrpSpPr>
                    <p:grpSpPr>
                      <a:xfrm>
                        <a:off x="8665865" y="-815478"/>
                        <a:ext cx="299751" cy="394791"/>
                        <a:chOff x="8665865" y="-815478"/>
                        <a:chExt cx="299751" cy="394791"/>
                      </a:xfrm>
                    </p:grpSpPr>
                    <p:sp>
                      <p:nvSpPr>
                        <p:cNvPr id="5393" name="Freeform: Shape 5392">
                          <a:extLst>
                            <a:ext uri="{FF2B5EF4-FFF2-40B4-BE49-F238E27FC236}">
                              <a16:creationId xmlns:a16="http://schemas.microsoft.com/office/drawing/2014/main" id="{3D862D61-2D50-498E-A8ED-6FDA77AE404E}"/>
                            </a:ext>
                          </a:extLst>
                        </p:cNvPr>
                        <p:cNvSpPr/>
                        <p:nvPr/>
                      </p:nvSpPr>
                      <p:spPr>
                        <a:xfrm>
                          <a:off x="8720404" y="-815478"/>
                          <a:ext cx="235366" cy="181541"/>
                        </a:xfrm>
                        <a:custGeom>
                          <a:avLst/>
                          <a:gdLst>
                            <a:gd name="connsiteX0" fmla="*/ 13645 w 235366"/>
                            <a:gd name="connsiteY0" fmla="*/ 99208 h 181541"/>
                            <a:gd name="connsiteX1" fmla="*/ 40707 w 235366"/>
                            <a:gd name="connsiteY1" fmla="*/ 68849 h 181541"/>
                            <a:gd name="connsiteX2" fmla="*/ 102526 w 235366"/>
                            <a:gd name="connsiteY2" fmla="*/ 26308 h 181541"/>
                            <a:gd name="connsiteX3" fmla="*/ 159445 w 235366"/>
                            <a:gd name="connsiteY3" fmla="*/ 14952 h 181541"/>
                            <a:gd name="connsiteX4" fmla="*/ 197543 w 235366"/>
                            <a:gd name="connsiteY4" fmla="*/ 1490 h 181541"/>
                            <a:gd name="connsiteX5" fmla="*/ 235367 w 235366"/>
                            <a:gd name="connsiteY5" fmla="*/ 9320 h 181541"/>
                            <a:gd name="connsiteX6" fmla="*/ 88331 w 235366"/>
                            <a:gd name="connsiteY6" fmla="*/ 132087 h 181541"/>
                            <a:gd name="connsiteX7" fmla="*/ 148684 w 235366"/>
                            <a:gd name="connsiteY7" fmla="*/ 87761 h 181541"/>
                            <a:gd name="connsiteX8" fmla="*/ 164985 w 235366"/>
                            <a:gd name="connsiteY8" fmla="*/ 42564 h 181541"/>
                            <a:gd name="connsiteX9" fmla="*/ 137740 w 235366"/>
                            <a:gd name="connsiteY9" fmla="*/ 28049 h 181541"/>
                            <a:gd name="connsiteX10" fmla="*/ 69877 w 235366"/>
                            <a:gd name="connsiteY10" fmla="*/ 56119 h 181541"/>
                            <a:gd name="connsiteX11" fmla="*/ 22803 w 235366"/>
                            <a:gd name="connsiteY11" fmla="*/ 108504 h 181541"/>
                            <a:gd name="connsiteX12" fmla="*/ 9936 w 235366"/>
                            <a:gd name="connsiteY12" fmla="*/ 181541 h 181541"/>
                            <a:gd name="connsiteX13" fmla="*/ 13645 w 235366"/>
                            <a:gd name="connsiteY13" fmla="*/ 99208 h 18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366" h="181541">
                              <a:moveTo>
                                <a:pt x="13645" y="99208"/>
                              </a:moveTo>
                              <a:cubicBezTo>
                                <a:pt x="20559" y="87486"/>
                                <a:pt x="30725" y="78099"/>
                                <a:pt x="40707" y="68849"/>
                              </a:cubicBezTo>
                              <a:cubicBezTo>
                                <a:pt x="59207" y="51723"/>
                                <a:pt x="78531" y="34139"/>
                                <a:pt x="102526" y="26308"/>
                              </a:cubicBezTo>
                              <a:cubicBezTo>
                                <a:pt x="120934" y="20310"/>
                                <a:pt x="140853" y="20493"/>
                                <a:pt x="159445" y="14952"/>
                              </a:cubicBezTo>
                              <a:cubicBezTo>
                                <a:pt x="172358" y="11106"/>
                                <a:pt x="184401" y="4558"/>
                                <a:pt x="197543" y="1490"/>
                              </a:cubicBezTo>
                              <a:cubicBezTo>
                                <a:pt x="210685" y="-1578"/>
                                <a:pt x="225980" y="-342"/>
                                <a:pt x="235367" y="9320"/>
                              </a:cubicBezTo>
                              <a:cubicBezTo>
                                <a:pt x="190171" y="54562"/>
                                <a:pt x="140899" y="95682"/>
                                <a:pt x="88331" y="132087"/>
                              </a:cubicBezTo>
                              <a:cubicBezTo>
                                <a:pt x="110310" y="120135"/>
                                <a:pt x="130688" y="105161"/>
                                <a:pt x="148684" y="87761"/>
                              </a:cubicBezTo>
                              <a:cubicBezTo>
                                <a:pt x="161047" y="75763"/>
                                <a:pt x="173045" y="57767"/>
                                <a:pt x="164985" y="42564"/>
                              </a:cubicBezTo>
                              <a:cubicBezTo>
                                <a:pt x="159949" y="33040"/>
                                <a:pt x="148455" y="28644"/>
                                <a:pt x="137740" y="28049"/>
                              </a:cubicBezTo>
                              <a:cubicBezTo>
                                <a:pt x="112783" y="26629"/>
                                <a:pt x="89888" y="41145"/>
                                <a:pt x="69877" y="56119"/>
                              </a:cubicBezTo>
                              <a:cubicBezTo>
                                <a:pt x="50827" y="70360"/>
                                <a:pt x="31824" y="86478"/>
                                <a:pt x="22803" y="108504"/>
                              </a:cubicBezTo>
                              <a:cubicBezTo>
                                <a:pt x="13187" y="131903"/>
                                <a:pt x="17354" y="157867"/>
                                <a:pt x="9936" y="181541"/>
                              </a:cubicBezTo>
                              <a:cubicBezTo>
                                <a:pt x="-9709" y="170185"/>
                                <a:pt x="4258" y="115006"/>
                                <a:pt x="13645" y="99208"/>
                              </a:cubicBezTo>
                              <a:close/>
                            </a:path>
                          </a:pathLst>
                        </a:custGeom>
                        <a:solidFill>
                          <a:srgbClr val="7A7D7C"/>
                        </a:solidFill>
                        <a:ln w="4577" cap="flat">
                          <a:noFill/>
                          <a:prstDash val="solid"/>
                          <a:miter/>
                        </a:ln>
                      </p:spPr>
                      <p:txBody>
                        <a:bodyPr rtlCol="0" anchor="ctr"/>
                        <a:lstStyle/>
                        <a:p>
                          <a:endParaRPr lang="th-TH"/>
                        </a:p>
                      </p:txBody>
                    </p:sp>
                    <p:sp>
                      <p:nvSpPr>
                        <p:cNvPr id="5394" name="Freeform: Shape 5393">
                          <a:extLst>
                            <a:ext uri="{FF2B5EF4-FFF2-40B4-BE49-F238E27FC236}">
                              <a16:creationId xmlns:a16="http://schemas.microsoft.com/office/drawing/2014/main" id="{07383865-93B1-479E-A0EB-0BF7B79D4B21}"/>
                            </a:ext>
                          </a:extLst>
                        </p:cNvPr>
                        <p:cNvSpPr/>
                        <p:nvPr/>
                      </p:nvSpPr>
                      <p:spPr>
                        <a:xfrm>
                          <a:off x="8731415" y="-791199"/>
                          <a:ext cx="161176" cy="155455"/>
                        </a:xfrm>
                        <a:custGeom>
                          <a:avLst/>
                          <a:gdLst>
                            <a:gd name="connsiteX0" fmla="*/ 3366 w 161176"/>
                            <a:gd name="connsiteY0" fmla="*/ 119667 h 155455"/>
                            <a:gd name="connsiteX1" fmla="*/ 13486 w 161176"/>
                            <a:gd name="connsiteY1" fmla="*/ 76303 h 155455"/>
                            <a:gd name="connsiteX2" fmla="*/ 29788 w 161176"/>
                            <a:gd name="connsiteY2" fmla="*/ 51896 h 155455"/>
                            <a:gd name="connsiteX3" fmla="*/ 111846 w 161176"/>
                            <a:gd name="connsiteY3" fmla="*/ 2304 h 155455"/>
                            <a:gd name="connsiteX4" fmla="*/ 147564 w 161176"/>
                            <a:gd name="connsiteY4" fmla="*/ 4731 h 155455"/>
                            <a:gd name="connsiteX5" fmla="*/ 158325 w 161176"/>
                            <a:gd name="connsiteY5" fmla="*/ 45623 h 155455"/>
                            <a:gd name="connsiteX6" fmla="*/ 123157 w 161176"/>
                            <a:gd name="connsiteY6" fmla="*/ 72960 h 155455"/>
                            <a:gd name="connsiteX7" fmla="*/ 132452 w 161176"/>
                            <a:gd name="connsiteY7" fmla="*/ 50980 h 155455"/>
                            <a:gd name="connsiteX8" fmla="*/ 124668 w 161176"/>
                            <a:gd name="connsiteY8" fmla="*/ 29596 h 155455"/>
                            <a:gd name="connsiteX9" fmla="*/ 104840 w 161176"/>
                            <a:gd name="connsiteY9" fmla="*/ 35274 h 155455"/>
                            <a:gd name="connsiteX10" fmla="*/ 106260 w 161176"/>
                            <a:gd name="connsiteY10" fmla="*/ 50934 h 155455"/>
                            <a:gd name="connsiteX11" fmla="*/ 93896 w 161176"/>
                            <a:gd name="connsiteY11" fmla="*/ 73098 h 155455"/>
                            <a:gd name="connsiteX12" fmla="*/ 82494 w 161176"/>
                            <a:gd name="connsiteY12" fmla="*/ 57162 h 155455"/>
                            <a:gd name="connsiteX13" fmla="*/ 65414 w 161176"/>
                            <a:gd name="connsiteY13" fmla="*/ 56246 h 155455"/>
                            <a:gd name="connsiteX14" fmla="*/ 66192 w 161176"/>
                            <a:gd name="connsiteY14" fmla="*/ 78821 h 155455"/>
                            <a:gd name="connsiteX15" fmla="*/ 31070 w 161176"/>
                            <a:gd name="connsiteY15" fmla="*/ 94436 h 155455"/>
                            <a:gd name="connsiteX16" fmla="*/ 27544 w 161176"/>
                            <a:gd name="connsiteY16" fmla="*/ 105335 h 155455"/>
                            <a:gd name="connsiteX17" fmla="*/ 10098 w 161176"/>
                            <a:gd name="connsiteY17" fmla="*/ 154103 h 155455"/>
                            <a:gd name="connsiteX18" fmla="*/ 3366 w 161176"/>
                            <a:gd name="connsiteY18" fmla="*/ 119667 h 155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176" h="155455">
                              <a:moveTo>
                                <a:pt x="3366" y="119667"/>
                              </a:moveTo>
                              <a:cubicBezTo>
                                <a:pt x="5290" y="104877"/>
                                <a:pt x="7305" y="89857"/>
                                <a:pt x="13486" y="76303"/>
                              </a:cubicBezTo>
                              <a:cubicBezTo>
                                <a:pt x="17562" y="67374"/>
                                <a:pt x="23332" y="59314"/>
                                <a:pt x="29788" y="51896"/>
                              </a:cubicBezTo>
                              <a:cubicBezTo>
                                <a:pt x="51127" y="27398"/>
                                <a:pt x="80250" y="9814"/>
                                <a:pt x="111846" y="2304"/>
                              </a:cubicBezTo>
                              <a:cubicBezTo>
                                <a:pt x="123752" y="-535"/>
                                <a:pt x="137123" y="-1771"/>
                                <a:pt x="147564" y="4731"/>
                              </a:cubicBezTo>
                              <a:cubicBezTo>
                                <a:pt x="160614" y="12836"/>
                                <a:pt x="164461" y="31519"/>
                                <a:pt x="158325" y="45623"/>
                              </a:cubicBezTo>
                              <a:cubicBezTo>
                                <a:pt x="152188" y="59726"/>
                                <a:pt x="138085" y="69159"/>
                                <a:pt x="123157" y="72960"/>
                              </a:cubicBezTo>
                              <a:cubicBezTo>
                                <a:pt x="127186" y="66046"/>
                                <a:pt x="131262" y="58902"/>
                                <a:pt x="132452" y="50980"/>
                              </a:cubicBezTo>
                              <a:cubicBezTo>
                                <a:pt x="133643" y="43058"/>
                                <a:pt x="131307" y="34083"/>
                                <a:pt x="124668" y="29596"/>
                              </a:cubicBezTo>
                              <a:cubicBezTo>
                                <a:pt x="118028" y="25108"/>
                                <a:pt x="107084" y="27581"/>
                                <a:pt x="104840" y="35274"/>
                              </a:cubicBezTo>
                              <a:cubicBezTo>
                                <a:pt x="103329" y="40357"/>
                                <a:pt x="105710" y="45668"/>
                                <a:pt x="106260" y="50934"/>
                              </a:cubicBezTo>
                              <a:cubicBezTo>
                                <a:pt x="107176" y="59910"/>
                                <a:pt x="102001" y="69159"/>
                                <a:pt x="93896" y="73098"/>
                              </a:cubicBezTo>
                              <a:cubicBezTo>
                                <a:pt x="89454" y="68289"/>
                                <a:pt x="87119" y="61787"/>
                                <a:pt x="82494" y="57162"/>
                              </a:cubicBezTo>
                              <a:cubicBezTo>
                                <a:pt x="77869" y="52537"/>
                                <a:pt x="69031" y="50797"/>
                                <a:pt x="65414" y="56246"/>
                              </a:cubicBezTo>
                              <a:cubicBezTo>
                                <a:pt x="61155" y="62703"/>
                                <a:pt x="68436" y="71449"/>
                                <a:pt x="66192" y="78821"/>
                              </a:cubicBezTo>
                              <a:cubicBezTo>
                                <a:pt x="62300" y="91735"/>
                                <a:pt x="39267" y="83721"/>
                                <a:pt x="31070" y="94436"/>
                              </a:cubicBezTo>
                              <a:cubicBezTo>
                                <a:pt x="28735" y="97504"/>
                                <a:pt x="28185" y="101534"/>
                                <a:pt x="27544" y="105335"/>
                              </a:cubicBezTo>
                              <a:cubicBezTo>
                                <a:pt x="25896" y="115363"/>
                                <a:pt x="20172" y="149020"/>
                                <a:pt x="10098" y="154103"/>
                              </a:cubicBezTo>
                              <a:cubicBezTo>
                                <a:pt x="-6525" y="162482"/>
                                <a:pt x="2084" y="129604"/>
                                <a:pt x="3366" y="119667"/>
                              </a:cubicBezTo>
                              <a:close/>
                            </a:path>
                          </a:pathLst>
                        </a:custGeom>
                        <a:solidFill>
                          <a:srgbClr val="2B674C"/>
                        </a:solidFill>
                        <a:ln w="4577" cap="flat">
                          <a:noFill/>
                          <a:prstDash val="solid"/>
                          <a:miter/>
                        </a:ln>
                      </p:spPr>
                      <p:txBody>
                        <a:bodyPr rtlCol="0" anchor="ctr"/>
                        <a:lstStyle/>
                        <a:p>
                          <a:endParaRPr lang="th-TH"/>
                        </a:p>
                      </p:txBody>
                    </p:sp>
                    <p:sp>
                      <p:nvSpPr>
                        <p:cNvPr id="5395" name="Freeform: Shape 5394">
                          <a:extLst>
                            <a:ext uri="{FF2B5EF4-FFF2-40B4-BE49-F238E27FC236}">
                              <a16:creationId xmlns:a16="http://schemas.microsoft.com/office/drawing/2014/main" id="{209AFAD0-EC5D-489F-A0F7-02DEEC5BE62D}"/>
                            </a:ext>
                          </a:extLst>
                        </p:cNvPr>
                        <p:cNvSpPr/>
                        <p:nvPr/>
                      </p:nvSpPr>
                      <p:spPr>
                        <a:xfrm>
                          <a:off x="8729558" y="-767140"/>
                          <a:ext cx="138888" cy="137232"/>
                        </a:xfrm>
                        <a:custGeom>
                          <a:avLst/>
                          <a:gdLst>
                            <a:gd name="connsiteX0" fmla="*/ 25325 w 138888"/>
                            <a:gd name="connsiteY0" fmla="*/ 92861 h 137232"/>
                            <a:gd name="connsiteX1" fmla="*/ 25600 w 138888"/>
                            <a:gd name="connsiteY1" fmla="*/ 73857 h 137232"/>
                            <a:gd name="connsiteX2" fmla="*/ 34072 w 138888"/>
                            <a:gd name="connsiteY2" fmla="*/ 57601 h 137232"/>
                            <a:gd name="connsiteX3" fmla="*/ 55914 w 138888"/>
                            <a:gd name="connsiteY3" fmla="*/ 49359 h 137232"/>
                            <a:gd name="connsiteX4" fmla="*/ 64431 w 138888"/>
                            <a:gd name="connsiteY4" fmla="*/ 20144 h 137232"/>
                            <a:gd name="connsiteX5" fmla="*/ 78260 w 138888"/>
                            <a:gd name="connsiteY5" fmla="*/ 23166 h 137232"/>
                            <a:gd name="connsiteX6" fmla="*/ 104361 w 138888"/>
                            <a:gd name="connsiteY6" fmla="*/ 38689 h 137232"/>
                            <a:gd name="connsiteX7" fmla="*/ 100469 w 138888"/>
                            <a:gd name="connsiteY7" fmla="*/ 18266 h 137232"/>
                            <a:gd name="connsiteX8" fmla="*/ 110681 w 138888"/>
                            <a:gd name="connsiteY8" fmla="*/ 1232 h 137232"/>
                            <a:gd name="connsiteX9" fmla="*/ 133210 w 138888"/>
                            <a:gd name="connsiteY9" fmla="*/ 9566 h 137232"/>
                            <a:gd name="connsiteX10" fmla="*/ 138888 w 138888"/>
                            <a:gd name="connsiteY10" fmla="*/ 34706 h 137232"/>
                            <a:gd name="connsiteX11" fmla="*/ 134080 w 138888"/>
                            <a:gd name="connsiteY11" fmla="*/ 51877 h 137232"/>
                            <a:gd name="connsiteX12" fmla="*/ 121304 w 138888"/>
                            <a:gd name="connsiteY12" fmla="*/ 58380 h 137232"/>
                            <a:gd name="connsiteX13" fmla="*/ 50144 w 138888"/>
                            <a:gd name="connsiteY13" fmla="*/ 105728 h 137232"/>
                            <a:gd name="connsiteX14" fmla="*/ 4628 w 138888"/>
                            <a:gd name="connsiteY14" fmla="*/ 137233 h 137232"/>
                            <a:gd name="connsiteX15" fmla="*/ 3 w 138888"/>
                            <a:gd name="connsiteY15" fmla="*/ 128257 h 137232"/>
                            <a:gd name="connsiteX16" fmla="*/ 10810 w 138888"/>
                            <a:gd name="connsiteY16" fmla="*/ 119969 h 137232"/>
                            <a:gd name="connsiteX17" fmla="*/ 25325 w 138888"/>
                            <a:gd name="connsiteY17" fmla="*/ 92861 h 137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888" h="137232">
                              <a:moveTo>
                                <a:pt x="25325" y="92861"/>
                              </a:moveTo>
                              <a:cubicBezTo>
                                <a:pt x="25921" y="86541"/>
                                <a:pt x="25005" y="80176"/>
                                <a:pt x="25600" y="73857"/>
                              </a:cubicBezTo>
                              <a:cubicBezTo>
                                <a:pt x="26150" y="67538"/>
                                <a:pt x="28623" y="60852"/>
                                <a:pt x="34072" y="57601"/>
                              </a:cubicBezTo>
                              <a:cubicBezTo>
                                <a:pt x="40849" y="53526"/>
                                <a:pt x="50877" y="55495"/>
                                <a:pt x="55914" y="49359"/>
                              </a:cubicBezTo>
                              <a:cubicBezTo>
                                <a:pt x="62646" y="41116"/>
                                <a:pt x="54769" y="24586"/>
                                <a:pt x="64431" y="20144"/>
                              </a:cubicBezTo>
                              <a:cubicBezTo>
                                <a:pt x="68873" y="18083"/>
                                <a:pt x="74002" y="20648"/>
                                <a:pt x="78260" y="23166"/>
                              </a:cubicBezTo>
                              <a:cubicBezTo>
                                <a:pt x="86961" y="28341"/>
                                <a:pt x="95661" y="33515"/>
                                <a:pt x="104361" y="38689"/>
                              </a:cubicBezTo>
                              <a:cubicBezTo>
                                <a:pt x="102255" y="32050"/>
                                <a:pt x="100103" y="25227"/>
                                <a:pt x="100469" y="18266"/>
                              </a:cubicBezTo>
                              <a:cubicBezTo>
                                <a:pt x="100835" y="11306"/>
                                <a:pt x="104316" y="4071"/>
                                <a:pt x="110681" y="1232"/>
                              </a:cubicBezTo>
                              <a:cubicBezTo>
                                <a:pt x="118648" y="-2340"/>
                                <a:pt x="128402" y="2285"/>
                                <a:pt x="133210" y="9566"/>
                              </a:cubicBezTo>
                              <a:cubicBezTo>
                                <a:pt x="138018" y="16847"/>
                                <a:pt x="138888" y="26005"/>
                                <a:pt x="138888" y="34706"/>
                              </a:cubicBezTo>
                              <a:cubicBezTo>
                                <a:pt x="138888" y="40796"/>
                                <a:pt x="138293" y="47436"/>
                                <a:pt x="134080" y="51877"/>
                              </a:cubicBezTo>
                              <a:cubicBezTo>
                                <a:pt x="130737" y="55357"/>
                                <a:pt x="125838" y="56731"/>
                                <a:pt x="121304" y="58380"/>
                              </a:cubicBezTo>
                              <a:cubicBezTo>
                                <a:pt x="94379" y="68042"/>
                                <a:pt x="74414" y="90617"/>
                                <a:pt x="50144" y="105728"/>
                              </a:cubicBezTo>
                              <a:cubicBezTo>
                                <a:pt x="34392" y="115573"/>
                                <a:pt x="16213" y="122717"/>
                                <a:pt x="4628" y="137233"/>
                              </a:cubicBezTo>
                              <a:cubicBezTo>
                                <a:pt x="4673" y="137187"/>
                                <a:pt x="-135" y="129677"/>
                                <a:pt x="3" y="128257"/>
                              </a:cubicBezTo>
                              <a:cubicBezTo>
                                <a:pt x="323" y="124411"/>
                                <a:pt x="8703" y="122717"/>
                                <a:pt x="10810" y="119969"/>
                              </a:cubicBezTo>
                              <a:cubicBezTo>
                                <a:pt x="17495" y="110948"/>
                                <a:pt x="24181" y="104950"/>
                                <a:pt x="25325" y="92861"/>
                              </a:cubicBezTo>
                              <a:close/>
                            </a:path>
                          </a:pathLst>
                        </a:custGeom>
                        <a:solidFill>
                          <a:srgbClr val="16382C"/>
                        </a:solidFill>
                        <a:ln w="4577" cap="flat">
                          <a:noFill/>
                          <a:prstDash val="solid"/>
                          <a:miter/>
                        </a:ln>
                      </p:spPr>
                      <p:txBody>
                        <a:bodyPr rtlCol="0" anchor="ctr"/>
                        <a:lstStyle/>
                        <a:p>
                          <a:endParaRPr lang="th-TH"/>
                        </a:p>
                      </p:txBody>
                    </p:sp>
                    <p:sp>
                      <p:nvSpPr>
                        <p:cNvPr id="5396" name="Freeform: Shape 5395">
                          <a:extLst>
                            <a:ext uri="{FF2B5EF4-FFF2-40B4-BE49-F238E27FC236}">
                              <a16:creationId xmlns:a16="http://schemas.microsoft.com/office/drawing/2014/main" id="{B0ED5C0F-CC3B-423B-9633-11662752F329}"/>
                            </a:ext>
                          </a:extLst>
                        </p:cNvPr>
                        <p:cNvSpPr/>
                        <p:nvPr/>
                      </p:nvSpPr>
                      <p:spPr>
                        <a:xfrm>
                          <a:off x="8665865" y="-804371"/>
                          <a:ext cx="299751" cy="383684"/>
                        </a:xfrm>
                        <a:custGeom>
                          <a:avLst/>
                          <a:gdLst>
                            <a:gd name="connsiteX0" fmla="*/ 71939 w 299751"/>
                            <a:gd name="connsiteY0" fmla="*/ 163153 h 383684"/>
                            <a:gd name="connsiteX1" fmla="*/ 217189 w 299751"/>
                            <a:gd name="connsiteY1" fmla="*/ 62870 h 383684"/>
                            <a:gd name="connsiteX2" fmla="*/ 251441 w 299751"/>
                            <a:gd name="connsiteY2" fmla="*/ 20742 h 383684"/>
                            <a:gd name="connsiteX3" fmla="*/ 299751 w 299751"/>
                            <a:gd name="connsiteY3" fmla="*/ 319 h 383684"/>
                            <a:gd name="connsiteX4" fmla="*/ 165582 w 299751"/>
                            <a:gd name="connsiteY4" fmla="*/ 158757 h 383684"/>
                            <a:gd name="connsiteX5" fmla="*/ 117639 w 299751"/>
                            <a:gd name="connsiteY5" fmla="*/ 236328 h 383684"/>
                            <a:gd name="connsiteX6" fmla="*/ 88698 w 299751"/>
                            <a:gd name="connsiteY6" fmla="*/ 295536 h 383684"/>
                            <a:gd name="connsiteX7" fmla="*/ 97399 w 299751"/>
                            <a:gd name="connsiteY7" fmla="*/ 358911 h 383684"/>
                            <a:gd name="connsiteX8" fmla="*/ 107610 w 299751"/>
                            <a:gd name="connsiteY8" fmla="*/ 383685 h 383684"/>
                            <a:gd name="connsiteX9" fmla="*/ 60628 w 299751"/>
                            <a:gd name="connsiteY9" fmla="*/ 319989 h 383684"/>
                            <a:gd name="connsiteX10" fmla="*/ 4625 w 299751"/>
                            <a:gd name="connsiteY10" fmla="*/ 291644 h 383684"/>
                            <a:gd name="connsiteX11" fmla="*/ 71939 w 299751"/>
                            <a:gd name="connsiteY11" fmla="*/ 163153 h 38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751" h="383684">
                              <a:moveTo>
                                <a:pt x="71939" y="163153"/>
                              </a:moveTo>
                              <a:cubicBezTo>
                                <a:pt x="118142" y="126337"/>
                                <a:pt x="178358" y="107379"/>
                                <a:pt x="217189" y="62870"/>
                              </a:cubicBezTo>
                              <a:cubicBezTo>
                                <a:pt x="229095" y="49224"/>
                                <a:pt x="238619" y="33518"/>
                                <a:pt x="251441" y="20742"/>
                              </a:cubicBezTo>
                              <a:cubicBezTo>
                                <a:pt x="264263" y="7966"/>
                                <a:pt x="281801" y="-1925"/>
                                <a:pt x="299751" y="319"/>
                              </a:cubicBezTo>
                              <a:cubicBezTo>
                                <a:pt x="240955" y="37959"/>
                                <a:pt x="202307" y="99366"/>
                                <a:pt x="165582" y="158757"/>
                              </a:cubicBezTo>
                              <a:cubicBezTo>
                                <a:pt x="149601" y="184629"/>
                                <a:pt x="133620" y="210456"/>
                                <a:pt x="117639" y="236328"/>
                              </a:cubicBezTo>
                              <a:cubicBezTo>
                                <a:pt x="106054" y="255102"/>
                                <a:pt x="94285" y="274197"/>
                                <a:pt x="88698" y="295536"/>
                              </a:cubicBezTo>
                              <a:cubicBezTo>
                                <a:pt x="83066" y="316875"/>
                                <a:pt x="84394" y="341098"/>
                                <a:pt x="97399" y="358911"/>
                              </a:cubicBezTo>
                              <a:cubicBezTo>
                                <a:pt x="102940" y="366467"/>
                                <a:pt x="110862" y="374893"/>
                                <a:pt x="107610" y="383685"/>
                              </a:cubicBezTo>
                              <a:cubicBezTo>
                                <a:pt x="108297" y="381853"/>
                                <a:pt x="66307" y="323286"/>
                                <a:pt x="60628" y="319989"/>
                              </a:cubicBezTo>
                              <a:cubicBezTo>
                                <a:pt x="40846" y="308541"/>
                                <a:pt x="16852" y="316738"/>
                                <a:pt x="4625" y="291644"/>
                              </a:cubicBezTo>
                              <a:cubicBezTo>
                                <a:pt x="-16805" y="247638"/>
                                <a:pt x="41487" y="187423"/>
                                <a:pt x="71939" y="163153"/>
                              </a:cubicBezTo>
                              <a:close/>
                            </a:path>
                          </a:pathLst>
                        </a:custGeom>
                        <a:solidFill>
                          <a:srgbClr val="21573D"/>
                        </a:solidFill>
                        <a:ln w="4577" cap="flat">
                          <a:noFill/>
                          <a:prstDash val="solid"/>
                          <a:miter/>
                        </a:ln>
                      </p:spPr>
                      <p:txBody>
                        <a:bodyPr rtlCol="0" anchor="ctr"/>
                        <a:lstStyle/>
                        <a:p>
                          <a:endParaRPr lang="th-TH"/>
                        </a:p>
                      </p:txBody>
                    </p:sp>
                    <p:sp>
                      <p:nvSpPr>
                        <p:cNvPr id="5397" name="Freeform: Shape 5396">
                          <a:extLst>
                            <a:ext uri="{FF2B5EF4-FFF2-40B4-BE49-F238E27FC236}">
                              <a16:creationId xmlns:a16="http://schemas.microsoft.com/office/drawing/2014/main" id="{5768B1D6-F243-46C0-AA69-32249943400B}"/>
                            </a:ext>
                          </a:extLst>
                        </p:cNvPr>
                        <p:cNvSpPr/>
                        <p:nvPr/>
                      </p:nvSpPr>
                      <p:spPr>
                        <a:xfrm>
                          <a:off x="8671585" y="-799794"/>
                          <a:ext cx="280430" cy="374161"/>
                        </a:xfrm>
                        <a:custGeom>
                          <a:avLst/>
                          <a:gdLst>
                            <a:gd name="connsiteX0" fmla="*/ 29585 w 280430"/>
                            <a:gd name="connsiteY0" fmla="*/ 295584 h 374161"/>
                            <a:gd name="connsiteX1" fmla="*/ 50 w 280430"/>
                            <a:gd name="connsiteY1" fmla="*/ 263392 h 374161"/>
                            <a:gd name="connsiteX2" fmla="*/ 36225 w 280430"/>
                            <a:gd name="connsiteY2" fmla="*/ 289173 h 374161"/>
                            <a:gd name="connsiteX3" fmla="*/ 68050 w 280430"/>
                            <a:gd name="connsiteY3" fmla="*/ 265590 h 374161"/>
                            <a:gd name="connsiteX4" fmla="*/ 27616 w 280430"/>
                            <a:gd name="connsiteY4" fmla="*/ 240405 h 374161"/>
                            <a:gd name="connsiteX5" fmla="*/ 18092 w 280430"/>
                            <a:gd name="connsiteY5" fmla="*/ 219890 h 374161"/>
                            <a:gd name="connsiteX6" fmla="*/ 29448 w 280430"/>
                            <a:gd name="connsiteY6" fmla="*/ 202535 h 374161"/>
                            <a:gd name="connsiteX7" fmla="*/ 48131 w 280430"/>
                            <a:gd name="connsiteY7" fmla="*/ 246083 h 374161"/>
                            <a:gd name="connsiteX8" fmla="*/ 69378 w 280430"/>
                            <a:gd name="connsiteY8" fmla="*/ 248968 h 374161"/>
                            <a:gd name="connsiteX9" fmla="*/ 74461 w 280430"/>
                            <a:gd name="connsiteY9" fmla="*/ 205649 h 374161"/>
                            <a:gd name="connsiteX10" fmla="*/ 72813 w 280430"/>
                            <a:gd name="connsiteY10" fmla="*/ 160362 h 374161"/>
                            <a:gd name="connsiteX11" fmla="*/ 78491 w 280430"/>
                            <a:gd name="connsiteY11" fmla="*/ 202535 h 374161"/>
                            <a:gd name="connsiteX12" fmla="*/ 103905 w 280430"/>
                            <a:gd name="connsiteY12" fmla="*/ 192232 h 374161"/>
                            <a:gd name="connsiteX13" fmla="*/ 109903 w 280430"/>
                            <a:gd name="connsiteY13" fmla="*/ 162514 h 374161"/>
                            <a:gd name="connsiteX14" fmla="*/ 121626 w 280430"/>
                            <a:gd name="connsiteY14" fmla="*/ 135222 h 374161"/>
                            <a:gd name="connsiteX15" fmla="*/ 125930 w 280430"/>
                            <a:gd name="connsiteY15" fmla="*/ 162697 h 374161"/>
                            <a:gd name="connsiteX16" fmla="*/ 151253 w 280430"/>
                            <a:gd name="connsiteY16" fmla="*/ 144701 h 374161"/>
                            <a:gd name="connsiteX17" fmla="*/ 280431 w 280430"/>
                            <a:gd name="connsiteY17" fmla="*/ 0 h 374161"/>
                            <a:gd name="connsiteX18" fmla="*/ 231571 w 280430"/>
                            <a:gd name="connsiteY18" fmla="*/ 46570 h 374161"/>
                            <a:gd name="connsiteX19" fmla="*/ 109858 w 280430"/>
                            <a:gd name="connsiteY19" fmla="*/ 219158 h 374161"/>
                            <a:gd name="connsiteX20" fmla="*/ 78903 w 280430"/>
                            <a:gd name="connsiteY20" fmla="*/ 314999 h 374161"/>
                            <a:gd name="connsiteX21" fmla="*/ 101707 w 280430"/>
                            <a:gd name="connsiteY21" fmla="*/ 374162 h 374161"/>
                            <a:gd name="connsiteX22" fmla="*/ 70614 w 280430"/>
                            <a:gd name="connsiteY22" fmla="*/ 319807 h 374161"/>
                            <a:gd name="connsiteX23" fmla="*/ 29585 w 280430"/>
                            <a:gd name="connsiteY23" fmla="*/ 295584 h 37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0430" h="374161">
                              <a:moveTo>
                                <a:pt x="29585" y="295584"/>
                              </a:moveTo>
                              <a:cubicBezTo>
                                <a:pt x="14795" y="290363"/>
                                <a:pt x="-1003" y="279007"/>
                                <a:pt x="50" y="263392"/>
                              </a:cubicBezTo>
                              <a:cubicBezTo>
                                <a:pt x="9529" y="275206"/>
                                <a:pt x="21297" y="286700"/>
                                <a:pt x="36225" y="289173"/>
                              </a:cubicBezTo>
                              <a:cubicBezTo>
                                <a:pt x="51199" y="291645"/>
                                <a:pt x="68875" y="280701"/>
                                <a:pt x="68050" y="265590"/>
                              </a:cubicBezTo>
                              <a:cubicBezTo>
                                <a:pt x="51703" y="270307"/>
                                <a:pt x="37278" y="254417"/>
                                <a:pt x="27616" y="240405"/>
                              </a:cubicBezTo>
                              <a:cubicBezTo>
                                <a:pt x="23266" y="234131"/>
                                <a:pt x="18824" y="227492"/>
                                <a:pt x="18092" y="219890"/>
                              </a:cubicBezTo>
                              <a:cubicBezTo>
                                <a:pt x="17359" y="212289"/>
                                <a:pt x="21893" y="203634"/>
                                <a:pt x="29448" y="202535"/>
                              </a:cubicBezTo>
                              <a:cubicBezTo>
                                <a:pt x="25876" y="219020"/>
                                <a:pt x="33752" y="237337"/>
                                <a:pt x="48131" y="246083"/>
                              </a:cubicBezTo>
                              <a:cubicBezTo>
                                <a:pt x="54496" y="249930"/>
                                <a:pt x="62555" y="251990"/>
                                <a:pt x="69378" y="248968"/>
                              </a:cubicBezTo>
                              <a:cubicBezTo>
                                <a:pt x="84260" y="242420"/>
                                <a:pt x="81192" y="220486"/>
                                <a:pt x="74461" y="205649"/>
                              </a:cubicBezTo>
                              <a:cubicBezTo>
                                <a:pt x="67775" y="190859"/>
                                <a:pt x="60724" y="171214"/>
                                <a:pt x="72813" y="160362"/>
                              </a:cubicBezTo>
                              <a:cubicBezTo>
                                <a:pt x="77208" y="173916"/>
                                <a:pt x="79132" y="188294"/>
                                <a:pt x="78491" y="202535"/>
                              </a:cubicBezTo>
                              <a:cubicBezTo>
                                <a:pt x="87374" y="207527"/>
                                <a:pt x="99051" y="201207"/>
                                <a:pt x="103905" y="192232"/>
                              </a:cubicBezTo>
                              <a:cubicBezTo>
                                <a:pt x="108759" y="183257"/>
                                <a:pt x="108850" y="172634"/>
                                <a:pt x="109903" y="162514"/>
                              </a:cubicBezTo>
                              <a:cubicBezTo>
                                <a:pt x="110957" y="152394"/>
                                <a:pt x="113613" y="141495"/>
                                <a:pt x="121626" y="135222"/>
                              </a:cubicBezTo>
                              <a:cubicBezTo>
                                <a:pt x="110453" y="140534"/>
                                <a:pt x="113658" y="161048"/>
                                <a:pt x="125930" y="162697"/>
                              </a:cubicBezTo>
                              <a:cubicBezTo>
                                <a:pt x="136783" y="164162"/>
                                <a:pt x="145117" y="153768"/>
                                <a:pt x="151253" y="144701"/>
                              </a:cubicBezTo>
                              <a:cubicBezTo>
                                <a:pt x="187566" y="90988"/>
                                <a:pt x="231113" y="42174"/>
                                <a:pt x="280431" y="0"/>
                              </a:cubicBezTo>
                              <a:cubicBezTo>
                                <a:pt x="261015" y="11631"/>
                                <a:pt x="245904" y="29078"/>
                                <a:pt x="231571" y="46570"/>
                              </a:cubicBezTo>
                              <a:cubicBezTo>
                                <a:pt x="186879" y="101062"/>
                                <a:pt x="146170" y="158759"/>
                                <a:pt x="109858" y="219158"/>
                              </a:cubicBezTo>
                              <a:cubicBezTo>
                                <a:pt x="92228" y="248464"/>
                                <a:pt x="75056" y="281022"/>
                                <a:pt x="78903" y="314999"/>
                              </a:cubicBezTo>
                              <a:cubicBezTo>
                                <a:pt x="81284" y="336155"/>
                                <a:pt x="91587" y="355479"/>
                                <a:pt x="101707" y="374162"/>
                              </a:cubicBezTo>
                              <a:cubicBezTo>
                                <a:pt x="92091" y="356349"/>
                                <a:pt x="82337" y="336246"/>
                                <a:pt x="70614" y="319807"/>
                              </a:cubicBezTo>
                              <a:cubicBezTo>
                                <a:pt x="60037" y="304925"/>
                                <a:pt x="47032" y="301765"/>
                                <a:pt x="29585" y="295584"/>
                              </a:cubicBezTo>
                              <a:close/>
                            </a:path>
                          </a:pathLst>
                        </a:custGeom>
                        <a:solidFill>
                          <a:srgbClr val="16382C"/>
                        </a:solidFill>
                        <a:ln w="4577" cap="flat">
                          <a:noFill/>
                          <a:prstDash val="solid"/>
                          <a:miter/>
                        </a:ln>
                      </p:spPr>
                      <p:txBody>
                        <a:bodyPr rtlCol="0" anchor="ctr"/>
                        <a:lstStyle/>
                        <a:p>
                          <a:endParaRPr lang="th-TH"/>
                        </a:p>
                      </p:txBody>
                    </p:sp>
                  </p:grpSp>
                  <p:sp>
                    <p:nvSpPr>
                      <p:cNvPr id="5361" name="Freeform: Shape 5360">
                        <a:extLst>
                          <a:ext uri="{FF2B5EF4-FFF2-40B4-BE49-F238E27FC236}">
                            <a16:creationId xmlns:a16="http://schemas.microsoft.com/office/drawing/2014/main" id="{4FE7880A-6DCE-4C49-B81D-7394E5D95F34}"/>
                          </a:ext>
                        </a:extLst>
                      </p:cNvPr>
                      <p:cNvSpPr/>
                      <p:nvPr/>
                    </p:nvSpPr>
                    <p:spPr>
                      <a:xfrm>
                        <a:off x="8727546" y="-477330"/>
                        <a:ext cx="73861" cy="112646"/>
                      </a:xfrm>
                      <a:custGeom>
                        <a:avLst/>
                        <a:gdLst>
                          <a:gd name="connsiteX0" fmla="*/ 31916 w 73861"/>
                          <a:gd name="connsiteY0" fmla="*/ 48310 h 112646"/>
                          <a:gd name="connsiteX1" fmla="*/ 20377 w 73861"/>
                          <a:gd name="connsiteY1" fmla="*/ 29169 h 112646"/>
                          <a:gd name="connsiteX2" fmla="*/ 0 w 73861"/>
                          <a:gd name="connsiteY2" fmla="*/ 0 h 112646"/>
                          <a:gd name="connsiteX3" fmla="*/ 23582 w 73861"/>
                          <a:gd name="connsiteY3" fmla="*/ 29581 h 112646"/>
                          <a:gd name="connsiteX4" fmla="*/ 37595 w 73861"/>
                          <a:gd name="connsiteY4" fmla="*/ 49180 h 112646"/>
                          <a:gd name="connsiteX5" fmla="*/ 47073 w 73861"/>
                          <a:gd name="connsiteY5" fmla="*/ 54446 h 112646"/>
                          <a:gd name="connsiteX6" fmla="*/ 57239 w 73861"/>
                          <a:gd name="connsiteY6" fmla="*/ 77296 h 112646"/>
                          <a:gd name="connsiteX7" fmla="*/ 73862 w 73861"/>
                          <a:gd name="connsiteY7" fmla="*/ 112647 h 112646"/>
                          <a:gd name="connsiteX8" fmla="*/ 31916 w 73861"/>
                          <a:gd name="connsiteY8" fmla="*/ 48310 h 112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861" h="112646">
                            <a:moveTo>
                              <a:pt x="31916" y="48310"/>
                            </a:moveTo>
                            <a:cubicBezTo>
                              <a:pt x="28070" y="41945"/>
                              <a:pt x="24224" y="35580"/>
                              <a:pt x="20377" y="29169"/>
                            </a:cubicBezTo>
                            <a:cubicBezTo>
                              <a:pt x="14241" y="19003"/>
                              <a:pt x="8059" y="8746"/>
                              <a:pt x="0" y="0"/>
                            </a:cubicBezTo>
                            <a:cubicBezTo>
                              <a:pt x="9570" y="8334"/>
                              <a:pt x="17584" y="18408"/>
                              <a:pt x="23582" y="29581"/>
                            </a:cubicBezTo>
                            <a:cubicBezTo>
                              <a:pt x="27429" y="36770"/>
                              <a:pt x="30772" y="44784"/>
                              <a:pt x="37595" y="49180"/>
                            </a:cubicBezTo>
                            <a:cubicBezTo>
                              <a:pt x="40617" y="51149"/>
                              <a:pt x="44189" y="52248"/>
                              <a:pt x="47073" y="54446"/>
                            </a:cubicBezTo>
                            <a:cubicBezTo>
                              <a:pt x="53851" y="59575"/>
                              <a:pt x="55270" y="69008"/>
                              <a:pt x="57239" y="77296"/>
                            </a:cubicBezTo>
                            <a:cubicBezTo>
                              <a:pt x="60307" y="90072"/>
                              <a:pt x="65985" y="102161"/>
                              <a:pt x="73862" y="112647"/>
                            </a:cubicBezTo>
                            <a:cubicBezTo>
                              <a:pt x="58659" y="92361"/>
                              <a:pt x="45013" y="69969"/>
                              <a:pt x="31916" y="48310"/>
                            </a:cubicBezTo>
                            <a:close/>
                          </a:path>
                        </a:pathLst>
                      </a:custGeom>
                      <a:solidFill>
                        <a:srgbClr val="16382C"/>
                      </a:solidFill>
                      <a:ln w="4577" cap="flat">
                        <a:noFill/>
                        <a:prstDash val="solid"/>
                        <a:miter/>
                      </a:ln>
                    </p:spPr>
                    <p:txBody>
                      <a:bodyPr rtlCol="0" anchor="ctr"/>
                      <a:lstStyle/>
                      <a:p>
                        <a:endParaRPr lang="th-TH"/>
                      </a:p>
                    </p:txBody>
                  </p:sp>
                  <p:sp>
                    <p:nvSpPr>
                      <p:cNvPr id="5362" name="Freeform: Shape 5361">
                        <a:extLst>
                          <a:ext uri="{FF2B5EF4-FFF2-40B4-BE49-F238E27FC236}">
                            <a16:creationId xmlns:a16="http://schemas.microsoft.com/office/drawing/2014/main" id="{5A031554-AD9C-4A3B-ACDF-128E66C18900}"/>
                          </a:ext>
                        </a:extLst>
                      </p:cNvPr>
                      <p:cNvSpPr/>
                      <p:nvPr/>
                    </p:nvSpPr>
                    <p:spPr>
                      <a:xfrm>
                        <a:off x="8929669" y="-97628"/>
                        <a:ext cx="29689" cy="36541"/>
                      </a:xfrm>
                      <a:custGeom>
                        <a:avLst/>
                        <a:gdLst>
                          <a:gd name="connsiteX0" fmla="*/ 0 w 29689"/>
                          <a:gd name="connsiteY0" fmla="*/ 0 h 36541"/>
                          <a:gd name="connsiteX1" fmla="*/ 13600 w 29689"/>
                          <a:gd name="connsiteY1" fmla="*/ 9296 h 36541"/>
                          <a:gd name="connsiteX2" fmla="*/ 26330 w 29689"/>
                          <a:gd name="connsiteY2" fmla="*/ 20469 h 36541"/>
                          <a:gd name="connsiteX3" fmla="*/ 28254 w 29689"/>
                          <a:gd name="connsiteY3" fmla="*/ 36542 h 36541"/>
                          <a:gd name="connsiteX4" fmla="*/ 5174 w 29689"/>
                          <a:gd name="connsiteY4" fmla="*/ 17309 h 36541"/>
                          <a:gd name="connsiteX5" fmla="*/ 14928 w 29689"/>
                          <a:gd name="connsiteY5" fmla="*/ 21843 h 36541"/>
                          <a:gd name="connsiteX6" fmla="*/ 641 w 29689"/>
                          <a:gd name="connsiteY6" fmla="*/ 3846 h 3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89" h="36541">
                            <a:moveTo>
                              <a:pt x="0" y="0"/>
                            </a:moveTo>
                            <a:cubicBezTo>
                              <a:pt x="4534" y="3068"/>
                              <a:pt x="9067" y="6182"/>
                              <a:pt x="13600" y="9296"/>
                            </a:cubicBezTo>
                            <a:cubicBezTo>
                              <a:pt x="18271" y="12501"/>
                              <a:pt x="23079" y="15798"/>
                              <a:pt x="26330" y="20469"/>
                            </a:cubicBezTo>
                            <a:cubicBezTo>
                              <a:pt x="29581" y="25140"/>
                              <a:pt x="30955" y="31550"/>
                              <a:pt x="28254" y="36542"/>
                            </a:cubicBezTo>
                            <a:cubicBezTo>
                              <a:pt x="20561" y="30131"/>
                              <a:pt x="12867" y="23720"/>
                              <a:pt x="5174" y="17309"/>
                            </a:cubicBezTo>
                            <a:cubicBezTo>
                              <a:pt x="8059" y="19461"/>
                              <a:pt x="11402" y="21018"/>
                              <a:pt x="14928" y="21843"/>
                            </a:cubicBezTo>
                            <a:cubicBezTo>
                              <a:pt x="14104" y="13783"/>
                              <a:pt x="8288" y="6457"/>
                              <a:pt x="641" y="3846"/>
                            </a:cubicBezTo>
                          </a:path>
                        </a:pathLst>
                      </a:custGeom>
                      <a:solidFill>
                        <a:srgbClr val="41514C"/>
                      </a:solidFill>
                      <a:ln w="4577" cap="flat">
                        <a:noFill/>
                        <a:prstDash val="solid"/>
                        <a:miter/>
                      </a:ln>
                    </p:spPr>
                    <p:txBody>
                      <a:bodyPr rtlCol="0" anchor="ctr"/>
                      <a:lstStyle/>
                      <a:p>
                        <a:endParaRPr lang="th-TH"/>
                      </a:p>
                    </p:txBody>
                  </p:sp>
                  <p:grpSp>
                    <p:nvGrpSpPr>
                      <p:cNvPr id="5363" name="Graphic 4">
                        <a:extLst>
                          <a:ext uri="{FF2B5EF4-FFF2-40B4-BE49-F238E27FC236}">
                            <a16:creationId xmlns:a16="http://schemas.microsoft.com/office/drawing/2014/main" id="{4A69AB8B-5F76-42A0-B04A-6DEF14E893DF}"/>
                          </a:ext>
                        </a:extLst>
                      </p:cNvPr>
                      <p:cNvGrpSpPr/>
                      <p:nvPr/>
                    </p:nvGrpSpPr>
                    <p:grpSpPr>
                      <a:xfrm>
                        <a:off x="8412920" y="-147484"/>
                        <a:ext cx="544178" cy="380927"/>
                        <a:chOff x="8412920" y="-147484"/>
                        <a:chExt cx="544178" cy="380927"/>
                      </a:xfrm>
                    </p:grpSpPr>
                    <p:grpSp>
                      <p:nvGrpSpPr>
                        <p:cNvPr id="5364" name="Graphic 4">
                          <a:extLst>
                            <a:ext uri="{FF2B5EF4-FFF2-40B4-BE49-F238E27FC236}">
                              <a16:creationId xmlns:a16="http://schemas.microsoft.com/office/drawing/2014/main" id="{336954B4-9CC4-47EF-9501-815398437150}"/>
                            </a:ext>
                          </a:extLst>
                        </p:cNvPr>
                        <p:cNvGrpSpPr/>
                        <p:nvPr/>
                      </p:nvGrpSpPr>
                      <p:grpSpPr>
                        <a:xfrm>
                          <a:off x="8412920" y="-147484"/>
                          <a:ext cx="544178" cy="380927"/>
                          <a:chOff x="8412920" y="-147484"/>
                          <a:chExt cx="544178" cy="380927"/>
                        </a:xfrm>
                      </p:grpSpPr>
                      <p:grpSp>
                        <p:nvGrpSpPr>
                          <p:cNvPr id="5371" name="Graphic 4">
                            <a:extLst>
                              <a:ext uri="{FF2B5EF4-FFF2-40B4-BE49-F238E27FC236}">
                                <a16:creationId xmlns:a16="http://schemas.microsoft.com/office/drawing/2014/main" id="{41841452-5E64-4769-B731-5B08E2E07E2F}"/>
                              </a:ext>
                            </a:extLst>
                          </p:cNvPr>
                          <p:cNvGrpSpPr/>
                          <p:nvPr/>
                        </p:nvGrpSpPr>
                        <p:grpSpPr>
                          <a:xfrm>
                            <a:off x="8412920" y="-147484"/>
                            <a:ext cx="544178" cy="380927"/>
                            <a:chOff x="8412920" y="-147484"/>
                            <a:chExt cx="544178" cy="380927"/>
                          </a:xfrm>
                        </p:grpSpPr>
                        <p:sp>
                          <p:nvSpPr>
                            <p:cNvPr id="5373" name="Freeform: Shape 5372">
                              <a:extLst>
                                <a:ext uri="{FF2B5EF4-FFF2-40B4-BE49-F238E27FC236}">
                                  <a16:creationId xmlns:a16="http://schemas.microsoft.com/office/drawing/2014/main" id="{8C806C9F-D4B1-495C-9A63-330879D42D76}"/>
                                </a:ext>
                              </a:extLst>
                            </p:cNvPr>
                            <p:cNvSpPr/>
                            <p:nvPr/>
                          </p:nvSpPr>
                          <p:spPr>
                            <a:xfrm>
                              <a:off x="8874075" y="-111411"/>
                              <a:ext cx="82886" cy="47073"/>
                            </a:xfrm>
                            <a:custGeom>
                              <a:avLst/>
                              <a:gdLst>
                                <a:gd name="connsiteX0" fmla="*/ 76063 w 82886"/>
                                <a:gd name="connsiteY0" fmla="*/ 47074 h 47073"/>
                                <a:gd name="connsiteX1" fmla="*/ 82886 w 82886"/>
                                <a:gd name="connsiteY1" fmla="*/ 38511 h 47073"/>
                                <a:gd name="connsiteX2" fmla="*/ 56923 w 82886"/>
                                <a:gd name="connsiteY2" fmla="*/ 22804 h 47073"/>
                                <a:gd name="connsiteX3" fmla="*/ 50603 w 82886"/>
                                <a:gd name="connsiteY3" fmla="*/ 16622 h 47073"/>
                                <a:gd name="connsiteX4" fmla="*/ 42636 w 82886"/>
                                <a:gd name="connsiteY4" fmla="*/ 13096 h 47073"/>
                                <a:gd name="connsiteX5" fmla="*/ 462 w 82886"/>
                                <a:gd name="connsiteY5" fmla="*/ 0 h 47073"/>
                                <a:gd name="connsiteX6" fmla="*/ 33157 w 82886"/>
                                <a:gd name="connsiteY6" fmla="*/ 15432 h 47073"/>
                                <a:gd name="connsiteX7" fmla="*/ 76063 w 82886"/>
                                <a:gd name="connsiteY7" fmla="*/ 47074 h 4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86" h="47073">
                                  <a:moveTo>
                                    <a:pt x="76063" y="47074"/>
                                  </a:moveTo>
                                  <a:cubicBezTo>
                                    <a:pt x="77803" y="43822"/>
                                    <a:pt x="80093" y="40892"/>
                                    <a:pt x="82886" y="38511"/>
                                  </a:cubicBezTo>
                                  <a:cubicBezTo>
                                    <a:pt x="73041" y="35763"/>
                                    <a:pt x="63928" y="30268"/>
                                    <a:pt x="56923" y="22804"/>
                                  </a:cubicBezTo>
                                  <a:cubicBezTo>
                                    <a:pt x="54908" y="20652"/>
                                    <a:pt x="53030" y="18317"/>
                                    <a:pt x="50603" y="16622"/>
                                  </a:cubicBezTo>
                                  <a:cubicBezTo>
                                    <a:pt x="48222" y="14974"/>
                                    <a:pt x="45383" y="14012"/>
                                    <a:pt x="42636" y="13096"/>
                                  </a:cubicBezTo>
                                  <a:cubicBezTo>
                                    <a:pt x="29402" y="8655"/>
                                    <a:pt x="14062" y="1099"/>
                                    <a:pt x="462" y="0"/>
                                  </a:cubicBezTo>
                                  <a:cubicBezTo>
                                    <a:pt x="-3797" y="17492"/>
                                    <a:pt x="22533" y="12409"/>
                                    <a:pt x="33157" y="15432"/>
                                  </a:cubicBezTo>
                                  <a:cubicBezTo>
                                    <a:pt x="39201" y="17126"/>
                                    <a:pt x="81329" y="37274"/>
                                    <a:pt x="76063" y="47074"/>
                                  </a:cubicBezTo>
                                  <a:close/>
                                </a:path>
                              </a:pathLst>
                            </a:custGeom>
                            <a:solidFill>
                              <a:srgbClr val="25483B"/>
                            </a:solidFill>
                            <a:ln w="4577" cap="flat">
                              <a:noFill/>
                              <a:prstDash val="solid"/>
                              <a:miter/>
                            </a:ln>
                          </p:spPr>
                          <p:txBody>
                            <a:bodyPr rtlCol="0" anchor="ctr"/>
                            <a:lstStyle/>
                            <a:p>
                              <a:endParaRPr lang="th-TH"/>
                            </a:p>
                          </p:txBody>
                        </p:sp>
                        <p:sp>
                          <p:nvSpPr>
                            <p:cNvPr id="5374" name="Freeform: Shape 5373">
                              <a:extLst>
                                <a:ext uri="{FF2B5EF4-FFF2-40B4-BE49-F238E27FC236}">
                                  <a16:creationId xmlns:a16="http://schemas.microsoft.com/office/drawing/2014/main" id="{86ACC28A-6AE1-4372-BA6C-1960A4356D05}"/>
                                </a:ext>
                              </a:extLst>
                            </p:cNvPr>
                            <p:cNvSpPr/>
                            <p:nvPr/>
                          </p:nvSpPr>
                          <p:spPr>
                            <a:xfrm>
                              <a:off x="8879574" y="-114203"/>
                              <a:ext cx="77525" cy="45068"/>
                            </a:xfrm>
                            <a:custGeom>
                              <a:avLst/>
                              <a:gdLst>
                                <a:gd name="connsiteX0" fmla="*/ 77525 w 77525"/>
                                <a:gd name="connsiteY0" fmla="*/ 41806 h 45068"/>
                                <a:gd name="connsiteX1" fmla="*/ 70839 w 77525"/>
                                <a:gd name="connsiteY1" fmla="*/ 44782 h 45068"/>
                                <a:gd name="connsiteX2" fmla="*/ 64429 w 77525"/>
                                <a:gd name="connsiteY2" fmla="*/ 39745 h 45068"/>
                                <a:gd name="connsiteX3" fmla="*/ 0 w 77525"/>
                                <a:gd name="connsiteY3" fmla="*/ 4623 h 45068"/>
                                <a:gd name="connsiteX4" fmla="*/ 77525 w 77525"/>
                                <a:gd name="connsiteY4" fmla="*/ 41806 h 45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25" h="45068">
                                  <a:moveTo>
                                    <a:pt x="77525" y="41806"/>
                                  </a:moveTo>
                                  <a:cubicBezTo>
                                    <a:pt x="76976" y="44508"/>
                                    <a:pt x="73495" y="45652"/>
                                    <a:pt x="70839" y="44782"/>
                                  </a:cubicBezTo>
                                  <a:cubicBezTo>
                                    <a:pt x="68229" y="43912"/>
                                    <a:pt x="66306" y="41760"/>
                                    <a:pt x="64429" y="39745"/>
                                  </a:cubicBezTo>
                                  <a:cubicBezTo>
                                    <a:pt x="46661" y="20467"/>
                                    <a:pt x="24453" y="11538"/>
                                    <a:pt x="0" y="4623"/>
                                  </a:cubicBezTo>
                                  <a:cubicBezTo>
                                    <a:pt x="5037" y="-14792"/>
                                    <a:pt x="68275" y="32648"/>
                                    <a:pt x="77525" y="41806"/>
                                  </a:cubicBezTo>
                                  <a:close/>
                                </a:path>
                              </a:pathLst>
                            </a:custGeom>
                            <a:solidFill>
                              <a:srgbClr val="6D7875"/>
                            </a:solidFill>
                            <a:ln w="4577" cap="flat">
                              <a:noFill/>
                              <a:prstDash val="solid"/>
                              <a:miter/>
                            </a:ln>
                          </p:spPr>
                          <p:txBody>
                            <a:bodyPr rtlCol="0" anchor="ctr"/>
                            <a:lstStyle/>
                            <a:p>
                              <a:endParaRPr lang="th-TH"/>
                            </a:p>
                          </p:txBody>
                        </p:sp>
                        <p:sp>
                          <p:nvSpPr>
                            <p:cNvPr id="5375" name="Freeform: Shape 5374">
                              <a:extLst>
                                <a:ext uri="{FF2B5EF4-FFF2-40B4-BE49-F238E27FC236}">
                                  <a16:creationId xmlns:a16="http://schemas.microsoft.com/office/drawing/2014/main" id="{C9CA7060-FF11-481D-932B-42F559775C66}"/>
                                </a:ext>
                              </a:extLst>
                            </p:cNvPr>
                            <p:cNvSpPr/>
                            <p:nvPr/>
                          </p:nvSpPr>
                          <p:spPr>
                            <a:xfrm>
                              <a:off x="8858798" y="-115076"/>
                              <a:ext cx="91065" cy="47578"/>
                            </a:xfrm>
                            <a:custGeom>
                              <a:avLst/>
                              <a:gdLst>
                                <a:gd name="connsiteX0" fmla="*/ 38359 w 91065"/>
                                <a:gd name="connsiteY0" fmla="*/ 18409 h 47578"/>
                                <a:gd name="connsiteX1" fmla="*/ 47014 w 91065"/>
                                <a:gd name="connsiteY1" fmla="*/ 18913 h 47578"/>
                                <a:gd name="connsiteX2" fmla="*/ 58508 w 91065"/>
                                <a:gd name="connsiteY2" fmla="*/ 24911 h 47578"/>
                                <a:gd name="connsiteX3" fmla="*/ 91065 w 91065"/>
                                <a:gd name="connsiteY3" fmla="*/ 47578 h 47578"/>
                                <a:gd name="connsiteX4" fmla="*/ 39138 w 91065"/>
                                <a:gd name="connsiteY4" fmla="*/ 10579 h 47578"/>
                                <a:gd name="connsiteX5" fmla="*/ 24530 w 91065"/>
                                <a:gd name="connsiteY5" fmla="*/ 4305 h 47578"/>
                                <a:gd name="connsiteX6" fmla="*/ 19860 w 91065"/>
                                <a:gd name="connsiteY6" fmla="*/ 734 h 47578"/>
                                <a:gd name="connsiteX7" fmla="*/ 4062 w 91065"/>
                                <a:gd name="connsiteY7" fmla="*/ 7465 h 47578"/>
                                <a:gd name="connsiteX8" fmla="*/ 38359 w 91065"/>
                                <a:gd name="connsiteY8" fmla="*/ 18409 h 47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065" h="47578">
                                  <a:moveTo>
                                    <a:pt x="38359" y="18409"/>
                                  </a:moveTo>
                                  <a:cubicBezTo>
                                    <a:pt x="41244" y="18317"/>
                                    <a:pt x="44175" y="18226"/>
                                    <a:pt x="47014" y="18913"/>
                                  </a:cubicBezTo>
                                  <a:cubicBezTo>
                                    <a:pt x="51273" y="19874"/>
                                    <a:pt x="54936" y="22439"/>
                                    <a:pt x="58508" y="24911"/>
                                  </a:cubicBezTo>
                                  <a:cubicBezTo>
                                    <a:pt x="69360" y="32467"/>
                                    <a:pt x="80213" y="40022"/>
                                    <a:pt x="91065" y="47578"/>
                                  </a:cubicBezTo>
                                  <a:cubicBezTo>
                                    <a:pt x="78106" y="30315"/>
                                    <a:pt x="59698" y="17218"/>
                                    <a:pt x="39138" y="10579"/>
                                  </a:cubicBezTo>
                                  <a:cubicBezTo>
                                    <a:pt x="34055" y="8930"/>
                                    <a:pt x="28697" y="7602"/>
                                    <a:pt x="24530" y="4305"/>
                                  </a:cubicBezTo>
                                  <a:cubicBezTo>
                                    <a:pt x="22974" y="3069"/>
                                    <a:pt x="21645" y="1558"/>
                                    <a:pt x="19860" y="734"/>
                                  </a:cubicBezTo>
                                  <a:cubicBezTo>
                                    <a:pt x="14319" y="-1877"/>
                                    <a:pt x="8274" y="2977"/>
                                    <a:pt x="4062" y="7465"/>
                                  </a:cubicBezTo>
                                  <a:cubicBezTo>
                                    <a:pt x="-13248" y="25736"/>
                                    <a:pt x="29842" y="18638"/>
                                    <a:pt x="38359" y="18409"/>
                                  </a:cubicBezTo>
                                  <a:close/>
                                </a:path>
                              </a:pathLst>
                            </a:custGeom>
                            <a:solidFill>
                              <a:srgbClr val="394844"/>
                            </a:solidFill>
                            <a:ln w="4577" cap="flat">
                              <a:noFill/>
                              <a:prstDash val="solid"/>
                              <a:miter/>
                            </a:ln>
                          </p:spPr>
                          <p:txBody>
                            <a:bodyPr rtlCol="0" anchor="ctr"/>
                            <a:lstStyle/>
                            <a:p>
                              <a:endParaRPr lang="th-TH"/>
                            </a:p>
                          </p:txBody>
                        </p:sp>
                        <p:sp>
                          <p:nvSpPr>
                            <p:cNvPr id="5376" name="Freeform: Shape 5375">
                              <a:extLst>
                                <a:ext uri="{FF2B5EF4-FFF2-40B4-BE49-F238E27FC236}">
                                  <a16:creationId xmlns:a16="http://schemas.microsoft.com/office/drawing/2014/main" id="{22C1E23A-8AB0-4148-9420-B6140410772A}"/>
                                </a:ext>
                              </a:extLst>
                            </p:cNvPr>
                            <p:cNvSpPr/>
                            <p:nvPr/>
                          </p:nvSpPr>
                          <p:spPr>
                            <a:xfrm>
                              <a:off x="8412920" y="-147484"/>
                              <a:ext cx="465692" cy="380927"/>
                            </a:xfrm>
                            <a:custGeom>
                              <a:avLst/>
                              <a:gdLst>
                                <a:gd name="connsiteX0" fmla="*/ 465692 w 465692"/>
                                <a:gd name="connsiteY0" fmla="*/ 39369 h 380927"/>
                                <a:gd name="connsiteX1" fmla="*/ 41343 w 465692"/>
                                <a:gd name="connsiteY1" fmla="*/ 380927 h 380927"/>
                                <a:gd name="connsiteX2" fmla="*/ 1871 w 465692"/>
                                <a:gd name="connsiteY2" fmla="*/ 246667 h 380927"/>
                                <a:gd name="connsiteX3" fmla="*/ 215076 w 465692"/>
                                <a:gd name="connsiteY3" fmla="*/ 16794 h 380927"/>
                                <a:gd name="connsiteX4" fmla="*/ 320900 w 465692"/>
                                <a:gd name="connsiteY4" fmla="*/ 3743 h 380927"/>
                                <a:gd name="connsiteX5" fmla="*/ 465692 w 465692"/>
                                <a:gd name="connsiteY5" fmla="*/ 39369 h 3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692" h="380927">
                                  <a:moveTo>
                                    <a:pt x="465692" y="39369"/>
                                  </a:moveTo>
                                  <a:cubicBezTo>
                                    <a:pt x="465692" y="39369"/>
                                    <a:pt x="57096" y="329137"/>
                                    <a:pt x="41343" y="380927"/>
                                  </a:cubicBezTo>
                                  <a:cubicBezTo>
                                    <a:pt x="41343" y="380927"/>
                                    <a:pt x="-10355" y="368564"/>
                                    <a:pt x="1871" y="246667"/>
                                  </a:cubicBezTo>
                                  <a:cubicBezTo>
                                    <a:pt x="14097" y="124770"/>
                                    <a:pt x="145061" y="23754"/>
                                    <a:pt x="215076" y="16794"/>
                                  </a:cubicBezTo>
                                  <a:cubicBezTo>
                                    <a:pt x="285091" y="9834"/>
                                    <a:pt x="305697" y="11024"/>
                                    <a:pt x="320900" y="3743"/>
                                  </a:cubicBezTo>
                                  <a:cubicBezTo>
                                    <a:pt x="336148" y="-3492"/>
                                    <a:pt x="432035" y="-4270"/>
                                    <a:pt x="465692" y="39369"/>
                                  </a:cubicBezTo>
                                  <a:close/>
                                </a:path>
                              </a:pathLst>
                            </a:custGeom>
                            <a:solidFill>
                              <a:srgbClr val="46554E"/>
                            </a:solidFill>
                            <a:ln w="4577" cap="flat">
                              <a:noFill/>
                              <a:prstDash val="solid"/>
                              <a:miter/>
                            </a:ln>
                          </p:spPr>
                          <p:txBody>
                            <a:bodyPr rtlCol="0" anchor="ctr"/>
                            <a:lstStyle/>
                            <a:p>
                              <a:endParaRPr lang="th-TH"/>
                            </a:p>
                          </p:txBody>
                        </p:sp>
                        <p:sp>
                          <p:nvSpPr>
                            <p:cNvPr id="5377" name="Freeform: Shape 5376">
                              <a:extLst>
                                <a:ext uri="{FF2B5EF4-FFF2-40B4-BE49-F238E27FC236}">
                                  <a16:creationId xmlns:a16="http://schemas.microsoft.com/office/drawing/2014/main" id="{6CDE278D-ED2A-4DAB-9574-C6C3F6E9E618}"/>
                                </a:ext>
                              </a:extLst>
                            </p:cNvPr>
                            <p:cNvSpPr/>
                            <p:nvPr/>
                          </p:nvSpPr>
                          <p:spPr>
                            <a:xfrm>
                              <a:off x="8593744" y="-143372"/>
                              <a:ext cx="265361" cy="68441"/>
                            </a:xfrm>
                            <a:custGeom>
                              <a:avLst/>
                              <a:gdLst>
                                <a:gd name="connsiteX0" fmla="*/ 160957 w 265361"/>
                                <a:gd name="connsiteY0" fmla="*/ 52109 h 68441"/>
                                <a:gd name="connsiteX1" fmla="*/ 0 w 265361"/>
                                <a:gd name="connsiteY1" fmla="*/ 28160 h 68441"/>
                                <a:gd name="connsiteX2" fmla="*/ 46890 w 265361"/>
                                <a:gd name="connsiteY2" fmla="*/ 19963 h 68441"/>
                                <a:gd name="connsiteX3" fmla="*/ 159949 w 265361"/>
                                <a:gd name="connsiteY3" fmla="*/ 1464 h 68441"/>
                                <a:gd name="connsiteX4" fmla="*/ 265361 w 265361"/>
                                <a:gd name="connsiteY4" fmla="*/ 32281 h 68441"/>
                                <a:gd name="connsiteX5" fmla="*/ 230331 w 265361"/>
                                <a:gd name="connsiteY5" fmla="*/ 24314 h 68441"/>
                                <a:gd name="connsiteX6" fmla="*/ 144380 w 265361"/>
                                <a:gd name="connsiteY6" fmla="*/ 19734 h 68441"/>
                                <a:gd name="connsiteX7" fmla="*/ 227446 w 265361"/>
                                <a:gd name="connsiteY7" fmla="*/ 65114 h 68441"/>
                                <a:gd name="connsiteX8" fmla="*/ 160957 w 265361"/>
                                <a:gd name="connsiteY8" fmla="*/ 52109 h 6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361" h="68441">
                                  <a:moveTo>
                                    <a:pt x="160957" y="52109"/>
                                  </a:moveTo>
                                  <a:cubicBezTo>
                                    <a:pt x="108526" y="36586"/>
                                    <a:pt x="54171" y="20925"/>
                                    <a:pt x="0" y="28160"/>
                                  </a:cubicBezTo>
                                  <a:cubicBezTo>
                                    <a:pt x="12959" y="18544"/>
                                    <a:pt x="30726" y="20192"/>
                                    <a:pt x="46890" y="19963"/>
                                  </a:cubicBezTo>
                                  <a:cubicBezTo>
                                    <a:pt x="85126" y="19506"/>
                                    <a:pt x="121988" y="6226"/>
                                    <a:pt x="159949" y="1464"/>
                                  </a:cubicBezTo>
                                  <a:cubicBezTo>
                                    <a:pt x="197911" y="-3299"/>
                                    <a:pt x="241092" y="2700"/>
                                    <a:pt x="265361" y="32281"/>
                                  </a:cubicBezTo>
                                  <a:cubicBezTo>
                                    <a:pt x="253685" y="29625"/>
                                    <a:pt x="242008" y="26969"/>
                                    <a:pt x="230331" y="24314"/>
                                  </a:cubicBezTo>
                                  <a:cubicBezTo>
                                    <a:pt x="202032" y="17857"/>
                                    <a:pt x="172221" y="11446"/>
                                    <a:pt x="144380" y="19734"/>
                                  </a:cubicBezTo>
                                  <a:cubicBezTo>
                                    <a:pt x="159263" y="15338"/>
                                    <a:pt x="218379" y="54444"/>
                                    <a:pt x="227446" y="65114"/>
                                  </a:cubicBezTo>
                                  <a:cubicBezTo>
                                    <a:pt x="215037" y="76195"/>
                                    <a:pt x="175381" y="56413"/>
                                    <a:pt x="160957" y="52109"/>
                                  </a:cubicBezTo>
                                  <a:close/>
                                </a:path>
                              </a:pathLst>
                            </a:custGeom>
                            <a:solidFill>
                              <a:srgbClr val="45524E"/>
                            </a:solidFill>
                            <a:ln w="4577" cap="flat">
                              <a:noFill/>
                              <a:prstDash val="solid"/>
                              <a:miter/>
                            </a:ln>
                          </p:spPr>
                          <p:txBody>
                            <a:bodyPr rtlCol="0" anchor="ctr"/>
                            <a:lstStyle/>
                            <a:p>
                              <a:endParaRPr lang="th-TH"/>
                            </a:p>
                          </p:txBody>
                        </p:sp>
                        <p:sp>
                          <p:nvSpPr>
                            <p:cNvPr id="5378" name="Freeform: Shape 5377">
                              <a:extLst>
                                <a:ext uri="{FF2B5EF4-FFF2-40B4-BE49-F238E27FC236}">
                                  <a16:creationId xmlns:a16="http://schemas.microsoft.com/office/drawing/2014/main" id="{DB0DD53D-F3DF-4602-82CD-C3DD701F6298}"/>
                                </a:ext>
                              </a:extLst>
                            </p:cNvPr>
                            <p:cNvSpPr/>
                            <p:nvPr/>
                          </p:nvSpPr>
                          <p:spPr>
                            <a:xfrm>
                              <a:off x="8547907" y="-106786"/>
                              <a:ext cx="203680" cy="89521"/>
                            </a:xfrm>
                            <a:custGeom>
                              <a:avLst/>
                              <a:gdLst>
                                <a:gd name="connsiteX0" fmla="*/ 109121 w 203680"/>
                                <a:gd name="connsiteY0" fmla="*/ 63238 h 89521"/>
                                <a:gd name="connsiteX1" fmla="*/ 0 w 203680"/>
                                <a:gd name="connsiteY1" fmla="*/ 25780 h 89521"/>
                                <a:gd name="connsiteX2" fmla="*/ 52385 w 203680"/>
                                <a:gd name="connsiteY2" fmla="*/ 1511 h 89521"/>
                                <a:gd name="connsiteX3" fmla="*/ 110907 w 203680"/>
                                <a:gd name="connsiteY3" fmla="*/ 2701 h 89521"/>
                                <a:gd name="connsiteX4" fmla="*/ 203680 w 203680"/>
                                <a:gd name="connsiteY4" fmla="*/ 35534 h 89521"/>
                                <a:gd name="connsiteX5" fmla="*/ 165536 w 203680"/>
                                <a:gd name="connsiteY5" fmla="*/ 36083 h 89521"/>
                                <a:gd name="connsiteX6" fmla="*/ 127621 w 203680"/>
                                <a:gd name="connsiteY6" fmla="*/ 26147 h 89521"/>
                                <a:gd name="connsiteX7" fmla="*/ 120523 w 203680"/>
                                <a:gd name="connsiteY7" fmla="*/ 27887 h 89521"/>
                                <a:gd name="connsiteX8" fmla="*/ 118462 w 203680"/>
                                <a:gd name="connsiteY8" fmla="*/ 41029 h 89521"/>
                                <a:gd name="connsiteX9" fmla="*/ 129086 w 203680"/>
                                <a:gd name="connsiteY9" fmla="*/ 50828 h 89521"/>
                                <a:gd name="connsiteX10" fmla="*/ 191134 w 203680"/>
                                <a:gd name="connsiteY10" fmla="*/ 89522 h 89521"/>
                                <a:gd name="connsiteX11" fmla="*/ 109121 w 203680"/>
                                <a:gd name="connsiteY11" fmla="*/ 63238 h 8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680" h="89521">
                                  <a:moveTo>
                                    <a:pt x="109121" y="63238"/>
                                  </a:moveTo>
                                  <a:cubicBezTo>
                                    <a:pt x="72351" y="50874"/>
                                    <a:pt x="38785" y="24544"/>
                                    <a:pt x="0" y="25780"/>
                                  </a:cubicBezTo>
                                  <a:cubicBezTo>
                                    <a:pt x="13875" y="11997"/>
                                    <a:pt x="33016" y="4350"/>
                                    <a:pt x="52385" y="1511"/>
                                  </a:cubicBezTo>
                                  <a:cubicBezTo>
                                    <a:pt x="71755" y="-1328"/>
                                    <a:pt x="91491" y="275"/>
                                    <a:pt x="110907" y="2701"/>
                                  </a:cubicBezTo>
                                  <a:cubicBezTo>
                                    <a:pt x="143922" y="6868"/>
                                    <a:pt x="178129" y="14241"/>
                                    <a:pt x="203680" y="35534"/>
                                  </a:cubicBezTo>
                                  <a:cubicBezTo>
                                    <a:pt x="192507" y="42448"/>
                                    <a:pt x="177991" y="40250"/>
                                    <a:pt x="165536" y="36083"/>
                                  </a:cubicBezTo>
                                  <a:cubicBezTo>
                                    <a:pt x="153081" y="31916"/>
                                    <a:pt x="140763" y="25964"/>
                                    <a:pt x="127621" y="26147"/>
                                  </a:cubicBezTo>
                                  <a:cubicBezTo>
                                    <a:pt x="125148" y="26192"/>
                                    <a:pt x="122584" y="26467"/>
                                    <a:pt x="120523" y="27887"/>
                                  </a:cubicBezTo>
                                  <a:cubicBezTo>
                                    <a:pt x="116493" y="30634"/>
                                    <a:pt x="116127" y="36725"/>
                                    <a:pt x="118462" y="41029"/>
                                  </a:cubicBezTo>
                                  <a:cubicBezTo>
                                    <a:pt x="120752" y="45333"/>
                                    <a:pt x="124965" y="48172"/>
                                    <a:pt x="129086" y="50828"/>
                                  </a:cubicBezTo>
                                  <a:cubicBezTo>
                                    <a:pt x="144014" y="60490"/>
                                    <a:pt x="184356" y="75372"/>
                                    <a:pt x="191134" y="89522"/>
                                  </a:cubicBezTo>
                                  <a:cubicBezTo>
                                    <a:pt x="165032" y="75876"/>
                                    <a:pt x="136779" y="72488"/>
                                    <a:pt x="109121" y="63238"/>
                                  </a:cubicBezTo>
                                  <a:close/>
                                </a:path>
                              </a:pathLst>
                            </a:custGeom>
                            <a:solidFill>
                              <a:srgbClr val="45524E"/>
                            </a:solidFill>
                            <a:ln w="4577" cap="flat">
                              <a:noFill/>
                              <a:prstDash val="solid"/>
                              <a:miter/>
                            </a:ln>
                          </p:spPr>
                          <p:txBody>
                            <a:bodyPr rtlCol="0" anchor="ctr"/>
                            <a:lstStyle/>
                            <a:p>
                              <a:endParaRPr lang="th-TH"/>
                            </a:p>
                          </p:txBody>
                        </p:sp>
                        <p:sp>
                          <p:nvSpPr>
                            <p:cNvPr id="5379" name="Freeform: Shape 5378">
                              <a:extLst>
                                <a:ext uri="{FF2B5EF4-FFF2-40B4-BE49-F238E27FC236}">
                                  <a16:creationId xmlns:a16="http://schemas.microsoft.com/office/drawing/2014/main" id="{1DDE5767-1EB1-449F-82DE-A957D84E965B}"/>
                                </a:ext>
                              </a:extLst>
                            </p:cNvPr>
                            <p:cNvSpPr/>
                            <p:nvPr/>
                          </p:nvSpPr>
                          <p:spPr>
                            <a:xfrm>
                              <a:off x="8461269" y="-58623"/>
                              <a:ext cx="262247" cy="83257"/>
                            </a:xfrm>
                            <a:custGeom>
                              <a:avLst/>
                              <a:gdLst>
                                <a:gd name="connsiteX0" fmla="*/ 130597 w 262247"/>
                                <a:gd name="connsiteY0" fmla="*/ 13838 h 83257"/>
                                <a:gd name="connsiteX1" fmla="*/ 101703 w 262247"/>
                                <a:gd name="connsiteY1" fmla="*/ 2481 h 83257"/>
                                <a:gd name="connsiteX2" fmla="*/ 0 w 262247"/>
                                <a:gd name="connsiteY2" fmla="*/ 60545 h 83257"/>
                                <a:gd name="connsiteX3" fmla="*/ 123637 w 262247"/>
                                <a:gd name="connsiteY3" fmla="*/ 78312 h 83257"/>
                                <a:gd name="connsiteX4" fmla="*/ 136916 w 262247"/>
                                <a:gd name="connsiteY4" fmla="*/ 83257 h 83257"/>
                                <a:gd name="connsiteX5" fmla="*/ 145113 w 262247"/>
                                <a:gd name="connsiteY5" fmla="*/ 74145 h 83257"/>
                                <a:gd name="connsiteX6" fmla="*/ 141404 w 262247"/>
                                <a:gd name="connsiteY6" fmla="*/ 69841 h 83257"/>
                                <a:gd name="connsiteX7" fmla="*/ 90988 w 262247"/>
                                <a:gd name="connsiteY7" fmla="*/ 33620 h 83257"/>
                                <a:gd name="connsiteX8" fmla="*/ 132475 w 262247"/>
                                <a:gd name="connsiteY8" fmla="*/ 40488 h 83257"/>
                                <a:gd name="connsiteX9" fmla="*/ 169703 w 262247"/>
                                <a:gd name="connsiteY9" fmla="*/ 62193 h 83257"/>
                                <a:gd name="connsiteX10" fmla="*/ 262247 w 262247"/>
                                <a:gd name="connsiteY10" fmla="*/ 53768 h 83257"/>
                                <a:gd name="connsiteX11" fmla="*/ 130597 w 262247"/>
                                <a:gd name="connsiteY11" fmla="*/ 13838 h 8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247" h="83257">
                                  <a:moveTo>
                                    <a:pt x="130597" y="13838"/>
                                  </a:moveTo>
                                  <a:cubicBezTo>
                                    <a:pt x="121118" y="9625"/>
                                    <a:pt x="111731" y="5137"/>
                                    <a:pt x="101703" y="2481"/>
                                  </a:cubicBezTo>
                                  <a:cubicBezTo>
                                    <a:pt x="59895" y="-8646"/>
                                    <a:pt x="11723" y="18875"/>
                                    <a:pt x="0" y="60545"/>
                                  </a:cubicBezTo>
                                  <a:cubicBezTo>
                                    <a:pt x="39610" y="74420"/>
                                    <a:pt x="86592" y="58576"/>
                                    <a:pt x="123637" y="78312"/>
                                  </a:cubicBezTo>
                                  <a:cubicBezTo>
                                    <a:pt x="127850" y="80556"/>
                                    <a:pt x="132154" y="83303"/>
                                    <a:pt x="136916" y="83257"/>
                                  </a:cubicBezTo>
                                  <a:cubicBezTo>
                                    <a:pt x="141679" y="83212"/>
                                    <a:pt x="146716" y="78632"/>
                                    <a:pt x="145113" y="74145"/>
                                  </a:cubicBezTo>
                                  <a:cubicBezTo>
                                    <a:pt x="144472" y="72359"/>
                                    <a:pt x="142961" y="71031"/>
                                    <a:pt x="141404" y="69841"/>
                                  </a:cubicBezTo>
                                  <a:cubicBezTo>
                                    <a:pt x="124370" y="57065"/>
                                    <a:pt x="97078" y="53997"/>
                                    <a:pt x="90988" y="33620"/>
                                  </a:cubicBezTo>
                                  <a:cubicBezTo>
                                    <a:pt x="104771" y="29544"/>
                                    <a:pt x="119745" y="33849"/>
                                    <a:pt x="132475" y="40488"/>
                                  </a:cubicBezTo>
                                  <a:cubicBezTo>
                                    <a:pt x="145205" y="47128"/>
                                    <a:pt x="156698" y="56057"/>
                                    <a:pt x="169703" y="62193"/>
                                  </a:cubicBezTo>
                                  <a:cubicBezTo>
                                    <a:pt x="191271" y="72359"/>
                                    <a:pt x="248556" y="79960"/>
                                    <a:pt x="262247" y="53768"/>
                                  </a:cubicBezTo>
                                  <a:cubicBezTo>
                                    <a:pt x="218791" y="38794"/>
                                    <a:pt x="173550" y="32887"/>
                                    <a:pt x="130597" y="13838"/>
                                  </a:cubicBezTo>
                                  <a:close/>
                                </a:path>
                              </a:pathLst>
                            </a:custGeom>
                            <a:solidFill>
                              <a:srgbClr val="45524E"/>
                            </a:solidFill>
                            <a:ln w="4577" cap="flat">
                              <a:noFill/>
                              <a:prstDash val="solid"/>
                              <a:miter/>
                            </a:ln>
                          </p:spPr>
                          <p:txBody>
                            <a:bodyPr rtlCol="0" anchor="ctr"/>
                            <a:lstStyle/>
                            <a:p>
                              <a:endParaRPr lang="th-TH"/>
                            </a:p>
                          </p:txBody>
                        </p:sp>
                        <p:sp>
                          <p:nvSpPr>
                            <p:cNvPr id="5380" name="Freeform: Shape 5379">
                              <a:extLst>
                                <a:ext uri="{FF2B5EF4-FFF2-40B4-BE49-F238E27FC236}">
                                  <a16:creationId xmlns:a16="http://schemas.microsoft.com/office/drawing/2014/main" id="{D53BC274-8FA1-4BBE-ACA6-AE721D09BEC7}"/>
                                </a:ext>
                              </a:extLst>
                            </p:cNvPr>
                            <p:cNvSpPr/>
                            <p:nvPr/>
                          </p:nvSpPr>
                          <p:spPr>
                            <a:xfrm>
                              <a:off x="8470222" y="-61811"/>
                              <a:ext cx="162353" cy="75870"/>
                            </a:xfrm>
                            <a:custGeom>
                              <a:avLst/>
                              <a:gdLst>
                                <a:gd name="connsiteX0" fmla="*/ 618 w 162353"/>
                                <a:gd name="connsiteY0" fmla="*/ 65519 h 75870"/>
                                <a:gd name="connsiteX1" fmla="*/ 11699 w 162353"/>
                                <a:gd name="connsiteY1" fmla="*/ 37540 h 75870"/>
                                <a:gd name="connsiteX2" fmla="*/ 71823 w 162353"/>
                                <a:gd name="connsiteY2" fmla="*/ 3792 h 75870"/>
                                <a:gd name="connsiteX3" fmla="*/ 89362 w 162353"/>
                                <a:gd name="connsiteY3" fmla="*/ 175 h 75870"/>
                                <a:gd name="connsiteX4" fmla="*/ 102275 w 162353"/>
                                <a:gd name="connsiteY4" fmla="*/ 5853 h 75870"/>
                                <a:gd name="connsiteX5" fmla="*/ 157820 w 162353"/>
                                <a:gd name="connsiteY5" fmla="*/ 39830 h 75870"/>
                                <a:gd name="connsiteX6" fmla="*/ 162353 w 162353"/>
                                <a:gd name="connsiteY6" fmla="*/ 45004 h 75870"/>
                                <a:gd name="connsiteX7" fmla="*/ 138770 w 162353"/>
                                <a:gd name="connsiteY7" fmla="*/ 42028 h 75870"/>
                                <a:gd name="connsiteX8" fmla="*/ 117935 w 162353"/>
                                <a:gd name="connsiteY8" fmla="*/ 28886 h 75870"/>
                                <a:gd name="connsiteX9" fmla="*/ 79745 w 162353"/>
                                <a:gd name="connsiteY9" fmla="*/ 23528 h 75870"/>
                                <a:gd name="connsiteX10" fmla="*/ 54056 w 162353"/>
                                <a:gd name="connsiteY10" fmla="*/ 35342 h 75870"/>
                                <a:gd name="connsiteX11" fmla="*/ 66237 w 162353"/>
                                <a:gd name="connsiteY11" fmla="*/ 54849 h 75870"/>
                                <a:gd name="connsiteX12" fmla="*/ 90781 w 162353"/>
                                <a:gd name="connsiteY12" fmla="*/ 60344 h 75870"/>
                                <a:gd name="connsiteX13" fmla="*/ 107770 w 162353"/>
                                <a:gd name="connsiteY13" fmla="*/ 75868 h 75870"/>
                                <a:gd name="connsiteX14" fmla="*/ 618 w 162353"/>
                                <a:gd name="connsiteY14" fmla="*/ 65519 h 7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353" h="75870">
                                  <a:moveTo>
                                    <a:pt x="618" y="65519"/>
                                  </a:moveTo>
                                  <a:cubicBezTo>
                                    <a:pt x="-2038" y="55353"/>
                                    <a:pt x="4281" y="44959"/>
                                    <a:pt x="11699" y="37540"/>
                                  </a:cubicBezTo>
                                  <a:cubicBezTo>
                                    <a:pt x="28093" y="21147"/>
                                    <a:pt x="50301" y="12263"/>
                                    <a:pt x="71823" y="3792"/>
                                  </a:cubicBezTo>
                                  <a:cubicBezTo>
                                    <a:pt x="77456" y="1594"/>
                                    <a:pt x="83409" y="-650"/>
                                    <a:pt x="89362" y="175"/>
                                  </a:cubicBezTo>
                                  <a:cubicBezTo>
                                    <a:pt x="94032" y="861"/>
                                    <a:pt x="98245" y="3380"/>
                                    <a:pt x="102275" y="5853"/>
                                  </a:cubicBezTo>
                                  <a:cubicBezTo>
                                    <a:pt x="120774" y="17163"/>
                                    <a:pt x="139320" y="28519"/>
                                    <a:pt x="157820" y="39830"/>
                                  </a:cubicBezTo>
                                  <a:cubicBezTo>
                                    <a:pt x="159834" y="41066"/>
                                    <a:pt x="162078" y="42623"/>
                                    <a:pt x="162353" y="45004"/>
                                  </a:cubicBezTo>
                                  <a:cubicBezTo>
                                    <a:pt x="154889" y="48484"/>
                                    <a:pt x="145960" y="46103"/>
                                    <a:pt x="138770" y="42028"/>
                                  </a:cubicBezTo>
                                  <a:cubicBezTo>
                                    <a:pt x="131581" y="37998"/>
                                    <a:pt x="125354" y="32412"/>
                                    <a:pt x="117935" y="28886"/>
                                  </a:cubicBezTo>
                                  <a:cubicBezTo>
                                    <a:pt x="106213" y="23345"/>
                                    <a:pt x="92704" y="23391"/>
                                    <a:pt x="79745" y="23528"/>
                                  </a:cubicBezTo>
                                  <a:cubicBezTo>
                                    <a:pt x="69626" y="23666"/>
                                    <a:pt x="56895" y="25635"/>
                                    <a:pt x="54056" y="35342"/>
                                  </a:cubicBezTo>
                                  <a:cubicBezTo>
                                    <a:pt x="51721" y="43402"/>
                                    <a:pt x="58498" y="51598"/>
                                    <a:pt x="66237" y="54849"/>
                                  </a:cubicBezTo>
                                  <a:cubicBezTo>
                                    <a:pt x="73976" y="58101"/>
                                    <a:pt x="82630" y="58146"/>
                                    <a:pt x="90781" y="60344"/>
                                  </a:cubicBezTo>
                                  <a:cubicBezTo>
                                    <a:pt x="98840" y="62497"/>
                                    <a:pt x="106442" y="67488"/>
                                    <a:pt x="107770" y="75868"/>
                                  </a:cubicBezTo>
                                  <a:cubicBezTo>
                                    <a:pt x="97421" y="76097"/>
                                    <a:pt x="-985" y="59383"/>
                                    <a:pt x="618" y="65519"/>
                                  </a:cubicBezTo>
                                  <a:close/>
                                </a:path>
                              </a:pathLst>
                            </a:custGeom>
                            <a:solidFill>
                              <a:srgbClr val="3E4F49"/>
                            </a:solidFill>
                            <a:ln w="4577" cap="flat">
                              <a:noFill/>
                              <a:prstDash val="solid"/>
                              <a:miter/>
                            </a:ln>
                          </p:spPr>
                          <p:txBody>
                            <a:bodyPr rtlCol="0" anchor="ctr"/>
                            <a:lstStyle/>
                            <a:p>
                              <a:endParaRPr lang="th-TH"/>
                            </a:p>
                          </p:txBody>
                        </p:sp>
                        <p:sp>
                          <p:nvSpPr>
                            <p:cNvPr id="5381" name="Freeform: Shape 5380">
                              <a:extLst>
                                <a:ext uri="{FF2B5EF4-FFF2-40B4-BE49-F238E27FC236}">
                                  <a16:creationId xmlns:a16="http://schemas.microsoft.com/office/drawing/2014/main" id="{14D9DE51-0BCD-4BB3-B6CF-C72F21F3F2A9}"/>
                                </a:ext>
                              </a:extLst>
                            </p:cNvPr>
                            <p:cNvSpPr/>
                            <p:nvPr/>
                          </p:nvSpPr>
                          <p:spPr>
                            <a:xfrm>
                              <a:off x="8526430" y="-77888"/>
                              <a:ext cx="275023" cy="65094"/>
                            </a:xfrm>
                            <a:custGeom>
                              <a:avLst/>
                              <a:gdLst>
                                <a:gd name="connsiteX0" fmla="*/ 103214 w 275023"/>
                                <a:gd name="connsiteY0" fmla="*/ 41025 h 65094"/>
                                <a:gd name="connsiteX1" fmla="*/ 80730 w 275023"/>
                                <a:gd name="connsiteY1" fmla="*/ 32370 h 65094"/>
                                <a:gd name="connsiteX2" fmla="*/ 61910 w 275023"/>
                                <a:gd name="connsiteY2" fmla="*/ 19640 h 65094"/>
                                <a:gd name="connsiteX3" fmla="*/ 0 w 275023"/>
                                <a:gd name="connsiteY3" fmla="*/ 13321 h 65094"/>
                                <a:gd name="connsiteX4" fmla="*/ 59437 w 275023"/>
                                <a:gd name="connsiteY4" fmla="*/ 4392 h 65094"/>
                                <a:gd name="connsiteX5" fmla="*/ 79585 w 275023"/>
                                <a:gd name="connsiteY5" fmla="*/ 12176 h 65094"/>
                                <a:gd name="connsiteX6" fmla="*/ 97948 w 275023"/>
                                <a:gd name="connsiteY6" fmla="*/ 10848 h 65094"/>
                                <a:gd name="connsiteX7" fmla="*/ 146899 w 275023"/>
                                <a:gd name="connsiteY7" fmla="*/ 33424 h 65094"/>
                                <a:gd name="connsiteX8" fmla="*/ 197865 w 275023"/>
                                <a:gd name="connsiteY8" fmla="*/ 40292 h 65094"/>
                                <a:gd name="connsiteX9" fmla="*/ 178541 w 275023"/>
                                <a:gd name="connsiteY9" fmla="*/ 27242 h 65094"/>
                                <a:gd name="connsiteX10" fmla="*/ 205237 w 275023"/>
                                <a:gd name="connsiteY10" fmla="*/ 17946 h 65094"/>
                                <a:gd name="connsiteX11" fmla="*/ 235780 w 275023"/>
                                <a:gd name="connsiteY11" fmla="*/ 23441 h 65094"/>
                                <a:gd name="connsiteX12" fmla="*/ 265132 w 275023"/>
                                <a:gd name="connsiteY12" fmla="*/ 13275 h 65094"/>
                                <a:gd name="connsiteX13" fmla="*/ 244023 w 275023"/>
                                <a:gd name="connsiteY13" fmla="*/ 8742 h 65094"/>
                                <a:gd name="connsiteX14" fmla="*/ 275023 w 275023"/>
                                <a:gd name="connsiteY14" fmla="*/ 8009 h 65094"/>
                                <a:gd name="connsiteX15" fmla="*/ 237612 w 275023"/>
                                <a:gd name="connsiteY15" fmla="*/ 35438 h 65094"/>
                                <a:gd name="connsiteX16" fmla="*/ 183532 w 275023"/>
                                <a:gd name="connsiteY16" fmla="*/ 64882 h 65094"/>
                                <a:gd name="connsiteX17" fmla="*/ 103214 w 275023"/>
                                <a:gd name="connsiteY17" fmla="*/ 41025 h 6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023" h="65094">
                                  <a:moveTo>
                                    <a:pt x="103214" y="41025"/>
                                  </a:moveTo>
                                  <a:cubicBezTo>
                                    <a:pt x="95521" y="38690"/>
                                    <a:pt x="87736" y="36309"/>
                                    <a:pt x="80730" y="32370"/>
                                  </a:cubicBezTo>
                                  <a:cubicBezTo>
                                    <a:pt x="74136" y="28661"/>
                                    <a:pt x="68367" y="23624"/>
                                    <a:pt x="61910" y="19640"/>
                                  </a:cubicBezTo>
                                  <a:cubicBezTo>
                                    <a:pt x="43685" y="8284"/>
                                    <a:pt x="20148" y="5903"/>
                                    <a:pt x="0" y="13321"/>
                                  </a:cubicBezTo>
                                  <a:cubicBezTo>
                                    <a:pt x="16119" y="-279"/>
                                    <a:pt x="40067" y="-3851"/>
                                    <a:pt x="59437" y="4392"/>
                                  </a:cubicBezTo>
                                  <a:cubicBezTo>
                                    <a:pt x="66077" y="7231"/>
                                    <a:pt x="72396" y="11398"/>
                                    <a:pt x="79585" y="12176"/>
                                  </a:cubicBezTo>
                                  <a:cubicBezTo>
                                    <a:pt x="85676" y="12863"/>
                                    <a:pt x="91812" y="11032"/>
                                    <a:pt x="97948" y="10848"/>
                                  </a:cubicBezTo>
                                  <a:cubicBezTo>
                                    <a:pt x="116219" y="10207"/>
                                    <a:pt x="131650" y="23258"/>
                                    <a:pt x="146899" y="33424"/>
                                  </a:cubicBezTo>
                                  <a:cubicBezTo>
                                    <a:pt x="162102" y="43589"/>
                                    <a:pt x="183166" y="51191"/>
                                    <a:pt x="197865" y="40292"/>
                                  </a:cubicBezTo>
                                  <a:cubicBezTo>
                                    <a:pt x="193698" y="33424"/>
                                    <a:pt x="186463" y="28524"/>
                                    <a:pt x="178541" y="27242"/>
                                  </a:cubicBezTo>
                                  <a:cubicBezTo>
                                    <a:pt x="181288" y="17122"/>
                                    <a:pt x="195117" y="15153"/>
                                    <a:pt x="205237" y="17946"/>
                                  </a:cubicBezTo>
                                  <a:cubicBezTo>
                                    <a:pt x="215357" y="20739"/>
                                    <a:pt x="225660" y="26189"/>
                                    <a:pt x="235780" y="23441"/>
                                  </a:cubicBezTo>
                                  <a:cubicBezTo>
                                    <a:pt x="246083" y="20602"/>
                                    <a:pt x="255104" y="9612"/>
                                    <a:pt x="265132" y="13275"/>
                                  </a:cubicBezTo>
                                  <a:cubicBezTo>
                                    <a:pt x="258081" y="11764"/>
                                    <a:pt x="251029" y="10253"/>
                                    <a:pt x="244023" y="8742"/>
                                  </a:cubicBezTo>
                                  <a:cubicBezTo>
                                    <a:pt x="254371" y="8513"/>
                                    <a:pt x="264675" y="8284"/>
                                    <a:pt x="275023" y="8009"/>
                                  </a:cubicBezTo>
                                  <a:cubicBezTo>
                                    <a:pt x="270124" y="23350"/>
                                    <a:pt x="252814" y="30310"/>
                                    <a:pt x="237612" y="35438"/>
                                  </a:cubicBezTo>
                                  <a:cubicBezTo>
                                    <a:pt x="219387" y="41620"/>
                                    <a:pt x="200383" y="63051"/>
                                    <a:pt x="183532" y="64882"/>
                                  </a:cubicBezTo>
                                  <a:cubicBezTo>
                                    <a:pt x="161552" y="67355"/>
                                    <a:pt x="124507" y="47482"/>
                                    <a:pt x="103214" y="41025"/>
                                  </a:cubicBezTo>
                                  <a:close/>
                                </a:path>
                              </a:pathLst>
                            </a:custGeom>
                            <a:solidFill>
                              <a:srgbClr val="3E4D48"/>
                            </a:solidFill>
                            <a:ln w="4577" cap="flat">
                              <a:noFill/>
                              <a:prstDash val="solid"/>
                              <a:miter/>
                            </a:ln>
                          </p:spPr>
                          <p:txBody>
                            <a:bodyPr rtlCol="0" anchor="ctr"/>
                            <a:lstStyle/>
                            <a:p>
                              <a:endParaRPr lang="th-TH"/>
                            </a:p>
                          </p:txBody>
                        </p:sp>
                        <p:sp>
                          <p:nvSpPr>
                            <p:cNvPr id="5382" name="Freeform: Shape 5381">
                              <a:extLst>
                                <a:ext uri="{FF2B5EF4-FFF2-40B4-BE49-F238E27FC236}">
                                  <a16:creationId xmlns:a16="http://schemas.microsoft.com/office/drawing/2014/main" id="{1FDA710D-280C-4FA2-B273-3D52AE375C1E}"/>
                                </a:ext>
                              </a:extLst>
                            </p:cNvPr>
                            <p:cNvSpPr/>
                            <p:nvPr/>
                          </p:nvSpPr>
                          <p:spPr>
                            <a:xfrm>
                              <a:off x="8428140" y="11094"/>
                              <a:ext cx="205854" cy="85397"/>
                            </a:xfrm>
                            <a:custGeom>
                              <a:avLst/>
                              <a:gdLst>
                                <a:gd name="connsiteX0" fmla="*/ 127184 w 205854"/>
                                <a:gd name="connsiteY0" fmla="*/ 4794 h 85397"/>
                                <a:gd name="connsiteX1" fmla="*/ 91147 w 205854"/>
                                <a:gd name="connsiteY1" fmla="*/ 1314 h 85397"/>
                                <a:gd name="connsiteX2" fmla="*/ 56620 w 205854"/>
                                <a:gd name="connsiteY2" fmla="*/ 77 h 85397"/>
                                <a:gd name="connsiteX3" fmla="*/ 19300 w 205854"/>
                                <a:gd name="connsiteY3" fmla="*/ 13128 h 85397"/>
                                <a:gd name="connsiteX4" fmla="*/ 15820 w 205854"/>
                                <a:gd name="connsiteY4" fmla="*/ 34925 h 85397"/>
                                <a:gd name="connsiteX5" fmla="*/ 4235 w 205854"/>
                                <a:gd name="connsiteY5" fmla="*/ 65605 h 85397"/>
                                <a:gd name="connsiteX6" fmla="*/ 68 w 205854"/>
                                <a:gd name="connsiteY6" fmla="*/ 73389 h 85397"/>
                                <a:gd name="connsiteX7" fmla="*/ 18934 w 205854"/>
                                <a:gd name="connsiteY7" fmla="*/ 85387 h 85397"/>
                                <a:gd name="connsiteX8" fmla="*/ 77501 w 205854"/>
                                <a:gd name="connsiteY8" fmla="*/ 81952 h 85397"/>
                                <a:gd name="connsiteX9" fmla="*/ 120270 w 205854"/>
                                <a:gd name="connsiteY9" fmla="*/ 65651 h 85397"/>
                                <a:gd name="connsiteX10" fmla="*/ 103968 w 205854"/>
                                <a:gd name="connsiteY10" fmla="*/ 46006 h 85397"/>
                                <a:gd name="connsiteX11" fmla="*/ 125582 w 205854"/>
                                <a:gd name="connsiteY11" fmla="*/ 44861 h 85397"/>
                                <a:gd name="connsiteX12" fmla="*/ 124025 w 205854"/>
                                <a:gd name="connsiteY12" fmla="*/ 33230 h 85397"/>
                                <a:gd name="connsiteX13" fmla="*/ 151271 w 205854"/>
                                <a:gd name="connsiteY13" fmla="*/ 39870 h 85397"/>
                                <a:gd name="connsiteX14" fmla="*/ 205854 w 205854"/>
                                <a:gd name="connsiteY14" fmla="*/ 47746 h 85397"/>
                                <a:gd name="connsiteX15" fmla="*/ 127184 w 205854"/>
                                <a:gd name="connsiteY15" fmla="*/ 4794 h 8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854" h="85397">
                                  <a:moveTo>
                                    <a:pt x="127184" y="4794"/>
                                  </a:moveTo>
                                  <a:cubicBezTo>
                                    <a:pt x="115371" y="2321"/>
                                    <a:pt x="103236" y="1772"/>
                                    <a:pt x="91147" y="1314"/>
                                  </a:cubicBezTo>
                                  <a:cubicBezTo>
                                    <a:pt x="79653" y="856"/>
                                    <a:pt x="68114" y="444"/>
                                    <a:pt x="56620" y="77"/>
                                  </a:cubicBezTo>
                                  <a:cubicBezTo>
                                    <a:pt x="42700" y="-381"/>
                                    <a:pt x="25894" y="856"/>
                                    <a:pt x="19300" y="13128"/>
                                  </a:cubicBezTo>
                                  <a:cubicBezTo>
                                    <a:pt x="15820" y="19676"/>
                                    <a:pt x="16461" y="27506"/>
                                    <a:pt x="15820" y="34925"/>
                                  </a:cubicBezTo>
                                  <a:cubicBezTo>
                                    <a:pt x="14858" y="45960"/>
                                    <a:pt x="10829" y="56721"/>
                                    <a:pt x="4235" y="65605"/>
                                  </a:cubicBezTo>
                                  <a:cubicBezTo>
                                    <a:pt x="2449" y="67986"/>
                                    <a:pt x="434" y="70459"/>
                                    <a:pt x="68" y="73389"/>
                                  </a:cubicBezTo>
                                  <a:cubicBezTo>
                                    <a:pt x="-986" y="81769"/>
                                    <a:pt x="10462" y="85295"/>
                                    <a:pt x="18934" y="85387"/>
                                  </a:cubicBezTo>
                                  <a:cubicBezTo>
                                    <a:pt x="38487" y="85524"/>
                                    <a:pt x="58085" y="84379"/>
                                    <a:pt x="77501" y="81952"/>
                                  </a:cubicBezTo>
                                  <a:cubicBezTo>
                                    <a:pt x="92933" y="80029"/>
                                    <a:pt x="109372" y="76732"/>
                                    <a:pt x="120270" y="65651"/>
                                  </a:cubicBezTo>
                                  <a:cubicBezTo>
                                    <a:pt x="111341" y="63682"/>
                                    <a:pt x="104243" y="55164"/>
                                    <a:pt x="103968" y="46006"/>
                                  </a:cubicBezTo>
                                  <a:cubicBezTo>
                                    <a:pt x="111157" y="45640"/>
                                    <a:pt x="118393" y="45228"/>
                                    <a:pt x="125582" y="44861"/>
                                  </a:cubicBezTo>
                                  <a:cubicBezTo>
                                    <a:pt x="126086" y="40923"/>
                                    <a:pt x="125536" y="36894"/>
                                    <a:pt x="124025" y="33230"/>
                                  </a:cubicBezTo>
                                  <a:cubicBezTo>
                                    <a:pt x="133412" y="31994"/>
                                    <a:pt x="142433" y="36436"/>
                                    <a:pt x="151271" y="39870"/>
                                  </a:cubicBezTo>
                                  <a:cubicBezTo>
                                    <a:pt x="167206" y="46052"/>
                                    <a:pt x="189095" y="52005"/>
                                    <a:pt x="205854" y="47746"/>
                                  </a:cubicBezTo>
                                  <a:cubicBezTo>
                                    <a:pt x="203107" y="25950"/>
                                    <a:pt x="145547" y="8640"/>
                                    <a:pt x="127184" y="4794"/>
                                  </a:cubicBezTo>
                                  <a:close/>
                                </a:path>
                              </a:pathLst>
                            </a:custGeom>
                            <a:solidFill>
                              <a:srgbClr val="3E4D48"/>
                            </a:solidFill>
                            <a:ln w="4577" cap="flat">
                              <a:noFill/>
                              <a:prstDash val="solid"/>
                              <a:miter/>
                            </a:ln>
                          </p:spPr>
                          <p:txBody>
                            <a:bodyPr rtlCol="0" anchor="ctr"/>
                            <a:lstStyle/>
                            <a:p>
                              <a:endParaRPr lang="th-TH"/>
                            </a:p>
                          </p:txBody>
                        </p:sp>
                        <p:sp>
                          <p:nvSpPr>
                            <p:cNvPr id="5383" name="Freeform: Shape 5382">
                              <a:extLst>
                                <a:ext uri="{FF2B5EF4-FFF2-40B4-BE49-F238E27FC236}">
                                  <a16:creationId xmlns:a16="http://schemas.microsoft.com/office/drawing/2014/main" id="{E251907D-ECD9-44A6-A389-96D9508CD528}"/>
                                </a:ext>
                              </a:extLst>
                            </p:cNvPr>
                            <p:cNvSpPr/>
                            <p:nvPr/>
                          </p:nvSpPr>
                          <p:spPr>
                            <a:xfrm>
                              <a:off x="8428327" y="-13784"/>
                              <a:ext cx="295052" cy="122396"/>
                            </a:xfrm>
                            <a:custGeom>
                              <a:avLst/>
                              <a:gdLst>
                                <a:gd name="connsiteX0" fmla="*/ 40956 w 295052"/>
                                <a:gd name="connsiteY0" fmla="*/ 118645 h 122396"/>
                                <a:gd name="connsiteX1" fmla="*/ 15725 w 295052"/>
                                <a:gd name="connsiteY1" fmla="*/ 121942 h 122396"/>
                                <a:gd name="connsiteX2" fmla="*/ 64 w 295052"/>
                                <a:gd name="connsiteY2" fmla="*/ 104679 h 122396"/>
                                <a:gd name="connsiteX3" fmla="*/ 19983 w 295052"/>
                                <a:gd name="connsiteY3" fmla="*/ 90484 h 122396"/>
                                <a:gd name="connsiteX4" fmla="*/ 46176 w 295052"/>
                                <a:gd name="connsiteY4" fmla="*/ 96345 h 122396"/>
                                <a:gd name="connsiteX5" fmla="*/ 117336 w 295052"/>
                                <a:gd name="connsiteY5" fmla="*/ 83936 h 122396"/>
                                <a:gd name="connsiteX6" fmla="*/ 84504 w 295052"/>
                                <a:gd name="connsiteY6" fmla="*/ 64795 h 122396"/>
                                <a:gd name="connsiteX7" fmla="*/ 125029 w 295052"/>
                                <a:gd name="connsiteY7" fmla="*/ 70748 h 122396"/>
                                <a:gd name="connsiteX8" fmla="*/ 120084 w 295052"/>
                                <a:gd name="connsiteY8" fmla="*/ 51195 h 122396"/>
                                <a:gd name="connsiteX9" fmla="*/ 151542 w 295052"/>
                                <a:gd name="connsiteY9" fmla="*/ 53988 h 122396"/>
                                <a:gd name="connsiteX10" fmla="*/ 182131 w 295052"/>
                                <a:gd name="connsiteY10" fmla="*/ 65436 h 122396"/>
                                <a:gd name="connsiteX11" fmla="*/ 199715 w 295052"/>
                                <a:gd name="connsiteY11" fmla="*/ 44006 h 122396"/>
                                <a:gd name="connsiteX12" fmla="*/ 186298 w 295052"/>
                                <a:gd name="connsiteY12" fmla="*/ 27475 h 122396"/>
                                <a:gd name="connsiteX13" fmla="*/ 295052 w 295052"/>
                                <a:gd name="connsiteY13" fmla="*/ 0 h 122396"/>
                                <a:gd name="connsiteX14" fmla="*/ 228838 w 295052"/>
                                <a:gd name="connsiteY14" fmla="*/ 53347 h 122396"/>
                                <a:gd name="connsiteX15" fmla="*/ 166928 w 295052"/>
                                <a:gd name="connsiteY15" fmla="*/ 102802 h 122396"/>
                                <a:gd name="connsiteX16" fmla="*/ 120770 w 295052"/>
                                <a:gd name="connsiteY16" fmla="*/ 108342 h 122396"/>
                                <a:gd name="connsiteX17" fmla="*/ 40956 w 295052"/>
                                <a:gd name="connsiteY17" fmla="*/ 118645 h 12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5052" h="122396">
                                  <a:moveTo>
                                    <a:pt x="40956" y="118645"/>
                                  </a:moveTo>
                                  <a:cubicBezTo>
                                    <a:pt x="32714" y="120889"/>
                                    <a:pt x="24151" y="123454"/>
                                    <a:pt x="15725" y="121942"/>
                                  </a:cubicBezTo>
                                  <a:cubicBezTo>
                                    <a:pt x="7299" y="120431"/>
                                    <a:pt x="-806" y="113196"/>
                                    <a:pt x="64" y="104679"/>
                                  </a:cubicBezTo>
                                  <a:cubicBezTo>
                                    <a:pt x="980" y="95750"/>
                                    <a:pt x="11054" y="90346"/>
                                    <a:pt x="19983" y="90484"/>
                                  </a:cubicBezTo>
                                  <a:cubicBezTo>
                                    <a:pt x="28959" y="90575"/>
                                    <a:pt x="37384" y="94422"/>
                                    <a:pt x="46176" y="96345"/>
                                  </a:cubicBezTo>
                                  <a:cubicBezTo>
                                    <a:pt x="70033" y="101657"/>
                                    <a:pt x="94532" y="92728"/>
                                    <a:pt x="117336" y="83936"/>
                                  </a:cubicBezTo>
                                  <a:cubicBezTo>
                                    <a:pt x="106392" y="77571"/>
                                    <a:pt x="95448" y="71160"/>
                                    <a:pt x="84504" y="64795"/>
                                  </a:cubicBezTo>
                                  <a:cubicBezTo>
                                    <a:pt x="97463" y="58109"/>
                                    <a:pt x="114543" y="60582"/>
                                    <a:pt x="125029" y="70748"/>
                                  </a:cubicBezTo>
                                  <a:cubicBezTo>
                                    <a:pt x="123381" y="64245"/>
                                    <a:pt x="121732" y="57743"/>
                                    <a:pt x="120084" y="51195"/>
                                  </a:cubicBezTo>
                                  <a:cubicBezTo>
                                    <a:pt x="129425" y="45379"/>
                                    <a:pt x="141743" y="48905"/>
                                    <a:pt x="151542" y="53988"/>
                                  </a:cubicBezTo>
                                  <a:cubicBezTo>
                                    <a:pt x="161341" y="59025"/>
                                    <a:pt x="171141" y="65619"/>
                                    <a:pt x="182131" y="65436"/>
                                  </a:cubicBezTo>
                                  <a:cubicBezTo>
                                    <a:pt x="193167" y="65299"/>
                                    <a:pt x="204569" y="53896"/>
                                    <a:pt x="199715" y="44006"/>
                                  </a:cubicBezTo>
                                  <a:cubicBezTo>
                                    <a:pt x="196555" y="37549"/>
                                    <a:pt x="187901" y="34481"/>
                                    <a:pt x="186298" y="27475"/>
                                  </a:cubicBezTo>
                                  <a:cubicBezTo>
                                    <a:pt x="224259" y="33519"/>
                                    <a:pt x="264510" y="23354"/>
                                    <a:pt x="295052" y="0"/>
                                  </a:cubicBezTo>
                                  <a:cubicBezTo>
                                    <a:pt x="272981" y="17767"/>
                                    <a:pt x="250864" y="35534"/>
                                    <a:pt x="228838" y="53347"/>
                                  </a:cubicBezTo>
                                  <a:cubicBezTo>
                                    <a:pt x="209239" y="69191"/>
                                    <a:pt x="189274" y="91033"/>
                                    <a:pt x="166928" y="102802"/>
                                  </a:cubicBezTo>
                                  <a:cubicBezTo>
                                    <a:pt x="151863" y="110724"/>
                                    <a:pt x="137347" y="108388"/>
                                    <a:pt x="120770" y="108342"/>
                                  </a:cubicBezTo>
                                  <a:cubicBezTo>
                                    <a:pt x="93845" y="108297"/>
                                    <a:pt x="67011" y="111639"/>
                                    <a:pt x="40956" y="118645"/>
                                  </a:cubicBezTo>
                                  <a:close/>
                                </a:path>
                              </a:pathLst>
                            </a:custGeom>
                            <a:solidFill>
                              <a:srgbClr val="4D5854"/>
                            </a:solidFill>
                            <a:ln w="4577" cap="flat">
                              <a:noFill/>
                              <a:prstDash val="solid"/>
                              <a:miter/>
                            </a:ln>
                          </p:spPr>
                          <p:txBody>
                            <a:bodyPr rtlCol="0" anchor="ctr"/>
                            <a:lstStyle/>
                            <a:p>
                              <a:endParaRPr lang="th-TH"/>
                            </a:p>
                          </p:txBody>
                        </p:sp>
                        <p:sp>
                          <p:nvSpPr>
                            <p:cNvPr id="5384" name="Freeform: Shape 5383">
                              <a:extLst>
                                <a:ext uri="{FF2B5EF4-FFF2-40B4-BE49-F238E27FC236}">
                                  <a16:creationId xmlns:a16="http://schemas.microsoft.com/office/drawing/2014/main" id="{D9EF3CD0-8AF4-4CB1-91A2-63D7AF523E30}"/>
                                </a:ext>
                              </a:extLst>
                            </p:cNvPr>
                            <p:cNvSpPr/>
                            <p:nvPr/>
                          </p:nvSpPr>
                          <p:spPr>
                            <a:xfrm>
                              <a:off x="8538474" y="10054"/>
                              <a:ext cx="143419" cy="109414"/>
                            </a:xfrm>
                            <a:custGeom>
                              <a:avLst/>
                              <a:gdLst>
                                <a:gd name="connsiteX0" fmla="*/ 0 w 143419"/>
                                <a:gd name="connsiteY0" fmla="*/ 76078 h 109414"/>
                                <a:gd name="connsiteX1" fmla="*/ 6777 w 143419"/>
                                <a:gd name="connsiteY1" fmla="*/ 53091 h 109414"/>
                                <a:gd name="connsiteX2" fmla="*/ 687 w 143419"/>
                                <a:gd name="connsiteY2" fmla="*/ 42696 h 109414"/>
                                <a:gd name="connsiteX3" fmla="*/ 16393 w 143419"/>
                                <a:gd name="connsiteY3" fmla="*/ 44528 h 109414"/>
                                <a:gd name="connsiteX4" fmla="*/ 31917 w 143419"/>
                                <a:gd name="connsiteY4" fmla="*/ 51076 h 109414"/>
                                <a:gd name="connsiteX5" fmla="*/ 23812 w 143419"/>
                                <a:gd name="connsiteY5" fmla="*/ 41872 h 109414"/>
                                <a:gd name="connsiteX6" fmla="*/ 30909 w 143419"/>
                                <a:gd name="connsiteY6" fmla="*/ 31843 h 109414"/>
                                <a:gd name="connsiteX7" fmla="*/ 41166 w 143419"/>
                                <a:gd name="connsiteY7" fmla="*/ 32530 h 109414"/>
                                <a:gd name="connsiteX8" fmla="*/ 74136 w 143419"/>
                                <a:gd name="connsiteY8" fmla="*/ 40635 h 109414"/>
                                <a:gd name="connsiteX9" fmla="*/ 84577 w 143419"/>
                                <a:gd name="connsiteY9" fmla="*/ 41414 h 109414"/>
                                <a:gd name="connsiteX10" fmla="*/ 93186 w 143419"/>
                                <a:gd name="connsiteY10" fmla="*/ 26394 h 109414"/>
                                <a:gd name="connsiteX11" fmla="*/ 83432 w 143419"/>
                                <a:gd name="connsiteY11" fmla="*/ 10642 h 109414"/>
                                <a:gd name="connsiteX12" fmla="*/ 123133 w 143419"/>
                                <a:gd name="connsiteY12" fmla="*/ 11054 h 109414"/>
                                <a:gd name="connsiteX13" fmla="*/ 143419 w 143419"/>
                                <a:gd name="connsiteY13" fmla="*/ 110 h 109414"/>
                                <a:gd name="connsiteX14" fmla="*/ 128537 w 143419"/>
                                <a:gd name="connsiteY14" fmla="*/ 23280 h 109414"/>
                                <a:gd name="connsiteX15" fmla="*/ 103443 w 143419"/>
                                <a:gd name="connsiteY15" fmla="*/ 37155 h 109414"/>
                                <a:gd name="connsiteX16" fmla="*/ 77113 w 143419"/>
                                <a:gd name="connsiteY16" fmla="*/ 62753 h 109414"/>
                                <a:gd name="connsiteX17" fmla="*/ 14012 w 143419"/>
                                <a:gd name="connsiteY17" fmla="*/ 109414 h 109414"/>
                                <a:gd name="connsiteX18" fmla="*/ 20148 w 143419"/>
                                <a:gd name="connsiteY18" fmla="*/ 94532 h 109414"/>
                                <a:gd name="connsiteX19" fmla="*/ 35763 w 143419"/>
                                <a:gd name="connsiteY19" fmla="*/ 86289 h 109414"/>
                                <a:gd name="connsiteX20" fmla="*/ 46387 w 143419"/>
                                <a:gd name="connsiteY20" fmla="*/ 73834 h 109414"/>
                                <a:gd name="connsiteX21" fmla="*/ 57331 w 143419"/>
                                <a:gd name="connsiteY21" fmla="*/ 68293 h 109414"/>
                                <a:gd name="connsiteX22" fmla="*/ 0 w 143419"/>
                                <a:gd name="connsiteY22" fmla="*/ 76078 h 10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19" h="109414">
                                  <a:moveTo>
                                    <a:pt x="0" y="76078"/>
                                  </a:moveTo>
                                  <a:cubicBezTo>
                                    <a:pt x="8472" y="72598"/>
                                    <a:pt x="11997" y="60600"/>
                                    <a:pt x="6777" y="53091"/>
                                  </a:cubicBezTo>
                                  <a:cubicBezTo>
                                    <a:pt x="4442" y="49702"/>
                                    <a:pt x="549" y="46817"/>
                                    <a:pt x="687" y="42696"/>
                                  </a:cubicBezTo>
                                  <a:cubicBezTo>
                                    <a:pt x="4442" y="38208"/>
                                    <a:pt x="11814" y="40864"/>
                                    <a:pt x="16393" y="44528"/>
                                  </a:cubicBezTo>
                                  <a:cubicBezTo>
                                    <a:pt x="20973" y="48145"/>
                                    <a:pt x="26284" y="52770"/>
                                    <a:pt x="31917" y="51076"/>
                                  </a:cubicBezTo>
                                  <a:cubicBezTo>
                                    <a:pt x="27567" y="50297"/>
                                    <a:pt x="24040" y="46268"/>
                                    <a:pt x="23812" y="41872"/>
                                  </a:cubicBezTo>
                                  <a:cubicBezTo>
                                    <a:pt x="23583" y="37476"/>
                                    <a:pt x="26696" y="33080"/>
                                    <a:pt x="30909" y="31843"/>
                                  </a:cubicBezTo>
                                  <a:cubicBezTo>
                                    <a:pt x="34252" y="30882"/>
                                    <a:pt x="37824" y="31706"/>
                                    <a:pt x="41166" y="32530"/>
                                  </a:cubicBezTo>
                                  <a:cubicBezTo>
                                    <a:pt x="52156" y="35232"/>
                                    <a:pt x="63147" y="37934"/>
                                    <a:pt x="74136" y="40635"/>
                                  </a:cubicBezTo>
                                  <a:cubicBezTo>
                                    <a:pt x="77571" y="41460"/>
                                    <a:pt x="81188" y="42330"/>
                                    <a:pt x="84577" y="41414"/>
                                  </a:cubicBezTo>
                                  <a:cubicBezTo>
                                    <a:pt x="90667" y="39765"/>
                                    <a:pt x="94056" y="32622"/>
                                    <a:pt x="93186" y="26394"/>
                                  </a:cubicBezTo>
                                  <a:cubicBezTo>
                                    <a:pt x="92316" y="20121"/>
                                    <a:pt x="88148" y="14809"/>
                                    <a:pt x="83432" y="10642"/>
                                  </a:cubicBezTo>
                                  <a:cubicBezTo>
                                    <a:pt x="95979" y="5697"/>
                                    <a:pt x="110953" y="16778"/>
                                    <a:pt x="123133" y="11054"/>
                                  </a:cubicBezTo>
                                  <a:cubicBezTo>
                                    <a:pt x="130277" y="7711"/>
                                    <a:pt x="135634" y="-1080"/>
                                    <a:pt x="143419" y="110"/>
                                  </a:cubicBezTo>
                                  <a:cubicBezTo>
                                    <a:pt x="143510" y="9680"/>
                                    <a:pt x="136504" y="17969"/>
                                    <a:pt x="128537" y="23280"/>
                                  </a:cubicBezTo>
                                  <a:cubicBezTo>
                                    <a:pt x="120569" y="28592"/>
                                    <a:pt x="111411" y="31843"/>
                                    <a:pt x="103443" y="37155"/>
                                  </a:cubicBezTo>
                                  <a:cubicBezTo>
                                    <a:pt x="93232" y="43978"/>
                                    <a:pt x="85493" y="53778"/>
                                    <a:pt x="77113" y="62753"/>
                                  </a:cubicBezTo>
                                  <a:cubicBezTo>
                                    <a:pt x="59163" y="81985"/>
                                    <a:pt x="37641" y="97875"/>
                                    <a:pt x="14012" y="109414"/>
                                  </a:cubicBezTo>
                                  <a:cubicBezTo>
                                    <a:pt x="11219" y="104240"/>
                                    <a:pt x="15157" y="97737"/>
                                    <a:pt x="20148" y="94532"/>
                                  </a:cubicBezTo>
                                  <a:cubicBezTo>
                                    <a:pt x="25094" y="91327"/>
                                    <a:pt x="31093" y="89907"/>
                                    <a:pt x="35763" y="86289"/>
                                  </a:cubicBezTo>
                                  <a:cubicBezTo>
                                    <a:pt x="40067" y="82901"/>
                                    <a:pt x="42769" y="77955"/>
                                    <a:pt x="46387" y="73834"/>
                                  </a:cubicBezTo>
                                  <a:cubicBezTo>
                                    <a:pt x="49546" y="70262"/>
                                    <a:pt x="52935" y="67836"/>
                                    <a:pt x="57331" y="68293"/>
                                  </a:cubicBezTo>
                                  <a:cubicBezTo>
                                    <a:pt x="39518" y="77635"/>
                                    <a:pt x="16439" y="69347"/>
                                    <a:pt x="0" y="76078"/>
                                  </a:cubicBezTo>
                                  <a:close/>
                                </a:path>
                              </a:pathLst>
                            </a:custGeom>
                            <a:solidFill>
                              <a:srgbClr val="646C69"/>
                            </a:solidFill>
                            <a:ln w="4577" cap="flat">
                              <a:noFill/>
                              <a:prstDash val="solid"/>
                              <a:miter/>
                            </a:ln>
                          </p:spPr>
                          <p:txBody>
                            <a:bodyPr rtlCol="0" anchor="ctr"/>
                            <a:lstStyle/>
                            <a:p>
                              <a:endParaRPr lang="th-TH"/>
                            </a:p>
                          </p:txBody>
                        </p:sp>
                        <p:sp>
                          <p:nvSpPr>
                            <p:cNvPr id="5385" name="Freeform: Shape 5384">
                              <a:extLst>
                                <a:ext uri="{FF2B5EF4-FFF2-40B4-BE49-F238E27FC236}">
                                  <a16:creationId xmlns:a16="http://schemas.microsoft.com/office/drawing/2014/main" id="{02B13352-00DD-41B4-998A-B34D7A9AA8F4}"/>
                                </a:ext>
                              </a:extLst>
                            </p:cNvPr>
                            <p:cNvSpPr/>
                            <p:nvPr/>
                          </p:nvSpPr>
                          <p:spPr>
                            <a:xfrm>
                              <a:off x="8459187" y="-117318"/>
                              <a:ext cx="425286" cy="338889"/>
                            </a:xfrm>
                            <a:custGeom>
                              <a:avLst/>
                              <a:gdLst>
                                <a:gd name="connsiteX0" fmla="*/ 28916 w 425286"/>
                                <a:gd name="connsiteY0" fmla="*/ 299934 h 338889"/>
                                <a:gd name="connsiteX1" fmla="*/ 126544 w 425286"/>
                                <a:gd name="connsiteY1" fmla="*/ 213113 h 338889"/>
                                <a:gd name="connsiteX2" fmla="*/ 238916 w 425286"/>
                                <a:gd name="connsiteY2" fmla="*/ 113792 h 338889"/>
                                <a:gd name="connsiteX3" fmla="*/ 267536 w 425286"/>
                                <a:gd name="connsiteY3" fmla="*/ 90621 h 338889"/>
                                <a:gd name="connsiteX4" fmla="*/ 322211 w 425286"/>
                                <a:gd name="connsiteY4" fmla="*/ 59987 h 338889"/>
                                <a:gd name="connsiteX5" fmla="*/ 376107 w 425286"/>
                                <a:gd name="connsiteY5" fmla="*/ 20515 h 338889"/>
                                <a:gd name="connsiteX6" fmla="*/ 425287 w 425286"/>
                                <a:gd name="connsiteY6" fmla="*/ 0 h 338889"/>
                                <a:gd name="connsiteX7" fmla="*/ 386181 w 425286"/>
                                <a:gd name="connsiteY7" fmla="*/ 34481 h 338889"/>
                                <a:gd name="connsiteX8" fmla="*/ 113539 w 425286"/>
                                <a:gd name="connsiteY8" fmla="*/ 246953 h 338889"/>
                                <a:gd name="connsiteX9" fmla="*/ 31023 w 425286"/>
                                <a:gd name="connsiteY9" fmla="*/ 319258 h 338889"/>
                                <a:gd name="connsiteX10" fmla="*/ 251 w 425286"/>
                                <a:gd name="connsiteY10" fmla="*/ 333865 h 338889"/>
                                <a:gd name="connsiteX11" fmla="*/ 28916 w 425286"/>
                                <a:gd name="connsiteY11" fmla="*/ 299934 h 33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286" h="338889">
                                  <a:moveTo>
                                    <a:pt x="28916" y="299934"/>
                                  </a:moveTo>
                                  <a:cubicBezTo>
                                    <a:pt x="61291" y="270810"/>
                                    <a:pt x="93894" y="241962"/>
                                    <a:pt x="126544" y="213113"/>
                                  </a:cubicBezTo>
                                  <a:cubicBezTo>
                                    <a:pt x="164001" y="180006"/>
                                    <a:pt x="201458" y="146899"/>
                                    <a:pt x="238916" y="113792"/>
                                  </a:cubicBezTo>
                                  <a:cubicBezTo>
                                    <a:pt x="248120" y="105641"/>
                                    <a:pt x="257370" y="97490"/>
                                    <a:pt x="267536" y="90621"/>
                                  </a:cubicBezTo>
                                  <a:cubicBezTo>
                                    <a:pt x="284845" y="78944"/>
                                    <a:pt x="304535" y="71206"/>
                                    <a:pt x="322211" y="59987"/>
                                  </a:cubicBezTo>
                                  <a:cubicBezTo>
                                    <a:pt x="341031" y="48081"/>
                                    <a:pt x="357241" y="32375"/>
                                    <a:pt x="376107" y="20515"/>
                                  </a:cubicBezTo>
                                  <a:cubicBezTo>
                                    <a:pt x="391218" y="10990"/>
                                    <a:pt x="407886" y="4030"/>
                                    <a:pt x="425287" y="0"/>
                                  </a:cubicBezTo>
                                  <a:cubicBezTo>
                                    <a:pt x="417273" y="15706"/>
                                    <a:pt x="401201" y="25277"/>
                                    <a:pt x="386181" y="34481"/>
                                  </a:cubicBezTo>
                                  <a:cubicBezTo>
                                    <a:pt x="287684" y="94513"/>
                                    <a:pt x="200360" y="170939"/>
                                    <a:pt x="113539" y="246953"/>
                                  </a:cubicBezTo>
                                  <a:cubicBezTo>
                                    <a:pt x="86018" y="271039"/>
                                    <a:pt x="58498" y="295126"/>
                                    <a:pt x="31023" y="319258"/>
                                  </a:cubicBezTo>
                                  <a:cubicBezTo>
                                    <a:pt x="25436" y="324157"/>
                                    <a:pt x="4876" y="349480"/>
                                    <a:pt x="251" y="333865"/>
                                  </a:cubicBezTo>
                                  <a:cubicBezTo>
                                    <a:pt x="-2771" y="323654"/>
                                    <a:pt x="22368" y="305841"/>
                                    <a:pt x="28916" y="299934"/>
                                  </a:cubicBezTo>
                                  <a:close/>
                                </a:path>
                              </a:pathLst>
                            </a:custGeom>
                            <a:solidFill>
                              <a:srgbClr val="506A60"/>
                            </a:solidFill>
                            <a:ln w="4577" cap="flat">
                              <a:noFill/>
                              <a:prstDash val="solid"/>
                              <a:miter/>
                            </a:ln>
                          </p:spPr>
                          <p:txBody>
                            <a:bodyPr rtlCol="0" anchor="ctr"/>
                            <a:lstStyle/>
                            <a:p>
                              <a:endParaRPr lang="th-TH"/>
                            </a:p>
                          </p:txBody>
                        </p:sp>
                        <p:sp>
                          <p:nvSpPr>
                            <p:cNvPr id="5386" name="Freeform: Shape 5385">
                              <a:extLst>
                                <a:ext uri="{FF2B5EF4-FFF2-40B4-BE49-F238E27FC236}">
                                  <a16:creationId xmlns:a16="http://schemas.microsoft.com/office/drawing/2014/main" id="{EBB3E8D8-4B7C-4F01-B20D-69E3DF8B0C53}"/>
                                </a:ext>
                              </a:extLst>
                            </p:cNvPr>
                            <p:cNvSpPr/>
                            <p:nvPr/>
                          </p:nvSpPr>
                          <p:spPr>
                            <a:xfrm>
                              <a:off x="8446982" y="-118967"/>
                              <a:ext cx="434835" cy="346228"/>
                            </a:xfrm>
                            <a:custGeom>
                              <a:avLst/>
                              <a:gdLst>
                                <a:gd name="connsiteX0" fmla="*/ 257348 w 434835"/>
                                <a:gd name="connsiteY0" fmla="*/ 131788 h 346228"/>
                                <a:gd name="connsiteX1" fmla="*/ 296545 w 434835"/>
                                <a:gd name="connsiteY1" fmla="*/ 100970 h 346228"/>
                                <a:gd name="connsiteX2" fmla="*/ 366423 w 434835"/>
                                <a:gd name="connsiteY2" fmla="*/ 57010 h 346228"/>
                                <a:gd name="connsiteX3" fmla="*/ 434835 w 434835"/>
                                <a:gd name="connsiteY3" fmla="*/ 0 h 346228"/>
                                <a:gd name="connsiteX4" fmla="*/ 260049 w 434835"/>
                                <a:gd name="connsiteY4" fmla="*/ 145479 h 346228"/>
                                <a:gd name="connsiteX5" fmla="*/ 112051 w 434835"/>
                                <a:gd name="connsiteY5" fmla="*/ 276214 h 346228"/>
                                <a:gd name="connsiteX6" fmla="*/ 0 w 434835"/>
                                <a:gd name="connsiteY6" fmla="*/ 346229 h 346228"/>
                                <a:gd name="connsiteX7" fmla="*/ 128903 w 434835"/>
                                <a:gd name="connsiteY7" fmla="*/ 238298 h 346228"/>
                                <a:gd name="connsiteX8" fmla="*/ 257348 w 434835"/>
                                <a:gd name="connsiteY8" fmla="*/ 131788 h 34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835" h="346228">
                                  <a:moveTo>
                                    <a:pt x="257348" y="131788"/>
                                  </a:moveTo>
                                  <a:cubicBezTo>
                                    <a:pt x="270123" y="121164"/>
                                    <a:pt x="282945" y="110540"/>
                                    <a:pt x="296545" y="100970"/>
                                  </a:cubicBezTo>
                                  <a:cubicBezTo>
                                    <a:pt x="319029" y="85126"/>
                                    <a:pt x="343481" y="72259"/>
                                    <a:pt x="366423" y="57010"/>
                                  </a:cubicBezTo>
                                  <a:cubicBezTo>
                                    <a:pt x="391196" y="40571"/>
                                    <a:pt x="414229" y="21430"/>
                                    <a:pt x="434835" y="0"/>
                                  </a:cubicBezTo>
                                  <a:cubicBezTo>
                                    <a:pt x="393302" y="63971"/>
                                    <a:pt x="320402" y="98772"/>
                                    <a:pt x="260049" y="145479"/>
                                  </a:cubicBezTo>
                                  <a:cubicBezTo>
                                    <a:pt x="207985" y="185776"/>
                                    <a:pt x="164254" y="236101"/>
                                    <a:pt x="112051" y="276214"/>
                                  </a:cubicBezTo>
                                  <a:cubicBezTo>
                                    <a:pt x="79265" y="301445"/>
                                    <a:pt x="38831" y="331942"/>
                                    <a:pt x="0" y="346229"/>
                                  </a:cubicBezTo>
                                  <a:cubicBezTo>
                                    <a:pt x="35076" y="305612"/>
                                    <a:pt x="87461" y="272642"/>
                                    <a:pt x="128903" y="238298"/>
                                  </a:cubicBezTo>
                                  <a:cubicBezTo>
                                    <a:pt x="171764" y="202764"/>
                                    <a:pt x="214533" y="167276"/>
                                    <a:pt x="257348" y="131788"/>
                                  </a:cubicBezTo>
                                  <a:close/>
                                </a:path>
                              </a:pathLst>
                            </a:custGeom>
                            <a:solidFill>
                              <a:srgbClr val="25483B"/>
                            </a:solidFill>
                            <a:ln w="4577" cap="flat">
                              <a:noFill/>
                              <a:prstDash val="solid"/>
                              <a:miter/>
                            </a:ln>
                          </p:spPr>
                          <p:txBody>
                            <a:bodyPr rtlCol="0" anchor="ctr"/>
                            <a:lstStyle/>
                            <a:p>
                              <a:endParaRPr lang="th-TH"/>
                            </a:p>
                          </p:txBody>
                        </p:sp>
                        <p:sp>
                          <p:nvSpPr>
                            <p:cNvPr id="5387" name="Freeform: Shape 5386">
                              <a:extLst>
                                <a:ext uri="{FF2B5EF4-FFF2-40B4-BE49-F238E27FC236}">
                                  <a16:creationId xmlns:a16="http://schemas.microsoft.com/office/drawing/2014/main" id="{80E4DDB4-454C-4385-9570-85B02B3D9592}"/>
                                </a:ext>
                              </a:extLst>
                            </p:cNvPr>
                            <p:cNvSpPr/>
                            <p:nvPr/>
                          </p:nvSpPr>
                          <p:spPr>
                            <a:xfrm>
                              <a:off x="8455179" y="-94469"/>
                              <a:ext cx="407681" cy="316299"/>
                            </a:xfrm>
                            <a:custGeom>
                              <a:avLst/>
                              <a:gdLst>
                                <a:gd name="connsiteX0" fmla="*/ 142686 w 407681"/>
                                <a:gd name="connsiteY0" fmla="*/ 216410 h 316299"/>
                                <a:gd name="connsiteX1" fmla="*/ 232529 w 407681"/>
                                <a:gd name="connsiteY1" fmla="*/ 139160 h 316299"/>
                                <a:gd name="connsiteX2" fmla="*/ 407681 w 407681"/>
                                <a:gd name="connsiteY2" fmla="*/ 0 h 316299"/>
                                <a:gd name="connsiteX3" fmla="*/ 334918 w 407681"/>
                                <a:gd name="connsiteY3" fmla="*/ 56552 h 316299"/>
                                <a:gd name="connsiteX4" fmla="*/ 307306 w 407681"/>
                                <a:gd name="connsiteY4" fmla="*/ 79540 h 316299"/>
                                <a:gd name="connsiteX5" fmla="*/ 278458 w 407681"/>
                                <a:gd name="connsiteY5" fmla="*/ 95200 h 316299"/>
                                <a:gd name="connsiteX6" fmla="*/ 236787 w 407681"/>
                                <a:gd name="connsiteY6" fmla="*/ 128765 h 316299"/>
                                <a:gd name="connsiteX7" fmla="*/ 105824 w 407681"/>
                                <a:gd name="connsiteY7" fmla="*/ 241824 h 316299"/>
                                <a:gd name="connsiteX8" fmla="*/ 21843 w 407681"/>
                                <a:gd name="connsiteY8" fmla="*/ 299109 h 316299"/>
                                <a:gd name="connsiteX9" fmla="*/ 0 w 407681"/>
                                <a:gd name="connsiteY9" fmla="*/ 316281 h 316299"/>
                                <a:gd name="connsiteX10" fmla="*/ 73175 w 407681"/>
                                <a:gd name="connsiteY10" fmla="*/ 270902 h 316299"/>
                                <a:gd name="connsiteX11" fmla="*/ 142686 w 407681"/>
                                <a:gd name="connsiteY11" fmla="*/ 216410 h 31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7681" h="316299">
                                  <a:moveTo>
                                    <a:pt x="142686" y="216410"/>
                                  </a:moveTo>
                                  <a:cubicBezTo>
                                    <a:pt x="172725" y="190767"/>
                                    <a:pt x="201345" y="163429"/>
                                    <a:pt x="232529" y="139160"/>
                                  </a:cubicBezTo>
                                  <a:cubicBezTo>
                                    <a:pt x="291508" y="93185"/>
                                    <a:pt x="359921" y="57560"/>
                                    <a:pt x="407681" y="0"/>
                                  </a:cubicBezTo>
                                  <a:cubicBezTo>
                                    <a:pt x="381992" y="16897"/>
                                    <a:pt x="357631" y="35809"/>
                                    <a:pt x="334918" y="56552"/>
                                  </a:cubicBezTo>
                                  <a:cubicBezTo>
                                    <a:pt x="326081" y="64657"/>
                                    <a:pt x="317380" y="73083"/>
                                    <a:pt x="307306" y="79540"/>
                                  </a:cubicBezTo>
                                  <a:cubicBezTo>
                                    <a:pt x="298102" y="85447"/>
                                    <a:pt x="287936" y="89660"/>
                                    <a:pt x="278458" y="95200"/>
                                  </a:cubicBezTo>
                                  <a:cubicBezTo>
                                    <a:pt x="263026" y="104221"/>
                                    <a:pt x="249838" y="116539"/>
                                    <a:pt x="236787" y="128765"/>
                                  </a:cubicBezTo>
                                  <a:cubicBezTo>
                                    <a:pt x="194613" y="168146"/>
                                    <a:pt x="152119" y="207389"/>
                                    <a:pt x="105824" y="241824"/>
                                  </a:cubicBezTo>
                                  <a:cubicBezTo>
                                    <a:pt x="78624" y="262064"/>
                                    <a:pt x="50233" y="280564"/>
                                    <a:pt x="21843" y="299109"/>
                                  </a:cubicBezTo>
                                  <a:cubicBezTo>
                                    <a:pt x="14150" y="304146"/>
                                    <a:pt x="3847" y="308863"/>
                                    <a:pt x="0" y="316281"/>
                                  </a:cubicBezTo>
                                  <a:cubicBezTo>
                                    <a:pt x="19507" y="317197"/>
                                    <a:pt x="56324" y="283037"/>
                                    <a:pt x="73175" y="270902"/>
                                  </a:cubicBezTo>
                                  <a:cubicBezTo>
                                    <a:pt x="97032" y="253776"/>
                                    <a:pt x="120477" y="235734"/>
                                    <a:pt x="142686" y="216410"/>
                                  </a:cubicBezTo>
                                  <a:close/>
                                </a:path>
                              </a:pathLst>
                            </a:custGeom>
                            <a:solidFill>
                              <a:srgbClr val="243631"/>
                            </a:solidFill>
                            <a:ln w="4577" cap="flat">
                              <a:noFill/>
                              <a:prstDash val="solid"/>
                              <a:miter/>
                            </a:ln>
                          </p:spPr>
                          <p:txBody>
                            <a:bodyPr rtlCol="0" anchor="ctr"/>
                            <a:lstStyle/>
                            <a:p>
                              <a:endParaRPr lang="th-TH"/>
                            </a:p>
                          </p:txBody>
                        </p:sp>
                        <p:sp>
                          <p:nvSpPr>
                            <p:cNvPr id="5388" name="Freeform: Shape 5387">
                              <a:extLst>
                                <a:ext uri="{FF2B5EF4-FFF2-40B4-BE49-F238E27FC236}">
                                  <a16:creationId xmlns:a16="http://schemas.microsoft.com/office/drawing/2014/main" id="{027ECC6D-6F42-43AB-8962-B2DE957FE9EA}"/>
                                </a:ext>
                              </a:extLst>
                            </p:cNvPr>
                            <p:cNvSpPr/>
                            <p:nvPr/>
                          </p:nvSpPr>
                          <p:spPr>
                            <a:xfrm>
                              <a:off x="8452615" y="47"/>
                              <a:ext cx="188706" cy="55679"/>
                            </a:xfrm>
                            <a:custGeom>
                              <a:avLst/>
                              <a:gdLst>
                                <a:gd name="connsiteX0" fmla="*/ 115440 w 188706"/>
                                <a:gd name="connsiteY0" fmla="*/ 17306 h 55679"/>
                                <a:gd name="connsiteX1" fmla="*/ 98589 w 188706"/>
                                <a:gd name="connsiteY1" fmla="*/ 7553 h 55679"/>
                                <a:gd name="connsiteX2" fmla="*/ 73450 w 188706"/>
                                <a:gd name="connsiteY2" fmla="*/ 684 h 55679"/>
                                <a:gd name="connsiteX3" fmla="*/ 0 w 188706"/>
                                <a:gd name="connsiteY3" fmla="*/ 19459 h 55679"/>
                                <a:gd name="connsiteX4" fmla="*/ 60033 w 188706"/>
                                <a:gd name="connsiteY4" fmla="*/ 7370 h 55679"/>
                                <a:gd name="connsiteX5" fmla="*/ 119058 w 188706"/>
                                <a:gd name="connsiteY5" fmla="*/ 20603 h 55679"/>
                                <a:gd name="connsiteX6" fmla="*/ 134032 w 188706"/>
                                <a:gd name="connsiteY6" fmla="*/ 30632 h 55679"/>
                                <a:gd name="connsiteX7" fmla="*/ 152028 w 188706"/>
                                <a:gd name="connsiteY7" fmla="*/ 40065 h 55679"/>
                                <a:gd name="connsiteX8" fmla="*/ 184860 w 188706"/>
                                <a:gd name="connsiteY8" fmla="*/ 55680 h 55679"/>
                                <a:gd name="connsiteX9" fmla="*/ 188706 w 188706"/>
                                <a:gd name="connsiteY9" fmla="*/ 52154 h 55679"/>
                                <a:gd name="connsiteX10" fmla="*/ 115440 w 188706"/>
                                <a:gd name="connsiteY10" fmla="*/ 17306 h 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06" h="55679">
                                  <a:moveTo>
                                    <a:pt x="115440" y="17306"/>
                                  </a:moveTo>
                                  <a:cubicBezTo>
                                    <a:pt x="109854" y="14009"/>
                                    <a:pt x="104450" y="10346"/>
                                    <a:pt x="98589" y="7553"/>
                                  </a:cubicBezTo>
                                  <a:cubicBezTo>
                                    <a:pt x="90713" y="3798"/>
                                    <a:pt x="82104" y="1692"/>
                                    <a:pt x="73450" y="684"/>
                                  </a:cubicBezTo>
                                  <a:cubicBezTo>
                                    <a:pt x="47760" y="-2292"/>
                                    <a:pt x="21064" y="4531"/>
                                    <a:pt x="0" y="19459"/>
                                  </a:cubicBezTo>
                                  <a:cubicBezTo>
                                    <a:pt x="19599" y="13597"/>
                                    <a:pt x="39610" y="8331"/>
                                    <a:pt x="60033" y="7370"/>
                                  </a:cubicBezTo>
                                  <a:cubicBezTo>
                                    <a:pt x="80456" y="6362"/>
                                    <a:pt x="101565" y="9934"/>
                                    <a:pt x="119058" y="20603"/>
                                  </a:cubicBezTo>
                                  <a:cubicBezTo>
                                    <a:pt x="124186" y="23717"/>
                                    <a:pt x="128949" y="27426"/>
                                    <a:pt x="134032" y="30632"/>
                                  </a:cubicBezTo>
                                  <a:cubicBezTo>
                                    <a:pt x="139801" y="34249"/>
                                    <a:pt x="145937" y="37134"/>
                                    <a:pt x="152028" y="40065"/>
                                  </a:cubicBezTo>
                                  <a:cubicBezTo>
                                    <a:pt x="162972" y="45285"/>
                                    <a:pt x="173916" y="50505"/>
                                    <a:pt x="184860" y="55680"/>
                                  </a:cubicBezTo>
                                  <a:cubicBezTo>
                                    <a:pt x="187012" y="52383"/>
                                    <a:pt x="187745" y="55909"/>
                                    <a:pt x="188706" y="52154"/>
                                  </a:cubicBezTo>
                                  <a:cubicBezTo>
                                    <a:pt x="164758" y="40797"/>
                                    <a:pt x="138977" y="31273"/>
                                    <a:pt x="115440" y="17306"/>
                                  </a:cubicBezTo>
                                  <a:close/>
                                </a:path>
                              </a:pathLst>
                            </a:custGeom>
                            <a:solidFill>
                              <a:srgbClr val="21302C"/>
                            </a:solidFill>
                            <a:ln w="4577" cap="flat">
                              <a:noFill/>
                              <a:prstDash val="solid"/>
                              <a:miter/>
                            </a:ln>
                          </p:spPr>
                          <p:txBody>
                            <a:bodyPr rtlCol="0" anchor="ctr"/>
                            <a:lstStyle/>
                            <a:p>
                              <a:endParaRPr lang="th-TH"/>
                            </a:p>
                          </p:txBody>
                        </p:sp>
                        <p:sp>
                          <p:nvSpPr>
                            <p:cNvPr id="5389" name="Freeform: Shape 5388">
                              <a:extLst>
                                <a:ext uri="{FF2B5EF4-FFF2-40B4-BE49-F238E27FC236}">
                                  <a16:creationId xmlns:a16="http://schemas.microsoft.com/office/drawing/2014/main" id="{BC0FA472-E666-4DB5-965E-D2781A7D3096}"/>
                                </a:ext>
                              </a:extLst>
                            </p:cNvPr>
                            <p:cNvSpPr/>
                            <p:nvPr/>
                          </p:nvSpPr>
                          <p:spPr>
                            <a:xfrm>
                              <a:off x="8525194" y="-72649"/>
                              <a:ext cx="174785" cy="52838"/>
                            </a:xfrm>
                            <a:custGeom>
                              <a:avLst/>
                              <a:gdLst>
                                <a:gd name="connsiteX0" fmla="*/ 131101 w 174785"/>
                                <a:gd name="connsiteY0" fmla="*/ 43937 h 52838"/>
                                <a:gd name="connsiteX1" fmla="*/ 84348 w 174785"/>
                                <a:gd name="connsiteY1" fmla="*/ 21820 h 52838"/>
                                <a:gd name="connsiteX2" fmla="*/ 75418 w 174785"/>
                                <a:gd name="connsiteY2" fmla="*/ 16599 h 52838"/>
                                <a:gd name="connsiteX3" fmla="*/ 0 w 174785"/>
                                <a:gd name="connsiteY3" fmla="*/ 710 h 52838"/>
                                <a:gd name="connsiteX4" fmla="*/ 30543 w 174785"/>
                                <a:gd name="connsiteY4" fmla="*/ 69 h 52838"/>
                                <a:gd name="connsiteX5" fmla="*/ 51424 w 174785"/>
                                <a:gd name="connsiteY5" fmla="*/ 1855 h 52838"/>
                                <a:gd name="connsiteX6" fmla="*/ 70564 w 174785"/>
                                <a:gd name="connsiteY6" fmla="*/ 12341 h 52838"/>
                                <a:gd name="connsiteX7" fmla="*/ 138977 w 174785"/>
                                <a:gd name="connsiteY7" fmla="*/ 39953 h 52838"/>
                                <a:gd name="connsiteX8" fmla="*/ 174786 w 174785"/>
                                <a:gd name="connsiteY8" fmla="*/ 52362 h 52838"/>
                                <a:gd name="connsiteX9" fmla="*/ 131101 w 174785"/>
                                <a:gd name="connsiteY9" fmla="*/ 43937 h 5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785" h="52838">
                                  <a:moveTo>
                                    <a:pt x="131101" y="43937"/>
                                  </a:moveTo>
                                  <a:cubicBezTo>
                                    <a:pt x="114158" y="40228"/>
                                    <a:pt x="99138" y="30841"/>
                                    <a:pt x="84348" y="21820"/>
                                  </a:cubicBezTo>
                                  <a:cubicBezTo>
                                    <a:pt x="81417" y="20034"/>
                                    <a:pt x="78486" y="18248"/>
                                    <a:pt x="75418" y="16599"/>
                                  </a:cubicBezTo>
                                  <a:cubicBezTo>
                                    <a:pt x="52568" y="4327"/>
                                    <a:pt x="25918" y="1351"/>
                                    <a:pt x="0" y="710"/>
                                  </a:cubicBezTo>
                                  <a:cubicBezTo>
                                    <a:pt x="10166" y="481"/>
                                    <a:pt x="20377" y="298"/>
                                    <a:pt x="30543" y="69"/>
                                  </a:cubicBezTo>
                                  <a:cubicBezTo>
                                    <a:pt x="37549" y="-69"/>
                                    <a:pt x="44738" y="-206"/>
                                    <a:pt x="51424" y="1855"/>
                                  </a:cubicBezTo>
                                  <a:cubicBezTo>
                                    <a:pt x="58384" y="4007"/>
                                    <a:pt x="64429" y="8357"/>
                                    <a:pt x="70564" y="12341"/>
                                  </a:cubicBezTo>
                                  <a:cubicBezTo>
                                    <a:pt x="91354" y="25758"/>
                                    <a:pt x="114707" y="35191"/>
                                    <a:pt x="138977" y="39953"/>
                                  </a:cubicBezTo>
                                  <a:cubicBezTo>
                                    <a:pt x="151112" y="42334"/>
                                    <a:pt x="165307" y="43891"/>
                                    <a:pt x="174786" y="52362"/>
                                  </a:cubicBezTo>
                                  <a:cubicBezTo>
                                    <a:pt x="164803" y="54927"/>
                                    <a:pt x="142319" y="46410"/>
                                    <a:pt x="131101" y="43937"/>
                                  </a:cubicBezTo>
                                  <a:close/>
                                </a:path>
                              </a:pathLst>
                            </a:custGeom>
                            <a:solidFill>
                              <a:srgbClr val="2A3835"/>
                            </a:solidFill>
                            <a:ln w="4577" cap="flat">
                              <a:noFill/>
                              <a:prstDash val="solid"/>
                              <a:miter/>
                            </a:ln>
                          </p:spPr>
                          <p:txBody>
                            <a:bodyPr rtlCol="0" anchor="ctr"/>
                            <a:lstStyle/>
                            <a:p>
                              <a:endParaRPr lang="th-TH"/>
                            </a:p>
                          </p:txBody>
                        </p:sp>
                        <p:sp>
                          <p:nvSpPr>
                            <p:cNvPr id="5390" name="Freeform: Shape 5389">
                              <a:extLst>
                                <a:ext uri="{FF2B5EF4-FFF2-40B4-BE49-F238E27FC236}">
                                  <a16:creationId xmlns:a16="http://schemas.microsoft.com/office/drawing/2014/main" id="{908939A2-F0F5-4D14-B2AF-9E9F37A11DDD}"/>
                                </a:ext>
                              </a:extLst>
                            </p:cNvPr>
                            <p:cNvSpPr/>
                            <p:nvPr/>
                          </p:nvSpPr>
                          <p:spPr>
                            <a:xfrm>
                              <a:off x="8585410" y="-107218"/>
                              <a:ext cx="190538" cy="37522"/>
                            </a:xfrm>
                            <a:custGeom>
                              <a:avLst/>
                              <a:gdLst>
                                <a:gd name="connsiteX0" fmla="*/ 152028 w 190538"/>
                                <a:gd name="connsiteY0" fmla="*/ 28318 h 37522"/>
                                <a:gd name="connsiteX1" fmla="*/ 102481 w 190538"/>
                                <a:gd name="connsiteY1" fmla="*/ 12658 h 37522"/>
                                <a:gd name="connsiteX2" fmla="*/ 79906 w 190538"/>
                                <a:gd name="connsiteY2" fmla="*/ 6064 h 37522"/>
                                <a:gd name="connsiteX3" fmla="*/ 45105 w 190538"/>
                                <a:gd name="connsiteY3" fmla="*/ 2492 h 37522"/>
                                <a:gd name="connsiteX4" fmla="*/ 0 w 190538"/>
                                <a:gd name="connsiteY4" fmla="*/ 340 h 37522"/>
                                <a:gd name="connsiteX5" fmla="*/ 46204 w 190538"/>
                                <a:gd name="connsiteY5" fmla="*/ 19 h 37522"/>
                                <a:gd name="connsiteX6" fmla="*/ 66947 w 190538"/>
                                <a:gd name="connsiteY6" fmla="*/ 935 h 37522"/>
                                <a:gd name="connsiteX7" fmla="*/ 83890 w 190538"/>
                                <a:gd name="connsiteY7" fmla="*/ 4965 h 37522"/>
                                <a:gd name="connsiteX8" fmla="*/ 190538 w 190538"/>
                                <a:gd name="connsiteY8" fmla="*/ 37522 h 37522"/>
                                <a:gd name="connsiteX9" fmla="*/ 152028 w 190538"/>
                                <a:gd name="connsiteY9" fmla="*/ 28318 h 3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38" h="37522">
                                  <a:moveTo>
                                    <a:pt x="152028" y="28318"/>
                                  </a:moveTo>
                                  <a:cubicBezTo>
                                    <a:pt x="135359" y="23602"/>
                                    <a:pt x="118920" y="18107"/>
                                    <a:pt x="102481" y="12658"/>
                                  </a:cubicBezTo>
                                  <a:cubicBezTo>
                                    <a:pt x="95017" y="10185"/>
                                    <a:pt x="87553" y="7712"/>
                                    <a:pt x="79906" y="6064"/>
                                  </a:cubicBezTo>
                                  <a:cubicBezTo>
                                    <a:pt x="68504" y="3637"/>
                                    <a:pt x="56781" y="3041"/>
                                    <a:pt x="45105" y="2492"/>
                                  </a:cubicBezTo>
                                  <a:cubicBezTo>
                                    <a:pt x="30085" y="1759"/>
                                    <a:pt x="15066" y="1072"/>
                                    <a:pt x="0" y="340"/>
                                  </a:cubicBezTo>
                                  <a:cubicBezTo>
                                    <a:pt x="15386" y="248"/>
                                    <a:pt x="30818" y="111"/>
                                    <a:pt x="46204" y="19"/>
                                  </a:cubicBezTo>
                                  <a:cubicBezTo>
                                    <a:pt x="53118" y="-27"/>
                                    <a:pt x="60078" y="-72"/>
                                    <a:pt x="66947" y="935"/>
                                  </a:cubicBezTo>
                                  <a:cubicBezTo>
                                    <a:pt x="72717" y="1805"/>
                                    <a:pt x="78303" y="3362"/>
                                    <a:pt x="83890" y="4965"/>
                                  </a:cubicBezTo>
                                  <a:cubicBezTo>
                                    <a:pt x="116722" y="14306"/>
                                    <a:pt x="161552" y="19664"/>
                                    <a:pt x="190538" y="37522"/>
                                  </a:cubicBezTo>
                                  <a:cubicBezTo>
                                    <a:pt x="177625" y="35736"/>
                                    <a:pt x="164620" y="31890"/>
                                    <a:pt x="152028" y="28318"/>
                                  </a:cubicBezTo>
                                  <a:close/>
                                </a:path>
                              </a:pathLst>
                            </a:custGeom>
                            <a:solidFill>
                              <a:srgbClr val="2A3835"/>
                            </a:solidFill>
                            <a:ln w="4577" cap="flat">
                              <a:noFill/>
                              <a:prstDash val="solid"/>
                              <a:miter/>
                            </a:ln>
                          </p:spPr>
                          <p:txBody>
                            <a:bodyPr rtlCol="0" anchor="ctr"/>
                            <a:lstStyle/>
                            <a:p>
                              <a:endParaRPr lang="th-TH"/>
                            </a:p>
                          </p:txBody>
                        </p:sp>
                        <p:sp>
                          <p:nvSpPr>
                            <p:cNvPr id="5391" name="Freeform: Shape 5390">
                              <a:extLst>
                                <a:ext uri="{FF2B5EF4-FFF2-40B4-BE49-F238E27FC236}">
                                  <a16:creationId xmlns:a16="http://schemas.microsoft.com/office/drawing/2014/main" id="{A89CE168-F6BE-4AF1-B84A-AF5327043ABE}"/>
                                </a:ext>
                              </a:extLst>
                            </p:cNvPr>
                            <p:cNvSpPr/>
                            <p:nvPr/>
                          </p:nvSpPr>
                          <p:spPr>
                            <a:xfrm>
                              <a:off x="8719533" y="-129224"/>
                              <a:ext cx="119698" cy="28115"/>
                            </a:xfrm>
                            <a:custGeom>
                              <a:avLst/>
                              <a:gdLst>
                                <a:gd name="connsiteX0" fmla="*/ 77021 w 119698"/>
                                <a:gd name="connsiteY0" fmla="*/ 15157 h 28115"/>
                                <a:gd name="connsiteX1" fmla="*/ 0 w 119698"/>
                                <a:gd name="connsiteY1" fmla="*/ 0 h 28115"/>
                                <a:gd name="connsiteX2" fmla="*/ 104267 w 119698"/>
                                <a:gd name="connsiteY2" fmla="*/ 20102 h 28115"/>
                                <a:gd name="connsiteX3" fmla="*/ 119699 w 119698"/>
                                <a:gd name="connsiteY3" fmla="*/ 28116 h 28115"/>
                                <a:gd name="connsiteX4" fmla="*/ 77021 w 119698"/>
                                <a:gd name="connsiteY4" fmla="*/ 15157 h 2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698" h="28115">
                                  <a:moveTo>
                                    <a:pt x="77021" y="15157"/>
                                  </a:moveTo>
                                  <a:cubicBezTo>
                                    <a:pt x="51378" y="9891"/>
                                    <a:pt x="25689" y="4808"/>
                                    <a:pt x="0" y="0"/>
                                  </a:cubicBezTo>
                                  <a:cubicBezTo>
                                    <a:pt x="35443" y="1603"/>
                                    <a:pt x="70015" y="10853"/>
                                    <a:pt x="104267" y="20102"/>
                                  </a:cubicBezTo>
                                  <a:cubicBezTo>
                                    <a:pt x="110403" y="21751"/>
                                    <a:pt x="115715" y="23583"/>
                                    <a:pt x="119699" y="28116"/>
                                  </a:cubicBezTo>
                                  <a:cubicBezTo>
                                    <a:pt x="106602" y="26788"/>
                                    <a:pt x="90988" y="18042"/>
                                    <a:pt x="77021" y="15157"/>
                                  </a:cubicBezTo>
                                  <a:close/>
                                </a:path>
                              </a:pathLst>
                            </a:custGeom>
                            <a:solidFill>
                              <a:srgbClr val="2A3835"/>
                            </a:solidFill>
                            <a:ln w="4577" cap="flat">
                              <a:noFill/>
                              <a:prstDash val="solid"/>
                              <a:miter/>
                            </a:ln>
                          </p:spPr>
                          <p:txBody>
                            <a:bodyPr rtlCol="0" anchor="ctr"/>
                            <a:lstStyle/>
                            <a:p>
                              <a:endParaRPr lang="th-TH"/>
                            </a:p>
                          </p:txBody>
                        </p:sp>
                        <p:sp>
                          <p:nvSpPr>
                            <p:cNvPr id="5392" name="Freeform: Shape 5391">
                              <a:extLst>
                                <a:ext uri="{FF2B5EF4-FFF2-40B4-BE49-F238E27FC236}">
                                  <a16:creationId xmlns:a16="http://schemas.microsoft.com/office/drawing/2014/main" id="{85F8B69E-FCF1-4316-BEFA-A881310C1851}"/>
                                </a:ext>
                              </a:extLst>
                            </p:cNvPr>
                            <p:cNvSpPr/>
                            <p:nvPr/>
                          </p:nvSpPr>
                          <p:spPr>
                            <a:xfrm>
                              <a:off x="8436518" y="-124141"/>
                              <a:ext cx="425243" cy="340742"/>
                            </a:xfrm>
                            <a:custGeom>
                              <a:avLst/>
                              <a:gdLst>
                                <a:gd name="connsiteX0" fmla="*/ 165972 w 425243"/>
                                <a:gd name="connsiteY0" fmla="*/ 208442 h 340742"/>
                                <a:gd name="connsiteX1" fmla="*/ 192623 w 425243"/>
                                <a:gd name="connsiteY1" fmla="*/ 182250 h 340742"/>
                                <a:gd name="connsiteX2" fmla="*/ 202056 w 425243"/>
                                <a:gd name="connsiteY2" fmla="*/ 175473 h 340742"/>
                                <a:gd name="connsiteX3" fmla="*/ 208741 w 425243"/>
                                <a:gd name="connsiteY3" fmla="*/ 166360 h 340742"/>
                                <a:gd name="connsiteX4" fmla="*/ 258425 w 425243"/>
                                <a:gd name="connsiteY4" fmla="*/ 122217 h 340742"/>
                                <a:gd name="connsiteX5" fmla="*/ 324227 w 425243"/>
                                <a:gd name="connsiteY5" fmla="*/ 77387 h 340742"/>
                                <a:gd name="connsiteX6" fmla="*/ 413017 w 425243"/>
                                <a:gd name="connsiteY6" fmla="*/ 13463 h 340742"/>
                                <a:gd name="connsiteX7" fmla="*/ 425243 w 425243"/>
                                <a:gd name="connsiteY7" fmla="*/ 0 h 340742"/>
                                <a:gd name="connsiteX8" fmla="*/ 369195 w 425243"/>
                                <a:gd name="connsiteY8" fmla="*/ 10349 h 340742"/>
                                <a:gd name="connsiteX9" fmla="*/ 370797 w 425243"/>
                                <a:gd name="connsiteY9" fmla="*/ 30131 h 340742"/>
                                <a:gd name="connsiteX10" fmla="*/ 348222 w 425243"/>
                                <a:gd name="connsiteY10" fmla="*/ 35900 h 340742"/>
                                <a:gd name="connsiteX11" fmla="*/ 288464 w 425243"/>
                                <a:gd name="connsiteY11" fmla="*/ 26742 h 340742"/>
                                <a:gd name="connsiteX12" fmla="*/ 306140 w 425243"/>
                                <a:gd name="connsiteY12" fmla="*/ 47715 h 340742"/>
                                <a:gd name="connsiteX13" fmla="*/ 320884 w 425243"/>
                                <a:gd name="connsiteY13" fmla="*/ 69786 h 340742"/>
                                <a:gd name="connsiteX14" fmla="*/ 266072 w 425243"/>
                                <a:gd name="connsiteY14" fmla="*/ 75831 h 340742"/>
                                <a:gd name="connsiteX15" fmla="*/ 250182 w 425243"/>
                                <a:gd name="connsiteY15" fmla="*/ 89705 h 340742"/>
                                <a:gd name="connsiteX16" fmla="*/ 218358 w 425243"/>
                                <a:gd name="connsiteY16" fmla="*/ 88286 h 340742"/>
                                <a:gd name="connsiteX17" fmla="*/ 241940 w 425243"/>
                                <a:gd name="connsiteY17" fmla="*/ 103580 h 340742"/>
                                <a:gd name="connsiteX18" fmla="*/ 246702 w 425243"/>
                                <a:gd name="connsiteY18" fmla="*/ 108022 h 340742"/>
                                <a:gd name="connsiteX19" fmla="*/ 238506 w 425243"/>
                                <a:gd name="connsiteY19" fmla="*/ 120615 h 340742"/>
                                <a:gd name="connsiteX20" fmla="*/ 221517 w 425243"/>
                                <a:gd name="connsiteY20" fmla="*/ 123179 h 340742"/>
                                <a:gd name="connsiteX21" fmla="*/ 193768 w 425243"/>
                                <a:gd name="connsiteY21" fmla="*/ 170848 h 340742"/>
                                <a:gd name="connsiteX22" fmla="*/ 133048 w 425243"/>
                                <a:gd name="connsiteY22" fmla="*/ 189393 h 340742"/>
                                <a:gd name="connsiteX23" fmla="*/ 154570 w 425243"/>
                                <a:gd name="connsiteY23" fmla="*/ 202032 h 340742"/>
                                <a:gd name="connsiteX24" fmla="*/ 66101 w 425243"/>
                                <a:gd name="connsiteY24" fmla="*/ 283403 h 340742"/>
                                <a:gd name="connsiteX25" fmla="*/ 1260 w 425243"/>
                                <a:gd name="connsiteY25" fmla="*/ 309504 h 340742"/>
                                <a:gd name="connsiteX26" fmla="*/ 22874 w 425243"/>
                                <a:gd name="connsiteY26" fmla="*/ 338582 h 340742"/>
                                <a:gd name="connsiteX27" fmla="*/ 66742 w 425243"/>
                                <a:gd name="connsiteY27" fmla="*/ 297140 h 340742"/>
                                <a:gd name="connsiteX28" fmla="*/ 165972 w 425243"/>
                                <a:gd name="connsiteY28" fmla="*/ 208442 h 340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5243" h="340742">
                                  <a:moveTo>
                                    <a:pt x="165972" y="208442"/>
                                  </a:moveTo>
                                  <a:cubicBezTo>
                                    <a:pt x="174306" y="199147"/>
                                    <a:pt x="182274" y="189210"/>
                                    <a:pt x="192623" y="182250"/>
                                  </a:cubicBezTo>
                                  <a:cubicBezTo>
                                    <a:pt x="195828" y="180098"/>
                                    <a:pt x="199308" y="178174"/>
                                    <a:pt x="202056" y="175473"/>
                                  </a:cubicBezTo>
                                  <a:cubicBezTo>
                                    <a:pt x="204757" y="172817"/>
                                    <a:pt x="206681" y="169520"/>
                                    <a:pt x="208741" y="166360"/>
                                  </a:cubicBezTo>
                                  <a:cubicBezTo>
                                    <a:pt x="221105" y="147769"/>
                                    <a:pt x="240017" y="134764"/>
                                    <a:pt x="258425" y="122217"/>
                                  </a:cubicBezTo>
                                  <a:cubicBezTo>
                                    <a:pt x="280359" y="107289"/>
                                    <a:pt x="302293" y="92315"/>
                                    <a:pt x="324227" y="77387"/>
                                  </a:cubicBezTo>
                                  <a:cubicBezTo>
                                    <a:pt x="354358" y="56827"/>
                                    <a:pt x="384535" y="36267"/>
                                    <a:pt x="413017" y="13463"/>
                                  </a:cubicBezTo>
                                  <a:cubicBezTo>
                                    <a:pt x="417779" y="9616"/>
                                    <a:pt x="422633" y="5541"/>
                                    <a:pt x="425243" y="0"/>
                                  </a:cubicBezTo>
                                  <a:cubicBezTo>
                                    <a:pt x="407522" y="7189"/>
                                    <a:pt x="388335" y="10715"/>
                                    <a:pt x="369195" y="10349"/>
                                  </a:cubicBezTo>
                                  <a:cubicBezTo>
                                    <a:pt x="376704" y="13005"/>
                                    <a:pt x="376704" y="24773"/>
                                    <a:pt x="370797" y="30131"/>
                                  </a:cubicBezTo>
                                  <a:cubicBezTo>
                                    <a:pt x="364890" y="35488"/>
                                    <a:pt x="356190" y="36038"/>
                                    <a:pt x="348222" y="35900"/>
                                  </a:cubicBezTo>
                                  <a:cubicBezTo>
                                    <a:pt x="328028" y="35534"/>
                                    <a:pt x="307880" y="32466"/>
                                    <a:pt x="288464" y="26742"/>
                                  </a:cubicBezTo>
                                  <a:cubicBezTo>
                                    <a:pt x="285030" y="36313"/>
                                    <a:pt x="296752" y="43822"/>
                                    <a:pt x="306140" y="47715"/>
                                  </a:cubicBezTo>
                                  <a:cubicBezTo>
                                    <a:pt x="315527" y="51607"/>
                                    <a:pt x="326425" y="61269"/>
                                    <a:pt x="320884" y="69786"/>
                                  </a:cubicBezTo>
                                  <a:cubicBezTo>
                                    <a:pt x="302614" y="71801"/>
                                    <a:pt x="284343" y="73816"/>
                                    <a:pt x="266072" y="75831"/>
                                  </a:cubicBezTo>
                                  <a:cubicBezTo>
                                    <a:pt x="257876" y="76746"/>
                                    <a:pt x="246794" y="82150"/>
                                    <a:pt x="250182" y="89705"/>
                                  </a:cubicBezTo>
                                  <a:cubicBezTo>
                                    <a:pt x="239559" y="89247"/>
                                    <a:pt x="228935" y="88744"/>
                                    <a:pt x="218358" y="88286"/>
                                  </a:cubicBezTo>
                                  <a:cubicBezTo>
                                    <a:pt x="226234" y="93369"/>
                                    <a:pt x="234064" y="98497"/>
                                    <a:pt x="241940" y="103580"/>
                                  </a:cubicBezTo>
                                  <a:cubicBezTo>
                                    <a:pt x="243772" y="104771"/>
                                    <a:pt x="245695" y="106053"/>
                                    <a:pt x="246702" y="108022"/>
                                  </a:cubicBezTo>
                                  <a:cubicBezTo>
                                    <a:pt x="249358" y="113151"/>
                                    <a:pt x="244046" y="119103"/>
                                    <a:pt x="238506" y="120615"/>
                                  </a:cubicBezTo>
                                  <a:cubicBezTo>
                                    <a:pt x="232965" y="122126"/>
                                    <a:pt x="226921" y="121256"/>
                                    <a:pt x="221517" y="123179"/>
                                  </a:cubicBezTo>
                                  <a:cubicBezTo>
                                    <a:pt x="203613" y="129498"/>
                                    <a:pt x="207093" y="157339"/>
                                    <a:pt x="193768" y="170848"/>
                                  </a:cubicBezTo>
                                  <a:cubicBezTo>
                                    <a:pt x="178610" y="186234"/>
                                    <a:pt x="149945" y="175976"/>
                                    <a:pt x="133048" y="189393"/>
                                  </a:cubicBezTo>
                                  <a:cubicBezTo>
                                    <a:pt x="140237" y="193606"/>
                                    <a:pt x="147381" y="197819"/>
                                    <a:pt x="154570" y="202032"/>
                                  </a:cubicBezTo>
                                  <a:cubicBezTo>
                                    <a:pt x="125081" y="229140"/>
                                    <a:pt x="95591" y="256294"/>
                                    <a:pt x="66101" y="283403"/>
                                  </a:cubicBezTo>
                                  <a:cubicBezTo>
                                    <a:pt x="48105" y="299934"/>
                                    <a:pt x="26812" y="315823"/>
                                    <a:pt x="1260" y="309504"/>
                                  </a:cubicBezTo>
                                  <a:cubicBezTo>
                                    <a:pt x="-2952" y="326996"/>
                                    <a:pt x="3184" y="347511"/>
                                    <a:pt x="22874" y="338582"/>
                                  </a:cubicBezTo>
                                  <a:cubicBezTo>
                                    <a:pt x="38901" y="331301"/>
                                    <a:pt x="53509" y="308817"/>
                                    <a:pt x="66742" y="297140"/>
                                  </a:cubicBezTo>
                                  <a:cubicBezTo>
                                    <a:pt x="99895" y="267742"/>
                                    <a:pt x="136162" y="241595"/>
                                    <a:pt x="165972" y="208442"/>
                                  </a:cubicBezTo>
                                  <a:close/>
                                </a:path>
                              </a:pathLst>
                            </a:custGeom>
                            <a:solidFill>
                              <a:srgbClr val="435750">
                                <a:alpha val="36000"/>
                              </a:srgbClr>
                            </a:solidFill>
                            <a:ln w="4577" cap="flat">
                              <a:noFill/>
                              <a:prstDash val="solid"/>
                              <a:miter/>
                            </a:ln>
                          </p:spPr>
                          <p:txBody>
                            <a:bodyPr rtlCol="0" anchor="ctr"/>
                            <a:lstStyle/>
                            <a:p>
                              <a:endParaRPr lang="th-TH"/>
                            </a:p>
                          </p:txBody>
                        </p:sp>
                      </p:grpSp>
                      <p:sp>
                        <p:nvSpPr>
                          <p:cNvPr id="5372" name="Freeform: Shape 5371">
                            <a:extLst>
                              <a:ext uri="{FF2B5EF4-FFF2-40B4-BE49-F238E27FC236}">
                                <a16:creationId xmlns:a16="http://schemas.microsoft.com/office/drawing/2014/main" id="{6D02972A-90C9-4DCB-9B03-972B6145D83F}"/>
                              </a:ext>
                            </a:extLst>
                          </p:cNvPr>
                          <p:cNvSpPr/>
                          <p:nvPr/>
                        </p:nvSpPr>
                        <p:spPr>
                          <a:xfrm>
                            <a:off x="8764637" y="-120319"/>
                            <a:ext cx="153675" cy="76495"/>
                          </a:xfrm>
                          <a:custGeom>
                            <a:avLst/>
                            <a:gdLst>
                              <a:gd name="connsiteX0" fmla="*/ 129361 w 153675"/>
                              <a:gd name="connsiteY0" fmla="*/ 1810 h 76495"/>
                              <a:gd name="connsiteX1" fmla="*/ 153676 w 153675"/>
                              <a:gd name="connsiteY1" fmla="*/ 22279 h 76495"/>
                              <a:gd name="connsiteX2" fmla="*/ 137008 w 153675"/>
                              <a:gd name="connsiteY2" fmla="*/ 15639 h 76495"/>
                              <a:gd name="connsiteX3" fmla="*/ 97627 w 153675"/>
                              <a:gd name="connsiteY3" fmla="*/ 11472 h 76495"/>
                              <a:gd name="connsiteX4" fmla="*/ 73633 w 153675"/>
                              <a:gd name="connsiteY4" fmla="*/ 28964 h 76495"/>
                              <a:gd name="connsiteX5" fmla="*/ 0 w 153675"/>
                              <a:gd name="connsiteY5" fmla="*/ 76496 h 76495"/>
                              <a:gd name="connsiteX6" fmla="*/ 56507 w 153675"/>
                              <a:gd name="connsiteY6" fmla="*/ 32811 h 76495"/>
                              <a:gd name="connsiteX7" fmla="*/ 129361 w 153675"/>
                              <a:gd name="connsiteY7" fmla="*/ 1810 h 7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675" h="76495">
                                <a:moveTo>
                                  <a:pt x="129361" y="1810"/>
                                </a:moveTo>
                                <a:cubicBezTo>
                                  <a:pt x="139068" y="6481"/>
                                  <a:pt x="143144" y="20035"/>
                                  <a:pt x="153676" y="22279"/>
                                </a:cubicBezTo>
                                <a:cubicBezTo>
                                  <a:pt x="147860" y="24751"/>
                                  <a:pt x="142045" y="19394"/>
                                  <a:pt x="137008" y="15639"/>
                                </a:cubicBezTo>
                                <a:cubicBezTo>
                                  <a:pt x="125881" y="7350"/>
                                  <a:pt x="110220" y="5702"/>
                                  <a:pt x="97627" y="11472"/>
                                </a:cubicBezTo>
                                <a:cubicBezTo>
                                  <a:pt x="88606" y="15593"/>
                                  <a:pt x="81509" y="22965"/>
                                  <a:pt x="73633" y="28964"/>
                                </a:cubicBezTo>
                                <a:cubicBezTo>
                                  <a:pt x="50416" y="46594"/>
                                  <a:pt x="18545" y="52913"/>
                                  <a:pt x="0" y="76496"/>
                                </a:cubicBezTo>
                                <a:cubicBezTo>
                                  <a:pt x="17263" y="59599"/>
                                  <a:pt x="35443" y="44625"/>
                                  <a:pt x="56507" y="32811"/>
                                </a:cubicBezTo>
                                <a:cubicBezTo>
                                  <a:pt x="73495" y="23286"/>
                                  <a:pt x="109533" y="-7761"/>
                                  <a:pt x="129361" y="1810"/>
                                </a:cubicBezTo>
                                <a:close/>
                              </a:path>
                            </a:pathLst>
                          </a:custGeom>
                          <a:solidFill>
                            <a:srgbClr val="79807E"/>
                          </a:solidFill>
                          <a:ln w="4577" cap="flat">
                            <a:noFill/>
                            <a:prstDash val="solid"/>
                            <a:miter/>
                          </a:ln>
                        </p:spPr>
                        <p:txBody>
                          <a:bodyPr rtlCol="0" anchor="ctr"/>
                          <a:lstStyle/>
                          <a:p>
                            <a:endParaRPr lang="th-TH"/>
                          </a:p>
                        </p:txBody>
                      </p:sp>
                    </p:grpSp>
                    <p:grpSp>
                      <p:nvGrpSpPr>
                        <p:cNvPr id="5365" name="Graphic 4">
                          <a:extLst>
                            <a:ext uri="{FF2B5EF4-FFF2-40B4-BE49-F238E27FC236}">
                              <a16:creationId xmlns:a16="http://schemas.microsoft.com/office/drawing/2014/main" id="{90F46882-B623-4D28-A96F-7B64F9F4EC7E}"/>
                            </a:ext>
                          </a:extLst>
                        </p:cNvPr>
                        <p:cNvGrpSpPr/>
                        <p:nvPr/>
                      </p:nvGrpSpPr>
                      <p:grpSpPr>
                        <a:xfrm>
                          <a:off x="8421161" y="9614"/>
                          <a:ext cx="168095" cy="216272"/>
                          <a:chOff x="8421161" y="9614"/>
                          <a:chExt cx="168095" cy="216272"/>
                        </a:xfrm>
                      </p:grpSpPr>
                      <p:sp>
                        <p:nvSpPr>
                          <p:cNvPr id="5366" name="Freeform: Shape 5365">
                            <a:extLst>
                              <a:ext uri="{FF2B5EF4-FFF2-40B4-BE49-F238E27FC236}">
                                <a16:creationId xmlns:a16="http://schemas.microsoft.com/office/drawing/2014/main" id="{278E9AFE-6626-48CB-9F58-991D87612A61}"/>
                              </a:ext>
                            </a:extLst>
                          </p:cNvPr>
                          <p:cNvSpPr/>
                          <p:nvPr/>
                        </p:nvSpPr>
                        <p:spPr>
                          <a:xfrm>
                            <a:off x="8421161" y="9614"/>
                            <a:ext cx="33743" cy="216272"/>
                          </a:xfrm>
                          <a:custGeom>
                            <a:avLst/>
                            <a:gdLst>
                              <a:gd name="connsiteX0" fmla="*/ 14694 w 33743"/>
                              <a:gd name="connsiteY0" fmla="*/ 173778 h 216272"/>
                              <a:gd name="connsiteX1" fmla="*/ 6589 w 33743"/>
                              <a:gd name="connsiteY1" fmla="*/ 85309 h 216272"/>
                              <a:gd name="connsiteX2" fmla="*/ 14053 w 33743"/>
                              <a:gd name="connsiteY2" fmla="*/ 55682 h 216272"/>
                              <a:gd name="connsiteX3" fmla="*/ 33744 w 33743"/>
                              <a:gd name="connsiteY3" fmla="*/ 0 h 216272"/>
                              <a:gd name="connsiteX4" fmla="*/ 9337 w 33743"/>
                              <a:gd name="connsiteY4" fmla="*/ 181059 h 216272"/>
                              <a:gd name="connsiteX5" fmla="*/ 28249 w 33743"/>
                              <a:gd name="connsiteY5" fmla="*/ 216273 h 216272"/>
                              <a:gd name="connsiteX6" fmla="*/ 14694 w 33743"/>
                              <a:gd name="connsiteY6" fmla="*/ 173778 h 21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43" h="216272">
                                <a:moveTo>
                                  <a:pt x="14694" y="173778"/>
                                </a:moveTo>
                                <a:cubicBezTo>
                                  <a:pt x="8284" y="144655"/>
                                  <a:pt x="1827" y="114707"/>
                                  <a:pt x="6589" y="85309"/>
                                </a:cubicBezTo>
                                <a:cubicBezTo>
                                  <a:pt x="8238" y="75235"/>
                                  <a:pt x="11123" y="65436"/>
                                  <a:pt x="14053" y="55682"/>
                                </a:cubicBezTo>
                                <a:cubicBezTo>
                                  <a:pt x="19686" y="36816"/>
                                  <a:pt x="25318" y="17813"/>
                                  <a:pt x="33744" y="0"/>
                                </a:cubicBezTo>
                                <a:cubicBezTo>
                                  <a:pt x="87" y="53072"/>
                                  <a:pt x="-9071" y="120981"/>
                                  <a:pt x="9337" y="181059"/>
                                </a:cubicBezTo>
                                <a:cubicBezTo>
                                  <a:pt x="13183" y="193560"/>
                                  <a:pt x="18312" y="207710"/>
                                  <a:pt x="28249" y="216273"/>
                                </a:cubicBezTo>
                                <a:cubicBezTo>
                                  <a:pt x="36995" y="204825"/>
                                  <a:pt x="17442" y="186234"/>
                                  <a:pt x="14694" y="173778"/>
                                </a:cubicBezTo>
                                <a:close/>
                              </a:path>
                            </a:pathLst>
                          </a:custGeom>
                          <a:solidFill>
                            <a:srgbClr val="6B7D76"/>
                          </a:solidFill>
                          <a:ln w="4577" cap="flat">
                            <a:noFill/>
                            <a:prstDash val="solid"/>
                            <a:miter/>
                          </a:ln>
                        </p:spPr>
                        <p:txBody>
                          <a:bodyPr rtlCol="0" anchor="ctr"/>
                          <a:lstStyle/>
                          <a:p>
                            <a:endParaRPr lang="th-TH"/>
                          </a:p>
                        </p:txBody>
                      </p:sp>
                      <p:sp>
                        <p:nvSpPr>
                          <p:cNvPr id="5367" name="Freeform: Shape 5366">
                            <a:extLst>
                              <a:ext uri="{FF2B5EF4-FFF2-40B4-BE49-F238E27FC236}">
                                <a16:creationId xmlns:a16="http://schemas.microsoft.com/office/drawing/2014/main" id="{930B1999-18BA-4196-8CEB-A7193E3D2B4E}"/>
                              </a:ext>
                            </a:extLst>
                          </p:cNvPr>
                          <p:cNvSpPr/>
                          <p:nvPr/>
                        </p:nvSpPr>
                        <p:spPr>
                          <a:xfrm>
                            <a:off x="8466974" y="104707"/>
                            <a:ext cx="113719" cy="98315"/>
                          </a:xfrm>
                          <a:custGeom>
                            <a:avLst/>
                            <a:gdLst>
                              <a:gd name="connsiteX0" fmla="*/ 87161 w 113719"/>
                              <a:gd name="connsiteY0" fmla="*/ 1756 h 98315"/>
                              <a:gd name="connsiteX1" fmla="*/ 18977 w 113719"/>
                              <a:gd name="connsiteY1" fmla="*/ 8441 h 98315"/>
                              <a:gd name="connsiteX2" fmla="*/ 13574 w 113719"/>
                              <a:gd name="connsiteY2" fmla="*/ 20622 h 98315"/>
                              <a:gd name="connsiteX3" fmla="*/ 23373 w 113719"/>
                              <a:gd name="connsiteY3" fmla="*/ 22545 h 98315"/>
                              <a:gd name="connsiteX4" fmla="*/ 18931 w 113719"/>
                              <a:gd name="connsiteY4" fmla="*/ 32482 h 98315"/>
                              <a:gd name="connsiteX5" fmla="*/ 9590 w 113719"/>
                              <a:gd name="connsiteY5" fmla="*/ 39900 h 98315"/>
                              <a:gd name="connsiteX6" fmla="*/ 8949 w 113719"/>
                              <a:gd name="connsiteY6" fmla="*/ 47135 h 98315"/>
                              <a:gd name="connsiteX7" fmla="*/ 1988 w 113719"/>
                              <a:gd name="connsiteY7" fmla="*/ 98284 h 98315"/>
                              <a:gd name="connsiteX8" fmla="*/ 17054 w 113719"/>
                              <a:gd name="connsiteY8" fmla="*/ 86516 h 98315"/>
                              <a:gd name="connsiteX9" fmla="*/ 48925 w 113719"/>
                              <a:gd name="connsiteY9" fmla="*/ 49287 h 98315"/>
                              <a:gd name="connsiteX10" fmla="*/ 67241 w 113719"/>
                              <a:gd name="connsiteY10" fmla="*/ 34084 h 98315"/>
                              <a:gd name="connsiteX11" fmla="*/ 85054 w 113719"/>
                              <a:gd name="connsiteY11" fmla="*/ 26437 h 98315"/>
                              <a:gd name="connsiteX12" fmla="*/ 113720 w 113719"/>
                              <a:gd name="connsiteY12" fmla="*/ 1435 h 98315"/>
                              <a:gd name="connsiteX13" fmla="*/ 87161 w 113719"/>
                              <a:gd name="connsiteY13" fmla="*/ 1756 h 9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3719" h="98315">
                                <a:moveTo>
                                  <a:pt x="87161" y="1756"/>
                                </a:moveTo>
                                <a:cubicBezTo>
                                  <a:pt x="63990" y="2030"/>
                                  <a:pt x="38988" y="-3190"/>
                                  <a:pt x="18977" y="8441"/>
                                </a:cubicBezTo>
                                <a:cubicBezTo>
                                  <a:pt x="14581" y="11006"/>
                                  <a:pt x="10231" y="16775"/>
                                  <a:pt x="13574" y="20622"/>
                                </a:cubicBezTo>
                                <a:cubicBezTo>
                                  <a:pt x="17054" y="19935"/>
                                  <a:pt x="21450" y="19569"/>
                                  <a:pt x="23373" y="22545"/>
                                </a:cubicBezTo>
                                <a:cubicBezTo>
                                  <a:pt x="25571" y="25933"/>
                                  <a:pt x="22411" y="30375"/>
                                  <a:pt x="18931" y="32482"/>
                                </a:cubicBezTo>
                                <a:cubicBezTo>
                                  <a:pt x="15451" y="34588"/>
                                  <a:pt x="11147" y="36145"/>
                                  <a:pt x="9590" y="39900"/>
                                </a:cubicBezTo>
                                <a:cubicBezTo>
                                  <a:pt x="8628" y="42144"/>
                                  <a:pt x="8949" y="44662"/>
                                  <a:pt x="8949" y="47135"/>
                                </a:cubicBezTo>
                                <a:cubicBezTo>
                                  <a:pt x="9086" y="64673"/>
                                  <a:pt x="-5109" y="82257"/>
                                  <a:pt x="1988" y="98284"/>
                                </a:cubicBezTo>
                                <a:cubicBezTo>
                                  <a:pt x="8674" y="98833"/>
                                  <a:pt x="13390" y="92148"/>
                                  <a:pt x="17054" y="86516"/>
                                </a:cubicBezTo>
                                <a:cubicBezTo>
                                  <a:pt x="26029" y="72824"/>
                                  <a:pt x="37523" y="61010"/>
                                  <a:pt x="48925" y="49287"/>
                                </a:cubicBezTo>
                                <a:cubicBezTo>
                                  <a:pt x="54465" y="43563"/>
                                  <a:pt x="60189" y="37748"/>
                                  <a:pt x="67241" y="34084"/>
                                </a:cubicBezTo>
                                <a:cubicBezTo>
                                  <a:pt x="72965" y="31108"/>
                                  <a:pt x="79422" y="29643"/>
                                  <a:pt x="85054" y="26437"/>
                                </a:cubicBezTo>
                                <a:cubicBezTo>
                                  <a:pt x="95724" y="20347"/>
                                  <a:pt x="104607" y="9220"/>
                                  <a:pt x="113720" y="1435"/>
                                </a:cubicBezTo>
                                <a:cubicBezTo>
                                  <a:pt x="106713" y="-1908"/>
                                  <a:pt x="95769" y="1618"/>
                                  <a:pt x="87161" y="1756"/>
                                </a:cubicBezTo>
                                <a:close/>
                              </a:path>
                            </a:pathLst>
                          </a:custGeom>
                          <a:solidFill>
                            <a:srgbClr val="4D5854"/>
                          </a:solidFill>
                          <a:ln w="4577" cap="flat">
                            <a:noFill/>
                            <a:prstDash val="solid"/>
                            <a:miter/>
                          </a:ln>
                        </p:spPr>
                        <p:txBody>
                          <a:bodyPr rtlCol="0" anchor="ctr"/>
                          <a:lstStyle/>
                          <a:p>
                            <a:endParaRPr lang="th-TH"/>
                          </a:p>
                        </p:txBody>
                      </p:sp>
                      <p:sp>
                        <p:nvSpPr>
                          <p:cNvPr id="5368" name="Freeform: Shape 5367">
                            <a:extLst>
                              <a:ext uri="{FF2B5EF4-FFF2-40B4-BE49-F238E27FC236}">
                                <a16:creationId xmlns:a16="http://schemas.microsoft.com/office/drawing/2014/main" id="{9361FA30-139D-4993-A38F-19313ECF9516}"/>
                              </a:ext>
                            </a:extLst>
                          </p:cNvPr>
                          <p:cNvSpPr/>
                          <p:nvPr/>
                        </p:nvSpPr>
                        <p:spPr>
                          <a:xfrm>
                            <a:off x="8481137" y="103409"/>
                            <a:ext cx="91771" cy="80095"/>
                          </a:xfrm>
                          <a:custGeom>
                            <a:avLst/>
                            <a:gdLst>
                              <a:gd name="connsiteX0" fmla="*/ 52483 w 91771"/>
                              <a:gd name="connsiteY0" fmla="*/ 42343 h 80095"/>
                              <a:gd name="connsiteX1" fmla="*/ 91772 w 91771"/>
                              <a:gd name="connsiteY1" fmla="*/ 765 h 80095"/>
                              <a:gd name="connsiteX2" fmla="*/ 67136 w 91771"/>
                              <a:gd name="connsiteY2" fmla="*/ 7175 h 80095"/>
                              <a:gd name="connsiteX3" fmla="*/ 52666 w 91771"/>
                              <a:gd name="connsiteY3" fmla="*/ 9328 h 80095"/>
                              <a:gd name="connsiteX4" fmla="*/ 32884 w 91771"/>
                              <a:gd name="connsiteY4" fmla="*/ 12396 h 80095"/>
                              <a:gd name="connsiteX5" fmla="*/ 23405 w 91771"/>
                              <a:gd name="connsiteY5" fmla="*/ 16471 h 80095"/>
                              <a:gd name="connsiteX6" fmla="*/ 21574 w 91771"/>
                              <a:gd name="connsiteY6" fmla="*/ 25858 h 80095"/>
                              <a:gd name="connsiteX7" fmla="*/ 26199 w 91771"/>
                              <a:gd name="connsiteY7" fmla="*/ 30117 h 80095"/>
                              <a:gd name="connsiteX8" fmla="*/ 25145 w 91771"/>
                              <a:gd name="connsiteY8" fmla="*/ 43213 h 80095"/>
                              <a:gd name="connsiteX9" fmla="*/ 13927 w 91771"/>
                              <a:gd name="connsiteY9" fmla="*/ 51959 h 80095"/>
                              <a:gd name="connsiteX10" fmla="*/ 6875 w 91771"/>
                              <a:gd name="connsiteY10" fmla="*/ 80075 h 80095"/>
                              <a:gd name="connsiteX11" fmla="*/ 52483 w 91771"/>
                              <a:gd name="connsiteY11" fmla="*/ 42343 h 8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771" h="80095">
                                <a:moveTo>
                                  <a:pt x="52483" y="42343"/>
                                </a:moveTo>
                                <a:cubicBezTo>
                                  <a:pt x="67182" y="30025"/>
                                  <a:pt x="82156" y="17341"/>
                                  <a:pt x="91772" y="765"/>
                                </a:cubicBezTo>
                                <a:cubicBezTo>
                                  <a:pt x="83621" y="-2258"/>
                                  <a:pt x="75424" y="4474"/>
                                  <a:pt x="67136" y="7175"/>
                                </a:cubicBezTo>
                                <a:cubicBezTo>
                                  <a:pt x="62465" y="8686"/>
                                  <a:pt x="57520" y="8870"/>
                                  <a:pt x="52666" y="9328"/>
                                </a:cubicBezTo>
                                <a:cubicBezTo>
                                  <a:pt x="46026" y="9923"/>
                                  <a:pt x="39387" y="10930"/>
                                  <a:pt x="32884" y="12396"/>
                                </a:cubicBezTo>
                                <a:cubicBezTo>
                                  <a:pt x="29496" y="13174"/>
                                  <a:pt x="25970" y="14136"/>
                                  <a:pt x="23405" y="16471"/>
                                </a:cubicBezTo>
                                <a:cubicBezTo>
                                  <a:pt x="20841" y="18806"/>
                                  <a:pt x="19605" y="22973"/>
                                  <a:pt x="21574" y="25858"/>
                                </a:cubicBezTo>
                                <a:cubicBezTo>
                                  <a:pt x="22764" y="27598"/>
                                  <a:pt x="24825" y="28560"/>
                                  <a:pt x="26199" y="30117"/>
                                </a:cubicBezTo>
                                <a:cubicBezTo>
                                  <a:pt x="29358" y="33689"/>
                                  <a:pt x="28168" y="39504"/>
                                  <a:pt x="25145" y="43213"/>
                                </a:cubicBezTo>
                                <a:cubicBezTo>
                                  <a:pt x="22123" y="46877"/>
                                  <a:pt x="17773" y="49166"/>
                                  <a:pt x="13927" y="51959"/>
                                </a:cubicBezTo>
                                <a:cubicBezTo>
                                  <a:pt x="8386" y="56035"/>
                                  <a:pt x="-9793" y="78106"/>
                                  <a:pt x="6875" y="80075"/>
                                </a:cubicBezTo>
                                <a:cubicBezTo>
                                  <a:pt x="15712" y="81037"/>
                                  <a:pt x="45568" y="48113"/>
                                  <a:pt x="52483" y="42343"/>
                                </a:cubicBezTo>
                                <a:close/>
                              </a:path>
                            </a:pathLst>
                          </a:custGeom>
                          <a:solidFill>
                            <a:srgbClr val="646C69"/>
                          </a:solidFill>
                          <a:ln w="4577" cap="flat">
                            <a:noFill/>
                            <a:prstDash val="solid"/>
                            <a:miter/>
                          </a:ln>
                        </p:spPr>
                        <p:txBody>
                          <a:bodyPr rtlCol="0" anchor="ctr"/>
                          <a:lstStyle/>
                          <a:p>
                            <a:endParaRPr lang="th-TH"/>
                          </a:p>
                        </p:txBody>
                      </p:sp>
                      <p:sp>
                        <p:nvSpPr>
                          <p:cNvPr id="5369" name="Freeform: Shape 5368">
                            <a:extLst>
                              <a:ext uri="{FF2B5EF4-FFF2-40B4-BE49-F238E27FC236}">
                                <a16:creationId xmlns:a16="http://schemas.microsoft.com/office/drawing/2014/main" id="{5E42B478-7862-43C5-BF08-B60ED6B60AFD}"/>
                              </a:ext>
                            </a:extLst>
                          </p:cNvPr>
                          <p:cNvSpPr/>
                          <p:nvPr/>
                        </p:nvSpPr>
                        <p:spPr>
                          <a:xfrm>
                            <a:off x="8438511" y="77598"/>
                            <a:ext cx="150745" cy="15127"/>
                          </a:xfrm>
                          <a:custGeom>
                            <a:avLst/>
                            <a:gdLst>
                              <a:gd name="connsiteX0" fmla="*/ 85950 w 150745"/>
                              <a:gd name="connsiteY0" fmla="*/ 11052 h 15127"/>
                              <a:gd name="connsiteX1" fmla="*/ 38510 w 150745"/>
                              <a:gd name="connsiteY1" fmla="*/ 1390 h 15127"/>
                              <a:gd name="connsiteX2" fmla="*/ 0 w 150745"/>
                              <a:gd name="connsiteY2" fmla="*/ 11235 h 15127"/>
                              <a:gd name="connsiteX3" fmla="*/ 29902 w 150745"/>
                              <a:gd name="connsiteY3" fmla="*/ 7939 h 15127"/>
                              <a:gd name="connsiteX4" fmla="*/ 24040 w 150745"/>
                              <a:gd name="connsiteY4" fmla="*/ 7160 h 15127"/>
                              <a:gd name="connsiteX5" fmla="*/ 123316 w 150745"/>
                              <a:gd name="connsiteY5" fmla="*/ 9999 h 15127"/>
                              <a:gd name="connsiteX6" fmla="*/ 150745 w 150745"/>
                              <a:gd name="connsiteY6" fmla="*/ 15128 h 15127"/>
                              <a:gd name="connsiteX7" fmla="*/ 85950 w 150745"/>
                              <a:gd name="connsiteY7" fmla="*/ 1105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745" h="15127">
                                <a:moveTo>
                                  <a:pt x="85950" y="11052"/>
                                </a:moveTo>
                                <a:cubicBezTo>
                                  <a:pt x="69786" y="10274"/>
                                  <a:pt x="54354" y="4596"/>
                                  <a:pt x="38510" y="1390"/>
                                </a:cubicBezTo>
                                <a:cubicBezTo>
                                  <a:pt x="24636" y="-1403"/>
                                  <a:pt x="7327" y="-853"/>
                                  <a:pt x="0" y="11235"/>
                                </a:cubicBezTo>
                                <a:cubicBezTo>
                                  <a:pt x="9982" y="10137"/>
                                  <a:pt x="19965" y="9038"/>
                                  <a:pt x="29902" y="7939"/>
                                </a:cubicBezTo>
                                <a:cubicBezTo>
                                  <a:pt x="28299" y="6611"/>
                                  <a:pt x="25918" y="6290"/>
                                  <a:pt x="24040" y="7160"/>
                                </a:cubicBezTo>
                                <a:cubicBezTo>
                                  <a:pt x="57148" y="8122"/>
                                  <a:pt x="90209" y="9038"/>
                                  <a:pt x="123316" y="9999"/>
                                </a:cubicBezTo>
                                <a:cubicBezTo>
                                  <a:pt x="132932" y="10274"/>
                                  <a:pt x="142228" y="13067"/>
                                  <a:pt x="150745" y="15128"/>
                                </a:cubicBezTo>
                                <a:cubicBezTo>
                                  <a:pt x="134031" y="2215"/>
                                  <a:pt x="105778" y="12014"/>
                                  <a:pt x="85950" y="11052"/>
                                </a:cubicBezTo>
                                <a:close/>
                              </a:path>
                            </a:pathLst>
                          </a:custGeom>
                          <a:solidFill>
                            <a:srgbClr val="21302C"/>
                          </a:solidFill>
                          <a:ln w="4577" cap="flat">
                            <a:noFill/>
                            <a:prstDash val="solid"/>
                            <a:miter/>
                          </a:ln>
                        </p:spPr>
                        <p:txBody>
                          <a:bodyPr rtlCol="0" anchor="ctr"/>
                          <a:lstStyle/>
                          <a:p>
                            <a:endParaRPr lang="th-TH"/>
                          </a:p>
                        </p:txBody>
                      </p:sp>
                      <p:sp>
                        <p:nvSpPr>
                          <p:cNvPr id="5370" name="Freeform: Shape 5369">
                            <a:extLst>
                              <a:ext uri="{FF2B5EF4-FFF2-40B4-BE49-F238E27FC236}">
                                <a16:creationId xmlns:a16="http://schemas.microsoft.com/office/drawing/2014/main" id="{AF66A250-AEBC-43E9-B466-22FD61F7D5C9}"/>
                              </a:ext>
                            </a:extLst>
                          </p:cNvPr>
                          <p:cNvSpPr/>
                          <p:nvPr/>
                        </p:nvSpPr>
                        <p:spPr>
                          <a:xfrm>
                            <a:off x="8434298" y="135427"/>
                            <a:ext cx="95429" cy="12931"/>
                          </a:xfrm>
                          <a:custGeom>
                            <a:avLst/>
                            <a:gdLst>
                              <a:gd name="connsiteX0" fmla="*/ 46433 w 95429"/>
                              <a:gd name="connsiteY0" fmla="*/ 801 h 12931"/>
                              <a:gd name="connsiteX1" fmla="*/ 0 w 95429"/>
                              <a:gd name="connsiteY1" fmla="*/ 8723 h 12931"/>
                              <a:gd name="connsiteX2" fmla="*/ 43136 w 95429"/>
                              <a:gd name="connsiteY2" fmla="*/ 4281 h 12931"/>
                              <a:gd name="connsiteX3" fmla="*/ 83799 w 95429"/>
                              <a:gd name="connsiteY3" fmla="*/ 9272 h 12931"/>
                              <a:gd name="connsiteX4" fmla="*/ 95429 w 95429"/>
                              <a:gd name="connsiteY4" fmla="*/ 12203 h 12931"/>
                              <a:gd name="connsiteX5" fmla="*/ 46433 w 95429"/>
                              <a:gd name="connsiteY5" fmla="*/ 801 h 1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429" h="12931">
                                <a:moveTo>
                                  <a:pt x="46433" y="801"/>
                                </a:moveTo>
                                <a:cubicBezTo>
                                  <a:pt x="30497" y="-1077"/>
                                  <a:pt x="13371" y="-115"/>
                                  <a:pt x="0" y="8723"/>
                                </a:cubicBezTo>
                                <a:cubicBezTo>
                                  <a:pt x="14379" y="7257"/>
                                  <a:pt x="28757" y="5792"/>
                                  <a:pt x="43136" y="4281"/>
                                </a:cubicBezTo>
                                <a:cubicBezTo>
                                  <a:pt x="57010" y="2861"/>
                                  <a:pt x="72076" y="1717"/>
                                  <a:pt x="83799" y="9272"/>
                                </a:cubicBezTo>
                                <a:cubicBezTo>
                                  <a:pt x="87965" y="11928"/>
                                  <a:pt x="90988" y="14126"/>
                                  <a:pt x="95429" y="12203"/>
                                </a:cubicBezTo>
                                <a:cubicBezTo>
                                  <a:pt x="86729" y="2724"/>
                                  <a:pt x="59758" y="2358"/>
                                  <a:pt x="46433" y="801"/>
                                </a:cubicBezTo>
                                <a:close/>
                              </a:path>
                            </a:pathLst>
                          </a:custGeom>
                          <a:solidFill>
                            <a:srgbClr val="21302C"/>
                          </a:solidFill>
                          <a:ln w="4577" cap="flat">
                            <a:noFill/>
                            <a:prstDash val="solid"/>
                            <a:miter/>
                          </a:ln>
                        </p:spPr>
                        <p:txBody>
                          <a:bodyPr rtlCol="0" anchor="ctr"/>
                          <a:lstStyle/>
                          <a:p>
                            <a:endParaRPr lang="th-TH"/>
                          </a:p>
                        </p:txBody>
                      </p:sp>
                    </p:grpSp>
                  </p:grpSp>
                </p:grpSp>
              </p:grpSp>
            </p:grpSp>
            <p:grpSp>
              <p:nvGrpSpPr>
                <p:cNvPr id="5268" name="Graphic 3512">
                  <a:extLst>
                    <a:ext uri="{FF2B5EF4-FFF2-40B4-BE49-F238E27FC236}">
                      <a16:creationId xmlns:a16="http://schemas.microsoft.com/office/drawing/2014/main" id="{7800677D-1CEF-45CB-AC37-0806CC33E323}"/>
                    </a:ext>
                  </a:extLst>
                </p:cNvPr>
                <p:cNvGrpSpPr/>
                <p:nvPr/>
              </p:nvGrpSpPr>
              <p:grpSpPr>
                <a:xfrm>
                  <a:off x="8382844" y="3094962"/>
                  <a:ext cx="925152" cy="941584"/>
                  <a:chOff x="4692675" y="4122640"/>
                  <a:chExt cx="2271848" cy="2312200"/>
                </a:xfrm>
              </p:grpSpPr>
              <p:grpSp>
                <p:nvGrpSpPr>
                  <p:cNvPr id="5290" name="Graphic 3512">
                    <a:extLst>
                      <a:ext uri="{FF2B5EF4-FFF2-40B4-BE49-F238E27FC236}">
                        <a16:creationId xmlns:a16="http://schemas.microsoft.com/office/drawing/2014/main" id="{156B68CB-4337-403A-B3BA-1D8996FCC804}"/>
                      </a:ext>
                    </a:extLst>
                  </p:cNvPr>
                  <p:cNvGrpSpPr/>
                  <p:nvPr/>
                </p:nvGrpSpPr>
                <p:grpSpPr>
                  <a:xfrm>
                    <a:off x="4692675" y="4122640"/>
                    <a:ext cx="2271848" cy="2312200"/>
                    <a:chOff x="4692675" y="4122640"/>
                    <a:chExt cx="2271848" cy="2312200"/>
                  </a:xfrm>
                  <a:solidFill>
                    <a:srgbClr val="938F50"/>
                  </a:solidFill>
                </p:grpSpPr>
                <p:pic>
                  <p:nvPicPr>
                    <p:cNvPr id="5309" name="Picture 5308">
                      <a:extLst>
                        <a:ext uri="{FF2B5EF4-FFF2-40B4-BE49-F238E27FC236}">
                          <a16:creationId xmlns:a16="http://schemas.microsoft.com/office/drawing/2014/main" id="{53B3CAD3-9C29-464E-A004-EFC255CDA5B4}"/>
                        </a:ext>
                      </a:extLst>
                    </p:cNvPr>
                    <p:cNvPicPr>
                      <a:picLocks noChangeAspect="1"/>
                    </p:cNvPicPr>
                    <p:nvPr/>
                  </p:nvPicPr>
                  <p:blipFill>
                    <a:blip r:embed="rId75"/>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5310" name="Picture 5309">
                      <a:extLst>
                        <a:ext uri="{FF2B5EF4-FFF2-40B4-BE49-F238E27FC236}">
                          <a16:creationId xmlns:a16="http://schemas.microsoft.com/office/drawing/2014/main" id="{E7199F2D-62C8-463F-945C-CAA6713763F8}"/>
                        </a:ext>
                      </a:extLst>
                    </p:cNvPr>
                    <p:cNvPicPr>
                      <a:picLocks noChangeAspect="1"/>
                    </p:cNvPicPr>
                    <p:nvPr/>
                  </p:nvPicPr>
                  <p:blipFill>
                    <a:blip r:embed="rId76"/>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5311" name="Picture 5310">
                      <a:extLst>
                        <a:ext uri="{FF2B5EF4-FFF2-40B4-BE49-F238E27FC236}">
                          <a16:creationId xmlns:a16="http://schemas.microsoft.com/office/drawing/2014/main" id="{E5A0FFD3-0EF3-442D-8C3F-FD0D1D88D317}"/>
                        </a:ext>
                      </a:extLst>
                    </p:cNvPr>
                    <p:cNvPicPr>
                      <a:picLocks noChangeAspect="1"/>
                    </p:cNvPicPr>
                    <p:nvPr/>
                  </p:nvPicPr>
                  <p:blipFill>
                    <a:blip r:embed="rId77"/>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5312" name="Picture 5311">
                      <a:extLst>
                        <a:ext uri="{FF2B5EF4-FFF2-40B4-BE49-F238E27FC236}">
                          <a16:creationId xmlns:a16="http://schemas.microsoft.com/office/drawing/2014/main" id="{6880B38F-5A09-4253-952D-4D0B2028AC6F}"/>
                        </a:ext>
                      </a:extLst>
                    </p:cNvPr>
                    <p:cNvPicPr>
                      <a:picLocks noChangeAspect="1"/>
                    </p:cNvPicPr>
                    <p:nvPr/>
                  </p:nvPicPr>
                  <p:blipFill>
                    <a:blip r:embed="rId78"/>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5313" name="Picture 5312">
                      <a:extLst>
                        <a:ext uri="{FF2B5EF4-FFF2-40B4-BE49-F238E27FC236}">
                          <a16:creationId xmlns:a16="http://schemas.microsoft.com/office/drawing/2014/main" id="{BBEBF1F8-7F53-4CAA-BDEF-9928A42F556D}"/>
                        </a:ext>
                      </a:extLst>
                    </p:cNvPr>
                    <p:cNvPicPr>
                      <a:picLocks noChangeAspect="1"/>
                    </p:cNvPicPr>
                    <p:nvPr/>
                  </p:nvPicPr>
                  <p:blipFill>
                    <a:blip r:embed="rId79"/>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5314" name="Picture 5313">
                      <a:extLst>
                        <a:ext uri="{FF2B5EF4-FFF2-40B4-BE49-F238E27FC236}">
                          <a16:creationId xmlns:a16="http://schemas.microsoft.com/office/drawing/2014/main" id="{3892AD24-3B1D-4D63-9C09-FF8E742CE1D9}"/>
                        </a:ext>
                      </a:extLst>
                    </p:cNvPr>
                    <p:cNvPicPr>
                      <a:picLocks noChangeAspect="1"/>
                    </p:cNvPicPr>
                    <p:nvPr/>
                  </p:nvPicPr>
                  <p:blipFill>
                    <a:blip r:embed="rId80"/>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5315" name="Picture 5314">
                      <a:extLst>
                        <a:ext uri="{FF2B5EF4-FFF2-40B4-BE49-F238E27FC236}">
                          <a16:creationId xmlns:a16="http://schemas.microsoft.com/office/drawing/2014/main" id="{F7A92B2D-D30A-46FD-A8CD-4E6639999095}"/>
                        </a:ext>
                      </a:extLst>
                    </p:cNvPr>
                    <p:cNvPicPr>
                      <a:picLocks noChangeAspect="1"/>
                    </p:cNvPicPr>
                    <p:nvPr/>
                  </p:nvPicPr>
                  <p:blipFill>
                    <a:blip r:embed="rId81"/>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5316" name="Picture 5315">
                      <a:extLst>
                        <a:ext uri="{FF2B5EF4-FFF2-40B4-BE49-F238E27FC236}">
                          <a16:creationId xmlns:a16="http://schemas.microsoft.com/office/drawing/2014/main" id="{8449283C-130D-4CFD-A915-8725A8A20889}"/>
                        </a:ext>
                      </a:extLst>
                    </p:cNvPr>
                    <p:cNvPicPr>
                      <a:picLocks noChangeAspect="1"/>
                    </p:cNvPicPr>
                    <p:nvPr/>
                  </p:nvPicPr>
                  <p:blipFill>
                    <a:blip r:embed="rId82"/>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5317" name="Picture 5316">
                      <a:extLst>
                        <a:ext uri="{FF2B5EF4-FFF2-40B4-BE49-F238E27FC236}">
                          <a16:creationId xmlns:a16="http://schemas.microsoft.com/office/drawing/2014/main" id="{B007C577-A929-444B-85FE-F2A617B5626B}"/>
                        </a:ext>
                      </a:extLst>
                    </p:cNvPr>
                    <p:cNvPicPr>
                      <a:picLocks noChangeAspect="1"/>
                    </p:cNvPicPr>
                    <p:nvPr/>
                  </p:nvPicPr>
                  <p:blipFill>
                    <a:blip r:embed="rId83"/>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5318" name="Picture 5317">
                      <a:extLst>
                        <a:ext uri="{FF2B5EF4-FFF2-40B4-BE49-F238E27FC236}">
                          <a16:creationId xmlns:a16="http://schemas.microsoft.com/office/drawing/2014/main" id="{63248165-61FB-48EA-9A58-545915B70D54}"/>
                        </a:ext>
                      </a:extLst>
                    </p:cNvPr>
                    <p:cNvPicPr>
                      <a:picLocks noChangeAspect="1"/>
                    </p:cNvPicPr>
                    <p:nvPr/>
                  </p:nvPicPr>
                  <p:blipFill>
                    <a:blip r:embed="rId84"/>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5319" name="Picture 5318">
                      <a:extLst>
                        <a:ext uri="{FF2B5EF4-FFF2-40B4-BE49-F238E27FC236}">
                          <a16:creationId xmlns:a16="http://schemas.microsoft.com/office/drawing/2014/main" id="{93F387A2-8EE4-4A0B-8979-7764C801B317}"/>
                        </a:ext>
                      </a:extLst>
                    </p:cNvPr>
                    <p:cNvPicPr>
                      <a:picLocks noChangeAspect="1"/>
                    </p:cNvPicPr>
                    <p:nvPr/>
                  </p:nvPicPr>
                  <p:blipFill>
                    <a:blip r:embed="rId85"/>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5320" name="Picture 5319">
                      <a:extLst>
                        <a:ext uri="{FF2B5EF4-FFF2-40B4-BE49-F238E27FC236}">
                          <a16:creationId xmlns:a16="http://schemas.microsoft.com/office/drawing/2014/main" id="{43C40805-7A03-4F91-97AD-FD119A7AE18E}"/>
                        </a:ext>
                      </a:extLst>
                    </p:cNvPr>
                    <p:cNvPicPr>
                      <a:picLocks noChangeAspect="1"/>
                    </p:cNvPicPr>
                    <p:nvPr/>
                  </p:nvPicPr>
                  <p:blipFill>
                    <a:blip r:embed="rId86"/>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5321" name="Picture 5320">
                      <a:extLst>
                        <a:ext uri="{FF2B5EF4-FFF2-40B4-BE49-F238E27FC236}">
                          <a16:creationId xmlns:a16="http://schemas.microsoft.com/office/drawing/2014/main" id="{E94D52DE-3DAE-497E-8832-C7963C251074}"/>
                        </a:ext>
                      </a:extLst>
                    </p:cNvPr>
                    <p:cNvPicPr>
                      <a:picLocks noChangeAspect="1"/>
                    </p:cNvPicPr>
                    <p:nvPr/>
                  </p:nvPicPr>
                  <p:blipFill>
                    <a:blip r:embed="rId87"/>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5322" name="Picture 5321">
                      <a:extLst>
                        <a:ext uri="{FF2B5EF4-FFF2-40B4-BE49-F238E27FC236}">
                          <a16:creationId xmlns:a16="http://schemas.microsoft.com/office/drawing/2014/main" id="{D484611F-CFE9-4619-AA3B-3741EC41CBB7}"/>
                        </a:ext>
                      </a:extLst>
                    </p:cNvPr>
                    <p:cNvPicPr>
                      <a:picLocks noChangeAspect="1"/>
                    </p:cNvPicPr>
                    <p:nvPr/>
                  </p:nvPicPr>
                  <p:blipFill>
                    <a:blip r:embed="rId88"/>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5323" name="Picture 5322">
                      <a:extLst>
                        <a:ext uri="{FF2B5EF4-FFF2-40B4-BE49-F238E27FC236}">
                          <a16:creationId xmlns:a16="http://schemas.microsoft.com/office/drawing/2014/main" id="{FDDB3765-714F-4FD0-842B-FF9DABDE9036}"/>
                        </a:ext>
                      </a:extLst>
                    </p:cNvPr>
                    <p:cNvPicPr>
                      <a:picLocks noChangeAspect="1"/>
                    </p:cNvPicPr>
                    <p:nvPr/>
                  </p:nvPicPr>
                  <p:blipFill>
                    <a:blip r:embed="rId89"/>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5324" name="Picture 5323">
                      <a:extLst>
                        <a:ext uri="{FF2B5EF4-FFF2-40B4-BE49-F238E27FC236}">
                          <a16:creationId xmlns:a16="http://schemas.microsoft.com/office/drawing/2014/main" id="{59E98E3C-1952-43BB-AB59-F2F1322BFF4E}"/>
                        </a:ext>
                      </a:extLst>
                    </p:cNvPr>
                    <p:cNvPicPr>
                      <a:picLocks noChangeAspect="1"/>
                    </p:cNvPicPr>
                    <p:nvPr/>
                  </p:nvPicPr>
                  <p:blipFill>
                    <a:blip r:embed="rId90"/>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5325" name="Picture 5324">
                      <a:extLst>
                        <a:ext uri="{FF2B5EF4-FFF2-40B4-BE49-F238E27FC236}">
                          <a16:creationId xmlns:a16="http://schemas.microsoft.com/office/drawing/2014/main" id="{3049A3BA-7CB8-4B9A-8636-54CD209B5A2F}"/>
                        </a:ext>
                      </a:extLst>
                    </p:cNvPr>
                    <p:cNvPicPr>
                      <a:picLocks noChangeAspect="1"/>
                    </p:cNvPicPr>
                    <p:nvPr/>
                  </p:nvPicPr>
                  <p:blipFill>
                    <a:blip r:embed="rId91"/>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5326" name="Picture 5325">
                      <a:extLst>
                        <a:ext uri="{FF2B5EF4-FFF2-40B4-BE49-F238E27FC236}">
                          <a16:creationId xmlns:a16="http://schemas.microsoft.com/office/drawing/2014/main" id="{5FA923D7-D71B-4B8A-8E37-1D2270982D16}"/>
                        </a:ext>
                      </a:extLst>
                    </p:cNvPr>
                    <p:cNvPicPr>
                      <a:picLocks noChangeAspect="1"/>
                    </p:cNvPicPr>
                    <p:nvPr/>
                  </p:nvPicPr>
                  <p:blipFill>
                    <a:blip r:embed="rId92"/>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5327" name="Picture 5326">
                      <a:extLst>
                        <a:ext uri="{FF2B5EF4-FFF2-40B4-BE49-F238E27FC236}">
                          <a16:creationId xmlns:a16="http://schemas.microsoft.com/office/drawing/2014/main" id="{978690B0-8DD0-4EFC-81AE-08704F06D03C}"/>
                        </a:ext>
                      </a:extLst>
                    </p:cNvPr>
                    <p:cNvPicPr>
                      <a:picLocks noChangeAspect="1"/>
                    </p:cNvPicPr>
                    <p:nvPr/>
                  </p:nvPicPr>
                  <p:blipFill>
                    <a:blip r:embed="rId93"/>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5328" name="Picture 5327">
                      <a:extLst>
                        <a:ext uri="{FF2B5EF4-FFF2-40B4-BE49-F238E27FC236}">
                          <a16:creationId xmlns:a16="http://schemas.microsoft.com/office/drawing/2014/main" id="{CA2516B2-FD9C-44C5-A3BD-4BB17B88C49D}"/>
                        </a:ext>
                      </a:extLst>
                    </p:cNvPr>
                    <p:cNvPicPr>
                      <a:picLocks noChangeAspect="1"/>
                    </p:cNvPicPr>
                    <p:nvPr/>
                  </p:nvPicPr>
                  <p:blipFill>
                    <a:blip r:embed="rId94"/>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5329" name="Picture 5328">
                      <a:extLst>
                        <a:ext uri="{FF2B5EF4-FFF2-40B4-BE49-F238E27FC236}">
                          <a16:creationId xmlns:a16="http://schemas.microsoft.com/office/drawing/2014/main" id="{6FE0367B-17F6-4D59-B4E7-267B87D4C582}"/>
                        </a:ext>
                      </a:extLst>
                    </p:cNvPr>
                    <p:cNvPicPr>
                      <a:picLocks noChangeAspect="1"/>
                    </p:cNvPicPr>
                    <p:nvPr/>
                  </p:nvPicPr>
                  <p:blipFill>
                    <a:blip r:embed="rId95"/>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5330" name="Picture 5329">
                      <a:extLst>
                        <a:ext uri="{FF2B5EF4-FFF2-40B4-BE49-F238E27FC236}">
                          <a16:creationId xmlns:a16="http://schemas.microsoft.com/office/drawing/2014/main" id="{5911C851-6D42-449D-B5CE-74FA800E311A}"/>
                        </a:ext>
                      </a:extLst>
                    </p:cNvPr>
                    <p:cNvPicPr>
                      <a:picLocks noChangeAspect="1"/>
                    </p:cNvPicPr>
                    <p:nvPr/>
                  </p:nvPicPr>
                  <p:blipFill>
                    <a:blip r:embed="rId96"/>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5331" name="Picture 5330">
                      <a:extLst>
                        <a:ext uri="{FF2B5EF4-FFF2-40B4-BE49-F238E27FC236}">
                          <a16:creationId xmlns:a16="http://schemas.microsoft.com/office/drawing/2014/main" id="{901CDD4E-264E-4CCC-BB77-2FD39D78FE2C}"/>
                        </a:ext>
                      </a:extLst>
                    </p:cNvPr>
                    <p:cNvPicPr>
                      <a:picLocks noChangeAspect="1"/>
                    </p:cNvPicPr>
                    <p:nvPr/>
                  </p:nvPicPr>
                  <p:blipFill>
                    <a:blip r:embed="rId97"/>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5332" name="Picture 5331">
                      <a:extLst>
                        <a:ext uri="{FF2B5EF4-FFF2-40B4-BE49-F238E27FC236}">
                          <a16:creationId xmlns:a16="http://schemas.microsoft.com/office/drawing/2014/main" id="{3A6E68F4-A8BE-44AA-968C-4226EF5202F2}"/>
                        </a:ext>
                      </a:extLst>
                    </p:cNvPr>
                    <p:cNvPicPr>
                      <a:picLocks noChangeAspect="1"/>
                    </p:cNvPicPr>
                    <p:nvPr/>
                  </p:nvPicPr>
                  <p:blipFill>
                    <a:blip r:embed="rId98"/>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5333" name="Picture 5332">
                      <a:extLst>
                        <a:ext uri="{FF2B5EF4-FFF2-40B4-BE49-F238E27FC236}">
                          <a16:creationId xmlns:a16="http://schemas.microsoft.com/office/drawing/2014/main" id="{BD3F67CF-38E9-4867-8F56-EB5C4C6A212B}"/>
                        </a:ext>
                      </a:extLst>
                    </p:cNvPr>
                    <p:cNvPicPr>
                      <a:picLocks noChangeAspect="1"/>
                    </p:cNvPicPr>
                    <p:nvPr/>
                  </p:nvPicPr>
                  <p:blipFill>
                    <a:blip r:embed="rId99"/>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5334" name="Graphic 3512">
                      <a:extLst>
                        <a:ext uri="{FF2B5EF4-FFF2-40B4-BE49-F238E27FC236}">
                          <a16:creationId xmlns:a16="http://schemas.microsoft.com/office/drawing/2014/main" id="{DF3722DD-4AB2-43B6-9DAB-BCAC9954E1FE}"/>
                        </a:ext>
                      </a:extLst>
                    </p:cNvPr>
                    <p:cNvGrpSpPr/>
                    <p:nvPr/>
                  </p:nvGrpSpPr>
                  <p:grpSpPr>
                    <a:xfrm>
                      <a:off x="5088130" y="4659329"/>
                      <a:ext cx="1028989" cy="1004778"/>
                      <a:chOff x="5088130" y="4659329"/>
                      <a:chExt cx="1028989" cy="1004778"/>
                    </a:xfrm>
                    <a:solidFill>
                      <a:srgbClr val="938F50"/>
                    </a:solidFill>
                  </p:grpSpPr>
                  <p:pic>
                    <p:nvPicPr>
                      <p:cNvPr id="5335" name="Picture 5334">
                        <a:extLst>
                          <a:ext uri="{FF2B5EF4-FFF2-40B4-BE49-F238E27FC236}">
                            <a16:creationId xmlns:a16="http://schemas.microsoft.com/office/drawing/2014/main" id="{40E0BFF1-51FC-4D84-8C06-F17BB0FB7D93}"/>
                          </a:ext>
                        </a:extLst>
                      </p:cNvPr>
                      <p:cNvPicPr>
                        <a:picLocks noChangeAspect="1"/>
                      </p:cNvPicPr>
                      <p:nvPr/>
                    </p:nvPicPr>
                    <p:blipFill>
                      <a:blip r:embed="rId100"/>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5336" name="Freeform: Shape 5335">
                        <a:extLst>
                          <a:ext uri="{FF2B5EF4-FFF2-40B4-BE49-F238E27FC236}">
                            <a16:creationId xmlns:a16="http://schemas.microsoft.com/office/drawing/2014/main" id="{D50358B2-D3E4-4972-A3C3-52070D4AEE6C}"/>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5337" name="Picture 5336">
                        <a:extLst>
                          <a:ext uri="{FF2B5EF4-FFF2-40B4-BE49-F238E27FC236}">
                            <a16:creationId xmlns:a16="http://schemas.microsoft.com/office/drawing/2014/main" id="{F15CFE1D-D877-4A18-80E3-4322EF365570}"/>
                          </a:ext>
                        </a:extLst>
                      </p:cNvPr>
                      <p:cNvPicPr>
                        <a:picLocks noChangeAspect="1"/>
                      </p:cNvPicPr>
                      <p:nvPr/>
                    </p:nvPicPr>
                    <p:blipFill>
                      <a:blip r:embed="rId101"/>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5338" name="Picture 5337">
                        <a:extLst>
                          <a:ext uri="{FF2B5EF4-FFF2-40B4-BE49-F238E27FC236}">
                            <a16:creationId xmlns:a16="http://schemas.microsoft.com/office/drawing/2014/main" id="{3736C494-A4E2-451D-83C0-6BBE1FC868C5}"/>
                          </a:ext>
                        </a:extLst>
                      </p:cNvPr>
                      <p:cNvPicPr>
                        <a:picLocks noChangeAspect="1"/>
                      </p:cNvPicPr>
                      <p:nvPr/>
                    </p:nvPicPr>
                    <p:blipFill>
                      <a:blip r:embed="rId102"/>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5339" name="Freeform: Shape 5338">
                        <a:extLst>
                          <a:ext uri="{FF2B5EF4-FFF2-40B4-BE49-F238E27FC236}">
                            <a16:creationId xmlns:a16="http://schemas.microsoft.com/office/drawing/2014/main" id="{50ABF353-E84F-4C42-B892-72050005DDF5}"/>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5340" name="Picture 5339">
                        <a:extLst>
                          <a:ext uri="{FF2B5EF4-FFF2-40B4-BE49-F238E27FC236}">
                            <a16:creationId xmlns:a16="http://schemas.microsoft.com/office/drawing/2014/main" id="{CA2C5659-62BC-4971-9C31-5E9D4B8150B9}"/>
                          </a:ext>
                        </a:extLst>
                      </p:cNvPr>
                      <p:cNvPicPr>
                        <a:picLocks noChangeAspect="1"/>
                      </p:cNvPicPr>
                      <p:nvPr/>
                    </p:nvPicPr>
                    <p:blipFill>
                      <a:blip r:embed="rId103"/>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5341" name="Picture 5340">
                        <a:extLst>
                          <a:ext uri="{FF2B5EF4-FFF2-40B4-BE49-F238E27FC236}">
                            <a16:creationId xmlns:a16="http://schemas.microsoft.com/office/drawing/2014/main" id="{B4AA1976-FD73-47FE-9567-FF46F59ABA6B}"/>
                          </a:ext>
                        </a:extLst>
                      </p:cNvPr>
                      <p:cNvPicPr>
                        <a:picLocks noChangeAspect="1"/>
                      </p:cNvPicPr>
                      <p:nvPr/>
                    </p:nvPicPr>
                    <p:blipFill>
                      <a:blip r:embed="rId104"/>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5342" name="Picture 5341">
                        <a:extLst>
                          <a:ext uri="{FF2B5EF4-FFF2-40B4-BE49-F238E27FC236}">
                            <a16:creationId xmlns:a16="http://schemas.microsoft.com/office/drawing/2014/main" id="{CA0D217F-62C1-4EEF-9B8E-9A87A32DB915}"/>
                          </a:ext>
                        </a:extLst>
                      </p:cNvPr>
                      <p:cNvPicPr>
                        <a:picLocks noChangeAspect="1"/>
                      </p:cNvPicPr>
                      <p:nvPr/>
                    </p:nvPicPr>
                    <p:blipFill>
                      <a:blip r:embed="rId105"/>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5343" name="Picture 5342">
                        <a:extLst>
                          <a:ext uri="{FF2B5EF4-FFF2-40B4-BE49-F238E27FC236}">
                            <a16:creationId xmlns:a16="http://schemas.microsoft.com/office/drawing/2014/main" id="{54DD465A-2B30-4EB7-95C2-742EDDFE4382}"/>
                          </a:ext>
                        </a:extLst>
                      </p:cNvPr>
                      <p:cNvPicPr>
                        <a:picLocks noChangeAspect="1"/>
                      </p:cNvPicPr>
                      <p:nvPr/>
                    </p:nvPicPr>
                    <p:blipFill>
                      <a:blip r:embed="rId106"/>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5344" name="Picture 5343">
                        <a:extLst>
                          <a:ext uri="{FF2B5EF4-FFF2-40B4-BE49-F238E27FC236}">
                            <a16:creationId xmlns:a16="http://schemas.microsoft.com/office/drawing/2014/main" id="{A90B2F8F-1C17-488A-91A2-B931667B1F48}"/>
                          </a:ext>
                        </a:extLst>
                      </p:cNvPr>
                      <p:cNvPicPr>
                        <a:picLocks noChangeAspect="1"/>
                      </p:cNvPicPr>
                      <p:nvPr/>
                    </p:nvPicPr>
                    <p:blipFill>
                      <a:blip r:embed="rId107"/>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5345" name="Picture 5344">
                        <a:extLst>
                          <a:ext uri="{FF2B5EF4-FFF2-40B4-BE49-F238E27FC236}">
                            <a16:creationId xmlns:a16="http://schemas.microsoft.com/office/drawing/2014/main" id="{5E276371-ADF6-468C-8BE7-189B43F161CA}"/>
                          </a:ext>
                        </a:extLst>
                      </p:cNvPr>
                      <p:cNvPicPr>
                        <a:picLocks noChangeAspect="1"/>
                      </p:cNvPicPr>
                      <p:nvPr/>
                    </p:nvPicPr>
                    <p:blipFill>
                      <a:blip r:embed="rId108"/>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5346" name="Picture 5345">
                        <a:extLst>
                          <a:ext uri="{FF2B5EF4-FFF2-40B4-BE49-F238E27FC236}">
                            <a16:creationId xmlns:a16="http://schemas.microsoft.com/office/drawing/2014/main" id="{C84BBBC5-7786-4C9C-AB18-A63813E17A10}"/>
                          </a:ext>
                        </a:extLst>
                      </p:cNvPr>
                      <p:cNvPicPr>
                        <a:picLocks noChangeAspect="1"/>
                      </p:cNvPicPr>
                      <p:nvPr/>
                    </p:nvPicPr>
                    <p:blipFill>
                      <a:blip r:embed="rId109"/>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5347" name="Picture 5346">
                        <a:extLst>
                          <a:ext uri="{FF2B5EF4-FFF2-40B4-BE49-F238E27FC236}">
                            <a16:creationId xmlns:a16="http://schemas.microsoft.com/office/drawing/2014/main" id="{15A47509-1CC6-4F9D-968D-D024D84A69E6}"/>
                          </a:ext>
                        </a:extLst>
                      </p:cNvPr>
                      <p:cNvPicPr>
                        <a:picLocks noChangeAspect="1"/>
                      </p:cNvPicPr>
                      <p:nvPr/>
                    </p:nvPicPr>
                    <p:blipFill>
                      <a:blip r:embed="rId110"/>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5348" name="Picture 5347">
                        <a:extLst>
                          <a:ext uri="{FF2B5EF4-FFF2-40B4-BE49-F238E27FC236}">
                            <a16:creationId xmlns:a16="http://schemas.microsoft.com/office/drawing/2014/main" id="{420C2FFE-BE39-4C87-91E9-45D837BE12E2}"/>
                          </a:ext>
                        </a:extLst>
                      </p:cNvPr>
                      <p:cNvPicPr>
                        <a:picLocks noChangeAspect="1"/>
                      </p:cNvPicPr>
                      <p:nvPr/>
                    </p:nvPicPr>
                    <p:blipFill>
                      <a:blip r:embed="rId111"/>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5349" name="Picture 5348">
                        <a:extLst>
                          <a:ext uri="{FF2B5EF4-FFF2-40B4-BE49-F238E27FC236}">
                            <a16:creationId xmlns:a16="http://schemas.microsoft.com/office/drawing/2014/main" id="{640BB1CA-B9ED-419B-A37E-2E69C5FAF252}"/>
                          </a:ext>
                        </a:extLst>
                      </p:cNvPr>
                      <p:cNvPicPr>
                        <a:picLocks noChangeAspect="1"/>
                      </p:cNvPicPr>
                      <p:nvPr/>
                    </p:nvPicPr>
                    <p:blipFill>
                      <a:blip r:embed="rId112"/>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5350" name="Picture 5349">
                        <a:extLst>
                          <a:ext uri="{FF2B5EF4-FFF2-40B4-BE49-F238E27FC236}">
                            <a16:creationId xmlns:a16="http://schemas.microsoft.com/office/drawing/2014/main" id="{A50E490D-732D-4616-AFB7-DC8B7026F858}"/>
                          </a:ext>
                        </a:extLst>
                      </p:cNvPr>
                      <p:cNvPicPr>
                        <a:picLocks noChangeAspect="1"/>
                      </p:cNvPicPr>
                      <p:nvPr/>
                    </p:nvPicPr>
                    <p:blipFill>
                      <a:blip r:embed="rId113"/>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5351" name="Picture 5350">
                        <a:extLst>
                          <a:ext uri="{FF2B5EF4-FFF2-40B4-BE49-F238E27FC236}">
                            <a16:creationId xmlns:a16="http://schemas.microsoft.com/office/drawing/2014/main" id="{B76DEF5A-B5CC-451F-815A-CEA5DC3511C6}"/>
                          </a:ext>
                        </a:extLst>
                      </p:cNvPr>
                      <p:cNvPicPr>
                        <a:picLocks noChangeAspect="1"/>
                      </p:cNvPicPr>
                      <p:nvPr/>
                    </p:nvPicPr>
                    <p:blipFill>
                      <a:blip r:embed="rId114"/>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5291" name="Freeform: Shape 5290">
                    <a:extLst>
                      <a:ext uri="{FF2B5EF4-FFF2-40B4-BE49-F238E27FC236}">
                        <a16:creationId xmlns:a16="http://schemas.microsoft.com/office/drawing/2014/main" id="{A8752D1E-502F-4B1B-9CE2-482DFF3D5277}"/>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5292" name="Freeform: Shape 5291">
                    <a:extLst>
                      <a:ext uri="{FF2B5EF4-FFF2-40B4-BE49-F238E27FC236}">
                        <a16:creationId xmlns:a16="http://schemas.microsoft.com/office/drawing/2014/main" id="{DCD1D561-D96E-4601-A71F-60B5CCEE2B48}"/>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5293" name="Freeform: Shape 5292">
                    <a:extLst>
                      <a:ext uri="{FF2B5EF4-FFF2-40B4-BE49-F238E27FC236}">
                        <a16:creationId xmlns:a16="http://schemas.microsoft.com/office/drawing/2014/main" id="{91925280-3ED5-4E3A-8673-3FB312497586}"/>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5294" name="Freeform: Shape 5293">
                    <a:extLst>
                      <a:ext uri="{FF2B5EF4-FFF2-40B4-BE49-F238E27FC236}">
                        <a16:creationId xmlns:a16="http://schemas.microsoft.com/office/drawing/2014/main" id="{0E2ACB84-37D8-4109-AABB-CBD1C3CC1895}"/>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5295" name="Freeform: Shape 5294">
                    <a:extLst>
                      <a:ext uri="{FF2B5EF4-FFF2-40B4-BE49-F238E27FC236}">
                        <a16:creationId xmlns:a16="http://schemas.microsoft.com/office/drawing/2014/main" id="{3BEBDE20-4F7E-4B97-868D-0EA6A145D499}"/>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5296" name="Freeform: Shape 5295">
                    <a:extLst>
                      <a:ext uri="{FF2B5EF4-FFF2-40B4-BE49-F238E27FC236}">
                        <a16:creationId xmlns:a16="http://schemas.microsoft.com/office/drawing/2014/main" id="{2538722B-2D60-4E69-86BB-5DAB5F0A0614}"/>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5297" name="Freeform: Shape 5296">
                    <a:extLst>
                      <a:ext uri="{FF2B5EF4-FFF2-40B4-BE49-F238E27FC236}">
                        <a16:creationId xmlns:a16="http://schemas.microsoft.com/office/drawing/2014/main" id="{78A9C0EB-62A1-49DE-8BBD-DF4514E0BEFC}"/>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5298" name="Freeform: Shape 5297">
                    <a:extLst>
                      <a:ext uri="{FF2B5EF4-FFF2-40B4-BE49-F238E27FC236}">
                        <a16:creationId xmlns:a16="http://schemas.microsoft.com/office/drawing/2014/main" id="{E7C4A2E8-12A3-416C-97AD-39D35DE45312}"/>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5299" name="Freeform: Shape 5298">
                    <a:extLst>
                      <a:ext uri="{FF2B5EF4-FFF2-40B4-BE49-F238E27FC236}">
                        <a16:creationId xmlns:a16="http://schemas.microsoft.com/office/drawing/2014/main" id="{6B5B2063-8D54-4D77-9284-7A6DEE0D66E9}"/>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5300" name="Freeform: Shape 5299">
                    <a:extLst>
                      <a:ext uri="{FF2B5EF4-FFF2-40B4-BE49-F238E27FC236}">
                        <a16:creationId xmlns:a16="http://schemas.microsoft.com/office/drawing/2014/main" id="{7B9AB008-1DB8-4CCB-A68B-6BFB82A3CF33}"/>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5301" name="Freeform: Shape 5300">
                    <a:extLst>
                      <a:ext uri="{FF2B5EF4-FFF2-40B4-BE49-F238E27FC236}">
                        <a16:creationId xmlns:a16="http://schemas.microsoft.com/office/drawing/2014/main" id="{AE43EF60-5E8B-46BD-8930-4FF1363ACF34}"/>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5302" name="Freeform: Shape 5301">
                    <a:extLst>
                      <a:ext uri="{FF2B5EF4-FFF2-40B4-BE49-F238E27FC236}">
                        <a16:creationId xmlns:a16="http://schemas.microsoft.com/office/drawing/2014/main" id="{FE3E885B-CC7E-44E0-8BB9-9B67B5458824}"/>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5303" name="Freeform: Shape 5302">
                    <a:extLst>
                      <a:ext uri="{FF2B5EF4-FFF2-40B4-BE49-F238E27FC236}">
                        <a16:creationId xmlns:a16="http://schemas.microsoft.com/office/drawing/2014/main" id="{7F21A344-CC87-4D72-9052-C7719372FC87}"/>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5304" name="Freeform: Shape 5303">
                    <a:extLst>
                      <a:ext uri="{FF2B5EF4-FFF2-40B4-BE49-F238E27FC236}">
                        <a16:creationId xmlns:a16="http://schemas.microsoft.com/office/drawing/2014/main" id="{AB0522D2-9860-4768-B834-6876ABA3E457}"/>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5305" name="Freeform: Shape 5304">
                    <a:extLst>
                      <a:ext uri="{FF2B5EF4-FFF2-40B4-BE49-F238E27FC236}">
                        <a16:creationId xmlns:a16="http://schemas.microsoft.com/office/drawing/2014/main" id="{8689666D-2FB8-4D71-A2D7-58D730B93FB6}"/>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5306" name="Freeform: Shape 5305">
                    <a:extLst>
                      <a:ext uri="{FF2B5EF4-FFF2-40B4-BE49-F238E27FC236}">
                        <a16:creationId xmlns:a16="http://schemas.microsoft.com/office/drawing/2014/main" id="{D79F80F8-E3ED-43E6-B73B-9AB420F8D92F}"/>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5307" name="Freeform: Shape 5306">
                    <a:extLst>
                      <a:ext uri="{FF2B5EF4-FFF2-40B4-BE49-F238E27FC236}">
                        <a16:creationId xmlns:a16="http://schemas.microsoft.com/office/drawing/2014/main" id="{595F3542-DA54-4665-B4F6-AD3F68DDF6A4}"/>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5308" name="Freeform: Shape 5307">
                    <a:extLst>
                      <a:ext uri="{FF2B5EF4-FFF2-40B4-BE49-F238E27FC236}">
                        <a16:creationId xmlns:a16="http://schemas.microsoft.com/office/drawing/2014/main" id="{AE27FECA-4ABB-46CA-B20B-0F8A49FD84FF}"/>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5269" name="Graphic 4">
                  <a:extLst>
                    <a:ext uri="{FF2B5EF4-FFF2-40B4-BE49-F238E27FC236}">
                      <a16:creationId xmlns:a16="http://schemas.microsoft.com/office/drawing/2014/main" id="{54C9DCBE-C0D7-4E1A-92CF-F28B0479A54F}"/>
                    </a:ext>
                  </a:extLst>
                </p:cNvPr>
                <p:cNvGrpSpPr/>
                <p:nvPr/>
              </p:nvGrpSpPr>
              <p:grpSpPr>
                <a:xfrm rot="7853471">
                  <a:off x="10104080" y="2235910"/>
                  <a:ext cx="665401" cy="886578"/>
                  <a:chOff x="8094246" y="2638689"/>
                  <a:chExt cx="1625594" cy="2165933"/>
                </a:xfrm>
              </p:grpSpPr>
              <p:pic>
                <p:nvPicPr>
                  <p:cNvPr id="5270" name="Picture 5269">
                    <a:extLst>
                      <a:ext uri="{FF2B5EF4-FFF2-40B4-BE49-F238E27FC236}">
                        <a16:creationId xmlns:a16="http://schemas.microsoft.com/office/drawing/2014/main" id="{FFC529EF-B9C8-45E9-9817-A465B8AF9AFC}"/>
                      </a:ext>
                    </a:extLst>
                  </p:cNvPr>
                  <p:cNvPicPr>
                    <a:picLocks noChangeAspect="1"/>
                  </p:cNvPicPr>
                  <p:nvPr/>
                </p:nvPicPr>
                <p:blipFill>
                  <a:blip r:embed="rId116"/>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5271" name="Picture 5270">
                    <a:extLst>
                      <a:ext uri="{FF2B5EF4-FFF2-40B4-BE49-F238E27FC236}">
                        <a16:creationId xmlns:a16="http://schemas.microsoft.com/office/drawing/2014/main" id="{EB14B662-247A-405C-A128-59739D709308}"/>
                      </a:ext>
                    </a:extLst>
                  </p:cNvPr>
                  <p:cNvPicPr>
                    <a:picLocks noChangeAspect="1"/>
                  </p:cNvPicPr>
                  <p:nvPr/>
                </p:nvPicPr>
                <p:blipFill>
                  <a:blip r:embed="rId117"/>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5272" name="Picture 5271">
                    <a:extLst>
                      <a:ext uri="{FF2B5EF4-FFF2-40B4-BE49-F238E27FC236}">
                        <a16:creationId xmlns:a16="http://schemas.microsoft.com/office/drawing/2014/main" id="{1691865D-06F0-4C22-BE01-35A460184E49}"/>
                      </a:ext>
                    </a:extLst>
                  </p:cNvPr>
                  <p:cNvPicPr>
                    <a:picLocks noChangeAspect="1"/>
                  </p:cNvPicPr>
                  <p:nvPr/>
                </p:nvPicPr>
                <p:blipFill>
                  <a:blip r:embed="rId118"/>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5273" name="Picture 5272">
                    <a:extLst>
                      <a:ext uri="{FF2B5EF4-FFF2-40B4-BE49-F238E27FC236}">
                        <a16:creationId xmlns:a16="http://schemas.microsoft.com/office/drawing/2014/main" id="{A4E193E6-900B-434B-922F-4D84722B8785}"/>
                      </a:ext>
                    </a:extLst>
                  </p:cNvPr>
                  <p:cNvPicPr>
                    <a:picLocks noChangeAspect="1"/>
                  </p:cNvPicPr>
                  <p:nvPr/>
                </p:nvPicPr>
                <p:blipFill>
                  <a:blip r:embed="rId119"/>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5274" name="Graphic 4">
                    <a:extLst>
                      <a:ext uri="{FF2B5EF4-FFF2-40B4-BE49-F238E27FC236}">
                        <a16:creationId xmlns:a16="http://schemas.microsoft.com/office/drawing/2014/main" id="{FAB0B6D6-7800-418A-B2F7-391F3C35EB4C}"/>
                      </a:ext>
                    </a:extLst>
                  </p:cNvPr>
                  <p:cNvGrpSpPr/>
                  <p:nvPr/>
                </p:nvGrpSpPr>
                <p:grpSpPr>
                  <a:xfrm>
                    <a:off x="8126300" y="3059970"/>
                    <a:ext cx="851720" cy="769295"/>
                    <a:chOff x="8126300" y="3059970"/>
                    <a:chExt cx="851720" cy="769295"/>
                  </a:xfrm>
                  <a:solidFill>
                    <a:srgbClr val="F2D5D0">
                      <a:alpha val="32000"/>
                    </a:srgbClr>
                  </a:solidFill>
                </p:grpSpPr>
                <p:pic>
                  <p:nvPicPr>
                    <p:cNvPr id="5288" name="Picture 5287">
                      <a:extLst>
                        <a:ext uri="{FF2B5EF4-FFF2-40B4-BE49-F238E27FC236}">
                          <a16:creationId xmlns:a16="http://schemas.microsoft.com/office/drawing/2014/main" id="{382C86B8-7348-43B9-9CBE-AD192F882B0F}"/>
                        </a:ext>
                      </a:extLst>
                    </p:cNvPr>
                    <p:cNvPicPr>
                      <a:picLocks noChangeAspect="1"/>
                    </p:cNvPicPr>
                    <p:nvPr/>
                  </p:nvPicPr>
                  <p:blipFill>
                    <a:blip r:embed="rId120"/>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5289" name="Freeform: Shape 5288">
                      <a:extLst>
                        <a:ext uri="{FF2B5EF4-FFF2-40B4-BE49-F238E27FC236}">
                          <a16:creationId xmlns:a16="http://schemas.microsoft.com/office/drawing/2014/main" id="{A6E6C8A4-F79E-429E-8BCA-CB8B1010B0A4}"/>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5275" name="Picture 5274">
                    <a:extLst>
                      <a:ext uri="{FF2B5EF4-FFF2-40B4-BE49-F238E27FC236}">
                        <a16:creationId xmlns:a16="http://schemas.microsoft.com/office/drawing/2014/main" id="{2F4012E2-221A-4F98-AFF5-51139ABBAA2D}"/>
                      </a:ext>
                    </a:extLst>
                  </p:cNvPr>
                  <p:cNvPicPr>
                    <a:picLocks noChangeAspect="1"/>
                  </p:cNvPicPr>
                  <p:nvPr/>
                </p:nvPicPr>
                <p:blipFill>
                  <a:blip r:embed="rId121"/>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5276" name="Picture 5275">
                    <a:extLst>
                      <a:ext uri="{FF2B5EF4-FFF2-40B4-BE49-F238E27FC236}">
                        <a16:creationId xmlns:a16="http://schemas.microsoft.com/office/drawing/2014/main" id="{006AF3E7-0274-4539-B4FD-1F2FA00EAC41}"/>
                      </a:ext>
                    </a:extLst>
                  </p:cNvPr>
                  <p:cNvPicPr>
                    <a:picLocks noChangeAspect="1"/>
                  </p:cNvPicPr>
                  <p:nvPr/>
                </p:nvPicPr>
                <p:blipFill>
                  <a:blip r:embed="rId122"/>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5277" name="Picture 5276">
                    <a:extLst>
                      <a:ext uri="{FF2B5EF4-FFF2-40B4-BE49-F238E27FC236}">
                        <a16:creationId xmlns:a16="http://schemas.microsoft.com/office/drawing/2014/main" id="{E99E3BD2-BFA9-4000-99BD-C4103590E449}"/>
                      </a:ext>
                    </a:extLst>
                  </p:cNvPr>
                  <p:cNvPicPr>
                    <a:picLocks noChangeAspect="1"/>
                  </p:cNvPicPr>
                  <p:nvPr/>
                </p:nvPicPr>
                <p:blipFill>
                  <a:blip r:embed="rId123"/>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5278" name="Picture 5277">
                    <a:extLst>
                      <a:ext uri="{FF2B5EF4-FFF2-40B4-BE49-F238E27FC236}">
                        <a16:creationId xmlns:a16="http://schemas.microsoft.com/office/drawing/2014/main" id="{35C3822C-BD30-4F14-985B-5D75CFEFEAEF}"/>
                      </a:ext>
                    </a:extLst>
                  </p:cNvPr>
                  <p:cNvPicPr>
                    <a:picLocks noChangeAspect="1"/>
                  </p:cNvPicPr>
                  <p:nvPr/>
                </p:nvPicPr>
                <p:blipFill>
                  <a:blip r:embed="rId124"/>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5279" name="Picture 5278">
                    <a:extLst>
                      <a:ext uri="{FF2B5EF4-FFF2-40B4-BE49-F238E27FC236}">
                        <a16:creationId xmlns:a16="http://schemas.microsoft.com/office/drawing/2014/main" id="{D267173C-A4D5-441E-BB61-515D2E7EAA09}"/>
                      </a:ext>
                    </a:extLst>
                  </p:cNvPr>
                  <p:cNvPicPr>
                    <a:picLocks noChangeAspect="1"/>
                  </p:cNvPicPr>
                  <p:nvPr/>
                </p:nvPicPr>
                <p:blipFill>
                  <a:blip r:embed="rId125"/>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5280" name="Picture 5279">
                    <a:extLst>
                      <a:ext uri="{FF2B5EF4-FFF2-40B4-BE49-F238E27FC236}">
                        <a16:creationId xmlns:a16="http://schemas.microsoft.com/office/drawing/2014/main" id="{144CF9F1-08D3-4D77-ABB9-79F279EC6384}"/>
                      </a:ext>
                    </a:extLst>
                  </p:cNvPr>
                  <p:cNvPicPr>
                    <a:picLocks noChangeAspect="1"/>
                  </p:cNvPicPr>
                  <p:nvPr/>
                </p:nvPicPr>
                <p:blipFill>
                  <a:blip r:embed="rId126"/>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5281" name="Picture 5280">
                    <a:extLst>
                      <a:ext uri="{FF2B5EF4-FFF2-40B4-BE49-F238E27FC236}">
                        <a16:creationId xmlns:a16="http://schemas.microsoft.com/office/drawing/2014/main" id="{BCB50CE0-5ABC-40B7-B3CE-7941F91827EE}"/>
                      </a:ext>
                    </a:extLst>
                  </p:cNvPr>
                  <p:cNvPicPr>
                    <a:picLocks noChangeAspect="1"/>
                  </p:cNvPicPr>
                  <p:nvPr/>
                </p:nvPicPr>
                <p:blipFill>
                  <a:blip r:embed="rId127"/>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5282" name="Graphic 4">
                    <a:extLst>
                      <a:ext uri="{FF2B5EF4-FFF2-40B4-BE49-F238E27FC236}">
                        <a16:creationId xmlns:a16="http://schemas.microsoft.com/office/drawing/2014/main" id="{D7FD88E2-A537-4E85-AAFA-EC5E038C6BE5}"/>
                      </a:ext>
                    </a:extLst>
                  </p:cNvPr>
                  <p:cNvGrpSpPr/>
                  <p:nvPr/>
                </p:nvGrpSpPr>
                <p:grpSpPr>
                  <a:xfrm>
                    <a:off x="8945966" y="3252294"/>
                    <a:ext cx="406296" cy="636500"/>
                    <a:chOff x="8945966" y="3252294"/>
                    <a:chExt cx="406296" cy="636500"/>
                  </a:xfrm>
                  <a:solidFill>
                    <a:srgbClr val="EDCBC3">
                      <a:alpha val="26000"/>
                    </a:srgbClr>
                  </a:solidFill>
                </p:grpSpPr>
                <p:pic>
                  <p:nvPicPr>
                    <p:cNvPr id="5283" name="Picture 5282">
                      <a:extLst>
                        <a:ext uri="{FF2B5EF4-FFF2-40B4-BE49-F238E27FC236}">
                          <a16:creationId xmlns:a16="http://schemas.microsoft.com/office/drawing/2014/main" id="{F7ED02CA-993E-44D1-8A7C-AEBCA21F38EF}"/>
                        </a:ext>
                      </a:extLst>
                    </p:cNvPr>
                    <p:cNvPicPr>
                      <a:picLocks noChangeAspect="1"/>
                    </p:cNvPicPr>
                    <p:nvPr/>
                  </p:nvPicPr>
                  <p:blipFill>
                    <a:blip r:embed="rId128"/>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5284" name="Freeform: Shape 5283">
                      <a:extLst>
                        <a:ext uri="{FF2B5EF4-FFF2-40B4-BE49-F238E27FC236}">
                          <a16:creationId xmlns:a16="http://schemas.microsoft.com/office/drawing/2014/main" id="{14864C1E-9F5D-4CED-9EE6-9DE339C20DED}"/>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5285" name="Freeform: Shape 5284">
                      <a:extLst>
                        <a:ext uri="{FF2B5EF4-FFF2-40B4-BE49-F238E27FC236}">
                          <a16:creationId xmlns:a16="http://schemas.microsoft.com/office/drawing/2014/main" id="{4BD626A2-39EB-469B-B7A4-A0A9644E0AB6}"/>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5286" name="Freeform: Shape 5285">
                      <a:extLst>
                        <a:ext uri="{FF2B5EF4-FFF2-40B4-BE49-F238E27FC236}">
                          <a16:creationId xmlns:a16="http://schemas.microsoft.com/office/drawing/2014/main" id="{9CDD6DE8-2036-492E-95EF-CB64E86968FD}"/>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5287" name="Freeform: Shape 5286">
                      <a:extLst>
                        <a:ext uri="{FF2B5EF4-FFF2-40B4-BE49-F238E27FC236}">
                          <a16:creationId xmlns:a16="http://schemas.microsoft.com/office/drawing/2014/main" id="{52CE6D8A-6D2A-40C8-BE19-97534ADA0C6A}"/>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grpSp>
            <p:nvGrpSpPr>
              <p:cNvPr id="5052" name="Graphic 4">
                <a:extLst>
                  <a:ext uri="{FF2B5EF4-FFF2-40B4-BE49-F238E27FC236}">
                    <a16:creationId xmlns:a16="http://schemas.microsoft.com/office/drawing/2014/main" id="{9E2EE5E5-2ABA-4726-9301-B7235B0C3BA8}"/>
                  </a:ext>
                </a:extLst>
              </p:cNvPr>
              <p:cNvGrpSpPr/>
              <p:nvPr/>
            </p:nvGrpSpPr>
            <p:grpSpPr>
              <a:xfrm rot="5129528">
                <a:off x="11186575" y="3299083"/>
                <a:ext cx="1364025" cy="673041"/>
                <a:chOff x="6746544" y="-193104"/>
                <a:chExt cx="1215927" cy="599966"/>
              </a:xfrm>
            </p:grpSpPr>
            <p:grpSp>
              <p:nvGrpSpPr>
                <p:cNvPr id="5165" name="Graphic 4">
                  <a:extLst>
                    <a:ext uri="{FF2B5EF4-FFF2-40B4-BE49-F238E27FC236}">
                      <a16:creationId xmlns:a16="http://schemas.microsoft.com/office/drawing/2014/main" id="{99F88329-AF1B-4588-8CBE-037917D25388}"/>
                    </a:ext>
                  </a:extLst>
                </p:cNvPr>
                <p:cNvGrpSpPr/>
                <p:nvPr/>
              </p:nvGrpSpPr>
              <p:grpSpPr>
                <a:xfrm>
                  <a:off x="6746544" y="-193104"/>
                  <a:ext cx="837041" cy="453557"/>
                  <a:chOff x="6746544" y="-193104"/>
                  <a:chExt cx="837041" cy="453557"/>
                </a:xfrm>
              </p:grpSpPr>
              <p:grpSp>
                <p:nvGrpSpPr>
                  <p:cNvPr id="5170" name="Graphic 4">
                    <a:extLst>
                      <a:ext uri="{FF2B5EF4-FFF2-40B4-BE49-F238E27FC236}">
                        <a16:creationId xmlns:a16="http://schemas.microsoft.com/office/drawing/2014/main" id="{891A99D5-EFBF-45F1-8FE1-6F2541303FEC}"/>
                      </a:ext>
                    </a:extLst>
                  </p:cNvPr>
                  <p:cNvGrpSpPr/>
                  <p:nvPr/>
                </p:nvGrpSpPr>
                <p:grpSpPr>
                  <a:xfrm>
                    <a:off x="7070481" y="51971"/>
                    <a:ext cx="137248" cy="116676"/>
                    <a:chOff x="7070481" y="51971"/>
                    <a:chExt cx="137248" cy="116676"/>
                  </a:xfrm>
                </p:grpSpPr>
                <p:grpSp>
                  <p:nvGrpSpPr>
                    <p:cNvPr id="5257" name="Graphic 4">
                      <a:extLst>
                        <a:ext uri="{FF2B5EF4-FFF2-40B4-BE49-F238E27FC236}">
                          <a16:creationId xmlns:a16="http://schemas.microsoft.com/office/drawing/2014/main" id="{D2C9DA30-DFC4-4A81-B3DB-18B41FB16FDE}"/>
                        </a:ext>
                      </a:extLst>
                    </p:cNvPr>
                    <p:cNvGrpSpPr/>
                    <p:nvPr/>
                  </p:nvGrpSpPr>
                  <p:grpSpPr>
                    <a:xfrm>
                      <a:off x="7135471" y="51971"/>
                      <a:ext cx="72258" cy="65206"/>
                      <a:chOff x="7135471" y="51971"/>
                      <a:chExt cx="72258" cy="65206"/>
                    </a:xfrm>
                  </p:grpSpPr>
                  <p:sp>
                    <p:nvSpPr>
                      <p:cNvPr id="5265" name="Freeform: Shape 5264">
                        <a:extLst>
                          <a:ext uri="{FF2B5EF4-FFF2-40B4-BE49-F238E27FC236}">
                            <a16:creationId xmlns:a16="http://schemas.microsoft.com/office/drawing/2014/main" id="{0BAE0A74-DC0F-4451-A670-DF12F8D00E2A}"/>
                          </a:ext>
                        </a:extLst>
                      </p:cNvPr>
                      <p:cNvSpPr/>
                      <p:nvPr/>
                    </p:nvSpPr>
                    <p:spPr>
                      <a:xfrm>
                        <a:off x="7139775" y="54078"/>
                        <a:ext cx="64857" cy="63100"/>
                      </a:xfrm>
                      <a:custGeom>
                        <a:avLst/>
                        <a:gdLst>
                          <a:gd name="connsiteX0" fmla="*/ 0 w 64857"/>
                          <a:gd name="connsiteY0" fmla="*/ 35351 h 63100"/>
                          <a:gd name="connsiteX1" fmla="*/ 12913 w 64857"/>
                          <a:gd name="connsiteY1" fmla="*/ 63101 h 63100"/>
                          <a:gd name="connsiteX2" fmla="*/ 61681 w 64857"/>
                          <a:gd name="connsiteY2" fmla="*/ 7235 h 63100"/>
                          <a:gd name="connsiteX3" fmla="*/ 64841 w 64857"/>
                          <a:gd name="connsiteY3" fmla="*/ 0 h 63100"/>
                          <a:gd name="connsiteX4" fmla="*/ 0 w 64857"/>
                          <a:gd name="connsiteY4" fmla="*/ 35351 h 63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57" h="63100">
                            <a:moveTo>
                              <a:pt x="0" y="35351"/>
                            </a:moveTo>
                            <a:cubicBezTo>
                              <a:pt x="7830" y="42815"/>
                              <a:pt x="16439" y="52889"/>
                              <a:pt x="12913" y="63101"/>
                            </a:cubicBezTo>
                            <a:cubicBezTo>
                              <a:pt x="29169" y="44464"/>
                              <a:pt x="45425" y="25872"/>
                              <a:pt x="61681" y="7235"/>
                            </a:cubicBezTo>
                            <a:cubicBezTo>
                              <a:pt x="63696" y="4946"/>
                              <a:pt x="65024" y="3022"/>
                              <a:pt x="64841" y="0"/>
                            </a:cubicBezTo>
                            <a:cubicBezTo>
                              <a:pt x="55270" y="16897"/>
                              <a:pt x="17904" y="27521"/>
                              <a:pt x="0" y="35351"/>
                            </a:cubicBezTo>
                            <a:close/>
                          </a:path>
                        </a:pathLst>
                      </a:custGeom>
                      <a:solidFill>
                        <a:srgbClr val="B6B6B6"/>
                      </a:solidFill>
                      <a:ln w="4577" cap="flat">
                        <a:noFill/>
                        <a:prstDash val="solid"/>
                        <a:miter/>
                      </a:ln>
                    </p:spPr>
                    <p:txBody>
                      <a:bodyPr rtlCol="0" anchor="ctr"/>
                      <a:lstStyle/>
                      <a:p>
                        <a:endParaRPr lang="th-TH"/>
                      </a:p>
                    </p:txBody>
                  </p:sp>
                  <p:sp>
                    <p:nvSpPr>
                      <p:cNvPr id="5266" name="Freeform: Shape 5265">
                        <a:extLst>
                          <a:ext uri="{FF2B5EF4-FFF2-40B4-BE49-F238E27FC236}">
                            <a16:creationId xmlns:a16="http://schemas.microsoft.com/office/drawing/2014/main" id="{63890996-6BFD-45C0-AD8C-3055A3C8695A}"/>
                          </a:ext>
                        </a:extLst>
                      </p:cNvPr>
                      <p:cNvSpPr/>
                      <p:nvPr/>
                    </p:nvSpPr>
                    <p:spPr>
                      <a:xfrm>
                        <a:off x="7135471" y="51971"/>
                        <a:ext cx="72258" cy="61272"/>
                      </a:xfrm>
                      <a:custGeom>
                        <a:avLst/>
                        <a:gdLst>
                          <a:gd name="connsiteX0" fmla="*/ 0 w 72258"/>
                          <a:gd name="connsiteY0" fmla="*/ 35763 h 61272"/>
                          <a:gd name="connsiteX1" fmla="*/ 15798 w 72258"/>
                          <a:gd name="connsiteY1" fmla="*/ 36542 h 61272"/>
                          <a:gd name="connsiteX2" fmla="*/ 23674 w 72258"/>
                          <a:gd name="connsiteY2" fmla="*/ 41808 h 61272"/>
                          <a:gd name="connsiteX3" fmla="*/ 37274 w 72258"/>
                          <a:gd name="connsiteY3" fmla="*/ 35351 h 61272"/>
                          <a:gd name="connsiteX4" fmla="*/ 72259 w 72258"/>
                          <a:gd name="connsiteY4" fmla="*/ 0 h 61272"/>
                          <a:gd name="connsiteX5" fmla="*/ 44738 w 72258"/>
                          <a:gd name="connsiteY5" fmla="*/ 37183 h 61272"/>
                          <a:gd name="connsiteX6" fmla="*/ 16806 w 72258"/>
                          <a:gd name="connsiteY6" fmla="*/ 60903 h 61272"/>
                          <a:gd name="connsiteX7" fmla="*/ 0 w 72258"/>
                          <a:gd name="connsiteY7" fmla="*/ 35763 h 6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258" h="61272">
                            <a:moveTo>
                              <a:pt x="0" y="35763"/>
                            </a:moveTo>
                            <a:cubicBezTo>
                              <a:pt x="4900" y="33153"/>
                              <a:pt x="11219" y="33474"/>
                              <a:pt x="15798" y="36542"/>
                            </a:cubicBezTo>
                            <a:cubicBezTo>
                              <a:pt x="18454" y="38327"/>
                              <a:pt x="20606" y="40938"/>
                              <a:pt x="23674" y="41808"/>
                            </a:cubicBezTo>
                            <a:cubicBezTo>
                              <a:pt x="28757" y="43181"/>
                              <a:pt x="33565" y="39106"/>
                              <a:pt x="37274" y="35351"/>
                            </a:cubicBezTo>
                            <a:cubicBezTo>
                              <a:pt x="48951" y="23583"/>
                              <a:pt x="60628" y="11768"/>
                              <a:pt x="72259" y="0"/>
                            </a:cubicBezTo>
                            <a:cubicBezTo>
                              <a:pt x="61406" y="10944"/>
                              <a:pt x="54309" y="25048"/>
                              <a:pt x="44738" y="37183"/>
                            </a:cubicBezTo>
                            <a:cubicBezTo>
                              <a:pt x="40251" y="42861"/>
                              <a:pt x="24727" y="64337"/>
                              <a:pt x="16806" y="60903"/>
                            </a:cubicBezTo>
                            <a:cubicBezTo>
                              <a:pt x="14287" y="59712"/>
                              <a:pt x="9845" y="30451"/>
                              <a:pt x="0" y="35763"/>
                            </a:cubicBezTo>
                            <a:close/>
                          </a:path>
                        </a:pathLst>
                      </a:custGeom>
                      <a:solidFill>
                        <a:srgbClr val="909090"/>
                      </a:solidFill>
                      <a:ln w="4577" cap="flat">
                        <a:noFill/>
                        <a:prstDash val="solid"/>
                        <a:miter/>
                      </a:ln>
                    </p:spPr>
                    <p:txBody>
                      <a:bodyPr rtlCol="0" anchor="ctr"/>
                      <a:lstStyle/>
                      <a:p>
                        <a:endParaRPr lang="th-TH"/>
                      </a:p>
                    </p:txBody>
                  </p:sp>
                </p:grpSp>
                <p:sp>
                  <p:nvSpPr>
                    <p:cNvPr id="5258" name="Freeform: Shape 5257">
                      <a:extLst>
                        <a:ext uri="{FF2B5EF4-FFF2-40B4-BE49-F238E27FC236}">
                          <a16:creationId xmlns:a16="http://schemas.microsoft.com/office/drawing/2014/main" id="{E7FC7EFC-E799-489D-9E31-6128E835B105}"/>
                        </a:ext>
                      </a:extLst>
                    </p:cNvPr>
                    <p:cNvSpPr/>
                    <p:nvPr/>
                  </p:nvSpPr>
                  <p:spPr>
                    <a:xfrm>
                      <a:off x="7074591" y="74638"/>
                      <a:ext cx="95645" cy="82737"/>
                    </a:xfrm>
                    <a:custGeom>
                      <a:avLst/>
                      <a:gdLst>
                        <a:gd name="connsiteX0" fmla="*/ 94079 w 95645"/>
                        <a:gd name="connsiteY0" fmla="*/ 65986 h 82737"/>
                        <a:gd name="connsiteX1" fmla="*/ 95636 w 95645"/>
                        <a:gd name="connsiteY1" fmla="*/ 60811 h 82737"/>
                        <a:gd name="connsiteX2" fmla="*/ 94537 w 95645"/>
                        <a:gd name="connsiteY2" fmla="*/ 55225 h 82737"/>
                        <a:gd name="connsiteX3" fmla="*/ 62391 w 95645"/>
                        <a:gd name="connsiteY3" fmla="*/ 11814 h 82737"/>
                        <a:gd name="connsiteX4" fmla="*/ 30291 w 95645"/>
                        <a:gd name="connsiteY4" fmla="*/ 0 h 82737"/>
                        <a:gd name="connsiteX5" fmla="*/ 1122 w 95645"/>
                        <a:gd name="connsiteY5" fmla="*/ 15707 h 82737"/>
                        <a:gd name="connsiteX6" fmla="*/ 23 w 95645"/>
                        <a:gd name="connsiteY6" fmla="*/ 18683 h 82737"/>
                        <a:gd name="connsiteX7" fmla="*/ 11837 w 95645"/>
                        <a:gd name="connsiteY7" fmla="*/ 22942 h 82737"/>
                        <a:gd name="connsiteX8" fmla="*/ 23606 w 95645"/>
                        <a:gd name="connsiteY8" fmla="*/ 12822 h 82737"/>
                        <a:gd name="connsiteX9" fmla="*/ 39678 w 95645"/>
                        <a:gd name="connsiteY9" fmla="*/ 13738 h 82737"/>
                        <a:gd name="connsiteX10" fmla="*/ 52363 w 95645"/>
                        <a:gd name="connsiteY10" fmla="*/ 24590 h 82737"/>
                        <a:gd name="connsiteX11" fmla="*/ 54790 w 95645"/>
                        <a:gd name="connsiteY11" fmla="*/ 28208 h 82737"/>
                        <a:gd name="connsiteX12" fmla="*/ 49386 w 95645"/>
                        <a:gd name="connsiteY12" fmla="*/ 37229 h 82737"/>
                        <a:gd name="connsiteX13" fmla="*/ 36336 w 95645"/>
                        <a:gd name="connsiteY13" fmla="*/ 55087 h 82737"/>
                        <a:gd name="connsiteX14" fmla="*/ 47600 w 95645"/>
                        <a:gd name="connsiteY14" fmla="*/ 71435 h 82737"/>
                        <a:gd name="connsiteX15" fmla="*/ 58224 w 95645"/>
                        <a:gd name="connsiteY15" fmla="*/ 67130 h 82737"/>
                        <a:gd name="connsiteX16" fmla="*/ 68756 w 95645"/>
                        <a:gd name="connsiteY16" fmla="*/ 62506 h 82737"/>
                        <a:gd name="connsiteX17" fmla="*/ 72007 w 95645"/>
                        <a:gd name="connsiteY17" fmla="*/ 80181 h 82737"/>
                        <a:gd name="connsiteX18" fmla="*/ 94079 w 95645"/>
                        <a:gd name="connsiteY18" fmla="*/ 65986 h 8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645" h="82737">
                          <a:moveTo>
                            <a:pt x="94079" y="65986"/>
                          </a:moveTo>
                          <a:cubicBezTo>
                            <a:pt x="94857" y="64337"/>
                            <a:pt x="95544" y="62597"/>
                            <a:pt x="95636" y="60811"/>
                          </a:cubicBezTo>
                          <a:cubicBezTo>
                            <a:pt x="95727" y="58934"/>
                            <a:pt x="95178" y="57056"/>
                            <a:pt x="94537" y="55225"/>
                          </a:cubicBezTo>
                          <a:cubicBezTo>
                            <a:pt x="88629" y="37916"/>
                            <a:pt x="77227" y="22530"/>
                            <a:pt x="62391" y="11814"/>
                          </a:cubicBezTo>
                          <a:cubicBezTo>
                            <a:pt x="53004" y="5037"/>
                            <a:pt x="41876" y="46"/>
                            <a:pt x="30291" y="0"/>
                          </a:cubicBezTo>
                          <a:cubicBezTo>
                            <a:pt x="18706" y="-46"/>
                            <a:pt x="6709" y="5541"/>
                            <a:pt x="1122" y="15707"/>
                          </a:cubicBezTo>
                          <a:cubicBezTo>
                            <a:pt x="618" y="16622"/>
                            <a:pt x="160" y="17630"/>
                            <a:pt x="23" y="18683"/>
                          </a:cubicBezTo>
                          <a:cubicBezTo>
                            <a:pt x="-481" y="23858"/>
                            <a:pt x="7396" y="25689"/>
                            <a:pt x="11837" y="22942"/>
                          </a:cubicBezTo>
                          <a:cubicBezTo>
                            <a:pt x="16279" y="20194"/>
                            <a:pt x="19027" y="15249"/>
                            <a:pt x="23606" y="12822"/>
                          </a:cubicBezTo>
                          <a:cubicBezTo>
                            <a:pt x="28551" y="10212"/>
                            <a:pt x="34779" y="11128"/>
                            <a:pt x="39678" y="13738"/>
                          </a:cubicBezTo>
                          <a:cubicBezTo>
                            <a:pt x="44624" y="16394"/>
                            <a:pt x="48516" y="20515"/>
                            <a:pt x="52363" y="24590"/>
                          </a:cubicBezTo>
                          <a:cubicBezTo>
                            <a:pt x="53370" y="25643"/>
                            <a:pt x="54378" y="26788"/>
                            <a:pt x="54790" y="28208"/>
                          </a:cubicBezTo>
                          <a:cubicBezTo>
                            <a:pt x="55797" y="31825"/>
                            <a:pt x="52317" y="34939"/>
                            <a:pt x="49386" y="37229"/>
                          </a:cubicBezTo>
                          <a:cubicBezTo>
                            <a:pt x="43433" y="41854"/>
                            <a:pt x="37664" y="47669"/>
                            <a:pt x="36336" y="55087"/>
                          </a:cubicBezTo>
                          <a:cubicBezTo>
                            <a:pt x="34962" y="62506"/>
                            <a:pt x="40045" y="71389"/>
                            <a:pt x="47600" y="71435"/>
                          </a:cubicBezTo>
                          <a:cubicBezTo>
                            <a:pt x="51493" y="71435"/>
                            <a:pt x="54973" y="69283"/>
                            <a:pt x="58224" y="67130"/>
                          </a:cubicBezTo>
                          <a:cubicBezTo>
                            <a:pt x="61429" y="64978"/>
                            <a:pt x="64864" y="62689"/>
                            <a:pt x="68756" y="62506"/>
                          </a:cubicBezTo>
                          <a:cubicBezTo>
                            <a:pt x="84829" y="61727"/>
                            <a:pt x="69122" y="76701"/>
                            <a:pt x="72007" y="80181"/>
                          </a:cubicBezTo>
                          <a:cubicBezTo>
                            <a:pt x="79700" y="89477"/>
                            <a:pt x="91789" y="70794"/>
                            <a:pt x="94079" y="65986"/>
                          </a:cubicBezTo>
                          <a:close/>
                        </a:path>
                      </a:pathLst>
                    </a:custGeom>
                    <a:solidFill>
                      <a:srgbClr val="4C686A"/>
                    </a:solidFill>
                    <a:ln w="4577" cap="flat">
                      <a:noFill/>
                      <a:prstDash val="solid"/>
                      <a:miter/>
                    </a:ln>
                  </p:spPr>
                  <p:txBody>
                    <a:bodyPr rtlCol="0" anchor="ctr"/>
                    <a:lstStyle/>
                    <a:p>
                      <a:endParaRPr lang="th-TH"/>
                    </a:p>
                  </p:txBody>
                </p:sp>
                <p:sp>
                  <p:nvSpPr>
                    <p:cNvPr id="5259" name="Freeform: Shape 5258">
                      <a:extLst>
                        <a:ext uri="{FF2B5EF4-FFF2-40B4-BE49-F238E27FC236}">
                          <a16:creationId xmlns:a16="http://schemas.microsoft.com/office/drawing/2014/main" id="{0ECD6BD3-F7C5-42CA-B251-F8B1B9D4E835}"/>
                        </a:ext>
                      </a:extLst>
                    </p:cNvPr>
                    <p:cNvSpPr/>
                    <p:nvPr/>
                  </p:nvSpPr>
                  <p:spPr>
                    <a:xfrm>
                      <a:off x="7090005" y="90912"/>
                      <a:ext cx="70321" cy="77735"/>
                    </a:xfrm>
                    <a:custGeom>
                      <a:avLst/>
                      <a:gdLst>
                        <a:gd name="connsiteX0" fmla="*/ 42581 w 70321"/>
                        <a:gd name="connsiteY0" fmla="*/ 77735 h 77735"/>
                        <a:gd name="connsiteX1" fmla="*/ 56914 w 70321"/>
                        <a:gd name="connsiteY1" fmla="*/ 73065 h 77735"/>
                        <a:gd name="connsiteX2" fmla="*/ 68636 w 70321"/>
                        <a:gd name="connsiteY2" fmla="*/ 61663 h 77735"/>
                        <a:gd name="connsiteX3" fmla="*/ 67308 w 70321"/>
                        <a:gd name="connsiteY3" fmla="*/ 46094 h 77735"/>
                        <a:gd name="connsiteX4" fmla="*/ 40475 w 70321"/>
                        <a:gd name="connsiteY4" fmla="*/ 37256 h 77735"/>
                        <a:gd name="connsiteX5" fmla="*/ 49770 w 70321"/>
                        <a:gd name="connsiteY5" fmla="*/ 13490 h 77735"/>
                        <a:gd name="connsiteX6" fmla="*/ 30675 w 70321"/>
                        <a:gd name="connsiteY6" fmla="*/ 897 h 77735"/>
                        <a:gd name="connsiteX7" fmla="*/ 14557 w 70321"/>
                        <a:gd name="connsiteY7" fmla="*/ 23564 h 77735"/>
                        <a:gd name="connsiteX8" fmla="*/ 41 w 70321"/>
                        <a:gd name="connsiteY8" fmla="*/ 38996 h 77735"/>
                        <a:gd name="connsiteX9" fmla="*/ 865 w 70321"/>
                        <a:gd name="connsiteY9" fmla="*/ 44445 h 77735"/>
                        <a:gd name="connsiteX10" fmla="*/ 42581 w 70321"/>
                        <a:gd name="connsiteY10" fmla="*/ 77735 h 7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321" h="77735">
                          <a:moveTo>
                            <a:pt x="42581" y="77735"/>
                          </a:moveTo>
                          <a:cubicBezTo>
                            <a:pt x="47664" y="77735"/>
                            <a:pt x="52564" y="75629"/>
                            <a:pt x="56914" y="73065"/>
                          </a:cubicBezTo>
                          <a:cubicBezTo>
                            <a:pt x="61676" y="70226"/>
                            <a:pt x="66210" y="66608"/>
                            <a:pt x="68636" y="61663"/>
                          </a:cubicBezTo>
                          <a:cubicBezTo>
                            <a:pt x="71109" y="56717"/>
                            <a:pt x="71018" y="50215"/>
                            <a:pt x="67308" y="46094"/>
                          </a:cubicBezTo>
                          <a:cubicBezTo>
                            <a:pt x="60852" y="38996"/>
                            <a:pt x="48397" y="42613"/>
                            <a:pt x="40475" y="37256"/>
                          </a:cubicBezTo>
                          <a:cubicBezTo>
                            <a:pt x="46473" y="30799"/>
                            <a:pt x="51144" y="22190"/>
                            <a:pt x="49770" y="13490"/>
                          </a:cubicBezTo>
                          <a:cubicBezTo>
                            <a:pt x="48397" y="4790"/>
                            <a:pt x="38735" y="-2629"/>
                            <a:pt x="30675" y="897"/>
                          </a:cubicBezTo>
                          <a:cubicBezTo>
                            <a:pt x="22021" y="4652"/>
                            <a:pt x="21105" y="16741"/>
                            <a:pt x="14557" y="23564"/>
                          </a:cubicBezTo>
                          <a:cubicBezTo>
                            <a:pt x="9520" y="28830"/>
                            <a:pt x="728" y="31761"/>
                            <a:pt x="41" y="38996"/>
                          </a:cubicBezTo>
                          <a:cubicBezTo>
                            <a:pt x="-142" y="40828"/>
                            <a:pt x="316" y="42659"/>
                            <a:pt x="865" y="44445"/>
                          </a:cubicBezTo>
                          <a:cubicBezTo>
                            <a:pt x="6040" y="61617"/>
                            <a:pt x="23486" y="77644"/>
                            <a:pt x="42581" y="77735"/>
                          </a:cubicBezTo>
                          <a:close/>
                        </a:path>
                      </a:pathLst>
                    </a:custGeom>
                    <a:solidFill>
                      <a:srgbClr val="798D8D"/>
                    </a:solidFill>
                    <a:ln w="4577" cap="flat">
                      <a:noFill/>
                      <a:prstDash val="solid"/>
                      <a:miter/>
                    </a:ln>
                  </p:spPr>
                  <p:txBody>
                    <a:bodyPr rtlCol="0" anchor="ctr"/>
                    <a:lstStyle/>
                    <a:p>
                      <a:endParaRPr lang="th-TH"/>
                    </a:p>
                  </p:txBody>
                </p:sp>
                <p:sp>
                  <p:nvSpPr>
                    <p:cNvPr id="5260" name="Freeform: Shape 5259">
                      <a:extLst>
                        <a:ext uri="{FF2B5EF4-FFF2-40B4-BE49-F238E27FC236}">
                          <a16:creationId xmlns:a16="http://schemas.microsoft.com/office/drawing/2014/main" id="{A1BC4FFE-C8A7-4F49-8521-6EE369E5264A}"/>
                        </a:ext>
                      </a:extLst>
                    </p:cNvPr>
                    <p:cNvSpPr/>
                    <p:nvPr/>
                  </p:nvSpPr>
                  <p:spPr>
                    <a:xfrm>
                      <a:off x="7070481" y="75714"/>
                      <a:ext cx="68194" cy="41875"/>
                    </a:xfrm>
                    <a:custGeom>
                      <a:avLst/>
                      <a:gdLst>
                        <a:gd name="connsiteX0" fmla="*/ 34034 w 68194"/>
                        <a:gd name="connsiteY0" fmla="*/ 22598 h 41875"/>
                        <a:gd name="connsiteX1" fmla="*/ 7567 w 68194"/>
                        <a:gd name="connsiteY1" fmla="*/ 41876 h 41875"/>
                        <a:gd name="connsiteX2" fmla="*/ 561 w 68194"/>
                        <a:gd name="connsiteY2" fmla="*/ 22552 h 41875"/>
                        <a:gd name="connsiteX3" fmla="*/ 13978 w 68194"/>
                        <a:gd name="connsiteY3" fmla="*/ 5792 h 41875"/>
                        <a:gd name="connsiteX4" fmla="*/ 68195 w 68194"/>
                        <a:gd name="connsiteY4" fmla="*/ 14859 h 41875"/>
                        <a:gd name="connsiteX5" fmla="*/ 34034 w 68194"/>
                        <a:gd name="connsiteY5" fmla="*/ 22598 h 4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94" h="41875">
                          <a:moveTo>
                            <a:pt x="34034" y="22598"/>
                          </a:moveTo>
                          <a:cubicBezTo>
                            <a:pt x="25059" y="28871"/>
                            <a:pt x="17595" y="37434"/>
                            <a:pt x="7567" y="41876"/>
                          </a:cubicBezTo>
                          <a:cubicBezTo>
                            <a:pt x="1293" y="38075"/>
                            <a:pt x="-1225" y="29650"/>
                            <a:pt x="561" y="22552"/>
                          </a:cubicBezTo>
                          <a:cubicBezTo>
                            <a:pt x="2347" y="15454"/>
                            <a:pt x="7704" y="9639"/>
                            <a:pt x="13978" y="5792"/>
                          </a:cubicBezTo>
                          <a:cubicBezTo>
                            <a:pt x="30966" y="-4602"/>
                            <a:pt x="55648" y="-664"/>
                            <a:pt x="68195" y="14859"/>
                          </a:cubicBezTo>
                          <a:cubicBezTo>
                            <a:pt x="59403" y="20766"/>
                            <a:pt x="45436" y="14676"/>
                            <a:pt x="34034" y="22598"/>
                          </a:cubicBezTo>
                          <a:close/>
                        </a:path>
                      </a:pathLst>
                    </a:custGeom>
                    <a:solidFill>
                      <a:srgbClr val="798D8D"/>
                    </a:solidFill>
                    <a:ln w="4577" cap="flat">
                      <a:noFill/>
                      <a:prstDash val="solid"/>
                      <a:miter/>
                    </a:ln>
                  </p:spPr>
                  <p:txBody>
                    <a:bodyPr rtlCol="0" anchor="ctr"/>
                    <a:lstStyle/>
                    <a:p>
                      <a:endParaRPr lang="th-TH"/>
                    </a:p>
                  </p:txBody>
                </p:sp>
                <p:sp>
                  <p:nvSpPr>
                    <p:cNvPr id="5261" name="Freeform: Shape 5260">
                      <a:extLst>
                        <a:ext uri="{FF2B5EF4-FFF2-40B4-BE49-F238E27FC236}">
                          <a16:creationId xmlns:a16="http://schemas.microsoft.com/office/drawing/2014/main" id="{21D770ED-7101-44D8-9F40-4E046C52746E}"/>
                        </a:ext>
                      </a:extLst>
                    </p:cNvPr>
                    <p:cNvSpPr/>
                    <p:nvPr/>
                  </p:nvSpPr>
                  <p:spPr>
                    <a:xfrm>
                      <a:off x="7072234" y="90299"/>
                      <a:ext cx="43586" cy="67633"/>
                    </a:xfrm>
                    <a:custGeom>
                      <a:avLst/>
                      <a:gdLst>
                        <a:gd name="connsiteX0" fmla="*/ 14285 w 43586"/>
                        <a:gd name="connsiteY0" fmla="*/ 19278 h 67633"/>
                        <a:gd name="connsiteX1" fmla="*/ 11813 w 43586"/>
                        <a:gd name="connsiteY1" fmla="*/ 20377 h 67633"/>
                        <a:gd name="connsiteX2" fmla="*/ 9248 w 43586"/>
                        <a:gd name="connsiteY2" fmla="*/ 18820 h 67633"/>
                        <a:gd name="connsiteX3" fmla="*/ 3708 w 43586"/>
                        <a:gd name="connsiteY3" fmla="*/ 7922 h 67633"/>
                        <a:gd name="connsiteX4" fmla="*/ 594 w 43586"/>
                        <a:gd name="connsiteY4" fmla="*/ 23720 h 67633"/>
                        <a:gd name="connsiteX5" fmla="*/ 37960 w 43586"/>
                        <a:gd name="connsiteY5" fmla="*/ 67634 h 67633"/>
                        <a:gd name="connsiteX6" fmla="*/ 33609 w 43586"/>
                        <a:gd name="connsiteY6" fmla="*/ 42082 h 67633"/>
                        <a:gd name="connsiteX7" fmla="*/ 40432 w 43586"/>
                        <a:gd name="connsiteY7" fmla="*/ 0 h 67633"/>
                        <a:gd name="connsiteX8" fmla="*/ 14285 w 43586"/>
                        <a:gd name="connsiteY8" fmla="*/ 19278 h 6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586" h="67633">
                          <a:moveTo>
                            <a:pt x="14285" y="19278"/>
                          </a:moveTo>
                          <a:cubicBezTo>
                            <a:pt x="13553" y="19828"/>
                            <a:pt x="12729" y="20423"/>
                            <a:pt x="11813" y="20377"/>
                          </a:cubicBezTo>
                          <a:cubicBezTo>
                            <a:pt x="10805" y="20331"/>
                            <a:pt x="9935" y="19599"/>
                            <a:pt x="9248" y="18820"/>
                          </a:cubicBezTo>
                          <a:cubicBezTo>
                            <a:pt x="6501" y="15752"/>
                            <a:pt x="4578" y="11952"/>
                            <a:pt x="3708" y="7922"/>
                          </a:cubicBezTo>
                          <a:cubicBezTo>
                            <a:pt x="-1" y="12089"/>
                            <a:pt x="-688" y="18271"/>
                            <a:pt x="594" y="23720"/>
                          </a:cubicBezTo>
                          <a:cubicBezTo>
                            <a:pt x="4166" y="38785"/>
                            <a:pt x="22391" y="64108"/>
                            <a:pt x="37960" y="67634"/>
                          </a:cubicBezTo>
                          <a:cubicBezTo>
                            <a:pt x="39608" y="59529"/>
                            <a:pt x="34342" y="50600"/>
                            <a:pt x="33609" y="42082"/>
                          </a:cubicBezTo>
                          <a:cubicBezTo>
                            <a:pt x="32556" y="29261"/>
                            <a:pt x="50690" y="7372"/>
                            <a:pt x="40432" y="0"/>
                          </a:cubicBezTo>
                          <a:cubicBezTo>
                            <a:pt x="31366" y="5724"/>
                            <a:pt x="22894" y="12822"/>
                            <a:pt x="14285" y="19278"/>
                          </a:cubicBezTo>
                          <a:close/>
                        </a:path>
                      </a:pathLst>
                    </a:custGeom>
                    <a:solidFill>
                      <a:srgbClr val="A6A6A6"/>
                    </a:solidFill>
                    <a:ln w="4577" cap="flat">
                      <a:noFill/>
                      <a:prstDash val="solid"/>
                      <a:miter/>
                    </a:ln>
                  </p:spPr>
                  <p:txBody>
                    <a:bodyPr rtlCol="0" anchor="ctr"/>
                    <a:lstStyle/>
                    <a:p>
                      <a:endParaRPr lang="th-TH"/>
                    </a:p>
                  </p:txBody>
                </p:sp>
                <p:sp>
                  <p:nvSpPr>
                    <p:cNvPr id="5262" name="Freeform: Shape 5261">
                      <a:extLst>
                        <a:ext uri="{FF2B5EF4-FFF2-40B4-BE49-F238E27FC236}">
                          <a16:creationId xmlns:a16="http://schemas.microsoft.com/office/drawing/2014/main" id="{18695704-063D-427A-B85C-CB5722BB75EE}"/>
                        </a:ext>
                      </a:extLst>
                    </p:cNvPr>
                    <p:cNvSpPr/>
                    <p:nvPr/>
                  </p:nvSpPr>
                  <p:spPr>
                    <a:xfrm>
                      <a:off x="7096954" y="89520"/>
                      <a:ext cx="42820" cy="76901"/>
                    </a:xfrm>
                    <a:custGeom>
                      <a:avLst/>
                      <a:gdLst>
                        <a:gd name="connsiteX0" fmla="*/ 26885 w 42820"/>
                        <a:gd name="connsiteY0" fmla="*/ 74548 h 76901"/>
                        <a:gd name="connsiteX1" fmla="*/ 9256 w 42820"/>
                        <a:gd name="connsiteY1" fmla="*/ 65573 h 76901"/>
                        <a:gd name="connsiteX2" fmla="*/ 1929 w 42820"/>
                        <a:gd name="connsiteY2" fmla="*/ 30177 h 76901"/>
                        <a:gd name="connsiteX3" fmla="*/ 24504 w 42820"/>
                        <a:gd name="connsiteY3" fmla="*/ 0 h 76901"/>
                        <a:gd name="connsiteX4" fmla="*/ 26473 w 42820"/>
                        <a:gd name="connsiteY4" fmla="*/ 8655 h 76901"/>
                        <a:gd name="connsiteX5" fmla="*/ 18231 w 42820"/>
                        <a:gd name="connsiteY5" fmla="*/ 34435 h 76901"/>
                        <a:gd name="connsiteX6" fmla="*/ 19788 w 42820"/>
                        <a:gd name="connsiteY6" fmla="*/ 60719 h 76901"/>
                        <a:gd name="connsiteX7" fmla="*/ 36731 w 42820"/>
                        <a:gd name="connsiteY7" fmla="*/ 71480 h 76901"/>
                        <a:gd name="connsiteX8" fmla="*/ 42821 w 42820"/>
                        <a:gd name="connsiteY8" fmla="*/ 75235 h 76901"/>
                        <a:gd name="connsiteX9" fmla="*/ 26885 w 42820"/>
                        <a:gd name="connsiteY9" fmla="*/ 74548 h 76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20" h="76901">
                          <a:moveTo>
                            <a:pt x="26885" y="74548"/>
                          </a:moveTo>
                          <a:cubicBezTo>
                            <a:pt x="20475" y="72671"/>
                            <a:pt x="14110" y="70107"/>
                            <a:pt x="9256" y="65573"/>
                          </a:cubicBezTo>
                          <a:cubicBezTo>
                            <a:pt x="-86" y="56919"/>
                            <a:pt x="-2009" y="42265"/>
                            <a:pt x="1929" y="30177"/>
                          </a:cubicBezTo>
                          <a:cubicBezTo>
                            <a:pt x="5867" y="18088"/>
                            <a:pt x="14751" y="8197"/>
                            <a:pt x="24504" y="0"/>
                          </a:cubicBezTo>
                          <a:cubicBezTo>
                            <a:pt x="27160" y="1694"/>
                            <a:pt x="27114" y="5587"/>
                            <a:pt x="26473" y="8655"/>
                          </a:cubicBezTo>
                          <a:cubicBezTo>
                            <a:pt x="24642" y="17492"/>
                            <a:pt x="20612" y="25735"/>
                            <a:pt x="18231" y="34435"/>
                          </a:cubicBezTo>
                          <a:cubicBezTo>
                            <a:pt x="15850" y="43135"/>
                            <a:pt x="15209" y="52981"/>
                            <a:pt x="19788" y="60719"/>
                          </a:cubicBezTo>
                          <a:cubicBezTo>
                            <a:pt x="23314" y="66718"/>
                            <a:pt x="29816" y="70839"/>
                            <a:pt x="36731" y="71480"/>
                          </a:cubicBezTo>
                          <a:cubicBezTo>
                            <a:pt x="39936" y="71801"/>
                            <a:pt x="41951" y="71938"/>
                            <a:pt x="42821" y="75235"/>
                          </a:cubicBezTo>
                          <a:cubicBezTo>
                            <a:pt x="37784" y="78395"/>
                            <a:pt x="33342" y="76426"/>
                            <a:pt x="26885" y="74548"/>
                          </a:cubicBezTo>
                          <a:close/>
                        </a:path>
                      </a:pathLst>
                    </a:custGeom>
                    <a:solidFill>
                      <a:srgbClr val="7C9093"/>
                    </a:solidFill>
                    <a:ln w="4577" cap="flat">
                      <a:noFill/>
                      <a:prstDash val="solid"/>
                      <a:miter/>
                    </a:ln>
                  </p:spPr>
                  <p:txBody>
                    <a:bodyPr rtlCol="0" anchor="ctr"/>
                    <a:lstStyle/>
                    <a:p>
                      <a:endParaRPr lang="th-TH"/>
                    </a:p>
                  </p:txBody>
                </p:sp>
                <p:sp>
                  <p:nvSpPr>
                    <p:cNvPr id="5263" name="Freeform: Shape 5262">
                      <a:extLst>
                        <a:ext uri="{FF2B5EF4-FFF2-40B4-BE49-F238E27FC236}">
                          <a16:creationId xmlns:a16="http://schemas.microsoft.com/office/drawing/2014/main" id="{C763B998-C8B3-4BCB-8733-A269CF371109}"/>
                        </a:ext>
                      </a:extLst>
                    </p:cNvPr>
                    <p:cNvSpPr/>
                    <p:nvPr/>
                  </p:nvSpPr>
                  <p:spPr>
                    <a:xfrm>
                      <a:off x="7071486" y="84454"/>
                      <a:ext cx="51272" cy="36479"/>
                    </a:xfrm>
                    <a:custGeom>
                      <a:avLst/>
                      <a:gdLst>
                        <a:gd name="connsiteX0" fmla="*/ 47591 w 51272"/>
                        <a:gd name="connsiteY0" fmla="*/ 5387 h 36479"/>
                        <a:gd name="connsiteX1" fmla="*/ 14164 w 51272"/>
                        <a:gd name="connsiteY1" fmla="*/ 36479 h 36479"/>
                        <a:gd name="connsiteX2" fmla="*/ 2990 w 51272"/>
                        <a:gd name="connsiteY2" fmla="*/ 25993 h 36479"/>
                        <a:gd name="connsiteX3" fmla="*/ 472 w 51272"/>
                        <a:gd name="connsiteY3" fmla="*/ 24390 h 36479"/>
                        <a:gd name="connsiteX4" fmla="*/ 14 w 51272"/>
                        <a:gd name="connsiteY4" fmla="*/ 22009 h 36479"/>
                        <a:gd name="connsiteX5" fmla="*/ 10317 w 51272"/>
                        <a:gd name="connsiteY5" fmla="*/ 7402 h 36479"/>
                        <a:gd name="connsiteX6" fmla="*/ 28176 w 51272"/>
                        <a:gd name="connsiteY6" fmla="*/ 2273 h 36479"/>
                        <a:gd name="connsiteX7" fmla="*/ 40539 w 51272"/>
                        <a:gd name="connsiteY7" fmla="*/ 213 h 36479"/>
                        <a:gd name="connsiteX8" fmla="*/ 51255 w 51272"/>
                        <a:gd name="connsiteY8" fmla="*/ 5066 h 3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272" h="36479">
                          <a:moveTo>
                            <a:pt x="47591" y="5387"/>
                          </a:moveTo>
                          <a:cubicBezTo>
                            <a:pt x="33442" y="11706"/>
                            <a:pt x="21490" y="22833"/>
                            <a:pt x="14164" y="36479"/>
                          </a:cubicBezTo>
                          <a:cubicBezTo>
                            <a:pt x="11828" y="31809"/>
                            <a:pt x="7799" y="28008"/>
                            <a:pt x="2990" y="25993"/>
                          </a:cubicBezTo>
                          <a:cubicBezTo>
                            <a:pt x="2075" y="25581"/>
                            <a:pt x="1021" y="25215"/>
                            <a:pt x="472" y="24390"/>
                          </a:cubicBezTo>
                          <a:cubicBezTo>
                            <a:pt x="14" y="23703"/>
                            <a:pt x="-32" y="22833"/>
                            <a:pt x="14" y="22009"/>
                          </a:cubicBezTo>
                          <a:cubicBezTo>
                            <a:pt x="289" y="15782"/>
                            <a:pt x="4868" y="10424"/>
                            <a:pt x="10317" y="7402"/>
                          </a:cubicBezTo>
                          <a:cubicBezTo>
                            <a:pt x="15766" y="4380"/>
                            <a:pt x="22040" y="3326"/>
                            <a:pt x="28176" y="2273"/>
                          </a:cubicBezTo>
                          <a:cubicBezTo>
                            <a:pt x="32297" y="1586"/>
                            <a:pt x="36418" y="899"/>
                            <a:pt x="40539" y="213"/>
                          </a:cubicBezTo>
                          <a:cubicBezTo>
                            <a:pt x="45027" y="-520"/>
                            <a:pt x="51667" y="533"/>
                            <a:pt x="51255" y="5066"/>
                          </a:cubicBezTo>
                        </a:path>
                      </a:pathLst>
                    </a:custGeom>
                    <a:solidFill>
                      <a:srgbClr val="7C9093"/>
                    </a:solidFill>
                    <a:ln w="4577" cap="flat">
                      <a:noFill/>
                      <a:prstDash val="solid"/>
                      <a:miter/>
                    </a:ln>
                  </p:spPr>
                  <p:txBody>
                    <a:bodyPr rtlCol="0" anchor="ctr"/>
                    <a:lstStyle/>
                    <a:p>
                      <a:endParaRPr lang="th-TH"/>
                    </a:p>
                  </p:txBody>
                </p:sp>
                <p:sp>
                  <p:nvSpPr>
                    <p:cNvPr id="5264" name="Freeform: Shape 5263">
                      <a:extLst>
                        <a:ext uri="{FF2B5EF4-FFF2-40B4-BE49-F238E27FC236}">
                          <a16:creationId xmlns:a16="http://schemas.microsoft.com/office/drawing/2014/main" id="{214AF911-7C8C-4F48-850F-DFEC64E5B4FE}"/>
                        </a:ext>
                      </a:extLst>
                    </p:cNvPr>
                    <p:cNvSpPr/>
                    <p:nvPr/>
                  </p:nvSpPr>
                  <p:spPr>
                    <a:xfrm>
                      <a:off x="7082948" y="75644"/>
                      <a:ext cx="63283" cy="30590"/>
                    </a:xfrm>
                    <a:custGeom>
                      <a:avLst/>
                      <a:gdLst>
                        <a:gd name="connsiteX0" fmla="*/ 44830 w 63283"/>
                        <a:gd name="connsiteY0" fmla="*/ 17494 h 30590"/>
                        <a:gd name="connsiteX1" fmla="*/ 29856 w 63283"/>
                        <a:gd name="connsiteY1" fmla="*/ 4718 h 30590"/>
                        <a:gd name="connsiteX2" fmla="*/ 9296 w 63283"/>
                        <a:gd name="connsiteY2" fmla="*/ 9480 h 30590"/>
                        <a:gd name="connsiteX3" fmla="*/ 0 w 63283"/>
                        <a:gd name="connsiteY3" fmla="*/ 10854 h 30590"/>
                        <a:gd name="connsiteX4" fmla="*/ 26513 w 63283"/>
                        <a:gd name="connsiteY4" fmla="*/ 551 h 30590"/>
                        <a:gd name="connsiteX5" fmla="*/ 63284 w 63283"/>
                        <a:gd name="connsiteY5" fmla="*/ 30590 h 30590"/>
                        <a:gd name="connsiteX6" fmla="*/ 44830 w 63283"/>
                        <a:gd name="connsiteY6" fmla="*/ 17494 h 30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283" h="30590">
                          <a:moveTo>
                            <a:pt x="44830" y="17494"/>
                          </a:moveTo>
                          <a:cubicBezTo>
                            <a:pt x="44097" y="10442"/>
                            <a:pt x="36954" y="5405"/>
                            <a:pt x="29856" y="4718"/>
                          </a:cubicBezTo>
                          <a:cubicBezTo>
                            <a:pt x="22804" y="4031"/>
                            <a:pt x="15844" y="6641"/>
                            <a:pt x="9296" y="9480"/>
                          </a:cubicBezTo>
                          <a:cubicBezTo>
                            <a:pt x="6319" y="10763"/>
                            <a:pt x="2976" y="12091"/>
                            <a:pt x="0" y="10854"/>
                          </a:cubicBezTo>
                          <a:cubicBezTo>
                            <a:pt x="4991" y="2062"/>
                            <a:pt x="16576" y="-1464"/>
                            <a:pt x="26513" y="551"/>
                          </a:cubicBezTo>
                          <a:cubicBezTo>
                            <a:pt x="40251" y="3344"/>
                            <a:pt x="58567" y="17540"/>
                            <a:pt x="63284" y="30590"/>
                          </a:cubicBezTo>
                          <a:cubicBezTo>
                            <a:pt x="49088" y="28804"/>
                            <a:pt x="46524" y="33384"/>
                            <a:pt x="44830" y="17494"/>
                          </a:cubicBezTo>
                          <a:close/>
                        </a:path>
                      </a:pathLst>
                    </a:custGeom>
                    <a:solidFill>
                      <a:srgbClr val="4C686A"/>
                    </a:solidFill>
                    <a:ln w="4577" cap="flat">
                      <a:noFill/>
                      <a:prstDash val="solid"/>
                      <a:miter/>
                    </a:ln>
                  </p:spPr>
                  <p:txBody>
                    <a:bodyPr rtlCol="0" anchor="ctr"/>
                    <a:lstStyle/>
                    <a:p>
                      <a:endParaRPr lang="th-TH"/>
                    </a:p>
                  </p:txBody>
                </p:sp>
              </p:grpSp>
              <p:sp>
                <p:nvSpPr>
                  <p:cNvPr id="5171" name="Freeform: Shape 5170">
                    <a:extLst>
                      <a:ext uri="{FF2B5EF4-FFF2-40B4-BE49-F238E27FC236}">
                        <a16:creationId xmlns:a16="http://schemas.microsoft.com/office/drawing/2014/main" id="{3649A6A8-CA1E-4D7A-B443-520C057D7A3F}"/>
                      </a:ext>
                    </a:extLst>
                  </p:cNvPr>
                  <p:cNvSpPr/>
                  <p:nvPr/>
                </p:nvSpPr>
                <p:spPr>
                  <a:xfrm>
                    <a:off x="6855181" y="-41030"/>
                    <a:ext cx="82103" cy="74365"/>
                  </a:xfrm>
                  <a:custGeom>
                    <a:avLst/>
                    <a:gdLst>
                      <a:gd name="connsiteX0" fmla="*/ 49180 w 82103"/>
                      <a:gd name="connsiteY0" fmla="*/ 10211 h 74365"/>
                      <a:gd name="connsiteX1" fmla="*/ 0 w 82103"/>
                      <a:gd name="connsiteY1" fmla="*/ 0 h 74365"/>
                      <a:gd name="connsiteX2" fmla="*/ 21156 w 82103"/>
                      <a:gd name="connsiteY2" fmla="*/ 74365 h 74365"/>
                      <a:gd name="connsiteX3" fmla="*/ 82104 w 82103"/>
                      <a:gd name="connsiteY3" fmla="*/ 6640 h 74365"/>
                      <a:gd name="connsiteX4" fmla="*/ 49180 w 82103"/>
                      <a:gd name="connsiteY4" fmla="*/ 10211 h 74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103" h="74365">
                        <a:moveTo>
                          <a:pt x="49180" y="10211"/>
                        </a:moveTo>
                        <a:cubicBezTo>
                          <a:pt x="32512" y="8242"/>
                          <a:pt x="15615" y="6228"/>
                          <a:pt x="0" y="0"/>
                        </a:cubicBezTo>
                        <a:cubicBezTo>
                          <a:pt x="16073" y="20606"/>
                          <a:pt x="18912" y="48310"/>
                          <a:pt x="21156" y="74365"/>
                        </a:cubicBezTo>
                        <a:cubicBezTo>
                          <a:pt x="19782" y="58613"/>
                          <a:pt x="69191" y="-3389"/>
                          <a:pt x="82104" y="6640"/>
                        </a:cubicBezTo>
                        <a:cubicBezTo>
                          <a:pt x="73175" y="13096"/>
                          <a:pt x="59758" y="11494"/>
                          <a:pt x="49180" y="10211"/>
                        </a:cubicBezTo>
                        <a:close/>
                      </a:path>
                    </a:pathLst>
                  </a:custGeom>
                  <a:solidFill>
                    <a:srgbClr val="808080"/>
                  </a:solidFill>
                  <a:ln w="4577" cap="flat">
                    <a:noFill/>
                    <a:prstDash val="solid"/>
                    <a:miter/>
                  </a:ln>
                </p:spPr>
                <p:txBody>
                  <a:bodyPr rtlCol="0" anchor="ctr"/>
                  <a:lstStyle/>
                  <a:p>
                    <a:endParaRPr lang="th-TH"/>
                  </a:p>
                </p:txBody>
              </p:sp>
              <p:sp>
                <p:nvSpPr>
                  <p:cNvPr id="5172" name="Freeform: Shape 5171">
                    <a:extLst>
                      <a:ext uri="{FF2B5EF4-FFF2-40B4-BE49-F238E27FC236}">
                        <a16:creationId xmlns:a16="http://schemas.microsoft.com/office/drawing/2014/main" id="{5E9C3F03-7C07-4D17-81C3-F3D38E84CD61}"/>
                      </a:ext>
                    </a:extLst>
                  </p:cNvPr>
                  <p:cNvSpPr/>
                  <p:nvPr/>
                </p:nvSpPr>
                <p:spPr>
                  <a:xfrm>
                    <a:off x="6845748" y="-50188"/>
                    <a:ext cx="78165" cy="58567"/>
                  </a:xfrm>
                  <a:custGeom>
                    <a:avLst/>
                    <a:gdLst>
                      <a:gd name="connsiteX0" fmla="*/ 0 w 78165"/>
                      <a:gd name="connsiteY0" fmla="*/ 0 h 58567"/>
                      <a:gd name="connsiteX1" fmla="*/ 24911 w 78165"/>
                      <a:gd name="connsiteY1" fmla="*/ 45013 h 58567"/>
                      <a:gd name="connsiteX2" fmla="*/ 29444 w 78165"/>
                      <a:gd name="connsiteY2" fmla="*/ 58567 h 58567"/>
                      <a:gd name="connsiteX3" fmla="*/ 36358 w 78165"/>
                      <a:gd name="connsiteY3" fmla="*/ 32329 h 58567"/>
                      <a:gd name="connsiteX4" fmla="*/ 53164 w 78165"/>
                      <a:gd name="connsiteY4" fmla="*/ 29306 h 58567"/>
                      <a:gd name="connsiteX5" fmla="*/ 78166 w 78165"/>
                      <a:gd name="connsiteY5" fmla="*/ 22484 h 58567"/>
                      <a:gd name="connsiteX6" fmla="*/ 42357 w 78165"/>
                      <a:gd name="connsiteY6" fmla="*/ 15203 h 58567"/>
                      <a:gd name="connsiteX7" fmla="*/ 0 w 78165"/>
                      <a:gd name="connsiteY7" fmla="*/ 0 h 5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165" h="58567">
                        <a:moveTo>
                          <a:pt x="0" y="0"/>
                        </a:moveTo>
                        <a:cubicBezTo>
                          <a:pt x="13325" y="11173"/>
                          <a:pt x="19416" y="28528"/>
                          <a:pt x="24911" y="45013"/>
                        </a:cubicBezTo>
                        <a:cubicBezTo>
                          <a:pt x="26422" y="49546"/>
                          <a:pt x="27933" y="54034"/>
                          <a:pt x="29444" y="58567"/>
                        </a:cubicBezTo>
                        <a:cubicBezTo>
                          <a:pt x="37366" y="53484"/>
                          <a:pt x="29947" y="39243"/>
                          <a:pt x="36358" y="32329"/>
                        </a:cubicBezTo>
                        <a:cubicBezTo>
                          <a:pt x="40388" y="27979"/>
                          <a:pt x="47257" y="29123"/>
                          <a:pt x="53164" y="29306"/>
                        </a:cubicBezTo>
                        <a:cubicBezTo>
                          <a:pt x="61544" y="29581"/>
                          <a:pt x="71938" y="27566"/>
                          <a:pt x="78166" y="22484"/>
                        </a:cubicBezTo>
                        <a:cubicBezTo>
                          <a:pt x="68641" y="16302"/>
                          <a:pt x="53438" y="17630"/>
                          <a:pt x="42357" y="15203"/>
                        </a:cubicBezTo>
                        <a:cubicBezTo>
                          <a:pt x="27704" y="11952"/>
                          <a:pt x="13417" y="6869"/>
                          <a:pt x="0" y="0"/>
                        </a:cubicBezTo>
                        <a:close/>
                      </a:path>
                    </a:pathLst>
                  </a:custGeom>
                  <a:solidFill>
                    <a:srgbClr val="527172"/>
                  </a:solidFill>
                  <a:ln w="4577" cap="flat">
                    <a:noFill/>
                    <a:prstDash val="solid"/>
                    <a:miter/>
                  </a:ln>
                </p:spPr>
                <p:txBody>
                  <a:bodyPr rtlCol="0" anchor="ctr"/>
                  <a:lstStyle/>
                  <a:p>
                    <a:endParaRPr lang="th-TH"/>
                  </a:p>
                </p:txBody>
              </p:sp>
              <p:sp>
                <p:nvSpPr>
                  <p:cNvPr id="5173" name="Freeform: Shape 5172">
                    <a:extLst>
                      <a:ext uri="{FF2B5EF4-FFF2-40B4-BE49-F238E27FC236}">
                        <a16:creationId xmlns:a16="http://schemas.microsoft.com/office/drawing/2014/main" id="{7E131F59-E248-40D5-9D2A-76132CBCF4F8}"/>
                      </a:ext>
                    </a:extLst>
                  </p:cNvPr>
                  <p:cNvSpPr/>
                  <p:nvPr/>
                </p:nvSpPr>
                <p:spPr>
                  <a:xfrm>
                    <a:off x="6843596" y="-49364"/>
                    <a:ext cx="71205" cy="32969"/>
                  </a:xfrm>
                  <a:custGeom>
                    <a:avLst/>
                    <a:gdLst>
                      <a:gd name="connsiteX0" fmla="*/ 0 w 71205"/>
                      <a:gd name="connsiteY0" fmla="*/ 0 h 32969"/>
                      <a:gd name="connsiteX1" fmla="*/ 24086 w 71205"/>
                      <a:gd name="connsiteY1" fmla="*/ 32970 h 32969"/>
                      <a:gd name="connsiteX2" fmla="*/ 71206 w 71205"/>
                      <a:gd name="connsiteY2" fmla="*/ 19965 h 32969"/>
                      <a:gd name="connsiteX3" fmla="*/ 0 w 71205"/>
                      <a:gd name="connsiteY3" fmla="*/ 0 h 32969"/>
                    </a:gdLst>
                    <a:ahLst/>
                    <a:cxnLst>
                      <a:cxn ang="0">
                        <a:pos x="connsiteX0" y="connsiteY0"/>
                      </a:cxn>
                      <a:cxn ang="0">
                        <a:pos x="connsiteX1" y="connsiteY1"/>
                      </a:cxn>
                      <a:cxn ang="0">
                        <a:pos x="connsiteX2" y="connsiteY2"/>
                      </a:cxn>
                      <a:cxn ang="0">
                        <a:pos x="connsiteX3" y="connsiteY3"/>
                      </a:cxn>
                    </a:cxnLst>
                    <a:rect l="l" t="t" r="r" b="b"/>
                    <a:pathLst>
                      <a:path w="71205" h="32969">
                        <a:moveTo>
                          <a:pt x="0" y="0"/>
                        </a:moveTo>
                        <a:cubicBezTo>
                          <a:pt x="8013" y="10990"/>
                          <a:pt x="16027" y="21980"/>
                          <a:pt x="24086" y="32970"/>
                        </a:cubicBezTo>
                        <a:cubicBezTo>
                          <a:pt x="36725" y="23079"/>
                          <a:pt x="55591" y="20148"/>
                          <a:pt x="71206" y="19965"/>
                        </a:cubicBezTo>
                        <a:cubicBezTo>
                          <a:pt x="54125" y="23491"/>
                          <a:pt x="11494" y="15706"/>
                          <a:pt x="0" y="0"/>
                        </a:cubicBezTo>
                        <a:close/>
                      </a:path>
                    </a:pathLst>
                  </a:custGeom>
                  <a:solidFill>
                    <a:srgbClr val="415658"/>
                  </a:solidFill>
                  <a:ln w="4577" cap="flat">
                    <a:noFill/>
                    <a:prstDash val="solid"/>
                    <a:miter/>
                  </a:ln>
                </p:spPr>
                <p:txBody>
                  <a:bodyPr rtlCol="0" anchor="ctr"/>
                  <a:lstStyle/>
                  <a:p>
                    <a:endParaRPr lang="th-TH"/>
                  </a:p>
                </p:txBody>
              </p:sp>
              <p:sp>
                <p:nvSpPr>
                  <p:cNvPr id="5174" name="Freeform: Shape 5173">
                    <a:extLst>
                      <a:ext uri="{FF2B5EF4-FFF2-40B4-BE49-F238E27FC236}">
                        <a16:creationId xmlns:a16="http://schemas.microsoft.com/office/drawing/2014/main" id="{573DB285-5BB3-4E68-B679-5476C16429AF}"/>
                      </a:ext>
                    </a:extLst>
                  </p:cNvPr>
                  <p:cNvSpPr/>
                  <p:nvPr/>
                </p:nvSpPr>
                <p:spPr>
                  <a:xfrm>
                    <a:off x="6826311" y="-57272"/>
                    <a:ext cx="49397" cy="86261"/>
                  </a:xfrm>
                  <a:custGeom>
                    <a:avLst/>
                    <a:gdLst>
                      <a:gd name="connsiteX0" fmla="*/ 20765 w 49397"/>
                      <a:gd name="connsiteY0" fmla="*/ 7359 h 86261"/>
                      <a:gd name="connsiteX1" fmla="*/ 11836 w 49397"/>
                      <a:gd name="connsiteY1" fmla="*/ 582 h 86261"/>
                      <a:gd name="connsiteX2" fmla="*/ 1579 w 49397"/>
                      <a:gd name="connsiteY2" fmla="*/ 3100 h 86261"/>
                      <a:gd name="connsiteX3" fmla="*/ 22 w 49397"/>
                      <a:gd name="connsiteY3" fmla="*/ 10747 h 86261"/>
                      <a:gd name="connsiteX4" fmla="*/ 34457 w 49397"/>
                      <a:gd name="connsiteY4" fmla="*/ 79206 h 86261"/>
                      <a:gd name="connsiteX5" fmla="*/ 47782 w 49397"/>
                      <a:gd name="connsiteY5" fmla="*/ 56951 h 86261"/>
                      <a:gd name="connsiteX6" fmla="*/ 20765 w 49397"/>
                      <a:gd name="connsiteY6" fmla="*/ 7359 h 8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97" h="86261">
                        <a:moveTo>
                          <a:pt x="20765" y="7359"/>
                        </a:moveTo>
                        <a:cubicBezTo>
                          <a:pt x="18201" y="4566"/>
                          <a:pt x="15408" y="1818"/>
                          <a:pt x="11836" y="582"/>
                        </a:cubicBezTo>
                        <a:cubicBezTo>
                          <a:pt x="8264" y="-655"/>
                          <a:pt x="3777" y="32"/>
                          <a:pt x="1579" y="3100"/>
                        </a:cubicBezTo>
                        <a:cubicBezTo>
                          <a:pt x="68" y="5252"/>
                          <a:pt x="-70" y="8092"/>
                          <a:pt x="22" y="10747"/>
                        </a:cubicBezTo>
                        <a:cubicBezTo>
                          <a:pt x="984" y="36757"/>
                          <a:pt x="18110" y="58966"/>
                          <a:pt x="34457" y="79206"/>
                        </a:cubicBezTo>
                        <a:cubicBezTo>
                          <a:pt x="51766" y="100636"/>
                          <a:pt x="50530" y="67391"/>
                          <a:pt x="47782" y="56951"/>
                        </a:cubicBezTo>
                        <a:cubicBezTo>
                          <a:pt x="42883" y="38543"/>
                          <a:pt x="33587" y="21325"/>
                          <a:pt x="20765" y="7359"/>
                        </a:cubicBezTo>
                        <a:close/>
                      </a:path>
                    </a:pathLst>
                  </a:custGeom>
                  <a:solidFill>
                    <a:srgbClr val="9C9C9C"/>
                  </a:solidFill>
                  <a:ln w="4577" cap="flat">
                    <a:noFill/>
                    <a:prstDash val="solid"/>
                    <a:miter/>
                  </a:ln>
                </p:spPr>
                <p:txBody>
                  <a:bodyPr rtlCol="0" anchor="ctr"/>
                  <a:lstStyle/>
                  <a:p>
                    <a:endParaRPr lang="th-TH"/>
                  </a:p>
                </p:txBody>
              </p:sp>
              <p:sp>
                <p:nvSpPr>
                  <p:cNvPr id="5175" name="Freeform: Shape 5174">
                    <a:extLst>
                      <a:ext uri="{FF2B5EF4-FFF2-40B4-BE49-F238E27FC236}">
                        <a16:creationId xmlns:a16="http://schemas.microsoft.com/office/drawing/2014/main" id="{F12C9384-D333-4654-88EA-C49C1B3E7149}"/>
                      </a:ext>
                    </a:extLst>
                  </p:cNvPr>
                  <p:cNvSpPr/>
                  <p:nvPr/>
                </p:nvSpPr>
                <p:spPr>
                  <a:xfrm>
                    <a:off x="6829855" y="-57219"/>
                    <a:ext cx="48233" cy="83787"/>
                  </a:xfrm>
                  <a:custGeom>
                    <a:avLst/>
                    <a:gdLst>
                      <a:gd name="connsiteX0" fmla="*/ 17862 w 48233"/>
                      <a:gd name="connsiteY0" fmla="*/ 28828 h 83787"/>
                      <a:gd name="connsiteX1" fmla="*/ 2247 w 48233"/>
                      <a:gd name="connsiteY1" fmla="*/ 9550 h 83787"/>
                      <a:gd name="connsiteX2" fmla="*/ 416 w 48233"/>
                      <a:gd name="connsiteY2" fmla="*/ 2269 h 83787"/>
                      <a:gd name="connsiteX3" fmla="*/ 11360 w 48233"/>
                      <a:gd name="connsiteY3" fmla="*/ 2452 h 83787"/>
                      <a:gd name="connsiteX4" fmla="*/ 29814 w 48233"/>
                      <a:gd name="connsiteY4" fmla="*/ 21776 h 83787"/>
                      <a:gd name="connsiteX5" fmla="*/ 46070 w 48233"/>
                      <a:gd name="connsiteY5" fmla="*/ 52365 h 83787"/>
                      <a:gd name="connsiteX6" fmla="*/ 47993 w 48233"/>
                      <a:gd name="connsiteY6" fmla="*/ 73887 h 83787"/>
                      <a:gd name="connsiteX7" fmla="*/ 21617 w 48233"/>
                      <a:gd name="connsiteY7" fmla="*/ 71780 h 83787"/>
                      <a:gd name="connsiteX8" fmla="*/ 17862 w 48233"/>
                      <a:gd name="connsiteY8" fmla="*/ 28828 h 83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33" h="83787">
                        <a:moveTo>
                          <a:pt x="17862" y="28828"/>
                        </a:moveTo>
                        <a:cubicBezTo>
                          <a:pt x="13146" y="22051"/>
                          <a:pt x="7056" y="16281"/>
                          <a:pt x="2247" y="9550"/>
                        </a:cubicBezTo>
                        <a:cubicBezTo>
                          <a:pt x="691" y="7397"/>
                          <a:pt x="-729" y="4650"/>
                          <a:pt x="416" y="2269"/>
                        </a:cubicBezTo>
                        <a:cubicBezTo>
                          <a:pt x="2247" y="-1486"/>
                          <a:pt x="7971" y="25"/>
                          <a:pt x="11360" y="2452"/>
                        </a:cubicBezTo>
                        <a:cubicBezTo>
                          <a:pt x="18641" y="7626"/>
                          <a:pt x="24502" y="14587"/>
                          <a:pt x="29814" y="21776"/>
                        </a:cubicBezTo>
                        <a:cubicBezTo>
                          <a:pt x="36728" y="31117"/>
                          <a:pt x="43002" y="41146"/>
                          <a:pt x="46070" y="52365"/>
                        </a:cubicBezTo>
                        <a:cubicBezTo>
                          <a:pt x="47993" y="59325"/>
                          <a:pt x="48634" y="66652"/>
                          <a:pt x="47993" y="73887"/>
                        </a:cubicBezTo>
                        <a:cubicBezTo>
                          <a:pt x="46436" y="91013"/>
                          <a:pt x="25967" y="82999"/>
                          <a:pt x="21617" y="71780"/>
                        </a:cubicBezTo>
                        <a:cubicBezTo>
                          <a:pt x="15802" y="56806"/>
                          <a:pt x="29356" y="45267"/>
                          <a:pt x="17862" y="28828"/>
                        </a:cubicBezTo>
                        <a:close/>
                      </a:path>
                    </a:pathLst>
                  </a:custGeom>
                  <a:solidFill>
                    <a:srgbClr val="81999B"/>
                  </a:solidFill>
                  <a:ln w="4577" cap="flat">
                    <a:noFill/>
                    <a:prstDash val="solid"/>
                    <a:miter/>
                  </a:ln>
                </p:spPr>
                <p:txBody>
                  <a:bodyPr rtlCol="0" anchor="ctr"/>
                  <a:lstStyle/>
                  <a:p>
                    <a:endParaRPr lang="th-TH"/>
                  </a:p>
                </p:txBody>
              </p:sp>
              <p:sp>
                <p:nvSpPr>
                  <p:cNvPr id="5176" name="Freeform: Shape 5175">
                    <a:extLst>
                      <a:ext uri="{FF2B5EF4-FFF2-40B4-BE49-F238E27FC236}">
                        <a16:creationId xmlns:a16="http://schemas.microsoft.com/office/drawing/2014/main" id="{77E22B70-865C-4DE4-9D54-B440EF73E91A}"/>
                      </a:ext>
                    </a:extLst>
                  </p:cNvPr>
                  <p:cNvSpPr/>
                  <p:nvPr/>
                </p:nvSpPr>
                <p:spPr>
                  <a:xfrm>
                    <a:off x="6830229" y="-45930"/>
                    <a:ext cx="35181" cy="64612"/>
                  </a:xfrm>
                  <a:custGeom>
                    <a:avLst/>
                    <a:gdLst>
                      <a:gd name="connsiteX0" fmla="*/ 9017 w 35181"/>
                      <a:gd name="connsiteY0" fmla="*/ 37686 h 64612"/>
                      <a:gd name="connsiteX1" fmla="*/ 591 w 35181"/>
                      <a:gd name="connsiteY1" fmla="*/ 19278 h 64612"/>
                      <a:gd name="connsiteX2" fmla="*/ 4438 w 35181"/>
                      <a:gd name="connsiteY2" fmla="*/ 0 h 64612"/>
                      <a:gd name="connsiteX3" fmla="*/ 21930 w 35181"/>
                      <a:gd name="connsiteY3" fmla="*/ 26330 h 64612"/>
                      <a:gd name="connsiteX4" fmla="*/ 33882 w 35181"/>
                      <a:gd name="connsiteY4" fmla="*/ 63696 h 64612"/>
                      <a:gd name="connsiteX5" fmla="*/ 9017 w 35181"/>
                      <a:gd name="connsiteY5" fmla="*/ 37686 h 6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81" h="64612">
                        <a:moveTo>
                          <a:pt x="9017" y="37686"/>
                        </a:moveTo>
                        <a:cubicBezTo>
                          <a:pt x="5399" y="31962"/>
                          <a:pt x="2011" y="25918"/>
                          <a:pt x="591" y="19278"/>
                        </a:cubicBezTo>
                        <a:cubicBezTo>
                          <a:pt x="-782" y="12638"/>
                          <a:pt x="133" y="5220"/>
                          <a:pt x="4438" y="0"/>
                        </a:cubicBezTo>
                        <a:cubicBezTo>
                          <a:pt x="12177" y="7235"/>
                          <a:pt x="17351" y="16760"/>
                          <a:pt x="21930" y="26330"/>
                        </a:cubicBezTo>
                        <a:cubicBezTo>
                          <a:pt x="24494" y="31779"/>
                          <a:pt x="39651" y="58659"/>
                          <a:pt x="33882" y="63696"/>
                        </a:cubicBezTo>
                        <a:cubicBezTo>
                          <a:pt x="26876" y="69832"/>
                          <a:pt x="12589" y="43364"/>
                          <a:pt x="9017" y="37686"/>
                        </a:cubicBezTo>
                        <a:close/>
                      </a:path>
                    </a:pathLst>
                  </a:custGeom>
                  <a:solidFill>
                    <a:srgbClr val="888A8A"/>
                  </a:solidFill>
                  <a:ln w="4577" cap="flat">
                    <a:noFill/>
                    <a:prstDash val="solid"/>
                    <a:miter/>
                  </a:ln>
                </p:spPr>
                <p:txBody>
                  <a:bodyPr rtlCol="0" anchor="ctr"/>
                  <a:lstStyle/>
                  <a:p>
                    <a:endParaRPr lang="th-TH"/>
                  </a:p>
                </p:txBody>
              </p:sp>
              <p:grpSp>
                <p:nvGrpSpPr>
                  <p:cNvPr id="5177" name="Graphic 4">
                    <a:extLst>
                      <a:ext uri="{FF2B5EF4-FFF2-40B4-BE49-F238E27FC236}">
                        <a16:creationId xmlns:a16="http://schemas.microsoft.com/office/drawing/2014/main" id="{7A5D8A77-3AEA-4E26-9E6C-DEC9365B7BB7}"/>
                      </a:ext>
                    </a:extLst>
                  </p:cNvPr>
                  <p:cNvGrpSpPr/>
                  <p:nvPr/>
                </p:nvGrpSpPr>
                <p:grpSpPr>
                  <a:xfrm>
                    <a:off x="6746544" y="-19352"/>
                    <a:ext cx="159472" cy="126546"/>
                    <a:chOff x="6746544" y="-19352"/>
                    <a:chExt cx="159472" cy="126546"/>
                  </a:xfrm>
                </p:grpSpPr>
                <p:sp>
                  <p:nvSpPr>
                    <p:cNvPr id="5241" name="Freeform: Shape 5240">
                      <a:extLst>
                        <a:ext uri="{FF2B5EF4-FFF2-40B4-BE49-F238E27FC236}">
                          <a16:creationId xmlns:a16="http://schemas.microsoft.com/office/drawing/2014/main" id="{4DF76723-6726-4D64-9981-5819D8A1DEA4}"/>
                        </a:ext>
                      </a:extLst>
                    </p:cNvPr>
                    <p:cNvSpPr/>
                    <p:nvPr/>
                  </p:nvSpPr>
                  <p:spPr>
                    <a:xfrm>
                      <a:off x="6766758" y="47117"/>
                      <a:ext cx="32013" cy="53163"/>
                    </a:xfrm>
                    <a:custGeom>
                      <a:avLst/>
                      <a:gdLst>
                        <a:gd name="connsiteX0" fmla="*/ 29536 w 32013"/>
                        <a:gd name="connsiteY0" fmla="*/ 7189 h 53163"/>
                        <a:gd name="connsiteX1" fmla="*/ 22163 w 32013"/>
                        <a:gd name="connsiteY1" fmla="*/ 30863 h 53163"/>
                        <a:gd name="connsiteX2" fmla="*/ 19187 w 32013"/>
                        <a:gd name="connsiteY2" fmla="*/ 36175 h 53163"/>
                        <a:gd name="connsiteX3" fmla="*/ 2107 w 32013"/>
                        <a:gd name="connsiteY3" fmla="*/ 53164 h 53163"/>
                        <a:gd name="connsiteX4" fmla="*/ 3755 w 32013"/>
                        <a:gd name="connsiteY4" fmla="*/ 32649 h 53163"/>
                        <a:gd name="connsiteX5" fmla="*/ 8426 w 32013"/>
                        <a:gd name="connsiteY5" fmla="*/ 24544 h 53163"/>
                        <a:gd name="connsiteX6" fmla="*/ 29307 w 32013"/>
                        <a:gd name="connsiteY6" fmla="*/ 0 h 53163"/>
                        <a:gd name="connsiteX7" fmla="*/ 31596 w 32013"/>
                        <a:gd name="connsiteY7" fmla="*/ 7464 h 5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13" h="53163">
                          <a:moveTo>
                            <a:pt x="29536" y="7189"/>
                          </a:moveTo>
                          <a:cubicBezTo>
                            <a:pt x="30543" y="15569"/>
                            <a:pt x="26284" y="23537"/>
                            <a:pt x="22163" y="30863"/>
                          </a:cubicBezTo>
                          <a:cubicBezTo>
                            <a:pt x="21156" y="32649"/>
                            <a:pt x="20194" y="34389"/>
                            <a:pt x="19187" y="36175"/>
                          </a:cubicBezTo>
                          <a:cubicBezTo>
                            <a:pt x="15111" y="43410"/>
                            <a:pt x="10166" y="51332"/>
                            <a:pt x="2107" y="53164"/>
                          </a:cubicBezTo>
                          <a:cubicBezTo>
                            <a:pt x="-1923" y="47211"/>
                            <a:pt x="504" y="39060"/>
                            <a:pt x="3755" y="32649"/>
                          </a:cubicBezTo>
                          <a:cubicBezTo>
                            <a:pt x="5175" y="29856"/>
                            <a:pt x="6732" y="27154"/>
                            <a:pt x="8426" y="24544"/>
                          </a:cubicBezTo>
                          <a:cubicBezTo>
                            <a:pt x="14241" y="15478"/>
                            <a:pt x="21568" y="7464"/>
                            <a:pt x="29307" y="0"/>
                          </a:cubicBezTo>
                          <a:cubicBezTo>
                            <a:pt x="31642" y="1603"/>
                            <a:pt x="32650" y="4854"/>
                            <a:pt x="31596" y="7464"/>
                          </a:cubicBezTo>
                        </a:path>
                      </a:pathLst>
                    </a:custGeom>
                    <a:solidFill>
                      <a:srgbClr val="566D71"/>
                    </a:solidFill>
                    <a:ln w="4577" cap="flat">
                      <a:noFill/>
                      <a:prstDash val="solid"/>
                      <a:miter/>
                    </a:ln>
                  </p:spPr>
                  <p:txBody>
                    <a:bodyPr rtlCol="0" anchor="ctr"/>
                    <a:lstStyle/>
                    <a:p>
                      <a:endParaRPr lang="th-TH"/>
                    </a:p>
                  </p:txBody>
                </p:sp>
                <p:sp>
                  <p:nvSpPr>
                    <p:cNvPr id="5242" name="Freeform: Shape 5241">
                      <a:extLst>
                        <a:ext uri="{FF2B5EF4-FFF2-40B4-BE49-F238E27FC236}">
                          <a16:creationId xmlns:a16="http://schemas.microsoft.com/office/drawing/2014/main" id="{F6B47C11-6406-47CE-944B-62CD0B55C403}"/>
                        </a:ext>
                      </a:extLst>
                    </p:cNvPr>
                    <p:cNvSpPr/>
                    <p:nvPr/>
                  </p:nvSpPr>
                  <p:spPr>
                    <a:xfrm>
                      <a:off x="6754663" y="13115"/>
                      <a:ext cx="87882" cy="92541"/>
                    </a:xfrm>
                    <a:custGeom>
                      <a:avLst/>
                      <a:gdLst>
                        <a:gd name="connsiteX0" fmla="*/ 86094 w 87882"/>
                        <a:gd name="connsiteY0" fmla="*/ 45954 h 92541"/>
                        <a:gd name="connsiteX1" fmla="*/ 80187 w 87882"/>
                        <a:gd name="connsiteY1" fmla="*/ 81854 h 92541"/>
                        <a:gd name="connsiteX2" fmla="*/ 68098 w 87882"/>
                        <a:gd name="connsiteY2" fmla="*/ 91562 h 92541"/>
                        <a:gd name="connsiteX3" fmla="*/ 53170 w 87882"/>
                        <a:gd name="connsiteY3" fmla="*/ 89455 h 92541"/>
                        <a:gd name="connsiteX4" fmla="*/ 73501 w 87882"/>
                        <a:gd name="connsiteY4" fmla="*/ 74161 h 92541"/>
                        <a:gd name="connsiteX5" fmla="*/ 69975 w 87882"/>
                        <a:gd name="connsiteY5" fmla="*/ 48976 h 92541"/>
                        <a:gd name="connsiteX6" fmla="*/ 59077 w 87882"/>
                        <a:gd name="connsiteY6" fmla="*/ 41970 h 92541"/>
                        <a:gd name="connsiteX7" fmla="*/ 50010 w 87882"/>
                        <a:gd name="connsiteY7" fmla="*/ 31163 h 92541"/>
                        <a:gd name="connsiteX8" fmla="*/ 35998 w 87882"/>
                        <a:gd name="connsiteY8" fmla="*/ 38307 h 92541"/>
                        <a:gd name="connsiteX9" fmla="*/ 31098 w 87882"/>
                        <a:gd name="connsiteY9" fmla="*/ 26950 h 92541"/>
                        <a:gd name="connsiteX10" fmla="*/ 26428 w 87882"/>
                        <a:gd name="connsiteY10" fmla="*/ 15411 h 92541"/>
                        <a:gd name="connsiteX11" fmla="*/ 21024 w 87882"/>
                        <a:gd name="connsiteY11" fmla="*/ 16418 h 92541"/>
                        <a:gd name="connsiteX12" fmla="*/ 189 w 87882"/>
                        <a:gd name="connsiteY12" fmla="*/ 36521 h 92541"/>
                        <a:gd name="connsiteX13" fmla="*/ 13056 w 87882"/>
                        <a:gd name="connsiteY13" fmla="*/ 2635 h 92541"/>
                        <a:gd name="connsiteX14" fmla="*/ 34212 w 87882"/>
                        <a:gd name="connsiteY14" fmla="*/ 483 h 92541"/>
                        <a:gd name="connsiteX15" fmla="*/ 86094 w 87882"/>
                        <a:gd name="connsiteY15" fmla="*/ 45954 h 9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7882" h="92541">
                          <a:moveTo>
                            <a:pt x="86094" y="45954"/>
                          </a:moveTo>
                          <a:cubicBezTo>
                            <a:pt x="89849" y="57951"/>
                            <a:pt x="87605" y="71689"/>
                            <a:pt x="80187" y="81854"/>
                          </a:cubicBezTo>
                          <a:cubicBezTo>
                            <a:pt x="77119" y="86113"/>
                            <a:pt x="73043" y="89822"/>
                            <a:pt x="68098" y="91562"/>
                          </a:cubicBezTo>
                          <a:cubicBezTo>
                            <a:pt x="63152" y="93302"/>
                            <a:pt x="57245" y="92798"/>
                            <a:pt x="53170" y="89455"/>
                          </a:cubicBezTo>
                          <a:cubicBezTo>
                            <a:pt x="62007" y="88448"/>
                            <a:pt x="70067" y="82358"/>
                            <a:pt x="73501" y="74161"/>
                          </a:cubicBezTo>
                          <a:cubicBezTo>
                            <a:pt x="76890" y="65965"/>
                            <a:pt x="75516" y="55936"/>
                            <a:pt x="69975" y="48976"/>
                          </a:cubicBezTo>
                          <a:cubicBezTo>
                            <a:pt x="65945" y="52044"/>
                            <a:pt x="60725" y="46732"/>
                            <a:pt x="59077" y="41970"/>
                          </a:cubicBezTo>
                          <a:cubicBezTo>
                            <a:pt x="57428" y="37208"/>
                            <a:pt x="55047" y="30980"/>
                            <a:pt x="50010" y="31163"/>
                          </a:cubicBezTo>
                          <a:cubicBezTo>
                            <a:pt x="44607" y="31346"/>
                            <a:pt x="41310" y="39268"/>
                            <a:pt x="35998" y="38307"/>
                          </a:cubicBezTo>
                          <a:cubicBezTo>
                            <a:pt x="31510" y="37482"/>
                            <a:pt x="30732" y="31484"/>
                            <a:pt x="31098" y="26950"/>
                          </a:cubicBezTo>
                          <a:cubicBezTo>
                            <a:pt x="31464" y="22417"/>
                            <a:pt x="30869" y="16418"/>
                            <a:pt x="26428" y="15411"/>
                          </a:cubicBezTo>
                          <a:cubicBezTo>
                            <a:pt x="24596" y="14999"/>
                            <a:pt x="22718" y="15686"/>
                            <a:pt x="21024" y="16418"/>
                          </a:cubicBezTo>
                          <a:cubicBezTo>
                            <a:pt x="12095" y="20494"/>
                            <a:pt x="4585" y="27729"/>
                            <a:pt x="189" y="36521"/>
                          </a:cubicBezTo>
                          <a:cubicBezTo>
                            <a:pt x="-773" y="23745"/>
                            <a:pt x="1700" y="8588"/>
                            <a:pt x="13056" y="2635"/>
                          </a:cubicBezTo>
                          <a:cubicBezTo>
                            <a:pt x="19421" y="-708"/>
                            <a:pt x="27023" y="-158"/>
                            <a:pt x="34212" y="483"/>
                          </a:cubicBezTo>
                          <a:cubicBezTo>
                            <a:pt x="58573" y="2772"/>
                            <a:pt x="78813" y="22783"/>
                            <a:pt x="86094" y="45954"/>
                          </a:cubicBezTo>
                          <a:close/>
                        </a:path>
                      </a:pathLst>
                    </a:custGeom>
                    <a:solidFill>
                      <a:srgbClr val="6A8084"/>
                    </a:solidFill>
                    <a:ln w="4577" cap="flat">
                      <a:noFill/>
                      <a:prstDash val="solid"/>
                      <a:miter/>
                    </a:ln>
                  </p:spPr>
                  <p:txBody>
                    <a:bodyPr rtlCol="0" anchor="ctr"/>
                    <a:lstStyle/>
                    <a:p>
                      <a:endParaRPr lang="th-TH"/>
                    </a:p>
                  </p:txBody>
                </p:sp>
                <p:sp>
                  <p:nvSpPr>
                    <p:cNvPr id="5243" name="Freeform: Shape 5242">
                      <a:extLst>
                        <a:ext uri="{FF2B5EF4-FFF2-40B4-BE49-F238E27FC236}">
                          <a16:creationId xmlns:a16="http://schemas.microsoft.com/office/drawing/2014/main" id="{1C67072F-04CA-4CC0-92FC-B42937BFCC48}"/>
                        </a:ext>
                      </a:extLst>
                    </p:cNvPr>
                    <p:cNvSpPr/>
                    <p:nvPr/>
                  </p:nvSpPr>
                  <p:spPr>
                    <a:xfrm>
                      <a:off x="6783426" y="43779"/>
                      <a:ext cx="51561" cy="62357"/>
                    </a:xfrm>
                    <a:custGeom>
                      <a:avLst/>
                      <a:gdLst>
                        <a:gd name="connsiteX0" fmla="*/ 44555 w 51561"/>
                        <a:gd name="connsiteY0" fmla="*/ 52106 h 62357"/>
                        <a:gd name="connsiteX1" fmla="*/ 44418 w 51561"/>
                        <a:gd name="connsiteY1" fmla="*/ 15610 h 62357"/>
                        <a:gd name="connsiteX2" fmla="*/ 30818 w 51561"/>
                        <a:gd name="connsiteY2" fmla="*/ 3842 h 62357"/>
                        <a:gd name="connsiteX3" fmla="*/ 26788 w 51561"/>
                        <a:gd name="connsiteY3" fmla="*/ 133 h 62357"/>
                        <a:gd name="connsiteX4" fmla="*/ 21018 w 51561"/>
                        <a:gd name="connsiteY4" fmla="*/ 5536 h 62357"/>
                        <a:gd name="connsiteX5" fmla="*/ 23399 w 51561"/>
                        <a:gd name="connsiteY5" fmla="*/ 14237 h 62357"/>
                        <a:gd name="connsiteX6" fmla="*/ 23857 w 51561"/>
                        <a:gd name="connsiteY6" fmla="*/ 31637 h 62357"/>
                        <a:gd name="connsiteX7" fmla="*/ 0 w 51561"/>
                        <a:gd name="connsiteY7" fmla="*/ 58563 h 62357"/>
                        <a:gd name="connsiteX8" fmla="*/ 44555 w 51561"/>
                        <a:gd name="connsiteY8" fmla="*/ 52106 h 6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561" h="62357">
                          <a:moveTo>
                            <a:pt x="44555" y="52106"/>
                          </a:moveTo>
                          <a:cubicBezTo>
                            <a:pt x="53942" y="42444"/>
                            <a:pt x="53897" y="25181"/>
                            <a:pt x="44418" y="15610"/>
                          </a:cubicBezTo>
                          <a:cubicBezTo>
                            <a:pt x="40205" y="11352"/>
                            <a:pt x="34527" y="8558"/>
                            <a:pt x="30818" y="3842"/>
                          </a:cubicBezTo>
                          <a:cubicBezTo>
                            <a:pt x="29673" y="2377"/>
                            <a:pt x="28574" y="637"/>
                            <a:pt x="26788" y="133"/>
                          </a:cubicBezTo>
                          <a:cubicBezTo>
                            <a:pt x="23857" y="-691"/>
                            <a:pt x="21110" y="2468"/>
                            <a:pt x="21018" y="5536"/>
                          </a:cubicBezTo>
                          <a:cubicBezTo>
                            <a:pt x="20881" y="8558"/>
                            <a:pt x="22392" y="11398"/>
                            <a:pt x="23399" y="14237"/>
                          </a:cubicBezTo>
                          <a:cubicBezTo>
                            <a:pt x="25368" y="19777"/>
                            <a:pt x="25552" y="26005"/>
                            <a:pt x="23857" y="31637"/>
                          </a:cubicBezTo>
                          <a:cubicBezTo>
                            <a:pt x="20148" y="44138"/>
                            <a:pt x="9067" y="50595"/>
                            <a:pt x="0" y="58563"/>
                          </a:cubicBezTo>
                          <a:cubicBezTo>
                            <a:pt x="11173" y="65889"/>
                            <a:pt x="34939" y="61997"/>
                            <a:pt x="44555" y="52106"/>
                          </a:cubicBezTo>
                          <a:close/>
                        </a:path>
                      </a:pathLst>
                    </a:custGeom>
                    <a:solidFill>
                      <a:srgbClr val="787C7E"/>
                    </a:solidFill>
                    <a:ln w="4577" cap="flat">
                      <a:noFill/>
                      <a:prstDash val="solid"/>
                      <a:miter/>
                    </a:ln>
                  </p:spPr>
                  <p:txBody>
                    <a:bodyPr rtlCol="0" anchor="ctr"/>
                    <a:lstStyle/>
                    <a:p>
                      <a:endParaRPr lang="th-TH"/>
                    </a:p>
                  </p:txBody>
                </p:sp>
                <p:sp>
                  <p:nvSpPr>
                    <p:cNvPr id="5244" name="Freeform: Shape 5243">
                      <a:extLst>
                        <a:ext uri="{FF2B5EF4-FFF2-40B4-BE49-F238E27FC236}">
                          <a16:creationId xmlns:a16="http://schemas.microsoft.com/office/drawing/2014/main" id="{58AA2DCE-0F07-4467-BC23-FB2AD39D238D}"/>
                        </a:ext>
                      </a:extLst>
                    </p:cNvPr>
                    <p:cNvSpPr/>
                    <p:nvPr/>
                  </p:nvSpPr>
                  <p:spPr>
                    <a:xfrm>
                      <a:off x="6764102" y="45469"/>
                      <a:ext cx="52938" cy="58887"/>
                    </a:xfrm>
                    <a:custGeom>
                      <a:avLst/>
                      <a:gdLst>
                        <a:gd name="connsiteX0" fmla="*/ 47806 w 52938"/>
                        <a:gd name="connsiteY0" fmla="*/ 42678 h 58887"/>
                        <a:gd name="connsiteX1" fmla="*/ 40159 w 52938"/>
                        <a:gd name="connsiteY1" fmla="*/ 0 h 58887"/>
                        <a:gd name="connsiteX2" fmla="*/ 33931 w 52938"/>
                        <a:gd name="connsiteY2" fmla="*/ 10257 h 58887"/>
                        <a:gd name="connsiteX3" fmla="*/ 0 w 52938"/>
                        <a:gd name="connsiteY3" fmla="*/ 58888 h 58887"/>
                        <a:gd name="connsiteX4" fmla="*/ 47806 w 52938"/>
                        <a:gd name="connsiteY4" fmla="*/ 42678 h 58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38" h="58887">
                          <a:moveTo>
                            <a:pt x="47806" y="42678"/>
                          </a:moveTo>
                          <a:cubicBezTo>
                            <a:pt x="56827" y="29352"/>
                            <a:pt x="53759" y="8655"/>
                            <a:pt x="40159" y="0"/>
                          </a:cubicBezTo>
                          <a:cubicBezTo>
                            <a:pt x="36267" y="1511"/>
                            <a:pt x="34985" y="6228"/>
                            <a:pt x="33931" y="10257"/>
                          </a:cubicBezTo>
                          <a:cubicBezTo>
                            <a:pt x="28437" y="30680"/>
                            <a:pt x="15707" y="45608"/>
                            <a:pt x="0" y="58888"/>
                          </a:cubicBezTo>
                          <a:cubicBezTo>
                            <a:pt x="16943" y="58842"/>
                            <a:pt x="37137" y="58476"/>
                            <a:pt x="47806" y="42678"/>
                          </a:cubicBezTo>
                          <a:close/>
                        </a:path>
                      </a:pathLst>
                    </a:custGeom>
                    <a:solidFill>
                      <a:srgbClr val="A7B0B0"/>
                    </a:solidFill>
                    <a:ln w="4577" cap="flat">
                      <a:noFill/>
                      <a:prstDash val="solid"/>
                      <a:miter/>
                    </a:ln>
                  </p:spPr>
                  <p:txBody>
                    <a:bodyPr rtlCol="0" anchor="ctr"/>
                    <a:lstStyle/>
                    <a:p>
                      <a:endParaRPr lang="th-TH"/>
                    </a:p>
                  </p:txBody>
                </p:sp>
                <p:sp>
                  <p:nvSpPr>
                    <p:cNvPr id="5245" name="Freeform: Shape 5244">
                      <a:extLst>
                        <a:ext uri="{FF2B5EF4-FFF2-40B4-BE49-F238E27FC236}">
                          <a16:creationId xmlns:a16="http://schemas.microsoft.com/office/drawing/2014/main" id="{E5586919-E8A7-4227-BD8B-666339385EA3}"/>
                        </a:ext>
                      </a:extLst>
                    </p:cNvPr>
                    <p:cNvSpPr/>
                    <p:nvPr/>
                  </p:nvSpPr>
                  <p:spPr>
                    <a:xfrm>
                      <a:off x="6766346" y="51468"/>
                      <a:ext cx="32557" cy="52660"/>
                    </a:xfrm>
                    <a:custGeom>
                      <a:avLst/>
                      <a:gdLst>
                        <a:gd name="connsiteX0" fmla="*/ 32558 w 32557"/>
                        <a:gd name="connsiteY0" fmla="*/ 0 h 52660"/>
                        <a:gd name="connsiteX1" fmla="*/ 20606 w 32557"/>
                        <a:gd name="connsiteY1" fmla="*/ 35534 h 52660"/>
                        <a:gd name="connsiteX2" fmla="*/ 0 w 32557"/>
                        <a:gd name="connsiteY2" fmla="*/ 52660 h 52660"/>
                        <a:gd name="connsiteX3" fmla="*/ 32558 w 32557"/>
                        <a:gd name="connsiteY3" fmla="*/ 0 h 52660"/>
                      </a:gdLst>
                      <a:ahLst/>
                      <a:cxnLst>
                        <a:cxn ang="0">
                          <a:pos x="connsiteX0" y="connsiteY0"/>
                        </a:cxn>
                        <a:cxn ang="0">
                          <a:pos x="connsiteX1" y="connsiteY1"/>
                        </a:cxn>
                        <a:cxn ang="0">
                          <a:pos x="connsiteX2" y="connsiteY2"/>
                        </a:cxn>
                        <a:cxn ang="0">
                          <a:pos x="connsiteX3" y="connsiteY3"/>
                        </a:cxn>
                      </a:cxnLst>
                      <a:rect l="l" t="t" r="r" b="b"/>
                      <a:pathLst>
                        <a:path w="32557" h="52660">
                          <a:moveTo>
                            <a:pt x="32558" y="0"/>
                          </a:moveTo>
                          <a:cubicBezTo>
                            <a:pt x="31596" y="12593"/>
                            <a:pt x="27475" y="24910"/>
                            <a:pt x="20606" y="35534"/>
                          </a:cubicBezTo>
                          <a:cubicBezTo>
                            <a:pt x="15752" y="43044"/>
                            <a:pt x="8792" y="50599"/>
                            <a:pt x="0" y="52660"/>
                          </a:cubicBezTo>
                          <a:cubicBezTo>
                            <a:pt x="4762" y="34481"/>
                            <a:pt x="31001" y="20972"/>
                            <a:pt x="32558" y="0"/>
                          </a:cubicBezTo>
                          <a:close/>
                        </a:path>
                      </a:pathLst>
                    </a:custGeom>
                    <a:solidFill>
                      <a:srgbClr val="7A7A7A"/>
                    </a:solidFill>
                    <a:ln w="4577" cap="flat">
                      <a:noFill/>
                      <a:prstDash val="solid"/>
                      <a:miter/>
                    </a:ln>
                  </p:spPr>
                  <p:txBody>
                    <a:bodyPr rtlCol="0" anchor="ctr"/>
                    <a:lstStyle/>
                    <a:p>
                      <a:endParaRPr lang="th-TH"/>
                    </a:p>
                  </p:txBody>
                </p:sp>
                <p:sp>
                  <p:nvSpPr>
                    <p:cNvPr id="5246" name="Freeform: Shape 5245">
                      <a:extLst>
                        <a:ext uri="{FF2B5EF4-FFF2-40B4-BE49-F238E27FC236}">
                          <a16:creationId xmlns:a16="http://schemas.microsoft.com/office/drawing/2014/main" id="{2FDC3A48-C64F-4C68-AC58-B5E97BD32574}"/>
                        </a:ext>
                      </a:extLst>
                    </p:cNvPr>
                    <p:cNvSpPr/>
                    <p:nvPr/>
                  </p:nvSpPr>
                  <p:spPr>
                    <a:xfrm>
                      <a:off x="6768178" y="46756"/>
                      <a:ext cx="51815" cy="60437"/>
                    </a:xfrm>
                    <a:custGeom>
                      <a:avLst/>
                      <a:gdLst>
                        <a:gd name="connsiteX0" fmla="*/ 34939 w 51815"/>
                        <a:gd name="connsiteY0" fmla="*/ 36170 h 60437"/>
                        <a:gd name="connsiteX1" fmla="*/ 37732 w 51815"/>
                        <a:gd name="connsiteY1" fmla="*/ 27241 h 60437"/>
                        <a:gd name="connsiteX2" fmla="*/ 33290 w 51815"/>
                        <a:gd name="connsiteY2" fmla="*/ 12633 h 60437"/>
                        <a:gd name="connsiteX3" fmla="*/ 38511 w 51815"/>
                        <a:gd name="connsiteY3" fmla="*/ 86 h 60437"/>
                        <a:gd name="connsiteX4" fmla="*/ 47898 w 51815"/>
                        <a:gd name="connsiteY4" fmla="*/ 6451 h 60437"/>
                        <a:gd name="connsiteX5" fmla="*/ 40571 w 51815"/>
                        <a:gd name="connsiteY5" fmla="*/ 48946 h 60437"/>
                        <a:gd name="connsiteX6" fmla="*/ 0 w 51815"/>
                        <a:gd name="connsiteY6" fmla="*/ 57738 h 60437"/>
                        <a:gd name="connsiteX7" fmla="*/ 34939 w 51815"/>
                        <a:gd name="connsiteY7" fmla="*/ 36170 h 60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15" h="60437">
                          <a:moveTo>
                            <a:pt x="34939" y="36170"/>
                          </a:moveTo>
                          <a:cubicBezTo>
                            <a:pt x="36496" y="33423"/>
                            <a:pt x="37732" y="30400"/>
                            <a:pt x="37732" y="27241"/>
                          </a:cubicBezTo>
                          <a:cubicBezTo>
                            <a:pt x="37778" y="22112"/>
                            <a:pt x="34664" y="17579"/>
                            <a:pt x="33290" y="12633"/>
                          </a:cubicBezTo>
                          <a:cubicBezTo>
                            <a:pt x="31917" y="7688"/>
                            <a:pt x="33474" y="956"/>
                            <a:pt x="38511" y="86"/>
                          </a:cubicBezTo>
                          <a:cubicBezTo>
                            <a:pt x="42494" y="-600"/>
                            <a:pt x="45929" y="2925"/>
                            <a:pt x="47898" y="6451"/>
                          </a:cubicBezTo>
                          <a:cubicBezTo>
                            <a:pt x="55362" y="20006"/>
                            <a:pt x="51744" y="38276"/>
                            <a:pt x="40571" y="48946"/>
                          </a:cubicBezTo>
                          <a:cubicBezTo>
                            <a:pt x="30909" y="58196"/>
                            <a:pt x="12226" y="64194"/>
                            <a:pt x="0" y="57738"/>
                          </a:cubicBezTo>
                          <a:cubicBezTo>
                            <a:pt x="14012" y="54166"/>
                            <a:pt x="27246" y="49953"/>
                            <a:pt x="34939" y="36170"/>
                          </a:cubicBezTo>
                          <a:close/>
                        </a:path>
                      </a:pathLst>
                    </a:custGeom>
                    <a:solidFill>
                      <a:srgbClr val="7C9093"/>
                    </a:solidFill>
                    <a:ln w="4577" cap="flat">
                      <a:noFill/>
                      <a:prstDash val="solid"/>
                      <a:miter/>
                    </a:ln>
                  </p:spPr>
                  <p:txBody>
                    <a:bodyPr rtlCol="0" anchor="ctr"/>
                    <a:lstStyle/>
                    <a:p>
                      <a:endParaRPr lang="th-TH"/>
                    </a:p>
                  </p:txBody>
                </p:sp>
                <p:sp>
                  <p:nvSpPr>
                    <p:cNvPr id="5247" name="Freeform: Shape 5246">
                      <a:extLst>
                        <a:ext uri="{FF2B5EF4-FFF2-40B4-BE49-F238E27FC236}">
                          <a16:creationId xmlns:a16="http://schemas.microsoft.com/office/drawing/2014/main" id="{5839A46B-8ECC-4258-AC93-8D94BC151CB3}"/>
                        </a:ext>
                      </a:extLst>
                    </p:cNvPr>
                    <p:cNvSpPr/>
                    <p:nvPr/>
                  </p:nvSpPr>
                  <p:spPr>
                    <a:xfrm>
                      <a:off x="6764879" y="44691"/>
                      <a:ext cx="43274" cy="56781"/>
                    </a:xfrm>
                    <a:custGeom>
                      <a:avLst/>
                      <a:gdLst>
                        <a:gd name="connsiteX0" fmla="*/ 8519 w 43274"/>
                        <a:gd name="connsiteY0" fmla="*/ 25826 h 56781"/>
                        <a:gd name="connsiteX1" fmla="*/ 18959 w 43274"/>
                        <a:gd name="connsiteY1" fmla="*/ 16943 h 56781"/>
                        <a:gd name="connsiteX2" fmla="*/ 43274 w 43274"/>
                        <a:gd name="connsiteY2" fmla="*/ 0 h 56781"/>
                        <a:gd name="connsiteX3" fmla="*/ 7236 w 43274"/>
                        <a:gd name="connsiteY3" fmla="*/ 34893 h 56781"/>
                        <a:gd name="connsiteX4" fmla="*/ 3985 w 43274"/>
                        <a:gd name="connsiteY4" fmla="*/ 56781 h 56781"/>
                        <a:gd name="connsiteX5" fmla="*/ 8519 w 43274"/>
                        <a:gd name="connsiteY5" fmla="*/ 25826 h 5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 h="56781">
                          <a:moveTo>
                            <a:pt x="8519" y="25826"/>
                          </a:moveTo>
                          <a:cubicBezTo>
                            <a:pt x="11403" y="22255"/>
                            <a:pt x="15204" y="19553"/>
                            <a:pt x="18959" y="16943"/>
                          </a:cubicBezTo>
                          <a:cubicBezTo>
                            <a:pt x="27064" y="11310"/>
                            <a:pt x="35169" y="5632"/>
                            <a:pt x="43274" y="0"/>
                          </a:cubicBezTo>
                          <a:cubicBezTo>
                            <a:pt x="34620" y="14607"/>
                            <a:pt x="12731" y="18820"/>
                            <a:pt x="7236" y="34893"/>
                          </a:cubicBezTo>
                          <a:cubicBezTo>
                            <a:pt x="4855" y="41899"/>
                            <a:pt x="5679" y="49638"/>
                            <a:pt x="3985" y="56781"/>
                          </a:cubicBezTo>
                          <a:cubicBezTo>
                            <a:pt x="-4807" y="51012"/>
                            <a:pt x="2886" y="32878"/>
                            <a:pt x="8519" y="25826"/>
                          </a:cubicBezTo>
                          <a:close/>
                        </a:path>
                      </a:pathLst>
                    </a:custGeom>
                    <a:solidFill>
                      <a:srgbClr val="7A7A7A"/>
                    </a:solidFill>
                    <a:ln w="4577" cap="flat">
                      <a:noFill/>
                      <a:prstDash val="solid"/>
                      <a:miter/>
                    </a:ln>
                  </p:spPr>
                  <p:txBody>
                    <a:bodyPr rtlCol="0" anchor="ctr"/>
                    <a:lstStyle/>
                    <a:p>
                      <a:endParaRPr lang="th-TH"/>
                    </a:p>
                  </p:txBody>
                </p:sp>
                <p:sp>
                  <p:nvSpPr>
                    <p:cNvPr id="5248" name="Freeform: Shape 5247">
                      <a:extLst>
                        <a:ext uri="{FF2B5EF4-FFF2-40B4-BE49-F238E27FC236}">
                          <a16:creationId xmlns:a16="http://schemas.microsoft.com/office/drawing/2014/main" id="{5119ECC5-17C3-426B-87F0-D1E1FFAFABCF}"/>
                        </a:ext>
                      </a:extLst>
                    </p:cNvPr>
                    <p:cNvSpPr/>
                    <p:nvPr/>
                  </p:nvSpPr>
                  <p:spPr>
                    <a:xfrm>
                      <a:off x="6754979" y="25250"/>
                      <a:ext cx="54136" cy="75764"/>
                    </a:xfrm>
                    <a:custGeom>
                      <a:avLst/>
                      <a:gdLst>
                        <a:gd name="connsiteX0" fmla="*/ 10269 w 54136"/>
                        <a:gd name="connsiteY0" fmla="*/ 59188 h 75764"/>
                        <a:gd name="connsiteX1" fmla="*/ 54137 w 54136"/>
                        <a:gd name="connsiteY1" fmla="*/ 18754 h 75764"/>
                        <a:gd name="connsiteX2" fmla="*/ 41315 w 54136"/>
                        <a:gd name="connsiteY2" fmla="*/ 12755 h 75764"/>
                        <a:gd name="connsiteX3" fmla="*/ 27303 w 54136"/>
                        <a:gd name="connsiteY3" fmla="*/ 254 h 75764"/>
                        <a:gd name="connsiteX4" fmla="*/ 9856 w 54136"/>
                        <a:gd name="connsiteY4" fmla="*/ 7169 h 75764"/>
                        <a:gd name="connsiteX5" fmla="*/ 5140 w 54136"/>
                        <a:gd name="connsiteY5" fmla="*/ 17472 h 75764"/>
                        <a:gd name="connsiteX6" fmla="*/ 57 w 54136"/>
                        <a:gd name="connsiteY6" fmla="*/ 38948 h 75764"/>
                        <a:gd name="connsiteX7" fmla="*/ 10269 w 54136"/>
                        <a:gd name="connsiteY7" fmla="*/ 75764 h 75764"/>
                        <a:gd name="connsiteX8" fmla="*/ 10269 w 54136"/>
                        <a:gd name="connsiteY8" fmla="*/ 59188 h 75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6" h="75764">
                          <a:moveTo>
                            <a:pt x="10269" y="59188"/>
                          </a:moveTo>
                          <a:cubicBezTo>
                            <a:pt x="16908" y="39910"/>
                            <a:pt x="36232" y="28508"/>
                            <a:pt x="54137" y="18754"/>
                          </a:cubicBezTo>
                          <a:cubicBezTo>
                            <a:pt x="52855" y="13488"/>
                            <a:pt x="46169" y="10328"/>
                            <a:pt x="41315" y="12755"/>
                          </a:cubicBezTo>
                          <a:cubicBezTo>
                            <a:pt x="39438" y="6436"/>
                            <a:pt x="33805" y="1399"/>
                            <a:pt x="27303" y="254"/>
                          </a:cubicBezTo>
                          <a:cubicBezTo>
                            <a:pt x="20801" y="-890"/>
                            <a:pt x="13795" y="1903"/>
                            <a:pt x="9856" y="7169"/>
                          </a:cubicBezTo>
                          <a:cubicBezTo>
                            <a:pt x="7613" y="10191"/>
                            <a:pt x="6376" y="13854"/>
                            <a:pt x="5140" y="17472"/>
                          </a:cubicBezTo>
                          <a:cubicBezTo>
                            <a:pt x="2805" y="24478"/>
                            <a:pt x="423" y="31576"/>
                            <a:pt x="57" y="38948"/>
                          </a:cubicBezTo>
                          <a:cubicBezTo>
                            <a:pt x="-630" y="52044"/>
                            <a:pt x="5003" y="64133"/>
                            <a:pt x="10269" y="75764"/>
                          </a:cubicBezTo>
                          <a:cubicBezTo>
                            <a:pt x="8025" y="70361"/>
                            <a:pt x="8391" y="64683"/>
                            <a:pt x="10269" y="59188"/>
                          </a:cubicBezTo>
                          <a:close/>
                        </a:path>
                      </a:pathLst>
                    </a:custGeom>
                    <a:solidFill>
                      <a:srgbClr val="81999B"/>
                    </a:solidFill>
                    <a:ln w="4577" cap="flat">
                      <a:noFill/>
                      <a:prstDash val="solid"/>
                      <a:miter/>
                    </a:ln>
                  </p:spPr>
                  <p:txBody>
                    <a:bodyPr rtlCol="0" anchor="ctr"/>
                    <a:lstStyle/>
                    <a:p>
                      <a:endParaRPr lang="th-TH"/>
                    </a:p>
                  </p:txBody>
                </p:sp>
                <p:sp>
                  <p:nvSpPr>
                    <p:cNvPr id="5249" name="Freeform: Shape 5248">
                      <a:extLst>
                        <a:ext uri="{FF2B5EF4-FFF2-40B4-BE49-F238E27FC236}">
                          <a16:creationId xmlns:a16="http://schemas.microsoft.com/office/drawing/2014/main" id="{EB4CD820-AADB-47F9-8D6B-AD4FCFC9789A}"/>
                        </a:ext>
                      </a:extLst>
                    </p:cNvPr>
                    <p:cNvSpPr/>
                    <p:nvPr/>
                  </p:nvSpPr>
                  <p:spPr>
                    <a:xfrm>
                      <a:off x="6748940" y="20167"/>
                      <a:ext cx="53571" cy="79473"/>
                    </a:xfrm>
                    <a:custGeom>
                      <a:avLst/>
                      <a:gdLst>
                        <a:gd name="connsiteX0" fmla="*/ 8157 w 53571"/>
                        <a:gd name="connsiteY0" fmla="*/ 55387 h 79473"/>
                        <a:gd name="connsiteX1" fmla="*/ 8019 w 53571"/>
                        <a:gd name="connsiteY1" fmla="*/ 47099 h 79473"/>
                        <a:gd name="connsiteX2" fmla="*/ 12919 w 53571"/>
                        <a:gd name="connsiteY2" fmla="*/ 38353 h 79473"/>
                        <a:gd name="connsiteX3" fmla="*/ 32884 w 53571"/>
                        <a:gd name="connsiteY3" fmla="*/ 21685 h 79473"/>
                        <a:gd name="connsiteX4" fmla="*/ 53536 w 53571"/>
                        <a:gd name="connsiteY4" fmla="*/ 15045 h 79473"/>
                        <a:gd name="connsiteX5" fmla="*/ 43141 w 53571"/>
                        <a:gd name="connsiteY5" fmla="*/ 941 h 79473"/>
                        <a:gd name="connsiteX6" fmla="*/ 24779 w 53571"/>
                        <a:gd name="connsiteY6" fmla="*/ 3002 h 79473"/>
                        <a:gd name="connsiteX7" fmla="*/ 189 w 53571"/>
                        <a:gd name="connsiteY7" fmla="*/ 39864 h 79473"/>
                        <a:gd name="connsiteX8" fmla="*/ 12827 w 53571"/>
                        <a:gd name="connsiteY8" fmla="*/ 79474 h 79473"/>
                        <a:gd name="connsiteX9" fmla="*/ 8157 w 53571"/>
                        <a:gd name="connsiteY9" fmla="*/ 55387 h 7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71" h="79473">
                          <a:moveTo>
                            <a:pt x="8157" y="55387"/>
                          </a:moveTo>
                          <a:cubicBezTo>
                            <a:pt x="7745" y="52640"/>
                            <a:pt x="7424" y="49801"/>
                            <a:pt x="8019" y="47099"/>
                          </a:cubicBezTo>
                          <a:cubicBezTo>
                            <a:pt x="8752" y="43802"/>
                            <a:pt x="10858" y="41055"/>
                            <a:pt x="12919" y="38353"/>
                          </a:cubicBezTo>
                          <a:cubicBezTo>
                            <a:pt x="18322" y="31347"/>
                            <a:pt x="24367" y="24020"/>
                            <a:pt x="32884" y="21685"/>
                          </a:cubicBezTo>
                          <a:cubicBezTo>
                            <a:pt x="40028" y="19670"/>
                            <a:pt x="49049" y="20952"/>
                            <a:pt x="53536" y="15045"/>
                          </a:cubicBezTo>
                          <a:cubicBezTo>
                            <a:pt x="54040" y="8772"/>
                            <a:pt x="49140" y="2910"/>
                            <a:pt x="43141" y="941"/>
                          </a:cubicBezTo>
                          <a:cubicBezTo>
                            <a:pt x="37143" y="-1028"/>
                            <a:pt x="30503" y="300"/>
                            <a:pt x="24779" y="3002"/>
                          </a:cubicBezTo>
                          <a:cubicBezTo>
                            <a:pt x="10813" y="9642"/>
                            <a:pt x="1517" y="24478"/>
                            <a:pt x="189" y="39864"/>
                          </a:cubicBezTo>
                          <a:cubicBezTo>
                            <a:pt x="-1047" y="53922"/>
                            <a:pt x="3852" y="68667"/>
                            <a:pt x="12827" y="79474"/>
                          </a:cubicBezTo>
                          <a:cubicBezTo>
                            <a:pt x="12553" y="72284"/>
                            <a:pt x="9347" y="63309"/>
                            <a:pt x="8157" y="55387"/>
                          </a:cubicBezTo>
                          <a:close/>
                        </a:path>
                      </a:pathLst>
                    </a:custGeom>
                    <a:solidFill>
                      <a:srgbClr val="787C7E"/>
                    </a:solidFill>
                    <a:ln w="4577" cap="flat">
                      <a:noFill/>
                      <a:prstDash val="solid"/>
                      <a:miter/>
                    </a:ln>
                  </p:spPr>
                  <p:txBody>
                    <a:bodyPr rtlCol="0" anchor="ctr"/>
                    <a:lstStyle/>
                    <a:p>
                      <a:endParaRPr lang="th-TH"/>
                    </a:p>
                  </p:txBody>
                </p:sp>
                <p:sp>
                  <p:nvSpPr>
                    <p:cNvPr id="5250" name="Freeform: Shape 5249">
                      <a:extLst>
                        <a:ext uri="{FF2B5EF4-FFF2-40B4-BE49-F238E27FC236}">
                          <a16:creationId xmlns:a16="http://schemas.microsoft.com/office/drawing/2014/main" id="{35D0C54C-26F1-4D63-969E-E88479405698}"/>
                        </a:ext>
                      </a:extLst>
                    </p:cNvPr>
                    <p:cNvSpPr/>
                    <p:nvPr/>
                  </p:nvSpPr>
                  <p:spPr>
                    <a:xfrm>
                      <a:off x="6746544" y="14334"/>
                      <a:ext cx="74111" cy="85443"/>
                    </a:xfrm>
                    <a:custGeom>
                      <a:avLst/>
                      <a:gdLst>
                        <a:gd name="connsiteX0" fmla="*/ 21 w 74111"/>
                        <a:gd name="connsiteY0" fmla="*/ 42125 h 85443"/>
                        <a:gd name="connsiteX1" fmla="*/ 5561 w 74111"/>
                        <a:gd name="connsiteY1" fmla="*/ 20282 h 85443"/>
                        <a:gd name="connsiteX2" fmla="*/ 12934 w 74111"/>
                        <a:gd name="connsiteY2" fmla="*/ 14055 h 85443"/>
                        <a:gd name="connsiteX3" fmla="*/ 22046 w 74111"/>
                        <a:gd name="connsiteY3" fmla="*/ 3614 h 85443"/>
                        <a:gd name="connsiteX4" fmla="*/ 43889 w 74111"/>
                        <a:gd name="connsiteY4" fmla="*/ 684 h 85443"/>
                        <a:gd name="connsiteX5" fmla="*/ 72096 w 74111"/>
                        <a:gd name="connsiteY5" fmla="*/ 12040 h 85443"/>
                        <a:gd name="connsiteX6" fmla="*/ 73791 w 74111"/>
                        <a:gd name="connsiteY6" fmla="*/ 18405 h 85443"/>
                        <a:gd name="connsiteX7" fmla="*/ 67197 w 74111"/>
                        <a:gd name="connsiteY7" fmla="*/ 20878 h 85443"/>
                        <a:gd name="connsiteX8" fmla="*/ 60557 w 74111"/>
                        <a:gd name="connsiteY8" fmla="*/ 17123 h 85443"/>
                        <a:gd name="connsiteX9" fmla="*/ 12567 w 74111"/>
                        <a:gd name="connsiteY9" fmla="*/ 26968 h 85443"/>
                        <a:gd name="connsiteX10" fmla="*/ 5149 w 74111"/>
                        <a:gd name="connsiteY10" fmla="*/ 53664 h 85443"/>
                        <a:gd name="connsiteX11" fmla="*/ 14536 w 74111"/>
                        <a:gd name="connsiteY11" fmla="*/ 85444 h 85443"/>
                        <a:gd name="connsiteX12" fmla="*/ 21 w 74111"/>
                        <a:gd name="connsiteY12" fmla="*/ 42125 h 8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11" h="85443">
                          <a:moveTo>
                            <a:pt x="21" y="42125"/>
                          </a:moveTo>
                          <a:cubicBezTo>
                            <a:pt x="-117" y="34432"/>
                            <a:pt x="295" y="25915"/>
                            <a:pt x="5561" y="20282"/>
                          </a:cubicBezTo>
                          <a:cubicBezTo>
                            <a:pt x="7759" y="17947"/>
                            <a:pt x="10598" y="16299"/>
                            <a:pt x="12934" y="14055"/>
                          </a:cubicBezTo>
                          <a:cubicBezTo>
                            <a:pt x="16277" y="10849"/>
                            <a:pt x="18383" y="6453"/>
                            <a:pt x="22046" y="3614"/>
                          </a:cubicBezTo>
                          <a:cubicBezTo>
                            <a:pt x="28045" y="-965"/>
                            <a:pt x="36379" y="-232"/>
                            <a:pt x="43889" y="684"/>
                          </a:cubicBezTo>
                          <a:cubicBezTo>
                            <a:pt x="54192" y="1966"/>
                            <a:pt x="65594" y="3889"/>
                            <a:pt x="72096" y="12040"/>
                          </a:cubicBezTo>
                          <a:cubicBezTo>
                            <a:pt x="73516" y="13872"/>
                            <a:pt x="74706" y="16299"/>
                            <a:pt x="73791" y="18405"/>
                          </a:cubicBezTo>
                          <a:cubicBezTo>
                            <a:pt x="72783" y="20786"/>
                            <a:pt x="69669" y="21565"/>
                            <a:pt x="67197" y="20878"/>
                          </a:cubicBezTo>
                          <a:cubicBezTo>
                            <a:pt x="64724" y="20237"/>
                            <a:pt x="62663" y="18542"/>
                            <a:pt x="60557" y="17123"/>
                          </a:cubicBezTo>
                          <a:cubicBezTo>
                            <a:pt x="45446" y="7049"/>
                            <a:pt x="22504" y="11765"/>
                            <a:pt x="12567" y="26968"/>
                          </a:cubicBezTo>
                          <a:cubicBezTo>
                            <a:pt x="7485" y="34798"/>
                            <a:pt x="5745" y="44323"/>
                            <a:pt x="5149" y="53664"/>
                          </a:cubicBezTo>
                          <a:cubicBezTo>
                            <a:pt x="4600" y="61998"/>
                            <a:pt x="12476" y="77476"/>
                            <a:pt x="14536" y="85444"/>
                          </a:cubicBezTo>
                          <a:cubicBezTo>
                            <a:pt x="7668" y="75232"/>
                            <a:pt x="250" y="54168"/>
                            <a:pt x="21" y="42125"/>
                          </a:cubicBezTo>
                          <a:close/>
                        </a:path>
                      </a:pathLst>
                    </a:custGeom>
                    <a:solidFill>
                      <a:srgbClr val="566D71"/>
                    </a:solidFill>
                    <a:ln w="4577" cap="flat">
                      <a:noFill/>
                      <a:prstDash val="solid"/>
                      <a:miter/>
                    </a:ln>
                  </p:spPr>
                  <p:txBody>
                    <a:bodyPr rtlCol="0" anchor="ctr"/>
                    <a:lstStyle/>
                    <a:p>
                      <a:endParaRPr lang="th-TH"/>
                    </a:p>
                  </p:txBody>
                </p:sp>
                <p:sp>
                  <p:nvSpPr>
                    <p:cNvPr id="5251" name="Freeform: Shape 5250">
                      <a:extLst>
                        <a:ext uri="{FF2B5EF4-FFF2-40B4-BE49-F238E27FC236}">
                          <a16:creationId xmlns:a16="http://schemas.microsoft.com/office/drawing/2014/main" id="{58E3215B-9F1A-4F7B-A67C-FCDD25C11B7C}"/>
                        </a:ext>
                      </a:extLst>
                    </p:cNvPr>
                    <p:cNvSpPr/>
                    <p:nvPr/>
                  </p:nvSpPr>
                  <p:spPr>
                    <a:xfrm>
                      <a:off x="6813964" y="27518"/>
                      <a:ext cx="28436" cy="53622"/>
                    </a:xfrm>
                    <a:custGeom>
                      <a:avLst/>
                      <a:gdLst>
                        <a:gd name="connsiteX0" fmla="*/ 19925 w 28436"/>
                        <a:gd name="connsiteY0" fmla="*/ 53622 h 53622"/>
                        <a:gd name="connsiteX1" fmla="*/ 24092 w 28436"/>
                        <a:gd name="connsiteY1" fmla="*/ 40709 h 53622"/>
                        <a:gd name="connsiteX2" fmla="*/ 16673 w 28436"/>
                        <a:gd name="connsiteY2" fmla="*/ 28345 h 53622"/>
                        <a:gd name="connsiteX3" fmla="*/ 3760 w 28436"/>
                        <a:gd name="connsiteY3" fmla="*/ 12456 h 53622"/>
                        <a:gd name="connsiteX4" fmla="*/ 5 w 28436"/>
                        <a:gd name="connsiteY4" fmla="*/ 5129 h 53622"/>
                        <a:gd name="connsiteX5" fmla="*/ 5134 w 28436"/>
                        <a:gd name="connsiteY5" fmla="*/ 138 h 53622"/>
                        <a:gd name="connsiteX6" fmla="*/ 23817 w 28436"/>
                        <a:gd name="connsiteY6" fmla="*/ 24682 h 53622"/>
                        <a:gd name="connsiteX7" fmla="*/ 22306 w 28436"/>
                        <a:gd name="connsiteY7" fmla="*/ 52432 h 5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36" h="53622">
                          <a:moveTo>
                            <a:pt x="19925" y="53622"/>
                          </a:moveTo>
                          <a:cubicBezTo>
                            <a:pt x="24092" y="51104"/>
                            <a:pt x="25328" y="45426"/>
                            <a:pt x="24092" y="40709"/>
                          </a:cubicBezTo>
                          <a:cubicBezTo>
                            <a:pt x="22855" y="35993"/>
                            <a:pt x="19741" y="32100"/>
                            <a:pt x="16673" y="28345"/>
                          </a:cubicBezTo>
                          <a:cubicBezTo>
                            <a:pt x="12369" y="23034"/>
                            <a:pt x="8065" y="17768"/>
                            <a:pt x="3760" y="12456"/>
                          </a:cubicBezTo>
                          <a:cubicBezTo>
                            <a:pt x="1974" y="10304"/>
                            <a:pt x="143" y="7923"/>
                            <a:pt x="5" y="5129"/>
                          </a:cubicBezTo>
                          <a:cubicBezTo>
                            <a:pt x="-132" y="2336"/>
                            <a:pt x="2432" y="-686"/>
                            <a:pt x="5134" y="138"/>
                          </a:cubicBezTo>
                          <a:cubicBezTo>
                            <a:pt x="9392" y="9525"/>
                            <a:pt x="18139" y="16073"/>
                            <a:pt x="23817" y="24682"/>
                          </a:cubicBezTo>
                          <a:cubicBezTo>
                            <a:pt x="29495" y="33291"/>
                            <a:pt x="30960" y="46799"/>
                            <a:pt x="22306" y="52432"/>
                          </a:cubicBezTo>
                        </a:path>
                      </a:pathLst>
                    </a:custGeom>
                    <a:solidFill>
                      <a:srgbClr val="566D71"/>
                    </a:solidFill>
                    <a:ln w="4577" cap="flat">
                      <a:noFill/>
                      <a:prstDash val="solid"/>
                      <a:miter/>
                    </a:ln>
                  </p:spPr>
                  <p:txBody>
                    <a:bodyPr rtlCol="0" anchor="ctr"/>
                    <a:lstStyle/>
                    <a:p>
                      <a:endParaRPr lang="th-TH"/>
                    </a:p>
                  </p:txBody>
                </p:sp>
                <p:sp>
                  <p:nvSpPr>
                    <p:cNvPr id="5252" name="Freeform: Shape 5251">
                      <a:extLst>
                        <a:ext uri="{FF2B5EF4-FFF2-40B4-BE49-F238E27FC236}">
                          <a16:creationId xmlns:a16="http://schemas.microsoft.com/office/drawing/2014/main" id="{D14DD179-2C2B-4868-BD80-A9A2E822594C}"/>
                        </a:ext>
                      </a:extLst>
                    </p:cNvPr>
                    <p:cNvSpPr/>
                    <p:nvPr/>
                  </p:nvSpPr>
                  <p:spPr>
                    <a:xfrm>
                      <a:off x="6797988" y="-19352"/>
                      <a:ext cx="107197" cy="55801"/>
                    </a:xfrm>
                    <a:custGeom>
                      <a:avLst/>
                      <a:gdLst>
                        <a:gd name="connsiteX0" fmla="*/ 35900 w 107197"/>
                        <a:gd name="connsiteY0" fmla="*/ 44353 h 55801"/>
                        <a:gd name="connsiteX1" fmla="*/ 66810 w 107197"/>
                        <a:gd name="connsiteY1" fmla="*/ 16512 h 55801"/>
                        <a:gd name="connsiteX2" fmla="*/ 107198 w 107197"/>
                        <a:gd name="connsiteY2" fmla="*/ 12162 h 55801"/>
                        <a:gd name="connsiteX3" fmla="*/ 98864 w 107197"/>
                        <a:gd name="connsiteY3" fmla="*/ 1493 h 55801"/>
                        <a:gd name="connsiteX4" fmla="*/ 84622 w 107197"/>
                        <a:gd name="connsiteY4" fmla="*/ 165 h 55801"/>
                        <a:gd name="connsiteX5" fmla="*/ 55774 w 107197"/>
                        <a:gd name="connsiteY5" fmla="*/ 5019 h 55801"/>
                        <a:gd name="connsiteX6" fmla="*/ 0 w 107197"/>
                        <a:gd name="connsiteY6" fmla="*/ 33867 h 55801"/>
                        <a:gd name="connsiteX7" fmla="*/ 29993 w 107197"/>
                        <a:gd name="connsiteY7" fmla="*/ 55801 h 55801"/>
                        <a:gd name="connsiteX8" fmla="*/ 35900 w 107197"/>
                        <a:gd name="connsiteY8" fmla="*/ 44353 h 55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197" h="55801">
                          <a:moveTo>
                            <a:pt x="35900" y="44353"/>
                          </a:moveTo>
                          <a:cubicBezTo>
                            <a:pt x="44601" y="33455"/>
                            <a:pt x="54537" y="23152"/>
                            <a:pt x="66810" y="16512"/>
                          </a:cubicBezTo>
                          <a:cubicBezTo>
                            <a:pt x="79082" y="9872"/>
                            <a:pt x="94101" y="7308"/>
                            <a:pt x="107198" y="12162"/>
                          </a:cubicBezTo>
                          <a:cubicBezTo>
                            <a:pt x="107243" y="7354"/>
                            <a:pt x="103351" y="3233"/>
                            <a:pt x="98864" y="1493"/>
                          </a:cubicBezTo>
                          <a:cubicBezTo>
                            <a:pt x="94376" y="-248"/>
                            <a:pt x="89431" y="-110"/>
                            <a:pt x="84622" y="165"/>
                          </a:cubicBezTo>
                          <a:cubicBezTo>
                            <a:pt x="74869" y="760"/>
                            <a:pt x="65024" y="1767"/>
                            <a:pt x="55774" y="5019"/>
                          </a:cubicBezTo>
                          <a:cubicBezTo>
                            <a:pt x="35946" y="12025"/>
                            <a:pt x="20377" y="28784"/>
                            <a:pt x="0" y="33867"/>
                          </a:cubicBezTo>
                          <a:cubicBezTo>
                            <a:pt x="9479" y="31486"/>
                            <a:pt x="24910" y="50077"/>
                            <a:pt x="29993" y="55801"/>
                          </a:cubicBezTo>
                          <a:cubicBezTo>
                            <a:pt x="31092" y="51680"/>
                            <a:pt x="33153" y="47833"/>
                            <a:pt x="35900" y="44353"/>
                          </a:cubicBezTo>
                          <a:close/>
                        </a:path>
                      </a:pathLst>
                    </a:custGeom>
                    <a:solidFill>
                      <a:srgbClr val="81999B"/>
                    </a:solidFill>
                    <a:ln w="4577" cap="flat">
                      <a:noFill/>
                      <a:prstDash val="solid"/>
                      <a:miter/>
                    </a:ln>
                  </p:spPr>
                  <p:txBody>
                    <a:bodyPr rtlCol="0" anchor="ctr"/>
                    <a:lstStyle/>
                    <a:p>
                      <a:endParaRPr lang="th-TH"/>
                    </a:p>
                  </p:txBody>
                </p:sp>
                <p:sp>
                  <p:nvSpPr>
                    <p:cNvPr id="5253" name="Freeform: Shape 5252">
                      <a:extLst>
                        <a:ext uri="{FF2B5EF4-FFF2-40B4-BE49-F238E27FC236}">
                          <a16:creationId xmlns:a16="http://schemas.microsoft.com/office/drawing/2014/main" id="{77688AFD-AC1D-4C28-A595-017DF0090BF8}"/>
                        </a:ext>
                      </a:extLst>
                    </p:cNvPr>
                    <p:cNvSpPr/>
                    <p:nvPr/>
                  </p:nvSpPr>
                  <p:spPr>
                    <a:xfrm>
                      <a:off x="6798950" y="-14964"/>
                      <a:ext cx="107066" cy="57732"/>
                    </a:xfrm>
                    <a:custGeom>
                      <a:avLst/>
                      <a:gdLst>
                        <a:gd name="connsiteX0" fmla="*/ 0 w 107066"/>
                        <a:gd name="connsiteY0" fmla="*/ 29937 h 57732"/>
                        <a:gd name="connsiteX1" fmla="*/ 23720 w 107066"/>
                        <a:gd name="connsiteY1" fmla="*/ 37264 h 57732"/>
                        <a:gd name="connsiteX2" fmla="*/ 32283 w 107066"/>
                        <a:gd name="connsiteY2" fmla="*/ 33646 h 57732"/>
                        <a:gd name="connsiteX3" fmla="*/ 67588 w 107066"/>
                        <a:gd name="connsiteY3" fmla="*/ 11025 h 57732"/>
                        <a:gd name="connsiteX4" fmla="*/ 102527 w 107066"/>
                        <a:gd name="connsiteY4" fmla="*/ 1134 h 57732"/>
                        <a:gd name="connsiteX5" fmla="*/ 105916 w 107066"/>
                        <a:gd name="connsiteY5" fmla="*/ 8369 h 57732"/>
                        <a:gd name="connsiteX6" fmla="*/ 100970 w 107066"/>
                        <a:gd name="connsiteY6" fmla="*/ 7682 h 57732"/>
                        <a:gd name="connsiteX7" fmla="*/ 71343 w 107066"/>
                        <a:gd name="connsiteY7" fmla="*/ 15971 h 57732"/>
                        <a:gd name="connsiteX8" fmla="*/ 45562 w 107066"/>
                        <a:gd name="connsiteY8" fmla="*/ 36348 h 57732"/>
                        <a:gd name="connsiteX9" fmla="*/ 32054 w 107066"/>
                        <a:gd name="connsiteY9" fmla="*/ 57732 h 57732"/>
                        <a:gd name="connsiteX10" fmla="*/ 0 w 107066"/>
                        <a:gd name="connsiteY10" fmla="*/ 29937 h 57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066" h="57732">
                          <a:moveTo>
                            <a:pt x="0" y="29937"/>
                          </a:moveTo>
                          <a:cubicBezTo>
                            <a:pt x="7922" y="26686"/>
                            <a:pt x="15203" y="37767"/>
                            <a:pt x="23720" y="37264"/>
                          </a:cubicBezTo>
                          <a:cubicBezTo>
                            <a:pt x="26834" y="37080"/>
                            <a:pt x="29627" y="35340"/>
                            <a:pt x="32283" y="33646"/>
                          </a:cubicBezTo>
                          <a:cubicBezTo>
                            <a:pt x="44051" y="26090"/>
                            <a:pt x="55820" y="18535"/>
                            <a:pt x="67588" y="11025"/>
                          </a:cubicBezTo>
                          <a:cubicBezTo>
                            <a:pt x="78120" y="4248"/>
                            <a:pt x="90621" y="-2804"/>
                            <a:pt x="102527" y="1134"/>
                          </a:cubicBezTo>
                          <a:cubicBezTo>
                            <a:pt x="105732" y="2187"/>
                            <a:pt x="108800" y="6675"/>
                            <a:pt x="105916" y="8369"/>
                          </a:cubicBezTo>
                          <a:cubicBezTo>
                            <a:pt x="104404" y="9239"/>
                            <a:pt x="102573" y="8323"/>
                            <a:pt x="100970" y="7682"/>
                          </a:cubicBezTo>
                          <a:cubicBezTo>
                            <a:pt x="91033" y="3744"/>
                            <a:pt x="80226" y="9972"/>
                            <a:pt x="71343" y="15971"/>
                          </a:cubicBezTo>
                          <a:cubicBezTo>
                            <a:pt x="62231" y="22107"/>
                            <a:pt x="53072" y="28334"/>
                            <a:pt x="45562" y="36348"/>
                          </a:cubicBezTo>
                          <a:cubicBezTo>
                            <a:pt x="39655" y="42621"/>
                            <a:pt x="35580" y="50039"/>
                            <a:pt x="32054" y="57732"/>
                          </a:cubicBezTo>
                          <a:cubicBezTo>
                            <a:pt x="20331" y="51138"/>
                            <a:pt x="13051" y="36897"/>
                            <a:pt x="0" y="29937"/>
                          </a:cubicBezTo>
                          <a:close/>
                        </a:path>
                      </a:pathLst>
                    </a:custGeom>
                    <a:solidFill>
                      <a:srgbClr val="81999B"/>
                    </a:solidFill>
                    <a:ln w="4577" cap="flat">
                      <a:noFill/>
                      <a:prstDash val="solid"/>
                      <a:miter/>
                    </a:ln>
                  </p:spPr>
                  <p:txBody>
                    <a:bodyPr rtlCol="0" anchor="ctr"/>
                    <a:lstStyle/>
                    <a:p>
                      <a:endParaRPr lang="th-TH"/>
                    </a:p>
                  </p:txBody>
                </p:sp>
                <p:sp>
                  <p:nvSpPr>
                    <p:cNvPr id="5254" name="Freeform: Shape 5253">
                      <a:extLst>
                        <a:ext uri="{FF2B5EF4-FFF2-40B4-BE49-F238E27FC236}">
                          <a16:creationId xmlns:a16="http://schemas.microsoft.com/office/drawing/2014/main" id="{F5A0B1A3-2C97-4FFF-BD74-67487165B87F}"/>
                        </a:ext>
                      </a:extLst>
                    </p:cNvPr>
                    <p:cNvSpPr/>
                    <p:nvPr/>
                  </p:nvSpPr>
                  <p:spPr>
                    <a:xfrm>
                      <a:off x="6801560" y="-14658"/>
                      <a:ext cx="97306" cy="39801"/>
                    </a:xfrm>
                    <a:custGeom>
                      <a:avLst/>
                      <a:gdLst>
                        <a:gd name="connsiteX0" fmla="*/ 45059 w 97306"/>
                        <a:gd name="connsiteY0" fmla="*/ 23678 h 39801"/>
                        <a:gd name="connsiteX1" fmla="*/ 27795 w 97306"/>
                        <a:gd name="connsiteY1" fmla="*/ 39064 h 39801"/>
                        <a:gd name="connsiteX2" fmla="*/ 0 w 97306"/>
                        <a:gd name="connsiteY2" fmla="*/ 28807 h 39801"/>
                        <a:gd name="connsiteX3" fmla="*/ 31871 w 97306"/>
                        <a:gd name="connsiteY3" fmla="*/ 26563 h 39801"/>
                        <a:gd name="connsiteX4" fmla="*/ 59941 w 97306"/>
                        <a:gd name="connsiteY4" fmla="*/ 8750 h 39801"/>
                        <a:gd name="connsiteX5" fmla="*/ 97307 w 97306"/>
                        <a:gd name="connsiteY5" fmla="*/ 279 h 39801"/>
                        <a:gd name="connsiteX6" fmla="*/ 45059 w 97306"/>
                        <a:gd name="connsiteY6" fmla="*/ 23678 h 39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306" h="39801">
                          <a:moveTo>
                            <a:pt x="45059" y="23678"/>
                          </a:moveTo>
                          <a:cubicBezTo>
                            <a:pt x="39884" y="29539"/>
                            <a:pt x="35305" y="36774"/>
                            <a:pt x="27795" y="39064"/>
                          </a:cubicBezTo>
                          <a:cubicBezTo>
                            <a:pt x="17950" y="42086"/>
                            <a:pt x="8059" y="35263"/>
                            <a:pt x="0" y="28807"/>
                          </a:cubicBezTo>
                          <a:cubicBezTo>
                            <a:pt x="9753" y="34073"/>
                            <a:pt x="22026" y="31646"/>
                            <a:pt x="31871" y="26563"/>
                          </a:cubicBezTo>
                          <a:cubicBezTo>
                            <a:pt x="41716" y="21480"/>
                            <a:pt x="50187" y="14016"/>
                            <a:pt x="59941" y="8750"/>
                          </a:cubicBezTo>
                          <a:cubicBezTo>
                            <a:pt x="70977" y="2751"/>
                            <a:pt x="84760" y="-1095"/>
                            <a:pt x="97307" y="279"/>
                          </a:cubicBezTo>
                          <a:cubicBezTo>
                            <a:pt x="80135" y="10307"/>
                            <a:pt x="60719" y="5957"/>
                            <a:pt x="45059" y="23678"/>
                          </a:cubicBezTo>
                          <a:close/>
                        </a:path>
                      </a:pathLst>
                    </a:custGeom>
                    <a:solidFill>
                      <a:srgbClr val="7E8F8F"/>
                    </a:solidFill>
                    <a:ln w="4577" cap="flat">
                      <a:noFill/>
                      <a:prstDash val="solid"/>
                      <a:miter/>
                    </a:ln>
                  </p:spPr>
                  <p:txBody>
                    <a:bodyPr rtlCol="0" anchor="ctr"/>
                    <a:lstStyle/>
                    <a:p>
                      <a:endParaRPr lang="th-TH"/>
                    </a:p>
                  </p:txBody>
                </p:sp>
                <p:sp>
                  <p:nvSpPr>
                    <p:cNvPr id="5255" name="Freeform: Shape 5254">
                      <a:extLst>
                        <a:ext uri="{FF2B5EF4-FFF2-40B4-BE49-F238E27FC236}">
                          <a16:creationId xmlns:a16="http://schemas.microsoft.com/office/drawing/2014/main" id="{743988DE-0DB9-4A7B-9E38-7CA24767DAAE}"/>
                        </a:ext>
                      </a:extLst>
                    </p:cNvPr>
                    <p:cNvSpPr/>
                    <p:nvPr/>
                  </p:nvSpPr>
                  <p:spPr>
                    <a:xfrm>
                      <a:off x="6828207" y="-9194"/>
                      <a:ext cx="74460" cy="54113"/>
                    </a:xfrm>
                    <a:custGeom>
                      <a:avLst/>
                      <a:gdLst>
                        <a:gd name="connsiteX0" fmla="*/ 28211 w 74460"/>
                        <a:gd name="connsiteY0" fmla="*/ 18443 h 54113"/>
                        <a:gd name="connsiteX1" fmla="*/ 8109 w 74460"/>
                        <a:gd name="connsiteY1" fmla="*/ 45826 h 54113"/>
                        <a:gd name="connsiteX2" fmla="*/ 4262 w 74460"/>
                        <a:gd name="connsiteY2" fmla="*/ 54114 h 54113"/>
                        <a:gd name="connsiteX3" fmla="*/ 49 w 74460"/>
                        <a:gd name="connsiteY3" fmla="*/ 47291 h 54113"/>
                        <a:gd name="connsiteX4" fmla="*/ 3896 w 74460"/>
                        <a:gd name="connsiteY4" fmla="*/ 39415 h 54113"/>
                        <a:gd name="connsiteX5" fmla="*/ 36316 w 74460"/>
                        <a:gd name="connsiteY5" fmla="*/ 7086 h 54113"/>
                        <a:gd name="connsiteX6" fmla="*/ 74460 w 74460"/>
                        <a:gd name="connsiteY6" fmla="*/ 1408 h 54113"/>
                        <a:gd name="connsiteX7" fmla="*/ 28211 w 74460"/>
                        <a:gd name="connsiteY7" fmla="*/ 18443 h 5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460" h="54113">
                          <a:moveTo>
                            <a:pt x="28211" y="18443"/>
                          </a:moveTo>
                          <a:cubicBezTo>
                            <a:pt x="18870" y="25403"/>
                            <a:pt x="9574" y="34286"/>
                            <a:pt x="8109" y="45826"/>
                          </a:cubicBezTo>
                          <a:cubicBezTo>
                            <a:pt x="7697" y="49031"/>
                            <a:pt x="7330" y="53152"/>
                            <a:pt x="4262" y="54114"/>
                          </a:cubicBezTo>
                          <a:cubicBezTo>
                            <a:pt x="1377" y="53610"/>
                            <a:pt x="-317" y="50222"/>
                            <a:pt x="49" y="47291"/>
                          </a:cubicBezTo>
                          <a:cubicBezTo>
                            <a:pt x="370" y="44360"/>
                            <a:pt x="2156" y="41796"/>
                            <a:pt x="3896" y="39415"/>
                          </a:cubicBezTo>
                          <a:cubicBezTo>
                            <a:pt x="12963" y="27005"/>
                            <a:pt x="23037" y="14779"/>
                            <a:pt x="36316" y="7086"/>
                          </a:cubicBezTo>
                          <a:cubicBezTo>
                            <a:pt x="47993" y="309"/>
                            <a:pt x="61364" y="-1660"/>
                            <a:pt x="74460" y="1408"/>
                          </a:cubicBezTo>
                          <a:cubicBezTo>
                            <a:pt x="57563" y="-57"/>
                            <a:pt x="41353" y="8643"/>
                            <a:pt x="28211" y="18443"/>
                          </a:cubicBezTo>
                          <a:close/>
                        </a:path>
                      </a:pathLst>
                    </a:custGeom>
                    <a:solidFill>
                      <a:srgbClr val="9D9D9D"/>
                    </a:solidFill>
                    <a:ln w="4577" cap="flat">
                      <a:noFill/>
                      <a:prstDash val="solid"/>
                      <a:miter/>
                    </a:ln>
                  </p:spPr>
                  <p:txBody>
                    <a:bodyPr rtlCol="0" anchor="ctr"/>
                    <a:lstStyle/>
                    <a:p>
                      <a:endParaRPr lang="th-TH"/>
                    </a:p>
                  </p:txBody>
                </p:sp>
                <p:sp>
                  <p:nvSpPr>
                    <p:cNvPr id="5256" name="Freeform: Shape 5255">
                      <a:extLst>
                        <a:ext uri="{FF2B5EF4-FFF2-40B4-BE49-F238E27FC236}">
                          <a16:creationId xmlns:a16="http://schemas.microsoft.com/office/drawing/2014/main" id="{886262AF-9CFA-47B9-A5F8-1F5D81500F10}"/>
                        </a:ext>
                      </a:extLst>
                    </p:cNvPr>
                    <p:cNvSpPr/>
                    <p:nvPr/>
                  </p:nvSpPr>
                  <p:spPr>
                    <a:xfrm>
                      <a:off x="6791028" y="8424"/>
                      <a:ext cx="43456" cy="44738"/>
                    </a:xfrm>
                    <a:custGeom>
                      <a:avLst/>
                      <a:gdLst>
                        <a:gd name="connsiteX0" fmla="*/ 43456 w 43456"/>
                        <a:gd name="connsiteY0" fmla="*/ 22575 h 44738"/>
                        <a:gd name="connsiteX1" fmla="*/ 30268 w 43456"/>
                        <a:gd name="connsiteY1" fmla="*/ 19370 h 44738"/>
                        <a:gd name="connsiteX2" fmla="*/ 22117 w 43456"/>
                        <a:gd name="connsiteY2" fmla="*/ 9799 h 44738"/>
                        <a:gd name="connsiteX3" fmla="*/ 27337 w 43456"/>
                        <a:gd name="connsiteY3" fmla="*/ 0 h 44738"/>
                        <a:gd name="connsiteX4" fmla="*/ 0 w 43456"/>
                        <a:gd name="connsiteY4" fmla="*/ 5037 h 44738"/>
                        <a:gd name="connsiteX5" fmla="*/ 42540 w 43456"/>
                        <a:gd name="connsiteY5" fmla="*/ 44738 h 44738"/>
                        <a:gd name="connsiteX6" fmla="*/ 43456 w 43456"/>
                        <a:gd name="connsiteY6" fmla="*/ 22575 h 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456" h="44738">
                          <a:moveTo>
                            <a:pt x="43456" y="22575"/>
                          </a:moveTo>
                          <a:cubicBezTo>
                            <a:pt x="39518" y="25506"/>
                            <a:pt x="34115" y="22392"/>
                            <a:pt x="30268" y="19370"/>
                          </a:cubicBezTo>
                          <a:cubicBezTo>
                            <a:pt x="26925" y="16760"/>
                            <a:pt x="23399" y="13875"/>
                            <a:pt x="22117" y="9799"/>
                          </a:cubicBezTo>
                          <a:cubicBezTo>
                            <a:pt x="20835" y="5724"/>
                            <a:pt x="23125" y="321"/>
                            <a:pt x="27337" y="0"/>
                          </a:cubicBezTo>
                          <a:cubicBezTo>
                            <a:pt x="19507" y="5541"/>
                            <a:pt x="9250" y="7418"/>
                            <a:pt x="0" y="5037"/>
                          </a:cubicBezTo>
                          <a:cubicBezTo>
                            <a:pt x="19690" y="14470"/>
                            <a:pt x="26925" y="33565"/>
                            <a:pt x="42540" y="44738"/>
                          </a:cubicBezTo>
                          <a:cubicBezTo>
                            <a:pt x="42494" y="41121"/>
                            <a:pt x="39976" y="25185"/>
                            <a:pt x="43456" y="22575"/>
                          </a:cubicBezTo>
                          <a:close/>
                        </a:path>
                      </a:pathLst>
                    </a:custGeom>
                    <a:noFill/>
                    <a:ln w="4577" cap="flat">
                      <a:noFill/>
                      <a:prstDash val="solid"/>
                      <a:miter/>
                    </a:ln>
                  </p:spPr>
                  <p:txBody>
                    <a:bodyPr rtlCol="0" anchor="ctr"/>
                    <a:lstStyle/>
                    <a:p>
                      <a:endParaRPr lang="th-TH"/>
                    </a:p>
                  </p:txBody>
                </p:sp>
              </p:grpSp>
              <p:grpSp>
                <p:nvGrpSpPr>
                  <p:cNvPr id="5178" name="Graphic 4">
                    <a:extLst>
                      <a:ext uri="{FF2B5EF4-FFF2-40B4-BE49-F238E27FC236}">
                        <a16:creationId xmlns:a16="http://schemas.microsoft.com/office/drawing/2014/main" id="{7D200F9E-1B9E-4A18-BA5F-564AC27CF01F}"/>
                      </a:ext>
                    </a:extLst>
                  </p:cNvPr>
                  <p:cNvGrpSpPr/>
                  <p:nvPr/>
                </p:nvGrpSpPr>
                <p:grpSpPr>
                  <a:xfrm>
                    <a:off x="6751876" y="-127438"/>
                    <a:ext cx="199742" cy="97088"/>
                    <a:chOff x="6751876" y="-127438"/>
                    <a:chExt cx="199742" cy="97088"/>
                  </a:xfrm>
                </p:grpSpPr>
                <p:sp>
                  <p:nvSpPr>
                    <p:cNvPr id="5236" name="Freeform: Shape 5235">
                      <a:extLst>
                        <a:ext uri="{FF2B5EF4-FFF2-40B4-BE49-F238E27FC236}">
                          <a16:creationId xmlns:a16="http://schemas.microsoft.com/office/drawing/2014/main" id="{E1B7157F-3CD0-4C42-BB97-BFE4CF7C6858}"/>
                        </a:ext>
                      </a:extLst>
                    </p:cNvPr>
                    <p:cNvSpPr/>
                    <p:nvPr/>
                  </p:nvSpPr>
                  <p:spPr>
                    <a:xfrm>
                      <a:off x="6751876" y="-126660"/>
                      <a:ext cx="154500" cy="96074"/>
                    </a:xfrm>
                    <a:custGeom>
                      <a:avLst/>
                      <a:gdLst>
                        <a:gd name="connsiteX0" fmla="*/ 91583 w 154500"/>
                        <a:gd name="connsiteY0" fmla="*/ 73037 h 96074"/>
                        <a:gd name="connsiteX1" fmla="*/ 75006 w 154500"/>
                        <a:gd name="connsiteY1" fmla="*/ 69420 h 96074"/>
                        <a:gd name="connsiteX2" fmla="*/ 63742 w 154500"/>
                        <a:gd name="connsiteY2" fmla="*/ 62139 h 96074"/>
                        <a:gd name="connsiteX3" fmla="*/ 0 w 154500"/>
                        <a:gd name="connsiteY3" fmla="*/ 0 h 96074"/>
                        <a:gd name="connsiteX4" fmla="*/ 73129 w 154500"/>
                        <a:gd name="connsiteY4" fmla="*/ 52385 h 96074"/>
                        <a:gd name="connsiteX5" fmla="*/ 115028 w 154500"/>
                        <a:gd name="connsiteY5" fmla="*/ 78990 h 96074"/>
                        <a:gd name="connsiteX6" fmla="*/ 154500 w 154500"/>
                        <a:gd name="connsiteY6" fmla="*/ 92728 h 96074"/>
                        <a:gd name="connsiteX7" fmla="*/ 91583 w 154500"/>
                        <a:gd name="connsiteY7" fmla="*/ 73037 h 9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00" h="96074">
                          <a:moveTo>
                            <a:pt x="91583" y="73037"/>
                          </a:moveTo>
                          <a:cubicBezTo>
                            <a:pt x="86042" y="71847"/>
                            <a:pt x="80226" y="71572"/>
                            <a:pt x="75006" y="69420"/>
                          </a:cubicBezTo>
                          <a:cubicBezTo>
                            <a:pt x="70839" y="67725"/>
                            <a:pt x="67268" y="64932"/>
                            <a:pt x="63742" y="62139"/>
                          </a:cubicBezTo>
                          <a:cubicBezTo>
                            <a:pt x="40571" y="43548"/>
                            <a:pt x="2702" y="21385"/>
                            <a:pt x="0" y="0"/>
                          </a:cubicBezTo>
                          <a:cubicBezTo>
                            <a:pt x="7922" y="6960"/>
                            <a:pt x="52752" y="41304"/>
                            <a:pt x="73129" y="52385"/>
                          </a:cubicBezTo>
                          <a:cubicBezTo>
                            <a:pt x="94101" y="63787"/>
                            <a:pt x="93781" y="68092"/>
                            <a:pt x="115028" y="78990"/>
                          </a:cubicBezTo>
                          <a:cubicBezTo>
                            <a:pt x="127712" y="85493"/>
                            <a:pt x="141175" y="88881"/>
                            <a:pt x="154500" y="92728"/>
                          </a:cubicBezTo>
                          <a:cubicBezTo>
                            <a:pt x="141083" y="105870"/>
                            <a:pt x="106786" y="76288"/>
                            <a:pt x="91583" y="73037"/>
                          </a:cubicBezTo>
                          <a:close/>
                        </a:path>
                      </a:pathLst>
                    </a:custGeom>
                    <a:solidFill>
                      <a:srgbClr val="888A8A"/>
                    </a:solidFill>
                    <a:ln w="4577" cap="flat">
                      <a:noFill/>
                      <a:prstDash val="solid"/>
                      <a:miter/>
                    </a:ln>
                  </p:spPr>
                  <p:txBody>
                    <a:bodyPr rtlCol="0" anchor="ctr"/>
                    <a:lstStyle/>
                    <a:p>
                      <a:endParaRPr lang="th-TH"/>
                    </a:p>
                  </p:txBody>
                </p:sp>
                <p:grpSp>
                  <p:nvGrpSpPr>
                    <p:cNvPr id="5237" name="Graphic 4">
                      <a:extLst>
                        <a:ext uri="{FF2B5EF4-FFF2-40B4-BE49-F238E27FC236}">
                          <a16:creationId xmlns:a16="http://schemas.microsoft.com/office/drawing/2014/main" id="{F6F38F50-13E1-406C-BCC3-C44F69753C67}"/>
                        </a:ext>
                      </a:extLst>
                    </p:cNvPr>
                    <p:cNvGrpSpPr/>
                    <p:nvPr/>
                  </p:nvGrpSpPr>
                  <p:grpSpPr>
                    <a:xfrm>
                      <a:off x="6753158" y="-127438"/>
                      <a:ext cx="198459" cy="97088"/>
                      <a:chOff x="6753158" y="-127438"/>
                      <a:chExt cx="198459" cy="97088"/>
                    </a:xfrm>
                  </p:grpSpPr>
                  <p:sp>
                    <p:nvSpPr>
                      <p:cNvPr id="5238" name="Freeform: Shape 5237">
                        <a:extLst>
                          <a:ext uri="{FF2B5EF4-FFF2-40B4-BE49-F238E27FC236}">
                            <a16:creationId xmlns:a16="http://schemas.microsoft.com/office/drawing/2014/main" id="{176A872C-D8E0-48CE-A0B2-EF308123A11D}"/>
                          </a:ext>
                        </a:extLst>
                      </p:cNvPr>
                      <p:cNvSpPr/>
                      <p:nvPr/>
                    </p:nvSpPr>
                    <p:spPr>
                      <a:xfrm>
                        <a:off x="6753158" y="-127438"/>
                        <a:ext cx="184814" cy="97088"/>
                      </a:xfrm>
                      <a:custGeom>
                        <a:avLst/>
                        <a:gdLst>
                          <a:gd name="connsiteX0" fmla="*/ 141587 w 184814"/>
                          <a:gd name="connsiteY0" fmla="*/ 94651 h 97088"/>
                          <a:gd name="connsiteX1" fmla="*/ 92819 w 184814"/>
                          <a:gd name="connsiteY1" fmla="*/ 72167 h 97088"/>
                          <a:gd name="connsiteX2" fmla="*/ 0 w 184814"/>
                          <a:gd name="connsiteY2" fmla="*/ 0 h 97088"/>
                          <a:gd name="connsiteX3" fmla="*/ 87370 w 184814"/>
                          <a:gd name="connsiteY3" fmla="*/ 46112 h 97088"/>
                          <a:gd name="connsiteX4" fmla="*/ 101382 w 184814"/>
                          <a:gd name="connsiteY4" fmla="*/ 50325 h 97088"/>
                          <a:gd name="connsiteX5" fmla="*/ 110769 w 184814"/>
                          <a:gd name="connsiteY5" fmla="*/ 58796 h 97088"/>
                          <a:gd name="connsiteX6" fmla="*/ 184814 w 184814"/>
                          <a:gd name="connsiteY6" fmla="*/ 90209 h 97088"/>
                          <a:gd name="connsiteX7" fmla="*/ 141587 w 184814"/>
                          <a:gd name="connsiteY7" fmla="*/ 94651 h 9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814" h="97088">
                            <a:moveTo>
                              <a:pt x="141587" y="94651"/>
                            </a:moveTo>
                            <a:cubicBezTo>
                              <a:pt x="124049" y="90667"/>
                              <a:pt x="108068" y="81692"/>
                              <a:pt x="92819" y="72167"/>
                            </a:cubicBezTo>
                            <a:cubicBezTo>
                              <a:pt x="59529" y="51332"/>
                              <a:pt x="28391" y="27109"/>
                              <a:pt x="0" y="0"/>
                            </a:cubicBezTo>
                            <a:cubicBezTo>
                              <a:pt x="23766" y="23491"/>
                              <a:pt x="54583" y="39747"/>
                              <a:pt x="87370" y="46112"/>
                            </a:cubicBezTo>
                            <a:cubicBezTo>
                              <a:pt x="92178" y="47028"/>
                              <a:pt x="97169" y="47806"/>
                              <a:pt x="101382" y="50325"/>
                            </a:cubicBezTo>
                            <a:cubicBezTo>
                              <a:pt x="105000" y="52477"/>
                              <a:pt x="107839" y="55728"/>
                              <a:pt x="110769" y="58796"/>
                            </a:cubicBezTo>
                            <a:cubicBezTo>
                              <a:pt x="131330" y="80043"/>
                              <a:pt x="156698" y="86683"/>
                              <a:pt x="184814" y="90209"/>
                            </a:cubicBezTo>
                            <a:cubicBezTo>
                              <a:pt x="174969" y="99688"/>
                              <a:pt x="154042" y="97490"/>
                              <a:pt x="141587" y="94651"/>
                            </a:cubicBezTo>
                            <a:close/>
                          </a:path>
                        </a:pathLst>
                      </a:custGeom>
                      <a:solidFill>
                        <a:srgbClr val="A7A7A7"/>
                      </a:solidFill>
                      <a:ln w="4577" cap="flat">
                        <a:noFill/>
                        <a:prstDash val="solid"/>
                        <a:miter/>
                      </a:ln>
                    </p:spPr>
                    <p:txBody>
                      <a:bodyPr rtlCol="0" anchor="ctr"/>
                      <a:lstStyle/>
                      <a:p>
                        <a:endParaRPr lang="th-TH"/>
                      </a:p>
                    </p:txBody>
                  </p:sp>
                  <p:sp>
                    <p:nvSpPr>
                      <p:cNvPr id="5239" name="Freeform: Shape 5238">
                        <a:extLst>
                          <a:ext uri="{FF2B5EF4-FFF2-40B4-BE49-F238E27FC236}">
                            <a16:creationId xmlns:a16="http://schemas.microsoft.com/office/drawing/2014/main" id="{C1AA8FB4-183A-48AF-B550-3D86DD67E221}"/>
                          </a:ext>
                        </a:extLst>
                      </p:cNvPr>
                      <p:cNvSpPr/>
                      <p:nvPr/>
                    </p:nvSpPr>
                    <p:spPr>
                      <a:xfrm>
                        <a:off x="6756547" y="-127118"/>
                        <a:ext cx="176555" cy="93573"/>
                      </a:xfrm>
                      <a:custGeom>
                        <a:avLst/>
                        <a:gdLst>
                          <a:gd name="connsiteX0" fmla="*/ 122217 w 176555"/>
                          <a:gd name="connsiteY0" fmla="*/ 77204 h 93573"/>
                          <a:gd name="connsiteX1" fmla="*/ 23491 w 176555"/>
                          <a:gd name="connsiteY1" fmla="*/ 21247 h 93573"/>
                          <a:gd name="connsiteX2" fmla="*/ 0 w 176555"/>
                          <a:gd name="connsiteY2" fmla="*/ 0 h 93573"/>
                          <a:gd name="connsiteX3" fmla="*/ 38190 w 176555"/>
                          <a:gd name="connsiteY3" fmla="*/ 25506 h 93573"/>
                          <a:gd name="connsiteX4" fmla="*/ 83295 w 176555"/>
                          <a:gd name="connsiteY4" fmla="*/ 37961 h 93573"/>
                          <a:gd name="connsiteX5" fmla="*/ 141083 w 176555"/>
                          <a:gd name="connsiteY5" fmla="*/ 66764 h 93573"/>
                          <a:gd name="connsiteX6" fmla="*/ 171397 w 176555"/>
                          <a:gd name="connsiteY6" fmla="*/ 91171 h 93573"/>
                          <a:gd name="connsiteX7" fmla="*/ 122217 w 176555"/>
                          <a:gd name="connsiteY7" fmla="*/ 77204 h 9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555" h="93573">
                            <a:moveTo>
                              <a:pt x="122217" y="77204"/>
                            </a:moveTo>
                            <a:cubicBezTo>
                              <a:pt x="89293" y="58567"/>
                              <a:pt x="56415" y="39884"/>
                              <a:pt x="23491" y="21247"/>
                            </a:cubicBezTo>
                            <a:cubicBezTo>
                              <a:pt x="14104" y="15935"/>
                              <a:pt x="4121" y="9937"/>
                              <a:pt x="0" y="0"/>
                            </a:cubicBezTo>
                            <a:cubicBezTo>
                              <a:pt x="8700" y="12959"/>
                              <a:pt x="23354" y="20698"/>
                              <a:pt x="38190" y="25506"/>
                            </a:cubicBezTo>
                            <a:cubicBezTo>
                              <a:pt x="53027" y="30360"/>
                              <a:pt x="68596" y="32787"/>
                              <a:pt x="83295" y="37961"/>
                            </a:cubicBezTo>
                            <a:cubicBezTo>
                              <a:pt x="103626" y="45150"/>
                              <a:pt x="121714" y="57331"/>
                              <a:pt x="141083" y="66764"/>
                            </a:cubicBezTo>
                            <a:cubicBezTo>
                              <a:pt x="149784" y="70977"/>
                              <a:pt x="190813" y="77891"/>
                              <a:pt x="171397" y="91171"/>
                            </a:cubicBezTo>
                            <a:cubicBezTo>
                              <a:pt x="158850" y="99734"/>
                              <a:pt x="132704" y="83111"/>
                              <a:pt x="122217" y="77204"/>
                            </a:cubicBezTo>
                            <a:close/>
                          </a:path>
                        </a:pathLst>
                      </a:custGeom>
                      <a:solidFill>
                        <a:srgbClr val="577375"/>
                      </a:solidFill>
                      <a:ln w="4577" cap="flat">
                        <a:noFill/>
                        <a:prstDash val="solid"/>
                        <a:miter/>
                      </a:ln>
                    </p:spPr>
                    <p:txBody>
                      <a:bodyPr rtlCol="0" anchor="ctr"/>
                      <a:lstStyle/>
                      <a:p>
                        <a:endParaRPr lang="th-TH"/>
                      </a:p>
                    </p:txBody>
                  </p:sp>
                  <p:sp>
                    <p:nvSpPr>
                      <p:cNvPr id="5240" name="Freeform: Shape 5239">
                        <a:extLst>
                          <a:ext uri="{FF2B5EF4-FFF2-40B4-BE49-F238E27FC236}">
                            <a16:creationId xmlns:a16="http://schemas.microsoft.com/office/drawing/2014/main" id="{64F4E9D6-C5F4-43DD-BE5C-C8C0B5C329B3}"/>
                          </a:ext>
                        </a:extLst>
                      </p:cNvPr>
                      <p:cNvSpPr/>
                      <p:nvPr/>
                    </p:nvSpPr>
                    <p:spPr>
                      <a:xfrm>
                        <a:off x="6805956" y="-99322"/>
                        <a:ext cx="145662" cy="64521"/>
                      </a:xfrm>
                      <a:custGeom>
                        <a:avLst/>
                        <a:gdLst>
                          <a:gd name="connsiteX0" fmla="*/ 122034 w 145662"/>
                          <a:gd name="connsiteY0" fmla="*/ 64474 h 64521"/>
                          <a:gd name="connsiteX1" fmla="*/ 110678 w 145662"/>
                          <a:gd name="connsiteY1" fmla="*/ 60353 h 64521"/>
                          <a:gd name="connsiteX2" fmla="*/ 15157 w 145662"/>
                          <a:gd name="connsiteY2" fmla="*/ 7739 h 64521"/>
                          <a:gd name="connsiteX3" fmla="*/ 0 w 145662"/>
                          <a:gd name="connsiteY3" fmla="*/ 0 h 64521"/>
                          <a:gd name="connsiteX4" fmla="*/ 40113 w 145662"/>
                          <a:gd name="connsiteY4" fmla="*/ 13417 h 64521"/>
                          <a:gd name="connsiteX5" fmla="*/ 99093 w 145662"/>
                          <a:gd name="connsiteY5" fmla="*/ 42952 h 64521"/>
                          <a:gd name="connsiteX6" fmla="*/ 124553 w 145662"/>
                          <a:gd name="connsiteY6" fmla="*/ 48905 h 64521"/>
                          <a:gd name="connsiteX7" fmla="*/ 145662 w 145662"/>
                          <a:gd name="connsiteY7" fmla="*/ 42449 h 64521"/>
                          <a:gd name="connsiteX8" fmla="*/ 122034 w 145662"/>
                          <a:gd name="connsiteY8" fmla="*/ 64474 h 6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662" h="64521">
                            <a:moveTo>
                              <a:pt x="122034" y="64474"/>
                            </a:moveTo>
                            <a:cubicBezTo>
                              <a:pt x="117959" y="64886"/>
                              <a:pt x="114158" y="62551"/>
                              <a:pt x="110678" y="60353"/>
                            </a:cubicBezTo>
                            <a:cubicBezTo>
                              <a:pt x="79998" y="40846"/>
                              <a:pt x="47532" y="24269"/>
                              <a:pt x="15157" y="7739"/>
                            </a:cubicBezTo>
                            <a:cubicBezTo>
                              <a:pt x="10120" y="5174"/>
                              <a:pt x="5037" y="2564"/>
                              <a:pt x="0" y="0"/>
                            </a:cubicBezTo>
                            <a:cubicBezTo>
                              <a:pt x="11951" y="7647"/>
                              <a:pt x="26605" y="9112"/>
                              <a:pt x="40113" y="13417"/>
                            </a:cubicBezTo>
                            <a:cubicBezTo>
                              <a:pt x="61086" y="20102"/>
                              <a:pt x="79173" y="33565"/>
                              <a:pt x="99093" y="42952"/>
                            </a:cubicBezTo>
                            <a:cubicBezTo>
                              <a:pt x="107106" y="46707"/>
                              <a:pt x="115761" y="49867"/>
                              <a:pt x="124553" y="48905"/>
                            </a:cubicBezTo>
                            <a:cubicBezTo>
                              <a:pt x="131834" y="48127"/>
                              <a:pt x="138794" y="44738"/>
                              <a:pt x="145662" y="42449"/>
                            </a:cubicBezTo>
                            <a:cubicBezTo>
                              <a:pt x="144747" y="50050"/>
                              <a:pt x="130048" y="63650"/>
                              <a:pt x="122034" y="64474"/>
                            </a:cubicBezTo>
                            <a:close/>
                          </a:path>
                        </a:pathLst>
                      </a:custGeom>
                      <a:solidFill>
                        <a:srgbClr val="4F676A"/>
                      </a:solidFill>
                      <a:ln w="4577" cap="flat">
                        <a:noFill/>
                        <a:prstDash val="solid"/>
                        <a:miter/>
                      </a:ln>
                    </p:spPr>
                    <p:txBody>
                      <a:bodyPr rtlCol="0" anchor="ctr"/>
                      <a:lstStyle/>
                      <a:p>
                        <a:endParaRPr lang="th-TH"/>
                      </a:p>
                    </p:txBody>
                  </p:sp>
                </p:grpSp>
              </p:grpSp>
              <p:sp>
                <p:nvSpPr>
                  <p:cNvPr id="5179" name="Freeform: Shape 5178">
                    <a:extLst>
                      <a:ext uri="{FF2B5EF4-FFF2-40B4-BE49-F238E27FC236}">
                        <a16:creationId xmlns:a16="http://schemas.microsoft.com/office/drawing/2014/main" id="{997AF43C-1F7C-405C-90EE-FC43C5A4C50E}"/>
                      </a:ext>
                    </a:extLst>
                  </p:cNvPr>
                  <p:cNvSpPr/>
                  <p:nvPr/>
                </p:nvSpPr>
                <p:spPr>
                  <a:xfrm>
                    <a:off x="6839817" y="-15957"/>
                    <a:ext cx="79426" cy="154520"/>
                  </a:xfrm>
                  <a:custGeom>
                    <a:avLst/>
                    <a:gdLst>
                      <a:gd name="connsiteX0" fmla="*/ 57172 w 79426"/>
                      <a:gd name="connsiteY0" fmla="*/ 15910 h 154520"/>
                      <a:gd name="connsiteX1" fmla="*/ 48288 w 79426"/>
                      <a:gd name="connsiteY1" fmla="*/ 23557 h 154520"/>
                      <a:gd name="connsiteX2" fmla="*/ 41649 w 79426"/>
                      <a:gd name="connsiteY2" fmla="*/ 40225 h 154520"/>
                      <a:gd name="connsiteX3" fmla="*/ 116 w 79426"/>
                      <a:gd name="connsiteY3" fmla="*/ 154521 h 154520"/>
                      <a:gd name="connsiteX4" fmla="*/ 13166 w 79426"/>
                      <a:gd name="connsiteY4" fmla="*/ 90596 h 154520"/>
                      <a:gd name="connsiteX5" fmla="*/ 25164 w 79426"/>
                      <a:gd name="connsiteY5" fmla="*/ 64861 h 154520"/>
                      <a:gd name="connsiteX6" fmla="*/ 29926 w 79426"/>
                      <a:gd name="connsiteY6" fmla="*/ 42469 h 154520"/>
                      <a:gd name="connsiteX7" fmla="*/ 37069 w 79426"/>
                      <a:gd name="connsiteY7" fmla="*/ 16368 h 154520"/>
                      <a:gd name="connsiteX8" fmla="*/ 40046 w 79426"/>
                      <a:gd name="connsiteY8" fmla="*/ 10919 h 154520"/>
                      <a:gd name="connsiteX9" fmla="*/ 47006 w 79426"/>
                      <a:gd name="connsiteY9" fmla="*/ 7576 h 154520"/>
                      <a:gd name="connsiteX10" fmla="*/ 71825 w 79426"/>
                      <a:gd name="connsiteY10" fmla="*/ 570 h 154520"/>
                      <a:gd name="connsiteX11" fmla="*/ 79427 w 79426"/>
                      <a:gd name="connsiteY11" fmla="*/ 3317 h 154520"/>
                      <a:gd name="connsiteX12" fmla="*/ 57172 w 79426"/>
                      <a:gd name="connsiteY12" fmla="*/ 15910 h 15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426" h="154520">
                        <a:moveTo>
                          <a:pt x="57172" y="15910"/>
                        </a:moveTo>
                        <a:cubicBezTo>
                          <a:pt x="53875" y="18062"/>
                          <a:pt x="50670" y="20443"/>
                          <a:pt x="48288" y="23557"/>
                        </a:cubicBezTo>
                        <a:cubicBezTo>
                          <a:pt x="44625" y="28365"/>
                          <a:pt x="43251" y="34410"/>
                          <a:pt x="41649" y="40225"/>
                        </a:cubicBezTo>
                        <a:cubicBezTo>
                          <a:pt x="30888" y="79377"/>
                          <a:pt x="7259" y="114545"/>
                          <a:pt x="116" y="154521"/>
                        </a:cubicBezTo>
                        <a:cubicBezTo>
                          <a:pt x="-800" y="132586"/>
                          <a:pt x="3733" y="110423"/>
                          <a:pt x="13166" y="90596"/>
                        </a:cubicBezTo>
                        <a:cubicBezTo>
                          <a:pt x="17242" y="82033"/>
                          <a:pt x="22233" y="73836"/>
                          <a:pt x="25164" y="64861"/>
                        </a:cubicBezTo>
                        <a:cubicBezTo>
                          <a:pt x="27545" y="57580"/>
                          <a:pt x="28506" y="49979"/>
                          <a:pt x="29926" y="42469"/>
                        </a:cubicBezTo>
                        <a:cubicBezTo>
                          <a:pt x="31620" y="33631"/>
                          <a:pt x="34047" y="24885"/>
                          <a:pt x="37069" y="16368"/>
                        </a:cubicBezTo>
                        <a:cubicBezTo>
                          <a:pt x="37756" y="14399"/>
                          <a:pt x="38535" y="12384"/>
                          <a:pt x="40046" y="10919"/>
                        </a:cubicBezTo>
                        <a:cubicBezTo>
                          <a:pt x="41878" y="9087"/>
                          <a:pt x="44488" y="8309"/>
                          <a:pt x="47006" y="7576"/>
                        </a:cubicBezTo>
                        <a:cubicBezTo>
                          <a:pt x="55294" y="5241"/>
                          <a:pt x="63537" y="2905"/>
                          <a:pt x="71825" y="570"/>
                        </a:cubicBezTo>
                        <a:cubicBezTo>
                          <a:pt x="75489" y="-483"/>
                          <a:pt x="78007" y="-346"/>
                          <a:pt x="79427" y="3317"/>
                        </a:cubicBezTo>
                        <a:cubicBezTo>
                          <a:pt x="73382" y="8675"/>
                          <a:pt x="64315" y="11285"/>
                          <a:pt x="57172" y="15910"/>
                        </a:cubicBezTo>
                        <a:close/>
                      </a:path>
                    </a:pathLst>
                  </a:custGeom>
                  <a:solidFill>
                    <a:srgbClr val="7A7A7A"/>
                  </a:solidFill>
                  <a:ln w="4577" cap="flat">
                    <a:noFill/>
                    <a:prstDash val="solid"/>
                    <a:miter/>
                  </a:ln>
                </p:spPr>
                <p:txBody>
                  <a:bodyPr rtlCol="0" anchor="ctr"/>
                  <a:lstStyle/>
                  <a:p>
                    <a:endParaRPr lang="th-TH"/>
                  </a:p>
                </p:txBody>
              </p:sp>
              <p:sp>
                <p:nvSpPr>
                  <p:cNvPr id="5180" name="Freeform: Shape 5179">
                    <a:extLst>
                      <a:ext uri="{FF2B5EF4-FFF2-40B4-BE49-F238E27FC236}">
                        <a16:creationId xmlns:a16="http://schemas.microsoft.com/office/drawing/2014/main" id="{37F830D8-2A3B-4877-AD80-24958EDF6AF1}"/>
                      </a:ext>
                    </a:extLst>
                  </p:cNvPr>
                  <p:cNvSpPr/>
                  <p:nvPr/>
                </p:nvSpPr>
                <p:spPr>
                  <a:xfrm>
                    <a:off x="6844146" y="-5180"/>
                    <a:ext cx="78302" cy="134173"/>
                  </a:xfrm>
                  <a:custGeom>
                    <a:avLst/>
                    <a:gdLst>
                      <a:gd name="connsiteX0" fmla="*/ 33610 w 78302"/>
                      <a:gd name="connsiteY0" fmla="*/ 32151 h 134173"/>
                      <a:gd name="connsiteX1" fmla="*/ 39105 w 78302"/>
                      <a:gd name="connsiteY1" fmla="*/ 19466 h 134173"/>
                      <a:gd name="connsiteX2" fmla="*/ 78303 w 78302"/>
                      <a:gd name="connsiteY2" fmla="*/ 326 h 134173"/>
                      <a:gd name="connsiteX3" fmla="*/ 53575 w 78302"/>
                      <a:gd name="connsiteY3" fmla="*/ 34623 h 134173"/>
                      <a:gd name="connsiteX4" fmla="*/ 40113 w 78302"/>
                      <a:gd name="connsiteY4" fmla="*/ 75469 h 134173"/>
                      <a:gd name="connsiteX5" fmla="*/ 320 w 78302"/>
                      <a:gd name="connsiteY5" fmla="*/ 134174 h 134173"/>
                      <a:gd name="connsiteX6" fmla="*/ 13691 w 78302"/>
                      <a:gd name="connsiteY6" fmla="*/ 86642 h 134173"/>
                      <a:gd name="connsiteX7" fmla="*/ 33610 w 78302"/>
                      <a:gd name="connsiteY7" fmla="*/ 32151 h 13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302" h="134173">
                        <a:moveTo>
                          <a:pt x="33610" y="32151"/>
                        </a:moveTo>
                        <a:cubicBezTo>
                          <a:pt x="35213" y="27800"/>
                          <a:pt x="36770" y="23450"/>
                          <a:pt x="39105" y="19466"/>
                        </a:cubicBezTo>
                        <a:cubicBezTo>
                          <a:pt x="46844" y="6141"/>
                          <a:pt x="63008" y="-1735"/>
                          <a:pt x="78303" y="326"/>
                        </a:cubicBezTo>
                        <a:cubicBezTo>
                          <a:pt x="66214" y="8064"/>
                          <a:pt x="58658" y="21207"/>
                          <a:pt x="53575" y="34623"/>
                        </a:cubicBezTo>
                        <a:cubicBezTo>
                          <a:pt x="48492" y="48040"/>
                          <a:pt x="45516" y="62190"/>
                          <a:pt x="40113" y="75469"/>
                        </a:cubicBezTo>
                        <a:cubicBezTo>
                          <a:pt x="31366" y="96900"/>
                          <a:pt x="16484" y="117735"/>
                          <a:pt x="320" y="134174"/>
                        </a:cubicBezTo>
                        <a:cubicBezTo>
                          <a:pt x="-1970" y="119200"/>
                          <a:pt x="8608" y="100609"/>
                          <a:pt x="13691" y="86642"/>
                        </a:cubicBezTo>
                        <a:cubicBezTo>
                          <a:pt x="20331" y="68463"/>
                          <a:pt x="26970" y="50284"/>
                          <a:pt x="33610" y="32151"/>
                        </a:cubicBezTo>
                        <a:close/>
                      </a:path>
                    </a:pathLst>
                  </a:custGeom>
                  <a:solidFill>
                    <a:srgbClr val="81999B"/>
                  </a:solidFill>
                  <a:ln w="4577" cap="flat">
                    <a:noFill/>
                    <a:prstDash val="solid"/>
                    <a:miter/>
                  </a:ln>
                </p:spPr>
                <p:txBody>
                  <a:bodyPr rtlCol="0" anchor="ctr"/>
                  <a:lstStyle/>
                  <a:p>
                    <a:endParaRPr lang="th-TH"/>
                  </a:p>
                </p:txBody>
              </p:sp>
              <p:sp>
                <p:nvSpPr>
                  <p:cNvPr id="5181" name="Freeform: Shape 5180">
                    <a:extLst>
                      <a:ext uri="{FF2B5EF4-FFF2-40B4-BE49-F238E27FC236}">
                        <a16:creationId xmlns:a16="http://schemas.microsoft.com/office/drawing/2014/main" id="{548947D6-969D-4B8D-9057-989085BFE93E}"/>
                      </a:ext>
                    </a:extLst>
                  </p:cNvPr>
                  <p:cNvSpPr/>
                  <p:nvPr/>
                </p:nvSpPr>
                <p:spPr>
                  <a:xfrm>
                    <a:off x="6839748" y="9523"/>
                    <a:ext cx="59988" cy="126521"/>
                  </a:xfrm>
                  <a:custGeom>
                    <a:avLst/>
                    <a:gdLst>
                      <a:gd name="connsiteX0" fmla="*/ 1238 w 59988"/>
                      <a:gd name="connsiteY0" fmla="*/ 116448 h 126521"/>
                      <a:gd name="connsiteX1" fmla="*/ 37734 w 59988"/>
                      <a:gd name="connsiteY1" fmla="*/ 21568 h 126521"/>
                      <a:gd name="connsiteX2" fmla="*/ 59989 w 59988"/>
                      <a:gd name="connsiteY2" fmla="*/ 0 h 126521"/>
                      <a:gd name="connsiteX3" fmla="*/ 46480 w 59988"/>
                      <a:gd name="connsiteY3" fmla="*/ 31321 h 126521"/>
                      <a:gd name="connsiteX4" fmla="*/ 38055 w 59988"/>
                      <a:gd name="connsiteY4" fmla="*/ 56873 h 126521"/>
                      <a:gd name="connsiteX5" fmla="*/ 24455 w 59988"/>
                      <a:gd name="connsiteY5" fmla="*/ 84485 h 126521"/>
                      <a:gd name="connsiteX6" fmla="*/ 6871 w 59988"/>
                      <a:gd name="connsiteY6" fmla="*/ 116722 h 126521"/>
                      <a:gd name="connsiteX7" fmla="*/ 2 w 59988"/>
                      <a:gd name="connsiteY7" fmla="*/ 126522 h 126521"/>
                      <a:gd name="connsiteX8" fmla="*/ 1238 w 59988"/>
                      <a:gd name="connsiteY8" fmla="*/ 116448 h 12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988" h="126521">
                        <a:moveTo>
                          <a:pt x="1238" y="116448"/>
                        </a:moveTo>
                        <a:cubicBezTo>
                          <a:pt x="5772" y="82562"/>
                          <a:pt x="18364" y="49775"/>
                          <a:pt x="37734" y="21568"/>
                        </a:cubicBezTo>
                        <a:cubicBezTo>
                          <a:pt x="43641" y="12959"/>
                          <a:pt x="50556" y="4487"/>
                          <a:pt x="59989" y="0"/>
                        </a:cubicBezTo>
                        <a:cubicBezTo>
                          <a:pt x="54631" y="10074"/>
                          <a:pt x="50098" y="20560"/>
                          <a:pt x="46480" y="31321"/>
                        </a:cubicBezTo>
                        <a:cubicBezTo>
                          <a:pt x="43641" y="39838"/>
                          <a:pt x="41306" y="48493"/>
                          <a:pt x="38055" y="56873"/>
                        </a:cubicBezTo>
                        <a:cubicBezTo>
                          <a:pt x="34345" y="66443"/>
                          <a:pt x="29400" y="75464"/>
                          <a:pt x="24455" y="84485"/>
                        </a:cubicBezTo>
                        <a:cubicBezTo>
                          <a:pt x="18593" y="95246"/>
                          <a:pt x="12732" y="105961"/>
                          <a:pt x="6871" y="116722"/>
                        </a:cubicBezTo>
                        <a:cubicBezTo>
                          <a:pt x="4856" y="120385"/>
                          <a:pt x="2978" y="123866"/>
                          <a:pt x="2" y="126522"/>
                        </a:cubicBezTo>
                        <a:cubicBezTo>
                          <a:pt x="-44" y="123133"/>
                          <a:pt x="735" y="119882"/>
                          <a:pt x="1238" y="116448"/>
                        </a:cubicBezTo>
                        <a:close/>
                      </a:path>
                    </a:pathLst>
                  </a:custGeom>
                  <a:solidFill>
                    <a:srgbClr val="577375"/>
                  </a:solidFill>
                  <a:ln w="4577" cap="flat">
                    <a:noFill/>
                    <a:prstDash val="solid"/>
                    <a:miter/>
                  </a:ln>
                </p:spPr>
                <p:txBody>
                  <a:bodyPr rtlCol="0" anchor="ctr"/>
                  <a:lstStyle/>
                  <a:p>
                    <a:endParaRPr lang="th-TH"/>
                  </a:p>
                </p:txBody>
              </p:sp>
              <p:sp>
                <p:nvSpPr>
                  <p:cNvPr id="5182" name="Freeform: Shape 5181">
                    <a:extLst>
                      <a:ext uri="{FF2B5EF4-FFF2-40B4-BE49-F238E27FC236}">
                        <a16:creationId xmlns:a16="http://schemas.microsoft.com/office/drawing/2014/main" id="{57094A73-7DC9-4B4E-95E8-9EECD18F6CC0}"/>
                      </a:ext>
                    </a:extLst>
                  </p:cNvPr>
                  <p:cNvSpPr/>
                  <p:nvPr/>
                </p:nvSpPr>
                <p:spPr>
                  <a:xfrm>
                    <a:off x="6843871" y="-4404"/>
                    <a:ext cx="72762" cy="133031"/>
                  </a:xfrm>
                  <a:custGeom>
                    <a:avLst/>
                    <a:gdLst>
                      <a:gd name="connsiteX0" fmla="*/ 11402 w 72762"/>
                      <a:gd name="connsiteY0" fmla="*/ 111830 h 133031"/>
                      <a:gd name="connsiteX1" fmla="*/ 30131 w 72762"/>
                      <a:gd name="connsiteY1" fmla="*/ 54133 h 133031"/>
                      <a:gd name="connsiteX2" fmla="*/ 40571 w 72762"/>
                      <a:gd name="connsiteY2" fmla="*/ 16950 h 133031"/>
                      <a:gd name="connsiteX3" fmla="*/ 72762 w 72762"/>
                      <a:gd name="connsiteY3" fmla="*/ 877 h 133031"/>
                      <a:gd name="connsiteX4" fmla="*/ 36313 w 72762"/>
                      <a:gd name="connsiteY4" fmla="*/ 67092 h 133031"/>
                      <a:gd name="connsiteX5" fmla="*/ 0 w 72762"/>
                      <a:gd name="connsiteY5" fmla="*/ 133031 h 133031"/>
                      <a:gd name="connsiteX6" fmla="*/ 11402 w 72762"/>
                      <a:gd name="connsiteY6" fmla="*/ 111830 h 13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62" h="133031">
                        <a:moveTo>
                          <a:pt x="11402" y="111830"/>
                        </a:moveTo>
                        <a:cubicBezTo>
                          <a:pt x="20057" y="93468"/>
                          <a:pt x="26376" y="74052"/>
                          <a:pt x="30131" y="54133"/>
                        </a:cubicBezTo>
                        <a:cubicBezTo>
                          <a:pt x="32558" y="41403"/>
                          <a:pt x="34069" y="28123"/>
                          <a:pt x="40571" y="16950"/>
                        </a:cubicBezTo>
                        <a:cubicBezTo>
                          <a:pt x="47074" y="5731"/>
                          <a:pt x="60353" y="-2832"/>
                          <a:pt x="72762" y="877"/>
                        </a:cubicBezTo>
                        <a:cubicBezTo>
                          <a:pt x="63467" y="-1916"/>
                          <a:pt x="39381" y="59719"/>
                          <a:pt x="36313" y="67092"/>
                        </a:cubicBezTo>
                        <a:cubicBezTo>
                          <a:pt x="26834" y="89850"/>
                          <a:pt x="17538" y="115264"/>
                          <a:pt x="0" y="133031"/>
                        </a:cubicBezTo>
                        <a:cubicBezTo>
                          <a:pt x="4121" y="126117"/>
                          <a:pt x="7968" y="119111"/>
                          <a:pt x="11402" y="111830"/>
                        </a:cubicBezTo>
                        <a:close/>
                      </a:path>
                    </a:pathLst>
                  </a:custGeom>
                  <a:solidFill>
                    <a:srgbClr val="7C9093"/>
                  </a:solidFill>
                  <a:ln w="4577" cap="flat">
                    <a:noFill/>
                    <a:prstDash val="solid"/>
                    <a:miter/>
                  </a:ln>
                </p:spPr>
                <p:txBody>
                  <a:bodyPr rtlCol="0" anchor="ctr"/>
                  <a:lstStyle/>
                  <a:p>
                    <a:endParaRPr lang="th-TH"/>
                  </a:p>
                </p:txBody>
              </p:sp>
              <p:sp>
                <p:nvSpPr>
                  <p:cNvPr id="5183" name="Freeform: Shape 5182">
                    <a:extLst>
                      <a:ext uri="{FF2B5EF4-FFF2-40B4-BE49-F238E27FC236}">
                        <a16:creationId xmlns:a16="http://schemas.microsoft.com/office/drawing/2014/main" id="{20CDEF36-4893-4386-8693-CDE220B2BA5B}"/>
                      </a:ext>
                    </a:extLst>
                  </p:cNvPr>
                  <p:cNvSpPr/>
                  <p:nvPr/>
                </p:nvSpPr>
                <p:spPr>
                  <a:xfrm>
                    <a:off x="6882473" y="-6413"/>
                    <a:ext cx="102160" cy="78945"/>
                  </a:xfrm>
                  <a:custGeom>
                    <a:avLst/>
                    <a:gdLst>
                      <a:gd name="connsiteX0" fmla="*/ 9982 w 102160"/>
                      <a:gd name="connsiteY0" fmla="*/ 45838 h 78945"/>
                      <a:gd name="connsiteX1" fmla="*/ 30085 w 102160"/>
                      <a:gd name="connsiteY1" fmla="*/ 5176 h 78945"/>
                      <a:gd name="connsiteX2" fmla="*/ 51012 w 102160"/>
                      <a:gd name="connsiteY2" fmla="*/ 322 h 78945"/>
                      <a:gd name="connsiteX3" fmla="*/ 75922 w 102160"/>
                      <a:gd name="connsiteY3" fmla="*/ 11449 h 78945"/>
                      <a:gd name="connsiteX4" fmla="*/ 102161 w 102160"/>
                      <a:gd name="connsiteY4" fmla="*/ 14517 h 78945"/>
                      <a:gd name="connsiteX5" fmla="*/ 87645 w 102160"/>
                      <a:gd name="connsiteY5" fmla="*/ 19737 h 78945"/>
                      <a:gd name="connsiteX6" fmla="*/ 26101 w 102160"/>
                      <a:gd name="connsiteY6" fmla="*/ 40756 h 78945"/>
                      <a:gd name="connsiteX7" fmla="*/ 0 w 102160"/>
                      <a:gd name="connsiteY7" fmla="*/ 78946 h 78945"/>
                      <a:gd name="connsiteX8" fmla="*/ 9982 w 102160"/>
                      <a:gd name="connsiteY8" fmla="*/ 45838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60" h="78945">
                        <a:moveTo>
                          <a:pt x="9982" y="45838"/>
                        </a:moveTo>
                        <a:cubicBezTo>
                          <a:pt x="14012" y="30910"/>
                          <a:pt x="17401" y="14013"/>
                          <a:pt x="30085" y="5176"/>
                        </a:cubicBezTo>
                        <a:cubicBezTo>
                          <a:pt x="36084" y="963"/>
                          <a:pt x="43777" y="-777"/>
                          <a:pt x="51012" y="322"/>
                        </a:cubicBezTo>
                        <a:cubicBezTo>
                          <a:pt x="60033" y="1741"/>
                          <a:pt x="67771" y="7282"/>
                          <a:pt x="75922" y="11449"/>
                        </a:cubicBezTo>
                        <a:cubicBezTo>
                          <a:pt x="84027" y="15662"/>
                          <a:pt x="93964" y="18547"/>
                          <a:pt x="102161" y="14517"/>
                        </a:cubicBezTo>
                        <a:cubicBezTo>
                          <a:pt x="99093" y="18867"/>
                          <a:pt x="92957" y="19463"/>
                          <a:pt x="87645" y="19737"/>
                        </a:cubicBezTo>
                        <a:cubicBezTo>
                          <a:pt x="65482" y="20974"/>
                          <a:pt x="41808" y="25049"/>
                          <a:pt x="26101" y="40756"/>
                        </a:cubicBezTo>
                        <a:cubicBezTo>
                          <a:pt x="15020" y="51837"/>
                          <a:pt x="9937" y="67131"/>
                          <a:pt x="0" y="78946"/>
                        </a:cubicBezTo>
                        <a:cubicBezTo>
                          <a:pt x="824" y="67910"/>
                          <a:pt x="7052" y="56737"/>
                          <a:pt x="9982" y="45838"/>
                        </a:cubicBezTo>
                        <a:close/>
                      </a:path>
                    </a:pathLst>
                  </a:custGeom>
                  <a:solidFill>
                    <a:srgbClr val="757D7D"/>
                  </a:solidFill>
                  <a:ln w="4577" cap="flat">
                    <a:noFill/>
                    <a:prstDash val="solid"/>
                    <a:miter/>
                  </a:ln>
                </p:spPr>
                <p:txBody>
                  <a:bodyPr rtlCol="0" anchor="ctr"/>
                  <a:lstStyle/>
                  <a:p>
                    <a:endParaRPr lang="th-TH"/>
                  </a:p>
                </p:txBody>
              </p:sp>
              <p:sp>
                <p:nvSpPr>
                  <p:cNvPr id="5184" name="Freeform: Shape 5183">
                    <a:extLst>
                      <a:ext uri="{FF2B5EF4-FFF2-40B4-BE49-F238E27FC236}">
                        <a16:creationId xmlns:a16="http://schemas.microsoft.com/office/drawing/2014/main" id="{E49902DA-D7D5-4A19-91FD-568569A6AF76}"/>
                      </a:ext>
                    </a:extLst>
                  </p:cNvPr>
                  <p:cNvSpPr/>
                  <p:nvPr/>
                </p:nvSpPr>
                <p:spPr>
                  <a:xfrm>
                    <a:off x="6904728" y="-3224"/>
                    <a:ext cx="53575" cy="38482"/>
                  </a:xfrm>
                  <a:custGeom>
                    <a:avLst/>
                    <a:gdLst>
                      <a:gd name="connsiteX0" fmla="*/ 4259 w 53575"/>
                      <a:gd name="connsiteY0" fmla="*/ 17053 h 38482"/>
                      <a:gd name="connsiteX1" fmla="*/ 0 w 53575"/>
                      <a:gd name="connsiteY1" fmla="*/ 38483 h 38482"/>
                      <a:gd name="connsiteX2" fmla="*/ 53576 w 53575"/>
                      <a:gd name="connsiteY2" fmla="*/ 9131 h 38482"/>
                      <a:gd name="connsiteX3" fmla="*/ 4259 w 53575"/>
                      <a:gd name="connsiteY3" fmla="*/ 17053 h 38482"/>
                    </a:gdLst>
                    <a:ahLst/>
                    <a:cxnLst>
                      <a:cxn ang="0">
                        <a:pos x="connsiteX0" y="connsiteY0"/>
                      </a:cxn>
                      <a:cxn ang="0">
                        <a:pos x="connsiteX1" y="connsiteY1"/>
                      </a:cxn>
                      <a:cxn ang="0">
                        <a:pos x="connsiteX2" y="connsiteY2"/>
                      </a:cxn>
                      <a:cxn ang="0">
                        <a:pos x="connsiteX3" y="connsiteY3"/>
                      </a:cxn>
                    </a:cxnLst>
                    <a:rect l="l" t="t" r="r" b="b"/>
                    <a:pathLst>
                      <a:path w="53575" h="38482">
                        <a:moveTo>
                          <a:pt x="4259" y="17053"/>
                        </a:moveTo>
                        <a:cubicBezTo>
                          <a:pt x="1557" y="23830"/>
                          <a:pt x="778" y="31202"/>
                          <a:pt x="0" y="38483"/>
                        </a:cubicBezTo>
                        <a:cubicBezTo>
                          <a:pt x="2381" y="16091"/>
                          <a:pt x="38602" y="13527"/>
                          <a:pt x="53576" y="9131"/>
                        </a:cubicBezTo>
                        <a:cubicBezTo>
                          <a:pt x="38327" y="-4195"/>
                          <a:pt x="12593" y="-4057"/>
                          <a:pt x="4259" y="17053"/>
                        </a:cubicBezTo>
                        <a:close/>
                      </a:path>
                    </a:pathLst>
                  </a:custGeom>
                  <a:solidFill>
                    <a:srgbClr val="7A7A7A"/>
                  </a:solidFill>
                  <a:ln w="4577" cap="flat">
                    <a:noFill/>
                    <a:prstDash val="solid"/>
                    <a:miter/>
                  </a:ln>
                </p:spPr>
                <p:txBody>
                  <a:bodyPr rtlCol="0" anchor="ctr"/>
                  <a:lstStyle/>
                  <a:p>
                    <a:endParaRPr lang="th-TH"/>
                  </a:p>
                </p:txBody>
              </p:sp>
              <p:sp>
                <p:nvSpPr>
                  <p:cNvPr id="5185" name="Freeform: Shape 5184">
                    <a:extLst>
                      <a:ext uri="{FF2B5EF4-FFF2-40B4-BE49-F238E27FC236}">
                        <a16:creationId xmlns:a16="http://schemas.microsoft.com/office/drawing/2014/main" id="{EC453B2B-FBD1-4A78-A3E9-41373083435D}"/>
                      </a:ext>
                    </a:extLst>
                  </p:cNvPr>
                  <p:cNvSpPr/>
                  <p:nvPr/>
                </p:nvSpPr>
                <p:spPr>
                  <a:xfrm>
                    <a:off x="6874551" y="-81968"/>
                    <a:ext cx="184539" cy="92515"/>
                  </a:xfrm>
                  <a:custGeom>
                    <a:avLst/>
                    <a:gdLst>
                      <a:gd name="connsiteX0" fmla="*/ 113563 w 184539"/>
                      <a:gd name="connsiteY0" fmla="*/ 92316 h 92515"/>
                      <a:gd name="connsiteX1" fmla="*/ 82882 w 184539"/>
                      <a:gd name="connsiteY1" fmla="*/ 87645 h 92515"/>
                      <a:gd name="connsiteX2" fmla="*/ 0 w 184539"/>
                      <a:gd name="connsiteY2" fmla="*/ 58339 h 92515"/>
                      <a:gd name="connsiteX3" fmla="*/ 35946 w 184539"/>
                      <a:gd name="connsiteY3" fmla="*/ 57698 h 92515"/>
                      <a:gd name="connsiteX4" fmla="*/ 67268 w 184539"/>
                      <a:gd name="connsiteY4" fmla="*/ 38007 h 92515"/>
                      <a:gd name="connsiteX5" fmla="*/ 100054 w 184539"/>
                      <a:gd name="connsiteY5" fmla="*/ 16623 h 92515"/>
                      <a:gd name="connsiteX6" fmla="*/ 145067 w 184539"/>
                      <a:gd name="connsiteY6" fmla="*/ 46 h 92515"/>
                      <a:gd name="connsiteX7" fmla="*/ 184539 w 184539"/>
                      <a:gd name="connsiteY7" fmla="*/ 22393 h 92515"/>
                      <a:gd name="connsiteX8" fmla="*/ 166452 w 184539"/>
                      <a:gd name="connsiteY8" fmla="*/ 27246 h 92515"/>
                      <a:gd name="connsiteX9" fmla="*/ 141816 w 184539"/>
                      <a:gd name="connsiteY9" fmla="*/ 20149 h 92515"/>
                      <a:gd name="connsiteX10" fmla="*/ 107015 w 184539"/>
                      <a:gd name="connsiteY10" fmla="*/ 35260 h 92515"/>
                      <a:gd name="connsiteX11" fmla="*/ 44830 w 184539"/>
                      <a:gd name="connsiteY11" fmla="*/ 68596 h 92515"/>
                      <a:gd name="connsiteX12" fmla="*/ 122630 w 184539"/>
                      <a:gd name="connsiteY12" fmla="*/ 76426 h 92515"/>
                      <a:gd name="connsiteX13" fmla="*/ 141816 w 184539"/>
                      <a:gd name="connsiteY13" fmla="*/ 64338 h 92515"/>
                      <a:gd name="connsiteX14" fmla="*/ 163933 w 184539"/>
                      <a:gd name="connsiteY14" fmla="*/ 55683 h 92515"/>
                      <a:gd name="connsiteX15" fmla="*/ 184494 w 184539"/>
                      <a:gd name="connsiteY15" fmla="*/ 49822 h 92515"/>
                      <a:gd name="connsiteX16" fmla="*/ 113563 w 184539"/>
                      <a:gd name="connsiteY16" fmla="*/ 92316 h 9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539" h="92515">
                        <a:moveTo>
                          <a:pt x="113563" y="92316"/>
                        </a:moveTo>
                        <a:cubicBezTo>
                          <a:pt x="103168" y="92820"/>
                          <a:pt x="92957" y="90210"/>
                          <a:pt x="82882" y="87645"/>
                        </a:cubicBezTo>
                        <a:cubicBezTo>
                          <a:pt x="54400" y="80364"/>
                          <a:pt x="25506" y="72946"/>
                          <a:pt x="0" y="58339"/>
                        </a:cubicBezTo>
                        <a:cubicBezTo>
                          <a:pt x="11036" y="63880"/>
                          <a:pt x="24498" y="62460"/>
                          <a:pt x="35946" y="57698"/>
                        </a:cubicBezTo>
                        <a:cubicBezTo>
                          <a:pt x="47348" y="52935"/>
                          <a:pt x="57239" y="45243"/>
                          <a:pt x="67268" y="38007"/>
                        </a:cubicBezTo>
                        <a:cubicBezTo>
                          <a:pt x="77845" y="30406"/>
                          <a:pt x="88790" y="23263"/>
                          <a:pt x="100054" y="16623"/>
                        </a:cubicBezTo>
                        <a:cubicBezTo>
                          <a:pt x="113975" y="8380"/>
                          <a:pt x="128949" y="779"/>
                          <a:pt x="145067" y="46"/>
                        </a:cubicBezTo>
                        <a:cubicBezTo>
                          <a:pt x="161186" y="-686"/>
                          <a:pt x="178770" y="7281"/>
                          <a:pt x="184539" y="22393"/>
                        </a:cubicBezTo>
                        <a:cubicBezTo>
                          <a:pt x="178953" y="19096"/>
                          <a:pt x="172771" y="25690"/>
                          <a:pt x="166452" y="27246"/>
                        </a:cubicBezTo>
                        <a:cubicBezTo>
                          <a:pt x="158026" y="29307"/>
                          <a:pt x="150333" y="21981"/>
                          <a:pt x="141816" y="20149"/>
                        </a:cubicBezTo>
                        <a:cubicBezTo>
                          <a:pt x="128994" y="17356"/>
                          <a:pt x="117318" y="27109"/>
                          <a:pt x="107015" y="35260"/>
                        </a:cubicBezTo>
                        <a:cubicBezTo>
                          <a:pt x="88469" y="49913"/>
                          <a:pt x="67313" y="61270"/>
                          <a:pt x="44830" y="68596"/>
                        </a:cubicBezTo>
                        <a:cubicBezTo>
                          <a:pt x="71068" y="64750"/>
                          <a:pt x="98223" y="86730"/>
                          <a:pt x="122630" y="76426"/>
                        </a:cubicBezTo>
                        <a:cubicBezTo>
                          <a:pt x="129590" y="73496"/>
                          <a:pt x="135314" y="68184"/>
                          <a:pt x="141816" y="64338"/>
                        </a:cubicBezTo>
                        <a:cubicBezTo>
                          <a:pt x="148685" y="60308"/>
                          <a:pt x="156332" y="57973"/>
                          <a:pt x="163933" y="55683"/>
                        </a:cubicBezTo>
                        <a:cubicBezTo>
                          <a:pt x="170756" y="53622"/>
                          <a:pt x="177579" y="51287"/>
                          <a:pt x="184494" y="49822"/>
                        </a:cubicBezTo>
                        <a:cubicBezTo>
                          <a:pt x="179228" y="66948"/>
                          <a:pt x="132108" y="95155"/>
                          <a:pt x="113563" y="92316"/>
                        </a:cubicBezTo>
                        <a:close/>
                      </a:path>
                    </a:pathLst>
                  </a:custGeom>
                  <a:solidFill>
                    <a:srgbClr val="6E7372"/>
                  </a:solidFill>
                  <a:ln w="4577" cap="flat">
                    <a:noFill/>
                    <a:prstDash val="solid"/>
                    <a:miter/>
                  </a:ln>
                </p:spPr>
                <p:txBody>
                  <a:bodyPr rtlCol="0" anchor="ctr"/>
                  <a:lstStyle/>
                  <a:p>
                    <a:endParaRPr lang="th-TH"/>
                  </a:p>
                </p:txBody>
              </p:sp>
              <p:sp>
                <p:nvSpPr>
                  <p:cNvPr id="5186" name="Freeform: Shape 5185">
                    <a:extLst>
                      <a:ext uri="{FF2B5EF4-FFF2-40B4-BE49-F238E27FC236}">
                        <a16:creationId xmlns:a16="http://schemas.microsoft.com/office/drawing/2014/main" id="{BF474592-0D96-4C34-B6EF-BBD9F9E57BF9}"/>
                      </a:ext>
                    </a:extLst>
                  </p:cNvPr>
                  <p:cNvSpPr/>
                  <p:nvPr/>
                </p:nvSpPr>
                <p:spPr>
                  <a:xfrm>
                    <a:off x="6908712" y="-59013"/>
                    <a:ext cx="159479" cy="65520"/>
                  </a:xfrm>
                  <a:custGeom>
                    <a:avLst/>
                    <a:gdLst>
                      <a:gd name="connsiteX0" fmla="*/ 51424 w 159479"/>
                      <a:gd name="connsiteY0" fmla="*/ 60020 h 65520"/>
                      <a:gd name="connsiteX1" fmla="*/ 0 w 159479"/>
                      <a:gd name="connsiteY1" fmla="*/ 41612 h 65520"/>
                      <a:gd name="connsiteX2" fmla="*/ 28894 w 159479"/>
                      <a:gd name="connsiteY2" fmla="*/ 36208 h 65520"/>
                      <a:gd name="connsiteX3" fmla="*/ 48768 w 159479"/>
                      <a:gd name="connsiteY3" fmla="*/ 32499 h 65520"/>
                      <a:gd name="connsiteX4" fmla="*/ 63284 w 159479"/>
                      <a:gd name="connsiteY4" fmla="*/ 36346 h 65520"/>
                      <a:gd name="connsiteX5" fmla="*/ 94193 w 159479"/>
                      <a:gd name="connsiteY5" fmla="*/ 24211 h 65520"/>
                      <a:gd name="connsiteX6" fmla="*/ 145388 w 159479"/>
                      <a:gd name="connsiteY6" fmla="*/ 33 h 65520"/>
                      <a:gd name="connsiteX7" fmla="*/ 153355 w 159479"/>
                      <a:gd name="connsiteY7" fmla="*/ 28699 h 65520"/>
                      <a:gd name="connsiteX8" fmla="*/ 133940 w 159479"/>
                      <a:gd name="connsiteY8" fmla="*/ 39917 h 65520"/>
                      <a:gd name="connsiteX9" fmla="*/ 107014 w 159479"/>
                      <a:gd name="connsiteY9" fmla="*/ 58142 h 65520"/>
                      <a:gd name="connsiteX10" fmla="*/ 51424 w 159479"/>
                      <a:gd name="connsiteY10" fmla="*/ 60020 h 6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479" h="65520">
                        <a:moveTo>
                          <a:pt x="51424" y="60020"/>
                        </a:moveTo>
                        <a:cubicBezTo>
                          <a:pt x="34252" y="53884"/>
                          <a:pt x="17996" y="44680"/>
                          <a:pt x="0" y="41612"/>
                        </a:cubicBezTo>
                        <a:cubicBezTo>
                          <a:pt x="9799" y="40925"/>
                          <a:pt x="19507" y="39093"/>
                          <a:pt x="28894" y="36208"/>
                        </a:cubicBezTo>
                        <a:cubicBezTo>
                          <a:pt x="35397" y="34239"/>
                          <a:pt x="42036" y="31675"/>
                          <a:pt x="48768" y="32499"/>
                        </a:cubicBezTo>
                        <a:cubicBezTo>
                          <a:pt x="53759" y="33095"/>
                          <a:pt x="58338" y="35522"/>
                          <a:pt x="63284" y="36346"/>
                        </a:cubicBezTo>
                        <a:cubicBezTo>
                          <a:pt x="74548" y="38177"/>
                          <a:pt x="85355" y="31446"/>
                          <a:pt x="94193" y="24211"/>
                        </a:cubicBezTo>
                        <a:cubicBezTo>
                          <a:pt x="106740" y="13908"/>
                          <a:pt x="128353" y="-791"/>
                          <a:pt x="145388" y="33"/>
                        </a:cubicBezTo>
                        <a:cubicBezTo>
                          <a:pt x="162330" y="857"/>
                          <a:pt x="162697" y="18396"/>
                          <a:pt x="153355" y="28699"/>
                        </a:cubicBezTo>
                        <a:cubicBezTo>
                          <a:pt x="147998" y="34606"/>
                          <a:pt x="140671" y="36392"/>
                          <a:pt x="133940" y="39917"/>
                        </a:cubicBezTo>
                        <a:cubicBezTo>
                          <a:pt x="124003" y="45092"/>
                          <a:pt x="116448" y="52373"/>
                          <a:pt x="107014" y="58142"/>
                        </a:cubicBezTo>
                        <a:cubicBezTo>
                          <a:pt x="89705" y="68720"/>
                          <a:pt x="69923" y="66614"/>
                          <a:pt x="51424" y="60020"/>
                        </a:cubicBezTo>
                        <a:close/>
                      </a:path>
                    </a:pathLst>
                  </a:custGeom>
                  <a:solidFill>
                    <a:srgbClr val="6B7E7C"/>
                  </a:solidFill>
                  <a:ln w="4577" cap="flat">
                    <a:noFill/>
                    <a:prstDash val="solid"/>
                    <a:miter/>
                  </a:ln>
                </p:spPr>
                <p:txBody>
                  <a:bodyPr rtlCol="0" anchor="ctr"/>
                  <a:lstStyle/>
                  <a:p>
                    <a:endParaRPr lang="th-TH"/>
                  </a:p>
                </p:txBody>
              </p:sp>
              <p:sp>
                <p:nvSpPr>
                  <p:cNvPr id="5187" name="Freeform: Shape 5186">
                    <a:extLst>
                      <a:ext uri="{FF2B5EF4-FFF2-40B4-BE49-F238E27FC236}">
                        <a16:creationId xmlns:a16="http://schemas.microsoft.com/office/drawing/2014/main" id="{FF606853-0722-4966-952A-1366C7DD8620}"/>
                      </a:ext>
                    </a:extLst>
                  </p:cNvPr>
                  <p:cNvSpPr/>
                  <p:nvPr/>
                </p:nvSpPr>
                <p:spPr>
                  <a:xfrm>
                    <a:off x="6929501" y="-55463"/>
                    <a:ext cx="132241" cy="57828"/>
                  </a:xfrm>
                  <a:custGeom>
                    <a:avLst/>
                    <a:gdLst>
                      <a:gd name="connsiteX0" fmla="*/ 122721 w 132241"/>
                      <a:gd name="connsiteY0" fmla="*/ 28995 h 57828"/>
                      <a:gd name="connsiteX1" fmla="*/ 106923 w 132241"/>
                      <a:gd name="connsiteY1" fmla="*/ 32979 h 57828"/>
                      <a:gd name="connsiteX2" fmla="*/ 68138 w 132241"/>
                      <a:gd name="connsiteY2" fmla="*/ 56149 h 57828"/>
                      <a:gd name="connsiteX3" fmla="*/ 33382 w 132241"/>
                      <a:gd name="connsiteY3" fmla="*/ 52486 h 57828"/>
                      <a:gd name="connsiteX4" fmla="*/ 0 w 132241"/>
                      <a:gd name="connsiteY4" fmla="*/ 40077 h 57828"/>
                      <a:gd name="connsiteX5" fmla="*/ 22438 w 132241"/>
                      <a:gd name="connsiteY5" fmla="*/ 43557 h 57828"/>
                      <a:gd name="connsiteX6" fmla="*/ 61361 w 132241"/>
                      <a:gd name="connsiteY6" fmla="*/ 43419 h 57828"/>
                      <a:gd name="connsiteX7" fmla="*/ 86363 w 132241"/>
                      <a:gd name="connsiteY7" fmla="*/ 27713 h 57828"/>
                      <a:gd name="connsiteX8" fmla="*/ 125697 w 132241"/>
                      <a:gd name="connsiteY8" fmla="*/ 330 h 57828"/>
                      <a:gd name="connsiteX9" fmla="*/ 122721 w 132241"/>
                      <a:gd name="connsiteY9" fmla="*/ 28995 h 5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241" h="57828">
                        <a:moveTo>
                          <a:pt x="122721" y="28995"/>
                        </a:moveTo>
                        <a:cubicBezTo>
                          <a:pt x="117959" y="31697"/>
                          <a:pt x="112235" y="31605"/>
                          <a:pt x="106923" y="32979"/>
                        </a:cubicBezTo>
                        <a:cubicBezTo>
                          <a:pt x="92270" y="36825"/>
                          <a:pt x="82516" y="51433"/>
                          <a:pt x="68138" y="56149"/>
                        </a:cubicBezTo>
                        <a:cubicBezTo>
                          <a:pt x="56827" y="59859"/>
                          <a:pt x="44418" y="56882"/>
                          <a:pt x="33382" y="52486"/>
                        </a:cubicBezTo>
                        <a:cubicBezTo>
                          <a:pt x="22346" y="48090"/>
                          <a:pt x="11677" y="42275"/>
                          <a:pt x="0" y="40077"/>
                        </a:cubicBezTo>
                        <a:cubicBezTo>
                          <a:pt x="7464" y="41221"/>
                          <a:pt x="14974" y="42412"/>
                          <a:pt x="22438" y="43557"/>
                        </a:cubicBezTo>
                        <a:cubicBezTo>
                          <a:pt x="35397" y="45572"/>
                          <a:pt x="48951" y="47541"/>
                          <a:pt x="61361" y="43419"/>
                        </a:cubicBezTo>
                        <a:cubicBezTo>
                          <a:pt x="70748" y="40306"/>
                          <a:pt x="78670" y="33941"/>
                          <a:pt x="86363" y="27713"/>
                        </a:cubicBezTo>
                        <a:cubicBezTo>
                          <a:pt x="93460" y="21943"/>
                          <a:pt x="115898" y="-3150"/>
                          <a:pt x="125697" y="330"/>
                        </a:cubicBezTo>
                        <a:cubicBezTo>
                          <a:pt x="137970" y="4588"/>
                          <a:pt x="130643" y="24507"/>
                          <a:pt x="122721" y="28995"/>
                        </a:cubicBezTo>
                        <a:close/>
                      </a:path>
                    </a:pathLst>
                  </a:custGeom>
                  <a:solidFill>
                    <a:srgbClr val="7C9093"/>
                  </a:solidFill>
                  <a:ln w="4577" cap="flat">
                    <a:noFill/>
                    <a:prstDash val="solid"/>
                    <a:miter/>
                  </a:ln>
                </p:spPr>
                <p:txBody>
                  <a:bodyPr rtlCol="0" anchor="ctr"/>
                  <a:lstStyle/>
                  <a:p>
                    <a:endParaRPr lang="th-TH"/>
                  </a:p>
                </p:txBody>
              </p:sp>
              <p:sp>
                <p:nvSpPr>
                  <p:cNvPr id="5188" name="Freeform: Shape 5187">
                    <a:extLst>
                      <a:ext uri="{FF2B5EF4-FFF2-40B4-BE49-F238E27FC236}">
                        <a16:creationId xmlns:a16="http://schemas.microsoft.com/office/drawing/2014/main" id="{3F9C18CB-FF21-42AB-A72A-2622A102EE26}"/>
                      </a:ext>
                    </a:extLst>
                  </p:cNvPr>
                  <p:cNvSpPr/>
                  <p:nvPr/>
                </p:nvSpPr>
                <p:spPr>
                  <a:xfrm>
                    <a:off x="6989625" y="-70898"/>
                    <a:ext cx="72456" cy="44155"/>
                  </a:xfrm>
                  <a:custGeom>
                    <a:avLst/>
                    <a:gdLst>
                      <a:gd name="connsiteX0" fmla="*/ 37366 w 72456"/>
                      <a:gd name="connsiteY0" fmla="*/ 26663 h 44155"/>
                      <a:gd name="connsiteX1" fmla="*/ 0 w 72456"/>
                      <a:gd name="connsiteY1" fmla="*/ 44155 h 44155"/>
                      <a:gd name="connsiteX2" fmla="*/ 12822 w 72456"/>
                      <a:gd name="connsiteY2" fmla="*/ 30555 h 44155"/>
                      <a:gd name="connsiteX3" fmla="*/ 17767 w 72456"/>
                      <a:gd name="connsiteY3" fmla="*/ 19245 h 44155"/>
                      <a:gd name="connsiteX4" fmla="*/ 9799 w 72456"/>
                      <a:gd name="connsiteY4" fmla="*/ 11643 h 44155"/>
                      <a:gd name="connsiteX5" fmla="*/ 40342 w 72456"/>
                      <a:gd name="connsiteY5" fmla="*/ 699 h 44155"/>
                      <a:gd name="connsiteX6" fmla="*/ 61956 w 72456"/>
                      <a:gd name="connsiteY6" fmla="*/ 2623 h 44155"/>
                      <a:gd name="connsiteX7" fmla="*/ 72213 w 72456"/>
                      <a:gd name="connsiteY7" fmla="*/ 25610 h 44155"/>
                      <a:gd name="connsiteX8" fmla="*/ 62734 w 72456"/>
                      <a:gd name="connsiteY8" fmla="*/ 11689 h 44155"/>
                      <a:gd name="connsiteX9" fmla="*/ 37366 w 72456"/>
                      <a:gd name="connsiteY9" fmla="*/ 26663 h 4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56" h="44155">
                        <a:moveTo>
                          <a:pt x="37366" y="26663"/>
                        </a:moveTo>
                        <a:cubicBezTo>
                          <a:pt x="25552" y="33852"/>
                          <a:pt x="13509" y="41133"/>
                          <a:pt x="0" y="44155"/>
                        </a:cubicBezTo>
                        <a:cubicBezTo>
                          <a:pt x="4717" y="40080"/>
                          <a:pt x="9021" y="35501"/>
                          <a:pt x="12822" y="30555"/>
                        </a:cubicBezTo>
                        <a:cubicBezTo>
                          <a:pt x="15386" y="27258"/>
                          <a:pt x="17859" y="23458"/>
                          <a:pt x="17767" y="19245"/>
                        </a:cubicBezTo>
                        <a:cubicBezTo>
                          <a:pt x="17676" y="15032"/>
                          <a:pt x="13921" y="10728"/>
                          <a:pt x="9799" y="11643"/>
                        </a:cubicBezTo>
                        <a:cubicBezTo>
                          <a:pt x="17447" y="3676"/>
                          <a:pt x="29352" y="1936"/>
                          <a:pt x="40342" y="699"/>
                        </a:cubicBezTo>
                        <a:cubicBezTo>
                          <a:pt x="47669" y="-125"/>
                          <a:pt x="55499" y="-903"/>
                          <a:pt x="61956" y="2623"/>
                        </a:cubicBezTo>
                        <a:cubicBezTo>
                          <a:pt x="69969" y="6973"/>
                          <a:pt x="73449" y="17093"/>
                          <a:pt x="72213" y="25610"/>
                        </a:cubicBezTo>
                        <a:cubicBezTo>
                          <a:pt x="69191" y="20756"/>
                          <a:pt x="66764" y="15719"/>
                          <a:pt x="62734" y="11689"/>
                        </a:cubicBezTo>
                        <a:cubicBezTo>
                          <a:pt x="53942" y="15627"/>
                          <a:pt x="45654" y="21626"/>
                          <a:pt x="37366" y="26663"/>
                        </a:cubicBezTo>
                        <a:close/>
                      </a:path>
                    </a:pathLst>
                  </a:custGeom>
                  <a:solidFill>
                    <a:srgbClr val="586B6A"/>
                  </a:solidFill>
                  <a:ln w="4577" cap="flat">
                    <a:noFill/>
                    <a:prstDash val="solid"/>
                    <a:miter/>
                  </a:ln>
                </p:spPr>
                <p:txBody>
                  <a:bodyPr rtlCol="0" anchor="ctr"/>
                  <a:lstStyle/>
                  <a:p>
                    <a:endParaRPr lang="th-TH"/>
                  </a:p>
                </p:txBody>
              </p:sp>
              <p:sp>
                <p:nvSpPr>
                  <p:cNvPr id="5189" name="Freeform: Shape 5188">
                    <a:extLst>
                      <a:ext uri="{FF2B5EF4-FFF2-40B4-BE49-F238E27FC236}">
                        <a16:creationId xmlns:a16="http://schemas.microsoft.com/office/drawing/2014/main" id="{67A07FDA-756D-4895-B7BC-47FF8EED579B}"/>
                      </a:ext>
                    </a:extLst>
                  </p:cNvPr>
                  <p:cNvSpPr/>
                  <p:nvPr/>
                </p:nvSpPr>
                <p:spPr>
                  <a:xfrm>
                    <a:off x="6932569" y="-63411"/>
                    <a:ext cx="82093" cy="45097"/>
                  </a:xfrm>
                  <a:custGeom>
                    <a:avLst/>
                    <a:gdLst>
                      <a:gd name="connsiteX0" fmla="*/ 30543 w 82093"/>
                      <a:gd name="connsiteY0" fmla="*/ 43812 h 45097"/>
                      <a:gd name="connsiteX1" fmla="*/ 66398 w 82093"/>
                      <a:gd name="connsiteY1" fmla="*/ 36943 h 45097"/>
                      <a:gd name="connsiteX2" fmla="*/ 81005 w 82093"/>
                      <a:gd name="connsiteY2" fmla="*/ 6354 h 45097"/>
                      <a:gd name="connsiteX3" fmla="*/ 76426 w 82093"/>
                      <a:gd name="connsiteY3" fmla="*/ 585 h 45097"/>
                      <a:gd name="connsiteX4" fmla="*/ 61864 w 82093"/>
                      <a:gd name="connsiteY4" fmla="*/ 9148 h 45097"/>
                      <a:gd name="connsiteX5" fmla="*/ 0 w 82093"/>
                      <a:gd name="connsiteY5" fmla="*/ 38546 h 45097"/>
                      <a:gd name="connsiteX6" fmla="*/ 30543 w 82093"/>
                      <a:gd name="connsiteY6" fmla="*/ 43812 h 4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93" h="45097">
                        <a:moveTo>
                          <a:pt x="30543" y="43812"/>
                        </a:moveTo>
                        <a:cubicBezTo>
                          <a:pt x="42815" y="43399"/>
                          <a:pt x="55637" y="42850"/>
                          <a:pt x="66398" y="36943"/>
                        </a:cubicBezTo>
                        <a:cubicBezTo>
                          <a:pt x="77159" y="31036"/>
                          <a:pt x="85080" y="17939"/>
                          <a:pt x="81005" y="6354"/>
                        </a:cubicBezTo>
                        <a:cubicBezTo>
                          <a:pt x="80181" y="3973"/>
                          <a:pt x="78715" y="1638"/>
                          <a:pt x="76426" y="585"/>
                        </a:cubicBezTo>
                        <a:cubicBezTo>
                          <a:pt x="70839" y="-1934"/>
                          <a:pt x="65527" y="4202"/>
                          <a:pt x="61864" y="9148"/>
                        </a:cubicBezTo>
                        <a:cubicBezTo>
                          <a:pt x="46158" y="30257"/>
                          <a:pt x="24453" y="35340"/>
                          <a:pt x="0" y="38546"/>
                        </a:cubicBezTo>
                        <a:cubicBezTo>
                          <a:pt x="2244" y="48711"/>
                          <a:pt x="22484" y="44086"/>
                          <a:pt x="30543" y="43812"/>
                        </a:cubicBezTo>
                        <a:close/>
                      </a:path>
                    </a:pathLst>
                  </a:custGeom>
                  <a:solidFill>
                    <a:srgbClr val="577375"/>
                  </a:solidFill>
                  <a:ln w="4577" cap="flat">
                    <a:noFill/>
                    <a:prstDash val="solid"/>
                    <a:miter/>
                  </a:ln>
                </p:spPr>
                <p:txBody>
                  <a:bodyPr rtlCol="0" anchor="ctr"/>
                  <a:lstStyle/>
                  <a:p>
                    <a:endParaRPr lang="th-TH"/>
                  </a:p>
                </p:txBody>
              </p:sp>
              <p:sp>
                <p:nvSpPr>
                  <p:cNvPr id="5190" name="Freeform: Shape 5189">
                    <a:extLst>
                      <a:ext uri="{FF2B5EF4-FFF2-40B4-BE49-F238E27FC236}">
                        <a16:creationId xmlns:a16="http://schemas.microsoft.com/office/drawing/2014/main" id="{07FD46D1-34B4-4C41-BCC2-3CA0BF2A3989}"/>
                      </a:ext>
                    </a:extLst>
                  </p:cNvPr>
                  <p:cNvSpPr/>
                  <p:nvPr/>
                </p:nvSpPr>
                <p:spPr>
                  <a:xfrm>
                    <a:off x="6923319" y="-70474"/>
                    <a:ext cx="86087" cy="51676"/>
                  </a:xfrm>
                  <a:custGeom>
                    <a:avLst/>
                    <a:gdLst>
                      <a:gd name="connsiteX0" fmla="*/ 73358 w 86087"/>
                      <a:gd name="connsiteY0" fmla="*/ 33886 h 51676"/>
                      <a:gd name="connsiteX1" fmla="*/ 52568 w 86087"/>
                      <a:gd name="connsiteY1" fmla="*/ 43868 h 51676"/>
                      <a:gd name="connsiteX2" fmla="*/ 7922 w 86087"/>
                      <a:gd name="connsiteY2" fmla="*/ 51470 h 51676"/>
                      <a:gd name="connsiteX3" fmla="*/ 0 w 86087"/>
                      <a:gd name="connsiteY3" fmla="*/ 48631 h 51676"/>
                      <a:gd name="connsiteX4" fmla="*/ 55865 w 86087"/>
                      <a:gd name="connsiteY4" fmla="*/ 23674 h 51676"/>
                      <a:gd name="connsiteX5" fmla="*/ 64245 w 86087"/>
                      <a:gd name="connsiteY5" fmla="*/ 8700 h 51676"/>
                      <a:gd name="connsiteX6" fmla="*/ 86088 w 86087"/>
                      <a:gd name="connsiteY6" fmla="*/ 0 h 51676"/>
                      <a:gd name="connsiteX7" fmla="*/ 73358 w 86087"/>
                      <a:gd name="connsiteY7" fmla="*/ 33886 h 5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087" h="51676">
                        <a:moveTo>
                          <a:pt x="73358" y="33886"/>
                        </a:moveTo>
                        <a:cubicBezTo>
                          <a:pt x="69145" y="40617"/>
                          <a:pt x="60399" y="42540"/>
                          <a:pt x="52568" y="43868"/>
                        </a:cubicBezTo>
                        <a:cubicBezTo>
                          <a:pt x="37686" y="46387"/>
                          <a:pt x="22804" y="48951"/>
                          <a:pt x="7922" y="51470"/>
                        </a:cubicBezTo>
                        <a:cubicBezTo>
                          <a:pt x="4854" y="51973"/>
                          <a:pt x="549" y="51744"/>
                          <a:pt x="0" y="48631"/>
                        </a:cubicBezTo>
                        <a:cubicBezTo>
                          <a:pt x="19736" y="49134"/>
                          <a:pt x="38923" y="33748"/>
                          <a:pt x="55865" y="23674"/>
                        </a:cubicBezTo>
                        <a:cubicBezTo>
                          <a:pt x="62047" y="20011"/>
                          <a:pt x="60536" y="14836"/>
                          <a:pt x="64245" y="8700"/>
                        </a:cubicBezTo>
                        <a:cubicBezTo>
                          <a:pt x="68550" y="1557"/>
                          <a:pt x="78258" y="3847"/>
                          <a:pt x="86088" y="0"/>
                        </a:cubicBezTo>
                        <a:cubicBezTo>
                          <a:pt x="82974" y="9433"/>
                          <a:pt x="78532" y="25552"/>
                          <a:pt x="73358" y="33886"/>
                        </a:cubicBezTo>
                        <a:close/>
                      </a:path>
                    </a:pathLst>
                  </a:custGeom>
                  <a:solidFill>
                    <a:srgbClr val="5F7A7C"/>
                  </a:solidFill>
                  <a:ln w="4577" cap="flat">
                    <a:noFill/>
                    <a:prstDash val="solid"/>
                    <a:miter/>
                  </a:ln>
                </p:spPr>
                <p:txBody>
                  <a:bodyPr rtlCol="0" anchor="ctr"/>
                  <a:lstStyle/>
                  <a:p>
                    <a:endParaRPr lang="th-TH"/>
                  </a:p>
                </p:txBody>
              </p:sp>
              <p:sp>
                <p:nvSpPr>
                  <p:cNvPr id="5191" name="Freeform: Shape 5190">
                    <a:extLst>
                      <a:ext uri="{FF2B5EF4-FFF2-40B4-BE49-F238E27FC236}">
                        <a16:creationId xmlns:a16="http://schemas.microsoft.com/office/drawing/2014/main" id="{8EA71F0E-F7BC-447D-A9A1-8634564C3A9F}"/>
                      </a:ext>
                    </a:extLst>
                  </p:cNvPr>
                  <p:cNvSpPr/>
                  <p:nvPr/>
                </p:nvSpPr>
                <p:spPr>
                  <a:xfrm>
                    <a:off x="6996082" y="-23463"/>
                    <a:ext cx="70002" cy="118616"/>
                  </a:xfrm>
                  <a:custGeom>
                    <a:avLst/>
                    <a:gdLst>
                      <a:gd name="connsiteX0" fmla="*/ 66260 w 70002"/>
                      <a:gd name="connsiteY0" fmla="*/ 21356 h 118616"/>
                      <a:gd name="connsiteX1" fmla="*/ 48310 w 70002"/>
                      <a:gd name="connsiteY1" fmla="*/ 40726 h 118616"/>
                      <a:gd name="connsiteX2" fmla="*/ 27154 w 70002"/>
                      <a:gd name="connsiteY2" fmla="*/ 83861 h 118616"/>
                      <a:gd name="connsiteX3" fmla="*/ 25323 w 70002"/>
                      <a:gd name="connsiteY3" fmla="*/ 95950 h 118616"/>
                      <a:gd name="connsiteX4" fmla="*/ 0 w 70002"/>
                      <a:gd name="connsiteY4" fmla="*/ 118617 h 118616"/>
                      <a:gd name="connsiteX5" fmla="*/ 15340 w 70002"/>
                      <a:gd name="connsiteY5" fmla="*/ 95950 h 118616"/>
                      <a:gd name="connsiteX6" fmla="*/ 18225 w 70002"/>
                      <a:gd name="connsiteY6" fmla="*/ 85143 h 118616"/>
                      <a:gd name="connsiteX7" fmla="*/ 10990 w 70002"/>
                      <a:gd name="connsiteY7" fmla="*/ 52128 h 118616"/>
                      <a:gd name="connsiteX8" fmla="*/ 23812 w 70002"/>
                      <a:gd name="connsiteY8" fmla="*/ 31293 h 118616"/>
                      <a:gd name="connsiteX9" fmla="*/ 56507 w 70002"/>
                      <a:gd name="connsiteY9" fmla="*/ 17 h 118616"/>
                      <a:gd name="connsiteX10" fmla="*/ 66260 w 70002"/>
                      <a:gd name="connsiteY10" fmla="*/ 21356 h 118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02" h="118616">
                        <a:moveTo>
                          <a:pt x="66260" y="21356"/>
                        </a:moveTo>
                        <a:cubicBezTo>
                          <a:pt x="62185" y="29186"/>
                          <a:pt x="54583" y="34498"/>
                          <a:pt x="48310" y="40726"/>
                        </a:cubicBezTo>
                        <a:cubicBezTo>
                          <a:pt x="36725" y="52219"/>
                          <a:pt x="29123" y="67651"/>
                          <a:pt x="27154" y="83861"/>
                        </a:cubicBezTo>
                        <a:cubicBezTo>
                          <a:pt x="26651" y="87937"/>
                          <a:pt x="26467" y="92058"/>
                          <a:pt x="25323" y="95950"/>
                        </a:cubicBezTo>
                        <a:cubicBezTo>
                          <a:pt x="21980" y="107215"/>
                          <a:pt x="10990" y="114542"/>
                          <a:pt x="0" y="118617"/>
                        </a:cubicBezTo>
                        <a:cubicBezTo>
                          <a:pt x="6502" y="112115"/>
                          <a:pt x="11768" y="104376"/>
                          <a:pt x="15340" y="95950"/>
                        </a:cubicBezTo>
                        <a:cubicBezTo>
                          <a:pt x="16806" y="92516"/>
                          <a:pt x="18042" y="88898"/>
                          <a:pt x="18225" y="85143"/>
                        </a:cubicBezTo>
                        <a:cubicBezTo>
                          <a:pt x="18775" y="73787"/>
                          <a:pt x="9754" y="63438"/>
                          <a:pt x="10990" y="52128"/>
                        </a:cubicBezTo>
                        <a:cubicBezTo>
                          <a:pt x="11860" y="43840"/>
                          <a:pt x="17996" y="37246"/>
                          <a:pt x="23812" y="31293"/>
                        </a:cubicBezTo>
                        <a:cubicBezTo>
                          <a:pt x="30360" y="24562"/>
                          <a:pt x="46707" y="658"/>
                          <a:pt x="56507" y="17"/>
                        </a:cubicBezTo>
                        <a:cubicBezTo>
                          <a:pt x="65482" y="-578"/>
                          <a:pt x="75647" y="14396"/>
                          <a:pt x="66260" y="21356"/>
                        </a:cubicBezTo>
                        <a:close/>
                      </a:path>
                    </a:pathLst>
                  </a:custGeom>
                  <a:solidFill>
                    <a:srgbClr val="909090"/>
                  </a:solidFill>
                  <a:ln w="4577" cap="flat">
                    <a:noFill/>
                    <a:prstDash val="solid"/>
                    <a:miter/>
                  </a:ln>
                </p:spPr>
                <p:txBody>
                  <a:bodyPr rtlCol="0" anchor="ctr"/>
                  <a:lstStyle/>
                  <a:p>
                    <a:endParaRPr lang="th-TH"/>
                  </a:p>
                </p:txBody>
              </p:sp>
              <p:sp>
                <p:nvSpPr>
                  <p:cNvPr id="5192" name="Freeform: Shape 5191">
                    <a:extLst>
                      <a:ext uri="{FF2B5EF4-FFF2-40B4-BE49-F238E27FC236}">
                        <a16:creationId xmlns:a16="http://schemas.microsoft.com/office/drawing/2014/main" id="{373EA0C1-2475-4952-8BB9-053783CFFEF7}"/>
                      </a:ext>
                    </a:extLst>
                  </p:cNvPr>
                  <p:cNvSpPr/>
                  <p:nvPr/>
                </p:nvSpPr>
                <p:spPr>
                  <a:xfrm>
                    <a:off x="7002767" y="-30206"/>
                    <a:ext cx="72234" cy="122154"/>
                  </a:xfrm>
                  <a:custGeom>
                    <a:avLst/>
                    <a:gdLst>
                      <a:gd name="connsiteX0" fmla="*/ 13325 w 72234"/>
                      <a:gd name="connsiteY0" fmla="*/ 100357 h 122154"/>
                      <a:gd name="connsiteX1" fmla="*/ 15203 w 72234"/>
                      <a:gd name="connsiteY1" fmla="*/ 75126 h 122154"/>
                      <a:gd name="connsiteX2" fmla="*/ 64429 w 72234"/>
                      <a:gd name="connsiteY2" fmla="*/ 1173 h 122154"/>
                      <a:gd name="connsiteX3" fmla="*/ 69420 w 72234"/>
                      <a:gd name="connsiteY3" fmla="*/ 166 h 122154"/>
                      <a:gd name="connsiteX4" fmla="*/ 70748 w 72234"/>
                      <a:gd name="connsiteY4" fmla="*/ 10835 h 122154"/>
                      <a:gd name="connsiteX5" fmla="*/ 45242 w 72234"/>
                      <a:gd name="connsiteY5" fmla="*/ 46644 h 122154"/>
                      <a:gd name="connsiteX6" fmla="*/ 31871 w 72234"/>
                      <a:gd name="connsiteY6" fmla="*/ 61664 h 122154"/>
                      <a:gd name="connsiteX7" fmla="*/ 19004 w 72234"/>
                      <a:gd name="connsiteY7" fmla="*/ 104021 h 122154"/>
                      <a:gd name="connsiteX8" fmla="*/ 0 w 72234"/>
                      <a:gd name="connsiteY8" fmla="*/ 122154 h 122154"/>
                      <a:gd name="connsiteX9" fmla="*/ 13325 w 72234"/>
                      <a:gd name="connsiteY9" fmla="*/ 100357 h 12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234" h="122154">
                        <a:moveTo>
                          <a:pt x="13325" y="100357"/>
                        </a:moveTo>
                        <a:cubicBezTo>
                          <a:pt x="15340" y="92161"/>
                          <a:pt x="14699" y="83552"/>
                          <a:pt x="15203" y="75126"/>
                        </a:cubicBezTo>
                        <a:cubicBezTo>
                          <a:pt x="17126" y="44171"/>
                          <a:pt x="36587" y="14911"/>
                          <a:pt x="64429" y="1173"/>
                        </a:cubicBezTo>
                        <a:cubicBezTo>
                          <a:pt x="65985" y="395"/>
                          <a:pt x="67771" y="-338"/>
                          <a:pt x="69420" y="166"/>
                        </a:cubicBezTo>
                        <a:cubicBezTo>
                          <a:pt x="73358" y="1311"/>
                          <a:pt x="72534" y="7172"/>
                          <a:pt x="70748" y="10835"/>
                        </a:cubicBezTo>
                        <a:cubicBezTo>
                          <a:pt x="64245" y="24023"/>
                          <a:pt x="55591" y="36204"/>
                          <a:pt x="45242" y="46644"/>
                        </a:cubicBezTo>
                        <a:cubicBezTo>
                          <a:pt x="40525" y="51406"/>
                          <a:pt x="35397" y="55940"/>
                          <a:pt x="31871" y="61664"/>
                        </a:cubicBezTo>
                        <a:cubicBezTo>
                          <a:pt x="24132" y="74302"/>
                          <a:pt x="25460" y="90696"/>
                          <a:pt x="19004" y="104021"/>
                        </a:cubicBezTo>
                        <a:cubicBezTo>
                          <a:pt x="15111" y="112034"/>
                          <a:pt x="8197" y="118857"/>
                          <a:pt x="0" y="122154"/>
                        </a:cubicBezTo>
                        <a:cubicBezTo>
                          <a:pt x="5907" y="115789"/>
                          <a:pt x="11219" y="108966"/>
                          <a:pt x="13325" y="100357"/>
                        </a:cubicBezTo>
                        <a:close/>
                      </a:path>
                    </a:pathLst>
                  </a:custGeom>
                  <a:solidFill>
                    <a:srgbClr val="7C9093"/>
                  </a:solidFill>
                  <a:ln w="4577" cap="flat">
                    <a:noFill/>
                    <a:prstDash val="solid"/>
                    <a:miter/>
                  </a:ln>
                </p:spPr>
                <p:txBody>
                  <a:bodyPr rtlCol="0" anchor="ctr"/>
                  <a:lstStyle/>
                  <a:p>
                    <a:endParaRPr lang="th-TH"/>
                  </a:p>
                </p:txBody>
              </p:sp>
              <p:sp>
                <p:nvSpPr>
                  <p:cNvPr id="5193" name="Freeform: Shape 5192">
                    <a:extLst>
                      <a:ext uri="{FF2B5EF4-FFF2-40B4-BE49-F238E27FC236}">
                        <a16:creationId xmlns:a16="http://schemas.microsoft.com/office/drawing/2014/main" id="{9D907A2D-9731-4FAF-AC78-0F95E89E5361}"/>
                      </a:ext>
                    </a:extLst>
                  </p:cNvPr>
                  <p:cNvSpPr/>
                  <p:nvPr/>
                </p:nvSpPr>
                <p:spPr>
                  <a:xfrm>
                    <a:off x="6998051" y="-30773"/>
                    <a:ext cx="77069" cy="125193"/>
                  </a:xfrm>
                  <a:custGeom>
                    <a:avLst/>
                    <a:gdLst>
                      <a:gd name="connsiteX0" fmla="*/ 27475 w 77069"/>
                      <a:gd name="connsiteY0" fmla="*/ 96254 h 125193"/>
                      <a:gd name="connsiteX1" fmla="*/ 30864 w 77069"/>
                      <a:gd name="connsiteY1" fmla="*/ 60353 h 125193"/>
                      <a:gd name="connsiteX2" fmla="*/ 38648 w 77069"/>
                      <a:gd name="connsiteY2" fmla="*/ 43410 h 125193"/>
                      <a:gd name="connsiteX3" fmla="*/ 73312 w 77069"/>
                      <a:gd name="connsiteY3" fmla="*/ 0 h 125193"/>
                      <a:gd name="connsiteX4" fmla="*/ 75510 w 77069"/>
                      <a:gd name="connsiteY4" fmla="*/ 13279 h 125193"/>
                      <a:gd name="connsiteX5" fmla="*/ 49363 w 77069"/>
                      <a:gd name="connsiteY5" fmla="*/ 50554 h 125193"/>
                      <a:gd name="connsiteX6" fmla="*/ 33290 w 77069"/>
                      <a:gd name="connsiteY6" fmla="*/ 69649 h 125193"/>
                      <a:gd name="connsiteX7" fmla="*/ 29444 w 77069"/>
                      <a:gd name="connsiteY7" fmla="*/ 95796 h 125193"/>
                      <a:gd name="connsiteX8" fmla="*/ 0 w 77069"/>
                      <a:gd name="connsiteY8" fmla="*/ 125194 h 125193"/>
                      <a:gd name="connsiteX9" fmla="*/ 27475 w 77069"/>
                      <a:gd name="connsiteY9" fmla="*/ 96254 h 12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69" h="125193">
                        <a:moveTo>
                          <a:pt x="27475" y="96254"/>
                        </a:moveTo>
                        <a:cubicBezTo>
                          <a:pt x="31092" y="84760"/>
                          <a:pt x="27979" y="72076"/>
                          <a:pt x="30864" y="60353"/>
                        </a:cubicBezTo>
                        <a:cubicBezTo>
                          <a:pt x="32375" y="54309"/>
                          <a:pt x="35397" y="48722"/>
                          <a:pt x="38648" y="43410"/>
                        </a:cubicBezTo>
                        <a:cubicBezTo>
                          <a:pt x="48310" y="27566"/>
                          <a:pt x="59987" y="12913"/>
                          <a:pt x="73312" y="0"/>
                        </a:cubicBezTo>
                        <a:cubicBezTo>
                          <a:pt x="78258" y="1374"/>
                          <a:pt x="77571" y="8609"/>
                          <a:pt x="75510" y="13279"/>
                        </a:cubicBezTo>
                        <a:cubicBezTo>
                          <a:pt x="69328" y="27246"/>
                          <a:pt x="60399" y="40022"/>
                          <a:pt x="49363" y="50554"/>
                        </a:cubicBezTo>
                        <a:cubicBezTo>
                          <a:pt x="43319" y="56369"/>
                          <a:pt x="36358" y="61818"/>
                          <a:pt x="33290" y="69649"/>
                        </a:cubicBezTo>
                        <a:cubicBezTo>
                          <a:pt x="30039" y="77891"/>
                          <a:pt x="31688" y="87233"/>
                          <a:pt x="29444" y="95796"/>
                        </a:cubicBezTo>
                        <a:cubicBezTo>
                          <a:pt x="25735" y="109899"/>
                          <a:pt x="12364" y="119058"/>
                          <a:pt x="0" y="125194"/>
                        </a:cubicBezTo>
                        <a:cubicBezTo>
                          <a:pt x="11310" y="118279"/>
                          <a:pt x="23308" y="109487"/>
                          <a:pt x="27475" y="96254"/>
                        </a:cubicBezTo>
                        <a:close/>
                      </a:path>
                    </a:pathLst>
                  </a:custGeom>
                  <a:solidFill>
                    <a:srgbClr val="586B6A"/>
                  </a:solidFill>
                  <a:ln w="4577" cap="flat">
                    <a:noFill/>
                    <a:prstDash val="solid"/>
                    <a:miter/>
                  </a:ln>
                </p:spPr>
                <p:txBody>
                  <a:bodyPr rtlCol="0" anchor="ctr"/>
                  <a:lstStyle/>
                  <a:p>
                    <a:endParaRPr lang="th-TH"/>
                  </a:p>
                </p:txBody>
              </p:sp>
              <p:sp>
                <p:nvSpPr>
                  <p:cNvPr id="5194" name="Freeform: Shape 5193">
                    <a:extLst>
                      <a:ext uri="{FF2B5EF4-FFF2-40B4-BE49-F238E27FC236}">
                        <a16:creationId xmlns:a16="http://schemas.microsoft.com/office/drawing/2014/main" id="{5F549D7F-DA01-4FD5-9E1C-A75B5E1264D1}"/>
                      </a:ext>
                    </a:extLst>
                  </p:cNvPr>
                  <p:cNvSpPr/>
                  <p:nvPr/>
                </p:nvSpPr>
                <p:spPr>
                  <a:xfrm>
                    <a:off x="6956060" y="-26560"/>
                    <a:ext cx="96253" cy="62734"/>
                  </a:xfrm>
                  <a:custGeom>
                    <a:avLst/>
                    <a:gdLst>
                      <a:gd name="connsiteX0" fmla="*/ 61910 w 96253"/>
                      <a:gd name="connsiteY0" fmla="*/ 33886 h 62734"/>
                      <a:gd name="connsiteX1" fmla="*/ 53805 w 96253"/>
                      <a:gd name="connsiteY1" fmla="*/ 48081 h 62734"/>
                      <a:gd name="connsiteX2" fmla="*/ 49592 w 96253"/>
                      <a:gd name="connsiteY2" fmla="*/ 62734 h 62734"/>
                      <a:gd name="connsiteX3" fmla="*/ 30818 w 96253"/>
                      <a:gd name="connsiteY3" fmla="*/ 45333 h 62734"/>
                      <a:gd name="connsiteX4" fmla="*/ 0 w 96253"/>
                      <a:gd name="connsiteY4" fmla="*/ 41624 h 62734"/>
                      <a:gd name="connsiteX5" fmla="*/ 33840 w 96253"/>
                      <a:gd name="connsiteY5" fmla="*/ 35443 h 62734"/>
                      <a:gd name="connsiteX6" fmla="*/ 46387 w 96253"/>
                      <a:gd name="connsiteY6" fmla="*/ 32191 h 62734"/>
                      <a:gd name="connsiteX7" fmla="*/ 57743 w 96253"/>
                      <a:gd name="connsiteY7" fmla="*/ 25048 h 62734"/>
                      <a:gd name="connsiteX8" fmla="*/ 96253 w 96253"/>
                      <a:gd name="connsiteY8" fmla="*/ 0 h 62734"/>
                      <a:gd name="connsiteX9" fmla="*/ 61910 w 96253"/>
                      <a:gd name="connsiteY9" fmla="*/ 33886 h 62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253" h="62734">
                        <a:moveTo>
                          <a:pt x="61910" y="33886"/>
                        </a:moveTo>
                        <a:cubicBezTo>
                          <a:pt x="59208" y="38602"/>
                          <a:pt x="56507" y="43364"/>
                          <a:pt x="53805" y="48081"/>
                        </a:cubicBezTo>
                        <a:cubicBezTo>
                          <a:pt x="51241" y="52568"/>
                          <a:pt x="48539" y="57606"/>
                          <a:pt x="49592" y="62734"/>
                        </a:cubicBezTo>
                        <a:cubicBezTo>
                          <a:pt x="44189" y="56049"/>
                          <a:pt x="38511" y="49180"/>
                          <a:pt x="30818" y="45333"/>
                        </a:cubicBezTo>
                        <a:cubicBezTo>
                          <a:pt x="21476" y="40663"/>
                          <a:pt x="10486" y="41075"/>
                          <a:pt x="0" y="41624"/>
                        </a:cubicBezTo>
                        <a:cubicBezTo>
                          <a:pt x="11265" y="39564"/>
                          <a:pt x="22529" y="37503"/>
                          <a:pt x="33840" y="35443"/>
                        </a:cubicBezTo>
                        <a:cubicBezTo>
                          <a:pt x="38098" y="34664"/>
                          <a:pt x="42403" y="33886"/>
                          <a:pt x="46387" y="32191"/>
                        </a:cubicBezTo>
                        <a:cubicBezTo>
                          <a:pt x="50508" y="30405"/>
                          <a:pt x="54171" y="27704"/>
                          <a:pt x="57743" y="25048"/>
                        </a:cubicBezTo>
                        <a:cubicBezTo>
                          <a:pt x="67542" y="17813"/>
                          <a:pt x="86042" y="6548"/>
                          <a:pt x="96253" y="0"/>
                        </a:cubicBezTo>
                        <a:cubicBezTo>
                          <a:pt x="90117" y="11448"/>
                          <a:pt x="68733" y="21980"/>
                          <a:pt x="61910" y="33886"/>
                        </a:cubicBezTo>
                        <a:close/>
                      </a:path>
                    </a:pathLst>
                  </a:custGeom>
                  <a:solidFill>
                    <a:srgbClr val="405758"/>
                  </a:solidFill>
                  <a:ln w="4577" cap="flat">
                    <a:noFill/>
                    <a:prstDash val="solid"/>
                    <a:miter/>
                  </a:ln>
                </p:spPr>
                <p:txBody>
                  <a:bodyPr rtlCol="0" anchor="ctr"/>
                  <a:lstStyle/>
                  <a:p>
                    <a:endParaRPr lang="th-TH"/>
                  </a:p>
                </p:txBody>
              </p:sp>
              <p:sp>
                <p:nvSpPr>
                  <p:cNvPr id="5195" name="Freeform: Shape 5194">
                    <a:extLst>
                      <a:ext uri="{FF2B5EF4-FFF2-40B4-BE49-F238E27FC236}">
                        <a16:creationId xmlns:a16="http://schemas.microsoft.com/office/drawing/2014/main" id="{1F51E004-F93E-4319-B956-77B1BE2FEB78}"/>
                      </a:ext>
                    </a:extLst>
                  </p:cNvPr>
                  <p:cNvSpPr/>
                  <p:nvPr/>
                </p:nvSpPr>
                <p:spPr>
                  <a:xfrm>
                    <a:off x="6948039" y="9391"/>
                    <a:ext cx="64360" cy="65859"/>
                  </a:xfrm>
                  <a:custGeom>
                    <a:avLst/>
                    <a:gdLst>
                      <a:gd name="connsiteX0" fmla="*/ 45249 w 64360"/>
                      <a:gd name="connsiteY0" fmla="*/ 61034 h 65859"/>
                      <a:gd name="connsiteX1" fmla="*/ 59536 w 64360"/>
                      <a:gd name="connsiteY1" fmla="*/ 53661 h 65859"/>
                      <a:gd name="connsiteX2" fmla="*/ 57109 w 64360"/>
                      <a:gd name="connsiteY2" fmla="*/ 20325 h 65859"/>
                      <a:gd name="connsiteX3" fmla="*/ 15760 w 64360"/>
                      <a:gd name="connsiteY3" fmla="*/ 360 h 65859"/>
                      <a:gd name="connsiteX4" fmla="*/ 3579 w 64360"/>
                      <a:gd name="connsiteY4" fmla="*/ 5947 h 65859"/>
                      <a:gd name="connsiteX5" fmla="*/ 832 w 64360"/>
                      <a:gd name="connsiteY5" fmla="*/ 18494 h 65859"/>
                      <a:gd name="connsiteX6" fmla="*/ 20705 w 64360"/>
                      <a:gd name="connsiteY6" fmla="*/ 26003 h 65859"/>
                      <a:gd name="connsiteX7" fmla="*/ 38518 w 64360"/>
                      <a:gd name="connsiteY7" fmla="*/ 36169 h 65859"/>
                      <a:gd name="connsiteX8" fmla="*/ 20980 w 64360"/>
                      <a:gd name="connsiteY8" fmla="*/ 59019 h 65859"/>
                      <a:gd name="connsiteX9" fmla="*/ 45249 w 64360"/>
                      <a:gd name="connsiteY9" fmla="*/ 61034 h 6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60" h="65859">
                        <a:moveTo>
                          <a:pt x="45249" y="61034"/>
                        </a:moveTo>
                        <a:cubicBezTo>
                          <a:pt x="50424" y="59385"/>
                          <a:pt x="55781" y="57599"/>
                          <a:pt x="59536" y="53661"/>
                        </a:cubicBezTo>
                        <a:cubicBezTo>
                          <a:pt x="67916" y="44915"/>
                          <a:pt x="64253" y="30125"/>
                          <a:pt x="57109" y="20325"/>
                        </a:cubicBezTo>
                        <a:cubicBezTo>
                          <a:pt x="47631" y="7320"/>
                          <a:pt x="31695" y="-1975"/>
                          <a:pt x="15760" y="360"/>
                        </a:cubicBezTo>
                        <a:cubicBezTo>
                          <a:pt x="11272" y="1001"/>
                          <a:pt x="6739" y="2696"/>
                          <a:pt x="3579" y="5947"/>
                        </a:cubicBezTo>
                        <a:cubicBezTo>
                          <a:pt x="420" y="9244"/>
                          <a:pt x="-1046" y="14372"/>
                          <a:pt x="832" y="18494"/>
                        </a:cubicBezTo>
                        <a:cubicBezTo>
                          <a:pt x="3946" y="25317"/>
                          <a:pt x="13196" y="25866"/>
                          <a:pt x="20705" y="26003"/>
                        </a:cubicBezTo>
                        <a:cubicBezTo>
                          <a:pt x="28215" y="26141"/>
                          <a:pt x="37694" y="28705"/>
                          <a:pt x="38518" y="36169"/>
                        </a:cubicBezTo>
                        <a:cubicBezTo>
                          <a:pt x="39846" y="48258"/>
                          <a:pt x="21255" y="48441"/>
                          <a:pt x="20980" y="59019"/>
                        </a:cubicBezTo>
                        <a:cubicBezTo>
                          <a:pt x="20797" y="71520"/>
                          <a:pt x="37465" y="63552"/>
                          <a:pt x="45249" y="61034"/>
                        </a:cubicBezTo>
                        <a:close/>
                      </a:path>
                    </a:pathLst>
                  </a:custGeom>
                  <a:solidFill>
                    <a:srgbClr val="5B7477"/>
                  </a:solidFill>
                  <a:ln w="4577" cap="flat">
                    <a:noFill/>
                    <a:prstDash val="solid"/>
                    <a:miter/>
                  </a:ln>
                </p:spPr>
                <p:txBody>
                  <a:bodyPr rtlCol="0" anchor="ctr"/>
                  <a:lstStyle/>
                  <a:p>
                    <a:endParaRPr lang="th-TH"/>
                  </a:p>
                </p:txBody>
              </p:sp>
              <p:sp>
                <p:nvSpPr>
                  <p:cNvPr id="5196" name="Freeform: Shape 5195">
                    <a:extLst>
                      <a:ext uri="{FF2B5EF4-FFF2-40B4-BE49-F238E27FC236}">
                        <a16:creationId xmlns:a16="http://schemas.microsoft.com/office/drawing/2014/main" id="{8691768C-1333-47CB-8DB4-E95C4CCC8E34}"/>
                      </a:ext>
                    </a:extLst>
                  </p:cNvPr>
                  <p:cNvSpPr/>
                  <p:nvPr/>
                </p:nvSpPr>
                <p:spPr>
                  <a:xfrm>
                    <a:off x="6945620" y="24863"/>
                    <a:ext cx="50386" cy="45104"/>
                  </a:xfrm>
                  <a:custGeom>
                    <a:avLst/>
                    <a:gdLst>
                      <a:gd name="connsiteX0" fmla="*/ 10944 w 50386"/>
                      <a:gd name="connsiteY0" fmla="*/ 45105 h 45104"/>
                      <a:gd name="connsiteX1" fmla="*/ 39197 w 50386"/>
                      <a:gd name="connsiteY1" fmla="*/ 39289 h 45104"/>
                      <a:gd name="connsiteX2" fmla="*/ 48905 w 50386"/>
                      <a:gd name="connsiteY2" fmla="*/ 14607 h 45104"/>
                      <a:gd name="connsiteX3" fmla="*/ 29902 w 50386"/>
                      <a:gd name="connsiteY3" fmla="*/ 2564 h 45104"/>
                      <a:gd name="connsiteX4" fmla="*/ 0 w 50386"/>
                      <a:gd name="connsiteY4" fmla="*/ 4304 h 45104"/>
                      <a:gd name="connsiteX5" fmla="*/ 10715 w 50386"/>
                      <a:gd name="connsiteY5" fmla="*/ 19416 h 45104"/>
                      <a:gd name="connsiteX6" fmla="*/ 14104 w 50386"/>
                      <a:gd name="connsiteY6" fmla="*/ 25368 h 45104"/>
                      <a:gd name="connsiteX7" fmla="*/ 9296 w 50386"/>
                      <a:gd name="connsiteY7" fmla="*/ 44006 h 4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86" h="45104">
                        <a:moveTo>
                          <a:pt x="10944" y="45105"/>
                        </a:moveTo>
                        <a:cubicBezTo>
                          <a:pt x="20652" y="44738"/>
                          <a:pt x="30818" y="44235"/>
                          <a:pt x="39197" y="39289"/>
                        </a:cubicBezTo>
                        <a:cubicBezTo>
                          <a:pt x="47577" y="34344"/>
                          <a:pt x="53210" y="23354"/>
                          <a:pt x="48905" y="14607"/>
                        </a:cubicBezTo>
                        <a:cubicBezTo>
                          <a:pt x="45471" y="7647"/>
                          <a:pt x="37366" y="4625"/>
                          <a:pt x="29902" y="2564"/>
                        </a:cubicBezTo>
                        <a:cubicBezTo>
                          <a:pt x="19919" y="-229"/>
                          <a:pt x="8197" y="-2061"/>
                          <a:pt x="0" y="4304"/>
                        </a:cubicBezTo>
                        <a:cubicBezTo>
                          <a:pt x="3572" y="9342"/>
                          <a:pt x="7143" y="14379"/>
                          <a:pt x="10715" y="19416"/>
                        </a:cubicBezTo>
                        <a:cubicBezTo>
                          <a:pt x="12043" y="21293"/>
                          <a:pt x="13417" y="23216"/>
                          <a:pt x="14104" y="25368"/>
                        </a:cubicBezTo>
                        <a:cubicBezTo>
                          <a:pt x="16210" y="31642"/>
                          <a:pt x="12684" y="38282"/>
                          <a:pt x="9296" y="44006"/>
                        </a:cubicBezTo>
                      </a:path>
                    </a:pathLst>
                  </a:custGeom>
                  <a:solidFill>
                    <a:srgbClr val="757D7D"/>
                  </a:solidFill>
                  <a:ln w="4577" cap="flat">
                    <a:noFill/>
                    <a:prstDash val="solid"/>
                    <a:miter/>
                  </a:ln>
                </p:spPr>
                <p:txBody>
                  <a:bodyPr rtlCol="0" anchor="ctr"/>
                  <a:lstStyle/>
                  <a:p>
                    <a:endParaRPr lang="th-TH"/>
                  </a:p>
                </p:txBody>
              </p:sp>
              <p:sp>
                <p:nvSpPr>
                  <p:cNvPr id="5197" name="Freeform: Shape 5196">
                    <a:extLst>
                      <a:ext uri="{FF2B5EF4-FFF2-40B4-BE49-F238E27FC236}">
                        <a16:creationId xmlns:a16="http://schemas.microsoft.com/office/drawing/2014/main" id="{C1F1D418-A815-445D-8779-978B83C5091A}"/>
                      </a:ext>
                    </a:extLst>
                  </p:cNvPr>
                  <p:cNvSpPr/>
                  <p:nvPr/>
                </p:nvSpPr>
                <p:spPr>
                  <a:xfrm>
                    <a:off x="6942222" y="26636"/>
                    <a:ext cx="41270" cy="45758"/>
                  </a:xfrm>
                  <a:custGeom>
                    <a:avLst/>
                    <a:gdLst>
                      <a:gd name="connsiteX0" fmla="*/ 8022 w 41270"/>
                      <a:gd name="connsiteY0" fmla="*/ 39622 h 45758"/>
                      <a:gd name="connsiteX1" fmla="*/ 22859 w 41270"/>
                      <a:gd name="connsiteY1" fmla="*/ 45025 h 45758"/>
                      <a:gd name="connsiteX2" fmla="*/ 37512 w 41270"/>
                      <a:gd name="connsiteY2" fmla="*/ 37653 h 45758"/>
                      <a:gd name="connsiteX3" fmla="*/ 41221 w 41270"/>
                      <a:gd name="connsiteY3" fmla="*/ 32387 h 45758"/>
                      <a:gd name="connsiteX4" fmla="*/ 39664 w 41270"/>
                      <a:gd name="connsiteY4" fmla="*/ 26892 h 45758"/>
                      <a:gd name="connsiteX5" fmla="*/ 19928 w 41270"/>
                      <a:gd name="connsiteY5" fmla="*/ 2211 h 45758"/>
                      <a:gd name="connsiteX6" fmla="*/ 1199 w 41270"/>
                      <a:gd name="connsiteY6" fmla="*/ 5233 h 45758"/>
                      <a:gd name="connsiteX7" fmla="*/ 9 w 41270"/>
                      <a:gd name="connsiteY7" fmla="*/ 12559 h 45758"/>
                      <a:gd name="connsiteX8" fmla="*/ 11732 w 41270"/>
                      <a:gd name="connsiteY8" fmla="*/ 45758 h 45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270" h="45758">
                        <a:moveTo>
                          <a:pt x="8022" y="39622"/>
                        </a:moveTo>
                        <a:cubicBezTo>
                          <a:pt x="11274" y="44110"/>
                          <a:pt x="17364" y="45850"/>
                          <a:pt x="22859" y="45025"/>
                        </a:cubicBezTo>
                        <a:cubicBezTo>
                          <a:pt x="28308" y="44201"/>
                          <a:pt x="33253" y="41179"/>
                          <a:pt x="37512" y="37653"/>
                        </a:cubicBezTo>
                        <a:cubicBezTo>
                          <a:pt x="39206" y="36234"/>
                          <a:pt x="40901" y="34585"/>
                          <a:pt x="41221" y="32387"/>
                        </a:cubicBezTo>
                        <a:cubicBezTo>
                          <a:pt x="41496" y="30464"/>
                          <a:pt x="40580" y="28632"/>
                          <a:pt x="39664" y="26892"/>
                        </a:cubicBezTo>
                        <a:cubicBezTo>
                          <a:pt x="34765" y="17367"/>
                          <a:pt x="29315" y="7293"/>
                          <a:pt x="19928" y="2211"/>
                        </a:cubicBezTo>
                        <a:cubicBezTo>
                          <a:pt x="13746" y="-1178"/>
                          <a:pt x="4405" y="-1041"/>
                          <a:pt x="1199" y="5233"/>
                        </a:cubicBezTo>
                        <a:cubicBezTo>
                          <a:pt x="55" y="7477"/>
                          <a:pt x="-37" y="10041"/>
                          <a:pt x="9" y="12559"/>
                        </a:cubicBezTo>
                        <a:cubicBezTo>
                          <a:pt x="284" y="24465"/>
                          <a:pt x="4451" y="36279"/>
                          <a:pt x="11732" y="45758"/>
                        </a:cubicBezTo>
                      </a:path>
                    </a:pathLst>
                  </a:custGeom>
                  <a:solidFill>
                    <a:srgbClr val="7C9093"/>
                  </a:solidFill>
                  <a:ln w="4577" cap="flat">
                    <a:noFill/>
                    <a:prstDash val="solid"/>
                    <a:miter/>
                  </a:ln>
                </p:spPr>
                <p:txBody>
                  <a:bodyPr rtlCol="0" anchor="ctr"/>
                  <a:lstStyle/>
                  <a:p>
                    <a:endParaRPr lang="th-TH"/>
                  </a:p>
                </p:txBody>
              </p:sp>
              <p:sp>
                <p:nvSpPr>
                  <p:cNvPr id="5198" name="Freeform: Shape 5197">
                    <a:extLst>
                      <a:ext uri="{FF2B5EF4-FFF2-40B4-BE49-F238E27FC236}">
                        <a16:creationId xmlns:a16="http://schemas.microsoft.com/office/drawing/2014/main" id="{66D1B512-589D-4C63-94B6-00EAE1043EFD}"/>
                      </a:ext>
                    </a:extLst>
                  </p:cNvPr>
                  <p:cNvSpPr/>
                  <p:nvPr/>
                </p:nvSpPr>
                <p:spPr>
                  <a:xfrm>
                    <a:off x="6949649" y="5804"/>
                    <a:ext cx="62421" cy="73821"/>
                  </a:xfrm>
                  <a:custGeom>
                    <a:avLst/>
                    <a:gdLst>
                      <a:gd name="connsiteX0" fmla="*/ 23949 w 62421"/>
                      <a:gd name="connsiteY0" fmla="*/ 697 h 73821"/>
                      <a:gd name="connsiteX1" fmla="*/ 54858 w 62421"/>
                      <a:gd name="connsiteY1" fmla="*/ 23821 h 73821"/>
                      <a:gd name="connsiteX2" fmla="*/ 62414 w 62421"/>
                      <a:gd name="connsiteY2" fmla="*/ 46442 h 73821"/>
                      <a:gd name="connsiteX3" fmla="*/ 53347 w 62421"/>
                      <a:gd name="connsiteY3" fmla="*/ 67964 h 73821"/>
                      <a:gd name="connsiteX4" fmla="*/ 30818 w 62421"/>
                      <a:gd name="connsiteY4" fmla="*/ 73505 h 73821"/>
                      <a:gd name="connsiteX5" fmla="*/ 8426 w 62421"/>
                      <a:gd name="connsiteY5" fmla="*/ 65583 h 73821"/>
                      <a:gd name="connsiteX6" fmla="*/ 45059 w 62421"/>
                      <a:gd name="connsiteY6" fmla="*/ 59584 h 73821"/>
                      <a:gd name="connsiteX7" fmla="*/ 54583 w 62421"/>
                      <a:gd name="connsiteY7" fmla="*/ 49281 h 73821"/>
                      <a:gd name="connsiteX8" fmla="*/ 49638 w 62421"/>
                      <a:gd name="connsiteY8" fmla="*/ 28355 h 73821"/>
                      <a:gd name="connsiteX9" fmla="*/ 32054 w 62421"/>
                      <a:gd name="connsiteY9" fmla="*/ 7474 h 73821"/>
                      <a:gd name="connsiteX10" fmla="*/ 0 w 62421"/>
                      <a:gd name="connsiteY10" fmla="*/ 11045 h 73821"/>
                      <a:gd name="connsiteX11" fmla="*/ 23949 w 62421"/>
                      <a:gd name="connsiteY11" fmla="*/ 697 h 7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21" h="73821">
                        <a:moveTo>
                          <a:pt x="23949" y="697"/>
                        </a:moveTo>
                        <a:cubicBezTo>
                          <a:pt x="36816" y="3627"/>
                          <a:pt x="47760" y="12694"/>
                          <a:pt x="54858" y="23821"/>
                        </a:cubicBezTo>
                        <a:cubicBezTo>
                          <a:pt x="59162" y="30598"/>
                          <a:pt x="62276" y="38383"/>
                          <a:pt x="62414" y="46442"/>
                        </a:cubicBezTo>
                        <a:cubicBezTo>
                          <a:pt x="62597" y="54502"/>
                          <a:pt x="59529" y="62790"/>
                          <a:pt x="53347" y="67964"/>
                        </a:cubicBezTo>
                        <a:cubicBezTo>
                          <a:pt x="47211" y="73047"/>
                          <a:pt x="38739" y="74558"/>
                          <a:pt x="30818" y="73505"/>
                        </a:cubicBezTo>
                        <a:cubicBezTo>
                          <a:pt x="22941" y="72498"/>
                          <a:pt x="15523" y="69201"/>
                          <a:pt x="8426" y="65583"/>
                        </a:cubicBezTo>
                        <a:cubicBezTo>
                          <a:pt x="19278" y="73047"/>
                          <a:pt x="34206" y="67094"/>
                          <a:pt x="45059" y="59584"/>
                        </a:cubicBezTo>
                        <a:cubicBezTo>
                          <a:pt x="48997" y="56883"/>
                          <a:pt x="52935" y="53723"/>
                          <a:pt x="54583" y="49281"/>
                        </a:cubicBezTo>
                        <a:cubicBezTo>
                          <a:pt x="57148" y="42321"/>
                          <a:pt x="53347" y="34765"/>
                          <a:pt x="49638" y="28355"/>
                        </a:cubicBezTo>
                        <a:cubicBezTo>
                          <a:pt x="45059" y="20341"/>
                          <a:pt x="40067" y="11961"/>
                          <a:pt x="32054" y="7474"/>
                        </a:cubicBezTo>
                        <a:cubicBezTo>
                          <a:pt x="20606" y="1063"/>
                          <a:pt x="10395" y="7703"/>
                          <a:pt x="0" y="11045"/>
                        </a:cubicBezTo>
                        <a:cubicBezTo>
                          <a:pt x="4304" y="1383"/>
                          <a:pt x="14241" y="-1501"/>
                          <a:pt x="23949" y="697"/>
                        </a:cubicBezTo>
                        <a:close/>
                      </a:path>
                    </a:pathLst>
                  </a:custGeom>
                  <a:solidFill>
                    <a:srgbClr val="415658"/>
                  </a:solidFill>
                  <a:ln w="4577" cap="flat">
                    <a:noFill/>
                    <a:prstDash val="solid"/>
                    <a:miter/>
                  </a:ln>
                </p:spPr>
                <p:txBody>
                  <a:bodyPr rtlCol="0" anchor="ctr"/>
                  <a:lstStyle/>
                  <a:p>
                    <a:endParaRPr lang="th-TH"/>
                  </a:p>
                </p:txBody>
              </p:sp>
              <p:sp>
                <p:nvSpPr>
                  <p:cNvPr id="5199" name="Freeform: Shape 5198">
                    <a:extLst>
                      <a:ext uri="{FF2B5EF4-FFF2-40B4-BE49-F238E27FC236}">
                        <a16:creationId xmlns:a16="http://schemas.microsoft.com/office/drawing/2014/main" id="{898DCD32-689B-472C-8901-DDFC2AF2EDA5}"/>
                      </a:ext>
                    </a:extLst>
                  </p:cNvPr>
                  <p:cNvSpPr/>
                  <p:nvPr/>
                </p:nvSpPr>
                <p:spPr>
                  <a:xfrm>
                    <a:off x="6923731" y="-114388"/>
                    <a:ext cx="84851" cy="70319"/>
                  </a:xfrm>
                  <a:custGeom>
                    <a:avLst/>
                    <a:gdLst>
                      <a:gd name="connsiteX0" fmla="*/ 13783 w 84851"/>
                      <a:gd name="connsiteY0" fmla="*/ 50096 h 70319"/>
                      <a:gd name="connsiteX1" fmla="*/ 73862 w 84851"/>
                      <a:gd name="connsiteY1" fmla="*/ 18500 h 70319"/>
                      <a:gd name="connsiteX2" fmla="*/ 62505 w 84851"/>
                      <a:gd name="connsiteY2" fmla="*/ 0 h 70319"/>
                      <a:gd name="connsiteX3" fmla="*/ 84851 w 84851"/>
                      <a:gd name="connsiteY3" fmla="*/ 21980 h 70319"/>
                      <a:gd name="connsiteX4" fmla="*/ 62047 w 84851"/>
                      <a:gd name="connsiteY4" fmla="*/ 35534 h 70319"/>
                      <a:gd name="connsiteX5" fmla="*/ 41121 w 84851"/>
                      <a:gd name="connsiteY5" fmla="*/ 49775 h 70319"/>
                      <a:gd name="connsiteX6" fmla="*/ 21064 w 84851"/>
                      <a:gd name="connsiteY6" fmla="*/ 67176 h 70319"/>
                      <a:gd name="connsiteX7" fmla="*/ 0 w 84851"/>
                      <a:gd name="connsiteY7" fmla="*/ 66855 h 70319"/>
                      <a:gd name="connsiteX8" fmla="*/ 13783 w 84851"/>
                      <a:gd name="connsiteY8" fmla="*/ 50096 h 70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851" h="70319">
                        <a:moveTo>
                          <a:pt x="13783" y="50096"/>
                        </a:moveTo>
                        <a:cubicBezTo>
                          <a:pt x="26330" y="29948"/>
                          <a:pt x="50187" y="17447"/>
                          <a:pt x="73862" y="18500"/>
                        </a:cubicBezTo>
                        <a:cubicBezTo>
                          <a:pt x="69008" y="13096"/>
                          <a:pt x="65161" y="6777"/>
                          <a:pt x="62505" y="0"/>
                        </a:cubicBezTo>
                        <a:cubicBezTo>
                          <a:pt x="71892" y="4945"/>
                          <a:pt x="79769" y="12684"/>
                          <a:pt x="84851" y="21980"/>
                        </a:cubicBezTo>
                        <a:cubicBezTo>
                          <a:pt x="77250" y="26513"/>
                          <a:pt x="69649" y="31001"/>
                          <a:pt x="62047" y="35534"/>
                        </a:cubicBezTo>
                        <a:cubicBezTo>
                          <a:pt x="54766" y="39839"/>
                          <a:pt x="47486" y="44189"/>
                          <a:pt x="41121" y="49775"/>
                        </a:cubicBezTo>
                        <a:cubicBezTo>
                          <a:pt x="34435" y="55637"/>
                          <a:pt x="28803" y="62872"/>
                          <a:pt x="21064" y="67176"/>
                        </a:cubicBezTo>
                        <a:cubicBezTo>
                          <a:pt x="14516" y="70839"/>
                          <a:pt x="5587" y="71984"/>
                          <a:pt x="0" y="66855"/>
                        </a:cubicBezTo>
                        <a:cubicBezTo>
                          <a:pt x="5678" y="62093"/>
                          <a:pt x="9845" y="56415"/>
                          <a:pt x="13783" y="50096"/>
                        </a:cubicBezTo>
                        <a:close/>
                      </a:path>
                    </a:pathLst>
                  </a:custGeom>
                  <a:solidFill>
                    <a:srgbClr val="757C7C"/>
                  </a:solidFill>
                  <a:ln w="4577" cap="flat">
                    <a:noFill/>
                    <a:prstDash val="solid"/>
                    <a:miter/>
                  </a:ln>
                </p:spPr>
                <p:txBody>
                  <a:bodyPr rtlCol="0" anchor="ctr"/>
                  <a:lstStyle/>
                  <a:p>
                    <a:endParaRPr lang="th-TH"/>
                  </a:p>
                </p:txBody>
              </p:sp>
              <p:sp>
                <p:nvSpPr>
                  <p:cNvPr id="5200" name="Freeform: Shape 5199">
                    <a:extLst>
                      <a:ext uri="{FF2B5EF4-FFF2-40B4-BE49-F238E27FC236}">
                        <a16:creationId xmlns:a16="http://schemas.microsoft.com/office/drawing/2014/main" id="{539D6A92-B69E-47F9-89D3-F55111791505}"/>
                      </a:ext>
                    </a:extLst>
                  </p:cNvPr>
                  <p:cNvSpPr/>
                  <p:nvPr/>
                </p:nvSpPr>
                <p:spPr>
                  <a:xfrm>
                    <a:off x="6941441" y="-118863"/>
                    <a:ext cx="118473" cy="71822"/>
                  </a:xfrm>
                  <a:custGeom>
                    <a:avLst/>
                    <a:gdLst>
                      <a:gd name="connsiteX0" fmla="*/ 40354 w 118473"/>
                      <a:gd name="connsiteY0" fmla="*/ 39460 h 71822"/>
                      <a:gd name="connsiteX1" fmla="*/ 61876 w 118473"/>
                      <a:gd name="connsiteY1" fmla="*/ 28333 h 71822"/>
                      <a:gd name="connsiteX2" fmla="*/ 50382 w 118473"/>
                      <a:gd name="connsiteY2" fmla="*/ 6536 h 71822"/>
                      <a:gd name="connsiteX3" fmla="*/ 52122 w 118473"/>
                      <a:gd name="connsiteY3" fmla="*/ 125 h 71822"/>
                      <a:gd name="connsiteX4" fmla="*/ 78086 w 118473"/>
                      <a:gd name="connsiteY4" fmla="*/ 24166 h 71822"/>
                      <a:gd name="connsiteX5" fmla="*/ 90724 w 118473"/>
                      <a:gd name="connsiteY5" fmla="*/ 29203 h 71822"/>
                      <a:gd name="connsiteX6" fmla="*/ 100020 w 118473"/>
                      <a:gd name="connsiteY6" fmla="*/ 37079 h 71822"/>
                      <a:gd name="connsiteX7" fmla="*/ 118474 w 118473"/>
                      <a:gd name="connsiteY7" fmla="*/ 60249 h 71822"/>
                      <a:gd name="connsiteX8" fmla="*/ 98509 w 118473"/>
                      <a:gd name="connsiteY8" fmla="*/ 40422 h 71822"/>
                      <a:gd name="connsiteX9" fmla="*/ 68973 w 118473"/>
                      <a:gd name="connsiteY9" fmla="*/ 38911 h 71822"/>
                      <a:gd name="connsiteX10" fmla="*/ 36461 w 118473"/>
                      <a:gd name="connsiteY10" fmla="*/ 53655 h 71822"/>
                      <a:gd name="connsiteX11" fmla="*/ 11 w 118473"/>
                      <a:gd name="connsiteY11" fmla="*/ 67622 h 71822"/>
                      <a:gd name="connsiteX12" fmla="*/ 40354 w 118473"/>
                      <a:gd name="connsiteY12" fmla="*/ 39460 h 7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473" h="71822">
                        <a:moveTo>
                          <a:pt x="40354" y="39460"/>
                        </a:moveTo>
                        <a:cubicBezTo>
                          <a:pt x="47222" y="35202"/>
                          <a:pt x="54183" y="30897"/>
                          <a:pt x="61876" y="28333"/>
                        </a:cubicBezTo>
                        <a:cubicBezTo>
                          <a:pt x="58029" y="21052"/>
                          <a:pt x="54228" y="13817"/>
                          <a:pt x="50382" y="6536"/>
                        </a:cubicBezTo>
                        <a:cubicBezTo>
                          <a:pt x="49054" y="3972"/>
                          <a:pt x="49420" y="-836"/>
                          <a:pt x="52122" y="125"/>
                        </a:cubicBezTo>
                        <a:cubicBezTo>
                          <a:pt x="57388" y="10978"/>
                          <a:pt x="66867" y="19724"/>
                          <a:pt x="78086" y="24166"/>
                        </a:cubicBezTo>
                        <a:cubicBezTo>
                          <a:pt x="82299" y="25814"/>
                          <a:pt x="86786" y="26913"/>
                          <a:pt x="90724" y="29203"/>
                        </a:cubicBezTo>
                        <a:cubicBezTo>
                          <a:pt x="94250" y="31218"/>
                          <a:pt x="97227" y="34103"/>
                          <a:pt x="100020" y="37079"/>
                        </a:cubicBezTo>
                        <a:cubicBezTo>
                          <a:pt x="106843" y="44222"/>
                          <a:pt x="113025" y="52007"/>
                          <a:pt x="118474" y="60249"/>
                        </a:cubicBezTo>
                        <a:cubicBezTo>
                          <a:pt x="110872" y="54709"/>
                          <a:pt x="106568" y="45321"/>
                          <a:pt x="98509" y="40422"/>
                        </a:cubicBezTo>
                        <a:cubicBezTo>
                          <a:pt x="89854" y="35156"/>
                          <a:pt x="78773" y="36300"/>
                          <a:pt x="68973" y="38911"/>
                        </a:cubicBezTo>
                        <a:cubicBezTo>
                          <a:pt x="57434" y="42024"/>
                          <a:pt x="46398" y="47061"/>
                          <a:pt x="36461" y="53655"/>
                        </a:cubicBezTo>
                        <a:cubicBezTo>
                          <a:pt x="31012" y="57319"/>
                          <a:pt x="1431" y="81359"/>
                          <a:pt x="11" y="67622"/>
                        </a:cubicBezTo>
                        <a:cubicBezTo>
                          <a:pt x="-721" y="59334"/>
                          <a:pt x="33897" y="43490"/>
                          <a:pt x="40354" y="39460"/>
                        </a:cubicBezTo>
                        <a:close/>
                      </a:path>
                    </a:pathLst>
                  </a:custGeom>
                  <a:solidFill>
                    <a:srgbClr val="3E5352"/>
                  </a:solidFill>
                  <a:ln w="4577" cap="flat">
                    <a:noFill/>
                    <a:prstDash val="solid"/>
                    <a:miter/>
                  </a:ln>
                </p:spPr>
                <p:txBody>
                  <a:bodyPr rtlCol="0" anchor="ctr"/>
                  <a:lstStyle/>
                  <a:p>
                    <a:endParaRPr lang="th-TH"/>
                  </a:p>
                </p:txBody>
              </p:sp>
              <p:sp>
                <p:nvSpPr>
                  <p:cNvPr id="5201" name="Freeform: Shape 5200">
                    <a:extLst>
                      <a:ext uri="{FF2B5EF4-FFF2-40B4-BE49-F238E27FC236}">
                        <a16:creationId xmlns:a16="http://schemas.microsoft.com/office/drawing/2014/main" id="{5189D49F-783D-4B81-AEAE-4DF3961761A3}"/>
                      </a:ext>
                    </a:extLst>
                  </p:cNvPr>
                  <p:cNvSpPr/>
                  <p:nvPr/>
                </p:nvSpPr>
                <p:spPr>
                  <a:xfrm>
                    <a:off x="6927624" y="-112097"/>
                    <a:ext cx="104358" cy="65869"/>
                  </a:xfrm>
                  <a:custGeom>
                    <a:avLst/>
                    <a:gdLst>
                      <a:gd name="connsiteX0" fmla="*/ 13142 w 104358"/>
                      <a:gd name="connsiteY0" fmla="*/ 64564 h 65869"/>
                      <a:gd name="connsiteX1" fmla="*/ 22300 w 104358"/>
                      <a:gd name="connsiteY1" fmla="*/ 59115 h 65869"/>
                      <a:gd name="connsiteX2" fmla="*/ 55270 w 104358"/>
                      <a:gd name="connsiteY2" fmla="*/ 34342 h 65869"/>
                      <a:gd name="connsiteX3" fmla="*/ 76380 w 104358"/>
                      <a:gd name="connsiteY3" fmla="*/ 22299 h 65869"/>
                      <a:gd name="connsiteX4" fmla="*/ 104359 w 104358"/>
                      <a:gd name="connsiteY4" fmla="*/ 26466 h 65869"/>
                      <a:gd name="connsiteX5" fmla="*/ 67954 w 104358"/>
                      <a:gd name="connsiteY5" fmla="*/ 3021 h 65869"/>
                      <a:gd name="connsiteX6" fmla="*/ 60307 w 104358"/>
                      <a:gd name="connsiteY6" fmla="*/ 640 h 65869"/>
                      <a:gd name="connsiteX7" fmla="*/ 60353 w 104358"/>
                      <a:gd name="connsiteY7" fmla="*/ 7646 h 65869"/>
                      <a:gd name="connsiteX8" fmla="*/ 64154 w 104358"/>
                      <a:gd name="connsiteY8" fmla="*/ 14285 h 65869"/>
                      <a:gd name="connsiteX9" fmla="*/ 59712 w 104358"/>
                      <a:gd name="connsiteY9" fmla="*/ 22299 h 65869"/>
                      <a:gd name="connsiteX10" fmla="*/ 0 w 104358"/>
                      <a:gd name="connsiteY10" fmla="*/ 64564 h 65869"/>
                      <a:gd name="connsiteX11" fmla="*/ 13142 w 104358"/>
                      <a:gd name="connsiteY11" fmla="*/ 64564 h 6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58" h="65869">
                        <a:moveTo>
                          <a:pt x="13142" y="64564"/>
                        </a:moveTo>
                        <a:cubicBezTo>
                          <a:pt x="16485" y="63282"/>
                          <a:pt x="19278" y="60993"/>
                          <a:pt x="22300" y="59115"/>
                        </a:cubicBezTo>
                        <a:cubicBezTo>
                          <a:pt x="33016" y="52430"/>
                          <a:pt x="44051" y="40112"/>
                          <a:pt x="55270" y="34342"/>
                        </a:cubicBezTo>
                        <a:cubicBezTo>
                          <a:pt x="63009" y="30358"/>
                          <a:pt x="68824" y="26603"/>
                          <a:pt x="76380" y="22299"/>
                        </a:cubicBezTo>
                        <a:cubicBezTo>
                          <a:pt x="83981" y="17995"/>
                          <a:pt x="96070" y="23718"/>
                          <a:pt x="104359" y="26466"/>
                        </a:cubicBezTo>
                        <a:cubicBezTo>
                          <a:pt x="91583" y="19643"/>
                          <a:pt x="78715" y="12728"/>
                          <a:pt x="67954" y="3021"/>
                        </a:cubicBezTo>
                        <a:cubicBezTo>
                          <a:pt x="65802" y="1052"/>
                          <a:pt x="62643" y="-1100"/>
                          <a:pt x="60307" y="640"/>
                        </a:cubicBezTo>
                        <a:cubicBezTo>
                          <a:pt x="58247" y="2196"/>
                          <a:pt x="58934" y="5493"/>
                          <a:pt x="60353" y="7646"/>
                        </a:cubicBezTo>
                        <a:cubicBezTo>
                          <a:pt x="61818" y="9798"/>
                          <a:pt x="63879" y="11721"/>
                          <a:pt x="64154" y="14285"/>
                        </a:cubicBezTo>
                        <a:cubicBezTo>
                          <a:pt x="64520" y="17445"/>
                          <a:pt x="62001" y="20147"/>
                          <a:pt x="59712" y="22299"/>
                        </a:cubicBezTo>
                        <a:cubicBezTo>
                          <a:pt x="41579" y="39104"/>
                          <a:pt x="21385" y="52338"/>
                          <a:pt x="0" y="64564"/>
                        </a:cubicBezTo>
                        <a:cubicBezTo>
                          <a:pt x="3434" y="66304"/>
                          <a:pt x="8655" y="66304"/>
                          <a:pt x="13142" y="64564"/>
                        </a:cubicBezTo>
                        <a:close/>
                      </a:path>
                    </a:pathLst>
                  </a:custGeom>
                  <a:solidFill>
                    <a:srgbClr val="547274"/>
                  </a:solidFill>
                  <a:ln w="4577" cap="flat">
                    <a:noFill/>
                    <a:prstDash val="solid"/>
                    <a:miter/>
                  </a:ln>
                </p:spPr>
                <p:txBody>
                  <a:bodyPr rtlCol="0" anchor="ctr"/>
                  <a:lstStyle/>
                  <a:p>
                    <a:endParaRPr lang="th-TH"/>
                  </a:p>
                </p:txBody>
              </p:sp>
              <p:sp>
                <p:nvSpPr>
                  <p:cNvPr id="5202" name="Freeform: Shape 5201">
                    <a:extLst>
                      <a:ext uri="{FF2B5EF4-FFF2-40B4-BE49-F238E27FC236}">
                        <a16:creationId xmlns:a16="http://schemas.microsoft.com/office/drawing/2014/main" id="{4BFE4F44-4869-4AD6-B2AC-C331B318B21B}"/>
                      </a:ext>
                    </a:extLst>
                  </p:cNvPr>
                  <p:cNvSpPr/>
                  <p:nvPr/>
                </p:nvSpPr>
                <p:spPr>
                  <a:xfrm>
                    <a:off x="6863119" y="-10941"/>
                    <a:ext cx="35335" cy="44322"/>
                  </a:xfrm>
                  <a:custGeom>
                    <a:avLst/>
                    <a:gdLst>
                      <a:gd name="connsiteX0" fmla="*/ 2823 w 35335"/>
                      <a:gd name="connsiteY0" fmla="*/ 42445 h 44322"/>
                      <a:gd name="connsiteX1" fmla="*/ 16149 w 35335"/>
                      <a:gd name="connsiteY1" fmla="*/ 18771 h 44322"/>
                      <a:gd name="connsiteX2" fmla="*/ 35335 w 35335"/>
                      <a:gd name="connsiteY2" fmla="*/ 775 h 44322"/>
                      <a:gd name="connsiteX3" fmla="*/ 9097 w 35335"/>
                      <a:gd name="connsiteY3" fmla="*/ 4484 h 44322"/>
                      <a:gd name="connsiteX4" fmla="*/ 671 w 35335"/>
                      <a:gd name="connsiteY4" fmla="*/ 12818 h 44322"/>
                      <a:gd name="connsiteX5" fmla="*/ 259 w 35335"/>
                      <a:gd name="connsiteY5" fmla="*/ 21427 h 44322"/>
                      <a:gd name="connsiteX6" fmla="*/ 2457 w 35335"/>
                      <a:gd name="connsiteY6" fmla="*/ 44322 h 4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35" h="44322">
                        <a:moveTo>
                          <a:pt x="2823" y="42445"/>
                        </a:moveTo>
                        <a:cubicBezTo>
                          <a:pt x="9143" y="35897"/>
                          <a:pt x="12073" y="26922"/>
                          <a:pt x="16149" y="18771"/>
                        </a:cubicBezTo>
                        <a:cubicBezTo>
                          <a:pt x="20224" y="10620"/>
                          <a:pt x="26406" y="2515"/>
                          <a:pt x="35335" y="775"/>
                        </a:cubicBezTo>
                        <a:cubicBezTo>
                          <a:pt x="26498" y="-1011"/>
                          <a:pt x="17110" y="317"/>
                          <a:pt x="9097" y="4484"/>
                        </a:cubicBezTo>
                        <a:cubicBezTo>
                          <a:pt x="5479" y="6361"/>
                          <a:pt x="1999" y="9017"/>
                          <a:pt x="671" y="12818"/>
                        </a:cubicBezTo>
                        <a:cubicBezTo>
                          <a:pt x="-290" y="15565"/>
                          <a:pt x="-16" y="18542"/>
                          <a:pt x="259" y="21427"/>
                        </a:cubicBezTo>
                        <a:cubicBezTo>
                          <a:pt x="992" y="29074"/>
                          <a:pt x="1724" y="36721"/>
                          <a:pt x="2457" y="44322"/>
                        </a:cubicBezTo>
                      </a:path>
                    </a:pathLst>
                  </a:custGeom>
                  <a:solidFill>
                    <a:srgbClr val="415658"/>
                  </a:solidFill>
                  <a:ln w="4577" cap="flat">
                    <a:noFill/>
                    <a:prstDash val="solid"/>
                    <a:miter/>
                  </a:ln>
                </p:spPr>
                <p:txBody>
                  <a:bodyPr rtlCol="0" anchor="ctr"/>
                  <a:lstStyle/>
                  <a:p>
                    <a:endParaRPr lang="th-TH"/>
                  </a:p>
                </p:txBody>
              </p:sp>
              <p:sp>
                <p:nvSpPr>
                  <p:cNvPr id="5203" name="Freeform: Shape 5202">
                    <a:extLst>
                      <a:ext uri="{FF2B5EF4-FFF2-40B4-BE49-F238E27FC236}">
                        <a16:creationId xmlns:a16="http://schemas.microsoft.com/office/drawing/2014/main" id="{F600610A-FF86-4BFC-BD64-3892C426E922}"/>
                      </a:ext>
                    </a:extLst>
                  </p:cNvPr>
                  <p:cNvSpPr/>
                  <p:nvPr/>
                </p:nvSpPr>
                <p:spPr>
                  <a:xfrm>
                    <a:off x="6941315" y="-141598"/>
                    <a:ext cx="61681" cy="67278"/>
                  </a:xfrm>
                  <a:custGeom>
                    <a:avLst/>
                    <a:gdLst>
                      <a:gd name="connsiteX0" fmla="*/ 59071 w 61681"/>
                      <a:gd name="connsiteY0" fmla="*/ 49511 h 67278"/>
                      <a:gd name="connsiteX1" fmla="*/ 49684 w 61681"/>
                      <a:gd name="connsiteY1" fmla="*/ 29180 h 67278"/>
                      <a:gd name="connsiteX2" fmla="*/ 61681 w 61681"/>
                      <a:gd name="connsiteY2" fmla="*/ 37422 h 67278"/>
                      <a:gd name="connsiteX3" fmla="*/ 47394 w 61681"/>
                      <a:gd name="connsiteY3" fmla="*/ 8344 h 67278"/>
                      <a:gd name="connsiteX4" fmla="*/ 3297 w 61681"/>
                      <a:gd name="connsiteY4" fmla="*/ 2117 h 67278"/>
                      <a:gd name="connsiteX5" fmla="*/ 27475 w 61681"/>
                      <a:gd name="connsiteY5" fmla="*/ 9215 h 67278"/>
                      <a:gd name="connsiteX6" fmla="*/ 34618 w 61681"/>
                      <a:gd name="connsiteY6" fmla="*/ 14984 h 67278"/>
                      <a:gd name="connsiteX7" fmla="*/ 35992 w 61681"/>
                      <a:gd name="connsiteY7" fmla="*/ 32751 h 67278"/>
                      <a:gd name="connsiteX8" fmla="*/ 30405 w 61681"/>
                      <a:gd name="connsiteY8" fmla="*/ 47359 h 67278"/>
                      <a:gd name="connsiteX9" fmla="*/ 20194 w 61681"/>
                      <a:gd name="connsiteY9" fmla="*/ 53861 h 67278"/>
                      <a:gd name="connsiteX10" fmla="*/ 0 w 61681"/>
                      <a:gd name="connsiteY10" fmla="*/ 67278 h 67278"/>
                      <a:gd name="connsiteX11" fmla="*/ 59071 w 61681"/>
                      <a:gd name="connsiteY11" fmla="*/ 49511 h 67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681" h="67278">
                        <a:moveTo>
                          <a:pt x="59071" y="49511"/>
                        </a:moveTo>
                        <a:cubicBezTo>
                          <a:pt x="53576" y="44199"/>
                          <a:pt x="50142" y="36827"/>
                          <a:pt x="49684" y="29180"/>
                        </a:cubicBezTo>
                        <a:cubicBezTo>
                          <a:pt x="53668" y="31927"/>
                          <a:pt x="57697" y="34675"/>
                          <a:pt x="61681" y="37422"/>
                        </a:cubicBezTo>
                        <a:cubicBezTo>
                          <a:pt x="59300" y="26707"/>
                          <a:pt x="55728" y="15534"/>
                          <a:pt x="47394" y="8344"/>
                        </a:cubicBezTo>
                        <a:cubicBezTo>
                          <a:pt x="35717" y="-1730"/>
                          <a:pt x="18362" y="-1134"/>
                          <a:pt x="3297" y="2117"/>
                        </a:cubicBezTo>
                        <a:cubicBezTo>
                          <a:pt x="11723" y="2758"/>
                          <a:pt x="20057" y="5185"/>
                          <a:pt x="27475" y="9215"/>
                        </a:cubicBezTo>
                        <a:cubicBezTo>
                          <a:pt x="30177" y="10680"/>
                          <a:pt x="32878" y="12420"/>
                          <a:pt x="34618" y="14984"/>
                        </a:cubicBezTo>
                        <a:cubicBezTo>
                          <a:pt x="38053" y="20021"/>
                          <a:pt x="37091" y="26753"/>
                          <a:pt x="35992" y="32751"/>
                        </a:cubicBezTo>
                        <a:cubicBezTo>
                          <a:pt x="35030" y="37926"/>
                          <a:pt x="33931" y="43421"/>
                          <a:pt x="30405" y="47359"/>
                        </a:cubicBezTo>
                        <a:cubicBezTo>
                          <a:pt x="27704" y="50381"/>
                          <a:pt x="23857" y="52167"/>
                          <a:pt x="20194" y="53861"/>
                        </a:cubicBezTo>
                        <a:cubicBezTo>
                          <a:pt x="12867" y="57296"/>
                          <a:pt x="5129" y="61142"/>
                          <a:pt x="0" y="67278"/>
                        </a:cubicBezTo>
                        <a:cubicBezTo>
                          <a:pt x="17859" y="55097"/>
                          <a:pt x="37915" y="51709"/>
                          <a:pt x="59071" y="49511"/>
                        </a:cubicBezTo>
                        <a:close/>
                      </a:path>
                    </a:pathLst>
                  </a:custGeom>
                  <a:solidFill>
                    <a:srgbClr val="414E4C"/>
                  </a:solidFill>
                  <a:ln w="4577" cap="flat">
                    <a:noFill/>
                    <a:prstDash val="solid"/>
                    <a:miter/>
                  </a:ln>
                </p:spPr>
                <p:txBody>
                  <a:bodyPr rtlCol="0" anchor="ctr"/>
                  <a:lstStyle/>
                  <a:p>
                    <a:endParaRPr lang="th-TH"/>
                  </a:p>
                </p:txBody>
              </p:sp>
              <p:sp>
                <p:nvSpPr>
                  <p:cNvPr id="5204" name="Freeform: Shape 5203">
                    <a:extLst>
                      <a:ext uri="{FF2B5EF4-FFF2-40B4-BE49-F238E27FC236}">
                        <a16:creationId xmlns:a16="http://schemas.microsoft.com/office/drawing/2014/main" id="{2F5A8F9B-25E1-4E39-8F2B-25EF5E83D47B}"/>
                      </a:ext>
                    </a:extLst>
                  </p:cNvPr>
                  <p:cNvSpPr/>
                  <p:nvPr/>
                </p:nvSpPr>
                <p:spPr>
                  <a:xfrm>
                    <a:off x="6919885" y="-139487"/>
                    <a:ext cx="68368" cy="62214"/>
                  </a:xfrm>
                  <a:custGeom>
                    <a:avLst/>
                    <a:gdLst>
                      <a:gd name="connsiteX0" fmla="*/ 35122 w 68368"/>
                      <a:gd name="connsiteY0" fmla="*/ 59442 h 62214"/>
                      <a:gd name="connsiteX1" fmla="*/ 63925 w 68368"/>
                      <a:gd name="connsiteY1" fmla="*/ 41172 h 62214"/>
                      <a:gd name="connsiteX2" fmla="*/ 62231 w 68368"/>
                      <a:gd name="connsiteY2" fmla="*/ 8522 h 62214"/>
                      <a:gd name="connsiteX3" fmla="*/ 37915 w 68368"/>
                      <a:gd name="connsiteY3" fmla="*/ 97 h 62214"/>
                      <a:gd name="connsiteX4" fmla="*/ 12684 w 68368"/>
                      <a:gd name="connsiteY4" fmla="*/ 8019 h 62214"/>
                      <a:gd name="connsiteX5" fmla="*/ 0 w 68368"/>
                      <a:gd name="connsiteY5" fmla="*/ 14567 h 62214"/>
                      <a:gd name="connsiteX6" fmla="*/ 19919 w 68368"/>
                      <a:gd name="connsiteY6" fmla="*/ 12369 h 62214"/>
                      <a:gd name="connsiteX7" fmla="*/ 38877 w 68368"/>
                      <a:gd name="connsiteY7" fmla="*/ 16994 h 62214"/>
                      <a:gd name="connsiteX8" fmla="*/ 39976 w 68368"/>
                      <a:gd name="connsiteY8" fmla="*/ 34578 h 62214"/>
                      <a:gd name="connsiteX9" fmla="*/ 32374 w 68368"/>
                      <a:gd name="connsiteY9" fmla="*/ 39019 h 62214"/>
                      <a:gd name="connsiteX10" fmla="*/ 26605 w 68368"/>
                      <a:gd name="connsiteY10" fmla="*/ 50742 h 62214"/>
                      <a:gd name="connsiteX11" fmla="*/ 17355 w 68368"/>
                      <a:gd name="connsiteY11" fmla="*/ 58252 h 62214"/>
                      <a:gd name="connsiteX12" fmla="*/ 35122 w 68368"/>
                      <a:gd name="connsiteY12" fmla="*/ 59442 h 6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368" h="62214">
                        <a:moveTo>
                          <a:pt x="35122" y="59442"/>
                        </a:moveTo>
                        <a:cubicBezTo>
                          <a:pt x="46616" y="57153"/>
                          <a:pt x="57789" y="51108"/>
                          <a:pt x="63925" y="41172"/>
                        </a:cubicBezTo>
                        <a:cubicBezTo>
                          <a:pt x="70107" y="31235"/>
                          <a:pt x="70107" y="17177"/>
                          <a:pt x="62231" y="8522"/>
                        </a:cubicBezTo>
                        <a:cubicBezTo>
                          <a:pt x="56232" y="1974"/>
                          <a:pt x="46799" y="-544"/>
                          <a:pt x="37915" y="97"/>
                        </a:cubicBezTo>
                        <a:cubicBezTo>
                          <a:pt x="29077" y="738"/>
                          <a:pt x="20652" y="4172"/>
                          <a:pt x="12684" y="8019"/>
                        </a:cubicBezTo>
                        <a:cubicBezTo>
                          <a:pt x="8380" y="10079"/>
                          <a:pt x="4167" y="12277"/>
                          <a:pt x="0" y="14567"/>
                        </a:cubicBezTo>
                        <a:cubicBezTo>
                          <a:pt x="6686" y="14704"/>
                          <a:pt x="13234" y="12964"/>
                          <a:pt x="19919" y="12369"/>
                        </a:cubicBezTo>
                        <a:cubicBezTo>
                          <a:pt x="26559" y="11773"/>
                          <a:pt x="33840" y="12598"/>
                          <a:pt x="38877" y="16994"/>
                        </a:cubicBezTo>
                        <a:cubicBezTo>
                          <a:pt x="43868" y="21435"/>
                          <a:pt x="45150" y="30365"/>
                          <a:pt x="39976" y="34578"/>
                        </a:cubicBezTo>
                        <a:cubicBezTo>
                          <a:pt x="37686" y="36455"/>
                          <a:pt x="34618" y="37142"/>
                          <a:pt x="32374" y="39019"/>
                        </a:cubicBezTo>
                        <a:cubicBezTo>
                          <a:pt x="28986" y="41858"/>
                          <a:pt x="28162" y="46621"/>
                          <a:pt x="26605" y="50742"/>
                        </a:cubicBezTo>
                        <a:cubicBezTo>
                          <a:pt x="24911" y="55184"/>
                          <a:pt x="22071" y="57885"/>
                          <a:pt x="17355" y="58252"/>
                        </a:cubicBezTo>
                        <a:cubicBezTo>
                          <a:pt x="21110" y="65533"/>
                          <a:pt x="28208" y="60816"/>
                          <a:pt x="35122" y="59442"/>
                        </a:cubicBezTo>
                        <a:close/>
                      </a:path>
                    </a:pathLst>
                  </a:custGeom>
                  <a:solidFill>
                    <a:srgbClr val="5F7A7D"/>
                  </a:solidFill>
                  <a:ln w="4577" cap="flat">
                    <a:noFill/>
                    <a:prstDash val="solid"/>
                    <a:miter/>
                  </a:ln>
                </p:spPr>
                <p:txBody>
                  <a:bodyPr rtlCol="0" anchor="ctr"/>
                  <a:lstStyle/>
                  <a:p>
                    <a:endParaRPr lang="th-TH"/>
                  </a:p>
                </p:txBody>
              </p:sp>
              <p:sp>
                <p:nvSpPr>
                  <p:cNvPr id="5205" name="Freeform: Shape 5204">
                    <a:extLst>
                      <a:ext uri="{FF2B5EF4-FFF2-40B4-BE49-F238E27FC236}">
                        <a16:creationId xmlns:a16="http://schemas.microsoft.com/office/drawing/2014/main" id="{8A5D5906-7E9E-4362-8819-C0B876442860}"/>
                      </a:ext>
                    </a:extLst>
                  </p:cNvPr>
                  <p:cNvSpPr/>
                  <p:nvPr/>
                </p:nvSpPr>
                <p:spPr>
                  <a:xfrm>
                    <a:off x="6920022" y="-131438"/>
                    <a:ext cx="54099" cy="51882"/>
                  </a:xfrm>
                  <a:custGeom>
                    <a:avLst/>
                    <a:gdLst>
                      <a:gd name="connsiteX0" fmla="*/ 36770 w 54099"/>
                      <a:gd name="connsiteY0" fmla="*/ 38573 h 51882"/>
                      <a:gd name="connsiteX1" fmla="*/ 40617 w 54099"/>
                      <a:gd name="connsiteY1" fmla="*/ 33581 h 51882"/>
                      <a:gd name="connsiteX2" fmla="*/ 50462 w 54099"/>
                      <a:gd name="connsiteY2" fmla="*/ 32803 h 51882"/>
                      <a:gd name="connsiteX3" fmla="*/ 53072 w 54099"/>
                      <a:gd name="connsiteY3" fmla="*/ 19569 h 51882"/>
                      <a:gd name="connsiteX4" fmla="*/ 37457 w 54099"/>
                      <a:gd name="connsiteY4" fmla="*/ 62 h 51882"/>
                      <a:gd name="connsiteX5" fmla="*/ 29398 w 54099"/>
                      <a:gd name="connsiteY5" fmla="*/ 1161 h 51882"/>
                      <a:gd name="connsiteX6" fmla="*/ 0 w 54099"/>
                      <a:gd name="connsiteY6" fmla="*/ 8808 h 51882"/>
                      <a:gd name="connsiteX7" fmla="*/ 20606 w 54099"/>
                      <a:gd name="connsiteY7" fmla="*/ 23599 h 51882"/>
                      <a:gd name="connsiteX8" fmla="*/ 18088 w 54099"/>
                      <a:gd name="connsiteY8" fmla="*/ 35688 h 51882"/>
                      <a:gd name="connsiteX9" fmla="*/ 36770 w 54099"/>
                      <a:gd name="connsiteY9" fmla="*/ 38573 h 5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99" h="51882">
                        <a:moveTo>
                          <a:pt x="36770" y="38573"/>
                        </a:moveTo>
                        <a:cubicBezTo>
                          <a:pt x="37778" y="36695"/>
                          <a:pt x="38739" y="34589"/>
                          <a:pt x="40617" y="33581"/>
                        </a:cubicBezTo>
                        <a:cubicBezTo>
                          <a:pt x="43593" y="32070"/>
                          <a:pt x="47348" y="34039"/>
                          <a:pt x="50462" y="32803"/>
                        </a:cubicBezTo>
                        <a:cubicBezTo>
                          <a:pt x="55087" y="30971"/>
                          <a:pt x="54492" y="24331"/>
                          <a:pt x="53072" y="19569"/>
                        </a:cubicBezTo>
                        <a:cubicBezTo>
                          <a:pt x="50554" y="11098"/>
                          <a:pt x="46249" y="1024"/>
                          <a:pt x="37457" y="62"/>
                        </a:cubicBezTo>
                        <a:cubicBezTo>
                          <a:pt x="34756" y="-213"/>
                          <a:pt x="32054" y="474"/>
                          <a:pt x="29398" y="1161"/>
                        </a:cubicBezTo>
                        <a:cubicBezTo>
                          <a:pt x="19599" y="3725"/>
                          <a:pt x="9799" y="6290"/>
                          <a:pt x="0" y="8808"/>
                        </a:cubicBezTo>
                        <a:cubicBezTo>
                          <a:pt x="5678" y="15402"/>
                          <a:pt x="18500" y="15127"/>
                          <a:pt x="20606" y="23599"/>
                        </a:cubicBezTo>
                        <a:cubicBezTo>
                          <a:pt x="21614" y="27674"/>
                          <a:pt x="19370" y="31704"/>
                          <a:pt x="18088" y="35688"/>
                        </a:cubicBezTo>
                        <a:cubicBezTo>
                          <a:pt x="10532" y="58675"/>
                          <a:pt x="28253" y="54920"/>
                          <a:pt x="36770" y="38573"/>
                        </a:cubicBezTo>
                        <a:close/>
                      </a:path>
                    </a:pathLst>
                  </a:custGeom>
                  <a:solidFill>
                    <a:srgbClr val="6B8386"/>
                  </a:solidFill>
                  <a:ln w="4577" cap="flat">
                    <a:noFill/>
                    <a:prstDash val="solid"/>
                    <a:miter/>
                  </a:ln>
                </p:spPr>
                <p:txBody>
                  <a:bodyPr rtlCol="0" anchor="ctr"/>
                  <a:lstStyle/>
                  <a:p>
                    <a:endParaRPr lang="th-TH"/>
                  </a:p>
                </p:txBody>
              </p:sp>
              <p:sp>
                <p:nvSpPr>
                  <p:cNvPr id="5206" name="Freeform: Shape 5205">
                    <a:extLst>
                      <a:ext uri="{FF2B5EF4-FFF2-40B4-BE49-F238E27FC236}">
                        <a16:creationId xmlns:a16="http://schemas.microsoft.com/office/drawing/2014/main" id="{52876B45-F645-478A-AEEA-654E160115B8}"/>
                      </a:ext>
                    </a:extLst>
                  </p:cNvPr>
                  <p:cNvSpPr/>
                  <p:nvPr/>
                </p:nvSpPr>
                <p:spPr>
                  <a:xfrm>
                    <a:off x="6914115" y="-126178"/>
                    <a:ext cx="33150" cy="47552"/>
                  </a:xfrm>
                  <a:custGeom>
                    <a:avLst/>
                    <a:gdLst>
                      <a:gd name="connsiteX0" fmla="*/ 0 w 33150"/>
                      <a:gd name="connsiteY0" fmla="*/ 4463 h 47552"/>
                      <a:gd name="connsiteX1" fmla="*/ 366 w 33150"/>
                      <a:gd name="connsiteY1" fmla="*/ 1899 h 47552"/>
                      <a:gd name="connsiteX2" fmla="*/ 10440 w 33150"/>
                      <a:gd name="connsiteY2" fmla="*/ 3135 h 47552"/>
                      <a:gd name="connsiteX3" fmla="*/ 32924 w 33150"/>
                      <a:gd name="connsiteY3" fmla="*/ 12522 h 47552"/>
                      <a:gd name="connsiteX4" fmla="*/ 29490 w 33150"/>
                      <a:gd name="connsiteY4" fmla="*/ 22001 h 47552"/>
                      <a:gd name="connsiteX5" fmla="*/ 28116 w 33150"/>
                      <a:gd name="connsiteY5" fmla="*/ 24932 h 47552"/>
                      <a:gd name="connsiteX6" fmla="*/ 24498 w 33150"/>
                      <a:gd name="connsiteY6" fmla="*/ 47553 h 47552"/>
                      <a:gd name="connsiteX7" fmla="*/ 0 w 33150"/>
                      <a:gd name="connsiteY7" fmla="*/ 4463 h 4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150" h="47552">
                        <a:moveTo>
                          <a:pt x="0" y="4463"/>
                        </a:moveTo>
                        <a:cubicBezTo>
                          <a:pt x="0" y="3593"/>
                          <a:pt x="0" y="2723"/>
                          <a:pt x="366" y="1899"/>
                        </a:cubicBezTo>
                        <a:cubicBezTo>
                          <a:pt x="2015" y="-1719"/>
                          <a:pt x="7464" y="479"/>
                          <a:pt x="10440" y="3135"/>
                        </a:cubicBezTo>
                        <a:cubicBezTo>
                          <a:pt x="15935" y="8035"/>
                          <a:pt x="27383" y="7623"/>
                          <a:pt x="32924" y="12522"/>
                        </a:cubicBezTo>
                        <a:cubicBezTo>
                          <a:pt x="34206" y="13667"/>
                          <a:pt x="29627" y="20307"/>
                          <a:pt x="29490" y="22001"/>
                        </a:cubicBezTo>
                        <a:cubicBezTo>
                          <a:pt x="29398" y="23100"/>
                          <a:pt x="28711" y="24016"/>
                          <a:pt x="28116" y="24932"/>
                        </a:cubicBezTo>
                        <a:cubicBezTo>
                          <a:pt x="23583" y="31663"/>
                          <a:pt x="23399" y="39906"/>
                          <a:pt x="24498" y="47553"/>
                        </a:cubicBezTo>
                        <a:cubicBezTo>
                          <a:pt x="8700" y="47370"/>
                          <a:pt x="137" y="17468"/>
                          <a:pt x="0" y="4463"/>
                        </a:cubicBezTo>
                        <a:close/>
                      </a:path>
                    </a:pathLst>
                  </a:custGeom>
                  <a:solidFill>
                    <a:srgbClr val="808B8C"/>
                  </a:solidFill>
                  <a:ln w="4577" cap="flat">
                    <a:noFill/>
                    <a:prstDash val="solid"/>
                    <a:miter/>
                  </a:ln>
                </p:spPr>
                <p:txBody>
                  <a:bodyPr rtlCol="0" anchor="ctr"/>
                  <a:lstStyle/>
                  <a:p>
                    <a:endParaRPr lang="th-TH"/>
                  </a:p>
                </p:txBody>
              </p:sp>
              <p:sp>
                <p:nvSpPr>
                  <p:cNvPr id="5207" name="Freeform: Shape 5206">
                    <a:extLst>
                      <a:ext uri="{FF2B5EF4-FFF2-40B4-BE49-F238E27FC236}">
                        <a16:creationId xmlns:a16="http://schemas.microsoft.com/office/drawing/2014/main" id="{89ED638F-17FC-4A22-BC9A-FCC388F1101E}"/>
                      </a:ext>
                    </a:extLst>
                  </p:cNvPr>
                  <p:cNvSpPr/>
                  <p:nvPr/>
                </p:nvSpPr>
                <p:spPr>
                  <a:xfrm>
                    <a:off x="6940125" y="-174191"/>
                    <a:ext cx="123664" cy="104129"/>
                  </a:xfrm>
                  <a:custGeom>
                    <a:avLst/>
                    <a:gdLst>
                      <a:gd name="connsiteX0" fmla="*/ 81646 w 123664"/>
                      <a:gd name="connsiteY0" fmla="*/ 77800 h 104129"/>
                      <a:gd name="connsiteX1" fmla="*/ 67405 w 123664"/>
                      <a:gd name="connsiteY1" fmla="*/ 72992 h 104129"/>
                      <a:gd name="connsiteX2" fmla="*/ 54080 w 123664"/>
                      <a:gd name="connsiteY2" fmla="*/ 61177 h 104129"/>
                      <a:gd name="connsiteX3" fmla="*/ 0 w 123664"/>
                      <a:gd name="connsiteY3" fmla="*/ 0 h 104129"/>
                      <a:gd name="connsiteX4" fmla="*/ 71251 w 123664"/>
                      <a:gd name="connsiteY4" fmla="*/ 50691 h 104129"/>
                      <a:gd name="connsiteX5" fmla="*/ 93872 w 123664"/>
                      <a:gd name="connsiteY5" fmla="*/ 69099 h 104129"/>
                      <a:gd name="connsiteX6" fmla="*/ 111639 w 123664"/>
                      <a:gd name="connsiteY6" fmla="*/ 83707 h 104129"/>
                      <a:gd name="connsiteX7" fmla="*/ 113608 w 123664"/>
                      <a:gd name="connsiteY7" fmla="*/ 101382 h 104129"/>
                      <a:gd name="connsiteX8" fmla="*/ 81646 w 123664"/>
                      <a:gd name="connsiteY8" fmla="*/ 77800 h 1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664" h="104129">
                        <a:moveTo>
                          <a:pt x="81646" y="77800"/>
                        </a:moveTo>
                        <a:cubicBezTo>
                          <a:pt x="76884" y="76197"/>
                          <a:pt x="71847" y="75327"/>
                          <a:pt x="67405" y="72992"/>
                        </a:cubicBezTo>
                        <a:cubicBezTo>
                          <a:pt x="62093" y="70244"/>
                          <a:pt x="58018" y="65665"/>
                          <a:pt x="54080" y="61177"/>
                        </a:cubicBezTo>
                        <a:cubicBezTo>
                          <a:pt x="36038" y="40800"/>
                          <a:pt x="18042" y="20377"/>
                          <a:pt x="0" y="0"/>
                        </a:cubicBezTo>
                        <a:cubicBezTo>
                          <a:pt x="24636" y="15661"/>
                          <a:pt x="48402" y="32558"/>
                          <a:pt x="71251" y="50691"/>
                        </a:cubicBezTo>
                        <a:cubicBezTo>
                          <a:pt x="78853" y="56736"/>
                          <a:pt x="86363" y="62917"/>
                          <a:pt x="93872" y="69099"/>
                        </a:cubicBezTo>
                        <a:cubicBezTo>
                          <a:pt x="99780" y="73953"/>
                          <a:pt x="105732" y="78853"/>
                          <a:pt x="111639" y="83707"/>
                        </a:cubicBezTo>
                        <a:cubicBezTo>
                          <a:pt x="120431" y="90942"/>
                          <a:pt x="132612" y="111502"/>
                          <a:pt x="113608" y="101382"/>
                        </a:cubicBezTo>
                        <a:cubicBezTo>
                          <a:pt x="101749" y="95063"/>
                          <a:pt x="95750" y="82562"/>
                          <a:pt x="81646" y="77800"/>
                        </a:cubicBezTo>
                        <a:close/>
                      </a:path>
                    </a:pathLst>
                  </a:custGeom>
                  <a:solidFill>
                    <a:srgbClr val="586B6A"/>
                  </a:solidFill>
                  <a:ln w="4577" cap="flat">
                    <a:noFill/>
                    <a:prstDash val="solid"/>
                    <a:miter/>
                  </a:ln>
                </p:spPr>
                <p:txBody>
                  <a:bodyPr rtlCol="0" anchor="ctr"/>
                  <a:lstStyle/>
                  <a:p>
                    <a:endParaRPr lang="th-TH"/>
                  </a:p>
                </p:txBody>
              </p:sp>
              <p:sp>
                <p:nvSpPr>
                  <p:cNvPr id="5208" name="Freeform: Shape 5207">
                    <a:extLst>
                      <a:ext uri="{FF2B5EF4-FFF2-40B4-BE49-F238E27FC236}">
                        <a16:creationId xmlns:a16="http://schemas.microsoft.com/office/drawing/2014/main" id="{2AB62219-DCB6-41FC-845B-E3B1FAA6D2F0}"/>
                      </a:ext>
                    </a:extLst>
                  </p:cNvPr>
                  <p:cNvSpPr/>
                  <p:nvPr/>
                </p:nvSpPr>
                <p:spPr>
                  <a:xfrm>
                    <a:off x="6943284" y="-168101"/>
                    <a:ext cx="105635" cy="87095"/>
                  </a:xfrm>
                  <a:custGeom>
                    <a:avLst/>
                    <a:gdLst>
                      <a:gd name="connsiteX0" fmla="*/ 63925 w 105635"/>
                      <a:gd name="connsiteY0" fmla="*/ 67176 h 87095"/>
                      <a:gd name="connsiteX1" fmla="*/ 23812 w 105635"/>
                      <a:gd name="connsiteY1" fmla="*/ 28940 h 87095"/>
                      <a:gd name="connsiteX2" fmla="*/ 0 w 105635"/>
                      <a:gd name="connsiteY2" fmla="*/ 0 h 87095"/>
                      <a:gd name="connsiteX3" fmla="*/ 37870 w 105635"/>
                      <a:gd name="connsiteY3" fmla="*/ 40846 h 87095"/>
                      <a:gd name="connsiteX4" fmla="*/ 79769 w 105635"/>
                      <a:gd name="connsiteY4" fmla="*/ 62872 h 87095"/>
                      <a:gd name="connsiteX5" fmla="*/ 105274 w 105635"/>
                      <a:gd name="connsiteY5" fmla="*/ 87095 h 87095"/>
                      <a:gd name="connsiteX6" fmla="*/ 63925 w 105635"/>
                      <a:gd name="connsiteY6" fmla="*/ 67176 h 8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5" h="87095">
                        <a:moveTo>
                          <a:pt x="63925" y="67176"/>
                        </a:moveTo>
                        <a:cubicBezTo>
                          <a:pt x="47806" y="57926"/>
                          <a:pt x="35626" y="43273"/>
                          <a:pt x="23812" y="28940"/>
                        </a:cubicBezTo>
                        <a:cubicBezTo>
                          <a:pt x="15890" y="19278"/>
                          <a:pt x="7968" y="9662"/>
                          <a:pt x="0" y="0"/>
                        </a:cubicBezTo>
                        <a:cubicBezTo>
                          <a:pt x="11219" y="14882"/>
                          <a:pt x="22712" y="30039"/>
                          <a:pt x="37870" y="40846"/>
                        </a:cubicBezTo>
                        <a:cubicBezTo>
                          <a:pt x="50737" y="50004"/>
                          <a:pt x="65711" y="55637"/>
                          <a:pt x="79769" y="62872"/>
                        </a:cubicBezTo>
                        <a:cubicBezTo>
                          <a:pt x="87874" y="66993"/>
                          <a:pt x="108617" y="76197"/>
                          <a:pt x="105274" y="87095"/>
                        </a:cubicBezTo>
                        <a:cubicBezTo>
                          <a:pt x="91858" y="79952"/>
                          <a:pt x="77159" y="74732"/>
                          <a:pt x="63925" y="67176"/>
                        </a:cubicBezTo>
                        <a:close/>
                      </a:path>
                    </a:pathLst>
                  </a:custGeom>
                  <a:solidFill>
                    <a:srgbClr val="7C9093"/>
                  </a:solidFill>
                  <a:ln w="4577" cap="flat">
                    <a:noFill/>
                    <a:prstDash val="solid"/>
                    <a:miter/>
                  </a:ln>
                </p:spPr>
                <p:txBody>
                  <a:bodyPr rtlCol="0" anchor="ctr"/>
                  <a:lstStyle/>
                  <a:p>
                    <a:endParaRPr lang="th-TH"/>
                  </a:p>
                </p:txBody>
              </p:sp>
              <p:sp>
                <p:nvSpPr>
                  <p:cNvPr id="5209" name="Freeform: Shape 5208">
                    <a:extLst>
                      <a:ext uri="{FF2B5EF4-FFF2-40B4-BE49-F238E27FC236}">
                        <a16:creationId xmlns:a16="http://schemas.microsoft.com/office/drawing/2014/main" id="{B2F192CC-18DA-4FD2-8092-BFABF2DAA0A7}"/>
                      </a:ext>
                    </a:extLst>
                  </p:cNvPr>
                  <p:cNvSpPr/>
                  <p:nvPr/>
                </p:nvSpPr>
                <p:spPr>
                  <a:xfrm>
                    <a:off x="7068982" y="-43686"/>
                    <a:ext cx="185409" cy="65206"/>
                  </a:xfrm>
                  <a:custGeom>
                    <a:avLst/>
                    <a:gdLst>
                      <a:gd name="connsiteX0" fmla="*/ 0 w 185409"/>
                      <a:gd name="connsiteY0" fmla="*/ 18729 h 65206"/>
                      <a:gd name="connsiteX1" fmla="*/ 11585 w 185409"/>
                      <a:gd name="connsiteY1" fmla="*/ 0 h 65206"/>
                      <a:gd name="connsiteX2" fmla="*/ 76609 w 185409"/>
                      <a:gd name="connsiteY2" fmla="*/ 1557 h 65206"/>
                      <a:gd name="connsiteX3" fmla="*/ 152989 w 185409"/>
                      <a:gd name="connsiteY3" fmla="*/ 34710 h 65206"/>
                      <a:gd name="connsiteX4" fmla="*/ 185409 w 185409"/>
                      <a:gd name="connsiteY4" fmla="*/ 65207 h 65206"/>
                      <a:gd name="connsiteX5" fmla="*/ 97719 w 185409"/>
                      <a:gd name="connsiteY5" fmla="*/ 20377 h 65206"/>
                      <a:gd name="connsiteX6" fmla="*/ 48264 w 185409"/>
                      <a:gd name="connsiteY6" fmla="*/ 13875 h 65206"/>
                      <a:gd name="connsiteX7" fmla="*/ 0 w 185409"/>
                      <a:gd name="connsiteY7" fmla="*/ 18729 h 65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09" h="65206">
                        <a:moveTo>
                          <a:pt x="0" y="18729"/>
                        </a:moveTo>
                        <a:cubicBezTo>
                          <a:pt x="5815" y="14058"/>
                          <a:pt x="9982" y="7327"/>
                          <a:pt x="11585" y="0"/>
                        </a:cubicBezTo>
                        <a:cubicBezTo>
                          <a:pt x="32375" y="6640"/>
                          <a:pt x="54812" y="962"/>
                          <a:pt x="76609" y="1557"/>
                        </a:cubicBezTo>
                        <a:cubicBezTo>
                          <a:pt x="105046" y="2381"/>
                          <a:pt x="132978" y="14516"/>
                          <a:pt x="152989" y="34710"/>
                        </a:cubicBezTo>
                        <a:cubicBezTo>
                          <a:pt x="162651" y="44463"/>
                          <a:pt x="171947" y="60765"/>
                          <a:pt x="185409" y="65207"/>
                        </a:cubicBezTo>
                        <a:cubicBezTo>
                          <a:pt x="161644" y="42952"/>
                          <a:pt x="129086" y="28162"/>
                          <a:pt x="97719" y="20377"/>
                        </a:cubicBezTo>
                        <a:cubicBezTo>
                          <a:pt x="81554" y="16348"/>
                          <a:pt x="64932" y="14104"/>
                          <a:pt x="48264" y="13875"/>
                        </a:cubicBezTo>
                        <a:cubicBezTo>
                          <a:pt x="37183" y="13692"/>
                          <a:pt x="9021" y="11494"/>
                          <a:pt x="0" y="18729"/>
                        </a:cubicBezTo>
                        <a:close/>
                      </a:path>
                    </a:pathLst>
                  </a:custGeom>
                  <a:solidFill>
                    <a:srgbClr val="8D9496"/>
                  </a:solidFill>
                  <a:ln w="4577" cap="flat">
                    <a:noFill/>
                    <a:prstDash val="solid"/>
                    <a:miter/>
                  </a:ln>
                </p:spPr>
                <p:txBody>
                  <a:bodyPr rtlCol="0" anchor="ctr"/>
                  <a:lstStyle/>
                  <a:p>
                    <a:endParaRPr lang="th-TH"/>
                  </a:p>
                </p:txBody>
              </p:sp>
              <p:sp>
                <p:nvSpPr>
                  <p:cNvPr id="5210" name="Freeform: Shape 5209">
                    <a:extLst>
                      <a:ext uri="{FF2B5EF4-FFF2-40B4-BE49-F238E27FC236}">
                        <a16:creationId xmlns:a16="http://schemas.microsoft.com/office/drawing/2014/main" id="{C330093E-9F0D-44CF-8D9E-FE0D2935949C}"/>
                      </a:ext>
                    </a:extLst>
                  </p:cNvPr>
                  <p:cNvSpPr/>
                  <p:nvPr/>
                </p:nvSpPr>
                <p:spPr>
                  <a:xfrm>
                    <a:off x="7063624" y="-70331"/>
                    <a:ext cx="184081" cy="79439"/>
                  </a:xfrm>
                  <a:custGeom>
                    <a:avLst/>
                    <a:gdLst>
                      <a:gd name="connsiteX0" fmla="*/ 46753 w 184081"/>
                      <a:gd name="connsiteY0" fmla="*/ 29392 h 79439"/>
                      <a:gd name="connsiteX1" fmla="*/ 29306 w 184081"/>
                      <a:gd name="connsiteY1" fmla="*/ 31361 h 79439"/>
                      <a:gd name="connsiteX2" fmla="*/ 14195 w 184081"/>
                      <a:gd name="connsiteY2" fmla="*/ 38871 h 79439"/>
                      <a:gd name="connsiteX3" fmla="*/ 0 w 184081"/>
                      <a:gd name="connsiteY3" fmla="*/ 33514 h 79439"/>
                      <a:gd name="connsiteX4" fmla="*/ 12959 w 184081"/>
                      <a:gd name="connsiteY4" fmla="*/ 9565 h 79439"/>
                      <a:gd name="connsiteX5" fmla="*/ 15203 w 184081"/>
                      <a:gd name="connsiteY5" fmla="*/ 3200 h 79439"/>
                      <a:gd name="connsiteX6" fmla="*/ 30222 w 184081"/>
                      <a:gd name="connsiteY6" fmla="*/ 1047 h 79439"/>
                      <a:gd name="connsiteX7" fmla="*/ 106236 w 184081"/>
                      <a:gd name="connsiteY7" fmla="*/ 19868 h 79439"/>
                      <a:gd name="connsiteX8" fmla="*/ 142595 w 184081"/>
                      <a:gd name="connsiteY8" fmla="*/ 33376 h 79439"/>
                      <a:gd name="connsiteX9" fmla="*/ 184082 w 184081"/>
                      <a:gd name="connsiteY9" fmla="*/ 78984 h 79439"/>
                      <a:gd name="connsiteX10" fmla="*/ 121851 w 184081"/>
                      <a:gd name="connsiteY10" fmla="*/ 46015 h 79439"/>
                      <a:gd name="connsiteX11" fmla="*/ 46753 w 184081"/>
                      <a:gd name="connsiteY11" fmla="*/ 29392 h 7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081" h="79439">
                        <a:moveTo>
                          <a:pt x="46753" y="29392"/>
                        </a:moveTo>
                        <a:cubicBezTo>
                          <a:pt x="40846" y="29163"/>
                          <a:pt x="34801" y="29209"/>
                          <a:pt x="29306" y="31361"/>
                        </a:cubicBezTo>
                        <a:cubicBezTo>
                          <a:pt x="24040" y="33376"/>
                          <a:pt x="19599" y="37223"/>
                          <a:pt x="14195" y="38871"/>
                        </a:cubicBezTo>
                        <a:cubicBezTo>
                          <a:pt x="8792" y="40565"/>
                          <a:pt x="1557" y="38917"/>
                          <a:pt x="0" y="33514"/>
                        </a:cubicBezTo>
                        <a:cubicBezTo>
                          <a:pt x="6411" y="26965"/>
                          <a:pt x="10990" y="18540"/>
                          <a:pt x="12959" y="9565"/>
                        </a:cubicBezTo>
                        <a:cubicBezTo>
                          <a:pt x="13463" y="7367"/>
                          <a:pt x="13829" y="5031"/>
                          <a:pt x="15203" y="3200"/>
                        </a:cubicBezTo>
                        <a:cubicBezTo>
                          <a:pt x="18408" y="-1105"/>
                          <a:pt x="25002" y="-235"/>
                          <a:pt x="30222" y="1047"/>
                        </a:cubicBezTo>
                        <a:cubicBezTo>
                          <a:pt x="55545" y="7321"/>
                          <a:pt x="80913" y="13594"/>
                          <a:pt x="106236" y="19868"/>
                        </a:cubicBezTo>
                        <a:cubicBezTo>
                          <a:pt x="118829" y="22981"/>
                          <a:pt x="131742" y="26233"/>
                          <a:pt x="142595" y="33376"/>
                        </a:cubicBezTo>
                        <a:cubicBezTo>
                          <a:pt x="159400" y="44458"/>
                          <a:pt x="171580" y="63598"/>
                          <a:pt x="184082" y="78984"/>
                        </a:cubicBezTo>
                        <a:cubicBezTo>
                          <a:pt x="176297" y="83655"/>
                          <a:pt x="133528" y="50914"/>
                          <a:pt x="121851" y="46015"/>
                        </a:cubicBezTo>
                        <a:cubicBezTo>
                          <a:pt x="98039" y="36124"/>
                          <a:pt x="72488" y="30354"/>
                          <a:pt x="46753" y="29392"/>
                        </a:cubicBezTo>
                        <a:close/>
                      </a:path>
                    </a:pathLst>
                  </a:custGeom>
                  <a:solidFill>
                    <a:srgbClr val="7C898C"/>
                  </a:solidFill>
                  <a:ln w="4577" cap="flat">
                    <a:noFill/>
                    <a:prstDash val="solid"/>
                    <a:miter/>
                  </a:ln>
                </p:spPr>
                <p:txBody>
                  <a:bodyPr rtlCol="0" anchor="ctr"/>
                  <a:lstStyle/>
                  <a:p>
                    <a:endParaRPr lang="th-TH"/>
                  </a:p>
                </p:txBody>
              </p:sp>
              <p:sp>
                <p:nvSpPr>
                  <p:cNvPr id="5211" name="Freeform: Shape 5210">
                    <a:extLst>
                      <a:ext uri="{FF2B5EF4-FFF2-40B4-BE49-F238E27FC236}">
                        <a16:creationId xmlns:a16="http://schemas.microsoft.com/office/drawing/2014/main" id="{5391A614-B44A-469D-A65E-08AF83481803}"/>
                      </a:ext>
                    </a:extLst>
                  </p:cNvPr>
                  <p:cNvSpPr/>
                  <p:nvPr/>
                </p:nvSpPr>
                <p:spPr>
                  <a:xfrm>
                    <a:off x="7053092" y="-80249"/>
                    <a:ext cx="195620" cy="87620"/>
                  </a:xfrm>
                  <a:custGeom>
                    <a:avLst/>
                    <a:gdLst>
                      <a:gd name="connsiteX0" fmla="*/ 133345 w 195620"/>
                      <a:gd name="connsiteY0" fmla="*/ 43752 h 87620"/>
                      <a:gd name="connsiteX1" fmla="*/ 52202 w 195620"/>
                      <a:gd name="connsiteY1" fmla="*/ 25756 h 87620"/>
                      <a:gd name="connsiteX2" fmla="*/ 20652 w 195620"/>
                      <a:gd name="connsiteY2" fmla="*/ 33495 h 87620"/>
                      <a:gd name="connsiteX3" fmla="*/ 15706 w 195620"/>
                      <a:gd name="connsiteY3" fmla="*/ 45401 h 87620"/>
                      <a:gd name="connsiteX4" fmla="*/ 5037 w 195620"/>
                      <a:gd name="connsiteY4" fmla="*/ 49934 h 87620"/>
                      <a:gd name="connsiteX5" fmla="*/ 17034 w 195620"/>
                      <a:gd name="connsiteY5" fmla="*/ 34823 h 87620"/>
                      <a:gd name="connsiteX6" fmla="*/ 0 w 195620"/>
                      <a:gd name="connsiteY6" fmla="*/ 14171 h 87620"/>
                      <a:gd name="connsiteX7" fmla="*/ 13051 w 195620"/>
                      <a:gd name="connsiteY7" fmla="*/ 8676 h 87620"/>
                      <a:gd name="connsiteX8" fmla="*/ 9250 w 195620"/>
                      <a:gd name="connsiteY8" fmla="*/ 2219 h 87620"/>
                      <a:gd name="connsiteX9" fmla="*/ 19736 w 195620"/>
                      <a:gd name="connsiteY9" fmla="*/ 708 h 87620"/>
                      <a:gd name="connsiteX10" fmla="*/ 174603 w 195620"/>
                      <a:gd name="connsiteY10" fmla="*/ 37982 h 87620"/>
                      <a:gd name="connsiteX11" fmla="*/ 195621 w 195620"/>
                      <a:gd name="connsiteY11" fmla="*/ 87620 h 87620"/>
                      <a:gd name="connsiteX12" fmla="*/ 133345 w 195620"/>
                      <a:gd name="connsiteY12" fmla="*/ 43752 h 8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20" h="87620">
                        <a:moveTo>
                          <a:pt x="133345" y="43752"/>
                        </a:moveTo>
                        <a:cubicBezTo>
                          <a:pt x="107472" y="33678"/>
                          <a:pt x="79723" y="29694"/>
                          <a:pt x="52202" y="25756"/>
                        </a:cubicBezTo>
                        <a:cubicBezTo>
                          <a:pt x="40800" y="24107"/>
                          <a:pt x="26696" y="23695"/>
                          <a:pt x="20652" y="33495"/>
                        </a:cubicBezTo>
                        <a:cubicBezTo>
                          <a:pt x="18362" y="37158"/>
                          <a:pt x="17813" y="41646"/>
                          <a:pt x="15706" y="45401"/>
                        </a:cubicBezTo>
                        <a:cubicBezTo>
                          <a:pt x="13600" y="49155"/>
                          <a:pt x="8746" y="52178"/>
                          <a:pt x="5037" y="49934"/>
                        </a:cubicBezTo>
                        <a:cubicBezTo>
                          <a:pt x="10074" y="45858"/>
                          <a:pt x="14195" y="40684"/>
                          <a:pt x="17034" y="34823"/>
                        </a:cubicBezTo>
                        <a:cubicBezTo>
                          <a:pt x="11356" y="27954"/>
                          <a:pt x="5678" y="21039"/>
                          <a:pt x="0" y="14171"/>
                        </a:cubicBezTo>
                        <a:cubicBezTo>
                          <a:pt x="4350" y="12339"/>
                          <a:pt x="8700" y="10507"/>
                          <a:pt x="13051" y="8676"/>
                        </a:cubicBezTo>
                        <a:cubicBezTo>
                          <a:pt x="11768" y="6524"/>
                          <a:pt x="10486" y="4371"/>
                          <a:pt x="9250" y="2219"/>
                        </a:cubicBezTo>
                        <a:cubicBezTo>
                          <a:pt x="11539" y="-757"/>
                          <a:pt x="16119" y="-162"/>
                          <a:pt x="19736" y="708"/>
                        </a:cubicBezTo>
                        <a:cubicBezTo>
                          <a:pt x="71343" y="13118"/>
                          <a:pt x="122996" y="25573"/>
                          <a:pt x="174603" y="37982"/>
                        </a:cubicBezTo>
                        <a:cubicBezTo>
                          <a:pt x="176388" y="56390"/>
                          <a:pt x="184036" y="73333"/>
                          <a:pt x="195621" y="87620"/>
                        </a:cubicBezTo>
                        <a:cubicBezTo>
                          <a:pt x="173595" y="74112"/>
                          <a:pt x="159354" y="53872"/>
                          <a:pt x="133345" y="43752"/>
                        </a:cubicBezTo>
                        <a:close/>
                      </a:path>
                    </a:pathLst>
                  </a:custGeom>
                  <a:solidFill>
                    <a:srgbClr val="577375"/>
                  </a:solidFill>
                  <a:ln w="4577" cap="flat">
                    <a:noFill/>
                    <a:prstDash val="solid"/>
                    <a:miter/>
                  </a:ln>
                </p:spPr>
                <p:txBody>
                  <a:bodyPr rtlCol="0" anchor="ctr"/>
                  <a:lstStyle/>
                  <a:p>
                    <a:endParaRPr lang="th-TH"/>
                  </a:p>
                </p:txBody>
              </p:sp>
              <p:sp>
                <p:nvSpPr>
                  <p:cNvPr id="5212" name="Freeform: Shape 5211">
                    <a:extLst>
                      <a:ext uri="{FF2B5EF4-FFF2-40B4-BE49-F238E27FC236}">
                        <a16:creationId xmlns:a16="http://schemas.microsoft.com/office/drawing/2014/main" id="{FE3C8858-C3F3-4DEB-81B5-56D7F0A7D2BA}"/>
                      </a:ext>
                    </a:extLst>
                  </p:cNvPr>
                  <p:cNvSpPr/>
                  <p:nvPr/>
                </p:nvSpPr>
                <p:spPr>
                  <a:xfrm>
                    <a:off x="7187639" y="-183470"/>
                    <a:ext cx="62000" cy="106223"/>
                  </a:xfrm>
                  <a:custGeom>
                    <a:avLst/>
                    <a:gdLst>
                      <a:gd name="connsiteX0" fmla="*/ 33 w 62000"/>
                      <a:gd name="connsiteY0" fmla="*/ 102236 h 106223"/>
                      <a:gd name="connsiteX1" fmla="*/ 20548 w 62000"/>
                      <a:gd name="connsiteY1" fmla="*/ 84240 h 106223"/>
                      <a:gd name="connsiteX2" fmla="*/ 15236 w 62000"/>
                      <a:gd name="connsiteY2" fmla="*/ 52552 h 106223"/>
                      <a:gd name="connsiteX3" fmla="*/ 18808 w 62000"/>
                      <a:gd name="connsiteY3" fmla="*/ 46416 h 106223"/>
                      <a:gd name="connsiteX4" fmla="*/ 28882 w 62000"/>
                      <a:gd name="connsiteY4" fmla="*/ 48751 h 106223"/>
                      <a:gd name="connsiteX5" fmla="*/ 42207 w 62000"/>
                      <a:gd name="connsiteY5" fmla="*/ 40417 h 106223"/>
                      <a:gd name="connsiteX6" fmla="*/ 42070 w 62000"/>
                      <a:gd name="connsiteY6" fmla="*/ 31305 h 106223"/>
                      <a:gd name="connsiteX7" fmla="*/ 46970 w 62000"/>
                      <a:gd name="connsiteY7" fmla="*/ 24482 h 106223"/>
                      <a:gd name="connsiteX8" fmla="*/ 38956 w 62000"/>
                      <a:gd name="connsiteY8" fmla="*/ 16972 h 106223"/>
                      <a:gd name="connsiteX9" fmla="*/ 15603 w 62000"/>
                      <a:gd name="connsiteY9" fmla="*/ 29 h 106223"/>
                      <a:gd name="connsiteX10" fmla="*/ 58692 w 62000"/>
                      <a:gd name="connsiteY10" fmla="*/ 27550 h 106223"/>
                      <a:gd name="connsiteX11" fmla="*/ 48114 w 62000"/>
                      <a:gd name="connsiteY11" fmla="*/ 77554 h 106223"/>
                      <a:gd name="connsiteX12" fmla="*/ 36346 w 62000"/>
                      <a:gd name="connsiteY12" fmla="*/ 67572 h 106223"/>
                      <a:gd name="connsiteX13" fmla="*/ 31172 w 62000"/>
                      <a:gd name="connsiteY13" fmla="*/ 67846 h 106223"/>
                      <a:gd name="connsiteX14" fmla="*/ 30439 w 62000"/>
                      <a:gd name="connsiteY14" fmla="*/ 70365 h 106223"/>
                      <a:gd name="connsiteX15" fmla="*/ 26684 w 62000"/>
                      <a:gd name="connsiteY15" fmla="*/ 97977 h 106223"/>
                      <a:gd name="connsiteX16" fmla="*/ 12901 w 62000"/>
                      <a:gd name="connsiteY16" fmla="*/ 106219 h 106223"/>
                      <a:gd name="connsiteX17" fmla="*/ 33 w 62000"/>
                      <a:gd name="connsiteY17" fmla="*/ 102236 h 10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000" h="106223">
                        <a:moveTo>
                          <a:pt x="33" y="102236"/>
                        </a:moveTo>
                        <a:cubicBezTo>
                          <a:pt x="8688" y="98435"/>
                          <a:pt x="18350" y="93444"/>
                          <a:pt x="20548" y="84240"/>
                        </a:cubicBezTo>
                        <a:cubicBezTo>
                          <a:pt x="23021" y="73708"/>
                          <a:pt x="14137" y="63313"/>
                          <a:pt x="15236" y="52552"/>
                        </a:cubicBezTo>
                        <a:cubicBezTo>
                          <a:pt x="15511" y="50079"/>
                          <a:pt x="16518" y="47378"/>
                          <a:pt x="18808" y="46416"/>
                        </a:cubicBezTo>
                        <a:cubicBezTo>
                          <a:pt x="22059" y="44996"/>
                          <a:pt x="25493" y="47744"/>
                          <a:pt x="28882" y="48751"/>
                        </a:cubicBezTo>
                        <a:cubicBezTo>
                          <a:pt x="34560" y="50446"/>
                          <a:pt x="41246" y="46233"/>
                          <a:pt x="42207" y="40417"/>
                        </a:cubicBezTo>
                        <a:cubicBezTo>
                          <a:pt x="42711" y="37395"/>
                          <a:pt x="41887" y="34327"/>
                          <a:pt x="42070" y="31305"/>
                        </a:cubicBezTo>
                        <a:cubicBezTo>
                          <a:pt x="42253" y="28237"/>
                          <a:pt x="43947" y="24848"/>
                          <a:pt x="46970" y="24482"/>
                        </a:cubicBezTo>
                        <a:cubicBezTo>
                          <a:pt x="46512" y="20681"/>
                          <a:pt x="42390" y="18621"/>
                          <a:pt x="38956" y="16972"/>
                        </a:cubicBezTo>
                        <a:cubicBezTo>
                          <a:pt x="30256" y="12805"/>
                          <a:pt x="22288" y="7035"/>
                          <a:pt x="15603" y="29"/>
                        </a:cubicBezTo>
                        <a:cubicBezTo>
                          <a:pt x="33690" y="-658"/>
                          <a:pt x="51686" y="10836"/>
                          <a:pt x="58692" y="27550"/>
                        </a:cubicBezTo>
                        <a:cubicBezTo>
                          <a:pt x="65698" y="44264"/>
                          <a:pt x="61302" y="65099"/>
                          <a:pt x="48114" y="77554"/>
                        </a:cubicBezTo>
                        <a:cubicBezTo>
                          <a:pt x="45275" y="73158"/>
                          <a:pt x="41108" y="69678"/>
                          <a:pt x="36346" y="67572"/>
                        </a:cubicBezTo>
                        <a:cubicBezTo>
                          <a:pt x="34652" y="66839"/>
                          <a:pt x="32362" y="66381"/>
                          <a:pt x="31172" y="67846"/>
                        </a:cubicBezTo>
                        <a:cubicBezTo>
                          <a:pt x="30622" y="68533"/>
                          <a:pt x="30485" y="69495"/>
                          <a:pt x="30439" y="70365"/>
                        </a:cubicBezTo>
                        <a:cubicBezTo>
                          <a:pt x="29844" y="81446"/>
                          <a:pt x="34011" y="88819"/>
                          <a:pt x="26684" y="97977"/>
                        </a:cubicBezTo>
                        <a:cubicBezTo>
                          <a:pt x="23708" y="101686"/>
                          <a:pt x="17800" y="105716"/>
                          <a:pt x="12901" y="106219"/>
                        </a:cubicBezTo>
                        <a:cubicBezTo>
                          <a:pt x="10840" y="106357"/>
                          <a:pt x="-699" y="102556"/>
                          <a:pt x="33" y="102236"/>
                        </a:cubicBezTo>
                        <a:close/>
                      </a:path>
                    </a:pathLst>
                  </a:custGeom>
                  <a:solidFill>
                    <a:srgbClr val="536161"/>
                  </a:solidFill>
                  <a:ln w="4577" cap="flat">
                    <a:noFill/>
                    <a:prstDash val="solid"/>
                    <a:miter/>
                  </a:ln>
                </p:spPr>
                <p:txBody>
                  <a:bodyPr rtlCol="0" anchor="ctr"/>
                  <a:lstStyle/>
                  <a:p>
                    <a:endParaRPr lang="th-TH"/>
                  </a:p>
                </p:txBody>
              </p:sp>
              <p:sp>
                <p:nvSpPr>
                  <p:cNvPr id="5213" name="Freeform: Shape 5212">
                    <a:extLst>
                      <a:ext uri="{FF2B5EF4-FFF2-40B4-BE49-F238E27FC236}">
                        <a16:creationId xmlns:a16="http://schemas.microsoft.com/office/drawing/2014/main" id="{53312F2F-FD79-4051-BF14-D57A54F16257}"/>
                      </a:ext>
                    </a:extLst>
                  </p:cNvPr>
                  <p:cNvSpPr/>
                  <p:nvPr/>
                </p:nvSpPr>
                <p:spPr>
                  <a:xfrm>
                    <a:off x="7150305" y="-190887"/>
                    <a:ext cx="88649" cy="116942"/>
                  </a:xfrm>
                  <a:custGeom>
                    <a:avLst/>
                    <a:gdLst>
                      <a:gd name="connsiteX0" fmla="*/ 64934 w 88649"/>
                      <a:gd name="connsiteY0" fmla="*/ 87901 h 116942"/>
                      <a:gd name="connsiteX1" fmla="*/ 64751 w 88649"/>
                      <a:gd name="connsiteY1" fmla="*/ 75491 h 116942"/>
                      <a:gd name="connsiteX2" fmla="*/ 62507 w 88649"/>
                      <a:gd name="connsiteY2" fmla="*/ 60609 h 116942"/>
                      <a:gd name="connsiteX3" fmla="*/ 79816 w 88649"/>
                      <a:gd name="connsiteY3" fmla="*/ 61891 h 116942"/>
                      <a:gd name="connsiteX4" fmla="*/ 86776 w 88649"/>
                      <a:gd name="connsiteY4" fmla="*/ 52687 h 116942"/>
                      <a:gd name="connsiteX5" fmla="*/ 86502 w 88649"/>
                      <a:gd name="connsiteY5" fmla="*/ 27593 h 116942"/>
                      <a:gd name="connsiteX6" fmla="*/ 66445 w 88649"/>
                      <a:gd name="connsiteY6" fmla="*/ 7903 h 116942"/>
                      <a:gd name="connsiteX7" fmla="*/ 38787 w 88649"/>
                      <a:gd name="connsiteY7" fmla="*/ 210 h 116942"/>
                      <a:gd name="connsiteX8" fmla="*/ 32697 w 88649"/>
                      <a:gd name="connsiteY8" fmla="*/ 2042 h 116942"/>
                      <a:gd name="connsiteX9" fmla="*/ 33567 w 88649"/>
                      <a:gd name="connsiteY9" fmla="*/ 5522 h 116942"/>
                      <a:gd name="connsiteX10" fmla="*/ 65071 w 88649"/>
                      <a:gd name="connsiteY10" fmla="*/ 35424 h 116942"/>
                      <a:gd name="connsiteX11" fmla="*/ 66537 w 88649"/>
                      <a:gd name="connsiteY11" fmla="*/ 40644 h 116942"/>
                      <a:gd name="connsiteX12" fmla="*/ 57836 w 88649"/>
                      <a:gd name="connsiteY12" fmla="*/ 39866 h 116942"/>
                      <a:gd name="connsiteX13" fmla="*/ 50006 w 88649"/>
                      <a:gd name="connsiteY13" fmla="*/ 41194 h 116942"/>
                      <a:gd name="connsiteX14" fmla="*/ 53578 w 88649"/>
                      <a:gd name="connsiteY14" fmla="*/ 46002 h 116942"/>
                      <a:gd name="connsiteX15" fmla="*/ 50968 w 88649"/>
                      <a:gd name="connsiteY15" fmla="*/ 51405 h 116942"/>
                      <a:gd name="connsiteX16" fmla="*/ 44557 w 88649"/>
                      <a:gd name="connsiteY16" fmla="*/ 50214 h 116942"/>
                      <a:gd name="connsiteX17" fmla="*/ 49685 w 88649"/>
                      <a:gd name="connsiteY17" fmla="*/ 69035 h 116942"/>
                      <a:gd name="connsiteX18" fmla="*/ 50281 w 88649"/>
                      <a:gd name="connsiteY18" fmla="*/ 74209 h 116942"/>
                      <a:gd name="connsiteX19" fmla="*/ 47625 w 88649"/>
                      <a:gd name="connsiteY19" fmla="*/ 79109 h 116942"/>
                      <a:gd name="connsiteX20" fmla="*/ 25966 w 88649"/>
                      <a:gd name="connsiteY20" fmla="*/ 102096 h 116942"/>
                      <a:gd name="connsiteX21" fmla="*/ 23172 w 88649"/>
                      <a:gd name="connsiteY21" fmla="*/ 103516 h 116942"/>
                      <a:gd name="connsiteX22" fmla="*/ 20700 w 88649"/>
                      <a:gd name="connsiteY22" fmla="*/ 102096 h 116942"/>
                      <a:gd name="connsiteX23" fmla="*/ 2612 w 88649"/>
                      <a:gd name="connsiteY23" fmla="*/ 53053 h 116942"/>
                      <a:gd name="connsiteX24" fmla="*/ 2 w 88649"/>
                      <a:gd name="connsiteY24" fmla="*/ 87305 h 116942"/>
                      <a:gd name="connsiteX25" fmla="*/ 3299 w 88649"/>
                      <a:gd name="connsiteY25" fmla="*/ 105164 h 116942"/>
                      <a:gd name="connsiteX26" fmla="*/ 64934 w 88649"/>
                      <a:gd name="connsiteY26" fmla="*/ 87901 h 11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649" h="116942">
                        <a:moveTo>
                          <a:pt x="64934" y="87901"/>
                        </a:moveTo>
                        <a:cubicBezTo>
                          <a:pt x="65941" y="83825"/>
                          <a:pt x="66170" y="79429"/>
                          <a:pt x="64751" y="75491"/>
                        </a:cubicBezTo>
                        <a:cubicBezTo>
                          <a:pt x="62873" y="70408"/>
                          <a:pt x="58523" y="64227"/>
                          <a:pt x="62507" y="60609"/>
                        </a:cubicBezTo>
                        <a:cubicBezTo>
                          <a:pt x="66949" y="56534"/>
                          <a:pt x="73955" y="63357"/>
                          <a:pt x="79816" y="61891"/>
                        </a:cubicBezTo>
                        <a:cubicBezTo>
                          <a:pt x="83708" y="60884"/>
                          <a:pt x="85678" y="56579"/>
                          <a:pt x="86776" y="52687"/>
                        </a:cubicBezTo>
                        <a:cubicBezTo>
                          <a:pt x="89020" y="44491"/>
                          <a:pt x="89616" y="35515"/>
                          <a:pt x="86502" y="27593"/>
                        </a:cubicBezTo>
                        <a:cubicBezTo>
                          <a:pt x="82976" y="18664"/>
                          <a:pt x="75100" y="11979"/>
                          <a:pt x="66445" y="7903"/>
                        </a:cubicBezTo>
                        <a:cubicBezTo>
                          <a:pt x="57745" y="3828"/>
                          <a:pt x="48220" y="1996"/>
                          <a:pt x="38787" y="210"/>
                        </a:cubicBezTo>
                        <a:cubicBezTo>
                          <a:pt x="36497" y="-202"/>
                          <a:pt x="33384" y="-202"/>
                          <a:pt x="32697" y="2042"/>
                        </a:cubicBezTo>
                        <a:cubicBezTo>
                          <a:pt x="32331" y="3232"/>
                          <a:pt x="32926" y="4469"/>
                          <a:pt x="33567" y="5522"/>
                        </a:cubicBezTo>
                        <a:cubicBezTo>
                          <a:pt x="41077" y="17977"/>
                          <a:pt x="56050" y="24022"/>
                          <a:pt x="65071" y="35424"/>
                        </a:cubicBezTo>
                        <a:cubicBezTo>
                          <a:pt x="66262" y="36935"/>
                          <a:pt x="67361" y="38950"/>
                          <a:pt x="66537" y="40644"/>
                        </a:cubicBezTo>
                        <a:cubicBezTo>
                          <a:pt x="65071" y="43620"/>
                          <a:pt x="60584" y="41743"/>
                          <a:pt x="57836" y="39866"/>
                        </a:cubicBezTo>
                        <a:cubicBezTo>
                          <a:pt x="55089" y="37988"/>
                          <a:pt x="49731" y="37897"/>
                          <a:pt x="50006" y="41194"/>
                        </a:cubicBezTo>
                        <a:cubicBezTo>
                          <a:pt x="50189" y="43208"/>
                          <a:pt x="52708" y="44170"/>
                          <a:pt x="53578" y="46002"/>
                        </a:cubicBezTo>
                        <a:cubicBezTo>
                          <a:pt x="54585" y="48016"/>
                          <a:pt x="53074" y="50627"/>
                          <a:pt x="50968" y="51405"/>
                        </a:cubicBezTo>
                        <a:cubicBezTo>
                          <a:pt x="48861" y="52183"/>
                          <a:pt x="46434" y="51451"/>
                          <a:pt x="44557" y="50214"/>
                        </a:cubicBezTo>
                        <a:cubicBezTo>
                          <a:pt x="46251" y="56488"/>
                          <a:pt x="47991" y="62761"/>
                          <a:pt x="49685" y="69035"/>
                        </a:cubicBezTo>
                        <a:cubicBezTo>
                          <a:pt x="50143" y="70729"/>
                          <a:pt x="50601" y="72469"/>
                          <a:pt x="50281" y="74209"/>
                        </a:cubicBezTo>
                        <a:cubicBezTo>
                          <a:pt x="49960" y="76041"/>
                          <a:pt x="48770" y="77643"/>
                          <a:pt x="47625" y="79109"/>
                        </a:cubicBezTo>
                        <a:cubicBezTo>
                          <a:pt x="41122" y="87397"/>
                          <a:pt x="33842" y="95090"/>
                          <a:pt x="25966" y="102096"/>
                        </a:cubicBezTo>
                        <a:cubicBezTo>
                          <a:pt x="25187" y="102783"/>
                          <a:pt x="24271" y="103561"/>
                          <a:pt x="23172" y="103516"/>
                        </a:cubicBezTo>
                        <a:cubicBezTo>
                          <a:pt x="22211" y="103470"/>
                          <a:pt x="21386" y="102783"/>
                          <a:pt x="20700" y="102096"/>
                        </a:cubicBezTo>
                        <a:cubicBezTo>
                          <a:pt x="7924" y="89732"/>
                          <a:pt x="4901" y="70683"/>
                          <a:pt x="2612" y="53053"/>
                        </a:cubicBezTo>
                        <a:cubicBezTo>
                          <a:pt x="826" y="64364"/>
                          <a:pt x="-44" y="75858"/>
                          <a:pt x="2" y="87305"/>
                        </a:cubicBezTo>
                        <a:cubicBezTo>
                          <a:pt x="48" y="93441"/>
                          <a:pt x="414" y="99761"/>
                          <a:pt x="3299" y="105164"/>
                        </a:cubicBezTo>
                        <a:cubicBezTo>
                          <a:pt x="17036" y="130807"/>
                          <a:pt x="59622" y="109743"/>
                          <a:pt x="64934" y="87901"/>
                        </a:cubicBezTo>
                        <a:close/>
                      </a:path>
                    </a:pathLst>
                  </a:custGeom>
                  <a:solidFill>
                    <a:srgbClr val="577375"/>
                  </a:solidFill>
                  <a:ln w="4577" cap="flat">
                    <a:noFill/>
                    <a:prstDash val="solid"/>
                    <a:miter/>
                  </a:ln>
                </p:spPr>
                <p:txBody>
                  <a:bodyPr rtlCol="0" anchor="ctr"/>
                  <a:lstStyle/>
                  <a:p>
                    <a:endParaRPr lang="th-TH"/>
                  </a:p>
                </p:txBody>
              </p:sp>
              <p:sp>
                <p:nvSpPr>
                  <p:cNvPr id="5214" name="Freeform: Shape 5213">
                    <a:extLst>
                      <a:ext uri="{FF2B5EF4-FFF2-40B4-BE49-F238E27FC236}">
                        <a16:creationId xmlns:a16="http://schemas.microsoft.com/office/drawing/2014/main" id="{95927DCF-8E19-4A77-A227-951B0B3C4386}"/>
                      </a:ext>
                    </a:extLst>
                  </p:cNvPr>
                  <p:cNvSpPr/>
                  <p:nvPr/>
                </p:nvSpPr>
                <p:spPr>
                  <a:xfrm>
                    <a:off x="7146603" y="-184719"/>
                    <a:ext cx="78392" cy="107142"/>
                  </a:xfrm>
                  <a:custGeom>
                    <a:avLst/>
                    <a:gdLst>
                      <a:gd name="connsiteX0" fmla="*/ 60531 w 78392"/>
                      <a:gd name="connsiteY0" fmla="*/ 52336 h 107142"/>
                      <a:gd name="connsiteX1" fmla="*/ 59753 w 78392"/>
                      <a:gd name="connsiteY1" fmla="*/ 46703 h 107142"/>
                      <a:gd name="connsiteX2" fmla="*/ 62866 w 78392"/>
                      <a:gd name="connsiteY2" fmla="*/ 44643 h 107142"/>
                      <a:gd name="connsiteX3" fmla="*/ 73627 w 78392"/>
                      <a:gd name="connsiteY3" fmla="*/ 38415 h 107142"/>
                      <a:gd name="connsiteX4" fmla="*/ 78390 w 78392"/>
                      <a:gd name="connsiteY4" fmla="*/ 30722 h 107142"/>
                      <a:gd name="connsiteX5" fmla="*/ 76237 w 78392"/>
                      <a:gd name="connsiteY5" fmla="*/ 25365 h 107142"/>
                      <a:gd name="connsiteX6" fmla="*/ 53937 w 78392"/>
                      <a:gd name="connsiteY6" fmla="*/ 3842 h 107142"/>
                      <a:gd name="connsiteX7" fmla="*/ 45328 w 78392"/>
                      <a:gd name="connsiteY7" fmla="*/ 225 h 107142"/>
                      <a:gd name="connsiteX8" fmla="*/ 22066 w 78392"/>
                      <a:gd name="connsiteY8" fmla="*/ 11398 h 107142"/>
                      <a:gd name="connsiteX9" fmla="*/ 10618 w 78392"/>
                      <a:gd name="connsiteY9" fmla="*/ 25319 h 107142"/>
                      <a:gd name="connsiteX10" fmla="*/ 15976 w 78392"/>
                      <a:gd name="connsiteY10" fmla="*/ 105866 h 107142"/>
                      <a:gd name="connsiteX11" fmla="*/ 60531 w 78392"/>
                      <a:gd name="connsiteY11" fmla="*/ 52336 h 10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392" h="107142">
                        <a:moveTo>
                          <a:pt x="60531" y="52336"/>
                        </a:moveTo>
                        <a:cubicBezTo>
                          <a:pt x="59798" y="50504"/>
                          <a:pt x="58745" y="48398"/>
                          <a:pt x="59753" y="46703"/>
                        </a:cubicBezTo>
                        <a:cubicBezTo>
                          <a:pt x="60394" y="45604"/>
                          <a:pt x="61722" y="45101"/>
                          <a:pt x="62866" y="44643"/>
                        </a:cubicBezTo>
                        <a:cubicBezTo>
                          <a:pt x="66759" y="43086"/>
                          <a:pt x="70376" y="40979"/>
                          <a:pt x="73627" y="38415"/>
                        </a:cubicBezTo>
                        <a:cubicBezTo>
                          <a:pt x="76100" y="36446"/>
                          <a:pt x="78481" y="33836"/>
                          <a:pt x="78390" y="30722"/>
                        </a:cubicBezTo>
                        <a:cubicBezTo>
                          <a:pt x="78344" y="28753"/>
                          <a:pt x="77291" y="27013"/>
                          <a:pt x="76237" y="25365"/>
                        </a:cubicBezTo>
                        <a:cubicBezTo>
                          <a:pt x="70514" y="16664"/>
                          <a:pt x="62820" y="9246"/>
                          <a:pt x="53937" y="3842"/>
                        </a:cubicBezTo>
                        <a:cubicBezTo>
                          <a:pt x="51281" y="2194"/>
                          <a:pt x="48442" y="729"/>
                          <a:pt x="45328" y="225"/>
                        </a:cubicBezTo>
                        <a:cubicBezTo>
                          <a:pt x="36490" y="-1286"/>
                          <a:pt x="28385" y="5079"/>
                          <a:pt x="22066" y="11398"/>
                        </a:cubicBezTo>
                        <a:cubicBezTo>
                          <a:pt x="17808" y="15657"/>
                          <a:pt x="13732" y="20144"/>
                          <a:pt x="10618" y="25319"/>
                        </a:cubicBezTo>
                        <a:cubicBezTo>
                          <a:pt x="269" y="42536"/>
                          <a:pt x="-9026" y="96570"/>
                          <a:pt x="15976" y="105866"/>
                        </a:cubicBezTo>
                        <a:cubicBezTo>
                          <a:pt x="40429" y="114932"/>
                          <a:pt x="69140" y="73445"/>
                          <a:pt x="60531" y="52336"/>
                        </a:cubicBezTo>
                        <a:close/>
                      </a:path>
                    </a:pathLst>
                  </a:custGeom>
                  <a:solidFill>
                    <a:srgbClr val="7C9093"/>
                  </a:solidFill>
                  <a:ln w="4577" cap="flat">
                    <a:noFill/>
                    <a:prstDash val="solid"/>
                    <a:miter/>
                  </a:ln>
                </p:spPr>
                <p:txBody>
                  <a:bodyPr rtlCol="0" anchor="ctr"/>
                  <a:lstStyle/>
                  <a:p>
                    <a:endParaRPr lang="th-TH"/>
                  </a:p>
                </p:txBody>
              </p:sp>
              <p:sp>
                <p:nvSpPr>
                  <p:cNvPr id="5215" name="Freeform: Shape 5214">
                    <a:extLst>
                      <a:ext uri="{FF2B5EF4-FFF2-40B4-BE49-F238E27FC236}">
                        <a16:creationId xmlns:a16="http://schemas.microsoft.com/office/drawing/2014/main" id="{7BF8D961-8EFD-4490-8075-8E1A69FBAE02}"/>
                      </a:ext>
                    </a:extLst>
                  </p:cNvPr>
                  <p:cNvSpPr/>
                  <p:nvPr/>
                </p:nvSpPr>
                <p:spPr>
                  <a:xfrm>
                    <a:off x="7150227" y="-171261"/>
                    <a:ext cx="61990" cy="87095"/>
                  </a:xfrm>
                  <a:custGeom>
                    <a:avLst/>
                    <a:gdLst>
                      <a:gd name="connsiteX0" fmla="*/ 17298 w 61990"/>
                      <a:gd name="connsiteY0" fmla="*/ 87095 h 87095"/>
                      <a:gd name="connsiteX1" fmla="*/ 3560 w 61990"/>
                      <a:gd name="connsiteY1" fmla="*/ 41166 h 87095"/>
                      <a:gd name="connsiteX2" fmla="*/ 21648 w 61990"/>
                      <a:gd name="connsiteY2" fmla="*/ 65161 h 87095"/>
                      <a:gd name="connsiteX3" fmla="*/ 31127 w 61990"/>
                      <a:gd name="connsiteY3" fmla="*/ 69282 h 87095"/>
                      <a:gd name="connsiteX4" fmla="*/ 14092 w 61990"/>
                      <a:gd name="connsiteY4" fmla="*/ 45196 h 87095"/>
                      <a:gd name="connsiteX5" fmla="*/ 43719 w 61990"/>
                      <a:gd name="connsiteY5" fmla="*/ 60582 h 87095"/>
                      <a:gd name="connsiteX6" fmla="*/ 46421 w 61990"/>
                      <a:gd name="connsiteY6" fmla="*/ 61040 h 87095"/>
                      <a:gd name="connsiteX7" fmla="*/ 47429 w 61990"/>
                      <a:gd name="connsiteY7" fmla="*/ 56278 h 87095"/>
                      <a:gd name="connsiteX8" fmla="*/ 42575 w 61990"/>
                      <a:gd name="connsiteY8" fmla="*/ 53484 h 87095"/>
                      <a:gd name="connsiteX9" fmla="*/ 15191 w 61990"/>
                      <a:gd name="connsiteY9" fmla="*/ 34939 h 87095"/>
                      <a:gd name="connsiteX10" fmla="*/ 54252 w 61990"/>
                      <a:gd name="connsiteY10" fmla="*/ 49958 h 87095"/>
                      <a:gd name="connsiteX11" fmla="*/ 22747 w 61990"/>
                      <a:gd name="connsiteY11" fmla="*/ 33702 h 87095"/>
                      <a:gd name="connsiteX12" fmla="*/ 39232 w 61990"/>
                      <a:gd name="connsiteY12" fmla="*/ 29902 h 87095"/>
                      <a:gd name="connsiteX13" fmla="*/ 56862 w 61990"/>
                      <a:gd name="connsiteY13" fmla="*/ 32695 h 87095"/>
                      <a:gd name="connsiteX14" fmla="*/ 13955 w 61990"/>
                      <a:gd name="connsiteY14" fmla="*/ 28162 h 87095"/>
                      <a:gd name="connsiteX15" fmla="*/ 61990 w 61990"/>
                      <a:gd name="connsiteY15" fmla="*/ 16027 h 87095"/>
                      <a:gd name="connsiteX16" fmla="*/ 41018 w 61990"/>
                      <a:gd name="connsiteY16" fmla="*/ 9525 h 87095"/>
                      <a:gd name="connsiteX17" fmla="*/ 20778 w 61990"/>
                      <a:gd name="connsiteY17" fmla="*/ 20240 h 87095"/>
                      <a:gd name="connsiteX18" fmla="*/ 47337 w 61990"/>
                      <a:gd name="connsiteY18" fmla="*/ 6640 h 87095"/>
                      <a:gd name="connsiteX19" fmla="*/ 32226 w 61990"/>
                      <a:gd name="connsiteY19" fmla="*/ 6548 h 87095"/>
                      <a:gd name="connsiteX20" fmla="*/ 18122 w 61990"/>
                      <a:gd name="connsiteY20" fmla="*/ 15432 h 87095"/>
                      <a:gd name="connsiteX21" fmla="*/ 37812 w 61990"/>
                      <a:gd name="connsiteY21" fmla="*/ 0 h 87095"/>
                      <a:gd name="connsiteX22" fmla="*/ 17298 w 61990"/>
                      <a:gd name="connsiteY22" fmla="*/ 87095 h 8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990" h="87095">
                        <a:moveTo>
                          <a:pt x="17298" y="87095"/>
                        </a:moveTo>
                        <a:cubicBezTo>
                          <a:pt x="6537" y="74640"/>
                          <a:pt x="1408" y="57468"/>
                          <a:pt x="3560" y="41166"/>
                        </a:cubicBezTo>
                        <a:cubicBezTo>
                          <a:pt x="9605" y="49180"/>
                          <a:pt x="15604" y="57148"/>
                          <a:pt x="21648" y="65161"/>
                        </a:cubicBezTo>
                        <a:cubicBezTo>
                          <a:pt x="23983" y="68229"/>
                          <a:pt x="28059" y="71618"/>
                          <a:pt x="31127" y="69282"/>
                        </a:cubicBezTo>
                        <a:cubicBezTo>
                          <a:pt x="25678" y="61086"/>
                          <a:pt x="19999" y="53072"/>
                          <a:pt x="14092" y="45196"/>
                        </a:cubicBezTo>
                        <a:cubicBezTo>
                          <a:pt x="23434" y="51286"/>
                          <a:pt x="33371" y="56461"/>
                          <a:pt x="43719" y="60582"/>
                        </a:cubicBezTo>
                        <a:cubicBezTo>
                          <a:pt x="44589" y="60948"/>
                          <a:pt x="45551" y="61269"/>
                          <a:pt x="46421" y="61040"/>
                        </a:cubicBezTo>
                        <a:cubicBezTo>
                          <a:pt x="48253" y="60536"/>
                          <a:pt x="48573" y="57835"/>
                          <a:pt x="47429" y="56278"/>
                        </a:cubicBezTo>
                        <a:cubicBezTo>
                          <a:pt x="46284" y="54767"/>
                          <a:pt x="44361" y="54125"/>
                          <a:pt x="42575" y="53484"/>
                        </a:cubicBezTo>
                        <a:cubicBezTo>
                          <a:pt x="32088" y="49729"/>
                          <a:pt x="22564" y="43273"/>
                          <a:pt x="15191" y="34939"/>
                        </a:cubicBezTo>
                        <a:cubicBezTo>
                          <a:pt x="29570" y="33474"/>
                          <a:pt x="44498" y="39243"/>
                          <a:pt x="54252" y="49958"/>
                        </a:cubicBezTo>
                        <a:cubicBezTo>
                          <a:pt x="47291" y="40067"/>
                          <a:pt x="34515" y="36542"/>
                          <a:pt x="22747" y="33702"/>
                        </a:cubicBezTo>
                        <a:cubicBezTo>
                          <a:pt x="26090" y="28711"/>
                          <a:pt x="33371" y="28482"/>
                          <a:pt x="39232" y="29902"/>
                        </a:cubicBezTo>
                        <a:cubicBezTo>
                          <a:pt x="45093" y="31321"/>
                          <a:pt x="51000" y="33931"/>
                          <a:pt x="56862" y="32695"/>
                        </a:cubicBezTo>
                        <a:cubicBezTo>
                          <a:pt x="42987" y="28711"/>
                          <a:pt x="28379" y="27154"/>
                          <a:pt x="13955" y="28162"/>
                        </a:cubicBezTo>
                        <a:cubicBezTo>
                          <a:pt x="28196" y="19278"/>
                          <a:pt x="45231" y="14974"/>
                          <a:pt x="61990" y="16027"/>
                        </a:cubicBezTo>
                        <a:cubicBezTo>
                          <a:pt x="57228" y="9937"/>
                          <a:pt x="48573" y="8013"/>
                          <a:pt x="41018" y="9525"/>
                        </a:cubicBezTo>
                        <a:cubicBezTo>
                          <a:pt x="33462" y="11036"/>
                          <a:pt x="26822" y="15478"/>
                          <a:pt x="20778" y="20240"/>
                        </a:cubicBezTo>
                        <a:cubicBezTo>
                          <a:pt x="24075" y="9662"/>
                          <a:pt x="36851" y="3160"/>
                          <a:pt x="47337" y="6640"/>
                        </a:cubicBezTo>
                        <a:cubicBezTo>
                          <a:pt x="44132" y="2015"/>
                          <a:pt x="36851" y="3343"/>
                          <a:pt x="32226" y="6548"/>
                        </a:cubicBezTo>
                        <a:cubicBezTo>
                          <a:pt x="27601" y="9754"/>
                          <a:pt x="23663" y="14378"/>
                          <a:pt x="18122" y="15432"/>
                        </a:cubicBezTo>
                        <a:cubicBezTo>
                          <a:pt x="20686" y="6731"/>
                          <a:pt x="28883" y="595"/>
                          <a:pt x="37812" y="0"/>
                        </a:cubicBezTo>
                        <a:cubicBezTo>
                          <a:pt x="-2164" y="16119"/>
                          <a:pt x="-12787" y="52202"/>
                          <a:pt x="17298" y="87095"/>
                        </a:cubicBezTo>
                        <a:close/>
                      </a:path>
                    </a:pathLst>
                  </a:custGeom>
                  <a:solidFill>
                    <a:srgbClr val="8D9496"/>
                  </a:solidFill>
                  <a:ln w="4577" cap="flat">
                    <a:noFill/>
                    <a:prstDash val="solid"/>
                    <a:miter/>
                  </a:ln>
                </p:spPr>
                <p:txBody>
                  <a:bodyPr rtlCol="0" anchor="ctr"/>
                  <a:lstStyle/>
                  <a:p>
                    <a:endParaRPr lang="th-TH"/>
                  </a:p>
                </p:txBody>
              </p:sp>
              <p:sp>
                <p:nvSpPr>
                  <p:cNvPr id="5216" name="Freeform: Shape 5215">
                    <a:extLst>
                      <a:ext uri="{FF2B5EF4-FFF2-40B4-BE49-F238E27FC236}">
                        <a16:creationId xmlns:a16="http://schemas.microsoft.com/office/drawing/2014/main" id="{82AAE04E-6A32-4C64-86E8-B7B13556C4A5}"/>
                      </a:ext>
                    </a:extLst>
                  </p:cNvPr>
                  <p:cNvSpPr/>
                  <p:nvPr/>
                </p:nvSpPr>
                <p:spPr>
                  <a:xfrm>
                    <a:off x="7247428" y="-124978"/>
                    <a:ext cx="70659" cy="107210"/>
                  </a:xfrm>
                  <a:custGeom>
                    <a:avLst/>
                    <a:gdLst>
                      <a:gd name="connsiteX0" fmla="*/ 5635 w 70659"/>
                      <a:gd name="connsiteY0" fmla="*/ 15536 h 107210"/>
                      <a:gd name="connsiteX1" fmla="*/ 1011 w 70659"/>
                      <a:gd name="connsiteY1" fmla="*/ 2897 h 107210"/>
                      <a:gd name="connsiteX2" fmla="*/ 5819 w 70659"/>
                      <a:gd name="connsiteY2" fmla="*/ 287 h 107210"/>
                      <a:gd name="connsiteX3" fmla="*/ 23723 w 70659"/>
                      <a:gd name="connsiteY3" fmla="*/ 6469 h 107210"/>
                      <a:gd name="connsiteX4" fmla="*/ 34164 w 70659"/>
                      <a:gd name="connsiteY4" fmla="*/ 23000 h 107210"/>
                      <a:gd name="connsiteX5" fmla="*/ 70659 w 70659"/>
                      <a:gd name="connsiteY5" fmla="*/ 107210 h 107210"/>
                      <a:gd name="connsiteX6" fmla="*/ 5635 w 70659"/>
                      <a:gd name="connsiteY6" fmla="*/ 15536 h 1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59" h="107210">
                        <a:moveTo>
                          <a:pt x="5635" y="15536"/>
                        </a:moveTo>
                        <a:cubicBezTo>
                          <a:pt x="2110" y="12101"/>
                          <a:pt x="-1920" y="6835"/>
                          <a:pt x="1011" y="2897"/>
                        </a:cubicBezTo>
                        <a:cubicBezTo>
                          <a:pt x="2110" y="1386"/>
                          <a:pt x="3987" y="653"/>
                          <a:pt x="5819" y="287"/>
                        </a:cubicBezTo>
                        <a:cubicBezTo>
                          <a:pt x="12275" y="-949"/>
                          <a:pt x="18961" y="1936"/>
                          <a:pt x="23723" y="6469"/>
                        </a:cubicBezTo>
                        <a:cubicBezTo>
                          <a:pt x="28440" y="11002"/>
                          <a:pt x="31508" y="17001"/>
                          <a:pt x="34164" y="23000"/>
                        </a:cubicBezTo>
                        <a:cubicBezTo>
                          <a:pt x="46344" y="50932"/>
                          <a:pt x="51061" y="82941"/>
                          <a:pt x="70659" y="107210"/>
                        </a:cubicBezTo>
                        <a:cubicBezTo>
                          <a:pt x="48450" y="76942"/>
                          <a:pt x="27844" y="45666"/>
                          <a:pt x="5635" y="15536"/>
                        </a:cubicBezTo>
                        <a:close/>
                      </a:path>
                    </a:pathLst>
                  </a:custGeom>
                  <a:solidFill>
                    <a:srgbClr val="A4A4A4"/>
                  </a:solidFill>
                  <a:ln w="4577" cap="flat">
                    <a:noFill/>
                    <a:prstDash val="solid"/>
                    <a:miter/>
                  </a:ln>
                </p:spPr>
                <p:txBody>
                  <a:bodyPr rtlCol="0" anchor="ctr"/>
                  <a:lstStyle/>
                  <a:p>
                    <a:endParaRPr lang="th-TH"/>
                  </a:p>
                </p:txBody>
              </p:sp>
              <p:sp>
                <p:nvSpPr>
                  <p:cNvPr id="5217" name="Freeform: Shape 5216">
                    <a:extLst>
                      <a:ext uri="{FF2B5EF4-FFF2-40B4-BE49-F238E27FC236}">
                        <a16:creationId xmlns:a16="http://schemas.microsoft.com/office/drawing/2014/main" id="{04C7CC2B-7367-4995-A154-94BB9FE19AF8}"/>
                      </a:ext>
                    </a:extLst>
                  </p:cNvPr>
                  <p:cNvSpPr/>
                  <p:nvPr/>
                </p:nvSpPr>
                <p:spPr>
                  <a:xfrm>
                    <a:off x="7245141" y="-191346"/>
                    <a:ext cx="61406" cy="159153"/>
                  </a:xfrm>
                  <a:custGeom>
                    <a:avLst/>
                    <a:gdLst>
                      <a:gd name="connsiteX0" fmla="*/ 30680 w 61406"/>
                      <a:gd name="connsiteY0" fmla="*/ 99396 h 159153"/>
                      <a:gd name="connsiteX1" fmla="*/ 10028 w 61406"/>
                      <a:gd name="connsiteY1" fmla="*/ 71005 h 159153"/>
                      <a:gd name="connsiteX2" fmla="*/ 5037 w 61406"/>
                      <a:gd name="connsiteY2" fmla="*/ 69540 h 159153"/>
                      <a:gd name="connsiteX3" fmla="*/ 9204 w 61406"/>
                      <a:gd name="connsiteY3" fmla="*/ 55986 h 159153"/>
                      <a:gd name="connsiteX4" fmla="*/ 25643 w 61406"/>
                      <a:gd name="connsiteY4" fmla="*/ 50537 h 159153"/>
                      <a:gd name="connsiteX5" fmla="*/ 31047 w 61406"/>
                      <a:gd name="connsiteY5" fmla="*/ 35151 h 159153"/>
                      <a:gd name="connsiteX6" fmla="*/ 23216 w 61406"/>
                      <a:gd name="connsiteY6" fmla="*/ 20040 h 159153"/>
                      <a:gd name="connsiteX7" fmla="*/ 0 w 61406"/>
                      <a:gd name="connsiteY7" fmla="*/ 1631 h 159153"/>
                      <a:gd name="connsiteX8" fmla="*/ 28482 w 61406"/>
                      <a:gd name="connsiteY8" fmla="*/ 13537 h 159153"/>
                      <a:gd name="connsiteX9" fmla="*/ 47257 w 61406"/>
                      <a:gd name="connsiteY9" fmla="*/ 48155 h 159153"/>
                      <a:gd name="connsiteX10" fmla="*/ 42403 w 61406"/>
                      <a:gd name="connsiteY10" fmla="*/ 71234 h 159153"/>
                      <a:gd name="connsiteX11" fmla="*/ 61406 w 61406"/>
                      <a:gd name="connsiteY11" fmla="*/ 159154 h 159153"/>
                      <a:gd name="connsiteX12" fmla="*/ 30680 w 61406"/>
                      <a:gd name="connsiteY12" fmla="*/ 99396 h 15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406" h="159153">
                        <a:moveTo>
                          <a:pt x="30680" y="99396"/>
                        </a:moveTo>
                        <a:cubicBezTo>
                          <a:pt x="26788" y="87719"/>
                          <a:pt x="21980" y="73753"/>
                          <a:pt x="10028" y="71005"/>
                        </a:cubicBezTo>
                        <a:cubicBezTo>
                          <a:pt x="8334" y="70593"/>
                          <a:pt x="6502" y="70456"/>
                          <a:pt x="5037" y="69540"/>
                        </a:cubicBezTo>
                        <a:cubicBezTo>
                          <a:pt x="137" y="66426"/>
                          <a:pt x="3846" y="58275"/>
                          <a:pt x="9204" y="55986"/>
                        </a:cubicBezTo>
                        <a:cubicBezTo>
                          <a:pt x="14516" y="53696"/>
                          <a:pt x="20927" y="53925"/>
                          <a:pt x="25643" y="50537"/>
                        </a:cubicBezTo>
                        <a:cubicBezTo>
                          <a:pt x="30268" y="47148"/>
                          <a:pt x="32008" y="40783"/>
                          <a:pt x="31047" y="35151"/>
                        </a:cubicBezTo>
                        <a:cubicBezTo>
                          <a:pt x="30085" y="29518"/>
                          <a:pt x="26880" y="24481"/>
                          <a:pt x="23216" y="20040"/>
                        </a:cubicBezTo>
                        <a:cubicBezTo>
                          <a:pt x="16851" y="12392"/>
                          <a:pt x="8884" y="6073"/>
                          <a:pt x="0" y="1631"/>
                        </a:cubicBezTo>
                        <a:cubicBezTo>
                          <a:pt x="9754" y="-3772"/>
                          <a:pt x="21018" y="5295"/>
                          <a:pt x="28482" y="13537"/>
                        </a:cubicBezTo>
                        <a:cubicBezTo>
                          <a:pt x="37503" y="23520"/>
                          <a:pt x="47028" y="34739"/>
                          <a:pt x="47257" y="48155"/>
                        </a:cubicBezTo>
                        <a:cubicBezTo>
                          <a:pt x="47394" y="56032"/>
                          <a:pt x="44280" y="63541"/>
                          <a:pt x="42403" y="71234"/>
                        </a:cubicBezTo>
                        <a:cubicBezTo>
                          <a:pt x="35122" y="101457"/>
                          <a:pt x="47806" y="132641"/>
                          <a:pt x="61406" y="159154"/>
                        </a:cubicBezTo>
                        <a:cubicBezTo>
                          <a:pt x="49455" y="139738"/>
                          <a:pt x="37915" y="121238"/>
                          <a:pt x="30680" y="99396"/>
                        </a:cubicBezTo>
                        <a:close/>
                      </a:path>
                    </a:pathLst>
                  </a:custGeom>
                  <a:solidFill>
                    <a:srgbClr val="516A6C"/>
                  </a:solidFill>
                  <a:ln w="4577" cap="flat">
                    <a:noFill/>
                    <a:prstDash val="solid"/>
                    <a:miter/>
                  </a:ln>
                </p:spPr>
                <p:txBody>
                  <a:bodyPr rtlCol="0" anchor="ctr"/>
                  <a:lstStyle/>
                  <a:p>
                    <a:endParaRPr lang="th-TH"/>
                  </a:p>
                </p:txBody>
              </p:sp>
              <p:sp>
                <p:nvSpPr>
                  <p:cNvPr id="5218" name="Freeform: Shape 5217">
                    <a:extLst>
                      <a:ext uri="{FF2B5EF4-FFF2-40B4-BE49-F238E27FC236}">
                        <a16:creationId xmlns:a16="http://schemas.microsoft.com/office/drawing/2014/main" id="{CA81BBD3-1FC4-49D8-B6C6-449D85FF024A}"/>
                      </a:ext>
                    </a:extLst>
                  </p:cNvPr>
                  <p:cNvSpPr/>
                  <p:nvPr/>
                </p:nvSpPr>
                <p:spPr>
                  <a:xfrm>
                    <a:off x="7225653" y="-193104"/>
                    <a:ext cx="55132" cy="68589"/>
                  </a:xfrm>
                  <a:custGeom>
                    <a:avLst/>
                    <a:gdLst>
                      <a:gd name="connsiteX0" fmla="*/ 49756 w 55132"/>
                      <a:gd name="connsiteY0" fmla="*/ 58339 h 68589"/>
                      <a:gd name="connsiteX1" fmla="*/ 54244 w 55132"/>
                      <a:gd name="connsiteY1" fmla="*/ 35535 h 68589"/>
                      <a:gd name="connsiteX2" fmla="*/ 42475 w 55132"/>
                      <a:gd name="connsiteY2" fmla="*/ 16623 h 68589"/>
                      <a:gd name="connsiteX3" fmla="*/ 32768 w 55132"/>
                      <a:gd name="connsiteY3" fmla="*/ 5083 h 68589"/>
                      <a:gd name="connsiteX4" fmla="*/ 24983 w 55132"/>
                      <a:gd name="connsiteY4" fmla="*/ 1 h 68589"/>
                      <a:gd name="connsiteX5" fmla="*/ 19763 w 55132"/>
                      <a:gd name="connsiteY5" fmla="*/ 2015 h 68589"/>
                      <a:gd name="connsiteX6" fmla="*/ 4606 w 55132"/>
                      <a:gd name="connsiteY6" fmla="*/ 11174 h 68589"/>
                      <a:gd name="connsiteX7" fmla="*/ 27 w 55132"/>
                      <a:gd name="connsiteY7" fmla="*/ 16348 h 68589"/>
                      <a:gd name="connsiteX8" fmla="*/ 4469 w 55132"/>
                      <a:gd name="connsiteY8" fmla="*/ 23034 h 68589"/>
                      <a:gd name="connsiteX9" fmla="*/ 20999 w 55132"/>
                      <a:gd name="connsiteY9" fmla="*/ 57286 h 68589"/>
                      <a:gd name="connsiteX10" fmla="*/ 30203 w 55132"/>
                      <a:gd name="connsiteY10" fmla="*/ 68459 h 68589"/>
                      <a:gd name="connsiteX11" fmla="*/ 49756 w 55132"/>
                      <a:gd name="connsiteY11" fmla="*/ 58339 h 6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132" h="68589">
                        <a:moveTo>
                          <a:pt x="49756" y="58339"/>
                        </a:moveTo>
                        <a:cubicBezTo>
                          <a:pt x="54656" y="51974"/>
                          <a:pt x="56350" y="43274"/>
                          <a:pt x="54244" y="35535"/>
                        </a:cubicBezTo>
                        <a:cubicBezTo>
                          <a:pt x="52275" y="28300"/>
                          <a:pt x="47284" y="22347"/>
                          <a:pt x="42475" y="16623"/>
                        </a:cubicBezTo>
                        <a:cubicBezTo>
                          <a:pt x="39224" y="12776"/>
                          <a:pt x="35973" y="8930"/>
                          <a:pt x="32768" y="5083"/>
                        </a:cubicBezTo>
                        <a:cubicBezTo>
                          <a:pt x="30707" y="2611"/>
                          <a:pt x="28189" y="-45"/>
                          <a:pt x="24983" y="1"/>
                        </a:cubicBezTo>
                        <a:cubicBezTo>
                          <a:pt x="23106" y="46"/>
                          <a:pt x="21366" y="1054"/>
                          <a:pt x="19763" y="2015"/>
                        </a:cubicBezTo>
                        <a:cubicBezTo>
                          <a:pt x="14726" y="5083"/>
                          <a:pt x="9643" y="8106"/>
                          <a:pt x="4606" y="11174"/>
                        </a:cubicBezTo>
                        <a:cubicBezTo>
                          <a:pt x="2545" y="12410"/>
                          <a:pt x="302" y="13967"/>
                          <a:pt x="27" y="16348"/>
                        </a:cubicBezTo>
                        <a:cubicBezTo>
                          <a:pt x="-294" y="19141"/>
                          <a:pt x="2316" y="21248"/>
                          <a:pt x="4469" y="23034"/>
                        </a:cubicBezTo>
                        <a:cubicBezTo>
                          <a:pt x="16603" y="33062"/>
                          <a:pt x="16145" y="44052"/>
                          <a:pt x="20999" y="57286"/>
                        </a:cubicBezTo>
                        <a:cubicBezTo>
                          <a:pt x="23884" y="65208"/>
                          <a:pt x="20221" y="66993"/>
                          <a:pt x="30203" y="68459"/>
                        </a:cubicBezTo>
                        <a:cubicBezTo>
                          <a:pt x="37072" y="69558"/>
                          <a:pt x="45818" y="63513"/>
                          <a:pt x="49756" y="58339"/>
                        </a:cubicBezTo>
                        <a:close/>
                      </a:path>
                    </a:pathLst>
                  </a:custGeom>
                  <a:solidFill>
                    <a:srgbClr val="6E8B8C"/>
                  </a:solidFill>
                  <a:ln w="4577" cap="flat">
                    <a:noFill/>
                    <a:prstDash val="solid"/>
                    <a:miter/>
                  </a:ln>
                </p:spPr>
                <p:txBody>
                  <a:bodyPr rtlCol="0" anchor="ctr"/>
                  <a:lstStyle/>
                  <a:p>
                    <a:endParaRPr lang="th-TH"/>
                  </a:p>
                </p:txBody>
              </p:sp>
              <p:sp>
                <p:nvSpPr>
                  <p:cNvPr id="5219" name="Freeform: Shape 5218">
                    <a:extLst>
                      <a:ext uri="{FF2B5EF4-FFF2-40B4-BE49-F238E27FC236}">
                        <a16:creationId xmlns:a16="http://schemas.microsoft.com/office/drawing/2014/main" id="{8A8D21EA-89E1-4709-9748-06C37627BFC1}"/>
                      </a:ext>
                    </a:extLst>
                  </p:cNvPr>
                  <p:cNvSpPr/>
                  <p:nvPr/>
                </p:nvSpPr>
                <p:spPr>
                  <a:xfrm>
                    <a:off x="7252695" y="-187288"/>
                    <a:ext cx="28441" cy="56815"/>
                  </a:xfrm>
                  <a:custGeom>
                    <a:avLst/>
                    <a:gdLst>
                      <a:gd name="connsiteX0" fmla="*/ 4627 w 28441"/>
                      <a:gd name="connsiteY0" fmla="*/ 4808 h 56815"/>
                      <a:gd name="connsiteX1" fmla="*/ 6412 w 28441"/>
                      <a:gd name="connsiteY1" fmla="*/ 0 h 56815"/>
                      <a:gd name="connsiteX2" fmla="*/ 23447 w 28441"/>
                      <a:gd name="connsiteY2" fmla="*/ 19141 h 56815"/>
                      <a:gd name="connsiteX3" fmla="*/ 9389 w 28441"/>
                      <a:gd name="connsiteY3" fmla="*/ 54583 h 56815"/>
                      <a:gd name="connsiteX4" fmla="*/ 1330 w 28441"/>
                      <a:gd name="connsiteY4" fmla="*/ 34985 h 56815"/>
                      <a:gd name="connsiteX5" fmla="*/ 8427 w 28441"/>
                      <a:gd name="connsiteY5" fmla="*/ 23170 h 56815"/>
                      <a:gd name="connsiteX6" fmla="*/ 4627 w 28441"/>
                      <a:gd name="connsiteY6" fmla="*/ 4808 h 56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41" h="56815">
                        <a:moveTo>
                          <a:pt x="4627" y="4808"/>
                        </a:moveTo>
                        <a:cubicBezTo>
                          <a:pt x="4260" y="2931"/>
                          <a:pt x="4489" y="275"/>
                          <a:pt x="6412" y="0"/>
                        </a:cubicBezTo>
                        <a:cubicBezTo>
                          <a:pt x="14151" y="3984"/>
                          <a:pt x="19463" y="11448"/>
                          <a:pt x="23447" y="19141"/>
                        </a:cubicBezTo>
                        <a:cubicBezTo>
                          <a:pt x="30087" y="32008"/>
                          <a:pt x="33933" y="65756"/>
                          <a:pt x="9389" y="54583"/>
                        </a:cubicBezTo>
                        <a:cubicBezTo>
                          <a:pt x="-1418" y="49684"/>
                          <a:pt x="-960" y="42815"/>
                          <a:pt x="1330" y="34985"/>
                        </a:cubicBezTo>
                        <a:cubicBezTo>
                          <a:pt x="2520" y="30955"/>
                          <a:pt x="7374" y="28894"/>
                          <a:pt x="8427" y="23170"/>
                        </a:cubicBezTo>
                        <a:cubicBezTo>
                          <a:pt x="9481" y="17309"/>
                          <a:pt x="5726" y="10349"/>
                          <a:pt x="4627" y="4808"/>
                        </a:cubicBezTo>
                        <a:close/>
                      </a:path>
                    </a:pathLst>
                  </a:custGeom>
                  <a:solidFill>
                    <a:srgbClr val="577375"/>
                  </a:solidFill>
                  <a:ln w="4577" cap="flat">
                    <a:noFill/>
                    <a:prstDash val="solid"/>
                    <a:miter/>
                  </a:ln>
                </p:spPr>
                <p:txBody>
                  <a:bodyPr rtlCol="0" anchor="ctr"/>
                  <a:lstStyle/>
                  <a:p>
                    <a:endParaRPr lang="th-TH"/>
                  </a:p>
                </p:txBody>
              </p:sp>
              <p:sp>
                <p:nvSpPr>
                  <p:cNvPr id="5220" name="Freeform: Shape 5219">
                    <a:extLst>
                      <a:ext uri="{FF2B5EF4-FFF2-40B4-BE49-F238E27FC236}">
                        <a16:creationId xmlns:a16="http://schemas.microsoft.com/office/drawing/2014/main" id="{7215900D-6B90-49BB-A7EB-D1C885BF5610}"/>
                      </a:ext>
                    </a:extLst>
                  </p:cNvPr>
                  <p:cNvSpPr/>
                  <p:nvPr/>
                </p:nvSpPr>
                <p:spPr>
                  <a:xfrm>
                    <a:off x="7216737" y="-113418"/>
                    <a:ext cx="112980" cy="154262"/>
                  </a:xfrm>
                  <a:custGeom>
                    <a:avLst/>
                    <a:gdLst>
                      <a:gd name="connsiteX0" fmla="*/ 46446 w 112980"/>
                      <a:gd name="connsiteY0" fmla="*/ 131184 h 154262"/>
                      <a:gd name="connsiteX1" fmla="*/ 32617 w 112980"/>
                      <a:gd name="connsiteY1" fmla="*/ 120011 h 154262"/>
                      <a:gd name="connsiteX2" fmla="*/ 15628 w 112980"/>
                      <a:gd name="connsiteY2" fmla="*/ 72846 h 154262"/>
                      <a:gd name="connsiteX3" fmla="*/ 6836 w 112980"/>
                      <a:gd name="connsiteY3" fmla="*/ 22750 h 154262"/>
                      <a:gd name="connsiteX4" fmla="*/ 59 w 112980"/>
                      <a:gd name="connsiteY4" fmla="*/ 4937 h 154262"/>
                      <a:gd name="connsiteX5" fmla="*/ 1479 w 112980"/>
                      <a:gd name="connsiteY5" fmla="*/ 404 h 154262"/>
                      <a:gd name="connsiteX6" fmla="*/ 5050 w 112980"/>
                      <a:gd name="connsiteY6" fmla="*/ 358 h 154262"/>
                      <a:gd name="connsiteX7" fmla="*/ 38798 w 112980"/>
                      <a:gd name="connsiteY7" fmla="*/ 26963 h 154262"/>
                      <a:gd name="connsiteX8" fmla="*/ 51483 w 112980"/>
                      <a:gd name="connsiteY8" fmla="*/ 27604 h 154262"/>
                      <a:gd name="connsiteX9" fmla="*/ 66411 w 112980"/>
                      <a:gd name="connsiteY9" fmla="*/ 39097 h 154262"/>
                      <a:gd name="connsiteX10" fmla="*/ 110416 w 112980"/>
                      <a:gd name="connsiteY10" fmla="*/ 120881 h 154262"/>
                      <a:gd name="connsiteX11" fmla="*/ 112981 w 112980"/>
                      <a:gd name="connsiteY11" fmla="*/ 149088 h 154262"/>
                      <a:gd name="connsiteX12" fmla="*/ 33258 w 112980"/>
                      <a:gd name="connsiteY12" fmla="*/ 40334 h 154262"/>
                      <a:gd name="connsiteX13" fmla="*/ 24237 w 112980"/>
                      <a:gd name="connsiteY13" fmla="*/ 49858 h 154262"/>
                      <a:gd name="connsiteX14" fmla="*/ 26526 w 112980"/>
                      <a:gd name="connsiteY14" fmla="*/ 63733 h 154262"/>
                      <a:gd name="connsiteX15" fmla="*/ 79599 w 112980"/>
                      <a:gd name="connsiteY15" fmla="*/ 154263 h 154262"/>
                      <a:gd name="connsiteX16" fmla="*/ 46446 w 112980"/>
                      <a:gd name="connsiteY16" fmla="*/ 131184 h 15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2980" h="154262">
                        <a:moveTo>
                          <a:pt x="46446" y="131184"/>
                        </a:moveTo>
                        <a:cubicBezTo>
                          <a:pt x="41592" y="127750"/>
                          <a:pt x="36692" y="124315"/>
                          <a:pt x="32617" y="120011"/>
                        </a:cubicBezTo>
                        <a:cubicBezTo>
                          <a:pt x="20894" y="107647"/>
                          <a:pt x="17276" y="89789"/>
                          <a:pt x="15628" y="72846"/>
                        </a:cubicBezTo>
                        <a:cubicBezTo>
                          <a:pt x="13980" y="55903"/>
                          <a:pt x="13659" y="38365"/>
                          <a:pt x="6836" y="22750"/>
                        </a:cubicBezTo>
                        <a:cubicBezTo>
                          <a:pt x="4272" y="16889"/>
                          <a:pt x="792" y="11302"/>
                          <a:pt x="59" y="4937"/>
                        </a:cubicBezTo>
                        <a:cubicBezTo>
                          <a:pt x="-124" y="3289"/>
                          <a:pt x="59" y="1274"/>
                          <a:pt x="1479" y="404"/>
                        </a:cubicBezTo>
                        <a:cubicBezTo>
                          <a:pt x="2532" y="-237"/>
                          <a:pt x="3860" y="-8"/>
                          <a:pt x="5050" y="358"/>
                        </a:cubicBezTo>
                        <a:cubicBezTo>
                          <a:pt x="19017" y="4617"/>
                          <a:pt x="24420" y="24490"/>
                          <a:pt x="38798" y="26963"/>
                        </a:cubicBezTo>
                        <a:cubicBezTo>
                          <a:pt x="42966" y="27695"/>
                          <a:pt x="47316" y="26734"/>
                          <a:pt x="51483" y="27604"/>
                        </a:cubicBezTo>
                        <a:cubicBezTo>
                          <a:pt x="57756" y="28978"/>
                          <a:pt x="62290" y="34198"/>
                          <a:pt x="66411" y="39097"/>
                        </a:cubicBezTo>
                        <a:cubicBezTo>
                          <a:pt x="86513" y="63275"/>
                          <a:pt x="107531" y="89560"/>
                          <a:pt x="110416" y="120881"/>
                        </a:cubicBezTo>
                        <a:cubicBezTo>
                          <a:pt x="111286" y="130314"/>
                          <a:pt x="110462" y="139976"/>
                          <a:pt x="112981" y="149088"/>
                        </a:cubicBezTo>
                        <a:cubicBezTo>
                          <a:pt x="92191" y="109021"/>
                          <a:pt x="65220" y="72205"/>
                          <a:pt x="33258" y="40334"/>
                        </a:cubicBezTo>
                        <a:cubicBezTo>
                          <a:pt x="28541" y="40517"/>
                          <a:pt x="24924" y="45188"/>
                          <a:pt x="24237" y="49858"/>
                        </a:cubicBezTo>
                        <a:cubicBezTo>
                          <a:pt x="23550" y="54529"/>
                          <a:pt x="25061" y="59246"/>
                          <a:pt x="26526" y="63733"/>
                        </a:cubicBezTo>
                        <a:cubicBezTo>
                          <a:pt x="37745" y="97939"/>
                          <a:pt x="50567" y="131413"/>
                          <a:pt x="79599" y="154263"/>
                        </a:cubicBezTo>
                        <a:cubicBezTo>
                          <a:pt x="68242" y="147119"/>
                          <a:pt x="57436" y="138923"/>
                          <a:pt x="46446" y="131184"/>
                        </a:cubicBezTo>
                        <a:close/>
                      </a:path>
                    </a:pathLst>
                  </a:custGeom>
                  <a:solidFill>
                    <a:srgbClr val="949E9F"/>
                  </a:solidFill>
                  <a:ln w="4577" cap="flat">
                    <a:noFill/>
                    <a:prstDash val="solid"/>
                    <a:miter/>
                  </a:ln>
                </p:spPr>
                <p:txBody>
                  <a:bodyPr rtlCol="0" anchor="ctr"/>
                  <a:lstStyle/>
                  <a:p>
                    <a:endParaRPr lang="th-TH"/>
                  </a:p>
                </p:txBody>
              </p:sp>
              <p:sp>
                <p:nvSpPr>
                  <p:cNvPr id="5221" name="Freeform: Shape 5220">
                    <a:extLst>
                      <a:ext uri="{FF2B5EF4-FFF2-40B4-BE49-F238E27FC236}">
                        <a16:creationId xmlns:a16="http://schemas.microsoft.com/office/drawing/2014/main" id="{407D6481-9EB9-4DD2-A115-6B64CC45D154}"/>
                      </a:ext>
                    </a:extLst>
                  </p:cNvPr>
                  <p:cNvSpPr/>
                  <p:nvPr/>
                </p:nvSpPr>
                <p:spPr>
                  <a:xfrm>
                    <a:off x="7234440" y="-87893"/>
                    <a:ext cx="67769" cy="122236"/>
                  </a:xfrm>
                  <a:custGeom>
                    <a:avLst/>
                    <a:gdLst>
                      <a:gd name="connsiteX0" fmla="*/ 12624 w 67769"/>
                      <a:gd name="connsiteY0" fmla="*/ 63210 h 122236"/>
                      <a:gd name="connsiteX1" fmla="*/ 7542 w 67769"/>
                      <a:gd name="connsiteY1" fmla="*/ 28821 h 122236"/>
                      <a:gd name="connsiteX2" fmla="*/ 32 w 67769"/>
                      <a:gd name="connsiteY2" fmla="*/ 3315 h 122236"/>
                      <a:gd name="connsiteX3" fmla="*/ 1497 w 67769"/>
                      <a:gd name="connsiteY3" fmla="*/ 18 h 122236"/>
                      <a:gd name="connsiteX4" fmla="*/ 3100 w 67769"/>
                      <a:gd name="connsiteY4" fmla="*/ 476 h 122236"/>
                      <a:gd name="connsiteX5" fmla="*/ 16700 w 67769"/>
                      <a:gd name="connsiteY5" fmla="*/ 32850 h 122236"/>
                      <a:gd name="connsiteX6" fmla="*/ 17295 w 67769"/>
                      <a:gd name="connsiteY6" fmla="*/ 52358 h 122236"/>
                      <a:gd name="connsiteX7" fmla="*/ 27644 w 67769"/>
                      <a:gd name="connsiteY7" fmla="*/ 68156 h 122236"/>
                      <a:gd name="connsiteX8" fmla="*/ 40328 w 67769"/>
                      <a:gd name="connsiteY8" fmla="*/ 72139 h 122236"/>
                      <a:gd name="connsiteX9" fmla="*/ 58965 w 67769"/>
                      <a:gd name="connsiteY9" fmla="*/ 122144 h 122236"/>
                      <a:gd name="connsiteX10" fmla="*/ 12624 w 67769"/>
                      <a:gd name="connsiteY10" fmla="*/ 63210 h 12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769" h="122236">
                        <a:moveTo>
                          <a:pt x="12624" y="63210"/>
                        </a:moveTo>
                        <a:cubicBezTo>
                          <a:pt x="10243" y="51854"/>
                          <a:pt x="10564" y="40040"/>
                          <a:pt x="7542" y="28821"/>
                        </a:cubicBezTo>
                        <a:cubicBezTo>
                          <a:pt x="5206" y="20258"/>
                          <a:pt x="948" y="12153"/>
                          <a:pt x="32" y="3315"/>
                        </a:cubicBezTo>
                        <a:cubicBezTo>
                          <a:pt x="-106" y="1987"/>
                          <a:pt x="169" y="201"/>
                          <a:pt x="1497" y="18"/>
                        </a:cubicBezTo>
                        <a:cubicBezTo>
                          <a:pt x="2047" y="-74"/>
                          <a:pt x="2596" y="201"/>
                          <a:pt x="3100" y="476"/>
                        </a:cubicBezTo>
                        <a:cubicBezTo>
                          <a:pt x="13907" y="6383"/>
                          <a:pt x="16792" y="20533"/>
                          <a:pt x="16700" y="32850"/>
                        </a:cubicBezTo>
                        <a:cubicBezTo>
                          <a:pt x="16654" y="39353"/>
                          <a:pt x="16105" y="45947"/>
                          <a:pt x="17295" y="52358"/>
                        </a:cubicBezTo>
                        <a:cubicBezTo>
                          <a:pt x="18532" y="58768"/>
                          <a:pt x="21874" y="65179"/>
                          <a:pt x="27644" y="68156"/>
                        </a:cubicBezTo>
                        <a:cubicBezTo>
                          <a:pt x="31582" y="70216"/>
                          <a:pt x="36207" y="70491"/>
                          <a:pt x="40328" y="72139"/>
                        </a:cubicBezTo>
                        <a:cubicBezTo>
                          <a:pt x="50998" y="76352"/>
                          <a:pt x="83143" y="119305"/>
                          <a:pt x="58965" y="122144"/>
                        </a:cubicBezTo>
                        <a:cubicBezTo>
                          <a:pt x="38680" y="124571"/>
                          <a:pt x="15830" y="78550"/>
                          <a:pt x="12624" y="63210"/>
                        </a:cubicBezTo>
                        <a:close/>
                      </a:path>
                    </a:pathLst>
                  </a:custGeom>
                  <a:solidFill>
                    <a:srgbClr val="999E9D"/>
                  </a:solidFill>
                  <a:ln w="4577" cap="flat">
                    <a:noFill/>
                    <a:prstDash val="solid"/>
                    <a:miter/>
                  </a:ln>
                </p:spPr>
                <p:txBody>
                  <a:bodyPr rtlCol="0" anchor="ctr"/>
                  <a:lstStyle/>
                  <a:p>
                    <a:endParaRPr lang="th-TH"/>
                  </a:p>
                </p:txBody>
              </p:sp>
              <p:sp>
                <p:nvSpPr>
                  <p:cNvPr id="5222" name="Freeform: Shape 5221">
                    <a:extLst>
                      <a:ext uri="{FF2B5EF4-FFF2-40B4-BE49-F238E27FC236}">
                        <a16:creationId xmlns:a16="http://schemas.microsoft.com/office/drawing/2014/main" id="{75FF7B0F-FC63-4084-814A-485FA06C7C45}"/>
                      </a:ext>
                    </a:extLst>
                  </p:cNvPr>
                  <p:cNvSpPr/>
                  <p:nvPr/>
                </p:nvSpPr>
                <p:spPr>
                  <a:xfrm>
                    <a:off x="7221925" y="-106008"/>
                    <a:ext cx="105567" cy="145859"/>
                  </a:xfrm>
                  <a:custGeom>
                    <a:avLst/>
                    <a:gdLst>
                      <a:gd name="connsiteX0" fmla="*/ 78715 w 105567"/>
                      <a:gd name="connsiteY0" fmla="*/ 127941 h 145859"/>
                      <a:gd name="connsiteX1" fmla="*/ 54263 w 105567"/>
                      <a:gd name="connsiteY1" fmla="*/ 100054 h 145859"/>
                      <a:gd name="connsiteX2" fmla="*/ 31688 w 105567"/>
                      <a:gd name="connsiteY2" fmla="*/ 76792 h 145859"/>
                      <a:gd name="connsiteX3" fmla="*/ 26559 w 105567"/>
                      <a:gd name="connsiteY3" fmla="*/ 34389 h 145859"/>
                      <a:gd name="connsiteX4" fmla="*/ 0 w 105567"/>
                      <a:gd name="connsiteY4" fmla="*/ 0 h 145859"/>
                      <a:gd name="connsiteX5" fmla="*/ 30405 w 105567"/>
                      <a:gd name="connsiteY5" fmla="*/ 23445 h 145859"/>
                      <a:gd name="connsiteX6" fmla="*/ 68412 w 105567"/>
                      <a:gd name="connsiteY6" fmla="*/ 57239 h 145859"/>
                      <a:gd name="connsiteX7" fmla="*/ 105274 w 105567"/>
                      <a:gd name="connsiteY7" fmla="*/ 135909 h 145859"/>
                      <a:gd name="connsiteX8" fmla="*/ 105320 w 105567"/>
                      <a:gd name="connsiteY8" fmla="*/ 138702 h 145859"/>
                      <a:gd name="connsiteX9" fmla="*/ 103214 w 105567"/>
                      <a:gd name="connsiteY9" fmla="*/ 140305 h 145859"/>
                      <a:gd name="connsiteX10" fmla="*/ 78715 w 105567"/>
                      <a:gd name="connsiteY10" fmla="*/ 127941 h 14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567" h="145859">
                        <a:moveTo>
                          <a:pt x="78715" y="127941"/>
                        </a:moveTo>
                        <a:cubicBezTo>
                          <a:pt x="76334" y="115486"/>
                          <a:pt x="66398" y="103717"/>
                          <a:pt x="54263" y="100054"/>
                        </a:cubicBezTo>
                        <a:cubicBezTo>
                          <a:pt x="44326" y="97032"/>
                          <a:pt x="31733" y="102298"/>
                          <a:pt x="31688" y="76792"/>
                        </a:cubicBezTo>
                        <a:cubicBezTo>
                          <a:pt x="1877" y="33016"/>
                          <a:pt x="32924" y="47486"/>
                          <a:pt x="26559" y="34389"/>
                        </a:cubicBezTo>
                        <a:cubicBezTo>
                          <a:pt x="20194" y="21293"/>
                          <a:pt x="10440" y="10166"/>
                          <a:pt x="0" y="0"/>
                        </a:cubicBezTo>
                        <a:cubicBezTo>
                          <a:pt x="10120" y="7830"/>
                          <a:pt x="20286" y="15661"/>
                          <a:pt x="30405" y="23445"/>
                        </a:cubicBezTo>
                        <a:cubicBezTo>
                          <a:pt x="43868" y="33840"/>
                          <a:pt x="57422" y="44280"/>
                          <a:pt x="68412" y="57239"/>
                        </a:cubicBezTo>
                        <a:cubicBezTo>
                          <a:pt x="87324" y="79494"/>
                          <a:pt x="97627" y="107747"/>
                          <a:pt x="105274" y="135909"/>
                        </a:cubicBezTo>
                        <a:cubicBezTo>
                          <a:pt x="105503" y="136825"/>
                          <a:pt x="105778" y="137832"/>
                          <a:pt x="105320" y="138702"/>
                        </a:cubicBezTo>
                        <a:cubicBezTo>
                          <a:pt x="104908" y="139481"/>
                          <a:pt x="104038" y="139939"/>
                          <a:pt x="103214" y="140305"/>
                        </a:cubicBezTo>
                        <a:cubicBezTo>
                          <a:pt x="82745" y="149417"/>
                          <a:pt x="82608" y="148639"/>
                          <a:pt x="78715" y="127941"/>
                        </a:cubicBezTo>
                        <a:close/>
                      </a:path>
                    </a:pathLst>
                  </a:custGeom>
                  <a:solidFill>
                    <a:srgbClr val="577375"/>
                  </a:solidFill>
                  <a:ln w="4577" cap="flat">
                    <a:noFill/>
                    <a:prstDash val="solid"/>
                    <a:miter/>
                  </a:ln>
                </p:spPr>
                <p:txBody>
                  <a:bodyPr rtlCol="0" anchor="ctr"/>
                  <a:lstStyle/>
                  <a:p>
                    <a:endParaRPr lang="th-TH"/>
                  </a:p>
                </p:txBody>
              </p:sp>
              <p:sp>
                <p:nvSpPr>
                  <p:cNvPr id="5223" name="Freeform: Shape 5222">
                    <a:extLst>
                      <a:ext uri="{FF2B5EF4-FFF2-40B4-BE49-F238E27FC236}">
                        <a16:creationId xmlns:a16="http://schemas.microsoft.com/office/drawing/2014/main" id="{96A44863-92AD-4CF1-87CE-0A639FA2AE0C}"/>
                      </a:ext>
                    </a:extLst>
                  </p:cNvPr>
                  <p:cNvSpPr/>
                  <p:nvPr/>
                </p:nvSpPr>
                <p:spPr>
                  <a:xfrm>
                    <a:off x="7243312" y="-79495"/>
                    <a:ext cx="80430" cy="114801"/>
                  </a:xfrm>
                  <a:custGeom>
                    <a:avLst/>
                    <a:gdLst>
                      <a:gd name="connsiteX0" fmla="*/ 61220 w 80430"/>
                      <a:gd name="connsiteY0" fmla="*/ 93323 h 114801"/>
                      <a:gd name="connsiteX1" fmla="*/ 44689 w 80430"/>
                      <a:gd name="connsiteY1" fmla="*/ 66123 h 114801"/>
                      <a:gd name="connsiteX2" fmla="*/ 1279 w 80430"/>
                      <a:gd name="connsiteY2" fmla="*/ 4945 h 114801"/>
                      <a:gd name="connsiteX3" fmla="*/ 501 w 80430"/>
                      <a:gd name="connsiteY3" fmla="*/ 0 h 114801"/>
                      <a:gd name="connsiteX4" fmla="*/ 78392 w 80430"/>
                      <a:gd name="connsiteY4" fmla="*/ 102206 h 114801"/>
                      <a:gd name="connsiteX5" fmla="*/ 80315 w 80430"/>
                      <a:gd name="connsiteY5" fmla="*/ 107518 h 114801"/>
                      <a:gd name="connsiteX6" fmla="*/ 65341 w 80430"/>
                      <a:gd name="connsiteY6" fmla="*/ 113471 h 114801"/>
                      <a:gd name="connsiteX7" fmla="*/ 61220 w 80430"/>
                      <a:gd name="connsiteY7" fmla="*/ 93323 h 11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0" h="114801">
                        <a:moveTo>
                          <a:pt x="61220" y="93323"/>
                        </a:moveTo>
                        <a:cubicBezTo>
                          <a:pt x="58244" y="83066"/>
                          <a:pt x="51283" y="74503"/>
                          <a:pt x="44689" y="66123"/>
                        </a:cubicBezTo>
                        <a:cubicBezTo>
                          <a:pt x="29166" y="46478"/>
                          <a:pt x="14696" y="26055"/>
                          <a:pt x="1279" y="4945"/>
                        </a:cubicBezTo>
                        <a:cubicBezTo>
                          <a:pt x="317" y="3434"/>
                          <a:pt x="-598" y="1420"/>
                          <a:pt x="501" y="0"/>
                        </a:cubicBezTo>
                        <a:cubicBezTo>
                          <a:pt x="26464" y="34069"/>
                          <a:pt x="52428" y="68138"/>
                          <a:pt x="78392" y="102206"/>
                        </a:cubicBezTo>
                        <a:cubicBezTo>
                          <a:pt x="79582" y="103763"/>
                          <a:pt x="80819" y="105641"/>
                          <a:pt x="80315" y="107518"/>
                        </a:cubicBezTo>
                        <a:cubicBezTo>
                          <a:pt x="78712" y="113379"/>
                          <a:pt x="69875" y="116860"/>
                          <a:pt x="65341" y="113471"/>
                        </a:cubicBezTo>
                        <a:cubicBezTo>
                          <a:pt x="61495" y="110678"/>
                          <a:pt x="62502" y="97765"/>
                          <a:pt x="61220" y="93323"/>
                        </a:cubicBezTo>
                        <a:close/>
                      </a:path>
                    </a:pathLst>
                  </a:custGeom>
                  <a:solidFill>
                    <a:srgbClr val="6E7372"/>
                  </a:solidFill>
                  <a:ln w="4577" cap="flat">
                    <a:noFill/>
                    <a:prstDash val="solid"/>
                    <a:miter/>
                  </a:ln>
                </p:spPr>
                <p:txBody>
                  <a:bodyPr rtlCol="0" anchor="ctr"/>
                  <a:lstStyle/>
                  <a:p>
                    <a:endParaRPr lang="th-TH"/>
                  </a:p>
                </p:txBody>
              </p:sp>
              <p:sp>
                <p:nvSpPr>
                  <p:cNvPr id="5224" name="Freeform: Shape 5223">
                    <a:extLst>
                      <a:ext uri="{FF2B5EF4-FFF2-40B4-BE49-F238E27FC236}">
                        <a16:creationId xmlns:a16="http://schemas.microsoft.com/office/drawing/2014/main" id="{D4C5991D-8DF3-4134-A7F4-5BD8F71C3EB8}"/>
                      </a:ext>
                    </a:extLst>
                  </p:cNvPr>
                  <p:cNvSpPr/>
                  <p:nvPr/>
                </p:nvSpPr>
                <p:spPr>
                  <a:xfrm>
                    <a:off x="7219727" y="-112877"/>
                    <a:ext cx="60536" cy="138473"/>
                  </a:xfrm>
                  <a:custGeom>
                    <a:avLst/>
                    <a:gdLst>
                      <a:gd name="connsiteX0" fmla="*/ 9983 w 60536"/>
                      <a:gd name="connsiteY0" fmla="*/ 93552 h 138473"/>
                      <a:gd name="connsiteX1" fmla="*/ 6594 w 60536"/>
                      <a:gd name="connsiteY1" fmla="*/ 52431 h 138473"/>
                      <a:gd name="connsiteX2" fmla="*/ 0 w 60536"/>
                      <a:gd name="connsiteY2" fmla="*/ 0 h 138473"/>
                      <a:gd name="connsiteX3" fmla="*/ 18179 w 60536"/>
                      <a:gd name="connsiteY3" fmla="*/ 53255 h 138473"/>
                      <a:gd name="connsiteX4" fmla="*/ 25414 w 60536"/>
                      <a:gd name="connsiteY4" fmla="*/ 99047 h 138473"/>
                      <a:gd name="connsiteX5" fmla="*/ 60536 w 60536"/>
                      <a:gd name="connsiteY5" fmla="*/ 138473 h 138473"/>
                      <a:gd name="connsiteX6" fmla="*/ 9983 w 60536"/>
                      <a:gd name="connsiteY6" fmla="*/ 93552 h 13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36" h="138473">
                        <a:moveTo>
                          <a:pt x="9983" y="93552"/>
                        </a:moveTo>
                        <a:cubicBezTo>
                          <a:pt x="5358" y="80547"/>
                          <a:pt x="7235" y="66214"/>
                          <a:pt x="6594" y="52431"/>
                        </a:cubicBezTo>
                        <a:cubicBezTo>
                          <a:pt x="5724" y="34206"/>
                          <a:pt x="9570" y="15569"/>
                          <a:pt x="0" y="0"/>
                        </a:cubicBezTo>
                        <a:cubicBezTo>
                          <a:pt x="14791" y="13737"/>
                          <a:pt x="15294" y="33290"/>
                          <a:pt x="18179" y="53255"/>
                        </a:cubicBezTo>
                        <a:cubicBezTo>
                          <a:pt x="20377" y="68641"/>
                          <a:pt x="18683" y="85035"/>
                          <a:pt x="25414" y="99047"/>
                        </a:cubicBezTo>
                        <a:cubicBezTo>
                          <a:pt x="33245" y="115349"/>
                          <a:pt x="54675" y="122217"/>
                          <a:pt x="60536" y="138473"/>
                        </a:cubicBezTo>
                        <a:cubicBezTo>
                          <a:pt x="41258" y="129727"/>
                          <a:pt x="17492" y="114662"/>
                          <a:pt x="9983" y="93552"/>
                        </a:cubicBezTo>
                        <a:close/>
                      </a:path>
                    </a:pathLst>
                  </a:custGeom>
                  <a:solidFill>
                    <a:srgbClr val="A7A7A7"/>
                  </a:solidFill>
                  <a:ln w="4577" cap="flat">
                    <a:noFill/>
                    <a:prstDash val="solid"/>
                    <a:miter/>
                  </a:ln>
                </p:spPr>
                <p:txBody>
                  <a:bodyPr rtlCol="0" anchor="ctr"/>
                  <a:lstStyle/>
                  <a:p>
                    <a:endParaRPr lang="th-TH"/>
                  </a:p>
                </p:txBody>
              </p:sp>
              <p:sp>
                <p:nvSpPr>
                  <p:cNvPr id="5225" name="Freeform: Shape 5224">
                    <a:extLst>
                      <a:ext uri="{FF2B5EF4-FFF2-40B4-BE49-F238E27FC236}">
                        <a16:creationId xmlns:a16="http://schemas.microsoft.com/office/drawing/2014/main" id="{3DC51D99-7A51-4409-88E8-2FD4746B1335}"/>
                      </a:ext>
                    </a:extLst>
                  </p:cNvPr>
                  <p:cNvSpPr/>
                  <p:nvPr/>
                </p:nvSpPr>
                <p:spPr>
                  <a:xfrm>
                    <a:off x="7183414" y="-3254"/>
                    <a:ext cx="113505" cy="50426"/>
                  </a:xfrm>
                  <a:custGeom>
                    <a:avLst/>
                    <a:gdLst>
                      <a:gd name="connsiteX0" fmla="*/ 73678 w 113505"/>
                      <a:gd name="connsiteY0" fmla="*/ 44786 h 50426"/>
                      <a:gd name="connsiteX1" fmla="*/ 48264 w 113505"/>
                      <a:gd name="connsiteY1" fmla="*/ 47350 h 50426"/>
                      <a:gd name="connsiteX2" fmla="*/ 35626 w 113505"/>
                      <a:gd name="connsiteY2" fmla="*/ 50235 h 50426"/>
                      <a:gd name="connsiteX3" fmla="*/ 0 w 113505"/>
                      <a:gd name="connsiteY3" fmla="*/ 38421 h 50426"/>
                      <a:gd name="connsiteX4" fmla="*/ 29719 w 113505"/>
                      <a:gd name="connsiteY4" fmla="*/ 6138 h 50426"/>
                      <a:gd name="connsiteX5" fmla="*/ 42449 w 113505"/>
                      <a:gd name="connsiteY5" fmla="*/ 2 h 50426"/>
                      <a:gd name="connsiteX6" fmla="*/ 58476 w 113505"/>
                      <a:gd name="connsiteY6" fmla="*/ 8657 h 50426"/>
                      <a:gd name="connsiteX7" fmla="*/ 113334 w 113505"/>
                      <a:gd name="connsiteY7" fmla="*/ 35994 h 50426"/>
                      <a:gd name="connsiteX8" fmla="*/ 73678 w 113505"/>
                      <a:gd name="connsiteY8" fmla="*/ 44786 h 5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5" h="50426">
                        <a:moveTo>
                          <a:pt x="73678" y="44786"/>
                        </a:moveTo>
                        <a:cubicBezTo>
                          <a:pt x="65161" y="44969"/>
                          <a:pt x="56552" y="45381"/>
                          <a:pt x="48264" y="47350"/>
                        </a:cubicBezTo>
                        <a:cubicBezTo>
                          <a:pt x="44051" y="48358"/>
                          <a:pt x="39930" y="49777"/>
                          <a:pt x="35626" y="50235"/>
                        </a:cubicBezTo>
                        <a:cubicBezTo>
                          <a:pt x="22942" y="51655"/>
                          <a:pt x="10944" y="44924"/>
                          <a:pt x="0" y="38421"/>
                        </a:cubicBezTo>
                        <a:cubicBezTo>
                          <a:pt x="13875" y="33155"/>
                          <a:pt x="19141" y="16533"/>
                          <a:pt x="29719" y="6138"/>
                        </a:cubicBezTo>
                        <a:cubicBezTo>
                          <a:pt x="33199" y="2750"/>
                          <a:pt x="37595" y="-89"/>
                          <a:pt x="42449" y="2"/>
                        </a:cubicBezTo>
                        <a:cubicBezTo>
                          <a:pt x="48630" y="140"/>
                          <a:pt x="53576" y="4856"/>
                          <a:pt x="58476" y="8657"/>
                        </a:cubicBezTo>
                        <a:cubicBezTo>
                          <a:pt x="66398" y="14884"/>
                          <a:pt x="111685" y="28576"/>
                          <a:pt x="113334" y="35994"/>
                        </a:cubicBezTo>
                        <a:cubicBezTo>
                          <a:pt x="116310" y="49045"/>
                          <a:pt x="79723" y="44695"/>
                          <a:pt x="73678" y="44786"/>
                        </a:cubicBezTo>
                        <a:close/>
                      </a:path>
                    </a:pathLst>
                  </a:custGeom>
                  <a:solidFill>
                    <a:srgbClr val="8D9496"/>
                  </a:solidFill>
                  <a:ln w="4577" cap="flat">
                    <a:noFill/>
                    <a:prstDash val="solid"/>
                    <a:miter/>
                  </a:ln>
                </p:spPr>
                <p:txBody>
                  <a:bodyPr rtlCol="0" anchor="ctr"/>
                  <a:lstStyle/>
                  <a:p>
                    <a:endParaRPr lang="th-TH"/>
                  </a:p>
                </p:txBody>
              </p:sp>
              <p:sp>
                <p:nvSpPr>
                  <p:cNvPr id="5226" name="Freeform: Shape 5225">
                    <a:extLst>
                      <a:ext uri="{FF2B5EF4-FFF2-40B4-BE49-F238E27FC236}">
                        <a16:creationId xmlns:a16="http://schemas.microsoft.com/office/drawing/2014/main" id="{C532ADC1-ACAF-4187-AF9B-264D856A0418}"/>
                      </a:ext>
                    </a:extLst>
                  </p:cNvPr>
                  <p:cNvSpPr/>
                  <p:nvPr/>
                </p:nvSpPr>
                <p:spPr>
                  <a:xfrm>
                    <a:off x="7201319" y="-4010"/>
                    <a:ext cx="89946" cy="44271"/>
                  </a:xfrm>
                  <a:custGeom>
                    <a:avLst/>
                    <a:gdLst>
                      <a:gd name="connsiteX0" fmla="*/ 64291 w 89946"/>
                      <a:gd name="connsiteY0" fmla="*/ 41283 h 44271"/>
                      <a:gd name="connsiteX1" fmla="*/ 33153 w 89946"/>
                      <a:gd name="connsiteY1" fmla="*/ 29652 h 44271"/>
                      <a:gd name="connsiteX2" fmla="*/ 0 w 89946"/>
                      <a:gd name="connsiteY2" fmla="*/ 28553 h 44271"/>
                      <a:gd name="connsiteX3" fmla="*/ 22209 w 89946"/>
                      <a:gd name="connsiteY3" fmla="*/ 666 h 44271"/>
                      <a:gd name="connsiteX4" fmla="*/ 41945 w 89946"/>
                      <a:gd name="connsiteY4" fmla="*/ 5932 h 44271"/>
                      <a:gd name="connsiteX5" fmla="*/ 89293 w 89946"/>
                      <a:gd name="connsiteY5" fmla="*/ 34918 h 44271"/>
                      <a:gd name="connsiteX6" fmla="*/ 64291 w 89946"/>
                      <a:gd name="connsiteY6" fmla="*/ 41283 h 4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46" h="44271">
                        <a:moveTo>
                          <a:pt x="64291" y="41283"/>
                        </a:moveTo>
                        <a:cubicBezTo>
                          <a:pt x="53805" y="37757"/>
                          <a:pt x="43960" y="32171"/>
                          <a:pt x="33153" y="29652"/>
                        </a:cubicBezTo>
                        <a:cubicBezTo>
                          <a:pt x="22346" y="27134"/>
                          <a:pt x="11082" y="27866"/>
                          <a:pt x="0" y="28553"/>
                        </a:cubicBezTo>
                        <a:cubicBezTo>
                          <a:pt x="10440" y="22325"/>
                          <a:pt x="10669" y="4513"/>
                          <a:pt x="22209" y="666"/>
                        </a:cubicBezTo>
                        <a:cubicBezTo>
                          <a:pt x="28894" y="-1578"/>
                          <a:pt x="35946" y="2269"/>
                          <a:pt x="41945" y="5932"/>
                        </a:cubicBezTo>
                        <a:cubicBezTo>
                          <a:pt x="50462" y="11152"/>
                          <a:pt x="86317" y="26126"/>
                          <a:pt x="89293" y="34918"/>
                        </a:cubicBezTo>
                        <a:cubicBezTo>
                          <a:pt x="93918" y="48472"/>
                          <a:pt x="72762" y="44122"/>
                          <a:pt x="64291" y="41283"/>
                        </a:cubicBezTo>
                        <a:close/>
                      </a:path>
                    </a:pathLst>
                  </a:custGeom>
                  <a:solidFill>
                    <a:srgbClr val="7C898C"/>
                  </a:solidFill>
                  <a:ln w="4577" cap="flat">
                    <a:noFill/>
                    <a:prstDash val="solid"/>
                    <a:miter/>
                  </a:ln>
                </p:spPr>
                <p:txBody>
                  <a:bodyPr rtlCol="0" anchor="ctr"/>
                  <a:lstStyle/>
                  <a:p>
                    <a:endParaRPr lang="th-TH"/>
                  </a:p>
                </p:txBody>
              </p:sp>
              <p:sp>
                <p:nvSpPr>
                  <p:cNvPr id="5227" name="Freeform: Shape 5226">
                    <a:extLst>
                      <a:ext uri="{FF2B5EF4-FFF2-40B4-BE49-F238E27FC236}">
                        <a16:creationId xmlns:a16="http://schemas.microsoft.com/office/drawing/2014/main" id="{6900925A-0A09-4184-9113-B85DE8CB7064}"/>
                      </a:ext>
                    </a:extLst>
                  </p:cNvPr>
                  <p:cNvSpPr/>
                  <p:nvPr/>
                </p:nvSpPr>
                <p:spPr>
                  <a:xfrm>
                    <a:off x="7168853" y="33138"/>
                    <a:ext cx="140075" cy="65678"/>
                  </a:xfrm>
                  <a:custGeom>
                    <a:avLst/>
                    <a:gdLst>
                      <a:gd name="connsiteX0" fmla="*/ 40113 w 140075"/>
                      <a:gd name="connsiteY0" fmla="*/ 15262 h 65678"/>
                      <a:gd name="connsiteX1" fmla="*/ 0 w 140075"/>
                      <a:gd name="connsiteY1" fmla="*/ 65678 h 65678"/>
                      <a:gd name="connsiteX2" fmla="*/ 75006 w 140075"/>
                      <a:gd name="connsiteY2" fmla="*/ 13567 h 65678"/>
                      <a:gd name="connsiteX3" fmla="*/ 95658 w 140075"/>
                      <a:gd name="connsiteY3" fmla="*/ 13476 h 65678"/>
                      <a:gd name="connsiteX4" fmla="*/ 140076 w 140075"/>
                      <a:gd name="connsiteY4" fmla="*/ 1295 h 65678"/>
                      <a:gd name="connsiteX5" fmla="*/ 92911 w 140075"/>
                      <a:gd name="connsiteY5" fmla="*/ 7202 h 65678"/>
                      <a:gd name="connsiteX6" fmla="*/ 40113 w 140075"/>
                      <a:gd name="connsiteY6" fmla="*/ 15262 h 6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075" h="65678">
                        <a:moveTo>
                          <a:pt x="40113" y="15262"/>
                        </a:moveTo>
                        <a:cubicBezTo>
                          <a:pt x="21842" y="26801"/>
                          <a:pt x="15111" y="50201"/>
                          <a:pt x="0" y="65678"/>
                        </a:cubicBezTo>
                        <a:cubicBezTo>
                          <a:pt x="29123" y="55375"/>
                          <a:pt x="44418" y="17963"/>
                          <a:pt x="75006" y="13567"/>
                        </a:cubicBezTo>
                        <a:cubicBezTo>
                          <a:pt x="81829" y="12606"/>
                          <a:pt x="88744" y="13430"/>
                          <a:pt x="95658" y="13476"/>
                        </a:cubicBezTo>
                        <a:cubicBezTo>
                          <a:pt x="110724" y="13567"/>
                          <a:pt x="127621" y="9950"/>
                          <a:pt x="140076" y="1295"/>
                        </a:cubicBezTo>
                        <a:cubicBezTo>
                          <a:pt x="129040" y="-3650"/>
                          <a:pt x="105961" y="7157"/>
                          <a:pt x="92911" y="7202"/>
                        </a:cubicBezTo>
                        <a:cubicBezTo>
                          <a:pt x="75098" y="7294"/>
                          <a:pt x="55911" y="5279"/>
                          <a:pt x="40113" y="15262"/>
                        </a:cubicBezTo>
                        <a:close/>
                      </a:path>
                    </a:pathLst>
                  </a:custGeom>
                  <a:solidFill>
                    <a:srgbClr val="7A7A7A"/>
                  </a:solidFill>
                  <a:ln w="4577" cap="flat">
                    <a:noFill/>
                    <a:prstDash val="solid"/>
                    <a:miter/>
                  </a:ln>
                </p:spPr>
                <p:txBody>
                  <a:bodyPr rtlCol="0" anchor="ctr"/>
                  <a:lstStyle/>
                  <a:p>
                    <a:endParaRPr lang="th-TH"/>
                  </a:p>
                </p:txBody>
              </p:sp>
              <p:sp>
                <p:nvSpPr>
                  <p:cNvPr id="5228" name="Freeform: Shape 5227">
                    <a:extLst>
                      <a:ext uri="{FF2B5EF4-FFF2-40B4-BE49-F238E27FC236}">
                        <a16:creationId xmlns:a16="http://schemas.microsoft.com/office/drawing/2014/main" id="{0CC40654-5168-4B33-B0E8-D81365B3A55E}"/>
                      </a:ext>
                    </a:extLst>
                  </p:cNvPr>
                  <p:cNvSpPr/>
                  <p:nvPr/>
                </p:nvSpPr>
                <p:spPr>
                  <a:xfrm>
                    <a:off x="7131807" y="38137"/>
                    <a:ext cx="166360" cy="88702"/>
                  </a:xfrm>
                  <a:custGeom>
                    <a:avLst/>
                    <a:gdLst>
                      <a:gd name="connsiteX0" fmla="*/ 121256 w 166360"/>
                      <a:gd name="connsiteY0" fmla="*/ 5912 h 88702"/>
                      <a:gd name="connsiteX1" fmla="*/ 106373 w 166360"/>
                      <a:gd name="connsiteY1" fmla="*/ 7835 h 88702"/>
                      <a:gd name="connsiteX2" fmla="*/ 93735 w 166360"/>
                      <a:gd name="connsiteY2" fmla="*/ 14063 h 88702"/>
                      <a:gd name="connsiteX3" fmla="*/ 0 w 166360"/>
                      <a:gd name="connsiteY3" fmla="*/ 88703 h 88702"/>
                      <a:gd name="connsiteX4" fmla="*/ 57377 w 166360"/>
                      <a:gd name="connsiteY4" fmla="*/ 63930 h 88702"/>
                      <a:gd name="connsiteX5" fmla="*/ 120248 w 166360"/>
                      <a:gd name="connsiteY5" fmla="*/ 18550 h 88702"/>
                      <a:gd name="connsiteX6" fmla="*/ 146533 w 166360"/>
                      <a:gd name="connsiteY6" fmla="*/ 15299 h 88702"/>
                      <a:gd name="connsiteX7" fmla="*/ 166360 w 166360"/>
                      <a:gd name="connsiteY7" fmla="*/ 325 h 88702"/>
                      <a:gd name="connsiteX8" fmla="*/ 121256 w 166360"/>
                      <a:gd name="connsiteY8" fmla="*/ 5912 h 8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360" h="88702">
                        <a:moveTo>
                          <a:pt x="121256" y="5912"/>
                        </a:moveTo>
                        <a:cubicBezTo>
                          <a:pt x="116264" y="6232"/>
                          <a:pt x="111182" y="6416"/>
                          <a:pt x="106373" y="7835"/>
                        </a:cubicBezTo>
                        <a:cubicBezTo>
                          <a:pt x="101840" y="9163"/>
                          <a:pt x="97719" y="11544"/>
                          <a:pt x="93735" y="14063"/>
                        </a:cubicBezTo>
                        <a:cubicBezTo>
                          <a:pt x="59941" y="35539"/>
                          <a:pt x="34847" y="69012"/>
                          <a:pt x="0" y="88703"/>
                        </a:cubicBezTo>
                        <a:cubicBezTo>
                          <a:pt x="20881" y="85772"/>
                          <a:pt x="40938" y="77118"/>
                          <a:pt x="57377" y="63930"/>
                        </a:cubicBezTo>
                        <a:cubicBezTo>
                          <a:pt x="77845" y="47536"/>
                          <a:pt x="94513" y="23450"/>
                          <a:pt x="120248" y="18550"/>
                        </a:cubicBezTo>
                        <a:cubicBezTo>
                          <a:pt x="128949" y="16902"/>
                          <a:pt x="138015" y="17634"/>
                          <a:pt x="146533" y="15299"/>
                        </a:cubicBezTo>
                        <a:cubicBezTo>
                          <a:pt x="154638" y="13055"/>
                          <a:pt x="162788" y="7835"/>
                          <a:pt x="166360" y="325"/>
                        </a:cubicBezTo>
                        <a:cubicBezTo>
                          <a:pt x="152989" y="-1506"/>
                          <a:pt x="135359" y="4950"/>
                          <a:pt x="121256" y="5912"/>
                        </a:cubicBezTo>
                        <a:close/>
                      </a:path>
                    </a:pathLst>
                  </a:custGeom>
                  <a:solidFill>
                    <a:srgbClr val="939393"/>
                  </a:solidFill>
                  <a:ln w="4577" cap="flat">
                    <a:noFill/>
                    <a:prstDash val="solid"/>
                    <a:miter/>
                  </a:ln>
                </p:spPr>
                <p:txBody>
                  <a:bodyPr rtlCol="0" anchor="ctr"/>
                  <a:lstStyle/>
                  <a:p>
                    <a:endParaRPr lang="th-TH"/>
                  </a:p>
                </p:txBody>
              </p:sp>
              <p:sp>
                <p:nvSpPr>
                  <p:cNvPr id="5229" name="Freeform: Shape 5228">
                    <a:extLst>
                      <a:ext uri="{FF2B5EF4-FFF2-40B4-BE49-F238E27FC236}">
                        <a16:creationId xmlns:a16="http://schemas.microsoft.com/office/drawing/2014/main" id="{E1FC8222-C368-4FDD-AFE3-E7A8963C396A}"/>
                      </a:ext>
                    </a:extLst>
                  </p:cNvPr>
                  <p:cNvSpPr/>
                  <p:nvPr/>
                </p:nvSpPr>
                <p:spPr>
                  <a:xfrm>
                    <a:off x="7181491" y="38528"/>
                    <a:ext cx="123322" cy="67157"/>
                  </a:xfrm>
                  <a:custGeom>
                    <a:avLst/>
                    <a:gdLst>
                      <a:gd name="connsiteX0" fmla="*/ 48127 w 123322"/>
                      <a:gd name="connsiteY0" fmla="*/ 22465 h 67157"/>
                      <a:gd name="connsiteX1" fmla="*/ 0 w 123322"/>
                      <a:gd name="connsiteY1" fmla="*/ 67157 h 67157"/>
                      <a:gd name="connsiteX2" fmla="*/ 44143 w 123322"/>
                      <a:gd name="connsiteY2" fmla="*/ 46276 h 67157"/>
                      <a:gd name="connsiteX3" fmla="*/ 50737 w 123322"/>
                      <a:gd name="connsiteY3" fmla="*/ 43162 h 67157"/>
                      <a:gd name="connsiteX4" fmla="*/ 75647 w 123322"/>
                      <a:gd name="connsiteY4" fmla="*/ 31989 h 67157"/>
                      <a:gd name="connsiteX5" fmla="*/ 109167 w 123322"/>
                      <a:gd name="connsiteY5" fmla="*/ 25991 h 67157"/>
                      <a:gd name="connsiteX6" fmla="*/ 114616 w 123322"/>
                      <a:gd name="connsiteY6" fmla="*/ 26265 h 67157"/>
                      <a:gd name="connsiteX7" fmla="*/ 121576 w 123322"/>
                      <a:gd name="connsiteY7" fmla="*/ 14726 h 67157"/>
                      <a:gd name="connsiteX8" fmla="*/ 123133 w 123322"/>
                      <a:gd name="connsiteY8" fmla="*/ 4331 h 67157"/>
                      <a:gd name="connsiteX9" fmla="*/ 122996 w 123322"/>
                      <a:gd name="connsiteY9" fmla="*/ 485 h 67157"/>
                      <a:gd name="connsiteX10" fmla="*/ 89568 w 123322"/>
                      <a:gd name="connsiteY10" fmla="*/ 10925 h 67157"/>
                      <a:gd name="connsiteX11" fmla="*/ 48127 w 123322"/>
                      <a:gd name="connsiteY11" fmla="*/ 22465 h 6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322" h="67157">
                        <a:moveTo>
                          <a:pt x="48127" y="22465"/>
                        </a:moveTo>
                        <a:cubicBezTo>
                          <a:pt x="32420" y="33409"/>
                          <a:pt x="17309" y="58960"/>
                          <a:pt x="0" y="67157"/>
                        </a:cubicBezTo>
                        <a:cubicBezTo>
                          <a:pt x="11906" y="61525"/>
                          <a:pt x="32191" y="51954"/>
                          <a:pt x="44143" y="46276"/>
                        </a:cubicBezTo>
                        <a:cubicBezTo>
                          <a:pt x="46341" y="45223"/>
                          <a:pt x="48539" y="44170"/>
                          <a:pt x="50737" y="43162"/>
                        </a:cubicBezTo>
                        <a:cubicBezTo>
                          <a:pt x="58934" y="39270"/>
                          <a:pt x="67176" y="35378"/>
                          <a:pt x="75647" y="31989"/>
                        </a:cubicBezTo>
                        <a:cubicBezTo>
                          <a:pt x="86317" y="27731"/>
                          <a:pt x="97810" y="24205"/>
                          <a:pt x="109167" y="25991"/>
                        </a:cubicBezTo>
                        <a:cubicBezTo>
                          <a:pt x="110952" y="26265"/>
                          <a:pt x="112830" y="26678"/>
                          <a:pt x="114616" y="26265"/>
                        </a:cubicBezTo>
                        <a:cubicBezTo>
                          <a:pt x="119287" y="25212"/>
                          <a:pt x="120889" y="19442"/>
                          <a:pt x="121576" y="14726"/>
                        </a:cubicBezTo>
                        <a:cubicBezTo>
                          <a:pt x="122080" y="11246"/>
                          <a:pt x="122629" y="7766"/>
                          <a:pt x="123133" y="4331"/>
                        </a:cubicBezTo>
                        <a:cubicBezTo>
                          <a:pt x="123316" y="3049"/>
                          <a:pt x="123499" y="1675"/>
                          <a:pt x="122996" y="485"/>
                        </a:cubicBezTo>
                        <a:cubicBezTo>
                          <a:pt x="121622" y="-2583"/>
                          <a:pt x="95155" y="9872"/>
                          <a:pt x="89568" y="10925"/>
                        </a:cubicBezTo>
                        <a:cubicBezTo>
                          <a:pt x="75373" y="13490"/>
                          <a:pt x="60353" y="13902"/>
                          <a:pt x="48127" y="22465"/>
                        </a:cubicBezTo>
                        <a:close/>
                      </a:path>
                    </a:pathLst>
                  </a:custGeom>
                  <a:solidFill>
                    <a:srgbClr val="8E8E8E"/>
                  </a:solidFill>
                  <a:ln w="4577" cap="flat">
                    <a:noFill/>
                    <a:prstDash val="solid"/>
                    <a:miter/>
                  </a:ln>
                </p:spPr>
                <p:txBody>
                  <a:bodyPr rtlCol="0" anchor="ctr"/>
                  <a:lstStyle/>
                  <a:p>
                    <a:endParaRPr lang="th-TH"/>
                  </a:p>
                </p:txBody>
              </p:sp>
              <p:sp>
                <p:nvSpPr>
                  <p:cNvPr id="5230" name="Freeform: Shape 5229">
                    <a:extLst>
                      <a:ext uri="{FF2B5EF4-FFF2-40B4-BE49-F238E27FC236}">
                        <a16:creationId xmlns:a16="http://schemas.microsoft.com/office/drawing/2014/main" id="{A0591858-F02D-4A79-8E8D-823B4DB612FD}"/>
                      </a:ext>
                    </a:extLst>
                  </p:cNvPr>
                  <p:cNvSpPr/>
                  <p:nvPr/>
                </p:nvSpPr>
                <p:spPr>
                  <a:xfrm>
                    <a:off x="7299633" y="-17814"/>
                    <a:ext cx="283952" cy="276900"/>
                  </a:xfrm>
                  <a:custGeom>
                    <a:avLst/>
                    <a:gdLst>
                      <a:gd name="connsiteX0" fmla="*/ 18225 w 283952"/>
                      <a:gd name="connsiteY0" fmla="*/ 59392 h 276900"/>
                      <a:gd name="connsiteX1" fmla="*/ 0 w 283952"/>
                      <a:gd name="connsiteY1" fmla="*/ 48310 h 276900"/>
                      <a:gd name="connsiteX2" fmla="*/ 25368 w 283952"/>
                      <a:gd name="connsiteY2" fmla="*/ 31321 h 276900"/>
                      <a:gd name="connsiteX3" fmla="*/ 19553 w 283952"/>
                      <a:gd name="connsiteY3" fmla="*/ 0 h 276900"/>
                      <a:gd name="connsiteX4" fmla="*/ 72717 w 283952"/>
                      <a:gd name="connsiteY4" fmla="*/ 47165 h 276900"/>
                      <a:gd name="connsiteX5" fmla="*/ 259546 w 283952"/>
                      <a:gd name="connsiteY5" fmla="*/ 225523 h 276900"/>
                      <a:gd name="connsiteX6" fmla="*/ 283953 w 283952"/>
                      <a:gd name="connsiteY6" fmla="*/ 276901 h 276900"/>
                      <a:gd name="connsiteX7" fmla="*/ 261103 w 283952"/>
                      <a:gd name="connsiteY7" fmla="*/ 251441 h 276900"/>
                      <a:gd name="connsiteX8" fmla="*/ 60078 w 283952"/>
                      <a:gd name="connsiteY8" fmla="*/ 59666 h 276900"/>
                      <a:gd name="connsiteX9" fmla="*/ 45791 w 283952"/>
                      <a:gd name="connsiteY9" fmla="*/ 53026 h 276900"/>
                      <a:gd name="connsiteX10" fmla="*/ 19690 w 283952"/>
                      <a:gd name="connsiteY10" fmla="*/ 71755 h 276900"/>
                      <a:gd name="connsiteX11" fmla="*/ 18225 w 283952"/>
                      <a:gd name="connsiteY11" fmla="*/ 59392 h 27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3952" h="276900">
                        <a:moveTo>
                          <a:pt x="18225" y="59392"/>
                        </a:moveTo>
                        <a:cubicBezTo>
                          <a:pt x="14104" y="53439"/>
                          <a:pt x="6823" y="50737"/>
                          <a:pt x="0" y="48310"/>
                        </a:cubicBezTo>
                        <a:cubicBezTo>
                          <a:pt x="10944" y="49821"/>
                          <a:pt x="21797" y="41808"/>
                          <a:pt x="25368" y="31321"/>
                        </a:cubicBezTo>
                        <a:cubicBezTo>
                          <a:pt x="28894" y="20881"/>
                          <a:pt x="25964" y="8975"/>
                          <a:pt x="19553" y="0"/>
                        </a:cubicBezTo>
                        <a:cubicBezTo>
                          <a:pt x="29993" y="21659"/>
                          <a:pt x="52340" y="34481"/>
                          <a:pt x="72717" y="47165"/>
                        </a:cubicBezTo>
                        <a:cubicBezTo>
                          <a:pt x="146258" y="93048"/>
                          <a:pt x="210274" y="154180"/>
                          <a:pt x="259546" y="225523"/>
                        </a:cubicBezTo>
                        <a:cubicBezTo>
                          <a:pt x="270398" y="241275"/>
                          <a:pt x="280793" y="258035"/>
                          <a:pt x="283953" y="276901"/>
                        </a:cubicBezTo>
                        <a:cubicBezTo>
                          <a:pt x="272413" y="274291"/>
                          <a:pt x="266323" y="262018"/>
                          <a:pt x="261103" y="251441"/>
                        </a:cubicBezTo>
                        <a:cubicBezTo>
                          <a:pt x="219616" y="167368"/>
                          <a:pt x="138107" y="111594"/>
                          <a:pt x="60078" y="59666"/>
                        </a:cubicBezTo>
                        <a:cubicBezTo>
                          <a:pt x="55682" y="56736"/>
                          <a:pt x="51057" y="53713"/>
                          <a:pt x="45791" y="53026"/>
                        </a:cubicBezTo>
                        <a:cubicBezTo>
                          <a:pt x="35076" y="51607"/>
                          <a:pt x="21614" y="61452"/>
                          <a:pt x="19690" y="71755"/>
                        </a:cubicBezTo>
                        <a:cubicBezTo>
                          <a:pt x="21110" y="67817"/>
                          <a:pt x="20744" y="63101"/>
                          <a:pt x="18225" y="59392"/>
                        </a:cubicBezTo>
                        <a:close/>
                      </a:path>
                    </a:pathLst>
                  </a:custGeom>
                  <a:solidFill>
                    <a:srgbClr val="4B5152"/>
                  </a:solidFill>
                  <a:ln w="4577" cap="flat">
                    <a:noFill/>
                    <a:prstDash val="solid"/>
                    <a:miter/>
                  </a:ln>
                </p:spPr>
                <p:txBody>
                  <a:bodyPr rtlCol="0" anchor="ctr"/>
                  <a:lstStyle/>
                  <a:p>
                    <a:endParaRPr lang="th-TH"/>
                  </a:p>
                </p:txBody>
              </p:sp>
              <p:sp>
                <p:nvSpPr>
                  <p:cNvPr id="5231" name="Freeform: Shape 5230">
                    <a:extLst>
                      <a:ext uri="{FF2B5EF4-FFF2-40B4-BE49-F238E27FC236}">
                        <a16:creationId xmlns:a16="http://schemas.microsoft.com/office/drawing/2014/main" id="{FC3CE66F-B873-4DC7-B173-FBC9C11815BE}"/>
                      </a:ext>
                    </a:extLst>
                  </p:cNvPr>
                  <p:cNvSpPr/>
                  <p:nvPr/>
                </p:nvSpPr>
                <p:spPr>
                  <a:xfrm>
                    <a:off x="7311355" y="30086"/>
                    <a:ext cx="261606" cy="220397"/>
                  </a:xfrm>
                  <a:custGeom>
                    <a:avLst/>
                    <a:gdLst>
                      <a:gd name="connsiteX0" fmla="*/ 217051 w 261606"/>
                      <a:gd name="connsiteY0" fmla="*/ 152940 h 220397"/>
                      <a:gd name="connsiteX1" fmla="*/ 180052 w 261606"/>
                      <a:gd name="connsiteY1" fmla="*/ 109392 h 220397"/>
                      <a:gd name="connsiteX2" fmla="*/ 150654 w 261606"/>
                      <a:gd name="connsiteY2" fmla="*/ 83795 h 220397"/>
                      <a:gd name="connsiteX3" fmla="*/ 79219 w 261606"/>
                      <a:gd name="connsiteY3" fmla="*/ 25365 h 220397"/>
                      <a:gd name="connsiteX4" fmla="*/ 41121 w 261606"/>
                      <a:gd name="connsiteY4" fmla="*/ 1874 h 220397"/>
                      <a:gd name="connsiteX5" fmla="*/ 0 w 261606"/>
                      <a:gd name="connsiteY5" fmla="*/ 12223 h 220397"/>
                      <a:gd name="connsiteX6" fmla="*/ 5541 w 261606"/>
                      <a:gd name="connsiteY6" fmla="*/ 24220 h 220397"/>
                      <a:gd name="connsiteX7" fmla="*/ 67176 w 261606"/>
                      <a:gd name="connsiteY7" fmla="*/ 43361 h 220397"/>
                      <a:gd name="connsiteX8" fmla="*/ 171718 w 261606"/>
                      <a:gd name="connsiteY8" fmla="*/ 132563 h 220397"/>
                      <a:gd name="connsiteX9" fmla="*/ 219478 w 261606"/>
                      <a:gd name="connsiteY9" fmla="*/ 180827 h 220397"/>
                      <a:gd name="connsiteX10" fmla="*/ 261606 w 261606"/>
                      <a:gd name="connsiteY10" fmla="*/ 220345 h 220397"/>
                      <a:gd name="connsiteX11" fmla="*/ 217051 w 261606"/>
                      <a:gd name="connsiteY11" fmla="*/ 152940 h 22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06" h="220397">
                        <a:moveTo>
                          <a:pt x="217051" y="152940"/>
                        </a:moveTo>
                        <a:cubicBezTo>
                          <a:pt x="205374" y="137875"/>
                          <a:pt x="193652" y="122763"/>
                          <a:pt x="180052" y="109392"/>
                        </a:cubicBezTo>
                        <a:cubicBezTo>
                          <a:pt x="170802" y="100280"/>
                          <a:pt x="160728" y="92037"/>
                          <a:pt x="150654" y="83795"/>
                        </a:cubicBezTo>
                        <a:cubicBezTo>
                          <a:pt x="126842" y="64334"/>
                          <a:pt x="103031" y="44827"/>
                          <a:pt x="79219" y="25365"/>
                        </a:cubicBezTo>
                        <a:cubicBezTo>
                          <a:pt x="67588" y="15841"/>
                          <a:pt x="55545" y="6087"/>
                          <a:pt x="41121" y="1874"/>
                        </a:cubicBezTo>
                        <a:cubicBezTo>
                          <a:pt x="26696" y="-2339"/>
                          <a:pt x="9158" y="317"/>
                          <a:pt x="0" y="12223"/>
                        </a:cubicBezTo>
                        <a:cubicBezTo>
                          <a:pt x="1832" y="16207"/>
                          <a:pt x="3709" y="20237"/>
                          <a:pt x="5541" y="24220"/>
                        </a:cubicBezTo>
                        <a:cubicBezTo>
                          <a:pt x="26513" y="15886"/>
                          <a:pt x="49226" y="29715"/>
                          <a:pt x="67176" y="43361"/>
                        </a:cubicBezTo>
                        <a:cubicBezTo>
                          <a:pt x="103672" y="71111"/>
                          <a:pt x="138611" y="100921"/>
                          <a:pt x="171718" y="132563"/>
                        </a:cubicBezTo>
                        <a:cubicBezTo>
                          <a:pt x="188065" y="148223"/>
                          <a:pt x="204001" y="164296"/>
                          <a:pt x="219478" y="180827"/>
                        </a:cubicBezTo>
                        <a:cubicBezTo>
                          <a:pt x="228316" y="190260"/>
                          <a:pt x="247823" y="221856"/>
                          <a:pt x="261606" y="220345"/>
                        </a:cubicBezTo>
                        <a:cubicBezTo>
                          <a:pt x="256661" y="196991"/>
                          <a:pt x="231750" y="171852"/>
                          <a:pt x="217051" y="152940"/>
                        </a:cubicBezTo>
                        <a:close/>
                      </a:path>
                    </a:pathLst>
                  </a:custGeom>
                  <a:solidFill>
                    <a:srgbClr val="577375"/>
                  </a:solidFill>
                  <a:ln w="4577" cap="flat">
                    <a:noFill/>
                    <a:prstDash val="solid"/>
                    <a:miter/>
                  </a:ln>
                </p:spPr>
                <p:txBody>
                  <a:bodyPr rtlCol="0" anchor="ctr"/>
                  <a:lstStyle/>
                  <a:p>
                    <a:endParaRPr lang="th-TH"/>
                  </a:p>
                </p:txBody>
              </p:sp>
              <p:sp>
                <p:nvSpPr>
                  <p:cNvPr id="5232" name="Freeform: Shape 5231">
                    <a:extLst>
                      <a:ext uri="{FF2B5EF4-FFF2-40B4-BE49-F238E27FC236}">
                        <a16:creationId xmlns:a16="http://schemas.microsoft.com/office/drawing/2014/main" id="{1FCB843C-9700-4651-81AF-6EACEC057F7C}"/>
                      </a:ext>
                    </a:extLst>
                  </p:cNvPr>
                  <p:cNvSpPr/>
                  <p:nvPr/>
                </p:nvSpPr>
                <p:spPr>
                  <a:xfrm>
                    <a:off x="7300503" y="42445"/>
                    <a:ext cx="272357" cy="218007"/>
                  </a:xfrm>
                  <a:custGeom>
                    <a:avLst/>
                    <a:gdLst>
                      <a:gd name="connsiteX0" fmla="*/ 78899 w 272357"/>
                      <a:gd name="connsiteY0" fmla="*/ 21707 h 218007"/>
                      <a:gd name="connsiteX1" fmla="*/ 47623 w 272357"/>
                      <a:gd name="connsiteY1" fmla="*/ 2611 h 218007"/>
                      <a:gd name="connsiteX2" fmla="*/ 12409 w 272357"/>
                      <a:gd name="connsiteY2" fmla="*/ 6092 h 218007"/>
                      <a:gd name="connsiteX3" fmla="*/ 12684 w 272357"/>
                      <a:gd name="connsiteY3" fmla="*/ 19692 h 218007"/>
                      <a:gd name="connsiteX4" fmla="*/ 0 w 272357"/>
                      <a:gd name="connsiteY4" fmla="*/ 27522 h 218007"/>
                      <a:gd name="connsiteX5" fmla="*/ 77296 w 272357"/>
                      <a:gd name="connsiteY5" fmla="*/ 47212 h 218007"/>
                      <a:gd name="connsiteX6" fmla="*/ 240863 w 272357"/>
                      <a:gd name="connsiteY6" fmla="*/ 194294 h 218007"/>
                      <a:gd name="connsiteX7" fmla="*/ 270673 w 272357"/>
                      <a:gd name="connsiteY7" fmla="*/ 215725 h 218007"/>
                      <a:gd name="connsiteX8" fmla="*/ 252356 w 272357"/>
                      <a:gd name="connsiteY8" fmla="*/ 178908 h 218007"/>
                      <a:gd name="connsiteX9" fmla="*/ 175198 w 272357"/>
                      <a:gd name="connsiteY9" fmla="*/ 99415 h 218007"/>
                      <a:gd name="connsiteX10" fmla="*/ 78899 w 272357"/>
                      <a:gd name="connsiteY10" fmla="*/ 21707 h 21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357" h="218007">
                        <a:moveTo>
                          <a:pt x="78899" y="21707"/>
                        </a:moveTo>
                        <a:cubicBezTo>
                          <a:pt x="69191" y="14242"/>
                          <a:pt x="59208" y="6595"/>
                          <a:pt x="47623" y="2611"/>
                        </a:cubicBezTo>
                        <a:cubicBezTo>
                          <a:pt x="36038" y="-1372"/>
                          <a:pt x="22255" y="-1235"/>
                          <a:pt x="12409" y="6092"/>
                        </a:cubicBezTo>
                        <a:cubicBezTo>
                          <a:pt x="16348" y="9251"/>
                          <a:pt x="15798" y="15754"/>
                          <a:pt x="12684" y="19692"/>
                        </a:cubicBezTo>
                        <a:cubicBezTo>
                          <a:pt x="9570" y="23630"/>
                          <a:pt x="4671" y="25690"/>
                          <a:pt x="0" y="27522"/>
                        </a:cubicBezTo>
                        <a:cubicBezTo>
                          <a:pt x="25094" y="15067"/>
                          <a:pt x="54492" y="30911"/>
                          <a:pt x="77296" y="47212"/>
                        </a:cubicBezTo>
                        <a:cubicBezTo>
                          <a:pt x="137054" y="89936"/>
                          <a:pt x="192049" y="139390"/>
                          <a:pt x="240863" y="194294"/>
                        </a:cubicBezTo>
                        <a:cubicBezTo>
                          <a:pt x="245991" y="200064"/>
                          <a:pt x="262659" y="225707"/>
                          <a:pt x="270673" y="215725"/>
                        </a:cubicBezTo>
                        <a:cubicBezTo>
                          <a:pt x="278412" y="206108"/>
                          <a:pt x="257256" y="185044"/>
                          <a:pt x="252356" y="178908"/>
                        </a:cubicBezTo>
                        <a:cubicBezTo>
                          <a:pt x="229278" y="149968"/>
                          <a:pt x="202902" y="123867"/>
                          <a:pt x="175198" y="99415"/>
                        </a:cubicBezTo>
                        <a:cubicBezTo>
                          <a:pt x="144243" y="72031"/>
                          <a:pt x="111548" y="46846"/>
                          <a:pt x="78899" y="21707"/>
                        </a:cubicBezTo>
                        <a:close/>
                      </a:path>
                    </a:pathLst>
                  </a:custGeom>
                  <a:solidFill>
                    <a:srgbClr val="7C898C"/>
                  </a:solidFill>
                  <a:ln w="4577" cap="flat">
                    <a:noFill/>
                    <a:prstDash val="solid"/>
                    <a:miter/>
                  </a:ln>
                </p:spPr>
                <p:txBody>
                  <a:bodyPr rtlCol="0" anchor="ctr"/>
                  <a:lstStyle/>
                  <a:p>
                    <a:endParaRPr lang="th-TH"/>
                  </a:p>
                </p:txBody>
              </p:sp>
              <p:sp>
                <p:nvSpPr>
                  <p:cNvPr id="5233" name="Freeform: Shape 5232">
                    <a:extLst>
                      <a:ext uri="{FF2B5EF4-FFF2-40B4-BE49-F238E27FC236}">
                        <a16:creationId xmlns:a16="http://schemas.microsoft.com/office/drawing/2014/main" id="{080CD804-3EC1-4F74-85D1-958398CFAADC}"/>
                      </a:ext>
                    </a:extLst>
                  </p:cNvPr>
                  <p:cNvSpPr/>
                  <p:nvPr/>
                </p:nvSpPr>
                <p:spPr>
                  <a:xfrm>
                    <a:off x="7278523" y="15567"/>
                    <a:ext cx="72579" cy="57012"/>
                  </a:xfrm>
                  <a:custGeom>
                    <a:avLst/>
                    <a:gdLst>
                      <a:gd name="connsiteX0" fmla="*/ 20148 w 72579"/>
                      <a:gd name="connsiteY0" fmla="*/ 37732 h 57012"/>
                      <a:gd name="connsiteX1" fmla="*/ 20744 w 72579"/>
                      <a:gd name="connsiteY1" fmla="*/ 23674 h 57012"/>
                      <a:gd name="connsiteX2" fmla="*/ 28849 w 72579"/>
                      <a:gd name="connsiteY2" fmla="*/ 13096 h 57012"/>
                      <a:gd name="connsiteX3" fmla="*/ 41716 w 72579"/>
                      <a:gd name="connsiteY3" fmla="*/ 12455 h 57012"/>
                      <a:gd name="connsiteX4" fmla="*/ 46204 w 72579"/>
                      <a:gd name="connsiteY4" fmla="*/ 0 h 57012"/>
                      <a:gd name="connsiteX5" fmla="*/ 72579 w 72579"/>
                      <a:gd name="connsiteY5" fmla="*/ 22255 h 57012"/>
                      <a:gd name="connsiteX6" fmla="*/ 44692 w 72579"/>
                      <a:gd name="connsiteY6" fmla="*/ 33840 h 57012"/>
                      <a:gd name="connsiteX7" fmla="*/ 37503 w 72579"/>
                      <a:gd name="connsiteY7" fmla="*/ 52843 h 57012"/>
                      <a:gd name="connsiteX8" fmla="*/ 19965 w 72579"/>
                      <a:gd name="connsiteY8" fmla="*/ 56369 h 57012"/>
                      <a:gd name="connsiteX9" fmla="*/ 0 w 72579"/>
                      <a:gd name="connsiteY9" fmla="*/ 48264 h 57012"/>
                      <a:gd name="connsiteX10" fmla="*/ 20148 w 72579"/>
                      <a:gd name="connsiteY10" fmla="*/ 37732 h 5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579" h="57012">
                        <a:moveTo>
                          <a:pt x="20148" y="37732"/>
                        </a:moveTo>
                        <a:cubicBezTo>
                          <a:pt x="20652" y="33061"/>
                          <a:pt x="19965" y="28299"/>
                          <a:pt x="20744" y="23674"/>
                        </a:cubicBezTo>
                        <a:cubicBezTo>
                          <a:pt x="21522" y="19049"/>
                          <a:pt x="24270" y="14195"/>
                          <a:pt x="28849" y="13096"/>
                        </a:cubicBezTo>
                        <a:cubicBezTo>
                          <a:pt x="33061" y="12089"/>
                          <a:pt x="37870" y="14470"/>
                          <a:pt x="41716" y="12455"/>
                        </a:cubicBezTo>
                        <a:cubicBezTo>
                          <a:pt x="45837" y="10303"/>
                          <a:pt x="46295" y="4671"/>
                          <a:pt x="46204" y="0"/>
                        </a:cubicBezTo>
                        <a:cubicBezTo>
                          <a:pt x="54996" y="7418"/>
                          <a:pt x="63788" y="14837"/>
                          <a:pt x="72579" y="22255"/>
                        </a:cubicBezTo>
                        <a:cubicBezTo>
                          <a:pt x="62688" y="25277"/>
                          <a:pt x="50096" y="25002"/>
                          <a:pt x="44692" y="33840"/>
                        </a:cubicBezTo>
                        <a:cubicBezTo>
                          <a:pt x="41121" y="39655"/>
                          <a:pt x="42128" y="47806"/>
                          <a:pt x="37503" y="52843"/>
                        </a:cubicBezTo>
                        <a:cubicBezTo>
                          <a:pt x="33290" y="57468"/>
                          <a:pt x="26101" y="57560"/>
                          <a:pt x="19965" y="56369"/>
                        </a:cubicBezTo>
                        <a:cubicBezTo>
                          <a:pt x="12868" y="54950"/>
                          <a:pt x="6044" y="52202"/>
                          <a:pt x="0" y="48264"/>
                        </a:cubicBezTo>
                        <a:cubicBezTo>
                          <a:pt x="9479" y="51607"/>
                          <a:pt x="18866" y="49730"/>
                          <a:pt x="20148" y="37732"/>
                        </a:cubicBezTo>
                        <a:close/>
                      </a:path>
                    </a:pathLst>
                  </a:custGeom>
                  <a:solidFill>
                    <a:srgbClr val="616D70"/>
                  </a:solidFill>
                  <a:ln w="4577" cap="flat">
                    <a:noFill/>
                    <a:prstDash val="solid"/>
                    <a:miter/>
                  </a:ln>
                </p:spPr>
                <p:txBody>
                  <a:bodyPr rtlCol="0" anchor="ctr"/>
                  <a:lstStyle/>
                  <a:p>
                    <a:endParaRPr lang="th-TH"/>
                  </a:p>
                </p:txBody>
              </p:sp>
              <p:sp>
                <p:nvSpPr>
                  <p:cNvPr id="5234" name="Freeform: Shape 5233">
                    <a:extLst>
                      <a:ext uri="{FF2B5EF4-FFF2-40B4-BE49-F238E27FC236}">
                        <a16:creationId xmlns:a16="http://schemas.microsoft.com/office/drawing/2014/main" id="{B3150B93-A94C-475C-BB61-43FFD1F0EBF6}"/>
                      </a:ext>
                    </a:extLst>
                  </p:cNvPr>
                  <p:cNvSpPr/>
                  <p:nvPr/>
                </p:nvSpPr>
                <p:spPr>
                  <a:xfrm>
                    <a:off x="7320010" y="57866"/>
                    <a:ext cx="210045" cy="161976"/>
                  </a:xfrm>
                  <a:custGeom>
                    <a:avLst/>
                    <a:gdLst>
                      <a:gd name="connsiteX0" fmla="*/ 0 w 210045"/>
                      <a:gd name="connsiteY0" fmla="*/ 6514 h 161976"/>
                      <a:gd name="connsiteX1" fmla="*/ 22255 w 210045"/>
                      <a:gd name="connsiteY1" fmla="*/ 791 h 161976"/>
                      <a:gd name="connsiteX2" fmla="*/ 43410 w 210045"/>
                      <a:gd name="connsiteY2" fmla="*/ 12284 h 161976"/>
                      <a:gd name="connsiteX3" fmla="*/ 210045 w 210045"/>
                      <a:gd name="connsiteY3" fmla="*/ 161976 h 161976"/>
                      <a:gd name="connsiteX4" fmla="*/ 170161 w 210045"/>
                      <a:gd name="connsiteY4" fmla="*/ 120810 h 161976"/>
                      <a:gd name="connsiteX5" fmla="*/ 118462 w 210045"/>
                      <a:gd name="connsiteY5" fmla="*/ 75522 h 161976"/>
                      <a:gd name="connsiteX6" fmla="*/ 0 w 210045"/>
                      <a:gd name="connsiteY6" fmla="*/ 6514 h 161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45" h="161976">
                        <a:moveTo>
                          <a:pt x="0" y="6514"/>
                        </a:moveTo>
                        <a:cubicBezTo>
                          <a:pt x="5220" y="333"/>
                          <a:pt x="14424" y="-1133"/>
                          <a:pt x="22255" y="791"/>
                        </a:cubicBezTo>
                        <a:cubicBezTo>
                          <a:pt x="30085" y="2760"/>
                          <a:pt x="36862" y="7522"/>
                          <a:pt x="43410" y="12284"/>
                        </a:cubicBezTo>
                        <a:cubicBezTo>
                          <a:pt x="103397" y="56107"/>
                          <a:pt x="161140" y="105928"/>
                          <a:pt x="210045" y="161976"/>
                        </a:cubicBezTo>
                        <a:cubicBezTo>
                          <a:pt x="194934" y="153413"/>
                          <a:pt x="182708" y="133311"/>
                          <a:pt x="170161" y="120810"/>
                        </a:cubicBezTo>
                        <a:cubicBezTo>
                          <a:pt x="153905" y="104646"/>
                          <a:pt x="136642" y="89488"/>
                          <a:pt x="118462" y="75522"/>
                        </a:cubicBezTo>
                        <a:cubicBezTo>
                          <a:pt x="82150" y="47635"/>
                          <a:pt x="42220" y="24282"/>
                          <a:pt x="0" y="6514"/>
                        </a:cubicBezTo>
                        <a:close/>
                      </a:path>
                    </a:pathLst>
                  </a:custGeom>
                  <a:solidFill>
                    <a:srgbClr val="7C9093"/>
                  </a:solidFill>
                  <a:ln w="4577" cap="flat">
                    <a:noFill/>
                    <a:prstDash val="solid"/>
                    <a:miter/>
                  </a:ln>
                </p:spPr>
                <p:txBody>
                  <a:bodyPr rtlCol="0" anchor="ctr"/>
                  <a:lstStyle/>
                  <a:p>
                    <a:endParaRPr lang="th-TH"/>
                  </a:p>
                </p:txBody>
              </p:sp>
              <p:sp>
                <p:nvSpPr>
                  <p:cNvPr id="5235" name="Freeform: Shape 5234">
                    <a:extLst>
                      <a:ext uri="{FF2B5EF4-FFF2-40B4-BE49-F238E27FC236}">
                        <a16:creationId xmlns:a16="http://schemas.microsoft.com/office/drawing/2014/main" id="{26551963-A945-4A5D-8999-CD5129B119E8}"/>
                      </a:ext>
                    </a:extLst>
                  </p:cNvPr>
                  <p:cNvSpPr/>
                  <p:nvPr/>
                </p:nvSpPr>
                <p:spPr>
                  <a:xfrm>
                    <a:off x="7128510" y="72394"/>
                    <a:ext cx="65344" cy="57124"/>
                  </a:xfrm>
                  <a:custGeom>
                    <a:avLst/>
                    <a:gdLst>
                      <a:gd name="connsiteX0" fmla="*/ 43868 w 65344"/>
                      <a:gd name="connsiteY0" fmla="*/ 23079 h 57124"/>
                      <a:gd name="connsiteX1" fmla="*/ 65344 w 65344"/>
                      <a:gd name="connsiteY1" fmla="*/ 0 h 57124"/>
                      <a:gd name="connsiteX2" fmla="*/ 53347 w 65344"/>
                      <a:gd name="connsiteY2" fmla="*/ 16714 h 57124"/>
                      <a:gd name="connsiteX3" fmla="*/ 45791 w 65344"/>
                      <a:gd name="connsiteY3" fmla="*/ 31596 h 57124"/>
                      <a:gd name="connsiteX4" fmla="*/ 0 w 65344"/>
                      <a:gd name="connsiteY4" fmla="*/ 54675 h 57124"/>
                      <a:gd name="connsiteX5" fmla="*/ 43868 w 65344"/>
                      <a:gd name="connsiteY5" fmla="*/ 23079 h 5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44" h="57124">
                        <a:moveTo>
                          <a:pt x="43868" y="23079"/>
                        </a:moveTo>
                        <a:cubicBezTo>
                          <a:pt x="51057" y="15386"/>
                          <a:pt x="58201" y="7693"/>
                          <a:pt x="65344" y="0"/>
                        </a:cubicBezTo>
                        <a:cubicBezTo>
                          <a:pt x="60628" y="4991"/>
                          <a:pt x="56552" y="10624"/>
                          <a:pt x="53347" y="16714"/>
                        </a:cubicBezTo>
                        <a:cubicBezTo>
                          <a:pt x="50737" y="21614"/>
                          <a:pt x="48676" y="26834"/>
                          <a:pt x="45791" y="31596"/>
                        </a:cubicBezTo>
                        <a:cubicBezTo>
                          <a:pt x="40708" y="39976"/>
                          <a:pt x="9479" y="64978"/>
                          <a:pt x="0" y="54675"/>
                        </a:cubicBezTo>
                        <a:cubicBezTo>
                          <a:pt x="12043" y="47486"/>
                          <a:pt x="34298" y="33336"/>
                          <a:pt x="43868" y="23079"/>
                        </a:cubicBezTo>
                        <a:close/>
                      </a:path>
                    </a:pathLst>
                  </a:custGeom>
                  <a:solidFill>
                    <a:srgbClr val="A6A6A6"/>
                  </a:solidFill>
                  <a:ln w="4577" cap="flat">
                    <a:noFill/>
                    <a:prstDash val="solid"/>
                    <a:miter/>
                  </a:ln>
                </p:spPr>
                <p:txBody>
                  <a:bodyPr rtlCol="0" anchor="ctr"/>
                  <a:lstStyle/>
                  <a:p>
                    <a:endParaRPr lang="th-TH"/>
                  </a:p>
                </p:txBody>
              </p:sp>
            </p:grpSp>
            <p:sp>
              <p:nvSpPr>
                <p:cNvPr id="5166" name="Freeform: Shape 5165">
                  <a:extLst>
                    <a:ext uri="{FF2B5EF4-FFF2-40B4-BE49-F238E27FC236}">
                      <a16:creationId xmlns:a16="http://schemas.microsoft.com/office/drawing/2014/main" id="{A6C1BAAE-862B-432B-8C7D-84631CB26469}"/>
                    </a:ext>
                  </a:extLst>
                </p:cNvPr>
                <p:cNvSpPr/>
                <p:nvPr/>
              </p:nvSpPr>
              <p:spPr>
                <a:xfrm>
                  <a:off x="7535678" y="179913"/>
                  <a:ext cx="84174" cy="132611"/>
                </a:xfrm>
                <a:custGeom>
                  <a:avLst/>
                  <a:gdLst>
                    <a:gd name="connsiteX0" fmla="*/ 21807 w 84174"/>
                    <a:gd name="connsiteY0" fmla="*/ 17996 h 132611"/>
                    <a:gd name="connsiteX1" fmla="*/ 33850 w 84174"/>
                    <a:gd name="connsiteY1" fmla="*/ 22850 h 132611"/>
                    <a:gd name="connsiteX2" fmla="*/ 48411 w 84174"/>
                    <a:gd name="connsiteY2" fmla="*/ 44601 h 132611"/>
                    <a:gd name="connsiteX3" fmla="*/ 51937 w 84174"/>
                    <a:gd name="connsiteY3" fmla="*/ 71251 h 132611"/>
                    <a:gd name="connsiteX4" fmla="*/ 84174 w 84174"/>
                    <a:gd name="connsiteY4" fmla="*/ 132612 h 132611"/>
                    <a:gd name="connsiteX5" fmla="*/ 48869 w 84174"/>
                    <a:gd name="connsiteY5" fmla="*/ 109441 h 132611"/>
                    <a:gd name="connsiteX6" fmla="*/ 10404 w 84174"/>
                    <a:gd name="connsiteY6" fmla="*/ 54812 h 132611"/>
                    <a:gd name="connsiteX7" fmla="*/ 3215 w 84174"/>
                    <a:gd name="connsiteY7" fmla="*/ 0 h 132611"/>
                    <a:gd name="connsiteX8" fmla="*/ 21807 w 84174"/>
                    <a:gd name="connsiteY8" fmla="*/ 17996 h 1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74" h="132611">
                      <a:moveTo>
                        <a:pt x="21807" y="17996"/>
                      </a:moveTo>
                      <a:cubicBezTo>
                        <a:pt x="25790" y="19736"/>
                        <a:pt x="30095" y="20743"/>
                        <a:pt x="33850" y="22850"/>
                      </a:cubicBezTo>
                      <a:cubicBezTo>
                        <a:pt x="41680" y="27246"/>
                        <a:pt x="46259" y="35855"/>
                        <a:pt x="48411" y="44601"/>
                      </a:cubicBezTo>
                      <a:cubicBezTo>
                        <a:pt x="50564" y="53301"/>
                        <a:pt x="50655" y="62368"/>
                        <a:pt x="51937" y="71251"/>
                      </a:cubicBezTo>
                      <a:cubicBezTo>
                        <a:pt x="55280" y="94559"/>
                        <a:pt x="66865" y="116631"/>
                        <a:pt x="84174" y="132612"/>
                      </a:cubicBezTo>
                      <a:cubicBezTo>
                        <a:pt x="69979" y="130551"/>
                        <a:pt x="58898" y="119699"/>
                        <a:pt x="48869" y="109441"/>
                      </a:cubicBezTo>
                      <a:cubicBezTo>
                        <a:pt x="31789" y="91949"/>
                        <a:pt x="13381" y="79219"/>
                        <a:pt x="10404" y="54812"/>
                      </a:cubicBezTo>
                      <a:cubicBezTo>
                        <a:pt x="8573" y="39793"/>
                        <a:pt x="-6447" y="11356"/>
                        <a:pt x="3215" y="0"/>
                      </a:cubicBezTo>
                      <a:cubicBezTo>
                        <a:pt x="7336" y="7601"/>
                        <a:pt x="13701" y="14424"/>
                        <a:pt x="21807" y="17996"/>
                      </a:cubicBezTo>
                      <a:close/>
                    </a:path>
                  </a:pathLst>
                </a:custGeom>
                <a:solidFill>
                  <a:srgbClr val="616D70"/>
                </a:solidFill>
                <a:ln w="4577" cap="flat">
                  <a:noFill/>
                  <a:prstDash val="solid"/>
                  <a:miter/>
                </a:ln>
              </p:spPr>
              <p:txBody>
                <a:bodyPr rtlCol="0" anchor="ctr"/>
                <a:lstStyle/>
                <a:p>
                  <a:endParaRPr lang="th-TH"/>
                </a:p>
              </p:txBody>
            </p:sp>
            <p:sp>
              <p:nvSpPr>
                <p:cNvPr id="5167" name="Freeform: Shape 5166">
                  <a:extLst>
                    <a:ext uri="{FF2B5EF4-FFF2-40B4-BE49-F238E27FC236}">
                      <a16:creationId xmlns:a16="http://schemas.microsoft.com/office/drawing/2014/main" id="{4022ADCD-A1F0-4482-B714-9EAFFDF58F77}"/>
                    </a:ext>
                  </a:extLst>
                </p:cNvPr>
                <p:cNvSpPr/>
                <p:nvPr/>
              </p:nvSpPr>
              <p:spPr>
                <a:xfrm>
                  <a:off x="7527949" y="180050"/>
                  <a:ext cx="434522" cy="226811"/>
                </a:xfrm>
                <a:custGeom>
                  <a:avLst/>
                  <a:gdLst>
                    <a:gd name="connsiteX0" fmla="*/ 345634 w 434522"/>
                    <a:gd name="connsiteY0" fmla="*/ 226439 h 226811"/>
                    <a:gd name="connsiteX1" fmla="*/ 224607 w 434522"/>
                    <a:gd name="connsiteY1" fmla="*/ 196720 h 226811"/>
                    <a:gd name="connsiteX2" fmla="*/ 117363 w 434522"/>
                    <a:gd name="connsiteY2" fmla="*/ 145250 h 226811"/>
                    <a:gd name="connsiteX3" fmla="*/ 69832 w 434522"/>
                    <a:gd name="connsiteY3" fmla="*/ 115577 h 226811"/>
                    <a:gd name="connsiteX4" fmla="*/ 0 w 434522"/>
                    <a:gd name="connsiteY4" fmla="*/ 0 h 226811"/>
                    <a:gd name="connsiteX5" fmla="*/ 182937 w 434522"/>
                    <a:gd name="connsiteY5" fmla="*/ 143831 h 226811"/>
                    <a:gd name="connsiteX6" fmla="*/ 288761 w 434522"/>
                    <a:gd name="connsiteY6" fmla="*/ 179960 h 226811"/>
                    <a:gd name="connsiteX7" fmla="*/ 359279 w 434522"/>
                    <a:gd name="connsiteY7" fmla="*/ 192278 h 226811"/>
                    <a:gd name="connsiteX8" fmla="*/ 414000 w 434522"/>
                    <a:gd name="connsiteY8" fmla="*/ 166131 h 226811"/>
                    <a:gd name="connsiteX9" fmla="*/ 434515 w 434522"/>
                    <a:gd name="connsiteY9" fmla="*/ 166131 h 226811"/>
                    <a:gd name="connsiteX10" fmla="*/ 345634 w 434522"/>
                    <a:gd name="connsiteY10" fmla="*/ 226439 h 22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4522" h="226811">
                      <a:moveTo>
                        <a:pt x="345634" y="226439"/>
                      </a:moveTo>
                      <a:cubicBezTo>
                        <a:pt x="303780" y="229461"/>
                        <a:pt x="263026" y="213617"/>
                        <a:pt x="224607" y="196720"/>
                      </a:cubicBezTo>
                      <a:cubicBezTo>
                        <a:pt x="188294" y="180739"/>
                        <a:pt x="152531" y="163567"/>
                        <a:pt x="117363" y="145250"/>
                      </a:cubicBezTo>
                      <a:cubicBezTo>
                        <a:pt x="100787" y="136596"/>
                        <a:pt x="84165" y="127621"/>
                        <a:pt x="69832" y="115577"/>
                      </a:cubicBezTo>
                      <a:cubicBezTo>
                        <a:pt x="34985" y="86317"/>
                        <a:pt x="16851" y="42266"/>
                        <a:pt x="0" y="0"/>
                      </a:cubicBezTo>
                      <a:cubicBezTo>
                        <a:pt x="47348" y="62505"/>
                        <a:pt x="111044" y="112555"/>
                        <a:pt x="182937" y="143831"/>
                      </a:cubicBezTo>
                      <a:cubicBezTo>
                        <a:pt x="217143" y="158713"/>
                        <a:pt x="252998" y="169337"/>
                        <a:pt x="288761" y="179960"/>
                      </a:cubicBezTo>
                      <a:cubicBezTo>
                        <a:pt x="311748" y="186783"/>
                        <a:pt x="335331" y="193652"/>
                        <a:pt x="359279" y="192278"/>
                      </a:cubicBezTo>
                      <a:cubicBezTo>
                        <a:pt x="380756" y="191042"/>
                        <a:pt x="399851" y="182250"/>
                        <a:pt x="414000" y="166131"/>
                      </a:cubicBezTo>
                      <a:cubicBezTo>
                        <a:pt x="422014" y="157019"/>
                        <a:pt x="434881" y="139755"/>
                        <a:pt x="434515" y="166131"/>
                      </a:cubicBezTo>
                      <a:cubicBezTo>
                        <a:pt x="434011" y="201803"/>
                        <a:pt x="373017" y="224469"/>
                        <a:pt x="345634" y="226439"/>
                      </a:cubicBezTo>
                      <a:close/>
                    </a:path>
                  </a:pathLst>
                </a:custGeom>
                <a:solidFill>
                  <a:srgbClr val="7C898C"/>
                </a:solidFill>
                <a:ln w="4577" cap="flat">
                  <a:noFill/>
                  <a:prstDash val="solid"/>
                  <a:miter/>
                </a:ln>
              </p:spPr>
              <p:txBody>
                <a:bodyPr rtlCol="0" anchor="ctr"/>
                <a:lstStyle/>
                <a:p>
                  <a:endParaRPr lang="th-TH"/>
                </a:p>
              </p:txBody>
            </p:sp>
            <p:sp>
              <p:nvSpPr>
                <p:cNvPr id="5168" name="Freeform: Shape 5167">
                  <a:extLst>
                    <a:ext uri="{FF2B5EF4-FFF2-40B4-BE49-F238E27FC236}">
                      <a16:creationId xmlns:a16="http://schemas.microsoft.com/office/drawing/2014/main" id="{4F62B085-7E01-42C4-9355-51B4D9AD89F6}"/>
                    </a:ext>
                  </a:extLst>
                </p:cNvPr>
                <p:cNvSpPr/>
                <p:nvPr/>
              </p:nvSpPr>
              <p:spPr>
                <a:xfrm>
                  <a:off x="7522683" y="175333"/>
                  <a:ext cx="435462" cy="214362"/>
                </a:xfrm>
                <a:custGeom>
                  <a:avLst/>
                  <a:gdLst>
                    <a:gd name="connsiteX0" fmla="*/ 388311 w 435462"/>
                    <a:gd name="connsiteY0" fmla="*/ 208855 h 214362"/>
                    <a:gd name="connsiteX1" fmla="*/ 186692 w 435462"/>
                    <a:gd name="connsiteY1" fmla="*/ 162102 h 214362"/>
                    <a:gd name="connsiteX2" fmla="*/ 131742 w 435462"/>
                    <a:gd name="connsiteY2" fmla="*/ 133848 h 214362"/>
                    <a:gd name="connsiteX3" fmla="*/ 69924 w 435462"/>
                    <a:gd name="connsiteY3" fmla="*/ 97307 h 214362"/>
                    <a:gd name="connsiteX4" fmla="*/ 0 w 435462"/>
                    <a:gd name="connsiteY4" fmla="*/ 0 h 214362"/>
                    <a:gd name="connsiteX5" fmla="*/ 17950 w 435462"/>
                    <a:gd name="connsiteY5" fmla="*/ 15844 h 214362"/>
                    <a:gd name="connsiteX6" fmla="*/ 185364 w 435462"/>
                    <a:gd name="connsiteY6" fmla="*/ 150883 h 214362"/>
                    <a:gd name="connsiteX7" fmla="*/ 393623 w 435462"/>
                    <a:gd name="connsiteY7" fmla="*/ 168009 h 214362"/>
                    <a:gd name="connsiteX8" fmla="*/ 433690 w 435462"/>
                    <a:gd name="connsiteY8" fmla="*/ 173458 h 214362"/>
                    <a:gd name="connsiteX9" fmla="*/ 388311 w 435462"/>
                    <a:gd name="connsiteY9" fmla="*/ 208855 h 21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5462" h="214362">
                      <a:moveTo>
                        <a:pt x="388311" y="208855"/>
                      </a:moveTo>
                      <a:cubicBezTo>
                        <a:pt x="320174" y="227766"/>
                        <a:pt x="249563" y="194476"/>
                        <a:pt x="186692" y="162102"/>
                      </a:cubicBezTo>
                      <a:cubicBezTo>
                        <a:pt x="168375" y="152669"/>
                        <a:pt x="150059" y="143236"/>
                        <a:pt x="131742" y="133848"/>
                      </a:cubicBezTo>
                      <a:cubicBezTo>
                        <a:pt x="110403" y="122858"/>
                        <a:pt x="88973" y="111823"/>
                        <a:pt x="69924" y="97307"/>
                      </a:cubicBezTo>
                      <a:cubicBezTo>
                        <a:pt x="37686" y="72762"/>
                        <a:pt x="13005" y="38373"/>
                        <a:pt x="0" y="0"/>
                      </a:cubicBezTo>
                      <a:cubicBezTo>
                        <a:pt x="6594" y="4533"/>
                        <a:pt x="12272" y="10212"/>
                        <a:pt x="17950" y="15844"/>
                      </a:cubicBezTo>
                      <a:cubicBezTo>
                        <a:pt x="68870" y="66718"/>
                        <a:pt x="121347" y="117913"/>
                        <a:pt x="185364" y="150883"/>
                      </a:cubicBezTo>
                      <a:cubicBezTo>
                        <a:pt x="249334" y="183898"/>
                        <a:pt x="327592" y="196674"/>
                        <a:pt x="393623" y="168009"/>
                      </a:cubicBezTo>
                      <a:cubicBezTo>
                        <a:pt x="408917" y="161369"/>
                        <a:pt x="443673" y="139526"/>
                        <a:pt x="433690" y="173458"/>
                      </a:cubicBezTo>
                      <a:cubicBezTo>
                        <a:pt x="428333" y="191729"/>
                        <a:pt x="405117" y="204184"/>
                        <a:pt x="388311" y="208855"/>
                      </a:cubicBezTo>
                      <a:close/>
                    </a:path>
                  </a:pathLst>
                </a:custGeom>
                <a:solidFill>
                  <a:srgbClr val="577375"/>
                </a:solidFill>
                <a:ln w="4577" cap="flat">
                  <a:noFill/>
                  <a:prstDash val="solid"/>
                  <a:miter/>
                </a:ln>
              </p:spPr>
              <p:txBody>
                <a:bodyPr rtlCol="0" anchor="ctr"/>
                <a:lstStyle/>
                <a:p>
                  <a:endParaRPr lang="th-TH"/>
                </a:p>
              </p:txBody>
            </p:sp>
            <p:sp>
              <p:nvSpPr>
                <p:cNvPr id="5169" name="Freeform: Shape 5168">
                  <a:extLst>
                    <a:ext uri="{FF2B5EF4-FFF2-40B4-BE49-F238E27FC236}">
                      <a16:creationId xmlns:a16="http://schemas.microsoft.com/office/drawing/2014/main" id="{53B50B3A-92F7-48B8-A450-5BD03DF2B29C}"/>
                    </a:ext>
                  </a:extLst>
                </p:cNvPr>
                <p:cNvSpPr/>
                <p:nvPr/>
              </p:nvSpPr>
              <p:spPr>
                <a:xfrm>
                  <a:off x="7532539" y="186232"/>
                  <a:ext cx="411611" cy="189349"/>
                </a:xfrm>
                <a:custGeom>
                  <a:avLst/>
                  <a:gdLst>
                    <a:gd name="connsiteX0" fmla="*/ 370533 w 411611"/>
                    <a:gd name="connsiteY0" fmla="*/ 186737 h 189349"/>
                    <a:gd name="connsiteX1" fmla="*/ 302854 w 411611"/>
                    <a:gd name="connsiteY1" fmla="*/ 184448 h 189349"/>
                    <a:gd name="connsiteX2" fmla="*/ 9789 w 411611"/>
                    <a:gd name="connsiteY2" fmla="*/ 24361 h 189349"/>
                    <a:gd name="connsiteX3" fmla="*/ 859 w 411611"/>
                    <a:gd name="connsiteY3" fmla="*/ 0 h 189349"/>
                    <a:gd name="connsiteX4" fmla="*/ 195931 w 411611"/>
                    <a:gd name="connsiteY4" fmla="*/ 132246 h 189349"/>
                    <a:gd name="connsiteX5" fmla="*/ 276707 w 411611"/>
                    <a:gd name="connsiteY5" fmla="*/ 159446 h 189349"/>
                    <a:gd name="connsiteX6" fmla="*/ 385461 w 411611"/>
                    <a:gd name="connsiteY6" fmla="*/ 151341 h 189349"/>
                    <a:gd name="connsiteX7" fmla="*/ 370533 w 411611"/>
                    <a:gd name="connsiteY7" fmla="*/ 186737 h 1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1611" h="189349">
                      <a:moveTo>
                        <a:pt x="370533" y="186737"/>
                      </a:moveTo>
                      <a:cubicBezTo>
                        <a:pt x="348370" y="191774"/>
                        <a:pt x="325200" y="188706"/>
                        <a:pt x="302854" y="184448"/>
                      </a:cubicBezTo>
                      <a:cubicBezTo>
                        <a:pt x="191489" y="163109"/>
                        <a:pt x="84154" y="109991"/>
                        <a:pt x="9789" y="24361"/>
                      </a:cubicBezTo>
                      <a:cubicBezTo>
                        <a:pt x="3836" y="17492"/>
                        <a:pt x="-2300" y="8517"/>
                        <a:pt x="859" y="0"/>
                      </a:cubicBezTo>
                      <a:cubicBezTo>
                        <a:pt x="57961" y="54492"/>
                        <a:pt x="124176" y="99367"/>
                        <a:pt x="195931" y="132246"/>
                      </a:cubicBezTo>
                      <a:cubicBezTo>
                        <a:pt x="221849" y="144106"/>
                        <a:pt x="248637" y="154454"/>
                        <a:pt x="276707" y="159446"/>
                      </a:cubicBezTo>
                      <a:cubicBezTo>
                        <a:pt x="313890" y="166040"/>
                        <a:pt x="349515" y="161552"/>
                        <a:pt x="385461" y="151341"/>
                      </a:cubicBezTo>
                      <a:cubicBezTo>
                        <a:pt x="437801" y="136413"/>
                        <a:pt x="400298" y="179960"/>
                        <a:pt x="370533" y="186737"/>
                      </a:cubicBezTo>
                      <a:close/>
                    </a:path>
                  </a:pathLst>
                </a:custGeom>
                <a:solidFill>
                  <a:srgbClr val="686E6F"/>
                </a:solidFill>
                <a:ln w="4577" cap="flat">
                  <a:noFill/>
                  <a:prstDash val="solid"/>
                  <a:miter/>
                </a:ln>
              </p:spPr>
              <p:txBody>
                <a:bodyPr rtlCol="0" anchor="ctr"/>
                <a:lstStyle/>
                <a:p>
                  <a:endParaRPr lang="th-TH"/>
                </a:p>
              </p:txBody>
            </p:sp>
          </p:grpSp>
          <p:grpSp>
            <p:nvGrpSpPr>
              <p:cNvPr id="5053" name="Graphic 4">
                <a:extLst>
                  <a:ext uri="{FF2B5EF4-FFF2-40B4-BE49-F238E27FC236}">
                    <a16:creationId xmlns:a16="http://schemas.microsoft.com/office/drawing/2014/main" id="{800AA087-6ABA-4F9C-BA8B-894445189DC6}"/>
                  </a:ext>
                </a:extLst>
              </p:cNvPr>
              <p:cNvGrpSpPr/>
              <p:nvPr/>
            </p:nvGrpSpPr>
            <p:grpSpPr>
              <a:xfrm rot="5129528">
                <a:off x="9843792" y="2453859"/>
                <a:ext cx="2796563" cy="1272300"/>
                <a:chOff x="5579296" y="58336"/>
                <a:chExt cx="2492929" cy="1134161"/>
              </a:xfrm>
            </p:grpSpPr>
            <p:sp>
              <p:nvSpPr>
                <p:cNvPr id="5149" name="Freeform: Shape 5148">
                  <a:extLst>
                    <a:ext uri="{FF2B5EF4-FFF2-40B4-BE49-F238E27FC236}">
                      <a16:creationId xmlns:a16="http://schemas.microsoft.com/office/drawing/2014/main" id="{B7FE012D-61C3-4AE7-85E8-8F9718E4C8A7}"/>
                    </a:ext>
                  </a:extLst>
                </p:cNvPr>
                <p:cNvSpPr/>
                <p:nvPr/>
              </p:nvSpPr>
              <p:spPr>
                <a:xfrm>
                  <a:off x="6310172" y="489737"/>
                  <a:ext cx="631225" cy="535530"/>
                </a:xfrm>
                <a:custGeom>
                  <a:avLst/>
                  <a:gdLst>
                    <a:gd name="connsiteX0" fmla="*/ 0 w 631225"/>
                    <a:gd name="connsiteY0" fmla="*/ 535530 h 535530"/>
                    <a:gd name="connsiteX1" fmla="*/ 629037 w 631225"/>
                    <a:gd name="connsiteY1" fmla="*/ 0 h 535530"/>
                    <a:gd name="connsiteX2" fmla="*/ 0 w 631225"/>
                    <a:gd name="connsiteY2" fmla="*/ 535530 h 535530"/>
                  </a:gdLst>
                  <a:ahLst/>
                  <a:cxnLst>
                    <a:cxn ang="0">
                      <a:pos x="connsiteX0" y="connsiteY0"/>
                    </a:cxn>
                    <a:cxn ang="0">
                      <a:pos x="connsiteX1" y="connsiteY1"/>
                    </a:cxn>
                    <a:cxn ang="0">
                      <a:pos x="connsiteX2" y="connsiteY2"/>
                    </a:cxn>
                  </a:cxnLst>
                  <a:rect l="l" t="t" r="r" b="b"/>
                  <a:pathLst>
                    <a:path w="631225" h="535530">
                      <a:moveTo>
                        <a:pt x="0" y="535530"/>
                      </a:moveTo>
                      <a:cubicBezTo>
                        <a:pt x="105458" y="340093"/>
                        <a:pt x="412077" y="65756"/>
                        <a:pt x="629037" y="0"/>
                      </a:cubicBezTo>
                      <a:cubicBezTo>
                        <a:pt x="671256" y="271726"/>
                        <a:pt x="89843" y="369079"/>
                        <a:pt x="0" y="535530"/>
                      </a:cubicBezTo>
                      <a:close/>
                    </a:path>
                  </a:pathLst>
                </a:custGeom>
                <a:solidFill>
                  <a:srgbClr val="80A0A1"/>
                </a:solidFill>
                <a:ln w="4577" cap="flat">
                  <a:noFill/>
                  <a:prstDash val="solid"/>
                  <a:miter/>
                </a:ln>
              </p:spPr>
              <p:txBody>
                <a:bodyPr rtlCol="0" anchor="ctr"/>
                <a:lstStyle/>
                <a:p>
                  <a:endParaRPr lang="th-TH"/>
                </a:p>
              </p:txBody>
            </p:sp>
            <p:sp>
              <p:nvSpPr>
                <p:cNvPr id="5150" name="Freeform: Shape 5149">
                  <a:extLst>
                    <a:ext uri="{FF2B5EF4-FFF2-40B4-BE49-F238E27FC236}">
                      <a16:creationId xmlns:a16="http://schemas.microsoft.com/office/drawing/2014/main" id="{D0E4BB49-A44F-4B71-B6DD-69D6EBA839F2}"/>
                    </a:ext>
                  </a:extLst>
                </p:cNvPr>
                <p:cNvSpPr/>
                <p:nvPr/>
              </p:nvSpPr>
              <p:spPr>
                <a:xfrm>
                  <a:off x="6031806" y="110081"/>
                  <a:ext cx="788985" cy="452273"/>
                </a:xfrm>
                <a:custGeom>
                  <a:avLst/>
                  <a:gdLst>
                    <a:gd name="connsiteX0" fmla="*/ 349892 w 788985"/>
                    <a:gd name="connsiteY0" fmla="*/ 380069 h 452273"/>
                    <a:gd name="connsiteX1" fmla="*/ 0 w 788985"/>
                    <a:gd name="connsiteY1" fmla="*/ 0 h 452273"/>
                    <a:gd name="connsiteX2" fmla="*/ 788986 w 788985"/>
                    <a:gd name="connsiteY2" fmla="*/ 378695 h 452273"/>
                    <a:gd name="connsiteX3" fmla="*/ 349892 w 788985"/>
                    <a:gd name="connsiteY3" fmla="*/ 380069 h 452273"/>
                  </a:gdLst>
                  <a:ahLst/>
                  <a:cxnLst>
                    <a:cxn ang="0">
                      <a:pos x="connsiteX0" y="connsiteY0"/>
                    </a:cxn>
                    <a:cxn ang="0">
                      <a:pos x="connsiteX1" y="connsiteY1"/>
                    </a:cxn>
                    <a:cxn ang="0">
                      <a:pos x="connsiteX2" y="connsiteY2"/>
                    </a:cxn>
                    <a:cxn ang="0">
                      <a:pos x="connsiteX3" y="connsiteY3"/>
                    </a:cxn>
                  </a:cxnLst>
                  <a:rect l="l" t="t" r="r" b="b"/>
                  <a:pathLst>
                    <a:path w="788985" h="452273">
                      <a:moveTo>
                        <a:pt x="349892" y="380069"/>
                      </a:moveTo>
                      <a:cubicBezTo>
                        <a:pt x="190446" y="304421"/>
                        <a:pt x="62231" y="165170"/>
                        <a:pt x="0" y="0"/>
                      </a:cubicBezTo>
                      <a:cubicBezTo>
                        <a:pt x="60490" y="160545"/>
                        <a:pt x="639981" y="307352"/>
                        <a:pt x="788986" y="378695"/>
                      </a:cubicBezTo>
                      <a:cubicBezTo>
                        <a:pt x="727259" y="514558"/>
                        <a:pt x="455350" y="430073"/>
                        <a:pt x="349892" y="380069"/>
                      </a:cubicBezTo>
                      <a:close/>
                    </a:path>
                  </a:pathLst>
                </a:custGeom>
                <a:solidFill>
                  <a:srgbClr val="A6BBC9"/>
                </a:solidFill>
                <a:ln w="4577" cap="flat">
                  <a:noFill/>
                  <a:prstDash val="solid"/>
                  <a:miter/>
                </a:ln>
              </p:spPr>
              <p:txBody>
                <a:bodyPr rtlCol="0" anchor="ctr"/>
                <a:lstStyle/>
                <a:p>
                  <a:endParaRPr lang="th-TH"/>
                </a:p>
              </p:txBody>
            </p:sp>
            <p:sp>
              <p:nvSpPr>
                <p:cNvPr id="5151" name="Freeform: Shape 5150">
                  <a:extLst>
                    <a:ext uri="{FF2B5EF4-FFF2-40B4-BE49-F238E27FC236}">
                      <a16:creationId xmlns:a16="http://schemas.microsoft.com/office/drawing/2014/main" id="{64BAC60B-E485-4B87-99C7-130DDAF60291}"/>
                    </a:ext>
                  </a:extLst>
                </p:cNvPr>
                <p:cNvSpPr/>
                <p:nvPr/>
              </p:nvSpPr>
              <p:spPr>
                <a:xfrm>
                  <a:off x="5930928" y="773827"/>
                  <a:ext cx="291828" cy="349342"/>
                </a:xfrm>
                <a:custGeom>
                  <a:avLst/>
                  <a:gdLst>
                    <a:gd name="connsiteX0" fmla="*/ 112418 w 291828"/>
                    <a:gd name="connsiteY0" fmla="*/ 195758 h 349342"/>
                    <a:gd name="connsiteX1" fmla="*/ 90621 w 291828"/>
                    <a:gd name="connsiteY1" fmla="*/ 245579 h 349342"/>
                    <a:gd name="connsiteX2" fmla="*/ 0 w 291828"/>
                    <a:gd name="connsiteY2" fmla="*/ 349343 h 349342"/>
                    <a:gd name="connsiteX3" fmla="*/ 291829 w 291828"/>
                    <a:gd name="connsiteY3" fmla="*/ 0 h 349342"/>
                    <a:gd name="connsiteX4" fmla="*/ 112418 w 291828"/>
                    <a:gd name="connsiteY4" fmla="*/ 195758 h 349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28" h="349342">
                      <a:moveTo>
                        <a:pt x="112418" y="195758"/>
                      </a:moveTo>
                      <a:cubicBezTo>
                        <a:pt x="105046" y="211694"/>
                        <a:pt x="98085" y="228774"/>
                        <a:pt x="90621" y="245579"/>
                      </a:cubicBezTo>
                      <a:cubicBezTo>
                        <a:pt x="70198" y="291554"/>
                        <a:pt x="46066" y="335514"/>
                        <a:pt x="0" y="349343"/>
                      </a:cubicBezTo>
                      <a:cubicBezTo>
                        <a:pt x="120844" y="313030"/>
                        <a:pt x="278778" y="115944"/>
                        <a:pt x="291829" y="0"/>
                      </a:cubicBezTo>
                      <a:cubicBezTo>
                        <a:pt x="214121" y="41350"/>
                        <a:pt x="149784" y="114845"/>
                        <a:pt x="112418" y="195758"/>
                      </a:cubicBezTo>
                      <a:close/>
                    </a:path>
                  </a:pathLst>
                </a:custGeom>
                <a:solidFill>
                  <a:srgbClr val="80A0A1"/>
                </a:solidFill>
                <a:ln w="4577" cap="flat">
                  <a:noFill/>
                  <a:prstDash val="solid"/>
                  <a:miter/>
                </a:ln>
              </p:spPr>
              <p:txBody>
                <a:bodyPr rtlCol="0" anchor="ctr"/>
                <a:lstStyle/>
                <a:p>
                  <a:endParaRPr lang="th-TH"/>
                </a:p>
              </p:txBody>
            </p:sp>
            <p:sp>
              <p:nvSpPr>
                <p:cNvPr id="5152" name="Freeform: Shape 5151">
                  <a:extLst>
                    <a:ext uri="{FF2B5EF4-FFF2-40B4-BE49-F238E27FC236}">
                      <a16:creationId xmlns:a16="http://schemas.microsoft.com/office/drawing/2014/main" id="{D80B5986-6FF8-49C4-8D2C-B4E28E12685A}"/>
                    </a:ext>
                  </a:extLst>
                </p:cNvPr>
                <p:cNvSpPr/>
                <p:nvPr/>
              </p:nvSpPr>
              <p:spPr>
                <a:xfrm>
                  <a:off x="5767223" y="484196"/>
                  <a:ext cx="623816" cy="217612"/>
                </a:xfrm>
                <a:custGeom>
                  <a:avLst/>
                  <a:gdLst>
                    <a:gd name="connsiteX0" fmla="*/ 460478 w 623816"/>
                    <a:gd name="connsiteY0" fmla="*/ 215677 h 217612"/>
                    <a:gd name="connsiteX1" fmla="*/ 222363 w 623816"/>
                    <a:gd name="connsiteY1" fmla="*/ 165261 h 217612"/>
                    <a:gd name="connsiteX2" fmla="*/ 0 w 623816"/>
                    <a:gd name="connsiteY2" fmla="*/ 0 h 217612"/>
                    <a:gd name="connsiteX3" fmla="*/ 142503 w 623816"/>
                    <a:gd name="connsiteY3" fmla="*/ 76380 h 217612"/>
                    <a:gd name="connsiteX4" fmla="*/ 298148 w 623816"/>
                    <a:gd name="connsiteY4" fmla="*/ 129590 h 217612"/>
                    <a:gd name="connsiteX5" fmla="*/ 402690 w 623816"/>
                    <a:gd name="connsiteY5" fmla="*/ 114066 h 217612"/>
                    <a:gd name="connsiteX6" fmla="*/ 623816 w 623816"/>
                    <a:gd name="connsiteY6" fmla="*/ 145433 h 217612"/>
                    <a:gd name="connsiteX7" fmla="*/ 460478 w 623816"/>
                    <a:gd name="connsiteY7" fmla="*/ 215677 h 21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3816" h="217612">
                      <a:moveTo>
                        <a:pt x="460478" y="215677"/>
                      </a:moveTo>
                      <a:cubicBezTo>
                        <a:pt x="378970" y="225431"/>
                        <a:pt x="298148" y="196720"/>
                        <a:pt x="222363" y="165261"/>
                      </a:cubicBezTo>
                      <a:cubicBezTo>
                        <a:pt x="135222" y="129132"/>
                        <a:pt x="44051" y="83386"/>
                        <a:pt x="0" y="0"/>
                      </a:cubicBezTo>
                      <a:cubicBezTo>
                        <a:pt x="47486" y="25460"/>
                        <a:pt x="94971" y="50920"/>
                        <a:pt x="142503" y="76380"/>
                      </a:cubicBezTo>
                      <a:cubicBezTo>
                        <a:pt x="191362" y="102573"/>
                        <a:pt x="242740" y="129406"/>
                        <a:pt x="298148" y="129590"/>
                      </a:cubicBezTo>
                      <a:cubicBezTo>
                        <a:pt x="333407" y="129727"/>
                        <a:pt x="367751" y="118920"/>
                        <a:pt x="402690" y="114066"/>
                      </a:cubicBezTo>
                      <a:cubicBezTo>
                        <a:pt x="472750" y="104313"/>
                        <a:pt x="561632" y="113608"/>
                        <a:pt x="623816" y="145433"/>
                      </a:cubicBezTo>
                      <a:cubicBezTo>
                        <a:pt x="587000" y="186234"/>
                        <a:pt x="515565" y="209129"/>
                        <a:pt x="460478" y="215677"/>
                      </a:cubicBezTo>
                      <a:close/>
                    </a:path>
                  </a:pathLst>
                </a:custGeom>
                <a:solidFill>
                  <a:srgbClr val="80A0A1"/>
                </a:solidFill>
                <a:ln w="4577" cap="flat">
                  <a:noFill/>
                  <a:prstDash val="solid"/>
                  <a:miter/>
                </a:ln>
              </p:spPr>
              <p:txBody>
                <a:bodyPr rtlCol="0" anchor="ctr"/>
                <a:lstStyle/>
                <a:p>
                  <a:endParaRPr lang="th-TH"/>
                </a:p>
              </p:txBody>
            </p:sp>
            <p:sp>
              <p:nvSpPr>
                <p:cNvPr id="5153" name="Freeform: Shape 5152">
                  <a:extLst>
                    <a:ext uri="{FF2B5EF4-FFF2-40B4-BE49-F238E27FC236}">
                      <a16:creationId xmlns:a16="http://schemas.microsoft.com/office/drawing/2014/main" id="{5B0F7DFF-E109-4C16-85B8-7D1DCF6A6676}"/>
                    </a:ext>
                  </a:extLst>
                </p:cNvPr>
                <p:cNvSpPr/>
                <p:nvPr/>
              </p:nvSpPr>
              <p:spPr>
                <a:xfrm>
                  <a:off x="5654760" y="808116"/>
                  <a:ext cx="423936" cy="112171"/>
                </a:xfrm>
                <a:custGeom>
                  <a:avLst/>
                  <a:gdLst>
                    <a:gd name="connsiteX0" fmla="*/ 0 w 423936"/>
                    <a:gd name="connsiteY0" fmla="*/ 77030 h 112171"/>
                    <a:gd name="connsiteX1" fmla="*/ 184127 w 423936"/>
                    <a:gd name="connsiteY1" fmla="*/ 33070 h 112171"/>
                    <a:gd name="connsiteX2" fmla="*/ 423937 w 423936"/>
                    <a:gd name="connsiteY2" fmla="*/ 2435 h 112171"/>
                    <a:gd name="connsiteX3" fmla="*/ 0 w 423936"/>
                    <a:gd name="connsiteY3" fmla="*/ 77030 h 112171"/>
                  </a:gdLst>
                  <a:ahLst/>
                  <a:cxnLst>
                    <a:cxn ang="0">
                      <a:pos x="connsiteX0" y="connsiteY0"/>
                    </a:cxn>
                    <a:cxn ang="0">
                      <a:pos x="connsiteX1" y="connsiteY1"/>
                    </a:cxn>
                    <a:cxn ang="0">
                      <a:pos x="connsiteX2" y="connsiteY2"/>
                    </a:cxn>
                    <a:cxn ang="0">
                      <a:pos x="connsiteX3" y="connsiteY3"/>
                    </a:cxn>
                  </a:cxnLst>
                  <a:rect l="l" t="t" r="r" b="b"/>
                  <a:pathLst>
                    <a:path w="423936" h="112171">
                      <a:moveTo>
                        <a:pt x="0" y="77030"/>
                      </a:moveTo>
                      <a:cubicBezTo>
                        <a:pt x="61360" y="62376"/>
                        <a:pt x="122721" y="47723"/>
                        <a:pt x="184127" y="33070"/>
                      </a:cubicBezTo>
                      <a:cubicBezTo>
                        <a:pt x="261515" y="14570"/>
                        <a:pt x="344031" y="-7410"/>
                        <a:pt x="423937" y="2435"/>
                      </a:cubicBezTo>
                      <a:cubicBezTo>
                        <a:pt x="339498" y="123645"/>
                        <a:pt x="125835" y="137978"/>
                        <a:pt x="0" y="77030"/>
                      </a:cubicBezTo>
                      <a:close/>
                    </a:path>
                  </a:pathLst>
                </a:custGeom>
                <a:solidFill>
                  <a:srgbClr val="A6BBC9"/>
                </a:solidFill>
                <a:ln w="4577" cap="flat">
                  <a:noFill/>
                  <a:prstDash val="solid"/>
                  <a:miter/>
                </a:ln>
              </p:spPr>
              <p:txBody>
                <a:bodyPr rtlCol="0" anchor="ctr"/>
                <a:lstStyle/>
                <a:p>
                  <a:endParaRPr lang="th-TH"/>
                </a:p>
              </p:txBody>
            </p:sp>
            <p:sp>
              <p:nvSpPr>
                <p:cNvPr id="5154" name="Freeform: Shape 5153">
                  <a:extLst>
                    <a:ext uri="{FF2B5EF4-FFF2-40B4-BE49-F238E27FC236}">
                      <a16:creationId xmlns:a16="http://schemas.microsoft.com/office/drawing/2014/main" id="{60150548-6358-4E43-9CC9-D0F098E2E07C}"/>
                    </a:ext>
                  </a:extLst>
                </p:cNvPr>
                <p:cNvSpPr/>
                <p:nvPr/>
              </p:nvSpPr>
              <p:spPr>
                <a:xfrm>
                  <a:off x="6304815" y="58336"/>
                  <a:ext cx="727127" cy="398221"/>
                </a:xfrm>
                <a:custGeom>
                  <a:avLst/>
                  <a:gdLst>
                    <a:gd name="connsiteX0" fmla="*/ 529028 w 727127"/>
                    <a:gd name="connsiteY0" fmla="*/ 397149 h 398221"/>
                    <a:gd name="connsiteX1" fmla="*/ 331988 w 727127"/>
                    <a:gd name="connsiteY1" fmla="*/ 295675 h 398221"/>
                    <a:gd name="connsiteX2" fmla="*/ 246312 w 727127"/>
                    <a:gd name="connsiteY2" fmla="*/ 222546 h 398221"/>
                    <a:gd name="connsiteX3" fmla="*/ 168650 w 727127"/>
                    <a:gd name="connsiteY3" fmla="*/ 118096 h 398221"/>
                    <a:gd name="connsiteX4" fmla="*/ 0 w 727127"/>
                    <a:gd name="connsiteY4" fmla="*/ 0 h 398221"/>
                    <a:gd name="connsiteX5" fmla="*/ 295217 w 727127"/>
                    <a:gd name="connsiteY5" fmla="*/ 152302 h 398221"/>
                    <a:gd name="connsiteX6" fmla="*/ 389914 w 727127"/>
                    <a:gd name="connsiteY6" fmla="*/ 221401 h 398221"/>
                    <a:gd name="connsiteX7" fmla="*/ 679682 w 727127"/>
                    <a:gd name="connsiteY7" fmla="*/ 318845 h 398221"/>
                    <a:gd name="connsiteX8" fmla="*/ 529028 w 727127"/>
                    <a:gd name="connsiteY8" fmla="*/ 397149 h 39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127" h="398221">
                      <a:moveTo>
                        <a:pt x="529028" y="397149"/>
                      </a:moveTo>
                      <a:cubicBezTo>
                        <a:pt x="455258" y="385793"/>
                        <a:pt x="392020" y="340047"/>
                        <a:pt x="331988" y="295675"/>
                      </a:cubicBezTo>
                      <a:cubicBezTo>
                        <a:pt x="301720" y="273329"/>
                        <a:pt x="271223" y="250754"/>
                        <a:pt x="246312" y="222546"/>
                      </a:cubicBezTo>
                      <a:cubicBezTo>
                        <a:pt x="217555" y="190034"/>
                        <a:pt x="197086" y="150928"/>
                        <a:pt x="168650" y="118096"/>
                      </a:cubicBezTo>
                      <a:cubicBezTo>
                        <a:pt x="123454" y="65894"/>
                        <a:pt x="60994" y="32374"/>
                        <a:pt x="0" y="0"/>
                      </a:cubicBezTo>
                      <a:cubicBezTo>
                        <a:pt x="102298" y="43090"/>
                        <a:pt x="205649" y="86775"/>
                        <a:pt x="295217" y="152302"/>
                      </a:cubicBezTo>
                      <a:cubicBezTo>
                        <a:pt x="326767" y="175381"/>
                        <a:pt x="356486" y="201116"/>
                        <a:pt x="389914" y="221401"/>
                      </a:cubicBezTo>
                      <a:cubicBezTo>
                        <a:pt x="477330" y="274474"/>
                        <a:pt x="582696" y="286517"/>
                        <a:pt x="679682" y="318845"/>
                      </a:cubicBezTo>
                      <a:cubicBezTo>
                        <a:pt x="829923" y="369033"/>
                        <a:pt x="579857" y="404979"/>
                        <a:pt x="529028" y="397149"/>
                      </a:cubicBezTo>
                      <a:close/>
                    </a:path>
                  </a:pathLst>
                </a:custGeom>
                <a:solidFill>
                  <a:srgbClr val="80A0A1"/>
                </a:solidFill>
                <a:ln w="4577" cap="flat">
                  <a:noFill/>
                  <a:prstDash val="solid"/>
                  <a:miter/>
                </a:ln>
              </p:spPr>
              <p:txBody>
                <a:bodyPr rtlCol="0" anchor="ctr"/>
                <a:lstStyle/>
                <a:p>
                  <a:endParaRPr lang="th-TH"/>
                </a:p>
              </p:txBody>
            </p:sp>
            <p:sp>
              <p:nvSpPr>
                <p:cNvPr id="5155" name="Freeform: Shape 5154">
                  <a:extLst>
                    <a:ext uri="{FF2B5EF4-FFF2-40B4-BE49-F238E27FC236}">
                      <a16:creationId xmlns:a16="http://schemas.microsoft.com/office/drawing/2014/main" id="{D68A9495-BB55-4BFB-A101-F1BA70E2D19B}"/>
                    </a:ext>
                  </a:extLst>
                </p:cNvPr>
                <p:cNvSpPr/>
                <p:nvPr/>
              </p:nvSpPr>
              <p:spPr>
                <a:xfrm>
                  <a:off x="6102279" y="655868"/>
                  <a:ext cx="451915" cy="471056"/>
                </a:xfrm>
                <a:custGeom>
                  <a:avLst/>
                  <a:gdLst>
                    <a:gd name="connsiteX0" fmla="*/ 359463 w 451915"/>
                    <a:gd name="connsiteY0" fmla="*/ 67268 h 471056"/>
                    <a:gd name="connsiteX1" fmla="*/ 246083 w 451915"/>
                    <a:gd name="connsiteY1" fmla="*/ 251074 h 471056"/>
                    <a:gd name="connsiteX2" fmla="*/ 112052 w 451915"/>
                    <a:gd name="connsiteY2" fmla="*/ 380572 h 471056"/>
                    <a:gd name="connsiteX3" fmla="*/ 0 w 451915"/>
                    <a:gd name="connsiteY3" fmla="*/ 471056 h 471056"/>
                    <a:gd name="connsiteX4" fmla="*/ 128491 w 451915"/>
                    <a:gd name="connsiteY4" fmla="*/ 247090 h 471056"/>
                    <a:gd name="connsiteX5" fmla="*/ 266231 w 451915"/>
                    <a:gd name="connsiteY5" fmla="*/ 80226 h 471056"/>
                    <a:gd name="connsiteX6" fmla="*/ 451915 w 451915"/>
                    <a:gd name="connsiteY6" fmla="*/ 0 h 471056"/>
                    <a:gd name="connsiteX7" fmla="*/ 359463 w 451915"/>
                    <a:gd name="connsiteY7" fmla="*/ 67268 h 471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915" h="471056">
                      <a:moveTo>
                        <a:pt x="359463" y="67268"/>
                      </a:moveTo>
                      <a:cubicBezTo>
                        <a:pt x="311977" y="121530"/>
                        <a:pt x="288211" y="192553"/>
                        <a:pt x="246083" y="251074"/>
                      </a:cubicBezTo>
                      <a:cubicBezTo>
                        <a:pt x="209633" y="301628"/>
                        <a:pt x="160545" y="341421"/>
                        <a:pt x="112052" y="380572"/>
                      </a:cubicBezTo>
                      <a:cubicBezTo>
                        <a:pt x="74686" y="410749"/>
                        <a:pt x="37366" y="440880"/>
                        <a:pt x="0" y="471056"/>
                      </a:cubicBezTo>
                      <a:cubicBezTo>
                        <a:pt x="42815" y="396416"/>
                        <a:pt x="85676" y="321776"/>
                        <a:pt x="128491" y="247090"/>
                      </a:cubicBezTo>
                      <a:cubicBezTo>
                        <a:pt x="164803" y="183807"/>
                        <a:pt x="203726" y="117821"/>
                        <a:pt x="266231" y="80226"/>
                      </a:cubicBezTo>
                      <a:cubicBezTo>
                        <a:pt x="324569" y="45196"/>
                        <a:pt x="393989" y="36404"/>
                        <a:pt x="451915" y="0"/>
                      </a:cubicBezTo>
                      <a:cubicBezTo>
                        <a:pt x="416931" y="14516"/>
                        <a:pt x="384831" y="38282"/>
                        <a:pt x="359463" y="67268"/>
                      </a:cubicBezTo>
                      <a:close/>
                    </a:path>
                  </a:pathLst>
                </a:custGeom>
                <a:solidFill>
                  <a:srgbClr val="A6BBC9"/>
                </a:solidFill>
                <a:ln w="4577" cap="flat">
                  <a:noFill/>
                  <a:prstDash val="solid"/>
                  <a:miter/>
                </a:ln>
              </p:spPr>
              <p:txBody>
                <a:bodyPr rtlCol="0" anchor="ctr"/>
                <a:lstStyle/>
                <a:p>
                  <a:endParaRPr lang="th-TH"/>
                </a:p>
              </p:txBody>
            </p:sp>
            <p:grpSp>
              <p:nvGrpSpPr>
                <p:cNvPr id="5156" name="Graphic 4">
                  <a:extLst>
                    <a:ext uri="{FF2B5EF4-FFF2-40B4-BE49-F238E27FC236}">
                      <a16:creationId xmlns:a16="http://schemas.microsoft.com/office/drawing/2014/main" id="{13661D5E-672A-4667-8EC4-6D54964A5067}"/>
                    </a:ext>
                  </a:extLst>
                </p:cNvPr>
                <p:cNvGrpSpPr/>
                <p:nvPr/>
              </p:nvGrpSpPr>
              <p:grpSpPr>
                <a:xfrm>
                  <a:off x="6869377" y="323231"/>
                  <a:ext cx="364025" cy="661328"/>
                  <a:chOff x="6869377" y="323231"/>
                  <a:chExt cx="364025" cy="661328"/>
                </a:xfrm>
              </p:grpSpPr>
              <p:sp>
                <p:nvSpPr>
                  <p:cNvPr id="5163" name="Freeform: Shape 5162">
                    <a:extLst>
                      <a:ext uri="{FF2B5EF4-FFF2-40B4-BE49-F238E27FC236}">
                        <a16:creationId xmlns:a16="http://schemas.microsoft.com/office/drawing/2014/main" id="{736B84A4-55CA-47CB-B459-FFCF1EB38ECB}"/>
                      </a:ext>
                    </a:extLst>
                  </p:cNvPr>
                  <p:cNvSpPr/>
                  <p:nvPr/>
                </p:nvSpPr>
                <p:spPr>
                  <a:xfrm>
                    <a:off x="6869377" y="329811"/>
                    <a:ext cx="364025" cy="654747"/>
                  </a:xfrm>
                  <a:custGeom>
                    <a:avLst/>
                    <a:gdLst>
                      <a:gd name="connsiteX0" fmla="*/ 0 w 364025"/>
                      <a:gd name="connsiteY0" fmla="*/ 654748 h 654747"/>
                      <a:gd name="connsiteX1" fmla="*/ 236375 w 364025"/>
                      <a:gd name="connsiteY1" fmla="*/ 319463 h 654747"/>
                      <a:gd name="connsiteX2" fmla="*/ 349068 w 364025"/>
                      <a:gd name="connsiteY2" fmla="*/ 103236 h 654747"/>
                      <a:gd name="connsiteX3" fmla="*/ 275802 w 364025"/>
                      <a:gd name="connsiteY3" fmla="*/ 12432 h 654747"/>
                      <a:gd name="connsiteX4" fmla="*/ 146349 w 364025"/>
                      <a:gd name="connsiteY4" fmla="*/ 181998 h 654747"/>
                      <a:gd name="connsiteX5" fmla="*/ 0 w 364025"/>
                      <a:gd name="connsiteY5" fmla="*/ 654748 h 65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025" h="654747">
                        <a:moveTo>
                          <a:pt x="0" y="654748"/>
                        </a:moveTo>
                        <a:cubicBezTo>
                          <a:pt x="60353" y="531798"/>
                          <a:pt x="161964" y="434445"/>
                          <a:pt x="236375" y="319463"/>
                        </a:cubicBezTo>
                        <a:cubicBezTo>
                          <a:pt x="280564" y="251188"/>
                          <a:pt x="314907" y="177052"/>
                          <a:pt x="349068" y="103236"/>
                        </a:cubicBezTo>
                        <a:cubicBezTo>
                          <a:pt x="384648" y="26444"/>
                          <a:pt x="355387" y="-24842"/>
                          <a:pt x="275802" y="12432"/>
                        </a:cubicBezTo>
                        <a:cubicBezTo>
                          <a:pt x="228682" y="34503"/>
                          <a:pt x="167413" y="140282"/>
                          <a:pt x="146349" y="181998"/>
                        </a:cubicBezTo>
                        <a:cubicBezTo>
                          <a:pt x="71206" y="330728"/>
                          <a:pt x="102252" y="517374"/>
                          <a:pt x="0" y="654748"/>
                        </a:cubicBezTo>
                        <a:close/>
                      </a:path>
                    </a:pathLst>
                  </a:custGeom>
                  <a:solidFill>
                    <a:srgbClr val="80A0A1"/>
                  </a:solidFill>
                  <a:ln w="4577" cap="flat">
                    <a:noFill/>
                    <a:prstDash val="solid"/>
                    <a:miter/>
                  </a:ln>
                </p:spPr>
                <p:txBody>
                  <a:bodyPr rtlCol="0" anchor="ctr"/>
                  <a:lstStyle/>
                  <a:p>
                    <a:endParaRPr lang="th-TH"/>
                  </a:p>
                </p:txBody>
              </p:sp>
              <p:sp>
                <p:nvSpPr>
                  <p:cNvPr id="5164" name="Freeform: Shape 5163">
                    <a:extLst>
                      <a:ext uri="{FF2B5EF4-FFF2-40B4-BE49-F238E27FC236}">
                        <a16:creationId xmlns:a16="http://schemas.microsoft.com/office/drawing/2014/main" id="{C4D4D8D0-0CD1-4678-9FF8-82FE302D921F}"/>
                      </a:ext>
                    </a:extLst>
                  </p:cNvPr>
                  <p:cNvSpPr/>
                  <p:nvPr/>
                </p:nvSpPr>
                <p:spPr>
                  <a:xfrm>
                    <a:off x="7022168" y="323231"/>
                    <a:ext cx="200796" cy="400088"/>
                  </a:xfrm>
                  <a:custGeom>
                    <a:avLst/>
                    <a:gdLst>
                      <a:gd name="connsiteX0" fmla="*/ 144945 w 200796"/>
                      <a:gd name="connsiteY0" fmla="*/ 171727 h 400088"/>
                      <a:gd name="connsiteX1" fmla="*/ 5831 w 200796"/>
                      <a:gd name="connsiteY1" fmla="*/ 400089 h 400088"/>
                      <a:gd name="connsiteX2" fmla="*/ 71633 w 200796"/>
                      <a:gd name="connsiteY2" fmla="*/ 63430 h 400088"/>
                      <a:gd name="connsiteX3" fmla="*/ 193026 w 200796"/>
                      <a:gd name="connsiteY3" fmla="*/ 20249 h 400088"/>
                      <a:gd name="connsiteX4" fmla="*/ 144945 w 200796"/>
                      <a:gd name="connsiteY4" fmla="*/ 171727 h 40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96" h="400088">
                        <a:moveTo>
                          <a:pt x="144945" y="171727"/>
                        </a:moveTo>
                        <a:cubicBezTo>
                          <a:pt x="98558" y="247832"/>
                          <a:pt x="52217" y="323937"/>
                          <a:pt x="5831" y="400089"/>
                        </a:cubicBezTo>
                        <a:cubicBezTo>
                          <a:pt x="-12074" y="284786"/>
                          <a:pt x="11646" y="163484"/>
                          <a:pt x="71633" y="63430"/>
                        </a:cubicBezTo>
                        <a:cubicBezTo>
                          <a:pt x="93842" y="26385"/>
                          <a:pt x="152088" y="-30809"/>
                          <a:pt x="193026" y="20249"/>
                        </a:cubicBezTo>
                        <a:cubicBezTo>
                          <a:pt x="221829" y="56195"/>
                          <a:pt x="162575" y="142787"/>
                          <a:pt x="144945" y="171727"/>
                        </a:cubicBezTo>
                        <a:close/>
                      </a:path>
                    </a:pathLst>
                  </a:custGeom>
                  <a:solidFill>
                    <a:srgbClr val="5E7A8E"/>
                  </a:solidFill>
                  <a:ln w="4577" cap="flat">
                    <a:noFill/>
                    <a:prstDash val="solid"/>
                    <a:miter/>
                  </a:ln>
                </p:spPr>
                <p:txBody>
                  <a:bodyPr rtlCol="0" anchor="ctr"/>
                  <a:lstStyle/>
                  <a:p>
                    <a:endParaRPr lang="th-TH"/>
                  </a:p>
                </p:txBody>
              </p:sp>
            </p:grpSp>
            <p:sp>
              <p:nvSpPr>
                <p:cNvPr id="5157" name="Freeform: Shape 5156">
                  <a:extLst>
                    <a:ext uri="{FF2B5EF4-FFF2-40B4-BE49-F238E27FC236}">
                      <a16:creationId xmlns:a16="http://schemas.microsoft.com/office/drawing/2014/main" id="{E97A6C42-CF13-4DE6-AF4D-804BBD694773}"/>
                    </a:ext>
                  </a:extLst>
                </p:cNvPr>
                <p:cNvSpPr/>
                <p:nvPr/>
              </p:nvSpPr>
              <p:spPr>
                <a:xfrm>
                  <a:off x="6621508" y="286835"/>
                  <a:ext cx="400308" cy="186386"/>
                </a:xfrm>
                <a:custGeom>
                  <a:avLst/>
                  <a:gdLst>
                    <a:gd name="connsiteX0" fmla="*/ 236513 w 400308"/>
                    <a:gd name="connsiteY0" fmla="*/ 179731 h 186386"/>
                    <a:gd name="connsiteX1" fmla="*/ 102161 w 400308"/>
                    <a:gd name="connsiteY1" fmla="*/ 90850 h 186386"/>
                    <a:gd name="connsiteX2" fmla="*/ 0 w 400308"/>
                    <a:gd name="connsiteY2" fmla="*/ 0 h 186386"/>
                    <a:gd name="connsiteX3" fmla="*/ 400308 w 400308"/>
                    <a:gd name="connsiteY3" fmla="*/ 114707 h 186386"/>
                    <a:gd name="connsiteX4" fmla="*/ 236513 w 400308"/>
                    <a:gd name="connsiteY4" fmla="*/ 179731 h 186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308" h="186386">
                      <a:moveTo>
                        <a:pt x="236513" y="179731"/>
                      </a:moveTo>
                      <a:cubicBezTo>
                        <a:pt x="184768" y="163796"/>
                        <a:pt x="142640" y="126842"/>
                        <a:pt x="102161" y="90850"/>
                      </a:cubicBezTo>
                      <a:cubicBezTo>
                        <a:pt x="68092" y="60582"/>
                        <a:pt x="34069" y="30268"/>
                        <a:pt x="0" y="0"/>
                      </a:cubicBezTo>
                      <a:cubicBezTo>
                        <a:pt x="99276" y="88286"/>
                        <a:pt x="283403" y="84119"/>
                        <a:pt x="400308" y="114707"/>
                      </a:cubicBezTo>
                      <a:cubicBezTo>
                        <a:pt x="373108" y="175976"/>
                        <a:pt x="299155" y="199055"/>
                        <a:pt x="236513" y="179731"/>
                      </a:cubicBezTo>
                      <a:close/>
                    </a:path>
                  </a:pathLst>
                </a:custGeom>
                <a:solidFill>
                  <a:srgbClr val="5E7A8E"/>
                </a:solidFill>
                <a:ln w="4577" cap="flat">
                  <a:noFill/>
                  <a:prstDash val="solid"/>
                  <a:miter/>
                </a:ln>
              </p:spPr>
              <p:txBody>
                <a:bodyPr rtlCol="0" anchor="ctr"/>
                <a:lstStyle/>
                <a:p>
                  <a:endParaRPr lang="th-TH"/>
                </a:p>
              </p:txBody>
            </p:sp>
            <p:sp>
              <p:nvSpPr>
                <p:cNvPr id="5158" name="Freeform: Shape 5157">
                  <a:extLst>
                    <a:ext uri="{FF2B5EF4-FFF2-40B4-BE49-F238E27FC236}">
                      <a16:creationId xmlns:a16="http://schemas.microsoft.com/office/drawing/2014/main" id="{0F07F778-061A-494E-8F1D-5A0733564B52}"/>
                    </a:ext>
                  </a:extLst>
                </p:cNvPr>
                <p:cNvSpPr/>
                <p:nvPr/>
              </p:nvSpPr>
              <p:spPr>
                <a:xfrm>
                  <a:off x="6556805" y="510185"/>
                  <a:ext cx="385499" cy="313096"/>
                </a:xfrm>
                <a:custGeom>
                  <a:avLst/>
                  <a:gdLst>
                    <a:gd name="connsiteX0" fmla="*/ 146853 w 385499"/>
                    <a:gd name="connsiteY0" fmla="*/ 229664 h 313096"/>
                    <a:gd name="connsiteX1" fmla="*/ 0 w 385499"/>
                    <a:gd name="connsiteY1" fmla="*/ 313096 h 313096"/>
                    <a:gd name="connsiteX2" fmla="*/ 334460 w 385499"/>
                    <a:gd name="connsiteY2" fmla="*/ 661 h 313096"/>
                    <a:gd name="connsiteX3" fmla="*/ 146853 w 385499"/>
                    <a:gd name="connsiteY3" fmla="*/ 229664 h 313096"/>
                  </a:gdLst>
                  <a:ahLst/>
                  <a:cxnLst>
                    <a:cxn ang="0">
                      <a:pos x="connsiteX0" y="connsiteY0"/>
                    </a:cxn>
                    <a:cxn ang="0">
                      <a:pos x="connsiteX1" y="connsiteY1"/>
                    </a:cxn>
                    <a:cxn ang="0">
                      <a:pos x="connsiteX2" y="connsiteY2"/>
                    </a:cxn>
                    <a:cxn ang="0">
                      <a:pos x="connsiteX3" y="connsiteY3"/>
                    </a:cxn>
                  </a:cxnLst>
                  <a:rect l="l" t="t" r="r" b="b"/>
                  <a:pathLst>
                    <a:path w="385499" h="313096">
                      <a:moveTo>
                        <a:pt x="146853" y="229664"/>
                      </a:moveTo>
                      <a:cubicBezTo>
                        <a:pt x="97902" y="257460"/>
                        <a:pt x="48951" y="285301"/>
                        <a:pt x="0" y="313096"/>
                      </a:cubicBezTo>
                      <a:cubicBezTo>
                        <a:pt x="94101" y="259658"/>
                        <a:pt x="190721" y="12476"/>
                        <a:pt x="334460" y="661"/>
                      </a:cubicBezTo>
                      <a:cubicBezTo>
                        <a:pt x="506453" y="-13488"/>
                        <a:pt x="192370" y="203792"/>
                        <a:pt x="146853" y="229664"/>
                      </a:cubicBezTo>
                      <a:close/>
                    </a:path>
                  </a:pathLst>
                </a:custGeom>
                <a:solidFill>
                  <a:srgbClr val="5E7A8E"/>
                </a:solidFill>
                <a:ln w="4577" cap="flat">
                  <a:noFill/>
                  <a:prstDash val="solid"/>
                  <a:miter/>
                </a:ln>
              </p:spPr>
              <p:txBody>
                <a:bodyPr rtlCol="0" anchor="ctr"/>
                <a:lstStyle/>
                <a:p>
                  <a:endParaRPr lang="th-TH"/>
                </a:p>
              </p:txBody>
            </p:sp>
            <p:sp>
              <p:nvSpPr>
                <p:cNvPr id="5159" name="Freeform: Shape 5158">
                  <a:extLst>
                    <a:ext uri="{FF2B5EF4-FFF2-40B4-BE49-F238E27FC236}">
                      <a16:creationId xmlns:a16="http://schemas.microsoft.com/office/drawing/2014/main" id="{5FB9C167-40BC-4C06-B373-D7726E715EC2}"/>
                    </a:ext>
                  </a:extLst>
                </p:cNvPr>
                <p:cNvSpPr/>
                <p:nvPr/>
              </p:nvSpPr>
              <p:spPr>
                <a:xfrm>
                  <a:off x="6238417" y="313166"/>
                  <a:ext cx="543727" cy="233292"/>
                </a:xfrm>
                <a:custGeom>
                  <a:avLst/>
                  <a:gdLst>
                    <a:gd name="connsiteX0" fmla="*/ 147448 w 543727"/>
                    <a:gd name="connsiteY0" fmla="*/ 176526 h 233292"/>
                    <a:gd name="connsiteX1" fmla="*/ 86088 w 543727"/>
                    <a:gd name="connsiteY1" fmla="*/ 133161 h 233292"/>
                    <a:gd name="connsiteX2" fmla="*/ 0 w 543727"/>
                    <a:gd name="connsiteY2" fmla="*/ 0 h 233292"/>
                    <a:gd name="connsiteX3" fmla="*/ 156927 w 543727"/>
                    <a:gd name="connsiteY3" fmla="*/ 93643 h 233292"/>
                    <a:gd name="connsiteX4" fmla="*/ 342428 w 543727"/>
                    <a:gd name="connsiteY4" fmla="*/ 166543 h 233292"/>
                    <a:gd name="connsiteX5" fmla="*/ 543727 w 543727"/>
                    <a:gd name="connsiteY5" fmla="*/ 156927 h 233292"/>
                    <a:gd name="connsiteX6" fmla="*/ 147448 w 543727"/>
                    <a:gd name="connsiteY6" fmla="*/ 176526 h 233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727" h="233292">
                      <a:moveTo>
                        <a:pt x="147448" y="176526"/>
                      </a:moveTo>
                      <a:cubicBezTo>
                        <a:pt x="125423" y="164483"/>
                        <a:pt x="104359" y="150425"/>
                        <a:pt x="86088" y="133161"/>
                      </a:cubicBezTo>
                      <a:cubicBezTo>
                        <a:pt x="47440" y="96666"/>
                        <a:pt x="23308" y="47760"/>
                        <a:pt x="0" y="0"/>
                      </a:cubicBezTo>
                      <a:cubicBezTo>
                        <a:pt x="52294" y="31230"/>
                        <a:pt x="104633" y="62414"/>
                        <a:pt x="156927" y="93643"/>
                      </a:cubicBezTo>
                      <a:cubicBezTo>
                        <a:pt x="214579" y="128033"/>
                        <a:pt x="275344" y="163430"/>
                        <a:pt x="342428" y="166543"/>
                      </a:cubicBezTo>
                      <a:cubicBezTo>
                        <a:pt x="409146" y="169611"/>
                        <a:pt x="482870" y="133711"/>
                        <a:pt x="543727" y="156927"/>
                      </a:cubicBezTo>
                      <a:cubicBezTo>
                        <a:pt x="520053" y="288944"/>
                        <a:pt x="224149" y="218517"/>
                        <a:pt x="147448" y="176526"/>
                      </a:cubicBezTo>
                      <a:close/>
                    </a:path>
                  </a:pathLst>
                </a:custGeom>
                <a:solidFill>
                  <a:srgbClr val="80A0A1"/>
                </a:solidFill>
                <a:ln w="4577" cap="flat">
                  <a:noFill/>
                  <a:prstDash val="solid"/>
                  <a:miter/>
                </a:ln>
              </p:spPr>
              <p:txBody>
                <a:bodyPr rtlCol="0" anchor="ctr"/>
                <a:lstStyle/>
                <a:p>
                  <a:endParaRPr lang="th-TH"/>
                </a:p>
              </p:txBody>
            </p:sp>
            <p:sp>
              <p:nvSpPr>
                <p:cNvPr id="5160" name="Freeform: Shape 5159">
                  <a:extLst>
                    <a:ext uri="{FF2B5EF4-FFF2-40B4-BE49-F238E27FC236}">
                      <a16:creationId xmlns:a16="http://schemas.microsoft.com/office/drawing/2014/main" id="{A8EB82D8-B47E-42DC-9750-6238B2FA76EF}"/>
                    </a:ext>
                  </a:extLst>
                </p:cNvPr>
                <p:cNvSpPr/>
                <p:nvPr/>
              </p:nvSpPr>
              <p:spPr>
                <a:xfrm>
                  <a:off x="6210438" y="693097"/>
                  <a:ext cx="275481" cy="342473"/>
                </a:xfrm>
                <a:custGeom>
                  <a:avLst/>
                  <a:gdLst>
                    <a:gd name="connsiteX0" fmla="*/ 237566 w 275481"/>
                    <a:gd name="connsiteY0" fmla="*/ 54309 h 342473"/>
                    <a:gd name="connsiteX1" fmla="*/ 177533 w 275481"/>
                    <a:gd name="connsiteY1" fmla="*/ 169337 h 342473"/>
                    <a:gd name="connsiteX2" fmla="*/ 0 w 275481"/>
                    <a:gd name="connsiteY2" fmla="*/ 342474 h 342473"/>
                    <a:gd name="connsiteX3" fmla="*/ 172771 w 275481"/>
                    <a:gd name="connsiteY3" fmla="*/ 95704 h 342473"/>
                    <a:gd name="connsiteX4" fmla="*/ 275481 w 275481"/>
                    <a:gd name="connsiteY4" fmla="*/ 0 h 342473"/>
                    <a:gd name="connsiteX5" fmla="*/ 237566 w 275481"/>
                    <a:gd name="connsiteY5" fmla="*/ 54309 h 342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481" h="342473">
                      <a:moveTo>
                        <a:pt x="237566" y="54309"/>
                      </a:moveTo>
                      <a:cubicBezTo>
                        <a:pt x="215174" y="91308"/>
                        <a:pt x="200063" y="132383"/>
                        <a:pt x="177533" y="169337"/>
                      </a:cubicBezTo>
                      <a:cubicBezTo>
                        <a:pt x="134260" y="240405"/>
                        <a:pt x="66352" y="292286"/>
                        <a:pt x="0" y="342474"/>
                      </a:cubicBezTo>
                      <a:cubicBezTo>
                        <a:pt x="14470" y="241458"/>
                        <a:pt x="108068" y="174603"/>
                        <a:pt x="172771" y="95704"/>
                      </a:cubicBezTo>
                      <a:cubicBezTo>
                        <a:pt x="203680" y="58018"/>
                        <a:pt x="228774" y="18317"/>
                        <a:pt x="275481" y="0"/>
                      </a:cubicBezTo>
                      <a:cubicBezTo>
                        <a:pt x="266094" y="15706"/>
                        <a:pt x="248785" y="35809"/>
                        <a:pt x="237566" y="54309"/>
                      </a:cubicBezTo>
                      <a:close/>
                    </a:path>
                  </a:pathLst>
                </a:custGeom>
                <a:solidFill>
                  <a:srgbClr val="80A0A1"/>
                </a:solidFill>
                <a:ln w="4577" cap="flat">
                  <a:noFill/>
                  <a:prstDash val="solid"/>
                  <a:miter/>
                </a:ln>
              </p:spPr>
              <p:txBody>
                <a:bodyPr rtlCol="0" anchor="ctr"/>
                <a:lstStyle/>
                <a:p>
                  <a:endParaRPr lang="th-TH"/>
                </a:p>
              </p:txBody>
            </p:sp>
            <p:sp>
              <p:nvSpPr>
                <p:cNvPr id="5161" name="Freeform: Shape 5160">
                  <a:extLst>
                    <a:ext uri="{FF2B5EF4-FFF2-40B4-BE49-F238E27FC236}">
                      <a16:creationId xmlns:a16="http://schemas.microsoft.com/office/drawing/2014/main" id="{5AB95A08-2CBC-49FE-A8E1-FF6C4CC65684}"/>
                    </a:ext>
                  </a:extLst>
                </p:cNvPr>
                <p:cNvSpPr/>
                <p:nvPr/>
              </p:nvSpPr>
              <p:spPr>
                <a:xfrm>
                  <a:off x="5579296" y="964563"/>
                  <a:ext cx="237657" cy="227934"/>
                </a:xfrm>
                <a:custGeom>
                  <a:avLst/>
                  <a:gdLst>
                    <a:gd name="connsiteX0" fmla="*/ 0 w 237657"/>
                    <a:gd name="connsiteY0" fmla="*/ 227935 h 227934"/>
                    <a:gd name="connsiteX1" fmla="*/ 237657 w 237657"/>
                    <a:gd name="connsiteY1" fmla="*/ 1038 h 227934"/>
                    <a:gd name="connsiteX2" fmla="*/ 0 w 237657"/>
                    <a:gd name="connsiteY2" fmla="*/ 227935 h 227934"/>
                  </a:gdLst>
                  <a:ahLst/>
                  <a:cxnLst>
                    <a:cxn ang="0">
                      <a:pos x="connsiteX0" y="connsiteY0"/>
                    </a:cxn>
                    <a:cxn ang="0">
                      <a:pos x="connsiteX1" y="connsiteY1"/>
                    </a:cxn>
                    <a:cxn ang="0">
                      <a:pos x="connsiteX2" y="connsiteY2"/>
                    </a:cxn>
                  </a:cxnLst>
                  <a:rect l="l" t="t" r="r" b="b"/>
                  <a:pathLst>
                    <a:path w="237657" h="227934">
                      <a:moveTo>
                        <a:pt x="0" y="227935"/>
                      </a:moveTo>
                      <a:cubicBezTo>
                        <a:pt x="64200" y="153615"/>
                        <a:pt x="233261" y="110984"/>
                        <a:pt x="237657" y="1038"/>
                      </a:cubicBezTo>
                      <a:cubicBezTo>
                        <a:pt x="134306" y="-15218"/>
                        <a:pt x="55408" y="163827"/>
                        <a:pt x="0" y="227935"/>
                      </a:cubicBezTo>
                      <a:close/>
                    </a:path>
                  </a:pathLst>
                </a:custGeom>
                <a:solidFill>
                  <a:srgbClr val="A6BBC9"/>
                </a:solidFill>
                <a:ln w="4577" cap="flat">
                  <a:noFill/>
                  <a:prstDash val="solid"/>
                  <a:miter/>
                </a:ln>
              </p:spPr>
              <p:txBody>
                <a:bodyPr rtlCol="0" anchor="ctr"/>
                <a:lstStyle/>
                <a:p>
                  <a:endParaRPr lang="th-TH"/>
                </a:p>
              </p:txBody>
            </p:sp>
            <p:sp>
              <p:nvSpPr>
                <p:cNvPr id="5162" name="Freeform: Shape 5161">
                  <a:extLst>
                    <a:ext uri="{FF2B5EF4-FFF2-40B4-BE49-F238E27FC236}">
                      <a16:creationId xmlns:a16="http://schemas.microsoft.com/office/drawing/2014/main" id="{CE13BBE4-5001-4FE0-9E7D-ED509797534D}"/>
                    </a:ext>
                  </a:extLst>
                </p:cNvPr>
                <p:cNvSpPr/>
                <p:nvPr/>
              </p:nvSpPr>
              <p:spPr>
                <a:xfrm>
                  <a:off x="5678068" y="202787"/>
                  <a:ext cx="2394157" cy="899456"/>
                </a:xfrm>
                <a:custGeom>
                  <a:avLst/>
                  <a:gdLst>
                    <a:gd name="connsiteX0" fmla="*/ 2370117 w 2394157"/>
                    <a:gd name="connsiteY0" fmla="*/ 244548 h 899456"/>
                    <a:gd name="connsiteX1" fmla="*/ 2262691 w 2394157"/>
                    <a:gd name="connsiteY1" fmla="*/ 124574 h 899456"/>
                    <a:gd name="connsiteX2" fmla="*/ 2117395 w 2394157"/>
                    <a:gd name="connsiteY2" fmla="*/ 50896 h 899456"/>
                    <a:gd name="connsiteX3" fmla="*/ 1955797 w 2394157"/>
                    <a:gd name="connsiteY3" fmla="*/ 22826 h 899456"/>
                    <a:gd name="connsiteX4" fmla="*/ 1873510 w 2394157"/>
                    <a:gd name="connsiteY4" fmla="*/ 25482 h 899456"/>
                    <a:gd name="connsiteX5" fmla="*/ 1791772 w 2394157"/>
                    <a:gd name="connsiteY5" fmla="*/ 38028 h 899456"/>
                    <a:gd name="connsiteX6" fmla="*/ 1633059 w 2394157"/>
                    <a:gd name="connsiteY6" fmla="*/ 86201 h 899456"/>
                    <a:gd name="connsiteX7" fmla="*/ 1481856 w 2394157"/>
                    <a:gd name="connsiteY7" fmla="*/ 156399 h 899456"/>
                    <a:gd name="connsiteX8" fmla="*/ 1193004 w 2394157"/>
                    <a:gd name="connsiteY8" fmla="*/ 326194 h 899456"/>
                    <a:gd name="connsiteX9" fmla="*/ 1046608 w 2394157"/>
                    <a:gd name="connsiteY9" fmla="*/ 408893 h 899456"/>
                    <a:gd name="connsiteX10" fmla="*/ 893345 w 2394157"/>
                    <a:gd name="connsiteY10" fmla="*/ 478450 h 899456"/>
                    <a:gd name="connsiteX11" fmla="*/ 732800 w 2394157"/>
                    <a:gd name="connsiteY11" fmla="*/ 528454 h 899456"/>
                    <a:gd name="connsiteX12" fmla="*/ 652665 w 2394157"/>
                    <a:gd name="connsiteY12" fmla="*/ 552632 h 899456"/>
                    <a:gd name="connsiteX13" fmla="*/ 632929 w 2394157"/>
                    <a:gd name="connsiteY13" fmla="*/ 559455 h 899456"/>
                    <a:gd name="connsiteX14" fmla="*/ 612918 w 2394157"/>
                    <a:gd name="connsiteY14" fmla="*/ 566186 h 899456"/>
                    <a:gd name="connsiteX15" fmla="*/ 572118 w 2394157"/>
                    <a:gd name="connsiteY15" fmla="*/ 576947 h 899456"/>
                    <a:gd name="connsiteX16" fmla="*/ 489648 w 2394157"/>
                    <a:gd name="connsiteY16" fmla="*/ 592791 h 899456"/>
                    <a:gd name="connsiteX17" fmla="*/ 408963 w 2394157"/>
                    <a:gd name="connsiteY17" fmla="*/ 613764 h 899456"/>
                    <a:gd name="connsiteX18" fmla="*/ 370910 w 2394157"/>
                    <a:gd name="connsiteY18" fmla="*/ 630523 h 899456"/>
                    <a:gd name="connsiteX19" fmla="*/ 352640 w 2394157"/>
                    <a:gd name="connsiteY19" fmla="*/ 640689 h 899456"/>
                    <a:gd name="connsiteX20" fmla="*/ 334323 w 2394157"/>
                    <a:gd name="connsiteY20" fmla="*/ 650900 h 899456"/>
                    <a:gd name="connsiteX21" fmla="*/ 260919 w 2394157"/>
                    <a:gd name="connsiteY21" fmla="*/ 691518 h 899456"/>
                    <a:gd name="connsiteX22" fmla="*/ 189256 w 2394157"/>
                    <a:gd name="connsiteY22" fmla="*/ 734928 h 899456"/>
                    <a:gd name="connsiteX23" fmla="*/ 154821 w 2394157"/>
                    <a:gd name="connsiteY23" fmla="*/ 758739 h 899456"/>
                    <a:gd name="connsiteX24" fmla="*/ 121530 w 2394157"/>
                    <a:gd name="connsiteY24" fmla="*/ 784153 h 899456"/>
                    <a:gd name="connsiteX25" fmla="*/ 0 w 2394157"/>
                    <a:gd name="connsiteY25" fmla="*/ 899456 h 899456"/>
                    <a:gd name="connsiteX26" fmla="*/ 120431 w 2394157"/>
                    <a:gd name="connsiteY26" fmla="*/ 782826 h 899456"/>
                    <a:gd name="connsiteX27" fmla="*/ 153539 w 2394157"/>
                    <a:gd name="connsiteY27" fmla="*/ 756999 h 899456"/>
                    <a:gd name="connsiteX28" fmla="*/ 187836 w 2394157"/>
                    <a:gd name="connsiteY28" fmla="*/ 732776 h 899456"/>
                    <a:gd name="connsiteX29" fmla="*/ 259179 w 2394157"/>
                    <a:gd name="connsiteY29" fmla="*/ 688541 h 899456"/>
                    <a:gd name="connsiteX30" fmla="*/ 332171 w 2394157"/>
                    <a:gd name="connsiteY30" fmla="*/ 647191 h 899456"/>
                    <a:gd name="connsiteX31" fmla="*/ 350396 w 2394157"/>
                    <a:gd name="connsiteY31" fmla="*/ 636797 h 899456"/>
                    <a:gd name="connsiteX32" fmla="*/ 368667 w 2394157"/>
                    <a:gd name="connsiteY32" fmla="*/ 626356 h 899456"/>
                    <a:gd name="connsiteX33" fmla="*/ 407131 w 2394157"/>
                    <a:gd name="connsiteY33" fmla="*/ 608910 h 899456"/>
                    <a:gd name="connsiteX34" fmla="*/ 488457 w 2394157"/>
                    <a:gd name="connsiteY34" fmla="*/ 586884 h 899456"/>
                    <a:gd name="connsiteX35" fmla="*/ 570561 w 2394157"/>
                    <a:gd name="connsiteY35" fmla="*/ 570216 h 899456"/>
                    <a:gd name="connsiteX36" fmla="*/ 610720 w 2394157"/>
                    <a:gd name="connsiteY36" fmla="*/ 559180 h 899456"/>
                    <a:gd name="connsiteX37" fmla="*/ 630365 w 2394157"/>
                    <a:gd name="connsiteY37" fmla="*/ 552312 h 899456"/>
                    <a:gd name="connsiteX38" fmla="*/ 650192 w 2394157"/>
                    <a:gd name="connsiteY38" fmla="*/ 545260 h 899456"/>
                    <a:gd name="connsiteX39" fmla="*/ 730419 w 2394157"/>
                    <a:gd name="connsiteY39" fmla="*/ 520120 h 899456"/>
                    <a:gd name="connsiteX40" fmla="*/ 889590 w 2394157"/>
                    <a:gd name="connsiteY40" fmla="*/ 468742 h 899456"/>
                    <a:gd name="connsiteX41" fmla="*/ 1040976 w 2394157"/>
                    <a:gd name="connsiteY41" fmla="*/ 398132 h 899456"/>
                    <a:gd name="connsiteX42" fmla="*/ 1185814 w 2394157"/>
                    <a:gd name="connsiteY42" fmla="*/ 314288 h 899456"/>
                    <a:gd name="connsiteX43" fmla="*/ 1473659 w 2394157"/>
                    <a:gd name="connsiteY43" fmla="*/ 141059 h 899456"/>
                    <a:gd name="connsiteX44" fmla="*/ 1625916 w 2394157"/>
                    <a:gd name="connsiteY44" fmla="*/ 68434 h 899456"/>
                    <a:gd name="connsiteX45" fmla="*/ 1787376 w 2394157"/>
                    <a:gd name="connsiteY45" fmla="*/ 17605 h 899456"/>
                    <a:gd name="connsiteX46" fmla="*/ 1871220 w 2394157"/>
                    <a:gd name="connsiteY46" fmla="*/ 3868 h 899456"/>
                    <a:gd name="connsiteX47" fmla="*/ 1956438 w 2394157"/>
                    <a:gd name="connsiteY47" fmla="*/ 205 h 899456"/>
                    <a:gd name="connsiteX48" fmla="*/ 2124676 w 2394157"/>
                    <a:gd name="connsiteY48" fmla="*/ 27634 h 899456"/>
                    <a:gd name="connsiteX49" fmla="*/ 2278077 w 2394157"/>
                    <a:gd name="connsiteY49" fmla="*/ 103510 h 899456"/>
                    <a:gd name="connsiteX50" fmla="*/ 2394158 w 2394157"/>
                    <a:gd name="connsiteY50" fmla="*/ 230581 h 899456"/>
                    <a:gd name="connsiteX51" fmla="*/ 2370117 w 2394157"/>
                    <a:gd name="connsiteY51" fmla="*/ 244548 h 89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394157" h="899456">
                      <a:moveTo>
                        <a:pt x="2370117" y="244548"/>
                      </a:moveTo>
                      <a:cubicBezTo>
                        <a:pt x="2343467" y="197657"/>
                        <a:pt x="2306239" y="156949"/>
                        <a:pt x="2262691" y="124574"/>
                      </a:cubicBezTo>
                      <a:cubicBezTo>
                        <a:pt x="2219097" y="92108"/>
                        <a:pt x="2169460" y="67655"/>
                        <a:pt x="2117395" y="50896"/>
                      </a:cubicBezTo>
                      <a:cubicBezTo>
                        <a:pt x="2065284" y="34090"/>
                        <a:pt x="2010655" y="24795"/>
                        <a:pt x="1955797" y="22826"/>
                      </a:cubicBezTo>
                      <a:cubicBezTo>
                        <a:pt x="1928322" y="21864"/>
                        <a:pt x="1900893" y="22688"/>
                        <a:pt x="1873510" y="25482"/>
                      </a:cubicBezTo>
                      <a:cubicBezTo>
                        <a:pt x="1846081" y="28092"/>
                        <a:pt x="1818789" y="32442"/>
                        <a:pt x="1791772" y="38028"/>
                      </a:cubicBezTo>
                      <a:cubicBezTo>
                        <a:pt x="1737647" y="49156"/>
                        <a:pt x="1684666" y="65961"/>
                        <a:pt x="1633059" y="86201"/>
                      </a:cubicBezTo>
                      <a:cubicBezTo>
                        <a:pt x="1581452" y="106532"/>
                        <a:pt x="1531127" y="130436"/>
                        <a:pt x="1481856" y="156399"/>
                      </a:cubicBezTo>
                      <a:cubicBezTo>
                        <a:pt x="1383267" y="208281"/>
                        <a:pt x="1289120" y="268725"/>
                        <a:pt x="1193004" y="326194"/>
                      </a:cubicBezTo>
                      <a:cubicBezTo>
                        <a:pt x="1144923" y="354905"/>
                        <a:pt x="1096384" y="382975"/>
                        <a:pt x="1046608" y="408893"/>
                      </a:cubicBezTo>
                      <a:cubicBezTo>
                        <a:pt x="996833" y="434765"/>
                        <a:pt x="945867" y="458577"/>
                        <a:pt x="893345" y="478450"/>
                      </a:cubicBezTo>
                      <a:cubicBezTo>
                        <a:pt x="840868" y="498690"/>
                        <a:pt x="786559" y="513343"/>
                        <a:pt x="732800" y="528454"/>
                      </a:cubicBezTo>
                      <a:cubicBezTo>
                        <a:pt x="705920" y="536056"/>
                        <a:pt x="679087" y="543794"/>
                        <a:pt x="652665" y="552632"/>
                      </a:cubicBezTo>
                      <a:cubicBezTo>
                        <a:pt x="646025" y="554830"/>
                        <a:pt x="639477" y="557120"/>
                        <a:pt x="632929" y="559455"/>
                      </a:cubicBezTo>
                      <a:cubicBezTo>
                        <a:pt x="626335" y="561790"/>
                        <a:pt x="619604" y="564080"/>
                        <a:pt x="612918" y="566186"/>
                      </a:cubicBezTo>
                      <a:cubicBezTo>
                        <a:pt x="599455" y="570353"/>
                        <a:pt x="585810" y="573879"/>
                        <a:pt x="572118" y="576947"/>
                      </a:cubicBezTo>
                      <a:cubicBezTo>
                        <a:pt x="544689" y="583129"/>
                        <a:pt x="517031" y="587525"/>
                        <a:pt x="489648" y="592791"/>
                      </a:cubicBezTo>
                      <a:cubicBezTo>
                        <a:pt x="462264" y="598011"/>
                        <a:pt x="435064" y="604193"/>
                        <a:pt x="408963" y="613764"/>
                      </a:cubicBezTo>
                      <a:cubicBezTo>
                        <a:pt x="395913" y="618526"/>
                        <a:pt x="383183" y="624067"/>
                        <a:pt x="370910" y="630523"/>
                      </a:cubicBezTo>
                      <a:cubicBezTo>
                        <a:pt x="364820" y="633820"/>
                        <a:pt x="358730" y="637255"/>
                        <a:pt x="352640" y="640689"/>
                      </a:cubicBezTo>
                      <a:lnTo>
                        <a:pt x="334323" y="650900"/>
                      </a:lnTo>
                      <a:cubicBezTo>
                        <a:pt x="309825" y="664455"/>
                        <a:pt x="285235" y="677734"/>
                        <a:pt x="260919" y="691518"/>
                      </a:cubicBezTo>
                      <a:cubicBezTo>
                        <a:pt x="236604" y="705255"/>
                        <a:pt x="212610" y="719588"/>
                        <a:pt x="189256" y="734928"/>
                      </a:cubicBezTo>
                      <a:cubicBezTo>
                        <a:pt x="177625" y="742621"/>
                        <a:pt x="166131" y="750543"/>
                        <a:pt x="154821" y="758739"/>
                      </a:cubicBezTo>
                      <a:cubicBezTo>
                        <a:pt x="143510" y="766936"/>
                        <a:pt x="132429" y="775453"/>
                        <a:pt x="121530" y="784153"/>
                      </a:cubicBezTo>
                      <a:cubicBezTo>
                        <a:pt x="77937" y="819092"/>
                        <a:pt x="37732" y="858198"/>
                        <a:pt x="0" y="899456"/>
                      </a:cubicBezTo>
                      <a:cubicBezTo>
                        <a:pt x="37274" y="857786"/>
                        <a:pt x="77113" y="818268"/>
                        <a:pt x="120431" y="782826"/>
                      </a:cubicBezTo>
                      <a:cubicBezTo>
                        <a:pt x="131284" y="773988"/>
                        <a:pt x="142320" y="765379"/>
                        <a:pt x="153539" y="756999"/>
                      </a:cubicBezTo>
                      <a:cubicBezTo>
                        <a:pt x="164803" y="748665"/>
                        <a:pt x="176251" y="740606"/>
                        <a:pt x="187836" y="732776"/>
                      </a:cubicBezTo>
                      <a:cubicBezTo>
                        <a:pt x="211098" y="717161"/>
                        <a:pt x="234956" y="702553"/>
                        <a:pt x="259179" y="688541"/>
                      </a:cubicBezTo>
                      <a:cubicBezTo>
                        <a:pt x="283403" y="674483"/>
                        <a:pt x="307856" y="660975"/>
                        <a:pt x="332171" y="647191"/>
                      </a:cubicBezTo>
                      <a:lnTo>
                        <a:pt x="350396" y="636797"/>
                      </a:lnTo>
                      <a:cubicBezTo>
                        <a:pt x="356440" y="633271"/>
                        <a:pt x="362485" y="629791"/>
                        <a:pt x="368667" y="626356"/>
                      </a:cubicBezTo>
                      <a:cubicBezTo>
                        <a:pt x="381076" y="619671"/>
                        <a:pt x="393989" y="613901"/>
                        <a:pt x="407131" y="608910"/>
                      </a:cubicBezTo>
                      <a:cubicBezTo>
                        <a:pt x="433507" y="598973"/>
                        <a:pt x="460982" y="592425"/>
                        <a:pt x="488457" y="586884"/>
                      </a:cubicBezTo>
                      <a:cubicBezTo>
                        <a:pt x="515932" y="581343"/>
                        <a:pt x="543498" y="576627"/>
                        <a:pt x="570561" y="570216"/>
                      </a:cubicBezTo>
                      <a:cubicBezTo>
                        <a:pt x="584115" y="567011"/>
                        <a:pt x="597532" y="563393"/>
                        <a:pt x="610720" y="559180"/>
                      </a:cubicBezTo>
                      <a:cubicBezTo>
                        <a:pt x="617314" y="557028"/>
                        <a:pt x="623816" y="554739"/>
                        <a:pt x="630365" y="552312"/>
                      </a:cubicBezTo>
                      <a:cubicBezTo>
                        <a:pt x="636958" y="549885"/>
                        <a:pt x="643552" y="547504"/>
                        <a:pt x="650192" y="545260"/>
                      </a:cubicBezTo>
                      <a:cubicBezTo>
                        <a:pt x="676705" y="536056"/>
                        <a:pt x="703585" y="527996"/>
                        <a:pt x="730419" y="520120"/>
                      </a:cubicBezTo>
                      <a:cubicBezTo>
                        <a:pt x="784132" y="504414"/>
                        <a:pt x="837891" y="489303"/>
                        <a:pt x="889590" y="468742"/>
                      </a:cubicBezTo>
                      <a:cubicBezTo>
                        <a:pt x="941471" y="448503"/>
                        <a:pt x="991796" y="424371"/>
                        <a:pt x="1040976" y="398132"/>
                      </a:cubicBezTo>
                      <a:cubicBezTo>
                        <a:pt x="1090156" y="371894"/>
                        <a:pt x="1138191" y="343457"/>
                        <a:pt x="1185814" y="314288"/>
                      </a:cubicBezTo>
                      <a:cubicBezTo>
                        <a:pt x="1281060" y="255995"/>
                        <a:pt x="1374750" y="194452"/>
                        <a:pt x="1473659" y="141059"/>
                      </a:cubicBezTo>
                      <a:cubicBezTo>
                        <a:pt x="1523068" y="114363"/>
                        <a:pt x="1573713" y="89681"/>
                        <a:pt x="1625916" y="68434"/>
                      </a:cubicBezTo>
                      <a:cubicBezTo>
                        <a:pt x="1678163" y="47324"/>
                        <a:pt x="1732014" y="29603"/>
                        <a:pt x="1787376" y="17605"/>
                      </a:cubicBezTo>
                      <a:cubicBezTo>
                        <a:pt x="1815034" y="11607"/>
                        <a:pt x="1843013" y="6844"/>
                        <a:pt x="1871220" y="3868"/>
                      </a:cubicBezTo>
                      <a:cubicBezTo>
                        <a:pt x="1899428" y="708"/>
                        <a:pt x="1928001" y="-528"/>
                        <a:pt x="1956438" y="205"/>
                      </a:cubicBezTo>
                      <a:cubicBezTo>
                        <a:pt x="2013357" y="1670"/>
                        <a:pt x="2070138" y="10691"/>
                        <a:pt x="2124676" y="27634"/>
                      </a:cubicBezTo>
                      <a:cubicBezTo>
                        <a:pt x="2179167" y="44577"/>
                        <a:pt x="2231507" y="69625"/>
                        <a:pt x="2278077" y="103510"/>
                      </a:cubicBezTo>
                      <a:cubicBezTo>
                        <a:pt x="2324555" y="137350"/>
                        <a:pt x="2364943" y="180440"/>
                        <a:pt x="2394158" y="230581"/>
                      </a:cubicBezTo>
                      <a:lnTo>
                        <a:pt x="2370117" y="244548"/>
                      </a:lnTo>
                      <a:close/>
                    </a:path>
                  </a:pathLst>
                </a:custGeom>
                <a:solidFill>
                  <a:srgbClr val="7D859E"/>
                </a:solidFill>
                <a:ln w="4577" cap="flat">
                  <a:noFill/>
                  <a:prstDash val="solid"/>
                  <a:miter/>
                </a:ln>
              </p:spPr>
              <p:txBody>
                <a:bodyPr rtlCol="0" anchor="ctr"/>
                <a:lstStyle/>
                <a:p>
                  <a:endParaRPr lang="th-TH"/>
                </a:p>
              </p:txBody>
            </p:sp>
          </p:grpSp>
          <p:grpSp>
            <p:nvGrpSpPr>
              <p:cNvPr id="5054" name="Graphic 4">
                <a:extLst>
                  <a:ext uri="{FF2B5EF4-FFF2-40B4-BE49-F238E27FC236}">
                    <a16:creationId xmlns:a16="http://schemas.microsoft.com/office/drawing/2014/main" id="{5A1BCA35-4ADA-403A-83B6-659936E206AE}"/>
                  </a:ext>
                </a:extLst>
              </p:cNvPr>
              <p:cNvGrpSpPr/>
              <p:nvPr/>
            </p:nvGrpSpPr>
            <p:grpSpPr>
              <a:xfrm rot="5129528">
                <a:off x="11706844" y="3253243"/>
                <a:ext cx="992237" cy="1662239"/>
                <a:chOff x="7334480" y="-899710"/>
                <a:chExt cx="884506" cy="1481763"/>
              </a:xfrm>
            </p:grpSpPr>
            <p:sp>
              <p:nvSpPr>
                <p:cNvPr id="5139" name="Freeform: Shape 5138">
                  <a:extLst>
                    <a:ext uri="{FF2B5EF4-FFF2-40B4-BE49-F238E27FC236}">
                      <a16:creationId xmlns:a16="http://schemas.microsoft.com/office/drawing/2014/main" id="{B4EB89DB-569E-4452-A5D4-8A017CBD1D01}"/>
                    </a:ext>
                  </a:extLst>
                </p:cNvPr>
                <p:cNvSpPr/>
                <p:nvPr/>
              </p:nvSpPr>
              <p:spPr>
                <a:xfrm>
                  <a:off x="7334480" y="-106741"/>
                  <a:ext cx="620619" cy="349151"/>
                </a:xfrm>
                <a:custGeom>
                  <a:avLst/>
                  <a:gdLst>
                    <a:gd name="connsiteX0" fmla="*/ 482138 w 620619"/>
                    <a:gd name="connsiteY0" fmla="*/ 175106 h 349151"/>
                    <a:gd name="connsiteX1" fmla="*/ 318846 w 620619"/>
                    <a:gd name="connsiteY1" fmla="*/ 107381 h 349151"/>
                    <a:gd name="connsiteX2" fmla="*/ 0 w 620619"/>
                    <a:gd name="connsiteY2" fmla="*/ 0 h 349151"/>
                    <a:gd name="connsiteX3" fmla="*/ 385381 w 620619"/>
                    <a:gd name="connsiteY3" fmla="*/ 219341 h 349151"/>
                    <a:gd name="connsiteX4" fmla="*/ 458280 w 620619"/>
                    <a:gd name="connsiteY4" fmla="*/ 248189 h 349151"/>
                    <a:gd name="connsiteX5" fmla="*/ 617131 w 620619"/>
                    <a:gd name="connsiteY5" fmla="*/ 329011 h 349151"/>
                    <a:gd name="connsiteX6" fmla="*/ 482138 w 620619"/>
                    <a:gd name="connsiteY6" fmla="*/ 175106 h 349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0619" h="349151">
                      <a:moveTo>
                        <a:pt x="482138" y="175106"/>
                      </a:moveTo>
                      <a:cubicBezTo>
                        <a:pt x="431172" y="145296"/>
                        <a:pt x="374803" y="126247"/>
                        <a:pt x="318846" y="107381"/>
                      </a:cubicBezTo>
                      <a:cubicBezTo>
                        <a:pt x="212564" y="71572"/>
                        <a:pt x="106282" y="35763"/>
                        <a:pt x="0" y="0"/>
                      </a:cubicBezTo>
                      <a:cubicBezTo>
                        <a:pt x="111456" y="98681"/>
                        <a:pt x="243610" y="173916"/>
                        <a:pt x="385381" y="219341"/>
                      </a:cubicBezTo>
                      <a:cubicBezTo>
                        <a:pt x="410337" y="227354"/>
                        <a:pt x="435888" y="234544"/>
                        <a:pt x="458280" y="248189"/>
                      </a:cubicBezTo>
                      <a:cubicBezTo>
                        <a:pt x="484794" y="264308"/>
                        <a:pt x="579628" y="399301"/>
                        <a:pt x="617131" y="329011"/>
                      </a:cubicBezTo>
                      <a:cubicBezTo>
                        <a:pt x="643186" y="280152"/>
                        <a:pt x="515840" y="194842"/>
                        <a:pt x="482138" y="175106"/>
                      </a:cubicBezTo>
                      <a:close/>
                    </a:path>
                  </a:pathLst>
                </a:custGeom>
                <a:solidFill>
                  <a:srgbClr val="5E7A8E"/>
                </a:solidFill>
                <a:ln w="4577" cap="flat">
                  <a:noFill/>
                  <a:prstDash val="solid"/>
                  <a:miter/>
                </a:ln>
              </p:spPr>
              <p:txBody>
                <a:bodyPr rtlCol="0" anchor="ctr"/>
                <a:lstStyle/>
                <a:p>
                  <a:endParaRPr lang="th-TH"/>
                </a:p>
              </p:txBody>
            </p:sp>
            <p:sp>
              <p:nvSpPr>
                <p:cNvPr id="5140" name="Freeform: Shape 5139">
                  <a:extLst>
                    <a:ext uri="{FF2B5EF4-FFF2-40B4-BE49-F238E27FC236}">
                      <a16:creationId xmlns:a16="http://schemas.microsoft.com/office/drawing/2014/main" id="{3F6707A2-FE76-49BD-A45C-1FE5D94B3BC7}"/>
                    </a:ext>
                  </a:extLst>
                </p:cNvPr>
                <p:cNvSpPr/>
                <p:nvPr/>
              </p:nvSpPr>
              <p:spPr>
                <a:xfrm>
                  <a:off x="7357559" y="-91355"/>
                  <a:ext cx="594006" cy="326390"/>
                </a:xfrm>
                <a:custGeom>
                  <a:avLst/>
                  <a:gdLst>
                    <a:gd name="connsiteX0" fmla="*/ 214075 w 594006"/>
                    <a:gd name="connsiteY0" fmla="*/ 128628 h 326390"/>
                    <a:gd name="connsiteX1" fmla="*/ 377275 w 594006"/>
                    <a:gd name="connsiteY1" fmla="*/ 176846 h 326390"/>
                    <a:gd name="connsiteX2" fmla="*/ 594006 w 594006"/>
                    <a:gd name="connsiteY2" fmla="*/ 312938 h 326390"/>
                    <a:gd name="connsiteX3" fmla="*/ 495967 w 594006"/>
                    <a:gd name="connsiteY3" fmla="*/ 308268 h 326390"/>
                    <a:gd name="connsiteX4" fmla="*/ 402232 w 594006"/>
                    <a:gd name="connsiteY4" fmla="*/ 262476 h 326390"/>
                    <a:gd name="connsiteX5" fmla="*/ 0 w 594006"/>
                    <a:gd name="connsiteY5" fmla="*/ 0 h 326390"/>
                    <a:gd name="connsiteX6" fmla="*/ 214075 w 594006"/>
                    <a:gd name="connsiteY6" fmla="*/ 128628 h 32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006" h="326390">
                      <a:moveTo>
                        <a:pt x="214075" y="128628"/>
                      </a:moveTo>
                      <a:cubicBezTo>
                        <a:pt x="267880" y="146578"/>
                        <a:pt x="324295" y="156515"/>
                        <a:pt x="377275" y="176846"/>
                      </a:cubicBezTo>
                      <a:cubicBezTo>
                        <a:pt x="457227" y="207527"/>
                        <a:pt x="526235" y="260599"/>
                        <a:pt x="594006" y="312938"/>
                      </a:cubicBezTo>
                      <a:cubicBezTo>
                        <a:pt x="569141" y="337620"/>
                        <a:pt x="527471" y="323654"/>
                        <a:pt x="495967" y="308268"/>
                      </a:cubicBezTo>
                      <a:cubicBezTo>
                        <a:pt x="464737" y="293019"/>
                        <a:pt x="433461" y="277771"/>
                        <a:pt x="402232" y="262476"/>
                      </a:cubicBezTo>
                      <a:cubicBezTo>
                        <a:pt x="259088" y="192599"/>
                        <a:pt x="108709" y="119790"/>
                        <a:pt x="0" y="0"/>
                      </a:cubicBezTo>
                      <a:cubicBezTo>
                        <a:pt x="61910" y="57148"/>
                        <a:pt x="133986" y="101886"/>
                        <a:pt x="214075" y="128628"/>
                      </a:cubicBezTo>
                      <a:close/>
                    </a:path>
                  </a:pathLst>
                </a:custGeom>
                <a:solidFill>
                  <a:srgbClr val="80A0A1"/>
                </a:solidFill>
                <a:ln w="4577" cap="flat">
                  <a:noFill/>
                  <a:prstDash val="solid"/>
                  <a:miter/>
                </a:ln>
              </p:spPr>
              <p:txBody>
                <a:bodyPr rtlCol="0" anchor="ctr"/>
                <a:lstStyle/>
                <a:p>
                  <a:endParaRPr lang="th-TH"/>
                </a:p>
              </p:txBody>
            </p:sp>
            <p:sp>
              <p:nvSpPr>
                <p:cNvPr id="5141" name="Freeform: Shape 5140">
                  <a:extLst>
                    <a:ext uri="{FF2B5EF4-FFF2-40B4-BE49-F238E27FC236}">
                      <a16:creationId xmlns:a16="http://schemas.microsoft.com/office/drawing/2014/main" id="{713488DD-7427-466A-8C7A-5C64AFB6E11F}"/>
                    </a:ext>
                  </a:extLst>
                </p:cNvPr>
                <p:cNvSpPr/>
                <p:nvPr/>
              </p:nvSpPr>
              <p:spPr>
                <a:xfrm>
                  <a:off x="7910004" y="-504668"/>
                  <a:ext cx="308983" cy="651918"/>
                </a:xfrm>
                <a:custGeom>
                  <a:avLst/>
                  <a:gdLst>
                    <a:gd name="connsiteX0" fmla="*/ 2822 w 308983"/>
                    <a:gd name="connsiteY0" fmla="*/ 419449 h 651918"/>
                    <a:gd name="connsiteX1" fmla="*/ 25718 w 308983"/>
                    <a:gd name="connsiteY1" fmla="*/ 364957 h 651918"/>
                    <a:gd name="connsiteX2" fmla="*/ 308983 w 308983"/>
                    <a:gd name="connsiteY2" fmla="*/ 0 h 651918"/>
                    <a:gd name="connsiteX3" fmla="*/ 159520 w 308983"/>
                    <a:gd name="connsiteY3" fmla="*/ 387487 h 651918"/>
                    <a:gd name="connsiteX4" fmla="*/ 143264 w 308983"/>
                    <a:gd name="connsiteY4" fmla="*/ 458967 h 651918"/>
                    <a:gd name="connsiteX5" fmla="*/ 59420 w 308983"/>
                    <a:gd name="connsiteY5" fmla="*/ 650238 h 651918"/>
                    <a:gd name="connsiteX6" fmla="*/ 2822 w 308983"/>
                    <a:gd name="connsiteY6" fmla="*/ 419449 h 65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983" h="651918">
                      <a:moveTo>
                        <a:pt x="2822" y="419449"/>
                      </a:moveTo>
                      <a:cubicBezTo>
                        <a:pt x="7172" y="400171"/>
                        <a:pt x="16422" y="382404"/>
                        <a:pt x="25718" y="364957"/>
                      </a:cubicBezTo>
                      <a:cubicBezTo>
                        <a:pt x="98663" y="227812"/>
                        <a:pt x="183744" y="91903"/>
                        <a:pt x="308983" y="0"/>
                      </a:cubicBezTo>
                      <a:cubicBezTo>
                        <a:pt x="223536" y="110403"/>
                        <a:pt x="190429" y="251349"/>
                        <a:pt x="159520" y="387487"/>
                      </a:cubicBezTo>
                      <a:cubicBezTo>
                        <a:pt x="154117" y="411298"/>
                        <a:pt x="148713" y="435156"/>
                        <a:pt x="143264" y="458967"/>
                      </a:cubicBezTo>
                      <a:cubicBezTo>
                        <a:pt x="134014" y="499767"/>
                        <a:pt x="119636" y="670615"/>
                        <a:pt x="59420" y="650238"/>
                      </a:cubicBezTo>
                      <a:cubicBezTo>
                        <a:pt x="7035" y="632471"/>
                        <a:pt x="-6748" y="461806"/>
                        <a:pt x="2822" y="419449"/>
                      </a:cubicBezTo>
                      <a:close/>
                    </a:path>
                  </a:pathLst>
                </a:custGeom>
                <a:solidFill>
                  <a:srgbClr val="80A0A1"/>
                </a:solidFill>
                <a:ln w="4577" cap="flat">
                  <a:noFill/>
                  <a:prstDash val="solid"/>
                  <a:miter/>
                </a:ln>
              </p:spPr>
              <p:txBody>
                <a:bodyPr rtlCol="0" anchor="ctr"/>
                <a:lstStyle/>
                <a:p>
                  <a:endParaRPr lang="th-TH"/>
                </a:p>
              </p:txBody>
            </p:sp>
            <p:sp>
              <p:nvSpPr>
                <p:cNvPr id="5142" name="Freeform: Shape 5141">
                  <a:extLst>
                    <a:ext uri="{FF2B5EF4-FFF2-40B4-BE49-F238E27FC236}">
                      <a16:creationId xmlns:a16="http://schemas.microsoft.com/office/drawing/2014/main" id="{79F9E069-1872-4167-9480-0BB28145E98C}"/>
                    </a:ext>
                  </a:extLst>
                </p:cNvPr>
                <p:cNvSpPr/>
                <p:nvPr/>
              </p:nvSpPr>
              <p:spPr>
                <a:xfrm>
                  <a:off x="7902580" y="-311520"/>
                  <a:ext cx="150275" cy="451365"/>
                </a:xfrm>
                <a:custGeom>
                  <a:avLst/>
                  <a:gdLst>
                    <a:gd name="connsiteX0" fmla="*/ 2690 w 150275"/>
                    <a:gd name="connsiteY0" fmla="*/ 366423 h 451365"/>
                    <a:gd name="connsiteX1" fmla="*/ 3972 w 150275"/>
                    <a:gd name="connsiteY1" fmla="*/ 285555 h 451365"/>
                    <a:gd name="connsiteX2" fmla="*/ 150276 w 150275"/>
                    <a:gd name="connsiteY2" fmla="*/ 0 h 451365"/>
                    <a:gd name="connsiteX3" fmla="*/ 109201 w 150275"/>
                    <a:gd name="connsiteY3" fmla="*/ 92270 h 451365"/>
                    <a:gd name="connsiteX4" fmla="*/ 105995 w 150275"/>
                    <a:gd name="connsiteY4" fmla="*/ 120248 h 451365"/>
                    <a:gd name="connsiteX5" fmla="*/ 119962 w 150275"/>
                    <a:gd name="connsiteY5" fmla="*/ 150471 h 451365"/>
                    <a:gd name="connsiteX6" fmla="*/ 118817 w 150275"/>
                    <a:gd name="connsiteY6" fmla="*/ 191408 h 451365"/>
                    <a:gd name="connsiteX7" fmla="*/ 76048 w 150275"/>
                    <a:gd name="connsiteY7" fmla="*/ 394905 h 451365"/>
                    <a:gd name="connsiteX8" fmla="*/ 51778 w 150275"/>
                    <a:gd name="connsiteY8" fmla="*/ 451366 h 451365"/>
                    <a:gd name="connsiteX9" fmla="*/ 2690 w 150275"/>
                    <a:gd name="connsiteY9" fmla="*/ 366423 h 451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75" h="451365">
                      <a:moveTo>
                        <a:pt x="2690" y="366423"/>
                      </a:moveTo>
                      <a:cubicBezTo>
                        <a:pt x="-1889" y="339726"/>
                        <a:pt x="-58" y="312343"/>
                        <a:pt x="3972" y="285555"/>
                      </a:cubicBezTo>
                      <a:cubicBezTo>
                        <a:pt x="20136" y="177900"/>
                        <a:pt x="72338" y="75968"/>
                        <a:pt x="150276" y="0"/>
                      </a:cubicBezTo>
                      <a:cubicBezTo>
                        <a:pt x="128067" y="25689"/>
                        <a:pt x="118313" y="59529"/>
                        <a:pt x="109201" y="92270"/>
                      </a:cubicBezTo>
                      <a:cubicBezTo>
                        <a:pt x="106636" y="101382"/>
                        <a:pt x="104072" y="110953"/>
                        <a:pt x="105995" y="120248"/>
                      </a:cubicBezTo>
                      <a:cubicBezTo>
                        <a:pt x="108239" y="131147"/>
                        <a:pt x="116344" y="139939"/>
                        <a:pt x="119962" y="150471"/>
                      </a:cubicBezTo>
                      <a:cubicBezTo>
                        <a:pt x="124449" y="163567"/>
                        <a:pt x="121656" y="177900"/>
                        <a:pt x="118817" y="191408"/>
                      </a:cubicBezTo>
                      <a:cubicBezTo>
                        <a:pt x="104576" y="259225"/>
                        <a:pt x="90289" y="327042"/>
                        <a:pt x="76048" y="394905"/>
                      </a:cubicBezTo>
                      <a:cubicBezTo>
                        <a:pt x="71468" y="416793"/>
                        <a:pt x="66935" y="435156"/>
                        <a:pt x="51778" y="451366"/>
                      </a:cubicBezTo>
                      <a:cubicBezTo>
                        <a:pt x="23204" y="433599"/>
                        <a:pt x="8505" y="400537"/>
                        <a:pt x="2690" y="366423"/>
                      </a:cubicBezTo>
                      <a:close/>
                    </a:path>
                  </a:pathLst>
                </a:custGeom>
                <a:solidFill>
                  <a:srgbClr val="5E7A8E"/>
                </a:solidFill>
                <a:ln w="4577" cap="flat">
                  <a:noFill/>
                  <a:prstDash val="solid"/>
                  <a:miter/>
                </a:ln>
              </p:spPr>
              <p:txBody>
                <a:bodyPr rtlCol="0" anchor="ctr"/>
                <a:lstStyle/>
                <a:p>
                  <a:endParaRPr lang="th-TH"/>
                </a:p>
              </p:txBody>
            </p:sp>
            <p:grpSp>
              <p:nvGrpSpPr>
                <p:cNvPr id="5143" name="Graphic 4">
                  <a:extLst>
                    <a:ext uri="{FF2B5EF4-FFF2-40B4-BE49-F238E27FC236}">
                      <a16:creationId xmlns:a16="http://schemas.microsoft.com/office/drawing/2014/main" id="{88C275E8-D912-4773-8F5E-C29B1FAB6874}"/>
                    </a:ext>
                  </a:extLst>
                </p:cNvPr>
                <p:cNvGrpSpPr/>
                <p:nvPr/>
              </p:nvGrpSpPr>
              <p:grpSpPr>
                <a:xfrm>
                  <a:off x="7398817" y="-388266"/>
                  <a:ext cx="547665" cy="484473"/>
                  <a:chOff x="7398817" y="-388266"/>
                  <a:chExt cx="547665" cy="484473"/>
                </a:xfrm>
              </p:grpSpPr>
              <p:sp>
                <p:nvSpPr>
                  <p:cNvPr id="5147" name="Freeform: Shape 5146">
                    <a:extLst>
                      <a:ext uri="{FF2B5EF4-FFF2-40B4-BE49-F238E27FC236}">
                        <a16:creationId xmlns:a16="http://schemas.microsoft.com/office/drawing/2014/main" id="{B5B091D6-E240-46E8-ADBB-AE783A0D0C73}"/>
                      </a:ext>
                    </a:extLst>
                  </p:cNvPr>
                  <p:cNvSpPr/>
                  <p:nvPr/>
                </p:nvSpPr>
                <p:spPr>
                  <a:xfrm>
                    <a:off x="7398817" y="-388266"/>
                    <a:ext cx="547665" cy="484473"/>
                  </a:xfrm>
                  <a:custGeom>
                    <a:avLst/>
                    <a:gdLst>
                      <a:gd name="connsiteX0" fmla="*/ 189073 w 547665"/>
                      <a:gd name="connsiteY0" fmla="*/ 322417 h 484473"/>
                      <a:gd name="connsiteX1" fmla="*/ 59300 w 547665"/>
                      <a:gd name="connsiteY1" fmla="*/ 153081 h 484473"/>
                      <a:gd name="connsiteX2" fmla="*/ 0 w 547665"/>
                      <a:gd name="connsiteY2" fmla="*/ 0 h 484473"/>
                      <a:gd name="connsiteX3" fmla="*/ 90255 w 547665"/>
                      <a:gd name="connsiteY3" fmla="*/ 106236 h 484473"/>
                      <a:gd name="connsiteX4" fmla="*/ 143785 w 547665"/>
                      <a:gd name="connsiteY4" fmla="*/ 151661 h 484473"/>
                      <a:gd name="connsiteX5" fmla="*/ 298697 w 547665"/>
                      <a:gd name="connsiteY5" fmla="*/ 243152 h 484473"/>
                      <a:gd name="connsiteX6" fmla="*/ 385701 w 547665"/>
                      <a:gd name="connsiteY6" fmla="*/ 277679 h 484473"/>
                      <a:gd name="connsiteX7" fmla="*/ 547665 w 547665"/>
                      <a:gd name="connsiteY7" fmla="*/ 484473 h 484473"/>
                      <a:gd name="connsiteX8" fmla="*/ 413496 w 547665"/>
                      <a:gd name="connsiteY8" fmla="*/ 368758 h 484473"/>
                      <a:gd name="connsiteX9" fmla="*/ 189073 w 547665"/>
                      <a:gd name="connsiteY9" fmla="*/ 322417 h 48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665" h="484473">
                        <a:moveTo>
                          <a:pt x="189073" y="322417"/>
                        </a:moveTo>
                        <a:cubicBezTo>
                          <a:pt x="120386" y="301307"/>
                          <a:pt x="86866" y="224195"/>
                          <a:pt x="59300" y="153081"/>
                        </a:cubicBezTo>
                        <a:cubicBezTo>
                          <a:pt x="39518" y="102069"/>
                          <a:pt x="19782" y="51012"/>
                          <a:pt x="0" y="0"/>
                        </a:cubicBezTo>
                        <a:cubicBezTo>
                          <a:pt x="45379" y="11952"/>
                          <a:pt x="60353" y="69420"/>
                          <a:pt x="90255" y="106236"/>
                        </a:cubicBezTo>
                        <a:cubicBezTo>
                          <a:pt x="105274" y="124736"/>
                          <a:pt x="124644" y="138290"/>
                          <a:pt x="143785" y="151661"/>
                        </a:cubicBezTo>
                        <a:cubicBezTo>
                          <a:pt x="193102" y="186096"/>
                          <a:pt x="242740" y="220715"/>
                          <a:pt x="298697" y="243152"/>
                        </a:cubicBezTo>
                        <a:cubicBezTo>
                          <a:pt x="327683" y="254783"/>
                          <a:pt x="358226" y="263072"/>
                          <a:pt x="385701" y="277679"/>
                        </a:cubicBezTo>
                        <a:cubicBezTo>
                          <a:pt x="462676" y="318662"/>
                          <a:pt x="508605" y="404018"/>
                          <a:pt x="547665" y="484473"/>
                        </a:cubicBezTo>
                        <a:cubicBezTo>
                          <a:pt x="499081" y="450862"/>
                          <a:pt x="464828" y="399301"/>
                          <a:pt x="413496" y="368758"/>
                        </a:cubicBezTo>
                        <a:cubicBezTo>
                          <a:pt x="342291" y="326355"/>
                          <a:pt x="265041" y="345771"/>
                          <a:pt x="189073" y="322417"/>
                        </a:cubicBezTo>
                        <a:close/>
                      </a:path>
                    </a:pathLst>
                  </a:custGeom>
                  <a:solidFill>
                    <a:srgbClr val="5E7A8E"/>
                  </a:solidFill>
                  <a:ln w="4577" cap="flat">
                    <a:noFill/>
                    <a:prstDash val="solid"/>
                    <a:miter/>
                  </a:ln>
                </p:spPr>
                <p:txBody>
                  <a:bodyPr rtlCol="0" anchor="ctr"/>
                  <a:lstStyle/>
                  <a:p>
                    <a:endParaRPr lang="th-TH"/>
                  </a:p>
                </p:txBody>
              </p:sp>
              <p:sp>
                <p:nvSpPr>
                  <p:cNvPr id="5148" name="Freeform: Shape 5147">
                    <a:extLst>
                      <a:ext uri="{FF2B5EF4-FFF2-40B4-BE49-F238E27FC236}">
                        <a16:creationId xmlns:a16="http://schemas.microsoft.com/office/drawing/2014/main" id="{B3A79870-D663-46BD-B9D9-F73FA83714B5}"/>
                      </a:ext>
                    </a:extLst>
                  </p:cNvPr>
                  <p:cNvSpPr/>
                  <p:nvPr/>
                </p:nvSpPr>
                <p:spPr>
                  <a:xfrm>
                    <a:off x="7414478" y="-352549"/>
                    <a:ext cx="508009" cy="384876"/>
                  </a:xfrm>
                  <a:custGeom>
                    <a:avLst/>
                    <a:gdLst>
                      <a:gd name="connsiteX0" fmla="*/ 100421 w 508009"/>
                      <a:gd name="connsiteY0" fmla="*/ 112693 h 384876"/>
                      <a:gd name="connsiteX1" fmla="*/ 229919 w 508009"/>
                      <a:gd name="connsiteY1" fmla="*/ 199330 h 384876"/>
                      <a:gd name="connsiteX2" fmla="*/ 508010 w 508009"/>
                      <a:gd name="connsiteY2" fmla="*/ 384877 h 384876"/>
                      <a:gd name="connsiteX3" fmla="*/ 187287 w 508009"/>
                      <a:gd name="connsiteY3" fmla="*/ 144426 h 384876"/>
                      <a:gd name="connsiteX4" fmla="*/ 39701 w 508009"/>
                      <a:gd name="connsiteY4" fmla="*/ 38785 h 384876"/>
                      <a:gd name="connsiteX5" fmla="*/ 0 w 508009"/>
                      <a:gd name="connsiteY5" fmla="*/ 0 h 384876"/>
                      <a:gd name="connsiteX6" fmla="*/ 100421 w 508009"/>
                      <a:gd name="connsiteY6" fmla="*/ 112693 h 38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009" h="384876">
                        <a:moveTo>
                          <a:pt x="100421" y="112693"/>
                        </a:moveTo>
                        <a:cubicBezTo>
                          <a:pt x="134718" y="152119"/>
                          <a:pt x="183578" y="175106"/>
                          <a:pt x="229919" y="199330"/>
                        </a:cubicBezTo>
                        <a:cubicBezTo>
                          <a:pt x="328828" y="251120"/>
                          <a:pt x="422243" y="313396"/>
                          <a:pt x="508010" y="384877"/>
                        </a:cubicBezTo>
                        <a:cubicBezTo>
                          <a:pt x="430622" y="274611"/>
                          <a:pt x="301582" y="215632"/>
                          <a:pt x="187287" y="144426"/>
                        </a:cubicBezTo>
                        <a:cubicBezTo>
                          <a:pt x="135909" y="112418"/>
                          <a:pt x="86592" y="77113"/>
                          <a:pt x="39701" y="38785"/>
                        </a:cubicBezTo>
                        <a:cubicBezTo>
                          <a:pt x="24590" y="26422"/>
                          <a:pt x="10074" y="15615"/>
                          <a:pt x="0" y="0"/>
                        </a:cubicBezTo>
                        <a:cubicBezTo>
                          <a:pt x="47669" y="9754"/>
                          <a:pt x="68687" y="76288"/>
                          <a:pt x="100421" y="112693"/>
                        </a:cubicBezTo>
                        <a:close/>
                      </a:path>
                    </a:pathLst>
                  </a:custGeom>
                  <a:solidFill>
                    <a:srgbClr val="A6BBC9"/>
                  </a:solidFill>
                  <a:ln w="4577" cap="flat">
                    <a:noFill/>
                    <a:prstDash val="solid"/>
                    <a:miter/>
                  </a:ln>
                </p:spPr>
                <p:txBody>
                  <a:bodyPr rtlCol="0" anchor="ctr"/>
                  <a:lstStyle/>
                  <a:p>
                    <a:endParaRPr lang="th-TH"/>
                  </a:p>
                </p:txBody>
              </p:sp>
            </p:grpSp>
            <p:sp>
              <p:nvSpPr>
                <p:cNvPr id="5144" name="Freeform: Shape 5143">
                  <a:extLst>
                    <a:ext uri="{FF2B5EF4-FFF2-40B4-BE49-F238E27FC236}">
                      <a16:creationId xmlns:a16="http://schemas.microsoft.com/office/drawing/2014/main" id="{B86CE497-0546-439E-A039-AD438DF671A3}"/>
                    </a:ext>
                  </a:extLst>
                </p:cNvPr>
                <p:cNvSpPr/>
                <p:nvPr/>
              </p:nvSpPr>
              <p:spPr>
                <a:xfrm>
                  <a:off x="7671074" y="-779187"/>
                  <a:ext cx="155022" cy="710224"/>
                </a:xfrm>
                <a:custGeom>
                  <a:avLst/>
                  <a:gdLst>
                    <a:gd name="connsiteX0" fmla="*/ 54007 w 155022"/>
                    <a:gd name="connsiteY0" fmla="*/ 523258 h 710224"/>
                    <a:gd name="connsiteX1" fmla="*/ 13298 w 155022"/>
                    <a:gd name="connsiteY1" fmla="*/ 440925 h 710224"/>
                    <a:gd name="connsiteX2" fmla="*/ 26120 w 155022"/>
                    <a:gd name="connsiteY2" fmla="*/ 214853 h 710224"/>
                    <a:gd name="connsiteX3" fmla="*/ 109689 w 155022"/>
                    <a:gd name="connsiteY3" fmla="*/ 0 h 710224"/>
                    <a:gd name="connsiteX4" fmla="*/ 89861 w 155022"/>
                    <a:gd name="connsiteY4" fmla="*/ 149646 h 710224"/>
                    <a:gd name="connsiteX5" fmla="*/ 107079 w 155022"/>
                    <a:gd name="connsiteY5" fmla="*/ 263575 h 710224"/>
                    <a:gd name="connsiteX6" fmla="*/ 124663 w 155022"/>
                    <a:gd name="connsiteY6" fmla="*/ 386342 h 710224"/>
                    <a:gd name="connsiteX7" fmla="*/ 155023 w 155022"/>
                    <a:gd name="connsiteY7" fmla="*/ 710225 h 710224"/>
                    <a:gd name="connsiteX8" fmla="*/ 54007 w 155022"/>
                    <a:gd name="connsiteY8" fmla="*/ 523258 h 71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22" h="710224">
                      <a:moveTo>
                        <a:pt x="54007" y="523258"/>
                      </a:moveTo>
                      <a:cubicBezTo>
                        <a:pt x="38621" y="496699"/>
                        <a:pt x="23143" y="469957"/>
                        <a:pt x="13298" y="440925"/>
                      </a:cubicBezTo>
                      <a:cubicBezTo>
                        <a:pt x="-11383" y="368117"/>
                        <a:pt x="1438" y="287662"/>
                        <a:pt x="26120" y="214853"/>
                      </a:cubicBezTo>
                      <a:cubicBezTo>
                        <a:pt x="50756" y="142045"/>
                        <a:pt x="86793" y="73404"/>
                        <a:pt x="109689" y="0"/>
                      </a:cubicBezTo>
                      <a:cubicBezTo>
                        <a:pt x="81069" y="35534"/>
                        <a:pt x="85420" y="104221"/>
                        <a:pt x="89861" y="149646"/>
                      </a:cubicBezTo>
                      <a:cubicBezTo>
                        <a:pt x="94303" y="195071"/>
                        <a:pt x="97554" y="218974"/>
                        <a:pt x="107079" y="263575"/>
                      </a:cubicBezTo>
                      <a:cubicBezTo>
                        <a:pt x="115688" y="304009"/>
                        <a:pt x="120267" y="345221"/>
                        <a:pt x="124663" y="386342"/>
                      </a:cubicBezTo>
                      <a:cubicBezTo>
                        <a:pt x="136156" y="493494"/>
                        <a:pt x="152229" y="602890"/>
                        <a:pt x="155023" y="710225"/>
                      </a:cubicBezTo>
                      <a:cubicBezTo>
                        <a:pt x="126082" y="645567"/>
                        <a:pt x="89587" y="584756"/>
                        <a:pt x="54007" y="523258"/>
                      </a:cubicBezTo>
                      <a:close/>
                    </a:path>
                  </a:pathLst>
                </a:custGeom>
                <a:solidFill>
                  <a:srgbClr val="5E7A8E"/>
                </a:solidFill>
                <a:ln w="4577" cap="flat">
                  <a:noFill/>
                  <a:prstDash val="solid"/>
                  <a:miter/>
                </a:ln>
              </p:spPr>
              <p:txBody>
                <a:bodyPr rtlCol="0" anchor="ctr"/>
                <a:lstStyle/>
                <a:p>
                  <a:endParaRPr lang="th-TH"/>
                </a:p>
              </p:txBody>
            </p:sp>
            <p:sp>
              <p:nvSpPr>
                <p:cNvPr id="5145" name="Freeform: Shape 5144">
                  <a:extLst>
                    <a:ext uri="{FF2B5EF4-FFF2-40B4-BE49-F238E27FC236}">
                      <a16:creationId xmlns:a16="http://schemas.microsoft.com/office/drawing/2014/main" id="{EA6D5626-012A-4110-B860-CBD5525CC485}"/>
                    </a:ext>
                  </a:extLst>
                </p:cNvPr>
                <p:cNvSpPr/>
                <p:nvPr/>
              </p:nvSpPr>
              <p:spPr>
                <a:xfrm>
                  <a:off x="7365939" y="-899710"/>
                  <a:ext cx="324157" cy="640530"/>
                </a:xfrm>
                <a:custGeom>
                  <a:avLst/>
                  <a:gdLst>
                    <a:gd name="connsiteX0" fmla="*/ 55316 w 324157"/>
                    <a:gd name="connsiteY0" fmla="*/ 321685 h 640530"/>
                    <a:gd name="connsiteX1" fmla="*/ 0 w 324157"/>
                    <a:gd name="connsiteY1" fmla="*/ 0 h 640530"/>
                    <a:gd name="connsiteX2" fmla="*/ 34939 w 324157"/>
                    <a:gd name="connsiteY2" fmla="*/ 113059 h 640530"/>
                    <a:gd name="connsiteX3" fmla="*/ 94239 w 324157"/>
                    <a:gd name="connsiteY3" fmla="*/ 219249 h 640530"/>
                    <a:gd name="connsiteX4" fmla="*/ 211190 w 324157"/>
                    <a:gd name="connsiteY4" fmla="*/ 402277 h 640530"/>
                    <a:gd name="connsiteX5" fmla="*/ 324157 w 324157"/>
                    <a:gd name="connsiteY5" fmla="*/ 640530 h 640530"/>
                    <a:gd name="connsiteX6" fmla="*/ 55316 w 324157"/>
                    <a:gd name="connsiteY6" fmla="*/ 321685 h 640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157" h="640530">
                      <a:moveTo>
                        <a:pt x="55316" y="321685"/>
                      </a:moveTo>
                      <a:cubicBezTo>
                        <a:pt x="7372" y="223050"/>
                        <a:pt x="3251" y="109625"/>
                        <a:pt x="0" y="0"/>
                      </a:cubicBezTo>
                      <a:cubicBezTo>
                        <a:pt x="21842" y="33107"/>
                        <a:pt x="22896" y="75281"/>
                        <a:pt x="34939" y="113059"/>
                      </a:cubicBezTo>
                      <a:cubicBezTo>
                        <a:pt x="47302" y="151844"/>
                        <a:pt x="71160" y="185730"/>
                        <a:pt x="94239" y="219249"/>
                      </a:cubicBezTo>
                      <a:cubicBezTo>
                        <a:pt x="135314" y="278915"/>
                        <a:pt x="174969" y="339543"/>
                        <a:pt x="211190" y="402277"/>
                      </a:cubicBezTo>
                      <a:cubicBezTo>
                        <a:pt x="253639" y="475818"/>
                        <a:pt x="304146" y="558106"/>
                        <a:pt x="324157" y="640530"/>
                      </a:cubicBezTo>
                      <a:cubicBezTo>
                        <a:pt x="231338" y="573812"/>
                        <a:pt x="104679" y="423296"/>
                        <a:pt x="55316" y="321685"/>
                      </a:cubicBezTo>
                      <a:close/>
                    </a:path>
                  </a:pathLst>
                </a:custGeom>
                <a:solidFill>
                  <a:srgbClr val="A6BBC9"/>
                </a:solidFill>
                <a:ln w="4577" cap="flat">
                  <a:noFill/>
                  <a:prstDash val="solid"/>
                  <a:miter/>
                </a:ln>
              </p:spPr>
              <p:txBody>
                <a:bodyPr rtlCol="0" anchor="ctr"/>
                <a:lstStyle/>
                <a:p>
                  <a:endParaRPr lang="th-TH"/>
                </a:p>
              </p:txBody>
            </p:sp>
            <p:sp>
              <p:nvSpPr>
                <p:cNvPr id="5146" name="Freeform: Shape 5145">
                  <a:extLst>
                    <a:ext uri="{FF2B5EF4-FFF2-40B4-BE49-F238E27FC236}">
                      <a16:creationId xmlns:a16="http://schemas.microsoft.com/office/drawing/2014/main" id="{30A29017-A6BC-4E13-B848-F6CA94F03CB7}"/>
                    </a:ext>
                  </a:extLst>
                </p:cNvPr>
                <p:cNvSpPr/>
                <p:nvPr/>
              </p:nvSpPr>
              <p:spPr>
                <a:xfrm>
                  <a:off x="7609458" y="-350809"/>
                  <a:ext cx="552244" cy="932862"/>
                </a:xfrm>
                <a:custGeom>
                  <a:avLst/>
                  <a:gdLst>
                    <a:gd name="connsiteX0" fmla="*/ 537133 w 552244"/>
                    <a:gd name="connsiteY0" fmla="*/ 932862 h 932862"/>
                    <a:gd name="connsiteX1" fmla="*/ 438911 w 552244"/>
                    <a:gd name="connsiteY1" fmla="*/ 832304 h 932862"/>
                    <a:gd name="connsiteX2" fmla="*/ 380527 w 552244"/>
                    <a:gd name="connsiteY2" fmla="*/ 705142 h 932862"/>
                    <a:gd name="connsiteX3" fmla="*/ 366560 w 552244"/>
                    <a:gd name="connsiteY3" fmla="*/ 637279 h 932862"/>
                    <a:gd name="connsiteX4" fmla="*/ 360516 w 552244"/>
                    <a:gd name="connsiteY4" fmla="*/ 603714 h 932862"/>
                    <a:gd name="connsiteX5" fmla="*/ 353464 w 552244"/>
                    <a:gd name="connsiteY5" fmla="*/ 570561 h 932862"/>
                    <a:gd name="connsiteX6" fmla="*/ 313305 w 552244"/>
                    <a:gd name="connsiteY6" fmla="*/ 440880 h 932862"/>
                    <a:gd name="connsiteX7" fmla="*/ 255791 w 552244"/>
                    <a:gd name="connsiteY7" fmla="*/ 317518 h 932862"/>
                    <a:gd name="connsiteX8" fmla="*/ 183532 w 552244"/>
                    <a:gd name="connsiteY8" fmla="*/ 201848 h 932862"/>
                    <a:gd name="connsiteX9" fmla="*/ 0 w 552244"/>
                    <a:gd name="connsiteY9" fmla="*/ 0 h 932862"/>
                    <a:gd name="connsiteX10" fmla="*/ 188890 w 552244"/>
                    <a:gd name="connsiteY10" fmla="*/ 198002 h 932862"/>
                    <a:gd name="connsiteX11" fmla="*/ 264445 w 552244"/>
                    <a:gd name="connsiteY11" fmla="*/ 312709 h 932862"/>
                    <a:gd name="connsiteX12" fmla="*/ 325577 w 552244"/>
                    <a:gd name="connsiteY12" fmla="*/ 435980 h 932862"/>
                    <a:gd name="connsiteX13" fmla="*/ 369537 w 552244"/>
                    <a:gd name="connsiteY13" fmla="*/ 566669 h 932862"/>
                    <a:gd name="connsiteX14" fmla="*/ 377504 w 552244"/>
                    <a:gd name="connsiteY14" fmla="*/ 600279 h 932862"/>
                    <a:gd name="connsiteX15" fmla="*/ 384419 w 552244"/>
                    <a:gd name="connsiteY15" fmla="*/ 633936 h 932862"/>
                    <a:gd name="connsiteX16" fmla="*/ 399622 w 552244"/>
                    <a:gd name="connsiteY16" fmla="*/ 699830 h 932862"/>
                    <a:gd name="connsiteX17" fmla="*/ 457823 w 552244"/>
                    <a:gd name="connsiteY17" fmla="*/ 819025 h 932862"/>
                    <a:gd name="connsiteX18" fmla="*/ 552244 w 552244"/>
                    <a:gd name="connsiteY18" fmla="*/ 911203 h 932862"/>
                    <a:gd name="connsiteX19" fmla="*/ 537133 w 552244"/>
                    <a:gd name="connsiteY19" fmla="*/ 932862 h 93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244" h="932862">
                      <a:moveTo>
                        <a:pt x="537133" y="932862"/>
                      </a:moveTo>
                      <a:cubicBezTo>
                        <a:pt x="498714" y="905388"/>
                        <a:pt x="465424" y="871044"/>
                        <a:pt x="438911" y="832304"/>
                      </a:cubicBezTo>
                      <a:cubicBezTo>
                        <a:pt x="412352" y="793565"/>
                        <a:pt x="392524" y="750338"/>
                        <a:pt x="380527" y="705142"/>
                      </a:cubicBezTo>
                      <a:cubicBezTo>
                        <a:pt x="374574" y="682521"/>
                        <a:pt x="370498" y="659808"/>
                        <a:pt x="366560" y="637279"/>
                      </a:cubicBezTo>
                      <a:cubicBezTo>
                        <a:pt x="364591" y="626014"/>
                        <a:pt x="362668" y="614841"/>
                        <a:pt x="360516" y="603714"/>
                      </a:cubicBezTo>
                      <a:cubicBezTo>
                        <a:pt x="358318" y="592632"/>
                        <a:pt x="356074" y="581551"/>
                        <a:pt x="353464" y="570561"/>
                      </a:cubicBezTo>
                      <a:cubicBezTo>
                        <a:pt x="343252" y="526509"/>
                        <a:pt x="329744" y="483145"/>
                        <a:pt x="313305" y="440880"/>
                      </a:cubicBezTo>
                      <a:cubicBezTo>
                        <a:pt x="296820" y="398614"/>
                        <a:pt x="277496" y="357448"/>
                        <a:pt x="255791" y="317518"/>
                      </a:cubicBezTo>
                      <a:cubicBezTo>
                        <a:pt x="233994" y="277633"/>
                        <a:pt x="209999" y="238894"/>
                        <a:pt x="183532" y="201848"/>
                      </a:cubicBezTo>
                      <a:cubicBezTo>
                        <a:pt x="130918" y="127575"/>
                        <a:pt x="68962" y="59758"/>
                        <a:pt x="0" y="0"/>
                      </a:cubicBezTo>
                      <a:cubicBezTo>
                        <a:pt x="70427" y="58109"/>
                        <a:pt x="134169" y="124553"/>
                        <a:pt x="188890" y="198002"/>
                      </a:cubicBezTo>
                      <a:cubicBezTo>
                        <a:pt x="216410" y="234589"/>
                        <a:pt x="241504" y="273008"/>
                        <a:pt x="264445" y="312709"/>
                      </a:cubicBezTo>
                      <a:cubicBezTo>
                        <a:pt x="287341" y="352411"/>
                        <a:pt x="307856" y="393577"/>
                        <a:pt x="325577" y="435980"/>
                      </a:cubicBezTo>
                      <a:cubicBezTo>
                        <a:pt x="343252" y="478383"/>
                        <a:pt x="358043" y="522068"/>
                        <a:pt x="369537" y="566669"/>
                      </a:cubicBezTo>
                      <a:cubicBezTo>
                        <a:pt x="372467" y="577796"/>
                        <a:pt x="374986" y="589061"/>
                        <a:pt x="377504" y="600279"/>
                      </a:cubicBezTo>
                      <a:cubicBezTo>
                        <a:pt x="379931" y="611544"/>
                        <a:pt x="382175" y="622763"/>
                        <a:pt x="384419" y="633936"/>
                      </a:cubicBezTo>
                      <a:cubicBezTo>
                        <a:pt x="388861" y="656282"/>
                        <a:pt x="393394" y="678445"/>
                        <a:pt x="399622" y="699830"/>
                      </a:cubicBezTo>
                      <a:cubicBezTo>
                        <a:pt x="412077" y="742553"/>
                        <a:pt x="431904" y="783079"/>
                        <a:pt x="457823" y="819025"/>
                      </a:cubicBezTo>
                      <a:cubicBezTo>
                        <a:pt x="483740" y="854971"/>
                        <a:pt x="515794" y="886430"/>
                        <a:pt x="552244" y="911203"/>
                      </a:cubicBezTo>
                      <a:lnTo>
                        <a:pt x="537133" y="932862"/>
                      </a:lnTo>
                      <a:close/>
                    </a:path>
                  </a:pathLst>
                </a:custGeom>
                <a:solidFill>
                  <a:srgbClr val="7D859E"/>
                </a:solidFill>
                <a:ln w="4577" cap="flat">
                  <a:noFill/>
                  <a:prstDash val="solid"/>
                  <a:miter/>
                </a:ln>
              </p:spPr>
              <p:txBody>
                <a:bodyPr rtlCol="0" anchor="ctr"/>
                <a:lstStyle/>
                <a:p>
                  <a:endParaRPr lang="th-TH"/>
                </a:p>
              </p:txBody>
            </p:sp>
          </p:grpSp>
          <p:grpSp>
            <p:nvGrpSpPr>
              <p:cNvPr id="5055" name="Graphic 4">
                <a:extLst>
                  <a:ext uri="{FF2B5EF4-FFF2-40B4-BE49-F238E27FC236}">
                    <a16:creationId xmlns:a16="http://schemas.microsoft.com/office/drawing/2014/main" id="{2EFFDE2D-3DD9-4A96-8C68-864A12988D12}"/>
                  </a:ext>
                </a:extLst>
              </p:cNvPr>
              <p:cNvGrpSpPr/>
              <p:nvPr/>
            </p:nvGrpSpPr>
            <p:grpSpPr>
              <a:xfrm rot="5129528">
                <a:off x="7051173" y="4475687"/>
                <a:ext cx="1823588" cy="2429739"/>
                <a:chOff x="8094246" y="2638689"/>
                <a:chExt cx="1625594" cy="2165933"/>
              </a:xfrm>
            </p:grpSpPr>
            <p:pic>
              <p:nvPicPr>
                <p:cNvPr id="5119" name="Picture 5118">
                  <a:extLst>
                    <a:ext uri="{FF2B5EF4-FFF2-40B4-BE49-F238E27FC236}">
                      <a16:creationId xmlns:a16="http://schemas.microsoft.com/office/drawing/2014/main" id="{AB045BF8-B529-437C-AA92-D9A0A1E22ACA}"/>
                    </a:ext>
                  </a:extLst>
                </p:cNvPr>
                <p:cNvPicPr>
                  <a:picLocks noChangeAspect="1"/>
                </p:cNvPicPr>
                <p:nvPr/>
              </p:nvPicPr>
              <p:blipFill>
                <a:blip r:embed="rId116"/>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5120" name="Picture 5119">
                  <a:extLst>
                    <a:ext uri="{FF2B5EF4-FFF2-40B4-BE49-F238E27FC236}">
                      <a16:creationId xmlns:a16="http://schemas.microsoft.com/office/drawing/2014/main" id="{6CBF6638-979B-4C81-97B2-F32BFE73FF1B}"/>
                    </a:ext>
                  </a:extLst>
                </p:cNvPr>
                <p:cNvPicPr>
                  <a:picLocks noChangeAspect="1"/>
                </p:cNvPicPr>
                <p:nvPr/>
              </p:nvPicPr>
              <p:blipFill>
                <a:blip r:embed="rId117"/>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5121" name="Picture 5120">
                  <a:extLst>
                    <a:ext uri="{FF2B5EF4-FFF2-40B4-BE49-F238E27FC236}">
                      <a16:creationId xmlns:a16="http://schemas.microsoft.com/office/drawing/2014/main" id="{B1FA59C7-F275-4523-993B-A056E4B1B33E}"/>
                    </a:ext>
                  </a:extLst>
                </p:cNvPr>
                <p:cNvPicPr>
                  <a:picLocks noChangeAspect="1"/>
                </p:cNvPicPr>
                <p:nvPr/>
              </p:nvPicPr>
              <p:blipFill>
                <a:blip r:embed="rId118"/>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5122" name="Picture 5121">
                  <a:extLst>
                    <a:ext uri="{FF2B5EF4-FFF2-40B4-BE49-F238E27FC236}">
                      <a16:creationId xmlns:a16="http://schemas.microsoft.com/office/drawing/2014/main" id="{057A7678-14FD-41CD-A5F7-15D086EF5DBA}"/>
                    </a:ext>
                  </a:extLst>
                </p:cNvPr>
                <p:cNvPicPr>
                  <a:picLocks noChangeAspect="1"/>
                </p:cNvPicPr>
                <p:nvPr/>
              </p:nvPicPr>
              <p:blipFill>
                <a:blip r:embed="rId119"/>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5123" name="Graphic 4">
                  <a:extLst>
                    <a:ext uri="{FF2B5EF4-FFF2-40B4-BE49-F238E27FC236}">
                      <a16:creationId xmlns:a16="http://schemas.microsoft.com/office/drawing/2014/main" id="{6EA11225-D17D-4FBC-9C18-03D6CDB1C3EA}"/>
                    </a:ext>
                  </a:extLst>
                </p:cNvPr>
                <p:cNvGrpSpPr/>
                <p:nvPr/>
              </p:nvGrpSpPr>
              <p:grpSpPr>
                <a:xfrm>
                  <a:off x="8126300" y="3059970"/>
                  <a:ext cx="851720" cy="769295"/>
                  <a:chOff x="8126300" y="3059970"/>
                  <a:chExt cx="851720" cy="769295"/>
                </a:xfrm>
                <a:solidFill>
                  <a:srgbClr val="F2D5D0">
                    <a:alpha val="32000"/>
                  </a:srgbClr>
                </a:solidFill>
              </p:grpSpPr>
              <p:pic>
                <p:nvPicPr>
                  <p:cNvPr id="5137" name="Picture 5136">
                    <a:extLst>
                      <a:ext uri="{FF2B5EF4-FFF2-40B4-BE49-F238E27FC236}">
                        <a16:creationId xmlns:a16="http://schemas.microsoft.com/office/drawing/2014/main" id="{F94C0105-AE96-4FAA-ABB1-CF92B98D9613}"/>
                      </a:ext>
                    </a:extLst>
                  </p:cNvPr>
                  <p:cNvPicPr>
                    <a:picLocks noChangeAspect="1"/>
                  </p:cNvPicPr>
                  <p:nvPr/>
                </p:nvPicPr>
                <p:blipFill>
                  <a:blip r:embed="rId120"/>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5138" name="Freeform: Shape 5137">
                    <a:extLst>
                      <a:ext uri="{FF2B5EF4-FFF2-40B4-BE49-F238E27FC236}">
                        <a16:creationId xmlns:a16="http://schemas.microsoft.com/office/drawing/2014/main" id="{3B47328D-5DFB-4CCE-B98B-7D9627A3068E}"/>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5124" name="Picture 5123">
                  <a:extLst>
                    <a:ext uri="{FF2B5EF4-FFF2-40B4-BE49-F238E27FC236}">
                      <a16:creationId xmlns:a16="http://schemas.microsoft.com/office/drawing/2014/main" id="{23960C95-F8CD-47DF-B750-8B9B5A61C1C5}"/>
                    </a:ext>
                  </a:extLst>
                </p:cNvPr>
                <p:cNvPicPr>
                  <a:picLocks noChangeAspect="1"/>
                </p:cNvPicPr>
                <p:nvPr/>
              </p:nvPicPr>
              <p:blipFill>
                <a:blip r:embed="rId121"/>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5125" name="Picture 5124">
                  <a:extLst>
                    <a:ext uri="{FF2B5EF4-FFF2-40B4-BE49-F238E27FC236}">
                      <a16:creationId xmlns:a16="http://schemas.microsoft.com/office/drawing/2014/main" id="{ED761753-A87B-4B6A-A055-8F9A263E2F2E}"/>
                    </a:ext>
                  </a:extLst>
                </p:cNvPr>
                <p:cNvPicPr>
                  <a:picLocks noChangeAspect="1"/>
                </p:cNvPicPr>
                <p:nvPr/>
              </p:nvPicPr>
              <p:blipFill>
                <a:blip r:embed="rId122"/>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5126" name="Picture 5125">
                  <a:extLst>
                    <a:ext uri="{FF2B5EF4-FFF2-40B4-BE49-F238E27FC236}">
                      <a16:creationId xmlns:a16="http://schemas.microsoft.com/office/drawing/2014/main" id="{360F9107-5F6F-4837-B549-6C69AF4F7BDE}"/>
                    </a:ext>
                  </a:extLst>
                </p:cNvPr>
                <p:cNvPicPr>
                  <a:picLocks noChangeAspect="1"/>
                </p:cNvPicPr>
                <p:nvPr/>
              </p:nvPicPr>
              <p:blipFill>
                <a:blip r:embed="rId123"/>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5127" name="Picture 5126">
                  <a:extLst>
                    <a:ext uri="{FF2B5EF4-FFF2-40B4-BE49-F238E27FC236}">
                      <a16:creationId xmlns:a16="http://schemas.microsoft.com/office/drawing/2014/main" id="{D7D13FFC-8116-41B9-9DA0-BC56C571D846}"/>
                    </a:ext>
                  </a:extLst>
                </p:cNvPr>
                <p:cNvPicPr>
                  <a:picLocks noChangeAspect="1"/>
                </p:cNvPicPr>
                <p:nvPr/>
              </p:nvPicPr>
              <p:blipFill>
                <a:blip r:embed="rId124"/>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5128" name="Picture 5127">
                  <a:extLst>
                    <a:ext uri="{FF2B5EF4-FFF2-40B4-BE49-F238E27FC236}">
                      <a16:creationId xmlns:a16="http://schemas.microsoft.com/office/drawing/2014/main" id="{65C070B9-089D-45A7-8D3E-0F30AD163514}"/>
                    </a:ext>
                  </a:extLst>
                </p:cNvPr>
                <p:cNvPicPr>
                  <a:picLocks noChangeAspect="1"/>
                </p:cNvPicPr>
                <p:nvPr/>
              </p:nvPicPr>
              <p:blipFill>
                <a:blip r:embed="rId125"/>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5129" name="Picture 5128">
                  <a:extLst>
                    <a:ext uri="{FF2B5EF4-FFF2-40B4-BE49-F238E27FC236}">
                      <a16:creationId xmlns:a16="http://schemas.microsoft.com/office/drawing/2014/main" id="{3212E973-2D13-4328-9AE6-E1A654B13F2A}"/>
                    </a:ext>
                  </a:extLst>
                </p:cNvPr>
                <p:cNvPicPr>
                  <a:picLocks noChangeAspect="1"/>
                </p:cNvPicPr>
                <p:nvPr/>
              </p:nvPicPr>
              <p:blipFill>
                <a:blip r:embed="rId126"/>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5130" name="Picture 5129">
                  <a:extLst>
                    <a:ext uri="{FF2B5EF4-FFF2-40B4-BE49-F238E27FC236}">
                      <a16:creationId xmlns:a16="http://schemas.microsoft.com/office/drawing/2014/main" id="{89EA9FAD-828A-4D40-B0D1-9418351760F7}"/>
                    </a:ext>
                  </a:extLst>
                </p:cNvPr>
                <p:cNvPicPr>
                  <a:picLocks noChangeAspect="1"/>
                </p:cNvPicPr>
                <p:nvPr/>
              </p:nvPicPr>
              <p:blipFill>
                <a:blip r:embed="rId127"/>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5131" name="Graphic 4">
                  <a:extLst>
                    <a:ext uri="{FF2B5EF4-FFF2-40B4-BE49-F238E27FC236}">
                      <a16:creationId xmlns:a16="http://schemas.microsoft.com/office/drawing/2014/main" id="{EDD0E184-9203-4C83-85EF-05758B2C2929}"/>
                    </a:ext>
                  </a:extLst>
                </p:cNvPr>
                <p:cNvGrpSpPr/>
                <p:nvPr/>
              </p:nvGrpSpPr>
              <p:grpSpPr>
                <a:xfrm>
                  <a:off x="8945966" y="3252294"/>
                  <a:ext cx="406296" cy="636500"/>
                  <a:chOff x="8945966" y="3252294"/>
                  <a:chExt cx="406296" cy="636500"/>
                </a:xfrm>
                <a:solidFill>
                  <a:srgbClr val="EDCBC3">
                    <a:alpha val="26000"/>
                  </a:srgbClr>
                </a:solidFill>
              </p:grpSpPr>
              <p:pic>
                <p:nvPicPr>
                  <p:cNvPr id="5132" name="Picture 5131">
                    <a:extLst>
                      <a:ext uri="{FF2B5EF4-FFF2-40B4-BE49-F238E27FC236}">
                        <a16:creationId xmlns:a16="http://schemas.microsoft.com/office/drawing/2014/main" id="{1958808D-7EEF-4B10-B1A0-AA951C25619C}"/>
                      </a:ext>
                    </a:extLst>
                  </p:cNvPr>
                  <p:cNvPicPr>
                    <a:picLocks noChangeAspect="1"/>
                  </p:cNvPicPr>
                  <p:nvPr/>
                </p:nvPicPr>
                <p:blipFill>
                  <a:blip r:embed="rId128"/>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5133" name="Freeform: Shape 5132">
                    <a:extLst>
                      <a:ext uri="{FF2B5EF4-FFF2-40B4-BE49-F238E27FC236}">
                        <a16:creationId xmlns:a16="http://schemas.microsoft.com/office/drawing/2014/main" id="{674E4FDF-8853-4CEF-A840-F8FB7A927B4F}"/>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5134" name="Freeform: Shape 5133">
                    <a:extLst>
                      <a:ext uri="{FF2B5EF4-FFF2-40B4-BE49-F238E27FC236}">
                        <a16:creationId xmlns:a16="http://schemas.microsoft.com/office/drawing/2014/main" id="{2624BD95-F644-4792-8DA6-485E3084B0E0}"/>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5135" name="Freeform: Shape 5134">
                    <a:extLst>
                      <a:ext uri="{FF2B5EF4-FFF2-40B4-BE49-F238E27FC236}">
                        <a16:creationId xmlns:a16="http://schemas.microsoft.com/office/drawing/2014/main" id="{ACF4C122-8A1B-436D-9E58-5537F7E9D85B}"/>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5136" name="Freeform: Shape 5135">
                    <a:extLst>
                      <a:ext uri="{FF2B5EF4-FFF2-40B4-BE49-F238E27FC236}">
                        <a16:creationId xmlns:a16="http://schemas.microsoft.com/office/drawing/2014/main" id="{856D6BA4-E0BF-42F8-A730-316CB2B6F08D}"/>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nvGrpSpPr>
              <p:cNvPr id="5056" name="Graphic 3512">
                <a:extLst>
                  <a:ext uri="{FF2B5EF4-FFF2-40B4-BE49-F238E27FC236}">
                    <a16:creationId xmlns:a16="http://schemas.microsoft.com/office/drawing/2014/main" id="{F2A981CC-967C-4FE6-B9D0-72D5C15CA4A0}"/>
                  </a:ext>
                </a:extLst>
              </p:cNvPr>
              <p:cNvGrpSpPr/>
              <p:nvPr/>
            </p:nvGrpSpPr>
            <p:grpSpPr>
              <a:xfrm>
                <a:off x="8634698" y="4394433"/>
                <a:ext cx="2163923" cy="2202358"/>
                <a:chOff x="4692675" y="4122640"/>
                <a:chExt cx="2271848" cy="2312200"/>
              </a:xfrm>
            </p:grpSpPr>
            <p:grpSp>
              <p:nvGrpSpPr>
                <p:cNvPr id="5057" name="Graphic 3512">
                  <a:extLst>
                    <a:ext uri="{FF2B5EF4-FFF2-40B4-BE49-F238E27FC236}">
                      <a16:creationId xmlns:a16="http://schemas.microsoft.com/office/drawing/2014/main" id="{9118B0F2-43A3-4F64-8A93-34106A23A753}"/>
                    </a:ext>
                  </a:extLst>
                </p:cNvPr>
                <p:cNvGrpSpPr/>
                <p:nvPr/>
              </p:nvGrpSpPr>
              <p:grpSpPr>
                <a:xfrm>
                  <a:off x="4692675" y="4122640"/>
                  <a:ext cx="2271848" cy="2312200"/>
                  <a:chOff x="4692675" y="4122640"/>
                  <a:chExt cx="2271848" cy="2312200"/>
                </a:xfrm>
                <a:solidFill>
                  <a:srgbClr val="938F50"/>
                </a:solidFill>
              </p:grpSpPr>
              <p:pic>
                <p:nvPicPr>
                  <p:cNvPr id="5076" name="Picture 5075">
                    <a:extLst>
                      <a:ext uri="{FF2B5EF4-FFF2-40B4-BE49-F238E27FC236}">
                        <a16:creationId xmlns:a16="http://schemas.microsoft.com/office/drawing/2014/main" id="{0360F503-3D2F-4AEA-8BDE-0211C547E6EF}"/>
                      </a:ext>
                    </a:extLst>
                  </p:cNvPr>
                  <p:cNvPicPr>
                    <a:picLocks noChangeAspect="1"/>
                  </p:cNvPicPr>
                  <p:nvPr/>
                </p:nvPicPr>
                <p:blipFill>
                  <a:blip r:embed="rId75"/>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5077" name="Picture 5076">
                    <a:extLst>
                      <a:ext uri="{FF2B5EF4-FFF2-40B4-BE49-F238E27FC236}">
                        <a16:creationId xmlns:a16="http://schemas.microsoft.com/office/drawing/2014/main" id="{D5BE671E-8444-4EB5-9031-905393DDB523}"/>
                      </a:ext>
                    </a:extLst>
                  </p:cNvPr>
                  <p:cNvPicPr>
                    <a:picLocks noChangeAspect="1"/>
                  </p:cNvPicPr>
                  <p:nvPr/>
                </p:nvPicPr>
                <p:blipFill>
                  <a:blip r:embed="rId76"/>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5078" name="Picture 5077">
                    <a:extLst>
                      <a:ext uri="{FF2B5EF4-FFF2-40B4-BE49-F238E27FC236}">
                        <a16:creationId xmlns:a16="http://schemas.microsoft.com/office/drawing/2014/main" id="{4E749CBB-6788-4362-AEBB-20D012675E41}"/>
                      </a:ext>
                    </a:extLst>
                  </p:cNvPr>
                  <p:cNvPicPr>
                    <a:picLocks noChangeAspect="1"/>
                  </p:cNvPicPr>
                  <p:nvPr/>
                </p:nvPicPr>
                <p:blipFill>
                  <a:blip r:embed="rId77"/>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5079" name="Picture 5078">
                    <a:extLst>
                      <a:ext uri="{FF2B5EF4-FFF2-40B4-BE49-F238E27FC236}">
                        <a16:creationId xmlns:a16="http://schemas.microsoft.com/office/drawing/2014/main" id="{45E4D17B-4A7E-4F2E-BDE5-605D9AE1A37A}"/>
                      </a:ext>
                    </a:extLst>
                  </p:cNvPr>
                  <p:cNvPicPr>
                    <a:picLocks noChangeAspect="1"/>
                  </p:cNvPicPr>
                  <p:nvPr/>
                </p:nvPicPr>
                <p:blipFill>
                  <a:blip r:embed="rId78"/>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5080" name="Picture 5079">
                    <a:extLst>
                      <a:ext uri="{FF2B5EF4-FFF2-40B4-BE49-F238E27FC236}">
                        <a16:creationId xmlns:a16="http://schemas.microsoft.com/office/drawing/2014/main" id="{C97CB843-FF7F-4735-917E-9E9C4299BD4A}"/>
                      </a:ext>
                    </a:extLst>
                  </p:cNvPr>
                  <p:cNvPicPr>
                    <a:picLocks noChangeAspect="1"/>
                  </p:cNvPicPr>
                  <p:nvPr/>
                </p:nvPicPr>
                <p:blipFill>
                  <a:blip r:embed="rId79"/>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5081" name="Picture 5080">
                    <a:extLst>
                      <a:ext uri="{FF2B5EF4-FFF2-40B4-BE49-F238E27FC236}">
                        <a16:creationId xmlns:a16="http://schemas.microsoft.com/office/drawing/2014/main" id="{88C75CB3-68A2-4E1B-B3A2-A72B35C3BC29}"/>
                      </a:ext>
                    </a:extLst>
                  </p:cNvPr>
                  <p:cNvPicPr>
                    <a:picLocks noChangeAspect="1"/>
                  </p:cNvPicPr>
                  <p:nvPr/>
                </p:nvPicPr>
                <p:blipFill>
                  <a:blip r:embed="rId80"/>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5082" name="Picture 5081">
                    <a:extLst>
                      <a:ext uri="{FF2B5EF4-FFF2-40B4-BE49-F238E27FC236}">
                        <a16:creationId xmlns:a16="http://schemas.microsoft.com/office/drawing/2014/main" id="{ECEC7E0B-A391-467A-BA3D-A34E1FF83BC1}"/>
                      </a:ext>
                    </a:extLst>
                  </p:cNvPr>
                  <p:cNvPicPr>
                    <a:picLocks noChangeAspect="1"/>
                  </p:cNvPicPr>
                  <p:nvPr/>
                </p:nvPicPr>
                <p:blipFill>
                  <a:blip r:embed="rId81"/>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5083" name="Picture 5082">
                    <a:extLst>
                      <a:ext uri="{FF2B5EF4-FFF2-40B4-BE49-F238E27FC236}">
                        <a16:creationId xmlns:a16="http://schemas.microsoft.com/office/drawing/2014/main" id="{67B226EA-D850-48D1-A315-2649B69C67AC}"/>
                      </a:ext>
                    </a:extLst>
                  </p:cNvPr>
                  <p:cNvPicPr>
                    <a:picLocks noChangeAspect="1"/>
                  </p:cNvPicPr>
                  <p:nvPr/>
                </p:nvPicPr>
                <p:blipFill>
                  <a:blip r:embed="rId82"/>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5084" name="Picture 5083">
                    <a:extLst>
                      <a:ext uri="{FF2B5EF4-FFF2-40B4-BE49-F238E27FC236}">
                        <a16:creationId xmlns:a16="http://schemas.microsoft.com/office/drawing/2014/main" id="{A9B1AFDE-074E-4958-84FA-DCD1F5F0A8D2}"/>
                      </a:ext>
                    </a:extLst>
                  </p:cNvPr>
                  <p:cNvPicPr>
                    <a:picLocks noChangeAspect="1"/>
                  </p:cNvPicPr>
                  <p:nvPr/>
                </p:nvPicPr>
                <p:blipFill>
                  <a:blip r:embed="rId83"/>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5085" name="Picture 5084">
                    <a:extLst>
                      <a:ext uri="{FF2B5EF4-FFF2-40B4-BE49-F238E27FC236}">
                        <a16:creationId xmlns:a16="http://schemas.microsoft.com/office/drawing/2014/main" id="{53F211B0-91A1-47D6-8A0D-5D588C95A400}"/>
                      </a:ext>
                    </a:extLst>
                  </p:cNvPr>
                  <p:cNvPicPr>
                    <a:picLocks noChangeAspect="1"/>
                  </p:cNvPicPr>
                  <p:nvPr/>
                </p:nvPicPr>
                <p:blipFill>
                  <a:blip r:embed="rId84"/>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5086" name="Picture 5085">
                    <a:extLst>
                      <a:ext uri="{FF2B5EF4-FFF2-40B4-BE49-F238E27FC236}">
                        <a16:creationId xmlns:a16="http://schemas.microsoft.com/office/drawing/2014/main" id="{0DA83427-593B-4669-98B3-539A12621808}"/>
                      </a:ext>
                    </a:extLst>
                  </p:cNvPr>
                  <p:cNvPicPr>
                    <a:picLocks noChangeAspect="1"/>
                  </p:cNvPicPr>
                  <p:nvPr/>
                </p:nvPicPr>
                <p:blipFill>
                  <a:blip r:embed="rId85"/>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5087" name="Picture 5086">
                    <a:extLst>
                      <a:ext uri="{FF2B5EF4-FFF2-40B4-BE49-F238E27FC236}">
                        <a16:creationId xmlns:a16="http://schemas.microsoft.com/office/drawing/2014/main" id="{51D2DC42-DC96-47E1-853D-6E6B5177AD41}"/>
                      </a:ext>
                    </a:extLst>
                  </p:cNvPr>
                  <p:cNvPicPr>
                    <a:picLocks noChangeAspect="1"/>
                  </p:cNvPicPr>
                  <p:nvPr/>
                </p:nvPicPr>
                <p:blipFill>
                  <a:blip r:embed="rId86"/>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5088" name="Picture 5087">
                    <a:extLst>
                      <a:ext uri="{FF2B5EF4-FFF2-40B4-BE49-F238E27FC236}">
                        <a16:creationId xmlns:a16="http://schemas.microsoft.com/office/drawing/2014/main" id="{C3AB2733-B354-4857-8631-8B5387C4E1BC}"/>
                      </a:ext>
                    </a:extLst>
                  </p:cNvPr>
                  <p:cNvPicPr>
                    <a:picLocks noChangeAspect="1"/>
                  </p:cNvPicPr>
                  <p:nvPr/>
                </p:nvPicPr>
                <p:blipFill>
                  <a:blip r:embed="rId87"/>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5089" name="Picture 5088">
                    <a:extLst>
                      <a:ext uri="{FF2B5EF4-FFF2-40B4-BE49-F238E27FC236}">
                        <a16:creationId xmlns:a16="http://schemas.microsoft.com/office/drawing/2014/main" id="{32392001-84F3-4DD0-B5D5-05F4FEA2730E}"/>
                      </a:ext>
                    </a:extLst>
                  </p:cNvPr>
                  <p:cNvPicPr>
                    <a:picLocks noChangeAspect="1"/>
                  </p:cNvPicPr>
                  <p:nvPr/>
                </p:nvPicPr>
                <p:blipFill>
                  <a:blip r:embed="rId88"/>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5090" name="Picture 5089">
                    <a:extLst>
                      <a:ext uri="{FF2B5EF4-FFF2-40B4-BE49-F238E27FC236}">
                        <a16:creationId xmlns:a16="http://schemas.microsoft.com/office/drawing/2014/main" id="{821D3EBE-2D17-4B3D-AB1A-A3428CE16AA5}"/>
                      </a:ext>
                    </a:extLst>
                  </p:cNvPr>
                  <p:cNvPicPr>
                    <a:picLocks noChangeAspect="1"/>
                  </p:cNvPicPr>
                  <p:nvPr/>
                </p:nvPicPr>
                <p:blipFill>
                  <a:blip r:embed="rId89"/>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5091" name="Picture 5090">
                    <a:extLst>
                      <a:ext uri="{FF2B5EF4-FFF2-40B4-BE49-F238E27FC236}">
                        <a16:creationId xmlns:a16="http://schemas.microsoft.com/office/drawing/2014/main" id="{2C9229B1-F0D1-409A-993F-5AC61FF01F8E}"/>
                      </a:ext>
                    </a:extLst>
                  </p:cNvPr>
                  <p:cNvPicPr>
                    <a:picLocks noChangeAspect="1"/>
                  </p:cNvPicPr>
                  <p:nvPr/>
                </p:nvPicPr>
                <p:blipFill>
                  <a:blip r:embed="rId90"/>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5092" name="Picture 5091">
                    <a:extLst>
                      <a:ext uri="{FF2B5EF4-FFF2-40B4-BE49-F238E27FC236}">
                        <a16:creationId xmlns:a16="http://schemas.microsoft.com/office/drawing/2014/main" id="{65758418-7E8D-4BD5-8736-453B73C1D676}"/>
                      </a:ext>
                    </a:extLst>
                  </p:cNvPr>
                  <p:cNvPicPr>
                    <a:picLocks noChangeAspect="1"/>
                  </p:cNvPicPr>
                  <p:nvPr/>
                </p:nvPicPr>
                <p:blipFill>
                  <a:blip r:embed="rId91"/>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5093" name="Picture 5092">
                    <a:extLst>
                      <a:ext uri="{FF2B5EF4-FFF2-40B4-BE49-F238E27FC236}">
                        <a16:creationId xmlns:a16="http://schemas.microsoft.com/office/drawing/2014/main" id="{68DF44BC-B50B-478A-A7DF-37B1FC7BC896}"/>
                      </a:ext>
                    </a:extLst>
                  </p:cNvPr>
                  <p:cNvPicPr>
                    <a:picLocks noChangeAspect="1"/>
                  </p:cNvPicPr>
                  <p:nvPr/>
                </p:nvPicPr>
                <p:blipFill>
                  <a:blip r:embed="rId92"/>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5094" name="Picture 5093">
                    <a:extLst>
                      <a:ext uri="{FF2B5EF4-FFF2-40B4-BE49-F238E27FC236}">
                        <a16:creationId xmlns:a16="http://schemas.microsoft.com/office/drawing/2014/main" id="{06FD0168-7D6E-46D1-A866-EDF392CFEA75}"/>
                      </a:ext>
                    </a:extLst>
                  </p:cNvPr>
                  <p:cNvPicPr>
                    <a:picLocks noChangeAspect="1"/>
                  </p:cNvPicPr>
                  <p:nvPr/>
                </p:nvPicPr>
                <p:blipFill>
                  <a:blip r:embed="rId93"/>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5095" name="Picture 5094">
                    <a:extLst>
                      <a:ext uri="{FF2B5EF4-FFF2-40B4-BE49-F238E27FC236}">
                        <a16:creationId xmlns:a16="http://schemas.microsoft.com/office/drawing/2014/main" id="{C5590A15-1B62-429A-BBC4-B18947E9B3C5}"/>
                      </a:ext>
                    </a:extLst>
                  </p:cNvPr>
                  <p:cNvPicPr>
                    <a:picLocks noChangeAspect="1"/>
                  </p:cNvPicPr>
                  <p:nvPr/>
                </p:nvPicPr>
                <p:blipFill>
                  <a:blip r:embed="rId94"/>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5096" name="Picture 5095">
                    <a:extLst>
                      <a:ext uri="{FF2B5EF4-FFF2-40B4-BE49-F238E27FC236}">
                        <a16:creationId xmlns:a16="http://schemas.microsoft.com/office/drawing/2014/main" id="{6C58BC17-AFF9-4019-8DDE-1B90F3E54EC0}"/>
                      </a:ext>
                    </a:extLst>
                  </p:cNvPr>
                  <p:cNvPicPr>
                    <a:picLocks noChangeAspect="1"/>
                  </p:cNvPicPr>
                  <p:nvPr/>
                </p:nvPicPr>
                <p:blipFill>
                  <a:blip r:embed="rId95"/>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5097" name="Picture 5096">
                    <a:extLst>
                      <a:ext uri="{FF2B5EF4-FFF2-40B4-BE49-F238E27FC236}">
                        <a16:creationId xmlns:a16="http://schemas.microsoft.com/office/drawing/2014/main" id="{EE2B555A-B9E1-4668-ACE4-67A997032CCD}"/>
                      </a:ext>
                    </a:extLst>
                  </p:cNvPr>
                  <p:cNvPicPr>
                    <a:picLocks noChangeAspect="1"/>
                  </p:cNvPicPr>
                  <p:nvPr/>
                </p:nvPicPr>
                <p:blipFill>
                  <a:blip r:embed="rId96"/>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5098" name="Picture 5097">
                    <a:extLst>
                      <a:ext uri="{FF2B5EF4-FFF2-40B4-BE49-F238E27FC236}">
                        <a16:creationId xmlns:a16="http://schemas.microsoft.com/office/drawing/2014/main" id="{056D8EB5-9B31-45D5-9561-384594A3F885}"/>
                      </a:ext>
                    </a:extLst>
                  </p:cNvPr>
                  <p:cNvPicPr>
                    <a:picLocks noChangeAspect="1"/>
                  </p:cNvPicPr>
                  <p:nvPr/>
                </p:nvPicPr>
                <p:blipFill>
                  <a:blip r:embed="rId97"/>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5099" name="Picture 5098">
                    <a:extLst>
                      <a:ext uri="{FF2B5EF4-FFF2-40B4-BE49-F238E27FC236}">
                        <a16:creationId xmlns:a16="http://schemas.microsoft.com/office/drawing/2014/main" id="{DC39904E-DA4D-4398-A72A-49B7AF3E0952}"/>
                      </a:ext>
                    </a:extLst>
                  </p:cNvPr>
                  <p:cNvPicPr>
                    <a:picLocks noChangeAspect="1"/>
                  </p:cNvPicPr>
                  <p:nvPr/>
                </p:nvPicPr>
                <p:blipFill>
                  <a:blip r:embed="rId98"/>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5100" name="Picture 5099">
                    <a:extLst>
                      <a:ext uri="{FF2B5EF4-FFF2-40B4-BE49-F238E27FC236}">
                        <a16:creationId xmlns:a16="http://schemas.microsoft.com/office/drawing/2014/main" id="{DEE71D30-6E49-404D-9076-D1A845341E2F}"/>
                      </a:ext>
                    </a:extLst>
                  </p:cNvPr>
                  <p:cNvPicPr>
                    <a:picLocks noChangeAspect="1"/>
                  </p:cNvPicPr>
                  <p:nvPr/>
                </p:nvPicPr>
                <p:blipFill>
                  <a:blip r:embed="rId99"/>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5101" name="Graphic 3512">
                    <a:extLst>
                      <a:ext uri="{FF2B5EF4-FFF2-40B4-BE49-F238E27FC236}">
                        <a16:creationId xmlns:a16="http://schemas.microsoft.com/office/drawing/2014/main" id="{DF207131-1F9E-4852-A0E1-85B3ADF10A8B}"/>
                      </a:ext>
                    </a:extLst>
                  </p:cNvPr>
                  <p:cNvGrpSpPr/>
                  <p:nvPr/>
                </p:nvGrpSpPr>
                <p:grpSpPr>
                  <a:xfrm>
                    <a:off x="5088130" y="4659329"/>
                    <a:ext cx="1028989" cy="1004778"/>
                    <a:chOff x="5088130" y="4659329"/>
                    <a:chExt cx="1028989" cy="1004778"/>
                  </a:xfrm>
                  <a:solidFill>
                    <a:srgbClr val="938F50"/>
                  </a:solidFill>
                </p:grpSpPr>
                <p:pic>
                  <p:nvPicPr>
                    <p:cNvPr id="5102" name="Picture 5101">
                      <a:extLst>
                        <a:ext uri="{FF2B5EF4-FFF2-40B4-BE49-F238E27FC236}">
                          <a16:creationId xmlns:a16="http://schemas.microsoft.com/office/drawing/2014/main" id="{BECEF936-32F6-4437-BA49-4B549F3A2A5E}"/>
                        </a:ext>
                      </a:extLst>
                    </p:cNvPr>
                    <p:cNvPicPr>
                      <a:picLocks noChangeAspect="1"/>
                    </p:cNvPicPr>
                    <p:nvPr/>
                  </p:nvPicPr>
                  <p:blipFill>
                    <a:blip r:embed="rId100"/>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5103" name="Freeform: Shape 5102">
                      <a:extLst>
                        <a:ext uri="{FF2B5EF4-FFF2-40B4-BE49-F238E27FC236}">
                          <a16:creationId xmlns:a16="http://schemas.microsoft.com/office/drawing/2014/main" id="{D17ED3BE-17DE-4F4A-B377-52A29B13328F}"/>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5104" name="Picture 5103">
                      <a:extLst>
                        <a:ext uri="{FF2B5EF4-FFF2-40B4-BE49-F238E27FC236}">
                          <a16:creationId xmlns:a16="http://schemas.microsoft.com/office/drawing/2014/main" id="{4F236ACC-EAA1-48F9-B228-746FAA691C40}"/>
                        </a:ext>
                      </a:extLst>
                    </p:cNvPr>
                    <p:cNvPicPr>
                      <a:picLocks noChangeAspect="1"/>
                    </p:cNvPicPr>
                    <p:nvPr/>
                  </p:nvPicPr>
                  <p:blipFill>
                    <a:blip r:embed="rId101"/>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5105" name="Picture 5104">
                      <a:extLst>
                        <a:ext uri="{FF2B5EF4-FFF2-40B4-BE49-F238E27FC236}">
                          <a16:creationId xmlns:a16="http://schemas.microsoft.com/office/drawing/2014/main" id="{66806EBF-922D-406A-821E-2471F86D29AB}"/>
                        </a:ext>
                      </a:extLst>
                    </p:cNvPr>
                    <p:cNvPicPr>
                      <a:picLocks noChangeAspect="1"/>
                    </p:cNvPicPr>
                    <p:nvPr/>
                  </p:nvPicPr>
                  <p:blipFill>
                    <a:blip r:embed="rId102"/>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5106" name="Freeform: Shape 5105">
                      <a:extLst>
                        <a:ext uri="{FF2B5EF4-FFF2-40B4-BE49-F238E27FC236}">
                          <a16:creationId xmlns:a16="http://schemas.microsoft.com/office/drawing/2014/main" id="{B52B72F6-2136-4E41-8023-29B973970D98}"/>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5107" name="Picture 5106">
                      <a:extLst>
                        <a:ext uri="{FF2B5EF4-FFF2-40B4-BE49-F238E27FC236}">
                          <a16:creationId xmlns:a16="http://schemas.microsoft.com/office/drawing/2014/main" id="{FCFF68DC-D391-4BE7-AA69-D38E422AEE62}"/>
                        </a:ext>
                      </a:extLst>
                    </p:cNvPr>
                    <p:cNvPicPr>
                      <a:picLocks noChangeAspect="1"/>
                    </p:cNvPicPr>
                    <p:nvPr/>
                  </p:nvPicPr>
                  <p:blipFill>
                    <a:blip r:embed="rId103"/>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5108" name="Picture 5107">
                      <a:extLst>
                        <a:ext uri="{FF2B5EF4-FFF2-40B4-BE49-F238E27FC236}">
                          <a16:creationId xmlns:a16="http://schemas.microsoft.com/office/drawing/2014/main" id="{26239201-D86C-451A-B855-8E96C99D651D}"/>
                        </a:ext>
                      </a:extLst>
                    </p:cNvPr>
                    <p:cNvPicPr>
                      <a:picLocks noChangeAspect="1"/>
                    </p:cNvPicPr>
                    <p:nvPr/>
                  </p:nvPicPr>
                  <p:blipFill>
                    <a:blip r:embed="rId104"/>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5109" name="Picture 5108">
                      <a:extLst>
                        <a:ext uri="{FF2B5EF4-FFF2-40B4-BE49-F238E27FC236}">
                          <a16:creationId xmlns:a16="http://schemas.microsoft.com/office/drawing/2014/main" id="{FC33D4CB-E554-4468-AC15-8B2864044346}"/>
                        </a:ext>
                      </a:extLst>
                    </p:cNvPr>
                    <p:cNvPicPr>
                      <a:picLocks noChangeAspect="1"/>
                    </p:cNvPicPr>
                    <p:nvPr/>
                  </p:nvPicPr>
                  <p:blipFill>
                    <a:blip r:embed="rId105"/>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5110" name="Picture 5109">
                      <a:extLst>
                        <a:ext uri="{FF2B5EF4-FFF2-40B4-BE49-F238E27FC236}">
                          <a16:creationId xmlns:a16="http://schemas.microsoft.com/office/drawing/2014/main" id="{B977164B-7DA7-4BDF-A6C9-208960A34501}"/>
                        </a:ext>
                      </a:extLst>
                    </p:cNvPr>
                    <p:cNvPicPr>
                      <a:picLocks noChangeAspect="1"/>
                    </p:cNvPicPr>
                    <p:nvPr/>
                  </p:nvPicPr>
                  <p:blipFill>
                    <a:blip r:embed="rId106"/>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5111" name="Picture 5110">
                      <a:extLst>
                        <a:ext uri="{FF2B5EF4-FFF2-40B4-BE49-F238E27FC236}">
                          <a16:creationId xmlns:a16="http://schemas.microsoft.com/office/drawing/2014/main" id="{69B15871-DC6C-4580-BBD1-27AE7C79BA6C}"/>
                        </a:ext>
                      </a:extLst>
                    </p:cNvPr>
                    <p:cNvPicPr>
                      <a:picLocks noChangeAspect="1"/>
                    </p:cNvPicPr>
                    <p:nvPr/>
                  </p:nvPicPr>
                  <p:blipFill>
                    <a:blip r:embed="rId107"/>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5112" name="Picture 5111">
                      <a:extLst>
                        <a:ext uri="{FF2B5EF4-FFF2-40B4-BE49-F238E27FC236}">
                          <a16:creationId xmlns:a16="http://schemas.microsoft.com/office/drawing/2014/main" id="{FD73CE5A-DAAE-422E-A37A-408CD0F7BEC3}"/>
                        </a:ext>
                      </a:extLst>
                    </p:cNvPr>
                    <p:cNvPicPr>
                      <a:picLocks noChangeAspect="1"/>
                    </p:cNvPicPr>
                    <p:nvPr/>
                  </p:nvPicPr>
                  <p:blipFill>
                    <a:blip r:embed="rId108"/>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5113" name="Picture 5112">
                      <a:extLst>
                        <a:ext uri="{FF2B5EF4-FFF2-40B4-BE49-F238E27FC236}">
                          <a16:creationId xmlns:a16="http://schemas.microsoft.com/office/drawing/2014/main" id="{AB60A53F-476F-4B2D-B1C6-650EBBF418BF}"/>
                        </a:ext>
                      </a:extLst>
                    </p:cNvPr>
                    <p:cNvPicPr>
                      <a:picLocks noChangeAspect="1"/>
                    </p:cNvPicPr>
                    <p:nvPr/>
                  </p:nvPicPr>
                  <p:blipFill>
                    <a:blip r:embed="rId109"/>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5114" name="Picture 5113">
                      <a:extLst>
                        <a:ext uri="{FF2B5EF4-FFF2-40B4-BE49-F238E27FC236}">
                          <a16:creationId xmlns:a16="http://schemas.microsoft.com/office/drawing/2014/main" id="{CC2BEB72-004F-46AB-89BF-9866CD63836A}"/>
                        </a:ext>
                      </a:extLst>
                    </p:cNvPr>
                    <p:cNvPicPr>
                      <a:picLocks noChangeAspect="1"/>
                    </p:cNvPicPr>
                    <p:nvPr/>
                  </p:nvPicPr>
                  <p:blipFill>
                    <a:blip r:embed="rId110"/>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5115" name="Picture 5114">
                      <a:extLst>
                        <a:ext uri="{FF2B5EF4-FFF2-40B4-BE49-F238E27FC236}">
                          <a16:creationId xmlns:a16="http://schemas.microsoft.com/office/drawing/2014/main" id="{9276EBFA-660D-4F8C-AD2A-B16AA21A9155}"/>
                        </a:ext>
                      </a:extLst>
                    </p:cNvPr>
                    <p:cNvPicPr>
                      <a:picLocks noChangeAspect="1"/>
                    </p:cNvPicPr>
                    <p:nvPr/>
                  </p:nvPicPr>
                  <p:blipFill>
                    <a:blip r:embed="rId111"/>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5116" name="Picture 5115">
                      <a:extLst>
                        <a:ext uri="{FF2B5EF4-FFF2-40B4-BE49-F238E27FC236}">
                          <a16:creationId xmlns:a16="http://schemas.microsoft.com/office/drawing/2014/main" id="{DBCCA5F3-FC52-412E-A908-FFB0BD22E0A5}"/>
                        </a:ext>
                      </a:extLst>
                    </p:cNvPr>
                    <p:cNvPicPr>
                      <a:picLocks noChangeAspect="1"/>
                    </p:cNvPicPr>
                    <p:nvPr/>
                  </p:nvPicPr>
                  <p:blipFill>
                    <a:blip r:embed="rId112"/>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5117" name="Picture 5116">
                      <a:extLst>
                        <a:ext uri="{FF2B5EF4-FFF2-40B4-BE49-F238E27FC236}">
                          <a16:creationId xmlns:a16="http://schemas.microsoft.com/office/drawing/2014/main" id="{AABB5D02-B9D1-4746-9EFB-F5368D7D51A7}"/>
                        </a:ext>
                      </a:extLst>
                    </p:cNvPr>
                    <p:cNvPicPr>
                      <a:picLocks noChangeAspect="1"/>
                    </p:cNvPicPr>
                    <p:nvPr/>
                  </p:nvPicPr>
                  <p:blipFill>
                    <a:blip r:embed="rId113"/>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5118" name="Picture 5117">
                      <a:extLst>
                        <a:ext uri="{FF2B5EF4-FFF2-40B4-BE49-F238E27FC236}">
                          <a16:creationId xmlns:a16="http://schemas.microsoft.com/office/drawing/2014/main" id="{2AACDF90-BC7D-471C-8954-611C5FA378B2}"/>
                        </a:ext>
                      </a:extLst>
                    </p:cNvPr>
                    <p:cNvPicPr>
                      <a:picLocks noChangeAspect="1"/>
                    </p:cNvPicPr>
                    <p:nvPr/>
                  </p:nvPicPr>
                  <p:blipFill>
                    <a:blip r:embed="rId114"/>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5058" name="Freeform: Shape 5057">
                  <a:extLst>
                    <a:ext uri="{FF2B5EF4-FFF2-40B4-BE49-F238E27FC236}">
                      <a16:creationId xmlns:a16="http://schemas.microsoft.com/office/drawing/2014/main" id="{74A1912F-F4C9-44A4-AB87-8F2412B932C9}"/>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5059" name="Freeform: Shape 5058">
                  <a:extLst>
                    <a:ext uri="{FF2B5EF4-FFF2-40B4-BE49-F238E27FC236}">
                      <a16:creationId xmlns:a16="http://schemas.microsoft.com/office/drawing/2014/main" id="{D33F8185-94EA-4037-965E-22E2734299BB}"/>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5060" name="Freeform: Shape 5059">
                  <a:extLst>
                    <a:ext uri="{FF2B5EF4-FFF2-40B4-BE49-F238E27FC236}">
                      <a16:creationId xmlns:a16="http://schemas.microsoft.com/office/drawing/2014/main" id="{4E8943F2-25EE-4937-985E-F4ED2EE6F43C}"/>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5061" name="Freeform: Shape 5060">
                  <a:extLst>
                    <a:ext uri="{FF2B5EF4-FFF2-40B4-BE49-F238E27FC236}">
                      <a16:creationId xmlns:a16="http://schemas.microsoft.com/office/drawing/2014/main" id="{3707A02E-F85C-480F-8B42-FF4FFB014173}"/>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5062" name="Freeform: Shape 5061">
                  <a:extLst>
                    <a:ext uri="{FF2B5EF4-FFF2-40B4-BE49-F238E27FC236}">
                      <a16:creationId xmlns:a16="http://schemas.microsoft.com/office/drawing/2014/main" id="{AF51A8DB-FC40-4301-9238-B26EB90B38B5}"/>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5063" name="Freeform: Shape 5062">
                  <a:extLst>
                    <a:ext uri="{FF2B5EF4-FFF2-40B4-BE49-F238E27FC236}">
                      <a16:creationId xmlns:a16="http://schemas.microsoft.com/office/drawing/2014/main" id="{8B4627F1-E938-4179-872E-5EC6E8218779}"/>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5064" name="Freeform: Shape 5063">
                  <a:extLst>
                    <a:ext uri="{FF2B5EF4-FFF2-40B4-BE49-F238E27FC236}">
                      <a16:creationId xmlns:a16="http://schemas.microsoft.com/office/drawing/2014/main" id="{EF9FFC6E-86FC-4559-A5D7-38CBF4208DA6}"/>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5065" name="Freeform: Shape 5064">
                  <a:extLst>
                    <a:ext uri="{FF2B5EF4-FFF2-40B4-BE49-F238E27FC236}">
                      <a16:creationId xmlns:a16="http://schemas.microsoft.com/office/drawing/2014/main" id="{8B1C56E8-C90E-412A-9645-153B243195AF}"/>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5066" name="Freeform: Shape 5065">
                  <a:extLst>
                    <a:ext uri="{FF2B5EF4-FFF2-40B4-BE49-F238E27FC236}">
                      <a16:creationId xmlns:a16="http://schemas.microsoft.com/office/drawing/2014/main" id="{549AD8F1-40C9-440F-BC86-2ADB41401EBF}"/>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5067" name="Freeform: Shape 5066">
                  <a:extLst>
                    <a:ext uri="{FF2B5EF4-FFF2-40B4-BE49-F238E27FC236}">
                      <a16:creationId xmlns:a16="http://schemas.microsoft.com/office/drawing/2014/main" id="{29324D90-AB19-43F8-B22E-ED2094BC7292}"/>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5068" name="Freeform: Shape 5067">
                  <a:extLst>
                    <a:ext uri="{FF2B5EF4-FFF2-40B4-BE49-F238E27FC236}">
                      <a16:creationId xmlns:a16="http://schemas.microsoft.com/office/drawing/2014/main" id="{A0D13393-B8F3-4C58-BABE-E38C5918DAD4}"/>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5069" name="Freeform: Shape 5068">
                  <a:extLst>
                    <a:ext uri="{FF2B5EF4-FFF2-40B4-BE49-F238E27FC236}">
                      <a16:creationId xmlns:a16="http://schemas.microsoft.com/office/drawing/2014/main" id="{2477FC22-D103-4420-AF16-0CEA30D032D4}"/>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5070" name="Freeform: Shape 5069">
                  <a:extLst>
                    <a:ext uri="{FF2B5EF4-FFF2-40B4-BE49-F238E27FC236}">
                      <a16:creationId xmlns:a16="http://schemas.microsoft.com/office/drawing/2014/main" id="{9BE47451-0EB2-4ABC-8ADA-B1D299780680}"/>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5071" name="Freeform: Shape 5070">
                  <a:extLst>
                    <a:ext uri="{FF2B5EF4-FFF2-40B4-BE49-F238E27FC236}">
                      <a16:creationId xmlns:a16="http://schemas.microsoft.com/office/drawing/2014/main" id="{01290F42-F89D-47C4-A9C6-B72C3F8147D7}"/>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5072" name="Freeform: Shape 5071">
                  <a:extLst>
                    <a:ext uri="{FF2B5EF4-FFF2-40B4-BE49-F238E27FC236}">
                      <a16:creationId xmlns:a16="http://schemas.microsoft.com/office/drawing/2014/main" id="{2CB25979-0EC7-4D07-B50B-9E14ED29168F}"/>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5073" name="Freeform: Shape 5072">
                  <a:extLst>
                    <a:ext uri="{FF2B5EF4-FFF2-40B4-BE49-F238E27FC236}">
                      <a16:creationId xmlns:a16="http://schemas.microsoft.com/office/drawing/2014/main" id="{47813CD3-D565-4D7E-AB9D-A18771472B03}"/>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5074" name="Freeform: Shape 5073">
                  <a:extLst>
                    <a:ext uri="{FF2B5EF4-FFF2-40B4-BE49-F238E27FC236}">
                      <a16:creationId xmlns:a16="http://schemas.microsoft.com/office/drawing/2014/main" id="{C4647F2C-98D1-42FC-8651-B959C3A7E7DB}"/>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5075" name="Freeform: Shape 5074">
                  <a:extLst>
                    <a:ext uri="{FF2B5EF4-FFF2-40B4-BE49-F238E27FC236}">
                      <a16:creationId xmlns:a16="http://schemas.microsoft.com/office/drawing/2014/main" id="{F9DA3E10-F428-4DA9-A442-7F761FCA00D9}"/>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grpSp>
          <p:nvGrpSpPr>
            <p:cNvPr id="4015" name="Graphic 3339">
              <a:extLst>
                <a:ext uri="{FF2B5EF4-FFF2-40B4-BE49-F238E27FC236}">
                  <a16:creationId xmlns:a16="http://schemas.microsoft.com/office/drawing/2014/main" id="{939AB96B-68E6-4C54-8B38-B2FA16FDE30B}"/>
                </a:ext>
              </a:extLst>
            </p:cNvPr>
            <p:cNvGrpSpPr/>
            <p:nvPr/>
          </p:nvGrpSpPr>
          <p:grpSpPr>
            <a:xfrm rot="16200000">
              <a:off x="5039280" y="4866617"/>
              <a:ext cx="924076" cy="1765249"/>
              <a:chOff x="4830056" y="4928236"/>
              <a:chExt cx="1150845" cy="2198442"/>
            </a:xfrm>
          </p:grpSpPr>
          <p:pic>
            <p:nvPicPr>
              <p:cNvPr id="4873" name="Picture 4872">
                <a:extLst>
                  <a:ext uri="{FF2B5EF4-FFF2-40B4-BE49-F238E27FC236}">
                    <a16:creationId xmlns:a16="http://schemas.microsoft.com/office/drawing/2014/main" id="{F1A53FE4-1039-44EE-923B-DFD30869D4EC}"/>
                  </a:ext>
                </a:extLst>
              </p:cNvPr>
              <p:cNvPicPr>
                <a:picLocks noChangeAspect="1"/>
              </p:cNvPicPr>
              <p:nvPr/>
            </p:nvPicPr>
            <p:blipFill>
              <a:blip r:embed="rId2"/>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4874" name="Graphic 3339">
                <a:extLst>
                  <a:ext uri="{FF2B5EF4-FFF2-40B4-BE49-F238E27FC236}">
                    <a16:creationId xmlns:a16="http://schemas.microsoft.com/office/drawing/2014/main" id="{A5BEEEF9-91AA-4C7F-A465-E2BC8D43402A}"/>
                  </a:ext>
                </a:extLst>
              </p:cNvPr>
              <p:cNvGrpSpPr/>
              <p:nvPr/>
            </p:nvGrpSpPr>
            <p:grpSpPr>
              <a:xfrm>
                <a:off x="5406217" y="5705856"/>
                <a:ext cx="463040" cy="395485"/>
                <a:chOff x="5406217" y="5705856"/>
                <a:chExt cx="463040" cy="395485"/>
              </a:xfrm>
            </p:grpSpPr>
            <p:sp>
              <p:nvSpPr>
                <p:cNvPr id="5031" name="Freeform: Shape 5030">
                  <a:extLst>
                    <a:ext uri="{FF2B5EF4-FFF2-40B4-BE49-F238E27FC236}">
                      <a16:creationId xmlns:a16="http://schemas.microsoft.com/office/drawing/2014/main" id="{103DBFB0-C7F0-4481-A38C-CA5A2A13C9CE}"/>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5032" name="Picture 5031">
                  <a:extLst>
                    <a:ext uri="{FF2B5EF4-FFF2-40B4-BE49-F238E27FC236}">
                      <a16:creationId xmlns:a16="http://schemas.microsoft.com/office/drawing/2014/main" id="{CD468536-8F9A-43B6-8223-868E013C70AA}"/>
                    </a:ext>
                  </a:extLst>
                </p:cNvPr>
                <p:cNvPicPr>
                  <a:picLocks noChangeAspect="1"/>
                </p:cNvPicPr>
                <p:nvPr/>
              </p:nvPicPr>
              <p:blipFill>
                <a:blip r:embed="rId3"/>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5033" name="Picture 5032">
                  <a:extLst>
                    <a:ext uri="{FF2B5EF4-FFF2-40B4-BE49-F238E27FC236}">
                      <a16:creationId xmlns:a16="http://schemas.microsoft.com/office/drawing/2014/main" id="{97254E07-010C-46CB-9A38-ECA69221C90E}"/>
                    </a:ext>
                  </a:extLst>
                </p:cNvPr>
                <p:cNvPicPr>
                  <a:picLocks noChangeAspect="1"/>
                </p:cNvPicPr>
                <p:nvPr/>
              </p:nvPicPr>
              <p:blipFill>
                <a:blip r:embed="rId4"/>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5034" name="Graphic 3339">
                  <a:extLst>
                    <a:ext uri="{FF2B5EF4-FFF2-40B4-BE49-F238E27FC236}">
                      <a16:creationId xmlns:a16="http://schemas.microsoft.com/office/drawing/2014/main" id="{EFF900E1-7E2A-440C-B899-7BC1B93500B9}"/>
                    </a:ext>
                  </a:extLst>
                </p:cNvPr>
                <p:cNvGrpSpPr/>
                <p:nvPr/>
              </p:nvGrpSpPr>
              <p:grpSpPr>
                <a:xfrm>
                  <a:off x="5461192" y="5756597"/>
                  <a:ext cx="350643" cy="318893"/>
                  <a:chOff x="5461192" y="5756597"/>
                  <a:chExt cx="350643" cy="318893"/>
                </a:xfrm>
              </p:grpSpPr>
              <p:sp>
                <p:nvSpPr>
                  <p:cNvPr id="5035" name="Freeform: Shape 5034">
                    <a:extLst>
                      <a:ext uri="{FF2B5EF4-FFF2-40B4-BE49-F238E27FC236}">
                        <a16:creationId xmlns:a16="http://schemas.microsoft.com/office/drawing/2014/main" id="{ACD29AB1-DD13-44E4-8C74-CAA4AC9767B3}"/>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5036" name="Freeform: Shape 5035">
                    <a:extLst>
                      <a:ext uri="{FF2B5EF4-FFF2-40B4-BE49-F238E27FC236}">
                        <a16:creationId xmlns:a16="http://schemas.microsoft.com/office/drawing/2014/main" id="{2EC641E0-0287-42AE-AD72-59D20FEEB5C3}"/>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5037" name="Freeform: Shape 5036">
                    <a:extLst>
                      <a:ext uri="{FF2B5EF4-FFF2-40B4-BE49-F238E27FC236}">
                        <a16:creationId xmlns:a16="http://schemas.microsoft.com/office/drawing/2014/main" id="{B3454F70-A645-4010-B312-C24A7DDDC014}"/>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5038" name="Freeform: Shape 5037">
                    <a:extLst>
                      <a:ext uri="{FF2B5EF4-FFF2-40B4-BE49-F238E27FC236}">
                        <a16:creationId xmlns:a16="http://schemas.microsoft.com/office/drawing/2014/main" id="{332E7F1B-93FD-4A2B-91E9-8726AD0AE6DB}"/>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5039" name="Freeform: Shape 5038">
                    <a:extLst>
                      <a:ext uri="{FF2B5EF4-FFF2-40B4-BE49-F238E27FC236}">
                        <a16:creationId xmlns:a16="http://schemas.microsoft.com/office/drawing/2014/main" id="{36FB0AB2-93C4-4F2F-A44D-A73E394F5CD2}"/>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5040" name="Freeform: Shape 5039">
                    <a:extLst>
                      <a:ext uri="{FF2B5EF4-FFF2-40B4-BE49-F238E27FC236}">
                        <a16:creationId xmlns:a16="http://schemas.microsoft.com/office/drawing/2014/main" id="{048BD001-4459-412D-9E04-A59FEB357EC4}"/>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5041" name="Freeform: Shape 5040">
                    <a:extLst>
                      <a:ext uri="{FF2B5EF4-FFF2-40B4-BE49-F238E27FC236}">
                        <a16:creationId xmlns:a16="http://schemas.microsoft.com/office/drawing/2014/main" id="{864566C9-D9A4-4DC4-BF41-76AD6B8C2680}"/>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5042" name="Freeform: Shape 5041">
                    <a:extLst>
                      <a:ext uri="{FF2B5EF4-FFF2-40B4-BE49-F238E27FC236}">
                        <a16:creationId xmlns:a16="http://schemas.microsoft.com/office/drawing/2014/main" id="{74FB4856-86D0-429F-9364-F75AC25F7877}"/>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5043" name="Freeform: Shape 5042">
                    <a:extLst>
                      <a:ext uri="{FF2B5EF4-FFF2-40B4-BE49-F238E27FC236}">
                        <a16:creationId xmlns:a16="http://schemas.microsoft.com/office/drawing/2014/main" id="{B93235B3-B938-41A1-A1EF-B0A149D12241}"/>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5044" name="Freeform: Shape 5043">
                    <a:extLst>
                      <a:ext uri="{FF2B5EF4-FFF2-40B4-BE49-F238E27FC236}">
                        <a16:creationId xmlns:a16="http://schemas.microsoft.com/office/drawing/2014/main" id="{02DCFA88-0DE3-4904-B809-CBFB8616A57D}"/>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5045" name="Freeform: Shape 5044">
                    <a:extLst>
                      <a:ext uri="{FF2B5EF4-FFF2-40B4-BE49-F238E27FC236}">
                        <a16:creationId xmlns:a16="http://schemas.microsoft.com/office/drawing/2014/main" id="{A908AB4B-145D-4AD7-9329-6F10277A5C5A}"/>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5046" name="Freeform: Shape 5045">
                    <a:extLst>
                      <a:ext uri="{FF2B5EF4-FFF2-40B4-BE49-F238E27FC236}">
                        <a16:creationId xmlns:a16="http://schemas.microsoft.com/office/drawing/2014/main" id="{3BF9186C-1750-4675-8B85-CF515B70AD00}"/>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4875" name="Graphic 3339">
                <a:extLst>
                  <a:ext uri="{FF2B5EF4-FFF2-40B4-BE49-F238E27FC236}">
                    <a16:creationId xmlns:a16="http://schemas.microsoft.com/office/drawing/2014/main" id="{1BDF2863-7DA2-4365-AA40-42873E6F840E}"/>
                  </a:ext>
                </a:extLst>
              </p:cNvPr>
              <p:cNvGrpSpPr/>
              <p:nvPr/>
            </p:nvGrpSpPr>
            <p:grpSpPr>
              <a:xfrm>
                <a:off x="5318954" y="5399734"/>
                <a:ext cx="476606" cy="414474"/>
                <a:chOff x="5318954" y="5399734"/>
                <a:chExt cx="476606" cy="414474"/>
              </a:xfrm>
            </p:grpSpPr>
            <p:sp>
              <p:nvSpPr>
                <p:cNvPr id="5015" name="Freeform: Shape 5014">
                  <a:extLst>
                    <a:ext uri="{FF2B5EF4-FFF2-40B4-BE49-F238E27FC236}">
                      <a16:creationId xmlns:a16="http://schemas.microsoft.com/office/drawing/2014/main" id="{B4445AF9-796F-4B33-B360-1E9BCAA6AEAE}"/>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5016" name="Picture 5015">
                  <a:extLst>
                    <a:ext uri="{FF2B5EF4-FFF2-40B4-BE49-F238E27FC236}">
                      <a16:creationId xmlns:a16="http://schemas.microsoft.com/office/drawing/2014/main" id="{DDA67785-9438-4BF9-A6FF-A0529DCEF4CA}"/>
                    </a:ext>
                  </a:extLst>
                </p:cNvPr>
                <p:cNvPicPr>
                  <a:picLocks noChangeAspect="1"/>
                </p:cNvPicPr>
                <p:nvPr/>
              </p:nvPicPr>
              <p:blipFill>
                <a:blip r:embed="rId5"/>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5017" name="Picture 5016">
                  <a:extLst>
                    <a:ext uri="{FF2B5EF4-FFF2-40B4-BE49-F238E27FC236}">
                      <a16:creationId xmlns:a16="http://schemas.microsoft.com/office/drawing/2014/main" id="{817BA703-CD12-43F5-A0F3-B570EF33FA6A}"/>
                    </a:ext>
                  </a:extLst>
                </p:cNvPr>
                <p:cNvPicPr>
                  <a:picLocks noChangeAspect="1"/>
                </p:cNvPicPr>
                <p:nvPr/>
              </p:nvPicPr>
              <p:blipFill>
                <a:blip r:embed="rId6"/>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5018" name="Graphic 3339">
                  <a:extLst>
                    <a:ext uri="{FF2B5EF4-FFF2-40B4-BE49-F238E27FC236}">
                      <a16:creationId xmlns:a16="http://schemas.microsoft.com/office/drawing/2014/main" id="{4517DBC3-1A64-4362-A017-47FAE0CCEFB2}"/>
                    </a:ext>
                  </a:extLst>
                </p:cNvPr>
                <p:cNvGrpSpPr/>
                <p:nvPr/>
              </p:nvGrpSpPr>
              <p:grpSpPr>
                <a:xfrm>
                  <a:off x="5364163" y="5453208"/>
                  <a:ext cx="370327" cy="333864"/>
                  <a:chOff x="5364163" y="5453208"/>
                  <a:chExt cx="370327" cy="333864"/>
                </a:xfrm>
                <a:solidFill>
                  <a:srgbClr val="A0A58F"/>
                </a:solidFill>
              </p:grpSpPr>
              <p:sp>
                <p:nvSpPr>
                  <p:cNvPr id="5019" name="Freeform: Shape 5018">
                    <a:extLst>
                      <a:ext uri="{FF2B5EF4-FFF2-40B4-BE49-F238E27FC236}">
                        <a16:creationId xmlns:a16="http://schemas.microsoft.com/office/drawing/2014/main" id="{0DACE416-2CB4-4E5A-A3AA-951199C52F16}"/>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5020" name="Freeform: Shape 5019">
                    <a:extLst>
                      <a:ext uri="{FF2B5EF4-FFF2-40B4-BE49-F238E27FC236}">
                        <a16:creationId xmlns:a16="http://schemas.microsoft.com/office/drawing/2014/main" id="{D87E09B0-9BC0-4ADF-ABEE-7440DB8876C9}"/>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5021" name="Freeform: Shape 5020">
                    <a:extLst>
                      <a:ext uri="{FF2B5EF4-FFF2-40B4-BE49-F238E27FC236}">
                        <a16:creationId xmlns:a16="http://schemas.microsoft.com/office/drawing/2014/main" id="{BCC38F97-6034-4741-8C5C-BC21C3E7A60E}"/>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5022" name="Freeform: Shape 5021">
                    <a:extLst>
                      <a:ext uri="{FF2B5EF4-FFF2-40B4-BE49-F238E27FC236}">
                        <a16:creationId xmlns:a16="http://schemas.microsoft.com/office/drawing/2014/main" id="{28AF9AB0-A123-4A60-A79F-F6650792A8C6}"/>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5023" name="Freeform: Shape 5022">
                    <a:extLst>
                      <a:ext uri="{FF2B5EF4-FFF2-40B4-BE49-F238E27FC236}">
                        <a16:creationId xmlns:a16="http://schemas.microsoft.com/office/drawing/2014/main" id="{597E3F99-4EDC-45EF-A513-2EB4189E78AC}"/>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5024" name="Freeform: Shape 5023">
                    <a:extLst>
                      <a:ext uri="{FF2B5EF4-FFF2-40B4-BE49-F238E27FC236}">
                        <a16:creationId xmlns:a16="http://schemas.microsoft.com/office/drawing/2014/main" id="{F0928571-FB06-4639-A6AB-5757482E6850}"/>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5025" name="Freeform: Shape 5024">
                    <a:extLst>
                      <a:ext uri="{FF2B5EF4-FFF2-40B4-BE49-F238E27FC236}">
                        <a16:creationId xmlns:a16="http://schemas.microsoft.com/office/drawing/2014/main" id="{431BA8B9-AF20-4309-90B2-61C1B2046FEA}"/>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5026" name="Freeform: Shape 5025">
                    <a:extLst>
                      <a:ext uri="{FF2B5EF4-FFF2-40B4-BE49-F238E27FC236}">
                        <a16:creationId xmlns:a16="http://schemas.microsoft.com/office/drawing/2014/main" id="{57E9AB2E-32F1-42C8-B969-ABA285AE26DE}"/>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5027" name="Freeform: Shape 5026">
                    <a:extLst>
                      <a:ext uri="{FF2B5EF4-FFF2-40B4-BE49-F238E27FC236}">
                        <a16:creationId xmlns:a16="http://schemas.microsoft.com/office/drawing/2014/main" id="{FBC6BAD6-F169-49A6-8E3B-512B00712C2E}"/>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5028" name="Freeform: Shape 5027">
                    <a:extLst>
                      <a:ext uri="{FF2B5EF4-FFF2-40B4-BE49-F238E27FC236}">
                        <a16:creationId xmlns:a16="http://schemas.microsoft.com/office/drawing/2014/main" id="{E606CC9B-D4A2-4300-BC2E-F5D1F0171DE8}"/>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5029" name="Freeform: Shape 5028">
                    <a:extLst>
                      <a:ext uri="{FF2B5EF4-FFF2-40B4-BE49-F238E27FC236}">
                        <a16:creationId xmlns:a16="http://schemas.microsoft.com/office/drawing/2014/main" id="{F5662849-855E-42E2-9CBD-162DC8BE1EC3}"/>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5030" name="Freeform: Shape 5029">
                    <a:extLst>
                      <a:ext uri="{FF2B5EF4-FFF2-40B4-BE49-F238E27FC236}">
                        <a16:creationId xmlns:a16="http://schemas.microsoft.com/office/drawing/2014/main" id="{6AB8E496-7353-4134-A660-63FC54A8B236}"/>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4876" name="Graphic 3339">
                <a:extLst>
                  <a:ext uri="{FF2B5EF4-FFF2-40B4-BE49-F238E27FC236}">
                    <a16:creationId xmlns:a16="http://schemas.microsoft.com/office/drawing/2014/main" id="{3D33B38D-79CA-4352-9BE1-DD5E005F7AC2}"/>
                  </a:ext>
                </a:extLst>
              </p:cNvPr>
              <p:cNvGrpSpPr/>
              <p:nvPr/>
            </p:nvGrpSpPr>
            <p:grpSpPr>
              <a:xfrm>
                <a:off x="5130193" y="6290496"/>
                <a:ext cx="438869" cy="517201"/>
                <a:chOff x="5130193" y="6290496"/>
                <a:chExt cx="438869" cy="517201"/>
              </a:xfrm>
            </p:grpSpPr>
            <p:grpSp>
              <p:nvGrpSpPr>
                <p:cNvPr id="4997" name="Graphic 3339">
                  <a:extLst>
                    <a:ext uri="{FF2B5EF4-FFF2-40B4-BE49-F238E27FC236}">
                      <a16:creationId xmlns:a16="http://schemas.microsoft.com/office/drawing/2014/main" id="{32E06754-ABD9-493E-BA6A-CE107C1AD1E0}"/>
                    </a:ext>
                  </a:extLst>
                </p:cNvPr>
                <p:cNvGrpSpPr/>
                <p:nvPr/>
              </p:nvGrpSpPr>
              <p:grpSpPr>
                <a:xfrm>
                  <a:off x="5130193" y="6290496"/>
                  <a:ext cx="438869" cy="517201"/>
                  <a:chOff x="5130193" y="6290496"/>
                  <a:chExt cx="438869" cy="517201"/>
                </a:xfrm>
                <a:solidFill>
                  <a:srgbClr val="FBFFFF"/>
                </a:solidFill>
              </p:grpSpPr>
              <p:sp>
                <p:nvSpPr>
                  <p:cNvPr id="5013" name="Freeform: Shape 5012">
                    <a:extLst>
                      <a:ext uri="{FF2B5EF4-FFF2-40B4-BE49-F238E27FC236}">
                        <a16:creationId xmlns:a16="http://schemas.microsoft.com/office/drawing/2014/main" id="{A5E4815D-4D0D-4798-A696-B3F7C0223499}"/>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5014" name="Freeform: Shape 5013">
                    <a:extLst>
                      <a:ext uri="{FF2B5EF4-FFF2-40B4-BE49-F238E27FC236}">
                        <a16:creationId xmlns:a16="http://schemas.microsoft.com/office/drawing/2014/main" id="{2437CAF5-43BB-4D19-9A1D-9A19D08BA116}"/>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4998" name="Picture 4997">
                  <a:extLst>
                    <a:ext uri="{FF2B5EF4-FFF2-40B4-BE49-F238E27FC236}">
                      <a16:creationId xmlns:a16="http://schemas.microsoft.com/office/drawing/2014/main" id="{58F47784-B47F-4226-B8A2-575BBAE20491}"/>
                    </a:ext>
                  </a:extLst>
                </p:cNvPr>
                <p:cNvPicPr>
                  <a:picLocks noChangeAspect="1"/>
                </p:cNvPicPr>
                <p:nvPr/>
              </p:nvPicPr>
              <p:blipFill>
                <a:blip r:embed="rId7"/>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4999" name="Picture 4998">
                  <a:extLst>
                    <a:ext uri="{FF2B5EF4-FFF2-40B4-BE49-F238E27FC236}">
                      <a16:creationId xmlns:a16="http://schemas.microsoft.com/office/drawing/2014/main" id="{5A3C006D-D9B9-428D-9ADD-6FF0AE690EF4}"/>
                    </a:ext>
                  </a:extLst>
                </p:cNvPr>
                <p:cNvPicPr>
                  <a:picLocks noChangeAspect="1"/>
                </p:cNvPicPr>
                <p:nvPr/>
              </p:nvPicPr>
              <p:blipFill>
                <a:blip r:embed="rId8"/>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5000" name="Graphic 3339">
                  <a:extLst>
                    <a:ext uri="{FF2B5EF4-FFF2-40B4-BE49-F238E27FC236}">
                      <a16:creationId xmlns:a16="http://schemas.microsoft.com/office/drawing/2014/main" id="{17E4C8A3-8BAA-4F87-9163-FB17706BB7D8}"/>
                    </a:ext>
                  </a:extLst>
                </p:cNvPr>
                <p:cNvGrpSpPr/>
                <p:nvPr/>
              </p:nvGrpSpPr>
              <p:grpSpPr>
                <a:xfrm>
                  <a:off x="5195275" y="6340385"/>
                  <a:ext cx="298443" cy="367021"/>
                  <a:chOff x="5195275" y="6340385"/>
                  <a:chExt cx="298443" cy="367021"/>
                </a:xfrm>
                <a:solidFill>
                  <a:srgbClr val="A0BDAB"/>
                </a:solidFill>
              </p:grpSpPr>
              <p:sp>
                <p:nvSpPr>
                  <p:cNvPr id="5001" name="Freeform: Shape 5000">
                    <a:extLst>
                      <a:ext uri="{FF2B5EF4-FFF2-40B4-BE49-F238E27FC236}">
                        <a16:creationId xmlns:a16="http://schemas.microsoft.com/office/drawing/2014/main" id="{3C385E4B-33F3-4287-A0A1-E099E4E9454A}"/>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5002" name="Freeform: Shape 5001">
                    <a:extLst>
                      <a:ext uri="{FF2B5EF4-FFF2-40B4-BE49-F238E27FC236}">
                        <a16:creationId xmlns:a16="http://schemas.microsoft.com/office/drawing/2014/main" id="{81638007-FB81-4FCD-AF53-841026B716D5}"/>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5003" name="Freeform: Shape 5002">
                    <a:extLst>
                      <a:ext uri="{FF2B5EF4-FFF2-40B4-BE49-F238E27FC236}">
                        <a16:creationId xmlns:a16="http://schemas.microsoft.com/office/drawing/2014/main" id="{5AD96549-74E6-4BEF-9BCA-02F28AFC9CFA}"/>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5004" name="Freeform: Shape 5003">
                    <a:extLst>
                      <a:ext uri="{FF2B5EF4-FFF2-40B4-BE49-F238E27FC236}">
                        <a16:creationId xmlns:a16="http://schemas.microsoft.com/office/drawing/2014/main" id="{3A16D529-5733-49D0-A548-BAA0ECE00C39}"/>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5005" name="Freeform: Shape 5004">
                    <a:extLst>
                      <a:ext uri="{FF2B5EF4-FFF2-40B4-BE49-F238E27FC236}">
                        <a16:creationId xmlns:a16="http://schemas.microsoft.com/office/drawing/2014/main" id="{16806BC6-F133-44BA-A8F7-237A6300693B}"/>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5006" name="Freeform: Shape 5005">
                    <a:extLst>
                      <a:ext uri="{FF2B5EF4-FFF2-40B4-BE49-F238E27FC236}">
                        <a16:creationId xmlns:a16="http://schemas.microsoft.com/office/drawing/2014/main" id="{8DBC79C5-B8C8-4D48-AC9A-595362828CBB}"/>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5007" name="Freeform: Shape 5006">
                    <a:extLst>
                      <a:ext uri="{FF2B5EF4-FFF2-40B4-BE49-F238E27FC236}">
                        <a16:creationId xmlns:a16="http://schemas.microsoft.com/office/drawing/2014/main" id="{BC68E0B6-932B-42E0-80A0-7E57BAC28A36}"/>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5008" name="Freeform: Shape 5007">
                    <a:extLst>
                      <a:ext uri="{FF2B5EF4-FFF2-40B4-BE49-F238E27FC236}">
                        <a16:creationId xmlns:a16="http://schemas.microsoft.com/office/drawing/2014/main" id="{C9B8D306-095C-44D6-BF19-E03E20A0803A}"/>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5009" name="Freeform: Shape 5008">
                    <a:extLst>
                      <a:ext uri="{FF2B5EF4-FFF2-40B4-BE49-F238E27FC236}">
                        <a16:creationId xmlns:a16="http://schemas.microsoft.com/office/drawing/2014/main" id="{76BC4FD7-089D-46D9-9993-96DC651F0D58}"/>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5010" name="Freeform: Shape 5009">
                    <a:extLst>
                      <a:ext uri="{FF2B5EF4-FFF2-40B4-BE49-F238E27FC236}">
                        <a16:creationId xmlns:a16="http://schemas.microsoft.com/office/drawing/2014/main" id="{8E86CCE1-9484-4D1B-864C-9FAB644FD10F}"/>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5011" name="Freeform: Shape 5010">
                    <a:extLst>
                      <a:ext uri="{FF2B5EF4-FFF2-40B4-BE49-F238E27FC236}">
                        <a16:creationId xmlns:a16="http://schemas.microsoft.com/office/drawing/2014/main" id="{C46185E8-A4A7-4C3D-9D5B-8DF9D6EAD35F}"/>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5012" name="Freeform: Shape 5011">
                    <a:extLst>
                      <a:ext uri="{FF2B5EF4-FFF2-40B4-BE49-F238E27FC236}">
                        <a16:creationId xmlns:a16="http://schemas.microsoft.com/office/drawing/2014/main" id="{57D971AC-B31F-4C81-AF29-0CCBD065BF10}"/>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4877" name="Picture 4876">
                <a:extLst>
                  <a:ext uri="{FF2B5EF4-FFF2-40B4-BE49-F238E27FC236}">
                    <a16:creationId xmlns:a16="http://schemas.microsoft.com/office/drawing/2014/main" id="{76E9E888-9134-4B9A-BB88-FF04A7BC4F16}"/>
                  </a:ext>
                </a:extLst>
              </p:cNvPr>
              <p:cNvPicPr>
                <a:picLocks noChangeAspect="1"/>
              </p:cNvPicPr>
              <p:nvPr/>
            </p:nvPicPr>
            <p:blipFill>
              <a:blip r:embed="rId9"/>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4878" name="Picture 4877">
                <a:extLst>
                  <a:ext uri="{FF2B5EF4-FFF2-40B4-BE49-F238E27FC236}">
                    <a16:creationId xmlns:a16="http://schemas.microsoft.com/office/drawing/2014/main" id="{35EDD719-8080-4BCC-8409-68F5EB4DA345}"/>
                  </a:ext>
                </a:extLst>
              </p:cNvPr>
              <p:cNvPicPr>
                <a:picLocks noChangeAspect="1"/>
              </p:cNvPicPr>
              <p:nvPr/>
            </p:nvPicPr>
            <p:blipFill>
              <a:blip r:embed="rId10"/>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4879" name="Picture 4878">
                <a:extLst>
                  <a:ext uri="{FF2B5EF4-FFF2-40B4-BE49-F238E27FC236}">
                    <a16:creationId xmlns:a16="http://schemas.microsoft.com/office/drawing/2014/main" id="{529C9B9D-659E-4644-9615-12F47EE8A394}"/>
                  </a:ext>
                </a:extLst>
              </p:cNvPr>
              <p:cNvPicPr>
                <a:picLocks noChangeAspect="1"/>
              </p:cNvPicPr>
              <p:nvPr/>
            </p:nvPicPr>
            <p:blipFill>
              <a:blip r:embed="rId11"/>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4880" name="Picture 4879">
                <a:extLst>
                  <a:ext uri="{FF2B5EF4-FFF2-40B4-BE49-F238E27FC236}">
                    <a16:creationId xmlns:a16="http://schemas.microsoft.com/office/drawing/2014/main" id="{E4C3677D-D787-48E7-ACF0-F7C3CDEC8E82}"/>
                  </a:ext>
                </a:extLst>
              </p:cNvPr>
              <p:cNvPicPr>
                <a:picLocks noChangeAspect="1"/>
              </p:cNvPicPr>
              <p:nvPr/>
            </p:nvPicPr>
            <p:blipFill>
              <a:blip r:embed="rId12"/>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4881" name="Graphic 3339">
                <a:extLst>
                  <a:ext uri="{FF2B5EF4-FFF2-40B4-BE49-F238E27FC236}">
                    <a16:creationId xmlns:a16="http://schemas.microsoft.com/office/drawing/2014/main" id="{2E55A2A7-8EE1-46EF-A35F-2936C8050201}"/>
                  </a:ext>
                </a:extLst>
              </p:cNvPr>
              <p:cNvGrpSpPr/>
              <p:nvPr/>
            </p:nvGrpSpPr>
            <p:grpSpPr>
              <a:xfrm>
                <a:off x="4955894" y="6032381"/>
                <a:ext cx="457741" cy="586476"/>
                <a:chOff x="4955894" y="6032381"/>
                <a:chExt cx="457741" cy="586476"/>
              </a:xfrm>
            </p:grpSpPr>
            <p:grpSp>
              <p:nvGrpSpPr>
                <p:cNvPr id="4978" name="Graphic 3339">
                  <a:extLst>
                    <a:ext uri="{FF2B5EF4-FFF2-40B4-BE49-F238E27FC236}">
                      <a16:creationId xmlns:a16="http://schemas.microsoft.com/office/drawing/2014/main" id="{14C06FB9-67C2-47DF-8F18-F7DFB4EA276A}"/>
                    </a:ext>
                  </a:extLst>
                </p:cNvPr>
                <p:cNvGrpSpPr/>
                <p:nvPr/>
              </p:nvGrpSpPr>
              <p:grpSpPr>
                <a:xfrm>
                  <a:off x="4955894" y="6032381"/>
                  <a:ext cx="457741" cy="586476"/>
                  <a:chOff x="4955894" y="6032381"/>
                  <a:chExt cx="457741" cy="586476"/>
                </a:xfrm>
                <a:solidFill>
                  <a:srgbClr val="FBFFFF"/>
                </a:solidFill>
              </p:grpSpPr>
              <p:sp>
                <p:nvSpPr>
                  <p:cNvPr id="4995" name="Freeform: Shape 4994">
                    <a:extLst>
                      <a:ext uri="{FF2B5EF4-FFF2-40B4-BE49-F238E27FC236}">
                        <a16:creationId xmlns:a16="http://schemas.microsoft.com/office/drawing/2014/main" id="{CB4F514E-CB5C-4472-B9E3-A671AF8166CF}"/>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4996" name="Freeform: Shape 4995">
                    <a:extLst>
                      <a:ext uri="{FF2B5EF4-FFF2-40B4-BE49-F238E27FC236}">
                        <a16:creationId xmlns:a16="http://schemas.microsoft.com/office/drawing/2014/main" id="{0BCBCFDF-F87C-4B84-9FA1-301AA373DA46}"/>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4979" name="Graphic 3339">
                  <a:extLst>
                    <a:ext uri="{FF2B5EF4-FFF2-40B4-BE49-F238E27FC236}">
                      <a16:creationId xmlns:a16="http://schemas.microsoft.com/office/drawing/2014/main" id="{6C8D404F-7204-4B57-928F-5AD8A74222A9}"/>
                    </a:ext>
                  </a:extLst>
                </p:cNvPr>
                <p:cNvGrpSpPr/>
                <p:nvPr/>
              </p:nvGrpSpPr>
              <p:grpSpPr>
                <a:xfrm>
                  <a:off x="4958575" y="6036966"/>
                  <a:ext cx="450606" cy="578081"/>
                  <a:chOff x="4958575" y="6036966"/>
                  <a:chExt cx="450606" cy="578081"/>
                </a:xfrm>
                <a:solidFill>
                  <a:srgbClr val="A0BDAB"/>
                </a:solidFill>
              </p:grpSpPr>
              <p:pic>
                <p:nvPicPr>
                  <p:cNvPr id="4980" name="Picture 4979">
                    <a:extLst>
                      <a:ext uri="{FF2B5EF4-FFF2-40B4-BE49-F238E27FC236}">
                        <a16:creationId xmlns:a16="http://schemas.microsoft.com/office/drawing/2014/main" id="{5CFB17CC-6D94-4E83-B15D-31DF92F80B40}"/>
                      </a:ext>
                    </a:extLst>
                  </p:cNvPr>
                  <p:cNvPicPr>
                    <a:picLocks noChangeAspect="1"/>
                  </p:cNvPicPr>
                  <p:nvPr/>
                </p:nvPicPr>
                <p:blipFill>
                  <a:blip r:embed="rId13"/>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4981" name="Picture 4980">
                    <a:extLst>
                      <a:ext uri="{FF2B5EF4-FFF2-40B4-BE49-F238E27FC236}">
                        <a16:creationId xmlns:a16="http://schemas.microsoft.com/office/drawing/2014/main" id="{7ED181D8-20EB-420E-9BEA-0F35C79A7CCE}"/>
                      </a:ext>
                    </a:extLst>
                  </p:cNvPr>
                  <p:cNvPicPr>
                    <a:picLocks noChangeAspect="1"/>
                  </p:cNvPicPr>
                  <p:nvPr/>
                </p:nvPicPr>
                <p:blipFill>
                  <a:blip r:embed="rId14"/>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4982" name="Graphic 3339">
                    <a:extLst>
                      <a:ext uri="{FF2B5EF4-FFF2-40B4-BE49-F238E27FC236}">
                        <a16:creationId xmlns:a16="http://schemas.microsoft.com/office/drawing/2014/main" id="{30476D9B-C8A4-433D-9242-B4614AF8FC99}"/>
                      </a:ext>
                    </a:extLst>
                  </p:cNvPr>
                  <p:cNvGrpSpPr/>
                  <p:nvPr/>
                </p:nvGrpSpPr>
                <p:grpSpPr>
                  <a:xfrm>
                    <a:off x="4980229" y="6072822"/>
                    <a:ext cx="378118" cy="496971"/>
                    <a:chOff x="4980229" y="6072822"/>
                    <a:chExt cx="378118" cy="496971"/>
                  </a:xfrm>
                  <a:solidFill>
                    <a:srgbClr val="A0BDAB"/>
                  </a:solidFill>
                </p:grpSpPr>
                <p:sp>
                  <p:nvSpPr>
                    <p:cNvPr id="4983" name="Freeform: Shape 4982">
                      <a:extLst>
                        <a:ext uri="{FF2B5EF4-FFF2-40B4-BE49-F238E27FC236}">
                          <a16:creationId xmlns:a16="http://schemas.microsoft.com/office/drawing/2014/main" id="{B87271DA-C774-4C03-BF18-CA2EB4D40EC2}"/>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4984" name="Freeform: Shape 4983">
                      <a:extLst>
                        <a:ext uri="{FF2B5EF4-FFF2-40B4-BE49-F238E27FC236}">
                          <a16:creationId xmlns:a16="http://schemas.microsoft.com/office/drawing/2014/main" id="{A14E1473-A82C-4BDF-8F60-35BA3FDC41E4}"/>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4985" name="Freeform: Shape 4984">
                      <a:extLst>
                        <a:ext uri="{FF2B5EF4-FFF2-40B4-BE49-F238E27FC236}">
                          <a16:creationId xmlns:a16="http://schemas.microsoft.com/office/drawing/2014/main" id="{D8ADF8DB-8171-4481-B7E5-04E9440EA64B}"/>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4986" name="Freeform: Shape 4985">
                      <a:extLst>
                        <a:ext uri="{FF2B5EF4-FFF2-40B4-BE49-F238E27FC236}">
                          <a16:creationId xmlns:a16="http://schemas.microsoft.com/office/drawing/2014/main" id="{C7C2D8C5-9246-463A-89F9-CCA572271C19}"/>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4987" name="Freeform: Shape 4986">
                      <a:extLst>
                        <a:ext uri="{FF2B5EF4-FFF2-40B4-BE49-F238E27FC236}">
                          <a16:creationId xmlns:a16="http://schemas.microsoft.com/office/drawing/2014/main" id="{E745B7FB-21E6-4375-B3BE-18BBE2EA0674}"/>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4988" name="Freeform: Shape 4987">
                      <a:extLst>
                        <a:ext uri="{FF2B5EF4-FFF2-40B4-BE49-F238E27FC236}">
                          <a16:creationId xmlns:a16="http://schemas.microsoft.com/office/drawing/2014/main" id="{F714E8F3-33ED-4A5E-A07B-C225D49E2385}"/>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4989" name="Freeform: Shape 4988">
                      <a:extLst>
                        <a:ext uri="{FF2B5EF4-FFF2-40B4-BE49-F238E27FC236}">
                          <a16:creationId xmlns:a16="http://schemas.microsoft.com/office/drawing/2014/main" id="{1BB102E4-7196-4A29-A54A-2886A91680AB}"/>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4990" name="Freeform: Shape 4989">
                      <a:extLst>
                        <a:ext uri="{FF2B5EF4-FFF2-40B4-BE49-F238E27FC236}">
                          <a16:creationId xmlns:a16="http://schemas.microsoft.com/office/drawing/2014/main" id="{4960C891-30C7-4697-9B82-9B82E4D95844}"/>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4991" name="Freeform: Shape 4990">
                      <a:extLst>
                        <a:ext uri="{FF2B5EF4-FFF2-40B4-BE49-F238E27FC236}">
                          <a16:creationId xmlns:a16="http://schemas.microsoft.com/office/drawing/2014/main" id="{4692E91E-92F9-4392-8580-DA75955C88CE}"/>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4992" name="Freeform: Shape 4991">
                      <a:extLst>
                        <a:ext uri="{FF2B5EF4-FFF2-40B4-BE49-F238E27FC236}">
                          <a16:creationId xmlns:a16="http://schemas.microsoft.com/office/drawing/2014/main" id="{134C1A54-D34B-41A9-9C30-29FCEF55F1AE}"/>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4993" name="Freeform: Shape 4992">
                      <a:extLst>
                        <a:ext uri="{FF2B5EF4-FFF2-40B4-BE49-F238E27FC236}">
                          <a16:creationId xmlns:a16="http://schemas.microsoft.com/office/drawing/2014/main" id="{38AEE3C7-932E-4ACD-9225-54BFF617F370}"/>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4994" name="Freeform: Shape 4993">
                      <a:extLst>
                        <a:ext uri="{FF2B5EF4-FFF2-40B4-BE49-F238E27FC236}">
                          <a16:creationId xmlns:a16="http://schemas.microsoft.com/office/drawing/2014/main" id="{C78778B2-D90A-4B0A-8C39-E7176FB804D2}"/>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4882" name="Graphic 3339">
                <a:extLst>
                  <a:ext uri="{FF2B5EF4-FFF2-40B4-BE49-F238E27FC236}">
                    <a16:creationId xmlns:a16="http://schemas.microsoft.com/office/drawing/2014/main" id="{C53BFFEB-77D6-473C-A977-20A79B15EB78}"/>
                  </a:ext>
                </a:extLst>
              </p:cNvPr>
              <p:cNvGrpSpPr/>
              <p:nvPr/>
            </p:nvGrpSpPr>
            <p:grpSpPr>
              <a:xfrm>
                <a:off x="4852700" y="5752331"/>
                <a:ext cx="455471" cy="582377"/>
                <a:chOff x="4852700" y="5752331"/>
                <a:chExt cx="455471" cy="582377"/>
              </a:xfrm>
            </p:grpSpPr>
            <p:grpSp>
              <p:nvGrpSpPr>
                <p:cNvPr id="4959" name="Graphic 3339">
                  <a:extLst>
                    <a:ext uri="{FF2B5EF4-FFF2-40B4-BE49-F238E27FC236}">
                      <a16:creationId xmlns:a16="http://schemas.microsoft.com/office/drawing/2014/main" id="{DE3B69B0-8CBA-429F-80A6-35A2E84C2693}"/>
                    </a:ext>
                  </a:extLst>
                </p:cNvPr>
                <p:cNvGrpSpPr/>
                <p:nvPr/>
              </p:nvGrpSpPr>
              <p:grpSpPr>
                <a:xfrm>
                  <a:off x="4852700" y="5752331"/>
                  <a:ext cx="455471" cy="582377"/>
                  <a:chOff x="4852700" y="5752331"/>
                  <a:chExt cx="455471" cy="582377"/>
                </a:xfrm>
                <a:solidFill>
                  <a:srgbClr val="FBFFFF"/>
                </a:solidFill>
              </p:grpSpPr>
              <p:sp>
                <p:nvSpPr>
                  <p:cNvPr id="4976" name="Freeform: Shape 4975">
                    <a:extLst>
                      <a:ext uri="{FF2B5EF4-FFF2-40B4-BE49-F238E27FC236}">
                        <a16:creationId xmlns:a16="http://schemas.microsoft.com/office/drawing/2014/main" id="{1F88E00E-7955-4E2B-BA4C-4E252D4F67C5}"/>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4977" name="Freeform: Shape 4976">
                    <a:extLst>
                      <a:ext uri="{FF2B5EF4-FFF2-40B4-BE49-F238E27FC236}">
                        <a16:creationId xmlns:a16="http://schemas.microsoft.com/office/drawing/2014/main" id="{4698191D-A901-4B16-9D2C-C1E065D1FE4E}"/>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4960" name="Graphic 3339">
                  <a:extLst>
                    <a:ext uri="{FF2B5EF4-FFF2-40B4-BE49-F238E27FC236}">
                      <a16:creationId xmlns:a16="http://schemas.microsoft.com/office/drawing/2014/main" id="{D29F08E8-3AE3-4431-AD82-631CF8A581E3}"/>
                    </a:ext>
                  </a:extLst>
                </p:cNvPr>
                <p:cNvGrpSpPr/>
                <p:nvPr/>
              </p:nvGrpSpPr>
              <p:grpSpPr>
                <a:xfrm>
                  <a:off x="4854817" y="5755337"/>
                  <a:ext cx="447642" cy="578081"/>
                  <a:chOff x="4854817" y="5755337"/>
                  <a:chExt cx="447642" cy="578081"/>
                </a:xfrm>
                <a:solidFill>
                  <a:srgbClr val="A0BDAB"/>
                </a:solidFill>
              </p:grpSpPr>
              <p:pic>
                <p:nvPicPr>
                  <p:cNvPr id="4961" name="Picture 4960">
                    <a:extLst>
                      <a:ext uri="{FF2B5EF4-FFF2-40B4-BE49-F238E27FC236}">
                        <a16:creationId xmlns:a16="http://schemas.microsoft.com/office/drawing/2014/main" id="{653F75A9-4E36-49D0-96B0-58A7F806E75C}"/>
                      </a:ext>
                    </a:extLst>
                  </p:cNvPr>
                  <p:cNvPicPr>
                    <a:picLocks noChangeAspect="1"/>
                  </p:cNvPicPr>
                  <p:nvPr/>
                </p:nvPicPr>
                <p:blipFill>
                  <a:blip r:embed="rId15"/>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4962" name="Picture 4961">
                    <a:extLst>
                      <a:ext uri="{FF2B5EF4-FFF2-40B4-BE49-F238E27FC236}">
                        <a16:creationId xmlns:a16="http://schemas.microsoft.com/office/drawing/2014/main" id="{B8FC553A-CC30-4B42-9A7A-14D0953A53F9}"/>
                      </a:ext>
                    </a:extLst>
                  </p:cNvPr>
                  <p:cNvPicPr>
                    <a:picLocks noChangeAspect="1"/>
                  </p:cNvPicPr>
                  <p:nvPr/>
                </p:nvPicPr>
                <p:blipFill>
                  <a:blip r:embed="rId16"/>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4963" name="Graphic 3339">
                    <a:extLst>
                      <a:ext uri="{FF2B5EF4-FFF2-40B4-BE49-F238E27FC236}">
                        <a16:creationId xmlns:a16="http://schemas.microsoft.com/office/drawing/2014/main" id="{7C85A262-37DF-47F8-841A-C893F6EA66D1}"/>
                      </a:ext>
                    </a:extLst>
                  </p:cNvPr>
                  <p:cNvGrpSpPr/>
                  <p:nvPr/>
                </p:nvGrpSpPr>
                <p:grpSpPr>
                  <a:xfrm>
                    <a:off x="4876974" y="5792646"/>
                    <a:ext cx="376005" cy="493503"/>
                    <a:chOff x="4876974" y="5792646"/>
                    <a:chExt cx="376005" cy="493503"/>
                  </a:xfrm>
                  <a:solidFill>
                    <a:srgbClr val="A0BDAB"/>
                  </a:solidFill>
                </p:grpSpPr>
                <p:sp>
                  <p:nvSpPr>
                    <p:cNvPr id="4964" name="Freeform: Shape 4963">
                      <a:extLst>
                        <a:ext uri="{FF2B5EF4-FFF2-40B4-BE49-F238E27FC236}">
                          <a16:creationId xmlns:a16="http://schemas.microsoft.com/office/drawing/2014/main" id="{CD1071B4-F365-46B6-A88D-E47BD9A57537}"/>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4965" name="Freeform: Shape 4964">
                      <a:extLst>
                        <a:ext uri="{FF2B5EF4-FFF2-40B4-BE49-F238E27FC236}">
                          <a16:creationId xmlns:a16="http://schemas.microsoft.com/office/drawing/2014/main" id="{33AC62EC-286E-470D-9FAD-1B8B9790568E}"/>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4966" name="Freeform: Shape 4965">
                      <a:extLst>
                        <a:ext uri="{FF2B5EF4-FFF2-40B4-BE49-F238E27FC236}">
                          <a16:creationId xmlns:a16="http://schemas.microsoft.com/office/drawing/2014/main" id="{8A18557A-1208-4995-8D37-BBAA8DAAFBBD}"/>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4967" name="Freeform: Shape 4966">
                      <a:extLst>
                        <a:ext uri="{FF2B5EF4-FFF2-40B4-BE49-F238E27FC236}">
                          <a16:creationId xmlns:a16="http://schemas.microsoft.com/office/drawing/2014/main" id="{6B55CE14-202C-48A5-B134-8C72667D7BE9}"/>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4968" name="Freeform: Shape 4967">
                      <a:extLst>
                        <a:ext uri="{FF2B5EF4-FFF2-40B4-BE49-F238E27FC236}">
                          <a16:creationId xmlns:a16="http://schemas.microsoft.com/office/drawing/2014/main" id="{EA0686F2-D55D-459D-8333-3CD4365753C9}"/>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4969" name="Freeform: Shape 4968">
                      <a:extLst>
                        <a:ext uri="{FF2B5EF4-FFF2-40B4-BE49-F238E27FC236}">
                          <a16:creationId xmlns:a16="http://schemas.microsoft.com/office/drawing/2014/main" id="{B2D99925-3BBE-4E84-A41C-632C021617E3}"/>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4970" name="Freeform: Shape 4969">
                      <a:extLst>
                        <a:ext uri="{FF2B5EF4-FFF2-40B4-BE49-F238E27FC236}">
                          <a16:creationId xmlns:a16="http://schemas.microsoft.com/office/drawing/2014/main" id="{2997CF22-91BE-4A9A-8259-939FA4FF8D8C}"/>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4971" name="Freeform: Shape 4970">
                      <a:extLst>
                        <a:ext uri="{FF2B5EF4-FFF2-40B4-BE49-F238E27FC236}">
                          <a16:creationId xmlns:a16="http://schemas.microsoft.com/office/drawing/2014/main" id="{AF19C7D9-B4B2-408A-A52C-481AA2B3C019}"/>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4972" name="Freeform: Shape 4971">
                      <a:extLst>
                        <a:ext uri="{FF2B5EF4-FFF2-40B4-BE49-F238E27FC236}">
                          <a16:creationId xmlns:a16="http://schemas.microsoft.com/office/drawing/2014/main" id="{EBD1B219-65D5-4CFD-B67D-8010CF375F95}"/>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4973" name="Freeform: Shape 4972">
                      <a:extLst>
                        <a:ext uri="{FF2B5EF4-FFF2-40B4-BE49-F238E27FC236}">
                          <a16:creationId xmlns:a16="http://schemas.microsoft.com/office/drawing/2014/main" id="{B7000118-285B-4874-8273-F9567295354E}"/>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4974" name="Freeform: Shape 4973">
                      <a:extLst>
                        <a:ext uri="{FF2B5EF4-FFF2-40B4-BE49-F238E27FC236}">
                          <a16:creationId xmlns:a16="http://schemas.microsoft.com/office/drawing/2014/main" id="{46446A4E-F434-4A20-B7F6-71800AD5560B}"/>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4975" name="Freeform: Shape 4974">
                      <a:extLst>
                        <a:ext uri="{FF2B5EF4-FFF2-40B4-BE49-F238E27FC236}">
                          <a16:creationId xmlns:a16="http://schemas.microsoft.com/office/drawing/2014/main" id="{CB42489E-982E-4978-B41C-A7BDA77347C6}"/>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4883" name="Graphic 3339">
                <a:extLst>
                  <a:ext uri="{FF2B5EF4-FFF2-40B4-BE49-F238E27FC236}">
                    <a16:creationId xmlns:a16="http://schemas.microsoft.com/office/drawing/2014/main" id="{FAC02272-D24F-4840-84E7-2C4F3ECBF231}"/>
                  </a:ext>
                </a:extLst>
              </p:cNvPr>
              <p:cNvGrpSpPr/>
              <p:nvPr/>
            </p:nvGrpSpPr>
            <p:grpSpPr>
              <a:xfrm>
                <a:off x="4830056" y="5301765"/>
                <a:ext cx="471265" cy="599974"/>
                <a:chOff x="4830056" y="5301765"/>
                <a:chExt cx="471265" cy="599974"/>
              </a:xfrm>
            </p:grpSpPr>
            <p:pic>
              <p:nvPicPr>
                <p:cNvPr id="4938" name="Picture 4937">
                  <a:extLst>
                    <a:ext uri="{FF2B5EF4-FFF2-40B4-BE49-F238E27FC236}">
                      <a16:creationId xmlns:a16="http://schemas.microsoft.com/office/drawing/2014/main" id="{495C1883-57B4-4434-AA7F-4995F41CFB3F}"/>
                    </a:ext>
                  </a:extLst>
                </p:cNvPr>
                <p:cNvPicPr>
                  <a:picLocks noChangeAspect="1"/>
                </p:cNvPicPr>
                <p:nvPr/>
              </p:nvPicPr>
              <p:blipFill>
                <a:blip r:embed="rId17"/>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4939" name="Graphic 3339">
                  <a:extLst>
                    <a:ext uri="{FF2B5EF4-FFF2-40B4-BE49-F238E27FC236}">
                      <a16:creationId xmlns:a16="http://schemas.microsoft.com/office/drawing/2014/main" id="{64B89967-CE2E-4EAE-8D14-CD8C2A1AF9B7}"/>
                    </a:ext>
                  </a:extLst>
                </p:cNvPr>
                <p:cNvGrpSpPr/>
                <p:nvPr/>
              </p:nvGrpSpPr>
              <p:grpSpPr>
                <a:xfrm>
                  <a:off x="4830056" y="5318872"/>
                  <a:ext cx="471265" cy="582867"/>
                  <a:chOff x="4830056" y="5318872"/>
                  <a:chExt cx="471265" cy="582867"/>
                </a:xfrm>
              </p:grpSpPr>
              <p:grpSp>
                <p:nvGrpSpPr>
                  <p:cNvPr id="4940" name="Graphic 3339">
                    <a:extLst>
                      <a:ext uri="{FF2B5EF4-FFF2-40B4-BE49-F238E27FC236}">
                        <a16:creationId xmlns:a16="http://schemas.microsoft.com/office/drawing/2014/main" id="{31A8E8CA-C4ED-4190-B6FE-3C453BAA8BAE}"/>
                      </a:ext>
                    </a:extLst>
                  </p:cNvPr>
                  <p:cNvGrpSpPr/>
                  <p:nvPr/>
                </p:nvGrpSpPr>
                <p:grpSpPr>
                  <a:xfrm>
                    <a:off x="4830056" y="5318872"/>
                    <a:ext cx="471265" cy="582867"/>
                    <a:chOff x="4830056" y="5318872"/>
                    <a:chExt cx="471265" cy="582867"/>
                  </a:xfrm>
                  <a:solidFill>
                    <a:srgbClr val="FBFFFF"/>
                  </a:solidFill>
                </p:grpSpPr>
                <p:sp>
                  <p:nvSpPr>
                    <p:cNvPr id="4957" name="Freeform: Shape 4956">
                      <a:extLst>
                        <a:ext uri="{FF2B5EF4-FFF2-40B4-BE49-F238E27FC236}">
                          <a16:creationId xmlns:a16="http://schemas.microsoft.com/office/drawing/2014/main" id="{1498291C-09AE-489A-A0BB-1ED1DA5836D2}"/>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4958" name="Freeform: Shape 4957">
                      <a:extLst>
                        <a:ext uri="{FF2B5EF4-FFF2-40B4-BE49-F238E27FC236}">
                          <a16:creationId xmlns:a16="http://schemas.microsoft.com/office/drawing/2014/main" id="{65892114-1B6D-43DD-B590-6D9C7F2DFA96}"/>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4941" name="Graphic 3339">
                    <a:extLst>
                      <a:ext uri="{FF2B5EF4-FFF2-40B4-BE49-F238E27FC236}">
                        <a16:creationId xmlns:a16="http://schemas.microsoft.com/office/drawing/2014/main" id="{0ED232DF-9D33-403F-9943-CBF08F4294AF}"/>
                      </a:ext>
                    </a:extLst>
                  </p:cNvPr>
                  <p:cNvGrpSpPr/>
                  <p:nvPr/>
                </p:nvGrpSpPr>
                <p:grpSpPr>
                  <a:xfrm>
                    <a:off x="4831101" y="5322517"/>
                    <a:ext cx="465429" cy="578081"/>
                    <a:chOff x="4831101" y="5322517"/>
                    <a:chExt cx="465429" cy="578081"/>
                  </a:xfrm>
                  <a:solidFill>
                    <a:srgbClr val="A0BDAB"/>
                  </a:solidFill>
                </p:grpSpPr>
                <p:pic>
                  <p:nvPicPr>
                    <p:cNvPr id="4942" name="Picture 4941">
                      <a:extLst>
                        <a:ext uri="{FF2B5EF4-FFF2-40B4-BE49-F238E27FC236}">
                          <a16:creationId xmlns:a16="http://schemas.microsoft.com/office/drawing/2014/main" id="{B01A7C9E-D032-44A6-8C36-CB9E98E4A222}"/>
                        </a:ext>
                      </a:extLst>
                    </p:cNvPr>
                    <p:cNvPicPr>
                      <a:picLocks noChangeAspect="1"/>
                    </p:cNvPicPr>
                    <p:nvPr/>
                  </p:nvPicPr>
                  <p:blipFill>
                    <a:blip r:embed="rId18"/>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4943" name="Picture 4942">
                      <a:extLst>
                        <a:ext uri="{FF2B5EF4-FFF2-40B4-BE49-F238E27FC236}">
                          <a16:creationId xmlns:a16="http://schemas.microsoft.com/office/drawing/2014/main" id="{E7C4679B-6618-4A2E-8FCA-667B2E36CF2D}"/>
                        </a:ext>
                      </a:extLst>
                    </p:cNvPr>
                    <p:cNvPicPr>
                      <a:picLocks noChangeAspect="1"/>
                    </p:cNvPicPr>
                    <p:nvPr/>
                  </p:nvPicPr>
                  <p:blipFill>
                    <a:blip r:embed="rId19"/>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4944" name="Graphic 3339">
                      <a:extLst>
                        <a:ext uri="{FF2B5EF4-FFF2-40B4-BE49-F238E27FC236}">
                          <a16:creationId xmlns:a16="http://schemas.microsoft.com/office/drawing/2014/main" id="{2C16BFE5-3B4C-40BD-90FD-2F76AFCA1961}"/>
                        </a:ext>
                      </a:extLst>
                    </p:cNvPr>
                    <p:cNvGrpSpPr/>
                    <p:nvPr/>
                  </p:nvGrpSpPr>
                  <p:grpSpPr>
                    <a:xfrm>
                      <a:off x="4857171" y="5361427"/>
                      <a:ext cx="384936" cy="493859"/>
                      <a:chOff x="4857171" y="5361427"/>
                      <a:chExt cx="384936" cy="493859"/>
                    </a:xfrm>
                    <a:solidFill>
                      <a:srgbClr val="A0BDAB"/>
                    </a:solidFill>
                  </p:grpSpPr>
                  <p:sp>
                    <p:nvSpPr>
                      <p:cNvPr id="4945" name="Freeform: Shape 4944">
                        <a:extLst>
                          <a:ext uri="{FF2B5EF4-FFF2-40B4-BE49-F238E27FC236}">
                            <a16:creationId xmlns:a16="http://schemas.microsoft.com/office/drawing/2014/main" id="{459C4ECB-CDFF-42E5-88D2-D703F12D95DD}"/>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4946" name="Freeform: Shape 4945">
                        <a:extLst>
                          <a:ext uri="{FF2B5EF4-FFF2-40B4-BE49-F238E27FC236}">
                            <a16:creationId xmlns:a16="http://schemas.microsoft.com/office/drawing/2014/main" id="{03FB748B-1027-40D6-8032-EB040D2D8ED7}"/>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4947" name="Freeform: Shape 4946">
                        <a:extLst>
                          <a:ext uri="{FF2B5EF4-FFF2-40B4-BE49-F238E27FC236}">
                            <a16:creationId xmlns:a16="http://schemas.microsoft.com/office/drawing/2014/main" id="{8D8CE119-6C93-4553-8C2B-587E78E89ECC}"/>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4948" name="Freeform: Shape 4947">
                        <a:extLst>
                          <a:ext uri="{FF2B5EF4-FFF2-40B4-BE49-F238E27FC236}">
                            <a16:creationId xmlns:a16="http://schemas.microsoft.com/office/drawing/2014/main" id="{B84FD9AC-9AC6-458D-B857-10E5EB477890}"/>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4949" name="Freeform: Shape 4948">
                        <a:extLst>
                          <a:ext uri="{FF2B5EF4-FFF2-40B4-BE49-F238E27FC236}">
                            <a16:creationId xmlns:a16="http://schemas.microsoft.com/office/drawing/2014/main" id="{DCC027CF-BF19-46AB-AB39-3F88965FE05E}"/>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4950" name="Freeform: Shape 4949">
                        <a:extLst>
                          <a:ext uri="{FF2B5EF4-FFF2-40B4-BE49-F238E27FC236}">
                            <a16:creationId xmlns:a16="http://schemas.microsoft.com/office/drawing/2014/main" id="{08A7618A-A665-41AE-BE93-A22545EBA2F9}"/>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4951" name="Freeform: Shape 4950">
                        <a:extLst>
                          <a:ext uri="{FF2B5EF4-FFF2-40B4-BE49-F238E27FC236}">
                            <a16:creationId xmlns:a16="http://schemas.microsoft.com/office/drawing/2014/main" id="{4CA1BFF1-FCC1-48CE-BE73-7BBBAF428B55}"/>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4952" name="Freeform: Shape 4951">
                        <a:extLst>
                          <a:ext uri="{FF2B5EF4-FFF2-40B4-BE49-F238E27FC236}">
                            <a16:creationId xmlns:a16="http://schemas.microsoft.com/office/drawing/2014/main" id="{3E5908CD-5D2E-44DA-B91F-23086B5110BE}"/>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4953" name="Freeform: Shape 4952">
                        <a:extLst>
                          <a:ext uri="{FF2B5EF4-FFF2-40B4-BE49-F238E27FC236}">
                            <a16:creationId xmlns:a16="http://schemas.microsoft.com/office/drawing/2014/main" id="{5D501AD5-1998-43A8-ADB5-115B3F59C60D}"/>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4954" name="Freeform: Shape 4953">
                        <a:extLst>
                          <a:ext uri="{FF2B5EF4-FFF2-40B4-BE49-F238E27FC236}">
                            <a16:creationId xmlns:a16="http://schemas.microsoft.com/office/drawing/2014/main" id="{0F93FE2A-FC49-4E9F-9AB2-423B87A858C9}"/>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4955" name="Freeform: Shape 4954">
                        <a:extLst>
                          <a:ext uri="{FF2B5EF4-FFF2-40B4-BE49-F238E27FC236}">
                            <a16:creationId xmlns:a16="http://schemas.microsoft.com/office/drawing/2014/main" id="{0E745460-B70F-42F2-8B8D-AD3635136EA5}"/>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4956" name="Freeform: Shape 4955">
                        <a:extLst>
                          <a:ext uri="{FF2B5EF4-FFF2-40B4-BE49-F238E27FC236}">
                            <a16:creationId xmlns:a16="http://schemas.microsoft.com/office/drawing/2014/main" id="{523C5F0D-820D-4A79-AAD0-1365343E0E7A}"/>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4884" name="Freeform: Shape 4883">
                <a:extLst>
                  <a:ext uri="{FF2B5EF4-FFF2-40B4-BE49-F238E27FC236}">
                    <a16:creationId xmlns:a16="http://schemas.microsoft.com/office/drawing/2014/main" id="{BC0380C4-B475-48C8-A57D-86E288D1DF65}"/>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4885" name="Graphic 3339">
                <a:extLst>
                  <a:ext uri="{FF2B5EF4-FFF2-40B4-BE49-F238E27FC236}">
                    <a16:creationId xmlns:a16="http://schemas.microsoft.com/office/drawing/2014/main" id="{FFF50015-2B47-4235-9649-D592C5F6FBEF}"/>
                  </a:ext>
                </a:extLst>
              </p:cNvPr>
              <p:cNvGrpSpPr/>
              <p:nvPr/>
            </p:nvGrpSpPr>
            <p:grpSpPr>
              <a:xfrm>
                <a:off x="5471437" y="6449034"/>
                <a:ext cx="370564" cy="637371"/>
                <a:chOff x="5471437" y="6449034"/>
                <a:chExt cx="370564" cy="637371"/>
              </a:xfrm>
              <a:solidFill>
                <a:srgbClr val="93B79F"/>
              </a:solidFill>
            </p:grpSpPr>
            <p:pic>
              <p:nvPicPr>
                <p:cNvPr id="4924" name="Picture 4923">
                  <a:extLst>
                    <a:ext uri="{FF2B5EF4-FFF2-40B4-BE49-F238E27FC236}">
                      <a16:creationId xmlns:a16="http://schemas.microsoft.com/office/drawing/2014/main" id="{A6C671DD-5EF4-4F66-AB03-3EE28EB4F941}"/>
                    </a:ext>
                  </a:extLst>
                </p:cNvPr>
                <p:cNvPicPr>
                  <a:picLocks noChangeAspect="1"/>
                </p:cNvPicPr>
                <p:nvPr/>
              </p:nvPicPr>
              <p:blipFill>
                <a:blip r:embed="rId20"/>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4925" name="Picture 4924">
                  <a:extLst>
                    <a:ext uri="{FF2B5EF4-FFF2-40B4-BE49-F238E27FC236}">
                      <a16:creationId xmlns:a16="http://schemas.microsoft.com/office/drawing/2014/main" id="{441FBDE5-B2F0-4630-AB7C-B3317576808D}"/>
                    </a:ext>
                  </a:extLst>
                </p:cNvPr>
                <p:cNvPicPr>
                  <a:picLocks noChangeAspect="1"/>
                </p:cNvPicPr>
                <p:nvPr/>
              </p:nvPicPr>
              <p:blipFill>
                <a:blip r:embed="rId21"/>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4926" name="Graphic 3339">
                  <a:extLst>
                    <a:ext uri="{FF2B5EF4-FFF2-40B4-BE49-F238E27FC236}">
                      <a16:creationId xmlns:a16="http://schemas.microsoft.com/office/drawing/2014/main" id="{A6075657-061F-4CC9-A525-E07FA36114A3}"/>
                    </a:ext>
                  </a:extLst>
                </p:cNvPr>
                <p:cNvGrpSpPr/>
                <p:nvPr/>
              </p:nvGrpSpPr>
              <p:grpSpPr>
                <a:xfrm>
                  <a:off x="5538032" y="6491531"/>
                  <a:ext cx="256325" cy="514788"/>
                  <a:chOff x="5538032" y="6491531"/>
                  <a:chExt cx="256325" cy="514788"/>
                </a:xfrm>
                <a:solidFill>
                  <a:srgbClr val="93B79F"/>
                </a:solidFill>
              </p:grpSpPr>
              <p:sp>
                <p:nvSpPr>
                  <p:cNvPr id="4927" name="Freeform: Shape 4926">
                    <a:extLst>
                      <a:ext uri="{FF2B5EF4-FFF2-40B4-BE49-F238E27FC236}">
                        <a16:creationId xmlns:a16="http://schemas.microsoft.com/office/drawing/2014/main" id="{737027DC-C695-47B2-B0ED-4205FBC5EBB5}"/>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4928" name="Freeform: Shape 4927">
                    <a:extLst>
                      <a:ext uri="{FF2B5EF4-FFF2-40B4-BE49-F238E27FC236}">
                        <a16:creationId xmlns:a16="http://schemas.microsoft.com/office/drawing/2014/main" id="{708DF37D-0256-44E8-9F1B-AF738F9E32BB}"/>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4929" name="Freeform: Shape 4928">
                    <a:extLst>
                      <a:ext uri="{FF2B5EF4-FFF2-40B4-BE49-F238E27FC236}">
                        <a16:creationId xmlns:a16="http://schemas.microsoft.com/office/drawing/2014/main" id="{9D2AB0A5-8451-4B27-A2FD-0CDB226CB273}"/>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4930" name="Freeform: Shape 4929">
                    <a:extLst>
                      <a:ext uri="{FF2B5EF4-FFF2-40B4-BE49-F238E27FC236}">
                        <a16:creationId xmlns:a16="http://schemas.microsoft.com/office/drawing/2014/main" id="{8B991D0F-CD2F-4DE5-8974-D10C2CD4192A}"/>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4931" name="Freeform: Shape 4930">
                    <a:extLst>
                      <a:ext uri="{FF2B5EF4-FFF2-40B4-BE49-F238E27FC236}">
                        <a16:creationId xmlns:a16="http://schemas.microsoft.com/office/drawing/2014/main" id="{7AF21EAF-1FC5-49D5-8810-7A0858870FE2}"/>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4932" name="Freeform: Shape 4931">
                    <a:extLst>
                      <a:ext uri="{FF2B5EF4-FFF2-40B4-BE49-F238E27FC236}">
                        <a16:creationId xmlns:a16="http://schemas.microsoft.com/office/drawing/2014/main" id="{702C45DF-C397-49E2-80EE-D5C4B62F27AD}"/>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4933" name="Freeform: Shape 4932">
                    <a:extLst>
                      <a:ext uri="{FF2B5EF4-FFF2-40B4-BE49-F238E27FC236}">
                        <a16:creationId xmlns:a16="http://schemas.microsoft.com/office/drawing/2014/main" id="{74E66996-4072-48A3-98CB-C6A108712CEF}"/>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4934" name="Freeform: Shape 4933">
                    <a:extLst>
                      <a:ext uri="{FF2B5EF4-FFF2-40B4-BE49-F238E27FC236}">
                        <a16:creationId xmlns:a16="http://schemas.microsoft.com/office/drawing/2014/main" id="{6B5F5DDE-176B-4CEC-AE63-9106A97DCADF}"/>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4935" name="Freeform: Shape 4934">
                    <a:extLst>
                      <a:ext uri="{FF2B5EF4-FFF2-40B4-BE49-F238E27FC236}">
                        <a16:creationId xmlns:a16="http://schemas.microsoft.com/office/drawing/2014/main" id="{C4C71666-FB9B-45FE-BF59-DF6D04BC11BF}"/>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4936" name="Freeform: Shape 4935">
                    <a:extLst>
                      <a:ext uri="{FF2B5EF4-FFF2-40B4-BE49-F238E27FC236}">
                        <a16:creationId xmlns:a16="http://schemas.microsoft.com/office/drawing/2014/main" id="{63925EA0-A866-4979-85FC-5FC168B83A72}"/>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4937" name="Freeform: Shape 4936">
                    <a:extLst>
                      <a:ext uri="{FF2B5EF4-FFF2-40B4-BE49-F238E27FC236}">
                        <a16:creationId xmlns:a16="http://schemas.microsoft.com/office/drawing/2014/main" id="{1717A71C-6C55-4002-9F78-79330E5F6DF6}"/>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4886" name="Graphic 3339">
                <a:extLst>
                  <a:ext uri="{FF2B5EF4-FFF2-40B4-BE49-F238E27FC236}">
                    <a16:creationId xmlns:a16="http://schemas.microsoft.com/office/drawing/2014/main" id="{B8364828-4D5F-4CC3-91EA-5BB8844D6B80}"/>
                  </a:ext>
                </a:extLst>
              </p:cNvPr>
              <p:cNvGrpSpPr/>
              <p:nvPr/>
            </p:nvGrpSpPr>
            <p:grpSpPr>
              <a:xfrm>
                <a:off x="5555179" y="6094277"/>
                <a:ext cx="425723" cy="350034"/>
                <a:chOff x="5555179" y="6094277"/>
                <a:chExt cx="425723" cy="350034"/>
              </a:xfrm>
            </p:grpSpPr>
            <p:grpSp>
              <p:nvGrpSpPr>
                <p:cNvPr id="4906" name="Graphic 3339">
                  <a:extLst>
                    <a:ext uri="{FF2B5EF4-FFF2-40B4-BE49-F238E27FC236}">
                      <a16:creationId xmlns:a16="http://schemas.microsoft.com/office/drawing/2014/main" id="{E7A5C5C6-D4BF-4077-823B-2FFC4C0AACD0}"/>
                    </a:ext>
                  </a:extLst>
                </p:cNvPr>
                <p:cNvGrpSpPr/>
                <p:nvPr/>
              </p:nvGrpSpPr>
              <p:grpSpPr>
                <a:xfrm>
                  <a:off x="5555179" y="6094277"/>
                  <a:ext cx="425723" cy="350034"/>
                  <a:chOff x="5555179" y="6094277"/>
                  <a:chExt cx="425723" cy="350034"/>
                </a:xfrm>
                <a:solidFill>
                  <a:srgbClr val="FBFFFF"/>
                </a:solidFill>
              </p:grpSpPr>
              <p:sp>
                <p:nvSpPr>
                  <p:cNvPr id="4922" name="Freeform: Shape 4921">
                    <a:extLst>
                      <a:ext uri="{FF2B5EF4-FFF2-40B4-BE49-F238E27FC236}">
                        <a16:creationId xmlns:a16="http://schemas.microsoft.com/office/drawing/2014/main" id="{1CD1E36F-90F6-4C04-A8DC-FE16C2E4E990}"/>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4923" name="Freeform: Shape 4922">
                    <a:extLst>
                      <a:ext uri="{FF2B5EF4-FFF2-40B4-BE49-F238E27FC236}">
                        <a16:creationId xmlns:a16="http://schemas.microsoft.com/office/drawing/2014/main" id="{34DCC8F0-59EE-4FFC-938E-C2D63CD5B3C0}"/>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4907" name="Picture 4906">
                  <a:extLst>
                    <a:ext uri="{FF2B5EF4-FFF2-40B4-BE49-F238E27FC236}">
                      <a16:creationId xmlns:a16="http://schemas.microsoft.com/office/drawing/2014/main" id="{DEC8B0BD-2F8B-457E-8EB1-979996213137}"/>
                    </a:ext>
                  </a:extLst>
                </p:cNvPr>
                <p:cNvPicPr>
                  <a:picLocks noChangeAspect="1"/>
                </p:cNvPicPr>
                <p:nvPr/>
              </p:nvPicPr>
              <p:blipFill>
                <a:blip r:embed="rId22"/>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4908" name="Picture 4907">
                  <a:extLst>
                    <a:ext uri="{FF2B5EF4-FFF2-40B4-BE49-F238E27FC236}">
                      <a16:creationId xmlns:a16="http://schemas.microsoft.com/office/drawing/2014/main" id="{F2C57829-E4A2-46E9-BC82-28350C03E92A}"/>
                    </a:ext>
                  </a:extLst>
                </p:cNvPr>
                <p:cNvPicPr>
                  <a:picLocks noChangeAspect="1"/>
                </p:cNvPicPr>
                <p:nvPr/>
              </p:nvPicPr>
              <p:blipFill>
                <a:blip r:embed="rId23"/>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4909" name="Graphic 3339">
                  <a:extLst>
                    <a:ext uri="{FF2B5EF4-FFF2-40B4-BE49-F238E27FC236}">
                      <a16:creationId xmlns:a16="http://schemas.microsoft.com/office/drawing/2014/main" id="{832C7328-E02D-4D01-97DF-19F6E98E325E}"/>
                    </a:ext>
                  </a:extLst>
                </p:cNvPr>
                <p:cNvGrpSpPr/>
                <p:nvPr/>
              </p:nvGrpSpPr>
              <p:grpSpPr>
                <a:xfrm>
                  <a:off x="5590178" y="6138901"/>
                  <a:ext cx="290463" cy="224858"/>
                  <a:chOff x="5590178" y="6138901"/>
                  <a:chExt cx="290463" cy="224858"/>
                </a:xfrm>
                <a:solidFill>
                  <a:srgbClr val="A0BDAB"/>
                </a:solidFill>
              </p:grpSpPr>
              <p:sp>
                <p:nvSpPr>
                  <p:cNvPr id="4910" name="Freeform: Shape 4909">
                    <a:extLst>
                      <a:ext uri="{FF2B5EF4-FFF2-40B4-BE49-F238E27FC236}">
                        <a16:creationId xmlns:a16="http://schemas.microsoft.com/office/drawing/2014/main" id="{1564EF22-425E-4850-BBA8-234A3831BFAE}"/>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4911" name="Freeform: Shape 4910">
                    <a:extLst>
                      <a:ext uri="{FF2B5EF4-FFF2-40B4-BE49-F238E27FC236}">
                        <a16:creationId xmlns:a16="http://schemas.microsoft.com/office/drawing/2014/main" id="{0A04EA1E-6AEF-4379-B813-AE57BF9CA8E4}"/>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4912" name="Freeform: Shape 4911">
                    <a:extLst>
                      <a:ext uri="{FF2B5EF4-FFF2-40B4-BE49-F238E27FC236}">
                        <a16:creationId xmlns:a16="http://schemas.microsoft.com/office/drawing/2014/main" id="{28E4EBF3-C40E-478E-8127-38F52092B0D6}"/>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4913" name="Freeform: Shape 4912">
                    <a:extLst>
                      <a:ext uri="{FF2B5EF4-FFF2-40B4-BE49-F238E27FC236}">
                        <a16:creationId xmlns:a16="http://schemas.microsoft.com/office/drawing/2014/main" id="{FBCD325A-9A16-47F3-8C8D-25F19D583FA6}"/>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4914" name="Freeform: Shape 4913">
                    <a:extLst>
                      <a:ext uri="{FF2B5EF4-FFF2-40B4-BE49-F238E27FC236}">
                        <a16:creationId xmlns:a16="http://schemas.microsoft.com/office/drawing/2014/main" id="{08412D4A-EE43-4DAD-996F-EC042B906577}"/>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4915" name="Freeform: Shape 4914">
                    <a:extLst>
                      <a:ext uri="{FF2B5EF4-FFF2-40B4-BE49-F238E27FC236}">
                        <a16:creationId xmlns:a16="http://schemas.microsoft.com/office/drawing/2014/main" id="{0834AF15-DD35-432D-9BC7-AB1D598D09FE}"/>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4916" name="Freeform: Shape 4915">
                    <a:extLst>
                      <a:ext uri="{FF2B5EF4-FFF2-40B4-BE49-F238E27FC236}">
                        <a16:creationId xmlns:a16="http://schemas.microsoft.com/office/drawing/2014/main" id="{C8FEF4ED-00BA-4DCE-B5CB-FC2649E1C7C5}"/>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4917" name="Freeform: Shape 4916">
                    <a:extLst>
                      <a:ext uri="{FF2B5EF4-FFF2-40B4-BE49-F238E27FC236}">
                        <a16:creationId xmlns:a16="http://schemas.microsoft.com/office/drawing/2014/main" id="{14C88F1C-ECC2-4360-A16B-FE7DFF6EE9CB}"/>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4918" name="Freeform: Shape 4917">
                    <a:extLst>
                      <a:ext uri="{FF2B5EF4-FFF2-40B4-BE49-F238E27FC236}">
                        <a16:creationId xmlns:a16="http://schemas.microsoft.com/office/drawing/2014/main" id="{B14F0DF4-BB1A-44D0-B70B-9B7D037D2570}"/>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4919" name="Freeform: Shape 4918">
                    <a:extLst>
                      <a:ext uri="{FF2B5EF4-FFF2-40B4-BE49-F238E27FC236}">
                        <a16:creationId xmlns:a16="http://schemas.microsoft.com/office/drawing/2014/main" id="{CEB991DB-7243-40F8-93FF-DE2C8F8CBED6}"/>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4920" name="Freeform: Shape 4919">
                    <a:extLst>
                      <a:ext uri="{FF2B5EF4-FFF2-40B4-BE49-F238E27FC236}">
                        <a16:creationId xmlns:a16="http://schemas.microsoft.com/office/drawing/2014/main" id="{402943B9-06DA-41E6-B2AF-1CD2EA60B7A8}"/>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4921" name="Freeform: Shape 4920">
                    <a:extLst>
                      <a:ext uri="{FF2B5EF4-FFF2-40B4-BE49-F238E27FC236}">
                        <a16:creationId xmlns:a16="http://schemas.microsoft.com/office/drawing/2014/main" id="{F3D08FB7-93CE-476B-B669-A5EC260044D8}"/>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4887" name="Graphic 3339">
                <a:extLst>
                  <a:ext uri="{FF2B5EF4-FFF2-40B4-BE49-F238E27FC236}">
                    <a16:creationId xmlns:a16="http://schemas.microsoft.com/office/drawing/2014/main" id="{1ED962F7-00C7-409C-AA94-1BC0519B6D46}"/>
                  </a:ext>
                </a:extLst>
              </p:cNvPr>
              <p:cNvGrpSpPr/>
              <p:nvPr/>
            </p:nvGrpSpPr>
            <p:grpSpPr>
              <a:xfrm>
                <a:off x="5304010" y="5105829"/>
                <a:ext cx="420520" cy="308162"/>
                <a:chOff x="5304010" y="5105829"/>
                <a:chExt cx="420520" cy="308162"/>
              </a:xfrm>
            </p:grpSpPr>
            <p:grpSp>
              <p:nvGrpSpPr>
                <p:cNvPr id="4888" name="Graphic 3339">
                  <a:extLst>
                    <a:ext uri="{FF2B5EF4-FFF2-40B4-BE49-F238E27FC236}">
                      <a16:creationId xmlns:a16="http://schemas.microsoft.com/office/drawing/2014/main" id="{997537E7-B563-4DA1-BA28-4FB7D61AC214}"/>
                    </a:ext>
                  </a:extLst>
                </p:cNvPr>
                <p:cNvGrpSpPr/>
                <p:nvPr/>
              </p:nvGrpSpPr>
              <p:grpSpPr>
                <a:xfrm>
                  <a:off x="5304010" y="5105829"/>
                  <a:ext cx="420520" cy="308162"/>
                  <a:chOff x="5304010" y="5105829"/>
                  <a:chExt cx="420520" cy="308162"/>
                </a:xfrm>
                <a:solidFill>
                  <a:srgbClr val="FBFFFF"/>
                </a:solidFill>
              </p:grpSpPr>
              <p:sp>
                <p:nvSpPr>
                  <p:cNvPr id="4904" name="Freeform: Shape 4903">
                    <a:extLst>
                      <a:ext uri="{FF2B5EF4-FFF2-40B4-BE49-F238E27FC236}">
                        <a16:creationId xmlns:a16="http://schemas.microsoft.com/office/drawing/2014/main" id="{A1D7CB56-3793-4424-A873-9744B69E0E23}"/>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4905" name="Freeform: Shape 4904">
                    <a:extLst>
                      <a:ext uri="{FF2B5EF4-FFF2-40B4-BE49-F238E27FC236}">
                        <a16:creationId xmlns:a16="http://schemas.microsoft.com/office/drawing/2014/main" id="{FF9671D1-6FB9-4E4E-93C4-6CD6A923EE84}"/>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4889" name="Picture 4888">
                  <a:extLst>
                    <a:ext uri="{FF2B5EF4-FFF2-40B4-BE49-F238E27FC236}">
                      <a16:creationId xmlns:a16="http://schemas.microsoft.com/office/drawing/2014/main" id="{61C704BF-31C0-46AA-9E54-151DF6F444D5}"/>
                    </a:ext>
                  </a:extLst>
                </p:cNvPr>
                <p:cNvPicPr>
                  <a:picLocks noChangeAspect="1"/>
                </p:cNvPicPr>
                <p:nvPr/>
              </p:nvPicPr>
              <p:blipFill>
                <a:blip r:embed="rId24"/>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4890" name="Picture 4889">
                  <a:extLst>
                    <a:ext uri="{FF2B5EF4-FFF2-40B4-BE49-F238E27FC236}">
                      <a16:creationId xmlns:a16="http://schemas.microsoft.com/office/drawing/2014/main" id="{6E054F31-833C-49DE-B15C-84FF2378FF8C}"/>
                    </a:ext>
                  </a:extLst>
                </p:cNvPr>
                <p:cNvPicPr>
                  <a:picLocks noChangeAspect="1"/>
                </p:cNvPicPr>
                <p:nvPr/>
              </p:nvPicPr>
              <p:blipFill>
                <a:blip r:embed="rId25"/>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4891" name="Graphic 3339">
                  <a:extLst>
                    <a:ext uri="{FF2B5EF4-FFF2-40B4-BE49-F238E27FC236}">
                      <a16:creationId xmlns:a16="http://schemas.microsoft.com/office/drawing/2014/main" id="{C0BCB995-0B20-436A-9F67-3F78C2D225A5}"/>
                    </a:ext>
                  </a:extLst>
                </p:cNvPr>
                <p:cNvGrpSpPr/>
                <p:nvPr/>
              </p:nvGrpSpPr>
              <p:grpSpPr>
                <a:xfrm>
                  <a:off x="5338135" y="5145017"/>
                  <a:ext cx="287558" cy="197525"/>
                  <a:chOff x="5338135" y="5145017"/>
                  <a:chExt cx="287558" cy="197525"/>
                </a:xfrm>
                <a:solidFill>
                  <a:srgbClr val="A0BDAB"/>
                </a:solidFill>
              </p:grpSpPr>
              <p:sp>
                <p:nvSpPr>
                  <p:cNvPr id="4892" name="Freeform: Shape 4891">
                    <a:extLst>
                      <a:ext uri="{FF2B5EF4-FFF2-40B4-BE49-F238E27FC236}">
                        <a16:creationId xmlns:a16="http://schemas.microsoft.com/office/drawing/2014/main" id="{C9CEE0D4-78BE-4408-99C8-0C2C89F6CD7B}"/>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4893" name="Freeform: Shape 4892">
                    <a:extLst>
                      <a:ext uri="{FF2B5EF4-FFF2-40B4-BE49-F238E27FC236}">
                        <a16:creationId xmlns:a16="http://schemas.microsoft.com/office/drawing/2014/main" id="{0EC33B0A-24EB-427B-9216-79DD5D0532B1}"/>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4894" name="Freeform: Shape 4893">
                    <a:extLst>
                      <a:ext uri="{FF2B5EF4-FFF2-40B4-BE49-F238E27FC236}">
                        <a16:creationId xmlns:a16="http://schemas.microsoft.com/office/drawing/2014/main" id="{28FA5FDB-2DC3-4D87-8E05-FB988EBB52F0}"/>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4895" name="Freeform: Shape 4894">
                    <a:extLst>
                      <a:ext uri="{FF2B5EF4-FFF2-40B4-BE49-F238E27FC236}">
                        <a16:creationId xmlns:a16="http://schemas.microsoft.com/office/drawing/2014/main" id="{A77EAB38-89CC-437E-B17D-C5477B65063F}"/>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4896" name="Freeform: Shape 4895">
                    <a:extLst>
                      <a:ext uri="{FF2B5EF4-FFF2-40B4-BE49-F238E27FC236}">
                        <a16:creationId xmlns:a16="http://schemas.microsoft.com/office/drawing/2014/main" id="{54CD88A5-6140-4616-A5FE-9C942428AAB3}"/>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4897" name="Freeform: Shape 4896">
                    <a:extLst>
                      <a:ext uri="{FF2B5EF4-FFF2-40B4-BE49-F238E27FC236}">
                        <a16:creationId xmlns:a16="http://schemas.microsoft.com/office/drawing/2014/main" id="{8A906DF2-C253-4AF8-937B-0E4A263A0610}"/>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4898" name="Freeform: Shape 4897">
                    <a:extLst>
                      <a:ext uri="{FF2B5EF4-FFF2-40B4-BE49-F238E27FC236}">
                        <a16:creationId xmlns:a16="http://schemas.microsoft.com/office/drawing/2014/main" id="{8E836F93-39A9-4CC3-9C0A-90B4496B2F8D}"/>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4899" name="Freeform: Shape 4898">
                    <a:extLst>
                      <a:ext uri="{FF2B5EF4-FFF2-40B4-BE49-F238E27FC236}">
                        <a16:creationId xmlns:a16="http://schemas.microsoft.com/office/drawing/2014/main" id="{2F88D0AC-CCD4-4942-8395-56158382BF30}"/>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4900" name="Freeform: Shape 4899">
                    <a:extLst>
                      <a:ext uri="{FF2B5EF4-FFF2-40B4-BE49-F238E27FC236}">
                        <a16:creationId xmlns:a16="http://schemas.microsoft.com/office/drawing/2014/main" id="{A2D0886A-8212-40C0-9104-65DAF9E750E1}"/>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4901" name="Freeform: Shape 4900">
                    <a:extLst>
                      <a:ext uri="{FF2B5EF4-FFF2-40B4-BE49-F238E27FC236}">
                        <a16:creationId xmlns:a16="http://schemas.microsoft.com/office/drawing/2014/main" id="{4A1142E1-7C74-4D8A-B9E3-AF2AFFAA51A5}"/>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4902" name="Freeform: Shape 4901">
                    <a:extLst>
                      <a:ext uri="{FF2B5EF4-FFF2-40B4-BE49-F238E27FC236}">
                        <a16:creationId xmlns:a16="http://schemas.microsoft.com/office/drawing/2014/main" id="{0EF579B5-0A47-4CE8-AE7A-9A7BFA398875}"/>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4903" name="Freeform: Shape 4902">
                    <a:extLst>
                      <a:ext uri="{FF2B5EF4-FFF2-40B4-BE49-F238E27FC236}">
                        <a16:creationId xmlns:a16="http://schemas.microsoft.com/office/drawing/2014/main" id="{E887AFCB-3790-49D3-8EBE-C26411808E2F}"/>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grpSp>
          <p:nvGrpSpPr>
            <p:cNvPr id="4016" name="Graphic 3339">
              <a:extLst>
                <a:ext uri="{FF2B5EF4-FFF2-40B4-BE49-F238E27FC236}">
                  <a16:creationId xmlns:a16="http://schemas.microsoft.com/office/drawing/2014/main" id="{8D2BAE83-C1F2-44D4-8870-8179B1855F51}"/>
                </a:ext>
              </a:extLst>
            </p:cNvPr>
            <p:cNvGrpSpPr/>
            <p:nvPr/>
          </p:nvGrpSpPr>
          <p:grpSpPr>
            <a:xfrm rot="13773374">
              <a:off x="6228027" y="3634261"/>
              <a:ext cx="830283" cy="1586076"/>
              <a:chOff x="4830056" y="4928236"/>
              <a:chExt cx="1150845" cy="2198442"/>
            </a:xfrm>
          </p:grpSpPr>
          <p:pic>
            <p:nvPicPr>
              <p:cNvPr id="4699" name="Picture 4698">
                <a:extLst>
                  <a:ext uri="{FF2B5EF4-FFF2-40B4-BE49-F238E27FC236}">
                    <a16:creationId xmlns:a16="http://schemas.microsoft.com/office/drawing/2014/main" id="{D4CE2697-9C8B-4C2C-BA52-843061EA71EA}"/>
                  </a:ext>
                </a:extLst>
              </p:cNvPr>
              <p:cNvPicPr>
                <a:picLocks noChangeAspect="1"/>
              </p:cNvPicPr>
              <p:nvPr/>
            </p:nvPicPr>
            <p:blipFill>
              <a:blip r:embed="rId2"/>
              <a:stretch>
                <a:fillRect/>
              </a:stretch>
            </p:blipFill>
            <p:spPr>
              <a:xfrm>
                <a:off x="5275778" y="4928236"/>
                <a:ext cx="349813" cy="1565265"/>
              </a:xfrm>
              <a:custGeom>
                <a:avLst/>
                <a:gdLst>
                  <a:gd name="connsiteX0" fmla="*/ 150 w 349813"/>
                  <a:gd name="connsiteY0" fmla="*/ -1 h 1565265"/>
                  <a:gd name="connsiteX1" fmla="*/ 349964 w 349813"/>
                  <a:gd name="connsiteY1" fmla="*/ -1 h 1565265"/>
                  <a:gd name="connsiteX2" fmla="*/ 349964 w 349813"/>
                  <a:gd name="connsiteY2" fmla="*/ 1565265 h 1565265"/>
                  <a:gd name="connsiteX3" fmla="*/ 150 w 349813"/>
                  <a:gd name="connsiteY3" fmla="*/ 1565265 h 1565265"/>
                </a:gdLst>
                <a:ahLst/>
                <a:cxnLst>
                  <a:cxn ang="0">
                    <a:pos x="connsiteX0" y="connsiteY0"/>
                  </a:cxn>
                  <a:cxn ang="0">
                    <a:pos x="connsiteX1" y="connsiteY1"/>
                  </a:cxn>
                  <a:cxn ang="0">
                    <a:pos x="connsiteX2" y="connsiteY2"/>
                  </a:cxn>
                  <a:cxn ang="0">
                    <a:pos x="connsiteX3" y="connsiteY3"/>
                  </a:cxn>
                </a:cxnLst>
                <a:rect l="l" t="t" r="r" b="b"/>
                <a:pathLst>
                  <a:path w="349813" h="1565265">
                    <a:moveTo>
                      <a:pt x="150" y="-1"/>
                    </a:moveTo>
                    <a:lnTo>
                      <a:pt x="349964" y="-1"/>
                    </a:lnTo>
                    <a:lnTo>
                      <a:pt x="349964" y="1565265"/>
                    </a:lnTo>
                    <a:lnTo>
                      <a:pt x="150" y="1565265"/>
                    </a:lnTo>
                    <a:close/>
                  </a:path>
                </a:pathLst>
              </a:custGeom>
            </p:spPr>
          </p:pic>
          <p:grpSp>
            <p:nvGrpSpPr>
              <p:cNvPr id="4700" name="Graphic 3339">
                <a:extLst>
                  <a:ext uri="{FF2B5EF4-FFF2-40B4-BE49-F238E27FC236}">
                    <a16:creationId xmlns:a16="http://schemas.microsoft.com/office/drawing/2014/main" id="{FF877EE2-43B8-4F6C-BFC9-80F085D33BDF}"/>
                  </a:ext>
                </a:extLst>
              </p:cNvPr>
              <p:cNvGrpSpPr/>
              <p:nvPr/>
            </p:nvGrpSpPr>
            <p:grpSpPr>
              <a:xfrm>
                <a:off x="5406217" y="5705856"/>
                <a:ext cx="463040" cy="395485"/>
                <a:chOff x="5406217" y="5705856"/>
                <a:chExt cx="463040" cy="395485"/>
              </a:xfrm>
            </p:grpSpPr>
            <p:sp>
              <p:nvSpPr>
                <p:cNvPr id="4857" name="Freeform: Shape 4856">
                  <a:extLst>
                    <a:ext uri="{FF2B5EF4-FFF2-40B4-BE49-F238E27FC236}">
                      <a16:creationId xmlns:a16="http://schemas.microsoft.com/office/drawing/2014/main" id="{B47FC748-3DE9-47B5-BCBE-713BEB7123B9}"/>
                    </a:ext>
                  </a:extLst>
                </p:cNvPr>
                <p:cNvSpPr/>
                <p:nvPr/>
              </p:nvSpPr>
              <p:spPr>
                <a:xfrm>
                  <a:off x="5418710" y="5705856"/>
                  <a:ext cx="450547" cy="395485"/>
                </a:xfrm>
                <a:custGeom>
                  <a:avLst/>
                  <a:gdLst>
                    <a:gd name="connsiteX0" fmla="*/ 4566 w 450547"/>
                    <a:gd name="connsiteY0" fmla="*/ 272931 h 395485"/>
                    <a:gd name="connsiteX1" fmla="*/ 140133 w 450547"/>
                    <a:gd name="connsiteY1" fmla="*/ 44367 h 395485"/>
                    <a:gd name="connsiteX2" fmla="*/ 394400 w 450547"/>
                    <a:gd name="connsiteY2" fmla="*/ 87086 h 395485"/>
                    <a:gd name="connsiteX3" fmla="*/ 450548 w 450547"/>
                    <a:gd name="connsiteY3" fmla="*/ 126040 h 395485"/>
                    <a:gd name="connsiteX4" fmla="*/ 392888 w 450547"/>
                    <a:gd name="connsiteY4" fmla="*/ 199500 h 395485"/>
                    <a:gd name="connsiteX5" fmla="*/ 107701 w 450547"/>
                    <a:gd name="connsiteY5" fmla="*/ 395485 h 395485"/>
                    <a:gd name="connsiteX6" fmla="*/ 13252 w 450547"/>
                    <a:gd name="connsiteY6" fmla="*/ 320304 h 395485"/>
                    <a:gd name="connsiteX7" fmla="*/ 4566 w 450547"/>
                    <a:gd name="connsiteY7" fmla="*/ 272931 h 39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47" h="395485">
                      <a:moveTo>
                        <a:pt x="4566" y="272931"/>
                      </a:moveTo>
                      <a:cubicBezTo>
                        <a:pt x="4566" y="272931"/>
                        <a:pt x="-38538" y="172256"/>
                        <a:pt x="140133" y="44367"/>
                      </a:cubicBezTo>
                      <a:cubicBezTo>
                        <a:pt x="302441" y="-71812"/>
                        <a:pt x="383461" y="75583"/>
                        <a:pt x="394400" y="87086"/>
                      </a:cubicBezTo>
                      <a:cubicBezTo>
                        <a:pt x="405339" y="98588"/>
                        <a:pt x="405250" y="130931"/>
                        <a:pt x="450548" y="126040"/>
                      </a:cubicBezTo>
                      <a:cubicBezTo>
                        <a:pt x="450548" y="126040"/>
                        <a:pt x="424431" y="136830"/>
                        <a:pt x="392888" y="199500"/>
                      </a:cubicBezTo>
                      <a:cubicBezTo>
                        <a:pt x="306117" y="371887"/>
                        <a:pt x="200669" y="395277"/>
                        <a:pt x="107701" y="395485"/>
                      </a:cubicBezTo>
                      <a:cubicBezTo>
                        <a:pt x="14734" y="395692"/>
                        <a:pt x="12718" y="342657"/>
                        <a:pt x="13252" y="320304"/>
                      </a:cubicBezTo>
                      <a:cubicBezTo>
                        <a:pt x="13785" y="297952"/>
                        <a:pt x="4566" y="272931"/>
                        <a:pt x="4566" y="272931"/>
                      </a:cubicBezTo>
                      <a:close/>
                    </a:path>
                  </a:pathLst>
                </a:custGeom>
                <a:solidFill>
                  <a:srgbClr val="FBFFFF"/>
                </a:solidFill>
                <a:ln w="2946" cap="flat">
                  <a:noFill/>
                  <a:prstDash val="solid"/>
                  <a:miter/>
                </a:ln>
              </p:spPr>
              <p:txBody>
                <a:bodyPr rtlCol="0" anchor="ctr"/>
                <a:lstStyle/>
                <a:p>
                  <a:endParaRPr lang="th-TH"/>
                </a:p>
              </p:txBody>
            </p:sp>
            <p:pic>
              <p:nvPicPr>
                <p:cNvPr id="4858" name="Picture 4857">
                  <a:extLst>
                    <a:ext uri="{FF2B5EF4-FFF2-40B4-BE49-F238E27FC236}">
                      <a16:creationId xmlns:a16="http://schemas.microsoft.com/office/drawing/2014/main" id="{707F0E3B-C1F1-4E30-A689-422488451C10}"/>
                    </a:ext>
                  </a:extLst>
                </p:cNvPr>
                <p:cNvPicPr>
                  <a:picLocks noChangeAspect="1"/>
                </p:cNvPicPr>
                <p:nvPr/>
              </p:nvPicPr>
              <p:blipFill>
                <a:blip r:embed="rId3"/>
                <a:stretch>
                  <a:fillRect/>
                </a:stretch>
              </p:blipFill>
              <p:spPr>
                <a:xfrm>
                  <a:off x="5406217" y="5710869"/>
                  <a:ext cx="462464" cy="275700"/>
                </a:xfrm>
                <a:custGeom>
                  <a:avLst/>
                  <a:gdLst>
                    <a:gd name="connsiteX0" fmla="*/ 194 w 462464"/>
                    <a:gd name="connsiteY0" fmla="*/ 263 h 275700"/>
                    <a:gd name="connsiteX1" fmla="*/ 462659 w 462464"/>
                    <a:gd name="connsiteY1" fmla="*/ 263 h 275700"/>
                    <a:gd name="connsiteX2" fmla="*/ 462659 w 462464"/>
                    <a:gd name="connsiteY2" fmla="*/ 275964 h 275700"/>
                    <a:gd name="connsiteX3" fmla="*/ 194 w 462464"/>
                    <a:gd name="connsiteY3" fmla="*/ 275964 h 275700"/>
                  </a:gdLst>
                  <a:ahLst/>
                  <a:cxnLst>
                    <a:cxn ang="0">
                      <a:pos x="connsiteX0" y="connsiteY0"/>
                    </a:cxn>
                    <a:cxn ang="0">
                      <a:pos x="connsiteX1" y="connsiteY1"/>
                    </a:cxn>
                    <a:cxn ang="0">
                      <a:pos x="connsiteX2" y="connsiteY2"/>
                    </a:cxn>
                    <a:cxn ang="0">
                      <a:pos x="connsiteX3" y="connsiteY3"/>
                    </a:cxn>
                  </a:cxnLst>
                  <a:rect l="l" t="t" r="r" b="b"/>
                  <a:pathLst>
                    <a:path w="462464" h="275700">
                      <a:moveTo>
                        <a:pt x="194" y="263"/>
                      </a:moveTo>
                      <a:lnTo>
                        <a:pt x="462659" y="263"/>
                      </a:lnTo>
                      <a:lnTo>
                        <a:pt x="462659" y="275964"/>
                      </a:lnTo>
                      <a:lnTo>
                        <a:pt x="194" y="275964"/>
                      </a:lnTo>
                      <a:close/>
                    </a:path>
                  </a:pathLst>
                </a:custGeom>
              </p:spPr>
            </p:pic>
            <p:pic>
              <p:nvPicPr>
                <p:cNvPr id="4859" name="Picture 4858">
                  <a:extLst>
                    <a:ext uri="{FF2B5EF4-FFF2-40B4-BE49-F238E27FC236}">
                      <a16:creationId xmlns:a16="http://schemas.microsoft.com/office/drawing/2014/main" id="{C52CBBB9-EFB1-4486-A05B-AE5FF82592D3}"/>
                    </a:ext>
                  </a:extLst>
                </p:cNvPr>
                <p:cNvPicPr>
                  <a:picLocks noChangeAspect="1"/>
                </p:cNvPicPr>
                <p:nvPr/>
              </p:nvPicPr>
              <p:blipFill>
                <a:blip r:embed="rId4"/>
                <a:stretch>
                  <a:fillRect/>
                </a:stretch>
              </p:blipFill>
              <p:spPr>
                <a:xfrm>
                  <a:off x="5429933" y="5832414"/>
                  <a:ext cx="423926" cy="266806"/>
                </a:xfrm>
                <a:custGeom>
                  <a:avLst/>
                  <a:gdLst>
                    <a:gd name="connsiteX0" fmla="*/ 202 w 423926"/>
                    <a:gd name="connsiteY0" fmla="*/ 304 h 266806"/>
                    <a:gd name="connsiteX1" fmla="*/ 424128 w 423926"/>
                    <a:gd name="connsiteY1" fmla="*/ 304 h 266806"/>
                    <a:gd name="connsiteX2" fmla="*/ 424128 w 423926"/>
                    <a:gd name="connsiteY2" fmla="*/ 267111 h 266806"/>
                    <a:gd name="connsiteX3" fmla="*/ 202 w 423926"/>
                    <a:gd name="connsiteY3" fmla="*/ 267111 h 266806"/>
                  </a:gdLst>
                  <a:ahLst/>
                  <a:cxnLst>
                    <a:cxn ang="0">
                      <a:pos x="connsiteX0" y="connsiteY0"/>
                    </a:cxn>
                    <a:cxn ang="0">
                      <a:pos x="connsiteX1" y="connsiteY1"/>
                    </a:cxn>
                    <a:cxn ang="0">
                      <a:pos x="connsiteX2" y="connsiteY2"/>
                    </a:cxn>
                    <a:cxn ang="0">
                      <a:pos x="connsiteX3" y="connsiteY3"/>
                    </a:cxn>
                  </a:cxnLst>
                  <a:rect l="l" t="t" r="r" b="b"/>
                  <a:pathLst>
                    <a:path w="423926" h="266806">
                      <a:moveTo>
                        <a:pt x="202" y="304"/>
                      </a:moveTo>
                      <a:lnTo>
                        <a:pt x="424128" y="304"/>
                      </a:lnTo>
                      <a:lnTo>
                        <a:pt x="424128" y="267111"/>
                      </a:lnTo>
                      <a:lnTo>
                        <a:pt x="202" y="267111"/>
                      </a:lnTo>
                      <a:close/>
                    </a:path>
                  </a:pathLst>
                </a:custGeom>
              </p:spPr>
            </p:pic>
            <p:grpSp>
              <p:nvGrpSpPr>
                <p:cNvPr id="4860" name="Graphic 3339">
                  <a:extLst>
                    <a:ext uri="{FF2B5EF4-FFF2-40B4-BE49-F238E27FC236}">
                      <a16:creationId xmlns:a16="http://schemas.microsoft.com/office/drawing/2014/main" id="{6DEF62C6-F874-4CC1-86EE-9C418B001149}"/>
                    </a:ext>
                  </a:extLst>
                </p:cNvPr>
                <p:cNvGrpSpPr/>
                <p:nvPr/>
              </p:nvGrpSpPr>
              <p:grpSpPr>
                <a:xfrm>
                  <a:off x="5461192" y="5756597"/>
                  <a:ext cx="350643" cy="318893"/>
                  <a:chOff x="5461192" y="5756597"/>
                  <a:chExt cx="350643" cy="318893"/>
                </a:xfrm>
              </p:grpSpPr>
              <p:sp>
                <p:nvSpPr>
                  <p:cNvPr id="4861" name="Freeform: Shape 4860">
                    <a:extLst>
                      <a:ext uri="{FF2B5EF4-FFF2-40B4-BE49-F238E27FC236}">
                        <a16:creationId xmlns:a16="http://schemas.microsoft.com/office/drawing/2014/main" id="{369A0968-3122-4993-87E1-391FF95551E7}"/>
                      </a:ext>
                    </a:extLst>
                  </p:cNvPr>
                  <p:cNvSpPr/>
                  <p:nvPr/>
                </p:nvSpPr>
                <p:spPr>
                  <a:xfrm>
                    <a:off x="5462793" y="5763771"/>
                    <a:ext cx="113363" cy="206004"/>
                  </a:xfrm>
                  <a:custGeom>
                    <a:avLst/>
                    <a:gdLst>
                      <a:gd name="connsiteX0" fmla="*/ 1779 w 113363"/>
                      <a:gd name="connsiteY0" fmla="*/ 206004 h 206004"/>
                      <a:gd name="connsiteX1" fmla="*/ 3972 w 113363"/>
                      <a:gd name="connsiteY1" fmla="*/ 191389 h 206004"/>
                      <a:gd name="connsiteX2" fmla="*/ 7737 w 113363"/>
                      <a:gd name="connsiteY2" fmla="*/ 177071 h 206004"/>
                      <a:gd name="connsiteX3" fmla="*/ 18350 w 113363"/>
                      <a:gd name="connsiteY3" fmla="*/ 149323 h 206004"/>
                      <a:gd name="connsiteX4" fmla="*/ 30653 w 113363"/>
                      <a:gd name="connsiteY4" fmla="*/ 122197 h 206004"/>
                      <a:gd name="connsiteX5" fmla="*/ 43489 w 113363"/>
                      <a:gd name="connsiteY5" fmla="*/ 95309 h 206004"/>
                      <a:gd name="connsiteX6" fmla="*/ 57482 w 113363"/>
                      <a:gd name="connsiteY6" fmla="*/ 69044 h 206004"/>
                      <a:gd name="connsiteX7" fmla="*/ 73372 w 113363"/>
                      <a:gd name="connsiteY7" fmla="*/ 43875 h 206004"/>
                      <a:gd name="connsiteX8" fmla="*/ 91841 w 113363"/>
                      <a:gd name="connsiteY8" fmla="*/ 20544 h 206004"/>
                      <a:gd name="connsiteX9" fmla="*/ 113363 w 113363"/>
                      <a:gd name="connsiteY9" fmla="*/ 0 h 206004"/>
                      <a:gd name="connsiteX10" fmla="*/ 91663 w 113363"/>
                      <a:gd name="connsiteY10" fmla="*/ 20396 h 206004"/>
                      <a:gd name="connsiteX11" fmla="*/ 72986 w 113363"/>
                      <a:gd name="connsiteY11" fmla="*/ 43608 h 206004"/>
                      <a:gd name="connsiteX12" fmla="*/ 56889 w 113363"/>
                      <a:gd name="connsiteY12" fmla="*/ 68688 h 206004"/>
                      <a:gd name="connsiteX13" fmla="*/ 42689 w 113363"/>
                      <a:gd name="connsiteY13" fmla="*/ 94894 h 206004"/>
                      <a:gd name="connsiteX14" fmla="*/ 29645 w 113363"/>
                      <a:gd name="connsiteY14" fmla="*/ 121693 h 206004"/>
                      <a:gd name="connsiteX15" fmla="*/ 17135 w 113363"/>
                      <a:gd name="connsiteY15" fmla="*/ 148760 h 206004"/>
                      <a:gd name="connsiteX16" fmla="*/ 6255 w 113363"/>
                      <a:gd name="connsiteY16" fmla="*/ 176567 h 206004"/>
                      <a:gd name="connsiteX17" fmla="*/ 2342 w 113363"/>
                      <a:gd name="connsiteY17" fmla="*/ 191034 h 206004"/>
                      <a:gd name="connsiteX18" fmla="*/ 0 w 113363"/>
                      <a:gd name="connsiteY18" fmla="*/ 205856 h 206004"/>
                      <a:gd name="connsiteX19" fmla="*/ 1779 w 113363"/>
                      <a:gd name="connsiteY19" fmla="*/ 206004 h 20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3" h="206004">
                        <a:moveTo>
                          <a:pt x="1779" y="206004"/>
                        </a:moveTo>
                        <a:cubicBezTo>
                          <a:pt x="2223" y="201083"/>
                          <a:pt x="2994" y="196221"/>
                          <a:pt x="3972" y="191389"/>
                        </a:cubicBezTo>
                        <a:cubicBezTo>
                          <a:pt x="4980" y="186557"/>
                          <a:pt x="6285" y="181784"/>
                          <a:pt x="7737" y="177071"/>
                        </a:cubicBezTo>
                        <a:cubicBezTo>
                          <a:pt x="10672" y="167614"/>
                          <a:pt x="14378" y="158424"/>
                          <a:pt x="18350" y="149323"/>
                        </a:cubicBezTo>
                        <a:cubicBezTo>
                          <a:pt x="22323" y="140222"/>
                          <a:pt x="26503" y="131210"/>
                          <a:pt x="30653" y="122197"/>
                        </a:cubicBezTo>
                        <a:cubicBezTo>
                          <a:pt x="34803" y="113185"/>
                          <a:pt x="39072" y="104203"/>
                          <a:pt x="43489" y="95309"/>
                        </a:cubicBezTo>
                        <a:cubicBezTo>
                          <a:pt x="47877" y="86416"/>
                          <a:pt x="52591" y="77670"/>
                          <a:pt x="57482" y="69044"/>
                        </a:cubicBezTo>
                        <a:cubicBezTo>
                          <a:pt x="62403" y="60417"/>
                          <a:pt x="67739" y="52057"/>
                          <a:pt x="73372" y="43875"/>
                        </a:cubicBezTo>
                        <a:cubicBezTo>
                          <a:pt x="79064" y="35752"/>
                          <a:pt x="85260" y="27955"/>
                          <a:pt x="91841" y="20544"/>
                        </a:cubicBezTo>
                        <a:cubicBezTo>
                          <a:pt x="98541" y="13192"/>
                          <a:pt x="105744" y="6344"/>
                          <a:pt x="113363" y="0"/>
                        </a:cubicBezTo>
                        <a:cubicBezTo>
                          <a:pt x="105655" y="6285"/>
                          <a:pt x="98422" y="13103"/>
                          <a:pt x="91663" y="20396"/>
                        </a:cubicBezTo>
                        <a:cubicBezTo>
                          <a:pt x="85022" y="27778"/>
                          <a:pt x="78767" y="35545"/>
                          <a:pt x="72986" y="43608"/>
                        </a:cubicBezTo>
                        <a:cubicBezTo>
                          <a:pt x="67295" y="51760"/>
                          <a:pt x="61899" y="60120"/>
                          <a:pt x="56889" y="68688"/>
                        </a:cubicBezTo>
                        <a:cubicBezTo>
                          <a:pt x="51909" y="77285"/>
                          <a:pt x="47165" y="86030"/>
                          <a:pt x="42689" y="94894"/>
                        </a:cubicBezTo>
                        <a:cubicBezTo>
                          <a:pt x="38213" y="103758"/>
                          <a:pt x="33855" y="112711"/>
                          <a:pt x="29645" y="121693"/>
                        </a:cubicBezTo>
                        <a:cubicBezTo>
                          <a:pt x="25436" y="130706"/>
                          <a:pt x="21167" y="139659"/>
                          <a:pt x="17135" y="148760"/>
                        </a:cubicBezTo>
                        <a:cubicBezTo>
                          <a:pt x="13074" y="157831"/>
                          <a:pt x="9309" y="167080"/>
                          <a:pt x="6255" y="176567"/>
                        </a:cubicBezTo>
                        <a:cubicBezTo>
                          <a:pt x="4743" y="181310"/>
                          <a:pt x="3380" y="186142"/>
                          <a:pt x="2342" y="191034"/>
                        </a:cubicBezTo>
                        <a:cubicBezTo>
                          <a:pt x="1304" y="195925"/>
                          <a:pt x="504" y="200876"/>
                          <a:pt x="0" y="205856"/>
                        </a:cubicBezTo>
                        <a:lnTo>
                          <a:pt x="1779" y="206004"/>
                        </a:lnTo>
                        <a:close/>
                      </a:path>
                    </a:pathLst>
                  </a:custGeom>
                  <a:solidFill>
                    <a:srgbClr val="A0A58F"/>
                  </a:solidFill>
                  <a:ln w="2946" cap="flat">
                    <a:noFill/>
                    <a:prstDash val="solid"/>
                    <a:miter/>
                  </a:ln>
                </p:spPr>
                <p:txBody>
                  <a:bodyPr rtlCol="0" anchor="ctr"/>
                  <a:lstStyle/>
                  <a:p>
                    <a:endParaRPr lang="th-TH"/>
                  </a:p>
                </p:txBody>
              </p:sp>
              <p:sp>
                <p:nvSpPr>
                  <p:cNvPr id="4862" name="Freeform: Shape 4861">
                    <a:extLst>
                      <a:ext uri="{FF2B5EF4-FFF2-40B4-BE49-F238E27FC236}">
                        <a16:creationId xmlns:a16="http://schemas.microsoft.com/office/drawing/2014/main" id="{BB9F77C5-E960-4F4B-BDB5-494555102F0E}"/>
                      </a:ext>
                    </a:extLst>
                  </p:cNvPr>
                  <p:cNvSpPr/>
                  <p:nvPr/>
                </p:nvSpPr>
                <p:spPr>
                  <a:xfrm>
                    <a:off x="5524307" y="5759769"/>
                    <a:ext cx="103609" cy="190677"/>
                  </a:xfrm>
                  <a:custGeom>
                    <a:avLst/>
                    <a:gdLst>
                      <a:gd name="connsiteX0" fmla="*/ 1838 w 103609"/>
                      <a:gd name="connsiteY0" fmla="*/ 190678 h 190677"/>
                      <a:gd name="connsiteX1" fmla="*/ 3291 w 103609"/>
                      <a:gd name="connsiteY1" fmla="*/ 177071 h 190677"/>
                      <a:gd name="connsiteX2" fmla="*/ 6314 w 103609"/>
                      <a:gd name="connsiteY2" fmla="*/ 163701 h 190677"/>
                      <a:gd name="connsiteX3" fmla="*/ 15534 w 103609"/>
                      <a:gd name="connsiteY3" fmla="*/ 137791 h 190677"/>
                      <a:gd name="connsiteX4" fmla="*/ 26562 w 103609"/>
                      <a:gd name="connsiteY4" fmla="*/ 112504 h 190677"/>
                      <a:gd name="connsiteX5" fmla="*/ 38124 w 103609"/>
                      <a:gd name="connsiteY5" fmla="*/ 87453 h 190677"/>
                      <a:gd name="connsiteX6" fmla="*/ 50901 w 103609"/>
                      <a:gd name="connsiteY6" fmla="*/ 63026 h 190677"/>
                      <a:gd name="connsiteX7" fmla="*/ 65664 w 103609"/>
                      <a:gd name="connsiteY7" fmla="*/ 39754 h 190677"/>
                      <a:gd name="connsiteX8" fmla="*/ 83095 w 103609"/>
                      <a:gd name="connsiteY8" fmla="*/ 18410 h 190677"/>
                      <a:gd name="connsiteX9" fmla="*/ 103610 w 103609"/>
                      <a:gd name="connsiteY9" fmla="*/ 0 h 190677"/>
                      <a:gd name="connsiteX10" fmla="*/ 82918 w 103609"/>
                      <a:gd name="connsiteY10" fmla="*/ 18261 h 190677"/>
                      <a:gd name="connsiteX11" fmla="*/ 65279 w 103609"/>
                      <a:gd name="connsiteY11" fmla="*/ 39487 h 190677"/>
                      <a:gd name="connsiteX12" fmla="*/ 50308 w 103609"/>
                      <a:gd name="connsiteY12" fmla="*/ 62670 h 190677"/>
                      <a:gd name="connsiteX13" fmla="*/ 37294 w 103609"/>
                      <a:gd name="connsiteY13" fmla="*/ 87038 h 190677"/>
                      <a:gd name="connsiteX14" fmla="*/ 25495 w 103609"/>
                      <a:gd name="connsiteY14" fmla="*/ 111999 h 190677"/>
                      <a:gd name="connsiteX15" fmla="*/ 14259 w 103609"/>
                      <a:gd name="connsiteY15" fmla="*/ 137228 h 190677"/>
                      <a:gd name="connsiteX16" fmla="*/ 4743 w 103609"/>
                      <a:gd name="connsiteY16" fmla="*/ 163226 h 190677"/>
                      <a:gd name="connsiteX17" fmla="*/ 1571 w 103609"/>
                      <a:gd name="connsiteY17" fmla="*/ 176745 h 190677"/>
                      <a:gd name="connsiteX18" fmla="*/ 0 w 103609"/>
                      <a:gd name="connsiteY18" fmla="*/ 190559 h 190677"/>
                      <a:gd name="connsiteX19" fmla="*/ 1838 w 103609"/>
                      <a:gd name="connsiteY19" fmla="*/ 190678 h 1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609" h="190677">
                        <a:moveTo>
                          <a:pt x="1838" y="190678"/>
                        </a:moveTo>
                        <a:cubicBezTo>
                          <a:pt x="2046" y="186112"/>
                          <a:pt x="2549" y="181577"/>
                          <a:pt x="3291" y="177071"/>
                        </a:cubicBezTo>
                        <a:cubicBezTo>
                          <a:pt x="4061" y="172565"/>
                          <a:pt x="5099" y="168118"/>
                          <a:pt x="6314" y="163701"/>
                        </a:cubicBezTo>
                        <a:cubicBezTo>
                          <a:pt x="8775" y="154867"/>
                          <a:pt x="12006" y="146269"/>
                          <a:pt x="15534" y="137791"/>
                        </a:cubicBezTo>
                        <a:cubicBezTo>
                          <a:pt x="19062" y="129312"/>
                          <a:pt x="22827" y="120923"/>
                          <a:pt x="26562" y="112504"/>
                        </a:cubicBezTo>
                        <a:cubicBezTo>
                          <a:pt x="30297" y="104084"/>
                          <a:pt x="34151" y="95754"/>
                          <a:pt x="38124" y="87453"/>
                        </a:cubicBezTo>
                        <a:cubicBezTo>
                          <a:pt x="42126" y="79182"/>
                          <a:pt x="46395" y="71030"/>
                          <a:pt x="50901" y="63026"/>
                        </a:cubicBezTo>
                        <a:cubicBezTo>
                          <a:pt x="55436" y="55021"/>
                          <a:pt x="60387" y="47284"/>
                          <a:pt x="65664" y="39754"/>
                        </a:cubicBezTo>
                        <a:cubicBezTo>
                          <a:pt x="71000" y="32284"/>
                          <a:pt x="76840" y="25169"/>
                          <a:pt x="83095" y="18410"/>
                        </a:cubicBezTo>
                        <a:cubicBezTo>
                          <a:pt x="89440" y="11740"/>
                          <a:pt x="96317" y="5633"/>
                          <a:pt x="103610" y="0"/>
                        </a:cubicBezTo>
                        <a:cubicBezTo>
                          <a:pt x="96258" y="5573"/>
                          <a:pt x="89321" y="11621"/>
                          <a:pt x="82918" y="18261"/>
                        </a:cubicBezTo>
                        <a:cubicBezTo>
                          <a:pt x="76603" y="24961"/>
                          <a:pt x="70704" y="32046"/>
                          <a:pt x="65279" y="39487"/>
                        </a:cubicBezTo>
                        <a:cubicBezTo>
                          <a:pt x="59943" y="46988"/>
                          <a:pt x="54903" y="54725"/>
                          <a:pt x="50308" y="62670"/>
                        </a:cubicBezTo>
                        <a:cubicBezTo>
                          <a:pt x="45713" y="70645"/>
                          <a:pt x="41355" y="78767"/>
                          <a:pt x="37294" y="87038"/>
                        </a:cubicBezTo>
                        <a:cubicBezTo>
                          <a:pt x="33232" y="95309"/>
                          <a:pt x="29289" y="103610"/>
                          <a:pt x="25495" y="111999"/>
                        </a:cubicBezTo>
                        <a:cubicBezTo>
                          <a:pt x="21700" y="120389"/>
                          <a:pt x="17876" y="128749"/>
                          <a:pt x="14259" y="137228"/>
                        </a:cubicBezTo>
                        <a:cubicBezTo>
                          <a:pt x="10643" y="145706"/>
                          <a:pt x="7322" y="154333"/>
                          <a:pt x="4743" y="163226"/>
                        </a:cubicBezTo>
                        <a:cubicBezTo>
                          <a:pt x="3498" y="167673"/>
                          <a:pt x="2372" y="172179"/>
                          <a:pt x="1571" y="176745"/>
                        </a:cubicBezTo>
                        <a:cubicBezTo>
                          <a:pt x="771" y="181310"/>
                          <a:pt x="237" y="185935"/>
                          <a:pt x="0" y="190559"/>
                        </a:cubicBezTo>
                        <a:lnTo>
                          <a:pt x="1838" y="190678"/>
                        </a:lnTo>
                        <a:close/>
                      </a:path>
                    </a:pathLst>
                  </a:custGeom>
                  <a:solidFill>
                    <a:srgbClr val="A0A58F"/>
                  </a:solidFill>
                  <a:ln w="2946" cap="flat">
                    <a:noFill/>
                    <a:prstDash val="solid"/>
                    <a:miter/>
                  </a:ln>
                </p:spPr>
                <p:txBody>
                  <a:bodyPr rtlCol="0" anchor="ctr"/>
                  <a:lstStyle/>
                  <a:p>
                    <a:endParaRPr lang="th-TH"/>
                  </a:p>
                </p:txBody>
              </p:sp>
              <p:sp>
                <p:nvSpPr>
                  <p:cNvPr id="4863" name="Freeform: Shape 4862">
                    <a:extLst>
                      <a:ext uri="{FF2B5EF4-FFF2-40B4-BE49-F238E27FC236}">
                        <a16:creationId xmlns:a16="http://schemas.microsoft.com/office/drawing/2014/main" id="{15C28EE1-6399-4620-9761-23F0504BB215}"/>
                      </a:ext>
                    </a:extLst>
                  </p:cNvPr>
                  <p:cNvSpPr/>
                  <p:nvPr/>
                </p:nvSpPr>
                <p:spPr>
                  <a:xfrm>
                    <a:off x="5578735" y="5756597"/>
                    <a:ext cx="112236" cy="171260"/>
                  </a:xfrm>
                  <a:custGeom>
                    <a:avLst/>
                    <a:gdLst>
                      <a:gd name="connsiteX0" fmla="*/ 1897 w 112236"/>
                      <a:gd name="connsiteY0" fmla="*/ 171260 h 171260"/>
                      <a:gd name="connsiteX1" fmla="*/ 3291 w 112236"/>
                      <a:gd name="connsiteY1" fmla="*/ 158305 h 171260"/>
                      <a:gd name="connsiteX2" fmla="*/ 6374 w 112236"/>
                      <a:gd name="connsiteY2" fmla="*/ 145647 h 171260"/>
                      <a:gd name="connsiteX3" fmla="*/ 16216 w 112236"/>
                      <a:gd name="connsiteY3" fmla="*/ 121427 h 171260"/>
                      <a:gd name="connsiteX4" fmla="*/ 28193 w 112236"/>
                      <a:gd name="connsiteY4" fmla="*/ 98037 h 171260"/>
                      <a:gd name="connsiteX5" fmla="*/ 40792 w 112236"/>
                      <a:gd name="connsiteY5" fmla="*/ 74973 h 171260"/>
                      <a:gd name="connsiteX6" fmla="*/ 54755 w 112236"/>
                      <a:gd name="connsiteY6" fmla="*/ 52739 h 171260"/>
                      <a:gd name="connsiteX7" fmla="*/ 70971 w 112236"/>
                      <a:gd name="connsiteY7" fmla="*/ 32106 h 171260"/>
                      <a:gd name="connsiteX8" fmla="*/ 90092 w 112236"/>
                      <a:gd name="connsiteY8" fmla="*/ 14141 h 171260"/>
                      <a:gd name="connsiteX9" fmla="*/ 112237 w 112236"/>
                      <a:gd name="connsiteY9" fmla="*/ 0 h 171260"/>
                      <a:gd name="connsiteX10" fmla="*/ 89943 w 112236"/>
                      <a:gd name="connsiteY10" fmla="*/ 13963 h 171260"/>
                      <a:gd name="connsiteX11" fmla="*/ 70615 w 112236"/>
                      <a:gd name="connsiteY11" fmla="*/ 31809 h 171260"/>
                      <a:gd name="connsiteX12" fmla="*/ 54162 w 112236"/>
                      <a:gd name="connsiteY12" fmla="*/ 52353 h 171260"/>
                      <a:gd name="connsiteX13" fmla="*/ 39962 w 112236"/>
                      <a:gd name="connsiteY13" fmla="*/ 74498 h 171260"/>
                      <a:gd name="connsiteX14" fmla="*/ 27125 w 112236"/>
                      <a:gd name="connsiteY14" fmla="*/ 97473 h 171260"/>
                      <a:gd name="connsiteX15" fmla="*/ 14941 w 112236"/>
                      <a:gd name="connsiteY15" fmla="*/ 120775 h 171260"/>
                      <a:gd name="connsiteX16" fmla="*/ 4803 w 112236"/>
                      <a:gd name="connsiteY16" fmla="*/ 145143 h 171260"/>
                      <a:gd name="connsiteX17" fmla="*/ 1542 w 112236"/>
                      <a:gd name="connsiteY17" fmla="*/ 157979 h 171260"/>
                      <a:gd name="connsiteX18" fmla="*/ 0 w 112236"/>
                      <a:gd name="connsiteY18" fmla="*/ 171171 h 171260"/>
                      <a:gd name="connsiteX19" fmla="*/ 1897 w 112236"/>
                      <a:gd name="connsiteY19" fmla="*/ 171260 h 17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236" h="171260">
                        <a:moveTo>
                          <a:pt x="1897" y="171260"/>
                        </a:moveTo>
                        <a:cubicBezTo>
                          <a:pt x="2105" y="166932"/>
                          <a:pt x="2549" y="162604"/>
                          <a:pt x="3291" y="158305"/>
                        </a:cubicBezTo>
                        <a:cubicBezTo>
                          <a:pt x="4091" y="154036"/>
                          <a:pt x="5129" y="149797"/>
                          <a:pt x="6374" y="145647"/>
                        </a:cubicBezTo>
                        <a:cubicBezTo>
                          <a:pt x="8953" y="137317"/>
                          <a:pt x="12392" y="129283"/>
                          <a:pt x="16216" y="121427"/>
                        </a:cubicBezTo>
                        <a:cubicBezTo>
                          <a:pt x="20040" y="113571"/>
                          <a:pt x="24131" y="105804"/>
                          <a:pt x="28193" y="98037"/>
                        </a:cubicBezTo>
                        <a:cubicBezTo>
                          <a:pt x="32254" y="90270"/>
                          <a:pt x="36434" y="82592"/>
                          <a:pt x="40792" y="74973"/>
                        </a:cubicBezTo>
                        <a:cubicBezTo>
                          <a:pt x="45150" y="67384"/>
                          <a:pt x="49834" y="59972"/>
                          <a:pt x="54755" y="52739"/>
                        </a:cubicBezTo>
                        <a:cubicBezTo>
                          <a:pt x="59735" y="45535"/>
                          <a:pt x="65160" y="38657"/>
                          <a:pt x="70971" y="32106"/>
                        </a:cubicBezTo>
                        <a:cubicBezTo>
                          <a:pt x="76840" y="25584"/>
                          <a:pt x="83244" y="19625"/>
                          <a:pt x="90092" y="14141"/>
                        </a:cubicBezTo>
                        <a:cubicBezTo>
                          <a:pt x="96999" y="8745"/>
                          <a:pt x="104470" y="4091"/>
                          <a:pt x="112237" y="0"/>
                        </a:cubicBezTo>
                        <a:cubicBezTo>
                          <a:pt x="104440" y="4002"/>
                          <a:pt x="96910" y="8597"/>
                          <a:pt x="89943" y="13963"/>
                        </a:cubicBezTo>
                        <a:cubicBezTo>
                          <a:pt x="83066" y="19388"/>
                          <a:pt x="76544" y="25347"/>
                          <a:pt x="70615" y="31809"/>
                        </a:cubicBezTo>
                        <a:cubicBezTo>
                          <a:pt x="64745" y="38331"/>
                          <a:pt x="59231" y="45179"/>
                          <a:pt x="54162" y="52353"/>
                        </a:cubicBezTo>
                        <a:cubicBezTo>
                          <a:pt x="49152" y="59557"/>
                          <a:pt x="44409" y="66939"/>
                          <a:pt x="39962" y="74498"/>
                        </a:cubicBezTo>
                        <a:cubicBezTo>
                          <a:pt x="35545" y="82058"/>
                          <a:pt x="31276" y="89736"/>
                          <a:pt x="27125" y="97473"/>
                        </a:cubicBezTo>
                        <a:cubicBezTo>
                          <a:pt x="23005" y="105211"/>
                          <a:pt x="18825" y="112919"/>
                          <a:pt x="14941" y="120775"/>
                        </a:cubicBezTo>
                        <a:cubicBezTo>
                          <a:pt x="11028" y="128630"/>
                          <a:pt x="7500" y="136724"/>
                          <a:pt x="4803" y="145143"/>
                        </a:cubicBezTo>
                        <a:cubicBezTo>
                          <a:pt x="3498" y="149352"/>
                          <a:pt x="2401" y="153651"/>
                          <a:pt x="1542" y="157979"/>
                        </a:cubicBezTo>
                        <a:cubicBezTo>
                          <a:pt x="741" y="162337"/>
                          <a:pt x="237" y="166725"/>
                          <a:pt x="0" y="171171"/>
                        </a:cubicBezTo>
                        <a:lnTo>
                          <a:pt x="1897" y="171260"/>
                        </a:lnTo>
                        <a:close/>
                      </a:path>
                    </a:pathLst>
                  </a:custGeom>
                  <a:solidFill>
                    <a:srgbClr val="324B37"/>
                  </a:solidFill>
                  <a:ln w="2946" cap="flat">
                    <a:noFill/>
                    <a:prstDash val="solid"/>
                    <a:miter/>
                  </a:ln>
                </p:spPr>
                <p:txBody>
                  <a:bodyPr rtlCol="0" anchor="ctr"/>
                  <a:lstStyle/>
                  <a:p>
                    <a:endParaRPr lang="th-TH"/>
                  </a:p>
                </p:txBody>
              </p:sp>
              <p:sp>
                <p:nvSpPr>
                  <p:cNvPr id="4864" name="Freeform: Shape 4863">
                    <a:extLst>
                      <a:ext uri="{FF2B5EF4-FFF2-40B4-BE49-F238E27FC236}">
                        <a16:creationId xmlns:a16="http://schemas.microsoft.com/office/drawing/2014/main" id="{32638270-C4C3-4A6F-A980-1660B69DD7D3}"/>
                      </a:ext>
                    </a:extLst>
                  </p:cNvPr>
                  <p:cNvSpPr/>
                  <p:nvPr/>
                </p:nvSpPr>
                <p:spPr>
                  <a:xfrm>
                    <a:off x="5632126" y="5763801"/>
                    <a:ext cx="100971" cy="146209"/>
                  </a:xfrm>
                  <a:custGeom>
                    <a:avLst/>
                    <a:gdLst>
                      <a:gd name="connsiteX0" fmla="*/ 1838 w 100971"/>
                      <a:gd name="connsiteY0" fmla="*/ 146210 h 146209"/>
                      <a:gd name="connsiteX1" fmla="*/ 7471 w 100971"/>
                      <a:gd name="connsiteY1" fmla="*/ 124806 h 146209"/>
                      <a:gd name="connsiteX2" fmla="*/ 17550 w 100971"/>
                      <a:gd name="connsiteY2" fmla="*/ 105003 h 146209"/>
                      <a:gd name="connsiteX3" fmla="*/ 30001 w 100971"/>
                      <a:gd name="connsiteY3" fmla="*/ 86445 h 146209"/>
                      <a:gd name="connsiteX4" fmla="*/ 43282 w 100971"/>
                      <a:gd name="connsiteY4" fmla="*/ 68451 h 146209"/>
                      <a:gd name="connsiteX5" fmla="*/ 71741 w 100971"/>
                      <a:gd name="connsiteY5" fmla="*/ 33914 h 146209"/>
                      <a:gd name="connsiteX6" fmla="*/ 86505 w 100971"/>
                      <a:gd name="connsiteY6" fmla="*/ 17076 h 146209"/>
                      <a:gd name="connsiteX7" fmla="*/ 100971 w 100971"/>
                      <a:gd name="connsiteY7" fmla="*/ 0 h 146209"/>
                      <a:gd name="connsiteX8" fmla="*/ 86297 w 100971"/>
                      <a:gd name="connsiteY8" fmla="*/ 16927 h 146209"/>
                      <a:gd name="connsiteX9" fmla="*/ 71356 w 100971"/>
                      <a:gd name="connsiteY9" fmla="*/ 33618 h 146209"/>
                      <a:gd name="connsiteX10" fmla="*/ 42482 w 100971"/>
                      <a:gd name="connsiteY10" fmla="*/ 67887 h 146209"/>
                      <a:gd name="connsiteX11" fmla="*/ 28963 w 100971"/>
                      <a:gd name="connsiteY11" fmla="*/ 85793 h 146209"/>
                      <a:gd name="connsiteX12" fmla="*/ 16305 w 100971"/>
                      <a:gd name="connsiteY12" fmla="*/ 104321 h 146209"/>
                      <a:gd name="connsiteX13" fmla="*/ 5929 w 100971"/>
                      <a:gd name="connsiteY13" fmla="*/ 124273 h 146209"/>
                      <a:gd name="connsiteX14" fmla="*/ 0 w 100971"/>
                      <a:gd name="connsiteY14" fmla="*/ 146032 h 146209"/>
                      <a:gd name="connsiteX15" fmla="*/ 1838 w 100971"/>
                      <a:gd name="connsiteY15" fmla="*/ 146210 h 1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146209">
                        <a:moveTo>
                          <a:pt x="1838" y="146210"/>
                        </a:moveTo>
                        <a:cubicBezTo>
                          <a:pt x="2816" y="138888"/>
                          <a:pt x="4743" y="131684"/>
                          <a:pt x="7471" y="124806"/>
                        </a:cubicBezTo>
                        <a:cubicBezTo>
                          <a:pt x="10168" y="117899"/>
                          <a:pt x="13666" y="111347"/>
                          <a:pt x="17550" y="105003"/>
                        </a:cubicBezTo>
                        <a:cubicBezTo>
                          <a:pt x="21433" y="98659"/>
                          <a:pt x="25702" y="92552"/>
                          <a:pt x="30001" y="86445"/>
                        </a:cubicBezTo>
                        <a:cubicBezTo>
                          <a:pt x="34329" y="80368"/>
                          <a:pt x="38687" y="74320"/>
                          <a:pt x="43282" y="68451"/>
                        </a:cubicBezTo>
                        <a:cubicBezTo>
                          <a:pt x="52353" y="56622"/>
                          <a:pt x="61988" y="45179"/>
                          <a:pt x="71741" y="33914"/>
                        </a:cubicBezTo>
                        <a:lnTo>
                          <a:pt x="86505" y="17076"/>
                        </a:lnTo>
                        <a:cubicBezTo>
                          <a:pt x="91426" y="11443"/>
                          <a:pt x="96347" y="5840"/>
                          <a:pt x="100971" y="0"/>
                        </a:cubicBezTo>
                        <a:cubicBezTo>
                          <a:pt x="96258" y="5810"/>
                          <a:pt x="91277" y="11354"/>
                          <a:pt x="86297" y="16927"/>
                        </a:cubicBezTo>
                        <a:lnTo>
                          <a:pt x="71356" y="33618"/>
                        </a:lnTo>
                        <a:cubicBezTo>
                          <a:pt x="61454" y="44794"/>
                          <a:pt x="51701" y="56118"/>
                          <a:pt x="42482" y="67887"/>
                        </a:cubicBezTo>
                        <a:cubicBezTo>
                          <a:pt x="37827" y="73728"/>
                          <a:pt x="33380" y="79746"/>
                          <a:pt x="28963" y="85793"/>
                        </a:cubicBezTo>
                        <a:cubicBezTo>
                          <a:pt x="24605" y="91870"/>
                          <a:pt x="20277" y="97948"/>
                          <a:pt x="16305" y="104321"/>
                        </a:cubicBezTo>
                        <a:cubicBezTo>
                          <a:pt x="12332" y="110665"/>
                          <a:pt x="8745" y="117306"/>
                          <a:pt x="5929" y="124273"/>
                        </a:cubicBezTo>
                        <a:cubicBezTo>
                          <a:pt x="3083" y="131239"/>
                          <a:pt x="1067" y="138562"/>
                          <a:pt x="0" y="146032"/>
                        </a:cubicBezTo>
                        <a:lnTo>
                          <a:pt x="1838" y="146210"/>
                        </a:lnTo>
                        <a:close/>
                      </a:path>
                    </a:pathLst>
                  </a:custGeom>
                  <a:solidFill>
                    <a:srgbClr val="A0A58F"/>
                  </a:solidFill>
                  <a:ln w="2946" cap="flat">
                    <a:noFill/>
                    <a:prstDash val="solid"/>
                    <a:miter/>
                  </a:ln>
                </p:spPr>
                <p:txBody>
                  <a:bodyPr rtlCol="0" anchor="ctr"/>
                  <a:lstStyle/>
                  <a:p>
                    <a:endParaRPr lang="th-TH"/>
                  </a:p>
                </p:txBody>
              </p:sp>
              <p:sp>
                <p:nvSpPr>
                  <p:cNvPr id="4865" name="Freeform: Shape 4864">
                    <a:extLst>
                      <a:ext uri="{FF2B5EF4-FFF2-40B4-BE49-F238E27FC236}">
                        <a16:creationId xmlns:a16="http://schemas.microsoft.com/office/drawing/2014/main" id="{082E505C-C903-4CD5-9CF7-1E04E5C96DD4}"/>
                      </a:ext>
                    </a:extLst>
                  </p:cNvPr>
                  <p:cNvSpPr/>
                  <p:nvPr/>
                </p:nvSpPr>
                <p:spPr>
                  <a:xfrm>
                    <a:off x="5677839" y="5790215"/>
                    <a:ext cx="98629" cy="109331"/>
                  </a:xfrm>
                  <a:custGeom>
                    <a:avLst/>
                    <a:gdLst>
                      <a:gd name="connsiteX0" fmla="*/ 1542 w 98629"/>
                      <a:gd name="connsiteY0" fmla="*/ 109331 h 109331"/>
                      <a:gd name="connsiteX1" fmla="*/ 23064 w 98629"/>
                      <a:gd name="connsiteY1" fmla="*/ 79834 h 109331"/>
                      <a:gd name="connsiteX2" fmla="*/ 35545 w 98629"/>
                      <a:gd name="connsiteY2" fmla="*/ 66346 h 109331"/>
                      <a:gd name="connsiteX3" fmla="*/ 47729 w 98629"/>
                      <a:gd name="connsiteY3" fmla="*/ 52591 h 109331"/>
                      <a:gd name="connsiteX4" fmla="*/ 59557 w 98629"/>
                      <a:gd name="connsiteY4" fmla="*/ 38539 h 109331"/>
                      <a:gd name="connsiteX5" fmla="*/ 71386 w 98629"/>
                      <a:gd name="connsiteY5" fmla="*/ 24487 h 109331"/>
                      <a:gd name="connsiteX6" fmla="*/ 84252 w 98629"/>
                      <a:gd name="connsiteY6" fmla="*/ 11413 h 109331"/>
                      <a:gd name="connsiteX7" fmla="*/ 98630 w 98629"/>
                      <a:gd name="connsiteY7" fmla="*/ 0 h 109331"/>
                      <a:gd name="connsiteX8" fmla="*/ 84074 w 98629"/>
                      <a:gd name="connsiteY8" fmla="*/ 11235 h 109331"/>
                      <a:gd name="connsiteX9" fmla="*/ 71000 w 98629"/>
                      <a:gd name="connsiteY9" fmla="*/ 24161 h 109331"/>
                      <a:gd name="connsiteX10" fmla="*/ 58994 w 98629"/>
                      <a:gd name="connsiteY10" fmla="*/ 38064 h 109331"/>
                      <a:gd name="connsiteX11" fmla="*/ 46988 w 98629"/>
                      <a:gd name="connsiteY11" fmla="*/ 51938 h 109331"/>
                      <a:gd name="connsiteX12" fmla="*/ 34655 w 98629"/>
                      <a:gd name="connsiteY12" fmla="*/ 65516 h 109331"/>
                      <a:gd name="connsiteX13" fmla="*/ 22026 w 98629"/>
                      <a:gd name="connsiteY13" fmla="*/ 78856 h 109331"/>
                      <a:gd name="connsiteX14" fmla="*/ 0 w 98629"/>
                      <a:gd name="connsiteY14" fmla="*/ 108353 h 109331"/>
                      <a:gd name="connsiteX15" fmla="*/ 1542 w 98629"/>
                      <a:gd name="connsiteY15" fmla="*/ 109331 h 10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29" h="109331">
                        <a:moveTo>
                          <a:pt x="1542" y="109331"/>
                        </a:moveTo>
                        <a:cubicBezTo>
                          <a:pt x="7797" y="98867"/>
                          <a:pt x="14852" y="88876"/>
                          <a:pt x="23064" y="79834"/>
                        </a:cubicBezTo>
                        <a:cubicBezTo>
                          <a:pt x="27125" y="75299"/>
                          <a:pt x="31424" y="70911"/>
                          <a:pt x="35545" y="66346"/>
                        </a:cubicBezTo>
                        <a:cubicBezTo>
                          <a:pt x="39665" y="61810"/>
                          <a:pt x="43727" y="57215"/>
                          <a:pt x="47729" y="52591"/>
                        </a:cubicBezTo>
                        <a:cubicBezTo>
                          <a:pt x="51731" y="47966"/>
                          <a:pt x="55644" y="43252"/>
                          <a:pt x="59557" y="38539"/>
                        </a:cubicBezTo>
                        <a:cubicBezTo>
                          <a:pt x="63470" y="33825"/>
                          <a:pt x="67324" y="29082"/>
                          <a:pt x="71386" y="24487"/>
                        </a:cubicBezTo>
                        <a:cubicBezTo>
                          <a:pt x="75417" y="19892"/>
                          <a:pt x="79686" y="15504"/>
                          <a:pt x="84252" y="11413"/>
                        </a:cubicBezTo>
                        <a:cubicBezTo>
                          <a:pt x="88817" y="7352"/>
                          <a:pt x="93679" y="3587"/>
                          <a:pt x="98630" y="0"/>
                        </a:cubicBezTo>
                        <a:cubicBezTo>
                          <a:pt x="93620" y="3528"/>
                          <a:pt x="88728" y="7204"/>
                          <a:pt x="84074" y="11235"/>
                        </a:cubicBezTo>
                        <a:cubicBezTo>
                          <a:pt x="79449" y="15238"/>
                          <a:pt x="75121" y="19595"/>
                          <a:pt x="71000" y="24161"/>
                        </a:cubicBezTo>
                        <a:cubicBezTo>
                          <a:pt x="66880" y="28697"/>
                          <a:pt x="62937" y="33380"/>
                          <a:pt x="58994" y="38064"/>
                        </a:cubicBezTo>
                        <a:cubicBezTo>
                          <a:pt x="55021" y="42719"/>
                          <a:pt x="51049" y="47373"/>
                          <a:pt x="46988" y="51938"/>
                        </a:cubicBezTo>
                        <a:cubicBezTo>
                          <a:pt x="42926" y="56533"/>
                          <a:pt x="38806" y="61039"/>
                          <a:pt x="34655" y="65516"/>
                        </a:cubicBezTo>
                        <a:cubicBezTo>
                          <a:pt x="30505" y="69992"/>
                          <a:pt x="26177" y="74320"/>
                          <a:pt x="22026" y="78856"/>
                        </a:cubicBezTo>
                        <a:cubicBezTo>
                          <a:pt x="13666" y="87868"/>
                          <a:pt x="6403" y="97888"/>
                          <a:pt x="0" y="108353"/>
                        </a:cubicBezTo>
                        <a:lnTo>
                          <a:pt x="1542" y="109331"/>
                        </a:lnTo>
                        <a:close/>
                      </a:path>
                    </a:pathLst>
                  </a:custGeom>
                  <a:solidFill>
                    <a:srgbClr val="A0A58F"/>
                  </a:solidFill>
                  <a:ln w="2946" cap="flat">
                    <a:noFill/>
                    <a:prstDash val="solid"/>
                    <a:miter/>
                  </a:ln>
                </p:spPr>
                <p:txBody>
                  <a:bodyPr rtlCol="0" anchor="ctr"/>
                  <a:lstStyle/>
                  <a:p>
                    <a:endParaRPr lang="th-TH"/>
                  </a:p>
                </p:txBody>
              </p:sp>
              <p:sp>
                <p:nvSpPr>
                  <p:cNvPr id="4866" name="Freeform: Shape 4865">
                    <a:extLst>
                      <a:ext uri="{FF2B5EF4-FFF2-40B4-BE49-F238E27FC236}">
                        <a16:creationId xmlns:a16="http://schemas.microsoft.com/office/drawing/2014/main" id="{661FF3EE-AD0E-49FE-9061-A1527C86370E}"/>
                      </a:ext>
                    </a:extLst>
                  </p:cNvPr>
                  <p:cNvSpPr/>
                  <p:nvPr/>
                </p:nvSpPr>
                <p:spPr>
                  <a:xfrm>
                    <a:off x="5758296" y="5807646"/>
                    <a:ext cx="53539" cy="62847"/>
                  </a:xfrm>
                  <a:custGeom>
                    <a:avLst/>
                    <a:gdLst>
                      <a:gd name="connsiteX0" fmla="*/ 52176 w 53539"/>
                      <a:gd name="connsiteY0" fmla="*/ 4061 h 62847"/>
                      <a:gd name="connsiteX1" fmla="*/ 53539 w 53539"/>
                      <a:gd name="connsiteY1" fmla="*/ 89 h 62847"/>
                      <a:gd name="connsiteX2" fmla="*/ 52620 w 53539"/>
                      <a:gd name="connsiteY2" fmla="*/ 0 h 62847"/>
                      <a:gd name="connsiteX3" fmla="*/ 44853 w 53539"/>
                      <a:gd name="connsiteY3" fmla="*/ 9961 h 62847"/>
                      <a:gd name="connsiteX4" fmla="*/ 44142 w 53539"/>
                      <a:gd name="connsiteY4" fmla="*/ 10524 h 62847"/>
                      <a:gd name="connsiteX5" fmla="*/ 19210 w 53539"/>
                      <a:gd name="connsiteY5" fmla="*/ 38835 h 62847"/>
                      <a:gd name="connsiteX6" fmla="*/ 0 w 53539"/>
                      <a:gd name="connsiteY6" fmla="*/ 62166 h 62847"/>
                      <a:gd name="connsiteX7" fmla="*/ 652 w 53539"/>
                      <a:gd name="connsiteY7" fmla="*/ 62848 h 62847"/>
                      <a:gd name="connsiteX8" fmla="*/ 19951 w 53539"/>
                      <a:gd name="connsiteY8" fmla="*/ 39369 h 62847"/>
                      <a:gd name="connsiteX9" fmla="*/ 44705 w 53539"/>
                      <a:gd name="connsiteY9" fmla="*/ 11236 h 62847"/>
                      <a:gd name="connsiteX10" fmla="*/ 45416 w 53539"/>
                      <a:gd name="connsiteY10" fmla="*/ 10672 h 62847"/>
                      <a:gd name="connsiteX11" fmla="*/ 52176 w 53539"/>
                      <a:gd name="connsiteY11" fmla="*/ 4061 h 6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39" h="62847">
                        <a:moveTo>
                          <a:pt x="52176" y="4061"/>
                        </a:moveTo>
                        <a:cubicBezTo>
                          <a:pt x="52917" y="2846"/>
                          <a:pt x="53421" y="1542"/>
                          <a:pt x="53539" y="89"/>
                        </a:cubicBezTo>
                        <a:lnTo>
                          <a:pt x="52620" y="0"/>
                        </a:lnTo>
                        <a:cubicBezTo>
                          <a:pt x="52205" y="4239"/>
                          <a:pt x="48470" y="7145"/>
                          <a:pt x="44853" y="9961"/>
                        </a:cubicBezTo>
                        <a:lnTo>
                          <a:pt x="44142" y="10524"/>
                        </a:lnTo>
                        <a:cubicBezTo>
                          <a:pt x="34181" y="18350"/>
                          <a:pt x="26562" y="28756"/>
                          <a:pt x="19210" y="38835"/>
                        </a:cubicBezTo>
                        <a:cubicBezTo>
                          <a:pt x="13340" y="46899"/>
                          <a:pt x="7263" y="55229"/>
                          <a:pt x="0" y="62166"/>
                        </a:cubicBezTo>
                        <a:lnTo>
                          <a:pt x="652" y="62848"/>
                        </a:lnTo>
                        <a:cubicBezTo>
                          <a:pt x="7975" y="55822"/>
                          <a:pt x="14052" y="47462"/>
                          <a:pt x="19951" y="39369"/>
                        </a:cubicBezTo>
                        <a:cubicBezTo>
                          <a:pt x="27274" y="29349"/>
                          <a:pt x="34833" y="18973"/>
                          <a:pt x="44705" y="11236"/>
                        </a:cubicBezTo>
                        <a:lnTo>
                          <a:pt x="45416" y="10672"/>
                        </a:lnTo>
                        <a:cubicBezTo>
                          <a:pt x="47907" y="8775"/>
                          <a:pt x="50575" y="6670"/>
                          <a:pt x="52176" y="4061"/>
                        </a:cubicBezTo>
                        <a:close/>
                      </a:path>
                    </a:pathLst>
                  </a:custGeom>
                  <a:solidFill>
                    <a:srgbClr val="A0A58F"/>
                  </a:solidFill>
                  <a:ln w="2946" cap="flat">
                    <a:noFill/>
                    <a:prstDash val="solid"/>
                    <a:miter/>
                  </a:ln>
                </p:spPr>
                <p:txBody>
                  <a:bodyPr rtlCol="0" anchor="ctr"/>
                  <a:lstStyle/>
                  <a:p>
                    <a:endParaRPr lang="th-TH"/>
                  </a:p>
                </p:txBody>
              </p:sp>
              <p:sp>
                <p:nvSpPr>
                  <p:cNvPr id="4867" name="Freeform: Shape 4866">
                    <a:extLst>
                      <a:ext uri="{FF2B5EF4-FFF2-40B4-BE49-F238E27FC236}">
                        <a16:creationId xmlns:a16="http://schemas.microsoft.com/office/drawing/2014/main" id="{7019A8FE-07B5-412A-BEA7-522E7D2C5D39}"/>
                      </a:ext>
                    </a:extLst>
                  </p:cNvPr>
                  <p:cNvSpPr/>
                  <p:nvPr/>
                </p:nvSpPr>
                <p:spPr>
                  <a:xfrm>
                    <a:off x="5461192" y="5967523"/>
                    <a:ext cx="77966" cy="107967"/>
                  </a:xfrm>
                  <a:custGeom>
                    <a:avLst/>
                    <a:gdLst>
                      <a:gd name="connsiteX0" fmla="*/ 77967 w 77966"/>
                      <a:gd name="connsiteY0" fmla="*/ 107493 h 107967"/>
                      <a:gd name="connsiteX1" fmla="*/ 53954 w 77966"/>
                      <a:gd name="connsiteY1" fmla="*/ 82147 h 107967"/>
                      <a:gd name="connsiteX2" fmla="*/ 39487 w 77966"/>
                      <a:gd name="connsiteY2" fmla="*/ 69251 h 107967"/>
                      <a:gd name="connsiteX3" fmla="*/ 8597 w 77966"/>
                      <a:gd name="connsiteY3" fmla="*/ 18054 h 107967"/>
                      <a:gd name="connsiteX4" fmla="*/ 860 w 77966"/>
                      <a:gd name="connsiteY4" fmla="*/ 0 h 107967"/>
                      <a:gd name="connsiteX5" fmla="*/ 0 w 77966"/>
                      <a:gd name="connsiteY5" fmla="*/ 326 h 107967"/>
                      <a:gd name="connsiteX6" fmla="*/ 7767 w 77966"/>
                      <a:gd name="connsiteY6" fmla="*/ 18439 h 107967"/>
                      <a:gd name="connsiteX7" fmla="*/ 38835 w 77966"/>
                      <a:gd name="connsiteY7" fmla="*/ 69874 h 107967"/>
                      <a:gd name="connsiteX8" fmla="*/ 53361 w 77966"/>
                      <a:gd name="connsiteY8" fmla="*/ 82858 h 107967"/>
                      <a:gd name="connsiteX9" fmla="*/ 77166 w 77966"/>
                      <a:gd name="connsiteY9" fmla="*/ 107968 h 107967"/>
                      <a:gd name="connsiteX10" fmla="*/ 77967 w 77966"/>
                      <a:gd name="connsiteY10" fmla="*/ 107493 h 10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966" h="107967">
                        <a:moveTo>
                          <a:pt x="77967" y="107493"/>
                        </a:moveTo>
                        <a:cubicBezTo>
                          <a:pt x="72156" y="97266"/>
                          <a:pt x="62907" y="89588"/>
                          <a:pt x="53954" y="82147"/>
                        </a:cubicBezTo>
                        <a:cubicBezTo>
                          <a:pt x="49033" y="78056"/>
                          <a:pt x="43964" y="73846"/>
                          <a:pt x="39487" y="69251"/>
                        </a:cubicBezTo>
                        <a:cubicBezTo>
                          <a:pt x="25376" y="54725"/>
                          <a:pt x="16838" y="36078"/>
                          <a:pt x="8597" y="18054"/>
                        </a:cubicBezTo>
                        <a:cubicBezTo>
                          <a:pt x="5929" y="12184"/>
                          <a:pt x="3142" y="6136"/>
                          <a:pt x="860" y="0"/>
                        </a:cubicBezTo>
                        <a:lnTo>
                          <a:pt x="0" y="326"/>
                        </a:lnTo>
                        <a:cubicBezTo>
                          <a:pt x="2312" y="6492"/>
                          <a:pt x="5069" y="12540"/>
                          <a:pt x="7767" y="18439"/>
                        </a:cubicBezTo>
                        <a:cubicBezTo>
                          <a:pt x="16038" y="36523"/>
                          <a:pt x="24606" y="55229"/>
                          <a:pt x="38835" y="69874"/>
                        </a:cubicBezTo>
                        <a:cubicBezTo>
                          <a:pt x="43341" y="74498"/>
                          <a:pt x="48440" y="78738"/>
                          <a:pt x="53361" y="82858"/>
                        </a:cubicBezTo>
                        <a:cubicBezTo>
                          <a:pt x="62255" y="90240"/>
                          <a:pt x="71445" y="97859"/>
                          <a:pt x="77166" y="107968"/>
                        </a:cubicBezTo>
                        <a:lnTo>
                          <a:pt x="77967" y="107493"/>
                        </a:lnTo>
                        <a:close/>
                      </a:path>
                    </a:pathLst>
                  </a:custGeom>
                  <a:solidFill>
                    <a:srgbClr val="A0A58F"/>
                  </a:solidFill>
                  <a:ln w="2946" cap="flat">
                    <a:noFill/>
                    <a:prstDash val="solid"/>
                    <a:miter/>
                  </a:ln>
                </p:spPr>
                <p:txBody>
                  <a:bodyPr rtlCol="0" anchor="ctr"/>
                  <a:lstStyle/>
                  <a:p>
                    <a:endParaRPr lang="th-TH"/>
                  </a:p>
                </p:txBody>
              </p:sp>
              <p:sp>
                <p:nvSpPr>
                  <p:cNvPr id="4868" name="Freeform: Shape 4867">
                    <a:extLst>
                      <a:ext uri="{FF2B5EF4-FFF2-40B4-BE49-F238E27FC236}">
                        <a16:creationId xmlns:a16="http://schemas.microsoft.com/office/drawing/2014/main" id="{558F813D-3AB5-4BCB-883C-37F5DCFCEBBB}"/>
                      </a:ext>
                    </a:extLst>
                  </p:cNvPr>
                  <p:cNvSpPr/>
                  <p:nvPr/>
                </p:nvSpPr>
                <p:spPr>
                  <a:xfrm>
                    <a:off x="5523536" y="5947571"/>
                    <a:ext cx="96228" cy="84310"/>
                  </a:xfrm>
                  <a:custGeom>
                    <a:avLst/>
                    <a:gdLst>
                      <a:gd name="connsiteX0" fmla="*/ 96228 w 96228"/>
                      <a:gd name="connsiteY0" fmla="*/ 83511 h 84310"/>
                      <a:gd name="connsiteX1" fmla="*/ 80872 w 96228"/>
                      <a:gd name="connsiteY1" fmla="*/ 74380 h 84310"/>
                      <a:gd name="connsiteX2" fmla="*/ 41414 w 96228"/>
                      <a:gd name="connsiteY2" fmla="*/ 49122 h 84310"/>
                      <a:gd name="connsiteX3" fmla="*/ 860 w 96228"/>
                      <a:gd name="connsiteY3" fmla="*/ 0 h 84310"/>
                      <a:gd name="connsiteX4" fmla="*/ 0 w 96228"/>
                      <a:gd name="connsiteY4" fmla="*/ 326 h 84310"/>
                      <a:gd name="connsiteX5" fmla="*/ 40851 w 96228"/>
                      <a:gd name="connsiteY5" fmla="*/ 49863 h 84310"/>
                      <a:gd name="connsiteX6" fmla="*/ 80398 w 96228"/>
                      <a:gd name="connsiteY6" fmla="*/ 75180 h 84310"/>
                      <a:gd name="connsiteX7" fmla="*/ 95754 w 96228"/>
                      <a:gd name="connsiteY7" fmla="*/ 84311 h 84310"/>
                      <a:gd name="connsiteX8" fmla="*/ 96228 w 96228"/>
                      <a:gd name="connsiteY8" fmla="*/ 83511 h 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28" h="84310">
                        <a:moveTo>
                          <a:pt x="96228" y="83511"/>
                        </a:moveTo>
                        <a:cubicBezTo>
                          <a:pt x="91159" y="80398"/>
                          <a:pt x="85912" y="77344"/>
                          <a:pt x="80872" y="74380"/>
                        </a:cubicBezTo>
                        <a:cubicBezTo>
                          <a:pt x="67591" y="66583"/>
                          <a:pt x="53865" y="58549"/>
                          <a:pt x="41414" y="49122"/>
                        </a:cubicBezTo>
                        <a:cubicBezTo>
                          <a:pt x="21552" y="34122"/>
                          <a:pt x="7915" y="17609"/>
                          <a:pt x="860" y="0"/>
                        </a:cubicBezTo>
                        <a:lnTo>
                          <a:pt x="0" y="326"/>
                        </a:lnTo>
                        <a:cubicBezTo>
                          <a:pt x="7115" y="18084"/>
                          <a:pt x="20870" y="34744"/>
                          <a:pt x="40851" y="49863"/>
                        </a:cubicBezTo>
                        <a:cubicBezTo>
                          <a:pt x="53361" y="59320"/>
                          <a:pt x="67117" y="67384"/>
                          <a:pt x="80398" y="75180"/>
                        </a:cubicBezTo>
                        <a:cubicBezTo>
                          <a:pt x="85437" y="78145"/>
                          <a:pt x="90655" y="81198"/>
                          <a:pt x="95754" y="84311"/>
                        </a:cubicBezTo>
                        <a:lnTo>
                          <a:pt x="96228" y="83511"/>
                        </a:lnTo>
                        <a:close/>
                      </a:path>
                    </a:pathLst>
                  </a:custGeom>
                  <a:solidFill>
                    <a:srgbClr val="A0A58F"/>
                  </a:solidFill>
                  <a:ln w="2946" cap="flat">
                    <a:noFill/>
                    <a:prstDash val="solid"/>
                    <a:miter/>
                  </a:ln>
                </p:spPr>
                <p:txBody>
                  <a:bodyPr rtlCol="0" anchor="ctr"/>
                  <a:lstStyle/>
                  <a:p>
                    <a:endParaRPr lang="th-TH"/>
                  </a:p>
                </p:txBody>
              </p:sp>
              <p:sp>
                <p:nvSpPr>
                  <p:cNvPr id="4869" name="Freeform: Shape 4868">
                    <a:extLst>
                      <a:ext uri="{FF2B5EF4-FFF2-40B4-BE49-F238E27FC236}">
                        <a16:creationId xmlns:a16="http://schemas.microsoft.com/office/drawing/2014/main" id="{599B9756-AD8D-4102-B0A5-6E10760BC6D3}"/>
                      </a:ext>
                    </a:extLst>
                  </p:cNvPr>
                  <p:cNvSpPr/>
                  <p:nvPr/>
                </p:nvSpPr>
                <p:spPr>
                  <a:xfrm>
                    <a:off x="5579773" y="5928836"/>
                    <a:ext cx="108027" cy="76662"/>
                  </a:xfrm>
                  <a:custGeom>
                    <a:avLst/>
                    <a:gdLst>
                      <a:gd name="connsiteX0" fmla="*/ 108027 w 108027"/>
                      <a:gd name="connsiteY0" fmla="*/ 75921 h 76662"/>
                      <a:gd name="connsiteX1" fmla="*/ 76633 w 108027"/>
                      <a:gd name="connsiteY1" fmla="*/ 61395 h 76662"/>
                      <a:gd name="connsiteX2" fmla="*/ 63678 w 108027"/>
                      <a:gd name="connsiteY2" fmla="*/ 56978 h 76662"/>
                      <a:gd name="connsiteX3" fmla="*/ 830 w 108027"/>
                      <a:gd name="connsiteY3" fmla="*/ 0 h 76662"/>
                      <a:gd name="connsiteX4" fmla="*/ 0 w 108027"/>
                      <a:gd name="connsiteY4" fmla="*/ 415 h 76662"/>
                      <a:gd name="connsiteX5" fmla="*/ 63352 w 108027"/>
                      <a:gd name="connsiteY5" fmla="*/ 57838 h 76662"/>
                      <a:gd name="connsiteX6" fmla="*/ 76366 w 108027"/>
                      <a:gd name="connsiteY6" fmla="*/ 62285 h 76662"/>
                      <a:gd name="connsiteX7" fmla="*/ 107464 w 108027"/>
                      <a:gd name="connsiteY7" fmla="*/ 76662 h 76662"/>
                      <a:gd name="connsiteX8" fmla="*/ 108027 w 108027"/>
                      <a:gd name="connsiteY8" fmla="*/ 75921 h 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27" h="76662">
                        <a:moveTo>
                          <a:pt x="108027" y="75921"/>
                        </a:moveTo>
                        <a:cubicBezTo>
                          <a:pt x="98985" y="68540"/>
                          <a:pt x="87601" y="64923"/>
                          <a:pt x="76633" y="61395"/>
                        </a:cubicBezTo>
                        <a:cubicBezTo>
                          <a:pt x="72334" y="60031"/>
                          <a:pt x="67887" y="58609"/>
                          <a:pt x="63678" y="56978"/>
                        </a:cubicBezTo>
                        <a:cubicBezTo>
                          <a:pt x="36671" y="46602"/>
                          <a:pt x="13755" y="25851"/>
                          <a:pt x="830" y="0"/>
                        </a:cubicBezTo>
                        <a:lnTo>
                          <a:pt x="0" y="415"/>
                        </a:lnTo>
                        <a:cubicBezTo>
                          <a:pt x="13014" y="26473"/>
                          <a:pt x="36108" y="47403"/>
                          <a:pt x="63352" y="57838"/>
                        </a:cubicBezTo>
                        <a:cubicBezTo>
                          <a:pt x="67621" y="59468"/>
                          <a:pt x="72067" y="60891"/>
                          <a:pt x="76366" y="62285"/>
                        </a:cubicBezTo>
                        <a:cubicBezTo>
                          <a:pt x="87275" y="65783"/>
                          <a:pt x="98541" y="69399"/>
                          <a:pt x="107464" y="76662"/>
                        </a:cubicBezTo>
                        <a:lnTo>
                          <a:pt x="108027" y="75921"/>
                        </a:lnTo>
                        <a:close/>
                      </a:path>
                    </a:pathLst>
                  </a:custGeom>
                  <a:solidFill>
                    <a:srgbClr val="A0A58F"/>
                  </a:solidFill>
                  <a:ln w="2946" cap="flat">
                    <a:noFill/>
                    <a:prstDash val="solid"/>
                    <a:miter/>
                  </a:ln>
                </p:spPr>
                <p:txBody>
                  <a:bodyPr rtlCol="0" anchor="ctr"/>
                  <a:lstStyle/>
                  <a:p>
                    <a:endParaRPr lang="th-TH"/>
                  </a:p>
                </p:txBody>
              </p:sp>
              <p:sp>
                <p:nvSpPr>
                  <p:cNvPr id="4870" name="Freeform: Shape 4869">
                    <a:extLst>
                      <a:ext uri="{FF2B5EF4-FFF2-40B4-BE49-F238E27FC236}">
                        <a16:creationId xmlns:a16="http://schemas.microsoft.com/office/drawing/2014/main" id="{71CE59DF-A700-476A-B923-C5B6B16380F9}"/>
                      </a:ext>
                    </a:extLst>
                  </p:cNvPr>
                  <p:cNvSpPr/>
                  <p:nvPr/>
                </p:nvSpPr>
                <p:spPr>
                  <a:xfrm>
                    <a:off x="5630851" y="5907343"/>
                    <a:ext cx="92552" cy="74350"/>
                  </a:xfrm>
                  <a:custGeom>
                    <a:avLst/>
                    <a:gdLst>
                      <a:gd name="connsiteX0" fmla="*/ 92552 w 92552"/>
                      <a:gd name="connsiteY0" fmla="*/ 73609 h 74350"/>
                      <a:gd name="connsiteX1" fmla="*/ 67383 w 92552"/>
                      <a:gd name="connsiteY1" fmla="*/ 60476 h 74350"/>
                      <a:gd name="connsiteX2" fmla="*/ 49774 w 92552"/>
                      <a:gd name="connsiteY2" fmla="*/ 52413 h 74350"/>
                      <a:gd name="connsiteX3" fmla="*/ 12866 w 92552"/>
                      <a:gd name="connsiteY3" fmla="*/ 18054 h 74350"/>
                      <a:gd name="connsiteX4" fmla="*/ 860 w 92552"/>
                      <a:gd name="connsiteY4" fmla="*/ 0 h 74350"/>
                      <a:gd name="connsiteX5" fmla="*/ 0 w 92552"/>
                      <a:gd name="connsiteY5" fmla="*/ 296 h 74350"/>
                      <a:gd name="connsiteX6" fmla="*/ 12154 w 92552"/>
                      <a:gd name="connsiteY6" fmla="*/ 18647 h 74350"/>
                      <a:gd name="connsiteX7" fmla="*/ 49300 w 92552"/>
                      <a:gd name="connsiteY7" fmla="*/ 53213 h 74350"/>
                      <a:gd name="connsiteX8" fmla="*/ 66998 w 92552"/>
                      <a:gd name="connsiteY8" fmla="*/ 61336 h 74350"/>
                      <a:gd name="connsiteX9" fmla="*/ 91930 w 92552"/>
                      <a:gd name="connsiteY9" fmla="*/ 74350 h 74350"/>
                      <a:gd name="connsiteX10" fmla="*/ 92552 w 92552"/>
                      <a:gd name="connsiteY10" fmla="*/ 73609 h 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2" h="74350">
                        <a:moveTo>
                          <a:pt x="92552" y="73609"/>
                        </a:moveTo>
                        <a:cubicBezTo>
                          <a:pt x="85082" y="67650"/>
                          <a:pt x="76099" y="64004"/>
                          <a:pt x="67383" y="60476"/>
                        </a:cubicBezTo>
                        <a:cubicBezTo>
                          <a:pt x="61484" y="58075"/>
                          <a:pt x="55377" y="55585"/>
                          <a:pt x="49774" y="52413"/>
                        </a:cubicBezTo>
                        <a:cubicBezTo>
                          <a:pt x="34922" y="43964"/>
                          <a:pt x="23716" y="30801"/>
                          <a:pt x="12866" y="18054"/>
                        </a:cubicBezTo>
                        <a:cubicBezTo>
                          <a:pt x="8182" y="12570"/>
                          <a:pt x="3350" y="6878"/>
                          <a:pt x="860" y="0"/>
                        </a:cubicBezTo>
                        <a:lnTo>
                          <a:pt x="0" y="296"/>
                        </a:lnTo>
                        <a:cubicBezTo>
                          <a:pt x="2549" y="7352"/>
                          <a:pt x="7648" y="13340"/>
                          <a:pt x="12154" y="18647"/>
                        </a:cubicBezTo>
                        <a:cubicBezTo>
                          <a:pt x="23064" y="31454"/>
                          <a:pt x="34329" y="44675"/>
                          <a:pt x="49300" y="53213"/>
                        </a:cubicBezTo>
                        <a:cubicBezTo>
                          <a:pt x="54933" y="56415"/>
                          <a:pt x="61069" y="58935"/>
                          <a:pt x="66998" y="61336"/>
                        </a:cubicBezTo>
                        <a:cubicBezTo>
                          <a:pt x="75625" y="64864"/>
                          <a:pt x="84578" y="68480"/>
                          <a:pt x="91930" y="74350"/>
                        </a:cubicBezTo>
                        <a:lnTo>
                          <a:pt x="92552" y="73609"/>
                        </a:lnTo>
                        <a:close/>
                      </a:path>
                    </a:pathLst>
                  </a:custGeom>
                  <a:solidFill>
                    <a:srgbClr val="A0A58F"/>
                  </a:solidFill>
                  <a:ln w="2946" cap="flat">
                    <a:noFill/>
                    <a:prstDash val="solid"/>
                    <a:miter/>
                  </a:ln>
                </p:spPr>
                <p:txBody>
                  <a:bodyPr rtlCol="0" anchor="ctr"/>
                  <a:lstStyle/>
                  <a:p>
                    <a:endParaRPr lang="th-TH"/>
                  </a:p>
                </p:txBody>
              </p:sp>
              <p:sp>
                <p:nvSpPr>
                  <p:cNvPr id="4871" name="Freeform: Shape 4870">
                    <a:extLst>
                      <a:ext uri="{FF2B5EF4-FFF2-40B4-BE49-F238E27FC236}">
                        <a16:creationId xmlns:a16="http://schemas.microsoft.com/office/drawing/2014/main" id="{192676E2-A7AC-4ACF-921F-5223FB7F5512}"/>
                      </a:ext>
                    </a:extLst>
                  </p:cNvPr>
                  <p:cNvSpPr/>
                  <p:nvPr/>
                </p:nvSpPr>
                <p:spPr>
                  <a:xfrm>
                    <a:off x="5680003" y="5896167"/>
                    <a:ext cx="78826" cy="45861"/>
                  </a:xfrm>
                  <a:custGeom>
                    <a:avLst/>
                    <a:gdLst>
                      <a:gd name="connsiteX0" fmla="*/ 78767 w 78826"/>
                      <a:gd name="connsiteY0" fmla="*/ 45861 h 45861"/>
                      <a:gd name="connsiteX1" fmla="*/ 78827 w 78826"/>
                      <a:gd name="connsiteY1" fmla="*/ 44942 h 45861"/>
                      <a:gd name="connsiteX2" fmla="*/ 42096 w 78826"/>
                      <a:gd name="connsiteY2" fmla="*/ 37412 h 45861"/>
                      <a:gd name="connsiteX3" fmla="*/ 20455 w 78826"/>
                      <a:gd name="connsiteY3" fmla="*/ 19803 h 45861"/>
                      <a:gd name="connsiteX4" fmla="*/ 652 w 78826"/>
                      <a:gd name="connsiteY4" fmla="*/ 0 h 45861"/>
                      <a:gd name="connsiteX5" fmla="*/ 0 w 78826"/>
                      <a:gd name="connsiteY5" fmla="*/ 652 h 45861"/>
                      <a:gd name="connsiteX6" fmla="*/ 19803 w 78826"/>
                      <a:gd name="connsiteY6" fmla="*/ 20455 h 45861"/>
                      <a:gd name="connsiteX7" fmla="*/ 41681 w 78826"/>
                      <a:gd name="connsiteY7" fmla="*/ 38242 h 45861"/>
                      <a:gd name="connsiteX8" fmla="*/ 78767 w 78826"/>
                      <a:gd name="connsiteY8" fmla="*/ 45861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26" h="45861">
                        <a:moveTo>
                          <a:pt x="78767" y="45861"/>
                        </a:moveTo>
                        <a:lnTo>
                          <a:pt x="78827" y="44942"/>
                        </a:lnTo>
                        <a:cubicBezTo>
                          <a:pt x="66939" y="44171"/>
                          <a:pt x="53450" y="43312"/>
                          <a:pt x="42096" y="37412"/>
                        </a:cubicBezTo>
                        <a:cubicBezTo>
                          <a:pt x="33736" y="33084"/>
                          <a:pt x="27007" y="26325"/>
                          <a:pt x="20455" y="19803"/>
                        </a:cubicBezTo>
                        <a:lnTo>
                          <a:pt x="652" y="0"/>
                        </a:lnTo>
                        <a:lnTo>
                          <a:pt x="0" y="652"/>
                        </a:lnTo>
                        <a:lnTo>
                          <a:pt x="19803" y="20455"/>
                        </a:lnTo>
                        <a:cubicBezTo>
                          <a:pt x="26384" y="27036"/>
                          <a:pt x="33203" y="33855"/>
                          <a:pt x="41681" y="38242"/>
                        </a:cubicBezTo>
                        <a:cubicBezTo>
                          <a:pt x="53183" y="44201"/>
                          <a:pt x="66791" y="45090"/>
                          <a:pt x="78767" y="45861"/>
                        </a:cubicBezTo>
                        <a:close/>
                      </a:path>
                    </a:pathLst>
                  </a:custGeom>
                  <a:solidFill>
                    <a:srgbClr val="A0A58F"/>
                  </a:solidFill>
                  <a:ln w="2946" cap="flat">
                    <a:noFill/>
                    <a:prstDash val="solid"/>
                    <a:miter/>
                  </a:ln>
                </p:spPr>
                <p:txBody>
                  <a:bodyPr rtlCol="0" anchor="ctr"/>
                  <a:lstStyle/>
                  <a:p>
                    <a:endParaRPr lang="th-TH"/>
                  </a:p>
                </p:txBody>
              </p:sp>
              <p:sp>
                <p:nvSpPr>
                  <p:cNvPr id="4872" name="Freeform: Shape 4871">
                    <a:extLst>
                      <a:ext uri="{FF2B5EF4-FFF2-40B4-BE49-F238E27FC236}">
                        <a16:creationId xmlns:a16="http://schemas.microsoft.com/office/drawing/2014/main" id="{E2BB3034-946E-45DF-91E2-7F035FD261E6}"/>
                      </a:ext>
                    </a:extLst>
                  </p:cNvPr>
                  <p:cNvSpPr/>
                  <p:nvPr/>
                </p:nvSpPr>
                <p:spPr>
                  <a:xfrm>
                    <a:off x="5756636" y="5871709"/>
                    <a:ext cx="49714" cy="18195"/>
                  </a:xfrm>
                  <a:custGeom>
                    <a:avLst/>
                    <a:gdLst>
                      <a:gd name="connsiteX0" fmla="*/ 49715 w 49714"/>
                      <a:gd name="connsiteY0" fmla="*/ 16364 h 18195"/>
                      <a:gd name="connsiteX1" fmla="*/ 49448 w 49714"/>
                      <a:gd name="connsiteY1" fmla="*/ 15475 h 18195"/>
                      <a:gd name="connsiteX2" fmla="*/ 741 w 49714"/>
                      <a:gd name="connsiteY2" fmla="*/ 0 h 18195"/>
                      <a:gd name="connsiteX3" fmla="*/ 0 w 49714"/>
                      <a:gd name="connsiteY3" fmla="*/ 563 h 18195"/>
                      <a:gd name="connsiteX4" fmla="*/ 49715 w 49714"/>
                      <a:gd name="connsiteY4" fmla="*/ 16364 h 1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4" h="18195">
                        <a:moveTo>
                          <a:pt x="49715" y="16364"/>
                        </a:moveTo>
                        <a:lnTo>
                          <a:pt x="49448" y="15475"/>
                        </a:lnTo>
                        <a:cubicBezTo>
                          <a:pt x="32284" y="20692"/>
                          <a:pt x="11799" y="14200"/>
                          <a:pt x="741" y="0"/>
                        </a:cubicBezTo>
                        <a:lnTo>
                          <a:pt x="0" y="563"/>
                        </a:lnTo>
                        <a:cubicBezTo>
                          <a:pt x="11295" y="15060"/>
                          <a:pt x="32195" y="21700"/>
                          <a:pt x="49715" y="16364"/>
                        </a:cubicBezTo>
                        <a:close/>
                      </a:path>
                    </a:pathLst>
                  </a:custGeom>
                  <a:solidFill>
                    <a:srgbClr val="A0A58F"/>
                  </a:solidFill>
                  <a:ln w="2946" cap="flat">
                    <a:noFill/>
                    <a:prstDash val="solid"/>
                    <a:miter/>
                  </a:ln>
                </p:spPr>
                <p:txBody>
                  <a:bodyPr rtlCol="0" anchor="ctr"/>
                  <a:lstStyle/>
                  <a:p>
                    <a:endParaRPr lang="th-TH"/>
                  </a:p>
                </p:txBody>
              </p:sp>
            </p:grpSp>
          </p:grpSp>
          <p:grpSp>
            <p:nvGrpSpPr>
              <p:cNvPr id="4701" name="Graphic 3339">
                <a:extLst>
                  <a:ext uri="{FF2B5EF4-FFF2-40B4-BE49-F238E27FC236}">
                    <a16:creationId xmlns:a16="http://schemas.microsoft.com/office/drawing/2014/main" id="{D9AC86B0-F01E-4DD8-BFF2-6775AC25E274}"/>
                  </a:ext>
                </a:extLst>
              </p:cNvPr>
              <p:cNvGrpSpPr/>
              <p:nvPr/>
            </p:nvGrpSpPr>
            <p:grpSpPr>
              <a:xfrm>
                <a:off x="5318954" y="5399734"/>
                <a:ext cx="476606" cy="414474"/>
                <a:chOff x="5318954" y="5399734"/>
                <a:chExt cx="476606" cy="414474"/>
              </a:xfrm>
            </p:grpSpPr>
            <p:sp>
              <p:nvSpPr>
                <p:cNvPr id="4841" name="Freeform: Shape 4840">
                  <a:extLst>
                    <a:ext uri="{FF2B5EF4-FFF2-40B4-BE49-F238E27FC236}">
                      <a16:creationId xmlns:a16="http://schemas.microsoft.com/office/drawing/2014/main" id="{3702C8C5-C2D7-4295-94F6-E8AD4B63946E}"/>
                    </a:ext>
                  </a:extLst>
                </p:cNvPr>
                <p:cNvSpPr/>
                <p:nvPr/>
              </p:nvSpPr>
              <p:spPr>
                <a:xfrm>
                  <a:off x="5318954" y="5399734"/>
                  <a:ext cx="476606" cy="414474"/>
                </a:xfrm>
                <a:custGeom>
                  <a:avLst/>
                  <a:gdLst>
                    <a:gd name="connsiteX0" fmla="*/ 5100 w 476606"/>
                    <a:gd name="connsiteY0" fmla="*/ 284737 h 414474"/>
                    <a:gd name="connsiteX1" fmla="*/ 146863 w 476606"/>
                    <a:gd name="connsiteY1" fmla="*/ 45648 h 414474"/>
                    <a:gd name="connsiteX2" fmla="*/ 416753 w 476606"/>
                    <a:gd name="connsiteY2" fmla="*/ 92695 h 414474"/>
                    <a:gd name="connsiteX3" fmla="*/ 476606 w 476606"/>
                    <a:gd name="connsiteY3" fmla="*/ 134139 h 414474"/>
                    <a:gd name="connsiteX4" fmla="*/ 416101 w 476606"/>
                    <a:gd name="connsiteY4" fmla="*/ 210890 h 414474"/>
                    <a:gd name="connsiteX5" fmla="*/ 115439 w 476606"/>
                    <a:gd name="connsiteY5" fmla="*/ 414464 h 414474"/>
                    <a:gd name="connsiteX6" fmla="*/ 14675 w 476606"/>
                    <a:gd name="connsiteY6" fmla="*/ 334629 h 414474"/>
                    <a:gd name="connsiteX7" fmla="*/ 5100 w 476606"/>
                    <a:gd name="connsiteY7" fmla="*/ 284737 h 4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606" h="414474">
                      <a:moveTo>
                        <a:pt x="5100" y="284737"/>
                      </a:moveTo>
                      <a:cubicBezTo>
                        <a:pt x="5100" y="284737"/>
                        <a:pt x="-41473" y="178548"/>
                        <a:pt x="146863" y="45648"/>
                      </a:cubicBezTo>
                      <a:cubicBezTo>
                        <a:pt x="317916" y="-75097"/>
                        <a:pt x="405073" y="80511"/>
                        <a:pt x="416753" y="92695"/>
                      </a:cubicBezTo>
                      <a:cubicBezTo>
                        <a:pt x="428433" y="104879"/>
                        <a:pt x="428611" y="138853"/>
                        <a:pt x="476606" y="134139"/>
                      </a:cubicBezTo>
                      <a:cubicBezTo>
                        <a:pt x="476606" y="134139"/>
                        <a:pt x="449036" y="145256"/>
                        <a:pt x="416101" y="210890"/>
                      </a:cubicBezTo>
                      <a:cubicBezTo>
                        <a:pt x="325594" y="391341"/>
                        <a:pt x="214009" y="415057"/>
                        <a:pt x="115439" y="414464"/>
                      </a:cubicBezTo>
                      <a:cubicBezTo>
                        <a:pt x="16869" y="413871"/>
                        <a:pt x="14290" y="358108"/>
                        <a:pt x="14675" y="334629"/>
                      </a:cubicBezTo>
                      <a:cubicBezTo>
                        <a:pt x="15090" y="311121"/>
                        <a:pt x="5100" y="284737"/>
                        <a:pt x="5100" y="284737"/>
                      </a:cubicBezTo>
                      <a:close/>
                    </a:path>
                  </a:pathLst>
                </a:custGeom>
                <a:solidFill>
                  <a:srgbClr val="FBFFFF"/>
                </a:solidFill>
                <a:ln w="2946" cap="flat">
                  <a:noFill/>
                  <a:prstDash val="solid"/>
                  <a:miter/>
                </a:ln>
              </p:spPr>
              <p:txBody>
                <a:bodyPr rtlCol="0" anchor="ctr"/>
                <a:lstStyle/>
                <a:p>
                  <a:endParaRPr lang="th-TH"/>
                </a:p>
              </p:txBody>
            </p:sp>
            <p:pic>
              <p:nvPicPr>
                <p:cNvPr id="4842" name="Picture 4841">
                  <a:extLst>
                    <a:ext uri="{FF2B5EF4-FFF2-40B4-BE49-F238E27FC236}">
                      <a16:creationId xmlns:a16="http://schemas.microsoft.com/office/drawing/2014/main" id="{C6B2EEB5-9408-47CC-B5C7-C355C60F034B}"/>
                    </a:ext>
                  </a:extLst>
                </p:cNvPr>
                <p:cNvPicPr>
                  <a:picLocks noChangeAspect="1"/>
                </p:cNvPicPr>
                <p:nvPr/>
              </p:nvPicPr>
              <p:blipFill>
                <a:blip r:embed="rId5"/>
                <a:stretch>
                  <a:fillRect/>
                </a:stretch>
              </p:blipFill>
              <p:spPr>
                <a:xfrm>
                  <a:off x="5320246" y="5402559"/>
                  <a:ext cx="474322" cy="287558"/>
                </a:xfrm>
                <a:custGeom>
                  <a:avLst/>
                  <a:gdLst>
                    <a:gd name="connsiteX0" fmla="*/ 165 w 474322"/>
                    <a:gd name="connsiteY0" fmla="*/ 159 h 287558"/>
                    <a:gd name="connsiteX1" fmla="*/ 474488 w 474322"/>
                    <a:gd name="connsiteY1" fmla="*/ 159 h 287558"/>
                    <a:gd name="connsiteX2" fmla="*/ 474488 w 474322"/>
                    <a:gd name="connsiteY2" fmla="*/ 287718 h 287558"/>
                    <a:gd name="connsiteX3" fmla="*/ 165 w 474322"/>
                    <a:gd name="connsiteY3" fmla="*/ 287718 h 287558"/>
                  </a:gdLst>
                  <a:ahLst/>
                  <a:cxnLst>
                    <a:cxn ang="0">
                      <a:pos x="connsiteX0" y="connsiteY0"/>
                    </a:cxn>
                    <a:cxn ang="0">
                      <a:pos x="connsiteX1" y="connsiteY1"/>
                    </a:cxn>
                    <a:cxn ang="0">
                      <a:pos x="connsiteX2" y="connsiteY2"/>
                    </a:cxn>
                    <a:cxn ang="0">
                      <a:pos x="connsiteX3" y="connsiteY3"/>
                    </a:cxn>
                  </a:cxnLst>
                  <a:rect l="l" t="t" r="r" b="b"/>
                  <a:pathLst>
                    <a:path w="474322" h="287558">
                      <a:moveTo>
                        <a:pt x="165" y="159"/>
                      </a:moveTo>
                      <a:lnTo>
                        <a:pt x="474488" y="159"/>
                      </a:lnTo>
                      <a:lnTo>
                        <a:pt x="474488" y="287718"/>
                      </a:lnTo>
                      <a:lnTo>
                        <a:pt x="165" y="287718"/>
                      </a:lnTo>
                      <a:close/>
                    </a:path>
                  </a:pathLst>
                </a:custGeom>
              </p:spPr>
            </p:pic>
            <p:pic>
              <p:nvPicPr>
                <p:cNvPr id="4843" name="Picture 4842">
                  <a:extLst>
                    <a:ext uri="{FF2B5EF4-FFF2-40B4-BE49-F238E27FC236}">
                      <a16:creationId xmlns:a16="http://schemas.microsoft.com/office/drawing/2014/main" id="{9D0ACF60-F6C0-4EF4-9BE0-679B75896067}"/>
                    </a:ext>
                  </a:extLst>
                </p:cNvPr>
                <p:cNvPicPr>
                  <a:picLocks noChangeAspect="1"/>
                </p:cNvPicPr>
                <p:nvPr/>
              </p:nvPicPr>
              <p:blipFill>
                <a:blip r:embed="rId6"/>
                <a:stretch>
                  <a:fillRect/>
                </a:stretch>
              </p:blipFill>
              <p:spPr>
                <a:xfrm>
                  <a:off x="5329140" y="5535962"/>
                  <a:ext cx="447642" cy="275700"/>
                </a:xfrm>
                <a:custGeom>
                  <a:avLst/>
                  <a:gdLst>
                    <a:gd name="connsiteX0" fmla="*/ 168 w 447642"/>
                    <a:gd name="connsiteY0" fmla="*/ 204 h 275700"/>
                    <a:gd name="connsiteX1" fmla="*/ 447811 w 447642"/>
                    <a:gd name="connsiteY1" fmla="*/ 204 h 275700"/>
                    <a:gd name="connsiteX2" fmla="*/ 447811 w 447642"/>
                    <a:gd name="connsiteY2" fmla="*/ 275905 h 275700"/>
                    <a:gd name="connsiteX3" fmla="*/ 168 w 447642"/>
                    <a:gd name="connsiteY3" fmla="*/ 275905 h 275700"/>
                  </a:gdLst>
                  <a:ahLst/>
                  <a:cxnLst>
                    <a:cxn ang="0">
                      <a:pos x="connsiteX0" y="connsiteY0"/>
                    </a:cxn>
                    <a:cxn ang="0">
                      <a:pos x="connsiteX1" y="connsiteY1"/>
                    </a:cxn>
                    <a:cxn ang="0">
                      <a:pos x="connsiteX2" y="connsiteY2"/>
                    </a:cxn>
                    <a:cxn ang="0">
                      <a:pos x="connsiteX3" y="connsiteY3"/>
                    </a:cxn>
                  </a:cxnLst>
                  <a:rect l="l" t="t" r="r" b="b"/>
                  <a:pathLst>
                    <a:path w="447642" h="275700">
                      <a:moveTo>
                        <a:pt x="168" y="204"/>
                      </a:moveTo>
                      <a:lnTo>
                        <a:pt x="447811" y="204"/>
                      </a:lnTo>
                      <a:lnTo>
                        <a:pt x="447811" y="275905"/>
                      </a:lnTo>
                      <a:lnTo>
                        <a:pt x="168" y="275905"/>
                      </a:lnTo>
                      <a:close/>
                    </a:path>
                  </a:pathLst>
                </a:custGeom>
              </p:spPr>
            </p:pic>
            <p:grpSp>
              <p:nvGrpSpPr>
                <p:cNvPr id="4844" name="Graphic 3339">
                  <a:extLst>
                    <a:ext uri="{FF2B5EF4-FFF2-40B4-BE49-F238E27FC236}">
                      <a16:creationId xmlns:a16="http://schemas.microsoft.com/office/drawing/2014/main" id="{724ADE31-6935-4FA1-9923-23C4B5512781}"/>
                    </a:ext>
                  </a:extLst>
                </p:cNvPr>
                <p:cNvGrpSpPr/>
                <p:nvPr/>
              </p:nvGrpSpPr>
              <p:grpSpPr>
                <a:xfrm>
                  <a:off x="5364163" y="5453208"/>
                  <a:ext cx="370327" cy="333864"/>
                  <a:chOff x="5364163" y="5453208"/>
                  <a:chExt cx="370327" cy="333864"/>
                </a:xfrm>
                <a:solidFill>
                  <a:srgbClr val="A0A58F"/>
                </a:solidFill>
              </p:grpSpPr>
              <p:sp>
                <p:nvSpPr>
                  <p:cNvPr id="4845" name="Freeform: Shape 4844">
                    <a:extLst>
                      <a:ext uri="{FF2B5EF4-FFF2-40B4-BE49-F238E27FC236}">
                        <a16:creationId xmlns:a16="http://schemas.microsoft.com/office/drawing/2014/main" id="{D92944E5-430A-4C47-99A4-A2797FC209A8}"/>
                      </a:ext>
                    </a:extLst>
                  </p:cNvPr>
                  <p:cNvSpPr/>
                  <p:nvPr/>
                </p:nvSpPr>
                <p:spPr>
                  <a:xfrm>
                    <a:off x="5365764" y="5459701"/>
                    <a:ext cx="118462" cy="215639"/>
                  </a:xfrm>
                  <a:custGeom>
                    <a:avLst/>
                    <a:gdLst>
                      <a:gd name="connsiteX0" fmla="*/ 1986 w 118462"/>
                      <a:gd name="connsiteY0" fmla="*/ 215639 h 215639"/>
                      <a:gd name="connsiteX1" fmla="*/ 4210 w 118462"/>
                      <a:gd name="connsiteY1" fmla="*/ 200283 h 215639"/>
                      <a:gd name="connsiteX2" fmla="*/ 8093 w 118462"/>
                      <a:gd name="connsiteY2" fmla="*/ 185253 h 215639"/>
                      <a:gd name="connsiteX3" fmla="*/ 19092 w 118462"/>
                      <a:gd name="connsiteY3" fmla="*/ 156171 h 215639"/>
                      <a:gd name="connsiteX4" fmla="*/ 31898 w 118462"/>
                      <a:gd name="connsiteY4" fmla="*/ 127771 h 215639"/>
                      <a:gd name="connsiteX5" fmla="*/ 45268 w 118462"/>
                      <a:gd name="connsiteY5" fmla="*/ 99637 h 215639"/>
                      <a:gd name="connsiteX6" fmla="*/ 59854 w 118462"/>
                      <a:gd name="connsiteY6" fmla="*/ 72127 h 215639"/>
                      <a:gd name="connsiteX7" fmla="*/ 76455 w 118462"/>
                      <a:gd name="connsiteY7" fmla="*/ 45802 h 215639"/>
                      <a:gd name="connsiteX8" fmla="*/ 95813 w 118462"/>
                      <a:gd name="connsiteY8" fmla="*/ 21433 h 215639"/>
                      <a:gd name="connsiteX9" fmla="*/ 118462 w 118462"/>
                      <a:gd name="connsiteY9" fmla="*/ 0 h 215639"/>
                      <a:gd name="connsiteX10" fmla="*/ 95635 w 118462"/>
                      <a:gd name="connsiteY10" fmla="*/ 21256 h 215639"/>
                      <a:gd name="connsiteX11" fmla="*/ 76040 w 118462"/>
                      <a:gd name="connsiteY11" fmla="*/ 45505 h 215639"/>
                      <a:gd name="connsiteX12" fmla="*/ 59201 w 118462"/>
                      <a:gd name="connsiteY12" fmla="*/ 71741 h 215639"/>
                      <a:gd name="connsiteX13" fmla="*/ 44349 w 118462"/>
                      <a:gd name="connsiteY13" fmla="*/ 99163 h 215639"/>
                      <a:gd name="connsiteX14" fmla="*/ 30742 w 118462"/>
                      <a:gd name="connsiteY14" fmla="*/ 127237 h 215639"/>
                      <a:gd name="connsiteX15" fmla="*/ 17698 w 118462"/>
                      <a:gd name="connsiteY15" fmla="*/ 155578 h 215639"/>
                      <a:gd name="connsiteX16" fmla="*/ 6403 w 118462"/>
                      <a:gd name="connsiteY16" fmla="*/ 184719 h 215639"/>
                      <a:gd name="connsiteX17" fmla="*/ 2372 w 118462"/>
                      <a:gd name="connsiteY17" fmla="*/ 199868 h 215639"/>
                      <a:gd name="connsiteX18" fmla="*/ 0 w 118462"/>
                      <a:gd name="connsiteY18" fmla="*/ 215432 h 215639"/>
                      <a:gd name="connsiteX19" fmla="*/ 1986 w 118462"/>
                      <a:gd name="connsiteY19" fmla="*/ 215639 h 2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62" h="215639">
                        <a:moveTo>
                          <a:pt x="1986" y="215639"/>
                        </a:moveTo>
                        <a:cubicBezTo>
                          <a:pt x="2431" y="210481"/>
                          <a:pt x="3172" y="205352"/>
                          <a:pt x="4210" y="200283"/>
                        </a:cubicBezTo>
                        <a:cubicBezTo>
                          <a:pt x="5247" y="195214"/>
                          <a:pt x="6581" y="190203"/>
                          <a:pt x="8093" y="185253"/>
                        </a:cubicBezTo>
                        <a:cubicBezTo>
                          <a:pt x="11117" y="175351"/>
                          <a:pt x="14971" y="165687"/>
                          <a:pt x="19092" y="156171"/>
                        </a:cubicBezTo>
                        <a:cubicBezTo>
                          <a:pt x="23212" y="146655"/>
                          <a:pt x="27600" y="137228"/>
                          <a:pt x="31898" y="127771"/>
                        </a:cubicBezTo>
                        <a:cubicBezTo>
                          <a:pt x="36226" y="118314"/>
                          <a:pt x="40673" y="108946"/>
                          <a:pt x="45268" y="99637"/>
                        </a:cubicBezTo>
                        <a:cubicBezTo>
                          <a:pt x="49863" y="90329"/>
                          <a:pt x="54755" y="81168"/>
                          <a:pt x="59854" y="72127"/>
                        </a:cubicBezTo>
                        <a:cubicBezTo>
                          <a:pt x="65012" y="63115"/>
                          <a:pt x="70556" y="54340"/>
                          <a:pt x="76455" y="45802"/>
                        </a:cubicBezTo>
                        <a:cubicBezTo>
                          <a:pt x="82443" y="37323"/>
                          <a:pt x="88906" y="29171"/>
                          <a:pt x="95813" y="21433"/>
                        </a:cubicBezTo>
                        <a:cubicBezTo>
                          <a:pt x="102839" y="13785"/>
                          <a:pt x="110428" y="6611"/>
                          <a:pt x="118462" y="0"/>
                        </a:cubicBezTo>
                        <a:cubicBezTo>
                          <a:pt x="110369" y="6552"/>
                          <a:pt x="102721" y="13637"/>
                          <a:pt x="95635" y="21256"/>
                        </a:cubicBezTo>
                        <a:cubicBezTo>
                          <a:pt x="88639" y="28963"/>
                          <a:pt x="82088" y="37056"/>
                          <a:pt x="76040" y="45505"/>
                        </a:cubicBezTo>
                        <a:cubicBezTo>
                          <a:pt x="70052" y="54013"/>
                          <a:pt x="64419" y="62759"/>
                          <a:pt x="59201" y="71741"/>
                        </a:cubicBezTo>
                        <a:cubicBezTo>
                          <a:pt x="54014" y="80753"/>
                          <a:pt x="49033" y="89884"/>
                          <a:pt x="44349" y="99163"/>
                        </a:cubicBezTo>
                        <a:cubicBezTo>
                          <a:pt x="39665" y="108442"/>
                          <a:pt x="35130" y="117810"/>
                          <a:pt x="30742" y="127237"/>
                        </a:cubicBezTo>
                        <a:cubicBezTo>
                          <a:pt x="26355" y="136664"/>
                          <a:pt x="21908" y="146062"/>
                          <a:pt x="17698" y="155578"/>
                        </a:cubicBezTo>
                        <a:cubicBezTo>
                          <a:pt x="13489" y="165094"/>
                          <a:pt x="9546" y="174758"/>
                          <a:pt x="6403" y="184719"/>
                        </a:cubicBezTo>
                        <a:cubicBezTo>
                          <a:pt x="4862" y="189699"/>
                          <a:pt x="3439" y="194739"/>
                          <a:pt x="2372" y="199868"/>
                        </a:cubicBezTo>
                        <a:cubicBezTo>
                          <a:pt x="1304" y="204996"/>
                          <a:pt x="504" y="210184"/>
                          <a:pt x="0" y="215432"/>
                        </a:cubicBezTo>
                        <a:lnTo>
                          <a:pt x="1986" y="215639"/>
                        </a:lnTo>
                        <a:close/>
                      </a:path>
                    </a:pathLst>
                  </a:custGeom>
                  <a:solidFill>
                    <a:srgbClr val="A0A58F"/>
                  </a:solidFill>
                  <a:ln w="2946" cap="flat">
                    <a:noFill/>
                    <a:prstDash val="solid"/>
                    <a:miter/>
                  </a:ln>
                </p:spPr>
                <p:txBody>
                  <a:bodyPr rtlCol="0" anchor="ctr"/>
                  <a:lstStyle/>
                  <a:p>
                    <a:endParaRPr lang="th-TH"/>
                  </a:p>
                </p:txBody>
              </p:sp>
              <p:sp>
                <p:nvSpPr>
                  <p:cNvPr id="4846" name="Freeform: Shape 4845">
                    <a:extLst>
                      <a:ext uri="{FF2B5EF4-FFF2-40B4-BE49-F238E27FC236}">
                        <a16:creationId xmlns:a16="http://schemas.microsoft.com/office/drawing/2014/main" id="{E58E9930-6EE0-4B2D-A12B-B8DE17457C67}"/>
                      </a:ext>
                    </a:extLst>
                  </p:cNvPr>
                  <p:cNvSpPr/>
                  <p:nvPr/>
                </p:nvSpPr>
                <p:spPr>
                  <a:xfrm>
                    <a:off x="5430895" y="5456054"/>
                    <a:ext cx="108234" cy="199512"/>
                  </a:xfrm>
                  <a:custGeom>
                    <a:avLst/>
                    <a:gdLst>
                      <a:gd name="connsiteX0" fmla="*/ 1957 w 108234"/>
                      <a:gd name="connsiteY0" fmla="*/ 199512 h 199512"/>
                      <a:gd name="connsiteX1" fmla="*/ 3380 w 108234"/>
                      <a:gd name="connsiteY1" fmla="*/ 185223 h 199512"/>
                      <a:gd name="connsiteX2" fmla="*/ 6463 w 108234"/>
                      <a:gd name="connsiteY2" fmla="*/ 171201 h 199512"/>
                      <a:gd name="connsiteX3" fmla="*/ 16008 w 108234"/>
                      <a:gd name="connsiteY3" fmla="*/ 144046 h 199512"/>
                      <a:gd name="connsiteX4" fmla="*/ 27481 w 108234"/>
                      <a:gd name="connsiteY4" fmla="*/ 117573 h 199512"/>
                      <a:gd name="connsiteX5" fmla="*/ 39547 w 108234"/>
                      <a:gd name="connsiteY5" fmla="*/ 91366 h 199512"/>
                      <a:gd name="connsiteX6" fmla="*/ 52887 w 108234"/>
                      <a:gd name="connsiteY6" fmla="*/ 65812 h 199512"/>
                      <a:gd name="connsiteX7" fmla="*/ 68332 w 108234"/>
                      <a:gd name="connsiteY7" fmla="*/ 41474 h 199512"/>
                      <a:gd name="connsiteX8" fmla="*/ 86623 w 108234"/>
                      <a:gd name="connsiteY8" fmla="*/ 19180 h 199512"/>
                      <a:gd name="connsiteX9" fmla="*/ 108235 w 108234"/>
                      <a:gd name="connsiteY9" fmla="*/ 0 h 199512"/>
                      <a:gd name="connsiteX10" fmla="*/ 86445 w 108234"/>
                      <a:gd name="connsiteY10" fmla="*/ 19003 h 199512"/>
                      <a:gd name="connsiteX11" fmla="*/ 67917 w 108234"/>
                      <a:gd name="connsiteY11" fmla="*/ 41177 h 199512"/>
                      <a:gd name="connsiteX12" fmla="*/ 52235 w 108234"/>
                      <a:gd name="connsiteY12" fmla="*/ 65427 h 199512"/>
                      <a:gd name="connsiteX13" fmla="*/ 38657 w 108234"/>
                      <a:gd name="connsiteY13" fmla="*/ 90922 h 199512"/>
                      <a:gd name="connsiteX14" fmla="*/ 26355 w 108234"/>
                      <a:gd name="connsiteY14" fmla="*/ 117069 h 199512"/>
                      <a:gd name="connsiteX15" fmla="*/ 14645 w 108234"/>
                      <a:gd name="connsiteY15" fmla="*/ 143483 h 199512"/>
                      <a:gd name="connsiteX16" fmla="*/ 4803 w 108234"/>
                      <a:gd name="connsiteY16" fmla="*/ 170727 h 199512"/>
                      <a:gd name="connsiteX17" fmla="*/ 1571 w 108234"/>
                      <a:gd name="connsiteY17" fmla="*/ 184897 h 199512"/>
                      <a:gd name="connsiteX18" fmla="*/ 0 w 108234"/>
                      <a:gd name="connsiteY18" fmla="*/ 199423 h 199512"/>
                      <a:gd name="connsiteX19" fmla="*/ 1957 w 108234"/>
                      <a:gd name="connsiteY19" fmla="*/ 199512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234" h="199512">
                        <a:moveTo>
                          <a:pt x="1957" y="199512"/>
                        </a:moveTo>
                        <a:cubicBezTo>
                          <a:pt x="2134" y="194710"/>
                          <a:pt x="2609" y="189937"/>
                          <a:pt x="3380" y="185223"/>
                        </a:cubicBezTo>
                        <a:cubicBezTo>
                          <a:pt x="4150" y="180480"/>
                          <a:pt x="5218" y="175826"/>
                          <a:pt x="6463" y="171201"/>
                        </a:cubicBezTo>
                        <a:cubicBezTo>
                          <a:pt x="8982" y="161952"/>
                          <a:pt x="12362" y="152940"/>
                          <a:pt x="16008" y="144046"/>
                        </a:cubicBezTo>
                        <a:cubicBezTo>
                          <a:pt x="19684" y="135152"/>
                          <a:pt x="23598" y="126377"/>
                          <a:pt x="27481" y="117573"/>
                        </a:cubicBezTo>
                        <a:cubicBezTo>
                          <a:pt x="31365" y="108768"/>
                          <a:pt x="35367" y="100023"/>
                          <a:pt x="39547" y="91366"/>
                        </a:cubicBezTo>
                        <a:cubicBezTo>
                          <a:pt x="43697" y="82710"/>
                          <a:pt x="48173" y="74172"/>
                          <a:pt x="52887" y="65812"/>
                        </a:cubicBezTo>
                        <a:cubicBezTo>
                          <a:pt x="57630" y="57452"/>
                          <a:pt x="62818" y="49330"/>
                          <a:pt x="68332" y="41474"/>
                        </a:cubicBezTo>
                        <a:cubicBezTo>
                          <a:pt x="73935" y="33647"/>
                          <a:pt x="80072" y="26236"/>
                          <a:pt x="86623" y="19180"/>
                        </a:cubicBezTo>
                        <a:cubicBezTo>
                          <a:pt x="93293" y="12243"/>
                          <a:pt x="100527" y="5840"/>
                          <a:pt x="108235" y="0"/>
                        </a:cubicBezTo>
                        <a:cubicBezTo>
                          <a:pt x="100497" y="5781"/>
                          <a:pt x="93204" y="12095"/>
                          <a:pt x="86445" y="19003"/>
                        </a:cubicBezTo>
                        <a:cubicBezTo>
                          <a:pt x="79805" y="25999"/>
                          <a:pt x="73609" y="33381"/>
                          <a:pt x="67917" y="41177"/>
                        </a:cubicBezTo>
                        <a:cubicBezTo>
                          <a:pt x="62314" y="49003"/>
                          <a:pt x="57067" y="57097"/>
                          <a:pt x="52235" y="65427"/>
                        </a:cubicBezTo>
                        <a:cubicBezTo>
                          <a:pt x="47432" y="73787"/>
                          <a:pt x="42897" y="82265"/>
                          <a:pt x="38657" y="90922"/>
                        </a:cubicBezTo>
                        <a:cubicBezTo>
                          <a:pt x="34418" y="99578"/>
                          <a:pt x="30327" y="108294"/>
                          <a:pt x="26355" y="117069"/>
                        </a:cubicBezTo>
                        <a:cubicBezTo>
                          <a:pt x="22412" y="125844"/>
                          <a:pt x="18410" y="134619"/>
                          <a:pt x="14645" y="143483"/>
                        </a:cubicBezTo>
                        <a:cubicBezTo>
                          <a:pt x="10880" y="152347"/>
                          <a:pt x="7441" y="161388"/>
                          <a:pt x="4803" y="170727"/>
                        </a:cubicBezTo>
                        <a:cubicBezTo>
                          <a:pt x="3498" y="175381"/>
                          <a:pt x="2372" y="180124"/>
                          <a:pt x="1571" y="184897"/>
                        </a:cubicBezTo>
                        <a:cubicBezTo>
                          <a:pt x="771" y="189700"/>
                          <a:pt x="237" y="194532"/>
                          <a:pt x="0" y="199423"/>
                        </a:cubicBezTo>
                        <a:lnTo>
                          <a:pt x="1957" y="199512"/>
                        </a:lnTo>
                        <a:close/>
                      </a:path>
                    </a:pathLst>
                  </a:custGeom>
                  <a:solidFill>
                    <a:srgbClr val="A0A58F"/>
                  </a:solidFill>
                  <a:ln w="2946" cap="flat">
                    <a:noFill/>
                    <a:prstDash val="solid"/>
                    <a:miter/>
                  </a:ln>
                </p:spPr>
                <p:txBody>
                  <a:bodyPr rtlCol="0" anchor="ctr"/>
                  <a:lstStyle/>
                  <a:p>
                    <a:endParaRPr lang="th-TH"/>
                  </a:p>
                </p:txBody>
              </p:sp>
              <p:sp>
                <p:nvSpPr>
                  <p:cNvPr id="4847" name="Freeform: Shape 4846">
                    <a:extLst>
                      <a:ext uri="{FF2B5EF4-FFF2-40B4-BE49-F238E27FC236}">
                        <a16:creationId xmlns:a16="http://schemas.microsoft.com/office/drawing/2014/main" id="{A16C6626-A214-4487-93A2-80455E3D582C}"/>
                      </a:ext>
                    </a:extLst>
                  </p:cNvPr>
                  <p:cNvSpPr/>
                  <p:nvPr/>
                </p:nvSpPr>
                <p:spPr>
                  <a:xfrm>
                    <a:off x="5488436" y="5453208"/>
                    <a:ext cx="117483" cy="179086"/>
                  </a:xfrm>
                  <a:custGeom>
                    <a:avLst/>
                    <a:gdLst>
                      <a:gd name="connsiteX0" fmla="*/ 1986 w 117483"/>
                      <a:gd name="connsiteY0" fmla="*/ 179087 h 179086"/>
                      <a:gd name="connsiteX1" fmla="*/ 3350 w 117483"/>
                      <a:gd name="connsiteY1" fmla="*/ 165479 h 179086"/>
                      <a:gd name="connsiteX2" fmla="*/ 6522 w 117483"/>
                      <a:gd name="connsiteY2" fmla="*/ 152198 h 179086"/>
                      <a:gd name="connsiteX3" fmla="*/ 16750 w 117483"/>
                      <a:gd name="connsiteY3" fmla="*/ 126822 h 179086"/>
                      <a:gd name="connsiteX4" fmla="*/ 29230 w 117483"/>
                      <a:gd name="connsiteY4" fmla="*/ 102335 h 179086"/>
                      <a:gd name="connsiteX5" fmla="*/ 42393 w 117483"/>
                      <a:gd name="connsiteY5" fmla="*/ 78204 h 179086"/>
                      <a:gd name="connsiteX6" fmla="*/ 57008 w 117483"/>
                      <a:gd name="connsiteY6" fmla="*/ 54962 h 179086"/>
                      <a:gd name="connsiteX7" fmla="*/ 74024 w 117483"/>
                      <a:gd name="connsiteY7" fmla="*/ 33410 h 179086"/>
                      <a:gd name="connsiteX8" fmla="*/ 94123 w 117483"/>
                      <a:gd name="connsiteY8" fmla="*/ 14674 h 179086"/>
                      <a:gd name="connsiteX9" fmla="*/ 117484 w 117483"/>
                      <a:gd name="connsiteY9" fmla="*/ 0 h 179086"/>
                      <a:gd name="connsiteX10" fmla="*/ 93975 w 117483"/>
                      <a:gd name="connsiteY10" fmla="*/ 14467 h 179086"/>
                      <a:gd name="connsiteX11" fmla="*/ 73639 w 117483"/>
                      <a:gd name="connsiteY11" fmla="*/ 33054 h 179086"/>
                      <a:gd name="connsiteX12" fmla="*/ 56385 w 117483"/>
                      <a:gd name="connsiteY12" fmla="*/ 54517 h 179086"/>
                      <a:gd name="connsiteX13" fmla="*/ 41503 w 117483"/>
                      <a:gd name="connsiteY13" fmla="*/ 77670 h 179086"/>
                      <a:gd name="connsiteX14" fmla="*/ 28104 w 117483"/>
                      <a:gd name="connsiteY14" fmla="*/ 101713 h 179086"/>
                      <a:gd name="connsiteX15" fmla="*/ 15386 w 117483"/>
                      <a:gd name="connsiteY15" fmla="*/ 126111 h 179086"/>
                      <a:gd name="connsiteX16" fmla="*/ 4862 w 117483"/>
                      <a:gd name="connsiteY16" fmla="*/ 151635 h 179086"/>
                      <a:gd name="connsiteX17" fmla="*/ 1512 w 117483"/>
                      <a:gd name="connsiteY17" fmla="*/ 165094 h 179086"/>
                      <a:gd name="connsiteX18" fmla="*/ 0 w 117483"/>
                      <a:gd name="connsiteY18" fmla="*/ 178938 h 179086"/>
                      <a:gd name="connsiteX19" fmla="*/ 1986 w 117483"/>
                      <a:gd name="connsiteY19" fmla="*/ 179087 h 1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83" h="179086">
                        <a:moveTo>
                          <a:pt x="1986" y="179087"/>
                        </a:moveTo>
                        <a:cubicBezTo>
                          <a:pt x="2164" y="174521"/>
                          <a:pt x="2609" y="169985"/>
                          <a:pt x="3350" y="165479"/>
                        </a:cubicBezTo>
                        <a:cubicBezTo>
                          <a:pt x="4150" y="161003"/>
                          <a:pt x="5218" y="156556"/>
                          <a:pt x="6522" y="152198"/>
                        </a:cubicBezTo>
                        <a:cubicBezTo>
                          <a:pt x="9190" y="143483"/>
                          <a:pt x="12777" y="135034"/>
                          <a:pt x="16750" y="126822"/>
                        </a:cubicBezTo>
                        <a:cubicBezTo>
                          <a:pt x="20722" y="118581"/>
                          <a:pt x="25020" y="110488"/>
                          <a:pt x="29230" y="102335"/>
                        </a:cubicBezTo>
                        <a:cubicBezTo>
                          <a:pt x="33469" y="94212"/>
                          <a:pt x="37827" y="86149"/>
                          <a:pt x="42393" y="78204"/>
                        </a:cubicBezTo>
                        <a:cubicBezTo>
                          <a:pt x="46958" y="70259"/>
                          <a:pt x="51849" y="62522"/>
                          <a:pt x="57008" y="54962"/>
                        </a:cubicBezTo>
                        <a:cubicBezTo>
                          <a:pt x="62225" y="47432"/>
                          <a:pt x="67917" y="40258"/>
                          <a:pt x="74024" y="33410"/>
                        </a:cubicBezTo>
                        <a:cubicBezTo>
                          <a:pt x="80190" y="26621"/>
                          <a:pt x="86949" y="20396"/>
                          <a:pt x="94123" y="14674"/>
                        </a:cubicBezTo>
                        <a:cubicBezTo>
                          <a:pt x="101386" y="9042"/>
                          <a:pt x="109272" y="4239"/>
                          <a:pt x="117484" y="0"/>
                        </a:cubicBezTo>
                        <a:cubicBezTo>
                          <a:pt x="109243" y="4150"/>
                          <a:pt x="101327" y="8894"/>
                          <a:pt x="93975" y="14467"/>
                        </a:cubicBezTo>
                        <a:cubicBezTo>
                          <a:pt x="86712" y="20129"/>
                          <a:pt x="79894" y="26295"/>
                          <a:pt x="73639" y="33054"/>
                        </a:cubicBezTo>
                        <a:cubicBezTo>
                          <a:pt x="67472" y="39843"/>
                          <a:pt x="61692" y="47017"/>
                          <a:pt x="56385" y="54517"/>
                        </a:cubicBezTo>
                        <a:cubicBezTo>
                          <a:pt x="51138" y="62047"/>
                          <a:pt x="46158" y="69755"/>
                          <a:pt x="41503" y="77670"/>
                        </a:cubicBezTo>
                        <a:cubicBezTo>
                          <a:pt x="36879" y="85586"/>
                          <a:pt x="32402" y="93619"/>
                          <a:pt x="28104" y="101713"/>
                        </a:cubicBezTo>
                        <a:cubicBezTo>
                          <a:pt x="23805" y="109806"/>
                          <a:pt x="19447" y="117869"/>
                          <a:pt x="15386" y="126111"/>
                        </a:cubicBezTo>
                        <a:cubicBezTo>
                          <a:pt x="11324" y="134352"/>
                          <a:pt x="7619" y="142801"/>
                          <a:pt x="4862" y="151635"/>
                        </a:cubicBezTo>
                        <a:cubicBezTo>
                          <a:pt x="3498" y="156052"/>
                          <a:pt x="2372" y="160558"/>
                          <a:pt x="1512" y="165094"/>
                        </a:cubicBezTo>
                        <a:cubicBezTo>
                          <a:pt x="711" y="169659"/>
                          <a:pt x="207" y="174284"/>
                          <a:pt x="0" y="178938"/>
                        </a:cubicBezTo>
                        <a:lnTo>
                          <a:pt x="1986" y="179087"/>
                        </a:lnTo>
                        <a:close/>
                      </a:path>
                    </a:pathLst>
                  </a:custGeom>
                  <a:solidFill>
                    <a:srgbClr val="A0A58F"/>
                  </a:solidFill>
                  <a:ln w="2946" cap="flat">
                    <a:noFill/>
                    <a:prstDash val="solid"/>
                    <a:miter/>
                  </a:ln>
                </p:spPr>
                <p:txBody>
                  <a:bodyPr rtlCol="0" anchor="ctr"/>
                  <a:lstStyle/>
                  <a:p>
                    <a:endParaRPr lang="th-TH"/>
                  </a:p>
                </p:txBody>
              </p:sp>
              <p:sp>
                <p:nvSpPr>
                  <p:cNvPr id="4848" name="Freeform: Shape 4847">
                    <a:extLst>
                      <a:ext uri="{FF2B5EF4-FFF2-40B4-BE49-F238E27FC236}">
                        <a16:creationId xmlns:a16="http://schemas.microsoft.com/office/drawing/2014/main" id="{898B1ED2-CA73-4220-BE52-C10F26A39D2C}"/>
                      </a:ext>
                    </a:extLst>
                  </p:cNvPr>
                  <p:cNvSpPr/>
                  <p:nvPr/>
                </p:nvSpPr>
                <p:spPr>
                  <a:xfrm>
                    <a:off x="5544851" y="5461005"/>
                    <a:ext cx="105773" cy="152969"/>
                  </a:xfrm>
                  <a:custGeom>
                    <a:avLst/>
                    <a:gdLst>
                      <a:gd name="connsiteX0" fmla="*/ 1957 w 105773"/>
                      <a:gd name="connsiteY0" fmla="*/ 152969 h 152969"/>
                      <a:gd name="connsiteX1" fmla="*/ 7737 w 105773"/>
                      <a:gd name="connsiteY1" fmla="*/ 130498 h 152969"/>
                      <a:gd name="connsiteX2" fmla="*/ 18261 w 105773"/>
                      <a:gd name="connsiteY2" fmla="*/ 109746 h 152969"/>
                      <a:gd name="connsiteX3" fmla="*/ 31276 w 105773"/>
                      <a:gd name="connsiteY3" fmla="*/ 90329 h 152969"/>
                      <a:gd name="connsiteX4" fmla="*/ 45179 w 105773"/>
                      <a:gd name="connsiteY4" fmla="*/ 71504 h 152969"/>
                      <a:gd name="connsiteX5" fmla="*/ 75062 w 105773"/>
                      <a:gd name="connsiteY5" fmla="*/ 35426 h 152969"/>
                      <a:gd name="connsiteX6" fmla="*/ 90566 w 105773"/>
                      <a:gd name="connsiteY6" fmla="*/ 17846 h 152969"/>
                      <a:gd name="connsiteX7" fmla="*/ 105774 w 105773"/>
                      <a:gd name="connsiteY7" fmla="*/ 0 h 152969"/>
                      <a:gd name="connsiteX8" fmla="*/ 90358 w 105773"/>
                      <a:gd name="connsiteY8" fmla="*/ 17669 h 152969"/>
                      <a:gd name="connsiteX9" fmla="*/ 74647 w 105773"/>
                      <a:gd name="connsiteY9" fmla="*/ 35070 h 152969"/>
                      <a:gd name="connsiteX10" fmla="*/ 44319 w 105773"/>
                      <a:gd name="connsiteY10" fmla="*/ 70822 h 152969"/>
                      <a:gd name="connsiteX11" fmla="*/ 30149 w 105773"/>
                      <a:gd name="connsiteY11" fmla="*/ 89528 h 152969"/>
                      <a:gd name="connsiteX12" fmla="*/ 16898 w 105773"/>
                      <a:gd name="connsiteY12" fmla="*/ 108887 h 152969"/>
                      <a:gd name="connsiteX13" fmla="*/ 6077 w 105773"/>
                      <a:gd name="connsiteY13" fmla="*/ 129787 h 152969"/>
                      <a:gd name="connsiteX14" fmla="*/ 0 w 105773"/>
                      <a:gd name="connsiteY14" fmla="*/ 152613 h 152969"/>
                      <a:gd name="connsiteX15" fmla="*/ 1957 w 105773"/>
                      <a:gd name="connsiteY15" fmla="*/ 152969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73" h="152969">
                        <a:moveTo>
                          <a:pt x="1957" y="152969"/>
                        </a:moveTo>
                        <a:cubicBezTo>
                          <a:pt x="2935" y="145261"/>
                          <a:pt x="4891" y="137732"/>
                          <a:pt x="7737" y="130498"/>
                        </a:cubicBezTo>
                        <a:cubicBezTo>
                          <a:pt x="10554" y="123265"/>
                          <a:pt x="14200" y="116387"/>
                          <a:pt x="18261" y="109746"/>
                        </a:cubicBezTo>
                        <a:cubicBezTo>
                          <a:pt x="22323" y="103106"/>
                          <a:pt x="26799" y="96732"/>
                          <a:pt x="31276" y="90329"/>
                        </a:cubicBezTo>
                        <a:cubicBezTo>
                          <a:pt x="35811" y="83985"/>
                          <a:pt x="40377" y="77670"/>
                          <a:pt x="45179" y="71504"/>
                        </a:cubicBezTo>
                        <a:cubicBezTo>
                          <a:pt x="54695" y="59142"/>
                          <a:pt x="64804" y="47195"/>
                          <a:pt x="75062" y="35426"/>
                        </a:cubicBezTo>
                        <a:lnTo>
                          <a:pt x="90566" y="17846"/>
                        </a:lnTo>
                        <a:cubicBezTo>
                          <a:pt x="95724" y="11977"/>
                          <a:pt x="100912" y="6107"/>
                          <a:pt x="105774" y="0"/>
                        </a:cubicBezTo>
                        <a:cubicBezTo>
                          <a:pt x="100823" y="6048"/>
                          <a:pt x="95606" y="11858"/>
                          <a:pt x="90358" y="17669"/>
                        </a:cubicBezTo>
                        <a:lnTo>
                          <a:pt x="74647" y="35070"/>
                        </a:lnTo>
                        <a:cubicBezTo>
                          <a:pt x="64241" y="46721"/>
                          <a:pt x="54014" y="58549"/>
                          <a:pt x="44319" y="70822"/>
                        </a:cubicBezTo>
                        <a:cubicBezTo>
                          <a:pt x="39428" y="76929"/>
                          <a:pt x="34774" y="83214"/>
                          <a:pt x="30149" y="89528"/>
                        </a:cubicBezTo>
                        <a:cubicBezTo>
                          <a:pt x="25584" y="95873"/>
                          <a:pt x="21048" y="102246"/>
                          <a:pt x="16898" y="108887"/>
                        </a:cubicBezTo>
                        <a:cubicBezTo>
                          <a:pt x="12747" y="115527"/>
                          <a:pt x="8982" y="122464"/>
                          <a:pt x="6077" y="129787"/>
                        </a:cubicBezTo>
                        <a:cubicBezTo>
                          <a:pt x="3142" y="137079"/>
                          <a:pt x="1038" y="144757"/>
                          <a:pt x="0" y="152613"/>
                        </a:cubicBezTo>
                        <a:lnTo>
                          <a:pt x="1957" y="152969"/>
                        </a:lnTo>
                        <a:close/>
                      </a:path>
                    </a:pathLst>
                  </a:custGeom>
                  <a:solidFill>
                    <a:srgbClr val="A0A58F"/>
                  </a:solidFill>
                  <a:ln w="2946" cap="flat">
                    <a:noFill/>
                    <a:prstDash val="solid"/>
                    <a:miter/>
                  </a:ln>
                </p:spPr>
                <p:txBody>
                  <a:bodyPr rtlCol="0" anchor="ctr"/>
                  <a:lstStyle/>
                  <a:p>
                    <a:endParaRPr lang="th-TH"/>
                  </a:p>
                </p:txBody>
              </p:sp>
              <p:sp>
                <p:nvSpPr>
                  <p:cNvPr id="4849" name="Freeform: Shape 4848">
                    <a:extLst>
                      <a:ext uri="{FF2B5EF4-FFF2-40B4-BE49-F238E27FC236}">
                        <a16:creationId xmlns:a16="http://schemas.microsoft.com/office/drawing/2014/main" id="{EE0BF24A-B97C-4B9B-93BC-FD25622A509A}"/>
                      </a:ext>
                    </a:extLst>
                  </p:cNvPr>
                  <p:cNvSpPr/>
                  <p:nvPr/>
                </p:nvSpPr>
                <p:spPr>
                  <a:xfrm>
                    <a:off x="5593172" y="5489286"/>
                    <a:ext cx="103639" cy="114074"/>
                  </a:xfrm>
                  <a:custGeom>
                    <a:avLst/>
                    <a:gdLst>
                      <a:gd name="connsiteX0" fmla="*/ 1690 w 103639"/>
                      <a:gd name="connsiteY0" fmla="*/ 114075 h 114074"/>
                      <a:gd name="connsiteX1" fmla="*/ 24250 w 103639"/>
                      <a:gd name="connsiteY1" fmla="*/ 83244 h 114074"/>
                      <a:gd name="connsiteX2" fmla="*/ 37353 w 103639"/>
                      <a:gd name="connsiteY2" fmla="*/ 69192 h 114074"/>
                      <a:gd name="connsiteX3" fmla="*/ 50130 w 103639"/>
                      <a:gd name="connsiteY3" fmla="*/ 54814 h 114074"/>
                      <a:gd name="connsiteX4" fmla="*/ 62551 w 103639"/>
                      <a:gd name="connsiteY4" fmla="*/ 40140 h 114074"/>
                      <a:gd name="connsiteX5" fmla="*/ 74973 w 103639"/>
                      <a:gd name="connsiteY5" fmla="*/ 25495 h 114074"/>
                      <a:gd name="connsiteX6" fmla="*/ 88491 w 103639"/>
                      <a:gd name="connsiteY6" fmla="*/ 11888 h 114074"/>
                      <a:gd name="connsiteX7" fmla="*/ 103640 w 103639"/>
                      <a:gd name="connsiteY7" fmla="*/ 0 h 114074"/>
                      <a:gd name="connsiteX8" fmla="*/ 88313 w 103639"/>
                      <a:gd name="connsiteY8" fmla="*/ 11680 h 114074"/>
                      <a:gd name="connsiteX9" fmla="*/ 74558 w 103639"/>
                      <a:gd name="connsiteY9" fmla="*/ 25139 h 114074"/>
                      <a:gd name="connsiteX10" fmla="*/ 61929 w 103639"/>
                      <a:gd name="connsiteY10" fmla="*/ 39636 h 114074"/>
                      <a:gd name="connsiteX11" fmla="*/ 49330 w 103639"/>
                      <a:gd name="connsiteY11" fmla="*/ 54132 h 114074"/>
                      <a:gd name="connsiteX12" fmla="*/ 36375 w 103639"/>
                      <a:gd name="connsiteY12" fmla="*/ 68302 h 114074"/>
                      <a:gd name="connsiteX13" fmla="*/ 23094 w 103639"/>
                      <a:gd name="connsiteY13" fmla="*/ 82206 h 114074"/>
                      <a:gd name="connsiteX14" fmla="*/ 0 w 103639"/>
                      <a:gd name="connsiteY14" fmla="*/ 113037 h 114074"/>
                      <a:gd name="connsiteX15" fmla="*/ 1690 w 103639"/>
                      <a:gd name="connsiteY15" fmla="*/ 114075 h 1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39" h="114074">
                        <a:moveTo>
                          <a:pt x="1690" y="114075"/>
                        </a:moveTo>
                        <a:cubicBezTo>
                          <a:pt x="8212" y="103106"/>
                          <a:pt x="15623" y="92671"/>
                          <a:pt x="24250" y="83244"/>
                        </a:cubicBezTo>
                        <a:cubicBezTo>
                          <a:pt x="28519" y="78500"/>
                          <a:pt x="33025" y="73935"/>
                          <a:pt x="37353" y="69192"/>
                        </a:cubicBezTo>
                        <a:cubicBezTo>
                          <a:pt x="41681" y="64449"/>
                          <a:pt x="45950" y="59676"/>
                          <a:pt x="50130" y="54814"/>
                        </a:cubicBezTo>
                        <a:cubicBezTo>
                          <a:pt x="54340" y="49982"/>
                          <a:pt x="58460" y="45061"/>
                          <a:pt x="62551" y="40140"/>
                        </a:cubicBezTo>
                        <a:cubicBezTo>
                          <a:pt x="66642" y="35218"/>
                          <a:pt x="70733" y="30268"/>
                          <a:pt x="74973" y="25495"/>
                        </a:cubicBezTo>
                        <a:cubicBezTo>
                          <a:pt x="79212" y="20692"/>
                          <a:pt x="83688" y="16097"/>
                          <a:pt x="88491" y="11888"/>
                        </a:cubicBezTo>
                        <a:cubicBezTo>
                          <a:pt x="93293" y="7648"/>
                          <a:pt x="98392" y="3735"/>
                          <a:pt x="103640" y="0"/>
                        </a:cubicBezTo>
                        <a:cubicBezTo>
                          <a:pt x="98363" y="3646"/>
                          <a:pt x="93204" y="7500"/>
                          <a:pt x="88313" y="11680"/>
                        </a:cubicBezTo>
                        <a:cubicBezTo>
                          <a:pt x="83422" y="15860"/>
                          <a:pt x="78886" y="20396"/>
                          <a:pt x="74558" y="25139"/>
                        </a:cubicBezTo>
                        <a:cubicBezTo>
                          <a:pt x="70229" y="29882"/>
                          <a:pt x="66109" y="34774"/>
                          <a:pt x="61929" y="39636"/>
                        </a:cubicBezTo>
                        <a:cubicBezTo>
                          <a:pt x="57749" y="44497"/>
                          <a:pt x="53569" y="49359"/>
                          <a:pt x="49330" y="54132"/>
                        </a:cubicBezTo>
                        <a:cubicBezTo>
                          <a:pt x="45090" y="58905"/>
                          <a:pt x="40733" y="63619"/>
                          <a:pt x="36375" y="68302"/>
                        </a:cubicBezTo>
                        <a:cubicBezTo>
                          <a:pt x="32017" y="72986"/>
                          <a:pt x="27451" y="77493"/>
                          <a:pt x="23094" y="82206"/>
                        </a:cubicBezTo>
                        <a:cubicBezTo>
                          <a:pt x="14319" y="91604"/>
                          <a:pt x="6700" y="102068"/>
                          <a:pt x="0" y="113037"/>
                        </a:cubicBezTo>
                        <a:lnTo>
                          <a:pt x="1690" y="114075"/>
                        </a:lnTo>
                        <a:close/>
                      </a:path>
                    </a:pathLst>
                  </a:custGeom>
                  <a:solidFill>
                    <a:srgbClr val="A0A58F"/>
                  </a:solidFill>
                  <a:ln w="2946" cap="flat">
                    <a:noFill/>
                    <a:prstDash val="solid"/>
                    <a:miter/>
                  </a:ln>
                </p:spPr>
                <p:txBody>
                  <a:bodyPr rtlCol="0" anchor="ctr"/>
                  <a:lstStyle/>
                  <a:p>
                    <a:endParaRPr lang="th-TH"/>
                  </a:p>
                </p:txBody>
              </p:sp>
              <p:sp>
                <p:nvSpPr>
                  <p:cNvPr id="4850" name="Freeform: Shape 4849">
                    <a:extLst>
                      <a:ext uri="{FF2B5EF4-FFF2-40B4-BE49-F238E27FC236}">
                        <a16:creationId xmlns:a16="http://schemas.microsoft.com/office/drawing/2014/main" id="{BCEE8304-ECE0-4834-9681-7D2B609DA61F}"/>
                      </a:ext>
                    </a:extLst>
                  </p:cNvPr>
                  <p:cNvSpPr/>
                  <p:nvPr/>
                </p:nvSpPr>
                <p:spPr>
                  <a:xfrm>
                    <a:off x="5678313" y="5507844"/>
                    <a:ext cx="56177" cy="65604"/>
                  </a:xfrm>
                  <a:custGeom>
                    <a:avLst/>
                    <a:gdLst>
                      <a:gd name="connsiteX0" fmla="*/ 54755 w 56177"/>
                      <a:gd name="connsiteY0" fmla="*/ 4299 h 65604"/>
                      <a:gd name="connsiteX1" fmla="*/ 56178 w 56177"/>
                      <a:gd name="connsiteY1" fmla="*/ 119 h 65604"/>
                      <a:gd name="connsiteX2" fmla="*/ 55199 w 56177"/>
                      <a:gd name="connsiteY2" fmla="*/ 0 h 65604"/>
                      <a:gd name="connsiteX3" fmla="*/ 47077 w 56177"/>
                      <a:gd name="connsiteY3" fmla="*/ 10405 h 65604"/>
                      <a:gd name="connsiteX4" fmla="*/ 46335 w 56177"/>
                      <a:gd name="connsiteY4" fmla="*/ 10969 h 65604"/>
                      <a:gd name="connsiteX5" fmla="*/ 20159 w 56177"/>
                      <a:gd name="connsiteY5" fmla="*/ 40525 h 65604"/>
                      <a:gd name="connsiteX6" fmla="*/ 0 w 56177"/>
                      <a:gd name="connsiteY6" fmla="*/ 64893 h 65604"/>
                      <a:gd name="connsiteX7" fmla="*/ 682 w 56177"/>
                      <a:gd name="connsiteY7" fmla="*/ 65605 h 65604"/>
                      <a:gd name="connsiteX8" fmla="*/ 20959 w 56177"/>
                      <a:gd name="connsiteY8" fmla="*/ 41088 h 65604"/>
                      <a:gd name="connsiteX9" fmla="*/ 46958 w 56177"/>
                      <a:gd name="connsiteY9" fmla="*/ 11740 h 65604"/>
                      <a:gd name="connsiteX10" fmla="*/ 47699 w 56177"/>
                      <a:gd name="connsiteY10" fmla="*/ 11176 h 65604"/>
                      <a:gd name="connsiteX11" fmla="*/ 54755 w 56177"/>
                      <a:gd name="connsiteY11" fmla="*/ 4299 h 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77" h="65604">
                        <a:moveTo>
                          <a:pt x="54755" y="4299"/>
                        </a:moveTo>
                        <a:cubicBezTo>
                          <a:pt x="55525" y="3053"/>
                          <a:pt x="56029" y="1660"/>
                          <a:pt x="56178" y="119"/>
                        </a:cubicBezTo>
                        <a:lnTo>
                          <a:pt x="55199" y="0"/>
                        </a:lnTo>
                        <a:cubicBezTo>
                          <a:pt x="54784" y="4476"/>
                          <a:pt x="50871" y="7500"/>
                          <a:pt x="47077" y="10405"/>
                        </a:cubicBezTo>
                        <a:lnTo>
                          <a:pt x="46335" y="10969"/>
                        </a:lnTo>
                        <a:cubicBezTo>
                          <a:pt x="35841" y="19092"/>
                          <a:pt x="27866" y="30001"/>
                          <a:pt x="20159" y="40525"/>
                        </a:cubicBezTo>
                        <a:cubicBezTo>
                          <a:pt x="13993" y="48944"/>
                          <a:pt x="7619" y="57630"/>
                          <a:pt x="0" y="64893"/>
                        </a:cubicBezTo>
                        <a:lnTo>
                          <a:pt x="682" y="65605"/>
                        </a:lnTo>
                        <a:cubicBezTo>
                          <a:pt x="8360" y="58282"/>
                          <a:pt x="14763" y="49537"/>
                          <a:pt x="20959" y="41088"/>
                        </a:cubicBezTo>
                        <a:cubicBezTo>
                          <a:pt x="28637" y="30623"/>
                          <a:pt x="36553" y="19773"/>
                          <a:pt x="46958" y="11740"/>
                        </a:cubicBezTo>
                        <a:lnTo>
                          <a:pt x="47699" y="11176"/>
                        </a:lnTo>
                        <a:cubicBezTo>
                          <a:pt x="50249" y="9220"/>
                          <a:pt x="53095" y="7056"/>
                          <a:pt x="54755" y="4299"/>
                        </a:cubicBezTo>
                        <a:close/>
                      </a:path>
                    </a:pathLst>
                  </a:custGeom>
                  <a:solidFill>
                    <a:srgbClr val="A0A58F"/>
                  </a:solidFill>
                  <a:ln w="2946" cap="flat">
                    <a:noFill/>
                    <a:prstDash val="solid"/>
                    <a:miter/>
                  </a:ln>
                </p:spPr>
                <p:txBody>
                  <a:bodyPr rtlCol="0" anchor="ctr"/>
                  <a:lstStyle/>
                  <a:p>
                    <a:endParaRPr lang="th-TH"/>
                  </a:p>
                </p:txBody>
              </p:sp>
              <p:sp>
                <p:nvSpPr>
                  <p:cNvPr id="4851" name="Freeform: Shape 4850">
                    <a:extLst>
                      <a:ext uri="{FF2B5EF4-FFF2-40B4-BE49-F238E27FC236}">
                        <a16:creationId xmlns:a16="http://schemas.microsoft.com/office/drawing/2014/main" id="{E2C6ED15-9BE4-4CD3-8002-B80F49B8BA1B}"/>
                      </a:ext>
                    </a:extLst>
                  </p:cNvPr>
                  <p:cNvSpPr/>
                  <p:nvPr/>
                </p:nvSpPr>
                <p:spPr>
                  <a:xfrm>
                    <a:off x="5364163" y="5672968"/>
                    <a:ext cx="83569" cy="114104"/>
                  </a:xfrm>
                  <a:custGeom>
                    <a:avLst/>
                    <a:gdLst>
                      <a:gd name="connsiteX0" fmla="*/ 83570 w 83569"/>
                      <a:gd name="connsiteY0" fmla="*/ 113660 h 114104"/>
                      <a:gd name="connsiteX1" fmla="*/ 57897 w 83569"/>
                      <a:gd name="connsiteY1" fmla="*/ 86801 h 114104"/>
                      <a:gd name="connsiteX2" fmla="*/ 42452 w 83569"/>
                      <a:gd name="connsiteY2" fmla="*/ 73105 h 114104"/>
                      <a:gd name="connsiteX3" fmla="*/ 9279 w 83569"/>
                      <a:gd name="connsiteY3" fmla="*/ 19032 h 114104"/>
                      <a:gd name="connsiteX4" fmla="*/ 919 w 83569"/>
                      <a:gd name="connsiteY4" fmla="*/ 0 h 114104"/>
                      <a:gd name="connsiteX5" fmla="*/ 0 w 83569"/>
                      <a:gd name="connsiteY5" fmla="*/ 326 h 114104"/>
                      <a:gd name="connsiteX6" fmla="*/ 8390 w 83569"/>
                      <a:gd name="connsiteY6" fmla="*/ 19418 h 114104"/>
                      <a:gd name="connsiteX7" fmla="*/ 41770 w 83569"/>
                      <a:gd name="connsiteY7" fmla="*/ 73757 h 114104"/>
                      <a:gd name="connsiteX8" fmla="*/ 57304 w 83569"/>
                      <a:gd name="connsiteY8" fmla="*/ 87513 h 114104"/>
                      <a:gd name="connsiteX9" fmla="*/ 82740 w 83569"/>
                      <a:gd name="connsiteY9" fmla="*/ 114104 h 114104"/>
                      <a:gd name="connsiteX10" fmla="*/ 83570 w 83569"/>
                      <a:gd name="connsiteY10" fmla="*/ 113660 h 11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69" h="114104">
                        <a:moveTo>
                          <a:pt x="83570" y="113660"/>
                        </a:moveTo>
                        <a:cubicBezTo>
                          <a:pt x="77315" y="102839"/>
                          <a:pt x="67443" y="94687"/>
                          <a:pt x="57897" y="86801"/>
                        </a:cubicBezTo>
                        <a:cubicBezTo>
                          <a:pt x="52650" y="82473"/>
                          <a:pt x="47225" y="77996"/>
                          <a:pt x="42452" y="73105"/>
                        </a:cubicBezTo>
                        <a:cubicBezTo>
                          <a:pt x="27363" y="57719"/>
                          <a:pt x="18173" y="38064"/>
                          <a:pt x="9279" y="19032"/>
                        </a:cubicBezTo>
                        <a:cubicBezTo>
                          <a:pt x="6374" y="12836"/>
                          <a:pt x="3409" y="6463"/>
                          <a:pt x="919" y="0"/>
                        </a:cubicBezTo>
                        <a:lnTo>
                          <a:pt x="0" y="326"/>
                        </a:lnTo>
                        <a:cubicBezTo>
                          <a:pt x="2490" y="6818"/>
                          <a:pt x="5484" y="13222"/>
                          <a:pt x="8390" y="19418"/>
                        </a:cubicBezTo>
                        <a:cubicBezTo>
                          <a:pt x="17313" y="38509"/>
                          <a:pt x="26562" y="58253"/>
                          <a:pt x="41770" y="73757"/>
                        </a:cubicBezTo>
                        <a:cubicBezTo>
                          <a:pt x="46573" y="78678"/>
                          <a:pt x="52027" y="83155"/>
                          <a:pt x="57304" y="87513"/>
                        </a:cubicBezTo>
                        <a:cubicBezTo>
                          <a:pt x="66791" y="95339"/>
                          <a:pt x="76603" y="103432"/>
                          <a:pt x="82740" y="114104"/>
                        </a:cubicBezTo>
                        <a:lnTo>
                          <a:pt x="83570" y="113660"/>
                        </a:lnTo>
                        <a:close/>
                      </a:path>
                    </a:pathLst>
                  </a:custGeom>
                  <a:solidFill>
                    <a:srgbClr val="A0A58F"/>
                  </a:solidFill>
                  <a:ln w="2946" cap="flat">
                    <a:noFill/>
                    <a:prstDash val="solid"/>
                    <a:miter/>
                  </a:ln>
                </p:spPr>
                <p:txBody>
                  <a:bodyPr rtlCol="0" anchor="ctr"/>
                  <a:lstStyle/>
                  <a:p>
                    <a:endParaRPr lang="th-TH"/>
                  </a:p>
                </p:txBody>
              </p:sp>
              <p:sp>
                <p:nvSpPr>
                  <p:cNvPr id="4852" name="Freeform: Shape 4851">
                    <a:extLst>
                      <a:ext uri="{FF2B5EF4-FFF2-40B4-BE49-F238E27FC236}">
                        <a16:creationId xmlns:a16="http://schemas.microsoft.com/office/drawing/2014/main" id="{383FD582-65BD-42AB-BB1D-A6B816196702}"/>
                      </a:ext>
                    </a:extLst>
                  </p:cNvPr>
                  <p:cNvSpPr/>
                  <p:nvPr/>
                </p:nvSpPr>
                <p:spPr>
                  <a:xfrm>
                    <a:off x="5430065" y="5652513"/>
                    <a:ext cx="102720" cy="89439"/>
                  </a:xfrm>
                  <a:custGeom>
                    <a:avLst/>
                    <a:gdLst>
                      <a:gd name="connsiteX0" fmla="*/ 102721 w 102720"/>
                      <a:gd name="connsiteY0" fmla="*/ 88609 h 89439"/>
                      <a:gd name="connsiteX1" fmla="*/ 86356 w 102720"/>
                      <a:gd name="connsiteY1" fmla="*/ 78886 h 89439"/>
                      <a:gd name="connsiteX2" fmla="*/ 44320 w 102720"/>
                      <a:gd name="connsiteY2" fmla="*/ 51998 h 89439"/>
                      <a:gd name="connsiteX3" fmla="*/ 919 w 102720"/>
                      <a:gd name="connsiteY3" fmla="*/ 0 h 89439"/>
                      <a:gd name="connsiteX4" fmla="*/ 0 w 102720"/>
                      <a:gd name="connsiteY4" fmla="*/ 356 h 89439"/>
                      <a:gd name="connsiteX5" fmla="*/ 43727 w 102720"/>
                      <a:gd name="connsiteY5" fmla="*/ 52768 h 89439"/>
                      <a:gd name="connsiteX6" fmla="*/ 85882 w 102720"/>
                      <a:gd name="connsiteY6" fmla="*/ 79716 h 89439"/>
                      <a:gd name="connsiteX7" fmla="*/ 102217 w 102720"/>
                      <a:gd name="connsiteY7" fmla="*/ 89440 h 89439"/>
                      <a:gd name="connsiteX8" fmla="*/ 102721 w 102720"/>
                      <a:gd name="connsiteY8" fmla="*/ 88609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20" h="89439">
                        <a:moveTo>
                          <a:pt x="102721" y="88609"/>
                        </a:moveTo>
                        <a:cubicBezTo>
                          <a:pt x="97295" y="85319"/>
                          <a:pt x="91752" y="82028"/>
                          <a:pt x="86356" y="78886"/>
                        </a:cubicBezTo>
                        <a:cubicBezTo>
                          <a:pt x="72216" y="70585"/>
                          <a:pt x="57601" y="61988"/>
                          <a:pt x="44320" y="51998"/>
                        </a:cubicBezTo>
                        <a:cubicBezTo>
                          <a:pt x="23153" y="36078"/>
                          <a:pt x="8538" y="18558"/>
                          <a:pt x="919" y="0"/>
                        </a:cubicBezTo>
                        <a:lnTo>
                          <a:pt x="0" y="356"/>
                        </a:lnTo>
                        <a:cubicBezTo>
                          <a:pt x="7678" y="19092"/>
                          <a:pt x="22412" y="36730"/>
                          <a:pt x="43727" y="52768"/>
                        </a:cubicBezTo>
                        <a:cubicBezTo>
                          <a:pt x="57067" y="62818"/>
                          <a:pt x="71712" y="71415"/>
                          <a:pt x="85882" y="79716"/>
                        </a:cubicBezTo>
                        <a:cubicBezTo>
                          <a:pt x="91248" y="82888"/>
                          <a:pt x="96821" y="86149"/>
                          <a:pt x="102217" y="89440"/>
                        </a:cubicBezTo>
                        <a:lnTo>
                          <a:pt x="102721" y="88609"/>
                        </a:lnTo>
                        <a:close/>
                      </a:path>
                    </a:pathLst>
                  </a:custGeom>
                  <a:solidFill>
                    <a:srgbClr val="A0A58F"/>
                  </a:solidFill>
                  <a:ln w="2946" cap="flat">
                    <a:noFill/>
                    <a:prstDash val="solid"/>
                    <a:miter/>
                  </a:ln>
                </p:spPr>
                <p:txBody>
                  <a:bodyPr rtlCol="0" anchor="ctr"/>
                  <a:lstStyle/>
                  <a:p>
                    <a:endParaRPr lang="th-TH"/>
                  </a:p>
                </p:txBody>
              </p:sp>
              <p:sp>
                <p:nvSpPr>
                  <p:cNvPr id="4853" name="Freeform: Shape 4852">
                    <a:extLst>
                      <a:ext uri="{FF2B5EF4-FFF2-40B4-BE49-F238E27FC236}">
                        <a16:creationId xmlns:a16="http://schemas.microsoft.com/office/drawing/2014/main" id="{AD4059FB-755C-4291-AF5E-8C69D2410E3B}"/>
                      </a:ext>
                    </a:extLst>
                  </p:cNvPr>
                  <p:cNvSpPr/>
                  <p:nvPr/>
                </p:nvSpPr>
                <p:spPr>
                  <a:xfrm>
                    <a:off x="5489474" y="5633303"/>
                    <a:ext cx="115201" cy="81464"/>
                  </a:xfrm>
                  <a:custGeom>
                    <a:avLst/>
                    <a:gdLst>
                      <a:gd name="connsiteX0" fmla="*/ 115201 w 115201"/>
                      <a:gd name="connsiteY0" fmla="*/ 80724 h 81464"/>
                      <a:gd name="connsiteX1" fmla="*/ 81791 w 115201"/>
                      <a:gd name="connsiteY1" fmla="*/ 65190 h 81464"/>
                      <a:gd name="connsiteX2" fmla="*/ 68006 w 115201"/>
                      <a:gd name="connsiteY2" fmla="*/ 60417 h 81464"/>
                      <a:gd name="connsiteX3" fmla="*/ 889 w 115201"/>
                      <a:gd name="connsiteY3" fmla="*/ 0 h 81464"/>
                      <a:gd name="connsiteX4" fmla="*/ 0 w 115201"/>
                      <a:gd name="connsiteY4" fmla="*/ 415 h 81464"/>
                      <a:gd name="connsiteX5" fmla="*/ 67650 w 115201"/>
                      <a:gd name="connsiteY5" fmla="*/ 61336 h 81464"/>
                      <a:gd name="connsiteX6" fmla="*/ 81495 w 115201"/>
                      <a:gd name="connsiteY6" fmla="*/ 66109 h 81464"/>
                      <a:gd name="connsiteX7" fmla="*/ 114579 w 115201"/>
                      <a:gd name="connsiteY7" fmla="*/ 81465 h 81464"/>
                      <a:gd name="connsiteX8" fmla="*/ 115201 w 115201"/>
                      <a:gd name="connsiteY8" fmla="*/ 80724 h 8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1" h="81464">
                        <a:moveTo>
                          <a:pt x="115201" y="80724"/>
                        </a:moveTo>
                        <a:cubicBezTo>
                          <a:pt x="105537" y="72897"/>
                          <a:pt x="93471" y="68984"/>
                          <a:pt x="81791" y="65190"/>
                        </a:cubicBezTo>
                        <a:cubicBezTo>
                          <a:pt x="77226" y="63708"/>
                          <a:pt x="72512" y="62166"/>
                          <a:pt x="68006" y="60417"/>
                        </a:cubicBezTo>
                        <a:cubicBezTo>
                          <a:pt x="39280" y="49300"/>
                          <a:pt x="14823" y="27274"/>
                          <a:pt x="889" y="0"/>
                        </a:cubicBezTo>
                        <a:lnTo>
                          <a:pt x="0" y="415"/>
                        </a:lnTo>
                        <a:cubicBezTo>
                          <a:pt x="14022" y="27896"/>
                          <a:pt x="38687" y="50100"/>
                          <a:pt x="67650" y="61336"/>
                        </a:cubicBezTo>
                        <a:cubicBezTo>
                          <a:pt x="72186" y="63085"/>
                          <a:pt x="76900" y="64627"/>
                          <a:pt x="81495" y="66109"/>
                        </a:cubicBezTo>
                        <a:cubicBezTo>
                          <a:pt x="93086" y="69874"/>
                          <a:pt x="105063" y="73757"/>
                          <a:pt x="114579" y="81465"/>
                        </a:cubicBezTo>
                        <a:lnTo>
                          <a:pt x="115201" y="80724"/>
                        </a:lnTo>
                        <a:close/>
                      </a:path>
                    </a:pathLst>
                  </a:custGeom>
                  <a:solidFill>
                    <a:srgbClr val="A0A58F"/>
                  </a:solidFill>
                  <a:ln w="2946" cap="flat">
                    <a:noFill/>
                    <a:prstDash val="solid"/>
                    <a:miter/>
                  </a:ln>
                </p:spPr>
                <p:txBody>
                  <a:bodyPr rtlCol="0" anchor="ctr"/>
                  <a:lstStyle/>
                  <a:p>
                    <a:endParaRPr lang="th-TH"/>
                  </a:p>
                </p:txBody>
              </p:sp>
              <p:sp>
                <p:nvSpPr>
                  <p:cNvPr id="4854" name="Freeform: Shape 4853">
                    <a:extLst>
                      <a:ext uri="{FF2B5EF4-FFF2-40B4-BE49-F238E27FC236}">
                        <a16:creationId xmlns:a16="http://schemas.microsoft.com/office/drawing/2014/main" id="{AAB4F17E-C7A6-4068-A039-4E9776163FDA}"/>
                      </a:ext>
                    </a:extLst>
                  </p:cNvPr>
                  <p:cNvSpPr/>
                  <p:nvPr/>
                </p:nvSpPr>
                <p:spPr>
                  <a:xfrm>
                    <a:off x="5543487" y="5611128"/>
                    <a:ext cx="98748" cy="78945"/>
                  </a:xfrm>
                  <a:custGeom>
                    <a:avLst/>
                    <a:gdLst>
                      <a:gd name="connsiteX0" fmla="*/ 98748 w 98748"/>
                      <a:gd name="connsiteY0" fmla="*/ 78174 h 78945"/>
                      <a:gd name="connsiteX1" fmla="*/ 71949 w 98748"/>
                      <a:gd name="connsiteY1" fmla="*/ 64152 h 78945"/>
                      <a:gd name="connsiteX2" fmla="*/ 53213 w 98748"/>
                      <a:gd name="connsiteY2" fmla="*/ 55525 h 78945"/>
                      <a:gd name="connsiteX3" fmla="*/ 13785 w 98748"/>
                      <a:gd name="connsiteY3" fmla="*/ 19092 h 78945"/>
                      <a:gd name="connsiteX4" fmla="*/ 919 w 98748"/>
                      <a:gd name="connsiteY4" fmla="*/ 0 h 78945"/>
                      <a:gd name="connsiteX5" fmla="*/ 0 w 98748"/>
                      <a:gd name="connsiteY5" fmla="*/ 326 h 78945"/>
                      <a:gd name="connsiteX6" fmla="*/ 13044 w 98748"/>
                      <a:gd name="connsiteY6" fmla="*/ 19714 h 78945"/>
                      <a:gd name="connsiteX7" fmla="*/ 52739 w 98748"/>
                      <a:gd name="connsiteY7" fmla="*/ 56356 h 78945"/>
                      <a:gd name="connsiteX8" fmla="*/ 71593 w 98748"/>
                      <a:gd name="connsiteY8" fmla="*/ 65042 h 78945"/>
                      <a:gd name="connsiteX9" fmla="*/ 98126 w 98748"/>
                      <a:gd name="connsiteY9" fmla="*/ 78945 h 78945"/>
                      <a:gd name="connsiteX10" fmla="*/ 98748 w 98748"/>
                      <a:gd name="connsiteY10" fmla="*/ 78174 h 7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8" h="78945">
                        <a:moveTo>
                          <a:pt x="98748" y="78174"/>
                        </a:moveTo>
                        <a:cubicBezTo>
                          <a:pt x="90774" y="71860"/>
                          <a:pt x="81198" y="67947"/>
                          <a:pt x="71949" y="64152"/>
                        </a:cubicBezTo>
                        <a:cubicBezTo>
                          <a:pt x="65664" y="61573"/>
                          <a:pt x="59172" y="58905"/>
                          <a:pt x="53213" y="55525"/>
                        </a:cubicBezTo>
                        <a:cubicBezTo>
                          <a:pt x="37412" y="46513"/>
                          <a:pt x="25406" y="32580"/>
                          <a:pt x="13785" y="19092"/>
                        </a:cubicBezTo>
                        <a:cubicBezTo>
                          <a:pt x="8775" y="13281"/>
                          <a:pt x="3587" y="7263"/>
                          <a:pt x="919" y="0"/>
                        </a:cubicBezTo>
                        <a:lnTo>
                          <a:pt x="0" y="326"/>
                        </a:lnTo>
                        <a:cubicBezTo>
                          <a:pt x="2757" y="7767"/>
                          <a:pt x="8212" y="14111"/>
                          <a:pt x="13044" y="19714"/>
                        </a:cubicBezTo>
                        <a:cubicBezTo>
                          <a:pt x="24724" y="33262"/>
                          <a:pt x="36760" y="47284"/>
                          <a:pt x="52739" y="56356"/>
                        </a:cubicBezTo>
                        <a:cubicBezTo>
                          <a:pt x="58757" y="59765"/>
                          <a:pt x="65279" y="62462"/>
                          <a:pt x="71593" y="65042"/>
                        </a:cubicBezTo>
                        <a:cubicBezTo>
                          <a:pt x="80783" y="68806"/>
                          <a:pt x="90299" y="72720"/>
                          <a:pt x="98126" y="78945"/>
                        </a:cubicBezTo>
                        <a:lnTo>
                          <a:pt x="98748" y="78174"/>
                        </a:lnTo>
                        <a:close/>
                      </a:path>
                    </a:pathLst>
                  </a:custGeom>
                  <a:solidFill>
                    <a:srgbClr val="A0A58F"/>
                  </a:solidFill>
                  <a:ln w="2946" cap="flat">
                    <a:noFill/>
                    <a:prstDash val="solid"/>
                    <a:miter/>
                  </a:ln>
                </p:spPr>
                <p:txBody>
                  <a:bodyPr rtlCol="0" anchor="ctr"/>
                  <a:lstStyle/>
                  <a:p>
                    <a:endParaRPr lang="th-TH"/>
                  </a:p>
                </p:txBody>
              </p:sp>
              <p:sp>
                <p:nvSpPr>
                  <p:cNvPr id="4855" name="Freeform: Shape 4854">
                    <a:extLst>
                      <a:ext uri="{FF2B5EF4-FFF2-40B4-BE49-F238E27FC236}">
                        <a16:creationId xmlns:a16="http://schemas.microsoft.com/office/drawing/2014/main" id="{E5552AB8-E2AB-40BB-9B17-6D85D1955C7A}"/>
                      </a:ext>
                    </a:extLst>
                  </p:cNvPr>
                  <p:cNvSpPr/>
                  <p:nvPr/>
                </p:nvSpPr>
                <p:spPr>
                  <a:xfrm>
                    <a:off x="5595514" y="5599804"/>
                    <a:ext cx="83925" cy="48884"/>
                  </a:xfrm>
                  <a:custGeom>
                    <a:avLst/>
                    <a:gdLst>
                      <a:gd name="connsiteX0" fmla="*/ 83866 w 83925"/>
                      <a:gd name="connsiteY0" fmla="*/ 48885 h 48884"/>
                      <a:gd name="connsiteX1" fmla="*/ 83926 w 83925"/>
                      <a:gd name="connsiteY1" fmla="*/ 47907 h 48884"/>
                      <a:gd name="connsiteX2" fmla="*/ 44942 w 83925"/>
                      <a:gd name="connsiteY2" fmla="*/ 39695 h 48884"/>
                      <a:gd name="connsiteX3" fmla="*/ 21848 w 83925"/>
                      <a:gd name="connsiteY3" fmla="*/ 20989 h 48884"/>
                      <a:gd name="connsiteX4" fmla="*/ 682 w 83925"/>
                      <a:gd name="connsiteY4" fmla="*/ 0 h 48884"/>
                      <a:gd name="connsiteX5" fmla="*/ 0 w 83925"/>
                      <a:gd name="connsiteY5" fmla="*/ 682 h 48884"/>
                      <a:gd name="connsiteX6" fmla="*/ 21167 w 83925"/>
                      <a:gd name="connsiteY6" fmla="*/ 21671 h 48884"/>
                      <a:gd name="connsiteX7" fmla="*/ 44497 w 83925"/>
                      <a:gd name="connsiteY7" fmla="*/ 40555 h 48884"/>
                      <a:gd name="connsiteX8" fmla="*/ 83866 w 83925"/>
                      <a:gd name="connsiteY8" fmla="*/ 48885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5" h="48884">
                        <a:moveTo>
                          <a:pt x="83866" y="48885"/>
                        </a:moveTo>
                        <a:lnTo>
                          <a:pt x="83926" y="47907"/>
                        </a:lnTo>
                        <a:cubicBezTo>
                          <a:pt x="71297" y="46988"/>
                          <a:pt x="57008" y="45980"/>
                          <a:pt x="44942" y="39695"/>
                        </a:cubicBezTo>
                        <a:cubicBezTo>
                          <a:pt x="36049" y="35070"/>
                          <a:pt x="28845" y="27896"/>
                          <a:pt x="21848" y="20989"/>
                        </a:cubicBezTo>
                        <a:lnTo>
                          <a:pt x="682" y="0"/>
                        </a:lnTo>
                        <a:lnTo>
                          <a:pt x="0" y="682"/>
                        </a:lnTo>
                        <a:lnTo>
                          <a:pt x="21167" y="21671"/>
                        </a:lnTo>
                        <a:cubicBezTo>
                          <a:pt x="28193" y="28637"/>
                          <a:pt x="35485" y="35871"/>
                          <a:pt x="44497" y="40555"/>
                        </a:cubicBezTo>
                        <a:cubicBezTo>
                          <a:pt x="56741" y="46958"/>
                          <a:pt x="71148" y="47996"/>
                          <a:pt x="83866" y="48885"/>
                        </a:cubicBezTo>
                        <a:close/>
                      </a:path>
                    </a:pathLst>
                  </a:custGeom>
                  <a:solidFill>
                    <a:srgbClr val="A0A58F"/>
                  </a:solidFill>
                  <a:ln w="2946" cap="flat">
                    <a:noFill/>
                    <a:prstDash val="solid"/>
                    <a:miter/>
                  </a:ln>
                </p:spPr>
                <p:txBody>
                  <a:bodyPr rtlCol="0" anchor="ctr"/>
                  <a:lstStyle/>
                  <a:p>
                    <a:endParaRPr lang="th-TH"/>
                  </a:p>
                </p:txBody>
              </p:sp>
              <p:sp>
                <p:nvSpPr>
                  <p:cNvPr id="4856" name="Freeform: Shape 4855">
                    <a:extLst>
                      <a:ext uri="{FF2B5EF4-FFF2-40B4-BE49-F238E27FC236}">
                        <a16:creationId xmlns:a16="http://schemas.microsoft.com/office/drawing/2014/main" id="{B06F4833-76F0-438E-AD90-98FFD8C64C66}"/>
                      </a:ext>
                    </a:extLst>
                  </p:cNvPr>
                  <p:cNvSpPr/>
                  <p:nvPr/>
                </p:nvSpPr>
                <p:spPr>
                  <a:xfrm>
                    <a:off x="5676535" y="5574783"/>
                    <a:ext cx="52827" cy="19427"/>
                  </a:xfrm>
                  <a:custGeom>
                    <a:avLst/>
                    <a:gdLst>
                      <a:gd name="connsiteX0" fmla="*/ 52828 w 52827"/>
                      <a:gd name="connsiteY0" fmla="*/ 17609 h 19427"/>
                      <a:gd name="connsiteX1" fmla="*/ 52531 w 52827"/>
                      <a:gd name="connsiteY1" fmla="*/ 16690 h 19427"/>
                      <a:gd name="connsiteX2" fmla="*/ 771 w 52827"/>
                      <a:gd name="connsiteY2" fmla="*/ 0 h 19427"/>
                      <a:gd name="connsiteX3" fmla="*/ 0 w 52827"/>
                      <a:gd name="connsiteY3" fmla="*/ 593 h 19427"/>
                      <a:gd name="connsiteX4" fmla="*/ 52828 w 52827"/>
                      <a:gd name="connsiteY4" fmla="*/ 17609 h 1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27" h="19427">
                        <a:moveTo>
                          <a:pt x="52828" y="17609"/>
                        </a:moveTo>
                        <a:lnTo>
                          <a:pt x="52531" y="16690"/>
                        </a:lnTo>
                        <a:cubicBezTo>
                          <a:pt x="34388" y="22026"/>
                          <a:pt x="12599" y="15030"/>
                          <a:pt x="771" y="0"/>
                        </a:cubicBezTo>
                        <a:lnTo>
                          <a:pt x="0" y="593"/>
                        </a:lnTo>
                        <a:cubicBezTo>
                          <a:pt x="12066" y="15919"/>
                          <a:pt x="34299" y="23064"/>
                          <a:pt x="52828" y="17609"/>
                        </a:cubicBezTo>
                        <a:close/>
                      </a:path>
                    </a:pathLst>
                  </a:custGeom>
                  <a:solidFill>
                    <a:srgbClr val="A0A58F"/>
                  </a:solidFill>
                  <a:ln w="2946" cap="flat">
                    <a:noFill/>
                    <a:prstDash val="solid"/>
                    <a:miter/>
                  </a:ln>
                </p:spPr>
                <p:txBody>
                  <a:bodyPr rtlCol="0" anchor="ctr"/>
                  <a:lstStyle/>
                  <a:p>
                    <a:endParaRPr lang="th-TH"/>
                  </a:p>
                </p:txBody>
              </p:sp>
            </p:grpSp>
          </p:grpSp>
          <p:grpSp>
            <p:nvGrpSpPr>
              <p:cNvPr id="4702" name="Graphic 3339">
                <a:extLst>
                  <a:ext uri="{FF2B5EF4-FFF2-40B4-BE49-F238E27FC236}">
                    <a16:creationId xmlns:a16="http://schemas.microsoft.com/office/drawing/2014/main" id="{192CA452-C40F-4427-97F4-5B6765BD2E6F}"/>
                  </a:ext>
                </a:extLst>
              </p:cNvPr>
              <p:cNvGrpSpPr/>
              <p:nvPr/>
            </p:nvGrpSpPr>
            <p:grpSpPr>
              <a:xfrm>
                <a:off x="5130193" y="6290496"/>
                <a:ext cx="438869" cy="517201"/>
                <a:chOff x="5130193" y="6290496"/>
                <a:chExt cx="438869" cy="517201"/>
              </a:xfrm>
            </p:grpSpPr>
            <p:grpSp>
              <p:nvGrpSpPr>
                <p:cNvPr id="4823" name="Graphic 3339">
                  <a:extLst>
                    <a:ext uri="{FF2B5EF4-FFF2-40B4-BE49-F238E27FC236}">
                      <a16:creationId xmlns:a16="http://schemas.microsoft.com/office/drawing/2014/main" id="{22FCC5C2-3257-4574-B9B5-A50B77A7B5FC}"/>
                    </a:ext>
                  </a:extLst>
                </p:cNvPr>
                <p:cNvGrpSpPr/>
                <p:nvPr/>
              </p:nvGrpSpPr>
              <p:grpSpPr>
                <a:xfrm>
                  <a:off x="5130193" y="6290496"/>
                  <a:ext cx="438869" cy="517201"/>
                  <a:chOff x="5130193" y="6290496"/>
                  <a:chExt cx="438869" cy="517201"/>
                </a:xfrm>
                <a:solidFill>
                  <a:srgbClr val="FBFFFF"/>
                </a:solidFill>
              </p:grpSpPr>
              <p:sp>
                <p:nvSpPr>
                  <p:cNvPr id="4839" name="Freeform: Shape 4838">
                    <a:extLst>
                      <a:ext uri="{FF2B5EF4-FFF2-40B4-BE49-F238E27FC236}">
                        <a16:creationId xmlns:a16="http://schemas.microsoft.com/office/drawing/2014/main" id="{66E86118-1F7A-403D-9856-1C968D2AC745}"/>
                      </a:ext>
                    </a:extLst>
                  </p:cNvPr>
                  <p:cNvSpPr/>
                  <p:nvPr/>
                </p:nvSpPr>
                <p:spPr>
                  <a:xfrm>
                    <a:off x="5130193" y="6290496"/>
                    <a:ext cx="390615" cy="516400"/>
                  </a:xfrm>
                  <a:custGeom>
                    <a:avLst/>
                    <a:gdLst>
                      <a:gd name="connsiteX0" fmla="*/ 390616 w 390615"/>
                      <a:gd name="connsiteY0" fmla="*/ 29241 h 516400"/>
                      <a:gd name="connsiteX1" fmla="*/ 369123 w 390615"/>
                      <a:gd name="connsiteY1" fmla="*/ 9883 h 516400"/>
                      <a:gd name="connsiteX2" fmla="*/ 186271 w 390615"/>
                      <a:gd name="connsiteY2" fmla="*/ 62918 h 516400"/>
                      <a:gd name="connsiteX3" fmla="*/ 28025 w 390615"/>
                      <a:gd name="connsiteY3" fmla="*/ 242924 h 516400"/>
                      <a:gd name="connsiteX4" fmla="*/ 3034 w 390615"/>
                      <a:gd name="connsiteY4" fmla="*/ 387118 h 516400"/>
                      <a:gd name="connsiteX5" fmla="*/ 26247 w 390615"/>
                      <a:gd name="connsiteY5" fmla="*/ 516401 h 516400"/>
                      <a:gd name="connsiteX6" fmla="*/ 390616 w 390615"/>
                      <a:gd name="connsiteY6" fmla="*/ 29241 h 5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615" h="516400">
                        <a:moveTo>
                          <a:pt x="390616" y="29241"/>
                        </a:moveTo>
                        <a:cubicBezTo>
                          <a:pt x="390616" y="29241"/>
                          <a:pt x="389044" y="12521"/>
                          <a:pt x="369123" y="9883"/>
                        </a:cubicBezTo>
                        <a:cubicBezTo>
                          <a:pt x="349201" y="7244"/>
                          <a:pt x="301947" y="-30909"/>
                          <a:pt x="186271" y="62918"/>
                        </a:cubicBezTo>
                        <a:cubicBezTo>
                          <a:pt x="70596" y="156745"/>
                          <a:pt x="45575" y="217281"/>
                          <a:pt x="28025" y="242924"/>
                        </a:cubicBezTo>
                        <a:cubicBezTo>
                          <a:pt x="10505" y="268567"/>
                          <a:pt x="-7252" y="349320"/>
                          <a:pt x="3034" y="387118"/>
                        </a:cubicBezTo>
                        <a:cubicBezTo>
                          <a:pt x="13321" y="424915"/>
                          <a:pt x="41632" y="491024"/>
                          <a:pt x="26247" y="516401"/>
                        </a:cubicBezTo>
                        <a:cubicBezTo>
                          <a:pt x="26276" y="516401"/>
                          <a:pt x="338381" y="144264"/>
                          <a:pt x="390616" y="29241"/>
                        </a:cubicBezTo>
                        <a:close/>
                      </a:path>
                    </a:pathLst>
                  </a:custGeom>
                  <a:solidFill>
                    <a:srgbClr val="FBFFFF"/>
                  </a:solidFill>
                  <a:ln w="2946" cap="flat">
                    <a:noFill/>
                    <a:prstDash val="solid"/>
                    <a:miter/>
                  </a:ln>
                </p:spPr>
                <p:txBody>
                  <a:bodyPr rtlCol="0" anchor="ctr"/>
                  <a:lstStyle/>
                  <a:p>
                    <a:endParaRPr lang="th-TH"/>
                  </a:p>
                </p:txBody>
              </p:sp>
              <p:sp>
                <p:nvSpPr>
                  <p:cNvPr id="4840" name="Freeform: Shape 4839">
                    <a:extLst>
                      <a:ext uri="{FF2B5EF4-FFF2-40B4-BE49-F238E27FC236}">
                        <a16:creationId xmlns:a16="http://schemas.microsoft.com/office/drawing/2014/main" id="{3BEC5104-71AE-440D-BA5B-2010593D139E}"/>
                      </a:ext>
                    </a:extLst>
                  </p:cNvPr>
                  <p:cNvSpPr/>
                  <p:nvPr/>
                </p:nvSpPr>
                <p:spPr>
                  <a:xfrm>
                    <a:off x="5156469" y="6318864"/>
                    <a:ext cx="412593" cy="488833"/>
                  </a:xfrm>
                  <a:custGeom>
                    <a:avLst/>
                    <a:gdLst>
                      <a:gd name="connsiteX0" fmla="*/ 353697 w 412593"/>
                      <a:gd name="connsiteY0" fmla="*/ 2296 h 488833"/>
                      <a:gd name="connsiteX1" fmla="*/ 400773 w 412593"/>
                      <a:gd name="connsiteY1" fmla="*/ 21417 h 488833"/>
                      <a:gd name="connsiteX2" fmla="*/ 321650 w 412593"/>
                      <a:gd name="connsiteY2" fmla="*/ 306278 h 488833"/>
                      <a:gd name="connsiteX3" fmla="*/ 72482 w 412593"/>
                      <a:gd name="connsiteY3" fmla="*/ 487855 h 488833"/>
                      <a:gd name="connsiteX4" fmla="*/ 0 w 412593"/>
                      <a:gd name="connsiteY4" fmla="*/ 488003 h 488833"/>
                      <a:gd name="connsiteX5" fmla="*/ 353697 w 412593"/>
                      <a:gd name="connsiteY5" fmla="*/ 2296 h 48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93" h="488833">
                        <a:moveTo>
                          <a:pt x="353697" y="2296"/>
                        </a:moveTo>
                        <a:cubicBezTo>
                          <a:pt x="353697" y="2296"/>
                          <a:pt x="380585" y="-9770"/>
                          <a:pt x="400773" y="21417"/>
                        </a:cubicBezTo>
                        <a:cubicBezTo>
                          <a:pt x="420962" y="52604"/>
                          <a:pt x="426772" y="146075"/>
                          <a:pt x="321650" y="306278"/>
                        </a:cubicBezTo>
                        <a:cubicBezTo>
                          <a:pt x="216528" y="466480"/>
                          <a:pt x="162070" y="494940"/>
                          <a:pt x="72482" y="487855"/>
                        </a:cubicBezTo>
                        <a:cubicBezTo>
                          <a:pt x="72482" y="487855"/>
                          <a:pt x="17580" y="465532"/>
                          <a:pt x="0" y="488003"/>
                        </a:cubicBezTo>
                        <a:cubicBezTo>
                          <a:pt x="0" y="488032"/>
                          <a:pt x="183800" y="149988"/>
                          <a:pt x="353697" y="2296"/>
                        </a:cubicBezTo>
                        <a:close/>
                      </a:path>
                    </a:pathLst>
                  </a:custGeom>
                  <a:solidFill>
                    <a:srgbClr val="FBFFFF"/>
                  </a:solidFill>
                  <a:ln w="2946" cap="flat">
                    <a:noFill/>
                    <a:prstDash val="solid"/>
                    <a:miter/>
                  </a:ln>
                </p:spPr>
                <p:txBody>
                  <a:bodyPr rtlCol="0" anchor="ctr"/>
                  <a:lstStyle/>
                  <a:p>
                    <a:endParaRPr lang="th-TH"/>
                  </a:p>
                </p:txBody>
              </p:sp>
            </p:grpSp>
            <p:pic>
              <p:nvPicPr>
                <p:cNvPr id="4824" name="Picture 4823">
                  <a:extLst>
                    <a:ext uri="{FF2B5EF4-FFF2-40B4-BE49-F238E27FC236}">
                      <a16:creationId xmlns:a16="http://schemas.microsoft.com/office/drawing/2014/main" id="{EABE8753-1DB4-4D91-8E6D-9EDBA604531D}"/>
                    </a:ext>
                  </a:extLst>
                </p:cNvPr>
                <p:cNvPicPr>
                  <a:picLocks noChangeAspect="1"/>
                </p:cNvPicPr>
                <p:nvPr/>
              </p:nvPicPr>
              <p:blipFill>
                <a:blip r:embed="rId7"/>
                <a:stretch>
                  <a:fillRect/>
                </a:stretch>
              </p:blipFill>
              <p:spPr>
                <a:xfrm>
                  <a:off x="5133481" y="6294879"/>
                  <a:ext cx="385387" cy="509897"/>
                </a:xfrm>
                <a:custGeom>
                  <a:avLst/>
                  <a:gdLst>
                    <a:gd name="connsiteX0" fmla="*/ 102 w 385387"/>
                    <a:gd name="connsiteY0" fmla="*/ 460 h 509897"/>
                    <a:gd name="connsiteX1" fmla="*/ 385490 w 385387"/>
                    <a:gd name="connsiteY1" fmla="*/ 460 h 509897"/>
                    <a:gd name="connsiteX2" fmla="*/ 385490 w 385387"/>
                    <a:gd name="connsiteY2" fmla="*/ 510358 h 509897"/>
                    <a:gd name="connsiteX3" fmla="*/ 102 w 385387"/>
                    <a:gd name="connsiteY3" fmla="*/ 510358 h 509897"/>
                  </a:gdLst>
                  <a:ahLst/>
                  <a:cxnLst>
                    <a:cxn ang="0">
                      <a:pos x="connsiteX0" y="connsiteY0"/>
                    </a:cxn>
                    <a:cxn ang="0">
                      <a:pos x="connsiteX1" y="connsiteY1"/>
                    </a:cxn>
                    <a:cxn ang="0">
                      <a:pos x="connsiteX2" y="connsiteY2"/>
                    </a:cxn>
                    <a:cxn ang="0">
                      <a:pos x="connsiteX3" y="connsiteY3"/>
                    </a:cxn>
                  </a:cxnLst>
                  <a:rect l="l" t="t" r="r" b="b"/>
                  <a:pathLst>
                    <a:path w="385387" h="509897">
                      <a:moveTo>
                        <a:pt x="102" y="460"/>
                      </a:moveTo>
                      <a:lnTo>
                        <a:pt x="385490" y="460"/>
                      </a:lnTo>
                      <a:lnTo>
                        <a:pt x="385490" y="510358"/>
                      </a:lnTo>
                      <a:lnTo>
                        <a:pt x="102" y="510358"/>
                      </a:lnTo>
                      <a:close/>
                    </a:path>
                  </a:pathLst>
                </a:custGeom>
              </p:spPr>
            </p:pic>
            <p:pic>
              <p:nvPicPr>
                <p:cNvPr id="4825" name="Picture 4824">
                  <a:extLst>
                    <a:ext uri="{FF2B5EF4-FFF2-40B4-BE49-F238E27FC236}">
                      <a16:creationId xmlns:a16="http://schemas.microsoft.com/office/drawing/2014/main" id="{3D8EE4F0-EA6F-4303-B169-7E6021490BDE}"/>
                    </a:ext>
                  </a:extLst>
                </p:cNvPr>
                <p:cNvPicPr>
                  <a:picLocks noChangeAspect="1"/>
                </p:cNvPicPr>
                <p:nvPr/>
              </p:nvPicPr>
              <p:blipFill>
                <a:blip r:embed="rId8"/>
                <a:stretch>
                  <a:fillRect/>
                </a:stretch>
              </p:blipFill>
              <p:spPr>
                <a:xfrm>
                  <a:off x="5157198" y="6321560"/>
                  <a:ext cx="406138" cy="483216"/>
                </a:xfrm>
                <a:custGeom>
                  <a:avLst/>
                  <a:gdLst>
                    <a:gd name="connsiteX0" fmla="*/ 110 w 406138"/>
                    <a:gd name="connsiteY0" fmla="*/ 469 h 483216"/>
                    <a:gd name="connsiteX1" fmla="*/ 406249 w 406138"/>
                    <a:gd name="connsiteY1" fmla="*/ 469 h 483216"/>
                    <a:gd name="connsiteX2" fmla="*/ 406249 w 406138"/>
                    <a:gd name="connsiteY2" fmla="*/ 483686 h 483216"/>
                    <a:gd name="connsiteX3" fmla="*/ 110 w 406138"/>
                    <a:gd name="connsiteY3" fmla="*/ 483686 h 483216"/>
                  </a:gdLst>
                  <a:ahLst/>
                  <a:cxnLst>
                    <a:cxn ang="0">
                      <a:pos x="connsiteX0" y="connsiteY0"/>
                    </a:cxn>
                    <a:cxn ang="0">
                      <a:pos x="connsiteX1" y="connsiteY1"/>
                    </a:cxn>
                    <a:cxn ang="0">
                      <a:pos x="connsiteX2" y="connsiteY2"/>
                    </a:cxn>
                    <a:cxn ang="0">
                      <a:pos x="connsiteX3" y="connsiteY3"/>
                    </a:cxn>
                  </a:cxnLst>
                  <a:rect l="l" t="t" r="r" b="b"/>
                  <a:pathLst>
                    <a:path w="406138" h="483216">
                      <a:moveTo>
                        <a:pt x="110" y="469"/>
                      </a:moveTo>
                      <a:lnTo>
                        <a:pt x="406249" y="469"/>
                      </a:lnTo>
                      <a:lnTo>
                        <a:pt x="406249" y="483686"/>
                      </a:lnTo>
                      <a:lnTo>
                        <a:pt x="110" y="483686"/>
                      </a:lnTo>
                      <a:close/>
                    </a:path>
                  </a:pathLst>
                </a:custGeom>
              </p:spPr>
            </p:pic>
            <p:grpSp>
              <p:nvGrpSpPr>
                <p:cNvPr id="4826" name="Graphic 3339">
                  <a:extLst>
                    <a:ext uri="{FF2B5EF4-FFF2-40B4-BE49-F238E27FC236}">
                      <a16:creationId xmlns:a16="http://schemas.microsoft.com/office/drawing/2014/main" id="{AF418D28-A40C-4977-A6E7-FC03887486B0}"/>
                    </a:ext>
                  </a:extLst>
                </p:cNvPr>
                <p:cNvGrpSpPr/>
                <p:nvPr/>
              </p:nvGrpSpPr>
              <p:grpSpPr>
                <a:xfrm>
                  <a:off x="5195275" y="6340385"/>
                  <a:ext cx="298443" cy="367021"/>
                  <a:chOff x="5195275" y="6340385"/>
                  <a:chExt cx="298443" cy="367021"/>
                </a:xfrm>
                <a:solidFill>
                  <a:srgbClr val="A0BDAB"/>
                </a:solidFill>
              </p:grpSpPr>
              <p:sp>
                <p:nvSpPr>
                  <p:cNvPr id="4827" name="Freeform: Shape 4826">
                    <a:extLst>
                      <a:ext uri="{FF2B5EF4-FFF2-40B4-BE49-F238E27FC236}">
                        <a16:creationId xmlns:a16="http://schemas.microsoft.com/office/drawing/2014/main" id="{2AF8D54E-7C30-47C0-96E1-329009D66DD5}"/>
                      </a:ext>
                    </a:extLst>
                  </p:cNvPr>
                  <p:cNvSpPr/>
                  <p:nvPr/>
                </p:nvSpPr>
                <p:spPr>
                  <a:xfrm>
                    <a:off x="5322808" y="6340385"/>
                    <a:ext cx="159550" cy="43236"/>
                  </a:xfrm>
                  <a:custGeom>
                    <a:avLst/>
                    <a:gdLst>
                      <a:gd name="connsiteX0" fmla="*/ 155845 w 159550"/>
                      <a:gd name="connsiteY0" fmla="*/ 73 h 43236"/>
                      <a:gd name="connsiteX1" fmla="*/ 0 w 159550"/>
                      <a:gd name="connsiteY1" fmla="*/ 43237 h 43236"/>
                      <a:gd name="connsiteX2" fmla="*/ 159550 w 159550"/>
                      <a:gd name="connsiteY2" fmla="*/ 1141 h 43236"/>
                      <a:gd name="connsiteX3" fmla="*/ 155845 w 159550"/>
                      <a:gd name="connsiteY3" fmla="*/ 73 h 43236"/>
                    </a:gdLst>
                    <a:ahLst/>
                    <a:cxnLst>
                      <a:cxn ang="0">
                        <a:pos x="connsiteX0" y="connsiteY0"/>
                      </a:cxn>
                      <a:cxn ang="0">
                        <a:pos x="connsiteX1" y="connsiteY1"/>
                      </a:cxn>
                      <a:cxn ang="0">
                        <a:pos x="connsiteX2" y="connsiteY2"/>
                      </a:cxn>
                      <a:cxn ang="0">
                        <a:pos x="connsiteX3" y="connsiteY3"/>
                      </a:cxn>
                    </a:cxnLst>
                    <a:rect l="l" t="t" r="r" b="b"/>
                    <a:pathLst>
                      <a:path w="159550" h="43236">
                        <a:moveTo>
                          <a:pt x="155845" y="73"/>
                        </a:moveTo>
                        <a:cubicBezTo>
                          <a:pt x="97236" y="-1142"/>
                          <a:pt x="42185" y="12702"/>
                          <a:pt x="0" y="43237"/>
                        </a:cubicBezTo>
                        <a:cubicBezTo>
                          <a:pt x="42570" y="13117"/>
                          <a:pt x="101238" y="-579"/>
                          <a:pt x="159550" y="1141"/>
                        </a:cubicBezTo>
                        <a:lnTo>
                          <a:pt x="155845" y="73"/>
                        </a:lnTo>
                        <a:close/>
                      </a:path>
                    </a:pathLst>
                  </a:custGeom>
                  <a:solidFill>
                    <a:srgbClr val="A0BDAB"/>
                  </a:solidFill>
                  <a:ln w="2946" cap="flat">
                    <a:noFill/>
                    <a:prstDash val="solid"/>
                    <a:miter/>
                  </a:ln>
                </p:spPr>
                <p:txBody>
                  <a:bodyPr rtlCol="0" anchor="ctr"/>
                  <a:lstStyle/>
                  <a:p>
                    <a:endParaRPr lang="th-TH"/>
                  </a:p>
                </p:txBody>
              </p:sp>
              <p:sp>
                <p:nvSpPr>
                  <p:cNvPr id="4828" name="Freeform: Shape 4827">
                    <a:extLst>
                      <a:ext uri="{FF2B5EF4-FFF2-40B4-BE49-F238E27FC236}">
                        <a16:creationId xmlns:a16="http://schemas.microsoft.com/office/drawing/2014/main" id="{8134EB26-8644-4CD5-A67C-6D7AAE0E14E6}"/>
                      </a:ext>
                    </a:extLst>
                  </p:cNvPr>
                  <p:cNvSpPr/>
                  <p:nvPr/>
                </p:nvSpPr>
                <p:spPr>
                  <a:xfrm>
                    <a:off x="5276829" y="6392071"/>
                    <a:ext cx="157149" cy="41562"/>
                  </a:xfrm>
                  <a:custGeom>
                    <a:avLst/>
                    <a:gdLst>
                      <a:gd name="connsiteX0" fmla="*/ 144105 w 157149"/>
                      <a:gd name="connsiteY0" fmla="*/ 1897 h 41562"/>
                      <a:gd name="connsiteX1" fmla="*/ 107286 w 157149"/>
                      <a:gd name="connsiteY1" fmla="*/ 10257 h 41562"/>
                      <a:gd name="connsiteX2" fmla="*/ 70941 w 157149"/>
                      <a:gd name="connsiteY2" fmla="*/ 19595 h 41562"/>
                      <a:gd name="connsiteX3" fmla="*/ 34803 w 157149"/>
                      <a:gd name="connsiteY3" fmla="*/ 29349 h 41562"/>
                      <a:gd name="connsiteX4" fmla="*/ 0 w 157149"/>
                      <a:gd name="connsiteY4" fmla="*/ 41563 h 41562"/>
                      <a:gd name="connsiteX5" fmla="*/ 35011 w 157149"/>
                      <a:gd name="connsiteY5" fmla="*/ 29734 h 41562"/>
                      <a:gd name="connsiteX6" fmla="*/ 71326 w 157149"/>
                      <a:gd name="connsiteY6" fmla="*/ 20366 h 41562"/>
                      <a:gd name="connsiteX7" fmla="*/ 107820 w 157149"/>
                      <a:gd name="connsiteY7" fmla="*/ 11413 h 41562"/>
                      <a:gd name="connsiteX8" fmla="*/ 157149 w 157149"/>
                      <a:gd name="connsiteY8" fmla="*/ 0 h 41562"/>
                      <a:gd name="connsiteX9" fmla="*/ 144105 w 157149"/>
                      <a:gd name="connsiteY9" fmla="*/ 1897 h 4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149" h="41562">
                        <a:moveTo>
                          <a:pt x="144105" y="1897"/>
                        </a:moveTo>
                        <a:cubicBezTo>
                          <a:pt x="131684" y="4328"/>
                          <a:pt x="119440" y="7204"/>
                          <a:pt x="107286" y="10257"/>
                        </a:cubicBezTo>
                        <a:cubicBezTo>
                          <a:pt x="95131" y="13311"/>
                          <a:pt x="83066" y="16483"/>
                          <a:pt x="70941" y="19595"/>
                        </a:cubicBezTo>
                        <a:cubicBezTo>
                          <a:pt x="58846" y="22708"/>
                          <a:pt x="46721" y="25821"/>
                          <a:pt x="34803" y="29349"/>
                        </a:cubicBezTo>
                        <a:cubicBezTo>
                          <a:pt x="22886" y="32876"/>
                          <a:pt x="11176" y="36790"/>
                          <a:pt x="0" y="41563"/>
                        </a:cubicBezTo>
                        <a:cubicBezTo>
                          <a:pt x="11265" y="36938"/>
                          <a:pt x="23034" y="33114"/>
                          <a:pt x="35011" y="29734"/>
                        </a:cubicBezTo>
                        <a:cubicBezTo>
                          <a:pt x="46988" y="26355"/>
                          <a:pt x="59142" y="23360"/>
                          <a:pt x="71326" y="20366"/>
                        </a:cubicBezTo>
                        <a:cubicBezTo>
                          <a:pt x="83481" y="17372"/>
                          <a:pt x="95635" y="14348"/>
                          <a:pt x="107820" y="11413"/>
                        </a:cubicBezTo>
                        <a:cubicBezTo>
                          <a:pt x="120004" y="8508"/>
                          <a:pt x="144728" y="2312"/>
                          <a:pt x="157149" y="0"/>
                        </a:cubicBezTo>
                        <a:lnTo>
                          <a:pt x="144105" y="1897"/>
                        </a:lnTo>
                        <a:close/>
                      </a:path>
                    </a:pathLst>
                  </a:custGeom>
                  <a:solidFill>
                    <a:srgbClr val="A0BDAB"/>
                  </a:solidFill>
                  <a:ln w="2946" cap="flat">
                    <a:noFill/>
                    <a:prstDash val="solid"/>
                    <a:miter/>
                  </a:ln>
                </p:spPr>
                <p:txBody>
                  <a:bodyPr rtlCol="0" anchor="ctr"/>
                  <a:lstStyle/>
                  <a:p>
                    <a:endParaRPr lang="th-TH"/>
                  </a:p>
                </p:txBody>
              </p:sp>
              <p:sp>
                <p:nvSpPr>
                  <p:cNvPr id="4829" name="Freeform: Shape 4828">
                    <a:extLst>
                      <a:ext uri="{FF2B5EF4-FFF2-40B4-BE49-F238E27FC236}">
                        <a16:creationId xmlns:a16="http://schemas.microsoft.com/office/drawing/2014/main" id="{20955DA9-1954-4F03-85B4-FAE889E0AB80}"/>
                      </a:ext>
                    </a:extLst>
                  </p:cNvPr>
                  <p:cNvSpPr/>
                  <p:nvPr/>
                </p:nvSpPr>
                <p:spPr>
                  <a:xfrm>
                    <a:off x="5229663" y="6455551"/>
                    <a:ext cx="142089" cy="41612"/>
                  </a:xfrm>
                  <a:custGeom>
                    <a:avLst/>
                    <a:gdLst>
                      <a:gd name="connsiteX0" fmla="*/ 142089 w 142089"/>
                      <a:gd name="connsiteY0" fmla="*/ 7461 h 41612"/>
                      <a:gd name="connsiteX1" fmla="*/ 121960 w 142089"/>
                      <a:gd name="connsiteY1" fmla="*/ 2570 h 41612"/>
                      <a:gd name="connsiteX2" fmla="*/ 101713 w 142089"/>
                      <a:gd name="connsiteY2" fmla="*/ 20 h 41612"/>
                      <a:gd name="connsiteX3" fmla="*/ 82384 w 142089"/>
                      <a:gd name="connsiteY3" fmla="*/ 2451 h 41612"/>
                      <a:gd name="connsiteX4" fmla="*/ 65545 w 142089"/>
                      <a:gd name="connsiteY4" fmla="*/ 9833 h 41612"/>
                      <a:gd name="connsiteX5" fmla="*/ 0 w 142089"/>
                      <a:gd name="connsiteY5" fmla="*/ 41612 h 41612"/>
                      <a:gd name="connsiteX6" fmla="*/ 66049 w 142089"/>
                      <a:gd name="connsiteY6" fmla="*/ 10544 h 41612"/>
                      <a:gd name="connsiteX7" fmla="*/ 82888 w 142089"/>
                      <a:gd name="connsiteY7" fmla="*/ 3400 h 41612"/>
                      <a:gd name="connsiteX8" fmla="*/ 101890 w 142089"/>
                      <a:gd name="connsiteY8" fmla="*/ 1236 h 41612"/>
                      <a:gd name="connsiteX9" fmla="*/ 121871 w 142089"/>
                      <a:gd name="connsiteY9" fmla="*/ 3933 h 41612"/>
                      <a:gd name="connsiteX10" fmla="*/ 141852 w 142089"/>
                      <a:gd name="connsiteY10" fmla="*/ 8973 h 41612"/>
                      <a:gd name="connsiteX11" fmla="*/ 142089 w 142089"/>
                      <a:gd name="connsiteY11" fmla="*/ 7461 h 4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89" h="41612">
                        <a:moveTo>
                          <a:pt x="142089" y="7461"/>
                        </a:moveTo>
                        <a:cubicBezTo>
                          <a:pt x="135419" y="5682"/>
                          <a:pt x="128719" y="3933"/>
                          <a:pt x="121960" y="2570"/>
                        </a:cubicBezTo>
                        <a:cubicBezTo>
                          <a:pt x="115231" y="1176"/>
                          <a:pt x="108412" y="228"/>
                          <a:pt x="101713" y="20"/>
                        </a:cubicBezTo>
                        <a:cubicBezTo>
                          <a:pt x="95013" y="-128"/>
                          <a:pt x="88402" y="524"/>
                          <a:pt x="82384" y="2451"/>
                        </a:cubicBezTo>
                        <a:cubicBezTo>
                          <a:pt x="76366" y="4348"/>
                          <a:pt x="71030" y="7224"/>
                          <a:pt x="65545" y="9833"/>
                        </a:cubicBezTo>
                        <a:lnTo>
                          <a:pt x="0" y="41612"/>
                        </a:lnTo>
                        <a:lnTo>
                          <a:pt x="66049" y="10544"/>
                        </a:lnTo>
                        <a:cubicBezTo>
                          <a:pt x="71563" y="7995"/>
                          <a:pt x="76959" y="5178"/>
                          <a:pt x="82888" y="3400"/>
                        </a:cubicBezTo>
                        <a:cubicBezTo>
                          <a:pt x="88817" y="1591"/>
                          <a:pt x="95309" y="998"/>
                          <a:pt x="101890" y="1236"/>
                        </a:cubicBezTo>
                        <a:cubicBezTo>
                          <a:pt x="108501" y="1502"/>
                          <a:pt x="115201" y="2510"/>
                          <a:pt x="121871" y="3933"/>
                        </a:cubicBezTo>
                        <a:cubicBezTo>
                          <a:pt x="128542" y="5327"/>
                          <a:pt x="135212" y="7165"/>
                          <a:pt x="141852" y="8973"/>
                        </a:cubicBezTo>
                        <a:lnTo>
                          <a:pt x="142089" y="7461"/>
                        </a:lnTo>
                        <a:close/>
                      </a:path>
                    </a:pathLst>
                  </a:custGeom>
                  <a:solidFill>
                    <a:srgbClr val="A0BDAB"/>
                  </a:solidFill>
                  <a:ln w="2946" cap="flat">
                    <a:noFill/>
                    <a:prstDash val="solid"/>
                    <a:miter/>
                  </a:ln>
                </p:spPr>
                <p:txBody>
                  <a:bodyPr rtlCol="0" anchor="ctr"/>
                  <a:lstStyle/>
                  <a:p>
                    <a:endParaRPr lang="th-TH"/>
                  </a:p>
                </p:txBody>
              </p:sp>
              <p:sp>
                <p:nvSpPr>
                  <p:cNvPr id="4830" name="Freeform: Shape 4829">
                    <a:extLst>
                      <a:ext uri="{FF2B5EF4-FFF2-40B4-BE49-F238E27FC236}">
                        <a16:creationId xmlns:a16="http://schemas.microsoft.com/office/drawing/2014/main" id="{9B144645-0839-4B53-B0A9-9103A692D103}"/>
                      </a:ext>
                    </a:extLst>
                  </p:cNvPr>
                  <p:cNvSpPr/>
                  <p:nvPr/>
                </p:nvSpPr>
                <p:spPr>
                  <a:xfrm>
                    <a:off x="5202301" y="6509318"/>
                    <a:ext cx="136101" cy="32164"/>
                  </a:xfrm>
                  <a:custGeom>
                    <a:avLst/>
                    <a:gdLst>
                      <a:gd name="connsiteX0" fmla="*/ 135805 w 136101"/>
                      <a:gd name="connsiteY0" fmla="*/ 0 h 32164"/>
                      <a:gd name="connsiteX1" fmla="*/ 100556 w 136101"/>
                      <a:gd name="connsiteY1" fmla="*/ 5129 h 32164"/>
                      <a:gd name="connsiteX2" fmla="*/ 66761 w 136101"/>
                      <a:gd name="connsiteY2" fmla="*/ 13577 h 32164"/>
                      <a:gd name="connsiteX3" fmla="*/ 0 w 136101"/>
                      <a:gd name="connsiteY3" fmla="*/ 32165 h 32164"/>
                      <a:gd name="connsiteX4" fmla="*/ 67117 w 136101"/>
                      <a:gd name="connsiteY4" fmla="*/ 14348 h 32164"/>
                      <a:gd name="connsiteX5" fmla="*/ 101060 w 136101"/>
                      <a:gd name="connsiteY5" fmla="*/ 6285 h 32164"/>
                      <a:gd name="connsiteX6" fmla="*/ 136101 w 136101"/>
                      <a:gd name="connsiteY6" fmla="*/ 1571 h 32164"/>
                      <a:gd name="connsiteX7" fmla="*/ 135805 w 136101"/>
                      <a:gd name="connsiteY7" fmla="*/ 0 h 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01" h="32164">
                        <a:moveTo>
                          <a:pt x="135805" y="0"/>
                        </a:moveTo>
                        <a:cubicBezTo>
                          <a:pt x="123531" y="178"/>
                          <a:pt x="111881" y="2460"/>
                          <a:pt x="100556" y="5129"/>
                        </a:cubicBezTo>
                        <a:cubicBezTo>
                          <a:pt x="89232" y="7826"/>
                          <a:pt x="77996" y="10672"/>
                          <a:pt x="66761" y="13577"/>
                        </a:cubicBezTo>
                        <a:cubicBezTo>
                          <a:pt x="44320" y="19418"/>
                          <a:pt x="22086" y="25613"/>
                          <a:pt x="0" y="32165"/>
                        </a:cubicBezTo>
                        <a:cubicBezTo>
                          <a:pt x="22204" y="25851"/>
                          <a:pt x="44557" y="19921"/>
                          <a:pt x="67117" y="14348"/>
                        </a:cubicBezTo>
                        <a:cubicBezTo>
                          <a:pt x="78382" y="11562"/>
                          <a:pt x="89706" y="8864"/>
                          <a:pt x="101060" y="6285"/>
                        </a:cubicBezTo>
                        <a:cubicBezTo>
                          <a:pt x="112415" y="3735"/>
                          <a:pt x="124006" y="1601"/>
                          <a:pt x="136101" y="1571"/>
                        </a:cubicBezTo>
                        <a:lnTo>
                          <a:pt x="135805" y="0"/>
                        </a:lnTo>
                        <a:close/>
                      </a:path>
                    </a:pathLst>
                  </a:custGeom>
                  <a:solidFill>
                    <a:srgbClr val="A0BDAB"/>
                  </a:solidFill>
                  <a:ln w="2946" cap="flat">
                    <a:noFill/>
                    <a:prstDash val="solid"/>
                    <a:miter/>
                  </a:ln>
                </p:spPr>
                <p:txBody>
                  <a:bodyPr rtlCol="0" anchor="ctr"/>
                  <a:lstStyle/>
                  <a:p>
                    <a:endParaRPr lang="th-TH"/>
                  </a:p>
                </p:txBody>
              </p:sp>
              <p:sp>
                <p:nvSpPr>
                  <p:cNvPr id="4831" name="Freeform: Shape 4830">
                    <a:extLst>
                      <a:ext uri="{FF2B5EF4-FFF2-40B4-BE49-F238E27FC236}">
                        <a16:creationId xmlns:a16="http://schemas.microsoft.com/office/drawing/2014/main" id="{F8441A12-34BE-49C8-B179-28C5B2389572}"/>
                      </a:ext>
                    </a:extLst>
                  </p:cNvPr>
                  <p:cNvSpPr/>
                  <p:nvPr/>
                </p:nvSpPr>
                <p:spPr>
                  <a:xfrm>
                    <a:off x="5195275" y="6567126"/>
                    <a:ext cx="101149" cy="31927"/>
                  </a:xfrm>
                  <a:custGeom>
                    <a:avLst/>
                    <a:gdLst>
                      <a:gd name="connsiteX0" fmla="*/ 100023 w 101149"/>
                      <a:gd name="connsiteY0" fmla="*/ 0 h 31927"/>
                      <a:gd name="connsiteX1" fmla="*/ 88254 w 101149"/>
                      <a:gd name="connsiteY1" fmla="*/ 5188 h 31927"/>
                      <a:gd name="connsiteX2" fmla="*/ 75062 w 101149"/>
                      <a:gd name="connsiteY2" fmla="*/ 7767 h 31927"/>
                      <a:gd name="connsiteX3" fmla="*/ 61247 w 101149"/>
                      <a:gd name="connsiteY3" fmla="*/ 8982 h 31927"/>
                      <a:gd name="connsiteX4" fmla="*/ 54369 w 101149"/>
                      <a:gd name="connsiteY4" fmla="*/ 9753 h 31927"/>
                      <a:gd name="connsiteX5" fmla="*/ 47640 w 101149"/>
                      <a:gd name="connsiteY5" fmla="*/ 10969 h 31927"/>
                      <a:gd name="connsiteX6" fmla="*/ 22679 w 101149"/>
                      <a:gd name="connsiteY6" fmla="*/ 19744 h 31927"/>
                      <a:gd name="connsiteX7" fmla="*/ 0 w 101149"/>
                      <a:gd name="connsiteY7" fmla="*/ 31928 h 31927"/>
                      <a:gd name="connsiteX8" fmla="*/ 22945 w 101149"/>
                      <a:gd name="connsiteY8" fmla="*/ 20129 h 31927"/>
                      <a:gd name="connsiteX9" fmla="*/ 47966 w 101149"/>
                      <a:gd name="connsiteY9" fmla="*/ 11769 h 31927"/>
                      <a:gd name="connsiteX10" fmla="*/ 75447 w 101149"/>
                      <a:gd name="connsiteY10" fmla="*/ 8953 h 31927"/>
                      <a:gd name="connsiteX11" fmla="*/ 88965 w 101149"/>
                      <a:gd name="connsiteY11" fmla="*/ 6522 h 31927"/>
                      <a:gd name="connsiteX12" fmla="*/ 101149 w 101149"/>
                      <a:gd name="connsiteY12" fmla="*/ 1393 h 31927"/>
                      <a:gd name="connsiteX13" fmla="*/ 100023 w 101149"/>
                      <a:gd name="connsiteY13" fmla="*/ 0 h 3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49" h="31927">
                        <a:moveTo>
                          <a:pt x="100023" y="0"/>
                        </a:moveTo>
                        <a:cubicBezTo>
                          <a:pt x="96406" y="2164"/>
                          <a:pt x="92463" y="3884"/>
                          <a:pt x="88254" y="5188"/>
                        </a:cubicBezTo>
                        <a:cubicBezTo>
                          <a:pt x="84074" y="6492"/>
                          <a:pt x="79597" y="7263"/>
                          <a:pt x="75062" y="7767"/>
                        </a:cubicBezTo>
                        <a:cubicBezTo>
                          <a:pt x="70496" y="8271"/>
                          <a:pt x="65872" y="8567"/>
                          <a:pt x="61247" y="8982"/>
                        </a:cubicBezTo>
                        <a:cubicBezTo>
                          <a:pt x="58935" y="9190"/>
                          <a:pt x="56622" y="9427"/>
                          <a:pt x="54369" y="9753"/>
                        </a:cubicBezTo>
                        <a:cubicBezTo>
                          <a:pt x="52116" y="10109"/>
                          <a:pt x="49834" y="10465"/>
                          <a:pt x="47640" y="10969"/>
                        </a:cubicBezTo>
                        <a:cubicBezTo>
                          <a:pt x="38776" y="12925"/>
                          <a:pt x="30505" y="16038"/>
                          <a:pt x="22679" y="19744"/>
                        </a:cubicBezTo>
                        <a:cubicBezTo>
                          <a:pt x="14852" y="23449"/>
                          <a:pt x="7411" y="27659"/>
                          <a:pt x="0" y="31928"/>
                        </a:cubicBezTo>
                        <a:cubicBezTo>
                          <a:pt x="7500" y="27807"/>
                          <a:pt x="15030" y="23686"/>
                          <a:pt x="22945" y="20129"/>
                        </a:cubicBezTo>
                        <a:cubicBezTo>
                          <a:pt x="30831" y="16542"/>
                          <a:pt x="39132" y="13548"/>
                          <a:pt x="47966" y="11769"/>
                        </a:cubicBezTo>
                        <a:cubicBezTo>
                          <a:pt x="56771" y="9842"/>
                          <a:pt x="66198" y="9842"/>
                          <a:pt x="75447" y="8953"/>
                        </a:cubicBezTo>
                        <a:cubicBezTo>
                          <a:pt x="80072" y="8508"/>
                          <a:pt x="84637" y="7797"/>
                          <a:pt x="88965" y="6522"/>
                        </a:cubicBezTo>
                        <a:cubicBezTo>
                          <a:pt x="93293" y="5277"/>
                          <a:pt x="97384" y="3557"/>
                          <a:pt x="101149" y="1393"/>
                        </a:cubicBezTo>
                        <a:lnTo>
                          <a:pt x="100023" y="0"/>
                        </a:lnTo>
                        <a:close/>
                      </a:path>
                    </a:pathLst>
                  </a:custGeom>
                  <a:solidFill>
                    <a:srgbClr val="A0BDAB"/>
                  </a:solidFill>
                  <a:ln w="2946" cap="flat">
                    <a:noFill/>
                    <a:prstDash val="solid"/>
                    <a:miter/>
                  </a:ln>
                </p:spPr>
                <p:txBody>
                  <a:bodyPr rtlCol="0" anchor="ctr"/>
                  <a:lstStyle/>
                  <a:p>
                    <a:endParaRPr lang="th-TH"/>
                  </a:p>
                </p:txBody>
              </p:sp>
              <p:sp>
                <p:nvSpPr>
                  <p:cNvPr id="4832" name="Freeform: Shape 4831">
                    <a:extLst>
                      <a:ext uri="{FF2B5EF4-FFF2-40B4-BE49-F238E27FC236}">
                        <a16:creationId xmlns:a16="http://schemas.microsoft.com/office/drawing/2014/main" id="{9D9404CD-5A3E-4116-891C-11656ABF4891}"/>
                      </a:ext>
                    </a:extLst>
                  </p:cNvPr>
                  <p:cNvSpPr/>
                  <p:nvPr/>
                </p:nvSpPr>
                <p:spPr>
                  <a:xfrm>
                    <a:off x="5196253" y="6629083"/>
                    <a:ext cx="60535" cy="16365"/>
                  </a:xfrm>
                  <a:custGeom>
                    <a:avLst/>
                    <a:gdLst>
                      <a:gd name="connsiteX0" fmla="*/ 60535 w 60535"/>
                      <a:gd name="connsiteY0" fmla="*/ 3885 h 16365"/>
                      <a:gd name="connsiteX1" fmla="*/ 54903 w 60535"/>
                      <a:gd name="connsiteY1" fmla="*/ 653 h 16365"/>
                      <a:gd name="connsiteX2" fmla="*/ 50575 w 60535"/>
                      <a:gd name="connsiteY2" fmla="*/ 1 h 16365"/>
                      <a:gd name="connsiteX3" fmla="*/ 42659 w 60535"/>
                      <a:gd name="connsiteY3" fmla="*/ 1128 h 16365"/>
                      <a:gd name="connsiteX4" fmla="*/ 27896 w 60535"/>
                      <a:gd name="connsiteY4" fmla="*/ 5278 h 16365"/>
                      <a:gd name="connsiteX5" fmla="*/ 0 w 60535"/>
                      <a:gd name="connsiteY5" fmla="*/ 16365 h 16365"/>
                      <a:gd name="connsiteX6" fmla="*/ 28282 w 60535"/>
                      <a:gd name="connsiteY6" fmla="*/ 6019 h 16365"/>
                      <a:gd name="connsiteX7" fmla="*/ 43163 w 60535"/>
                      <a:gd name="connsiteY7" fmla="*/ 2254 h 16365"/>
                      <a:gd name="connsiteX8" fmla="*/ 50782 w 60535"/>
                      <a:gd name="connsiteY8" fmla="*/ 1365 h 16365"/>
                      <a:gd name="connsiteX9" fmla="*/ 58668 w 60535"/>
                      <a:gd name="connsiteY9" fmla="*/ 4418 h 16365"/>
                      <a:gd name="connsiteX10" fmla="*/ 60535 w 60535"/>
                      <a:gd name="connsiteY10" fmla="*/ 3885 h 1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535" h="16365">
                        <a:moveTo>
                          <a:pt x="60535" y="3885"/>
                        </a:moveTo>
                        <a:cubicBezTo>
                          <a:pt x="59350" y="2818"/>
                          <a:pt x="56355" y="1098"/>
                          <a:pt x="54903" y="653"/>
                        </a:cubicBezTo>
                        <a:cubicBezTo>
                          <a:pt x="53450" y="209"/>
                          <a:pt x="51968" y="31"/>
                          <a:pt x="50575" y="1"/>
                        </a:cubicBezTo>
                        <a:cubicBezTo>
                          <a:pt x="47758" y="-28"/>
                          <a:pt x="45150" y="505"/>
                          <a:pt x="42659" y="1128"/>
                        </a:cubicBezTo>
                        <a:cubicBezTo>
                          <a:pt x="37649" y="2343"/>
                          <a:pt x="32728" y="3737"/>
                          <a:pt x="27896" y="5278"/>
                        </a:cubicBezTo>
                        <a:cubicBezTo>
                          <a:pt x="18232" y="8361"/>
                          <a:pt x="8923" y="12067"/>
                          <a:pt x="0" y="16365"/>
                        </a:cubicBezTo>
                        <a:cubicBezTo>
                          <a:pt x="9071" y="12304"/>
                          <a:pt x="18499" y="8836"/>
                          <a:pt x="28282" y="6019"/>
                        </a:cubicBezTo>
                        <a:cubicBezTo>
                          <a:pt x="33173" y="4596"/>
                          <a:pt x="38124" y="3351"/>
                          <a:pt x="43163" y="2254"/>
                        </a:cubicBezTo>
                        <a:cubicBezTo>
                          <a:pt x="45654" y="1691"/>
                          <a:pt x="48203" y="1276"/>
                          <a:pt x="50782" y="1365"/>
                        </a:cubicBezTo>
                        <a:cubicBezTo>
                          <a:pt x="53361" y="1454"/>
                          <a:pt x="56800" y="2669"/>
                          <a:pt x="58668" y="4418"/>
                        </a:cubicBezTo>
                        <a:lnTo>
                          <a:pt x="60535" y="3885"/>
                        </a:lnTo>
                        <a:close/>
                      </a:path>
                    </a:pathLst>
                  </a:custGeom>
                  <a:solidFill>
                    <a:srgbClr val="A0BDAB"/>
                  </a:solidFill>
                  <a:ln w="2946" cap="flat">
                    <a:noFill/>
                    <a:prstDash val="solid"/>
                    <a:miter/>
                  </a:ln>
                </p:spPr>
                <p:txBody>
                  <a:bodyPr rtlCol="0" anchor="ctr"/>
                  <a:lstStyle/>
                  <a:p>
                    <a:endParaRPr lang="th-TH"/>
                  </a:p>
                </p:txBody>
              </p:sp>
              <p:sp>
                <p:nvSpPr>
                  <p:cNvPr id="4833" name="Freeform: Shape 4832">
                    <a:extLst>
                      <a:ext uri="{FF2B5EF4-FFF2-40B4-BE49-F238E27FC236}">
                        <a16:creationId xmlns:a16="http://schemas.microsoft.com/office/drawing/2014/main" id="{B7E69113-7085-4F97-9CFF-01B091F00FF3}"/>
                      </a:ext>
                    </a:extLst>
                  </p:cNvPr>
                  <p:cNvSpPr/>
                  <p:nvPr/>
                </p:nvSpPr>
                <p:spPr>
                  <a:xfrm>
                    <a:off x="5484493" y="6343720"/>
                    <a:ext cx="9224" cy="122612"/>
                  </a:xfrm>
                  <a:custGeom>
                    <a:avLst/>
                    <a:gdLst>
                      <a:gd name="connsiteX0" fmla="*/ 0 w 9224"/>
                      <a:gd name="connsiteY0" fmla="*/ 504 h 122612"/>
                      <a:gd name="connsiteX1" fmla="*/ 5099 w 9224"/>
                      <a:gd name="connsiteY1" fmla="*/ 15623 h 122612"/>
                      <a:gd name="connsiteX2" fmla="*/ 6463 w 9224"/>
                      <a:gd name="connsiteY2" fmla="*/ 31068 h 122612"/>
                      <a:gd name="connsiteX3" fmla="*/ 7648 w 9224"/>
                      <a:gd name="connsiteY3" fmla="*/ 61958 h 122612"/>
                      <a:gd name="connsiteX4" fmla="*/ 8805 w 9224"/>
                      <a:gd name="connsiteY4" fmla="*/ 92849 h 122612"/>
                      <a:gd name="connsiteX5" fmla="*/ 8360 w 9224"/>
                      <a:gd name="connsiteY5" fmla="*/ 108116 h 122612"/>
                      <a:gd name="connsiteX6" fmla="*/ 5069 w 9224"/>
                      <a:gd name="connsiteY6" fmla="*/ 122613 h 122612"/>
                      <a:gd name="connsiteX7" fmla="*/ 8567 w 9224"/>
                      <a:gd name="connsiteY7" fmla="*/ 108146 h 122612"/>
                      <a:gd name="connsiteX8" fmla="*/ 9220 w 9224"/>
                      <a:gd name="connsiteY8" fmla="*/ 92908 h 122612"/>
                      <a:gd name="connsiteX9" fmla="*/ 8508 w 9224"/>
                      <a:gd name="connsiteY9" fmla="*/ 62077 h 122612"/>
                      <a:gd name="connsiteX10" fmla="*/ 7737 w 9224"/>
                      <a:gd name="connsiteY10" fmla="*/ 31246 h 122612"/>
                      <a:gd name="connsiteX11" fmla="*/ 6581 w 9224"/>
                      <a:gd name="connsiteY11" fmla="*/ 15653 h 122612"/>
                      <a:gd name="connsiteX12" fmla="*/ 1482 w 9224"/>
                      <a:gd name="connsiteY12" fmla="*/ 0 h 122612"/>
                      <a:gd name="connsiteX13" fmla="*/ 0 w 9224"/>
                      <a:gd name="connsiteY13" fmla="*/ 504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4" h="122612">
                        <a:moveTo>
                          <a:pt x="0" y="504"/>
                        </a:moveTo>
                        <a:cubicBezTo>
                          <a:pt x="2698" y="5336"/>
                          <a:pt x="4239" y="10494"/>
                          <a:pt x="5099" y="15623"/>
                        </a:cubicBezTo>
                        <a:cubicBezTo>
                          <a:pt x="5988" y="20781"/>
                          <a:pt x="6255" y="25910"/>
                          <a:pt x="6463" y="31068"/>
                        </a:cubicBezTo>
                        <a:lnTo>
                          <a:pt x="7648" y="61958"/>
                        </a:lnTo>
                        <a:cubicBezTo>
                          <a:pt x="8034" y="72245"/>
                          <a:pt x="8479" y="82562"/>
                          <a:pt x="8805" y="92849"/>
                        </a:cubicBezTo>
                        <a:cubicBezTo>
                          <a:pt x="8923" y="97977"/>
                          <a:pt x="8894" y="103106"/>
                          <a:pt x="8360" y="108116"/>
                        </a:cubicBezTo>
                        <a:cubicBezTo>
                          <a:pt x="7856" y="113126"/>
                          <a:pt x="6818" y="118017"/>
                          <a:pt x="5069" y="122613"/>
                        </a:cubicBezTo>
                        <a:cubicBezTo>
                          <a:pt x="6878" y="118047"/>
                          <a:pt x="8004" y="113156"/>
                          <a:pt x="8567" y="108146"/>
                        </a:cubicBezTo>
                        <a:cubicBezTo>
                          <a:pt x="9160" y="103136"/>
                          <a:pt x="9249" y="98037"/>
                          <a:pt x="9220" y="92908"/>
                        </a:cubicBezTo>
                        <a:cubicBezTo>
                          <a:pt x="9042" y="82651"/>
                          <a:pt x="8745" y="72364"/>
                          <a:pt x="8508" y="62077"/>
                        </a:cubicBezTo>
                        <a:lnTo>
                          <a:pt x="7737" y="31246"/>
                        </a:lnTo>
                        <a:cubicBezTo>
                          <a:pt x="7589" y="26117"/>
                          <a:pt x="7411" y="20929"/>
                          <a:pt x="6581" y="15653"/>
                        </a:cubicBezTo>
                        <a:cubicBezTo>
                          <a:pt x="5751" y="10405"/>
                          <a:pt x="4239" y="5069"/>
                          <a:pt x="1482" y="0"/>
                        </a:cubicBezTo>
                        <a:lnTo>
                          <a:pt x="0" y="504"/>
                        </a:lnTo>
                        <a:close/>
                      </a:path>
                    </a:pathLst>
                  </a:custGeom>
                  <a:solidFill>
                    <a:srgbClr val="A0BDAB"/>
                  </a:solidFill>
                  <a:ln w="2946" cap="flat">
                    <a:noFill/>
                    <a:prstDash val="solid"/>
                    <a:miter/>
                  </a:ln>
                </p:spPr>
                <p:txBody>
                  <a:bodyPr rtlCol="0" anchor="ctr"/>
                  <a:lstStyle/>
                  <a:p>
                    <a:endParaRPr lang="th-TH"/>
                  </a:p>
                </p:txBody>
              </p:sp>
              <p:sp>
                <p:nvSpPr>
                  <p:cNvPr id="4834" name="Freeform: Shape 4833">
                    <a:extLst>
                      <a:ext uri="{FF2B5EF4-FFF2-40B4-BE49-F238E27FC236}">
                        <a16:creationId xmlns:a16="http://schemas.microsoft.com/office/drawing/2014/main" id="{1F09FCC3-19C2-4524-B30A-B904C9EC6B0B}"/>
                      </a:ext>
                    </a:extLst>
                  </p:cNvPr>
                  <p:cNvSpPr/>
                  <p:nvPr/>
                </p:nvSpPr>
                <p:spPr>
                  <a:xfrm>
                    <a:off x="5433148" y="6393850"/>
                    <a:ext cx="12276" cy="157890"/>
                  </a:xfrm>
                  <a:custGeom>
                    <a:avLst/>
                    <a:gdLst>
                      <a:gd name="connsiteX0" fmla="*/ 0 w 12276"/>
                      <a:gd name="connsiteY0" fmla="*/ 89 h 157890"/>
                      <a:gd name="connsiteX1" fmla="*/ 9368 w 12276"/>
                      <a:gd name="connsiteY1" fmla="*/ 40110 h 157890"/>
                      <a:gd name="connsiteX2" fmla="*/ 11206 w 12276"/>
                      <a:gd name="connsiteY2" fmla="*/ 60002 h 157890"/>
                      <a:gd name="connsiteX3" fmla="*/ 9694 w 12276"/>
                      <a:gd name="connsiteY3" fmla="*/ 79390 h 157890"/>
                      <a:gd name="connsiteX4" fmla="*/ 8152 w 12276"/>
                      <a:gd name="connsiteY4" fmla="*/ 88936 h 157890"/>
                      <a:gd name="connsiteX5" fmla="*/ 7174 w 12276"/>
                      <a:gd name="connsiteY5" fmla="*/ 98630 h 157890"/>
                      <a:gd name="connsiteX6" fmla="*/ 6818 w 12276"/>
                      <a:gd name="connsiteY6" fmla="*/ 118344 h 157890"/>
                      <a:gd name="connsiteX7" fmla="*/ 6996 w 12276"/>
                      <a:gd name="connsiteY7" fmla="*/ 157890 h 157890"/>
                      <a:gd name="connsiteX8" fmla="*/ 7263 w 12276"/>
                      <a:gd name="connsiteY8" fmla="*/ 118433 h 157890"/>
                      <a:gd name="connsiteX9" fmla="*/ 7826 w 12276"/>
                      <a:gd name="connsiteY9" fmla="*/ 98778 h 157890"/>
                      <a:gd name="connsiteX10" fmla="*/ 8923 w 12276"/>
                      <a:gd name="connsiteY10" fmla="*/ 89143 h 157890"/>
                      <a:gd name="connsiteX11" fmla="*/ 10554 w 12276"/>
                      <a:gd name="connsiteY11" fmla="*/ 79657 h 157890"/>
                      <a:gd name="connsiteX12" fmla="*/ 12273 w 12276"/>
                      <a:gd name="connsiteY12" fmla="*/ 60180 h 157890"/>
                      <a:gd name="connsiteX13" fmla="*/ 10613 w 12276"/>
                      <a:gd name="connsiteY13" fmla="*/ 40169 h 157890"/>
                      <a:gd name="connsiteX14" fmla="*/ 1630 w 12276"/>
                      <a:gd name="connsiteY14" fmla="*/ 0 h 157890"/>
                      <a:gd name="connsiteX15" fmla="*/ 0 w 12276"/>
                      <a:gd name="connsiteY15" fmla="*/ 89 h 15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6" h="157890">
                        <a:moveTo>
                          <a:pt x="0" y="89"/>
                        </a:moveTo>
                        <a:cubicBezTo>
                          <a:pt x="3617" y="13429"/>
                          <a:pt x="7233" y="26770"/>
                          <a:pt x="9368" y="40110"/>
                        </a:cubicBezTo>
                        <a:cubicBezTo>
                          <a:pt x="10435" y="46780"/>
                          <a:pt x="11117" y="53421"/>
                          <a:pt x="11206" y="60002"/>
                        </a:cubicBezTo>
                        <a:cubicBezTo>
                          <a:pt x="11324" y="66583"/>
                          <a:pt x="10791" y="73046"/>
                          <a:pt x="9694" y="79390"/>
                        </a:cubicBezTo>
                        <a:cubicBezTo>
                          <a:pt x="9190" y="82562"/>
                          <a:pt x="8627" y="85734"/>
                          <a:pt x="8152" y="88936"/>
                        </a:cubicBezTo>
                        <a:cubicBezTo>
                          <a:pt x="7678" y="92137"/>
                          <a:pt x="7382" y="95369"/>
                          <a:pt x="7174" y="98630"/>
                        </a:cubicBezTo>
                        <a:cubicBezTo>
                          <a:pt x="6759" y="105151"/>
                          <a:pt x="6789" y="111762"/>
                          <a:pt x="6818" y="118344"/>
                        </a:cubicBezTo>
                        <a:lnTo>
                          <a:pt x="6996" y="157890"/>
                        </a:lnTo>
                        <a:lnTo>
                          <a:pt x="7263" y="118433"/>
                        </a:lnTo>
                        <a:cubicBezTo>
                          <a:pt x="7293" y="111851"/>
                          <a:pt x="7352" y="105270"/>
                          <a:pt x="7826" y="98778"/>
                        </a:cubicBezTo>
                        <a:cubicBezTo>
                          <a:pt x="8063" y="95546"/>
                          <a:pt x="8419" y="92315"/>
                          <a:pt x="8923" y="89143"/>
                        </a:cubicBezTo>
                        <a:cubicBezTo>
                          <a:pt x="9427" y="85971"/>
                          <a:pt x="10020" y="82829"/>
                          <a:pt x="10554" y="79657"/>
                        </a:cubicBezTo>
                        <a:cubicBezTo>
                          <a:pt x="11710" y="73342"/>
                          <a:pt x="12332" y="66791"/>
                          <a:pt x="12273" y="60180"/>
                        </a:cubicBezTo>
                        <a:cubicBezTo>
                          <a:pt x="12243" y="53569"/>
                          <a:pt x="11651" y="46869"/>
                          <a:pt x="10613" y="40169"/>
                        </a:cubicBezTo>
                        <a:cubicBezTo>
                          <a:pt x="8597" y="26740"/>
                          <a:pt x="5129" y="13340"/>
                          <a:pt x="1630" y="0"/>
                        </a:cubicBezTo>
                        <a:lnTo>
                          <a:pt x="0" y="89"/>
                        </a:lnTo>
                        <a:close/>
                      </a:path>
                    </a:pathLst>
                  </a:custGeom>
                  <a:solidFill>
                    <a:srgbClr val="A0BDAB"/>
                  </a:solidFill>
                  <a:ln w="2946" cap="flat">
                    <a:noFill/>
                    <a:prstDash val="solid"/>
                    <a:miter/>
                  </a:ln>
                </p:spPr>
                <p:txBody>
                  <a:bodyPr rtlCol="0" anchor="ctr"/>
                  <a:lstStyle/>
                  <a:p>
                    <a:endParaRPr lang="th-TH"/>
                  </a:p>
                </p:txBody>
              </p:sp>
              <p:sp>
                <p:nvSpPr>
                  <p:cNvPr id="4835" name="Freeform: Shape 4834">
                    <a:extLst>
                      <a:ext uri="{FF2B5EF4-FFF2-40B4-BE49-F238E27FC236}">
                        <a16:creationId xmlns:a16="http://schemas.microsoft.com/office/drawing/2014/main" id="{6A9C146A-3083-46CD-8B58-749A0343DE3C}"/>
                      </a:ext>
                    </a:extLst>
                  </p:cNvPr>
                  <p:cNvSpPr/>
                  <p:nvPr/>
                </p:nvSpPr>
                <p:spPr>
                  <a:xfrm>
                    <a:off x="5376140" y="6459899"/>
                    <a:ext cx="18528" cy="142949"/>
                  </a:xfrm>
                  <a:custGeom>
                    <a:avLst/>
                    <a:gdLst>
                      <a:gd name="connsiteX0" fmla="*/ 0 w 18528"/>
                      <a:gd name="connsiteY0" fmla="*/ 385 h 142949"/>
                      <a:gd name="connsiteX1" fmla="*/ 6996 w 18528"/>
                      <a:gd name="connsiteY1" fmla="*/ 17965 h 142949"/>
                      <a:gd name="connsiteX2" fmla="*/ 8360 w 18528"/>
                      <a:gd name="connsiteY2" fmla="*/ 22412 h 142949"/>
                      <a:gd name="connsiteX3" fmla="*/ 9605 w 18528"/>
                      <a:gd name="connsiteY3" fmla="*/ 26888 h 142949"/>
                      <a:gd name="connsiteX4" fmla="*/ 10732 w 18528"/>
                      <a:gd name="connsiteY4" fmla="*/ 31365 h 142949"/>
                      <a:gd name="connsiteX5" fmla="*/ 11710 w 18528"/>
                      <a:gd name="connsiteY5" fmla="*/ 35841 h 142949"/>
                      <a:gd name="connsiteX6" fmla="*/ 14645 w 18528"/>
                      <a:gd name="connsiteY6" fmla="*/ 53806 h 142949"/>
                      <a:gd name="connsiteX7" fmla="*/ 15623 w 18528"/>
                      <a:gd name="connsiteY7" fmla="*/ 62759 h 142949"/>
                      <a:gd name="connsiteX8" fmla="*/ 16305 w 18528"/>
                      <a:gd name="connsiteY8" fmla="*/ 71712 h 142949"/>
                      <a:gd name="connsiteX9" fmla="*/ 17609 w 18528"/>
                      <a:gd name="connsiteY9" fmla="*/ 107345 h 142949"/>
                      <a:gd name="connsiteX10" fmla="*/ 18528 w 18528"/>
                      <a:gd name="connsiteY10" fmla="*/ 142949 h 142949"/>
                      <a:gd name="connsiteX11" fmla="*/ 18054 w 18528"/>
                      <a:gd name="connsiteY11" fmla="*/ 107405 h 142949"/>
                      <a:gd name="connsiteX12" fmla="*/ 17165 w 18528"/>
                      <a:gd name="connsiteY12" fmla="*/ 71801 h 142949"/>
                      <a:gd name="connsiteX13" fmla="*/ 16601 w 18528"/>
                      <a:gd name="connsiteY13" fmla="*/ 62848 h 142949"/>
                      <a:gd name="connsiteX14" fmla="*/ 15742 w 18528"/>
                      <a:gd name="connsiteY14" fmla="*/ 53865 h 142949"/>
                      <a:gd name="connsiteX15" fmla="*/ 13014 w 18528"/>
                      <a:gd name="connsiteY15" fmla="*/ 35841 h 142949"/>
                      <a:gd name="connsiteX16" fmla="*/ 12095 w 18528"/>
                      <a:gd name="connsiteY16" fmla="*/ 31335 h 142949"/>
                      <a:gd name="connsiteX17" fmla="*/ 10998 w 18528"/>
                      <a:gd name="connsiteY17" fmla="*/ 26829 h 142949"/>
                      <a:gd name="connsiteX18" fmla="*/ 9783 w 18528"/>
                      <a:gd name="connsiteY18" fmla="*/ 22323 h 142949"/>
                      <a:gd name="connsiteX19" fmla="*/ 8449 w 18528"/>
                      <a:gd name="connsiteY19" fmla="*/ 17817 h 142949"/>
                      <a:gd name="connsiteX20" fmla="*/ 1601 w 18528"/>
                      <a:gd name="connsiteY20" fmla="*/ 0 h 142949"/>
                      <a:gd name="connsiteX21" fmla="*/ 0 w 18528"/>
                      <a:gd name="connsiteY21" fmla="*/ 385 h 1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8" h="142949">
                        <a:moveTo>
                          <a:pt x="0" y="385"/>
                        </a:moveTo>
                        <a:cubicBezTo>
                          <a:pt x="2668" y="6166"/>
                          <a:pt x="5069" y="12036"/>
                          <a:pt x="6996" y="17965"/>
                        </a:cubicBezTo>
                        <a:cubicBezTo>
                          <a:pt x="7500" y="19447"/>
                          <a:pt x="7915" y="20929"/>
                          <a:pt x="8360" y="22412"/>
                        </a:cubicBezTo>
                        <a:cubicBezTo>
                          <a:pt x="8805" y="23894"/>
                          <a:pt x="9249" y="25376"/>
                          <a:pt x="9605" y="26888"/>
                        </a:cubicBezTo>
                        <a:lnTo>
                          <a:pt x="10732" y="31365"/>
                        </a:lnTo>
                        <a:lnTo>
                          <a:pt x="11710" y="35841"/>
                        </a:lnTo>
                        <a:cubicBezTo>
                          <a:pt x="12955" y="41829"/>
                          <a:pt x="13933" y="47818"/>
                          <a:pt x="14645" y="53806"/>
                        </a:cubicBezTo>
                        <a:cubicBezTo>
                          <a:pt x="15060" y="56800"/>
                          <a:pt x="15297" y="59794"/>
                          <a:pt x="15623" y="62759"/>
                        </a:cubicBezTo>
                        <a:cubicBezTo>
                          <a:pt x="15860" y="65753"/>
                          <a:pt x="16127" y="68718"/>
                          <a:pt x="16305" y="71712"/>
                        </a:cubicBezTo>
                        <a:cubicBezTo>
                          <a:pt x="17076" y="83629"/>
                          <a:pt x="17313" y="95487"/>
                          <a:pt x="17609" y="107345"/>
                        </a:cubicBezTo>
                        <a:lnTo>
                          <a:pt x="18528" y="142949"/>
                        </a:lnTo>
                        <a:lnTo>
                          <a:pt x="18054" y="107405"/>
                        </a:lnTo>
                        <a:cubicBezTo>
                          <a:pt x="17876" y="95547"/>
                          <a:pt x="17817" y="83718"/>
                          <a:pt x="17165" y="71801"/>
                        </a:cubicBezTo>
                        <a:cubicBezTo>
                          <a:pt x="17046" y="68836"/>
                          <a:pt x="16779" y="65842"/>
                          <a:pt x="16601" y="62848"/>
                        </a:cubicBezTo>
                        <a:cubicBezTo>
                          <a:pt x="16334" y="59854"/>
                          <a:pt x="16127" y="56860"/>
                          <a:pt x="15742" y="53865"/>
                        </a:cubicBezTo>
                        <a:cubicBezTo>
                          <a:pt x="15119" y="47877"/>
                          <a:pt x="14170" y="41859"/>
                          <a:pt x="13014" y="35841"/>
                        </a:cubicBezTo>
                        <a:lnTo>
                          <a:pt x="12095" y="31335"/>
                        </a:lnTo>
                        <a:lnTo>
                          <a:pt x="10998" y="26829"/>
                        </a:lnTo>
                        <a:cubicBezTo>
                          <a:pt x="10643" y="25317"/>
                          <a:pt x="10228" y="23835"/>
                          <a:pt x="9783" y="22323"/>
                        </a:cubicBezTo>
                        <a:cubicBezTo>
                          <a:pt x="9338" y="20811"/>
                          <a:pt x="8953" y="19329"/>
                          <a:pt x="8449" y="17817"/>
                        </a:cubicBezTo>
                        <a:cubicBezTo>
                          <a:pt x="6581" y="11829"/>
                          <a:pt x="4239" y="5870"/>
                          <a:pt x="1601" y="0"/>
                        </a:cubicBezTo>
                        <a:lnTo>
                          <a:pt x="0" y="385"/>
                        </a:lnTo>
                        <a:close/>
                      </a:path>
                    </a:pathLst>
                  </a:custGeom>
                  <a:solidFill>
                    <a:srgbClr val="A0BDAB"/>
                  </a:solidFill>
                  <a:ln w="2946" cap="flat">
                    <a:noFill/>
                    <a:prstDash val="solid"/>
                    <a:miter/>
                  </a:ln>
                </p:spPr>
                <p:txBody>
                  <a:bodyPr rtlCol="0" anchor="ctr"/>
                  <a:lstStyle/>
                  <a:p>
                    <a:endParaRPr lang="th-TH"/>
                  </a:p>
                </p:txBody>
              </p:sp>
              <p:sp>
                <p:nvSpPr>
                  <p:cNvPr id="4836" name="Freeform: Shape 4835">
                    <a:extLst>
                      <a:ext uri="{FF2B5EF4-FFF2-40B4-BE49-F238E27FC236}">
                        <a16:creationId xmlns:a16="http://schemas.microsoft.com/office/drawing/2014/main" id="{54C57B34-218B-4C0A-8738-6AA7C2F8C110}"/>
                      </a:ext>
                    </a:extLst>
                  </p:cNvPr>
                  <p:cNvSpPr/>
                  <p:nvPr/>
                </p:nvSpPr>
                <p:spPr>
                  <a:xfrm>
                    <a:off x="5341307" y="6505049"/>
                    <a:ext cx="13192" cy="137612"/>
                  </a:xfrm>
                  <a:custGeom>
                    <a:avLst/>
                    <a:gdLst>
                      <a:gd name="connsiteX0" fmla="*/ 0 w 13192"/>
                      <a:gd name="connsiteY0" fmla="*/ 0 h 137612"/>
                      <a:gd name="connsiteX1" fmla="*/ 4387 w 13192"/>
                      <a:gd name="connsiteY1" fmla="*/ 34448 h 137612"/>
                      <a:gd name="connsiteX2" fmla="*/ 7382 w 13192"/>
                      <a:gd name="connsiteY2" fmla="*/ 68836 h 137612"/>
                      <a:gd name="connsiteX3" fmla="*/ 13192 w 13192"/>
                      <a:gd name="connsiteY3" fmla="*/ 137613 h 137612"/>
                      <a:gd name="connsiteX4" fmla="*/ 8241 w 13192"/>
                      <a:gd name="connsiteY4" fmla="*/ 68925 h 137612"/>
                      <a:gd name="connsiteX5" fmla="*/ 5692 w 13192"/>
                      <a:gd name="connsiteY5" fmla="*/ 34566 h 137612"/>
                      <a:gd name="connsiteX6" fmla="*/ 1719 w 13192"/>
                      <a:gd name="connsiteY6" fmla="*/ 59 h 137612"/>
                      <a:gd name="connsiteX7" fmla="*/ 0 w 13192"/>
                      <a:gd name="connsiteY7" fmla="*/ 0 h 13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2" h="137612">
                        <a:moveTo>
                          <a:pt x="0" y="0"/>
                        </a:moveTo>
                        <a:cubicBezTo>
                          <a:pt x="1957" y="11502"/>
                          <a:pt x="3291" y="22975"/>
                          <a:pt x="4387" y="34448"/>
                        </a:cubicBezTo>
                        <a:cubicBezTo>
                          <a:pt x="5484" y="45920"/>
                          <a:pt x="6374" y="57363"/>
                          <a:pt x="7382" y="68836"/>
                        </a:cubicBezTo>
                        <a:lnTo>
                          <a:pt x="13192" y="137613"/>
                        </a:lnTo>
                        <a:lnTo>
                          <a:pt x="8241" y="68925"/>
                        </a:lnTo>
                        <a:cubicBezTo>
                          <a:pt x="7411" y="57482"/>
                          <a:pt x="6641" y="46039"/>
                          <a:pt x="5692" y="34566"/>
                        </a:cubicBezTo>
                        <a:cubicBezTo>
                          <a:pt x="4743" y="23094"/>
                          <a:pt x="3528" y="11591"/>
                          <a:pt x="1719" y="59"/>
                        </a:cubicBezTo>
                        <a:lnTo>
                          <a:pt x="0" y="0"/>
                        </a:lnTo>
                        <a:close/>
                      </a:path>
                    </a:pathLst>
                  </a:custGeom>
                  <a:solidFill>
                    <a:srgbClr val="A0BDAB"/>
                  </a:solidFill>
                  <a:ln w="2946" cap="flat">
                    <a:noFill/>
                    <a:prstDash val="solid"/>
                    <a:miter/>
                  </a:ln>
                </p:spPr>
                <p:txBody>
                  <a:bodyPr rtlCol="0" anchor="ctr"/>
                  <a:lstStyle/>
                  <a:p>
                    <a:endParaRPr lang="th-TH"/>
                  </a:p>
                </p:txBody>
              </p:sp>
              <p:sp>
                <p:nvSpPr>
                  <p:cNvPr id="4837" name="Freeform: Shape 4836">
                    <a:extLst>
                      <a:ext uri="{FF2B5EF4-FFF2-40B4-BE49-F238E27FC236}">
                        <a16:creationId xmlns:a16="http://schemas.microsoft.com/office/drawing/2014/main" id="{E774E363-2701-49CC-9936-69AC0CEC23BF}"/>
                      </a:ext>
                    </a:extLst>
                  </p:cNvPr>
                  <p:cNvSpPr/>
                  <p:nvPr/>
                </p:nvSpPr>
                <p:spPr>
                  <a:xfrm>
                    <a:off x="5302857" y="6563657"/>
                    <a:ext cx="16196" cy="108797"/>
                  </a:xfrm>
                  <a:custGeom>
                    <a:avLst/>
                    <a:gdLst>
                      <a:gd name="connsiteX0" fmla="*/ 0 w 16196"/>
                      <a:gd name="connsiteY0" fmla="*/ 148 h 108797"/>
                      <a:gd name="connsiteX1" fmla="*/ 16157 w 16196"/>
                      <a:gd name="connsiteY1" fmla="*/ 108798 h 108797"/>
                      <a:gd name="connsiteX2" fmla="*/ 1660 w 16196"/>
                      <a:gd name="connsiteY2" fmla="*/ 0 h 108797"/>
                      <a:gd name="connsiteX3" fmla="*/ 0 w 16196"/>
                      <a:gd name="connsiteY3" fmla="*/ 148 h 108797"/>
                    </a:gdLst>
                    <a:ahLst/>
                    <a:cxnLst>
                      <a:cxn ang="0">
                        <a:pos x="connsiteX0" y="connsiteY0"/>
                      </a:cxn>
                      <a:cxn ang="0">
                        <a:pos x="connsiteX1" y="connsiteY1"/>
                      </a:cxn>
                      <a:cxn ang="0">
                        <a:pos x="connsiteX2" y="connsiteY2"/>
                      </a:cxn>
                      <a:cxn ang="0">
                        <a:pos x="connsiteX3" y="connsiteY3"/>
                      </a:cxn>
                    </a:cxnLst>
                    <a:rect l="l" t="t" r="r" b="b"/>
                    <a:pathLst>
                      <a:path w="16196" h="108797">
                        <a:moveTo>
                          <a:pt x="0" y="148"/>
                        </a:moveTo>
                        <a:cubicBezTo>
                          <a:pt x="10643" y="36286"/>
                          <a:pt x="16097" y="72957"/>
                          <a:pt x="16157" y="108798"/>
                        </a:cubicBezTo>
                        <a:cubicBezTo>
                          <a:pt x="16690" y="73046"/>
                          <a:pt x="11799" y="36345"/>
                          <a:pt x="1660" y="0"/>
                        </a:cubicBezTo>
                        <a:lnTo>
                          <a:pt x="0" y="148"/>
                        </a:lnTo>
                        <a:close/>
                      </a:path>
                    </a:pathLst>
                  </a:custGeom>
                  <a:solidFill>
                    <a:srgbClr val="A0BDAB"/>
                  </a:solidFill>
                  <a:ln w="2946" cap="flat">
                    <a:noFill/>
                    <a:prstDash val="solid"/>
                    <a:miter/>
                  </a:ln>
                </p:spPr>
                <p:txBody>
                  <a:bodyPr rtlCol="0" anchor="ctr"/>
                  <a:lstStyle/>
                  <a:p>
                    <a:endParaRPr lang="th-TH"/>
                  </a:p>
                </p:txBody>
              </p:sp>
              <p:sp>
                <p:nvSpPr>
                  <p:cNvPr id="4838" name="Freeform: Shape 4837">
                    <a:extLst>
                      <a:ext uri="{FF2B5EF4-FFF2-40B4-BE49-F238E27FC236}">
                        <a16:creationId xmlns:a16="http://schemas.microsoft.com/office/drawing/2014/main" id="{CE9C1133-CA2F-4754-819C-0CCB371D3076}"/>
                      </a:ext>
                    </a:extLst>
                  </p:cNvPr>
                  <p:cNvSpPr/>
                  <p:nvPr/>
                </p:nvSpPr>
                <p:spPr>
                  <a:xfrm>
                    <a:off x="5263725" y="6625823"/>
                    <a:ext cx="6572" cy="81583"/>
                  </a:xfrm>
                  <a:custGeom>
                    <a:avLst/>
                    <a:gdLst>
                      <a:gd name="connsiteX0" fmla="*/ 0 w 6572"/>
                      <a:gd name="connsiteY0" fmla="*/ 89 h 81583"/>
                      <a:gd name="connsiteX1" fmla="*/ 771 w 6572"/>
                      <a:gd name="connsiteY1" fmla="*/ 81584 h 81583"/>
                      <a:gd name="connsiteX2" fmla="*/ 1660 w 6572"/>
                      <a:gd name="connsiteY2" fmla="*/ 0 h 81583"/>
                      <a:gd name="connsiteX3" fmla="*/ 0 w 6572"/>
                      <a:gd name="connsiteY3" fmla="*/ 89 h 81583"/>
                    </a:gdLst>
                    <a:ahLst/>
                    <a:cxnLst>
                      <a:cxn ang="0">
                        <a:pos x="connsiteX0" y="connsiteY0"/>
                      </a:cxn>
                      <a:cxn ang="0">
                        <a:pos x="connsiteX1" y="connsiteY1"/>
                      </a:cxn>
                      <a:cxn ang="0">
                        <a:pos x="connsiteX2" y="connsiteY2"/>
                      </a:cxn>
                      <a:cxn ang="0">
                        <a:pos x="connsiteX3" y="connsiteY3"/>
                      </a:cxn>
                    </a:cxnLst>
                    <a:rect l="l" t="t" r="r" b="b"/>
                    <a:pathLst>
                      <a:path w="6572" h="81583">
                        <a:moveTo>
                          <a:pt x="0" y="89"/>
                        </a:moveTo>
                        <a:cubicBezTo>
                          <a:pt x="7322" y="27748"/>
                          <a:pt x="7619" y="55940"/>
                          <a:pt x="771" y="81584"/>
                        </a:cubicBezTo>
                        <a:cubicBezTo>
                          <a:pt x="8182" y="56148"/>
                          <a:pt x="8508" y="27955"/>
                          <a:pt x="1660" y="0"/>
                        </a:cubicBezTo>
                        <a:lnTo>
                          <a:pt x="0" y="89"/>
                        </a:lnTo>
                        <a:close/>
                      </a:path>
                    </a:pathLst>
                  </a:custGeom>
                  <a:solidFill>
                    <a:srgbClr val="A0BDAB"/>
                  </a:solidFill>
                  <a:ln w="2946" cap="flat">
                    <a:noFill/>
                    <a:prstDash val="solid"/>
                    <a:miter/>
                  </a:ln>
                </p:spPr>
                <p:txBody>
                  <a:bodyPr rtlCol="0" anchor="ctr"/>
                  <a:lstStyle/>
                  <a:p>
                    <a:endParaRPr lang="th-TH"/>
                  </a:p>
                </p:txBody>
              </p:sp>
            </p:grpSp>
          </p:grpSp>
          <p:pic>
            <p:nvPicPr>
              <p:cNvPr id="4703" name="Picture 4702">
                <a:extLst>
                  <a:ext uri="{FF2B5EF4-FFF2-40B4-BE49-F238E27FC236}">
                    <a16:creationId xmlns:a16="http://schemas.microsoft.com/office/drawing/2014/main" id="{844A7FE9-91BB-4EB1-8FB7-0EBA5E3F3F55}"/>
                  </a:ext>
                </a:extLst>
              </p:cNvPr>
              <p:cNvPicPr>
                <a:picLocks noChangeAspect="1"/>
              </p:cNvPicPr>
              <p:nvPr/>
            </p:nvPicPr>
            <p:blipFill>
              <a:blip r:embed="rId9"/>
              <a:stretch>
                <a:fillRect/>
              </a:stretch>
            </p:blipFill>
            <p:spPr>
              <a:xfrm>
                <a:off x="5257991" y="5731620"/>
                <a:ext cx="50396" cy="59290"/>
              </a:xfrm>
              <a:custGeom>
                <a:avLst/>
                <a:gdLst>
                  <a:gd name="connsiteX0" fmla="*/ 144 w 50396"/>
                  <a:gd name="connsiteY0" fmla="*/ 270 h 59290"/>
                  <a:gd name="connsiteX1" fmla="*/ 50541 w 50396"/>
                  <a:gd name="connsiteY1" fmla="*/ 270 h 59290"/>
                  <a:gd name="connsiteX2" fmla="*/ 50541 w 50396"/>
                  <a:gd name="connsiteY2" fmla="*/ 59561 h 59290"/>
                  <a:gd name="connsiteX3" fmla="*/ 144 w 50396"/>
                  <a:gd name="connsiteY3" fmla="*/ 59561 h 59290"/>
                </a:gdLst>
                <a:ahLst/>
                <a:cxnLst>
                  <a:cxn ang="0">
                    <a:pos x="connsiteX0" y="connsiteY0"/>
                  </a:cxn>
                  <a:cxn ang="0">
                    <a:pos x="connsiteX1" y="connsiteY1"/>
                  </a:cxn>
                  <a:cxn ang="0">
                    <a:pos x="connsiteX2" y="connsiteY2"/>
                  </a:cxn>
                  <a:cxn ang="0">
                    <a:pos x="connsiteX3" y="connsiteY3"/>
                  </a:cxn>
                </a:cxnLst>
                <a:rect l="l" t="t" r="r" b="b"/>
                <a:pathLst>
                  <a:path w="50396" h="59290">
                    <a:moveTo>
                      <a:pt x="144" y="270"/>
                    </a:moveTo>
                    <a:lnTo>
                      <a:pt x="50541" y="270"/>
                    </a:lnTo>
                    <a:lnTo>
                      <a:pt x="50541" y="59561"/>
                    </a:lnTo>
                    <a:lnTo>
                      <a:pt x="144" y="59561"/>
                    </a:lnTo>
                    <a:close/>
                  </a:path>
                </a:pathLst>
              </a:custGeom>
            </p:spPr>
          </p:pic>
          <p:pic>
            <p:nvPicPr>
              <p:cNvPr id="4704" name="Picture 4703">
                <a:extLst>
                  <a:ext uri="{FF2B5EF4-FFF2-40B4-BE49-F238E27FC236}">
                    <a16:creationId xmlns:a16="http://schemas.microsoft.com/office/drawing/2014/main" id="{A8E82F74-ACB0-40BE-A987-79FB1F15760B}"/>
                  </a:ext>
                </a:extLst>
              </p:cNvPr>
              <p:cNvPicPr>
                <a:picLocks noChangeAspect="1"/>
              </p:cNvPicPr>
              <p:nvPr/>
            </p:nvPicPr>
            <p:blipFill>
              <a:blip r:embed="rId10"/>
              <a:stretch>
                <a:fillRect/>
              </a:stretch>
            </p:blipFill>
            <p:spPr>
              <a:xfrm>
                <a:off x="5361749" y="6007321"/>
                <a:ext cx="50396" cy="56325"/>
              </a:xfrm>
              <a:custGeom>
                <a:avLst/>
                <a:gdLst>
                  <a:gd name="connsiteX0" fmla="*/ 179 w 50396"/>
                  <a:gd name="connsiteY0" fmla="*/ 363 h 56325"/>
                  <a:gd name="connsiteX1" fmla="*/ 50576 w 50396"/>
                  <a:gd name="connsiteY1" fmla="*/ 363 h 56325"/>
                  <a:gd name="connsiteX2" fmla="*/ 50576 w 50396"/>
                  <a:gd name="connsiteY2" fmla="*/ 56689 h 56325"/>
                  <a:gd name="connsiteX3" fmla="*/ 179 w 50396"/>
                  <a:gd name="connsiteY3" fmla="*/ 56689 h 56325"/>
                </a:gdLst>
                <a:ahLst/>
                <a:cxnLst>
                  <a:cxn ang="0">
                    <a:pos x="connsiteX0" y="connsiteY0"/>
                  </a:cxn>
                  <a:cxn ang="0">
                    <a:pos x="connsiteX1" y="connsiteY1"/>
                  </a:cxn>
                  <a:cxn ang="0">
                    <a:pos x="connsiteX2" y="connsiteY2"/>
                  </a:cxn>
                  <a:cxn ang="0">
                    <a:pos x="connsiteX3" y="connsiteY3"/>
                  </a:cxn>
                </a:cxnLst>
                <a:rect l="l" t="t" r="r" b="b"/>
                <a:pathLst>
                  <a:path w="50396" h="56325">
                    <a:moveTo>
                      <a:pt x="179" y="363"/>
                    </a:moveTo>
                    <a:lnTo>
                      <a:pt x="50576" y="363"/>
                    </a:lnTo>
                    <a:lnTo>
                      <a:pt x="50576" y="56689"/>
                    </a:lnTo>
                    <a:lnTo>
                      <a:pt x="179" y="56689"/>
                    </a:lnTo>
                    <a:close/>
                  </a:path>
                </a:pathLst>
              </a:custGeom>
            </p:spPr>
          </p:pic>
          <p:pic>
            <p:nvPicPr>
              <p:cNvPr id="4705" name="Picture 4704">
                <a:extLst>
                  <a:ext uri="{FF2B5EF4-FFF2-40B4-BE49-F238E27FC236}">
                    <a16:creationId xmlns:a16="http://schemas.microsoft.com/office/drawing/2014/main" id="{818A2CDC-0BA0-4C27-9B10-BD9A400F3251}"/>
                  </a:ext>
                </a:extLst>
              </p:cNvPr>
              <p:cNvPicPr>
                <a:picLocks noChangeAspect="1"/>
              </p:cNvPicPr>
              <p:nvPr/>
            </p:nvPicPr>
            <p:blipFill>
              <a:blip r:embed="rId11"/>
              <a:stretch>
                <a:fillRect/>
              </a:stretch>
            </p:blipFill>
            <p:spPr>
              <a:xfrm>
                <a:off x="5501082" y="6277092"/>
                <a:ext cx="50396" cy="59290"/>
              </a:xfrm>
              <a:custGeom>
                <a:avLst/>
                <a:gdLst>
                  <a:gd name="connsiteX0" fmla="*/ 226 w 50396"/>
                  <a:gd name="connsiteY0" fmla="*/ 454 h 59290"/>
                  <a:gd name="connsiteX1" fmla="*/ 50623 w 50396"/>
                  <a:gd name="connsiteY1" fmla="*/ 454 h 59290"/>
                  <a:gd name="connsiteX2" fmla="*/ 50623 w 50396"/>
                  <a:gd name="connsiteY2" fmla="*/ 59745 h 59290"/>
                  <a:gd name="connsiteX3" fmla="*/ 226 w 50396"/>
                  <a:gd name="connsiteY3" fmla="*/ 59745 h 59290"/>
                </a:gdLst>
                <a:ahLst/>
                <a:cxnLst>
                  <a:cxn ang="0">
                    <a:pos x="connsiteX0" y="connsiteY0"/>
                  </a:cxn>
                  <a:cxn ang="0">
                    <a:pos x="connsiteX1" y="connsiteY1"/>
                  </a:cxn>
                  <a:cxn ang="0">
                    <a:pos x="connsiteX2" y="connsiteY2"/>
                  </a:cxn>
                  <a:cxn ang="0">
                    <a:pos x="connsiteX3" y="connsiteY3"/>
                  </a:cxn>
                </a:cxnLst>
                <a:rect l="l" t="t" r="r" b="b"/>
                <a:pathLst>
                  <a:path w="50396" h="59290">
                    <a:moveTo>
                      <a:pt x="226" y="454"/>
                    </a:moveTo>
                    <a:lnTo>
                      <a:pt x="50623" y="454"/>
                    </a:lnTo>
                    <a:lnTo>
                      <a:pt x="50623" y="59745"/>
                    </a:lnTo>
                    <a:lnTo>
                      <a:pt x="226" y="59745"/>
                    </a:lnTo>
                    <a:close/>
                  </a:path>
                </a:pathLst>
              </a:custGeom>
            </p:spPr>
          </p:pic>
          <p:pic>
            <p:nvPicPr>
              <p:cNvPr id="4706" name="Picture 4705">
                <a:extLst>
                  <a:ext uri="{FF2B5EF4-FFF2-40B4-BE49-F238E27FC236}">
                    <a16:creationId xmlns:a16="http://schemas.microsoft.com/office/drawing/2014/main" id="{EDF066AD-D481-4E57-BED4-1866198F099C}"/>
                  </a:ext>
                </a:extLst>
              </p:cNvPr>
              <p:cNvPicPr>
                <a:picLocks noChangeAspect="1"/>
              </p:cNvPicPr>
              <p:nvPr/>
            </p:nvPicPr>
            <p:blipFill>
              <a:blip r:embed="rId12"/>
              <a:stretch>
                <a:fillRect/>
              </a:stretch>
            </p:blipFill>
            <p:spPr>
              <a:xfrm>
                <a:off x="5592982" y="6395672"/>
                <a:ext cx="35574" cy="68183"/>
              </a:xfrm>
              <a:custGeom>
                <a:avLst/>
                <a:gdLst>
                  <a:gd name="connsiteX0" fmla="*/ 257 w 35574"/>
                  <a:gd name="connsiteY0" fmla="*/ 494 h 68183"/>
                  <a:gd name="connsiteX1" fmla="*/ 35832 w 35574"/>
                  <a:gd name="connsiteY1" fmla="*/ 494 h 68183"/>
                  <a:gd name="connsiteX2" fmla="*/ 35832 w 35574"/>
                  <a:gd name="connsiteY2" fmla="*/ 68678 h 68183"/>
                  <a:gd name="connsiteX3" fmla="*/ 257 w 35574"/>
                  <a:gd name="connsiteY3" fmla="*/ 68678 h 68183"/>
                </a:gdLst>
                <a:ahLst/>
                <a:cxnLst>
                  <a:cxn ang="0">
                    <a:pos x="connsiteX0" y="connsiteY0"/>
                  </a:cxn>
                  <a:cxn ang="0">
                    <a:pos x="connsiteX1" y="connsiteY1"/>
                  </a:cxn>
                  <a:cxn ang="0">
                    <a:pos x="connsiteX2" y="connsiteY2"/>
                  </a:cxn>
                  <a:cxn ang="0">
                    <a:pos x="connsiteX3" y="connsiteY3"/>
                  </a:cxn>
                </a:cxnLst>
                <a:rect l="l" t="t" r="r" b="b"/>
                <a:pathLst>
                  <a:path w="35574" h="68183">
                    <a:moveTo>
                      <a:pt x="257" y="494"/>
                    </a:moveTo>
                    <a:lnTo>
                      <a:pt x="35832" y="494"/>
                    </a:lnTo>
                    <a:lnTo>
                      <a:pt x="35832" y="68678"/>
                    </a:lnTo>
                    <a:lnTo>
                      <a:pt x="257" y="68678"/>
                    </a:lnTo>
                    <a:close/>
                  </a:path>
                </a:pathLst>
              </a:custGeom>
            </p:spPr>
          </p:pic>
          <p:grpSp>
            <p:nvGrpSpPr>
              <p:cNvPr id="4707" name="Graphic 3339">
                <a:extLst>
                  <a:ext uri="{FF2B5EF4-FFF2-40B4-BE49-F238E27FC236}">
                    <a16:creationId xmlns:a16="http://schemas.microsoft.com/office/drawing/2014/main" id="{F6838590-E26F-4701-BEA3-8B72EE7AB7D4}"/>
                  </a:ext>
                </a:extLst>
              </p:cNvPr>
              <p:cNvGrpSpPr/>
              <p:nvPr/>
            </p:nvGrpSpPr>
            <p:grpSpPr>
              <a:xfrm>
                <a:off x="4955894" y="6032381"/>
                <a:ext cx="457741" cy="586476"/>
                <a:chOff x="4955894" y="6032381"/>
                <a:chExt cx="457741" cy="586476"/>
              </a:xfrm>
            </p:grpSpPr>
            <p:grpSp>
              <p:nvGrpSpPr>
                <p:cNvPr id="4804" name="Graphic 3339">
                  <a:extLst>
                    <a:ext uri="{FF2B5EF4-FFF2-40B4-BE49-F238E27FC236}">
                      <a16:creationId xmlns:a16="http://schemas.microsoft.com/office/drawing/2014/main" id="{2BC566A4-30DB-4E2D-9AA4-9DD26A6ACAEC}"/>
                    </a:ext>
                  </a:extLst>
                </p:cNvPr>
                <p:cNvGrpSpPr/>
                <p:nvPr/>
              </p:nvGrpSpPr>
              <p:grpSpPr>
                <a:xfrm>
                  <a:off x="4955894" y="6032381"/>
                  <a:ext cx="457741" cy="586476"/>
                  <a:chOff x="4955894" y="6032381"/>
                  <a:chExt cx="457741" cy="586476"/>
                </a:xfrm>
                <a:solidFill>
                  <a:srgbClr val="FBFFFF"/>
                </a:solidFill>
              </p:grpSpPr>
              <p:sp>
                <p:nvSpPr>
                  <p:cNvPr id="4821" name="Freeform: Shape 4820">
                    <a:extLst>
                      <a:ext uri="{FF2B5EF4-FFF2-40B4-BE49-F238E27FC236}">
                        <a16:creationId xmlns:a16="http://schemas.microsoft.com/office/drawing/2014/main" id="{F90F3C7B-7944-46D8-81A5-1AF018D2DD06}"/>
                      </a:ext>
                    </a:extLst>
                  </p:cNvPr>
                  <p:cNvSpPr/>
                  <p:nvPr/>
                </p:nvSpPr>
                <p:spPr>
                  <a:xfrm>
                    <a:off x="4955894" y="6032381"/>
                    <a:ext cx="416214" cy="586476"/>
                  </a:xfrm>
                  <a:custGeom>
                    <a:avLst/>
                    <a:gdLst>
                      <a:gd name="connsiteX0" fmla="*/ 416214 w 416214"/>
                      <a:gd name="connsiteY0" fmla="*/ 25530 h 586476"/>
                      <a:gd name="connsiteX1" fmla="*/ 396826 w 416214"/>
                      <a:gd name="connsiteY1" fmla="*/ 6587 h 586476"/>
                      <a:gd name="connsiteX2" fmla="*/ 211751 w 416214"/>
                      <a:gd name="connsiteY2" fmla="*/ 80966 h 586476"/>
                      <a:gd name="connsiteX3" fmla="*/ 39098 w 416214"/>
                      <a:gd name="connsiteY3" fmla="*/ 290439 h 586476"/>
                      <a:gd name="connsiteX4" fmla="*/ 1093 w 416214"/>
                      <a:gd name="connsiteY4" fmla="*/ 448774 h 586476"/>
                      <a:gd name="connsiteX5" fmla="*/ 11943 w 416214"/>
                      <a:gd name="connsiteY5" fmla="*/ 586476 h 586476"/>
                      <a:gd name="connsiteX6" fmla="*/ 416214 w 416214"/>
                      <a:gd name="connsiteY6" fmla="*/ 25530 h 58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14" h="586476">
                        <a:moveTo>
                          <a:pt x="416214" y="25530"/>
                        </a:moveTo>
                        <a:cubicBezTo>
                          <a:pt x="416214" y="25530"/>
                          <a:pt x="416214" y="7565"/>
                          <a:pt x="396826" y="6587"/>
                        </a:cubicBezTo>
                        <a:cubicBezTo>
                          <a:pt x="377438" y="5579"/>
                          <a:pt x="334453" y="-31300"/>
                          <a:pt x="211751" y="80966"/>
                        </a:cubicBezTo>
                        <a:cubicBezTo>
                          <a:pt x="89050" y="193233"/>
                          <a:pt x="58753" y="261061"/>
                          <a:pt x="39098" y="290439"/>
                        </a:cubicBezTo>
                        <a:cubicBezTo>
                          <a:pt x="19443" y="319818"/>
                          <a:pt x="-5548" y="408813"/>
                          <a:pt x="1093" y="448774"/>
                        </a:cubicBezTo>
                        <a:cubicBezTo>
                          <a:pt x="7733" y="488736"/>
                          <a:pt x="29463" y="557602"/>
                          <a:pt x="11943" y="586476"/>
                        </a:cubicBezTo>
                        <a:cubicBezTo>
                          <a:pt x="11943" y="586447"/>
                          <a:pt x="354048" y="154813"/>
                          <a:pt x="416214" y="25530"/>
                        </a:cubicBezTo>
                        <a:close/>
                      </a:path>
                    </a:pathLst>
                  </a:custGeom>
                  <a:solidFill>
                    <a:srgbClr val="FBFFFF"/>
                  </a:solidFill>
                  <a:ln w="2946" cap="flat">
                    <a:noFill/>
                    <a:prstDash val="solid"/>
                    <a:miter/>
                  </a:ln>
                </p:spPr>
                <p:txBody>
                  <a:bodyPr rtlCol="0" anchor="ctr"/>
                  <a:lstStyle/>
                  <a:p>
                    <a:endParaRPr lang="th-TH"/>
                  </a:p>
                </p:txBody>
              </p:sp>
              <p:sp>
                <p:nvSpPr>
                  <p:cNvPr id="4822" name="Freeform: Shape 4821">
                    <a:extLst>
                      <a:ext uri="{FF2B5EF4-FFF2-40B4-BE49-F238E27FC236}">
                        <a16:creationId xmlns:a16="http://schemas.microsoft.com/office/drawing/2014/main" id="{5909CC17-09A2-42B9-A0A6-77229527A95F}"/>
                      </a:ext>
                    </a:extLst>
                  </p:cNvPr>
                  <p:cNvSpPr/>
                  <p:nvPr/>
                </p:nvSpPr>
                <p:spPr>
                  <a:xfrm>
                    <a:off x="4967867" y="6056631"/>
                    <a:ext cx="445769" cy="562166"/>
                  </a:xfrm>
                  <a:custGeom>
                    <a:avLst/>
                    <a:gdLst>
                      <a:gd name="connsiteX0" fmla="*/ 393629 w 445769"/>
                      <a:gd name="connsiteY0" fmla="*/ 3800 h 562166"/>
                      <a:gd name="connsiteX1" fmla="*/ 438245 w 445769"/>
                      <a:gd name="connsiteY1" fmla="*/ 20105 h 562166"/>
                      <a:gd name="connsiteX2" fmla="*/ 333805 w 445769"/>
                      <a:gd name="connsiteY2" fmla="*/ 335648 h 562166"/>
                      <a:gd name="connsiteX3" fmla="*/ 71415 w 445769"/>
                      <a:gd name="connsiteY3" fmla="*/ 555260 h 562166"/>
                      <a:gd name="connsiteX4" fmla="*/ 0 w 445769"/>
                      <a:gd name="connsiteY4" fmla="*/ 562167 h 562166"/>
                      <a:gd name="connsiteX5" fmla="*/ 393629 w 445769"/>
                      <a:gd name="connsiteY5" fmla="*/ 3800 h 56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69" h="562166">
                        <a:moveTo>
                          <a:pt x="393629" y="3800"/>
                        </a:moveTo>
                        <a:cubicBezTo>
                          <a:pt x="393629" y="3800"/>
                          <a:pt x="421258" y="-11764"/>
                          <a:pt x="438245" y="20105"/>
                        </a:cubicBezTo>
                        <a:cubicBezTo>
                          <a:pt x="455231" y="51973"/>
                          <a:pt x="452267" y="152559"/>
                          <a:pt x="333805" y="335648"/>
                        </a:cubicBezTo>
                        <a:cubicBezTo>
                          <a:pt x="215343" y="518737"/>
                          <a:pt x="159017" y="554607"/>
                          <a:pt x="71415" y="555260"/>
                        </a:cubicBezTo>
                        <a:cubicBezTo>
                          <a:pt x="71415" y="555260"/>
                          <a:pt x="19388" y="536227"/>
                          <a:pt x="0" y="562167"/>
                        </a:cubicBezTo>
                        <a:cubicBezTo>
                          <a:pt x="-30" y="562197"/>
                          <a:pt x="212497" y="179388"/>
                          <a:pt x="393629" y="3800"/>
                        </a:cubicBezTo>
                        <a:close/>
                      </a:path>
                    </a:pathLst>
                  </a:custGeom>
                  <a:solidFill>
                    <a:srgbClr val="FBFFFF"/>
                  </a:solidFill>
                  <a:ln w="2946" cap="flat">
                    <a:noFill/>
                    <a:prstDash val="solid"/>
                    <a:miter/>
                  </a:ln>
                </p:spPr>
                <p:txBody>
                  <a:bodyPr rtlCol="0" anchor="ctr"/>
                  <a:lstStyle/>
                  <a:p>
                    <a:endParaRPr lang="th-TH"/>
                  </a:p>
                </p:txBody>
              </p:sp>
            </p:grpSp>
            <p:grpSp>
              <p:nvGrpSpPr>
                <p:cNvPr id="4805" name="Graphic 3339">
                  <a:extLst>
                    <a:ext uri="{FF2B5EF4-FFF2-40B4-BE49-F238E27FC236}">
                      <a16:creationId xmlns:a16="http://schemas.microsoft.com/office/drawing/2014/main" id="{F52F4902-EBDE-4896-8C16-056CFBF64542}"/>
                    </a:ext>
                  </a:extLst>
                </p:cNvPr>
                <p:cNvGrpSpPr/>
                <p:nvPr/>
              </p:nvGrpSpPr>
              <p:grpSpPr>
                <a:xfrm>
                  <a:off x="4958575" y="6036966"/>
                  <a:ext cx="450606" cy="578081"/>
                  <a:chOff x="4958575" y="6036966"/>
                  <a:chExt cx="450606" cy="578081"/>
                </a:xfrm>
                <a:solidFill>
                  <a:srgbClr val="A0BDAB"/>
                </a:solidFill>
              </p:grpSpPr>
              <p:pic>
                <p:nvPicPr>
                  <p:cNvPr id="4806" name="Picture 4805">
                    <a:extLst>
                      <a:ext uri="{FF2B5EF4-FFF2-40B4-BE49-F238E27FC236}">
                        <a16:creationId xmlns:a16="http://schemas.microsoft.com/office/drawing/2014/main" id="{6794202F-4E38-4FD1-9B32-1B892AC6C848}"/>
                      </a:ext>
                    </a:extLst>
                  </p:cNvPr>
                  <p:cNvPicPr>
                    <a:picLocks noChangeAspect="1"/>
                  </p:cNvPicPr>
                  <p:nvPr/>
                </p:nvPicPr>
                <p:blipFill>
                  <a:blip r:embed="rId13"/>
                  <a:stretch>
                    <a:fillRect/>
                  </a:stretch>
                </p:blipFill>
                <p:spPr>
                  <a:xfrm>
                    <a:off x="4958575" y="6036966"/>
                    <a:ext cx="409103" cy="578081"/>
                  </a:xfrm>
                  <a:custGeom>
                    <a:avLst/>
                    <a:gdLst>
                      <a:gd name="connsiteX0" fmla="*/ 43 w 409103"/>
                      <a:gd name="connsiteY0" fmla="*/ 373 h 578081"/>
                      <a:gd name="connsiteX1" fmla="*/ 409147 w 409103"/>
                      <a:gd name="connsiteY1" fmla="*/ 373 h 578081"/>
                      <a:gd name="connsiteX2" fmla="*/ 409147 w 409103"/>
                      <a:gd name="connsiteY2" fmla="*/ 578455 h 578081"/>
                      <a:gd name="connsiteX3" fmla="*/ 43 w 409103"/>
                      <a:gd name="connsiteY3" fmla="*/ 578455 h 578081"/>
                    </a:gdLst>
                    <a:ahLst/>
                    <a:cxnLst>
                      <a:cxn ang="0">
                        <a:pos x="connsiteX0" y="connsiteY0"/>
                      </a:cxn>
                      <a:cxn ang="0">
                        <a:pos x="connsiteX1" y="connsiteY1"/>
                      </a:cxn>
                      <a:cxn ang="0">
                        <a:pos x="connsiteX2" y="connsiteY2"/>
                      </a:cxn>
                      <a:cxn ang="0">
                        <a:pos x="connsiteX3" y="connsiteY3"/>
                      </a:cxn>
                    </a:cxnLst>
                    <a:rect l="l" t="t" r="r" b="b"/>
                    <a:pathLst>
                      <a:path w="409103" h="578081">
                        <a:moveTo>
                          <a:pt x="43" y="373"/>
                        </a:moveTo>
                        <a:lnTo>
                          <a:pt x="409147" y="373"/>
                        </a:lnTo>
                        <a:lnTo>
                          <a:pt x="409147" y="578455"/>
                        </a:lnTo>
                        <a:lnTo>
                          <a:pt x="43" y="578455"/>
                        </a:lnTo>
                        <a:close/>
                      </a:path>
                    </a:pathLst>
                  </a:custGeom>
                </p:spPr>
              </p:pic>
              <p:pic>
                <p:nvPicPr>
                  <p:cNvPr id="4807" name="Picture 4806">
                    <a:extLst>
                      <a:ext uri="{FF2B5EF4-FFF2-40B4-BE49-F238E27FC236}">
                        <a16:creationId xmlns:a16="http://schemas.microsoft.com/office/drawing/2014/main" id="{30B18A64-CBD6-4AA5-9D5A-4635AF200BC0}"/>
                      </a:ext>
                    </a:extLst>
                  </p:cNvPr>
                  <p:cNvPicPr>
                    <a:picLocks noChangeAspect="1"/>
                  </p:cNvPicPr>
                  <p:nvPr/>
                </p:nvPicPr>
                <p:blipFill>
                  <a:blip r:embed="rId14"/>
                  <a:stretch>
                    <a:fillRect/>
                  </a:stretch>
                </p:blipFill>
                <p:spPr>
                  <a:xfrm>
                    <a:off x="4967468" y="6060682"/>
                    <a:ext cx="441713" cy="554364"/>
                  </a:xfrm>
                  <a:custGeom>
                    <a:avLst/>
                    <a:gdLst>
                      <a:gd name="connsiteX0" fmla="*/ 46 w 441713"/>
                      <a:gd name="connsiteY0" fmla="*/ 381 h 554364"/>
                      <a:gd name="connsiteX1" fmla="*/ 441760 w 441713"/>
                      <a:gd name="connsiteY1" fmla="*/ 381 h 554364"/>
                      <a:gd name="connsiteX2" fmla="*/ 441760 w 441713"/>
                      <a:gd name="connsiteY2" fmla="*/ 554746 h 554364"/>
                      <a:gd name="connsiteX3" fmla="*/ 46 w 441713"/>
                      <a:gd name="connsiteY3" fmla="*/ 554746 h 554364"/>
                    </a:gdLst>
                    <a:ahLst/>
                    <a:cxnLst>
                      <a:cxn ang="0">
                        <a:pos x="connsiteX0" y="connsiteY0"/>
                      </a:cxn>
                      <a:cxn ang="0">
                        <a:pos x="connsiteX1" y="connsiteY1"/>
                      </a:cxn>
                      <a:cxn ang="0">
                        <a:pos x="connsiteX2" y="connsiteY2"/>
                      </a:cxn>
                      <a:cxn ang="0">
                        <a:pos x="connsiteX3" y="connsiteY3"/>
                      </a:cxn>
                    </a:cxnLst>
                    <a:rect l="l" t="t" r="r" b="b"/>
                    <a:pathLst>
                      <a:path w="441713" h="554364">
                        <a:moveTo>
                          <a:pt x="46" y="381"/>
                        </a:moveTo>
                        <a:lnTo>
                          <a:pt x="441760" y="381"/>
                        </a:lnTo>
                        <a:lnTo>
                          <a:pt x="441760" y="554746"/>
                        </a:lnTo>
                        <a:lnTo>
                          <a:pt x="46" y="554746"/>
                        </a:lnTo>
                        <a:close/>
                      </a:path>
                    </a:pathLst>
                  </a:custGeom>
                </p:spPr>
              </p:pic>
              <p:grpSp>
                <p:nvGrpSpPr>
                  <p:cNvPr id="4808" name="Graphic 3339">
                    <a:extLst>
                      <a:ext uri="{FF2B5EF4-FFF2-40B4-BE49-F238E27FC236}">
                        <a16:creationId xmlns:a16="http://schemas.microsoft.com/office/drawing/2014/main" id="{4D6E3AB4-4887-4B4D-A078-167282D75BC4}"/>
                      </a:ext>
                    </a:extLst>
                  </p:cNvPr>
                  <p:cNvGrpSpPr/>
                  <p:nvPr/>
                </p:nvGrpSpPr>
                <p:grpSpPr>
                  <a:xfrm>
                    <a:off x="4980229" y="6072822"/>
                    <a:ext cx="378118" cy="496971"/>
                    <a:chOff x="4980229" y="6072822"/>
                    <a:chExt cx="378118" cy="496971"/>
                  </a:xfrm>
                  <a:solidFill>
                    <a:srgbClr val="A0BDAB"/>
                  </a:solidFill>
                </p:grpSpPr>
                <p:sp>
                  <p:nvSpPr>
                    <p:cNvPr id="4809" name="Freeform: Shape 4808">
                      <a:extLst>
                        <a:ext uri="{FF2B5EF4-FFF2-40B4-BE49-F238E27FC236}">
                          <a16:creationId xmlns:a16="http://schemas.microsoft.com/office/drawing/2014/main" id="{F781F409-4769-4298-960D-2B763EB04818}"/>
                        </a:ext>
                      </a:extLst>
                    </p:cNvPr>
                    <p:cNvSpPr/>
                    <p:nvPr/>
                  </p:nvSpPr>
                  <p:spPr>
                    <a:xfrm>
                      <a:off x="5157863" y="6072822"/>
                      <a:ext cx="192071" cy="72956"/>
                    </a:xfrm>
                    <a:custGeom>
                      <a:avLst/>
                      <a:gdLst>
                        <a:gd name="connsiteX0" fmla="*/ 187802 w 192071"/>
                        <a:gd name="connsiteY0" fmla="*/ 0 h 72956"/>
                        <a:gd name="connsiteX1" fmla="*/ 0 w 192071"/>
                        <a:gd name="connsiteY1" fmla="*/ 72957 h 72956"/>
                        <a:gd name="connsiteX2" fmla="*/ 192071 w 192071"/>
                        <a:gd name="connsiteY2" fmla="*/ 1008 h 72956"/>
                        <a:gd name="connsiteX3" fmla="*/ 187802 w 192071"/>
                        <a:gd name="connsiteY3" fmla="*/ 0 h 72956"/>
                      </a:gdLst>
                      <a:ahLst/>
                      <a:cxnLst>
                        <a:cxn ang="0">
                          <a:pos x="connsiteX0" y="connsiteY0"/>
                        </a:cxn>
                        <a:cxn ang="0">
                          <a:pos x="connsiteX1" y="connsiteY1"/>
                        </a:cxn>
                        <a:cxn ang="0">
                          <a:pos x="connsiteX2" y="connsiteY2"/>
                        </a:cxn>
                        <a:cxn ang="0">
                          <a:pos x="connsiteX3" y="connsiteY3"/>
                        </a:cxn>
                      </a:cxnLst>
                      <a:rect l="l" t="t" r="r" b="b"/>
                      <a:pathLst>
                        <a:path w="192071" h="72956">
                          <a:moveTo>
                            <a:pt x="187802" y="0"/>
                          </a:moveTo>
                          <a:cubicBezTo>
                            <a:pt x="119114" y="4951"/>
                            <a:pt x="52917" y="28874"/>
                            <a:pt x="0" y="72957"/>
                          </a:cubicBezTo>
                          <a:cubicBezTo>
                            <a:pt x="53332" y="29408"/>
                            <a:pt x="123769" y="5247"/>
                            <a:pt x="192071" y="1008"/>
                          </a:cubicBezTo>
                          <a:lnTo>
                            <a:pt x="187802" y="0"/>
                          </a:lnTo>
                          <a:close/>
                        </a:path>
                      </a:pathLst>
                    </a:custGeom>
                    <a:solidFill>
                      <a:srgbClr val="A0BDAB"/>
                    </a:solidFill>
                    <a:ln w="2946" cap="flat">
                      <a:noFill/>
                      <a:prstDash val="solid"/>
                      <a:miter/>
                    </a:ln>
                  </p:spPr>
                  <p:txBody>
                    <a:bodyPr rtlCol="0" anchor="ctr"/>
                    <a:lstStyle/>
                    <a:p>
                      <a:endParaRPr lang="th-TH"/>
                    </a:p>
                  </p:txBody>
                </p:sp>
                <p:sp>
                  <p:nvSpPr>
                    <p:cNvPr id="4810" name="Freeform: Shape 4809">
                      <a:extLst>
                        <a:ext uri="{FF2B5EF4-FFF2-40B4-BE49-F238E27FC236}">
                          <a16:creationId xmlns:a16="http://schemas.microsoft.com/office/drawing/2014/main" id="{36ECB5E8-72EC-4495-82A8-E45590B9E3AA}"/>
                        </a:ext>
                      </a:extLst>
                    </p:cNvPr>
                    <p:cNvSpPr/>
                    <p:nvPr/>
                  </p:nvSpPr>
                  <p:spPr>
                    <a:xfrm>
                      <a:off x="5098305" y="6144326"/>
                      <a:ext cx="189165" cy="70970"/>
                    </a:xfrm>
                    <a:custGeom>
                      <a:avLst/>
                      <a:gdLst>
                        <a:gd name="connsiteX0" fmla="*/ 173632 w 189165"/>
                        <a:gd name="connsiteY0" fmla="*/ 3884 h 70970"/>
                        <a:gd name="connsiteX1" fmla="*/ 129461 w 189165"/>
                        <a:gd name="connsiteY1" fmla="*/ 18736 h 70970"/>
                        <a:gd name="connsiteX2" fmla="*/ 85764 w 189165"/>
                        <a:gd name="connsiteY2" fmla="*/ 34804 h 70970"/>
                        <a:gd name="connsiteX3" fmla="*/ 42244 w 189165"/>
                        <a:gd name="connsiteY3" fmla="*/ 51375 h 70970"/>
                        <a:gd name="connsiteX4" fmla="*/ 0 w 189165"/>
                        <a:gd name="connsiteY4" fmla="*/ 70971 h 70970"/>
                        <a:gd name="connsiteX5" fmla="*/ 42422 w 189165"/>
                        <a:gd name="connsiteY5" fmla="*/ 51849 h 70970"/>
                        <a:gd name="connsiteX6" fmla="*/ 86090 w 189165"/>
                        <a:gd name="connsiteY6" fmla="*/ 35752 h 70970"/>
                        <a:gd name="connsiteX7" fmla="*/ 129964 w 189165"/>
                        <a:gd name="connsiteY7" fmla="*/ 20188 h 70970"/>
                        <a:gd name="connsiteX8" fmla="*/ 189166 w 189165"/>
                        <a:gd name="connsiteY8" fmla="*/ 0 h 70970"/>
                        <a:gd name="connsiteX9" fmla="*/ 173632 w 189165"/>
                        <a:gd name="connsiteY9" fmla="*/ 3884 h 7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65" h="70970">
                          <a:moveTo>
                            <a:pt x="173632" y="3884"/>
                          </a:moveTo>
                          <a:cubicBezTo>
                            <a:pt x="158750" y="8390"/>
                            <a:pt x="144076" y="13489"/>
                            <a:pt x="129461" y="18736"/>
                          </a:cubicBezTo>
                          <a:cubicBezTo>
                            <a:pt x="114845" y="24013"/>
                            <a:pt x="100319" y="29438"/>
                            <a:pt x="85764" y="34804"/>
                          </a:cubicBezTo>
                          <a:cubicBezTo>
                            <a:pt x="71208" y="40169"/>
                            <a:pt x="56622" y="45535"/>
                            <a:pt x="42244" y="51375"/>
                          </a:cubicBezTo>
                          <a:cubicBezTo>
                            <a:pt x="27866" y="57215"/>
                            <a:pt x="13666" y="63589"/>
                            <a:pt x="0" y="70971"/>
                          </a:cubicBezTo>
                          <a:cubicBezTo>
                            <a:pt x="13755" y="63737"/>
                            <a:pt x="27985" y="57541"/>
                            <a:pt x="42422" y="51849"/>
                          </a:cubicBezTo>
                          <a:cubicBezTo>
                            <a:pt x="56859" y="46158"/>
                            <a:pt x="71475" y="40970"/>
                            <a:pt x="86090" y="35752"/>
                          </a:cubicBezTo>
                          <a:cubicBezTo>
                            <a:pt x="100705" y="30564"/>
                            <a:pt x="115320" y="25287"/>
                            <a:pt x="129964" y="20188"/>
                          </a:cubicBezTo>
                          <a:cubicBezTo>
                            <a:pt x="144609" y="15089"/>
                            <a:pt x="174314" y="4358"/>
                            <a:pt x="189166" y="0"/>
                          </a:cubicBezTo>
                          <a:lnTo>
                            <a:pt x="173632" y="3884"/>
                          </a:lnTo>
                          <a:close/>
                        </a:path>
                      </a:pathLst>
                    </a:custGeom>
                    <a:solidFill>
                      <a:srgbClr val="A0BDAB"/>
                    </a:solidFill>
                    <a:ln w="2946" cap="flat">
                      <a:noFill/>
                      <a:prstDash val="solid"/>
                      <a:miter/>
                    </a:ln>
                  </p:spPr>
                  <p:txBody>
                    <a:bodyPr rtlCol="0" anchor="ctr"/>
                    <a:lstStyle/>
                    <a:p>
                      <a:endParaRPr lang="th-TH"/>
                    </a:p>
                  </p:txBody>
                </p:sp>
                <p:sp>
                  <p:nvSpPr>
                    <p:cNvPr id="4811" name="Freeform: Shape 4810">
                      <a:extLst>
                        <a:ext uri="{FF2B5EF4-FFF2-40B4-BE49-F238E27FC236}">
                          <a16:creationId xmlns:a16="http://schemas.microsoft.com/office/drawing/2014/main" id="{61EB7A45-913B-4142-97F0-84A6683645B5}"/>
                        </a:ext>
                      </a:extLst>
                    </p:cNvPr>
                    <p:cNvSpPr/>
                    <p:nvPr/>
                  </p:nvSpPr>
                  <p:spPr>
                    <a:xfrm>
                      <a:off x="5035902" y="6237452"/>
                      <a:ext cx="170637" cy="65120"/>
                    </a:xfrm>
                    <a:custGeom>
                      <a:avLst/>
                      <a:gdLst>
                        <a:gd name="connsiteX0" fmla="*/ 170638 w 170637"/>
                        <a:gd name="connsiteY0" fmla="*/ 5296 h 65120"/>
                        <a:gd name="connsiteX1" fmla="*/ 147544 w 170637"/>
                        <a:gd name="connsiteY1" fmla="*/ 1235 h 65120"/>
                        <a:gd name="connsiteX2" fmla="*/ 124035 w 170637"/>
                        <a:gd name="connsiteY2" fmla="*/ 197 h 65120"/>
                        <a:gd name="connsiteX3" fmla="*/ 101090 w 170637"/>
                        <a:gd name="connsiteY3" fmla="*/ 5474 h 65120"/>
                        <a:gd name="connsiteX4" fmla="*/ 80516 w 170637"/>
                        <a:gd name="connsiteY4" fmla="*/ 16858 h 65120"/>
                        <a:gd name="connsiteX5" fmla="*/ 0 w 170637"/>
                        <a:gd name="connsiteY5" fmla="*/ 65120 h 65120"/>
                        <a:gd name="connsiteX6" fmla="*/ 81020 w 170637"/>
                        <a:gd name="connsiteY6" fmla="*/ 17717 h 65120"/>
                        <a:gd name="connsiteX7" fmla="*/ 101594 w 170637"/>
                        <a:gd name="connsiteY7" fmla="*/ 6630 h 65120"/>
                        <a:gd name="connsiteX8" fmla="*/ 124154 w 170637"/>
                        <a:gd name="connsiteY8" fmla="*/ 1709 h 65120"/>
                        <a:gd name="connsiteX9" fmla="*/ 147307 w 170637"/>
                        <a:gd name="connsiteY9" fmla="*/ 2984 h 65120"/>
                        <a:gd name="connsiteX10" fmla="*/ 170223 w 170637"/>
                        <a:gd name="connsiteY10" fmla="*/ 7282 h 65120"/>
                        <a:gd name="connsiteX11" fmla="*/ 170638 w 170637"/>
                        <a:gd name="connsiteY11" fmla="*/ 5296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37" h="65120">
                          <a:moveTo>
                            <a:pt x="170638" y="5296"/>
                          </a:moveTo>
                          <a:cubicBezTo>
                            <a:pt x="162989" y="3755"/>
                            <a:pt x="155311" y="2243"/>
                            <a:pt x="147544" y="1235"/>
                          </a:cubicBezTo>
                          <a:cubicBezTo>
                            <a:pt x="139777" y="197"/>
                            <a:pt x="131921" y="-307"/>
                            <a:pt x="124035" y="197"/>
                          </a:cubicBezTo>
                          <a:cubicBezTo>
                            <a:pt x="116209" y="760"/>
                            <a:pt x="108353" y="2332"/>
                            <a:pt x="101090" y="5474"/>
                          </a:cubicBezTo>
                          <a:cubicBezTo>
                            <a:pt x="93827" y="8587"/>
                            <a:pt x="87216" y="12885"/>
                            <a:pt x="80516" y="16858"/>
                          </a:cubicBezTo>
                          <a:lnTo>
                            <a:pt x="0" y="65120"/>
                          </a:lnTo>
                          <a:lnTo>
                            <a:pt x="81020" y="17717"/>
                          </a:lnTo>
                          <a:cubicBezTo>
                            <a:pt x="87809" y="13804"/>
                            <a:pt x="94420" y="9595"/>
                            <a:pt x="101594" y="6630"/>
                          </a:cubicBezTo>
                          <a:cubicBezTo>
                            <a:pt x="108739" y="3636"/>
                            <a:pt x="116446" y="2183"/>
                            <a:pt x="124154" y="1709"/>
                          </a:cubicBezTo>
                          <a:cubicBezTo>
                            <a:pt x="131891" y="1324"/>
                            <a:pt x="139629" y="1887"/>
                            <a:pt x="147307" y="2984"/>
                          </a:cubicBezTo>
                          <a:cubicBezTo>
                            <a:pt x="154985" y="4051"/>
                            <a:pt x="162604" y="5652"/>
                            <a:pt x="170223" y="7282"/>
                          </a:cubicBezTo>
                          <a:lnTo>
                            <a:pt x="170638" y="5296"/>
                          </a:lnTo>
                          <a:close/>
                        </a:path>
                      </a:pathLst>
                    </a:custGeom>
                    <a:solidFill>
                      <a:srgbClr val="A0BDAB"/>
                    </a:solidFill>
                    <a:ln w="2946" cap="flat">
                      <a:noFill/>
                      <a:prstDash val="solid"/>
                      <a:miter/>
                    </a:ln>
                  </p:spPr>
                  <p:txBody>
                    <a:bodyPr rtlCol="0" anchor="ctr"/>
                    <a:lstStyle/>
                    <a:p>
                      <a:endParaRPr lang="th-TH"/>
                    </a:p>
                  </p:txBody>
                </p:sp>
                <p:sp>
                  <p:nvSpPr>
                    <p:cNvPr id="4812" name="Freeform: Shape 4811">
                      <a:extLst>
                        <a:ext uri="{FF2B5EF4-FFF2-40B4-BE49-F238E27FC236}">
                          <a16:creationId xmlns:a16="http://schemas.microsoft.com/office/drawing/2014/main" id="{C7A732AC-885F-45F3-8D27-F44F960CCE77}"/>
                        </a:ext>
                      </a:extLst>
                    </p:cNvPr>
                    <p:cNvSpPr/>
                    <p:nvPr/>
                  </p:nvSpPr>
                  <p:spPr>
                    <a:xfrm>
                      <a:off x="4998875" y="6306189"/>
                      <a:ext cx="163256" cy="56533"/>
                    </a:xfrm>
                    <a:custGeom>
                      <a:avLst/>
                      <a:gdLst>
                        <a:gd name="connsiteX0" fmla="*/ 163019 w 163256"/>
                        <a:gd name="connsiteY0" fmla="*/ 0 h 56533"/>
                        <a:gd name="connsiteX1" fmla="*/ 121071 w 163256"/>
                        <a:gd name="connsiteY1" fmla="*/ 10524 h 56533"/>
                        <a:gd name="connsiteX2" fmla="*/ 80457 w 163256"/>
                        <a:gd name="connsiteY2" fmla="*/ 25169 h 56533"/>
                        <a:gd name="connsiteX3" fmla="*/ 0 w 163256"/>
                        <a:gd name="connsiteY3" fmla="*/ 56533 h 56533"/>
                        <a:gd name="connsiteX4" fmla="*/ 80813 w 163256"/>
                        <a:gd name="connsiteY4" fmla="*/ 26117 h 56533"/>
                        <a:gd name="connsiteX5" fmla="*/ 121575 w 163256"/>
                        <a:gd name="connsiteY5" fmla="*/ 11947 h 56533"/>
                        <a:gd name="connsiteX6" fmla="*/ 163256 w 163256"/>
                        <a:gd name="connsiteY6" fmla="*/ 1986 h 56533"/>
                        <a:gd name="connsiteX7" fmla="*/ 163019 w 163256"/>
                        <a:gd name="connsiteY7" fmla="*/ 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56" h="56533">
                          <a:moveTo>
                            <a:pt x="163019" y="0"/>
                          </a:moveTo>
                          <a:cubicBezTo>
                            <a:pt x="148582" y="1571"/>
                            <a:pt x="134648" y="5840"/>
                            <a:pt x="121071" y="10524"/>
                          </a:cubicBezTo>
                          <a:cubicBezTo>
                            <a:pt x="107464" y="15267"/>
                            <a:pt x="93946" y="20188"/>
                            <a:pt x="80457" y="25169"/>
                          </a:cubicBezTo>
                          <a:cubicBezTo>
                            <a:pt x="53450" y="35159"/>
                            <a:pt x="26651" y="45624"/>
                            <a:pt x="0" y="56533"/>
                          </a:cubicBezTo>
                          <a:cubicBezTo>
                            <a:pt x="26770" y="45920"/>
                            <a:pt x="53687" y="35782"/>
                            <a:pt x="80813" y="26117"/>
                          </a:cubicBezTo>
                          <a:cubicBezTo>
                            <a:pt x="94361" y="21285"/>
                            <a:pt x="107938" y="16542"/>
                            <a:pt x="121575" y="11947"/>
                          </a:cubicBezTo>
                          <a:cubicBezTo>
                            <a:pt x="135182" y="7411"/>
                            <a:pt x="149056" y="3380"/>
                            <a:pt x="163256" y="1986"/>
                          </a:cubicBezTo>
                          <a:lnTo>
                            <a:pt x="163019" y="0"/>
                          </a:lnTo>
                          <a:close/>
                        </a:path>
                      </a:pathLst>
                    </a:custGeom>
                    <a:solidFill>
                      <a:srgbClr val="A0BDAB"/>
                    </a:solidFill>
                    <a:ln w="2946" cap="flat">
                      <a:noFill/>
                      <a:prstDash val="solid"/>
                      <a:miter/>
                    </a:ln>
                  </p:spPr>
                  <p:txBody>
                    <a:bodyPr rtlCol="0" anchor="ctr"/>
                    <a:lstStyle/>
                    <a:p>
                      <a:endParaRPr lang="th-TH"/>
                    </a:p>
                  </p:txBody>
                </p:sp>
                <p:sp>
                  <p:nvSpPr>
                    <p:cNvPr id="4813" name="Freeform: Shape 4812">
                      <a:extLst>
                        <a:ext uri="{FF2B5EF4-FFF2-40B4-BE49-F238E27FC236}">
                          <a16:creationId xmlns:a16="http://schemas.microsoft.com/office/drawing/2014/main" id="{6ED827E3-1BD9-496E-B45F-F3E83DC1C4AC}"/>
                        </a:ext>
                      </a:extLst>
                    </p:cNvPr>
                    <p:cNvSpPr/>
                    <p:nvPr/>
                  </p:nvSpPr>
                  <p:spPr>
                    <a:xfrm>
                      <a:off x="4984171" y="6385490"/>
                      <a:ext cx="122167" cy="52234"/>
                    </a:xfrm>
                    <a:custGeom>
                      <a:avLst/>
                      <a:gdLst>
                        <a:gd name="connsiteX0" fmla="*/ 121012 w 122167"/>
                        <a:gd name="connsiteY0" fmla="*/ 0 h 52234"/>
                        <a:gd name="connsiteX1" fmla="*/ 106634 w 122167"/>
                        <a:gd name="connsiteY1" fmla="*/ 7975 h 52234"/>
                        <a:gd name="connsiteX2" fmla="*/ 90833 w 122167"/>
                        <a:gd name="connsiteY2" fmla="*/ 12747 h 52234"/>
                        <a:gd name="connsiteX3" fmla="*/ 74469 w 122167"/>
                        <a:gd name="connsiteY3" fmla="*/ 15831 h 52234"/>
                        <a:gd name="connsiteX4" fmla="*/ 66287 w 122167"/>
                        <a:gd name="connsiteY4" fmla="*/ 17609 h 52234"/>
                        <a:gd name="connsiteX5" fmla="*/ 58253 w 122167"/>
                        <a:gd name="connsiteY5" fmla="*/ 19951 h 52234"/>
                        <a:gd name="connsiteX6" fmla="*/ 27985 w 122167"/>
                        <a:gd name="connsiteY6" fmla="*/ 34033 h 52234"/>
                        <a:gd name="connsiteX7" fmla="*/ 0 w 122167"/>
                        <a:gd name="connsiteY7" fmla="*/ 52235 h 52234"/>
                        <a:gd name="connsiteX8" fmla="*/ 28252 w 122167"/>
                        <a:gd name="connsiteY8" fmla="*/ 34448 h 52234"/>
                        <a:gd name="connsiteX9" fmla="*/ 58579 w 122167"/>
                        <a:gd name="connsiteY9" fmla="*/ 20870 h 52234"/>
                        <a:gd name="connsiteX10" fmla="*/ 91159 w 122167"/>
                        <a:gd name="connsiteY10" fmla="*/ 14200 h 52234"/>
                        <a:gd name="connsiteX11" fmla="*/ 107316 w 122167"/>
                        <a:gd name="connsiteY11" fmla="*/ 9575 h 52234"/>
                        <a:gd name="connsiteX12" fmla="*/ 122168 w 122167"/>
                        <a:gd name="connsiteY12" fmla="*/ 1601 h 52234"/>
                        <a:gd name="connsiteX13" fmla="*/ 121012 w 122167"/>
                        <a:gd name="connsiteY13" fmla="*/ 0 h 5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7" h="52234">
                          <a:moveTo>
                            <a:pt x="121012" y="0"/>
                          </a:moveTo>
                          <a:cubicBezTo>
                            <a:pt x="116535" y="3172"/>
                            <a:pt x="111703" y="5870"/>
                            <a:pt x="106634" y="7975"/>
                          </a:cubicBezTo>
                          <a:cubicBezTo>
                            <a:pt x="101564" y="10109"/>
                            <a:pt x="96258" y="11591"/>
                            <a:pt x="90833" y="12747"/>
                          </a:cubicBezTo>
                          <a:cubicBezTo>
                            <a:pt x="85437" y="13904"/>
                            <a:pt x="79953" y="14793"/>
                            <a:pt x="74469" y="15831"/>
                          </a:cubicBezTo>
                          <a:cubicBezTo>
                            <a:pt x="71741" y="16364"/>
                            <a:pt x="69014" y="16927"/>
                            <a:pt x="66287" y="17609"/>
                          </a:cubicBezTo>
                          <a:cubicBezTo>
                            <a:pt x="63589" y="18321"/>
                            <a:pt x="60891" y="19032"/>
                            <a:pt x="58253" y="19951"/>
                          </a:cubicBezTo>
                          <a:cubicBezTo>
                            <a:pt x="47640" y="23449"/>
                            <a:pt x="37590" y="28400"/>
                            <a:pt x="27985" y="34033"/>
                          </a:cubicBezTo>
                          <a:cubicBezTo>
                            <a:pt x="18380" y="39665"/>
                            <a:pt x="9160" y="45950"/>
                            <a:pt x="0" y="52235"/>
                          </a:cubicBezTo>
                          <a:cubicBezTo>
                            <a:pt x="9279" y="46069"/>
                            <a:pt x="18588" y="39932"/>
                            <a:pt x="28252" y="34448"/>
                          </a:cubicBezTo>
                          <a:cubicBezTo>
                            <a:pt x="37916" y="28963"/>
                            <a:pt x="47996" y="24190"/>
                            <a:pt x="58579" y="20870"/>
                          </a:cubicBezTo>
                          <a:cubicBezTo>
                            <a:pt x="69133" y="17431"/>
                            <a:pt x="80220" y="16364"/>
                            <a:pt x="91159" y="14200"/>
                          </a:cubicBezTo>
                          <a:cubicBezTo>
                            <a:pt x="96643" y="13133"/>
                            <a:pt x="102098" y="11680"/>
                            <a:pt x="107316" y="9575"/>
                          </a:cubicBezTo>
                          <a:cubicBezTo>
                            <a:pt x="112533" y="7471"/>
                            <a:pt x="117543" y="4803"/>
                            <a:pt x="122168" y="1601"/>
                          </a:cubicBezTo>
                          <a:lnTo>
                            <a:pt x="121012" y="0"/>
                          </a:lnTo>
                          <a:close/>
                        </a:path>
                      </a:pathLst>
                    </a:custGeom>
                    <a:solidFill>
                      <a:srgbClr val="A0BDAB"/>
                    </a:solidFill>
                    <a:ln w="2946" cap="flat">
                      <a:noFill/>
                      <a:prstDash val="solid"/>
                      <a:miter/>
                    </a:ln>
                  </p:spPr>
                  <p:txBody>
                    <a:bodyPr rtlCol="0" anchor="ctr"/>
                    <a:lstStyle/>
                    <a:p>
                      <a:endParaRPr lang="th-TH"/>
                    </a:p>
                  </p:txBody>
                </p:sp>
                <p:sp>
                  <p:nvSpPr>
                    <p:cNvPr id="4814" name="Freeform: Shape 4813">
                      <a:extLst>
                        <a:ext uri="{FF2B5EF4-FFF2-40B4-BE49-F238E27FC236}">
                          <a16:creationId xmlns:a16="http://schemas.microsoft.com/office/drawing/2014/main" id="{BD55A137-4182-46E1-A33C-6BD3365FEB23}"/>
                        </a:ext>
                      </a:extLst>
                    </p:cNvPr>
                    <p:cNvSpPr/>
                    <p:nvPr/>
                  </p:nvSpPr>
                  <p:spPr>
                    <a:xfrm>
                      <a:off x="4980229" y="6470690"/>
                      <a:ext cx="72452" cy="26799"/>
                    </a:xfrm>
                    <a:custGeom>
                      <a:avLst/>
                      <a:gdLst>
                        <a:gd name="connsiteX0" fmla="*/ 72453 w 72452"/>
                        <a:gd name="connsiteY0" fmla="*/ 3943 h 26799"/>
                        <a:gd name="connsiteX1" fmla="*/ 66198 w 72452"/>
                        <a:gd name="connsiteY1" fmla="*/ 415 h 26799"/>
                        <a:gd name="connsiteX2" fmla="*/ 61188 w 72452"/>
                        <a:gd name="connsiteY2" fmla="*/ 60 h 26799"/>
                        <a:gd name="connsiteX3" fmla="*/ 51760 w 72452"/>
                        <a:gd name="connsiteY3" fmla="*/ 2402 h 26799"/>
                        <a:gd name="connsiteX4" fmla="*/ 33973 w 72452"/>
                        <a:gd name="connsiteY4" fmla="*/ 9398 h 26799"/>
                        <a:gd name="connsiteX5" fmla="*/ 0 w 72452"/>
                        <a:gd name="connsiteY5" fmla="*/ 26800 h 26799"/>
                        <a:gd name="connsiteX6" fmla="*/ 34359 w 72452"/>
                        <a:gd name="connsiteY6" fmla="*/ 10317 h 26799"/>
                        <a:gd name="connsiteX7" fmla="*/ 52235 w 72452"/>
                        <a:gd name="connsiteY7" fmla="*/ 3825 h 26799"/>
                        <a:gd name="connsiteX8" fmla="*/ 61306 w 72452"/>
                        <a:gd name="connsiteY8" fmla="*/ 1809 h 26799"/>
                        <a:gd name="connsiteX9" fmla="*/ 70229 w 72452"/>
                        <a:gd name="connsiteY9" fmla="*/ 4862 h 26799"/>
                        <a:gd name="connsiteX10" fmla="*/ 72453 w 72452"/>
                        <a:gd name="connsiteY10" fmla="*/ 3943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52" h="26799">
                          <a:moveTo>
                            <a:pt x="72453" y="3943"/>
                          </a:moveTo>
                          <a:cubicBezTo>
                            <a:pt x="71178" y="2728"/>
                            <a:pt x="67858" y="830"/>
                            <a:pt x="66198" y="415"/>
                          </a:cubicBezTo>
                          <a:cubicBezTo>
                            <a:pt x="64538" y="-29"/>
                            <a:pt x="62818" y="-59"/>
                            <a:pt x="61188" y="60"/>
                          </a:cubicBezTo>
                          <a:cubicBezTo>
                            <a:pt x="57897" y="326"/>
                            <a:pt x="54755" y="1305"/>
                            <a:pt x="51760" y="2402"/>
                          </a:cubicBezTo>
                          <a:cubicBezTo>
                            <a:pt x="45743" y="4536"/>
                            <a:pt x="39813" y="6878"/>
                            <a:pt x="33973" y="9398"/>
                          </a:cubicBezTo>
                          <a:cubicBezTo>
                            <a:pt x="22264" y="14438"/>
                            <a:pt x="10909" y="20278"/>
                            <a:pt x="0" y="26800"/>
                          </a:cubicBezTo>
                          <a:cubicBezTo>
                            <a:pt x="11087" y="20574"/>
                            <a:pt x="22590" y="15030"/>
                            <a:pt x="34359" y="10317"/>
                          </a:cubicBezTo>
                          <a:cubicBezTo>
                            <a:pt x="40258" y="7945"/>
                            <a:pt x="46217" y="5781"/>
                            <a:pt x="52235" y="3825"/>
                          </a:cubicBezTo>
                          <a:cubicBezTo>
                            <a:pt x="55229" y="2817"/>
                            <a:pt x="58253" y="1986"/>
                            <a:pt x="61306" y="1809"/>
                          </a:cubicBezTo>
                          <a:cubicBezTo>
                            <a:pt x="64330" y="1631"/>
                            <a:pt x="68243" y="2817"/>
                            <a:pt x="70229" y="4862"/>
                          </a:cubicBezTo>
                          <a:lnTo>
                            <a:pt x="72453" y="3943"/>
                          </a:lnTo>
                          <a:close/>
                        </a:path>
                      </a:pathLst>
                    </a:custGeom>
                    <a:solidFill>
                      <a:srgbClr val="A0BDAB"/>
                    </a:solidFill>
                    <a:ln w="2946" cap="flat">
                      <a:noFill/>
                      <a:prstDash val="solid"/>
                      <a:miter/>
                    </a:ln>
                  </p:spPr>
                  <p:txBody>
                    <a:bodyPr rtlCol="0" anchor="ctr"/>
                    <a:lstStyle/>
                    <a:p>
                      <a:endParaRPr lang="th-TH"/>
                    </a:p>
                  </p:txBody>
                </p:sp>
                <p:sp>
                  <p:nvSpPr>
                    <p:cNvPr id="4815" name="Freeform: Shape 4814">
                      <a:extLst>
                        <a:ext uri="{FF2B5EF4-FFF2-40B4-BE49-F238E27FC236}">
                          <a16:creationId xmlns:a16="http://schemas.microsoft.com/office/drawing/2014/main" id="{81F1213C-B7E2-480B-BBBD-E69E5F3A62C7}"/>
                        </a:ext>
                      </a:extLst>
                    </p:cNvPr>
                    <p:cNvSpPr/>
                    <p:nvPr/>
                  </p:nvSpPr>
                  <p:spPr>
                    <a:xfrm>
                      <a:off x="5344538" y="6076231"/>
                      <a:ext cx="13808" cy="157742"/>
                    </a:xfrm>
                    <a:custGeom>
                      <a:avLst/>
                      <a:gdLst>
                        <a:gd name="connsiteX0" fmla="*/ 7560 w 13808"/>
                        <a:gd name="connsiteY0" fmla="*/ 830 h 157742"/>
                        <a:gd name="connsiteX1" fmla="*/ 11888 w 13808"/>
                        <a:gd name="connsiteY1" fmla="*/ 19773 h 157742"/>
                        <a:gd name="connsiteX2" fmla="*/ 11769 w 13808"/>
                        <a:gd name="connsiteY2" fmla="*/ 39547 h 157742"/>
                        <a:gd name="connsiteX3" fmla="*/ 9753 w 13808"/>
                        <a:gd name="connsiteY3" fmla="*/ 79242 h 157742"/>
                        <a:gd name="connsiteX4" fmla="*/ 7678 w 13808"/>
                        <a:gd name="connsiteY4" fmla="*/ 118936 h 157742"/>
                        <a:gd name="connsiteX5" fmla="*/ 5455 w 13808"/>
                        <a:gd name="connsiteY5" fmla="*/ 138680 h 157742"/>
                        <a:gd name="connsiteX6" fmla="*/ 0 w 13808"/>
                        <a:gd name="connsiteY6" fmla="*/ 157742 h 157742"/>
                        <a:gd name="connsiteX7" fmla="*/ 5722 w 13808"/>
                        <a:gd name="connsiteY7" fmla="*/ 138710 h 157742"/>
                        <a:gd name="connsiteX8" fmla="*/ 8182 w 13808"/>
                        <a:gd name="connsiteY8" fmla="*/ 118966 h 157742"/>
                        <a:gd name="connsiteX9" fmla="*/ 10761 w 13808"/>
                        <a:gd name="connsiteY9" fmla="*/ 79271 h 157742"/>
                        <a:gd name="connsiteX10" fmla="*/ 13281 w 13808"/>
                        <a:gd name="connsiteY10" fmla="*/ 39576 h 157742"/>
                        <a:gd name="connsiteX11" fmla="*/ 13637 w 13808"/>
                        <a:gd name="connsiteY11" fmla="*/ 19625 h 157742"/>
                        <a:gd name="connsiteX12" fmla="*/ 9398 w 13808"/>
                        <a:gd name="connsiteY12" fmla="*/ 0 h 157742"/>
                        <a:gd name="connsiteX13" fmla="*/ 7560 w 13808"/>
                        <a:gd name="connsiteY13" fmla="*/ 830 h 15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8" h="157742">
                          <a:moveTo>
                            <a:pt x="7560" y="830"/>
                          </a:moveTo>
                          <a:cubicBezTo>
                            <a:pt x="10168" y="6759"/>
                            <a:pt x="11413" y="13251"/>
                            <a:pt x="11888" y="19773"/>
                          </a:cubicBezTo>
                          <a:cubicBezTo>
                            <a:pt x="12362" y="26325"/>
                            <a:pt x="12095" y="32936"/>
                            <a:pt x="11769" y="39547"/>
                          </a:cubicBezTo>
                          <a:lnTo>
                            <a:pt x="9753" y="79242"/>
                          </a:lnTo>
                          <a:cubicBezTo>
                            <a:pt x="9071" y="92463"/>
                            <a:pt x="8449" y="105715"/>
                            <a:pt x="7678" y="118936"/>
                          </a:cubicBezTo>
                          <a:cubicBezTo>
                            <a:pt x="7233" y="125547"/>
                            <a:pt x="6641" y="132158"/>
                            <a:pt x="5455" y="138680"/>
                          </a:cubicBezTo>
                          <a:cubicBezTo>
                            <a:pt x="4328" y="145202"/>
                            <a:pt x="2549" y="151635"/>
                            <a:pt x="0" y="157742"/>
                          </a:cubicBezTo>
                          <a:cubicBezTo>
                            <a:pt x="2638" y="151665"/>
                            <a:pt x="4476" y="145232"/>
                            <a:pt x="5722" y="138710"/>
                          </a:cubicBezTo>
                          <a:cubicBezTo>
                            <a:pt x="6967" y="132188"/>
                            <a:pt x="7648" y="125577"/>
                            <a:pt x="8182" y="118966"/>
                          </a:cubicBezTo>
                          <a:cubicBezTo>
                            <a:pt x="9131" y="105744"/>
                            <a:pt x="9901" y="92523"/>
                            <a:pt x="10761" y="79271"/>
                          </a:cubicBezTo>
                          <a:lnTo>
                            <a:pt x="13281" y="39576"/>
                          </a:lnTo>
                          <a:cubicBezTo>
                            <a:pt x="13696" y="32965"/>
                            <a:pt x="14022" y="26295"/>
                            <a:pt x="13637" y="19625"/>
                          </a:cubicBezTo>
                          <a:cubicBezTo>
                            <a:pt x="13251" y="12955"/>
                            <a:pt x="12066" y="6226"/>
                            <a:pt x="9398" y="0"/>
                          </a:cubicBezTo>
                          <a:lnTo>
                            <a:pt x="7560" y="830"/>
                          </a:lnTo>
                          <a:close/>
                        </a:path>
                      </a:pathLst>
                    </a:custGeom>
                    <a:solidFill>
                      <a:srgbClr val="A0BDAB"/>
                    </a:solidFill>
                    <a:ln w="2946" cap="flat">
                      <a:noFill/>
                      <a:prstDash val="solid"/>
                      <a:miter/>
                    </a:ln>
                  </p:spPr>
                  <p:txBody>
                    <a:bodyPr rtlCol="0" anchor="ctr"/>
                    <a:lstStyle/>
                    <a:p>
                      <a:endParaRPr lang="th-TH"/>
                    </a:p>
                  </p:txBody>
                </p:sp>
                <p:sp>
                  <p:nvSpPr>
                    <p:cNvPr id="4816" name="Freeform: Shape 4815">
                      <a:extLst>
                        <a:ext uri="{FF2B5EF4-FFF2-40B4-BE49-F238E27FC236}">
                          <a16:creationId xmlns:a16="http://schemas.microsoft.com/office/drawing/2014/main" id="{DD0A0A19-7773-4B49-825E-E16FFA805B00}"/>
                        </a:ext>
                      </a:extLst>
                    </p:cNvPr>
                    <p:cNvSpPr/>
                    <p:nvPr/>
                  </p:nvSpPr>
                  <p:spPr>
                    <a:xfrm>
                      <a:off x="5277066" y="6146550"/>
                      <a:ext cx="17636" cy="203010"/>
                    </a:xfrm>
                    <a:custGeom>
                      <a:avLst/>
                      <a:gdLst>
                        <a:gd name="connsiteX0" fmla="*/ 9220 w 17636"/>
                        <a:gd name="connsiteY0" fmla="*/ 296 h 203010"/>
                        <a:gd name="connsiteX1" fmla="*/ 15771 w 17636"/>
                        <a:gd name="connsiteY1" fmla="*/ 50841 h 203010"/>
                        <a:gd name="connsiteX2" fmla="*/ 15742 w 17636"/>
                        <a:gd name="connsiteY2" fmla="*/ 76307 h 203010"/>
                        <a:gd name="connsiteX3" fmla="*/ 11828 w 17636"/>
                        <a:gd name="connsiteY3" fmla="*/ 101475 h 203010"/>
                        <a:gd name="connsiteX4" fmla="*/ 8982 w 17636"/>
                        <a:gd name="connsiteY4" fmla="*/ 113956 h 203010"/>
                        <a:gd name="connsiteX5" fmla="*/ 6759 w 17636"/>
                        <a:gd name="connsiteY5" fmla="*/ 126585 h 203010"/>
                        <a:gd name="connsiteX6" fmla="*/ 4180 w 17636"/>
                        <a:gd name="connsiteY6" fmla="*/ 152050 h 203010"/>
                        <a:gd name="connsiteX7" fmla="*/ 0 w 17636"/>
                        <a:gd name="connsiteY7" fmla="*/ 203010 h 203010"/>
                        <a:gd name="connsiteX8" fmla="*/ 4684 w 17636"/>
                        <a:gd name="connsiteY8" fmla="*/ 152080 h 203010"/>
                        <a:gd name="connsiteX9" fmla="*/ 7530 w 17636"/>
                        <a:gd name="connsiteY9" fmla="*/ 126674 h 203010"/>
                        <a:gd name="connsiteX10" fmla="*/ 9872 w 17636"/>
                        <a:gd name="connsiteY10" fmla="*/ 114134 h 203010"/>
                        <a:gd name="connsiteX11" fmla="*/ 12866 w 17636"/>
                        <a:gd name="connsiteY11" fmla="*/ 101713 h 203010"/>
                        <a:gd name="connsiteX12" fmla="*/ 17046 w 17636"/>
                        <a:gd name="connsiteY12" fmla="*/ 76425 h 203010"/>
                        <a:gd name="connsiteX13" fmla="*/ 17342 w 17636"/>
                        <a:gd name="connsiteY13" fmla="*/ 50782 h 203010"/>
                        <a:gd name="connsiteX14" fmla="*/ 11265 w 17636"/>
                        <a:gd name="connsiteY14" fmla="*/ 0 h 203010"/>
                        <a:gd name="connsiteX15" fmla="*/ 9220 w 17636"/>
                        <a:gd name="connsiteY15" fmla="*/ 296 h 2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36" h="203010">
                          <a:moveTo>
                            <a:pt x="9220" y="296"/>
                          </a:moveTo>
                          <a:cubicBezTo>
                            <a:pt x="12006" y="17076"/>
                            <a:pt x="14734" y="33884"/>
                            <a:pt x="15771" y="50841"/>
                          </a:cubicBezTo>
                          <a:cubicBezTo>
                            <a:pt x="16305" y="59320"/>
                            <a:pt x="16364" y="67828"/>
                            <a:pt x="15742" y="76307"/>
                          </a:cubicBezTo>
                          <a:cubicBezTo>
                            <a:pt x="15149" y="84785"/>
                            <a:pt x="13815" y="93175"/>
                            <a:pt x="11828" y="101475"/>
                          </a:cubicBezTo>
                          <a:cubicBezTo>
                            <a:pt x="10880" y="105626"/>
                            <a:pt x="9872" y="109776"/>
                            <a:pt x="8982" y="113956"/>
                          </a:cubicBezTo>
                          <a:cubicBezTo>
                            <a:pt x="8093" y="118136"/>
                            <a:pt x="7352" y="122346"/>
                            <a:pt x="6759" y="126585"/>
                          </a:cubicBezTo>
                          <a:cubicBezTo>
                            <a:pt x="5573" y="135034"/>
                            <a:pt x="4862" y="143542"/>
                            <a:pt x="4180" y="152050"/>
                          </a:cubicBezTo>
                          <a:lnTo>
                            <a:pt x="0" y="203010"/>
                          </a:lnTo>
                          <a:lnTo>
                            <a:pt x="4684" y="152080"/>
                          </a:lnTo>
                          <a:cubicBezTo>
                            <a:pt x="5455" y="143601"/>
                            <a:pt x="6225" y="135093"/>
                            <a:pt x="7530" y="126674"/>
                          </a:cubicBezTo>
                          <a:cubicBezTo>
                            <a:pt x="8152" y="122464"/>
                            <a:pt x="8923" y="118284"/>
                            <a:pt x="9872" y="114134"/>
                          </a:cubicBezTo>
                          <a:cubicBezTo>
                            <a:pt x="10791" y="109984"/>
                            <a:pt x="11858" y="105863"/>
                            <a:pt x="12866" y="101713"/>
                          </a:cubicBezTo>
                          <a:cubicBezTo>
                            <a:pt x="14941" y="93412"/>
                            <a:pt x="16364" y="84933"/>
                            <a:pt x="17046" y="76425"/>
                          </a:cubicBezTo>
                          <a:cubicBezTo>
                            <a:pt x="17757" y="67887"/>
                            <a:pt x="17787" y="59320"/>
                            <a:pt x="17342" y="50782"/>
                          </a:cubicBezTo>
                          <a:cubicBezTo>
                            <a:pt x="16483" y="33707"/>
                            <a:pt x="13874" y="16809"/>
                            <a:pt x="11265" y="0"/>
                          </a:cubicBezTo>
                          <a:lnTo>
                            <a:pt x="9220" y="296"/>
                          </a:lnTo>
                          <a:close/>
                        </a:path>
                      </a:pathLst>
                    </a:custGeom>
                    <a:solidFill>
                      <a:srgbClr val="A0BDAB"/>
                    </a:solidFill>
                    <a:ln w="2946" cap="flat">
                      <a:noFill/>
                      <a:prstDash val="solid"/>
                      <a:miter/>
                    </a:ln>
                  </p:spPr>
                  <p:txBody>
                    <a:bodyPr rtlCol="0" anchor="ctr"/>
                    <a:lstStyle/>
                    <a:p>
                      <a:endParaRPr lang="th-TH"/>
                    </a:p>
                  </p:txBody>
                </p:sp>
                <p:sp>
                  <p:nvSpPr>
                    <p:cNvPr id="4817" name="Freeform: Shape 4816">
                      <a:extLst>
                        <a:ext uri="{FF2B5EF4-FFF2-40B4-BE49-F238E27FC236}">
                          <a16:creationId xmlns:a16="http://schemas.microsoft.com/office/drawing/2014/main" id="{551E0B7A-E9CD-4B91-B5E1-4E32FFCB6440}"/>
                        </a:ext>
                      </a:extLst>
                    </p:cNvPr>
                    <p:cNvSpPr/>
                    <p:nvPr/>
                  </p:nvSpPr>
                  <p:spPr>
                    <a:xfrm>
                      <a:off x="5211965" y="6238153"/>
                      <a:ext cx="12571" cy="182495"/>
                    </a:xfrm>
                    <a:custGeom>
                      <a:avLst/>
                      <a:gdLst>
                        <a:gd name="connsiteX0" fmla="*/ 0 w 12571"/>
                        <a:gd name="connsiteY0" fmla="*/ 593 h 182495"/>
                        <a:gd name="connsiteX1" fmla="*/ 6255 w 12571"/>
                        <a:gd name="connsiteY1" fmla="*/ 22501 h 182495"/>
                        <a:gd name="connsiteX2" fmla="*/ 7352 w 12571"/>
                        <a:gd name="connsiteY2" fmla="*/ 28104 h 182495"/>
                        <a:gd name="connsiteX3" fmla="*/ 8330 w 12571"/>
                        <a:gd name="connsiteY3" fmla="*/ 33736 h 182495"/>
                        <a:gd name="connsiteX4" fmla="*/ 9160 w 12571"/>
                        <a:gd name="connsiteY4" fmla="*/ 39398 h 182495"/>
                        <a:gd name="connsiteX5" fmla="*/ 9813 w 12571"/>
                        <a:gd name="connsiteY5" fmla="*/ 45090 h 182495"/>
                        <a:gd name="connsiteX6" fmla="*/ 11265 w 12571"/>
                        <a:gd name="connsiteY6" fmla="*/ 67917 h 182495"/>
                        <a:gd name="connsiteX7" fmla="*/ 11413 w 12571"/>
                        <a:gd name="connsiteY7" fmla="*/ 79360 h 182495"/>
                        <a:gd name="connsiteX8" fmla="*/ 11206 w 12571"/>
                        <a:gd name="connsiteY8" fmla="*/ 90833 h 182495"/>
                        <a:gd name="connsiteX9" fmla="*/ 8805 w 12571"/>
                        <a:gd name="connsiteY9" fmla="*/ 136664 h 182495"/>
                        <a:gd name="connsiteX10" fmla="*/ 5929 w 12571"/>
                        <a:gd name="connsiteY10" fmla="*/ 182496 h 182495"/>
                        <a:gd name="connsiteX11" fmla="*/ 9309 w 12571"/>
                        <a:gd name="connsiteY11" fmla="*/ 136724 h 182495"/>
                        <a:gd name="connsiteX12" fmla="*/ 12214 w 12571"/>
                        <a:gd name="connsiteY12" fmla="*/ 90892 h 182495"/>
                        <a:gd name="connsiteX13" fmla="*/ 12540 w 12571"/>
                        <a:gd name="connsiteY13" fmla="*/ 79419 h 182495"/>
                        <a:gd name="connsiteX14" fmla="*/ 12510 w 12571"/>
                        <a:gd name="connsiteY14" fmla="*/ 67917 h 182495"/>
                        <a:gd name="connsiteX15" fmla="*/ 11295 w 12571"/>
                        <a:gd name="connsiteY15" fmla="*/ 44972 h 182495"/>
                        <a:gd name="connsiteX16" fmla="*/ 10702 w 12571"/>
                        <a:gd name="connsiteY16" fmla="*/ 39250 h 182495"/>
                        <a:gd name="connsiteX17" fmla="*/ 9901 w 12571"/>
                        <a:gd name="connsiteY17" fmla="*/ 33558 h 182495"/>
                        <a:gd name="connsiteX18" fmla="*/ 8982 w 12571"/>
                        <a:gd name="connsiteY18" fmla="*/ 27867 h 182495"/>
                        <a:gd name="connsiteX19" fmla="*/ 7915 w 12571"/>
                        <a:gd name="connsiteY19" fmla="*/ 22204 h 182495"/>
                        <a:gd name="connsiteX20" fmla="*/ 1838 w 12571"/>
                        <a:gd name="connsiteY20" fmla="*/ 0 h 182495"/>
                        <a:gd name="connsiteX21" fmla="*/ 0 w 12571"/>
                        <a:gd name="connsiteY21" fmla="*/ 593 h 18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1" h="182495">
                          <a:moveTo>
                            <a:pt x="0" y="593"/>
                          </a:moveTo>
                          <a:cubicBezTo>
                            <a:pt x="2490" y="7767"/>
                            <a:pt x="4654" y="15060"/>
                            <a:pt x="6255" y="22501"/>
                          </a:cubicBezTo>
                          <a:cubicBezTo>
                            <a:pt x="6700" y="24339"/>
                            <a:pt x="6996" y="26236"/>
                            <a:pt x="7352" y="28104"/>
                          </a:cubicBezTo>
                          <a:cubicBezTo>
                            <a:pt x="7708" y="29971"/>
                            <a:pt x="8063" y="31839"/>
                            <a:pt x="8330" y="33736"/>
                          </a:cubicBezTo>
                          <a:lnTo>
                            <a:pt x="9160" y="39398"/>
                          </a:lnTo>
                          <a:lnTo>
                            <a:pt x="9813" y="45090"/>
                          </a:lnTo>
                          <a:cubicBezTo>
                            <a:pt x="10583" y="52680"/>
                            <a:pt x="11117" y="60298"/>
                            <a:pt x="11265" y="67917"/>
                          </a:cubicBezTo>
                          <a:cubicBezTo>
                            <a:pt x="11413" y="71741"/>
                            <a:pt x="11354" y="75566"/>
                            <a:pt x="11413" y="79360"/>
                          </a:cubicBezTo>
                          <a:cubicBezTo>
                            <a:pt x="11354" y="83184"/>
                            <a:pt x="11354" y="87009"/>
                            <a:pt x="11206" y="90833"/>
                          </a:cubicBezTo>
                          <a:cubicBezTo>
                            <a:pt x="10791" y="106100"/>
                            <a:pt x="9753" y="121397"/>
                            <a:pt x="8805" y="136664"/>
                          </a:cubicBezTo>
                          <a:lnTo>
                            <a:pt x="5929" y="182496"/>
                          </a:lnTo>
                          <a:lnTo>
                            <a:pt x="9309" y="136724"/>
                          </a:lnTo>
                          <a:cubicBezTo>
                            <a:pt x="10405" y="121456"/>
                            <a:pt x="11651" y="106189"/>
                            <a:pt x="12214" y="90892"/>
                          </a:cubicBezTo>
                          <a:cubicBezTo>
                            <a:pt x="12392" y="87068"/>
                            <a:pt x="12451" y="83244"/>
                            <a:pt x="12540" y="79419"/>
                          </a:cubicBezTo>
                          <a:cubicBezTo>
                            <a:pt x="12540" y="75595"/>
                            <a:pt x="12629" y="71771"/>
                            <a:pt x="12510" y="67917"/>
                          </a:cubicBezTo>
                          <a:cubicBezTo>
                            <a:pt x="12421" y="60269"/>
                            <a:pt x="12006" y="52591"/>
                            <a:pt x="11295" y="44972"/>
                          </a:cubicBezTo>
                          <a:lnTo>
                            <a:pt x="10702" y="39250"/>
                          </a:lnTo>
                          <a:lnTo>
                            <a:pt x="9901" y="33558"/>
                          </a:lnTo>
                          <a:cubicBezTo>
                            <a:pt x="9664" y="31661"/>
                            <a:pt x="9338" y="29764"/>
                            <a:pt x="8982" y="27867"/>
                          </a:cubicBezTo>
                          <a:cubicBezTo>
                            <a:pt x="8627" y="25969"/>
                            <a:pt x="8360" y="24072"/>
                            <a:pt x="7915" y="22204"/>
                          </a:cubicBezTo>
                          <a:cubicBezTo>
                            <a:pt x="6374" y="14674"/>
                            <a:pt x="4269" y="7293"/>
                            <a:pt x="1838" y="0"/>
                          </a:cubicBezTo>
                          <a:lnTo>
                            <a:pt x="0" y="593"/>
                          </a:lnTo>
                          <a:close/>
                        </a:path>
                      </a:pathLst>
                    </a:custGeom>
                    <a:solidFill>
                      <a:srgbClr val="A0BDAB"/>
                    </a:solidFill>
                    <a:ln w="2946" cap="flat">
                      <a:noFill/>
                      <a:prstDash val="solid"/>
                      <a:miter/>
                    </a:ln>
                  </p:spPr>
                  <p:txBody>
                    <a:bodyPr rtlCol="0" anchor="ctr"/>
                    <a:lstStyle/>
                    <a:p>
                      <a:endParaRPr lang="th-TH"/>
                    </a:p>
                  </p:txBody>
                </p:sp>
                <p:sp>
                  <p:nvSpPr>
                    <p:cNvPr id="4818" name="Freeform: Shape 4817">
                      <a:extLst>
                        <a:ext uri="{FF2B5EF4-FFF2-40B4-BE49-F238E27FC236}">
                          <a16:creationId xmlns:a16="http://schemas.microsoft.com/office/drawing/2014/main" id="{F50A287B-AEB3-43A3-8627-C2B95B06A0F4}"/>
                        </a:ext>
                      </a:extLst>
                    </p:cNvPr>
                    <p:cNvSpPr/>
                    <p:nvPr/>
                  </p:nvSpPr>
                  <p:spPr>
                    <a:xfrm>
                      <a:off x="5166134" y="6300230"/>
                      <a:ext cx="2899" cy="176092"/>
                    </a:xfrm>
                    <a:custGeom>
                      <a:avLst/>
                      <a:gdLst>
                        <a:gd name="connsiteX0" fmla="*/ 0 w 2899"/>
                        <a:gd name="connsiteY0" fmla="*/ 89 h 176092"/>
                        <a:gd name="connsiteX1" fmla="*/ 1334 w 2899"/>
                        <a:gd name="connsiteY1" fmla="*/ 44023 h 176092"/>
                        <a:gd name="connsiteX2" fmla="*/ 1038 w 2899"/>
                        <a:gd name="connsiteY2" fmla="*/ 88046 h 176092"/>
                        <a:gd name="connsiteX3" fmla="*/ 267 w 2899"/>
                        <a:gd name="connsiteY3" fmla="*/ 176092 h 176092"/>
                        <a:gd name="connsiteX4" fmla="*/ 2046 w 2899"/>
                        <a:gd name="connsiteY4" fmla="*/ 88076 h 176092"/>
                        <a:gd name="connsiteX5" fmla="*/ 2846 w 2899"/>
                        <a:gd name="connsiteY5" fmla="*/ 44053 h 176092"/>
                        <a:gd name="connsiteX6" fmla="*/ 1986 w 2899"/>
                        <a:gd name="connsiteY6" fmla="*/ 0 h 176092"/>
                        <a:gd name="connsiteX7" fmla="*/ 0 w 2899"/>
                        <a:gd name="connsiteY7" fmla="*/ 89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9" h="176092">
                          <a:moveTo>
                            <a:pt x="0" y="89"/>
                          </a:moveTo>
                          <a:cubicBezTo>
                            <a:pt x="1038" y="14674"/>
                            <a:pt x="1334" y="29349"/>
                            <a:pt x="1334" y="44023"/>
                          </a:cubicBezTo>
                          <a:cubicBezTo>
                            <a:pt x="1334" y="58698"/>
                            <a:pt x="1127" y="73372"/>
                            <a:pt x="1038" y="88046"/>
                          </a:cubicBezTo>
                          <a:lnTo>
                            <a:pt x="267" y="176092"/>
                          </a:lnTo>
                          <a:lnTo>
                            <a:pt x="2046" y="88076"/>
                          </a:lnTo>
                          <a:cubicBezTo>
                            <a:pt x="2312" y="73402"/>
                            <a:pt x="2698" y="58727"/>
                            <a:pt x="2846" y="44053"/>
                          </a:cubicBezTo>
                          <a:cubicBezTo>
                            <a:pt x="2994" y="29378"/>
                            <a:pt x="2876" y="14674"/>
                            <a:pt x="1986" y="0"/>
                          </a:cubicBezTo>
                          <a:lnTo>
                            <a:pt x="0" y="89"/>
                          </a:lnTo>
                          <a:close/>
                        </a:path>
                      </a:pathLst>
                    </a:custGeom>
                    <a:solidFill>
                      <a:srgbClr val="A0BDAB"/>
                    </a:solidFill>
                    <a:ln w="2946" cap="flat">
                      <a:noFill/>
                      <a:prstDash val="solid"/>
                      <a:miter/>
                    </a:ln>
                  </p:spPr>
                  <p:txBody>
                    <a:bodyPr rtlCol="0" anchor="ctr"/>
                    <a:lstStyle/>
                    <a:p>
                      <a:endParaRPr lang="th-TH"/>
                    </a:p>
                  </p:txBody>
                </p:sp>
                <p:sp>
                  <p:nvSpPr>
                    <p:cNvPr id="4819" name="Freeform: Shape 4818">
                      <a:extLst>
                        <a:ext uri="{FF2B5EF4-FFF2-40B4-BE49-F238E27FC236}">
                          <a16:creationId xmlns:a16="http://schemas.microsoft.com/office/drawing/2014/main" id="{C107B109-1011-4D71-824E-E38B0AB31A29}"/>
                        </a:ext>
                      </a:extLst>
                    </p:cNvPr>
                    <p:cNvSpPr/>
                    <p:nvPr/>
                  </p:nvSpPr>
                  <p:spPr>
                    <a:xfrm>
                      <a:off x="5114432" y="6380006"/>
                      <a:ext cx="9449" cy="138680"/>
                    </a:xfrm>
                    <a:custGeom>
                      <a:avLst/>
                      <a:gdLst>
                        <a:gd name="connsiteX0" fmla="*/ 0 w 9449"/>
                        <a:gd name="connsiteY0" fmla="*/ 356 h 138680"/>
                        <a:gd name="connsiteX1" fmla="*/ 6937 w 9449"/>
                        <a:gd name="connsiteY1" fmla="*/ 138680 h 138680"/>
                        <a:gd name="connsiteX2" fmla="*/ 1986 w 9449"/>
                        <a:gd name="connsiteY2" fmla="*/ 0 h 138680"/>
                        <a:gd name="connsiteX3" fmla="*/ 0 w 9449"/>
                        <a:gd name="connsiteY3" fmla="*/ 356 h 138680"/>
                      </a:gdLst>
                      <a:ahLst/>
                      <a:cxnLst>
                        <a:cxn ang="0">
                          <a:pos x="connsiteX0" y="connsiteY0"/>
                        </a:cxn>
                        <a:cxn ang="0">
                          <a:pos x="connsiteX1" y="connsiteY1"/>
                        </a:cxn>
                        <a:cxn ang="0">
                          <a:pos x="connsiteX2" y="connsiteY2"/>
                        </a:cxn>
                        <a:cxn ang="0">
                          <a:pos x="connsiteX3" y="connsiteY3"/>
                        </a:cxn>
                      </a:cxnLst>
                      <a:rect l="l" t="t" r="r" b="b"/>
                      <a:pathLst>
                        <a:path w="9449" h="138680">
                          <a:moveTo>
                            <a:pt x="0" y="356"/>
                          </a:moveTo>
                          <a:cubicBezTo>
                            <a:pt x="8508" y="45802"/>
                            <a:pt x="10850" y="92463"/>
                            <a:pt x="6937" y="138680"/>
                          </a:cubicBezTo>
                          <a:cubicBezTo>
                            <a:pt x="11502" y="92523"/>
                            <a:pt x="9842" y="45742"/>
                            <a:pt x="1986" y="0"/>
                          </a:cubicBezTo>
                          <a:lnTo>
                            <a:pt x="0" y="356"/>
                          </a:lnTo>
                          <a:close/>
                        </a:path>
                      </a:pathLst>
                    </a:custGeom>
                    <a:solidFill>
                      <a:srgbClr val="A0BDAB"/>
                    </a:solidFill>
                    <a:ln w="2946" cap="flat">
                      <a:noFill/>
                      <a:prstDash val="solid"/>
                      <a:miter/>
                    </a:ln>
                  </p:spPr>
                  <p:txBody>
                    <a:bodyPr rtlCol="0" anchor="ctr"/>
                    <a:lstStyle/>
                    <a:p>
                      <a:endParaRPr lang="th-TH"/>
                    </a:p>
                  </p:txBody>
                </p:sp>
                <p:sp>
                  <p:nvSpPr>
                    <p:cNvPr id="4820" name="Freeform: Shape 4819">
                      <a:extLst>
                        <a:ext uri="{FF2B5EF4-FFF2-40B4-BE49-F238E27FC236}">
                          <a16:creationId xmlns:a16="http://schemas.microsoft.com/office/drawing/2014/main" id="{D9C3BE5E-2EDA-40F6-A827-32B3297DFF87}"/>
                        </a:ext>
                      </a:extLst>
                    </p:cNvPr>
                    <p:cNvSpPr/>
                    <p:nvPr/>
                  </p:nvSpPr>
                  <p:spPr>
                    <a:xfrm>
                      <a:off x="5053482" y="6464494"/>
                      <a:ext cx="12270" cy="105299"/>
                    </a:xfrm>
                    <a:custGeom>
                      <a:avLst/>
                      <a:gdLst>
                        <a:gd name="connsiteX0" fmla="*/ 8123 w 12270"/>
                        <a:gd name="connsiteY0" fmla="*/ 296 h 105299"/>
                        <a:gd name="connsiteX1" fmla="*/ 0 w 12270"/>
                        <a:gd name="connsiteY1" fmla="*/ 105300 h 105299"/>
                        <a:gd name="connsiteX2" fmla="*/ 10109 w 12270"/>
                        <a:gd name="connsiteY2" fmla="*/ 0 h 105299"/>
                        <a:gd name="connsiteX3" fmla="*/ 8123 w 12270"/>
                        <a:gd name="connsiteY3" fmla="*/ 296 h 105299"/>
                      </a:gdLst>
                      <a:ahLst/>
                      <a:cxnLst>
                        <a:cxn ang="0">
                          <a:pos x="connsiteX0" y="connsiteY0"/>
                        </a:cxn>
                        <a:cxn ang="0">
                          <a:pos x="connsiteX1" y="connsiteY1"/>
                        </a:cxn>
                        <a:cxn ang="0">
                          <a:pos x="connsiteX2" y="connsiteY2"/>
                        </a:cxn>
                        <a:cxn ang="0">
                          <a:pos x="connsiteX3" y="connsiteY3"/>
                        </a:cxn>
                      </a:cxnLst>
                      <a:rect l="l" t="t" r="r" b="b"/>
                      <a:pathLst>
                        <a:path w="12270" h="105299">
                          <a:moveTo>
                            <a:pt x="8123" y="296"/>
                          </a:moveTo>
                          <a:cubicBezTo>
                            <a:pt x="13666" y="35159"/>
                            <a:pt x="10880" y="71474"/>
                            <a:pt x="0" y="105300"/>
                          </a:cubicBezTo>
                          <a:cubicBezTo>
                            <a:pt x="11502" y="71682"/>
                            <a:pt x="15030" y="35278"/>
                            <a:pt x="10109" y="0"/>
                          </a:cubicBezTo>
                          <a:lnTo>
                            <a:pt x="8123" y="296"/>
                          </a:lnTo>
                          <a:close/>
                        </a:path>
                      </a:pathLst>
                    </a:custGeom>
                    <a:solidFill>
                      <a:srgbClr val="A0BDAB"/>
                    </a:solidFill>
                    <a:ln w="2946" cap="flat">
                      <a:noFill/>
                      <a:prstDash val="solid"/>
                      <a:miter/>
                    </a:ln>
                  </p:spPr>
                  <p:txBody>
                    <a:bodyPr rtlCol="0" anchor="ctr"/>
                    <a:lstStyle/>
                    <a:p>
                      <a:endParaRPr lang="th-TH"/>
                    </a:p>
                  </p:txBody>
                </p:sp>
              </p:grpSp>
            </p:grpSp>
          </p:grpSp>
          <p:grpSp>
            <p:nvGrpSpPr>
              <p:cNvPr id="4708" name="Graphic 3339">
                <a:extLst>
                  <a:ext uri="{FF2B5EF4-FFF2-40B4-BE49-F238E27FC236}">
                    <a16:creationId xmlns:a16="http://schemas.microsoft.com/office/drawing/2014/main" id="{8FB4F82B-FCDD-4024-96BF-ED0F2493520C}"/>
                  </a:ext>
                </a:extLst>
              </p:cNvPr>
              <p:cNvGrpSpPr/>
              <p:nvPr/>
            </p:nvGrpSpPr>
            <p:grpSpPr>
              <a:xfrm>
                <a:off x="4852700" y="5752331"/>
                <a:ext cx="455471" cy="582377"/>
                <a:chOff x="4852700" y="5752331"/>
                <a:chExt cx="455471" cy="582377"/>
              </a:xfrm>
            </p:grpSpPr>
            <p:grpSp>
              <p:nvGrpSpPr>
                <p:cNvPr id="4785" name="Graphic 3339">
                  <a:extLst>
                    <a:ext uri="{FF2B5EF4-FFF2-40B4-BE49-F238E27FC236}">
                      <a16:creationId xmlns:a16="http://schemas.microsoft.com/office/drawing/2014/main" id="{8D922449-DFF4-4A78-826C-58D887CFD6BD}"/>
                    </a:ext>
                  </a:extLst>
                </p:cNvPr>
                <p:cNvGrpSpPr/>
                <p:nvPr/>
              </p:nvGrpSpPr>
              <p:grpSpPr>
                <a:xfrm>
                  <a:off x="4852700" y="5752331"/>
                  <a:ext cx="455471" cy="582377"/>
                  <a:chOff x="4852700" y="5752331"/>
                  <a:chExt cx="455471" cy="582377"/>
                </a:xfrm>
                <a:solidFill>
                  <a:srgbClr val="FBFFFF"/>
                </a:solidFill>
              </p:grpSpPr>
              <p:sp>
                <p:nvSpPr>
                  <p:cNvPr id="4802" name="Freeform: Shape 4801">
                    <a:extLst>
                      <a:ext uri="{FF2B5EF4-FFF2-40B4-BE49-F238E27FC236}">
                        <a16:creationId xmlns:a16="http://schemas.microsoft.com/office/drawing/2014/main" id="{3740A5AD-E994-4EE8-A2FA-6E2758898BB8}"/>
                      </a:ext>
                    </a:extLst>
                  </p:cNvPr>
                  <p:cNvSpPr/>
                  <p:nvPr/>
                </p:nvSpPr>
                <p:spPr>
                  <a:xfrm>
                    <a:off x="4852700" y="5752331"/>
                    <a:ext cx="413960" cy="582377"/>
                  </a:xfrm>
                  <a:custGeom>
                    <a:avLst/>
                    <a:gdLst>
                      <a:gd name="connsiteX0" fmla="*/ 413960 w 413960"/>
                      <a:gd name="connsiteY0" fmla="*/ 25522 h 582377"/>
                      <a:gd name="connsiteX1" fmla="*/ 394602 w 413960"/>
                      <a:gd name="connsiteY1" fmla="*/ 6638 h 582377"/>
                      <a:gd name="connsiteX2" fmla="*/ 210268 w 413960"/>
                      <a:gd name="connsiteY2" fmla="*/ 80158 h 582377"/>
                      <a:gd name="connsiteX3" fmla="*/ 38652 w 413960"/>
                      <a:gd name="connsiteY3" fmla="*/ 288060 h 582377"/>
                      <a:gd name="connsiteX4" fmla="*/ 1121 w 413960"/>
                      <a:gd name="connsiteY4" fmla="*/ 445417 h 582377"/>
                      <a:gd name="connsiteX5" fmla="*/ 12268 w 413960"/>
                      <a:gd name="connsiteY5" fmla="*/ 582377 h 582377"/>
                      <a:gd name="connsiteX6" fmla="*/ 413960 w 413960"/>
                      <a:gd name="connsiteY6" fmla="*/ 25522 h 58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960" h="582377">
                        <a:moveTo>
                          <a:pt x="413960" y="25522"/>
                        </a:moveTo>
                        <a:cubicBezTo>
                          <a:pt x="413960" y="25522"/>
                          <a:pt x="413931" y="7676"/>
                          <a:pt x="394602" y="6638"/>
                        </a:cubicBezTo>
                        <a:cubicBezTo>
                          <a:pt x="375273" y="5601"/>
                          <a:pt x="332317" y="-31189"/>
                          <a:pt x="210268" y="80158"/>
                        </a:cubicBezTo>
                        <a:cubicBezTo>
                          <a:pt x="88219" y="191505"/>
                          <a:pt x="58188" y="258889"/>
                          <a:pt x="38652" y="288060"/>
                        </a:cubicBezTo>
                        <a:cubicBezTo>
                          <a:pt x="19116" y="317231"/>
                          <a:pt x="-5578" y="405662"/>
                          <a:pt x="1121" y="445417"/>
                        </a:cubicBezTo>
                        <a:cubicBezTo>
                          <a:pt x="7821" y="485171"/>
                          <a:pt x="29670" y="553710"/>
                          <a:pt x="12268" y="582377"/>
                        </a:cubicBezTo>
                        <a:cubicBezTo>
                          <a:pt x="12238" y="582377"/>
                          <a:pt x="352269" y="153945"/>
                          <a:pt x="413960" y="25522"/>
                        </a:cubicBezTo>
                        <a:close/>
                      </a:path>
                    </a:pathLst>
                  </a:custGeom>
                  <a:solidFill>
                    <a:srgbClr val="FBFFFF"/>
                  </a:solidFill>
                  <a:ln w="2946" cap="flat">
                    <a:noFill/>
                    <a:prstDash val="solid"/>
                    <a:miter/>
                  </a:ln>
                </p:spPr>
                <p:txBody>
                  <a:bodyPr rtlCol="0" anchor="ctr"/>
                  <a:lstStyle/>
                  <a:p>
                    <a:endParaRPr lang="th-TH"/>
                  </a:p>
                </p:txBody>
              </p:sp>
              <p:sp>
                <p:nvSpPr>
                  <p:cNvPr id="4803" name="Freeform: Shape 4802">
                    <a:extLst>
                      <a:ext uri="{FF2B5EF4-FFF2-40B4-BE49-F238E27FC236}">
                        <a16:creationId xmlns:a16="http://schemas.microsoft.com/office/drawing/2014/main" id="{17193574-6A39-4222-A86D-26E31C7A2945}"/>
                      </a:ext>
                    </a:extLst>
                  </p:cNvPr>
                  <p:cNvSpPr/>
                  <p:nvPr/>
                </p:nvSpPr>
                <p:spPr>
                  <a:xfrm>
                    <a:off x="4864968" y="5776601"/>
                    <a:ext cx="443203" cy="558106"/>
                  </a:xfrm>
                  <a:custGeom>
                    <a:avLst/>
                    <a:gdLst>
                      <a:gd name="connsiteX0" fmla="*/ 391109 w 443203"/>
                      <a:gd name="connsiteY0" fmla="*/ 3741 h 558106"/>
                      <a:gd name="connsiteX1" fmla="*/ 435606 w 443203"/>
                      <a:gd name="connsiteY1" fmla="*/ 20076 h 558106"/>
                      <a:gd name="connsiteX2" fmla="*/ 332234 w 443203"/>
                      <a:gd name="connsiteY2" fmla="*/ 333633 h 558106"/>
                      <a:gd name="connsiteX3" fmla="*/ 71178 w 443203"/>
                      <a:gd name="connsiteY3" fmla="*/ 551407 h 558106"/>
                      <a:gd name="connsiteX4" fmla="*/ 0 w 443203"/>
                      <a:gd name="connsiteY4" fmla="*/ 558106 h 558106"/>
                      <a:gd name="connsiteX5" fmla="*/ 391109 w 443203"/>
                      <a:gd name="connsiteY5" fmla="*/ 3741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03" h="558106">
                        <a:moveTo>
                          <a:pt x="391109" y="3741"/>
                        </a:moveTo>
                        <a:cubicBezTo>
                          <a:pt x="391109" y="3741"/>
                          <a:pt x="418590" y="-11674"/>
                          <a:pt x="435606" y="20076"/>
                        </a:cubicBezTo>
                        <a:cubicBezTo>
                          <a:pt x="452623" y="51796"/>
                          <a:pt x="449895" y="151819"/>
                          <a:pt x="332234" y="333633"/>
                        </a:cubicBezTo>
                        <a:cubicBezTo>
                          <a:pt x="214572" y="515417"/>
                          <a:pt x="158513" y="550962"/>
                          <a:pt x="71178" y="551407"/>
                        </a:cubicBezTo>
                        <a:cubicBezTo>
                          <a:pt x="71178" y="551407"/>
                          <a:pt x="19269" y="532345"/>
                          <a:pt x="0" y="558106"/>
                        </a:cubicBezTo>
                        <a:cubicBezTo>
                          <a:pt x="-30" y="558106"/>
                          <a:pt x="210955" y="177907"/>
                          <a:pt x="391109" y="3741"/>
                        </a:cubicBezTo>
                        <a:close/>
                      </a:path>
                    </a:pathLst>
                  </a:custGeom>
                  <a:solidFill>
                    <a:srgbClr val="FBFFFF"/>
                  </a:solidFill>
                  <a:ln w="2946" cap="flat">
                    <a:noFill/>
                    <a:prstDash val="solid"/>
                    <a:miter/>
                  </a:ln>
                </p:spPr>
                <p:txBody>
                  <a:bodyPr rtlCol="0" anchor="ctr"/>
                  <a:lstStyle/>
                  <a:p>
                    <a:endParaRPr lang="th-TH"/>
                  </a:p>
                </p:txBody>
              </p:sp>
            </p:grpSp>
            <p:grpSp>
              <p:nvGrpSpPr>
                <p:cNvPr id="4786" name="Graphic 3339">
                  <a:extLst>
                    <a:ext uri="{FF2B5EF4-FFF2-40B4-BE49-F238E27FC236}">
                      <a16:creationId xmlns:a16="http://schemas.microsoft.com/office/drawing/2014/main" id="{B391D07F-C59D-4664-8B83-982B36689329}"/>
                    </a:ext>
                  </a:extLst>
                </p:cNvPr>
                <p:cNvGrpSpPr/>
                <p:nvPr/>
              </p:nvGrpSpPr>
              <p:grpSpPr>
                <a:xfrm>
                  <a:off x="4854817" y="5755337"/>
                  <a:ext cx="447642" cy="578081"/>
                  <a:chOff x="4854817" y="5755337"/>
                  <a:chExt cx="447642" cy="578081"/>
                </a:xfrm>
                <a:solidFill>
                  <a:srgbClr val="A0BDAB"/>
                </a:solidFill>
              </p:grpSpPr>
              <p:pic>
                <p:nvPicPr>
                  <p:cNvPr id="4787" name="Picture 4786">
                    <a:extLst>
                      <a:ext uri="{FF2B5EF4-FFF2-40B4-BE49-F238E27FC236}">
                        <a16:creationId xmlns:a16="http://schemas.microsoft.com/office/drawing/2014/main" id="{C9C9ACAA-3A05-4BB5-9197-2B6172A56612}"/>
                      </a:ext>
                    </a:extLst>
                  </p:cNvPr>
                  <p:cNvPicPr>
                    <a:picLocks noChangeAspect="1"/>
                  </p:cNvPicPr>
                  <p:nvPr/>
                </p:nvPicPr>
                <p:blipFill>
                  <a:blip r:embed="rId15"/>
                  <a:stretch>
                    <a:fillRect/>
                  </a:stretch>
                </p:blipFill>
                <p:spPr>
                  <a:xfrm>
                    <a:off x="4854817" y="5755337"/>
                    <a:ext cx="409103" cy="578081"/>
                  </a:xfrm>
                  <a:custGeom>
                    <a:avLst/>
                    <a:gdLst>
                      <a:gd name="connsiteX0" fmla="*/ 8 w 409103"/>
                      <a:gd name="connsiteY0" fmla="*/ 278 h 578081"/>
                      <a:gd name="connsiteX1" fmla="*/ 409112 w 409103"/>
                      <a:gd name="connsiteY1" fmla="*/ 278 h 578081"/>
                      <a:gd name="connsiteX2" fmla="*/ 409112 w 409103"/>
                      <a:gd name="connsiteY2" fmla="*/ 578360 h 578081"/>
                      <a:gd name="connsiteX3" fmla="*/ 8 w 409103"/>
                      <a:gd name="connsiteY3" fmla="*/ 578360 h 578081"/>
                    </a:gdLst>
                    <a:ahLst/>
                    <a:cxnLst>
                      <a:cxn ang="0">
                        <a:pos x="connsiteX0" y="connsiteY0"/>
                      </a:cxn>
                      <a:cxn ang="0">
                        <a:pos x="connsiteX1" y="connsiteY1"/>
                      </a:cxn>
                      <a:cxn ang="0">
                        <a:pos x="connsiteX2" y="connsiteY2"/>
                      </a:cxn>
                      <a:cxn ang="0">
                        <a:pos x="connsiteX3" y="connsiteY3"/>
                      </a:cxn>
                    </a:cxnLst>
                    <a:rect l="l" t="t" r="r" b="b"/>
                    <a:pathLst>
                      <a:path w="409103" h="578081">
                        <a:moveTo>
                          <a:pt x="8" y="278"/>
                        </a:moveTo>
                        <a:lnTo>
                          <a:pt x="409112" y="278"/>
                        </a:lnTo>
                        <a:lnTo>
                          <a:pt x="409112" y="578360"/>
                        </a:lnTo>
                        <a:lnTo>
                          <a:pt x="8" y="578360"/>
                        </a:lnTo>
                        <a:close/>
                      </a:path>
                    </a:pathLst>
                  </a:custGeom>
                </p:spPr>
              </p:pic>
              <p:pic>
                <p:nvPicPr>
                  <p:cNvPr id="4788" name="Picture 4787">
                    <a:extLst>
                      <a:ext uri="{FF2B5EF4-FFF2-40B4-BE49-F238E27FC236}">
                        <a16:creationId xmlns:a16="http://schemas.microsoft.com/office/drawing/2014/main" id="{914AA762-9EAD-4B7A-A1EA-C4868F79D984}"/>
                      </a:ext>
                    </a:extLst>
                  </p:cNvPr>
                  <p:cNvPicPr>
                    <a:picLocks noChangeAspect="1"/>
                  </p:cNvPicPr>
                  <p:nvPr/>
                </p:nvPicPr>
                <p:blipFill>
                  <a:blip r:embed="rId16"/>
                  <a:stretch>
                    <a:fillRect/>
                  </a:stretch>
                </p:blipFill>
                <p:spPr>
                  <a:xfrm>
                    <a:off x="4866675" y="5779053"/>
                    <a:ext cx="435784" cy="554364"/>
                  </a:xfrm>
                  <a:custGeom>
                    <a:avLst/>
                    <a:gdLst>
                      <a:gd name="connsiteX0" fmla="*/ 12 w 435784"/>
                      <a:gd name="connsiteY0" fmla="*/ 286 h 554364"/>
                      <a:gd name="connsiteX1" fmla="*/ 435797 w 435784"/>
                      <a:gd name="connsiteY1" fmla="*/ 286 h 554364"/>
                      <a:gd name="connsiteX2" fmla="*/ 435797 w 435784"/>
                      <a:gd name="connsiteY2" fmla="*/ 554651 h 554364"/>
                      <a:gd name="connsiteX3" fmla="*/ 12 w 435784"/>
                      <a:gd name="connsiteY3" fmla="*/ 554651 h 554364"/>
                    </a:gdLst>
                    <a:ahLst/>
                    <a:cxnLst>
                      <a:cxn ang="0">
                        <a:pos x="connsiteX0" y="connsiteY0"/>
                      </a:cxn>
                      <a:cxn ang="0">
                        <a:pos x="connsiteX1" y="connsiteY1"/>
                      </a:cxn>
                      <a:cxn ang="0">
                        <a:pos x="connsiteX2" y="connsiteY2"/>
                      </a:cxn>
                      <a:cxn ang="0">
                        <a:pos x="connsiteX3" y="connsiteY3"/>
                      </a:cxn>
                    </a:cxnLst>
                    <a:rect l="l" t="t" r="r" b="b"/>
                    <a:pathLst>
                      <a:path w="435784" h="554364">
                        <a:moveTo>
                          <a:pt x="12" y="286"/>
                        </a:moveTo>
                        <a:lnTo>
                          <a:pt x="435797" y="286"/>
                        </a:lnTo>
                        <a:lnTo>
                          <a:pt x="435797" y="554651"/>
                        </a:lnTo>
                        <a:lnTo>
                          <a:pt x="12" y="554651"/>
                        </a:lnTo>
                        <a:close/>
                      </a:path>
                    </a:pathLst>
                  </a:custGeom>
                </p:spPr>
              </p:pic>
              <p:grpSp>
                <p:nvGrpSpPr>
                  <p:cNvPr id="4789" name="Graphic 3339">
                    <a:extLst>
                      <a:ext uri="{FF2B5EF4-FFF2-40B4-BE49-F238E27FC236}">
                        <a16:creationId xmlns:a16="http://schemas.microsoft.com/office/drawing/2014/main" id="{68EEE590-9FA4-4B3F-AFCA-20A23E9E3A6E}"/>
                      </a:ext>
                    </a:extLst>
                  </p:cNvPr>
                  <p:cNvGrpSpPr/>
                  <p:nvPr/>
                </p:nvGrpSpPr>
                <p:grpSpPr>
                  <a:xfrm>
                    <a:off x="4876974" y="5792646"/>
                    <a:ext cx="376005" cy="493503"/>
                    <a:chOff x="4876974" y="5792646"/>
                    <a:chExt cx="376005" cy="493503"/>
                  </a:xfrm>
                  <a:solidFill>
                    <a:srgbClr val="A0BDAB"/>
                  </a:solidFill>
                </p:grpSpPr>
                <p:sp>
                  <p:nvSpPr>
                    <p:cNvPr id="4790" name="Freeform: Shape 4789">
                      <a:extLst>
                        <a:ext uri="{FF2B5EF4-FFF2-40B4-BE49-F238E27FC236}">
                          <a16:creationId xmlns:a16="http://schemas.microsoft.com/office/drawing/2014/main" id="{AE955608-5A57-4005-BD17-375D20EF48D1}"/>
                        </a:ext>
                      </a:extLst>
                    </p:cNvPr>
                    <p:cNvSpPr/>
                    <p:nvPr/>
                  </p:nvSpPr>
                  <p:spPr>
                    <a:xfrm>
                      <a:off x="5053245" y="5792646"/>
                      <a:ext cx="191300" cy="72097"/>
                    </a:xfrm>
                    <a:custGeom>
                      <a:avLst/>
                      <a:gdLst>
                        <a:gd name="connsiteX0" fmla="*/ 187061 w 191300"/>
                        <a:gd name="connsiteY0" fmla="*/ 0 h 72097"/>
                        <a:gd name="connsiteX1" fmla="*/ 0 w 191300"/>
                        <a:gd name="connsiteY1" fmla="*/ 72097 h 72097"/>
                        <a:gd name="connsiteX2" fmla="*/ 191300 w 191300"/>
                        <a:gd name="connsiteY2" fmla="*/ 978 h 72097"/>
                        <a:gd name="connsiteX3" fmla="*/ 187061 w 191300"/>
                        <a:gd name="connsiteY3" fmla="*/ 0 h 72097"/>
                      </a:gdLst>
                      <a:ahLst/>
                      <a:cxnLst>
                        <a:cxn ang="0">
                          <a:pos x="connsiteX0" y="connsiteY0"/>
                        </a:cxn>
                        <a:cxn ang="0">
                          <a:pos x="connsiteX1" y="connsiteY1"/>
                        </a:cxn>
                        <a:cxn ang="0">
                          <a:pos x="connsiteX2" y="connsiteY2"/>
                        </a:cxn>
                        <a:cxn ang="0">
                          <a:pos x="connsiteX3" y="connsiteY3"/>
                        </a:cxn>
                      </a:cxnLst>
                      <a:rect l="l" t="t" r="r" b="b"/>
                      <a:pathLst>
                        <a:path w="191300" h="72097">
                          <a:moveTo>
                            <a:pt x="187061" y="0"/>
                          </a:moveTo>
                          <a:cubicBezTo>
                            <a:pt x="118581" y="4743"/>
                            <a:pt x="52650" y="28400"/>
                            <a:pt x="0" y="72097"/>
                          </a:cubicBezTo>
                          <a:cubicBezTo>
                            <a:pt x="53065" y="28904"/>
                            <a:pt x="123205" y="5040"/>
                            <a:pt x="191300" y="978"/>
                          </a:cubicBezTo>
                          <a:lnTo>
                            <a:pt x="187061" y="0"/>
                          </a:lnTo>
                          <a:close/>
                        </a:path>
                      </a:pathLst>
                    </a:custGeom>
                    <a:solidFill>
                      <a:srgbClr val="A0BDAB"/>
                    </a:solidFill>
                    <a:ln w="2946" cap="flat">
                      <a:noFill/>
                      <a:prstDash val="solid"/>
                      <a:miter/>
                    </a:ln>
                  </p:spPr>
                  <p:txBody>
                    <a:bodyPr rtlCol="0" anchor="ctr"/>
                    <a:lstStyle/>
                    <a:p>
                      <a:endParaRPr lang="th-TH"/>
                    </a:p>
                  </p:txBody>
                </p:sp>
                <p:sp>
                  <p:nvSpPr>
                    <p:cNvPr id="4791" name="Freeform: Shape 4790">
                      <a:extLst>
                        <a:ext uri="{FF2B5EF4-FFF2-40B4-BE49-F238E27FC236}">
                          <a16:creationId xmlns:a16="http://schemas.microsoft.com/office/drawing/2014/main" id="{C5A19681-4213-4C65-8ED6-587EF9977050}"/>
                        </a:ext>
                      </a:extLst>
                    </p:cNvPr>
                    <p:cNvSpPr/>
                    <p:nvPr/>
                  </p:nvSpPr>
                  <p:spPr>
                    <a:xfrm>
                      <a:off x="4994073" y="5863616"/>
                      <a:ext cx="188424" cy="70110"/>
                    </a:xfrm>
                    <a:custGeom>
                      <a:avLst/>
                      <a:gdLst>
                        <a:gd name="connsiteX0" fmla="*/ 172920 w 188424"/>
                        <a:gd name="connsiteY0" fmla="*/ 3824 h 70110"/>
                        <a:gd name="connsiteX1" fmla="*/ 128927 w 188424"/>
                        <a:gd name="connsiteY1" fmla="*/ 18499 h 70110"/>
                        <a:gd name="connsiteX2" fmla="*/ 85408 w 188424"/>
                        <a:gd name="connsiteY2" fmla="*/ 34359 h 70110"/>
                        <a:gd name="connsiteX3" fmla="*/ 42067 w 188424"/>
                        <a:gd name="connsiteY3" fmla="*/ 50723 h 70110"/>
                        <a:gd name="connsiteX4" fmla="*/ 0 w 188424"/>
                        <a:gd name="connsiteY4" fmla="*/ 70111 h 70110"/>
                        <a:gd name="connsiteX5" fmla="*/ 42244 w 188424"/>
                        <a:gd name="connsiteY5" fmla="*/ 51197 h 70110"/>
                        <a:gd name="connsiteX6" fmla="*/ 85734 w 188424"/>
                        <a:gd name="connsiteY6" fmla="*/ 35307 h 70110"/>
                        <a:gd name="connsiteX7" fmla="*/ 129431 w 188424"/>
                        <a:gd name="connsiteY7" fmla="*/ 19922 h 70110"/>
                        <a:gd name="connsiteX8" fmla="*/ 188425 w 188424"/>
                        <a:gd name="connsiteY8" fmla="*/ 0 h 70110"/>
                        <a:gd name="connsiteX9" fmla="*/ 172920 w 188424"/>
                        <a:gd name="connsiteY9" fmla="*/ 3824 h 7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24" h="70110">
                          <a:moveTo>
                            <a:pt x="172920" y="3824"/>
                          </a:moveTo>
                          <a:cubicBezTo>
                            <a:pt x="158098" y="8271"/>
                            <a:pt x="143483" y="13281"/>
                            <a:pt x="128927" y="18499"/>
                          </a:cubicBezTo>
                          <a:cubicBezTo>
                            <a:pt x="114371" y="23716"/>
                            <a:pt x="99904" y="29082"/>
                            <a:pt x="85408" y="34359"/>
                          </a:cubicBezTo>
                          <a:cubicBezTo>
                            <a:pt x="70911" y="39665"/>
                            <a:pt x="56385" y="44942"/>
                            <a:pt x="42067" y="50723"/>
                          </a:cubicBezTo>
                          <a:cubicBezTo>
                            <a:pt x="27748" y="56504"/>
                            <a:pt x="13607" y="62818"/>
                            <a:pt x="0" y="70111"/>
                          </a:cubicBezTo>
                          <a:cubicBezTo>
                            <a:pt x="13696" y="62966"/>
                            <a:pt x="27866" y="56800"/>
                            <a:pt x="42244" y="51197"/>
                          </a:cubicBezTo>
                          <a:cubicBezTo>
                            <a:pt x="56622" y="45565"/>
                            <a:pt x="71178" y="40436"/>
                            <a:pt x="85734" y="35307"/>
                          </a:cubicBezTo>
                          <a:cubicBezTo>
                            <a:pt x="100290" y="30179"/>
                            <a:pt x="114845" y="24961"/>
                            <a:pt x="129431" y="19922"/>
                          </a:cubicBezTo>
                          <a:cubicBezTo>
                            <a:pt x="144016" y="14882"/>
                            <a:pt x="173602" y="4269"/>
                            <a:pt x="188425" y="0"/>
                          </a:cubicBezTo>
                          <a:lnTo>
                            <a:pt x="172920" y="3824"/>
                          </a:lnTo>
                          <a:close/>
                        </a:path>
                      </a:pathLst>
                    </a:custGeom>
                    <a:solidFill>
                      <a:srgbClr val="A0BDAB"/>
                    </a:solidFill>
                    <a:ln w="2946" cap="flat">
                      <a:noFill/>
                      <a:prstDash val="solid"/>
                      <a:miter/>
                    </a:ln>
                  </p:spPr>
                  <p:txBody>
                    <a:bodyPr rtlCol="0" anchor="ctr"/>
                    <a:lstStyle/>
                    <a:p>
                      <a:endParaRPr lang="th-TH"/>
                    </a:p>
                  </p:txBody>
                </p:sp>
                <p:sp>
                  <p:nvSpPr>
                    <p:cNvPr id="4792" name="Freeform: Shape 4791">
                      <a:extLst>
                        <a:ext uri="{FF2B5EF4-FFF2-40B4-BE49-F238E27FC236}">
                          <a16:creationId xmlns:a16="http://schemas.microsoft.com/office/drawing/2014/main" id="{033AD8DC-C4C4-4AD7-AC5E-83E82FF5C338}"/>
                        </a:ext>
                      </a:extLst>
                    </p:cNvPr>
                    <p:cNvSpPr/>
                    <p:nvPr/>
                  </p:nvSpPr>
                  <p:spPr>
                    <a:xfrm>
                      <a:off x="4932085" y="5955905"/>
                      <a:ext cx="169926" cy="64445"/>
                    </a:xfrm>
                    <a:custGeom>
                      <a:avLst/>
                      <a:gdLst>
                        <a:gd name="connsiteX0" fmla="*/ 169926 w 169926"/>
                        <a:gd name="connsiteY0" fmla="*/ 5363 h 64445"/>
                        <a:gd name="connsiteX1" fmla="*/ 146892 w 169926"/>
                        <a:gd name="connsiteY1" fmla="*/ 1271 h 64445"/>
                        <a:gd name="connsiteX2" fmla="*/ 123472 w 169926"/>
                        <a:gd name="connsiteY2" fmla="*/ 175 h 64445"/>
                        <a:gd name="connsiteX3" fmla="*/ 100616 w 169926"/>
                        <a:gd name="connsiteY3" fmla="*/ 5363 h 64445"/>
                        <a:gd name="connsiteX4" fmla="*/ 80131 w 169926"/>
                        <a:gd name="connsiteY4" fmla="*/ 16628 h 64445"/>
                        <a:gd name="connsiteX5" fmla="*/ 0 w 169926"/>
                        <a:gd name="connsiteY5" fmla="*/ 64445 h 64445"/>
                        <a:gd name="connsiteX6" fmla="*/ 80635 w 169926"/>
                        <a:gd name="connsiteY6" fmla="*/ 17517 h 64445"/>
                        <a:gd name="connsiteX7" fmla="*/ 101090 w 169926"/>
                        <a:gd name="connsiteY7" fmla="*/ 6548 h 64445"/>
                        <a:gd name="connsiteX8" fmla="*/ 123561 w 169926"/>
                        <a:gd name="connsiteY8" fmla="*/ 1716 h 64445"/>
                        <a:gd name="connsiteX9" fmla="*/ 146655 w 169926"/>
                        <a:gd name="connsiteY9" fmla="*/ 3050 h 64445"/>
                        <a:gd name="connsiteX10" fmla="*/ 169511 w 169926"/>
                        <a:gd name="connsiteY10" fmla="*/ 7378 h 64445"/>
                        <a:gd name="connsiteX11" fmla="*/ 169926 w 169926"/>
                        <a:gd name="connsiteY11" fmla="*/ 5363 h 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926" h="64445">
                          <a:moveTo>
                            <a:pt x="169926" y="5363"/>
                          </a:moveTo>
                          <a:cubicBezTo>
                            <a:pt x="162307" y="3821"/>
                            <a:pt x="154659" y="2279"/>
                            <a:pt x="146892" y="1271"/>
                          </a:cubicBezTo>
                          <a:cubicBezTo>
                            <a:pt x="139154" y="234"/>
                            <a:pt x="131299" y="-300"/>
                            <a:pt x="123472" y="175"/>
                          </a:cubicBezTo>
                          <a:cubicBezTo>
                            <a:pt x="115646" y="708"/>
                            <a:pt x="107849" y="2250"/>
                            <a:pt x="100616" y="5363"/>
                          </a:cubicBezTo>
                          <a:cubicBezTo>
                            <a:pt x="93382" y="8446"/>
                            <a:pt x="86801" y="12715"/>
                            <a:pt x="80131" y="16628"/>
                          </a:cubicBezTo>
                          <a:lnTo>
                            <a:pt x="0" y="64445"/>
                          </a:lnTo>
                          <a:lnTo>
                            <a:pt x="80635" y="17517"/>
                          </a:lnTo>
                          <a:cubicBezTo>
                            <a:pt x="87364" y="13663"/>
                            <a:pt x="93975" y="9483"/>
                            <a:pt x="101090" y="6548"/>
                          </a:cubicBezTo>
                          <a:cubicBezTo>
                            <a:pt x="108205" y="3584"/>
                            <a:pt x="115883" y="2161"/>
                            <a:pt x="123561" y="1716"/>
                          </a:cubicBezTo>
                          <a:cubicBezTo>
                            <a:pt x="131269" y="1331"/>
                            <a:pt x="139006" y="1924"/>
                            <a:pt x="146655" y="3050"/>
                          </a:cubicBezTo>
                          <a:cubicBezTo>
                            <a:pt x="154333" y="4147"/>
                            <a:pt x="161922" y="5748"/>
                            <a:pt x="169511" y="7378"/>
                          </a:cubicBezTo>
                          <a:lnTo>
                            <a:pt x="169926" y="5363"/>
                          </a:lnTo>
                          <a:close/>
                        </a:path>
                      </a:pathLst>
                    </a:custGeom>
                    <a:solidFill>
                      <a:srgbClr val="A0BDAB"/>
                    </a:solidFill>
                    <a:ln w="2946" cap="flat">
                      <a:noFill/>
                      <a:prstDash val="solid"/>
                      <a:miter/>
                    </a:ln>
                  </p:spPr>
                  <p:txBody>
                    <a:bodyPr rtlCol="0" anchor="ctr"/>
                    <a:lstStyle/>
                    <a:p>
                      <a:endParaRPr lang="th-TH"/>
                    </a:p>
                  </p:txBody>
                </p:sp>
                <p:sp>
                  <p:nvSpPr>
                    <p:cNvPr id="4793" name="Freeform: Shape 4792">
                      <a:extLst>
                        <a:ext uri="{FF2B5EF4-FFF2-40B4-BE49-F238E27FC236}">
                          <a16:creationId xmlns:a16="http://schemas.microsoft.com/office/drawing/2014/main" id="{81466480-17A9-4218-B04D-7C7475A76C9E}"/>
                        </a:ext>
                      </a:extLst>
                    </p:cNvPr>
                    <p:cNvSpPr/>
                    <p:nvPr/>
                  </p:nvSpPr>
                  <p:spPr>
                    <a:xfrm>
                      <a:off x="4895266" y="6024263"/>
                      <a:ext cx="162633" cy="55851"/>
                    </a:xfrm>
                    <a:custGeom>
                      <a:avLst/>
                      <a:gdLst>
                        <a:gd name="connsiteX0" fmla="*/ 162396 w 162633"/>
                        <a:gd name="connsiteY0" fmla="*/ 0 h 55851"/>
                        <a:gd name="connsiteX1" fmla="*/ 120597 w 162633"/>
                        <a:gd name="connsiteY1" fmla="*/ 10376 h 55851"/>
                        <a:gd name="connsiteX2" fmla="*/ 80131 w 162633"/>
                        <a:gd name="connsiteY2" fmla="*/ 24843 h 55851"/>
                        <a:gd name="connsiteX3" fmla="*/ 0 w 162633"/>
                        <a:gd name="connsiteY3" fmla="*/ 55852 h 55851"/>
                        <a:gd name="connsiteX4" fmla="*/ 80487 w 162633"/>
                        <a:gd name="connsiteY4" fmla="*/ 25791 h 55851"/>
                        <a:gd name="connsiteX5" fmla="*/ 121101 w 162633"/>
                        <a:gd name="connsiteY5" fmla="*/ 11799 h 55851"/>
                        <a:gd name="connsiteX6" fmla="*/ 162633 w 162633"/>
                        <a:gd name="connsiteY6" fmla="*/ 1986 h 55851"/>
                        <a:gd name="connsiteX7" fmla="*/ 162396 w 162633"/>
                        <a:gd name="connsiteY7" fmla="*/ 0 h 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 h="55851">
                          <a:moveTo>
                            <a:pt x="162396" y="0"/>
                          </a:moveTo>
                          <a:cubicBezTo>
                            <a:pt x="147989" y="1542"/>
                            <a:pt x="134144" y="5721"/>
                            <a:pt x="120597" y="10376"/>
                          </a:cubicBezTo>
                          <a:cubicBezTo>
                            <a:pt x="107049" y="15060"/>
                            <a:pt x="93590" y="19922"/>
                            <a:pt x="80131" y="24843"/>
                          </a:cubicBezTo>
                          <a:cubicBezTo>
                            <a:pt x="53243" y="34714"/>
                            <a:pt x="26532" y="45061"/>
                            <a:pt x="0" y="55852"/>
                          </a:cubicBezTo>
                          <a:cubicBezTo>
                            <a:pt x="26651" y="45387"/>
                            <a:pt x="53480" y="35337"/>
                            <a:pt x="80487" y="25791"/>
                          </a:cubicBezTo>
                          <a:cubicBezTo>
                            <a:pt x="93975" y="21018"/>
                            <a:pt x="107523" y="16335"/>
                            <a:pt x="121101" y="11799"/>
                          </a:cubicBezTo>
                          <a:cubicBezTo>
                            <a:pt x="134648" y="7322"/>
                            <a:pt x="148463" y="3320"/>
                            <a:pt x="162633" y="1986"/>
                          </a:cubicBezTo>
                          <a:lnTo>
                            <a:pt x="162396" y="0"/>
                          </a:lnTo>
                          <a:close/>
                        </a:path>
                      </a:pathLst>
                    </a:custGeom>
                    <a:solidFill>
                      <a:srgbClr val="A0BDAB"/>
                    </a:solidFill>
                    <a:ln w="2946" cap="flat">
                      <a:noFill/>
                      <a:prstDash val="solid"/>
                      <a:miter/>
                    </a:ln>
                  </p:spPr>
                  <p:txBody>
                    <a:bodyPr rtlCol="0" anchor="ctr"/>
                    <a:lstStyle/>
                    <a:p>
                      <a:endParaRPr lang="th-TH"/>
                    </a:p>
                  </p:txBody>
                </p:sp>
                <p:sp>
                  <p:nvSpPr>
                    <p:cNvPr id="4794" name="Freeform: Shape 4793">
                      <a:extLst>
                        <a:ext uri="{FF2B5EF4-FFF2-40B4-BE49-F238E27FC236}">
                          <a16:creationId xmlns:a16="http://schemas.microsoft.com/office/drawing/2014/main" id="{1E5FD98F-D001-417F-BEDD-44896F42808E}"/>
                        </a:ext>
                      </a:extLst>
                    </p:cNvPr>
                    <p:cNvSpPr/>
                    <p:nvPr/>
                  </p:nvSpPr>
                  <p:spPr>
                    <a:xfrm>
                      <a:off x="4880799" y="6102971"/>
                      <a:ext cx="121663" cy="51701"/>
                    </a:xfrm>
                    <a:custGeom>
                      <a:avLst/>
                      <a:gdLst>
                        <a:gd name="connsiteX0" fmla="*/ 120537 w 121663"/>
                        <a:gd name="connsiteY0" fmla="*/ 0 h 51701"/>
                        <a:gd name="connsiteX1" fmla="*/ 106219 w 121663"/>
                        <a:gd name="connsiteY1" fmla="*/ 7915 h 51701"/>
                        <a:gd name="connsiteX2" fmla="*/ 90477 w 121663"/>
                        <a:gd name="connsiteY2" fmla="*/ 12629 h 51701"/>
                        <a:gd name="connsiteX3" fmla="*/ 74172 w 121663"/>
                        <a:gd name="connsiteY3" fmla="*/ 15653 h 51701"/>
                        <a:gd name="connsiteX4" fmla="*/ 66020 w 121663"/>
                        <a:gd name="connsiteY4" fmla="*/ 17402 h 51701"/>
                        <a:gd name="connsiteX5" fmla="*/ 58016 w 121663"/>
                        <a:gd name="connsiteY5" fmla="*/ 19714 h 51701"/>
                        <a:gd name="connsiteX6" fmla="*/ 27866 w 121663"/>
                        <a:gd name="connsiteY6" fmla="*/ 33647 h 51701"/>
                        <a:gd name="connsiteX7" fmla="*/ 0 w 121663"/>
                        <a:gd name="connsiteY7" fmla="*/ 51701 h 51701"/>
                        <a:gd name="connsiteX8" fmla="*/ 28104 w 121663"/>
                        <a:gd name="connsiteY8" fmla="*/ 34092 h 51701"/>
                        <a:gd name="connsiteX9" fmla="*/ 58312 w 121663"/>
                        <a:gd name="connsiteY9" fmla="*/ 20663 h 51701"/>
                        <a:gd name="connsiteX10" fmla="*/ 90774 w 121663"/>
                        <a:gd name="connsiteY10" fmla="*/ 14111 h 51701"/>
                        <a:gd name="connsiteX11" fmla="*/ 106871 w 121663"/>
                        <a:gd name="connsiteY11" fmla="*/ 9546 h 51701"/>
                        <a:gd name="connsiteX12" fmla="*/ 121664 w 121663"/>
                        <a:gd name="connsiteY12" fmla="*/ 1660 h 51701"/>
                        <a:gd name="connsiteX13" fmla="*/ 120537 w 121663"/>
                        <a:gd name="connsiteY13" fmla="*/ 0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3" h="51701">
                          <a:moveTo>
                            <a:pt x="120537" y="0"/>
                          </a:moveTo>
                          <a:cubicBezTo>
                            <a:pt x="116091" y="3142"/>
                            <a:pt x="111258" y="5810"/>
                            <a:pt x="106219" y="7915"/>
                          </a:cubicBezTo>
                          <a:cubicBezTo>
                            <a:pt x="101179" y="10020"/>
                            <a:pt x="95873" y="11502"/>
                            <a:pt x="90477" y="12629"/>
                          </a:cubicBezTo>
                          <a:cubicBezTo>
                            <a:pt x="85082" y="13785"/>
                            <a:pt x="79627" y="14645"/>
                            <a:pt x="74172" y="15653"/>
                          </a:cubicBezTo>
                          <a:cubicBezTo>
                            <a:pt x="71445" y="16157"/>
                            <a:pt x="68718" y="16720"/>
                            <a:pt x="66020" y="17402"/>
                          </a:cubicBezTo>
                          <a:cubicBezTo>
                            <a:pt x="63322" y="18083"/>
                            <a:pt x="60654" y="18825"/>
                            <a:pt x="58016" y="19714"/>
                          </a:cubicBezTo>
                          <a:cubicBezTo>
                            <a:pt x="47432" y="23153"/>
                            <a:pt x="37412" y="28074"/>
                            <a:pt x="27866" y="33647"/>
                          </a:cubicBezTo>
                          <a:cubicBezTo>
                            <a:pt x="18291" y="39250"/>
                            <a:pt x="9131" y="45446"/>
                            <a:pt x="0" y="51701"/>
                          </a:cubicBezTo>
                          <a:cubicBezTo>
                            <a:pt x="9220" y="45594"/>
                            <a:pt x="18499" y="39517"/>
                            <a:pt x="28104" y="34092"/>
                          </a:cubicBezTo>
                          <a:cubicBezTo>
                            <a:pt x="37709" y="28667"/>
                            <a:pt x="47758" y="23924"/>
                            <a:pt x="58312" y="20663"/>
                          </a:cubicBezTo>
                          <a:cubicBezTo>
                            <a:pt x="68806" y="17253"/>
                            <a:pt x="79864" y="16246"/>
                            <a:pt x="90774" y="14111"/>
                          </a:cubicBezTo>
                          <a:cubicBezTo>
                            <a:pt x="96228" y="13044"/>
                            <a:pt x="101653" y="11651"/>
                            <a:pt x="106871" y="9546"/>
                          </a:cubicBezTo>
                          <a:cubicBezTo>
                            <a:pt x="112059" y="7471"/>
                            <a:pt x="117039" y="4832"/>
                            <a:pt x="121664" y="1660"/>
                          </a:cubicBezTo>
                          <a:lnTo>
                            <a:pt x="120537" y="0"/>
                          </a:lnTo>
                          <a:close/>
                        </a:path>
                      </a:pathLst>
                    </a:custGeom>
                    <a:solidFill>
                      <a:srgbClr val="A0BDAB"/>
                    </a:solidFill>
                    <a:ln w="2946" cap="flat">
                      <a:noFill/>
                      <a:prstDash val="solid"/>
                      <a:miter/>
                    </a:ln>
                  </p:spPr>
                  <p:txBody>
                    <a:bodyPr rtlCol="0" anchor="ctr"/>
                    <a:lstStyle/>
                    <a:p>
                      <a:endParaRPr lang="th-TH"/>
                    </a:p>
                  </p:txBody>
                </p:sp>
                <p:sp>
                  <p:nvSpPr>
                    <p:cNvPr id="4795" name="Freeform: Shape 4794">
                      <a:extLst>
                        <a:ext uri="{FF2B5EF4-FFF2-40B4-BE49-F238E27FC236}">
                          <a16:creationId xmlns:a16="http://schemas.microsoft.com/office/drawing/2014/main" id="{1FDC67CB-4EB5-4CF1-8B19-C9122D0FB93A}"/>
                        </a:ext>
                      </a:extLst>
                    </p:cNvPr>
                    <p:cNvSpPr/>
                    <p:nvPr/>
                  </p:nvSpPr>
                  <p:spPr>
                    <a:xfrm>
                      <a:off x="4876974" y="6187555"/>
                      <a:ext cx="72215" cy="26467"/>
                    </a:xfrm>
                    <a:custGeom>
                      <a:avLst/>
                      <a:gdLst>
                        <a:gd name="connsiteX0" fmla="*/ 72216 w 72215"/>
                        <a:gd name="connsiteY0" fmla="*/ 3966 h 26467"/>
                        <a:gd name="connsiteX1" fmla="*/ 65961 w 72215"/>
                        <a:gd name="connsiteY1" fmla="*/ 439 h 26467"/>
                        <a:gd name="connsiteX2" fmla="*/ 60950 w 72215"/>
                        <a:gd name="connsiteY2" fmla="*/ 53 h 26467"/>
                        <a:gd name="connsiteX3" fmla="*/ 51553 w 72215"/>
                        <a:gd name="connsiteY3" fmla="*/ 2336 h 26467"/>
                        <a:gd name="connsiteX4" fmla="*/ 33825 w 72215"/>
                        <a:gd name="connsiteY4" fmla="*/ 9243 h 26467"/>
                        <a:gd name="connsiteX5" fmla="*/ 0 w 72215"/>
                        <a:gd name="connsiteY5" fmla="*/ 26467 h 26467"/>
                        <a:gd name="connsiteX6" fmla="*/ 34211 w 72215"/>
                        <a:gd name="connsiteY6" fmla="*/ 10162 h 26467"/>
                        <a:gd name="connsiteX7" fmla="*/ 52027 w 72215"/>
                        <a:gd name="connsiteY7" fmla="*/ 3729 h 26467"/>
                        <a:gd name="connsiteX8" fmla="*/ 61069 w 72215"/>
                        <a:gd name="connsiteY8" fmla="*/ 1773 h 26467"/>
                        <a:gd name="connsiteX9" fmla="*/ 69963 w 72215"/>
                        <a:gd name="connsiteY9" fmla="*/ 4826 h 26467"/>
                        <a:gd name="connsiteX10" fmla="*/ 72216 w 72215"/>
                        <a:gd name="connsiteY10" fmla="*/ 3966 h 2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15" h="26467">
                          <a:moveTo>
                            <a:pt x="72216" y="3966"/>
                          </a:moveTo>
                          <a:cubicBezTo>
                            <a:pt x="70941" y="2751"/>
                            <a:pt x="67621" y="854"/>
                            <a:pt x="65961" y="439"/>
                          </a:cubicBezTo>
                          <a:cubicBezTo>
                            <a:pt x="64300" y="-6"/>
                            <a:pt x="62581" y="-65"/>
                            <a:pt x="60950" y="53"/>
                          </a:cubicBezTo>
                          <a:cubicBezTo>
                            <a:pt x="57660" y="320"/>
                            <a:pt x="54547" y="1269"/>
                            <a:pt x="51553" y="2336"/>
                          </a:cubicBezTo>
                          <a:cubicBezTo>
                            <a:pt x="45565" y="4441"/>
                            <a:pt x="39665" y="6753"/>
                            <a:pt x="33825" y="9243"/>
                          </a:cubicBezTo>
                          <a:cubicBezTo>
                            <a:pt x="22175" y="14224"/>
                            <a:pt x="10880" y="20004"/>
                            <a:pt x="0" y="26467"/>
                          </a:cubicBezTo>
                          <a:cubicBezTo>
                            <a:pt x="11058" y="20301"/>
                            <a:pt x="22471" y="14817"/>
                            <a:pt x="34211" y="10162"/>
                          </a:cubicBezTo>
                          <a:cubicBezTo>
                            <a:pt x="40080" y="7820"/>
                            <a:pt x="46009" y="5686"/>
                            <a:pt x="52027" y="3729"/>
                          </a:cubicBezTo>
                          <a:cubicBezTo>
                            <a:pt x="54992" y="2751"/>
                            <a:pt x="58016" y="1921"/>
                            <a:pt x="61069" y="1773"/>
                          </a:cubicBezTo>
                          <a:cubicBezTo>
                            <a:pt x="64063" y="1595"/>
                            <a:pt x="67976" y="2781"/>
                            <a:pt x="69963" y="4826"/>
                          </a:cubicBezTo>
                          <a:lnTo>
                            <a:pt x="72216" y="3966"/>
                          </a:lnTo>
                          <a:close/>
                        </a:path>
                      </a:pathLst>
                    </a:custGeom>
                    <a:solidFill>
                      <a:srgbClr val="A0BDAB"/>
                    </a:solidFill>
                    <a:ln w="2946" cap="flat">
                      <a:noFill/>
                      <a:prstDash val="solid"/>
                      <a:miter/>
                    </a:ln>
                  </p:spPr>
                  <p:txBody>
                    <a:bodyPr rtlCol="0" anchor="ctr"/>
                    <a:lstStyle/>
                    <a:p>
                      <a:endParaRPr lang="th-TH"/>
                    </a:p>
                  </p:txBody>
                </p:sp>
                <p:sp>
                  <p:nvSpPr>
                    <p:cNvPr id="4796" name="Freeform: Shape 4795">
                      <a:extLst>
                        <a:ext uri="{FF2B5EF4-FFF2-40B4-BE49-F238E27FC236}">
                          <a16:creationId xmlns:a16="http://schemas.microsoft.com/office/drawing/2014/main" id="{A27FE793-2EE0-47FE-8913-2543F1BE7FC8}"/>
                        </a:ext>
                      </a:extLst>
                    </p:cNvPr>
                    <p:cNvSpPr/>
                    <p:nvPr/>
                  </p:nvSpPr>
                  <p:spPr>
                    <a:xfrm>
                      <a:off x="5239565" y="5796055"/>
                      <a:ext cx="13415" cy="156852"/>
                    </a:xfrm>
                    <a:custGeom>
                      <a:avLst/>
                      <a:gdLst>
                        <a:gd name="connsiteX0" fmla="*/ 7144 w 13415"/>
                        <a:gd name="connsiteY0" fmla="*/ 800 h 156852"/>
                        <a:gd name="connsiteX1" fmla="*/ 11502 w 13415"/>
                        <a:gd name="connsiteY1" fmla="*/ 19655 h 156852"/>
                        <a:gd name="connsiteX2" fmla="*/ 11443 w 13415"/>
                        <a:gd name="connsiteY2" fmla="*/ 39309 h 156852"/>
                        <a:gd name="connsiteX3" fmla="*/ 9516 w 13415"/>
                        <a:gd name="connsiteY3" fmla="*/ 78797 h 156852"/>
                        <a:gd name="connsiteX4" fmla="*/ 7560 w 13415"/>
                        <a:gd name="connsiteY4" fmla="*/ 118284 h 156852"/>
                        <a:gd name="connsiteX5" fmla="*/ 5395 w 13415"/>
                        <a:gd name="connsiteY5" fmla="*/ 137909 h 156852"/>
                        <a:gd name="connsiteX6" fmla="*/ 0 w 13415"/>
                        <a:gd name="connsiteY6" fmla="*/ 156853 h 156852"/>
                        <a:gd name="connsiteX7" fmla="*/ 5662 w 13415"/>
                        <a:gd name="connsiteY7" fmla="*/ 137939 h 156852"/>
                        <a:gd name="connsiteX8" fmla="*/ 8063 w 13415"/>
                        <a:gd name="connsiteY8" fmla="*/ 118314 h 156852"/>
                        <a:gd name="connsiteX9" fmla="*/ 10524 w 13415"/>
                        <a:gd name="connsiteY9" fmla="*/ 78856 h 156852"/>
                        <a:gd name="connsiteX10" fmla="*/ 12925 w 13415"/>
                        <a:gd name="connsiteY10" fmla="*/ 39398 h 156852"/>
                        <a:gd name="connsiteX11" fmla="*/ 13222 w 13415"/>
                        <a:gd name="connsiteY11" fmla="*/ 19536 h 156852"/>
                        <a:gd name="connsiteX12" fmla="*/ 8953 w 13415"/>
                        <a:gd name="connsiteY12" fmla="*/ 0 h 156852"/>
                        <a:gd name="connsiteX13" fmla="*/ 7144 w 13415"/>
                        <a:gd name="connsiteY13" fmla="*/ 800 h 1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15" h="156852">
                          <a:moveTo>
                            <a:pt x="7144" y="800"/>
                          </a:moveTo>
                          <a:cubicBezTo>
                            <a:pt x="9783" y="6700"/>
                            <a:pt x="11028" y="13162"/>
                            <a:pt x="11502" y="19655"/>
                          </a:cubicBezTo>
                          <a:cubicBezTo>
                            <a:pt x="11977" y="26177"/>
                            <a:pt x="11740" y="32728"/>
                            <a:pt x="11443" y="39309"/>
                          </a:cubicBezTo>
                          <a:lnTo>
                            <a:pt x="9516" y="78797"/>
                          </a:lnTo>
                          <a:cubicBezTo>
                            <a:pt x="8864" y="91959"/>
                            <a:pt x="8301" y="105122"/>
                            <a:pt x="7560" y="118284"/>
                          </a:cubicBezTo>
                          <a:cubicBezTo>
                            <a:pt x="7144" y="124865"/>
                            <a:pt x="6552" y="131417"/>
                            <a:pt x="5395" y="137909"/>
                          </a:cubicBezTo>
                          <a:cubicBezTo>
                            <a:pt x="4269" y="144402"/>
                            <a:pt x="2549" y="150775"/>
                            <a:pt x="0" y="156853"/>
                          </a:cubicBezTo>
                          <a:cubicBezTo>
                            <a:pt x="2609" y="150805"/>
                            <a:pt x="4447" y="144431"/>
                            <a:pt x="5662" y="137939"/>
                          </a:cubicBezTo>
                          <a:cubicBezTo>
                            <a:pt x="6907" y="131447"/>
                            <a:pt x="7560" y="124895"/>
                            <a:pt x="8063" y="118314"/>
                          </a:cubicBezTo>
                          <a:cubicBezTo>
                            <a:pt x="8982" y="105151"/>
                            <a:pt x="9694" y="92019"/>
                            <a:pt x="10524" y="78856"/>
                          </a:cubicBezTo>
                          <a:lnTo>
                            <a:pt x="12925" y="39398"/>
                          </a:lnTo>
                          <a:cubicBezTo>
                            <a:pt x="13311" y="32817"/>
                            <a:pt x="13637" y="26206"/>
                            <a:pt x="13222" y="19536"/>
                          </a:cubicBezTo>
                          <a:cubicBezTo>
                            <a:pt x="12807" y="12896"/>
                            <a:pt x="11621" y="6225"/>
                            <a:pt x="8953" y="0"/>
                          </a:cubicBezTo>
                          <a:lnTo>
                            <a:pt x="7144" y="800"/>
                          </a:lnTo>
                          <a:close/>
                        </a:path>
                      </a:pathLst>
                    </a:custGeom>
                    <a:solidFill>
                      <a:srgbClr val="A0BDAB"/>
                    </a:solidFill>
                    <a:ln w="2946" cap="flat">
                      <a:noFill/>
                      <a:prstDash val="solid"/>
                      <a:miter/>
                    </a:ln>
                  </p:spPr>
                  <p:txBody>
                    <a:bodyPr rtlCol="0" anchor="ctr"/>
                    <a:lstStyle/>
                    <a:p>
                      <a:endParaRPr lang="th-TH"/>
                    </a:p>
                  </p:txBody>
                </p:sp>
                <p:sp>
                  <p:nvSpPr>
                    <p:cNvPr id="4797" name="Freeform: Shape 4796">
                      <a:extLst>
                        <a:ext uri="{FF2B5EF4-FFF2-40B4-BE49-F238E27FC236}">
                          <a16:creationId xmlns:a16="http://schemas.microsoft.com/office/drawing/2014/main" id="{472DFB48-154F-4876-A126-C194ADA42CE0}"/>
                        </a:ext>
                      </a:extLst>
                    </p:cNvPr>
                    <p:cNvSpPr/>
                    <p:nvPr/>
                  </p:nvSpPr>
                  <p:spPr>
                    <a:xfrm>
                      <a:off x="5172537" y="5865780"/>
                      <a:ext cx="17206" cy="201883"/>
                    </a:xfrm>
                    <a:custGeom>
                      <a:avLst/>
                      <a:gdLst>
                        <a:gd name="connsiteX0" fmla="*/ 8745 w 17206"/>
                        <a:gd name="connsiteY0" fmla="*/ 326 h 201883"/>
                        <a:gd name="connsiteX1" fmla="*/ 15415 w 17206"/>
                        <a:gd name="connsiteY1" fmla="*/ 50604 h 201883"/>
                        <a:gd name="connsiteX2" fmla="*/ 15445 w 17206"/>
                        <a:gd name="connsiteY2" fmla="*/ 75921 h 201883"/>
                        <a:gd name="connsiteX3" fmla="*/ 11591 w 17206"/>
                        <a:gd name="connsiteY3" fmla="*/ 100942 h 201883"/>
                        <a:gd name="connsiteX4" fmla="*/ 8775 w 17206"/>
                        <a:gd name="connsiteY4" fmla="*/ 113334 h 201883"/>
                        <a:gd name="connsiteX5" fmla="*/ 6581 w 17206"/>
                        <a:gd name="connsiteY5" fmla="*/ 125873 h 201883"/>
                        <a:gd name="connsiteX6" fmla="*/ 4061 w 17206"/>
                        <a:gd name="connsiteY6" fmla="*/ 151190 h 201883"/>
                        <a:gd name="connsiteX7" fmla="*/ 0 w 17206"/>
                        <a:gd name="connsiteY7" fmla="*/ 201884 h 201883"/>
                        <a:gd name="connsiteX8" fmla="*/ 4536 w 17206"/>
                        <a:gd name="connsiteY8" fmla="*/ 151250 h 201883"/>
                        <a:gd name="connsiteX9" fmla="*/ 7293 w 17206"/>
                        <a:gd name="connsiteY9" fmla="*/ 125992 h 201883"/>
                        <a:gd name="connsiteX10" fmla="*/ 9605 w 17206"/>
                        <a:gd name="connsiteY10" fmla="*/ 113511 h 201883"/>
                        <a:gd name="connsiteX11" fmla="*/ 12540 w 17206"/>
                        <a:gd name="connsiteY11" fmla="*/ 101149 h 201883"/>
                        <a:gd name="connsiteX12" fmla="*/ 16661 w 17206"/>
                        <a:gd name="connsiteY12" fmla="*/ 76010 h 201883"/>
                        <a:gd name="connsiteX13" fmla="*/ 16898 w 17206"/>
                        <a:gd name="connsiteY13" fmla="*/ 50515 h 201883"/>
                        <a:gd name="connsiteX14" fmla="*/ 10702 w 17206"/>
                        <a:gd name="connsiteY14" fmla="*/ 0 h 201883"/>
                        <a:gd name="connsiteX15" fmla="*/ 8745 w 17206"/>
                        <a:gd name="connsiteY15" fmla="*/ 326 h 20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06" h="201883">
                          <a:moveTo>
                            <a:pt x="8745" y="326"/>
                          </a:moveTo>
                          <a:cubicBezTo>
                            <a:pt x="11562" y="17016"/>
                            <a:pt x="14348" y="33736"/>
                            <a:pt x="15415" y="50604"/>
                          </a:cubicBezTo>
                          <a:cubicBezTo>
                            <a:pt x="15949" y="59024"/>
                            <a:pt x="16038" y="67502"/>
                            <a:pt x="15445" y="75921"/>
                          </a:cubicBezTo>
                          <a:cubicBezTo>
                            <a:pt x="14852" y="84341"/>
                            <a:pt x="13548" y="92700"/>
                            <a:pt x="11591" y="100942"/>
                          </a:cubicBezTo>
                          <a:cubicBezTo>
                            <a:pt x="10643" y="105063"/>
                            <a:pt x="9664" y="109183"/>
                            <a:pt x="8775" y="113334"/>
                          </a:cubicBezTo>
                          <a:cubicBezTo>
                            <a:pt x="7886" y="117484"/>
                            <a:pt x="7174" y="121664"/>
                            <a:pt x="6581" y="125873"/>
                          </a:cubicBezTo>
                          <a:cubicBezTo>
                            <a:pt x="5395" y="134293"/>
                            <a:pt x="4743" y="142742"/>
                            <a:pt x="4061" y="151190"/>
                          </a:cubicBezTo>
                          <a:lnTo>
                            <a:pt x="0" y="201884"/>
                          </a:lnTo>
                          <a:lnTo>
                            <a:pt x="4536" y="151250"/>
                          </a:lnTo>
                          <a:cubicBezTo>
                            <a:pt x="5306" y="142801"/>
                            <a:pt x="6048" y="134382"/>
                            <a:pt x="7293" y="125992"/>
                          </a:cubicBezTo>
                          <a:cubicBezTo>
                            <a:pt x="7915" y="121812"/>
                            <a:pt x="8686" y="117662"/>
                            <a:pt x="9605" y="113511"/>
                          </a:cubicBezTo>
                          <a:cubicBezTo>
                            <a:pt x="10524" y="109391"/>
                            <a:pt x="11562" y="105270"/>
                            <a:pt x="12540" y="101149"/>
                          </a:cubicBezTo>
                          <a:cubicBezTo>
                            <a:pt x="14585" y="92908"/>
                            <a:pt x="15979" y="84489"/>
                            <a:pt x="16661" y="76010"/>
                          </a:cubicBezTo>
                          <a:cubicBezTo>
                            <a:pt x="17342" y="67532"/>
                            <a:pt x="17342" y="58994"/>
                            <a:pt x="16898" y="50515"/>
                          </a:cubicBezTo>
                          <a:cubicBezTo>
                            <a:pt x="15979" y="33529"/>
                            <a:pt x="13370" y="16720"/>
                            <a:pt x="10702" y="0"/>
                          </a:cubicBezTo>
                          <a:lnTo>
                            <a:pt x="8745" y="326"/>
                          </a:lnTo>
                          <a:close/>
                        </a:path>
                      </a:pathLst>
                    </a:custGeom>
                    <a:solidFill>
                      <a:srgbClr val="A0BDAB"/>
                    </a:solidFill>
                    <a:ln w="2946" cap="flat">
                      <a:noFill/>
                      <a:prstDash val="solid"/>
                      <a:miter/>
                    </a:ln>
                  </p:spPr>
                  <p:txBody>
                    <a:bodyPr rtlCol="0" anchor="ctr"/>
                    <a:lstStyle/>
                    <a:p>
                      <a:endParaRPr lang="th-TH"/>
                    </a:p>
                  </p:txBody>
                </p:sp>
                <p:sp>
                  <p:nvSpPr>
                    <p:cNvPr id="4798" name="Freeform: Shape 4797">
                      <a:extLst>
                        <a:ext uri="{FF2B5EF4-FFF2-40B4-BE49-F238E27FC236}">
                          <a16:creationId xmlns:a16="http://schemas.microsoft.com/office/drawing/2014/main" id="{96862637-49CF-40E3-8264-9EED567270DA}"/>
                        </a:ext>
                      </a:extLst>
                    </p:cNvPr>
                    <p:cNvSpPr/>
                    <p:nvPr/>
                  </p:nvSpPr>
                  <p:spPr>
                    <a:xfrm>
                      <a:off x="5107406" y="5956672"/>
                      <a:ext cx="12737" cy="181487"/>
                    </a:xfrm>
                    <a:custGeom>
                      <a:avLst/>
                      <a:gdLst>
                        <a:gd name="connsiteX0" fmla="*/ 0 w 12737"/>
                        <a:gd name="connsiteY0" fmla="*/ 623 h 181487"/>
                        <a:gd name="connsiteX1" fmla="*/ 6285 w 12737"/>
                        <a:gd name="connsiteY1" fmla="*/ 22412 h 181487"/>
                        <a:gd name="connsiteX2" fmla="*/ 7411 w 12737"/>
                        <a:gd name="connsiteY2" fmla="*/ 27985 h 181487"/>
                        <a:gd name="connsiteX3" fmla="*/ 8390 w 12737"/>
                        <a:gd name="connsiteY3" fmla="*/ 33588 h 181487"/>
                        <a:gd name="connsiteX4" fmla="*/ 9249 w 12737"/>
                        <a:gd name="connsiteY4" fmla="*/ 39221 h 181487"/>
                        <a:gd name="connsiteX5" fmla="*/ 9902 w 12737"/>
                        <a:gd name="connsiteY5" fmla="*/ 44883 h 181487"/>
                        <a:gd name="connsiteX6" fmla="*/ 11413 w 12737"/>
                        <a:gd name="connsiteY6" fmla="*/ 67591 h 181487"/>
                        <a:gd name="connsiteX7" fmla="*/ 11591 w 12737"/>
                        <a:gd name="connsiteY7" fmla="*/ 78975 h 181487"/>
                        <a:gd name="connsiteX8" fmla="*/ 11413 w 12737"/>
                        <a:gd name="connsiteY8" fmla="*/ 90358 h 181487"/>
                        <a:gd name="connsiteX9" fmla="*/ 9131 w 12737"/>
                        <a:gd name="connsiteY9" fmla="*/ 135923 h 181487"/>
                        <a:gd name="connsiteX10" fmla="*/ 6374 w 12737"/>
                        <a:gd name="connsiteY10" fmla="*/ 181488 h 181487"/>
                        <a:gd name="connsiteX11" fmla="*/ 9635 w 12737"/>
                        <a:gd name="connsiteY11" fmla="*/ 135953 h 181487"/>
                        <a:gd name="connsiteX12" fmla="*/ 12421 w 12737"/>
                        <a:gd name="connsiteY12" fmla="*/ 90388 h 181487"/>
                        <a:gd name="connsiteX13" fmla="*/ 12718 w 12737"/>
                        <a:gd name="connsiteY13" fmla="*/ 78975 h 181487"/>
                        <a:gd name="connsiteX14" fmla="*/ 12688 w 12737"/>
                        <a:gd name="connsiteY14" fmla="*/ 67561 h 181487"/>
                        <a:gd name="connsiteX15" fmla="*/ 11413 w 12737"/>
                        <a:gd name="connsiteY15" fmla="*/ 44735 h 181487"/>
                        <a:gd name="connsiteX16" fmla="*/ 10820 w 12737"/>
                        <a:gd name="connsiteY16" fmla="*/ 39043 h 181487"/>
                        <a:gd name="connsiteX17" fmla="*/ 10020 w 12737"/>
                        <a:gd name="connsiteY17" fmla="*/ 33380 h 181487"/>
                        <a:gd name="connsiteX18" fmla="*/ 9101 w 12737"/>
                        <a:gd name="connsiteY18" fmla="*/ 27718 h 181487"/>
                        <a:gd name="connsiteX19" fmla="*/ 8034 w 12737"/>
                        <a:gd name="connsiteY19" fmla="*/ 22086 h 181487"/>
                        <a:gd name="connsiteX20" fmla="*/ 1927 w 12737"/>
                        <a:gd name="connsiteY20" fmla="*/ 0 h 181487"/>
                        <a:gd name="connsiteX21" fmla="*/ 0 w 12737"/>
                        <a:gd name="connsiteY21" fmla="*/ 623 h 18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7" h="181487">
                          <a:moveTo>
                            <a:pt x="0" y="623"/>
                          </a:moveTo>
                          <a:cubicBezTo>
                            <a:pt x="2520" y="7767"/>
                            <a:pt x="4684" y="15000"/>
                            <a:pt x="6285" y="22412"/>
                          </a:cubicBezTo>
                          <a:cubicBezTo>
                            <a:pt x="6729" y="24250"/>
                            <a:pt x="7026" y="26117"/>
                            <a:pt x="7411" y="27985"/>
                          </a:cubicBezTo>
                          <a:cubicBezTo>
                            <a:pt x="7767" y="29853"/>
                            <a:pt x="8123" y="31691"/>
                            <a:pt x="8390" y="33588"/>
                          </a:cubicBezTo>
                          <a:lnTo>
                            <a:pt x="9249" y="39221"/>
                          </a:lnTo>
                          <a:lnTo>
                            <a:pt x="9902" y="44883"/>
                          </a:lnTo>
                          <a:cubicBezTo>
                            <a:pt x="10702" y="52413"/>
                            <a:pt x="11236" y="60002"/>
                            <a:pt x="11413" y="67591"/>
                          </a:cubicBezTo>
                          <a:cubicBezTo>
                            <a:pt x="11562" y="71386"/>
                            <a:pt x="11532" y="75180"/>
                            <a:pt x="11591" y="78975"/>
                          </a:cubicBezTo>
                          <a:cubicBezTo>
                            <a:pt x="11532" y="82769"/>
                            <a:pt x="11532" y="86564"/>
                            <a:pt x="11413" y="90358"/>
                          </a:cubicBezTo>
                          <a:cubicBezTo>
                            <a:pt x="11028" y="105566"/>
                            <a:pt x="10020" y="120745"/>
                            <a:pt x="9131" y="135923"/>
                          </a:cubicBezTo>
                          <a:lnTo>
                            <a:pt x="6374" y="181488"/>
                          </a:lnTo>
                          <a:lnTo>
                            <a:pt x="9635" y="135953"/>
                          </a:lnTo>
                          <a:cubicBezTo>
                            <a:pt x="10702" y="120774"/>
                            <a:pt x="11888" y="105596"/>
                            <a:pt x="12421" y="90388"/>
                          </a:cubicBezTo>
                          <a:cubicBezTo>
                            <a:pt x="12599" y="86594"/>
                            <a:pt x="12629" y="82769"/>
                            <a:pt x="12718" y="78975"/>
                          </a:cubicBezTo>
                          <a:cubicBezTo>
                            <a:pt x="12718" y="75180"/>
                            <a:pt x="12777" y="71356"/>
                            <a:pt x="12688" y="67561"/>
                          </a:cubicBezTo>
                          <a:cubicBezTo>
                            <a:pt x="12599" y="59943"/>
                            <a:pt x="12155" y="52324"/>
                            <a:pt x="11413" y="44735"/>
                          </a:cubicBezTo>
                          <a:lnTo>
                            <a:pt x="10820" y="39043"/>
                          </a:lnTo>
                          <a:lnTo>
                            <a:pt x="10020" y="33380"/>
                          </a:lnTo>
                          <a:cubicBezTo>
                            <a:pt x="9783" y="31483"/>
                            <a:pt x="9427" y="29616"/>
                            <a:pt x="9101" y="27718"/>
                          </a:cubicBezTo>
                          <a:cubicBezTo>
                            <a:pt x="8745" y="25851"/>
                            <a:pt x="8449" y="23953"/>
                            <a:pt x="8034" y="22086"/>
                          </a:cubicBezTo>
                          <a:cubicBezTo>
                            <a:pt x="6492" y="14585"/>
                            <a:pt x="4387" y="7233"/>
                            <a:pt x="1927" y="0"/>
                          </a:cubicBezTo>
                          <a:lnTo>
                            <a:pt x="0" y="623"/>
                          </a:lnTo>
                          <a:close/>
                        </a:path>
                      </a:pathLst>
                    </a:custGeom>
                    <a:solidFill>
                      <a:srgbClr val="A0BDAB"/>
                    </a:solidFill>
                    <a:ln w="2946" cap="flat">
                      <a:noFill/>
                      <a:prstDash val="solid"/>
                      <a:miter/>
                    </a:ln>
                  </p:spPr>
                  <p:txBody>
                    <a:bodyPr rtlCol="0" anchor="ctr"/>
                    <a:lstStyle/>
                    <a:p>
                      <a:endParaRPr lang="th-TH"/>
                    </a:p>
                  </p:txBody>
                </p:sp>
                <p:sp>
                  <p:nvSpPr>
                    <p:cNvPr id="4799" name="Freeform: Shape 4798">
                      <a:extLst>
                        <a:ext uri="{FF2B5EF4-FFF2-40B4-BE49-F238E27FC236}">
                          <a16:creationId xmlns:a16="http://schemas.microsoft.com/office/drawing/2014/main" id="{15A030A1-6CE8-4CA4-9057-83BA6D4B65ED}"/>
                        </a:ext>
                      </a:extLst>
                    </p:cNvPr>
                    <p:cNvSpPr/>
                    <p:nvPr/>
                  </p:nvSpPr>
                  <p:spPr>
                    <a:xfrm>
                      <a:off x="5061871" y="6018245"/>
                      <a:ext cx="2997" cy="175143"/>
                    </a:xfrm>
                    <a:custGeom>
                      <a:avLst/>
                      <a:gdLst>
                        <a:gd name="connsiteX0" fmla="*/ 0 w 2997"/>
                        <a:gd name="connsiteY0" fmla="*/ 178 h 175143"/>
                        <a:gd name="connsiteX1" fmla="*/ 1453 w 2997"/>
                        <a:gd name="connsiteY1" fmla="*/ 43845 h 175143"/>
                        <a:gd name="connsiteX2" fmla="*/ 1245 w 2997"/>
                        <a:gd name="connsiteY2" fmla="*/ 87602 h 175143"/>
                        <a:gd name="connsiteX3" fmla="*/ 682 w 2997"/>
                        <a:gd name="connsiteY3" fmla="*/ 175144 h 175143"/>
                        <a:gd name="connsiteX4" fmla="*/ 2253 w 2997"/>
                        <a:gd name="connsiteY4" fmla="*/ 87602 h 175143"/>
                        <a:gd name="connsiteX5" fmla="*/ 2965 w 2997"/>
                        <a:gd name="connsiteY5" fmla="*/ 43816 h 175143"/>
                        <a:gd name="connsiteX6" fmla="*/ 2016 w 2997"/>
                        <a:gd name="connsiteY6" fmla="*/ 0 h 175143"/>
                        <a:gd name="connsiteX7" fmla="*/ 0 w 2997"/>
                        <a:gd name="connsiteY7" fmla="*/ 178 h 17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 h="175143">
                          <a:moveTo>
                            <a:pt x="0" y="178"/>
                          </a:moveTo>
                          <a:cubicBezTo>
                            <a:pt x="1067" y="14704"/>
                            <a:pt x="1393" y="29289"/>
                            <a:pt x="1453" y="43845"/>
                          </a:cubicBezTo>
                          <a:cubicBezTo>
                            <a:pt x="1482" y="58431"/>
                            <a:pt x="1334" y="73016"/>
                            <a:pt x="1245" y="87602"/>
                          </a:cubicBezTo>
                          <a:lnTo>
                            <a:pt x="682" y="175144"/>
                          </a:lnTo>
                          <a:lnTo>
                            <a:pt x="2253" y="87602"/>
                          </a:lnTo>
                          <a:cubicBezTo>
                            <a:pt x="2490" y="73016"/>
                            <a:pt x="2816" y="58431"/>
                            <a:pt x="2965" y="43816"/>
                          </a:cubicBezTo>
                          <a:cubicBezTo>
                            <a:pt x="3083" y="29230"/>
                            <a:pt x="2905" y="14585"/>
                            <a:pt x="2016" y="0"/>
                          </a:cubicBezTo>
                          <a:lnTo>
                            <a:pt x="0" y="178"/>
                          </a:lnTo>
                          <a:close/>
                        </a:path>
                      </a:pathLst>
                    </a:custGeom>
                    <a:solidFill>
                      <a:srgbClr val="A0BDAB"/>
                    </a:solidFill>
                    <a:ln w="2946" cap="flat">
                      <a:noFill/>
                      <a:prstDash val="solid"/>
                      <a:miter/>
                    </a:ln>
                  </p:spPr>
                  <p:txBody>
                    <a:bodyPr rtlCol="0" anchor="ctr"/>
                    <a:lstStyle/>
                    <a:p>
                      <a:endParaRPr lang="th-TH"/>
                    </a:p>
                  </p:txBody>
                </p:sp>
                <p:sp>
                  <p:nvSpPr>
                    <p:cNvPr id="4800" name="Freeform: Shape 4799">
                      <a:extLst>
                        <a:ext uri="{FF2B5EF4-FFF2-40B4-BE49-F238E27FC236}">
                          <a16:creationId xmlns:a16="http://schemas.microsoft.com/office/drawing/2014/main" id="{5250C8D2-0C9E-4DAC-95F2-2C55E0ED6041}"/>
                        </a:ext>
                      </a:extLst>
                    </p:cNvPr>
                    <p:cNvSpPr/>
                    <p:nvPr/>
                  </p:nvSpPr>
                  <p:spPr>
                    <a:xfrm>
                      <a:off x="5010526" y="6097546"/>
                      <a:ext cx="9618" cy="137939"/>
                    </a:xfrm>
                    <a:custGeom>
                      <a:avLst/>
                      <a:gdLst>
                        <a:gd name="connsiteX0" fmla="*/ 0 w 9618"/>
                        <a:gd name="connsiteY0" fmla="*/ 356 h 137939"/>
                        <a:gd name="connsiteX1" fmla="*/ 7233 w 9618"/>
                        <a:gd name="connsiteY1" fmla="*/ 137939 h 137939"/>
                        <a:gd name="connsiteX2" fmla="*/ 1957 w 9618"/>
                        <a:gd name="connsiteY2" fmla="*/ 0 h 137939"/>
                        <a:gd name="connsiteX3" fmla="*/ 0 w 9618"/>
                        <a:gd name="connsiteY3" fmla="*/ 356 h 137939"/>
                      </a:gdLst>
                      <a:ahLst/>
                      <a:cxnLst>
                        <a:cxn ang="0">
                          <a:pos x="connsiteX0" y="connsiteY0"/>
                        </a:cxn>
                        <a:cxn ang="0">
                          <a:pos x="connsiteX1" y="connsiteY1"/>
                        </a:cxn>
                        <a:cxn ang="0">
                          <a:pos x="connsiteX2" y="connsiteY2"/>
                        </a:cxn>
                        <a:cxn ang="0">
                          <a:pos x="connsiteX3" y="connsiteY3"/>
                        </a:cxn>
                      </a:cxnLst>
                      <a:rect l="l" t="t" r="r" b="b"/>
                      <a:pathLst>
                        <a:path w="9618" h="137939">
                          <a:moveTo>
                            <a:pt x="0" y="356"/>
                          </a:moveTo>
                          <a:cubicBezTo>
                            <a:pt x="8597" y="45565"/>
                            <a:pt x="11028" y="91989"/>
                            <a:pt x="7233" y="137939"/>
                          </a:cubicBezTo>
                          <a:cubicBezTo>
                            <a:pt x="11680" y="92048"/>
                            <a:pt x="9902" y="45505"/>
                            <a:pt x="1957" y="0"/>
                          </a:cubicBezTo>
                          <a:lnTo>
                            <a:pt x="0" y="356"/>
                          </a:lnTo>
                          <a:close/>
                        </a:path>
                      </a:pathLst>
                    </a:custGeom>
                    <a:solidFill>
                      <a:srgbClr val="A0BDAB"/>
                    </a:solidFill>
                    <a:ln w="2946" cap="flat">
                      <a:noFill/>
                      <a:prstDash val="solid"/>
                      <a:miter/>
                    </a:ln>
                  </p:spPr>
                  <p:txBody>
                    <a:bodyPr rtlCol="0" anchor="ctr"/>
                    <a:lstStyle/>
                    <a:p>
                      <a:endParaRPr lang="th-TH"/>
                    </a:p>
                  </p:txBody>
                </p:sp>
                <p:sp>
                  <p:nvSpPr>
                    <p:cNvPr id="4801" name="Freeform: Shape 4800">
                      <a:extLst>
                        <a:ext uri="{FF2B5EF4-FFF2-40B4-BE49-F238E27FC236}">
                          <a16:creationId xmlns:a16="http://schemas.microsoft.com/office/drawing/2014/main" id="{DA8E74E6-859B-46F9-B822-C4094CA12CB0}"/>
                        </a:ext>
                      </a:extLst>
                    </p:cNvPr>
                    <p:cNvSpPr/>
                    <p:nvPr/>
                  </p:nvSpPr>
                  <p:spPr>
                    <a:xfrm>
                      <a:off x="4950228" y="6181442"/>
                      <a:ext cx="12054" cy="104706"/>
                    </a:xfrm>
                    <a:custGeom>
                      <a:avLst/>
                      <a:gdLst>
                        <a:gd name="connsiteX0" fmla="*/ 7826 w 12054"/>
                        <a:gd name="connsiteY0" fmla="*/ 296 h 104706"/>
                        <a:gd name="connsiteX1" fmla="*/ 0 w 12054"/>
                        <a:gd name="connsiteY1" fmla="*/ 104707 h 104706"/>
                        <a:gd name="connsiteX2" fmla="*/ 9813 w 12054"/>
                        <a:gd name="connsiteY2" fmla="*/ 0 h 104706"/>
                        <a:gd name="connsiteX3" fmla="*/ 7826 w 12054"/>
                        <a:gd name="connsiteY3" fmla="*/ 296 h 104706"/>
                      </a:gdLst>
                      <a:ahLst/>
                      <a:cxnLst>
                        <a:cxn ang="0">
                          <a:pos x="connsiteX0" y="connsiteY0"/>
                        </a:cxn>
                        <a:cxn ang="0">
                          <a:pos x="connsiteX1" y="connsiteY1"/>
                        </a:cxn>
                        <a:cxn ang="0">
                          <a:pos x="connsiteX2" y="connsiteY2"/>
                        </a:cxn>
                        <a:cxn ang="0">
                          <a:pos x="connsiteX3" y="connsiteY3"/>
                        </a:cxn>
                      </a:cxnLst>
                      <a:rect l="l" t="t" r="r" b="b"/>
                      <a:pathLst>
                        <a:path w="12054" h="104706">
                          <a:moveTo>
                            <a:pt x="7826" y="296"/>
                          </a:moveTo>
                          <a:cubicBezTo>
                            <a:pt x="13429" y="34981"/>
                            <a:pt x="10732" y="71060"/>
                            <a:pt x="0" y="104707"/>
                          </a:cubicBezTo>
                          <a:cubicBezTo>
                            <a:pt x="11384" y="71297"/>
                            <a:pt x="14823" y="35129"/>
                            <a:pt x="9813" y="0"/>
                          </a:cubicBezTo>
                          <a:lnTo>
                            <a:pt x="7826" y="296"/>
                          </a:lnTo>
                          <a:close/>
                        </a:path>
                      </a:pathLst>
                    </a:custGeom>
                    <a:solidFill>
                      <a:srgbClr val="A0BDAB"/>
                    </a:solidFill>
                    <a:ln w="2946" cap="flat">
                      <a:noFill/>
                      <a:prstDash val="solid"/>
                      <a:miter/>
                    </a:ln>
                  </p:spPr>
                  <p:txBody>
                    <a:bodyPr rtlCol="0" anchor="ctr"/>
                    <a:lstStyle/>
                    <a:p>
                      <a:endParaRPr lang="th-TH"/>
                    </a:p>
                  </p:txBody>
                </p:sp>
              </p:grpSp>
            </p:grpSp>
          </p:grpSp>
          <p:grpSp>
            <p:nvGrpSpPr>
              <p:cNvPr id="4709" name="Graphic 3339">
                <a:extLst>
                  <a:ext uri="{FF2B5EF4-FFF2-40B4-BE49-F238E27FC236}">
                    <a16:creationId xmlns:a16="http://schemas.microsoft.com/office/drawing/2014/main" id="{56E08313-1608-4305-910F-E8CCF5151D61}"/>
                  </a:ext>
                </a:extLst>
              </p:cNvPr>
              <p:cNvGrpSpPr/>
              <p:nvPr/>
            </p:nvGrpSpPr>
            <p:grpSpPr>
              <a:xfrm>
                <a:off x="4830056" y="5301765"/>
                <a:ext cx="471265" cy="599974"/>
                <a:chOff x="4830056" y="5301765"/>
                <a:chExt cx="471265" cy="599974"/>
              </a:xfrm>
            </p:grpSpPr>
            <p:pic>
              <p:nvPicPr>
                <p:cNvPr id="4764" name="Picture 4763">
                  <a:extLst>
                    <a:ext uri="{FF2B5EF4-FFF2-40B4-BE49-F238E27FC236}">
                      <a16:creationId xmlns:a16="http://schemas.microsoft.com/office/drawing/2014/main" id="{A5BCAF73-5007-412F-9FC8-422CB5BBE682}"/>
                    </a:ext>
                  </a:extLst>
                </p:cNvPr>
                <p:cNvPicPr>
                  <a:picLocks noChangeAspect="1"/>
                </p:cNvPicPr>
                <p:nvPr/>
              </p:nvPicPr>
              <p:blipFill>
                <a:blip r:embed="rId17"/>
                <a:stretch>
                  <a:fillRect/>
                </a:stretch>
              </p:blipFill>
              <p:spPr>
                <a:xfrm>
                  <a:off x="5246133" y="5301765"/>
                  <a:ext cx="53361" cy="59290"/>
                </a:xfrm>
                <a:custGeom>
                  <a:avLst/>
                  <a:gdLst>
                    <a:gd name="connsiteX0" fmla="*/ 140 w 53361"/>
                    <a:gd name="connsiteY0" fmla="*/ 125 h 59290"/>
                    <a:gd name="connsiteX1" fmla="*/ 53502 w 53361"/>
                    <a:gd name="connsiteY1" fmla="*/ 125 h 59290"/>
                    <a:gd name="connsiteX2" fmla="*/ 53502 w 53361"/>
                    <a:gd name="connsiteY2" fmla="*/ 59416 h 59290"/>
                    <a:gd name="connsiteX3" fmla="*/ 140 w 53361"/>
                    <a:gd name="connsiteY3" fmla="*/ 59416 h 59290"/>
                  </a:gdLst>
                  <a:ahLst/>
                  <a:cxnLst>
                    <a:cxn ang="0">
                      <a:pos x="connsiteX0" y="connsiteY0"/>
                    </a:cxn>
                    <a:cxn ang="0">
                      <a:pos x="connsiteX1" y="connsiteY1"/>
                    </a:cxn>
                    <a:cxn ang="0">
                      <a:pos x="connsiteX2" y="connsiteY2"/>
                    </a:cxn>
                    <a:cxn ang="0">
                      <a:pos x="connsiteX3" y="connsiteY3"/>
                    </a:cxn>
                  </a:cxnLst>
                  <a:rect l="l" t="t" r="r" b="b"/>
                  <a:pathLst>
                    <a:path w="53361" h="59290">
                      <a:moveTo>
                        <a:pt x="140" y="125"/>
                      </a:moveTo>
                      <a:lnTo>
                        <a:pt x="53502" y="125"/>
                      </a:lnTo>
                      <a:lnTo>
                        <a:pt x="53502" y="59416"/>
                      </a:lnTo>
                      <a:lnTo>
                        <a:pt x="140" y="59416"/>
                      </a:lnTo>
                      <a:close/>
                    </a:path>
                  </a:pathLst>
                </a:custGeom>
              </p:spPr>
            </p:pic>
            <p:grpSp>
              <p:nvGrpSpPr>
                <p:cNvPr id="4765" name="Graphic 3339">
                  <a:extLst>
                    <a:ext uri="{FF2B5EF4-FFF2-40B4-BE49-F238E27FC236}">
                      <a16:creationId xmlns:a16="http://schemas.microsoft.com/office/drawing/2014/main" id="{5B21FAAC-01F7-4458-9C0B-5B4FED4BAD05}"/>
                    </a:ext>
                  </a:extLst>
                </p:cNvPr>
                <p:cNvGrpSpPr/>
                <p:nvPr/>
              </p:nvGrpSpPr>
              <p:grpSpPr>
                <a:xfrm>
                  <a:off x="4830056" y="5318872"/>
                  <a:ext cx="471265" cy="582867"/>
                  <a:chOff x="4830056" y="5318872"/>
                  <a:chExt cx="471265" cy="582867"/>
                </a:xfrm>
              </p:grpSpPr>
              <p:grpSp>
                <p:nvGrpSpPr>
                  <p:cNvPr id="4766" name="Graphic 3339">
                    <a:extLst>
                      <a:ext uri="{FF2B5EF4-FFF2-40B4-BE49-F238E27FC236}">
                        <a16:creationId xmlns:a16="http://schemas.microsoft.com/office/drawing/2014/main" id="{D619F144-C1F3-407C-80F2-179E01B1F9D7}"/>
                      </a:ext>
                    </a:extLst>
                  </p:cNvPr>
                  <p:cNvGrpSpPr/>
                  <p:nvPr/>
                </p:nvGrpSpPr>
                <p:grpSpPr>
                  <a:xfrm>
                    <a:off x="4830056" y="5318872"/>
                    <a:ext cx="471265" cy="582867"/>
                    <a:chOff x="4830056" y="5318872"/>
                    <a:chExt cx="471265" cy="582867"/>
                  </a:xfrm>
                  <a:solidFill>
                    <a:srgbClr val="FBFFFF"/>
                  </a:solidFill>
                </p:grpSpPr>
                <p:sp>
                  <p:nvSpPr>
                    <p:cNvPr id="4783" name="Freeform: Shape 4782">
                      <a:extLst>
                        <a:ext uri="{FF2B5EF4-FFF2-40B4-BE49-F238E27FC236}">
                          <a16:creationId xmlns:a16="http://schemas.microsoft.com/office/drawing/2014/main" id="{CC003103-93B6-498C-88B8-A35D5A62CC2B}"/>
                        </a:ext>
                      </a:extLst>
                    </p:cNvPr>
                    <p:cNvSpPr/>
                    <p:nvPr/>
                  </p:nvSpPr>
                  <p:spPr>
                    <a:xfrm>
                      <a:off x="4830056" y="5318872"/>
                      <a:ext cx="424746" cy="582838"/>
                    </a:xfrm>
                    <a:custGeom>
                      <a:avLst/>
                      <a:gdLst>
                        <a:gd name="connsiteX0" fmla="*/ 424746 w 424746"/>
                        <a:gd name="connsiteY0" fmla="*/ 28444 h 582838"/>
                        <a:gd name="connsiteX1" fmla="*/ 403431 w 424746"/>
                        <a:gd name="connsiteY1" fmla="*/ 8344 h 582838"/>
                        <a:gd name="connsiteX2" fmla="*/ 210204 w 424746"/>
                        <a:gd name="connsiteY2" fmla="*/ 76469 h 582838"/>
                        <a:gd name="connsiteX3" fmla="*/ 35712 w 424746"/>
                        <a:gd name="connsiteY3" fmla="*/ 282621 h 582838"/>
                        <a:gd name="connsiteX4" fmla="*/ 1887 w 424746"/>
                        <a:gd name="connsiteY4" fmla="*/ 442231 h 582838"/>
                        <a:gd name="connsiteX5" fmla="*/ 19022 w 424746"/>
                        <a:gd name="connsiteY5" fmla="*/ 582838 h 582838"/>
                        <a:gd name="connsiteX6" fmla="*/ 424746 w 424746"/>
                        <a:gd name="connsiteY6" fmla="*/ 28444 h 582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746" h="582838">
                          <a:moveTo>
                            <a:pt x="424746" y="28444"/>
                          </a:moveTo>
                          <a:cubicBezTo>
                            <a:pt x="424746" y="28444"/>
                            <a:pt x="424005" y="10153"/>
                            <a:pt x="403431" y="8344"/>
                          </a:cubicBezTo>
                          <a:cubicBezTo>
                            <a:pt x="382828" y="6536"/>
                            <a:pt x="335722" y="-32774"/>
                            <a:pt x="210204" y="76469"/>
                          </a:cubicBezTo>
                          <a:cubicBezTo>
                            <a:pt x="84686" y="185711"/>
                            <a:pt x="55337" y="253510"/>
                            <a:pt x="35712" y="282621"/>
                          </a:cubicBezTo>
                          <a:cubicBezTo>
                            <a:pt x="16058" y="311703"/>
                            <a:pt x="-6769" y="401291"/>
                            <a:pt x="1887" y="442231"/>
                          </a:cubicBezTo>
                          <a:cubicBezTo>
                            <a:pt x="10544" y="483171"/>
                            <a:pt x="36454" y="554171"/>
                            <a:pt x="19022" y="582838"/>
                          </a:cubicBezTo>
                          <a:cubicBezTo>
                            <a:pt x="18992" y="582838"/>
                            <a:pt x="364122" y="157519"/>
                            <a:pt x="424746" y="28444"/>
                          </a:cubicBezTo>
                          <a:close/>
                        </a:path>
                      </a:pathLst>
                    </a:custGeom>
                    <a:solidFill>
                      <a:srgbClr val="FBFFFF"/>
                    </a:solidFill>
                    <a:ln w="2946" cap="flat">
                      <a:noFill/>
                      <a:prstDash val="solid"/>
                      <a:miter/>
                    </a:ln>
                  </p:spPr>
                  <p:txBody>
                    <a:bodyPr rtlCol="0" anchor="ctr"/>
                    <a:lstStyle/>
                    <a:p>
                      <a:endParaRPr lang="th-TH"/>
                    </a:p>
                  </p:txBody>
                </p:sp>
                <p:sp>
                  <p:nvSpPr>
                    <p:cNvPr id="4784" name="Freeform: Shape 4783">
                      <a:extLst>
                        <a:ext uri="{FF2B5EF4-FFF2-40B4-BE49-F238E27FC236}">
                          <a16:creationId xmlns:a16="http://schemas.microsoft.com/office/drawing/2014/main" id="{7EFCAE4E-418C-48C5-A8EF-46D4F25E1BB5}"/>
                        </a:ext>
                      </a:extLst>
                    </p:cNvPr>
                    <p:cNvSpPr/>
                    <p:nvPr/>
                  </p:nvSpPr>
                  <p:spPr>
                    <a:xfrm>
                      <a:off x="4849019" y="5346230"/>
                      <a:ext cx="452302" cy="555510"/>
                    </a:xfrm>
                    <a:custGeom>
                      <a:avLst/>
                      <a:gdLst>
                        <a:gd name="connsiteX0" fmla="*/ 394607 w 452302"/>
                        <a:gd name="connsiteY0" fmla="*/ 3250 h 555510"/>
                        <a:gd name="connsiteX1" fmla="*/ 442573 w 452302"/>
                        <a:gd name="connsiteY1" fmla="*/ 21689 h 555510"/>
                        <a:gd name="connsiteX2" fmla="*/ 344744 w 452302"/>
                        <a:gd name="connsiteY2" fmla="*/ 338626 h 555510"/>
                        <a:gd name="connsiteX3" fmla="*/ 75477 w 452302"/>
                        <a:gd name="connsiteY3" fmla="*/ 551419 h 555510"/>
                        <a:gd name="connsiteX4" fmla="*/ 0 w 452302"/>
                        <a:gd name="connsiteY4" fmla="*/ 555510 h 555510"/>
                        <a:gd name="connsiteX5" fmla="*/ 394607 w 452302"/>
                        <a:gd name="connsiteY5" fmla="*/ 3250 h 5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02" h="555510">
                          <a:moveTo>
                            <a:pt x="394607" y="3250"/>
                          </a:moveTo>
                          <a:cubicBezTo>
                            <a:pt x="394607" y="3250"/>
                            <a:pt x="423244" y="-11454"/>
                            <a:pt x="442573" y="21689"/>
                          </a:cubicBezTo>
                          <a:cubicBezTo>
                            <a:pt x="461902" y="54833"/>
                            <a:pt x="462880" y="157109"/>
                            <a:pt x="344744" y="338626"/>
                          </a:cubicBezTo>
                          <a:cubicBezTo>
                            <a:pt x="226608" y="520144"/>
                            <a:pt x="168385" y="554324"/>
                            <a:pt x="75477" y="551419"/>
                          </a:cubicBezTo>
                          <a:cubicBezTo>
                            <a:pt x="75477" y="551419"/>
                            <a:pt x="19507" y="529926"/>
                            <a:pt x="0" y="555510"/>
                          </a:cubicBezTo>
                          <a:cubicBezTo>
                            <a:pt x="30" y="555481"/>
                            <a:pt x="209710" y="174540"/>
                            <a:pt x="394607" y="3250"/>
                          </a:cubicBezTo>
                          <a:close/>
                        </a:path>
                      </a:pathLst>
                    </a:custGeom>
                    <a:solidFill>
                      <a:srgbClr val="FBFFFF"/>
                    </a:solidFill>
                    <a:ln w="2946" cap="flat">
                      <a:noFill/>
                      <a:prstDash val="solid"/>
                      <a:miter/>
                    </a:ln>
                  </p:spPr>
                  <p:txBody>
                    <a:bodyPr rtlCol="0" anchor="ctr"/>
                    <a:lstStyle/>
                    <a:p>
                      <a:endParaRPr lang="th-TH"/>
                    </a:p>
                  </p:txBody>
                </p:sp>
              </p:grpSp>
              <p:grpSp>
                <p:nvGrpSpPr>
                  <p:cNvPr id="4767" name="Graphic 3339">
                    <a:extLst>
                      <a:ext uri="{FF2B5EF4-FFF2-40B4-BE49-F238E27FC236}">
                        <a16:creationId xmlns:a16="http://schemas.microsoft.com/office/drawing/2014/main" id="{655BE529-0DBC-4403-B73D-CAB20BD2CD7A}"/>
                      </a:ext>
                    </a:extLst>
                  </p:cNvPr>
                  <p:cNvGrpSpPr/>
                  <p:nvPr/>
                </p:nvGrpSpPr>
                <p:grpSpPr>
                  <a:xfrm>
                    <a:off x="4831101" y="5322517"/>
                    <a:ext cx="465429" cy="578081"/>
                    <a:chOff x="4831101" y="5322517"/>
                    <a:chExt cx="465429" cy="578081"/>
                  </a:xfrm>
                  <a:solidFill>
                    <a:srgbClr val="A0BDAB"/>
                  </a:solidFill>
                </p:grpSpPr>
                <p:pic>
                  <p:nvPicPr>
                    <p:cNvPr id="4768" name="Picture 4767">
                      <a:extLst>
                        <a:ext uri="{FF2B5EF4-FFF2-40B4-BE49-F238E27FC236}">
                          <a16:creationId xmlns:a16="http://schemas.microsoft.com/office/drawing/2014/main" id="{BBDD4F87-EE10-406F-A636-8E2784265747}"/>
                        </a:ext>
                      </a:extLst>
                    </p:cNvPr>
                    <p:cNvPicPr>
                      <a:picLocks noChangeAspect="1"/>
                    </p:cNvPicPr>
                    <p:nvPr/>
                  </p:nvPicPr>
                  <p:blipFill>
                    <a:blip r:embed="rId18"/>
                    <a:stretch>
                      <a:fillRect/>
                    </a:stretch>
                  </p:blipFill>
                  <p:spPr>
                    <a:xfrm>
                      <a:off x="4831101" y="5322517"/>
                      <a:ext cx="420961" cy="578081"/>
                    </a:xfrm>
                    <a:custGeom>
                      <a:avLst/>
                      <a:gdLst>
                        <a:gd name="connsiteX0" fmla="*/ 0 w 420961"/>
                        <a:gd name="connsiteY0" fmla="*/ 132 h 578081"/>
                        <a:gd name="connsiteX1" fmla="*/ 420962 w 420961"/>
                        <a:gd name="connsiteY1" fmla="*/ 132 h 578081"/>
                        <a:gd name="connsiteX2" fmla="*/ 420962 w 420961"/>
                        <a:gd name="connsiteY2" fmla="*/ 578214 h 578081"/>
                        <a:gd name="connsiteX3" fmla="*/ 0 w 420961"/>
                        <a:gd name="connsiteY3" fmla="*/ 578214 h 578081"/>
                      </a:gdLst>
                      <a:ahLst/>
                      <a:cxnLst>
                        <a:cxn ang="0">
                          <a:pos x="connsiteX0" y="connsiteY0"/>
                        </a:cxn>
                        <a:cxn ang="0">
                          <a:pos x="connsiteX1" y="connsiteY1"/>
                        </a:cxn>
                        <a:cxn ang="0">
                          <a:pos x="connsiteX2" y="connsiteY2"/>
                        </a:cxn>
                        <a:cxn ang="0">
                          <a:pos x="connsiteX3" y="connsiteY3"/>
                        </a:cxn>
                      </a:cxnLst>
                      <a:rect l="l" t="t" r="r" b="b"/>
                      <a:pathLst>
                        <a:path w="420961" h="578081">
                          <a:moveTo>
                            <a:pt x="0" y="132"/>
                          </a:moveTo>
                          <a:lnTo>
                            <a:pt x="420962" y="132"/>
                          </a:lnTo>
                          <a:lnTo>
                            <a:pt x="420962" y="578214"/>
                          </a:lnTo>
                          <a:lnTo>
                            <a:pt x="0" y="578214"/>
                          </a:lnTo>
                          <a:close/>
                        </a:path>
                      </a:pathLst>
                    </a:custGeom>
                  </p:spPr>
                </p:pic>
                <p:pic>
                  <p:nvPicPr>
                    <p:cNvPr id="4769" name="Picture 4768">
                      <a:extLst>
                        <a:ext uri="{FF2B5EF4-FFF2-40B4-BE49-F238E27FC236}">
                          <a16:creationId xmlns:a16="http://schemas.microsoft.com/office/drawing/2014/main" id="{402452B0-A53F-48BC-9E23-E8D685B383F1}"/>
                        </a:ext>
                      </a:extLst>
                    </p:cNvPr>
                    <p:cNvPicPr>
                      <a:picLocks noChangeAspect="1"/>
                    </p:cNvPicPr>
                    <p:nvPr/>
                  </p:nvPicPr>
                  <p:blipFill>
                    <a:blip r:embed="rId19"/>
                    <a:stretch>
                      <a:fillRect/>
                    </a:stretch>
                  </p:blipFill>
                  <p:spPr>
                    <a:xfrm>
                      <a:off x="4848888" y="5349198"/>
                      <a:ext cx="447642" cy="551400"/>
                    </a:xfrm>
                    <a:custGeom>
                      <a:avLst/>
                      <a:gdLst>
                        <a:gd name="connsiteX0" fmla="*/ 6 w 447642"/>
                        <a:gd name="connsiteY0" fmla="*/ 141 h 551400"/>
                        <a:gd name="connsiteX1" fmla="*/ 447649 w 447642"/>
                        <a:gd name="connsiteY1" fmla="*/ 141 h 551400"/>
                        <a:gd name="connsiteX2" fmla="*/ 447649 w 447642"/>
                        <a:gd name="connsiteY2" fmla="*/ 551542 h 551400"/>
                        <a:gd name="connsiteX3" fmla="*/ 6 w 447642"/>
                        <a:gd name="connsiteY3" fmla="*/ 551542 h 551400"/>
                      </a:gdLst>
                      <a:ahLst/>
                      <a:cxnLst>
                        <a:cxn ang="0">
                          <a:pos x="connsiteX0" y="connsiteY0"/>
                        </a:cxn>
                        <a:cxn ang="0">
                          <a:pos x="connsiteX1" y="connsiteY1"/>
                        </a:cxn>
                        <a:cxn ang="0">
                          <a:pos x="connsiteX2" y="connsiteY2"/>
                        </a:cxn>
                        <a:cxn ang="0">
                          <a:pos x="connsiteX3" y="connsiteY3"/>
                        </a:cxn>
                      </a:cxnLst>
                      <a:rect l="l" t="t" r="r" b="b"/>
                      <a:pathLst>
                        <a:path w="447642" h="551400">
                          <a:moveTo>
                            <a:pt x="6" y="141"/>
                          </a:moveTo>
                          <a:lnTo>
                            <a:pt x="447649" y="141"/>
                          </a:lnTo>
                          <a:lnTo>
                            <a:pt x="447649" y="551542"/>
                          </a:lnTo>
                          <a:lnTo>
                            <a:pt x="6" y="551542"/>
                          </a:lnTo>
                          <a:close/>
                        </a:path>
                      </a:pathLst>
                    </a:custGeom>
                  </p:spPr>
                </p:pic>
                <p:grpSp>
                  <p:nvGrpSpPr>
                    <p:cNvPr id="4770" name="Graphic 3339">
                      <a:extLst>
                        <a:ext uri="{FF2B5EF4-FFF2-40B4-BE49-F238E27FC236}">
                          <a16:creationId xmlns:a16="http://schemas.microsoft.com/office/drawing/2014/main" id="{BCCDCC35-5204-4EA0-8080-A2CA3ACCA141}"/>
                        </a:ext>
                      </a:extLst>
                    </p:cNvPr>
                    <p:cNvGrpSpPr/>
                    <p:nvPr/>
                  </p:nvGrpSpPr>
                  <p:grpSpPr>
                    <a:xfrm>
                      <a:off x="4857171" y="5361427"/>
                      <a:ext cx="384936" cy="493859"/>
                      <a:chOff x="4857171" y="5361427"/>
                      <a:chExt cx="384936" cy="493859"/>
                    </a:xfrm>
                    <a:solidFill>
                      <a:srgbClr val="A0BDAB"/>
                    </a:solidFill>
                  </p:grpSpPr>
                  <p:sp>
                    <p:nvSpPr>
                      <p:cNvPr id="4771" name="Freeform: Shape 4770">
                        <a:extLst>
                          <a:ext uri="{FF2B5EF4-FFF2-40B4-BE49-F238E27FC236}">
                            <a16:creationId xmlns:a16="http://schemas.microsoft.com/office/drawing/2014/main" id="{E5B93240-3E22-4858-B853-40D13C4C5C9F}"/>
                          </a:ext>
                        </a:extLst>
                      </p:cNvPr>
                      <p:cNvSpPr/>
                      <p:nvPr/>
                    </p:nvSpPr>
                    <p:spPr>
                      <a:xfrm>
                        <a:off x="5031159" y="5361427"/>
                        <a:ext cx="200757" cy="66553"/>
                      </a:xfrm>
                      <a:custGeom>
                        <a:avLst/>
                        <a:gdLst>
                          <a:gd name="connsiteX0" fmla="*/ 196192 w 200757"/>
                          <a:gd name="connsiteY0" fmla="*/ 0 h 66553"/>
                          <a:gd name="connsiteX1" fmla="*/ 0 w 200757"/>
                          <a:gd name="connsiteY1" fmla="*/ 66553 h 66553"/>
                          <a:gd name="connsiteX2" fmla="*/ 200757 w 200757"/>
                          <a:gd name="connsiteY2" fmla="*/ 1186 h 66553"/>
                          <a:gd name="connsiteX3" fmla="*/ 196192 w 200757"/>
                          <a:gd name="connsiteY3" fmla="*/ 0 h 66553"/>
                        </a:gdLst>
                        <a:ahLst/>
                        <a:cxnLst>
                          <a:cxn ang="0">
                            <a:pos x="connsiteX0" y="connsiteY0"/>
                          </a:cxn>
                          <a:cxn ang="0">
                            <a:pos x="connsiteX1" y="connsiteY1"/>
                          </a:cxn>
                          <a:cxn ang="0">
                            <a:pos x="connsiteX2" y="connsiteY2"/>
                          </a:cxn>
                          <a:cxn ang="0">
                            <a:pos x="connsiteX3" y="connsiteY3"/>
                          </a:cxn>
                        </a:cxnLst>
                        <a:rect l="l" t="t" r="r" b="b"/>
                        <a:pathLst>
                          <a:path w="200757" h="66553">
                            <a:moveTo>
                              <a:pt x="196192" y="0"/>
                            </a:moveTo>
                            <a:cubicBezTo>
                              <a:pt x="123531" y="2223"/>
                              <a:pt x="54310" y="23864"/>
                              <a:pt x="0" y="66553"/>
                            </a:cubicBezTo>
                            <a:cubicBezTo>
                              <a:pt x="54784" y="24398"/>
                              <a:pt x="128482" y="2698"/>
                              <a:pt x="200757" y="1186"/>
                            </a:cubicBezTo>
                            <a:lnTo>
                              <a:pt x="196192" y="0"/>
                            </a:lnTo>
                            <a:close/>
                          </a:path>
                        </a:pathLst>
                      </a:custGeom>
                      <a:solidFill>
                        <a:srgbClr val="A0BDAB"/>
                      </a:solidFill>
                      <a:ln w="2946" cap="flat">
                        <a:noFill/>
                        <a:prstDash val="solid"/>
                        <a:miter/>
                      </a:ln>
                    </p:spPr>
                    <p:txBody>
                      <a:bodyPr rtlCol="0" anchor="ctr"/>
                      <a:lstStyle/>
                      <a:p>
                        <a:endParaRPr lang="th-TH"/>
                      </a:p>
                    </p:txBody>
                  </p:sp>
                  <p:sp>
                    <p:nvSpPr>
                      <p:cNvPr id="4772" name="Freeform: Shape 4771">
                        <a:extLst>
                          <a:ext uri="{FF2B5EF4-FFF2-40B4-BE49-F238E27FC236}">
                            <a16:creationId xmlns:a16="http://schemas.microsoft.com/office/drawing/2014/main" id="{E77B9D69-482C-464E-AB72-802B28E41F25}"/>
                          </a:ext>
                        </a:extLst>
                      </p:cNvPr>
                      <p:cNvSpPr/>
                      <p:nvPr/>
                    </p:nvSpPr>
                    <p:spPr>
                      <a:xfrm>
                        <a:off x="4970890" y="5431864"/>
                        <a:ext cx="197703" cy="64478"/>
                      </a:xfrm>
                      <a:custGeom>
                        <a:avLst/>
                        <a:gdLst>
                          <a:gd name="connsiteX0" fmla="*/ 181369 w 197703"/>
                          <a:gd name="connsiteY0" fmla="*/ 3291 h 64478"/>
                          <a:gd name="connsiteX1" fmla="*/ 135152 w 197703"/>
                          <a:gd name="connsiteY1" fmla="*/ 16601 h 64478"/>
                          <a:gd name="connsiteX2" fmla="*/ 89469 w 197703"/>
                          <a:gd name="connsiteY2" fmla="*/ 31157 h 64478"/>
                          <a:gd name="connsiteX3" fmla="*/ 43993 w 197703"/>
                          <a:gd name="connsiteY3" fmla="*/ 46246 h 64478"/>
                          <a:gd name="connsiteX4" fmla="*/ 0 w 197703"/>
                          <a:gd name="connsiteY4" fmla="*/ 64478 h 64478"/>
                          <a:gd name="connsiteX5" fmla="*/ 44201 w 197703"/>
                          <a:gd name="connsiteY5" fmla="*/ 46750 h 64478"/>
                          <a:gd name="connsiteX6" fmla="*/ 89855 w 197703"/>
                          <a:gd name="connsiteY6" fmla="*/ 32165 h 64478"/>
                          <a:gd name="connsiteX7" fmla="*/ 135745 w 197703"/>
                          <a:gd name="connsiteY7" fmla="*/ 18113 h 64478"/>
                          <a:gd name="connsiteX8" fmla="*/ 197704 w 197703"/>
                          <a:gd name="connsiteY8" fmla="*/ 0 h 64478"/>
                          <a:gd name="connsiteX9" fmla="*/ 181369 w 197703"/>
                          <a:gd name="connsiteY9" fmla="*/ 3291 h 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03" h="64478">
                            <a:moveTo>
                              <a:pt x="181369" y="3291"/>
                            </a:moveTo>
                            <a:cubicBezTo>
                              <a:pt x="165776" y="7293"/>
                              <a:pt x="150420" y="11828"/>
                              <a:pt x="135152" y="16601"/>
                            </a:cubicBezTo>
                            <a:cubicBezTo>
                              <a:pt x="119885" y="21374"/>
                              <a:pt x="104677" y="26295"/>
                              <a:pt x="89469" y="31157"/>
                            </a:cubicBezTo>
                            <a:cubicBezTo>
                              <a:pt x="74261" y="36019"/>
                              <a:pt x="58994" y="40881"/>
                              <a:pt x="43993" y="46246"/>
                            </a:cubicBezTo>
                            <a:cubicBezTo>
                              <a:pt x="28993" y="51612"/>
                              <a:pt x="14200" y="57512"/>
                              <a:pt x="0" y="64478"/>
                            </a:cubicBezTo>
                            <a:cubicBezTo>
                              <a:pt x="14289" y="57690"/>
                              <a:pt x="29141" y="51938"/>
                              <a:pt x="44201" y="46750"/>
                            </a:cubicBezTo>
                            <a:cubicBezTo>
                              <a:pt x="59261" y="41533"/>
                              <a:pt x="74558" y="36879"/>
                              <a:pt x="89855" y="32165"/>
                            </a:cubicBezTo>
                            <a:cubicBezTo>
                              <a:pt x="105151" y="27481"/>
                              <a:pt x="120419" y="22708"/>
                              <a:pt x="135745" y="18113"/>
                            </a:cubicBezTo>
                            <a:cubicBezTo>
                              <a:pt x="151072" y="13518"/>
                              <a:pt x="182110" y="3824"/>
                              <a:pt x="197704" y="0"/>
                            </a:cubicBezTo>
                            <a:lnTo>
                              <a:pt x="181369" y="3291"/>
                            </a:lnTo>
                            <a:close/>
                          </a:path>
                        </a:pathLst>
                      </a:custGeom>
                      <a:solidFill>
                        <a:srgbClr val="A0BDAB"/>
                      </a:solidFill>
                      <a:ln w="2946" cap="flat">
                        <a:noFill/>
                        <a:prstDash val="solid"/>
                        <a:miter/>
                      </a:ln>
                    </p:spPr>
                    <p:txBody>
                      <a:bodyPr rtlCol="0" anchor="ctr"/>
                      <a:lstStyle/>
                      <a:p>
                        <a:endParaRPr lang="th-TH"/>
                      </a:p>
                    </p:txBody>
                  </p:sp>
                  <p:sp>
                    <p:nvSpPr>
                      <p:cNvPr id="4773" name="Freeform: Shape 4772">
                        <a:extLst>
                          <a:ext uri="{FF2B5EF4-FFF2-40B4-BE49-F238E27FC236}">
                            <a16:creationId xmlns:a16="http://schemas.microsoft.com/office/drawing/2014/main" id="{8408651B-0972-41FF-A3C2-7B7C4F4DC966}"/>
                          </a:ext>
                        </a:extLst>
                      </p:cNvPr>
                      <p:cNvSpPr/>
                      <p:nvPr/>
                    </p:nvSpPr>
                    <p:spPr>
                      <a:xfrm>
                        <a:off x="4908250" y="5521546"/>
                        <a:ext cx="178523" cy="61033"/>
                      </a:xfrm>
                      <a:custGeom>
                        <a:avLst/>
                        <a:gdLst>
                          <a:gd name="connsiteX0" fmla="*/ 178523 w 178523"/>
                          <a:gd name="connsiteY0" fmla="*/ 7139 h 61033"/>
                          <a:gd name="connsiteX1" fmla="*/ 153858 w 178523"/>
                          <a:gd name="connsiteY1" fmla="*/ 2040 h 61033"/>
                          <a:gd name="connsiteX2" fmla="*/ 128897 w 178523"/>
                          <a:gd name="connsiteY2" fmla="*/ 24 h 61033"/>
                          <a:gd name="connsiteX3" fmla="*/ 104766 w 178523"/>
                          <a:gd name="connsiteY3" fmla="*/ 4441 h 61033"/>
                          <a:gd name="connsiteX4" fmla="*/ 83392 w 178523"/>
                          <a:gd name="connsiteY4" fmla="*/ 15202 h 61033"/>
                          <a:gd name="connsiteX5" fmla="*/ 0 w 178523"/>
                          <a:gd name="connsiteY5" fmla="*/ 61034 h 61033"/>
                          <a:gd name="connsiteX6" fmla="*/ 83985 w 178523"/>
                          <a:gd name="connsiteY6" fmla="*/ 16092 h 61033"/>
                          <a:gd name="connsiteX7" fmla="*/ 105329 w 178523"/>
                          <a:gd name="connsiteY7" fmla="*/ 5656 h 61033"/>
                          <a:gd name="connsiteX8" fmla="*/ 129045 w 178523"/>
                          <a:gd name="connsiteY8" fmla="*/ 1565 h 61033"/>
                          <a:gd name="connsiteX9" fmla="*/ 153651 w 178523"/>
                          <a:gd name="connsiteY9" fmla="*/ 3818 h 61033"/>
                          <a:gd name="connsiteX10" fmla="*/ 178138 w 178523"/>
                          <a:gd name="connsiteY10" fmla="*/ 9125 h 61033"/>
                          <a:gd name="connsiteX11" fmla="*/ 178523 w 178523"/>
                          <a:gd name="connsiteY11" fmla="*/ 7139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523" h="61033">
                            <a:moveTo>
                              <a:pt x="178523" y="7139"/>
                            </a:moveTo>
                            <a:cubicBezTo>
                              <a:pt x="170341" y="5271"/>
                              <a:pt x="162159" y="3403"/>
                              <a:pt x="153858" y="2040"/>
                            </a:cubicBezTo>
                            <a:cubicBezTo>
                              <a:pt x="145587" y="676"/>
                              <a:pt x="137228" y="-154"/>
                              <a:pt x="128897" y="24"/>
                            </a:cubicBezTo>
                            <a:cubicBezTo>
                              <a:pt x="120597" y="261"/>
                              <a:pt x="112355" y="1565"/>
                              <a:pt x="104766" y="4441"/>
                            </a:cubicBezTo>
                            <a:cubicBezTo>
                              <a:pt x="97177" y="7317"/>
                              <a:pt x="90359" y="11437"/>
                              <a:pt x="83392" y="15202"/>
                            </a:cubicBezTo>
                            <a:lnTo>
                              <a:pt x="0" y="61034"/>
                            </a:lnTo>
                            <a:lnTo>
                              <a:pt x="83985" y="16092"/>
                            </a:lnTo>
                            <a:cubicBezTo>
                              <a:pt x="91011" y="12386"/>
                              <a:pt x="97859" y="8384"/>
                              <a:pt x="105329" y="5656"/>
                            </a:cubicBezTo>
                            <a:cubicBezTo>
                              <a:pt x="112800" y="2899"/>
                              <a:pt x="120893" y="1743"/>
                              <a:pt x="129045" y="1565"/>
                            </a:cubicBezTo>
                            <a:cubicBezTo>
                              <a:pt x="137228" y="1477"/>
                              <a:pt x="145469" y="2366"/>
                              <a:pt x="153651" y="3818"/>
                            </a:cubicBezTo>
                            <a:cubicBezTo>
                              <a:pt x="161833" y="5212"/>
                              <a:pt x="169985" y="7168"/>
                              <a:pt x="178138" y="9125"/>
                            </a:cubicBezTo>
                            <a:lnTo>
                              <a:pt x="178523" y="7139"/>
                            </a:lnTo>
                            <a:close/>
                          </a:path>
                        </a:pathLst>
                      </a:custGeom>
                      <a:solidFill>
                        <a:srgbClr val="A0BDAB"/>
                      </a:solidFill>
                      <a:ln w="2946" cap="flat">
                        <a:noFill/>
                        <a:prstDash val="solid"/>
                        <a:miter/>
                      </a:ln>
                    </p:spPr>
                    <p:txBody>
                      <a:bodyPr rtlCol="0" anchor="ctr"/>
                      <a:lstStyle/>
                      <a:p>
                        <a:endParaRPr lang="th-TH"/>
                      </a:p>
                    </p:txBody>
                  </p:sp>
                  <p:sp>
                    <p:nvSpPr>
                      <p:cNvPr id="4774" name="Freeform: Shape 4773">
                        <a:extLst>
                          <a:ext uri="{FF2B5EF4-FFF2-40B4-BE49-F238E27FC236}">
                            <a16:creationId xmlns:a16="http://schemas.microsoft.com/office/drawing/2014/main" id="{D03BDDEB-E5C5-4D13-9B99-3BFBA58D4664}"/>
                          </a:ext>
                        </a:extLst>
                      </p:cNvPr>
                      <p:cNvSpPr/>
                      <p:nvPr/>
                    </p:nvSpPr>
                    <p:spPr>
                      <a:xfrm>
                        <a:off x="4871460" y="5591414"/>
                        <a:ext cx="170874" cy="50900"/>
                      </a:xfrm>
                      <a:custGeom>
                        <a:avLst/>
                        <a:gdLst>
                          <a:gd name="connsiteX0" fmla="*/ 170578 w 170874"/>
                          <a:gd name="connsiteY0" fmla="*/ 0 h 50900"/>
                          <a:gd name="connsiteX1" fmla="*/ 126526 w 170874"/>
                          <a:gd name="connsiteY1" fmla="*/ 9012 h 50900"/>
                          <a:gd name="connsiteX2" fmla="*/ 84044 w 170874"/>
                          <a:gd name="connsiteY2" fmla="*/ 22264 h 50900"/>
                          <a:gd name="connsiteX3" fmla="*/ 0 w 170874"/>
                          <a:gd name="connsiteY3" fmla="*/ 50901 h 50900"/>
                          <a:gd name="connsiteX4" fmla="*/ 84429 w 170874"/>
                          <a:gd name="connsiteY4" fmla="*/ 23242 h 50900"/>
                          <a:gd name="connsiteX5" fmla="*/ 127089 w 170874"/>
                          <a:gd name="connsiteY5" fmla="*/ 10494 h 50900"/>
                          <a:gd name="connsiteX6" fmla="*/ 170875 w 170874"/>
                          <a:gd name="connsiteY6" fmla="*/ 2075 h 50900"/>
                          <a:gd name="connsiteX7" fmla="*/ 170578 w 170874"/>
                          <a:gd name="connsiteY7" fmla="*/ 0 h 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74" h="50900">
                            <a:moveTo>
                              <a:pt x="170578" y="0"/>
                            </a:moveTo>
                            <a:cubicBezTo>
                              <a:pt x="155311" y="1008"/>
                              <a:pt x="140726" y="4773"/>
                              <a:pt x="126526" y="9012"/>
                            </a:cubicBezTo>
                            <a:cubicBezTo>
                              <a:pt x="112296" y="13281"/>
                              <a:pt x="98155" y="17728"/>
                              <a:pt x="84044" y="22264"/>
                            </a:cubicBezTo>
                            <a:cubicBezTo>
                              <a:pt x="55822" y="31335"/>
                              <a:pt x="27807" y="40881"/>
                              <a:pt x="0" y="50901"/>
                            </a:cubicBezTo>
                            <a:cubicBezTo>
                              <a:pt x="27955" y="41207"/>
                              <a:pt x="56089" y="31987"/>
                              <a:pt x="84429" y="23242"/>
                            </a:cubicBezTo>
                            <a:cubicBezTo>
                              <a:pt x="98600" y="18884"/>
                              <a:pt x="112830" y="14615"/>
                              <a:pt x="127089" y="10494"/>
                            </a:cubicBezTo>
                            <a:cubicBezTo>
                              <a:pt x="141348" y="6433"/>
                              <a:pt x="155874" y="2876"/>
                              <a:pt x="170875" y="2075"/>
                            </a:cubicBezTo>
                            <a:lnTo>
                              <a:pt x="170578" y="0"/>
                            </a:lnTo>
                            <a:close/>
                          </a:path>
                        </a:pathLst>
                      </a:custGeom>
                      <a:solidFill>
                        <a:srgbClr val="A0BDAB"/>
                      </a:solidFill>
                      <a:ln w="2946" cap="flat">
                        <a:noFill/>
                        <a:prstDash val="solid"/>
                        <a:miter/>
                      </a:ln>
                    </p:spPr>
                    <p:txBody>
                      <a:bodyPr rtlCol="0" anchor="ctr"/>
                      <a:lstStyle/>
                      <a:p>
                        <a:endParaRPr lang="th-TH"/>
                      </a:p>
                    </p:txBody>
                  </p:sp>
                  <p:sp>
                    <p:nvSpPr>
                      <p:cNvPr id="4775" name="Freeform: Shape 4774">
                        <a:extLst>
                          <a:ext uri="{FF2B5EF4-FFF2-40B4-BE49-F238E27FC236}">
                            <a16:creationId xmlns:a16="http://schemas.microsoft.com/office/drawing/2014/main" id="{4D3001B3-B2AE-43B3-BD01-8C1C80BC8471}"/>
                          </a:ext>
                        </a:extLst>
                      </p:cNvPr>
                      <p:cNvSpPr/>
                      <p:nvPr/>
                    </p:nvSpPr>
                    <p:spPr>
                      <a:xfrm>
                        <a:off x="4859009" y="5669826"/>
                        <a:ext cx="127474" cy="48203"/>
                      </a:xfrm>
                      <a:custGeom>
                        <a:avLst/>
                        <a:gdLst>
                          <a:gd name="connsiteX0" fmla="*/ 126140 w 127474"/>
                          <a:gd name="connsiteY0" fmla="*/ 0 h 48203"/>
                          <a:gd name="connsiteX1" fmla="*/ 111229 w 127474"/>
                          <a:gd name="connsiteY1" fmla="*/ 7530 h 48203"/>
                          <a:gd name="connsiteX2" fmla="*/ 94687 w 127474"/>
                          <a:gd name="connsiteY2" fmla="*/ 11740 h 48203"/>
                          <a:gd name="connsiteX3" fmla="*/ 77463 w 127474"/>
                          <a:gd name="connsiteY3" fmla="*/ 14200 h 48203"/>
                          <a:gd name="connsiteX4" fmla="*/ 68866 w 127474"/>
                          <a:gd name="connsiteY4" fmla="*/ 15653 h 48203"/>
                          <a:gd name="connsiteX5" fmla="*/ 60447 w 127474"/>
                          <a:gd name="connsiteY5" fmla="*/ 17698 h 48203"/>
                          <a:gd name="connsiteX6" fmla="*/ 28934 w 127474"/>
                          <a:gd name="connsiteY6" fmla="*/ 30801 h 48203"/>
                          <a:gd name="connsiteX7" fmla="*/ 0 w 127474"/>
                          <a:gd name="connsiteY7" fmla="*/ 48203 h 48203"/>
                          <a:gd name="connsiteX8" fmla="*/ 29230 w 127474"/>
                          <a:gd name="connsiteY8" fmla="*/ 31276 h 48203"/>
                          <a:gd name="connsiteX9" fmla="*/ 60832 w 127474"/>
                          <a:gd name="connsiteY9" fmla="*/ 18706 h 48203"/>
                          <a:gd name="connsiteX10" fmla="*/ 95102 w 127474"/>
                          <a:gd name="connsiteY10" fmla="*/ 13251 h 48203"/>
                          <a:gd name="connsiteX11" fmla="*/ 112029 w 127474"/>
                          <a:gd name="connsiteY11" fmla="*/ 9190 h 48203"/>
                          <a:gd name="connsiteX12" fmla="*/ 127474 w 127474"/>
                          <a:gd name="connsiteY12" fmla="*/ 1690 h 48203"/>
                          <a:gd name="connsiteX13" fmla="*/ 126140 w 127474"/>
                          <a:gd name="connsiteY13" fmla="*/ 0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474" h="48203">
                            <a:moveTo>
                              <a:pt x="126140" y="0"/>
                            </a:moveTo>
                            <a:cubicBezTo>
                              <a:pt x="121516" y="3053"/>
                              <a:pt x="116506" y="5573"/>
                              <a:pt x="111229" y="7530"/>
                            </a:cubicBezTo>
                            <a:cubicBezTo>
                              <a:pt x="105952" y="9516"/>
                              <a:pt x="100379" y="10791"/>
                              <a:pt x="94687" y="11740"/>
                            </a:cubicBezTo>
                            <a:cubicBezTo>
                              <a:pt x="88995" y="12688"/>
                              <a:pt x="83214" y="13370"/>
                              <a:pt x="77463" y="14200"/>
                            </a:cubicBezTo>
                            <a:cubicBezTo>
                              <a:pt x="74587" y="14615"/>
                              <a:pt x="71712" y="15089"/>
                              <a:pt x="68866" y="15653"/>
                            </a:cubicBezTo>
                            <a:cubicBezTo>
                              <a:pt x="66020" y="16246"/>
                              <a:pt x="63204" y="16898"/>
                              <a:pt x="60447" y="17698"/>
                            </a:cubicBezTo>
                            <a:cubicBezTo>
                              <a:pt x="49330" y="20811"/>
                              <a:pt x="38865" y="25436"/>
                              <a:pt x="28934" y="30801"/>
                            </a:cubicBezTo>
                            <a:cubicBezTo>
                              <a:pt x="18973" y="36137"/>
                              <a:pt x="9457" y="42155"/>
                              <a:pt x="0" y="48203"/>
                            </a:cubicBezTo>
                            <a:cubicBezTo>
                              <a:pt x="9575" y="42333"/>
                              <a:pt x="19180" y="36464"/>
                              <a:pt x="29230" y="31276"/>
                            </a:cubicBezTo>
                            <a:cubicBezTo>
                              <a:pt x="39250" y="26088"/>
                              <a:pt x="49745" y="21641"/>
                              <a:pt x="60832" y="18706"/>
                            </a:cubicBezTo>
                            <a:cubicBezTo>
                              <a:pt x="71890" y="15623"/>
                              <a:pt x="83599" y="15000"/>
                              <a:pt x="95102" y="13251"/>
                            </a:cubicBezTo>
                            <a:cubicBezTo>
                              <a:pt x="100853" y="12392"/>
                              <a:pt x="106604" y="11147"/>
                              <a:pt x="112029" y="9190"/>
                            </a:cubicBezTo>
                            <a:cubicBezTo>
                              <a:pt x="117484" y="7263"/>
                              <a:pt x="122672" y="4743"/>
                              <a:pt x="127474" y="1690"/>
                            </a:cubicBezTo>
                            <a:lnTo>
                              <a:pt x="126140" y="0"/>
                            </a:lnTo>
                            <a:close/>
                          </a:path>
                        </a:pathLst>
                      </a:custGeom>
                      <a:solidFill>
                        <a:srgbClr val="A0BDAB"/>
                      </a:solidFill>
                      <a:ln w="2946" cap="flat">
                        <a:noFill/>
                        <a:prstDash val="solid"/>
                        <a:miter/>
                      </a:ln>
                    </p:spPr>
                    <p:txBody>
                      <a:bodyPr rtlCol="0" anchor="ctr"/>
                      <a:lstStyle/>
                      <a:p>
                        <a:endParaRPr lang="th-TH"/>
                      </a:p>
                    </p:txBody>
                  </p:sp>
                  <p:sp>
                    <p:nvSpPr>
                      <p:cNvPr id="4776" name="Freeform: Shape 4775">
                        <a:extLst>
                          <a:ext uri="{FF2B5EF4-FFF2-40B4-BE49-F238E27FC236}">
                            <a16:creationId xmlns:a16="http://schemas.microsoft.com/office/drawing/2014/main" id="{08D7F46C-8BF1-4A3A-AE5D-B14C7E171894}"/>
                          </a:ext>
                        </a:extLst>
                      </p:cNvPr>
                      <p:cNvSpPr/>
                      <p:nvPr/>
                    </p:nvSpPr>
                    <p:spPr>
                      <a:xfrm>
                        <a:off x="4857171" y="5754004"/>
                        <a:ext cx="75950" cy="24708"/>
                      </a:xfrm>
                      <a:custGeom>
                        <a:avLst/>
                        <a:gdLst>
                          <a:gd name="connsiteX0" fmla="*/ 75951 w 75950"/>
                          <a:gd name="connsiteY0" fmla="*/ 4431 h 24708"/>
                          <a:gd name="connsiteX1" fmla="*/ 69162 w 75950"/>
                          <a:gd name="connsiteY1" fmla="*/ 577 h 24708"/>
                          <a:gd name="connsiteX2" fmla="*/ 63826 w 75950"/>
                          <a:gd name="connsiteY2" fmla="*/ 14 h 24708"/>
                          <a:gd name="connsiteX3" fmla="*/ 53925 w 75950"/>
                          <a:gd name="connsiteY3" fmla="*/ 2000 h 24708"/>
                          <a:gd name="connsiteX4" fmla="*/ 35337 w 75950"/>
                          <a:gd name="connsiteY4" fmla="*/ 8404 h 24708"/>
                          <a:gd name="connsiteX5" fmla="*/ 0 w 75950"/>
                          <a:gd name="connsiteY5" fmla="*/ 24708 h 24708"/>
                          <a:gd name="connsiteX6" fmla="*/ 35782 w 75950"/>
                          <a:gd name="connsiteY6" fmla="*/ 9352 h 24708"/>
                          <a:gd name="connsiteX7" fmla="*/ 54488 w 75950"/>
                          <a:gd name="connsiteY7" fmla="*/ 3482 h 24708"/>
                          <a:gd name="connsiteX8" fmla="*/ 64034 w 75950"/>
                          <a:gd name="connsiteY8" fmla="*/ 1822 h 24708"/>
                          <a:gd name="connsiteX9" fmla="*/ 73609 w 75950"/>
                          <a:gd name="connsiteY9" fmla="*/ 5291 h 24708"/>
                          <a:gd name="connsiteX10" fmla="*/ 75951 w 75950"/>
                          <a:gd name="connsiteY10" fmla="*/ 4431 h 2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50" h="24708">
                            <a:moveTo>
                              <a:pt x="75951" y="4431"/>
                            </a:moveTo>
                            <a:cubicBezTo>
                              <a:pt x="74558" y="3127"/>
                              <a:pt x="70941" y="1081"/>
                              <a:pt x="69162" y="577"/>
                            </a:cubicBezTo>
                            <a:cubicBezTo>
                              <a:pt x="67383" y="73"/>
                              <a:pt x="65575" y="-45"/>
                              <a:pt x="63826" y="14"/>
                            </a:cubicBezTo>
                            <a:cubicBezTo>
                              <a:pt x="60328" y="162"/>
                              <a:pt x="57037" y="1022"/>
                              <a:pt x="53925" y="2000"/>
                            </a:cubicBezTo>
                            <a:cubicBezTo>
                              <a:pt x="47640" y="3927"/>
                              <a:pt x="41444" y="6062"/>
                              <a:pt x="35337" y="8404"/>
                            </a:cubicBezTo>
                            <a:cubicBezTo>
                              <a:pt x="23123" y="13058"/>
                              <a:pt x="11324" y="18542"/>
                              <a:pt x="0" y="24708"/>
                            </a:cubicBezTo>
                            <a:cubicBezTo>
                              <a:pt x="11502" y="18809"/>
                              <a:pt x="23449" y="13680"/>
                              <a:pt x="35782" y="9352"/>
                            </a:cubicBezTo>
                            <a:cubicBezTo>
                              <a:pt x="41918" y="7188"/>
                              <a:pt x="48173" y="5232"/>
                              <a:pt x="54488" y="3482"/>
                            </a:cubicBezTo>
                            <a:cubicBezTo>
                              <a:pt x="57630" y="2593"/>
                              <a:pt x="60802" y="1852"/>
                              <a:pt x="64034" y="1822"/>
                            </a:cubicBezTo>
                            <a:cubicBezTo>
                              <a:pt x="67206" y="1763"/>
                              <a:pt x="71415" y="3127"/>
                              <a:pt x="73609" y="5291"/>
                            </a:cubicBezTo>
                            <a:lnTo>
                              <a:pt x="75951" y="4431"/>
                            </a:lnTo>
                            <a:close/>
                          </a:path>
                        </a:pathLst>
                      </a:custGeom>
                      <a:solidFill>
                        <a:srgbClr val="A0BDAB"/>
                      </a:solidFill>
                      <a:ln w="2946" cap="flat">
                        <a:noFill/>
                        <a:prstDash val="solid"/>
                        <a:miter/>
                      </a:ln>
                    </p:spPr>
                    <p:txBody>
                      <a:bodyPr rtlCol="0" anchor="ctr"/>
                      <a:lstStyle/>
                      <a:p>
                        <a:endParaRPr lang="th-TH"/>
                      </a:p>
                    </p:txBody>
                  </p:sp>
                  <p:sp>
                    <p:nvSpPr>
                      <p:cNvPr id="4777" name="Freeform: Shape 4776">
                        <a:extLst>
                          <a:ext uri="{FF2B5EF4-FFF2-40B4-BE49-F238E27FC236}">
                            <a16:creationId xmlns:a16="http://schemas.microsoft.com/office/drawing/2014/main" id="{8FA971DE-4B79-4A14-8CB4-CB807A61A366}"/>
                          </a:ext>
                        </a:extLst>
                      </p:cNvPr>
                      <p:cNvSpPr/>
                      <p:nvPr/>
                    </p:nvSpPr>
                    <p:spPr>
                      <a:xfrm>
                        <a:off x="5232776" y="5365221"/>
                        <a:ext cx="9332" cy="160143"/>
                      </a:xfrm>
                      <a:custGeom>
                        <a:avLst/>
                        <a:gdLst>
                          <a:gd name="connsiteX0" fmla="*/ 1571 w 9332"/>
                          <a:gd name="connsiteY0" fmla="*/ 771 h 160143"/>
                          <a:gd name="connsiteX1" fmla="*/ 6937 w 9332"/>
                          <a:gd name="connsiteY1" fmla="*/ 20218 h 160143"/>
                          <a:gd name="connsiteX2" fmla="*/ 7619 w 9332"/>
                          <a:gd name="connsiteY2" fmla="*/ 40317 h 160143"/>
                          <a:gd name="connsiteX3" fmla="*/ 7115 w 9332"/>
                          <a:gd name="connsiteY3" fmla="*/ 80665 h 160143"/>
                          <a:gd name="connsiteX4" fmla="*/ 6552 w 9332"/>
                          <a:gd name="connsiteY4" fmla="*/ 120982 h 160143"/>
                          <a:gd name="connsiteX5" fmla="*/ 5010 w 9332"/>
                          <a:gd name="connsiteY5" fmla="*/ 140963 h 160143"/>
                          <a:gd name="connsiteX6" fmla="*/ 0 w 9332"/>
                          <a:gd name="connsiteY6" fmla="*/ 160143 h 160143"/>
                          <a:gd name="connsiteX7" fmla="*/ 5277 w 9332"/>
                          <a:gd name="connsiteY7" fmla="*/ 141022 h 160143"/>
                          <a:gd name="connsiteX8" fmla="*/ 7085 w 9332"/>
                          <a:gd name="connsiteY8" fmla="*/ 121041 h 160143"/>
                          <a:gd name="connsiteX9" fmla="*/ 8182 w 9332"/>
                          <a:gd name="connsiteY9" fmla="*/ 80753 h 160143"/>
                          <a:gd name="connsiteX10" fmla="*/ 9220 w 9332"/>
                          <a:gd name="connsiteY10" fmla="*/ 40466 h 160143"/>
                          <a:gd name="connsiteX11" fmla="*/ 8775 w 9332"/>
                          <a:gd name="connsiteY11" fmla="*/ 20159 h 160143"/>
                          <a:gd name="connsiteX12" fmla="*/ 3468 w 9332"/>
                          <a:gd name="connsiteY12" fmla="*/ 0 h 160143"/>
                          <a:gd name="connsiteX13" fmla="*/ 1571 w 9332"/>
                          <a:gd name="connsiteY13" fmla="*/ 771 h 16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2" h="160143">
                            <a:moveTo>
                              <a:pt x="1571" y="771"/>
                            </a:moveTo>
                            <a:cubicBezTo>
                              <a:pt x="4595" y="6907"/>
                              <a:pt x="6166" y="13577"/>
                              <a:pt x="6937" y="20218"/>
                            </a:cubicBezTo>
                            <a:cubicBezTo>
                              <a:pt x="7708" y="26888"/>
                              <a:pt x="7708" y="33618"/>
                              <a:pt x="7619" y="40317"/>
                            </a:cubicBezTo>
                            <a:lnTo>
                              <a:pt x="7115" y="80665"/>
                            </a:lnTo>
                            <a:cubicBezTo>
                              <a:pt x="6907" y="94094"/>
                              <a:pt x="6818" y="107553"/>
                              <a:pt x="6552" y="120982"/>
                            </a:cubicBezTo>
                            <a:cubicBezTo>
                              <a:pt x="6344" y="127682"/>
                              <a:pt x="5988" y="134382"/>
                              <a:pt x="5010" y="140963"/>
                            </a:cubicBezTo>
                            <a:cubicBezTo>
                              <a:pt x="4061" y="147544"/>
                              <a:pt x="2461" y="154036"/>
                              <a:pt x="0" y="160143"/>
                            </a:cubicBezTo>
                            <a:cubicBezTo>
                              <a:pt x="2549" y="154066"/>
                              <a:pt x="4239" y="147603"/>
                              <a:pt x="5277" y="141022"/>
                            </a:cubicBezTo>
                            <a:cubicBezTo>
                              <a:pt x="6344" y="134441"/>
                              <a:pt x="6789" y="127741"/>
                              <a:pt x="7085" y="121041"/>
                            </a:cubicBezTo>
                            <a:cubicBezTo>
                              <a:pt x="7530" y="107612"/>
                              <a:pt x="7797" y="94183"/>
                              <a:pt x="8182" y="80753"/>
                            </a:cubicBezTo>
                            <a:lnTo>
                              <a:pt x="9220" y="40466"/>
                            </a:lnTo>
                            <a:cubicBezTo>
                              <a:pt x="9368" y="33736"/>
                              <a:pt x="9486" y="26977"/>
                              <a:pt x="8775" y="20159"/>
                            </a:cubicBezTo>
                            <a:cubicBezTo>
                              <a:pt x="8093" y="13370"/>
                              <a:pt x="6552" y="6463"/>
                              <a:pt x="3468" y="0"/>
                            </a:cubicBezTo>
                            <a:lnTo>
                              <a:pt x="1571" y="771"/>
                            </a:lnTo>
                            <a:close/>
                          </a:path>
                        </a:pathLst>
                      </a:custGeom>
                      <a:solidFill>
                        <a:srgbClr val="A0BDAB"/>
                      </a:solidFill>
                      <a:ln w="2946" cap="flat">
                        <a:noFill/>
                        <a:prstDash val="solid"/>
                        <a:miter/>
                      </a:ln>
                    </p:spPr>
                    <p:txBody>
                      <a:bodyPr rtlCol="0" anchor="ctr"/>
                      <a:lstStyle/>
                      <a:p>
                        <a:endParaRPr lang="th-TH"/>
                      </a:p>
                    </p:txBody>
                  </p:sp>
                  <p:sp>
                    <p:nvSpPr>
                      <p:cNvPr id="4778" name="Freeform: Shape 4777">
                        <a:extLst>
                          <a:ext uri="{FF2B5EF4-FFF2-40B4-BE49-F238E27FC236}">
                            <a16:creationId xmlns:a16="http://schemas.microsoft.com/office/drawing/2014/main" id="{20FFFCD3-586F-4B07-9C6E-C03BAF281A32}"/>
                          </a:ext>
                        </a:extLst>
                      </p:cNvPr>
                      <p:cNvSpPr/>
                      <p:nvPr/>
                    </p:nvSpPr>
                    <p:spPr>
                      <a:xfrm>
                        <a:off x="5165956" y="5434087"/>
                        <a:ext cx="12997" cy="206211"/>
                      </a:xfrm>
                      <a:custGeom>
                        <a:avLst/>
                        <a:gdLst>
                          <a:gd name="connsiteX0" fmla="*/ 1453 w 12997"/>
                          <a:gd name="connsiteY0" fmla="*/ 267 h 206211"/>
                          <a:gd name="connsiteX1" fmla="*/ 10494 w 12997"/>
                          <a:gd name="connsiteY1" fmla="*/ 51998 h 206211"/>
                          <a:gd name="connsiteX2" fmla="*/ 11502 w 12997"/>
                          <a:gd name="connsiteY2" fmla="*/ 77908 h 206211"/>
                          <a:gd name="connsiteX3" fmla="*/ 8390 w 12997"/>
                          <a:gd name="connsiteY3" fmla="*/ 103343 h 206211"/>
                          <a:gd name="connsiteX4" fmla="*/ 5870 w 12997"/>
                          <a:gd name="connsiteY4" fmla="*/ 115913 h 206211"/>
                          <a:gd name="connsiteX5" fmla="*/ 4032 w 12997"/>
                          <a:gd name="connsiteY5" fmla="*/ 128660 h 206211"/>
                          <a:gd name="connsiteX6" fmla="*/ 2342 w 12997"/>
                          <a:gd name="connsiteY6" fmla="*/ 154481 h 206211"/>
                          <a:gd name="connsiteX7" fmla="*/ 0 w 12997"/>
                          <a:gd name="connsiteY7" fmla="*/ 206212 h 206211"/>
                          <a:gd name="connsiteX8" fmla="*/ 2876 w 12997"/>
                          <a:gd name="connsiteY8" fmla="*/ 154570 h 206211"/>
                          <a:gd name="connsiteX9" fmla="*/ 4832 w 12997"/>
                          <a:gd name="connsiteY9" fmla="*/ 128838 h 206211"/>
                          <a:gd name="connsiteX10" fmla="*/ 6789 w 12997"/>
                          <a:gd name="connsiteY10" fmla="*/ 116179 h 206211"/>
                          <a:gd name="connsiteX11" fmla="*/ 9427 w 12997"/>
                          <a:gd name="connsiteY11" fmla="*/ 103640 h 206211"/>
                          <a:gd name="connsiteX12" fmla="*/ 12836 w 12997"/>
                          <a:gd name="connsiteY12" fmla="*/ 78056 h 206211"/>
                          <a:gd name="connsiteX13" fmla="*/ 12095 w 12997"/>
                          <a:gd name="connsiteY13" fmla="*/ 51968 h 206211"/>
                          <a:gd name="connsiteX14" fmla="*/ 3557 w 12997"/>
                          <a:gd name="connsiteY14" fmla="*/ 0 h 206211"/>
                          <a:gd name="connsiteX15" fmla="*/ 1453 w 12997"/>
                          <a:gd name="connsiteY15" fmla="*/ 267 h 20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7" h="206211">
                            <a:moveTo>
                              <a:pt x="1453" y="267"/>
                            </a:moveTo>
                            <a:cubicBezTo>
                              <a:pt x="5099" y="17461"/>
                              <a:pt x="8686" y="34685"/>
                              <a:pt x="10494" y="51998"/>
                            </a:cubicBezTo>
                            <a:cubicBezTo>
                              <a:pt x="11384" y="60654"/>
                              <a:pt x="11799" y="69310"/>
                              <a:pt x="11502" y="77908"/>
                            </a:cubicBezTo>
                            <a:cubicBezTo>
                              <a:pt x="11206" y="86505"/>
                              <a:pt x="10139" y="95013"/>
                              <a:pt x="8390" y="103343"/>
                            </a:cubicBezTo>
                            <a:cubicBezTo>
                              <a:pt x="7560" y="107523"/>
                              <a:pt x="6641" y="111703"/>
                              <a:pt x="5870" y="115913"/>
                            </a:cubicBezTo>
                            <a:cubicBezTo>
                              <a:pt x="5099" y="120122"/>
                              <a:pt x="4476" y="124391"/>
                              <a:pt x="4032" y="128660"/>
                            </a:cubicBezTo>
                            <a:cubicBezTo>
                              <a:pt x="3113" y="137228"/>
                              <a:pt x="2727" y="145854"/>
                              <a:pt x="2342" y="154481"/>
                            </a:cubicBezTo>
                            <a:lnTo>
                              <a:pt x="0" y="206212"/>
                            </a:lnTo>
                            <a:lnTo>
                              <a:pt x="2876" y="154570"/>
                            </a:lnTo>
                            <a:cubicBezTo>
                              <a:pt x="3350" y="145973"/>
                              <a:pt x="3824" y="137346"/>
                              <a:pt x="4832" y="128838"/>
                            </a:cubicBezTo>
                            <a:cubicBezTo>
                              <a:pt x="5336" y="124569"/>
                              <a:pt x="5988" y="120359"/>
                              <a:pt x="6789" y="116179"/>
                            </a:cubicBezTo>
                            <a:cubicBezTo>
                              <a:pt x="7619" y="111999"/>
                              <a:pt x="8567" y="107820"/>
                              <a:pt x="9427" y="103640"/>
                            </a:cubicBezTo>
                            <a:cubicBezTo>
                              <a:pt x="11265" y="95280"/>
                              <a:pt x="12451" y="86712"/>
                              <a:pt x="12836" y="78056"/>
                            </a:cubicBezTo>
                            <a:cubicBezTo>
                              <a:pt x="13222" y="69399"/>
                              <a:pt x="12896" y="60684"/>
                              <a:pt x="12095" y="51968"/>
                            </a:cubicBezTo>
                            <a:cubicBezTo>
                              <a:pt x="10465" y="34537"/>
                              <a:pt x="7026" y="17253"/>
                              <a:pt x="3557" y="0"/>
                            </a:cubicBezTo>
                            <a:lnTo>
                              <a:pt x="1453" y="267"/>
                            </a:lnTo>
                            <a:close/>
                          </a:path>
                        </a:pathLst>
                      </a:custGeom>
                      <a:solidFill>
                        <a:srgbClr val="A0BDAB"/>
                      </a:solidFill>
                      <a:ln w="2946" cap="flat">
                        <a:noFill/>
                        <a:prstDash val="solid"/>
                        <a:miter/>
                      </a:ln>
                    </p:spPr>
                    <p:txBody>
                      <a:bodyPr rtlCol="0" anchor="ctr"/>
                      <a:lstStyle/>
                      <a:p>
                        <a:endParaRPr lang="th-TH"/>
                      </a:p>
                    </p:txBody>
                  </p:sp>
                  <p:sp>
                    <p:nvSpPr>
                      <p:cNvPr id="4779" name="Freeform: Shape 4778">
                        <a:extLst>
                          <a:ext uri="{FF2B5EF4-FFF2-40B4-BE49-F238E27FC236}">
                            <a16:creationId xmlns:a16="http://schemas.microsoft.com/office/drawing/2014/main" id="{872ACD4E-1A46-46E3-8DF7-52840B5C1313}"/>
                          </a:ext>
                        </a:extLst>
                      </p:cNvPr>
                      <p:cNvSpPr/>
                      <p:nvPr/>
                    </p:nvSpPr>
                    <p:spPr>
                      <a:xfrm>
                        <a:off x="5092376" y="5524149"/>
                        <a:ext cx="16694" cy="185964"/>
                      </a:xfrm>
                      <a:custGeom>
                        <a:avLst/>
                        <a:gdLst>
                          <a:gd name="connsiteX0" fmla="*/ 0 w 16694"/>
                          <a:gd name="connsiteY0" fmla="*/ 682 h 185964"/>
                          <a:gd name="connsiteX1" fmla="*/ 7530 w 16694"/>
                          <a:gd name="connsiteY1" fmla="*/ 23212 h 185964"/>
                          <a:gd name="connsiteX2" fmla="*/ 8923 w 16694"/>
                          <a:gd name="connsiteY2" fmla="*/ 28963 h 185964"/>
                          <a:gd name="connsiteX3" fmla="*/ 10198 w 16694"/>
                          <a:gd name="connsiteY3" fmla="*/ 34715 h 185964"/>
                          <a:gd name="connsiteX4" fmla="*/ 11324 w 16694"/>
                          <a:gd name="connsiteY4" fmla="*/ 40495 h 185964"/>
                          <a:gd name="connsiteX5" fmla="*/ 12243 w 16694"/>
                          <a:gd name="connsiteY5" fmla="*/ 46306 h 185964"/>
                          <a:gd name="connsiteX6" fmla="*/ 14734 w 16694"/>
                          <a:gd name="connsiteY6" fmla="*/ 69607 h 185964"/>
                          <a:gd name="connsiteX7" fmla="*/ 15356 w 16694"/>
                          <a:gd name="connsiteY7" fmla="*/ 81257 h 185964"/>
                          <a:gd name="connsiteX8" fmla="*/ 15623 w 16694"/>
                          <a:gd name="connsiteY8" fmla="*/ 92908 h 185964"/>
                          <a:gd name="connsiteX9" fmla="*/ 14941 w 16694"/>
                          <a:gd name="connsiteY9" fmla="*/ 139451 h 185964"/>
                          <a:gd name="connsiteX10" fmla="*/ 13785 w 16694"/>
                          <a:gd name="connsiteY10" fmla="*/ 185964 h 185964"/>
                          <a:gd name="connsiteX11" fmla="*/ 15475 w 16694"/>
                          <a:gd name="connsiteY11" fmla="*/ 139510 h 185964"/>
                          <a:gd name="connsiteX12" fmla="*/ 16690 w 16694"/>
                          <a:gd name="connsiteY12" fmla="*/ 92967 h 185964"/>
                          <a:gd name="connsiteX13" fmla="*/ 16572 w 16694"/>
                          <a:gd name="connsiteY13" fmla="*/ 81287 h 185964"/>
                          <a:gd name="connsiteX14" fmla="*/ 16097 w 16694"/>
                          <a:gd name="connsiteY14" fmla="*/ 69577 h 185964"/>
                          <a:gd name="connsiteX15" fmla="*/ 13874 w 16694"/>
                          <a:gd name="connsiteY15" fmla="*/ 46158 h 185964"/>
                          <a:gd name="connsiteX16" fmla="*/ 13014 w 16694"/>
                          <a:gd name="connsiteY16" fmla="*/ 40317 h 185964"/>
                          <a:gd name="connsiteX17" fmla="*/ 11947 w 16694"/>
                          <a:gd name="connsiteY17" fmla="*/ 34477 h 185964"/>
                          <a:gd name="connsiteX18" fmla="*/ 10732 w 16694"/>
                          <a:gd name="connsiteY18" fmla="*/ 28667 h 185964"/>
                          <a:gd name="connsiteX19" fmla="*/ 9368 w 16694"/>
                          <a:gd name="connsiteY19" fmla="*/ 22856 h 185964"/>
                          <a:gd name="connsiteX20" fmla="*/ 2016 w 16694"/>
                          <a:gd name="connsiteY20" fmla="*/ 0 h 185964"/>
                          <a:gd name="connsiteX21" fmla="*/ 0 w 16694"/>
                          <a:gd name="connsiteY21" fmla="*/ 682 h 18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4" h="185964">
                            <a:moveTo>
                              <a:pt x="0" y="682"/>
                            </a:moveTo>
                            <a:cubicBezTo>
                              <a:pt x="2935" y="8063"/>
                              <a:pt x="5514" y="15593"/>
                              <a:pt x="7530" y="23212"/>
                            </a:cubicBezTo>
                            <a:cubicBezTo>
                              <a:pt x="8063" y="25109"/>
                              <a:pt x="8449" y="27036"/>
                              <a:pt x="8923" y="28963"/>
                            </a:cubicBezTo>
                            <a:cubicBezTo>
                              <a:pt x="9398" y="30890"/>
                              <a:pt x="9842" y="32788"/>
                              <a:pt x="10198" y="34715"/>
                            </a:cubicBezTo>
                            <a:lnTo>
                              <a:pt x="11324" y="40495"/>
                            </a:lnTo>
                            <a:lnTo>
                              <a:pt x="12243" y="46306"/>
                            </a:lnTo>
                            <a:cubicBezTo>
                              <a:pt x="13400" y="54043"/>
                              <a:pt x="14259" y="61840"/>
                              <a:pt x="14734" y="69607"/>
                            </a:cubicBezTo>
                            <a:cubicBezTo>
                              <a:pt x="15060" y="73490"/>
                              <a:pt x="15149" y="77374"/>
                              <a:pt x="15356" y="81257"/>
                            </a:cubicBezTo>
                            <a:cubicBezTo>
                              <a:pt x="15445" y="85141"/>
                              <a:pt x="15593" y="89024"/>
                              <a:pt x="15623" y="92908"/>
                            </a:cubicBezTo>
                            <a:cubicBezTo>
                              <a:pt x="15831" y="108442"/>
                              <a:pt x="15327" y="123947"/>
                              <a:pt x="14941" y="139451"/>
                            </a:cubicBezTo>
                            <a:lnTo>
                              <a:pt x="13785" y="185964"/>
                            </a:lnTo>
                            <a:lnTo>
                              <a:pt x="15475" y="139510"/>
                            </a:lnTo>
                            <a:cubicBezTo>
                              <a:pt x="16038" y="124006"/>
                              <a:pt x="16690" y="108531"/>
                              <a:pt x="16690" y="92967"/>
                            </a:cubicBezTo>
                            <a:cubicBezTo>
                              <a:pt x="16720" y="89084"/>
                              <a:pt x="16601" y="85171"/>
                              <a:pt x="16572" y="81287"/>
                            </a:cubicBezTo>
                            <a:cubicBezTo>
                              <a:pt x="16423" y="77374"/>
                              <a:pt x="16364" y="73490"/>
                              <a:pt x="16097" y="69577"/>
                            </a:cubicBezTo>
                            <a:cubicBezTo>
                              <a:pt x="15712" y="61781"/>
                              <a:pt x="14941" y="53954"/>
                              <a:pt x="13874" y="46158"/>
                            </a:cubicBezTo>
                            <a:lnTo>
                              <a:pt x="13014" y="40317"/>
                            </a:lnTo>
                            <a:lnTo>
                              <a:pt x="11947" y="34477"/>
                            </a:lnTo>
                            <a:cubicBezTo>
                              <a:pt x="11621" y="32521"/>
                              <a:pt x="11176" y="30594"/>
                              <a:pt x="10732" y="28667"/>
                            </a:cubicBezTo>
                            <a:cubicBezTo>
                              <a:pt x="10287" y="26740"/>
                              <a:pt x="9901" y="24783"/>
                              <a:pt x="9368" y="22856"/>
                            </a:cubicBezTo>
                            <a:cubicBezTo>
                              <a:pt x="7441" y="15119"/>
                              <a:pt x="4891" y="7530"/>
                              <a:pt x="2016" y="0"/>
                            </a:cubicBezTo>
                            <a:lnTo>
                              <a:pt x="0" y="682"/>
                            </a:lnTo>
                            <a:close/>
                          </a:path>
                        </a:pathLst>
                      </a:custGeom>
                      <a:solidFill>
                        <a:srgbClr val="A0BDAB"/>
                      </a:solidFill>
                      <a:ln w="2946" cap="flat">
                        <a:noFill/>
                        <a:prstDash val="solid"/>
                        <a:miter/>
                      </a:ln>
                    </p:spPr>
                    <p:txBody>
                      <a:bodyPr rtlCol="0" anchor="ctr"/>
                      <a:lstStyle/>
                      <a:p>
                        <a:endParaRPr lang="th-TH"/>
                      </a:p>
                    </p:txBody>
                  </p:sp>
                  <p:sp>
                    <p:nvSpPr>
                      <p:cNvPr id="4780" name="Freeform: Shape 4779">
                        <a:extLst>
                          <a:ext uri="{FF2B5EF4-FFF2-40B4-BE49-F238E27FC236}">
                            <a16:creationId xmlns:a16="http://schemas.microsoft.com/office/drawing/2014/main" id="{4383B753-32DA-4395-AD18-E18B70280887}"/>
                          </a:ext>
                        </a:extLst>
                      </p:cNvPr>
                      <p:cNvSpPr/>
                      <p:nvPr/>
                    </p:nvSpPr>
                    <p:spPr>
                      <a:xfrm>
                        <a:off x="5046278" y="5585574"/>
                        <a:ext cx="7500" cy="179175"/>
                      </a:xfrm>
                      <a:custGeom>
                        <a:avLst/>
                        <a:gdLst>
                          <a:gd name="connsiteX0" fmla="*/ 0 w 7500"/>
                          <a:gd name="connsiteY0" fmla="*/ 30 h 179175"/>
                          <a:gd name="connsiteX1" fmla="*/ 3231 w 7500"/>
                          <a:gd name="connsiteY1" fmla="*/ 44794 h 179175"/>
                          <a:gd name="connsiteX2" fmla="*/ 4714 w 7500"/>
                          <a:gd name="connsiteY2" fmla="*/ 89588 h 179175"/>
                          <a:gd name="connsiteX3" fmla="*/ 7500 w 7500"/>
                          <a:gd name="connsiteY3" fmla="*/ 179175 h 179175"/>
                          <a:gd name="connsiteX4" fmla="*/ 5781 w 7500"/>
                          <a:gd name="connsiteY4" fmla="*/ 89647 h 179175"/>
                          <a:gd name="connsiteX5" fmla="*/ 4832 w 7500"/>
                          <a:gd name="connsiteY5" fmla="*/ 44883 h 179175"/>
                          <a:gd name="connsiteX6" fmla="*/ 2134 w 7500"/>
                          <a:gd name="connsiteY6" fmla="*/ 0 h 179175"/>
                          <a:gd name="connsiteX7" fmla="*/ 0 w 7500"/>
                          <a:gd name="connsiteY7" fmla="*/ 30 h 17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 h="179175">
                            <a:moveTo>
                              <a:pt x="0" y="30"/>
                            </a:moveTo>
                            <a:cubicBezTo>
                              <a:pt x="1690" y="14941"/>
                              <a:pt x="2609" y="29853"/>
                              <a:pt x="3231" y="44794"/>
                            </a:cubicBezTo>
                            <a:cubicBezTo>
                              <a:pt x="3854" y="59705"/>
                              <a:pt x="4239" y="74647"/>
                              <a:pt x="4714" y="89588"/>
                            </a:cubicBezTo>
                            <a:lnTo>
                              <a:pt x="7500" y="179175"/>
                            </a:lnTo>
                            <a:lnTo>
                              <a:pt x="5781" y="89647"/>
                            </a:lnTo>
                            <a:cubicBezTo>
                              <a:pt x="5484" y="74736"/>
                              <a:pt x="5277" y="59794"/>
                              <a:pt x="4832" y="44883"/>
                            </a:cubicBezTo>
                            <a:cubicBezTo>
                              <a:pt x="4387" y="29942"/>
                              <a:pt x="3646" y="14971"/>
                              <a:pt x="2134" y="0"/>
                            </a:cubicBezTo>
                            <a:lnTo>
                              <a:pt x="0" y="30"/>
                            </a:lnTo>
                            <a:close/>
                          </a:path>
                        </a:pathLst>
                      </a:custGeom>
                      <a:solidFill>
                        <a:srgbClr val="A0BDAB"/>
                      </a:solidFill>
                      <a:ln w="2946" cap="flat">
                        <a:noFill/>
                        <a:prstDash val="solid"/>
                        <a:miter/>
                      </a:ln>
                    </p:spPr>
                    <p:txBody>
                      <a:bodyPr rtlCol="0" anchor="ctr"/>
                      <a:lstStyle/>
                      <a:p>
                        <a:endParaRPr lang="th-TH"/>
                      </a:p>
                    </p:txBody>
                  </p:sp>
                  <p:sp>
                    <p:nvSpPr>
                      <p:cNvPr id="4781" name="Freeform: Shape 4780">
                        <a:extLst>
                          <a:ext uri="{FF2B5EF4-FFF2-40B4-BE49-F238E27FC236}">
                            <a16:creationId xmlns:a16="http://schemas.microsoft.com/office/drawing/2014/main" id="{17200D0D-25CC-46A7-9140-714117F3006C}"/>
                          </a:ext>
                        </a:extLst>
                      </p:cNvPr>
                      <p:cNvSpPr/>
                      <p:nvPr/>
                    </p:nvSpPr>
                    <p:spPr>
                      <a:xfrm>
                        <a:off x="4994755" y="5664697"/>
                        <a:ext cx="14037" cy="141377"/>
                      </a:xfrm>
                      <a:custGeom>
                        <a:avLst/>
                        <a:gdLst>
                          <a:gd name="connsiteX0" fmla="*/ 0 w 14037"/>
                          <a:gd name="connsiteY0" fmla="*/ 296 h 141377"/>
                          <a:gd name="connsiteX1" fmla="*/ 13044 w 14037"/>
                          <a:gd name="connsiteY1" fmla="*/ 141378 h 141377"/>
                          <a:gd name="connsiteX2" fmla="*/ 2105 w 14037"/>
                          <a:gd name="connsiteY2" fmla="*/ 0 h 141377"/>
                          <a:gd name="connsiteX3" fmla="*/ 0 w 14037"/>
                          <a:gd name="connsiteY3" fmla="*/ 296 h 141377"/>
                        </a:gdLst>
                        <a:ahLst/>
                        <a:cxnLst>
                          <a:cxn ang="0">
                            <a:pos x="connsiteX0" y="connsiteY0"/>
                          </a:cxn>
                          <a:cxn ang="0">
                            <a:pos x="connsiteX1" y="connsiteY1"/>
                          </a:cxn>
                          <a:cxn ang="0">
                            <a:pos x="connsiteX2" y="connsiteY2"/>
                          </a:cxn>
                          <a:cxn ang="0">
                            <a:pos x="connsiteX3" y="connsiteY3"/>
                          </a:cxn>
                        </a:cxnLst>
                        <a:rect l="l" t="t" r="r" b="b"/>
                        <a:pathLst>
                          <a:path w="14037" h="141377">
                            <a:moveTo>
                              <a:pt x="0" y="296"/>
                            </a:moveTo>
                            <a:cubicBezTo>
                              <a:pt x="10880" y="46899"/>
                              <a:pt x="15297" y="94509"/>
                              <a:pt x="13044" y="141378"/>
                            </a:cubicBezTo>
                            <a:cubicBezTo>
                              <a:pt x="16008" y="94568"/>
                              <a:pt x="12332" y="46869"/>
                              <a:pt x="2105" y="0"/>
                            </a:cubicBezTo>
                            <a:lnTo>
                              <a:pt x="0" y="296"/>
                            </a:lnTo>
                            <a:close/>
                          </a:path>
                        </a:pathLst>
                      </a:custGeom>
                      <a:solidFill>
                        <a:srgbClr val="A0BDAB"/>
                      </a:solidFill>
                      <a:ln w="2946" cap="flat">
                        <a:noFill/>
                        <a:prstDash val="solid"/>
                        <a:miter/>
                      </a:ln>
                    </p:spPr>
                    <p:txBody>
                      <a:bodyPr rtlCol="0" anchor="ctr"/>
                      <a:lstStyle/>
                      <a:p>
                        <a:endParaRPr lang="th-TH"/>
                      </a:p>
                    </p:txBody>
                  </p:sp>
                  <p:sp>
                    <p:nvSpPr>
                      <p:cNvPr id="4782" name="Freeform: Shape 4781">
                        <a:extLst>
                          <a:ext uri="{FF2B5EF4-FFF2-40B4-BE49-F238E27FC236}">
                            <a16:creationId xmlns:a16="http://schemas.microsoft.com/office/drawing/2014/main" id="{4A223260-1820-4205-BAA1-C208F1CF834B}"/>
                          </a:ext>
                        </a:extLst>
                      </p:cNvPr>
                      <p:cNvSpPr/>
                      <p:nvPr/>
                    </p:nvSpPr>
                    <p:spPr>
                      <a:xfrm>
                        <a:off x="4937866" y="5748504"/>
                        <a:ext cx="10161" cy="106781"/>
                      </a:xfrm>
                      <a:custGeom>
                        <a:avLst/>
                        <a:gdLst>
                          <a:gd name="connsiteX0" fmla="*/ 4299 w 10161"/>
                          <a:gd name="connsiteY0" fmla="*/ 237 h 106781"/>
                          <a:gd name="connsiteX1" fmla="*/ 0 w 10161"/>
                          <a:gd name="connsiteY1" fmla="*/ 106782 h 106781"/>
                          <a:gd name="connsiteX2" fmla="*/ 6403 w 10161"/>
                          <a:gd name="connsiteY2" fmla="*/ 0 h 106781"/>
                          <a:gd name="connsiteX3" fmla="*/ 4299 w 10161"/>
                          <a:gd name="connsiteY3" fmla="*/ 237 h 106781"/>
                        </a:gdLst>
                        <a:ahLst/>
                        <a:cxnLst>
                          <a:cxn ang="0">
                            <a:pos x="connsiteX0" y="connsiteY0"/>
                          </a:cxn>
                          <a:cxn ang="0">
                            <a:pos x="connsiteX1" y="connsiteY1"/>
                          </a:cxn>
                          <a:cxn ang="0">
                            <a:pos x="connsiteX2" y="connsiteY2"/>
                          </a:cxn>
                          <a:cxn ang="0">
                            <a:pos x="connsiteX3" y="connsiteY3"/>
                          </a:cxn>
                        </a:cxnLst>
                        <a:rect l="l" t="t" r="r" b="b"/>
                        <a:pathLst>
                          <a:path w="10161" h="106781">
                            <a:moveTo>
                              <a:pt x="4299" y="237"/>
                            </a:moveTo>
                            <a:cubicBezTo>
                              <a:pt x="11591" y="35960"/>
                              <a:pt x="10139" y="72779"/>
                              <a:pt x="0" y="106782"/>
                            </a:cubicBezTo>
                            <a:cubicBezTo>
                              <a:pt x="10820" y="73016"/>
                              <a:pt x="13074" y="36137"/>
                              <a:pt x="6403" y="0"/>
                            </a:cubicBezTo>
                            <a:lnTo>
                              <a:pt x="4299" y="237"/>
                            </a:lnTo>
                            <a:close/>
                          </a:path>
                        </a:pathLst>
                      </a:custGeom>
                      <a:solidFill>
                        <a:srgbClr val="A0BDAB"/>
                      </a:solidFill>
                      <a:ln w="2946" cap="flat">
                        <a:noFill/>
                        <a:prstDash val="solid"/>
                        <a:miter/>
                      </a:ln>
                    </p:spPr>
                    <p:txBody>
                      <a:bodyPr rtlCol="0" anchor="ctr"/>
                      <a:lstStyle/>
                      <a:p>
                        <a:endParaRPr lang="th-TH"/>
                      </a:p>
                    </p:txBody>
                  </p:sp>
                </p:grpSp>
              </p:grpSp>
            </p:grpSp>
          </p:grpSp>
          <p:sp>
            <p:nvSpPr>
              <p:cNvPr id="4710" name="Freeform: Shape 4709">
                <a:extLst>
                  <a:ext uri="{FF2B5EF4-FFF2-40B4-BE49-F238E27FC236}">
                    <a16:creationId xmlns:a16="http://schemas.microsoft.com/office/drawing/2014/main" id="{3D09C659-9D38-4D16-B388-B4F9B927B128}"/>
                  </a:ext>
                </a:extLst>
              </p:cNvPr>
              <p:cNvSpPr/>
              <p:nvPr/>
            </p:nvSpPr>
            <p:spPr>
              <a:xfrm>
                <a:off x="5469740" y="6443667"/>
                <a:ext cx="378210" cy="683012"/>
              </a:xfrm>
              <a:custGeom>
                <a:avLst/>
                <a:gdLst>
                  <a:gd name="connsiteX0" fmla="*/ 146793 w 378210"/>
                  <a:gd name="connsiteY0" fmla="*/ 6776 h 683012"/>
                  <a:gd name="connsiteX1" fmla="*/ 524 w 378210"/>
                  <a:gd name="connsiteY1" fmla="*/ 293860 h 683012"/>
                  <a:gd name="connsiteX2" fmla="*/ 170568 w 378210"/>
                  <a:gd name="connsiteY2" fmla="*/ 609670 h 683012"/>
                  <a:gd name="connsiteX3" fmla="*/ 297479 w 378210"/>
                  <a:gd name="connsiteY3" fmla="*/ 664039 h 683012"/>
                  <a:gd name="connsiteX4" fmla="*/ 308685 w 378210"/>
                  <a:gd name="connsiteY4" fmla="*/ 683012 h 683012"/>
                  <a:gd name="connsiteX5" fmla="*/ 307144 w 378210"/>
                  <a:gd name="connsiteY5" fmla="*/ 636410 h 683012"/>
                  <a:gd name="connsiteX6" fmla="*/ 374320 w 378210"/>
                  <a:gd name="connsiteY6" fmla="*/ 401442 h 683012"/>
                  <a:gd name="connsiteX7" fmla="*/ 239820 w 378210"/>
                  <a:gd name="connsiteY7" fmla="*/ 38704 h 683012"/>
                  <a:gd name="connsiteX8" fmla="*/ 146793 w 378210"/>
                  <a:gd name="connsiteY8" fmla="*/ 6776 h 6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210" h="683012">
                    <a:moveTo>
                      <a:pt x="146793" y="6776"/>
                    </a:moveTo>
                    <a:cubicBezTo>
                      <a:pt x="146793" y="6776"/>
                      <a:pt x="15910" y="55453"/>
                      <a:pt x="524" y="293860"/>
                    </a:cubicBezTo>
                    <a:cubicBezTo>
                      <a:pt x="2184" y="294897"/>
                      <a:pt x="-25742" y="530873"/>
                      <a:pt x="170568" y="609670"/>
                    </a:cubicBezTo>
                    <a:cubicBezTo>
                      <a:pt x="170568" y="609670"/>
                      <a:pt x="290187" y="649039"/>
                      <a:pt x="297479" y="664039"/>
                    </a:cubicBezTo>
                    <a:cubicBezTo>
                      <a:pt x="304772" y="679040"/>
                      <a:pt x="308685" y="683012"/>
                      <a:pt x="308685" y="683012"/>
                    </a:cubicBezTo>
                    <a:cubicBezTo>
                      <a:pt x="308685" y="683012"/>
                      <a:pt x="293596" y="654197"/>
                      <a:pt x="307144" y="636410"/>
                    </a:cubicBezTo>
                    <a:cubicBezTo>
                      <a:pt x="320692" y="618623"/>
                      <a:pt x="395990" y="539292"/>
                      <a:pt x="374320" y="401442"/>
                    </a:cubicBezTo>
                    <a:cubicBezTo>
                      <a:pt x="352708" y="263859"/>
                      <a:pt x="315059" y="123044"/>
                      <a:pt x="239820" y="38704"/>
                    </a:cubicBezTo>
                    <a:cubicBezTo>
                      <a:pt x="185776" y="-21891"/>
                      <a:pt x="146793" y="6776"/>
                      <a:pt x="146793" y="6776"/>
                    </a:cubicBezTo>
                    <a:close/>
                  </a:path>
                </a:pathLst>
              </a:custGeom>
              <a:solidFill>
                <a:srgbClr val="E2E2E2"/>
              </a:solidFill>
              <a:ln w="2946" cap="flat">
                <a:noFill/>
                <a:prstDash val="solid"/>
                <a:miter/>
              </a:ln>
            </p:spPr>
            <p:txBody>
              <a:bodyPr rtlCol="0" anchor="ctr"/>
              <a:lstStyle/>
              <a:p>
                <a:endParaRPr lang="th-TH"/>
              </a:p>
            </p:txBody>
          </p:sp>
          <p:grpSp>
            <p:nvGrpSpPr>
              <p:cNvPr id="4711" name="Graphic 3339">
                <a:extLst>
                  <a:ext uri="{FF2B5EF4-FFF2-40B4-BE49-F238E27FC236}">
                    <a16:creationId xmlns:a16="http://schemas.microsoft.com/office/drawing/2014/main" id="{AD86540A-BABB-4143-A7A8-D86758BDF2CB}"/>
                  </a:ext>
                </a:extLst>
              </p:cNvPr>
              <p:cNvGrpSpPr/>
              <p:nvPr/>
            </p:nvGrpSpPr>
            <p:grpSpPr>
              <a:xfrm>
                <a:off x="5471437" y="6449034"/>
                <a:ext cx="370564" cy="637371"/>
                <a:chOff x="5471437" y="6449034"/>
                <a:chExt cx="370564" cy="637371"/>
              </a:xfrm>
              <a:solidFill>
                <a:srgbClr val="93B79F"/>
              </a:solidFill>
            </p:grpSpPr>
            <p:pic>
              <p:nvPicPr>
                <p:cNvPr id="4750" name="Picture 4749">
                  <a:extLst>
                    <a:ext uri="{FF2B5EF4-FFF2-40B4-BE49-F238E27FC236}">
                      <a16:creationId xmlns:a16="http://schemas.microsoft.com/office/drawing/2014/main" id="{D1ED8CC3-8187-48CC-B34C-436D3B77BFE9}"/>
                    </a:ext>
                  </a:extLst>
                </p:cNvPr>
                <p:cNvPicPr>
                  <a:picLocks noChangeAspect="1"/>
                </p:cNvPicPr>
                <p:nvPr/>
              </p:nvPicPr>
              <p:blipFill>
                <a:blip r:embed="rId20"/>
                <a:stretch>
                  <a:fillRect/>
                </a:stretch>
              </p:blipFill>
              <p:spPr>
                <a:xfrm>
                  <a:off x="5471437" y="6457927"/>
                  <a:ext cx="293487" cy="628477"/>
                </a:xfrm>
                <a:custGeom>
                  <a:avLst/>
                  <a:gdLst>
                    <a:gd name="connsiteX0" fmla="*/ 216 w 293487"/>
                    <a:gd name="connsiteY0" fmla="*/ 515 h 628477"/>
                    <a:gd name="connsiteX1" fmla="*/ 293704 w 293487"/>
                    <a:gd name="connsiteY1" fmla="*/ 515 h 628477"/>
                    <a:gd name="connsiteX2" fmla="*/ 293704 w 293487"/>
                    <a:gd name="connsiteY2" fmla="*/ 628993 h 628477"/>
                    <a:gd name="connsiteX3" fmla="*/ 216 w 293487"/>
                    <a:gd name="connsiteY3" fmla="*/ 628993 h 628477"/>
                  </a:gdLst>
                  <a:ahLst/>
                  <a:cxnLst>
                    <a:cxn ang="0">
                      <a:pos x="connsiteX0" y="connsiteY0"/>
                    </a:cxn>
                    <a:cxn ang="0">
                      <a:pos x="connsiteX1" y="connsiteY1"/>
                    </a:cxn>
                    <a:cxn ang="0">
                      <a:pos x="connsiteX2" y="connsiteY2"/>
                    </a:cxn>
                    <a:cxn ang="0">
                      <a:pos x="connsiteX3" y="connsiteY3"/>
                    </a:cxn>
                  </a:cxnLst>
                  <a:rect l="l" t="t" r="r" b="b"/>
                  <a:pathLst>
                    <a:path w="293487" h="628477">
                      <a:moveTo>
                        <a:pt x="216" y="515"/>
                      </a:moveTo>
                      <a:lnTo>
                        <a:pt x="293704" y="515"/>
                      </a:lnTo>
                      <a:lnTo>
                        <a:pt x="293704" y="628993"/>
                      </a:lnTo>
                      <a:lnTo>
                        <a:pt x="216" y="628993"/>
                      </a:lnTo>
                      <a:close/>
                    </a:path>
                  </a:pathLst>
                </a:custGeom>
              </p:spPr>
            </p:pic>
            <p:pic>
              <p:nvPicPr>
                <p:cNvPr id="4751" name="Picture 4750">
                  <a:extLst>
                    <a:ext uri="{FF2B5EF4-FFF2-40B4-BE49-F238E27FC236}">
                      <a16:creationId xmlns:a16="http://schemas.microsoft.com/office/drawing/2014/main" id="{287D05A3-B84C-427D-86CD-31CA01493744}"/>
                    </a:ext>
                  </a:extLst>
                </p:cNvPr>
                <p:cNvPicPr>
                  <a:picLocks noChangeAspect="1"/>
                </p:cNvPicPr>
                <p:nvPr/>
              </p:nvPicPr>
              <p:blipFill>
                <a:blip r:embed="rId21"/>
                <a:stretch>
                  <a:fillRect/>
                </a:stretch>
              </p:blipFill>
              <p:spPr>
                <a:xfrm>
                  <a:off x="5616698" y="6449034"/>
                  <a:ext cx="225303" cy="637371"/>
                </a:xfrm>
                <a:custGeom>
                  <a:avLst/>
                  <a:gdLst>
                    <a:gd name="connsiteX0" fmla="*/ 265 w 225303"/>
                    <a:gd name="connsiteY0" fmla="*/ 512 h 637371"/>
                    <a:gd name="connsiteX1" fmla="*/ 225569 w 225303"/>
                    <a:gd name="connsiteY1" fmla="*/ 512 h 637371"/>
                    <a:gd name="connsiteX2" fmla="*/ 225569 w 225303"/>
                    <a:gd name="connsiteY2" fmla="*/ 637884 h 637371"/>
                    <a:gd name="connsiteX3" fmla="*/ 265 w 225303"/>
                    <a:gd name="connsiteY3" fmla="*/ 637884 h 637371"/>
                  </a:gdLst>
                  <a:ahLst/>
                  <a:cxnLst>
                    <a:cxn ang="0">
                      <a:pos x="connsiteX0" y="connsiteY0"/>
                    </a:cxn>
                    <a:cxn ang="0">
                      <a:pos x="connsiteX1" y="connsiteY1"/>
                    </a:cxn>
                    <a:cxn ang="0">
                      <a:pos x="connsiteX2" y="connsiteY2"/>
                    </a:cxn>
                    <a:cxn ang="0">
                      <a:pos x="connsiteX3" y="connsiteY3"/>
                    </a:cxn>
                  </a:cxnLst>
                  <a:rect l="l" t="t" r="r" b="b"/>
                  <a:pathLst>
                    <a:path w="225303" h="637371">
                      <a:moveTo>
                        <a:pt x="265" y="512"/>
                      </a:moveTo>
                      <a:lnTo>
                        <a:pt x="225569" y="512"/>
                      </a:lnTo>
                      <a:lnTo>
                        <a:pt x="225569" y="637884"/>
                      </a:lnTo>
                      <a:lnTo>
                        <a:pt x="265" y="637884"/>
                      </a:lnTo>
                      <a:close/>
                    </a:path>
                  </a:pathLst>
                </a:custGeom>
              </p:spPr>
            </p:pic>
            <p:grpSp>
              <p:nvGrpSpPr>
                <p:cNvPr id="4752" name="Graphic 3339">
                  <a:extLst>
                    <a:ext uri="{FF2B5EF4-FFF2-40B4-BE49-F238E27FC236}">
                      <a16:creationId xmlns:a16="http://schemas.microsoft.com/office/drawing/2014/main" id="{7D0A3668-9F1F-40E4-9428-C2E298A3DCBF}"/>
                    </a:ext>
                  </a:extLst>
                </p:cNvPr>
                <p:cNvGrpSpPr/>
                <p:nvPr/>
              </p:nvGrpSpPr>
              <p:grpSpPr>
                <a:xfrm>
                  <a:off x="5538032" y="6491531"/>
                  <a:ext cx="256325" cy="514788"/>
                  <a:chOff x="5538032" y="6491531"/>
                  <a:chExt cx="256325" cy="514788"/>
                </a:xfrm>
                <a:solidFill>
                  <a:srgbClr val="93B79F"/>
                </a:solidFill>
              </p:grpSpPr>
              <p:sp>
                <p:nvSpPr>
                  <p:cNvPr id="4753" name="Freeform: Shape 4752">
                    <a:extLst>
                      <a:ext uri="{FF2B5EF4-FFF2-40B4-BE49-F238E27FC236}">
                        <a16:creationId xmlns:a16="http://schemas.microsoft.com/office/drawing/2014/main" id="{2AC9605C-7BCC-4124-949F-1FD12377D903}"/>
                      </a:ext>
                    </a:extLst>
                  </p:cNvPr>
                  <p:cNvSpPr/>
                  <p:nvPr/>
                </p:nvSpPr>
                <p:spPr>
                  <a:xfrm>
                    <a:off x="5538032" y="6518923"/>
                    <a:ext cx="90180" cy="153591"/>
                  </a:xfrm>
                  <a:custGeom>
                    <a:avLst/>
                    <a:gdLst>
                      <a:gd name="connsiteX0" fmla="*/ 88906 w 90180"/>
                      <a:gd name="connsiteY0" fmla="*/ 0 h 153591"/>
                      <a:gd name="connsiteX1" fmla="*/ 71712 w 90180"/>
                      <a:gd name="connsiteY1" fmla="*/ 14793 h 153591"/>
                      <a:gd name="connsiteX2" fmla="*/ 56296 w 90180"/>
                      <a:gd name="connsiteY2" fmla="*/ 31394 h 153591"/>
                      <a:gd name="connsiteX3" fmla="*/ 54488 w 90180"/>
                      <a:gd name="connsiteY3" fmla="*/ 33558 h 153591"/>
                      <a:gd name="connsiteX4" fmla="*/ 52739 w 90180"/>
                      <a:gd name="connsiteY4" fmla="*/ 35782 h 153591"/>
                      <a:gd name="connsiteX5" fmla="*/ 49270 w 90180"/>
                      <a:gd name="connsiteY5" fmla="*/ 40258 h 153591"/>
                      <a:gd name="connsiteX6" fmla="*/ 42808 w 90180"/>
                      <a:gd name="connsiteY6" fmla="*/ 49537 h 153591"/>
                      <a:gd name="connsiteX7" fmla="*/ 36819 w 90180"/>
                      <a:gd name="connsiteY7" fmla="*/ 59142 h 153591"/>
                      <a:gd name="connsiteX8" fmla="*/ 34062 w 90180"/>
                      <a:gd name="connsiteY8" fmla="*/ 64093 h 153591"/>
                      <a:gd name="connsiteX9" fmla="*/ 32699 w 90180"/>
                      <a:gd name="connsiteY9" fmla="*/ 66583 h 153591"/>
                      <a:gd name="connsiteX10" fmla="*/ 31424 w 90180"/>
                      <a:gd name="connsiteY10" fmla="*/ 69103 h 153591"/>
                      <a:gd name="connsiteX11" fmla="*/ 28874 w 90180"/>
                      <a:gd name="connsiteY11" fmla="*/ 74172 h 153591"/>
                      <a:gd name="connsiteX12" fmla="*/ 26532 w 90180"/>
                      <a:gd name="connsiteY12" fmla="*/ 79331 h 153591"/>
                      <a:gd name="connsiteX13" fmla="*/ 24309 w 90180"/>
                      <a:gd name="connsiteY13" fmla="*/ 84548 h 153591"/>
                      <a:gd name="connsiteX14" fmla="*/ 22204 w 90180"/>
                      <a:gd name="connsiteY14" fmla="*/ 89795 h 153591"/>
                      <a:gd name="connsiteX15" fmla="*/ 20277 w 90180"/>
                      <a:gd name="connsiteY15" fmla="*/ 95102 h 153591"/>
                      <a:gd name="connsiteX16" fmla="*/ 18528 w 90180"/>
                      <a:gd name="connsiteY16" fmla="*/ 100468 h 153591"/>
                      <a:gd name="connsiteX17" fmla="*/ 15386 w 90180"/>
                      <a:gd name="connsiteY17" fmla="*/ 111318 h 153591"/>
                      <a:gd name="connsiteX18" fmla="*/ 9309 w 90180"/>
                      <a:gd name="connsiteY18" fmla="*/ 133077 h 153591"/>
                      <a:gd name="connsiteX19" fmla="*/ 0 w 90180"/>
                      <a:gd name="connsiteY19" fmla="*/ 153592 h 153591"/>
                      <a:gd name="connsiteX20" fmla="*/ 9546 w 90180"/>
                      <a:gd name="connsiteY20" fmla="*/ 133166 h 153591"/>
                      <a:gd name="connsiteX21" fmla="*/ 15860 w 90180"/>
                      <a:gd name="connsiteY21" fmla="*/ 111466 h 153591"/>
                      <a:gd name="connsiteX22" fmla="*/ 19121 w 90180"/>
                      <a:gd name="connsiteY22" fmla="*/ 100675 h 153591"/>
                      <a:gd name="connsiteX23" fmla="*/ 20929 w 90180"/>
                      <a:gd name="connsiteY23" fmla="*/ 95339 h 153591"/>
                      <a:gd name="connsiteX24" fmla="*/ 22916 w 90180"/>
                      <a:gd name="connsiteY24" fmla="*/ 90062 h 153591"/>
                      <a:gd name="connsiteX25" fmla="*/ 25050 w 90180"/>
                      <a:gd name="connsiteY25" fmla="*/ 84845 h 153591"/>
                      <a:gd name="connsiteX26" fmla="*/ 27303 w 90180"/>
                      <a:gd name="connsiteY26" fmla="*/ 79686 h 153591"/>
                      <a:gd name="connsiteX27" fmla="*/ 29704 w 90180"/>
                      <a:gd name="connsiteY27" fmla="*/ 74587 h 153591"/>
                      <a:gd name="connsiteX28" fmla="*/ 32284 w 90180"/>
                      <a:gd name="connsiteY28" fmla="*/ 69577 h 153591"/>
                      <a:gd name="connsiteX29" fmla="*/ 33588 w 90180"/>
                      <a:gd name="connsiteY29" fmla="*/ 67087 h 153591"/>
                      <a:gd name="connsiteX30" fmla="*/ 34981 w 90180"/>
                      <a:gd name="connsiteY30" fmla="*/ 64626 h 153591"/>
                      <a:gd name="connsiteX31" fmla="*/ 37798 w 90180"/>
                      <a:gd name="connsiteY31" fmla="*/ 59735 h 153591"/>
                      <a:gd name="connsiteX32" fmla="*/ 43875 w 90180"/>
                      <a:gd name="connsiteY32" fmla="*/ 50249 h 153591"/>
                      <a:gd name="connsiteX33" fmla="*/ 50426 w 90180"/>
                      <a:gd name="connsiteY33" fmla="*/ 41088 h 153591"/>
                      <a:gd name="connsiteX34" fmla="*/ 53925 w 90180"/>
                      <a:gd name="connsiteY34" fmla="*/ 36671 h 153591"/>
                      <a:gd name="connsiteX35" fmla="*/ 55674 w 90180"/>
                      <a:gd name="connsiteY35" fmla="*/ 34477 h 153591"/>
                      <a:gd name="connsiteX36" fmla="*/ 57512 w 90180"/>
                      <a:gd name="connsiteY36" fmla="*/ 32343 h 153591"/>
                      <a:gd name="connsiteX37" fmla="*/ 72986 w 90180"/>
                      <a:gd name="connsiteY37" fmla="*/ 16038 h 153591"/>
                      <a:gd name="connsiteX38" fmla="*/ 90181 w 90180"/>
                      <a:gd name="connsiteY38" fmla="*/ 1571 h 153591"/>
                      <a:gd name="connsiteX39" fmla="*/ 88906 w 90180"/>
                      <a:gd name="connsiteY39" fmla="*/ 0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180" h="153591">
                        <a:moveTo>
                          <a:pt x="88906" y="0"/>
                        </a:moveTo>
                        <a:cubicBezTo>
                          <a:pt x="82947" y="4654"/>
                          <a:pt x="77137" y="9546"/>
                          <a:pt x="71712" y="14793"/>
                        </a:cubicBezTo>
                        <a:cubicBezTo>
                          <a:pt x="66316" y="20070"/>
                          <a:pt x="61069" y="25524"/>
                          <a:pt x="56296" y="31394"/>
                        </a:cubicBezTo>
                        <a:lnTo>
                          <a:pt x="54488" y="33558"/>
                        </a:lnTo>
                        <a:lnTo>
                          <a:pt x="52739" y="35782"/>
                        </a:lnTo>
                        <a:cubicBezTo>
                          <a:pt x="51583" y="37294"/>
                          <a:pt x="50397" y="38746"/>
                          <a:pt x="49270" y="40258"/>
                        </a:cubicBezTo>
                        <a:cubicBezTo>
                          <a:pt x="47077" y="43341"/>
                          <a:pt x="44824" y="46365"/>
                          <a:pt x="42808" y="49537"/>
                        </a:cubicBezTo>
                        <a:cubicBezTo>
                          <a:pt x="40673" y="52650"/>
                          <a:pt x="38776" y="55911"/>
                          <a:pt x="36819" y="59142"/>
                        </a:cubicBezTo>
                        <a:cubicBezTo>
                          <a:pt x="35841" y="60773"/>
                          <a:pt x="34981" y="62433"/>
                          <a:pt x="34062" y="64093"/>
                        </a:cubicBezTo>
                        <a:lnTo>
                          <a:pt x="32699" y="66583"/>
                        </a:lnTo>
                        <a:cubicBezTo>
                          <a:pt x="32254" y="67413"/>
                          <a:pt x="31839" y="68273"/>
                          <a:pt x="31424" y="69103"/>
                        </a:cubicBezTo>
                        <a:lnTo>
                          <a:pt x="28874" y="74172"/>
                        </a:lnTo>
                        <a:lnTo>
                          <a:pt x="26532" y="79331"/>
                        </a:lnTo>
                        <a:cubicBezTo>
                          <a:pt x="25732" y="81050"/>
                          <a:pt x="25021" y="82799"/>
                          <a:pt x="24309" y="84548"/>
                        </a:cubicBezTo>
                        <a:cubicBezTo>
                          <a:pt x="23627" y="86297"/>
                          <a:pt x="22856" y="88017"/>
                          <a:pt x="22204" y="89795"/>
                        </a:cubicBezTo>
                        <a:lnTo>
                          <a:pt x="20277" y="95102"/>
                        </a:lnTo>
                        <a:cubicBezTo>
                          <a:pt x="19625" y="96880"/>
                          <a:pt x="19121" y="98689"/>
                          <a:pt x="18528" y="100468"/>
                        </a:cubicBezTo>
                        <a:cubicBezTo>
                          <a:pt x="17342" y="104055"/>
                          <a:pt x="16364" y="107701"/>
                          <a:pt x="15386" y="111318"/>
                        </a:cubicBezTo>
                        <a:cubicBezTo>
                          <a:pt x="13429" y="118581"/>
                          <a:pt x="11651" y="125903"/>
                          <a:pt x="9309" y="133077"/>
                        </a:cubicBezTo>
                        <a:cubicBezTo>
                          <a:pt x="6996" y="140222"/>
                          <a:pt x="4061" y="147218"/>
                          <a:pt x="0" y="153592"/>
                        </a:cubicBezTo>
                        <a:cubicBezTo>
                          <a:pt x="4121" y="147277"/>
                          <a:pt x="7144" y="140311"/>
                          <a:pt x="9546" y="133166"/>
                        </a:cubicBezTo>
                        <a:cubicBezTo>
                          <a:pt x="11947" y="126022"/>
                          <a:pt x="13844" y="118729"/>
                          <a:pt x="15860" y="111466"/>
                        </a:cubicBezTo>
                        <a:cubicBezTo>
                          <a:pt x="16868" y="107849"/>
                          <a:pt x="17906" y="104232"/>
                          <a:pt x="19121" y="100675"/>
                        </a:cubicBezTo>
                        <a:cubicBezTo>
                          <a:pt x="19744" y="98896"/>
                          <a:pt x="20248" y="97088"/>
                          <a:pt x="20929" y="95339"/>
                        </a:cubicBezTo>
                        <a:lnTo>
                          <a:pt x="22916" y="90062"/>
                        </a:lnTo>
                        <a:cubicBezTo>
                          <a:pt x="23568" y="88283"/>
                          <a:pt x="24339" y="86593"/>
                          <a:pt x="25050" y="84845"/>
                        </a:cubicBezTo>
                        <a:cubicBezTo>
                          <a:pt x="25791" y="83125"/>
                          <a:pt x="26503" y="81376"/>
                          <a:pt x="27303" y="79686"/>
                        </a:cubicBezTo>
                        <a:lnTo>
                          <a:pt x="29704" y="74587"/>
                        </a:lnTo>
                        <a:lnTo>
                          <a:pt x="32284" y="69577"/>
                        </a:lnTo>
                        <a:cubicBezTo>
                          <a:pt x="32728" y="68747"/>
                          <a:pt x="33143" y="67917"/>
                          <a:pt x="33588" y="67087"/>
                        </a:cubicBezTo>
                        <a:lnTo>
                          <a:pt x="34981" y="64626"/>
                        </a:lnTo>
                        <a:cubicBezTo>
                          <a:pt x="35930" y="62996"/>
                          <a:pt x="36819" y="61336"/>
                          <a:pt x="37798" y="59735"/>
                        </a:cubicBezTo>
                        <a:cubicBezTo>
                          <a:pt x="39784" y="56533"/>
                          <a:pt x="41711" y="53332"/>
                          <a:pt x="43875" y="50249"/>
                        </a:cubicBezTo>
                        <a:cubicBezTo>
                          <a:pt x="45920" y="47106"/>
                          <a:pt x="48203" y="44112"/>
                          <a:pt x="50426" y="41088"/>
                        </a:cubicBezTo>
                        <a:cubicBezTo>
                          <a:pt x="51553" y="39606"/>
                          <a:pt x="52739" y="38153"/>
                          <a:pt x="53925" y="36671"/>
                        </a:cubicBezTo>
                        <a:lnTo>
                          <a:pt x="55674" y="34477"/>
                        </a:lnTo>
                        <a:lnTo>
                          <a:pt x="57512" y="32343"/>
                        </a:lnTo>
                        <a:cubicBezTo>
                          <a:pt x="62314" y="26562"/>
                          <a:pt x="67591" y="21226"/>
                          <a:pt x="72986" y="16038"/>
                        </a:cubicBezTo>
                        <a:cubicBezTo>
                          <a:pt x="78441" y="10880"/>
                          <a:pt x="84222" y="6137"/>
                          <a:pt x="90181" y="1571"/>
                        </a:cubicBezTo>
                        <a:lnTo>
                          <a:pt x="88906" y="0"/>
                        </a:lnTo>
                        <a:close/>
                      </a:path>
                    </a:pathLst>
                  </a:custGeom>
                  <a:solidFill>
                    <a:srgbClr val="93B79F"/>
                  </a:solidFill>
                  <a:ln w="2946" cap="flat">
                    <a:noFill/>
                    <a:prstDash val="solid"/>
                    <a:miter/>
                  </a:ln>
                </p:spPr>
                <p:txBody>
                  <a:bodyPr rtlCol="0" anchor="ctr"/>
                  <a:lstStyle/>
                  <a:p>
                    <a:endParaRPr lang="th-TH"/>
                  </a:p>
                </p:txBody>
              </p:sp>
              <p:sp>
                <p:nvSpPr>
                  <p:cNvPr id="4754" name="Freeform: Shape 4753">
                    <a:extLst>
                      <a:ext uri="{FF2B5EF4-FFF2-40B4-BE49-F238E27FC236}">
                        <a16:creationId xmlns:a16="http://schemas.microsoft.com/office/drawing/2014/main" id="{B4EA946D-7A64-4C08-A5D2-A450E113E8EF}"/>
                      </a:ext>
                    </a:extLst>
                  </p:cNvPr>
                  <p:cNvSpPr/>
                  <p:nvPr/>
                </p:nvSpPr>
                <p:spPr>
                  <a:xfrm>
                    <a:off x="5552055" y="6593362"/>
                    <a:ext cx="93975" cy="163285"/>
                  </a:xfrm>
                  <a:custGeom>
                    <a:avLst/>
                    <a:gdLst>
                      <a:gd name="connsiteX0" fmla="*/ 92404 w 93975"/>
                      <a:gd name="connsiteY0" fmla="*/ 0 h 163285"/>
                      <a:gd name="connsiteX1" fmla="*/ 38272 w 93975"/>
                      <a:gd name="connsiteY1" fmla="*/ 77344 h 163285"/>
                      <a:gd name="connsiteX2" fmla="*/ 17105 w 93975"/>
                      <a:gd name="connsiteY2" fmla="*/ 119470 h 163285"/>
                      <a:gd name="connsiteX3" fmla="*/ 9842 w 93975"/>
                      <a:gd name="connsiteY3" fmla="*/ 141911 h 163285"/>
                      <a:gd name="connsiteX4" fmla="*/ 0 w 93975"/>
                      <a:gd name="connsiteY4" fmla="*/ 163286 h 163285"/>
                      <a:gd name="connsiteX5" fmla="*/ 10079 w 93975"/>
                      <a:gd name="connsiteY5" fmla="*/ 142001 h 163285"/>
                      <a:gd name="connsiteX6" fmla="*/ 17580 w 93975"/>
                      <a:gd name="connsiteY6" fmla="*/ 119648 h 163285"/>
                      <a:gd name="connsiteX7" fmla="*/ 39132 w 93975"/>
                      <a:gd name="connsiteY7" fmla="*/ 77878 h 163285"/>
                      <a:gd name="connsiteX8" fmla="*/ 93975 w 93975"/>
                      <a:gd name="connsiteY8" fmla="*/ 1275 h 163285"/>
                      <a:gd name="connsiteX9" fmla="*/ 92404 w 93975"/>
                      <a:gd name="connsiteY9" fmla="*/ 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5" h="163285">
                        <a:moveTo>
                          <a:pt x="92404" y="0"/>
                        </a:moveTo>
                        <a:cubicBezTo>
                          <a:pt x="72749" y="24635"/>
                          <a:pt x="54666" y="50456"/>
                          <a:pt x="38272" y="77344"/>
                        </a:cubicBezTo>
                        <a:cubicBezTo>
                          <a:pt x="30090" y="90744"/>
                          <a:pt x="22115" y="104499"/>
                          <a:pt x="17105" y="119470"/>
                        </a:cubicBezTo>
                        <a:cubicBezTo>
                          <a:pt x="14556" y="126911"/>
                          <a:pt x="12392" y="134471"/>
                          <a:pt x="9842" y="141911"/>
                        </a:cubicBezTo>
                        <a:cubicBezTo>
                          <a:pt x="7263" y="149323"/>
                          <a:pt x="4239" y="156645"/>
                          <a:pt x="0" y="163286"/>
                        </a:cubicBezTo>
                        <a:cubicBezTo>
                          <a:pt x="4299" y="156704"/>
                          <a:pt x="7441" y="149412"/>
                          <a:pt x="10079" y="142001"/>
                        </a:cubicBezTo>
                        <a:cubicBezTo>
                          <a:pt x="12718" y="134589"/>
                          <a:pt x="14971" y="127030"/>
                          <a:pt x="17580" y="119648"/>
                        </a:cubicBezTo>
                        <a:cubicBezTo>
                          <a:pt x="22738" y="104766"/>
                          <a:pt x="30801" y="91189"/>
                          <a:pt x="39132" y="77878"/>
                        </a:cubicBezTo>
                        <a:cubicBezTo>
                          <a:pt x="55792" y="51227"/>
                          <a:pt x="74113" y="25613"/>
                          <a:pt x="93975" y="1275"/>
                        </a:cubicBezTo>
                        <a:lnTo>
                          <a:pt x="92404" y="0"/>
                        </a:lnTo>
                        <a:close/>
                      </a:path>
                    </a:pathLst>
                  </a:custGeom>
                  <a:solidFill>
                    <a:srgbClr val="93B79F"/>
                  </a:solidFill>
                  <a:ln w="2946" cap="flat">
                    <a:noFill/>
                    <a:prstDash val="solid"/>
                    <a:miter/>
                  </a:ln>
                </p:spPr>
                <p:txBody>
                  <a:bodyPr rtlCol="0" anchor="ctr"/>
                  <a:lstStyle/>
                  <a:p>
                    <a:endParaRPr lang="th-TH"/>
                  </a:p>
                </p:txBody>
              </p:sp>
              <p:sp>
                <p:nvSpPr>
                  <p:cNvPr id="4755" name="Freeform: Shape 4754">
                    <a:extLst>
                      <a:ext uri="{FF2B5EF4-FFF2-40B4-BE49-F238E27FC236}">
                        <a16:creationId xmlns:a16="http://schemas.microsoft.com/office/drawing/2014/main" id="{B0701987-4C1F-4CD0-AF9F-9DFA7A07BFD3}"/>
                      </a:ext>
                    </a:extLst>
                  </p:cNvPr>
                  <p:cNvSpPr/>
                  <p:nvPr/>
                </p:nvSpPr>
                <p:spPr>
                  <a:xfrm>
                    <a:off x="5561867" y="6672307"/>
                    <a:ext cx="101860" cy="146210"/>
                  </a:xfrm>
                  <a:custGeom>
                    <a:avLst/>
                    <a:gdLst>
                      <a:gd name="connsiteX0" fmla="*/ 100201 w 101860"/>
                      <a:gd name="connsiteY0" fmla="*/ 0 h 146210"/>
                      <a:gd name="connsiteX1" fmla="*/ 86653 w 101860"/>
                      <a:gd name="connsiteY1" fmla="*/ 17431 h 146210"/>
                      <a:gd name="connsiteX2" fmla="*/ 79153 w 101860"/>
                      <a:gd name="connsiteY2" fmla="*/ 25643 h 146210"/>
                      <a:gd name="connsiteX3" fmla="*/ 71741 w 101860"/>
                      <a:gd name="connsiteY3" fmla="*/ 33973 h 146210"/>
                      <a:gd name="connsiteX4" fmla="*/ 44201 w 101860"/>
                      <a:gd name="connsiteY4" fmla="*/ 69014 h 146210"/>
                      <a:gd name="connsiteX5" fmla="*/ 20218 w 101860"/>
                      <a:gd name="connsiteY5" fmla="*/ 106545 h 146210"/>
                      <a:gd name="connsiteX6" fmla="*/ 0 w 101860"/>
                      <a:gd name="connsiteY6" fmla="*/ 146210 h 146210"/>
                      <a:gd name="connsiteX7" fmla="*/ 20663 w 101860"/>
                      <a:gd name="connsiteY7" fmla="*/ 106812 h 146210"/>
                      <a:gd name="connsiteX8" fmla="*/ 45031 w 101860"/>
                      <a:gd name="connsiteY8" fmla="*/ 69607 h 146210"/>
                      <a:gd name="connsiteX9" fmla="*/ 72868 w 101860"/>
                      <a:gd name="connsiteY9" fmla="*/ 34952 h 146210"/>
                      <a:gd name="connsiteX10" fmla="*/ 80338 w 101860"/>
                      <a:gd name="connsiteY10" fmla="*/ 26740 h 146210"/>
                      <a:gd name="connsiteX11" fmla="*/ 87928 w 101860"/>
                      <a:gd name="connsiteY11" fmla="*/ 18588 h 146210"/>
                      <a:gd name="connsiteX12" fmla="*/ 101861 w 101860"/>
                      <a:gd name="connsiteY12" fmla="*/ 1067 h 146210"/>
                      <a:gd name="connsiteX13" fmla="*/ 100201 w 101860"/>
                      <a:gd name="connsiteY13" fmla="*/ 0 h 14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60" h="146210">
                        <a:moveTo>
                          <a:pt x="100201" y="0"/>
                        </a:moveTo>
                        <a:cubicBezTo>
                          <a:pt x="96317" y="6225"/>
                          <a:pt x="91604" y="11917"/>
                          <a:pt x="86653" y="17431"/>
                        </a:cubicBezTo>
                        <a:lnTo>
                          <a:pt x="79153" y="25643"/>
                        </a:lnTo>
                        <a:cubicBezTo>
                          <a:pt x="76662" y="28400"/>
                          <a:pt x="74202" y="31187"/>
                          <a:pt x="71741" y="33973"/>
                        </a:cubicBezTo>
                        <a:cubicBezTo>
                          <a:pt x="62018" y="45209"/>
                          <a:pt x="52828" y="56919"/>
                          <a:pt x="44201" y="69014"/>
                        </a:cubicBezTo>
                        <a:cubicBezTo>
                          <a:pt x="35634" y="81139"/>
                          <a:pt x="27600" y="93679"/>
                          <a:pt x="20218" y="106545"/>
                        </a:cubicBezTo>
                        <a:cubicBezTo>
                          <a:pt x="12866" y="119440"/>
                          <a:pt x="6107" y="132692"/>
                          <a:pt x="0" y="146210"/>
                        </a:cubicBezTo>
                        <a:cubicBezTo>
                          <a:pt x="6255" y="132751"/>
                          <a:pt x="13162" y="119589"/>
                          <a:pt x="20663" y="106812"/>
                        </a:cubicBezTo>
                        <a:cubicBezTo>
                          <a:pt x="28193" y="94034"/>
                          <a:pt x="36345" y="81613"/>
                          <a:pt x="45031" y="69607"/>
                        </a:cubicBezTo>
                        <a:cubicBezTo>
                          <a:pt x="53747" y="57630"/>
                          <a:pt x="63055" y="46069"/>
                          <a:pt x="72868" y="34952"/>
                        </a:cubicBezTo>
                        <a:cubicBezTo>
                          <a:pt x="75328" y="32195"/>
                          <a:pt x="77819" y="29438"/>
                          <a:pt x="80338" y="26740"/>
                        </a:cubicBezTo>
                        <a:lnTo>
                          <a:pt x="87928" y="18588"/>
                        </a:lnTo>
                        <a:cubicBezTo>
                          <a:pt x="92938" y="13103"/>
                          <a:pt x="97829" y="7382"/>
                          <a:pt x="101861" y="1067"/>
                        </a:cubicBezTo>
                        <a:lnTo>
                          <a:pt x="100201" y="0"/>
                        </a:lnTo>
                        <a:close/>
                      </a:path>
                    </a:pathLst>
                  </a:custGeom>
                  <a:solidFill>
                    <a:srgbClr val="93B79F"/>
                  </a:solidFill>
                  <a:ln w="2946" cap="flat">
                    <a:noFill/>
                    <a:prstDash val="solid"/>
                    <a:miter/>
                  </a:ln>
                </p:spPr>
                <p:txBody>
                  <a:bodyPr rtlCol="0" anchor="ctr"/>
                  <a:lstStyle/>
                  <a:p>
                    <a:endParaRPr lang="th-TH"/>
                  </a:p>
                </p:txBody>
              </p:sp>
              <p:sp>
                <p:nvSpPr>
                  <p:cNvPr id="4756" name="Freeform: Shape 4755">
                    <a:extLst>
                      <a:ext uri="{FF2B5EF4-FFF2-40B4-BE49-F238E27FC236}">
                        <a16:creationId xmlns:a16="http://schemas.microsoft.com/office/drawing/2014/main" id="{CF8CFEC5-2AAC-4C54-9428-8BC6AA83741C}"/>
                      </a:ext>
                    </a:extLst>
                  </p:cNvPr>
                  <p:cNvSpPr/>
                  <p:nvPr/>
                </p:nvSpPr>
                <p:spPr>
                  <a:xfrm>
                    <a:off x="5606068" y="6745116"/>
                    <a:ext cx="76395" cy="126377"/>
                  </a:xfrm>
                  <a:custGeom>
                    <a:avLst/>
                    <a:gdLst>
                      <a:gd name="connsiteX0" fmla="*/ 74735 w 76395"/>
                      <a:gd name="connsiteY0" fmla="*/ 0 h 126377"/>
                      <a:gd name="connsiteX1" fmla="*/ 55733 w 76395"/>
                      <a:gd name="connsiteY1" fmla="*/ 31987 h 126377"/>
                      <a:gd name="connsiteX2" fmla="*/ 35070 w 76395"/>
                      <a:gd name="connsiteY2" fmla="*/ 62581 h 126377"/>
                      <a:gd name="connsiteX3" fmla="*/ 22471 w 76395"/>
                      <a:gd name="connsiteY3" fmla="*/ 76188 h 126377"/>
                      <a:gd name="connsiteX4" fmla="*/ 11502 w 76395"/>
                      <a:gd name="connsiteY4" fmla="*/ 91189 h 126377"/>
                      <a:gd name="connsiteX5" fmla="*/ 4536 w 76395"/>
                      <a:gd name="connsiteY5" fmla="*/ 108383 h 126377"/>
                      <a:gd name="connsiteX6" fmla="*/ 0 w 76395"/>
                      <a:gd name="connsiteY6" fmla="*/ 126377 h 126377"/>
                      <a:gd name="connsiteX7" fmla="*/ 4773 w 76395"/>
                      <a:gd name="connsiteY7" fmla="*/ 108442 h 126377"/>
                      <a:gd name="connsiteX8" fmla="*/ 11947 w 76395"/>
                      <a:gd name="connsiteY8" fmla="*/ 91396 h 126377"/>
                      <a:gd name="connsiteX9" fmla="*/ 23034 w 76395"/>
                      <a:gd name="connsiteY9" fmla="*/ 76662 h 126377"/>
                      <a:gd name="connsiteX10" fmla="*/ 35841 w 76395"/>
                      <a:gd name="connsiteY10" fmla="*/ 63204 h 126377"/>
                      <a:gd name="connsiteX11" fmla="*/ 57067 w 76395"/>
                      <a:gd name="connsiteY11" fmla="*/ 32699 h 126377"/>
                      <a:gd name="connsiteX12" fmla="*/ 76396 w 76395"/>
                      <a:gd name="connsiteY12" fmla="*/ 1127 h 126377"/>
                      <a:gd name="connsiteX13" fmla="*/ 74735 w 76395"/>
                      <a:gd name="connsiteY13" fmla="*/ 0 h 1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95" h="126377">
                        <a:moveTo>
                          <a:pt x="74735" y="0"/>
                        </a:moveTo>
                        <a:cubicBezTo>
                          <a:pt x="67532" y="10198"/>
                          <a:pt x="61781" y="21226"/>
                          <a:pt x="55733" y="31987"/>
                        </a:cubicBezTo>
                        <a:cubicBezTo>
                          <a:pt x="49715" y="42748"/>
                          <a:pt x="43312" y="53391"/>
                          <a:pt x="35070" y="62581"/>
                        </a:cubicBezTo>
                        <a:cubicBezTo>
                          <a:pt x="30979" y="67206"/>
                          <a:pt x="26592" y="71564"/>
                          <a:pt x="22471" y="76188"/>
                        </a:cubicBezTo>
                        <a:cubicBezTo>
                          <a:pt x="18350" y="80813"/>
                          <a:pt x="14467" y="85734"/>
                          <a:pt x="11502" y="91189"/>
                        </a:cubicBezTo>
                        <a:cubicBezTo>
                          <a:pt x="8508" y="96643"/>
                          <a:pt x="6285" y="102454"/>
                          <a:pt x="4536" y="108383"/>
                        </a:cubicBezTo>
                        <a:cubicBezTo>
                          <a:pt x="2757" y="114312"/>
                          <a:pt x="1364" y="120359"/>
                          <a:pt x="0" y="126377"/>
                        </a:cubicBezTo>
                        <a:cubicBezTo>
                          <a:pt x="1453" y="120359"/>
                          <a:pt x="2905" y="114341"/>
                          <a:pt x="4773" y="108442"/>
                        </a:cubicBezTo>
                        <a:cubicBezTo>
                          <a:pt x="6611" y="102543"/>
                          <a:pt x="8894" y="96762"/>
                          <a:pt x="11947" y="91396"/>
                        </a:cubicBezTo>
                        <a:cubicBezTo>
                          <a:pt x="14971" y="86001"/>
                          <a:pt x="18884" y="81198"/>
                          <a:pt x="23034" y="76662"/>
                        </a:cubicBezTo>
                        <a:cubicBezTo>
                          <a:pt x="27214" y="72097"/>
                          <a:pt x="31631" y="67799"/>
                          <a:pt x="35841" y="63204"/>
                        </a:cubicBezTo>
                        <a:cubicBezTo>
                          <a:pt x="44320" y="54073"/>
                          <a:pt x="50901" y="43401"/>
                          <a:pt x="57067" y="32699"/>
                        </a:cubicBezTo>
                        <a:cubicBezTo>
                          <a:pt x="63263" y="21967"/>
                          <a:pt x="69133" y="11087"/>
                          <a:pt x="76396" y="1127"/>
                        </a:cubicBezTo>
                        <a:lnTo>
                          <a:pt x="74735" y="0"/>
                        </a:lnTo>
                        <a:close/>
                      </a:path>
                    </a:pathLst>
                  </a:custGeom>
                  <a:solidFill>
                    <a:srgbClr val="93B79F"/>
                  </a:solidFill>
                  <a:ln w="2946" cap="flat">
                    <a:noFill/>
                    <a:prstDash val="solid"/>
                    <a:miter/>
                  </a:ln>
                </p:spPr>
                <p:txBody>
                  <a:bodyPr rtlCol="0" anchor="ctr"/>
                  <a:lstStyle/>
                  <a:p>
                    <a:endParaRPr lang="th-TH"/>
                  </a:p>
                </p:txBody>
              </p:sp>
              <p:sp>
                <p:nvSpPr>
                  <p:cNvPr id="4757" name="Freeform: Shape 4756">
                    <a:extLst>
                      <a:ext uri="{FF2B5EF4-FFF2-40B4-BE49-F238E27FC236}">
                        <a16:creationId xmlns:a16="http://schemas.microsoft.com/office/drawing/2014/main" id="{643486B3-CCC1-4EC0-A289-97C95DBF2096}"/>
                      </a:ext>
                    </a:extLst>
                  </p:cNvPr>
                  <p:cNvSpPr/>
                  <p:nvPr/>
                </p:nvSpPr>
                <p:spPr>
                  <a:xfrm>
                    <a:off x="5627620" y="6831235"/>
                    <a:ext cx="66968" cy="106692"/>
                  </a:xfrm>
                  <a:custGeom>
                    <a:avLst/>
                    <a:gdLst>
                      <a:gd name="connsiteX0" fmla="*/ 65516 w 66968"/>
                      <a:gd name="connsiteY0" fmla="*/ 0 h 106692"/>
                      <a:gd name="connsiteX1" fmla="*/ 46780 w 66968"/>
                      <a:gd name="connsiteY1" fmla="*/ 25287 h 106692"/>
                      <a:gd name="connsiteX2" fmla="*/ 31750 w 66968"/>
                      <a:gd name="connsiteY2" fmla="*/ 52828 h 106692"/>
                      <a:gd name="connsiteX3" fmla="*/ 17224 w 66968"/>
                      <a:gd name="connsiteY3" fmla="*/ 80576 h 106692"/>
                      <a:gd name="connsiteX4" fmla="*/ 0 w 66968"/>
                      <a:gd name="connsiteY4" fmla="*/ 106693 h 106692"/>
                      <a:gd name="connsiteX5" fmla="*/ 17669 w 66968"/>
                      <a:gd name="connsiteY5" fmla="*/ 80813 h 106692"/>
                      <a:gd name="connsiteX6" fmla="*/ 32639 w 66968"/>
                      <a:gd name="connsiteY6" fmla="*/ 53272 h 106692"/>
                      <a:gd name="connsiteX7" fmla="*/ 48055 w 66968"/>
                      <a:gd name="connsiteY7" fmla="*/ 26058 h 106692"/>
                      <a:gd name="connsiteX8" fmla="*/ 66969 w 66968"/>
                      <a:gd name="connsiteY8" fmla="*/ 1364 h 106692"/>
                      <a:gd name="connsiteX9" fmla="*/ 65516 w 66968"/>
                      <a:gd name="connsiteY9" fmla="*/ 0 h 10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8" h="106692">
                        <a:moveTo>
                          <a:pt x="65516" y="0"/>
                        </a:moveTo>
                        <a:cubicBezTo>
                          <a:pt x="58342" y="7737"/>
                          <a:pt x="52235" y="16335"/>
                          <a:pt x="46780" y="25287"/>
                        </a:cubicBezTo>
                        <a:cubicBezTo>
                          <a:pt x="41325" y="34240"/>
                          <a:pt x="36493" y="43519"/>
                          <a:pt x="31750" y="52828"/>
                        </a:cubicBezTo>
                        <a:cubicBezTo>
                          <a:pt x="27007" y="62136"/>
                          <a:pt x="22352" y="71474"/>
                          <a:pt x="17224" y="80576"/>
                        </a:cubicBezTo>
                        <a:cubicBezTo>
                          <a:pt x="12125" y="89677"/>
                          <a:pt x="6522" y="98541"/>
                          <a:pt x="0" y="106693"/>
                        </a:cubicBezTo>
                        <a:cubicBezTo>
                          <a:pt x="6670" y="98630"/>
                          <a:pt x="12392" y="89855"/>
                          <a:pt x="17669" y="80813"/>
                        </a:cubicBezTo>
                        <a:cubicBezTo>
                          <a:pt x="22945" y="71771"/>
                          <a:pt x="27748" y="62492"/>
                          <a:pt x="32639" y="53272"/>
                        </a:cubicBezTo>
                        <a:cubicBezTo>
                          <a:pt x="37531" y="44053"/>
                          <a:pt x="42482" y="34863"/>
                          <a:pt x="48055" y="26058"/>
                        </a:cubicBezTo>
                        <a:cubicBezTo>
                          <a:pt x="53599" y="17254"/>
                          <a:pt x="59794" y="8834"/>
                          <a:pt x="66969" y="1364"/>
                        </a:cubicBezTo>
                        <a:lnTo>
                          <a:pt x="65516" y="0"/>
                        </a:lnTo>
                        <a:close/>
                      </a:path>
                    </a:pathLst>
                  </a:custGeom>
                  <a:solidFill>
                    <a:srgbClr val="93B79F"/>
                  </a:solidFill>
                  <a:ln w="2946" cap="flat">
                    <a:noFill/>
                    <a:prstDash val="solid"/>
                    <a:miter/>
                  </a:ln>
                </p:spPr>
                <p:txBody>
                  <a:bodyPr rtlCol="0" anchor="ctr"/>
                  <a:lstStyle/>
                  <a:p>
                    <a:endParaRPr lang="th-TH"/>
                  </a:p>
                </p:txBody>
              </p:sp>
              <p:sp>
                <p:nvSpPr>
                  <p:cNvPr id="4758" name="Freeform: Shape 4757">
                    <a:extLst>
                      <a:ext uri="{FF2B5EF4-FFF2-40B4-BE49-F238E27FC236}">
                        <a16:creationId xmlns:a16="http://schemas.microsoft.com/office/drawing/2014/main" id="{C045C15C-2C03-43FD-A672-D904A6BA56A7}"/>
                      </a:ext>
                    </a:extLst>
                  </p:cNvPr>
                  <p:cNvSpPr/>
                  <p:nvPr/>
                </p:nvSpPr>
                <p:spPr>
                  <a:xfrm>
                    <a:off x="5662839" y="6903184"/>
                    <a:ext cx="51137" cy="103135"/>
                  </a:xfrm>
                  <a:custGeom>
                    <a:avLst/>
                    <a:gdLst>
                      <a:gd name="connsiteX0" fmla="*/ 49537 w 51137"/>
                      <a:gd name="connsiteY0" fmla="*/ 0 h 103135"/>
                      <a:gd name="connsiteX1" fmla="*/ 32432 w 51137"/>
                      <a:gd name="connsiteY1" fmla="*/ 23331 h 103135"/>
                      <a:gd name="connsiteX2" fmla="*/ 17431 w 51137"/>
                      <a:gd name="connsiteY2" fmla="*/ 48114 h 103135"/>
                      <a:gd name="connsiteX3" fmla="*/ 11502 w 51137"/>
                      <a:gd name="connsiteY3" fmla="*/ 61336 h 103135"/>
                      <a:gd name="connsiteX4" fmla="*/ 6878 w 51137"/>
                      <a:gd name="connsiteY4" fmla="*/ 75062 h 103135"/>
                      <a:gd name="connsiteX5" fmla="*/ 0 w 51137"/>
                      <a:gd name="connsiteY5" fmla="*/ 103136 h 103135"/>
                      <a:gd name="connsiteX6" fmla="*/ 7352 w 51137"/>
                      <a:gd name="connsiteY6" fmla="*/ 75210 h 103135"/>
                      <a:gd name="connsiteX7" fmla="*/ 12214 w 51137"/>
                      <a:gd name="connsiteY7" fmla="*/ 61632 h 103135"/>
                      <a:gd name="connsiteX8" fmla="*/ 18350 w 51137"/>
                      <a:gd name="connsiteY8" fmla="*/ 48588 h 103135"/>
                      <a:gd name="connsiteX9" fmla="*/ 33677 w 51137"/>
                      <a:gd name="connsiteY9" fmla="*/ 24220 h 103135"/>
                      <a:gd name="connsiteX10" fmla="*/ 51138 w 51137"/>
                      <a:gd name="connsiteY10" fmla="*/ 1245 h 103135"/>
                      <a:gd name="connsiteX11" fmla="*/ 49537 w 51137"/>
                      <a:gd name="connsiteY11" fmla="*/ 0 h 10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37" h="103135">
                        <a:moveTo>
                          <a:pt x="49537" y="0"/>
                        </a:moveTo>
                        <a:cubicBezTo>
                          <a:pt x="43727" y="7678"/>
                          <a:pt x="37916" y="15386"/>
                          <a:pt x="32432" y="23331"/>
                        </a:cubicBezTo>
                        <a:cubicBezTo>
                          <a:pt x="26947" y="31276"/>
                          <a:pt x="21819" y="39487"/>
                          <a:pt x="17431" y="48114"/>
                        </a:cubicBezTo>
                        <a:cubicBezTo>
                          <a:pt x="15208" y="52413"/>
                          <a:pt x="13281" y="56830"/>
                          <a:pt x="11502" y="61336"/>
                        </a:cubicBezTo>
                        <a:cubicBezTo>
                          <a:pt x="9724" y="65842"/>
                          <a:pt x="8241" y="70437"/>
                          <a:pt x="6878" y="75062"/>
                        </a:cubicBezTo>
                        <a:cubicBezTo>
                          <a:pt x="4150" y="84311"/>
                          <a:pt x="2075" y="93738"/>
                          <a:pt x="0" y="103136"/>
                        </a:cubicBezTo>
                        <a:cubicBezTo>
                          <a:pt x="2223" y="93768"/>
                          <a:pt x="4476" y="84400"/>
                          <a:pt x="7352" y="75210"/>
                        </a:cubicBezTo>
                        <a:cubicBezTo>
                          <a:pt x="8805" y="70615"/>
                          <a:pt x="10376" y="66079"/>
                          <a:pt x="12214" y="61632"/>
                        </a:cubicBezTo>
                        <a:cubicBezTo>
                          <a:pt x="14052" y="57185"/>
                          <a:pt x="16068" y="52828"/>
                          <a:pt x="18350" y="48588"/>
                        </a:cubicBezTo>
                        <a:cubicBezTo>
                          <a:pt x="22857" y="40110"/>
                          <a:pt x="28104" y="32017"/>
                          <a:pt x="33677" y="24220"/>
                        </a:cubicBezTo>
                        <a:cubicBezTo>
                          <a:pt x="39250" y="16394"/>
                          <a:pt x="45209" y="8834"/>
                          <a:pt x="51138" y="1245"/>
                        </a:cubicBezTo>
                        <a:lnTo>
                          <a:pt x="49537" y="0"/>
                        </a:lnTo>
                        <a:close/>
                      </a:path>
                    </a:pathLst>
                  </a:custGeom>
                  <a:solidFill>
                    <a:srgbClr val="93B79F"/>
                  </a:solidFill>
                  <a:ln w="2946" cap="flat">
                    <a:noFill/>
                    <a:prstDash val="solid"/>
                    <a:miter/>
                  </a:ln>
                </p:spPr>
                <p:txBody>
                  <a:bodyPr rtlCol="0" anchor="ctr"/>
                  <a:lstStyle/>
                  <a:p>
                    <a:endParaRPr lang="th-TH"/>
                  </a:p>
                </p:txBody>
              </p:sp>
              <p:sp>
                <p:nvSpPr>
                  <p:cNvPr id="4759" name="Freeform: Shape 4758">
                    <a:extLst>
                      <a:ext uri="{FF2B5EF4-FFF2-40B4-BE49-F238E27FC236}">
                        <a16:creationId xmlns:a16="http://schemas.microsoft.com/office/drawing/2014/main" id="{2DDC16CB-8212-43EF-B11D-F67B1760A930}"/>
                      </a:ext>
                    </a:extLst>
                  </p:cNvPr>
                  <p:cNvSpPr/>
                  <p:nvPr/>
                </p:nvSpPr>
                <p:spPr>
                  <a:xfrm>
                    <a:off x="5631178" y="6491531"/>
                    <a:ext cx="83599" cy="83628"/>
                  </a:xfrm>
                  <a:custGeom>
                    <a:avLst/>
                    <a:gdLst>
                      <a:gd name="connsiteX0" fmla="*/ 0 w 83599"/>
                      <a:gd name="connsiteY0" fmla="*/ 1808 h 83628"/>
                      <a:gd name="connsiteX1" fmla="*/ 25258 w 83599"/>
                      <a:gd name="connsiteY1" fmla="*/ 17135 h 83628"/>
                      <a:gd name="connsiteX2" fmla="*/ 47610 w 83599"/>
                      <a:gd name="connsiteY2" fmla="*/ 36552 h 83628"/>
                      <a:gd name="connsiteX3" fmla="*/ 66405 w 83599"/>
                      <a:gd name="connsiteY3" fmla="*/ 59468 h 83628"/>
                      <a:gd name="connsiteX4" fmla="*/ 70496 w 83599"/>
                      <a:gd name="connsiteY4" fmla="*/ 65664 h 83628"/>
                      <a:gd name="connsiteX5" fmla="*/ 74380 w 83599"/>
                      <a:gd name="connsiteY5" fmla="*/ 72008 h 83628"/>
                      <a:gd name="connsiteX6" fmla="*/ 83599 w 83599"/>
                      <a:gd name="connsiteY6" fmla="*/ 83629 h 83628"/>
                      <a:gd name="connsiteX7" fmla="*/ 74587 w 83599"/>
                      <a:gd name="connsiteY7" fmla="*/ 71860 h 83628"/>
                      <a:gd name="connsiteX8" fmla="*/ 70793 w 83599"/>
                      <a:gd name="connsiteY8" fmla="*/ 65456 h 83628"/>
                      <a:gd name="connsiteX9" fmla="*/ 66820 w 83599"/>
                      <a:gd name="connsiteY9" fmla="*/ 59172 h 83628"/>
                      <a:gd name="connsiteX10" fmla="*/ 48351 w 83599"/>
                      <a:gd name="connsiteY10" fmla="*/ 35841 h 83628"/>
                      <a:gd name="connsiteX11" fmla="*/ 26177 w 83599"/>
                      <a:gd name="connsiteY11" fmla="*/ 15919 h 83628"/>
                      <a:gd name="connsiteX12" fmla="*/ 919 w 83599"/>
                      <a:gd name="connsiteY12" fmla="*/ 0 h 83628"/>
                      <a:gd name="connsiteX13" fmla="*/ 0 w 83599"/>
                      <a:gd name="connsiteY13" fmla="*/ 1808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99" h="83628">
                        <a:moveTo>
                          <a:pt x="0" y="1808"/>
                        </a:moveTo>
                        <a:cubicBezTo>
                          <a:pt x="8834" y="6196"/>
                          <a:pt x="17283" y="11324"/>
                          <a:pt x="25258" y="17135"/>
                        </a:cubicBezTo>
                        <a:cubicBezTo>
                          <a:pt x="33232" y="22945"/>
                          <a:pt x="40703" y="29467"/>
                          <a:pt x="47610" y="36552"/>
                        </a:cubicBezTo>
                        <a:cubicBezTo>
                          <a:pt x="54518" y="43608"/>
                          <a:pt x="60773" y="51345"/>
                          <a:pt x="66405" y="59468"/>
                        </a:cubicBezTo>
                        <a:cubicBezTo>
                          <a:pt x="67858" y="61484"/>
                          <a:pt x="69133" y="63618"/>
                          <a:pt x="70496" y="65664"/>
                        </a:cubicBezTo>
                        <a:lnTo>
                          <a:pt x="74380" y="72008"/>
                        </a:lnTo>
                        <a:cubicBezTo>
                          <a:pt x="76989" y="76218"/>
                          <a:pt x="79864" y="80338"/>
                          <a:pt x="83599" y="83629"/>
                        </a:cubicBezTo>
                        <a:cubicBezTo>
                          <a:pt x="79953" y="80250"/>
                          <a:pt x="77137" y="76099"/>
                          <a:pt x="74587" y="71860"/>
                        </a:cubicBezTo>
                        <a:lnTo>
                          <a:pt x="70793" y="65456"/>
                        </a:lnTo>
                        <a:cubicBezTo>
                          <a:pt x="69459" y="63352"/>
                          <a:pt x="68214" y="61217"/>
                          <a:pt x="66820" y="59172"/>
                        </a:cubicBezTo>
                        <a:cubicBezTo>
                          <a:pt x="61306" y="50901"/>
                          <a:pt x="55170" y="43045"/>
                          <a:pt x="48351" y="35841"/>
                        </a:cubicBezTo>
                        <a:cubicBezTo>
                          <a:pt x="41533" y="28607"/>
                          <a:pt x="34122" y="21908"/>
                          <a:pt x="26177" y="15919"/>
                        </a:cubicBezTo>
                        <a:cubicBezTo>
                          <a:pt x="18232" y="9931"/>
                          <a:pt x="9753" y="4595"/>
                          <a:pt x="919" y="0"/>
                        </a:cubicBezTo>
                        <a:lnTo>
                          <a:pt x="0" y="1808"/>
                        </a:lnTo>
                        <a:close/>
                      </a:path>
                    </a:pathLst>
                  </a:custGeom>
                  <a:solidFill>
                    <a:srgbClr val="93B79F"/>
                  </a:solidFill>
                  <a:ln w="2946" cap="flat">
                    <a:noFill/>
                    <a:prstDash val="solid"/>
                    <a:miter/>
                  </a:ln>
                </p:spPr>
                <p:txBody>
                  <a:bodyPr rtlCol="0" anchor="ctr"/>
                  <a:lstStyle/>
                  <a:p>
                    <a:endParaRPr lang="th-TH"/>
                  </a:p>
                </p:txBody>
              </p:sp>
              <p:sp>
                <p:nvSpPr>
                  <p:cNvPr id="4760" name="Freeform: Shape 4759">
                    <a:extLst>
                      <a:ext uri="{FF2B5EF4-FFF2-40B4-BE49-F238E27FC236}">
                        <a16:creationId xmlns:a16="http://schemas.microsoft.com/office/drawing/2014/main" id="{BEA7E317-2C8A-4F0F-B90C-9FD873567A43}"/>
                      </a:ext>
                    </a:extLst>
                  </p:cNvPr>
                  <p:cNvSpPr/>
                  <p:nvPr/>
                </p:nvSpPr>
                <p:spPr>
                  <a:xfrm>
                    <a:off x="5643391" y="6575753"/>
                    <a:ext cx="88342" cy="111525"/>
                  </a:xfrm>
                  <a:custGeom>
                    <a:avLst/>
                    <a:gdLst>
                      <a:gd name="connsiteX0" fmla="*/ 0 w 88342"/>
                      <a:gd name="connsiteY0" fmla="*/ 1897 h 111525"/>
                      <a:gd name="connsiteX1" fmla="*/ 7975 w 88342"/>
                      <a:gd name="connsiteY1" fmla="*/ 5188 h 111525"/>
                      <a:gd name="connsiteX2" fmla="*/ 15030 w 88342"/>
                      <a:gd name="connsiteY2" fmla="*/ 10435 h 111525"/>
                      <a:gd name="connsiteX3" fmla="*/ 27363 w 88342"/>
                      <a:gd name="connsiteY3" fmla="*/ 23301 h 111525"/>
                      <a:gd name="connsiteX4" fmla="*/ 50071 w 88342"/>
                      <a:gd name="connsiteY4" fmla="*/ 50990 h 111525"/>
                      <a:gd name="connsiteX5" fmla="*/ 70437 w 88342"/>
                      <a:gd name="connsiteY5" fmla="*/ 80457 h 111525"/>
                      <a:gd name="connsiteX6" fmla="*/ 88343 w 88342"/>
                      <a:gd name="connsiteY6" fmla="*/ 111525 h 111525"/>
                      <a:gd name="connsiteX7" fmla="*/ 70852 w 88342"/>
                      <a:gd name="connsiteY7" fmla="*/ 80190 h 111525"/>
                      <a:gd name="connsiteX8" fmla="*/ 50841 w 88342"/>
                      <a:gd name="connsiteY8" fmla="*/ 50397 h 111525"/>
                      <a:gd name="connsiteX9" fmla="*/ 28459 w 88342"/>
                      <a:gd name="connsiteY9" fmla="*/ 22323 h 111525"/>
                      <a:gd name="connsiteX10" fmla="*/ 16157 w 88342"/>
                      <a:gd name="connsiteY10" fmla="*/ 9160 h 111525"/>
                      <a:gd name="connsiteX11" fmla="*/ 8923 w 88342"/>
                      <a:gd name="connsiteY11" fmla="*/ 3617 h 111525"/>
                      <a:gd name="connsiteX12" fmla="*/ 445 w 88342"/>
                      <a:gd name="connsiteY12" fmla="*/ 0 h 111525"/>
                      <a:gd name="connsiteX13" fmla="*/ 0 w 88342"/>
                      <a:gd name="connsiteY13" fmla="*/ 1897 h 1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342" h="111525">
                        <a:moveTo>
                          <a:pt x="0" y="1897"/>
                        </a:moveTo>
                        <a:cubicBezTo>
                          <a:pt x="2787" y="2579"/>
                          <a:pt x="5484" y="3706"/>
                          <a:pt x="7975" y="5188"/>
                        </a:cubicBezTo>
                        <a:cubicBezTo>
                          <a:pt x="10465" y="6670"/>
                          <a:pt x="12807" y="8478"/>
                          <a:pt x="15030" y="10435"/>
                        </a:cubicBezTo>
                        <a:cubicBezTo>
                          <a:pt x="19447" y="14348"/>
                          <a:pt x="23360" y="18884"/>
                          <a:pt x="27363" y="23301"/>
                        </a:cubicBezTo>
                        <a:cubicBezTo>
                          <a:pt x="35278" y="32224"/>
                          <a:pt x="42867" y="41474"/>
                          <a:pt x="50071" y="50990"/>
                        </a:cubicBezTo>
                        <a:cubicBezTo>
                          <a:pt x="57245" y="60535"/>
                          <a:pt x="64034" y="70378"/>
                          <a:pt x="70437" y="80457"/>
                        </a:cubicBezTo>
                        <a:cubicBezTo>
                          <a:pt x="76811" y="90566"/>
                          <a:pt x="82769" y="100942"/>
                          <a:pt x="88343" y="111525"/>
                        </a:cubicBezTo>
                        <a:cubicBezTo>
                          <a:pt x="82947" y="100853"/>
                          <a:pt x="77107" y="90418"/>
                          <a:pt x="70852" y="80190"/>
                        </a:cubicBezTo>
                        <a:cubicBezTo>
                          <a:pt x="64597" y="69992"/>
                          <a:pt x="57897" y="60061"/>
                          <a:pt x="50841" y="50397"/>
                        </a:cubicBezTo>
                        <a:cubicBezTo>
                          <a:pt x="43756" y="40732"/>
                          <a:pt x="36286" y="31365"/>
                          <a:pt x="28459" y="22323"/>
                        </a:cubicBezTo>
                        <a:cubicBezTo>
                          <a:pt x="24487" y="17846"/>
                          <a:pt x="20633" y="13251"/>
                          <a:pt x="16157" y="9160"/>
                        </a:cubicBezTo>
                        <a:cubicBezTo>
                          <a:pt x="13933" y="7115"/>
                          <a:pt x="11532" y="5218"/>
                          <a:pt x="8923" y="3617"/>
                        </a:cubicBezTo>
                        <a:cubicBezTo>
                          <a:pt x="6314" y="2016"/>
                          <a:pt x="3439" y="771"/>
                          <a:pt x="445" y="0"/>
                        </a:cubicBezTo>
                        <a:lnTo>
                          <a:pt x="0" y="1897"/>
                        </a:lnTo>
                        <a:close/>
                      </a:path>
                    </a:pathLst>
                  </a:custGeom>
                  <a:solidFill>
                    <a:srgbClr val="93B79F"/>
                  </a:solidFill>
                  <a:ln w="2946" cap="flat">
                    <a:noFill/>
                    <a:prstDash val="solid"/>
                    <a:miter/>
                  </a:ln>
                </p:spPr>
                <p:txBody>
                  <a:bodyPr rtlCol="0" anchor="ctr"/>
                  <a:lstStyle/>
                  <a:p>
                    <a:endParaRPr lang="th-TH"/>
                  </a:p>
                </p:txBody>
              </p:sp>
              <p:sp>
                <p:nvSpPr>
                  <p:cNvPr id="4761" name="Freeform: Shape 4760">
                    <a:extLst>
                      <a:ext uri="{FF2B5EF4-FFF2-40B4-BE49-F238E27FC236}">
                        <a16:creationId xmlns:a16="http://schemas.microsoft.com/office/drawing/2014/main" id="{F684CA6C-FBCC-4649-AA3D-3A4F6100E7B5}"/>
                      </a:ext>
                    </a:extLst>
                  </p:cNvPr>
                  <p:cNvSpPr/>
                  <p:nvPr/>
                </p:nvSpPr>
                <p:spPr>
                  <a:xfrm>
                    <a:off x="5665151" y="6678829"/>
                    <a:ext cx="129206" cy="138946"/>
                  </a:xfrm>
                  <a:custGeom>
                    <a:avLst/>
                    <a:gdLst>
                      <a:gd name="connsiteX0" fmla="*/ 0 w 129206"/>
                      <a:gd name="connsiteY0" fmla="*/ 1779 h 138946"/>
                      <a:gd name="connsiteX1" fmla="*/ 42452 w 129206"/>
                      <a:gd name="connsiteY1" fmla="*/ 25050 h 138946"/>
                      <a:gd name="connsiteX2" fmla="*/ 61484 w 129206"/>
                      <a:gd name="connsiteY2" fmla="*/ 39902 h 138946"/>
                      <a:gd name="connsiteX3" fmla="*/ 77285 w 129206"/>
                      <a:gd name="connsiteY3" fmla="*/ 58134 h 138946"/>
                      <a:gd name="connsiteX4" fmla="*/ 101920 w 129206"/>
                      <a:gd name="connsiteY4" fmla="*/ 99934 h 138946"/>
                      <a:gd name="connsiteX5" fmla="*/ 116239 w 129206"/>
                      <a:gd name="connsiteY5" fmla="*/ 119559 h 138946"/>
                      <a:gd name="connsiteX6" fmla="*/ 124806 w 129206"/>
                      <a:gd name="connsiteY6" fmla="*/ 128156 h 138946"/>
                      <a:gd name="connsiteX7" fmla="*/ 128334 w 129206"/>
                      <a:gd name="connsiteY7" fmla="*/ 133048 h 138946"/>
                      <a:gd name="connsiteX8" fmla="*/ 129164 w 129206"/>
                      <a:gd name="connsiteY8" fmla="*/ 135953 h 138946"/>
                      <a:gd name="connsiteX9" fmla="*/ 128779 w 129206"/>
                      <a:gd name="connsiteY9" fmla="*/ 138947 h 138946"/>
                      <a:gd name="connsiteX10" fmla="*/ 129194 w 129206"/>
                      <a:gd name="connsiteY10" fmla="*/ 135953 h 138946"/>
                      <a:gd name="connsiteX11" fmla="*/ 128393 w 129206"/>
                      <a:gd name="connsiteY11" fmla="*/ 133048 h 138946"/>
                      <a:gd name="connsiteX12" fmla="*/ 124895 w 129206"/>
                      <a:gd name="connsiteY12" fmla="*/ 128097 h 138946"/>
                      <a:gd name="connsiteX13" fmla="*/ 116417 w 129206"/>
                      <a:gd name="connsiteY13" fmla="*/ 119411 h 138946"/>
                      <a:gd name="connsiteX14" fmla="*/ 102335 w 129206"/>
                      <a:gd name="connsiteY14" fmla="*/ 99697 h 138946"/>
                      <a:gd name="connsiteX15" fmla="*/ 78085 w 129206"/>
                      <a:gd name="connsiteY15" fmla="*/ 57601 h 138946"/>
                      <a:gd name="connsiteX16" fmla="*/ 62314 w 129206"/>
                      <a:gd name="connsiteY16" fmla="*/ 39043 h 138946"/>
                      <a:gd name="connsiteX17" fmla="*/ 43282 w 129206"/>
                      <a:gd name="connsiteY17" fmla="*/ 23835 h 138946"/>
                      <a:gd name="connsiteX18" fmla="*/ 860 w 129206"/>
                      <a:gd name="connsiteY18" fmla="*/ 0 h 138946"/>
                      <a:gd name="connsiteX19" fmla="*/ 0 w 129206"/>
                      <a:gd name="connsiteY19" fmla="*/ 1779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206" h="138946">
                        <a:moveTo>
                          <a:pt x="0" y="1779"/>
                        </a:moveTo>
                        <a:cubicBezTo>
                          <a:pt x="14526" y="8923"/>
                          <a:pt x="29023" y="16127"/>
                          <a:pt x="42452" y="25050"/>
                        </a:cubicBezTo>
                        <a:cubicBezTo>
                          <a:pt x="49181" y="29497"/>
                          <a:pt x="55585" y="34418"/>
                          <a:pt x="61484" y="39902"/>
                        </a:cubicBezTo>
                        <a:cubicBezTo>
                          <a:pt x="67384" y="45387"/>
                          <a:pt x="72660" y="51494"/>
                          <a:pt x="77285" y="58134"/>
                        </a:cubicBezTo>
                        <a:cubicBezTo>
                          <a:pt x="86564" y="71356"/>
                          <a:pt x="93442" y="86119"/>
                          <a:pt x="101920" y="99934"/>
                        </a:cubicBezTo>
                        <a:cubicBezTo>
                          <a:pt x="106159" y="106841"/>
                          <a:pt x="110784" y="113541"/>
                          <a:pt x="116239" y="119559"/>
                        </a:cubicBezTo>
                        <a:cubicBezTo>
                          <a:pt x="118907" y="122612"/>
                          <a:pt x="121990" y="125251"/>
                          <a:pt x="124806" y="128156"/>
                        </a:cubicBezTo>
                        <a:cubicBezTo>
                          <a:pt x="126170" y="129638"/>
                          <a:pt x="127474" y="131210"/>
                          <a:pt x="128334" y="133048"/>
                        </a:cubicBezTo>
                        <a:cubicBezTo>
                          <a:pt x="128749" y="133967"/>
                          <a:pt x="129075" y="134945"/>
                          <a:pt x="129164" y="135953"/>
                        </a:cubicBezTo>
                        <a:cubicBezTo>
                          <a:pt x="129253" y="136961"/>
                          <a:pt x="129105" y="137969"/>
                          <a:pt x="128779" y="138947"/>
                        </a:cubicBezTo>
                        <a:cubicBezTo>
                          <a:pt x="129105" y="137998"/>
                          <a:pt x="129253" y="136961"/>
                          <a:pt x="129194" y="135953"/>
                        </a:cubicBezTo>
                        <a:cubicBezTo>
                          <a:pt x="129105" y="134945"/>
                          <a:pt x="128808" y="133967"/>
                          <a:pt x="128393" y="133048"/>
                        </a:cubicBezTo>
                        <a:cubicBezTo>
                          <a:pt x="127534" y="131210"/>
                          <a:pt x="126259" y="129609"/>
                          <a:pt x="124895" y="128097"/>
                        </a:cubicBezTo>
                        <a:cubicBezTo>
                          <a:pt x="122109" y="125162"/>
                          <a:pt x="119055" y="122494"/>
                          <a:pt x="116417" y="119411"/>
                        </a:cubicBezTo>
                        <a:cubicBezTo>
                          <a:pt x="111051" y="113363"/>
                          <a:pt x="106486" y="106634"/>
                          <a:pt x="102335" y="99697"/>
                        </a:cubicBezTo>
                        <a:cubicBezTo>
                          <a:pt x="94035" y="85823"/>
                          <a:pt x="87305" y="71030"/>
                          <a:pt x="78085" y="57601"/>
                        </a:cubicBezTo>
                        <a:cubicBezTo>
                          <a:pt x="73520" y="50871"/>
                          <a:pt x="68243" y="44646"/>
                          <a:pt x="62314" y="39043"/>
                        </a:cubicBezTo>
                        <a:cubicBezTo>
                          <a:pt x="56415" y="33440"/>
                          <a:pt x="50011" y="28400"/>
                          <a:pt x="43282" y="23835"/>
                        </a:cubicBezTo>
                        <a:cubicBezTo>
                          <a:pt x="29823" y="14704"/>
                          <a:pt x="15327" y="7322"/>
                          <a:pt x="860" y="0"/>
                        </a:cubicBezTo>
                        <a:lnTo>
                          <a:pt x="0" y="1779"/>
                        </a:lnTo>
                        <a:close/>
                      </a:path>
                    </a:pathLst>
                  </a:custGeom>
                  <a:solidFill>
                    <a:srgbClr val="93B79F"/>
                  </a:solidFill>
                  <a:ln w="2946" cap="flat">
                    <a:noFill/>
                    <a:prstDash val="solid"/>
                    <a:miter/>
                  </a:ln>
                </p:spPr>
                <p:txBody>
                  <a:bodyPr rtlCol="0" anchor="ctr"/>
                  <a:lstStyle/>
                  <a:p>
                    <a:endParaRPr lang="th-TH"/>
                  </a:p>
                </p:txBody>
              </p:sp>
              <p:sp>
                <p:nvSpPr>
                  <p:cNvPr id="4762" name="Freeform: Shape 4761">
                    <a:extLst>
                      <a:ext uri="{FF2B5EF4-FFF2-40B4-BE49-F238E27FC236}">
                        <a16:creationId xmlns:a16="http://schemas.microsoft.com/office/drawing/2014/main" id="{39E1CCA5-FEFB-4CC9-BF42-A4BDC4717E2B}"/>
                      </a:ext>
                    </a:extLst>
                  </p:cNvPr>
                  <p:cNvSpPr/>
                  <p:nvPr/>
                </p:nvSpPr>
                <p:spPr>
                  <a:xfrm>
                    <a:off x="5680744" y="6753772"/>
                    <a:ext cx="94508" cy="122612"/>
                  </a:xfrm>
                  <a:custGeom>
                    <a:avLst/>
                    <a:gdLst>
                      <a:gd name="connsiteX0" fmla="*/ 0 w 94508"/>
                      <a:gd name="connsiteY0" fmla="*/ 1660 h 122612"/>
                      <a:gd name="connsiteX1" fmla="*/ 28104 w 94508"/>
                      <a:gd name="connsiteY1" fmla="*/ 27748 h 122612"/>
                      <a:gd name="connsiteX2" fmla="*/ 51464 w 94508"/>
                      <a:gd name="connsiteY2" fmla="*/ 58431 h 122612"/>
                      <a:gd name="connsiteX3" fmla="*/ 73431 w 94508"/>
                      <a:gd name="connsiteY3" fmla="*/ 90240 h 122612"/>
                      <a:gd name="connsiteX4" fmla="*/ 94509 w 94508"/>
                      <a:gd name="connsiteY4" fmla="*/ 122613 h 122612"/>
                      <a:gd name="connsiteX5" fmla="*/ 73846 w 94508"/>
                      <a:gd name="connsiteY5" fmla="*/ 89944 h 122612"/>
                      <a:gd name="connsiteX6" fmla="*/ 52294 w 94508"/>
                      <a:gd name="connsiteY6" fmla="*/ 57838 h 122612"/>
                      <a:gd name="connsiteX7" fmla="*/ 29260 w 94508"/>
                      <a:gd name="connsiteY7" fmla="*/ 26740 h 122612"/>
                      <a:gd name="connsiteX8" fmla="*/ 1156 w 94508"/>
                      <a:gd name="connsiteY8" fmla="*/ 0 h 122612"/>
                      <a:gd name="connsiteX9" fmla="*/ 0 w 94508"/>
                      <a:gd name="connsiteY9" fmla="*/ 1660 h 1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8" h="122612">
                        <a:moveTo>
                          <a:pt x="0" y="1660"/>
                        </a:moveTo>
                        <a:cubicBezTo>
                          <a:pt x="10435" y="9071"/>
                          <a:pt x="19714" y="18054"/>
                          <a:pt x="28104" y="27748"/>
                        </a:cubicBezTo>
                        <a:cubicBezTo>
                          <a:pt x="36493" y="37472"/>
                          <a:pt x="44082" y="47877"/>
                          <a:pt x="51464" y="58431"/>
                        </a:cubicBezTo>
                        <a:lnTo>
                          <a:pt x="73431" y="90240"/>
                        </a:lnTo>
                        <a:cubicBezTo>
                          <a:pt x="80753" y="100853"/>
                          <a:pt x="88046" y="111466"/>
                          <a:pt x="94509" y="122613"/>
                        </a:cubicBezTo>
                        <a:cubicBezTo>
                          <a:pt x="88194" y="111377"/>
                          <a:pt x="81020" y="100645"/>
                          <a:pt x="73846" y="89944"/>
                        </a:cubicBezTo>
                        <a:lnTo>
                          <a:pt x="52294" y="57838"/>
                        </a:lnTo>
                        <a:cubicBezTo>
                          <a:pt x="45031" y="47195"/>
                          <a:pt x="37590" y="36642"/>
                          <a:pt x="29260" y="26740"/>
                        </a:cubicBezTo>
                        <a:cubicBezTo>
                          <a:pt x="20929" y="16868"/>
                          <a:pt x="11680" y="7678"/>
                          <a:pt x="1156" y="0"/>
                        </a:cubicBezTo>
                        <a:lnTo>
                          <a:pt x="0" y="1660"/>
                        </a:lnTo>
                        <a:close/>
                      </a:path>
                    </a:pathLst>
                  </a:custGeom>
                  <a:solidFill>
                    <a:srgbClr val="93B79F"/>
                  </a:solidFill>
                  <a:ln w="2946" cap="flat">
                    <a:noFill/>
                    <a:prstDash val="solid"/>
                    <a:miter/>
                  </a:ln>
                </p:spPr>
                <p:txBody>
                  <a:bodyPr rtlCol="0" anchor="ctr"/>
                  <a:lstStyle/>
                  <a:p>
                    <a:endParaRPr lang="th-TH"/>
                  </a:p>
                </p:txBody>
              </p:sp>
              <p:sp>
                <p:nvSpPr>
                  <p:cNvPr id="4763" name="Freeform: Shape 4762">
                    <a:extLst>
                      <a:ext uri="{FF2B5EF4-FFF2-40B4-BE49-F238E27FC236}">
                        <a16:creationId xmlns:a16="http://schemas.microsoft.com/office/drawing/2014/main" id="{BEBF36C2-EF96-48A3-9851-91B8245D9F57}"/>
                      </a:ext>
                    </a:extLst>
                  </p:cNvPr>
                  <p:cNvSpPr/>
                  <p:nvPr/>
                </p:nvSpPr>
                <p:spPr>
                  <a:xfrm>
                    <a:off x="5710093" y="6873568"/>
                    <a:ext cx="70199" cy="82324"/>
                  </a:xfrm>
                  <a:custGeom>
                    <a:avLst/>
                    <a:gdLst>
                      <a:gd name="connsiteX0" fmla="*/ 0 w 70199"/>
                      <a:gd name="connsiteY0" fmla="*/ 1808 h 82324"/>
                      <a:gd name="connsiteX1" fmla="*/ 20870 w 70199"/>
                      <a:gd name="connsiteY1" fmla="*/ 18173 h 82324"/>
                      <a:gd name="connsiteX2" fmla="*/ 37709 w 70199"/>
                      <a:gd name="connsiteY2" fmla="*/ 39191 h 82324"/>
                      <a:gd name="connsiteX3" fmla="*/ 70200 w 70199"/>
                      <a:gd name="connsiteY3" fmla="*/ 82325 h 82324"/>
                      <a:gd name="connsiteX4" fmla="*/ 38509 w 70199"/>
                      <a:gd name="connsiteY4" fmla="*/ 38598 h 82324"/>
                      <a:gd name="connsiteX5" fmla="*/ 21997 w 70199"/>
                      <a:gd name="connsiteY5" fmla="*/ 17164 h 82324"/>
                      <a:gd name="connsiteX6" fmla="*/ 919 w 70199"/>
                      <a:gd name="connsiteY6" fmla="*/ 0 h 82324"/>
                      <a:gd name="connsiteX7" fmla="*/ 0 w 70199"/>
                      <a:gd name="connsiteY7" fmla="*/ 1808 h 8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9" h="82324">
                        <a:moveTo>
                          <a:pt x="0" y="1808"/>
                        </a:moveTo>
                        <a:cubicBezTo>
                          <a:pt x="7945" y="5721"/>
                          <a:pt x="14823" y="11621"/>
                          <a:pt x="20870" y="18173"/>
                        </a:cubicBezTo>
                        <a:cubicBezTo>
                          <a:pt x="26947" y="24754"/>
                          <a:pt x="32284" y="32017"/>
                          <a:pt x="37709" y="39191"/>
                        </a:cubicBezTo>
                        <a:lnTo>
                          <a:pt x="70200" y="82325"/>
                        </a:lnTo>
                        <a:lnTo>
                          <a:pt x="38509" y="38598"/>
                        </a:lnTo>
                        <a:cubicBezTo>
                          <a:pt x="33232" y="31335"/>
                          <a:pt x="28015" y="23953"/>
                          <a:pt x="21997" y="17164"/>
                        </a:cubicBezTo>
                        <a:cubicBezTo>
                          <a:pt x="16008" y="10405"/>
                          <a:pt x="9101" y="4210"/>
                          <a:pt x="919" y="0"/>
                        </a:cubicBezTo>
                        <a:lnTo>
                          <a:pt x="0" y="1808"/>
                        </a:lnTo>
                        <a:close/>
                      </a:path>
                    </a:pathLst>
                  </a:custGeom>
                  <a:solidFill>
                    <a:srgbClr val="93B79F"/>
                  </a:solidFill>
                  <a:ln w="2946" cap="flat">
                    <a:noFill/>
                    <a:prstDash val="solid"/>
                    <a:miter/>
                  </a:ln>
                </p:spPr>
                <p:txBody>
                  <a:bodyPr rtlCol="0" anchor="ctr"/>
                  <a:lstStyle/>
                  <a:p>
                    <a:endParaRPr lang="th-TH"/>
                  </a:p>
                </p:txBody>
              </p:sp>
            </p:grpSp>
          </p:grpSp>
          <p:grpSp>
            <p:nvGrpSpPr>
              <p:cNvPr id="4712" name="Graphic 3339">
                <a:extLst>
                  <a:ext uri="{FF2B5EF4-FFF2-40B4-BE49-F238E27FC236}">
                    <a16:creationId xmlns:a16="http://schemas.microsoft.com/office/drawing/2014/main" id="{AF424A36-4429-44A5-86A3-63B2675F9F3F}"/>
                  </a:ext>
                </a:extLst>
              </p:cNvPr>
              <p:cNvGrpSpPr/>
              <p:nvPr/>
            </p:nvGrpSpPr>
            <p:grpSpPr>
              <a:xfrm>
                <a:off x="5555179" y="6094277"/>
                <a:ext cx="425723" cy="350034"/>
                <a:chOff x="5555179" y="6094277"/>
                <a:chExt cx="425723" cy="350034"/>
              </a:xfrm>
            </p:grpSpPr>
            <p:grpSp>
              <p:nvGrpSpPr>
                <p:cNvPr id="4732" name="Graphic 3339">
                  <a:extLst>
                    <a:ext uri="{FF2B5EF4-FFF2-40B4-BE49-F238E27FC236}">
                      <a16:creationId xmlns:a16="http://schemas.microsoft.com/office/drawing/2014/main" id="{D9C6899C-A7BF-4B22-8CAD-EA38AD1A94CE}"/>
                    </a:ext>
                  </a:extLst>
                </p:cNvPr>
                <p:cNvGrpSpPr/>
                <p:nvPr/>
              </p:nvGrpSpPr>
              <p:grpSpPr>
                <a:xfrm>
                  <a:off x="5555179" y="6094277"/>
                  <a:ext cx="425723" cy="350034"/>
                  <a:chOff x="5555179" y="6094277"/>
                  <a:chExt cx="425723" cy="350034"/>
                </a:xfrm>
                <a:solidFill>
                  <a:srgbClr val="FBFFFF"/>
                </a:solidFill>
              </p:grpSpPr>
              <p:sp>
                <p:nvSpPr>
                  <p:cNvPr id="4748" name="Freeform: Shape 4747">
                    <a:extLst>
                      <a:ext uri="{FF2B5EF4-FFF2-40B4-BE49-F238E27FC236}">
                        <a16:creationId xmlns:a16="http://schemas.microsoft.com/office/drawing/2014/main" id="{D0742647-4146-4D54-937A-0A971CC858C9}"/>
                      </a:ext>
                    </a:extLst>
                  </p:cNvPr>
                  <p:cNvSpPr/>
                  <p:nvPr/>
                </p:nvSpPr>
                <p:spPr>
                  <a:xfrm>
                    <a:off x="5558206" y="6094277"/>
                    <a:ext cx="422695" cy="204713"/>
                  </a:xfrm>
                  <a:custGeom>
                    <a:avLst/>
                    <a:gdLst>
                      <a:gd name="connsiteX0" fmla="*/ 3928 w 422695"/>
                      <a:gd name="connsiteY0" fmla="*/ 198246 h 204713"/>
                      <a:gd name="connsiteX1" fmla="*/ 3039 w 422695"/>
                      <a:gd name="connsiteY1" fmla="*/ 166703 h 204713"/>
                      <a:gd name="connsiteX2" fmla="*/ 111392 w 422695"/>
                      <a:gd name="connsiteY2" fmla="*/ 33834 h 204713"/>
                      <a:gd name="connsiteX3" fmla="*/ 276486 w 422695"/>
                      <a:gd name="connsiteY3" fmla="*/ 2350 h 204713"/>
                      <a:gd name="connsiteX4" fmla="*/ 364117 w 422695"/>
                      <a:gd name="connsiteY4" fmla="*/ 69467 h 204713"/>
                      <a:gd name="connsiteX5" fmla="*/ 422696 w 422695"/>
                      <a:gd name="connsiteY5" fmla="*/ 171002 h 204713"/>
                      <a:gd name="connsiteX6" fmla="*/ 3928 w 422695"/>
                      <a:gd name="connsiteY6" fmla="*/ 198246 h 20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695" h="204713">
                        <a:moveTo>
                          <a:pt x="3928" y="198246"/>
                        </a:moveTo>
                        <a:cubicBezTo>
                          <a:pt x="3928" y="198246"/>
                          <a:pt x="-4284" y="186388"/>
                          <a:pt x="3039" y="166703"/>
                        </a:cubicBezTo>
                        <a:cubicBezTo>
                          <a:pt x="10361" y="146989"/>
                          <a:pt x="10776" y="80376"/>
                          <a:pt x="111392" y="33834"/>
                        </a:cubicBezTo>
                        <a:cubicBezTo>
                          <a:pt x="212008" y="-12709"/>
                          <a:pt x="255171" y="2291"/>
                          <a:pt x="276486" y="2350"/>
                        </a:cubicBezTo>
                        <a:cubicBezTo>
                          <a:pt x="297801" y="2410"/>
                          <a:pt x="348524" y="36590"/>
                          <a:pt x="364117" y="69467"/>
                        </a:cubicBezTo>
                        <a:cubicBezTo>
                          <a:pt x="379710" y="102344"/>
                          <a:pt x="402478" y="169193"/>
                          <a:pt x="422696" y="171002"/>
                        </a:cubicBezTo>
                        <a:cubicBezTo>
                          <a:pt x="422726" y="170972"/>
                          <a:pt x="88002" y="222436"/>
                          <a:pt x="3928" y="198246"/>
                        </a:cubicBezTo>
                        <a:close/>
                      </a:path>
                    </a:pathLst>
                  </a:custGeom>
                  <a:solidFill>
                    <a:srgbClr val="FBFFFF"/>
                  </a:solidFill>
                  <a:ln w="2946" cap="flat">
                    <a:noFill/>
                    <a:prstDash val="solid"/>
                    <a:miter/>
                  </a:ln>
                </p:spPr>
                <p:txBody>
                  <a:bodyPr rtlCol="0" anchor="ctr"/>
                  <a:lstStyle/>
                  <a:p>
                    <a:endParaRPr lang="th-TH"/>
                  </a:p>
                </p:txBody>
              </p:sp>
              <p:sp>
                <p:nvSpPr>
                  <p:cNvPr id="4749" name="Freeform: Shape 4748">
                    <a:extLst>
                      <a:ext uri="{FF2B5EF4-FFF2-40B4-BE49-F238E27FC236}">
                        <a16:creationId xmlns:a16="http://schemas.microsoft.com/office/drawing/2014/main" id="{5913622B-09ED-419F-A912-C59B0E155975}"/>
                      </a:ext>
                    </a:extLst>
                  </p:cNvPr>
                  <p:cNvSpPr/>
                  <p:nvPr/>
                </p:nvSpPr>
                <p:spPr>
                  <a:xfrm>
                    <a:off x="5555179" y="6250332"/>
                    <a:ext cx="425693" cy="193979"/>
                  </a:xfrm>
                  <a:custGeom>
                    <a:avLst/>
                    <a:gdLst>
                      <a:gd name="connsiteX0" fmla="*/ 12380 w 425693"/>
                      <a:gd name="connsiteY0" fmla="*/ 33415 h 193979"/>
                      <a:gd name="connsiteX1" fmla="*/ 1916 w 425693"/>
                      <a:gd name="connsiteY1" fmla="*/ 88022 h 193979"/>
                      <a:gd name="connsiteX2" fmla="*/ 188087 w 425693"/>
                      <a:gd name="connsiteY2" fmla="*/ 193588 h 193979"/>
                      <a:gd name="connsiteX3" fmla="*/ 393854 w 425693"/>
                      <a:gd name="connsiteY3" fmla="*/ 80551 h 193979"/>
                      <a:gd name="connsiteX4" fmla="*/ 425693 w 425693"/>
                      <a:gd name="connsiteY4" fmla="*/ 14887 h 193979"/>
                      <a:gd name="connsiteX5" fmla="*/ 12380 w 425693"/>
                      <a:gd name="connsiteY5" fmla="*/ 33415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693" h="193979">
                        <a:moveTo>
                          <a:pt x="12380" y="33415"/>
                        </a:moveTo>
                        <a:cubicBezTo>
                          <a:pt x="12380" y="33415"/>
                          <a:pt x="-5822" y="50313"/>
                          <a:pt x="1916" y="88022"/>
                        </a:cubicBezTo>
                        <a:cubicBezTo>
                          <a:pt x="9653" y="125760"/>
                          <a:pt x="56818" y="189230"/>
                          <a:pt x="188087" y="193588"/>
                        </a:cubicBezTo>
                        <a:cubicBezTo>
                          <a:pt x="319356" y="197946"/>
                          <a:pt x="358369" y="166255"/>
                          <a:pt x="393854" y="80551"/>
                        </a:cubicBezTo>
                        <a:cubicBezTo>
                          <a:pt x="393854" y="80551"/>
                          <a:pt x="406068" y="16844"/>
                          <a:pt x="425693" y="14887"/>
                        </a:cubicBezTo>
                        <a:cubicBezTo>
                          <a:pt x="425753" y="14917"/>
                          <a:pt x="165409" y="-28780"/>
                          <a:pt x="12380" y="33415"/>
                        </a:cubicBezTo>
                        <a:close/>
                      </a:path>
                    </a:pathLst>
                  </a:custGeom>
                  <a:solidFill>
                    <a:srgbClr val="FBFFFF"/>
                  </a:solidFill>
                  <a:ln w="2946" cap="flat">
                    <a:noFill/>
                    <a:prstDash val="solid"/>
                    <a:miter/>
                  </a:ln>
                </p:spPr>
                <p:txBody>
                  <a:bodyPr rtlCol="0" anchor="ctr"/>
                  <a:lstStyle/>
                  <a:p>
                    <a:endParaRPr lang="th-TH"/>
                  </a:p>
                </p:txBody>
              </p:sp>
            </p:grpSp>
            <p:pic>
              <p:nvPicPr>
                <p:cNvPr id="4733" name="Picture 4732">
                  <a:extLst>
                    <a:ext uri="{FF2B5EF4-FFF2-40B4-BE49-F238E27FC236}">
                      <a16:creationId xmlns:a16="http://schemas.microsoft.com/office/drawing/2014/main" id="{8925ACCB-4C0A-411B-A746-500B997F072A}"/>
                    </a:ext>
                  </a:extLst>
                </p:cNvPr>
                <p:cNvPicPr>
                  <a:picLocks noChangeAspect="1"/>
                </p:cNvPicPr>
                <p:nvPr/>
              </p:nvPicPr>
              <p:blipFill>
                <a:blip r:embed="rId22"/>
                <a:stretch>
                  <a:fillRect/>
                </a:stretch>
              </p:blipFill>
              <p:spPr>
                <a:xfrm>
                  <a:off x="5560372" y="6096256"/>
                  <a:ext cx="417997" cy="201587"/>
                </a:xfrm>
                <a:custGeom>
                  <a:avLst/>
                  <a:gdLst>
                    <a:gd name="connsiteX0" fmla="*/ 246 w 417997"/>
                    <a:gd name="connsiteY0" fmla="*/ 393 h 201587"/>
                    <a:gd name="connsiteX1" fmla="*/ 418243 w 417997"/>
                    <a:gd name="connsiteY1" fmla="*/ 393 h 201587"/>
                    <a:gd name="connsiteX2" fmla="*/ 418243 w 417997"/>
                    <a:gd name="connsiteY2" fmla="*/ 201981 h 201587"/>
                    <a:gd name="connsiteX3" fmla="*/ 246 w 417997"/>
                    <a:gd name="connsiteY3" fmla="*/ 201981 h 201587"/>
                  </a:gdLst>
                  <a:ahLst/>
                  <a:cxnLst>
                    <a:cxn ang="0">
                      <a:pos x="connsiteX0" y="connsiteY0"/>
                    </a:cxn>
                    <a:cxn ang="0">
                      <a:pos x="connsiteX1" y="connsiteY1"/>
                    </a:cxn>
                    <a:cxn ang="0">
                      <a:pos x="connsiteX2" y="connsiteY2"/>
                    </a:cxn>
                    <a:cxn ang="0">
                      <a:pos x="connsiteX3" y="connsiteY3"/>
                    </a:cxn>
                  </a:cxnLst>
                  <a:rect l="l" t="t" r="r" b="b"/>
                  <a:pathLst>
                    <a:path w="417997" h="201587">
                      <a:moveTo>
                        <a:pt x="246" y="393"/>
                      </a:moveTo>
                      <a:lnTo>
                        <a:pt x="418243" y="393"/>
                      </a:lnTo>
                      <a:lnTo>
                        <a:pt x="418243" y="201981"/>
                      </a:lnTo>
                      <a:lnTo>
                        <a:pt x="246" y="201981"/>
                      </a:lnTo>
                      <a:close/>
                    </a:path>
                  </a:pathLst>
                </a:custGeom>
              </p:spPr>
            </p:pic>
            <p:pic>
              <p:nvPicPr>
                <p:cNvPr id="4734" name="Picture 4733">
                  <a:extLst>
                    <a:ext uri="{FF2B5EF4-FFF2-40B4-BE49-F238E27FC236}">
                      <a16:creationId xmlns:a16="http://schemas.microsoft.com/office/drawing/2014/main" id="{36E520B7-8B98-4B1E-A604-D501BC65EAE9}"/>
                    </a:ext>
                  </a:extLst>
                </p:cNvPr>
                <p:cNvPicPr>
                  <a:picLocks noChangeAspect="1"/>
                </p:cNvPicPr>
                <p:nvPr/>
              </p:nvPicPr>
              <p:blipFill>
                <a:blip r:embed="rId23"/>
                <a:stretch>
                  <a:fillRect/>
                </a:stretch>
              </p:blipFill>
              <p:spPr>
                <a:xfrm>
                  <a:off x="5557408" y="6247447"/>
                  <a:ext cx="420961" cy="192693"/>
                </a:xfrm>
                <a:custGeom>
                  <a:avLst/>
                  <a:gdLst>
                    <a:gd name="connsiteX0" fmla="*/ 245 w 420961"/>
                    <a:gd name="connsiteY0" fmla="*/ 444 h 192693"/>
                    <a:gd name="connsiteX1" fmla="*/ 421207 w 420961"/>
                    <a:gd name="connsiteY1" fmla="*/ 444 h 192693"/>
                    <a:gd name="connsiteX2" fmla="*/ 421207 w 420961"/>
                    <a:gd name="connsiteY2" fmla="*/ 193138 h 192693"/>
                    <a:gd name="connsiteX3" fmla="*/ 245 w 420961"/>
                    <a:gd name="connsiteY3" fmla="*/ 193138 h 192693"/>
                  </a:gdLst>
                  <a:ahLst/>
                  <a:cxnLst>
                    <a:cxn ang="0">
                      <a:pos x="connsiteX0" y="connsiteY0"/>
                    </a:cxn>
                    <a:cxn ang="0">
                      <a:pos x="connsiteX1" y="connsiteY1"/>
                    </a:cxn>
                    <a:cxn ang="0">
                      <a:pos x="connsiteX2" y="connsiteY2"/>
                    </a:cxn>
                    <a:cxn ang="0">
                      <a:pos x="connsiteX3" y="connsiteY3"/>
                    </a:cxn>
                  </a:cxnLst>
                  <a:rect l="l" t="t" r="r" b="b"/>
                  <a:pathLst>
                    <a:path w="420961" h="192693">
                      <a:moveTo>
                        <a:pt x="245" y="444"/>
                      </a:moveTo>
                      <a:lnTo>
                        <a:pt x="421207" y="444"/>
                      </a:lnTo>
                      <a:lnTo>
                        <a:pt x="421207" y="193138"/>
                      </a:lnTo>
                      <a:lnTo>
                        <a:pt x="245" y="193138"/>
                      </a:lnTo>
                      <a:close/>
                    </a:path>
                  </a:pathLst>
                </a:custGeom>
              </p:spPr>
            </p:pic>
            <p:grpSp>
              <p:nvGrpSpPr>
                <p:cNvPr id="4735" name="Graphic 3339">
                  <a:extLst>
                    <a:ext uri="{FF2B5EF4-FFF2-40B4-BE49-F238E27FC236}">
                      <a16:creationId xmlns:a16="http://schemas.microsoft.com/office/drawing/2014/main" id="{27A29CC7-1128-4FDA-A675-2187C6B09B3E}"/>
                    </a:ext>
                  </a:extLst>
                </p:cNvPr>
                <p:cNvGrpSpPr/>
                <p:nvPr/>
              </p:nvGrpSpPr>
              <p:grpSpPr>
                <a:xfrm>
                  <a:off x="5590178" y="6138901"/>
                  <a:ext cx="290463" cy="224858"/>
                  <a:chOff x="5590178" y="6138901"/>
                  <a:chExt cx="290463" cy="224858"/>
                </a:xfrm>
                <a:solidFill>
                  <a:srgbClr val="A0BDAB"/>
                </a:solidFill>
              </p:grpSpPr>
              <p:sp>
                <p:nvSpPr>
                  <p:cNvPr id="4736" name="Freeform: Shape 4735">
                    <a:extLst>
                      <a:ext uri="{FF2B5EF4-FFF2-40B4-BE49-F238E27FC236}">
                        <a16:creationId xmlns:a16="http://schemas.microsoft.com/office/drawing/2014/main" id="{124B39C2-CA53-4257-B55A-05048A2F0108}"/>
                      </a:ext>
                    </a:extLst>
                  </p:cNvPr>
                  <p:cNvSpPr/>
                  <p:nvPr/>
                </p:nvSpPr>
                <p:spPr>
                  <a:xfrm>
                    <a:off x="5590564" y="6152657"/>
                    <a:ext cx="92315" cy="118580"/>
                  </a:xfrm>
                  <a:custGeom>
                    <a:avLst/>
                    <a:gdLst>
                      <a:gd name="connsiteX0" fmla="*/ 1067 w 92315"/>
                      <a:gd name="connsiteY0" fmla="*/ 114519 h 118580"/>
                      <a:gd name="connsiteX1" fmla="*/ 92315 w 92315"/>
                      <a:gd name="connsiteY1" fmla="*/ 0 h 118580"/>
                      <a:gd name="connsiteX2" fmla="*/ 0 w 92315"/>
                      <a:gd name="connsiteY2" fmla="*/ 118581 h 118580"/>
                      <a:gd name="connsiteX3" fmla="*/ 1067 w 92315"/>
                      <a:gd name="connsiteY3" fmla="*/ 114519 h 118580"/>
                    </a:gdLst>
                    <a:ahLst/>
                    <a:cxnLst>
                      <a:cxn ang="0">
                        <a:pos x="connsiteX0" y="connsiteY0"/>
                      </a:cxn>
                      <a:cxn ang="0">
                        <a:pos x="connsiteX1" y="connsiteY1"/>
                      </a:cxn>
                      <a:cxn ang="0">
                        <a:pos x="connsiteX2" y="connsiteY2"/>
                      </a:cxn>
                      <a:cxn ang="0">
                        <a:pos x="connsiteX3" y="connsiteY3"/>
                      </a:cxn>
                    </a:cxnLst>
                    <a:rect l="l" t="t" r="r" b="b"/>
                    <a:pathLst>
                      <a:path w="92315" h="118580">
                        <a:moveTo>
                          <a:pt x="1067" y="114519"/>
                        </a:moveTo>
                        <a:cubicBezTo>
                          <a:pt x="26117" y="60595"/>
                          <a:pt x="57601" y="19269"/>
                          <a:pt x="92315" y="0"/>
                        </a:cubicBezTo>
                        <a:cubicBezTo>
                          <a:pt x="57630" y="19862"/>
                          <a:pt x="24635" y="64567"/>
                          <a:pt x="0" y="118581"/>
                        </a:cubicBezTo>
                        <a:lnTo>
                          <a:pt x="1067" y="114519"/>
                        </a:lnTo>
                        <a:close/>
                      </a:path>
                    </a:pathLst>
                  </a:custGeom>
                  <a:solidFill>
                    <a:srgbClr val="A0BDAB"/>
                  </a:solidFill>
                  <a:ln w="2946" cap="flat">
                    <a:noFill/>
                    <a:prstDash val="solid"/>
                    <a:miter/>
                  </a:ln>
                </p:spPr>
                <p:txBody>
                  <a:bodyPr rtlCol="0" anchor="ctr"/>
                  <a:lstStyle/>
                  <a:p>
                    <a:endParaRPr lang="th-TH"/>
                  </a:p>
                </p:txBody>
              </p:sp>
              <p:sp>
                <p:nvSpPr>
                  <p:cNvPr id="4737" name="Freeform: Shape 4736">
                    <a:extLst>
                      <a:ext uri="{FF2B5EF4-FFF2-40B4-BE49-F238E27FC236}">
                        <a16:creationId xmlns:a16="http://schemas.microsoft.com/office/drawing/2014/main" id="{A762436A-E00C-4FB9-A7C5-33A99CE92E8E}"/>
                      </a:ext>
                    </a:extLst>
                  </p:cNvPr>
                  <p:cNvSpPr/>
                  <p:nvPr/>
                </p:nvSpPr>
                <p:spPr>
                  <a:xfrm>
                    <a:off x="5638618" y="6142073"/>
                    <a:ext cx="90981" cy="116683"/>
                  </a:xfrm>
                  <a:custGeom>
                    <a:avLst/>
                    <a:gdLst>
                      <a:gd name="connsiteX0" fmla="*/ 6759 w 90981"/>
                      <a:gd name="connsiteY0" fmla="*/ 106041 h 116683"/>
                      <a:gd name="connsiteX1" fmla="*/ 27333 w 90981"/>
                      <a:gd name="connsiteY1" fmla="*/ 77848 h 116683"/>
                      <a:gd name="connsiteX2" fmla="*/ 48203 w 90981"/>
                      <a:gd name="connsiteY2" fmla="*/ 50693 h 116683"/>
                      <a:gd name="connsiteX3" fmla="*/ 69221 w 90981"/>
                      <a:gd name="connsiteY3" fmla="*/ 23983 h 116683"/>
                      <a:gd name="connsiteX4" fmla="*/ 90981 w 90981"/>
                      <a:gd name="connsiteY4" fmla="*/ 0 h 116683"/>
                      <a:gd name="connsiteX5" fmla="*/ 69340 w 90981"/>
                      <a:gd name="connsiteY5" fmla="*/ 24398 h 116683"/>
                      <a:gd name="connsiteX6" fmla="*/ 48440 w 90981"/>
                      <a:gd name="connsiteY6" fmla="*/ 51494 h 116683"/>
                      <a:gd name="connsiteX7" fmla="*/ 27689 w 90981"/>
                      <a:gd name="connsiteY7" fmla="*/ 79034 h 116683"/>
                      <a:gd name="connsiteX8" fmla="*/ 0 w 90981"/>
                      <a:gd name="connsiteY8" fmla="*/ 116683 h 116683"/>
                      <a:gd name="connsiteX9" fmla="*/ 6759 w 90981"/>
                      <a:gd name="connsiteY9" fmla="*/ 106041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981" h="116683">
                        <a:moveTo>
                          <a:pt x="6759" y="106041"/>
                        </a:moveTo>
                        <a:cubicBezTo>
                          <a:pt x="13489" y="96287"/>
                          <a:pt x="20396" y="86979"/>
                          <a:pt x="27333" y="77848"/>
                        </a:cubicBezTo>
                        <a:cubicBezTo>
                          <a:pt x="34270" y="68718"/>
                          <a:pt x="41266" y="59735"/>
                          <a:pt x="48203" y="50693"/>
                        </a:cubicBezTo>
                        <a:cubicBezTo>
                          <a:pt x="55170" y="41651"/>
                          <a:pt x="62136" y="32610"/>
                          <a:pt x="69221" y="23983"/>
                        </a:cubicBezTo>
                        <a:cubicBezTo>
                          <a:pt x="76307" y="15356"/>
                          <a:pt x="83540" y="7174"/>
                          <a:pt x="90981" y="0"/>
                        </a:cubicBezTo>
                        <a:cubicBezTo>
                          <a:pt x="83570" y="7352"/>
                          <a:pt x="76396" y="15653"/>
                          <a:pt x="69340" y="24398"/>
                        </a:cubicBezTo>
                        <a:cubicBezTo>
                          <a:pt x="62284" y="33143"/>
                          <a:pt x="55377" y="42333"/>
                          <a:pt x="48440" y="51494"/>
                        </a:cubicBezTo>
                        <a:cubicBezTo>
                          <a:pt x="41533" y="60684"/>
                          <a:pt x="34596" y="69814"/>
                          <a:pt x="27689" y="79034"/>
                        </a:cubicBezTo>
                        <a:cubicBezTo>
                          <a:pt x="20781" y="88283"/>
                          <a:pt x="6670" y="106841"/>
                          <a:pt x="0" y="116683"/>
                        </a:cubicBezTo>
                        <a:lnTo>
                          <a:pt x="6759" y="106041"/>
                        </a:lnTo>
                        <a:close/>
                      </a:path>
                    </a:pathLst>
                  </a:custGeom>
                  <a:solidFill>
                    <a:srgbClr val="A0BDAB"/>
                  </a:solidFill>
                  <a:ln w="2946" cap="flat">
                    <a:noFill/>
                    <a:prstDash val="solid"/>
                    <a:miter/>
                  </a:ln>
                </p:spPr>
                <p:txBody>
                  <a:bodyPr rtlCol="0" anchor="ctr"/>
                  <a:lstStyle/>
                  <a:p>
                    <a:endParaRPr lang="th-TH"/>
                  </a:p>
                </p:txBody>
              </p:sp>
              <p:sp>
                <p:nvSpPr>
                  <p:cNvPr id="4738" name="Freeform: Shape 4737">
                    <a:extLst>
                      <a:ext uri="{FF2B5EF4-FFF2-40B4-BE49-F238E27FC236}">
                        <a16:creationId xmlns:a16="http://schemas.microsoft.com/office/drawing/2014/main" id="{9A4D3BC7-7813-4771-8599-7A9FF5CF6135}"/>
                      </a:ext>
                    </a:extLst>
                  </p:cNvPr>
                  <p:cNvSpPr/>
                  <p:nvPr/>
                </p:nvSpPr>
                <p:spPr>
                  <a:xfrm>
                    <a:off x="5703690" y="6138901"/>
                    <a:ext cx="80427" cy="108353"/>
                  </a:xfrm>
                  <a:custGeom>
                    <a:avLst/>
                    <a:gdLst>
                      <a:gd name="connsiteX0" fmla="*/ 0 w 80427"/>
                      <a:gd name="connsiteY0" fmla="*/ 107582 h 108353"/>
                      <a:gd name="connsiteX1" fmla="*/ 6226 w 80427"/>
                      <a:gd name="connsiteY1" fmla="*/ 86297 h 108353"/>
                      <a:gd name="connsiteX2" fmla="*/ 13755 w 80427"/>
                      <a:gd name="connsiteY2" fmla="*/ 66346 h 108353"/>
                      <a:gd name="connsiteX3" fmla="*/ 23509 w 80427"/>
                      <a:gd name="connsiteY3" fmla="*/ 50337 h 108353"/>
                      <a:gd name="connsiteX4" fmla="*/ 34804 w 80427"/>
                      <a:gd name="connsiteY4" fmla="*/ 39665 h 108353"/>
                      <a:gd name="connsiteX5" fmla="*/ 80427 w 80427"/>
                      <a:gd name="connsiteY5" fmla="*/ 0 h 108353"/>
                      <a:gd name="connsiteX6" fmla="*/ 34952 w 80427"/>
                      <a:gd name="connsiteY6" fmla="*/ 40555 h 108353"/>
                      <a:gd name="connsiteX7" fmla="*/ 23775 w 80427"/>
                      <a:gd name="connsiteY7" fmla="*/ 51375 h 108353"/>
                      <a:gd name="connsiteX8" fmla="*/ 14289 w 80427"/>
                      <a:gd name="connsiteY8" fmla="*/ 67265 h 108353"/>
                      <a:gd name="connsiteX9" fmla="*/ 6967 w 80427"/>
                      <a:gd name="connsiteY9" fmla="*/ 87068 h 108353"/>
                      <a:gd name="connsiteX10" fmla="*/ 889 w 80427"/>
                      <a:gd name="connsiteY10" fmla="*/ 108353 h 108353"/>
                      <a:gd name="connsiteX11" fmla="*/ 0 w 80427"/>
                      <a:gd name="connsiteY11" fmla="*/ 107582 h 10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27" h="108353">
                        <a:moveTo>
                          <a:pt x="0" y="107582"/>
                        </a:moveTo>
                        <a:cubicBezTo>
                          <a:pt x="1986" y="100438"/>
                          <a:pt x="3972" y="93264"/>
                          <a:pt x="6226" y="86297"/>
                        </a:cubicBezTo>
                        <a:cubicBezTo>
                          <a:pt x="8449" y="79330"/>
                          <a:pt x="10909" y="72542"/>
                          <a:pt x="13755" y="66346"/>
                        </a:cubicBezTo>
                        <a:cubicBezTo>
                          <a:pt x="16601" y="60180"/>
                          <a:pt x="19862" y="54606"/>
                          <a:pt x="23509" y="50337"/>
                        </a:cubicBezTo>
                        <a:cubicBezTo>
                          <a:pt x="27155" y="46069"/>
                          <a:pt x="31009" y="43015"/>
                          <a:pt x="34804" y="39665"/>
                        </a:cubicBezTo>
                        <a:lnTo>
                          <a:pt x="80427" y="0"/>
                        </a:lnTo>
                        <a:lnTo>
                          <a:pt x="34952" y="40555"/>
                        </a:lnTo>
                        <a:cubicBezTo>
                          <a:pt x="31187" y="43993"/>
                          <a:pt x="27333" y="47106"/>
                          <a:pt x="23775" y="51375"/>
                        </a:cubicBezTo>
                        <a:cubicBezTo>
                          <a:pt x="20218" y="55614"/>
                          <a:pt x="17076" y="61158"/>
                          <a:pt x="14289" y="67265"/>
                        </a:cubicBezTo>
                        <a:cubicBezTo>
                          <a:pt x="11532" y="73431"/>
                          <a:pt x="9131" y="80131"/>
                          <a:pt x="6967" y="87068"/>
                        </a:cubicBezTo>
                        <a:cubicBezTo>
                          <a:pt x="4803" y="94005"/>
                          <a:pt x="2846" y="101179"/>
                          <a:pt x="889" y="108353"/>
                        </a:cubicBezTo>
                        <a:lnTo>
                          <a:pt x="0" y="107582"/>
                        </a:lnTo>
                        <a:close/>
                      </a:path>
                    </a:pathLst>
                  </a:custGeom>
                  <a:solidFill>
                    <a:srgbClr val="A0BDAB"/>
                  </a:solidFill>
                  <a:ln w="2946" cap="flat">
                    <a:noFill/>
                    <a:prstDash val="solid"/>
                    <a:miter/>
                  </a:ln>
                </p:spPr>
                <p:txBody>
                  <a:bodyPr rtlCol="0" anchor="ctr"/>
                  <a:lstStyle/>
                  <a:p>
                    <a:endParaRPr lang="th-TH"/>
                  </a:p>
                </p:txBody>
              </p:sp>
              <p:sp>
                <p:nvSpPr>
                  <p:cNvPr id="4739" name="Freeform: Shape 4738">
                    <a:extLst>
                      <a:ext uri="{FF2B5EF4-FFF2-40B4-BE49-F238E27FC236}">
                        <a16:creationId xmlns:a16="http://schemas.microsoft.com/office/drawing/2014/main" id="{D3C74108-77F2-4B29-AD16-DAA433673A65}"/>
                      </a:ext>
                    </a:extLst>
                  </p:cNvPr>
                  <p:cNvSpPr/>
                  <p:nvPr/>
                </p:nvSpPr>
                <p:spPr>
                  <a:xfrm>
                    <a:off x="5743058" y="6141629"/>
                    <a:ext cx="76603" cy="104440"/>
                  </a:xfrm>
                  <a:custGeom>
                    <a:avLst/>
                    <a:gdLst>
                      <a:gd name="connsiteX0" fmla="*/ 0 w 76603"/>
                      <a:gd name="connsiteY0" fmla="*/ 103165 h 104440"/>
                      <a:gd name="connsiteX1" fmla="*/ 18173 w 76603"/>
                      <a:gd name="connsiteY1" fmla="*/ 74380 h 104440"/>
                      <a:gd name="connsiteX2" fmla="*/ 37472 w 76603"/>
                      <a:gd name="connsiteY2" fmla="*/ 48974 h 104440"/>
                      <a:gd name="connsiteX3" fmla="*/ 76603 w 76603"/>
                      <a:gd name="connsiteY3" fmla="*/ 0 h 104440"/>
                      <a:gd name="connsiteX4" fmla="*/ 37709 w 76603"/>
                      <a:gd name="connsiteY4" fmla="*/ 49804 h 104440"/>
                      <a:gd name="connsiteX5" fmla="*/ 18528 w 76603"/>
                      <a:gd name="connsiteY5" fmla="*/ 75595 h 104440"/>
                      <a:gd name="connsiteX6" fmla="*/ 652 w 76603"/>
                      <a:gd name="connsiteY6" fmla="*/ 104440 h 104440"/>
                      <a:gd name="connsiteX7" fmla="*/ 0 w 76603"/>
                      <a:gd name="connsiteY7" fmla="*/ 103165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03" h="104440">
                        <a:moveTo>
                          <a:pt x="0" y="103165"/>
                        </a:moveTo>
                        <a:cubicBezTo>
                          <a:pt x="5484" y="92137"/>
                          <a:pt x="11799" y="83007"/>
                          <a:pt x="18173" y="74380"/>
                        </a:cubicBezTo>
                        <a:cubicBezTo>
                          <a:pt x="24576" y="65783"/>
                          <a:pt x="31009" y="57363"/>
                          <a:pt x="37472" y="48974"/>
                        </a:cubicBezTo>
                        <a:cubicBezTo>
                          <a:pt x="50397" y="32254"/>
                          <a:pt x="63441" y="15919"/>
                          <a:pt x="76603" y="0"/>
                        </a:cubicBezTo>
                        <a:cubicBezTo>
                          <a:pt x="63530" y="16216"/>
                          <a:pt x="50545" y="32817"/>
                          <a:pt x="37709" y="49804"/>
                        </a:cubicBezTo>
                        <a:cubicBezTo>
                          <a:pt x="31276" y="58312"/>
                          <a:pt x="24902" y="66880"/>
                          <a:pt x="18528" y="75595"/>
                        </a:cubicBezTo>
                        <a:cubicBezTo>
                          <a:pt x="12214" y="84311"/>
                          <a:pt x="5988" y="93501"/>
                          <a:pt x="652" y="104440"/>
                        </a:cubicBezTo>
                        <a:lnTo>
                          <a:pt x="0" y="103165"/>
                        </a:lnTo>
                        <a:close/>
                      </a:path>
                    </a:pathLst>
                  </a:custGeom>
                  <a:solidFill>
                    <a:srgbClr val="A0BDAB"/>
                  </a:solidFill>
                  <a:ln w="2946" cap="flat">
                    <a:noFill/>
                    <a:prstDash val="solid"/>
                    <a:miter/>
                  </a:ln>
                </p:spPr>
                <p:txBody>
                  <a:bodyPr rtlCol="0" anchor="ctr"/>
                  <a:lstStyle/>
                  <a:p>
                    <a:endParaRPr lang="th-TH"/>
                  </a:p>
                </p:txBody>
              </p:sp>
              <p:sp>
                <p:nvSpPr>
                  <p:cNvPr id="4740" name="Freeform: Shape 4739">
                    <a:extLst>
                      <a:ext uri="{FF2B5EF4-FFF2-40B4-BE49-F238E27FC236}">
                        <a16:creationId xmlns:a16="http://schemas.microsoft.com/office/drawing/2014/main" id="{ABD8AE4D-3734-4C57-8DE4-6F94542D8EEE}"/>
                      </a:ext>
                    </a:extLst>
                  </p:cNvPr>
                  <p:cNvSpPr/>
                  <p:nvPr/>
                </p:nvSpPr>
                <p:spPr>
                  <a:xfrm>
                    <a:off x="5792566" y="6171066"/>
                    <a:ext cx="60831" cy="72749"/>
                  </a:xfrm>
                  <a:custGeom>
                    <a:avLst/>
                    <a:gdLst>
                      <a:gd name="connsiteX0" fmla="*/ 0 w 60831"/>
                      <a:gd name="connsiteY0" fmla="*/ 70852 h 72749"/>
                      <a:gd name="connsiteX1" fmla="*/ 7915 w 60831"/>
                      <a:gd name="connsiteY1" fmla="*/ 63411 h 72749"/>
                      <a:gd name="connsiteX2" fmla="*/ 15060 w 60831"/>
                      <a:gd name="connsiteY2" fmla="*/ 53035 h 72749"/>
                      <a:gd name="connsiteX3" fmla="*/ 21760 w 60831"/>
                      <a:gd name="connsiteY3" fmla="*/ 41266 h 72749"/>
                      <a:gd name="connsiteX4" fmla="*/ 25198 w 60831"/>
                      <a:gd name="connsiteY4" fmla="*/ 35515 h 72749"/>
                      <a:gd name="connsiteX5" fmla="*/ 28815 w 60831"/>
                      <a:gd name="connsiteY5" fmla="*/ 30179 h 72749"/>
                      <a:gd name="connsiteX6" fmla="*/ 44409 w 60831"/>
                      <a:gd name="connsiteY6" fmla="*/ 13014 h 72749"/>
                      <a:gd name="connsiteX7" fmla="*/ 60832 w 60831"/>
                      <a:gd name="connsiteY7" fmla="*/ 0 h 72749"/>
                      <a:gd name="connsiteX8" fmla="*/ 44497 w 60831"/>
                      <a:gd name="connsiteY8" fmla="*/ 13459 h 72749"/>
                      <a:gd name="connsiteX9" fmla="*/ 29082 w 60831"/>
                      <a:gd name="connsiteY9" fmla="*/ 30949 h 72749"/>
                      <a:gd name="connsiteX10" fmla="*/ 15564 w 60831"/>
                      <a:gd name="connsiteY10" fmla="*/ 54132 h 72749"/>
                      <a:gd name="connsiteX11" fmla="*/ 8360 w 60831"/>
                      <a:gd name="connsiteY11" fmla="*/ 64893 h 72749"/>
                      <a:gd name="connsiteX12" fmla="*/ 296 w 60831"/>
                      <a:gd name="connsiteY12" fmla="*/ 72749 h 72749"/>
                      <a:gd name="connsiteX13" fmla="*/ 0 w 60831"/>
                      <a:gd name="connsiteY13" fmla="*/ 70852 h 7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31" h="72749">
                        <a:moveTo>
                          <a:pt x="0" y="70852"/>
                        </a:moveTo>
                        <a:cubicBezTo>
                          <a:pt x="2727" y="68925"/>
                          <a:pt x="5395" y="66405"/>
                          <a:pt x="7915" y="63411"/>
                        </a:cubicBezTo>
                        <a:cubicBezTo>
                          <a:pt x="10435" y="60417"/>
                          <a:pt x="12807" y="56859"/>
                          <a:pt x="15060" y="53035"/>
                        </a:cubicBezTo>
                        <a:cubicBezTo>
                          <a:pt x="17313" y="49211"/>
                          <a:pt x="19506" y="45179"/>
                          <a:pt x="21760" y="41266"/>
                        </a:cubicBezTo>
                        <a:cubicBezTo>
                          <a:pt x="22886" y="39309"/>
                          <a:pt x="24013" y="37353"/>
                          <a:pt x="25198" y="35515"/>
                        </a:cubicBezTo>
                        <a:cubicBezTo>
                          <a:pt x="26384" y="33677"/>
                          <a:pt x="27570" y="31869"/>
                          <a:pt x="28815" y="30179"/>
                        </a:cubicBezTo>
                        <a:cubicBezTo>
                          <a:pt x="33736" y="23360"/>
                          <a:pt x="39013" y="17787"/>
                          <a:pt x="44409" y="13014"/>
                        </a:cubicBezTo>
                        <a:cubicBezTo>
                          <a:pt x="49804" y="8212"/>
                          <a:pt x="55318" y="4091"/>
                          <a:pt x="60832" y="0"/>
                        </a:cubicBezTo>
                        <a:cubicBezTo>
                          <a:pt x="55348" y="4239"/>
                          <a:pt x="49863" y="8508"/>
                          <a:pt x="44497" y="13459"/>
                        </a:cubicBezTo>
                        <a:cubicBezTo>
                          <a:pt x="39132" y="18380"/>
                          <a:pt x="33914" y="24072"/>
                          <a:pt x="29082" y="30949"/>
                        </a:cubicBezTo>
                        <a:cubicBezTo>
                          <a:pt x="24190" y="37738"/>
                          <a:pt x="20070" y="46306"/>
                          <a:pt x="15564" y="54132"/>
                        </a:cubicBezTo>
                        <a:cubicBezTo>
                          <a:pt x="13311" y="58045"/>
                          <a:pt x="10909" y="61751"/>
                          <a:pt x="8360" y="64893"/>
                        </a:cubicBezTo>
                        <a:cubicBezTo>
                          <a:pt x="5810" y="68036"/>
                          <a:pt x="3083" y="70674"/>
                          <a:pt x="296" y="72749"/>
                        </a:cubicBezTo>
                        <a:lnTo>
                          <a:pt x="0" y="70852"/>
                        </a:lnTo>
                        <a:close/>
                      </a:path>
                    </a:pathLst>
                  </a:custGeom>
                  <a:solidFill>
                    <a:srgbClr val="A0BDAB"/>
                  </a:solidFill>
                  <a:ln w="2946" cap="flat">
                    <a:noFill/>
                    <a:prstDash val="solid"/>
                    <a:miter/>
                  </a:ln>
                </p:spPr>
                <p:txBody>
                  <a:bodyPr rtlCol="0" anchor="ctr"/>
                  <a:lstStyle/>
                  <a:p>
                    <a:endParaRPr lang="th-TH"/>
                  </a:p>
                </p:txBody>
              </p:sp>
              <p:sp>
                <p:nvSpPr>
                  <p:cNvPr id="4741" name="Freeform: Shape 4740">
                    <a:extLst>
                      <a:ext uri="{FF2B5EF4-FFF2-40B4-BE49-F238E27FC236}">
                        <a16:creationId xmlns:a16="http://schemas.microsoft.com/office/drawing/2014/main" id="{323906F8-6635-4DC2-B78E-182A2DD85377}"/>
                      </a:ext>
                    </a:extLst>
                  </p:cNvPr>
                  <p:cNvSpPr/>
                  <p:nvPr/>
                </p:nvSpPr>
                <p:spPr>
                  <a:xfrm>
                    <a:off x="5844443" y="6200889"/>
                    <a:ext cx="33144" cy="47106"/>
                  </a:xfrm>
                  <a:custGeom>
                    <a:avLst/>
                    <a:gdLst>
                      <a:gd name="connsiteX0" fmla="*/ 2 w 33144"/>
                      <a:gd name="connsiteY0" fmla="*/ 47106 h 47106"/>
                      <a:gd name="connsiteX1" fmla="*/ 743 w 33144"/>
                      <a:gd name="connsiteY1" fmla="*/ 39991 h 47106"/>
                      <a:gd name="connsiteX2" fmla="*/ 2284 w 33144"/>
                      <a:gd name="connsiteY2" fmla="*/ 35663 h 47106"/>
                      <a:gd name="connsiteX3" fmla="*/ 6346 w 33144"/>
                      <a:gd name="connsiteY3" fmla="*/ 29171 h 47106"/>
                      <a:gd name="connsiteX4" fmla="*/ 15032 w 33144"/>
                      <a:gd name="connsiteY4" fmla="*/ 18380 h 47106"/>
                      <a:gd name="connsiteX5" fmla="*/ 33145 w 33144"/>
                      <a:gd name="connsiteY5" fmla="*/ 0 h 47106"/>
                      <a:gd name="connsiteX6" fmla="*/ 15239 w 33144"/>
                      <a:gd name="connsiteY6" fmla="*/ 19210 h 47106"/>
                      <a:gd name="connsiteX7" fmla="*/ 6731 w 33144"/>
                      <a:gd name="connsiteY7" fmla="*/ 30357 h 47106"/>
                      <a:gd name="connsiteX8" fmla="*/ 2907 w 33144"/>
                      <a:gd name="connsiteY8" fmla="*/ 36730 h 47106"/>
                      <a:gd name="connsiteX9" fmla="*/ 1069 w 33144"/>
                      <a:gd name="connsiteY9" fmla="*/ 45772 h 47106"/>
                      <a:gd name="connsiteX10" fmla="*/ 2 w 33144"/>
                      <a:gd name="connsiteY10" fmla="*/ 47106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44" h="47106">
                        <a:moveTo>
                          <a:pt x="2" y="47106"/>
                        </a:moveTo>
                        <a:cubicBezTo>
                          <a:pt x="-28" y="45387"/>
                          <a:pt x="357" y="41592"/>
                          <a:pt x="743" y="39991"/>
                        </a:cubicBezTo>
                        <a:cubicBezTo>
                          <a:pt x="1128" y="38361"/>
                          <a:pt x="1691" y="36938"/>
                          <a:pt x="2284" y="35663"/>
                        </a:cubicBezTo>
                        <a:cubicBezTo>
                          <a:pt x="3500" y="33084"/>
                          <a:pt x="4923" y="31039"/>
                          <a:pt x="6346" y="29171"/>
                        </a:cubicBezTo>
                        <a:cubicBezTo>
                          <a:pt x="9192" y="25406"/>
                          <a:pt x="12067" y="21789"/>
                          <a:pt x="15032" y="18380"/>
                        </a:cubicBezTo>
                        <a:cubicBezTo>
                          <a:pt x="20901" y="11532"/>
                          <a:pt x="26979" y="5395"/>
                          <a:pt x="33145" y="0"/>
                        </a:cubicBezTo>
                        <a:cubicBezTo>
                          <a:pt x="27008" y="5692"/>
                          <a:pt x="21020" y="12125"/>
                          <a:pt x="15239" y="19210"/>
                        </a:cubicBezTo>
                        <a:cubicBezTo>
                          <a:pt x="12334" y="22767"/>
                          <a:pt x="9518" y="26473"/>
                          <a:pt x="6731" y="30357"/>
                        </a:cubicBezTo>
                        <a:cubicBezTo>
                          <a:pt x="5338" y="32284"/>
                          <a:pt x="4004" y="34299"/>
                          <a:pt x="2907" y="36730"/>
                        </a:cubicBezTo>
                        <a:cubicBezTo>
                          <a:pt x="1810" y="39102"/>
                          <a:pt x="950" y="43015"/>
                          <a:pt x="1069" y="45772"/>
                        </a:cubicBezTo>
                        <a:lnTo>
                          <a:pt x="2" y="47106"/>
                        </a:lnTo>
                        <a:close/>
                      </a:path>
                    </a:pathLst>
                  </a:custGeom>
                  <a:solidFill>
                    <a:srgbClr val="A0BDAB"/>
                  </a:solidFill>
                  <a:ln w="2946" cap="flat">
                    <a:noFill/>
                    <a:prstDash val="solid"/>
                    <a:miter/>
                  </a:ln>
                </p:spPr>
                <p:txBody>
                  <a:bodyPr rtlCol="0" anchor="ctr"/>
                  <a:lstStyle/>
                  <a:p>
                    <a:endParaRPr lang="th-TH"/>
                  </a:p>
                </p:txBody>
              </p:sp>
              <p:sp>
                <p:nvSpPr>
                  <p:cNvPr id="4742" name="Freeform: Shape 4741">
                    <a:extLst>
                      <a:ext uri="{FF2B5EF4-FFF2-40B4-BE49-F238E27FC236}">
                        <a16:creationId xmlns:a16="http://schemas.microsoft.com/office/drawing/2014/main" id="{6CAB17EF-0796-40E5-B38C-A582E58B13FF}"/>
                      </a:ext>
                    </a:extLst>
                  </p:cNvPr>
                  <p:cNvSpPr/>
                  <p:nvPr/>
                </p:nvSpPr>
                <p:spPr>
                  <a:xfrm>
                    <a:off x="5590178" y="6274795"/>
                    <a:ext cx="63648" cy="80634"/>
                  </a:xfrm>
                  <a:custGeom>
                    <a:avLst/>
                    <a:gdLst>
                      <a:gd name="connsiteX0" fmla="*/ 919 w 63648"/>
                      <a:gd name="connsiteY0" fmla="*/ 0 h 80634"/>
                      <a:gd name="connsiteX1" fmla="*/ 6729 w 63648"/>
                      <a:gd name="connsiteY1" fmla="*/ 14052 h 80634"/>
                      <a:gd name="connsiteX2" fmla="*/ 14348 w 63648"/>
                      <a:gd name="connsiteY2" fmla="*/ 24902 h 80634"/>
                      <a:gd name="connsiteX3" fmla="*/ 30268 w 63648"/>
                      <a:gd name="connsiteY3" fmla="*/ 45209 h 80634"/>
                      <a:gd name="connsiteX4" fmla="*/ 46187 w 63648"/>
                      <a:gd name="connsiteY4" fmla="*/ 65486 h 80634"/>
                      <a:gd name="connsiteX5" fmla="*/ 54488 w 63648"/>
                      <a:gd name="connsiteY5" fmla="*/ 74587 h 80634"/>
                      <a:gd name="connsiteX6" fmla="*/ 63648 w 63648"/>
                      <a:gd name="connsiteY6" fmla="*/ 80635 h 80634"/>
                      <a:gd name="connsiteX7" fmla="*/ 54429 w 63648"/>
                      <a:gd name="connsiteY7" fmla="*/ 74824 h 80634"/>
                      <a:gd name="connsiteX8" fmla="*/ 46039 w 63648"/>
                      <a:gd name="connsiteY8" fmla="*/ 65931 h 80634"/>
                      <a:gd name="connsiteX9" fmla="*/ 29942 w 63648"/>
                      <a:gd name="connsiteY9" fmla="*/ 46069 h 80634"/>
                      <a:gd name="connsiteX10" fmla="*/ 13874 w 63648"/>
                      <a:gd name="connsiteY10" fmla="*/ 26177 h 80634"/>
                      <a:gd name="connsiteX11" fmla="*/ 6107 w 63648"/>
                      <a:gd name="connsiteY11" fmla="*/ 15415 h 80634"/>
                      <a:gd name="connsiteX12" fmla="*/ 0 w 63648"/>
                      <a:gd name="connsiteY12" fmla="*/ 1067 h 80634"/>
                      <a:gd name="connsiteX13" fmla="*/ 919 w 63648"/>
                      <a:gd name="connsiteY13" fmla="*/ 0 h 8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48" h="80634">
                        <a:moveTo>
                          <a:pt x="919" y="0"/>
                        </a:moveTo>
                        <a:cubicBezTo>
                          <a:pt x="2312" y="5425"/>
                          <a:pt x="4387" y="10050"/>
                          <a:pt x="6729" y="14052"/>
                        </a:cubicBezTo>
                        <a:cubicBezTo>
                          <a:pt x="9071" y="18054"/>
                          <a:pt x="11710" y="21522"/>
                          <a:pt x="14348" y="24902"/>
                        </a:cubicBezTo>
                        <a:lnTo>
                          <a:pt x="30268" y="45209"/>
                        </a:lnTo>
                        <a:cubicBezTo>
                          <a:pt x="35574" y="51968"/>
                          <a:pt x="40851" y="58816"/>
                          <a:pt x="46187" y="65486"/>
                        </a:cubicBezTo>
                        <a:cubicBezTo>
                          <a:pt x="48855" y="68777"/>
                          <a:pt x="51612" y="71949"/>
                          <a:pt x="54488" y="74587"/>
                        </a:cubicBezTo>
                        <a:cubicBezTo>
                          <a:pt x="57363" y="77255"/>
                          <a:pt x="60417" y="79360"/>
                          <a:pt x="63648" y="80635"/>
                        </a:cubicBezTo>
                        <a:cubicBezTo>
                          <a:pt x="60417" y="79449"/>
                          <a:pt x="57334" y="77404"/>
                          <a:pt x="54429" y="74824"/>
                        </a:cubicBezTo>
                        <a:cubicBezTo>
                          <a:pt x="51494" y="72245"/>
                          <a:pt x="48737" y="69162"/>
                          <a:pt x="46039" y="65931"/>
                        </a:cubicBezTo>
                        <a:cubicBezTo>
                          <a:pt x="40644" y="59379"/>
                          <a:pt x="35307" y="52679"/>
                          <a:pt x="29942" y="46069"/>
                        </a:cubicBezTo>
                        <a:lnTo>
                          <a:pt x="13874" y="26177"/>
                        </a:lnTo>
                        <a:cubicBezTo>
                          <a:pt x="11206" y="22856"/>
                          <a:pt x="8538" y="19447"/>
                          <a:pt x="6107" y="15415"/>
                        </a:cubicBezTo>
                        <a:cubicBezTo>
                          <a:pt x="3676" y="11413"/>
                          <a:pt x="1512" y="6700"/>
                          <a:pt x="0" y="1067"/>
                        </a:cubicBezTo>
                        <a:lnTo>
                          <a:pt x="919" y="0"/>
                        </a:lnTo>
                        <a:close/>
                      </a:path>
                    </a:pathLst>
                  </a:custGeom>
                  <a:solidFill>
                    <a:srgbClr val="A0BDAB"/>
                  </a:solidFill>
                  <a:ln w="2946" cap="flat">
                    <a:noFill/>
                    <a:prstDash val="solid"/>
                    <a:miter/>
                  </a:ln>
                </p:spPr>
                <p:txBody>
                  <a:bodyPr rtlCol="0" anchor="ctr"/>
                  <a:lstStyle/>
                  <a:p>
                    <a:endParaRPr lang="th-TH"/>
                  </a:p>
                </p:txBody>
              </p:sp>
              <p:sp>
                <p:nvSpPr>
                  <p:cNvPr id="4743" name="Freeform: Shape 4742">
                    <a:extLst>
                      <a:ext uri="{FF2B5EF4-FFF2-40B4-BE49-F238E27FC236}">
                        <a16:creationId xmlns:a16="http://schemas.microsoft.com/office/drawing/2014/main" id="{3411DFB7-35F2-4A25-AD09-BEA54EF104A7}"/>
                      </a:ext>
                    </a:extLst>
                  </p:cNvPr>
                  <p:cNvSpPr/>
                  <p:nvPr/>
                </p:nvSpPr>
                <p:spPr>
                  <a:xfrm>
                    <a:off x="5639241" y="6259172"/>
                    <a:ext cx="81672" cy="104588"/>
                  </a:xfrm>
                  <a:custGeom>
                    <a:avLst/>
                    <a:gdLst>
                      <a:gd name="connsiteX0" fmla="*/ 800 w 81672"/>
                      <a:gd name="connsiteY0" fmla="*/ 0 h 104588"/>
                      <a:gd name="connsiteX1" fmla="*/ 17965 w 81672"/>
                      <a:gd name="connsiteY1" fmla="*/ 33410 h 104588"/>
                      <a:gd name="connsiteX2" fmla="*/ 27748 w 81672"/>
                      <a:gd name="connsiteY2" fmla="*/ 47462 h 104588"/>
                      <a:gd name="connsiteX3" fmla="*/ 38717 w 81672"/>
                      <a:gd name="connsiteY3" fmla="*/ 58164 h 104588"/>
                      <a:gd name="connsiteX4" fmla="*/ 44468 w 81672"/>
                      <a:gd name="connsiteY4" fmla="*/ 62700 h 104588"/>
                      <a:gd name="connsiteX5" fmla="*/ 50071 w 81672"/>
                      <a:gd name="connsiteY5" fmla="*/ 67858 h 104588"/>
                      <a:gd name="connsiteX6" fmla="*/ 60713 w 81672"/>
                      <a:gd name="connsiteY6" fmla="*/ 79805 h 104588"/>
                      <a:gd name="connsiteX7" fmla="*/ 81672 w 81672"/>
                      <a:gd name="connsiteY7" fmla="*/ 104588 h 104588"/>
                      <a:gd name="connsiteX8" fmla="*/ 60565 w 81672"/>
                      <a:gd name="connsiteY8" fmla="*/ 80249 h 104588"/>
                      <a:gd name="connsiteX9" fmla="*/ 49863 w 81672"/>
                      <a:gd name="connsiteY9" fmla="*/ 68540 h 104588"/>
                      <a:gd name="connsiteX10" fmla="*/ 44260 w 81672"/>
                      <a:gd name="connsiteY10" fmla="*/ 63530 h 104588"/>
                      <a:gd name="connsiteX11" fmla="*/ 38479 w 81672"/>
                      <a:gd name="connsiteY11" fmla="*/ 59112 h 104588"/>
                      <a:gd name="connsiteX12" fmla="*/ 27363 w 81672"/>
                      <a:gd name="connsiteY12" fmla="*/ 48559 h 104588"/>
                      <a:gd name="connsiteX13" fmla="*/ 17431 w 81672"/>
                      <a:gd name="connsiteY13" fmla="*/ 34596 h 104588"/>
                      <a:gd name="connsiteX14" fmla="*/ 0 w 81672"/>
                      <a:gd name="connsiteY14" fmla="*/ 1453 h 104588"/>
                      <a:gd name="connsiteX15" fmla="*/ 800 w 81672"/>
                      <a:gd name="connsiteY15" fmla="*/ 0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672" h="104588">
                        <a:moveTo>
                          <a:pt x="800" y="0"/>
                        </a:moveTo>
                        <a:cubicBezTo>
                          <a:pt x="6285" y="11591"/>
                          <a:pt x="11828" y="23153"/>
                          <a:pt x="17965" y="33410"/>
                        </a:cubicBezTo>
                        <a:cubicBezTo>
                          <a:pt x="21048" y="38539"/>
                          <a:pt x="24279" y="43282"/>
                          <a:pt x="27748" y="47462"/>
                        </a:cubicBezTo>
                        <a:cubicBezTo>
                          <a:pt x="31187" y="51642"/>
                          <a:pt x="34863" y="55199"/>
                          <a:pt x="38717" y="58164"/>
                        </a:cubicBezTo>
                        <a:cubicBezTo>
                          <a:pt x="40644" y="59676"/>
                          <a:pt x="42570" y="61128"/>
                          <a:pt x="44468" y="62700"/>
                        </a:cubicBezTo>
                        <a:cubicBezTo>
                          <a:pt x="46365" y="64271"/>
                          <a:pt x="48233" y="65990"/>
                          <a:pt x="50071" y="67858"/>
                        </a:cubicBezTo>
                        <a:cubicBezTo>
                          <a:pt x="53717" y="71563"/>
                          <a:pt x="57215" y="75684"/>
                          <a:pt x="60713" y="79805"/>
                        </a:cubicBezTo>
                        <a:lnTo>
                          <a:pt x="81672" y="104588"/>
                        </a:lnTo>
                        <a:lnTo>
                          <a:pt x="60565" y="80249"/>
                        </a:lnTo>
                        <a:cubicBezTo>
                          <a:pt x="57037" y="76188"/>
                          <a:pt x="53539" y="72127"/>
                          <a:pt x="49863" y="68540"/>
                        </a:cubicBezTo>
                        <a:cubicBezTo>
                          <a:pt x="48025" y="66731"/>
                          <a:pt x="46158" y="65041"/>
                          <a:pt x="44260" y="63530"/>
                        </a:cubicBezTo>
                        <a:cubicBezTo>
                          <a:pt x="42363" y="61988"/>
                          <a:pt x="40406" y="60595"/>
                          <a:pt x="38479" y="59112"/>
                        </a:cubicBezTo>
                        <a:cubicBezTo>
                          <a:pt x="34596" y="56237"/>
                          <a:pt x="30861" y="52709"/>
                          <a:pt x="27363" y="48559"/>
                        </a:cubicBezTo>
                        <a:cubicBezTo>
                          <a:pt x="23864" y="44408"/>
                          <a:pt x="20574" y="39695"/>
                          <a:pt x="17431" y="34596"/>
                        </a:cubicBezTo>
                        <a:cubicBezTo>
                          <a:pt x="11176" y="24428"/>
                          <a:pt x="5573" y="12925"/>
                          <a:pt x="0" y="1453"/>
                        </a:cubicBezTo>
                        <a:lnTo>
                          <a:pt x="800" y="0"/>
                        </a:lnTo>
                        <a:close/>
                      </a:path>
                    </a:pathLst>
                  </a:custGeom>
                  <a:solidFill>
                    <a:srgbClr val="A0BDAB"/>
                  </a:solidFill>
                  <a:ln w="2946" cap="flat">
                    <a:noFill/>
                    <a:prstDash val="solid"/>
                    <a:miter/>
                  </a:ln>
                </p:spPr>
                <p:txBody>
                  <a:bodyPr rtlCol="0" anchor="ctr"/>
                  <a:lstStyle/>
                  <a:p>
                    <a:endParaRPr lang="th-TH"/>
                  </a:p>
                </p:txBody>
              </p:sp>
              <p:sp>
                <p:nvSpPr>
                  <p:cNvPr id="4744" name="Freeform: Shape 4743">
                    <a:extLst>
                      <a:ext uri="{FF2B5EF4-FFF2-40B4-BE49-F238E27FC236}">
                        <a16:creationId xmlns:a16="http://schemas.microsoft.com/office/drawing/2014/main" id="{41DDF1F4-B23A-4180-ADD9-AED4F5A27670}"/>
                      </a:ext>
                    </a:extLst>
                  </p:cNvPr>
                  <p:cNvSpPr/>
                  <p:nvPr/>
                </p:nvSpPr>
                <p:spPr>
                  <a:xfrm>
                    <a:off x="5699450" y="6248737"/>
                    <a:ext cx="68598" cy="105566"/>
                  </a:xfrm>
                  <a:custGeom>
                    <a:avLst/>
                    <a:gdLst>
                      <a:gd name="connsiteX0" fmla="*/ 860 w 68598"/>
                      <a:gd name="connsiteY0" fmla="*/ 0 h 105566"/>
                      <a:gd name="connsiteX1" fmla="*/ 7144 w 68598"/>
                      <a:gd name="connsiteY1" fmla="*/ 17283 h 105566"/>
                      <a:gd name="connsiteX2" fmla="*/ 8923 w 68598"/>
                      <a:gd name="connsiteY2" fmla="*/ 21285 h 105566"/>
                      <a:gd name="connsiteX3" fmla="*/ 10761 w 68598"/>
                      <a:gd name="connsiteY3" fmla="*/ 25198 h 105566"/>
                      <a:gd name="connsiteX4" fmla="*/ 12629 w 68598"/>
                      <a:gd name="connsiteY4" fmla="*/ 29023 h 105566"/>
                      <a:gd name="connsiteX5" fmla="*/ 14585 w 68598"/>
                      <a:gd name="connsiteY5" fmla="*/ 32699 h 105566"/>
                      <a:gd name="connsiteX6" fmla="*/ 22856 w 68598"/>
                      <a:gd name="connsiteY6" fmla="*/ 46543 h 105566"/>
                      <a:gd name="connsiteX7" fmla="*/ 27214 w 68598"/>
                      <a:gd name="connsiteY7" fmla="*/ 53006 h 105566"/>
                      <a:gd name="connsiteX8" fmla="*/ 31691 w 68598"/>
                      <a:gd name="connsiteY8" fmla="*/ 59172 h 105566"/>
                      <a:gd name="connsiteX9" fmla="*/ 50071 w 68598"/>
                      <a:gd name="connsiteY9" fmla="*/ 82562 h 105566"/>
                      <a:gd name="connsiteX10" fmla="*/ 68599 w 68598"/>
                      <a:gd name="connsiteY10" fmla="*/ 105567 h 105566"/>
                      <a:gd name="connsiteX11" fmla="*/ 49893 w 68598"/>
                      <a:gd name="connsiteY11" fmla="*/ 83007 h 105566"/>
                      <a:gd name="connsiteX12" fmla="*/ 31335 w 68598"/>
                      <a:gd name="connsiteY12" fmla="*/ 60031 h 105566"/>
                      <a:gd name="connsiteX13" fmla="*/ 26829 w 68598"/>
                      <a:gd name="connsiteY13" fmla="*/ 53954 h 105566"/>
                      <a:gd name="connsiteX14" fmla="*/ 22441 w 68598"/>
                      <a:gd name="connsiteY14" fmla="*/ 47581 h 105566"/>
                      <a:gd name="connsiteX15" fmla="*/ 14052 w 68598"/>
                      <a:gd name="connsiteY15" fmla="*/ 33855 h 105566"/>
                      <a:gd name="connsiteX16" fmla="*/ 12066 w 68598"/>
                      <a:gd name="connsiteY16" fmla="*/ 30208 h 105566"/>
                      <a:gd name="connsiteX17" fmla="*/ 10139 w 68598"/>
                      <a:gd name="connsiteY17" fmla="*/ 26414 h 105566"/>
                      <a:gd name="connsiteX18" fmla="*/ 8271 w 68598"/>
                      <a:gd name="connsiteY18" fmla="*/ 22501 h 105566"/>
                      <a:gd name="connsiteX19" fmla="*/ 6463 w 68598"/>
                      <a:gd name="connsiteY19" fmla="*/ 18499 h 105566"/>
                      <a:gd name="connsiteX20" fmla="*/ 0 w 68598"/>
                      <a:gd name="connsiteY20" fmla="*/ 1186 h 105566"/>
                      <a:gd name="connsiteX21" fmla="*/ 860 w 68598"/>
                      <a:gd name="connsiteY21" fmla="*/ 0 h 1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98" h="105566">
                        <a:moveTo>
                          <a:pt x="860" y="0"/>
                        </a:moveTo>
                        <a:cubicBezTo>
                          <a:pt x="2757" y="6018"/>
                          <a:pt x="4832" y="11828"/>
                          <a:pt x="7144" y="17283"/>
                        </a:cubicBezTo>
                        <a:cubicBezTo>
                          <a:pt x="7708" y="18677"/>
                          <a:pt x="8330" y="19951"/>
                          <a:pt x="8923" y="21285"/>
                        </a:cubicBezTo>
                        <a:cubicBezTo>
                          <a:pt x="9516" y="22619"/>
                          <a:pt x="10109" y="23953"/>
                          <a:pt x="10761" y="25198"/>
                        </a:cubicBezTo>
                        <a:lnTo>
                          <a:pt x="12629" y="29023"/>
                        </a:lnTo>
                        <a:lnTo>
                          <a:pt x="14585" y="32699"/>
                        </a:lnTo>
                        <a:cubicBezTo>
                          <a:pt x="17224" y="37531"/>
                          <a:pt x="19981" y="42185"/>
                          <a:pt x="22856" y="46543"/>
                        </a:cubicBezTo>
                        <a:cubicBezTo>
                          <a:pt x="24279" y="48766"/>
                          <a:pt x="25762" y="50841"/>
                          <a:pt x="27214" y="53006"/>
                        </a:cubicBezTo>
                        <a:cubicBezTo>
                          <a:pt x="28697" y="55081"/>
                          <a:pt x="30179" y="57186"/>
                          <a:pt x="31691" y="59172"/>
                        </a:cubicBezTo>
                        <a:cubicBezTo>
                          <a:pt x="37679" y="67295"/>
                          <a:pt x="43905" y="74884"/>
                          <a:pt x="50071" y="82562"/>
                        </a:cubicBezTo>
                        <a:lnTo>
                          <a:pt x="68599" y="105567"/>
                        </a:lnTo>
                        <a:lnTo>
                          <a:pt x="49893" y="83007"/>
                        </a:lnTo>
                        <a:cubicBezTo>
                          <a:pt x="43667" y="75477"/>
                          <a:pt x="37412" y="68036"/>
                          <a:pt x="31335" y="60031"/>
                        </a:cubicBezTo>
                        <a:cubicBezTo>
                          <a:pt x="29793" y="58075"/>
                          <a:pt x="28311" y="55970"/>
                          <a:pt x="26829" y="53954"/>
                        </a:cubicBezTo>
                        <a:cubicBezTo>
                          <a:pt x="25347" y="51849"/>
                          <a:pt x="23864" y="49774"/>
                          <a:pt x="22441" y="47581"/>
                        </a:cubicBezTo>
                        <a:cubicBezTo>
                          <a:pt x="19536" y="43282"/>
                          <a:pt x="16750" y="38687"/>
                          <a:pt x="14052" y="33855"/>
                        </a:cubicBezTo>
                        <a:lnTo>
                          <a:pt x="12066" y="30208"/>
                        </a:lnTo>
                        <a:lnTo>
                          <a:pt x="10139" y="26414"/>
                        </a:lnTo>
                        <a:cubicBezTo>
                          <a:pt x="9486" y="25169"/>
                          <a:pt x="8864" y="23835"/>
                          <a:pt x="8271" y="22501"/>
                        </a:cubicBezTo>
                        <a:cubicBezTo>
                          <a:pt x="7678" y="21167"/>
                          <a:pt x="7026" y="19892"/>
                          <a:pt x="6463" y="18499"/>
                        </a:cubicBezTo>
                        <a:cubicBezTo>
                          <a:pt x="4091" y="13074"/>
                          <a:pt x="1957" y="7233"/>
                          <a:pt x="0" y="1186"/>
                        </a:cubicBezTo>
                        <a:lnTo>
                          <a:pt x="860" y="0"/>
                        </a:lnTo>
                        <a:close/>
                      </a:path>
                    </a:pathLst>
                  </a:custGeom>
                  <a:solidFill>
                    <a:srgbClr val="A0BDAB"/>
                  </a:solidFill>
                  <a:ln w="2946" cap="flat">
                    <a:noFill/>
                    <a:prstDash val="solid"/>
                    <a:miter/>
                  </a:ln>
                </p:spPr>
                <p:txBody>
                  <a:bodyPr rtlCol="0" anchor="ctr"/>
                  <a:lstStyle/>
                  <a:p>
                    <a:endParaRPr lang="th-TH"/>
                  </a:p>
                </p:txBody>
              </p:sp>
              <p:sp>
                <p:nvSpPr>
                  <p:cNvPr id="4745" name="Freeform: Shape 4744">
                    <a:extLst>
                      <a:ext uri="{FF2B5EF4-FFF2-40B4-BE49-F238E27FC236}">
                        <a16:creationId xmlns:a16="http://schemas.microsoft.com/office/drawing/2014/main" id="{A28AFF71-C1FF-41FC-99FD-C0B76F393777}"/>
                      </a:ext>
                    </a:extLst>
                  </p:cNvPr>
                  <p:cNvSpPr/>
                  <p:nvPr/>
                </p:nvSpPr>
                <p:spPr>
                  <a:xfrm>
                    <a:off x="5738641" y="6245031"/>
                    <a:ext cx="68124" cy="97621"/>
                  </a:xfrm>
                  <a:custGeom>
                    <a:avLst/>
                    <a:gdLst>
                      <a:gd name="connsiteX0" fmla="*/ 711 w 68124"/>
                      <a:gd name="connsiteY0" fmla="*/ 0 h 97621"/>
                      <a:gd name="connsiteX1" fmla="*/ 17105 w 68124"/>
                      <a:gd name="connsiteY1" fmla="*/ 25436 h 97621"/>
                      <a:gd name="connsiteX2" fmla="*/ 34092 w 68124"/>
                      <a:gd name="connsiteY2" fmla="*/ 49537 h 97621"/>
                      <a:gd name="connsiteX3" fmla="*/ 68125 w 68124"/>
                      <a:gd name="connsiteY3" fmla="*/ 97622 h 97621"/>
                      <a:gd name="connsiteX4" fmla="*/ 33766 w 68124"/>
                      <a:gd name="connsiteY4" fmla="*/ 50367 h 97621"/>
                      <a:gd name="connsiteX5" fmla="*/ 16601 w 68124"/>
                      <a:gd name="connsiteY5" fmla="*/ 26651 h 97621"/>
                      <a:gd name="connsiteX6" fmla="*/ 0 w 68124"/>
                      <a:gd name="connsiteY6" fmla="*/ 1571 h 97621"/>
                      <a:gd name="connsiteX7" fmla="*/ 711 w 68124"/>
                      <a:gd name="connsiteY7" fmla="*/ 0 h 9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 h="97621">
                        <a:moveTo>
                          <a:pt x="711" y="0"/>
                        </a:moveTo>
                        <a:cubicBezTo>
                          <a:pt x="5959" y="8923"/>
                          <a:pt x="11473" y="17283"/>
                          <a:pt x="17105" y="25436"/>
                        </a:cubicBezTo>
                        <a:cubicBezTo>
                          <a:pt x="22738" y="33558"/>
                          <a:pt x="28430" y="41533"/>
                          <a:pt x="34092" y="49537"/>
                        </a:cubicBezTo>
                        <a:lnTo>
                          <a:pt x="68125" y="97622"/>
                        </a:lnTo>
                        <a:lnTo>
                          <a:pt x="33766" y="50367"/>
                        </a:lnTo>
                        <a:cubicBezTo>
                          <a:pt x="28044" y="42482"/>
                          <a:pt x="22293" y="34655"/>
                          <a:pt x="16601" y="26651"/>
                        </a:cubicBezTo>
                        <a:cubicBezTo>
                          <a:pt x="10909" y="18647"/>
                          <a:pt x="5336" y="10405"/>
                          <a:pt x="0" y="1571"/>
                        </a:cubicBezTo>
                        <a:lnTo>
                          <a:pt x="711" y="0"/>
                        </a:lnTo>
                        <a:close/>
                      </a:path>
                    </a:pathLst>
                  </a:custGeom>
                  <a:solidFill>
                    <a:srgbClr val="A0BDAB"/>
                  </a:solidFill>
                  <a:ln w="2946" cap="flat">
                    <a:noFill/>
                    <a:prstDash val="solid"/>
                    <a:miter/>
                  </a:ln>
                </p:spPr>
                <p:txBody>
                  <a:bodyPr rtlCol="0" anchor="ctr"/>
                  <a:lstStyle/>
                  <a:p>
                    <a:endParaRPr lang="th-TH"/>
                  </a:p>
                </p:txBody>
              </p:sp>
              <p:sp>
                <p:nvSpPr>
                  <p:cNvPr id="4746" name="Freeform: Shape 4745">
                    <a:extLst>
                      <a:ext uri="{FF2B5EF4-FFF2-40B4-BE49-F238E27FC236}">
                        <a16:creationId xmlns:a16="http://schemas.microsoft.com/office/drawing/2014/main" id="{98CE42FF-FF85-4A2A-B457-C4542D310EEF}"/>
                      </a:ext>
                    </a:extLst>
                  </p:cNvPr>
                  <p:cNvSpPr/>
                  <p:nvPr/>
                </p:nvSpPr>
                <p:spPr>
                  <a:xfrm>
                    <a:off x="5786637" y="6246721"/>
                    <a:ext cx="51523" cy="82295"/>
                  </a:xfrm>
                  <a:custGeom>
                    <a:avLst/>
                    <a:gdLst>
                      <a:gd name="connsiteX0" fmla="*/ 830 w 51523"/>
                      <a:gd name="connsiteY0" fmla="*/ 0 h 82295"/>
                      <a:gd name="connsiteX1" fmla="*/ 51523 w 51523"/>
                      <a:gd name="connsiteY1" fmla="*/ 82295 h 82295"/>
                      <a:gd name="connsiteX2" fmla="*/ 0 w 51523"/>
                      <a:gd name="connsiteY2" fmla="*/ 1423 h 82295"/>
                      <a:gd name="connsiteX3" fmla="*/ 830 w 51523"/>
                      <a:gd name="connsiteY3" fmla="*/ 0 h 82295"/>
                    </a:gdLst>
                    <a:ahLst/>
                    <a:cxnLst>
                      <a:cxn ang="0">
                        <a:pos x="connsiteX0" y="connsiteY0"/>
                      </a:cxn>
                      <a:cxn ang="0">
                        <a:pos x="connsiteX1" y="connsiteY1"/>
                      </a:cxn>
                      <a:cxn ang="0">
                        <a:pos x="connsiteX2" y="connsiteY2"/>
                      </a:cxn>
                      <a:cxn ang="0">
                        <a:pos x="connsiteX3" y="connsiteY3"/>
                      </a:cxn>
                    </a:cxnLst>
                    <a:rect l="l" t="t" r="r" b="b"/>
                    <a:pathLst>
                      <a:path w="51523" h="82295">
                        <a:moveTo>
                          <a:pt x="830" y="0"/>
                        </a:moveTo>
                        <a:cubicBezTo>
                          <a:pt x="15386" y="32165"/>
                          <a:pt x="32491" y="59943"/>
                          <a:pt x="51523" y="82295"/>
                        </a:cubicBezTo>
                        <a:cubicBezTo>
                          <a:pt x="32284" y="60506"/>
                          <a:pt x="14912" y="33232"/>
                          <a:pt x="0" y="1423"/>
                        </a:cubicBezTo>
                        <a:lnTo>
                          <a:pt x="830" y="0"/>
                        </a:lnTo>
                        <a:close/>
                      </a:path>
                    </a:pathLst>
                  </a:custGeom>
                  <a:solidFill>
                    <a:srgbClr val="A0BDAB"/>
                  </a:solidFill>
                  <a:ln w="2946" cap="flat">
                    <a:noFill/>
                    <a:prstDash val="solid"/>
                    <a:miter/>
                  </a:ln>
                </p:spPr>
                <p:txBody>
                  <a:bodyPr rtlCol="0" anchor="ctr"/>
                  <a:lstStyle/>
                  <a:p>
                    <a:endParaRPr lang="th-TH"/>
                  </a:p>
                </p:txBody>
              </p:sp>
              <p:sp>
                <p:nvSpPr>
                  <p:cNvPr id="4747" name="Freeform: Shape 4746">
                    <a:extLst>
                      <a:ext uri="{FF2B5EF4-FFF2-40B4-BE49-F238E27FC236}">
                        <a16:creationId xmlns:a16="http://schemas.microsoft.com/office/drawing/2014/main" id="{29B0F7AE-277C-4212-B6E4-0A819B7DB81C}"/>
                      </a:ext>
                    </a:extLst>
                  </p:cNvPr>
                  <p:cNvSpPr/>
                  <p:nvPr/>
                </p:nvSpPr>
                <p:spPr>
                  <a:xfrm>
                    <a:off x="5836856" y="6249863"/>
                    <a:ext cx="43785" cy="51434"/>
                  </a:xfrm>
                  <a:custGeom>
                    <a:avLst/>
                    <a:gdLst>
                      <a:gd name="connsiteX0" fmla="*/ 800 w 43785"/>
                      <a:gd name="connsiteY0" fmla="*/ 0 h 51434"/>
                      <a:gd name="connsiteX1" fmla="*/ 43786 w 43785"/>
                      <a:gd name="connsiteY1" fmla="*/ 51434 h 51434"/>
                      <a:gd name="connsiteX2" fmla="*/ 0 w 43785"/>
                      <a:gd name="connsiteY2" fmla="*/ 1453 h 51434"/>
                      <a:gd name="connsiteX3" fmla="*/ 800 w 43785"/>
                      <a:gd name="connsiteY3" fmla="*/ 0 h 51434"/>
                    </a:gdLst>
                    <a:ahLst/>
                    <a:cxnLst>
                      <a:cxn ang="0">
                        <a:pos x="connsiteX0" y="connsiteY0"/>
                      </a:cxn>
                      <a:cxn ang="0">
                        <a:pos x="connsiteX1" y="connsiteY1"/>
                      </a:cxn>
                      <a:cxn ang="0">
                        <a:pos x="connsiteX2" y="connsiteY2"/>
                      </a:cxn>
                      <a:cxn ang="0">
                        <a:pos x="connsiteX3" y="connsiteY3"/>
                      </a:cxn>
                    </a:cxnLst>
                    <a:rect l="l" t="t" r="r" b="b"/>
                    <a:pathLst>
                      <a:path w="43785" h="51434">
                        <a:moveTo>
                          <a:pt x="800" y="0"/>
                        </a:moveTo>
                        <a:cubicBezTo>
                          <a:pt x="12303" y="23864"/>
                          <a:pt x="27155" y="41681"/>
                          <a:pt x="43786" y="51434"/>
                        </a:cubicBezTo>
                        <a:cubicBezTo>
                          <a:pt x="27007" y="42304"/>
                          <a:pt x="11888" y="25050"/>
                          <a:pt x="0" y="1453"/>
                        </a:cubicBezTo>
                        <a:lnTo>
                          <a:pt x="800" y="0"/>
                        </a:lnTo>
                        <a:close/>
                      </a:path>
                    </a:pathLst>
                  </a:custGeom>
                  <a:solidFill>
                    <a:srgbClr val="A0BDAB"/>
                  </a:solidFill>
                  <a:ln w="2946" cap="flat">
                    <a:noFill/>
                    <a:prstDash val="solid"/>
                    <a:miter/>
                  </a:ln>
                </p:spPr>
                <p:txBody>
                  <a:bodyPr rtlCol="0" anchor="ctr"/>
                  <a:lstStyle/>
                  <a:p>
                    <a:endParaRPr lang="th-TH"/>
                  </a:p>
                </p:txBody>
              </p:sp>
            </p:grpSp>
          </p:grpSp>
          <p:grpSp>
            <p:nvGrpSpPr>
              <p:cNvPr id="4713" name="Graphic 3339">
                <a:extLst>
                  <a:ext uri="{FF2B5EF4-FFF2-40B4-BE49-F238E27FC236}">
                    <a16:creationId xmlns:a16="http://schemas.microsoft.com/office/drawing/2014/main" id="{51FB82E8-BDC0-4F4B-A5F5-615B696626AB}"/>
                  </a:ext>
                </a:extLst>
              </p:cNvPr>
              <p:cNvGrpSpPr/>
              <p:nvPr/>
            </p:nvGrpSpPr>
            <p:grpSpPr>
              <a:xfrm>
                <a:off x="5304010" y="5105829"/>
                <a:ext cx="420520" cy="308162"/>
                <a:chOff x="5304010" y="5105829"/>
                <a:chExt cx="420520" cy="308162"/>
              </a:xfrm>
            </p:grpSpPr>
            <p:grpSp>
              <p:nvGrpSpPr>
                <p:cNvPr id="4714" name="Graphic 3339">
                  <a:extLst>
                    <a:ext uri="{FF2B5EF4-FFF2-40B4-BE49-F238E27FC236}">
                      <a16:creationId xmlns:a16="http://schemas.microsoft.com/office/drawing/2014/main" id="{45126EC5-70D6-451C-A8B0-453CE8019D6A}"/>
                    </a:ext>
                  </a:extLst>
                </p:cNvPr>
                <p:cNvGrpSpPr/>
                <p:nvPr/>
              </p:nvGrpSpPr>
              <p:grpSpPr>
                <a:xfrm>
                  <a:off x="5304010" y="5105829"/>
                  <a:ext cx="420520" cy="308162"/>
                  <a:chOff x="5304010" y="5105829"/>
                  <a:chExt cx="420520" cy="308162"/>
                </a:xfrm>
                <a:solidFill>
                  <a:srgbClr val="FBFFFF"/>
                </a:solidFill>
              </p:grpSpPr>
              <p:sp>
                <p:nvSpPr>
                  <p:cNvPr id="4730" name="Freeform: Shape 4729">
                    <a:extLst>
                      <a:ext uri="{FF2B5EF4-FFF2-40B4-BE49-F238E27FC236}">
                        <a16:creationId xmlns:a16="http://schemas.microsoft.com/office/drawing/2014/main" id="{F306517A-0228-41B2-9098-86AB6506C90D}"/>
                      </a:ext>
                    </a:extLst>
                  </p:cNvPr>
                  <p:cNvSpPr/>
                  <p:nvPr/>
                </p:nvSpPr>
                <p:spPr>
                  <a:xfrm>
                    <a:off x="5306583" y="5105829"/>
                    <a:ext cx="417947" cy="178823"/>
                  </a:xfrm>
                  <a:custGeom>
                    <a:avLst/>
                    <a:gdLst>
                      <a:gd name="connsiteX0" fmla="*/ 4041 w 417947"/>
                      <a:gd name="connsiteY0" fmla="*/ 172383 h 178823"/>
                      <a:gd name="connsiteX1" fmla="*/ 2855 w 417947"/>
                      <a:gd name="connsiteY1" fmla="*/ 144576 h 178823"/>
                      <a:gd name="connsiteX2" fmla="*/ 108718 w 417947"/>
                      <a:gd name="connsiteY2" fmla="*/ 28575 h 178823"/>
                      <a:gd name="connsiteX3" fmla="*/ 271678 w 417947"/>
                      <a:gd name="connsiteY3" fmla="*/ 2428 h 178823"/>
                      <a:gd name="connsiteX4" fmla="*/ 359013 w 417947"/>
                      <a:gd name="connsiteY4" fmla="*/ 62400 h 178823"/>
                      <a:gd name="connsiteX5" fmla="*/ 417947 w 417947"/>
                      <a:gd name="connsiteY5" fmla="*/ 152432 h 178823"/>
                      <a:gd name="connsiteX6" fmla="*/ 4041 w 417947"/>
                      <a:gd name="connsiteY6" fmla="*/ 172383 h 17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47" h="178823">
                        <a:moveTo>
                          <a:pt x="4041" y="172383"/>
                        </a:moveTo>
                        <a:cubicBezTo>
                          <a:pt x="4041" y="172383"/>
                          <a:pt x="-4200" y="161859"/>
                          <a:pt x="2855" y="144576"/>
                        </a:cubicBezTo>
                        <a:cubicBezTo>
                          <a:pt x="9911" y="127293"/>
                          <a:pt x="9674" y="68596"/>
                          <a:pt x="108718" y="28575"/>
                        </a:cubicBezTo>
                        <a:cubicBezTo>
                          <a:pt x="207763" y="-11446"/>
                          <a:pt x="250600" y="2190"/>
                          <a:pt x="271678" y="2428"/>
                        </a:cubicBezTo>
                        <a:cubicBezTo>
                          <a:pt x="292756" y="2694"/>
                          <a:pt x="343271" y="33288"/>
                          <a:pt x="359013" y="62400"/>
                        </a:cubicBezTo>
                        <a:cubicBezTo>
                          <a:pt x="374754" y="91511"/>
                          <a:pt x="397907" y="150624"/>
                          <a:pt x="417947" y="152432"/>
                        </a:cubicBezTo>
                        <a:cubicBezTo>
                          <a:pt x="417947" y="152462"/>
                          <a:pt x="87403" y="194528"/>
                          <a:pt x="4041" y="172383"/>
                        </a:cubicBezTo>
                        <a:close/>
                      </a:path>
                    </a:pathLst>
                  </a:custGeom>
                  <a:solidFill>
                    <a:srgbClr val="FBFFFF"/>
                  </a:solidFill>
                  <a:ln w="2946" cap="flat">
                    <a:noFill/>
                    <a:prstDash val="solid"/>
                    <a:miter/>
                  </a:ln>
                </p:spPr>
                <p:txBody>
                  <a:bodyPr rtlCol="0" anchor="ctr"/>
                  <a:lstStyle/>
                  <a:p>
                    <a:endParaRPr lang="th-TH"/>
                  </a:p>
                </p:txBody>
              </p:sp>
              <p:sp>
                <p:nvSpPr>
                  <p:cNvPr id="4731" name="Freeform: Shape 4730">
                    <a:extLst>
                      <a:ext uri="{FF2B5EF4-FFF2-40B4-BE49-F238E27FC236}">
                        <a16:creationId xmlns:a16="http://schemas.microsoft.com/office/drawing/2014/main" id="{54E421AD-6493-4B60-AEB7-8477A0604286}"/>
                      </a:ext>
                    </a:extLst>
                  </p:cNvPr>
                  <p:cNvSpPr/>
                  <p:nvPr/>
                </p:nvSpPr>
                <p:spPr>
                  <a:xfrm>
                    <a:off x="5304010" y="5243193"/>
                    <a:ext cx="420520" cy="170798"/>
                  </a:xfrm>
                  <a:custGeom>
                    <a:avLst/>
                    <a:gdLst>
                      <a:gd name="connsiteX0" fmla="*/ 11891 w 420520"/>
                      <a:gd name="connsiteY0" fmla="*/ 27341 h 170798"/>
                      <a:gd name="connsiteX1" fmla="*/ 2078 w 420520"/>
                      <a:gd name="connsiteY1" fmla="*/ 75366 h 170798"/>
                      <a:gd name="connsiteX2" fmla="*/ 187242 w 420520"/>
                      <a:gd name="connsiteY2" fmla="*/ 170201 h 170798"/>
                      <a:gd name="connsiteX3" fmla="*/ 389660 w 420520"/>
                      <a:gd name="connsiteY3" fmla="*/ 72639 h 170798"/>
                      <a:gd name="connsiteX4" fmla="*/ 420520 w 420520"/>
                      <a:gd name="connsiteY4" fmla="*/ 15098 h 170798"/>
                      <a:gd name="connsiteX5" fmla="*/ 11891 w 420520"/>
                      <a:gd name="connsiteY5" fmla="*/ 27341 h 17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20" h="170798">
                        <a:moveTo>
                          <a:pt x="11891" y="27341"/>
                        </a:moveTo>
                        <a:cubicBezTo>
                          <a:pt x="11891" y="27341"/>
                          <a:pt x="-5955" y="42045"/>
                          <a:pt x="2078" y="75366"/>
                        </a:cubicBezTo>
                        <a:cubicBezTo>
                          <a:pt x="10112" y="108688"/>
                          <a:pt x="57367" y="165073"/>
                          <a:pt x="187242" y="170201"/>
                        </a:cubicBezTo>
                        <a:cubicBezTo>
                          <a:pt x="317118" y="175330"/>
                          <a:pt x="355390" y="147790"/>
                          <a:pt x="389660" y="72639"/>
                        </a:cubicBezTo>
                        <a:cubicBezTo>
                          <a:pt x="389660" y="72639"/>
                          <a:pt x="401103" y="16610"/>
                          <a:pt x="420520" y="15098"/>
                        </a:cubicBezTo>
                        <a:cubicBezTo>
                          <a:pt x="420520" y="15098"/>
                          <a:pt x="162607" y="-25961"/>
                          <a:pt x="11891" y="27341"/>
                        </a:cubicBezTo>
                        <a:close/>
                      </a:path>
                    </a:pathLst>
                  </a:custGeom>
                  <a:solidFill>
                    <a:srgbClr val="FBFFFF"/>
                  </a:solidFill>
                  <a:ln w="2946" cap="flat">
                    <a:noFill/>
                    <a:prstDash val="solid"/>
                    <a:miter/>
                  </a:ln>
                </p:spPr>
                <p:txBody>
                  <a:bodyPr rtlCol="0" anchor="ctr"/>
                  <a:lstStyle/>
                  <a:p>
                    <a:endParaRPr lang="th-TH"/>
                  </a:p>
                </p:txBody>
              </p:sp>
            </p:grpSp>
            <p:pic>
              <p:nvPicPr>
                <p:cNvPr id="4715" name="Picture 4714">
                  <a:extLst>
                    <a:ext uri="{FF2B5EF4-FFF2-40B4-BE49-F238E27FC236}">
                      <a16:creationId xmlns:a16="http://schemas.microsoft.com/office/drawing/2014/main" id="{46E2C1E8-8402-485F-8403-B43C065CD0AC}"/>
                    </a:ext>
                  </a:extLst>
                </p:cNvPr>
                <p:cNvPicPr>
                  <a:picLocks noChangeAspect="1"/>
                </p:cNvPicPr>
                <p:nvPr/>
              </p:nvPicPr>
              <p:blipFill>
                <a:blip r:embed="rId24"/>
                <a:stretch>
                  <a:fillRect/>
                </a:stretch>
              </p:blipFill>
              <p:spPr>
                <a:xfrm>
                  <a:off x="5308388" y="5109072"/>
                  <a:ext cx="415032" cy="174906"/>
                </a:xfrm>
                <a:custGeom>
                  <a:avLst/>
                  <a:gdLst>
                    <a:gd name="connsiteX0" fmla="*/ 161 w 415032"/>
                    <a:gd name="connsiteY0" fmla="*/ 60 h 174906"/>
                    <a:gd name="connsiteX1" fmla="*/ 415194 w 415032"/>
                    <a:gd name="connsiteY1" fmla="*/ 60 h 174906"/>
                    <a:gd name="connsiteX2" fmla="*/ 415194 w 415032"/>
                    <a:gd name="connsiteY2" fmla="*/ 174967 h 174906"/>
                    <a:gd name="connsiteX3" fmla="*/ 161 w 415032"/>
                    <a:gd name="connsiteY3" fmla="*/ 174967 h 174906"/>
                  </a:gdLst>
                  <a:ahLst/>
                  <a:cxnLst>
                    <a:cxn ang="0">
                      <a:pos x="connsiteX0" y="connsiteY0"/>
                    </a:cxn>
                    <a:cxn ang="0">
                      <a:pos x="connsiteX1" y="connsiteY1"/>
                    </a:cxn>
                    <a:cxn ang="0">
                      <a:pos x="connsiteX2" y="connsiteY2"/>
                    </a:cxn>
                    <a:cxn ang="0">
                      <a:pos x="connsiteX3" y="connsiteY3"/>
                    </a:cxn>
                  </a:cxnLst>
                  <a:rect l="l" t="t" r="r" b="b"/>
                  <a:pathLst>
                    <a:path w="415032" h="174906">
                      <a:moveTo>
                        <a:pt x="161" y="60"/>
                      </a:moveTo>
                      <a:lnTo>
                        <a:pt x="415194" y="60"/>
                      </a:lnTo>
                      <a:lnTo>
                        <a:pt x="415194" y="174967"/>
                      </a:lnTo>
                      <a:lnTo>
                        <a:pt x="161" y="174967"/>
                      </a:lnTo>
                      <a:close/>
                    </a:path>
                  </a:pathLst>
                </a:custGeom>
              </p:spPr>
            </p:pic>
            <p:pic>
              <p:nvPicPr>
                <p:cNvPr id="4716" name="Picture 4715">
                  <a:extLst>
                    <a:ext uri="{FF2B5EF4-FFF2-40B4-BE49-F238E27FC236}">
                      <a16:creationId xmlns:a16="http://schemas.microsoft.com/office/drawing/2014/main" id="{64E8BC1A-3962-470C-89D0-8A30DE0BE802}"/>
                    </a:ext>
                  </a:extLst>
                </p:cNvPr>
                <p:cNvPicPr>
                  <a:picLocks noChangeAspect="1"/>
                </p:cNvPicPr>
                <p:nvPr/>
              </p:nvPicPr>
              <p:blipFill>
                <a:blip r:embed="rId25"/>
                <a:stretch>
                  <a:fillRect/>
                </a:stretch>
              </p:blipFill>
              <p:spPr>
                <a:xfrm>
                  <a:off x="5305424" y="5242475"/>
                  <a:ext cx="417997" cy="166013"/>
                </a:xfrm>
                <a:custGeom>
                  <a:avLst/>
                  <a:gdLst>
                    <a:gd name="connsiteX0" fmla="*/ 160 w 417997"/>
                    <a:gd name="connsiteY0" fmla="*/ 105 h 166013"/>
                    <a:gd name="connsiteX1" fmla="*/ 418157 w 417997"/>
                    <a:gd name="connsiteY1" fmla="*/ 105 h 166013"/>
                    <a:gd name="connsiteX2" fmla="*/ 418157 w 417997"/>
                    <a:gd name="connsiteY2" fmla="*/ 166118 h 166013"/>
                    <a:gd name="connsiteX3" fmla="*/ 160 w 417997"/>
                    <a:gd name="connsiteY3" fmla="*/ 166118 h 166013"/>
                  </a:gdLst>
                  <a:ahLst/>
                  <a:cxnLst>
                    <a:cxn ang="0">
                      <a:pos x="connsiteX0" y="connsiteY0"/>
                    </a:cxn>
                    <a:cxn ang="0">
                      <a:pos x="connsiteX1" y="connsiteY1"/>
                    </a:cxn>
                    <a:cxn ang="0">
                      <a:pos x="connsiteX2" y="connsiteY2"/>
                    </a:cxn>
                    <a:cxn ang="0">
                      <a:pos x="connsiteX3" y="connsiteY3"/>
                    </a:cxn>
                  </a:cxnLst>
                  <a:rect l="l" t="t" r="r" b="b"/>
                  <a:pathLst>
                    <a:path w="417997" h="166013">
                      <a:moveTo>
                        <a:pt x="160" y="105"/>
                      </a:moveTo>
                      <a:lnTo>
                        <a:pt x="418157" y="105"/>
                      </a:lnTo>
                      <a:lnTo>
                        <a:pt x="418157" y="166118"/>
                      </a:lnTo>
                      <a:lnTo>
                        <a:pt x="160" y="166118"/>
                      </a:lnTo>
                      <a:close/>
                    </a:path>
                  </a:pathLst>
                </a:custGeom>
              </p:spPr>
            </p:pic>
            <p:grpSp>
              <p:nvGrpSpPr>
                <p:cNvPr id="4717" name="Graphic 3339">
                  <a:extLst>
                    <a:ext uri="{FF2B5EF4-FFF2-40B4-BE49-F238E27FC236}">
                      <a16:creationId xmlns:a16="http://schemas.microsoft.com/office/drawing/2014/main" id="{2C480DB8-8CE9-4310-A342-DA099B4148FE}"/>
                    </a:ext>
                  </a:extLst>
                </p:cNvPr>
                <p:cNvGrpSpPr/>
                <p:nvPr/>
              </p:nvGrpSpPr>
              <p:grpSpPr>
                <a:xfrm>
                  <a:off x="5338135" y="5145017"/>
                  <a:ext cx="287558" cy="197525"/>
                  <a:chOff x="5338135" y="5145017"/>
                  <a:chExt cx="287558" cy="197525"/>
                </a:xfrm>
                <a:solidFill>
                  <a:srgbClr val="A0BDAB"/>
                </a:solidFill>
              </p:grpSpPr>
              <p:sp>
                <p:nvSpPr>
                  <p:cNvPr id="4718" name="Freeform: Shape 4717">
                    <a:extLst>
                      <a:ext uri="{FF2B5EF4-FFF2-40B4-BE49-F238E27FC236}">
                        <a16:creationId xmlns:a16="http://schemas.microsoft.com/office/drawing/2014/main" id="{E229807B-0E0D-4093-81AE-83DCA484A501}"/>
                      </a:ext>
                    </a:extLst>
                  </p:cNvPr>
                  <p:cNvSpPr/>
                  <p:nvPr/>
                </p:nvSpPr>
                <p:spPr>
                  <a:xfrm>
                    <a:off x="5338520" y="5156193"/>
                    <a:ext cx="90151" cy="103550"/>
                  </a:xfrm>
                  <a:custGeom>
                    <a:avLst/>
                    <a:gdLst>
                      <a:gd name="connsiteX0" fmla="*/ 1008 w 90151"/>
                      <a:gd name="connsiteY0" fmla="*/ 99993 h 103550"/>
                      <a:gd name="connsiteX1" fmla="*/ 90151 w 90151"/>
                      <a:gd name="connsiteY1" fmla="*/ 0 h 103550"/>
                      <a:gd name="connsiteX2" fmla="*/ 0 w 90151"/>
                      <a:gd name="connsiteY2" fmla="*/ 103551 h 103550"/>
                      <a:gd name="connsiteX3" fmla="*/ 1008 w 90151"/>
                      <a:gd name="connsiteY3" fmla="*/ 99993 h 103550"/>
                    </a:gdLst>
                    <a:ahLst/>
                    <a:cxnLst>
                      <a:cxn ang="0">
                        <a:pos x="connsiteX0" y="connsiteY0"/>
                      </a:cxn>
                      <a:cxn ang="0">
                        <a:pos x="connsiteX1" y="connsiteY1"/>
                      </a:cxn>
                      <a:cxn ang="0">
                        <a:pos x="connsiteX2" y="connsiteY2"/>
                      </a:cxn>
                      <a:cxn ang="0">
                        <a:pos x="connsiteX3" y="connsiteY3"/>
                      </a:cxn>
                    </a:cxnLst>
                    <a:rect l="l" t="t" r="r" b="b"/>
                    <a:pathLst>
                      <a:path w="90151" h="103550">
                        <a:moveTo>
                          <a:pt x="1008" y="99993"/>
                        </a:moveTo>
                        <a:cubicBezTo>
                          <a:pt x="25258" y="52739"/>
                          <a:pt x="55970" y="16601"/>
                          <a:pt x="90151" y="0"/>
                        </a:cubicBezTo>
                        <a:cubicBezTo>
                          <a:pt x="56059" y="17165"/>
                          <a:pt x="23864" y="56237"/>
                          <a:pt x="0" y="103551"/>
                        </a:cubicBezTo>
                        <a:lnTo>
                          <a:pt x="1008" y="99993"/>
                        </a:lnTo>
                        <a:close/>
                      </a:path>
                    </a:pathLst>
                  </a:custGeom>
                  <a:solidFill>
                    <a:srgbClr val="A0BDAB"/>
                  </a:solidFill>
                  <a:ln w="2946" cap="flat">
                    <a:noFill/>
                    <a:prstDash val="solid"/>
                    <a:miter/>
                  </a:ln>
                </p:spPr>
                <p:txBody>
                  <a:bodyPr rtlCol="0" anchor="ctr"/>
                  <a:lstStyle/>
                  <a:p>
                    <a:endParaRPr lang="th-TH"/>
                  </a:p>
                </p:txBody>
              </p:sp>
              <p:sp>
                <p:nvSpPr>
                  <p:cNvPr id="4719" name="Freeform: Shape 4718">
                    <a:extLst>
                      <a:ext uri="{FF2B5EF4-FFF2-40B4-BE49-F238E27FC236}">
                        <a16:creationId xmlns:a16="http://schemas.microsoft.com/office/drawing/2014/main" id="{6FD37C05-BDA5-48A3-ACA7-28ED00724759}"/>
                      </a:ext>
                    </a:extLst>
                  </p:cNvPr>
                  <p:cNvSpPr/>
                  <p:nvPr/>
                </p:nvSpPr>
                <p:spPr>
                  <a:xfrm>
                    <a:off x="5385953" y="5147300"/>
                    <a:ext cx="88816" cy="101949"/>
                  </a:xfrm>
                  <a:custGeom>
                    <a:avLst/>
                    <a:gdLst>
                      <a:gd name="connsiteX0" fmla="*/ 6552 w 88816"/>
                      <a:gd name="connsiteY0" fmla="*/ 92612 h 101949"/>
                      <a:gd name="connsiteX1" fmla="*/ 26621 w 88816"/>
                      <a:gd name="connsiteY1" fmla="*/ 67976 h 101949"/>
                      <a:gd name="connsiteX2" fmla="*/ 47017 w 88816"/>
                      <a:gd name="connsiteY2" fmla="*/ 44260 h 101949"/>
                      <a:gd name="connsiteX3" fmla="*/ 67532 w 88816"/>
                      <a:gd name="connsiteY3" fmla="*/ 20929 h 101949"/>
                      <a:gd name="connsiteX4" fmla="*/ 88817 w 88816"/>
                      <a:gd name="connsiteY4" fmla="*/ 0 h 101949"/>
                      <a:gd name="connsiteX5" fmla="*/ 67650 w 88816"/>
                      <a:gd name="connsiteY5" fmla="*/ 21285 h 101949"/>
                      <a:gd name="connsiteX6" fmla="*/ 47254 w 88816"/>
                      <a:gd name="connsiteY6" fmla="*/ 44972 h 101949"/>
                      <a:gd name="connsiteX7" fmla="*/ 27007 w 88816"/>
                      <a:gd name="connsiteY7" fmla="*/ 69044 h 101949"/>
                      <a:gd name="connsiteX8" fmla="*/ 0 w 88816"/>
                      <a:gd name="connsiteY8" fmla="*/ 101950 h 101949"/>
                      <a:gd name="connsiteX9" fmla="*/ 6552 w 88816"/>
                      <a:gd name="connsiteY9" fmla="*/ 92612 h 10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6" h="101949">
                        <a:moveTo>
                          <a:pt x="6552" y="92612"/>
                        </a:moveTo>
                        <a:cubicBezTo>
                          <a:pt x="13133" y="84074"/>
                          <a:pt x="19862" y="75951"/>
                          <a:pt x="26621" y="67976"/>
                        </a:cubicBezTo>
                        <a:cubicBezTo>
                          <a:pt x="33410" y="60002"/>
                          <a:pt x="40229" y="52146"/>
                          <a:pt x="47017" y="44260"/>
                        </a:cubicBezTo>
                        <a:cubicBezTo>
                          <a:pt x="53806" y="36375"/>
                          <a:pt x="60624" y="28459"/>
                          <a:pt x="67532" y="20929"/>
                        </a:cubicBezTo>
                        <a:cubicBezTo>
                          <a:pt x="74469" y="13400"/>
                          <a:pt x="81524" y="6285"/>
                          <a:pt x="88817" y="0"/>
                        </a:cubicBezTo>
                        <a:cubicBezTo>
                          <a:pt x="81554" y="6403"/>
                          <a:pt x="74528" y="13637"/>
                          <a:pt x="67650" y="21285"/>
                        </a:cubicBezTo>
                        <a:cubicBezTo>
                          <a:pt x="60773" y="28934"/>
                          <a:pt x="54014" y="36968"/>
                          <a:pt x="47254" y="44972"/>
                        </a:cubicBezTo>
                        <a:cubicBezTo>
                          <a:pt x="40495" y="53006"/>
                          <a:pt x="33736" y="60980"/>
                          <a:pt x="27007" y="69044"/>
                        </a:cubicBezTo>
                        <a:cubicBezTo>
                          <a:pt x="20277" y="77137"/>
                          <a:pt x="6492" y="93323"/>
                          <a:pt x="0" y="101950"/>
                        </a:cubicBezTo>
                        <a:lnTo>
                          <a:pt x="6552" y="92612"/>
                        </a:lnTo>
                        <a:close/>
                      </a:path>
                    </a:pathLst>
                  </a:custGeom>
                  <a:solidFill>
                    <a:srgbClr val="A0BDAB"/>
                  </a:solidFill>
                  <a:ln w="2946" cap="flat">
                    <a:noFill/>
                    <a:prstDash val="solid"/>
                    <a:miter/>
                  </a:ln>
                </p:spPr>
                <p:txBody>
                  <a:bodyPr rtlCol="0" anchor="ctr"/>
                  <a:lstStyle/>
                  <a:p>
                    <a:endParaRPr lang="th-TH"/>
                  </a:p>
                </p:txBody>
              </p:sp>
              <p:sp>
                <p:nvSpPr>
                  <p:cNvPr id="4720" name="Freeform: Shape 4719">
                    <a:extLst>
                      <a:ext uri="{FF2B5EF4-FFF2-40B4-BE49-F238E27FC236}">
                        <a16:creationId xmlns:a16="http://schemas.microsoft.com/office/drawing/2014/main" id="{ACA6F8DE-C666-4125-A86C-ADD25C59603A}"/>
                      </a:ext>
                    </a:extLst>
                  </p:cNvPr>
                  <p:cNvSpPr/>
                  <p:nvPr/>
                </p:nvSpPr>
                <p:spPr>
                  <a:xfrm>
                    <a:off x="5450134" y="5145017"/>
                    <a:ext cx="78500" cy="94686"/>
                  </a:xfrm>
                  <a:custGeom>
                    <a:avLst/>
                    <a:gdLst>
                      <a:gd name="connsiteX0" fmla="*/ 0 w 78500"/>
                      <a:gd name="connsiteY0" fmla="*/ 94035 h 94686"/>
                      <a:gd name="connsiteX1" fmla="*/ 5959 w 78500"/>
                      <a:gd name="connsiteY1" fmla="*/ 75328 h 94686"/>
                      <a:gd name="connsiteX2" fmla="*/ 13192 w 78500"/>
                      <a:gd name="connsiteY2" fmla="*/ 57838 h 94686"/>
                      <a:gd name="connsiteX3" fmla="*/ 22679 w 78500"/>
                      <a:gd name="connsiteY3" fmla="*/ 43816 h 94686"/>
                      <a:gd name="connsiteX4" fmla="*/ 33766 w 78500"/>
                      <a:gd name="connsiteY4" fmla="*/ 34507 h 94686"/>
                      <a:gd name="connsiteX5" fmla="*/ 78500 w 78500"/>
                      <a:gd name="connsiteY5" fmla="*/ 0 h 94686"/>
                      <a:gd name="connsiteX6" fmla="*/ 33914 w 78500"/>
                      <a:gd name="connsiteY6" fmla="*/ 35307 h 94686"/>
                      <a:gd name="connsiteX7" fmla="*/ 22975 w 78500"/>
                      <a:gd name="connsiteY7" fmla="*/ 44735 h 94686"/>
                      <a:gd name="connsiteX8" fmla="*/ 13755 w 78500"/>
                      <a:gd name="connsiteY8" fmla="*/ 58638 h 94686"/>
                      <a:gd name="connsiteX9" fmla="*/ 6700 w 78500"/>
                      <a:gd name="connsiteY9" fmla="*/ 76010 h 94686"/>
                      <a:gd name="connsiteX10" fmla="*/ 889 w 78500"/>
                      <a:gd name="connsiteY10" fmla="*/ 94687 h 94686"/>
                      <a:gd name="connsiteX11" fmla="*/ 0 w 78500"/>
                      <a:gd name="connsiteY11" fmla="*/ 94035 h 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500" h="94686">
                        <a:moveTo>
                          <a:pt x="0" y="94035"/>
                        </a:moveTo>
                        <a:cubicBezTo>
                          <a:pt x="1897" y="87750"/>
                          <a:pt x="3795" y="81435"/>
                          <a:pt x="5959" y="75328"/>
                        </a:cubicBezTo>
                        <a:cubicBezTo>
                          <a:pt x="8093" y="69192"/>
                          <a:pt x="10465" y="63263"/>
                          <a:pt x="13192" y="57838"/>
                        </a:cubicBezTo>
                        <a:cubicBezTo>
                          <a:pt x="15949" y="52442"/>
                          <a:pt x="19121" y="47551"/>
                          <a:pt x="22679" y="43816"/>
                        </a:cubicBezTo>
                        <a:cubicBezTo>
                          <a:pt x="26236" y="40080"/>
                          <a:pt x="30031" y="37442"/>
                          <a:pt x="33766" y="34507"/>
                        </a:cubicBezTo>
                        <a:lnTo>
                          <a:pt x="78500" y="0"/>
                        </a:lnTo>
                        <a:lnTo>
                          <a:pt x="33914" y="35307"/>
                        </a:lnTo>
                        <a:cubicBezTo>
                          <a:pt x="30208" y="38302"/>
                          <a:pt x="26444" y="41029"/>
                          <a:pt x="22975" y="44735"/>
                        </a:cubicBezTo>
                        <a:cubicBezTo>
                          <a:pt x="19507" y="48440"/>
                          <a:pt x="16423" y="53272"/>
                          <a:pt x="13755" y="58638"/>
                        </a:cubicBezTo>
                        <a:cubicBezTo>
                          <a:pt x="11087" y="64034"/>
                          <a:pt x="8775" y="69933"/>
                          <a:pt x="6700" y="76010"/>
                        </a:cubicBezTo>
                        <a:cubicBezTo>
                          <a:pt x="4625" y="82088"/>
                          <a:pt x="2757" y="88402"/>
                          <a:pt x="889" y="94687"/>
                        </a:cubicBezTo>
                        <a:lnTo>
                          <a:pt x="0" y="94035"/>
                        </a:lnTo>
                        <a:close/>
                      </a:path>
                    </a:pathLst>
                  </a:custGeom>
                  <a:solidFill>
                    <a:srgbClr val="A0BDAB"/>
                  </a:solidFill>
                  <a:ln w="2946" cap="flat">
                    <a:noFill/>
                    <a:prstDash val="solid"/>
                    <a:miter/>
                  </a:ln>
                </p:spPr>
                <p:txBody>
                  <a:bodyPr rtlCol="0" anchor="ctr"/>
                  <a:lstStyle/>
                  <a:p>
                    <a:endParaRPr lang="th-TH"/>
                  </a:p>
                </p:txBody>
              </p:sp>
              <p:sp>
                <p:nvSpPr>
                  <p:cNvPr id="4721" name="Freeform: Shape 4720">
                    <a:extLst>
                      <a:ext uri="{FF2B5EF4-FFF2-40B4-BE49-F238E27FC236}">
                        <a16:creationId xmlns:a16="http://schemas.microsoft.com/office/drawing/2014/main" id="{2EE06B49-EBC2-4D26-96EE-0B5036BE710E}"/>
                      </a:ext>
                    </a:extLst>
                  </p:cNvPr>
                  <p:cNvSpPr/>
                  <p:nvPr/>
                </p:nvSpPr>
                <p:spPr>
                  <a:xfrm>
                    <a:off x="5489058" y="5147804"/>
                    <a:ext cx="74794" cy="91277"/>
                  </a:xfrm>
                  <a:custGeom>
                    <a:avLst/>
                    <a:gdLst>
                      <a:gd name="connsiteX0" fmla="*/ 0 w 74794"/>
                      <a:gd name="connsiteY0" fmla="*/ 90121 h 91277"/>
                      <a:gd name="connsiteX1" fmla="*/ 17698 w 74794"/>
                      <a:gd name="connsiteY1" fmla="*/ 64953 h 91277"/>
                      <a:gd name="connsiteX2" fmla="*/ 36553 w 74794"/>
                      <a:gd name="connsiteY2" fmla="*/ 42778 h 91277"/>
                      <a:gd name="connsiteX3" fmla="*/ 74795 w 74794"/>
                      <a:gd name="connsiteY3" fmla="*/ 0 h 91277"/>
                      <a:gd name="connsiteX4" fmla="*/ 36819 w 74794"/>
                      <a:gd name="connsiteY4" fmla="*/ 43489 h 91277"/>
                      <a:gd name="connsiteX5" fmla="*/ 18113 w 74794"/>
                      <a:gd name="connsiteY5" fmla="*/ 66020 h 91277"/>
                      <a:gd name="connsiteX6" fmla="*/ 741 w 74794"/>
                      <a:gd name="connsiteY6" fmla="*/ 91278 h 91277"/>
                      <a:gd name="connsiteX7" fmla="*/ 0 w 74794"/>
                      <a:gd name="connsiteY7" fmla="*/ 90121 h 9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94" h="91277">
                        <a:moveTo>
                          <a:pt x="0" y="90121"/>
                        </a:moveTo>
                        <a:cubicBezTo>
                          <a:pt x="5307" y="80457"/>
                          <a:pt x="11473" y="72482"/>
                          <a:pt x="17698" y="64953"/>
                        </a:cubicBezTo>
                        <a:cubicBezTo>
                          <a:pt x="23953" y="57452"/>
                          <a:pt x="30238" y="50071"/>
                          <a:pt x="36553" y="42778"/>
                        </a:cubicBezTo>
                        <a:cubicBezTo>
                          <a:pt x="49181" y="28163"/>
                          <a:pt x="61929" y="13904"/>
                          <a:pt x="74795" y="0"/>
                        </a:cubicBezTo>
                        <a:cubicBezTo>
                          <a:pt x="62018" y="14141"/>
                          <a:pt x="49359" y="28637"/>
                          <a:pt x="36819" y="43489"/>
                        </a:cubicBezTo>
                        <a:cubicBezTo>
                          <a:pt x="30564" y="50901"/>
                          <a:pt x="24309" y="58401"/>
                          <a:pt x="18113" y="66020"/>
                        </a:cubicBezTo>
                        <a:cubicBezTo>
                          <a:pt x="11947" y="73639"/>
                          <a:pt x="5870" y="81672"/>
                          <a:pt x="741" y="91278"/>
                        </a:cubicBezTo>
                        <a:lnTo>
                          <a:pt x="0" y="90121"/>
                        </a:lnTo>
                        <a:close/>
                      </a:path>
                    </a:pathLst>
                  </a:custGeom>
                  <a:solidFill>
                    <a:srgbClr val="A0BDAB"/>
                  </a:solidFill>
                  <a:ln w="2946" cap="flat">
                    <a:noFill/>
                    <a:prstDash val="solid"/>
                    <a:miter/>
                  </a:ln>
                </p:spPr>
                <p:txBody>
                  <a:bodyPr rtlCol="0" anchor="ctr"/>
                  <a:lstStyle/>
                  <a:p>
                    <a:endParaRPr lang="th-TH"/>
                  </a:p>
                </p:txBody>
              </p:sp>
              <p:sp>
                <p:nvSpPr>
                  <p:cNvPr id="4722" name="Freeform: Shape 4721">
                    <a:extLst>
                      <a:ext uri="{FF2B5EF4-FFF2-40B4-BE49-F238E27FC236}">
                        <a16:creationId xmlns:a16="http://schemas.microsoft.com/office/drawing/2014/main" id="{F893E68C-D8D2-44B8-8C1F-7828901D11A3}"/>
                      </a:ext>
                    </a:extLst>
                  </p:cNvPr>
                  <p:cNvSpPr/>
                  <p:nvPr/>
                </p:nvSpPr>
                <p:spPr>
                  <a:xfrm>
                    <a:off x="5538003" y="5174010"/>
                    <a:ext cx="59408" cy="63499"/>
                  </a:xfrm>
                  <a:custGeom>
                    <a:avLst/>
                    <a:gdLst>
                      <a:gd name="connsiteX0" fmla="*/ 0 w 59408"/>
                      <a:gd name="connsiteY0" fmla="*/ 61870 h 63499"/>
                      <a:gd name="connsiteX1" fmla="*/ 7737 w 59408"/>
                      <a:gd name="connsiteY1" fmla="*/ 55377 h 63499"/>
                      <a:gd name="connsiteX2" fmla="*/ 14704 w 59408"/>
                      <a:gd name="connsiteY2" fmla="*/ 46306 h 63499"/>
                      <a:gd name="connsiteX3" fmla="*/ 21196 w 59408"/>
                      <a:gd name="connsiteY3" fmla="*/ 35989 h 63499"/>
                      <a:gd name="connsiteX4" fmla="*/ 24546 w 59408"/>
                      <a:gd name="connsiteY4" fmla="*/ 30950 h 63499"/>
                      <a:gd name="connsiteX5" fmla="*/ 28044 w 59408"/>
                      <a:gd name="connsiteY5" fmla="*/ 26266 h 63499"/>
                      <a:gd name="connsiteX6" fmla="*/ 43312 w 59408"/>
                      <a:gd name="connsiteY6" fmla="*/ 11295 h 63499"/>
                      <a:gd name="connsiteX7" fmla="*/ 59409 w 59408"/>
                      <a:gd name="connsiteY7" fmla="*/ 0 h 63499"/>
                      <a:gd name="connsiteX8" fmla="*/ 43401 w 59408"/>
                      <a:gd name="connsiteY8" fmla="*/ 11710 h 63499"/>
                      <a:gd name="connsiteX9" fmla="*/ 28311 w 59408"/>
                      <a:gd name="connsiteY9" fmla="*/ 26977 h 63499"/>
                      <a:gd name="connsiteX10" fmla="*/ 15149 w 59408"/>
                      <a:gd name="connsiteY10" fmla="*/ 47254 h 63499"/>
                      <a:gd name="connsiteX11" fmla="*/ 8123 w 59408"/>
                      <a:gd name="connsiteY11" fmla="*/ 56652 h 63499"/>
                      <a:gd name="connsiteX12" fmla="*/ 237 w 59408"/>
                      <a:gd name="connsiteY12" fmla="*/ 63500 h 63499"/>
                      <a:gd name="connsiteX13" fmla="*/ 0 w 59408"/>
                      <a:gd name="connsiteY13" fmla="*/ 61870 h 6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408" h="63499">
                        <a:moveTo>
                          <a:pt x="0" y="61870"/>
                        </a:moveTo>
                        <a:cubicBezTo>
                          <a:pt x="2668" y="60180"/>
                          <a:pt x="5277" y="58016"/>
                          <a:pt x="7737" y="55377"/>
                        </a:cubicBezTo>
                        <a:cubicBezTo>
                          <a:pt x="10198" y="52768"/>
                          <a:pt x="12510" y="49656"/>
                          <a:pt x="14704" y="46306"/>
                        </a:cubicBezTo>
                        <a:cubicBezTo>
                          <a:pt x="16898" y="42956"/>
                          <a:pt x="19032" y="39428"/>
                          <a:pt x="21196" y="35989"/>
                        </a:cubicBezTo>
                        <a:cubicBezTo>
                          <a:pt x="22293" y="34270"/>
                          <a:pt x="23390" y="32580"/>
                          <a:pt x="24546" y="30950"/>
                        </a:cubicBezTo>
                        <a:cubicBezTo>
                          <a:pt x="25702" y="29349"/>
                          <a:pt x="26859" y="27748"/>
                          <a:pt x="28044" y="26266"/>
                        </a:cubicBezTo>
                        <a:cubicBezTo>
                          <a:pt x="32847" y="20307"/>
                          <a:pt x="38005" y="15475"/>
                          <a:pt x="43312" y="11295"/>
                        </a:cubicBezTo>
                        <a:cubicBezTo>
                          <a:pt x="48618" y="7115"/>
                          <a:pt x="54014" y="3528"/>
                          <a:pt x="59409" y="0"/>
                        </a:cubicBezTo>
                        <a:cubicBezTo>
                          <a:pt x="54014" y="3676"/>
                          <a:pt x="48648" y="7382"/>
                          <a:pt x="43401" y="11710"/>
                        </a:cubicBezTo>
                        <a:cubicBezTo>
                          <a:pt x="38153" y="16008"/>
                          <a:pt x="33025" y="20959"/>
                          <a:pt x="28311" y="26977"/>
                        </a:cubicBezTo>
                        <a:cubicBezTo>
                          <a:pt x="23568" y="32906"/>
                          <a:pt x="19536" y="40406"/>
                          <a:pt x="15149" y="47254"/>
                        </a:cubicBezTo>
                        <a:cubicBezTo>
                          <a:pt x="12955" y="50693"/>
                          <a:pt x="10613" y="53925"/>
                          <a:pt x="8123" y="56652"/>
                        </a:cubicBezTo>
                        <a:cubicBezTo>
                          <a:pt x="5633" y="59409"/>
                          <a:pt x="2965" y="61692"/>
                          <a:pt x="237" y="63500"/>
                        </a:cubicBezTo>
                        <a:lnTo>
                          <a:pt x="0" y="61870"/>
                        </a:lnTo>
                        <a:close/>
                      </a:path>
                    </a:pathLst>
                  </a:custGeom>
                  <a:solidFill>
                    <a:srgbClr val="A0BDAB"/>
                  </a:solidFill>
                  <a:ln w="2946" cap="flat">
                    <a:noFill/>
                    <a:prstDash val="solid"/>
                    <a:miter/>
                  </a:ln>
                </p:spPr>
                <p:txBody>
                  <a:bodyPr rtlCol="0" anchor="ctr"/>
                  <a:lstStyle/>
                  <a:p>
                    <a:endParaRPr lang="th-TH"/>
                  </a:p>
                </p:txBody>
              </p:sp>
              <p:sp>
                <p:nvSpPr>
                  <p:cNvPr id="4723" name="Freeform: Shape 4722">
                    <a:extLst>
                      <a:ext uri="{FF2B5EF4-FFF2-40B4-BE49-F238E27FC236}">
                        <a16:creationId xmlns:a16="http://schemas.microsoft.com/office/drawing/2014/main" id="{B56F5A37-A8CD-48AF-B7D1-42718344F354}"/>
                      </a:ext>
                    </a:extLst>
                  </p:cNvPr>
                  <p:cNvSpPr/>
                  <p:nvPr/>
                </p:nvSpPr>
                <p:spPr>
                  <a:xfrm>
                    <a:off x="5589371" y="5200483"/>
                    <a:ext cx="32379" cy="41266"/>
                  </a:xfrm>
                  <a:custGeom>
                    <a:avLst/>
                    <a:gdLst>
                      <a:gd name="connsiteX0" fmla="*/ 6 w 32379"/>
                      <a:gd name="connsiteY0" fmla="*/ 41266 h 41266"/>
                      <a:gd name="connsiteX1" fmla="*/ 688 w 32379"/>
                      <a:gd name="connsiteY1" fmla="*/ 34981 h 41266"/>
                      <a:gd name="connsiteX2" fmla="*/ 2171 w 32379"/>
                      <a:gd name="connsiteY2" fmla="*/ 31157 h 41266"/>
                      <a:gd name="connsiteX3" fmla="*/ 6143 w 32379"/>
                      <a:gd name="connsiteY3" fmla="*/ 25465 h 41266"/>
                      <a:gd name="connsiteX4" fmla="*/ 14622 w 32379"/>
                      <a:gd name="connsiteY4" fmla="*/ 16038 h 41266"/>
                      <a:gd name="connsiteX5" fmla="*/ 32379 w 32379"/>
                      <a:gd name="connsiteY5" fmla="*/ 0 h 41266"/>
                      <a:gd name="connsiteX6" fmla="*/ 14859 w 32379"/>
                      <a:gd name="connsiteY6" fmla="*/ 16750 h 41266"/>
                      <a:gd name="connsiteX7" fmla="*/ 6528 w 32379"/>
                      <a:gd name="connsiteY7" fmla="*/ 26503 h 41266"/>
                      <a:gd name="connsiteX8" fmla="*/ 2823 w 32379"/>
                      <a:gd name="connsiteY8" fmla="*/ 32076 h 41266"/>
                      <a:gd name="connsiteX9" fmla="*/ 1103 w 32379"/>
                      <a:gd name="connsiteY9" fmla="*/ 40021 h 41266"/>
                      <a:gd name="connsiteX10" fmla="*/ 6 w 32379"/>
                      <a:gd name="connsiteY10" fmla="*/ 41266 h 4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79" h="41266">
                        <a:moveTo>
                          <a:pt x="6" y="41266"/>
                        </a:moveTo>
                        <a:cubicBezTo>
                          <a:pt x="-53" y="39754"/>
                          <a:pt x="303" y="36404"/>
                          <a:pt x="688" y="34981"/>
                        </a:cubicBezTo>
                        <a:cubicBezTo>
                          <a:pt x="1074" y="33558"/>
                          <a:pt x="1607" y="32313"/>
                          <a:pt x="2171" y="31157"/>
                        </a:cubicBezTo>
                        <a:cubicBezTo>
                          <a:pt x="3356" y="28904"/>
                          <a:pt x="4750" y="27125"/>
                          <a:pt x="6143" y="25465"/>
                        </a:cubicBezTo>
                        <a:cubicBezTo>
                          <a:pt x="8930" y="22175"/>
                          <a:pt x="11746" y="19032"/>
                          <a:pt x="14622" y="16038"/>
                        </a:cubicBezTo>
                        <a:cubicBezTo>
                          <a:pt x="20373" y="10050"/>
                          <a:pt x="26302" y="4714"/>
                          <a:pt x="32379" y="0"/>
                        </a:cubicBezTo>
                        <a:cubicBezTo>
                          <a:pt x="26361" y="4951"/>
                          <a:pt x="20521" y="10554"/>
                          <a:pt x="14859" y="16750"/>
                        </a:cubicBezTo>
                        <a:cubicBezTo>
                          <a:pt x="12042" y="19833"/>
                          <a:pt x="9256" y="23094"/>
                          <a:pt x="6528" y="26503"/>
                        </a:cubicBezTo>
                        <a:cubicBezTo>
                          <a:pt x="5165" y="28163"/>
                          <a:pt x="3860" y="29971"/>
                          <a:pt x="2823" y="32076"/>
                        </a:cubicBezTo>
                        <a:cubicBezTo>
                          <a:pt x="1785" y="34151"/>
                          <a:pt x="955" y="37590"/>
                          <a:pt x="1103" y="40021"/>
                        </a:cubicBezTo>
                        <a:lnTo>
                          <a:pt x="6" y="41266"/>
                        </a:lnTo>
                        <a:close/>
                      </a:path>
                    </a:pathLst>
                  </a:custGeom>
                  <a:solidFill>
                    <a:srgbClr val="A0BDAB"/>
                  </a:solidFill>
                  <a:ln w="2946" cap="flat">
                    <a:noFill/>
                    <a:prstDash val="solid"/>
                    <a:miter/>
                  </a:ln>
                </p:spPr>
                <p:txBody>
                  <a:bodyPr rtlCol="0" anchor="ctr"/>
                  <a:lstStyle/>
                  <a:p>
                    <a:endParaRPr lang="th-TH"/>
                  </a:p>
                </p:txBody>
              </p:sp>
              <p:sp>
                <p:nvSpPr>
                  <p:cNvPr id="4724" name="Freeform: Shape 4723">
                    <a:extLst>
                      <a:ext uri="{FF2B5EF4-FFF2-40B4-BE49-F238E27FC236}">
                        <a16:creationId xmlns:a16="http://schemas.microsoft.com/office/drawing/2014/main" id="{2EEA091E-DB27-45EB-9853-095831B8C1C5}"/>
                      </a:ext>
                    </a:extLst>
                  </p:cNvPr>
                  <p:cNvSpPr/>
                  <p:nvPr/>
                </p:nvSpPr>
                <p:spPr>
                  <a:xfrm>
                    <a:off x="5338135" y="5262886"/>
                    <a:ext cx="63737" cy="71682"/>
                  </a:xfrm>
                  <a:custGeom>
                    <a:avLst/>
                    <a:gdLst>
                      <a:gd name="connsiteX0" fmla="*/ 949 w 63737"/>
                      <a:gd name="connsiteY0" fmla="*/ 0 h 71682"/>
                      <a:gd name="connsiteX1" fmla="*/ 6818 w 63737"/>
                      <a:gd name="connsiteY1" fmla="*/ 12451 h 71682"/>
                      <a:gd name="connsiteX2" fmla="*/ 14467 w 63737"/>
                      <a:gd name="connsiteY2" fmla="*/ 22086 h 71682"/>
                      <a:gd name="connsiteX3" fmla="*/ 30386 w 63737"/>
                      <a:gd name="connsiteY3" fmla="*/ 40140 h 71682"/>
                      <a:gd name="connsiteX4" fmla="*/ 46335 w 63737"/>
                      <a:gd name="connsiteY4" fmla="*/ 58164 h 71682"/>
                      <a:gd name="connsiteX5" fmla="*/ 54636 w 63737"/>
                      <a:gd name="connsiteY5" fmla="*/ 66257 h 71682"/>
                      <a:gd name="connsiteX6" fmla="*/ 63737 w 63737"/>
                      <a:gd name="connsiteY6" fmla="*/ 71682 h 71682"/>
                      <a:gd name="connsiteX7" fmla="*/ 54547 w 63737"/>
                      <a:gd name="connsiteY7" fmla="*/ 66465 h 71682"/>
                      <a:gd name="connsiteX8" fmla="*/ 46158 w 63737"/>
                      <a:gd name="connsiteY8" fmla="*/ 58549 h 71682"/>
                      <a:gd name="connsiteX9" fmla="*/ 30060 w 63737"/>
                      <a:gd name="connsiteY9" fmla="*/ 40910 h 71682"/>
                      <a:gd name="connsiteX10" fmla="*/ 13963 w 63737"/>
                      <a:gd name="connsiteY10" fmla="*/ 23212 h 71682"/>
                      <a:gd name="connsiteX11" fmla="*/ 6166 w 63737"/>
                      <a:gd name="connsiteY11" fmla="*/ 13666 h 71682"/>
                      <a:gd name="connsiteX12" fmla="*/ 0 w 63737"/>
                      <a:gd name="connsiteY12" fmla="*/ 949 h 71682"/>
                      <a:gd name="connsiteX13" fmla="*/ 949 w 63737"/>
                      <a:gd name="connsiteY13" fmla="*/ 0 h 7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37" h="71682">
                        <a:moveTo>
                          <a:pt x="949" y="0"/>
                        </a:moveTo>
                        <a:cubicBezTo>
                          <a:pt x="2372" y="4803"/>
                          <a:pt x="4476" y="8894"/>
                          <a:pt x="6818" y="12451"/>
                        </a:cubicBezTo>
                        <a:cubicBezTo>
                          <a:pt x="9190" y="16008"/>
                          <a:pt x="11799" y="19062"/>
                          <a:pt x="14467" y="22086"/>
                        </a:cubicBezTo>
                        <a:lnTo>
                          <a:pt x="30386" y="40140"/>
                        </a:lnTo>
                        <a:cubicBezTo>
                          <a:pt x="35693" y="46128"/>
                          <a:pt x="40999" y="52205"/>
                          <a:pt x="46335" y="58164"/>
                        </a:cubicBezTo>
                        <a:cubicBezTo>
                          <a:pt x="49033" y="61099"/>
                          <a:pt x="51761" y="63915"/>
                          <a:pt x="54636" y="66257"/>
                        </a:cubicBezTo>
                        <a:cubicBezTo>
                          <a:pt x="57512" y="68629"/>
                          <a:pt x="60565" y="70526"/>
                          <a:pt x="63737" y="71682"/>
                        </a:cubicBezTo>
                        <a:cubicBezTo>
                          <a:pt x="60536" y="70615"/>
                          <a:pt x="57452" y="68777"/>
                          <a:pt x="54547" y="66465"/>
                        </a:cubicBezTo>
                        <a:cubicBezTo>
                          <a:pt x="51642" y="64182"/>
                          <a:pt x="48855" y="61425"/>
                          <a:pt x="46158" y="58549"/>
                        </a:cubicBezTo>
                        <a:cubicBezTo>
                          <a:pt x="40762" y="52739"/>
                          <a:pt x="35426" y="46780"/>
                          <a:pt x="30060" y="40910"/>
                        </a:cubicBezTo>
                        <a:lnTo>
                          <a:pt x="13963" y="23212"/>
                        </a:lnTo>
                        <a:cubicBezTo>
                          <a:pt x="11295" y="20248"/>
                          <a:pt x="8597" y="17224"/>
                          <a:pt x="6166" y="13666"/>
                        </a:cubicBezTo>
                        <a:cubicBezTo>
                          <a:pt x="3735" y="10109"/>
                          <a:pt x="1512" y="5959"/>
                          <a:pt x="0" y="949"/>
                        </a:cubicBezTo>
                        <a:lnTo>
                          <a:pt x="949" y="0"/>
                        </a:lnTo>
                        <a:close/>
                      </a:path>
                    </a:pathLst>
                  </a:custGeom>
                  <a:solidFill>
                    <a:srgbClr val="A0BDAB"/>
                  </a:solidFill>
                  <a:ln w="2946" cap="flat">
                    <a:noFill/>
                    <a:prstDash val="solid"/>
                    <a:miter/>
                  </a:ln>
                </p:spPr>
                <p:txBody>
                  <a:bodyPr rtlCol="0" anchor="ctr"/>
                  <a:lstStyle/>
                  <a:p>
                    <a:endParaRPr lang="th-TH"/>
                  </a:p>
                </p:txBody>
              </p:sp>
              <p:sp>
                <p:nvSpPr>
                  <p:cNvPr id="4725" name="Freeform: Shape 4724">
                    <a:extLst>
                      <a:ext uri="{FF2B5EF4-FFF2-40B4-BE49-F238E27FC236}">
                        <a16:creationId xmlns:a16="http://schemas.microsoft.com/office/drawing/2014/main" id="{C1CB712F-0947-41BA-AE99-3333FC68E2E9}"/>
                      </a:ext>
                    </a:extLst>
                  </p:cNvPr>
                  <p:cNvSpPr/>
                  <p:nvPr/>
                </p:nvSpPr>
                <p:spPr>
                  <a:xfrm>
                    <a:off x="5386545" y="5249605"/>
                    <a:ext cx="81731" cy="92937"/>
                  </a:xfrm>
                  <a:custGeom>
                    <a:avLst/>
                    <a:gdLst>
                      <a:gd name="connsiteX0" fmla="*/ 771 w 81731"/>
                      <a:gd name="connsiteY0" fmla="*/ 0 h 92937"/>
                      <a:gd name="connsiteX1" fmla="*/ 18084 w 81731"/>
                      <a:gd name="connsiteY1" fmla="*/ 29586 h 92937"/>
                      <a:gd name="connsiteX2" fmla="*/ 27896 w 81731"/>
                      <a:gd name="connsiteY2" fmla="*/ 42067 h 92937"/>
                      <a:gd name="connsiteX3" fmla="*/ 38835 w 81731"/>
                      <a:gd name="connsiteY3" fmla="*/ 51612 h 92937"/>
                      <a:gd name="connsiteX4" fmla="*/ 44557 w 81731"/>
                      <a:gd name="connsiteY4" fmla="*/ 55674 h 92937"/>
                      <a:gd name="connsiteX5" fmla="*/ 50130 w 81731"/>
                      <a:gd name="connsiteY5" fmla="*/ 60269 h 92937"/>
                      <a:gd name="connsiteX6" fmla="*/ 60773 w 81731"/>
                      <a:gd name="connsiteY6" fmla="*/ 70911 h 92937"/>
                      <a:gd name="connsiteX7" fmla="*/ 81732 w 81731"/>
                      <a:gd name="connsiteY7" fmla="*/ 92938 h 92937"/>
                      <a:gd name="connsiteX8" fmla="*/ 60624 w 81731"/>
                      <a:gd name="connsiteY8" fmla="*/ 71297 h 92937"/>
                      <a:gd name="connsiteX9" fmla="*/ 49923 w 81731"/>
                      <a:gd name="connsiteY9" fmla="*/ 60862 h 92937"/>
                      <a:gd name="connsiteX10" fmla="*/ 44349 w 81731"/>
                      <a:gd name="connsiteY10" fmla="*/ 56385 h 92937"/>
                      <a:gd name="connsiteX11" fmla="*/ 38598 w 81731"/>
                      <a:gd name="connsiteY11" fmla="*/ 52442 h 92937"/>
                      <a:gd name="connsiteX12" fmla="*/ 27511 w 81731"/>
                      <a:gd name="connsiteY12" fmla="*/ 43045 h 92937"/>
                      <a:gd name="connsiteX13" fmla="*/ 17550 w 81731"/>
                      <a:gd name="connsiteY13" fmla="*/ 30653 h 92937"/>
                      <a:gd name="connsiteX14" fmla="*/ 0 w 81731"/>
                      <a:gd name="connsiteY14" fmla="*/ 1275 h 92937"/>
                      <a:gd name="connsiteX15" fmla="*/ 771 w 81731"/>
                      <a:gd name="connsiteY15" fmla="*/ 0 h 9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31" h="92937">
                        <a:moveTo>
                          <a:pt x="771" y="0"/>
                        </a:moveTo>
                        <a:cubicBezTo>
                          <a:pt x="6314" y="10257"/>
                          <a:pt x="11888" y="20514"/>
                          <a:pt x="18084" y="29586"/>
                        </a:cubicBezTo>
                        <a:cubicBezTo>
                          <a:pt x="21167" y="34122"/>
                          <a:pt x="24428" y="38361"/>
                          <a:pt x="27896" y="42067"/>
                        </a:cubicBezTo>
                        <a:cubicBezTo>
                          <a:pt x="31365" y="45802"/>
                          <a:pt x="35011" y="48944"/>
                          <a:pt x="38835" y="51612"/>
                        </a:cubicBezTo>
                        <a:cubicBezTo>
                          <a:pt x="40732" y="52976"/>
                          <a:pt x="42659" y="54280"/>
                          <a:pt x="44557" y="55674"/>
                        </a:cubicBezTo>
                        <a:cubicBezTo>
                          <a:pt x="46454" y="57067"/>
                          <a:pt x="48322" y="58609"/>
                          <a:pt x="50130" y="60269"/>
                        </a:cubicBezTo>
                        <a:cubicBezTo>
                          <a:pt x="53776" y="63559"/>
                          <a:pt x="57275" y="67235"/>
                          <a:pt x="60773" y="70911"/>
                        </a:cubicBezTo>
                        <a:lnTo>
                          <a:pt x="81732" y="92938"/>
                        </a:lnTo>
                        <a:lnTo>
                          <a:pt x="60624" y="71297"/>
                        </a:lnTo>
                        <a:cubicBezTo>
                          <a:pt x="57097" y="67680"/>
                          <a:pt x="53598" y="64063"/>
                          <a:pt x="49923" y="60862"/>
                        </a:cubicBezTo>
                        <a:cubicBezTo>
                          <a:pt x="48084" y="59261"/>
                          <a:pt x="46247" y="57749"/>
                          <a:pt x="44349" y="56385"/>
                        </a:cubicBezTo>
                        <a:cubicBezTo>
                          <a:pt x="42452" y="55021"/>
                          <a:pt x="40525" y="53747"/>
                          <a:pt x="38598" y="52442"/>
                        </a:cubicBezTo>
                        <a:cubicBezTo>
                          <a:pt x="34744" y="49863"/>
                          <a:pt x="31009" y="46721"/>
                          <a:pt x="27511" y="43045"/>
                        </a:cubicBezTo>
                        <a:cubicBezTo>
                          <a:pt x="24013" y="39369"/>
                          <a:pt x="20692" y="35159"/>
                          <a:pt x="17550" y="30653"/>
                        </a:cubicBezTo>
                        <a:cubicBezTo>
                          <a:pt x="11265" y="21641"/>
                          <a:pt x="5603" y="11443"/>
                          <a:pt x="0" y="1275"/>
                        </a:cubicBezTo>
                        <a:lnTo>
                          <a:pt x="771" y="0"/>
                        </a:lnTo>
                        <a:close/>
                      </a:path>
                    </a:pathLst>
                  </a:custGeom>
                  <a:solidFill>
                    <a:srgbClr val="A0BDAB"/>
                  </a:solidFill>
                  <a:ln w="2946" cap="flat">
                    <a:noFill/>
                    <a:prstDash val="solid"/>
                    <a:miter/>
                  </a:ln>
                </p:spPr>
                <p:txBody>
                  <a:bodyPr rtlCol="0" anchor="ctr"/>
                  <a:lstStyle/>
                  <a:p>
                    <a:endParaRPr lang="th-TH"/>
                  </a:p>
                </p:txBody>
              </p:sp>
              <p:sp>
                <p:nvSpPr>
                  <p:cNvPr id="4726" name="Freeform: Shape 4725">
                    <a:extLst>
                      <a:ext uri="{FF2B5EF4-FFF2-40B4-BE49-F238E27FC236}">
                        <a16:creationId xmlns:a16="http://schemas.microsoft.com/office/drawing/2014/main" id="{117F2E80-2F20-42FE-AEDE-CA2B1D6FA452}"/>
                      </a:ext>
                    </a:extLst>
                  </p:cNvPr>
                  <p:cNvSpPr/>
                  <p:nvPr/>
                </p:nvSpPr>
                <p:spPr>
                  <a:xfrm>
                    <a:off x="5445895" y="5241008"/>
                    <a:ext cx="68925" cy="93678"/>
                  </a:xfrm>
                  <a:custGeom>
                    <a:avLst/>
                    <a:gdLst>
                      <a:gd name="connsiteX0" fmla="*/ 949 w 68925"/>
                      <a:gd name="connsiteY0" fmla="*/ 0 h 93678"/>
                      <a:gd name="connsiteX1" fmla="*/ 7322 w 68925"/>
                      <a:gd name="connsiteY1" fmla="*/ 15297 h 93678"/>
                      <a:gd name="connsiteX2" fmla="*/ 9101 w 68925"/>
                      <a:gd name="connsiteY2" fmla="*/ 18854 h 93678"/>
                      <a:gd name="connsiteX3" fmla="*/ 10939 w 68925"/>
                      <a:gd name="connsiteY3" fmla="*/ 22323 h 93678"/>
                      <a:gd name="connsiteX4" fmla="*/ 12836 w 68925"/>
                      <a:gd name="connsiteY4" fmla="*/ 25702 h 93678"/>
                      <a:gd name="connsiteX5" fmla="*/ 14823 w 68925"/>
                      <a:gd name="connsiteY5" fmla="*/ 28963 h 93678"/>
                      <a:gd name="connsiteX6" fmla="*/ 23123 w 68925"/>
                      <a:gd name="connsiteY6" fmla="*/ 41236 h 93678"/>
                      <a:gd name="connsiteX7" fmla="*/ 27481 w 68925"/>
                      <a:gd name="connsiteY7" fmla="*/ 46958 h 93678"/>
                      <a:gd name="connsiteX8" fmla="*/ 31958 w 68925"/>
                      <a:gd name="connsiteY8" fmla="*/ 52442 h 93678"/>
                      <a:gd name="connsiteX9" fmla="*/ 50367 w 68925"/>
                      <a:gd name="connsiteY9" fmla="*/ 73224 h 93678"/>
                      <a:gd name="connsiteX10" fmla="*/ 68925 w 68925"/>
                      <a:gd name="connsiteY10" fmla="*/ 93679 h 93678"/>
                      <a:gd name="connsiteX11" fmla="*/ 50219 w 68925"/>
                      <a:gd name="connsiteY11" fmla="*/ 73609 h 93678"/>
                      <a:gd name="connsiteX12" fmla="*/ 31631 w 68925"/>
                      <a:gd name="connsiteY12" fmla="*/ 53183 h 93678"/>
                      <a:gd name="connsiteX13" fmla="*/ 27096 w 68925"/>
                      <a:gd name="connsiteY13" fmla="*/ 47788 h 93678"/>
                      <a:gd name="connsiteX14" fmla="*/ 22679 w 68925"/>
                      <a:gd name="connsiteY14" fmla="*/ 42126 h 93678"/>
                      <a:gd name="connsiteX15" fmla="*/ 14230 w 68925"/>
                      <a:gd name="connsiteY15" fmla="*/ 29971 h 93678"/>
                      <a:gd name="connsiteX16" fmla="*/ 12214 w 68925"/>
                      <a:gd name="connsiteY16" fmla="*/ 26740 h 93678"/>
                      <a:gd name="connsiteX17" fmla="*/ 10287 w 68925"/>
                      <a:gd name="connsiteY17" fmla="*/ 23360 h 93678"/>
                      <a:gd name="connsiteX18" fmla="*/ 8390 w 68925"/>
                      <a:gd name="connsiteY18" fmla="*/ 19892 h 93678"/>
                      <a:gd name="connsiteX19" fmla="*/ 6552 w 68925"/>
                      <a:gd name="connsiteY19" fmla="*/ 16334 h 93678"/>
                      <a:gd name="connsiteX20" fmla="*/ 0 w 68925"/>
                      <a:gd name="connsiteY20" fmla="*/ 1008 h 93678"/>
                      <a:gd name="connsiteX21" fmla="*/ 949 w 68925"/>
                      <a:gd name="connsiteY21" fmla="*/ 0 h 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25" h="93678">
                        <a:moveTo>
                          <a:pt x="949" y="0"/>
                        </a:moveTo>
                        <a:cubicBezTo>
                          <a:pt x="2905" y="5336"/>
                          <a:pt x="5010" y="10465"/>
                          <a:pt x="7322" y="15297"/>
                        </a:cubicBezTo>
                        <a:cubicBezTo>
                          <a:pt x="7886" y="16512"/>
                          <a:pt x="8508" y="17669"/>
                          <a:pt x="9101" y="18854"/>
                        </a:cubicBezTo>
                        <a:cubicBezTo>
                          <a:pt x="9694" y="20040"/>
                          <a:pt x="10317" y="21226"/>
                          <a:pt x="10939" y="22323"/>
                        </a:cubicBezTo>
                        <a:lnTo>
                          <a:pt x="12836" y="25702"/>
                        </a:lnTo>
                        <a:lnTo>
                          <a:pt x="14823" y="28963"/>
                        </a:lnTo>
                        <a:cubicBezTo>
                          <a:pt x="17491" y="33262"/>
                          <a:pt x="20248" y="37383"/>
                          <a:pt x="23123" y="41236"/>
                        </a:cubicBezTo>
                        <a:cubicBezTo>
                          <a:pt x="24546" y="43223"/>
                          <a:pt x="26028" y="45061"/>
                          <a:pt x="27481" y="46958"/>
                        </a:cubicBezTo>
                        <a:cubicBezTo>
                          <a:pt x="28963" y="48796"/>
                          <a:pt x="30446" y="50664"/>
                          <a:pt x="31958" y="52442"/>
                        </a:cubicBezTo>
                        <a:cubicBezTo>
                          <a:pt x="37975" y="59646"/>
                          <a:pt x="44171" y="66405"/>
                          <a:pt x="50367" y="73224"/>
                        </a:cubicBezTo>
                        <a:lnTo>
                          <a:pt x="68925" y="93679"/>
                        </a:lnTo>
                        <a:lnTo>
                          <a:pt x="50219" y="73609"/>
                        </a:lnTo>
                        <a:cubicBezTo>
                          <a:pt x="43993" y="66909"/>
                          <a:pt x="37709" y="60298"/>
                          <a:pt x="31631" y="53183"/>
                        </a:cubicBezTo>
                        <a:cubicBezTo>
                          <a:pt x="30090" y="51434"/>
                          <a:pt x="28608" y="49596"/>
                          <a:pt x="27096" y="47788"/>
                        </a:cubicBezTo>
                        <a:cubicBezTo>
                          <a:pt x="25613" y="45920"/>
                          <a:pt x="24131" y="44082"/>
                          <a:pt x="22679" y="42126"/>
                        </a:cubicBezTo>
                        <a:cubicBezTo>
                          <a:pt x="19744" y="38302"/>
                          <a:pt x="16957" y="34240"/>
                          <a:pt x="14230" y="29971"/>
                        </a:cubicBezTo>
                        <a:lnTo>
                          <a:pt x="12214" y="26740"/>
                        </a:lnTo>
                        <a:lnTo>
                          <a:pt x="10287" y="23360"/>
                        </a:lnTo>
                        <a:cubicBezTo>
                          <a:pt x="9635" y="22264"/>
                          <a:pt x="9012" y="21078"/>
                          <a:pt x="8390" y="19892"/>
                        </a:cubicBezTo>
                        <a:cubicBezTo>
                          <a:pt x="7767" y="18706"/>
                          <a:pt x="7144" y="17580"/>
                          <a:pt x="6552" y="16334"/>
                        </a:cubicBezTo>
                        <a:cubicBezTo>
                          <a:pt x="4150" y="11532"/>
                          <a:pt x="1986" y="6374"/>
                          <a:pt x="0" y="1008"/>
                        </a:cubicBezTo>
                        <a:lnTo>
                          <a:pt x="949" y="0"/>
                        </a:lnTo>
                        <a:close/>
                      </a:path>
                    </a:pathLst>
                  </a:custGeom>
                  <a:solidFill>
                    <a:srgbClr val="A0BDAB"/>
                  </a:solidFill>
                  <a:ln w="2946" cap="flat">
                    <a:noFill/>
                    <a:prstDash val="solid"/>
                    <a:miter/>
                  </a:ln>
                </p:spPr>
                <p:txBody>
                  <a:bodyPr rtlCol="0" anchor="ctr"/>
                  <a:lstStyle/>
                  <a:p>
                    <a:endParaRPr lang="th-TH"/>
                  </a:p>
                </p:txBody>
              </p:sp>
              <p:sp>
                <p:nvSpPr>
                  <p:cNvPr id="4727" name="Freeform: Shape 4726">
                    <a:extLst>
                      <a:ext uri="{FF2B5EF4-FFF2-40B4-BE49-F238E27FC236}">
                        <a16:creationId xmlns:a16="http://schemas.microsoft.com/office/drawing/2014/main" id="{C0EAB7D3-7B38-47E3-8BCD-B176497CBB15}"/>
                      </a:ext>
                    </a:extLst>
                  </p:cNvPr>
                  <p:cNvSpPr/>
                  <p:nvPr/>
                </p:nvSpPr>
                <p:spPr>
                  <a:xfrm>
                    <a:off x="5484701" y="5238103"/>
                    <a:ext cx="68302" cy="86682"/>
                  </a:xfrm>
                  <a:custGeom>
                    <a:avLst/>
                    <a:gdLst>
                      <a:gd name="connsiteX0" fmla="*/ 712 w 68302"/>
                      <a:gd name="connsiteY0" fmla="*/ 0 h 86682"/>
                      <a:gd name="connsiteX1" fmla="*/ 17165 w 68302"/>
                      <a:gd name="connsiteY1" fmla="*/ 22560 h 86682"/>
                      <a:gd name="connsiteX2" fmla="*/ 34181 w 68302"/>
                      <a:gd name="connsiteY2" fmla="*/ 43964 h 86682"/>
                      <a:gd name="connsiteX3" fmla="*/ 68303 w 68302"/>
                      <a:gd name="connsiteY3" fmla="*/ 86683 h 86682"/>
                      <a:gd name="connsiteX4" fmla="*/ 33855 w 68302"/>
                      <a:gd name="connsiteY4" fmla="*/ 44705 h 86682"/>
                      <a:gd name="connsiteX5" fmla="*/ 16661 w 68302"/>
                      <a:gd name="connsiteY5" fmla="*/ 23657 h 86682"/>
                      <a:gd name="connsiteX6" fmla="*/ 0 w 68302"/>
                      <a:gd name="connsiteY6" fmla="*/ 1393 h 86682"/>
                      <a:gd name="connsiteX7" fmla="*/ 712 w 68302"/>
                      <a:gd name="connsiteY7" fmla="*/ 0 h 8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02" h="86682">
                        <a:moveTo>
                          <a:pt x="712" y="0"/>
                        </a:moveTo>
                        <a:cubicBezTo>
                          <a:pt x="5988" y="7915"/>
                          <a:pt x="11532" y="15327"/>
                          <a:pt x="17165" y="22560"/>
                        </a:cubicBezTo>
                        <a:cubicBezTo>
                          <a:pt x="22797" y="29764"/>
                          <a:pt x="28519" y="36849"/>
                          <a:pt x="34181" y="43964"/>
                        </a:cubicBezTo>
                        <a:lnTo>
                          <a:pt x="68303" y="86683"/>
                        </a:lnTo>
                        <a:lnTo>
                          <a:pt x="33855" y="44705"/>
                        </a:lnTo>
                        <a:cubicBezTo>
                          <a:pt x="28133" y="37709"/>
                          <a:pt x="22352" y="30742"/>
                          <a:pt x="16661" y="23657"/>
                        </a:cubicBezTo>
                        <a:cubicBezTo>
                          <a:pt x="10969" y="16542"/>
                          <a:pt x="5366" y="9220"/>
                          <a:pt x="0" y="1393"/>
                        </a:cubicBezTo>
                        <a:lnTo>
                          <a:pt x="712" y="0"/>
                        </a:lnTo>
                        <a:close/>
                      </a:path>
                    </a:pathLst>
                  </a:custGeom>
                  <a:solidFill>
                    <a:srgbClr val="A0BDAB"/>
                  </a:solidFill>
                  <a:ln w="2946" cap="flat">
                    <a:noFill/>
                    <a:prstDash val="solid"/>
                    <a:miter/>
                  </a:ln>
                </p:spPr>
                <p:txBody>
                  <a:bodyPr rtlCol="0" anchor="ctr"/>
                  <a:lstStyle/>
                  <a:p>
                    <a:endParaRPr lang="th-TH"/>
                  </a:p>
                </p:txBody>
              </p:sp>
              <p:sp>
                <p:nvSpPr>
                  <p:cNvPr id="4728" name="Freeform: Shape 4727">
                    <a:extLst>
                      <a:ext uri="{FF2B5EF4-FFF2-40B4-BE49-F238E27FC236}">
                        <a16:creationId xmlns:a16="http://schemas.microsoft.com/office/drawing/2014/main" id="{3E95D924-4AE9-48BB-AE6A-A9401C8E1AE6}"/>
                      </a:ext>
                    </a:extLst>
                  </p:cNvPr>
                  <p:cNvSpPr/>
                  <p:nvPr/>
                </p:nvSpPr>
                <p:spPr>
                  <a:xfrm>
                    <a:off x="5532252" y="5240059"/>
                    <a:ext cx="51730" cy="73016"/>
                  </a:xfrm>
                  <a:custGeom>
                    <a:avLst/>
                    <a:gdLst>
                      <a:gd name="connsiteX0" fmla="*/ 771 w 51730"/>
                      <a:gd name="connsiteY0" fmla="*/ 0 h 73016"/>
                      <a:gd name="connsiteX1" fmla="*/ 51731 w 51730"/>
                      <a:gd name="connsiteY1" fmla="*/ 73016 h 73016"/>
                      <a:gd name="connsiteX2" fmla="*/ 0 w 51730"/>
                      <a:gd name="connsiteY2" fmla="*/ 1245 h 73016"/>
                      <a:gd name="connsiteX3" fmla="*/ 771 w 51730"/>
                      <a:gd name="connsiteY3" fmla="*/ 0 h 73016"/>
                    </a:gdLst>
                    <a:ahLst/>
                    <a:cxnLst>
                      <a:cxn ang="0">
                        <a:pos x="connsiteX0" y="connsiteY0"/>
                      </a:cxn>
                      <a:cxn ang="0">
                        <a:pos x="connsiteX1" y="connsiteY1"/>
                      </a:cxn>
                      <a:cxn ang="0">
                        <a:pos x="connsiteX2" y="connsiteY2"/>
                      </a:cxn>
                      <a:cxn ang="0">
                        <a:pos x="connsiteX3" y="connsiteY3"/>
                      </a:cxn>
                    </a:cxnLst>
                    <a:rect l="l" t="t" r="r" b="b"/>
                    <a:pathLst>
                      <a:path w="51730" h="73016">
                        <a:moveTo>
                          <a:pt x="771" y="0"/>
                        </a:moveTo>
                        <a:cubicBezTo>
                          <a:pt x="15475" y="28489"/>
                          <a:pt x="32669" y="53124"/>
                          <a:pt x="51731" y="73016"/>
                        </a:cubicBezTo>
                        <a:cubicBezTo>
                          <a:pt x="32491" y="53628"/>
                          <a:pt x="15030" y="29438"/>
                          <a:pt x="0" y="1245"/>
                        </a:cubicBezTo>
                        <a:lnTo>
                          <a:pt x="771" y="0"/>
                        </a:lnTo>
                        <a:close/>
                      </a:path>
                    </a:pathLst>
                  </a:custGeom>
                  <a:solidFill>
                    <a:srgbClr val="A0BDAB"/>
                  </a:solidFill>
                  <a:ln w="2946" cap="flat">
                    <a:noFill/>
                    <a:prstDash val="solid"/>
                    <a:miter/>
                  </a:ln>
                </p:spPr>
                <p:txBody>
                  <a:bodyPr rtlCol="0" anchor="ctr"/>
                  <a:lstStyle/>
                  <a:p>
                    <a:endParaRPr lang="th-TH"/>
                  </a:p>
                </p:txBody>
              </p:sp>
              <p:sp>
                <p:nvSpPr>
                  <p:cNvPr id="4729" name="Freeform: Shape 4728">
                    <a:extLst>
                      <a:ext uri="{FF2B5EF4-FFF2-40B4-BE49-F238E27FC236}">
                        <a16:creationId xmlns:a16="http://schemas.microsoft.com/office/drawing/2014/main" id="{5ADDFC8A-6AB8-4DB2-99B3-E99A8BF66A78}"/>
                      </a:ext>
                    </a:extLst>
                  </p:cNvPr>
                  <p:cNvSpPr/>
                  <p:nvPr/>
                </p:nvSpPr>
                <p:spPr>
                  <a:xfrm>
                    <a:off x="5581907" y="5243320"/>
                    <a:ext cx="43785" cy="45742"/>
                  </a:xfrm>
                  <a:custGeom>
                    <a:avLst/>
                    <a:gdLst>
                      <a:gd name="connsiteX0" fmla="*/ 771 w 43785"/>
                      <a:gd name="connsiteY0" fmla="*/ 0 h 45742"/>
                      <a:gd name="connsiteX1" fmla="*/ 43786 w 43785"/>
                      <a:gd name="connsiteY1" fmla="*/ 45743 h 45742"/>
                      <a:gd name="connsiteX2" fmla="*/ 0 w 43785"/>
                      <a:gd name="connsiteY2" fmla="*/ 1275 h 45742"/>
                      <a:gd name="connsiteX3" fmla="*/ 771 w 43785"/>
                      <a:gd name="connsiteY3" fmla="*/ 0 h 45742"/>
                    </a:gdLst>
                    <a:ahLst/>
                    <a:cxnLst>
                      <a:cxn ang="0">
                        <a:pos x="connsiteX0" y="connsiteY0"/>
                      </a:cxn>
                      <a:cxn ang="0">
                        <a:pos x="connsiteX1" y="connsiteY1"/>
                      </a:cxn>
                      <a:cxn ang="0">
                        <a:pos x="connsiteX2" y="connsiteY2"/>
                      </a:cxn>
                      <a:cxn ang="0">
                        <a:pos x="connsiteX3" y="connsiteY3"/>
                      </a:cxn>
                    </a:cxnLst>
                    <a:rect l="l" t="t" r="r" b="b"/>
                    <a:pathLst>
                      <a:path w="43785" h="45742">
                        <a:moveTo>
                          <a:pt x="771" y="0"/>
                        </a:moveTo>
                        <a:cubicBezTo>
                          <a:pt x="12392" y="21137"/>
                          <a:pt x="27244" y="36968"/>
                          <a:pt x="43786" y="45743"/>
                        </a:cubicBezTo>
                        <a:cubicBezTo>
                          <a:pt x="27096" y="37531"/>
                          <a:pt x="11977" y="22204"/>
                          <a:pt x="0" y="1275"/>
                        </a:cubicBezTo>
                        <a:lnTo>
                          <a:pt x="771" y="0"/>
                        </a:lnTo>
                        <a:close/>
                      </a:path>
                    </a:pathLst>
                  </a:custGeom>
                  <a:solidFill>
                    <a:srgbClr val="A0BDAB"/>
                  </a:solidFill>
                  <a:ln w="2946" cap="flat">
                    <a:noFill/>
                    <a:prstDash val="solid"/>
                    <a:miter/>
                  </a:ln>
                </p:spPr>
                <p:txBody>
                  <a:bodyPr rtlCol="0" anchor="ctr"/>
                  <a:lstStyle/>
                  <a:p>
                    <a:endParaRPr lang="th-TH"/>
                  </a:p>
                </p:txBody>
              </p:sp>
            </p:grpSp>
          </p:grpSp>
        </p:grpSp>
        <p:grpSp>
          <p:nvGrpSpPr>
            <p:cNvPr id="4017" name="Graphic 3512">
              <a:extLst>
                <a:ext uri="{FF2B5EF4-FFF2-40B4-BE49-F238E27FC236}">
                  <a16:creationId xmlns:a16="http://schemas.microsoft.com/office/drawing/2014/main" id="{8B099C08-5472-4ABE-94A2-A90E5B5271F3}"/>
                </a:ext>
              </a:extLst>
            </p:cNvPr>
            <p:cNvGrpSpPr/>
            <p:nvPr/>
          </p:nvGrpSpPr>
          <p:grpSpPr>
            <a:xfrm>
              <a:off x="5110078" y="3994466"/>
              <a:ext cx="1737532" cy="1768393"/>
              <a:chOff x="4692675" y="4122640"/>
              <a:chExt cx="2271848" cy="2312199"/>
            </a:xfrm>
          </p:grpSpPr>
          <p:grpSp>
            <p:nvGrpSpPr>
              <p:cNvPr id="4637" name="Graphic 3512">
                <a:extLst>
                  <a:ext uri="{FF2B5EF4-FFF2-40B4-BE49-F238E27FC236}">
                    <a16:creationId xmlns:a16="http://schemas.microsoft.com/office/drawing/2014/main" id="{B4A10443-6E42-4DB5-A310-9C754CD0A7B5}"/>
                  </a:ext>
                </a:extLst>
              </p:cNvPr>
              <p:cNvGrpSpPr/>
              <p:nvPr/>
            </p:nvGrpSpPr>
            <p:grpSpPr>
              <a:xfrm>
                <a:off x="4692675" y="4122640"/>
                <a:ext cx="2271848" cy="2312199"/>
                <a:chOff x="4692675" y="4122640"/>
                <a:chExt cx="2271848" cy="2312199"/>
              </a:xfrm>
              <a:solidFill>
                <a:srgbClr val="938F50"/>
              </a:solidFill>
            </p:grpSpPr>
            <p:pic>
              <p:nvPicPr>
                <p:cNvPr id="4656" name="Picture 4655">
                  <a:extLst>
                    <a:ext uri="{FF2B5EF4-FFF2-40B4-BE49-F238E27FC236}">
                      <a16:creationId xmlns:a16="http://schemas.microsoft.com/office/drawing/2014/main" id="{B0037961-6F80-4DA4-9A78-60B164D6DE2F}"/>
                    </a:ext>
                  </a:extLst>
                </p:cNvPr>
                <p:cNvPicPr>
                  <a:picLocks noChangeAspect="1"/>
                </p:cNvPicPr>
                <p:nvPr/>
              </p:nvPicPr>
              <p:blipFill>
                <a:blip r:embed="rId75"/>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4657" name="Picture 4656">
                  <a:extLst>
                    <a:ext uri="{FF2B5EF4-FFF2-40B4-BE49-F238E27FC236}">
                      <a16:creationId xmlns:a16="http://schemas.microsoft.com/office/drawing/2014/main" id="{C20D7384-A929-4AA0-8302-B8DFF811E48F}"/>
                    </a:ext>
                  </a:extLst>
                </p:cNvPr>
                <p:cNvPicPr>
                  <a:picLocks noChangeAspect="1"/>
                </p:cNvPicPr>
                <p:nvPr/>
              </p:nvPicPr>
              <p:blipFill>
                <a:blip r:embed="rId76"/>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4658" name="Picture 4657">
                  <a:extLst>
                    <a:ext uri="{FF2B5EF4-FFF2-40B4-BE49-F238E27FC236}">
                      <a16:creationId xmlns:a16="http://schemas.microsoft.com/office/drawing/2014/main" id="{FBFD3720-1474-4838-B01A-42781E0EAF71}"/>
                    </a:ext>
                  </a:extLst>
                </p:cNvPr>
                <p:cNvPicPr>
                  <a:picLocks noChangeAspect="1"/>
                </p:cNvPicPr>
                <p:nvPr/>
              </p:nvPicPr>
              <p:blipFill>
                <a:blip r:embed="rId77"/>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4659" name="Picture 4658">
                  <a:extLst>
                    <a:ext uri="{FF2B5EF4-FFF2-40B4-BE49-F238E27FC236}">
                      <a16:creationId xmlns:a16="http://schemas.microsoft.com/office/drawing/2014/main" id="{2912964C-BF62-43D0-95F5-BB8893873F94}"/>
                    </a:ext>
                  </a:extLst>
                </p:cNvPr>
                <p:cNvPicPr>
                  <a:picLocks noChangeAspect="1"/>
                </p:cNvPicPr>
                <p:nvPr/>
              </p:nvPicPr>
              <p:blipFill>
                <a:blip r:embed="rId78"/>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4660" name="Picture 4659">
                  <a:extLst>
                    <a:ext uri="{FF2B5EF4-FFF2-40B4-BE49-F238E27FC236}">
                      <a16:creationId xmlns:a16="http://schemas.microsoft.com/office/drawing/2014/main" id="{3B720313-0CC6-496B-B40B-5D367B769C50}"/>
                    </a:ext>
                  </a:extLst>
                </p:cNvPr>
                <p:cNvPicPr>
                  <a:picLocks noChangeAspect="1"/>
                </p:cNvPicPr>
                <p:nvPr/>
              </p:nvPicPr>
              <p:blipFill>
                <a:blip r:embed="rId79"/>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4661" name="Picture 4660">
                  <a:extLst>
                    <a:ext uri="{FF2B5EF4-FFF2-40B4-BE49-F238E27FC236}">
                      <a16:creationId xmlns:a16="http://schemas.microsoft.com/office/drawing/2014/main" id="{529E4C34-778A-4899-9274-48AC97C4B310}"/>
                    </a:ext>
                  </a:extLst>
                </p:cNvPr>
                <p:cNvPicPr>
                  <a:picLocks noChangeAspect="1"/>
                </p:cNvPicPr>
                <p:nvPr/>
              </p:nvPicPr>
              <p:blipFill>
                <a:blip r:embed="rId80"/>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4662" name="Picture 4661">
                  <a:extLst>
                    <a:ext uri="{FF2B5EF4-FFF2-40B4-BE49-F238E27FC236}">
                      <a16:creationId xmlns:a16="http://schemas.microsoft.com/office/drawing/2014/main" id="{201B30FA-2F49-424B-AC23-C976683B356D}"/>
                    </a:ext>
                  </a:extLst>
                </p:cNvPr>
                <p:cNvPicPr>
                  <a:picLocks noChangeAspect="1"/>
                </p:cNvPicPr>
                <p:nvPr/>
              </p:nvPicPr>
              <p:blipFill>
                <a:blip r:embed="rId81"/>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4663" name="Picture 4662">
                  <a:extLst>
                    <a:ext uri="{FF2B5EF4-FFF2-40B4-BE49-F238E27FC236}">
                      <a16:creationId xmlns:a16="http://schemas.microsoft.com/office/drawing/2014/main" id="{D4649C83-F93E-44F3-AB11-0B9C24C41543}"/>
                    </a:ext>
                  </a:extLst>
                </p:cNvPr>
                <p:cNvPicPr>
                  <a:picLocks noChangeAspect="1"/>
                </p:cNvPicPr>
                <p:nvPr/>
              </p:nvPicPr>
              <p:blipFill>
                <a:blip r:embed="rId82"/>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4664" name="Picture 4663">
                  <a:extLst>
                    <a:ext uri="{FF2B5EF4-FFF2-40B4-BE49-F238E27FC236}">
                      <a16:creationId xmlns:a16="http://schemas.microsoft.com/office/drawing/2014/main" id="{1DBF4635-DF1F-45FD-892D-2DF58E51E3B3}"/>
                    </a:ext>
                  </a:extLst>
                </p:cNvPr>
                <p:cNvPicPr>
                  <a:picLocks noChangeAspect="1"/>
                </p:cNvPicPr>
                <p:nvPr/>
              </p:nvPicPr>
              <p:blipFill>
                <a:blip r:embed="rId83"/>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4665" name="Picture 4664">
                  <a:extLst>
                    <a:ext uri="{FF2B5EF4-FFF2-40B4-BE49-F238E27FC236}">
                      <a16:creationId xmlns:a16="http://schemas.microsoft.com/office/drawing/2014/main" id="{6E1C5D42-871C-4CDC-B1A0-2836C98F071B}"/>
                    </a:ext>
                  </a:extLst>
                </p:cNvPr>
                <p:cNvPicPr>
                  <a:picLocks noChangeAspect="1"/>
                </p:cNvPicPr>
                <p:nvPr/>
              </p:nvPicPr>
              <p:blipFill>
                <a:blip r:embed="rId84"/>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4666" name="Picture 4665">
                  <a:extLst>
                    <a:ext uri="{FF2B5EF4-FFF2-40B4-BE49-F238E27FC236}">
                      <a16:creationId xmlns:a16="http://schemas.microsoft.com/office/drawing/2014/main" id="{27573DF4-181B-4390-8AED-E02E2B2D5FEB}"/>
                    </a:ext>
                  </a:extLst>
                </p:cNvPr>
                <p:cNvPicPr>
                  <a:picLocks noChangeAspect="1"/>
                </p:cNvPicPr>
                <p:nvPr/>
              </p:nvPicPr>
              <p:blipFill>
                <a:blip r:embed="rId85"/>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4667" name="Picture 4666">
                  <a:extLst>
                    <a:ext uri="{FF2B5EF4-FFF2-40B4-BE49-F238E27FC236}">
                      <a16:creationId xmlns:a16="http://schemas.microsoft.com/office/drawing/2014/main" id="{FDBAF830-657D-484E-B7A5-6FE539EA3104}"/>
                    </a:ext>
                  </a:extLst>
                </p:cNvPr>
                <p:cNvPicPr>
                  <a:picLocks noChangeAspect="1"/>
                </p:cNvPicPr>
                <p:nvPr/>
              </p:nvPicPr>
              <p:blipFill>
                <a:blip r:embed="rId86"/>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4668" name="Picture 4667">
                  <a:extLst>
                    <a:ext uri="{FF2B5EF4-FFF2-40B4-BE49-F238E27FC236}">
                      <a16:creationId xmlns:a16="http://schemas.microsoft.com/office/drawing/2014/main" id="{C4966208-0F10-4032-94AC-F0A3DF3E6235}"/>
                    </a:ext>
                  </a:extLst>
                </p:cNvPr>
                <p:cNvPicPr>
                  <a:picLocks noChangeAspect="1"/>
                </p:cNvPicPr>
                <p:nvPr/>
              </p:nvPicPr>
              <p:blipFill>
                <a:blip r:embed="rId87"/>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4669" name="Picture 4668">
                  <a:extLst>
                    <a:ext uri="{FF2B5EF4-FFF2-40B4-BE49-F238E27FC236}">
                      <a16:creationId xmlns:a16="http://schemas.microsoft.com/office/drawing/2014/main" id="{0BBC3109-BD0A-4F0A-B17B-BD06E163117E}"/>
                    </a:ext>
                  </a:extLst>
                </p:cNvPr>
                <p:cNvPicPr>
                  <a:picLocks noChangeAspect="1"/>
                </p:cNvPicPr>
                <p:nvPr/>
              </p:nvPicPr>
              <p:blipFill>
                <a:blip r:embed="rId88"/>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4670" name="Picture 4669">
                  <a:extLst>
                    <a:ext uri="{FF2B5EF4-FFF2-40B4-BE49-F238E27FC236}">
                      <a16:creationId xmlns:a16="http://schemas.microsoft.com/office/drawing/2014/main" id="{94901591-F1D9-4DB5-B700-1885E275364C}"/>
                    </a:ext>
                  </a:extLst>
                </p:cNvPr>
                <p:cNvPicPr>
                  <a:picLocks noChangeAspect="1"/>
                </p:cNvPicPr>
                <p:nvPr/>
              </p:nvPicPr>
              <p:blipFill>
                <a:blip r:embed="rId89"/>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4671" name="Picture 4670">
                  <a:extLst>
                    <a:ext uri="{FF2B5EF4-FFF2-40B4-BE49-F238E27FC236}">
                      <a16:creationId xmlns:a16="http://schemas.microsoft.com/office/drawing/2014/main" id="{091D437F-9B4F-4773-AFA3-D15E99867192}"/>
                    </a:ext>
                  </a:extLst>
                </p:cNvPr>
                <p:cNvPicPr>
                  <a:picLocks noChangeAspect="1"/>
                </p:cNvPicPr>
                <p:nvPr/>
              </p:nvPicPr>
              <p:blipFill>
                <a:blip r:embed="rId90"/>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4672" name="Picture 4671">
                  <a:extLst>
                    <a:ext uri="{FF2B5EF4-FFF2-40B4-BE49-F238E27FC236}">
                      <a16:creationId xmlns:a16="http://schemas.microsoft.com/office/drawing/2014/main" id="{0FB92D63-3581-437B-B70F-84E36E21E90F}"/>
                    </a:ext>
                  </a:extLst>
                </p:cNvPr>
                <p:cNvPicPr>
                  <a:picLocks noChangeAspect="1"/>
                </p:cNvPicPr>
                <p:nvPr/>
              </p:nvPicPr>
              <p:blipFill>
                <a:blip r:embed="rId91"/>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4673" name="Picture 4672">
                  <a:extLst>
                    <a:ext uri="{FF2B5EF4-FFF2-40B4-BE49-F238E27FC236}">
                      <a16:creationId xmlns:a16="http://schemas.microsoft.com/office/drawing/2014/main" id="{87C8A660-DB10-45AC-B2E1-5E540A5B329D}"/>
                    </a:ext>
                  </a:extLst>
                </p:cNvPr>
                <p:cNvPicPr>
                  <a:picLocks noChangeAspect="1"/>
                </p:cNvPicPr>
                <p:nvPr/>
              </p:nvPicPr>
              <p:blipFill>
                <a:blip r:embed="rId92"/>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4674" name="Picture 4673">
                  <a:extLst>
                    <a:ext uri="{FF2B5EF4-FFF2-40B4-BE49-F238E27FC236}">
                      <a16:creationId xmlns:a16="http://schemas.microsoft.com/office/drawing/2014/main" id="{BE2AA837-74E9-40D2-B2ED-42E6804E2E98}"/>
                    </a:ext>
                  </a:extLst>
                </p:cNvPr>
                <p:cNvPicPr>
                  <a:picLocks noChangeAspect="1"/>
                </p:cNvPicPr>
                <p:nvPr/>
              </p:nvPicPr>
              <p:blipFill>
                <a:blip r:embed="rId93"/>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4675" name="Picture 4674">
                  <a:extLst>
                    <a:ext uri="{FF2B5EF4-FFF2-40B4-BE49-F238E27FC236}">
                      <a16:creationId xmlns:a16="http://schemas.microsoft.com/office/drawing/2014/main" id="{AABDB51B-931A-4145-A556-6E1CB5D6926D}"/>
                    </a:ext>
                  </a:extLst>
                </p:cNvPr>
                <p:cNvPicPr>
                  <a:picLocks noChangeAspect="1"/>
                </p:cNvPicPr>
                <p:nvPr/>
              </p:nvPicPr>
              <p:blipFill>
                <a:blip r:embed="rId94"/>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4676" name="Picture 4675">
                  <a:extLst>
                    <a:ext uri="{FF2B5EF4-FFF2-40B4-BE49-F238E27FC236}">
                      <a16:creationId xmlns:a16="http://schemas.microsoft.com/office/drawing/2014/main" id="{596D1CFD-BBFE-4C5F-9BDB-758E7E4CC2FD}"/>
                    </a:ext>
                  </a:extLst>
                </p:cNvPr>
                <p:cNvPicPr>
                  <a:picLocks noChangeAspect="1"/>
                </p:cNvPicPr>
                <p:nvPr/>
              </p:nvPicPr>
              <p:blipFill>
                <a:blip r:embed="rId95"/>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4677" name="Picture 4676">
                  <a:extLst>
                    <a:ext uri="{FF2B5EF4-FFF2-40B4-BE49-F238E27FC236}">
                      <a16:creationId xmlns:a16="http://schemas.microsoft.com/office/drawing/2014/main" id="{2E9FEFA3-F35D-4A5A-8961-4BE8301D3A20}"/>
                    </a:ext>
                  </a:extLst>
                </p:cNvPr>
                <p:cNvPicPr>
                  <a:picLocks noChangeAspect="1"/>
                </p:cNvPicPr>
                <p:nvPr/>
              </p:nvPicPr>
              <p:blipFill>
                <a:blip r:embed="rId96"/>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4678" name="Picture 4677">
                  <a:extLst>
                    <a:ext uri="{FF2B5EF4-FFF2-40B4-BE49-F238E27FC236}">
                      <a16:creationId xmlns:a16="http://schemas.microsoft.com/office/drawing/2014/main" id="{031FC734-9EC5-4832-8977-8DA278BF85BB}"/>
                    </a:ext>
                  </a:extLst>
                </p:cNvPr>
                <p:cNvPicPr>
                  <a:picLocks noChangeAspect="1"/>
                </p:cNvPicPr>
                <p:nvPr/>
              </p:nvPicPr>
              <p:blipFill>
                <a:blip r:embed="rId97"/>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4679" name="Picture 4678">
                  <a:extLst>
                    <a:ext uri="{FF2B5EF4-FFF2-40B4-BE49-F238E27FC236}">
                      <a16:creationId xmlns:a16="http://schemas.microsoft.com/office/drawing/2014/main" id="{16451A0E-E4BC-4B63-A2C0-392511A955DA}"/>
                    </a:ext>
                  </a:extLst>
                </p:cNvPr>
                <p:cNvPicPr>
                  <a:picLocks noChangeAspect="1"/>
                </p:cNvPicPr>
                <p:nvPr/>
              </p:nvPicPr>
              <p:blipFill>
                <a:blip r:embed="rId98"/>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4680" name="Picture 4679">
                  <a:extLst>
                    <a:ext uri="{FF2B5EF4-FFF2-40B4-BE49-F238E27FC236}">
                      <a16:creationId xmlns:a16="http://schemas.microsoft.com/office/drawing/2014/main" id="{64AD2F85-BCC4-46B7-8B7D-52677B067003}"/>
                    </a:ext>
                  </a:extLst>
                </p:cNvPr>
                <p:cNvPicPr>
                  <a:picLocks noChangeAspect="1"/>
                </p:cNvPicPr>
                <p:nvPr/>
              </p:nvPicPr>
              <p:blipFill>
                <a:blip r:embed="rId99"/>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4681" name="Graphic 3512">
                  <a:extLst>
                    <a:ext uri="{FF2B5EF4-FFF2-40B4-BE49-F238E27FC236}">
                      <a16:creationId xmlns:a16="http://schemas.microsoft.com/office/drawing/2014/main" id="{18A60091-AEE2-4F95-9E17-8E82F2A28CA8}"/>
                    </a:ext>
                  </a:extLst>
                </p:cNvPr>
                <p:cNvGrpSpPr/>
                <p:nvPr/>
              </p:nvGrpSpPr>
              <p:grpSpPr>
                <a:xfrm>
                  <a:off x="5225329" y="4567701"/>
                  <a:ext cx="891790" cy="1096406"/>
                  <a:chOff x="5225329" y="4567701"/>
                  <a:chExt cx="891790" cy="1096406"/>
                </a:xfrm>
                <a:solidFill>
                  <a:srgbClr val="938F50"/>
                </a:solidFill>
              </p:grpSpPr>
              <p:pic>
                <p:nvPicPr>
                  <p:cNvPr id="4682" name="Picture 4681">
                    <a:extLst>
                      <a:ext uri="{FF2B5EF4-FFF2-40B4-BE49-F238E27FC236}">
                        <a16:creationId xmlns:a16="http://schemas.microsoft.com/office/drawing/2014/main" id="{640D0D00-4C59-4342-BC92-3F4F1C9AF6A3}"/>
                      </a:ext>
                    </a:extLst>
                  </p:cNvPr>
                  <p:cNvPicPr>
                    <a:picLocks noChangeAspect="1"/>
                  </p:cNvPicPr>
                  <p:nvPr/>
                </p:nvPicPr>
                <p:blipFill>
                  <a:blip r:embed="rId100"/>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4683" name="Freeform: Shape 4682">
                    <a:extLst>
                      <a:ext uri="{FF2B5EF4-FFF2-40B4-BE49-F238E27FC236}">
                        <a16:creationId xmlns:a16="http://schemas.microsoft.com/office/drawing/2014/main" id="{89D7DCDB-E845-44A4-A98A-7443996045C8}"/>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4684" name="Picture 4683">
                    <a:extLst>
                      <a:ext uri="{FF2B5EF4-FFF2-40B4-BE49-F238E27FC236}">
                        <a16:creationId xmlns:a16="http://schemas.microsoft.com/office/drawing/2014/main" id="{5DB32668-2B69-4752-AA68-18A5754C2CAB}"/>
                      </a:ext>
                    </a:extLst>
                  </p:cNvPr>
                  <p:cNvPicPr>
                    <a:picLocks noChangeAspect="1"/>
                  </p:cNvPicPr>
                  <p:nvPr/>
                </p:nvPicPr>
                <p:blipFill>
                  <a:blip r:embed="rId101"/>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4685" name="Picture 4684">
                    <a:extLst>
                      <a:ext uri="{FF2B5EF4-FFF2-40B4-BE49-F238E27FC236}">
                        <a16:creationId xmlns:a16="http://schemas.microsoft.com/office/drawing/2014/main" id="{9FFE0E13-A3F0-4DB8-8E61-C7AF5E91DE35}"/>
                      </a:ext>
                    </a:extLst>
                  </p:cNvPr>
                  <p:cNvPicPr>
                    <a:picLocks noChangeAspect="1"/>
                  </p:cNvPicPr>
                  <p:nvPr/>
                </p:nvPicPr>
                <p:blipFill>
                  <a:blip r:embed="rId102"/>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4686" name="Freeform: Shape 4685">
                    <a:extLst>
                      <a:ext uri="{FF2B5EF4-FFF2-40B4-BE49-F238E27FC236}">
                        <a16:creationId xmlns:a16="http://schemas.microsoft.com/office/drawing/2014/main" id="{BF6D6787-97F1-49D0-88FD-BB97AF115E98}"/>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4687" name="Picture 4686">
                    <a:extLst>
                      <a:ext uri="{FF2B5EF4-FFF2-40B4-BE49-F238E27FC236}">
                        <a16:creationId xmlns:a16="http://schemas.microsoft.com/office/drawing/2014/main" id="{C1C5D767-49C3-4021-8ADA-F630BF62D124}"/>
                      </a:ext>
                    </a:extLst>
                  </p:cNvPr>
                  <p:cNvPicPr>
                    <a:picLocks noChangeAspect="1"/>
                  </p:cNvPicPr>
                  <p:nvPr/>
                </p:nvPicPr>
                <p:blipFill>
                  <a:blip r:embed="rId103"/>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4688" name="Picture 4687">
                    <a:extLst>
                      <a:ext uri="{FF2B5EF4-FFF2-40B4-BE49-F238E27FC236}">
                        <a16:creationId xmlns:a16="http://schemas.microsoft.com/office/drawing/2014/main" id="{1E67BD5E-5B88-4A64-A370-E73E1EA990E1}"/>
                      </a:ext>
                    </a:extLst>
                  </p:cNvPr>
                  <p:cNvPicPr>
                    <a:picLocks noChangeAspect="1"/>
                  </p:cNvPicPr>
                  <p:nvPr/>
                </p:nvPicPr>
                <p:blipFill>
                  <a:blip r:embed="rId104"/>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4689" name="Picture 4688">
                    <a:extLst>
                      <a:ext uri="{FF2B5EF4-FFF2-40B4-BE49-F238E27FC236}">
                        <a16:creationId xmlns:a16="http://schemas.microsoft.com/office/drawing/2014/main" id="{2155EBC9-3036-43C4-A5B9-076EA1E0F77C}"/>
                      </a:ext>
                    </a:extLst>
                  </p:cNvPr>
                  <p:cNvPicPr>
                    <a:picLocks noChangeAspect="1"/>
                  </p:cNvPicPr>
                  <p:nvPr/>
                </p:nvPicPr>
                <p:blipFill>
                  <a:blip r:embed="rId105"/>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4690" name="Picture 4689">
                    <a:extLst>
                      <a:ext uri="{FF2B5EF4-FFF2-40B4-BE49-F238E27FC236}">
                        <a16:creationId xmlns:a16="http://schemas.microsoft.com/office/drawing/2014/main" id="{B32D96AA-2943-43BF-BD5B-9BD6E9C62556}"/>
                      </a:ext>
                    </a:extLst>
                  </p:cNvPr>
                  <p:cNvPicPr>
                    <a:picLocks noChangeAspect="1"/>
                  </p:cNvPicPr>
                  <p:nvPr/>
                </p:nvPicPr>
                <p:blipFill>
                  <a:blip r:embed="rId106"/>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4691" name="Picture 4690">
                    <a:extLst>
                      <a:ext uri="{FF2B5EF4-FFF2-40B4-BE49-F238E27FC236}">
                        <a16:creationId xmlns:a16="http://schemas.microsoft.com/office/drawing/2014/main" id="{267CCC83-B891-4C32-B949-E5B513B5F8B5}"/>
                      </a:ext>
                    </a:extLst>
                  </p:cNvPr>
                  <p:cNvPicPr>
                    <a:picLocks noChangeAspect="1"/>
                  </p:cNvPicPr>
                  <p:nvPr/>
                </p:nvPicPr>
                <p:blipFill>
                  <a:blip r:embed="rId107"/>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4692" name="Picture 4691">
                    <a:extLst>
                      <a:ext uri="{FF2B5EF4-FFF2-40B4-BE49-F238E27FC236}">
                        <a16:creationId xmlns:a16="http://schemas.microsoft.com/office/drawing/2014/main" id="{D72128F2-EB20-4617-AEF4-FE36F5B86280}"/>
                      </a:ext>
                    </a:extLst>
                  </p:cNvPr>
                  <p:cNvPicPr>
                    <a:picLocks noChangeAspect="1"/>
                  </p:cNvPicPr>
                  <p:nvPr/>
                </p:nvPicPr>
                <p:blipFill>
                  <a:blip r:embed="rId108"/>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4693" name="Picture 4692">
                    <a:extLst>
                      <a:ext uri="{FF2B5EF4-FFF2-40B4-BE49-F238E27FC236}">
                        <a16:creationId xmlns:a16="http://schemas.microsoft.com/office/drawing/2014/main" id="{2B0CD2A1-3E7D-41F9-B5A9-2938FB82EA8F}"/>
                      </a:ext>
                    </a:extLst>
                  </p:cNvPr>
                  <p:cNvPicPr>
                    <a:picLocks noChangeAspect="1"/>
                  </p:cNvPicPr>
                  <p:nvPr/>
                </p:nvPicPr>
                <p:blipFill>
                  <a:blip r:embed="rId109"/>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4694" name="Picture 4693">
                    <a:extLst>
                      <a:ext uri="{FF2B5EF4-FFF2-40B4-BE49-F238E27FC236}">
                        <a16:creationId xmlns:a16="http://schemas.microsoft.com/office/drawing/2014/main" id="{B170B49D-732B-4C3B-ACA5-CCA390467565}"/>
                      </a:ext>
                    </a:extLst>
                  </p:cNvPr>
                  <p:cNvPicPr>
                    <a:picLocks noChangeAspect="1"/>
                  </p:cNvPicPr>
                  <p:nvPr/>
                </p:nvPicPr>
                <p:blipFill>
                  <a:blip r:embed="rId110"/>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4695" name="Picture 4694">
                    <a:extLst>
                      <a:ext uri="{FF2B5EF4-FFF2-40B4-BE49-F238E27FC236}">
                        <a16:creationId xmlns:a16="http://schemas.microsoft.com/office/drawing/2014/main" id="{A49D3CA4-0AEC-45FB-8F34-BE5E38541D4D}"/>
                      </a:ext>
                    </a:extLst>
                  </p:cNvPr>
                  <p:cNvPicPr>
                    <a:picLocks noChangeAspect="1"/>
                  </p:cNvPicPr>
                  <p:nvPr/>
                </p:nvPicPr>
                <p:blipFill>
                  <a:blip r:embed="rId111"/>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4696" name="Picture 4695">
                    <a:extLst>
                      <a:ext uri="{FF2B5EF4-FFF2-40B4-BE49-F238E27FC236}">
                        <a16:creationId xmlns:a16="http://schemas.microsoft.com/office/drawing/2014/main" id="{A9184C88-0248-46AB-ACAE-DD644DCD6901}"/>
                      </a:ext>
                    </a:extLst>
                  </p:cNvPr>
                  <p:cNvPicPr>
                    <a:picLocks noChangeAspect="1"/>
                  </p:cNvPicPr>
                  <p:nvPr/>
                </p:nvPicPr>
                <p:blipFill>
                  <a:blip r:embed="rId112"/>
                  <a:stretch>
                    <a:fillRect/>
                  </a:stretch>
                </p:blipFill>
                <p:spPr>
                  <a:xfrm>
                    <a:off x="5506163" y="4567701"/>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4697" name="Picture 4696">
                    <a:extLst>
                      <a:ext uri="{FF2B5EF4-FFF2-40B4-BE49-F238E27FC236}">
                        <a16:creationId xmlns:a16="http://schemas.microsoft.com/office/drawing/2014/main" id="{A1E99B35-F7F0-4866-A87C-6244C18B4A8A}"/>
                      </a:ext>
                    </a:extLst>
                  </p:cNvPr>
                  <p:cNvPicPr>
                    <a:picLocks noChangeAspect="1"/>
                  </p:cNvPicPr>
                  <p:nvPr/>
                </p:nvPicPr>
                <p:blipFill>
                  <a:blip r:embed="rId113"/>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4698" name="Picture 4697">
                    <a:extLst>
                      <a:ext uri="{FF2B5EF4-FFF2-40B4-BE49-F238E27FC236}">
                        <a16:creationId xmlns:a16="http://schemas.microsoft.com/office/drawing/2014/main" id="{A51C18AE-15CD-4AC3-A417-1D9FB55CE014}"/>
                      </a:ext>
                    </a:extLst>
                  </p:cNvPr>
                  <p:cNvPicPr>
                    <a:picLocks noChangeAspect="1"/>
                  </p:cNvPicPr>
                  <p:nvPr/>
                </p:nvPicPr>
                <p:blipFill>
                  <a:blip r:embed="rId114"/>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4638" name="Freeform: Shape 4637">
                <a:extLst>
                  <a:ext uri="{FF2B5EF4-FFF2-40B4-BE49-F238E27FC236}">
                    <a16:creationId xmlns:a16="http://schemas.microsoft.com/office/drawing/2014/main" id="{F762C369-206D-4501-B6B9-568337917C6C}"/>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4639" name="Freeform: Shape 4638">
                <a:extLst>
                  <a:ext uri="{FF2B5EF4-FFF2-40B4-BE49-F238E27FC236}">
                    <a16:creationId xmlns:a16="http://schemas.microsoft.com/office/drawing/2014/main" id="{D866BA3D-3E8A-455A-BCEE-EC540C4EF435}"/>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4640" name="Freeform: Shape 4639">
                <a:extLst>
                  <a:ext uri="{FF2B5EF4-FFF2-40B4-BE49-F238E27FC236}">
                    <a16:creationId xmlns:a16="http://schemas.microsoft.com/office/drawing/2014/main" id="{51E22018-EA83-4F90-8F47-E8C42A5C0B14}"/>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4641" name="Freeform: Shape 4640">
                <a:extLst>
                  <a:ext uri="{FF2B5EF4-FFF2-40B4-BE49-F238E27FC236}">
                    <a16:creationId xmlns:a16="http://schemas.microsoft.com/office/drawing/2014/main" id="{3909BD82-12B4-46EB-93C1-2C6835ED42C7}"/>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4642" name="Freeform: Shape 4641">
                <a:extLst>
                  <a:ext uri="{FF2B5EF4-FFF2-40B4-BE49-F238E27FC236}">
                    <a16:creationId xmlns:a16="http://schemas.microsoft.com/office/drawing/2014/main" id="{A4BEB888-1487-414D-BA78-18925C7E0FA7}"/>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4643" name="Freeform: Shape 4642">
                <a:extLst>
                  <a:ext uri="{FF2B5EF4-FFF2-40B4-BE49-F238E27FC236}">
                    <a16:creationId xmlns:a16="http://schemas.microsoft.com/office/drawing/2014/main" id="{C2E654C9-31F3-4A0F-A963-B2C6B5B023AF}"/>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4644" name="Freeform: Shape 4643">
                <a:extLst>
                  <a:ext uri="{FF2B5EF4-FFF2-40B4-BE49-F238E27FC236}">
                    <a16:creationId xmlns:a16="http://schemas.microsoft.com/office/drawing/2014/main" id="{24D721DE-7F60-417D-A7D1-84A515874A57}"/>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4645" name="Freeform: Shape 4644">
                <a:extLst>
                  <a:ext uri="{FF2B5EF4-FFF2-40B4-BE49-F238E27FC236}">
                    <a16:creationId xmlns:a16="http://schemas.microsoft.com/office/drawing/2014/main" id="{8A248F8B-0F5A-4B0F-94CA-78977962767B}"/>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4646" name="Freeform: Shape 4645">
                <a:extLst>
                  <a:ext uri="{FF2B5EF4-FFF2-40B4-BE49-F238E27FC236}">
                    <a16:creationId xmlns:a16="http://schemas.microsoft.com/office/drawing/2014/main" id="{7546C956-D8F5-4EFC-8D4D-8E688303B3F8}"/>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4647" name="Freeform: Shape 4646">
                <a:extLst>
                  <a:ext uri="{FF2B5EF4-FFF2-40B4-BE49-F238E27FC236}">
                    <a16:creationId xmlns:a16="http://schemas.microsoft.com/office/drawing/2014/main" id="{FA18F2F7-6F5B-43C0-86A0-5856F2A5D2B2}"/>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4648" name="Freeform: Shape 4647">
                <a:extLst>
                  <a:ext uri="{FF2B5EF4-FFF2-40B4-BE49-F238E27FC236}">
                    <a16:creationId xmlns:a16="http://schemas.microsoft.com/office/drawing/2014/main" id="{167FEFCF-1807-4895-B0A7-C2591C40F00E}"/>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4649" name="Freeform: Shape 4648">
                <a:extLst>
                  <a:ext uri="{FF2B5EF4-FFF2-40B4-BE49-F238E27FC236}">
                    <a16:creationId xmlns:a16="http://schemas.microsoft.com/office/drawing/2014/main" id="{C1852888-8E38-4A99-B3AC-557C5BBAFCBF}"/>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4650" name="Freeform: Shape 4649">
                <a:extLst>
                  <a:ext uri="{FF2B5EF4-FFF2-40B4-BE49-F238E27FC236}">
                    <a16:creationId xmlns:a16="http://schemas.microsoft.com/office/drawing/2014/main" id="{53590153-9E5D-4FC3-B122-63ED2589C9F7}"/>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4651" name="Freeform: Shape 4650">
                <a:extLst>
                  <a:ext uri="{FF2B5EF4-FFF2-40B4-BE49-F238E27FC236}">
                    <a16:creationId xmlns:a16="http://schemas.microsoft.com/office/drawing/2014/main" id="{888168CE-0C77-4F75-860F-46082DAC2987}"/>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4652" name="Freeform: Shape 4651">
                <a:extLst>
                  <a:ext uri="{FF2B5EF4-FFF2-40B4-BE49-F238E27FC236}">
                    <a16:creationId xmlns:a16="http://schemas.microsoft.com/office/drawing/2014/main" id="{68607DE3-2759-4A88-B13D-42D50D2C9F2D}"/>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4653" name="Freeform: Shape 4652">
                <a:extLst>
                  <a:ext uri="{FF2B5EF4-FFF2-40B4-BE49-F238E27FC236}">
                    <a16:creationId xmlns:a16="http://schemas.microsoft.com/office/drawing/2014/main" id="{280C747A-DA58-4FE9-A121-983F687E9FF6}"/>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4654" name="Freeform: Shape 4653">
                <a:extLst>
                  <a:ext uri="{FF2B5EF4-FFF2-40B4-BE49-F238E27FC236}">
                    <a16:creationId xmlns:a16="http://schemas.microsoft.com/office/drawing/2014/main" id="{0DD67205-709E-4BEF-A16A-B8796EA5970F}"/>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4655" name="Freeform: Shape 4654">
                <a:extLst>
                  <a:ext uri="{FF2B5EF4-FFF2-40B4-BE49-F238E27FC236}">
                    <a16:creationId xmlns:a16="http://schemas.microsoft.com/office/drawing/2014/main" id="{A76C5A07-2847-4B6E-8670-7ABA466B132E}"/>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4018" name="Group 4017">
              <a:extLst>
                <a:ext uri="{FF2B5EF4-FFF2-40B4-BE49-F238E27FC236}">
                  <a16:creationId xmlns:a16="http://schemas.microsoft.com/office/drawing/2014/main" id="{916D3002-3772-4BA0-8E53-5C9551E51502}"/>
                </a:ext>
              </a:extLst>
            </p:cNvPr>
            <p:cNvGrpSpPr/>
            <p:nvPr/>
          </p:nvGrpSpPr>
          <p:grpSpPr>
            <a:xfrm>
              <a:off x="-40331" y="2886880"/>
              <a:ext cx="5286606" cy="3823738"/>
              <a:chOff x="-1423987" y="2977026"/>
              <a:chExt cx="6583941" cy="4762084"/>
            </a:xfrm>
          </p:grpSpPr>
          <p:grpSp>
            <p:nvGrpSpPr>
              <p:cNvPr id="4019" name="Graphic 3">
                <a:extLst>
                  <a:ext uri="{FF2B5EF4-FFF2-40B4-BE49-F238E27FC236}">
                    <a16:creationId xmlns:a16="http://schemas.microsoft.com/office/drawing/2014/main" id="{C604044A-2018-4AE2-ABCA-12AC60C55B35}"/>
                  </a:ext>
                </a:extLst>
              </p:cNvPr>
              <p:cNvGrpSpPr/>
              <p:nvPr/>
            </p:nvGrpSpPr>
            <p:grpSpPr>
              <a:xfrm rot="2496040">
                <a:off x="-553016" y="4800384"/>
                <a:ext cx="3116548" cy="1875147"/>
                <a:chOff x="102831" y="5630047"/>
                <a:chExt cx="3116548" cy="1875147"/>
              </a:xfrm>
            </p:grpSpPr>
            <p:sp>
              <p:nvSpPr>
                <p:cNvPr id="4625" name="Freeform: Shape 4624">
                  <a:extLst>
                    <a:ext uri="{FF2B5EF4-FFF2-40B4-BE49-F238E27FC236}">
                      <a16:creationId xmlns:a16="http://schemas.microsoft.com/office/drawing/2014/main" id="{DDB0EABF-6C58-4C7E-98E2-BF6D570ABE73}"/>
                    </a:ext>
                  </a:extLst>
                </p:cNvPr>
                <p:cNvSpPr/>
                <p:nvPr/>
              </p:nvSpPr>
              <p:spPr>
                <a:xfrm>
                  <a:off x="132909" y="5633354"/>
                  <a:ext cx="3045816" cy="1679000"/>
                </a:xfrm>
                <a:custGeom>
                  <a:avLst/>
                  <a:gdLst>
                    <a:gd name="connsiteX0" fmla="*/ 2306849 w 3045816"/>
                    <a:gd name="connsiteY0" fmla="*/ 785370 h 1679000"/>
                    <a:gd name="connsiteX1" fmla="*/ 1243140 w 3045816"/>
                    <a:gd name="connsiteY1" fmla="*/ 1159010 h 1679000"/>
                    <a:gd name="connsiteX2" fmla="*/ 966200 w 3045816"/>
                    <a:gd name="connsiteY2" fmla="*/ 1223381 h 1679000"/>
                    <a:gd name="connsiteX3" fmla="*/ 0 w 3045816"/>
                    <a:gd name="connsiteY3" fmla="*/ 1679001 h 1679000"/>
                    <a:gd name="connsiteX4" fmla="*/ 248767 w 3045816"/>
                    <a:gd name="connsiteY4" fmla="*/ 963819 h 1679000"/>
                    <a:gd name="connsiteX5" fmla="*/ 373352 w 3045816"/>
                    <a:gd name="connsiteY5" fmla="*/ 724405 h 1679000"/>
                    <a:gd name="connsiteX6" fmla="*/ 836765 w 3045816"/>
                    <a:gd name="connsiteY6" fmla="*/ 327556 h 1679000"/>
                    <a:gd name="connsiteX7" fmla="*/ 1504203 w 3045816"/>
                    <a:gd name="connsiteY7" fmla="*/ 12802 h 1679000"/>
                    <a:gd name="connsiteX8" fmla="*/ 2476869 w 3045816"/>
                    <a:gd name="connsiteY8" fmla="*/ 220290 h 1679000"/>
                    <a:gd name="connsiteX9" fmla="*/ 2764720 w 3045816"/>
                    <a:gd name="connsiteY9" fmla="*/ 340892 h 1679000"/>
                    <a:gd name="connsiteX10" fmla="*/ 2873776 w 3045816"/>
                    <a:gd name="connsiteY10" fmla="*/ 396199 h 1679000"/>
                    <a:gd name="connsiteX11" fmla="*/ 3045817 w 3045816"/>
                    <a:gd name="connsiteY11" fmla="*/ 669328 h 1679000"/>
                    <a:gd name="connsiteX12" fmla="*/ 2696193 w 3045816"/>
                    <a:gd name="connsiteY12" fmla="*/ 663036 h 1679000"/>
                    <a:gd name="connsiteX13" fmla="*/ 2306849 w 3045816"/>
                    <a:gd name="connsiteY13" fmla="*/ 785370 h 167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45816" h="1679000">
                      <a:moveTo>
                        <a:pt x="2306849" y="785370"/>
                      </a:moveTo>
                      <a:cubicBezTo>
                        <a:pt x="1957745" y="925600"/>
                        <a:pt x="1609217" y="1072297"/>
                        <a:pt x="1243140" y="1159010"/>
                      </a:cubicBezTo>
                      <a:cubicBezTo>
                        <a:pt x="1150884" y="1180833"/>
                        <a:pt x="1057763" y="1198845"/>
                        <a:pt x="966200" y="1223381"/>
                      </a:cubicBezTo>
                      <a:cubicBezTo>
                        <a:pt x="621137" y="1315809"/>
                        <a:pt x="308230" y="1498415"/>
                        <a:pt x="0" y="1679001"/>
                      </a:cubicBezTo>
                      <a:cubicBezTo>
                        <a:pt x="65814" y="1435141"/>
                        <a:pt x="149064" y="1195958"/>
                        <a:pt x="248767" y="963819"/>
                      </a:cubicBezTo>
                      <a:cubicBezTo>
                        <a:pt x="284329" y="881031"/>
                        <a:pt x="322317" y="798648"/>
                        <a:pt x="373352" y="724405"/>
                      </a:cubicBezTo>
                      <a:cubicBezTo>
                        <a:pt x="489393" y="555712"/>
                        <a:pt x="665302" y="439498"/>
                        <a:pt x="836765" y="327556"/>
                      </a:cubicBezTo>
                      <a:cubicBezTo>
                        <a:pt x="1044311" y="192059"/>
                        <a:pt x="1259709" y="53387"/>
                        <a:pt x="1504203" y="12802"/>
                      </a:cubicBezTo>
                      <a:cubicBezTo>
                        <a:pt x="1835873" y="-42274"/>
                        <a:pt x="2166792" y="90336"/>
                        <a:pt x="2476869" y="220290"/>
                      </a:cubicBezTo>
                      <a:cubicBezTo>
                        <a:pt x="2572820" y="260472"/>
                        <a:pt x="2668770" y="300711"/>
                        <a:pt x="2764720" y="340892"/>
                      </a:cubicBezTo>
                      <a:cubicBezTo>
                        <a:pt x="2802362" y="356653"/>
                        <a:pt x="2840407" y="372645"/>
                        <a:pt x="2873776" y="396199"/>
                      </a:cubicBezTo>
                      <a:cubicBezTo>
                        <a:pt x="2963434" y="459589"/>
                        <a:pt x="3010254" y="569279"/>
                        <a:pt x="3045817" y="669328"/>
                      </a:cubicBezTo>
                      <a:cubicBezTo>
                        <a:pt x="2932720" y="684166"/>
                        <a:pt x="2815351" y="643638"/>
                        <a:pt x="2696193" y="663036"/>
                      </a:cubicBezTo>
                      <a:cubicBezTo>
                        <a:pt x="2561735" y="684974"/>
                        <a:pt x="2432820" y="734796"/>
                        <a:pt x="2306849" y="785370"/>
                      </a:cubicBezTo>
                      <a:close/>
                    </a:path>
                  </a:pathLst>
                </a:custGeom>
                <a:solidFill>
                  <a:srgbClr val="334E23"/>
                </a:solidFill>
                <a:ln w="5770" cap="flat">
                  <a:noFill/>
                  <a:prstDash val="solid"/>
                  <a:miter/>
                </a:ln>
              </p:spPr>
              <p:txBody>
                <a:bodyPr rtlCol="0" anchor="ctr"/>
                <a:lstStyle/>
                <a:p>
                  <a:endParaRPr lang="th-TH"/>
                </a:p>
              </p:txBody>
            </p:sp>
            <p:sp>
              <p:nvSpPr>
                <p:cNvPr id="4626" name="Freeform: Shape 4625">
                  <a:extLst>
                    <a:ext uri="{FF2B5EF4-FFF2-40B4-BE49-F238E27FC236}">
                      <a16:creationId xmlns:a16="http://schemas.microsoft.com/office/drawing/2014/main" id="{02C0AA94-206C-4C46-A295-79E9949FB806}"/>
                    </a:ext>
                  </a:extLst>
                </p:cNvPr>
                <p:cNvSpPr/>
                <p:nvPr/>
              </p:nvSpPr>
              <p:spPr>
                <a:xfrm>
                  <a:off x="102831" y="6247142"/>
                  <a:ext cx="3093503" cy="1258051"/>
                </a:xfrm>
                <a:custGeom>
                  <a:avLst/>
                  <a:gdLst>
                    <a:gd name="connsiteX0" fmla="*/ 2600762 w 3093503"/>
                    <a:gd name="connsiteY0" fmla="*/ 80134 h 1258051"/>
                    <a:gd name="connsiteX1" fmla="*/ 2249290 w 3093503"/>
                    <a:gd name="connsiteY1" fmla="*/ 203507 h 1258051"/>
                    <a:gd name="connsiteX2" fmla="*/ 333344 w 3093503"/>
                    <a:gd name="connsiteY2" fmla="*/ 765180 h 1258051"/>
                    <a:gd name="connsiteX3" fmla="*/ 0 w 3093503"/>
                    <a:gd name="connsiteY3" fmla="*/ 1080742 h 1258051"/>
                    <a:gd name="connsiteX4" fmla="*/ 411686 w 3093503"/>
                    <a:gd name="connsiteY4" fmla="*/ 1182639 h 1258051"/>
                    <a:gd name="connsiteX5" fmla="*/ 739429 w 3093503"/>
                    <a:gd name="connsiteY5" fmla="*/ 1249204 h 1258051"/>
                    <a:gd name="connsiteX6" fmla="*/ 1237655 w 3093503"/>
                    <a:gd name="connsiteY6" fmla="*/ 1212313 h 1258051"/>
                    <a:gd name="connsiteX7" fmla="*/ 1433655 w 3093503"/>
                    <a:gd name="connsiteY7" fmla="*/ 1148231 h 1258051"/>
                    <a:gd name="connsiteX8" fmla="*/ 1720005 w 3093503"/>
                    <a:gd name="connsiteY8" fmla="*/ 1046334 h 1258051"/>
                    <a:gd name="connsiteX9" fmla="*/ 2026041 w 3093503"/>
                    <a:gd name="connsiteY9" fmla="*/ 927811 h 1258051"/>
                    <a:gd name="connsiteX10" fmla="*/ 2923541 w 3093503"/>
                    <a:gd name="connsiteY10" fmla="*/ 188670 h 1258051"/>
                    <a:gd name="connsiteX11" fmla="*/ 3093503 w 3093503"/>
                    <a:gd name="connsiteY11" fmla="*/ 59581 h 1258051"/>
                    <a:gd name="connsiteX12" fmla="*/ 2600762 w 3093503"/>
                    <a:gd name="connsiteY12" fmla="*/ 80134 h 1258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93503" h="1258051">
                      <a:moveTo>
                        <a:pt x="2600762" y="80134"/>
                      </a:moveTo>
                      <a:cubicBezTo>
                        <a:pt x="2483566" y="121239"/>
                        <a:pt x="2366428" y="162402"/>
                        <a:pt x="2249290" y="203507"/>
                      </a:cubicBezTo>
                      <a:cubicBezTo>
                        <a:pt x="1604022" y="429989"/>
                        <a:pt x="978612" y="538698"/>
                        <a:pt x="333344" y="765180"/>
                      </a:cubicBezTo>
                      <a:cubicBezTo>
                        <a:pt x="214358" y="806920"/>
                        <a:pt x="66449" y="973592"/>
                        <a:pt x="0" y="1080742"/>
                      </a:cubicBezTo>
                      <a:cubicBezTo>
                        <a:pt x="137229" y="1114689"/>
                        <a:pt x="274457" y="1148693"/>
                        <a:pt x="411686" y="1182639"/>
                      </a:cubicBezTo>
                      <a:cubicBezTo>
                        <a:pt x="519991" y="1209426"/>
                        <a:pt x="628642" y="1236330"/>
                        <a:pt x="739429" y="1249204"/>
                      </a:cubicBezTo>
                      <a:cubicBezTo>
                        <a:pt x="905813" y="1268602"/>
                        <a:pt x="1075948" y="1256016"/>
                        <a:pt x="1237655" y="1212313"/>
                      </a:cubicBezTo>
                      <a:cubicBezTo>
                        <a:pt x="1304047" y="1194359"/>
                        <a:pt x="1368880" y="1171324"/>
                        <a:pt x="1433655" y="1148231"/>
                      </a:cubicBezTo>
                      <a:cubicBezTo>
                        <a:pt x="1529143" y="1114285"/>
                        <a:pt x="1624574" y="1080280"/>
                        <a:pt x="1720005" y="1046334"/>
                      </a:cubicBezTo>
                      <a:cubicBezTo>
                        <a:pt x="1823114" y="1009674"/>
                        <a:pt x="1926338" y="972899"/>
                        <a:pt x="2026041" y="927811"/>
                      </a:cubicBezTo>
                      <a:cubicBezTo>
                        <a:pt x="2382824" y="766508"/>
                        <a:pt x="2686725" y="500480"/>
                        <a:pt x="2923541" y="188670"/>
                      </a:cubicBezTo>
                      <a:cubicBezTo>
                        <a:pt x="2967071" y="131342"/>
                        <a:pt x="3016605" y="67375"/>
                        <a:pt x="3093503" y="59581"/>
                      </a:cubicBezTo>
                      <a:cubicBezTo>
                        <a:pt x="2968687" y="-61194"/>
                        <a:pt x="2740646" y="31004"/>
                        <a:pt x="2600762" y="80134"/>
                      </a:cubicBezTo>
                      <a:close/>
                    </a:path>
                  </a:pathLst>
                </a:custGeom>
                <a:solidFill>
                  <a:srgbClr val="426044"/>
                </a:solidFill>
                <a:ln w="5770" cap="flat">
                  <a:noFill/>
                  <a:prstDash val="solid"/>
                  <a:miter/>
                </a:ln>
              </p:spPr>
              <p:txBody>
                <a:bodyPr rtlCol="0" anchor="ctr"/>
                <a:lstStyle/>
                <a:p>
                  <a:endParaRPr lang="th-TH"/>
                </a:p>
              </p:txBody>
            </p:sp>
            <p:sp>
              <p:nvSpPr>
                <p:cNvPr id="4627" name="Freeform: Shape 4626">
                  <a:extLst>
                    <a:ext uri="{FF2B5EF4-FFF2-40B4-BE49-F238E27FC236}">
                      <a16:creationId xmlns:a16="http://schemas.microsoft.com/office/drawing/2014/main" id="{E26CE610-962C-4E9F-B7EE-2D4C8B291720}"/>
                    </a:ext>
                  </a:extLst>
                </p:cNvPr>
                <p:cNvSpPr/>
                <p:nvPr/>
              </p:nvSpPr>
              <p:spPr>
                <a:xfrm>
                  <a:off x="625650" y="5630047"/>
                  <a:ext cx="2546548" cy="846536"/>
                </a:xfrm>
                <a:custGeom>
                  <a:avLst/>
                  <a:gdLst>
                    <a:gd name="connsiteX0" fmla="*/ 1985283 w 2546548"/>
                    <a:gd name="connsiteY0" fmla="*/ 788446 h 846536"/>
                    <a:gd name="connsiteX1" fmla="*/ 1718446 w 2546548"/>
                    <a:gd name="connsiteY1" fmla="*/ 820949 h 846536"/>
                    <a:gd name="connsiteX2" fmla="*/ 1633984 w 2546548"/>
                    <a:gd name="connsiteY2" fmla="*/ 700232 h 846536"/>
                    <a:gd name="connsiteX3" fmla="*/ 1495428 w 2546548"/>
                    <a:gd name="connsiteY3" fmla="*/ 580092 h 846536"/>
                    <a:gd name="connsiteX4" fmla="*/ 1081029 w 2546548"/>
                    <a:gd name="connsiteY4" fmla="*/ 379532 h 846536"/>
                    <a:gd name="connsiteX5" fmla="*/ 918975 w 2546548"/>
                    <a:gd name="connsiteY5" fmla="*/ 369198 h 846536"/>
                    <a:gd name="connsiteX6" fmla="*/ 0 w 2546548"/>
                    <a:gd name="connsiteY6" fmla="*/ 633494 h 846536"/>
                    <a:gd name="connsiteX7" fmla="*/ 1035132 w 2546548"/>
                    <a:gd name="connsiteY7" fmla="*/ 36720 h 846536"/>
                    <a:gd name="connsiteX8" fmla="*/ 1175940 w 2546548"/>
                    <a:gd name="connsiteY8" fmla="*/ 1215 h 846536"/>
                    <a:gd name="connsiteX9" fmla="*/ 1417375 w 2546548"/>
                    <a:gd name="connsiteY9" fmla="*/ 46072 h 846536"/>
                    <a:gd name="connsiteX10" fmla="*/ 1758223 w 2546548"/>
                    <a:gd name="connsiteY10" fmla="*/ 171986 h 846536"/>
                    <a:gd name="connsiteX11" fmla="*/ 1899840 w 2546548"/>
                    <a:gd name="connsiteY11" fmla="*/ 222097 h 846536"/>
                    <a:gd name="connsiteX12" fmla="*/ 2013975 w 2546548"/>
                    <a:gd name="connsiteY12" fmla="*/ 221289 h 846536"/>
                    <a:gd name="connsiteX13" fmla="*/ 2538007 w 2546548"/>
                    <a:gd name="connsiteY13" fmla="*/ 550995 h 846536"/>
                    <a:gd name="connsiteX14" fmla="*/ 2342008 w 2546548"/>
                    <a:gd name="connsiteY14" fmla="*/ 690648 h 846536"/>
                    <a:gd name="connsiteX15" fmla="*/ 1985283 w 2546548"/>
                    <a:gd name="connsiteY15" fmla="*/ 788446 h 84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46548" h="846536">
                      <a:moveTo>
                        <a:pt x="1985283" y="788446"/>
                      </a:moveTo>
                      <a:cubicBezTo>
                        <a:pt x="1899493" y="828166"/>
                        <a:pt x="1794133" y="877584"/>
                        <a:pt x="1718446" y="820949"/>
                      </a:cubicBezTo>
                      <a:cubicBezTo>
                        <a:pt x="1678842" y="791333"/>
                        <a:pt x="1662100" y="740933"/>
                        <a:pt x="1633984" y="700232"/>
                      </a:cubicBezTo>
                      <a:cubicBezTo>
                        <a:pt x="1599057" y="649601"/>
                        <a:pt x="1546579" y="614212"/>
                        <a:pt x="1495428" y="580092"/>
                      </a:cubicBezTo>
                      <a:cubicBezTo>
                        <a:pt x="1366801" y="494303"/>
                        <a:pt x="1233325" y="406492"/>
                        <a:pt x="1081029" y="379532"/>
                      </a:cubicBezTo>
                      <a:cubicBezTo>
                        <a:pt x="1027627" y="370064"/>
                        <a:pt x="973186" y="368447"/>
                        <a:pt x="918975" y="369198"/>
                      </a:cubicBezTo>
                      <a:cubicBezTo>
                        <a:pt x="596485" y="373874"/>
                        <a:pt x="275670" y="466129"/>
                        <a:pt x="0" y="633494"/>
                      </a:cubicBezTo>
                      <a:cubicBezTo>
                        <a:pt x="245938" y="312332"/>
                        <a:pt x="652023" y="166559"/>
                        <a:pt x="1035132" y="36720"/>
                      </a:cubicBezTo>
                      <a:cubicBezTo>
                        <a:pt x="1081086" y="21132"/>
                        <a:pt x="1127618" y="5429"/>
                        <a:pt x="1175940" y="1215"/>
                      </a:cubicBezTo>
                      <a:cubicBezTo>
                        <a:pt x="1258092" y="-6002"/>
                        <a:pt x="1339090" y="20209"/>
                        <a:pt x="1417375" y="46072"/>
                      </a:cubicBezTo>
                      <a:cubicBezTo>
                        <a:pt x="1532434" y="84060"/>
                        <a:pt x="1647724" y="122163"/>
                        <a:pt x="1758223" y="171986"/>
                      </a:cubicBezTo>
                      <a:cubicBezTo>
                        <a:pt x="1804062" y="192654"/>
                        <a:pt x="1849959" y="215631"/>
                        <a:pt x="1899840" y="222097"/>
                      </a:cubicBezTo>
                      <a:cubicBezTo>
                        <a:pt x="1937596" y="227004"/>
                        <a:pt x="1975872" y="222212"/>
                        <a:pt x="2013975" y="221289"/>
                      </a:cubicBezTo>
                      <a:cubicBezTo>
                        <a:pt x="2209282" y="216439"/>
                        <a:pt x="2476061" y="350204"/>
                        <a:pt x="2538007" y="550995"/>
                      </a:cubicBezTo>
                      <a:cubicBezTo>
                        <a:pt x="2582403" y="694805"/>
                        <a:pt x="2444251" y="680026"/>
                        <a:pt x="2342008" y="690648"/>
                      </a:cubicBezTo>
                      <a:cubicBezTo>
                        <a:pt x="2218808" y="703349"/>
                        <a:pt x="2097629" y="736488"/>
                        <a:pt x="1985283" y="788446"/>
                      </a:cubicBezTo>
                      <a:close/>
                    </a:path>
                  </a:pathLst>
                </a:custGeom>
                <a:solidFill>
                  <a:srgbClr val="47562B"/>
                </a:solidFill>
                <a:ln w="5770" cap="flat">
                  <a:noFill/>
                  <a:prstDash val="solid"/>
                  <a:miter/>
                </a:ln>
              </p:spPr>
              <p:txBody>
                <a:bodyPr rtlCol="0" anchor="ctr"/>
                <a:lstStyle/>
                <a:p>
                  <a:endParaRPr lang="th-TH"/>
                </a:p>
              </p:txBody>
            </p:sp>
            <p:sp>
              <p:nvSpPr>
                <p:cNvPr id="4628" name="Freeform: Shape 4627">
                  <a:extLst>
                    <a:ext uri="{FF2B5EF4-FFF2-40B4-BE49-F238E27FC236}">
                      <a16:creationId xmlns:a16="http://schemas.microsoft.com/office/drawing/2014/main" id="{8CD0323A-E425-44A0-B6C4-5A78EF888514}"/>
                    </a:ext>
                  </a:extLst>
                </p:cNvPr>
                <p:cNvSpPr/>
                <p:nvPr/>
              </p:nvSpPr>
              <p:spPr>
                <a:xfrm>
                  <a:off x="592628" y="5857685"/>
                  <a:ext cx="1815090" cy="671760"/>
                </a:xfrm>
                <a:custGeom>
                  <a:avLst/>
                  <a:gdLst>
                    <a:gd name="connsiteX0" fmla="*/ 1080798 w 1815090"/>
                    <a:gd name="connsiteY0" fmla="*/ 75860 h 671760"/>
                    <a:gd name="connsiteX1" fmla="*/ 792716 w 1815090"/>
                    <a:gd name="connsiteY1" fmla="*/ 19918 h 671760"/>
                    <a:gd name="connsiteX2" fmla="*/ 705252 w 1815090"/>
                    <a:gd name="connsiteY2" fmla="*/ 1 h 671760"/>
                    <a:gd name="connsiteX3" fmla="*/ 635570 w 1815090"/>
                    <a:gd name="connsiteY3" fmla="*/ 15358 h 671760"/>
                    <a:gd name="connsiteX4" fmla="*/ 0 w 1815090"/>
                    <a:gd name="connsiteY4" fmla="*/ 447942 h 671760"/>
                    <a:gd name="connsiteX5" fmla="*/ 758135 w 1815090"/>
                    <a:gd name="connsiteY5" fmla="*/ 611901 h 671760"/>
                    <a:gd name="connsiteX6" fmla="*/ 876658 w 1815090"/>
                    <a:gd name="connsiteY6" fmla="*/ 671711 h 671760"/>
                    <a:gd name="connsiteX7" fmla="*/ 944551 w 1815090"/>
                    <a:gd name="connsiteY7" fmla="*/ 585690 h 671760"/>
                    <a:gd name="connsiteX8" fmla="*/ 930464 w 1815090"/>
                    <a:gd name="connsiteY8" fmla="*/ 565138 h 671760"/>
                    <a:gd name="connsiteX9" fmla="*/ 1003495 w 1815090"/>
                    <a:gd name="connsiteY9" fmla="*/ 510639 h 671760"/>
                    <a:gd name="connsiteX10" fmla="*/ 1495774 w 1815090"/>
                    <a:gd name="connsiteY10" fmla="*/ 586729 h 671760"/>
                    <a:gd name="connsiteX11" fmla="*/ 1750372 w 1815090"/>
                    <a:gd name="connsiteY11" fmla="*/ 620964 h 671760"/>
                    <a:gd name="connsiteX12" fmla="*/ 1720986 w 1815090"/>
                    <a:gd name="connsiteY12" fmla="*/ 498688 h 671760"/>
                    <a:gd name="connsiteX13" fmla="*/ 1080798 w 1815090"/>
                    <a:gd name="connsiteY13" fmla="*/ 75860 h 67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5090" h="671760">
                      <a:moveTo>
                        <a:pt x="1080798" y="75860"/>
                      </a:moveTo>
                      <a:cubicBezTo>
                        <a:pt x="985482" y="53576"/>
                        <a:pt x="886299" y="48784"/>
                        <a:pt x="792716" y="19918"/>
                      </a:cubicBezTo>
                      <a:cubicBezTo>
                        <a:pt x="764023" y="11085"/>
                        <a:pt x="735273" y="-115"/>
                        <a:pt x="705252" y="1"/>
                      </a:cubicBezTo>
                      <a:cubicBezTo>
                        <a:pt x="681351" y="116"/>
                        <a:pt x="658143" y="7506"/>
                        <a:pt x="635570" y="15358"/>
                      </a:cubicBezTo>
                      <a:cubicBezTo>
                        <a:pt x="390671" y="100396"/>
                        <a:pt x="168981" y="251308"/>
                        <a:pt x="0" y="447942"/>
                      </a:cubicBezTo>
                      <a:cubicBezTo>
                        <a:pt x="262968" y="449905"/>
                        <a:pt x="545046" y="457757"/>
                        <a:pt x="758135" y="611901"/>
                      </a:cubicBezTo>
                      <a:cubicBezTo>
                        <a:pt x="794563" y="638227"/>
                        <a:pt x="831743" y="669863"/>
                        <a:pt x="876658" y="671711"/>
                      </a:cubicBezTo>
                      <a:cubicBezTo>
                        <a:pt x="921573" y="673558"/>
                        <a:pt x="968625" y="623620"/>
                        <a:pt x="944551" y="585690"/>
                      </a:cubicBezTo>
                      <a:cubicBezTo>
                        <a:pt x="940105" y="578647"/>
                        <a:pt x="933697" y="572816"/>
                        <a:pt x="930464" y="565138"/>
                      </a:cubicBezTo>
                      <a:cubicBezTo>
                        <a:pt x="916493" y="531711"/>
                        <a:pt x="967297" y="510524"/>
                        <a:pt x="1003495" y="510639"/>
                      </a:cubicBezTo>
                      <a:cubicBezTo>
                        <a:pt x="1170167" y="511216"/>
                        <a:pt x="1336723" y="536965"/>
                        <a:pt x="1495774" y="586729"/>
                      </a:cubicBezTo>
                      <a:cubicBezTo>
                        <a:pt x="1572558" y="610746"/>
                        <a:pt x="1669663" y="646251"/>
                        <a:pt x="1750372" y="620964"/>
                      </a:cubicBezTo>
                      <a:cubicBezTo>
                        <a:pt x="1882462" y="579571"/>
                        <a:pt x="1781143" y="548165"/>
                        <a:pt x="1720986" y="498688"/>
                      </a:cubicBezTo>
                      <a:cubicBezTo>
                        <a:pt x="1515057" y="329361"/>
                        <a:pt x="1353754" y="139654"/>
                        <a:pt x="1080798" y="75860"/>
                      </a:cubicBezTo>
                      <a:close/>
                    </a:path>
                  </a:pathLst>
                </a:custGeom>
                <a:solidFill>
                  <a:srgbClr val="426044"/>
                </a:solidFill>
                <a:ln w="5770" cap="flat">
                  <a:noFill/>
                  <a:prstDash val="solid"/>
                  <a:miter/>
                </a:ln>
              </p:spPr>
              <p:txBody>
                <a:bodyPr rtlCol="0" anchor="ctr"/>
                <a:lstStyle/>
                <a:p>
                  <a:endParaRPr lang="th-TH"/>
                </a:p>
              </p:txBody>
            </p:sp>
            <p:sp>
              <p:nvSpPr>
                <p:cNvPr id="4629" name="Freeform: Shape 4628">
                  <a:extLst>
                    <a:ext uri="{FF2B5EF4-FFF2-40B4-BE49-F238E27FC236}">
                      <a16:creationId xmlns:a16="http://schemas.microsoft.com/office/drawing/2014/main" id="{5F139023-D69A-4EA4-84A6-BF767BADC41F}"/>
                    </a:ext>
                  </a:extLst>
                </p:cNvPr>
                <p:cNvSpPr/>
                <p:nvPr/>
              </p:nvSpPr>
              <p:spPr>
                <a:xfrm>
                  <a:off x="1616329" y="6301728"/>
                  <a:ext cx="1507840" cy="1063681"/>
                </a:xfrm>
                <a:custGeom>
                  <a:avLst/>
                  <a:gdLst>
                    <a:gd name="connsiteX0" fmla="*/ 917648 w 1507840"/>
                    <a:gd name="connsiteY0" fmla="*/ 87263 h 1063681"/>
                    <a:gd name="connsiteX1" fmla="*/ 793755 w 1507840"/>
                    <a:gd name="connsiteY1" fmla="*/ 132929 h 1063681"/>
                    <a:gd name="connsiteX2" fmla="*/ 720147 w 1507840"/>
                    <a:gd name="connsiteY2" fmla="*/ 212830 h 1063681"/>
                    <a:gd name="connsiteX3" fmla="*/ 0 w 1507840"/>
                    <a:gd name="connsiteY3" fmla="*/ 1063682 h 1063681"/>
                    <a:gd name="connsiteX4" fmla="*/ 872501 w 1507840"/>
                    <a:gd name="connsiteY4" fmla="*/ 661811 h 1063681"/>
                    <a:gd name="connsiteX5" fmla="*/ 1457094 w 1507840"/>
                    <a:gd name="connsiteY5" fmla="*/ 148055 h 1063681"/>
                    <a:gd name="connsiteX6" fmla="*/ 1343593 w 1507840"/>
                    <a:gd name="connsiteY6" fmla="*/ 8286 h 1063681"/>
                    <a:gd name="connsiteX7" fmla="*/ 917648 w 1507840"/>
                    <a:gd name="connsiteY7" fmla="*/ 87263 h 106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7840" h="1063681">
                      <a:moveTo>
                        <a:pt x="917648" y="87263"/>
                      </a:moveTo>
                      <a:cubicBezTo>
                        <a:pt x="874406" y="96847"/>
                        <a:pt x="830011" y="107470"/>
                        <a:pt x="793755" y="132929"/>
                      </a:cubicBezTo>
                      <a:cubicBezTo>
                        <a:pt x="763965" y="153828"/>
                        <a:pt x="741623" y="183444"/>
                        <a:pt x="720147" y="212830"/>
                      </a:cubicBezTo>
                      <a:cubicBezTo>
                        <a:pt x="499496" y="514363"/>
                        <a:pt x="307653" y="851633"/>
                        <a:pt x="0" y="1063682"/>
                      </a:cubicBezTo>
                      <a:cubicBezTo>
                        <a:pt x="298358" y="946255"/>
                        <a:pt x="598333" y="828021"/>
                        <a:pt x="872501" y="661811"/>
                      </a:cubicBezTo>
                      <a:cubicBezTo>
                        <a:pt x="1093499" y="527873"/>
                        <a:pt x="1305028" y="359180"/>
                        <a:pt x="1457094" y="148055"/>
                      </a:cubicBezTo>
                      <a:cubicBezTo>
                        <a:pt x="1562743" y="1358"/>
                        <a:pt x="1493061" y="-14056"/>
                        <a:pt x="1343593" y="8286"/>
                      </a:cubicBezTo>
                      <a:cubicBezTo>
                        <a:pt x="1200764" y="29647"/>
                        <a:pt x="1058629" y="55973"/>
                        <a:pt x="917648" y="87263"/>
                      </a:cubicBezTo>
                      <a:close/>
                    </a:path>
                  </a:pathLst>
                </a:custGeom>
                <a:solidFill>
                  <a:srgbClr val="37491B"/>
                </a:solidFill>
                <a:ln w="5770" cap="flat">
                  <a:noFill/>
                  <a:prstDash val="solid"/>
                  <a:miter/>
                </a:ln>
              </p:spPr>
              <p:txBody>
                <a:bodyPr rtlCol="0" anchor="ctr"/>
                <a:lstStyle/>
                <a:p>
                  <a:endParaRPr lang="th-TH"/>
                </a:p>
              </p:txBody>
            </p:sp>
            <p:grpSp>
              <p:nvGrpSpPr>
                <p:cNvPr id="4630" name="Graphic 3">
                  <a:extLst>
                    <a:ext uri="{FF2B5EF4-FFF2-40B4-BE49-F238E27FC236}">
                      <a16:creationId xmlns:a16="http://schemas.microsoft.com/office/drawing/2014/main" id="{81C86862-5F7B-41A5-904E-FF7AB1D50506}"/>
                    </a:ext>
                  </a:extLst>
                </p:cNvPr>
                <p:cNvGrpSpPr/>
                <p:nvPr/>
              </p:nvGrpSpPr>
              <p:grpSpPr>
                <a:xfrm>
                  <a:off x="154443" y="5857455"/>
                  <a:ext cx="3041890" cy="1528334"/>
                  <a:chOff x="154443" y="5857455"/>
                  <a:chExt cx="3041890" cy="1528334"/>
                </a:xfrm>
                <a:solidFill>
                  <a:srgbClr val="556D3D"/>
                </a:solidFill>
              </p:grpSpPr>
              <p:sp>
                <p:nvSpPr>
                  <p:cNvPr id="4632" name="Freeform: Shape 4631">
                    <a:extLst>
                      <a:ext uri="{FF2B5EF4-FFF2-40B4-BE49-F238E27FC236}">
                        <a16:creationId xmlns:a16="http://schemas.microsoft.com/office/drawing/2014/main" id="{2DA7C305-CE09-423C-B1DF-A46731066C16}"/>
                      </a:ext>
                    </a:extLst>
                  </p:cNvPr>
                  <p:cNvSpPr/>
                  <p:nvPr/>
                </p:nvSpPr>
                <p:spPr>
                  <a:xfrm>
                    <a:off x="1278540" y="5857455"/>
                    <a:ext cx="19167" cy="1039"/>
                  </a:xfrm>
                  <a:custGeom>
                    <a:avLst/>
                    <a:gdLst>
                      <a:gd name="connsiteX0" fmla="*/ 19167 w 19167"/>
                      <a:gd name="connsiteY0" fmla="*/ 1039 h 1039"/>
                      <a:gd name="connsiteX1" fmla="*/ 0 w 19167"/>
                      <a:gd name="connsiteY1" fmla="*/ 0 h 1039"/>
                      <a:gd name="connsiteX2" fmla="*/ 19167 w 19167"/>
                      <a:gd name="connsiteY2" fmla="*/ 1039 h 1039"/>
                    </a:gdLst>
                    <a:ahLst/>
                    <a:cxnLst>
                      <a:cxn ang="0">
                        <a:pos x="connsiteX0" y="connsiteY0"/>
                      </a:cxn>
                      <a:cxn ang="0">
                        <a:pos x="connsiteX1" y="connsiteY1"/>
                      </a:cxn>
                      <a:cxn ang="0">
                        <a:pos x="connsiteX2" y="connsiteY2"/>
                      </a:cxn>
                    </a:cxnLst>
                    <a:rect l="l" t="t" r="r" b="b"/>
                    <a:pathLst>
                      <a:path w="19167" h="1039">
                        <a:moveTo>
                          <a:pt x="19167" y="1039"/>
                        </a:moveTo>
                        <a:cubicBezTo>
                          <a:pt x="6755" y="116"/>
                          <a:pt x="0" y="0"/>
                          <a:pt x="0" y="0"/>
                        </a:cubicBezTo>
                        <a:cubicBezTo>
                          <a:pt x="6408" y="289"/>
                          <a:pt x="12759" y="693"/>
                          <a:pt x="19167" y="1039"/>
                        </a:cubicBezTo>
                        <a:close/>
                      </a:path>
                    </a:pathLst>
                  </a:custGeom>
                  <a:solidFill>
                    <a:srgbClr val="556D3D"/>
                  </a:solidFill>
                  <a:ln w="5770" cap="flat">
                    <a:noFill/>
                    <a:prstDash val="solid"/>
                    <a:miter/>
                  </a:ln>
                </p:spPr>
                <p:txBody>
                  <a:bodyPr rtlCol="0" anchor="ctr"/>
                  <a:lstStyle/>
                  <a:p>
                    <a:endParaRPr lang="th-TH"/>
                  </a:p>
                </p:txBody>
              </p:sp>
              <p:sp>
                <p:nvSpPr>
                  <p:cNvPr id="4633" name="Freeform: Shape 4632">
                    <a:extLst>
                      <a:ext uri="{FF2B5EF4-FFF2-40B4-BE49-F238E27FC236}">
                        <a16:creationId xmlns:a16="http://schemas.microsoft.com/office/drawing/2014/main" id="{88A58721-3DF1-4287-B5EB-A1EB5F614B22}"/>
                      </a:ext>
                    </a:extLst>
                  </p:cNvPr>
                  <p:cNvSpPr/>
                  <p:nvPr/>
                </p:nvSpPr>
                <p:spPr>
                  <a:xfrm>
                    <a:off x="1165212" y="6608488"/>
                    <a:ext cx="543326" cy="771124"/>
                  </a:xfrm>
                  <a:custGeom>
                    <a:avLst/>
                    <a:gdLst>
                      <a:gd name="connsiteX0" fmla="*/ 0 w 543326"/>
                      <a:gd name="connsiteY0" fmla="*/ 771124 h 771124"/>
                      <a:gd name="connsiteX1" fmla="*/ 538234 w 543326"/>
                      <a:gd name="connsiteY1" fmla="*/ 0 h 771124"/>
                      <a:gd name="connsiteX2" fmla="*/ 0 w 543326"/>
                      <a:gd name="connsiteY2" fmla="*/ 771124 h 771124"/>
                    </a:gdLst>
                    <a:ahLst/>
                    <a:cxnLst>
                      <a:cxn ang="0">
                        <a:pos x="connsiteX0" y="connsiteY0"/>
                      </a:cxn>
                      <a:cxn ang="0">
                        <a:pos x="connsiteX1" y="connsiteY1"/>
                      </a:cxn>
                      <a:cxn ang="0">
                        <a:pos x="connsiteX2" y="connsiteY2"/>
                      </a:cxn>
                    </a:cxnLst>
                    <a:rect l="l" t="t" r="r" b="b"/>
                    <a:pathLst>
                      <a:path w="543326" h="771124">
                        <a:moveTo>
                          <a:pt x="0" y="771124"/>
                        </a:moveTo>
                        <a:cubicBezTo>
                          <a:pt x="633492" y="385302"/>
                          <a:pt x="538234" y="0"/>
                          <a:pt x="538234" y="0"/>
                        </a:cubicBezTo>
                        <a:cubicBezTo>
                          <a:pt x="537022" y="425137"/>
                          <a:pt x="0" y="771124"/>
                          <a:pt x="0" y="771124"/>
                        </a:cubicBezTo>
                        <a:close/>
                      </a:path>
                    </a:pathLst>
                  </a:custGeom>
                  <a:solidFill>
                    <a:srgbClr val="556D3D"/>
                  </a:solidFill>
                  <a:ln w="5770" cap="flat">
                    <a:noFill/>
                    <a:prstDash val="solid"/>
                    <a:miter/>
                  </a:ln>
                </p:spPr>
                <p:txBody>
                  <a:bodyPr rtlCol="0" anchor="ctr"/>
                  <a:lstStyle/>
                  <a:p>
                    <a:endParaRPr lang="th-TH"/>
                  </a:p>
                </p:txBody>
              </p:sp>
              <p:sp>
                <p:nvSpPr>
                  <p:cNvPr id="4634" name="Freeform: Shape 4633">
                    <a:extLst>
                      <a:ext uri="{FF2B5EF4-FFF2-40B4-BE49-F238E27FC236}">
                        <a16:creationId xmlns:a16="http://schemas.microsoft.com/office/drawing/2014/main" id="{D82F68E2-51D6-4674-B9FB-D59F6BEC5418}"/>
                      </a:ext>
                    </a:extLst>
                  </p:cNvPr>
                  <p:cNvSpPr/>
                  <p:nvPr/>
                </p:nvSpPr>
                <p:spPr>
                  <a:xfrm>
                    <a:off x="650706" y="6815168"/>
                    <a:ext cx="462605" cy="563174"/>
                  </a:xfrm>
                  <a:custGeom>
                    <a:avLst/>
                    <a:gdLst>
                      <a:gd name="connsiteX0" fmla="*/ 462605 w 462605"/>
                      <a:gd name="connsiteY0" fmla="*/ 0 h 563174"/>
                      <a:gd name="connsiteX1" fmla="*/ 0 w 462605"/>
                      <a:gd name="connsiteY1" fmla="*/ 563174 h 563174"/>
                      <a:gd name="connsiteX2" fmla="*/ 462605 w 462605"/>
                      <a:gd name="connsiteY2" fmla="*/ 0 h 563174"/>
                    </a:gdLst>
                    <a:ahLst/>
                    <a:cxnLst>
                      <a:cxn ang="0">
                        <a:pos x="connsiteX0" y="connsiteY0"/>
                      </a:cxn>
                      <a:cxn ang="0">
                        <a:pos x="connsiteX1" y="connsiteY1"/>
                      </a:cxn>
                      <a:cxn ang="0">
                        <a:pos x="connsiteX2" y="connsiteY2"/>
                      </a:cxn>
                    </a:cxnLst>
                    <a:rect l="l" t="t" r="r" b="b"/>
                    <a:pathLst>
                      <a:path w="462605" h="563174">
                        <a:moveTo>
                          <a:pt x="462605" y="0"/>
                        </a:moveTo>
                        <a:cubicBezTo>
                          <a:pt x="356263" y="361921"/>
                          <a:pt x="69451" y="527669"/>
                          <a:pt x="0" y="563174"/>
                        </a:cubicBezTo>
                        <a:cubicBezTo>
                          <a:pt x="446498" y="343562"/>
                          <a:pt x="462605" y="0"/>
                          <a:pt x="462605" y="0"/>
                        </a:cubicBezTo>
                        <a:close/>
                      </a:path>
                    </a:pathLst>
                  </a:custGeom>
                  <a:solidFill>
                    <a:srgbClr val="556D3D"/>
                  </a:solidFill>
                  <a:ln w="5770" cap="flat">
                    <a:noFill/>
                    <a:prstDash val="solid"/>
                    <a:miter/>
                  </a:ln>
                </p:spPr>
                <p:txBody>
                  <a:bodyPr rtlCol="0" anchor="ctr"/>
                  <a:lstStyle/>
                  <a:p>
                    <a:endParaRPr lang="th-TH"/>
                  </a:p>
                </p:txBody>
              </p:sp>
              <p:sp>
                <p:nvSpPr>
                  <p:cNvPr id="4635" name="Freeform: Shape 4634">
                    <a:extLst>
                      <a:ext uri="{FF2B5EF4-FFF2-40B4-BE49-F238E27FC236}">
                        <a16:creationId xmlns:a16="http://schemas.microsoft.com/office/drawing/2014/main" id="{AC595EFC-667E-44F6-9B38-BFFEA63AD81A}"/>
                      </a:ext>
                    </a:extLst>
                  </p:cNvPr>
                  <p:cNvSpPr/>
                  <p:nvPr/>
                </p:nvSpPr>
                <p:spPr>
                  <a:xfrm>
                    <a:off x="635407" y="7378342"/>
                    <a:ext cx="15298" cy="7447"/>
                  </a:xfrm>
                  <a:custGeom>
                    <a:avLst/>
                    <a:gdLst>
                      <a:gd name="connsiteX0" fmla="*/ 15299 w 15298"/>
                      <a:gd name="connsiteY0" fmla="*/ 0 h 7447"/>
                      <a:gd name="connsiteX1" fmla="*/ 0 w 15298"/>
                      <a:gd name="connsiteY1" fmla="*/ 7447 h 7447"/>
                      <a:gd name="connsiteX2" fmla="*/ 15299 w 15298"/>
                      <a:gd name="connsiteY2" fmla="*/ 0 h 7447"/>
                    </a:gdLst>
                    <a:ahLst/>
                    <a:cxnLst>
                      <a:cxn ang="0">
                        <a:pos x="connsiteX0" y="connsiteY0"/>
                      </a:cxn>
                      <a:cxn ang="0">
                        <a:pos x="connsiteX1" y="connsiteY1"/>
                      </a:cxn>
                      <a:cxn ang="0">
                        <a:pos x="connsiteX2" y="connsiteY2"/>
                      </a:cxn>
                    </a:cxnLst>
                    <a:rect l="l" t="t" r="r" b="b"/>
                    <a:pathLst>
                      <a:path w="15298" h="7447">
                        <a:moveTo>
                          <a:pt x="15299" y="0"/>
                        </a:moveTo>
                        <a:cubicBezTo>
                          <a:pt x="10218" y="2482"/>
                          <a:pt x="5196" y="4965"/>
                          <a:pt x="0" y="7447"/>
                        </a:cubicBezTo>
                        <a:cubicBezTo>
                          <a:pt x="0" y="7447"/>
                          <a:pt x="5484" y="5023"/>
                          <a:pt x="15299" y="0"/>
                        </a:cubicBezTo>
                        <a:close/>
                      </a:path>
                    </a:pathLst>
                  </a:custGeom>
                  <a:solidFill>
                    <a:srgbClr val="556D3D"/>
                  </a:solidFill>
                  <a:ln w="5770" cap="flat">
                    <a:noFill/>
                    <a:prstDash val="solid"/>
                    <a:miter/>
                  </a:ln>
                </p:spPr>
                <p:txBody>
                  <a:bodyPr rtlCol="0" anchor="ctr"/>
                  <a:lstStyle/>
                  <a:p>
                    <a:endParaRPr lang="th-TH"/>
                  </a:p>
                </p:txBody>
              </p:sp>
              <p:sp>
                <p:nvSpPr>
                  <p:cNvPr id="4636" name="Freeform: Shape 4635">
                    <a:extLst>
                      <a:ext uri="{FF2B5EF4-FFF2-40B4-BE49-F238E27FC236}">
                        <a16:creationId xmlns:a16="http://schemas.microsoft.com/office/drawing/2014/main" id="{5992FD77-97CD-47F1-84B7-C9DB4818353B}"/>
                      </a:ext>
                    </a:extLst>
                  </p:cNvPr>
                  <p:cNvSpPr/>
                  <p:nvPr/>
                </p:nvSpPr>
                <p:spPr>
                  <a:xfrm>
                    <a:off x="154443" y="5858552"/>
                    <a:ext cx="3041890" cy="1376557"/>
                  </a:xfrm>
                  <a:custGeom>
                    <a:avLst/>
                    <a:gdLst>
                      <a:gd name="connsiteX0" fmla="*/ 873541 w 3041890"/>
                      <a:gd name="connsiteY0" fmla="*/ 955751 h 1376557"/>
                      <a:gd name="connsiteX1" fmla="*/ 0 w 3041890"/>
                      <a:gd name="connsiteY1" fmla="*/ 1376558 h 1376557"/>
                      <a:gd name="connsiteX2" fmla="*/ 1542768 w 3041890"/>
                      <a:gd name="connsiteY2" fmla="*/ 742143 h 1376557"/>
                      <a:gd name="connsiteX3" fmla="*/ 1549003 w 3041890"/>
                      <a:gd name="connsiteY3" fmla="*/ 749937 h 1376557"/>
                      <a:gd name="connsiteX4" fmla="*/ 1555758 w 3041890"/>
                      <a:gd name="connsiteY4" fmla="*/ 737813 h 1376557"/>
                      <a:gd name="connsiteX5" fmla="*/ 2134808 w 3041890"/>
                      <a:gd name="connsiteY5" fmla="*/ 569294 h 1376557"/>
                      <a:gd name="connsiteX6" fmla="*/ 1539073 w 3041890"/>
                      <a:gd name="connsiteY6" fmla="*/ 1368302 h 1376557"/>
                      <a:gd name="connsiteX7" fmla="*/ 2174239 w 3041890"/>
                      <a:gd name="connsiteY7" fmla="*/ 559999 h 1376557"/>
                      <a:gd name="connsiteX8" fmla="*/ 3018163 w 3041890"/>
                      <a:gd name="connsiteY8" fmla="*/ 490778 h 1376557"/>
                      <a:gd name="connsiteX9" fmla="*/ 3041891 w 3041890"/>
                      <a:gd name="connsiteY9" fmla="*/ 448230 h 1376557"/>
                      <a:gd name="connsiteX10" fmla="*/ 2175220 w 3041890"/>
                      <a:gd name="connsiteY10" fmla="*/ 544123 h 1376557"/>
                      <a:gd name="connsiteX11" fmla="*/ 2129612 w 3041890"/>
                      <a:gd name="connsiteY11" fmla="*/ 554861 h 1376557"/>
                      <a:gd name="connsiteX12" fmla="*/ 1143264 w 3041890"/>
                      <a:gd name="connsiteY12" fmla="*/ 0 h 1376557"/>
                      <a:gd name="connsiteX13" fmla="*/ 2087237 w 3041890"/>
                      <a:gd name="connsiteY13" fmla="*/ 562250 h 1376557"/>
                      <a:gd name="connsiteX14" fmla="*/ 2099534 w 3041890"/>
                      <a:gd name="connsiteY14" fmla="*/ 562019 h 1376557"/>
                      <a:gd name="connsiteX15" fmla="*/ 1550389 w 3041890"/>
                      <a:gd name="connsiteY15" fmla="*/ 714374 h 1376557"/>
                      <a:gd name="connsiteX16" fmla="*/ 471150 w 3041890"/>
                      <a:gd name="connsiteY16" fmla="*/ 405046 h 1376557"/>
                      <a:gd name="connsiteX17" fmla="*/ 1525218 w 3041890"/>
                      <a:gd name="connsiteY17" fmla="*/ 722283 h 1376557"/>
                      <a:gd name="connsiteX18" fmla="*/ 905640 w 3041890"/>
                      <a:gd name="connsiteY18" fmla="*/ 942761 h 1376557"/>
                      <a:gd name="connsiteX19" fmla="*/ 657450 w 3041890"/>
                      <a:gd name="connsiteY19" fmla="*/ 909854 h 1376557"/>
                      <a:gd name="connsiteX20" fmla="*/ 547183 w 3041890"/>
                      <a:gd name="connsiteY20" fmla="*/ 888897 h 1376557"/>
                      <a:gd name="connsiteX21" fmla="*/ 423117 w 3041890"/>
                      <a:gd name="connsiteY21" fmla="*/ 869211 h 1376557"/>
                      <a:gd name="connsiteX22" fmla="*/ 309039 w 3041890"/>
                      <a:gd name="connsiteY22" fmla="*/ 880757 h 1376557"/>
                      <a:gd name="connsiteX23" fmla="*/ 625525 w 3041890"/>
                      <a:gd name="connsiteY23" fmla="*/ 909507 h 1376557"/>
                      <a:gd name="connsiteX24" fmla="*/ 873541 w 3041890"/>
                      <a:gd name="connsiteY24" fmla="*/ 955751 h 137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41890" h="1376557">
                        <a:moveTo>
                          <a:pt x="873541" y="955751"/>
                        </a:moveTo>
                        <a:cubicBezTo>
                          <a:pt x="575644" y="1075948"/>
                          <a:pt x="277228" y="1216294"/>
                          <a:pt x="0" y="1376558"/>
                        </a:cubicBezTo>
                        <a:cubicBezTo>
                          <a:pt x="0" y="1376558"/>
                          <a:pt x="748551" y="1008344"/>
                          <a:pt x="1542768" y="742143"/>
                        </a:cubicBezTo>
                        <a:cubicBezTo>
                          <a:pt x="1546925" y="747165"/>
                          <a:pt x="1549003" y="749937"/>
                          <a:pt x="1549003" y="749937"/>
                        </a:cubicBezTo>
                        <a:lnTo>
                          <a:pt x="1555758" y="737813"/>
                        </a:lnTo>
                        <a:cubicBezTo>
                          <a:pt x="1749679" y="673153"/>
                          <a:pt x="1946140" y="614671"/>
                          <a:pt x="2134808" y="569294"/>
                        </a:cubicBezTo>
                        <a:cubicBezTo>
                          <a:pt x="2152590" y="582399"/>
                          <a:pt x="2104095" y="700114"/>
                          <a:pt x="1539073" y="1368302"/>
                        </a:cubicBezTo>
                        <a:cubicBezTo>
                          <a:pt x="1539073" y="1368302"/>
                          <a:pt x="2147105" y="756287"/>
                          <a:pt x="2174239" y="559999"/>
                        </a:cubicBezTo>
                        <a:cubicBezTo>
                          <a:pt x="2498230" y="484832"/>
                          <a:pt x="2797108" y="450020"/>
                          <a:pt x="3018163" y="490778"/>
                        </a:cubicBezTo>
                        <a:lnTo>
                          <a:pt x="3041891" y="448230"/>
                        </a:lnTo>
                        <a:cubicBezTo>
                          <a:pt x="2956448" y="407933"/>
                          <a:pt x="2623104" y="440840"/>
                          <a:pt x="2175220" y="544123"/>
                        </a:cubicBezTo>
                        <a:cubicBezTo>
                          <a:pt x="2160210" y="547586"/>
                          <a:pt x="2144911" y="551224"/>
                          <a:pt x="2129612" y="554861"/>
                        </a:cubicBezTo>
                        <a:cubicBezTo>
                          <a:pt x="2089893" y="494358"/>
                          <a:pt x="1769077" y="36256"/>
                          <a:pt x="1143264" y="0"/>
                        </a:cubicBezTo>
                        <a:cubicBezTo>
                          <a:pt x="1248913" y="7678"/>
                          <a:pt x="1769077" y="70144"/>
                          <a:pt x="2087237" y="562250"/>
                        </a:cubicBezTo>
                        <a:lnTo>
                          <a:pt x="2099534" y="562019"/>
                        </a:lnTo>
                        <a:cubicBezTo>
                          <a:pt x="1928936" y="603182"/>
                          <a:pt x="1743675" y="654044"/>
                          <a:pt x="1550389" y="714374"/>
                        </a:cubicBezTo>
                        <a:cubicBezTo>
                          <a:pt x="1200130" y="296280"/>
                          <a:pt x="471150" y="405046"/>
                          <a:pt x="471150" y="405046"/>
                        </a:cubicBezTo>
                        <a:cubicBezTo>
                          <a:pt x="1124963" y="353781"/>
                          <a:pt x="1440814" y="631933"/>
                          <a:pt x="1525218" y="722283"/>
                        </a:cubicBezTo>
                        <a:cubicBezTo>
                          <a:pt x="1324369" y="785673"/>
                          <a:pt x="1115322" y="859165"/>
                          <a:pt x="905640" y="942761"/>
                        </a:cubicBezTo>
                        <a:cubicBezTo>
                          <a:pt x="830126" y="918629"/>
                          <a:pt x="733714" y="929887"/>
                          <a:pt x="657450" y="909854"/>
                        </a:cubicBezTo>
                        <a:cubicBezTo>
                          <a:pt x="621195" y="900386"/>
                          <a:pt x="584593" y="890802"/>
                          <a:pt x="547183" y="888897"/>
                        </a:cubicBezTo>
                        <a:cubicBezTo>
                          <a:pt x="519298" y="887454"/>
                          <a:pt x="450886" y="866382"/>
                          <a:pt x="423117" y="869211"/>
                        </a:cubicBezTo>
                        <a:cubicBezTo>
                          <a:pt x="366078" y="874984"/>
                          <a:pt x="366078" y="874984"/>
                          <a:pt x="309039" y="880757"/>
                        </a:cubicBezTo>
                        <a:cubicBezTo>
                          <a:pt x="408915" y="870250"/>
                          <a:pt x="526283" y="895998"/>
                          <a:pt x="625525" y="909507"/>
                        </a:cubicBezTo>
                        <a:cubicBezTo>
                          <a:pt x="687067" y="917821"/>
                          <a:pt x="798547" y="956559"/>
                          <a:pt x="873541" y="955751"/>
                        </a:cubicBezTo>
                        <a:close/>
                      </a:path>
                    </a:pathLst>
                  </a:custGeom>
                  <a:solidFill>
                    <a:srgbClr val="556D3D"/>
                  </a:solidFill>
                  <a:ln w="5770" cap="flat">
                    <a:noFill/>
                    <a:prstDash val="solid"/>
                    <a:miter/>
                  </a:ln>
                </p:spPr>
                <p:txBody>
                  <a:bodyPr rtlCol="0" anchor="ctr"/>
                  <a:lstStyle/>
                  <a:p>
                    <a:endParaRPr lang="th-TH"/>
                  </a:p>
                </p:txBody>
              </p:sp>
            </p:grpSp>
            <p:sp>
              <p:nvSpPr>
                <p:cNvPr id="4631" name="Freeform: Shape 4630">
                  <a:extLst>
                    <a:ext uri="{FF2B5EF4-FFF2-40B4-BE49-F238E27FC236}">
                      <a16:creationId xmlns:a16="http://schemas.microsoft.com/office/drawing/2014/main" id="{528D733A-96D6-4F1E-84DF-95E0B9823E8D}"/>
                    </a:ext>
                  </a:extLst>
                </p:cNvPr>
                <p:cNvSpPr/>
                <p:nvPr/>
              </p:nvSpPr>
              <p:spPr>
                <a:xfrm>
                  <a:off x="2351890" y="6020836"/>
                  <a:ext cx="867488" cy="747338"/>
                </a:xfrm>
                <a:custGeom>
                  <a:avLst/>
                  <a:gdLst>
                    <a:gd name="connsiteX0" fmla="*/ 609590 w 867488"/>
                    <a:gd name="connsiteY0" fmla="*/ 208643 h 747338"/>
                    <a:gd name="connsiteX1" fmla="*/ 431892 w 867488"/>
                    <a:gd name="connsiteY1" fmla="*/ 288140 h 747338"/>
                    <a:gd name="connsiteX2" fmla="*/ 250267 w 867488"/>
                    <a:gd name="connsiteY2" fmla="*/ 361459 h 747338"/>
                    <a:gd name="connsiteX3" fmla="*/ 563001 w 867488"/>
                    <a:gd name="connsiteY3" fmla="*/ 342927 h 747338"/>
                    <a:gd name="connsiteX4" fmla="*/ 578877 w 867488"/>
                    <a:gd name="connsiteY4" fmla="*/ 360189 h 747338"/>
                    <a:gd name="connsiteX5" fmla="*/ 574720 w 867488"/>
                    <a:gd name="connsiteY5" fmla="*/ 378143 h 747338"/>
                    <a:gd name="connsiteX6" fmla="*/ 237336 w 867488"/>
                    <a:gd name="connsiteY6" fmla="*/ 747339 h 747338"/>
                    <a:gd name="connsiteX7" fmla="*/ 795256 w 867488"/>
                    <a:gd name="connsiteY7" fmla="*/ 376585 h 747338"/>
                    <a:gd name="connsiteX8" fmla="*/ 863437 w 867488"/>
                    <a:gd name="connsiteY8" fmla="*/ 295529 h 747338"/>
                    <a:gd name="connsiteX9" fmla="*/ 866613 w 867488"/>
                    <a:gd name="connsiteY9" fmla="*/ 271282 h 747338"/>
                    <a:gd name="connsiteX10" fmla="*/ 852064 w 867488"/>
                    <a:gd name="connsiteY10" fmla="*/ 251480 h 747338"/>
                    <a:gd name="connsiteX11" fmla="*/ 611091 w 867488"/>
                    <a:gd name="connsiteY11" fmla="*/ 72915 h 747338"/>
                    <a:gd name="connsiteX12" fmla="*/ 355686 w 867488"/>
                    <a:gd name="connsiteY12" fmla="*/ 22746 h 747338"/>
                    <a:gd name="connsiteX13" fmla="*/ 0 w 867488"/>
                    <a:gd name="connsiteY13" fmla="*/ 0 h 747338"/>
                    <a:gd name="connsiteX14" fmla="*/ 156742 w 867488"/>
                    <a:gd name="connsiteY14" fmla="*/ 64775 h 747338"/>
                    <a:gd name="connsiteX15" fmla="*/ 292527 w 867488"/>
                    <a:gd name="connsiteY15" fmla="*/ 73666 h 747338"/>
                    <a:gd name="connsiteX16" fmla="*/ 609590 w 867488"/>
                    <a:gd name="connsiteY16" fmla="*/ 208643 h 74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67488" h="747338">
                      <a:moveTo>
                        <a:pt x="609590" y="208643"/>
                      </a:moveTo>
                      <a:cubicBezTo>
                        <a:pt x="577607" y="268453"/>
                        <a:pt x="499438" y="282366"/>
                        <a:pt x="431892" y="288140"/>
                      </a:cubicBezTo>
                      <a:cubicBezTo>
                        <a:pt x="364346" y="293971"/>
                        <a:pt x="286581" y="304189"/>
                        <a:pt x="250267" y="361459"/>
                      </a:cubicBezTo>
                      <a:cubicBezTo>
                        <a:pt x="338366" y="294201"/>
                        <a:pt x="467628" y="286581"/>
                        <a:pt x="563001" y="342927"/>
                      </a:cubicBezTo>
                      <a:cubicBezTo>
                        <a:pt x="569929" y="347026"/>
                        <a:pt x="577318" y="352280"/>
                        <a:pt x="578877" y="360189"/>
                      </a:cubicBezTo>
                      <a:cubicBezTo>
                        <a:pt x="580089" y="366308"/>
                        <a:pt x="577376" y="372486"/>
                        <a:pt x="574720" y="378143"/>
                      </a:cubicBezTo>
                      <a:cubicBezTo>
                        <a:pt x="502325" y="531075"/>
                        <a:pt x="383166" y="661491"/>
                        <a:pt x="237336" y="747339"/>
                      </a:cubicBezTo>
                      <a:cubicBezTo>
                        <a:pt x="437030" y="646308"/>
                        <a:pt x="624774" y="521549"/>
                        <a:pt x="795256" y="376585"/>
                      </a:cubicBezTo>
                      <a:cubicBezTo>
                        <a:pt x="822448" y="353492"/>
                        <a:pt x="850101" y="328610"/>
                        <a:pt x="863437" y="295529"/>
                      </a:cubicBezTo>
                      <a:cubicBezTo>
                        <a:pt x="866555" y="287851"/>
                        <a:pt x="868806" y="279307"/>
                        <a:pt x="866613" y="271282"/>
                      </a:cubicBezTo>
                      <a:cubicBezTo>
                        <a:pt x="864419" y="263257"/>
                        <a:pt x="858126" y="257195"/>
                        <a:pt x="852064" y="251480"/>
                      </a:cubicBezTo>
                      <a:cubicBezTo>
                        <a:pt x="778860" y="182548"/>
                        <a:pt x="703578" y="112288"/>
                        <a:pt x="611091" y="72915"/>
                      </a:cubicBezTo>
                      <a:cubicBezTo>
                        <a:pt x="530902" y="38796"/>
                        <a:pt x="442572" y="29963"/>
                        <a:pt x="355686" y="22746"/>
                      </a:cubicBezTo>
                      <a:cubicBezTo>
                        <a:pt x="237278" y="12932"/>
                        <a:pt x="118697" y="5311"/>
                        <a:pt x="0" y="0"/>
                      </a:cubicBezTo>
                      <a:cubicBezTo>
                        <a:pt x="46474" y="2078"/>
                        <a:pt x="106862" y="54614"/>
                        <a:pt x="156742" y="64775"/>
                      </a:cubicBezTo>
                      <a:cubicBezTo>
                        <a:pt x="201715" y="73897"/>
                        <a:pt x="246746" y="68989"/>
                        <a:pt x="292527" y="73666"/>
                      </a:cubicBezTo>
                      <a:cubicBezTo>
                        <a:pt x="408568" y="85616"/>
                        <a:pt x="521030" y="132552"/>
                        <a:pt x="609590" y="208643"/>
                      </a:cubicBezTo>
                      <a:close/>
                    </a:path>
                  </a:pathLst>
                </a:custGeom>
                <a:solidFill>
                  <a:srgbClr val="505B49">
                    <a:alpha val="18000"/>
                  </a:srgbClr>
                </a:solidFill>
                <a:ln w="5770" cap="flat">
                  <a:noFill/>
                  <a:prstDash val="solid"/>
                  <a:miter/>
                </a:ln>
              </p:spPr>
              <p:txBody>
                <a:bodyPr rtlCol="0" anchor="ctr"/>
                <a:lstStyle/>
                <a:p>
                  <a:endParaRPr lang="th-TH"/>
                </a:p>
              </p:txBody>
            </p:sp>
          </p:grpSp>
          <p:grpSp>
            <p:nvGrpSpPr>
              <p:cNvPr id="4020" name="Graphic 3">
                <a:extLst>
                  <a:ext uri="{FF2B5EF4-FFF2-40B4-BE49-F238E27FC236}">
                    <a16:creationId xmlns:a16="http://schemas.microsoft.com/office/drawing/2014/main" id="{39AF3FEB-FA03-4760-B18A-EF0A0C08FABD}"/>
                  </a:ext>
                </a:extLst>
              </p:cNvPr>
              <p:cNvGrpSpPr/>
              <p:nvPr/>
            </p:nvGrpSpPr>
            <p:grpSpPr>
              <a:xfrm rot="2496040">
                <a:off x="147670" y="2977026"/>
                <a:ext cx="3458917" cy="2310474"/>
                <a:chOff x="-482454" y="3632795"/>
                <a:chExt cx="3458917" cy="2310474"/>
              </a:xfrm>
            </p:grpSpPr>
            <p:pic>
              <p:nvPicPr>
                <p:cNvPr id="4451" name="Picture 4450">
                  <a:extLst>
                    <a:ext uri="{FF2B5EF4-FFF2-40B4-BE49-F238E27FC236}">
                      <a16:creationId xmlns:a16="http://schemas.microsoft.com/office/drawing/2014/main" id="{B6E11BEE-5090-40FF-A707-1882F0941054}"/>
                    </a:ext>
                  </a:extLst>
                </p:cNvPr>
                <p:cNvPicPr>
                  <a:picLocks noChangeAspect="1"/>
                </p:cNvPicPr>
                <p:nvPr/>
              </p:nvPicPr>
              <p:blipFill>
                <a:blip r:embed="rId129"/>
                <a:stretch>
                  <a:fillRect/>
                </a:stretch>
              </p:blipFill>
              <p:spPr>
                <a:xfrm>
                  <a:off x="488221" y="4221660"/>
                  <a:ext cx="2488242" cy="1189275"/>
                </a:xfrm>
                <a:custGeom>
                  <a:avLst/>
                  <a:gdLst>
                    <a:gd name="connsiteX0" fmla="*/ 278 w 2488242"/>
                    <a:gd name="connsiteY0" fmla="*/ 171 h 1189275"/>
                    <a:gd name="connsiteX1" fmla="*/ 2488521 w 2488242"/>
                    <a:gd name="connsiteY1" fmla="*/ 171 h 1189275"/>
                    <a:gd name="connsiteX2" fmla="*/ 2488521 w 2488242"/>
                    <a:gd name="connsiteY2" fmla="*/ 1189447 h 1189275"/>
                    <a:gd name="connsiteX3" fmla="*/ 278 w 2488242"/>
                    <a:gd name="connsiteY3" fmla="*/ 1189447 h 1189275"/>
                  </a:gdLst>
                  <a:ahLst/>
                  <a:cxnLst>
                    <a:cxn ang="0">
                      <a:pos x="connsiteX0" y="connsiteY0"/>
                    </a:cxn>
                    <a:cxn ang="0">
                      <a:pos x="connsiteX1" y="connsiteY1"/>
                    </a:cxn>
                    <a:cxn ang="0">
                      <a:pos x="connsiteX2" y="connsiteY2"/>
                    </a:cxn>
                    <a:cxn ang="0">
                      <a:pos x="connsiteX3" y="connsiteY3"/>
                    </a:cxn>
                  </a:cxnLst>
                  <a:rect l="l" t="t" r="r" b="b"/>
                  <a:pathLst>
                    <a:path w="2488242" h="1189275">
                      <a:moveTo>
                        <a:pt x="278" y="171"/>
                      </a:moveTo>
                      <a:lnTo>
                        <a:pt x="2488521" y="171"/>
                      </a:lnTo>
                      <a:lnTo>
                        <a:pt x="2488521" y="1189447"/>
                      </a:lnTo>
                      <a:lnTo>
                        <a:pt x="278" y="1189447"/>
                      </a:lnTo>
                      <a:close/>
                    </a:path>
                  </a:pathLst>
                </a:custGeom>
              </p:spPr>
            </p:pic>
            <p:grpSp>
              <p:nvGrpSpPr>
                <p:cNvPr id="4452" name="Graphic 3">
                  <a:extLst>
                    <a:ext uri="{FF2B5EF4-FFF2-40B4-BE49-F238E27FC236}">
                      <a16:creationId xmlns:a16="http://schemas.microsoft.com/office/drawing/2014/main" id="{5E1E6D2C-A969-4A1A-925D-F36C28DD5B40}"/>
                    </a:ext>
                  </a:extLst>
                </p:cNvPr>
                <p:cNvGrpSpPr/>
                <p:nvPr/>
              </p:nvGrpSpPr>
              <p:grpSpPr>
                <a:xfrm>
                  <a:off x="1077373" y="4152382"/>
                  <a:ext cx="756000" cy="715874"/>
                  <a:chOff x="1077373" y="4152382"/>
                  <a:chExt cx="756000" cy="715874"/>
                </a:xfrm>
              </p:grpSpPr>
              <p:sp>
                <p:nvSpPr>
                  <p:cNvPr id="4609" name="Freeform: Shape 4608">
                    <a:extLst>
                      <a:ext uri="{FF2B5EF4-FFF2-40B4-BE49-F238E27FC236}">
                        <a16:creationId xmlns:a16="http://schemas.microsoft.com/office/drawing/2014/main" id="{5ED4CBC0-6A6D-49C0-82BC-DB29901D0BC8}"/>
                      </a:ext>
                    </a:extLst>
                  </p:cNvPr>
                  <p:cNvSpPr/>
                  <p:nvPr/>
                </p:nvSpPr>
                <p:spPr>
                  <a:xfrm>
                    <a:off x="1077373" y="4153673"/>
                    <a:ext cx="754776" cy="697850"/>
                  </a:xfrm>
                  <a:custGeom>
                    <a:avLst/>
                    <a:gdLst>
                      <a:gd name="connsiteX0" fmla="*/ 165027 w 754776"/>
                      <a:gd name="connsiteY0" fmla="*/ 665706 h 697850"/>
                      <a:gd name="connsiteX1" fmla="*/ 612276 w 754776"/>
                      <a:gd name="connsiteY1" fmla="*/ 555900 h 697850"/>
                      <a:gd name="connsiteX2" fmla="*/ 669373 w 754776"/>
                      <a:gd name="connsiteY2" fmla="*/ 112750 h 697850"/>
                      <a:gd name="connsiteX3" fmla="*/ 633001 w 754776"/>
                      <a:gd name="connsiteY3" fmla="*/ 0 h 697850"/>
                      <a:gd name="connsiteX4" fmla="*/ 482148 w 754776"/>
                      <a:gd name="connsiteY4" fmla="*/ 58656 h 697850"/>
                      <a:gd name="connsiteX5" fmla="*/ 13654 w 754776"/>
                      <a:gd name="connsiteY5" fmla="*/ 432989 h 697850"/>
                      <a:gd name="connsiteX6" fmla="*/ 90784 w 754776"/>
                      <a:gd name="connsiteY6" fmla="*/ 627430 h 697850"/>
                      <a:gd name="connsiteX7" fmla="*/ 165027 w 754776"/>
                      <a:gd name="connsiteY7" fmla="*/ 665706 h 69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776" h="697850">
                        <a:moveTo>
                          <a:pt x="165027" y="665706"/>
                        </a:moveTo>
                        <a:cubicBezTo>
                          <a:pt x="165027" y="665706"/>
                          <a:pt x="310280" y="787866"/>
                          <a:pt x="612276" y="555900"/>
                        </a:cubicBezTo>
                        <a:cubicBezTo>
                          <a:pt x="886560" y="345179"/>
                          <a:pt x="682939" y="136709"/>
                          <a:pt x="669373" y="112750"/>
                        </a:cubicBezTo>
                        <a:cubicBezTo>
                          <a:pt x="655806" y="88849"/>
                          <a:pt x="602173" y="72684"/>
                          <a:pt x="633001" y="0"/>
                        </a:cubicBezTo>
                        <a:cubicBezTo>
                          <a:pt x="633001" y="0"/>
                          <a:pt x="601942" y="37872"/>
                          <a:pt x="482148" y="58656"/>
                        </a:cubicBezTo>
                        <a:cubicBezTo>
                          <a:pt x="152673" y="115810"/>
                          <a:pt x="60763" y="278903"/>
                          <a:pt x="13654" y="432989"/>
                        </a:cubicBezTo>
                        <a:cubicBezTo>
                          <a:pt x="-33455" y="587075"/>
                          <a:pt x="53489" y="617096"/>
                          <a:pt x="90784" y="627430"/>
                        </a:cubicBezTo>
                        <a:cubicBezTo>
                          <a:pt x="128136" y="637764"/>
                          <a:pt x="165027" y="665706"/>
                          <a:pt x="165027" y="665706"/>
                        </a:cubicBezTo>
                        <a:close/>
                      </a:path>
                    </a:pathLst>
                  </a:custGeom>
                  <a:solidFill>
                    <a:srgbClr val="FBFFFF"/>
                  </a:solidFill>
                  <a:ln w="5770" cap="flat">
                    <a:noFill/>
                    <a:prstDash val="solid"/>
                    <a:miter/>
                  </a:ln>
                </p:spPr>
                <p:txBody>
                  <a:bodyPr rtlCol="0" anchor="ctr"/>
                  <a:lstStyle/>
                  <a:p>
                    <a:endParaRPr lang="th-TH"/>
                  </a:p>
                </p:txBody>
              </p:sp>
              <p:pic>
                <p:nvPicPr>
                  <p:cNvPr id="4610" name="Picture 4609">
                    <a:extLst>
                      <a:ext uri="{FF2B5EF4-FFF2-40B4-BE49-F238E27FC236}">
                        <a16:creationId xmlns:a16="http://schemas.microsoft.com/office/drawing/2014/main" id="{87944497-ECA7-48CA-AC32-8B1E3709763F}"/>
                      </a:ext>
                    </a:extLst>
                  </p:cNvPr>
                  <p:cNvPicPr>
                    <a:picLocks noChangeAspect="1"/>
                  </p:cNvPicPr>
                  <p:nvPr/>
                </p:nvPicPr>
                <p:blipFill>
                  <a:blip r:embed="rId130"/>
                  <a:stretch>
                    <a:fillRect/>
                  </a:stretch>
                </p:blipFill>
                <p:spPr>
                  <a:xfrm>
                    <a:off x="1232962" y="4152382"/>
                    <a:ext cx="600411" cy="715874"/>
                  </a:xfrm>
                  <a:custGeom>
                    <a:avLst/>
                    <a:gdLst>
                      <a:gd name="connsiteX0" fmla="*/ 407 w 600411"/>
                      <a:gd name="connsiteY0" fmla="*/ 159 h 715874"/>
                      <a:gd name="connsiteX1" fmla="*/ 600818 w 600411"/>
                      <a:gd name="connsiteY1" fmla="*/ 159 h 715874"/>
                      <a:gd name="connsiteX2" fmla="*/ 600818 w 600411"/>
                      <a:gd name="connsiteY2" fmla="*/ 716034 h 715874"/>
                      <a:gd name="connsiteX3" fmla="*/ 407 w 600411"/>
                      <a:gd name="connsiteY3" fmla="*/ 716034 h 715874"/>
                    </a:gdLst>
                    <a:ahLst/>
                    <a:cxnLst>
                      <a:cxn ang="0">
                        <a:pos x="connsiteX0" y="connsiteY0"/>
                      </a:cxn>
                      <a:cxn ang="0">
                        <a:pos x="connsiteX1" y="connsiteY1"/>
                      </a:cxn>
                      <a:cxn ang="0">
                        <a:pos x="connsiteX2" y="connsiteY2"/>
                      </a:cxn>
                      <a:cxn ang="0">
                        <a:pos x="connsiteX3" y="connsiteY3"/>
                      </a:cxn>
                    </a:cxnLst>
                    <a:rect l="l" t="t" r="r" b="b"/>
                    <a:pathLst>
                      <a:path w="600411" h="715874">
                        <a:moveTo>
                          <a:pt x="407" y="159"/>
                        </a:moveTo>
                        <a:lnTo>
                          <a:pt x="600818" y="159"/>
                        </a:lnTo>
                        <a:lnTo>
                          <a:pt x="600818" y="716034"/>
                        </a:lnTo>
                        <a:lnTo>
                          <a:pt x="407" y="716034"/>
                        </a:lnTo>
                        <a:close/>
                      </a:path>
                    </a:pathLst>
                  </a:custGeom>
                </p:spPr>
              </p:pic>
              <p:pic>
                <p:nvPicPr>
                  <p:cNvPr id="4611" name="Picture 4610">
                    <a:extLst>
                      <a:ext uri="{FF2B5EF4-FFF2-40B4-BE49-F238E27FC236}">
                        <a16:creationId xmlns:a16="http://schemas.microsoft.com/office/drawing/2014/main" id="{12345A63-909C-4868-AB8E-D86FCDAB3A25}"/>
                      </a:ext>
                    </a:extLst>
                  </p:cNvPr>
                  <p:cNvPicPr>
                    <a:picLocks noChangeAspect="1"/>
                  </p:cNvPicPr>
                  <p:nvPr/>
                </p:nvPicPr>
                <p:blipFill>
                  <a:blip r:embed="rId131"/>
                  <a:stretch>
                    <a:fillRect/>
                  </a:stretch>
                </p:blipFill>
                <p:spPr>
                  <a:xfrm>
                    <a:off x="1082859" y="4181248"/>
                    <a:ext cx="617730" cy="629277"/>
                  </a:xfrm>
                  <a:custGeom>
                    <a:avLst/>
                    <a:gdLst>
                      <a:gd name="connsiteX0" fmla="*/ 381 w 617730"/>
                      <a:gd name="connsiteY0" fmla="*/ 164 h 629277"/>
                      <a:gd name="connsiteX1" fmla="*/ 618112 w 617730"/>
                      <a:gd name="connsiteY1" fmla="*/ 164 h 629277"/>
                      <a:gd name="connsiteX2" fmla="*/ 618112 w 617730"/>
                      <a:gd name="connsiteY2" fmla="*/ 629441 h 629277"/>
                      <a:gd name="connsiteX3" fmla="*/ 381 w 617730"/>
                      <a:gd name="connsiteY3" fmla="*/ 629441 h 629277"/>
                    </a:gdLst>
                    <a:ahLst/>
                    <a:cxnLst>
                      <a:cxn ang="0">
                        <a:pos x="connsiteX0" y="connsiteY0"/>
                      </a:cxn>
                      <a:cxn ang="0">
                        <a:pos x="connsiteX1" y="connsiteY1"/>
                      </a:cxn>
                      <a:cxn ang="0">
                        <a:pos x="connsiteX2" y="connsiteY2"/>
                      </a:cxn>
                      <a:cxn ang="0">
                        <a:pos x="connsiteX3" y="connsiteY3"/>
                      </a:cxn>
                    </a:cxnLst>
                    <a:rect l="l" t="t" r="r" b="b"/>
                    <a:pathLst>
                      <a:path w="617730" h="629277">
                        <a:moveTo>
                          <a:pt x="381" y="164"/>
                        </a:moveTo>
                        <a:lnTo>
                          <a:pt x="618112" y="164"/>
                        </a:lnTo>
                        <a:lnTo>
                          <a:pt x="618112" y="629441"/>
                        </a:lnTo>
                        <a:lnTo>
                          <a:pt x="381" y="629441"/>
                        </a:lnTo>
                        <a:close/>
                      </a:path>
                    </a:pathLst>
                  </a:custGeom>
                </p:spPr>
              </p:pic>
              <p:grpSp>
                <p:nvGrpSpPr>
                  <p:cNvPr id="4612" name="Graphic 3">
                    <a:extLst>
                      <a:ext uri="{FF2B5EF4-FFF2-40B4-BE49-F238E27FC236}">
                        <a16:creationId xmlns:a16="http://schemas.microsoft.com/office/drawing/2014/main" id="{940A1D0F-9771-4A7A-9692-579B863FA90C}"/>
                      </a:ext>
                    </a:extLst>
                  </p:cNvPr>
                  <p:cNvGrpSpPr/>
                  <p:nvPr/>
                </p:nvGrpSpPr>
                <p:grpSpPr>
                  <a:xfrm>
                    <a:off x="1139926" y="4229706"/>
                    <a:ext cx="614959" cy="533244"/>
                    <a:chOff x="1139926" y="4229706"/>
                    <a:chExt cx="614959" cy="533244"/>
                  </a:xfrm>
                </p:grpSpPr>
                <p:sp>
                  <p:nvSpPr>
                    <p:cNvPr id="4613" name="Freeform: Shape 4612">
                      <a:extLst>
                        <a:ext uri="{FF2B5EF4-FFF2-40B4-BE49-F238E27FC236}">
                          <a16:creationId xmlns:a16="http://schemas.microsoft.com/office/drawing/2014/main" id="{80990C85-573B-48B0-B9D8-93C3700A8A45}"/>
                        </a:ext>
                      </a:extLst>
                    </p:cNvPr>
                    <p:cNvSpPr/>
                    <p:nvPr/>
                  </p:nvSpPr>
                  <p:spPr>
                    <a:xfrm>
                      <a:off x="1277443" y="4674068"/>
                      <a:ext cx="398465" cy="88882"/>
                    </a:xfrm>
                    <a:custGeom>
                      <a:avLst/>
                      <a:gdLst>
                        <a:gd name="connsiteX0" fmla="*/ 693 w 398465"/>
                        <a:gd name="connsiteY0" fmla="*/ 81344 h 88882"/>
                        <a:gd name="connsiteX1" fmla="*/ 26037 w 398465"/>
                        <a:gd name="connsiteY1" fmla="*/ 85039 h 88882"/>
                        <a:gd name="connsiteX2" fmla="*/ 51728 w 398465"/>
                        <a:gd name="connsiteY2" fmla="*/ 86020 h 88882"/>
                        <a:gd name="connsiteX3" fmla="*/ 103051 w 398465"/>
                        <a:gd name="connsiteY3" fmla="*/ 82383 h 88882"/>
                        <a:gd name="connsiteX4" fmla="*/ 154202 w 398465"/>
                        <a:gd name="connsiteY4" fmla="*/ 75629 h 88882"/>
                        <a:gd name="connsiteX5" fmla="*/ 205237 w 398465"/>
                        <a:gd name="connsiteY5" fmla="*/ 67893 h 88882"/>
                        <a:gd name="connsiteX6" fmla="*/ 255868 w 398465"/>
                        <a:gd name="connsiteY6" fmla="*/ 57905 h 88882"/>
                        <a:gd name="connsiteX7" fmla="*/ 305575 w 398465"/>
                        <a:gd name="connsiteY7" fmla="*/ 44223 h 88882"/>
                        <a:gd name="connsiteX8" fmla="*/ 353550 w 398465"/>
                        <a:gd name="connsiteY8" fmla="*/ 25344 h 88882"/>
                        <a:gd name="connsiteX9" fmla="*/ 398465 w 398465"/>
                        <a:gd name="connsiteY9" fmla="*/ 0 h 88882"/>
                        <a:gd name="connsiteX10" fmla="*/ 353723 w 398465"/>
                        <a:gd name="connsiteY10" fmla="*/ 25748 h 88882"/>
                        <a:gd name="connsiteX11" fmla="*/ 305806 w 398465"/>
                        <a:gd name="connsiteY11" fmla="*/ 45031 h 88882"/>
                        <a:gd name="connsiteX12" fmla="*/ 256098 w 398465"/>
                        <a:gd name="connsiteY12" fmla="*/ 59117 h 88882"/>
                        <a:gd name="connsiteX13" fmla="*/ 205468 w 398465"/>
                        <a:gd name="connsiteY13" fmla="*/ 69509 h 88882"/>
                        <a:gd name="connsiteX14" fmla="*/ 154433 w 398465"/>
                        <a:gd name="connsiteY14" fmla="*/ 77649 h 88882"/>
                        <a:gd name="connsiteX15" fmla="*/ 103282 w 398465"/>
                        <a:gd name="connsiteY15" fmla="*/ 84808 h 88882"/>
                        <a:gd name="connsiteX16" fmla="*/ 51670 w 398465"/>
                        <a:gd name="connsiteY16" fmla="*/ 88849 h 88882"/>
                        <a:gd name="connsiteX17" fmla="*/ 25748 w 398465"/>
                        <a:gd name="connsiteY17" fmla="*/ 88099 h 88882"/>
                        <a:gd name="connsiteX18" fmla="*/ 0 w 398465"/>
                        <a:gd name="connsiteY18" fmla="*/ 84519 h 88882"/>
                        <a:gd name="connsiteX19" fmla="*/ 693 w 398465"/>
                        <a:gd name="connsiteY19" fmla="*/ 81344 h 8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8465" h="88882">
                          <a:moveTo>
                            <a:pt x="693" y="81344"/>
                          </a:moveTo>
                          <a:cubicBezTo>
                            <a:pt x="9064" y="83076"/>
                            <a:pt x="17551" y="84288"/>
                            <a:pt x="26037" y="85039"/>
                          </a:cubicBezTo>
                          <a:cubicBezTo>
                            <a:pt x="34581" y="85790"/>
                            <a:pt x="43126" y="86020"/>
                            <a:pt x="51728" y="86020"/>
                          </a:cubicBezTo>
                          <a:cubicBezTo>
                            <a:pt x="68874" y="85905"/>
                            <a:pt x="86020" y="84404"/>
                            <a:pt x="103051" y="82383"/>
                          </a:cubicBezTo>
                          <a:cubicBezTo>
                            <a:pt x="120140" y="80363"/>
                            <a:pt x="137171" y="77938"/>
                            <a:pt x="154202" y="75629"/>
                          </a:cubicBezTo>
                          <a:cubicBezTo>
                            <a:pt x="171233" y="73319"/>
                            <a:pt x="188263" y="70722"/>
                            <a:pt x="205237" y="67893"/>
                          </a:cubicBezTo>
                          <a:cubicBezTo>
                            <a:pt x="222210" y="65064"/>
                            <a:pt x="239068" y="61715"/>
                            <a:pt x="255868" y="57905"/>
                          </a:cubicBezTo>
                          <a:cubicBezTo>
                            <a:pt x="272610" y="54037"/>
                            <a:pt x="289237" y="49476"/>
                            <a:pt x="305575" y="44223"/>
                          </a:cubicBezTo>
                          <a:cubicBezTo>
                            <a:pt x="321913" y="38854"/>
                            <a:pt x="337904" y="32561"/>
                            <a:pt x="353550" y="25344"/>
                          </a:cubicBezTo>
                          <a:cubicBezTo>
                            <a:pt x="369080" y="17955"/>
                            <a:pt x="384090" y="9468"/>
                            <a:pt x="398465" y="0"/>
                          </a:cubicBezTo>
                          <a:cubicBezTo>
                            <a:pt x="384148" y="9584"/>
                            <a:pt x="369195" y="18185"/>
                            <a:pt x="353723" y="25748"/>
                          </a:cubicBezTo>
                          <a:cubicBezTo>
                            <a:pt x="338135" y="33080"/>
                            <a:pt x="322144" y="39489"/>
                            <a:pt x="305806" y="45031"/>
                          </a:cubicBezTo>
                          <a:cubicBezTo>
                            <a:pt x="289467" y="50400"/>
                            <a:pt x="272841" y="55134"/>
                            <a:pt x="256098" y="59117"/>
                          </a:cubicBezTo>
                          <a:cubicBezTo>
                            <a:pt x="239299" y="63043"/>
                            <a:pt x="222441" y="66507"/>
                            <a:pt x="205468" y="69509"/>
                          </a:cubicBezTo>
                          <a:cubicBezTo>
                            <a:pt x="188494" y="72453"/>
                            <a:pt x="171521" y="75225"/>
                            <a:pt x="154433" y="77649"/>
                          </a:cubicBezTo>
                          <a:cubicBezTo>
                            <a:pt x="137402" y="80132"/>
                            <a:pt x="120371" y="82672"/>
                            <a:pt x="103282" y="84808"/>
                          </a:cubicBezTo>
                          <a:cubicBezTo>
                            <a:pt x="86194" y="86944"/>
                            <a:pt x="68990" y="88561"/>
                            <a:pt x="51670" y="88849"/>
                          </a:cubicBezTo>
                          <a:cubicBezTo>
                            <a:pt x="43010" y="88965"/>
                            <a:pt x="34351" y="88792"/>
                            <a:pt x="25748" y="88099"/>
                          </a:cubicBezTo>
                          <a:cubicBezTo>
                            <a:pt x="17089" y="87406"/>
                            <a:pt x="8487" y="86194"/>
                            <a:pt x="0" y="84519"/>
                          </a:cubicBezTo>
                          <a:lnTo>
                            <a:pt x="693" y="81344"/>
                          </a:lnTo>
                          <a:close/>
                        </a:path>
                      </a:pathLst>
                    </a:custGeom>
                    <a:solidFill>
                      <a:srgbClr val="A0A58F"/>
                    </a:solidFill>
                    <a:ln w="5770" cap="flat">
                      <a:noFill/>
                      <a:prstDash val="solid"/>
                      <a:miter/>
                    </a:ln>
                  </p:spPr>
                  <p:txBody>
                    <a:bodyPr rtlCol="0" anchor="ctr"/>
                    <a:lstStyle/>
                    <a:p>
                      <a:endParaRPr lang="th-TH"/>
                    </a:p>
                  </p:txBody>
                </p:sp>
                <p:sp>
                  <p:nvSpPr>
                    <p:cNvPr id="4614" name="Freeform: Shape 4613">
                      <a:extLst>
                        <a:ext uri="{FF2B5EF4-FFF2-40B4-BE49-F238E27FC236}">
                          <a16:creationId xmlns:a16="http://schemas.microsoft.com/office/drawing/2014/main" id="{19F92CFF-8CD2-4747-BB52-1FF6F6E03ABB}"/>
                        </a:ext>
                      </a:extLst>
                    </p:cNvPr>
                    <p:cNvSpPr/>
                    <p:nvPr/>
                  </p:nvSpPr>
                  <p:spPr>
                    <a:xfrm>
                      <a:off x="1340371" y="4590241"/>
                      <a:ext cx="368156" cy="81777"/>
                    </a:xfrm>
                    <a:custGeom>
                      <a:avLst/>
                      <a:gdLst>
                        <a:gd name="connsiteX0" fmla="*/ 751 w 368156"/>
                        <a:gd name="connsiteY0" fmla="*/ 72800 h 81777"/>
                        <a:gd name="connsiteX1" fmla="*/ 24074 w 368156"/>
                        <a:gd name="connsiteY1" fmla="*/ 77245 h 81777"/>
                        <a:gd name="connsiteX2" fmla="*/ 47802 w 368156"/>
                        <a:gd name="connsiteY2" fmla="*/ 78977 h 81777"/>
                        <a:gd name="connsiteX3" fmla="*/ 95373 w 368156"/>
                        <a:gd name="connsiteY3" fmla="*/ 76726 h 81777"/>
                        <a:gd name="connsiteX4" fmla="*/ 142829 w 368156"/>
                        <a:gd name="connsiteY4" fmla="*/ 71183 h 81777"/>
                        <a:gd name="connsiteX5" fmla="*/ 190169 w 368156"/>
                        <a:gd name="connsiteY5" fmla="*/ 64602 h 81777"/>
                        <a:gd name="connsiteX6" fmla="*/ 237105 w 368156"/>
                        <a:gd name="connsiteY6" fmla="*/ 55711 h 81777"/>
                        <a:gd name="connsiteX7" fmla="*/ 283117 w 368156"/>
                        <a:gd name="connsiteY7" fmla="*/ 42953 h 81777"/>
                        <a:gd name="connsiteX8" fmla="*/ 327282 w 368156"/>
                        <a:gd name="connsiteY8" fmla="*/ 24767 h 81777"/>
                        <a:gd name="connsiteX9" fmla="*/ 368156 w 368156"/>
                        <a:gd name="connsiteY9" fmla="*/ 0 h 81777"/>
                        <a:gd name="connsiteX10" fmla="*/ 327455 w 368156"/>
                        <a:gd name="connsiteY10" fmla="*/ 25113 h 81777"/>
                        <a:gd name="connsiteX11" fmla="*/ 283348 w 368156"/>
                        <a:gd name="connsiteY11" fmla="*/ 43703 h 81777"/>
                        <a:gd name="connsiteX12" fmla="*/ 237336 w 368156"/>
                        <a:gd name="connsiteY12" fmla="*/ 56866 h 81777"/>
                        <a:gd name="connsiteX13" fmla="*/ 190400 w 368156"/>
                        <a:gd name="connsiteY13" fmla="*/ 66161 h 81777"/>
                        <a:gd name="connsiteX14" fmla="*/ 143060 w 368156"/>
                        <a:gd name="connsiteY14" fmla="*/ 73146 h 81777"/>
                        <a:gd name="connsiteX15" fmla="*/ 95604 w 368156"/>
                        <a:gd name="connsiteY15" fmla="*/ 79093 h 81777"/>
                        <a:gd name="connsiteX16" fmla="*/ 47744 w 368156"/>
                        <a:gd name="connsiteY16" fmla="*/ 81748 h 81777"/>
                        <a:gd name="connsiteX17" fmla="*/ 23728 w 368156"/>
                        <a:gd name="connsiteY17" fmla="*/ 80190 h 81777"/>
                        <a:gd name="connsiteX18" fmla="*/ 0 w 368156"/>
                        <a:gd name="connsiteY18" fmla="*/ 75860 h 81777"/>
                        <a:gd name="connsiteX19" fmla="*/ 751 w 368156"/>
                        <a:gd name="connsiteY19" fmla="*/ 72800 h 8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8156" h="81777">
                          <a:moveTo>
                            <a:pt x="751" y="72800"/>
                          </a:moveTo>
                          <a:cubicBezTo>
                            <a:pt x="8429" y="74763"/>
                            <a:pt x="16223" y="76206"/>
                            <a:pt x="24074" y="77245"/>
                          </a:cubicBezTo>
                          <a:cubicBezTo>
                            <a:pt x="31926" y="78227"/>
                            <a:pt x="39835" y="78746"/>
                            <a:pt x="47802" y="78977"/>
                          </a:cubicBezTo>
                          <a:cubicBezTo>
                            <a:pt x="63678" y="79324"/>
                            <a:pt x="79554" y="78284"/>
                            <a:pt x="95373" y="76726"/>
                          </a:cubicBezTo>
                          <a:cubicBezTo>
                            <a:pt x="111192" y="75109"/>
                            <a:pt x="127010" y="73089"/>
                            <a:pt x="142829" y="71183"/>
                          </a:cubicBezTo>
                          <a:cubicBezTo>
                            <a:pt x="158647" y="69221"/>
                            <a:pt x="174408" y="67027"/>
                            <a:pt x="190169" y="64602"/>
                          </a:cubicBezTo>
                          <a:cubicBezTo>
                            <a:pt x="205930" y="62120"/>
                            <a:pt x="221575" y="59117"/>
                            <a:pt x="237105" y="55711"/>
                          </a:cubicBezTo>
                          <a:cubicBezTo>
                            <a:pt x="252635" y="52190"/>
                            <a:pt x="267991" y="47917"/>
                            <a:pt x="283117" y="42953"/>
                          </a:cubicBezTo>
                          <a:cubicBezTo>
                            <a:pt x="298185" y="37872"/>
                            <a:pt x="312964" y="31753"/>
                            <a:pt x="327282" y="24767"/>
                          </a:cubicBezTo>
                          <a:cubicBezTo>
                            <a:pt x="341542" y="17608"/>
                            <a:pt x="355166" y="9237"/>
                            <a:pt x="368156" y="0"/>
                          </a:cubicBezTo>
                          <a:cubicBezTo>
                            <a:pt x="355224" y="9353"/>
                            <a:pt x="341657" y="17839"/>
                            <a:pt x="327455" y="25113"/>
                          </a:cubicBezTo>
                          <a:cubicBezTo>
                            <a:pt x="313195" y="32214"/>
                            <a:pt x="298474" y="38449"/>
                            <a:pt x="283348" y="43703"/>
                          </a:cubicBezTo>
                          <a:cubicBezTo>
                            <a:pt x="268222" y="48783"/>
                            <a:pt x="252866" y="53229"/>
                            <a:pt x="237336" y="56866"/>
                          </a:cubicBezTo>
                          <a:cubicBezTo>
                            <a:pt x="221806" y="60445"/>
                            <a:pt x="206160" y="63563"/>
                            <a:pt x="190400" y="66161"/>
                          </a:cubicBezTo>
                          <a:cubicBezTo>
                            <a:pt x="174639" y="68759"/>
                            <a:pt x="158878" y="71068"/>
                            <a:pt x="143060" y="73146"/>
                          </a:cubicBezTo>
                          <a:cubicBezTo>
                            <a:pt x="127241" y="75225"/>
                            <a:pt x="111480" y="77361"/>
                            <a:pt x="95604" y="79093"/>
                          </a:cubicBezTo>
                          <a:cubicBezTo>
                            <a:pt x="79728" y="80825"/>
                            <a:pt x="63736" y="81979"/>
                            <a:pt x="47744" y="81748"/>
                          </a:cubicBezTo>
                          <a:cubicBezTo>
                            <a:pt x="39720" y="81575"/>
                            <a:pt x="31695" y="81171"/>
                            <a:pt x="23728" y="80190"/>
                          </a:cubicBezTo>
                          <a:cubicBezTo>
                            <a:pt x="15761" y="79208"/>
                            <a:pt x="7852" y="77765"/>
                            <a:pt x="0" y="75860"/>
                          </a:cubicBezTo>
                          <a:lnTo>
                            <a:pt x="751" y="72800"/>
                          </a:lnTo>
                          <a:close/>
                        </a:path>
                      </a:pathLst>
                    </a:custGeom>
                    <a:solidFill>
                      <a:srgbClr val="A0A58F"/>
                    </a:solidFill>
                    <a:ln w="5770" cap="flat">
                      <a:noFill/>
                      <a:prstDash val="solid"/>
                      <a:miter/>
                    </a:ln>
                  </p:spPr>
                  <p:txBody>
                    <a:bodyPr rtlCol="0" anchor="ctr"/>
                    <a:lstStyle/>
                    <a:p>
                      <a:endParaRPr lang="th-TH"/>
                    </a:p>
                  </p:txBody>
                </p:sp>
                <p:sp>
                  <p:nvSpPr>
                    <p:cNvPr id="4615" name="Freeform: Shape 4614">
                      <a:extLst>
                        <a:ext uri="{FF2B5EF4-FFF2-40B4-BE49-F238E27FC236}">
                          <a16:creationId xmlns:a16="http://schemas.microsoft.com/office/drawing/2014/main" id="{B5980259-3C30-4E6E-8A6A-9C184E25532F}"/>
                        </a:ext>
                      </a:extLst>
                    </p:cNvPr>
                    <p:cNvSpPr/>
                    <p:nvPr/>
                  </p:nvSpPr>
                  <p:spPr>
                    <a:xfrm>
                      <a:off x="1405261" y="4487247"/>
                      <a:ext cx="340271" cy="105020"/>
                    </a:xfrm>
                    <a:custGeom>
                      <a:avLst/>
                      <a:gdLst>
                        <a:gd name="connsiteX0" fmla="*/ 751 w 340271"/>
                        <a:gd name="connsiteY0" fmla="*/ 96759 h 105020"/>
                        <a:gd name="connsiteX1" fmla="*/ 22920 w 340271"/>
                        <a:gd name="connsiteY1" fmla="*/ 100973 h 105020"/>
                        <a:gd name="connsiteX2" fmla="*/ 45493 w 340271"/>
                        <a:gd name="connsiteY2" fmla="*/ 102243 h 105020"/>
                        <a:gd name="connsiteX3" fmla="*/ 90639 w 340271"/>
                        <a:gd name="connsiteY3" fmla="*/ 98144 h 105020"/>
                        <a:gd name="connsiteX4" fmla="*/ 135439 w 340271"/>
                        <a:gd name="connsiteY4" fmla="*/ 90062 h 105020"/>
                        <a:gd name="connsiteX5" fmla="*/ 180008 w 340271"/>
                        <a:gd name="connsiteY5" fmla="*/ 80767 h 105020"/>
                        <a:gd name="connsiteX6" fmla="*/ 223884 w 340271"/>
                        <a:gd name="connsiteY6" fmla="*/ 68759 h 105020"/>
                        <a:gd name="connsiteX7" fmla="*/ 266259 w 340271"/>
                        <a:gd name="connsiteY7" fmla="*/ 52247 h 105020"/>
                        <a:gd name="connsiteX8" fmla="*/ 305690 w 340271"/>
                        <a:gd name="connsiteY8" fmla="*/ 29616 h 105020"/>
                        <a:gd name="connsiteX9" fmla="*/ 340272 w 340271"/>
                        <a:gd name="connsiteY9" fmla="*/ 0 h 105020"/>
                        <a:gd name="connsiteX10" fmla="*/ 305921 w 340271"/>
                        <a:gd name="connsiteY10" fmla="*/ 29905 h 105020"/>
                        <a:gd name="connsiteX11" fmla="*/ 266606 w 340271"/>
                        <a:gd name="connsiteY11" fmla="*/ 52940 h 105020"/>
                        <a:gd name="connsiteX12" fmla="*/ 224288 w 340271"/>
                        <a:gd name="connsiteY12" fmla="*/ 69856 h 105020"/>
                        <a:gd name="connsiteX13" fmla="*/ 180412 w 340271"/>
                        <a:gd name="connsiteY13" fmla="*/ 82268 h 105020"/>
                        <a:gd name="connsiteX14" fmla="*/ 135843 w 340271"/>
                        <a:gd name="connsiteY14" fmla="*/ 91967 h 105020"/>
                        <a:gd name="connsiteX15" fmla="*/ 91043 w 340271"/>
                        <a:gd name="connsiteY15" fmla="*/ 100453 h 105020"/>
                        <a:gd name="connsiteX16" fmla="*/ 45551 w 340271"/>
                        <a:gd name="connsiteY16" fmla="*/ 105014 h 105020"/>
                        <a:gd name="connsiteX17" fmla="*/ 22631 w 340271"/>
                        <a:gd name="connsiteY17" fmla="*/ 103917 h 105020"/>
                        <a:gd name="connsiteX18" fmla="*/ 0 w 340271"/>
                        <a:gd name="connsiteY18" fmla="*/ 99818 h 105020"/>
                        <a:gd name="connsiteX19" fmla="*/ 751 w 340271"/>
                        <a:gd name="connsiteY19" fmla="*/ 96759 h 105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0271" h="105020">
                          <a:moveTo>
                            <a:pt x="751" y="96759"/>
                          </a:moveTo>
                          <a:cubicBezTo>
                            <a:pt x="8025" y="98606"/>
                            <a:pt x="15472" y="100049"/>
                            <a:pt x="22920" y="100973"/>
                          </a:cubicBezTo>
                          <a:cubicBezTo>
                            <a:pt x="30425" y="101839"/>
                            <a:pt x="37930" y="102243"/>
                            <a:pt x="45493" y="102243"/>
                          </a:cubicBezTo>
                          <a:cubicBezTo>
                            <a:pt x="60618" y="102128"/>
                            <a:pt x="75687" y="100511"/>
                            <a:pt x="90639" y="98144"/>
                          </a:cubicBezTo>
                          <a:cubicBezTo>
                            <a:pt x="105592" y="95777"/>
                            <a:pt x="120544" y="92833"/>
                            <a:pt x="135439" y="90062"/>
                          </a:cubicBezTo>
                          <a:cubicBezTo>
                            <a:pt x="150334" y="87233"/>
                            <a:pt x="165229" y="84173"/>
                            <a:pt x="180008" y="80767"/>
                          </a:cubicBezTo>
                          <a:cubicBezTo>
                            <a:pt x="194787" y="77361"/>
                            <a:pt x="209451" y="73319"/>
                            <a:pt x="223884" y="68759"/>
                          </a:cubicBezTo>
                          <a:cubicBezTo>
                            <a:pt x="238317" y="64140"/>
                            <a:pt x="252461" y="58598"/>
                            <a:pt x="266259" y="52247"/>
                          </a:cubicBezTo>
                          <a:cubicBezTo>
                            <a:pt x="279999" y="45781"/>
                            <a:pt x="293162" y="38161"/>
                            <a:pt x="305690" y="29616"/>
                          </a:cubicBezTo>
                          <a:cubicBezTo>
                            <a:pt x="318160" y="20899"/>
                            <a:pt x="329591" y="10854"/>
                            <a:pt x="340272" y="0"/>
                          </a:cubicBezTo>
                          <a:cubicBezTo>
                            <a:pt x="329707" y="10911"/>
                            <a:pt x="318333" y="21072"/>
                            <a:pt x="305921" y="29905"/>
                          </a:cubicBezTo>
                          <a:cubicBezTo>
                            <a:pt x="293451" y="38623"/>
                            <a:pt x="280346" y="46359"/>
                            <a:pt x="266606" y="52940"/>
                          </a:cubicBezTo>
                          <a:cubicBezTo>
                            <a:pt x="252866" y="59406"/>
                            <a:pt x="238721" y="65064"/>
                            <a:pt x="224288" y="69856"/>
                          </a:cubicBezTo>
                          <a:cubicBezTo>
                            <a:pt x="209798" y="74532"/>
                            <a:pt x="195192" y="78689"/>
                            <a:pt x="180412" y="82268"/>
                          </a:cubicBezTo>
                          <a:cubicBezTo>
                            <a:pt x="165633" y="85790"/>
                            <a:pt x="150796" y="89022"/>
                            <a:pt x="135843" y="91967"/>
                          </a:cubicBezTo>
                          <a:cubicBezTo>
                            <a:pt x="120948" y="94911"/>
                            <a:pt x="106054" y="97913"/>
                            <a:pt x="91043" y="100453"/>
                          </a:cubicBezTo>
                          <a:cubicBezTo>
                            <a:pt x="76033" y="102994"/>
                            <a:pt x="60849" y="104783"/>
                            <a:pt x="45551" y="105014"/>
                          </a:cubicBezTo>
                          <a:cubicBezTo>
                            <a:pt x="37930" y="105072"/>
                            <a:pt x="30252" y="104726"/>
                            <a:pt x="22631" y="103917"/>
                          </a:cubicBezTo>
                          <a:cubicBezTo>
                            <a:pt x="15010" y="103051"/>
                            <a:pt x="7447" y="101666"/>
                            <a:pt x="0" y="99818"/>
                          </a:cubicBezTo>
                          <a:lnTo>
                            <a:pt x="751" y="96759"/>
                          </a:lnTo>
                          <a:close/>
                        </a:path>
                      </a:pathLst>
                    </a:custGeom>
                    <a:solidFill>
                      <a:srgbClr val="324B37"/>
                    </a:solidFill>
                    <a:ln w="5770" cap="flat">
                      <a:noFill/>
                      <a:prstDash val="solid"/>
                      <a:miter/>
                    </a:ln>
                  </p:spPr>
                  <p:txBody>
                    <a:bodyPr rtlCol="0" anchor="ctr"/>
                    <a:lstStyle/>
                    <a:p>
                      <a:endParaRPr lang="th-TH"/>
                    </a:p>
                  </p:txBody>
                </p:sp>
                <p:sp>
                  <p:nvSpPr>
                    <p:cNvPr id="4616" name="Freeform: Shape 4615">
                      <a:extLst>
                        <a:ext uri="{FF2B5EF4-FFF2-40B4-BE49-F238E27FC236}">
                          <a16:creationId xmlns:a16="http://schemas.microsoft.com/office/drawing/2014/main" id="{F317DE06-1807-4292-BDD7-FFC46E92378C}"/>
                        </a:ext>
                      </a:extLst>
                    </p:cNvPr>
                    <p:cNvSpPr/>
                    <p:nvPr/>
                  </p:nvSpPr>
                  <p:spPr>
                    <a:xfrm>
                      <a:off x="1461954" y="4413812"/>
                      <a:ext cx="292931" cy="95784"/>
                    </a:xfrm>
                    <a:custGeom>
                      <a:avLst/>
                      <a:gdLst>
                        <a:gd name="connsiteX0" fmla="*/ 462 w 292931"/>
                        <a:gd name="connsiteY0" fmla="*/ 90754 h 95784"/>
                        <a:gd name="connsiteX1" fmla="*/ 38796 w 292931"/>
                        <a:gd name="connsiteY1" fmla="*/ 92198 h 95784"/>
                        <a:gd name="connsiteX2" fmla="*/ 76726 w 292931"/>
                        <a:gd name="connsiteY2" fmla="*/ 85443 h 95784"/>
                        <a:gd name="connsiteX3" fmla="*/ 113790 w 292931"/>
                        <a:gd name="connsiteY3" fmla="*/ 74185 h 95784"/>
                        <a:gd name="connsiteX4" fmla="*/ 150334 w 292931"/>
                        <a:gd name="connsiteY4" fmla="*/ 61253 h 95784"/>
                        <a:gd name="connsiteX5" fmla="*/ 221921 w 292931"/>
                        <a:gd name="connsiteY5" fmla="*/ 31406 h 95784"/>
                        <a:gd name="connsiteX6" fmla="*/ 257311 w 292931"/>
                        <a:gd name="connsiteY6" fmla="*/ 15414 h 95784"/>
                        <a:gd name="connsiteX7" fmla="*/ 292932 w 292931"/>
                        <a:gd name="connsiteY7" fmla="*/ 0 h 95784"/>
                        <a:gd name="connsiteX8" fmla="*/ 257484 w 292931"/>
                        <a:gd name="connsiteY8" fmla="*/ 15819 h 95784"/>
                        <a:gd name="connsiteX9" fmla="*/ 222325 w 292931"/>
                        <a:gd name="connsiteY9" fmla="*/ 32214 h 95784"/>
                        <a:gd name="connsiteX10" fmla="*/ 150969 w 292931"/>
                        <a:gd name="connsiteY10" fmla="*/ 62870 h 95784"/>
                        <a:gd name="connsiteX11" fmla="*/ 114482 w 292931"/>
                        <a:gd name="connsiteY11" fmla="*/ 76264 h 95784"/>
                        <a:gd name="connsiteX12" fmla="*/ 77418 w 292931"/>
                        <a:gd name="connsiteY12" fmla="*/ 87926 h 95784"/>
                        <a:gd name="connsiteX13" fmla="*/ 39085 w 292931"/>
                        <a:gd name="connsiteY13" fmla="*/ 95084 h 95784"/>
                        <a:gd name="connsiteX14" fmla="*/ 0 w 292931"/>
                        <a:gd name="connsiteY14" fmla="*/ 93930 h 95784"/>
                        <a:gd name="connsiteX15" fmla="*/ 462 w 292931"/>
                        <a:gd name="connsiteY15" fmla="*/ 90754 h 9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2931" h="95784">
                          <a:moveTo>
                            <a:pt x="462" y="90754"/>
                          </a:moveTo>
                          <a:cubicBezTo>
                            <a:pt x="13105" y="92833"/>
                            <a:pt x="25979" y="93295"/>
                            <a:pt x="38796" y="92198"/>
                          </a:cubicBezTo>
                          <a:cubicBezTo>
                            <a:pt x="51612" y="91159"/>
                            <a:pt x="64256" y="88676"/>
                            <a:pt x="76726" y="85443"/>
                          </a:cubicBezTo>
                          <a:cubicBezTo>
                            <a:pt x="89196" y="82210"/>
                            <a:pt x="101493" y="78227"/>
                            <a:pt x="113790" y="74185"/>
                          </a:cubicBezTo>
                          <a:cubicBezTo>
                            <a:pt x="126029" y="70086"/>
                            <a:pt x="138268" y="65872"/>
                            <a:pt x="150334" y="61253"/>
                          </a:cubicBezTo>
                          <a:cubicBezTo>
                            <a:pt x="174523" y="52132"/>
                            <a:pt x="198309" y="41971"/>
                            <a:pt x="221921" y="31406"/>
                          </a:cubicBezTo>
                          <a:lnTo>
                            <a:pt x="257311" y="15414"/>
                          </a:lnTo>
                          <a:cubicBezTo>
                            <a:pt x="269088" y="10103"/>
                            <a:pt x="280865" y="4734"/>
                            <a:pt x="292932" y="0"/>
                          </a:cubicBezTo>
                          <a:cubicBezTo>
                            <a:pt x="280923" y="4907"/>
                            <a:pt x="269204" y="10334"/>
                            <a:pt x="257484" y="15819"/>
                          </a:cubicBezTo>
                          <a:lnTo>
                            <a:pt x="222325" y="32214"/>
                          </a:lnTo>
                          <a:cubicBezTo>
                            <a:pt x="198828" y="43010"/>
                            <a:pt x="175101" y="53460"/>
                            <a:pt x="150969" y="62870"/>
                          </a:cubicBezTo>
                          <a:cubicBezTo>
                            <a:pt x="138961" y="67662"/>
                            <a:pt x="126721" y="71992"/>
                            <a:pt x="114482" y="76264"/>
                          </a:cubicBezTo>
                          <a:cubicBezTo>
                            <a:pt x="102243" y="80421"/>
                            <a:pt x="89946" y="84519"/>
                            <a:pt x="77418" y="87926"/>
                          </a:cubicBezTo>
                          <a:cubicBezTo>
                            <a:pt x="64891" y="91274"/>
                            <a:pt x="52074" y="93930"/>
                            <a:pt x="39085" y="95084"/>
                          </a:cubicBezTo>
                          <a:cubicBezTo>
                            <a:pt x="26095" y="96297"/>
                            <a:pt x="12932" y="95950"/>
                            <a:pt x="0" y="93930"/>
                          </a:cubicBezTo>
                          <a:lnTo>
                            <a:pt x="462" y="90754"/>
                          </a:lnTo>
                          <a:close/>
                        </a:path>
                      </a:pathLst>
                    </a:custGeom>
                    <a:solidFill>
                      <a:srgbClr val="A0A58F"/>
                    </a:solidFill>
                    <a:ln w="5770" cap="flat">
                      <a:noFill/>
                      <a:prstDash val="solid"/>
                      <a:miter/>
                    </a:ln>
                  </p:spPr>
                  <p:txBody>
                    <a:bodyPr rtlCol="0" anchor="ctr"/>
                    <a:lstStyle/>
                    <a:p>
                      <a:endParaRPr lang="th-TH"/>
                    </a:p>
                  </p:txBody>
                </p:sp>
                <p:sp>
                  <p:nvSpPr>
                    <p:cNvPr id="4617" name="Freeform: Shape 4616">
                      <a:extLst>
                        <a:ext uri="{FF2B5EF4-FFF2-40B4-BE49-F238E27FC236}">
                          <a16:creationId xmlns:a16="http://schemas.microsoft.com/office/drawing/2014/main" id="{EB2515F3-E431-4DA6-94CE-CF8D14AFD305}"/>
                        </a:ext>
                      </a:extLst>
                    </p:cNvPr>
                    <p:cNvSpPr/>
                    <p:nvPr/>
                  </p:nvSpPr>
                  <p:spPr>
                    <a:xfrm>
                      <a:off x="1502655" y="4328542"/>
                      <a:ext cx="230119" cy="109113"/>
                    </a:xfrm>
                    <a:custGeom>
                      <a:avLst/>
                      <a:gdLst>
                        <a:gd name="connsiteX0" fmla="*/ 0 w 230119"/>
                        <a:gd name="connsiteY0" fmla="*/ 105996 h 109113"/>
                        <a:gd name="connsiteX1" fmla="*/ 59752 w 230119"/>
                        <a:gd name="connsiteY1" fmla="*/ 85154 h 109113"/>
                        <a:gd name="connsiteX2" fmla="*/ 88387 w 230119"/>
                        <a:gd name="connsiteY2" fmla="*/ 71241 h 109113"/>
                        <a:gd name="connsiteX3" fmla="*/ 117369 w 230119"/>
                        <a:gd name="connsiteY3" fmla="*/ 57963 h 109113"/>
                        <a:gd name="connsiteX4" fmla="*/ 146639 w 230119"/>
                        <a:gd name="connsiteY4" fmla="*/ 45435 h 109113"/>
                        <a:gd name="connsiteX5" fmla="*/ 175851 w 230119"/>
                        <a:gd name="connsiteY5" fmla="*/ 32907 h 109113"/>
                        <a:gd name="connsiteX6" fmla="*/ 203967 w 230119"/>
                        <a:gd name="connsiteY6" fmla="*/ 18128 h 109113"/>
                        <a:gd name="connsiteX7" fmla="*/ 230119 w 230119"/>
                        <a:gd name="connsiteY7" fmla="*/ 0 h 109113"/>
                        <a:gd name="connsiteX8" fmla="*/ 204198 w 230119"/>
                        <a:gd name="connsiteY8" fmla="*/ 18474 h 109113"/>
                        <a:gd name="connsiteX9" fmla="*/ 176198 w 230119"/>
                        <a:gd name="connsiteY9" fmla="*/ 33658 h 109113"/>
                        <a:gd name="connsiteX10" fmla="*/ 147101 w 230119"/>
                        <a:gd name="connsiteY10" fmla="*/ 46590 h 109113"/>
                        <a:gd name="connsiteX11" fmla="*/ 118062 w 230119"/>
                        <a:gd name="connsiteY11" fmla="*/ 59522 h 109113"/>
                        <a:gd name="connsiteX12" fmla="*/ 89311 w 230119"/>
                        <a:gd name="connsiteY12" fmla="*/ 73146 h 109113"/>
                        <a:gd name="connsiteX13" fmla="*/ 60849 w 230119"/>
                        <a:gd name="connsiteY13" fmla="*/ 87406 h 109113"/>
                        <a:gd name="connsiteX14" fmla="*/ 866 w 230119"/>
                        <a:gd name="connsiteY14" fmla="*/ 109113 h 109113"/>
                        <a:gd name="connsiteX15" fmla="*/ 0 w 230119"/>
                        <a:gd name="connsiteY15" fmla="*/ 105996 h 10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0119" h="109113">
                          <a:moveTo>
                            <a:pt x="0" y="105996"/>
                          </a:moveTo>
                          <a:cubicBezTo>
                            <a:pt x="20495" y="100915"/>
                            <a:pt x="40643" y="94218"/>
                            <a:pt x="59752" y="85154"/>
                          </a:cubicBezTo>
                          <a:cubicBezTo>
                            <a:pt x="69336" y="80709"/>
                            <a:pt x="78746" y="75802"/>
                            <a:pt x="88387" y="71241"/>
                          </a:cubicBezTo>
                          <a:cubicBezTo>
                            <a:pt x="97971" y="66738"/>
                            <a:pt x="107612" y="62293"/>
                            <a:pt x="117369" y="57963"/>
                          </a:cubicBezTo>
                          <a:cubicBezTo>
                            <a:pt x="127068" y="53633"/>
                            <a:pt x="136824" y="49534"/>
                            <a:pt x="146639" y="45435"/>
                          </a:cubicBezTo>
                          <a:cubicBezTo>
                            <a:pt x="156396" y="41336"/>
                            <a:pt x="166210" y="37295"/>
                            <a:pt x="175851" y="32907"/>
                          </a:cubicBezTo>
                          <a:cubicBezTo>
                            <a:pt x="185492" y="28520"/>
                            <a:pt x="194960" y="23670"/>
                            <a:pt x="203967" y="18128"/>
                          </a:cubicBezTo>
                          <a:cubicBezTo>
                            <a:pt x="213030" y="12586"/>
                            <a:pt x="221690" y="6466"/>
                            <a:pt x="230119" y="0"/>
                          </a:cubicBezTo>
                          <a:cubicBezTo>
                            <a:pt x="221748" y="6524"/>
                            <a:pt x="213204" y="12816"/>
                            <a:pt x="204198" y="18474"/>
                          </a:cubicBezTo>
                          <a:cubicBezTo>
                            <a:pt x="195191" y="24132"/>
                            <a:pt x="185781" y="29097"/>
                            <a:pt x="176198" y="33658"/>
                          </a:cubicBezTo>
                          <a:cubicBezTo>
                            <a:pt x="166614" y="38161"/>
                            <a:pt x="156857" y="42375"/>
                            <a:pt x="147101" y="46590"/>
                          </a:cubicBezTo>
                          <a:cubicBezTo>
                            <a:pt x="137402" y="50804"/>
                            <a:pt x="127645" y="55076"/>
                            <a:pt x="118062" y="59522"/>
                          </a:cubicBezTo>
                          <a:cubicBezTo>
                            <a:pt x="108420" y="63909"/>
                            <a:pt x="98837" y="68528"/>
                            <a:pt x="89311" y="73146"/>
                          </a:cubicBezTo>
                          <a:cubicBezTo>
                            <a:pt x="79785" y="77765"/>
                            <a:pt x="70433" y="82788"/>
                            <a:pt x="60849" y="87406"/>
                          </a:cubicBezTo>
                          <a:cubicBezTo>
                            <a:pt x="41682" y="96759"/>
                            <a:pt x="21418" y="103744"/>
                            <a:pt x="866" y="109113"/>
                          </a:cubicBezTo>
                          <a:lnTo>
                            <a:pt x="0" y="105996"/>
                          </a:lnTo>
                          <a:close/>
                        </a:path>
                      </a:pathLst>
                    </a:custGeom>
                    <a:solidFill>
                      <a:srgbClr val="A0A58F"/>
                    </a:solidFill>
                    <a:ln w="5770" cap="flat">
                      <a:noFill/>
                      <a:prstDash val="solid"/>
                      <a:miter/>
                    </a:ln>
                  </p:spPr>
                  <p:txBody>
                    <a:bodyPr rtlCol="0" anchor="ctr"/>
                    <a:lstStyle/>
                    <a:p>
                      <a:endParaRPr lang="th-TH"/>
                    </a:p>
                  </p:txBody>
                </p:sp>
                <p:sp>
                  <p:nvSpPr>
                    <p:cNvPr id="4618" name="Freeform: Shape 4617">
                      <a:extLst>
                        <a:ext uri="{FF2B5EF4-FFF2-40B4-BE49-F238E27FC236}">
                          <a16:creationId xmlns:a16="http://schemas.microsoft.com/office/drawing/2014/main" id="{C5A142F6-362E-4EA0-8A6C-53B33A3B3C58}"/>
                        </a:ext>
                      </a:extLst>
                    </p:cNvPr>
                    <p:cNvSpPr/>
                    <p:nvPr/>
                  </p:nvSpPr>
                  <p:spPr>
                    <a:xfrm>
                      <a:off x="1590811" y="4260773"/>
                      <a:ext cx="130704" cy="57781"/>
                    </a:xfrm>
                    <a:custGeom>
                      <a:avLst/>
                      <a:gdLst>
                        <a:gd name="connsiteX0" fmla="*/ 123431 w 130704"/>
                        <a:gd name="connsiteY0" fmla="*/ 570 h 57781"/>
                        <a:gd name="connsiteX1" fmla="*/ 130705 w 130704"/>
                        <a:gd name="connsiteY1" fmla="*/ 281 h 57781"/>
                        <a:gd name="connsiteX2" fmla="*/ 130416 w 130704"/>
                        <a:gd name="connsiteY2" fmla="*/ 1840 h 57781"/>
                        <a:gd name="connsiteX3" fmla="*/ 109979 w 130704"/>
                        <a:gd name="connsiteY3" fmla="*/ 9691 h 57781"/>
                        <a:gd name="connsiteX4" fmla="*/ 108709 w 130704"/>
                        <a:gd name="connsiteY4" fmla="*/ 10615 h 57781"/>
                        <a:gd name="connsiteX5" fmla="*/ 49187 w 130704"/>
                        <a:gd name="connsiteY5" fmla="*/ 37691 h 57781"/>
                        <a:gd name="connsiteX6" fmla="*/ 808 w 130704"/>
                        <a:gd name="connsiteY6" fmla="*/ 57782 h 57781"/>
                        <a:gd name="connsiteX7" fmla="*/ 0 w 130704"/>
                        <a:gd name="connsiteY7" fmla="*/ 56396 h 57781"/>
                        <a:gd name="connsiteX8" fmla="*/ 48610 w 130704"/>
                        <a:gd name="connsiteY8" fmla="*/ 36190 h 57781"/>
                        <a:gd name="connsiteX9" fmla="*/ 107728 w 130704"/>
                        <a:gd name="connsiteY9" fmla="*/ 9287 h 57781"/>
                        <a:gd name="connsiteX10" fmla="*/ 108998 w 130704"/>
                        <a:gd name="connsiteY10" fmla="*/ 8421 h 57781"/>
                        <a:gd name="connsiteX11" fmla="*/ 123431 w 130704"/>
                        <a:gd name="connsiteY11" fmla="*/ 570 h 57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04" h="57781">
                          <a:moveTo>
                            <a:pt x="123431" y="570"/>
                          </a:moveTo>
                          <a:cubicBezTo>
                            <a:pt x="125798" y="-66"/>
                            <a:pt x="128222" y="-181"/>
                            <a:pt x="130705" y="281"/>
                          </a:cubicBezTo>
                          <a:lnTo>
                            <a:pt x="130416" y="1840"/>
                          </a:lnTo>
                          <a:cubicBezTo>
                            <a:pt x="123142" y="396"/>
                            <a:pt x="116445" y="5130"/>
                            <a:pt x="109979" y="9691"/>
                          </a:cubicBezTo>
                          <a:lnTo>
                            <a:pt x="108709" y="10615"/>
                          </a:lnTo>
                          <a:cubicBezTo>
                            <a:pt x="90754" y="23201"/>
                            <a:pt x="69625" y="30590"/>
                            <a:pt x="49187" y="37691"/>
                          </a:cubicBezTo>
                          <a:cubicBezTo>
                            <a:pt x="32849" y="43407"/>
                            <a:pt x="15992" y="49238"/>
                            <a:pt x="808" y="57782"/>
                          </a:cubicBezTo>
                          <a:lnTo>
                            <a:pt x="0" y="56396"/>
                          </a:lnTo>
                          <a:cubicBezTo>
                            <a:pt x="15299" y="47794"/>
                            <a:pt x="32272" y="41906"/>
                            <a:pt x="48610" y="36190"/>
                          </a:cubicBezTo>
                          <a:cubicBezTo>
                            <a:pt x="68932" y="29089"/>
                            <a:pt x="89889" y="21757"/>
                            <a:pt x="107728" y="9287"/>
                          </a:cubicBezTo>
                          <a:lnTo>
                            <a:pt x="108998" y="8421"/>
                          </a:lnTo>
                          <a:cubicBezTo>
                            <a:pt x="113501" y="5304"/>
                            <a:pt x="118292" y="1897"/>
                            <a:pt x="123431" y="570"/>
                          </a:cubicBezTo>
                          <a:close/>
                        </a:path>
                      </a:pathLst>
                    </a:custGeom>
                    <a:solidFill>
                      <a:srgbClr val="A0A58F"/>
                    </a:solidFill>
                    <a:ln w="5770" cap="flat">
                      <a:noFill/>
                      <a:prstDash val="solid"/>
                      <a:miter/>
                    </a:ln>
                  </p:spPr>
                  <p:txBody>
                    <a:bodyPr rtlCol="0" anchor="ctr"/>
                    <a:lstStyle/>
                    <a:p>
                      <a:endParaRPr lang="th-TH"/>
                    </a:p>
                  </p:txBody>
                </p:sp>
                <p:sp>
                  <p:nvSpPr>
                    <p:cNvPr id="4619" name="Freeform: Shape 4618">
                      <a:extLst>
                        <a:ext uri="{FF2B5EF4-FFF2-40B4-BE49-F238E27FC236}">
                          <a16:creationId xmlns:a16="http://schemas.microsoft.com/office/drawing/2014/main" id="{F738077B-AEEA-4EB3-A14B-4F22C2218A12}"/>
                        </a:ext>
                      </a:extLst>
                    </p:cNvPr>
                    <p:cNvSpPr/>
                    <p:nvPr/>
                  </p:nvSpPr>
                  <p:spPr>
                    <a:xfrm>
                      <a:off x="1139926" y="4578752"/>
                      <a:ext cx="140577" cy="183240"/>
                    </a:xfrm>
                    <a:custGeom>
                      <a:avLst/>
                      <a:gdLst>
                        <a:gd name="connsiteX0" fmla="*/ 1155 w 140577"/>
                        <a:gd name="connsiteY0" fmla="*/ 0 h 183240"/>
                        <a:gd name="connsiteX1" fmla="*/ 31118 w 140577"/>
                        <a:gd name="connsiteY1" fmla="*/ 52594 h 183240"/>
                        <a:gd name="connsiteX2" fmla="*/ 45204 w 140577"/>
                        <a:gd name="connsiteY2" fmla="*/ 83076 h 183240"/>
                        <a:gd name="connsiteX3" fmla="*/ 114540 w 140577"/>
                        <a:gd name="connsiteY3" fmla="*/ 160033 h 183240"/>
                        <a:gd name="connsiteX4" fmla="*/ 140577 w 140577"/>
                        <a:gd name="connsiteY4" fmla="*/ 181971 h 183240"/>
                        <a:gd name="connsiteX5" fmla="*/ 139596 w 140577"/>
                        <a:gd name="connsiteY5" fmla="*/ 183241 h 183240"/>
                        <a:gd name="connsiteX6" fmla="*/ 113501 w 140577"/>
                        <a:gd name="connsiteY6" fmla="*/ 161245 h 183240"/>
                        <a:gd name="connsiteX7" fmla="*/ 43818 w 140577"/>
                        <a:gd name="connsiteY7" fmla="*/ 83827 h 183240"/>
                        <a:gd name="connsiteX8" fmla="*/ 29616 w 140577"/>
                        <a:gd name="connsiteY8" fmla="*/ 53171 h 183240"/>
                        <a:gd name="connsiteX9" fmla="*/ 0 w 140577"/>
                        <a:gd name="connsiteY9" fmla="*/ 1039 h 183240"/>
                        <a:gd name="connsiteX10" fmla="*/ 1155 w 140577"/>
                        <a:gd name="connsiteY10" fmla="*/ 0 h 18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577" h="183240">
                          <a:moveTo>
                            <a:pt x="1155" y="0"/>
                          </a:moveTo>
                          <a:cubicBezTo>
                            <a:pt x="15184" y="14779"/>
                            <a:pt x="23266" y="34004"/>
                            <a:pt x="31118" y="52594"/>
                          </a:cubicBezTo>
                          <a:cubicBezTo>
                            <a:pt x="35390" y="62812"/>
                            <a:pt x="39835" y="73377"/>
                            <a:pt x="45204" y="83076"/>
                          </a:cubicBezTo>
                          <a:cubicBezTo>
                            <a:pt x="62177" y="113789"/>
                            <a:pt x="88792" y="137286"/>
                            <a:pt x="114540" y="160033"/>
                          </a:cubicBezTo>
                          <a:cubicBezTo>
                            <a:pt x="122911" y="167422"/>
                            <a:pt x="131571" y="175101"/>
                            <a:pt x="140577" y="181971"/>
                          </a:cubicBezTo>
                          <a:lnTo>
                            <a:pt x="139596" y="183241"/>
                          </a:lnTo>
                          <a:cubicBezTo>
                            <a:pt x="130532" y="176313"/>
                            <a:pt x="121872" y="168692"/>
                            <a:pt x="113501" y="161245"/>
                          </a:cubicBezTo>
                          <a:cubicBezTo>
                            <a:pt x="87637" y="138383"/>
                            <a:pt x="60965" y="114771"/>
                            <a:pt x="43818" y="83827"/>
                          </a:cubicBezTo>
                          <a:cubicBezTo>
                            <a:pt x="38392" y="74012"/>
                            <a:pt x="33946" y="63447"/>
                            <a:pt x="29616" y="53171"/>
                          </a:cubicBezTo>
                          <a:cubicBezTo>
                            <a:pt x="21880" y="34697"/>
                            <a:pt x="13798" y="15645"/>
                            <a:pt x="0" y="1039"/>
                          </a:cubicBezTo>
                          <a:lnTo>
                            <a:pt x="1155" y="0"/>
                          </a:lnTo>
                          <a:close/>
                        </a:path>
                      </a:pathLst>
                    </a:custGeom>
                    <a:solidFill>
                      <a:srgbClr val="A0A58F"/>
                    </a:solidFill>
                    <a:ln w="5770" cap="flat">
                      <a:noFill/>
                      <a:prstDash val="solid"/>
                      <a:miter/>
                    </a:ln>
                  </p:spPr>
                  <p:txBody>
                    <a:bodyPr rtlCol="0" anchor="ctr"/>
                    <a:lstStyle/>
                    <a:p>
                      <a:endParaRPr lang="th-TH"/>
                    </a:p>
                  </p:txBody>
                </p:sp>
                <p:sp>
                  <p:nvSpPr>
                    <p:cNvPr id="4620" name="Freeform: Shape 4619">
                      <a:extLst>
                        <a:ext uri="{FF2B5EF4-FFF2-40B4-BE49-F238E27FC236}">
                          <a16:creationId xmlns:a16="http://schemas.microsoft.com/office/drawing/2014/main" id="{2EB21664-9D9B-47D3-9748-A243CC4A8048}"/>
                        </a:ext>
                      </a:extLst>
                    </p:cNvPr>
                    <p:cNvSpPr/>
                    <p:nvPr/>
                  </p:nvSpPr>
                  <p:spPr>
                    <a:xfrm>
                      <a:off x="1252965" y="4467214"/>
                      <a:ext cx="92082" cy="201484"/>
                    </a:xfrm>
                    <a:custGeom>
                      <a:avLst/>
                      <a:gdLst>
                        <a:gd name="connsiteX0" fmla="*/ 1559 w 92082"/>
                        <a:gd name="connsiteY0" fmla="*/ 0 h 201484"/>
                        <a:gd name="connsiteX1" fmla="*/ 8948 w 92082"/>
                        <a:gd name="connsiteY1" fmla="*/ 30078 h 201484"/>
                        <a:gd name="connsiteX2" fmla="*/ 31002 w 92082"/>
                        <a:gd name="connsiteY2" fmla="*/ 108247 h 201484"/>
                        <a:gd name="connsiteX3" fmla="*/ 92082 w 92082"/>
                        <a:gd name="connsiteY3" fmla="*/ 200214 h 201484"/>
                        <a:gd name="connsiteX4" fmla="*/ 91101 w 92082"/>
                        <a:gd name="connsiteY4" fmla="*/ 201484 h 201484"/>
                        <a:gd name="connsiteX5" fmla="*/ 29501 w 92082"/>
                        <a:gd name="connsiteY5" fmla="*/ 108825 h 201484"/>
                        <a:gd name="connsiteX6" fmla="*/ 7390 w 92082"/>
                        <a:gd name="connsiteY6" fmla="*/ 30482 h 201484"/>
                        <a:gd name="connsiteX7" fmla="*/ 0 w 92082"/>
                        <a:gd name="connsiteY7" fmla="*/ 462 h 201484"/>
                        <a:gd name="connsiteX8" fmla="*/ 1559 w 92082"/>
                        <a:gd name="connsiteY8" fmla="*/ 0 h 201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082" h="201484">
                          <a:moveTo>
                            <a:pt x="1559" y="0"/>
                          </a:moveTo>
                          <a:cubicBezTo>
                            <a:pt x="4157" y="9988"/>
                            <a:pt x="6581" y="20206"/>
                            <a:pt x="8948" y="30078"/>
                          </a:cubicBezTo>
                          <a:cubicBezTo>
                            <a:pt x="15183" y="56000"/>
                            <a:pt x="21649" y="82845"/>
                            <a:pt x="31002" y="108247"/>
                          </a:cubicBezTo>
                          <a:cubicBezTo>
                            <a:pt x="45897" y="148717"/>
                            <a:pt x="66449" y="179661"/>
                            <a:pt x="92082" y="200214"/>
                          </a:cubicBezTo>
                          <a:lnTo>
                            <a:pt x="91101" y="201484"/>
                          </a:lnTo>
                          <a:cubicBezTo>
                            <a:pt x="65237" y="180758"/>
                            <a:pt x="44511" y="149583"/>
                            <a:pt x="29501" y="108825"/>
                          </a:cubicBezTo>
                          <a:cubicBezTo>
                            <a:pt x="20148" y="83307"/>
                            <a:pt x="13682" y="56462"/>
                            <a:pt x="7390" y="30482"/>
                          </a:cubicBezTo>
                          <a:cubicBezTo>
                            <a:pt x="5023" y="20610"/>
                            <a:pt x="2540" y="10392"/>
                            <a:pt x="0" y="462"/>
                          </a:cubicBezTo>
                          <a:lnTo>
                            <a:pt x="1559" y="0"/>
                          </a:lnTo>
                          <a:close/>
                        </a:path>
                      </a:pathLst>
                    </a:custGeom>
                    <a:solidFill>
                      <a:srgbClr val="A0A58F"/>
                    </a:solidFill>
                    <a:ln w="5770" cap="flat">
                      <a:noFill/>
                      <a:prstDash val="solid"/>
                      <a:miter/>
                    </a:ln>
                  </p:spPr>
                  <p:txBody>
                    <a:bodyPr rtlCol="0" anchor="ctr"/>
                    <a:lstStyle/>
                    <a:p>
                      <a:endParaRPr lang="th-TH"/>
                    </a:p>
                  </p:txBody>
                </p:sp>
                <p:sp>
                  <p:nvSpPr>
                    <p:cNvPr id="4621" name="Freeform: Shape 4620">
                      <a:extLst>
                        <a:ext uri="{FF2B5EF4-FFF2-40B4-BE49-F238E27FC236}">
                          <a16:creationId xmlns:a16="http://schemas.microsoft.com/office/drawing/2014/main" id="{63009876-B088-4F15-AEC0-68B6B9080C41}"/>
                        </a:ext>
                      </a:extLst>
                    </p:cNvPr>
                    <p:cNvSpPr/>
                    <p:nvPr/>
                  </p:nvSpPr>
                  <p:spPr>
                    <a:xfrm>
                      <a:off x="1330960" y="4367627"/>
                      <a:ext cx="73434" cy="217187"/>
                    </a:xfrm>
                    <a:custGeom>
                      <a:avLst/>
                      <a:gdLst>
                        <a:gd name="connsiteX0" fmla="*/ 1443 w 73434"/>
                        <a:gd name="connsiteY0" fmla="*/ 0 h 217187"/>
                        <a:gd name="connsiteX1" fmla="*/ 9757 w 73434"/>
                        <a:gd name="connsiteY1" fmla="*/ 59406 h 217187"/>
                        <a:gd name="connsiteX2" fmla="*/ 10565 w 73434"/>
                        <a:gd name="connsiteY2" fmla="*/ 83134 h 217187"/>
                        <a:gd name="connsiteX3" fmla="*/ 73435 w 73434"/>
                        <a:gd name="connsiteY3" fmla="*/ 216033 h 217187"/>
                        <a:gd name="connsiteX4" fmla="*/ 72338 w 73434"/>
                        <a:gd name="connsiteY4" fmla="*/ 217187 h 217187"/>
                        <a:gd name="connsiteX5" fmla="*/ 9006 w 73434"/>
                        <a:gd name="connsiteY5" fmla="*/ 83249 h 217187"/>
                        <a:gd name="connsiteX6" fmla="*/ 8198 w 73434"/>
                        <a:gd name="connsiteY6" fmla="*/ 59406 h 217187"/>
                        <a:gd name="connsiteX7" fmla="*/ 0 w 73434"/>
                        <a:gd name="connsiteY7" fmla="*/ 635 h 217187"/>
                        <a:gd name="connsiteX8" fmla="*/ 1443 w 73434"/>
                        <a:gd name="connsiteY8" fmla="*/ 0 h 2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34" h="217187">
                          <a:moveTo>
                            <a:pt x="1443" y="0"/>
                          </a:moveTo>
                          <a:cubicBezTo>
                            <a:pt x="9122" y="18705"/>
                            <a:pt x="9410" y="39373"/>
                            <a:pt x="9757" y="59406"/>
                          </a:cubicBezTo>
                          <a:cubicBezTo>
                            <a:pt x="9872" y="67200"/>
                            <a:pt x="9988" y="75282"/>
                            <a:pt x="10565" y="83134"/>
                          </a:cubicBezTo>
                          <a:cubicBezTo>
                            <a:pt x="14144" y="133130"/>
                            <a:pt x="37064" y="181567"/>
                            <a:pt x="73435" y="216033"/>
                          </a:cubicBezTo>
                          <a:lnTo>
                            <a:pt x="72338" y="217187"/>
                          </a:lnTo>
                          <a:cubicBezTo>
                            <a:pt x="35678" y="182490"/>
                            <a:pt x="12586" y="133649"/>
                            <a:pt x="9006" y="83249"/>
                          </a:cubicBezTo>
                          <a:cubicBezTo>
                            <a:pt x="8429" y="75398"/>
                            <a:pt x="8313" y="67258"/>
                            <a:pt x="8198" y="59406"/>
                          </a:cubicBezTo>
                          <a:cubicBezTo>
                            <a:pt x="7909" y="39546"/>
                            <a:pt x="7563" y="19052"/>
                            <a:pt x="0" y="635"/>
                          </a:cubicBezTo>
                          <a:lnTo>
                            <a:pt x="1443" y="0"/>
                          </a:lnTo>
                          <a:close/>
                        </a:path>
                      </a:pathLst>
                    </a:custGeom>
                    <a:solidFill>
                      <a:srgbClr val="A0A58F"/>
                    </a:solidFill>
                    <a:ln w="5770" cap="flat">
                      <a:noFill/>
                      <a:prstDash val="solid"/>
                      <a:miter/>
                    </a:ln>
                  </p:spPr>
                  <p:txBody>
                    <a:bodyPr rtlCol="0" anchor="ctr"/>
                    <a:lstStyle/>
                    <a:p>
                      <a:endParaRPr lang="th-TH"/>
                    </a:p>
                  </p:txBody>
                </p:sp>
                <p:sp>
                  <p:nvSpPr>
                    <p:cNvPr id="4622" name="Freeform: Shape 4621">
                      <a:extLst>
                        <a:ext uri="{FF2B5EF4-FFF2-40B4-BE49-F238E27FC236}">
                          <a16:creationId xmlns:a16="http://schemas.microsoft.com/office/drawing/2014/main" id="{005F8A20-73A7-4376-930B-E6C094D060C0}"/>
                        </a:ext>
                      </a:extLst>
                    </p:cNvPr>
                    <p:cNvSpPr/>
                    <p:nvPr/>
                  </p:nvSpPr>
                  <p:spPr>
                    <a:xfrm>
                      <a:off x="1388346" y="4320576"/>
                      <a:ext cx="77418" cy="190341"/>
                    </a:xfrm>
                    <a:custGeom>
                      <a:avLst/>
                      <a:gdLst>
                        <a:gd name="connsiteX0" fmla="*/ 1501 w 77418"/>
                        <a:gd name="connsiteY0" fmla="*/ 0 h 190341"/>
                        <a:gd name="connsiteX1" fmla="*/ 10623 w 77418"/>
                        <a:gd name="connsiteY1" fmla="*/ 48322 h 190341"/>
                        <a:gd name="connsiteX2" fmla="*/ 15126 w 77418"/>
                        <a:gd name="connsiteY2" fmla="*/ 81575 h 190341"/>
                        <a:gd name="connsiteX3" fmla="*/ 53518 w 77418"/>
                        <a:gd name="connsiteY3" fmla="*/ 160090 h 190341"/>
                        <a:gd name="connsiteX4" fmla="*/ 77418 w 77418"/>
                        <a:gd name="connsiteY4" fmla="*/ 189072 h 190341"/>
                        <a:gd name="connsiteX5" fmla="*/ 76495 w 77418"/>
                        <a:gd name="connsiteY5" fmla="*/ 190342 h 190341"/>
                        <a:gd name="connsiteX6" fmla="*/ 52190 w 77418"/>
                        <a:gd name="connsiteY6" fmla="*/ 160956 h 190341"/>
                        <a:gd name="connsiteX7" fmla="*/ 13567 w 77418"/>
                        <a:gd name="connsiteY7" fmla="*/ 81921 h 190341"/>
                        <a:gd name="connsiteX8" fmla="*/ 9006 w 77418"/>
                        <a:gd name="connsiteY8" fmla="*/ 48437 h 190341"/>
                        <a:gd name="connsiteX9" fmla="*/ 0 w 77418"/>
                        <a:gd name="connsiteY9" fmla="*/ 520 h 190341"/>
                        <a:gd name="connsiteX10" fmla="*/ 1501 w 77418"/>
                        <a:gd name="connsiteY10" fmla="*/ 0 h 19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418" h="190341">
                          <a:moveTo>
                            <a:pt x="1501" y="0"/>
                          </a:moveTo>
                          <a:cubicBezTo>
                            <a:pt x="7621" y="15357"/>
                            <a:pt x="9122" y="32157"/>
                            <a:pt x="10623" y="48322"/>
                          </a:cubicBezTo>
                          <a:cubicBezTo>
                            <a:pt x="11662" y="59348"/>
                            <a:pt x="12701" y="70722"/>
                            <a:pt x="15126" y="81575"/>
                          </a:cubicBezTo>
                          <a:cubicBezTo>
                            <a:pt x="21649" y="110441"/>
                            <a:pt x="37872" y="135670"/>
                            <a:pt x="53518" y="160090"/>
                          </a:cubicBezTo>
                          <a:cubicBezTo>
                            <a:pt x="60272" y="170598"/>
                            <a:pt x="67258" y="181509"/>
                            <a:pt x="77418" y="189072"/>
                          </a:cubicBezTo>
                          <a:lnTo>
                            <a:pt x="76495" y="190342"/>
                          </a:lnTo>
                          <a:cubicBezTo>
                            <a:pt x="66103" y="182606"/>
                            <a:pt x="58713" y="171059"/>
                            <a:pt x="52190" y="160956"/>
                          </a:cubicBezTo>
                          <a:cubicBezTo>
                            <a:pt x="36429" y="136420"/>
                            <a:pt x="20149" y="111076"/>
                            <a:pt x="13567" y="81921"/>
                          </a:cubicBezTo>
                          <a:cubicBezTo>
                            <a:pt x="11085" y="70952"/>
                            <a:pt x="10045" y="59522"/>
                            <a:pt x="9006" y="48437"/>
                          </a:cubicBezTo>
                          <a:cubicBezTo>
                            <a:pt x="7505" y="32330"/>
                            <a:pt x="6004" y="15703"/>
                            <a:pt x="0" y="520"/>
                          </a:cubicBezTo>
                          <a:lnTo>
                            <a:pt x="1501" y="0"/>
                          </a:lnTo>
                          <a:close/>
                        </a:path>
                      </a:pathLst>
                    </a:custGeom>
                    <a:solidFill>
                      <a:srgbClr val="A0A58F"/>
                    </a:solidFill>
                    <a:ln w="5770" cap="flat">
                      <a:noFill/>
                      <a:prstDash val="solid"/>
                      <a:miter/>
                    </a:ln>
                  </p:spPr>
                  <p:txBody>
                    <a:bodyPr rtlCol="0" anchor="ctr"/>
                    <a:lstStyle/>
                    <a:p>
                      <a:endParaRPr lang="th-TH"/>
                    </a:p>
                  </p:txBody>
                </p:sp>
                <p:sp>
                  <p:nvSpPr>
                    <p:cNvPr id="4623" name="Freeform: Shape 4622">
                      <a:extLst>
                        <a:ext uri="{FF2B5EF4-FFF2-40B4-BE49-F238E27FC236}">
                          <a16:creationId xmlns:a16="http://schemas.microsoft.com/office/drawing/2014/main" id="{C0F5853C-49FE-42FC-9F24-F03D20DE811E}"/>
                        </a:ext>
                      </a:extLst>
                    </p:cNvPr>
                    <p:cNvSpPr/>
                    <p:nvPr/>
                  </p:nvSpPr>
                  <p:spPr>
                    <a:xfrm>
                      <a:off x="1464679" y="4281491"/>
                      <a:ext cx="44268" cy="153278"/>
                    </a:xfrm>
                    <a:custGeom>
                      <a:avLst/>
                      <a:gdLst>
                        <a:gd name="connsiteX0" fmla="*/ 7494 w 44268"/>
                        <a:gd name="connsiteY0" fmla="*/ 0 h 153278"/>
                        <a:gd name="connsiteX1" fmla="*/ 9052 w 44268"/>
                        <a:gd name="connsiteY1" fmla="*/ 346 h 153278"/>
                        <a:gd name="connsiteX2" fmla="*/ 3048 w 44268"/>
                        <a:gd name="connsiteY2" fmla="*/ 65006 h 153278"/>
                        <a:gd name="connsiteX3" fmla="*/ 21407 w 44268"/>
                        <a:gd name="connsiteY3" fmla="*/ 109748 h 153278"/>
                        <a:gd name="connsiteX4" fmla="*/ 44269 w 44268"/>
                        <a:gd name="connsiteY4" fmla="*/ 152528 h 153278"/>
                        <a:gd name="connsiteX5" fmla="*/ 42883 w 44268"/>
                        <a:gd name="connsiteY5" fmla="*/ 153278 h 153278"/>
                        <a:gd name="connsiteX6" fmla="*/ 20021 w 44268"/>
                        <a:gd name="connsiteY6" fmla="*/ 110499 h 153278"/>
                        <a:gd name="connsiteX7" fmla="*/ 1489 w 44268"/>
                        <a:gd name="connsiteY7" fmla="*/ 65295 h 153278"/>
                        <a:gd name="connsiteX8" fmla="*/ 7494 w 44268"/>
                        <a:gd name="connsiteY8" fmla="*/ 0 h 153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68" h="153278">
                          <a:moveTo>
                            <a:pt x="7494" y="0"/>
                          </a:moveTo>
                          <a:lnTo>
                            <a:pt x="9052" y="346"/>
                          </a:lnTo>
                          <a:cubicBezTo>
                            <a:pt x="4318" y="20437"/>
                            <a:pt x="-993" y="43241"/>
                            <a:pt x="3048" y="65006"/>
                          </a:cubicBezTo>
                          <a:cubicBezTo>
                            <a:pt x="6050" y="81055"/>
                            <a:pt x="13844" y="95604"/>
                            <a:pt x="21407" y="109748"/>
                          </a:cubicBezTo>
                          <a:lnTo>
                            <a:pt x="44269" y="152528"/>
                          </a:lnTo>
                          <a:lnTo>
                            <a:pt x="42883" y="153278"/>
                          </a:lnTo>
                          <a:lnTo>
                            <a:pt x="20021" y="110499"/>
                          </a:lnTo>
                          <a:cubicBezTo>
                            <a:pt x="12401" y="96297"/>
                            <a:pt x="4549" y="81575"/>
                            <a:pt x="1489" y="65295"/>
                          </a:cubicBezTo>
                          <a:cubicBezTo>
                            <a:pt x="-2667" y="43241"/>
                            <a:pt x="2702" y="20264"/>
                            <a:pt x="7494" y="0"/>
                          </a:cubicBezTo>
                          <a:close/>
                        </a:path>
                      </a:pathLst>
                    </a:custGeom>
                    <a:solidFill>
                      <a:srgbClr val="A0A58F"/>
                    </a:solidFill>
                    <a:ln w="5770" cap="flat">
                      <a:noFill/>
                      <a:prstDash val="solid"/>
                      <a:miter/>
                    </a:ln>
                  </p:spPr>
                  <p:txBody>
                    <a:bodyPr rtlCol="0" anchor="ctr"/>
                    <a:lstStyle/>
                    <a:p>
                      <a:endParaRPr lang="th-TH"/>
                    </a:p>
                  </p:txBody>
                </p:sp>
                <p:sp>
                  <p:nvSpPr>
                    <p:cNvPr id="4624" name="Freeform: Shape 4623">
                      <a:extLst>
                        <a:ext uri="{FF2B5EF4-FFF2-40B4-BE49-F238E27FC236}">
                          <a16:creationId xmlns:a16="http://schemas.microsoft.com/office/drawing/2014/main" id="{0F3CABF5-7F7D-4A7E-869A-4CE30A5E4200}"/>
                        </a:ext>
                      </a:extLst>
                    </p:cNvPr>
                    <p:cNvSpPr/>
                    <p:nvPr/>
                  </p:nvSpPr>
                  <p:spPr>
                    <a:xfrm>
                      <a:off x="1572640" y="4229706"/>
                      <a:ext cx="15400" cy="90408"/>
                    </a:xfrm>
                    <a:custGeom>
                      <a:avLst/>
                      <a:gdLst>
                        <a:gd name="connsiteX0" fmla="*/ 12918 w 15400"/>
                        <a:gd name="connsiteY0" fmla="*/ 0 h 90408"/>
                        <a:gd name="connsiteX1" fmla="*/ 14245 w 15400"/>
                        <a:gd name="connsiteY1" fmla="*/ 924 h 90408"/>
                        <a:gd name="connsiteX2" fmla="*/ 15400 w 15400"/>
                        <a:gd name="connsiteY2" fmla="*/ 89484 h 90408"/>
                        <a:gd name="connsiteX3" fmla="*/ 14072 w 15400"/>
                        <a:gd name="connsiteY3" fmla="*/ 90408 h 90408"/>
                        <a:gd name="connsiteX4" fmla="*/ 12918 w 15400"/>
                        <a:gd name="connsiteY4" fmla="*/ 0 h 90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00" h="90408">
                          <a:moveTo>
                            <a:pt x="12918" y="0"/>
                          </a:moveTo>
                          <a:lnTo>
                            <a:pt x="14245" y="924"/>
                          </a:lnTo>
                          <a:cubicBezTo>
                            <a:pt x="-3074" y="26788"/>
                            <a:pt x="-2555" y="64025"/>
                            <a:pt x="15400" y="89484"/>
                          </a:cubicBezTo>
                          <a:lnTo>
                            <a:pt x="14072" y="90408"/>
                          </a:lnTo>
                          <a:cubicBezTo>
                            <a:pt x="-4229" y="64429"/>
                            <a:pt x="-4748" y="26383"/>
                            <a:pt x="12918" y="0"/>
                          </a:cubicBezTo>
                          <a:close/>
                        </a:path>
                      </a:pathLst>
                    </a:custGeom>
                    <a:solidFill>
                      <a:srgbClr val="A0A58F"/>
                    </a:solidFill>
                    <a:ln w="5770" cap="flat">
                      <a:noFill/>
                      <a:prstDash val="solid"/>
                      <a:miter/>
                    </a:ln>
                  </p:spPr>
                  <p:txBody>
                    <a:bodyPr rtlCol="0" anchor="ctr"/>
                    <a:lstStyle/>
                    <a:p>
                      <a:endParaRPr lang="th-TH"/>
                    </a:p>
                  </p:txBody>
                </p:sp>
              </p:grpSp>
            </p:grpSp>
            <p:grpSp>
              <p:nvGrpSpPr>
                <p:cNvPr id="4453" name="Graphic 3">
                  <a:extLst>
                    <a:ext uri="{FF2B5EF4-FFF2-40B4-BE49-F238E27FC236}">
                      <a16:creationId xmlns:a16="http://schemas.microsoft.com/office/drawing/2014/main" id="{B26BE27C-DC75-4975-946A-0D5E070E4819}"/>
                    </a:ext>
                  </a:extLst>
                </p:cNvPr>
                <p:cNvGrpSpPr/>
                <p:nvPr/>
              </p:nvGrpSpPr>
              <p:grpSpPr>
                <a:xfrm>
                  <a:off x="1507084" y="4423721"/>
                  <a:ext cx="789400" cy="742957"/>
                  <a:chOff x="1507084" y="4423721"/>
                  <a:chExt cx="789400" cy="742957"/>
                </a:xfrm>
              </p:grpSpPr>
              <p:sp>
                <p:nvSpPr>
                  <p:cNvPr id="4593" name="Freeform: Shape 4592">
                    <a:extLst>
                      <a:ext uri="{FF2B5EF4-FFF2-40B4-BE49-F238E27FC236}">
                        <a16:creationId xmlns:a16="http://schemas.microsoft.com/office/drawing/2014/main" id="{989FE95E-09E8-49B1-AE4E-900FA8E97634}"/>
                      </a:ext>
                    </a:extLst>
                  </p:cNvPr>
                  <p:cNvSpPr/>
                  <p:nvPr/>
                </p:nvSpPr>
                <p:spPr>
                  <a:xfrm>
                    <a:off x="1507084" y="4425763"/>
                    <a:ext cx="789400" cy="740916"/>
                  </a:xfrm>
                  <a:custGeom>
                    <a:avLst/>
                    <a:gdLst>
                      <a:gd name="connsiteX0" fmla="*/ 173442 w 789400"/>
                      <a:gd name="connsiteY0" fmla="*/ 706176 h 740916"/>
                      <a:gd name="connsiteX1" fmla="*/ 641243 w 789400"/>
                      <a:gd name="connsiteY1" fmla="*/ 591405 h 740916"/>
                      <a:gd name="connsiteX2" fmla="*/ 699033 w 789400"/>
                      <a:gd name="connsiteY2" fmla="*/ 120140 h 740916"/>
                      <a:gd name="connsiteX3" fmla="*/ 660411 w 789400"/>
                      <a:gd name="connsiteY3" fmla="*/ 0 h 740916"/>
                      <a:gd name="connsiteX4" fmla="*/ 502745 w 789400"/>
                      <a:gd name="connsiteY4" fmla="*/ 61715 h 740916"/>
                      <a:gd name="connsiteX5" fmla="*/ 13929 w 789400"/>
                      <a:gd name="connsiteY5" fmla="*/ 457871 h 740916"/>
                      <a:gd name="connsiteX6" fmla="*/ 95620 w 789400"/>
                      <a:gd name="connsiteY6" fmla="*/ 665128 h 740916"/>
                      <a:gd name="connsiteX7" fmla="*/ 173442 w 789400"/>
                      <a:gd name="connsiteY7" fmla="*/ 706176 h 74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400" h="740916">
                        <a:moveTo>
                          <a:pt x="173442" y="706176"/>
                        </a:moveTo>
                        <a:cubicBezTo>
                          <a:pt x="173442" y="706176"/>
                          <a:pt x="326085" y="836823"/>
                          <a:pt x="641243" y="591405"/>
                        </a:cubicBezTo>
                        <a:cubicBezTo>
                          <a:pt x="927536" y="368502"/>
                          <a:pt x="713351" y="145657"/>
                          <a:pt x="699033" y="120140"/>
                        </a:cubicBezTo>
                        <a:cubicBezTo>
                          <a:pt x="684715" y="94622"/>
                          <a:pt x="628427" y="77245"/>
                          <a:pt x="660411" y="0"/>
                        </a:cubicBezTo>
                        <a:cubicBezTo>
                          <a:pt x="660411" y="0"/>
                          <a:pt x="628080" y="40124"/>
                          <a:pt x="502745" y="61715"/>
                        </a:cubicBezTo>
                        <a:cubicBezTo>
                          <a:pt x="157970" y="121006"/>
                          <a:pt x="62539" y="294086"/>
                          <a:pt x="13929" y="457871"/>
                        </a:cubicBezTo>
                        <a:cubicBezTo>
                          <a:pt x="-34681" y="621599"/>
                          <a:pt x="56478" y="653929"/>
                          <a:pt x="95620" y="665128"/>
                        </a:cubicBezTo>
                        <a:cubicBezTo>
                          <a:pt x="134704" y="676328"/>
                          <a:pt x="173442" y="706176"/>
                          <a:pt x="173442" y="706176"/>
                        </a:cubicBezTo>
                        <a:close/>
                      </a:path>
                    </a:pathLst>
                  </a:custGeom>
                  <a:solidFill>
                    <a:srgbClr val="FBFFFF"/>
                  </a:solidFill>
                  <a:ln w="5770" cap="flat">
                    <a:noFill/>
                    <a:prstDash val="solid"/>
                    <a:miter/>
                  </a:ln>
                </p:spPr>
                <p:txBody>
                  <a:bodyPr rtlCol="0" anchor="ctr"/>
                  <a:lstStyle/>
                  <a:p>
                    <a:endParaRPr lang="th-TH"/>
                  </a:p>
                </p:txBody>
              </p:sp>
              <p:pic>
                <p:nvPicPr>
                  <p:cNvPr id="4594" name="Picture 4593">
                    <a:extLst>
                      <a:ext uri="{FF2B5EF4-FFF2-40B4-BE49-F238E27FC236}">
                        <a16:creationId xmlns:a16="http://schemas.microsoft.com/office/drawing/2014/main" id="{B7DF1BE2-C3E4-4051-8BD4-08074E265D06}"/>
                      </a:ext>
                    </a:extLst>
                  </p:cNvPr>
                  <p:cNvPicPr>
                    <a:picLocks noChangeAspect="1"/>
                  </p:cNvPicPr>
                  <p:nvPr/>
                </p:nvPicPr>
                <p:blipFill>
                  <a:blip r:embed="rId132"/>
                  <a:stretch>
                    <a:fillRect/>
                  </a:stretch>
                </p:blipFill>
                <p:spPr>
                  <a:xfrm>
                    <a:off x="1671724" y="4423721"/>
                    <a:ext cx="623503" cy="738967"/>
                  </a:xfrm>
                  <a:custGeom>
                    <a:avLst/>
                    <a:gdLst>
                      <a:gd name="connsiteX0" fmla="*/ 483 w 623503"/>
                      <a:gd name="connsiteY0" fmla="*/ 206 h 738967"/>
                      <a:gd name="connsiteX1" fmla="*/ 623987 w 623503"/>
                      <a:gd name="connsiteY1" fmla="*/ 206 h 738967"/>
                      <a:gd name="connsiteX2" fmla="*/ 623987 w 623503"/>
                      <a:gd name="connsiteY2" fmla="*/ 739173 h 738967"/>
                      <a:gd name="connsiteX3" fmla="*/ 483 w 623503"/>
                      <a:gd name="connsiteY3" fmla="*/ 739173 h 738967"/>
                    </a:gdLst>
                    <a:ahLst/>
                    <a:cxnLst>
                      <a:cxn ang="0">
                        <a:pos x="connsiteX0" y="connsiteY0"/>
                      </a:cxn>
                      <a:cxn ang="0">
                        <a:pos x="connsiteX1" y="connsiteY1"/>
                      </a:cxn>
                      <a:cxn ang="0">
                        <a:pos x="connsiteX2" y="connsiteY2"/>
                      </a:cxn>
                      <a:cxn ang="0">
                        <a:pos x="connsiteX3" y="connsiteY3"/>
                      </a:cxn>
                    </a:cxnLst>
                    <a:rect l="l" t="t" r="r" b="b"/>
                    <a:pathLst>
                      <a:path w="623503" h="738967">
                        <a:moveTo>
                          <a:pt x="483" y="206"/>
                        </a:moveTo>
                        <a:lnTo>
                          <a:pt x="623987" y="206"/>
                        </a:lnTo>
                        <a:lnTo>
                          <a:pt x="623987" y="739173"/>
                        </a:lnTo>
                        <a:lnTo>
                          <a:pt x="483" y="739173"/>
                        </a:lnTo>
                        <a:close/>
                      </a:path>
                    </a:pathLst>
                  </a:custGeom>
                </p:spPr>
              </p:pic>
              <p:pic>
                <p:nvPicPr>
                  <p:cNvPr id="4595" name="Picture 4594">
                    <a:extLst>
                      <a:ext uri="{FF2B5EF4-FFF2-40B4-BE49-F238E27FC236}">
                        <a16:creationId xmlns:a16="http://schemas.microsoft.com/office/drawing/2014/main" id="{D68514A4-20CF-46B7-B313-B1E0D0A7C6BD}"/>
                      </a:ext>
                    </a:extLst>
                  </p:cNvPr>
                  <p:cNvPicPr>
                    <a:picLocks noChangeAspect="1"/>
                  </p:cNvPicPr>
                  <p:nvPr/>
                </p:nvPicPr>
                <p:blipFill>
                  <a:blip r:embed="rId133"/>
                  <a:stretch>
                    <a:fillRect/>
                  </a:stretch>
                </p:blipFill>
                <p:spPr>
                  <a:xfrm>
                    <a:off x="1510074" y="4452587"/>
                    <a:ext cx="646596" cy="669689"/>
                  </a:xfrm>
                  <a:custGeom>
                    <a:avLst/>
                    <a:gdLst>
                      <a:gd name="connsiteX0" fmla="*/ 455 w 646596"/>
                      <a:gd name="connsiteY0" fmla="*/ 211 h 669689"/>
                      <a:gd name="connsiteX1" fmla="*/ 647052 w 646596"/>
                      <a:gd name="connsiteY1" fmla="*/ 211 h 669689"/>
                      <a:gd name="connsiteX2" fmla="*/ 647052 w 646596"/>
                      <a:gd name="connsiteY2" fmla="*/ 669900 h 669689"/>
                      <a:gd name="connsiteX3" fmla="*/ 455 w 646596"/>
                      <a:gd name="connsiteY3" fmla="*/ 669900 h 669689"/>
                    </a:gdLst>
                    <a:ahLst/>
                    <a:cxnLst>
                      <a:cxn ang="0">
                        <a:pos x="connsiteX0" y="connsiteY0"/>
                      </a:cxn>
                      <a:cxn ang="0">
                        <a:pos x="connsiteX1" y="connsiteY1"/>
                      </a:cxn>
                      <a:cxn ang="0">
                        <a:pos x="connsiteX2" y="connsiteY2"/>
                      </a:cxn>
                      <a:cxn ang="0">
                        <a:pos x="connsiteX3" y="connsiteY3"/>
                      </a:cxn>
                    </a:cxnLst>
                    <a:rect l="l" t="t" r="r" b="b"/>
                    <a:pathLst>
                      <a:path w="646596" h="669689">
                        <a:moveTo>
                          <a:pt x="455" y="211"/>
                        </a:moveTo>
                        <a:lnTo>
                          <a:pt x="647052" y="211"/>
                        </a:lnTo>
                        <a:lnTo>
                          <a:pt x="647052" y="669900"/>
                        </a:lnTo>
                        <a:lnTo>
                          <a:pt x="455" y="669900"/>
                        </a:lnTo>
                        <a:close/>
                      </a:path>
                    </a:pathLst>
                  </a:custGeom>
                </p:spPr>
              </p:pic>
              <p:grpSp>
                <p:nvGrpSpPr>
                  <p:cNvPr id="4596" name="Graphic 3">
                    <a:extLst>
                      <a:ext uri="{FF2B5EF4-FFF2-40B4-BE49-F238E27FC236}">
                        <a16:creationId xmlns:a16="http://schemas.microsoft.com/office/drawing/2014/main" id="{E6D19815-B482-4E55-9A94-74B6960C14CA}"/>
                      </a:ext>
                    </a:extLst>
                  </p:cNvPr>
                  <p:cNvGrpSpPr/>
                  <p:nvPr/>
                </p:nvGrpSpPr>
                <p:grpSpPr>
                  <a:xfrm>
                    <a:off x="1572164" y="4506183"/>
                    <a:ext cx="643132" cy="565953"/>
                    <a:chOff x="1572164" y="4506183"/>
                    <a:chExt cx="643132" cy="565953"/>
                  </a:xfrm>
                  <a:solidFill>
                    <a:srgbClr val="A0A58F"/>
                  </a:solidFill>
                </p:grpSpPr>
                <p:sp>
                  <p:nvSpPr>
                    <p:cNvPr id="4597" name="Freeform: Shape 4596">
                      <a:extLst>
                        <a:ext uri="{FF2B5EF4-FFF2-40B4-BE49-F238E27FC236}">
                          <a16:creationId xmlns:a16="http://schemas.microsoft.com/office/drawing/2014/main" id="{347F8A1B-F1E4-4C02-B401-D93AA8D84B1B}"/>
                        </a:ext>
                      </a:extLst>
                    </p:cNvPr>
                    <p:cNvSpPr/>
                    <p:nvPr/>
                  </p:nvSpPr>
                  <p:spPr>
                    <a:xfrm>
                      <a:off x="1717013" y="4979296"/>
                      <a:ext cx="416881" cy="92841"/>
                    </a:xfrm>
                    <a:custGeom>
                      <a:avLst/>
                      <a:gdLst>
                        <a:gd name="connsiteX0" fmla="*/ 635 w 416881"/>
                        <a:gd name="connsiteY0" fmla="*/ 84750 h 92841"/>
                        <a:gd name="connsiteX1" fmla="*/ 27192 w 416881"/>
                        <a:gd name="connsiteY1" fmla="*/ 88792 h 92841"/>
                        <a:gd name="connsiteX2" fmla="*/ 54095 w 416881"/>
                        <a:gd name="connsiteY2" fmla="*/ 89946 h 92841"/>
                        <a:gd name="connsiteX3" fmla="*/ 107843 w 416881"/>
                        <a:gd name="connsiteY3" fmla="*/ 86309 h 92841"/>
                        <a:gd name="connsiteX4" fmla="*/ 161418 w 416881"/>
                        <a:gd name="connsiteY4" fmla="*/ 79381 h 92841"/>
                        <a:gd name="connsiteX5" fmla="*/ 214820 w 416881"/>
                        <a:gd name="connsiteY5" fmla="*/ 71356 h 92841"/>
                        <a:gd name="connsiteX6" fmla="*/ 267760 w 416881"/>
                        <a:gd name="connsiteY6" fmla="*/ 60965 h 92841"/>
                        <a:gd name="connsiteX7" fmla="*/ 319777 w 416881"/>
                        <a:gd name="connsiteY7" fmla="*/ 46647 h 92841"/>
                        <a:gd name="connsiteX8" fmla="*/ 369946 w 416881"/>
                        <a:gd name="connsiteY8" fmla="*/ 26787 h 92841"/>
                        <a:gd name="connsiteX9" fmla="*/ 416882 w 416881"/>
                        <a:gd name="connsiteY9" fmla="*/ 0 h 92841"/>
                        <a:gd name="connsiteX10" fmla="*/ 370119 w 416881"/>
                        <a:gd name="connsiteY10" fmla="*/ 27192 h 92841"/>
                        <a:gd name="connsiteX11" fmla="*/ 320065 w 416881"/>
                        <a:gd name="connsiteY11" fmla="*/ 47456 h 92841"/>
                        <a:gd name="connsiteX12" fmla="*/ 268107 w 416881"/>
                        <a:gd name="connsiteY12" fmla="*/ 62177 h 92841"/>
                        <a:gd name="connsiteX13" fmla="*/ 215167 w 416881"/>
                        <a:gd name="connsiteY13" fmla="*/ 72973 h 92841"/>
                        <a:gd name="connsiteX14" fmla="*/ 161765 w 416881"/>
                        <a:gd name="connsiteY14" fmla="*/ 81402 h 92841"/>
                        <a:gd name="connsiteX15" fmla="*/ 108247 w 416881"/>
                        <a:gd name="connsiteY15" fmla="*/ 88792 h 92841"/>
                        <a:gd name="connsiteX16" fmla="*/ 54210 w 416881"/>
                        <a:gd name="connsiteY16" fmla="*/ 92833 h 92841"/>
                        <a:gd name="connsiteX17" fmla="*/ 27019 w 416881"/>
                        <a:gd name="connsiteY17" fmla="*/ 91909 h 92841"/>
                        <a:gd name="connsiteX18" fmla="*/ 0 w 416881"/>
                        <a:gd name="connsiteY18" fmla="*/ 87983 h 92841"/>
                        <a:gd name="connsiteX19" fmla="*/ 635 w 416881"/>
                        <a:gd name="connsiteY19" fmla="*/ 84750 h 92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881" h="92841">
                          <a:moveTo>
                            <a:pt x="635" y="84750"/>
                          </a:moveTo>
                          <a:cubicBezTo>
                            <a:pt x="9410" y="86598"/>
                            <a:pt x="18301" y="87925"/>
                            <a:pt x="27192" y="88792"/>
                          </a:cubicBezTo>
                          <a:cubicBezTo>
                            <a:pt x="36140" y="89658"/>
                            <a:pt x="45089" y="89946"/>
                            <a:pt x="54095" y="89946"/>
                          </a:cubicBezTo>
                          <a:cubicBezTo>
                            <a:pt x="72049" y="89888"/>
                            <a:pt x="90004" y="88387"/>
                            <a:pt x="107843" y="86309"/>
                          </a:cubicBezTo>
                          <a:cubicBezTo>
                            <a:pt x="125682" y="84231"/>
                            <a:pt x="143579" y="81748"/>
                            <a:pt x="161418" y="79381"/>
                          </a:cubicBezTo>
                          <a:cubicBezTo>
                            <a:pt x="179257" y="76956"/>
                            <a:pt x="197039" y="74301"/>
                            <a:pt x="214820" y="71356"/>
                          </a:cubicBezTo>
                          <a:cubicBezTo>
                            <a:pt x="232602" y="68412"/>
                            <a:pt x="250210" y="64948"/>
                            <a:pt x="267760" y="60965"/>
                          </a:cubicBezTo>
                          <a:cubicBezTo>
                            <a:pt x="285311" y="56981"/>
                            <a:pt x="302631" y="52132"/>
                            <a:pt x="319777" y="46647"/>
                          </a:cubicBezTo>
                          <a:cubicBezTo>
                            <a:pt x="336866" y="40989"/>
                            <a:pt x="353608" y="34350"/>
                            <a:pt x="369946" y="26787"/>
                          </a:cubicBezTo>
                          <a:cubicBezTo>
                            <a:pt x="386168" y="18994"/>
                            <a:pt x="401871" y="10045"/>
                            <a:pt x="416882" y="0"/>
                          </a:cubicBezTo>
                          <a:cubicBezTo>
                            <a:pt x="401929" y="10161"/>
                            <a:pt x="386342" y="19225"/>
                            <a:pt x="370119" y="27192"/>
                          </a:cubicBezTo>
                          <a:cubicBezTo>
                            <a:pt x="353839" y="34928"/>
                            <a:pt x="337096" y="41682"/>
                            <a:pt x="320065" y="47456"/>
                          </a:cubicBezTo>
                          <a:cubicBezTo>
                            <a:pt x="302977" y="53113"/>
                            <a:pt x="285600" y="58020"/>
                            <a:pt x="268107" y="62177"/>
                          </a:cubicBezTo>
                          <a:cubicBezTo>
                            <a:pt x="250556" y="66276"/>
                            <a:pt x="232890" y="69913"/>
                            <a:pt x="215167" y="72973"/>
                          </a:cubicBezTo>
                          <a:cubicBezTo>
                            <a:pt x="197443" y="76033"/>
                            <a:pt x="179604" y="78862"/>
                            <a:pt x="161765" y="81402"/>
                          </a:cubicBezTo>
                          <a:cubicBezTo>
                            <a:pt x="143925" y="83942"/>
                            <a:pt x="126144" y="86598"/>
                            <a:pt x="108247" y="88792"/>
                          </a:cubicBezTo>
                          <a:cubicBezTo>
                            <a:pt x="90350" y="90985"/>
                            <a:pt x="72338" y="92660"/>
                            <a:pt x="54210" y="92833"/>
                          </a:cubicBezTo>
                          <a:cubicBezTo>
                            <a:pt x="45146" y="92891"/>
                            <a:pt x="36082" y="92660"/>
                            <a:pt x="27019" y="91909"/>
                          </a:cubicBezTo>
                          <a:cubicBezTo>
                            <a:pt x="17955" y="91101"/>
                            <a:pt x="8949" y="89831"/>
                            <a:pt x="0" y="87983"/>
                          </a:cubicBezTo>
                          <a:lnTo>
                            <a:pt x="635" y="84750"/>
                          </a:lnTo>
                          <a:close/>
                        </a:path>
                      </a:pathLst>
                    </a:custGeom>
                    <a:solidFill>
                      <a:srgbClr val="A0A58F"/>
                    </a:solidFill>
                    <a:ln w="5770" cap="flat">
                      <a:noFill/>
                      <a:prstDash val="solid"/>
                      <a:miter/>
                    </a:ln>
                  </p:spPr>
                  <p:txBody>
                    <a:bodyPr rtlCol="0" anchor="ctr"/>
                    <a:lstStyle/>
                    <a:p>
                      <a:endParaRPr lang="th-TH"/>
                    </a:p>
                  </p:txBody>
                </p:sp>
                <p:sp>
                  <p:nvSpPr>
                    <p:cNvPr id="4598" name="Freeform: Shape 4597">
                      <a:extLst>
                        <a:ext uri="{FF2B5EF4-FFF2-40B4-BE49-F238E27FC236}">
                          <a16:creationId xmlns:a16="http://schemas.microsoft.com/office/drawing/2014/main" id="{05705C33-8683-46E4-A896-5ED41521BB7A}"/>
                        </a:ext>
                      </a:extLst>
                    </p:cNvPr>
                    <p:cNvSpPr/>
                    <p:nvPr/>
                  </p:nvSpPr>
                  <p:spPr>
                    <a:xfrm>
                      <a:off x="1782423" y="4890273"/>
                      <a:ext cx="385186" cy="85619"/>
                    </a:xfrm>
                    <a:custGeom>
                      <a:avLst/>
                      <a:gdLst>
                        <a:gd name="connsiteX0" fmla="*/ 808 w 385186"/>
                        <a:gd name="connsiteY0" fmla="*/ 75802 h 85619"/>
                        <a:gd name="connsiteX1" fmla="*/ 25229 w 385186"/>
                        <a:gd name="connsiteY1" fmla="*/ 80651 h 85619"/>
                        <a:gd name="connsiteX2" fmla="*/ 50053 w 385186"/>
                        <a:gd name="connsiteY2" fmla="*/ 82614 h 85619"/>
                        <a:gd name="connsiteX3" fmla="*/ 99876 w 385186"/>
                        <a:gd name="connsiteY3" fmla="*/ 80420 h 85619"/>
                        <a:gd name="connsiteX4" fmla="*/ 149583 w 385186"/>
                        <a:gd name="connsiteY4" fmla="*/ 74705 h 85619"/>
                        <a:gd name="connsiteX5" fmla="*/ 199117 w 385186"/>
                        <a:gd name="connsiteY5" fmla="*/ 67893 h 85619"/>
                        <a:gd name="connsiteX6" fmla="*/ 248247 w 385186"/>
                        <a:gd name="connsiteY6" fmla="*/ 58656 h 85619"/>
                        <a:gd name="connsiteX7" fmla="*/ 296395 w 385186"/>
                        <a:gd name="connsiteY7" fmla="*/ 45262 h 85619"/>
                        <a:gd name="connsiteX8" fmla="*/ 342523 w 385186"/>
                        <a:gd name="connsiteY8" fmla="*/ 26153 h 85619"/>
                        <a:gd name="connsiteX9" fmla="*/ 385187 w 385186"/>
                        <a:gd name="connsiteY9" fmla="*/ 0 h 85619"/>
                        <a:gd name="connsiteX10" fmla="*/ 342696 w 385186"/>
                        <a:gd name="connsiteY10" fmla="*/ 26557 h 85619"/>
                        <a:gd name="connsiteX11" fmla="*/ 296626 w 385186"/>
                        <a:gd name="connsiteY11" fmla="*/ 46128 h 85619"/>
                        <a:gd name="connsiteX12" fmla="*/ 248536 w 385186"/>
                        <a:gd name="connsiteY12" fmla="*/ 59926 h 85619"/>
                        <a:gd name="connsiteX13" fmla="*/ 199406 w 385186"/>
                        <a:gd name="connsiteY13" fmla="*/ 69625 h 85619"/>
                        <a:gd name="connsiteX14" fmla="*/ 149872 w 385186"/>
                        <a:gd name="connsiteY14" fmla="*/ 76841 h 85619"/>
                        <a:gd name="connsiteX15" fmla="*/ 100165 w 385186"/>
                        <a:gd name="connsiteY15" fmla="*/ 82961 h 85619"/>
                        <a:gd name="connsiteX16" fmla="*/ 50053 w 385186"/>
                        <a:gd name="connsiteY16" fmla="*/ 85559 h 85619"/>
                        <a:gd name="connsiteX17" fmla="*/ 24882 w 385186"/>
                        <a:gd name="connsiteY17" fmla="*/ 83827 h 85619"/>
                        <a:gd name="connsiteX18" fmla="*/ 0 w 385186"/>
                        <a:gd name="connsiteY18" fmla="*/ 79093 h 85619"/>
                        <a:gd name="connsiteX19" fmla="*/ 808 w 385186"/>
                        <a:gd name="connsiteY19" fmla="*/ 75802 h 85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5186" h="85619">
                          <a:moveTo>
                            <a:pt x="808" y="75802"/>
                          </a:moveTo>
                          <a:cubicBezTo>
                            <a:pt x="8833" y="77880"/>
                            <a:pt x="17031" y="79497"/>
                            <a:pt x="25229" y="80651"/>
                          </a:cubicBezTo>
                          <a:cubicBezTo>
                            <a:pt x="33484" y="81748"/>
                            <a:pt x="41740" y="82326"/>
                            <a:pt x="50053" y="82614"/>
                          </a:cubicBezTo>
                          <a:cubicBezTo>
                            <a:pt x="66680" y="83076"/>
                            <a:pt x="83307" y="82037"/>
                            <a:pt x="99876" y="80420"/>
                          </a:cubicBezTo>
                          <a:cubicBezTo>
                            <a:pt x="116445" y="78804"/>
                            <a:pt x="133014" y="76726"/>
                            <a:pt x="149583" y="74705"/>
                          </a:cubicBezTo>
                          <a:cubicBezTo>
                            <a:pt x="166152" y="72684"/>
                            <a:pt x="182664" y="70433"/>
                            <a:pt x="199117" y="67893"/>
                          </a:cubicBezTo>
                          <a:cubicBezTo>
                            <a:pt x="215571" y="65352"/>
                            <a:pt x="231967" y="62235"/>
                            <a:pt x="248247" y="58656"/>
                          </a:cubicBezTo>
                          <a:cubicBezTo>
                            <a:pt x="264527" y="55018"/>
                            <a:pt x="280577" y="50515"/>
                            <a:pt x="296395" y="45262"/>
                          </a:cubicBezTo>
                          <a:cubicBezTo>
                            <a:pt x="312156" y="39893"/>
                            <a:pt x="327570" y="33485"/>
                            <a:pt x="342523" y="26153"/>
                          </a:cubicBezTo>
                          <a:cubicBezTo>
                            <a:pt x="357418" y="18590"/>
                            <a:pt x="371620" y="9757"/>
                            <a:pt x="385187" y="0"/>
                          </a:cubicBezTo>
                          <a:cubicBezTo>
                            <a:pt x="371735" y="9930"/>
                            <a:pt x="357533" y="18878"/>
                            <a:pt x="342696" y="26557"/>
                          </a:cubicBezTo>
                          <a:cubicBezTo>
                            <a:pt x="327744" y="34062"/>
                            <a:pt x="312387" y="40643"/>
                            <a:pt x="296626" y="46128"/>
                          </a:cubicBezTo>
                          <a:cubicBezTo>
                            <a:pt x="280808" y="51497"/>
                            <a:pt x="264758" y="56115"/>
                            <a:pt x="248536" y="59926"/>
                          </a:cubicBezTo>
                          <a:cubicBezTo>
                            <a:pt x="232255" y="63678"/>
                            <a:pt x="215917" y="66911"/>
                            <a:pt x="199406" y="69625"/>
                          </a:cubicBezTo>
                          <a:cubicBezTo>
                            <a:pt x="182952" y="72338"/>
                            <a:pt x="166441" y="74705"/>
                            <a:pt x="149872" y="76841"/>
                          </a:cubicBezTo>
                          <a:cubicBezTo>
                            <a:pt x="133303" y="78977"/>
                            <a:pt x="116791" y="81171"/>
                            <a:pt x="100165" y="82961"/>
                          </a:cubicBezTo>
                          <a:cubicBezTo>
                            <a:pt x="83538" y="84750"/>
                            <a:pt x="66796" y="85905"/>
                            <a:pt x="50053" y="85559"/>
                          </a:cubicBezTo>
                          <a:cubicBezTo>
                            <a:pt x="41682" y="85385"/>
                            <a:pt x="33254" y="84866"/>
                            <a:pt x="24882" y="83827"/>
                          </a:cubicBezTo>
                          <a:cubicBezTo>
                            <a:pt x="16511" y="82730"/>
                            <a:pt x="8198" y="81171"/>
                            <a:pt x="0" y="79093"/>
                          </a:cubicBezTo>
                          <a:lnTo>
                            <a:pt x="808" y="75802"/>
                          </a:lnTo>
                          <a:close/>
                        </a:path>
                      </a:pathLst>
                    </a:custGeom>
                    <a:solidFill>
                      <a:srgbClr val="A0A58F"/>
                    </a:solidFill>
                    <a:ln w="5770" cap="flat">
                      <a:noFill/>
                      <a:prstDash val="solid"/>
                      <a:miter/>
                    </a:ln>
                  </p:spPr>
                  <p:txBody>
                    <a:bodyPr rtlCol="0" anchor="ctr"/>
                    <a:lstStyle/>
                    <a:p>
                      <a:endParaRPr lang="th-TH"/>
                    </a:p>
                  </p:txBody>
                </p:sp>
                <p:sp>
                  <p:nvSpPr>
                    <p:cNvPr id="4599" name="Freeform: Shape 4598">
                      <a:extLst>
                        <a:ext uri="{FF2B5EF4-FFF2-40B4-BE49-F238E27FC236}">
                          <a16:creationId xmlns:a16="http://schemas.microsoft.com/office/drawing/2014/main" id="{3F440A4F-53B1-4C95-9C19-F0804188633A}"/>
                        </a:ext>
                      </a:extLst>
                    </p:cNvPr>
                    <p:cNvSpPr/>
                    <p:nvPr/>
                  </p:nvSpPr>
                  <p:spPr>
                    <a:xfrm>
                      <a:off x="1849854" y="4780929"/>
                      <a:ext cx="355916" cy="110441"/>
                    </a:xfrm>
                    <a:custGeom>
                      <a:avLst/>
                      <a:gdLst>
                        <a:gd name="connsiteX0" fmla="*/ 866 w 355916"/>
                        <a:gd name="connsiteY0" fmla="*/ 101377 h 110441"/>
                        <a:gd name="connsiteX1" fmla="*/ 24132 w 355916"/>
                        <a:gd name="connsiteY1" fmla="*/ 105938 h 110441"/>
                        <a:gd name="connsiteX2" fmla="*/ 47744 w 355916"/>
                        <a:gd name="connsiteY2" fmla="*/ 107381 h 110441"/>
                        <a:gd name="connsiteX3" fmla="*/ 94969 w 355916"/>
                        <a:gd name="connsiteY3" fmla="*/ 103225 h 110441"/>
                        <a:gd name="connsiteX4" fmla="*/ 141847 w 355916"/>
                        <a:gd name="connsiteY4" fmla="*/ 94853 h 110441"/>
                        <a:gd name="connsiteX5" fmla="*/ 188495 w 355916"/>
                        <a:gd name="connsiteY5" fmla="*/ 85154 h 110441"/>
                        <a:gd name="connsiteX6" fmla="*/ 234391 w 355916"/>
                        <a:gd name="connsiteY6" fmla="*/ 72627 h 110441"/>
                        <a:gd name="connsiteX7" fmla="*/ 278672 w 355916"/>
                        <a:gd name="connsiteY7" fmla="*/ 55249 h 110441"/>
                        <a:gd name="connsiteX8" fmla="*/ 319835 w 355916"/>
                        <a:gd name="connsiteY8" fmla="*/ 31348 h 110441"/>
                        <a:gd name="connsiteX9" fmla="*/ 355917 w 355916"/>
                        <a:gd name="connsiteY9" fmla="*/ 0 h 110441"/>
                        <a:gd name="connsiteX10" fmla="*/ 320065 w 355916"/>
                        <a:gd name="connsiteY10" fmla="*/ 31695 h 110441"/>
                        <a:gd name="connsiteX11" fmla="*/ 279018 w 355916"/>
                        <a:gd name="connsiteY11" fmla="*/ 56058 h 110441"/>
                        <a:gd name="connsiteX12" fmla="*/ 234738 w 355916"/>
                        <a:gd name="connsiteY12" fmla="*/ 73897 h 110441"/>
                        <a:gd name="connsiteX13" fmla="*/ 188841 w 355916"/>
                        <a:gd name="connsiteY13" fmla="*/ 86887 h 110441"/>
                        <a:gd name="connsiteX14" fmla="*/ 142251 w 355916"/>
                        <a:gd name="connsiteY14" fmla="*/ 96990 h 110441"/>
                        <a:gd name="connsiteX15" fmla="*/ 95373 w 355916"/>
                        <a:gd name="connsiteY15" fmla="*/ 105823 h 110441"/>
                        <a:gd name="connsiteX16" fmla="*/ 47744 w 355916"/>
                        <a:gd name="connsiteY16" fmla="*/ 110441 h 110441"/>
                        <a:gd name="connsiteX17" fmla="*/ 23728 w 355916"/>
                        <a:gd name="connsiteY17" fmla="*/ 109171 h 110441"/>
                        <a:gd name="connsiteX18" fmla="*/ 0 w 355916"/>
                        <a:gd name="connsiteY18" fmla="*/ 104726 h 110441"/>
                        <a:gd name="connsiteX19" fmla="*/ 866 w 355916"/>
                        <a:gd name="connsiteY19" fmla="*/ 101377 h 11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916" h="110441">
                          <a:moveTo>
                            <a:pt x="866" y="101377"/>
                          </a:moveTo>
                          <a:cubicBezTo>
                            <a:pt x="8487" y="103398"/>
                            <a:pt x="16280" y="104956"/>
                            <a:pt x="24132" y="105938"/>
                          </a:cubicBezTo>
                          <a:cubicBezTo>
                            <a:pt x="31983" y="106862"/>
                            <a:pt x="39893" y="107323"/>
                            <a:pt x="47744" y="107381"/>
                          </a:cubicBezTo>
                          <a:cubicBezTo>
                            <a:pt x="63563" y="107381"/>
                            <a:pt x="79324" y="105649"/>
                            <a:pt x="94969" y="103225"/>
                          </a:cubicBezTo>
                          <a:cubicBezTo>
                            <a:pt x="110614" y="100742"/>
                            <a:pt x="126260" y="97740"/>
                            <a:pt x="141847" y="94853"/>
                          </a:cubicBezTo>
                          <a:cubicBezTo>
                            <a:pt x="157435" y="91909"/>
                            <a:pt x="173023" y="88734"/>
                            <a:pt x="188495" y="85154"/>
                          </a:cubicBezTo>
                          <a:cubicBezTo>
                            <a:pt x="203967" y="81575"/>
                            <a:pt x="219265" y="77361"/>
                            <a:pt x="234391" y="72627"/>
                          </a:cubicBezTo>
                          <a:cubicBezTo>
                            <a:pt x="249517" y="67777"/>
                            <a:pt x="264297" y="61946"/>
                            <a:pt x="278672" y="55249"/>
                          </a:cubicBezTo>
                          <a:cubicBezTo>
                            <a:pt x="293047" y="48437"/>
                            <a:pt x="306787" y="40355"/>
                            <a:pt x="319835" y="31348"/>
                          </a:cubicBezTo>
                          <a:cubicBezTo>
                            <a:pt x="332824" y="22111"/>
                            <a:pt x="344775" y="11489"/>
                            <a:pt x="355917" y="0"/>
                          </a:cubicBezTo>
                          <a:cubicBezTo>
                            <a:pt x="344890" y="11604"/>
                            <a:pt x="332997" y="22342"/>
                            <a:pt x="320065" y="31695"/>
                          </a:cubicBezTo>
                          <a:cubicBezTo>
                            <a:pt x="307018" y="40874"/>
                            <a:pt x="293335" y="49130"/>
                            <a:pt x="279018" y="56058"/>
                          </a:cubicBezTo>
                          <a:cubicBezTo>
                            <a:pt x="264643" y="62870"/>
                            <a:pt x="249864" y="68874"/>
                            <a:pt x="234738" y="73897"/>
                          </a:cubicBezTo>
                          <a:cubicBezTo>
                            <a:pt x="219612" y="78804"/>
                            <a:pt x="204313" y="83192"/>
                            <a:pt x="188841" y="86887"/>
                          </a:cubicBezTo>
                          <a:cubicBezTo>
                            <a:pt x="173369" y="90581"/>
                            <a:pt x="157839" y="93930"/>
                            <a:pt x="142251" y="96990"/>
                          </a:cubicBezTo>
                          <a:cubicBezTo>
                            <a:pt x="126664" y="100049"/>
                            <a:pt x="111076" y="103225"/>
                            <a:pt x="95373" y="105823"/>
                          </a:cubicBezTo>
                          <a:cubicBezTo>
                            <a:pt x="79670" y="108420"/>
                            <a:pt x="63794" y="110268"/>
                            <a:pt x="47744" y="110441"/>
                          </a:cubicBezTo>
                          <a:cubicBezTo>
                            <a:pt x="39720" y="110441"/>
                            <a:pt x="31695" y="110095"/>
                            <a:pt x="23728" y="109171"/>
                          </a:cubicBezTo>
                          <a:cubicBezTo>
                            <a:pt x="15761" y="108190"/>
                            <a:pt x="7851" y="106689"/>
                            <a:pt x="0" y="104726"/>
                          </a:cubicBezTo>
                          <a:lnTo>
                            <a:pt x="866" y="101377"/>
                          </a:lnTo>
                          <a:close/>
                        </a:path>
                      </a:pathLst>
                    </a:custGeom>
                    <a:solidFill>
                      <a:srgbClr val="A0A58F"/>
                    </a:solidFill>
                    <a:ln w="5770" cap="flat">
                      <a:noFill/>
                      <a:prstDash val="solid"/>
                      <a:miter/>
                    </a:ln>
                  </p:spPr>
                  <p:txBody>
                    <a:bodyPr rtlCol="0" anchor="ctr"/>
                    <a:lstStyle/>
                    <a:p>
                      <a:endParaRPr lang="th-TH"/>
                    </a:p>
                  </p:txBody>
                </p:sp>
                <p:sp>
                  <p:nvSpPr>
                    <p:cNvPr id="4600" name="Freeform: Shape 4599">
                      <a:extLst>
                        <a:ext uri="{FF2B5EF4-FFF2-40B4-BE49-F238E27FC236}">
                          <a16:creationId xmlns:a16="http://schemas.microsoft.com/office/drawing/2014/main" id="{E7C8E357-1182-489D-96DD-34E80272B7AC}"/>
                        </a:ext>
                      </a:extLst>
                    </p:cNvPr>
                    <p:cNvSpPr/>
                    <p:nvPr/>
                  </p:nvSpPr>
                  <p:spPr>
                    <a:xfrm>
                      <a:off x="1908914" y="4702818"/>
                      <a:ext cx="306382" cy="100664"/>
                    </a:xfrm>
                    <a:custGeom>
                      <a:avLst/>
                      <a:gdLst>
                        <a:gd name="connsiteX0" fmla="*/ 578 w 306382"/>
                        <a:gd name="connsiteY0" fmla="*/ 95200 h 100664"/>
                        <a:gd name="connsiteX1" fmla="*/ 40701 w 306382"/>
                        <a:gd name="connsiteY1" fmla="*/ 96932 h 100664"/>
                        <a:gd name="connsiteX2" fmla="*/ 80421 w 306382"/>
                        <a:gd name="connsiteY2" fmla="*/ 89946 h 100664"/>
                        <a:gd name="connsiteX3" fmla="*/ 119159 w 306382"/>
                        <a:gd name="connsiteY3" fmla="*/ 78111 h 100664"/>
                        <a:gd name="connsiteX4" fmla="*/ 157377 w 306382"/>
                        <a:gd name="connsiteY4" fmla="*/ 64487 h 100664"/>
                        <a:gd name="connsiteX5" fmla="*/ 232198 w 306382"/>
                        <a:gd name="connsiteY5" fmla="*/ 33080 h 100664"/>
                        <a:gd name="connsiteX6" fmla="*/ 269146 w 306382"/>
                        <a:gd name="connsiteY6" fmla="*/ 16223 h 100664"/>
                        <a:gd name="connsiteX7" fmla="*/ 306383 w 306382"/>
                        <a:gd name="connsiteY7" fmla="*/ 0 h 100664"/>
                        <a:gd name="connsiteX8" fmla="*/ 269319 w 306382"/>
                        <a:gd name="connsiteY8" fmla="*/ 16685 h 100664"/>
                        <a:gd name="connsiteX9" fmla="*/ 232544 w 306382"/>
                        <a:gd name="connsiteY9" fmla="*/ 33946 h 100664"/>
                        <a:gd name="connsiteX10" fmla="*/ 157955 w 306382"/>
                        <a:gd name="connsiteY10" fmla="*/ 66218 h 100664"/>
                        <a:gd name="connsiteX11" fmla="*/ 119851 w 306382"/>
                        <a:gd name="connsiteY11" fmla="*/ 80305 h 100664"/>
                        <a:gd name="connsiteX12" fmla="*/ 81056 w 306382"/>
                        <a:gd name="connsiteY12" fmla="*/ 92544 h 100664"/>
                        <a:gd name="connsiteX13" fmla="*/ 40932 w 306382"/>
                        <a:gd name="connsiteY13" fmla="*/ 99992 h 100664"/>
                        <a:gd name="connsiteX14" fmla="*/ 0 w 306382"/>
                        <a:gd name="connsiteY14" fmla="*/ 98606 h 100664"/>
                        <a:gd name="connsiteX15" fmla="*/ 578 w 306382"/>
                        <a:gd name="connsiteY15" fmla="*/ 95200 h 10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6382" h="100664">
                          <a:moveTo>
                            <a:pt x="578" y="95200"/>
                          </a:moveTo>
                          <a:cubicBezTo>
                            <a:pt x="13856" y="97451"/>
                            <a:pt x="27365" y="97971"/>
                            <a:pt x="40701" y="96932"/>
                          </a:cubicBezTo>
                          <a:cubicBezTo>
                            <a:pt x="54095" y="95893"/>
                            <a:pt x="67373" y="93295"/>
                            <a:pt x="80421" y="89946"/>
                          </a:cubicBezTo>
                          <a:cubicBezTo>
                            <a:pt x="93468" y="86540"/>
                            <a:pt x="106342" y="82383"/>
                            <a:pt x="119159" y="78111"/>
                          </a:cubicBezTo>
                          <a:cubicBezTo>
                            <a:pt x="131975" y="73781"/>
                            <a:pt x="144734" y="69394"/>
                            <a:pt x="157377" y="64487"/>
                          </a:cubicBezTo>
                          <a:cubicBezTo>
                            <a:pt x="182664" y="54903"/>
                            <a:pt x="207546" y="44165"/>
                            <a:pt x="232198" y="33080"/>
                          </a:cubicBezTo>
                          <a:lnTo>
                            <a:pt x="269146" y="16223"/>
                          </a:lnTo>
                          <a:cubicBezTo>
                            <a:pt x="281443" y="10623"/>
                            <a:pt x="293797" y="4965"/>
                            <a:pt x="306383" y="0"/>
                          </a:cubicBezTo>
                          <a:cubicBezTo>
                            <a:pt x="293855" y="5138"/>
                            <a:pt x="281616" y="10911"/>
                            <a:pt x="269319" y="16685"/>
                          </a:cubicBezTo>
                          <a:lnTo>
                            <a:pt x="232544" y="33946"/>
                          </a:lnTo>
                          <a:cubicBezTo>
                            <a:pt x="207950" y="45320"/>
                            <a:pt x="183183" y="56346"/>
                            <a:pt x="157955" y="66218"/>
                          </a:cubicBezTo>
                          <a:cubicBezTo>
                            <a:pt x="145369" y="71241"/>
                            <a:pt x="132610" y="75802"/>
                            <a:pt x="119851" y="80305"/>
                          </a:cubicBezTo>
                          <a:cubicBezTo>
                            <a:pt x="107035" y="84693"/>
                            <a:pt x="94161" y="89023"/>
                            <a:pt x="81056" y="92544"/>
                          </a:cubicBezTo>
                          <a:cubicBezTo>
                            <a:pt x="67950" y="96066"/>
                            <a:pt x="54557" y="98837"/>
                            <a:pt x="40932" y="99992"/>
                          </a:cubicBezTo>
                          <a:cubicBezTo>
                            <a:pt x="27365" y="101204"/>
                            <a:pt x="13567" y="100800"/>
                            <a:pt x="0" y="98606"/>
                          </a:cubicBezTo>
                          <a:lnTo>
                            <a:pt x="578" y="95200"/>
                          </a:lnTo>
                          <a:close/>
                        </a:path>
                      </a:pathLst>
                    </a:custGeom>
                    <a:solidFill>
                      <a:srgbClr val="A0A58F"/>
                    </a:solidFill>
                    <a:ln w="5770" cap="flat">
                      <a:noFill/>
                      <a:prstDash val="solid"/>
                      <a:miter/>
                    </a:ln>
                  </p:spPr>
                  <p:txBody>
                    <a:bodyPr rtlCol="0" anchor="ctr"/>
                    <a:lstStyle/>
                    <a:p>
                      <a:endParaRPr lang="th-TH"/>
                    </a:p>
                  </p:txBody>
                </p:sp>
                <p:sp>
                  <p:nvSpPr>
                    <p:cNvPr id="4601" name="Freeform: Shape 4600">
                      <a:extLst>
                        <a:ext uri="{FF2B5EF4-FFF2-40B4-BE49-F238E27FC236}">
                          <a16:creationId xmlns:a16="http://schemas.microsoft.com/office/drawing/2014/main" id="{985BD3F0-7B04-4275-B957-D29B3F0E583A}"/>
                        </a:ext>
                      </a:extLst>
                    </p:cNvPr>
                    <p:cNvSpPr/>
                    <p:nvPr/>
                  </p:nvSpPr>
                  <p:spPr>
                    <a:xfrm>
                      <a:off x="1951289" y="4612006"/>
                      <a:ext cx="240453" cy="114944"/>
                    </a:xfrm>
                    <a:custGeom>
                      <a:avLst/>
                      <a:gdLst>
                        <a:gd name="connsiteX0" fmla="*/ 0 w 240453"/>
                        <a:gd name="connsiteY0" fmla="*/ 111711 h 114944"/>
                        <a:gd name="connsiteX1" fmla="*/ 62466 w 240453"/>
                        <a:gd name="connsiteY1" fmla="*/ 89831 h 114944"/>
                        <a:gd name="connsiteX2" fmla="*/ 92371 w 240453"/>
                        <a:gd name="connsiteY2" fmla="*/ 75167 h 114944"/>
                        <a:gd name="connsiteX3" fmla="*/ 122622 w 240453"/>
                        <a:gd name="connsiteY3" fmla="*/ 61196 h 114944"/>
                        <a:gd name="connsiteX4" fmla="*/ 153220 w 240453"/>
                        <a:gd name="connsiteY4" fmla="*/ 47975 h 114944"/>
                        <a:gd name="connsiteX5" fmla="*/ 183761 w 240453"/>
                        <a:gd name="connsiteY5" fmla="*/ 34755 h 114944"/>
                        <a:gd name="connsiteX6" fmla="*/ 213146 w 240453"/>
                        <a:gd name="connsiteY6" fmla="*/ 19167 h 114944"/>
                        <a:gd name="connsiteX7" fmla="*/ 240453 w 240453"/>
                        <a:gd name="connsiteY7" fmla="*/ 0 h 114944"/>
                        <a:gd name="connsiteX8" fmla="*/ 213377 w 240453"/>
                        <a:gd name="connsiteY8" fmla="*/ 19513 h 114944"/>
                        <a:gd name="connsiteX9" fmla="*/ 184107 w 240453"/>
                        <a:gd name="connsiteY9" fmla="*/ 35505 h 114944"/>
                        <a:gd name="connsiteX10" fmla="*/ 153682 w 240453"/>
                        <a:gd name="connsiteY10" fmla="*/ 49130 h 114944"/>
                        <a:gd name="connsiteX11" fmla="*/ 123315 w 240453"/>
                        <a:gd name="connsiteY11" fmla="*/ 62754 h 114944"/>
                        <a:gd name="connsiteX12" fmla="*/ 93295 w 240453"/>
                        <a:gd name="connsiteY12" fmla="*/ 77130 h 114944"/>
                        <a:gd name="connsiteX13" fmla="*/ 63563 w 240453"/>
                        <a:gd name="connsiteY13" fmla="*/ 92140 h 114944"/>
                        <a:gd name="connsiteX14" fmla="*/ 808 w 240453"/>
                        <a:gd name="connsiteY14" fmla="*/ 114944 h 114944"/>
                        <a:gd name="connsiteX15" fmla="*/ 0 w 240453"/>
                        <a:gd name="connsiteY15" fmla="*/ 111711 h 114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0453" h="114944">
                          <a:moveTo>
                            <a:pt x="0" y="111711"/>
                          </a:moveTo>
                          <a:cubicBezTo>
                            <a:pt x="21476" y="106400"/>
                            <a:pt x="42491" y="99357"/>
                            <a:pt x="62466" y="89831"/>
                          </a:cubicBezTo>
                          <a:cubicBezTo>
                            <a:pt x="72511" y="85097"/>
                            <a:pt x="82326" y="79959"/>
                            <a:pt x="92371" y="75167"/>
                          </a:cubicBezTo>
                          <a:cubicBezTo>
                            <a:pt x="102416" y="70375"/>
                            <a:pt x="112462" y="65699"/>
                            <a:pt x="122622" y="61196"/>
                          </a:cubicBezTo>
                          <a:cubicBezTo>
                            <a:pt x="132783" y="56635"/>
                            <a:pt x="143002" y="52305"/>
                            <a:pt x="153220" y="47975"/>
                          </a:cubicBezTo>
                          <a:cubicBezTo>
                            <a:pt x="163439" y="43645"/>
                            <a:pt x="173715" y="39373"/>
                            <a:pt x="183761" y="34755"/>
                          </a:cubicBezTo>
                          <a:cubicBezTo>
                            <a:pt x="193864" y="30136"/>
                            <a:pt x="203736" y="24998"/>
                            <a:pt x="213146" y="19167"/>
                          </a:cubicBezTo>
                          <a:cubicBezTo>
                            <a:pt x="222614" y="13336"/>
                            <a:pt x="231620" y="6812"/>
                            <a:pt x="240453" y="0"/>
                          </a:cubicBezTo>
                          <a:cubicBezTo>
                            <a:pt x="231736" y="6928"/>
                            <a:pt x="222787" y="13567"/>
                            <a:pt x="213377" y="19513"/>
                          </a:cubicBezTo>
                          <a:cubicBezTo>
                            <a:pt x="203967" y="25517"/>
                            <a:pt x="194152" y="30771"/>
                            <a:pt x="184107" y="35505"/>
                          </a:cubicBezTo>
                          <a:cubicBezTo>
                            <a:pt x="174062" y="40297"/>
                            <a:pt x="163843" y="44684"/>
                            <a:pt x="153682" y="49130"/>
                          </a:cubicBezTo>
                          <a:cubicBezTo>
                            <a:pt x="143521" y="53575"/>
                            <a:pt x="133360" y="58078"/>
                            <a:pt x="123315" y="62754"/>
                          </a:cubicBezTo>
                          <a:cubicBezTo>
                            <a:pt x="113212" y="67373"/>
                            <a:pt x="103225" y="72223"/>
                            <a:pt x="93295" y="77130"/>
                          </a:cubicBezTo>
                          <a:cubicBezTo>
                            <a:pt x="83365" y="82037"/>
                            <a:pt x="73550" y="87291"/>
                            <a:pt x="63563" y="92140"/>
                          </a:cubicBezTo>
                          <a:cubicBezTo>
                            <a:pt x="43530" y="101954"/>
                            <a:pt x="22342" y="109344"/>
                            <a:pt x="808" y="114944"/>
                          </a:cubicBezTo>
                          <a:lnTo>
                            <a:pt x="0" y="111711"/>
                          </a:lnTo>
                          <a:close/>
                        </a:path>
                      </a:pathLst>
                    </a:custGeom>
                    <a:solidFill>
                      <a:srgbClr val="A0A58F"/>
                    </a:solidFill>
                    <a:ln w="5770" cap="flat">
                      <a:noFill/>
                      <a:prstDash val="solid"/>
                      <a:miter/>
                    </a:ln>
                  </p:spPr>
                  <p:txBody>
                    <a:bodyPr rtlCol="0" anchor="ctr"/>
                    <a:lstStyle/>
                    <a:p>
                      <a:endParaRPr lang="th-TH"/>
                    </a:p>
                  </p:txBody>
                </p:sp>
                <p:sp>
                  <p:nvSpPr>
                    <p:cNvPr id="4602" name="Freeform: Shape 4601">
                      <a:extLst>
                        <a:ext uri="{FF2B5EF4-FFF2-40B4-BE49-F238E27FC236}">
                          <a16:creationId xmlns:a16="http://schemas.microsoft.com/office/drawing/2014/main" id="{252A610E-6619-4854-AB39-A8F1A3F5C680}"/>
                        </a:ext>
                      </a:extLst>
                    </p:cNvPr>
                    <p:cNvSpPr/>
                    <p:nvPr/>
                  </p:nvSpPr>
                  <p:spPr>
                    <a:xfrm>
                      <a:off x="2043140" y="4539836"/>
                      <a:ext cx="136535" cy="60912"/>
                    </a:xfrm>
                    <a:custGeom>
                      <a:avLst/>
                      <a:gdLst>
                        <a:gd name="connsiteX0" fmla="*/ 128915 w 136535"/>
                        <a:gd name="connsiteY0" fmla="*/ 583 h 60912"/>
                        <a:gd name="connsiteX1" fmla="*/ 136536 w 136535"/>
                        <a:gd name="connsiteY1" fmla="*/ 352 h 60912"/>
                        <a:gd name="connsiteX2" fmla="*/ 136247 w 136535"/>
                        <a:gd name="connsiteY2" fmla="*/ 2026 h 60912"/>
                        <a:gd name="connsiteX3" fmla="*/ 114887 w 136535"/>
                        <a:gd name="connsiteY3" fmla="*/ 10281 h 60912"/>
                        <a:gd name="connsiteX4" fmla="*/ 113559 w 136535"/>
                        <a:gd name="connsiteY4" fmla="*/ 11205 h 60912"/>
                        <a:gd name="connsiteX5" fmla="*/ 51381 w 136535"/>
                        <a:gd name="connsiteY5" fmla="*/ 39725 h 60912"/>
                        <a:gd name="connsiteX6" fmla="*/ 808 w 136535"/>
                        <a:gd name="connsiteY6" fmla="*/ 60912 h 60912"/>
                        <a:gd name="connsiteX7" fmla="*/ 0 w 136535"/>
                        <a:gd name="connsiteY7" fmla="*/ 59411 h 60912"/>
                        <a:gd name="connsiteX8" fmla="*/ 50804 w 136535"/>
                        <a:gd name="connsiteY8" fmla="*/ 38108 h 60912"/>
                        <a:gd name="connsiteX9" fmla="*/ 112577 w 136535"/>
                        <a:gd name="connsiteY9" fmla="*/ 9762 h 60912"/>
                        <a:gd name="connsiteX10" fmla="*/ 113905 w 136535"/>
                        <a:gd name="connsiteY10" fmla="*/ 8838 h 60912"/>
                        <a:gd name="connsiteX11" fmla="*/ 128915 w 136535"/>
                        <a:gd name="connsiteY11" fmla="*/ 583 h 6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6535" h="60912">
                          <a:moveTo>
                            <a:pt x="128915" y="583"/>
                          </a:moveTo>
                          <a:cubicBezTo>
                            <a:pt x="131398" y="-52"/>
                            <a:pt x="133938" y="-226"/>
                            <a:pt x="136536" y="352"/>
                          </a:cubicBezTo>
                          <a:lnTo>
                            <a:pt x="136247" y="2026"/>
                          </a:lnTo>
                          <a:cubicBezTo>
                            <a:pt x="128627" y="467"/>
                            <a:pt x="121641" y="5432"/>
                            <a:pt x="114887" y="10281"/>
                          </a:cubicBezTo>
                          <a:lnTo>
                            <a:pt x="113559" y="11205"/>
                          </a:lnTo>
                          <a:cubicBezTo>
                            <a:pt x="94796" y="24541"/>
                            <a:pt x="72742" y="32277"/>
                            <a:pt x="51381" y="39725"/>
                          </a:cubicBezTo>
                          <a:cubicBezTo>
                            <a:pt x="34351" y="45729"/>
                            <a:pt x="16685" y="51906"/>
                            <a:pt x="808" y="60912"/>
                          </a:cubicBezTo>
                          <a:lnTo>
                            <a:pt x="0" y="59411"/>
                          </a:lnTo>
                          <a:cubicBezTo>
                            <a:pt x="15992" y="50347"/>
                            <a:pt x="33716" y="44112"/>
                            <a:pt x="50804" y="38108"/>
                          </a:cubicBezTo>
                          <a:cubicBezTo>
                            <a:pt x="72050" y="30661"/>
                            <a:pt x="93988" y="22982"/>
                            <a:pt x="112577" y="9762"/>
                          </a:cubicBezTo>
                          <a:lnTo>
                            <a:pt x="113905" y="8838"/>
                          </a:lnTo>
                          <a:cubicBezTo>
                            <a:pt x="118524" y="5548"/>
                            <a:pt x="123546" y="1968"/>
                            <a:pt x="128915" y="583"/>
                          </a:cubicBezTo>
                          <a:close/>
                        </a:path>
                      </a:pathLst>
                    </a:custGeom>
                    <a:solidFill>
                      <a:srgbClr val="A0A58F"/>
                    </a:solidFill>
                    <a:ln w="5770" cap="flat">
                      <a:noFill/>
                      <a:prstDash val="solid"/>
                      <a:miter/>
                    </a:ln>
                  </p:spPr>
                  <p:txBody>
                    <a:bodyPr rtlCol="0" anchor="ctr"/>
                    <a:lstStyle/>
                    <a:p>
                      <a:endParaRPr lang="th-TH"/>
                    </a:p>
                  </p:txBody>
                </p:sp>
                <p:sp>
                  <p:nvSpPr>
                    <p:cNvPr id="4603" name="Freeform: Shape 4602">
                      <a:extLst>
                        <a:ext uri="{FF2B5EF4-FFF2-40B4-BE49-F238E27FC236}">
                          <a16:creationId xmlns:a16="http://schemas.microsoft.com/office/drawing/2014/main" id="{B7588625-F243-42DC-8752-ADFD4BF69B93}"/>
                        </a:ext>
                      </a:extLst>
                    </p:cNvPr>
                    <p:cNvSpPr/>
                    <p:nvPr/>
                  </p:nvSpPr>
                  <p:spPr>
                    <a:xfrm>
                      <a:off x="1572164" y="4875494"/>
                      <a:ext cx="148024" cy="195653"/>
                    </a:xfrm>
                    <a:custGeom>
                      <a:avLst/>
                      <a:gdLst>
                        <a:gd name="connsiteX0" fmla="*/ 1155 w 148024"/>
                        <a:gd name="connsiteY0" fmla="*/ 0 h 195653"/>
                        <a:gd name="connsiteX1" fmla="*/ 32792 w 148024"/>
                        <a:gd name="connsiteY1" fmla="*/ 56115 h 195653"/>
                        <a:gd name="connsiteX2" fmla="*/ 47687 w 148024"/>
                        <a:gd name="connsiteY2" fmla="*/ 88618 h 195653"/>
                        <a:gd name="connsiteX3" fmla="*/ 120660 w 148024"/>
                        <a:gd name="connsiteY3" fmla="*/ 170828 h 195653"/>
                        <a:gd name="connsiteX4" fmla="*/ 148025 w 148024"/>
                        <a:gd name="connsiteY4" fmla="*/ 194268 h 195653"/>
                        <a:gd name="connsiteX5" fmla="*/ 147043 w 148024"/>
                        <a:gd name="connsiteY5" fmla="*/ 195653 h 195653"/>
                        <a:gd name="connsiteX6" fmla="*/ 119620 w 148024"/>
                        <a:gd name="connsiteY6" fmla="*/ 172156 h 195653"/>
                        <a:gd name="connsiteX7" fmla="*/ 46301 w 148024"/>
                        <a:gd name="connsiteY7" fmla="*/ 89484 h 195653"/>
                        <a:gd name="connsiteX8" fmla="*/ 31291 w 148024"/>
                        <a:gd name="connsiteY8" fmla="*/ 56808 h 195653"/>
                        <a:gd name="connsiteX9" fmla="*/ 0 w 148024"/>
                        <a:gd name="connsiteY9" fmla="*/ 1212 h 195653"/>
                        <a:gd name="connsiteX10" fmla="*/ 1155 w 148024"/>
                        <a:gd name="connsiteY10" fmla="*/ 0 h 19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024" h="195653">
                          <a:moveTo>
                            <a:pt x="1155" y="0"/>
                          </a:moveTo>
                          <a:cubicBezTo>
                            <a:pt x="15934" y="15818"/>
                            <a:pt x="24478" y="36256"/>
                            <a:pt x="32792" y="56115"/>
                          </a:cubicBezTo>
                          <a:cubicBezTo>
                            <a:pt x="37353" y="66969"/>
                            <a:pt x="42029" y="78227"/>
                            <a:pt x="47687" y="88618"/>
                          </a:cubicBezTo>
                          <a:cubicBezTo>
                            <a:pt x="65641" y="121352"/>
                            <a:pt x="93583" y="146523"/>
                            <a:pt x="120660" y="170828"/>
                          </a:cubicBezTo>
                          <a:cubicBezTo>
                            <a:pt x="129435" y="178738"/>
                            <a:pt x="138556" y="186936"/>
                            <a:pt x="148025" y="194268"/>
                          </a:cubicBezTo>
                          <a:lnTo>
                            <a:pt x="147043" y="195653"/>
                          </a:lnTo>
                          <a:cubicBezTo>
                            <a:pt x="137517" y="188264"/>
                            <a:pt x="128396" y="180066"/>
                            <a:pt x="119620" y="172156"/>
                          </a:cubicBezTo>
                          <a:cubicBezTo>
                            <a:pt x="92429" y="147736"/>
                            <a:pt x="64371" y="122507"/>
                            <a:pt x="46301" y="89484"/>
                          </a:cubicBezTo>
                          <a:cubicBezTo>
                            <a:pt x="40585" y="79035"/>
                            <a:pt x="35852" y="67720"/>
                            <a:pt x="31291" y="56808"/>
                          </a:cubicBezTo>
                          <a:cubicBezTo>
                            <a:pt x="23093" y="37122"/>
                            <a:pt x="14606" y="16800"/>
                            <a:pt x="0" y="1212"/>
                          </a:cubicBezTo>
                          <a:lnTo>
                            <a:pt x="1155" y="0"/>
                          </a:lnTo>
                          <a:close/>
                        </a:path>
                      </a:pathLst>
                    </a:custGeom>
                    <a:solidFill>
                      <a:srgbClr val="A0A58F"/>
                    </a:solidFill>
                    <a:ln w="5770" cap="flat">
                      <a:noFill/>
                      <a:prstDash val="solid"/>
                      <a:miter/>
                    </a:ln>
                  </p:spPr>
                  <p:txBody>
                    <a:bodyPr rtlCol="0" anchor="ctr"/>
                    <a:lstStyle/>
                    <a:p>
                      <a:endParaRPr lang="th-TH"/>
                    </a:p>
                  </p:txBody>
                </p:sp>
                <p:sp>
                  <p:nvSpPr>
                    <p:cNvPr id="4604" name="Freeform: Shape 4603">
                      <a:extLst>
                        <a:ext uri="{FF2B5EF4-FFF2-40B4-BE49-F238E27FC236}">
                          <a16:creationId xmlns:a16="http://schemas.microsoft.com/office/drawing/2014/main" id="{8E9CA581-18A7-4203-9C47-8E8C3E3859B6}"/>
                        </a:ext>
                      </a:extLst>
                    </p:cNvPr>
                    <p:cNvSpPr/>
                    <p:nvPr/>
                  </p:nvSpPr>
                  <p:spPr>
                    <a:xfrm>
                      <a:off x="1689995" y="4757317"/>
                      <a:ext cx="97335" cy="214762"/>
                    </a:xfrm>
                    <a:custGeom>
                      <a:avLst/>
                      <a:gdLst>
                        <a:gd name="connsiteX0" fmla="*/ 1616 w 97335"/>
                        <a:gd name="connsiteY0" fmla="*/ 0 h 214762"/>
                        <a:gd name="connsiteX1" fmla="*/ 9526 w 97335"/>
                        <a:gd name="connsiteY1" fmla="*/ 32041 h 214762"/>
                        <a:gd name="connsiteX2" fmla="*/ 32965 w 97335"/>
                        <a:gd name="connsiteY2" fmla="*/ 115290 h 214762"/>
                        <a:gd name="connsiteX3" fmla="*/ 97336 w 97335"/>
                        <a:gd name="connsiteY3" fmla="*/ 213435 h 214762"/>
                        <a:gd name="connsiteX4" fmla="*/ 96297 w 97335"/>
                        <a:gd name="connsiteY4" fmla="*/ 214763 h 214762"/>
                        <a:gd name="connsiteX5" fmla="*/ 31406 w 97335"/>
                        <a:gd name="connsiteY5" fmla="*/ 115868 h 214762"/>
                        <a:gd name="connsiteX6" fmla="*/ 7909 w 97335"/>
                        <a:gd name="connsiteY6" fmla="*/ 32445 h 214762"/>
                        <a:gd name="connsiteX7" fmla="*/ 0 w 97335"/>
                        <a:gd name="connsiteY7" fmla="*/ 462 h 214762"/>
                        <a:gd name="connsiteX8" fmla="*/ 1616 w 97335"/>
                        <a:gd name="connsiteY8" fmla="*/ 0 h 2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35" h="214762">
                          <a:moveTo>
                            <a:pt x="1616" y="0"/>
                          </a:moveTo>
                          <a:cubicBezTo>
                            <a:pt x="4388" y="10623"/>
                            <a:pt x="6986" y="21534"/>
                            <a:pt x="9526" y="32041"/>
                          </a:cubicBezTo>
                          <a:cubicBezTo>
                            <a:pt x="16165" y="59637"/>
                            <a:pt x="23035" y="88214"/>
                            <a:pt x="32965" y="115290"/>
                          </a:cubicBezTo>
                          <a:cubicBezTo>
                            <a:pt x="48726" y="158416"/>
                            <a:pt x="70375" y="191439"/>
                            <a:pt x="97336" y="213435"/>
                          </a:cubicBezTo>
                          <a:lnTo>
                            <a:pt x="96297" y="214763"/>
                          </a:lnTo>
                          <a:cubicBezTo>
                            <a:pt x="69105" y="192594"/>
                            <a:pt x="47282" y="159340"/>
                            <a:pt x="31406" y="115868"/>
                          </a:cubicBezTo>
                          <a:cubicBezTo>
                            <a:pt x="21476" y="88676"/>
                            <a:pt x="14606" y="60099"/>
                            <a:pt x="7909" y="32445"/>
                          </a:cubicBezTo>
                          <a:cubicBezTo>
                            <a:pt x="5369" y="21938"/>
                            <a:pt x="2771" y="11085"/>
                            <a:pt x="0" y="462"/>
                          </a:cubicBezTo>
                          <a:lnTo>
                            <a:pt x="1616" y="0"/>
                          </a:lnTo>
                          <a:close/>
                        </a:path>
                      </a:pathLst>
                    </a:custGeom>
                    <a:solidFill>
                      <a:srgbClr val="A0A58F"/>
                    </a:solidFill>
                    <a:ln w="5770" cap="flat">
                      <a:noFill/>
                      <a:prstDash val="solid"/>
                      <a:miter/>
                    </a:ln>
                  </p:spPr>
                  <p:txBody>
                    <a:bodyPr rtlCol="0" anchor="ctr"/>
                    <a:lstStyle/>
                    <a:p>
                      <a:endParaRPr lang="th-TH"/>
                    </a:p>
                  </p:txBody>
                </p:sp>
                <p:sp>
                  <p:nvSpPr>
                    <p:cNvPr id="4605" name="Freeform: Shape 4604">
                      <a:extLst>
                        <a:ext uri="{FF2B5EF4-FFF2-40B4-BE49-F238E27FC236}">
                          <a16:creationId xmlns:a16="http://schemas.microsoft.com/office/drawing/2014/main" id="{D453CEA9-76BE-4067-8F02-26DC0690F8BD}"/>
                        </a:ext>
                      </a:extLst>
                    </p:cNvPr>
                    <p:cNvSpPr/>
                    <p:nvPr/>
                  </p:nvSpPr>
                  <p:spPr>
                    <a:xfrm>
                      <a:off x="1771165" y="4651725"/>
                      <a:ext cx="77937" cy="231331"/>
                    </a:xfrm>
                    <a:custGeom>
                      <a:avLst/>
                      <a:gdLst>
                        <a:gd name="connsiteX0" fmla="*/ 1559 w 77937"/>
                        <a:gd name="connsiteY0" fmla="*/ 0 h 231331"/>
                        <a:gd name="connsiteX1" fmla="*/ 10507 w 77937"/>
                        <a:gd name="connsiteY1" fmla="*/ 63216 h 231331"/>
                        <a:gd name="connsiteX2" fmla="*/ 11489 w 77937"/>
                        <a:gd name="connsiteY2" fmla="*/ 88445 h 231331"/>
                        <a:gd name="connsiteX3" fmla="*/ 77938 w 77937"/>
                        <a:gd name="connsiteY3" fmla="*/ 230119 h 231331"/>
                        <a:gd name="connsiteX4" fmla="*/ 76783 w 77937"/>
                        <a:gd name="connsiteY4" fmla="*/ 231331 h 231331"/>
                        <a:gd name="connsiteX5" fmla="*/ 9814 w 77937"/>
                        <a:gd name="connsiteY5" fmla="*/ 88503 h 231331"/>
                        <a:gd name="connsiteX6" fmla="*/ 8833 w 77937"/>
                        <a:gd name="connsiteY6" fmla="*/ 63159 h 231331"/>
                        <a:gd name="connsiteX7" fmla="*/ 0 w 77937"/>
                        <a:gd name="connsiteY7" fmla="*/ 577 h 231331"/>
                        <a:gd name="connsiteX8" fmla="*/ 1559 w 77937"/>
                        <a:gd name="connsiteY8" fmla="*/ 0 h 23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937" h="231331">
                          <a:moveTo>
                            <a:pt x="1559" y="0"/>
                          </a:moveTo>
                          <a:cubicBezTo>
                            <a:pt x="9699" y="19917"/>
                            <a:pt x="10103" y="41971"/>
                            <a:pt x="10507" y="63216"/>
                          </a:cubicBezTo>
                          <a:cubicBezTo>
                            <a:pt x="10680" y="71530"/>
                            <a:pt x="10854" y="80132"/>
                            <a:pt x="11489" y="88445"/>
                          </a:cubicBezTo>
                          <a:cubicBezTo>
                            <a:pt x="15472" y="141674"/>
                            <a:pt x="39720" y="193344"/>
                            <a:pt x="77938" y="230119"/>
                          </a:cubicBezTo>
                          <a:lnTo>
                            <a:pt x="76783" y="231331"/>
                          </a:lnTo>
                          <a:cubicBezTo>
                            <a:pt x="38276" y="194210"/>
                            <a:pt x="13856" y="142193"/>
                            <a:pt x="9814" y="88503"/>
                          </a:cubicBezTo>
                          <a:cubicBezTo>
                            <a:pt x="9179" y="80132"/>
                            <a:pt x="9006" y="71472"/>
                            <a:pt x="8833" y="63159"/>
                          </a:cubicBezTo>
                          <a:cubicBezTo>
                            <a:pt x="8429" y="42029"/>
                            <a:pt x="7967" y="20206"/>
                            <a:pt x="0" y="577"/>
                          </a:cubicBezTo>
                          <a:lnTo>
                            <a:pt x="1559" y="0"/>
                          </a:lnTo>
                          <a:close/>
                        </a:path>
                      </a:pathLst>
                    </a:custGeom>
                    <a:solidFill>
                      <a:srgbClr val="A0A58F"/>
                    </a:solidFill>
                    <a:ln w="5770" cap="flat">
                      <a:noFill/>
                      <a:prstDash val="solid"/>
                      <a:miter/>
                    </a:ln>
                  </p:spPr>
                  <p:txBody>
                    <a:bodyPr rtlCol="0" anchor="ctr"/>
                    <a:lstStyle/>
                    <a:p>
                      <a:endParaRPr lang="th-TH"/>
                    </a:p>
                  </p:txBody>
                </p:sp>
                <p:sp>
                  <p:nvSpPr>
                    <p:cNvPr id="4606" name="Freeform: Shape 4605">
                      <a:extLst>
                        <a:ext uri="{FF2B5EF4-FFF2-40B4-BE49-F238E27FC236}">
                          <a16:creationId xmlns:a16="http://schemas.microsoft.com/office/drawing/2014/main" id="{052A365B-4005-49F1-8ABC-A4CDCC849C03}"/>
                        </a:ext>
                      </a:extLst>
                    </p:cNvPr>
                    <p:cNvSpPr/>
                    <p:nvPr/>
                  </p:nvSpPr>
                  <p:spPr>
                    <a:xfrm>
                      <a:off x="1831091" y="4601903"/>
                      <a:ext cx="81979" cy="202927"/>
                    </a:xfrm>
                    <a:custGeom>
                      <a:avLst/>
                      <a:gdLst>
                        <a:gd name="connsiteX0" fmla="*/ 1501 w 81979"/>
                        <a:gd name="connsiteY0" fmla="*/ 0 h 202927"/>
                        <a:gd name="connsiteX1" fmla="*/ 11316 w 81979"/>
                        <a:gd name="connsiteY1" fmla="*/ 51497 h 202927"/>
                        <a:gd name="connsiteX2" fmla="*/ 16223 w 81979"/>
                        <a:gd name="connsiteY2" fmla="*/ 86886 h 202927"/>
                        <a:gd name="connsiteX3" fmla="*/ 56808 w 81979"/>
                        <a:gd name="connsiteY3" fmla="*/ 170598 h 202927"/>
                        <a:gd name="connsiteX4" fmla="*/ 81979 w 81979"/>
                        <a:gd name="connsiteY4" fmla="*/ 201542 h 202927"/>
                        <a:gd name="connsiteX5" fmla="*/ 80998 w 81979"/>
                        <a:gd name="connsiteY5" fmla="*/ 202927 h 202927"/>
                        <a:gd name="connsiteX6" fmla="*/ 55422 w 81979"/>
                        <a:gd name="connsiteY6" fmla="*/ 171521 h 202927"/>
                        <a:gd name="connsiteX7" fmla="*/ 14606 w 81979"/>
                        <a:gd name="connsiteY7" fmla="*/ 87291 h 202927"/>
                        <a:gd name="connsiteX8" fmla="*/ 9699 w 81979"/>
                        <a:gd name="connsiteY8" fmla="*/ 51670 h 202927"/>
                        <a:gd name="connsiteX9" fmla="*/ 0 w 81979"/>
                        <a:gd name="connsiteY9" fmla="*/ 635 h 202927"/>
                        <a:gd name="connsiteX10" fmla="*/ 1501 w 81979"/>
                        <a:gd name="connsiteY10" fmla="*/ 0 h 20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979" h="202927">
                          <a:moveTo>
                            <a:pt x="1501" y="0"/>
                          </a:moveTo>
                          <a:cubicBezTo>
                            <a:pt x="7967" y="16396"/>
                            <a:pt x="9641" y="34235"/>
                            <a:pt x="11316" y="51497"/>
                          </a:cubicBezTo>
                          <a:cubicBezTo>
                            <a:pt x="12412" y="63216"/>
                            <a:pt x="13567" y="75340"/>
                            <a:pt x="16223" y="86886"/>
                          </a:cubicBezTo>
                          <a:cubicBezTo>
                            <a:pt x="23208" y="117600"/>
                            <a:pt x="40297" y="144560"/>
                            <a:pt x="56808" y="170598"/>
                          </a:cubicBezTo>
                          <a:cubicBezTo>
                            <a:pt x="63909" y="181798"/>
                            <a:pt x="71299" y="193459"/>
                            <a:pt x="81979" y="201542"/>
                          </a:cubicBezTo>
                          <a:lnTo>
                            <a:pt x="80998" y="202927"/>
                          </a:lnTo>
                          <a:cubicBezTo>
                            <a:pt x="70087" y="194614"/>
                            <a:pt x="62293" y="182375"/>
                            <a:pt x="55422" y="171521"/>
                          </a:cubicBezTo>
                          <a:cubicBezTo>
                            <a:pt x="38853" y="145369"/>
                            <a:pt x="21649" y="118293"/>
                            <a:pt x="14606" y="87291"/>
                          </a:cubicBezTo>
                          <a:cubicBezTo>
                            <a:pt x="11951" y="75629"/>
                            <a:pt x="10796" y="63447"/>
                            <a:pt x="9699" y="51670"/>
                          </a:cubicBezTo>
                          <a:cubicBezTo>
                            <a:pt x="8083" y="34524"/>
                            <a:pt x="6408" y="16800"/>
                            <a:pt x="0" y="635"/>
                          </a:cubicBezTo>
                          <a:lnTo>
                            <a:pt x="1501" y="0"/>
                          </a:lnTo>
                          <a:close/>
                        </a:path>
                      </a:pathLst>
                    </a:custGeom>
                    <a:solidFill>
                      <a:srgbClr val="A0A58F"/>
                    </a:solidFill>
                    <a:ln w="5770" cap="flat">
                      <a:noFill/>
                      <a:prstDash val="solid"/>
                      <a:miter/>
                    </a:ln>
                  </p:spPr>
                  <p:txBody>
                    <a:bodyPr rtlCol="0" anchor="ctr"/>
                    <a:lstStyle/>
                    <a:p>
                      <a:endParaRPr lang="th-TH"/>
                    </a:p>
                  </p:txBody>
                </p:sp>
                <p:sp>
                  <p:nvSpPr>
                    <p:cNvPr id="4607" name="Freeform: Shape 4606">
                      <a:extLst>
                        <a:ext uri="{FF2B5EF4-FFF2-40B4-BE49-F238E27FC236}">
                          <a16:creationId xmlns:a16="http://schemas.microsoft.com/office/drawing/2014/main" id="{FFDF5360-8D1C-4144-BF62-21ABCB86407B}"/>
                        </a:ext>
                      </a:extLst>
                    </p:cNvPr>
                    <p:cNvSpPr/>
                    <p:nvPr/>
                  </p:nvSpPr>
                  <p:spPr>
                    <a:xfrm>
                      <a:off x="1911013" y="4560740"/>
                      <a:ext cx="46741" cy="163323"/>
                    </a:xfrm>
                    <a:custGeom>
                      <a:avLst/>
                      <a:gdLst>
                        <a:gd name="connsiteX0" fmla="*/ 7600 w 46741"/>
                        <a:gd name="connsiteY0" fmla="*/ 0 h 163323"/>
                        <a:gd name="connsiteX1" fmla="*/ 9216 w 46741"/>
                        <a:gd name="connsiteY1" fmla="*/ 404 h 163323"/>
                        <a:gd name="connsiteX2" fmla="*/ 3212 w 46741"/>
                        <a:gd name="connsiteY2" fmla="*/ 69163 h 163323"/>
                        <a:gd name="connsiteX3" fmla="*/ 22610 w 46741"/>
                        <a:gd name="connsiteY3" fmla="*/ 116849 h 163323"/>
                        <a:gd name="connsiteX4" fmla="*/ 46742 w 46741"/>
                        <a:gd name="connsiteY4" fmla="*/ 162515 h 163323"/>
                        <a:gd name="connsiteX5" fmla="*/ 45299 w 46741"/>
                        <a:gd name="connsiteY5" fmla="*/ 163323 h 163323"/>
                        <a:gd name="connsiteX6" fmla="*/ 21167 w 46741"/>
                        <a:gd name="connsiteY6" fmla="*/ 117658 h 163323"/>
                        <a:gd name="connsiteX7" fmla="*/ 1596 w 46741"/>
                        <a:gd name="connsiteY7" fmla="*/ 69451 h 163323"/>
                        <a:gd name="connsiteX8" fmla="*/ 7600 w 46741"/>
                        <a:gd name="connsiteY8" fmla="*/ 0 h 163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41" h="163323">
                          <a:moveTo>
                            <a:pt x="7600" y="0"/>
                          </a:moveTo>
                          <a:lnTo>
                            <a:pt x="9216" y="404"/>
                          </a:lnTo>
                          <a:cubicBezTo>
                            <a:pt x="4367" y="21765"/>
                            <a:pt x="-1118" y="46012"/>
                            <a:pt x="3212" y="69163"/>
                          </a:cubicBezTo>
                          <a:cubicBezTo>
                            <a:pt x="6387" y="86251"/>
                            <a:pt x="14643" y="101781"/>
                            <a:pt x="22610" y="116849"/>
                          </a:cubicBezTo>
                          <a:lnTo>
                            <a:pt x="46742" y="162515"/>
                          </a:lnTo>
                          <a:lnTo>
                            <a:pt x="45299" y="163323"/>
                          </a:lnTo>
                          <a:lnTo>
                            <a:pt x="21167" y="117658"/>
                          </a:lnTo>
                          <a:cubicBezTo>
                            <a:pt x="13142" y="102474"/>
                            <a:pt x="4829" y="86771"/>
                            <a:pt x="1596" y="69451"/>
                          </a:cubicBezTo>
                          <a:cubicBezTo>
                            <a:pt x="-2792" y="45955"/>
                            <a:pt x="2750" y="21534"/>
                            <a:pt x="7600" y="0"/>
                          </a:cubicBezTo>
                          <a:close/>
                        </a:path>
                      </a:pathLst>
                    </a:custGeom>
                    <a:solidFill>
                      <a:srgbClr val="A0A58F"/>
                    </a:solidFill>
                    <a:ln w="5770" cap="flat">
                      <a:noFill/>
                      <a:prstDash val="solid"/>
                      <a:miter/>
                    </a:ln>
                  </p:spPr>
                  <p:txBody>
                    <a:bodyPr rtlCol="0" anchor="ctr"/>
                    <a:lstStyle/>
                    <a:p>
                      <a:endParaRPr lang="th-TH"/>
                    </a:p>
                  </p:txBody>
                </p:sp>
                <p:sp>
                  <p:nvSpPr>
                    <p:cNvPr id="4608" name="Freeform: Shape 4607">
                      <a:extLst>
                        <a:ext uri="{FF2B5EF4-FFF2-40B4-BE49-F238E27FC236}">
                          <a16:creationId xmlns:a16="http://schemas.microsoft.com/office/drawing/2014/main" id="{850033E1-A96D-4FFE-8258-D968903FECBC}"/>
                        </a:ext>
                      </a:extLst>
                    </p:cNvPr>
                    <p:cNvSpPr/>
                    <p:nvPr/>
                  </p:nvSpPr>
                  <p:spPr>
                    <a:xfrm>
                      <a:off x="2023816" y="4506183"/>
                      <a:ext cx="16322" cy="96181"/>
                    </a:xfrm>
                    <a:custGeom>
                      <a:avLst/>
                      <a:gdLst>
                        <a:gd name="connsiteX0" fmla="*/ 13320 w 16322"/>
                        <a:gd name="connsiteY0" fmla="*/ 0 h 96181"/>
                        <a:gd name="connsiteX1" fmla="*/ 14706 w 16322"/>
                        <a:gd name="connsiteY1" fmla="*/ 981 h 96181"/>
                        <a:gd name="connsiteX2" fmla="*/ 16323 w 16322"/>
                        <a:gd name="connsiteY2" fmla="*/ 95200 h 96181"/>
                        <a:gd name="connsiteX3" fmla="*/ 14937 w 16322"/>
                        <a:gd name="connsiteY3" fmla="*/ 96181 h 96181"/>
                        <a:gd name="connsiteX4" fmla="*/ 13320 w 16322"/>
                        <a:gd name="connsiteY4" fmla="*/ 0 h 9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22" h="96181">
                          <a:moveTo>
                            <a:pt x="13320" y="0"/>
                          </a:moveTo>
                          <a:lnTo>
                            <a:pt x="14706" y="981"/>
                          </a:lnTo>
                          <a:cubicBezTo>
                            <a:pt x="-3306" y="28404"/>
                            <a:pt x="-2614" y="68008"/>
                            <a:pt x="16323" y="95200"/>
                          </a:cubicBezTo>
                          <a:lnTo>
                            <a:pt x="14937" y="96181"/>
                          </a:lnTo>
                          <a:cubicBezTo>
                            <a:pt x="-4346" y="68412"/>
                            <a:pt x="-5038" y="28000"/>
                            <a:pt x="13320" y="0"/>
                          </a:cubicBezTo>
                          <a:close/>
                        </a:path>
                      </a:pathLst>
                    </a:custGeom>
                    <a:solidFill>
                      <a:srgbClr val="A0A58F"/>
                    </a:solidFill>
                    <a:ln w="5770" cap="flat">
                      <a:noFill/>
                      <a:prstDash val="solid"/>
                      <a:miter/>
                    </a:ln>
                  </p:spPr>
                  <p:txBody>
                    <a:bodyPr rtlCol="0" anchor="ctr"/>
                    <a:lstStyle/>
                    <a:p>
                      <a:endParaRPr lang="th-TH"/>
                    </a:p>
                  </p:txBody>
                </p:sp>
              </p:grpSp>
            </p:grpSp>
            <p:grpSp>
              <p:nvGrpSpPr>
                <p:cNvPr id="4454" name="Graphic 3">
                  <a:extLst>
                    <a:ext uri="{FF2B5EF4-FFF2-40B4-BE49-F238E27FC236}">
                      <a16:creationId xmlns:a16="http://schemas.microsoft.com/office/drawing/2014/main" id="{6BD37C6B-6601-4F0A-9680-8F2779996B0A}"/>
                    </a:ext>
                  </a:extLst>
                </p:cNvPr>
                <p:cNvGrpSpPr/>
                <p:nvPr/>
              </p:nvGrpSpPr>
              <p:grpSpPr>
                <a:xfrm>
                  <a:off x="-265093" y="4352757"/>
                  <a:ext cx="1013223" cy="634227"/>
                  <a:chOff x="-265093" y="4352757"/>
                  <a:chExt cx="1013223" cy="634227"/>
                </a:xfrm>
              </p:grpSpPr>
              <p:grpSp>
                <p:nvGrpSpPr>
                  <p:cNvPr id="4575" name="Graphic 3">
                    <a:extLst>
                      <a:ext uri="{FF2B5EF4-FFF2-40B4-BE49-F238E27FC236}">
                        <a16:creationId xmlns:a16="http://schemas.microsoft.com/office/drawing/2014/main" id="{F873FEEB-F26E-4663-A0AD-FEB290D78169}"/>
                      </a:ext>
                    </a:extLst>
                  </p:cNvPr>
                  <p:cNvGrpSpPr/>
                  <p:nvPr/>
                </p:nvGrpSpPr>
                <p:grpSpPr>
                  <a:xfrm>
                    <a:off x="-265093" y="4352757"/>
                    <a:ext cx="1013223" cy="634227"/>
                    <a:chOff x="-265093" y="4352757"/>
                    <a:chExt cx="1013223" cy="634227"/>
                  </a:xfrm>
                  <a:solidFill>
                    <a:srgbClr val="FBFFFF"/>
                  </a:solidFill>
                </p:grpSpPr>
                <p:sp>
                  <p:nvSpPr>
                    <p:cNvPr id="4591" name="Freeform: Shape 4590">
                      <a:extLst>
                        <a:ext uri="{FF2B5EF4-FFF2-40B4-BE49-F238E27FC236}">
                          <a16:creationId xmlns:a16="http://schemas.microsoft.com/office/drawing/2014/main" id="{8E91533C-CDA1-43F7-B827-483A95151000}"/>
                        </a:ext>
                      </a:extLst>
                    </p:cNvPr>
                    <p:cNvSpPr/>
                    <p:nvPr/>
                  </p:nvSpPr>
                  <p:spPr>
                    <a:xfrm>
                      <a:off x="-265093" y="4486035"/>
                      <a:ext cx="1013223" cy="500949"/>
                    </a:xfrm>
                    <a:custGeom>
                      <a:avLst/>
                      <a:gdLst>
                        <a:gd name="connsiteX0" fmla="*/ 991140 w 1013223"/>
                        <a:gd name="connsiteY0" fmla="*/ 0 h 500949"/>
                        <a:gd name="connsiteX1" fmla="*/ 1012443 w 1013223"/>
                        <a:gd name="connsiteY1" fmla="*/ 45377 h 500949"/>
                        <a:gd name="connsiteX2" fmla="*/ 832493 w 1013223"/>
                        <a:gd name="connsiteY2" fmla="*/ 321913 h 500949"/>
                        <a:gd name="connsiteX3" fmla="*/ 454350 w 1013223"/>
                        <a:gd name="connsiteY3" fmla="*/ 493723 h 500949"/>
                        <a:gd name="connsiteX4" fmla="*/ 202697 w 1013223"/>
                        <a:gd name="connsiteY4" fmla="*/ 462605 h 500949"/>
                        <a:gd name="connsiteX5" fmla="*/ 0 w 1013223"/>
                        <a:gd name="connsiteY5" fmla="*/ 359092 h 500949"/>
                        <a:gd name="connsiteX6" fmla="*/ 991140 w 1013223"/>
                        <a:gd name="connsiteY6" fmla="*/ 0 h 50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223" h="500949">
                          <a:moveTo>
                            <a:pt x="991140" y="0"/>
                          </a:moveTo>
                          <a:cubicBezTo>
                            <a:pt x="991140" y="0"/>
                            <a:pt x="1018101" y="11027"/>
                            <a:pt x="1012443" y="45377"/>
                          </a:cubicBezTo>
                          <a:cubicBezTo>
                            <a:pt x="1006786" y="79728"/>
                            <a:pt x="1046274" y="177294"/>
                            <a:pt x="832493" y="321913"/>
                          </a:cubicBezTo>
                          <a:cubicBezTo>
                            <a:pt x="618712" y="466531"/>
                            <a:pt x="505731" y="477558"/>
                            <a:pt x="454350" y="493723"/>
                          </a:cubicBezTo>
                          <a:cubicBezTo>
                            <a:pt x="403026" y="509888"/>
                            <a:pt x="260197" y="498688"/>
                            <a:pt x="202697" y="462605"/>
                          </a:cubicBezTo>
                          <a:cubicBezTo>
                            <a:pt x="145196" y="426523"/>
                            <a:pt x="49823" y="346275"/>
                            <a:pt x="0" y="359092"/>
                          </a:cubicBezTo>
                          <a:cubicBezTo>
                            <a:pt x="0" y="359092"/>
                            <a:pt x="774184" y="28750"/>
                            <a:pt x="991140" y="0"/>
                          </a:cubicBezTo>
                          <a:close/>
                        </a:path>
                      </a:pathLst>
                    </a:custGeom>
                    <a:solidFill>
                      <a:srgbClr val="FBFFFF"/>
                    </a:solidFill>
                    <a:ln w="5770" cap="flat">
                      <a:noFill/>
                      <a:prstDash val="solid"/>
                      <a:miter/>
                    </a:ln>
                  </p:spPr>
                  <p:txBody>
                    <a:bodyPr rtlCol="0" anchor="ctr"/>
                    <a:lstStyle/>
                    <a:p>
                      <a:endParaRPr lang="th-TH"/>
                    </a:p>
                  </p:txBody>
                </p:sp>
                <p:sp>
                  <p:nvSpPr>
                    <p:cNvPr id="4592" name="Freeform: Shape 4591">
                      <a:extLst>
                        <a:ext uri="{FF2B5EF4-FFF2-40B4-BE49-F238E27FC236}">
                          <a16:creationId xmlns:a16="http://schemas.microsoft.com/office/drawing/2014/main" id="{007CA008-7E86-42F7-96B5-387F4B758DD7}"/>
                        </a:ext>
                      </a:extLst>
                    </p:cNvPr>
                    <p:cNvSpPr/>
                    <p:nvPr/>
                  </p:nvSpPr>
                  <p:spPr>
                    <a:xfrm>
                      <a:off x="-265036" y="4352757"/>
                      <a:ext cx="996191" cy="492312"/>
                    </a:xfrm>
                    <a:custGeom>
                      <a:avLst/>
                      <a:gdLst>
                        <a:gd name="connsiteX0" fmla="*/ 983404 w 996191"/>
                        <a:gd name="connsiteY0" fmla="*/ 150193 h 492312"/>
                        <a:gd name="connsiteX1" fmla="*/ 975380 w 996191"/>
                        <a:gd name="connsiteY1" fmla="*/ 62499 h 492312"/>
                        <a:gd name="connsiteX2" fmla="*/ 463183 w 996191"/>
                        <a:gd name="connsiteY2" fmla="*/ 50375 h 492312"/>
                        <a:gd name="connsiteX3" fmla="*/ 36717 w 996191"/>
                        <a:gd name="connsiteY3" fmla="*/ 372230 h 492312"/>
                        <a:gd name="connsiteX4" fmla="*/ 0 w 996191"/>
                        <a:gd name="connsiteY4" fmla="*/ 492312 h 492312"/>
                        <a:gd name="connsiteX5" fmla="*/ 983404 w 996191"/>
                        <a:gd name="connsiteY5" fmla="*/ 150193 h 49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6191" h="492312">
                          <a:moveTo>
                            <a:pt x="983404" y="150193"/>
                          </a:moveTo>
                          <a:cubicBezTo>
                            <a:pt x="983404" y="150193"/>
                            <a:pt x="1016947" y="111686"/>
                            <a:pt x="975380" y="62499"/>
                          </a:cubicBezTo>
                          <a:cubicBezTo>
                            <a:pt x="933813" y="13369"/>
                            <a:pt x="781747" y="-43324"/>
                            <a:pt x="463183" y="50375"/>
                          </a:cubicBezTo>
                          <a:cubicBezTo>
                            <a:pt x="144618" y="144074"/>
                            <a:pt x="70029" y="220049"/>
                            <a:pt x="36717" y="372230"/>
                          </a:cubicBezTo>
                          <a:cubicBezTo>
                            <a:pt x="36717" y="372230"/>
                            <a:pt x="46070" y="474531"/>
                            <a:pt x="0" y="492312"/>
                          </a:cubicBezTo>
                          <a:cubicBezTo>
                            <a:pt x="-58" y="492370"/>
                            <a:pt x="653005" y="357624"/>
                            <a:pt x="983404" y="150193"/>
                          </a:cubicBezTo>
                          <a:close/>
                        </a:path>
                      </a:pathLst>
                    </a:custGeom>
                    <a:solidFill>
                      <a:srgbClr val="FBFFFF"/>
                    </a:solidFill>
                    <a:ln w="5770" cap="flat">
                      <a:noFill/>
                      <a:prstDash val="solid"/>
                      <a:miter/>
                    </a:ln>
                  </p:spPr>
                  <p:txBody>
                    <a:bodyPr rtlCol="0" anchor="ctr"/>
                    <a:lstStyle/>
                    <a:p>
                      <a:endParaRPr lang="th-TH"/>
                    </a:p>
                  </p:txBody>
                </p:sp>
              </p:grpSp>
              <p:pic>
                <p:nvPicPr>
                  <p:cNvPr id="4576" name="Picture 4575">
                    <a:extLst>
                      <a:ext uri="{FF2B5EF4-FFF2-40B4-BE49-F238E27FC236}">
                        <a16:creationId xmlns:a16="http://schemas.microsoft.com/office/drawing/2014/main" id="{57F09884-EC6A-4E12-96E1-BB39F82B003D}"/>
                      </a:ext>
                    </a:extLst>
                  </p:cNvPr>
                  <p:cNvPicPr>
                    <a:picLocks noChangeAspect="1"/>
                  </p:cNvPicPr>
                  <p:nvPr/>
                </p:nvPicPr>
                <p:blipFill>
                  <a:blip r:embed="rId134"/>
                  <a:stretch>
                    <a:fillRect/>
                  </a:stretch>
                </p:blipFill>
                <p:spPr>
                  <a:xfrm>
                    <a:off x="-262292" y="4487227"/>
                    <a:ext cx="1004534" cy="496493"/>
                  </a:xfrm>
                  <a:custGeom>
                    <a:avLst/>
                    <a:gdLst>
                      <a:gd name="connsiteX0" fmla="*/ 148 w 1004534"/>
                      <a:gd name="connsiteY0" fmla="*/ 217 h 496493"/>
                      <a:gd name="connsiteX1" fmla="*/ 1004682 w 1004534"/>
                      <a:gd name="connsiteY1" fmla="*/ 217 h 496493"/>
                      <a:gd name="connsiteX2" fmla="*/ 1004682 w 1004534"/>
                      <a:gd name="connsiteY2" fmla="*/ 496711 h 496493"/>
                      <a:gd name="connsiteX3" fmla="*/ 148 w 1004534"/>
                      <a:gd name="connsiteY3" fmla="*/ 496711 h 496493"/>
                    </a:gdLst>
                    <a:ahLst/>
                    <a:cxnLst>
                      <a:cxn ang="0">
                        <a:pos x="connsiteX0" y="connsiteY0"/>
                      </a:cxn>
                      <a:cxn ang="0">
                        <a:pos x="connsiteX1" y="connsiteY1"/>
                      </a:cxn>
                      <a:cxn ang="0">
                        <a:pos x="connsiteX2" y="connsiteY2"/>
                      </a:cxn>
                      <a:cxn ang="0">
                        <a:pos x="connsiteX3" y="connsiteY3"/>
                      </a:cxn>
                    </a:cxnLst>
                    <a:rect l="l" t="t" r="r" b="b"/>
                    <a:pathLst>
                      <a:path w="1004534" h="496493">
                        <a:moveTo>
                          <a:pt x="148" y="217"/>
                        </a:moveTo>
                        <a:lnTo>
                          <a:pt x="1004682" y="217"/>
                        </a:lnTo>
                        <a:lnTo>
                          <a:pt x="1004682" y="496711"/>
                        </a:lnTo>
                        <a:lnTo>
                          <a:pt x="148" y="496711"/>
                        </a:lnTo>
                        <a:close/>
                      </a:path>
                    </a:pathLst>
                  </a:custGeom>
                </p:spPr>
              </p:pic>
              <p:pic>
                <p:nvPicPr>
                  <p:cNvPr id="4577" name="Picture 4576">
                    <a:extLst>
                      <a:ext uri="{FF2B5EF4-FFF2-40B4-BE49-F238E27FC236}">
                        <a16:creationId xmlns:a16="http://schemas.microsoft.com/office/drawing/2014/main" id="{BEA5C7F0-CC22-4DBA-981D-6C1BEFD471CA}"/>
                      </a:ext>
                    </a:extLst>
                  </p:cNvPr>
                  <p:cNvPicPr>
                    <a:picLocks noChangeAspect="1"/>
                  </p:cNvPicPr>
                  <p:nvPr/>
                </p:nvPicPr>
                <p:blipFill>
                  <a:blip r:embed="rId135"/>
                  <a:stretch>
                    <a:fillRect/>
                  </a:stretch>
                </p:blipFill>
                <p:spPr>
                  <a:xfrm>
                    <a:off x="-262292" y="4360216"/>
                    <a:ext cx="987214" cy="484947"/>
                  </a:xfrm>
                  <a:custGeom>
                    <a:avLst/>
                    <a:gdLst>
                      <a:gd name="connsiteX0" fmla="*/ 148 w 987214"/>
                      <a:gd name="connsiteY0" fmla="*/ 195 h 484947"/>
                      <a:gd name="connsiteX1" fmla="*/ 987363 w 987214"/>
                      <a:gd name="connsiteY1" fmla="*/ 195 h 484947"/>
                      <a:gd name="connsiteX2" fmla="*/ 987363 w 987214"/>
                      <a:gd name="connsiteY2" fmla="*/ 485142 h 484947"/>
                      <a:gd name="connsiteX3" fmla="*/ 148 w 987214"/>
                      <a:gd name="connsiteY3" fmla="*/ 485142 h 484947"/>
                    </a:gdLst>
                    <a:ahLst/>
                    <a:cxnLst>
                      <a:cxn ang="0">
                        <a:pos x="connsiteX0" y="connsiteY0"/>
                      </a:cxn>
                      <a:cxn ang="0">
                        <a:pos x="connsiteX1" y="connsiteY1"/>
                      </a:cxn>
                      <a:cxn ang="0">
                        <a:pos x="connsiteX2" y="connsiteY2"/>
                      </a:cxn>
                      <a:cxn ang="0">
                        <a:pos x="connsiteX3" y="connsiteY3"/>
                      </a:cxn>
                    </a:cxnLst>
                    <a:rect l="l" t="t" r="r" b="b"/>
                    <a:pathLst>
                      <a:path w="987214" h="484947">
                        <a:moveTo>
                          <a:pt x="148" y="195"/>
                        </a:moveTo>
                        <a:lnTo>
                          <a:pt x="987363" y="195"/>
                        </a:lnTo>
                        <a:lnTo>
                          <a:pt x="987363" y="485142"/>
                        </a:lnTo>
                        <a:lnTo>
                          <a:pt x="148" y="485142"/>
                        </a:lnTo>
                        <a:close/>
                      </a:path>
                    </a:pathLst>
                  </a:custGeom>
                </p:spPr>
              </p:pic>
              <p:grpSp>
                <p:nvGrpSpPr>
                  <p:cNvPr id="4578" name="Graphic 3">
                    <a:extLst>
                      <a:ext uri="{FF2B5EF4-FFF2-40B4-BE49-F238E27FC236}">
                        <a16:creationId xmlns:a16="http://schemas.microsoft.com/office/drawing/2014/main" id="{5F93184D-28F5-455C-8449-A1A23CAD2D58}"/>
                      </a:ext>
                    </a:extLst>
                  </p:cNvPr>
                  <p:cNvGrpSpPr/>
                  <p:nvPr/>
                </p:nvGrpSpPr>
                <p:grpSpPr>
                  <a:xfrm>
                    <a:off x="-45712" y="4463724"/>
                    <a:ext cx="716336" cy="438845"/>
                    <a:chOff x="-45712" y="4463724"/>
                    <a:chExt cx="716336" cy="438845"/>
                  </a:xfrm>
                  <a:solidFill>
                    <a:srgbClr val="A0BDAB"/>
                  </a:solidFill>
                </p:grpSpPr>
                <p:sp>
                  <p:nvSpPr>
                    <p:cNvPr id="4579" name="Freeform: Shape 4578">
                      <a:extLst>
                        <a:ext uri="{FF2B5EF4-FFF2-40B4-BE49-F238E27FC236}">
                          <a16:creationId xmlns:a16="http://schemas.microsoft.com/office/drawing/2014/main" id="{49D9AC8C-2763-46D5-8E5B-2AFDF3FBAD7F}"/>
                        </a:ext>
                      </a:extLst>
                    </p:cNvPr>
                    <p:cNvSpPr/>
                    <p:nvPr/>
                  </p:nvSpPr>
                  <p:spPr>
                    <a:xfrm>
                      <a:off x="520521" y="4538802"/>
                      <a:ext cx="150102" cy="243397"/>
                    </a:xfrm>
                    <a:custGeom>
                      <a:avLst/>
                      <a:gdLst>
                        <a:gd name="connsiteX0" fmla="*/ 149987 w 150102"/>
                        <a:gd name="connsiteY0" fmla="*/ 6697 h 243397"/>
                        <a:gd name="connsiteX1" fmla="*/ 0 w 150102"/>
                        <a:gd name="connsiteY1" fmla="*/ 243397 h 243397"/>
                        <a:gd name="connsiteX2" fmla="*/ 150103 w 150102"/>
                        <a:gd name="connsiteY2" fmla="*/ 0 h 243397"/>
                        <a:gd name="connsiteX3" fmla="*/ 149987 w 150102"/>
                        <a:gd name="connsiteY3" fmla="*/ 6697 h 243397"/>
                      </a:gdLst>
                      <a:ahLst/>
                      <a:cxnLst>
                        <a:cxn ang="0">
                          <a:pos x="connsiteX0" y="connsiteY0"/>
                        </a:cxn>
                        <a:cxn ang="0">
                          <a:pos x="connsiteX1" y="connsiteY1"/>
                        </a:cxn>
                        <a:cxn ang="0">
                          <a:pos x="connsiteX2" y="connsiteY2"/>
                        </a:cxn>
                        <a:cxn ang="0">
                          <a:pos x="connsiteX3" y="connsiteY3"/>
                        </a:cxn>
                      </a:cxnLst>
                      <a:rect l="l" t="t" r="r" b="b"/>
                      <a:pathLst>
                        <a:path w="150102" h="243397">
                          <a:moveTo>
                            <a:pt x="149987" y="6697"/>
                          </a:moveTo>
                          <a:cubicBezTo>
                            <a:pt x="122507" y="104495"/>
                            <a:pt x="71876" y="188841"/>
                            <a:pt x="0" y="243397"/>
                          </a:cubicBezTo>
                          <a:cubicBezTo>
                            <a:pt x="71357" y="187975"/>
                            <a:pt x="123604" y="97567"/>
                            <a:pt x="150103" y="0"/>
                          </a:cubicBezTo>
                          <a:lnTo>
                            <a:pt x="149987" y="6697"/>
                          </a:lnTo>
                          <a:close/>
                        </a:path>
                      </a:pathLst>
                    </a:custGeom>
                    <a:solidFill>
                      <a:srgbClr val="A0BDAB"/>
                    </a:solidFill>
                    <a:ln w="5770" cap="flat">
                      <a:noFill/>
                      <a:prstDash val="solid"/>
                      <a:miter/>
                    </a:ln>
                  </p:spPr>
                  <p:txBody>
                    <a:bodyPr rtlCol="0" anchor="ctr"/>
                    <a:lstStyle/>
                    <a:p>
                      <a:endParaRPr lang="th-TH"/>
                    </a:p>
                  </p:txBody>
                </p:sp>
                <p:sp>
                  <p:nvSpPr>
                    <p:cNvPr id="4580" name="Freeform: Shape 4579">
                      <a:extLst>
                        <a:ext uri="{FF2B5EF4-FFF2-40B4-BE49-F238E27FC236}">
                          <a16:creationId xmlns:a16="http://schemas.microsoft.com/office/drawing/2014/main" id="{3F7E7BD0-10BD-4041-BEF2-B68877AC6FB4}"/>
                        </a:ext>
                      </a:extLst>
                    </p:cNvPr>
                    <p:cNvSpPr/>
                    <p:nvPr/>
                  </p:nvSpPr>
                  <p:spPr>
                    <a:xfrm>
                      <a:off x="414467" y="4593589"/>
                      <a:ext cx="147966" cy="239702"/>
                    </a:xfrm>
                    <a:custGeom>
                      <a:avLst/>
                      <a:gdLst>
                        <a:gd name="connsiteX0" fmla="*/ 138268 w 147966"/>
                        <a:gd name="connsiteY0" fmla="*/ 20726 h 239702"/>
                        <a:gd name="connsiteX1" fmla="*/ 105880 w 147966"/>
                        <a:gd name="connsiteY1" fmla="*/ 77534 h 239702"/>
                        <a:gd name="connsiteX2" fmla="*/ 72107 w 147966"/>
                        <a:gd name="connsiteY2" fmla="*/ 133072 h 239702"/>
                        <a:gd name="connsiteX3" fmla="*/ 37757 w 147966"/>
                        <a:gd name="connsiteY3" fmla="*/ 188090 h 239702"/>
                        <a:gd name="connsiteX4" fmla="*/ 0 w 147966"/>
                        <a:gd name="connsiteY4" fmla="*/ 239703 h 239702"/>
                        <a:gd name="connsiteX5" fmla="*/ 37237 w 147966"/>
                        <a:gd name="connsiteY5" fmla="*/ 187629 h 239702"/>
                        <a:gd name="connsiteX6" fmla="*/ 71010 w 147966"/>
                        <a:gd name="connsiteY6" fmla="*/ 132148 h 239702"/>
                        <a:gd name="connsiteX7" fmla="*/ 104206 w 147966"/>
                        <a:gd name="connsiteY7" fmla="*/ 76091 h 239702"/>
                        <a:gd name="connsiteX8" fmla="*/ 147967 w 147966"/>
                        <a:gd name="connsiteY8" fmla="*/ 0 h 239702"/>
                        <a:gd name="connsiteX9" fmla="*/ 138268 w 147966"/>
                        <a:gd name="connsiteY9" fmla="*/ 20726 h 23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66" h="239702">
                          <a:moveTo>
                            <a:pt x="138268" y="20726"/>
                          </a:moveTo>
                          <a:cubicBezTo>
                            <a:pt x="127992" y="40124"/>
                            <a:pt x="117023" y="58944"/>
                            <a:pt x="105880" y="77534"/>
                          </a:cubicBezTo>
                          <a:cubicBezTo>
                            <a:pt x="94738" y="96124"/>
                            <a:pt x="83365" y="114598"/>
                            <a:pt x="72107" y="133072"/>
                          </a:cubicBezTo>
                          <a:cubicBezTo>
                            <a:pt x="60849" y="151546"/>
                            <a:pt x="49592" y="170078"/>
                            <a:pt x="37757" y="188090"/>
                          </a:cubicBezTo>
                          <a:cubicBezTo>
                            <a:pt x="25922" y="206045"/>
                            <a:pt x="13509" y="223538"/>
                            <a:pt x="0" y="239703"/>
                          </a:cubicBezTo>
                          <a:cubicBezTo>
                            <a:pt x="13336" y="223365"/>
                            <a:pt x="25575" y="205756"/>
                            <a:pt x="37237" y="187629"/>
                          </a:cubicBezTo>
                          <a:cubicBezTo>
                            <a:pt x="48899" y="169501"/>
                            <a:pt x="59926" y="150796"/>
                            <a:pt x="71010" y="132148"/>
                          </a:cubicBezTo>
                          <a:cubicBezTo>
                            <a:pt x="82095" y="113501"/>
                            <a:pt x="93237" y="94853"/>
                            <a:pt x="104206" y="76091"/>
                          </a:cubicBezTo>
                          <a:cubicBezTo>
                            <a:pt x="115175" y="57328"/>
                            <a:pt x="137864" y="19513"/>
                            <a:pt x="147967" y="0"/>
                          </a:cubicBezTo>
                          <a:lnTo>
                            <a:pt x="138268" y="20726"/>
                          </a:lnTo>
                          <a:close/>
                        </a:path>
                      </a:pathLst>
                    </a:custGeom>
                    <a:solidFill>
                      <a:srgbClr val="A0BDAB"/>
                    </a:solidFill>
                    <a:ln w="5770" cap="flat">
                      <a:noFill/>
                      <a:prstDash val="solid"/>
                      <a:miter/>
                    </a:ln>
                  </p:spPr>
                  <p:txBody>
                    <a:bodyPr rtlCol="0" anchor="ctr"/>
                    <a:lstStyle/>
                    <a:p>
                      <a:endParaRPr lang="th-TH"/>
                    </a:p>
                  </p:txBody>
                </p:sp>
                <p:sp>
                  <p:nvSpPr>
                    <p:cNvPr id="4581" name="Freeform: Shape 4580">
                      <a:extLst>
                        <a:ext uri="{FF2B5EF4-FFF2-40B4-BE49-F238E27FC236}">
                          <a16:creationId xmlns:a16="http://schemas.microsoft.com/office/drawing/2014/main" id="{7AF2ACCD-DA9F-4014-94A0-0CEBEB80A54A}"/>
                        </a:ext>
                      </a:extLst>
                    </p:cNvPr>
                    <p:cNvSpPr/>
                    <p:nvPr/>
                  </p:nvSpPr>
                  <p:spPr>
                    <a:xfrm>
                      <a:off x="285379" y="4660789"/>
                      <a:ext cx="128106" cy="218746"/>
                    </a:xfrm>
                    <a:custGeom>
                      <a:avLst/>
                      <a:gdLst>
                        <a:gd name="connsiteX0" fmla="*/ 128107 w 128106"/>
                        <a:gd name="connsiteY0" fmla="*/ 346 h 218746"/>
                        <a:gd name="connsiteX1" fmla="*/ 126086 w 128106"/>
                        <a:gd name="connsiteY1" fmla="*/ 36140 h 218746"/>
                        <a:gd name="connsiteX2" fmla="*/ 120140 w 128106"/>
                        <a:gd name="connsiteY2" fmla="*/ 71010 h 218746"/>
                        <a:gd name="connsiteX3" fmla="*/ 106400 w 128106"/>
                        <a:gd name="connsiteY3" fmla="*/ 101839 h 218746"/>
                        <a:gd name="connsiteX4" fmla="*/ 85674 w 128106"/>
                        <a:gd name="connsiteY4" fmla="*/ 126029 h 218746"/>
                        <a:gd name="connsiteX5" fmla="*/ 0 w 128106"/>
                        <a:gd name="connsiteY5" fmla="*/ 218746 h 218746"/>
                        <a:gd name="connsiteX6" fmla="*/ 84750 w 128106"/>
                        <a:gd name="connsiteY6" fmla="*/ 124874 h 218746"/>
                        <a:gd name="connsiteX7" fmla="*/ 105072 w 128106"/>
                        <a:gd name="connsiteY7" fmla="*/ 100569 h 218746"/>
                        <a:gd name="connsiteX8" fmla="*/ 118235 w 128106"/>
                        <a:gd name="connsiteY8" fmla="*/ 70144 h 218746"/>
                        <a:gd name="connsiteX9" fmla="*/ 123777 w 128106"/>
                        <a:gd name="connsiteY9" fmla="*/ 35678 h 218746"/>
                        <a:gd name="connsiteX10" fmla="*/ 125451 w 128106"/>
                        <a:gd name="connsiteY10" fmla="*/ 0 h 218746"/>
                        <a:gd name="connsiteX11" fmla="*/ 128107 w 128106"/>
                        <a:gd name="connsiteY11" fmla="*/ 346 h 21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106" h="218746">
                          <a:moveTo>
                            <a:pt x="128107" y="346"/>
                          </a:moveTo>
                          <a:cubicBezTo>
                            <a:pt x="127703" y="12297"/>
                            <a:pt x="127241" y="24305"/>
                            <a:pt x="126086" y="36140"/>
                          </a:cubicBezTo>
                          <a:cubicBezTo>
                            <a:pt x="124989" y="48033"/>
                            <a:pt x="123200" y="59752"/>
                            <a:pt x="120140" y="71010"/>
                          </a:cubicBezTo>
                          <a:cubicBezTo>
                            <a:pt x="117022" y="82152"/>
                            <a:pt x="112577" y="92833"/>
                            <a:pt x="106400" y="101839"/>
                          </a:cubicBezTo>
                          <a:cubicBezTo>
                            <a:pt x="100222" y="110845"/>
                            <a:pt x="92775" y="118235"/>
                            <a:pt x="85674" y="126029"/>
                          </a:cubicBezTo>
                          <a:lnTo>
                            <a:pt x="0" y="218746"/>
                          </a:lnTo>
                          <a:lnTo>
                            <a:pt x="84750" y="124874"/>
                          </a:lnTo>
                          <a:cubicBezTo>
                            <a:pt x="91736" y="116965"/>
                            <a:pt x="99125" y="109460"/>
                            <a:pt x="105072" y="100569"/>
                          </a:cubicBezTo>
                          <a:cubicBezTo>
                            <a:pt x="111018" y="91678"/>
                            <a:pt x="115291" y="81171"/>
                            <a:pt x="118235" y="70144"/>
                          </a:cubicBezTo>
                          <a:cubicBezTo>
                            <a:pt x="121121" y="59060"/>
                            <a:pt x="122796" y="47456"/>
                            <a:pt x="123777" y="35678"/>
                          </a:cubicBezTo>
                          <a:cubicBezTo>
                            <a:pt x="124816" y="23901"/>
                            <a:pt x="125163" y="11951"/>
                            <a:pt x="125451" y="0"/>
                          </a:cubicBezTo>
                          <a:lnTo>
                            <a:pt x="128107" y="346"/>
                          </a:lnTo>
                          <a:close/>
                        </a:path>
                      </a:pathLst>
                    </a:custGeom>
                    <a:solidFill>
                      <a:srgbClr val="A0BDAB"/>
                    </a:solidFill>
                    <a:ln w="5770" cap="flat">
                      <a:noFill/>
                      <a:prstDash val="solid"/>
                      <a:miter/>
                    </a:ln>
                  </p:spPr>
                  <p:txBody>
                    <a:bodyPr rtlCol="0" anchor="ctr"/>
                    <a:lstStyle/>
                    <a:p>
                      <a:endParaRPr lang="th-TH"/>
                    </a:p>
                  </p:txBody>
                </p:sp>
                <p:sp>
                  <p:nvSpPr>
                    <p:cNvPr id="4582" name="Freeform: Shape 4581">
                      <a:extLst>
                        <a:ext uri="{FF2B5EF4-FFF2-40B4-BE49-F238E27FC236}">
                          <a16:creationId xmlns:a16="http://schemas.microsoft.com/office/drawing/2014/main" id="{5F073A6B-21BE-4C2F-9C9E-EC8526E40616}"/>
                        </a:ext>
                      </a:extLst>
                    </p:cNvPr>
                    <p:cNvSpPr/>
                    <p:nvPr/>
                  </p:nvSpPr>
                  <p:spPr>
                    <a:xfrm>
                      <a:off x="198088" y="4692311"/>
                      <a:ext cx="121698" cy="210259"/>
                    </a:xfrm>
                    <a:custGeom>
                      <a:avLst/>
                      <a:gdLst>
                        <a:gd name="connsiteX0" fmla="*/ 121699 w 121698"/>
                        <a:gd name="connsiteY0" fmla="*/ 1328 h 210259"/>
                        <a:gd name="connsiteX1" fmla="*/ 95431 w 121698"/>
                        <a:gd name="connsiteY1" fmla="*/ 57155 h 210259"/>
                        <a:gd name="connsiteX2" fmla="*/ 64429 w 121698"/>
                        <a:gd name="connsiteY2" fmla="*/ 108940 h 210259"/>
                        <a:gd name="connsiteX3" fmla="*/ 0 w 121698"/>
                        <a:gd name="connsiteY3" fmla="*/ 210259 h 210259"/>
                        <a:gd name="connsiteX4" fmla="*/ 63332 w 121698"/>
                        <a:gd name="connsiteY4" fmla="*/ 107959 h 210259"/>
                        <a:gd name="connsiteX5" fmla="*/ 93814 w 121698"/>
                        <a:gd name="connsiteY5" fmla="*/ 55711 h 210259"/>
                        <a:gd name="connsiteX6" fmla="*/ 119274 w 121698"/>
                        <a:gd name="connsiteY6" fmla="*/ 0 h 210259"/>
                        <a:gd name="connsiteX7" fmla="*/ 121699 w 121698"/>
                        <a:gd name="connsiteY7" fmla="*/ 1328 h 21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698" h="210259">
                          <a:moveTo>
                            <a:pt x="121699" y="1328"/>
                          </a:moveTo>
                          <a:cubicBezTo>
                            <a:pt x="115233" y="21592"/>
                            <a:pt x="105592" y="39777"/>
                            <a:pt x="95431" y="57155"/>
                          </a:cubicBezTo>
                          <a:cubicBezTo>
                            <a:pt x="85212" y="74590"/>
                            <a:pt x="74878" y="91794"/>
                            <a:pt x="64429" y="108940"/>
                          </a:cubicBezTo>
                          <a:cubicBezTo>
                            <a:pt x="43472" y="143233"/>
                            <a:pt x="21996" y="177006"/>
                            <a:pt x="0" y="210259"/>
                          </a:cubicBezTo>
                          <a:cubicBezTo>
                            <a:pt x="21649" y="176659"/>
                            <a:pt x="42722" y="142540"/>
                            <a:pt x="63332" y="107959"/>
                          </a:cubicBezTo>
                          <a:cubicBezTo>
                            <a:pt x="73608" y="90639"/>
                            <a:pt x="83769" y="73262"/>
                            <a:pt x="93814" y="55711"/>
                          </a:cubicBezTo>
                          <a:cubicBezTo>
                            <a:pt x="103744" y="38161"/>
                            <a:pt x="113097" y="20033"/>
                            <a:pt x="119274" y="0"/>
                          </a:cubicBezTo>
                          <a:lnTo>
                            <a:pt x="121699" y="1328"/>
                          </a:lnTo>
                          <a:close/>
                        </a:path>
                      </a:pathLst>
                    </a:custGeom>
                    <a:solidFill>
                      <a:srgbClr val="A0BDAB"/>
                    </a:solidFill>
                    <a:ln w="5770" cap="flat">
                      <a:noFill/>
                      <a:prstDash val="solid"/>
                      <a:miter/>
                    </a:ln>
                  </p:spPr>
                  <p:txBody>
                    <a:bodyPr rtlCol="0" anchor="ctr"/>
                    <a:lstStyle/>
                    <a:p>
                      <a:endParaRPr lang="th-TH"/>
                    </a:p>
                  </p:txBody>
                </p:sp>
                <p:sp>
                  <p:nvSpPr>
                    <p:cNvPr id="4583" name="Freeform: Shape 4582">
                      <a:extLst>
                        <a:ext uri="{FF2B5EF4-FFF2-40B4-BE49-F238E27FC236}">
                          <a16:creationId xmlns:a16="http://schemas.microsoft.com/office/drawing/2014/main" id="{83A8CE5C-44E6-4543-9AEA-BDA779C7D720}"/>
                        </a:ext>
                      </a:extLst>
                    </p:cNvPr>
                    <p:cNvSpPr/>
                    <p:nvPr/>
                  </p:nvSpPr>
                  <p:spPr>
                    <a:xfrm>
                      <a:off x="99136" y="4733069"/>
                      <a:ext cx="103224" cy="152354"/>
                    </a:xfrm>
                    <a:custGeom>
                      <a:avLst/>
                      <a:gdLst>
                        <a:gd name="connsiteX0" fmla="*/ 103225 w 103224"/>
                        <a:gd name="connsiteY0" fmla="*/ 2483 h 152354"/>
                        <a:gd name="connsiteX1" fmla="*/ 88734 w 103224"/>
                        <a:gd name="connsiteY1" fmla="*/ 19398 h 152354"/>
                        <a:gd name="connsiteX2" fmla="*/ 77823 w 103224"/>
                        <a:gd name="connsiteY2" fmla="*/ 40008 h 152354"/>
                        <a:gd name="connsiteX3" fmla="*/ 68874 w 103224"/>
                        <a:gd name="connsiteY3" fmla="*/ 62293 h 152354"/>
                        <a:gd name="connsiteX4" fmla="*/ 64140 w 103224"/>
                        <a:gd name="connsiteY4" fmla="*/ 73320 h 152354"/>
                        <a:gd name="connsiteX5" fmla="*/ 58713 w 103224"/>
                        <a:gd name="connsiteY5" fmla="*/ 83885 h 152354"/>
                        <a:gd name="connsiteX6" fmla="*/ 31579 w 103224"/>
                        <a:gd name="connsiteY6" fmla="*/ 120833 h 152354"/>
                        <a:gd name="connsiteX7" fmla="*/ 0 w 103224"/>
                        <a:gd name="connsiteY7" fmla="*/ 152354 h 152354"/>
                        <a:gd name="connsiteX8" fmla="*/ 31117 w 103224"/>
                        <a:gd name="connsiteY8" fmla="*/ 120256 h 152354"/>
                        <a:gd name="connsiteX9" fmla="*/ 57616 w 103224"/>
                        <a:gd name="connsiteY9" fmla="*/ 82961 h 152354"/>
                        <a:gd name="connsiteX10" fmla="*/ 76091 w 103224"/>
                        <a:gd name="connsiteY10" fmla="*/ 38796 h 152354"/>
                        <a:gd name="connsiteX11" fmla="*/ 86944 w 103224"/>
                        <a:gd name="connsiteY11" fmla="*/ 17608 h 152354"/>
                        <a:gd name="connsiteX12" fmla="*/ 101550 w 103224"/>
                        <a:gd name="connsiteY12" fmla="*/ 0 h 152354"/>
                        <a:gd name="connsiteX13" fmla="*/ 103225 w 103224"/>
                        <a:gd name="connsiteY13" fmla="*/ 2483 h 15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224" h="152354">
                          <a:moveTo>
                            <a:pt x="103225" y="2483"/>
                          </a:moveTo>
                          <a:cubicBezTo>
                            <a:pt x="97856" y="7390"/>
                            <a:pt x="92948" y="13047"/>
                            <a:pt x="88734" y="19398"/>
                          </a:cubicBezTo>
                          <a:cubicBezTo>
                            <a:pt x="84462" y="25691"/>
                            <a:pt x="80940" y="32676"/>
                            <a:pt x="77823" y="40008"/>
                          </a:cubicBezTo>
                          <a:cubicBezTo>
                            <a:pt x="74705" y="47282"/>
                            <a:pt x="71876" y="54845"/>
                            <a:pt x="68874" y="62293"/>
                          </a:cubicBezTo>
                          <a:cubicBezTo>
                            <a:pt x="67373" y="65988"/>
                            <a:pt x="65814" y="69682"/>
                            <a:pt x="64140" y="73320"/>
                          </a:cubicBezTo>
                          <a:cubicBezTo>
                            <a:pt x="62408" y="76899"/>
                            <a:pt x="60676" y="80478"/>
                            <a:pt x="58713" y="83885"/>
                          </a:cubicBezTo>
                          <a:cubicBezTo>
                            <a:pt x="51035" y="97567"/>
                            <a:pt x="41682" y="109748"/>
                            <a:pt x="31579" y="120833"/>
                          </a:cubicBezTo>
                          <a:cubicBezTo>
                            <a:pt x="21476" y="131975"/>
                            <a:pt x="10738" y="142194"/>
                            <a:pt x="0" y="152354"/>
                          </a:cubicBezTo>
                          <a:cubicBezTo>
                            <a:pt x="10623" y="141963"/>
                            <a:pt x="21245" y="131571"/>
                            <a:pt x="31117" y="120256"/>
                          </a:cubicBezTo>
                          <a:cubicBezTo>
                            <a:pt x="41047" y="108998"/>
                            <a:pt x="50169" y="96701"/>
                            <a:pt x="57616" y="82961"/>
                          </a:cubicBezTo>
                          <a:cubicBezTo>
                            <a:pt x="65237" y="69336"/>
                            <a:pt x="69971" y="53691"/>
                            <a:pt x="76091" y="38796"/>
                          </a:cubicBezTo>
                          <a:cubicBezTo>
                            <a:pt x="79150" y="31349"/>
                            <a:pt x="82614" y="24132"/>
                            <a:pt x="86944" y="17608"/>
                          </a:cubicBezTo>
                          <a:cubicBezTo>
                            <a:pt x="91216" y="11085"/>
                            <a:pt x="96124" y="5138"/>
                            <a:pt x="101550" y="0"/>
                          </a:cubicBezTo>
                          <a:lnTo>
                            <a:pt x="103225" y="2483"/>
                          </a:lnTo>
                          <a:close/>
                        </a:path>
                      </a:pathLst>
                    </a:custGeom>
                    <a:solidFill>
                      <a:srgbClr val="A0BDAB"/>
                    </a:solidFill>
                    <a:ln w="5770" cap="flat">
                      <a:noFill/>
                      <a:prstDash val="solid"/>
                      <a:miter/>
                    </a:ln>
                  </p:spPr>
                  <p:txBody>
                    <a:bodyPr rtlCol="0" anchor="ctr"/>
                    <a:lstStyle/>
                    <a:p>
                      <a:endParaRPr lang="th-TH"/>
                    </a:p>
                  </p:txBody>
                </p:sp>
                <p:sp>
                  <p:nvSpPr>
                    <p:cNvPr id="4584" name="Freeform: Shape 4583">
                      <a:extLst>
                        <a:ext uri="{FF2B5EF4-FFF2-40B4-BE49-F238E27FC236}">
                          <a16:creationId xmlns:a16="http://schemas.microsoft.com/office/drawing/2014/main" id="{07D16CBF-3DB2-4AD1-8511-34F21FF8FF02}"/>
                        </a:ext>
                      </a:extLst>
                    </p:cNvPr>
                    <p:cNvSpPr/>
                    <p:nvPr/>
                  </p:nvSpPr>
                  <p:spPr>
                    <a:xfrm>
                      <a:off x="22641" y="4766265"/>
                      <a:ext cx="53690" cy="94103"/>
                    </a:xfrm>
                    <a:custGeom>
                      <a:avLst/>
                      <a:gdLst>
                        <a:gd name="connsiteX0" fmla="*/ 51208 w 53690"/>
                        <a:gd name="connsiteY0" fmla="*/ 0 h 94103"/>
                        <a:gd name="connsiteX1" fmla="*/ 53691 w 53690"/>
                        <a:gd name="connsiteY1" fmla="*/ 10969 h 94103"/>
                        <a:gd name="connsiteX2" fmla="*/ 52594 w 53690"/>
                        <a:gd name="connsiteY2" fmla="*/ 18474 h 94103"/>
                        <a:gd name="connsiteX3" fmla="*/ 46763 w 53690"/>
                        <a:gd name="connsiteY3" fmla="*/ 31060 h 94103"/>
                        <a:gd name="connsiteX4" fmla="*/ 32445 w 53690"/>
                        <a:gd name="connsiteY4" fmla="*/ 53460 h 94103"/>
                        <a:gd name="connsiteX5" fmla="*/ 0 w 53690"/>
                        <a:gd name="connsiteY5" fmla="*/ 94103 h 94103"/>
                        <a:gd name="connsiteX6" fmla="*/ 31406 w 53690"/>
                        <a:gd name="connsiteY6" fmla="*/ 52421 h 94103"/>
                        <a:gd name="connsiteX7" fmla="*/ 45146 w 53690"/>
                        <a:gd name="connsiteY7" fmla="*/ 29674 h 94103"/>
                        <a:gd name="connsiteX8" fmla="*/ 50458 w 53690"/>
                        <a:gd name="connsiteY8" fmla="*/ 17493 h 94103"/>
                        <a:gd name="connsiteX9" fmla="*/ 49361 w 53690"/>
                        <a:gd name="connsiteY9" fmla="*/ 2887 h 94103"/>
                        <a:gd name="connsiteX10" fmla="*/ 51208 w 53690"/>
                        <a:gd name="connsiteY10" fmla="*/ 0 h 9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90" h="94103">
                          <a:moveTo>
                            <a:pt x="51208" y="0"/>
                          </a:moveTo>
                          <a:cubicBezTo>
                            <a:pt x="52363" y="2483"/>
                            <a:pt x="53691" y="8313"/>
                            <a:pt x="53691" y="10969"/>
                          </a:cubicBezTo>
                          <a:cubicBezTo>
                            <a:pt x="53691" y="13625"/>
                            <a:pt x="53287" y="16165"/>
                            <a:pt x="52594" y="18474"/>
                          </a:cubicBezTo>
                          <a:cubicBezTo>
                            <a:pt x="51208" y="23151"/>
                            <a:pt x="49014" y="27249"/>
                            <a:pt x="46763" y="31060"/>
                          </a:cubicBezTo>
                          <a:cubicBezTo>
                            <a:pt x="42202" y="38738"/>
                            <a:pt x="37468" y="46185"/>
                            <a:pt x="32445" y="53460"/>
                          </a:cubicBezTo>
                          <a:cubicBezTo>
                            <a:pt x="22458" y="67950"/>
                            <a:pt x="11604" y="81518"/>
                            <a:pt x="0" y="94103"/>
                          </a:cubicBezTo>
                          <a:cubicBezTo>
                            <a:pt x="11258" y="81113"/>
                            <a:pt x="21765" y="67200"/>
                            <a:pt x="31406" y="52421"/>
                          </a:cubicBezTo>
                          <a:cubicBezTo>
                            <a:pt x="36198" y="45031"/>
                            <a:pt x="40759" y="37410"/>
                            <a:pt x="45146" y="29674"/>
                          </a:cubicBezTo>
                          <a:cubicBezTo>
                            <a:pt x="47340" y="25806"/>
                            <a:pt x="49303" y="21823"/>
                            <a:pt x="50458" y="17493"/>
                          </a:cubicBezTo>
                          <a:cubicBezTo>
                            <a:pt x="51612" y="13163"/>
                            <a:pt x="51324" y="6870"/>
                            <a:pt x="49361" y="2887"/>
                          </a:cubicBezTo>
                          <a:lnTo>
                            <a:pt x="51208" y="0"/>
                          </a:lnTo>
                          <a:close/>
                        </a:path>
                      </a:pathLst>
                    </a:custGeom>
                    <a:solidFill>
                      <a:srgbClr val="A0BDAB"/>
                    </a:solidFill>
                    <a:ln w="5770" cap="flat">
                      <a:noFill/>
                      <a:prstDash val="solid"/>
                      <a:miter/>
                    </a:ln>
                  </p:spPr>
                  <p:txBody>
                    <a:bodyPr rtlCol="0" anchor="ctr"/>
                    <a:lstStyle/>
                    <a:p>
                      <a:endParaRPr lang="th-TH"/>
                    </a:p>
                  </p:txBody>
                </p:sp>
                <p:sp>
                  <p:nvSpPr>
                    <p:cNvPr id="4585" name="Freeform: Shape 4584">
                      <a:extLst>
                        <a:ext uri="{FF2B5EF4-FFF2-40B4-BE49-F238E27FC236}">
                          <a16:creationId xmlns:a16="http://schemas.microsoft.com/office/drawing/2014/main" id="{F82F2716-D66B-415A-A247-33626EBC5AD5}"/>
                        </a:ext>
                      </a:extLst>
                    </p:cNvPr>
                    <p:cNvSpPr/>
                    <p:nvPr/>
                  </p:nvSpPr>
                  <p:spPr>
                    <a:xfrm>
                      <a:off x="467234" y="4463724"/>
                      <a:ext cx="201484" cy="70227"/>
                    </a:xfrm>
                    <a:custGeom>
                      <a:avLst/>
                      <a:gdLst>
                        <a:gd name="connsiteX0" fmla="*/ 199925 w 201484"/>
                        <a:gd name="connsiteY0" fmla="*/ 70228 h 70227"/>
                        <a:gd name="connsiteX1" fmla="*/ 177410 w 201484"/>
                        <a:gd name="connsiteY1" fmla="*/ 54121 h 70227"/>
                        <a:gd name="connsiteX2" fmla="*/ 152470 w 201484"/>
                        <a:gd name="connsiteY2" fmla="*/ 44075 h 70227"/>
                        <a:gd name="connsiteX3" fmla="*/ 101839 w 201484"/>
                        <a:gd name="connsiteY3" fmla="*/ 26525 h 70227"/>
                        <a:gd name="connsiteX4" fmla="*/ 51208 w 201484"/>
                        <a:gd name="connsiteY4" fmla="*/ 9090 h 70227"/>
                        <a:gd name="connsiteX5" fmla="*/ 25691 w 201484"/>
                        <a:gd name="connsiteY5" fmla="*/ 2162 h 70227"/>
                        <a:gd name="connsiteX6" fmla="*/ 0 w 201484"/>
                        <a:gd name="connsiteY6" fmla="*/ 315 h 70227"/>
                        <a:gd name="connsiteX7" fmla="*/ 25748 w 201484"/>
                        <a:gd name="connsiteY7" fmla="*/ 1758 h 70227"/>
                        <a:gd name="connsiteX8" fmla="*/ 51381 w 201484"/>
                        <a:gd name="connsiteY8" fmla="*/ 8339 h 70227"/>
                        <a:gd name="connsiteX9" fmla="*/ 102128 w 201484"/>
                        <a:gd name="connsiteY9" fmla="*/ 25024 h 70227"/>
                        <a:gd name="connsiteX10" fmla="*/ 152874 w 201484"/>
                        <a:gd name="connsiteY10" fmla="*/ 41824 h 70227"/>
                        <a:gd name="connsiteX11" fmla="*/ 178103 w 201484"/>
                        <a:gd name="connsiteY11" fmla="*/ 51581 h 70227"/>
                        <a:gd name="connsiteX12" fmla="*/ 201484 w 201484"/>
                        <a:gd name="connsiteY12" fmla="*/ 67919 h 70227"/>
                        <a:gd name="connsiteX13" fmla="*/ 199925 w 201484"/>
                        <a:gd name="connsiteY13" fmla="*/ 70228 h 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484" h="70227">
                          <a:moveTo>
                            <a:pt x="199925" y="70228"/>
                          </a:moveTo>
                          <a:cubicBezTo>
                            <a:pt x="193286" y="63358"/>
                            <a:pt x="185492" y="58162"/>
                            <a:pt x="177410" y="54121"/>
                          </a:cubicBezTo>
                          <a:cubicBezTo>
                            <a:pt x="169327" y="50080"/>
                            <a:pt x="160899" y="47020"/>
                            <a:pt x="152470" y="44075"/>
                          </a:cubicBezTo>
                          <a:lnTo>
                            <a:pt x="101839" y="26525"/>
                          </a:lnTo>
                          <a:cubicBezTo>
                            <a:pt x="84981" y="20694"/>
                            <a:pt x="68124" y="14748"/>
                            <a:pt x="51208" y="9090"/>
                          </a:cubicBezTo>
                          <a:cubicBezTo>
                            <a:pt x="42779" y="6319"/>
                            <a:pt x="34235" y="3779"/>
                            <a:pt x="25691" y="2162"/>
                          </a:cubicBezTo>
                          <a:cubicBezTo>
                            <a:pt x="17146" y="488"/>
                            <a:pt x="8487" y="-263"/>
                            <a:pt x="0" y="315"/>
                          </a:cubicBezTo>
                          <a:cubicBezTo>
                            <a:pt x="8487" y="-436"/>
                            <a:pt x="17146" y="199"/>
                            <a:pt x="25748" y="1758"/>
                          </a:cubicBezTo>
                          <a:cubicBezTo>
                            <a:pt x="34350" y="3259"/>
                            <a:pt x="42895" y="5684"/>
                            <a:pt x="51381" y="8339"/>
                          </a:cubicBezTo>
                          <a:cubicBezTo>
                            <a:pt x="68354" y="13766"/>
                            <a:pt x="85212" y="19482"/>
                            <a:pt x="102128" y="25024"/>
                          </a:cubicBezTo>
                          <a:lnTo>
                            <a:pt x="152874" y="41824"/>
                          </a:lnTo>
                          <a:cubicBezTo>
                            <a:pt x="161360" y="44653"/>
                            <a:pt x="169847" y="47597"/>
                            <a:pt x="178103" y="51581"/>
                          </a:cubicBezTo>
                          <a:cubicBezTo>
                            <a:pt x="186358" y="55564"/>
                            <a:pt x="194499" y="60760"/>
                            <a:pt x="201484" y="67919"/>
                          </a:cubicBezTo>
                          <a:lnTo>
                            <a:pt x="199925" y="70228"/>
                          </a:lnTo>
                          <a:close/>
                        </a:path>
                      </a:pathLst>
                    </a:custGeom>
                    <a:solidFill>
                      <a:srgbClr val="A0BDAB"/>
                    </a:solidFill>
                    <a:ln w="5770" cap="flat">
                      <a:noFill/>
                      <a:prstDash val="solid"/>
                      <a:miter/>
                    </a:ln>
                  </p:spPr>
                  <p:txBody>
                    <a:bodyPr rtlCol="0" anchor="ctr"/>
                    <a:lstStyle/>
                    <a:p>
                      <a:endParaRPr lang="th-TH"/>
                    </a:p>
                  </p:txBody>
                </p:sp>
                <p:sp>
                  <p:nvSpPr>
                    <p:cNvPr id="4586" name="Freeform: Shape 4585">
                      <a:extLst>
                        <a:ext uri="{FF2B5EF4-FFF2-40B4-BE49-F238E27FC236}">
                          <a16:creationId xmlns:a16="http://schemas.microsoft.com/office/drawing/2014/main" id="{3C1398CB-2447-433E-9A8E-DE618BBBB72E}"/>
                        </a:ext>
                      </a:extLst>
                    </p:cNvPr>
                    <p:cNvSpPr/>
                    <p:nvPr/>
                  </p:nvSpPr>
                  <p:spPr>
                    <a:xfrm>
                      <a:off x="300851" y="4503008"/>
                      <a:ext cx="259100" cy="91100"/>
                    </a:xfrm>
                    <a:custGeom>
                      <a:avLst/>
                      <a:gdLst>
                        <a:gd name="connsiteX0" fmla="*/ 258061 w 259100"/>
                        <a:gd name="connsiteY0" fmla="*/ 91101 h 91100"/>
                        <a:gd name="connsiteX1" fmla="*/ 196404 w 259100"/>
                        <a:gd name="connsiteY1" fmla="*/ 55423 h 91100"/>
                        <a:gd name="connsiteX2" fmla="*/ 164363 w 259100"/>
                        <a:gd name="connsiteY2" fmla="*/ 42317 h 91100"/>
                        <a:gd name="connsiteX3" fmla="*/ 131455 w 259100"/>
                        <a:gd name="connsiteY3" fmla="*/ 35043 h 91100"/>
                        <a:gd name="connsiteX4" fmla="*/ 114886 w 259100"/>
                        <a:gd name="connsiteY4" fmla="*/ 32792 h 91100"/>
                        <a:gd name="connsiteX5" fmla="*/ 98317 w 259100"/>
                        <a:gd name="connsiteY5" fmla="*/ 29559 h 91100"/>
                        <a:gd name="connsiteX6" fmla="*/ 65468 w 259100"/>
                        <a:gd name="connsiteY6" fmla="*/ 20206 h 91100"/>
                        <a:gd name="connsiteX7" fmla="*/ 0 w 259100"/>
                        <a:gd name="connsiteY7" fmla="*/ 0 h 91100"/>
                        <a:gd name="connsiteX8" fmla="*/ 65583 w 259100"/>
                        <a:gd name="connsiteY8" fmla="*/ 19456 h 91100"/>
                        <a:gd name="connsiteX9" fmla="*/ 98433 w 259100"/>
                        <a:gd name="connsiteY9" fmla="*/ 28404 h 91100"/>
                        <a:gd name="connsiteX10" fmla="*/ 114944 w 259100"/>
                        <a:gd name="connsiteY10" fmla="*/ 31464 h 91100"/>
                        <a:gd name="connsiteX11" fmla="*/ 131513 w 259100"/>
                        <a:gd name="connsiteY11" fmla="*/ 33542 h 91100"/>
                        <a:gd name="connsiteX12" fmla="*/ 164651 w 259100"/>
                        <a:gd name="connsiteY12" fmla="*/ 40470 h 91100"/>
                        <a:gd name="connsiteX13" fmla="*/ 197039 w 259100"/>
                        <a:gd name="connsiteY13" fmla="*/ 53287 h 91100"/>
                        <a:gd name="connsiteX14" fmla="*/ 259101 w 259100"/>
                        <a:gd name="connsiteY14" fmla="*/ 88388 h 91100"/>
                        <a:gd name="connsiteX15" fmla="*/ 258061 w 259100"/>
                        <a:gd name="connsiteY15" fmla="*/ 91101 h 9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9100" h="91100">
                          <a:moveTo>
                            <a:pt x="258061" y="91101"/>
                          </a:moveTo>
                          <a:cubicBezTo>
                            <a:pt x="237797" y="78400"/>
                            <a:pt x="217476" y="65699"/>
                            <a:pt x="196404" y="55423"/>
                          </a:cubicBezTo>
                          <a:cubicBezTo>
                            <a:pt x="185897" y="50284"/>
                            <a:pt x="175216" y="45781"/>
                            <a:pt x="164363" y="42317"/>
                          </a:cubicBezTo>
                          <a:cubicBezTo>
                            <a:pt x="153509" y="38854"/>
                            <a:pt x="142540" y="36429"/>
                            <a:pt x="131455" y="35043"/>
                          </a:cubicBezTo>
                          <a:cubicBezTo>
                            <a:pt x="125913" y="34293"/>
                            <a:pt x="120371" y="33658"/>
                            <a:pt x="114886" y="32792"/>
                          </a:cubicBezTo>
                          <a:cubicBezTo>
                            <a:pt x="109344" y="31926"/>
                            <a:pt x="103802" y="30829"/>
                            <a:pt x="98317" y="29559"/>
                          </a:cubicBezTo>
                          <a:cubicBezTo>
                            <a:pt x="87291" y="26961"/>
                            <a:pt x="76379" y="23555"/>
                            <a:pt x="65468" y="20206"/>
                          </a:cubicBezTo>
                          <a:lnTo>
                            <a:pt x="0" y="0"/>
                          </a:lnTo>
                          <a:lnTo>
                            <a:pt x="65583" y="19456"/>
                          </a:lnTo>
                          <a:cubicBezTo>
                            <a:pt x="76495" y="22689"/>
                            <a:pt x="87464" y="25922"/>
                            <a:pt x="98433" y="28404"/>
                          </a:cubicBezTo>
                          <a:cubicBezTo>
                            <a:pt x="103917" y="29674"/>
                            <a:pt x="109460" y="30656"/>
                            <a:pt x="114944" y="31464"/>
                          </a:cubicBezTo>
                          <a:cubicBezTo>
                            <a:pt x="120486" y="32272"/>
                            <a:pt x="125971" y="32849"/>
                            <a:pt x="131513" y="33542"/>
                          </a:cubicBezTo>
                          <a:cubicBezTo>
                            <a:pt x="142598" y="34812"/>
                            <a:pt x="153740" y="37064"/>
                            <a:pt x="164651" y="40470"/>
                          </a:cubicBezTo>
                          <a:cubicBezTo>
                            <a:pt x="175620" y="43819"/>
                            <a:pt x="186416" y="48206"/>
                            <a:pt x="197039" y="53287"/>
                          </a:cubicBezTo>
                          <a:cubicBezTo>
                            <a:pt x="218284" y="63390"/>
                            <a:pt x="238779" y="75860"/>
                            <a:pt x="259101" y="88388"/>
                          </a:cubicBezTo>
                          <a:lnTo>
                            <a:pt x="258061" y="91101"/>
                          </a:lnTo>
                          <a:close/>
                        </a:path>
                      </a:pathLst>
                    </a:custGeom>
                    <a:solidFill>
                      <a:srgbClr val="A0BDAB"/>
                    </a:solidFill>
                    <a:ln w="5770" cap="flat">
                      <a:noFill/>
                      <a:prstDash val="solid"/>
                      <a:miter/>
                    </a:ln>
                  </p:spPr>
                  <p:txBody>
                    <a:bodyPr rtlCol="0" anchor="ctr"/>
                    <a:lstStyle/>
                    <a:p>
                      <a:endParaRPr lang="th-TH"/>
                    </a:p>
                  </p:txBody>
                </p:sp>
                <p:sp>
                  <p:nvSpPr>
                    <p:cNvPr id="4587" name="Freeform: Shape 4586">
                      <a:extLst>
                        <a:ext uri="{FF2B5EF4-FFF2-40B4-BE49-F238E27FC236}">
                          <a16:creationId xmlns:a16="http://schemas.microsoft.com/office/drawing/2014/main" id="{78D2761E-D438-4A3A-A041-6DD7E16E4D14}"/>
                        </a:ext>
                      </a:extLst>
                    </p:cNvPr>
                    <p:cNvSpPr/>
                    <p:nvPr/>
                  </p:nvSpPr>
                  <p:spPr>
                    <a:xfrm>
                      <a:off x="193181" y="4552773"/>
                      <a:ext cx="228618" cy="102474"/>
                    </a:xfrm>
                    <a:custGeom>
                      <a:avLst/>
                      <a:gdLst>
                        <a:gd name="connsiteX0" fmla="*/ 227059 w 228618"/>
                        <a:gd name="connsiteY0" fmla="*/ 102474 h 102474"/>
                        <a:gd name="connsiteX1" fmla="*/ 201426 w 228618"/>
                        <a:gd name="connsiteY1" fmla="*/ 82037 h 102474"/>
                        <a:gd name="connsiteX2" fmla="*/ 194730 w 228618"/>
                        <a:gd name="connsiteY2" fmla="*/ 77534 h 102474"/>
                        <a:gd name="connsiteX3" fmla="*/ 187975 w 228618"/>
                        <a:gd name="connsiteY3" fmla="*/ 73204 h 102474"/>
                        <a:gd name="connsiteX4" fmla="*/ 181105 w 228618"/>
                        <a:gd name="connsiteY4" fmla="*/ 69047 h 102474"/>
                        <a:gd name="connsiteX5" fmla="*/ 174177 w 228618"/>
                        <a:gd name="connsiteY5" fmla="*/ 65179 h 102474"/>
                        <a:gd name="connsiteX6" fmla="*/ 145888 w 228618"/>
                        <a:gd name="connsiteY6" fmla="*/ 51266 h 102474"/>
                        <a:gd name="connsiteX7" fmla="*/ 131513 w 228618"/>
                        <a:gd name="connsiteY7" fmla="*/ 45146 h 102474"/>
                        <a:gd name="connsiteX8" fmla="*/ 117022 w 228618"/>
                        <a:gd name="connsiteY8" fmla="*/ 39546 h 102474"/>
                        <a:gd name="connsiteX9" fmla="*/ 58598 w 228618"/>
                        <a:gd name="connsiteY9" fmla="*/ 19456 h 102474"/>
                        <a:gd name="connsiteX10" fmla="*/ 0 w 228618"/>
                        <a:gd name="connsiteY10" fmla="*/ 0 h 102474"/>
                        <a:gd name="connsiteX11" fmla="*/ 58713 w 228618"/>
                        <a:gd name="connsiteY11" fmla="*/ 18705 h 102474"/>
                        <a:gd name="connsiteX12" fmla="*/ 117311 w 228618"/>
                        <a:gd name="connsiteY12" fmla="*/ 38103 h 102474"/>
                        <a:gd name="connsiteX13" fmla="*/ 131860 w 228618"/>
                        <a:gd name="connsiteY13" fmla="*/ 43530 h 102474"/>
                        <a:gd name="connsiteX14" fmla="*/ 146350 w 228618"/>
                        <a:gd name="connsiteY14" fmla="*/ 49476 h 102474"/>
                        <a:gd name="connsiteX15" fmla="*/ 174870 w 228618"/>
                        <a:gd name="connsiteY15" fmla="*/ 63101 h 102474"/>
                        <a:gd name="connsiteX16" fmla="*/ 181913 w 228618"/>
                        <a:gd name="connsiteY16" fmla="*/ 66911 h 102474"/>
                        <a:gd name="connsiteX17" fmla="*/ 188841 w 228618"/>
                        <a:gd name="connsiteY17" fmla="*/ 71010 h 102474"/>
                        <a:gd name="connsiteX18" fmla="*/ 195711 w 228618"/>
                        <a:gd name="connsiteY18" fmla="*/ 75282 h 102474"/>
                        <a:gd name="connsiteX19" fmla="*/ 202523 w 228618"/>
                        <a:gd name="connsiteY19" fmla="*/ 79728 h 102474"/>
                        <a:gd name="connsiteX20" fmla="*/ 228618 w 228618"/>
                        <a:gd name="connsiteY20" fmla="*/ 100049 h 102474"/>
                        <a:gd name="connsiteX21" fmla="*/ 227059 w 228618"/>
                        <a:gd name="connsiteY21" fmla="*/ 102474 h 1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18" h="102474">
                          <a:moveTo>
                            <a:pt x="227059" y="102474"/>
                          </a:moveTo>
                          <a:cubicBezTo>
                            <a:pt x="218804" y="95142"/>
                            <a:pt x="210317" y="88214"/>
                            <a:pt x="201426" y="82037"/>
                          </a:cubicBezTo>
                          <a:cubicBezTo>
                            <a:pt x="199233" y="80420"/>
                            <a:pt x="196981" y="79035"/>
                            <a:pt x="194730" y="77534"/>
                          </a:cubicBezTo>
                          <a:cubicBezTo>
                            <a:pt x="192478" y="76033"/>
                            <a:pt x="190226" y="74532"/>
                            <a:pt x="187975" y="73204"/>
                          </a:cubicBezTo>
                          <a:lnTo>
                            <a:pt x="181105" y="69047"/>
                          </a:lnTo>
                          <a:lnTo>
                            <a:pt x="174177" y="65179"/>
                          </a:lnTo>
                          <a:cubicBezTo>
                            <a:pt x="164882" y="60099"/>
                            <a:pt x="155414" y="55423"/>
                            <a:pt x="145888" y="51266"/>
                          </a:cubicBezTo>
                          <a:cubicBezTo>
                            <a:pt x="141154" y="49072"/>
                            <a:pt x="136305" y="47167"/>
                            <a:pt x="131513" y="45146"/>
                          </a:cubicBezTo>
                          <a:cubicBezTo>
                            <a:pt x="126664" y="43241"/>
                            <a:pt x="121872" y="41278"/>
                            <a:pt x="117022" y="39546"/>
                          </a:cubicBezTo>
                          <a:cubicBezTo>
                            <a:pt x="97625" y="32272"/>
                            <a:pt x="78111" y="25922"/>
                            <a:pt x="58598" y="19456"/>
                          </a:cubicBezTo>
                          <a:lnTo>
                            <a:pt x="0" y="0"/>
                          </a:lnTo>
                          <a:lnTo>
                            <a:pt x="58713" y="18705"/>
                          </a:lnTo>
                          <a:cubicBezTo>
                            <a:pt x="78284" y="24940"/>
                            <a:pt x="97855" y="31060"/>
                            <a:pt x="117311" y="38103"/>
                          </a:cubicBezTo>
                          <a:cubicBezTo>
                            <a:pt x="122161" y="39835"/>
                            <a:pt x="127010" y="41740"/>
                            <a:pt x="131860" y="43530"/>
                          </a:cubicBezTo>
                          <a:cubicBezTo>
                            <a:pt x="136709" y="45493"/>
                            <a:pt x="141558" y="47340"/>
                            <a:pt x="146350" y="49476"/>
                          </a:cubicBezTo>
                          <a:cubicBezTo>
                            <a:pt x="155991" y="53517"/>
                            <a:pt x="165459" y="58136"/>
                            <a:pt x="174870" y="63101"/>
                          </a:cubicBezTo>
                          <a:lnTo>
                            <a:pt x="181913" y="66911"/>
                          </a:lnTo>
                          <a:lnTo>
                            <a:pt x="188841" y="71010"/>
                          </a:lnTo>
                          <a:cubicBezTo>
                            <a:pt x="191150" y="72338"/>
                            <a:pt x="193459" y="73781"/>
                            <a:pt x="195711" y="75282"/>
                          </a:cubicBezTo>
                          <a:cubicBezTo>
                            <a:pt x="197963" y="76783"/>
                            <a:pt x="200272" y="78169"/>
                            <a:pt x="202523" y="79728"/>
                          </a:cubicBezTo>
                          <a:cubicBezTo>
                            <a:pt x="211529" y="85847"/>
                            <a:pt x="220189" y="92717"/>
                            <a:pt x="228618" y="100049"/>
                          </a:cubicBezTo>
                          <a:lnTo>
                            <a:pt x="227059" y="102474"/>
                          </a:lnTo>
                          <a:close/>
                        </a:path>
                      </a:pathLst>
                    </a:custGeom>
                    <a:solidFill>
                      <a:srgbClr val="A0BDAB"/>
                    </a:solidFill>
                    <a:ln w="5770" cap="flat">
                      <a:noFill/>
                      <a:prstDash val="solid"/>
                      <a:miter/>
                    </a:ln>
                  </p:spPr>
                  <p:txBody>
                    <a:bodyPr rtlCol="0" anchor="ctr"/>
                    <a:lstStyle/>
                    <a:p>
                      <a:endParaRPr lang="th-TH"/>
                    </a:p>
                  </p:txBody>
                </p:sp>
                <p:sp>
                  <p:nvSpPr>
                    <p:cNvPr id="4588" name="Freeform: Shape 4587">
                      <a:extLst>
                        <a:ext uri="{FF2B5EF4-FFF2-40B4-BE49-F238E27FC236}">
                          <a16:creationId xmlns:a16="http://schemas.microsoft.com/office/drawing/2014/main" id="{08D0A218-FCA9-4280-A65F-77E43DC87C83}"/>
                        </a:ext>
                      </a:extLst>
                    </p:cNvPr>
                    <p:cNvSpPr/>
                    <p:nvPr/>
                  </p:nvSpPr>
                  <p:spPr>
                    <a:xfrm>
                      <a:off x="106987" y="4599363"/>
                      <a:ext cx="222325" cy="91100"/>
                    </a:xfrm>
                    <a:custGeom>
                      <a:avLst/>
                      <a:gdLst>
                        <a:gd name="connsiteX0" fmla="*/ 221517 w 222325"/>
                        <a:gd name="connsiteY0" fmla="*/ 91101 h 91100"/>
                        <a:gd name="connsiteX1" fmla="*/ 166614 w 222325"/>
                        <a:gd name="connsiteY1" fmla="*/ 66507 h 91100"/>
                        <a:gd name="connsiteX2" fmla="*/ 111076 w 222325"/>
                        <a:gd name="connsiteY2" fmla="*/ 44280 h 91100"/>
                        <a:gd name="connsiteX3" fmla="*/ 0 w 222325"/>
                        <a:gd name="connsiteY3" fmla="*/ 0 h 91100"/>
                        <a:gd name="connsiteX4" fmla="*/ 111422 w 222325"/>
                        <a:gd name="connsiteY4" fmla="*/ 42779 h 91100"/>
                        <a:gd name="connsiteX5" fmla="*/ 167134 w 222325"/>
                        <a:gd name="connsiteY5" fmla="*/ 64313 h 91100"/>
                        <a:gd name="connsiteX6" fmla="*/ 222325 w 222325"/>
                        <a:gd name="connsiteY6" fmla="*/ 88272 h 91100"/>
                        <a:gd name="connsiteX7" fmla="*/ 221517 w 222325"/>
                        <a:gd name="connsiteY7" fmla="*/ 91101 h 9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325" h="91100">
                          <a:moveTo>
                            <a:pt x="221517" y="91101"/>
                          </a:moveTo>
                          <a:cubicBezTo>
                            <a:pt x="203447" y="82095"/>
                            <a:pt x="185088" y="74070"/>
                            <a:pt x="166614" y="66507"/>
                          </a:cubicBezTo>
                          <a:cubicBezTo>
                            <a:pt x="148140" y="58944"/>
                            <a:pt x="129608" y="51670"/>
                            <a:pt x="111076" y="44280"/>
                          </a:cubicBezTo>
                          <a:lnTo>
                            <a:pt x="0" y="0"/>
                          </a:lnTo>
                          <a:lnTo>
                            <a:pt x="111422" y="42779"/>
                          </a:lnTo>
                          <a:cubicBezTo>
                            <a:pt x="130012" y="49938"/>
                            <a:pt x="148544" y="56981"/>
                            <a:pt x="167134" y="64313"/>
                          </a:cubicBezTo>
                          <a:cubicBezTo>
                            <a:pt x="185666" y="71645"/>
                            <a:pt x="204140" y="79439"/>
                            <a:pt x="222325" y="88272"/>
                          </a:cubicBezTo>
                          <a:lnTo>
                            <a:pt x="221517" y="91101"/>
                          </a:lnTo>
                          <a:close/>
                        </a:path>
                      </a:pathLst>
                    </a:custGeom>
                    <a:solidFill>
                      <a:srgbClr val="A0BDAB"/>
                    </a:solidFill>
                    <a:ln w="5770" cap="flat">
                      <a:noFill/>
                      <a:prstDash val="solid"/>
                      <a:miter/>
                    </a:ln>
                  </p:spPr>
                  <p:txBody>
                    <a:bodyPr rtlCol="0" anchor="ctr"/>
                    <a:lstStyle/>
                    <a:p>
                      <a:endParaRPr lang="th-TH"/>
                    </a:p>
                  </p:txBody>
                </p:sp>
                <p:sp>
                  <p:nvSpPr>
                    <p:cNvPr id="4589" name="Freeform: Shape 4588">
                      <a:extLst>
                        <a:ext uri="{FF2B5EF4-FFF2-40B4-BE49-F238E27FC236}">
                          <a16:creationId xmlns:a16="http://schemas.microsoft.com/office/drawing/2014/main" id="{F7501782-3052-4FC4-A42A-1156F4FC7520}"/>
                        </a:ext>
                      </a:extLst>
                    </p:cNvPr>
                    <p:cNvSpPr/>
                    <p:nvPr/>
                  </p:nvSpPr>
                  <p:spPr>
                    <a:xfrm>
                      <a:off x="39614" y="4643181"/>
                      <a:ext cx="173137" cy="81459"/>
                    </a:xfrm>
                    <a:custGeom>
                      <a:avLst/>
                      <a:gdLst>
                        <a:gd name="connsiteX0" fmla="*/ 172041 w 173137"/>
                        <a:gd name="connsiteY0" fmla="*/ 81460 h 81459"/>
                        <a:gd name="connsiteX1" fmla="*/ 0 w 173137"/>
                        <a:gd name="connsiteY1" fmla="*/ 0 h 81459"/>
                        <a:gd name="connsiteX2" fmla="*/ 173138 w 173137"/>
                        <a:gd name="connsiteY2" fmla="*/ 78746 h 81459"/>
                        <a:gd name="connsiteX3" fmla="*/ 172041 w 173137"/>
                        <a:gd name="connsiteY3" fmla="*/ 81460 h 81459"/>
                      </a:gdLst>
                      <a:ahLst/>
                      <a:cxnLst>
                        <a:cxn ang="0">
                          <a:pos x="connsiteX0" y="connsiteY0"/>
                        </a:cxn>
                        <a:cxn ang="0">
                          <a:pos x="connsiteX1" y="connsiteY1"/>
                        </a:cxn>
                        <a:cxn ang="0">
                          <a:pos x="connsiteX2" y="connsiteY2"/>
                        </a:cxn>
                        <a:cxn ang="0">
                          <a:pos x="connsiteX3" y="connsiteY3"/>
                        </a:cxn>
                      </a:cxnLst>
                      <a:rect l="l" t="t" r="r" b="b"/>
                      <a:pathLst>
                        <a:path w="173137" h="81459">
                          <a:moveTo>
                            <a:pt x="172041" y="81460"/>
                          </a:moveTo>
                          <a:cubicBezTo>
                            <a:pt x="117427" y="45608"/>
                            <a:pt x="59406" y="18128"/>
                            <a:pt x="0" y="0"/>
                          </a:cubicBezTo>
                          <a:cubicBezTo>
                            <a:pt x="59522" y="17089"/>
                            <a:pt x="117946" y="43703"/>
                            <a:pt x="173138" y="78746"/>
                          </a:cubicBezTo>
                          <a:lnTo>
                            <a:pt x="172041" y="81460"/>
                          </a:lnTo>
                          <a:close/>
                        </a:path>
                      </a:pathLst>
                    </a:custGeom>
                    <a:solidFill>
                      <a:srgbClr val="A0BDAB"/>
                    </a:solidFill>
                    <a:ln w="5770" cap="flat">
                      <a:noFill/>
                      <a:prstDash val="solid"/>
                      <a:miter/>
                    </a:ln>
                  </p:spPr>
                  <p:txBody>
                    <a:bodyPr rtlCol="0" anchor="ctr"/>
                    <a:lstStyle/>
                    <a:p>
                      <a:endParaRPr lang="th-TH"/>
                    </a:p>
                  </p:txBody>
                </p:sp>
                <p:sp>
                  <p:nvSpPr>
                    <p:cNvPr id="4590" name="Freeform: Shape 4589">
                      <a:extLst>
                        <a:ext uri="{FF2B5EF4-FFF2-40B4-BE49-F238E27FC236}">
                          <a16:creationId xmlns:a16="http://schemas.microsoft.com/office/drawing/2014/main" id="{02AFD5B7-FB33-4132-8D57-56878A768DD8}"/>
                        </a:ext>
                      </a:extLst>
                    </p:cNvPr>
                    <p:cNvSpPr/>
                    <p:nvPr/>
                  </p:nvSpPr>
                  <p:spPr>
                    <a:xfrm>
                      <a:off x="-45712" y="4715981"/>
                      <a:ext cx="135727" cy="42317"/>
                    </a:xfrm>
                    <a:custGeom>
                      <a:avLst/>
                      <a:gdLst>
                        <a:gd name="connsiteX0" fmla="*/ 134746 w 135727"/>
                        <a:gd name="connsiteY0" fmla="*/ 42318 h 42317"/>
                        <a:gd name="connsiteX1" fmla="*/ 0 w 135727"/>
                        <a:gd name="connsiteY1" fmla="*/ 0 h 42317"/>
                        <a:gd name="connsiteX2" fmla="*/ 135728 w 135727"/>
                        <a:gd name="connsiteY2" fmla="*/ 39546 h 42317"/>
                        <a:gd name="connsiteX3" fmla="*/ 134746 w 135727"/>
                        <a:gd name="connsiteY3" fmla="*/ 42318 h 42317"/>
                      </a:gdLst>
                      <a:ahLst/>
                      <a:cxnLst>
                        <a:cxn ang="0">
                          <a:pos x="connsiteX0" y="connsiteY0"/>
                        </a:cxn>
                        <a:cxn ang="0">
                          <a:pos x="connsiteX1" y="connsiteY1"/>
                        </a:cxn>
                        <a:cxn ang="0">
                          <a:pos x="connsiteX2" y="connsiteY2"/>
                        </a:cxn>
                        <a:cxn ang="0">
                          <a:pos x="connsiteX3" y="connsiteY3"/>
                        </a:cxn>
                      </a:cxnLst>
                      <a:rect l="l" t="t" r="r" b="b"/>
                      <a:pathLst>
                        <a:path w="135727" h="42317">
                          <a:moveTo>
                            <a:pt x="134746" y="42318"/>
                          </a:moveTo>
                          <a:cubicBezTo>
                            <a:pt x="92544" y="16223"/>
                            <a:pt x="46012" y="1616"/>
                            <a:pt x="0" y="0"/>
                          </a:cubicBezTo>
                          <a:cubicBezTo>
                            <a:pt x="45897" y="520"/>
                            <a:pt x="92833" y="14144"/>
                            <a:pt x="135728" y="39546"/>
                          </a:cubicBezTo>
                          <a:lnTo>
                            <a:pt x="134746" y="42318"/>
                          </a:lnTo>
                          <a:close/>
                        </a:path>
                      </a:pathLst>
                    </a:custGeom>
                    <a:solidFill>
                      <a:srgbClr val="A0BDAB"/>
                    </a:solidFill>
                    <a:ln w="5770" cap="flat">
                      <a:noFill/>
                      <a:prstDash val="solid"/>
                      <a:miter/>
                    </a:ln>
                  </p:spPr>
                  <p:txBody>
                    <a:bodyPr rtlCol="0" anchor="ctr"/>
                    <a:lstStyle/>
                    <a:p>
                      <a:endParaRPr lang="th-TH"/>
                    </a:p>
                  </p:txBody>
                </p:sp>
              </p:grpSp>
            </p:grpSp>
            <p:pic>
              <p:nvPicPr>
                <p:cNvPr id="4455" name="Picture 4454">
                  <a:extLst>
                    <a:ext uri="{FF2B5EF4-FFF2-40B4-BE49-F238E27FC236}">
                      <a16:creationId xmlns:a16="http://schemas.microsoft.com/office/drawing/2014/main" id="{184F4E2C-A508-4691-A7AC-0FDF7DAAFA87}"/>
                    </a:ext>
                  </a:extLst>
                </p:cNvPr>
                <p:cNvPicPr>
                  <a:picLocks noChangeAspect="1"/>
                </p:cNvPicPr>
                <p:nvPr/>
              </p:nvPicPr>
              <p:blipFill>
                <a:blip r:embed="rId136"/>
                <a:stretch>
                  <a:fillRect/>
                </a:stretch>
              </p:blipFill>
              <p:spPr>
                <a:xfrm>
                  <a:off x="1469662" y="5128050"/>
                  <a:ext cx="121236" cy="63505"/>
                </a:xfrm>
                <a:custGeom>
                  <a:avLst/>
                  <a:gdLst>
                    <a:gd name="connsiteX0" fmla="*/ 448 w 121236"/>
                    <a:gd name="connsiteY0" fmla="*/ 328 h 63505"/>
                    <a:gd name="connsiteX1" fmla="*/ 121685 w 121236"/>
                    <a:gd name="connsiteY1" fmla="*/ 328 h 63505"/>
                    <a:gd name="connsiteX2" fmla="*/ 121685 w 121236"/>
                    <a:gd name="connsiteY2" fmla="*/ 63833 h 63505"/>
                    <a:gd name="connsiteX3" fmla="*/ 448 w 121236"/>
                    <a:gd name="connsiteY3" fmla="*/ 63833 h 63505"/>
                  </a:gdLst>
                  <a:ahLst/>
                  <a:cxnLst>
                    <a:cxn ang="0">
                      <a:pos x="connsiteX0" y="connsiteY0"/>
                    </a:cxn>
                    <a:cxn ang="0">
                      <a:pos x="connsiteX1" y="connsiteY1"/>
                    </a:cxn>
                    <a:cxn ang="0">
                      <a:pos x="connsiteX2" y="connsiteY2"/>
                    </a:cxn>
                    <a:cxn ang="0">
                      <a:pos x="connsiteX3" y="connsiteY3"/>
                    </a:cxn>
                  </a:cxnLst>
                  <a:rect l="l" t="t" r="r" b="b"/>
                  <a:pathLst>
                    <a:path w="121236" h="63505">
                      <a:moveTo>
                        <a:pt x="448" y="328"/>
                      </a:moveTo>
                      <a:lnTo>
                        <a:pt x="121685" y="328"/>
                      </a:lnTo>
                      <a:lnTo>
                        <a:pt x="121685" y="63833"/>
                      </a:lnTo>
                      <a:lnTo>
                        <a:pt x="448" y="63833"/>
                      </a:lnTo>
                      <a:close/>
                    </a:path>
                  </a:pathLst>
                </a:custGeom>
              </p:spPr>
            </p:pic>
            <p:pic>
              <p:nvPicPr>
                <p:cNvPr id="4456" name="Picture 4455">
                  <a:extLst>
                    <a:ext uri="{FF2B5EF4-FFF2-40B4-BE49-F238E27FC236}">
                      <a16:creationId xmlns:a16="http://schemas.microsoft.com/office/drawing/2014/main" id="{D026868A-8C71-476A-86FD-955F956C3848}"/>
                    </a:ext>
                  </a:extLst>
                </p:cNvPr>
                <p:cNvPicPr>
                  <a:picLocks noChangeAspect="1"/>
                </p:cNvPicPr>
                <p:nvPr/>
              </p:nvPicPr>
              <p:blipFill>
                <a:blip r:embed="rId137"/>
                <a:stretch>
                  <a:fillRect/>
                </a:stretch>
              </p:blipFill>
              <p:spPr>
                <a:xfrm>
                  <a:off x="1071312" y="4816298"/>
                  <a:ext cx="121236" cy="63505"/>
                </a:xfrm>
                <a:custGeom>
                  <a:avLst/>
                  <a:gdLst>
                    <a:gd name="connsiteX0" fmla="*/ 379 w 121236"/>
                    <a:gd name="connsiteY0" fmla="*/ 274 h 63505"/>
                    <a:gd name="connsiteX1" fmla="*/ 121616 w 121236"/>
                    <a:gd name="connsiteY1" fmla="*/ 274 h 63505"/>
                    <a:gd name="connsiteX2" fmla="*/ 121616 w 121236"/>
                    <a:gd name="connsiteY2" fmla="*/ 63779 h 63505"/>
                    <a:gd name="connsiteX3" fmla="*/ 379 w 121236"/>
                    <a:gd name="connsiteY3" fmla="*/ 63779 h 63505"/>
                  </a:gdLst>
                  <a:ahLst/>
                  <a:cxnLst>
                    <a:cxn ang="0">
                      <a:pos x="connsiteX0" y="connsiteY0"/>
                    </a:cxn>
                    <a:cxn ang="0">
                      <a:pos x="connsiteX1" y="connsiteY1"/>
                    </a:cxn>
                    <a:cxn ang="0">
                      <a:pos x="connsiteX2" y="connsiteY2"/>
                    </a:cxn>
                    <a:cxn ang="0">
                      <a:pos x="connsiteX3" y="connsiteY3"/>
                    </a:cxn>
                  </a:cxnLst>
                  <a:rect l="l" t="t" r="r" b="b"/>
                  <a:pathLst>
                    <a:path w="121236" h="63505">
                      <a:moveTo>
                        <a:pt x="379" y="274"/>
                      </a:moveTo>
                      <a:lnTo>
                        <a:pt x="121616" y="274"/>
                      </a:lnTo>
                      <a:lnTo>
                        <a:pt x="121616" y="63779"/>
                      </a:lnTo>
                      <a:lnTo>
                        <a:pt x="379" y="63779"/>
                      </a:lnTo>
                      <a:close/>
                    </a:path>
                  </a:pathLst>
                </a:custGeom>
              </p:spPr>
            </p:pic>
            <p:pic>
              <p:nvPicPr>
                <p:cNvPr id="4457" name="Picture 4456">
                  <a:extLst>
                    <a:ext uri="{FF2B5EF4-FFF2-40B4-BE49-F238E27FC236}">
                      <a16:creationId xmlns:a16="http://schemas.microsoft.com/office/drawing/2014/main" id="{ABF555E4-2BFB-438B-8A89-B8CCF2776B87}"/>
                    </a:ext>
                  </a:extLst>
                </p:cNvPr>
                <p:cNvPicPr>
                  <a:picLocks noChangeAspect="1"/>
                </p:cNvPicPr>
                <p:nvPr/>
              </p:nvPicPr>
              <p:blipFill>
                <a:blip r:embed="rId138"/>
                <a:stretch>
                  <a:fillRect/>
                </a:stretch>
              </p:blipFill>
              <p:spPr>
                <a:xfrm>
                  <a:off x="690282" y="4446814"/>
                  <a:ext cx="121236" cy="69278"/>
                </a:xfrm>
                <a:custGeom>
                  <a:avLst/>
                  <a:gdLst>
                    <a:gd name="connsiteX0" fmla="*/ 313 w 121236"/>
                    <a:gd name="connsiteY0" fmla="*/ 210 h 69278"/>
                    <a:gd name="connsiteX1" fmla="*/ 121550 w 121236"/>
                    <a:gd name="connsiteY1" fmla="*/ 210 h 69278"/>
                    <a:gd name="connsiteX2" fmla="*/ 121550 w 121236"/>
                    <a:gd name="connsiteY2" fmla="*/ 69488 h 69278"/>
                    <a:gd name="connsiteX3" fmla="*/ 313 w 121236"/>
                    <a:gd name="connsiteY3" fmla="*/ 69488 h 69278"/>
                  </a:gdLst>
                  <a:ahLst/>
                  <a:cxnLst>
                    <a:cxn ang="0">
                      <a:pos x="connsiteX0" y="connsiteY0"/>
                    </a:cxn>
                    <a:cxn ang="0">
                      <a:pos x="connsiteX1" y="connsiteY1"/>
                    </a:cxn>
                    <a:cxn ang="0">
                      <a:pos x="connsiteX2" y="connsiteY2"/>
                    </a:cxn>
                    <a:cxn ang="0">
                      <a:pos x="connsiteX3" y="connsiteY3"/>
                    </a:cxn>
                  </a:cxnLst>
                  <a:rect l="l" t="t" r="r" b="b"/>
                  <a:pathLst>
                    <a:path w="121236" h="69278">
                      <a:moveTo>
                        <a:pt x="313" y="210"/>
                      </a:moveTo>
                      <a:lnTo>
                        <a:pt x="121550" y="210"/>
                      </a:lnTo>
                      <a:lnTo>
                        <a:pt x="121550" y="69488"/>
                      </a:lnTo>
                      <a:lnTo>
                        <a:pt x="313" y="69488"/>
                      </a:lnTo>
                      <a:close/>
                    </a:path>
                  </a:pathLst>
                </a:custGeom>
              </p:spPr>
            </p:pic>
            <p:pic>
              <p:nvPicPr>
                <p:cNvPr id="4458" name="Picture 4457">
                  <a:extLst>
                    <a:ext uri="{FF2B5EF4-FFF2-40B4-BE49-F238E27FC236}">
                      <a16:creationId xmlns:a16="http://schemas.microsoft.com/office/drawing/2014/main" id="{F55005E5-8936-4A97-808F-013F77FB5F7A}"/>
                    </a:ext>
                  </a:extLst>
                </p:cNvPr>
                <p:cNvPicPr>
                  <a:picLocks noChangeAspect="1"/>
                </p:cNvPicPr>
                <p:nvPr/>
              </p:nvPicPr>
              <p:blipFill>
                <a:blip r:embed="rId139"/>
                <a:stretch>
                  <a:fillRect/>
                </a:stretch>
              </p:blipFill>
              <p:spPr>
                <a:xfrm>
                  <a:off x="534406" y="4238980"/>
                  <a:ext cx="103917" cy="86597"/>
                </a:xfrm>
                <a:custGeom>
                  <a:avLst/>
                  <a:gdLst>
                    <a:gd name="connsiteX0" fmla="*/ 286 w 103917"/>
                    <a:gd name="connsiteY0" fmla="*/ 174 h 86597"/>
                    <a:gd name="connsiteX1" fmla="*/ 104204 w 103917"/>
                    <a:gd name="connsiteY1" fmla="*/ 174 h 86597"/>
                    <a:gd name="connsiteX2" fmla="*/ 104204 w 103917"/>
                    <a:gd name="connsiteY2" fmla="*/ 86772 h 86597"/>
                    <a:gd name="connsiteX3" fmla="*/ 286 w 103917"/>
                    <a:gd name="connsiteY3" fmla="*/ 86772 h 86597"/>
                  </a:gdLst>
                  <a:ahLst/>
                  <a:cxnLst>
                    <a:cxn ang="0">
                      <a:pos x="connsiteX0" y="connsiteY0"/>
                    </a:cxn>
                    <a:cxn ang="0">
                      <a:pos x="connsiteX1" y="connsiteY1"/>
                    </a:cxn>
                    <a:cxn ang="0">
                      <a:pos x="connsiteX2" y="connsiteY2"/>
                    </a:cxn>
                    <a:cxn ang="0">
                      <a:pos x="connsiteX3" y="connsiteY3"/>
                    </a:cxn>
                  </a:cxnLst>
                  <a:rect l="l" t="t" r="r" b="b"/>
                  <a:pathLst>
                    <a:path w="103917" h="86597">
                      <a:moveTo>
                        <a:pt x="286" y="174"/>
                      </a:moveTo>
                      <a:lnTo>
                        <a:pt x="104204" y="174"/>
                      </a:lnTo>
                      <a:lnTo>
                        <a:pt x="104204" y="86772"/>
                      </a:lnTo>
                      <a:lnTo>
                        <a:pt x="286" y="86772"/>
                      </a:lnTo>
                      <a:close/>
                    </a:path>
                  </a:pathLst>
                </a:custGeom>
              </p:spPr>
            </p:pic>
            <p:grpSp>
              <p:nvGrpSpPr>
                <p:cNvPr id="4459" name="Graphic 3">
                  <a:extLst>
                    <a:ext uri="{FF2B5EF4-FFF2-40B4-BE49-F238E27FC236}">
                      <a16:creationId xmlns:a16="http://schemas.microsoft.com/office/drawing/2014/main" id="{192440EC-EA02-4F14-A68F-192DB4AC8839}"/>
                    </a:ext>
                  </a:extLst>
                </p:cNvPr>
                <p:cNvGrpSpPr/>
                <p:nvPr/>
              </p:nvGrpSpPr>
              <p:grpSpPr>
                <a:xfrm>
                  <a:off x="-48137" y="4749455"/>
                  <a:ext cx="1156662" cy="617819"/>
                  <a:chOff x="-48137" y="4749455"/>
                  <a:chExt cx="1156662" cy="617819"/>
                </a:xfrm>
              </p:grpSpPr>
              <p:grpSp>
                <p:nvGrpSpPr>
                  <p:cNvPr id="4556" name="Graphic 3">
                    <a:extLst>
                      <a:ext uri="{FF2B5EF4-FFF2-40B4-BE49-F238E27FC236}">
                        <a16:creationId xmlns:a16="http://schemas.microsoft.com/office/drawing/2014/main" id="{3C7243CC-D956-4E96-98EB-AD1957CD2048}"/>
                      </a:ext>
                    </a:extLst>
                  </p:cNvPr>
                  <p:cNvGrpSpPr/>
                  <p:nvPr/>
                </p:nvGrpSpPr>
                <p:grpSpPr>
                  <a:xfrm>
                    <a:off x="-48137" y="4749455"/>
                    <a:ext cx="1156662" cy="617819"/>
                    <a:chOff x="-48137" y="4749455"/>
                    <a:chExt cx="1156662" cy="617819"/>
                  </a:xfrm>
                  <a:solidFill>
                    <a:srgbClr val="FBFFFF"/>
                  </a:solidFill>
                </p:grpSpPr>
                <p:sp>
                  <p:nvSpPr>
                    <p:cNvPr id="4573" name="Freeform: Shape 4572">
                      <a:extLst>
                        <a:ext uri="{FF2B5EF4-FFF2-40B4-BE49-F238E27FC236}">
                          <a16:creationId xmlns:a16="http://schemas.microsoft.com/office/drawing/2014/main" id="{04103801-7A08-4984-810F-22A7BFA8F1AD}"/>
                        </a:ext>
                      </a:extLst>
                    </p:cNvPr>
                    <p:cNvSpPr/>
                    <p:nvPr/>
                  </p:nvSpPr>
                  <p:spPr>
                    <a:xfrm>
                      <a:off x="-48137" y="4864352"/>
                      <a:ext cx="1156662" cy="502922"/>
                    </a:xfrm>
                    <a:custGeom>
                      <a:avLst/>
                      <a:gdLst>
                        <a:gd name="connsiteX0" fmla="*/ 1133565 w 1156662"/>
                        <a:gd name="connsiteY0" fmla="*/ 0 h 502922"/>
                        <a:gd name="connsiteX1" fmla="*/ 1155272 w 1156662"/>
                        <a:gd name="connsiteY1" fmla="*/ 41682 h 502922"/>
                        <a:gd name="connsiteX2" fmla="*/ 938778 w 1156662"/>
                        <a:gd name="connsiteY2" fmla="*/ 311175 h 502922"/>
                        <a:gd name="connsiteX3" fmla="*/ 504576 w 1156662"/>
                        <a:gd name="connsiteY3" fmla="*/ 492106 h 502922"/>
                        <a:gd name="connsiteX4" fmla="*/ 222903 w 1156662"/>
                        <a:gd name="connsiteY4" fmla="*/ 475479 h 502922"/>
                        <a:gd name="connsiteX5" fmla="*/ 0 w 1156662"/>
                        <a:gd name="connsiteY5" fmla="*/ 388189 h 502922"/>
                        <a:gd name="connsiteX6" fmla="*/ 1133565 w 1156662"/>
                        <a:gd name="connsiteY6" fmla="*/ 0 h 50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6662" h="502922">
                          <a:moveTo>
                            <a:pt x="1133565" y="0"/>
                          </a:moveTo>
                          <a:cubicBezTo>
                            <a:pt x="1133565" y="0"/>
                            <a:pt x="1163354" y="9006"/>
                            <a:pt x="1155272" y="41682"/>
                          </a:cubicBezTo>
                          <a:cubicBezTo>
                            <a:pt x="1147190" y="74301"/>
                            <a:pt x="1186736" y="164189"/>
                            <a:pt x="938778" y="311175"/>
                          </a:cubicBezTo>
                          <a:cubicBezTo>
                            <a:pt x="690877" y="458160"/>
                            <a:pt x="563174" y="474267"/>
                            <a:pt x="504576" y="492106"/>
                          </a:cubicBezTo>
                          <a:cubicBezTo>
                            <a:pt x="445978" y="509945"/>
                            <a:pt x="285830" y="506597"/>
                            <a:pt x="222903" y="475479"/>
                          </a:cubicBezTo>
                          <a:cubicBezTo>
                            <a:pt x="159975" y="444420"/>
                            <a:pt x="56693" y="373640"/>
                            <a:pt x="0" y="388189"/>
                          </a:cubicBezTo>
                          <a:cubicBezTo>
                            <a:pt x="0" y="388189"/>
                            <a:pt x="887916" y="38045"/>
                            <a:pt x="1133565" y="0"/>
                          </a:cubicBezTo>
                          <a:close/>
                        </a:path>
                      </a:pathLst>
                    </a:custGeom>
                    <a:solidFill>
                      <a:srgbClr val="FBFFFF"/>
                    </a:solidFill>
                    <a:ln w="5770" cap="flat">
                      <a:noFill/>
                      <a:prstDash val="solid"/>
                      <a:miter/>
                    </a:ln>
                  </p:spPr>
                  <p:txBody>
                    <a:bodyPr rtlCol="0" anchor="ctr"/>
                    <a:lstStyle/>
                    <a:p>
                      <a:endParaRPr lang="th-TH"/>
                    </a:p>
                  </p:txBody>
                </p:sp>
                <p:sp>
                  <p:nvSpPr>
                    <p:cNvPr id="4574" name="Freeform: Shape 4573">
                      <a:extLst>
                        <a:ext uri="{FF2B5EF4-FFF2-40B4-BE49-F238E27FC236}">
                          <a16:creationId xmlns:a16="http://schemas.microsoft.com/office/drawing/2014/main" id="{7D358F5B-0DE8-4A6A-8A44-DDBA80410E28}"/>
                        </a:ext>
                      </a:extLst>
                    </p:cNvPr>
                    <p:cNvSpPr/>
                    <p:nvPr/>
                  </p:nvSpPr>
                  <p:spPr>
                    <a:xfrm>
                      <a:off x="-48137" y="4749455"/>
                      <a:ext cx="1140399" cy="503085"/>
                    </a:xfrm>
                    <a:custGeom>
                      <a:avLst/>
                      <a:gdLst>
                        <a:gd name="connsiteX0" fmla="*/ 1124039 w 1140399"/>
                        <a:gd name="connsiteY0" fmla="*/ 131235 h 503085"/>
                        <a:gd name="connsiteX1" fmla="*/ 1119421 w 1140399"/>
                        <a:gd name="connsiteY1" fmla="*/ 49083 h 503085"/>
                        <a:gd name="connsiteX2" fmla="*/ 543603 w 1140399"/>
                        <a:gd name="connsiteY2" fmla="*/ 63516 h 503085"/>
                        <a:gd name="connsiteX3" fmla="*/ 47398 w 1140399"/>
                        <a:gd name="connsiteY3" fmla="*/ 388142 h 503085"/>
                        <a:gd name="connsiteX4" fmla="*/ 0 w 1140399"/>
                        <a:gd name="connsiteY4" fmla="*/ 503086 h 503085"/>
                        <a:gd name="connsiteX5" fmla="*/ 1124039 w 1140399"/>
                        <a:gd name="connsiteY5" fmla="*/ 131235 h 50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0399" h="503085">
                          <a:moveTo>
                            <a:pt x="1124039" y="131235"/>
                          </a:moveTo>
                          <a:cubicBezTo>
                            <a:pt x="1124039" y="131235"/>
                            <a:pt x="1163759" y="93248"/>
                            <a:pt x="1119421" y="49083"/>
                          </a:cubicBezTo>
                          <a:cubicBezTo>
                            <a:pt x="1075140" y="4860"/>
                            <a:pt x="906852" y="-40806"/>
                            <a:pt x="543603" y="63516"/>
                          </a:cubicBezTo>
                          <a:cubicBezTo>
                            <a:pt x="180354" y="167837"/>
                            <a:pt x="92602" y="243177"/>
                            <a:pt x="47398" y="388142"/>
                          </a:cubicBezTo>
                          <a:cubicBezTo>
                            <a:pt x="47398" y="388142"/>
                            <a:pt x="52767" y="484034"/>
                            <a:pt x="0" y="503086"/>
                          </a:cubicBezTo>
                          <a:cubicBezTo>
                            <a:pt x="0" y="503086"/>
                            <a:pt x="741739" y="343284"/>
                            <a:pt x="1124039" y="131235"/>
                          </a:cubicBezTo>
                          <a:close/>
                        </a:path>
                      </a:pathLst>
                    </a:custGeom>
                    <a:solidFill>
                      <a:srgbClr val="FBFFFF"/>
                    </a:solidFill>
                    <a:ln w="5770" cap="flat">
                      <a:noFill/>
                      <a:prstDash val="solid"/>
                      <a:miter/>
                    </a:ln>
                  </p:spPr>
                  <p:txBody>
                    <a:bodyPr rtlCol="0" anchor="ctr"/>
                    <a:lstStyle/>
                    <a:p>
                      <a:endParaRPr lang="th-TH"/>
                    </a:p>
                  </p:txBody>
                </p:sp>
              </p:grpSp>
              <p:grpSp>
                <p:nvGrpSpPr>
                  <p:cNvPr id="4557" name="Graphic 3">
                    <a:extLst>
                      <a:ext uri="{FF2B5EF4-FFF2-40B4-BE49-F238E27FC236}">
                        <a16:creationId xmlns:a16="http://schemas.microsoft.com/office/drawing/2014/main" id="{F14A845E-050E-4B2C-95D2-5FD75CB7E76B}"/>
                      </a:ext>
                    </a:extLst>
                  </p:cNvPr>
                  <p:cNvGrpSpPr/>
                  <p:nvPr/>
                </p:nvGrpSpPr>
                <p:grpSpPr>
                  <a:xfrm>
                    <a:off x="-42911" y="4758566"/>
                    <a:ext cx="1143090" cy="606184"/>
                    <a:chOff x="-42911" y="4758566"/>
                    <a:chExt cx="1143090" cy="606184"/>
                  </a:xfrm>
                  <a:solidFill>
                    <a:srgbClr val="A0BDAB"/>
                  </a:solidFill>
                </p:grpSpPr>
                <p:pic>
                  <p:nvPicPr>
                    <p:cNvPr id="4558" name="Picture 4557">
                      <a:extLst>
                        <a:ext uri="{FF2B5EF4-FFF2-40B4-BE49-F238E27FC236}">
                          <a16:creationId xmlns:a16="http://schemas.microsoft.com/office/drawing/2014/main" id="{6E41B3FC-CFE9-4D32-8220-F3E42EF7E111}"/>
                        </a:ext>
                      </a:extLst>
                    </p:cNvPr>
                    <p:cNvPicPr>
                      <a:picLocks noChangeAspect="1"/>
                    </p:cNvPicPr>
                    <p:nvPr/>
                  </p:nvPicPr>
                  <p:blipFill>
                    <a:blip r:embed="rId140"/>
                    <a:stretch>
                      <a:fillRect/>
                    </a:stretch>
                  </p:blipFill>
                  <p:spPr>
                    <a:xfrm>
                      <a:off x="-42911" y="4868257"/>
                      <a:ext cx="1143090" cy="496493"/>
                    </a:xfrm>
                    <a:custGeom>
                      <a:avLst/>
                      <a:gdLst>
                        <a:gd name="connsiteX0" fmla="*/ 186 w 1143090"/>
                        <a:gd name="connsiteY0" fmla="*/ 283 h 496493"/>
                        <a:gd name="connsiteX1" fmla="*/ 1143277 w 1143090"/>
                        <a:gd name="connsiteY1" fmla="*/ 283 h 496493"/>
                        <a:gd name="connsiteX2" fmla="*/ 1143277 w 1143090"/>
                        <a:gd name="connsiteY2" fmla="*/ 496777 h 496493"/>
                        <a:gd name="connsiteX3" fmla="*/ 186 w 1143090"/>
                        <a:gd name="connsiteY3" fmla="*/ 496777 h 496493"/>
                      </a:gdLst>
                      <a:ahLst/>
                      <a:cxnLst>
                        <a:cxn ang="0">
                          <a:pos x="connsiteX0" y="connsiteY0"/>
                        </a:cxn>
                        <a:cxn ang="0">
                          <a:pos x="connsiteX1" y="connsiteY1"/>
                        </a:cxn>
                        <a:cxn ang="0">
                          <a:pos x="connsiteX2" y="connsiteY2"/>
                        </a:cxn>
                        <a:cxn ang="0">
                          <a:pos x="connsiteX3" y="connsiteY3"/>
                        </a:cxn>
                      </a:cxnLst>
                      <a:rect l="l" t="t" r="r" b="b"/>
                      <a:pathLst>
                        <a:path w="1143090" h="496493">
                          <a:moveTo>
                            <a:pt x="186" y="283"/>
                          </a:moveTo>
                          <a:lnTo>
                            <a:pt x="1143277" y="283"/>
                          </a:lnTo>
                          <a:lnTo>
                            <a:pt x="1143277" y="496777"/>
                          </a:lnTo>
                          <a:lnTo>
                            <a:pt x="186" y="496777"/>
                          </a:lnTo>
                          <a:close/>
                        </a:path>
                      </a:pathLst>
                    </a:custGeom>
                  </p:spPr>
                </p:pic>
                <p:pic>
                  <p:nvPicPr>
                    <p:cNvPr id="4559" name="Picture 4558">
                      <a:extLst>
                        <a:ext uri="{FF2B5EF4-FFF2-40B4-BE49-F238E27FC236}">
                          <a16:creationId xmlns:a16="http://schemas.microsoft.com/office/drawing/2014/main" id="{08FD061C-A4F2-4841-B363-F942603A2DD7}"/>
                        </a:ext>
                      </a:extLst>
                    </p:cNvPr>
                    <p:cNvPicPr>
                      <a:picLocks noChangeAspect="1"/>
                    </p:cNvPicPr>
                    <p:nvPr/>
                  </p:nvPicPr>
                  <p:blipFill>
                    <a:blip r:embed="rId141"/>
                    <a:stretch>
                      <a:fillRect/>
                    </a:stretch>
                  </p:blipFill>
                  <p:spPr>
                    <a:xfrm>
                      <a:off x="-42911" y="4758566"/>
                      <a:ext cx="1131544" cy="496493"/>
                    </a:xfrm>
                    <a:custGeom>
                      <a:avLst/>
                      <a:gdLst>
                        <a:gd name="connsiteX0" fmla="*/ 186 w 1131544"/>
                        <a:gd name="connsiteY0" fmla="*/ 264 h 496493"/>
                        <a:gd name="connsiteX1" fmla="*/ 1131730 w 1131544"/>
                        <a:gd name="connsiteY1" fmla="*/ 264 h 496493"/>
                        <a:gd name="connsiteX2" fmla="*/ 1131730 w 1131544"/>
                        <a:gd name="connsiteY2" fmla="*/ 496758 h 496493"/>
                        <a:gd name="connsiteX3" fmla="*/ 186 w 1131544"/>
                        <a:gd name="connsiteY3" fmla="*/ 496758 h 496493"/>
                      </a:gdLst>
                      <a:ahLst/>
                      <a:cxnLst>
                        <a:cxn ang="0">
                          <a:pos x="connsiteX0" y="connsiteY0"/>
                        </a:cxn>
                        <a:cxn ang="0">
                          <a:pos x="connsiteX1" y="connsiteY1"/>
                        </a:cxn>
                        <a:cxn ang="0">
                          <a:pos x="connsiteX2" y="connsiteY2"/>
                        </a:cxn>
                        <a:cxn ang="0">
                          <a:pos x="connsiteX3" y="connsiteY3"/>
                        </a:cxn>
                      </a:cxnLst>
                      <a:rect l="l" t="t" r="r" b="b"/>
                      <a:pathLst>
                        <a:path w="1131544" h="496493">
                          <a:moveTo>
                            <a:pt x="186" y="264"/>
                          </a:moveTo>
                          <a:lnTo>
                            <a:pt x="1131730" y="264"/>
                          </a:lnTo>
                          <a:lnTo>
                            <a:pt x="1131730" y="496758"/>
                          </a:lnTo>
                          <a:lnTo>
                            <a:pt x="186" y="496758"/>
                          </a:lnTo>
                          <a:close/>
                        </a:path>
                      </a:pathLst>
                    </a:custGeom>
                  </p:spPr>
                </p:pic>
                <p:grpSp>
                  <p:nvGrpSpPr>
                    <p:cNvPr id="4560" name="Graphic 3">
                      <a:extLst>
                        <a:ext uri="{FF2B5EF4-FFF2-40B4-BE49-F238E27FC236}">
                          <a16:creationId xmlns:a16="http://schemas.microsoft.com/office/drawing/2014/main" id="{608277C4-1AD8-4438-B2B3-D3D334758F96}"/>
                        </a:ext>
                      </a:extLst>
                    </p:cNvPr>
                    <p:cNvGrpSpPr/>
                    <p:nvPr/>
                  </p:nvGrpSpPr>
                  <p:grpSpPr>
                    <a:xfrm>
                      <a:off x="76274" y="4820653"/>
                      <a:ext cx="971626" cy="509306"/>
                      <a:chOff x="76274" y="4820653"/>
                      <a:chExt cx="971626" cy="509306"/>
                    </a:xfrm>
                    <a:solidFill>
                      <a:srgbClr val="A0BDAB"/>
                    </a:solidFill>
                  </p:grpSpPr>
                  <p:sp>
                    <p:nvSpPr>
                      <p:cNvPr id="4561" name="Freeform: Shape 4560">
                        <a:extLst>
                          <a:ext uri="{FF2B5EF4-FFF2-40B4-BE49-F238E27FC236}">
                            <a16:creationId xmlns:a16="http://schemas.microsoft.com/office/drawing/2014/main" id="{915C6B27-7057-4CCA-9A1E-0737C50E5CD5}"/>
                          </a:ext>
                        </a:extLst>
                      </p:cNvPr>
                      <p:cNvSpPr/>
                      <p:nvPr/>
                    </p:nvSpPr>
                    <p:spPr>
                      <a:xfrm>
                        <a:off x="831926" y="4893160"/>
                        <a:ext cx="215974" cy="282308"/>
                      </a:xfrm>
                      <a:custGeom>
                        <a:avLst/>
                        <a:gdLst>
                          <a:gd name="connsiteX0" fmla="*/ 215455 w 215974"/>
                          <a:gd name="connsiteY0" fmla="*/ 7563 h 282308"/>
                          <a:gd name="connsiteX1" fmla="*/ 0 w 215974"/>
                          <a:gd name="connsiteY1" fmla="*/ 282309 h 282308"/>
                          <a:gd name="connsiteX2" fmla="*/ 215975 w 215974"/>
                          <a:gd name="connsiteY2" fmla="*/ 0 h 282308"/>
                          <a:gd name="connsiteX3" fmla="*/ 215455 w 215974"/>
                          <a:gd name="connsiteY3" fmla="*/ 7563 h 282308"/>
                        </a:gdLst>
                        <a:ahLst/>
                        <a:cxnLst>
                          <a:cxn ang="0">
                            <a:pos x="connsiteX0" y="connsiteY0"/>
                          </a:cxn>
                          <a:cxn ang="0">
                            <a:pos x="connsiteX1" y="connsiteY1"/>
                          </a:cxn>
                          <a:cxn ang="0">
                            <a:pos x="connsiteX2" y="connsiteY2"/>
                          </a:cxn>
                          <a:cxn ang="0">
                            <a:pos x="connsiteX3" y="connsiteY3"/>
                          </a:cxn>
                        </a:cxnLst>
                        <a:rect l="l" t="t" r="r" b="b"/>
                        <a:pathLst>
                          <a:path w="215974" h="282308">
                            <a:moveTo>
                              <a:pt x="215455" y="7563"/>
                            </a:moveTo>
                            <a:cubicBezTo>
                              <a:pt x="172676" y="118985"/>
                              <a:pt x="99703" y="216725"/>
                              <a:pt x="0" y="282309"/>
                            </a:cubicBezTo>
                            <a:cubicBezTo>
                              <a:pt x="99068" y="215744"/>
                              <a:pt x="174581" y="111134"/>
                              <a:pt x="215975" y="0"/>
                            </a:cubicBezTo>
                            <a:lnTo>
                              <a:pt x="215455" y="7563"/>
                            </a:lnTo>
                            <a:close/>
                          </a:path>
                        </a:pathLst>
                      </a:custGeom>
                      <a:solidFill>
                        <a:srgbClr val="A0BDAB"/>
                      </a:solidFill>
                      <a:ln w="5770" cap="flat">
                        <a:noFill/>
                        <a:prstDash val="solid"/>
                        <a:miter/>
                      </a:ln>
                    </p:spPr>
                    <p:txBody>
                      <a:bodyPr rtlCol="0" anchor="ctr"/>
                      <a:lstStyle/>
                      <a:p>
                        <a:endParaRPr lang="th-TH"/>
                      </a:p>
                    </p:txBody>
                  </p:sp>
                  <p:sp>
                    <p:nvSpPr>
                      <p:cNvPr id="4562" name="Freeform: Shape 4561">
                        <a:extLst>
                          <a:ext uri="{FF2B5EF4-FFF2-40B4-BE49-F238E27FC236}">
                            <a16:creationId xmlns:a16="http://schemas.microsoft.com/office/drawing/2014/main" id="{17D95E7B-8300-4169-BA13-C8767A6EC7E8}"/>
                          </a:ext>
                        </a:extLst>
                      </p:cNvPr>
                      <p:cNvSpPr/>
                      <p:nvPr/>
                    </p:nvSpPr>
                    <p:spPr>
                      <a:xfrm>
                        <a:off x="686673" y="4961226"/>
                        <a:ext cx="212914" cy="277978"/>
                      </a:xfrm>
                      <a:custGeom>
                        <a:avLst/>
                        <a:gdLst>
                          <a:gd name="connsiteX0" fmla="*/ 198598 w 212914"/>
                          <a:gd name="connsiteY0" fmla="*/ 23785 h 277978"/>
                          <a:gd name="connsiteX1" fmla="*/ 151719 w 212914"/>
                          <a:gd name="connsiteY1" fmla="*/ 89542 h 277978"/>
                          <a:gd name="connsiteX2" fmla="*/ 103109 w 212914"/>
                          <a:gd name="connsiteY2" fmla="*/ 153971 h 277978"/>
                          <a:gd name="connsiteX3" fmla="*/ 53748 w 212914"/>
                          <a:gd name="connsiteY3" fmla="*/ 217822 h 277978"/>
                          <a:gd name="connsiteX4" fmla="*/ 0 w 212914"/>
                          <a:gd name="connsiteY4" fmla="*/ 277979 h 277978"/>
                          <a:gd name="connsiteX5" fmla="*/ 53055 w 212914"/>
                          <a:gd name="connsiteY5" fmla="*/ 217245 h 277978"/>
                          <a:gd name="connsiteX6" fmla="*/ 101723 w 212914"/>
                          <a:gd name="connsiteY6" fmla="*/ 152932 h 277978"/>
                          <a:gd name="connsiteX7" fmla="*/ 149641 w 212914"/>
                          <a:gd name="connsiteY7" fmla="*/ 88041 h 277978"/>
                          <a:gd name="connsiteX8" fmla="*/ 212915 w 212914"/>
                          <a:gd name="connsiteY8" fmla="*/ 0 h 277978"/>
                          <a:gd name="connsiteX9" fmla="*/ 198598 w 212914"/>
                          <a:gd name="connsiteY9" fmla="*/ 23785 h 277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2914" h="277978">
                            <a:moveTo>
                              <a:pt x="198598" y="23785"/>
                            </a:moveTo>
                            <a:cubicBezTo>
                              <a:pt x="183645" y="46185"/>
                              <a:pt x="167826" y="67950"/>
                              <a:pt x="151719" y="89542"/>
                            </a:cubicBezTo>
                            <a:cubicBezTo>
                              <a:pt x="135612" y="111076"/>
                              <a:pt x="119332" y="132494"/>
                              <a:pt x="103109" y="153971"/>
                            </a:cubicBezTo>
                            <a:cubicBezTo>
                              <a:pt x="86886" y="175389"/>
                              <a:pt x="70664" y="196923"/>
                              <a:pt x="53748" y="217822"/>
                            </a:cubicBezTo>
                            <a:cubicBezTo>
                              <a:pt x="36833" y="238721"/>
                              <a:pt x="19109" y="259043"/>
                              <a:pt x="0" y="277979"/>
                            </a:cubicBezTo>
                            <a:cubicBezTo>
                              <a:pt x="18878" y="258812"/>
                              <a:pt x="36371" y="238317"/>
                              <a:pt x="53055" y="217245"/>
                            </a:cubicBezTo>
                            <a:cubicBezTo>
                              <a:pt x="69740" y="196173"/>
                              <a:pt x="85732" y="174523"/>
                              <a:pt x="101723" y="152932"/>
                            </a:cubicBezTo>
                            <a:cubicBezTo>
                              <a:pt x="117715" y="131282"/>
                              <a:pt x="133765" y="109748"/>
                              <a:pt x="149641" y="88041"/>
                            </a:cubicBezTo>
                            <a:cubicBezTo>
                              <a:pt x="165459" y="66334"/>
                              <a:pt x="198193" y="22458"/>
                              <a:pt x="212915" y="0"/>
                            </a:cubicBezTo>
                            <a:lnTo>
                              <a:pt x="198598" y="23785"/>
                            </a:lnTo>
                            <a:close/>
                          </a:path>
                        </a:pathLst>
                      </a:custGeom>
                      <a:solidFill>
                        <a:srgbClr val="A0BDAB"/>
                      </a:solidFill>
                      <a:ln w="5770" cap="flat">
                        <a:noFill/>
                        <a:prstDash val="solid"/>
                        <a:miter/>
                      </a:ln>
                    </p:spPr>
                    <p:txBody>
                      <a:bodyPr rtlCol="0" anchor="ctr"/>
                      <a:lstStyle/>
                      <a:p>
                        <a:endParaRPr lang="th-TH"/>
                      </a:p>
                    </p:txBody>
                  </p:sp>
                  <p:sp>
                    <p:nvSpPr>
                      <p:cNvPr id="4563" name="Freeform: Shape 4562">
                        <a:extLst>
                          <a:ext uri="{FF2B5EF4-FFF2-40B4-BE49-F238E27FC236}">
                            <a16:creationId xmlns:a16="http://schemas.microsoft.com/office/drawing/2014/main" id="{D2704AD4-14E0-40D3-A64F-DE4F44355E54}"/>
                          </a:ext>
                        </a:extLst>
                      </p:cNvPr>
                      <p:cNvSpPr/>
                      <p:nvPr/>
                    </p:nvSpPr>
                    <p:spPr>
                      <a:xfrm>
                        <a:off x="510648" y="5045572"/>
                        <a:ext cx="184972" cy="253211"/>
                      </a:xfrm>
                      <a:custGeom>
                        <a:avLst/>
                        <a:gdLst>
                          <a:gd name="connsiteX0" fmla="*/ 184973 w 184972"/>
                          <a:gd name="connsiteY0" fmla="*/ 346 h 253211"/>
                          <a:gd name="connsiteX1" fmla="*/ 180123 w 184972"/>
                          <a:gd name="connsiteY1" fmla="*/ 40701 h 253211"/>
                          <a:gd name="connsiteX2" fmla="*/ 170020 w 184972"/>
                          <a:gd name="connsiteY2" fmla="*/ 80190 h 253211"/>
                          <a:gd name="connsiteX3" fmla="*/ 149756 w 184972"/>
                          <a:gd name="connsiteY3" fmla="*/ 115579 h 253211"/>
                          <a:gd name="connsiteX4" fmla="*/ 120544 w 184972"/>
                          <a:gd name="connsiteY4" fmla="*/ 143983 h 253211"/>
                          <a:gd name="connsiteX5" fmla="*/ 0 w 184972"/>
                          <a:gd name="connsiteY5" fmla="*/ 253212 h 253211"/>
                          <a:gd name="connsiteX6" fmla="*/ 119389 w 184972"/>
                          <a:gd name="connsiteY6" fmla="*/ 142713 h 253211"/>
                          <a:gd name="connsiteX7" fmla="*/ 148140 w 184972"/>
                          <a:gd name="connsiteY7" fmla="*/ 114194 h 253211"/>
                          <a:gd name="connsiteX8" fmla="*/ 167653 w 184972"/>
                          <a:gd name="connsiteY8" fmla="*/ 79266 h 253211"/>
                          <a:gd name="connsiteX9" fmla="*/ 177179 w 184972"/>
                          <a:gd name="connsiteY9" fmla="*/ 40181 h 253211"/>
                          <a:gd name="connsiteX10" fmla="*/ 181567 w 184972"/>
                          <a:gd name="connsiteY10" fmla="*/ 0 h 253211"/>
                          <a:gd name="connsiteX11" fmla="*/ 184973 w 184972"/>
                          <a:gd name="connsiteY11" fmla="*/ 346 h 25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972" h="253211">
                            <a:moveTo>
                              <a:pt x="184973" y="346"/>
                            </a:moveTo>
                            <a:cubicBezTo>
                              <a:pt x="183645" y="13798"/>
                              <a:pt x="182375" y="27307"/>
                              <a:pt x="180123" y="40701"/>
                            </a:cubicBezTo>
                            <a:cubicBezTo>
                              <a:pt x="177930" y="54095"/>
                              <a:pt x="174812" y="67373"/>
                              <a:pt x="170020" y="80190"/>
                            </a:cubicBezTo>
                            <a:cubicBezTo>
                              <a:pt x="165171" y="92891"/>
                              <a:pt x="158589" y="105130"/>
                              <a:pt x="149756" y="115579"/>
                            </a:cubicBezTo>
                            <a:cubicBezTo>
                              <a:pt x="140923" y="126086"/>
                              <a:pt x="130474" y="134804"/>
                              <a:pt x="120544" y="143983"/>
                            </a:cubicBezTo>
                            <a:lnTo>
                              <a:pt x="0" y="253212"/>
                            </a:lnTo>
                            <a:lnTo>
                              <a:pt x="119389" y="142713"/>
                            </a:lnTo>
                            <a:cubicBezTo>
                              <a:pt x="129262" y="133418"/>
                              <a:pt x="139596" y="124585"/>
                              <a:pt x="148140" y="114194"/>
                            </a:cubicBezTo>
                            <a:cubicBezTo>
                              <a:pt x="156684" y="103860"/>
                              <a:pt x="162977" y="91794"/>
                              <a:pt x="167653" y="79266"/>
                            </a:cubicBezTo>
                            <a:cubicBezTo>
                              <a:pt x="172214" y="66623"/>
                              <a:pt x="175158" y="53518"/>
                              <a:pt x="177179" y="40181"/>
                            </a:cubicBezTo>
                            <a:cubicBezTo>
                              <a:pt x="179257" y="26903"/>
                              <a:pt x="180412" y="13452"/>
                              <a:pt x="181567" y="0"/>
                            </a:cubicBezTo>
                            <a:lnTo>
                              <a:pt x="184973" y="346"/>
                            </a:lnTo>
                            <a:close/>
                          </a:path>
                        </a:pathLst>
                      </a:custGeom>
                      <a:solidFill>
                        <a:srgbClr val="A0BDAB"/>
                      </a:solidFill>
                      <a:ln w="5770" cap="flat">
                        <a:noFill/>
                        <a:prstDash val="solid"/>
                        <a:miter/>
                      </a:ln>
                    </p:spPr>
                    <p:txBody>
                      <a:bodyPr rtlCol="0" anchor="ctr"/>
                      <a:lstStyle/>
                      <a:p>
                        <a:endParaRPr lang="th-TH"/>
                      </a:p>
                    </p:txBody>
                  </p:sp>
                  <p:sp>
                    <p:nvSpPr>
                      <p:cNvPr id="4564" name="Freeform: Shape 4563">
                        <a:extLst>
                          <a:ext uri="{FF2B5EF4-FFF2-40B4-BE49-F238E27FC236}">
                            <a16:creationId xmlns:a16="http://schemas.microsoft.com/office/drawing/2014/main" id="{A1124817-8253-4388-AC4E-E308F82990C0}"/>
                          </a:ext>
                        </a:extLst>
                      </p:cNvPr>
                      <p:cNvSpPr/>
                      <p:nvPr/>
                    </p:nvSpPr>
                    <p:spPr>
                      <a:xfrm>
                        <a:off x="392183" y="5086735"/>
                        <a:ext cx="175793" cy="243224"/>
                      </a:xfrm>
                      <a:custGeom>
                        <a:avLst/>
                        <a:gdLst>
                          <a:gd name="connsiteX0" fmla="*/ 175793 w 175793"/>
                          <a:gd name="connsiteY0" fmla="*/ 1328 h 243224"/>
                          <a:gd name="connsiteX1" fmla="*/ 137229 w 175793"/>
                          <a:gd name="connsiteY1" fmla="*/ 65583 h 243224"/>
                          <a:gd name="connsiteX2" fmla="*/ 92486 w 175793"/>
                          <a:gd name="connsiteY2" fmla="*/ 125567 h 243224"/>
                          <a:gd name="connsiteX3" fmla="*/ 0 w 175793"/>
                          <a:gd name="connsiteY3" fmla="*/ 243224 h 243224"/>
                          <a:gd name="connsiteX4" fmla="*/ 91101 w 175793"/>
                          <a:gd name="connsiteY4" fmla="*/ 124528 h 243224"/>
                          <a:gd name="connsiteX5" fmla="*/ 135092 w 175793"/>
                          <a:gd name="connsiteY5" fmla="*/ 64082 h 243224"/>
                          <a:gd name="connsiteX6" fmla="*/ 172560 w 175793"/>
                          <a:gd name="connsiteY6" fmla="*/ 0 h 243224"/>
                          <a:gd name="connsiteX7" fmla="*/ 175793 w 175793"/>
                          <a:gd name="connsiteY7" fmla="*/ 1328 h 24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793" h="243224">
                            <a:moveTo>
                              <a:pt x="175793" y="1328"/>
                            </a:moveTo>
                            <a:cubicBezTo>
                              <a:pt x="165921" y="24478"/>
                              <a:pt x="151835" y="45435"/>
                              <a:pt x="137229" y="65583"/>
                            </a:cubicBezTo>
                            <a:cubicBezTo>
                              <a:pt x="122507" y="85732"/>
                              <a:pt x="107554" y="105707"/>
                              <a:pt x="92486" y="125567"/>
                            </a:cubicBezTo>
                            <a:cubicBezTo>
                              <a:pt x="62293" y="165286"/>
                              <a:pt x="31464" y="204544"/>
                              <a:pt x="0" y="243224"/>
                            </a:cubicBezTo>
                            <a:cubicBezTo>
                              <a:pt x="31060" y="204197"/>
                              <a:pt x="61427" y="164594"/>
                              <a:pt x="91101" y="124528"/>
                            </a:cubicBezTo>
                            <a:cubicBezTo>
                              <a:pt x="105938" y="104495"/>
                              <a:pt x="120660" y="84346"/>
                              <a:pt x="135092" y="64082"/>
                            </a:cubicBezTo>
                            <a:cubicBezTo>
                              <a:pt x="149468" y="43818"/>
                              <a:pt x="163150" y="22862"/>
                              <a:pt x="172560" y="0"/>
                            </a:cubicBezTo>
                            <a:lnTo>
                              <a:pt x="175793" y="1328"/>
                            </a:lnTo>
                            <a:close/>
                          </a:path>
                        </a:pathLst>
                      </a:custGeom>
                      <a:solidFill>
                        <a:srgbClr val="A0BDAB"/>
                      </a:solidFill>
                      <a:ln w="5770" cap="flat">
                        <a:noFill/>
                        <a:prstDash val="solid"/>
                        <a:miter/>
                      </a:ln>
                    </p:spPr>
                    <p:txBody>
                      <a:bodyPr rtlCol="0" anchor="ctr"/>
                      <a:lstStyle/>
                      <a:p>
                        <a:endParaRPr lang="th-TH"/>
                      </a:p>
                    </p:txBody>
                  </p:sp>
                  <p:sp>
                    <p:nvSpPr>
                      <p:cNvPr id="4565" name="Freeform: Shape 4564">
                        <a:extLst>
                          <a:ext uri="{FF2B5EF4-FFF2-40B4-BE49-F238E27FC236}">
                            <a16:creationId xmlns:a16="http://schemas.microsoft.com/office/drawing/2014/main" id="{8DFDC39D-B953-402F-B1D1-836071C9C928}"/>
                          </a:ext>
                        </a:extLst>
                      </p:cNvPr>
                      <p:cNvSpPr/>
                      <p:nvPr/>
                    </p:nvSpPr>
                    <p:spPr>
                      <a:xfrm>
                        <a:off x="260381" y="5139444"/>
                        <a:ext cx="147562" cy="177179"/>
                      </a:xfrm>
                      <a:custGeom>
                        <a:avLst/>
                        <a:gdLst>
                          <a:gd name="connsiteX0" fmla="*/ 147562 w 147562"/>
                          <a:gd name="connsiteY0" fmla="*/ 2713 h 177179"/>
                          <a:gd name="connsiteX1" fmla="*/ 127068 w 147562"/>
                          <a:gd name="connsiteY1" fmla="*/ 22573 h 177179"/>
                          <a:gd name="connsiteX2" fmla="*/ 111192 w 147562"/>
                          <a:gd name="connsiteY2" fmla="*/ 46359 h 177179"/>
                          <a:gd name="connsiteX3" fmla="*/ 97855 w 147562"/>
                          <a:gd name="connsiteY3" fmla="*/ 71934 h 177179"/>
                          <a:gd name="connsiteX4" fmla="*/ 90812 w 147562"/>
                          <a:gd name="connsiteY4" fmla="*/ 84577 h 177179"/>
                          <a:gd name="connsiteX5" fmla="*/ 82903 w 147562"/>
                          <a:gd name="connsiteY5" fmla="*/ 96759 h 177179"/>
                          <a:gd name="connsiteX6" fmla="*/ 44280 w 147562"/>
                          <a:gd name="connsiteY6" fmla="*/ 139884 h 177179"/>
                          <a:gd name="connsiteX7" fmla="*/ 0 w 147562"/>
                          <a:gd name="connsiteY7" fmla="*/ 177179 h 177179"/>
                          <a:gd name="connsiteX8" fmla="*/ 43703 w 147562"/>
                          <a:gd name="connsiteY8" fmla="*/ 139307 h 177179"/>
                          <a:gd name="connsiteX9" fmla="*/ 81460 w 147562"/>
                          <a:gd name="connsiteY9" fmla="*/ 95835 h 177179"/>
                          <a:gd name="connsiteX10" fmla="*/ 108882 w 147562"/>
                          <a:gd name="connsiteY10" fmla="*/ 45146 h 177179"/>
                          <a:gd name="connsiteX11" fmla="*/ 124701 w 147562"/>
                          <a:gd name="connsiteY11" fmla="*/ 20668 h 177179"/>
                          <a:gd name="connsiteX12" fmla="*/ 145369 w 147562"/>
                          <a:gd name="connsiteY12" fmla="*/ 0 h 177179"/>
                          <a:gd name="connsiteX13" fmla="*/ 147562 w 147562"/>
                          <a:gd name="connsiteY13" fmla="*/ 2713 h 17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562" h="177179">
                            <a:moveTo>
                              <a:pt x="147562" y="2713"/>
                            </a:moveTo>
                            <a:cubicBezTo>
                              <a:pt x="140057" y="8544"/>
                              <a:pt x="133130" y="15184"/>
                              <a:pt x="127068" y="22573"/>
                            </a:cubicBezTo>
                            <a:cubicBezTo>
                              <a:pt x="120948" y="29905"/>
                              <a:pt x="115810" y="37987"/>
                              <a:pt x="111192" y="46359"/>
                            </a:cubicBezTo>
                            <a:cubicBezTo>
                              <a:pt x="106515" y="54730"/>
                              <a:pt x="102301" y="63390"/>
                              <a:pt x="97855" y="71934"/>
                            </a:cubicBezTo>
                            <a:cubicBezTo>
                              <a:pt x="95604" y="76206"/>
                              <a:pt x="93295" y="80420"/>
                              <a:pt x="90812" y="84577"/>
                            </a:cubicBezTo>
                            <a:cubicBezTo>
                              <a:pt x="88272" y="88676"/>
                              <a:pt x="85732" y="92833"/>
                              <a:pt x="82903" y="96759"/>
                            </a:cubicBezTo>
                            <a:cubicBezTo>
                              <a:pt x="71761" y="112577"/>
                              <a:pt x="58482" y="126779"/>
                              <a:pt x="44280" y="139884"/>
                            </a:cubicBezTo>
                            <a:cubicBezTo>
                              <a:pt x="30078" y="152989"/>
                              <a:pt x="15068" y="165113"/>
                              <a:pt x="0" y="177179"/>
                            </a:cubicBezTo>
                            <a:cubicBezTo>
                              <a:pt x="14895" y="164882"/>
                              <a:pt x="29732" y="152585"/>
                              <a:pt x="43703" y="139307"/>
                            </a:cubicBezTo>
                            <a:cubicBezTo>
                              <a:pt x="57674" y="126029"/>
                              <a:pt x="70664" y="111711"/>
                              <a:pt x="81460" y="95835"/>
                            </a:cubicBezTo>
                            <a:cubicBezTo>
                              <a:pt x="92486" y="80074"/>
                              <a:pt x="99818" y="62235"/>
                              <a:pt x="108882" y="45146"/>
                            </a:cubicBezTo>
                            <a:cubicBezTo>
                              <a:pt x="113443" y="36602"/>
                              <a:pt x="118523" y="28289"/>
                              <a:pt x="124701" y="20668"/>
                            </a:cubicBezTo>
                            <a:cubicBezTo>
                              <a:pt x="130820" y="13047"/>
                              <a:pt x="137748" y="6120"/>
                              <a:pt x="145369" y="0"/>
                            </a:cubicBezTo>
                            <a:lnTo>
                              <a:pt x="147562" y="2713"/>
                            </a:lnTo>
                            <a:close/>
                          </a:path>
                        </a:pathLst>
                      </a:custGeom>
                      <a:solidFill>
                        <a:srgbClr val="A0BDAB"/>
                      </a:solidFill>
                      <a:ln w="5770" cap="flat">
                        <a:noFill/>
                        <a:prstDash val="solid"/>
                        <a:miter/>
                      </a:ln>
                    </p:spPr>
                    <p:txBody>
                      <a:bodyPr rtlCol="0" anchor="ctr"/>
                      <a:lstStyle/>
                      <a:p>
                        <a:endParaRPr lang="th-TH"/>
                      </a:p>
                    </p:txBody>
                  </p:sp>
                  <p:sp>
                    <p:nvSpPr>
                      <p:cNvPr id="4566" name="Freeform: Shape 4565">
                        <a:extLst>
                          <a:ext uri="{FF2B5EF4-FFF2-40B4-BE49-F238E27FC236}">
                            <a16:creationId xmlns:a16="http://schemas.microsoft.com/office/drawing/2014/main" id="{3C0667EE-1CDE-4A1C-A3F5-C0C413DB35ED}"/>
                          </a:ext>
                        </a:extLst>
                      </p:cNvPr>
                      <p:cNvSpPr/>
                      <p:nvPr/>
                    </p:nvSpPr>
                    <p:spPr>
                      <a:xfrm>
                        <a:off x="159350" y="5184417"/>
                        <a:ext cx="77020" cy="108708"/>
                      </a:xfrm>
                      <a:custGeom>
                        <a:avLst/>
                        <a:gdLst>
                          <a:gd name="connsiteX0" fmla="*/ 74301 w 77020"/>
                          <a:gd name="connsiteY0" fmla="*/ 0 h 108708"/>
                          <a:gd name="connsiteX1" fmla="*/ 77014 w 77020"/>
                          <a:gd name="connsiteY1" fmla="*/ 12181 h 108708"/>
                          <a:gd name="connsiteX2" fmla="*/ 75109 w 77020"/>
                          <a:gd name="connsiteY2" fmla="*/ 20668 h 108708"/>
                          <a:gd name="connsiteX3" fmla="*/ 66507 w 77020"/>
                          <a:gd name="connsiteY3" fmla="*/ 35159 h 108708"/>
                          <a:gd name="connsiteX4" fmla="*/ 45955 w 77020"/>
                          <a:gd name="connsiteY4" fmla="*/ 61138 h 108708"/>
                          <a:gd name="connsiteX5" fmla="*/ 0 w 77020"/>
                          <a:gd name="connsiteY5" fmla="*/ 108709 h 108708"/>
                          <a:gd name="connsiteX6" fmla="*/ 44627 w 77020"/>
                          <a:gd name="connsiteY6" fmla="*/ 60041 h 108708"/>
                          <a:gd name="connsiteX7" fmla="*/ 64429 w 77020"/>
                          <a:gd name="connsiteY7" fmla="*/ 33658 h 108708"/>
                          <a:gd name="connsiteX8" fmla="*/ 72280 w 77020"/>
                          <a:gd name="connsiteY8" fmla="*/ 19629 h 108708"/>
                          <a:gd name="connsiteX9" fmla="*/ 71703 w 77020"/>
                          <a:gd name="connsiteY9" fmla="*/ 3291 h 108708"/>
                          <a:gd name="connsiteX10" fmla="*/ 74301 w 77020"/>
                          <a:gd name="connsiteY10" fmla="*/ 0 h 108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020" h="108708">
                            <a:moveTo>
                              <a:pt x="74301" y="0"/>
                            </a:moveTo>
                            <a:cubicBezTo>
                              <a:pt x="75686" y="2713"/>
                              <a:pt x="77130" y="9179"/>
                              <a:pt x="77014" y="12181"/>
                            </a:cubicBezTo>
                            <a:cubicBezTo>
                              <a:pt x="76899" y="15184"/>
                              <a:pt x="76148" y="18012"/>
                              <a:pt x="75109" y="20668"/>
                            </a:cubicBezTo>
                            <a:cubicBezTo>
                              <a:pt x="72973" y="26037"/>
                              <a:pt x="69798" y="30713"/>
                              <a:pt x="66507" y="35159"/>
                            </a:cubicBezTo>
                            <a:cubicBezTo>
                              <a:pt x="59926" y="44049"/>
                              <a:pt x="53113" y="52709"/>
                              <a:pt x="45955" y="61138"/>
                            </a:cubicBezTo>
                            <a:cubicBezTo>
                              <a:pt x="31695" y="77996"/>
                              <a:pt x="16338" y="93872"/>
                              <a:pt x="0" y="108709"/>
                            </a:cubicBezTo>
                            <a:cubicBezTo>
                              <a:pt x="15934" y="93468"/>
                              <a:pt x="30829" y="77187"/>
                              <a:pt x="44627" y="60041"/>
                            </a:cubicBezTo>
                            <a:cubicBezTo>
                              <a:pt x="51497" y="51439"/>
                              <a:pt x="58078" y="42664"/>
                              <a:pt x="64429" y="33658"/>
                            </a:cubicBezTo>
                            <a:cubicBezTo>
                              <a:pt x="67604" y="29212"/>
                              <a:pt x="70491" y="24594"/>
                              <a:pt x="72280" y="19629"/>
                            </a:cubicBezTo>
                            <a:cubicBezTo>
                              <a:pt x="74128" y="14722"/>
                              <a:pt x="74128" y="7620"/>
                              <a:pt x="71703" y="3291"/>
                            </a:cubicBezTo>
                            <a:lnTo>
                              <a:pt x="74301" y="0"/>
                            </a:lnTo>
                            <a:close/>
                          </a:path>
                        </a:pathLst>
                      </a:custGeom>
                      <a:solidFill>
                        <a:srgbClr val="A0BDAB"/>
                      </a:solidFill>
                      <a:ln w="5770" cap="flat">
                        <a:noFill/>
                        <a:prstDash val="solid"/>
                        <a:miter/>
                      </a:ln>
                    </p:spPr>
                    <p:txBody>
                      <a:bodyPr rtlCol="0" anchor="ctr"/>
                      <a:lstStyle/>
                      <a:p>
                        <a:endParaRPr lang="th-TH"/>
                      </a:p>
                    </p:txBody>
                  </p:sp>
                  <p:sp>
                    <p:nvSpPr>
                      <p:cNvPr id="4567" name="Freeform: Shape 4566">
                        <a:extLst>
                          <a:ext uri="{FF2B5EF4-FFF2-40B4-BE49-F238E27FC236}">
                            <a16:creationId xmlns:a16="http://schemas.microsoft.com/office/drawing/2014/main" id="{CF2FCF0C-05CA-4390-B235-66F8FAA91C7F}"/>
                          </a:ext>
                        </a:extLst>
                      </p:cNvPr>
                      <p:cNvSpPr/>
                      <p:nvPr/>
                    </p:nvSpPr>
                    <p:spPr>
                      <a:xfrm>
                        <a:off x="779679" y="4820653"/>
                        <a:ext cx="266317" cy="67311"/>
                      </a:xfrm>
                      <a:custGeom>
                        <a:avLst/>
                        <a:gdLst>
                          <a:gd name="connsiteX0" fmla="*/ 263950 w 266317"/>
                          <a:gd name="connsiteY0" fmla="*/ 67311 h 67311"/>
                          <a:gd name="connsiteX1" fmla="*/ 234738 w 266317"/>
                          <a:gd name="connsiteY1" fmla="*/ 50627 h 67311"/>
                          <a:gd name="connsiteX2" fmla="*/ 201888 w 266317"/>
                          <a:gd name="connsiteY2" fmla="*/ 40870 h 67311"/>
                          <a:gd name="connsiteX3" fmla="*/ 135035 w 266317"/>
                          <a:gd name="connsiteY3" fmla="*/ 24243 h 67311"/>
                          <a:gd name="connsiteX4" fmla="*/ 68181 w 266317"/>
                          <a:gd name="connsiteY4" fmla="*/ 7674 h 67311"/>
                          <a:gd name="connsiteX5" fmla="*/ 34351 w 266317"/>
                          <a:gd name="connsiteY5" fmla="*/ 1439 h 67311"/>
                          <a:gd name="connsiteX6" fmla="*/ 0 w 266317"/>
                          <a:gd name="connsiteY6" fmla="*/ 920 h 67311"/>
                          <a:gd name="connsiteX7" fmla="*/ 34408 w 266317"/>
                          <a:gd name="connsiteY7" fmla="*/ 1035 h 67311"/>
                          <a:gd name="connsiteX8" fmla="*/ 68412 w 266317"/>
                          <a:gd name="connsiteY8" fmla="*/ 6866 h 67311"/>
                          <a:gd name="connsiteX9" fmla="*/ 135497 w 266317"/>
                          <a:gd name="connsiteY9" fmla="*/ 22569 h 67311"/>
                          <a:gd name="connsiteX10" fmla="*/ 202581 w 266317"/>
                          <a:gd name="connsiteY10" fmla="*/ 38387 h 67311"/>
                          <a:gd name="connsiteX11" fmla="*/ 235892 w 266317"/>
                          <a:gd name="connsiteY11" fmla="*/ 47856 h 67311"/>
                          <a:gd name="connsiteX12" fmla="*/ 266317 w 266317"/>
                          <a:gd name="connsiteY12" fmla="*/ 64771 h 67311"/>
                          <a:gd name="connsiteX13" fmla="*/ 263950 w 266317"/>
                          <a:gd name="connsiteY13" fmla="*/ 67311 h 6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317" h="67311">
                            <a:moveTo>
                              <a:pt x="263950" y="67311"/>
                            </a:moveTo>
                            <a:cubicBezTo>
                              <a:pt x="255463" y="59979"/>
                              <a:pt x="245303" y="54668"/>
                              <a:pt x="234738" y="50627"/>
                            </a:cubicBezTo>
                            <a:cubicBezTo>
                              <a:pt x="224115" y="46528"/>
                              <a:pt x="213030" y="43641"/>
                              <a:pt x="201888" y="40870"/>
                            </a:cubicBezTo>
                            <a:lnTo>
                              <a:pt x="135035" y="24243"/>
                            </a:lnTo>
                            <a:cubicBezTo>
                              <a:pt x="112750" y="18759"/>
                              <a:pt x="90466" y="13043"/>
                              <a:pt x="68181" y="7674"/>
                            </a:cubicBezTo>
                            <a:cubicBezTo>
                              <a:pt x="56981" y="5076"/>
                              <a:pt x="45781" y="2767"/>
                              <a:pt x="34351" y="1439"/>
                            </a:cubicBezTo>
                            <a:cubicBezTo>
                              <a:pt x="22977" y="54"/>
                              <a:pt x="11431" y="-293"/>
                              <a:pt x="0" y="920"/>
                            </a:cubicBezTo>
                            <a:cubicBezTo>
                              <a:pt x="11431" y="-408"/>
                              <a:pt x="22977" y="-235"/>
                              <a:pt x="34408" y="1035"/>
                            </a:cubicBezTo>
                            <a:cubicBezTo>
                              <a:pt x="45839" y="2247"/>
                              <a:pt x="57154" y="4441"/>
                              <a:pt x="68412" y="6866"/>
                            </a:cubicBezTo>
                            <a:cubicBezTo>
                              <a:pt x="90812" y="11946"/>
                              <a:pt x="113154" y="17373"/>
                              <a:pt x="135497" y="22569"/>
                            </a:cubicBezTo>
                            <a:lnTo>
                              <a:pt x="202581" y="38387"/>
                            </a:lnTo>
                            <a:cubicBezTo>
                              <a:pt x="213781" y="41043"/>
                              <a:pt x="224981" y="43814"/>
                              <a:pt x="235892" y="47856"/>
                            </a:cubicBezTo>
                            <a:cubicBezTo>
                              <a:pt x="246746" y="51839"/>
                              <a:pt x="257311" y="57208"/>
                              <a:pt x="266317" y="64771"/>
                            </a:cubicBezTo>
                            <a:lnTo>
                              <a:pt x="263950" y="67311"/>
                            </a:lnTo>
                            <a:close/>
                          </a:path>
                        </a:pathLst>
                      </a:custGeom>
                      <a:solidFill>
                        <a:srgbClr val="A0BDAB"/>
                      </a:solidFill>
                      <a:ln w="5770" cap="flat">
                        <a:noFill/>
                        <a:prstDash val="solid"/>
                        <a:miter/>
                      </a:ln>
                    </p:spPr>
                    <p:txBody>
                      <a:bodyPr rtlCol="0" anchor="ctr"/>
                      <a:lstStyle/>
                      <a:p>
                        <a:endParaRPr lang="th-TH"/>
                      </a:p>
                    </p:txBody>
                  </p:sp>
                  <p:sp>
                    <p:nvSpPr>
                      <p:cNvPr id="4568" name="Freeform: Shape 4567">
                        <a:extLst>
                          <a:ext uri="{FF2B5EF4-FFF2-40B4-BE49-F238E27FC236}">
                            <a16:creationId xmlns:a16="http://schemas.microsoft.com/office/drawing/2014/main" id="{3D104861-18E4-421F-A7C3-486E7B033B9F}"/>
                          </a:ext>
                        </a:extLst>
                      </p:cNvPr>
                      <p:cNvSpPr/>
                      <p:nvPr/>
                    </p:nvSpPr>
                    <p:spPr>
                      <a:xfrm>
                        <a:off x="554005" y="4875263"/>
                        <a:ext cx="342349" cy="86713"/>
                      </a:xfrm>
                      <a:custGeom>
                        <a:avLst/>
                        <a:gdLst>
                          <a:gd name="connsiteX0" fmla="*/ 340791 w 342349"/>
                          <a:gd name="connsiteY0" fmla="*/ 86713 h 86713"/>
                          <a:gd name="connsiteX1" fmla="*/ 260255 w 342349"/>
                          <a:gd name="connsiteY1" fmla="*/ 50400 h 86713"/>
                          <a:gd name="connsiteX2" fmla="*/ 218053 w 342349"/>
                          <a:gd name="connsiteY2" fmla="*/ 37641 h 86713"/>
                          <a:gd name="connsiteX3" fmla="*/ 174350 w 342349"/>
                          <a:gd name="connsiteY3" fmla="*/ 31464 h 86713"/>
                          <a:gd name="connsiteX4" fmla="*/ 152239 w 342349"/>
                          <a:gd name="connsiteY4" fmla="*/ 29905 h 86713"/>
                          <a:gd name="connsiteX5" fmla="*/ 130185 w 342349"/>
                          <a:gd name="connsiteY5" fmla="*/ 27249 h 86713"/>
                          <a:gd name="connsiteX6" fmla="*/ 86656 w 342349"/>
                          <a:gd name="connsiteY6" fmla="*/ 18705 h 86713"/>
                          <a:gd name="connsiteX7" fmla="*/ 0 w 342349"/>
                          <a:gd name="connsiteY7" fmla="*/ 0 h 86713"/>
                          <a:gd name="connsiteX8" fmla="*/ 86829 w 342349"/>
                          <a:gd name="connsiteY8" fmla="*/ 17839 h 86713"/>
                          <a:gd name="connsiteX9" fmla="*/ 130358 w 342349"/>
                          <a:gd name="connsiteY9" fmla="*/ 25922 h 86713"/>
                          <a:gd name="connsiteX10" fmla="*/ 152354 w 342349"/>
                          <a:gd name="connsiteY10" fmla="*/ 28346 h 86713"/>
                          <a:gd name="connsiteX11" fmla="*/ 174466 w 342349"/>
                          <a:gd name="connsiteY11" fmla="*/ 29674 h 86713"/>
                          <a:gd name="connsiteX12" fmla="*/ 218515 w 342349"/>
                          <a:gd name="connsiteY12" fmla="*/ 35447 h 86713"/>
                          <a:gd name="connsiteX13" fmla="*/ 261179 w 342349"/>
                          <a:gd name="connsiteY13" fmla="*/ 47860 h 86713"/>
                          <a:gd name="connsiteX14" fmla="*/ 342350 w 342349"/>
                          <a:gd name="connsiteY14" fmla="*/ 83480 h 86713"/>
                          <a:gd name="connsiteX15" fmla="*/ 340791 w 342349"/>
                          <a:gd name="connsiteY15" fmla="*/ 86713 h 8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2349" h="86713">
                            <a:moveTo>
                              <a:pt x="340791" y="86713"/>
                            </a:moveTo>
                            <a:cubicBezTo>
                              <a:pt x="314350" y="73666"/>
                              <a:pt x="287851" y="60618"/>
                              <a:pt x="260255" y="50400"/>
                            </a:cubicBezTo>
                            <a:cubicBezTo>
                              <a:pt x="246457" y="45262"/>
                              <a:pt x="232371" y="40874"/>
                              <a:pt x="218053" y="37641"/>
                            </a:cubicBezTo>
                            <a:cubicBezTo>
                              <a:pt x="203678" y="34408"/>
                              <a:pt x="189072" y="32388"/>
                              <a:pt x="174350" y="31464"/>
                            </a:cubicBezTo>
                            <a:cubicBezTo>
                              <a:pt x="166960" y="30944"/>
                              <a:pt x="159629" y="30540"/>
                              <a:pt x="152239" y="29905"/>
                            </a:cubicBezTo>
                            <a:cubicBezTo>
                              <a:pt x="144849" y="29270"/>
                              <a:pt x="137517" y="28404"/>
                              <a:pt x="130185" y="27249"/>
                            </a:cubicBezTo>
                            <a:cubicBezTo>
                              <a:pt x="115579" y="24998"/>
                              <a:pt x="101089" y="21823"/>
                              <a:pt x="86656" y="18705"/>
                            </a:cubicBezTo>
                            <a:lnTo>
                              <a:pt x="0" y="0"/>
                            </a:lnTo>
                            <a:lnTo>
                              <a:pt x="86829" y="17839"/>
                            </a:lnTo>
                            <a:cubicBezTo>
                              <a:pt x="101319" y="20841"/>
                              <a:pt x="115752" y="23785"/>
                              <a:pt x="130358" y="25922"/>
                            </a:cubicBezTo>
                            <a:cubicBezTo>
                              <a:pt x="137633" y="26961"/>
                              <a:pt x="144965" y="27827"/>
                              <a:pt x="152354" y="28346"/>
                            </a:cubicBezTo>
                            <a:cubicBezTo>
                              <a:pt x="159686" y="28866"/>
                              <a:pt x="167076" y="29212"/>
                              <a:pt x="174466" y="29674"/>
                            </a:cubicBezTo>
                            <a:cubicBezTo>
                              <a:pt x="189245" y="30425"/>
                              <a:pt x="204024" y="32330"/>
                              <a:pt x="218515" y="35447"/>
                            </a:cubicBezTo>
                            <a:cubicBezTo>
                              <a:pt x="233006" y="38565"/>
                              <a:pt x="247265" y="42837"/>
                              <a:pt x="261179" y="47860"/>
                            </a:cubicBezTo>
                            <a:cubicBezTo>
                              <a:pt x="289063" y="57905"/>
                              <a:pt x="315793" y="70722"/>
                              <a:pt x="342350" y="83480"/>
                            </a:cubicBezTo>
                            <a:lnTo>
                              <a:pt x="340791" y="86713"/>
                            </a:lnTo>
                            <a:close/>
                          </a:path>
                        </a:pathLst>
                      </a:custGeom>
                      <a:solidFill>
                        <a:srgbClr val="A0BDAB"/>
                      </a:solidFill>
                      <a:ln w="5770" cap="flat">
                        <a:noFill/>
                        <a:prstDash val="solid"/>
                        <a:miter/>
                      </a:ln>
                    </p:spPr>
                    <p:txBody>
                      <a:bodyPr rtlCol="0" anchor="ctr"/>
                      <a:lstStyle/>
                      <a:p>
                        <a:endParaRPr lang="th-TH"/>
                      </a:p>
                    </p:txBody>
                  </p:sp>
                  <p:sp>
                    <p:nvSpPr>
                      <p:cNvPr id="4569" name="Freeform: Shape 4568">
                        <a:extLst>
                          <a:ext uri="{FF2B5EF4-FFF2-40B4-BE49-F238E27FC236}">
                            <a16:creationId xmlns:a16="http://schemas.microsoft.com/office/drawing/2014/main" id="{00168473-F8A7-4CE7-BA61-DC1D10516934}"/>
                          </a:ext>
                        </a:extLst>
                      </p:cNvPr>
                      <p:cNvSpPr/>
                      <p:nvPr/>
                    </p:nvSpPr>
                    <p:spPr>
                      <a:xfrm>
                        <a:off x="406558" y="4937613"/>
                        <a:ext cx="300667" cy="101377"/>
                      </a:xfrm>
                      <a:custGeom>
                        <a:avLst/>
                        <a:gdLst>
                          <a:gd name="connsiteX0" fmla="*/ 298474 w 300667"/>
                          <a:gd name="connsiteY0" fmla="*/ 101377 h 101377"/>
                          <a:gd name="connsiteX1" fmla="*/ 265336 w 300667"/>
                          <a:gd name="connsiteY1" fmla="*/ 79959 h 101377"/>
                          <a:gd name="connsiteX2" fmla="*/ 256618 w 300667"/>
                          <a:gd name="connsiteY2" fmla="*/ 75282 h 101377"/>
                          <a:gd name="connsiteX3" fmla="*/ 247785 w 300667"/>
                          <a:gd name="connsiteY3" fmla="*/ 70837 h 101377"/>
                          <a:gd name="connsiteX4" fmla="*/ 238837 w 300667"/>
                          <a:gd name="connsiteY4" fmla="*/ 66622 h 101377"/>
                          <a:gd name="connsiteX5" fmla="*/ 229773 w 300667"/>
                          <a:gd name="connsiteY5" fmla="*/ 62697 h 101377"/>
                          <a:gd name="connsiteX6" fmla="*/ 192651 w 300667"/>
                          <a:gd name="connsiteY6" fmla="*/ 48783 h 101377"/>
                          <a:gd name="connsiteX7" fmla="*/ 173715 w 300667"/>
                          <a:gd name="connsiteY7" fmla="*/ 42779 h 101377"/>
                          <a:gd name="connsiteX8" fmla="*/ 154606 w 300667"/>
                          <a:gd name="connsiteY8" fmla="*/ 37353 h 101377"/>
                          <a:gd name="connsiteX9" fmla="*/ 77418 w 300667"/>
                          <a:gd name="connsiteY9" fmla="*/ 18301 h 101377"/>
                          <a:gd name="connsiteX10" fmla="*/ 0 w 300667"/>
                          <a:gd name="connsiteY10" fmla="*/ 0 h 101377"/>
                          <a:gd name="connsiteX11" fmla="*/ 77649 w 300667"/>
                          <a:gd name="connsiteY11" fmla="*/ 17435 h 101377"/>
                          <a:gd name="connsiteX12" fmla="*/ 155125 w 300667"/>
                          <a:gd name="connsiteY12" fmla="*/ 35678 h 101377"/>
                          <a:gd name="connsiteX13" fmla="*/ 174350 w 300667"/>
                          <a:gd name="connsiteY13" fmla="*/ 40932 h 101377"/>
                          <a:gd name="connsiteX14" fmla="*/ 193402 w 300667"/>
                          <a:gd name="connsiteY14" fmla="*/ 46763 h 101377"/>
                          <a:gd name="connsiteX15" fmla="*/ 230870 w 300667"/>
                          <a:gd name="connsiteY15" fmla="*/ 60330 h 101377"/>
                          <a:gd name="connsiteX16" fmla="*/ 240049 w 300667"/>
                          <a:gd name="connsiteY16" fmla="*/ 64198 h 101377"/>
                          <a:gd name="connsiteX17" fmla="*/ 249113 w 300667"/>
                          <a:gd name="connsiteY17" fmla="*/ 68354 h 101377"/>
                          <a:gd name="connsiteX18" fmla="*/ 258061 w 300667"/>
                          <a:gd name="connsiteY18" fmla="*/ 72742 h 101377"/>
                          <a:gd name="connsiteX19" fmla="*/ 266894 w 300667"/>
                          <a:gd name="connsiteY19" fmla="*/ 77361 h 101377"/>
                          <a:gd name="connsiteX20" fmla="*/ 300668 w 300667"/>
                          <a:gd name="connsiteY20" fmla="*/ 98606 h 101377"/>
                          <a:gd name="connsiteX21" fmla="*/ 298474 w 300667"/>
                          <a:gd name="connsiteY21" fmla="*/ 101377 h 10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667" h="101377">
                            <a:moveTo>
                              <a:pt x="298474" y="101377"/>
                            </a:moveTo>
                            <a:cubicBezTo>
                              <a:pt x="287851" y="93641"/>
                              <a:pt x="276824" y="86367"/>
                              <a:pt x="265336" y="79959"/>
                            </a:cubicBezTo>
                            <a:cubicBezTo>
                              <a:pt x="262507" y="78284"/>
                              <a:pt x="259505" y="76841"/>
                              <a:pt x="256618" y="75282"/>
                            </a:cubicBezTo>
                            <a:cubicBezTo>
                              <a:pt x="253732" y="73723"/>
                              <a:pt x="250787" y="72222"/>
                              <a:pt x="247785" y="70837"/>
                            </a:cubicBezTo>
                            <a:lnTo>
                              <a:pt x="238837" y="66622"/>
                            </a:lnTo>
                            <a:lnTo>
                              <a:pt x="229773" y="62697"/>
                            </a:lnTo>
                            <a:cubicBezTo>
                              <a:pt x="217591" y="57559"/>
                              <a:pt x="205237" y="52882"/>
                              <a:pt x="192651" y="48783"/>
                            </a:cubicBezTo>
                            <a:cubicBezTo>
                              <a:pt x="186416" y="46647"/>
                              <a:pt x="180066" y="44800"/>
                              <a:pt x="173715" y="42779"/>
                            </a:cubicBezTo>
                            <a:cubicBezTo>
                              <a:pt x="167365" y="40932"/>
                              <a:pt x="161014" y="39027"/>
                              <a:pt x="154606" y="37353"/>
                            </a:cubicBezTo>
                            <a:cubicBezTo>
                              <a:pt x="129031" y="30367"/>
                              <a:pt x="103225" y="24420"/>
                              <a:pt x="77418" y="18301"/>
                            </a:cubicBezTo>
                            <a:lnTo>
                              <a:pt x="0" y="0"/>
                            </a:lnTo>
                            <a:lnTo>
                              <a:pt x="77649" y="17435"/>
                            </a:lnTo>
                            <a:cubicBezTo>
                              <a:pt x="103513" y="23266"/>
                              <a:pt x="129435" y="28924"/>
                              <a:pt x="155125" y="35678"/>
                            </a:cubicBezTo>
                            <a:cubicBezTo>
                              <a:pt x="161534" y="37295"/>
                              <a:pt x="167942" y="39142"/>
                              <a:pt x="174350" y="40932"/>
                            </a:cubicBezTo>
                            <a:cubicBezTo>
                              <a:pt x="180701" y="42837"/>
                              <a:pt x="187109" y="44627"/>
                              <a:pt x="193402" y="46763"/>
                            </a:cubicBezTo>
                            <a:cubicBezTo>
                              <a:pt x="206045" y="50746"/>
                              <a:pt x="218573" y="55307"/>
                              <a:pt x="230870" y="60330"/>
                            </a:cubicBezTo>
                            <a:lnTo>
                              <a:pt x="240049" y="64198"/>
                            </a:lnTo>
                            <a:lnTo>
                              <a:pt x="249113" y="68354"/>
                            </a:lnTo>
                            <a:cubicBezTo>
                              <a:pt x="252173" y="69682"/>
                              <a:pt x="255117" y="71241"/>
                              <a:pt x="258061" y="72742"/>
                            </a:cubicBezTo>
                            <a:cubicBezTo>
                              <a:pt x="261006" y="74301"/>
                              <a:pt x="264008" y="75686"/>
                              <a:pt x="266894" y="77361"/>
                            </a:cubicBezTo>
                            <a:cubicBezTo>
                              <a:pt x="278614" y="83711"/>
                              <a:pt x="289814" y="90870"/>
                              <a:pt x="300668" y="98606"/>
                            </a:cubicBezTo>
                            <a:lnTo>
                              <a:pt x="298474" y="101377"/>
                            </a:lnTo>
                            <a:close/>
                          </a:path>
                        </a:pathLst>
                      </a:custGeom>
                      <a:solidFill>
                        <a:srgbClr val="A0BDAB"/>
                      </a:solidFill>
                      <a:ln w="5770" cap="flat">
                        <a:noFill/>
                        <a:prstDash val="solid"/>
                        <a:miter/>
                      </a:ln>
                    </p:spPr>
                    <p:txBody>
                      <a:bodyPr rtlCol="0" anchor="ctr"/>
                      <a:lstStyle/>
                      <a:p>
                        <a:endParaRPr lang="th-TH"/>
                      </a:p>
                    </p:txBody>
                  </p:sp>
                  <p:sp>
                    <p:nvSpPr>
                      <p:cNvPr id="4570" name="Freeform: Shape 4569">
                        <a:extLst>
                          <a:ext uri="{FF2B5EF4-FFF2-40B4-BE49-F238E27FC236}">
                            <a16:creationId xmlns:a16="http://schemas.microsoft.com/office/drawing/2014/main" id="{DC94E73D-D0E0-4445-93DC-A89FC2FABDE6}"/>
                          </a:ext>
                        </a:extLst>
                      </p:cNvPr>
                      <p:cNvSpPr/>
                      <p:nvPr/>
                    </p:nvSpPr>
                    <p:spPr>
                      <a:xfrm>
                        <a:off x="288150" y="4995057"/>
                        <a:ext cx="292931" cy="88964"/>
                      </a:xfrm>
                      <a:custGeom>
                        <a:avLst/>
                        <a:gdLst>
                          <a:gd name="connsiteX0" fmla="*/ 291719 w 292931"/>
                          <a:gd name="connsiteY0" fmla="*/ 88965 h 88964"/>
                          <a:gd name="connsiteX1" fmla="*/ 219554 w 292931"/>
                          <a:gd name="connsiteY1" fmla="*/ 64660 h 88964"/>
                          <a:gd name="connsiteX2" fmla="*/ 146408 w 292931"/>
                          <a:gd name="connsiteY2" fmla="*/ 43010 h 88964"/>
                          <a:gd name="connsiteX3" fmla="*/ 0 w 292931"/>
                          <a:gd name="connsiteY3" fmla="*/ 0 h 88964"/>
                          <a:gd name="connsiteX4" fmla="*/ 146870 w 292931"/>
                          <a:gd name="connsiteY4" fmla="*/ 41336 h 88964"/>
                          <a:gd name="connsiteX5" fmla="*/ 220305 w 292931"/>
                          <a:gd name="connsiteY5" fmla="*/ 62120 h 88964"/>
                          <a:gd name="connsiteX6" fmla="*/ 292931 w 292931"/>
                          <a:gd name="connsiteY6" fmla="*/ 85674 h 88964"/>
                          <a:gd name="connsiteX7" fmla="*/ 291719 w 292931"/>
                          <a:gd name="connsiteY7" fmla="*/ 88965 h 88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931" h="88964">
                            <a:moveTo>
                              <a:pt x="291719" y="88965"/>
                            </a:moveTo>
                            <a:cubicBezTo>
                              <a:pt x="268049" y="79901"/>
                              <a:pt x="243859" y="72049"/>
                              <a:pt x="219554" y="64660"/>
                            </a:cubicBezTo>
                            <a:cubicBezTo>
                              <a:pt x="195249" y="57270"/>
                              <a:pt x="170829" y="50227"/>
                              <a:pt x="146408" y="43010"/>
                            </a:cubicBezTo>
                            <a:lnTo>
                              <a:pt x="0" y="0"/>
                            </a:lnTo>
                            <a:lnTo>
                              <a:pt x="146870" y="41336"/>
                            </a:lnTo>
                            <a:cubicBezTo>
                              <a:pt x="171348" y="48264"/>
                              <a:pt x="195826" y="55018"/>
                              <a:pt x="220305" y="62120"/>
                            </a:cubicBezTo>
                            <a:cubicBezTo>
                              <a:pt x="244725" y="69278"/>
                              <a:pt x="269030" y="76899"/>
                              <a:pt x="292931" y="85674"/>
                            </a:cubicBezTo>
                            <a:lnTo>
                              <a:pt x="291719" y="88965"/>
                            </a:lnTo>
                            <a:close/>
                          </a:path>
                        </a:pathLst>
                      </a:custGeom>
                      <a:solidFill>
                        <a:srgbClr val="A0BDAB"/>
                      </a:solidFill>
                      <a:ln w="5770" cap="flat">
                        <a:noFill/>
                        <a:prstDash val="solid"/>
                        <a:miter/>
                      </a:ln>
                    </p:spPr>
                    <p:txBody>
                      <a:bodyPr rtlCol="0" anchor="ctr"/>
                      <a:lstStyle/>
                      <a:p>
                        <a:endParaRPr lang="th-TH"/>
                      </a:p>
                    </p:txBody>
                  </p:sp>
                  <p:sp>
                    <p:nvSpPr>
                      <p:cNvPr id="4571" name="Freeform: Shape 4570">
                        <a:extLst>
                          <a:ext uri="{FF2B5EF4-FFF2-40B4-BE49-F238E27FC236}">
                            <a16:creationId xmlns:a16="http://schemas.microsoft.com/office/drawing/2014/main" id="{5FDF4547-41DF-40D4-B298-543B5247B548}"/>
                          </a:ext>
                        </a:extLst>
                      </p:cNvPr>
                      <p:cNvSpPr/>
                      <p:nvPr/>
                    </p:nvSpPr>
                    <p:spPr>
                      <a:xfrm>
                        <a:off x="195202" y="5048285"/>
                        <a:ext cx="227463" cy="81113"/>
                      </a:xfrm>
                      <a:custGeom>
                        <a:avLst/>
                        <a:gdLst>
                          <a:gd name="connsiteX0" fmla="*/ 225905 w 227463"/>
                          <a:gd name="connsiteY0" fmla="*/ 81113 h 81113"/>
                          <a:gd name="connsiteX1" fmla="*/ 0 w 227463"/>
                          <a:gd name="connsiteY1" fmla="*/ 0 h 81113"/>
                          <a:gd name="connsiteX2" fmla="*/ 227464 w 227463"/>
                          <a:gd name="connsiteY2" fmla="*/ 77996 h 81113"/>
                          <a:gd name="connsiteX3" fmla="*/ 225905 w 227463"/>
                          <a:gd name="connsiteY3" fmla="*/ 81113 h 81113"/>
                        </a:gdLst>
                        <a:ahLst/>
                        <a:cxnLst>
                          <a:cxn ang="0">
                            <a:pos x="connsiteX0" y="connsiteY0"/>
                          </a:cxn>
                          <a:cxn ang="0">
                            <a:pos x="connsiteX1" y="connsiteY1"/>
                          </a:cxn>
                          <a:cxn ang="0">
                            <a:pos x="connsiteX2" y="connsiteY2"/>
                          </a:cxn>
                          <a:cxn ang="0">
                            <a:pos x="connsiteX3" y="connsiteY3"/>
                          </a:cxn>
                        </a:cxnLst>
                        <a:rect l="l" t="t" r="r" b="b"/>
                        <a:pathLst>
                          <a:path w="227463" h="81113">
                            <a:moveTo>
                              <a:pt x="225905" y="81113"/>
                            </a:moveTo>
                            <a:cubicBezTo>
                              <a:pt x="154837" y="44165"/>
                              <a:pt x="78631" y="16800"/>
                              <a:pt x="0" y="0"/>
                            </a:cubicBezTo>
                            <a:cubicBezTo>
                              <a:pt x="78862" y="15645"/>
                              <a:pt x="155587" y="41971"/>
                              <a:pt x="227464" y="77996"/>
                            </a:cubicBezTo>
                            <a:lnTo>
                              <a:pt x="225905" y="81113"/>
                            </a:lnTo>
                            <a:close/>
                          </a:path>
                        </a:pathLst>
                      </a:custGeom>
                      <a:solidFill>
                        <a:srgbClr val="A0BDAB"/>
                      </a:solidFill>
                      <a:ln w="5770" cap="flat">
                        <a:noFill/>
                        <a:prstDash val="solid"/>
                        <a:miter/>
                      </a:ln>
                    </p:spPr>
                    <p:txBody>
                      <a:bodyPr rtlCol="0" anchor="ctr"/>
                      <a:lstStyle/>
                      <a:p>
                        <a:endParaRPr lang="th-TH"/>
                      </a:p>
                    </p:txBody>
                  </p:sp>
                  <p:sp>
                    <p:nvSpPr>
                      <p:cNvPr id="4572" name="Freeform: Shape 4571">
                        <a:extLst>
                          <a:ext uri="{FF2B5EF4-FFF2-40B4-BE49-F238E27FC236}">
                            <a16:creationId xmlns:a16="http://schemas.microsoft.com/office/drawing/2014/main" id="{A0877B88-41C0-44F8-BC5B-FCB01F80E1B1}"/>
                          </a:ext>
                        </a:extLst>
                      </p:cNvPr>
                      <p:cNvSpPr/>
                      <p:nvPr/>
                    </p:nvSpPr>
                    <p:spPr>
                      <a:xfrm>
                        <a:off x="76274" y="5134995"/>
                        <a:ext cx="179719" cy="39607"/>
                      </a:xfrm>
                      <a:custGeom>
                        <a:avLst/>
                        <a:gdLst>
                          <a:gd name="connsiteX0" fmla="*/ 178218 w 179719"/>
                          <a:gd name="connsiteY0" fmla="*/ 39608 h 39607"/>
                          <a:gd name="connsiteX1" fmla="*/ 0 w 179719"/>
                          <a:gd name="connsiteY1" fmla="*/ 235 h 39607"/>
                          <a:gd name="connsiteX2" fmla="*/ 179719 w 179719"/>
                          <a:gd name="connsiteY2" fmla="*/ 36490 h 39607"/>
                          <a:gd name="connsiteX3" fmla="*/ 178218 w 179719"/>
                          <a:gd name="connsiteY3" fmla="*/ 39608 h 39607"/>
                        </a:gdLst>
                        <a:ahLst/>
                        <a:cxnLst>
                          <a:cxn ang="0">
                            <a:pos x="connsiteX0" y="connsiteY0"/>
                          </a:cxn>
                          <a:cxn ang="0">
                            <a:pos x="connsiteX1" y="connsiteY1"/>
                          </a:cxn>
                          <a:cxn ang="0">
                            <a:pos x="connsiteX2" y="connsiteY2"/>
                          </a:cxn>
                          <a:cxn ang="0">
                            <a:pos x="connsiteX3" y="connsiteY3"/>
                          </a:cxn>
                        </a:cxnLst>
                        <a:rect l="l" t="t" r="r" b="b"/>
                        <a:pathLst>
                          <a:path w="179719" h="39607">
                            <a:moveTo>
                              <a:pt x="178218" y="39608"/>
                            </a:moveTo>
                            <a:cubicBezTo>
                              <a:pt x="123200" y="12878"/>
                              <a:pt x="61600" y="-747"/>
                              <a:pt x="0" y="235"/>
                            </a:cubicBezTo>
                            <a:cubicBezTo>
                              <a:pt x="61542" y="-1901"/>
                              <a:pt x="123662" y="10569"/>
                              <a:pt x="179719" y="36490"/>
                            </a:cubicBezTo>
                            <a:lnTo>
                              <a:pt x="178218" y="39608"/>
                            </a:lnTo>
                            <a:close/>
                          </a:path>
                        </a:pathLst>
                      </a:custGeom>
                      <a:solidFill>
                        <a:srgbClr val="A0BDAB"/>
                      </a:solidFill>
                      <a:ln w="5770" cap="flat">
                        <a:noFill/>
                        <a:prstDash val="solid"/>
                        <a:miter/>
                      </a:ln>
                    </p:spPr>
                    <p:txBody>
                      <a:bodyPr rtlCol="0" anchor="ctr"/>
                      <a:lstStyle/>
                      <a:p>
                        <a:endParaRPr lang="th-TH"/>
                      </a:p>
                    </p:txBody>
                  </p:sp>
                </p:grpSp>
              </p:grpSp>
            </p:grpSp>
            <p:grpSp>
              <p:nvGrpSpPr>
                <p:cNvPr id="4460" name="Graphic 3">
                  <a:extLst>
                    <a:ext uri="{FF2B5EF4-FFF2-40B4-BE49-F238E27FC236}">
                      <a16:creationId xmlns:a16="http://schemas.microsoft.com/office/drawing/2014/main" id="{5D424259-34AA-4A3D-B2D0-06EDEA3821F2}"/>
                    </a:ext>
                  </a:extLst>
                </p:cNvPr>
                <p:cNvGrpSpPr/>
                <p:nvPr/>
              </p:nvGrpSpPr>
              <p:grpSpPr>
                <a:xfrm>
                  <a:off x="371226" y="5065210"/>
                  <a:ext cx="1148510" cy="615898"/>
                  <a:chOff x="371226" y="5065210"/>
                  <a:chExt cx="1148510" cy="615898"/>
                </a:xfrm>
              </p:grpSpPr>
              <p:grpSp>
                <p:nvGrpSpPr>
                  <p:cNvPr id="4537" name="Graphic 3">
                    <a:extLst>
                      <a:ext uri="{FF2B5EF4-FFF2-40B4-BE49-F238E27FC236}">
                        <a16:creationId xmlns:a16="http://schemas.microsoft.com/office/drawing/2014/main" id="{9CC4A9EF-B3CE-499C-AAE5-AC4CCE1DBF3F}"/>
                      </a:ext>
                    </a:extLst>
                  </p:cNvPr>
                  <p:cNvGrpSpPr/>
                  <p:nvPr/>
                </p:nvGrpSpPr>
                <p:grpSpPr>
                  <a:xfrm>
                    <a:off x="371226" y="5065210"/>
                    <a:ext cx="1148510" cy="615898"/>
                    <a:chOff x="371226" y="5065210"/>
                    <a:chExt cx="1148510" cy="615898"/>
                  </a:xfrm>
                  <a:solidFill>
                    <a:srgbClr val="FBFFFF"/>
                  </a:solidFill>
                </p:grpSpPr>
                <p:sp>
                  <p:nvSpPr>
                    <p:cNvPr id="4554" name="Freeform: Shape 4553">
                      <a:extLst>
                        <a:ext uri="{FF2B5EF4-FFF2-40B4-BE49-F238E27FC236}">
                          <a16:creationId xmlns:a16="http://schemas.microsoft.com/office/drawing/2014/main" id="{0ABFCC4C-623C-4F00-B7D3-3E2C66D2F944}"/>
                        </a:ext>
                      </a:extLst>
                    </p:cNvPr>
                    <p:cNvSpPr/>
                    <p:nvPr/>
                  </p:nvSpPr>
                  <p:spPr>
                    <a:xfrm>
                      <a:off x="371226" y="5180145"/>
                      <a:ext cx="1148510" cy="500963"/>
                    </a:xfrm>
                    <a:custGeom>
                      <a:avLst/>
                      <a:gdLst>
                        <a:gd name="connsiteX0" fmla="*/ 1125540 w 1148510"/>
                        <a:gd name="connsiteY0" fmla="*/ 0 h 500963"/>
                        <a:gd name="connsiteX1" fmla="*/ 1147132 w 1148510"/>
                        <a:gd name="connsiteY1" fmla="*/ 41625 h 500963"/>
                        <a:gd name="connsiteX2" fmla="*/ 932427 w 1148510"/>
                        <a:gd name="connsiteY2" fmla="*/ 310309 h 500963"/>
                        <a:gd name="connsiteX3" fmla="*/ 501343 w 1148510"/>
                        <a:gd name="connsiteY3" fmla="*/ 490317 h 500963"/>
                        <a:gd name="connsiteX4" fmla="*/ 221517 w 1148510"/>
                        <a:gd name="connsiteY4" fmla="*/ 473343 h 500963"/>
                        <a:gd name="connsiteX5" fmla="*/ 0 w 1148510"/>
                        <a:gd name="connsiteY5" fmla="*/ 385937 h 500963"/>
                        <a:gd name="connsiteX6" fmla="*/ 1125540 w 1148510"/>
                        <a:gd name="connsiteY6" fmla="*/ 0 h 50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8510" h="500963">
                          <a:moveTo>
                            <a:pt x="1125540" y="0"/>
                          </a:moveTo>
                          <a:cubicBezTo>
                            <a:pt x="1125540" y="0"/>
                            <a:pt x="1155157" y="9064"/>
                            <a:pt x="1147132" y="41625"/>
                          </a:cubicBezTo>
                          <a:cubicBezTo>
                            <a:pt x="1139107" y="74185"/>
                            <a:pt x="1178538" y="163959"/>
                            <a:pt x="932427" y="310309"/>
                          </a:cubicBezTo>
                          <a:cubicBezTo>
                            <a:pt x="686374" y="456659"/>
                            <a:pt x="559537" y="472593"/>
                            <a:pt x="501343" y="490317"/>
                          </a:cubicBezTo>
                          <a:cubicBezTo>
                            <a:pt x="443150" y="508040"/>
                            <a:pt x="284041" y="504461"/>
                            <a:pt x="221517" y="473343"/>
                          </a:cubicBezTo>
                          <a:cubicBezTo>
                            <a:pt x="158994" y="442226"/>
                            <a:pt x="56289" y="371504"/>
                            <a:pt x="0" y="385937"/>
                          </a:cubicBezTo>
                          <a:cubicBezTo>
                            <a:pt x="0" y="385937"/>
                            <a:pt x="881565" y="37699"/>
                            <a:pt x="1125540" y="0"/>
                          </a:cubicBezTo>
                          <a:close/>
                        </a:path>
                      </a:pathLst>
                    </a:custGeom>
                    <a:solidFill>
                      <a:srgbClr val="FBFFFF"/>
                    </a:solidFill>
                    <a:ln w="5770" cap="flat">
                      <a:noFill/>
                      <a:prstDash val="solid"/>
                      <a:miter/>
                    </a:ln>
                  </p:spPr>
                  <p:txBody>
                    <a:bodyPr rtlCol="0" anchor="ctr"/>
                    <a:lstStyle/>
                    <a:p>
                      <a:endParaRPr lang="th-TH"/>
                    </a:p>
                  </p:txBody>
                </p:sp>
                <p:sp>
                  <p:nvSpPr>
                    <p:cNvPr id="4555" name="Freeform: Shape 4554">
                      <a:extLst>
                        <a:ext uri="{FF2B5EF4-FFF2-40B4-BE49-F238E27FC236}">
                          <a16:creationId xmlns:a16="http://schemas.microsoft.com/office/drawing/2014/main" id="{A9FBCC11-3556-493D-83C0-2C1ADA20FE00}"/>
                        </a:ext>
                      </a:extLst>
                    </p:cNvPr>
                    <p:cNvSpPr/>
                    <p:nvPr/>
                  </p:nvSpPr>
                  <p:spPr>
                    <a:xfrm>
                      <a:off x="371226" y="5065210"/>
                      <a:ext cx="1132263" cy="500930"/>
                    </a:xfrm>
                    <a:custGeom>
                      <a:avLst/>
                      <a:gdLst>
                        <a:gd name="connsiteX0" fmla="*/ 1116072 w 1132263"/>
                        <a:gd name="connsiteY0" fmla="*/ 131273 h 500930"/>
                        <a:gd name="connsiteX1" fmla="*/ 1111396 w 1132263"/>
                        <a:gd name="connsiteY1" fmla="*/ 49236 h 500930"/>
                        <a:gd name="connsiteX2" fmla="*/ 539446 w 1132263"/>
                        <a:gd name="connsiteY2" fmla="*/ 62919 h 500930"/>
                        <a:gd name="connsiteX3" fmla="*/ 46936 w 1132263"/>
                        <a:gd name="connsiteY3" fmla="*/ 386275 h 500930"/>
                        <a:gd name="connsiteX4" fmla="*/ 0 w 1132263"/>
                        <a:gd name="connsiteY4" fmla="*/ 500930 h 500930"/>
                        <a:gd name="connsiteX5" fmla="*/ 1116072 w 1132263"/>
                        <a:gd name="connsiteY5" fmla="*/ 131273 h 500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2263" h="500930">
                          <a:moveTo>
                            <a:pt x="1116072" y="131273"/>
                          </a:moveTo>
                          <a:cubicBezTo>
                            <a:pt x="1116072" y="131273"/>
                            <a:pt x="1155445" y="93401"/>
                            <a:pt x="1111396" y="49236"/>
                          </a:cubicBezTo>
                          <a:cubicBezTo>
                            <a:pt x="1067346" y="5071"/>
                            <a:pt x="900097" y="-40768"/>
                            <a:pt x="539446" y="62919"/>
                          </a:cubicBezTo>
                          <a:cubicBezTo>
                            <a:pt x="178796" y="166605"/>
                            <a:pt x="91678" y="241656"/>
                            <a:pt x="46936" y="386275"/>
                          </a:cubicBezTo>
                          <a:cubicBezTo>
                            <a:pt x="46936" y="386275"/>
                            <a:pt x="52420" y="481936"/>
                            <a:pt x="0" y="500930"/>
                          </a:cubicBezTo>
                          <a:cubicBezTo>
                            <a:pt x="0" y="500872"/>
                            <a:pt x="736601" y="342341"/>
                            <a:pt x="1116072" y="131273"/>
                          </a:cubicBezTo>
                          <a:close/>
                        </a:path>
                      </a:pathLst>
                    </a:custGeom>
                    <a:solidFill>
                      <a:srgbClr val="FBFFFF"/>
                    </a:solidFill>
                    <a:ln w="5770" cap="flat">
                      <a:noFill/>
                      <a:prstDash val="solid"/>
                      <a:miter/>
                    </a:ln>
                  </p:spPr>
                  <p:txBody>
                    <a:bodyPr rtlCol="0" anchor="ctr"/>
                    <a:lstStyle/>
                    <a:p>
                      <a:endParaRPr lang="th-TH"/>
                    </a:p>
                  </p:txBody>
                </p:sp>
              </p:grpSp>
              <p:grpSp>
                <p:nvGrpSpPr>
                  <p:cNvPr id="4538" name="Graphic 3">
                    <a:extLst>
                      <a:ext uri="{FF2B5EF4-FFF2-40B4-BE49-F238E27FC236}">
                        <a16:creationId xmlns:a16="http://schemas.microsoft.com/office/drawing/2014/main" id="{59F529D4-A4C1-4AA3-AA6A-AD35E64CA5AA}"/>
                      </a:ext>
                    </a:extLst>
                  </p:cNvPr>
                  <p:cNvGrpSpPr/>
                  <p:nvPr/>
                </p:nvGrpSpPr>
                <p:grpSpPr>
                  <a:xfrm>
                    <a:off x="378530" y="5070318"/>
                    <a:ext cx="1137317" cy="606184"/>
                    <a:chOff x="378530" y="5070318"/>
                    <a:chExt cx="1137317" cy="606184"/>
                  </a:xfrm>
                  <a:solidFill>
                    <a:srgbClr val="A0BDAB"/>
                  </a:solidFill>
                </p:grpSpPr>
                <p:pic>
                  <p:nvPicPr>
                    <p:cNvPr id="4539" name="Picture 4538">
                      <a:extLst>
                        <a:ext uri="{FF2B5EF4-FFF2-40B4-BE49-F238E27FC236}">
                          <a16:creationId xmlns:a16="http://schemas.microsoft.com/office/drawing/2014/main" id="{D9B630E7-1CE9-48CB-AA21-425D666E15F2}"/>
                        </a:ext>
                      </a:extLst>
                    </p:cNvPr>
                    <p:cNvPicPr>
                      <a:picLocks noChangeAspect="1"/>
                    </p:cNvPicPr>
                    <p:nvPr/>
                  </p:nvPicPr>
                  <p:blipFill>
                    <a:blip r:embed="rId142"/>
                    <a:stretch>
                      <a:fillRect/>
                    </a:stretch>
                  </p:blipFill>
                  <p:spPr>
                    <a:xfrm>
                      <a:off x="378530" y="5185782"/>
                      <a:ext cx="1137317" cy="490720"/>
                    </a:xfrm>
                    <a:custGeom>
                      <a:avLst/>
                      <a:gdLst>
                        <a:gd name="connsiteX0" fmla="*/ 259 w 1137317"/>
                        <a:gd name="connsiteY0" fmla="*/ 338 h 490720"/>
                        <a:gd name="connsiteX1" fmla="*/ 1137577 w 1137317"/>
                        <a:gd name="connsiteY1" fmla="*/ 338 h 490720"/>
                        <a:gd name="connsiteX2" fmla="*/ 1137577 w 1137317"/>
                        <a:gd name="connsiteY2" fmla="*/ 491058 h 490720"/>
                        <a:gd name="connsiteX3" fmla="*/ 259 w 1137317"/>
                        <a:gd name="connsiteY3" fmla="*/ 491058 h 490720"/>
                      </a:gdLst>
                      <a:ahLst/>
                      <a:cxnLst>
                        <a:cxn ang="0">
                          <a:pos x="connsiteX0" y="connsiteY0"/>
                        </a:cxn>
                        <a:cxn ang="0">
                          <a:pos x="connsiteX1" y="connsiteY1"/>
                        </a:cxn>
                        <a:cxn ang="0">
                          <a:pos x="connsiteX2" y="connsiteY2"/>
                        </a:cxn>
                        <a:cxn ang="0">
                          <a:pos x="connsiteX3" y="connsiteY3"/>
                        </a:cxn>
                      </a:cxnLst>
                      <a:rect l="l" t="t" r="r" b="b"/>
                      <a:pathLst>
                        <a:path w="1137317" h="490720">
                          <a:moveTo>
                            <a:pt x="259" y="338"/>
                          </a:moveTo>
                          <a:lnTo>
                            <a:pt x="1137577" y="338"/>
                          </a:lnTo>
                          <a:lnTo>
                            <a:pt x="1137577" y="491058"/>
                          </a:lnTo>
                          <a:lnTo>
                            <a:pt x="259" y="491058"/>
                          </a:lnTo>
                          <a:close/>
                        </a:path>
                      </a:pathLst>
                    </a:custGeom>
                  </p:spPr>
                </p:pic>
                <p:pic>
                  <p:nvPicPr>
                    <p:cNvPr id="4540" name="Picture 4539">
                      <a:extLst>
                        <a:ext uri="{FF2B5EF4-FFF2-40B4-BE49-F238E27FC236}">
                          <a16:creationId xmlns:a16="http://schemas.microsoft.com/office/drawing/2014/main" id="{7DF88359-3433-420C-B841-9FF2987737B5}"/>
                        </a:ext>
                      </a:extLst>
                    </p:cNvPr>
                    <p:cNvPicPr>
                      <a:picLocks noChangeAspect="1"/>
                    </p:cNvPicPr>
                    <p:nvPr/>
                  </p:nvPicPr>
                  <p:blipFill>
                    <a:blip r:embed="rId143"/>
                    <a:stretch>
                      <a:fillRect/>
                    </a:stretch>
                  </p:blipFill>
                  <p:spPr>
                    <a:xfrm>
                      <a:off x="378530" y="5070318"/>
                      <a:ext cx="1119997" cy="496493"/>
                    </a:xfrm>
                    <a:custGeom>
                      <a:avLst/>
                      <a:gdLst>
                        <a:gd name="connsiteX0" fmla="*/ 259 w 1119997"/>
                        <a:gd name="connsiteY0" fmla="*/ 318 h 496493"/>
                        <a:gd name="connsiteX1" fmla="*/ 1120257 w 1119997"/>
                        <a:gd name="connsiteY1" fmla="*/ 318 h 496493"/>
                        <a:gd name="connsiteX2" fmla="*/ 1120257 w 1119997"/>
                        <a:gd name="connsiteY2" fmla="*/ 496812 h 496493"/>
                        <a:gd name="connsiteX3" fmla="*/ 259 w 1119997"/>
                        <a:gd name="connsiteY3" fmla="*/ 496812 h 496493"/>
                      </a:gdLst>
                      <a:ahLst/>
                      <a:cxnLst>
                        <a:cxn ang="0">
                          <a:pos x="connsiteX0" y="connsiteY0"/>
                        </a:cxn>
                        <a:cxn ang="0">
                          <a:pos x="connsiteX1" y="connsiteY1"/>
                        </a:cxn>
                        <a:cxn ang="0">
                          <a:pos x="connsiteX2" y="connsiteY2"/>
                        </a:cxn>
                        <a:cxn ang="0">
                          <a:pos x="connsiteX3" y="connsiteY3"/>
                        </a:cxn>
                      </a:cxnLst>
                      <a:rect l="l" t="t" r="r" b="b"/>
                      <a:pathLst>
                        <a:path w="1119997" h="496493">
                          <a:moveTo>
                            <a:pt x="259" y="318"/>
                          </a:moveTo>
                          <a:lnTo>
                            <a:pt x="1120257" y="318"/>
                          </a:lnTo>
                          <a:lnTo>
                            <a:pt x="1120257" y="496812"/>
                          </a:lnTo>
                          <a:lnTo>
                            <a:pt x="259" y="496812"/>
                          </a:lnTo>
                          <a:close/>
                        </a:path>
                      </a:pathLst>
                    </a:custGeom>
                  </p:spPr>
                </p:pic>
                <p:grpSp>
                  <p:nvGrpSpPr>
                    <p:cNvPr id="4541" name="Graphic 3">
                      <a:extLst>
                        <a:ext uri="{FF2B5EF4-FFF2-40B4-BE49-F238E27FC236}">
                          <a16:creationId xmlns:a16="http://schemas.microsoft.com/office/drawing/2014/main" id="{4521FA67-0C13-434D-B2D6-185E1BA1E797}"/>
                        </a:ext>
                      </a:extLst>
                    </p:cNvPr>
                    <p:cNvGrpSpPr/>
                    <p:nvPr/>
                  </p:nvGrpSpPr>
                  <p:grpSpPr>
                    <a:xfrm>
                      <a:off x="494715" y="5136126"/>
                      <a:ext cx="964814" cy="507836"/>
                      <a:chOff x="494715" y="5136126"/>
                      <a:chExt cx="964814" cy="507836"/>
                    </a:xfrm>
                    <a:solidFill>
                      <a:srgbClr val="A0BDAB"/>
                    </a:solidFill>
                  </p:grpSpPr>
                  <p:sp>
                    <p:nvSpPr>
                      <p:cNvPr id="4542" name="Freeform: Shape 4541">
                        <a:extLst>
                          <a:ext uri="{FF2B5EF4-FFF2-40B4-BE49-F238E27FC236}">
                            <a16:creationId xmlns:a16="http://schemas.microsoft.com/office/drawing/2014/main" id="{509D0A4B-7DF2-4CA8-BAC0-BE622A90E373}"/>
                          </a:ext>
                        </a:extLst>
                      </p:cNvPr>
                      <p:cNvSpPr/>
                      <p:nvPr/>
                    </p:nvSpPr>
                    <p:spPr>
                      <a:xfrm>
                        <a:off x="1245344" y="5208837"/>
                        <a:ext cx="214185" cy="281442"/>
                      </a:xfrm>
                      <a:custGeom>
                        <a:avLst/>
                        <a:gdLst>
                          <a:gd name="connsiteX0" fmla="*/ 213666 w 214185"/>
                          <a:gd name="connsiteY0" fmla="*/ 7563 h 281442"/>
                          <a:gd name="connsiteX1" fmla="*/ 0 w 214185"/>
                          <a:gd name="connsiteY1" fmla="*/ 281443 h 281442"/>
                          <a:gd name="connsiteX2" fmla="*/ 214185 w 214185"/>
                          <a:gd name="connsiteY2" fmla="*/ 0 h 281442"/>
                          <a:gd name="connsiteX3" fmla="*/ 213666 w 214185"/>
                          <a:gd name="connsiteY3" fmla="*/ 7563 h 281442"/>
                        </a:gdLst>
                        <a:ahLst/>
                        <a:cxnLst>
                          <a:cxn ang="0">
                            <a:pos x="connsiteX0" y="connsiteY0"/>
                          </a:cxn>
                          <a:cxn ang="0">
                            <a:pos x="connsiteX1" y="connsiteY1"/>
                          </a:cxn>
                          <a:cxn ang="0">
                            <a:pos x="connsiteX2" y="connsiteY2"/>
                          </a:cxn>
                          <a:cxn ang="0">
                            <a:pos x="connsiteX3" y="connsiteY3"/>
                          </a:cxn>
                        </a:cxnLst>
                        <a:rect l="l" t="t" r="r" b="b"/>
                        <a:pathLst>
                          <a:path w="214185" h="281442">
                            <a:moveTo>
                              <a:pt x="213666" y="7563"/>
                            </a:moveTo>
                            <a:cubicBezTo>
                              <a:pt x="171348" y="118754"/>
                              <a:pt x="98952" y="216148"/>
                              <a:pt x="0" y="281443"/>
                            </a:cubicBezTo>
                            <a:cubicBezTo>
                              <a:pt x="98317" y="215167"/>
                              <a:pt x="173196" y="110845"/>
                              <a:pt x="214185" y="0"/>
                            </a:cubicBezTo>
                            <a:lnTo>
                              <a:pt x="213666" y="7563"/>
                            </a:lnTo>
                            <a:close/>
                          </a:path>
                        </a:pathLst>
                      </a:custGeom>
                      <a:solidFill>
                        <a:srgbClr val="A0BDAB"/>
                      </a:solidFill>
                      <a:ln w="5770" cap="flat">
                        <a:noFill/>
                        <a:prstDash val="solid"/>
                        <a:miter/>
                      </a:ln>
                    </p:spPr>
                    <p:txBody>
                      <a:bodyPr rtlCol="0" anchor="ctr"/>
                      <a:lstStyle/>
                      <a:p>
                        <a:endParaRPr lang="th-TH"/>
                      </a:p>
                    </p:txBody>
                  </p:sp>
                  <p:sp>
                    <p:nvSpPr>
                      <p:cNvPr id="4543" name="Freeform: Shape 4542">
                        <a:extLst>
                          <a:ext uri="{FF2B5EF4-FFF2-40B4-BE49-F238E27FC236}">
                            <a16:creationId xmlns:a16="http://schemas.microsoft.com/office/drawing/2014/main" id="{446ED351-2D38-4F73-8D3A-342BFA75C005}"/>
                          </a:ext>
                        </a:extLst>
                      </p:cNvPr>
                      <p:cNvSpPr/>
                      <p:nvPr/>
                    </p:nvSpPr>
                    <p:spPr>
                      <a:xfrm>
                        <a:off x="1101130" y="5276499"/>
                        <a:ext cx="211125" cy="277170"/>
                      </a:xfrm>
                      <a:custGeom>
                        <a:avLst/>
                        <a:gdLst>
                          <a:gd name="connsiteX0" fmla="*/ 196981 w 211125"/>
                          <a:gd name="connsiteY0" fmla="*/ 23843 h 277170"/>
                          <a:gd name="connsiteX1" fmla="*/ 150507 w 211125"/>
                          <a:gd name="connsiteY1" fmla="*/ 89369 h 277170"/>
                          <a:gd name="connsiteX2" fmla="*/ 102301 w 211125"/>
                          <a:gd name="connsiteY2" fmla="*/ 153567 h 277170"/>
                          <a:gd name="connsiteX3" fmla="*/ 53344 w 211125"/>
                          <a:gd name="connsiteY3" fmla="*/ 217187 h 277170"/>
                          <a:gd name="connsiteX4" fmla="*/ 0 w 211125"/>
                          <a:gd name="connsiteY4" fmla="*/ 277171 h 277170"/>
                          <a:gd name="connsiteX5" fmla="*/ 52651 w 211125"/>
                          <a:gd name="connsiteY5" fmla="*/ 216610 h 277170"/>
                          <a:gd name="connsiteX6" fmla="*/ 100915 w 211125"/>
                          <a:gd name="connsiteY6" fmla="*/ 152470 h 277170"/>
                          <a:gd name="connsiteX7" fmla="*/ 148429 w 211125"/>
                          <a:gd name="connsiteY7" fmla="*/ 87752 h 277170"/>
                          <a:gd name="connsiteX8" fmla="*/ 211125 w 211125"/>
                          <a:gd name="connsiteY8" fmla="*/ 0 h 277170"/>
                          <a:gd name="connsiteX9" fmla="*/ 196981 w 211125"/>
                          <a:gd name="connsiteY9" fmla="*/ 23843 h 27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125" h="277170">
                            <a:moveTo>
                              <a:pt x="196981" y="23843"/>
                            </a:moveTo>
                            <a:cubicBezTo>
                              <a:pt x="182144" y="46185"/>
                              <a:pt x="166441" y="67893"/>
                              <a:pt x="150507" y="89369"/>
                            </a:cubicBezTo>
                            <a:cubicBezTo>
                              <a:pt x="134515" y="110845"/>
                              <a:pt x="118350" y="132206"/>
                              <a:pt x="102301" y="153567"/>
                            </a:cubicBezTo>
                            <a:cubicBezTo>
                              <a:pt x="86194" y="174928"/>
                              <a:pt x="70144" y="196346"/>
                              <a:pt x="53344" y="217187"/>
                            </a:cubicBezTo>
                            <a:cubicBezTo>
                              <a:pt x="36544" y="238028"/>
                              <a:pt x="18994" y="258292"/>
                              <a:pt x="0" y="277171"/>
                            </a:cubicBezTo>
                            <a:cubicBezTo>
                              <a:pt x="18763" y="258061"/>
                              <a:pt x="36082" y="237624"/>
                              <a:pt x="52651" y="216610"/>
                            </a:cubicBezTo>
                            <a:cubicBezTo>
                              <a:pt x="69221" y="195596"/>
                              <a:pt x="85039" y="174004"/>
                              <a:pt x="100915" y="152470"/>
                            </a:cubicBezTo>
                            <a:cubicBezTo>
                              <a:pt x="116734" y="130878"/>
                              <a:pt x="132668" y="109402"/>
                              <a:pt x="148429" y="87752"/>
                            </a:cubicBezTo>
                            <a:cubicBezTo>
                              <a:pt x="164132" y="66103"/>
                              <a:pt x="196577" y="22400"/>
                              <a:pt x="211125" y="0"/>
                            </a:cubicBezTo>
                            <a:lnTo>
                              <a:pt x="196981" y="23843"/>
                            </a:lnTo>
                            <a:close/>
                          </a:path>
                        </a:pathLst>
                      </a:custGeom>
                      <a:solidFill>
                        <a:srgbClr val="A0BDAB"/>
                      </a:solidFill>
                      <a:ln w="5770" cap="flat">
                        <a:noFill/>
                        <a:prstDash val="solid"/>
                        <a:miter/>
                      </a:ln>
                    </p:spPr>
                    <p:txBody>
                      <a:bodyPr rtlCol="0" anchor="ctr"/>
                      <a:lstStyle/>
                      <a:p>
                        <a:endParaRPr lang="th-TH"/>
                      </a:p>
                    </p:txBody>
                  </p:sp>
                  <p:sp>
                    <p:nvSpPr>
                      <p:cNvPr id="4544" name="Freeform: Shape 4543">
                        <a:extLst>
                          <a:ext uri="{FF2B5EF4-FFF2-40B4-BE49-F238E27FC236}">
                            <a16:creationId xmlns:a16="http://schemas.microsoft.com/office/drawing/2014/main" id="{35F31652-0E08-4A62-B1F6-4C55C782ADFB}"/>
                          </a:ext>
                        </a:extLst>
                      </p:cNvPr>
                      <p:cNvSpPr/>
                      <p:nvPr/>
                    </p:nvSpPr>
                    <p:spPr>
                      <a:xfrm>
                        <a:off x="926318" y="5360557"/>
                        <a:ext cx="183471" cy="252403"/>
                      </a:xfrm>
                      <a:custGeom>
                        <a:avLst/>
                        <a:gdLst>
                          <a:gd name="connsiteX0" fmla="*/ 183472 w 183471"/>
                          <a:gd name="connsiteY0" fmla="*/ 346 h 252403"/>
                          <a:gd name="connsiteX1" fmla="*/ 178680 w 183471"/>
                          <a:gd name="connsiteY1" fmla="*/ 40585 h 252403"/>
                          <a:gd name="connsiteX2" fmla="*/ 168692 w 183471"/>
                          <a:gd name="connsiteY2" fmla="*/ 79959 h 252403"/>
                          <a:gd name="connsiteX3" fmla="*/ 148602 w 183471"/>
                          <a:gd name="connsiteY3" fmla="*/ 115290 h 252403"/>
                          <a:gd name="connsiteX4" fmla="*/ 119620 w 183471"/>
                          <a:gd name="connsiteY4" fmla="*/ 143579 h 252403"/>
                          <a:gd name="connsiteX5" fmla="*/ 0 w 183471"/>
                          <a:gd name="connsiteY5" fmla="*/ 252404 h 252403"/>
                          <a:gd name="connsiteX6" fmla="*/ 118408 w 183471"/>
                          <a:gd name="connsiteY6" fmla="*/ 142251 h 252403"/>
                          <a:gd name="connsiteX7" fmla="*/ 146928 w 183471"/>
                          <a:gd name="connsiteY7" fmla="*/ 113847 h 252403"/>
                          <a:gd name="connsiteX8" fmla="*/ 166268 w 183471"/>
                          <a:gd name="connsiteY8" fmla="*/ 79035 h 252403"/>
                          <a:gd name="connsiteX9" fmla="*/ 175678 w 183471"/>
                          <a:gd name="connsiteY9" fmla="*/ 40066 h 252403"/>
                          <a:gd name="connsiteX10" fmla="*/ 180008 w 183471"/>
                          <a:gd name="connsiteY10" fmla="*/ 0 h 252403"/>
                          <a:gd name="connsiteX11" fmla="*/ 183472 w 183471"/>
                          <a:gd name="connsiteY11" fmla="*/ 346 h 2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471" h="252403">
                            <a:moveTo>
                              <a:pt x="183472" y="346"/>
                            </a:moveTo>
                            <a:cubicBezTo>
                              <a:pt x="182202" y="13740"/>
                              <a:pt x="180932" y="27249"/>
                              <a:pt x="178680" y="40585"/>
                            </a:cubicBezTo>
                            <a:cubicBezTo>
                              <a:pt x="176544" y="53922"/>
                              <a:pt x="173427" y="67200"/>
                              <a:pt x="168692" y="79959"/>
                            </a:cubicBezTo>
                            <a:cubicBezTo>
                              <a:pt x="163901" y="92660"/>
                              <a:pt x="157377" y="104841"/>
                              <a:pt x="148602" y="115290"/>
                            </a:cubicBezTo>
                            <a:cubicBezTo>
                              <a:pt x="139827" y="125740"/>
                              <a:pt x="129492" y="134458"/>
                              <a:pt x="119620" y="143579"/>
                            </a:cubicBezTo>
                            <a:lnTo>
                              <a:pt x="0" y="252404"/>
                            </a:lnTo>
                            <a:lnTo>
                              <a:pt x="118408" y="142251"/>
                            </a:lnTo>
                            <a:cubicBezTo>
                              <a:pt x="128222" y="133014"/>
                              <a:pt x="138441" y="124181"/>
                              <a:pt x="146928" y="113847"/>
                            </a:cubicBezTo>
                            <a:cubicBezTo>
                              <a:pt x="155414" y="103513"/>
                              <a:pt x="161649" y="91505"/>
                              <a:pt x="166268" y="79035"/>
                            </a:cubicBezTo>
                            <a:cubicBezTo>
                              <a:pt x="170771" y="66449"/>
                              <a:pt x="173715" y="53344"/>
                              <a:pt x="175678" y="40066"/>
                            </a:cubicBezTo>
                            <a:cubicBezTo>
                              <a:pt x="177756" y="26788"/>
                              <a:pt x="178853" y="13394"/>
                              <a:pt x="180008" y="0"/>
                            </a:cubicBezTo>
                            <a:lnTo>
                              <a:pt x="183472" y="346"/>
                            </a:lnTo>
                            <a:close/>
                          </a:path>
                        </a:pathLst>
                      </a:custGeom>
                      <a:solidFill>
                        <a:srgbClr val="A0BDAB"/>
                      </a:solidFill>
                      <a:ln w="5770" cap="flat">
                        <a:noFill/>
                        <a:prstDash val="solid"/>
                        <a:miter/>
                      </a:ln>
                    </p:spPr>
                    <p:txBody>
                      <a:bodyPr rtlCol="0" anchor="ctr"/>
                      <a:lstStyle/>
                      <a:p>
                        <a:endParaRPr lang="th-TH"/>
                      </a:p>
                    </p:txBody>
                  </p:sp>
                  <p:sp>
                    <p:nvSpPr>
                      <p:cNvPr id="4545" name="Freeform: Shape 4544">
                        <a:extLst>
                          <a:ext uri="{FF2B5EF4-FFF2-40B4-BE49-F238E27FC236}">
                            <a16:creationId xmlns:a16="http://schemas.microsoft.com/office/drawing/2014/main" id="{C74BB9B5-8BD1-44A9-AC00-1FF139BEC965}"/>
                          </a:ext>
                        </a:extLst>
                      </p:cNvPr>
                      <p:cNvSpPr/>
                      <p:nvPr/>
                    </p:nvSpPr>
                    <p:spPr>
                      <a:xfrm>
                        <a:off x="808718" y="5401489"/>
                        <a:ext cx="174292" cy="242473"/>
                      </a:xfrm>
                      <a:custGeom>
                        <a:avLst/>
                        <a:gdLst>
                          <a:gd name="connsiteX0" fmla="*/ 174292 w 174292"/>
                          <a:gd name="connsiteY0" fmla="*/ 1270 h 242473"/>
                          <a:gd name="connsiteX1" fmla="*/ 136074 w 174292"/>
                          <a:gd name="connsiteY1" fmla="*/ 65352 h 242473"/>
                          <a:gd name="connsiteX2" fmla="*/ 91736 w 174292"/>
                          <a:gd name="connsiteY2" fmla="*/ 125163 h 242473"/>
                          <a:gd name="connsiteX3" fmla="*/ 0 w 174292"/>
                          <a:gd name="connsiteY3" fmla="*/ 242474 h 242473"/>
                          <a:gd name="connsiteX4" fmla="*/ 90350 w 174292"/>
                          <a:gd name="connsiteY4" fmla="*/ 124181 h 242473"/>
                          <a:gd name="connsiteX5" fmla="*/ 133996 w 174292"/>
                          <a:gd name="connsiteY5" fmla="*/ 63909 h 242473"/>
                          <a:gd name="connsiteX6" fmla="*/ 171117 w 174292"/>
                          <a:gd name="connsiteY6" fmla="*/ 0 h 242473"/>
                          <a:gd name="connsiteX7" fmla="*/ 174292 w 174292"/>
                          <a:gd name="connsiteY7" fmla="*/ 1270 h 242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292" h="242473">
                            <a:moveTo>
                              <a:pt x="174292" y="1270"/>
                            </a:moveTo>
                            <a:cubicBezTo>
                              <a:pt x="164478" y="24363"/>
                              <a:pt x="150565" y="45262"/>
                              <a:pt x="136074" y="65352"/>
                            </a:cubicBezTo>
                            <a:cubicBezTo>
                              <a:pt x="121468" y="85443"/>
                              <a:pt x="106689" y="105361"/>
                              <a:pt x="91736" y="125163"/>
                            </a:cubicBezTo>
                            <a:cubicBezTo>
                              <a:pt x="61831" y="164767"/>
                              <a:pt x="31233" y="203851"/>
                              <a:pt x="0" y="242474"/>
                            </a:cubicBezTo>
                            <a:cubicBezTo>
                              <a:pt x="30771" y="203562"/>
                              <a:pt x="60907" y="164074"/>
                              <a:pt x="90350" y="124181"/>
                            </a:cubicBezTo>
                            <a:cubicBezTo>
                              <a:pt x="105072" y="104206"/>
                              <a:pt x="119620" y="84115"/>
                              <a:pt x="133996" y="63909"/>
                            </a:cubicBezTo>
                            <a:cubicBezTo>
                              <a:pt x="148255" y="43703"/>
                              <a:pt x="161822" y="22804"/>
                              <a:pt x="171117" y="0"/>
                            </a:cubicBezTo>
                            <a:lnTo>
                              <a:pt x="174292" y="1270"/>
                            </a:lnTo>
                            <a:close/>
                          </a:path>
                        </a:pathLst>
                      </a:custGeom>
                      <a:solidFill>
                        <a:srgbClr val="A0BDAB"/>
                      </a:solidFill>
                      <a:ln w="5770" cap="flat">
                        <a:noFill/>
                        <a:prstDash val="solid"/>
                        <a:miter/>
                      </a:ln>
                    </p:spPr>
                    <p:txBody>
                      <a:bodyPr rtlCol="0" anchor="ctr"/>
                      <a:lstStyle/>
                      <a:p>
                        <a:endParaRPr lang="th-TH"/>
                      </a:p>
                    </p:txBody>
                  </p:sp>
                  <p:sp>
                    <p:nvSpPr>
                      <p:cNvPr id="4546" name="Freeform: Shape 4545">
                        <a:extLst>
                          <a:ext uri="{FF2B5EF4-FFF2-40B4-BE49-F238E27FC236}">
                            <a16:creationId xmlns:a16="http://schemas.microsoft.com/office/drawing/2014/main" id="{273F006A-484F-430D-A5BB-10A36F335882}"/>
                          </a:ext>
                        </a:extLst>
                      </p:cNvPr>
                      <p:cNvSpPr/>
                      <p:nvPr/>
                    </p:nvSpPr>
                    <p:spPr>
                      <a:xfrm>
                        <a:off x="677782" y="5453909"/>
                        <a:ext cx="146350" cy="176486"/>
                      </a:xfrm>
                      <a:custGeom>
                        <a:avLst/>
                        <a:gdLst>
                          <a:gd name="connsiteX0" fmla="*/ 146350 w 146350"/>
                          <a:gd name="connsiteY0" fmla="*/ 2656 h 176486"/>
                          <a:gd name="connsiteX1" fmla="*/ 126029 w 146350"/>
                          <a:gd name="connsiteY1" fmla="*/ 22400 h 176486"/>
                          <a:gd name="connsiteX2" fmla="*/ 110268 w 146350"/>
                          <a:gd name="connsiteY2" fmla="*/ 46128 h 176486"/>
                          <a:gd name="connsiteX3" fmla="*/ 97047 w 146350"/>
                          <a:gd name="connsiteY3" fmla="*/ 71645 h 176486"/>
                          <a:gd name="connsiteX4" fmla="*/ 90062 w 146350"/>
                          <a:gd name="connsiteY4" fmla="*/ 84289 h 176486"/>
                          <a:gd name="connsiteX5" fmla="*/ 82210 w 146350"/>
                          <a:gd name="connsiteY5" fmla="*/ 96412 h 176486"/>
                          <a:gd name="connsiteX6" fmla="*/ 43934 w 146350"/>
                          <a:gd name="connsiteY6" fmla="*/ 139365 h 176486"/>
                          <a:gd name="connsiteX7" fmla="*/ 0 w 146350"/>
                          <a:gd name="connsiteY7" fmla="*/ 176486 h 176486"/>
                          <a:gd name="connsiteX8" fmla="*/ 43356 w 146350"/>
                          <a:gd name="connsiteY8" fmla="*/ 138730 h 176486"/>
                          <a:gd name="connsiteX9" fmla="*/ 80825 w 146350"/>
                          <a:gd name="connsiteY9" fmla="*/ 95431 h 176486"/>
                          <a:gd name="connsiteX10" fmla="*/ 108016 w 146350"/>
                          <a:gd name="connsiteY10" fmla="*/ 44915 h 176486"/>
                          <a:gd name="connsiteX11" fmla="*/ 123662 w 146350"/>
                          <a:gd name="connsiteY11" fmla="*/ 20553 h 176486"/>
                          <a:gd name="connsiteX12" fmla="*/ 144214 w 146350"/>
                          <a:gd name="connsiteY12" fmla="*/ 0 h 176486"/>
                          <a:gd name="connsiteX13" fmla="*/ 146350 w 146350"/>
                          <a:gd name="connsiteY13" fmla="*/ 2656 h 17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350" h="176486">
                            <a:moveTo>
                              <a:pt x="146350" y="2656"/>
                            </a:moveTo>
                            <a:cubicBezTo>
                              <a:pt x="138903" y="8487"/>
                              <a:pt x="132033" y="15126"/>
                              <a:pt x="126029" y="22400"/>
                            </a:cubicBezTo>
                            <a:cubicBezTo>
                              <a:pt x="119967" y="29674"/>
                              <a:pt x="114886" y="37757"/>
                              <a:pt x="110268" y="46128"/>
                            </a:cubicBezTo>
                            <a:cubicBezTo>
                              <a:pt x="105649" y="54499"/>
                              <a:pt x="101493" y="63101"/>
                              <a:pt x="97047" y="71645"/>
                            </a:cubicBezTo>
                            <a:cubicBezTo>
                              <a:pt x="94796" y="75917"/>
                              <a:pt x="92544" y="80132"/>
                              <a:pt x="90062" y="84289"/>
                            </a:cubicBezTo>
                            <a:cubicBezTo>
                              <a:pt x="87579" y="88387"/>
                              <a:pt x="84981" y="92486"/>
                              <a:pt x="82210" y="96412"/>
                            </a:cubicBezTo>
                            <a:cubicBezTo>
                              <a:pt x="71183" y="112231"/>
                              <a:pt x="58020" y="126375"/>
                              <a:pt x="43934" y="139365"/>
                            </a:cubicBezTo>
                            <a:cubicBezTo>
                              <a:pt x="29847" y="152412"/>
                              <a:pt x="14953" y="164478"/>
                              <a:pt x="0" y="176486"/>
                            </a:cubicBezTo>
                            <a:cubicBezTo>
                              <a:pt x="14779" y="164247"/>
                              <a:pt x="29501" y="151950"/>
                              <a:pt x="43356" y="138730"/>
                            </a:cubicBezTo>
                            <a:cubicBezTo>
                              <a:pt x="57212" y="125509"/>
                              <a:pt x="70086" y="111249"/>
                              <a:pt x="80825" y="95431"/>
                            </a:cubicBezTo>
                            <a:cubicBezTo>
                              <a:pt x="91736" y="79728"/>
                              <a:pt x="99010" y="61946"/>
                              <a:pt x="108016" y="44915"/>
                            </a:cubicBezTo>
                            <a:cubicBezTo>
                              <a:pt x="112519" y="36429"/>
                              <a:pt x="117600" y="28115"/>
                              <a:pt x="123662" y="20553"/>
                            </a:cubicBezTo>
                            <a:cubicBezTo>
                              <a:pt x="129723" y="12990"/>
                              <a:pt x="136594" y="6062"/>
                              <a:pt x="144214" y="0"/>
                            </a:cubicBezTo>
                            <a:lnTo>
                              <a:pt x="146350" y="2656"/>
                            </a:lnTo>
                            <a:close/>
                          </a:path>
                        </a:pathLst>
                      </a:custGeom>
                      <a:solidFill>
                        <a:srgbClr val="A0BDAB"/>
                      </a:solidFill>
                      <a:ln w="5770" cap="flat">
                        <a:noFill/>
                        <a:prstDash val="solid"/>
                        <a:miter/>
                      </a:ln>
                    </p:spPr>
                    <p:txBody>
                      <a:bodyPr rtlCol="0" anchor="ctr"/>
                      <a:lstStyle/>
                      <a:p>
                        <a:endParaRPr lang="th-TH"/>
                      </a:p>
                    </p:txBody>
                  </p:sp>
                  <p:sp>
                    <p:nvSpPr>
                      <p:cNvPr id="4547" name="Freeform: Shape 4546">
                        <a:extLst>
                          <a:ext uri="{FF2B5EF4-FFF2-40B4-BE49-F238E27FC236}">
                            <a16:creationId xmlns:a16="http://schemas.microsoft.com/office/drawing/2014/main" id="{2C517CA4-840D-45FC-8A4C-398D781BD544}"/>
                          </a:ext>
                        </a:extLst>
                      </p:cNvPr>
                      <p:cNvSpPr/>
                      <p:nvPr/>
                    </p:nvSpPr>
                    <p:spPr>
                      <a:xfrm>
                        <a:off x="577386" y="5498478"/>
                        <a:ext cx="76443" cy="108420"/>
                      </a:xfrm>
                      <a:custGeom>
                        <a:avLst/>
                        <a:gdLst>
                          <a:gd name="connsiteX0" fmla="*/ 73724 w 76443"/>
                          <a:gd name="connsiteY0" fmla="*/ 0 h 108420"/>
                          <a:gd name="connsiteX1" fmla="*/ 76437 w 76443"/>
                          <a:gd name="connsiteY1" fmla="*/ 12124 h 108420"/>
                          <a:gd name="connsiteX2" fmla="*/ 74532 w 76443"/>
                          <a:gd name="connsiteY2" fmla="*/ 20610 h 108420"/>
                          <a:gd name="connsiteX3" fmla="*/ 65988 w 76443"/>
                          <a:gd name="connsiteY3" fmla="*/ 35043 h 108420"/>
                          <a:gd name="connsiteX4" fmla="*/ 45608 w 76443"/>
                          <a:gd name="connsiteY4" fmla="*/ 60965 h 108420"/>
                          <a:gd name="connsiteX5" fmla="*/ 0 w 76443"/>
                          <a:gd name="connsiteY5" fmla="*/ 108420 h 108420"/>
                          <a:gd name="connsiteX6" fmla="*/ 44223 w 76443"/>
                          <a:gd name="connsiteY6" fmla="*/ 59868 h 108420"/>
                          <a:gd name="connsiteX7" fmla="*/ 63851 w 76443"/>
                          <a:gd name="connsiteY7" fmla="*/ 33542 h 108420"/>
                          <a:gd name="connsiteX8" fmla="*/ 71645 w 76443"/>
                          <a:gd name="connsiteY8" fmla="*/ 19571 h 108420"/>
                          <a:gd name="connsiteX9" fmla="*/ 71068 w 76443"/>
                          <a:gd name="connsiteY9" fmla="*/ 3291 h 108420"/>
                          <a:gd name="connsiteX10" fmla="*/ 73724 w 76443"/>
                          <a:gd name="connsiteY10" fmla="*/ 0 h 10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443" h="108420">
                            <a:moveTo>
                              <a:pt x="73724" y="0"/>
                            </a:moveTo>
                            <a:cubicBezTo>
                              <a:pt x="75109" y="2713"/>
                              <a:pt x="76552" y="9179"/>
                              <a:pt x="76437" y="12124"/>
                            </a:cubicBezTo>
                            <a:cubicBezTo>
                              <a:pt x="76322" y="15126"/>
                              <a:pt x="75571" y="17955"/>
                              <a:pt x="74532" y="20610"/>
                            </a:cubicBezTo>
                            <a:cubicBezTo>
                              <a:pt x="72454" y="25922"/>
                              <a:pt x="69278" y="30656"/>
                              <a:pt x="65988" y="35043"/>
                            </a:cubicBezTo>
                            <a:cubicBezTo>
                              <a:pt x="59464" y="43876"/>
                              <a:pt x="52709" y="52536"/>
                              <a:pt x="45608" y="60965"/>
                            </a:cubicBezTo>
                            <a:cubicBezTo>
                              <a:pt x="31464" y="77765"/>
                              <a:pt x="16223" y="93641"/>
                              <a:pt x="0" y="108420"/>
                            </a:cubicBezTo>
                            <a:cubicBezTo>
                              <a:pt x="15819" y="93237"/>
                              <a:pt x="30598" y="77014"/>
                              <a:pt x="44223" y="59868"/>
                            </a:cubicBezTo>
                            <a:cubicBezTo>
                              <a:pt x="51035" y="51324"/>
                              <a:pt x="57559" y="42548"/>
                              <a:pt x="63851" y="33542"/>
                            </a:cubicBezTo>
                            <a:cubicBezTo>
                              <a:pt x="66969" y="29097"/>
                              <a:pt x="69856" y="24478"/>
                              <a:pt x="71645" y="19571"/>
                            </a:cubicBezTo>
                            <a:cubicBezTo>
                              <a:pt x="73435" y="14664"/>
                              <a:pt x="73435" y="7621"/>
                              <a:pt x="71068" y="3291"/>
                            </a:cubicBezTo>
                            <a:lnTo>
                              <a:pt x="73724" y="0"/>
                            </a:lnTo>
                            <a:close/>
                          </a:path>
                        </a:pathLst>
                      </a:custGeom>
                      <a:solidFill>
                        <a:srgbClr val="A0BDAB"/>
                      </a:solidFill>
                      <a:ln w="5770" cap="flat">
                        <a:noFill/>
                        <a:prstDash val="solid"/>
                        <a:miter/>
                      </a:ln>
                    </p:spPr>
                    <p:txBody>
                      <a:bodyPr rtlCol="0" anchor="ctr"/>
                      <a:lstStyle/>
                      <a:p>
                        <a:endParaRPr lang="th-TH"/>
                      </a:p>
                    </p:txBody>
                  </p:sp>
                  <p:sp>
                    <p:nvSpPr>
                      <p:cNvPr id="4548" name="Freeform: Shape 4547">
                        <a:extLst>
                          <a:ext uri="{FF2B5EF4-FFF2-40B4-BE49-F238E27FC236}">
                            <a16:creationId xmlns:a16="http://schemas.microsoft.com/office/drawing/2014/main" id="{DC8762A4-6F9D-4270-8182-227FF1ABA11D}"/>
                          </a:ext>
                        </a:extLst>
                      </p:cNvPr>
                      <p:cNvSpPr/>
                      <p:nvPr/>
                    </p:nvSpPr>
                    <p:spPr>
                      <a:xfrm>
                        <a:off x="1192923" y="5136126"/>
                        <a:ext cx="264585" cy="67515"/>
                      </a:xfrm>
                      <a:custGeom>
                        <a:avLst/>
                        <a:gdLst>
                          <a:gd name="connsiteX0" fmla="*/ 262334 w 264585"/>
                          <a:gd name="connsiteY0" fmla="*/ 67516 h 67515"/>
                          <a:gd name="connsiteX1" fmla="*/ 233294 w 264585"/>
                          <a:gd name="connsiteY1" fmla="*/ 50832 h 67515"/>
                          <a:gd name="connsiteX2" fmla="*/ 200676 w 264585"/>
                          <a:gd name="connsiteY2" fmla="*/ 41075 h 67515"/>
                          <a:gd name="connsiteX3" fmla="*/ 134227 w 264585"/>
                          <a:gd name="connsiteY3" fmla="*/ 24390 h 67515"/>
                          <a:gd name="connsiteX4" fmla="*/ 67777 w 264585"/>
                          <a:gd name="connsiteY4" fmla="*/ 7763 h 67515"/>
                          <a:gd name="connsiteX5" fmla="*/ 34177 w 264585"/>
                          <a:gd name="connsiteY5" fmla="*/ 1471 h 67515"/>
                          <a:gd name="connsiteX6" fmla="*/ 0 w 264585"/>
                          <a:gd name="connsiteY6" fmla="*/ 893 h 67515"/>
                          <a:gd name="connsiteX7" fmla="*/ 34177 w 264585"/>
                          <a:gd name="connsiteY7" fmla="*/ 1067 h 67515"/>
                          <a:gd name="connsiteX8" fmla="*/ 67950 w 264585"/>
                          <a:gd name="connsiteY8" fmla="*/ 6955 h 67515"/>
                          <a:gd name="connsiteX9" fmla="*/ 134631 w 264585"/>
                          <a:gd name="connsiteY9" fmla="*/ 22716 h 67515"/>
                          <a:gd name="connsiteX10" fmla="*/ 201253 w 264585"/>
                          <a:gd name="connsiteY10" fmla="*/ 38592 h 67515"/>
                          <a:gd name="connsiteX11" fmla="*/ 234334 w 264585"/>
                          <a:gd name="connsiteY11" fmla="*/ 48060 h 67515"/>
                          <a:gd name="connsiteX12" fmla="*/ 264585 w 264585"/>
                          <a:gd name="connsiteY12" fmla="*/ 64976 h 67515"/>
                          <a:gd name="connsiteX13" fmla="*/ 262334 w 264585"/>
                          <a:gd name="connsiteY13" fmla="*/ 67516 h 6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4585" h="67515">
                            <a:moveTo>
                              <a:pt x="262334" y="67516"/>
                            </a:moveTo>
                            <a:cubicBezTo>
                              <a:pt x="253905" y="60184"/>
                              <a:pt x="243802" y="54873"/>
                              <a:pt x="233294" y="50832"/>
                            </a:cubicBezTo>
                            <a:cubicBezTo>
                              <a:pt x="222730" y="46732"/>
                              <a:pt x="211703" y="43846"/>
                              <a:pt x="200676" y="41075"/>
                            </a:cubicBezTo>
                            <a:lnTo>
                              <a:pt x="134227" y="24390"/>
                            </a:lnTo>
                            <a:cubicBezTo>
                              <a:pt x="112058" y="18848"/>
                              <a:pt x="89946" y="13190"/>
                              <a:pt x="67777" y="7763"/>
                            </a:cubicBezTo>
                            <a:cubicBezTo>
                              <a:pt x="56693" y="5166"/>
                              <a:pt x="45493" y="2799"/>
                              <a:pt x="34177" y="1471"/>
                            </a:cubicBezTo>
                            <a:cubicBezTo>
                              <a:pt x="22862" y="85"/>
                              <a:pt x="11373" y="-261"/>
                              <a:pt x="0" y="893"/>
                            </a:cubicBezTo>
                            <a:cubicBezTo>
                              <a:pt x="11373" y="-434"/>
                              <a:pt x="22862" y="-203"/>
                              <a:pt x="34177" y="1067"/>
                            </a:cubicBezTo>
                            <a:cubicBezTo>
                              <a:pt x="45551" y="2279"/>
                              <a:pt x="56808" y="4473"/>
                              <a:pt x="67950" y="6955"/>
                            </a:cubicBezTo>
                            <a:cubicBezTo>
                              <a:pt x="90235" y="12036"/>
                              <a:pt x="112404" y="17463"/>
                              <a:pt x="134631" y="22716"/>
                            </a:cubicBezTo>
                            <a:lnTo>
                              <a:pt x="201253" y="38592"/>
                            </a:lnTo>
                            <a:cubicBezTo>
                              <a:pt x="212338" y="41248"/>
                              <a:pt x="223538" y="44019"/>
                              <a:pt x="234334" y="48060"/>
                            </a:cubicBezTo>
                            <a:cubicBezTo>
                              <a:pt x="245130" y="52044"/>
                              <a:pt x="255637" y="57413"/>
                              <a:pt x="264585" y="64976"/>
                            </a:cubicBezTo>
                            <a:lnTo>
                              <a:pt x="262334" y="67516"/>
                            </a:lnTo>
                            <a:close/>
                          </a:path>
                        </a:pathLst>
                      </a:custGeom>
                      <a:solidFill>
                        <a:srgbClr val="A0BDAB"/>
                      </a:solidFill>
                      <a:ln w="5770" cap="flat">
                        <a:noFill/>
                        <a:prstDash val="solid"/>
                        <a:miter/>
                      </a:ln>
                    </p:spPr>
                    <p:txBody>
                      <a:bodyPr rtlCol="0" anchor="ctr"/>
                      <a:lstStyle/>
                      <a:p>
                        <a:endParaRPr lang="th-TH"/>
                      </a:p>
                    </p:txBody>
                  </p:sp>
                  <p:sp>
                    <p:nvSpPr>
                      <p:cNvPr id="4549" name="Freeform: Shape 4548">
                        <a:extLst>
                          <a:ext uri="{FF2B5EF4-FFF2-40B4-BE49-F238E27FC236}">
                            <a16:creationId xmlns:a16="http://schemas.microsoft.com/office/drawing/2014/main" id="{D4FC1753-85E6-438A-90C0-221886D5E00E}"/>
                          </a:ext>
                        </a:extLst>
                      </p:cNvPr>
                      <p:cNvSpPr/>
                      <p:nvPr/>
                    </p:nvSpPr>
                    <p:spPr>
                      <a:xfrm>
                        <a:off x="968924" y="5190421"/>
                        <a:ext cx="340098" cy="86886"/>
                      </a:xfrm>
                      <a:custGeom>
                        <a:avLst/>
                        <a:gdLst>
                          <a:gd name="connsiteX0" fmla="*/ 338597 w 340098"/>
                          <a:gd name="connsiteY0" fmla="*/ 86887 h 86886"/>
                          <a:gd name="connsiteX1" fmla="*/ 258581 w 340098"/>
                          <a:gd name="connsiteY1" fmla="*/ 50515 h 86886"/>
                          <a:gd name="connsiteX2" fmla="*/ 216610 w 340098"/>
                          <a:gd name="connsiteY2" fmla="*/ 37757 h 86886"/>
                          <a:gd name="connsiteX3" fmla="*/ 173196 w 340098"/>
                          <a:gd name="connsiteY3" fmla="*/ 31522 h 86886"/>
                          <a:gd name="connsiteX4" fmla="*/ 151200 w 340098"/>
                          <a:gd name="connsiteY4" fmla="*/ 29963 h 86886"/>
                          <a:gd name="connsiteX5" fmla="*/ 129319 w 340098"/>
                          <a:gd name="connsiteY5" fmla="*/ 27307 h 86886"/>
                          <a:gd name="connsiteX6" fmla="*/ 86078 w 340098"/>
                          <a:gd name="connsiteY6" fmla="*/ 18763 h 86886"/>
                          <a:gd name="connsiteX7" fmla="*/ 0 w 340098"/>
                          <a:gd name="connsiteY7" fmla="*/ 0 h 86886"/>
                          <a:gd name="connsiteX8" fmla="*/ 86251 w 340098"/>
                          <a:gd name="connsiteY8" fmla="*/ 17955 h 86886"/>
                          <a:gd name="connsiteX9" fmla="*/ 129492 w 340098"/>
                          <a:gd name="connsiteY9" fmla="*/ 26095 h 86886"/>
                          <a:gd name="connsiteX10" fmla="*/ 151315 w 340098"/>
                          <a:gd name="connsiteY10" fmla="*/ 28520 h 86886"/>
                          <a:gd name="connsiteX11" fmla="*/ 173311 w 340098"/>
                          <a:gd name="connsiteY11" fmla="*/ 29847 h 86886"/>
                          <a:gd name="connsiteX12" fmla="*/ 217072 w 340098"/>
                          <a:gd name="connsiteY12" fmla="*/ 35678 h 86886"/>
                          <a:gd name="connsiteX13" fmla="*/ 259447 w 340098"/>
                          <a:gd name="connsiteY13" fmla="*/ 48149 h 86886"/>
                          <a:gd name="connsiteX14" fmla="*/ 340098 w 340098"/>
                          <a:gd name="connsiteY14" fmla="*/ 83827 h 86886"/>
                          <a:gd name="connsiteX15" fmla="*/ 338597 w 340098"/>
                          <a:gd name="connsiteY15" fmla="*/ 86887 h 8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0098" h="86886">
                            <a:moveTo>
                              <a:pt x="338597" y="86887"/>
                            </a:moveTo>
                            <a:cubicBezTo>
                              <a:pt x="312329" y="73839"/>
                              <a:pt x="286004" y="60792"/>
                              <a:pt x="258581" y="50515"/>
                            </a:cubicBezTo>
                            <a:cubicBezTo>
                              <a:pt x="244899" y="45377"/>
                              <a:pt x="230870" y="40990"/>
                              <a:pt x="216610" y="37757"/>
                            </a:cubicBezTo>
                            <a:cubicBezTo>
                              <a:pt x="202350" y="34466"/>
                              <a:pt x="187859" y="32445"/>
                              <a:pt x="173196" y="31522"/>
                            </a:cubicBezTo>
                            <a:cubicBezTo>
                              <a:pt x="165864" y="31002"/>
                              <a:pt x="158532" y="30598"/>
                              <a:pt x="151200" y="29963"/>
                            </a:cubicBezTo>
                            <a:cubicBezTo>
                              <a:pt x="143868" y="29328"/>
                              <a:pt x="136536" y="28404"/>
                              <a:pt x="129319" y="27307"/>
                            </a:cubicBezTo>
                            <a:cubicBezTo>
                              <a:pt x="114771" y="24998"/>
                              <a:pt x="100396" y="21880"/>
                              <a:pt x="86078" y="18763"/>
                            </a:cubicBezTo>
                            <a:lnTo>
                              <a:pt x="0" y="0"/>
                            </a:lnTo>
                            <a:lnTo>
                              <a:pt x="86251" y="17955"/>
                            </a:lnTo>
                            <a:cubicBezTo>
                              <a:pt x="100627" y="20957"/>
                              <a:pt x="115002" y="23959"/>
                              <a:pt x="129492" y="26095"/>
                            </a:cubicBezTo>
                            <a:cubicBezTo>
                              <a:pt x="136767" y="27192"/>
                              <a:pt x="144041" y="28000"/>
                              <a:pt x="151315" y="28520"/>
                            </a:cubicBezTo>
                            <a:cubicBezTo>
                              <a:pt x="158647" y="29097"/>
                              <a:pt x="165979" y="29386"/>
                              <a:pt x="173311" y="29847"/>
                            </a:cubicBezTo>
                            <a:cubicBezTo>
                              <a:pt x="187975" y="30598"/>
                              <a:pt x="202697" y="32503"/>
                              <a:pt x="217072" y="35678"/>
                            </a:cubicBezTo>
                            <a:cubicBezTo>
                              <a:pt x="231505" y="38796"/>
                              <a:pt x="245591" y="43126"/>
                              <a:pt x="259447" y="48149"/>
                            </a:cubicBezTo>
                            <a:cubicBezTo>
                              <a:pt x="287158" y="58194"/>
                              <a:pt x="313715" y="71010"/>
                              <a:pt x="340098" y="83827"/>
                            </a:cubicBezTo>
                            <a:lnTo>
                              <a:pt x="338597" y="86887"/>
                            </a:lnTo>
                            <a:close/>
                          </a:path>
                        </a:pathLst>
                      </a:custGeom>
                      <a:solidFill>
                        <a:srgbClr val="A0BDAB"/>
                      </a:solidFill>
                      <a:ln w="5770" cap="flat">
                        <a:noFill/>
                        <a:prstDash val="solid"/>
                        <a:miter/>
                      </a:ln>
                    </p:spPr>
                    <p:txBody>
                      <a:bodyPr rtlCol="0" anchor="ctr"/>
                      <a:lstStyle/>
                      <a:p>
                        <a:endParaRPr lang="th-TH"/>
                      </a:p>
                    </p:txBody>
                  </p:sp>
                  <p:sp>
                    <p:nvSpPr>
                      <p:cNvPr id="4550" name="Freeform: Shape 4549">
                        <a:extLst>
                          <a:ext uri="{FF2B5EF4-FFF2-40B4-BE49-F238E27FC236}">
                            <a16:creationId xmlns:a16="http://schemas.microsoft.com/office/drawing/2014/main" id="{E5D6978F-C642-42BE-ABB6-4C2F3A4EBB85}"/>
                          </a:ext>
                        </a:extLst>
                      </p:cNvPr>
                      <p:cNvSpPr/>
                      <p:nvPr/>
                    </p:nvSpPr>
                    <p:spPr>
                      <a:xfrm>
                        <a:off x="822400" y="5252367"/>
                        <a:ext cx="298704" cy="101550"/>
                      </a:xfrm>
                      <a:custGeom>
                        <a:avLst/>
                        <a:gdLst>
                          <a:gd name="connsiteX0" fmla="*/ 296684 w 298704"/>
                          <a:gd name="connsiteY0" fmla="*/ 101550 h 101550"/>
                          <a:gd name="connsiteX1" fmla="*/ 263719 w 298704"/>
                          <a:gd name="connsiteY1" fmla="*/ 80132 h 101550"/>
                          <a:gd name="connsiteX2" fmla="*/ 255059 w 298704"/>
                          <a:gd name="connsiteY2" fmla="*/ 75456 h 101550"/>
                          <a:gd name="connsiteX3" fmla="*/ 246284 w 298704"/>
                          <a:gd name="connsiteY3" fmla="*/ 71010 h 101550"/>
                          <a:gd name="connsiteX4" fmla="*/ 237393 w 298704"/>
                          <a:gd name="connsiteY4" fmla="*/ 66738 h 101550"/>
                          <a:gd name="connsiteX5" fmla="*/ 228387 w 298704"/>
                          <a:gd name="connsiteY5" fmla="*/ 62812 h 101550"/>
                          <a:gd name="connsiteX6" fmla="*/ 191497 w 298704"/>
                          <a:gd name="connsiteY6" fmla="*/ 48899 h 101550"/>
                          <a:gd name="connsiteX7" fmla="*/ 172676 w 298704"/>
                          <a:gd name="connsiteY7" fmla="*/ 42895 h 101550"/>
                          <a:gd name="connsiteX8" fmla="*/ 153682 w 298704"/>
                          <a:gd name="connsiteY8" fmla="*/ 37468 h 101550"/>
                          <a:gd name="connsiteX9" fmla="*/ 76957 w 298704"/>
                          <a:gd name="connsiteY9" fmla="*/ 18359 h 101550"/>
                          <a:gd name="connsiteX10" fmla="*/ 0 w 298704"/>
                          <a:gd name="connsiteY10" fmla="*/ 0 h 101550"/>
                          <a:gd name="connsiteX11" fmla="*/ 77130 w 298704"/>
                          <a:gd name="connsiteY11" fmla="*/ 17493 h 101550"/>
                          <a:gd name="connsiteX12" fmla="*/ 154086 w 298704"/>
                          <a:gd name="connsiteY12" fmla="*/ 35794 h 101550"/>
                          <a:gd name="connsiteX13" fmla="*/ 173196 w 298704"/>
                          <a:gd name="connsiteY13" fmla="*/ 41047 h 101550"/>
                          <a:gd name="connsiteX14" fmla="*/ 192132 w 298704"/>
                          <a:gd name="connsiteY14" fmla="*/ 46878 h 101550"/>
                          <a:gd name="connsiteX15" fmla="*/ 229369 w 298704"/>
                          <a:gd name="connsiteY15" fmla="*/ 60445 h 101550"/>
                          <a:gd name="connsiteX16" fmla="*/ 238490 w 298704"/>
                          <a:gd name="connsiteY16" fmla="*/ 64313 h 101550"/>
                          <a:gd name="connsiteX17" fmla="*/ 247496 w 298704"/>
                          <a:gd name="connsiteY17" fmla="*/ 68470 h 101550"/>
                          <a:gd name="connsiteX18" fmla="*/ 256387 w 298704"/>
                          <a:gd name="connsiteY18" fmla="*/ 72858 h 101550"/>
                          <a:gd name="connsiteX19" fmla="*/ 265162 w 298704"/>
                          <a:gd name="connsiteY19" fmla="*/ 77476 h 101550"/>
                          <a:gd name="connsiteX20" fmla="*/ 298705 w 298704"/>
                          <a:gd name="connsiteY20" fmla="*/ 98721 h 101550"/>
                          <a:gd name="connsiteX21" fmla="*/ 296684 w 298704"/>
                          <a:gd name="connsiteY21" fmla="*/ 101550 h 1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8704" h="101550">
                            <a:moveTo>
                              <a:pt x="296684" y="101550"/>
                            </a:moveTo>
                            <a:cubicBezTo>
                              <a:pt x="286119" y="93814"/>
                              <a:pt x="275150" y="86540"/>
                              <a:pt x="263719" y="80132"/>
                            </a:cubicBezTo>
                            <a:cubicBezTo>
                              <a:pt x="260890" y="78458"/>
                              <a:pt x="257946" y="77014"/>
                              <a:pt x="255059" y="75456"/>
                            </a:cubicBezTo>
                            <a:cubicBezTo>
                              <a:pt x="252173" y="73897"/>
                              <a:pt x="249286" y="72396"/>
                              <a:pt x="246284" y="71010"/>
                            </a:cubicBezTo>
                            <a:lnTo>
                              <a:pt x="237393" y="66738"/>
                            </a:lnTo>
                            <a:lnTo>
                              <a:pt x="228387" y="62812"/>
                            </a:lnTo>
                            <a:cubicBezTo>
                              <a:pt x="216263" y="57674"/>
                              <a:pt x="203967" y="52998"/>
                              <a:pt x="191497" y="48899"/>
                            </a:cubicBezTo>
                            <a:cubicBezTo>
                              <a:pt x="185261" y="46705"/>
                              <a:pt x="178969" y="44858"/>
                              <a:pt x="172676" y="42895"/>
                            </a:cubicBezTo>
                            <a:cubicBezTo>
                              <a:pt x="166325" y="41047"/>
                              <a:pt x="160033" y="39142"/>
                              <a:pt x="153682" y="37468"/>
                            </a:cubicBezTo>
                            <a:cubicBezTo>
                              <a:pt x="128280" y="30425"/>
                              <a:pt x="102590" y="24478"/>
                              <a:pt x="76957" y="18359"/>
                            </a:cubicBezTo>
                            <a:lnTo>
                              <a:pt x="0" y="0"/>
                            </a:lnTo>
                            <a:lnTo>
                              <a:pt x="77130" y="17493"/>
                            </a:lnTo>
                            <a:cubicBezTo>
                              <a:pt x="102820" y="23381"/>
                              <a:pt x="128569" y="29039"/>
                              <a:pt x="154086" y="35794"/>
                            </a:cubicBezTo>
                            <a:cubicBezTo>
                              <a:pt x="160495" y="37410"/>
                              <a:pt x="166787" y="39258"/>
                              <a:pt x="173196" y="41047"/>
                            </a:cubicBezTo>
                            <a:cubicBezTo>
                              <a:pt x="179488" y="42953"/>
                              <a:pt x="185839" y="44742"/>
                              <a:pt x="192132" y="46878"/>
                            </a:cubicBezTo>
                            <a:cubicBezTo>
                              <a:pt x="204717" y="50862"/>
                              <a:pt x="217130" y="55423"/>
                              <a:pt x="229369" y="60445"/>
                            </a:cubicBezTo>
                            <a:lnTo>
                              <a:pt x="238490" y="64313"/>
                            </a:lnTo>
                            <a:lnTo>
                              <a:pt x="247496" y="68470"/>
                            </a:lnTo>
                            <a:cubicBezTo>
                              <a:pt x="250499" y="69798"/>
                              <a:pt x="253443" y="71357"/>
                              <a:pt x="256387" y="72858"/>
                            </a:cubicBezTo>
                            <a:cubicBezTo>
                              <a:pt x="259332" y="74416"/>
                              <a:pt x="262334" y="75802"/>
                              <a:pt x="265162" y="77476"/>
                            </a:cubicBezTo>
                            <a:cubicBezTo>
                              <a:pt x="276824" y="83827"/>
                              <a:pt x="287966" y="90985"/>
                              <a:pt x="298705" y="98721"/>
                            </a:cubicBezTo>
                            <a:lnTo>
                              <a:pt x="296684" y="101550"/>
                            </a:lnTo>
                            <a:close/>
                          </a:path>
                        </a:pathLst>
                      </a:custGeom>
                      <a:solidFill>
                        <a:srgbClr val="A0BDAB"/>
                      </a:solidFill>
                      <a:ln w="5770" cap="flat">
                        <a:noFill/>
                        <a:prstDash val="solid"/>
                        <a:miter/>
                      </a:ln>
                    </p:spPr>
                    <p:txBody>
                      <a:bodyPr rtlCol="0" anchor="ctr"/>
                      <a:lstStyle/>
                      <a:p>
                        <a:endParaRPr lang="th-TH"/>
                      </a:p>
                    </p:txBody>
                  </p:sp>
                  <p:sp>
                    <p:nvSpPr>
                      <p:cNvPr id="4551" name="Freeform: Shape 4550">
                        <a:extLst>
                          <a:ext uri="{FF2B5EF4-FFF2-40B4-BE49-F238E27FC236}">
                            <a16:creationId xmlns:a16="http://schemas.microsoft.com/office/drawing/2014/main" id="{08B682CD-BD63-4035-B489-25BDBC706B1C}"/>
                          </a:ext>
                        </a:extLst>
                      </p:cNvPr>
                      <p:cNvSpPr/>
                      <p:nvPr/>
                    </p:nvSpPr>
                    <p:spPr>
                      <a:xfrm>
                        <a:off x="704974" y="5309522"/>
                        <a:ext cx="291026" cy="89195"/>
                      </a:xfrm>
                      <a:custGeom>
                        <a:avLst/>
                        <a:gdLst>
                          <a:gd name="connsiteX0" fmla="*/ 289872 w 291026"/>
                          <a:gd name="connsiteY0" fmla="*/ 89196 h 89195"/>
                          <a:gd name="connsiteX1" fmla="*/ 218169 w 291026"/>
                          <a:gd name="connsiteY1" fmla="*/ 64833 h 89195"/>
                          <a:gd name="connsiteX2" fmla="*/ 145484 w 291026"/>
                          <a:gd name="connsiteY2" fmla="*/ 43126 h 89195"/>
                          <a:gd name="connsiteX3" fmla="*/ 0 w 291026"/>
                          <a:gd name="connsiteY3" fmla="*/ 0 h 89195"/>
                          <a:gd name="connsiteX4" fmla="*/ 145946 w 291026"/>
                          <a:gd name="connsiteY4" fmla="*/ 41452 h 89195"/>
                          <a:gd name="connsiteX5" fmla="*/ 218861 w 291026"/>
                          <a:gd name="connsiteY5" fmla="*/ 62293 h 89195"/>
                          <a:gd name="connsiteX6" fmla="*/ 291026 w 291026"/>
                          <a:gd name="connsiteY6" fmla="*/ 85905 h 89195"/>
                          <a:gd name="connsiteX7" fmla="*/ 289872 w 291026"/>
                          <a:gd name="connsiteY7" fmla="*/ 89196 h 8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026" h="89195">
                            <a:moveTo>
                              <a:pt x="289872" y="89196"/>
                            </a:moveTo>
                            <a:cubicBezTo>
                              <a:pt x="266317" y="80132"/>
                              <a:pt x="242301" y="72223"/>
                              <a:pt x="218169" y="64833"/>
                            </a:cubicBezTo>
                            <a:cubicBezTo>
                              <a:pt x="194037" y="57443"/>
                              <a:pt x="169732" y="50342"/>
                              <a:pt x="145484" y="43126"/>
                            </a:cubicBezTo>
                            <a:lnTo>
                              <a:pt x="0" y="0"/>
                            </a:lnTo>
                            <a:lnTo>
                              <a:pt x="145946" y="41452"/>
                            </a:lnTo>
                            <a:cubicBezTo>
                              <a:pt x="170251" y="48379"/>
                              <a:pt x="194614" y="55192"/>
                              <a:pt x="218861" y="62293"/>
                            </a:cubicBezTo>
                            <a:cubicBezTo>
                              <a:pt x="243109" y="69451"/>
                              <a:pt x="267298" y="77072"/>
                              <a:pt x="291026" y="85905"/>
                            </a:cubicBezTo>
                            <a:lnTo>
                              <a:pt x="289872" y="89196"/>
                            </a:lnTo>
                            <a:close/>
                          </a:path>
                        </a:pathLst>
                      </a:custGeom>
                      <a:solidFill>
                        <a:srgbClr val="A0BDAB"/>
                      </a:solidFill>
                      <a:ln w="5770" cap="flat">
                        <a:noFill/>
                        <a:prstDash val="solid"/>
                        <a:miter/>
                      </a:ln>
                    </p:spPr>
                    <p:txBody>
                      <a:bodyPr rtlCol="0" anchor="ctr"/>
                      <a:lstStyle/>
                      <a:p>
                        <a:endParaRPr lang="th-TH"/>
                      </a:p>
                    </p:txBody>
                  </p:sp>
                  <p:sp>
                    <p:nvSpPr>
                      <p:cNvPr id="4552" name="Freeform: Shape 4551">
                        <a:extLst>
                          <a:ext uri="{FF2B5EF4-FFF2-40B4-BE49-F238E27FC236}">
                            <a16:creationId xmlns:a16="http://schemas.microsoft.com/office/drawing/2014/main" id="{C12F06DE-3720-4C7A-BB51-F4CDCB4B126A}"/>
                          </a:ext>
                        </a:extLst>
                      </p:cNvPr>
                      <p:cNvSpPr/>
                      <p:nvPr/>
                    </p:nvSpPr>
                    <p:spPr>
                      <a:xfrm>
                        <a:off x="612718" y="5362577"/>
                        <a:ext cx="226077" cy="81228"/>
                      </a:xfrm>
                      <a:custGeom>
                        <a:avLst/>
                        <a:gdLst>
                          <a:gd name="connsiteX0" fmla="*/ 224461 w 226077"/>
                          <a:gd name="connsiteY0" fmla="*/ 81229 h 81228"/>
                          <a:gd name="connsiteX1" fmla="*/ 0 w 226077"/>
                          <a:gd name="connsiteY1" fmla="*/ 0 h 81228"/>
                          <a:gd name="connsiteX2" fmla="*/ 226078 w 226077"/>
                          <a:gd name="connsiteY2" fmla="*/ 78169 h 81228"/>
                          <a:gd name="connsiteX3" fmla="*/ 224461 w 226077"/>
                          <a:gd name="connsiteY3" fmla="*/ 81229 h 81228"/>
                        </a:gdLst>
                        <a:ahLst/>
                        <a:cxnLst>
                          <a:cxn ang="0">
                            <a:pos x="connsiteX0" y="connsiteY0"/>
                          </a:cxn>
                          <a:cxn ang="0">
                            <a:pos x="connsiteX1" y="connsiteY1"/>
                          </a:cxn>
                          <a:cxn ang="0">
                            <a:pos x="connsiteX2" y="connsiteY2"/>
                          </a:cxn>
                          <a:cxn ang="0">
                            <a:pos x="connsiteX3" y="connsiteY3"/>
                          </a:cxn>
                        </a:cxnLst>
                        <a:rect l="l" t="t" r="r" b="b"/>
                        <a:pathLst>
                          <a:path w="226077" h="81228">
                            <a:moveTo>
                              <a:pt x="224461" y="81229"/>
                            </a:moveTo>
                            <a:cubicBezTo>
                              <a:pt x="153798" y="44223"/>
                              <a:pt x="78054" y="16858"/>
                              <a:pt x="0" y="0"/>
                            </a:cubicBezTo>
                            <a:cubicBezTo>
                              <a:pt x="78342" y="15703"/>
                              <a:pt x="154606" y="42087"/>
                              <a:pt x="226078" y="78169"/>
                            </a:cubicBezTo>
                            <a:lnTo>
                              <a:pt x="224461" y="81229"/>
                            </a:lnTo>
                            <a:close/>
                          </a:path>
                        </a:pathLst>
                      </a:custGeom>
                      <a:solidFill>
                        <a:srgbClr val="A0BDAB"/>
                      </a:solidFill>
                      <a:ln w="5770" cap="flat">
                        <a:noFill/>
                        <a:prstDash val="solid"/>
                        <a:miter/>
                      </a:ln>
                    </p:spPr>
                    <p:txBody>
                      <a:bodyPr rtlCol="0" anchor="ctr"/>
                      <a:lstStyle/>
                      <a:p>
                        <a:endParaRPr lang="th-TH"/>
                      </a:p>
                    </p:txBody>
                  </p:sp>
                  <p:sp>
                    <p:nvSpPr>
                      <p:cNvPr id="4553" name="Freeform: Shape 4552">
                        <a:extLst>
                          <a:ext uri="{FF2B5EF4-FFF2-40B4-BE49-F238E27FC236}">
                            <a16:creationId xmlns:a16="http://schemas.microsoft.com/office/drawing/2014/main" id="{572106B7-5EAD-4186-9F58-3E13916F253A}"/>
                          </a:ext>
                        </a:extLst>
                      </p:cNvPr>
                      <p:cNvSpPr/>
                      <p:nvPr/>
                    </p:nvSpPr>
                    <p:spPr>
                      <a:xfrm>
                        <a:off x="494715" y="5448953"/>
                        <a:ext cx="178564" cy="39768"/>
                      </a:xfrm>
                      <a:custGeom>
                        <a:avLst/>
                        <a:gdLst>
                          <a:gd name="connsiteX0" fmla="*/ 177063 w 178564"/>
                          <a:gd name="connsiteY0" fmla="*/ 39769 h 39768"/>
                          <a:gd name="connsiteX1" fmla="*/ 0 w 178564"/>
                          <a:gd name="connsiteY1" fmla="*/ 222 h 39768"/>
                          <a:gd name="connsiteX2" fmla="*/ 178565 w 178564"/>
                          <a:gd name="connsiteY2" fmla="*/ 36593 h 39768"/>
                          <a:gd name="connsiteX3" fmla="*/ 177063 w 178564"/>
                          <a:gd name="connsiteY3" fmla="*/ 39769 h 39768"/>
                        </a:gdLst>
                        <a:ahLst/>
                        <a:cxnLst>
                          <a:cxn ang="0">
                            <a:pos x="connsiteX0" y="connsiteY0"/>
                          </a:cxn>
                          <a:cxn ang="0">
                            <a:pos x="connsiteX1" y="connsiteY1"/>
                          </a:cxn>
                          <a:cxn ang="0">
                            <a:pos x="connsiteX2" y="connsiteY2"/>
                          </a:cxn>
                          <a:cxn ang="0">
                            <a:pos x="connsiteX3" y="connsiteY3"/>
                          </a:cxn>
                        </a:cxnLst>
                        <a:rect l="l" t="t" r="r" b="b"/>
                        <a:pathLst>
                          <a:path w="178564" h="39768">
                            <a:moveTo>
                              <a:pt x="177063" y="39769"/>
                            </a:moveTo>
                            <a:cubicBezTo>
                              <a:pt x="122334" y="13039"/>
                              <a:pt x="61138" y="-702"/>
                              <a:pt x="0" y="222"/>
                            </a:cubicBezTo>
                            <a:cubicBezTo>
                              <a:pt x="61138" y="-1856"/>
                              <a:pt x="122853" y="10672"/>
                              <a:pt x="178565" y="36593"/>
                            </a:cubicBezTo>
                            <a:lnTo>
                              <a:pt x="177063" y="39769"/>
                            </a:lnTo>
                            <a:close/>
                          </a:path>
                        </a:pathLst>
                      </a:custGeom>
                      <a:solidFill>
                        <a:srgbClr val="A0BDAB"/>
                      </a:solidFill>
                      <a:ln w="5770" cap="flat">
                        <a:noFill/>
                        <a:prstDash val="solid"/>
                        <a:miter/>
                      </a:ln>
                    </p:spPr>
                    <p:txBody>
                      <a:bodyPr rtlCol="0" anchor="ctr"/>
                      <a:lstStyle/>
                      <a:p>
                        <a:endParaRPr lang="th-TH"/>
                      </a:p>
                    </p:txBody>
                  </p:sp>
                </p:grpSp>
              </p:grpSp>
            </p:grpSp>
            <p:grpSp>
              <p:nvGrpSpPr>
                <p:cNvPr id="4461" name="Graphic 3">
                  <a:extLst>
                    <a:ext uri="{FF2B5EF4-FFF2-40B4-BE49-F238E27FC236}">
                      <a16:creationId xmlns:a16="http://schemas.microsoft.com/office/drawing/2014/main" id="{7892DBA8-A7A1-4BF1-A216-B3B655D5000E}"/>
                    </a:ext>
                  </a:extLst>
                </p:cNvPr>
                <p:cNvGrpSpPr/>
                <p:nvPr/>
              </p:nvGrpSpPr>
              <p:grpSpPr>
                <a:xfrm>
                  <a:off x="1081212" y="5287442"/>
                  <a:ext cx="1219788" cy="655827"/>
                  <a:chOff x="1081212" y="5287442"/>
                  <a:chExt cx="1219788" cy="655827"/>
                </a:xfrm>
              </p:grpSpPr>
              <p:pic>
                <p:nvPicPr>
                  <p:cNvPr id="4516" name="Picture 4515">
                    <a:extLst>
                      <a:ext uri="{FF2B5EF4-FFF2-40B4-BE49-F238E27FC236}">
                        <a16:creationId xmlns:a16="http://schemas.microsoft.com/office/drawing/2014/main" id="{242CE661-5E84-43BD-AF38-B1BE9E50747A}"/>
                      </a:ext>
                    </a:extLst>
                  </p:cNvPr>
                  <p:cNvPicPr>
                    <a:picLocks noChangeAspect="1"/>
                  </p:cNvPicPr>
                  <p:nvPr/>
                </p:nvPicPr>
                <p:blipFill>
                  <a:blip r:embed="rId144"/>
                  <a:stretch>
                    <a:fillRect/>
                  </a:stretch>
                </p:blipFill>
                <p:spPr>
                  <a:xfrm>
                    <a:off x="2179764" y="5358977"/>
                    <a:ext cx="121236" cy="69278"/>
                  </a:xfrm>
                  <a:custGeom>
                    <a:avLst/>
                    <a:gdLst>
                      <a:gd name="connsiteX0" fmla="*/ 571 w 121236"/>
                      <a:gd name="connsiteY0" fmla="*/ 368 h 69278"/>
                      <a:gd name="connsiteX1" fmla="*/ 121808 w 121236"/>
                      <a:gd name="connsiteY1" fmla="*/ 368 h 69278"/>
                      <a:gd name="connsiteX2" fmla="*/ 121808 w 121236"/>
                      <a:gd name="connsiteY2" fmla="*/ 69646 h 69278"/>
                      <a:gd name="connsiteX3" fmla="*/ 571 w 121236"/>
                      <a:gd name="connsiteY3" fmla="*/ 69646 h 69278"/>
                    </a:gdLst>
                    <a:ahLst/>
                    <a:cxnLst>
                      <a:cxn ang="0">
                        <a:pos x="connsiteX0" y="connsiteY0"/>
                      </a:cxn>
                      <a:cxn ang="0">
                        <a:pos x="connsiteX1" y="connsiteY1"/>
                      </a:cxn>
                      <a:cxn ang="0">
                        <a:pos x="connsiteX2" y="connsiteY2"/>
                      </a:cxn>
                      <a:cxn ang="0">
                        <a:pos x="connsiteX3" y="connsiteY3"/>
                      </a:cxn>
                    </a:cxnLst>
                    <a:rect l="l" t="t" r="r" b="b"/>
                    <a:pathLst>
                      <a:path w="121236" h="69278">
                        <a:moveTo>
                          <a:pt x="571" y="368"/>
                        </a:moveTo>
                        <a:lnTo>
                          <a:pt x="121808" y="368"/>
                        </a:lnTo>
                        <a:lnTo>
                          <a:pt x="121808" y="69646"/>
                        </a:lnTo>
                        <a:lnTo>
                          <a:pt x="571" y="69646"/>
                        </a:lnTo>
                        <a:close/>
                      </a:path>
                    </a:pathLst>
                  </a:custGeom>
                </p:spPr>
              </p:pic>
              <p:grpSp>
                <p:nvGrpSpPr>
                  <p:cNvPr id="4517" name="Graphic 3">
                    <a:extLst>
                      <a:ext uri="{FF2B5EF4-FFF2-40B4-BE49-F238E27FC236}">
                        <a16:creationId xmlns:a16="http://schemas.microsoft.com/office/drawing/2014/main" id="{AAAE594E-2DC6-42D4-9A9E-6222403EA2BD}"/>
                      </a:ext>
                    </a:extLst>
                  </p:cNvPr>
                  <p:cNvGrpSpPr/>
                  <p:nvPr/>
                </p:nvGrpSpPr>
                <p:grpSpPr>
                  <a:xfrm>
                    <a:off x="1081212" y="5287442"/>
                    <a:ext cx="1147264" cy="655827"/>
                    <a:chOff x="1081212" y="5287442"/>
                    <a:chExt cx="1147264" cy="655827"/>
                  </a:xfrm>
                </p:grpSpPr>
                <p:grpSp>
                  <p:nvGrpSpPr>
                    <p:cNvPr id="4518" name="Graphic 3">
                      <a:extLst>
                        <a:ext uri="{FF2B5EF4-FFF2-40B4-BE49-F238E27FC236}">
                          <a16:creationId xmlns:a16="http://schemas.microsoft.com/office/drawing/2014/main" id="{E9B50AC6-1EF7-4979-95B4-D22989302E32}"/>
                        </a:ext>
                      </a:extLst>
                    </p:cNvPr>
                    <p:cNvGrpSpPr/>
                    <p:nvPr/>
                  </p:nvGrpSpPr>
                  <p:grpSpPr>
                    <a:xfrm>
                      <a:off x="1081212" y="5287442"/>
                      <a:ext cx="1147264" cy="655827"/>
                      <a:chOff x="1081212" y="5287442"/>
                      <a:chExt cx="1147264" cy="655827"/>
                    </a:xfrm>
                    <a:solidFill>
                      <a:srgbClr val="FBFFFF"/>
                    </a:solidFill>
                  </p:grpSpPr>
                  <p:sp>
                    <p:nvSpPr>
                      <p:cNvPr id="4535" name="Freeform: Shape 4534">
                        <a:extLst>
                          <a:ext uri="{FF2B5EF4-FFF2-40B4-BE49-F238E27FC236}">
                            <a16:creationId xmlns:a16="http://schemas.microsoft.com/office/drawing/2014/main" id="{10746E47-AC46-4C70-B5AE-496DC7039D91}"/>
                          </a:ext>
                        </a:extLst>
                      </p:cNvPr>
                      <p:cNvSpPr/>
                      <p:nvPr/>
                    </p:nvSpPr>
                    <p:spPr>
                      <a:xfrm>
                        <a:off x="1081212" y="5416441"/>
                        <a:ext cx="1147264" cy="526828"/>
                      </a:xfrm>
                      <a:custGeom>
                        <a:avLst/>
                        <a:gdLst>
                          <a:gd name="connsiteX0" fmla="*/ 1123520 w 1147264"/>
                          <a:gd name="connsiteY0" fmla="*/ 0 h 526828"/>
                          <a:gd name="connsiteX1" fmla="*/ 1146093 w 1147264"/>
                          <a:gd name="connsiteY1" fmla="*/ 45493 h 526828"/>
                          <a:gd name="connsiteX2" fmla="*/ 935891 w 1147264"/>
                          <a:gd name="connsiteY2" fmla="*/ 331669 h 526828"/>
                          <a:gd name="connsiteX3" fmla="*/ 506251 w 1147264"/>
                          <a:gd name="connsiteY3" fmla="*/ 517335 h 526828"/>
                          <a:gd name="connsiteX4" fmla="*/ 224577 w 1147264"/>
                          <a:gd name="connsiteY4" fmla="*/ 493145 h 526828"/>
                          <a:gd name="connsiteX5" fmla="*/ 0 w 1147264"/>
                          <a:gd name="connsiteY5" fmla="*/ 393962 h 526828"/>
                          <a:gd name="connsiteX6" fmla="*/ 1123520 w 1147264"/>
                          <a:gd name="connsiteY6" fmla="*/ 0 h 526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7264" h="526828">
                            <a:moveTo>
                              <a:pt x="1123520" y="0"/>
                            </a:moveTo>
                            <a:cubicBezTo>
                              <a:pt x="1123520" y="0"/>
                              <a:pt x="1153482" y="10392"/>
                              <a:pt x="1146093" y="45493"/>
                            </a:cubicBezTo>
                            <a:cubicBezTo>
                              <a:pt x="1138703" y="80536"/>
                              <a:pt x="1180212" y="178449"/>
                              <a:pt x="935891" y="331669"/>
                            </a:cubicBezTo>
                            <a:cubicBezTo>
                              <a:pt x="691570" y="484832"/>
                              <a:pt x="564386" y="499380"/>
                              <a:pt x="506251" y="517335"/>
                            </a:cubicBezTo>
                            <a:cubicBezTo>
                              <a:pt x="448115" y="535290"/>
                              <a:pt x="288082" y="528073"/>
                              <a:pt x="224577" y="493145"/>
                            </a:cubicBezTo>
                            <a:cubicBezTo>
                              <a:pt x="161072" y="458160"/>
                              <a:pt x="56346" y="379529"/>
                              <a:pt x="0" y="393962"/>
                            </a:cubicBezTo>
                            <a:cubicBezTo>
                              <a:pt x="58" y="393904"/>
                              <a:pt x="879025" y="35620"/>
                              <a:pt x="1123520" y="0"/>
                            </a:cubicBezTo>
                            <a:close/>
                          </a:path>
                        </a:pathLst>
                      </a:custGeom>
                      <a:solidFill>
                        <a:srgbClr val="FBFFFF"/>
                      </a:solidFill>
                      <a:ln w="5770" cap="flat">
                        <a:noFill/>
                        <a:prstDash val="solid"/>
                        <a:miter/>
                      </a:ln>
                    </p:spPr>
                    <p:txBody>
                      <a:bodyPr rtlCol="0" anchor="ctr"/>
                      <a:lstStyle/>
                      <a:p>
                        <a:endParaRPr lang="th-TH"/>
                      </a:p>
                    </p:txBody>
                  </p:sp>
                  <p:sp>
                    <p:nvSpPr>
                      <p:cNvPr id="4536" name="Freeform: Shape 4535">
                        <a:extLst>
                          <a:ext uri="{FF2B5EF4-FFF2-40B4-BE49-F238E27FC236}">
                            <a16:creationId xmlns:a16="http://schemas.microsoft.com/office/drawing/2014/main" id="{D79E6EB8-F6B1-46B5-830E-46CDC3224FE0}"/>
                          </a:ext>
                        </a:extLst>
                      </p:cNvPr>
                      <p:cNvSpPr/>
                      <p:nvPr/>
                    </p:nvSpPr>
                    <p:spPr>
                      <a:xfrm>
                        <a:off x="1081270" y="5287442"/>
                        <a:ext cx="1129829" cy="522903"/>
                      </a:xfrm>
                      <a:custGeom>
                        <a:avLst/>
                        <a:gdLst>
                          <a:gd name="connsiteX0" fmla="*/ 1114340 w 1129829"/>
                          <a:gd name="connsiteY0" fmla="*/ 146434 h 522903"/>
                          <a:gd name="connsiteX1" fmla="*/ 1107932 w 1129829"/>
                          <a:gd name="connsiteY1" fmla="*/ 57585 h 522903"/>
                          <a:gd name="connsiteX2" fmla="*/ 533154 w 1129829"/>
                          <a:gd name="connsiteY2" fmla="*/ 60356 h 522903"/>
                          <a:gd name="connsiteX3" fmla="*/ 44800 w 1129829"/>
                          <a:gd name="connsiteY3" fmla="*/ 399820 h 522903"/>
                          <a:gd name="connsiteX4" fmla="*/ 0 w 1129829"/>
                          <a:gd name="connsiteY4" fmla="*/ 522904 h 522903"/>
                          <a:gd name="connsiteX5" fmla="*/ 1114340 w 1129829"/>
                          <a:gd name="connsiteY5" fmla="*/ 146434 h 522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829" h="522903">
                            <a:moveTo>
                              <a:pt x="1114340" y="146434"/>
                            </a:moveTo>
                            <a:cubicBezTo>
                              <a:pt x="1114340" y="146434"/>
                              <a:pt x="1153136" y="106311"/>
                              <a:pt x="1107932" y="57585"/>
                            </a:cubicBezTo>
                            <a:cubicBezTo>
                              <a:pt x="1062728" y="8860"/>
                              <a:pt x="893631" y="-44254"/>
                              <a:pt x="533154" y="60356"/>
                            </a:cubicBezTo>
                            <a:cubicBezTo>
                              <a:pt x="172676" y="164966"/>
                              <a:pt x="86713" y="244290"/>
                              <a:pt x="44800" y="399820"/>
                            </a:cubicBezTo>
                            <a:cubicBezTo>
                              <a:pt x="44800" y="399820"/>
                              <a:pt x="52305" y="503448"/>
                              <a:pt x="0" y="522904"/>
                            </a:cubicBezTo>
                            <a:cubicBezTo>
                              <a:pt x="0" y="522904"/>
                              <a:pt x="737236" y="366855"/>
                              <a:pt x="1114340" y="146434"/>
                            </a:cubicBezTo>
                            <a:close/>
                          </a:path>
                        </a:pathLst>
                      </a:custGeom>
                      <a:solidFill>
                        <a:srgbClr val="FBFFFF"/>
                      </a:solidFill>
                      <a:ln w="5770" cap="flat">
                        <a:noFill/>
                        <a:prstDash val="solid"/>
                        <a:miter/>
                      </a:ln>
                    </p:spPr>
                    <p:txBody>
                      <a:bodyPr rtlCol="0" anchor="ctr"/>
                      <a:lstStyle/>
                      <a:p>
                        <a:endParaRPr lang="th-TH"/>
                      </a:p>
                    </p:txBody>
                  </p:sp>
                </p:grpSp>
                <p:grpSp>
                  <p:nvGrpSpPr>
                    <p:cNvPr id="4519" name="Graphic 3">
                      <a:extLst>
                        <a:ext uri="{FF2B5EF4-FFF2-40B4-BE49-F238E27FC236}">
                          <a16:creationId xmlns:a16="http://schemas.microsoft.com/office/drawing/2014/main" id="{24B63E2A-0C95-4DB5-AC0C-1CE7802A1709}"/>
                        </a:ext>
                      </a:extLst>
                    </p:cNvPr>
                    <p:cNvGrpSpPr/>
                    <p:nvPr/>
                  </p:nvGrpSpPr>
                  <p:grpSpPr>
                    <a:xfrm>
                      <a:off x="1088632" y="5295472"/>
                      <a:ext cx="1131544" cy="640823"/>
                      <a:chOff x="1088632" y="5295472"/>
                      <a:chExt cx="1131544" cy="640823"/>
                    </a:xfrm>
                    <a:solidFill>
                      <a:srgbClr val="A0BDAB"/>
                    </a:solidFill>
                  </p:grpSpPr>
                  <p:pic>
                    <p:nvPicPr>
                      <p:cNvPr id="4520" name="Picture 4519">
                        <a:extLst>
                          <a:ext uri="{FF2B5EF4-FFF2-40B4-BE49-F238E27FC236}">
                            <a16:creationId xmlns:a16="http://schemas.microsoft.com/office/drawing/2014/main" id="{534C4A07-1804-47EF-A9B4-78586F6CDC5B}"/>
                          </a:ext>
                        </a:extLst>
                      </p:cNvPr>
                      <p:cNvPicPr>
                        <a:picLocks noChangeAspect="1"/>
                      </p:cNvPicPr>
                      <p:nvPr/>
                    </p:nvPicPr>
                    <p:blipFill>
                      <a:blip r:embed="rId145"/>
                      <a:stretch>
                        <a:fillRect/>
                      </a:stretch>
                    </p:blipFill>
                    <p:spPr>
                      <a:xfrm>
                        <a:off x="1088632" y="5416709"/>
                        <a:ext cx="1131544" cy="519586"/>
                      </a:xfrm>
                      <a:custGeom>
                        <a:avLst/>
                        <a:gdLst>
                          <a:gd name="connsiteX0" fmla="*/ 382 w 1131544"/>
                          <a:gd name="connsiteY0" fmla="*/ 378 h 519586"/>
                          <a:gd name="connsiteX1" fmla="*/ 1131926 w 1131544"/>
                          <a:gd name="connsiteY1" fmla="*/ 378 h 519586"/>
                          <a:gd name="connsiteX2" fmla="*/ 1131926 w 1131544"/>
                          <a:gd name="connsiteY2" fmla="*/ 519964 h 519586"/>
                          <a:gd name="connsiteX3" fmla="*/ 382 w 1131544"/>
                          <a:gd name="connsiteY3" fmla="*/ 519964 h 519586"/>
                        </a:gdLst>
                        <a:ahLst/>
                        <a:cxnLst>
                          <a:cxn ang="0">
                            <a:pos x="connsiteX0" y="connsiteY0"/>
                          </a:cxn>
                          <a:cxn ang="0">
                            <a:pos x="connsiteX1" y="connsiteY1"/>
                          </a:cxn>
                          <a:cxn ang="0">
                            <a:pos x="connsiteX2" y="connsiteY2"/>
                          </a:cxn>
                          <a:cxn ang="0">
                            <a:pos x="connsiteX3" y="connsiteY3"/>
                          </a:cxn>
                        </a:cxnLst>
                        <a:rect l="l" t="t" r="r" b="b"/>
                        <a:pathLst>
                          <a:path w="1131544" h="519586">
                            <a:moveTo>
                              <a:pt x="382" y="378"/>
                            </a:moveTo>
                            <a:lnTo>
                              <a:pt x="1131926" y="378"/>
                            </a:lnTo>
                            <a:lnTo>
                              <a:pt x="1131926" y="519964"/>
                            </a:lnTo>
                            <a:lnTo>
                              <a:pt x="382" y="519964"/>
                            </a:lnTo>
                            <a:close/>
                          </a:path>
                        </a:pathLst>
                      </a:custGeom>
                    </p:spPr>
                  </p:pic>
                  <p:pic>
                    <p:nvPicPr>
                      <p:cNvPr id="4521" name="Picture 4520">
                        <a:extLst>
                          <a:ext uri="{FF2B5EF4-FFF2-40B4-BE49-F238E27FC236}">
                            <a16:creationId xmlns:a16="http://schemas.microsoft.com/office/drawing/2014/main" id="{F59B6AD0-C28E-4405-9229-EF0AA96992E0}"/>
                          </a:ext>
                        </a:extLst>
                      </p:cNvPr>
                      <p:cNvPicPr>
                        <a:picLocks noChangeAspect="1"/>
                      </p:cNvPicPr>
                      <p:nvPr/>
                    </p:nvPicPr>
                    <p:blipFill>
                      <a:blip r:embed="rId146"/>
                      <a:stretch>
                        <a:fillRect/>
                      </a:stretch>
                    </p:blipFill>
                    <p:spPr>
                      <a:xfrm>
                        <a:off x="1088632" y="5295472"/>
                        <a:ext cx="1114224" cy="513813"/>
                      </a:xfrm>
                      <a:custGeom>
                        <a:avLst/>
                        <a:gdLst>
                          <a:gd name="connsiteX0" fmla="*/ 382 w 1114224"/>
                          <a:gd name="connsiteY0" fmla="*/ 357 h 513813"/>
                          <a:gd name="connsiteX1" fmla="*/ 1114607 w 1114224"/>
                          <a:gd name="connsiteY1" fmla="*/ 357 h 513813"/>
                          <a:gd name="connsiteX2" fmla="*/ 1114607 w 1114224"/>
                          <a:gd name="connsiteY2" fmla="*/ 514170 h 513813"/>
                          <a:gd name="connsiteX3" fmla="*/ 382 w 1114224"/>
                          <a:gd name="connsiteY3" fmla="*/ 514170 h 513813"/>
                        </a:gdLst>
                        <a:ahLst/>
                        <a:cxnLst>
                          <a:cxn ang="0">
                            <a:pos x="connsiteX0" y="connsiteY0"/>
                          </a:cxn>
                          <a:cxn ang="0">
                            <a:pos x="connsiteX1" y="connsiteY1"/>
                          </a:cxn>
                          <a:cxn ang="0">
                            <a:pos x="connsiteX2" y="connsiteY2"/>
                          </a:cxn>
                          <a:cxn ang="0">
                            <a:pos x="connsiteX3" y="connsiteY3"/>
                          </a:cxn>
                        </a:cxnLst>
                        <a:rect l="l" t="t" r="r" b="b"/>
                        <a:pathLst>
                          <a:path w="1114224" h="513813">
                            <a:moveTo>
                              <a:pt x="382" y="357"/>
                            </a:moveTo>
                            <a:lnTo>
                              <a:pt x="1114607" y="357"/>
                            </a:lnTo>
                            <a:lnTo>
                              <a:pt x="1114607" y="514170"/>
                            </a:lnTo>
                            <a:lnTo>
                              <a:pt x="382" y="514170"/>
                            </a:lnTo>
                            <a:close/>
                          </a:path>
                        </a:pathLst>
                      </a:custGeom>
                    </p:spPr>
                  </p:pic>
                  <p:grpSp>
                    <p:nvGrpSpPr>
                      <p:cNvPr id="4522" name="Graphic 3">
                        <a:extLst>
                          <a:ext uri="{FF2B5EF4-FFF2-40B4-BE49-F238E27FC236}">
                            <a16:creationId xmlns:a16="http://schemas.microsoft.com/office/drawing/2014/main" id="{D8CF8922-5EA2-4E98-8A42-4AC522880BE7}"/>
                          </a:ext>
                        </a:extLst>
                      </p:cNvPr>
                      <p:cNvGrpSpPr/>
                      <p:nvPr/>
                    </p:nvGrpSpPr>
                    <p:grpSpPr>
                      <a:xfrm>
                        <a:off x="1202911" y="5362725"/>
                        <a:ext cx="964987" cy="540972"/>
                        <a:chOff x="1202911" y="5362725"/>
                        <a:chExt cx="964987" cy="540972"/>
                      </a:xfrm>
                      <a:solidFill>
                        <a:srgbClr val="A0BDAB"/>
                      </a:solidFill>
                    </p:grpSpPr>
                    <p:sp>
                      <p:nvSpPr>
                        <p:cNvPr id="4523" name="Freeform: Shape 4522">
                          <a:extLst>
                            <a:ext uri="{FF2B5EF4-FFF2-40B4-BE49-F238E27FC236}">
                              <a16:creationId xmlns:a16="http://schemas.microsoft.com/office/drawing/2014/main" id="{13B1F801-7A96-44D0-A830-353ADCE11E13}"/>
                            </a:ext>
                          </a:extLst>
                        </p:cNvPr>
                        <p:cNvSpPr/>
                        <p:nvPr/>
                      </p:nvSpPr>
                      <p:spPr>
                        <a:xfrm>
                          <a:off x="1958505" y="5446693"/>
                          <a:ext cx="209393" cy="299974"/>
                        </a:xfrm>
                        <a:custGeom>
                          <a:avLst/>
                          <a:gdLst>
                            <a:gd name="connsiteX0" fmla="*/ 209047 w 209393"/>
                            <a:gd name="connsiteY0" fmla="*/ 8140 h 299974"/>
                            <a:gd name="connsiteX1" fmla="*/ 0 w 209393"/>
                            <a:gd name="connsiteY1" fmla="*/ 299975 h 299974"/>
                            <a:gd name="connsiteX2" fmla="*/ 209394 w 209393"/>
                            <a:gd name="connsiteY2" fmla="*/ 0 h 299974"/>
                            <a:gd name="connsiteX3" fmla="*/ 209047 w 209393"/>
                            <a:gd name="connsiteY3" fmla="*/ 8140 h 299974"/>
                          </a:gdLst>
                          <a:ahLst/>
                          <a:cxnLst>
                            <a:cxn ang="0">
                              <a:pos x="connsiteX0" y="connsiteY0"/>
                            </a:cxn>
                            <a:cxn ang="0">
                              <a:pos x="connsiteX1" y="connsiteY1"/>
                            </a:cxn>
                            <a:cxn ang="0">
                              <a:pos x="connsiteX2" y="connsiteY2"/>
                            </a:cxn>
                            <a:cxn ang="0">
                              <a:pos x="connsiteX3" y="connsiteY3"/>
                            </a:cxn>
                          </a:cxnLst>
                          <a:rect l="l" t="t" r="r" b="b"/>
                          <a:pathLst>
                            <a:path w="209393" h="299974">
                              <a:moveTo>
                                <a:pt x="209047" y="8140"/>
                              </a:moveTo>
                              <a:cubicBezTo>
                                <a:pt x="168808" y="127530"/>
                                <a:pt x="98086" y="231389"/>
                                <a:pt x="0" y="299975"/>
                              </a:cubicBezTo>
                              <a:cubicBezTo>
                                <a:pt x="97451" y="230350"/>
                                <a:pt x="170540" y="119043"/>
                                <a:pt x="209394" y="0"/>
                              </a:cubicBezTo>
                              <a:lnTo>
                                <a:pt x="209047" y="8140"/>
                              </a:lnTo>
                              <a:close/>
                            </a:path>
                          </a:pathLst>
                        </a:custGeom>
                        <a:solidFill>
                          <a:srgbClr val="A0BDAB"/>
                        </a:solidFill>
                        <a:ln w="5770" cap="flat">
                          <a:noFill/>
                          <a:prstDash val="solid"/>
                          <a:miter/>
                        </a:ln>
                      </p:spPr>
                      <p:txBody>
                        <a:bodyPr rtlCol="0" anchor="ctr"/>
                        <a:lstStyle/>
                        <a:p>
                          <a:endParaRPr lang="th-TH"/>
                        </a:p>
                      </p:txBody>
                    </p:sp>
                    <p:sp>
                      <p:nvSpPr>
                        <p:cNvPr id="4524" name="Freeform: Shape 4523">
                          <a:extLst>
                            <a:ext uri="{FF2B5EF4-FFF2-40B4-BE49-F238E27FC236}">
                              <a16:creationId xmlns:a16="http://schemas.microsoft.com/office/drawing/2014/main" id="{599C1EC8-8134-4A10-A633-666496945C8E}"/>
                            </a:ext>
                          </a:extLst>
                        </p:cNvPr>
                        <p:cNvSpPr/>
                        <p:nvPr/>
                      </p:nvSpPr>
                      <p:spPr>
                        <a:xfrm>
                          <a:off x="1814811" y="5517010"/>
                          <a:ext cx="206449" cy="295356"/>
                        </a:xfrm>
                        <a:custGeom>
                          <a:avLst/>
                          <a:gdLst>
                            <a:gd name="connsiteX0" fmla="*/ 192709 w 206449"/>
                            <a:gd name="connsiteY0" fmla="*/ 25287 h 295356"/>
                            <a:gd name="connsiteX1" fmla="*/ 147390 w 206449"/>
                            <a:gd name="connsiteY1" fmla="*/ 95258 h 295356"/>
                            <a:gd name="connsiteX2" fmla="*/ 100280 w 206449"/>
                            <a:gd name="connsiteY2" fmla="*/ 163728 h 295356"/>
                            <a:gd name="connsiteX3" fmla="*/ 52363 w 206449"/>
                            <a:gd name="connsiteY3" fmla="*/ 231563 h 295356"/>
                            <a:gd name="connsiteX4" fmla="*/ 0 w 206449"/>
                            <a:gd name="connsiteY4" fmla="*/ 295356 h 295356"/>
                            <a:gd name="connsiteX5" fmla="*/ 51670 w 206449"/>
                            <a:gd name="connsiteY5" fmla="*/ 230985 h 295356"/>
                            <a:gd name="connsiteX6" fmla="*/ 98837 w 206449"/>
                            <a:gd name="connsiteY6" fmla="*/ 162631 h 295356"/>
                            <a:gd name="connsiteX7" fmla="*/ 145254 w 206449"/>
                            <a:gd name="connsiteY7" fmla="*/ 93641 h 295356"/>
                            <a:gd name="connsiteX8" fmla="*/ 206449 w 206449"/>
                            <a:gd name="connsiteY8" fmla="*/ 0 h 295356"/>
                            <a:gd name="connsiteX9" fmla="*/ 192709 w 206449"/>
                            <a:gd name="connsiteY9" fmla="*/ 25287 h 29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449" h="295356">
                              <a:moveTo>
                                <a:pt x="192709" y="25287"/>
                              </a:moveTo>
                              <a:cubicBezTo>
                                <a:pt x="178276" y="49130"/>
                                <a:pt x="162977" y="72338"/>
                                <a:pt x="147390" y="95258"/>
                              </a:cubicBezTo>
                              <a:cubicBezTo>
                                <a:pt x="131802" y="118177"/>
                                <a:pt x="115983" y="140923"/>
                                <a:pt x="100280" y="163728"/>
                              </a:cubicBezTo>
                              <a:cubicBezTo>
                                <a:pt x="84520" y="186532"/>
                                <a:pt x="68816" y="209336"/>
                                <a:pt x="52363" y="231563"/>
                              </a:cubicBezTo>
                              <a:cubicBezTo>
                                <a:pt x="35909" y="253732"/>
                                <a:pt x="18705" y="275323"/>
                                <a:pt x="0" y="295356"/>
                              </a:cubicBezTo>
                              <a:cubicBezTo>
                                <a:pt x="18474" y="275092"/>
                                <a:pt x="35447" y="253327"/>
                                <a:pt x="51670" y="230985"/>
                              </a:cubicBezTo>
                              <a:cubicBezTo>
                                <a:pt x="67893" y="208585"/>
                                <a:pt x="83365" y="185608"/>
                                <a:pt x="98837" y="162631"/>
                              </a:cubicBezTo>
                              <a:cubicBezTo>
                                <a:pt x="114309" y="139653"/>
                                <a:pt x="129897" y="116676"/>
                                <a:pt x="145254" y="93641"/>
                              </a:cubicBezTo>
                              <a:cubicBezTo>
                                <a:pt x="160610" y="70548"/>
                                <a:pt x="192305" y="23901"/>
                                <a:pt x="206449" y="0"/>
                              </a:cubicBezTo>
                              <a:lnTo>
                                <a:pt x="192709" y="25287"/>
                              </a:lnTo>
                              <a:close/>
                            </a:path>
                          </a:pathLst>
                        </a:custGeom>
                        <a:solidFill>
                          <a:srgbClr val="A0BDAB"/>
                        </a:solidFill>
                        <a:ln w="5770" cap="flat">
                          <a:noFill/>
                          <a:prstDash val="solid"/>
                          <a:miter/>
                        </a:ln>
                      </p:spPr>
                      <p:txBody>
                        <a:bodyPr rtlCol="0" anchor="ctr"/>
                        <a:lstStyle/>
                        <a:p>
                          <a:endParaRPr lang="th-TH"/>
                        </a:p>
                      </p:txBody>
                    </p:sp>
                    <p:sp>
                      <p:nvSpPr>
                        <p:cNvPr id="4525" name="Freeform: Shape 4524">
                          <a:extLst>
                            <a:ext uri="{FF2B5EF4-FFF2-40B4-BE49-F238E27FC236}">
                              <a16:creationId xmlns:a16="http://schemas.microsoft.com/office/drawing/2014/main" id="{37C5D90F-6B3D-4ABB-AEA5-93B87BCF282C}"/>
                            </a:ext>
                          </a:extLst>
                        </p:cNvPr>
                        <p:cNvSpPr/>
                        <p:nvPr/>
                      </p:nvSpPr>
                      <p:spPr>
                        <a:xfrm>
                          <a:off x="1640287" y="5603435"/>
                          <a:ext cx="179199" cy="269318"/>
                        </a:xfrm>
                        <a:custGeom>
                          <a:avLst/>
                          <a:gdLst>
                            <a:gd name="connsiteX0" fmla="*/ 179200 w 179199"/>
                            <a:gd name="connsiteY0" fmla="*/ 404 h 269318"/>
                            <a:gd name="connsiteX1" fmla="*/ 175216 w 179199"/>
                            <a:gd name="connsiteY1" fmla="*/ 43818 h 269318"/>
                            <a:gd name="connsiteX2" fmla="*/ 165979 w 179199"/>
                            <a:gd name="connsiteY2" fmla="*/ 86251 h 269318"/>
                            <a:gd name="connsiteX3" fmla="*/ 146523 w 179199"/>
                            <a:gd name="connsiteY3" fmla="*/ 124066 h 269318"/>
                            <a:gd name="connsiteX4" fmla="*/ 117946 w 179199"/>
                            <a:gd name="connsiteY4" fmla="*/ 154086 h 269318"/>
                            <a:gd name="connsiteX5" fmla="*/ 0 w 179199"/>
                            <a:gd name="connsiteY5" fmla="*/ 269319 h 269318"/>
                            <a:gd name="connsiteX6" fmla="*/ 116734 w 179199"/>
                            <a:gd name="connsiteY6" fmla="*/ 152643 h 269318"/>
                            <a:gd name="connsiteX7" fmla="*/ 144791 w 179199"/>
                            <a:gd name="connsiteY7" fmla="*/ 122507 h 269318"/>
                            <a:gd name="connsiteX8" fmla="*/ 163497 w 179199"/>
                            <a:gd name="connsiteY8" fmla="*/ 85212 h 269318"/>
                            <a:gd name="connsiteX9" fmla="*/ 172156 w 179199"/>
                            <a:gd name="connsiteY9" fmla="*/ 43241 h 269318"/>
                            <a:gd name="connsiteX10" fmla="*/ 175678 w 179199"/>
                            <a:gd name="connsiteY10" fmla="*/ 0 h 269318"/>
                            <a:gd name="connsiteX11" fmla="*/ 179200 w 179199"/>
                            <a:gd name="connsiteY11" fmla="*/ 404 h 26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199" h="269318">
                              <a:moveTo>
                                <a:pt x="179200" y="404"/>
                              </a:moveTo>
                              <a:cubicBezTo>
                                <a:pt x="178218" y="14895"/>
                                <a:pt x="177179" y="29443"/>
                                <a:pt x="175216" y="43818"/>
                              </a:cubicBezTo>
                              <a:cubicBezTo>
                                <a:pt x="173311" y="58251"/>
                                <a:pt x="170482" y="72511"/>
                                <a:pt x="165979" y="86251"/>
                              </a:cubicBezTo>
                              <a:cubicBezTo>
                                <a:pt x="161418" y="99876"/>
                                <a:pt x="155125" y="112923"/>
                                <a:pt x="146523" y="124066"/>
                              </a:cubicBezTo>
                              <a:cubicBezTo>
                                <a:pt x="137921" y="135208"/>
                                <a:pt x="127703" y="144445"/>
                                <a:pt x="117946" y="154086"/>
                              </a:cubicBezTo>
                              <a:lnTo>
                                <a:pt x="0" y="269319"/>
                              </a:lnTo>
                              <a:lnTo>
                                <a:pt x="116734" y="152643"/>
                              </a:lnTo>
                              <a:cubicBezTo>
                                <a:pt x="126375" y="142829"/>
                                <a:pt x="136478" y="133476"/>
                                <a:pt x="144791" y="122507"/>
                              </a:cubicBezTo>
                              <a:cubicBezTo>
                                <a:pt x="153105" y="111538"/>
                                <a:pt x="159109" y="98664"/>
                                <a:pt x="163497" y="85212"/>
                              </a:cubicBezTo>
                              <a:cubicBezTo>
                                <a:pt x="167769" y="71703"/>
                                <a:pt x="170424" y="57559"/>
                                <a:pt x="172156" y="43241"/>
                              </a:cubicBezTo>
                              <a:cubicBezTo>
                                <a:pt x="173946" y="28924"/>
                                <a:pt x="174812" y="14491"/>
                                <a:pt x="175678" y="0"/>
                              </a:cubicBezTo>
                              <a:lnTo>
                                <a:pt x="179200" y="404"/>
                              </a:lnTo>
                              <a:close/>
                            </a:path>
                          </a:pathLst>
                        </a:custGeom>
                        <a:solidFill>
                          <a:srgbClr val="A0BDAB"/>
                        </a:solidFill>
                        <a:ln w="5770" cap="flat">
                          <a:noFill/>
                          <a:prstDash val="solid"/>
                          <a:miter/>
                        </a:ln>
                      </p:spPr>
                      <p:txBody>
                        <a:bodyPr rtlCol="0" anchor="ctr"/>
                        <a:lstStyle/>
                        <a:p>
                          <a:endParaRPr lang="th-TH"/>
                        </a:p>
                      </p:txBody>
                    </p:sp>
                    <p:sp>
                      <p:nvSpPr>
                        <p:cNvPr id="4526" name="Freeform: Shape 4525">
                          <a:extLst>
                            <a:ext uri="{FF2B5EF4-FFF2-40B4-BE49-F238E27FC236}">
                              <a16:creationId xmlns:a16="http://schemas.microsoft.com/office/drawing/2014/main" id="{BCDD4AAC-0CC3-4663-B04F-4B9CC050FEA4}"/>
                            </a:ext>
                          </a:extLst>
                        </p:cNvPr>
                        <p:cNvSpPr/>
                        <p:nvPr/>
                      </p:nvSpPr>
                      <p:spPr>
                        <a:xfrm>
                          <a:off x="1522688" y="5644944"/>
                          <a:ext cx="170251" cy="258754"/>
                        </a:xfrm>
                        <a:custGeom>
                          <a:avLst/>
                          <a:gdLst>
                            <a:gd name="connsiteX0" fmla="*/ 170251 w 170251"/>
                            <a:gd name="connsiteY0" fmla="*/ 1501 h 258754"/>
                            <a:gd name="connsiteX1" fmla="*/ 133130 w 170251"/>
                            <a:gd name="connsiteY1" fmla="*/ 70029 h 258754"/>
                            <a:gd name="connsiteX2" fmla="*/ 89773 w 170251"/>
                            <a:gd name="connsiteY2" fmla="*/ 133822 h 258754"/>
                            <a:gd name="connsiteX3" fmla="*/ 0 w 170251"/>
                            <a:gd name="connsiteY3" fmla="*/ 258754 h 258754"/>
                            <a:gd name="connsiteX4" fmla="*/ 88330 w 170251"/>
                            <a:gd name="connsiteY4" fmla="*/ 132668 h 258754"/>
                            <a:gd name="connsiteX5" fmla="*/ 130936 w 170251"/>
                            <a:gd name="connsiteY5" fmla="*/ 68354 h 258754"/>
                            <a:gd name="connsiteX6" fmla="*/ 166960 w 170251"/>
                            <a:gd name="connsiteY6" fmla="*/ 0 h 258754"/>
                            <a:gd name="connsiteX7" fmla="*/ 170251 w 170251"/>
                            <a:gd name="connsiteY7" fmla="*/ 1501 h 25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51" h="258754">
                              <a:moveTo>
                                <a:pt x="170251" y="1501"/>
                              </a:moveTo>
                              <a:cubicBezTo>
                                <a:pt x="160899" y="26268"/>
                                <a:pt x="147332" y="48610"/>
                                <a:pt x="133130" y="70029"/>
                              </a:cubicBezTo>
                              <a:cubicBezTo>
                                <a:pt x="118870" y="91447"/>
                                <a:pt x="104437" y="112692"/>
                                <a:pt x="89773" y="133822"/>
                              </a:cubicBezTo>
                              <a:cubicBezTo>
                                <a:pt x="60503" y="176024"/>
                                <a:pt x="30598" y="217707"/>
                                <a:pt x="0" y="258754"/>
                              </a:cubicBezTo>
                              <a:cubicBezTo>
                                <a:pt x="30136" y="217303"/>
                                <a:pt x="59579" y="175216"/>
                                <a:pt x="88330" y="132668"/>
                              </a:cubicBezTo>
                              <a:cubicBezTo>
                                <a:pt x="102705" y="111365"/>
                                <a:pt x="116965" y="89946"/>
                                <a:pt x="130936" y="68354"/>
                              </a:cubicBezTo>
                              <a:cubicBezTo>
                                <a:pt x="144849" y="46763"/>
                                <a:pt x="158012" y="24478"/>
                                <a:pt x="166960" y="0"/>
                              </a:cubicBezTo>
                              <a:lnTo>
                                <a:pt x="170251" y="1501"/>
                              </a:lnTo>
                              <a:close/>
                            </a:path>
                          </a:pathLst>
                        </a:custGeom>
                        <a:solidFill>
                          <a:srgbClr val="A0BDAB"/>
                        </a:solidFill>
                        <a:ln w="5770" cap="flat">
                          <a:noFill/>
                          <a:prstDash val="solid"/>
                          <a:miter/>
                        </a:ln>
                      </p:spPr>
                      <p:txBody>
                        <a:bodyPr rtlCol="0" anchor="ctr"/>
                        <a:lstStyle/>
                        <a:p>
                          <a:endParaRPr lang="th-TH"/>
                        </a:p>
                      </p:txBody>
                    </p:sp>
                    <p:sp>
                      <p:nvSpPr>
                        <p:cNvPr id="4527" name="Freeform: Shape 4526">
                          <a:extLst>
                            <a:ext uri="{FF2B5EF4-FFF2-40B4-BE49-F238E27FC236}">
                              <a16:creationId xmlns:a16="http://schemas.microsoft.com/office/drawing/2014/main" id="{390DACAF-7B15-41B4-8F3F-BDCC857BD228}"/>
                            </a:ext>
                          </a:extLst>
                        </p:cNvPr>
                        <p:cNvSpPr/>
                        <p:nvPr/>
                      </p:nvSpPr>
                      <p:spPr>
                        <a:xfrm>
                          <a:off x="1390828" y="5698346"/>
                          <a:ext cx="143463" cy="187974"/>
                        </a:xfrm>
                        <a:custGeom>
                          <a:avLst/>
                          <a:gdLst>
                            <a:gd name="connsiteX0" fmla="*/ 143464 w 143463"/>
                            <a:gd name="connsiteY0" fmla="*/ 3002 h 187974"/>
                            <a:gd name="connsiteX1" fmla="*/ 123431 w 143463"/>
                            <a:gd name="connsiteY1" fmla="*/ 23959 h 187974"/>
                            <a:gd name="connsiteX2" fmla="*/ 108132 w 143463"/>
                            <a:gd name="connsiteY2" fmla="*/ 49303 h 187974"/>
                            <a:gd name="connsiteX3" fmla="*/ 95373 w 143463"/>
                            <a:gd name="connsiteY3" fmla="*/ 76610 h 187974"/>
                            <a:gd name="connsiteX4" fmla="*/ 88618 w 143463"/>
                            <a:gd name="connsiteY4" fmla="*/ 90119 h 187974"/>
                            <a:gd name="connsiteX5" fmla="*/ 80998 w 143463"/>
                            <a:gd name="connsiteY5" fmla="*/ 103051 h 187974"/>
                            <a:gd name="connsiteX6" fmla="*/ 43414 w 143463"/>
                            <a:gd name="connsiteY6" fmla="*/ 148717 h 187974"/>
                            <a:gd name="connsiteX7" fmla="*/ 0 w 143463"/>
                            <a:gd name="connsiteY7" fmla="*/ 187975 h 187974"/>
                            <a:gd name="connsiteX8" fmla="*/ 42779 w 143463"/>
                            <a:gd name="connsiteY8" fmla="*/ 148025 h 187974"/>
                            <a:gd name="connsiteX9" fmla="*/ 79497 w 143463"/>
                            <a:gd name="connsiteY9" fmla="*/ 101954 h 187974"/>
                            <a:gd name="connsiteX10" fmla="*/ 105765 w 143463"/>
                            <a:gd name="connsiteY10" fmla="*/ 47860 h 187974"/>
                            <a:gd name="connsiteX11" fmla="*/ 121006 w 143463"/>
                            <a:gd name="connsiteY11" fmla="*/ 21823 h 187974"/>
                            <a:gd name="connsiteX12" fmla="*/ 141212 w 143463"/>
                            <a:gd name="connsiteY12" fmla="*/ 0 h 187974"/>
                            <a:gd name="connsiteX13" fmla="*/ 143464 w 143463"/>
                            <a:gd name="connsiteY13" fmla="*/ 3002 h 187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463" h="187974">
                              <a:moveTo>
                                <a:pt x="143464" y="3002"/>
                              </a:moveTo>
                              <a:cubicBezTo>
                                <a:pt x="136074" y="9122"/>
                                <a:pt x="129377" y="16165"/>
                                <a:pt x="123431" y="23959"/>
                              </a:cubicBezTo>
                              <a:cubicBezTo>
                                <a:pt x="117484" y="31753"/>
                                <a:pt x="112577" y="40355"/>
                                <a:pt x="108132" y="49303"/>
                              </a:cubicBezTo>
                              <a:cubicBezTo>
                                <a:pt x="103687" y="58251"/>
                                <a:pt x="99645" y="67489"/>
                                <a:pt x="95373" y="76610"/>
                              </a:cubicBezTo>
                              <a:cubicBezTo>
                                <a:pt x="93237" y="81171"/>
                                <a:pt x="90985" y="85674"/>
                                <a:pt x="88618" y="90119"/>
                              </a:cubicBezTo>
                              <a:cubicBezTo>
                                <a:pt x="86194" y="94507"/>
                                <a:pt x="83711" y="98895"/>
                                <a:pt x="80998" y="103051"/>
                              </a:cubicBezTo>
                              <a:cubicBezTo>
                                <a:pt x="70260" y="119909"/>
                                <a:pt x="57270" y="134919"/>
                                <a:pt x="43414" y="148717"/>
                              </a:cubicBezTo>
                              <a:cubicBezTo>
                                <a:pt x="29559" y="162515"/>
                                <a:pt x="14780" y="175274"/>
                                <a:pt x="0" y="187975"/>
                              </a:cubicBezTo>
                              <a:cubicBezTo>
                                <a:pt x="14606" y="175043"/>
                                <a:pt x="29155" y="162053"/>
                                <a:pt x="42779" y="148025"/>
                              </a:cubicBezTo>
                              <a:cubicBezTo>
                                <a:pt x="56404" y="133996"/>
                                <a:pt x="69105" y="118812"/>
                                <a:pt x="79497" y="101954"/>
                              </a:cubicBezTo>
                              <a:cubicBezTo>
                                <a:pt x="90177" y="85212"/>
                                <a:pt x="97047" y="66103"/>
                                <a:pt x="105765" y="47860"/>
                              </a:cubicBezTo>
                              <a:cubicBezTo>
                                <a:pt x="110095" y="38738"/>
                                <a:pt x="115060" y="29847"/>
                                <a:pt x="121006" y="21823"/>
                              </a:cubicBezTo>
                              <a:cubicBezTo>
                                <a:pt x="126952" y="13740"/>
                                <a:pt x="133707" y="6408"/>
                                <a:pt x="141212" y="0"/>
                              </a:cubicBezTo>
                              <a:lnTo>
                                <a:pt x="143464" y="3002"/>
                              </a:lnTo>
                              <a:close/>
                            </a:path>
                          </a:pathLst>
                        </a:custGeom>
                        <a:solidFill>
                          <a:srgbClr val="A0BDAB"/>
                        </a:solidFill>
                        <a:ln w="5770" cap="flat">
                          <a:noFill/>
                          <a:prstDash val="solid"/>
                          <a:miter/>
                        </a:ln>
                      </p:spPr>
                      <p:txBody>
                        <a:bodyPr rtlCol="0" anchor="ctr"/>
                        <a:lstStyle/>
                        <a:p>
                          <a:endParaRPr lang="th-TH"/>
                        </a:p>
                      </p:txBody>
                    </p:sp>
                    <p:sp>
                      <p:nvSpPr>
                        <p:cNvPr id="4528" name="Freeform: Shape 4527">
                          <a:extLst>
                            <a:ext uri="{FF2B5EF4-FFF2-40B4-BE49-F238E27FC236}">
                              <a16:creationId xmlns:a16="http://schemas.microsoft.com/office/drawing/2014/main" id="{15A77256-3ABF-4B74-AA0E-FA7E2E82F298}"/>
                            </a:ext>
                          </a:extLst>
                        </p:cNvPr>
                        <p:cNvSpPr/>
                        <p:nvPr/>
                      </p:nvSpPr>
                      <p:spPr>
                        <a:xfrm>
                          <a:off x="1289393" y="5743030"/>
                          <a:ext cx="74821" cy="115694"/>
                        </a:xfrm>
                        <a:custGeom>
                          <a:avLst/>
                          <a:gdLst>
                            <a:gd name="connsiteX0" fmla="*/ 71818 w 74821"/>
                            <a:gd name="connsiteY0" fmla="*/ 0 h 115694"/>
                            <a:gd name="connsiteX1" fmla="*/ 74820 w 74821"/>
                            <a:gd name="connsiteY1" fmla="*/ 13221 h 115694"/>
                            <a:gd name="connsiteX2" fmla="*/ 73089 w 74821"/>
                            <a:gd name="connsiteY2" fmla="*/ 22342 h 115694"/>
                            <a:gd name="connsiteX3" fmla="*/ 64833 w 74821"/>
                            <a:gd name="connsiteY3" fmla="*/ 37757 h 115694"/>
                            <a:gd name="connsiteX4" fmla="*/ 44858 w 74821"/>
                            <a:gd name="connsiteY4" fmla="*/ 65352 h 115694"/>
                            <a:gd name="connsiteX5" fmla="*/ 0 w 74821"/>
                            <a:gd name="connsiteY5" fmla="*/ 115695 h 115694"/>
                            <a:gd name="connsiteX6" fmla="*/ 43472 w 74821"/>
                            <a:gd name="connsiteY6" fmla="*/ 64082 h 115694"/>
                            <a:gd name="connsiteX7" fmla="*/ 62639 w 74821"/>
                            <a:gd name="connsiteY7" fmla="*/ 36025 h 115694"/>
                            <a:gd name="connsiteX8" fmla="*/ 70202 w 74821"/>
                            <a:gd name="connsiteY8" fmla="*/ 21072 h 115694"/>
                            <a:gd name="connsiteX9" fmla="*/ 69278 w 74821"/>
                            <a:gd name="connsiteY9" fmla="*/ 3464 h 115694"/>
                            <a:gd name="connsiteX10" fmla="*/ 71818 w 74821"/>
                            <a:gd name="connsiteY10" fmla="*/ 0 h 11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821" h="115694">
                              <a:moveTo>
                                <a:pt x="71818" y="0"/>
                              </a:moveTo>
                              <a:cubicBezTo>
                                <a:pt x="73262" y="2944"/>
                                <a:pt x="74878" y="9988"/>
                                <a:pt x="74820" y="13221"/>
                              </a:cubicBezTo>
                              <a:cubicBezTo>
                                <a:pt x="74763" y="16454"/>
                                <a:pt x="74070" y="19513"/>
                                <a:pt x="73089" y="22342"/>
                              </a:cubicBezTo>
                              <a:cubicBezTo>
                                <a:pt x="71068" y="28058"/>
                                <a:pt x="68008" y="33080"/>
                                <a:pt x="64833" y="37757"/>
                              </a:cubicBezTo>
                              <a:cubicBezTo>
                                <a:pt x="58482" y="47225"/>
                                <a:pt x="51843" y="56404"/>
                                <a:pt x="44858" y="65352"/>
                              </a:cubicBezTo>
                              <a:cubicBezTo>
                                <a:pt x="31002" y="83249"/>
                                <a:pt x="15992" y="100049"/>
                                <a:pt x="0" y="115695"/>
                              </a:cubicBezTo>
                              <a:cubicBezTo>
                                <a:pt x="15530" y="99587"/>
                                <a:pt x="30136" y="82326"/>
                                <a:pt x="43472" y="64082"/>
                              </a:cubicBezTo>
                              <a:cubicBezTo>
                                <a:pt x="50169" y="54961"/>
                                <a:pt x="56519" y="45608"/>
                                <a:pt x="62639" y="36025"/>
                              </a:cubicBezTo>
                              <a:cubicBezTo>
                                <a:pt x="65699" y="31291"/>
                                <a:pt x="68528" y="26383"/>
                                <a:pt x="70202" y="21072"/>
                              </a:cubicBezTo>
                              <a:cubicBezTo>
                                <a:pt x="71934" y="15819"/>
                                <a:pt x="71761" y="8140"/>
                                <a:pt x="69278" y="3464"/>
                              </a:cubicBezTo>
                              <a:lnTo>
                                <a:pt x="71818" y="0"/>
                              </a:lnTo>
                              <a:close/>
                            </a:path>
                          </a:pathLst>
                        </a:custGeom>
                        <a:solidFill>
                          <a:srgbClr val="A0BDAB"/>
                        </a:solidFill>
                        <a:ln w="5770" cap="flat">
                          <a:noFill/>
                          <a:prstDash val="solid"/>
                          <a:miter/>
                        </a:ln>
                      </p:spPr>
                      <p:txBody>
                        <a:bodyPr rtlCol="0" anchor="ctr"/>
                        <a:lstStyle/>
                        <a:p>
                          <a:endParaRPr lang="th-TH"/>
                        </a:p>
                      </p:txBody>
                    </p:sp>
                    <p:sp>
                      <p:nvSpPr>
                        <p:cNvPr id="4529" name="Freeform: Shape 4528">
                          <a:extLst>
                            <a:ext uri="{FF2B5EF4-FFF2-40B4-BE49-F238E27FC236}">
                              <a16:creationId xmlns:a16="http://schemas.microsoft.com/office/drawing/2014/main" id="{8ECA36F9-407A-43BC-BA01-9A1B0E7501BB}"/>
                            </a:ext>
                          </a:extLst>
                        </p:cNvPr>
                        <p:cNvSpPr/>
                        <p:nvPr/>
                      </p:nvSpPr>
                      <p:spPr>
                        <a:xfrm>
                          <a:off x="1898349" y="5362725"/>
                          <a:ext cx="267356" cy="78251"/>
                        </a:xfrm>
                        <a:custGeom>
                          <a:avLst/>
                          <a:gdLst>
                            <a:gd name="connsiteX0" fmla="*/ 265162 w 267356"/>
                            <a:gd name="connsiteY0" fmla="*/ 78252 h 78251"/>
                            <a:gd name="connsiteX1" fmla="*/ 235604 w 267356"/>
                            <a:gd name="connsiteY1" fmla="*/ 59547 h 78251"/>
                            <a:gd name="connsiteX2" fmla="*/ 202581 w 267356"/>
                            <a:gd name="connsiteY2" fmla="*/ 48289 h 78251"/>
                            <a:gd name="connsiteX3" fmla="*/ 135439 w 267356"/>
                            <a:gd name="connsiteY3" fmla="*/ 28833 h 78251"/>
                            <a:gd name="connsiteX4" fmla="*/ 68297 w 267356"/>
                            <a:gd name="connsiteY4" fmla="*/ 9493 h 78251"/>
                            <a:gd name="connsiteX5" fmla="*/ 34350 w 267356"/>
                            <a:gd name="connsiteY5" fmla="*/ 1988 h 78251"/>
                            <a:gd name="connsiteX6" fmla="*/ 0 w 267356"/>
                            <a:gd name="connsiteY6" fmla="*/ 660 h 78251"/>
                            <a:gd name="connsiteX7" fmla="*/ 34408 w 267356"/>
                            <a:gd name="connsiteY7" fmla="*/ 1526 h 78251"/>
                            <a:gd name="connsiteX8" fmla="*/ 68470 w 267356"/>
                            <a:gd name="connsiteY8" fmla="*/ 8570 h 78251"/>
                            <a:gd name="connsiteX9" fmla="*/ 135843 w 267356"/>
                            <a:gd name="connsiteY9" fmla="*/ 27044 h 78251"/>
                            <a:gd name="connsiteX10" fmla="*/ 203158 w 267356"/>
                            <a:gd name="connsiteY10" fmla="*/ 45576 h 78251"/>
                            <a:gd name="connsiteX11" fmla="*/ 236585 w 267356"/>
                            <a:gd name="connsiteY11" fmla="*/ 56545 h 78251"/>
                            <a:gd name="connsiteX12" fmla="*/ 267356 w 267356"/>
                            <a:gd name="connsiteY12" fmla="*/ 75481 h 78251"/>
                            <a:gd name="connsiteX13" fmla="*/ 265162 w 267356"/>
                            <a:gd name="connsiteY13" fmla="*/ 78252 h 7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7356" h="78251">
                              <a:moveTo>
                                <a:pt x="265162" y="78252"/>
                              </a:moveTo>
                              <a:cubicBezTo>
                                <a:pt x="256503" y="70169"/>
                                <a:pt x="246284" y="64165"/>
                                <a:pt x="235604" y="59547"/>
                              </a:cubicBezTo>
                              <a:cubicBezTo>
                                <a:pt x="224923" y="54928"/>
                                <a:pt x="213781" y="51522"/>
                                <a:pt x="202581" y="48289"/>
                              </a:cubicBezTo>
                              <a:lnTo>
                                <a:pt x="135439" y="28833"/>
                              </a:lnTo>
                              <a:cubicBezTo>
                                <a:pt x="113039" y="22367"/>
                                <a:pt x="90697" y="15786"/>
                                <a:pt x="68297" y="9493"/>
                              </a:cubicBezTo>
                              <a:cubicBezTo>
                                <a:pt x="57097" y="6433"/>
                                <a:pt x="45781" y="3662"/>
                                <a:pt x="34350" y="1988"/>
                              </a:cubicBezTo>
                              <a:cubicBezTo>
                                <a:pt x="22919" y="256"/>
                                <a:pt x="11431" y="-379"/>
                                <a:pt x="0" y="660"/>
                              </a:cubicBezTo>
                              <a:cubicBezTo>
                                <a:pt x="11373" y="-494"/>
                                <a:pt x="22919" y="-90"/>
                                <a:pt x="34408" y="1526"/>
                              </a:cubicBezTo>
                              <a:cubicBezTo>
                                <a:pt x="45839" y="3085"/>
                                <a:pt x="57212" y="5683"/>
                                <a:pt x="68470" y="8570"/>
                              </a:cubicBezTo>
                              <a:cubicBezTo>
                                <a:pt x="90985" y="14574"/>
                                <a:pt x="113385" y="20866"/>
                                <a:pt x="135843" y="27044"/>
                              </a:cubicBezTo>
                              <a:lnTo>
                                <a:pt x="203158" y="45576"/>
                              </a:lnTo>
                              <a:cubicBezTo>
                                <a:pt x="214358" y="48693"/>
                                <a:pt x="225674" y="51926"/>
                                <a:pt x="236585" y="56545"/>
                              </a:cubicBezTo>
                              <a:cubicBezTo>
                                <a:pt x="247496" y="61106"/>
                                <a:pt x="258177" y="67110"/>
                                <a:pt x="267356" y="75481"/>
                              </a:cubicBezTo>
                              <a:lnTo>
                                <a:pt x="265162" y="78252"/>
                              </a:lnTo>
                              <a:close/>
                            </a:path>
                          </a:pathLst>
                        </a:custGeom>
                        <a:solidFill>
                          <a:srgbClr val="A0BDAB"/>
                        </a:solidFill>
                        <a:ln w="5770" cap="flat">
                          <a:noFill/>
                          <a:prstDash val="solid"/>
                          <a:miter/>
                        </a:ln>
                      </p:spPr>
                      <p:txBody>
                        <a:bodyPr rtlCol="0" anchor="ctr"/>
                        <a:lstStyle/>
                        <a:p>
                          <a:endParaRPr lang="th-TH"/>
                        </a:p>
                      </p:txBody>
                    </p:sp>
                    <p:sp>
                      <p:nvSpPr>
                        <p:cNvPr id="4530" name="Freeform: Shape 4529">
                          <a:extLst>
                            <a:ext uri="{FF2B5EF4-FFF2-40B4-BE49-F238E27FC236}">
                              <a16:creationId xmlns:a16="http://schemas.microsoft.com/office/drawing/2014/main" id="{EB044515-FC01-4064-864A-C239DB2E67D2}"/>
                            </a:ext>
                          </a:extLst>
                        </p:cNvPr>
                        <p:cNvSpPr/>
                        <p:nvPr/>
                      </p:nvSpPr>
                      <p:spPr>
                        <a:xfrm>
                          <a:off x="1674234" y="5416441"/>
                          <a:ext cx="343735" cy="101088"/>
                        </a:xfrm>
                        <a:custGeom>
                          <a:avLst/>
                          <a:gdLst>
                            <a:gd name="connsiteX0" fmla="*/ 342234 w 343735"/>
                            <a:gd name="connsiteY0" fmla="*/ 101088 h 101088"/>
                            <a:gd name="connsiteX1" fmla="*/ 261005 w 343735"/>
                            <a:gd name="connsiteY1" fmla="*/ 60099 h 101088"/>
                            <a:gd name="connsiteX2" fmla="*/ 218573 w 343735"/>
                            <a:gd name="connsiteY2" fmla="*/ 45377 h 101088"/>
                            <a:gd name="connsiteX3" fmla="*/ 174812 w 343735"/>
                            <a:gd name="connsiteY3" fmla="*/ 37756 h 101088"/>
                            <a:gd name="connsiteX4" fmla="*/ 152701 w 343735"/>
                            <a:gd name="connsiteY4" fmla="*/ 35620 h 101088"/>
                            <a:gd name="connsiteX5" fmla="*/ 130589 w 343735"/>
                            <a:gd name="connsiteY5" fmla="*/ 32272 h 101088"/>
                            <a:gd name="connsiteX6" fmla="*/ 86944 w 343735"/>
                            <a:gd name="connsiteY6" fmla="*/ 22111 h 101088"/>
                            <a:gd name="connsiteX7" fmla="*/ 0 w 343735"/>
                            <a:gd name="connsiteY7" fmla="*/ 0 h 101088"/>
                            <a:gd name="connsiteX8" fmla="*/ 87117 w 343735"/>
                            <a:gd name="connsiteY8" fmla="*/ 21245 h 101088"/>
                            <a:gd name="connsiteX9" fmla="*/ 130763 w 343735"/>
                            <a:gd name="connsiteY9" fmla="*/ 30944 h 101088"/>
                            <a:gd name="connsiteX10" fmla="*/ 152758 w 343735"/>
                            <a:gd name="connsiteY10" fmla="*/ 34062 h 101088"/>
                            <a:gd name="connsiteX11" fmla="*/ 174870 w 343735"/>
                            <a:gd name="connsiteY11" fmla="*/ 35967 h 101088"/>
                            <a:gd name="connsiteX12" fmla="*/ 218977 w 343735"/>
                            <a:gd name="connsiteY12" fmla="*/ 43183 h 101088"/>
                            <a:gd name="connsiteX13" fmla="*/ 261872 w 343735"/>
                            <a:gd name="connsiteY13" fmla="*/ 57559 h 101088"/>
                            <a:gd name="connsiteX14" fmla="*/ 343735 w 343735"/>
                            <a:gd name="connsiteY14" fmla="*/ 97855 h 101088"/>
                            <a:gd name="connsiteX15" fmla="*/ 342234 w 343735"/>
                            <a:gd name="connsiteY15" fmla="*/ 101088 h 101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735" h="101088">
                              <a:moveTo>
                                <a:pt x="342234" y="101088"/>
                              </a:moveTo>
                              <a:cubicBezTo>
                                <a:pt x="315562" y="86367"/>
                                <a:pt x="288774" y="71761"/>
                                <a:pt x="261005" y="60099"/>
                              </a:cubicBezTo>
                              <a:cubicBezTo>
                                <a:pt x="247092" y="54268"/>
                                <a:pt x="232948" y="49187"/>
                                <a:pt x="218573" y="45377"/>
                              </a:cubicBezTo>
                              <a:cubicBezTo>
                                <a:pt x="204140" y="41567"/>
                                <a:pt x="189534" y="39027"/>
                                <a:pt x="174812" y="37756"/>
                              </a:cubicBezTo>
                              <a:cubicBezTo>
                                <a:pt x="167422" y="37064"/>
                                <a:pt x="160090" y="36429"/>
                                <a:pt x="152701" y="35620"/>
                              </a:cubicBezTo>
                              <a:cubicBezTo>
                                <a:pt x="145311" y="34812"/>
                                <a:pt x="137921" y="33658"/>
                                <a:pt x="130589" y="32272"/>
                              </a:cubicBezTo>
                              <a:cubicBezTo>
                                <a:pt x="115925" y="29501"/>
                                <a:pt x="101435" y="25806"/>
                                <a:pt x="86944" y="22111"/>
                              </a:cubicBezTo>
                              <a:lnTo>
                                <a:pt x="0" y="0"/>
                              </a:lnTo>
                              <a:lnTo>
                                <a:pt x="87117" y="21245"/>
                              </a:lnTo>
                              <a:cubicBezTo>
                                <a:pt x="101608" y="24767"/>
                                <a:pt x="116156" y="28346"/>
                                <a:pt x="130763" y="30944"/>
                              </a:cubicBezTo>
                              <a:cubicBezTo>
                                <a:pt x="138094" y="32272"/>
                                <a:pt x="145427" y="33311"/>
                                <a:pt x="152758" y="34062"/>
                              </a:cubicBezTo>
                              <a:cubicBezTo>
                                <a:pt x="160090" y="34812"/>
                                <a:pt x="167480" y="35332"/>
                                <a:pt x="174870" y="35967"/>
                              </a:cubicBezTo>
                              <a:cubicBezTo>
                                <a:pt x="189649" y="37122"/>
                                <a:pt x="204428" y="39489"/>
                                <a:pt x="218977" y="43183"/>
                              </a:cubicBezTo>
                              <a:cubicBezTo>
                                <a:pt x="233525" y="46878"/>
                                <a:pt x="247843" y="51785"/>
                                <a:pt x="261872" y="57559"/>
                              </a:cubicBezTo>
                              <a:cubicBezTo>
                                <a:pt x="289929" y="69047"/>
                                <a:pt x="316890" y="83422"/>
                                <a:pt x="343735" y="97855"/>
                              </a:cubicBezTo>
                              <a:lnTo>
                                <a:pt x="342234" y="101088"/>
                              </a:lnTo>
                              <a:close/>
                            </a:path>
                          </a:pathLst>
                        </a:custGeom>
                        <a:solidFill>
                          <a:srgbClr val="A0BDAB"/>
                        </a:solidFill>
                        <a:ln w="5770" cap="flat">
                          <a:noFill/>
                          <a:prstDash val="solid"/>
                          <a:miter/>
                        </a:ln>
                      </p:spPr>
                      <p:txBody>
                        <a:bodyPr rtlCol="0" anchor="ctr"/>
                        <a:lstStyle/>
                        <a:p>
                          <a:endParaRPr lang="th-TH"/>
                        </a:p>
                      </p:txBody>
                    </p:sp>
                    <p:sp>
                      <p:nvSpPr>
                        <p:cNvPr id="4531" name="Freeform: Shape 4530">
                          <a:extLst>
                            <a:ext uri="{FF2B5EF4-FFF2-40B4-BE49-F238E27FC236}">
                              <a16:creationId xmlns:a16="http://schemas.microsoft.com/office/drawing/2014/main" id="{6DAF095F-4805-420A-9644-C1894E22A531}"/>
                            </a:ext>
                          </a:extLst>
                        </p:cNvPr>
                        <p:cNvSpPr/>
                        <p:nvPr/>
                      </p:nvSpPr>
                      <p:spPr>
                        <a:xfrm>
                          <a:off x="1528230" y="5480466"/>
                          <a:ext cx="302399" cy="116041"/>
                        </a:xfrm>
                        <a:custGeom>
                          <a:avLst/>
                          <a:gdLst>
                            <a:gd name="connsiteX0" fmla="*/ 300494 w 302399"/>
                            <a:gd name="connsiteY0" fmla="*/ 116041 h 116041"/>
                            <a:gd name="connsiteX1" fmla="*/ 266894 w 302399"/>
                            <a:gd name="connsiteY1" fmla="*/ 92198 h 116041"/>
                            <a:gd name="connsiteX2" fmla="*/ 258061 w 302399"/>
                            <a:gd name="connsiteY2" fmla="*/ 87002 h 116041"/>
                            <a:gd name="connsiteX3" fmla="*/ 249113 w 302399"/>
                            <a:gd name="connsiteY3" fmla="*/ 81979 h 116041"/>
                            <a:gd name="connsiteX4" fmla="*/ 240107 w 302399"/>
                            <a:gd name="connsiteY4" fmla="*/ 77187 h 116041"/>
                            <a:gd name="connsiteX5" fmla="*/ 230927 w 302399"/>
                            <a:gd name="connsiteY5" fmla="*/ 72742 h 116041"/>
                            <a:gd name="connsiteX6" fmla="*/ 193517 w 302399"/>
                            <a:gd name="connsiteY6" fmla="*/ 56924 h 116041"/>
                            <a:gd name="connsiteX7" fmla="*/ 174466 w 302399"/>
                            <a:gd name="connsiteY7" fmla="*/ 50053 h 116041"/>
                            <a:gd name="connsiteX8" fmla="*/ 155241 w 302399"/>
                            <a:gd name="connsiteY8" fmla="*/ 43761 h 116041"/>
                            <a:gd name="connsiteX9" fmla="*/ 77707 w 302399"/>
                            <a:gd name="connsiteY9" fmla="*/ 21476 h 116041"/>
                            <a:gd name="connsiteX10" fmla="*/ 0 w 302399"/>
                            <a:gd name="connsiteY10" fmla="*/ 0 h 116041"/>
                            <a:gd name="connsiteX11" fmla="*/ 77938 w 302399"/>
                            <a:gd name="connsiteY11" fmla="*/ 20553 h 116041"/>
                            <a:gd name="connsiteX12" fmla="*/ 155703 w 302399"/>
                            <a:gd name="connsiteY12" fmla="*/ 41971 h 116041"/>
                            <a:gd name="connsiteX13" fmla="*/ 174985 w 302399"/>
                            <a:gd name="connsiteY13" fmla="*/ 48033 h 116041"/>
                            <a:gd name="connsiteX14" fmla="*/ 194152 w 302399"/>
                            <a:gd name="connsiteY14" fmla="*/ 54730 h 116041"/>
                            <a:gd name="connsiteX15" fmla="*/ 231851 w 302399"/>
                            <a:gd name="connsiteY15" fmla="*/ 70202 h 116041"/>
                            <a:gd name="connsiteX16" fmla="*/ 241088 w 302399"/>
                            <a:gd name="connsiteY16" fmla="*/ 74589 h 116041"/>
                            <a:gd name="connsiteX17" fmla="*/ 250210 w 302399"/>
                            <a:gd name="connsiteY17" fmla="*/ 79323 h 116041"/>
                            <a:gd name="connsiteX18" fmla="*/ 259274 w 302399"/>
                            <a:gd name="connsiteY18" fmla="*/ 84231 h 116041"/>
                            <a:gd name="connsiteX19" fmla="*/ 268222 w 302399"/>
                            <a:gd name="connsiteY19" fmla="*/ 89369 h 116041"/>
                            <a:gd name="connsiteX20" fmla="*/ 302399 w 302399"/>
                            <a:gd name="connsiteY20" fmla="*/ 113097 h 116041"/>
                            <a:gd name="connsiteX21" fmla="*/ 300494 w 302399"/>
                            <a:gd name="connsiteY21" fmla="*/ 116041 h 11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2399" h="116041">
                              <a:moveTo>
                                <a:pt x="300494" y="116041"/>
                              </a:moveTo>
                              <a:cubicBezTo>
                                <a:pt x="289698" y="107439"/>
                                <a:pt x="278556" y="99356"/>
                                <a:pt x="266894" y="92198"/>
                              </a:cubicBezTo>
                              <a:cubicBezTo>
                                <a:pt x="264008" y="90350"/>
                                <a:pt x="261006" y="88734"/>
                                <a:pt x="258061" y="87002"/>
                              </a:cubicBezTo>
                              <a:cubicBezTo>
                                <a:pt x="255117" y="85270"/>
                                <a:pt x="252173" y="83538"/>
                                <a:pt x="249113" y="81979"/>
                              </a:cubicBezTo>
                              <a:lnTo>
                                <a:pt x="240107" y="77187"/>
                              </a:lnTo>
                              <a:lnTo>
                                <a:pt x="230927" y="72742"/>
                              </a:lnTo>
                              <a:cubicBezTo>
                                <a:pt x="218630" y="66969"/>
                                <a:pt x="206218" y="61600"/>
                                <a:pt x="193517" y="56924"/>
                              </a:cubicBezTo>
                              <a:cubicBezTo>
                                <a:pt x="187224" y="54441"/>
                                <a:pt x="180816" y="52305"/>
                                <a:pt x="174466" y="50053"/>
                              </a:cubicBezTo>
                              <a:cubicBezTo>
                                <a:pt x="168057" y="47917"/>
                                <a:pt x="161707" y="45724"/>
                                <a:pt x="155241" y="43761"/>
                              </a:cubicBezTo>
                              <a:cubicBezTo>
                                <a:pt x="129550" y="35620"/>
                                <a:pt x="103629" y="28635"/>
                                <a:pt x="77707" y="21476"/>
                              </a:cubicBezTo>
                              <a:lnTo>
                                <a:pt x="0" y="0"/>
                              </a:lnTo>
                              <a:lnTo>
                                <a:pt x="77938" y="20553"/>
                              </a:lnTo>
                              <a:cubicBezTo>
                                <a:pt x="103917" y="27423"/>
                                <a:pt x="129897" y="34120"/>
                                <a:pt x="155703" y="41971"/>
                              </a:cubicBezTo>
                              <a:cubicBezTo>
                                <a:pt x="162169" y="43876"/>
                                <a:pt x="168577" y="46012"/>
                                <a:pt x="174985" y="48033"/>
                              </a:cubicBezTo>
                              <a:cubicBezTo>
                                <a:pt x="181393" y="50227"/>
                                <a:pt x="187802" y="52305"/>
                                <a:pt x="194152" y="54730"/>
                              </a:cubicBezTo>
                              <a:cubicBezTo>
                                <a:pt x="206911" y="59291"/>
                                <a:pt x="219439" y="64544"/>
                                <a:pt x="231851" y="70202"/>
                              </a:cubicBezTo>
                              <a:lnTo>
                                <a:pt x="241088" y="74589"/>
                              </a:lnTo>
                              <a:lnTo>
                                <a:pt x="250210" y="79323"/>
                              </a:lnTo>
                              <a:cubicBezTo>
                                <a:pt x="253270" y="80825"/>
                                <a:pt x="256272" y="82556"/>
                                <a:pt x="259274" y="84231"/>
                              </a:cubicBezTo>
                              <a:cubicBezTo>
                                <a:pt x="262276" y="85963"/>
                                <a:pt x="265278" y="87579"/>
                                <a:pt x="268222" y="89369"/>
                              </a:cubicBezTo>
                              <a:cubicBezTo>
                                <a:pt x="280057" y="96470"/>
                                <a:pt x="291430" y="104495"/>
                                <a:pt x="302399" y="113097"/>
                              </a:cubicBezTo>
                              <a:lnTo>
                                <a:pt x="300494" y="116041"/>
                              </a:lnTo>
                              <a:close/>
                            </a:path>
                          </a:pathLst>
                        </a:custGeom>
                        <a:solidFill>
                          <a:srgbClr val="A0BDAB"/>
                        </a:solidFill>
                        <a:ln w="5770" cap="flat">
                          <a:noFill/>
                          <a:prstDash val="solid"/>
                          <a:miter/>
                        </a:ln>
                      </p:spPr>
                      <p:txBody>
                        <a:bodyPr rtlCol="0" anchor="ctr"/>
                        <a:lstStyle/>
                        <a:p>
                          <a:endParaRPr lang="th-TH"/>
                        </a:p>
                      </p:txBody>
                    </p:sp>
                    <p:sp>
                      <p:nvSpPr>
                        <p:cNvPr id="4532" name="Freeform: Shape 4531">
                          <a:extLst>
                            <a:ext uri="{FF2B5EF4-FFF2-40B4-BE49-F238E27FC236}">
                              <a16:creationId xmlns:a16="http://schemas.microsoft.com/office/drawing/2014/main" id="{0489899A-E39B-479E-A84F-5BD5C0CC657A}"/>
                            </a:ext>
                          </a:extLst>
                        </p:cNvPr>
                        <p:cNvSpPr/>
                        <p:nvPr/>
                      </p:nvSpPr>
                      <p:spPr>
                        <a:xfrm>
                          <a:off x="1411381" y="5539756"/>
                          <a:ext cx="294490" cy="102589"/>
                        </a:xfrm>
                        <a:custGeom>
                          <a:avLst/>
                          <a:gdLst>
                            <a:gd name="connsiteX0" fmla="*/ 293335 w 294490"/>
                            <a:gd name="connsiteY0" fmla="*/ 102589 h 102589"/>
                            <a:gd name="connsiteX1" fmla="*/ 220709 w 294490"/>
                            <a:gd name="connsiteY1" fmla="*/ 74705 h 102589"/>
                            <a:gd name="connsiteX2" fmla="*/ 147158 w 294490"/>
                            <a:gd name="connsiteY2" fmla="*/ 49707 h 102589"/>
                            <a:gd name="connsiteX3" fmla="*/ 0 w 294490"/>
                            <a:gd name="connsiteY3" fmla="*/ 0 h 102589"/>
                            <a:gd name="connsiteX4" fmla="*/ 147620 w 294490"/>
                            <a:gd name="connsiteY4" fmla="*/ 47918 h 102589"/>
                            <a:gd name="connsiteX5" fmla="*/ 221401 w 294490"/>
                            <a:gd name="connsiteY5" fmla="*/ 72049 h 102589"/>
                            <a:gd name="connsiteX6" fmla="*/ 294490 w 294490"/>
                            <a:gd name="connsiteY6" fmla="*/ 99126 h 102589"/>
                            <a:gd name="connsiteX7" fmla="*/ 293335 w 294490"/>
                            <a:gd name="connsiteY7" fmla="*/ 102589 h 10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490" h="102589">
                              <a:moveTo>
                                <a:pt x="293335" y="102589"/>
                              </a:moveTo>
                              <a:cubicBezTo>
                                <a:pt x="269492" y="92313"/>
                                <a:pt x="245187" y="83249"/>
                                <a:pt x="220709" y="74705"/>
                              </a:cubicBezTo>
                              <a:cubicBezTo>
                                <a:pt x="196288" y="66161"/>
                                <a:pt x="171694" y="58021"/>
                                <a:pt x="147158" y="49707"/>
                              </a:cubicBezTo>
                              <a:lnTo>
                                <a:pt x="0" y="0"/>
                              </a:lnTo>
                              <a:lnTo>
                                <a:pt x="147620" y="47918"/>
                              </a:lnTo>
                              <a:cubicBezTo>
                                <a:pt x="172214" y="55942"/>
                                <a:pt x="196865" y="63794"/>
                                <a:pt x="221401" y="72049"/>
                              </a:cubicBezTo>
                              <a:cubicBezTo>
                                <a:pt x="245938" y="80305"/>
                                <a:pt x="270416" y="89080"/>
                                <a:pt x="294490" y="99126"/>
                              </a:cubicBezTo>
                              <a:lnTo>
                                <a:pt x="293335" y="102589"/>
                              </a:lnTo>
                              <a:close/>
                            </a:path>
                          </a:pathLst>
                        </a:custGeom>
                        <a:solidFill>
                          <a:srgbClr val="A0BDAB"/>
                        </a:solidFill>
                        <a:ln w="5770" cap="flat">
                          <a:noFill/>
                          <a:prstDash val="solid"/>
                          <a:miter/>
                        </a:ln>
                      </p:spPr>
                      <p:txBody>
                        <a:bodyPr rtlCol="0" anchor="ctr"/>
                        <a:lstStyle/>
                        <a:p>
                          <a:endParaRPr lang="th-TH"/>
                        </a:p>
                      </p:txBody>
                    </p:sp>
                    <p:sp>
                      <p:nvSpPr>
                        <p:cNvPr id="4533" name="Freeform: Shape 4532">
                          <a:extLst>
                            <a:ext uri="{FF2B5EF4-FFF2-40B4-BE49-F238E27FC236}">
                              <a16:creationId xmlns:a16="http://schemas.microsoft.com/office/drawing/2014/main" id="{B5D207C4-4456-42E1-8B3C-C17C81EDC9E6}"/>
                            </a:ext>
                          </a:extLst>
                        </p:cNvPr>
                        <p:cNvSpPr/>
                        <p:nvPr/>
                      </p:nvSpPr>
                      <p:spPr>
                        <a:xfrm>
                          <a:off x="1319760" y="5595237"/>
                          <a:ext cx="228906" cy="92601"/>
                        </a:xfrm>
                        <a:custGeom>
                          <a:avLst/>
                          <a:gdLst>
                            <a:gd name="connsiteX0" fmla="*/ 227406 w 228906"/>
                            <a:gd name="connsiteY0" fmla="*/ 92602 h 92601"/>
                            <a:gd name="connsiteX1" fmla="*/ 0 w 228906"/>
                            <a:gd name="connsiteY1" fmla="*/ 0 h 92601"/>
                            <a:gd name="connsiteX2" fmla="*/ 228907 w 228906"/>
                            <a:gd name="connsiteY2" fmla="*/ 89311 h 92601"/>
                            <a:gd name="connsiteX3" fmla="*/ 227406 w 228906"/>
                            <a:gd name="connsiteY3" fmla="*/ 92602 h 92601"/>
                          </a:gdLst>
                          <a:ahLst/>
                          <a:cxnLst>
                            <a:cxn ang="0">
                              <a:pos x="connsiteX0" y="connsiteY0"/>
                            </a:cxn>
                            <a:cxn ang="0">
                              <a:pos x="connsiteX1" y="connsiteY1"/>
                            </a:cxn>
                            <a:cxn ang="0">
                              <a:pos x="connsiteX2" y="connsiteY2"/>
                            </a:cxn>
                            <a:cxn ang="0">
                              <a:pos x="connsiteX3" y="connsiteY3"/>
                            </a:cxn>
                          </a:cxnLst>
                          <a:rect l="l" t="t" r="r" b="b"/>
                          <a:pathLst>
                            <a:path w="228906" h="92601">
                              <a:moveTo>
                                <a:pt x="227406" y="92602"/>
                              </a:moveTo>
                              <a:cubicBezTo>
                                <a:pt x="155587" y="51093"/>
                                <a:pt x="78862" y="19860"/>
                                <a:pt x="0" y="0"/>
                              </a:cubicBezTo>
                              <a:cubicBezTo>
                                <a:pt x="79093" y="18647"/>
                                <a:pt x="156338" y="48726"/>
                                <a:pt x="228907" y="89311"/>
                              </a:cubicBezTo>
                              <a:lnTo>
                                <a:pt x="227406" y="92602"/>
                              </a:lnTo>
                              <a:close/>
                            </a:path>
                          </a:pathLst>
                        </a:custGeom>
                        <a:solidFill>
                          <a:srgbClr val="A0BDAB"/>
                        </a:solidFill>
                        <a:ln w="5770" cap="flat">
                          <a:noFill/>
                          <a:prstDash val="solid"/>
                          <a:miter/>
                        </a:ln>
                      </p:spPr>
                      <p:txBody>
                        <a:bodyPr rtlCol="0" anchor="ctr"/>
                        <a:lstStyle/>
                        <a:p>
                          <a:endParaRPr lang="th-TH"/>
                        </a:p>
                      </p:txBody>
                    </p:sp>
                    <p:sp>
                      <p:nvSpPr>
                        <p:cNvPr id="4534" name="Freeform: Shape 4533">
                          <a:extLst>
                            <a:ext uri="{FF2B5EF4-FFF2-40B4-BE49-F238E27FC236}">
                              <a16:creationId xmlns:a16="http://schemas.microsoft.com/office/drawing/2014/main" id="{E63B837E-01E2-4758-8457-F5E98B3E84F2}"/>
                            </a:ext>
                          </a:extLst>
                        </p:cNvPr>
                        <p:cNvSpPr/>
                        <p:nvPr/>
                      </p:nvSpPr>
                      <p:spPr>
                        <a:xfrm>
                          <a:off x="1202911" y="5686350"/>
                          <a:ext cx="180296" cy="46519"/>
                        </a:xfrm>
                        <a:custGeom>
                          <a:avLst/>
                          <a:gdLst>
                            <a:gd name="connsiteX0" fmla="*/ 178853 w 180296"/>
                            <a:gd name="connsiteY0" fmla="*/ 46520 h 46519"/>
                            <a:gd name="connsiteX1" fmla="*/ 0 w 180296"/>
                            <a:gd name="connsiteY1" fmla="*/ 46 h 46519"/>
                            <a:gd name="connsiteX2" fmla="*/ 180297 w 180296"/>
                            <a:gd name="connsiteY2" fmla="*/ 43171 h 46519"/>
                            <a:gd name="connsiteX3" fmla="*/ 178853 w 180296"/>
                            <a:gd name="connsiteY3" fmla="*/ 46520 h 46519"/>
                          </a:gdLst>
                          <a:ahLst/>
                          <a:cxnLst>
                            <a:cxn ang="0">
                              <a:pos x="connsiteX0" y="connsiteY0"/>
                            </a:cxn>
                            <a:cxn ang="0">
                              <a:pos x="connsiteX1" y="connsiteY1"/>
                            </a:cxn>
                            <a:cxn ang="0">
                              <a:pos x="connsiteX2" y="connsiteY2"/>
                            </a:cxn>
                            <a:cxn ang="0">
                              <a:pos x="connsiteX3" y="connsiteY3"/>
                            </a:cxn>
                          </a:cxnLst>
                          <a:rect l="l" t="t" r="r" b="b"/>
                          <a:pathLst>
                            <a:path w="180296" h="46519">
                              <a:moveTo>
                                <a:pt x="178853" y="46520"/>
                              </a:moveTo>
                              <a:cubicBezTo>
                                <a:pt x="123315" y="16441"/>
                                <a:pt x="61484" y="334"/>
                                <a:pt x="0" y="46"/>
                              </a:cubicBezTo>
                              <a:cubicBezTo>
                                <a:pt x="61427" y="-936"/>
                                <a:pt x="123719" y="13959"/>
                                <a:pt x="180297" y="43171"/>
                              </a:cubicBezTo>
                              <a:lnTo>
                                <a:pt x="178853" y="46520"/>
                              </a:lnTo>
                              <a:close/>
                            </a:path>
                          </a:pathLst>
                        </a:custGeom>
                        <a:solidFill>
                          <a:srgbClr val="A0BDAB"/>
                        </a:solidFill>
                        <a:ln w="5770" cap="flat">
                          <a:noFill/>
                          <a:prstDash val="solid"/>
                          <a:miter/>
                        </a:ln>
                      </p:spPr>
                      <p:txBody>
                        <a:bodyPr rtlCol="0" anchor="ctr"/>
                        <a:lstStyle/>
                        <a:p>
                          <a:endParaRPr lang="th-TH"/>
                        </a:p>
                      </p:txBody>
                    </p:sp>
                  </p:grpSp>
                </p:grpSp>
              </p:grpSp>
            </p:grpSp>
            <p:sp>
              <p:nvSpPr>
                <p:cNvPr id="4462" name="Freeform: Shape 4461">
                  <a:extLst>
                    <a:ext uri="{FF2B5EF4-FFF2-40B4-BE49-F238E27FC236}">
                      <a16:creationId xmlns:a16="http://schemas.microsoft.com/office/drawing/2014/main" id="{373B9FA5-C7AC-47BC-B824-11FDA29F6E4A}"/>
                    </a:ext>
                  </a:extLst>
                </p:cNvPr>
                <p:cNvSpPr/>
                <p:nvPr/>
              </p:nvSpPr>
              <p:spPr>
                <a:xfrm>
                  <a:off x="-482454" y="3633645"/>
                  <a:ext cx="1068072" cy="752110"/>
                </a:xfrm>
                <a:custGeom>
                  <a:avLst/>
                  <a:gdLst>
                    <a:gd name="connsiteX0" fmla="*/ 1039981 w 1068072"/>
                    <a:gd name="connsiteY0" fmla="*/ 627929 h 752110"/>
                    <a:gd name="connsiteX1" fmla="*/ 490317 w 1068072"/>
                    <a:gd name="connsiteY1" fmla="*/ 726015 h 752110"/>
                    <a:gd name="connsiteX2" fmla="*/ 52132 w 1068072"/>
                    <a:gd name="connsiteY2" fmla="*/ 285117 h 752110"/>
                    <a:gd name="connsiteX3" fmla="*/ 25806 w 1068072"/>
                    <a:gd name="connsiteY3" fmla="*/ 47320 h 752110"/>
                    <a:gd name="connsiteX4" fmla="*/ 0 w 1068072"/>
                    <a:gd name="connsiteY4" fmla="*/ 19147 h 752110"/>
                    <a:gd name="connsiteX5" fmla="*/ 76495 w 1068072"/>
                    <a:gd name="connsiteY5" fmla="*/ 45184 h 752110"/>
                    <a:gd name="connsiteX6" fmla="*/ 499958 w 1068072"/>
                    <a:gd name="connsiteY6" fmla="*/ 51996 h 752110"/>
                    <a:gd name="connsiteX7" fmla="*/ 1033804 w 1068072"/>
                    <a:gd name="connsiteY7" fmla="*/ 457562 h 752110"/>
                    <a:gd name="connsiteX8" fmla="*/ 1039981 w 1068072"/>
                    <a:gd name="connsiteY8" fmla="*/ 627929 h 752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8072" h="752110">
                      <a:moveTo>
                        <a:pt x="1039981" y="627929"/>
                      </a:moveTo>
                      <a:cubicBezTo>
                        <a:pt x="1039981" y="627929"/>
                        <a:pt x="893400" y="820522"/>
                        <a:pt x="490317" y="726015"/>
                      </a:cubicBezTo>
                      <a:cubicBezTo>
                        <a:pt x="489451" y="722782"/>
                        <a:pt x="84115" y="650329"/>
                        <a:pt x="52132" y="285117"/>
                      </a:cubicBezTo>
                      <a:cubicBezTo>
                        <a:pt x="52132" y="285117"/>
                        <a:pt x="47051" y="66949"/>
                        <a:pt x="25806" y="47320"/>
                      </a:cubicBezTo>
                      <a:cubicBezTo>
                        <a:pt x="4561" y="27691"/>
                        <a:pt x="0" y="19147"/>
                        <a:pt x="0" y="19147"/>
                      </a:cubicBezTo>
                      <a:cubicBezTo>
                        <a:pt x="0" y="19147"/>
                        <a:pt x="40181" y="58693"/>
                        <a:pt x="76495" y="45184"/>
                      </a:cubicBezTo>
                      <a:cubicBezTo>
                        <a:pt x="112808" y="31675"/>
                        <a:pt x="282251" y="-53307"/>
                        <a:pt x="499958" y="51996"/>
                      </a:cubicBezTo>
                      <a:cubicBezTo>
                        <a:pt x="717203" y="157068"/>
                        <a:pt x="931792" y="290371"/>
                        <a:pt x="1033804" y="457562"/>
                      </a:cubicBezTo>
                      <a:cubicBezTo>
                        <a:pt x="1107124" y="577702"/>
                        <a:pt x="1039981" y="627929"/>
                        <a:pt x="1039981" y="627929"/>
                      </a:cubicBezTo>
                      <a:close/>
                    </a:path>
                  </a:pathLst>
                </a:custGeom>
                <a:solidFill>
                  <a:srgbClr val="E2E2E2"/>
                </a:solidFill>
                <a:ln w="5770" cap="flat">
                  <a:noFill/>
                  <a:prstDash val="solid"/>
                  <a:miter/>
                </a:ln>
              </p:spPr>
              <p:txBody>
                <a:bodyPr rtlCol="0" anchor="ctr"/>
                <a:lstStyle/>
                <a:p>
                  <a:endParaRPr lang="th-TH"/>
                </a:p>
              </p:txBody>
            </p:sp>
            <p:grpSp>
              <p:nvGrpSpPr>
                <p:cNvPr id="4463" name="Graphic 3">
                  <a:extLst>
                    <a:ext uri="{FF2B5EF4-FFF2-40B4-BE49-F238E27FC236}">
                      <a16:creationId xmlns:a16="http://schemas.microsoft.com/office/drawing/2014/main" id="{487C62B0-A1B3-4E47-99F4-9907E9DFD97C}"/>
                    </a:ext>
                  </a:extLst>
                </p:cNvPr>
                <p:cNvGrpSpPr/>
                <p:nvPr/>
              </p:nvGrpSpPr>
              <p:grpSpPr>
                <a:xfrm>
                  <a:off x="-429715" y="3632795"/>
                  <a:ext cx="1010307" cy="750513"/>
                  <a:chOff x="-429715" y="3632795"/>
                  <a:chExt cx="1010307" cy="750513"/>
                </a:xfrm>
                <a:solidFill>
                  <a:srgbClr val="93B79F"/>
                </a:solidFill>
              </p:grpSpPr>
              <p:pic>
                <p:nvPicPr>
                  <p:cNvPr id="4502" name="Picture 4501">
                    <a:extLst>
                      <a:ext uri="{FF2B5EF4-FFF2-40B4-BE49-F238E27FC236}">
                        <a16:creationId xmlns:a16="http://schemas.microsoft.com/office/drawing/2014/main" id="{2AF82F8D-F11B-43B7-A54C-1E37C1F73B9A}"/>
                      </a:ext>
                    </a:extLst>
                  </p:cNvPr>
                  <p:cNvPicPr>
                    <a:picLocks noChangeAspect="1"/>
                  </p:cNvPicPr>
                  <p:nvPr/>
                </p:nvPicPr>
                <p:blipFill>
                  <a:blip r:embed="rId147"/>
                  <a:stretch>
                    <a:fillRect/>
                  </a:stretch>
                </p:blipFill>
                <p:spPr>
                  <a:xfrm>
                    <a:off x="-429715" y="3690527"/>
                    <a:ext cx="975668" cy="692782"/>
                  </a:xfrm>
                  <a:custGeom>
                    <a:avLst/>
                    <a:gdLst>
                      <a:gd name="connsiteX0" fmla="*/ 119 w 975668"/>
                      <a:gd name="connsiteY0" fmla="*/ 79 h 692782"/>
                      <a:gd name="connsiteX1" fmla="*/ 975787 w 975668"/>
                      <a:gd name="connsiteY1" fmla="*/ 79 h 692782"/>
                      <a:gd name="connsiteX2" fmla="*/ 975787 w 975668"/>
                      <a:gd name="connsiteY2" fmla="*/ 692861 h 692782"/>
                      <a:gd name="connsiteX3" fmla="*/ 119 w 975668"/>
                      <a:gd name="connsiteY3" fmla="*/ 692861 h 692782"/>
                    </a:gdLst>
                    <a:ahLst/>
                    <a:cxnLst>
                      <a:cxn ang="0">
                        <a:pos x="connsiteX0" y="connsiteY0"/>
                      </a:cxn>
                      <a:cxn ang="0">
                        <a:pos x="connsiteX1" y="connsiteY1"/>
                      </a:cxn>
                      <a:cxn ang="0">
                        <a:pos x="connsiteX2" y="connsiteY2"/>
                      </a:cxn>
                      <a:cxn ang="0">
                        <a:pos x="connsiteX3" y="connsiteY3"/>
                      </a:cxn>
                    </a:cxnLst>
                    <a:rect l="l" t="t" r="r" b="b"/>
                    <a:pathLst>
                      <a:path w="975668" h="692782">
                        <a:moveTo>
                          <a:pt x="119" y="79"/>
                        </a:moveTo>
                        <a:lnTo>
                          <a:pt x="975787" y="79"/>
                        </a:lnTo>
                        <a:lnTo>
                          <a:pt x="975787" y="692861"/>
                        </a:lnTo>
                        <a:lnTo>
                          <a:pt x="119" y="692861"/>
                        </a:lnTo>
                        <a:close/>
                      </a:path>
                    </a:pathLst>
                  </a:custGeom>
                </p:spPr>
              </p:pic>
              <p:pic>
                <p:nvPicPr>
                  <p:cNvPr id="4503" name="Picture 4502">
                    <a:extLst>
                      <a:ext uri="{FF2B5EF4-FFF2-40B4-BE49-F238E27FC236}">
                        <a16:creationId xmlns:a16="http://schemas.microsoft.com/office/drawing/2014/main" id="{804EB64C-CB95-4AF3-BC84-9D443824414C}"/>
                      </a:ext>
                    </a:extLst>
                  </p:cNvPr>
                  <p:cNvPicPr>
                    <a:picLocks noChangeAspect="1"/>
                  </p:cNvPicPr>
                  <p:nvPr/>
                </p:nvPicPr>
                <p:blipFill>
                  <a:blip r:embed="rId148"/>
                  <a:stretch>
                    <a:fillRect/>
                  </a:stretch>
                </p:blipFill>
                <p:spPr>
                  <a:xfrm>
                    <a:off x="-423941" y="3632795"/>
                    <a:ext cx="1004534" cy="623503"/>
                  </a:xfrm>
                  <a:custGeom>
                    <a:avLst/>
                    <a:gdLst>
                      <a:gd name="connsiteX0" fmla="*/ 120 w 1004534"/>
                      <a:gd name="connsiteY0" fmla="*/ 69 h 623503"/>
                      <a:gd name="connsiteX1" fmla="*/ 1004654 w 1004534"/>
                      <a:gd name="connsiteY1" fmla="*/ 69 h 623503"/>
                      <a:gd name="connsiteX2" fmla="*/ 1004654 w 1004534"/>
                      <a:gd name="connsiteY2" fmla="*/ 623573 h 623503"/>
                      <a:gd name="connsiteX3" fmla="*/ 120 w 1004534"/>
                      <a:gd name="connsiteY3" fmla="*/ 623573 h 623503"/>
                    </a:gdLst>
                    <a:ahLst/>
                    <a:cxnLst>
                      <a:cxn ang="0">
                        <a:pos x="connsiteX0" y="connsiteY0"/>
                      </a:cxn>
                      <a:cxn ang="0">
                        <a:pos x="connsiteX1" y="connsiteY1"/>
                      </a:cxn>
                      <a:cxn ang="0">
                        <a:pos x="connsiteX2" y="connsiteY2"/>
                      </a:cxn>
                      <a:cxn ang="0">
                        <a:pos x="connsiteX3" y="connsiteY3"/>
                      </a:cxn>
                    </a:cxnLst>
                    <a:rect l="l" t="t" r="r" b="b"/>
                    <a:pathLst>
                      <a:path w="1004534" h="623503">
                        <a:moveTo>
                          <a:pt x="120" y="69"/>
                        </a:moveTo>
                        <a:lnTo>
                          <a:pt x="1004654" y="69"/>
                        </a:lnTo>
                        <a:lnTo>
                          <a:pt x="1004654" y="623573"/>
                        </a:lnTo>
                        <a:lnTo>
                          <a:pt x="120" y="623573"/>
                        </a:lnTo>
                        <a:close/>
                      </a:path>
                    </a:pathLst>
                  </a:custGeom>
                </p:spPr>
              </p:pic>
              <p:grpSp>
                <p:nvGrpSpPr>
                  <p:cNvPr id="4504" name="Graphic 3">
                    <a:extLst>
                      <a:ext uri="{FF2B5EF4-FFF2-40B4-BE49-F238E27FC236}">
                        <a16:creationId xmlns:a16="http://schemas.microsoft.com/office/drawing/2014/main" id="{D0C5D673-E2BF-4BC4-B61C-B0A1597DACEF}"/>
                      </a:ext>
                    </a:extLst>
                  </p:cNvPr>
                  <p:cNvGrpSpPr/>
                  <p:nvPr/>
                </p:nvGrpSpPr>
                <p:grpSpPr>
                  <a:xfrm>
                    <a:off x="-340953" y="3735636"/>
                    <a:ext cx="838035" cy="544295"/>
                    <a:chOff x="-340953" y="3735636"/>
                    <a:chExt cx="838035" cy="544295"/>
                  </a:xfrm>
                  <a:solidFill>
                    <a:srgbClr val="93B79F"/>
                  </a:solidFill>
                </p:grpSpPr>
                <p:sp>
                  <p:nvSpPr>
                    <p:cNvPr id="4505" name="Freeform: Shape 4504">
                      <a:extLst>
                        <a:ext uri="{FF2B5EF4-FFF2-40B4-BE49-F238E27FC236}">
                          <a16:creationId xmlns:a16="http://schemas.microsoft.com/office/drawing/2014/main" id="{04F22D36-C16B-4E5A-BB1E-52FFD37D086A}"/>
                        </a:ext>
                      </a:extLst>
                    </p:cNvPr>
                    <p:cNvSpPr/>
                    <p:nvPr/>
                  </p:nvSpPr>
                  <p:spPr>
                    <a:xfrm>
                      <a:off x="149767" y="4206844"/>
                      <a:ext cx="299397" cy="73088"/>
                    </a:xfrm>
                    <a:custGeom>
                      <a:avLst/>
                      <a:gdLst>
                        <a:gd name="connsiteX0" fmla="*/ 299397 w 299397"/>
                        <a:gd name="connsiteY0" fmla="*/ 3002 h 73088"/>
                        <a:gd name="connsiteX1" fmla="*/ 266202 w 299397"/>
                        <a:gd name="connsiteY1" fmla="*/ 24074 h 73088"/>
                        <a:gd name="connsiteX2" fmla="*/ 230927 w 299397"/>
                        <a:gd name="connsiteY2" fmla="*/ 41278 h 73088"/>
                        <a:gd name="connsiteX3" fmla="*/ 226424 w 299397"/>
                        <a:gd name="connsiteY3" fmla="*/ 43183 h 73088"/>
                        <a:gd name="connsiteX4" fmla="*/ 221864 w 299397"/>
                        <a:gd name="connsiteY4" fmla="*/ 44915 h 73088"/>
                        <a:gd name="connsiteX5" fmla="*/ 212684 w 299397"/>
                        <a:gd name="connsiteY5" fmla="*/ 48379 h 73088"/>
                        <a:gd name="connsiteX6" fmla="*/ 194037 w 299397"/>
                        <a:gd name="connsiteY6" fmla="*/ 54441 h 73088"/>
                        <a:gd name="connsiteX7" fmla="*/ 175101 w 299397"/>
                        <a:gd name="connsiteY7" fmla="*/ 59579 h 73088"/>
                        <a:gd name="connsiteX8" fmla="*/ 165517 w 299397"/>
                        <a:gd name="connsiteY8" fmla="*/ 61658 h 73088"/>
                        <a:gd name="connsiteX9" fmla="*/ 160725 w 299397"/>
                        <a:gd name="connsiteY9" fmla="*/ 62697 h 73088"/>
                        <a:gd name="connsiteX10" fmla="*/ 155876 w 299397"/>
                        <a:gd name="connsiteY10" fmla="*/ 63563 h 73088"/>
                        <a:gd name="connsiteX11" fmla="*/ 146235 w 299397"/>
                        <a:gd name="connsiteY11" fmla="*/ 65237 h 73088"/>
                        <a:gd name="connsiteX12" fmla="*/ 136536 w 299397"/>
                        <a:gd name="connsiteY12" fmla="*/ 66507 h 73088"/>
                        <a:gd name="connsiteX13" fmla="*/ 126779 w 299397"/>
                        <a:gd name="connsiteY13" fmla="*/ 67546 h 73088"/>
                        <a:gd name="connsiteX14" fmla="*/ 117022 w 299397"/>
                        <a:gd name="connsiteY14" fmla="*/ 68354 h 73088"/>
                        <a:gd name="connsiteX15" fmla="*/ 107208 w 299397"/>
                        <a:gd name="connsiteY15" fmla="*/ 68874 h 73088"/>
                        <a:gd name="connsiteX16" fmla="*/ 97394 w 299397"/>
                        <a:gd name="connsiteY16" fmla="*/ 69105 h 73088"/>
                        <a:gd name="connsiteX17" fmla="*/ 77823 w 299397"/>
                        <a:gd name="connsiteY17" fmla="*/ 68874 h 73088"/>
                        <a:gd name="connsiteX18" fmla="*/ 38680 w 299397"/>
                        <a:gd name="connsiteY18" fmla="*/ 68008 h 73088"/>
                        <a:gd name="connsiteX19" fmla="*/ 0 w 299397"/>
                        <a:gd name="connsiteY19" fmla="*/ 73088 h 73088"/>
                        <a:gd name="connsiteX20" fmla="*/ 38680 w 299397"/>
                        <a:gd name="connsiteY20" fmla="*/ 67546 h 73088"/>
                        <a:gd name="connsiteX21" fmla="*/ 77823 w 299397"/>
                        <a:gd name="connsiteY21" fmla="*/ 68008 h 73088"/>
                        <a:gd name="connsiteX22" fmla="*/ 97394 w 299397"/>
                        <a:gd name="connsiteY22" fmla="*/ 68008 h 73088"/>
                        <a:gd name="connsiteX23" fmla="*/ 107150 w 299397"/>
                        <a:gd name="connsiteY23" fmla="*/ 67719 h 73088"/>
                        <a:gd name="connsiteX24" fmla="*/ 116907 w 299397"/>
                        <a:gd name="connsiteY24" fmla="*/ 67084 h 73088"/>
                        <a:gd name="connsiteX25" fmla="*/ 126606 w 299397"/>
                        <a:gd name="connsiteY25" fmla="*/ 66161 h 73088"/>
                        <a:gd name="connsiteX26" fmla="*/ 136305 w 299397"/>
                        <a:gd name="connsiteY26" fmla="*/ 65006 h 73088"/>
                        <a:gd name="connsiteX27" fmla="*/ 145946 w 299397"/>
                        <a:gd name="connsiteY27" fmla="*/ 63620 h 73088"/>
                        <a:gd name="connsiteX28" fmla="*/ 155530 w 299397"/>
                        <a:gd name="connsiteY28" fmla="*/ 61831 h 73088"/>
                        <a:gd name="connsiteX29" fmla="*/ 160321 w 299397"/>
                        <a:gd name="connsiteY29" fmla="*/ 60907 h 73088"/>
                        <a:gd name="connsiteX30" fmla="*/ 165055 w 299397"/>
                        <a:gd name="connsiteY30" fmla="*/ 59810 h 73088"/>
                        <a:gd name="connsiteX31" fmla="*/ 174581 w 299397"/>
                        <a:gd name="connsiteY31" fmla="*/ 57616 h 73088"/>
                        <a:gd name="connsiteX32" fmla="*/ 193344 w 299397"/>
                        <a:gd name="connsiteY32" fmla="*/ 52305 h 73088"/>
                        <a:gd name="connsiteX33" fmla="*/ 211818 w 299397"/>
                        <a:gd name="connsiteY33" fmla="*/ 46070 h 73088"/>
                        <a:gd name="connsiteX34" fmla="*/ 220882 w 299397"/>
                        <a:gd name="connsiteY34" fmla="*/ 42491 h 73088"/>
                        <a:gd name="connsiteX35" fmla="*/ 225443 w 299397"/>
                        <a:gd name="connsiteY35" fmla="*/ 40701 h 73088"/>
                        <a:gd name="connsiteX36" fmla="*/ 229888 w 299397"/>
                        <a:gd name="connsiteY36" fmla="*/ 38738 h 73088"/>
                        <a:gd name="connsiteX37" fmla="*/ 264700 w 299397"/>
                        <a:gd name="connsiteY37" fmla="*/ 21245 h 73088"/>
                        <a:gd name="connsiteX38" fmla="*/ 297319 w 299397"/>
                        <a:gd name="connsiteY38" fmla="*/ 0 h 73088"/>
                        <a:gd name="connsiteX39" fmla="*/ 299397 w 299397"/>
                        <a:gd name="connsiteY39" fmla="*/ 3002 h 73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99397" h="73088">
                          <a:moveTo>
                            <a:pt x="299397" y="3002"/>
                          </a:moveTo>
                          <a:cubicBezTo>
                            <a:pt x="288659" y="10565"/>
                            <a:pt x="277690" y="17724"/>
                            <a:pt x="266202" y="24074"/>
                          </a:cubicBezTo>
                          <a:cubicBezTo>
                            <a:pt x="254713" y="30367"/>
                            <a:pt x="243051" y="36313"/>
                            <a:pt x="230927" y="41278"/>
                          </a:cubicBezTo>
                          <a:lnTo>
                            <a:pt x="226424" y="43183"/>
                          </a:lnTo>
                          <a:lnTo>
                            <a:pt x="221864" y="44915"/>
                          </a:lnTo>
                          <a:cubicBezTo>
                            <a:pt x="218804" y="46070"/>
                            <a:pt x="215744" y="47282"/>
                            <a:pt x="212684" y="48379"/>
                          </a:cubicBezTo>
                          <a:cubicBezTo>
                            <a:pt x="206507" y="50458"/>
                            <a:pt x="200329" y="52709"/>
                            <a:pt x="194037" y="54441"/>
                          </a:cubicBezTo>
                          <a:cubicBezTo>
                            <a:pt x="187802" y="56404"/>
                            <a:pt x="181451" y="57963"/>
                            <a:pt x="175101" y="59579"/>
                          </a:cubicBezTo>
                          <a:cubicBezTo>
                            <a:pt x="171925" y="60387"/>
                            <a:pt x="168692" y="60965"/>
                            <a:pt x="165517" y="61658"/>
                          </a:cubicBezTo>
                          <a:lnTo>
                            <a:pt x="160725" y="62697"/>
                          </a:lnTo>
                          <a:cubicBezTo>
                            <a:pt x="159109" y="63043"/>
                            <a:pt x="157492" y="63274"/>
                            <a:pt x="155876" y="63563"/>
                          </a:cubicBezTo>
                          <a:lnTo>
                            <a:pt x="146235" y="65237"/>
                          </a:lnTo>
                          <a:lnTo>
                            <a:pt x="136536" y="66507"/>
                          </a:lnTo>
                          <a:cubicBezTo>
                            <a:pt x="133303" y="66969"/>
                            <a:pt x="130070" y="67258"/>
                            <a:pt x="126779" y="67546"/>
                          </a:cubicBezTo>
                          <a:cubicBezTo>
                            <a:pt x="123546" y="67835"/>
                            <a:pt x="120255" y="68239"/>
                            <a:pt x="117022" y="68354"/>
                          </a:cubicBezTo>
                          <a:lnTo>
                            <a:pt x="107208" y="68874"/>
                          </a:lnTo>
                          <a:cubicBezTo>
                            <a:pt x="103975" y="69105"/>
                            <a:pt x="100684" y="68990"/>
                            <a:pt x="97394" y="69105"/>
                          </a:cubicBezTo>
                          <a:cubicBezTo>
                            <a:pt x="90870" y="69278"/>
                            <a:pt x="84346" y="69105"/>
                            <a:pt x="77823" y="68874"/>
                          </a:cubicBezTo>
                          <a:cubicBezTo>
                            <a:pt x="64775" y="68412"/>
                            <a:pt x="51728" y="67719"/>
                            <a:pt x="38680" y="68008"/>
                          </a:cubicBezTo>
                          <a:cubicBezTo>
                            <a:pt x="25633" y="68239"/>
                            <a:pt x="12586" y="69625"/>
                            <a:pt x="0" y="73088"/>
                          </a:cubicBezTo>
                          <a:cubicBezTo>
                            <a:pt x="12528" y="69451"/>
                            <a:pt x="25633" y="67950"/>
                            <a:pt x="38680" y="67546"/>
                          </a:cubicBezTo>
                          <a:cubicBezTo>
                            <a:pt x="51728" y="67142"/>
                            <a:pt x="64775" y="67719"/>
                            <a:pt x="77823" y="68008"/>
                          </a:cubicBezTo>
                          <a:cubicBezTo>
                            <a:pt x="84346" y="68124"/>
                            <a:pt x="90870" y="68239"/>
                            <a:pt x="97394" y="68008"/>
                          </a:cubicBezTo>
                          <a:cubicBezTo>
                            <a:pt x="100627" y="67893"/>
                            <a:pt x="103917" y="67950"/>
                            <a:pt x="107150" y="67719"/>
                          </a:cubicBezTo>
                          <a:lnTo>
                            <a:pt x="116907" y="67084"/>
                          </a:lnTo>
                          <a:cubicBezTo>
                            <a:pt x="120140" y="66911"/>
                            <a:pt x="123373" y="66449"/>
                            <a:pt x="126606" y="66161"/>
                          </a:cubicBezTo>
                          <a:cubicBezTo>
                            <a:pt x="129839" y="65814"/>
                            <a:pt x="133072" y="65526"/>
                            <a:pt x="136305" y="65006"/>
                          </a:cubicBezTo>
                          <a:lnTo>
                            <a:pt x="145946" y="63620"/>
                          </a:lnTo>
                          <a:lnTo>
                            <a:pt x="155530" y="61831"/>
                          </a:lnTo>
                          <a:cubicBezTo>
                            <a:pt x="157146" y="61542"/>
                            <a:pt x="158705" y="61253"/>
                            <a:pt x="160321" y="60907"/>
                          </a:cubicBezTo>
                          <a:lnTo>
                            <a:pt x="165055" y="59810"/>
                          </a:lnTo>
                          <a:cubicBezTo>
                            <a:pt x="168231" y="59060"/>
                            <a:pt x="171406" y="58425"/>
                            <a:pt x="174581" y="57616"/>
                          </a:cubicBezTo>
                          <a:cubicBezTo>
                            <a:pt x="180874" y="55942"/>
                            <a:pt x="187167" y="54326"/>
                            <a:pt x="193344" y="52305"/>
                          </a:cubicBezTo>
                          <a:cubicBezTo>
                            <a:pt x="199579" y="50515"/>
                            <a:pt x="205699" y="48206"/>
                            <a:pt x="211818" y="46070"/>
                          </a:cubicBezTo>
                          <a:cubicBezTo>
                            <a:pt x="214878" y="44915"/>
                            <a:pt x="217880" y="43703"/>
                            <a:pt x="220882" y="42491"/>
                          </a:cubicBezTo>
                          <a:lnTo>
                            <a:pt x="225443" y="40701"/>
                          </a:lnTo>
                          <a:lnTo>
                            <a:pt x="229888" y="38738"/>
                          </a:lnTo>
                          <a:cubicBezTo>
                            <a:pt x="241839" y="33658"/>
                            <a:pt x="253385" y="27654"/>
                            <a:pt x="264700" y="21245"/>
                          </a:cubicBezTo>
                          <a:cubicBezTo>
                            <a:pt x="276016" y="14837"/>
                            <a:pt x="286812" y="7563"/>
                            <a:pt x="297319" y="0"/>
                          </a:cubicBezTo>
                          <a:lnTo>
                            <a:pt x="299397" y="3002"/>
                          </a:lnTo>
                          <a:close/>
                        </a:path>
                      </a:pathLst>
                    </a:custGeom>
                    <a:solidFill>
                      <a:srgbClr val="93B79F"/>
                    </a:solidFill>
                    <a:ln w="5770" cap="flat">
                      <a:noFill/>
                      <a:prstDash val="solid"/>
                      <a:miter/>
                    </a:ln>
                  </p:spPr>
                  <p:txBody>
                    <a:bodyPr rtlCol="0" anchor="ctr"/>
                    <a:lstStyle/>
                    <a:p>
                      <a:endParaRPr lang="th-TH"/>
                    </a:p>
                  </p:txBody>
                </p:sp>
                <p:sp>
                  <p:nvSpPr>
                    <p:cNvPr id="4506" name="Freeform: Shape 4505">
                      <a:extLst>
                        <a:ext uri="{FF2B5EF4-FFF2-40B4-BE49-F238E27FC236}">
                          <a16:creationId xmlns:a16="http://schemas.microsoft.com/office/drawing/2014/main" id="{94AC6EE2-8426-4E7E-8BBA-AE0F8EFBAFBD}"/>
                        </a:ext>
                      </a:extLst>
                    </p:cNvPr>
                    <p:cNvSpPr/>
                    <p:nvPr/>
                  </p:nvSpPr>
                  <p:spPr>
                    <a:xfrm>
                      <a:off x="17272" y="4140106"/>
                      <a:ext cx="317236" cy="74358"/>
                    </a:xfrm>
                    <a:custGeom>
                      <a:avLst/>
                      <a:gdLst>
                        <a:gd name="connsiteX0" fmla="*/ 317236 w 317236"/>
                        <a:gd name="connsiteY0" fmla="*/ 3233 h 74358"/>
                        <a:gd name="connsiteX1" fmla="*/ 161765 w 317236"/>
                        <a:gd name="connsiteY1" fmla="*/ 54095 h 74358"/>
                        <a:gd name="connsiteX2" fmla="*/ 81229 w 317236"/>
                        <a:gd name="connsiteY2" fmla="*/ 68008 h 74358"/>
                        <a:gd name="connsiteX3" fmla="*/ 40355 w 317236"/>
                        <a:gd name="connsiteY3" fmla="*/ 68759 h 74358"/>
                        <a:gd name="connsiteX4" fmla="*/ 0 w 317236"/>
                        <a:gd name="connsiteY4" fmla="*/ 74359 h 74358"/>
                        <a:gd name="connsiteX5" fmla="*/ 40355 w 317236"/>
                        <a:gd name="connsiteY5" fmla="*/ 68355 h 74358"/>
                        <a:gd name="connsiteX6" fmla="*/ 81229 w 317236"/>
                        <a:gd name="connsiteY6" fmla="*/ 67142 h 74358"/>
                        <a:gd name="connsiteX7" fmla="*/ 161360 w 317236"/>
                        <a:gd name="connsiteY7" fmla="*/ 52421 h 74358"/>
                        <a:gd name="connsiteX8" fmla="*/ 315966 w 317236"/>
                        <a:gd name="connsiteY8" fmla="*/ 0 h 74358"/>
                        <a:gd name="connsiteX9" fmla="*/ 317236 w 317236"/>
                        <a:gd name="connsiteY9" fmla="*/ 3233 h 7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7236" h="74358">
                          <a:moveTo>
                            <a:pt x="317236" y="3233"/>
                          </a:moveTo>
                          <a:cubicBezTo>
                            <a:pt x="266548" y="23439"/>
                            <a:pt x="214532" y="40412"/>
                            <a:pt x="161765" y="54095"/>
                          </a:cubicBezTo>
                          <a:cubicBezTo>
                            <a:pt x="135439" y="60965"/>
                            <a:pt x="108594" y="67258"/>
                            <a:pt x="81229" y="68008"/>
                          </a:cubicBezTo>
                          <a:cubicBezTo>
                            <a:pt x="67604" y="68528"/>
                            <a:pt x="53979" y="68297"/>
                            <a:pt x="40355" y="68759"/>
                          </a:cubicBezTo>
                          <a:cubicBezTo>
                            <a:pt x="26788" y="69278"/>
                            <a:pt x="13105" y="70664"/>
                            <a:pt x="0" y="74359"/>
                          </a:cubicBezTo>
                          <a:cubicBezTo>
                            <a:pt x="13105" y="70548"/>
                            <a:pt x="26730" y="68990"/>
                            <a:pt x="40355" y="68355"/>
                          </a:cubicBezTo>
                          <a:cubicBezTo>
                            <a:pt x="53979" y="67720"/>
                            <a:pt x="67604" y="67777"/>
                            <a:pt x="81229" y="67142"/>
                          </a:cubicBezTo>
                          <a:cubicBezTo>
                            <a:pt x="108478" y="66103"/>
                            <a:pt x="135092" y="59522"/>
                            <a:pt x="161360" y="52421"/>
                          </a:cubicBezTo>
                          <a:cubicBezTo>
                            <a:pt x="213954" y="38219"/>
                            <a:pt x="265624" y="20668"/>
                            <a:pt x="315966" y="0"/>
                          </a:cubicBezTo>
                          <a:lnTo>
                            <a:pt x="317236" y="3233"/>
                          </a:lnTo>
                          <a:close/>
                        </a:path>
                      </a:pathLst>
                    </a:custGeom>
                    <a:solidFill>
                      <a:srgbClr val="93B79F"/>
                    </a:solidFill>
                    <a:ln w="5770" cap="flat">
                      <a:noFill/>
                      <a:prstDash val="solid"/>
                      <a:miter/>
                    </a:ln>
                  </p:spPr>
                  <p:txBody>
                    <a:bodyPr rtlCol="0" anchor="ctr"/>
                    <a:lstStyle/>
                    <a:p>
                      <a:endParaRPr lang="th-TH"/>
                    </a:p>
                  </p:txBody>
                </p:sp>
                <p:sp>
                  <p:nvSpPr>
                    <p:cNvPr id="4507" name="Freeform: Shape 4506">
                      <a:extLst>
                        <a:ext uri="{FF2B5EF4-FFF2-40B4-BE49-F238E27FC236}">
                          <a16:creationId xmlns:a16="http://schemas.microsoft.com/office/drawing/2014/main" id="{3EE1E948-423B-4683-B4D3-579909A5F2EF}"/>
                        </a:ext>
                      </a:extLst>
                    </p:cNvPr>
                    <p:cNvSpPr/>
                    <p:nvPr/>
                  </p:nvSpPr>
                  <p:spPr>
                    <a:xfrm>
                      <a:off x="-80525" y="4070943"/>
                      <a:ext cx="292989" cy="95950"/>
                    </a:xfrm>
                    <a:custGeom>
                      <a:avLst/>
                      <a:gdLst>
                        <a:gd name="connsiteX0" fmla="*/ 292989 w 292989"/>
                        <a:gd name="connsiteY0" fmla="*/ 3464 h 95950"/>
                        <a:gd name="connsiteX1" fmla="*/ 257253 w 292989"/>
                        <a:gd name="connsiteY1" fmla="*/ 17146 h 95950"/>
                        <a:gd name="connsiteX2" fmla="*/ 239818 w 292989"/>
                        <a:gd name="connsiteY2" fmla="*/ 25402 h 95950"/>
                        <a:gd name="connsiteX3" fmla="*/ 222268 w 292989"/>
                        <a:gd name="connsiteY3" fmla="*/ 33484 h 95950"/>
                        <a:gd name="connsiteX4" fmla="*/ 150276 w 292989"/>
                        <a:gd name="connsiteY4" fmla="*/ 61484 h 95950"/>
                        <a:gd name="connsiteX5" fmla="*/ 75975 w 292989"/>
                        <a:gd name="connsiteY5" fmla="*/ 82383 h 95950"/>
                        <a:gd name="connsiteX6" fmla="*/ 0 w 292989"/>
                        <a:gd name="connsiteY6" fmla="*/ 95950 h 95950"/>
                        <a:gd name="connsiteX7" fmla="*/ 75744 w 292989"/>
                        <a:gd name="connsiteY7" fmla="*/ 81517 h 95950"/>
                        <a:gd name="connsiteX8" fmla="*/ 149699 w 292989"/>
                        <a:gd name="connsiteY8" fmla="*/ 59810 h 95950"/>
                        <a:gd name="connsiteX9" fmla="*/ 221171 w 292989"/>
                        <a:gd name="connsiteY9" fmla="*/ 31060 h 95950"/>
                        <a:gd name="connsiteX10" fmla="*/ 238548 w 292989"/>
                        <a:gd name="connsiteY10" fmla="*/ 22804 h 95950"/>
                        <a:gd name="connsiteX11" fmla="*/ 255868 w 292989"/>
                        <a:gd name="connsiteY11" fmla="*/ 14317 h 95950"/>
                        <a:gd name="connsiteX12" fmla="*/ 291950 w 292989"/>
                        <a:gd name="connsiteY12" fmla="*/ 0 h 95950"/>
                        <a:gd name="connsiteX13" fmla="*/ 292989 w 292989"/>
                        <a:gd name="connsiteY13" fmla="*/ 3464 h 9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2989" h="95950">
                          <a:moveTo>
                            <a:pt x="292989" y="3464"/>
                          </a:moveTo>
                          <a:cubicBezTo>
                            <a:pt x="280692" y="6755"/>
                            <a:pt x="268915" y="11720"/>
                            <a:pt x="257253" y="17146"/>
                          </a:cubicBezTo>
                          <a:lnTo>
                            <a:pt x="239818" y="25402"/>
                          </a:lnTo>
                          <a:cubicBezTo>
                            <a:pt x="233987" y="28115"/>
                            <a:pt x="228156" y="30829"/>
                            <a:pt x="222268" y="33484"/>
                          </a:cubicBezTo>
                          <a:cubicBezTo>
                            <a:pt x="198713" y="43934"/>
                            <a:pt x="174697" y="53344"/>
                            <a:pt x="150276" y="61484"/>
                          </a:cubicBezTo>
                          <a:cubicBezTo>
                            <a:pt x="125855" y="69625"/>
                            <a:pt x="101031" y="76610"/>
                            <a:pt x="75975" y="82383"/>
                          </a:cubicBezTo>
                          <a:cubicBezTo>
                            <a:pt x="50862" y="88099"/>
                            <a:pt x="25517" y="92602"/>
                            <a:pt x="0" y="95950"/>
                          </a:cubicBezTo>
                          <a:cubicBezTo>
                            <a:pt x="25460" y="92313"/>
                            <a:pt x="50746" y="87521"/>
                            <a:pt x="75744" y="81517"/>
                          </a:cubicBezTo>
                          <a:cubicBezTo>
                            <a:pt x="100742" y="75456"/>
                            <a:pt x="125394" y="68181"/>
                            <a:pt x="149699" y="59810"/>
                          </a:cubicBezTo>
                          <a:cubicBezTo>
                            <a:pt x="173946" y="51381"/>
                            <a:pt x="197789" y="41740"/>
                            <a:pt x="221171" y="31060"/>
                          </a:cubicBezTo>
                          <a:cubicBezTo>
                            <a:pt x="227002" y="28346"/>
                            <a:pt x="232775" y="25575"/>
                            <a:pt x="238548" y="22804"/>
                          </a:cubicBezTo>
                          <a:lnTo>
                            <a:pt x="255868" y="14317"/>
                          </a:lnTo>
                          <a:cubicBezTo>
                            <a:pt x="267472" y="8717"/>
                            <a:pt x="279422" y="3522"/>
                            <a:pt x="291950" y="0"/>
                          </a:cubicBezTo>
                          <a:lnTo>
                            <a:pt x="292989" y="3464"/>
                          </a:lnTo>
                          <a:close/>
                        </a:path>
                      </a:pathLst>
                    </a:custGeom>
                    <a:solidFill>
                      <a:srgbClr val="93B79F"/>
                    </a:solidFill>
                    <a:ln w="5770" cap="flat">
                      <a:noFill/>
                      <a:prstDash val="solid"/>
                      <a:miter/>
                    </a:ln>
                  </p:spPr>
                  <p:txBody>
                    <a:bodyPr rtlCol="0" anchor="ctr"/>
                    <a:lstStyle/>
                    <a:p>
                      <a:endParaRPr lang="th-TH"/>
                    </a:p>
                  </p:txBody>
                </p:sp>
                <p:sp>
                  <p:nvSpPr>
                    <p:cNvPr id="4508" name="Freeform: Shape 4507">
                      <a:extLst>
                        <a:ext uri="{FF2B5EF4-FFF2-40B4-BE49-F238E27FC236}">
                          <a16:creationId xmlns:a16="http://schemas.microsoft.com/office/drawing/2014/main" id="{4E82C7E3-F559-4394-829F-A2AE6660450D}"/>
                        </a:ext>
                      </a:extLst>
                    </p:cNvPr>
                    <p:cNvSpPr/>
                    <p:nvPr/>
                  </p:nvSpPr>
                  <p:spPr>
                    <a:xfrm>
                      <a:off x="-146166" y="4003454"/>
                      <a:ext cx="247323" cy="65240"/>
                    </a:xfrm>
                    <a:custGeom>
                      <a:avLst/>
                      <a:gdLst>
                        <a:gd name="connsiteX0" fmla="*/ 247323 w 247323"/>
                        <a:gd name="connsiteY0" fmla="*/ 3291 h 65240"/>
                        <a:gd name="connsiteX1" fmla="*/ 184684 w 247323"/>
                        <a:gd name="connsiteY1" fmla="*/ 18705 h 65240"/>
                        <a:gd name="connsiteX2" fmla="*/ 123546 w 247323"/>
                        <a:gd name="connsiteY2" fmla="*/ 37583 h 65240"/>
                        <a:gd name="connsiteX3" fmla="*/ 94622 w 247323"/>
                        <a:gd name="connsiteY3" fmla="*/ 51670 h 65240"/>
                        <a:gd name="connsiteX4" fmla="*/ 64198 w 247323"/>
                        <a:gd name="connsiteY4" fmla="*/ 62350 h 65240"/>
                        <a:gd name="connsiteX5" fmla="*/ 32157 w 247323"/>
                        <a:gd name="connsiteY5" fmla="*/ 65237 h 65240"/>
                        <a:gd name="connsiteX6" fmla="*/ 0 w 247323"/>
                        <a:gd name="connsiteY6" fmla="*/ 63678 h 65240"/>
                        <a:gd name="connsiteX7" fmla="*/ 32157 w 247323"/>
                        <a:gd name="connsiteY7" fmla="*/ 64775 h 65240"/>
                        <a:gd name="connsiteX8" fmla="*/ 64025 w 247323"/>
                        <a:gd name="connsiteY8" fmla="*/ 61427 h 65240"/>
                        <a:gd name="connsiteX9" fmla="*/ 94045 w 247323"/>
                        <a:gd name="connsiteY9" fmla="*/ 50458 h 65240"/>
                        <a:gd name="connsiteX10" fmla="*/ 122796 w 247323"/>
                        <a:gd name="connsiteY10" fmla="*/ 36025 h 65240"/>
                        <a:gd name="connsiteX11" fmla="*/ 184107 w 247323"/>
                        <a:gd name="connsiteY11" fmla="*/ 16165 h 65240"/>
                        <a:gd name="connsiteX12" fmla="*/ 246169 w 247323"/>
                        <a:gd name="connsiteY12" fmla="*/ 0 h 65240"/>
                        <a:gd name="connsiteX13" fmla="*/ 247323 w 247323"/>
                        <a:gd name="connsiteY13" fmla="*/ 3291 h 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323" h="65240">
                          <a:moveTo>
                            <a:pt x="247323" y="3291"/>
                          </a:moveTo>
                          <a:cubicBezTo>
                            <a:pt x="226828" y="10103"/>
                            <a:pt x="205641" y="14144"/>
                            <a:pt x="184684" y="18705"/>
                          </a:cubicBezTo>
                          <a:cubicBezTo>
                            <a:pt x="163785" y="23266"/>
                            <a:pt x="142944" y="28520"/>
                            <a:pt x="123546" y="37583"/>
                          </a:cubicBezTo>
                          <a:cubicBezTo>
                            <a:pt x="113847" y="42087"/>
                            <a:pt x="104379" y="47109"/>
                            <a:pt x="94622" y="51670"/>
                          </a:cubicBezTo>
                          <a:cubicBezTo>
                            <a:pt x="84866" y="56173"/>
                            <a:pt x="74763" y="60157"/>
                            <a:pt x="64198" y="62350"/>
                          </a:cubicBezTo>
                          <a:cubicBezTo>
                            <a:pt x="53633" y="64602"/>
                            <a:pt x="42895" y="65295"/>
                            <a:pt x="32157" y="65237"/>
                          </a:cubicBezTo>
                          <a:cubicBezTo>
                            <a:pt x="21418" y="65179"/>
                            <a:pt x="10738" y="64429"/>
                            <a:pt x="0" y="63678"/>
                          </a:cubicBezTo>
                          <a:cubicBezTo>
                            <a:pt x="10680" y="64313"/>
                            <a:pt x="21418" y="64891"/>
                            <a:pt x="32157" y="64775"/>
                          </a:cubicBezTo>
                          <a:cubicBezTo>
                            <a:pt x="42837" y="64660"/>
                            <a:pt x="53575" y="63794"/>
                            <a:pt x="64025" y="61427"/>
                          </a:cubicBezTo>
                          <a:cubicBezTo>
                            <a:pt x="74474" y="59117"/>
                            <a:pt x="84404" y="55076"/>
                            <a:pt x="94045" y="50458"/>
                          </a:cubicBezTo>
                          <a:cubicBezTo>
                            <a:pt x="103686" y="45839"/>
                            <a:pt x="113097" y="40643"/>
                            <a:pt x="122796" y="36025"/>
                          </a:cubicBezTo>
                          <a:cubicBezTo>
                            <a:pt x="142193" y="26614"/>
                            <a:pt x="163208" y="21014"/>
                            <a:pt x="184107" y="16165"/>
                          </a:cubicBezTo>
                          <a:cubicBezTo>
                            <a:pt x="205006" y="11315"/>
                            <a:pt x="226020" y="7043"/>
                            <a:pt x="246169" y="0"/>
                          </a:cubicBezTo>
                          <a:lnTo>
                            <a:pt x="247323" y="3291"/>
                          </a:lnTo>
                          <a:close/>
                        </a:path>
                      </a:pathLst>
                    </a:custGeom>
                    <a:solidFill>
                      <a:srgbClr val="93B79F"/>
                    </a:solidFill>
                    <a:ln w="5770" cap="flat">
                      <a:noFill/>
                      <a:prstDash val="solid"/>
                      <a:miter/>
                    </a:ln>
                  </p:spPr>
                  <p:txBody>
                    <a:bodyPr rtlCol="0" anchor="ctr"/>
                    <a:lstStyle/>
                    <a:p>
                      <a:endParaRPr lang="th-TH"/>
                    </a:p>
                  </p:txBody>
                </p:sp>
                <p:sp>
                  <p:nvSpPr>
                    <p:cNvPr id="4509" name="Freeform: Shape 4508">
                      <a:extLst>
                        <a:ext uri="{FF2B5EF4-FFF2-40B4-BE49-F238E27FC236}">
                          <a16:creationId xmlns:a16="http://schemas.microsoft.com/office/drawing/2014/main" id="{477C9AB7-66DE-432A-9AE9-37E3EEA65DA5}"/>
                        </a:ext>
                      </a:extLst>
                    </p:cNvPr>
                    <p:cNvSpPr/>
                    <p:nvPr/>
                  </p:nvSpPr>
                  <p:spPr>
                    <a:xfrm>
                      <a:off x="-245349" y="3939776"/>
                      <a:ext cx="209912" cy="58020"/>
                    </a:xfrm>
                    <a:custGeom>
                      <a:avLst/>
                      <a:gdLst>
                        <a:gd name="connsiteX0" fmla="*/ 209913 w 209912"/>
                        <a:gd name="connsiteY0" fmla="*/ 3118 h 58020"/>
                        <a:gd name="connsiteX1" fmla="*/ 158532 w 209912"/>
                        <a:gd name="connsiteY1" fmla="*/ 21476 h 58020"/>
                        <a:gd name="connsiteX2" fmla="*/ 105303 w 209912"/>
                        <a:gd name="connsiteY2" fmla="*/ 32503 h 58020"/>
                        <a:gd name="connsiteX3" fmla="*/ 51959 w 209912"/>
                        <a:gd name="connsiteY3" fmla="*/ 42606 h 58020"/>
                        <a:gd name="connsiteX4" fmla="*/ 0 w 209912"/>
                        <a:gd name="connsiteY4" fmla="*/ 58021 h 58020"/>
                        <a:gd name="connsiteX5" fmla="*/ 51785 w 209912"/>
                        <a:gd name="connsiteY5" fmla="*/ 41740 h 58020"/>
                        <a:gd name="connsiteX6" fmla="*/ 105014 w 209912"/>
                        <a:gd name="connsiteY6" fmla="*/ 30771 h 58020"/>
                        <a:gd name="connsiteX7" fmla="*/ 157897 w 209912"/>
                        <a:gd name="connsiteY7" fmla="*/ 18936 h 58020"/>
                        <a:gd name="connsiteX8" fmla="*/ 208354 w 209912"/>
                        <a:gd name="connsiteY8" fmla="*/ 0 h 58020"/>
                        <a:gd name="connsiteX9" fmla="*/ 209913 w 209912"/>
                        <a:gd name="connsiteY9" fmla="*/ 3118 h 58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912" h="58020">
                          <a:moveTo>
                            <a:pt x="209913" y="3118"/>
                          </a:moveTo>
                          <a:cubicBezTo>
                            <a:pt x="193459" y="11085"/>
                            <a:pt x="176140" y="16915"/>
                            <a:pt x="158532" y="21476"/>
                          </a:cubicBezTo>
                          <a:cubicBezTo>
                            <a:pt x="140923" y="26037"/>
                            <a:pt x="123084" y="29328"/>
                            <a:pt x="105303" y="32503"/>
                          </a:cubicBezTo>
                          <a:cubicBezTo>
                            <a:pt x="87464" y="35678"/>
                            <a:pt x="69625" y="38680"/>
                            <a:pt x="51959" y="42606"/>
                          </a:cubicBezTo>
                          <a:cubicBezTo>
                            <a:pt x="34293" y="46532"/>
                            <a:pt x="16800" y="51324"/>
                            <a:pt x="0" y="58021"/>
                          </a:cubicBezTo>
                          <a:cubicBezTo>
                            <a:pt x="16742" y="51035"/>
                            <a:pt x="34177" y="45955"/>
                            <a:pt x="51785" y="41740"/>
                          </a:cubicBezTo>
                          <a:cubicBezTo>
                            <a:pt x="69394" y="37526"/>
                            <a:pt x="87233" y="34235"/>
                            <a:pt x="105014" y="30771"/>
                          </a:cubicBezTo>
                          <a:cubicBezTo>
                            <a:pt x="122796" y="27307"/>
                            <a:pt x="140519" y="23728"/>
                            <a:pt x="157897" y="18936"/>
                          </a:cubicBezTo>
                          <a:cubicBezTo>
                            <a:pt x="175274" y="14144"/>
                            <a:pt x="192363" y="8140"/>
                            <a:pt x="208354" y="0"/>
                          </a:cubicBezTo>
                          <a:lnTo>
                            <a:pt x="209913" y="3118"/>
                          </a:lnTo>
                          <a:close/>
                        </a:path>
                      </a:pathLst>
                    </a:custGeom>
                    <a:solidFill>
                      <a:srgbClr val="93B79F"/>
                    </a:solidFill>
                    <a:ln w="5770" cap="flat">
                      <a:noFill/>
                      <a:prstDash val="solid"/>
                      <a:miter/>
                    </a:ln>
                  </p:spPr>
                  <p:txBody>
                    <a:bodyPr rtlCol="0" anchor="ctr"/>
                    <a:lstStyle/>
                    <a:p>
                      <a:endParaRPr lang="th-TH"/>
                    </a:p>
                  </p:txBody>
                </p:sp>
                <p:sp>
                  <p:nvSpPr>
                    <p:cNvPr id="4510" name="Freeform: Shape 4509">
                      <a:extLst>
                        <a:ext uri="{FF2B5EF4-FFF2-40B4-BE49-F238E27FC236}">
                          <a16:creationId xmlns:a16="http://schemas.microsoft.com/office/drawing/2014/main" id="{D4282C30-B662-42CA-A996-1E9219F2D1D5}"/>
                        </a:ext>
                      </a:extLst>
                    </p:cNvPr>
                    <p:cNvSpPr/>
                    <p:nvPr/>
                  </p:nvSpPr>
                  <p:spPr>
                    <a:xfrm>
                      <a:off x="-340953" y="3871653"/>
                      <a:ext cx="195884" cy="36265"/>
                    </a:xfrm>
                    <a:custGeom>
                      <a:avLst/>
                      <a:gdLst>
                        <a:gd name="connsiteX0" fmla="*/ 195884 w 195884"/>
                        <a:gd name="connsiteY0" fmla="*/ 3175 h 36265"/>
                        <a:gd name="connsiteX1" fmla="*/ 148544 w 195884"/>
                        <a:gd name="connsiteY1" fmla="*/ 19802 h 36265"/>
                        <a:gd name="connsiteX2" fmla="*/ 99934 w 195884"/>
                        <a:gd name="connsiteY2" fmla="*/ 32214 h 36265"/>
                        <a:gd name="connsiteX3" fmla="*/ 75051 w 195884"/>
                        <a:gd name="connsiteY3" fmla="*/ 35447 h 36265"/>
                        <a:gd name="connsiteX4" fmla="*/ 49996 w 195884"/>
                        <a:gd name="connsiteY4" fmla="*/ 36256 h 36265"/>
                        <a:gd name="connsiteX5" fmla="*/ 0 w 195884"/>
                        <a:gd name="connsiteY5" fmla="*/ 33542 h 36265"/>
                        <a:gd name="connsiteX6" fmla="*/ 49996 w 195884"/>
                        <a:gd name="connsiteY6" fmla="*/ 35390 h 36265"/>
                        <a:gd name="connsiteX7" fmla="*/ 74936 w 195884"/>
                        <a:gd name="connsiteY7" fmla="*/ 34177 h 36265"/>
                        <a:gd name="connsiteX8" fmla="*/ 99645 w 195884"/>
                        <a:gd name="connsiteY8" fmla="*/ 30540 h 36265"/>
                        <a:gd name="connsiteX9" fmla="*/ 147794 w 195884"/>
                        <a:gd name="connsiteY9" fmla="*/ 17377 h 36265"/>
                        <a:gd name="connsiteX10" fmla="*/ 194672 w 195884"/>
                        <a:gd name="connsiteY10" fmla="*/ 0 h 36265"/>
                        <a:gd name="connsiteX11" fmla="*/ 195884 w 195884"/>
                        <a:gd name="connsiteY11" fmla="*/ 3175 h 3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884" h="36265">
                          <a:moveTo>
                            <a:pt x="195884" y="3175"/>
                          </a:moveTo>
                          <a:cubicBezTo>
                            <a:pt x="180239" y="8948"/>
                            <a:pt x="164536" y="14722"/>
                            <a:pt x="148544" y="19802"/>
                          </a:cubicBezTo>
                          <a:cubicBezTo>
                            <a:pt x="132610" y="24882"/>
                            <a:pt x="116387" y="29270"/>
                            <a:pt x="99934" y="32214"/>
                          </a:cubicBezTo>
                          <a:cubicBezTo>
                            <a:pt x="91678" y="33715"/>
                            <a:pt x="83365" y="34697"/>
                            <a:pt x="75051" y="35447"/>
                          </a:cubicBezTo>
                          <a:cubicBezTo>
                            <a:pt x="66680" y="36140"/>
                            <a:pt x="58309" y="36313"/>
                            <a:pt x="49996" y="36256"/>
                          </a:cubicBezTo>
                          <a:cubicBezTo>
                            <a:pt x="33254" y="36082"/>
                            <a:pt x="16627" y="34812"/>
                            <a:pt x="0" y="33542"/>
                          </a:cubicBezTo>
                          <a:cubicBezTo>
                            <a:pt x="16685" y="34524"/>
                            <a:pt x="33369" y="35563"/>
                            <a:pt x="49996" y="35390"/>
                          </a:cubicBezTo>
                          <a:cubicBezTo>
                            <a:pt x="58309" y="35274"/>
                            <a:pt x="66680" y="34985"/>
                            <a:pt x="74936" y="34177"/>
                          </a:cubicBezTo>
                          <a:cubicBezTo>
                            <a:pt x="83192" y="33369"/>
                            <a:pt x="91447" y="32214"/>
                            <a:pt x="99645" y="30540"/>
                          </a:cubicBezTo>
                          <a:cubicBezTo>
                            <a:pt x="115983" y="27307"/>
                            <a:pt x="132033" y="22689"/>
                            <a:pt x="147794" y="17377"/>
                          </a:cubicBezTo>
                          <a:cubicBezTo>
                            <a:pt x="163554" y="12066"/>
                            <a:pt x="179142" y="6004"/>
                            <a:pt x="194672" y="0"/>
                          </a:cubicBezTo>
                          <a:lnTo>
                            <a:pt x="195884" y="3175"/>
                          </a:lnTo>
                          <a:close/>
                        </a:path>
                      </a:pathLst>
                    </a:custGeom>
                    <a:solidFill>
                      <a:srgbClr val="93B79F"/>
                    </a:solidFill>
                    <a:ln w="5770" cap="flat">
                      <a:noFill/>
                      <a:prstDash val="solid"/>
                      <a:miter/>
                    </a:ln>
                  </p:spPr>
                  <p:txBody>
                    <a:bodyPr rtlCol="0" anchor="ctr"/>
                    <a:lstStyle/>
                    <a:p>
                      <a:endParaRPr lang="th-TH"/>
                    </a:p>
                  </p:txBody>
                </p:sp>
                <p:sp>
                  <p:nvSpPr>
                    <p:cNvPr id="4511" name="Freeform: Shape 4510">
                      <a:extLst>
                        <a:ext uri="{FF2B5EF4-FFF2-40B4-BE49-F238E27FC236}">
                          <a16:creationId xmlns:a16="http://schemas.microsoft.com/office/drawing/2014/main" id="{D2AA8313-F36C-4B74-A0E4-E59F568A3DF5}"/>
                        </a:ext>
                      </a:extLst>
                    </p:cNvPr>
                    <p:cNvSpPr/>
                    <p:nvPr/>
                  </p:nvSpPr>
                  <p:spPr>
                    <a:xfrm>
                      <a:off x="400034" y="4035958"/>
                      <a:ext cx="97047" cy="179719"/>
                    </a:xfrm>
                    <a:custGeom>
                      <a:avLst/>
                      <a:gdLst>
                        <a:gd name="connsiteX0" fmla="*/ 93699 w 97047"/>
                        <a:gd name="connsiteY0" fmla="*/ 179719 h 179719"/>
                        <a:gd name="connsiteX1" fmla="*/ 80998 w 97047"/>
                        <a:gd name="connsiteY1" fmla="*/ 130128 h 179719"/>
                        <a:gd name="connsiteX2" fmla="*/ 60041 w 97047"/>
                        <a:gd name="connsiteY2" fmla="*/ 83307 h 179719"/>
                        <a:gd name="connsiteX3" fmla="*/ 31464 w 97047"/>
                        <a:gd name="connsiteY3" fmla="*/ 40643 h 179719"/>
                        <a:gd name="connsiteX4" fmla="*/ 23208 w 97047"/>
                        <a:gd name="connsiteY4" fmla="*/ 30771 h 179719"/>
                        <a:gd name="connsiteX5" fmla="*/ 14664 w 97047"/>
                        <a:gd name="connsiteY5" fmla="*/ 21130 h 179719"/>
                        <a:gd name="connsiteX6" fmla="*/ 0 w 97047"/>
                        <a:gd name="connsiteY6" fmla="*/ 0 h 179719"/>
                        <a:gd name="connsiteX7" fmla="*/ 14953 w 97047"/>
                        <a:gd name="connsiteY7" fmla="*/ 20841 h 179719"/>
                        <a:gd name="connsiteX8" fmla="*/ 23670 w 97047"/>
                        <a:gd name="connsiteY8" fmla="*/ 30367 h 179719"/>
                        <a:gd name="connsiteX9" fmla="*/ 32099 w 97047"/>
                        <a:gd name="connsiteY9" fmla="*/ 40124 h 179719"/>
                        <a:gd name="connsiteX10" fmla="*/ 61485 w 97047"/>
                        <a:gd name="connsiteY10" fmla="*/ 82499 h 179719"/>
                        <a:gd name="connsiteX11" fmla="*/ 83365 w 97047"/>
                        <a:gd name="connsiteY11" fmla="*/ 129319 h 179719"/>
                        <a:gd name="connsiteX12" fmla="*/ 97047 w 97047"/>
                        <a:gd name="connsiteY12" fmla="*/ 179200 h 179719"/>
                        <a:gd name="connsiteX13" fmla="*/ 93699 w 97047"/>
                        <a:gd name="connsiteY13" fmla="*/ 179719 h 17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7047" h="179719">
                          <a:moveTo>
                            <a:pt x="93699" y="179719"/>
                          </a:moveTo>
                          <a:cubicBezTo>
                            <a:pt x="90870" y="162862"/>
                            <a:pt x="86598" y="146292"/>
                            <a:pt x="80998" y="130128"/>
                          </a:cubicBezTo>
                          <a:cubicBezTo>
                            <a:pt x="75340" y="113963"/>
                            <a:pt x="68297" y="98317"/>
                            <a:pt x="60041" y="83307"/>
                          </a:cubicBezTo>
                          <a:cubicBezTo>
                            <a:pt x="51785" y="68297"/>
                            <a:pt x="42144" y="54037"/>
                            <a:pt x="31464" y="40643"/>
                          </a:cubicBezTo>
                          <a:cubicBezTo>
                            <a:pt x="28866" y="37237"/>
                            <a:pt x="25979" y="34062"/>
                            <a:pt x="23208" y="30771"/>
                          </a:cubicBezTo>
                          <a:lnTo>
                            <a:pt x="14664" y="21130"/>
                          </a:lnTo>
                          <a:cubicBezTo>
                            <a:pt x="9006" y="14664"/>
                            <a:pt x="3637" y="7852"/>
                            <a:pt x="0" y="0"/>
                          </a:cubicBezTo>
                          <a:cubicBezTo>
                            <a:pt x="3753" y="7736"/>
                            <a:pt x="9237" y="14491"/>
                            <a:pt x="14953" y="20841"/>
                          </a:cubicBezTo>
                          <a:lnTo>
                            <a:pt x="23670" y="30367"/>
                          </a:lnTo>
                          <a:cubicBezTo>
                            <a:pt x="26441" y="33658"/>
                            <a:pt x="29443" y="36775"/>
                            <a:pt x="32099" y="40124"/>
                          </a:cubicBezTo>
                          <a:cubicBezTo>
                            <a:pt x="43010" y="53402"/>
                            <a:pt x="52998" y="67546"/>
                            <a:pt x="61485" y="82499"/>
                          </a:cubicBezTo>
                          <a:cubicBezTo>
                            <a:pt x="70029" y="97451"/>
                            <a:pt x="77418" y="113097"/>
                            <a:pt x="83365" y="129319"/>
                          </a:cubicBezTo>
                          <a:cubicBezTo>
                            <a:pt x="89254" y="145542"/>
                            <a:pt x="93872" y="162227"/>
                            <a:pt x="97047" y="179200"/>
                          </a:cubicBezTo>
                          <a:lnTo>
                            <a:pt x="93699" y="179719"/>
                          </a:lnTo>
                          <a:close/>
                        </a:path>
                      </a:pathLst>
                    </a:custGeom>
                    <a:solidFill>
                      <a:srgbClr val="93B79F"/>
                    </a:solidFill>
                    <a:ln w="5770" cap="flat">
                      <a:noFill/>
                      <a:prstDash val="solid"/>
                      <a:miter/>
                    </a:ln>
                  </p:spPr>
                  <p:txBody>
                    <a:bodyPr rtlCol="0" anchor="ctr"/>
                    <a:lstStyle/>
                    <a:p>
                      <a:endParaRPr lang="th-TH"/>
                    </a:p>
                  </p:txBody>
                </p:sp>
                <p:sp>
                  <p:nvSpPr>
                    <p:cNvPr id="4512" name="Freeform: Shape 4511">
                      <a:extLst>
                        <a:ext uri="{FF2B5EF4-FFF2-40B4-BE49-F238E27FC236}">
                          <a16:creationId xmlns:a16="http://schemas.microsoft.com/office/drawing/2014/main" id="{0F41E6FF-3CF3-4947-92E6-4B5857BE9255}"/>
                        </a:ext>
                      </a:extLst>
                    </p:cNvPr>
                    <p:cNvSpPr/>
                    <p:nvPr/>
                  </p:nvSpPr>
                  <p:spPr>
                    <a:xfrm>
                      <a:off x="222797" y="3951323"/>
                      <a:ext cx="140854" cy="201888"/>
                    </a:xfrm>
                    <a:custGeom>
                      <a:avLst/>
                      <a:gdLst>
                        <a:gd name="connsiteX0" fmla="*/ 137286 w 140854"/>
                        <a:gd name="connsiteY0" fmla="*/ 201715 h 201888"/>
                        <a:gd name="connsiteX1" fmla="*/ 135843 w 140854"/>
                        <a:gd name="connsiteY1" fmla="*/ 186820 h 201888"/>
                        <a:gd name="connsiteX2" fmla="*/ 130705 w 140854"/>
                        <a:gd name="connsiteY2" fmla="*/ 172503 h 201888"/>
                        <a:gd name="connsiteX3" fmla="*/ 115579 w 140854"/>
                        <a:gd name="connsiteY3" fmla="*/ 145542 h 201888"/>
                        <a:gd name="connsiteX4" fmla="*/ 81113 w 140854"/>
                        <a:gd name="connsiteY4" fmla="*/ 93930 h 201888"/>
                        <a:gd name="connsiteX5" fmla="*/ 42491 w 140854"/>
                        <a:gd name="connsiteY5" fmla="*/ 45320 h 201888"/>
                        <a:gd name="connsiteX6" fmla="*/ 0 w 140854"/>
                        <a:gd name="connsiteY6" fmla="*/ 0 h 201888"/>
                        <a:gd name="connsiteX7" fmla="*/ 43183 w 140854"/>
                        <a:gd name="connsiteY7" fmla="*/ 44742 h 201888"/>
                        <a:gd name="connsiteX8" fmla="*/ 82557 w 140854"/>
                        <a:gd name="connsiteY8" fmla="*/ 92891 h 201888"/>
                        <a:gd name="connsiteX9" fmla="*/ 117889 w 140854"/>
                        <a:gd name="connsiteY9" fmla="*/ 144156 h 201888"/>
                        <a:gd name="connsiteX10" fmla="*/ 133534 w 140854"/>
                        <a:gd name="connsiteY10" fmla="*/ 171175 h 201888"/>
                        <a:gd name="connsiteX11" fmla="*/ 139076 w 140854"/>
                        <a:gd name="connsiteY11" fmla="*/ 186012 h 201888"/>
                        <a:gd name="connsiteX12" fmla="*/ 140808 w 140854"/>
                        <a:gd name="connsiteY12" fmla="*/ 201888 h 201888"/>
                        <a:gd name="connsiteX13" fmla="*/ 137286 w 140854"/>
                        <a:gd name="connsiteY13" fmla="*/ 201715 h 20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854" h="201888">
                          <a:moveTo>
                            <a:pt x="137286" y="201715"/>
                          </a:moveTo>
                          <a:cubicBezTo>
                            <a:pt x="137575" y="196750"/>
                            <a:pt x="137055" y="191727"/>
                            <a:pt x="135843" y="186820"/>
                          </a:cubicBezTo>
                          <a:cubicBezTo>
                            <a:pt x="134631" y="181913"/>
                            <a:pt x="132841" y="177121"/>
                            <a:pt x="130705" y="172503"/>
                          </a:cubicBezTo>
                          <a:cubicBezTo>
                            <a:pt x="126433" y="163208"/>
                            <a:pt x="120890" y="154433"/>
                            <a:pt x="115579" y="145542"/>
                          </a:cubicBezTo>
                          <a:cubicBezTo>
                            <a:pt x="104783" y="127876"/>
                            <a:pt x="93295" y="110672"/>
                            <a:pt x="81113" y="93930"/>
                          </a:cubicBezTo>
                          <a:cubicBezTo>
                            <a:pt x="68874" y="77245"/>
                            <a:pt x="56000" y="61023"/>
                            <a:pt x="42491" y="45320"/>
                          </a:cubicBezTo>
                          <a:cubicBezTo>
                            <a:pt x="28924" y="29674"/>
                            <a:pt x="14722" y="14548"/>
                            <a:pt x="0" y="0"/>
                          </a:cubicBezTo>
                          <a:cubicBezTo>
                            <a:pt x="14953" y="14318"/>
                            <a:pt x="29386" y="29270"/>
                            <a:pt x="43183" y="44742"/>
                          </a:cubicBezTo>
                          <a:cubicBezTo>
                            <a:pt x="56924" y="60272"/>
                            <a:pt x="70086" y="76322"/>
                            <a:pt x="82557" y="92891"/>
                          </a:cubicBezTo>
                          <a:cubicBezTo>
                            <a:pt x="94969" y="109517"/>
                            <a:pt x="106746" y="126606"/>
                            <a:pt x="117889" y="144156"/>
                          </a:cubicBezTo>
                          <a:cubicBezTo>
                            <a:pt x="123315" y="152989"/>
                            <a:pt x="128973" y="161707"/>
                            <a:pt x="133534" y="171175"/>
                          </a:cubicBezTo>
                          <a:cubicBezTo>
                            <a:pt x="135785" y="175909"/>
                            <a:pt x="137748" y="180874"/>
                            <a:pt x="139076" y="186012"/>
                          </a:cubicBezTo>
                          <a:cubicBezTo>
                            <a:pt x="140404" y="191150"/>
                            <a:pt x="141039" y="196519"/>
                            <a:pt x="140808" y="201888"/>
                          </a:cubicBezTo>
                          <a:lnTo>
                            <a:pt x="137286" y="201715"/>
                          </a:lnTo>
                          <a:close/>
                        </a:path>
                      </a:pathLst>
                    </a:custGeom>
                    <a:solidFill>
                      <a:srgbClr val="93B79F"/>
                    </a:solidFill>
                    <a:ln w="5770" cap="flat">
                      <a:noFill/>
                      <a:prstDash val="solid"/>
                      <a:miter/>
                    </a:ln>
                  </p:spPr>
                  <p:txBody>
                    <a:bodyPr rtlCol="0" anchor="ctr"/>
                    <a:lstStyle/>
                    <a:p>
                      <a:endParaRPr lang="th-TH"/>
                    </a:p>
                  </p:txBody>
                </p:sp>
                <p:sp>
                  <p:nvSpPr>
                    <p:cNvPr id="4513" name="Freeform: Shape 4512">
                      <a:extLst>
                        <a:ext uri="{FF2B5EF4-FFF2-40B4-BE49-F238E27FC236}">
                          <a16:creationId xmlns:a16="http://schemas.microsoft.com/office/drawing/2014/main" id="{39DBD626-C17C-42A1-8DAF-493EAB7E407F}"/>
                        </a:ext>
                      </a:extLst>
                    </p:cNvPr>
                    <p:cNvSpPr/>
                    <p:nvPr/>
                  </p:nvSpPr>
                  <p:spPr>
                    <a:xfrm>
                      <a:off x="37594" y="3782564"/>
                      <a:ext cx="166094" cy="282548"/>
                    </a:xfrm>
                    <a:custGeom>
                      <a:avLst/>
                      <a:gdLst>
                        <a:gd name="connsiteX0" fmla="*/ 162688 w 166094"/>
                        <a:gd name="connsiteY0" fmla="*/ 282548 h 282548"/>
                        <a:gd name="connsiteX1" fmla="*/ 145426 w 166094"/>
                        <a:gd name="connsiteY1" fmla="*/ 200396 h 282548"/>
                        <a:gd name="connsiteX2" fmla="*/ 130358 w 166094"/>
                        <a:gd name="connsiteY2" fmla="*/ 161369 h 282548"/>
                        <a:gd name="connsiteX3" fmla="*/ 108074 w 166094"/>
                        <a:gd name="connsiteY3" fmla="*/ 126037 h 282548"/>
                        <a:gd name="connsiteX4" fmla="*/ 51150 w 166094"/>
                        <a:gd name="connsiteY4" fmla="*/ 64149 h 282548"/>
                        <a:gd name="connsiteX5" fmla="*/ 25806 w 166094"/>
                        <a:gd name="connsiteY5" fmla="*/ 30549 h 282548"/>
                        <a:gd name="connsiteX6" fmla="*/ 15876 w 166094"/>
                        <a:gd name="connsiteY6" fmla="*/ 12017 h 282548"/>
                        <a:gd name="connsiteX7" fmla="*/ 9526 w 166094"/>
                        <a:gd name="connsiteY7" fmla="*/ 3703 h 282548"/>
                        <a:gd name="connsiteX8" fmla="*/ 5138 w 166094"/>
                        <a:gd name="connsiteY8" fmla="*/ 875 h 282548"/>
                        <a:gd name="connsiteX9" fmla="*/ 0 w 166094"/>
                        <a:gd name="connsiteY9" fmla="*/ 9 h 282548"/>
                        <a:gd name="connsiteX10" fmla="*/ 5138 w 166094"/>
                        <a:gd name="connsiteY10" fmla="*/ 817 h 282548"/>
                        <a:gd name="connsiteX11" fmla="*/ 9583 w 166094"/>
                        <a:gd name="connsiteY11" fmla="*/ 3646 h 282548"/>
                        <a:gd name="connsiteX12" fmla="*/ 16049 w 166094"/>
                        <a:gd name="connsiteY12" fmla="*/ 11959 h 282548"/>
                        <a:gd name="connsiteX13" fmla="*/ 26210 w 166094"/>
                        <a:gd name="connsiteY13" fmla="*/ 30376 h 282548"/>
                        <a:gd name="connsiteX14" fmla="*/ 51785 w 166094"/>
                        <a:gd name="connsiteY14" fmla="*/ 63629 h 282548"/>
                        <a:gd name="connsiteX15" fmla="*/ 109402 w 166094"/>
                        <a:gd name="connsiteY15" fmla="*/ 124998 h 282548"/>
                        <a:gd name="connsiteX16" fmla="*/ 132264 w 166094"/>
                        <a:gd name="connsiteY16" fmla="*/ 160445 h 282548"/>
                        <a:gd name="connsiteX17" fmla="*/ 147909 w 166094"/>
                        <a:gd name="connsiteY17" fmla="*/ 199645 h 282548"/>
                        <a:gd name="connsiteX18" fmla="*/ 166094 w 166094"/>
                        <a:gd name="connsiteY18" fmla="*/ 281971 h 282548"/>
                        <a:gd name="connsiteX19" fmla="*/ 162688 w 166094"/>
                        <a:gd name="connsiteY19" fmla="*/ 282548 h 28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6094" h="282548">
                          <a:moveTo>
                            <a:pt x="162688" y="282548"/>
                          </a:moveTo>
                          <a:cubicBezTo>
                            <a:pt x="158128" y="254895"/>
                            <a:pt x="153451" y="227241"/>
                            <a:pt x="145426" y="200396"/>
                          </a:cubicBezTo>
                          <a:cubicBezTo>
                            <a:pt x="141443" y="187002"/>
                            <a:pt x="136478" y="173897"/>
                            <a:pt x="130358" y="161369"/>
                          </a:cubicBezTo>
                          <a:cubicBezTo>
                            <a:pt x="124239" y="148841"/>
                            <a:pt x="116734" y="136948"/>
                            <a:pt x="108074" y="126037"/>
                          </a:cubicBezTo>
                          <a:cubicBezTo>
                            <a:pt x="90812" y="103984"/>
                            <a:pt x="69798" y="85163"/>
                            <a:pt x="51150" y="64149"/>
                          </a:cubicBezTo>
                          <a:cubicBezTo>
                            <a:pt x="41798" y="53641"/>
                            <a:pt x="33080" y="42615"/>
                            <a:pt x="25806" y="30549"/>
                          </a:cubicBezTo>
                          <a:cubicBezTo>
                            <a:pt x="22054" y="24602"/>
                            <a:pt x="19225" y="18136"/>
                            <a:pt x="15876" y="12017"/>
                          </a:cubicBezTo>
                          <a:cubicBezTo>
                            <a:pt x="14144" y="9015"/>
                            <a:pt x="12124" y="6070"/>
                            <a:pt x="9526" y="3703"/>
                          </a:cubicBezTo>
                          <a:cubicBezTo>
                            <a:pt x="8198" y="2549"/>
                            <a:pt x="6755" y="1510"/>
                            <a:pt x="5138" y="875"/>
                          </a:cubicBezTo>
                          <a:cubicBezTo>
                            <a:pt x="3522" y="239"/>
                            <a:pt x="1732" y="-49"/>
                            <a:pt x="0" y="9"/>
                          </a:cubicBezTo>
                          <a:cubicBezTo>
                            <a:pt x="1732" y="-49"/>
                            <a:pt x="3522" y="182"/>
                            <a:pt x="5138" y="817"/>
                          </a:cubicBezTo>
                          <a:cubicBezTo>
                            <a:pt x="6755" y="1452"/>
                            <a:pt x="8256" y="2491"/>
                            <a:pt x="9583" y="3646"/>
                          </a:cubicBezTo>
                          <a:cubicBezTo>
                            <a:pt x="12239" y="6013"/>
                            <a:pt x="14260" y="8899"/>
                            <a:pt x="16049" y="11959"/>
                          </a:cubicBezTo>
                          <a:cubicBezTo>
                            <a:pt x="19513" y="18079"/>
                            <a:pt x="22400" y="24487"/>
                            <a:pt x="26210" y="30376"/>
                          </a:cubicBezTo>
                          <a:cubicBezTo>
                            <a:pt x="33542" y="42326"/>
                            <a:pt x="42375" y="53237"/>
                            <a:pt x="51785" y="63629"/>
                          </a:cubicBezTo>
                          <a:cubicBezTo>
                            <a:pt x="70606" y="84355"/>
                            <a:pt x="91794" y="103002"/>
                            <a:pt x="109402" y="124998"/>
                          </a:cubicBezTo>
                          <a:cubicBezTo>
                            <a:pt x="118235" y="135967"/>
                            <a:pt x="125971" y="147860"/>
                            <a:pt x="132264" y="160445"/>
                          </a:cubicBezTo>
                          <a:cubicBezTo>
                            <a:pt x="138614" y="173031"/>
                            <a:pt x="143752" y="186194"/>
                            <a:pt x="147909" y="199645"/>
                          </a:cubicBezTo>
                          <a:cubicBezTo>
                            <a:pt x="156280" y="226548"/>
                            <a:pt x="161245" y="254317"/>
                            <a:pt x="166094" y="281971"/>
                          </a:cubicBezTo>
                          <a:lnTo>
                            <a:pt x="162688" y="282548"/>
                          </a:lnTo>
                          <a:close/>
                        </a:path>
                      </a:pathLst>
                    </a:custGeom>
                    <a:solidFill>
                      <a:srgbClr val="93B79F"/>
                    </a:solidFill>
                    <a:ln w="5770" cap="flat">
                      <a:noFill/>
                      <a:prstDash val="solid"/>
                      <a:miter/>
                    </a:ln>
                  </p:spPr>
                  <p:txBody>
                    <a:bodyPr rtlCol="0" anchor="ctr"/>
                    <a:lstStyle/>
                    <a:p>
                      <a:endParaRPr lang="th-TH"/>
                    </a:p>
                  </p:txBody>
                </p:sp>
                <p:sp>
                  <p:nvSpPr>
                    <p:cNvPr id="4514" name="Freeform: Shape 4513">
                      <a:extLst>
                        <a:ext uri="{FF2B5EF4-FFF2-40B4-BE49-F238E27FC236}">
                          <a16:creationId xmlns:a16="http://schemas.microsoft.com/office/drawing/2014/main" id="{C017B668-5CDB-4B41-9716-BDC94FFD383A}"/>
                        </a:ext>
                      </a:extLst>
                    </p:cNvPr>
                    <p:cNvSpPr/>
                    <p:nvPr/>
                  </p:nvSpPr>
                  <p:spPr>
                    <a:xfrm>
                      <a:off x="-68978" y="3784016"/>
                      <a:ext cx="156280" cy="217649"/>
                    </a:xfrm>
                    <a:custGeom>
                      <a:avLst/>
                      <a:gdLst>
                        <a:gd name="connsiteX0" fmla="*/ 152989 w 156280"/>
                        <a:gd name="connsiteY0" fmla="*/ 217649 h 217649"/>
                        <a:gd name="connsiteX1" fmla="*/ 123893 w 156280"/>
                        <a:gd name="connsiteY1" fmla="*/ 157897 h 217649"/>
                        <a:gd name="connsiteX2" fmla="*/ 84750 w 156280"/>
                        <a:gd name="connsiteY2" fmla="*/ 103686 h 217649"/>
                        <a:gd name="connsiteX3" fmla="*/ 43068 w 156280"/>
                        <a:gd name="connsiteY3" fmla="*/ 51266 h 217649"/>
                        <a:gd name="connsiteX4" fmla="*/ 0 w 156280"/>
                        <a:gd name="connsiteY4" fmla="*/ 0 h 217649"/>
                        <a:gd name="connsiteX5" fmla="*/ 43761 w 156280"/>
                        <a:gd name="connsiteY5" fmla="*/ 50746 h 217649"/>
                        <a:gd name="connsiteX6" fmla="*/ 86136 w 156280"/>
                        <a:gd name="connsiteY6" fmla="*/ 102647 h 217649"/>
                        <a:gd name="connsiteX7" fmla="*/ 126086 w 156280"/>
                        <a:gd name="connsiteY7" fmla="*/ 156511 h 217649"/>
                        <a:gd name="connsiteX8" fmla="*/ 156280 w 156280"/>
                        <a:gd name="connsiteY8" fmla="*/ 216552 h 217649"/>
                        <a:gd name="connsiteX9" fmla="*/ 152989 w 156280"/>
                        <a:gd name="connsiteY9" fmla="*/ 217649 h 21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280" h="217649">
                          <a:moveTo>
                            <a:pt x="152989" y="217649"/>
                          </a:moveTo>
                          <a:cubicBezTo>
                            <a:pt x="145946" y="196635"/>
                            <a:pt x="135728" y="176717"/>
                            <a:pt x="123893" y="157897"/>
                          </a:cubicBezTo>
                          <a:cubicBezTo>
                            <a:pt x="112000" y="139076"/>
                            <a:pt x="98548" y="121237"/>
                            <a:pt x="84750" y="103686"/>
                          </a:cubicBezTo>
                          <a:lnTo>
                            <a:pt x="43068" y="51266"/>
                          </a:lnTo>
                          <a:cubicBezTo>
                            <a:pt x="29155" y="33773"/>
                            <a:pt x="15241" y="16338"/>
                            <a:pt x="0" y="0"/>
                          </a:cubicBezTo>
                          <a:cubicBezTo>
                            <a:pt x="15472" y="16107"/>
                            <a:pt x="29616" y="33427"/>
                            <a:pt x="43761" y="50746"/>
                          </a:cubicBezTo>
                          <a:lnTo>
                            <a:pt x="86136" y="102647"/>
                          </a:lnTo>
                          <a:cubicBezTo>
                            <a:pt x="100165" y="120025"/>
                            <a:pt x="113905" y="137748"/>
                            <a:pt x="126086" y="156511"/>
                          </a:cubicBezTo>
                          <a:cubicBezTo>
                            <a:pt x="138268" y="175332"/>
                            <a:pt x="148833" y="195249"/>
                            <a:pt x="156280" y="216552"/>
                          </a:cubicBezTo>
                          <a:lnTo>
                            <a:pt x="152989" y="217649"/>
                          </a:lnTo>
                          <a:close/>
                        </a:path>
                      </a:pathLst>
                    </a:custGeom>
                    <a:solidFill>
                      <a:srgbClr val="93B79F"/>
                    </a:solidFill>
                    <a:ln w="5770" cap="flat">
                      <a:noFill/>
                      <a:prstDash val="solid"/>
                      <a:miter/>
                    </a:ln>
                  </p:spPr>
                  <p:txBody>
                    <a:bodyPr rtlCol="0" anchor="ctr"/>
                    <a:lstStyle/>
                    <a:p>
                      <a:endParaRPr lang="th-TH"/>
                    </a:p>
                  </p:txBody>
                </p:sp>
                <p:sp>
                  <p:nvSpPr>
                    <p:cNvPr id="4515" name="Freeform: Shape 4514">
                      <a:extLst>
                        <a:ext uri="{FF2B5EF4-FFF2-40B4-BE49-F238E27FC236}">
                          <a16:creationId xmlns:a16="http://schemas.microsoft.com/office/drawing/2014/main" id="{371AA411-C05E-4A76-B631-3FFF973B26C3}"/>
                        </a:ext>
                      </a:extLst>
                    </p:cNvPr>
                    <p:cNvSpPr/>
                    <p:nvPr/>
                  </p:nvSpPr>
                  <p:spPr>
                    <a:xfrm>
                      <a:off x="-198298" y="3735636"/>
                      <a:ext cx="101665" cy="156972"/>
                    </a:xfrm>
                    <a:custGeom>
                      <a:avLst/>
                      <a:gdLst>
                        <a:gd name="connsiteX0" fmla="*/ 98202 w 101665"/>
                        <a:gd name="connsiteY0" fmla="*/ 156973 h 156972"/>
                        <a:gd name="connsiteX1" fmla="*/ 81575 w 101665"/>
                        <a:gd name="connsiteY1" fmla="*/ 114136 h 156972"/>
                        <a:gd name="connsiteX2" fmla="*/ 55192 w 101665"/>
                        <a:gd name="connsiteY2" fmla="*/ 75629 h 156972"/>
                        <a:gd name="connsiteX3" fmla="*/ 0 w 101665"/>
                        <a:gd name="connsiteY3" fmla="*/ 0 h 156972"/>
                        <a:gd name="connsiteX4" fmla="*/ 56577 w 101665"/>
                        <a:gd name="connsiteY4" fmla="*/ 74590 h 156972"/>
                        <a:gd name="connsiteX5" fmla="*/ 83827 w 101665"/>
                        <a:gd name="connsiteY5" fmla="*/ 112750 h 156972"/>
                        <a:gd name="connsiteX6" fmla="*/ 101666 w 101665"/>
                        <a:gd name="connsiteY6" fmla="*/ 156338 h 156972"/>
                        <a:gd name="connsiteX7" fmla="*/ 98202 w 101665"/>
                        <a:gd name="connsiteY7" fmla="*/ 156973 h 15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665" h="156972">
                          <a:moveTo>
                            <a:pt x="98202" y="156973"/>
                          </a:moveTo>
                          <a:cubicBezTo>
                            <a:pt x="95719" y="141789"/>
                            <a:pt x="89369" y="127472"/>
                            <a:pt x="81575" y="114136"/>
                          </a:cubicBezTo>
                          <a:cubicBezTo>
                            <a:pt x="73724" y="100742"/>
                            <a:pt x="64371" y="88272"/>
                            <a:pt x="55192" y="75629"/>
                          </a:cubicBezTo>
                          <a:lnTo>
                            <a:pt x="0" y="0"/>
                          </a:lnTo>
                          <a:lnTo>
                            <a:pt x="56577" y="74590"/>
                          </a:lnTo>
                          <a:cubicBezTo>
                            <a:pt x="65987" y="87002"/>
                            <a:pt x="75571" y="99357"/>
                            <a:pt x="83827" y="112750"/>
                          </a:cubicBezTo>
                          <a:cubicBezTo>
                            <a:pt x="92024" y="126086"/>
                            <a:pt x="98779" y="140635"/>
                            <a:pt x="101666" y="156338"/>
                          </a:cubicBezTo>
                          <a:lnTo>
                            <a:pt x="98202" y="156973"/>
                          </a:lnTo>
                          <a:close/>
                        </a:path>
                      </a:pathLst>
                    </a:custGeom>
                    <a:solidFill>
                      <a:srgbClr val="93B79F"/>
                    </a:solidFill>
                    <a:ln w="5770" cap="flat">
                      <a:noFill/>
                      <a:prstDash val="solid"/>
                      <a:miter/>
                    </a:ln>
                  </p:spPr>
                  <p:txBody>
                    <a:bodyPr rtlCol="0" anchor="ctr"/>
                    <a:lstStyle/>
                    <a:p>
                      <a:endParaRPr lang="th-TH"/>
                    </a:p>
                  </p:txBody>
                </p:sp>
              </p:grpSp>
            </p:grpSp>
            <p:grpSp>
              <p:nvGrpSpPr>
                <p:cNvPr id="4464" name="Graphic 3">
                  <a:extLst>
                    <a:ext uri="{FF2B5EF4-FFF2-40B4-BE49-F238E27FC236}">
                      <a16:creationId xmlns:a16="http://schemas.microsoft.com/office/drawing/2014/main" id="{0FAE07E2-8974-4837-A2BA-C9B2CA4E928F}"/>
                    </a:ext>
                  </a:extLst>
                </p:cNvPr>
                <p:cNvGrpSpPr/>
                <p:nvPr/>
              </p:nvGrpSpPr>
              <p:grpSpPr>
                <a:xfrm>
                  <a:off x="611701" y="3750416"/>
                  <a:ext cx="644388" cy="699838"/>
                  <a:chOff x="611701" y="3750416"/>
                  <a:chExt cx="644388" cy="699838"/>
                </a:xfrm>
              </p:grpSpPr>
              <p:grpSp>
                <p:nvGrpSpPr>
                  <p:cNvPr id="4484" name="Graphic 3">
                    <a:extLst>
                      <a:ext uri="{FF2B5EF4-FFF2-40B4-BE49-F238E27FC236}">
                        <a16:creationId xmlns:a16="http://schemas.microsoft.com/office/drawing/2014/main" id="{D453A127-D0CF-4F38-9949-2C7EF15334C0}"/>
                      </a:ext>
                    </a:extLst>
                  </p:cNvPr>
                  <p:cNvGrpSpPr/>
                  <p:nvPr/>
                </p:nvGrpSpPr>
                <p:grpSpPr>
                  <a:xfrm>
                    <a:off x="611701" y="3750416"/>
                    <a:ext cx="644388" cy="699838"/>
                    <a:chOff x="611701" y="3750416"/>
                    <a:chExt cx="644388" cy="699838"/>
                  </a:xfrm>
                  <a:solidFill>
                    <a:srgbClr val="FBFFFF"/>
                  </a:solidFill>
                </p:grpSpPr>
                <p:sp>
                  <p:nvSpPr>
                    <p:cNvPr id="4500" name="Freeform: Shape 4499">
                      <a:extLst>
                        <a:ext uri="{FF2B5EF4-FFF2-40B4-BE49-F238E27FC236}">
                          <a16:creationId xmlns:a16="http://schemas.microsoft.com/office/drawing/2014/main" id="{0D32882E-D1FD-4640-812C-DCD77EBA73D7}"/>
                        </a:ext>
                      </a:extLst>
                    </p:cNvPr>
                    <p:cNvSpPr/>
                    <p:nvPr/>
                  </p:nvSpPr>
                  <p:spPr>
                    <a:xfrm>
                      <a:off x="791976" y="3750474"/>
                      <a:ext cx="464112" cy="699781"/>
                    </a:xfrm>
                    <a:custGeom>
                      <a:avLst/>
                      <a:gdLst>
                        <a:gd name="connsiteX0" fmla="*/ 0 w 464112"/>
                        <a:gd name="connsiteY0" fmla="*/ 680716 h 699781"/>
                        <a:gd name="connsiteX1" fmla="*/ 51901 w 464112"/>
                        <a:gd name="connsiteY1" fmla="*/ 698036 h 699781"/>
                        <a:gd name="connsiteX2" fmla="*/ 326762 w 464112"/>
                        <a:gd name="connsiteY2" fmla="*/ 585228 h 699781"/>
                        <a:gd name="connsiteX3" fmla="*/ 462028 w 464112"/>
                        <a:gd name="connsiteY3" fmla="*/ 327340 h 699781"/>
                        <a:gd name="connsiteX4" fmla="*/ 394828 w 464112"/>
                        <a:gd name="connsiteY4" fmla="*/ 148255 h 699781"/>
                        <a:gd name="connsiteX5" fmla="*/ 255925 w 464112"/>
                        <a:gd name="connsiteY5" fmla="*/ 0 h 699781"/>
                        <a:gd name="connsiteX6" fmla="*/ 0 w 464112"/>
                        <a:gd name="connsiteY6" fmla="*/ 680716 h 69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112" h="699781">
                          <a:moveTo>
                            <a:pt x="0" y="680716"/>
                          </a:moveTo>
                          <a:cubicBezTo>
                            <a:pt x="0" y="680716"/>
                            <a:pt x="15530" y="700287"/>
                            <a:pt x="51901" y="698036"/>
                          </a:cubicBezTo>
                          <a:cubicBezTo>
                            <a:pt x="88272" y="695784"/>
                            <a:pt x="198944" y="728634"/>
                            <a:pt x="326762" y="585228"/>
                          </a:cubicBezTo>
                          <a:cubicBezTo>
                            <a:pt x="454523" y="441822"/>
                            <a:pt x="451405" y="362729"/>
                            <a:pt x="462028" y="327340"/>
                          </a:cubicBezTo>
                          <a:cubicBezTo>
                            <a:pt x="472651" y="291950"/>
                            <a:pt x="441533" y="190631"/>
                            <a:pt x="394828" y="148255"/>
                          </a:cubicBezTo>
                          <a:cubicBezTo>
                            <a:pt x="348181" y="105822"/>
                            <a:pt x="248767" y="34466"/>
                            <a:pt x="255925" y="0"/>
                          </a:cubicBezTo>
                          <a:cubicBezTo>
                            <a:pt x="255983" y="0"/>
                            <a:pt x="2194" y="529170"/>
                            <a:pt x="0" y="680716"/>
                          </a:cubicBezTo>
                          <a:close/>
                        </a:path>
                      </a:pathLst>
                    </a:custGeom>
                    <a:solidFill>
                      <a:srgbClr val="FBFFFF"/>
                    </a:solidFill>
                    <a:ln w="5770" cap="flat">
                      <a:noFill/>
                      <a:prstDash val="solid"/>
                      <a:miter/>
                    </a:ln>
                  </p:spPr>
                  <p:txBody>
                    <a:bodyPr rtlCol="0" anchor="ctr"/>
                    <a:lstStyle/>
                    <a:p>
                      <a:endParaRPr lang="th-TH"/>
                    </a:p>
                  </p:txBody>
                </p:sp>
                <p:sp>
                  <p:nvSpPr>
                    <p:cNvPr id="4501" name="Freeform: Shape 4500">
                      <a:extLst>
                        <a:ext uri="{FF2B5EF4-FFF2-40B4-BE49-F238E27FC236}">
                          <a16:creationId xmlns:a16="http://schemas.microsoft.com/office/drawing/2014/main" id="{7EB9039A-5DA0-4EC6-907E-EEF96275D7A1}"/>
                        </a:ext>
                      </a:extLst>
                    </p:cNvPr>
                    <p:cNvSpPr/>
                    <p:nvPr/>
                  </p:nvSpPr>
                  <p:spPr>
                    <a:xfrm>
                      <a:off x="611701" y="3750416"/>
                      <a:ext cx="436200" cy="683432"/>
                    </a:xfrm>
                    <a:custGeom>
                      <a:avLst/>
                      <a:gdLst>
                        <a:gd name="connsiteX0" fmla="*/ 197595 w 436200"/>
                        <a:gd name="connsiteY0" fmla="*/ 676213 h 683432"/>
                        <a:gd name="connsiteX1" fmla="*/ 101760 w 436200"/>
                        <a:gd name="connsiteY1" fmla="*/ 666052 h 683432"/>
                        <a:gd name="connsiteX2" fmla="*/ 20358 w 436200"/>
                        <a:gd name="connsiteY2" fmla="*/ 304189 h 683432"/>
                        <a:gd name="connsiteX3" fmla="*/ 311326 w 436200"/>
                        <a:gd name="connsiteY3" fmla="*/ 19802 h 683432"/>
                        <a:gd name="connsiteX4" fmla="*/ 436200 w 436200"/>
                        <a:gd name="connsiteY4" fmla="*/ 0 h 683432"/>
                        <a:gd name="connsiteX5" fmla="*/ 197595 w 436200"/>
                        <a:gd name="connsiteY5" fmla="*/ 676213 h 68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6200" h="683432">
                          <a:moveTo>
                            <a:pt x="197595" y="676213"/>
                          </a:moveTo>
                          <a:cubicBezTo>
                            <a:pt x="197595" y="676213"/>
                            <a:pt x="160415" y="697920"/>
                            <a:pt x="101760" y="666052"/>
                          </a:cubicBezTo>
                          <a:cubicBezTo>
                            <a:pt x="43104" y="634242"/>
                            <a:pt x="-38471" y="524090"/>
                            <a:pt x="20358" y="304189"/>
                          </a:cubicBezTo>
                          <a:cubicBezTo>
                            <a:pt x="79187" y="84288"/>
                            <a:pt x="151352" y="35563"/>
                            <a:pt x="311326" y="19802"/>
                          </a:cubicBezTo>
                          <a:cubicBezTo>
                            <a:pt x="311326" y="19802"/>
                            <a:pt x="423095" y="31637"/>
                            <a:pt x="436200" y="0"/>
                          </a:cubicBezTo>
                          <a:cubicBezTo>
                            <a:pt x="436258" y="58"/>
                            <a:pt x="377718" y="453772"/>
                            <a:pt x="197595" y="676213"/>
                          </a:cubicBezTo>
                          <a:close/>
                        </a:path>
                      </a:pathLst>
                    </a:custGeom>
                    <a:solidFill>
                      <a:srgbClr val="FBFFFF"/>
                    </a:solidFill>
                    <a:ln w="5770" cap="flat">
                      <a:noFill/>
                      <a:prstDash val="solid"/>
                      <a:miter/>
                    </a:ln>
                  </p:spPr>
                  <p:txBody>
                    <a:bodyPr rtlCol="0" anchor="ctr"/>
                    <a:lstStyle/>
                    <a:p>
                      <a:endParaRPr lang="th-TH"/>
                    </a:p>
                  </p:txBody>
                </p:sp>
              </p:grpSp>
              <p:pic>
                <p:nvPicPr>
                  <p:cNvPr id="4485" name="Picture 4484">
                    <a:extLst>
                      <a:ext uri="{FF2B5EF4-FFF2-40B4-BE49-F238E27FC236}">
                        <a16:creationId xmlns:a16="http://schemas.microsoft.com/office/drawing/2014/main" id="{AA4601D4-406C-4173-BBAE-8F7BD20388BD}"/>
                      </a:ext>
                    </a:extLst>
                  </p:cNvPr>
                  <p:cNvPicPr>
                    <a:picLocks noChangeAspect="1"/>
                  </p:cNvPicPr>
                  <p:nvPr/>
                </p:nvPicPr>
                <p:blipFill>
                  <a:blip r:embed="rId149"/>
                  <a:stretch>
                    <a:fillRect/>
                  </a:stretch>
                </p:blipFill>
                <p:spPr>
                  <a:xfrm>
                    <a:off x="794200" y="3754032"/>
                    <a:ext cx="456081" cy="692782"/>
                  </a:xfrm>
                  <a:custGeom>
                    <a:avLst/>
                    <a:gdLst>
                      <a:gd name="connsiteX0" fmla="*/ 331 w 456081"/>
                      <a:gd name="connsiteY0" fmla="*/ 90 h 692782"/>
                      <a:gd name="connsiteX1" fmla="*/ 456413 w 456081"/>
                      <a:gd name="connsiteY1" fmla="*/ 90 h 692782"/>
                      <a:gd name="connsiteX2" fmla="*/ 456413 w 456081"/>
                      <a:gd name="connsiteY2" fmla="*/ 692872 h 692782"/>
                      <a:gd name="connsiteX3" fmla="*/ 331 w 456081"/>
                      <a:gd name="connsiteY3" fmla="*/ 692872 h 692782"/>
                    </a:gdLst>
                    <a:ahLst/>
                    <a:cxnLst>
                      <a:cxn ang="0">
                        <a:pos x="connsiteX0" y="connsiteY0"/>
                      </a:cxn>
                      <a:cxn ang="0">
                        <a:pos x="connsiteX1" y="connsiteY1"/>
                      </a:cxn>
                      <a:cxn ang="0">
                        <a:pos x="connsiteX2" y="connsiteY2"/>
                      </a:cxn>
                      <a:cxn ang="0">
                        <a:pos x="connsiteX3" y="connsiteY3"/>
                      </a:cxn>
                    </a:cxnLst>
                    <a:rect l="l" t="t" r="r" b="b"/>
                    <a:pathLst>
                      <a:path w="456081" h="692782">
                        <a:moveTo>
                          <a:pt x="331" y="90"/>
                        </a:moveTo>
                        <a:lnTo>
                          <a:pt x="456413" y="90"/>
                        </a:lnTo>
                        <a:lnTo>
                          <a:pt x="456413" y="692872"/>
                        </a:lnTo>
                        <a:lnTo>
                          <a:pt x="331" y="692872"/>
                        </a:lnTo>
                        <a:close/>
                      </a:path>
                    </a:pathLst>
                  </a:custGeom>
                </p:spPr>
              </p:pic>
              <p:pic>
                <p:nvPicPr>
                  <p:cNvPr id="4486" name="Picture 4485">
                    <a:extLst>
                      <a:ext uri="{FF2B5EF4-FFF2-40B4-BE49-F238E27FC236}">
                        <a16:creationId xmlns:a16="http://schemas.microsoft.com/office/drawing/2014/main" id="{E711FA48-86C6-472B-AF5D-CEF13C430D99}"/>
                      </a:ext>
                    </a:extLst>
                  </p:cNvPr>
                  <p:cNvPicPr>
                    <a:picLocks noChangeAspect="1"/>
                  </p:cNvPicPr>
                  <p:nvPr/>
                </p:nvPicPr>
                <p:blipFill>
                  <a:blip r:embed="rId150"/>
                  <a:stretch>
                    <a:fillRect/>
                  </a:stretch>
                </p:blipFill>
                <p:spPr>
                  <a:xfrm>
                    <a:off x="621004" y="3754032"/>
                    <a:ext cx="427215" cy="675462"/>
                  </a:xfrm>
                  <a:custGeom>
                    <a:avLst/>
                    <a:gdLst>
                      <a:gd name="connsiteX0" fmla="*/ 301 w 427215"/>
                      <a:gd name="connsiteY0" fmla="*/ 90 h 675462"/>
                      <a:gd name="connsiteX1" fmla="*/ 427517 w 427215"/>
                      <a:gd name="connsiteY1" fmla="*/ 90 h 675462"/>
                      <a:gd name="connsiteX2" fmla="*/ 427517 w 427215"/>
                      <a:gd name="connsiteY2" fmla="*/ 675552 h 675462"/>
                      <a:gd name="connsiteX3" fmla="*/ 301 w 427215"/>
                      <a:gd name="connsiteY3" fmla="*/ 675552 h 675462"/>
                    </a:gdLst>
                    <a:ahLst/>
                    <a:cxnLst>
                      <a:cxn ang="0">
                        <a:pos x="connsiteX0" y="connsiteY0"/>
                      </a:cxn>
                      <a:cxn ang="0">
                        <a:pos x="connsiteX1" y="connsiteY1"/>
                      </a:cxn>
                      <a:cxn ang="0">
                        <a:pos x="connsiteX2" y="connsiteY2"/>
                      </a:cxn>
                      <a:cxn ang="0">
                        <a:pos x="connsiteX3" y="connsiteY3"/>
                      </a:cxn>
                    </a:cxnLst>
                    <a:rect l="l" t="t" r="r" b="b"/>
                    <a:pathLst>
                      <a:path w="427215" h="675462">
                        <a:moveTo>
                          <a:pt x="301" y="90"/>
                        </a:moveTo>
                        <a:lnTo>
                          <a:pt x="427517" y="90"/>
                        </a:lnTo>
                        <a:lnTo>
                          <a:pt x="427517" y="675552"/>
                        </a:lnTo>
                        <a:lnTo>
                          <a:pt x="301" y="675552"/>
                        </a:lnTo>
                        <a:close/>
                      </a:path>
                    </a:pathLst>
                  </a:custGeom>
                </p:spPr>
              </p:pic>
              <p:grpSp>
                <p:nvGrpSpPr>
                  <p:cNvPr id="4487" name="Graphic 3">
                    <a:extLst>
                      <a:ext uri="{FF2B5EF4-FFF2-40B4-BE49-F238E27FC236}">
                        <a16:creationId xmlns:a16="http://schemas.microsoft.com/office/drawing/2014/main" id="{A619454F-DE03-49AC-89B9-6A3751A8E9BA}"/>
                      </a:ext>
                    </a:extLst>
                  </p:cNvPr>
                  <p:cNvGrpSpPr/>
                  <p:nvPr/>
                </p:nvGrpSpPr>
                <p:grpSpPr>
                  <a:xfrm>
                    <a:off x="733782" y="3898613"/>
                    <a:ext cx="438011" cy="496436"/>
                    <a:chOff x="733782" y="3898613"/>
                    <a:chExt cx="438011" cy="496436"/>
                  </a:xfrm>
                  <a:solidFill>
                    <a:srgbClr val="A0BDAB"/>
                  </a:solidFill>
                </p:grpSpPr>
                <p:sp>
                  <p:nvSpPr>
                    <p:cNvPr id="4488" name="Freeform: Shape 4487">
                      <a:extLst>
                        <a:ext uri="{FF2B5EF4-FFF2-40B4-BE49-F238E27FC236}">
                          <a16:creationId xmlns:a16="http://schemas.microsoft.com/office/drawing/2014/main" id="{BDA8F54E-CC08-491E-8163-CC3D73E00502}"/>
                        </a:ext>
                      </a:extLst>
                    </p:cNvPr>
                    <p:cNvSpPr/>
                    <p:nvPr/>
                  </p:nvSpPr>
                  <p:spPr>
                    <a:xfrm>
                      <a:off x="841625" y="4301351"/>
                      <a:ext cx="243050" cy="93698"/>
                    </a:xfrm>
                    <a:custGeom>
                      <a:avLst/>
                      <a:gdLst>
                        <a:gd name="connsiteX0" fmla="*/ 7274 w 243050"/>
                        <a:gd name="connsiteY0" fmla="*/ 93699 h 93698"/>
                        <a:gd name="connsiteX1" fmla="*/ 243051 w 243050"/>
                        <a:gd name="connsiteY1" fmla="*/ 0 h 93698"/>
                        <a:gd name="connsiteX2" fmla="*/ 0 w 243050"/>
                        <a:gd name="connsiteY2" fmla="*/ 93410 h 93698"/>
                        <a:gd name="connsiteX3" fmla="*/ 7274 w 243050"/>
                        <a:gd name="connsiteY3" fmla="*/ 93699 h 93698"/>
                      </a:gdLst>
                      <a:ahLst/>
                      <a:cxnLst>
                        <a:cxn ang="0">
                          <a:pos x="connsiteX0" y="connsiteY0"/>
                        </a:cxn>
                        <a:cxn ang="0">
                          <a:pos x="connsiteX1" y="connsiteY1"/>
                        </a:cxn>
                        <a:cxn ang="0">
                          <a:pos x="connsiteX2" y="connsiteY2"/>
                        </a:cxn>
                        <a:cxn ang="0">
                          <a:pos x="connsiteX3" y="connsiteY3"/>
                        </a:cxn>
                      </a:cxnLst>
                      <a:rect l="l" t="t" r="r" b="b"/>
                      <a:pathLst>
                        <a:path w="243050" h="93698">
                          <a:moveTo>
                            <a:pt x="7274" y="93699"/>
                          </a:moveTo>
                          <a:cubicBezTo>
                            <a:pt x="109286" y="79324"/>
                            <a:pt x="193690" y="47917"/>
                            <a:pt x="243051" y="0"/>
                          </a:cubicBezTo>
                          <a:cubicBezTo>
                            <a:pt x="192651" y="47513"/>
                            <a:pt x="101897" y="79728"/>
                            <a:pt x="0" y="93410"/>
                          </a:cubicBezTo>
                          <a:lnTo>
                            <a:pt x="7274" y="93699"/>
                          </a:lnTo>
                          <a:close/>
                        </a:path>
                      </a:pathLst>
                    </a:custGeom>
                    <a:solidFill>
                      <a:srgbClr val="A0BDAB"/>
                    </a:solidFill>
                    <a:ln w="5770" cap="flat">
                      <a:noFill/>
                      <a:prstDash val="solid"/>
                      <a:miter/>
                    </a:ln>
                  </p:spPr>
                  <p:txBody>
                    <a:bodyPr rtlCol="0" anchor="ctr"/>
                    <a:lstStyle/>
                    <a:p>
                      <a:endParaRPr lang="th-TH"/>
                    </a:p>
                  </p:txBody>
                </p:sp>
                <p:sp>
                  <p:nvSpPr>
                    <p:cNvPr id="4489" name="Freeform: Shape 4488">
                      <a:extLst>
                        <a:ext uri="{FF2B5EF4-FFF2-40B4-BE49-F238E27FC236}">
                          <a16:creationId xmlns:a16="http://schemas.microsoft.com/office/drawing/2014/main" id="{F145DD17-0497-4115-9ECA-C92EFACA1E5E}"/>
                        </a:ext>
                      </a:extLst>
                    </p:cNvPr>
                    <p:cNvSpPr/>
                    <p:nvPr/>
                  </p:nvSpPr>
                  <p:spPr>
                    <a:xfrm>
                      <a:off x="886483" y="4229186"/>
                      <a:ext cx="239298" cy="92139"/>
                    </a:xfrm>
                    <a:custGeom>
                      <a:avLst/>
                      <a:gdLst>
                        <a:gd name="connsiteX0" fmla="*/ 21072 w 239298"/>
                        <a:gd name="connsiteY0" fmla="*/ 86309 h 92139"/>
                        <a:gd name="connsiteX1" fmla="*/ 78169 w 239298"/>
                        <a:gd name="connsiteY1" fmla="*/ 66392 h 92139"/>
                        <a:gd name="connsiteX2" fmla="*/ 133707 w 239298"/>
                        <a:gd name="connsiteY2" fmla="*/ 45435 h 92139"/>
                        <a:gd name="connsiteX3" fmla="*/ 188610 w 239298"/>
                        <a:gd name="connsiteY3" fmla="*/ 24016 h 92139"/>
                        <a:gd name="connsiteX4" fmla="*/ 239299 w 239298"/>
                        <a:gd name="connsiteY4" fmla="*/ 0 h 92139"/>
                        <a:gd name="connsiteX5" fmla="*/ 187975 w 239298"/>
                        <a:gd name="connsiteY5" fmla="*/ 23612 h 92139"/>
                        <a:gd name="connsiteX6" fmla="*/ 132495 w 239298"/>
                        <a:gd name="connsiteY6" fmla="*/ 44627 h 92139"/>
                        <a:gd name="connsiteX7" fmla="*/ 76379 w 239298"/>
                        <a:gd name="connsiteY7" fmla="*/ 65179 h 92139"/>
                        <a:gd name="connsiteX8" fmla="*/ 0 w 239298"/>
                        <a:gd name="connsiteY8" fmla="*/ 92140 h 92139"/>
                        <a:gd name="connsiteX9" fmla="*/ 21072 w 239298"/>
                        <a:gd name="connsiteY9" fmla="*/ 86309 h 9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298" h="92139">
                          <a:moveTo>
                            <a:pt x="21072" y="86309"/>
                          </a:moveTo>
                          <a:cubicBezTo>
                            <a:pt x="40643" y="80016"/>
                            <a:pt x="59522" y="73262"/>
                            <a:pt x="78169" y="66392"/>
                          </a:cubicBezTo>
                          <a:cubicBezTo>
                            <a:pt x="96759" y="59464"/>
                            <a:pt x="115233" y="52421"/>
                            <a:pt x="133707" y="45435"/>
                          </a:cubicBezTo>
                          <a:cubicBezTo>
                            <a:pt x="152181" y="38449"/>
                            <a:pt x="170713" y="31464"/>
                            <a:pt x="188610" y="24016"/>
                          </a:cubicBezTo>
                          <a:cubicBezTo>
                            <a:pt x="206449" y="16569"/>
                            <a:pt x="223653" y="8717"/>
                            <a:pt x="239299" y="0"/>
                          </a:cubicBezTo>
                          <a:cubicBezTo>
                            <a:pt x="223422" y="8602"/>
                            <a:pt x="205987" y="16338"/>
                            <a:pt x="187975" y="23612"/>
                          </a:cubicBezTo>
                          <a:cubicBezTo>
                            <a:pt x="169905" y="30886"/>
                            <a:pt x="151200" y="37757"/>
                            <a:pt x="132495" y="44627"/>
                          </a:cubicBezTo>
                          <a:cubicBezTo>
                            <a:pt x="113789" y="51497"/>
                            <a:pt x="95142" y="58367"/>
                            <a:pt x="76379" y="65179"/>
                          </a:cubicBezTo>
                          <a:cubicBezTo>
                            <a:pt x="57559" y="71934"/>
                            <a:pt x="19687" y="86020"/>
                            <a:pt x="0" y="92140"/>
                          </a:cubicBezTo>
                          <a:lnTo>
                            <a:pt x="21072" y="86309"/>
                          </a:lnTo>
                          <a:close/>
                        </a:path>
                      </a:pathLst>
                    </a:custGeom>
                    <a:solidFill>
                      <a:srgbClr val="A0BDAB"/>
                    </a:solidFill>
                    <a:ln w="5770" cap="flat">
                      <a:noFill/>
                      <a:prstDash val="solid"/>
                      <a:miter/>
                    </a:ln>
                  </p:spPr>
                  <p:txBody>
                    <a:bodyPr rtlCol="0" anchor="ctr"/>
                    <a:lstStyle/>
                    <a:p>
                      <a:endParaRPr lang="th-TH"/>
                    </a:p>
                  </p:txBody>
                </p:sp>
                <p:sp>
                  <p:nvSpPr>
                    <p:cNvPr id="4490" name="Freeform: Shape 4489">
                      <a:extLst>
                        <a:ext uri="{FF2B5EF4-FFF2-40B4-BE49-F238E27FC236}">
                          <a16:creationId xmlns:a16="http://schemas.microsoft.com/office/drawing/2014/main" id="{C92AC5D1-6E8E-45C1-A2D3-60955B52CD50}"/>
                        </a:ext>
                      </a:extLst>
                    </p:cNvPr>
                    <p:cNvSpPr/>
                    <p:nvPr/>
                  </p:nvSpPr>
                  <p:spPr>
                    <a:xfrm>
                      <a:off x="938730" y="4140394"/>
                      <a:ext cx="219727" cy="79722"/>
                    </a:xfrm>
                    <a:custGeom>
                      <a:avLst/>
                      <a:gdLst>
                        <a:gd name="connsiteX0" fmla="*/ 808 w 219727"/>
                        <a:gd name="connsiteY0" fmla="*/ 79266 h 79722"/>
                        <a:gd name="connsiteX1" fmla="*/ 39258 w 219727"/>
                        <a:gd name="connsiteY1" fmla="*/ 79670 h 79722"/>
                        <a:gd name="connsiteX2" fmla="*/ 76148 w 219727"/>
                        <a:gd name="connsiteY2" fmla="*/ 77245 h 79722"/>
                        <a:gd name="connsiteX3" fmla="*/ 107612 w 219727"/>
                        <a:gd name="connsiteY3" fmla="*/ 69105 h 79722"/>
                        <a:gd name="connsiteX4" fmla="*/ 130994 w 219727"/>
                        <a:gd name="connsiteY4" fmla="*/ 55711 h 79722"/>
                        <a:gd name="connsiteX5" fmla="*/ 219727 w 219727"/>
                        <a:gd name="connsiteY5" fmla="*/ 0 h 79722"/>
                        <a:gd name="connsiteX6" fmla="*/ 129550 w 219727"/>
                        <a:gd name="connsiteY6" fmla="*/ 55018 h 79722"/>
                        <a:gd name="connsiteX7" fmla="*/ 105996 w 219727"/>
                        <a:gd name="connsiteY7" fmla="*/ 68124 h 79722"/>
                        <a:gd name="connsiteX8" fmla="*/ 74878 w 219727"/>
                        <a:gd name="connsiteY8" fmla="*/ 75860 h 79722"/>
                        <a:gd name="connsiteX9" fmla="*/ 38334 w 219727"/>
                        <a:gd name="connsiteY9" fmla="*/ 78053 h 79722"/>
                        <a:gd name="connsiteX10" fmla="*/ 0 w 219727"/>
                        <a:gd name="connsiteY10" fmla="*/ 77418 h 79722"/>
                        <a:gd name="connsiteX11" fmla="*/ 808 w 219727"/>
                        <a:gd name="connsiteY11" fmla="*/ 79266 h 7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727" h="79722">
                          <a:moveTo>
                            <a:pt x="808" y="79266"/>
                          </a:moveTo>
                          <a:cubicBezTo>
                            <a:pt x="13683" y="79554"/>
                            <a:pt x="26557" y="79843"/>
                            <a:pt x="39258" y="79670"/>
                          </a:cubicBezTo>
                          <a:cubicBezTo>
                            <a:pt x="51959" y="79497"/>
                            <a:pt x="64371" y="78804"/>
                            <a:pt x="76148" y="77245"/>
                          </a:cubicBezTo>
                          <a:cubicBezTo>
                            <a:pt x="87810" y="75629"/>
                            <a:pt x="98721" y="73031"/>
                            <a:pt x="107612" y="69105"/>
                          </a:cubicBezTo>
                          <a:cubicBezTo>
                            <a:pt x="116503" y="65179"/>
                            <a:pt x="123546" y="60330"/>
                            <a:pt x="130994" y="55711"/>
                          </a:cubicBezTo>
                          <a:lnTo>
                            <a:pt x="219727" y="0"/>
                          </a:lnTo>
                          <a:lnTo>
                            <a:pt x="129550" y="55018"/>
                          </a:lnTo>
                          <a:cubicBezTo>
                            <a:pt x="121987" y="59579"/>
                            <a:pt x="114829" y="64371"/>
                            <a:pt x="105996" y="68124"/>
                          </a:cubicBezTo>
                          <a:cubicBezTo>
                            <a:pt x="97163" y="71876"/>
                            <a:pt x="86425" y="74359"/>
                            <a:pt x="74878" y="75860"/>
                          </a:cubicBezTo>
                          <a:cubicBezTo>
                            <a:pt x="63274" y="77361"/>
                            <a:pt x="50977" y="77938"/>
                            <a:pt x="38334" y="78053"/>
                          </a:cubicBezTo>
                          <a:cubicBezTo>
                            <a:pt x="25749" y="78169"/>
                            <a:pt x="12874" y="77822"/>
                            <a:pt x="0" y="77418"/>
                          </a:cubicBezTo>
                          <a:lnTo>
                            <a:pt x="808" y="79266"/>
                          </a:lnTo>
                          <a:close/>
                        </a:path>
                      </a:pathLst>
                    </a:custGeom>
                    <a:solidFill>
                      <a:srgbClr val="A0BDAB"/>
                    </a:solidFill>
                    <a:ln w="5770" cap="flat">
                      <a:noFill/>
                      <a:prstDash val="solid"/>
                      <a:miter/>
                    </a:ln>
                  </p:spPr>
                  <p:txBody>
                    <a:bodyPr rtlCol="0" anchor="ctr"/>
                    <a:lstStyle/>
                    <a:p>
                      <a:endParaRPr lang="th-TH"/>
                    </a:p>
                  </p:txBody>
                </p:sp>
                <p:sp>
                  <p:nvSpPr>
                    <p:cNvPr id="4491" name="Freeform: Shape 4490">
                      <a:extLst>
                        <a:ext uri="{FF2B5EF4-FFF2-40B4-BE49-F238E27FC236}">
                          <a16:creationId xmlns:a16="http://schemas.microsoft.com/office/drawing/2014/main" id="{89A04D56-D917-438C-83E9-4E8F15E11528}"/>
                        </a:ext>
                      </a:extLst>
                    </p:cNvPr>
                    <p:cNvSpPr/>
                    <p:nvPr/>
                  </p:nvSpPr>
                  <p:spPr>
                    <a:xfrm>
                      <a:off x="960437" y="4080122"/>
                      <a:ext cx="211356" cy="75109"/>
                    </a:xfrm>
                    <a:custGeom>
                      <a:avLst/>
                      <a:gdLst>
                        <a:gd name="connsiteX0" fmla="*/ 1732 w 211356"/>
                        <a:gd name="connsiteY0" fmla="*/ 75109 h 75109"/>
                        <a:gd name="connsiteX1" fmla="*/ 58598 w 211356"/>
                        <a:gd name="connsiteY1" fmla="*/ 59464 h 75109"/>
                        <a:gd name="connsiteX2" fmla="*/ 110441 w 211356"/>
                        <a:gd name="connsiteY2" fmla="*/ 40239 h 75109"/>
                        <a:gd name="connsiteX3" fmla="*/ 211356 w 211356"/>
                        <a:gd name="connsiteY3" fmla="*/ 0 h 75109"/>
                        <a:gd name="connsiteX4" fmla="*/ 109229 w 211356"/>
                        <a:gd name="connsiteY4" fmla="*/ 39431 h 75109"/>
                        <a:gd name="connsiteX5" fmla="*/ 56866 w 211356"/>
                        <a:gd name="connsiteY5" fmla="*/ 58251 h 75109"/>
                        <a:gd name="connsiteX6" fmla="*/ 0 w 211356"/>
                        <a:gd name="connsiteY6" fmla="*/ 73377 h 75109"/>
                        <a:gd name="connsiteX7" fmla="*/ 1732 w 211356"/>
                        <a:gd name="connsiteY7" fmla="*/ 75109 h 7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356" h="75109">
                          <a:moveTo>
                            <a:pt x="1732" y="75109"/>
                          </a:moveTo>
                          <a:cubicBezTo>
                            <a:pt x="22804" y="71588"/>
                            <a:pt x="41105" y="65699"/>
                            <a:pt x="58598" y="59464"/>
                          </a:cubicBezTo>
                          <a:cubicBezTo>
                            <a:pt x="76033" y="53171"/>
                            <a:pt x="93295" y="46763"/>
                            <a:pt x="110441" y="40239"/>
                          </a:cubicBezTo>
                          <a:cubicBezTo>
                            <a:pt x="144676" y="27192"/>
                            <a:pt x="178334" y="13798"/>
                            <a:pt x="211356" y="0"/>
                          </a:cubicBezTo>
                          <a:cubicBezTo>
                            <a:pt x="177930" y="13567"/>
                            <a:pt x="143868" y="26672"/>
                            <a:pt x="109229" y="39431"/>
                          </a:cubicBezTo>
                          <a:cubicBezTo>
                            <a:pt x="91909" y="45781"/>
                            <a:pt x="74474" y="52074"/>
                            <a:pt x="56866" y="58251"/>
                          </a:cubicBezTo>
                          <a:cubicBezTo>
                            <a:pt x="39258" y="64371"/>
                            <a:pt x="20841" y="70029"/>
                            <a:pt x="0" y="73377"/>
                          </a:cubicBezTo>
                          <a:lnTo>
                            <a:pt x="1732" y="75109"/>
                          </a:lnTo>
                          <a:close/>
                        </a:path>
                      </a:pathLst>
                    </a:custGeom>
                    <a:solidFill>
                      <a:srgbClr val="A0BDAB"/>
                    </a:solidFill>
                    <a:ln w="5770" cap="flat">
                      <a:noFill/>
                      <a:prstDash val="solid"/>
                      <a:miter/>
                    </a:ln>
                  </p:spPr>
                  <p:txBody>
                    <a:bodyPr rtlCol="0" anchor="ctr"/>
                    <a:lstStyle/>
                    <a:p>
                      <a:endParaRPr lang="th-TH"/>
                    </a:p>
                  </p:txBody>
                </p:sp>
                <p:sp>
                  <p:nvSpPr>
                    <p:cNvPr id="4492" name="Freeform: Shape 4491">
                      <a:extLst>
                        <a:ext uri="{FF2B5EF4-FFF2-40B4-BE49-F238E27FC236}">
                          <a16:creationId xmlns:a16="http://schemas.microsoft.com/office/drawing/2014/main" id="{FE1F8C6E-B7C6-4094-BB9F-80953419A266}"/>
                        </a:ext>
                      </a:extLst>
                    </p:cNvPr>
                    <p:cNvSpPr/>
                    <p:nvPr/>
                  </p:nvSpPr>
                  <p:spPr>
                    <a:xfrm>
                      <a:off x="988899" y="4009401"/>
                      <a:ext cx="151142" cy="65179"/>
                    </a:xfrm>
                    <a:custGeom>
                      <a:avLst/>
                      <a:gdLst>
                        <a:gd name="connsiteX0" fmla="*/ 2944 w 151142"/>
                        <a:gd name="connsiteY0" fmla="*/ 65179 h 65179"/>
                        <a:gd name="connsiteX1" fmla="*/ 19282 w 151142"/>
                        <a:gd name="connsiteY1" fmla="*/ 55827 h 65179"/>
                        <a:gd name="connsiteX2" fmla="*/ 40066 w 151142"/>
                        <a:gd name="connsiteY2" fmla="*/ 49188 h 65179"/>
                        <a:gd name="connsiteX3" fmla="*/ 62985 w 151142"/>
                        <a:gd name="connsiteY3" fmla="*/ 43992 h 65179"/>
                        <a:gd name="connsiteX4" fmla="*/ 74301 w 151142"/>
                        <a:gd name="connsiteY4" fmla="*/ 41221 h 65179"/>
                        <a:gd name="connsiteX5" fmla="*/ 84981 w 151142"/>
                        <a:gd name="connsiteY5" fmla="*/ 37930 h 65179"/>
                        <a:gd name="connsiteX6" fmla="*/ 121295 w 151142"/>
                        <a:gd name="connsiteY6" fmla="*/ 20668 h 65179"/>
                        <a:gd name="connsiteX7" fmla="*/ 151142 w 151142"/>
                        <a:gd name="connsiteY7" fmla="*/ 0 h 65179"/>
                        <a:gd name="connsiteX8" fmla="*/ 120602 w 151142"/>
                        <a:gd name="connsiteY8" fmla="*/ 20322 h 65179"/>
                        <a:gd name="connsiteX9" fmla="*/ 83827 w 151142"/>
                        <a:gd name="connsiteY9" fmla="*/ 37064 h 65179"/>
                        <a:gd name="connsiteX10" fmla="*/ 38565 w 151142"/>
                        <a:gd name="connsiteY10" fmla="*/ 47860 h 65179"/>
                        <a:gd name="connsiteX11" fmla="*/ 17089 w 151142"/>
                        <a:gd name="connsiteY11" fmla="*/ 54441 h 65179"/>
                        <a:gd name="connsiteX12" fmla="*/ 0 w 151142"/>
                        <a:gd name="connsiteY12" fmla="*/ 63851 h 65179"/>
                        <a:gd name="connsiteX13" fmla="*/ 2944 w 151142"/>
                        <a:gd name="connsiteY13" fmla="*/ 65179 h 6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142" h="65179">
                          <a:moveTo>
                            <a:pt x="2944" y="65179"/>
                          </a:moveTo>
                          <a:cubicBezTo>
                            <a:pt x="7505" y="61658"/>
                            <a:pt x="12990" y="58482"/>
                            <a:pt x="19282" y="55827"/>
                          </a:cubicBezTo>
                          <a:cubicBezTo>
                            <a:pt x="25518" y="53113"/>
                            <a:pt x="32619" y="51035"/>
                            <a:pt x="40066" y="49188"/>
                          </a:cubicBezTo>
                          <a:cubicBezTo>
                            <a:pt x="47513" y="47340"/>
                            <a:pt x="55307" y="45781"/>
                            <a:pt x="62985" y="43992"/>
                          </a:cubicBezTo>
                          <a:cubicBezTo>
                            <a:pt x="66796" y="43126"/>
                            <a:pt x="70606" y="42202"/>
                            <a:pt x="74301" y="41221"/>
                          </a:cubicBezTo>
                          <a:cubicBezTo>
                            <a:pt x="77938" y="40181"/>
                            <a:pt x="81575" y="39142"/>
                            <a:pt x="84981" y="37930"/>
                          </a:cubicBezTo>
                          <a:cubicBezTo>
                            <a:pt x="98779" y="33196"/>
                            <a:pt x="110614" y="27249"/>
                            <a:pt x="121295" y="20668"/>
                          </a:cubicBezTo>
                          <a:cubicBezTo>
                            <a:pt x="131975" y="14144"/>
                            <a:pt x="141559" y="7043"/>
                            <a:pt x="151142" y="0"/>
                          </a:cubicBezTo>
                          <a:cubicBezTo>
                            <a:pt x="141328" y="6986"/>
                            <a:pt x="131513" y="13913"/>
                            <a:pt x="120602" y="20322"/>
                          </a:cubicBezTo>
                          <a:cubicBezTo>
                            <a:pt x="109748" y="26730"/>
                            <a:pt x="97682" y="32561"/>
                            <a:pt x="83827" y="37064"/>
                          </a:cubicBezTo>
                          <a:cubicBezTo>
                            <a:pt x="70144" y="41740"/>
                            <a:pt x="53864" y="44280"/>
                            <a:pt x="38565" y="47860"/>
                          </a:cubicBezTo>
                          <a:cubicBezTo>
                            <a:pt x="30944" y="49649"/>
                            <a:pt x="23612" y="51728"/>
                            <a:pt x="17089" y="54441"/>
                          </a:cubicBezTo>
                          <a:cubicBezTo>
                            <a:pt x="10565" y="57097"/>
                            <a:pt x="4849" y="60272"/>
                            <a:pt x="0" y="63851"/>
                          </a:cubicBezTo>
                          <a:lnTo>
                            <a:pt x="2944" y="65179"/>
                          </a:lnTo>
                          <a:close/>
                        </a:path>
                      </a:pathLst>
                    </a:custGeom>
                    <a:solidFill>
                      <a:srgbClr val="A0BDAB"/>
                    </a:solidFill>
                    <a:ln w="5770" cap="flat">
                      <a:noFill/>
                      <a:prstDash val="solid"/>
                      <a:miter/>
                    </a:ln>
                  </p:spPr>
                  <p:txBody>
                    <a:bodyPr rtlCol="0" anchor="ctr"/>
                    <a:lstStyle/>
                    <a:p>
                      <a:endParaRPr lang="th-TH"/>
                    </a:p>
                  </p:txBody>
                </p:sp>
                <p:sp>
                  <p:nvSpPr>
                    <p:cNvPr id="4493" name="Freeform: Shape 4492">
                      <a:extLst>
                        <a:ext uri="{FF2B5EF4-FFF2-40B4-BE49-F238E27FC236}">
                          <a16:creationId xmlns:a16="http://schemas.microsoft.com/office/drawing/2014/main" id="{9C04C6D3-1A42-4E21-A4DB-6606787828EF}"/>
                        </a:ext>
                      </a:extLst>
                    </p:cNvPr>
                    <p:cNvSpPr/>
                    <p:nvPr/>
                  </p:nvSpPr>
                  <p:spPr>
                    <a:xfrm>
                      <a:off x="1007893" y="3954209"/>
                      <a:ext cx="94853" cy="33658"/>
                    </a:xfrm>
                    <a:custGeom>
                      <a:avLst/>
                      <a:gdLst>
                        <a:gd name="connsiteX0" fmla="*/ 0 w 94853"/>
                        <a:gd name="connsiteY0" fmla="*/ 31291 h 33658"/>
                        <a:gd name="connsiteX1" fmla="*/ 12182 w 94853"/>
                        <a:gd name="connsiteY1" fmla="*/ 33600 h 33658"/>
                        <a:gd name="connsiteX2" fmla="*/ 20148 w 94853"/>
                        <a:gd name="connsiteY2" fmla="*/ 33196 h 33658"/>
                        <a:gd name="connsiteX3" fmla="*/ 32965 w 94853"/>
                        <a:gd name="connsiteY3" fmla="*/ 29732 h 33658"/>
                        <a:gd name="connsiteX4" fmla="*/ 55249 w 94853"/>
                        <a:gd name="connsiteY4" fmla="*/ 20783 h 33658"/>
                        <a:gd name="connsiteX5" fmla="*/ 94853 w 94853"/>
                        <a:gd name="connsiteY5" fmla="*/ 0 h 33658"/>
                        <a:gd name="connsiteX6" fmla="*/ 53979 w 94853"/>
                        <a:gd name="connsiteY6" fmla="*/ 19975 h 33658"/>
                        <a:gd name="connsiteX7" fmla="*/ 31175 w 94853"/>
                        <a:gd name="connsiteY7" fmla="*/ 28462 h 33658"/>
                        <a:gd name="connsiteX8" fmla="*/ 18705 w 94853"/>
                        <a:gd name="connsiteY8" fmla="*/ 31579 h 33658"/>
                        <a:gd name="connsiteX9" fmla="*/ 2771 w 94853"/>
                        <a:gd name="connsiteY9" fmla="*/ 30078 h 33658"/>
                        <a:gd name="connsiteX10" fmla="*/ 0 w 94853"/>
                        <a:gd name="connsiteY10" fmla="*/ 31291 h 3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853" h="33658">
                          <a:moveTo>
                            <a:pt x="0" y="31291"/>
                          </a:moveTo>
                          <a:cubicBezTo>
                            <a:pt x="2829" y="32214"/>
                            <a:pt x="9353" y="33484"/>
                            <a:pt x="12182" y="33600"/>
                          </a:cubicBezTo>
                          <a:cubicBezTo>
                            <a:pt x="15068" y="33773"/>
                            <a:pt x="17724" y="33542"/>
                            <a:pt x="20148" y="33196"/>
                          </a:cubicBezTo>
                          <a:cubicBezTo>
                            <a:pt x="25056" y="32445"/>
                            <a:pt x="29155" y="31117"/>
                            <a:pt x="32965" y="29732"/>
                          </a:cubicBezTo>
                          <a:cubicBezTo>
                            <a:pt x="40643" y="26903"/>
                            <a:pt x="48091" y="23959"/>
                            <a:pt x="55249" y="20783"/>
                          </a:cubicBezTo>
                          <a:cubicBezTo>
                            <a:pt x="69567" y="14491"/>
                            <a:pt x="82787" y="7505"/>
                            <a:pt x="94853" y="0"/>
                          </a:cubicBezTo>
                          <a:cubicBezTo>
                            <a:pt x="82326" y="7274"/>
                            <a:pt x="68701" y="13971"/>
                            <a:pt x="53979" y="19975"/>
                          </a:cubicBezTo>
                          <a:cubicBezTo>
                            <a:pt x="46647" y="22977"/>
                            <a:pt x="39027" y="25806"/>
                            <a:pt x="31175" y="28462"/>
                          </a:cubicBezTo>
                          <a:cubicBezTo>
                            <a:pt x="27307" y="29790"/>
                            <a:pt x="23266" y="31002"/>
                            <a:pt x="18705" y="31579"/>
                          </a:cubicBezTo>
                          <a:cubicBezTo>
                            <a:pt x="14202" y="32157"/>
                            <a:pt x="7332" y="31637"/>
                            <a:pt x="2771" y="30078"/>
                          </a:cubicBezTo>
                          <a:lnTo>
                            <a:pt x="0" y="31291"/>
                          </a:lnTo>
                          <a:close/>
                        </a:path>
                      </a:pathLst>
                    </a:custGeom>
                    <a:solidFill>
                      <a:srgbClr val="A0BDAB"/>
                    </a:solidFill>
                    <a:ln w="5770" cap="flat">
                      <a:noFill/>
                      <a:prstDash val="solid"/>
                      <a:miter/>
                    </a:ln>
                  </p:spPr>
                  <p:txBody>
                    <a:bodyPr rtlCol="0" anchor="ctr"/>
                    <a:lstStyle/>
                    <a:p>
                      <a:endParaRPr lang="th-TH"/>
                    </a:p>
                  </p:txBody>
                </p:sp>
                <p:sp>
                  <p:nvSpPr>
                    <p:cNvPr id="4494" name="Freeform: Shape 4493">
                      <a:extLst>
                        <a:ext uri="{FF2B5EF4-FFF2-40B4-BE49-F238E27FC236}">
                          <a16:creationId xmlns:a16="http://schemas.microsoft.com/office/drawing/2014/main" id="{34A0F691-3946-49DF-B3BC-8411D90B67A7}"/>
                        </a:ext>
                      </a:extLst>
                    </p:cNvPr>
                    <p:cNvSpPr/>
                    <p:nvPr/>
                  </p:nvSpPr>
                  <p:spPr>
                    <a:xfrm>
                      <a:off x="733782" y="4247545"/>
                      <a:ext cx="102185" cy="145599"/>
                    </a:xfrm>
                    <a:custGeom>
                      <a:avLst/>
                      <a:gdLst>
                        <a:gd name="connsiteX0" fmla="*/ 102185 w 102185"/>
                        <a:gd name="connsiteY0" fmla="*/ 144561 h 145599"/>
                        <a:gd name="connsiteX1" fmla="*/ 81806 w 102185"/>
                        <a:gd name="connsiteY1" fmla="*/ 127876 h 145599"/>
                        <a:gd name="connsiteX2" fmla="*/ 67662 w 102185"/>
                        <a:gd name="connsiteY2" fmla="*/ 109806 h 145599"/>
                        <a:gd name="connsiteX3" fmla="*/ 41971 w 102185"/>
                        <a:gd name="connsiteY3" fmla="*/ 73204 h 145599"/>
                        <a:gd name="connsiteX4" fmla="*/ 16338 w 102185"/>
                        <a:gd name="connsiteY4" fmla="*/ 36602 h 145599"/>
                        <a:gd name="connsiteX5" fmla="*/ 5427 w 102185"/>
                        <a:gd name="connsiteY5" fmla="*/ 18243 h 145599"/>
                        <a:gd name="connsiteX6" fmla="*/ 0 w 102185"/>
                        <a:gd name="connsiteY6" fmla="*/ 0 h 145599"/>
                        <a:gd name="connsiteX7" fmla="*/ 5023 w 102185"/>
                        <a:gd name="connsiteY7" fmla="*/ 18243 h 145599"/>
                        <a:gd name="connsiteX8" fmla="*/ 15530 w 102185"/>
                        <a:gd name="connsiteY8" fmla="*/ 36660 h 145599"/>
                        <a:gd name="connsiteX9" fmla="*/ 40355 w 102185"/>
                        <a:gd name="connsiteY9" fmla="*/ 73320 h 145599"/>
                        <a:gd name="connsiteX10" fmla="*/ 65237 w 102185"/>
                        <a:gd name="connsiteY10" fmla="*/ 109979 h 145599"/>
                        <a:gd name="connsiteX11" fmla="*/ 79150 w 102185"/>
                        <a:gd name="connsiteY11" fmla="*/ 128280 h 145599"/>
                        <a:gd name="connsiteX12" fmla="*/ 99876 w 102185"/>
                        <a:gd name="connsiteY12" fmla="*/ 145600 h 145599"/>
                        <a:gd name="connsiteX13" fmla="*/ 102185 w 102185"/>
                        <a:gd name="connsiteY13" fmla="*/ 144561 h 14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185" h="145599">
                          <a:moveTo>
                            <a:pt x="102185" y="144561"/>
                          </a:moveTo>
                          <a:cubicBezTo>
                            <a:pt x="93872" y="139538"/>
                            <a:pt x="87233" y="133765"/>
                            <a:pt x="81806" y="127876"/>
                          </a:cubicBezTo>
                          <a:cubicBezTo>
                            <a:pt x="76322" y="121987"/>
                            <a:pt x="71934" y="115868"/>
                            <a:pt x="67662" y="109806"/>
                          </a:cubicBezTo>
                          <a:lnTo>
                            <a:pt x="41971" y="73204"/>
                          </a:lnTo>
                          <a:cubicBezTo>
                            <a:pt x="33427" y="61023"/>
                            <a:pt x="24767" y="48783"/>
                            <a:pt x="16338" y="36602"/>
                          </a:cubicBezTo>
                          <a:cubicBezTo>
                            <a:pt x="12239" y="30482"/>
                            <a:pt x="8371" y="24363"/>
                            <a:pt x="5427" y="18243"/>
                          </a:cubicBezTo>
                          <a:cubicBezTo>
                            <a:pt x="2425" y="12124"/>
                            <a:pt x="462" y="6004"/>
                            <a:pt x="0" y="0"/>
                          </a:cubicBezTo>
                          <a:cubicBezTo>
                            <a:pt x="346" y="5946"/>
                            <a:pt x="2194" y="12066"/>
                            <a:pt x="5023" y="18243"/>
                          </a:cubicBezTo>
                          <a:cubicBezTo>
                            <a:pt x="7794" y="24363"/>
                            <a:pt x="11546" y="30540"/>
                            <a:pt x="15530" y="36660"/>
                          </a:cubicBezTo>
                          <a:cubicBezTo>
                            <a:pt x="23670" y="48899"/>
                            <a:pt x="32099" y="61080"/>
                            <a:pt x="40355" y="73320"/>
                          </a:cubicBezTo>
                          <a:lnTo>
                            <a:pt x="65237" y="109979"/>
                          </a:lnTo>
                          <a:cubicBezTo>
                            <a:pt x="69394" y="116099"/>
                            <a:pt x="73724" y="122218"/>
                            <a:pt x="79150" y="128280"/>
                          </a:cubicBezTo>
                          <a:cubicBezTo>
                            <a:pt x="84577" y="134342"/>
                            <a:pt x="91274" y="140288"/>
                            <a:pt x="99876" y="145600"/>
                          </a:cubicBezTo>
                          <a:lnTo>
                            <a:pt x="102185" y="144561"/>
                          </a:lnTo>
                          <a:close/>
                        </a:path>
                      </a:pathLst>
                    </a:custGeom>
                    <a:solidFill>
                      <a:srgbClr val="A0BDAB"/>
                    </a:solidFill>
                    <a:ln w="5770" cap="flat">
                      <a:noFill/>
                      <a:prstDash val="solid"/>
                      <a:miter/>
                    </a:ln>
                  </p:spPr>
                  <p:txBody>
                    <a:bodyPr rtlCol="0" anchor="ctr"/>
                    <a:lstStyle/>
                    <a:p>
                      <a:endParaRPr lang="th-TH"/>
                    </a:p>
                  </p:txBody>
                </p:sp>
                <p:sp>
                  <p:nvSpPr>
                    <p:cNvPr id="4495" name="Freeform: Shape 4494">
                      <a:extLst>
                        <a:ext uri="{FF2B5EF4-FFF2-40B4-BE49-F238E27FC236}">
                          <a16:creationId xmlns:a16="http://schemas.microsoft.com/office/drawing/2014/main" id="{6955A43D-1C32-419B-922D-22AD891F6694}"/>
                        </a:ext>
                      </a:extLst>
                    </p:cNvPr>
                    <p:cNvSpPr/>
                    <p:nvPr/>
                  </p:nvSpPr>
                  <p:spPr>
                    <a:xfrm>
                      <a:off x="753642" y="4132196"/>
                      <a:ext cx="132841" cy="187224"/>
                    </a:xfrm>
                    <a:custGeom>
                      <a:avLst/>
                      <a:gdLst>
                        <a:gd name="connsiteX0" fmla="*/ 132841 w 132841"/>
                        <a:gd name="connsiteY0" fmla="*/ 186647 h 187224"/>
                        <a:gd name="connsiteX1" fmla="*/ 86078 w 132841"/>
                        <a:gd name="connsiteY1" fmla="*/ 141385 h 187224"/>
                        <a:gd name="connsiteX2" fmla="*/ 67662 w 132841"/>
                        <a:gd name="connsiteY2" fmla="*/ 118119 h 187224"/>
                        <a:gd name="connsiteX3" fmla="*/ 55423 w 132841"/>
                        <a:gd name="connsiteY3" fmla="*/ 94565 h 187224"/>
                        <a:gd name="connsiteX4" fmla="*/ 50746 w 132841"/>
                        <a:gd name="connsiteY4" fmla="*/ 82730 h 187224"/>
                        <a:gd name="connsiteX5" fmla="*/ 45031 w 132841"/>
                        <a:gd name="connsiteY5" fmla="*/ 70895 h 187224"/>
                        <a:gd name="connsiteX6" fmla="*/ 30540 w 132841"/>
                        <a:gd name="connsiteY6" fmla="*/ 47225 h 187224"/>
                        <a:gd name="connsiteX7" fmla="*/ 0 w 132841"/>
                        <a:gd name="connsiteY7" fmla="*/ 0 h 187224"/>
                        <a:gd name="connsiteX8" fmla="*/ 29732 w 132841"/>
                        <a:gd name="connsiteY8" fmla="*/ 47225 h 187224"/>
                        <a:gd name="connsiteX9" fmla="*/ 43818 w 132841"/>
                        <a:gd name="connsiteY9" fmla="*/ 70837 h 187224"/>
                        <a:gd name="connsiteX10" fmla="*/ 49303 w 132841"/>
                        <a:gd name="connsiteY10" fmla="*/ 82672 h 187224"/>
                        <a:gd name="connsiteX11" fmla="*/ 53748 w 132841"/>
                        <a:gd name="connsiteY11" fmla="*/ 94449 h 187224"/>
                        <a:gd name="connsiteX12" fmla="*/ 65641 w 132841"/>
                        <a:gd name="connsiteY12" fmla="*/ 118177 h 187224"/>
                        <a:gd name="connsiteX13" fmla="*/ 83769 w 132841"/>
                        <a:gd name="connsiteY13" fmla="*/ 141674 h 187224"/>
                        <a:gd name="connsiteX14" fmla="*/ 129954 w 132841"/>
                        <a:gd name="connsiteY14" fmla="*/ 187224 h 187224"/>
                        <a:gd name="connsiteX15" fmla="*/ 132841 w 132841"/>
                        <a:gd name="connsiteY15" fmla="*/ 186647 h 18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841" h="187224">
                          <a:moveTo>
                            <a:pt x="132841" y="186647"/>
                          </a:moveTo>
                          <a:cubicBezTo>
                            <a:pt x="116387" y="171695"/>
                            <a:pt x="99992" y="156742"/>
                            <a:pt x="86078" y="141385"/>
                          </a:cubicBezTo>
                          <a:cubicBezTo>
                            <a:pt x="79150" y="133707"/>
                            <a:pt x="72858" y="125913"/>
                            <a:pt x="67662" y="118119"/>
                          </a:cubicBezTo>
                          <a:cubicBezTo>
                            <a:pt x="62466" y="110268"/>
                            <a:pt x="58425" y="102416"/>
                            <a:pt x="55423" y="94565"/>
                          </a:cubicBezTo>
                          <a:cubicBezTo>
                            <a:pt x="53864" y="90639"/>
                            <a:pt x="52421" y="86713"/>
                            <a:pt x="50746" y="82730"/>
                          </a:cubicBezTo>
                          <a:cubicBezTo>
                            <a:pt x="49130" y="78804"/>
                            <a:pt x="47167" y="74821"/>
                            <a:pt x="45031" y="70895"/>
                          </a:cubicBezTo>
                          <a:cubicBezTo>
                            <a:pt x="40759" y="62985"/>
                            <a:pt x="35621" y="55134"/>
                            <a:pt x="30540" y="47225"/>
                          </a:cubicBezTo>
                          <a:lnTo>
                            <a:pt x="0" y="0"/>
                          </a:lnTo>
                          <a:lnTo>
                            <a:pt x="29732" y="47225"/>
                          </a:lnTo>
                          <a:cubicBezTo>
                            <a:pt x="34697" y="55076"/>
                            <a:pt x="39662" y="62985"/>
                            <a:pt x="43818" y="70837"/>
                          </a:cubicBezTo>
                          <a:cubicBezTo>
                            <a:pt x="45897" y="74763"/>
                            <a:pt x="47744" y="78689"/>
                            <a:pt x="49303" y="82672"/>
                          </a:cubicBezTo>
                          <a:cubicBezTo>
                            <a:pt x="50862" y="86598"/>
                            <a:pt x="52247" y="90524"/>
                            <a:pt x="53748" y="94449"/>
                          </a:cubicBezTo>
                          <a:cubicBezTo>
                            <a:pt x="56577" y="102301"/>
                            <a:pt x="60561" y="110268"/>
                            <a:pt x="65641" y="118177"/>
                          </a:cubicBezTo>
                          <a:cubicBezTo>
                            <a:pt x="70722" y="126086"/>
                            <a:pt x="76899" y="133938"/>
                            <a:pt x="83769" y="141674"/>
                          </a:cubicBezTo>
                          <a:cubicBezTo>
                            <a:pt x="97509" y="157146"/>
                            <a:pt x="113732" y="172272"/>
                            <a:pt x="129954" y="187224"/>
                          </a:cubicBezTo>
                          <a:lnTo>
                            <a:pt x="132841" y="186647"/>
                          </a:lnTo>
                          <a:close/>
                        </a:path>
                      </a:pathLst>
                    </a:custGeom>
                    <a:solidFill>
                      <a:srgbClr val="A0BDAB"/>
                    </a:solidFill>
                    <a:ln w="5770" cap="flat">
                      <a:noFill/>
                      <a:prstDash val="solid"/>
                      <a:miter/>
                    </a:ln>
                  </p:spPr>
                  <p:txBody>
                    <a:bodyPr rtlCol="0" anchor="ctr"/>
                    <a:lstStyle/>
                    <a:p>
                      <a:endParaRPr lang="th-TH"/>
                    </a:p>
                  </p:txBody>
                </p:sp>
                <p:sp>
                  <p:nvSpPr>
                    <p:cNvPr id="4496" name="Freeform: Shape 4495">
                      <a:extLst>
                        <a:ext uri="{FF2B5EF4-FFF2-40B4-BE49-F238E27FC236}">
                          <a16:creationId xmlns:a16="http://schemas.microsoft.com/office/drawing/2014/main" id="{08F026D9-CC0F-4586-9954-DFA2E4E42D6A}"/>
                        </a:ext>
                      </a:extLst>
                    </p:cNvPr>
                    <p:cNvSpPr/>
                    <p:nvPr/>
                  </p:nvSpPr>
                  <p:spPr>
                    <a:xfrm>
                      <a:off x="792957" y="4058704"/>
                      <a:ext cx="141154" cy="166383"/>
                    </a:xfrm>
                    <a:custGeom>
                      <a:avLst/>
                      <a:gdLst>
                        <a:gd name="connsiteX0" fmla="*/ 141154 w 141154"/>
                        <a:gd name="connsiteY0" fmla="*/ 165402 h 166383"/>
                        <a:gd name="connsiteX1" fmla="*/ 115637 w 141154"/>
                        <a:gd name="connsiteY1" fmla="*/ 146292 h 166383"/>
                        <a:gd name="connsiteX2" fmla="*/ 109864 w 141154"/>
                        <a:gd name="connsiteY2" fmla="*/ 141328 h 166383"/>
                        <a:gd name="connsiteX3" fmla="*/ 104264 w 141154"/>
                        <a:gd name="connsiteY3" fmla="*/ 136305 h 166383"/>
                        <a:gd name="connsiteX4" fmla="*/ 98895 w 141154"/>
                        <a:gd name="connsiteY4" fmla="*/ 131282 h 166383"/>
                        <a:gd name="connsiteX5" fmla="*/ 93757 w 141154"/>
                        <a:gd name="connsiteY5" fmla="*/ 126202 h 166383"/>
                        <a:gd name="connsiteX6" fmla="*/ 74936 w 141154"/>
                        <a:gd name="connsiteY6" fmla="*/ 105534 h 166383"/>
                        <a:gd name="connsiteX7" fmla="*/ 66392 w 141154"/>
                        <a:gd name="connsiteY7" fmla="*/ 95084 h 166383"/>
                        <a:gd name="connsiteX8" fmla="*/ 58367 w 141154"/>
                        <a:gd name="connsiteY8" fmla="*/ 84577 h 166383"/>
                        <a:gd name="connsiteX9" fmla="*/ 28808 w 141154"/>
                        <a:gd name="connsiteY9" fmla="*/ 42317 h 166383"/>
                        <a:gd name="connsiteX10" fmla="*/ 0 w 141154"/>
                        <a:gd name="connsiteY10" fmla="*/ 0 h 166383"/>
                        <a:gd name="connsiteX11" fmla="*/ 28000 w 141154"/>
                        <a:gd name="connsiteY11" fmla="*/ 42375 h 166383"/>
                        <a:gd name="connsiteX12" fmla="*/ 56751 w 141154"/>
                        <a:gd name="connsiteY12" fmla="*/ 84693 h 166383"/>
                        <a:gd name="connsiteX13" fmla="*/ 64602 w 141154"/>
                        <a:gd name="connsiteY13" fmla="*/ 95258 h 166383"/>
                        <a:gd name="connsiteX14" fmla="*/ 72973 w 141154"/>
                        <a:gd name="connsiteY14" fmla="*/ 105765 h 166383"/>
                        <a:gd name="connsiteX15" fmla="*/ 91505 w 141154"/>
                        <a:gd name="connsiteY15" fmla="*/ 126606 h 166383"/>
                        <a:gd name="connsiteX16" fmla="*/ 96585 w 141154"/>
                        <a:gd name="connsiteY16" fmla="*/ 131744 h 166383"/>
                        <a:gd name="connsiteX17" fmla="*/ 101954 w 141154"/>
                        <a:gd name="connsiteY17" fmla="*/ 136824 h 166383"/>
                        <a:gd name="connsiteX18" fmla="*/ 107497 w 141154"/>
                        <a:gd name="connsiteY18" fmla="*/ 141905 h 166383"/>
                        <a:gd name="connsiteX19" fmla="*/ 113212 w 141154"/>
                        <a:gd name="connsiteY19" fmla="*/ 146928 h 166383"/>
                        <a:gd name="connsiteX20" fmla="*/ 138672 w 141154"/>
                        <a:gd name="connsiteY20" fmla="*/ 166383 h 166383"/>
                        <a:gd name="connsiteX21" fmla="*/ 141154 w 141154"/>
                        <a:gd name="connsiteY21" fmla="*/ 165402 h 16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54" h="166383">
                          <a:moveTo>
                            <a:pt x="141154" y="165402"/>
                          </a:moveTo>
                          <a:cubicBezTo>
                            <a:pt x="132148" y="159224"/>
                            <a:pt x="123546" y="152874"/>
                            <a:pt x="115637" y="146292"/>
                          </a:cubicBezTo>
                          <a:cubicBezTo>
                            <a:pt x="113616" y="144676"/>
                            <a:pt x="111827" y="143002"/>
                            <a:pt x="109864" y="141328"/>
                          </a:cubicBezTo>
                          <a:cubicBezTo>
                            <a:pt x="107959" y="139653"/>
                            <a:pt x="106054" y="138037"/>
                            <a:pt x="104264" y="136305"/>
                          </a:cubicBezTo>
                          <a:lnTo>
                            <a:pt x="98895" y="131282"/>
                          </a:lnTo>
                          <a:lnTo>
                            <a:pt x="93757" y="126202"/>
                          </a:lnTo>
                          <a:cubicBezTo>
                            <a:pt x="87060" y="119389"/>
                            <a:pt x="80767" y="112519"/>
                            <a:pt x="74936" y="105534"/>
                          </a:cubicBezTo>
                          <a:cubicBezTo>
                            <a:pt x="71934" y="102070"/>
                            <a:pt x="69221" y="98548"/>
                            <a:pt x="66392" y="95084"/>
                          </a:cubicBezTo>
                          <a:cubicBezTo>
                            <a:pt x="63736" y="91563"/>
                            <a:pt x="60965" y="88099"/>
                            <a:pt x="58367" y="84577"/>
                          </a:cubicBezTo>
                          <a:cubicBezTo>
                            <a:pt x="47918" y="70548"/>
                            <a:pt x="38449" y="56404"/>
                            <a:pt x="28808" y="42317"/>
                          </a:cubicBezTo>
                          <a:lnTo>
                            <a:pt x="0" y="0"/>
                          </a:lnTo>
                          <a:lnTo>
                            <a:pt x="28000" y="42375"/>
                          </a:lnTo>
                          <a:cubicBezTo>
                            <a:pt x="37353" y="56519"/>
                            <a:pt x="46532" y="70606"/>
                            <a:pt x="56751" y="84693"/>
                          </a:cubicBezTo>
                          <a:cubicBezTo>
                            <a:pt x="59233" y="88214"/>
                            <a:pt x="61946" y="91736"/>
                            <a:pt x="64602" y="95258"/>
                          </a:cubicBezTo>
                          <a:cubicBezTo>
                            <a:pt x="67373" y="98779"/>
                            <a:pt x="70029" y="102301"/>
                            <a:pt x="72973" y="105765"/>
                          </a:cubicBezTo>
                          <a:cubicBezTo>
                            <a:pt x="78631" y="112750"/>
                            <a:pt x="84866" y="119678"/>
                            <a:pt x="91505" y="126606"/>
                          </a:cubicBezTo>
                          <a:lnTo>
                            <a:pt x="96585" y="131744"/>
                          </a:lnTo>
                          <a:lnTo>
                            <a:pt x="101954" y="136824"/>
                          </a:lnTo>
                          <a:cubicBezTo>
                            <a:pt x="103687" y="138556"/>
                            <a:pt x="105592" y="140231"/>
                            <a:pt x="107497" y="141905"/>
                          </a:cubicBezTo>
                          <a:cubicBezTo>
                            <a:pt x="109402" y="143579"/>
                            <a:pt x="111192" y="145253"/>
                            <a:pt x="113212" y="146928"/>
                          </a:cubicBezTo>
                          <a:cubicBezTo>
                            <a:pt x="121006" y="153567"/>
                            <a:pt x="129608" y="160033"/>
                            <a:pt x="138672" y="166383"/>
                          </a:cubicBezTo>
                          <a:lnTo>
                            <a:pt x="141154" y="165402"/>
                          </a:lnTo>
                          <a:close/>
                        </a:path>
                      </a:pathLst>
                    </a:custGeom>
                    <a:solidFill>
                      <a:srgbClr val="A0BDAB"/>
                    </a:solidFill>
                    <a:ln w="5770" cap="flat">
                      <a:noFill/>
                      <a:prstDash val="solid"/>
                      <a:miter/>
                    </a:ln>
                  </p:spPr>
                  <p:txBody>
                    <a:bodyPr rtlCol="0" anchor="ctr"/>
                    <a:lstStyle/>
                    <a:p>
                      <a:endParaRPr lang="th-TH"/>
                    </a:p>
                  </p:txBody>
                </p:sp>
                <p:sp>
                  <p:nvSpPr>
                    <p:cNvPr id="4497" name="Freeform: Shape 4496">
                      <a:extLst>
                        <a:ext uri="{FF2B5EF4-FFF2-40B4-BE49-F238E27FC236}">
                          <a16:creationId xmlns:a16="http://schemas.microsoft.com/office/drawing/2014/main" id="{A2772CBB-6852-46BA-9816-F76DF02A4EFC}"/>
                        </a:ext>
                      </a:extLst>
                    </p:cNvPr>
                    <p:cNvSpPr/>
                    <p:nvPr/>
                  </p:nvSpPr>
                  <p:spPr>
                    <a:xfrm>
                      <a:off x="831926" y="4000395"/>
                      <a:ext cx="127991" cy="161302"/>
                    </a:xfrm>
                    <a:custGeom>
                      <a:avLst/>
                      <a:gdLst>
                        <a:gd name="connsiteX0" fmla="*/ 127992 w 127991"/>
                        <a:gd name="connsiteY0" fmla="*/ 160841 h 161302"/>
                        <a:gd name="connsiteX1" fmla="*/ 94103 w 127991"/>
                        <a:gd name="connsiteY1" fmla="*/ 120890 h 161302"/>
                        <a:gd name="connsiteX2" fmla="*/ 62639 w 127991"/>
                        <a:gd name="connsiteY2" fmla="*/ 80594 h 161302"/>
                        <a:gd name="connsiteX3" fmla="*/ 0 w 127991"/>
                        <a:gd name="connsiteY3" fmla="*/ 0 h 161302"/>
                        <a:gd name="connsiteX4" fmla="*/ 61080 w 127991"/>
                        <a:gd name="connsiteY4" fmla="*/ 80767 h 161302"/>
                        <a:gd name="connsiteX5" fmla="*/ 91736 w 127991"/>
                        <a:gd name="connsiteY5" fmla="*/ 121121 h 161302"/>
                        <a:gd name="connsiteX6" fmla="*/ 124990 w 127991"/>
                        <a:gd name="connsiteY6" fmla="*/ 161303 h 161302"/>
                        <a:gd name="connsiteX7" fmla="*/ 127992 w 127991"/>
                        <a:gd name="connsiteY7" fmla="*/ 160841 h 161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91" h="161302">
                          <a:moveTo>
                            <a:pt x="127992" y="160841"/>
                          </a:moveTo>
                          <a:cubicBezTo>
                            <a:pt x="115810" y="147620"/>
                            <a:pt x="104726" y="134284"/>
                            <a:pt x="94103" y="120890"/>
                          </a:cubicBezTo>
                          <a:cubicBezTo>
                            <a:pt x="83480" y="107497"/>
                            <a:pt x="73146" y="94045"/>
                            <a:pt x="62639" y="80594"/>
                          </a:cubicBezTo>
                          <a:lnTo>
                            <a:pt x="0" y="0"/>
                          </a:lnTo>
                          <a:lnTo>
                            <a:pt x="61080" y="80767"/>
                          </a:lnTo>
                          <a:cubicBezTo>
                            <a:pt x="71299" y="94218"/>
                            <a:pt x="81344" y="107670"/>
                            <a:pt x="91736" y="121121"/>
                          </a:cubicBezTo>
                          <a:cubicBezTo>
                            <a:pt x="102128" y="134573"/>
                            <a:pt x="113039" y="147967"/>
                            <a:pt x="124990" y="161303"/>
                          </a:cubicBezTo>
                          <a:lnTo>
                            <a:pt x="127992" y="160841"/>
                          </a:lnTo>
                          <a:close/>
                        </a:path>
                      </a:pathLst>
                    </a:custGeom>
                    <a:solidFill>
                      <a:srgbClr val="A0BDAB"/>
                    </a:solidFill>
                    <a:ln w="5770" cap="flat">
                      <a:noFill/>
                      <a:prstDash val="solid"/>
                      <a:miter/>
                    </a:ln>
                  </p:spPr>
                  <p:txBody>
                    <a:bodyPr rtlCol="0" anchor="ctr"/>
                    <a:lstStyle/>
                    <a:p>
                      <a:endParaRPr lang="th-TH"/>
                    </a:p>
                  </p:txBody>
                </p:sp>
                <p:sp>
                  <p:nvSpPr>
                    <p:cNvPr id="4498" name="Freeform: Shape 4497">
                      <a:extLst>
                        <a:ext uri="{FF2B5EF4-FFF2-40B4-BE49-F238E27FC236}">
                          <a16:creationId xmlns:a16="http://schemas.microsoft.com/office/drawing/2014/main" id="{BBB78B6B-76A0-43C5-B1EA-36EBBDE46EDE}"/>
                        </a:ext>
                      </a:extLst>
                    </p:cNvPr>
                    <p:cNvSpPr/>
                    <p:nvPr/>
                  </p:nvSpPr>
                  <p:spPr>
                    <a:xfrm>
                      <a:off x="870376" y="3955075"/>
                      <a:ext cx="110960" cy="126086"/>
                    </a:xfrm>
                    <a:custGeom>
                      <a:avLst/>
                      <a:gdLst>
                        <a:gd name="connsiteX0" fmla="*/ 110961 w 110960"/>
                        <a:gd name="connsiteY0" fmla="*/ 125509 h 126086"/>
                        <a:gd name="connsiteX1" fmla="*/ 0 w 110960"/>
                        <a:gd name="connsiteY1" fmla="*/ 0 h 126086"/>
                        <a:gd name="connsiteX2" fmla="*/ 108190 w 110960"/>
                        <a:gd name="connsiteY2" fmla="*/ 126086 h 126086"/>
                        <a:gd name="connsiteX3" fmla="*/ 110961 w 110960"/>
                        <a:gd name="connsiteY3" fmla="*/ 125509 h 126086"/>
                      </a:gdLst>
                      <a:ahLst/>
                      <a:cxnLst>
                        <a:cxn ang="0">
                          <a:pos x="connsiteX0" y="connsiteY0"/>
                        </a:cxn>
                        <a:cxn ang="0">
                          <a:pos x="connsiteX1" y="connsiteY1"/>
                        </a:cxn>
                        <a:cxn ang="0">
                          <a:pos x="connsiteX2" y="connsiteY2"/>
                        </a:cxn>
                        <a:cxn ang="0">
                          <a:pos x="connsiteX3" y="connsiteY3"/>
                        </a:cxn>
                      </a:cxnLst>
                      <a:rect l="l" t="t" r="r" b="b"/>
                      <a:pathLst>
                        <a:path w="110960" h="126086">
                          <a:moveTo>
                            <a:pt x="110961" y="125509"/>
                          </a:moveTo>
                          <a:cubicBezTo>
                            <a:pt x="64948" y="85155"/>
                            <a:pt x="27480" y="42837"/>
                            <a:pt x="0" y="0"/>
                          </a:cubicBezTo>
                          <a:cubicBezTo>
                            <a:pt x="26441" y="42895"/>
                            <a:pt x="62928" y="85443"/>
                            <a:pt x="108190" y="126086"/>
                          </a:cubicBezTo>
                          <a:lnTo>
                            <a:pt x="110961" y="125509"/>
                          </a:lnTo>
                          <a:close/>
                        </a:path>
                      </a:pathLst>
                    </a:custGeom>
                    <a:solidFill>
                      <a:srgbClr val="A0BDAB"/>
                    </a:solidFill>
                    <a:ln w="5770" cap="flat">
                      <a:noFill/>
                      <a:prstDash val="solid"/>
                      <a:miter/>
                    </a:ln>
                  </p:spPr>
                  <p:txBody>
                    <a:bodyPr rtlCol="0" anchor="ctr"/>
                    <a:lstStyle/>
                    <a:p>
                      <a:endParaRPr lang="th-TH"/>
                    </a:p>
                  </p:txBody>
                </p:sp>
                <p:sp>
                  <p:nvSpPr>
                    <p:cNvPr id="4499" name="Freeform: Shape 4498">
                      <a:extLst>
                        <a:ext uri="{FF2B5EF4-FFF2-40B4-BE49-F238E27FC236}">
                          <a16:creationId xmlns:a16="http://schemas.microsoft.com/office/drawing/2014/main" id="{F6A38BCF-498D-4967-ABF0-DC7780C31AFA}"/>
                        </a:ext>
                      </a:extLst>
                    </p:cNvPr>
                    <p:cNvSpPr/>
                    <p:nvPr/>
                  </p:nvSpPr>
                  <p:spPr>
                    <a:xfrm>
                      <a:off x="937691" y="3898613"/>
                      <a:ext cx="63678" cy="97740"/>
                    </a:xfrm>
                    <a:custGeom>
                      <a:avLst/>
                      <a:gdLst>
                        <a:gd name="connsiteX0" fmla="*/ 63678 w 63678"/>
                        <a:gd name="connsiteY0" fmla="*/ 97163 h 97740"/>
                        <a:gd name="connsiteX1" fmla="*/ 0 w 63678"/>
                        <a:gd name="connsiteY1" fmla="*/ 0 h 97740"/>
                        <a:gd name="connsiteX2" fmla="*/ 60849 w 63678"/>
                        <a:gd name="connsiteY2" fmla="*/ 97740 h 97740"/>
                        <a:gd name="connsiteX3" fmla="*/ 63678 w 63678"/>
                        <a:gd name="connsiteY3" fmla="*/ 97163 h 97740"/>
                      </a:gdLst>
                      <a:ahLst/>
                      <a:cxnLst>
                        <a:cxn ang="0">
                          <a:pos x="connsiteX0" y="connsiteY0"/>
                        </a:cxn>
                        <a:cxn ang="0">
                          <a:pos x="connsiteX1" y="connsiteY1"/>
                        </a:cxn>
                        <a:cxn ang="0">
                          <a:pos x="connsiteX2" y="connsiteY2"/>
                        </a:cxn>
                        <a:cxn ang="0">
                          <a:pos x="connsiteX3" y="connsiteY3"/>
                        </a:cxn>
                      </a:cxnLst>
                      <a:rect l="l" t="t" r="r" b="b"/>
                      <a:pathLst>
                        <a:path w="63678" h="97740">
                          <a:moveTo>
                            <a:pt x="63678" y="97163"/>
                          </a:moveTo>
                          <a:cubicBezTo>
                            <a:pt x="29905" y="66045"/>
                            <a:pt x="7852" y="32503"/>
                            <a:pt x="0" y="0"/>
                          </a:cubicBezTo>
                          <a:cubicBezTo>
                            <a:pt x="6697" y="32388"/>
                            <a:pt x="27654" y="66161"/>
                            <a:pt x="60849" y="97740"/>
                          </a:cubicBezTo>
                          <a:lnTo>
                            <a:pt x="63678" y="97163"/>
                          </a:lnTo>
                          <a:close/>
                        </a:path>
                      </a:pathLst>
                    </a:custGeom>
                    <a:solidFill>
                      <a:srgbClr val="A0BDAB"/>
                    </a:solidFill>
                    <a:ln w="5770" cap="flat">
                      <a:noFill/>
                      <a:prstDash val="solid"/>
                      <a:miter/>
                    </a:ln>
                  </p:spPr>
                  <p:txBody>
                    <a:bodyPr rtlCol="0" anchor="ctr"/>
                    <a:lstStyle/>
                    <a:p>
                      <a:endParaRPr lang="th-TH"/>
                    </a:p>
                  </p:txBody>
                </p:sp>
              </p:grpSp>
            </p:grpSp>
            <p:grpSp>
              <p:nvGrpSpPr>
                <p:cNvPr id="4465" name="Graphic 3">
                  <a:extLst>
                    <a:ext uri="{FF2B5EF4-FFF2-40B4-BE49-F238E27FC236}">
                      <a16:creationId xmlns:a16="http://schemas.microsoft.com/office/drawing/2014/main" id="{58E32BA4-24B9-41FE-8308-0E2A8388A40B}"/>
                    </a:ext>
                  </a:extLst>
                </p:cNvPr>
                <p:cNvGrpSpPr/>
                <p:nvPr/>
              </p:nvGrpSpPr>
              <p:grpSpPr>
                <a:xfrm>
                  <a:off x="2192905" y="4682265"/>
                  <a:ext cx="573319" cy="693024"/>
                  <a:chOff x="2192905" y="4682265"/>
                  <a:chExt cx="573319" cy="693024"/>
                </a:xfrm>
              </p:grpSpPr>
              <p:grpSp>
                <p:nvGrpSpPr>
                  <p:cNvPr id="4466" name="Graphic 3">
                    <a:extLst>
                      <a:ext uri="{FF2B5EF4-FFF2-40B4-BE49-F238E27FC236}">
                        <a16:creationId xmlns:a16="http://schemas.microsoft.com/office/drawing/2014/main" id="{7C36D354-7E3E-4398-87DB-B1B7218862E4}"/>
                      </a:ext>
                    </a:extLst>
                  </p:cNvPr>
                  <p:cNvGrpSpPr/>
                  <p:nvPr/>
                </p:nvGrpSpPr>
                <p:grpSpPr>
                  <a:xfrm>
                    <a:off x="2192905" y="4682265"/>
                    <a:ext cx="573319" cy="693024"/>
                    <a:chOff x="2192905" y="4682265"/>
                    <a:chExt cx="573319" cy="693024"/>
                  </a:xfrm>
                  <a:solidFill>
                    <a:srgbClr val="FBFFFF"/>
                  </a:solidFill>
                </p:grpSpPr>
                <p:sp>
                  <p:nvSpPr>
                    <p:cNvPr id="4482" name="Freeform: Shape 4481">
                      <a:extLst>
                        <a:ext uri="{FF2B5EF4-FFF2-40B4-BE49-F238E27FC236}">
                          <a16:creationId xmlns:a16="http://schemas.microsoft.com/office/drawing/2014/main" id="{BF7453D1-D417-4A6A-8227-19C4FB91E8A9}"/>
                        </a:ext>
                      </a:extLst>
                    </p:cNvPr>
                    <p:cNvSpPr/>
                    <p:nvPr/>
                  </p:nvSpPr>
                  <p:spPr>
                    <a:xfrm>
                      <a:off x="2347445" y="4682323"/>
                      <a:ext cx="418780" cy="692967"/>
                    </a:xfrm>
                    <a:custGeom>
                      <a:avLst/>
                      <a:gdLst>
                        <a:gd name="connsiteX0" fmla="*/ 0 w 418780"/>
                        <a:gd name="connsiteY0" fmla="*/ 676328 h 692967"/>
                        <a:gd name="connsiteX1" fmla="*/ 45551 w 418780"/>
                        <a:gd name="connsiteY1" fmla="*/ 692263 h 692967"/>
                        <a:gd name="connsiteX2" fmla="*/ 291199 w 418780"/>
                        <a:gd name="connsiteY2" fmla="*/ 575067 h 692967"/>
                        <a:gd name="connsiteX3" fmla="*/ 416535 w 418780"/>
                        <a:gd name="connsiteY3" fmla="*/ 317987 h 692967"/>
                        <a:gd name="connsiteX4" fmla="*/ 360997 w 418780"/>
                        <a:gd name="connsiteY4" fmla="*/ 143002 h 692967"/>
                        <a:gd name="connsiteX5" fmla="*/ 241377 w 418780"/>
                        <a:gd name="connsiteY5" fmla="*/ 0 h 692967"/>
                        <a:gd name="connsiteX6" fmla="*/ 0 w 418780"/>
                        <a:gd name="connsiteY6" fmla="*/ 676328 h 69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780" h="692967">
                          <a:moveTo>
                            <a:pt x="0" y="676328"/>
                          </a:moveTo>
                          <a:cubicBezTo>
                            <a:pt x="0" y="676328"/>
                            <a:pt x="13278" y="695265"/>
                            <a:pt x="45551" y="692263"/>
                          </a:cubicBezTo>
                          <a:cubicBezTo>
                            <a:pt x="77765" y="689260"/>
                            <a:pt x="174985" y="719223"/>
                            <a:pt x="291199" y="575067"/>
                          </a:cubicBezTo>
                          <a:cubicBezTo>
                            <a:pt x="407414" y="430968"/>
                            <a:pt x="406375" y="353088"/>
                            <a:pt x="416535" y="317987"/>
                          </a:cubicBezTo>
                          <a:cubicBezTo>
                            <a:pt x="426696" y="282886"/>
                            <a:pt x="401352" y="183760"/>
                            <a:pt x="360997" y="143002"/>
                          </a:cubicBezTo>
                          <a:cubicBezTo>
                            <a:pt x="320643" y="102243"/>
                            <a:pt x="234276" y="34120"/>
                            <a:pt x="241377" y="0"/>
                          </a:cubicBezTo>
                          <a:cubicBezTo>
                            <a:pt x="241319" y="0"/>
                            <a:pt x="5196" y="526918"/>
                            <a:pt x="0" y="676328"/>
                          </a:cubicBezTo>
                          <a:close/>
                        </a:path>
                      </a:pathLst>
                    </a:custGeom>
                    <a:solidFill>
                      <a:srgbClr val="FBFFFF"/>
                    </a:solidFill>
                    <a:ln w="5770" cap="flat">
                      <a:noFill/>
                      <a:prstDash val="solid"/>
                      <a:miter/>
                    </a:ln>
                  </p:spPr>
                  <p:txBody>
                    <a:bodyPr rtlCol="0" anchor="ctr"/>
                    <a:lstStyle/>
                    <a:p>
                      <a:endParaRPr lang="th-TH"/>
                    </a:p>
                  </p:txBody>
                </p:sp>
                <p:sp>
                  <p:nvSpPr>
                    <p:cNvPr id="4483" name="Freeform: Shape 4482">
                      <a:extLst>
                        <a:ext uri="{FF2B5EF4-FFF2-40B4-BE49-F238E27FC236}">
                          <a16:creationId xmlns:a16="http://schemas.microsoft.com/office/drawing/2014/main" id="{72BE848C-B579-4FAD-9A29-9FC749CC0A9A}"/>
                        </a:ext>
                      </a:extLst>
                    </p:cNvPr>
                    <p:cNvSpPr/>
                    <p:nvPr/>
                  </p:nvSpPr>
                  <p:spPr>
                    <a:xfrm>
                      <a:off x="2192905" y="4682265"/>
                      <a:ext cx="395858" cy="679348"/>
                    </a:xfrm>
                    <a:custGeom>
                      <a:avLst/>
                      <a:gdLst>
                        <a:gd name="connsiteX0" fmla="*/ 169896 w 395858"/>
                        <a:gd name="connsiteY0" fmla="*/ 671479 h 679348"/>
                        <a:gd name="connsiteX1" fmla="*/ 85319 w 395858"/>
                        <a:gd name="connsiteY1" fmla="*/ 663570 h 679348"/>
                        <a:gd name="connsiteX2" fmla="*/ 21237 w 395858"/>
                        <a:gd name="connsiteY2" fmla="*/ 308808 h 679348"/>
                        <a:gd name="connsiteX3" fmla="*/ 284898 w 395858"/>
                        <a:gd name="connsiteY3" fmla="*/ 22227 h 679348"/>
                        <a:gd name="connsiteX4" fmla="*/ 395859 w 395858"/>
                        <a:gd name="connsiteY4" fmla="*/ 0 h 679348"/>
                        <a:gd name="connsiteX5" fmla="*/ 169896 w 395858"/>
                        <a:gd name="connsiteY5" fmla="*/ 671479 h 67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858" h="679348">
                          <a:moveTo>
                            <a:pt x="169896" y="671479"/>
                          </a:moveTo>
                          <a:cubicBezTo>
                            <a:pt x="169896" y="671479"/>
                            <a:pt x="136527" y="693648"/>
                            <a:pt x="85319" y="663570"/>
                          </a:cubicBezTo>
                          <a:cubicBezTo>
                            <a:pt x="34111" y="633492"/>
                            <a:pt x="-35629" y="526745"/>
                            <a:pt x="21237" y="308808"/>
                          </a:cubicBezTo>
                          <a:cubicBezTo>
                            <a:pt x="78103" y="90870"/>
                            <a:pt x="142993" y="41278"/>
                            <a:pt x="284898" y="22227"/>
                          </a:cubicBezTo>
                          <a:cubicBezTo>
                            <a:pt x="284898" y="22227"/>
                            <a:pt x="383562" y="31406"/>
                            <a:pt x="395859" y="0"/>
                          </a:cubicBezTo>
                          <a:cubicBezTo>
                            <a:pt x="395859" y="58"/>
                            <a:pt x="334143" y="448403"/>
                            <a:pt x="169896" y="671479"/>
                          </a:cubicBezTo>
                          <a:close/>
                        </a:path>
                      </a:pathLst>
                    </a:custGeom>
                    <a:solidFill>
                      <a:srgbClr val="FBFFFF"/>
                    </a:solidFill>
                    <a:ln w="5770" cap="flat">
                      <a:noFill/>
                      <a:prstDash val="solid"/>
                      <a:miter/>
                    </a:ln>
                  </p:spPr>
                  <p:txBody>
                    <a:bodyPr rtlCol="0" anchor="ctr"/>
                    <a:lstStyle/>
                    <a:p>
                      <a:endParaRPr lang="th-TH"/>
                    </a:p>
                  </p:txBody>
                </p:sp>
              </p:grpSp>
              <p:pic>
                <p:nvPicPr>
                  <p:cNvPr id="4467" name="Picture 4466">
                    <a:extLst>
                      <a:ext uri="{FF2B5EF4-FFF2-40B4-BE49-F238E27FC236}">
                        <a16:creationId xmlns:a16="http://schemas.microsoft.com/office/drawing/2014/main" id="{6A633316-18A6-4F0C-8473-EA713EF688B3}"/>
                      </a:ext>
                    </a:extLst>
                  </p:cNvPr>
                  <p:cNvPicPr>
                    <a:picLocks noChangeAspect="1"/>
                  </p:cNvPicPr>
                  <p:nvPr/>
                </p:nvPicPr>
                <p:blipFill>
                  <a:blip r:embed="rId151"/>
                  <a:stretch>
                    <a:fillRect/>
                  </a:stretch>
                </p:blipFill>
                <p:spPr>
                  <a:xfrm>
                    <a:off x="2347186" y="4683515"/>
                    <a:ext cx="415669" cy="687008"/>
                  </a:xfrm>
                  <a:custGeom>
                    <a:avLst/>
                    <a:gdLst>
                      <a:gd name="connsiteX0" fmla="*/ 600 w 415669"/>
                      <a:gd name="connsiteY0" fmla="*/ 251 h 687008"/>
                      <a:gd name="connsiteX1" fmla="*/ 416270 w 415669"/>
                      <a:gd name="connsiteY1" fmla="*/ 251 h 687008"/>
                      <a:gd name="connsiteX2" fmla="*/ 416270 w 415669"/>
                      <a:gd name="connsiteY2" fmla="*/ 687260 h 687008"/>
                      <a:gd name="connsiteX3" fmla="*/ 600 w 415669"/>
                      <a:gd name="connsiteY3" fmla="*/ 687260 h 687008"/>
                    </a:gdLst>
                    <a:ahLst/>
                    <a:cxnLst>
                      <a:cxn ang="0">
                        <a:pos x="connsiteX0" y="connsiteY0"/>
                      </a:cxn>
                      <a:cxn ang="0">
                        <a:pos x="connsiteX1" y="connsiteY1"/>
                      </a:cxn>
                      <a:cxn ang="0">
                        <a:pos x="connsiteX2" y="connsiteY2"/>
                      </a:cxn>
                      <a:cxn ang="0">
                        <a:pos x="connsiteX3" y="connsiteY3"/>
                      </a:cxn>
                    </a:cxnLst>
                    <a:rect l="l" t="t" r="r" b="b"/>
                    <a:pathLst>
                      <a:path w="415669" h="687008">
                        <a:moveTo>
                          <a:pt x="600" y="251"/>
                        </a:moveTo>
                        <a:lnTo>
                          <a:pt x="416270" y="251"/>
                        </a:lnTo>
                        <a:lnTo>
                          <a:pt x="416270" y="687260"/>
                        </a:lnTo>
                        <a:lnTo>
                          <a:pt x="600" y="687260"/>
                        </a:lnTo>
                        <a:close/>
                      </a:path>
                    </a:pathLst>
                  </a:custGeom>
                </p:spPr>
              </p:pic>
              <p:pic>
                <p:nvPicPr>
                  <p:cNvPr id="4468" name="Picture 4467">
                    <a:extLst>
                      <a:ext uri="{FF2B5EF4-FFF2-40B4-BE49-F238E27FC236}">
                        <a16:creationId xmlns:a16="http://schemas.microsoft.com/office/drawing/2014/main" id="{56A62F30-2EB5-4964-837D-32A28AF6DB99}"/>
                      </a:ext>
                    </a:extLst>
                  </p:cNvPr>
                  <p:cNvPicPr>
                    <a:picLocks noChangeAspect="1"/>
                  </p:cNvPicPr>
                  <p:nvPr/>
                </p:nvPicPr>
                <p:blipFill>
                  <a:blip r:embed="rId152"/>
                  <a:stretch>
                    <a:fillRect/>
                  </a:stretch>
                </p:blipFill>
                <p:spPr>
                  <a:xfrm>
                    <a:off x="2202857" y="4683515"/>
                    <a:ext cx="386803" cy="675462"/>
                  </a:xfrm>
                  <a:custGeom>
                    <a:avLst/>
                    <a:gdLst>
                      <a:gd name="connsiteX0" fmla="*/ 575 w 386803"/>
                      <a:gd name="connsiteY0" fmla="*/ 251 h 675462"/>
                      <a:gd name="connsiteX1" fmla="*/ 387379 w 386803"/>
                      <a:gd name="connsiteY1" fmla="*/ 251 h 675462"/>
                      <a:gd name="connsiteX2" fmla="*/ 387379 w 386803"/>
                      <a:gd name="connsiteY2" fmla="*/ 675713 h 675462"/>
                      <a:gd name="connsiteX3" fmla="*/ 575 w 386803"/>
                      <a:gd name="connsiteY3" fmla="*/ 675713 h 675462"/>
                    </a:gdLst>
                    <a:ahLst/>
                    <a:cxnLst>
                      <a:cxn ang="0">
                        <a:pos x="connsiteX0" y="connsiteY0"/>
                      </a:cxn>
                      <a:cxn ang="0">
                        <a:pos x="connsiteX1" y="connsiteY1"/>
                      </a:cxn>
                      <a:cxn ang="0">
                        <a:pos x="connsiteX2" y="connsiteY2"/>
                      </a:cxn>
                      <a:cxn ang="0">
                        <a:pos x="connsiteX3" y="connsiteY3"/>
                      </a:cxn>
                    </a:cxnLst>
                    <a:rect l="l" t="t" r="r" b="b"/>
                    <a:pathLst>
                      <a:path w="386803" h="675462">
                        <a:moveTo>
                          <a:pt x="575" y="251"/>
                        </a:moveTo>
                        <a:lnTo>
                          <a:pt x="387379" y="251"/>
                        </a:lnTo>
                        <a:lnTo>
                          <a:pt x="387379" y="675713"/>
                        </a:lnTo>
                        <a:lnTo>
                          <a:pt x="575" y="675713"/>
                        </a:lnTo>
                        <a:close/>
                      </a:path>
                    </a:pathLst>
                  </a:custGeom>
                </p:spPr>
              </p:pic>
              <p:grpSp>
                <p:nvGrpSpPr>
                  <p:cNvPr id="4469" name="Graphic 3">
                    <a:extLst>
                      <a:ext uri="{FF2B5EF4-FFF2-40B4-BE49-F238E27FC236}">
                        <a16:creationId xmlns:a16="http://schemas.microsoft.com/office/drawing/2014/main" id="{DB619D41-33C7-4D1F-B76C-FE290AB9E66E}"/>
                      </a:ext>
                    </a:extLst>
                  </p:cNvPr>
                  <p:cNvGrpSpPr/>
                  <p:nvPr/>
                </p:nvGrpSpPr>
                <p:grpSpPr>
                  <a:xfrm>
                    <a:off x="2299932" y="4830636"/>
                    <a:ext cx="391191" cy="491124"/>
                    <a:chOff x="2299932" y="4830636"/>
                    <a:chExt cx="391191" cy="491124"/>
                  </a:xfrm>
                  <a:solidFill>
                    <a:srgbClr val="A0BDAB"/>
                  </a:solidFill>
                </p:grpSpPr>
                <p:sp>
                  <p:nvSpPr>
                    <p:cNvPr id="4470" name="Freeform: Shape 4469">
                      <a:extLst>
                        <a:ext uri="{FF2B5EF4-FFF2-40B4-BE49-F238E27FC236}">
                          <a16:creationId xmlns:a16="http://schemas.microsoft.com/office/drawing/2014/main" id="{8B64CF74-AA3C-46A1-AA46-D08B40C74AC7}"/>
                        </a:ext>
                      </a:extLst>
                    </p:cNvPr>
                    <p:cNvSpPr/>
                    <p:nvPr/>
                  </p:nvSpPr>
                  <p:spPr>
                    <a:xfrm>
                      <a:off x="2392129" y="5224252"/>
                      <a:ext cx="217071" cy="97508"/>
                    </a:xfrm>
                    <a:custGeom>
                      <a:avLst/>
                      <a:gdLst>
                        <a:gd name="connsiteX0" fmla="*/ 6408 w 217071"/>
                        <a:gd name="connsiteY0" fmla="*/ 97509 h 97508"/>
                        <a:gd name="connsiteX1" fmla="*/ 217072 w 217071"/>
                        <a:gd name="connsiteY1" fmla="*/ 0 h 97508"/>
                        <a:gd name="connsiteX2" fmla="*/ 0 w 217071"/>
                        <a:gd name="connsiteY2" fmla="*/ 97394 h 97508"/>
                        <a:gd name="connsiteX3" fmla="*/ 6408 w 217071"/>
                        <a:gd name="connsiteY3" fmla="*/ 97509 h 97508"/>
                      </a:gdLst>
                      <a:ahLst/>
                      <a:cxnLst>
                        <a:cxn ang="0">
                          <a:pos x="connsiteX0" y="connsiteY0"/>
                        </a:cxn>
                        <a:cxn ang="0">
                          <a:pos x="connsiteX1" y="connsiteY1"/>
                        </a:cxn>
                        <a:cxn ang="0">
                          <a:pos x="connsiteX2" y="connsiteY2"/>
                        </a:cxn>
                        <a:cxn ang="0">
                          <a:pos x="connsiteX3" y="connsiteY3"/>
                        </a:cxn>
                      </a:cxnLst>
                      <a:rect l="l" t="t" r="r" b="b"/>
                      <a:pathLst>
                        <a:path w="217071" h="97508">
                          <a:moveTo>
                            <a:pt x="6408" y="97509"/>
                          </a:moveTo>
                          <a:cubicBezTo>
                            <a:pt x="96989" y="81113"/>
                            <a:pt x="172330" y="48322"/>
                            <a:pt x="217072" y="0"/>
                          </a:cubicBezTo>
                          <a:cubicBezTo>
                            <a:pt x="171464" y="47917"/>
                            <a:pt x="90466" y="81633"/>
                            <a:pt x="0" y="97394"/>
                          </a:cubicBezTo>
                          <a:lnTo>
                            <a:pt x="6408" y="97509"/>
                          </a:lnTo>
                          <a:close/>
                        </a:path>
                      </a:pathLst>
                    </a:custGeom>
                    <a:solidFill>
                      <a:srgbClr val="A0BDAB"/>
                    </a:solidFill>
                    <a:ln w="5770" cap="flat">
                      <a:noFill/>
                      <a:prstDash val="solid"/>
                      <a:miter/>
                    </a:ln>
                  </p:spPr>
                  <p:txBody>
                    <a:bodyPr rtlCol="0" anchor="ctr"/>
                    <a:lstStyle/>
                    <a:p>
                      <a:endParaRPr lang="th-TH"/>
                    </a:p>
                  </p:txBody>
                </p:sp>
                <p:sp>
                  <p:nvSpPr>
                    <p:cNvPr id="4471" name="Freeform: Shape 4470">
                      <a:extLst>
                        <a:ext uri="{FF2B5EF4-FFF2-40B4-BE49-F238E27FC236}">
                          <a16:creationId xmlns:a16="http://schemas.microsoft.com/office/drawing/2014/main" id="{629BD9CF-6FE7-45AE-858D-BEBC1D821ACC}"/>
                        </a:ext>
                      </a:extLst>
                    </p:cNvPr>
                    <p:cNvSpPr/>
                    <p:nvPr/>
                  </p:nvSpPr>
                  <p:spPr>
                    <a:xfrm>
                      <a:off x="2433350" y="5152318"/>
                      <a:ext cx="213780" cy="95950"/>
                    </a:xfrm>
                    <a:custGeom>
                      <a:avLst/>
                      <a:gdLst>
                        <a:gd name="connsiteX0" fmla="*/ 18821 w 213780"/>
                        <a:gd name="connsiteY0" fmla="*/ 89831 h 95950"/>
                        <a:gd name="connsiteX1" fmla="*/ 69798 w 213780"/>
                        <a:gd name="connsiteY1" fmla="*/ 68932 h 95950"/>
                        <a:gd name="connsiteX2" fmla="*/ 119389 w 213780"/>
                        <a:gd name="connsiteY2" fmla="*/ 47051 h 95950"/>
                        <a:gd name="connsiteX3" fmla="*/ 168404 w 213780"/>
                        <a:gd name="connsiteY3" fmla="*/ 24767 h 95950"/>
                        <a:gd name="connsiteX4" fmla="*/ 213781 w 213780"/>
                        <a:gd name="connsiteY4" fmla="*/ 0 h 95950"/>
                        <a:gd name="connsiteX5" fmla="*/ 167827 w 213780"/>
                        <a:gd name="connsiteY5" fmla="*/ 24363 h 95950"/>
                        <a:gd name="connsiteX6" fmla="*/ 118292 w 213780"/>
                        <a:gd name="connsiteY6" fmla="*/ 46243 h 95950"/>
                        <a:gd name="connsiteX7" fmla="*/ 68181 w 213780"/>
                        <a:gd name="connsiteY7" fmla="*/ 67719 h 95950"/>
                        <a:gd name="connsiteX8" fmla="*/ 0 w 213780"/>
                        <a:gd name="connsiteY8" fmla="*/ 95950 h 95950"/>
                        <a:gd name="connsiteX9" fmla="*/ 18821 w 213780"/>
                        <a:gd name="connsiteY9" fmla="*/ 89831 h 9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780" h="95950">
                          <a:moveTo>
                            <a:pt x="18821" y="89831"/>
                          </a:moveTo>
                          <a:cubicBezTo>
                            <a:pt x="36255" y="83249"/>
                            <a:pt x="53171" y="76148"/>
                            <a:pt x="69798" y="68932"/>
                          </a:cubicBezTo>
                          <a:cubicBezTo>
                            <a:pt x="86424" y="61715"/>
                            <a:pt x="102878" y="54326"/>
                            <a:pt x="119389" y="47051"/>
                          </a:cubicBezTo>
                          <a:cubicBezTo>
                            <a:pt x="135901" y="39719"/>
                            <a:pt x="152470" y="32445"/>
                            <a:pt x="168404" y="24767"/>
                          </a:cubicBezTo>
                          <a:cubicBezTo>
                            <a:pt x="184338" y="17089"/>
                            <a:pt x="199752" y="8948"/>
                            <a:pt x="213781" y="0"/>
                          </a:cubicBezTo>
                          <a:cubicBezTo>
                            <a:pt x="199521" y="8833"/>
                            <a:pt x="183991" y="16800"/>
                            <a:pt x="167827" y="24363"/>
                          </a:cubicBezTo>
                          <a:cubicBezTo>
                            <a:pt x="151719" y="31926"/>
                            <a:pt x="134977" y="39084"/>
                            <a:pt x="118292" y="46243"/>
                          </a:cubicBezTo>
                          <a:cubicBezTo>
                            <a:pt x="101608" y="53402"/>
                            <a:pt x="84981" y="60618"/>
                            <a:pt x="68181" y="67719"/>
                          </a:cubicBezTo>
                          <a:cubicBezTo>
                            <a:pt x="51381" y="74820"/>
                            <a:pt x="17550" y="89484"/>
                            <a:pt x="0" y="95950"/>
                          </a:cubicBezTo>
                          <a:lnTo>
                            <a:pt x="18821" y="89831"/>
                          </a:lnTo>
                          <a:close/>
                        </a:path>
                      </a:pathLst>
                    </a:custGeom>
                    <a:solidFill>
                      <a:srgbClr val="A0BDAB"/>
                    </a:solidFill>
                    <a:ln w="5770" cap="flat">
                      <a:noFill/>
                      <a:prstDash val="solid"/>
                      <a:miter/>
                    </a:ln>
                  </p:spPr>
                  <p:txBody>
                    <a:bodyPr rtlCol="0" anchor="ctr"/>
                    <a:lstStyle/>
                    <a:p>
                      <a:endParaRPr lang="th-TH"/>
                    </a:p>
                  </p:txBody>
                </p:sp>
                <p:sp>
                  <p:nvSpPr>
                    <p:cNvPr id="4472" name="Freeform: Shape 4471">
                      <a:extLst>
                        <a:ext uri="{FF2B5EF4-FFF2-40B4-BE49-F238E27FC236}">
                          <a16:creationId xmlns:a16="http://schemas.microsoft.com/office/drawing/2014/main" id="{CEA19BF5-D54B-423E-A473-F4359E907595}"/>
                        </a:ext>
                      </a:extLst>
                    </p:cNvPr>
                    <p:cNvSpPr/>
                    <p:nvPr/>
                  </p:nvSpPr>
                  <p:spPr>
                    <a:xfrm>
                      <a:off x="2481845" y="5064162"/>
                      <a:ext cx="196114" cy="82847"/>
                    </a:xfrm>
                    <a:custGeom>
                      <a:avLst/>
                      <a:gdLst>
                        <a:gd name="connsiteX0" fmla="*/ 750 w 196114"/>
                        <a:gd name="connsiteY0" fmla="*/ 82845 h 82847"/>
                        <a:gd name="connsiteX1" fmla="*/ 34754 w 196114"/>
                        <a:gd name="connsiteY1" fmla="*/ 82383 h 82847"/>
                        <a:gd name="connsiteX2" fmla="*/ 67431 w 196114"/>
                        <a:gd name="connsiteY2" fmla="*/ 79208 h 82847"/>
                        <a:gd name="connsiteX3" fmla="*/ 95431 w 196114"/>
                        <a:gd name="connsiteY3" fmla="*/ 70548 h 82847"/>
                        <a:gd name="connsiteX4" fmla="*/ 116387 w 196114"/>
                        <a:gd name="connsiteY4" fmla="*/ 56866 h 82847"/>
                        <a:gd name="connsiteX5" fmla="*/ 196115 w 196114"/>
                        <a:gd name="connsiteY5" fmla="*/ 0 h 82847"/>
                        <a:gd name="connsiteX6" fmla="*/ 115117 w 196114"/>
                        <a:gd name="connsiteY6" fmla="*/ 56173 h 82847"/>
                        <a:gd name="connsiteX7" fmla="*/ 93987 w 196114"/>
                        <a:gd name="connsiteY7" fmla="*/ 69625 h 82847"/>
                        <a:gd name="connsiteX8" fmla="*/ 66276 w 196114"/>
                        <a:gd name="connsiteY8" fmla="*/ 77938 h 82847"/>
                        <a:gd name="connsiteX9" fmla="*/ 33889 w 196114"/>
                        <a:gd name="connsiteY9" fmla="*/ 80882 h 82847"/>
                        <a:gd name="connsiteX10" fmla="*/ 0 w 196114"/>
                        <a:gd name="connsiteY10" fmla="*/ 81113 h 82847"/>
                        <a:gd name="connsiteX11" fmla="*/ 750 w 196114"/>
                        <a:gd name="connsiteY11" fmla="*/ 82845 h 8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4" h="82847">
                          <a:moveTo>
                            <a:pt x="750" y="82845"/>
                          </a:moveTo>
                          <a:cubicBezTo>
                            <a:pt x="12124" y="82845"/>
                            <a:pt x="23554" y="82903"/>
                            <a:pt x="34754" y="82383"/>
                          </a:cubicBezTo>
                          <a:cubicBezTo>
                            <a:pt x="45954" y="81921"/>
                            <a:pt x="57039" y="80998"/>
                            <a:pt x="67431" y="79208"/>
                          </a:cubicBezTo>
                          <a:cubicBezTo>
                            <a:pt x="77765" y="77361"/>
                            <a:pt x="87464" y="74590"/>
                            <a:pt x="95431" y="70548"/>
                          </a:cubicBezTo>
                          <a:cubicBezTo>
                            <a:pt x="103398" y="66507"/>
                            <a:pt x="109691" y="61542"/>
                            <a:pt x="116387" y="56866"/>
                          </a:cubicBezTo>
                          <a:lnTo>
                            <a:pt x="196115" y="0"/>
                          </a:lnTo>
                          <a:lnTo>
                            <a:pt x="115117" y="56173"/>
                          </a:lnTo>
                          <a:cubicBezTo>
                            <a:pt x="108305" y="60792"/>
                            <a:pt x="101896" y="65699"/>
                            <a:pt x="93987" y="69625"/>
                          </a:cubicBezTo>
                          <a:cubicBezTo>
                            <a:pt x="86078" y="73493"/>
                            <a:pt x="76495" y="76148"/>
                            <a:pt x="66276" y="77938"/>
                          </a:cubicBezTo>
                          <a:cubicBezTo>
                            <a:pt x="56000" y="79670"/>
                            <a:pt x="45089" y="80536"/>
                            <a:pt x="33889" y="80882"/>
                          </a:cubicBezTo>
                          <a:cubicBezTo>
                            <a:pt x="22746" y="81287"/>
                            <a:pt x="11373" y="81171"/>
                            <a:pt x="0" y="81113"/>
                          </a:cubicBezTo>
                          <a:lnTo>
                            <a:pt x="750" y="82845"/>
                          </a:lnTo>
                          <a:close/>
                        </a:path>
                      </a:pathLst>
                    </a:custGeom>
                    <a:solidFill>
                      <a:srgbClr val="A0BDAB"/>
                    </a:solidFill>
                    <a:ln w="5770" cap="flat">
                      <a:noFill/>
                      <a:prstDash val="solid"/>
                      <a:miter/>
                    </a:ln>
                  </p:spPr>
                  <p:txBody>
                    <a:bodyPr rtlCol="0" anchor="ctr"/>
                    <a:lstStyle/>
                    <a:p>
                      <a:endParaRPr lang="th-TH"/>
                    </a:p>
                  </p:txBody>
                </p:sp>
                <p:sp>
                  <p:nvSpPr>
                    <p:cNvPr id="4473" name="Freeform: Shape 4472">
                      <a:extLst>
                        <a:ext uri="{FF2B5EF4-FFF2-40B4-BE49-F238E27FC236}">
                          <a16:creationId xmlns:a16="http://schemas.microsoft.com/office/drawing/2014/main" id="{24E43C7D-7E3F-4651-8603-779F848A9DB3}"/>
                        </a:ext>
                      </a:extLst>
                    </p:cNvPr>
                    <p:cNvSpPr/>
                    <p:nvPr/>
                  </p:nvSpPr>
                  <p:spPr>
                    <a:xfrm>
                      <a:off x="2502512" y="5004351"/>
                      <a:ext cx="188610" cy="78630"/>
                    </a:xfrm>
                    <a:custGeom>
                      <a:avLst/>
                      <a:gdLst>
                        <a:gd name="connsiteX0" fmla="*/ 1501 w 188610"/>
                        <a:gd name="connsiteY0" fmla="*/ 78631 h 78630"/>
                        <a:gd name="connsiteX1" fmla="*/ 52132 w 188610"/>
                        <a:gd name="connsiteY1" fmla="*/ 61946 h 78630"/>
                        <a:gd name="connsiteX2" fmla="*/ 98433 w 188610"/>
                        <a:gd name="connsiteY2" fmla="*/ 41856 h 78630"/>
                        <a:gd name="connsiteX3" fmla="*/ 188610 w 188610"/>
                        <a:gd name="connsiteY3" fmla="*/ 0 h 78630"/>
                        <a:gd name="connsiteX4" fmla="*/ 97394 w 188610"/>
                        <a:gd name="connsiteY4" fmla="*/ 41105 h 78630"/>
                        <a:gd name="connsiteX5" fmla="*/ 50631 w 188610"/>
                        <a:gd name="connsiteY5" fmla="*/ 60792 h 78630"/>
                        <a:gd name="connsiteX6" fmla="*/ 0 w 188610"/>
                        <a:gd name="connsiteY6" fmla="*/ 76899 h 78630"/>
                        <a:gd name="connsiteX7" fmla="*/ 1501 w 188610"/>
                        <a:gd name="connsiteY7" fmla="*/ 78631 h 7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610" h="78630">
                          <a:moveTo>
                            <a:pt x="1501" y="78631"/>
                          </a:moveTo>
                          <a:cubicBezTo>
                            <a:pt x="20206" y="74705"/>
                            <a:pt x="36544" y="68528"/>
                            <a:pt x="52132" y="61946"/>
                          </a:cubicBezTo>
                          <a:cubicBezTo>
                            <a:pt x="67720" y="55365"/>
                            <a:pt x="83134" y="48668"/>
                            <a:pt x="98433" y="41856"/>
                          </a:cubicBezTo>
                          <a:cubicBezTo>
                            <a:pt x="129031" y="28289"/>
                            <a:pt x="159051" y="14317"/>
                            <a:pt x="188610" y="0"/>
                          </a:cubicBezTo>
                          <a:cubicBezTo>
                            <a:pt x="158705" y="14087"/>
                            <a:pt x="128280" y="27769"/>
                            <a:pt x="97394" y="41105"/>
                          </a:cubicBezTo>
                          <a:cubicBezTo>
                            <a:pt x="81922" y="47744"/>
                            <a:pt x="66334" y="54326"/>
                            <a:pt x="50631" y="60792"/>
                          </a:cubicBezTo>
                          <a:cubicBezTo>
                            <a:pt x="34870" y="67200"/>
                            <a:pt x="18532" y="73204"/>
                            <a:pt x="0" y="76899"/>
                          </a:cubicBezTo>
                          <a:lnTo>
                            <a:pt x="1501" y="78631"/>
                          </a:lnTo>
                          <a:close/>
                        </a:path>
                      </a:pathLst>
                    </a:custGeom>
                    <a:solidFill>
                      <a:srgbClr val="A0BDAB"/>
                    </a:solidFill>
                    <a:ln w="5770" cap="flat">
                      <a:noFill/>
                      <a:prstDash val="solid"/>
                      <a:miter/>
                    </a:ln>
                  </p:spPr>
                  <p:txBody>
                    <a:bodyPr rtlCol="0" anchor="ctr"/>
                    <a:lstStyle/>
                    <a:p>
                      <a:endParaRPr lang="th-TH"/>
                    </a:p>
                  </p:txBody>
                </p:sp>
                <p:sp>
                  <p:nvSpPr>
                    <p:cNvPr id="4474" name="Freeform: Shape 4473">
                      <a:extLst>
                        <a:ext uri="{FF2B5EF4-FFF2-40B4-BE49-F238E27FC236}">
                          <a16:creationId xmlns:a16="http://schemas.microsoft.com/office/drawing/2014/main" id="{239B16B4-63D7-4E37-8BB4-4289BE5C0C2C}"/>
                        </a:ext>
                      </a:extLst>
                    </p:cNvPr>
                    <p:cNvSpPr/>
                    <p:nvPr/>
                  </p:nvSpPr>
                  <p:spPr>
                    <a:xfrm>
                      <a:off x="2529416" y="4935420"/>
                      <a:ext cx="135092" cy="67430"/>
                    </a:xfrm>
                    <a:custGeom>
                      <a:avLst/>
                      <a:gdLst>
                        <a:gd name="connsiteX0" fmla="*/ 2598 w 135092"/>
                        <a:gd name="connsiteY0" fmla="*/ 67431 h 67430"/>
                        <a:gd name="connsiteX1" fmla="*/ 17262 w 135092"/>
                        <a:gd name="connsiteY1" fmla="*/ 57847 h 67430"/>
                        <a:gd name="connsiteX2" fmla="*/ 35794 w 135092"/>
                        <a:gd name="connsiteY2" fmla="*/ 50862 h 67430"/>
                        <a:gd name="connsiteX3" fmla="*/ 56173 w 135092"/>
                        <a:gd name="connsiteY3" fmla="*/ 45262 h 67430"/>
                        <a:gd name="connsiteX4" fmla="*/ 66218 w 135092"/>
                        <a:gd name="connsiteY4" fmla="*/ 42260 h 67430"/>
                        <a:gd name="connsiteX5" fmla="*/ 75744 w 135092"/>
                        <a:gd name="connsiteY5" fmla="*/ 38796 h 67430"/>
                        <a:gd name="connsiteX6" fmla="*/ 108247 w 135092"/>
                        <a:gd name="connsiteY6" fmla="*/ 21014 h 67430"/>
                        <a:gd name="connsiteX7" fmla="*/ 135092 w 135092"/>
                        <a:gd name="connsiteY7" fmla="*/ 0 h 67430"/>
                        <a:gd name="connsiteX8" fmla="*/ 107612 w 135092"/>
                        <a:gd name="connsiteY8" fmla="*/ 20668 h 67430"/>
                        <a:gd name="connsiteX9" fmla="*/ 74705 w 135092"/>
                        <a:gd name="connsiteY9" fmla="*/ 37987 h 67430"/>
                        <a:gd name="connsiteX10" fmla="*/ 34466 w 135092"/>
                        <a:gd name="connsiteY10" fmla="*/ 49592 h 67430"/>
                        <a:gd name="connsiteX11" fmla="*/ 15299 w 135092"/>
                        <a:gd name="connsiteY11" fmla="*/ 56520 h 67430"/>
                        <a:gd name="connsiteX12" fmla="*/ 0 w 135092"/>
                        <a:gd name="connsiteY12" fmla="*/ 66161 h 67430"/>
                        <a:gd name="connsiteX13" fmla="*/ 2598 w 135092"/>
                        <a:gd name="connsiteY13" fmla="*/ 67431 h 6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092" h="67430">
                          <a:moveTo>
                            <a:pt x="2598" y="67431"/>
                          </a:moveTo>
                          <a:cubicBezTo>
                            <a:pt x="6755" y="63851"/>
                            <a:pt x="11662" y="60618"/>
                            <a:pt x="17262" y="57847"/>
                          </a:cubicBezTo>
                          <a:cubicBezTo>
                            <a:pt x="22862" y="55076"/>
                            <a:pt x="29155" y="52825"/>
                            <a:pt x="35794" y="50862"/>
                          </a:cubicBezTo>
                          <a:cubicBezTo>
                            <a:pt x="42433" y="48899"/>
                            <a:pt x="49361" y="47167"/>
                            <a:pt x="56173" y="45262"/>
                          </a:cubicBezTo>
                          <a:cubicBezTo>
                            <a:pt x="59579" y="44338"/>
                            <a:pt x="62928" y="43357"/>
                            <a:pt x="66218" y="42260"/>
                          </a:cubicBezTo>
                          <a:cubicBezTo>
                            <a:pt x="69451" y="41163"/>
                            <a:pt x="72684" y="40066"/>
                            <a:pt x="75744" y="38796"/>
                          </a:cubicBezTo>
                          <a:cubicBezTo>
                            <a:pt x="88041" y="33831"/>
                            <a:pt x="98664" y="27711"/>
                            <a:pt x="108247" y="21014"/>
                          </a:cubicBezTo>
                          <a:cubicBezTo>
                            <a:pt x="117831" y="14318"/>
                            <a:pt x="126490" y="7159"/>
                            <a:pt x="135092" y="0"/>
                          </a:cubicBezTo>
                          <a:cubicBezTo>
                            <a:pt x="126260" y="7101"/>
                            <a:pt x="117426" y="14144"/>
                            <a:pt x="107612" y="20668"/>
                          </a:cubicBezTo>
                          <a:cubicBezTo>
                            <a:pt x="97856" y="27192"/>
                            <a:pt x="87059" y="33196"/>
                            <a:pt x="74705" y="37987"/>
                          </a:cubicBezTo>
                          <a:cubicBezTo>
                            <a:pt x="62466" y="42895"/>
                            <a:pt x="48033" y="45781"/>
                            <a:pt x="34466" y="49592"/>
                          </a:cubicBezTo>
                          <a:cubicBezTo>
                            <a:pt x="27653" y="51497"/>
                            <a:pt x="21130" y="53748"/>
                            <a:pt x="15299" y="56520"/>
                          </a:cubicBezTo>
                          <a:cubicBezTo>
                            <a:pt x="9468" y="59291"/>
                            <a:pt x="4330" y="62524"/>
                            <a:pt x="0" y="66161"/>
                          </a:cubicBezTo>
                          <a:lnTo>
                            <a:pt x="2598" y="67431"/>
                          </a:lnTo>
                          <a:close/>
                        </a:path>
                      </a:pathLst>
                    </a:custGeom>
                    <a:solidFill>
                      <a:srgbClr val="A0BDAB"/>
                    </a:solidFill>
                    <a:ln w="5770" cap="flat">
                      <a:noFill/>
                      <a:prstDash val="solid"/>
                      <a:miter/>
                    </a:ln>
                  </p:spPr>
                  <p:txBody>
                    <a:bodyPr rtlCol="0" anchor="ctr"/>
                    <a:lstStyle/>
                    <a:p>
                      <a:endParaRPr lang="th-TH"/>
                    </a:p>
                  </p:txBody>
                </p:sp>
                <p:sp>
                  <p:nvSpPr>
                    <p:cNvPr id="4475" name="Freeform: Shape 4474">
                      <a:extLst>
                        <a:ext uri="{FF2B5EF4-FFF2-40B4-BE49-F238E27FC236}">
                          <a16:creationId xmlns:a16="http://schemas.microsoft.com/office/drawing/2014/main" id="{B213CE48-5C92-4388-BBD4-0E32840D07EB}"/>
                        </a:ext>
                      </a:extLst>
                    </p:cNvPr>
                    <p:cNvSpPr/>
                    <p:nvPr/>
                  </p:nvSpPr>
                  <p:spPr>
                    <a:xfrm>
                      <a:off x="2548179" y="4881844"/>
                      <a:ext cx="84634" cy="34953"/>
                    </a:xfrm>
                    <a:custGeom>
                      <a:avLst/>
                      <a:gdLst>
                        <a:gd name="connsiteX0" fmla="*/ 0 w 84634"/>
                        <a:gd name="connsiteY0" fmla="*/ 32907 h 34953"/>
                        <a:gd name="connsiteX1" fmla="*/ 10738 w 84634"/>
                        <a:gd name="connsiteY1" fmla="*/ 34928 h 34953"/>
                        <a:gd name="connsiteX2" fmla="*/ 17781 w 84634"/>
                        <a:gd name="connsiteY2" fmla="*/ 34350 h 34953"/>
                        <a:gd name="connsiteX3" fmla="*/ 29212 w 84634"/>
                        <a:gd name="connsiteY3" fmla="*/ 30656 h 34953"/>
                        <a:gd name="connsiteX4" fmla="*/ 49130 w 84634"/>
                        <a:gd name="connsiteY4" fmla="*/ 21361 h 34953"/>
                        <a:gd name="connsiteX5" fmla="*/ 84635 w 84634"/>
                        <a:gd name="connsiteY5" fmla="*/ 0 h 34953"/>
                        <a:gd name="connsiteX6" fmla="*/ 48033 w 84634"/>
                        <a:gd name="connsiteY6" fmla="*/ 20610 h 34953"/>
                        <a:gd name="connsiteX7" fmla="*/ 27711 w 84634"/>
                        <a:gd name="connsiteY7" fmla="*/ 29501 h 34953"/>
                        <a:gd name="connsiteX8" fmla="*/ 16627 w 84634"/>
                        <a:gd name="connsiteY8" fmla="*/ 32849 h 34953"/>
                        <a:gd name="connsiteX9" fmla="*/ 2598 w 84634"/>
                        <a:gd name="connsiteY9" fmla="*/ 31695 h 34953"/>
                        <a:gd name="connsiteX10" fmla="*/ 0 w 84634"/>
                        <a:gd name="connsiteY10" fmla="*/ 32907 h 3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634" h="34953">
                          <a:moveTo>
                            <a:pt x="0" y="32907"/>
                          </a:moveTo>
                          <a:cubicBezTo>
                            <a:pt x="2482" y="33773"/>
                            <a:pt x="8198" y="34870"/>
                            <a:pt x="10738" y="34928"/>
                          </a:cubicBezTo>
                          <a:cubicBezTo>
                            <a:pt x="13278" y="35043"/>
                            <a:pt x="15645" y="34755"/>
                            <a:pt x="17781" y="34350"/>
                          </a:cubicBezTo>
                          <a:cubicBezTo>
                            <a:pt x="22111" y="33542"/>
                            <a:pt x="25806" y="32099"/>
                            <a:pt x="29212" y="30656"/>
                          </a:cubicBezTo>
                          <a:cubicBezTo>
                            <a:pt x="36082" y="27711"/>
                            <a:pt x="42721" y="24594"/>
                            <a:pt x="49130" y="21361"/>
                          </a:cubicBezTo>
                          <a:cubicBezTo>
                            <a:pt x="61946" y="14837"/>
                            <a:pt x="73781" y="7678"/>
                            <a:pt x="84635" y="0"/>
                          </a:cubicBezTo>
                          <a:cubicBezTo>
                            <a:pt x="73377" y="7447"/>
                            <a:pt x="61196" y="14375"/>
                            <a:pt x="48033" y="20610"/>
                          </a:cubicBezTo>
                          <a:cubicBezTo>
                            <a:pt x="41451" y="23728"/>
                            <a:pt x="34697" y="26672"/>
                            <a:pt x="27711" y="29501"/>
                          </a:cubicBezTo>
                          <a:cubicBezTo>
                            <a:pt x="24247" y="30887"/>
                            <a:pt x="20668" y="32157"/>
                            <a:pt x="16627" y="32849"/>
                          </a:cubicBezTo>
                          <a:cubicBezTo>
                            <a:pt x="12643" y="33542"/>
                            <a:pt x="6581" y="33196"/>
                            <a:pt x="2598" y="31695"/>
                          </a:cubicBezTo>
                          <a:lnTo>
                            <a:pt x="0" y="32907"/>
                          </a:lnTo>
                          <a:close/>
                        </a:path>
                      </a:pathLst>
                    </a:custGeom>
                    <a:solidFill>
                      <a:srgbClr val="A0BDAB"/>
                    </a:solidFill>
                    <a:ln w="5770" cap="flat">
                      <a:noFill/>
                      <a:prstDash val="solid"/>
                      <a:miter/>
                    </a:ln>
                  </p:spPr>
                  <p:txBody>
                    <a:bodyPr rtlCol="0" anchor="ctr"/>
                    <a:lstStyle/>
                    <a:p>
                      <a:endParaRPr lang="th-TH"/>
                    </a:p>
                  </p:txBody>
                </p:sp>
                <p:sp>
                  <p:nvSpPr>
                    <p:cNvPr id="4476" name="Freeform: Shape 4475">
                      <a:extLst>
                        <a:ext uri="{FF2B5EF4-FFF2-40B4-BE49-F238E27FC236}">
                          <a16:creationId xmlns:a16="http://schemas.microsoft.com/office/drawing/2014/main" id="{0A53CCBF-B7AA-4027-9464-0FCE265778A9}"/>
                        </a:ext>
                      </a:extLst>
                    </p:cNvPr>
                    <p:cNvSpPr/>
                    <p:nvPr/>
                  </p:nvSpPr>
                  <p:spPr>
                    <a:xfrm>
                      <a:off x="2299932" y="5178990"/>
                      <a:ext cx="87232" cy="141212"/>
                    </a:xfrm>
                    <a:custGeom>
                      <a:avLst/>
                      <a:gdLst>
                        <a:gd name="connsiteX0" fmla="*/ 87233 w 87232"/>
                        <a:gd name="connsiteY0" fmla="*/ 140173 h 141212"/>
                        <a:gd name="connsiteX1" fmla="*/ 69567 w 87232"/>
                        <a:gd name="connsiteY1" fmla="*/ 124181 h 141212"/>
                        <a:gd name="connsiteX2" fmla="*/ 57443 w 87232"/>
                        <a:gd name="connsiteY2" fmla="*/ 106688 h 141212"/>
                        <a:gd name="connsiteX3" fmla="*/ 35505 w 87232"/>
                        <a:gd name="connsiteY3" fmla="*/ 71183 h 141212"/>
                        <a:gd name="connsiteX4" fmla="*/ 13625 w 87232"/>
                        <a:gd name="connsiteY4" fmla="*/ 35678 h 141212"/>
                        <a:gd name="connsiteX5" fmla="*/ 4388 w 87232"/>
                        <a:gd name="connsiteY5" fmla="*/ 17839 h 141212"/>
                        <a:gd name="connsiteX6" fmla="*/ 0 w 87232"/>
                        <a:gd name="connsiteY6" fmla="*/ 0 h 141212"/>
                        <a:gd name="connsiteX7" fmla="*/ 4041 w 87232"/>
                        <a:gd name="connsiteY7" fmla="*/ 17839 h 141212"/>
                        <a:gd name="connsiteX8" fmla="*/ 12932 w 87232"/>
                        <a:gd name="connsiteY8" fmla="*/ 35736 h 141212"/>
                        <a:gd name="connsiteX9" fmla="*/ 34119 w 87232"/>
                        <a:gd name="connsiteY9" fmla="*/ 71299 h 141212"/>
                        <a:gd name="connsiteX10" fmla="*/ 55365 w 87232"/>
                        <a:gd name="connsiteY10" fmla="*/ 106862 h 141212"/>
                        <a:gd name="connsiteX11" fmla="*/ 67257 w 87232"/>
                        <a:gd name="connsiteY11" fmla="*/ 124585 h 141212"/>
                        <a:gd name="connsiteX12" fmla="*/ 85212 w 87232"/>
                        <a:gd name="connsiteY12" fmla="*/ 141212 h 141212"/>
                        <a:gd name="connsiteX13" fmla="*/ 87233 w 87232"/>
                        <a:gd name="connsiteY13" fmla="*/ 140173 h 14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232" h="141212">
                          <a:moveTo>
                            <a:pt x="87233" y="140173"/>
                          </a:moveTo>
                          <a:cubicBezTo>
                            <a:pt x="79958" y="135381"/>
                            <a:pt x="74243" y="129839"/>
                            <a:pt x="69567" y="124181"/>
                          </a:cubicBezTo>
                          <a:cubicBezTo>
                            <a:pt x="64833" y="118466"/>
                            <a:pt x="61080" y="112577"/>
                            <a:pt x="57443" y="106688"/>
                          </a:cubicBezTo>
                          <a:lnTo>
                            <a:pt x="35505" y="71183"/>
                          </a:lnTo>
                          <a:cubicBezTo>
                            <a:pt x="28231" y="59348"/>
                            <a:pt x="20783" y="47513"/>
                            <a:pt x="13625" y="35678"/>
                          </a:cubicBezTo>
                          <a:cubicBezTo>
                            <a:pt x="10103" y="29732"/>
                            <a:pt x="6812" y="23785"/>
                            <a:pt x="4388" y="17839"/>
                          </a:cubicBezTo>
                          <a:cubicBezTo>
                            <a:pt x="1905" y="11893"/>
                            <a:pt x="289" y="5889"/>
                            <a:pt x="0" y="0"/>
                          </a:cubicBezTo>
                          <a:cubicBezTo>
                            <a:pt x="173" y="5831"/>
                            <a:pt x="1674" y="11835"/>
                            <a:pt x="4041" y="17839"/>
                          </a:cubicBezTo>
                          <a:cubicBezTo>
                            <a:pt x="6350" y="23843"/>
                            <a:pt x="9583" y="29790"/>
                            <a:pt x="12932" y="35736"/>
                          </a:cubicBezTo>
                          <a:cubicBezTo>
                            <a:pt x="19860" y="47629"/>
                            <a:pt x="27018" y="59464"/>
                            <a:pt x="34119" y="71299"/>
                          </a:cubicBezTo>
                          <a:lnTo>
                            <a:pt x="55365" y="106862"/>
                          </a:lnTo>
                          <a:cubicBezTo>
                            <a:pt x="58944" y="112808"/>
                            <a:pt x="62581" y="118754"/>
                            <a:pt x="67257" y="124585"/>
                          </a:cubicBezTo>
                          <a:cubicBezTo>
                            <a:pt x="71934" y="130416"/>
                            <a:pt x="77707" y="136189"/>
                            <a:pt x="85212" y="141212"/>
                          </a:cubicBezTo>
                          <a:lnTo>
                            <a:pt x="87233" y="140173"/>
                          </a:lnTo>
                          <a:close/>
                        </a:path>
                      </a:pathLst>
                    </a:custGeom>
                    <a:solidFill>
                      <a:srgbClr val="A0BDAB"/>
                    </a:solidFill>
                    <a:ln w="5770" cap="flat">
                      <a:noFill/>
                      <a:prstDash val="solid"/>
                      <a:miter/>
                    </a:ln>
                  </p:spPr>
                  <p:txBody>
                    <a:bodyPr rtlCol="0" anchor="ctr"/>
                    <a:lstStyle/>
                    <a:p>
                      <a:endParaRPr lang="th-TH"/>
                    </a:p>
                  </p:txBody>
                </p:sp>
                <p:sp>
                  <p:nvSpPr>
                    <p:cNvPr id="4477" name="Freeform: Shape 4476">
                      <a:extLst>
                        <a:ext uri="{FF2B5EF4-FFF2-40B4-BE49-F238E27FC236}">
                          <a16:creationId xmlns:a16="http://schemas.microsoft.com/office/drawing/2014/main" id="{1A806C4A-6D45-4995-BBE9-8187685E4B50}"/>
                        </a:ext>
                      </a:extLst>
                    </p:cNvPr>
                    <p:cNvSpPr/>
                    <p:nvPr/>
                  </p:nvSpPr>
                  <p:spPr>
                    <a:xfrm>
                      <a:off x="2320196" y="5064854"/>
                      <a:ext cx="113327" cy="181682"/>
                    </a:xfrm>
                    <a:custGeom>
                      <a:avLst/>
                      <a:gdLst>
                        <a:gd name="connsiteX0" fmla="*/ 113327 w 113327"/>
                        <a:gd name="connsiteY0" fmla="*/ 180989 h 181682"/>
                        <a:gd name="connsiteX1" fmla="*/ 72973 w 113327"/>
                        <a:gd name="connsiteY1" fmla="*/ 137402 h 181682"/>
                        <a:gd name="connsiteX2" fmla="*/ 57212 w 113327"/>
                        <a:gd name="connsiteY2" fmla="*/ 114887 h 181682"/>
                        <a:gd name="connsiteX3" fmla="*/ 46936 w 113327"/>
                        <a:gd name="connsiteY3" fmla="*/ 91909 h 181682"/>
                        <a:gd name="connsiteX4" fmla="*/ 43068 w 113327"/>
                        <a:gd name="connsiteY4" fmla="*/ 80363 h 181682"/>
                        <a:gd name="connsiteX5" fmla="*/ 38276 w 113327"/>
                        <a:gd name="connsiteY5" fmla="*/ 68816 h 181682"/>
                        <a:gd name="connsiteX6" fmla="*/ 25979 w 113327"/>
                        <a:gd name="connsiteY6" fmla="*/ 45839 h 181682"/>
                        <a:gd name="connsiteX7" fmla="*/ 0 w 113327"/>
                        <a:gd name="connsiteY7" fmla="*/ 0 h 181682"/>
                        <a:gd name="connsiteX8" fmla="*/ 25286 w 113327"/>
                        <a:gd name="connsiteY8" fmla="*/ 45897 h 181682"/>
                        <a:gd name="connsiteX9" fmla="*/ 37237 w 113327"/>
                        <a:gd name="connsiteY9" fmla="*/ 68874 h 181682"/>
                        <a:gd name="connsiteX10" fmla="*/ 41856 w 113327"/>
                        <a:gd name="connsiteY10" fmla="*/ 80363 h 181682"/>
                        <a:gd name="connsiteX11" fmla="*/ 45550 w 113327"/>
                        <a:gd name="connsiteY11" fmla="*/ 91909 h 181682"/>
                        <a:gd name="connsiteX12" fmla="*/ 55538 w 113327"/>
                        <a:gd name="connsiteY12" fmla="*/ 115060 h 181682"/>
                        <a:gd name="connsiteX13" fmla="*/ 71068 w 113327"/>
                        <a:gd name="connsiteY13" fmla="*/ 137806 h 181682"/>
                        <a:gd name="connsiteX14" fmla="*/ 110903 w 113327"/>
                        <a:gd name="connsiteY14" fmla="*/ 181682 h 181682"/>
                        <a:gd name="connsiteX15" fmla="*/ 113327 w 113327"/>
                        <a:gd name="connsiteY15" fmla="*/ 180989 h 181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327" h="181682">
                          <a:moveTo>
                            <a:pt x="113327" y="180989"/>
                          </a:moveTo>
                          <a:cubicBezTo>
                            <a:pt x="99068" y="166614"/>
                            <a:pt x="84923" y="152239"/>
                            <a:pt x="72973" y="137402"/>
                          </a:cubicBezTo>
                          <a:cubicBezTo>
                            <a:pt x="66969" y="130012"/>
                            <a:pt x="61600" y="122449"/>
                            <a:pt x="57212" y="114887"/>
                          </a:cubicBezTo>
                          <a:cubicBezTo>
                            <a:pt x="52767" y="107266"/>
                            <a:pt x="49361" y="99587"/>
                            <a:pt x="46936" y="91909"/>
                          </a:cubicBezTo>
                          <a:cubicBezTo>
                            <a:pt x="45666" y="88041"/>
                            <a:pt x="44453" y="84231"/>
                            <a:pt x="43068" y="80363"/>
                          </a:cubicBezTo>
                          <a:cubicBezTo>
                            <a:pt x="41682" y="76495"/>
                            <a:pt x="40066" y="72627"/>
                            <a:pt x="38276" y="68816"/>
                          </a:cubicBezTo>
                          <a:cubicBezTo>
                            <a:pt x="34639" y="61138"/>
                            <a:pt x="30309" y="53460"/>
                            <a:pt x="25979" y="45839"/>
                          </a:cubicBezTo>
                          <a:lnTo>
                            <a:pt x="0" y="0"/>
                          </a:lnTo>
                          <a:lnTo>
                            <a:pt x="25286" y="45897"/>
                          </a:lnTo>
                          <a:cubicBezTo>
                            <a:pt x="29501" y="53575"/>
                            <a:pt x="33715" y="61196"/>
                            <a:pt x="37237" y="68874"/>
                          </a:cubicBezTo>
                          <a:cubicBezTo>
                            <a:pt x="38969" y="72685"/>
                            <a:pt x="40528" y="76552"/>
                            <a:pt x="41856" y="80363"/>
                          </a:cubicBezTo>
                          <a:cubicBezTo>
                            <a:pt x="43183" y="84231"/>
                            <a:pt x="44280" y="88041"/>
                            <a:pt x="45550" y="91909"/>
                          </a:cubicBezTo>
                          <a:cubicBezTo>
                            <a:pt x="47917" y="99587"/>
                            <a:pt x="51208" y="107381"/>
                            <a:pt x="55538" y="115060"/>
                          </a:cubicBezTo>
                          <a:cubicBezTo>
                            <a:pt x="59868" y="122738"/>
                            <a:pt x="65179" y="130301"/>
                            <a:pt x="71068" y="137806"/>
                          </a:cubicBezTo>
                          <a:cubicBezTo>
                            <a:pt x="82845" y="152759"/>
                            <a:pt x="96932" y="167249"/>
                            <a:pt x="110903" y="181682"/>
                          </a:cubicBezTo>
                          <a:lnTo>
                            <a:pt x="113327" y="180989"/>
                          </a:lnTo>
                          <a:close/>
                        </a:path>
                      </a:pathLst>
                    </a:custGeom>
                    <a:solidFill>
                      <a:srgbClr val="A0BDAB"/>
                    </a:solidFill>
                    <a:ln w="5770" cap="flat">
                      <a:noFill/>
                      <a:prstDash val="solid"/>
                      <a:miter/>
                    </a:ln>
                  </p:spPr>
                  <p:txBody>
                    <a:bodyPr rtlCol="0" anchor="ctr"/>
                    <a:lstStyle/>
                    <a:p>
                      <a:endParaRPr lang="th-TH"/>
                    </a:p>
                  </p:txBody>
                </p:sp>
                <p:sp>
                  <p:nvSpPr>
                    <p:cNvPr id="4478" name="Freeform: Shape 4477">
                      <a:extLst>
                        <a:ext uri="{FF2B5EF4-FFF2-40B4-BE49-F238E27FC236}">
                          <a16:creationId xmlns:a16="http://schemas.microsoft.com/office/drawing/2014/main" id="{1F995408-10FF-470A-A7C6-891B5C00ABE3}"/>
                        </a:ext>
                      </a:extLst>
                    </p:cNvPr>
                    <p:cNvSpPr/>
                    <p:nvPr/>
                  </p:nvSpPr>
                  <p:spPr>
                    <a:xfrm>
                      <a:off x="2356567" y="4991650"/>
                      <a:ext cx="121121" cy="160783"/>
                    </a:xfrm>
                    <a:custGeom>
                      <a:avLst/>
                      <a:gdLst>
                        <a:gd name="connsiteX0" fmla="*/ 121121 w 121121"/>
                        <a:gd name="connsiteY0" fmla="*/ 159859 h 160783"/>
                        <a:gd name="connsiteX1" fmla="*/ 99010 w 121121"/>
                        <a:gd name="connsiteY1" fmla="*/ 141559 h 160783"/>
                        <a:gd name="connsiteX2" fmla="*/ 94045 w 121121"/>
                        <a:gd name="connsiteY2" fmla="*/ 136825 h 160783"/>
                        <a:gd name="connsiteX3" fmla="*/ 89196 w 121121"/>
                        <a:gd name="connsiteY3" fmla="*/ 132033 h 160783"/>
                        <a:gd name="connsiteX4" fmla="*/ 84520 w 121121"/>
                        <a:gd name="connsiteY4" fmla="*/ 127183 h 160783"/>
                        <a:gd name="connsiteX5" fmla="*/ 80132 w 121121"/>
                        <a:gd name="connsiteY5" fmla="*/ 122276 h 160783"/>
                        <a:gd name="connsiteX6" fmla="*/ 63967 w 121121"/>
                        <a:gd name="connsiteY6" fmla="*/ 102301 h 160783"/>
                        <a:gd name="connsiteX7" fmla="*/ 56635 w 121121"/>
                        <a:gd name="connsiteY7" fmla="*/ 92198 h 160783"/>
                        <a:gd name="connsiteX8" fmla="*/ 49765 w 121121"/>
                        <a:gd name="connsiteY8" fmla="*/ 82037 h 160783"/>
                        <a:gd name="connsiteX9" fmla="*/ 24536 w 121121"/>
                        <a:gd name="connsiteY9" fmla="*/ 41047 h 160783"/>
                        <a:gd name="connsiteX10" fmla="*/ 0 w 121121"/>
                        <a:gd name="connsiteY10" fmla="*/ 0 h 160783"/>
                        <a:gd name="connsiteX11" fmla="*/ 23843 w 121121"/>
                        <a:gd name="connsiteY11" fmla="*/ 41105 h 160783"/>
                        <a:gd name="connsiteX12" fmla="*/ 48379 w 121121"/>
                        <a:gd name="connsiteY12" fmla="*/ 82152 h 160783"/>
                        <a:gd name="connsiteX13" fmla="*/ 55076 w 121121"/>
                        <a:gd name="connsiteY13" fmla="*/ 92371 h 160783"/>
                        <a:gd name="connsiteX14" fmla="*/ 62235 w 121121"/>
                        <a:gd name="connsiteY14" fmla="*/ 102532 h 160783"/>
                        <a:gd name="connsiteX15" fmla="*/ 78169 w 121121"/>
                        <a:gd name="connsiteY15" fmla="*/ 122623 h 160783"/>
                        <a:gd name="connsiteX16" fmla="*/ 82556 w 121121"/>
                        <a:gd name="connsiteY16" fmla="*/ 127587 h 160783"/>
                        <a:gd name="connsiteX17" fmla="*/ 87175 w 121121"/>
                        <a:gd name="connsiteY17" fmla="*/ 132495 h 160783"/>
                        <a:gd name="connsiteX18" fmla="*/ 91967 w 121121"/>
                        <a:gd name="connsiteY18" fmla="*/ 137344 h 160783"/>
                        <a:gd name="connsiteX19" fmla="*/ 96932 w 121121"/>
                        <a:gd name="connsiteY19" fmla="*/ 142194 h 160783"/>
                        <a:gd name="connsiteX20" fmla="*/ 119043 w 121121"/>
                        <a:gd name="connsiteY20" fmla="*/ 160783 h 160783"/>
                        <a:gd name="connsiteX21" fmla="*/ 121121 w 121121"/>
                        <a:gd name="connsiteY21" fmla="*/ 159859 h 16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121" h="160783">
                          <a:moveTo>
                            <a:pt x="121121" y="159859"/>
                          </a:moveTo>
                          <a:cubicBezTo>
                            <a:pt x="113270" y="153971"/>
                            <a:pt x="105765" y="147851"/>
                            <a:pt x="99010" y="141559"/>
                          </a:cubicBezTo>
                          <a:cubicBezTo>
                            <a:pt x="97278" y="140000"/>
                            <a:pt x="95662" y="138383"/>
                            <a:pt x="94045" y="136825"/>
                          </a:cubicBezTo>
                          <a:cubicBezTo>
                            <a:pt x="92371" y="135208"/>
                            <a:pt x="90754" y="133649"/>
                            <a:pt x="89196" y="132033"/>
                          </a:cubicBezTo>
                          <a:lnTo>
                            <a:pt x="84520" y="127183"/>
                          </a:lnTo>
                          <a:lnTo>
                            <a:pt x="80132" y="122276"/>
                          </a:lnTo>
                          <a:cubicBezTo>
                            <a:pt x="74359" y="115695"/>
                            <a:pt x="68932" y="109056"/>
                            <a:pt x="63967" y="102301"/>
                          </a:cubicBezTo>
                          <a:cubicBezTo>
                            <a:pt x="61369" y="98952"/>
                            <a:pt x="59060" y="95546"/>
                            <a:pt x="56635" y="92198"/>
                          </a:cubicBezTo>
                          <a:cubicBezTo>
                            <a:pt x="54326" y="88792"/>
                            <a:pt x="51959" y="85443"/>
                            <a:pt x="49765" y="82037"/>
                          </a:cubicBezTo>
                          <a:cubicBezTo>
                            <a:pt x="40816" y="68412"/>
                            <a:pt x="32792" y="54730"/>
                            <a:pt x="24536" y="41047"/>
                          </a:cubicBezTo>
                          <a:lnTo>
                            <a:pt x="0" y="0"/>
                          </a:lnTo>
                          <a:lnTo>
                            <a:pt x="23843" y="41105"/>
                          </a:lnTo>
                          <a:cubicBezTo>
                            <a:pt x="31810" y="54788"/>
                            <a:pt x="39662" y="68528"/>
                            <a:pt x="48379" y="82152"/>
                          </a:cubicBezTo>
                          <a:cubicBezTo>
                            <a:pt x="50515" y="85559"/>
                            <a:pt x="52824" y="88965"/>
                            <a:pt x="55076" y="92371"/>
                          </a:cubicBezTo>
                          <a:cubicBezTo>
                            <a:pt x="57443" y="95777"/>
                            <a:pt x="59695" y="99183"/>
                            <a:pt x="62235" y="102532"/>
                          </a:cubicBezTo>
                          <a:cubicBezTo>
                            <a:pt x="67084" y="109286"/>
                            <a:pt x="72453" y="115983"/>
                            <a:pt x="78169" y="122623"/>
                          </a:cubicBezTo>
                          <a:lnTo>
                            <a:pt x="82556" y="127587"/>
                          </a:lnTo>
                          <a:lnTo>
                            <a:pt x="87175" y="132495"/>
                          </a:lnTo>
                          <a:cubicBezTo>
                            <a:pt x="88676" y="134111"/>
                            <a:pt x="90293" y="135728"/>
                            <a:pt x="91967" y="137344"/>
                          </a:cubicBezTo>
                          <a:cubicBezTo>
                            <a:pt x="93641" y="138961"/>
                            <a:pt x="95200" y="140577"/>
                            <a:pt x="96932" y="142194"/>
                          </a:cubicBezTo>
                          <a:cubicBezTo>
                            <a:pt x="103686" y="148602"/>
                            <a:pt x="111134" y="154779"/>
                            <a:pt x="119043" y="160783"/>
                          </a:cubicBezTo>
                          <a:lnTo>
                            <a:pt x="121121" y="159859"/>
                          </a:lnTo>
                          <a:close/>
                        </a:path>
                      </a:pathLst>
                    </a:custGeom>
                    <a:solidFill>
                      <a:srgbClr val="A0BDAB"/>
                    </a:solidFill>
                    <a:ln w="5770" cap="flat">
                      <a:noFill/>
                      <a:prstDash val="solid"/>
                      <a:miter/>
                    </a:ln>
                  </p:spPr>
                  <p:txBody>
                    <a:bodyPr rtlCol="0" anchor="ctr"/>
                    <a:lstStyle/>
                    <a:p>
                      <a:endParaRPr lang="th-TH"/>
                    </a:p>
                  </p:txBody>
                </p:sp>
                <p:sp>
                  <p:nvSpPr>
                    <p:cNvPr id="4479" name="Freeform: Shape 4478">
                      <a:extLst>
                        <a:ext uri="{FF2B5EF4-FFF2-40B4-BE49-F238E27FC236}">
                          <a16:creationId xmlns:a16="http://schemas.microsoft.com/office/drawing/2014/main" id="{8AA05E22-872E-447B-A0F8-A4F92251AAD8}"/>
                        </a:ext>
                      </a:extLst>
                    </p:cNvPr>
                    <p:cNvSpPr/>
                    <p:nvPr/>
                  </p:nvSpPr>
                  <p:spPr>
                    <a:xfrm>
                      <a:off x="2392187" y="4933226"/>
                      <a:ext cx="109748" cy="156164"/>
                    </a:xfrm>
                    <a:custGeom>
                      <a:avLst/>
                      <a:gdLst>
                        <a:gd name="connsiteX0" fmla="*/ 109748 w 109748"/>
                        <a:gd name="connsiteY0" fmla="*/ 155703 h 156164"/>
                        <a:gd name="connsiteX1" fmla="*/ 80594 w 109748"/>
                        <a:gd name="connsiteY1" fmla="*/ 117080 h 156164"/>
                        <a:gd name="connsiteX2" fmla="*/ 53633 w 109748"/>
                        <a:gd name="connsiteY2" fmla="*/ 78053 h 156164"/>
                        <a:gd name="connsiteX3" fmla="*/ 0 w 109748"/>
                        <a:gd name="connsiteY3" fmla="*/ 0 h 156164"/>
                        <a:gd name="connsiteX4" fmla="*/ 52247 w 109748"/>
                        <a:gd name="connsiteY4" fmla="*/ 78227 h 156164"/>
                        <a:gd name="connsiteX5" fmla="*/ 78515 w 109748"/>
                        <a:gd name="connsiteY5" fmla="*/ 117311 h 156164"/>
                        <a:gd name="connsiteX6" fmla="*/ 107035 w 109748"/>
                        <a:gd name="connsiteY6" fmla="*/ 156165 h 156164"/>
                        <a:gd name="connsiteX7" fmla="*/ 109748 w 109748"/>
                        <a:gd name="connsiteY7" fmla="*/ 155703 h 15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748" h="156164">
                          <a:moveTo>
                            <a:pt x="109748" y="155703"/>
                          </a:moveTo>
                          <a:cubicBezTo>
                            <a:pt x="99299" y="142944"/>
                            <a:pt x="89773" y="130012"/>
                            <a:pt x="80594" y="117080"/>
                          </a:cubicBezTo>
                          <a:cubicBezTo>
                            <a:pt x="71472" y="104091"/>
                            <a:pt x="62639" y="91101"/>
                            <a:pt x="53633" y="78053"/>
                          </a:cubicBezTo>
                          <a:lnTo>
                            <a:pt x="0" y="0"/>
                          </a:lnTo>
                          <a:lnTo>
                            <a:pt x="52247" y="78227"/>
                          </a:lnTo>
                          <a:cubicBezTo>
                            <a:pt x="60965" y="91274"/>
                            <a:pt x="69625" y="104321"/>
                            <a:pt x="78515" y="117311"/>
                          </a:cubicBezTo>
                          <a:cubicBezTo>
                            <a:pt x="87406" y="130358"/>
                            <a:pt x="96759" y="143348"/>
                            <a:pt x="107035" y="156165"/>
                          </a:cubicBezTo>
                          <a:lnTo>
                            <a:pt x="109748" y="155703"/>
                          </a:lnTo>
                          <a:close/>
                        </a:path>
                      </a:pathLst>
                    </a:custGeom>
                    <a:solidFill>
                      <a:srgbClr val="A0BDAB"/>
                    </a:solidFill>
                    <a:ln w="5770" cap="flat">
                      <a:noFill/>
                      <a:prstDash val="solid"/>
                      <a:miter/>
                    </a:ln>
                  </p:spPr>
                  <p:txBody>
                    <a:bodyPr rtlCol="0" anchor="ctr"/>
                    <a:lstStyle/>
                    <a:p>
                      <a:endParaRPr lang="th-TH"/>
                    </a:p>
                  </p:txBody>
                </p:sp>
                <p:sp>
                  <p:nvSpPr>
                    <p:cNvPr id="4480" name="Freeform: Shape 4479">
                      <a:extLst>
                        <a:ext uri="{FF2B5EF4-FFF2-40B4-BE49-F238E27FC236}">
                          <a16:creationId xmlns:a16="http://schemas.microsoft.com/office/drawing/2014/main" id="{5CEEB31F-AA02-4DA1-B5D8-674B453F17C0}"/>
                        </a:ext>
                      </a:extLst>
                    </p:cNvPr>
                    <p:cNvSpPr/>
                    <p:nvPr/>
                  </p:nvSpPr>
                  <p:spPr>
                    <a:xfrm>
                      <a:off x="2427172" y="4887791"/>
                      <a:ext cx="95430" cy="121871"/>
                    </a:xfrm>
                    <a:custGeom>
                      <a:avLst/>
                      <a:gdLst>
                        <a:gd name="connsiteX0" fmla="*/ 95431 w 95430"/>
                        <a:gd name="connsiteY0" fmla="*/ 121237 h 121871"/>
                        <a:gd name="connsiteX1" fmla="*/ 0 w 95430"/>
                        <a:gd name="connsiteY1" fmla="*/ 0 h 121871"/>
                        <a:gd name="connsiteX2" fmla="*/ 92948 w 95430"/>
                        <a:gd name="connsiteY2" fmla="*/ 121872 h 121871"/>
                        <a:gd name="connsiteX3" fmla="*/ 95431 w 95430"/>
                        <a:gd name="connsiteY3" fmla="*/ 121237 h 121871"/>
                      </a:gdLst>
                      <a:ahLst/>
                      <a:cxnLst>
                        <a:cxn ang="0">
                          <a:pos x="connsiteX0" y="connsiteY0"/>
                        </a:cxn>
                        <a:cxn ang="0">
                          <a:pos x="connsiteX1" y="connsiteY1"/>
                        </a:cxn>
                        <a:cxn ang="0">
                          <a:pos x="connsiteX2" y="connsiteY2"/>
                        </a:cxn>
                        <a:cxn ang="0">
                          <a:pos x="connsiteX3" y="connsiteY3"/>
                        </a:cxn>
                      </a:cxnLst>
                      <a:rect l="l" t="t" r="r" b="b"/>
                      <a:pathLst>
                        <a:path w="95430" h="121871">
                          <a:moveTo>
                            <a:pt x="95431" y="121237"/>
                          </a:moveTo>
                          <a:cubicBezTo>
                            <a:pt x="55596" y="82499"/>
                            <a:pt x="23381" y="41625"/>
                            <a:pt x="0" y="0"/>
                          </a:cubicBezTo>
                          <a:cubicBezTo>
                            <a:pt x="22458" y="41682"/>
                            <a:pt x="53806" y="82787"/>
                            <a:pt x="92948" y="121872"/>
                          </a:cubicBezTo>
                          <a:lnTo>
                            <a:pt x="95431" y="121237"/>
                          </a:lnTo>
                          <a:close/>
                        </a:path>
                      </a:pathLst>
                    </a:custGeom>
                    <a:solidFill>
                      <a:srgbClr val="A0BDAB"/>
                    </a:solidFill>
                    <a:ln w="5770" cap="flat">
                      <a:noFill/>
                      <a:prstDash val="solid"/>
                      <a:miter/>
                    </a:ln>
                  </p:spPr>
                  <p:txBody>
                    <a:bodyPr rtlCol="0" anchor="ctr"/>
                    <a:lstStyle/>
                    <a:p>
                      <a:endParaRPr lang="th-TH"/>
                    </a:p>
                  </p:txBody>
                </p:sp>
                <p:sp>
                  <p:nvSpPr>
                    <p:cNvPr id="4481" name="Freeform: Shape 4480">
                      <a:extLst>
                        <a:ext uri="{FF2B5EF4-FFF2-40B4-BE49-F238E27FC236}">
                          <a16:creationId xmlns:a16="http://schemas.microsoft.com/office/drawing/2014/main" id="{6912B911-29C9-493D-8D3C-D120565EEBD5}"/>
                        </a:ext>
                      </a:extLst>
                    </p:cNvPr>
                    <p:cNvSpPr/>
                    <p:nvPr/>
                  </p:nvSpPr>
                  <p:spPr>
                    <a:xfrm>
                      <a:off x="2487964" y="4830636"/>
                      <a:ext cx="54209" cy="94968"/>
                    </a:xfrm>
                    <a:custGeom>
                      <a:avLst/>
                      <a:gdLst>
                        <a:gd name="connsiteX0" fmla="*/ 54210 w 54209"/>
                        <a:gd name="connsiteY0" fmla="*/ 94391 h 94968"/>
                        <a:gd name="connsiteX1" fmla="*/ 0 w 54209"/>
                        <a:gd name="connsiteY1" fmla="*/ 0 h 94968"/>
                        <a:gd name="connsiteX2" fmla="*/ 51670 w 54209"/>
                        <a:gd name="connsiteY2" fmla="*/ 94969 h 94968"/>
                        <a:gd name="connsiteX3" fmla="*/ 54210 w 54209"/>
                        <a:gd name="connsiteY3" fmla="*/ 94391 h 94968"/>
                      </a:gdLst>
                      <a:ahLst/>
                      <a:cxnLst>
                        <a:cxn ang="0">
                          <a:pos x="connsiteX0" y="connsiteY0"/>
                        </a:cxn>
                        <a:cxn ang="0">
                          <a:pos x="connsiteX1" y="connsiteY1"/>
                        </a:cxn>
                        <a:cxn ang="0">
                          <a:pos x="connsiteX2" y="connsiteY2"/>
                        </a:cxn>
                        <a:cxn ang="0">
                          <a:pos x="connsiteX3" y="connsiteY3"/>
                        </a:cxn>
                      </a:cxnLst>
                      <a:rect l="l" t="t" r="r" b="b"/>
                      <a:pathLst>
                        <a:path w="54209" h="94968">
                          <a:moveTo>
                            <a:pt x="54210" y="94391"/>
                          </a:moveTo>
                          <a:cubicBezTo>
                            <a:pt x="24998" y="64486"/>
                            <a:pt x="6235" y="31868"/>
                            <a:pt x="0" y="0"/>
                          </a:cubicBezTo>
                          <a:cubicBezTo>
                            <a:pt x="5196" y="31810"/>
                            <a:pt x="23035" y="64602"/>
                            <a:pt x="51670" y="94969"/>
                          </a:cubicBezTo>
                          <a:lnTo>
                            <a:pt x="54210" y="94391"/>
                          </a:lnTo>
                          <a:close/>
                        </a:path>
                      </a:pathLst>
                    </a:custGeom>
                    <a:solidFill>
                      <a:srgbClr val="A0BDAB"/>
                    </a:solidFill>
                    <a:ln w="5770" cap="flat">
                      <a:noFill/>
                      <a:prstDash val="solid"/>
                      <a:miter/>
                    </a:ln>
                  </p:spPr>
                  <p:txBody>
                    <a:bodyPr rtlCol="0" anchor="ctr"/>
                    <a:lstStyle/>
                    <a:p>
                      <a:endParaRPr lang="th-TH"/>
                    </a:p>
                  </p:txBody>
                </p:sp>
              </p:grpSp>
            </p:grpSp>
          </p:grpSp>
          <p:grpSp>
            <p:nvGrpSpPr>
              <p:cNvPr id="4021" name="Graphic 3">
                <a:extLst>
                  <a:ext uri="{FF2B5EF4-FFF2-40B4-BE49-F238E27FC236}">
                    <a16:creationId xmlns:a16="http://schemas.microsoft.com/office/drawing/2014/main" id="{B45CF5ED-6A27-4203-9625-AB0A0D5A6CAB}"/>
                  </a:ext>
                </a:extLst>
              </p:cNvPr>
              <p:cNvGrpSpPr/>
              <p:nvPr/>
            </p:nvGrpSpPr>
            <p:grpSpPr>
              <a:xfrm rot="2496040">
                <a:off x="-1423987" y="3943641"/>
                <a:ext cx="2662962" cy="1699971"/>
                <a:chOff x="-1118248" y="5740317"/>
                <a:chExt cx="2662962" cy="1699971"/>
              </a:xfrm>
            </p:grpSpPr>
            <p:grpSp>
              <p:nvGrpSpPr>
                <p:cNvPr id="4319" name="Graphic 3">
                  <a:extLst>
                    <a:ext uri="{FF2B5EF4-FFF2-40B4-BE49-F238E27FC236}">
                      <a16:creationId xmlns:a16="http://schemas.microsoft.com/office/drawing/2014/main" id="{E00536CA-1C9F-403D-9F4F-1EB0E6F860E4}"/>
                    </a:ext>
                  </a:extLst>
                </p:cNvPr>
                <p:cNvGrpSpPr/>
                <p:nvPr/>
              </p:nvGrpSpPr>
              <p:grpSpPr>
                <a:xfrm>
                  <a:off x="-659921" y="6602253"/>
                  <a:ext cx="830414" cy="838035"/>
                  <a:chOff x="-659921" y="6602253"/>
                  <a:chExt cx="830414" cy="838035"/>
                </a:xfrm>
              </p:grpSpPr>
              <p:grpSp>
                <p:nvGrpSpPr>
                  <p:cNvPr id="4426" name="Graphic 3">
                    <a:extLst>
                      <a:ext uri="{FF2B5EF4-FFF2-40B4-BE49-F238E27FC236}">
                        <a16:creationId xmlns:a16="http://schemas.microsoft.com/office/drawing/2014/main" id="{3C2CA67B-85FE-494D-9EB2-D3ED072B617C}"/>
                      </a:ext>
                    </a:extLst>
                  </p:cNvPr>
                  <p:cNvGrpSpPr/>
                  <p:nvPr/>
                </p:nvGrpSpPr>
                <p:grpSpPr>
                  <a:xfrm>
                    <a:off x="-580229" y="7047661"/>
                    <a:ext cx="300677" cy="313766"/>
                    <a:chOff x="-580229" y="7047661"/>
                    <a:chExt cx="300677" cy="313766"/>
                  </a:xfrm>
                </p:grpSpPr>
                <p:sp>
                  <p:nvSpPr>
                    <p:cNvPr id="4446" name="Freeform: Shape 4445">
                      <a:extLst>
                        <a:ext uri="{FF2B5EF4-FFF2-40B4-BE49-F238E27FC236}">
                          <a16:creationId xmlns:a16="http://schemas.microsoft.com/office/drawing/2014/main" id="{72C62496-54F3-4416-BC6F-61A02DE98A41}"/>
                        </a:ext>
                      </a:extLst>
                    </p:cNvPr>
                    <p:cNvSpPr/>
                    <p:nvPr/>
                  </p:nvSpPr>
                  <p:spPr>
                    <a:xfrm>
                      <a:off x="-577523" y="7053655"/>
                      <a:ext cx="297971" cy="263594"/>
                    </a:xfrm>
                    <a:custGeom>
                      <a:avLst/>
                      <a:gdLst>
                        <a:gd name="connsiteX0" fmla="*/ 235646 w 297971"/>
                        <a:gd name="connsiteY0" fmla="*/ 19806 h 263594"/>
                        <a:gd name="connsiteX1" fmla="*/ 297823 w 297971"/>
                        <a:gd name="connsiteY1" fmla="*/ 147336 h 263594"/>
                        <a:gd name="connsiteX2" fmla="*/ 281370 w 297971"/>
                        <a:gd name="connsiteY2" fmla="*/ 228160 h 263594"/>
                        <a:gd name="connsiteX3" fmla="*/ 209782 w 297971"/>
                        <a:gd name="connsiteY3" fmla="*/ 261875 h 263594"/>
                        <a:gd name="connsiteX4" fmla="*/ 250714 w 297971"/>
                        <a:gd name="connsiteY4" fmla="*/ 224754 h 263594"/>
                        <a:gd name="connsiteX5" fmla="*/ 227333 w 297971"/>
                        <a:gd name="connsiteY5" fmla="*/ 171121 h 263594"/>
                        <a:gd name="connsiteX6" fmla="*/ 170582 w 297971"/>
                        <a:gd name="connsiteY6" fmla="*/ 161075 h 263594"/>
                        <a:gd name="connsiteX7" fmla="*/ 158978 w 297971"/>
                        <a:gd name="connsiteY7" fmla="*/ 172045 h 263594"/>
                        <a:gd name="connsiteX8" fmla="*/ 137906 w 297971"/>
                        <a:gd name="connsiteY8" fmla="*/ 171756 h 263594"/>
                        <a:gd name="connsiteX9" fmla="*/ 130286 w 297971"/>
                        <a:gd name="connsiteY9" fmla="*/ 199525 h 263594"/>
                        <a:gd name="connsiteX10" fmla="*/ 127572 w 297971"/>
                        <a:gd name="connsiteY10" fmla="*/ 229372 h 263594"/>
                        <a:gd name="connsiteX11" fmla="*/ 76941 w 297971"/>
                        <a:gd name="connsiteY11" fmla="*/ 220597 h 263594"/>
                        <a:gd name="connsiteX12" fmla="*/ 50500 w 297971"/>
                        <a:gd name="connsiteY12" fmla="*/ 223484 h 263594"/>
                        <a:gd name="connsiteX13" fmla="*/ 39762 w 297971"/>
                        <a:gd name="connsiteY13" fmla="*/ 246057 h 263594"/>
                        <a:gd name="connsiteX14" fmla="*/ 22212 w 297971"/>
                        <a:gd name="connsiteY14" fmla="*/ 261760 h 263594"/>
                        <a:gd name="connsiteX15" fmla="*/ 8645 w 297971"/>
                        <a:gd name="connsiteY15" fmla="*/ 245306 h 263594"/>
                        <a:gd name="connsiteX16" fmla="*/ 235646 w 297971"/>
                        <a:gd name="connsiteY16" fmla="*/ 19806 h 26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7971" h="263594">
                          <a:moveTo>
                            <a:pt x="235646" y="19806"/>
                          </a:moveTo>
                          <a:cubicBezTo>
                            <a:pt x="280446" y="42206"/>
                            <a:pt x="296265" y="97513"/>
                            <a:pt x="297823" y="147336"/>
                          </a:cubicBezTo>
                          <a:cubicBezTo>
                            <a:pt x="298689" y="175047"/>
                            <a:pt x="296091" y="204201"/>
                            <a:pt x="281370" y="228160"/>
                          </a:cubicBezTo>
                          <a:cubicBezTo>
                            <a:pt x="266648" y="252176"/>
                            <a:pt x="236859" y="269207"/>
                            <a:pt x="209782" y="261875"/>
                          </a:cubicBezTo>
                          <a:cubicBezTo>
                            <a:pt x="230104" y="264358"/>
                            <a:pt x="248809" y="244902"/>
                            <a:pt x="250714" y="224754"/>
                          </a:cubicBezTo>
                          <a:cubicBezTo>
                            <a:pt x="252619" y="204605"/>
                            <a:pt x="241593" y="185438"/>
                            <a:pt x="227333" y="171121"/>
                          </a:cubicBezTo>
                          <a:cubicBezTo>
                            <a:pt x="212380" y="156111"/>
                            <a:pt x="185766" y="145661"/>
                            <a:pt x="170582" y="161075"/>
                          </a:cubicBezTo>
                          <a:cubicBezTo>
                            <a:pt x="166830" y="164944"/>
                            <a:pt x="164059" y="170197"/>
                            <a:pt x="158978" y="172045"/>
                          </a:cubicBezTo>
                          <a:cubicBezTo>
                            <a:pt x="152281" y="174469"/>
                            <a:pt x="144776" y="169735"/>
                            <a:pt x="137906" y="171756"/>
                          </a:cubicBezTo>
                          <a:cubicBezTo>
                            <a:pt x="127457" y="174816"/>
                            <a:pt x="127284" y="189364"/>
                            <a:pt x="130286" y="199525"/>
                          </a:cubicBezTo>
                          <a:cubicBezTo>
                            <a:pt x="133288" y="209686"/>
                            <a:pt x="136347" y="222906"/>
                            <a:pt x="127572" y="229372"/>
                          </a:cubicBezTo>
                          <a:cubicBezTo>
                            <a:pt x="110714" y="226428"/>
                            <a:pt x="93799" y="223541"/>
                            <a:pt x="76941" y="220597"/>
                          </a:cubicBezTo>
                          <a:cubicBezTo>
                            <a:pt x="67993" y="219038"/>
                            <a:pt x="57717" y="217768"/>
                            <a:pt x="50500" y="223484"/>
                          </a:cubicBezTo>
                          <a:cubicBezTo>
                            <a:pt x="43746" y="228795"/>
                            <a:pt x="42360" y="238032"/>
                            <a:pt x="39762" y="246057"/>
                          </a:cubicBezTo>
                          <a:cubicBezTo>
                            <a:pt x="37164" y="254082"/>
                            <a:pt x="30640" y="262857"/>
                            <a:pt x="22212" y="261760"/>
                          </a:cubicBezTo>
                          <a:cubicBezTo>
                            <a:pt x="14591" y="260778"/>
                            <a:pt x="10781" y="252523"/>
                            <a:pt x="8645" y="245306"/>
                          </a:cubicBezTo>
                          <a:cubicBezTo>
                            <a:pt x="-33153" y="104094"/>
                            <a:pt x="82137" y="-56862"/>
                            <a:pt x="235646" y="19806"/>
                          </a:cubicBezTo>
                          <a:close/>
                        </a:path>
                      </a:pathLst>
                    </a:custGeom>
                    <a:solidFill>
                      <a:srgbClr val="A2A2A2"/>
                    </a:solidFill>
                    <a:ln w="5770" cap="flat">
                      <a:noFill/>
                      <a:prstDash val="solid"/>
                      <a:miter/>
                    </a:ln>
                  </p:spPr>
                  <p:txBody>
                    <a:bodyPr rtlCol="0" anchor="ctr"/>
                    <a:lstStyle/>
                    <a:p>
                      <a:endParaRPr lang="th-TH"/>
                    </a:p>
                  </p:txBody>
                </p:sp>
                <p:sp>
                  <p:nvSpPr>
                    <p:cNvPr id="4447" name="Freeform: Shape 4446">
                      <a:extLst>
                        <a:ext uri="{FF2B5EF4-FFF2-40B4-BE49-F238E27FC236}">
                          <a16:creationId xmlns:a16="http://schemas.microsoft.com/office/drawing/2014/main" id="{A4ADB087-934F-4970-8A43-3355220368A1}"/>
                        </a:ext>
                      </a:extLst>
                    </p:cNvPr>
                    <p:cNvSpPr/>
                    <p:nvPr/>
                  </p:nvSpPr>
                  <p:spPr>
                    <a:xfrm>
                      <a:off x="-521885" y="7094728"/>
                      <a:ext cx="224000" cy="266699"/>
                    </a:xfrm>
                    <a:custGeom>
                      <a:avLst/>
                      <a:gdLst>
                        <a:gd name="connsiteX0" fmla="*/ 224000 w 224000"/>
                        <a:gd name="connsiteY0" fmla="*/ 117578 h 266699"/>
                        <a:gd name="connsiteX1" fmla="*/ 217303 w 224000"/>
                        <a:gd name="connsiteY1" fmla="*/ 65446 h 266699"/>
                        <a:gd name="connsiteX2" fmla="*/ 211299 w 224000"/>
                        <a:gd name="connsiteY2" fmla="*/ 34733 h 266699"/>
                        <a:gd name="connsiteX3" fmla="*/ 189707 w 224000"/>
                        <a:gd name="connsiteY3" fmla="*/ 671 h 266699"/>
                        <a:gd name="connsiteX4" fmla="*/ 156742 w 224000"/>
                        <a:gd name="connsiteY4" fmla="*/ 36176 h 266699"/>
                        <a:gd name="connsiteX5" fmla="*/ 163381 w 224000"/>
                        <a:gd name="connsiteY5" fmla="*/ 90790 h 266699"/>
                        <a:gd name="connsiteX6" fmla="*/ 153105 w 224000"/>
                        <a:gd name="connsiteY6" fmla="*/ 120060 h 266699"/>
                        <a:gd name="connsiteX7" fmla="*/ 60503 w 224000"/>
                        <a:gd name="connsiteY7" fmla="*/ 195401 h 266699"/>
                        <a:gd name="connsiteX8" fmla="*/ 23208 w 224000"/>
                        <a:gd name="connsiteY8" fmla="*/ 207755 h 266699"/>
                        <a:gd name="connsiteX9" fmla="*/ 0 w 224000"/>
                        <a:gd name="connsiteY9" fmla="*/ 237141 h 266699"/>
                        <a:gd name="connsiteX10" fmla="*/ 84577 w 224000"/>
                        <a:gd name="connsiteY10" fmla="*/ 266699 h 266699"/>
                        <a:gd name="connsiteX11" fmla="*/ 224000 w 224000"/>
                        <a:gd name="connsiteY11" fmla="*/ 117578 h 266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000" h="266699">
                          <a:moveTo>
                            <a:pt x="224000" y="117578"/>
                          </a:moveTo>
                          <a:cubicBezTo>
                            <a:pt x="224057" y="99970"/>
                            <a:pt x="220651" y="82650"/>
                            <a:pt x="217303" y="65446"/>
                          </a:cubicBezTo>
                          <a:cubicBezTo>
                            <a:pt x="215282" y="55227"/>
                            <a:pt x="213319" y="44951"/>
                            <a:pt x="211299" y="34733"/>
                          </a:cubicBezTo>
                          <a:cubicBezTo>
                            <a:pt x="208585" y="20819"/>
                            <a:pt x="203620" y="4366"/>
                            <a:pt x="189707" y="671"/>
                          </a:cubicBezTo>
                          <a:cubicBezTo>
                            <a:pt x="171694" y="-4121"/>
                            <a:pt x="156626" y="17702"/>
                            <a:pt x="156742" y="36176"/>
                          </a:cubicBezTo>
                          <a:cubicBezTo>
                            <a:pt x="156857" y="54592"/>
                            <a:pt x="165171" y="72374"/>
                            <a:pt x="163381" y="90790"/>
                          </a:cubicBezTo>
                          <a:cubicBezTo>
                            <a:pt x="162342" y="101067"/>
                            <a:pt x="158185" y="110881"/>
                            <a:pt x="153105" y="120060"/>
                          </a:cubicBezTo>
                          <a:cubicBezTo>
                            <a:pt x="133476" y="155508"/>
                            <a:pt x="99472" y="183161"/>
                            <a:pt x="60503" y="195401"/>
                          </a:cubicBezTo>
                          <a:cubicBezTo>
                            <a:pt x="47975" y="199326"/>
                            <a:pt x="34870" y="201751"/>
                            <a:pt x="23208" y="207755"/>
                          </a:cubicBezTo>
                          <a:cubicBezTo>
                            <a:pt x="11546" y="213759"/>
                            <a:pt x="1097" y="224324"/>
                            <a:pt x="0" y="237141"/>
                          </a:cubicBezTo>
                          <a:cubicBezTo>
                            <a:pt x="24998" y="253883"/>
                            <a:pt x="54037" y="266584"/>
                            <a:pt x="84577" y="266699"/>
                          </a:cubicBezTo>
                          <a:cubicBezTo>
                            <a:pt x="157261" y="266930"/>
                            <a:pt x="223826" y="184893"/>
                            <a:pt x="224000" y="117578"/>
                          </a:cubicBezTo>
                          <a:close/>
                        </a:path>
                      </a:pathLst>
                    </a:custGeom>
                    <a:solidFill>
                      <a:srgbClr val="E8E6E2"/>
                    </a:solidFill>
                    <a:ln w="5770" cap="flat">
                      <a:noFill/>
                      <a:prstDash val="solid"/>
                      <a:miter/>
                    </a:ln>
                  </p:spPr>
                  <p:txBody>
                    <a:bodyPr rtlCol="0" anchor="ctr"/>
                    <a:lstStyle/>
                    <a:p>
                      <a:endParaRPr lang="th-TH"/>
                    </a:p>
                  </p:txBody>
                </p:sp>
                <p:sp>
                  <p:nvSpPr>
                    <p:cNvPr id="4448" name="Freeform: Shape 4447">
                      <a:extLst>
                        <a:ext uri="{FF2B5EF4-FFF2-40B4-BE49-F238E27FC236}">
                          <a16:creationId xmlns:a16="http://schemas.microsoft.com/office/drawing/2014/main" id="{86993239-4D2C-4446-BBAD-3119B8E67595}"/>
                        </a:ext>
                      </a:extLst>
                    </p:cNvPr>
                    <p:cNvSpPr/>
                    <p:nvPr/>
                  </p:nvSpPr>
                  <p:spPr>
                    <a:xfrm>
                      <a:off x="-560999" y="7071657"/>
                      <a:ext cx="242588" cy="260318"/>
                    </a:xfrm>
                    <a:custGeom>
                      <a:avLst/>
                      <a:gdLst>
                        <a:gd name="connsiteX0" fmla="*/ 131601 w 242588"/>
                        <a:gd name="connsiteY0" fmla="*/ 226381 h 260318"/>
                        <a:gd name="connsiteX1" fmla="*/ 140261 w 242588"/>
                        <a:gd name="connsiteY1" fmla="*/ 212005 h 260318"/>
                        <a:gd name="connsiteX2" fmla="*/ 157696 w 242588"/>
                        <a:gd name="connsiteY2" fmla="*/ 202595 h 260318"/>
                        <a:gd name="connsiteX3" fmla="*/ 213176 w 242588"/>
                        <a:gd name="connsiteY3" fmla="*/ 151445 h 260318"/>
                        <a:gd name="connsiteX4" fmla="*/ 236731 w 242588"/>
                        <a:gd name="connsiteY4" fmla="*/ 61383 h 260318"/>
                        <a:gd name="connsiteX5" fmla="*/ 242446 w 242588"/>
                        <a:gd name="connsiteY5" fmla="*/ 34711 h 260318"/>
                        <a:gd name="connsiteX6" fmla="*/ 237539 w 242588"/>
                        <a:gd name="connsiteY6" fmla="*/ 20624 h 260318"/>
                        <a:gd name="connsiteX7" fmla="*/ 208615 w 242588"/>
                        <a:gd name="connsiteY7" fmla="*/ 72 h 260318"/>
                        <a:gd name="connsiteX8" fmla="*/ 165663 w 242588"/>
                        <a:gd name="connsiteY8" fmla="*/ 50183 h 260318"/>
                        <a:gd name="connsiteX9" fmla="*/ 146669 w 242588"/>
                        <a:gd name="connsiteY9" fmla="*/ 118422 h 260318"/>
                        <a:gd name="connsiteX10" fmla="*/ 104698 w 242588"/>
                        <a:gd name="connsiteY10" fmla="*/ 112245 h 260318"/>
                        <a:gd name="connsiteX11" fmla="*/ 76640 w 242588"/>
                        <a:gd name="connsiteY11" fmla="*/ 140014 h 260318"/>
                        <a:gd name="connsiteX12" fmla="*/ 74793 w 242588"/>
                        <a:gd name="connsiteY12" fmla="*/ 178059 h 260318"/>
                        <a:gd name="connsiteX13" fmla="*/ 58859 w 242588"/>
                        <a:gd name="connsiteY13" fmla="*/ 178290 h 260318"/>
                        <a:gd name="connsiteX14" fmla="*/ 8286 w 242588"/>
                        <a:gd name="connsiteY14" fmla="*/ 198842 h 260318"/>
                        <a:gd name="connsiteX15" fmla="*/ 9036 w 242588"/>
                        <a:gd name="connsiteY15" fmla="*/ 251263 h 260318"/>
                        <a:gd name="connsiteX16" fmla="*/ 131601 w 242588"/>
                        <a:gd name="connsiteY16" fmla="*/ 226381 h 260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2588" h="260318">
                          <a:moveTo>
                            <a:pt x="131601" y="226381"/>
                          </a:moveTo>
                          <a:cubicBezTo>
                            <a:pt x="134834" y="221762"/>
                            <a:pt x="136451" y="216162"/>
                            <a:pt x="140261" y="212005"/>
                          </a:cubicBezTo>
                          <a:cubicBezTo>
                            <a:pt x="144764" y="207098"/>
                            <a:pt x="151461" y="205020"/>
                            <a:pt x="157696" y="202595"/>
                          </a:cubicBezTo>
                          <a:cubicBezTo>
                            <a:pt x="181655" y="193069"/>
                            <a:pt x="201918" y="174364"/>
                            <a:pt x="213176" y="151445"/>
                          </a:cubicBezTo>
                          <a:cubicBezTo>
                            <a:pt x="226916" y="123329"/>
                            <a:pt x="227032" y="90999"/>
                            <a:pt x="236731" y="61383"/>
                          </a:cubicBezTo>
                          <a:cubicBezTo>
                            <a:pt x="239617" y="52665"/>
                            <a:pt x="243370" y="43775"/>
                            <a:pt x="242446" y="34711"/>
                          </a:cubicBezTo>
                          <a:cubicBezTo>
                            <a:pt x="241927" y="29688"/>
                            <a:pt x="240022" y="24954"/>
                            <a:pt x="237539" y="20624"/>
                          </a:cubicBezTo>
                          <a:cubicBezTo>
                            <a:pt x="231477" y="10001"/>
                            <a:pt x="221085" y="880"/>
                            <a:pt x="208615" y="72"/>
                          </a:cubicBezTo>
                          <a:cubicBezTo>
                            <a:pt x="184368" y="-1603"/>
                            <a:pt x="168896" y="26340"/>
                            <a:pt x="165663" y="50183"/>
                          </a:cubicBezTo>
                          <a:cubicBezTo>
                            <a:pt x="162430" y="73968"/>
                            <a:pt x="163585" y="100871"/>
                            <a:pt x="146669" y="118422"/>
                          </a:cubicBezTo>
                          <a:cubicBezTo>
                            <a:pt x="133102" y="114150"/>
                            <a:pt x="118900" y="109878"/>
                            <a:pt x="104698" y="112245"/>
                          </a:cubicBezTo>
                          <a:cubicBezTo>
                            <a:pt x="90496" y="114612"/>
                            <a:pt x="76583" y="125927"/>
                            <a:pt x="76640" y="140014"/>
                          </a:cubicBezTo>
                          <a:cubicBezTo>
                            <a:pt x="76640" y="153696"/>
                            <a:pt x="87205" y="171593"/>
                            <a:pt x="74793" y="178059"/>
                          </a:cubicBezTo>
                          <a:cubicBezTo>
                            <a:pt x="69943" y="180599"/>
                            <a:pt x="64170" y="179098"/>
                            <a:pt x="58859" y="178290"/>
                          </a:cubicBezTo>
                          <a:cubicBezTo>
                            <a:pt x="40038" y="175461"/>
                            <a:pt x="19370" y="183313"/>
                            <a:pt x="8286" y="198842"/>
                          </a:cubicBezTo>
                          <a:cubicBezTo>
                            <a:pt x="-2799" y="214315"/>
                            <a:pt x="-2972" y="236888"/>
                            <a:pt x="9036" y="251263"/>
                          </a:cubicBezTo>
                          <a:cubicBezTo>
                            <a:pt x="28030" y="273894"/>
                            <a:pt x="115378" y="249762"/>
                            <a:pt x="131601" y="226381"/>
                          </a:cubicBezTo>
                          <a:close/>
                        </a:path>
                      </a:pathLst>
                    </a:custGeom>
                    <a:solidFill>
                      <a:srgbClr val="D8D6D0"/>
                    </a:solidFill>
                    <a:ln w="5770" cap="flat">
                      <a:noFill/>
                      <a:prstDash val="solid"/>
                      <a:miter/>
                    </a:ln>
                  </p:spPr>
                  <p:txBody>
                    <a:bodyPr rtlCol="0" anchor="ctr"/>
                    <a:lstStyle/>
                    <a:p>
                      <a:endParaRPr lang="th-TH"/>
                    </a:p>
                  </p:txBody>
                </p:sp>
                <p:sp>
                  <p:nvSpPr>
                    <p:cNvPr id="4449" name="Freeform: Shape 4448">
                      <a:extLst>
                        <a:ext uri="{FF2B5EF4-FFF2-40B4-BE49-F238E27FC236}">
                          <a16:creationId xmlns:a16="http://schemas.microsoft.com/office/drawing/2014/main" id="{24BB2517-7611-45E0-B44C-C77558B26368}"/>
                        </a:ext>
                      </a:extLst>
                    </p:cNvPr>
                    <p:cNvSpPr/>
                    <p:nvPr/>
                  </p:nvSpPr>
                  <p:spPr>
                    <a:xfrm>
                      <a:off x="-554629" y="7068700"/>
                      <a:ext cx="206112" cy="244347"/>
                    </a:xfrm>
                    <a:custGeom>
                      <a:avLst/>
                      <a:gdLst>
                        <a:gd name="connsiteX0" fmla="*/ 173552 w 206112"/>
                        <a:gd name="connsiteY0" fmla="*/ 109775 h 244347"/>
                        <a:gd name="connsiteX1" fmla="*/ 143936 w 206112"/>
                        <a:gd name="connsiteY1" fmla="*/ 148744 h 244347"/>
                        <a:gd name="connsiteX2" fmla="*/ 112299 w 206112"/>
                        <a:gd name="connsiteY2" fmla="*/ 145684 h 244347"/>
                        <a:gd name="connsiteX3" fmla="*/ 83606 w 206112"/>
                        <a:gd name="connsiteY3" fmla="*/ 155267 h 244347"/>
                        <a:gd name="connsiteX4" fmla="*/ 72810 w 206112"/>
                        <a:gd name="connsiteY4" fmla="*/ 192043 h 244347"/>
                        <a:gd name="connsiteX5" fmla="*/ 58897 w 206112"/>
                        <a:gd name="connsiteY5" fmla="*/ 193775 h 244347"/>
                        <a:gd name="connsiteX6" fmla="*/ 8439 w 206112"/>
                        <a:gd name="connsiteY6" fmla="*/ 244348 h 244347"/>
                        <a:gd name="connsiteX7" fmla="*/ 13635 w 206112"/>
                        <a:gd name="connsiteY7" fmla="*/ 153824 h 244347"/>
                        <a:gd name="connsiteX8" fmla="*/ 206113 w 206112"/>
                        <a:gd name="connsiteY8" fmla="*/ 4356 h 244347"/>
                        <a:gd name="connsiteX9" fmla="*/ 173552 w 206112"/>
                        <a:gd name="connsiteY9" fmla="*/ 109775 h 244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112" h="244347">
                          <a:moveTo>
                            <a:pt x="173552" y="109775"/>
                          </a:moveTo>
                          <a:cubicBezTo>
                            <a:pt x="171243" y="126863"/>
                            <a:pt x="161082" y="145107"/>
                            <a:pt x="143936" y="148744"/>
                          </a:cubicBezTo>
                          <a:cubicBezTo>
                            <a:pt x="133429" y="150938"/>
                            <a:pt x="122806" y="147185"/>
                            <a:pt x="112299" y="145684"/>
                          </a:cubicBezTo>
                          <a:cubicBezTo>
                            <a:pt x="101734" y="144183"/>
                            <a:pt x="88917" y="146030"/>
                            <a:pt x="83606" y="155267"/>
                          </a:cubicBezTo>
                          <a:cubicBezTo>
                            <a:pt x="76967" y="166872"/>
                            <a:pt x="84645" y="185577"/>
                            <a:pt x="72810" y="192043"/>
                          </a:cubicBezTo>
                          <a:cubicBezTo>
                            <a:pt x="68653" y="194294"/>
                            <a:pt x="63631" y="193775"/>
                            <a:pt x="58897" y="193775"/>
                          </a:cubicBezTo>
                          <a:cubicBezTo>
                            <a:pt x="32398" y="194006"/>
                            <a:pt x="8150" y="218368"/>
                            <a:pt x="8439" y="244348"/>
                          </a:cubicBezTo>
                          <a:cubicBezTo>
                            <a:pt x="-7148" y="217445"/>
                            <a:pt x="1396" y="182979"/>
                            <a:pt x="13635" y="153824"/>
                          </a:cubicBezTo>
                          <a:cubicBezTo>
                            <a:pt x="40018" y="91012"/>
                            <a:pt x="122921" y="-23759"/>
                            <a:pt x="206113" y="4356"/>
                          </a:cubicBezTo>
                          <a:cubicBezTo>
                            <a:pt x="182963" y="43556"/>
                            <a:pt x="179845" y="63185"/>
                            <a:pt x="173552" y="109775"/>
                          </a:cubicBezTo>
                          <a:close/>
                        </a:path>
                      </a:pathLst>
                    </a:custGeom>
                    <a:solidFill>
                      <a:srgbClr val="C6C5C2"/>
                    </a:solidFill>
                    <a:ln w="5770" cap="flat">
                      <a:noFill/>
                      <a:prstDash val="solid"/>
                      <a:miter/>
                    </a:ln>
                  </p:spPr>
                  <p:txBody>
                    <a:bodyPr rtlCol="0" anchor="ctr"/>
                    <a:lstStyle/>
                    <a:p>
                      <a:endParaRPr lang="th-TH"/>
                    </a:p>
                  </p:txBody>
                </p:sp>
                <p:sp>
                  <p:nvSpPr>
                    <p:cNvPr id="4450" name="Freeform: Shape 4449">
                      <a:extLst>
                        <a:ext uri="{FF2B5EF4-FFF2-40B4-BE49-F238E27FC236}">
                          <a16:creationId xmlns:a16="http://schemas.microsoft.com/office/drawing/2014/main" id="{B3409769-58C1-4581-B254-C6A886BD4CD5}"/>
                        </a:ext>
                      </a:extLst>
                    </p:cNvPr>
                    <p:cNvSpPr/>
                    <p:nvPr/>
                  </p:nvSpPr>
                  <p:spPr>
                    <a:xfrm>
                      <a:off x="-580229" y="7047661"/>
                      <a:ext cx="297993" cy="287209"/>
                    </a:xfrm>
                    <a:custGeom>
                      <a:avLst/>
                      <a:gdLst>
                        <a:gd name="connsiteX0" fmla="*/ 199556 w 297993"/>
                        <a:gd name="connsiteY0" fmla="*/ 105873 h 287209"/>
                        <a:gd name="connsiteX1" fmla="*/ 180274 w 297993"/>
                        <a:gd name="connsiteY1" fmla="*/ 91845 h 287209"/>
                        <a:gd name="connsiteX2" fmla="*/ 133742 w 297993"/>
                        <a:gd name="connsiteY2" fmla="*/ 77065 h 287209"/>
                        <a:gd name="connsiteX3" fmla="*/ 90905 w 297993"/>
                        <a:gd name="connsiteY3" fmla="*/ 97041 h 287209"/>
                        <a:gd name="connsiteX4" fmla="*/ 87672 w 297993"/>
                        <a:gd name="connsiteY4" fmla="*/ 108009 h 287209"/>
                        <a:gd name="connsiteX5" fmla="*/ 110476 w 297993"/>
                        <a:gd name="connsiteY5" fmla="*/ 150789 h 287209"/>
                        <a:gd name="connsiteX6" fmla="*/ 83689 w 297993"/>
                        <a:gd name="connsiteY6" fmla="*/ 162277 h 287209"/>
                        <a:gd name="connsiteX7" fmla="*/ 48010 w 297993"/>
                        <a:gd name="connsiteY7" fmla="*/ 217238 h 287209"/>
                        <a:gd name="connsiteX8" fmla="*/ 78262 w 297993"/>
                        <a:gd name="connsiteY8" fmla="*/ 279127 h 287209"/>
                        <a:gd name="connsiteX9" fmla="*/ 74105 w 297993"/>
                        <a:gd name="connsiteY9" fmla="*/ 287209 h 287209"/>
                        <a:gd name="connsiteX10" fmla="*/ 901 w 297993"/>
                        <a:gd name="connsiteY10" fmla="*/ 204999 h 287209"/>
                        <a:gd name="connsiteX11" fmla="*/ 23243 w 297993"/>
                        <a:gd name="connsiteY11" fmla="*/ 88323 h 287209"/>
                        <a:gd name="connsiteX12" fmla="*/ 41198 w 297993"/>
                        <a:gd name="connsiteY12" fmla="*/ 54088 h 287209"/>
                        <a:gd name="connsiteX13" fmla="*/ 109726 w 297993"/>
                        <a:gd name="connsiteY13" fmla="*/ 9865 h 287209"/>
                        <a:gd name="connsiteX14" fmla="*/ 168035 w 297993"/>
                        <a:gd name="connsiteY14" fmla="*/ 224 h 287209"/>
                        <a:gd name="connsiteX15" fmla="*/ 211507 w 297993"/>
                        <a:gd name="connsiteY15" fmla="*/ 11540 h 287209"/>
                        <a:gd name="connsiteX16" fmla="*/ 275878 w 297993"/>
                        <a:gd name="connsiteY16" fmla="*/ 56628 h 287209"/>
                        <a:gd name="connsiteX17" fmla="*/ 287713 w 297993"/>
                        <a:gd name="connsiteY17" fmla="*/ 207943 h 287209"/>
                        <a:gd name="connsiteX18" fmla="*/ 275820 w 297993"/>
                        <a:gd name="connsiteY18" fmla="*/ 153675 h 287209"/>
                        <a:gd name="connsiteX19" fmla="*/ 199556 w 297993"/>
                        <a:gd name="connsiteY19" fmla="*/ 105873 h 28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7993" h="287209">
                          <a:moveTo>
                            <a:pt x="199556" y="105873"/>
                          </a:moveTo>
                          <a:cubicBezTo>
                            <a:pt x="195053" y="99234"/>
                            <a:pt x="187548" y="95366"/>
                            <a:pt x="180274" y="91845"/>
                          </a:cubicBezTo>
                          <a:cubicBezTo>
                            <a:pt x="165610" y="84686"/>
                            <a:pt x="150253" y="77874"/>
                            <a:pt x="133742" y="77065"/>
                          </a:cubicBezTo>
                          <a:cubicBezTo>
                            <a:pt x="117289" y="76257"/>
                            <a:pt x="99218" y="82838"/>
                            <a:pt x="90905" y="97041"/>
                          </a:cubicBezTo>
                          <a:cubicBezTo>
                            <a:pt x="88942" y="100389"/>
                            <a:pt x="87557" y="104141"/>
                            <a:pt x="87672" y="108009"/>
                          </a:cubicBezTo>
                          <a:cubicBezTo>
                            <a:pt x="88365" y="125156"/>
                            <a:pt x="117866" y="135086"/>
                            <a:pt x="110476" y="150789"/>
                          </a:cubicBezTo>
                          <a:cubicBezTo>
                            <a:pt x="106204" y="159852"/>
                            <a:pt x="93503" y="159910"/>
                            <a:pt x="83689" y="162277"/>
                          </a:cubicBezTo>
                          <a:cubicBezTo>
                            <a:pt x="60423" y="167877"/>
                            <a:pt x="46452" y="193914"/>
                            <a:pt x="48010" y="217238"/>
                          </a:cubicBezTo>
                          <a:cubicBezTo>
                            <a:pt x="49569" y="240620"/>
                            <a:pt x="63078" y="261287"/>
                            <a:pt x="78262" y="279127"/>
                          </a:cubicBezTo>
                          <a:cubicBezTo>
                            <a:pt x="76876" y="281840"/>
                            <a:pt x="75491" y="284496"/>
                            <a:pt x="74105" y="287209"/>
                          </a:cubicBezTo>
                          <a:cubicBezTo>
                            <a:pt x="33866" y="283687"/>
                            <a:pt x="5462" y="244372"/>
                            <a:pt x="901" y="204999"/>
                          </a:cubicBezTo>
                          <a:cubicBezTo>
                            <a:pt x="-3660" y="165568"/>
                            <a:pt x="9907" y="126137"/>
                            <a:pt x="23243" y="88323"/>
                          </a:cubicBezTo>
                          <a:cubicBezTo>
                            <a:pt x="27573" y="76141"/>
                            <a:pt x="32134" y="63498"/>
                            <a:pt x="41198" y="54088"/>
                          </a:cubicBezTo>
                          <a:cubicBezTo>
                            <a:pt x="59672" y="34979"/>
                            <a:pt x="85305" y="20546"/>
                            <a:pt x="109726" y="9865"/>
                          </a:cubicBezTo>
                          <a:cubicBezTo>
                            <a:pt x="127796" y="1956"/>
                            <a:pt x="148521" y="2187"/>
                            <a:pt x="168035" y="224"/>
                          </a:cubicBezTo>
                          <a:cubicBezTo>
                            <a:pt x="183276" y="-1277"/>
                            <a:pt x="197882" y="5016"/>
                            <a:pt x="211507" y="11540"/>
                          </a:cubicBezTo>
                          <a:cubicBezTo>
                            <a:pt x="235466" y="22913"/>
                            <a:pt x="259655" y="35902"/>
                            <a:pt x="275878" y="56628"/>
                          </a:cubicBezTo>
                          <a:cubicBezTo>
                            <a:pt x="304051" y="92768"/>
                            <a:pt x="302146" y="164644"/>
                            <a:pt x="287713" y="207943"/>
                          </a:cubicBezTo>
                          <a:cubicBezTo>
                            <a:pt x="280208" y="188141"/>
                            <a:pt x="291812" y="169263"/>
                            <a:pt x="275820" y="153675"/>
                          </a:cubicBezTo>
                          <a:cubicBezTo>
                            <a:pt x="249725" y="128100"/>
                            <a:pt x="220859" y="137337"/>
                            <a:pt x="199556" y="105873"/>
                          </a:cubicBezTo>
                          <a:close/>
                        </a:path>
                      </a:pathLst>
                    </a:custGeom>
                    <a:solidFill>
                      <a:srgbClr val="CCB68F">
                        <a:alpha val="32000"/>
                      </a:srgbClr>
                    </a:solidFill>
                    <a:ln w="5770" cap="flat">
                      <a:noFill/>
                      <a:prstDash val="solid"/>
                      <a:miter/>
                    </a:ln>
                  </p:spPr>
                  <p:txBody>
                    <a:bodyPr rtlCol="0" anchor="ctr"/>
                    <a:lstStyle/>
                    <a:p>
                      <a:endParaRPr lang="th-TH"/>
                    </a:p>
                  </p:txBody>
                </p:sp>
              </p:grpSp>
              <p:grpSp>
                <p:nvGrpSpPr>
                  <p:cNvPr id="4427" name="Graphic 3">
                    <a:extLst>
                      <a:ext uri="{FF2B5EF4-FFF2-40B4-BE49-F238E27FC236}">
                        <a16:creationId xmlns:a16="http://schemas.microsoft.com/office/drawing/2014/main" id="{7DDD81A6-BFF6-4C55-94AB-DB761527759B}"/>
                      </a:ext>
                    </a:extLst>
                  </p:cNvPr>
                  <p:cNvGrpSpPr/>
                  <p:nvPr/>
                </p:nvGrpSpPr>
                <p:grpSpPr>
                  <a:xfrm>
                    <a:off x="-659921" y="6602253"/>
                    <a:ext cx="830414" cy="838035"/>
                    <a:chOff x="-659921" y="6602253"/>
                    <a:chExt cx="830414" cy="838035"/>
                  </a:xfrm>
                </p:grpSpPr>
                <p:grpSp>
                  <p:nvGrpSpPr>
                    <p:cNvPr id="4428" name="Graphic 3">
                      <a:extLst>
                        <a:ext uri="{FF2B5EF4-FFF2-40B4-BE49-F238E27FC236}">
                          <a16:creationId xmlns:a16="http://schemas.microsoft.com/office/drawing/2014/main" id="{5CC157D6-0354-40C9-A19A-34822D041958}"/>
                        </a:ext>
                      </a:extLst>
                    </p:cNvPr>
                    <p:cNvGrpSpPr/>
                    <p:nvPr/>
                  </p:nvGrpSpPr>
                  <p:grpSpPr>
                    <a:xfrm>
                      <a:off x="-310811" y="6820738"/>
                      <a:ext cx="183628" cy="619550"/>
                      <a:chOff x="-310811" y="6820738"/>
                      <a:chExt cx="183628" cy="619550"/>
                    </a:xfrm>
                  </p:grpSpPr>
                  <p:sp>
                    <p:nvSpPr>
                      <p:cNvPr id="4441" name="Freeform: Shape 4440">
                        <a:extLst>
                          <a:ext uri="{FF2B5EF4-FFF2-40B4-BE49-F238E27FC236}">
                            <a16:creationId xmlns:a16="http://schemas.microsoft.com/office/drawing/2014/main" id="{4282A35C-08C9-4A89-94B1-1035DC010BD8}"/>
                          </a:ext>
                        </a:extLst>
                      </p:cNvPr>
                      <p:cNvSpPr/>
                      <p:nvPr/>
                    </p:nvSpPr>
                    <p:spPr>
                      <a:xfrm>
                        <a:off x="-179188" y="6820738"/>
                        <a:ext cx="43472" cy="77333"/>
                      </a:xfrm>
                      <a:custGeom>
                        <a:avLst/>
                        <a:gdLst>
                          <a:gd name="connsiteX0" fmla="*/ 37064 w 43472"/>
                          <a:gd name="connsiteY0" fmla="*/ 6612 h 77333"/>
                          <a:gd name="connsiteX1" fmla="*/ 22746 w 43472"/>
                          <a:gd name="connsiteY1" fmla="*/ 77333 h 77333"/>
                          <a:gd name="connsiteX2" fmla="*/ 0 w 43472"/>
                          <a:gd name="connsiteY2" fmla="*/ 61168 h 77333"/>
                          <a:gd name="connsiteX3" fmla="*/ 15876 w 43472"/>
                          <a:gd name="connsiteY3" fmla="*/ 39519 h 77333"/>
                          <a:gd name="connsiteX4" fmla="*/ 20322 w 43472"/>
                          <a:gd name="connsiteY4" fmla="*/ 11692 h 77333"/>
                          <a:gd name="connsiteX5" fmla="*/ 43472 w 43472"/>
                          <a:gd name="connsiteY5" fmla="*/ 2051 h 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72" h="77333">
                            <a:moveTo>
                              <a:pt x="37064" y="6612"/>
                            </a:moveTo>
                            <a:cubicBezTo>
                              <a:pt x="32272" y="30166"/>
                              <a:pt x="27480" y="53778"/>
                              <a:pt x="22746" y="77333"/>
                            </a:cubicBezTo>
                            <a:cubicBezTo>
                              <a:pt x="14087" y="73696"/>
                              <a:pt x="6235" y="68096"/>
                              <a:pt x="0" y="61168"/>
                            </a:cubicBezTo>
                            <a:cubicBezTo>
                              <a:pt x="9410" y="59205"/>
                              <a:pt x="14491" y="48871"/>
                              <a:pt x="15876" y="39519"/>
                            </a:cubicBezTo>
                            <a:cubicBezTo>
                              <a:pt x="17262" y="30166"/>
                              <a:pt x="16396" y="20352"/>
                              <a:pt x="20322" y="11692"/>
                            </a:cubicBezTo>
                            <a:cubicBezTo>
                              <a:pt x="24247" y="3032"/>
                              <a:pt x="35851" y="-3492"/>
                              <a:pt x="43472" y="2051"/>
                            </a:cubicBezTo>
                          </a:path>
                        </a:pathLst>
                      </a:custGeom>
                      <a:solidFill>
                        <a:srgbClr val="2B553C"/>
                      </a:solidFill>
                      <a:ln w="5770" cap="flat">
                        <a:noFill/>
                        <a:prstDash val="solid"/>
                        <a:miter/>
                      </a:ln>
                    </p:spPr>
                    <p:txBody>
                      <a:bodyPr rtlCol="0" anchor="ctr"/>
                      <a:lstStyle/>
                      <a:p>
                        <a:endParaRPr lang="th-TH"/>
                      </a:p>
                    </p:txBody>
                  </p:sp>
                  <p:sp>
                    <p:nvSpPr>
                      <p:cNvPr id="4442" name="Freeform: Shape 4441">
                        <a:extLst>
                          <a:ext uri="{FF2B5EF4-FFF2-40B4-BE49-F238E27FC236}">
                            <a16:creationId xmlns:a16="http://schemas.microsoft.com/office/drawing/2014/main" id="{CC2600ED-2419-4F7A-90D1-91ED266BCFAD}"/>
                          </a:ext>
                        </a:extLst>
                      </p:cNvPr>
                      <p:cNvSpPr/>
                      <p:nvPr/>
                    </p:nvSpPr>
                    <p:spPr>
                      <a:xfrm>
                        <a:off x="-201588" y="6884677"/>
                        <a:ext cx="74405" cy="553128"/>
                      </a:xfrm>
                      <a:custGeom>
                        <a:avLst/>
                        <a:gdLst>
                          <a:gd name="connsiteX0" fmla="*/ 71414 w 74405"/>
                          <a:gd name="connsiteY0" fmla="*/ 50458 h 553128"/>
                          <a:gd name="connsiteX1" fmla="*/ 73897 w 74405"/>
                          <a:gd name="connsiteY1" fmla="*/ 80882 h 553128"/>
                          <a:gd name="connsiteX2" fmla="*/ 65064 w 74405"/>
                          <a:gd name="connsiteY2" fmla="*/ 402045 h 553128"/>
                          <a:gd name="connsiteX3" fmla="*/ 56924 w 74405"/>
                          <a:gd name="connsiteY3" fmla="*/ 489047 h 553128"/>
                          <a:gd name="connsiteX4" fmla="*/ 0 w 74405"/>
                          <a:gd name="connsiteY4" fmla="*/ 553129 h 553128"/>
                          <a:gd name="connsiteX5" fmla="*/ 22977 w 74405"/>
                          <a:gd name="connsiteY5" fmla="*/ 474556 h 553128"/>
                          <a:gd name="connsiteX6" fmla="*/ 14779 w 74405"/>
                          <a:gd name="connsiteY6" fmla="*/ 398061 h 553128"/>
                          <a:gd name="connsiteX7" fmla="*/ 39950 w 74405"/>
                          <a:gd name="connsiteY7" fmla="*/ 0 h 553128"/>
                          <a:gd name="connsiteX8" fmla="*/ 71414 w 74405"/>
                          <a:gd name="connsiteY8" fmla="*/ 50458 h 553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405" h="553128">
                            <a:moveTo>
                              <a:pt x="71414" y="50458"/>
                            </a:moveTo>
                            <a:cubicBezTo>
                              <a:pt x="75167" y="59983"/>
                              <a:pt x="74590" y="70606"/>
                              <a:pt x="73897" y="80882"/>
                            </a:cubicBezTo>
                            <a:cubicBezTo>
                              <a:pt x="67200" y="187860"/>
                              <a:pt x="64198" y="295010"/>
                              <a:pt x="65064" y="402045"/>
                            </a:cubicBezTo>
                            <a:cubicBezTo>
                              <a:pt x="65295" y="431199"/>
                              <a:pt x="65699" y="460989"/>
                              <a:pt x="56924" y="489047"/>
                            </a:cubicBezTo>
                            <a:cubicBezTo>
                              <a:pt x="48148" y="517104"/>
                              <a:pt x="28289" y="543718"/>
                              <a:pt x="0" y="553129"/>
                            </a:cubicBezTo>
                            <a:cubicBezTo>
                              <a:pt x="14029" y="529170"/>
                              <a:pt x="21996" y="501921"/>
                              <a:pt x="22977" y="474556"/>
                            </a:cubicBezTo>
                            <a:cubicBezTo>
                              <a:pt x="23901" y="448807"/>
                              <a:pt x="18821" y="423405"/>
                              <a:pt x="14779" y="398061"/>
                            </a:cubicBezTo>
                            <a:cubicBezTo>
                              <a:pt x="-5831" y="267934"/>
                              <a:pt x="-58" y="127472"/>
                              <a:pt x="39950" y="0"/>
                            </a:cubicBezTo>
                            <a:cubicBezTo>
                              <a:pt x="45320" y="20841"/>
                              <a:pt x="63736" y="31175"/>
                              <a:pt x="71414" y="50458"/>
                            </a:cubicBezTo>
                            <a:close/>
                          </a:path>
                        </a:pathLst>
                      </a:custGeom>
                      <a:solidFill>
                        <a:srgbClr val="33443A"/>
                      </a:solidFill>
                      <a:ln w="5770" cap="flat">
                        <a:noFill/>
                        <a:prstDash val="solid"/>
                        <a:miter/>
                      </a:ln>
                    </p:spPr>
                    <p:txBody>
                      <a:bodyPr rtlCol="0" anchor="ctr"/>
                      <a:lstStyle/>
                      <a:p>
                        <a:endParaRPr lang="th-TH"/>
                      </a:p>
                    </p:txBody>
                  </p:sp>
                  <p:sp>
                    <p:nvSpPr>
                      <p:cNvPr id="4443" name="Freeform: Shape 4442">
                        <a:extLst>
                          <a:ext uri="{FF2B5EF4-FFF2-40B4-BE49-F238E27FC236}">
                            <a16:creationId xmlns:a16="http://schemas.microsoft.com/office/drawing/2014/main" id="{4FEF6FAE-09FC-4E12-B7C6-E88A9B79D968}"/>
                          </a:ext>
                        </a:extLst>
                      </p:cNvPr>
                      <p:cNvSpPr/>
                      <p:nvPr/>
                    </p:nvSpPr>
                    <p:spPr>
                      <a:xfrm>
                        <a:off x="-310811" y="6891096"/>
                        <a:ext cx="144859" cy="544862"/>
                      </a:xfrm>
                      <a:custGeom>
                        <a:avLst/>
                        <a:gdLst>
                          <a:gd name="connsiteX0" fmla="*/ 131623 w 144859"/>
                          <a:gd name="connsiteY0" fmla="*/ 324442 h 544862"/>
                          <a:gd name="connsiteX1" fmla="*/ 114881 w 144859"/>
                          <a:gd name="connsiteY1" fmla="*/ 544862 h 544862"/>
                          <a:gd name="connsiteX2" fmla="*/ 4151 w 144859"/>
                          <a:gd name="connsiteY2" fmla="*/ 278257 h 544862"/>
                          <a:gd name="connsiteX3" fmla="*/ 111821 w 144859"/>
                          <a:gd name="connsiteY3" fmla="*/ 32781 h 544862"/>
                          <a:gd name="connsiteX4" fmla="*/ 131969 w 144859"/>
                          <a:gd name="connsiteY4" fmla="*/ 87799 h 544862"/>
                          <a:gd name="connsiteX5" fmla="*/ 131623 w 144859"/>
                          <a:gd name="connsiteY5" fmla="*/ 324442 h 5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859" h="544862">
                            <a:moveTo>
                              <a:pt x="131623" y="324442"/>
                            </a:moveTo>
                            <a:cubicBezTo>
                              <a:pt x="136011" y="394124"/>
                              <a:pt x="154312" y="485860"/>
                              <a:pt x="114881" y="544862"/>
                            </a:cubicBezTo>
                            <a:cubicBezTo>
                              <a:pt x="110204" y="454166"/>
                              <a:pt x="23260" y="366760"/>
                              <a:pt x="4151" y="278257"/>
                            </a:cubicBezTo>
                            <a:cubicBezTo>
                              <a:pt x="-18076" y="175263"/>
                              <a:pt x="53454" y="122843"/>
                              <a:pt x="111821" y="32781"/>
                            </a:cubicBezTo>
                            <a:cubicBezTo>
                              <a:pt x="170476" y="-57685"/>
                              <a:pt x="133470" y="65399"/>
                              <a:pt x="131969" y="87799"/>
                            </a:cubicBezTo>
                            <a:cubicBezTo>
                              <a:pt x="126773" y="166661"/>
                              <a:pt x="126658" y="245753"/>
                              <a:pt x="131623" y="324442"/>
                            </a:cubicBezTo>
                            <a:close/>
                          </a:path>
                        </a:pathLst>
                      </a:custGeom>
                      <a:solidFill>
                        <a:srgbClr val="3E6E53"/>
                      </a:solidFill>
                      <a:ln w="5770" cap="flat">
                        <a:noFill/>
                        <a:prstDash val="solid"/>
                        <a:miter/>
                      </a:ln>
                    </p:spPr>
                    <p:txBody>
                      <a:bodyPr rtlCol="0" anchor="ctr"/>
                      <a:lstStyle/>
                      <a:p>
                        <a:endParaRPr lang="th-TH"/>
                      </a:p>
                    </p:txBody>
                  </p:sp>
                  <p:sp>
                    <p:nvSpPr>
                      <p:cNvPr id="4444" name="Freeform: Shape 4443">
                        <a:extLst>
                          <a:ext uri="{FF2B5EF4-FFF2-40B4-BE49-F238E27FC236}">
                            <a16:creationId xmlns:a16="http://schemas.microsoft.com/office/drawing/2014/main" id="{850DA773-8AC7-4B5A-B0F1-AB90F828AE51}"/>
                          </a:ext>
                        </a:extLst>
                      </p:cNvPr>
                      <p:cNvSpPr/>
                      <p:nvPr/>
                    </p:nvSpPr>
                    <p:spPr>
                      <a:xfrm>
                        <a:off x="-289803" y="6890274"/>
                        <a:ext cx="133178" cy="534080"/>
                      </a:xfrm>
                      <a:custGeom>
                        <a:avLst/>
                        <a:gdLst>
                          <a:gd name="connsiteX0" fmla="*/ 108536 w 133178"/>
                          <a:gd name="connsiteY0" fmla="*/ 480910 h 534080"/>
                          <a:gd name="connsiteX1" fmla="*/ 114194 w 133178"/>
                          <a:gd name="connsiteY1" fmla="*/ 429124 h 534080"/>
                          <a:gd name="connsiteX2" fmla="*/ 86078 w 133178"/>
                          <a:gd name="connsiteY2" fmla="*/ 388192 h 534080"/>
                          <a:gd name="connsiteX3" fmla="*/ 43183 w 133178"/>
                          <a:gd name="connsiteY3" fmla="*/ 407128 h 534080"/>
                          <a:gd name="connsiteX4" fmla="*/ 101262 w 133178"/>
                          <a:gd name="connsiteY4" fmla="*/ 323128 h 534080"/>
                          <a:gd name="connsiteX5" fmla="*/ 106919 w 133178"/>
                          <a:gd name="connsiteY5" fmla="*/ 311466 h 534080"/>
                          <a:gd name="connsiteX6" fmla="*/ 93526 w 133178"/>
                          <a:gd name="connsiteY6" fmla="*/ 286584 h 534080"/>
                          <a:gd name="connsiteX7" fmla="*/ 95431 w 133178"/>
                          <a:gd name="connsiteY7" fmla="*/ 261759 h 534080"/>
                          <a:gd name="connsiteX8" fmla="*/ 11777 w 133178"/>
                          <a:gd name="connsiteY8" fmla="*/ 319203 h 534080"/>
                          <a:gd name="connsiteX9" fmla="*/ 76552 w 133178"/>
                          <a:gd name="connsiteY9" fmla="*/ 248366 h 534080"/>
                          <a:gd name="connsiteX10" fmla="*/ 97451 w 133178"/>
                          <a:gd name="connsiteY10" fmla="*/ 162922 h 534080"/>
                          <a:gd name="connsiteX11" fmla="*/ 0 w 133178"/>
                          <a:gd name="connsiteY11" fmla="*/ 238494 h 534080"/>
                          <a:gd name="connsiteX12" fmla="*/ 83942 w 133178"/>
                          <a:gd name="connsiteY12" fmla="*/ 151838 h 534080"/>
                          <a:gd name="connsiteX13" fmla="*/ 107439 w 133178"/>
                          <a:gd name="connsiteY13" fmla="*/ 55714 h 534080"/>
                          <a:gd name="connsiteX14" fmla="*/ 68124 w 133178"/>
                          <a:gd name="connsiteY14" fmla="*/ 85042 h 534080"/>
                          <a:gd name="connsiteX15" fmla="*/ 125278 w 133178"/>
                          <a:gd name="connsiteY15" fmla="*/ 3 h 534080"/>
                          <a:gd name="connsiteX16" fmla="*/ 132379 w 133178"/>
                          <a:gd name="connsiteY16" fmla="*/ 19343 h 534080"/>
                          <a:gd name="connsiteX17" fmla="*/ 127068 w 133178"/>
                          <a:gd name="connsiteY17" fmla="*/ 121529 h 534080"/>
                          <a:gd name="connsiteX18" fmla="*/ 131398 w 133178"/>
                          <a:gd name="connsiteY18" fmla="*/ 172275 h 534080"/>
                          <a:gd name="connsiteX19" fmla="*/ 117080 w 133178"/>
                          <a:gd name="connsiteY19" fmla="*/ 226832 h 534080"/>
                          <a:gd name="connsiteX20" fmla="*/ 98202 w 133178"/>
                          <a:gd name="connsiteY20" fmla="*/ 534081 h 534080"/>
                          <a:gd name="connsiteX21" fmla="*/ 108536 w 133178"/>
                          <a:gd name="connsiteY21" fmla="*/ 480910 h 534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178" h="534080">
                            <a:moveTo>
                              <a:pt x="108536" y="480910"/>
                            </a:moveTo>
                            <a:cubicBezTo>
                              <a:pt x="112462" y="463821"/>
                              <a:pt x="116387" y="446386"/>
                              <a:pt x="114194" y="429124"/>
                            </a:cubicBezTo>
                            <a:cubicBezTo>
                              <a:pt x="112000" y="411920"/>
                              <a:pt x="102359" y="394658"/>
                              <a:pt x="86078" y="388192"/>
                            </a:cubicBezTo>
                            <a:cubicBezTo>
                              <a:pt x="69798" y="381668"/>
                              <a:pt x="47282" y="390155"/>
                              <a:pt x="43183" y="407128"/>
                            </a:cubicBezTo>
                            <a:cubicBezTo>
                              <a:pt x="62524" y="379128"/>
                              <a:pt x="81922" y="351128"/>
                              <a:pt x="101262" y="323128"/>
                            </a:cubicBezTo>
                            <a:cubicBezTo>
                              <a:pt x="103744" y="319549"/>
                              <a:pt x="106342" y="315739"/>
                              <a:pt x="106919" y="311466"/>
                            </a:cubicBezTo>
                            <a:cubicBezTo>
                              <a:pt x="108247" y="301767"/>
                              <a:pt x="99472" y="294262"/>
                              <a:pt x="93526" y="286584"/>
                            </a:cubicBezTo>
                            <a:cubicBezTo>
                              <a:pt x="87579" y="278906"/>
                              <a:pt x="85963" y="264819"/>
                              <a:pt x="95431" y="261759"/>
                            </a:cubicBezTo>
                            <a:cubicBezTo>
                              <a:pt x="64140" y="275211"/>
                              <a:pt x="35505" y="294897"/>
                              <a:pt x="11777" y="319203"/>
                            </a:cubicBezTo>
                            <a:cubicBezTo>
                              <a:pt x="24882" y="289990"/>
                              <a:pt x="53979" y="271458"/>
                              <a:pt x="76552" y="248366"/>
                            </a:cubicBezTo>
                            <a:cubicBezTo>
                              <a:pt x="99126" y="225331"/>
                              <a:pt x="115637" y="188671"/>
                              <a:pt x="97451" y="162922"/>
                            </a:cubicBezTo>
                            <a:cubicBezTo>
                              <a:pt x="64602" y="187632"/>
                              <a:pt x="32099" y="212803"/>
                              <a:pt x="0" y="238494"/>
                            </a:cubicBezTo>
                            <a:cubicBezTo>
                              <a:pt x="12990" y="200333"/>
                              <a:pt x="62466" y="186246"/>
                              <a:pt x="83942" y="151838"/>
                            </a:cubicBezTo>
                            <a:cubicBezTo>
                              <a:pt x="101666" y="123434"/>
                              <a:pt x="96874" y="87294"/>
                              <a:pt x="107439" y="55714"/>
                            </a:cubicBezTo>
                            <a:cubicBezTo>
                              <a:pt x="91332" y="60218"/>
                              <a:pt x="76957" y="70956"/>
                              <a:pt x="68124" y="85042"/>
                            </a:cubicBezTo>
                            <a:cubicBezTo>
                              <a:pt x="87175" y="56696"/>
                              <a:pt x="106227" y="28350"/>
                              <a:pt x="125278" y="3"/>
                            </a:cubicBezTo>
                            <a:cubicBezTo>
                              <a:pt x="133418" y="-228"/>
                              <a:pt x="134169" y="11492"/>
                              <a:pt x="132379" y="19343"/>
                            </a:cubicBezTo>
                            <a:cubicBezTo>
                              <a:pt x="124585" y="52886"/>
                              <a:pt x="122738" y="87640"/>
                              <a:pt x="127068" y="121529"/>
                            </a:cubicBezTo>
                            <a:cubicBezTo>
                              <a:pt x="129204" y="138386"/>
                              <a:pt x="132899" y="155244"/>
                              <a:pt x="131398" y="172275"/>
                            </a:cubicBezTo>
                            <a:cubicBezTo>
                              <a:pt x="129781" y="190980"/>
                              <a:pt x="122103" y="208704"/>
                              <a:pt x="117080" y="226832"/>
                            </a:cubicBezTo>
                            <a:cubicBezTo>
                              <a:pt x="90177" y="323532"/>
                              <a:pt x="150969" y="444654"/>
                              <a:pt x="98202" y="534081"/>
                            </a:cubicBezTo>
                            <a:cubicBezTo>
                              <a:pt x="99472" y="517165"/>
                              <a:pt x="104495" y="498575"/>
                              <a:pt x="108536" y="480910"/>
                            </a:cubicBezTo>
                            <a:close/>
                          </a:path>
                        </a:pathLst>
                      </a:custGeom>
                      <a:solidFill>
                        <a:srgbClr val="3D6254"/>
                      </a:solidFill>
                      <a:ln w="5770" cap="flat">
                        <a:noFill/>
                        <a:prstDash val="solid"/>
                        <a:miter/>
                      </a:ln>
                    </p:spPr>
                    <p:txBody>
                      <a:bodyPr rtlCol="0" anchor="ctr"/>
                      <a:lstStyle/>
                      <a:p>
                        <a:endParaRPr lang="th-TH"/>
                      </a:p>
                    </p:txBody>
                  </p:sp>
                  <p:sp>
                    <p:nvSpPr>
                      <p:cNvPr id="4445" name="Freeform: Shape 4444">
                        <a:extLst>
                          <a:ext uri="{FF2B5EF4-FFF2-40B4-BE49-F238E27FC236}">
                            <a16:creationId xmlns:a16="http://schemas.microsoft.com/office/drawing/2014/main" id="{C922EF4F-C66C-41E4-A412-ADF5F47058F4}"/>
                          </a:ext>
                        </a:extLst>
                      </p:cNvPr>
                      <p:cNvSpPr/>
                      <p:nvPr/>
                    </p:nvSpPr>
                    <p:spPr>
                      <a:xfrm>
                        <a:off x="-306856" y="7104100"/>
                        <a:ext cx="128178" cy="336188"/>
                      </a:xfrm>
                      <a:custGeom>
                        <a:avLst/>
                        <a:gdLst>
                          <a:gd name="connsiteX0" fmla="*/ 102670 w 128178"/>
                          <a:gd name="connsiteY0" fmla="*/ 290927 h 336188"/>
                          <a:gd name="connsiteX1" fmla="*/ 4410 w 128178"/>
                          <a:gd name="connsiteY1" fmla="*/ 93368 h 336188"/>
                          <a:gd name="connsiteX2" fmla="*/ 7297 w 128178"/>
                          <a:gd name="connsiteY2" fmla="*/ 28420 h 336188"/>
                          <a:gd name="connsiteX3" fmla="*/ 63181 w 128178"/>
                          <a:gd name="connsiteY3" fmla="*/ 2210 h 336188"/>
                          <a:gd name="connsiteX4" fmla="*/ 29408 w 128178"/>
                          <a:gd name="connsiteY4" fmla="*/ 44874 h 336188"/>
                          <a:gd name="connsiteX5" fmla="*/ 33449 w 128178"/>
                          <a:gd name="connsiteY5" fmla="*/ 96255 h 336188"/>
                          <a:gd name="connsiteX6" fmla="*/ 68493 w 128178"/>
                          <a:gd name="connsiteY6" fmla="*/ 134589 h 336188"/>
                          <a:gd name="connsiteX7" fmla="*/ 68608 w 128178"/>
                          <a:gd name="connsiteY7" fmla="*/ 154564 h 336188"/>
                          <a:gd name="connsiteX8" fmla="*/ 126109 w 128178"/>
                          <a:gd name="connsiteY8" fmla="*/ 289772 h 336188"/>
                          <a:gd name="connsiteX9" fmla="*/ 115198 w 128178"/>
                          <a:gd name="connsiteY9" fmla="*/ 336188 h 336188"/>
                          <a:gd name="connsiteX10" fmla="*/ 102670 w 128178"/>
                          <a:gd name="connsiteY10" fmla="*/ 290927 h 33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78" h="336188">
                            <a:moveTo>
                              <a:pt x="102670" y="290927"/>
                            </a:moveTo>
                            <a:cubicBezTo>
                              <a:pt x="79462" y="220840"/>
                              <a:pt x="22884" y="164840"/>
                              <a:pt x="4410" y="93368"/>
                            </a:cubicBezTo>
                            <a:cubicBezTo>
                              <a:pt x="-1074" y="72065"/>
                              <a:pt x="-2806" y="48395"/>
                              <a:pt x="7297" y="28420"/>
                            </a:cubicBezTo>
                            <a:cubicBezTo>
                              <a:pt x="17400" y="8445"/>
                              <a:pt x="42282" y="-5642"/>
                              <a:pt x="63181" y="2210"/>
                            </a:cubicBezTo>
                            <a:cubicBezTo>
                              <a:pt x="49441" y="14391"/>
                              <a:pt x="36394" y="28074"/>
                              <a:pt x="29408" y="44874"/>
                            </a:cubicBezTo>
                            <a:cubicBezTo>
                              <a:pt x="22422" y="61674"/>
                              <a:pt x="22422" y="82111"/>
                              <a:pt x="33449" y="96255"/>
                            </a:cubicBezTo>
                            <a:cubicBezTo>
                              <a:pt x="44187" y="110111"/>
                              <a:pt x="64451" y="117500"/>
                              <a:pt x="68493" y="134589"/>
                            </a:cubicBezTo>
                            <a:cubicBezTo>
                              <a:pt x="70051" y="141055"/>
                              <a:pt x="68839" y="147867"/>
                              <a:pt x="68608" y="154564"/>
                            </a:cubicBezTo>
                            <a:cubicBezTo>
                              <a:pt x="66645" y="204387"/>
                              <a:pt x="114216" y="241624"/>
                              <a:pt x="126109" y="289772"/>
                            </a:cubicBezTo>
                            <a:cubicBezTo>
                              <a:pt x="130323" y="306918"/>
                              <a:pt x="128765" y="324642"/>
                              <a:pt x="115198" y="336188"/>
                            </a:cubicBezTo>
                            <a:cubicBezTo>
                              <a:pt x="110521" y="321755"/>
                              <a:pt x="107635" y="305822"/>
                              <a:pt x="102670" y="290927"/>
                            </a:cubicBezTo>
                            <a:close/>
                          </a:path>
                        </a:pathLst>
                      </a:custGeom>
                      <a:solidFill>
                        <a:srgbClr val="215745">
                          <a:alpha val="12000"/>
                        </a:srgbClr>
                      </a:solidFill>
                      <a:ln w="5770" cap="flat">
                        <a:noFill/>
                        <a:prstDash val="solid"/>
                        <a:miter/>
                      </a:ln>
                    </p:spPr>
                    <p:txBody>
                      <a:bodyPr rtlCol="0" anchor="ctr"/>
                      <a:lstStyle/>
                      <a:p>
                        <a:endParaRPr lang="th-TH"/>
                      </a:p>
                    </p:txBody>
                  </p:sp>
                </p:grpSp>
                <p:sp>
                  <p:nvSpPr>
                    <p:cNvPr id="4429" name="Freeform: Shape 4428">
                      <a:extLst>
                        <a:ext uri="{FF2B5EF4-FFF2-40B4-BE49-F238E27FC236}">
                          <a16:creationId xmlns:a16="http://schemas.microsoft.com/office/drawing/2014/main" id="{CC794DCB-BC0E-45B0-95E4-9383044DAB87}"/>
                        </a:ext>
                      </a:extLst>
                    </p:cNvPr>
                    <p:cNvSpPr/>
                    <p:nvPr/>
                  </p:nvSpPr>
                  <p:spPr>
                    <a:xfrm>
                      <a:off x="-443254" y="6905027"/>
                      <a:ext cx="174710" cy="176400"/>
                    </a:xfrm>
                    <a:custGeom>
                      <a:avLst/>
                      <a:gdLst>
                        <a:gd name="connsiteX0" fmla="*/ 104610 w 174710"/>
                        <a:gd name="connsiteY0" fmla="*/ 140260 h 176400"/>
                        <a:gd name="connsiteX1" fmla="*/ 132033 w 174710"/>
                        <a:gd name="connsiteY1" fmla="*/ 80104 h 176400"/>
                        <a:gd name="connsiteX2" fmla="*/ 162053 w 174710"/>
                        <a:gd name="connsiteY2" fmla="*/ 52970 h 176400"/>
                        <a:gd name="connsiteX3" fmla="*/ 173196 w 174710"/>
                        <a:gd name="connsiteY3" fmla="*/ 16657 h 176400"/>
                        <a:gd name="connsiteX4" fmla="*/ 136824 w 174710"/>
                        <a:gd name="connsiteY4" fmla="*/ 1185 h 176400"/>
                        <a:gd name="connsiteX5" fmla="*/ 104726 w 174710"/>
                        <a:gd name="connsiteY5" fmla="*/ 29300 h 176400"/>
                        <a:gd name="connsiteX6" fmla="*/ 74532 w 174710"/>
                        <a:gd name="connsiteY6" fmla="*/ 96673 h 176400"/>
                        <a:gd name="connsiteX7" fmla="*/ 0 w 174710"/>
                        <a:gd name="connsiteY7" fmla="*/ 147188 h 176400"/>
                        <a:gd name="connsiteX8" fmla="*/ 106631 w 174710"/>
                        <a:gd name="connsiteY8" fmla="*/ 176401 h 176400"/>
                        <a:gd name="connsiteX9" fmla="*/ 104610 w 174710"/>
                        <a:gd name="connsiteY9" fmla="*/ 140260 h 1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710" h="176400">
                          <a:moveTo>
                            <a:pt x="104610" y="140260"/>
                          </a:moveTo>
                          <a:cubicBezTo>
                            <a:pt x="110557" y="118900"/>
                            <a:pt x="116965" y="96673"/>
                            <a:pt x="132033" y="80104"/>
                          </a:cubicBezTo>
                          <a:cubicBezTo>
                            <a:pt x="141097" y="70116"/>
                            <a:pt x="152874" y="62842"/>
                            <a:pt x="162053" y="52970"/>
                          </a:cubicBezTo>
                          <a:cubicBezTo>
                            <a:pt x="171233" y="43098"/>
                            <a:pt x="177814" y="29011"/>
                            <a:pt x="173196" y="16657"/>
                          </a:cubicBezTo>
                          <a:cubicBezTo>
                            <a:pt x="168173" y="3263"/>
                            <a:pt x="150969" y="-2742"/>
                            <a:pt x="136824" y="1185"/>
                          </a:cubicBezTo>
                          <a:cubicBezTo>
                            <a:pt x="122680" y="5053"/>
                            <a:pt x="111711" y="16599"/>
                            <a:pt x="104726" y="29300"/>
                          </a:cubicBezTo>
                          <a:cubicBezTo>
                            <a:pt x="92775" y="51007"/>
                            <a:pt x="89946" y="77160"/>
                            <a:pt x="74532" y="96673"/>
                          </a:cubicBezTo>
                          <a:cubicBezTo>
                            <a:pt x="55942" y="120285"/>
                            <a:pt x="23670" y="128483"/>
                            <a:pt x="0" y="147188"/>
                          </a:cubicBezTo>
                          <a:cubicBezTo>
                            <a:pt x="38507" y="149151"/>
                            <a:pt x="71992" y="162891"/>
                            <a:pt x="106631" y="176401"/>
                          </a:cubicBezTo>
                          <a:cubicBezTo>
                            <a:pt x="103455" y="166067"/>
                            <a:pt x="101262" y="152326"/>
                            <a:pt x="104610" y="140260"/>
                          </a:cubicBezTo>
                          <a:close/>
                        </a:path>
                      </a:pathLst>
                    </a:custGeom>
                    <a:solidFill>
                      <a:srgbClr val="4B7955"/>
                    </a:solidFill>
                    <a:ln w="5770" cap="flat">
                      <a:noFill/>
                      <a:prstDash val="solid"/>
                      <a:miter/>
                    </a:ln>
                  </p:spPr>
                  <p:txBody>
                    <a:bodyPr rtlCol="0" anchor="ctr"/>
                    <a:lstStyle/>
                    <a:p>
                      <a:endParaRPr lang="th-TH"/>
                    </a:p>
                  </p:txBody>
                </p:sp>
                <p:sp>
                  <p:nvSpPr>
                    <p:cNvPr id="4430" name="Freeform: Shape 4429">
                      <a:extLst>
                        <a:ext uri="{FF2B5EF4-FFF2-40B4-BE49-F238E27FC236}">
                          <a16:creationId xmlns:a16="http://schemas.microsoft.com/office/drawing/2014/main" id="{B5B6C5A7-2629-4869-B574-2B0DC7AD7A4C}"/>
                        </a:ext>
                      </a:extLst>
                    </p:cNvPr>
                    <p:cNvSpPr/>
                    <p:nvPr/>
                  </p:nvSpPr>
                  <p:spPr>
                    <a:xfrm>
                      <a:off x="-467732" y="6901942"/>
                      <a:ext cx="193393" cy="161992"/>
                    </a:xfrm>
                    <a:custGeom>
                      <a:avLst/>
                      <a:gdLst>
                        <a:gd name="connsiteX0" fmla="*/ 0 w 193393"/>
                        <a:gd name="connsiteY0" fmla="*/ 153044 h 161992"/>
                        <a:gd name="connsiteX1" fmla="*/ 71126 w 193393"/>
                        <a:gd name="connsiteY1" fmla="*/ 126257 h 161992"/>
                        <a:gd name="connsiteX2" fmla="*/ 115521 w 193393"/>
                        <a:gd name="connsiteY2" fmla="*/ 62925 h 161992"/>
                        <a:gd name="connsiteX3" fmla="*/ 134284 w 193393"/>
                        <a:gd name="connsiteY3" fmla="*/ 24822 h 161992"/>
                        <a:gd name="connsiteX4" fmla="*/ 145080 w 193393"/>
                        <a:gd name="connsiteY4" fmla="*/ 8080 h 161992"/>
                        <a:gd name="connsiteX5" fmla="*/ 178160 w 193393"/>
                        <a:gd name="connsiteY5" fmla="*/ 2826 h 161992"/>
                        <a:gd name="connsiteX6" fmla="*/ 193055 w 193393"/>
                        <a:gd name="connsiteY6" fmla="*/ 31923 h 161992"/>
                        <a:gd name="connsiteX7" fmla="*/ 159109 w 193393"/>
                        <a:gd name="connsiteY7" fmla="*/ 17548 h 161992"/>
                        <a:gd name="connsiteX8" fmla="*/ 131686 w 193393"/>
                        <a:gd name="connsiteY8" fmla="*/ 43585 h 161992"/>
                        <a:gd name="connsiteX9" fmla="*/ 130474 w 193393"/>
                        <a:gd name="connsiteY9" fmla="*/ 74875 h 161992"/>
                        <a:gd name="connsiteX10" fmla="*/ 98606 w 193393"/>
                        <a:gd name="connsiteY10" fmla="*/ 161993 h 161992"/>
                        <a:gd name="connsiteX11" fmla="*/ 0 w 193393"/>
                        <a:gd name="connsiteY11" fmla="*/ 153044 h 16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393" h="161992">
                          <a:moveTo>
                            <a:pt x="0" y="153044"/>
                          </a:moveTo>
                          <a:cubicBezTo>
                            <a:pt x="24940" y="147675"/>
                            <a:pt x="50919" y="141844"/>
                            <a:pt x="71126" y="126257"/>
                          </a:cubicBezTo>
                          <a:cubicBezTo>
                            <a:pt x="91851" y="110323"/>
                            <a:pt x="104033" y="86191"/>
                            <a:pt x="115521" y="62925"/>
                          </a:cubicBezTo>
                          <a:cubicBezTo>
                            <a:pt x="121756" y="50224"/>
                            <a:pt x="128049" y="37523"/>
                            <a:pt x="134284" y="24822"/>
                          </a:cubicBezTo>
                          <a:cubicBezTo>
                            <a:pt x="137229" y="18818"/>
                            <a:pt x="140288" y="12756"/>
                            <a:pt x="145080" y="8080"/>
                          </a:cubicBezTo>
                          <a:cubicBezTo>
                            <a:pt x="153682" y="-176"/>
                            <a:pt x="167653" y="-2428"/>
                            <a:pt x="178160" y="2826"/>
                          </a:cubicBezTo>
                          <a:cubicBezTo>
                            <a:pt x="188668" y="8080"/>
                            <a:pt x="194960" y="20377"/>
                            <a:pt x="193055" y="31923"/>
                          </a:cubicBezTo>
                          <a:cubicBezTo>
                            <a:pt x="186532" y="20723"/>
                            <a:pt x="172156" y="14892"/>
                            <a:pt x="159109" y="17548"/>
                          </a:cubicBezTo>
                          <a:cubicBezTo>
                            <a:pt x="146062" y="20203"/>
                            <a:pt x="135150" y="30942"/>
                            <a:pt x="131686" y="43585"/>
                          </a:cubicBezTo>
                          <a:cubicBezTo>
                            <a:pt x="128915" y="53745"/>
                            <a:pt x="130589" y="64426"/>
                            <a:pt x="130474" y="74875"/>
                          </a:cubicBezTo>
                          <a:cubicBezTo>
                            <a:pt x="130128" y="108302"/>
                            <a:pt x="105130" y="130875"/>
                            <a:pt x="98606" y="161993"/>
                          </a:cubicBezTo>
                          <a:cubicBezTo>
                            <a:pt x="72800" y="160434"/>
                            <a:pt x="23381" y="164071"/>
                            <a:pt x="0" y="153044"/>
                          </a:cubicBezTo>
                          <a:close/>
                        </a:path>
                      </a:pathLst>
                    </a:custGeom>
                    <a:solidFill>
                      <a:srgbClr val="2B553C"/>
                    </a:solidFill>
                    <a:ln w="5770" cap="flat">
                      <a:noFill/>
                      <a:prstDash val="solid"/>
                      <a:miter/>
                    </a:ln>
                  </p:spPr>
                  <p:txBody>
                    <a:bodyPr rtlCol="0" anchor="ctr"/>
                    <a:lstStyle/>
                    <a:p>
                      <a:endParaRPr lang="th-TH"/>
                    </a:p>
                  </p:txBody>
                </p:sp>
                <p:sp>
                  <p:nvSpPr>
                    <p:cNvPr id="4431" name="Freeform: Shape 4430">
                      <a:extLst>
                        <a:ext uri="{FF2B5EF4-FFF2-40B4-BE49-F238E27FC236}">
                          <a16:creationId xmlns:a16="http://schemas.microsoft.com/office/drawing/2014/main" id="{DDE7103A-E4C8-4277-AF0C-18CE1D90B440}"/>
                        </a:ext>
                      </a:extLst>
                    </p:cNvPr>
                    <p:cNvSpPr/>
                    <p:nvPr/>
                  </p:nvSpPr>
                  <p:spPr>
                    <a:xfrm>
                      <a:off x="-313934" y="6825484"/>
                      <a:ext cx="146927" cy="102632"/>
                    </a:xfrm>
                    <a:custGeom>
                      <a:avLst/>
                      <a:gdLst>
                        <a:gd name="connsiteX0" fmla="*/ 29155 w 146927"/>
                        <a:gd name="connsiteY0" fmla="*/ 96199 h 102632"/>
                        <a:gd name="connsiteX1" fmla="*/ 104668 w 146927"/>
                        <a:gd name="connsiteY1" fmla="*/ 31366 h 102632"/>
                        <a:gd name="connsiteX2" fmla="*/ 146928 w 146927"/>
                        <a:gd name="connsiteY2" fmla="*/ 19358 h 102632"/>
                        <a:gd name="connsiteX3" fmla="*/ 108998 w 146927"/>
                        <a:gd name="connsiteY3" fmla="*/ 249 h 102632"/>
                        <a:gd name="connsiteX4" fmla="*/ 67777 w 146927"/>
                        <a:gd name="connsiteY4" fmla="*/ 20051 h 102632"/>
                        <a:gd name="connsiteX5" fmla="*/ 0 w 146927"/>
                        <a:gd name="connsiteY5" fmla="*/ 95449 h 102632"/>
                        <a:gd name="connsiteX6" fmla="*/ 28000 w 146927"/>
                        <a:gd name="connsiteY6" fmla="*/ 97181 h 10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7" h="102632">
                          <a:moveTo>
                            <a:pt x="29155" y="96199"/>
                          </a:moveTo>
                          <a:cubicBezTo>
                            <a:pt x="49707" y="69989"/>
                            <a:pt x="75513" y="47820"/>
                            <a:pt x="104668" y="31366"/>
                          </a:cubicBezTo>
                          <a:cubicBezTo>
                            <a:pt x="117657" y="24035"/>
                            <a:pt x="132206" y="17684"/>
                            <a:pt x="146928" y="19358"/>
                          </a:cubicBezTo>
                          <a:cubicBezTo>
                            <a:pt x="141270" y="5387"/>
                            <a:pt x="124297" y="-1425"/>
                            <a:pt x="108998" y="249"/>
                          </a:cubicBezTo>
                          <a:cubicBezTo>
                            <a:pt x="93699" y="1981"/>
                            <a:pt x="79901" y="10525"/>
                            <a:pt x="67777" y="20051"/>
                          </a:cubicBezTo>
                          <a:cubicBezTo>
                            <a:pt x="41047" y="41065"/>
                            <a:pt x="19398" y="67680"/>
                            <a:pt x="0" y="95449"/>
                          </a:cubicBezTo>
                          <a:cubicBezTo>
                            <a:pt x="5889" y="104224"/>
                            <a:pt x="20726" y="105148"/>
                            <a:pt x="28000" y="97181"/>
                          </a:cubicBezTo>
                        </a:path>
                      </a:pathLst>
                    </a:custGeom>
                    <a:solidFill>
                      <a:srgbClr val="3E6E53"/>
                    </a:solidFill>
                    <a:ln w="5770" cap="flat">
                      <a:noFill/>
                      <a:prstDash val="solid"/>
                      <a:miter/>
                    </a:ln>
                  </p:spPr>
                  <p:txBody>
                    <a:bodyPr rtlCol="0" anchor="ctr"/>
                    <a:lstStyle/>
                    <a:p>
                      <a:endParaRPr lang="th-TH"/>
                    </a:p>
                  </p:txBody>
                </p:sp>
                <p:sp>
                  <p:nvSpPr>
                    <p:cNvPr id="4432" name="Freeform: Shape 4431">
                      <a:extLst>
                        <a:ext uri="{FF2B5EF4-FFF2-40B4-BE49-F238E27FC236}">
                          <a16:creationId xmlns:a16="http://schemas.microsoft.com/office/drawing/2014/main" id="{0B007EFE-5DDA-4EEC-9AD3-4F473AA7FC8E}"/>
                        </a:ext>
                      </a:extLst>
                    </p:cNvPr>
                    <p:cNvSpPr/>
                    <p:nvPr/>
                  </p:nvSpPr>
                  <p:spPr>
                    <a:xfrm>
                      <a:off x="-310701" y="6826189"/>
                      <a:ext cx="150431" cy="90183"/>
                    </a:xfrm>
                    <a:custGeom>
                      <a:avLst/>
                      <a:gdLst>
                        <a:gd name="connsiteX0" fmla="*/ 141847 w 150431"/>
                        <a:gd name="connsiteY0" fmla="*/ 39668 h 90183"/>
                        <a:gd name="connsiteX1" fmla="*/ 108709 w 150431"/>
                        <a:gd name="connsiteY1" fmla="*/ 16575 h 90183"/>
                        <a:gd name="connsiteX2" fmla="*/ 67604 w 150431"/>
                        <a:gd name="connsiteY2" fmla="*/ 31240 h 90183"/>
                        <a:gd name="connsiteX3" fmla="*/ 43818 w 150431"/>
                        <a:gd name="connsiteY3" fmla="*/ 50291 h 90183"/>
                        <a:gd name="connsiteX4" fmla="*/ 0 w 150431"/>
                        <a:gd name="connsiteY4" fmla="*/ 90183 h 90183"/>
                        <a:gd name="connsiteX5" fmla="*/ 104091 w 150431"/>
                        <a:gd name="connsiteY5" fmla="*/ 4394 h 90183"/>
                        <a:gd name="connsiteX6" fmla="*/ 122161 w 150431"/>
                        <a:gd name="connsiteY6" fmla="*/ 353 h 90183"/>
                        <a:gd name="connsiteX7" fmla="*/ 137921 w 150431"/>
                        <a:gd name="connsiteY7" fmla="*/ 13574 h 90183"/>
                        <a:gd name="connsiteX8" fmla="*/ 148717 w 150431"/>
                        <a:gd name="connsiteY8" fmla="*/ 50522 h 90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431" h="90183">
                          <a:moveTo>
                            <a:pt x="141847" y="39668"/>
                          </a:moveTo>
                          <a:cubicBezTo>
                            <a:pt x="138556" y="25639"/>
                            <a:pt x="123431" y="16807"/>
                            <a:pt x="108709" y="16575"/>
                          </a:cubicBezTo>
                          <a:cubicBezTo>
                            <a:pt x="93987" y="16345"/>
                            <a:pt x="79959" y="23041"/>
                            <a:pt x="67604" y="31240"/>
                          </a:cubicBezTo>
                          <a:cubicBezTo>
                            <a:pt x="59117" y="36839"/>
                            <a:pt x="51150" y="43247"/>
                            <a:pt x="43818" y="50291"/>
                          </a:cubicBezTo>
                          <a:cubicBezTo>
                            <a:pt x="29559" y="64031"/>
                            <a:pt x="17377" y="80542"/>
                            <a:pt x="0" y="90183"/>
                          </a:cubicBezTo>
                          <a:cubicBezTo>
                            <a:pt x="27018" y="53928"/>
                            <a:pt x="63101" y="24138"/>
                            <a:pt x="104091" y="4394"/>
                          </a:cubicBezTo>
                          <a:cubicBezTo>
                            <a:pt x="109748" y="1681"/>
                            <a:pt x="116041" y="-975"/>
                            <a:pt x="122161" y="353"/>
                          </a:cubicBezTo>
                          <a:cubicBezTo>
                            <a:pt x="129088" y="1796"/>
                            <a:pt x="133822" y="7916"/>
                            <a:pt x="137921" y="13574"/>
                          </a:cubicBezTo>
                          <a:cubicBezTo>
                            <a:pt x="145831" y="24427"/>
                            <a:pt x="154086" y="37994"/>
                            <a:pt x="148717" y="50522"/>
                          </a:cubicBezTo>
                        </a:path>
                      </a:pathLst>
                    </a:custGeom>
                    <a:solidFill>
                      <a:srgbClr val="2B553C"/>
                    </a:solidFill>
                    <a:ln w="5770" cap="flat">
                      <a:noFill/>
                      <a:prstDash val="solid"/>
                      <a:miter/>
                    </a:ln>
                  </p:spPr>
                  <p:txBody>
                    <a:bodyPr rtlCol="0" anchor="ctr"/>
                    <a:lstStyle/>
                    <a:p>
                      <a:endParaRPr lang="th-TH"/>
                    </a:p>
                  </p:txBody>
                </p:sp>
                <p:sp>
                  <p:nvSpPr>
                    <p:cNvPr id="4433" name="Freeform: Shape 4432">
                      <a:extLst>
                        <a:ext uri="{FF2B5EF4-FFF2-40B4-BE49-F238E27FC236}">
                          <a16:creationId xmlns:a16="http://schemas.microsoft.com/office/drawing/2014/main" id="{B3CAAFED-052C-4987-A71D-FEC337CB133F}"/>
                        </a:ext>
                      </a:extLst>
                    </p:cNvPr>
                    <p:cNvSpPr/>
                    <p:nvPr/>
                  </p:nvSpPr>
                  <p:spPr>
                    <a:xfrm>
                      <a:off x="-236112" y="6794026"/>
                      <a:ext cx="94728" cy="72754"/>
                    </a:xfrm>
                    <a:custGeom>
                      <a:avLst/>
                      <a:gdLst>
                        <a:gd name="connsiteX0" fmla="*/ 63274 w 94728"/>
                        <a:gd name="connsiteY0" fmla="*/ 72754 h 72754"/>
                        <a:gd name="connsiteX1" fmla="*/ 45146 w 94728"/>
                        <a:gd name="connsiteY1" fmla="*/ 33727 h 72754"/>
                        <a:gd name="connsiteX2" fmla="*/ 0 w 94728"/>
                        <a:gd name="connsiteY2" fmla="*/ 22181 h 72754"/>
                        <a:gd name="connsiteX3" fmla="*/ 23843 w 94728"/>
                        <a:gd name="connsiteY3" fmla="*/ 5266 h 72754"/>
                        <a:gd name="connsiteX4" fmla="*/ 75917 w 94728"/>
                        <a:gd name="connsiteY4" fmla="*/ 18198 h 72754"/>
                        <a:gd name="connsiteX5" fmla="*/ 94680 w 94728"/>
                        <a:gd name="connsiteY5" fmla="*/ 47006 h 72754"/>
                        <a:gd name="connsiteX6" fmla="*/ 72338 w 94728"/>
                        <a:gd name="connsiteY6" fmla="*/ 66519 h 7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728" h="72754">
                          <a:moveTo>
                            <a:pt x="63274" y="72754"/>
                          </a:moveTo>
                          <a:cubicBezTo>
                            <a:pt x="68008" y="57859"/>
                            <a:pt x="58482" y="41752"/>
                            <a:pt x="45146" y="33727"/>
                          </a:cubicBezTo>
                          <a:cubicBezTo>
                            <a:pt x="31810" y="25703"/>
                            <a:pt x="15645" y="23855"/>
                            <a:pt x="0" y="22181"/>
                          </a:cubicBezTo>
                          <a:cubicBezTo>
                            <a:pt x="9814" y="24952"/>
                            <a:pt x="15934" y="11847"/>
                            <a:pt x="23843" y="5266"/>
                          </a:cubicBezTo>
                          <a:cubicBezTo>
                            <a:pt x="39084" y="-7435"/>
                            <a:pt x="61542" y="5208"/>
                            <a:pt x="75917" y="18198"/>
                          </a:cubicBezTo>
                          <a:cubicBezTo>
                            <a:pt x="84635" y="26107"/>
                            <a:pt x="93699" y="35286"/>
                            <a:pt x="94680" y="47006"/>
                          </a:cubicBezTo>
                          <a:cubicBezTo>
                            <a:pt x="95604" y="58725"/>
                            <a:pt x="83018" y="71600"/>
                            <a:pt x="72338" y="66519"/>
                          </a:cubicBezTo>
                        </a:path>
                      </a:pathLst>
                    </a:custGeom>
                    <a:solidFill>
                      <a:srgbClr val="4B7955"/>
                    </a:solidFill>
                    <a:ln w="5770" cap="flat">
                      <a:noFill/>
                      <a:prstDash val="solid"/>
                      <a:miter/>
                    </a:ln>
                  </p:spPr>
                  <p:txBody>
                    <a:bodyPr rtlCol="0" anchor="ctr"/>
                    <a:lstStyle/>
                    <a:p>
                      <a:endParaRPr lang="th-TH"/>
                    </a:p>
                  </p:txBody>
                </p:sp>
                <p:sp>
                  <p:nvSpPr>
                    <p:cNvPr id="4434" name="Freeform: Shape 4433">
                      <a:extLst>
                        <a:ext uri="{FF2B5EF4-FFF2-40B4-BE49-F238E27FC236}">
                          <a16:creationId xmlns:a16="http://schemas.microsoft.com/office/drawing/2014/main" id="{EAB4B70F-2A9B-4961-B193-D150C7EB2022}"/>
                        </a:ext>
                      </a:extLst>
                    </p:cNvPr>
                    <p:cNvSpPr/>
                    <p:nvPr/>
                  </p:nvSpPr>
                  <p:spPr>
                    <a:xfrm>
                      <a:off x="-233860" y="6795955"/>
                      <a:ext cx="89135" cy="68978"/>
                    </a:xfrm>
                    <a:custGeom>
                      <a:avLst/>
                      <a:gdLst>
                        <a:gd name="connsiteX0" fmla="*/ 73319 w 89135"/>
                        <a:gd name="connsiteY0" fmla="*/ 67766 h 68978"/>
                        <a:gd name="connsiteX1" fmla="*/ 69625 w 89135"/>
                        <a:gd name="connsiteY1" fmla="*/ 26026 h 68978"/>
                        <a:gd name="connsiteX2" fmla="*/ 27827 w 89135"/>
                        <a:gd name="connsiteY2" fmla="*/ 18174 h 68978"/>
                        <a:gd name="connsiteX3" fmla="*/ 0 w 89135"/>
                        <a:gd name="connsiteY3" fmla="*/ 28393 h 68978"/>
                        <a:gd name="connsiteX4" fmla="*/ 42722 w 89135"/>
                        <a:gd name="connsiteY4" fmla="*/ 220 h 68978"/>
                        <a:gd name="connsiteX5" fmla="*/ 84231 w 89135"/>
                        <a:gd name="connsiteY5" fmla="*/ 32607 h 68978"/>
                        <a:gd name="connsiteX6" fmla="*/ 86425 w 89135"/>
                        <a:gd name="connsiteY6" fmla="*/ 68978 h 68978"/>
                        <a:gd name="connsiteX7" fmla="*/ 74070 w 89135"/>
                        <a:gd name="connsiteY7" fmla="*/ 63609 h 6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135" h="68978">
                          <a:moveTo>
                            <a:pt x="73319" y="67766"/>
                          </a:moveTo>
                          <a:cubicBezTo>
                            <a:pt x="81286" y="54834"/>
                            <a:pt x="79728" y="37052"/>
                            <a:pt x="69625" y="26026"/>
                          </a:cubicBezTo>
                          <a:cubicBezTo>
                            <a:pt x="59522" y="14999"/>
                            <a:pt x="41740" y="11651"/>
                            <a:pt x="27827" y="18174"/>
                          </a:cubicBezTo>
                          <a:cubicBezTo>
                            <a:pt x="18647" y="22504"/>
                            <a:pt x="9757" y="30818"/>
                            <a:pt x="0" y="28393"/>
                          </a:cubicBezTo>
                          <a:cubicBezTo>
                            <a:pt x="3810" y="10323"/>
                            <a:pt x="24190" y="-1801"/>
                            <a:pt x="42722" y="220"/>
                          </a:cubicBezTo>
                          <a:cubicBezTo>
                            <a:pt x="61253" y="2240"/>
                            <a:pt x="76783" y="15981"/>
                            <a:pt x="84231" y="32607"/>
                          </a:cubicBezTo>
                          <a:cubicBezTo>
                            <a:pt x="89311" y="43923"/>
                            <a:pt x="91101" y="57259"/>
                            <a:pt x="86425" y="68978"/>
                          </a:cubicBezTo>
                          <a:cubicBezTo>
                            <a:pt x="82326" y="67189"/>
                            <a:pt x="78227" y="65399"/>
                            <a:pt x="74070" y="63609"/>
                          </a:cubicBezTo>
                        </a:path>
                      </a:pathLst>
                    </a:custGeom>
                    <a:solidFill>
                      <a:srgbClr val="2B553C"/>
                    </a:solidFill>
                    <a:ln w="5770" cap="flat">
                      <a:noFill/>
                      <a:prstDash val="solid"/>
                      <a:miter/>
                    </a:ln>
                  </p:spPr>
                  <p:txBody>
                    <a:bodyPr rtlCol="0" anchor="ctr"/>
                    <a:lstStyle/>
                    <a:p>
                      <a:endParaRPr lang="th-TH"/>
                    </a:p>
                  </p:txBody>
                </p:sp>
                <p:sp>
                  <p:nvSpPr>
                    <p:cNvPr id="4435" name="Freeform: Shape 4434">
                      <a:extLst>
                        <a:ext uri="{FF2B5EF4-FFF2-40B4-BE49-F238E27FC236}">
                          <a16:creationId xmlns:a16="http://schemas.microsoft.com/office/drawing/2014/main" id="{CFBA8E07-F40A-4872-BB95-A1B3980A96E5}"/>
                        </a:ext>
                      </a:extLst>
                    </p:cNvPr>
                    <p:cNvSpPr/>
                    <p:nvPr/>
                  </p:nvSpPr>
                  <p:spPr>
                    <a:xfrm>
                      <a:off x="-180632" y="6610399"/>
                      <a:ext cx="351125" cy="212481"/>
                    </a:xfrm>
                    <a:custGeom>
                      <a:avLst/>
                      <a:gdLst>
                        <a:gd name="connsiteX0" fmla="*/ 351125 w 351125"/>
                        <a:gd name="connsiteY0" fmla="*/ 13273 h 212481"/>
                        <a:gd name="connsiteX1" fmla="*/ 328610 w 351125"/>
                        <a:gd name="connsiteY1" fmla="*/ 109 h 212481"/>
                        <a:gd name="connsiteX2" fmla="*/ 302226 w 351125"/>
                        <a:gd name="connsiteY2" fmla="*/ 11252 h 212481"/>
                        <a:gd name="connsiteX3" fmla="*/ 245995 w 351125"/>
                        <a:gd name="connsiteY3" fmla="*/ 45891 h 212481"/>
                        <a:gd name="connsiteX4" fmla="*/ 157435 w 351125"/>
                        <a:gd name="connsiteY4" fmla="*/ 102410 h 212481"/>
                        <a:gd name="connsiteX5" fmla="*/ 75455 w 351125"/>
                        <a:gd name="connsiteY5" fmla="*/ 164183 h 212481"/>
                        <a:gd name="connsiteX6" fmla="*/ 0 w 351125"/>
                        <a:gd name="connsiteY6" fmla="*/ 190220 h 212481"/>
                        <a:gd name="connsiteX7" fmla="*/ 76495 w 351125"/>
                        <a:gd name="connsiteY7" fmla="*/ 190163 h 212481"/>
                        <a:gd name="connsiteX8" fmla="*/ 167365 w 351125"/>
                        <a:gd name="connsiteY8" fmla="*/ 128909 h 212481"/>
                        <a:gd name="connsiteX9" fmla="*/ 351125 w 351125"/>
                        <a:gd name="connsiteY9" fmla="*/ 13273 h 21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125" h="212481">
                          <a:moveTo>
                            <a:pt x="351125" y="13273"/>
                          </a:moveTo>
                          <a:cubicBezTo>
                            <a:pt x="348931" y="4151"/>
                            <a:pt x="338193" y="-814"/>
                            <a:pt x="328610" y="109"/>
                          </a:cubicBezTo>
                          <a:cubicBezTo>
                            <a:pt x="319026" y="976"/>
                            <a:pt x="310424" y="6171"/>
                            <a:pt x="302226" y="11252"/>
                          </a:cubicBezTo>
                          <a:cubicBezTo>
                            <a:pt x="283463" y="22798"/>
                            <a:pt x="264758" y="34344"/>
                            <a:pt x="245995" y="45891"/>
                          </a:cubicBezTo>
                          <a:cubicBezTo>
                            <a:pt x="216148" y="64249"/>
                            <a:pt x="186358" y="82666"/>
                            <a:pt x="157435" y="102410"/>
                          </a:cubicBezTo>
                          <a:cubicBezTo>
                            <a:pt x="129146" y="121751"/>
                            <a:pt x="101781" y="142361"/>
                            <a:pt x="75455" y="164183"/>
                          </a:cubicBezTo>
                          <a:cubicBezTo>
                            <a:pt x="51266" y="184216"/>
                            <a:pt x="29039" y="193569"/>
                            <a:pt x="0" y="190220"/>
                          </a:cubicBezTo>
                          <a:cubicBezTo>
                            <a:pt x="29155" y="226361"/>
                            <a:pt x="41394" y="212678"/>
                            <a:pt x="76495" y="190163"/>
                          </a:cubicBezTo>
                          <a:cubicBezTo>
                            <a:pt x="107439" y="170245"/>
                            <a:pt x="137864" y="151078"/>
                            <a:pt x="167365" y="128909"/>
                          </a:cubicBezTo>
                          <a:cubicBezTo>
                            <a:pt x="225212" y="85495"/>
                            <a:pt x="281731" y="37693"/>
                            <a:pt x="351125" y="13273"/>
                          </a:cubicBezTo>
                          <a:close/>
                        </a:path>
                      </a:pathLst>
                    </a:custGeom>
                    <a:solidFill>
                      <a:srgbClr val="3E6E53"/>
                    </a:solidFill>
                    <a:ln w="5770" cap="flat">
                      <a:noFill/>
                      <a:prstDash val="solid"/>
                      <a:miter/>
                    </a:ln>
                  </p:spPr>
                  <p:txBody>
                    <a:bodyPr rtlCol="0" anchor="ctr"/>
                    <a:lstStyle/>
                    <a:p>
                      <a:endParaRPr lang="th-TH"/>
                    </a:p>
                  </p:txBody>
                </p:sp>
                <p:sp>
                  <p:nvSpPr>
                    <p:cNvPr id="4436" name="Freeform: Shape 4435">
                      <a:extLst>
                        <a:ext uri="{FF2B5EF4-FFF2-40B4-BE49-F238E27FC236}">
                          <a16:creationId xmlns:a16="http://schemas.microsoft.com/office/drawing/2014/main" id="{C557CDC6-D8AE-4A08-BD96-13EAAF64CEDD}"/>
                        </a:ext>
                      </a:extLst>
                    </p:cNvPr>
                    <p:cNvSpPr/>
                    <p:nvPr/>
                  </p:nvSpPr>
                  <p:spPr>
                    <a:xfrm>
                      <a:off x="-197778" y="6602253"/>
                      <a:ext cx="354358" cy="217368"/>
                    </a:xfrm>
                    <a:custGeom>
                      <a:avLst/>
                      <a:gdLst>
                        <a:gd name="connsiteX0" fmla="*/ 66680 w 354358"/>
                        <a:gd name="connsiteY0" fmla="*/ 207200 h 217368"/>
                        <a:gd name="connsiteX1" fmla="*/ 20957 w 354358"/>
                        <a:gd name="connsiteY1" fmla="*/ 213781 h 217368"/>
                        <a:gd name="connsiteX2" fmla="*/ 0 w 354358"/>
                        <a:gd name="connsiteY2" fmla="*/ 207084 h 217368"/>
                        <a:gd name="connsiteX3" fmla="*/ 163323 w 354358"/>
                        <a:gd name="connsiteY3" fmla="*/ 121410 h 217368"/>
                        <a:gd name="connsiteX4" fmla="*/ 354358 w 354358"/>
                        <a:gd name="connsiteY4" fmla="*/ 0 h 217368"/>
                        <a:gd name="connsiteX5" fmla="*/ 225847 w 354358"/>
                        <a:gd name="connsiteY5" fmla="*/ 92487 h 217368"/>
                        <a:gd name="connsiteX6" fmla="*/ 66680 w 354358"/>
                        <a:gd name="connsiteY6" fmla="*/ 207200 h 217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358" h="217368">
                          <a:moveTo>
                            <a:pt x="66680" y="207200"/>
                          </a:moveTo>
                          <a:cubicBezTo>
                            <a:pt x="52421" y="214936"/>
                            <a:pt x="34639" y="221806"/>
                            <a:pt x="20957" y="213781"/>
                          </a:cubicBezTo>
                          <a:cubicBezTo>
                            <a:pt x="14202" y="209797"/>
                            <a:pt x="6466" y="202466"/>
                            <a:pt x="0" y="207084"/>
                          </a:cubicBezTo>
                          <a:cubicBezTo>
                            <a:pt x="60849" y="195076"/>
                            <a:pt x="114655" y="159802"/>
                            <a:pt x="163323" y="121410"/>
                          </a:cubicBezTo>
                          <a:cubicBezTo>
                            <a:pt x="204082" y="89311"/>
                            <a:pt x="308461" y="19398"/>
                            <a:pt x="354358" y="0"/>
                          </a:cubicBezTo>
                          <a:cubicBezTo>
                            <a:pt x="350259" y="34466"/>
                            <a:pt x="254424" y="71183"/>
                            <a:pt x="225847" y="92487"/>
                          </a:cubicBezTo>
                          <a:cubicBezTo>
                            <a:pt x="173426" y="131513"/>
                            <a:pt x="124528" y="175736"/>
                            <a:pt x="66680" y="207200"/>
                          </a:cubicBezTo>
                          <a:close/>
                        </a:path>
                      </a:pathLst>
                    </a:custGeom>
                    <a:solidFill>
                      <a:srgbClr val="2B553C"/>
                    </a:solidFill>
                    <a:ln w="5770" cap="flat">
                      <a:noFill/>
                      <a:prstDash val="solid"/>
                      <a:miter/>
                    </a:ln>
                  </p:spPr>
                  <p:txBody>
                    <a:bodyPr rtlCol="0" anchor="ctr"/>
                    <a:lstStyle/>
                    <a:p>
                      <a:endParaRPr lang="th-TH"/>
                    </a:p>
                  </p:txBody>
                </p:sp>
                <p:sp>
                  <p:nvSpPr>
                    <p:cNvPr id="4437" name="Freeform: Shape 4436">
                      <a:extLst>
                        <a:ext uri="{FF2B5EF4-FFF2-40B4-BE49-F238E27FC236}">
                          <a16:creationId xmlns:a16="http://schemas.microsoft.com/office/drawing/2014/main" id="{556758CB-F7E7-48B7-BE10-CE44AC15E504}"/>
                        </a:ext>
                      </a:extLst>
                    </p:cNvPr>
                    <p:cNvSpPr/>
                    <p:nvPr/>
                  </p:nvSpPr>
                  <p:spPr>
                    <a:xfrm>
                      <a:off x="-455897" y="7051012"/>
                      <a:ext cx="151839" cy="94701"/>
                    </a:xfrm>
                    <a:custGeom>
                      <a:avLst/>
                      <a:gdLst>
                        <a:gd name="connsiteX0" fmla="*/ 146177 w 151839"/>
                        <a:gd name="connsiteY0" fmla="*/ 63900 h 94701"/>
                        <a:gd name="connsiteX1" fmla="*/ 85616 w 151839"/>
                        <a:gd name="connsiteY1" fmla="*/ 5129 h 94701"/>
                        <a:gd name="connsiteX2" fmla="*/ 0 w 151839"/>
                        <a:gd name="connsiteY2" fmla="*/ 14712 h 94701"/>
                        <a:gd name="connsiteX3" fmla="*/ 43645 w 151839"/>
                        <a:gd name="connsiteY3" fmla="*/ 10094 h 94701"/>
                        <a:gd name="connsiteX4" fmla="*/ 81864 w 151839"/>
                        <a:gd name="connsiteY4" fmla="*/ 23199 h 94701"/>
                        <a:gd name="connsiteX5" fmla="*/ 84981 w 151839"/>
                        <a:gd name="connsiteY5" fmla="*/ 34630 h 94701"/>
                        <a:gd name="connsiteX6" fmla="*/ 113039 w 151839"/>
                        <a:gd name="connsiteY6" fmla="*/ 49929 h 94701"/>
                        <a:gd name="connsiteX7" fmla="*/ 145484 w 151839"/>
                        <a:gd name="connsiteY7" fmla="*/ 94671 h 94701"/>
                        <a:gd name="connsiteX8" fmla="*/ 148082 w 151839"/>
                        <a:gd name="connsiteY8" fmla="*/ 75908 h 94701"/>
                        <a:gd name="connsiteX9" fmla="*/ 142655 w 151839"/>
                        <a:gd name="connsiteY9" fmla="*/ 54951 h 9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839" h="94701">
                          <a:moveTo>
                            <a:pt x="146177" y="63900"/>
                          </a:moveTo>
                          <a:cubicBezTo>
                            <a:pt x="136305" y="36651"/>
                            <a:pt x="113443" y="14481"/>
                            <a:pt x="85616" y="5129"/>
                          </a:cubicBezTo>
                          <a:cubicBezTo>
                            <a:pt x="57790" y="-4224"/>
                            <a:pt x="25460" y="-644"/>
                            <a:pt x="0" y="14712"/>
                          </a:cubicBezTo>
                          <a:cubicBezTo>
                            <a:pt x="13971" y="19215"/>
                            <a:pt x="29097" y="13096"/>
                            <a:pt x="43645" y="10094"/>
                          </a:cubicBezTo>
                          <a:cubicBezTo>
                            <a:pt x="58194" y="7092"/>
                            <a:pt x="76899" y="9574"/>
                            <a:pt x="81864" y="23199"/>
                          </a:cubicBezTo>
                          <a:cubicBezTo>
                            <a:pt x="83192" y="26894"/>
                            <a:pt x="83307" y="30993"/>
                            <a:pt x="84981" y="34630"/>
                          </a:cubicBezTo>
                          <a:cubicBezTo>
                            <a:pt x="89484" y="44560"/>
                            <a:pt x="102647" y="46176"/>
                            <a:pt x="113039" y="49929"/>
                          </a:cubicBezTo>
                          <a:cubicBezTo>
                            <a:pt x="131571" y="56741"/>
                            <a:pt x="144907" y="75100"/>
                            <a:pt x="145484" y="94671"/>
                          </a:cubicBezTo>
                          <a:cubicBezTo>
                            <a:pt x="153682" y="95422"/>
                            <a:pt x="153278" y="82086"/>
                            <a:pt x="148082" y="75908"/>
                          </a:cubicBezTo>
                          <a:cubicBezTo>
                            <a:pt x="142829" y="69731"/>
                            <a:pt x="136305" y="60263"/>
                            <a:pt x="142655" y="54951"/>
                          </a:cubicBezTo>
                        </a:path>
                      </a:pathLst>
                    </a:custGeom>
                    <a:solidFill>
                      <a:srgbClr val="4B7955"/>
                    </a:solidFill>
                    <a:ln w="5770" cap="flat">
                      <a:noFill/>
                      <a:prstDash val="solid"/>
                      <a:miter/>
                    </a:ln>
                  </p:spPr>
                  <p:txBody>
                    <a:bodyPr rtlCol="0" anchor="ctr"/>
                    <a:lstStyle/>
                    <a:p>
                      <a:endParaRPr lang="th-TH"/>
                    </a:p>
                  </p:txBody>
                </p:sp>
                <p:sp>
                  <p:nvSpPr>
                    <p:cNvPr id="4438" name="Freeform: Shape 4437">
                      <a:extLst>
                        <a:ext uri="{FF2B5EF4-FFF2-40B4-BE49-F238E27FC236}">
                          <a16:creationId xmlns:a16="http://schemas.microsoft.com/office/drawing/2014/main" id="{8511A181-0B42-40DD-A114-141B19027FA4}"/>
                        </a:ext>
                      </a:extLst>
                    </p:cNvPr>
                    <p:cNvSpPr/>
                    <p:nvPr/>
                  </p:nvSpPr>
                  <p:spPr>
                    <a:xfrm>
                      <a:off x="-659921" y="6714724"/>
                      <a:ext cx="419386" cy="156198"/>
                    </a:xfrm>
                    <a:custGeom>
                      <a:avLst/>
                      <a:gdLst>
                        <a:gd name="connsiteX0" fmla="*/ 373467 w 419386"/>
                        <a:gd name="connsiteY0" fmla="*/ 54259 h 156198"/>
                        <a:gd name="connsiteX1" fmla="*/ 234911 w 419386"/>
                        <a:gd name="connsiteY1" fmla="*/ 1030 h 156198"/>
                        <a:gd name="connsiteX2" fmla="*/ 0 w 419386"/>
                        <a:gd name="connsiteY2" fmla="*/ 82952 h 156198"/>
                        <a:gd name="connsiteX3" fmla="*/ 140519 w 419386"/>
                        <a:gd name="connsiteY3" fmla="*/ 133352 h 156198"/>
                        <a:gd name="connsiteX4" fmla="*/ 331669 w 419386"/>
                        <a:gd name="connsiteY4" fmla="*/ 149459 h 156198"/>
                        <a:gd name="connsiteX5" fmla="*/ 373467 w 419386"/>
                        <a:gd name="connsiteY5" fmla="*/ 54259 h 1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86" h="156198">
                          <a:moveTo>
                            <a:pt x="373467" y="54259"/>
                          </a:moveTo>
                          <a:cubicBezTo>
                            <a:pt x="329880" y="30416"/>
                            <a:pt x="284849" y="6111"/>
                            <a:pt x="234911" y="1030"/>
                          </a:cubicBezTo>
                          <a:cubicBezTo>
                            <a:pt x="151373" y="-7514"/>
                            <a:pt x="72049" y="38614"/>
                            <a:pt x="0" y="82952"/>
                          </a:cubicBezTo>
                          <a:cubicBezTo>
                            <a:pt x="50342" y="85665"/>
                            <a:pt x="93987" y="114935"/>
                            <a:pt x="140519" y="133352"/>
                          </a:cubicBezTo>
                          <a:cubicBezTo>
                            <a:pt x="200445" y="157080"/>
                            <a:pt x="267760" y="162102"/>
                            <a:pt x="331669" y="149459"/>
                          </a:cubicBezTo>
                          <a:cubicBezTo>
                            <a:pt x="407529" y="134391"/>
                            <a:pt x="462490" y="102927"/>
                            <a:pt x="373467" y="54259"/>
                          </a:cubicBezTo>
                          <a:close/>
                        </a:path>
                      </a:pathLst>
                    </a:custGeom>
                    <a:solidFill>
                      <a:srgbClr val="4B7955"/>
                    </a:solidFill>
                    <a:ln w="5770" cap="flat">
                      <a:noFill/>
                      <a:prstDash val="solid"/>
                      <a:miter/>
                    </a:ln>
                  </p:spPr>
                  <p:txBody>
                    <a:bodyPr rtlCol="0" anchor="ctr"/>
                    <a:lstStyle/>
                    <a:p>
                      <a:endParaRPr lang="th-TH"/>
                    </a:p>
                  </p:txBody>
                </p:sp>
                <p:sp>
                  <p:nvSpPr>
                    <p:cNvPr id="4439" name="Freeform: Shape 4438">
                      <a:extLst>
                        <a:ext uri="{FF2B5EF4-FFF2-40B4-BE49-F238E27FC236}">
                          <a16:creationId xmlns:a16="http://schemas.microsoft.com/office/drawing/2014/main" id="{5E2F2386-B8E2-477D-B5B6-37D365CA07ED}"/>
                        </a:ext>
                      </a:extLst>
                    </p:cNvPr>
                    <p:cNvSpPr/>
                    <p:nvPr/>
                  </p:nvSpPr>
                  <p:spPr>
                    <a:xfrm>
                      <a:off x="-652589" y="6760153"/>
                      <a:ext cx="406836" cy="91007"/>
                    </a:xfrm>
                    <a:custGeom>
                      <a:avLst/>
                      <a:gdLst>
                        <a:gd name="connsiteX0" fmla="*/ 341311 w 406836"/>
                        <a:gd name="connsiteY0" fmla="*/ 19395 h 91007"/>
                        <a:gd name="connsiteX1" fmla="*/ 121237 w 406836"/>
                        <a:gd name="connsiteY1" fmla="*/ 15354 h 91007"/>
                        <a:gd name="connsiteX2" fmla="*/ 0 w 406836"/>
                        <a:gd name="connsiteY2" fmla="*/ 27651 h 91007"/>
                        <a:gd name="connsiteX3" fmla="*/ 87579 w 406836"/>
                        <a:gd name="connsiteY3" fmla="*/ 19280 h 91007"/>
                        <a:gd name="connsiteX4" fmla="*/ 205179 w 406836"/>
                        <a:gd name="connsiteY4" fmla="*/ 33020 h 91007"/>
                        <a:gd name="connsiteX5" fmla="*/ 175620 w 406836"/>
                        <a:gd name="connsiteY5" fmla="*/ 74067 h 91007"/>
                        <a:gd name="connsiteX6" fmla="*/ 209162 w 406836"/>
                        <a:gd name="connsiteY6" fmla="*/ 71873 h 91007"/>
                        <a:gd name="connsiteX7" fmla="*/ 217014 w 406836"/>
                        <a:gd name="connsiteY7" fmla="*/ 78050 h 91007"/>
                        <a:gd name="connsiteX8" fmla="*/ 240280 w 406836"/>
                        <a:gd name="connsiteY8" fmla="*/ 62578 h 91007"/>
                        <a:gd name="connsiteX9" fmla="*/ 262391 w 406836"/>
                        <a:gd name="connsiteY9" fmla="*/ 44335 h 91007"/>
                        <a:gd name="connsiteX10" fmla="*/ 268338 w 406836"/>
                        <a:gd name="connsiteY10" fmla="*/ 90982 h 91007"/>
                        <a:gd name="connsiteX11" fmla="*/ 313253 w 406836"/>
                        <a:gd name="connsiteY11" fmla="*/ 74471 h 91007"/>
                        <a:gd name="connsiteX12" fmla="*/ 335018 w 406836"/>
                        <a:gd name="connsiteY12" fmla="*/ 73605 h 91007"/>
                        <a:gd name="connsiteX13" fmla="*/ 406836 w 406836"/>
                        <a:gd name="connsiteY13" fmla="*/ 53399 h 91007"/>
                        <a:gd name="connsiteX14" fmla="*/ 341311 w 406836"/>
                        <a:gd name="connsiteY14" fmla="*/ 19395 h 9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6836" h="91007">
                          <a:moveTo>
                            <a:pt x="341311" y="19395"/>
                          </a:moveTo>
                          <a:cubicBezTo>
                            <a:pt x="274746" y="-12646"/>
                            <a:pt x="194960" y="1614"/>
                            <a:pt x="121237" y="15354"/>
                          </a:cubicBezTo>
                          <a:cubicBezTo>
                            <a:pt x="81171" y="22801"/>
                            <a:pt x="40528" y="29902"/>
                            <a:pt x="0" y="27651"/>
                          </a:cubicBezTo>
                          <a:cubicBezTo>
                            <a:pt x="28058" y="17721"/>
                            <a:pt x="58482" y="14834"/>
                            <a:pt x="87579" y="19280"/>
                          </a:cubicBezTo>
                          <a:cubicBezTo>
                            <a:pt x="127010" y="25341"/>
                            <a:pt x="166614" y="44451"/>
                            <a:pt x="205179" y="33020"/>
                          </a:cubicBezTo>
                          <a:cubicBezTo>
                            <a:pt x="195307" y="46702"/>
                            <a:pt x="185492" y="60385"/>
                            <a:pt x="175620" y="74067"/>
                          </a:cubicBezTo>
                          <a:cubicBezTo>
                            <a:pt x="184222" y="65176"/>
                            <a:pt x="199810" y="64195"/>
                            <a:pt x="209162" y="71873"/>
                          </a:cubicBezTo>
                          <a:cubicBezTo>
                            <a:pt x="211760" y="74009"/>
                            <a:pt x="213954" y="76723"/>
                            <a:pt x="217014" y="78050"/>
                          </a:cubicBezTo>
                          <a:cubicBezTo>
                            <a:pt x="226367" y="82092"/>
                            <a:pt x="235604" y="71642"/>
                            <a:pt x="240280" y="62578"/>
                          </a:cubicBezTo>
                          <a:cubicBezTo>
                            <a:pt x="244956" y="53457"/>
                            <a:pt x="252346" y="42372"/>
                            <a:pt x="262391" y="44335"/>
                          </a:cubicBezTo>
                          <a:cubicBezTo>
                            <a:pt x="269896" y="58422"/>
                            <a:pt x="272032" y="75279"/>
                            <a:pt x="268338" y="90982"/>
                          </a:cubicBezTo>
                          <a:cubicBezTo>
                            <a:pt x="284329" y="91675"/>
                            <a:pt x="297550" y="77993"/>
                            <a:pt x="313253" y="74471"/>
                          </a:cubicBezTo>
                          <a:cubicBezTo>
                            <a:pt x="320354" y="72854"/>
                            <a:pt x="327744" y="73432"/>
                            <a:pt x="335018" y="73605"/>
                          </a:cubicBezTo>
                          <a:cubicBezTo>
                            <a:pt x="358515" y="74067"/>
                            <a:pt x="391768" y="72220"/>
                            <a:pt x="406836" y="53399"/>
                          </a:cubicBezTo>
                          <a:cubicBezTo>
                            <a:pt x="385245" y="42545"/>
                            <a:pt x="363422" y="30075"/>
                            <a:pt x="341311" y="19395"/>
                          </a:cubicBezTo>
                          <a:close/>
                        </a:path>
                      </a:pathLst>
                    </a:custGeom>
                    <a:solidFill>
                      <a:srgbClr val="45524E">
                        <a:alpha val="38000"/>
                      </a:srgbClr>
                    </a:solidFill>
                    <a:ln w="5770" cap="flat">
                      <a:noFill/>
                      <a:prstDash val="solid"/>
                      <a:miter/>
                    </a:ln>
                  </p:spPr>
                  <p:txBody>
                    <a:bodyPr rtlCol="0" anchor="ctr"/>
                    <a:lstStyle/>
                    <a:p>
                      <a:endParaRPr lang="th-TH"/>
                    </a:p>
                  </p:txBody>
                </p:sp>
                <p:sp>
                  <p:nvSpPr>
                    <p:cNvPr id="4440" name="Freeform: Shape 4439">
                      <a:extLst>
                        <a:ext uri="{FF2B5EF4-FFF2-40B4-BE49-F238E27FC236}">
                          <a16:creationId xmlns:a16="http://schemas.microsoft.com/office/drawing/2014/main" id="{89D2EF6B-5BE9-4A4A-A818-7879082615F7}"/>
                        </a:ext>
                      </a:extLst>
                    </p:cNvPr>
                    <p:cNvSpPr/>
                    <p:nvPr/>
                  </p:nvSpPr>
                  <p:spPr>
                    <a:xfrm>
                      <a:off x="-655649" y="6749868"/>
                      <a:ext cx="439512" cy="73837"/>
                    </a:xfrm>
                    <a:custGeom>
                      <a:avLst/>
                      <a:gdLst>
                        <a:gd name="connsiteX0" fmla="*/ 94045 w 439512"/>
                        <a:gd name="connsiteY0" fmla="*/ 16805 h 73837"/>
                        <a:gd name="connsiteX1" fmla="*/ 212049 w 439512"/>
                        <a:gd name="connsiteY1" fmla="*/ 179 h 73837"/>
                        <a:gd name="connsiteX2" fmla="*/ 298762 w 439512"/>
                        <a:gd name="connsiteY2" fmla="*/ 6644 h 73837"/>
                        <a:gd name="connsiteX3" fmla="*/ 439513 w 439512"/>
                        <a:gd name="connsiteY3" fmla="*/ 65012 h 73837"/>
                        <a:gd name="connsiteX4" fmla="*/ 408106 w 439512"/>
                        <a:gd name="connsiteY4" fmla="*/ 69515 h 73837"/>
                        <a:gd name="connsiteX5" fmla="*/ 383513 w 439512"/>
                        <a:gd name="connsiteY5" fmla="*/ 44344 h 73837"/>
                        <a:gd name="connsiteX6" fmla="*/ 323933 w 439512"/>
                        <a:gd name="connsiteY6" fmla="*/ 20674 h 73837"/>
                        <a:gd name="connsiteX7" fmla="*/ 244494 w 439512"/>
                        <a:gd name="connsiteY7" fmla="*/ 14034 h 73837"/>
                        <a:gd name="connsiteX8" fmla="*/ 199694 w 439512"/>
                        <a:gd name="connsiteY8" fmla="*/ 21539 h 73837"/>
                        <a:gd name="connsiteX9" fmla="*/ 122334 w 439512"/>
                        <a:gd name="connsiteY9" fmla="*/ 15420 h 73837"/>
                        <a:gd name="connsiteX10" fmla="*/ 76552 w 439512"/>
                        <a:gd name="connsiteY10" fmla="*/ 34471 h 73837"/>
                        <a:gd name="connsiteX11" fmla="*/ 0 w 439512"/>
                        <a:gd name="connsiteY11" fmla="*/ 47057 h 73837"/>
                        <a:gd name="connsiteX12" fmla="*/ 94045 w 439512"/>
                        <a:gd name="connsiteY12" fmla="*/ 16805 h 7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9512" h="73837">
                          <a:moveTo>
                            <a:pt x="94045" y="16805"/>
                          </a:moveTo>
                          <a:cubicBezTo>
                            <a:pt x="131109" y="1507"/>
                            <a:pt x="172156" y="756"/>
                            <a:pt x="212049" y="179"/>
                          </a:cubicBezTo>
                          <a:cubicBezTo>
                            <a:pt x="241204" y="-226"/>
                            <a:pt x="270762" y="-572"/>
                            <a:pt x="298762" y="6644"/>
                          </a:cubicBezTo>
                          <a:cubicBezTo>
                            <a:pt x="348238" y="19461"/>
                            <a:pt x="389228" y="55139"/>
                            <a:pt x="439513" y="65012"/>
                          </a:cubicBezTo>
                          <a:cubicBezTo>
                            <a:pt x="434317" y="75750"/>
                            <a:pt x="417979" y="75980"/>
                            <a:pt x="408106" y="69515"/>
                          </a:cubicBezTo>
                          <a:cubicBezTo>
                            <a:pt x="398234" y="63049"/>
                            <a:pt x="392115" y="52368"/>
                            <a:pt x="383513" y="44344"/>
                          </a:cubicBezTo>
                          <a:cubicBezTo>
                            <a:pt x="367810" y="29680"/>
                            <a:pt x="345294" y="24888"/>
                            <a:pt x="323933" y="20674"/>
                          </a:cubicBezTo>
                          <a:cubicBezTo>
                            <a:pt x="297781" y="15535"/>
                            <a:pt x="271051" y="10339"/>
                            <a:pt x="244494" y="14034"/>
                          </a:cubicBezTo>
                          <a:cubicBezTo>
                            <a:pt x="229484" y="16113"/>
                            <a:pt x="214820" y="21020"/>
                            <a:pt x="199694" y="21539"/>
                          </a:cubicBezTo>
                          <a:cubicBezTo>
                            <a:pt x="173657" y="22348"/>
                            <a:pt x="147909" y="9993"/>
                            <a:pt x="122334" y="15420"/>
                          </a:cubicBezTo>
                          <a:cubicBezTo>
                            <a:pt x="106169" y="18826"/>
                            <a:pt x="92198" y="28987"/>
                            <a:pt x="76552" y="34471"/>
                          </a:cubicBezTo>
                          <a:cubicBezTo>
                            <a:pt x="51728" y="43131"/>
                            <a:pt x="22804" y="37878"/>
                            <a:pt x="0" y="47057"/>
                          </a:cubicBezTo>
                          <a:cubicBezTo>
                            <a:pt x="32388" y="55024"/>
                            <a:pt x="64775" y="28871"/>
                            <a:pt x="94045" y="16805"/>
                          </a:cubicBezTo>
                          <a:close/>
                        </a:path>
                      </a:pathLst>
                    </a:custGeom>
                    <a:solidFill>
                      <a:srgbClr val="3E6E53"/>
                    </a:solidFill>
                    <a:ln w="5770" cap="flat">
                      <a:noFill/>
                      <a:prstDash val="solid"/>
                      <a:miter/>
                    </a:ln>
                  </p:spPr>
                  <p:txBody>
                    <a:bodyPr rtlCol="0" anchor="ctr"/>
                    <a:lstStyle/>
                    <a:p>
                      <a:endParaRPr lang="th-TH"/>
                    </a:p>
                  </p:txBody>
                </p:sp>
              </p:grpSp>
            </p:grpSp>
            <p:grpSp>
              <p:nvGrpSpPr>
                <p:cNvPr id="4320" name="Graphic 3">
                  <a:extLst>
                    <a:ext uri="{FF2B5EF4-FFF2-40B4-BE49-F238E27FC236}">
                      <a16:creationId xmlns:a16="http://schemas.microsoft.com/office/drawing/2014/main" id="{4529ABFC-F925-4762-868D-1613F8400C05}"/>
                    </a:ext>
                  </a:extLst>
                </p:cNvPr>
                <p:cNvGrpSpPr/>
                <p:nvPr/>
              </p:nvGrpSpPr>
              <p:grpSpPr>
                <a:xfrm>
                  <a:off x="179903" y="5856127"/>
                  <a:ext cx="776058" cy="744427"/>
                  <a:chOff x="179903" y="5856127"/>
                  <a:chExt cx="776058" cy="744427"/>
                </a:xfrm>
              </p:grpSpPr>
              <p:sp>
                <p:nvSpPr>
                  <p:cNvPr id="4411" name="Freeform: Shape 4410">
                    <a:extLst>
                      <a:ext uri="{FF2B5EF4-FFF2-40B4-BE49-F238E27FC236}">
                        <a16:creationId xmlns:a16="http://schemas.microsoft.com/office/drawing/2014/main" id="{61C71110-F351-49D4-A494-B52C7EB7C73C}"/>
                      </a:ext>
                    </a:extLst>
                  </p:cNvPr>
                  <p:cNvSpPr/>
                  <p:nvPr/>
                </p:nvSpPr>
                <p:spPr>
                  <a:xfrm>
                    <a:off x="182827" y="5856127"/>
                    <a:ext cx="761618" cy="744047"/>
                  </a:xfrm>
                  <a:custGeom>
                    <a:avLst/>
                    <a:gdLst>
                      <a:gd name="connsiteX0" fmla="*/ 761618 w 761618"/>
                      <a:gd name="connsiteY0" fmla="*/ 744048 h 744047"/>
                      <a:gd name="connsiteX1" fmla="*/ 713 w 761618"/>
                      <a:gd name="connsiteY1" fmla="*/ 0 h 744047"/>
                      <a:gd name="connsiteX2" fmla="*/ 175987 w 761618"/>
                      <a:gd name="connsiteY2" fmla="*/ 553475 h 744047"/>
                      <a:gd name="connsiteX3" fmla="*/ 761618 w 761618"/>
                      <a:gd name="connsiteY3" fmla="*/ 744048 h 744047"/>
                    </a:gdLst>
                    <a:ahLst/>
                    <a:cxnLst>
                      <a:cxn ang="0">
                        <a:pos x="connsiteX0" y="connsiteY0"/>
                      </a:cxn>
                      <a:cxn ang="0">
                        <a:pos x="connsiteX1" y="connsiteY1"/>
                      </a:cxn>
                      <a:cxn ang="0">
                        <a:pos x="connsiteX2" y="connsiteY2"/>
                      </a:cxn>
                      <a:cxn ang="0">
                        <a:pos x="connsiteX3" y="connsiteY3"/>
                      </a:cxn>
                    </a:cxnLst>
                    <a:rect l="l" t="t" r="r" b="b"/>
                    <a:pathLst>
                      <a:path w="761618" h="744047">
                        <a:moveTo>
                          <a:pt x="761618" y="744048"/>
                        </a:moveTo>
                        <a:cubicBezTo>
                          <a:pt x="743086" y="706003"/>
                          <a:pt x="78535" y="139653"/>
                          <a:pt x="713" y="0"/>
                        </a:cubicBezTo>
                        <a:cubicBezTo>
                          <a:pt x="713" y="0"/>
                          <a:pt x="-21052" y="370177"/>
                          <a:pt x="175987" y="553475"/>
                        </a:cubicBezTo>
                        <a:cubicBezTo>
                          <a:pt x="373083" y="736774"/>
                          <a:pt x="761618" y="744048"/>
                          <a:pt x="761618" y="744048"/>
                        </a:cubicBezTo>
                        <a:close/>
                      </a:path>
                    </a:pathLst>
                  </a:custGeom>
                  <a:solidFill>
                    <a:srgbClr val="7A8683"/>
                  </a:solidFill>
                  <a:ln w="5770" cap="flat">
                    <a:noFill/>
                    <a:prstDash val="solid"/>
                    <a:miter/>
                  </a:ln>
                </p:spPr>
                <p:txBody>
                  <a:bodyPr rtlCol="0" anchor="ctr"/>
                  <a:lstStyle/>
                  <a:p>
                    <a:endParaRPr lang="th-TH"/>
                  </a:p>
                </p:txBody>
              </p:sp>
              <p:sp>
                <p:nvSpPr>
                  <p:cNvPr id="4412" name="Freeform: Shape 4411">
                    <a:extLst>
                      <a:ext uri="{FF2B5EF4-FFF2-40B4-BE49-F238E27FC236}">
                        <a16:creationId xmlns:a16="http://schemas.microsoft.com/office/drawing/2014/main" id="{4DE950A5-D76D-40C6-97E5-481537AECCA2}"/>
                      </a:ext>
                    </a:extLst>
                  </p:cNvPr>
                  <p:cNvSpPr/>
                  <p:nvPr/>
                </p:nvSpPr>
                <p:spPr>
                  <a:xfrm>
                    <a:off x="179903" y="5868597"/>
                    <a:ext cx="776058" cy="731957"/>
                  </a:xfrm>
                  <a:custGeom>
                    <a:avLst/>
                    <a:gdLst>
                      <a:gd name="connsiteX0" fmla="*/ 0 w 776058"/>
                      <a:gd name="connsiteY0" fmla="*/ 0 h 731957"/>
                      <a:gd name="connsiteX1" fmla="*/ 764543 w 776058"/>
                      <a:gd name="connsiteY1" fmla="*/ 731578 h 731957"/>
                      <a:gd name="connsiteX2" fmla="*/ 513294 w 776058"/>
                      <a:gd name="connsiteY2" fmla="*/ 179892 h 731957"/>
                      <a:gd name="connsiteX3" fmla="*/ 0 w 776058"/>
                      <a:gd name="connsiteY3" fmla="*/ 0 h 731957"/>
                    </a:gdLst>
                    <a:ahLst/>
                    <a:cxnLst>
                      <a:cxn ang="0">
                        <a:pos x="connsiteX0" y="connsiteY0"/>
                      </a:cxn>
                      <a:cxn ang="0">
                        <a:pos x="connsiteX1" y="connsiteY1"/>
                      </a:cxn>
                      <a:cxn ang="0">
                        <a:pos x="connsiteX2" y="connsiteY2"/>
                      </a:cxn>
                      <a:cxn ang="0">
                        <a:pos x="connsiteX3" y="connsiteY3"/>
                      </a:cxn>
                    </a:cxnLst>
                    <a:rect l="l" t="t" r="r" b="b"/>
                    <a:pathLst>
                      <a:path w="776058" h="731957">
                        <a:moveTo>
                          <a:pt x="0" y="0"/>
                        </a:moveTo>
                        <a:cubicBezTo>
                          <a:pt x="0" y="0"/>
                          <a:pt x="606011" y="665417"/>
                          <a:pt x="764543" y="731578"/>
                        </a:cubicBezTo>
                        <a:cubicBezTo>
                          <a:pt x="795660" y="744568"/>
                          <a:pt x="779495" y="421731"/>
                          <a:pt x="513294" y="179892"/>
                        </a:cubicBezTo>
                        <a:cubicBezTo>
                          <a:pt x="347546" y="29328"/>
                          <a:pt x="226251" y="18590"/>
                          <a:pt x="0" y="0"/>
                        </a:cubicBezTo>
                        <a:close/>
                      </a:path>
                    </a:pathLst>
                  </a:custGeom>
                  <a:solidFill>
                    <a:srgbClr val="577667"/>
                  </a:solidFill>
                  <a:ln w="5770" cap="flat">
                    <a:noFill/>
                    <a:prstDash val="solid"/>
                    <a:miter/>
                  </a:ln>
                </p:spPr>
                <p:txBody>
                  <a:bodyPr rtlCol="0" anchor="ctr"/>
                  <a:lstStyle/>
                  <a:p>
                    <a:endParaRPr lang="th-TH"/>
                  </a:p>
                </p:txBody>
              </p:sp>
              <p:sp>
                <p:nvSpPr>
                  <p:cNvPr id="4413" name="Freeform: Shape 4412">
                    <a:extLst>
                      <a:ext uri="{FF2B5EF4-FFF2-40B4-BE49-F238E27FC236}">
                        <a16:creationId xmlns:a16="http://schemas.microsoft.com/office/drawing/2014/main" id="{EE77701B-4237-485B-8F4D-B7E0010A1015}"/>
                      </a:ext>
                    </a:extLst>
                  </p:cNvPr>
                  <p:cNvSpPr/>
                  <p:nvPr/>
                </p:nvSpPr>
                <p:spPr>
                  <a:xfrm>
                    <a:off x="432768" y="6426229"/>
                    <a:ext cx="487372" cy="151663"/>
                  </a:xfrm>
                  <a:custGeom>
                    <a:avLst/>
                    <a:gdLst>
                      <a:gd name="connsiteX0" fmla="*/ 397541 w 487372"/>
                      <a:gd name="connsiteY0" fmla="*/ 117369 h 151663"/>
                      <a:gd name="connsiteX1" fmla="*/ 222325 w 487372"/>
                      <a:gd name="connsiteY1" fmla="*/ 84923 h 151663"/>
                      <a:gd name="connsiteX2" fmla="*/ 0 w 487372"/>
                      <a:gd name="connsiteY2" fmla="*/ 0 h 151663"/>
                      <a:gd name="connsiteX3" fmla="*/ 123431 w 487372"/>
                      <a:gd name="connsiteY3" fmla="*/ 70490 h 151663"/>
                      <a:gd name="connsiteX4" fmla="*/ 168057 w 487372"/>
                      <a:gd name="connsiteY4" fmla="*/ 81921 h 151663"/>
                      <a:gd name="connsiteX5" fmla="*/ 487372 w 487372"/>
                      <a:gd name="connsiteY5" fmla="*/ 151431 h 151663"/>
                      <a:gd name="connsiteX6" fmla="*/ 397541 w 487372"/>
                      <a:gd name="connsiteY6" fmla="*/ 117369 h 151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372" h="151663">
                        <a:moveTo>
                          <a:pt x="397541" y="117369"/>
                        </a:moveTo>
                        <a:cubicBezTo>
                          <a:pt x="339117" y="106573"/>
                          <a:pt x="280750" y="95719"/>
                          <a:pt x="222325" y="84923"/>
                        </a:cubicBezTo>
                        <a:cubicBezTo>
                          <a:pt x="143348" y="70317"/>
                          <a:pt x="60099" y="53633"/>
                          <a:pt x="0" y="0"/>
                        </a:cubicBezTo>
                        <a:cubicBezTo>
                          <a:pt x="35390" y="32214"/>
                          <a:pt x="77823" y="56462"/>
                          <a:pt x="123431" y="70490"/>
                        </a:cubicBezTo>
                        <a:cubicBezTo>
                          <a:pt x="138094" y="74994"/>
                          <a:pt x="153105" y="78457"/>
                          <a:pt x="168057" y="81921"/>
                        </a:cubicBezTo>
                        <a:cubicBezTo>
                          <a:pt x="265336" y="104437"/>
                          <a:pt x="390729" y="155530"/>
                          <a:pt x="487372" y="151431"/>
                        </a:cubicBezTo>
                        <a:cubicBezTo>
                          <a:pt x="468494" y="135670"/>
                          <a:pt x="423348" y="112692"/>
                          <a:pt x="397541" y="117369"/>
                        </a:cubicBezTo>
                        <a:close/>
                      </a:path>
                    </a:pathLst>
                  </a:custGeom>
                  <a:solidFill>
                    <a:srgbClr val="577667"/>
                  </a:solidFill>
                  <a:ln w="5770" cap="flat">
                    <a:noFill/>
                    <a:prstDash val="solid"/>
                    <a:miter/>
                  </a:ln>
                </p:spPr>
                <p:txBody>
                  <a:bodyPr rtlCol="0" anchor="ctr"/>
                  <a:lstStyle/>
                  <a:p>
                    <a:endParaRPr lang="th-TH"/>
                  </a:p>
                </p:txBody>
              </p:sp>
              <p:sp>
                <p:nvSpPr>
                  <p:cNvPr id="4414" name="Freeform: Shape 4413">
                    <a:extLst>
                      <a:ext uri="{FF2B5EF4-FFF2-40B4-BE49-F238E27FC236}">
                        <a16:creationId xmlns:a16="http://schemas.microsoft.com/office/drawing/2014/main" id="{99BFA7DF-668A-4C96-9055-261D2545E663}"/>
                      </a:ext>
                    </a:extLst>
                  </p:cNvPr>
                  <p:cNvSpPr/>
                  <p:nvPr/>
                </p:nvSpPr>
                <p:spPr>
                  <a:xfrm>
                    <a:off x="327985" y="6306262"/>
                    <a:ext cx="419421" cy="106977"/>
                  </a:xfrm>
                  <a:custGeom>
                    <a:avLst/>
                    <a:gdLst>
                      <a:gd name="connsiteX0" fmla="*/ 42722 w 419421"/>
                      <a:gd name="connsiteY0" fmla="*/ 31118 h 106977"/>
                      <a:gd name="connsiteX1" fmla="*/ 0 w 419421"/>
                      <a:gd name="connsiteY1" fmla="*/ 0 h 106977"/>
                      <a:gd name="connsiteX2" fmla="*/ 262276 w 419421"/>
                      <a:gd name="connsiteY2" fmla="*/ 85039 h 106977"/>
                      <a:gd name="connsiteX3" fmla="*/ 419422 w 419421"/>
                      <a:gd name="connsiteY3" fmla="*/ 106977 h 106977"/>
                      <a:gd name="connsiteX4" fmla="*/ 42722 w 419421"/>
                      <a:gd name="connsiteY4" fmla="*/ 31118 h 106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21" h="106977">
                        <a:moveTo>
                          <a:pt x="42722" y="31118"/>
                        </a:moveTo>
                        <a:cubicBezTo>
                          <a:pt x="26326" y="24017"/>
                          <a:pt x="9872" y="14953"/>
                          <a:pt x="0" y="0"/>
                        </a:cubicBezTo>
                        <a:cubicBezTo>
                          <a:pt x="80363" y="46128"/>
                          <a:pt x="170309" y="75283"/>
                          <a:pt x="262276" y="85039"/>
                        </a:cubicBezTo>
                        <a:cubicBezTo>
                          <a:pt x="315620" y="90697"/>
                          <a:pt x="367117" y="95489"/>
                          <a:pt x="419422" y="106977"/>
                        </a:cubicBezTo>
                        <a:cubicBezTo>
                          <a:pt x="310309" y="44107"/>
                          <a:pt x="159917" y="81691"/>
                          <a:pt x="42722" y="31118"/>
                        </a:cubicBezTo>
                        <a:close/>
                      </a:path>
                    </a:pathLst>
                  </a:custGeom>
                  <a:solidFill>
                    <a:srgbClr val="577667"/>
                  </a:solidFill>
                  <a:ln w="5770" cap="flat">
                    <a:noFill/>
                    <a:prstDash val="solid"/>
                    <a:miter/>
                  </a:ln>
                </p:spPr>
                <p:txBody>
                  <a:bodyPr rtlCol="0" anchor="ctr"/>
                  <a:lstStyle/>
                  <a:p>
                    <a:endParaRPr lang="th-TH"/>
                  </a:p>
                </p:txBody>
              </p:sp>
              <p:sp>
                <p:nvSpPr>
                  <p:cNvPr id="4415" name="Freeform: Shape 4414">
                    <a:extLst>
                      <a:ext uri="{FF2B5EF4-FFF2-40B4-BE49-F238E27FC236}">
                        <a16:creationId xmlns:a16="http://schemas.microsoft.com/office/drawing/2014/main" id="{B9EA7A2D-782C-4B3F-A668-804A8EE21C3C}"/>
                      </a:ext>
                    </a:extLst>
                  </p:cNvPr>
                  <p:cNvSpPr/>
                  <p:nvPr/>
                </p:nvSpPr>
                <p:spPr>
                  <a:xfrm>
                    <a:off x="282377" y="6209197"/>
                    <a:ext cx="345351" cy="64030"/>
                  </a:xfrm>
                  <a:custGeom>
                    <a:avLst/>
                    <a:gdLst>
                      <a:gd name="connsiteX0" fmla="*/ 0 w 345351"/>
                      <a:gd name="connsiteY0" fmla="*/ 76 h 64030"/>
                      <a:gd name="connsiteX1" fmla="*/ 27596 w 345351"/>
                      <a:gd name="connsiteY1" fmla="*/ 191 h 64030"/>
                      <a:gd name="connsiteX2" fmla="*/ 345352 w 345351"/>
                      <a:gd name="connsiteY2" fmla="*/ 63639 h 64030"/>
                      <a:gd name="connsiteX3" fmla="*/ 0 w 345351"/>
                      <a:gd name="connsiteY3" fmla="*/ 76 h 64030"/>
                    </a:gdLst>
                    <a:ahLst/>
                    <a:cxnLst>
                      <a:cxn ang="0">
                        <a:pos x="connsiteX0" y="connsiteY0"/>
                      </a:cxn>
                      <a:cxn ang="0">
                        <a:pos x="connsiteX1" y="connsiteY1"/>
                      </a:cxn>
                      <a:cxn ang="0">
                        <a:pos x="connsiteX2" y="connsiteY2"/>
                      </a:cxn>
                      <a:cxn ang="0">
                        <a:pos x="connsiteX3" y="connsiteY3"/>
                      </a:cxn>
                    </a:cxnLst>
                    <a:rect l="l" t="t" r="r" b="b"/>
                    <a:pathLst>
                      <a:path w="345351" h="64030">
                        <a:moveTo>
                          <a:pt x="0" y="76"/>
                        </a:moveTo>
                        <a:cubicBezTo>
                          <a:pt x="9179" y="-40"/>
                          <a:pt x="18359" y="-40"/>
                          <a:pt x="27596" y="191"/>
                        </a:cubicBezTo>
                        <a:cubicBezTo>
                          <a:pt x="87233" y="1519"/>
                          <a:pt x="288428" y="45338"/>
                          <a:pt x="345352" y="63639"/>
                        </a:cubicBezTo>
                        <a:cubicBezTo>
                          <a:pt x="278614" y="69412"/>
                          <a:pt x="66392" y="9544"/>
                          <a:pt x="0" y="76"/>
                        </a:cubicBezTo>
                        <a:close/>
                      </a:path>
                    </a:pathLst>
                  </a:custGeom>
                  <a:solidFill>
                    <a:srgbClr val="577667"/>
                  </a:solidFill>
                  <a:ln w="5770" cap="flat">
                    <a:noFill/>
                    <a:prstDash val="solid"/>
                    <a:miter/>
                  </a:ln>
                </p:spPr>
                <p:txBody>
                  <a:bodyPr rtlCol="0" anchor="ctr"/>
                  <a:lstStyle/>
                  <a:p>
                    <a:endParaRPr lang="th-TH"/>
                  </a:p>
                </p:txBody>
              </p:sp>
              <p:sp>
                <p:nvSpPr>
                  <p:cNvPr id="4416" name="Freeform: Shape 4415">
                    <a:extLst>
                      <a:ext uri="{FF2B5EF4-FFF2-40B4-BE49-F238E27FC236}">
                        <a16:creationId xmlns:a16="http://schemas.microsoft.com/office/drawing/2014/main" id="{894E055E-F8EC-4427-9768-13E052061A1C}"/>
                      </a:ext>
                    </a:extLst>
                  </p:cNvPr>
                  <p:cNvSpPr/>
                  <p:nvPr/>
                </p:nvSpPr>
                <p:spPr>
                  <a:xfrm>
                    <a:off x="225511" y="6081546"/>
                    <a:ext cx="180585" cy="21269"/>
                  </a:xfrm>
                  <a:custGeom>
                    <a:avLst/>
                    <a:gdLst>
                      <a:gd name="connsiteX0" fmla="*/ 0 w 180585"/>
                      <a:gd name="connsiteY0" fmla="*/ 9261 h 21269"/>
                      <a:gd name="connsiteX1" fmla="*/ 78227 w 180585"/>
                      <a:gd name="connsiteY1" fmla="*/ 5509 h 21269"/>
                      <a:gd name="connsiteX2" fmla="*/ 180585 w 180585"/>
                      <a:gd name="connsiteY2" fmla="*/ 21269 h 21269"/>
                      <a:gd name="connsiteX3" fmla="*/ 85039 w 180585"/>
                      <a:gd name="connsiteY3" fmla="*/ 82 h 21269"/>
                      <a:gd name="connsiteX4" fmla="*/ 0 w 180585"/>
                      <a:gd name="connsiteY4" fmla="*/ 9261 h 21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585" h="21269">
                        <a:moveTo>
                          <a:pt x="0" y="9261"/>
                        </a:moveTo>
                        <a:cubicBezTo>
                          <a:pt x="33023" y="28486"/>
                          <a:pt x="40297" y="9839"/>
                          <a:pt x="78227" y="5509"/>
                        </a:cubicBezTo>
                        <a:cubicBezTo>
                          <a:pt x="112635" y="1583"/>
                          <a:pt x="147909" y="10878"/>
                          <a:pt x="180585" y="21269"/>
                        </a:cubicBezTo>
                        <a:cubicBezTo>
                          <a:pt x="150911" y="7067"/>
                          <a:pt x="117658" y="2218"/>
                          <a:pt x="85039" y="82"/>
                        </a:cubicBezTo>
                        <a:cubicBezTo>
                          <a:pt x="61831" y="-1419"/>
                          <a:pt x="15588" y="18325"/>
                          <a:pt x="0" y="9261"/>
                        </a:cubicBezTo>
                        <a:close/>
                      </a:path>
                    </a:pathLst>
                  </a:custGeom>
                  <a:solidFill>
                    <a:srgbClr val="577667"/>
                  </a:solidFill>
                  <a:ln w="5770" cap="flat">
                    <a:noFill/>
                    <a:prstDash val="solid"/>
                    <a:miter/>
                  </a:ln>
                </p:spPr>
                <p:txBody>
                  <a:bodyPr rtlCol="0" anchor="ctr"/>
                  <a:lstStyle/>
                  <a:p>
                    <a:endParaRPr lang="th-TH"/>
                  </a:p>
                </p:txBody>
              </p:sp>
              <p:sp>
                <p:nvSpPr>
                  <p:cNvPr id="4417" name="Freeform: Shape 4416">
                    <a:extLst>
                      <a:ext uri="{FF2B5EF4-FFF2-40B4-BE49-F238E27FC236}">
                        <a16:creationId xmlns:a16="http://schemas.microsoft.com/office/drawing/2014/main" id="{EC910200-8E4A-4A74-95D6-4CDB803962CB}"/>
                      </a:ext>
                    </a:extLst>
                  </p:cNvPr>
                  <p:cNvSpPr/>
                  <p:nvPr/>
                </p:nvSpPr>
                <p:spPr>
                  <a:xfrm>
                    <a:off x="197453" y="5979281"/>
                    <a:ext cx="129030" cy="30759"/>
                  </a:xfrm>
                  <a:custGeom>
                    <a:avLst/>
                    <a:gdLst>
                      <a:gd name="connsiteX0" fmla="*/ 122680 w 129030"/>
                      <a:gd name="connsiteY0" fmla="*/ 18058 h 30759"/>
                      <a:gd name="connsiteX1" fmla="*/ 0 w 129030"/>
                      <a:gd name="connsiteY1" fmla="*/ 5011 h 30759"/>
                      <a:gd name="connsiteX2" fmla="*/ 129031 w 129030"/>
                      <a:gd name="connsiteY2" fmla="*/ 30759 h 30759"/>
                    </a:gdLst>
                    <a:ahLst/>
                    <a:cxnLst>
                      <a:cxn ang="0">
                        <a:pos x="connsiteX0" y="connsiteY0"/>
                      </a:cxn>
                      <a:cxn ang="0">
                        <a:pos x="connsiteX1" y="connsiteY1"/>
                      </a:cxn>
                      <a:cxn ang="0">
                        <a:pos x="connsiteX2" y="connsiteY2"/>
                      </a:cxn>
                    </a:cxnLst>
                    <a:rect l="l" t="t" r="r" b="b"/>
                    <a:pathLst>
                      <a:path w="129030" h="30759">
                        <a:moveTo>
                          <a:pt x="122680" y="18058"/>
                        </a:moveTo>
                        <a:cubicBezTo>
                          <a:pt x="84808" y="-70"/>
                          <a:pt x="40759" y="-4804"/>
                          <a:pt x="0" y="5011"/>
                        </a:cubicBezTo>
                        <a:cubicBezTo>
                          <a:pt x="44049" y="-4284"/>
                          <a:pt x="91736" y="5242"/>
                          <a:pt x="129031" y="30759"/>
                        </a:cubicBezTo>
                      </a:path>
                    </a:pathLst>
                  </a:custGeom>
                  <a:solidFill>
                    <a:srgbClr val="577667"/>
                  </a:solidFill>
                  <a:ln w="5770" cap="flat">
                    <a:noFill/>
                    <a:prstDash val="solid"/>
                    <a:miter/>
                  </a:ln>
                </p:spPr>
                <p:txBody>
                  <a:bodyPr rtlCol="0" anchor="ctr"/>
                  <a:lstStyle/>
                  <a:p>
                    <a:endParaRPr lang="th-TH"/>
                  </a:p>
                </p:txBody>
              </p:sp>
              <p:sp>
                <p:nvSpPr>
                  <p:cNvPr id="4418" name="Freeform: Shape 4417">
                    <a:extLst>
                      <a:ext uri="{FF2B5EF4-FFF2-40B4-BE49-F238E27FC236}">
                        <a16:creationId xmlns:a16="http://schemas.microsoft.com/office/drawing/2014/main" id="{DEC1CB51-56CF-4920-B075-EAE97850A742}"/>
                      </a:ext>
                    </a:extLst>
                  </p:cNvPr>
                  <p:cNvSpPr/>
                  <p:nvPr/>
                </p:nvSpPr>
                <p:spPr>
                  <a:xfrm>
                    <a:off x="839431" y="6307186"/>
                    <a:ext cx="60560" cy="230349"/>
                  </a:xfrm>
                  <a:custGeom>
                    <a:avLst/>
                    <a:gdLst>
                      <a:gd name="connsiteX0" fmla="*/ 0 w 60560"/>
                      <a:gd name="connsiteY0" fmla="*/ 0 h 230349"/>
                      <a:gd name="connsiteX1" fmla="*/ 60561 w 60560"/>
                      <a:gd name="connsiteY1" fmla="*/ 230350 h 230349"/>
                      <a:gd name="connsiteX2" fmla="*/ 0 w 60560"/>
                      <a:gd name="connsiteY2" fmla="*/ 0 h 230349"/>
                    </a:gdLst>
                    <a:ahLst/>
                    <a:cxnLst>
                      <a:cxn ang="0">
                        <a:pos x="connsiteX0" y="connsiteY0"/>
                      </a:cxn>
                      <a:cxn ang="0">
                        <a:pos x="connsiteX1" y="connsiteY1"/>
                      </a:cxn>
                      <a:cxn ang="0">
                        <a:pos x="connsiteX2" y="connsiteY2"/>
                      </a:cxn>
                    </a:cxnLst>
                    <a:rect l="l" t="t" r="r" b="b"/>
                    <a:pathLst>
                      <a:path w="60560" h="230349">
                        <a:moveTo>
                          <a:pt x="0" y="0"/>
                        </a:moveTo>
                        <a:cubicBezTo>
                          <a:pt x="25171" y="75802"/>
                          <a:pt x="41740" y="152932"/>
                          <a:pt x="60561" y="230350"/>
                        </a:cubicBezTo>
                        <a:cubicBezTo>
                          <a:pt x="51497" y="150853"/>
                          <a:pt x="25056" y="75571"/>
                          <a:pt x="0" y="0"/>
                        </a:cubicBezTo>
                        <a:close/>
                      </a:path>
                    </a:pathLst>
                  </a:custGeom>
                  <a:solidFill>
                    <a:srgbClr val="435E4F"/>
                  </a:solidFill>
                  <a:ln w="5770" cap="flat">
                    <a:noFill/>
                    <a:prstDash val="solid"/>
                    <a:miter/>
                  </a:ln>
                </p:spPr>
                <p:txBody>
                  <a:bodyPr rtlCol="0" anchor="ctr"/>
                  <a:lstStyle/>
                  <a:p>
                    <a:endParaRPr lang="th-TH"/>
                  </a:p>
                </p:txBody>
              </p:sp>
              <p:sp>
                <p:nvSpPr>
                  <p:cNvPr id="4419" name="Freeform: Shape 4418">
                    <a:extLst>
                      <a:ext uri="{FF2B5EF4-FFF2-40B4-BE49-F238E27FC236}">
                        <a16:creationId xmlns:a16="http://schemas.microsoft.com/office/drawing/2014/main" id="{2307822A-153F-47DB-BA2A-AB83768F18F7}"/>
                      </a:ext>
                    </a:extLst>
                  </p:cNvPr>
                  <p:cNvSpPr/>
                  <p:nvPr/>
                </p:nvSpPr>
                <p:spPr>
                  <a:xfrm>
                    <a:off x="685861" y="6054378"/>
                    <a:ext cx="71081" cy="334960"/>
                  </a:xfrm>
                  <a:custGeom>
                    <a:avLst/>
                    <a:gdLst>
                      <a:gd name="connsiteX0" fmla="*/ 63797 w 71081"/>
                      <a:gd name="connsiteY0" fmla="*/ 142020 h 334960"/>
                      <a:gd name="connsiteX1" fmla="*/ 42436 w 71081"/>
                      <a:gd name="connsiteY1" fmla="*/ 89138 h 334960"/>
                      <a:gd name="connsiteX2" fmla="*/ 3 w 71081"/>
                      <a:gd name="connsiteY2" fmla="*/ 0 h 334960"/>
                      <a:gd name="connsiteX3" fmla="*/ 31294 w 71081"/>
                      <a:gd name="connsiteY3" fmla="*/ 70086 h 334960"/>
                      <a:gd name="connsiteX4" fmla="*/ 54040 w 71081"/>
                      <a:gd name="connsiteY4" fmla="*/ 175389 h 334960"/>
                      <a:gd name="connsiteX5" fmla="*/ 66799 w 71081"/>
                      <a:gd name="connsiteY5" fmla="*/ 334960 h 334960"/>
                      <a:gd name="connsiteX6" fmla="*/ 63797 w 71081"/>
                      <a:gd name="connsiteY6" fmla="*/ 142020 h 33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081" h="334960">
                        <a:moveTo>
                          <a:pt x="63797" y="142020"/>
                        </a:moveTo>
                        <a:cubicBezTo>
                          <a:pt x="58832" y="123604"/>
                          <a:pt x="50634" y="106284"/>
                          <a:pt x="42436" y="89138"/>
                        </a:cubicBezTo>
                        <a:cubicBezTo>
                          <a:pt x="28292" y="59406"/>
                          <a:pt x="14148" y="29732"/>
                          <a:pt x="3" y="0"/>
                        </a:cubicBezTo>
                        <a:cubicBezTo>
                          <a:pt x="-285" y="25922"/>
                          <a:pt x="19170" y="47167"/>
                          <a:pt x="31294" y="70086"/>
                        </a:cubicBezTo>
                        <a:cubicBezTo>
                          <a:pt x="48209" y="102012"/>
                          <a:pt x="51269" y="139307"/>
                          <a:pt x="54040" y="175389"/>
                        </a:cubicBezTo>
                        <a:cubicBezTo>
                          <a:pt x="58081" y="228503"/>
                          <a:pt x="60622" y="282135"/>
                          <a:pt x="66799" y="334960"/>
                        </a:cubicBezTo>
                        <a:cubicBezTo>
                          <a:pt x="62123" y="271339"/>
                          <a:pt x="80770" y="204197"/>
                          <a:pt x="63797" y="142020"/>
                        </a:cubicBezTo>
                        <a:close/>
                      </a:path>
                    </a:pathLst>
                  </a:custGeom>
                  <a:solidFill>
                    <a:srgbClr val="435E4F"/>
                  </a:solidFill>
                  <a:ln w="5770" cap="flat">
                    <a:noFill/>
                    <a:prstDash val="solid"/>
                    <a:miter/>
                  </a:ln>
                </p:spPr>
                <p:txBody>
                  <a:bodyPr rtlCol="0" anchor="ctr"/>
                  <a:lstStyle/>
                  <a:p>
                    <a:endParaRPr lang="th-TH"/>
                  </a:p>
                </p:txBody>
              </p:sp>
              <p:sp>
                <p:nvSpPr>
                  <p:cNvPr id="4420" name="Freeform: Shape 4419">
                    <a:extLst>
                      <a:ext uri="{FF2B5EF4-FFF2-40B4-BE49-F238E27FC236}">
                        <a16:creationId xmlns:a16="http://schemas.microsoft.com/office/drawing/2014/main" id="{E025BE03-26E0-483F-89A4-84A4021AE8C9}"/>
                      </a:ext>
                    </a:extLst>
                  </p:cNvPr>
                  <p:cNvSpPr/>
                  <p:nvPr/>
                </p:nvSpPr>
                <p:spPr>
                  <a:xfrm>
                    <a:off x="548232" y="5957389"/>
                    <a:ext cx="83148" cy="276997"/>
                  </a:xfrm>
                  <a:custGeom>
                    <a:avLst/>
                    <a:gdLst>
                      <a:gd name="connsiteX0" fmla="*/ 66392 w 83148"/>
                      <a:gd name="connsiteY0" fmla="*/ 136074 h 276997"/>
                      <a:gd name="connsiteX1" fmla="*/ 0 w 83148"/>
                      <a:gd name="connsiteY1" fmla="*/ 0 h 276997"/>
                      <a:gd name="connsiteX2" fmla="*/ 56808 w 83148"/>
                      <a:gd name="connsiteY2" fmla="*/ 148140 h 276997"/>
                      <a:gd name="connsiteX3" fmla="*/ 70548 w 83148"/>
                      <a:gd name="connsiteY3" fmla="*/ 227637 h 276997"/>
                      <a:gd name="connsiteX4" fmla="*/ 60792 w 83148"/>
                      <a:gd name="connsiteY4" fmla="*/ 276997 h 276997"/>
                      <a:gd name="connsiteX5" fmla="*/ 66392 w 83148"/>
                      <a:gd name="connsiteY5" fmla="*/ 136074 h 27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148" h="276997">
                        <a:moveTo>
                          <a:pt x="66392" y="136074"/>
                        </a:moveTo>
                        <a:cubicBezTo>
                          <a:pt x="47456" y="89138"/>
                          <a:pt x="11604" y="49303"/>
                          <a:pt x="0" y="0"/>
                        </a:cubicBezTo>
                        <a:cubicBezTo>
                          <a:pt x="19917" y="49014"/>
                          <a:pt x="38854" y="98375"/>
                          <a:pt x="56808" y="148140"/>
                        </a:cubicBezTo>
                        <a:cubicBezTo>
                          <a:pt x="66045" y="173715"/>
                          <a:pt x="75167" y="200791"/>
                          <a:pt x="70548" y="227637"/>
                        </a:cubicBezTo>
                        <a:cubicBezTo>
                          <a:pt x="67662" y="244437"/>
                          <a:pt x="62062" y="260197"/>
                          <a:pt x="60792" y="276997"/>
                        </a:cubicBezTo>
                        <a:cubicBezTo>
                          <a:pt x="97567" y="250152"/>
                          <a:pt x="81229" y="172849"/>
                          <a:pt x="66392" y="136074"/>
                        </a:cubicBezTo>
                        <a:close/>
                      </a:path>
                    </a:pathLst>
                  </a:custGeom>
                  <a:solidFill>
                    <a:srgbClr val="435E4F"/>
                  </a:solidFill>
                  <a:ln w="5770" cap="flat">
                    <a:noFill/>
                    <a:prstDash val="solid"/>
                    <a:miter/>
                  </a:ln>
                </p:spPr>
                <p:txBody>
                  <a:bodyPr rtlCol="0" anchor="ctr"/>
                  <a:lstStyle/>
                  <a:p>
                    <a:endParaRPr lang="th-TH"/>
                  </a:p>
                </p:txBody>
              </p:sp>
              <p:sp>
                <p:nvSpPr>
                  <p:cNvPr id="4421" name="Freeform: Shape 4420">
                    <a:extLst>
                      <a:ext uri="{FF2B5EF4-FFF2-40B4-BE49-F238E27FC236}">
                        <a16:creationId xmlns:a16="http://schemas.microsoft.com/office/drawing/2014/main" id="{CE3258B2-1ABD-41E6-9A86-080B6C30B6A4}"/>
                      </a:ext>
                    </a:extLst>
                  </p:cNvPr>
                  <p:cNvSpPr/>
                  <p:nvPr/>
                </p:nvSpPr>
                <p:spPr>
                  <a:xfrm>
                    <a:off x="410426" y="5910972"/>
                    <a:ext cx="56574" cy="231735"/>
                  </a:xfrm>
                  <a:custGeom>
                    <a:avLst/>
                    <a:gdLst>
                      <a:gd name="connsiteX0" fmla="*/ 12874 w 56574"/>
                      <a:gd name="connsiteY0" fmla="*/ 20091 h 231735"/>
                      <a:gd name="connsiteX1" fmla="*/ 0 w 56574"/>
                      <a:gd name="connsiteY1" fmla="*/ 0 h 231735"/>
                      <a:gd name="connsiteX2" fmla="*/ 53229 w 56574"/>
                      <a:gd name="connsiteY2" fmla="*/ 231736 h 231735"/>
                      <a:gd name="connsiteX3" fmla="*/ 12874 w 56574"/>
                      <a:gd name="connsiteY3" fmla="*/ 20091 h 231735"/>
                    </a:gdLst>
                    <a:ahLst/>
                    <a:cxnLst>
                      <a:cxn ang="0">
                        <a:pos x="connsiteX0" y="connsiteY0"/>
                      </a:cxn>
                      <a:cxn ang="0">
                        <a:pos x="connsiteX1" y="connsiteY1"/>
                      </a:cxn>
                      <a:cxn ang="0">
                        <a:pos x="connsiteX2" y="connsiteY2"/>
                      </a:cxn>
                      <a:cxn ang="0">
                        <a:pos x="connsiteX3" y="connsiteY3"/>
                      </a:cxn>
                    </a:cxnLst>
                    <a:rect l="l" t="t" r="r" b="b"/>
                    <a:pathLst>
                      <a:path w="56574" h="231735">
                        <a:moveTo>
                          <a:pt x="12874" y="20091"/>
                        </a:moveTo>
                        <a:cubicBezTo>
                          <a:pt x="11027" y="11950"/>
                          <a:pt x="7967" y="2425"/>
                          <a:pt x="0" y="0"/>
                        </a:cubicBezTo>
                        <a:cubicBezTo>
                          <a:pt x="17724" y="63158"/>
                          <a:pt x="39084" y="167711"/>
                          <a:pt x="53229" y="231736"/>
                        </a:cubicBezTo>
                        <a:cubicBezTo>
                          <a:pt x="68759" y="187628"/>
                          <a:pt x="25922" y="76899"/>
                          <a:pt x="12874" y="20091"/>
                        </a:cubicBezTo>
                        <a:close/>
                      </a:path>
                    </a:pathLst>
                  </a:custGeom>
                  <a:solidFill>
                    <a:srgbClr val="435E4F"/>
                  </a:solidFill>
                  <a:ln w="5770" cap="flat">
                    <a:noFill/>
                    <a:prstDash val="solid"/>
                    <a:miter/>
                  </a:ln>
                </p:spPr>
                <p:txBody>
                  <a:bodyPr rtlCol="0" anchor="ctr"/>
                  <a:lstStyle/>
                  <a:p>
                    <a:endParaRPr lang="th-TH"/>
                  </a:p>
                </p:txBody>
              </p:sp>
              <p:sp>
                <p:nvSpPr>
                  <p:cNvPr id="4422" name="Freeform: Shape 4421">
                    <a:extLst>
                      <a:ext uri="{FF2B5EF4-FFF2-40B4-BE49-F238E27FC236}">
                        <a16:creationId xmlns:a16="http://schemas.microsoft.com/office/drawing/2014/main" id="{861B8C38-54D1-4F78-B9EB-4D4F5077D0AA}"/>
                      </a:ext>
                    </a:extLst>
                  </p:cNvPr>
                  <p:cNvSpPr/>
                  <p:nvPr/>
                </p:nvSpPr>
                <p:spPr>
                  <a:xfrm>
                    <a:off x="298426" y="5908721"/>
                    <a:ext cx="28585" cy="92420"/>
                  </a:xfrm>
                  <a:custGeom>
                    <a:avLst/>
                    <a:gdLst>
                      <a:gd name="connsiteX0" fmla="*/ 8429 w 28585"/>
                      <a:gd name="connsiteY0" fmla="*/ 78920 h 92420"/>
                      <a:gd name="connsiteX1" fmla="*/ 0 w 28585"/>
                      <a:gd name="connsiteY1" fmla="*/ 0 h 92420"/>
                      <a:gd name="connsiteX2" fmla="*/ 26095 w 28585"/>
                      <a:gd name="connsiteY2" fmla="*/ 71876 h 92420"/>
                      <a:gd name="connsiteX3" fmla="*/ 27654 w 28585"/>
                      <a:gd name="connsiteY3" fmla="*/ 87464 h 92420"/>
                      <a:gd name="connsiteX4" fmla="*/ 15068 w 28585"/>
                      <a:gd name="connsiteY4" fmla="*/ 89773 h 92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5" h="92420">
                        <a:moveTo>
                          <a:pt x="8429" y="78920"/>
                        </a:moveTo>
                        <a:cubicBezTo>
                          <a:pt x="5600" y="52594"/>
                          <a:pt x="2771" y="26268"/>
                          <a:pt x="0" y="0"/>
                        </a:cubicBezTo>
                        <a:cubicBezTo>
                          <a:pt x="8717" y="23959"/>
                          <a:pt x="17377" y="47917"/>
                          <a:pt x="26095" y="71876"/>
                        </a:cubicBezTo>
                        <a:cubicBezTo>
                          <a:pt x="27942" y="76899"/>
                          <a:pt x="29732" y="82556"/>
                          <a:pt x="27654" y="87464"/>
                        </a:cubicBezTo>
                        <a:cubicBezTo>
                          <a:pt x="25575" y="92371"/>
                          <a:pt x="17550" y="94507"/>
                          <a:pt x="15068" y="89773"/>
                        </a:cubicBezTo>
                      </a:path>
                    </a:pathLst>
                  </a:custGeom>
                  <a:solidFill>
                    <a:srgbClr val="435E4F"/>
                  </a:solidFill>
                  <a:ln w="5770" cap="flat">
                    <a:noFill/>
                    <a:prstDash val="solid"/>
                    <a:miter/>
                  </a:ln>
                </p:spPr>
                <p:txBody>
                  <a:bodyPr rtlCol="0" anchor="ctr"/>
                  <a:lstStyle/>
                  <a:p>
                    <a:endParaRPr lang="th-TH"/>
                  </a:p>
                </p:txBody>
              </p:sp>
              <p:sp>
                <p:nvSpPr>
                  <p:cNvPr id="4423" name="Freeform: Shape 4422">
                    <a:extLst>
                      <a:ext uri="{FF2B5EF4-FFF2-40B4-BE49-F238E27FC236}">
                        <a16:creationId xmlns:a16="http://schemas.microsoft.com/office/drawing/2014/main" id="{21CC8E75-6168-4D0F-AA27-F5712536B9CD}"/>
                      </a:ext>
                    </a:extLst>
                  </p:cNvPr>
                  <p:cNvSpPr/>
                  <p:nvPr/>
                </p:nvSpPr>
                <p:spPr>
                  <a:xfrm>
                    <a:off x="219334" y="5879855"/>
                    <a:ext cx="708950" cy="668202"/>
                  </a:xfrm>
                  <a:custGeom>
                    <a:avLst/>
                    <a:gdLst>
                      <a:gd name="connsiteX0" fmla="*/ 238952 w 708950"/>
                      <a:gd name="connsiteY0" fmla="*/ 284098 h 668202"/>
                      <a:gd name="connsiteX1" fmla="*/ 0 w 708950"/>
                      <a:gd name="connsiteY1" fmla="*/ 0 h 668202"/>
                      <a:gd name="connsiteX2" fmla="*/ 179027 w 708950"/>
                      <a:gd name="connsiteY2" fmla="*/ 152066 h 668202"/>
                      <a:gd name="connsiteX3" fmla="*/ 210952 w 708950"/>
                      <a:gd name="connsiteY3" fmla="*/ 169501 h 668202"/>
                      <a:gd name="connsiteX4" fmla="*/ 241723 w 708950"/>
                      <a:gd name="connsiteY4" fmla="*/ 243744 h 668202"/>
                      <a:gd name="connsiteX5" fmla="*/ 321970 w 708950"/>
                      <a:gd name="connsiteY5" fmla="*/ 276593 h 668202"/>
                      <a:gd name="connsiteX6" fmla="*/ 349509 w 708950"/>
                      <a:gd name="connsiteY6" fmla="*/ 165921 h 668202"/>
                      <a:gd name="connsiteX7" fmla="*/ 433104 w 708950"/>
                      <a:gd name="connsiteY7" fmla="*/ 363191 h 668202"/>
                      <a:gd name="connsiteX8" fmla="*/ 465838 w 708950"/>
                      <a:gd name="connsiteY8" fmla="*/ 417863 h 668202"/>
                      <a:gd name="connsiteX9" fmla="*/ 524436 w 708950"/>
                      <a:gd name="connsiteY9" fmla="*/ 429179 h 668202"/>
                      <a:gd name="connsiteX10" fmla="*/ 550242 w 708950"/>
                      <a:gd name="connsiteY10" fmla="*/ 507636 h 668202"/>
                      <a:gd name="connsiteX11" fmla="*/ 622522 w 708950"/>
                      <a:gd name="connsiteY11" fmla="*/ 532288 h 668202"/>
                      <a:gd name="connsiteX12" fmla="*/ 634531 w 708950"/>
                      <a:gd name="connsiteY12" fmla="*/ 496494 h 668202"/>
                      <a:gd name="connsiteX13" fmla="*/ 701557 w 708950"/>
                      <a:gd name="connsiteY13" fmla="*/ 656584 h 668202"/>
                      <a:gd name="connsiteX14" fmla="*/ 552840 w 708950"/>
                      <a:gd name="connsiteY14" fmla="*/ 575817 h 668202"/>
                      <a:gd name="connsiteX15" fmla="*/ 238952 w 708950"/>
                      <a:gd name="connsiteY15" fmla="*/ 284098 h 66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08950" h="668202">
                        <a:moveTo>
                          <a:pt x="238952" y="284098"/>
                        </a:moveTo>
                        <a:cubicBezTo>
                          <a:pt x="151835" y="196000"/>
                          <a:pt x="67431" y="104148"/>
                          <a:pt x="0" y="0"/>
                        </a:cubicBezTo>
                        <a:cubicBezTo>
                          <a:pt x="42144" y="67720"/>
                          <a:pt x="105707" y="121699"/>
                          <a:pt x="179027" y="152066"/>
                        </a:cubicBezTo>
                        <a:cubicBezTo>
                          <a:pt x="190284" y="156742"/>
                          <a:pt x="202119" y="161072"/>
                          <a:pt x="210952" y="169501"/>
                        </a:cubicBezTo>
                        <a:cubicBezTo>
                          <a:pt x="230465" y="188206"/>
                          <a:pt x="229138" y="219785"/>
                          <a:pt x="241723" y="243744"/>
                        </a:cubicBezTo>
                        <a:cubicBezTo>
                          <a:pt x="256445" y="271628"/>
                          <a:pt x="292181" y="286292"/>
                          <a:pt x="321970" y="276593"/>
                        </a:cubicBezTo>
                        <a:cubicBezTo>
                          <a:pt x="335133" y="240857"/>
                          <a:pt x="344370" y="203678"/>
                          <a:pt x="349509" y="165921"/>
                        </a:cubicBezTo>
                        <a:cubicBezTo>
                          <a:pt x="377393" y="231678"/>
                          <a:pt x="405220" y="297434"/>
                          <a:pt x="433104" y="363191"/>
                        </a:cubicBezTo>
                        <a:cubicBezTo>
                          <a:pt x="441475" y="382935"/>
                          <a:pt x="450251" y="403257"/>
                          <a:pt x="465838" y="417863"/>
                        </a:cubicBezTo>
                        <a:cubicBezTo>
                          <a:pt x="481484" y="432469"/>
                          <a:pt x="505962" y="439686"/>
                          <a:pt x="524436" y="429179"/>
                        </a:cubicBezTo>
                        <a:cubicBezTo>
                          <a:pt x="528997" y="456601"/>
                          <a:pt x="533962" y="485121"/>
                          <a:pt x="550242" y="507636"/>
                        </a:cubicBezTo>
                        <a:cubicBezTo>
                          <a:pt x="566523" y="530152"/>
                          <a:pt x="597698" y="544353"/>
                          <a:pt x="622522" y="532288"/>
                        </a:cubicBezTo>
                        <a:cubicBezTo>
                          <a:pt x="626506" y="520337"/>
                          <a:pt x="630547" y="508387"/>
                          <a:pt x="634531" y="496494"/>
                        </a:cubicBezTo>
                        <a:cubicBezTo>
                          <a:pt x="659760" y="524494"/>
                          <a:pt x="732098" y="616461"/>
                          <a:pt x="701557" y="656584"/>
                        </a:cubicBezTo>
                        <a:cubicBezTo>
                          <a:pt x="666861" y="702135"/>
                          <a:pt x="582110" y="600758"/>
                          <a:pt x="552840" y="575817"/>
                        </a:cubicBezTo>
                        <a:cubicBezTo>
                          <a:pt x="444247" y="483042"/>
                          <a:pt x="339463" y="385706"/>
                          <a:pt x="238952" y="284098"/>
                        </a:cubicBezTo>
                        <a:close/>
                      </a:path>
                    </a:pathLst>
                  </a:custGeom>
                  <a:solidFill>
                    <a:srgbClr val="2E7653">
                      <a:alpha val="16000"/>
                    </a:srgbClr>
                  </a:solidFill>
                  <a:ln w="5770" cap="flat">
                    <a:noFill/>
                    <a:prstDash val="solid"/>
                    <a:miter/>
                  </a:ln>
                </p:spPr>
                <p:txBody>
                  <a:bodyPr rtlCol="0" anchor="ctr"/>
                  <a:lstStyle/>
                  <a:p>
                    <a:endParaRPr lang="th-TH"/>
                  </a:p>
                </p:txBody>
              </p:sp>
              <p:sp>
                <p:nvSpPr>
                  <p:cNvPr id="4424" name="Freeform: Shape 4423">
                    <a:extLst>
                      <a:ext uri="{FF2B5EF4-FFF2-40B4-BE49-F238E27FC236}">
                        <a16:creationId xmlns:a16="http://schemas.microsoft.com/office/drawing/2014/main" id="{6C3AEA8E-55CA-4859-B96A-A52D2FD33035}"/>
                      </a:ext>
                    </a:extLst>
                  </p:cNvPr>
                  <p:cNvSpPr/>
                  <p:nvPr/>
                </p:nvSpPr>
                <p:spPr>
                  <a:xfrm>
                    <a:off x="363043" y="6222191"/>
                    <a:ext cx="447291" cy="314536"/>
                  </a:xfrm>
                  <a:custGeom>
                    <a:avLst/>
                    <a:gdLst>
                      <a:gd name="connsiteX0" fmla="*/ 295111 w 447291"/>
                      <a:gd name="connsiteY0" fmla="*/ 286478 h 314536"/>
                      <a:gd name="connsiteX1" fmla="*/ 219020 w 447291"/>
                      <a:gd name="connsiteY1" fmla="*/ 255246 h 314536"/>
                      <a:gd name="connsiteX2" fmla="*/ 272422 w 447291"/>
                      <a:gd name="connsiteY2" fmla="*/ 231979 h 314536"/>
                      <a:gd name="connsiteX3" fmla="*/ 285354 w 447291"/>
                      <a:gd name="connsiteY3" fmla="*/ 184235 h 314536"/>
                      <a:gd name="connsiteX4" fmla="*/ 213420 w 447291"/>
                      <a:gd name="connsiteY4" fmla="*/ 179501 h 314536"/>
                      <a:gd name="connsiteX5" fmla="*/ 206434 w 447291"/>
                      <a:gd name="connsiteY5" fmla="*/ 166858 h 314536"/>
                      <a:gd name="connsiteX6" fmla="*/ 157824 w 447291"/>
                      <a:gd name="connsiteY6" fmla="*/ 156062 h 314536"/>
                      <a:gd name="connsiteX7" fmla="*/ 26888 w 447291"/>
                      <a:gd name="connsiteY7" fmla="*/ 133374 h 314536"/>
                      <a:gd name="connsiteX8" fmla="*/ 3680 w 447291"/>
                      <a:gd name="connsiteY8" fmla="*/ 90883 h 314536"/>
                      <a:gd name="connsiteX9" fmla="*/ 25099 w 447291"/>
                      <a:gd name="connsiteY9" fmla="*/ 81530 h 314536"/>
                      <a:gd name="connsiteX10" fmla="*/ 108232 w 447291"/>
                      <a:gd name="connsiteY10" fmla="*/ 67271 h 314536"/>
                      <a:gd name="connsiteX11" fmla="*/ 133981 w 447291"/>
                      <a:gd name="connsiteY11" fmla="*/ 43081 h 314536"/>
                      <a:gd name="connsiteX12" fmla="*/ 24291 w 447291"/>
                      <a:gd name="connsiteY12" fmla="*/ 26916 h 314536"/>
                      <a:gd name="connsiteX13" fmla="*/ 72612 w 447291"/>
                      <a:gd name="connsiteY13" fmla="*/ 2091 h 314536"/>
                      <a:gd name="connsiteX14" fmla="*/ 159672 w 447291"/>
                      <a:gd name="connsiteY14" fmla="*/ 25415 h 314536"/>
                      <a:gd name="connsiteX15" fmla="*/ 226929 w 447291"/>
                      <a:gd name="connsiteY15" fmla="*/ 89959 h 314536"/>
                      <a:gd name="connsiteX16" fmla="*/ 447292 w 447291"/>
                      <a:gd name="connsiteY16" fmla="*/ 314536 h 314536"/>
                      <a:gd name="connsiteX17" fmla="*/ 295111 w 447291"/>
                      <a:gd name="connsiteY17" fmla="*/ 286478 h 314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291" h="314536">
                        <a:moveTo>
                          <a:pt x="295111" y="286478"/>
                        </a:moveTo>
                        <a:cubicBezTo>
                          <a:pt x="266764" y="283707"/>
                          <a:pt x="233799" y="279782"/>
                          <a:pt x="219020" y="255246"/>
                        </a:cubicBezTo>
                        <a:cubicBezTo>
                          <a:pt x="234203" y="243006"/>
                          <a:pt x="255333" y="241448"/>
                          <a:pt x="272422" y="231979"/>
                        </a:cubicBezTo>
                        <a:cubicBezTo>
                          <a:pt x="289511" y="222512"/>
                          <a:pt x="300884" y="196186"/>
                          <a:pt x="285354" y="184235"/>
                        </a:cubicBezTo>
                        <a:cubicBezTo>
                          <a:pt x="265205" y="168763"/>
                          <a:pt x="229354" y="199303"/>
                          <a:pt x="213420" y="179501"/>
                        </a:cubicBezTo>
                        <a:cubicBezTo>
                          <a:pt x="210418" y="175749"/>
                          <a:pt x="209090" y="170842"/>
                          <a:pt x="206434" y="166858"/>
                        </a:cubicBezTo>
                        <a:cubicBezTo>
                          <a:pt x="196736" y="152137"/>
                          <a:pt x="175259" y="154157"/>
                          <a:pt x="157824" y="156062"/>
                        </a:cubicBezTo>
                        <a:cubicBezTo>
                          <a:pt x="113255" y="160854"/>
                          <a:pt x="67358" y="152887"/>
                          <a:pt x="26888" y="133374"/>
                        </a:cubicBezTo>
                        <a:cubicBezTo>
                          <a:pt x="10146" y="125291"/>
                          <a:pt x="-7924" y="105431"/>
                          <a:pt x="3680" y="90883"/>
                        </a:cubicBezTo>
                        <a:cubicBezTo>
                          <a:pt x="8645" y="84590"/>
                          <a:pt x="17247" y="82858"/>
                          <a:pt x="25099" y="81530"/>
                        </a:cubicBezTo>
                        <a:cubicBezTo>
                          <a:pt x="52810" y="76796"/>
                          <a:pt x="80521" y="72005"/>
                          <a:pt x="108232" y="67271"/>
                        </a:cubicBezTo>
                        <a:cubicBezTo>
                          <a:pt x="121626" y="64961"/>
                          <a:pt x="139235" y="55724"/>
                          <a:pt x="133981" y="43081"/>
                        </a:cubicBezTo>
                        <a:cubicBezTo>
                          <a:pt x="97437" y="37712"/>
                          <a:pt x="60835" y="32285"/>
                          <a:pt x="24291" y="26916"/>
                        </a:cubicBezTo>
                        <a:cubicBezTo>
                          <a:pt x="39358" y="16698"/>
                          <a:pt x="54888" y="6306"/>
                          <a:pt x="72612" y="2091"/>
                        </a:cubicBezTo>
                        <a:cubicBezTo>
                          <a:pt x="102748" y="-5067"/>
                          <a:pt x="134616" y="6999"/>
                          <a:pt x="159672" y="25415"/>
                        </a:cubicBezTo>
                        <a:cubicBezTo>
                          <a:pt x="184727" y="43832"/>
                          <a:pt x="204703" y="68136"/>
                          <a:pt x="226929" y="89959"/>
                        </a:cubicBezTo>
                        <a:cubicBezTo>
                          <a:pt x="302096" y="163856"/>
                          <a:pt x="399778" y="217027"/>
                          <a:pt x="447292" y="314536"/>
                        </a:cubicBezTo>
                        <a:cubicBezTo>
                          <a:pt x="396661" y="303913"/>
                          <a:pt x="346896" y="291501"/>
                          <a:pt x="295111" y="286478"/>
                        </a:cubicBezTo>
                        <a:close/>
                      </a:path>
                    </a:pathLst>
                  </a:custGeom>
                  <a:solidFill>
                    <a:srgbClr val="2E7653">
                      <a:alpha val="12000"/>
                    </a:srgbClr>
                  </a:solidFill>
                  <a:ln w="5770" cap="flat">
                    <a:noFill/>
                    <a:prstDash val="solid"/>
                    <a:miter/>
                  </a:ln>
                </p:spPr>
                <p:txBody>
                  <a:bodyPr rtlCol="0" anchor="ctr"/>
                  <a:lstStyle/>
                  <a:p>
                    <a:endParaRPr lang="th-TH"/>
                  </a:p>
                </p:txBody>
              </p:sp>
              <p:sp>
                <p:nvSpPr>
                  <p:cNvPr id="4425" name="Freeform: Shape 4424">
                    <a:extLst>
                      <a:ext uri="{FF2B5EF4-FFF2-40B4-BE49-F238E27FC236}">
                        <a16:creationId xmlns:a16="http://schemas.microsoft.com/office/drawing/2014/main" id="{63F29565-6327-4861-B1B2-4C41A2568217}"/>
                      </a:ext>
                    </a:extLst>
                  </p:cNvPr>
                  <p:cNvSpPr/>
                  <p:nvPr/>
                </p:nvSpPr>
                <p:spPr>
                  <a:xfrm>
                    <a:off x="195772" y="5903352"/>
                    <a:ext cx="297094" cy="520139"/>
                  </a:xfrm>
                  <a:custGeom>
                    <a:avLst/>
                    <a:gdLst>
                      <a:gd name="connsiteX0" fmla="*/ 93475 w 297094"/>
                      <a:gd name="connsiteY0" fmla="*/ 363999 h 520139"/>
                      <a:gd name="connsiteX1" fmla="*/ 48386 w 297094"/>
                      <a:gd name="connsiteY1" fmla="*/ 271975 h 520139"/>
                      <a:gd name="connsiteX2" fmla="*/ 13689 w 297094"/>
                      <a:gd name="connsiteY2" fmla="*/ 171810 h 520139"/>
                      <a:gd name="connsiteX3" fmla="*/ 2720 w 297094"/>
                      <a:gd name="connsiteY3" fmla="*/ 89889 h 520139"/>
                      <a:gd name="connsiteX4" fmla="*/ 11726 w 297094"/>
                      <a:gd name="connsiteY4" fmla="*/ 59117 h 520139"/>
                      <a:gd name="connsiteX5" fmla="*/ 5434 w 297094"/>
                      <a:gd name="connsiteY5" fmla="*/ 0 h 520139"/>
                      <a:gd name="connsiteX6" fmla="*/ 50060 w 297094"/>
                      <a:gd name="connsiteY6" fmla="*/ 42491 h 520139"/>
                      <a:gd name="connsiteX7" fmla="*/ 38225 w 297094"/>
                      <a:gd name="connsiteY7" fmla="*/ 97625 h 520139"/>
                      <a:gd name="connsiteX8" fmla="*/ 123264 w 297094"/>
                      <a:gd name="connsiteY8" fmla="*/ 151546 h 520139"/>
                      <a:gd name="connsiteX9" fmla="*/ 56988 w 297094"/>
                      <a:gd name="connsiteY9" fmla="*/ 184222 h 520139"/>
                      <a:gd name="connsiteX10" fmla="*/ 79561 w 297094"/>
                      <a:gd name="connsiteY10" fmla="*/ 225096 h 520139"/>
                      <a:gd name="connsiteX11" fmla="*/ 130481 w 297094"/>
                      <a:gd name="connsiteY11" fmla="*/ 231389 h 520139"/>
                      <a:gd name="connsiteX12" fmla="*/ 176378 w 297094"/>
                      <a:gd name="connsiteY12" fmla="*/ 251018 h 520139"/>
                      <a:gd name="connsiteX13" fmla="*/ 127017 w 297094"/>
                      <a:gd name="connsiteY13" fmla="*/ 300610 h 520139"/>
                      <a:gd name="connsiteX14" fmla="*/ 188905 w 297094"/>
                      <a:gd name="connsiteY14" fmla="*/ 365038 h 520139"/>
                      <a:gd name="connsiteX15" fmla="*/ 219330 w 297094"/>
                      <a:gd name="connsiteY15" fmla="*/ 361286 h 520139"/>
                      <a:gd name="connsiteX16" fmla="*/ 243116 w 297094"/>
                      <a:gd name="connsiteY16" fmla="*/ 377047 h 520139"/>
                      <a:gd name="connsiteX17" fmla="*/ 184980 w 297094"/>
                      <a:gd name="connsiteY17" fmla="*/ 393962 h 520139"/>
                      <a:gd name="connsiteX18" fmla="*/ 187924 w 297094"/>
                      <a:gd name="connsiteY18" fmla="*/ 477442 h 520139"/>
                      <a:gd name="connsiteX19" fmla="*/ 297095 w 297094"/>
                      <a:gd name="connsiteY19" fmla="*/ 516065 h 520139"/>
                      <a:gd name="connsiteX20" fmla="*/ 230011 w 297094"/>
                      <a:gd name="connsiteY20" fmla="*/ 519702 h 520139"/>
                      <a:gd name="connsiteX21" fmla="*/ 169103 w 297094"/>
                      <a:gd name="connsiteY21" fmla="*/ 489739 h 520139"/>
                      <a:gd name="connsiteX22" fmla="*/ 93475 w 297094"/>
                      <a:gd name="connsiteY22" fmla="*/ 363999 h 520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7094" h="520139">
                        <a:moveTo>
                          <a:pt x="93475" y="363999"/>
                        </a:moveTo>
                        <a:cubicBezTo>
                          <a:pt x="71363" y="337731"/>
                          <a:pt x="59644" y="304478"/>
                          <a:pt x="48386" y="271975"/>
                        </a:cubicBezTo>
                        <a:cubicBezTo>
                          <a:pt x="36840" y="238606"/>
                          <a:pt x="25236" y="205179"/>
                          <a:pt x="13689" y="171810"/>
                        </a:cubicBezTo>
                        <a:cubicBezTo>
                          <a:pt x="4510" y="145369"/>
                          <a:pt x="-4727" y="116849"/>
                          <a:pt x="2720" y="89889"/>
                        </a:cubicBezTo>
                        <a:cubicBezTo>
                          <a:pt x="5549" y="79554"/>
                          <a:pt x="10860" y="69798"/>
                          <a:pt x="11726" y="59117"/>
                        </a:cubicBezTo>
                        <a:cubicBezTo>
                          <a:pt x="13458" y="39200"/>
                          <a:pt x="-224" y="19225"/>
                          <a:pt x="5434" y="0"/>
                        </a:cubicBezTo>
                        <a:cubicBezTo>
                          <a:pt x="22695" y="11546"/>
                          <a:pt x="40650" y="23901"/>
                          <a:pt x="50060" y="42491"/>
                        </a:cubicBezTo>
                        <a:cubicBezTo>
                          <a:pt x="59471" y="61080"/>
                          <a:pt x="56469" y="87752"/>
                          <a:pt x="38225" y="97625"/>
                        </a:cubicBezTo>
                        <a:cubicBezTo>
                          <a:pt x="46077" y="132668"/>
                          <a:pt x="116048" y="116387"/>
                          <a:pt x="123264" y="151546"/>
                        </a:cubicBezTo>
                        <a:cubicBezTo>
                          <a:pt x="102423" y="166268"/>
                          <a:pt x="66398" y="160437"/>
                          <a:pt x="56988" y="184222"/>
                        </a:cubicBezTo>
                        <a:cubicBezTo>
                          <a:pt x="50580" y="200272"/>
                          <a:pt x="63685" y="218515"/>
                          <a:pt x="79561" y="225096"/>
                        </a:cubicBezTo>
                        <a:cubicBezTo>
                          <a:pt x="95495" y="231678"/>
                          <a:pt x="113334" y="230350"/>
                          <a:pt x="130481" y="231389"/>
                        </a:cubicBezTo>
                        <a:cubicBezTo>
                          <a:pt x="147627" y="232371"/>
                          <a:pt x="166390" y="236931"/>
                          <a:pt x="176378" y="251018"/>
                        </a:cubicBezTo>
                        <a:cubicBezTo>
                          <a:pt x="164023" y="271109"/>
                          <a:pt x="146934" y="288197"/>
                          <a:pt x="127017" y="300610"/>
                        </a:cubicBezTo>
                        <a:cubicBezTo>
                          <a:pt x="123668" y="334383"/>
                          <a:pt x="155248" y="367232"/>
                          <a:pt x="188905" y="365038"/>
                        </a:cubicBezTo>
                        <a:cubicBezTo>
                          <a:pt x="199124" y="364346"/>
                          <a:pt x="209111" y="360997"/>
                          <a:pt x="219330" y="361286"/>
                        </a:cubicBezTo>
                        <a:cubicBezTo>
                          <a:pt x="229549" y="361575"/>
                          <a:pt x="240922" y="367001"/>
                          <a:pt x="243116" y="377047"/>
                        </a:cubicBezTo>
                        <a:cubicBezTo>
                          <a:pt x="226662" y="389344"/>
                          <a:pt x="200105" y="380049"/>
                          <a:pt x="184980" y="393962"/>
                        </a:cubicBezTo>
                        <a:cubicBezTo>
                          <a:pt x="163619" y="413648"/>
                          <a:pt x="189483" y="448288"/>
                          <a:pt x="187924" y="477442"/>
                        </a:cubicBezTo>
                        <a:cubicBezTo>
                          <a:pt x="226720" y="481080"/>
                          <a:pt x="264534" y="494416"/>
                          <a:pt x="297095" y="516065"/>
                        </a:cubicBezTo>
                        <a:cubicBezTo>
                          <a:pt x="291495" y="512312"/>
                          <a:pt x="242538" y="522300"/>
                          <a:pt x="230011" y="519702"/>
                        </a:cubicBezTo>
                        <a:cubicBezTo>
                          <a:pt x="207957" y="515141"/>
                          <a:pt x="186192" y="504519"/>
                          <a:pt x="169103" y="489739"/>
                        </a:cubicBezTo>
                        <a:cubicBezTo>
                          <a:pt x="129442" y="455504"/>
                          <a:pt x="127132" y="403950"/>
                          <a:pt x="93475" y="363999"/>
                        </a:cubicBezTo>
                        <a:close/>
                      </a:path>
                    </a:pathLst>
                  </a:custGeom>
                  <a:solidFill>
                    <a:srgbClr val="859F8A">
                      <a:alpha val="36000"/>
                    </a:srgbClr>
                  </a:solidFill>
                  <a:ln w="5770" cap="flat">
                    <a:noFill/>
                    <a:prstDash val="solid"/>
                    <a:miter/>
                  </a:ln>
                </p:spPr>
                <p:txBody>
                  <a:bodyPr rtlCol="0" anchor="ctr"/>
                  <a:lstStyle/>
                  <a:p>
                    <a:endParaRPr lang="th-TH"/>
                  </a:p>
                </p:txBody>
              </p:sp>
            </p:grpSp>
            <p:grpSp>
              <p:nvGrpSpPr>
                <p:cNvPr id="4321" name="Graphic 3">
                  <a:extLst>
                    <a:ext uri="{FF2B5EF4-FFF2-40B4-BE49-F238E27FC236}">
                      <a16:creationId xmlns:a16="http://schemas.microsoft.com/office/drawing/2014/main" id="{25854802-9C12-4A39-AB45-C867331BAE26}"/>
                    </a:ext>
                  </a:extLst>
                </p:cNvPr>
                <p:cNvGrpSpPr/>
                <p:nvPr/>
              </p:nvGrpSpPr>
              <p:grpSpPr>
                <a:xfrm>
                  <a:off x="-1118248" y="5740317"/>
                  <a:ext cx="1064164" cy="770835"/>
                  <a:chOff x="-1118248" y="5740317"/>
                  <a:chExt cx="1064164" cy="770835"/>
                </a:xfrm>
              </p:grpSpPr>
              <p:grpSp>
                <p:nvGrpSpPr>
                  <p:cNvPr id="4386" name="Graphic 3">
                    <a:extLst>
                      <a:ext uri="{FF2B5EF4-FFF2-40B4-BE49-F238E27FC236}">
                        <a16:creationId xmlns:a16="http://schemas.microsoft.com/office/drawing/2014/main" id="{660543D9-2C3A-4211-9C83-68C2F6848C5D}"/>
                      </a:ext>
                    </a:extLst>
                  </p:cNvPr>
                  <p:cNvGrpSpPr/>
                  <p:nvPr/>
                </p:nvGrpSpPr>
                <p:grpSpPr>
                  <a:xfrm>
                    <a:off x="-1118248" y="5740317"/>
                    <a:ext cx="792363" cy="769268"/>
                    <a:chOff x="-1118248" y="5740317"/>
                    <a:chExt cx="792363" cy="769268"/>
                  </a:xfrm>
                </p:grpSpPr>
                <p:sp>
                  <p:nvSpPr>
                    <p:cNvPr id="4391" name="Freeform: Shape 4390">
                      <a:extLst>
                        <a:ext uri="{FF2B5EF4-FFF2-40B4-BE49-F238E27FC236}">
                          <a16:creationId xmlns:a16="http://schemas.microsoft.com/office/drawing/2014/main" id="{7AE2A14E-90E3-42CC-A17E-AF2CAAACAA9F}"/>
                        </a:ext>
                      </a:extLst>
                    </p:cNvPr>
                    <p:cNvSpPr/>
                    <p:nvPr/>
                  </p:nvSpPr>
                  <p:spPr>
                    <a:xfrm>
                      <a:off x="-1084930" y="6217651"/>
                      <a:ext cx="382385" cy="270697"/>
                    </a:xfrm>
                    <a:custGeom>
                      <a:avLst/>
                      <a:gdLst>
                        <a:gd name="connsiteX0" fmla="*/ 208976 w 382385"/>
                        <a:gd name="connsiteY0" fmla="*/ 112281 h 270697"/>
                        <a:gd name="connsiteX1" fmla="*/ 94783 w 382385"/>
                        <a:gd name="connsiteY1" fmla="*/ 175094 h 270697"/>
                        <a:gd name="connsiteX2" fmla="*/ 8647 w 382385"/>
                        <a:gd name="connsiteY2" fmla="*/ 270698 h 270697"/>
                        <a:gd name="connsiteX3" fmla="*/ 103 w 382385"/>
                        <a:gd name="connsiteY3" fmla="*/ 245180 h 270697"/>
                        <a:gd name="connsiteX4" fmla="*/ 24177 w 382385"/>
                        <a:gd name="connsiteY4" fmla="*/ 122269 h 270697"/>
                        <a:gd name="connsiteX5" fmla="*/ 41900 w 382385"/>
                        <a:gd name="connsiteY5" fmla="*/ 90054 h 270697"/>
                        <a:gd name="connsiteX6" fmla="*/ 66898 w 382385"/>
                        <a:gd name="connsiteY6" fmla="*/ 74756 h 270697"/>
                        <a:gd name="connsiteX7" fmla="*/ 181323 w 382385"/>
                        <a:gd name="connsiteY7" fmla="*/ 40809 h 270697"/>
                        <a:gd name="connsiteX8" fmla="*/ 348514 w 382385"/>
                        <a:gd name="connsiteY8" fmla="*/ 2245 h 270697"/>
                        <a:gd name="connsiteX9" fmla="*/ 375417 w 382385"/>
                        <a:gd name="connsiteY9" fmla="*/ 2706 h 270697"/>
                        <a:gd name="connsiteX10" fmla="*/ 377727 w 382385"/>
                        <a:gd name="connsiteY10" fmla="*/ 24125 h 270697"/>
                        <a:gd name="connsiteX11" fmla="*/ 208976 w 382385"/>
                        <a:gd name="connsiteY11" fmla="*/ 112281 h 2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2385" h="270697">
                          <a:moveTo>
                            <a:pt x="208976" y="112281"/>
                          </a:moveTo>
                          <a:cubicBezTo>
                            <a:pt x="170585" y="132718"/>
                            <a:pt x="130807" y="150788"/>
                            <a:pt x="94783" y="175094"/>
                          </a:cubicBezTo>
                          <a:cubicBezTo>
                            <a:pt x="58758" y="199399"/>
                            <a:pt x="26082" y="230863"/>
                            <a:pt x="8647" y="270698"/>
                          </a:cubicBezTo>
                          <a:cubicBezTo>
                            <a:pt x="449" y="265964"/>
                            <a:pt x="-359" y="254648"/>
                            <a:pt x="103" y="245180"/>
                          </a:cubicBezTo>
                          <a:cubicBezTo>
                            <a:pt x="2123" y="203324"/>
                            <a:pt x="10263" y="161815"/>
                            <a:pt x="24177" y="122269"/>
                          </a:cubicBezTo>
                          <a:cubicBezTo>
                            <a:pt x="28276" y="110607"/>
                            <a:pt x="33125" y="98772"/>
                            <a:pt x="41900" y="90054"/>
                          </a:cubicBezTo>
                          <a:cubicBezTo>
                            <a:pt x="48886" y="83127"/>
                            <a:pt x="57892" y="78681"/>
                            <a:pt x="66898" y="74756"/>
                          </a:cubicBezTo>
                          <a:cubicBezTo>
                            <a:pt x="103443" y="58822"/>
                            <a:pt x="142527" y="49816"/>
                            <a:pt x="181323" y="40809"/>
                          </a:cubicBezTo>
                          <a:cubicBezTo>
                            <a:pt x="237034" y="27935"/>
                            <a:pt x="292803" y="15119"/>
                            <a:pt x="348514" y="2245"/>
                          </a:cubicBezTo>
                          <a:cubicBezTo>
                            <a:pt x="357463" y="166"/>
                            <a:pt x="367393" y="-1739"/>
                            <a:pt x="375417" y="2706"/>
                          </a:cubicBezTo>
                          <a:cubicBezTo>
                            <a:pt x="384770" y="7902"/>
                            <a:pt x="383846" y="18121"/>
                            <a:pt x="377727" y="24125"/>
                          </a:cubicBezTo>
                          <a:cubicBezTo>
                            <a:pt x="345281" y="2245"/>
                            <a:pt x="242057" y="94731"/>
                            <a:pt x="208976" y="112281"/>
                          </a:cubicBezTo>
                          <a:close/>
                        </a:path>
                      </a:pathLst>
                    </a:custGeom>
                    <a:solidFill>
                      <a:srgbClr val="EAE7E8"/>
                    </a:solidFill>
                    <a:ln w="5770" cap="flat">
                      <a:noFill/>
                      <a:prstDash val="solid"/>
                      <a:miter/>
                    </a:ln>
                  </p:spPr>
                  <p:txBody>
                    <a:bodyPr rtlCol="0" anchor="ctr"/>
                    <a:lstStyle/>
                    <a:p>
                      <a:endParaRPr lang="th-TH"/>
                    </a:p>
                  </p:txBody>
                </p:sp>
                <p:sp>
                  <p:nvSpPr>
                    <p:cNvPr id="4392" name="Freeform: Shape 4391">
                      <a:extLst>
                        <a:ext uri="{FF2B5EF4-FFF2-40B4-BE49-F238E27FC236}">
                          <a16:creationId xmlns:a16="http://schemas.microsoft.com/office/drawing/2014/main" id="{2E8CB6D1-BF79-4CBA-B160-015606133F2C}"/>
                        </a:ext>
                      </a:extLst>
                    </p:cNvPr>
                    <p:cNvSpPr/>
                    <p:nvPr/>
                  </p:nvSpPr>
                  <p:spPr>
                    <a:xfrm>
                      <a:off x="-1087808" y="6228324"/>
                      <a:ext cx="376794" cy="281260"/>
                    </a:xfrm>
                    <a:custGeom>
                      <a:avLst/>
                      <a:gdLst>
                        <a:gd name="connsiteX0" fmla="*/ 376794 w 376794"/>
                        <a:gd name="connsiteY0" fmla="*/ 0 h 281260"/>
                        <a:gd name="connsiteX1" fmla="*/ 181661 w 376794"/>
                        <a:gd name="connsiteY1" fmla="*/ 151027 h 281260"/>
                        <a:gd name="connsiteX2" fmla="*/ 88943 w 376794"/>
                        <a:gd name="connsiteY2" fmla="*/ 219208 h 281260"/>
                        <a:gd name="connsiteX3" fmla="*/ 15451 w 376794"/>
                        <a:gd name="connsiteY3" fmla="*/ 281212 h 281260"/>
                        <a:gd name="connsiteX4" fmla="*/ 16721 w 376794"/>
                        <a:gd name="connsiteY4" fmla="*/ 207373 h 281260"/>
                        <a:gd name="connsiteX5" fmla="*/ 139574 w 376794"/>
                        <a:gd name="connsiteY5" fmla="*/ 105245 h 281260"/>
                        <a:gd name="connsiteX6" fmla="*/ 376794 w 376794"/>
                        <a:gd name="connsiteY6" fmla="*/ 0 h 28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6794" h="281260">
                          <a:moveTo>
                            <a:pt x="376794" y="0"/>
                          </a:moveTo>
                          <a:cubicBezTo>
                            <a:pt x="350469" y="44165"/>
                            <a:pt x="254865" y="79093"/>
                            <a:pt x="181661" y="151027"/>
                          </a:cubicBezTo>
                          <a:cubicBezTo>
                            <a:pt x="154296" y="177930"/>
                            <a:pt x="119714" y="196230"/>
                            <a:pt x="88943" y="219208"/>
                          </a:cubicBezTo>
                          <a:cubicBezTo>
                            <a:pt x="75030" y="229600"/>
                            <a:pt x="29941" y="280288"/>
                            <a:pt x="15451" y="281212"/>
                          </a:cubicBezTo>
                          <a:cubicBezTo>
                            <a:pt x="-15494" y="283117"/>
                            <a:pt x="8177" y="229022"/>
                            <a:pt x="16721" y="207373"/>
                          </a:cubicBezTo>
                          <a:cubicBezTo>
                            <a:pt x="41026" y="145600"/>
                            <a:pt x="85999" y="140808"/>
                            <a:pt x="139574" y="105245"/>
                          </a:cubicBezTo>
                          <a:cubicBezTo>
                            <a:pt x="254345" y="29097"/>
                            <a:pt x="316638" y="44223"/>
                            <a:pt x="376794" y="0"/>
                          </a:cubicBezTo>
                          <a:close/>
                        </a:path>
                      </a:pathLst>
                    </a:custGeom>
                    <a:solidFill>
                      <a:srgbClr val="C2BFC0"/>
                    </a:solidFill>
                    <a:ln w="5770" cap="flat">
                      <a:noFill/>
                      <a:prstDash val="solid"/>
                      <a:miter/>
                    </a:ln>
                  </p:spPr>
                  <p:txBody>
                    <a:bodyPr rtlCol="0" anchor="ctr"/>
                    <a:lstStyle/>
                    <a:p>
                      <a:endParaRPr lang="th-TH"/>
                    </a:p>
                  </p:txBody>
                </p:sp>
                <p:sp>
                  <p:nvSpPr>
                    <p:cNvPr id="4393" name="Freeform: Shape 4392">
                      <a:extLst>
                        <a:ext uri="{FF2B5EF4-FFF2-40B4-BE49-F238E27FC236}">
                          <a16:creationId xmlns:a16="http://schemas.microsoft.com/office/drawing/2014/main" id="{A0795488-9831-46C7-A528-1836BBE987CE}"/>
                        </a:ext>
                      </a:extLst>
                    </p:cNvPr>
                    <p:cNvSpPr/>
                    <p:nvPr/>
                  </p:nvSpPr>
                  <p:spPr>
                    <a:xfrm>
                      <a:off x="-1118248" y="6115287"/>
                      <a:ext cx="432466" cy="196410"/>
                    </a:xfrm>
                    <a:custGeom>
                      <a:avLst/>
                      <a:gdLst>
                        <a:gd name="connsiteX0" fmla="*/ 331432 w 432466"/>
                        <a:gd name="connsiteY0" fmla="*/ 143577 h 196410"/>
                        <a:gd name="connsiteX1" fmla="*/ 9808 w 432466"/>
                        <a:gd name="connsiteY1" fmla="*/ 164130 h 196410"/>
                        <a:gd name="connsiteX2" fmla="*/ 975 w 432466"/>
                        <a:gd name="connsiteY2" fmla="*/ 156913 h 196410"/>
                        <a:gd name="connsiteX3" fmla="*/ 860 w 432466"/>
                        <a:gd name="connsiteY3" fmla="*/ 146117 h 196410"/>
                        <a:gd name="connsiteX4" fmla="*/ 83012 w 432466"/>
                        <a:gd name="connsiteY4" fmla="*/ 61425 h 196410"/>
                        <a:gd name="connsiteX5" fmla="*/ 254880 w 432466"/>
                        <a:gd name="connsiteY5" fmla="*/ 229 h 196410"/>
                        <a:gd name="connsiteX6" fmla="*/ 388587 w 432466"/>
                        <a:gd name="connsiteY6" fmla="*/ 50744 h 196410"/>
                        <a:gd name="connsiteX7" fmla="*/ 420859 w 432466"/>
                        <a:gd name="connsiteY7" fmla="*/ 114365 h 196410"/>
                        <a:gd name="connsiteX8" fmla="*/ 382871 w 432466"/>
                        <a:gd name="connsiteY8" fmla="*/ 112806 h 196410"/>
                        <a:gd name="connsiteX9" fmla="*/ 331432 w 432466"/>
                        <a:gd name="connsiteY9" fmla="*/ 143577 h 19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2466" h="196410">
                          <a:moveTo>
                            <a:pt x="331432" y="143577"/>
                          </a:moveTo>
                          <a:cubicBezTo>
                            <a:pt x="237618" y="205639"/>
                            <a:pt x="110723" y="213721"/>
                            <a:pt x="9808" y="164130"/>
                          </a:cubicBezTo>
                          <a:cubicBezTo>
                            <a:pt x="6344" y="162397"/>
                            <a:pt x="2649" y="160435"/>
                            <a:pt x="975" y="156913"/>
                          </a:cubicBezTo>
                          <a:cubicBezTo>
                            <a:pt x="-584" y="153622"/>
                            <a:pt x="-6" y="149697"/>
                            <a:pt x="860" y="146117"/>
                          </a:cubicBezTo>
                          <a:cubicBezTo>
                            <a:pt x="10616" y="106859"/>
                            <a:pt x="48315" y="82208"/>
                            <a:pt x="83012" y="61425"/>
                          </a:cubicBezTo>
                          <a:cubicBezTo>
                            <a:pt x="136010" y="29730"/>
                            <a:pt x="193164" y="-3062"/>
                            <a:pt x="254880" y="229"/>
                          </a:cubicBezTo>
                          <a:cubicBezTo>
                            <a:pt x="302913" y="2769"/>
                            <a:pt x="346731" y="27074"/>
                            <a:pt x="388587" y="50744"/>
                          </a:cubicBezTo>
                          <a:cubicBezTo>
                            <a:pt x="411448" y="63676"/>
                            <a:pt x="452669" y="95544"/>
                            <a:pt x="420859" y="114365"/>
                          </a:cubicBezTo>
                          <a:cubicBezTo>
                            <a:pt x="413700" y="118579"/>
                            <a:pt x="392282" y="110612"/>
                            <a:pt x="382871" y="112806"/>
                          </a:cubicBezTo>
                          <a:cubicBezTo>
                            <a:pt x="364108" y="117194"/>
                            <a:pt x="347251" y="133128"/>
                            <a:pt x="331432" y="143577"/>
                          </a:cubicBezTo>
                          <a:close/>
                        </a:path>
                      </a:pathLst>
                    </a:custGeom>
                    <a:solidFill>
                      <a:srgbClr val="F6F3F4"/>
                    </a:solidFill>
                    <a:ln w="5770" cap="flat">
                      <a:noFill/>
                      <a:prstDash val="solid"/>
                      <a:miter/>
                    </a:ln>
                  </p:spPr>
                  <p:txBody>
                    <a:bodyPr rtlCol="0" anchor="ctr"/>
                    <a:lstStyle/>
                    <a:p>
                      <a:endParaRPr lang="th-TH"/>
                    </a:p>
                  </p:txBody>
                </p:sp>
                <p:sp>
                  <p:nvSpPr>
                    <p:cNvPr id="4394" name="Freeform: Shape 4393">
                      <a:extLst>
                        <a:ext uri="{FF2B5EF4-FFF2-40B4-BE49-F238E27FC236}">
                          <a16:creationId xmlns:a16="http://schemas.microsoft.com/office/drawing/2014/main" id="{F9B23880-F4E2-4E2B-A887-02A427076473}"/>
                        </a:ext>
                      </a:extLst>
                    </p:cNvPr>
                    <p:cNvSpPr/>
                    <p:nvPr/>
                  </p:nvSpPr>
                  <p:spPr>
                    <a:xfrm>
                      <a:off x="-1113809" y="6148132"/>
                      <a:ext cx="419652" cy="132744"/>
                    </a:xfrm>
                    <a:custGeom>
                      <a:avLst/>
                      <a:gdLst>
                        <a:gd name="connsiteX0" fmla="*/ 216206 w 419652"/>
                        <a:gd name="connsiteY0" fmla="*/ 2716 h 132744"/>
                        <a:gd name="connsiteX1" fmla="*/ 137575 w 419652"/>
                        <a:gd name="connsiteY1" fmla="*/ 32564 h 132744"/>
                        <a:gd name="connsiteX2" fmla="*/ 0 w 419652"/>
                        <a:gd name="connsiteY2" fmla="*/ 117891 h 132744"/>
                        <a:gd name="connsiteX3" fmla="*/ 115002 w 419652"/>
                        <a:gd name="connsiteY3" fmla="*/ 117834 h 132744"/>
                        <a:gd name="connsiteX4" fmla="*/ 214070 w 419652"/>
                        <a:gd name="connsiteY4" fmla="*/ 90295 h 132744"/>
                        <a:gd name="connsiteX5" fmla="*/ 356783 w 419652"/>
                        <a:gd name="connsiteY5" fmla="*/ 79846 h 132744"/>
                        <a:gd name="connsiteX6" fmla="*/ 419653 w 419652"/>
                        <a:gd name="connsiteY6" fmla="*/ 73207 h 132744"/>
                        <a:gd name="connsiteX7" fmla="*/ 216206 w 419652"/>
                        <a:gd name="connsiteY7" fmla="*/ 2716 h 13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52" h="132744">
                          <a:moveTo>
                            <a:pt x="216206" y="2716"/>
                          </a:moveTo>
                          <a:cubicBezTo>
                            <a:pt x="188610" y="8027"/>
                            <a:pt x="162631" y="19805"/>
                            <a:pt x="137575" y="32564"/>
                          </a:cubicBezTo>
                          <a:cubicBezTo>
                            <a:pt x="89427" y="57100"/>
                            <a:pt x="43357" y="85677"/>
                            <a:pt x="0" y="117891"/>
                          </a:cubicBezTo>
                          <a:cubicBezTo>
                            <a:pt x="30713" y="143871"/>
                            <a:pt x="76841" y="130419"/>
                            <a:pt x="115002" y="117834"/>
                          </a:cubicBezTo>
                          <a:cubicBezTo>
                            <a:pt x="147563" y="107096"/>
                            <a:pt x="180643" y="97916"/>
                            <a:pt x="214070" y="90295"/>
                          </a:cubicBezTo>
                          <a:cubicBezTo>
                            <a:pt x="260890" y="79673"/>
                            <a:pt x="309385" y="72167"/>
                            <a:pt x="356783" y="79846"/>
                          </a:cubicBezTo>
                          <a:cubicBezTo>
                            <a:pt x="378144" y="83310"/>
                            <a:pt x="402275" y="88621"/>
                            <a:pt x="419653" y="73207"/>
                          </a:cubicBezTo>
                          <a:cubicBezTo>
                            <a:pt x="387207" y="16456"/>
                            <a:pt x="276131" y="-8772"/>
                            <a:pt x="216206" y="2716"/>
                          </a:cubicBezTo>
                          <a:close/>
                        </a:path>
                      </a:pathLst>
                    </a:custGeom>
                    <a:solidFill>
                      <a:srgbClr val="EAE7E8"/>
                    </a:solidFill>
                    <a:ln w="5770" cap="flat">
                      <a:noFill/>
                      <a:prstDash val="solid"/>
                      <a:miter/>
                    </a:ln>
                  </p:spPr>
                  <p:txBody>
                    <a:bodyPr rtlCol="0" anchor="ctr"/>
                    <a:lstStyle/>
                    <a:p>
                      <a:endParaRPr lang="th-TH"/>
                    </a:p>
                  </p:txBody>
                </p:sp>
                <p:sp>
                  <p:nvSpPr>
                    <p:cNvPr id="4395" name="Freeform: Shape 4394">
                      <a:extLst>
                        <a:ext uri="{FF2B5EF4-FFF2-40B4-BE49-F238E27FC236}">
                          <a16:creationId xmlns:a16="http://schemas.microsoft.com/office/drawing/2014/main" id="{793A3540-360E-456B-A554-C20B63829911}"/>
                        </a:ext>
                      </a:extLst>
                    </p:cNvPr>
                    <p:cNvSpPr/>
                    <p:nvPr/>
                  </p:nvSpPr>
                  <p:spPr>
                    <a:xfrm>
                      <a:off x="-1115022" y="6188396"/>
                      <a:ext cx="344832" cy="86318"/>
                    </a:xfrm>
                    <a:custGeom>
                      <a:avLst/>
                      <a:gdLst>
                        <a:gd name="connsiteX0" fmla="*/ 72165 w 344832"/>
                        <a:gd name="connsiteY0" fmla="*/ 70815 h 86318"/>
                        <a:gd name="connsiteX1" fmla="*/ 0 w 344832"/>
                        <a:gd name="connsiteY1" fmla="*/ 81033 h 86318"/>
                        <a:gd name="connsiteX2" fmla="*/ 27942 w 344832"/>
                        <a:gd name="connsiteY2" fmla="*/ 60654 h 86318"/>
                        <a:gd name="connsiteX3" fmla="*/ 344832 w 344832"/>
                        <a:gd name="connsiteY3" fmla="*/ 9561 h 86318"/>
                        <a:gd name="connsiteX4" fmla="*/ 72165 w 344832"/>
                        <a:gd name="connsiteY4" fmla="*/ 70815 h 86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32" h="86318">
                          <a:moveTo>
                            <a:pt x="72165" y="70815"/>
                          </a:moveTo>
                          <a:cubicBezTo>
                            <a:pt x="49014" y="81091"/>
                            <a:pt x="21938" y="93619"/>
                            <a:pt x="0" y="81033"/>
                          </a:cubicBezTo>
                          <a:cubicBezTo>
                            <a:pt x="7621" y="72316"/>
                            <a:pt x="17781" y="66254"/>
                            <a:pt x="27942" y="60654"/>
                          </a:cubicBezTo>
                          <a:cubicBezTo>
                            <a:pt x="119794" y="10369"/>
                            <a:pt x="241550" y="-15206"/>
                            <a:pt x="344832" y="9561"/>
                          </a:cubicBezTo>
                          <a:cubicBezTo>
                            <a:pt x="260544" y="44027"/>
                            <a:pt x="159051" y="32307"/>
                            <a:pt x="72165" y="70815"/>
                          </a:cubicBezTo>
                          <a:close/>
                        </a:path>
                      </a:pathLst>
                    </a:custGeom>
                    <a:solidFill>
                      <a:srgbClr val="EAE7E8"/>
                    </a:solidFill>
                    <a:ln w="5770" cap="flat">
                      <a:noFill/>
                      <a:prstDash val="solid"/>
                      <a:miter/>
                    </a:ln>
                  </p:spPr>
                  <p:txBody>
                    <a:bodyPr rtlCol="0" anchor="ctr"/>
                    <a:lstStyle/>
                    <a:p>
                      <a:endParaRPr lang="th-TH"/>
                    </a:p>
                  </p:txBody>
                </p:sp>
                <p:sp>
                  <p:nvSpPr>
                    <p:cNvPr id="4396" name="Freeform: Shape 4395">
                      <a:extLst>
                        <a:ext uri="{FF2B5EF4-FFF2-40B4-BE49-F238E27FC236}">
                          <a16:creationId xmlns:a16="http://schemas.microsoft.com/office/drawing/2014/main" id="{05EE159B-E9EC-453E-91F5-55634B454773}"/>
                        </a:ext>
                      </a:extLst>
                    </p:cNvPr>
                    <p:cNvSpPr/>
                    <p:nvPr/>
                  </p:nvSpPr>
                  <p:spPr>
                    <a:xfrm>
                      <a:off x="-903329" y="5819154"/>
                      <a:ext cx="238282" cy="383306"/>
                    </a:xfrm>
                    <a:custGeom>
                      <a:avLst/>
                      <a:gdLst>
                        <a:gd name="connsiteX0" fmla="*/ 205998 w 238282"/>
                        <a:gd name="connsiteY0" fmla="*/ 353921 h 383306"/>
                        <a:gd name="connsiteX1" fmla="*/ 175053 w 238282"/>
                        <a:gd name="connsiteY1" fmla="*/ 320494 h 383306"/>
                        <a:gd name="connsiteX2" fmla="*/ 87589 w 238282"/>
                        <a:gd name="connsiteY2" fmla="*/ 251966 h 383306"/>
                        <a:gd name="connsiteX3" fmla="*/ 49082 w 238282"/>
                        <a:gd name="connsiteY3" fmla="*/ 218770 h 383306"/>
                        <a:gd name="connsiteX4" fmla="*/ 24777 w 238282"/>
                        <a:gd name="connsiteY4" fmla="*/ 313 h 383306"/>
                        <a:gd name="connsiteX5" fmla="*/ 150575 w 238282"/>
                        <a:gd name="connsiteY5" fmla="*/ 35183 h 383306"/>
                        <a:gd name="connsiteX6" fmla="*/ 197626 w 238282"/>
                        <a:gd name="connsiteY6" fmla="*/ 111216 h 383306"/>
                        <a:gd name="connsiteX7" fmla="*/ 233767 w 238282"/>
                        <a:gd name="connsiteY7" fmla="*/ 213517 h 383306"/>
                        <a:gd name="connsiteX8" fmla="*/ 212175 w 238282"/>
                        <a:gd name="connsiteY8" fmla="*/ 383306 h 383306"/>
                        <a:gd name="connsiteX9" fmla="*/ 205998 w 238282"/>
                        <a:gd name="connsiteY9" fmla="*/ 353921 h 38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282" h="383306">
                          <a:moveTo>
                            <a:pt x="205998" y="353921"/>
                          </a:moveTo>
                          <a:cubicBezTo>
                            <a:pt x="199647" y="339949"/>
                            <a:pt x="187119" y="329962"/>
                            <a:pt x="175053" y="320494"/>
                          </a:cubicBezTo>
                          <a:cubicBezTo>
                            <a:pt x="145899" y="297632"/>
                            <a:pt x="116744" y="274828"/>
                            <a:pt x="87589" y="251966"/>
                          </a:cubicBezTo>
                          <a:cubicBezTo>
                            <a:pt x="74253" y="241517"/>
                            <a:pt x="60860" y="231010"/>
                            <a:pt x="49082" y="218770"/>
                          </a:cubicBezTo>
                          <a:cubicBezTo>
                            <a:pt x="-5474" y="161962"/>
                            <a:pt x="-15981" y="67744"/>
                            <a:pt x="24777" y="313"/>
                          </a:cubicBezTo>
                          <a:cubicBezTo>
                            <a:pt x="69404" y="-1650"/>
                            <a:pt x="117552" y="5105"/>
                            <a:pt x="150575" y="35183"/>
                          </a:cubicBezTo>
                          <a:cubicBezTo>
                            <a:pt x="172802" y="55389"/>
                            <a:pt x="185503" y="83736"/>
                            <a:pt x="197626" y="111216"/>
                          </a:cubicBezTo>
                          <a:cubicBezTo>
                            <a:pt x="212290" y="144354"/>
                            <a:pt x="227012" y="177896"/>
                            <a:pt x="233767" y="213517"/>
                          </a:cubicBezTo>
                          <a:cubicBezTo>
                            <a:pt x="244389" y="269228"/>
                            <a:pt x="235903" y="331867"/>
                            <a:pt x="212175" y="383306"/>
                          </a:cubicBezTo>
                          <a:cubicBezTo>
                            <a:pt x="211251" y="374531"/>
                            <a:pt x="209981" y="362696"/>
                            <a:pt x="205998" y="353921"/>
                          </a:cubicBezTo>
                          <a:close/>
                        </a:path>
                      </a:pathLst>
                    </a:custGeom>
                    <a:solidFill>
                      <a:srgbClr val="EAE7E8"/>
                    </a:solidFill>
                    <a:ln w="5770" cap="flat">
                      <a:noFill/>
                      <a:prstDash val="solid"/>
                      <a:miter/>
                    </a:ln>
                  </p:spPr>
                  <p:txBody>
                    <a:bodyPr rtlCol="0" anchor="ctr"/>
                    <a:lstStyle/>
                    <a:p>
                      <a:endParaRPr lang="th-TH"/>
                    </a:p>
                  </p:txBody>
                </p:sp>
                <p:sp>
                  <p:nvSpPr>
                    <p:cNvPr id="4397" name="Freeform: Shape 4396">
                      <a:extLst>
                        <a:ext uri="{FF2B5EF4-FFF2-40B4-BE49-F238E27FC236}">
                          <a16:creationId xmlns:a16="http://schemas.microsoft.com/office/drawing/2014/main" id="{93F527FC-DACD-474F-B740-D94234DB22DF}"/>
                        </a:ext>
                      </a:extLst>
                    </p:cNvPr>
                    <p:cNvSpPr/>
                    <p:nvPr/>
                  </p:nvSpPr>
                  <p:spPr>
                    <a:xfrm>
                      <a:off x="-728507" y="5742568"/>
                      <a:ext cx="111283" cy="436972"/>
                    </a:xfrm>
                    <a:custGeom>
                      <a:avLst/>
                      <a:gdLst>
                        <a:gd name="connsiteX0" fmla="*/ 106862 w 111283"/>
                        <a:gd name="connsiteY0" fmla="*/ 176024 h 436972"/>
                        <a:gd name="connsiteX1" fmla="*/ 20611 w 111283"/>
                        <a:gd name="connsiteY1" fmla="*/ 0 h 436972"/>
                        <a:gd name="connsiteX2" fmla="*/ 7217 w 111283"/>
                        <a:gd name="connsiteY2" fmla="*/ 112058 h 436972"/>
                        <a:gd name="connsiteX3" fmla="*/ 49304 w 111283"/>
                        <a:gd name="connsiteY3" fmla="*/ 221690 h 436972"/>
                        <a:gd name="connsiteX4" fmla="*/ 59984 w 111283"/>
                        <a:gd name="connsiteY4" fmla="*/ 273303 h 436972"/>
                        <a:gd name="connsiteX5" fmla="*/ 65238 w 111283"/>
                        <a:gd name="connsiteY5" fmla="*/ 360131 h 436972"/>
                        <a:gd name="connsiteX6" fmla="*/ 53056 w 111283"/>
                        <a:gd name="connsiteY6" fmla="*/ 436972 h 436972"/>
                        <a:gd name="connsiteX7" fmla="*/ 106862 w 111283"/>
                        <a:gd name="connsiteY7" fmla="*/ 176024 h 43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283" h="436972">
                          <a:moveTo>
                            <a:pt x="106862" y="176024"/>
                          </a:moveTo>
                          <a:cubicBezTo>
                            <a:pt x="99415" y="108536"/>
                            <a:pt x="79209" y="34177"/>
                            <a:pt x="20611" y="0"/>
                          </a:cubicBezTo>
                          <a:cubicBezTo>
                            <a:pt x="-4272" y="30251"/>
                            <a:pt x="-3810" y="74474"/>
                            <a:pt x="7217" y="112058"/>
                          </a:cubicBezTo>
                          <a:cubicBezTo>
                            <a:pt x="18244" y="149641"/>
                            <a:pt x="38277" y="184107"/>
                            <a:pt x="49304" y="221690"/>
                          </a:cubicBezTo>
                          <a:cubicBezTo>
                            <a:pt x="54269" y="238548"/>
                            <a:pt x="57328" y="255925"/>
                            <a:pt x="59984" y="273303"/>
                          </a:cubicBezTo>
                          <a:cubicBezTo>
                            <a:pt x="64314" y="301822"/>
                            <a:pt x="67489" y="331208"/>
                            <a:pt x="65238" y="360131"/>
                          </a:cubicBezTo>
                          <a:cubicBezTo>
                            <a:pt x="63332" y="384552"/>
                            <a:pt x="47687" y="416304"/>
                            <a:pt x="53056" y="436972"/>
                          </a:cubicBezTo>
                          <a:cubicBezTo>
                            <a:pt x="117369" y="377739"/>
                            <a:pt x="115638" y="255348"/>
                            <a:pt x="106862" y="176024"/>
                          </a:cubicBezTo>
                          <a:close/>
                        </a:path>
                      </a:pathLst>
                    </a:custGeom>
                    <a:solidFill>
                      <a:srgbClr val="E1DEDF"/>
                    </a:solidFill>
                    <a:ln w="5770" cap="flat">
                      <a:noFill/>
                      <a:prstDash val="solid"/>
                      <a:miter/>
                    </a:ln>
                  </p:spPr>
                  <p:txBody>
                    <a:bodyPr rtlCol="0" anchor="ctr"/>
                    <a:lstStyle/>
                    <a:p>
                      <a:endParaRPr lang="th-TH"/>
                    </a:p>
                  </p:txBody>
                </p:sp>
                <p:sp>
                  <p:nvSpPr>
                    <p:cNvPr id="4398" name="Freeform: Shape 4397">
                      <a:extLst>
                        <a:ext uri="{FF2B5EF4-FFF2-40B4-BE49-F238E27FC236}">
                          <a16:creationId xmlns:a16="http://schemas.microsoft.com/office/drawing/2014/main" id="{4A4EEB7B-9CE7-45B8-A610-A916341C151F}"/>
                        </a:ext>
                      </a:extLst>
                    </p:cNvPr>
                    <p:cNvSpPr/>
                    <p:nvPr/>
                  </p:nvSpPr>
                  <p:spPr>
                    <a:xfrm>
                      <a:off x="-712284" y="5740317"/>
                      <a:ext cx="109514" cy="419190"/>
                    </a:xfrm>
                    <a:custGeom>
                      <a:avLst/>
                      <a:gdLst>
                        <a:gd name="connsiteX0" fmla="*/ 80594 w 109514"/>
                        <a:gd name="connsiteY0" fmla="*/ 295241 h 419190"/>
                        <a:gd name="connsiteX1" fmla="*/ 49361 w 109514"/>
                        <a:gd name="connsiteY1" fmla="*/ 154837 h 419190"/>
                        <a:gd name="connsiteX2" fmla="*/ 27365 w 109514"/>
                        <a:gd name="connsiteY2" fmla="*/ 118119 h 419190"/>
                        <a:gd name="connsiteX3" fmla="*/ 18301 w 109514"/>
                        <a:gd name="connsiteY3" fmla="*/ 70318 h 419190"/>
                        <a:gd name="connsiteX4" fmla="*/ 0 w 109514"/>
                        <a:gd name="connsiteY4" fmla="*/ 0 h 419190"/>
                        <a:gd name="connsiteX5" fmla="*/ 97047 w 109514"/>
                        <a:gd name="connsiteY5" fmla="*/ 119274 h 419190"/>
                        <a:gd name="connsiteX6" fmla="*/ 98144 w 109514"/>
                        <a:gd name="connsiteY6" fmla="*/ 285426 h 419190"/>
                        <a:gd name="connsiteX7" fmla="*/ 45955 w 109514"/>
                        <a:gd name="connsiteY7" fmla="*/ 419191 h 419190"/>
                        <a:gd name="connsiteX8" fmla="*/ 80594 w 109514"/>
                        <a:gd name="connsiteY8" fmla="*/ 295241 h 41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514" h="419190">
                          <a:moveTo>
                            <a:pt x="80594" y="295241"/>
                          </a:moveTo>
                          <a:cubicBezTo>
                            <a:pt x="84750" y="246630"/>
                            <a:pt x="75340" y="196115"/>
                            <a:pt x="49361" y="154837"/>
                          </a:cubicBezTo>
                          <a:cubicBezTo>
                            <a:pt x="41740" y="142771"/>
                            <a:pt x="32734" y="131398"/>
                            <a:pt x="27365" y="118119"/>
                          </a:cubicBezTo>
                          <a:cubicBezTo>
                            <a:pt x="21303" y="103051"/>
                            <a:pt x="20437" y="86425"/>
                            <a:pt x="18301" y="70318"/>
                          </a:cubicBezTo>
                          <a:cubicBezTo>
                            <a:pt x="15126" y="46243"/>
                            <a:pt x="8948" y="22573"/>
                            <a:pt x="0" y="0"/>
                          </a:cubicBezTo>
                          <a:cubicBezTo>
                            <a:pt x="45146" y="26499"/>
                            <a:pt x="80305" y="69682"/>
                            <a:pt x="97047" y="119274"/>
                          </a:cubicBezTo>
                          <a:cubicBezTo>
                            <a:pt x="115002" y="172445"/>
                            <a:pt x="111942" y="230985"/>
                            <a:pt x="98144" y="285426"/>
                          </a:cubicBezTo>
                          <a:cubicBezTo>
                            <a:pt x="86598" y="330861"/>
                            <a:pt x="69278" y="378721"/>
                            <a:pt x="45955" y="419191"/>
                          </a:cubicBezTo>
                          <a:cubicBezTo>
                            <a:pt x="56519" y="377162"/>
                            <a:pt x="76726" y="339867"/>
                            <a:pt x="80594" y="295241"/>
                          </a:cubicBezTo>
                          <a:close/>
                        </a:path>
                      </a:pathLst>
                    </a:custGeom>
                    <a:solidFill>
                      <a:srgbClr val="F5F2F3"/>
                    </a:solidFill>
                    <a:ln w="5770" cap="flat">
                      <a:noFill/>
                      <a:prstDash val="solid"/>
                      <a:miter/>
                    </a:ln>
                  </p:spPr>
                  <p:txBody>
                    <a:bodyPr rtlCol="0" anchor="ctr"/>
                    <a:lstStyle/>
                    <a:p>
                      <a:endParaRPr lang="th-TH"/>
                    </a:p>
                  </p:txBody>
                </p:sp>
                <p:sp>
                  <p:nvSpPr>
                    <p:cNvPr id="4399" name="Freeform: Shape 4398">
                      <a:extLst>
                        <a:ext uri="{FF2B5EF4-FFF2-40B4-BE49-F238E27FC236}">
                          <a16:creationId xmlns:a16="http://schemas.microsoft.com/office/drawing/2014/main" id="{E062D489-F39D-43C3-AFCC-D78605E10DB8}"/>
                        </a:ext>
                      </a:extLst>
                    </p:cNvPr>
                    <p:cNvSpPr/>
                    <p:nvPr/>
                  </p:nvSpPr>
                  <p:spPr>
                    <a:xfrm>
                      <a:off x="-691611" y="5824432"/>
                      <a:ext cx="57490" cy="382069"/>
                    </a:xfrm>
                    <a:custGeom>
                      <a:avLst/>
                      <a:gdLst>
                        <a:gd name="connsiteX0" fmla="*/ 36770 w 57490"/>
                        <a:gd name="connsiteY0" fmla="*/ 101319 h 382069"/>
                        <a:gd name="connsiteX1" fmla="*/ 15005 w 57490"/>
                        <a:gd name="connsiteY1" fmla="*/ 63159 h 382069"/>
                        <a:gd name="connsiteX2" fmla="*/ 5768 w 57490"/>
                        <a:gd name="connsiteY2" fmla="*/ 0 h 382069"/>
                        <a:gd name="connsiteX3" fmla="*/ 13619 w 57490"/>
                        <a:gd name="connsiteY3" fmla="*/ 71934 h 382069"/>
                        <a:gd name="connsiteX4" fmla="*/ 50625 w 57490"/>
                        <a:gd name="connsiteY4" fmla="*/ 173427 h 382069"/>
                        <a:gd name="connsiteX5" fmla="*/ 42774 w 57490"/>
                        <a:gd name="connsiteY5" fmla="*/ 278672 h 382069"/>
                        <a:gd name="connsiteX6" fmla="*/ 15409 w 57490"/>
                        <a:gd name="connsiteY6" fmla="*/ 147851 h 382069"/>
                        <a:gd name="connsiteX7" fmla="*/ 21471 w 57490"/>
                        <a:gd name="connsiteY7" fmla="*/ 277171 h 382069"/>
                        <a:gd name="connsiteX8" fmla="*/ 5479 w 57490"/>
                        <a:gd name="connsiteY8" fmla="*/ 382069 h 382069"/>
                        <a:gd name="connsiteX9" fmla="*/ 36770 w 57490"/>
                        <a:gd name="connsiteY9" fmla="*/ 101319 h 38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490" h="382069">
                          <a:moveTo>
                            <a:pt x="36770" y="101319"/>
                          </a:moveTo>
                          <a:cubicBezTo>
                            <a:pt x="29842" y="88387"/>
                            <a:pt x="21182" y="76437"/>
                            <a:pt x="15005" y="63159"/>
                          </a:cubicBezTo>
                          <a:cubicBezTo>
                            <a:pt x="5941" y="43588"/>
                            <a:pt x="2708" y="21361"/>
                            <a:pt x="5768" y="0"/>
                          </a:cubicBezTo>
                          <a:cubicBezTo>
                            <a:pt x="-1218" y="23555"/>
                            <a:pt x="5306" y="48841"/>
                            <a:pt x="13619" y="71934"/>
                          </a:cubicBezTo>
                          <a:cubicBezTo>
                            <a:pt x="25801" y="105823"/>
                            <a:pt x="41850" y="138441"/>
                            <a:pt x="50625" y="173427"/>
                          </a:cubicBezTo>
                          <a:cubicBezTo>
                            <a:pt x="59400" y="208354"/>
                            <a:pt x="60151" y="247150"/>
                            <a:pt x="42774" y="278672"/>
                          </a:cubicBezTo>
                          <a:cubicBezTo>
                            <a:pt x="41215" y="233930"/>
                            <a:pt x="31920" y="189476"/>
                            <a:pt x="15409" y="147851"/>
                          </a:cubicBezTo>
                          <a:cubicBezTo>
                            <a:pt x="25858" y="174177"/>
                            <a:pt x="24415" y="247785"/>
                            <a:pt x="21471" y="277171"/>
                          </a:cubicBezTo>
                          <a:cubicBezTo>
                            <a:pt x="18238" y="309847"/>
                            <a:pt x="-12187" y="351067"/>
                            <a:pt x="5479" y="382069"/>
                          </a:cubicBezTo>
                          <a:cubicBezTo>
                            <a:pt x="63961" y="328956"/>
                            <a:pt x="71235" y="165690"/>
                            <a:pt x="36770" y="101319"/>
                          </a:cubicBezTo>
                          <a:close/>
                        </a:path>
                      </a:pathLst>
                    </a:custGeom>
                    <a:solidFill>
                      <a:srgbClr val="838288"/>
                    </a:solidFill>
                    <a:ln w="5770" cap="flat">
                      <a:noFill/>
                      <a:prstDash val="solid"/>
                      <a:miter/>
                    </a:ln>
                  </p:spPr>
                  <p:txBody>
                    <a:bodyPr rtlCol="0" anchor="ctr"/>
                    <a:lstStyle/>
                    <a:p>
                      <a:endParaRPr lang="th-TH"/>
                    </a:p>
                  </p:txBody>
                </p:sp>
                <p:sp>
                  <p:nvSpPr>
                    <p:cNvPr id="4400" name="Freeform: Shape 4399">
                      <a:extLst>
                        <a:ext uri="{FF2B5EF4-FFF2-40B4-BE49-F238E27FC236}">
                          <a16:creationId xmlns:a16="http://schemas.microsoft.com/office/drawing/2014/main" id="{E841D629-46F9-475B-A102-58A782306B34}"/>
                        </a:ext>
                      </a:extLst>
                    </p:cNvPr>
                    <p:cNvSpPr/>
                    <p:nvPr/>
                  </p:nvSpPr>
                  <p:spPr>
                    <a:xfrm>
                      <a:off x="-1041471" y="6233036"/>
                      <a:ext cx="323991" cy="91320"/>
                    </a:xfrm>
                    <a:custGeom>
                      <a:avLst/>
                      <a:gdLst>
                        <a:gd name="connsiteX0" fmla="*/ 171925 w 323991"/>
                        <a:gd name="connsiteY0" fmla="*/ 55618 h 91320"/>
                        <a:gd name="connsiteX1" fmla="*/ 0 w 323991"/>
                        <a:gd name="connsiteY1" fmla="*/ 75594 h 91320"/>
                        <a:gd name="connsiteX2" fmla="*/ 235200 w 323991"/>
                        <a:gd name="connsiteY2" fmla="*/ 57062 h 91320"/>
                        <a:gd name="connsiteX3" fmla="*/ 323991 w 323991"/>
                        <a:gd name="connsiteY3" fmla="*/ 196 h 91320"/>
                        <a:gd name="connsiteX4" fmla="*/ 171925 w 323991"/>
                        <a:gd name="connsiteY4" fmla="*/ 55618 h 91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991" h="91320">
                          <a:moveTo>
                            <a:pt x="171925" y="55618"/>
                          </a:moveTo>
                          <a:cubicBezTo>
                            <a:pt x="115810" y="69358"/>
                            <a:pt x="57790" y="73458"/>
                            <a:pt x="0" y="75594"/>
                          </a:cubicBezTo>
                          <a:cubicBezTo>
                            <a:pt x="75282" y="104806"/>
                            <a:pt x="161534" y="90257"/>
                            <a:pt x="235200" y="57062"/>
                          </a:cubicBezTo>
                          <a:cubicBezTo>
                            <a:pt x="266894" y="42744"/>
                            <a:pt x="299224" y="24847"/>
                            <a:pt x="323991" y="196"/>
                          </a:cubicBezTo>
                          <a:cubicBezTo>
                            <a:pt x="282136" y="-3441"/>
                            <a:pt x="216668" y="44649"/>
                            <a:pt x="171925" y="55618"/>
                          </a:cubicBezTo>
                          <a:close/>
                        </a:path>
                      </a:pathLst>
                    </a:custGeom>
                    <a:solidFill>
                      <a:srgbClr val="838288"/>
                    </a:solidFill>
                    <a:ln w="5770" cap="flat">
                      <a:noFill/>
                      <a:prstDash val="solid"/>
                      <a:miter/>
                    </a:ln>
                  </p:spPr>
                  <p:txBody>
                    <a:bodyPr rtlCol="0" anchor="ctr"/>
                    <a:lstStyle/>
                    <a:p>
                      <a:endParaRPr lang="th-TH"/>
                    </a:p>
                  </p:txBody>
                </p:sp>
                <p:sp>
                  <p:nvSpPr>
                    <p:cNvPr id="4401" name="Freeform: Shape 4400">
                      <a:extLst>
                        <a:ext uri="{FF2B5EF4-FFF2-40B4-BE49-F238E27FC236}">
                          <a16:creationId xmlns:a16="http://schemas.microsoft.com/office/drawing/2014/main" id="{349BB8D8-4AFD-428B-AF34-A69C258E9605}"/>
                        </a:ext>
                      </a:extLst>
                    </p:cNvPr>
                    <p:cNvSpPr/>
                    <p:nvPr/>
                  </p:nvSpPr>
                  <p:spPr>
                    <a:xfrm>
                      <a:off x="-941999" y="5999244"/>
                      <a:ext cx="256266" cy="177651"/>
                    </a:xfrm>
                    <a:custGeom>
                      <a:avLst/>
                      <a:gdLst>
                        <a:gd name="connsiteX0" fmla="*/ 0 w 256266"/>
                        <a:gd name="connsiteY0" fmla="*/ 122161 h 177651"/>
                        <a:gd name="connsiteX1" fmla="*/ 52825 w 256266"/>
                        <a:gd name="connsiteY1" fmla="*/ 101089 h 177651"/>
                        <a:gd name="connsiteX2" fmla="*/ 26037 w 256266"/>
                        <a:gd name="connsiteY2" fmla="*/ 69625 h 177651"/>
                        <a:gd name="connsiteX3" fmla="*/ 83192 w 256266"/>
                        <a:gd name="connsiteY3" fmla="*/ 103975 h 177651"/>
                        <a:gd name="connsiteX4" fmla="*/ 98779 w 256266"/>
                        <a:gd name="connsiteY4" fmla="*/ 106804 h 177651"/>
                        <a:gd name="connsiteX5" fmla="*/ 101031 w 256266"/>
                        <a:gd name="connsiteY5" fmla="*/ 92775 h 177651"/>
                        <a:gd name="connsiteX6" fmla="*/ 89196 w 256266"/>
                        <a:gd name="connsiteY6" fmla="*/ 82672 h 177651"/>
                        <a:gd name="connsiteX7" fmla="*/ 34235 w 256266"/>
                        <a:gd name="connsiteY7" fmla="*/ 50054 h 177651"/>
                        <a:gd name="connsiteX8" fmla="*/ 114020 w 256266"/>
                        <a:gd name="connsiteY8" fmla="*/ 101897 h 177651"/>
                        <a:gd name="connsiteX9" fmla="*/ 42837 w 256266"/>
                        <a:gd name="connsiteY9" fmla="*/ 39604 h 177651"/>
                        <a:gd name="connsiteX10" fmla="*/ 122103 w 256266"/>
                        <a:gd name="connsiteY10" fmla="*/ 81748 h 177651"/>
                        <a:gd name="connsiteX11" fmla="*/ 84288 w 256266"/>
                        <a:gd name="connsiteY11" fmla="*/ 43588 h 177651"/>
                        <a:gd name="connsiteX12" fmla="*/ 55942 w 256266"/>
                        <a:gd name="connsiteY12" fmla="*/ 0 h 177651"/>
                        <a:gd name="connsiteX13" fmla="*/ 162804 w 256266"/>
                        <a:gd name="connsiteY13" fmla="*/ 87002 h 177651"/>
                        <a:gd name="connsiteX14" fmla="*/ 256098 w 256266"/>
                        <a:gd name="connsiteY14" fmla="*/ 177468 h 177651"/>
                        <a:gd name="connsiteX15" fmla="*/ 143175 w 256266"/>
                        <a:gd name="connsiteY15" fmla="*/ 133996 h 177651"/>
                        <a:gd name="connsiteX16" fmla="*/ 0 w 256266"/>
                        <a:gd name="connsiteY16" fmla="*/ 122161 h 17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266" h="177651">
                          <a:moveTo>
                            <a:pt x="0" y="122161"/>
                          </a:moveTo>
                          <a:cubicBezTo>
                            <a:pt x="13856" y="107901"/>
                            <a:pt x="46474" y="119967"/>
                            <a:pt x="52825" y="101089"/>
                          </a:cubicBezTo>
                          <a:cubicBezTo>
                            <a:pt x="46532" y="88676"/>
                            <a:pt x="37295" y="77823"/>
                            <a:pt x="26037" y="69625"/>
                          </a:cubicBezTo>
                          <a:cubicBezTo>
                            <a:pt x="45089" y="81056"/>
                            <a:pt x="64140" y="92544"/>
                            <a:pt x="83192" y="103975"/>
                          </a:cubicBezTo>
                          <a:cubicBezTo>
                            <a:pt x="87983" y="106862"/>
                            <a:pt x="94045" y="109748"/>
                            <a:pt x="98779" y="106804"/>
                          </a:cubicBezTo>
                          <a:cubicBezTo>
                            <a:pt x="103225" y="104033"/>
                            <a:pt x="103629" y="97336"/>
                            <a:pt x="101031" y="92775"/>
                          </a:cubicBezTo>
                          <a:cubicBezTo>
                            <a:pt x="98433" y="88214"/>
                            <a:pt x="93699" y="85385"/>
                            <a:pt x="89196" y="82672"/>
                          </a:cubicBezTo>
                          <a:cubicBezTo>
                            <a:pt x="70895" y="71818"/>
                            <a:pt x="52536" y="60907"/>
                            <a:pt x="34235" y="50054"/>
                          </a:cubicBezTo>
                          <a:cubicBezTo>
                            <a:pt x="60849" y="67315"/>
                            <a:pt x="87406" y="84635"/>
                            <a:pt x="114020" y="101897"/>
                          </a:cubicBezTo>
                          <a:cubicBezTo>
                            <a:pt x="97798" y="74243"/>
                            <a:pt x="72396" y="52016"/>
                            <a:pt x="42837" y="39604"/>
                          </a:cubicBezTo>
                          <a:cubicBezTo>
                            <a:pt x="71645" y="48379"/>
                            <a:pt x="98721" y="62754"/>
                            <a:pt x="122103" y="81748"/>
                          </a:cubicBezTo>
                          <a:cubicBezTo>
                            <a:pt x="117600" y="63909"/>
                            <a:pt x="99645" y="53633"/>
                            <a:pt x="84288" y="43588"/>
                          </a:cubicBezTo>
                          <a:cubicBezTo>
                            <a:pt x="68874" y="33542"/>
                            <a:pt x="52940" y="18128"/>
                            <a:pt x="55942" y="0"/>
                          </a:cubicBezTo>
                          <a:cubicBezTo>
                            <a:pt x="84808" y="36198"/>
                            <a:pt x="121468" y="66103"/>
                            <a:pt x="162804" y="87002"/>
                          </a:cubicBezTo>
                          <a:cubicBezTo>
                            <a:pt x="197962" y="104783"/>
                            <a:pt x="259909" y="128800"/>
                            <a:pt x="256098" y="177468"/>
                          </a:cubicBezTo>
                          <a:cubicBezTo>
                            <a:pt x="222614" y="180528"/>
                            <a:pt x="176024" y="144445"/>
                            <a:pt x="143175" y="133996"/>
                          </a:cubicBezTo>
                          <a:cubicBezTo>
                            <a:pt x="97451" y="119620"/>
                            <a:pt x="47167" y="105880"/>
                            <a:pt x="0" y="122161"/>
                          </a:cubicBezTo>
                          <a:close/>
                        </a:path>
                      </a:pathLst>
                    </a:custGeom>
                    <a:solidFill>
                      <a:srgbClr val="B2ADAC"/>
                    </a:solidFill>
                    <a:ln w="5770" cap="flat">
                      <a:noFill/>
                      <a:prstDash val="solid"/>
                      <a:miter/>
                    </a:ln>
                  </p:spPr>
                  <p:txBody>
                    <a:bodyPr rtlCol="0" anchor="ctr"/>
                    <a:lstStyle/>
                    <a:p>
                      <a:endParaRPr lang="th-TH"/>
                    </a:p>
                  </p:txBody>
                </p:sp>
                <p:sp>
                  <p:nvSpPr>
                    <p:cNvPr id="4402" name="Freeform: Shape 4401">
                      <a:extLst>
                        <a:ext uri="{FF2B5EF4-FFF2-40B4-BE49-F238E27FC236}">
                          <a16:creationId xmlns:a16="http://schemas.microsoft.com/office/drawing/2014/main" id="{23377447-0226-45FD-B470-8A9616E4A1C0}"/>
                        </a:ext>
                      </a:extLst>
                    </p:cNvPr>
                    <p:cNvSpPr/>
                    <p:nvPr/>
                  </p:nvSpPr>
                  <p:spPr>
                    <a:xfrm>
                      <a:off x="-858634" y="6093116"/>
                      <a:ext cx="202507" cy="144733"/>
                    </a:xfrm>
                    <a:custGeom>
                      <a:avLst/>
                      <a:gdLst>
                        <a:gd name="connsiteX0" fmla="*/ 0 w 202507"/>
                        <a:gd name="connsiteY0" fmla="*/ 29097 h 144733"/>
                        <a:gd name="connsiteX1" fmla="*/ 110095 w 202507"/>
                        <a:gd name="connsiteY1" fmla="*/ 50515 h 144733"/>
                        <a:gd name="connsiteX2" fmla="*/ 54730 w 202507"/>
                        <a:gd name="connsiteY2" fmla="*/ 0 h 144733"/>
                        <a:gd name="connsiteX3" fmla="*/ 126895 w 202507"/>
                        <a:gd name="connsiteY3" fmla="*/ 29674 h 144733"/>
                        <a:gd name="connsiteX4" fmla="*/ 177064 w 202507"/>
                        <a:gd name="connsiteY4" fmla="*/ 79093 h 144733"/>
                        <a:gd name="connsiteX5" fmla="*/ 193402 w 202507"/>
                        <a:gd name="connsiteY5" fmla="*/ 23093 h 144733"/>
                        <a:gd name="connsiteX6" fmla="*/ 201773 w 202507"/>
                        <a:gd name="connsiteY6" fmla="*/ 42375 h 144733"/>
                        <a:gd name="connsiteX7" fmla="*/ 159629 w 202507"/>
                        <a:gd name="connsiteY7" fmla="*/ 144734 h 144733"/>
                        <a:gd name="connsiteX8" fmla="*/ 0 w 202507"/>
                        <a:gd name="connsiteY8" fmla="*/ 29097 h 14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507" h="144733">
                          <a:moveTo>
                            <a:pt x="0" y="29097"/>
                          </a:moveTo>
                          <a:cubicBezTo>
                            <a:pt x="37583" y="27942"/>
                            <a:pt x="74243" y="39315"/>
                            <a:pt x="110095" y="50515"/>
                          </a:cubicBezTo>
                          <a:cubicBezTo>
                            <a:pt x="97394" y="28577"/>
                            <a:pt x="77765" y="10680"/>
                            <a:pt x="54730" y="0"/>
                          </a:cubicBezTo>
                          <a:cubicBezTo>
                            <a:pt x="75225" y="16223"/>
                            <a:pt x="103802" y="17377"/>
                            <a:pt x="126895" y="29674"/>
                          </a:cubicBezTo>
                          <a:cubicBezTo>
                            <a:pt x="147794" y="40816"/>
                            <a:pt x="162746" y="60214"/>
                            <a:pt x="177064" y="79093"/>
                          </a:cubicBezTo>
                          <a:cubicBezTo>
                            <a:pt x="179892" y="59752"/>
                            <a:pt x="185377" y="40874"/>
                            <a:pt x="193402" y="23093"/>
                          </a:cubicBezTo>
                          <a:cubicBezTo>
                            <a:pt x="201657" y="21418"/>
                            <a:pt x="203851" y="34177"/>
                            <a:pt x="201773" y="42375"/>
                          </a:cubicBezTo>
                          <a:cubicBezTo>
                            <a:pt x="192651" y="78284"/>
                            <a:pt x="178449" y="112808"/>
                            <a:pt x="159629" y="144734"/>
                          </a:cubicBezTo>
                          <a:cubicBezTo>
                            <a:pt x="201138" y="71183"/>
                            <a:pt x="49130" y="38911"/>
                            <a:pt x="0" y="29097"/>
                          </a:cubicBezTo>
                          <a:close/>
                        </a:path>
                      </a:pathLst>
                    </a:custGeom>
                    <a:solidFill>
                      <a:srgbClr val="838288"/>
                    </a:solidFill>
                    <a:ln w="5770" cap="flat">
                      <a:noFill/>
                      <a:prstDash val="solid"/>
                      <a:miter/>
                    </a:ln>
                  </p:spPr>
                  <p:txBody>
                    <a:bodyPr rtlCol="0" anchor="ctr"/>
                    <a:lstStyle/>
                    <a:p>
                      <a:endParaRPr lang="th-TH"/>
                    </a:p>
                  </p:txBody>
                </p:sp>
                <p:sp>
                  <p:nvSpPr>
                    <p:cNvPr id="4403" name="Freeform: Shape 4402">
                      <a:extLst>
                        <a:ext uri="{FF2B5EF4-FFF2-40B4-BE49-F238E27FC236}">
                          <a16:creationId xmlns:a16="http://schemas.microsoft.com/office/drawing/2014/main" id="{216CFD4F-8C5A-41DA-B76F-52F667EB5F01}"/>
                        </a:ext>
                      </a:extLst>
                    </p:cNvPr>
                    <p:cNvSpPr/>
                    <p:nvPr/>
                  </p:nvSpPr>
                  <p:spPr>
                    <a:xfrm>
                      <a:off x="-773595" y="6155697"/>
                      <a:ext cx="439108" cy="176428"/>
                    </a:xfrm>
                    <a:custGeom>
                      <a:avLst/>
                      <a:gdLst>
                        <a:gd name="connsiteX0" fmla="*/ 100569 w 439108"/>
                        <a:gd name="connsiteY0" fmla="*/ 80709 h 176428"/>
                        <a:gd name="connsiteX1" fmla="*/ 143175 w 439108"/>
                        <a:gd name="connsiteY1" fmla="*/ 83538 h 176428"/>
                        <a:gd name="connsiteX2" fmla="*/ 291892 w 439108"/>
                        <a:gd name="connsiteY2" fmla="*/ 116272 h 176428"/>
                        <a:gd name="connsiteX3" fmla="*/ 426927 w 439108"/>
                        <a:gd name="connsiteY3" fmla="*/ 176429 h 176428"/>
                        <a:gd name="connsiteX4" fmla="*/ 439108 w 439108"/>
                        <a:gd name="connsiteY4" fmla="*/ 155126 h 176428"/>
                        <a:gd name="connsiteX5" fmla="*/ 269781 w 439108"/>
                        <a:gd name="connsiteY5" fmla="*/ 78688 h 176428"/>
                        <a:gd name="connsiteX6" fmla="*/ 220536 w 439108"/>
                        <a:gd name="connsiteY6" fmla="*/ 68066 h 176428"/>
                        <a:gd name="connsiteX7" fmla="*/ 103167 w 439108"/>
                        <a:gd name="connsiteY7" fmla="*/ 0 h 176428"/>
                        <a:gd name="connsiteX8" fmla="*/ 0 w 439108"/>
                        <a:gd name="connsiteY8" fmla="*/ 115810 h 176428"/>
                        <a:gd name="connsiteX9" fmla="*/ 100569 w 439108"/>
                        <a:gd name="connsiteY9" fmla="*/ 80709 h 17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9108" h="176428">
                          <a:moveTo>
                            <a:pt x="100569" y="80709"/>
                          </a:moveTo>
                          <a:cubicBezTo>
                            <a:pt x="114771" y="79381"/>
                            <a:pt x="129088" y="81460"/>
                            <a:pt x="143175" y="83538"/>
                          </a:cubicBezTo>
                          <a:cubicBezTo>
                            <a:pt x="193517" y="90870"/>
                            <a:pt x="244321" y="98260"/>
                            <a:pt x="291892" y="116272"/>
                          </a:cubicBezTo>
                          <a:cubicBezTo>
                            <a:pt x="338078" y="133707"/>
                            <a:pt x="385706" y="149179"/>
                            <a:pt x="426927" y="176429"/>
                          </a:cubicBezTo>
                          <a:cubicBezTo>
                            <a:pt x="428890" y="163901"/>
                            <a:pt x="429640" y="163554"/>
                            <a:pt x="439108" y="155126"/>
                          </a:cubicBezTo>
                          <a:cubicBezTo>
                            <a:pt x="376585" y="153278"/>
                            <a:pt x="329649" y="96758"/>
                            <a:pt x="269781" y="78688"/>
                          </a:cubicBezTo>
                          <a:cubicBezTo>
                            <a:pt x="253674" y="73839"/>
                            <a:pt x="236874" y="71818"/>
                            <a:pt x="220536" y="68066"/>
                          </a:cubicBezTo>
                          <a:cubicBezTo>
                            <a:pt x="175793" y="57732"/>
                            <a:pt x="134342" y="33715"/>
                            <a:pt x="103167" y="0"/>
                          </a:cubicBezTo>
                          <a:cubicBezTo>
                            <a:pt x="84924" y="53806"/>
                            <a:pt x="38969" y="80132"/>
                            <a:pt x="0" y="115810"/>
                          </a:cubicBezTo>
                          <a:cubicBezTo>
                            <a:pt x="35216" y="112462"/>
                            <a:pt x="64140" y="84058"/>
                            <a:pt x="100569" y="80709"/>
                          </a:cubicBezTo>
                          <a:close/>
                        </a:path>
                      </a:pathLst>
                    </a:custGeom>
                    <a:solidFill>
                      <a:srgbClr val="EAE7E8"/>
                    </a:solidFill>
                    <a:ln w="5770" cap="flat">
                      <a:noFill/>
                      <a:prstDash val="solid"/>
                      <a:miter/>
                    </a:ln>
                  </p:spPr>
                  <p:txBody>
                    <a:bodyPr rtlCol="0" anchor="ctr"/>
                    <a:lstStyle/>
                    <a:p>
                      <a:endParaRPr lang="th-TH"/>
                    </a:p>
                  </p:txBody>
                </p:sp>
                <p:sp>
                  <p:nvSpPr>
                    <p:cNvPr id="4404" name="Freeform: Shape 4403">
                      <a:extLst>
                        <a:ext uri="{FF2B5EF4-FFF2-40B4-BE49-F238E27FC236}">
                          <a16:creationId xmlns:a16="http://schemas.microsoft.com/office/drawing/2014/main" id="{F89649C5-CC5E-49C6-81E8-6583060FDC54}"/>
                        </a:ext>
                      </a:extLst>
                    </p:cNvPr>
                    <p:cNvSpPr/>
                    <p:nvPr/>
                  </p:nvSpPr>
                  <p:spPr>
                    <a:xfrm>
                      <a:off x="-695253" y="6165428"/>
                      <a:ext cx="369368" cy="146028"/>
                    </a:xfrm>
                    <a:custGeom>
                      <a:avLst/>
                      <a:gdLst>
                        <a:gd name="connsiteX0" fmla="*/ 156569 w 369368"/>
                        <a:gd name="connsiteY0" fmla="*/ 58394 h 146028"/>
                        <a:gd name="connsiteX1" fmla="*/ 242705 w 369368"/>
                        <a:gd name="connsiteY1" fmla="*/ 90146 h 146028"/>
                        <a:gd name="connsiteX2" fmla="*/ 369368 w 369368"/>
                        <a:gd name="connsiteY2" fmla="*/ 134542 h 146028"/>
                        <a:gd name="connsiteX3" fmla="*/ 340272 w 369368"/>
                        <a:gd name="connsiteY3" fmla="*/ 144934 h 146028"/>
                        <a:gd name="connsiteX4" fmla="*/ 189938 w 369368"/>
                        <a:gd name="connsiteY4" fmla="*/ 95457 h 146028"/>
                        <a:gd name="connsiteX5" fmla="*/ 98202 w 369368"/>
                        <a:gd name="connsiteY5" fmla="*/ 56373 h 146028"/>
                        <a:gd name="connsiteX6" fmla="*/ 0 w 369368"/>
                        <a:gd name="connsiteY6" fmla="*/ 51004 h 146028"/>
                        <a:gd name="connsiteX7" fmla="*/ 11950 w 369368"/>
                        <a:gd name="connsiteY7" fmla="*/ 3144 h 146028"/>
                        <a:gd name="connsiteX8" fmla="*/ 41913 w 369368"/>
                        <a:gd name="connsiteY8" fmla="*/ 5280 h 146028"/>
                        <a:gd name="connsiteX9" fmla="*/ 156569 w 369368"/>
                        <a:gd name="connsiteY9" fmla="*/ 58394 h 14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368" h="146028">
                          <a:moveTo>
                            <a:pt x="156569" y="58394"/>
                          </a:moveTo>
                          <a:cubicBezTo>
                            <a:pt x="184915" y="69882"/>
                            <a:pt x="213839" y="80043"/>
                            <a:pt x="242705" y="90146"/>
                          </a:cubicBezTo>
                          <a:cubicBezTo>
                            <a:pt x="284907" y="104925"/>
                            <a:pt x="327109" y="119763"/>
                            <a:pt x="369368" y="134542"/>
                          </a:cubicBezTo>
                          <a:cubicBezTo>
                            <a:pt x="368387" y="146203"/>
                            <a:pt x="351760" y="147474"/>
                            <a:pt x="340272" y="144934"/>
                          </a:cubicBezTo>
                          <a:cubicBezTo>
                            <a:pt x="288659" y="133560"/>
                            <a:pt x="238202" y="116933"/>
                            <a:pt x="189938" y="95457"/>
                          </a:cubicBezTo>
                          <a:cubicBezTo>
                            <a:pt x="159571" y="81948"/>
                            <a:pt x="129897" y="66476"/>
                            <a:pt x="98202" y="56373"/>
                          </a:cubicBezTo>
                          <a:cubicBezTo>
                            <a:pt x="66507" y="46327"/>
                            <a:pt x="31983" y="41882"/>
                            <a:pt x="0" y="51004"/>
                          </a:cubicBezTo>
                          <a:cubicBezTo>
                            <a:pt x="1617" y="50542"/>
                            <a:pt x="2078" y="9148"/>
                            <a:pt x="11950" y="3144"/>
                          </a:cubicBezTo>
                          <a:cubicBezTo>
                            <a:pt x="23786" y="-4015"/>
                            <a:pt x="29790" y="2971"/>
                            <a:pt x="41913" y="5280"/>
                          </a:cubicBezTo>
                          <a:cubicBezTo>
                            <a:pt x="79150" y="12266"/>
                            <a:pt x="121064" y="44018"/>
                            <a:pt x="156569" y="58394"/>
                          </a:cubicBezTo>
                          <a:close/>
                        </a:path>
                      </a:pathLst>
                    </a:custGeom>
                    <a:solidFill>
                      <a:srgbClr val="C2BFC0"/>
                    </a:solidFill>
                    <a:ln w="5770" cap="flat">
                      <a:noFill/>
                      <a:prstDash val="solid"/>
                      <a:miter/>
                    </a:ln>
                  </p:spPr>
                  <p:txBody>
                    <a:bodyPr rtlCol="0" anchor="ctr"/>
                    <a:lstStyle/>
                    <a:p>
                      <a:endParaRPr lang="th-TH"/>
                    </a:p>
                  </p:txBody>
                </p:sp>
                <p:sp>
                  <p:nvSpPr>
                    <p:cNvPr id="4405" name="Freeform: Shape 4404">
                      <a:extLst>
                        <a:ext uri="{FF2B5EF4-FFF2-40B4-BE49-F238E27FC236}">
                          <a16:creationId xmlns:a16="http://schemas.microsoft.com/office/drawing/2014/main" id="{9C2C0447-89B8-4953-8EC8-3E1B3259970A}"/>
                        </a:ext>
                      </a:extLst>
                    </p:cNvPr>
                    <p:cNvSpPr/>
                    <p:nvPr/>
                  </p:nvSpPr>
                  <p:spPr>
                    <a:xfrm>
                      <a:off x="-691270" y="6155697"/>
                      <a:ext cx="365384" cy="144271"/>
                    </a:xfrm>
                    <a:custGeom>
                      <a:avLst/>
                      <a:gdLst>
                        <a:gd name="connsiteX0" fmla="*/ 20841 w 365384"/>
                        <a:gd name="connsiteY0" fmla="*/ 0 h 144271"/>
                        <a:gd name="connsiteX1" fmla="*/ 365385 w 365384"/>
                        <a:gd name="connsiteY1" fmla="*/ 144272 h 144271"/>
                        <a:gd name="connsiteX2" fmla="*/ 0 w 365384"/>
                        <a:gd name="connsiteY2" fmla="*/ 27480 h 144271"/>
                      </a:gdLst>
                      <a:ahLst/>
                      <a:cxnLst>
                        <a:cxn ang="0">
                          <a:pos x="connsiteX0" y="connsiteY0"/>
                        </a:cxn>
                        <a:cxn ang="0">
                          <a:pos x="connsiteX1" y="connsiteY1"/>
                        </a:cxn>
                        <a:cxn ang="0">
                          <a:pos x="connsiteX2" y="connsiteY2"/>
                        </a:cxn>
                      </a:cxnLst>
                      <a:rect l="l" t="t" r="r" b="b"/>
                      <a:pathLst>
                        <a:path w="365384" h="144271">
                          <a:moveTo>
                            <a:pt x="20841" y="0"/>
                          </a:moveTo>
                          <a:lnTo>
                            <a:pt x="365385" y="144272"/>
                          </a:lnTo>
                          <a:lnTo>
                            <a:pt x="0" y="27480"/>
                          </a:lnTo>
                          <a:close/>
                        </a:path>
                      </a:pathLst>
                    </a:custGeom>
                    <a:solidFill>
                      <a:srgbClr val="EAE7E8"/>
                    </a:solidFill>
                    <a:ln w="5770" cap="flat">
                      <a:noFill/>
                      <a:prstDash val="solid"/>
                      <a:miter/>
                    </a:ln>
                  </p:spPr>
                  <p:txBody>
                    <a:bodyPr rtlCol="0" anchor="ctr"/>
                    <a:lstStyle/>
                    <a:p>
                      <a:endParaRPr lang="th-TH"/>
                    </a:p>
                  </p:txBody>
                </p:sp>
                <p:sp>
                  <p:nvSpPr>
                    <p:cNvPr id="4406" name="Freeform: Shape 4405">
                      <a:extLst>
                        <a:ext uri="{FF2B5EF4-FFF2-40B4-BE49-F238E27FC236}">
                          <a16:creationId xmlns:a16="http://schemas.microsoft.com/office/drawing/2014/main" id="{D49D0BA9-1790-4D6B-AE66-BE911C09BB10}"/>
                        </a:ext>
                      </a:extLst>
                    </p:cNvPr>
                    <p:cNvSpPr/>
                    <p:nvPr/>
                  </p:nvSpPr>
                  <p:spPr>
                    <a:xfrm>
                      <a:off x="-775327" y="6126658"/>
                      <a:ext cx="128453" cy="149179"/>
                    </a:xfrm>
                    <a:custGeom>
                      <a:avLst/>
                      <a:gdLst>
                        <a:gd name="connsiteX0" fmla="*/ 92891 w 128453"/>
                        <a:gd name="connsiteY0" fmla="*/ 67662 h 149179"/>
                        <a:gd name="connsiteX1" fmla="*/ 120371 w 128453"/>
                        <a:gd name="connsiteY1" fmla="*/ 66507 h 149179"/>
                        <a:gd name="connsiteX2" fmla="*/ 117542 w 128453"/>
                        <a:gd name="connsiteY2" fmla="*/ 44511 h 149179"/>
                        <a:gd name="connsiteX3" fmla="*/ 128453 w 128453"/>
                        <a:gd name="connsiteY3" fmla="*/ 50227 h 149179"/>
                        <a:gd name="connsiteX4" fmla="*/ 110730 w 128453"/>
                        <a:gd name="connsiteY4" fmla="*/ 0 h 149179"/>
                        <a:gd name="connsiteX5" fmla="*/ 87695 w 128453"/>
                        <a:gd name="connsiteY5" fmla="*/ 46532 h 149179"/>
                        <a:gd name="connsiteX6" fmla="*/ 70606 w 128453"/>
                        <a:gd name="connsiteY6" fmla="*/ 50631 h 149179"/>
                        <a:gd name="connsiteX7" fmla="*/ 71299 w 128453"/>
                        <a:gd name="connsiteY7" fmla="*/ 74532 h 149179"/>
                        <a:gd name="connsiteX8" fmla="*/ 53748 w 128453"/>
                        <a:gd name="connsiteY8" fmla="*/ 100569 h 149179"/>
                        <a:gd name="connsiteX9" fmla="*/ 0 w 128453"/>
                        <a:gd name="connsiteY9" fmla="*/ 149179 h 149179"/>
                        <a:gd name="connsiteX10" fmla="*/ 93757 w 128453"/>
                        <a:gd name="connsiteY10" fmla="*/ 89773 h 149179"/>
                        <a:gd name="connsiteX11" fmla="*/ 92891 w 128453"/>
                        <a:gd name="connsiteY11" fmla="*/ 67662 h 149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453" h="149179">
                          <a:moveTo>
                            <a:pt x="92891" y="67662"/>
                          </a:moveTo>
                          <a:cubicBezTo>
                            <a:pt x="100569" y="62004"/>
                            <a:pt x="111307" y="63678"/>
                            <a:pt x="120371" y="66507"/>
                          </a:cubicBezTo>
                          <a:cubicBezTo>
                            <a:pt x="111942" y="63216"/>
                            <a:pt x="110268" y="49765"/>
                            <a:pt x="117542" y="44511"/>
                          </a:cubicBezTo>
                          <a:cubicBezTo>
                            <a:pt x="121179" y="46416"/>
                            <a:pt x="124816" y="48322"/>
                            <a:pt x="128453" y="50227"/>
                          </a:cubicBezTo>
                          <a:cubicBezTo>
                            <a:pt x="122565" y="33484"/>
                            <a:pt x="116618" y="16742"/>
                            <a:pt x="110730" y="0"/>
                          </a:cubicBezTo>
                          <a:cubicBezTo>
                            <a:pt x="101262" y="14548"/>
                            <a:pt x="93526" y="30194"/>
                            <a:pt x="87695" y="46532"/>
                          </a:cubicBezTo>
                          <a:cubicBezTo>
                            <a:pt x="85732" y="38738"/>
                            <a:pt x="72569" y="42837"/>
                            <a:pt x="70606" y="50631"/>
                          </a:cubicBezTo>
                          <a:cubicBezTo>
                            <a:pt x="68585" y="58367"/>
                            <a:pt x="72107" y="66565"/>
                            <a:pt x="71299" y="74532"/>
                          </a:cubicBezTo>
                          <a:cubicBezTo>
                            <a:pt x="70202" y="85212"/>
                            <a:pt x="61715" y="93352"/>
                            <a:pt x="53748" y="100569"/>
                          </a:cubicBezTo>
                          <a:cubicBezTo>
                            <a:pt x="35851" y="116734"/>
                            <a:pt x="17839" y="132899"/>
                            <a:pt x="0" y="149179"/>
                          </a:cubicBezTo>
                          <a:cubicBezTo>
                            <a:pt x="29155" y="125971"/>
                            <a:pt x="57501" y="101262"/>
                            <a:pt x="93757" y="89773"/>
                          </a:cubicBezTo>
                          <a:cubicBezTo>
                            <a:pt x="88041" y="84000"/>
                            <a:pt x="84866" y="73608"/>
                            <a:pt x="92891" y="67662"/>
                          </a:cubicBezTo>
                          <a:close/>
                        </a:path>
                      </a:pathLst>
                    </a:custGeom>
                    <a:solidFill>
                      <a:srgbClr val="838288"/>
                    </a:solidFill>
                    <a:ln w="5770" cap="flat">
                      <a:noFill/>
                      <a:prstDash val="solid"/>
                      <a:miter/>
                    </a:ln>
                  </p:spPr>
                  <p:txBody>
                    <a:bodyPr rtlCol="0" anchor="ctr"/>
                    <a:lstStyle/>
                    <a:p>
                      <a:endParaRPr lang="th-TH"/>
                    </a:p>
                  </p:txBody>
                </p:sp>
                <p:sp>
                  <p:nvSpPr>
                    <p:cNvPr id="4407" name="Freeform: Shape 4406">
                      <a:extLst>
                        <a:ext uri="{FF2B5EF4-FFF2-40B4-BE49-F238E27FC236}">
                          <a16:creationId xmlns:a16="http://schemas.microsoft.com/office/drawing/2014/main" id="{98412AE8-3AB2-4560-8DA4-1533D1BA9F5C}"/>
                        </a:ext>
                      </a:extLst>
                    </p:cNvPr>
                    <p:cNvSpPr/>
                    <p:nvPr/>
                  </p:nvSpPr>
                  <p:spPr>
                    <a:xfrm>
                      <a:off x="-866747" y="5853760"/>
                      <a:ext cx="177033" cy="256213"/>
                    </a:xfrm>
                    <a:custGeom>
                      <a:avLst/>
                      <a:gdLst>
                        <a:gd name="connsiteX0" fmla="*/ 18331 w 177033"/>
                        <a:gd name="connsiteY0" fmla="*/ 136767 h 256213"/>
                        <a:gd name="connsiteX1" fmla="*/ 1242 w 177033"/>
                        <a:gd name="connsiteY1" fmla="*/ 0 h 256213"/>
                        <a:gd name="connsiteX2" fmla="*/ 91766 w 177033"/>
                        <a:gd name="connsiteY2" fmla="*/ 28520 h 256213"/>
                        <a:gd name="connsiteX3" fmla="*/ 138529 w 177033"/>
                        <a:gd name="connsiteY3" fmla="*/ 115521 h 256213"/>
                        <a:gd name="connsiteX4" fmla="*/ 173399 w 177033"/>
                        <a:gd name="connsiteY4" fmla="*/ 256214 h 256213"/>
                        <a:gd name="connsiteX5" fmla="*/ 18331 w 177033"/>
                        <a:gd name="connsiteY5" fmla="*/ 136767 h 25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033" h="256213">
                          <a:moveTo>
                            <a:pt x="18331" y="136767"/>
                          </a:moveTo>
                          <a:cubicBezTo>
                            <a:pt x="-8514" y="98433"/>
                            <a:pt x="2397" y="46763"/>
                            <a:pt x="1242" y="0"/>
                          </a:cubicBezTo>
                          <a:cubicBezTo>
                            <a:pt x="33110" y="3753"/>
                            <a:pt x="66883" y="8256"/>
                            <a:pt x="91766" y="28520"/>
                          </a:cubicBezTo>
                          <a:cubicBezTo>
                            <a:pt x="117687" y="49649"/>
                            <a:pt x="128772" y="83538"/>
                            <a:pt x="138529" y="115521"/>
                          </a:cubicBezTo>
                          <a:cubicBezTo>
                            <a:pt x="147073" y="143521"/>
                            <a:pt x="189564" y="235315"/>
                            <a:pt x="173399" y="256214"/>
                          </a:cubicBezTo>
                          <a:cubicBezTo>
                            <a:pt x="140722" y="189129"/>
                            <a:pt x="58455" y="193979"/>
                            <a:pt x="18331" y="136767"/>
                          </a:cubicBezTo>
                          <a:close/>
                        </a:path>
                      </a:pathLst>
                    </a:custGeom>
                    <a:solidFill>
                      <a:srgbClr val="EAE7E8"/>
                    </a:solidFill>
                    <a:ln w="5770" cap="flat">
                      <a:noFill/>
                      <a:prstDash val="solid"/>
                      <a:miter/>
                    </a:ln>
                  </p:spPr>
                  <p:txBody>
                    <a:bodyPr rtlCol="0" anchor="ctr"/>
                    <a:lstStyle/>
                    <a:p>
                      <a:endParaRPr lang="th-TH"/>
                    </a:p>
                  </p:txBody>
                </p:sp>
                <p:sp>
                  <p:nvSpPr>
                    <p:cNvPr id="4408" name="Freeform: Shape 4407">
                      <a:extLst>
                        <a:ext uri="{FF2B5EF4-FFF2-40B4-BE49-F238E27FC236}">
                          <a16:creationId xmlns:a16="http://schemas.microsoft.com/office/drawing/2014/main" id="{EA5D426A-AB94-48A6-BDC0-5448E66E205C}"/>
                        </a:ext>
                      </a:extLst>
                    </p:cNvPr>
                    <p:cNvSpPr/>
                    <p:nvPr/>
                  </p:nvSpPr>
                  <p:spPr>
                    <a:xfrm>
                      <a:off x="-871969" y="5824952"/>
                      <a:ext cx="196344" cy="298993"/>
                    </a:xfrm>
                    <a:custGeom>
                      <a:avLst/>
                      <a:gdLst>
                        <a:gd name="connsiteX0" fmla="*/ 142077 w 196344"/>
                        <a:gd name="connsiteY0" fmla="*/ 228734 h 298993"/>
                        <a:gd name="connsiteX1" fmla="*/ 48147 w 196344"/>
                        <a:gd name="connsiteY1" fmla="*/ 112577 h 298993"/>
                        <a:gd name="connsiteX2" fmla="*/ 865 w 196344"/>
                        <a:gd name="connsiteY2" fmla="*/ 0 h 298993"/>
                        <a:gd name="connsiteX3" fmla="*/ 107264 w 196344"/>
                        <a:gd name="connsiteY3" fmla="*/ 152585 h 298993"/>
                        <a:gd name="connsiteX4" fmla="*/ 141846 w 196344"/>
                        <a:gd name="connsiteY4" fmla="*/ 208701 h 298993"/>
                        <a:gd name="connsiteX5" fmla="*/ 196345 w 196344"/>
                        <a:gd name="connsiteY5" fmla="*/ 298993 h 298993"/>
                        <a:gd name="connsiteX6" fmla="*/ 142077 w 196344"/>
                        <a:gd name="connsiteY6" fmla="*/ 228734 h 298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344" h="298993">
                          <a:moveTo>
                            <a:pt x="142077" y="228734"/>
                          </a:moveTo>
                          <a:cubicBezTo>
                            <a:pt x="109805" y="190861"/>
                            <a:pt x="78976" y="151719"/>
                            <a:pt x="48147" y="112577"/>
                          </a:cubicBezTo>
                          <a:cubicBezTo>
                            <a:pt x="22225" y="79670"/>
                            <a:pt x="-5255" y="41452"/>
                            <a:pt x="865" y="0"/>
                          </a:cubicBezTo>
                          <a:cubicBezTo>
                            <a:pt x="41912" y="46590"/>
                            <a:pt x="74704" y="99703"/>
                            <a:pt x="107264" y="152585"/>
                          </a:cubicBezTo>
                          <a:cubicBezTo>
                            <a:pt x="118811" y="171290"/>
                            <a:pt x="130299" y="189996"/>
                            <a:pt x="141846" y="208701"/>
                          </a:cubicBezTo>
                          <a:cubicBezTo>
                            <a:pt x="137574" y="216725"/>
                            <a:pt x="190398" y="287274"/>
                            <a:pt x="196345" y="298993"/>
                          </a:cubicBezTo>
                          <a:cubicBezTo>
                            <a:pt x="174407" y="285542"/>
                            <a:pt x="159916" y="249690"/>
                            <a:pt x="142077" y="228734"/>
                          </a:cubicBezTo>
                          <a:close/>
                        </a:path>
                      </a:pathLst>
                    </a:custGeom>
                    <a:solidFill>
                      <a:srgbClr val="EAE7E8"/>
                    </a:solidFill>
                    <a:ln w="5770" cap="flat">
                      <a:noFill/>
                      <a:prstDash val="solid"/>
                      <a:miter/>
                    </a:ln>
                  </p:spPr>
                  <p:txBody>
                    <a:bodyPr rtlCol="0" anchor="ctr"/>
                    <a:lstStyle/>
                    <a:p>
                      <a:endParaRPr lang="th-TH"/>
                    </a:p>
                  </p:txBody>
                </p:sp>
                <p:sp>
                  <p:nvSpPr>
                    <p:cNvPr id="4409" name="Freeform: Shape 4408">
                      <a:extLst>
                        <a:ext uri="{FF2B5EF4-FFF2-40B4-BE49-F238E27FC236}">
                          <a16:creationId xmlns:a16="http://schemas.microsoft.com/office/drawing/2014/main" id="{54B71CE1-FE64-4354-9A80-804F7051F323}"/>
                        </a:ext>
                      </a:extLst>
                    </p:cNvPr>
                    <p:cNvSpPr/>
                    <p:nvPr/>
                  </p:nvSpPr>
                  <p:spPr>
                    <a:xfrm>
                      <a:off x="-725056" y="5759657"/>
                      <a:ext cx="88301" cy="408972"/>
                    </a:xfrm>
                    <a:custGeom>
                      <a:avLst/>
                      <a:gdLst>
                        <a:gd name="connsiteX0" fmla="*/ 63056 w 88301"/>
                        <a:gd name="connsiteY0" fmla="*/ 172272 h 408972"/>
                        <a:gd name="connsiteX1" fmla="*/ 40021 w 88301"/>
                        <a:gd name="connsiteY1" fmla="*/ 122276 h 408972"/>
                        <a:gd name="connsiteX2" fmla="*/ 31015 w 88301"/>
                        <a:gd name="connsiteY2" fmla="*/ 56750 h 408972"/>
                        <a:gd name="connsiteX3" fmla="*/ 879 w 88301"/>
                        <a:gd name="connsiteY3" fmla="*/ 0 h 408972"/>
                        <a:gd name="connsiteX4" fmla="*/ 13118 w 88301"/>
                        <a:gd name="connsiteY4" fmla="*/ 83480 h 408972"/>
                        <a:gd name="connsiteX5" fmla="*/ 61786 w 88301"/>
                        <a:gd name="connsiteY5" fmla="*/ 244841 h 408972"/>
                        <a:gd name="connsiteX6" fmla="*/ 53069 w 88301"/>
                        <a:gd name="connsiteY6" fmla="*/ 408972 h 408972"/>
                        <a:gd name="connsiteX7" fmla="*/ 63056 w 88301"/>
                        <a:gd name="connsiteY7" fmla="*/ 172272 h 40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301" h="408972">
                          <a:moveTo>
                            <a:pt x="63056" y="172272"/>
                          </a:moveTo>
                          <a:cubicBezTo>
                            <a:pt x="55089" y="155703"/>
                            <a:pt x="45275" y="139884"/>
                            <a:pt x="40021" y="122276"/>
                          </a:cubicBezTo>
                          <a:cubicBezTo>
                            <a:pt x="33671" y="101146"/>
                            <a:pt x="34248" y="78573"/>
                            <a:pt x="31015" y="56750"/>
                          </a:cubicBezTo>
                          <a:cubicBezTo>
                            <a:pt x="27782" y="34928"/>
                            <a:pt x="19411" y="12008"/>
                            <a:pt x="879" y="0"/>
                          </a:cubicBezTo>
                          <a:cubicBezTo>
                            <a:pt x="-2585" y="28115"/>
                            <a:pt x="4747" y="56404"/>
                            <a:pt x="13118" y="83480"/>
                          </a:cubicBezTo>
                          <a:cubicBezTo>
                            <a:pt x="29687" y="137229"/>
                            <a:pt x="50528" y="189765"/>
                            <a:pt x="61786" y="244841"/>
                          </a:cubicBezTo>
                          <a:cubicBezTo>
                            <a:pt x="72928" y="299224"/>
                            <a:pt x="73967" y="356725"/>
                            <a:pt x="53069" y="408972"/>
                          </a:cubicBezTo>
                          <a:cubicBezTo>
                            <a:pt x="99081" y="341830"/>
                            <a:pt x="97464" y="243802"/>
                            <a:pt x="63056" y="172272"/>
                          </a:cubicBezTo>
                          <a:close/>
                        </a:path>
                      </a:pathLst>
                    </a:custGeom>
                    <a:solidFill>
                      <a:srgbClr val="EAE7E8"/>
                    </a:solidFill>
                    <a:ln w="5770" cap="flat">
                      <a:noFill/>
                      <a:prstDash val="solid"/>
                      <a:miter/>
                    </a:ln>
                  </p:spPr>
                  <p:txBody>
                    <a:bodyPr rtlCol="0" anchor="ctr"/>
                    <a:lstStyle/>
                    <a:p>
                      <a:endParaRPr lang="th-TH"/>
                    </a:p>
                  </p:txBody>
                </p:sp>
                <p:sp>
                  <p:nvSpPr>
                    <p:cNvPr id="4410" name="Freeform: Shape 4409">
                      <a:extLst>
                        <a:ext uri="{FF2B5EF4-FFF2-40B4-BE49-F238E27FC236}">
                          <a16:creationId xmlns:a16="http://schemas.microsoft.com/office/drawing/2014/main" id="{9187F889-A1AF-48EA-8EB6-9D5147333FDD}"/>
                        </a:ext>
                      </a:extLst>
                    </p:cNvPr>
                    <p:cNvSpPr/>
                    <p:nvPr/>
                  </p:nvSpPr>
                  <p:spPr>
                    <a:xfrm>
                      <a:off x="-926123" y="6039656"/>
                      <a:ext cx="250556" cy="156742"/>
                    </a:xfrm>
                    <a:custGeom>
                      <a:avLst/>
                      <a:gdLst>
                        <a:gd name="connsiteX0" fmla="*/ 73550 w 250556"/>
                        <a:gd name="connsiteY0" fmla="*/ 57501 h 156742"/>
                        <a:gd name="connsiteX1" fmla="*/ 45435 w 250556"/>
                        <a:gd name="connsiteY1" fmla="*/ 43530 h 156742"/>
                        <a:gd name="connsiteX2" fmla="*/ 87983 w 250556"/>
                        <a:gd name="connsiteY2" fmla="*/ 55249 h 156742"/>
                        <a:gd name="connsiteX3" fmla="*/ 0 w 250556"/>
                        <a:gd name="connsiteY3" fmla="*/ 0 h 156742"/>
                        <a:gd name="connsiteX4" fmla="*/ 53286 w 250556"/>
                        <a:gd name="connsiteY4" fmla="*/ 6062 h 156742"/>
                        <a:gd name="connsiteX5" fmla="*/ 80594 w 250556"/>
                        <a:gd name="connsiteY5" fmla="*/ 11373 h 156742"/>
                        <a:gd name="connsiteX6" fmla="*/ 117888 w 250556"/>
                        <a:gd name="connsiteY6" fmla="*/ 37179 h 156742"/>
                        <a:gd name="connsiteX7" fmla="*/ 250556 w 250556"/>
                        <a:gd name="connsiteY7" fmla="*/ 156742 h 156742"/>
                        <a:gd name="connsiteX8" fmla="*/ 193806 w 250556"/>
                        <a:gd name="connsiteY8" fmla="*/ 127126 h 156742"/>
                        <a:gd name="connsiteX9" fmla="*/ 126202 w 250556"/>
                        <a:gd name="connsiteY9" fmla="*/ 86829 h 156742"/>
                        <a:gd name="connsiteX10" fmla="*/ 866 w 250556"/>
                        <a:gd name="connsiteY10" fmla="*/ 62350 h 156742"/>
                        <a:gd name="connsiteX11" fmla="*/ 73550 w 250556"/>
                        <a:gd name="connsiteY11" fmla="*/ 57501 h 15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0556" h="156742">
                          <a:moveTo>
                            <a:pt x="73550" y="57501"/>
                          </a:moveTo>
                          <a:cubicBezTo>
                            <a:pt x="64198" y="52825"/>
                            <a:pt x="54788" y="48206"/>
                            <a:pt x="45435" y="43530"/>
                          </a:cubicBezTo>
                          <a:cubicBezTo>
                            <a:pt x="59637" y="47456"/>
                            <a:pt x="73839" y="51324"/>
                            <a:pt x="87983" y="55249"/>
                          </a:cubicBezTo>
                          <a:cubicBezTo>
                            <a:pt x="64025" y="29732"/>
                            <a:pt x="33369" y="10507"/>
                            <a:pt x="0" y="0"/>
                          </a:cubicBezTo>
                          <a:cubicBezTo>
                            <a:pt x="17781" y="2021"/>
                            <a:pt x="35505" y="4041"/>
                            <a:pt x="53286" y="6062"/>
                          </a:cubicBezTo>
                          <a:cubicBezTo>
                            <a:pt x="62524" y="7101"/>
                            <a:pt x="71876" y="8198"/>
                            <a:pt x="80594" y="11373"/>
                          </a:cubicBezTo>
                          <a:cubicBezTo>
                            <a:pt x="94911" y="16569"/>
                            <a:pt x="106573" y="27018"/>
                            <a:pt x="117888" y="37179"/>
                          </a:cubicBezTo>
                          <a:cubicBezTo>
                            <a:pt x="162111" y="77014"/>
                            <a:pt x="206334" y="116907"/>
                            <a:pt x="250556" y="156742"/>
                          </a:cubicBezTo>
                          <a:cubicBezTo>
                            <a:pt x="240684" y="147851"/>
                            <a:pt x="208181" y="137633"/>
                            <a:pt x="193806" y="127126"/>
                          </a:cubicBezTo>
                          <a:cubicBezTo>
                            <a:pt x="172676" y="111653"/>
                            <a:pt x="152066" y="93930"/>
                            <a:pt x="126202" y="86829"/>
                          </a:cubicBezTo>
                          <a:cubicBezTo>
                            <a:pt x="84173" y="75282"/>
                            <a:pt x="42664" y="80825"/>
                            <a:pt x="866" y="62350"/>
                          </a:cubicBezTo>
                          <a:cubicBezTo>
                            <a:pt x="24882" y="59637"/>
                            <a:pt x="49303" y="58887"/>
                            <a:pt x="73550" y="57501"/>
                          </a:cubicBezTo>
                          <a:close/>
                        </a:path>
                      </a:pathLst>
                    </a:custGeom>
                    <a:solidFill>
                      <a:srgbClr val="EAE7E8"/>
                    </a:solidFill>
                    <a:ln w="5770" cap="flat">
                      <a:noFill/>
                      <a:prstDash val="solid"/>
                      <a:miter/>
                    </a:ln>
                  </p:spPr>
                  <p:txBody>
                    <a:bodyPr rtlCol="0" anchor="ctr"/>
                    <a:lstStyle/>
                    <a:p>
                      <a:endParaRPr lang="th-TH"/>
                    </a:p>
                  </p:txBody>
                </p:sp>
              </p:grpSp>
              <p:sp>
                <p:nvSpPr>
                  <p:cNvPr id="4387" name="Freeform: Shape 4386">
                    <a:extLst>
                      <a:ext uri="{FF2B5EF4-FFF2-40B4-BE49-F238E27FC236}">
                        <a16:creationId xmlns:a16="http://schemas.microsoft.com/office/drawing/2014/main" id="{021266B2-8A8F-4E3B-8E07-10EA9F6F0A67}"/>
                      </a:ext>
                    </a:extLst>
                  </p:cNvPr>
                  <p:cNvSpPr/>
                  <p:nvPr/>
                </p:nvSpPr>
                <p:spPr>
                  <a:xfrm>
                    <a:off x="-470676" y="6239466"/>
                    <a:ext cx="162248" cy="100726"/>
                  </a:xfrm>
                  <a:custGeom>
                    <a:avLst/>
                    <a:gdLst>
                      <a:gd name="connsiteX0" fmla="*/ 137864 w 162248"/>
                      <a:gd name="connsiteY0" fmla="*/ 100511 h 100726"/>
                      <a:gd name="connsiteX1" fmla="*/ 158185 w 162248"/>
                      <a:gd name="connsiteY1" fmla="*/ 85097 h 100726"/>
                      <a:gd name="connsiteX2" fmla="*/ 158070 w 162248"/>
                      <a:gd name="connsiteY2" fmla="*/ 61369 h 100726"/>
                      <a:gd name="connsiteX3" fmla="*/ 147736 w 162248"/>
                      <a:gd name="connsiteY3" fmla="*/ 55654 h 100726"/>
                      <a:gd name="connsiteX4" fmla="*/ 0 w 162248"/>
                      <a:gd name="connsiteY4" fmla="*/ 0 h 100726"/>
                      <a:gd name="connsiteX5" fmla="*/ 86078 w 162248"/>
                      <a:gd name="connsiteY5" fmla="*/ 58887 h 100726"/>
                      <a:gd name="connsiteX6" fmla="*/ 31117 w 162248"/>
                      <a:gd name="connsiteY6" fmla="*/ 53171 h 100726"/>
                      <a:gd name="connsiteX7" fmla="*/ 137864 w 162248"/>
                      <a:gd name="connsiteY7" fmla="*/ 100511 h 10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48" h="100726">
                        <a:moveTo>
                          <a:pt x="137864" y="100511"/>
                        </a:moveTo>
                        <a:cubicBezTo>
                          <a:pt x="145427" y="96412"/>
                          <a:pt x="153278" y="92140"/>
                          <a:pt x="158185" y="85097"/>
                        </a:cubicBezTo>
                        <a:cubicBezTo>
                          <a:pt x="163092" y="78054"/>
                          <a:pt x="164132" y="67489"/>
                          <a:pt x="158070" y="61369"/>
                        </a:cubicBezTo>
                        <a:cubicBezTo>
                          <a:pt x="155299" y="58540"/>
                          <a:pt x="151431" y="57039"/>
                          <a:pt x="147736" y="55654"/>
                        </a:cubicBezTo>
                        <a:cubicBezTo>
                          <a:pt x="98491" y="37122"/>
                          <a:pt x="49245" y="18532"/>
                          <a:pt x="0" y="0"/>
                        </a:cubicBezTo>
                        <a:cubicBezTo>
                          <a:pt x="22631" y="26961"/>
                          <a:pt x="52767" y="47571"/>
                          <a:pt x="86078" y="58887"/>
                        </a:cubicBezTo>
                        <a:cubicBezTo>
                          <a:pt x="75629" y="75051"/>
                          <a:pt x="43241" y="58367"/>
                          <a:pt x="31117" y="53171"/>
                        </a:cubicBezTo>
                        <a:cubicBezTo>
                          <a:pt x="43010" y="59175"/>
                          <a:pt x="131051" y="104206"/>
                          <a:pt x="137864" y="100511"/>
                        </a:cubicBezTo>
                        <a:close/>
                      </a:path>
                    </a:pathLst>
                  </a:custGeom>
                  <a:solidFill>
                    <a:srgbClr val="666822"/>
                  </a:solidFill>
                  <a:ln w="5770" cap="flat">
                    <a:noFill/>
                    <a:prstDash val="solid"/>
                    <a:miter/>
                  </a:ln>
                </p:spPr>
                <p:txBody>
                  <a:bodyPr rtlCol="0" anchor="ctr"/>
                  <a:lstStyle/>
                  <a:p>
                    <a:endParaRPr lang="th-TH"/>
                  </a:p>
                </p:txBody>
              </p:sp>
              <p:sp>
                <p:nvSpPr>
                  <p:cNvPr id="4388" name="Freeform: Shape 4387">
                    <a:extLst>
                      <a:ext uri="{FF2B5EF4-FFF2-40B4-BE49-F238E27FC236}">
                        <a16:creationId xmlns:a16="http://schemas.microsoft.com/office/drawing/2014/main" id="{2C95692A-A3EC-4E56-BF8C-D20DEE2272F3}"/>
                      </a:ext>
                    </a:extLst>
                  </p:cNvPr>
                  <p:cNvSpPr/>
                  <p:nvPr/>
                </p:nvSpPr>
                <p:spPr>
                  <a:xfrm>
                    <a:off x="-349613" y="6300619"/>
                    <a:ext cx="295529" cy="210533"/>
                  </a:xfrm>
                  <a:custGeom>
                    <a:avLst/>
                    <a:gdLst>
                      <a:gd name="connsiteX0" fmla="*/ 6928 w 295529"/>
                      <a:gd name="connsiteY0" fmla="*/ 22212 h 210533"/>
                      <a:gd name="connsiteX1" fmla="*/ 275958 w 295529"/>
                      <a:gd name="connsiteY1" fmla="*/ 210534 h 210533"/>
                      <a:gd name="connsiteX2" fmla="*/ 295529 w 295529"/>
                      <a:gd name="connsiteY2" fmla="*/ 200373 h 210533"/>
                      <a:gd name="connsiteX3" fmla="*/ 0 w 295529"/>
                      <a:gd name="connsiteY3" fmla="*/ 44 h 210533"/>
                      <a:gd name="connsiteX4" fmla="*/ 6928 w 295529"/>
                      <a:gd name="connsiteY4" fmla="*/ 22212 h 210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529" h="210533">
                        <a:moveTo>
                          <a:pt x="6928" y="22212"/>
                        </a:moveTo>
                        <a:cubicBezTo>
                          <a:pt x="6928" y="22212"/>
                          <a:pt x="148948" y="12802"/>
                          <a:pt x="275958" y="210534"/>
                        </a:cubicBezTo>
                        <a:lnTo>
                          <a:pt x="295529" y="200373"/>
                        </a:lnTo>
                        <a:cubicBezTo>
                          <a:pt x="295529" y="200373"/>
                          <a:pt x="191266" y="-3420"/>
                          <a:pt x="0" y="44"/>
                        </a:cubicBezTo>
                        <a:lnTo>
                          <a:pt x="6928" y="22212"/>
                        </a:lnTo>
                        <a:close/>
                      </a:path>
                    </a:pathLst>
                  </a:custGeom>
                  <a:solidFill>
                    <a:srgbClr val="666822"/>
                  </a:solidFill>
                  <a:ln w="5770" cap="flat">
                    <a:noFill/>
                    <a:prstDash val="solid"/>
                    <a:miter/>
                  </a:ln>
                </p:spPr>
                <p:txBody>
                  <a:bodyPr rtlCol="0" anchor="ctr"/>
                  <a:lstStyle/>
                  <a:p>
                    <a:endParaRPr lang="th-TH"/>
                  </a:p>
                </p:txBody>
              </p:sp>
              <p:sp>
                <p:nvSpPr>
                  <p:cNvPr id="4389" name="Freeform: Shape 4388">
                    <a:extLst>
                      <a:ext uri="{FF2B5EF4-FFF2-40B4-BE49-F238E27FC236}">
                        <a16:creationId xmlns:a16="http://schemas.microsoft.com/office/drawing/2014/main" id="{BF55181B-BE9E-4134-81CE-F53A7396AB45}"/>
                      </a:ext>
                    </a:extLst>
                  </p:cNvPr>
                  <p:cNvSpPr/>
                  <p:nvPr/>
                </p:nvSpPr>
                <p:spPr>
                  <a:xfrm>
                    <a:off x="-369703" y="6292407"/>
                    <a:ext cx="148960" cy="66218"/>
                  </a:xfrm>
                  <a:custGeom>
                    <a:avLst/>
                    <a:gdLst>
                      <a:gd name="connsiteX0" fmla="*/ 6870 w 148960"/>
                      <a:gd name="connsiteY0" fmla="*/ 45089 h 66218"/>
                      <a:gd name="connsiteX1" fmla="*/ 49187 w 148960"/>
                      <a:gd name="connsiteY1" fmla="*/ 47455 h 66218"/>
                      <a:gd name="connsiteX2" fmla="*/ 58078 w 148960"/>
                      <a:gd name="connsiteY2" fmla="*/ 39546 h 66218"/>
                      <a:gd name="connsiteX3" fmla="*/ 80247 w 148960"/>
                      <a:gd name="connsiteY3" fmla="*/ 39142 h 66218"/>
                      <a:gd name="connsiteX4" fmla="*/ 138383 w 148960"/>
                      <a:gd name="connsiteY4" fmla="*/ 55307 h 66218"/>
                      <a:gd name="connsiteX5" fmla="*/ 148544 w 148960"/>
                      <a:gd name="connsiteY5" fmla="*/ 66218 h 66218"/>
                      <a:gd name="connsiteX6" fmla="*/ 24651 w 148960"/>
                      <a:gd name="connsiteY6" fmla="*/ 0 h 66218"/>
                      <a:gd name="connsiteX7" fmla="*/ 37526 w 148960"/>
                      <a:gd name="connsiteY7" fmla="*/ 24132 h 66218"/>
                      <a:gd name="connsiteX8" fmla="*/ 22746 w 148960"/>
                      <a:gd name="connsiteY8" fmla="*/ 43645 h 66218"/>
                      <a:gd name="connsiteX9" fmla="*/ 0 w 148960"/>
                      <a:gd name="connsiteY9" fmla="*/ 32618 h 6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960" h="66218">
                        <a:moveTo>
                          <a:pt x="6870" y="45089"/>
                        </a:moveTo>
                        <a:cubicBezTo>
                          <a:pt x="16800" y="33889"/>
                          <a:pt x="36198" y="54903"/>
                          <a:pt x="49187" y="47455"/>
                        </a:cubicBezTo>
                        <a:cubicBezTo>
                          <a:pt x="52651" y="45493"/>
                          <a:pt x="54787" y="41798"/>
                          <a:pt x="58078" y="39546"/>
                        </a:cubicBezTo>
                        <a:cubicBezTo>
                          <a:pt x="64371" y="35216"/>
                          <a:pt x="72858" y="37064"/>
                          <a:pt x="80247" y="39142"/>
                        </a:cubicBezTo>
                        <a:cubicBezTo>
                          <a:pt x="99645" y="44511"/>
                          <a:pt x="119043" y="49938"/>
                          <a:pt x="138383" y="55307"/>
                        </a:cubicBezTo>
                        <a:cubicBezTo>
                          <a:pt x="143810" y="56808"/>
                          <a:pt x="150738" y="60965"/>
                          <a:pt x="148544" y="66218"/>
                        </a:cubicBezTo>
                        <a:cubicBezTo>
                          <a:pt x="104726" y="49361"/>
                          <a:pt x="62985" y="27076"/>
                          <a:pt x="24651" y="0"/>
                        </a:cubicBezTo>
                        <a:cubicBezTo>
                          <a:pt x="30482" y="7216"/>
                          <a:pt x="36486" y="14952"/>
                          <a:pt x="37526" y="24132"/>
                        </a:cubicBezTo>
                        <a:cubicBezTo>
                          <a:pt x="38507" y="33311"/>
                          <a:pt x="31983" y="43934"/>
                          <a:pt x="22746" y="43645"/>
                        </a:cubicBezTo>
                        <a:cubicBezTo>
                          <a:pt x="14202" y="43356"/>
                          <a:pt x="8313" y="34581"/>
                          <a:pt x="0" y="32618"/>
                        </a:cubicBezTo>
                      </a:path>
                    </a:pathLst>
                  </a:custGeom>
                  <a:solidFill>
                    <a:srgbClr val="213F00">
                      <a:alpha val="50000"/>
                    </a:srgbClr>
                  </a:solidFill>
                  <a:ln w="5770" cap="flat">
                    <a:noFill/>
                    <a:prstDash val="solid"/>
                    <a:miter/>
                  </a:ln>
                </p:spPr>
                <p:txBody>
                  <a:bodyPr rtlCol="0" anchor="ctr"/>
                  <a:lstStyle/>
                  <a:p>
                    <a:endParaRPr lang="th-TH"/>
                  </a:p>
                </p:txBody>
              </p:sp>
              <p:sp>
                <p:nvSpPr>
                  <p:cNvPr id="4390" name="Freeform: Shape 4389">
                    <a:extLst>
                      <a:ext uri="{FF2B5EF4-FFF2-40B4-BE49-F238E27FC236}">
                        <a16:creationId xmlns:a16="http://schemas.microsoft.com/office/drawing/2014/main" id="{F1678755-39AC-4821-A0B3-7BAD34A19B6B}"/>
                      </a:ext>
                    </a:extLst>
                  </p:cNvPr>
                  <p:cNvSpPr/>
                  <p:nvPr/>
                </p:nvSpPr>
                <p:spPr>
                  <a:xfrm>
                    <a:off x="-227106" y="6347887"/>
                    <a:ext cx="160943" cy="153277"/>
                  </a:xfrm>
                  <a:custGeom>
                    <a:avLst/>
                    <a:gdLst>
                      <a:gd name="connsiteX0" fmla="*/ 0 w 160943"/>
                      <a:gd name="connsiteY0" fmla="*/ 0 h 153277"/>
                      <a:gd name="connsiteX1" fmla="*/ 115406 w 160943"/>
                      <a:gd name="connsiteY1" fmla="*/ 93987 h 153277"/>
                      <a:gd name="connsiteX2" fmla="*/ 140750 w 160943"/>
                      <a:gd name="connsiteY2" fmla="*/ 125798 h 153277"/>
                      <a:gd name="connsiteX3" fmla="*/ 160899 w 160943"/>
                      <a:gd name="connsiteY3" fmla="*/ 153278 h 153277"/>
                      <a:gd name="connsiteX4" fmla="*/ 92717 w 160943"/>
                      <a:gd name="connsiteY4" fmla="*/ 79035 h 153277"/>
                      <a:gd name="connsiteX5" fmla="*/ 0 w 160943"/>
                      <a:gd name="connsiteY5" fmla="*/ 0 h 15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943" h="153277">
                        <a:moveTo>
                          <a:pt x="0" y="0"/>
                        </a:moveTo>
                        <a:cubicBezTo>
                          <a:pt x="49649" y="11258"/>
                          <a:pt x="87983" y="51093"/>
                          <a:pt x="115406" y="93987"/>
                        </a:cubicBezTo>
                        <a:cubicBezTo>
                          <a:pt x="122738" y="105476"/>
                          <a:pt x="129839" y="117658"/>
                          <a:pt x="140750" y="125798"/>
                        </a:cubicBezTo>
                        <a:cubicBezTo>
                          <a:pt x="152874" y="134804"/>
                          <a:pt x="161649" y="137286"/>
                          <a:pt x="160899" y="153278"/>
                        </a:cubicBezTo>
                        <a:cubicBezTo>
                          <a:pt x="136536" y="144849"/>
                          <a:pt x="112923" y="100107"/>
                          <a:pt x="92717" y="79035"/>
                        </a:cubicBezTo>
                        <a:cubicBezTo>
                          <a:pt x="64660" y="49649"/>
                          <a:pt x="33542" y="23151"/>
                          <a:pt x="0" y="0"/>
                        </a:cubicBezTo>
                        <a:close/>
                      </a:path>
                    </a:pathLst>
                  </a:custGeom>
                  <a:solidFill>
                    <a:srgbClr val="213F00">
                      <a:alpha val="50000"/>
                    </a:srgbClr>
                  </a:solidFill>
                  <a:ln w="5770" cap="flat">
                    <a:noFill/>
                    <a:prstDash val="solid"/>
                    <a:miter/>
                  </a:ln>
                </p:spPr>
                <p:txBody>
                  <a:bodyPr rtlCol="0" anchor="ctr"/>
                  <a:lstStyle/>
                  <a:p>
                    <a:endParaRPr lang="th-TH"/>
                  </a:p>
                </p:txBody>
              </p:sp>
            </p:grpSp>
            <p:grpSp>
              <p:nvGrpSpPr>
                <p:cNvPr id="4322" name="Graphic 3">
                  <a:extLst>
                    <a:ext uri="{FF2B5EF4-FFF2-40B4-BE49-F238E27FC236}">
                      <a16:creationId xmlns:a16="http://schemas.microsoft.com/office/drawing/2014/main" id="{21AC5A1B-79F8-4442-AC08-50D51924FC9C}"/>
                    </a:ext>
                  </a:extLst>
                </p:cNvPr>
                <p:cNvGrpSpPr/>
                <p:nvPr/>
              </p:nvGrpSpPr>
              <p:grpSpPr>
                <a:xfrm>
                  <a:off x="-886177" y="6077471"/>
                  <a:ext cx="2430891" cy="1253568"/>
                  <a:chOff x="-886177" y="6077471"/>
                  <a:chExt cx="2430891" cy="1253568"/>
                </a:xfrm>
              </p:grpSpPr>
              <p:grpSp>
                <p:nvGrpSpPr>
                  <p:cNvPr id="4323" name="Graphic 3">
                    <a:extLst>
                      <a:ext uri="{FF2B5EF4-FFF2-40B4-BE49-F238E27FC236}">
                        <a16:creationId xmlns:a16="http://schemas.microsoft.com/office/drawing/2014/main" id="{7CCE87C8-684F-46B9-B4B3-9D23626F3389}"/>
                      </a:ext>
                    </a:extLst>
                  </p:cNvPr>
                  <p:cNvGrpSpPr/>
                  <p:nvPr/>
                </p:nvGrpSpPr>
                <p:grpSpPr>
                  <a:xfrm>
                    <a:off x="-105868" y="6255594"/>
                    <a:ext cx="522241" cy="386194"/>
                    <a:chOff x="-105868" y="6255594"/>
                    <a:chExt cx="522241" cy="386194"/>
                  </a:xfrm>
                </p:grpSpPr>
                <p:grpSp>
                  <p:nvGrpSpPr>
                    <p:cNvPr id="4375" name="Graphic 3">
                      <a:extLst>
                        <a:ext uri="{FF2B5EF4-FFF2-40B4-BE49-F238E27FC236}">
                          <a16:creationId xmlns:a16="http://schemas.microsoft.com/office/drawing/2014/main" id="{F6E24960-0DED-43ED-A106-C8B33DD0DD26}"/>
                        </a:ext>
                      </a:extLst>
                    </p:cNvPr>
                    <p:cNvGrpSpPr/>
                    <p:nvPr/>
                  </p:nvGrpSpPr>
                  <p:grpSpPr>
                    <a:xfrm>
                      <a:off x="-105868" y="6255594"/>
                      <a:ext cx="522241" cy="386194"/>
                      <a:chOff x="-105868" y="6255594"/>
                      <a:chExt cx="522241" cy="386194"/>
                    </a:xfrm>
                  </p:grpSpPr>
                  <p:sp>
                    <p:nvSpPr>
                      <p:cNvPr id="4382" name="Freeform: Shape 4381">
                        <a:extLst>
                          <a:ext uri="{FF2B5EF4-FFF2-40B4-BE49-F238E27FC236}">
                            <a16:creationId xmlns:a16="http://schemas.microsoft.com/office/drawing/2014/main" id="{1D965C1B-0B51-495F-9F7E-ACE3E8E5C139}"/>
                          </a:ext>
                        </a:extLst>
                      </p:cNvPr>
                      <p:cNvSpPr/>
                      <p:nvPr/>
                    </p:nvSpPr>
                    <p:spPr>
                      <a:xfrm>
                        <a:off x="248026" y="6554220"/>
                        <a:ext cx="166844" cy="57312"/>
                      </a:xfrm>
                      <a:custGeom>
                        <a:avLst/>
                        <a:gdLst>
                          <a:gd name="connsiteX0" fmla="*/ 126664 w 166844"/>
                          <a:gd name="connsiteY0" fmla="*/ 28346 h 57312"/>
                          <a:gd name="connsiteX1" fmla="*/ 13047 w 166844"/>
                          <a:gd name="connsiteY1" fmla="*/ 0 h 57312"/>
                          <a:gd name="connsiteX2" fmla="*/ 0 w 166844"/>
                          <a:gd name="connsiteY2" fmla="*/ 21707 h 57312"/>
                          <a:gd name="connsiteX3" fmla="*/ 166845 w 166844"/>
                          <a:gd name="connsiteY3" fmla="*/ 41509 h 57312"/>
                          <a:gd name="connsiteX4" fmla="*/ 130185 w 166844"/>
                          <a:gd name="connsiteY4" fmla="*/ 29559 h 57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844" h="57312">
                            <a:moveTo>
                              <a:pt x="126664" y="28346"/>
                            </a:moveTo>
                            <a:cubicBezTo>
                              <a:pt x="87060" y="34408"/>
                              <a:pt x="45204" y="23959"/>
                              <a:pt x="13047" y="0"/>
                            </a:cubicBezTo>
                            <a:cubicBezTo>
                              <a:pt x="8717" y="7216"/>
                              <a:pt x="4330" y="14491"/>
                              <a:pt x="0" y="21707"/>
                            </a:cubicBezTo>
                            <a:cubicBezTo>
                              <a:pt x="45089" y="60330"/>
                              <a:pt x="113905" y="68470"/>
                              <a:pt x="166845" y="41509"/>
                            </a:cubicBezTo>
                            <a:cubicBezTo>
                              <a:pt x="157088" y="32503"/>
                              <a:pt x="143348" y="28000"/>
                              <a:pt x="130185" y="29559"/>
                            </a:cubicBezTo>
                          </a:path>
                        </a:pathLst>
                      </a:custGeom>
                      <a:solidFill>
                        <a:srgbClr val="49684F"/>
                      </a:solidFill>
                      <a:ln w="5770" cap="flat">
                        <a:noFill/>
                        <a:prstDash val="solid"/>
                        <a:miter/>
                      </a:ln>
                    </p:spPr>
                    <p:txBody>
                      <a:bodyPr rtlCol="0" anchor="ctr"/>
                      <a:lstStyle/>
                      <a:p>
                        <a:endParaRPr lang="th-TH"/>
                      </a:p>
                    </p:txBody>
                  </p:sp>
                  <p:sp>
                    <p:nvSpPr>
                      <p:cNvPr id="4383" name="Freeform: Shape 4382">
                        <a:extLst>
                          <a:ext uri="{FF2B5EF4-FFF2-40B4-BE49-F238E27FC236}">
                            <a16:creationId xmlns:a16="http://schemas.microsoft.com/office/drawing/2014/main" id="{BE49D123-DF1D-4DD7-A9DE-D46F2E64392C}"/>
                          </a:ext>
                        </a:extLst>
                      </p:cNvPr>
                      <p:cNvSpPr/>
                      <p:nvPr/>
                    </p:nvSpPr>
                    <p:spPr>
                      <a:xfrm>
                        <a:off x="249643" y="6570499"/>
                        <a:ext cx="166730" cy="40224"/>
                      </a:xfrm>
                      <a:custGeom>
                        <a:avLst/>
                        <a:gdLst>
                          <a:gd name="connsiteX0" fmla="*/ 154894 w 166730"/>
                          <a:gd name="connsiteY0" fmla="*/ 16340 h 40224"/>
                          <a:gd name="connsiteX1" fmla="*/ 32272 w 166730"/>
                          <a:gd name="connsiteY1" fmla="*/ 6353 h 40224"/>
                          <a:gd name="connsiteX2" fmla="*/ 13856 w 166730"/>
                          <a:gd name="connsiteY2" fmla="*/ 2 h 40224"/>
                          <a:gd name="connsiteX3" fmla="*/ 0 w 166730"/>
                          <a:gd name="connsiteY3" fmla="*/ 11029 h 40224"/>
                          <a:gd name="connsiteX4" fmla="*/ 166730 w 166730"/>
                          <a:gd name="connsiteY4" fmla="*/ 25520 h 40224"/>
                          <a:gd name="connsiteX5" fmla="*/ 157550 w 166730"/>
                          <a:gd name="connsiteY5" fmla="*/ 15763 h 4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730" h="40224">
                            <a:moveTo>
                              <a:pt x="154894" y="16340"/>
                            </a:moveTo>
                            <a:cubicBezTo>
                              <a:pt x="114713" y="28637"/>
                              <a:pt x="69913" y="25000"/>
                              <a:pt x="32272" y="6353"/>
                            </a:cubicBezTo>
                            <a:cubicBezTo>
                              <a:pt x="26383" y="3466"/>
                              <a:pt x="20379" y="118"/>
                              <a:pt x="13856" y="2"/>
                            </a:cubicBezTo>
                            <a:cubicBezTo>
                              <a:pt x="7274" y="-113"/>
                              <a:pt x="115" y="4448"/>
                              <a:pt x="0" y="11029"/>
                            </a:cubicBezTo>
                            <a:cubicBezTo>
                              <a:pt x="48206" y="43820"/>
                              <a:pt x="113558" y="49478"/>
                              <a:pt x="166730" y="25520"/>
                            </a:cubicBezTo>
                            <a:cubicBezTo>
                              <a:pt x="166787" y="20555"/>
                              <a:pt x="162457" y="15994"/>
                              <a:pt x="157550" y="15763"/>
                            </a:cubicBezTo>
                          </a:path>
                        </a:pathLst>
                      </a:custGeom>
                      <a:solidFill>
                        <a:srgbClr val="304640"/>
                      </a:solidFill>
                      <a:ln w="5770" cap="flat">
                        <a:noFill/>
                        <a:prstDash val="solid"/>
                        <a:miter/>
                      </a:ln>
                    </p:spPr>
                    <p:txBody>
                      <a:bodyPr rtlCol="0" anchor="ctr"/>
                      <a:lstStyle/>
                      <a:p>
                        <a:endParaRPr lang="th-TH"/>
                      </a:p>
                    </p:txBody>
                  </p:sp>
                  <p:sp>
                    <p:nvSpPr>
                      <p:cNvPr id="4384" name="Freeform: Shape 4383">
                        <a:extLst>
                          <a:ext uri="{FF2B5EF4-FFF2-40B4-BE49-F238E27FC236}">
                            <a16:creationId xmlns:a16="http://schemas.microsoft.com/office/drawing/2014/main" id="{57324BDE-2F7B-47AB-8309-97A5F44F903C}"/>
                          </a:ext>
                        </a:extLst>
                      </p:cNvPr>
                      <p:cNvSpPr/>
                      <p:nvPr/>
                    </p:nvSpPr>
                    <p:spPr>
                      <a:xfrm>
                        <a:off x="-105868" y="6358304"/>
                        <a:ext cx="357381" cy="283484"/>
                      </a:xfrm>
                      <a:custGeom>
                        <a:avLst/>
                        <a:gdLst>
                          <a:gd name="connsiteX0" fmla="*/ 152065 w 357381"/>
                          <a:gd name="connsiteY0" fmla="*/ 63826 h 283484"/>
                          <a:gd name="connsiteX1" fmla="*/ 77706 w 357381"/>
                          <a:gd name="connsiteY1" fmla="*/ 3150 h 283484"/>
                          <a:gd name="connsiteX2" fmla="*/ 67661 w 357381"/>
                          <a:gd name="connsiteY2" fmla="*/ 33 h 283484"/>
                          <a:gd name="connsiteX3" fmla="*/ 59405 w 357381"/>
                          <a:gd name="connsiteY3" fmla="*/ 3728 h 283484"/>
                          <a:gd name="connsiteX4" fmla="*/ 7850 w 357381"/>
                          <a:gd name="connsiteY4" fmla="*/ 166474 h 283484"/>
                          <a:gd name="connsiteX5" fmla="*/ 103166 w 357381"/>
                          <a:gd name="connsiteY5" fmla="*/ 261789 h 283484"/>
                          <a:gd name="connsiteX6" fmla="*/ 238893 w 357381"/>
                          <a:gd name="connsiteY6" fmla="*/ 283149 h 283484"/>
                          <a:gd name="connsiteX7" fmla="*/ 346448 w 357381"/>
                          <a:gd name="connsiteY7" fmla="*/ 191991 h 283484"/>
                          <a:gd name="connsiteX8" fmla="*/ 152065 w 357381"/>
                          <a:gd name="connsiteY8" fmla="*/ 63826 h 28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381" h="283484">
                            <a:moveTo>
                              <a:pt x="152065" y="63826"/>
                            </a:moveTo>
                            <a:cubicBezTo>
                              <a:pt x="127413" y="43332"/>
                              <a:pt x="105590" y="18911"/>
                              <a:pt x="77706" y="3150"/>
                            </a:cubicBezTo>
                            <a:cubicBezTo>
                              <a:pt x="74588" y="1418"/>
                              <a:pt x="71240" y="-256"/>
                              <a:pt x="67661" y="33"/>
                            </a:cubicBezTo>
                            <a:cubicBezTo>
                              <a:pt x="64601" y="321"/>
                              <a:pt x="61945" y="1995"/>
                              <a:pt x="59405" y="3728"/>
                            </a:cubicBezTo>
                            <a:cubicBezTo>
                              <a:pt x="9178" y="38655"/>
                              <a:pt x="-13106" y="108973"/>
                              <a:pt x="7850" y="166474"/>
                            </a:cubicBezTo>
                            <a:cubicBezTo>
                              <a:pt x="23669" y="209888"/>
                              <a:pt x="60848" y="243372"/>
                              <a:pt x="103166" y="261789"/>
                            </a:cubicBezTo>
                            <a:cubicBezTo>
                              <a:pt x="145541" y="280205"/>
                              <a:pt x="192766" y="284881"/>
                              <a:pt x="238893" y="283149"/>
                            </a:cubicBezTo>
                            <a:cubicBezTo>
                              <a:pt x="287850" y="281302"/>
                              <a:pt x="391074" y="254745"/>
                              <a:pt x="346448" y="191991"/>
                            </a:cubicBezTo>
                            <a:cubicBezTo>
                              <a:pt x="305112" y="133913"/>
                              <a:pt x="206794" y="109203"/>
                              <a:pt x="152065" y="63826"/>
                            </a:cubicBezTo>
                            <a:close/>
                          </a:path>
                        </a:pathLst>
                      </a:custGeom>
                      <a:solidFill>
                        <a:srgbClr val="4C5E59"/>
                      </a:solidFill>
                      <a:ln w="5770" cap="flat">
                        <a:noFill/>
                        <a:prstDash val="solid"/>
                        <a:miter/>
                      </a:ln>
                    </p:spPr>
                    <p:txBody>
                      <a:bodyPr rtlCol="0" anchor="ctr"/>
                      <a:lstStyle/>
                      <a:p>
                        <a:endParaRPr lang="th-TH"/>
                      </a:p>
                    </p:txBody>
                  </p:sp>
                  <p:sp>
                    <p:nvSpPr>
                      <p:cNvPr id="4385" name="Freeform: Shape 4384">
                        <a:extLst>
                          <a:ext uri="{FF2B5EF4-FFF2-40B4-BE49-F238E27FC236}">
                            <a16:creationId xmlns:a16="http://schemas.microsoft.com/office/drawing/2014/main" id="{807DC216-823A-40FE-BBEF-B70ACD315394}"/>
                          </a:ext>
                        </a:extLst>
                      </p:cNvPr>
                      <p:cNvSpPr/>
                      <p:nvPr/>
                    </p:nvSpPr>
                    <p:spPr>
                      <a:xfrm>
                        <a:off x="-52762" y="6255594"/>
                        <a:ext cx="321288" cy="314570"/>
                      </a:xfrm>
                      <a:custGeom>
                        <a:avLst/>
                        <a:gdLst>
                          <a:gd name="connsiteX0" fmla="*/ 207668 w 321288"/>
                          <a:gd name="connsiteY0" fmla="*/ 246380 h 314570"/>
                          <a:gd name="connsiteX1" fmla="*/ 33145 w 321288"/>
                          <a:gd name="connsiteY1" fmla="*/ 110536 h 314570"/>
                          <a:gd name="connsiteX2" fmla="*/ 873 w 321288"/>
                          <a:gd name="connsiteY2" fmla="*/ 41143 h 314570"/>
                          <a:gd name="connsiteX3" fmla="*/ 61144 w 321288"/>
                          <a:gd name="connsiteY3" fmla="*/ 38 h 314570"/>
                          <a:gd name="connsiteX4" fmla="*/ 133425 w 321288"/>
                          <a:gd name="connsiteY4" fmla="*/ 30001 h 314570"/>
                          <a:gd name="connsiteX5" fmla="*/ 316608 w 321288"/>
                          <a:gd name="connsiteY5" fmla="*/ 273456 h 314570"/>
                          <a:gd name="connsiteX6" fmla="*/ 321284 w 321288"/>
                          <a:gd name="connsiteY6" fmla="*/ 295509 h 314570"/>
                          <a:gd name="connsiteX7" fmla="*/ 207668 w 321288"/>
                          <a:gd name="connsiteY7" fmla="*/ 246380 h 314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288" h="314570">
                            <a:moveTo>
                              <a:pt x="207668" y="246380"/>
                            </a:moveTo>
                            <a:cubicBezTo>
                              <a:pt x="143643" y="209373"/>
                              <a:pt x="84699" y="163534"/>
                              <a:pt x="33145" y="110536"/>
                            </a:cubicBezTo>
                            <a:cubicBezTo>
                              <a:pt x="14613" y="91485"/>
                              <a:pt x="-4323" y="67237"/>
                              <a:pt x="873" y="41143"/>
                            </a:cubicBezTo>
                            <a:cubicBezTo>
                              <a:pt x="6011" y="15164"/>
                              <a:pt x="34646" y="-886"/>
                              <a:pt x="61144" y="38"/>
                            </a:cubicBezTo>
                            <a:cubicBezTo>
                              <a:pt x="87586" y="961"/>
                              <a:pt x="111775" y="14817"/>
                              <a:pt x="133425" y="30001"/>
                            </a:cubicBezTo>
                            <a:cubicBezTo>
                              <a:pt x="217944" y="89291"/>
                              <a:pt x="283066" y="175831"/>
                              <a:pt x="316608" y="273456"/>
                            </a:cubicBezTo>
                            <a:cubicBezTo>
                              <a:pt x="319033" y="280614"/>
                              <a:pt x="321400" y="287947"/>
                              <a:pt x="321284" y="295509"/>
                            </a:cubicBezTo>
                            <a:cubicBezTo>
                              <a:pt x="320361" y="353645"/>
                              <a:pt x="234167" y="261678"/>
                              <a:pt x="207668" y="246380"/>
                            </a:cubicBezTo>
                            <a:close/>
                          </a:path>
                        </a:pathLst>
                      </a:custGeom>
                      <a:solidFill>
                        <a:srgbClr val="737977"/>
                      </a:solidFill>
                      <a:ln w="5770" cap="flat">
                        <a:noFill/>
                        <a:prstDash val="solid"/>
                        <a:miter/>
                      </a:ln>
                    </p:spPr>
                    <p:txBody>
                      <a:bodyPr rtlCol="0" anchor="ctr"/>
                      <a:lstStyle/>
                      <a:p>
                        <a:endParaRPr lang="th-TH"/>
                      </a:p>
                    </p:txBody>
                  </p:sp>
                </p:grpSp>
                <p:sp>
                  <p:nvSpPr>
                    <p:cNvPr id="4376" name="Freeform: Shape 4375">
                      <a:extLst>
                        <a:ext uri="{FF2B5EF4-FFF2-40B4-BE49-F238E27FC236}">
                          <a16:creationId xmlns:a16="http://schemas.microsoft.com/office/drawing/2014/main" id="{99AFB51B-8304-4178-89BB-CE3772EEAF65}"/>
                        </a:ext>
                      </a:extLst>
                    </p:cNvPr>
                    <p:cNvSpPr/>
                    <p:nvPr/>
                  </p:nvSpPr>
                  <p:spPr>
                    <a:xfrm>
                      <a:off x="-91399" y="6380955"/>
                      <a:ext cx="359748" cy="229732"/>
                    </a:xfrm>
                    <a:custGeom>
                      <a:avLst/>
                      <a:gdLst>
                        <a:gd name="connsiteX0" fmla="*/ 1465 w 359748"/>
                        <a:gd name="connsiteY0" fmla="*/ 75756 h 229732"/>
                        <a:gd name="connsiteX1" fmla="*/ 20285 w 359748"/>
                        <a:gd name="connsiteY1" fmla="*/ 129851 h 229732"/>
                        <a:gd name="connsiteX2" fmla="*/ 33506 w 359748"/>
                        <a:gd name="connsiteY2" fmla="*/ 167781 h 229732"/>
                        <a:gd name="connsiteX3" fmla="*/ 94990 w 359748"/>
                        <a:gd name="connsiteY3" fmla="*/ 206115 h 229732"/>
                        <a:gd name="connsiteX4" fmla="*/ 61333 w 359748"/>
                        <a:gd name="connsiteY4" fmla="*/ 159467 h 229732"/>
                        <a:gd name="connsiteX5" fmla="*/ 53770 w 359748"/>
                        <a:gd name="connsiteY5" fmla="*/ 144515 h 229732"/>
                        <a:gd name="connsiteX6" fmla="*/ 55040 w 359748"/>
                        <a:gd name="connsiteY6" fmla="*/ 131467 h 229732"/>
                        <a:gd name="connsiteX7" fmla="*/ 88524 w 359748"/>
                        <a:gd name="connsiteY7" fmla="*/ 79913 h 229732"/>
                        <a:gd name="connsiteX8" fmla="*/ 150759 w 359748"/>
                        <a:gd name="connsiteY8" fmla="*/ 101158 h 229732"/>
                        <a:gd name="connsiteX9" fmla="*/ 159939 w 359748"/>
                        <a:gd name="connsiteY9" fmla="*/ 108317 h 229732"/>
                        <a:gd name="connsiteX10" fmla="*/ 164268 w 359748"/>
                        <a:gd name="connsiteY10" fmla="*/ 113802 h 229732"/>
                        <a:gd name="connsiteX11" fmla="*/ 160862 w 359748"/>
                        <a:gd name="connsiteY11" fmla="*/ 121364 h 229732"/>
                        <a:gd name="connsiteX12" fmla="*/ 118660 w 359748"/>
                        <a:gd name="connsiteY12" fmla="*/ 156350 h 229732"/>
                        <a:gd name="connsiteX13" fmla="*/ 161151 w 359748"/>
                        <a:gd name="connsiteY13" fmla="*/ 151789 h 229732"/>
                        <a:gd name="connsiteX14" fmla="*/ 276384 w 359748"/>
                        <a:gd name="connsiteY14" fmla="*/ 166222 h 229732"/>
                        <a:gd name="connsiteX15" fmla="*/ 280714 w 359748"/>
                        <a:gd name="connsiteY15" fmla="*/ 171649 h 229732"/>
                        <a:gd name="connsiteX16" fmla="*/ 279155 w 359748"/>
                        <a:gd name="connsiteY16" fmla="*/ 178057 h 229732"/>
                        <a:gd name="connsiteX17" fmla="*/ 213629 w 359748"/>
                        <a:gd name="connsiteY17" fmla="*/ 223146 h 229732"/>
                        <a:gd name="connsiteX18" fmla="*/ 131881 w 359748"/>
                        <a:gd name="connsiteY18" fmla="*/ 225570 h 229732"/>
                        <a:gd name="connsiteX19" fmla="*/ 189382 w 359748"/>
                        <a:gd name="connsiteY19" fmla="*/ 229496 h 229732"/>
                        <a:gd name="connsiteX20" fmla="*/ 281349 w 359748"/>
                        <a:gd name="connsiteY20" fmla="*/ 227360 h 229732"/>
                        <a:gd name="connsiteX21" fmla="*/ 359748 w 359748"/>
                        <a:gd name="connsiteY21" fmla="*/ 192894 h 229732"/>
                        <a:gd name="connsiteX22" fmla="*/ 271072 w 359748"/>
                        <a:gd name="connsiteY22" fmla="*/ 145150 h 229732"/>
                        <a:gd name="connsiteX23" fmla="*/ 218017 w 359748"/>
                        <a:gd name="connsiteY23" fmla="*/ 92037 h 229732"/>
                        <a:gd name="connsiteX24" fmla="*/ 1465 w 359748"/>
                        <a:gd name="connsiteY24" fmla="*/ 75756 h 22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748" h="229732">
                          <a:moveTo>
                            <a:pt x="1465" y="75756"/>
                          </a:moveTo>
                          <a:cubicBezTo>
                            <a:pt x="-3039" y="95674"/>
                            <a:pt x="2735" y="119401"/>
                            <a:pt x="20285" y="129851"/>
                          </a:cubicBezTo>
                          <a:cubicBezTo>
                            <a:pt x="13704" y="142667"/>
                            <a:pt x="23229" y="157735"/>
                            <a:pt x="33506" y="167781"/>
                          </a:cubicBezTo>
                          <a:cubicBezTo>
                            <a:pt x="50941" y="184812"/>
                            <a:pt x="72071" y="197975"/>
                            <a:pt x="94990" y="206115"/>
                          </a:cubicBezTo>
                          <a:cubicBezTo>
                            <a:pt x="83790" y="190585"/>
                            <a:pt x="72532" y="174997"/>
                            <a:pt x="61333" y="159467"/>
                          </a:cubicBezTo>
                          <a:cubicBezTo>
                            <a:pt x="58042" y="154907"/>
                            <a:pt x="54636" y="150057"/>
                            <a:pt x="53770" y="144515"/>
                          </a:cubicBezTo>
                          <a:cubicBezTo>
                            <a:pt x="53135" y="140185"/>
                            <a:pt x="54058" y="135740"/>
                            <a:pt x="55040" y="131467"/>
                          </a:cubicBezTo>
                          <a:cubicBezTo>
                            <a:pt x="59889" y="110626"/>
                            <a:pt x="68433" y="87187"/>
                            <a:pt x="88524" y="79913"/>
                          </a:cubicBezTo>
                          <a:cubicBezTo>
                            <a:pt x="110116" y="72119"/>
                            <a:pt x="132689" y="87072"/>
                            <a:pt x="150759" y="101158"/>
                          </a:cubicBezTo>
                          <a:cubicBezTo>
                            <a:pt x="153819" y="103525"/>
                            <a:pt x="156879" y="105892"/>
                            <a:pt x="159939" y="108317"/>
                          </a:cubicBezTo>
                          <a:cubicBezTo>
                            <a:pt x="161786" y="109760"/>
                            <a:pt x="163807" y="111434"/>
                            <a:pt x="164268" y="113802"/>
                          </a:cubicBezTo>
                          <a:cubicBezTo>
                            <a:pt x="164788" y="116630"/>
                            <a:pt x="162767" y="119228"/>
                            <a:pt x="160862" y="121364"/>
                          </a:cubicBezTo>
                          <a:cubicBezTo>
                            <a:pt x="148681" y="135047"/>
                            <a:pt x="134363" y="146940"/>
                            <a:pt x="118660" y="156350"/>
                          </a:cubicBezTo>
                          <a:cubicBezTo>
                            <a:pt x="130322" y="165876"/>
                            <a:pt x="147295" y="157620"/>
                            <a:pt x="161151" y="151789"/>
                          </a:cubicBezTo>
                          <a:cubicBezTo>
                            <a:pt x="198503" y="136086"/>
                            <a:pt x="244054" y="141801"/>
                            <a:pt x="276384" y="166222"/>
                          </a:cubicBezTo>
                          <a:cubicBezTo>
                            <a:pt x="278289" y="167665"/>
                            <a:pt x="280252" y="169340"/>
                            <a:pt x="280714" y="171649"/>
                          </a:cubicBezTo>
                          <a:cubicBezTo>
                            <a:pt x="281175" y="173842"/>
                            <a:pt x="280194" y="176094"/>
                            <a:pt x="279155" y="178057"/>
                          </a:cubicBezTo>
                          <a:cubicBezTo>
                            <a:pt x="266281" y="202189"/>
                            <a:pt x="240301" y="217141"/>
                            <a:pt x="213629" y="223146"/>
                          </a:cubicBezTo>
                          <a:cubicBezTo>
                            <a:pt x="186957" y="229150"/>
                            <a:pt x="159188" y="227360"/>
                            <a:pt x="131881" y="225570"/>
                          </a:cubicBezTo>
                          <a:cubicBezTo>
                            <a:pt x="150586" y="230362"/>
                            <a:pt x="170099" y="229900"/>
                            <a:pt x="189382" y="229496"/>
                          </a:cubicBezTo>
                          <a:cubicBezTo>
                            <a:pt x="220037" y="228803"/>
                            <a:pt x="250693" y="228111"/>
                            <a:pt x="281349" y="227360"/>
                          </a:cubicBezTo>
                          <a:cubicBezTo>
                            <a:pt x="311773" y="226667"/>
                            <a:pt x="349068" y="221356"/>
                            <a:pt x="359748" y="192894"/>
                          </a:cubicBezTo>
                          <a:cubicBezTo>
                            <a:pt x="331864" y="174074"/>
                            <a:pt x="298264" y="164952"/>
                            <a:pt x="271072" y="145150"/>
                          </a:cubicBezTo>
                          <a:cubicBezTo>
                            <a:pt x="250808" y="130371"/>
                            <a:pt x="235105" y="110395"/>
                            <a:pt x="218017" y="92037"/>
                          </a:cubicBezTo>
                          <a:cubicBezTo>
                            <a:pt x="157456" y="26915"/>
                            <a:pt x="34198" y="-69208"/>
                            <a:pt x="1465" y="75756"/>
                          </a:cubicBezTo>
                          <a:close/>
                        </a:path>
                      </a:pathLst>
                    </a:custGeom>
                    <a:solidFill>
                      <a:srgbClr val="485954"/>
                    </a:solidFill>
                    <a:ln w="5770" cap="flat">
                      <a:noFill/>
                      <a:prstDash val="solid"/>
                      <a:miter/>
                    </a:ln>
                  </p:spPr>
                  <p:txBody>
                    <a:bodyPr rtlCol="0" anchor="ctr"/>
                    <a:lstStyle/>
                    <a:p>
                      <a:endParaRPr lang="th-TH"/>
                    </a:p>
                  </p:txBody>
                </p:sp>
                <p:sp>
                  <p:nvSpPr>
                    <p:cNvPr id="4377" name="Freeform: Shape 4376">
                      <a:extLst>
                        <a:ext uri="{FF2B5EF4-FFF2-40B4-BE49-F238E27FC236}">
                          <a16:creationId xmlns:a16="http://schemas.microsoft.com/office/drawing/2014/main" id="{C812A514-7530-4331-AEE5-A8FAE07F6B62}"/>
                        </a:ext>
                      </a:extLst>
                    </p:cNvPr>
                    <p:cNvSpPr/>
                    <p:nvPr/>
                  </p:nvSpPr>
                  <p:spPr>
                    <a:xfrm>
                      <a:off x="-42961" y="6265090"/>
                      <a:ext cx="297050" cy="274991"/>
                    </a:xfrm>
                    <a:custGeom>
                      <a:avLst/>
                      <a:gdLst>
                        <a:gd name="connsiteX0" fmla="*/ 232968 w 297050"/>
                        <a:gd name="connsiteY0" fmla="*/ 178459 h 274991"/>
                        <a:gd name="connsiteX1" fmla="*/ 198040 w 297050"/>
                        <a:gd name="connsiteY1" fmla="*/ 111028 h 274991"/>
                        <a:gd name="connsiteX2" fmla="*/ 133323 w 297050"/>
                        <a:gd name="connsiteY2" fmla="*/ 56125 h 274991"/>
                        <a:gd name="connsiteX3" fmla="*/ 77323 w 297050"/>
                        <a:gd name="connsiteY3" fmla="*/ 17733 h 274991"/>
                        <a:gd name="connsiteX4" fmla="*/ 62024 w 297050"/>
                        <a:gd name="connsiteY4" fmla="*/ 10344 h 274991"/>
                        <a:gd name="connsiteX5" fmla="*/ 38643 w 297050"/>
                        <a:gd name="connsiteY5" fmla="*/ 17444 h 274991"/>
                        <a:gd name="connsiteX6" fmla="*/ 2041 w 297050"/>
                        <a:gd name="connsiteY6" fmla="*/ 45040 h 274991"/>
                        <a:gd name="connsiteX7" fmla="*/ 26230 w 297050"/>
                        <a:gd name="connsiteY7" fmla="*/ 104504 h 274991"/>
                        <a:gd name="connsiteX8" fmla="*/ 4523 w 297050"/>
                        <a:gd name="connsiteY8" fmla="*/ 12884 h 274991"/>
                        <a:gd name="connsiteX9" fmla="*/ 16762 w 297050"/>
                        <a:gd name="connsiteY9" fmla="*/ 1568 h 274991"/>
                        <a:gd name="connsiteX10" fmla="*/ 28135 w 297050"/>
                        <a:gd name="connsiteY10" fmla="*/ 9 h 274991"/>
                        <a:gd name="connsiteX11" fmla="*/ 136902 w 297050"/>
                        <a:gd name="connsiteY11" fmla="*/ 43655 h 274991"/>
                        <a:gd name="connsiteX12" fmla="*/ 206931 w 297050"/>
                        <a:gd name="connsiteY12" fmla="*/ 100694 h 274991"/>
                        <a:gd name="connsiteX13" fmla="*/ 229331 w 297050"/>
                        <a:gd name="connsiteY13" fmla="*/ 138104 h 274991"/>
                        <a:gd name="connsiteX14" fmla="*/ 297050 w 297050"/>
                        <a:gd name="connsiteY14" fmla="*/ 274755 h 274991"/>
                        <a:gd name="connsiteX15" fmla="*/ 232968 w 297050"/>
                        <a:gd name="connsiteY15" fmla="*/ 178459 h 27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050" h="274991">
                          <a:moveTo>
                            <a:pt x="232968" y="178459"/>
                          </a:moveTo>
                          <a:cubicBezTo>
                            <a:pt x="223384" y="154962"/>
                            <a:pt x="213628" y="131061"/>
                            <a:pt x="198040" y="111028"/>
                          </a:cubicBezTo>
                          <a:cubicBezTo>
                            <a:pt x="180605" y="88628"/>
                            <a:pt x="156762" y="72174"/>
                            <a:pt x="133323" y="56125"/>
                          </a:cubicBezTo>
                          <a:cubicBezTo>
                            <a:pt x="114675" y="43308"/>
                            <a:pt x="96028" y="30492"/>
                            <a:pt x="77323" y="17733"/>
                          </a:cubicBezTo>
                          <a:cubicBezTo>
                            <a:pt x="72589" y="14500"/>
                            <a:pt x="67682" y="11152"/>
                            <a:pt x="62024" y="10344"/>
                          </a:cubicBezTo>
                          <a:cubicBezTo>
                            <a:pt x="53826" y="9131"/>
                            <a:pt x="45859" y="13345"/>
                            <a:pt x="38643" y="17444"/>
                          </a:cubicBezTo>
                          <a:cubicBezTo>
                            <a:pt x="25249" y="25007"/>
                            <a:pt x="11451" y="32859"/>
                            <a:pt x="2041" y="45040"/>
                          </a:cubicBezTo>
                          <a:cubicBezTo>
                            <a:pt x="-7370" y="57222"/>
                            <a:pt x="18379" y="91226"/>
                            <a:pt x="26230" y="104504"/>
                          </a:cubicBezTo>
                          <a:cubicBezTo>
                            <a:pt x="16589" y="80083"/>
                            <a:pt x="-10141" y="34648"/>
                            <a:pt x="4523" y="12884"/>
                          </a:cubicBezTo>
                          <a:cubicBezTo>
                            <a:pt x="7641" y="8208"/>
                            <a:pt x="11509" y="3704"/>
                            <a:pt x="16762" y="1568"/>
                          </a:cubicBezTo>
                          <a:cubicBezTo>
                            <a:pt x="20342" y="125"/>
                            <a:pt x="24267" y="-48"/>
                            <a:pt x="28135" y="9"/>
                          </a:cubicBezTo>
                          <a:cubicBezTo>
                            <a:pt x="67739" y="414"/>
                            <a:pt x="103475" y="22409"/>
                            <a:pt x="136902" y="43655"/>
                          </a:cubicBezTo>
                          <a:cubicBezTo>
                            <a:pt x="162420" y="59877"/>
                            <a:pt x="188572" y="76677"/>
                            <a:pt x="206931" y="100694"/>
                          </a:cubicBezTo>
                          <a:cubicBezTo>
                            <a:pt x="215764" y="112240"/>
                            <a:pt x="222576" y="125172"/>
                            <a:pt x="229331" y="138104"/>
                          </a:cubicBezTo>
                          <a:cubicBezTo>
                            <a:pt x="251096" y="179671"/>
                            <a:pt x="288564" y="229667"/>
                            <a:pt x="297050" y="274755"/>
                          </a:cubicBezTo>
                          <a:cubicBezTo>
                            <a:pt x="257331" y="279662"/>
                            <a:pt x="244514" y="206863"/>
                            <a:pt x="232968" y="178459"/>
                          </a:cubicBezTo>
                          <a:close/>
                        </a:path>
                      </a:pathLst>
                    </a:custGeom>
                    <a:solidFill>
                      <a:srgbClr val="4A645A"/>
                    </a:solidFill>
                    <a:ln w="5770" cap="flat">
                      <a:noFill/>
                      <a:prstDash val="solid"/>
                      <a:miter/>
                    </a:ln>
                  </p:spPr>
                  <p:txBody>
                    <a:bodyPr rtlCol="0" anchor="ctr"/>
                    <a:lstStyle/>
                    <a:p>
                      <a:endParaRPr lang="th-TH"/>
                    </a:p>
                  </p:txBody>
                </p:sp>
                <p:sp>
                  <p:nvSpPr>
                    <p:cNvPr id="4378" name="Freeform: Shape 4377">
                      <a:extLst>
                        <a:ext uri="{FF2B5EF4-FFF2-40B4-BE49-F238E27FC236}">
                          <a16:creationId xmlns:a16="http://schemas.microsoft.com/office/drawing/2014/main" id="{D0DE1897-4AF2-43DC-9A23-3342B5B0B4F5}"/>
                        </a:ext>
                      </a:extLst>
                    </p:cNvPr>
                    <p:cNvSpPr/>
                    <p:nvPr/>
                  </p:nvSpPr>
                  <p:spPr>
                    <a:xfrm>
                      <a:off x="-49272" y="6270451"/>
                      <a:ext cx="246620" cy="262292"/>
                    </a:xfrm>
                    <a:custGeom>
                      <a:avLst/>
                      <a:gdLst>
                        <a:gd name="connsiteX0" fmla="*/ 85308 w 246620"/>
                        <a:gd name="connsiteY0" fmla="*/ 51860 h 262292"/>
                        <a:gd name="connsiteX1" fmla="*/ 94083 w 246620"/>
                        <a:gd name="connsiteY1" fmla="*/ 102318 h 262292"/>
                        <a:gd name="connsiteX2" fmla="*/ 104533 w 246620"/>
                        <a:gd name="connsiteY2" fmla="*/ 152313 h 262292"/>
                        <a:gd name="connsiteX3" fmla="*/ 101184 w 246620"/>
                        <a:gd name="connsiteY3" fmla="*/ 39159 h 262292"/>
                        <a:gd name="connsiteX4" fmla="*/ 148640 w 246620"/>
                        <a:gd name="connsiteY4" fmla="*/ 52322 h 262292"/>
                        <a:gd name="connsiteX5" fmla="*/ 177737 w 246620"/>
                        <a:gd name="connsiteY5" fmla="*/ 121196 h 262292"/>
                        <a:gd name="connsiteX6" fmla="*/ 189861 w 246620"/>
                        <a:gd name="connsiteY6" fmla="*/ 214779 h 262292"/>
                        <a:gd name="connsiteX7" fmla="*/ 190438 w 246620"/>
                        <a:gd name="connsiteY7" fmla="*/ 127085 h 262292"/>
                        <a:gd name="connsiteX8" fmla="*/ 201060 w 246620"/>
                        <a:gd name="connsiteY8" fmla="*/ 98854 h 262292"/>
                        <a:gd name="connsiteX9" fmla="*/ 243147 w 246620"/>
                        <a:gd name="connsiteY9" fmla="*/ 262293 h 262292"/>
                        <a:gd name="connsiteX10" fmla="*/ 246495 w 246620"/>
                        <a:gd name="connsiteY10" fmla="*/ 199423 h 262292"/>
                        <a:gd name="connsiteX11" fmla="*/ 241126 w 246620"/>
                        <a:gd name="connsiteY11" fmla="*/ 158029 h 262292"/>
                        <a:gd name="connsiteX12" fmla="*/ 181432 w 246620"/>
                        <a:gd name="connsiteY12" fmla="*/ 75126 h 262292"/>
                        <a:gd name="connsiteX13" fmla="*/ 111923 w 246620"/>
                        <a:gd name="connsiteY13" fmla="*/ 17798 h 262292"/>
                        <a:gd name="connsiteX14" fmla="*/ 25094 w 246620"/>
                        <a:gd name="connsiteY14" fmla="*/ 3250 h 262292"/>
                        <a:gd name="connsiteX15" fmla="*/ 3329 w 246620"/>
                        <a:gd name="connsiteY15" fmla="*/ 17394 h 262292"/>
                        <a:gd name="connsiteX16" fmla="*/ 6389 w 246620"/>
                        <a:gd name="connsiteY16" fmla="*/ 54516 h 262292"/>
                        <a:gd name="connsiteX17" fmla="*/ 48648 w 246620"/>
                        <a:gd name="connsiteY17" fmla="*/ 120561 h 262292"/>
                        <a:gd name="connsiteX18" fmla="*/ 17127 w 246620"/>
                        <a:gd name="connsiteY18" fmla="*/ 39390 h 262292"/>
                        <a:gd name="connsiteX19" fmla="*/ 85308 w 246620"/>
                        <a:gd name="connsiteY19" fmla="*/ 51860 h 26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620" h="262292">
                          <a:moveTo>
                            <a:pt x="85308" y="51860"/>
                          </a:moveTo>
                          <a:cubicBezTo>
                            <a:pt x="92005" y="67679"/>
                            <a:pt x="92929" y="85171"/>
                            <a:pt x="94083" y="102318"/>
                          </a:cubicBezTo>
                          <a:cubicBezTo>
                            <a:pt x="95238" y="119407"/>
                            <a:pt x="96797" y="137015"/>
                            <a:pt x="104533" y="152313"/>
                          </a:cubicBezTo>
                          <a:cubicBezTo>
                            <a:pt x="103436" y="114615"/>
                            <a:pt x="102281" y="76858"/>
                            <a:pt x="101184" y="39159"/>
                          </a:cubicBezTo>
                          <a:cubicBezTo>
                            <a:pt x="117753" y="40718"/>
                            <a:pt x="135131" y="42623"/>
                            <a:pt x="148640" y="52322"/>
                          </a:cubicBezTo>
                          <a:cubicBezTo>
                            <a:pt x="169481" y="67332"/>
                            <a:pt x="174446" y="95736"/>
                            <a:pt x="177737" y="121196"/>
                          </a:cubicBezTo>
                          <a:cubicBezTo>
                            <a:pt x="181778" y="152371"/>
                            <a:pt x="185819" y="183604"/>
                            <a:pt x="189861" y="214779"/>
                          </a:cubicBezTo>
                          <a:cubicBezTo>
                            <a:pt x="190034" y="185567"/>
                            <a:pt x="190265" y="156297"/>
                            <a:pt x="190438" y="127085"/>
                          </a:cubicBezTo>
                          <a:cubicBezTo>
                            <a:pt x="190496" y="116520"/>
                            <a:pt x="191766" y="103877"/>
                            <a:pt x="201060" y="98854"/>
                          </a:cubicBezTo>
                          <a:cubicBezTo>
                            <a:pt x="230619" y="147695"/>
                            <a:pt x="245456" y="205311"/>
                            <a:pt x="243147" y="262293"/>
                          </a:cubicBezTo>
                          <a:cubicBezTo>
                            <a:pt x="245918" y="241451"/>
                            <a:pt x="247015" y="220437"/>
                            <a:pt x="246495" y="199423"/>
                          </a:cubicBezTo>
                          <a:cubicBezTo>
                            <a:pt x="246149" y="185452"/>
                            <a:pt x="245052" y="171423"/>
                            <a:pt x="241126" y="158029"/>
                          </a:cubicBezTo>
                          <a:cubicBezTo>
                            <a:pt x="231485" y="124949"/>
                            <a:pt x="206025" y="99258"/>
                            <a:pt x="181432" y="75126"/>
                          </a:cubicBezTo>
                          <a:cubicBezTo>
                            <a:pt x="159955" y="53996"/>
                            <a:pt x="138133" y="32635"/>
                            <a:pt x="111923" y="17798"/>
                          </a:cubicBezTo>
                          <a:cubicBezTo>
                            <a:pt x="85712" y="2961"/>
                            <a:pt x="54133" y="-4833"/>
                            <a:pt x="25094" y="3250"/>
                          </a:cubicBezTo>
                          <a:cubicBezTo>
                            <a:pt x="16549" y="5617"/>
                            <a:pt x="7832" y="9773"/>
                            <a:pt x="3329" y="17394"/>
                          </a:cubicBezTo>
                          <a:cubicBezTo>
                            <a:pt x="-3253" y="28536"/>
                            <a:pt x="1077" y="42738"/>
                            <a:pt x="6389" y="54516"/>
                          </a:cubicBezTo>
                          <a:cubicBezTo>
                            <a:pt x="17185" y="78417"/>
                            <a:pt x="31502" y="100759"/>
                            <a:pt x="48648" y="120561"/>
                          </a:cubicBezTo>
                          <a:cubicBezTo>
                            <a:pt x="39873" y="110458"/>
                            <a:pt x="11816" y="52322"/>
                            <a:pt x="17127" y="39390"/>
                          </a:cubicBezTo>
                          <a:cubicBezTo>
                            <a:pt x="31906" y="3712"/>
                            <a:pt x="73993" y="25188"/>
                            <a:pt x="85308" y="51860"/>
                          </a:cubicBezTo>
                          <a:close/>
                        </a:path>
                      </a:pathLst>
                    </a:custGeom>
                    <a:solidFill>
                      <a:srgbClr val="808584"/>
                    </a:solidFill>
                    <a:ln w="5770" cap="flat">
                      <a:noFill/>
                      <a:prstDash val="solid"/>
                      <a:miter/>
                    </a:ln>
                  </p:spPr>
                  <p:txBody>
                    <a:bodyPr rtlCol="0" anchor="ctr"/>
                    <a:lstStyle/>
                    <a:p>
                      <a:endParaRPr lang="th-TH"/>
                    </a:p>
                  </p:txBody>
                </p:sp>
                <p:sp>
                  <p:nvSpPr>
                    <p:cNvPr id="4379" name="Freeform: Shape 4378">
                      <a:extLst>
                        <a:ext uri="{FF2B5EF4-FFF2-40B4-BE49-F238E27FC236}">
                          <a16:creationId xmlns:a16="http://schemas.microsoft.com/office/drawing/2014/main" id="{EEE09745-4412-4A16-9196-E420DA8B32B2}"/>
                        </a:ext>
                      </a:extLst>
                    </p:cNvPr>
                    <p:cNvSpPr/>
                    <p:nvPr/>
                  </p:nvSpPr>
                  <p:spPr>
                    <a:xfrm>
                      <a:off x="-37688" y="6354757"/>
                      <a:ext cx="281615" cy="208411"/>
                    </a:xfrm>
                    <a:custGeom>
                      <a:avLst/>
                      <a:gdLst>
                        <a:gd name="connsiteX0" fmla="*/ 220997 w 281615"/>
                        <a:gd name="connsiteY0" fmla="*/ 162688 h 208411"/>
                        <a:gd name="connsiteX1" fmla="*/ 163381 w 281615"/>
                        <a:gd name="connsiteY1" fmla="*/ 96874 h 208411"/>
                        <a:gd name="connsiteX2" fmla="*/ 114194 w 281615"/>
                        <a:gd name="connsiteY2" fmla="*/ 63621 h 208411"/>
                        <a:gd name="connsiteX3" fmla="*/ 0 w 281615"/>
                        <a:gd name="connsiteY3" fmla="*/ 0 h 208411"/>
                        <a:gd name="connsiteX4" fmla="*/ 147620 w 281615"/>
                        <a:gd name="connsiteY4" fmla="*/ 107727 h 208411"/>
                        <a:gd name="connsiteX5" fmla="*/ 173888 w 281615"/>
                        <a:gd name="connsiteY5" fmla="*/ 142194 h 208411"/>
                        <a:gd name="connsiteX6" fmla="*/ 243802 w 281615"/>
                        <a:gd name="connsiteY6" fmla="*/ 187975 h 208411"/>
                        <a:gd name="connsiteX7" fmla="*/ 281616 w 281615"/>
                        <a:gd name="connsiteY7" fmla="*/ 208412 h 208411"/>
                        <a:gd name="connsiteX8" fmla="*/ 220997 w 281615"/>
                        <a:gd name="connsiteY8" fmla="*/ 162688 h 20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15" h="208411">
                          <a:moveTo>
                            <a:pt x="220997" y="162688"/>
                          </a:moveTo>
                          <a:cubicBezTo>
                            <a:pt x="200791" y="141616"/>
                            <a:pt x="185146" y="116329"/>
                            <a:pt x="163381" y="96874"/>
                          </a:cubicBezTo>
                          <a:cubicBezTo>
                            <a:pt x="148602" y="83653"/>
                            <a:pt x="131340" y="73550"/>
                            <a:pt x="114194" y="63621"/>
                          </a:cubicBezTo>
                          <a:cubicBezTo>
                            <a:pt x="76437" y="41856"/>
                            <a:pt x="38392" y="20610"/>
                            <a:pt x="0" y="0"/>
                          </a:cubicBezTo>
                          <a:cubicBezTo>
                            <a:pt x="34062" y="51208"/>
                            <a:pt x="108420" y="60330"/>
                            <a:pt x="147620" y="107727"/>
                          </a:cubicBezTo>
                          <a:cubicBezTo>
                            <a:pt x="156857" y="118870"/>
                            <a:pt x="163843" y="131802"/>
                            <a:pt x="173888" y="142194"/>
                          </a:cubicBezTo>
                          <a:cubicBezTo>
                            <a:pt x="193286" y="162284"/>
                            <a:pt x="221864" y="170713"/>
                            <a:pt x="243802" y="187975"/>
                          </a:cubicBezTo>
                          <a:cubicBezTo>
                            <a:pt x="256907" y="198309"/>
                            <a:pt x="264931" y="207142"/>
                            <a:pt x="281616" y="208412"/>
                          </a:cubicBezTo>
                          <a:cubicBezTo>
                            <a:pt x="272898" y="188783"/>
                            <a:pt x="238663" y="181105"/>
                            <a:pt x="220997" y="162688"/>
                          </a:cubicBezTo>
                          <a:close/>
                        </a:path>
                      </a:pathLst>
                    </a:custGeom>
                    <a:solidFill>
                      <a:srgbClr val="183F34">
                        <a:alpha val="50000"/>
                      </a:srgbClr>
                    </a:solidFill>
                    <a:ln w="5770" cap="flat">
                      <a:noFill/>
                      <a:prstDash val="solid"/>
                      <a:miter/>
                    </a:ln>
                  </p:spPr>
                  <p:txBody>
                    <a:bodyPr rtlCol="0" anchor="ctr"/>
                    <a:lstStyle/>
                    <a:p>
                      <a:endParaRPr lang="th-TH"/>
                    </a:p>
                  </p:txBody>
                </p:sp>
                <p:sp>
                  <p:nvSpPr>
                    <p:cNvPr id="4380" name="Freeform: Shape 4379">
                      <a:extLst>
                        <a:ext uri="{FF2B5EF4-FFF2-40B4-BE49-F238E27FC236}">
                          <a16:creationId xmlns:a16="http://schemas.microsoft.com/office/drawing/2014/main" id="{5A5D8697-CD03-4885-8748-D3FDE09AF3C8}"/>
                        </a:ext>
                      </a:extLst>
                    </p:cNvPr>
                    <p:cNvSpPr/>
                    <p:nvPr/>
                  </p:nvSpPr>
                  <p:spPr>
                    <a:xfrm>
                      <a:off x="-99290" y="6378768"/>
                      <a:ext cx="212116" cy="219963"/>
                    </a:xfrm>
                    <a:custGeom>
                      <a:avLst/>
                      <a:gdLst>
                        <a:gd name="connsiteX0" fmla="*/ 51499 w 212116"/>
                        <a:gd name="connsiteY0" fmla="*/ 9935 h 219963"/>
                        <a:gd name="connsiteX1" fmla="*/ 31178 w 212116"/>
                        <a:gd name="connsiteY1" fmla="*/ 31873 h 219963"/>
                        <a:gd name="connsiteX2" fmla="*/ 407 w 212116"/>
                        <a:gd name="connsiteY2" fmla="*/ 92376 h 219963"/>
                        <a:gd name="connsiteX3" fmla="*/ 23038 w 212116"/>
                        <a:gd name="connsiteY3" fmla="*/ 165696 h 219963"/>
                        <a:gd name="connsiteX4" fmla="*/ 82444 w 212116"/>
                        <a:gd name="connsiteY4" fmla="*/ 219964 h 219963"/>
                        <a:gd name="connsiteX5" fmla="*/ 36431 w 212116"/>
                        <a:gd name="connsiteY5" fmla="*/ 89432 h 219963"/>
                        <a:gd name="connsiteX6" fmla="*/ 47805 w 212116"/>
                        <a:gd name="connsiteY6" fmla="*/ 62991 h 219963"/>
                        <a:gd name="connsiteX7" fmla="*/ 74592 w 212116"/>
                        <a:gd name="connsiteY7" fmla="*/ 58603 h 219963"/>
                        <a:gd name="connsiteX8" fmla="*/ 92836 w 212116"/>
                        <a:gd name="connsiteY8" fmla="*/ 69803 h 219963"/>
                        <a:gd name="connsiteX9" fmla="*/ 105825 w 212116"/>
                        <a:gd name="connsiteY9" fmla="*/ 58776 h 219963"/>
                        <a:gd name="connsiteX10" fmla="*/ 147738 w 212116"/>
                        <a:gd name="connsiteY10" fmla="*/ 68648 h 219963"/>
                        <a:gd name="connsiteX11" fmla="*/ 211532 w 212116"/>
                        <a:gd name="connsiteY11" fmla="*/ 121531 h 219963"/>
                        <a:gd name="connsiteX12" fmla="*/ 207780 w 212116"/>
                        <a:gd name="connsiteY12" fmla="*/ 111081 h 219963"/>
                        <a:gd name="connsiteX13" fmla="*/ 51499 w 212116"/>
                        <a:gd name="connsiteY13" fmla="*/ 9935 h 21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116" h="219963">
                          <a:moveTo>
                            <a:pt x="51499" y="9935"/>
                          </a:moveTo>
                          <a:cubicBezTo>
                            <a:pt x="43417" y="15881"/>
                            <a:pt x="37240" y="23906"/>
                            <a:pt x="31178" y="31873"/>
                          </a:cubicBezTo>
                          <a:cubicBezTo>
                            <a:pt x="17322" y="50116"/>
                            <a:pt x="2889" y="69572"/>
                            <a:pt x="407" y="92376"/>
                          </a:cubicBezTo>
                          <a:cubicBezTo>
                            <a:pt x="-2480" y="118240"/>
                            <a:pt x="10510" y="142949"/>
                            <a:pt x="23038" y="165696"/>
                          </a:cubicBezTo>
                          <a:cubicBezTo>
                            <a:pt x="36547" y="190232"/>
                            <a:pt x="54502" y="217770"/>
                            <a:pt x="82444" y="219964"/>
                          </a:cubicBezTo>
                          <a:cubicBezTo>
                            <a:pt x="56695" y="180417"/>
                            <a:pt x="29792" y="136195"/>
                            <a:pt x="36431" y="89432"/>
                          </a:cubicBezTo>
                          <a:cubicBezTo>
                            <a:pt x="37817" y="79733"/>
                            <a:pt x="40877" y="69861"/>
                            <a:pt x="47805" y="62991"/>
                          </a:cubicBezTo>
                          <a:cubicBezTo>
                            <a:pt x="54732" y="56121"/>
                            <a:pt x="66394" y="53292"/>
                            <a:pt x="74592" y="58603"/>
                          </a:cubicBezTo>
                          <a:cubicBezTo>
                            <a:pt x="80770" y="62644"/>
                            <a:pt x="85561" y="70900"/>
                            <a:pt x="92836" y="69803"/>
                          </a:cubicBezTo>
                          <a:cubicBezTo>
                            <a:pt x="98551" y="68879"/>
                            <a:pt x="101438" y="62587"/>
                            <a:pt x="105825" y="58776"/>
                          </a:cubicBezTo>
                          <a:cubicBezTo>
                            <a:pt x="117660" y="48500"/>
                            <a:pt x="135615" y="58603"/>
                            <a:pt x="147738" y="68648"/>
                          </a:cubicBezTo>
                          <a:cubicBezTo>
                            <a:pt x="168984" y="86257"/>
                            <a:pt x="190287" y="103922"/>
                            <a:pt x="211532" y="121531"/>
                          </a:cubicBezTo>
                          <a:cubicBezTo>
                            <a:pt x="213380" y="118009"/>
                            <a:pt x="210493" y="113968"/>
                            <a:pt x="207780" y="111081"/>
                          </a:cubicBezTo>
                          <a:cubicBezTo>
                            <a:pt x="174872" y="75923"/>
                            <a:pt x="110559" y="-33191"/>
                            <a:pt x="51499" y="9935"/>
                          </a:cubicBezTo>
                          <a:close/>
                        </a:path>
                      </a:pathLst>
                    </a:custGeom>
                    <a:solidFill>
                      <a:srgbClr val="183F34">
                        <a:alpha val="50000"/>
                      </a:srgbClr>
                    </a:solidFill>
                    <a:ln w="5770" cap="flat">
                      <a:noFill/>
                      <a:prstDash val="solid"/>
                      <a:miter/>
                    </a:ln>
                  </p:spPr>
                  <p:txBody>
                    <a:bodyPr rtlCol="0" anchor="ctr"/>
                    <a:lstStyle/>
                    <a:p>
                      <a:endParaRPr lang="th-TH"/>
                    </a:p>
                  </p:txBody>
                </p:sp>
                <p:sp>
                  <p:nvSpPr>
                    <p:cNvPr id="4381" name="Freeform: Shape 4380">
                      <a:extLst>
                        <a:ext uri="{FF2B5EF4-FFF2-40B4-BE49-F238E27FC236}">
                          <a16:creationId xmlns:a16="http://schemas.microsoft.com/office/drawing/2014/main" id="{F0D5C58E-AC80-4E90-BF23-2DE6076A141D}"/>
                        </a:ext>
                      </a:extLst>
                    </p:cNvPr>
                    <p:cNvSpPr/>
                    <p:nvPr/>
                  </p:nvSpPr>
                  <p:spPr>
                    <a:xfrm>
                      <a:off x="-43230" y="6469113"/>
                      <a:ext cx="323702" cy="170947"/>
                    </a:xfrm>
                    <a:custGeom>
                      <a:avLst/>
                      <a:gdLst>
                        <a:gd name="connsiteX0" fmla="*/ 196288 w 323702"/>
                        <a:gd name="connsiteY0" fmla="*/ 168068 h 170947"/>
                        <a:gd name="connsiteX1" fmla="*/ 97105 w 323702"/>
                        <a:gd name="connsiteY1" fmla="*/ 156291 h 170947"/>
                        <a:gd name="connsiteX2" fmla="*/ 0 w 323702"/>
                        <a:gd name="connsiteY2" fmla="*/ 106468 h 170947"/>
                        <a:gd name="connsiteX3" fmla="*/ 117831 w 323702"/>
                        <a:gd name="connsiteY3" fmla="*/ 139260 h 170947"/>
                        <a:gd name="connsiteX4" fmla="*/ 156049 w 323702"/>
                        <a:gd name="connsiteY4" fmla="*/ 141627 h 170947"/>
                        <a:gd name="connsiteX5" fmla="*/ 193748 w 323702"/>
                        <a:gd name="connsiteY5" fmla="*/ 136489 h 170947"/>
                        <a:gd name="connsiteX6" fmla="*/ 216379 w 323702"/>
                        <a:gd name="connsiteY6" fmla="*/ 101388 h 170947"/>
                        <a:gd name="connsiteX7" fmla="*/ 205641 w 323702"/>
                        <a:gd name="connsiteY7" fmla="*/ 73214 h 170947"/>
                        <a:gd name="connsiteX8" fmla="*/ 139307 w 323702"/>
                        <a:gd name="connsiteY8" fmla="*/ 88514 h 170947"/>
                        <a:gd name="connsiteX9" fmla="*/ 123373 w 323702"/>
                        <a:gd name="connsiteY9" fmla="*/ 80142 h 170947"/>
                        <a:gd name="connsiteX10" fmla="*/ 98491 w 323702"/>
                        <a:gd name="connsiteY10" fmla="*/ 92381 h 170947"/>
                        <a:gd name="connsiteX11" fmla="*/ 171175 w 323702"/>
                        <a:gd name="connsiteY11" fmla="*/ 35573 h 170947"/>
                        <a:gd name="connsiteX12" fmla="*/ 54557 w 323702"/>
                        <a:gd name="connsiteY12" fmla="*/ 26048 h 170947"/>
                        <a:gd name="connsiteX13" fmla="*/ 10565 w 323702"/>
                        <a:gd name="connsiteY13" fmla="*/ 37825 h 170947"/>
                        <a:gd name="connsiteX14" fmla="*/ 34408 w 323702"/>
                        <a:gd name="connsiteY14" fmla="*/ 19062 h 170947"/>
                        <a:gd name="connsiteX15" fmla="*/ 109517 w 323702"/>
                        <a:gd name="connsiteY15" fmla="*/ 126 h 170947"/>
                        <a:gd name="connsiteX16" fmla="*/ 179661 w 323702"/>
                        <a:gd name="connsiteY16" fmla="*/ 25066 h 170947"/>
                        <a:gd name="connsiteX17" fmla="*/ 323702 w 323702"/>
                        <a:gd name="connsiteY17" fmla="*/ 101041 h 170947"/>
                        <a:gd name="connsiteX18" fmla="*/ 196288 w 323702"/>
                        <a:gd name="connsiteY18" fmla="*/ 168068 h 17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702" h="170947">
                          <a:moveTo>
                            <a:pt x="196288" y="168068"/>
                          </a:moveTo>
                          <a:cubicBezTo>
                            <a:pt x="163670" y="176497"/>
                            <a:pt x="129781" y="164546"/>
                            <a:pt x="97105" y="156291"/>
                          </a:cubicBezTo>
                          <a:cubicBezTo>
                            <a:pt x="60734" y="147111"/>
                            <a:pt x="18416" y="139144"/>
                            <a:pt x="0" y="106468"/>
                          </a:cubicBezTo>
                          <a:cubicBezTo>
                            <a:pt x="31926" y="132909"/>
                            <a:pt x="76379" y="136662"/>
                            <a:pt x="117831" y="139260"/>
                          </a:cubicBezTo>
                          <a:cubicBezTo>
                            <a:pt x="130589" y="140068"/>
                            <a:pt x="143290" y="140819"/>
                            <a:pt x="156049" y="141627"/>
                          </a:cubicBezTo>
                          <a:cubicBezTo>
                            <a:pt x="168923" y="142435"/>
                            <a:pt x="182664" y="143012"/>
                            <a:pt x="193748" y="136489"/>
                          </a:cubicBezTo>
                          <a:cubicBezTo>
                            <a:pt x="206045" y="129272"/>
                            <a:pt x="212165" y="115012"/>
                            <a:pt x="216379" y="101388"/>
                          </a:cubicBezTo>
                          <a:cubicBezTo>
                            <a:pt x="219958" y="89899"/>
                            <a:pt x="217591" y="71713"/>
                            <a:pt x="205641" y="73214"/>
                          </a:cubicBezTo>
                          <a:cubicBezTo>
                            <a:pt x="185550" y="85916"/>
                            <a:pt x="160610" y="98963"/>
                            <a:pt x="139307" y="88514"/>
                          </a:cubicBezTo>
                          <a:cubicBezTo>
                            <a:pt x="133880" y="85858"/>
                            <a:pt x="129146" y="81816"/>
                            <a:pt x="123373" y="80142"/>
                          </a:cubicBezTo>
                          <a:cubicBezTo>
                            <a:pt x="113616" y="77371"/>
                            <a:pt x="102243" y="82971"/>
                            <a:pt x="98491" y="92381"/>
                          </a:cubicBezTo>
                          <a:cubicBezTo>
                            <a:pt x="110326" y="62649"/>
                            <a:pt x="165113" y="66979"/>
                            <a:pt x="171175" y="35573"/>
                          </a:cubicBezTo>
                          <a:cubicBezTo>
                            <a:pt x="134342" y="18369"/>
                            <a:pt x="89427" y="5033"/>
                            <a:pt x="54557" y="26048"/>
                          </a:cubicBezTo>
                          <a:cubicBezTo>
                            <a:pt x="40585" y="34476"/>
                            <a:pt x="23266" y="48101"/>
                            <a:pt x="10565" y="37825"/>
                          </a:cubicBezTo>
                          <a:cubicBezTo>
                            <a:pt x="14260" y="28068"/>
                            <a:pt x="24825" y="23103"/>
                            <a:pt x="34408" y="19062"/>
                          </a:cubicBezTo>
                          <a:cubicBezTo>
                            <a:pt x="58425" y="9017"/>
                            <a:pt x="83480" y="-1260"/>
                            <a:pt x="109517" y="126"/>
                          </a:cubicBezTo>
                          <a:cubicBezTo>
                            <a:pt x="134515" y="1454"/>
                            <a:pt x="157550" y="13404"/>
                            <a:pt x="179661" y="25066"/>
                          </a:cubicBezTo>
                          <a:cubicBezTo>
                            <a:pt x="227694" y="50410"/>
                            <a:pt x="275670" y="75697"/>
                            <a:pt x="323702" y="101041"/>
                          </a:cubicBezTo>
                          <a:cubicBezTo>
                            <a:pt x="304478" y="90880"/>
                            <a:pt x="220247" y="161833"/>
                            <a:pt x="196288" y="168068"/>
                          </a:cubicBezTo>
                          <a:close/>
                        </a:path>
                      </a:pathLst>
                    </a:custGeom>
                    <a:solidFill>
                      <a:srgbClr val="183F34">
                        <a:alpha val="50000"/>
                      </a:srgbClr>
                    </a:solidFill>
                    <a:ln w="5770" cap="flat">
                      <a:noFill/>
                      <a:prstDash val="solid"/>
                      <a:miter/>
                    </a:ln>
                  </p:spPr>
                  <p:txBody>
                    <a:bodyPr rtlCol="0" anchor="ctr"/>
                    <a:lstStyle/>
                    <a:p>
                      <a:endParaRPr lang="th-TH"/>
                    </a:p>
                  </p:txBody>
                </p:sp>
              </p:grpSp>
              <p:grpSp>
                <p:nvGrpSpPr>
                  <p:cNvPr id="4324" name="Graphic 3">
                    <a:extLst>
                      <a:ext uri="{FF2B5EF4-FFF2-40B4-BE49-F238E27FC236}">
                        <a16:creationId xmlns:a16="http://schemas.microsoft.com/office/drawing/2014/main" id="{BE12E49F-BA0A-46CE-9B22-69D613CCB501}"/>
                      </a:ext>
                    </a:extLst>
                  </p:cNvPr>
                  <p:cNvGrpSpPr/>
                  <p:nvPr/>
                </p:nvGrpSpPr>
                <p:grpSpPr>
                  <a:xfrm>
                    <a:off x="-886177" y="6077471"/>
                    <a:ext cx="2430891" cy="1253568"/>
                    <a:chOff x="-886177" y="6077471"/>
                    <a:chExt cx="2430891" cy="1253568"/>
                  </a:xfrm>
                </p:grpSpPr>
                <p:pic>
                  <p:nvPicPr>
                    <p:cNvPr id="4325" name="Picture 4324">
                      <a:extLst>
                        <a:ext uri="{FF2B5EF4-FFF2-40B4-BE49-F238E27FC236}">
                          <a16:creationId xmlns:a16="http://schemas.microsoft.com/office/drawing/2014/main" id="{AC0D84B6-28C4-4ADB-A1C2-763815CF3137}"/>
                        </a:ext>
                      </a:extLst>
                    </p:cNvPr>
                    <p:cNvPicPr>
                      <a:picLocks noChangeAspect="1"/>
                    </p:cNvPicPr>
                    <p:nvPr/>
                  </p:nvPicPr>
                  <p:blipFill>
                    <a:blip r:embed="rId153"/>
                    <a:stretch>
                      <a:fillRect/>
                    </a:stretch>
                  </p:blipFill>
                  <p:spPr>
                    <a:xfrm>
                      <a:off x="-314251" y="6519387"/>
                      <a:ext cx="1858965" cy="213607"/>
                    </a:xfrm>
                    <a:custGeom>
                      <a:avLst/>
                      <a:gdLst>
                        <a:gd name="connsiteX0" fmla="*/ 139 w 1858965"/>
                        <a:gd name="connsiteY0" fmla="*/ 569 h 213607"/>
                        <a:gd name="connsiteX1" fmla="*/ 1859105 w 1858965"/>
                        <a:gd name="connsiteY1" fmla="*/ 569 h 213607"/>
                        <a:gd name="connsiteX2" fmla="*/ 1859105 w 1858965"/>
                        <a:gd name="connsiteY2" fmla="*/ 214177 h 213607"/>
                        <a:gd name="connsiteX3" fmla="*/ 139 w 1858965"/>
                        <a:gd name="connsiteY3" fmla="*/ 214177 h 213607"/>
                      </a:gdLst>
                      <a:ahLst/>
                      <a:cxnLst>
                        <a:cxn ang="0">
                          <a:pos x="connsiteX0" y="connsiteY0"/>
                        </a:cxn>
                        <a:cxn ang="0">
                          <a:pos x="connsiteX1" y="connsiteY1"/>
                        </a:cxn>
                        <a:cxn ang="0">
                          <a:pos x="connsiteX2" y="connsiteY2"/>
                        </a:cxn>
                        <a:cxn ang="0">
                          <a:pos x="connsiteX3" y="connsiteY3"/>
                        </a:cxn>
                      </a:cxnLst>
                      <a:rect l="l" t="t" r="r" b="b"/>
                      <a:pathLst>
                        <a:path w="1858965" h="213607">
                          <a:moveTo>
                            <a:pt x="139" y="569"/>
                          </a:moveTo>
                          <a:lnTo>
                            <a:pt x="1859105" y="569"/>
                          </a:lnTo>
                          <a:lnTo>
                            <a:pt x="1859105" y="214177"/>
                          </a:lnTo>
                          <a:lnTo>
                            <a:pt x="139" y="214177"/>
                          </a:lnTo>
                          <a:close/>
                        </a:path>
                      </a:pathLst>
                    </a:custGeom>
                  </p:spPr>
                </p:pic>
                <p:grpSp>
                  <p:nvGrpSpPr>
                    <p:cNvPr id="4326" name="Graphic 3">
                      <a:extLst>
                        <a:ext uri="{FF2B5EF4-FFF2-40B4-BE49-F238E27FC236}">
                          <a16:creationId xmlns:a16="http://schemas.microsoft.com/office/drawing/2014/main" id="{8A056272-C464-4F5F-A751-C3A7F7AB04DA}"/>
                        </a:ext>
                      </a:extLst>
                    </p:cNvPr>
                    <p:cNvGrpSpPr/>
                    <p:nvPr/>
                  </p:nvGrpSpPr>
                  <p:grpSpPr>
                    <a:xfrm>
                      <a:off x="-886177" y="6468680"/>
                      <a:ext cx="691011" cy="255564"/>
                      <a:chOff x="-886177" y="6468680"/>
                      <a:chExt cx="691011" cy="255564"/>
                    </a:xfrm>
                  </p:grpSpPr>
                  <p:sp>
                    <p:nvSpPr>
                      <p:cNvPr id="4365" name="Freeform: Shape 4364">
                        <a:extLst>
                          <a:ext uri="{FF2B5EF4-FFF2-40B4-BE49-F238E27FC236}">
                            <a16:creationId xmlns:a16="http://schemas.microsoft.com/office/drawing/2014/main" id="{32830448-646A-4993-8ECF-623A60D7DB9F}"/>
                          </a:ext>
                        </a:extLst>
                      </p:cNvPr>
                      <p:cNvSpPr/>
                      <p:nvPr/>
                    </p:nvSpPr>
                    <p:spPr>
                      <a:xfrm>
                        <a:off x="-883748" y="6471884"/>
                        <a:ext cx="593772" cy="252360"/>
                      </a:xfrm>
                      <a:custGeom>
                        <a:avLst/>
                        <a:gdLst>
                          <a:gd name="connsiteX0" fmla="*/ 184973 w 593772"/>
                          <a:gd name="connsiteY0" fmla="*/ 245429 h 252360"/>
                          <a:gd name="connsiteX1" fmla="*/ 0 w 593772"/>
                          <a:gd name="connsiteY1" fmla="*/ 237404 h 252360"/>
                          <a:gd name="connsiteX2" fmla="*/ 100222 w 593772"/>
                          <a:gd name="connsiteY2" fmla="*/ 134988 h 252360"/>
                          <a:gd name="connsiteX3" fmla="*/ 207546 w 593772"/>
                          <a:gd name="connsiteY3" fmla="*/ 71137 h 252360"/>
                          <a:gd name="connsiteX4" fmla="*/ 273360 w 593772"/>
                          <a:gd name="connsiteY4" fmla="*/ 36093 h 252360"/>
                          <a:gd name="connsiteX5" fmla="*/ 322028 w 593772"/>
                          <a:gd name="connsiteY5" fmla="*/ 12885 h 252360"/>
                          <a:gd name="connsiteX6" fmla="*/ 472997 w 593772"/>
                          <a:gd name="connsiteY6" fmla="*/ 15541 h 252360"/>
                          <a:gd name="connsiteX7" fmla="*/ 593772 w 593772"/>
                          <a:gd name="connsiteY7" fmla="*/ 63227 h 252360"/>
                          <a:gd name="connsiteX8" fmla="*/ 545912 w 593772"/>
                          <a:gd name="connsiteY8" fmla="*/ 95846 h 252360"/>
                          <a:gd name="connsiteX9" fmla="*/ 498053 w 593772"/>
                          <a:gd name="connsiteY9" fmla="*/ 118130 h 252360"/>
                          <a:gd name="connsiteX10" fmla="*/ 405913 w 593772"/>
                          <a:gd name="connsiteY10" fmla="*/ 173033 h 252360"/>
                          <a:gd name="connsiteX11" fmla="*/ 184973 w 593772"/>
                          <a:gd name="connsiteY11" fmla="*/ 245429 h 25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3772" h="252360">
                            <a:moveTo>
                              <a:pt x="184973" y="245429"/>
                            </a:moveTo>
                            <a:cubicBezTo>
                              <a:pt x="123431" y="255070"/>
                              <a:pt x="59291" y="256571"/>
                              <a:pt x="0" y="237404"/>
                            </a:cubicBezTo>
                            <a:cubicBezTo>
                              <a:pt x="27480" y="198089"/>
                              <a:pt x="61484" y="163335"/>
                              <a:pt x="100222" y="134988"/>
                            </a:cubicBezTo>
                            <a:cubicBezTo>
                              <a:pt x="133822" y="110394"/>
                              <a:pt x="170771" y="90708"/>
                              <a:pt x="207546" y="71137"/>
                            </a:cubicBezTo>
                            <a:cubicBezTo>
                              <a:pt x="229484" y="59475"/>
                              <a:pt x="251422" y="47813"/>
                              <a:pt x="273360" y="36093"/>
                            </a:cubicBezTo>
                            <a:cubicBezTo>
                              <a:pt x="289237" y="27665"/>
                              <a:pt x="305171" y="19178"/>
                              <a:pt x="322028" y="12885"/>
                            </a:cubicBezTo>
                            <a:cubicBezTo>
                              <a:pt x="370292" y="-5185"/>
                              <a:pt x="425368" y="-4203"/>
                              <a:pt x="472997" y="15541"/>
                            </a:cubicBezTo>
                            <a:cubicBezTo>
                              <a:pt x="513352" y="32283"/>
                              <a:pt x="550127" y="62304"/>
                              <a:pt x="593772" y="63227"/>
                            </a:cubicBezTo>
                            <a:cubicBezTo>
                              <a:pt x="584246" y="62997"/>
                              <a:pt x="555669" y="90361"/>
                              <a:pt x="545912" y="95846"/>
                            </a:cubicBezTo>
                            <a:cubicBezTo>
                              <a:pt x="530440" y="104506"/>
                              <a:pt x="513698" y="110106"/>
                              <a:pt x="498053" y="118130"/>
                            </a:cubicBezTo>
                            <a:cubicBezTo>
                              <a:pt x="466358" y="134469"/>
                              <a:pt x="437781" y="156580"/>
                              <a:pt x="405913" y="173033"/>
                            </a:cubicBezTo>
                            <a:cubicBezTo>
                              <a:pt x="336750" y="208770"/>
                              <a:pt x="261872" y="233421"/>
                              <a:pt x="184973" y="245429"/>
                            </a:cubicBezTo>
                            <a:close/>
                          </a:path>
                        </a:pathLst>
                      </a:custGeom>
                      <a:solidFill>
                        <a:srgbClr val="42504B"/>
                      </a:solidFill>
                      <a:ln w="5770" cap="flat">
                        <a:noFill/>
                        <a:prstDash val="solid"/>
                        <a:miter/>
                      </a:ln>
                    </p:spPr>
                    <p:txBody>
                      <a:bodyPr rtlCol="0" anchor="ctr"/>
                      <a:lstStyle/>
                      <a:p>
                        <a:endParaRPr lang="th-TH"/>
                      </a:p>
                    </p:txBody>
                  </p:sp>
                  <p:sp>
                    <p:nvSpPr>
                      <p:cNvPr id="4366" name="Freeform: Shape 4365">
                        <a:extLst>
                          <a:ext uri="{FF2B5EF4-FFF2-40B4-BE49-F238E27FC236}">
                            <a16:creationId xmlns:a16="http://schemas.microsoft.com/office/drawing/2014/main" id="{12FDCEAE-AEE3-4E40-BA7F-A6B691CE3783}"/>
                          </a:ext>
                        </a:extLst>
                      </p:cNvPr>
                      <p:cNvSpPr/>
                      <p:nvPr/>
                    </p:nvSpPr>
                    <p:spPr>
                      <a:xfrm>
                        <a:off x="-886177" y="6496312"/>
                        <a:ext cx="500424" cy="222677"/>
                      </a:xfrm>
                      <a:custGeom>
                        <a:avLst/>
                        <a:gdLst>
                          <a:gd name="connsiteX0" fmla="*/ 131171 w 500424"/>
                          <a:gd name="connsiteY0" fmla="*/ 94857 h 222677"/>
                          <a:gd name="connsiteX1" fmla="*/ 287221 w 500424"/>
                          <a:gd name="connsiteY1" fmla="*/ 16053 h 222677"/>
                          <a:gd name="connsiteX2" fmla="*/ 319781 w 500424"/>
                          <a:gd name="connsiteY2" fmla="*/ 2024 h 222677"/>
                          <a:gd name="connsiteX3" fmla="*/ 380919 w 500424"/>
                          <a:gd name="connsiteY3" fmla="*/ 6527 h 222677"/>
                          <a:gd name="connsiteX4" fmla="*/ 500424 w 500424"/>
                          <a:gd name="connsiteY4" fmla="*/ 34123 h 222677"/>
                          <a:gd name="connsiteX5" fmla="*/ 405455 w 500424"/>
                          <a:gd name="connsiteY5" fmla="*/ 89026 h 222677"/>
                          <a:gd name="connsiteX6" fmla="*/ 377629 w 500424"/>
                          <a:gd name="connsiteY6" fmla="*/ 100573 h 222677"/>
                          <a:gd name="connsiteX7" fmla="*/ 317818 w 500424"/>
                          <a:gd name="connsiteY7" fmla="*/ 81868 h 222677"/>
                          <a:gd name="connsiteX8" fmla="*/ 214594 w 500424"/>
                          <a:gd name="connsiteY8" fmla="*/ 86140 h 222677"/>
                          <a:gd name="connsiteX9" fmla="*/ 207377 w 500424"/>
                          <a:gd name="connsiteY9" fmla="*/ 89257 h 222677"/>
                          <a:gd name="connsiteX10" fmla="*/ 221291 w 500424"/>
                          <a:gd name="connsiteY10" fmla="*/ 128861 h 222677"/>
                          <a:gd name="connsiteX11" fmla="*/ 180648 w 500424"/>
                          <a:gd name="connsiteY11" fmla="*/ 117892 h 222677"/>
                          <a:gd name="connsiteX12" fmla="*/ 103287 w 500424"/>
                          <a:gd name="connsiteY12" fmla="*/ 123954 h 222677"/>
                          <a:gd name="connsiteX13" fmla="*/ 66685 w 500424"/>
                          <a:gd name="connsiteY13" fmla="*/ 192366 h 222677"/>
                          <a:gd name="connsiteX14" fmla="*/ 24194 w 500424"/>
                          <a:gd name="connsiteY14" fmla="*/ 205818 h 222677"/>
                          <a:gd name="connsiteX15" fmla="*/ 81868 w 500424"/>
                          <a:gd name="connsiteY15" fmla="*/ 215517 h 222677"/>
                          <a:gd name="connsiteX16" fmla="*/ 20730 w 500424"/>
                          <a:gd name="connsiteY16" fmla="*/ 184226 h 222677"/>
                          <a:gd name="connsiteX17" fmla="*/ 131171 w 500424"/>
                          <a:gd name="connsiteY17" fmla="*/ 94857 h 222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0424" h="222677">
                            <a:moveTo>
                              <a:pt x="131171" y="94857"/>
                            </a:moveTo>
                            <a:cubicBezTo>
                              <a:pt x="181629" y="65645"/>
                              <a:pt x="235608" y="43129"/>
                              <a:pt x="287221" y="16053"/>
                            </a:cubicBezTo>
                            <a:cubicBezTo>
                              <a:pt x="297728" y="10569"/>
                              <a:pt x="308293" y="4795"/>
                              <a:pt x="319781" y="2024"/>
                            </a:cubicBezTo>
                            <a:cubicBezTo>
                              <a:pt x="339814" y="-2767"/>
                              <a:pt x="360829" y="1851"/>
                              <a:pt x="380919" y="6527"/>
                            </a:cubicBezTo>
                            <a:cubicBezTo>
                              <a:pt x="420754" y="15707"/>
                              <a:pt x="460589" y="24944"/>
                              <a:pt x="500424" y="34123"/>
                            </a:cubicBezTo>
                            <a:cubicBezTo>
                              <a:pt x="468787" y="52424"/>
                              <a:pt x="437150" y="70725"/>
                              <a:pt x="405455" y="89026"/>
                            </a:cubicBezTo>
                            <a:cubicBezTo>
                              <a:pt x="396680" y="94107"/>
                              <a:pt x="387674" y="99245"/>
                              <a:pt x="377629" y="100573"/>
                            </a:cubicBezTo>
                            <a:cubicBezTo>
                              <a:pt x="356672" y="103344"/>
                              <a:pt x="337736" y="89026"/>
                              <a:pt x="317818" y="81868"/>
                            </a:cubicBezTo>
                            <a:cubicBezTo>
                              <a:pt x="284911" y="70090"/>
                              <a:pt x="248598" y="78057"/>
                              <a:pt x="214594" y="86140"/>
                            </a:cubicBezTo>
                            <a:cubicBezTo>
                              <a:pt x="211996" y="86775"/>
                              <a:pt x="209340" y="87410"/>
                              <a:pt x="207377" y="89257"/>
                            </a:cubicBezTo>
                            <a:cubicBezTo>
                              <a:pt x="196177" y="99995"/>
                              <a:pt x="229200" y="115525"/>
                              <a:pt x="221291" y="128861"/>
                            </a:cubicBezTo>
                            <a:cubicBezTo>
                              <a:pt x="207608" y="133537"/>
                              <a:pt x="193810" y="123838"/>
                              <a:pt x="180648" y="117892"/>
                            </a:cubicBezTo>
                            <a:cubicBezTo>
                              <a:pt x="156054" y="106808"/>
                              <a:pt x="125860" y="109175"/>
                              <a:pt x="103287" y="123954"/>
                            </a:cubicBezTo>
                            <a:cubicBezTo>
                              <a:pt x="80714" y="138733"/>
                              <a:pt x="66454" y="165405"/>
                              <a:pt x="66685" y="192366"/>
                            </a:cubicBezTo>
                            <a:cubicBezTo>
                              <a:pt x="47576" y="189653"/>
                              <a:pt x="40821" y="196119"/>
                              <a:pt x="24194" y="205818"/>
                            </a:cubicBezTo>
                            <a:cubicBezTo>
                              <a:pt x="44574" y="219847"/>
                              <a:pt x="57967" y="221925"/>
                              <a:pt x="81868" y="215517"/>
                            </a:cubicBezTo>
                            <a:cubicBezTo>
                              <a:pt x="51328" y="223715"/>
                              <a:pt x="-40812" y="235030"/>
                              <a:pt x="20730" y="184226"/>
                            </a:cubicBezTo>
                            <a:cubicBezTo>
                              <a:pt x="57390" y="153975"/>
                              <a:pt x="90355" y="118527"/>
                              <a:pt x="131171" y="94857"/>
                            </a:cubicBezTo>
                            <a:close/>
                          </a:path>
                        </a:pathLst>
                      </a:custGeom>
                      <a:solidFill>
                        <a:srgbClr val="245D41"/>
                      </a:solidFill>
                      <a:ln w="5770" cap="flat">
                        <a:noFill/>
                        <a:prstDash val="solid"/>
                        <a:miter/>
                      </a:ln>
                    </p:spPr>
                    <p:txBody>
                      <a:bodyPr rtlCol="0" anchor="ctr"/>
                      <a:lstStyle/>
                      <a:p>
                        <a:endParaRPr lang="th-TH"/>
                      </a:p>
                    </p:txBody>
                  </p:sp>
                  <p:sp>
                    <p:nvSpPr>
                      <p:cNvPr id="4367" name="Freeform: Shape 4366">
                        <a:extLst>
                          <a:ext uri="{FF2B5EF4-FFF2-40B4-BE49-F238E27FC236}">
                            <a16:creationId xmlns:a16="http://schemas.microsoft.com/office/drawing/2014/main" id="{4987A43A-5419-4EAE-9BC2-382ECBC336F3}"/>
                          </a:ext>
                        </a:extLst>
                      </p:cNvPr>
                      <p:cNvSpPr/>
                      <p:nvPr/>
                    </p:nvSpPr>
                    <p:spPr>
                      <a:xfrm>
                        <a:off x="-882651" y="6536628"/>
                        <a:ext cx="571314" cy="167846"/>
                      </a:xfrm>
                      <a:custGeom>
                        <a:avLst/>
                        <a:gdLst>
                          <a:gd name="connsiteX0" fmla="*/ 343966 w 571314"/>
                          <a:gd name="connsiteY0" fmla="*/ 63662 h 167846"/>
                          <a:gd name="connsiteX1" fmla="*/ 234795 w 571314"/>
                          <a:gd name="connsiteY1" fmla="*/ 79481 h 167846"/>
                          <a:gd name="connsiteX2" fmla="*/ 178680 w 571314"/>
                          <a:gd name="connsiteY2" fmla="*/ 105980 h 167846"/>
                          <a:gd name="connsiteX3" fmla="*/ 0 w 571314"/>
                          <a:gd name="connsiteY3" fmla="*/ 166714 h 167846"/>
                          <a:gd name="connsiteX4" fmla="*/ 174062 w 571314"/>
                          <a:gd name="connsiteY4" fmla="*/ 113370 h 167846"/>
                          <a:gd name="connsiteX5" fmla="*/ 447710 w 571314"/>
                          <a:gd name="connsiteY5" fmla="*/ 43803 h 167846"/>
                          <a:gd name="connsiteX6" fmla="*/ 571314 w 571314"/>
                          <a:gd name="connsiteY6" fmla="*/ 908 h 167846"/>
                          <a:gd name="connsiteX7" fmla="*/ 343966 w 571314"/>
                          <a:gd name="connsiteY7" fmla="*/ 63662 h 16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314" h="167846">
                            <a:moveTo>
                              <a:pt x="343966" y="63662"/>
                            </a:moveTo>
                            <a:cubicBezTo>
                              <a:pt x="307595" y="69551"/>
                              <a:pt x="269781" y="67877"/>
                              <a:pt x="234795" y="79481"/>
                            </a:cubicBezTo>
                            <a:cubicBezTo>
                              <a:pt x="215109" y="86004"/>
                              <a:pt x="197039" y="96454"/>
                              <a:pt x="178680" y="105980"/>
                            </a:cubicBezTo>
                            <a:cubicBezTo>
                              <a:pt x="122622" y="135019"/>
                              <a:pt x="62119" y="155572"/>
                              <a:pt x="0" y="166714"/>
                            </a:cubicBezTo>
                            <a:cubicBezTo>
                              <a:pt x="61023" y="174912"/>
                              <a:pt x="117080" y="136693"/>
                              <a:pt x="174062" y="113370"/>
                            </a:cubicBezTo>
                            <a:cubicBezTo>
                              <a:pt x="261294" y="77634"/>
                              <a:pt x="358977" y="75671"/>
                              <a:pt x="447710" y="43803"/>
                            </a:cubicBezTo>
                            <a:cubicBezTo>
                              <a:pt x="489046" y="28966"/>
                              <a:pt x="527958" y="9510"/>
                              <a:pt x="571314" y="908"/>
                            </a:cubicBezTo>
                            <a:cubicBezTo>
                              <a:pt x="496667" y="-8041"/>
                              <a:pt x="416939" y="51827"/>
                              <a:pt x="343966" y="63662"/>
                            </a:cubicBezTo>
                            <a:close/>
                          </a:path>
                        </a:pathLst>
                      </a:custGeom>
                      <a:solidFill>
                        <a:srgbClr val="153629"/>
                      </a:solidFill>
                      <a:ln w="5770" cap="flat">
                        <a:noFill/>
                        <a:prstDash val="solid"/>
                        <a:miter/>
                      </a:ln>
                    </p:spPr>
                    <p:txBody>
                      <a:bodyPr rtlCol="0" anchor="ctr"/>
                      <a:lstStyle/>
                      <a:p>
                        <a:endParaRPr lang="th-TH"/>
                      </a:p>
                    </p:txBody>
                  </p:sp>
                  <p:sp>
                    <p:nvSpPr>
                      <p:cNvPr id="4368" name="Freeform: Shape 4367">
                        <a:extLst>
                          <a:ext uri="{FF2B5EF4-FFF2-40B4-BE49-F238E27FC236}">
                            <a16:creationId xmlns:a16="http://schemas.microsoft.com/office/drawing/2014/main" id="{5C67009B-FD8D-4FF1-A2AC-19F4BBB18E61}"/>
                          </a:ext>
                        </a:extLst>
                      </p:cNvPr>
                      <p:cNvSpPr/>
                      <p:nvPr/>
                    </p:nvSpPr>
                    <p:spPr>
                      <a:xfrm>
                        <a:off x="-612177" y="6619457"/>
                        <a:ext cx="53228" cy="55425"/>
                      </a:xfrm>
                      <a:custGeom>
                        <a:avLst/>
                        <a:gdLst>
                          <a:gd name="connsiteX0" fmla="*/ 0 w 53228"/>
                          <a:gd name="connsiteY0" fmla="*/ 0 h 55425"/>
                          <a:gd name="connsiteX1" fmla="*/ 19109 w 53228"/>
                          <a:gd name="connsiteY1" fmla="*/ 55423 h 55425"/>
                          <a:gd name="connsiteX2" fmla="*/ 53229 w 53228"/>
                          <a:gd name="connsiteY2" fmla="*/ 46532 h 55425"/>
                          <a:gd name="connsiteX3" fmla="*/ 46532 w 53228"/>
                          <a:gd name="connsiteY3" fmla="*/ 33484 h 55425"/>
                          <a:gd name="connsiteX4" fmla="*/ 3695 w 53228"/>
                          <a:gd name="connsiteY4" fmla="*/ 3118 h 5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28" h="55425">
                            <a:moveTo>
                              <a:pt x="0" y="0"/>
                            </a:moveTo>
                            <a:cubicBezTo>
                              <a:pt x="21534" y="6986"/>
                              <a:pt x="31753" y="36660"/>
                              <a:pt x="19109" y="55423"/>
                            </a:cubicBezTo>
                            <a:cubicBezTo>
                              <a:pt x="31002" y="55538"/>
                              <a:pt x="42895" y="52421"/>
                              <a:pt x="53229" y="46532"/>
                            </a:cubicBezTo>
                            <a:cubicBezTo>
                              <a:pt x="48957" y="43876"/>
                              <a:pt x="48148" y="38218"/>
                              <a:pt x="46532" y="33484"/>
                            </a:cubicBezTo>
                            <a:cubicBezTo>
                              <a:pt x="40585" y="16338"/>
                              <a:pt x="21014" y="8660"/>
                              <a:pt x="3695" y="3118"/>
                            </a:cubicBezTo>
                          </a:path>
                        </a:pathLst>
                      </a:custGeom>
                      <a:solidFill>
                        <a:srgbClr val="18352B"/>
                      </a:solidFill>
                      <a:ln w="5770" cap="flat">
                        <a:noFill/>
                        <a:prstDash val="solid"/>
                        <a:miter/>
                      </a:ln>
                    </p:spPr>
                    <p:txBody>
                      <a:bodyPr rtlCol="0" anchor="ctr"/>
                      <a:lstStyle/>
                      <a:p>
                        <a:endParaRPr lang="th-TH"/>
                      </a:p>
                    </p:txBody>
                  </p:sp>
                  <p:sp>
                    <p:nvSpPr>
                      <p:cNvPr id="4369" name="Freeform: Shape 4368">
                        <a:extLst>
                          <a:ext uri="{FF2B5EF4-FFF2-40B4-BE49-F238E27FC236}">
                            <a16:creationId xmlns:a16="http://schemas.microsoft.com/office/drawing/2014/main" id="{8127CA3A-523E-4104-AF77-7B24C98B0C3C}"/>
                          </a:ext>
                        </a:extLst>
                      </p:cNvPr>
                      <p:cNvSpPr/>
                      <p:nvPr/>
                    </p:nvSpPr>
                    <p:spPr>
                      <a:xfrm>
                        <a:off x="-811179" y="6534534"/>
                        <a:ext cx="505326" cy="183150"/>
                      </a:xfrm>
                      <a:custGeom>
                        <a:avLst/>
                        <a:gdLst>
                          <a:gd name="connsiteX0" fmla="*/ 152701 w 505326"/>
                          <a:gd name="connsiteY0" fmla="*/ 161764 h 183150"/>
                          <a:gd name="connsiteX1" fmla="*/ 165517 w 505326"/>
                          <a:gd name="connsiteY1" fmla="*/ 150276 h 183150"/>
                          <a:gd name="connsiteX2" fmla="*/ 157146 w 505326"/>
                          <a:gd name="connsiteY2" fmla="*/ 113443 h 183150"/>
                          <a:gd name="connsiteX3" fmla="*/ 177872 w 505326"/>
                          <a:gd name="connsiteY3" fmla="*/ 147851 h 183150"/>
                          <a:gd name="connsiteX4" fmla="*/ 201888 w 505326"/>
                          <a:gd name="connsiteY4" fmla="*/ 146523 h 183150"/>
                          <a:gd name="connsiteX5" fmla="*/ 198424 w 505326"/>
                          <a:gd name="connsiteY5" fmla="*/ 122738 h 183150"/>
                          <a:gd name="connsiteX6" fmla="*/ 223595 w 505326"/>
                          <a:gd name="connsiteY6" fmla="*/ 136824 h 183150"/>
                          <a:gd name="connsiteX7" fmla="*/ 253674 w 505326"/>
                          <a:gd name="connsiteY7" fmla="*/ 119562 h 183150"/>
                          <a:gd name="connsiteX8" fmla="*/ 253154 w 505326"/>
                          <a:gd name="connsiteY8" fmla="*/ 95315 h 183150"/>
                          <a:gd name="connsiteX9" fmla="*/ 286812 w 505326"/>
                          <a:gd name="connsiteY9" fmla="*/ 108709 h 183150"/>
                          <a:gd name="connsiteX10" fmla="*/ 321047 w 505326"/>
                          <a:gd name="connsiteY10" fmla="*/ 90928 h 183150"/>
                          <a:gd name="connsiteX11" fmla="*/ 302861 w 505326"/>
                          <a:gd name="connsiteY11" fmla="*/ 61715 h 183150"/>
                          <a:gd name="connsiteX12" fmla="*/ 327686 w 505326"/>
                          <a:gd name="connsiteY12" fmla="*/ 62754 h 183150"/>
                          <a:gd name="connsiteX13" fmla="*/ 351645 w 505326"/>
                          <a:gd name="connsiteY13" fmla="*/ 73839 h 183150"/>
                          <a:gd name="connsiteX14" fmla="*/ 366482 w 505326"/>
                          <a:gd name="connsiteY14" fmla="*/ 69971 h 183150"/>
                          <a:gd name="connsiteX15" fmla="*/ 419364 w 505326"/>
                          <a:gd name="connsiteY15" fmla="*/ 28923 h 183150"/>
                          <a:gd name="connsiteX16" fmla="*/ 505327 w 505326"/>
                          <a:gd name="connsiteY16" fmla="*/ 0 h 183150"/>
                          <a:gd name="connsiteX17" fmla="*/ 251076 w 505326"/>
                          <a:gd name="connsiteY17" fmla="*/ 137806 h 183150"/>
                          <a:gd name="connsiteX18" fmla="*/ 180470 w 505326"/>
                          <a:gd name="connsiteY18" fmla="*/ 166787 h 183150"/>
                          <a:gd name="connsiteX19" fmla="*/ 0 w 505326"/>
                          <a:gd name="connsiteY19" fmla="*/ 174004 h 183150"/>
                          <a:gd name="connsiteX20" fmla="*/ 82499 w 505326"/>
                          <a:gd name="connsiteY20" fmla="*/ 148659 h 183150"/>
                          <a:gd name="connsiteX21" fmla="*/ 106862 w 505326"/>
                          <a:gd name="connsiteY21" fmla="*/ 175967 h 183150"/>
                          <a:gd name="connsiteX22" fmla="*/ 152701 w 505326"/>
                          <a:gd name="connsiteY22" fmla="*/ 161764 h 18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5326" h="183150">
                            <a:moveTo>
                              <a:pt x="152701" y="161764"/>
                            </a:moveTo>
                            <a:cubicBezTo>
                              <a:pt x="158070" y="159282"/>
                              <a:pt x="163843" y="155933"/>
                              <a:pt x="165517" y="150276"/>
                            </a:cubicBezTo>
                            <a:cubicBezTo>
                              <a:pt x="169154" y="137575"/>
                              <a:pt x="149872" y="124470"/>
                              <a:pt x="157146" y="113443"/>
                            </a:cubicBezTo>
                            <a:cubicBezTo>
                              <a:pt x="170655" y="116734"/>
                              <a:pt x="167942" y="138094"/>
                              <a:pt x="177872" y="147851"/>
                            </a:cubicBezTo>
                            <a:cubicBezTo>
                              <a:pt x="184280" y="154202"/>
                              <a:pt x="196173" y="153509"/>
                              <a:pt x="201888" y="146523"/>
                            </a:cubicBezTo>
                            <a:cubicBezTo>
                              <a:pt x="207604" y="139538"/>
                              <a:pt x="205872" y="127761"/>
                              <a:pt x="198424" y="122738"/>
                            </a:cubicBezTo>
                            <a:cubicBezTo>
                              <a:pt x="208643" y="118927"/>
                              <a:pt x="221459" y="126086"/>
                              <a:pt x="223595" y="136824"/>
                            </a:cubicBezTo>
                            <a:cubicBezTo>
                              <a:pt x="233641" y="131051"/>
                              <a:pt x="243628" y="125336"/>
                              <a:pt x="253674" y="119562"/>
                            </a:cubicBezTo>
                            <a:cubicBezTo>
                              <a:pt x="249286" y="112346"/>
                              <a:pt x="249113" y="102763"/>
                              <a:pt x="253154" y="95315"/>
                            </a:cubicBezTo>
                            <a:cubicBezTo>
                              <a:pt x="259043" y="106861"/>
                              <a:pt x="274111" y="111191"/>
                              <a:pt x="286812" y="108709"/>
                            </a:cubicBezTo>
                            <a:cubicBezTo>
                              <a:pt x="299513" y="106226"/>
                              <a:pt x="310482" y="98491"/>
                              <a:pt x="321047" y="90928"/>
                            </a:cubicBezTo>
                            <a:cubicBezTo>
                              <a:pt x="314985" y="81171"/>
                              <a:pt x="308923" y="71472"/>
                              <a:pt x="302861" y="61715"/>
                            </a:cubicBezTo>
                            <a:cubicBezTo>
                              <a:pt x="309327" y="55596"/>
                              <a:pt x="320008" y="58193"/>
                              <a:pt x="327686" y="62754"/>
                            </a:cubicBezTo>
                            <a:cubicBezTo>
                              <a:pt x="335364" y="67257"/>
                              <a:pt x="342754" y="73493"/>
                              <a:pt x="351645" y="73839"/>
                            </a:cubicBezTo>
                            <a:cubicBezTo>
                              <a:pt x="356783" y="74012"/>
                              <a:pt x="361805" y="72107"/>
                              <a:pt x="366482" y="69971"/>
                            </a:cubicBezTo>
                            <a:cubicBezTo>
                              <a:pt x="387034" y="60734"/>
                              <a:pt x="405278" y="46532"/>
                              <a:pt x="419364" y="28923"/>
                            </a:cubicBezTo>
                            <a:cubicBezTo>
                              <a:pt x="449558" y="25055"/>
                              <a:pt x="478943" y="15184"/>
                              <a:pt x="505327" y="0"/>
                            </a:cubicBezTo>
                            <a:cubicBezTo>
                              <a:pt x="421904" y="48322"/>
                              <a:pt x="338309" y="96701"/>
                              <a:pt x="251076" y="137806"/>
                            </a:cubicBezTo>
                            <a:cubicBezTo>
                              <a:pt x="228041" y="148659"/>
                              <a:pt x="204717" y="158993"/>
                              <a:pt x="180470" y="166787"/>
                            </a:cubicBezTo>
                            <a:cubicBezTo>
                              <a:pt x="122392" y="185377"/>
                              <a:pt x="59175" y="188610"/>
                              <a:pt x="0" y="174004"/>
                            </a:cubicBezTo>
                            <a:cubicBezTo>
                              <a:pt x="28808" y="185781"/>
                              <a:pt x="65237" y="174581"/>
                              <a:pt x="82499" y="148659"/>
                            </a:cubicBezTo>
                            <a:cubicBezTo>
                              <a:pt x="86886" y="171175"/>
                              <a:pt x="84231" y="175793"/>
                              <a:pt x="106862" y="175967"/>
                            </a:cubicBezTo>
                            <a:cubicBezTo>
                              <a:pt x="115002" y="176024"/>
                              <a:pt x="148429" y="168981"/>
                              <a:pt x="152701" y="161764"/>
                            </a:cubicBezTo>
                            <a:close/>
                          </a:path>
                        </a:pathLst>
                      </a:custGeom>
                      <a:solidFill>
                        <a:srgbClr val="163A2E"/>
                      </a:solidFill>
                      <a:ln w="5770" cap="flat">
                        <a:noFill/>
                        <a:prstDash val="solid"/>
                        <a:miter/>
                      </a:ln>
                    </p:spPr>
                    <p:txBody>
                      <a:bodyPr rtlCol="0" anchor="ctr"/>
                      <a:lstStyle/>
                      <a:p>
                        <a:endParaRPr lang="th-TH"/>
                      </a:p>
                    </p:txBody>
                  </p:sp>
                  <p:sp>
                    <p:nvSpPr>
                      <p:cNvPr id="4370" name="Freeform: Shape 4369">
                        <a:extLst>
                          <a:ext uri="{FF2B5EF4-FFF2-40B4-BE49-F238E27FC236}">
                            <a16:creationId xmlns:a16="http://schemas.microsoft.com/office/drawing/2014/main" id="{7655B4AF-9CF7-4401-8CC2-92A35B65C0BF}"/>
                          </a:ext>
                        </a:extLst>
                      </p:cNvPr>
                      <p:cNvSpPr/>
                      <p:nvPr/>
                    </p:nvSpPr>
                    <p:spPr>
                      <a:xfrm>
                        <a:off x="-675105" y="6485707"/>
                        <a:ext cx="300205" cy="119029"/>
                      </a:xfrm>
                      <a:custGeom>
                        <a:avLst/>
                        <a:gdLst>
                          <a:gd name="connsiteX0" fmla="*/ 103109 w 300205"/>
                          <a:gd name="connsiteY0" fmla="*/ 38435 h 119029"/>
                          <a:gd name="connsiteX1" fmla="*/ 147505 w 300205"/>
                          <a:gd name="connsiteY1" fmla="*/ 62452 h 119029"/>
                          <a:gd name="connsiteX2" fmla="*/ 143464 w 300205"/>
                          <a:gd name="connsiteY2" fmla="*/ 45017 h 119029"/>
                          <a:gd name="connsiteX3" fmla="*/ 132495 w 300205"/>
                          <a:gd name="connsiteY3" fmla="*/ 29314 h 119029"/>
                          <a:gd name="connsiteX4" fmla="*/ 148082 w 300205"/>
                          <a:gd name="connsiteY4" fmla="*/ 17421 h 119029"/>
                          <a:gd name="connsiteX5" fmla="*/ 155356 w 300205"/>
                          <a:gd name="connsiteY5" fmla="*/ 22790 h 119029"/>
                          <a:gd name="connsiteX6" fmla="*/ 194499 w 300205"/>
                          <a:gd name="connsiteY6" fmla="*/ 60547 h 119029"/>
                          <a:gd name="connsiteX7" fmla="*/ 215571 w 300205"/>
                          <a:gd name="connsiteY7" fmla="*/ 80060 h 119029"/>
                          <a:gd name="connsiteX8" fmla="*/ 176948 w 300205"/>
                          <a:gd name="connsiteY8" fmla="*/ 24234 h 119029"/>
                          <a:gd name="connsiteX9" fmla="*/ 174408 w 300205"/>
                          <a:gd name="connsiteY9" fmla="*/ 7607 h 119029"/>
                          <a:gd name="connsiteX10" fmla="*/ 190573 w 300205"/>
                          <a:gd name="connsiteY10" fmla="*/ 9108 h 119029"/>
                          <a:gd name="connsiteX11" fmla="*/ 300206 w 300205"/>
                          <a:gd name="connsiteY11" fmla="*/ 53850 h 119029"/>
                          <a:gd name="connsiteX12" fmla="*/ 195884 w 300205"/>
                          <a:gd name="connsiteY12" fmla="*/ 794 h 119029"/>
                          <a:gd name="connsiteX13" fmla="*/ 170367 w 300205"/>
                          <a:gd name="connsiteY13" fmla="*/ 275 h 119029"/>
                          <a:gd name="connsiteX14" fmla="*/ 0 w 300205"/>
                          <a:gd name="connsiteY14" fmla="*/ 71170 h 119029"/>
                          <a:gd name="connsiteX15" fmla="*/ 81286 w 300205"/>
                          <a:gd name="connsiteY15" fmla="*/ 119029 h 119029"/>
                          <a:gd name="connsiteX16" fmla="*/ 34350 w 300205"/>
                          <a:gd name="connsiteY16" fmla="*/ 80464 h 119029"/>
                          <a:gd name="connsiteX17" fmla="*/ 27019 w 300205"/>
                          <a:gd name="connsiteY17" fmla="*/ 72209 h 119029"/>
                          <a:gd name="connsiteX18" fmla="*/ 103109 w 300205"/>
                          <a:gd name="connsiteY18" fmla="*/ 38435 h 11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0205" h="119029">
                            <a:moveTo>
                              <a:pt x="103109" y="38435"/>
                            </a:moveTo>
                            <a:cubicBezTo>
                              <a:pt x="118928" y="44209"/>
                              <a:pt x="132668" y="54427"/>
                              <a:pt x="147505" y="62452"/>
                            </a:cubicBezTo>
                            <a:cubicBezTo>
                              <a:pt x="151546" y="57314"/>
                              <a:pt x="147967" y="49751"/>
                              <a:pt x="143464" y="45017"/>
                            </a:cubicBezTo>
                            <a:cubicBezTo>
                              <a:pt x="138961" y="40283"/>
                              <a:pt x="133187" y="35780"/>
                              <a:pt x="132495" y="29314"/>
                            </a:cubicBezTo>
                            <a:cubicBezTo>
                              <a:pt x="131686" y="21520"/>
                              <a:pt x="140750" y="14592"/>
                              <a:pt x="148082" y="17421"/>
                            </a:cubicBezTo>
                            <a:cubicBezTo>
                              <a:pt x="150911" y="18518"/>
                              <a:pt x="153163" y="20712"/>
                              <a:pt x="155356" y="22790"/>
                            </a:cubicBezTo>
                            <a:cubicBezTo>
                              <a:pt x="168404" y="35376"/>
                              <a:pt x="181451" y="47961"/>
                              <a:pt x="194499" y="60547"/>
                            </a:cubicBezTo>
                            <a:cubicBezTo>
                              <a:pt x="201369" y="67186"/>
                              <a:pt x="208296" y="73883"/>
                              <a:pt x="215571" y="80060"/>
                            </a:cubicBezTo>
                            <a:cubicBezTo>
                              <a:pt x="202697" y="61471"/>
                              <a:pt x="189822" y="42823"/>
                              <a:pt x="176948" y="24234"/>
                            </a:cubicBezTo>
                            <a:cubicBezTo>
                              <a:pt x="173484" y="19211"/>
                              <a:pt x="170136" y="11937"/>
                              <a:pt x="174408" y="7607"/>
                            </a:cubicBezTo>
                            <a:cubicBezTo>
                              <a:pt x="178507" y="3450"/>
                              <a:pt x="185492" y="6221"/>
                              <a:pt x="190573" y="9108"/>
                            </a:cubicBezTo>
                            <a:cubicBezTo>
                              <a:pt x="224981" y="28621"/>
                              <a:pt x="261929" y="43747"/>
                              <a:pt x="300206" y="53850"/>
                            </a:cubicBezTo>
                            <a:cubicBezTo>
                              <a:pt x="268684" y="30007"/>
                              <a:pt x="235142" y="5297"/>
                              <a:pt x="195884" y="794"/>
                            </a:cubicBezTo>
                            <a:cubicBezTo>
                              <a:pt x="187398" y="-187"/>
                              <a:pt x="178853" y="-129"/>
                              <a:pt x="170367" y="275"/>
                            </a:cubicBezTo>
                            <a:cubicBezTo>
                              <a:pt x="107670" y="3335"/>
                              <a:pt x="46359" y="28852"/>
                              <a:pt x="0" y="71170"/>
                            </a:cubicBezTo>
                            <a:cubicBezTo>
                              <a:pt x="27076" y="87104"/>
                              <a:pt x="54210" y="103095"/>
                              <a:pt x="81286" y="119029"/>
                            </a:cubicBezTo>
                            <a:cubicBezTo>
                              <a:pt x="65641" y="106155"/>
                              <a:pt x="49996" y="93338"/>
                              <a:pt x="34350" y="80464"/>
                            </a:cubicBezTo>
                            <a:cubicBezTo>
                              <a:pt x="31464" y="78097"/>
                              <a:pt x="28520" y="75615"/>
                              <a:pt x="27019" y="72209"/>
                            </a:cubicBezTo>
                            <a:cubicBezTo>
                              <a:pt x="13971" y="42246"/>
                              <a:pt x="88099" y="32951"/>
                              <a:pt x="103109" y="38435"/>
                            </a:cubicBezTo>
                            <a:close/>
                          </a:path>
                        </a:pathLst>
                      </a:custGeom>
                      <a:solidFill>
                        <a:srgbClr val="163A2E"/>
                      </a:solidFill>
                      <a:ln w="5770" cap="flat">
                        <a:noFill/>
                        <a:prstDash val="solid"/>
                        <a:miter/>
                      </a:ln>
                    </p:spPr>
                    <p:txBody>
                      <a:bodyPr rtlCol="0" anchor="ctr"/>
                      <a:lstStyle/>
                      <a:p>
                        <a:endParaRPr lang="th-TH"/>
                      </a:p>
                    </p:txBody>
                  </p:sp>
                  <p:sp>
                    <p:nvSpPr>
                      <p:cNvPr id="4371" name="Freeform: Shape 4370">
                        <a:extLst>
                          <a:ext uri="{FF2B5EF4-FFF2-40B4-BE49-F238E27FC236}">
                            <a16:creationId xmlns:a16="http://schemas.microsoft.com/office/drawing/2014/main" id="{99A72E03-88D6-4052-8E31-CDD015C02C31}"/>
                          </a:ext>
                        </a:extLst>
                      </p:cNvPr>
                      <p:cNvSpPr/>
                      <p:nvPr/>
                    </p:nvSpPr>
                    <p:spPr>
                      <a:xfrm>
                        <a:off x="-880053" y="6625865"/>
                        <a:ext cx="80709" cy="79670"/>
                      </a:xfrm>
                      <a:custGeom>
                        <a:avLst/>
                        <a:gdLst>
                          <a:gd name="connsiteX0" fmla="*/ 44511 w 80709"/>
                          <a:gd name="connsiteY0" fmla="*/ 38276 h 79670"/>
                          <a:gd name="connsiteX1" fmla="*/ 0 w 80709"/>
                          <a:gd name="connsiteY1" fmla="*/ 79670 h 79670"/>
                          <a:gd name="connsiteX2" fmla="*/ 36256 w 80709"/>
                          <a:gd name="connsiteY2" fmla="*/ 36660 h 79670"/>
                          <a:gd name="connsiteX3" fmla="*/ 80709 w 80709"/>
                          <a:gd name="connsiteY3" fmla="*/ 0 h 79670"/>
                          <a:gd name="connsiteX4" fmla="*/ 44511 w 80709"/>
                          <a:gd name="connsiteY4" fmla="*/ 38276 h 79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09" h="79670">
                            <a:moveTo>
                              <a:pt x="44511" y="38276"/>
                            </a:moveTo>
                            <a:cubicBezTo>
                              <a:pt x="29905" y="52652"/>
                              <a:pt x="19167" y="72396"/>
                              <a:pt x="0" y="79670"/>
                            </a:cubicBezTo>
                            <a:cubicBezTo>
                              <a:pt x="10507" y="75687"/>
                              <a:pt x="27538" y="45377"/>
                              <a:pt x="36256" y="36660"/>
                            </a:cubicBezTo>
                            <a:cubicBezTo>
                              <a:pt x="49534" y="23324"/>
                              <a:pt x="64313" y="9064"/>
                              <a:pt x="80709" y="0"/>
                            </a:cubicBezTo>
                            <a:cubicBezTo>
                              <a:pt x="79959" y="15472"/>
                              <a:pt x="55134" y="27827"/>
                              <a:pt x="44511" y="38276"/>
                            </a:cubicBezTo>
                            <a:close/>
                          </a:path>
                        </a:pathLst>
                      </a:custGeom>
                      <a:solidFill>
                        <a:srgbClr val="929292"/>
                      </a:solidFill>
                      <a:ln w="5770" cap="flat">
                        <a:noFill/>
                        <a:prstDash val="solid"/>
                        <a:miter/>
                      </a:ln>
                    </p:spPr>
                    <p:txBody>
                      <a:bodyPr rtlCol="0" anchor="ctr"/>
                      <a:lstStyle/>
                      <a:p>
                        <a:endParaRPr lang="th-TH"/>
                      </a:p>
                    </p:txBody>
                  </p:sp>
                  <p:sp>
                    <p:nvSpPr>
                      <p:cNvPr id="4372" name="Freeform: Shape 4371">
                        <a:extLst>
                          <a:ext uri="{FF2B5EF4-FFF2-40B4-BE49-F238E27FC236}">
                            <a16:creationId xmlns:a16="http://schemas.microsoft.com/office/drawing/2014/main" id="{012ED7F6-F66F-43CC-ADA0-AB2474B1B90B}"/>
                          </a:ext>
                        </a:extLst>
                      </p:cNvPr>
                      <p:cNvSpPr/>
                      <p:nvPr/>
                    </p:nvSpPr>
                    <p:spPr>
                      <a:xfrm>
                        <a:off x="-722618" y="6468680"/>
                        <a:ext cx="408279" cy="112507"/>
                      </a:xfrm>
                      <a:custGeom>
                        <a:avLst/>
                        <a:gdLst>
                          <a:gd name="connsiteX0" fmla="*/ 68124 w 408279"/>
                          <a:gd name="connsiteY0" fmla="*/ 75207 h 112507"/>
                          <a:gd name="connsiteX1" fmla="*/ 148313 w 408279"/>
                          <a:gd name="connsiteY1" fmla="*/ 42934 h 112507"/>
                          <a:gd name="connsiteX2" fmla="*/ 249575 w 408279"/>
                          <a:gd name="connsiteY2" fmla="*/ 19669 h 112507"/>
                          <a:gd name="connsiteX3" fmla="*/ 291777 w 408279"/>
                          <a:gd name="connsiteY3" fmla="*/ 30291 h 112507"/>
                          <a:gd name="connsiteX4" fmla="*/ 408280 w 408279"/>
                          <a:gd name="connsiteY4" fmla="*/ 66085 h 112507"/>
                          <a:gd name="connsiteX5" fmla="*/ 251538 w 408279"/>
                          <a:gd name="connsiteY5" fmla="*/ 155 h 112507"/>
                          <a:gd name="connsiteX6" fmla="*/ 55769 w 408279"/>
                          <a:gd name="connsiteY6" fmla="*/ 74745 h 112507"/>
                          <a:gd name="connsiteX7" fmla="*/ 0 w 408279"/>
                          <a:gd name="connsiteY7" fmla="*/ 112328 h 112507"/>
                          <a:gd name="connsiteX8" fmla="*/ 68124 w 408279"/>
                          <a:gd name="connsiteY8" fmla="*/ 75207 h 112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279" h="112507">
                            <a:moveTo>
                              <a:pt x="68124" y="75207"/>
                            </a:moveTo>
                            <a:cubicBezTo>
                              <a:pt x="90697" y="55231"/>
                              <a:pt x="119332" y="34679"/>
                              <a:pt x="148313" y="42934"/>
                            </a:cubicBezTo>
                            <a:cubicBezTo>
                              <a:pt x="177641" y="23017"/>
                              <a:pt x="214532" y="14530"/>
                              <a:pt x="249575" y="19669"/>
                            </a:cubicBezTo>
                            <a:cubicBezTo>
                              <a:pt x="263950" y="21805"/>
                              <a:pt x="277863" y="26077"/>
                              <a:pt x="291777" y="30291"/>
                            </a:cubicBezTo>
                            <a:cubicBezTo>
                              <a:pt x="330630" y="42242"/>
                              <a:pt x="369426" y="54134"/>
                              <a:pt x="408280" y="66085"/>
                            </a:cubicBezTo>
                            <a:cubicBezTo>
                              <a:pt x="361401" y="32716"/>
                              <a:pt x="308981" y="2522"/>
                              <a:pt x="251538" y="155"/>
                            </a:cubicBezTo>
                            <a:cubicBezTo>
                              <a:pt x="180585" y="-2789"/>
                              <a:pt x="115695" y="36699"/>
                              <a:pt x="55769" y="74745"/>
                            </a:cubicBezTo>
                            <a:cubicBezTo>
                              <a:pt x="38218" y="85887"/>
                              <a:pt x="13336" y="96798"/>
                              <a:pt x="0" y="112328"/>
                            </a:cubicBezTo>
                            <a:cubicBezTo>
                              <a:pt x="25229" y="114810"/>
                              <a:pt x="50458" y="91025"/>
                              <a:pt x="68124" y="75207"/>
                            </a:cubicBezTo>
                            <a:close/>
                          </a:path>
                        </a:pathLst>
                      </a:custGeom>
                      <a:solidFill>
                        <a:srgbClr val="296347"/>
                      </a:solidFill>
                      <a:ln w="5770" cap="flat">
                        <a:noFill/>
                        <a:prstDash val="solid"/>
                        <a:miter/>
                      </a:ln>
                    </p:spPr>
                    <p:txBody>
                      <a:bodyPr rtlCol="0" anchor="ctr"/>
                      <a:lstStyle/>
                      <a:p>
                        <a:endParaRPr lang="th-TH"/>
                      </a:p>
                    </p:txBody>
                  </p:sp>
                  <p:sp>
                    <p:nvSpPr>
                      <p:cNvPr id="4373" name="Freeform: Shape 4372">
                        <a:extLst>
                          <a:ext uri="{FF2B5EF4-FFF2-40B4-BE49-F238E27FC236}">
                            <a16:creationId xmlns:a16="http://schemas.microsoft.com/office/drawing/2014/main" id="{3CBC3479-63C6-41AA-9669-6FDFBE4E0ADD}"/>
                          </a:ext>
                        </a:extLst>
                      </p:cNvPr>
                      <p:cNvSpPr/>
                      <p:nvPr/>
                    </p:nvSpPr>
                    <p:spPr>
                      <a:xfrm>
                        <a:off x="-313704" y="6530150"/>
                        <a:ext cx="118537" cy="21992"/>
                      </a:xfrm>
                      <a:custGeom>
                        <a:avLst/>
                        <a:gdLst>
                          <a:gd name="connsiteX0" fmla="*/ 110499 w 118537"/>
                          <a:gd name="connsiteY0" fmla="*/ 4673 h 21992"/>
                          <a:gd name="connsiteX1" fmla="*/ 117888 w 118537"/>
                          <a:gd name="connsiteY1" fmla="*/ 12467 h 21992"/>
                          <a:gd name="connsiteX2" fmla="*/ 115233 w 118537"/>
                          <a:gd name="connsiteY2" fmla="*/ 21993 h 21992"/>
                          <a:gd name="connsiteX3" fmla="*/ 83249 w 118537"/>
                          <a:gd name="connsiteY3" fmla="*/ 20607 h 21992"/>
                          <a:gd name="connsiteX4" fmla="*/ 0 w 118537"/>
                          <a:gd name="connsiteY4" fmla="*/ 5481 h 21992"/>
                          <a:gd name="connsiteX5" fmla="*/ 110499 w 118537"/>
                          <a:gd name="connsiteY5" fmla="*/ 4673 h 2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537" h="21992">
                            <a:moveTo>
                              <a:pt x="110499" y="4673"/>
                            </a:moveTo>
                            <a:cubicBezTo>
                              <a:pt x="114136" y="5077"/>
                              <a:pt x="116503" y="9118"/>
                              <a:pt x="117888" y="12467"/>
                            </a:cubicBezTo>
                            <a:cubicBezTo>
                              <a:pt x="119274" y="15815"/>
                              <a:pt x="118466" y="20376"/>
                              <a:pt x="115233" y="21993"/>
                            </a:cubicBezTo>
                            <a:cubicBezTo>
                              <a:pt x="116791" y="13217"/>
                              <a:pt x="91505" y="24013"/>
                              <a:pt x="83249" y="20607"/>
                            </a:cubicBezTo>
                            <a:cubicBezTo>
                              <a:pt x="55423" y="9176"/>
                              <a:pt x="25748" y="14141"/>
                              <a:pt x="0" y="5481"/>
                            </a:cubicBezTo>
                            <a:cubicBezTo>
                              <a:pt x="31695" y="-3872"/>
                              <a:pt x="72684" y="747"/>
                              <a:pt x="110499" y="4673"/>
                            </a:cubicBezTo>
                            <a:close/>
                          </a:path>
                        </a:pathLst>
                      </a:custGeom>
                      <a:solidFill>
                        <a:srgbClr val="296347"/>
                      </a:solidFill>
                      <a:ln w="5770" cap="flat">
                        <a:noFill/>
                        <a:prstDash val="solid"/>
                        <a:miter/>
                      </a:ln>
                    </p:spPr>
                    <p:txBody>
                      <a:bodyPr rtlCol="0" anchor="ctr"/>
                      <a:lstStyle/>
                      <a:p>
                        <a:endParaRPr lang="th-TH"/>
                      </a:p>
                    </p:txBody>
                  </p:sp>
                  <p:sp>
                    <p:nvSpPr>
                      <p:cNvPr id="4374" name="Freeform: Shape 4373">
                        <a:extLst>
                          <a:ext uri="{FF2B5EF4-FFF2-40B4-BE49-F238E27FC236}">
                            <a16:creationId xmlns:a16="http://schemas.microsoft.com/office/drawing/2014/main" id="{5E083B14-E761-4A40-A2A4-EFABF317E44D}"/>
                          </a:ext>
                        </a:extLst>
                      </p:cNvPr>
                      <p:cNvSpPr/>
                      <p:nvPr/>
                    </p:nvSpPr>
                    <p:spPr>
                      <a:xfrm>
                        <a:off x="-328714" y="6530431"/>
                        <a:ext cx="130429" cy="19266"/>
                      </a:xfrm>
                      <a:custGeom>
                        <a:avLst/>
                        <a:gdLst>
                          <a:gd name="connsiteX0" fmla="*/ 42317 w 130429"/>
                          <a:gd name="connsiteY0" fmla="*/ 8375 h 19266"/>
                          <a:gd name="connsiteX1" fmla="*/ 123662 w 130429"/>
                          <a:gd name="connsiteY1" fmla="*/ 4738 h 19266"/>
                          <a:gd name="connsiteX2" fmla="*/ 130012 w 130429"/>
                          <a:gd name="connsiteY2" fmla="*/ 11146 h 19266"/>
                          <a:gd name="connsiteX3" fmla="*/ 127068 w 130429"/>
                          <a:gd name="connsiteY3" fmla="*/ 18709 h 19266"/>
                          <a:gd name="connsiteX4" fmla="*/ 83307 w 130429"/>
                          <a:gd name="connsiteY4" fmla="*/ 17323 h 19266"/>
                          <a:gd name="connsiteX5" fmla="*/ 74532 w 130429"/>
                          <a:gd name="connsiteY5" fmla="*/ 12936 h 19266"/>
                          <a:gd name="connsiteX6" fmla="*/ 55249 w 130429"/>
                          <a:gd name="connsiteY6" fmla="*/ 14841 h 19266"/>
                          <a:gd name="connsiteX7" fmla="*/ 35909 w 130429"/>
                          <a:gd name="connsiteY7" fmla="*/ 12243 h 19266"/>
                          <a:gd name="connsiteX8" fmla="*/ 0 w 130429"/>
                          <a:gd name="connsiteY8" fmla="*/ 13802 h 19266"/>
                          <a:gd name="connsiteX9" fmla="*/ 42317 w 130429"/>
                          <a:gd name="connsiteY9" fmla="*/ 8375 h 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429" h="19266">
                            <a:moveTo>
                              <a:pt x="42317" y="8375"/>
                            </a:moveTo>
                            <a:cubicBezTo>
                              <a:pt x="65006" y="7336"/>
                              <a:pt x="104379" y="-7328"/>
                              <a:pt x="123662" y="4738"/>
                            </a:cubicBezTo>
                            <a:cubicBezTo>
                              <a:pt x="126260" y="6354"/>
                              <a:pt x="128915" y="8317"/>
                              <a:pt x="130012" y="11146"/>
                            </a:cubicBezTo>
                            <a:cubicBezTo>
                              <a:pt x="131109" y="13975"/>
                              <a:pt x="130012" y="17900"/>
                              <a:pt x="127068" y="18709"/>
                            </a:cubicBezTo>
                            <a:cubicBezTo>
                              <a:pt x="117658" y="12589"/>
                              <a:pt x="92717" y="23443"/>
                              <a:pt x="83307" y="17323"/>
                            </a:cubicBezTo>
                            <a:cubicBezTo>
                              <a:pt x="80536" y="15534"/>
                              <a:pt x="77707" y="13686"/>
                              <a:pt x="74532" y="12936"/>
                            </a:cubicBezTo>
                            <a:cubicBezTo>
                              <a:pt x="68181" y="11435"/>
                              <a:pt x="61715" y="14321"/>
                              <a:pt x="55249" y="14841"/>
                            </a:cubicBezTo>
                            <a:cubicBezTo>
                              <a:pt x="48726" y="15360"/>
                              <a:pt x="42317" y="13398"/>
                              <a:pt x="35909" y="12243"/>
                            </a:cubicBezTo>
                            <a:cubicBezTo>
                              <a:pt x="24016" y="10107"/>
                              <a:pt x="11720" y="10857"/>
                              <a:pt x="0" y="13802"/>
                            </a:cubicBezTo>
                            <a:cubicBezTo>
                              <a:pt x="13913" y="10857"/>
                              <a:pt x="28058" y="9010"/>
                              <a:pt x="42317" y="8375"/>
                            </a:cubicBezTo>
                            <a:close/>
                          </a:path>
                        </a:pathLst>
                      </a:custGeom>
                      <a:solidFill>
                        <a:srgbClr val="142D28"/>
                      </a:solidFill>
                      <a:ln w="5770" cap="flat">
                        <a:noFill/>
                        <a:prstDash val="solid"/>
                        <a:miter/>
                      </a:ln>
                    </p:spPr>
                    <p:txBody>
                      <a:bodyPr rtlCol="0" anchor="ctr"/>
                      <a:lstStyle/>
                      <a:p>
                        <a:endParaRPr lang="th-TH"/>
                      </a:p>
                    </p:txBody>
                  </p:sp>
                </p:grpSp>
                <p:grpSp>
                  <p:nvGrpSpPr>
                    <p:cNvPr id="4327" name="Graphic 3">
                      <a:extLst>
                        <a:ext uri="{FF2B5EF4-FFF2-40B4-BE49-F238E27FC236}">
                          <a16:creationId xmlns:a16="http://schemas.microsoft.com/office/drawing/2014/main" id="{F4730190-ECEB-4FF4-B19B-665439E2A1A0}"/>
                        </a:ext>
                      </a:extLst>
                    </p:cNvPr>
                    <p:cNvGrpSpPr/>
                    <p:nvPr/>
                  </p:nvGrpSpPr>
                  <p:grpSpPr>
                    <a:xfrm>
                      <a:off x="-562899" y="6077471"/>
                      <a:ext cx="363908" cy="510843"/>
                      <a:chOff x="-562899" y="6077471"/>
                      <a:chExt cx="363908" cy="510843"/>
                    </a:xfrm>
                  </p:grpSpPr>
                  <p:sp>
                    <p:nvSpPr>
                      <p:cNvPr id="4360" name="Freeform: Shape 4359">
                        <a:extLst>
                          <a:ext uri="{FF2B5EF4-FFF2-40B4-BE49-F238E27FC236}">
                            <a16:creationId xmlns:a16="http://schemas.microsoft.com/office/drawing/2014/main" id="{2F91C2AA-EABC-486C-8A66-8AAEA4593295}"/>
                          </a:ext>
                        </a:extLst>
                      </p:cNvPr>
                      <p:cNvSpPr/>
                      <p:nvPr/>
                    </p:nvSpPr>
                    <p:spPr>
                      <a:xfrm>
                        <a:off x="-562899" y="6086708"/>
                        <a:ext cx="107744" cy="358348"/>
                      </a:xfrm>
                      <a:custGeom>
                        <a:avLst/>
                        <a:gdLst>
                          <a:gd name="connsiteX0" fmla="*/ 21905 w 107744"/>
                          <a:gd name="connsiteY0" fmla="*/ 296915 h 358348"/>
                          <a:gd name="connsiteX1" fmla="*/ 7645 w 107744"/>
                          <a:gd name="connsiteY1" fmla="*/ 247670 h 358348"/>
                          <a:gd name="connsiteX2" fmla="*/ 3720 w 107744"/>
                          <a:gd name="connsiteY2" fmla="*/ 153163 h 358348"/>
                          <a:gd name="connsiteX3" fmla="*/ 29757 w 107744"/>
                          <a:gd name="connsiteY3" fmla="*/ 84808 h 358348"/>
                          <a:gd name="connsiteX4" fmla="*/ 40957 w 107744"/>
                          <a:gd name="connsiteY4" fmla="*/ 35159 h 358348"/>
                          <a:gd name="connsiteX5" fmla="*/ 74672 w 107744"/>
                          <a:gd name="connsiteY5" fmla="*/ 0 h 358348"/>
                          <a:gd name="connsiteX6" fmla="*/ 107060 w 107744"/>
                          <a:gd name="connsiteY6" fmla="*/ 239299 h 358348"/>
                          <a:gd name="connsiteX7" fmla="*/ 100247 w 107744"/>
                          <a:gd name="connsiteY7" fmla="*/ 145138 h 358348"/>
                          <a:gd name="connsiteX8" fmla="*/ 62952 w 107744"/>
                          <a:gd name="connsiteY8" fmla="*/ 97451 h 358348"/>
                          <a:gd name="connsiteX9" fmla="*/ 29122 w 107744"/>
                          <a:gd name="connsiteY9" fmla="*/ 116792 h 358348"/>
                          <a:gd name="connsiteX10" fmla="*/ 13534 w 107744"/>
                          <a:gd name="connsiteY10" fmla="*/ 208066 h 358348"/>
                          <a:gd name="connsiteX11" fmla="*/ 37839 w 107744"/>
                          <a:gd name="connsiteY11" fmla="*/ 293451 h 358348"/>
                          <a:gd name="connsiteX12" fmla="*/ 107175 w 107744"/>
                          <a:gd name="connsiteY12" fmla="*/ 356206 h 358348"/>
                          <a:gd name="connsiteX13" fmla="*/ 21905 w 107744"/>
                          <a:gd name="connsiteY13" fmla="*/ 296915 h 35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744" h="358348">
                            <a:moveTo>
                              <a:pt x="21905" y="296915"/>
                            </a:moveTo>
                            <a:cubicBezTo>
                              <a:pt x="14054" y="281674"/>
                              <a:pt x="10821" y="264528"/>
                              <a:pt x="7645" y="247670"/>
                            </a:cubicBezTo>
                            <a:cubicBezTo>
                              <a:pt x="1814" y="216437"/>
                              <a:pt x="-4017" y="183992"/>
                              <a:pt x="3720" y="153163"/>
                            </a:cubicBezTo>
                            <a:cubicBezTo>
                              <a:pt x="9666" y="129493"/>
                              <a:pt x="23233" y="108305"/>
                              <a:pt x="29757" y="84808"/>
                            </a:cubicBezTo>
                            <a:cubicBezTo>
                              <a:pt x="34317" y="68470"/>
                              <a:pt x="35414" y="51208"/>
                              <a:pt x="40957" y="35159"/>
                            </a:cubicBezTo>
                            <a:cubicBezTo>
                              <a:pt x="46499" y="19109"/>
                              <a:pt x="58103" y="3522"/>
                              <a:pt x="74672" y="0"/>
                            </a:cubicBezTo>
                            <a:cubicBezTo>
                              <a:pt x="92627" y="78573"/>
                              <a:pt x="103480" y="158763"/>
                              <a:pt x="107060" y="239299"/>
                            </a:cubicBezTo>
                            <a:cubicBezTo>
                              <a:pt x="109022" y="207777"/>
                              <a:pt x="106771" y="176025"/>
                              <a:pt x="100247" y="145138"/>
                            </a:cubicBezTo>
                            <a:cubicBezTo>
                              <a:pt x="95744" y="123892"/>
                              <a:pt x="84602" y="99010"/>
                              <a:pt x="62952" y="97451"/>
                            </a:cubicBezTo>
                            <a:cubicBezTo>
                              <a:pt x="49385" y="96470"/>
                              <a:pt x="37031" y="105765"/>
                              <a:pt x="29122" y="116792"/>
                            </a:cubicBezTo>
                            <a:cubicBezTo>
                              <a:pt x="10878" y="142482"/>
                              <a:pt x="10994" y="176602"/>
                              <a:pt x="13534" y="208066"/>
                            </a:cubicBezTo>
                            <a:cubicBezTo>
                              <a:pt x="15959" y="237913"/>
                              <a:pt x="20404" y="269088"/>
                              <a:pt x="37839" y="293451"/>
                            </a:cubicBezTo>
                            <a:cubicBezTo>
                              <a:pt x="56371" y="319430"/>
                              <a:pt x="86853" y="332420"/>
                              <a:pt x="107175" y="356206"/>
                            </a:cubicBezTo>
                            <a:cubicBezTo>
                              <a:pt x="82062" y="369484"/>
                              <a:pt x="32528" y="317525"/>
                              <a:pt x="21905" y="296915"/>
                            </a:cubicBezTo>
                            <a:close/>
                          </a:path>
                        </a:pathLst>
                      </a:custGeom>
                      <a:solidFill>
                        <a:srgbClr val="7A7D7C"/>
                      </a:solidFill>
                      <a:ln w="5770" cap="flat">
                        <a:noFill/>
                        <a:prstDash val="solid"/>
                        <a:miter/>
                      </a:ln>
                    </p:spPr>
                    <p:txBody>
                      <a:bodyPr rtlCol="0" anchor="ctr"/>
                      <a:lstStyle/>
                      <a:p>
                        <a:endParaRPr lang="th-TH"/>
                      </a:p>
                    </p:txBody>
                  </p:sp>
                  <p:sp>
                    <p:nvSpPr>
                      <p:cNvPr id="4361" name="Freeform: Shape 4360">
                        <a:extLst>
                          <a:ext uri="{FF2B5EF4-FFF2-40B4-BE49-F238E27FC236}">
                            <a16:creationId xmlns:a16="http://schemas.microsoft.com/office/drawing/2014/main" id="{0C898C69-23E2-4E00-B236-1F34331E6315}"/>
                          </a:ext>
                        </a:extLst>
                      </p:cNvPr>
                      <p:cNvSpPr/>
                      <p:nvPr/>
                    </p:nvSpPr>
                    <p:spPr>
                      <a:xfrm>
                        <a:off x="-555646" y="6178433"/>
                        <a:ext cx="104237" cy="258833"/>
                      </a:xfrm>
                      <a:custGeom>
                        <a:avLst/>
                        <a:gdLst>
                          <a:gd name="connsiteX0" fmla="*/ 62973 w 104237"/>
                          <a:gd name="connsiteY0" fmla="*/ 234402 h 258833"/>
                          <a:gd name="connsiteX1" fmla="*/ 23485 w 104237"/>
                          <a:gd name="connsiteY1" fmla="*/ 194509 h 258833"/>
                          <a:gd name="connsiteX2" fmla="*/ 8359 w 104237"/>
                          <a:gd name="connsiteY2" fmla="*/ 160736 h 258833"/>
                          <a:gd name="connsiteX3" fmla="*/ 10495 w 104237"/>
                          <a:gd name="connsiteY3" fmla="*/ 39845 h 258833"/>
                          <a:gd name="connsiteX4" fmla="*/ 36994 w 104237"/>
                          <a:gd name="connsiteY4" fmla="*/ 3359 h 258833"/>
                          <a:gd name="connsiteX5" fmla="*/ 87856 w 104237"/>
                          <a:gd name="connsiteY5" fmla="*/ 19293 h 258833"/>
                          <a:gd name="connsiteX6" fmla="*/ 93456 w 104237"/>
                          <a:gd name="connsiteY6" fmla="*/ 75177 h 258833"/>
                          <a:gd name="connsiteX7" fmla="*/ 76252 w 104237"/>
                          <a:gd name="connsiteY7" fmla="*/ 50526 h 258833"/>
                          <a:gd name="connsiteX8" fmla="*/ 48194 w 104237"/>
                          <a:gd name="connsiteY8" fmla="*/ 44522 h 258833"/>
                          <a:gd name="connsiteX9" fmla="*/ 40920 w 104237"/>
                          <a:gd name="connsiteY9" fmla="*/ 69462 h 258833"/>
                          <a:gd name="connsiteX10" fmla="*/ 58586 w 104237"/>
                          <a:gd name="connsiteY10" fmla="*/ 78468 h 258833"/>
                          <a:gd name="connsiteX11" fmla="*/ 73942 w 104237"/>
                          <a:gd name="connsiteY11" fmla="*/ 106526 h 258833"/>
                          <a:gd name="connsiteX12" fmla="*/ 49291 w 104237"/>
                          <a:gd name="connsiteY12" fmla="*/ 107969 h 258833"/>
                          <a:gd name="connsiteX13" fmla="*/ 36821 w 104237"/>
                          <a:gd name="connsiteY13" fmla="*/ 125577 h 258833"/>
                          <a:gd name="connsiteX14" fmla="*/ 61472 w 104237"/>
                          <a:gd name="connsiteY14" fmla="*/ 139895 h 258833"/>
                          <a:gd name="connsiteX15" fmla="*/ 54602 w 104237"/>
                          <a:gd name="connsiteY15" fmla="*/ 187870 h 258833"/>
                          <a:gd name="connsiteX16" fmla="*/ 63839 w 104237"/>
                          <a:gd name="connsiteY16" fmla="*/ 198954 h 258833"/>
                          <a:gd name="connsiteX17" fmla="*/ 104194 w 104237"/>
                          <a:gd name="connsiteY17" fmla="*/ 250278 h 258833"/>
                          <a:gd name="connsiteX18" fmla="*/ 62973 w 104237"/>
                          <a:gd name="connsiteY18" fmla="*/ 234402 h 25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237" h="258833">
                            <a:moveTo>
                              <a:pt x="62973" y="234402"/>
                            </a:moveTo>
                            <a:cubicBezTo>
                              <a:pt x="48483" y="222451"/>
                              <a:pt x="33819" y="210212"/>
                              <a:pt x="23485" y="194509"/>
                            </a:cubicBezTo>
                            <a:cubicBezTo>
                              <a:pt x="16672" y="184175"/>
                              <a:pt x="11938" y="172571"/>
                              <a:pt x="8359" y="160736"/>
                            </a:cubicBezTo>
                            <a:cubicBezTo>
                              <a:pt x="-3476" y="121536"/>
                              <a:pt x="-2726" y="78641"/>
                              <a:pt x="10495" y="39845"/>
                            </a:cubicBezTo>
                            <a:cubicBezTo>
                              <a:pt x="15460" y="25239"/>
                              <a:pt x="23138" y="10114"/>
                              <a:pt x="36994" y="3359"/>
                            </a:cubicBezTo>
                            <a:cubicBezTo>
                              <a:pt x="54429" y="-5128"/>
                              <a:pt x="76944" y="3301"/>
                              <a:pt x="87856" y="19293"/>
                            </a:cubicBezTo>
                            <a:cubicBezTo>
                              <a:pt x="98767" y="35285"/>
                              <a:pt x="99402" y="56703"/>
                              <a:pt x="93456" y="75177"/>
                            </a:cubicBezTo>
                            <a:cubicBezTo>
                              <a:pt x="88779" y="66229"/>
                              <a:pt x="83872" y="57107"/>
                              <a:pt x="76252" y="50526"/>
                            </a:cubicBezTo>
                            <a:cubicBezTo>
                              <a:pt x="68631" y="43945"/>
                              <a:pt x="57431" y="40423"/>
                              <a:pt x="48194" y="44522"/>
                            </a:cubicBezTo>
                            <a:cubicBezTo>
                              <a:pt x="38957" y="48621"/>
                              <a:pt x="34281" y="61899"/>
                              <a:pt x="40920" y="69462"/>
                            </a:cubicBezTo>
                            <a:cubicBezTo>
                              <a:pt x="45307" y="74485"/>
                              <a:pt x="52582" y="75466"/>
                              <a:pt x="58586" y="78468"/>
                            </a:cubicBezTo>
                            <a:cubicBezTo>
                              <a:pt x="68747" y="83548"/>
                              <a:pt x="75155" y="95268"/>
                              <a:pt x="73942" y="106526"/>
                            </a:cubicBezTo>
                            <a:cubicBezTo>
                              <a:pt x="65860" y="108027"/>
                              <a:pt x="57316" y="106179"/>
                              <a:pt x="49291" y="107969"/>
                            </a:cubicBezTo>
                            <a:cubicBezTo>
                              <a:pt x="41266" y="109759"/>
                              <a:pt x="33415" y="118072"/>
                              <a:pt x="36821" y="125577"/>
                            </a:cubicBezTo>
                            <a:cubicBezTo>
                              <a:pt x="40804" y="134468"/>
                              <a:pt x="55064" y="132563"/>
                              <a:pt x="61472" y="139895"/>
                            </a:cubicBezTo>
                            <a:cubicBezTo>
                              <a:pt x="72672" y="152711"/>
                              <a:pt x="48656" y="171936"/>
                              <a:pt x="54602" y="187870"/>
                            </a:cubicBezTo>
                            <a:cubicBezTo>
                              <a:pt x="56276" y="192431"/>
                              <a:pt x="60202" y="195721"/>
                              <a:pt x="63839" y="198954"/>
                            </a:cubicBezTo>
                            <a:cubicBezTo>
                              <a:pt x="73423" y="207441"/>
                              <a:pt x="105579" y="236134"/>
                              <a:pt x="104194" y="250278"/>
                            </a:cubicBezTo>
                            <a:cubicBezTo>
                              <a:pt x="102000" y="273717"/>
                              <a:pt x="72672" y="242427"/>
                              <a:pt x="62973" y="234402"/>
                            </a:cubicBezTo>
                            <a:close/>
                          </a:path>
                        </a:pathLst>
                      </a:custGeom>
                      <a:solidFill>
                        <a:srgbClr val="2B674C"/>
                      </a:solidFill>
                      <a:ln w="5770" cap="flat">
                        <a:noFill/>
                        <a:prstDash val="solid"/>
                        <a:miter/>
                      </a:ln>
                    </p:spPr>
                    <p:txBody>
                      <a:bodyPr rtlCol="0" anchor="ctr"/>
                      <a:lstStyle/>
                      <a:p>
                        <a:endParaRPr lang="th-TH"/>
                      </a:p>
                    </p:txBody>
                  </p:sp>
                  <p:sp>
                    <p:nvSpPr>
                      <p:cNvPr id="4362" name="Freeform: Shape 4361">
                        <a:extLst>
                          <a:ext uri="{FF2B5EF4-FFF2-40B4-BE49-F238E27FC236}">
                            <a16:creationId xmlns:a16="http://schemas.microsoft.com/office/drawing/2014/main" id="{7F09E4C0-BDB9-43B7-9A0E-92EA584BAD68}"/>
                          </a:ext>
                        </a:extLst>
                      </p:cNvPr>
                      <p:cNvSpPr/>
                      <p:nvPr/>
                    </p:nvSpPr>
                    <p:spPr>
                      <a:xfrm>
                        <a:off x="-533691" y="6218502"/>
                        <a:ext cx="84953" cy="222968"/>
                      </a:xfrm>
                      <a:custGeom>
                        <a:avLst/>
                        <a:gdLst>
                          <a:gd name="connsiteX0" fmla="*/ 51526 w 84953"/>
                          <a:gd name="connsiteY0" fmla="*/ 171009 h 222968"/>
                          <a:gd name="connsiteX1" fmla="*/ 31378 w 84953"/>
                          <a:gd name="connsiteY1" fmla="*/ 157962 h 222968"/>
                          <a:gd name="connsiteX2" fmla="*/ 19716 w 84953"/>
                          <a:gd name="connsiteY2" fmla="*/ 138044 h 222968"/>
                          <a:gd name="connsiteX3" fmla="*/ 25605 w 84953"/>
                          <a:gd name="connsiteY3" fmla="*/ 109236 h 222968"/>
                          <a:gd name="connsiteX4" fmla="*/ 87 w 84953"/>
                          <a:gd name="connsiteY4" fmla="*/ 80543 h 222968"/>
                          <a:gd name="connsiteX5" fmla="*/ 12615 w 84953"/>
                          <a:gd name="connsiteY5" fmla="*/ 67842 h 222968"/>
                          <a:gd name="connsiteX6" fmla="*/ 46677 w 84953"/>
                          <a:gd name="connsiteY6" fmla="*/ 50408 h 222968"/>
                          <a:gd name="connsiteX7" fmla="*/ 22256 w 84953"/>
                          <a:gd name="connsiteY7" fmla="*/ 40824 h 222968"/>
                          <a:gd name="connsiteX8" fmla="*/ 10941 w 84953"/>
                          <a:gd name="connsiteY8" fmla="*/ 18482 h 222968"/>
                          <a:gd name="connsiteX9" fmla="*/ 34957 w 84953"/>
                          <a:gd name="connsiteY9" fmla="*/ 7 h 222968"/>
                          <a:gd name="connsiteX10" fmla="*/ 65613 w 84953"/>
                          <a:gd name="connsiteY10" fmla="*/ 10861 h 222968"/>
                          <a:gd name="connsiteX11" fmla="*/ 80739 w 84953"/>
                          <a:gd name="connsiteY11" fmla="*/ 27488 h 222968"/>
                          <a:gd name="connsiteX12" fmla="*/ 79122 w 84953"/>
                          <a:gd name="connsiteY12" fmla="*/ 45500 h 222968"/>
                          <a:gd name="connsiteX13" fmla="*/ 81893 w 84953"/>
                          <a:gd name="connsiteY13" fmla="*/ 153228 h 222968"/>
                          <a:gd name="connsiteX14" fmla="*/ 84953 w 84953"/>
                          <a:gd name="connsiteY14" fmla="*/ 222968 h 222968"/>
                          <a:gd name="connsiteX15" fmla="*/ 72252 w 84953"/>
                          <a:gd name="connsiteY15" fmla="*/ 221871 h 222968"/>
                          <a:gd name="connsiteX16" fmla="*/ 70636 w 84953"/>
                          <a:gd name="connsiteY16" fmla="*/ 204782 h 222968"/>
                          <a:gd name="connsiteX17" fmla="*/ 51526 w 84953"/>
                          <a:gd name="connsiteY17" fmla="*/ 171009 h 222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953" h="222968">
                            <a:moveTo>
                              <a:pt x="51526" y="171009"/>
                            </a:moveTo>
                            <a:cubicBezTo>
                              <a:pt x="45176" y="166160"/>
                              <a:pt x="37786" y="162811"/>
                              <a:pt x="31378" y="157962"/>
                            </a:cubicBezTo>
                            <a:cubicBezTo>
                              <a:pt x="25027" y="153112"/>
                              <a:pt x="19543" y="146011"/>
                              <a:pt x="19716" y="138044"/>
                            </a:cubicBezTo>
                            <a:cubicBezTo>
                              <a:pt x="19947" y="128057"/>
                              <a:pt x="28780" y="118704"/>
                              <a:pt x="25605" y="109236"/>
                            </a:cubicBezTo>
                            <a:cubicBezTo>
                              <a:pt x="21333" y="96535"/>
                              <a:pt x="-1587" y="93822"/>
                              <a:pt x="87" y="80543"/>
                            </a:cubicBezTo>
                            <a:cubicBezTo>
                              <a:pt x="896" y="74424"/>
                              <a:pt x="7073" y="70671"/>
                              <a:pt x="12615" y="67842"/>
                            </a:cubicBezTo>
                            <a:cubicBezTo>
                              <a:pt x="23988" y="62012"/>
                              <a:pt x="35304" y="56181"/>
                              <a:pt x="46677" y="50408"/>
                            </a:cubicBezTo>
                            <a:cubicBezTo>
                              <a:pt x="38190" y="48214"/>
                              <a:pt x="29415" y="45904"/>
                              <a:pt x="22256" y="40824"/>
                            </a:cubicBezTo>
                            <a:cubicBezTo>
                              <a:pt x="15098" y="35743"/>
                              <a:pt x="9671" y="27199"/>
                              <a:pt x="10941" y="18482"/>
                            </a:cubicBezTo>
                            <a:cubicBezTo>
                              <a:pt x="12442" y="7570"/>
                              <a:pt x="23988" y="239"/>
                              <a:pt x="34957" y="7"/>
                            </a:cubicBezTo>
                            <a:cubicBezTo>
                              <a:pt x="45926" y="-223"/>
                              <a:pt x="56318" y="4973"/>
                              <a:pt x="65613" y="10861"/>
                            </a:cubicBezTo>
                            <a:cubicBezTo>
                              <a:pt x="72137" y="14960"/>
                              <a:pt x="78834" y="20041"/>
                              <a:pt x="80739" y="27488"/>
                            </a:cubicBezTo>
                            <a:cubicBezTo>
                              <a:pt x="82240" y="33377"/>
                              <a:pt x="80392" y="39554"/>
                              <a:pt x="79122" y="45500"/>
                            </a:cubicBezTo>
                            <a:cubicBezTo>
                              <a:pt x="71328" y="80717"/>
                              <a:pt x="82067" y="117146"/>
                              <a:pt x="81893" y="153228"/>
                            </a:cubicBezTo>
                            <a:cubicBezTo>
                              <a:pt x="81778" y="176667"/>
                              <a:pt x="77217" y="200857"/>
                              <a:pt x="84953" y="222968"/>
                            </a:cubicBezTo>
                            <a:cubicBezTo>
                              <a:pt x="84953" y="222910"/>
                              <a:pt x="73753" y="222968"/>
                              <a:pt x="72252" y="221871"/>
                            </a:cubicBezTo>
                            <a:cubicBezTo>
                              <a:pt x="68384" y="218985"/>
                              <a:pt x="72194" y="208882"/>
                              <a:pt x="70636" y="204782"/>
                            </a:cubicBezTo>
                            <a:cubicBezTo>
                              <a:pt x="65613" y="191504"/>
                              <a:pt x="63650" y="180362"/>
                              <a:pt x="51526" y="171009"/>
                            </a:cubicBezTo>
                            <a:close/>
                          </a:path>
                        </a:pathLst>
                      </a:custGeom>
                      <a:solidFill>
                        <a:srgbClr val="16382C"/>
                      </a:solidFill>
                      <a:ln w="5770" cap="flat">
                        <a:noFill/>
                        <a:prstDash val="solid"/>
                        <a:miter/>
                      </a:ln>
                    </p:spPr>
                    <p:txBody>
                      <a:bodyPr rtlCol="0" anchor="ctr"/>
                      <a:lstStyle/>
                      <a:p>
                        <a:endParaRPr lang="th-TH"/>
                      </a:p>
                    </p:txBody>
                  </p:sp>
                  <p:sp>
                    <p:nvSpPr>
                      <p:cNvPr id="4363" name="Freeform: Shape 4362">
                        <a:extLst>
                          <a:ext uri="{FF2B5EF4-FFF2-40B4-BE49-F238E27FC236}">
                            <a16:creationId xmlns:a16="http://schemas.microsoft.com/office/drawing/2014/main" id="{6F0CD0D2-7A30-4173-A5BC-B41BCD3585D6}"/>
                          </a:ext>
                        </a:extLst>
                      </p:cNvPr>
                      <p:cNvSpPr/>
                      <p:nvPr/>
                    </p:nvSpPr>
                    <p:spPr>
                      <a:xfrm>
                        <a:off x="-492587" y="6077471"/>
                        <a:ext cx="293597" cy="510843"/>
                      </a:xfrm>
                      <a:custGeom>
                        <a:avLst/>
                        <a:gdLst>
                          <a:gd name="connsiteX0" fmla="*/ 34266 w 293597"/>
                          <a:gd name="connsiteY0" fmla="*/ 352453 h 510843"/>
                          <a:gd name="connsiteX1" fmla="*/ 24682 w 293597"/>
                          <a:gd name="connsiteY1" fmla="*/ 130128 h 510843"/>
                          <a:gd name="connsiteX2" fmla="*/ 2686 w 293597"/>
                          <a:gd name="connsiteY2" fmla="*/ 65295 h 510843"/>
                          <a:gd name="connsiteX3" fmla="*/ 13309 w 293597"/>
                          <a:gd name="connsiteY3" fmla="*/ 0 h 510843"/>
                          <a:gd name="connsiteX4" fmla="*/ 92402 w 293597"/>
                          <a:gd name="connsiteY4" fmla="*/ 249517 h 510843"/>
                          <a:gd name="connsiteX5" fmla="*/ 143032 w 293597"/>
                          <a:gd name="connsiteY5" fmla="*/ 352742 h 510843"/>
                          <a:gd name="connsiteX6" fmla="*/ 186793 w 293597"/>
                          <a:gd name="connsiteY6" fmla="*/ 423348 h 510843"/>
                          <a:gd name="connsiteX7" fmla="*/ 260286 w 293597"/>
                          <a:gd name="connsiteY7" fmla="*/ 456601 h 510843"/>
                          <a:gd name="connsiteX8" fmla="*/ 293597 w 293597"/>
                          <a:gd name="connsiteY8" fmla="*/ 462317 h 510843"/>
                          <a:gd name="connsiteX9" fmla="*/ 194067 w 293597"/>
                          <a:gd name="connsiteY9" fmla="*/ 469764 h 510843"/>
                          <a:gd name="connsiteX10" fmla="*/ 126232 w 293597"/>
                          <a:gd name="connsiteY10" fmla="*/ 510522 h 510843"/>
                          <a:gd name="connsiteX11" fmla="*/ 34266 w 293597"/>
                          <a:gd name="connsiteY11" fmla="*/ 352453 h 510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3597" h="510843">
                            <a:moveTo>
                              <a:pt x="34266" y="352453"/>
                            </a:moveTo>
                            <a:cubicBezTo>
                              <a:pt x="25952" y="278441"/>
                              <a:pt x="46158" y="201426"/>
                              <a:pt x="24682" y="130128"/>
                            </a:cubicBezTo>
                            <a:cubicBezTo>
                              <a:pt x="18101" y="108247"/>
                              <a:pt x="7709" y="87579"/>
                              <a:pt x="2686" y="65295"/>
                            </a:cubicBezTo>
                            <a:cubicBezTo>
                              <a:pt x="-2336" y="43010"/>
                              <a:pt x="-1124" y="17666"/>
                              <a:pt x="13309" y="0"/>
                            </a:cubicBezTo>
                            <a:cubicBezTo>
                              <a:pt x="14059" y="88041"/>
                              <a:pt x="53664" y="170482"/>
                              <a:pt x="92402" y="249517"/>
                            </a:cubicBezTo>
                            <a:cubicBezTo>
                              <a:pt x="109259" y="283925"/>
                              <a:pt x="126117" y="318333"/>
                              <a:pt x="143032" y="352742"/>
                            </a:cubicBezTo>
                            <a:cubicBezTo>
                              <a:pt x="155272" y="377682"/>
                              <a:pt x="167799" y="403084"/>
                              <a:pt x="186793" y="423348"/>
                            </a:cubicBezTo>
                            <a:cubicBezTo>
                              <a:pt x="205787" y="443669"/>
                              <a:pt x="232575" y="458506"/>
                              <a:pt x="260286" y="456601"/>
                            </a:cubicBezTo>
                            <a:cubicBezTo>
                              <a:pt x="272063" y="455793"/>
                              <a:pt x="286381" y="452964"/>
                              <a:pt x="293597" y="462317"/>
                            </a:cubicBezTo>
                            <a:cubicBezTo>
                              <a:pt x="292096" y="460353"/>
                              <a:pt x="201457" y="465838"/>
                              <a:pt x="194067" y="469764"/>
                            </a:cubicBezTo>
                            <a:cubicBezTo>
                              <a:pt x="168608" y="483215"/>
                              <a:pt x="161218" y="514333"/>
                              <a:pt x="126232" y="510522"/>
                            </a:cubicBezTo>
                            <a:cubicBezTo>
                              <a:pt x="64921" y="503883"/>
                              <a:pt x="39750" y="401294"/>
                              <a:pt x="34266" y="352453"/>
                            </a:cubicBezTo>
                            <a:close/>
                          </a:path>
                        </a:pathLst>
                      </a:custGeom>
                      <a:solidFill>
                        <a:srgbClr val="21573D"/>
                      </a:solidFill>
                      <a:ln w="5770" cap="flat">
                        <a:noFill/>
                        <a:prstDash val="solid"/>
                        <a:miter/>
                      </a:ln>
                    </p:spPr>
                    <p:txBody>
                      <a:bodyPr rtlCol="0" anchor="ctr"/>
                      <a:lstStyle/>
                      <a:p>
                        <a:endParaRPr lang="th-TH"/>
                      </a:p>
                    </p:txBody>
                  </p:sp>
                  <p:sp>
                    <p:nvSpPr>
                      <p:cNvPr id="4364" name="Freeform: Shape 4363">
                        <a:extLst>
                          <a:ext uri="{FF2B5EF4-FFF2-40B4-BE49-F238E27FC236}">
                            <a16:creationId xmlns:a16="http://schemas.microsoft.com/office/drawing/2014/main" id="{46E79ED7-2D60-4550-B587-C178B8B85BC8}"/>
                          </a:ext>
                        </a:extLst>
                      </p:cNvPr>
                      <p:cNvSpPr/>
                      <p:nvPr/>
                    </p:nvSpPr>
                    <p:spPr>
                      <a:xfrm>
                        <a:off x="-483752" y="6094964"/>
                        <a:ext cx="279507" cy="481191"/>
                      </a:xfrm>
                      <a:custGeom>
                        <a:avLst/>
                        <a:gdLst>
                          <a:gd name="connsiteX0" fmla="*/ 147129 w 279507"/>
                          <a:gd name="connsiteY0" fmla="*/ 465953 h 481191"/>
                          <a:gd name="connsiteX1" fmla="*/ 92918 w 279507"/>
                          <a:gd name="connsiteY1" fmla="*/ 475884 h 481191"/>
                          <a:gd name="connsiteX2" fmla="*/ 144704 w 279507"/>
                          <a:gd name="connsiteY2" fmla="*/ 454580 h 481191"/>
                          <a:gd name="connsiteX3" fmla="*/ 140894 w 279507"/>
                          <a:gd name="connsiteY3" fmla="*/ 404816 h 481191"/>
                          <a:gd name="connsiteX4" fmla="*/ 86914 w 279507"/>
                          <a:gd name="connsiteY4" fmla="*/ 431084 h 481191"/>
                          <a:gd name="connsiteX5" fmla="*/ 58626 w 279507"/>
                          <a:gd name="connsiteY5" fmla="*/ 427504 h 481191"/>
                          <a:gd name="connsiteX6" fmla="*/ 47714 w 279507"/>
                          <a:gd name="connsiteY6" fmla="*/ 403777 h 481191"/>
                          <a:gd name="connsiteX7" fmla="*/ 106774 w 279507"/>
                          <a:gd name="connsiteY7" fmla="*/ 413071 h 481191"/>
                          <a:gd name="connsiteX8" fmla="*/ 124094 w 279507"/>
                          <a:gd name="connsiteY8" fmla="*/ 392345 h 481191"/>
                          <a:gd name="connsiteX9" fmla="*/ 81314 w 279507"/>
                          <a:gd name="connsiteY9" fmla="*/ 357880 h 481191"/>
                          <a:gd name="connsiteX10" fmla="*/ 31896 w 279507"/>
                          <a:gd name="connsiteY10" fmla="*/ 329245 h 481191"/>
                          <a:gd name="connsiteX11" fmla="*/ 80737 w 279507"/>
                          <a:gd name="connsiteY11" fmla="*/ 351471 h 481191"/>
                          <a:gd name="connsiteX12" fmla="*/ 86799 w 279507"/>
                          <a:gd name="connsiteY12" fmla="*/ 317467 h 481191"/>
                          <a:gd name="connsiteX13" fmla="*/ 59088 w 279507"/>
                          <a:gd name="connsiteY13" fmla="*/ 291084 h 481191"/>
                          <a:gd name="connsiteX14" fmla="*/ 37842 w 279507"/>
                          <a:gd name="connsiteY14" fmla="*/ 260255 h 481191"/>
                          <a:gd name="connsiteX15" fmla="*/ 70057 w 279507"/>
                          <a:gd name="connsiteY15" fmla="*/ 274111 h 481191"/>
                          <a:gd name="connsiteX16" fmla="*/ 67805 w 279507"/>
                          <a:gd name="connsiteY16" fmla="*/ 234969 h 481191"/>
                          <a:gd name="connsiteX17" fmla="*/ 28 w 279507"/>
                          <a:gd name="connsiteY17" fmla="*/ 0 h 481191"/>
                          <a:gd name="connsiteX18" fmla="*/ 16943 w 279507"/>
                          <a:gd name="connsiteY18" fmla="*/ 83422 h 481191"/>
                          <a:gd name="connsiteX19" fmla="*/ 119533 w 279507"/>
                          <a:gd name="connsiteY19" fmla="*/ 329129 h 481191"/>
                          <a:gd name="connsiteX20" fmla="*/ 201050 w 279507"/>
                          <a:gd name="connsiteY20" fmla="*/ 426465 h 481191"/>
                          <a:gd name="connsiteX21" fmla="*/ 279508 w 279507"/>
                          <a:gd name="connsiteY21" fmla="*/ 441822 h 481191"/>
                          <a:gd name="connsiteX22" fmla="*/ 200588 w 279507"/>
                          <a:gd name="connsiteY22" fmla="*/ 438531 h 481191"/>
                          <a:gd name="connsiteX23" fmla="*/ 147129 w 279507"/>
                          <a:gd name="connsiteY23" fmla="*/ 465953 h 48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9507" h="481191">
                            <a:moveTo>
                              <a:pt x="147129" y="465953"/>
                            </a:moveTo>
                            <a:cubicBezTo>
                              <a:pt x="131599" y="478193"/>
                              <a:pt x="108910" y="487488"/>
                              <a:pt x="92918" y="475884"/>
                            </a:cubicBezTo>
                            <a:cubicBezTo>
                              <a:pt x="111912" y="473690"/>
                              <a:pt x="132061" y="468840"/>
                              <a:pt x="144704" y="454580"/>
                            </a:cubicBezTo>
                            <a:cubicBezTo>
                              <a:pt x="157405" y="440263"/>
                              <a:pt x="157578" y="414053"/>
                              <a:pt x="140894" y="404816"/>
                            </a:cubicBezTo>
                            <a:cubicBezTo>
                              <a:pt x="134947" y="425426"/>
                              <a:pt x="108333" y="430160"/>
                              <a:pt x="86914" y="431084"/>
                            </a:cubicBezTo>
                            <a:cubicBezTo>
                              <a:pt x="77273" y="431488"/>
                              <a:pt x="67228" y="431776"/>
                              <a:pt x="58626" y="427504"/>
                            </a:cubicBezTo>
                            <a:cubicBezTo>
                              <a:pt x="50024" y="423174"/>
                              <a:pt x="43789" y="412552"/>
                              <a:pt x="47714" y="403777"/>
                            </a:cubicBezTo>
                            <a:cubicBezTo>
                              <a:pt x="62898" y="418671"/>
                              <a:pt x="87723" y="422539"/>
                              <a:pt x="106774" y="413071"/>
                            </a:cubicBezTo>
                            <a:cubicBezTo>
                              <a:pt x="115145" y="408857"/>
                              <a:pt x="122766" y="401640"/>
                              <a:pt x="124094" y="392345"/>
                            </a:cubicBezTo>
                            <a:cubicBezTo>
                              <a:pt x="127096" y="372082"/>
                              <a:pt x="101578" y="360651"/>
                              <a:pt x="81314" y="357880"/>
                            </a:cubicBezTo>
                            <a:cubicBezTo>
                              <a:pt x="60993" y="355109"/>
                              <a:pt x="35302" y="349451"/>
                              <a:pt x="31896" y="329245"/>
                            </a:cubicBezTo>
                            <a:cubicBezTo>
                              <a:pt x="49331" y="333690"/>
                              <a:pt x="65958" y="341253"/>
                              <a:pt x="80737" y="351471"/>
                            </a:cubicBezTo>
                            <a:cubicBezTo>
                              <a:pt x="92052" y="345352"/>
                              <a:pt x="93092" y="328610"/>
                              <a:pt x="86799" y="317467"/>
                            </a:cubicBezTo>
                            <a:cubicBezTo>
                              <a:pt x="80506" y="306267"/>
                              <a:pt x="69191" y="299051"/>
                              <a:pt x="59088" y="291084"/>
                            </a:cubicBezTo>
                            <a:cubicBezTo>
                              <a:pt x="48984" y="283175"/>
                              <a:pt x="39112" y="273014"/>
                              <a:pt x="37842" y="260255"/>
                            </a:cubicBezTo>
                            <a:cubicBezTo>
                              <a:pt x="35995" y="275785"/>
                              <a:pt x="60069" y="286119"/>
                              <a:pt x="70057" y="274111"/>
                            </a:cubicBezTo>
                            <a:cubicBezTo>
                              <a:pt x="78890" y="263488"/>
                              <a:pt x="73405" y="247612"/>
                              <a:pt x="67805" y="234969"/>
                            </a:cubicBezTo>
                            <a:cubicBezTo>
                              <a:pt x="34840" y="160148"/>
                              <a:pt x="11978" y="80882"/>
                              <a:pt x="28" y="0"/>
                            </a:cubicBezTo>
                            <a:cubicBezTo>
                              <a:pt x="-549" y="28520"/>
                              <a:pt x="7937" y="56346"/>
                              <a:pt x="16943" y="83422"/>
                            </a:cubicBezTo>
                            <a:cubicBezTo>
                              <a:pt x="45116" y="167653"/>
                              <a:pt x="79409" y="249863"/>
                              <a:pt x="119533" y="329129"/>
                            </a:cubicBezTo>
                            <a:cubicBezTo>
                              <a:pt x="138988" y="367636"/>
                              <a:pt x="162197" y="407760"/>
                              <a:pt x="201050" y="426465"/>
                            </a:cubicBezTo>
                            <a:cubicBezTo>
                              <a:pt x="225240" y="438127"/>
                              <a:pt x="252778" y="440032"/>
                              <a:pt x="279508" y="441822"/>
                            </a:cubicBezTo>
                            <a:cubicBezTo>
                              <a:pt x="254048" y="440147"/>
                              <a:pt x="226048" y="437088"/>
                              <a:pt x="200588" y="438531"/>
                            </a:cubicBezTo>
                            <a:cubicBezTo>
                              <a:pt x="177496" y="439743"/>
                              <a:pt x="165372" y="451521"/>
                              <a:pt x="147129" y="465953"/>
                            </a:cubicBezTo>
                            <a:close/>
                          </a:path>
                        </a:pathLst>
                      </a:custGeom>
                      <a:solidFill>
                        <a:srgbClr val="16382C"/>
                      </a:solidFill>
                      <a:ln w="5770" cap="flat">
                        <a:noFill/>
                        <a:prstDash val="solid"/>
                        <a:miter/>
                      </a:ln>
                    </p:spPr>
                    <p:txBody>
                      <a:bodyPr rtlCol="0" anchor="ctr"/>
                      <a:lstStyle/>
                      <a:p>
                        <a:endParaRPr lang="th-TH"/>
                      </a:p>
                    </p:txBody>
                  </p:sp>
                </p:grpSp>
                <p:sp>
                  <p:nvSpPr>
                    <p:cNvPr id="4328" name="Freeform: Shape 4327">
                      <a:extLst>
                        <a:ext uri="{FF2B5EF4-FFF2-40B4-BE49-F238E27FC236}">
                          <a16:creationId xmlns:a16="http://schemas.microsoft.com/office/drawing/2014/main" id="{4B8E56AF-E205-4476-A28A-BAE424C22A53}"/>
                        </a:ext>
                      </a:extLst>
                    </p:cNvPr>
                    <p:cNvSpPr/>
                    <p:nvPr/>
                  </p:nvSpPr>
                  <p:spPr>
                    <a:xfrm>
                      <a:off x="-290264" y="6535796"/>
                      <a:ext cx="169789" cy="15075"/>
                    </a:xfrm>
                    <a:custGeom>
                      <a:avLst/>
                      <a:gdLst>
                        <a:gd name="connsiteX0" fmla="*/ 72973 w 169789"/>
                        <a:gd name="connsiteY0" fmla="*/ 13402 h 15075"/>
                        <a:gd name="connsiteX1" fmla="*/ 44800 w 169789"/>
                        <a:gd name="connsiteY1" fmla="*/ 12882 h 15075"/>
                        <a:gd name="connsiteX2" fmla="*/ 0 w 169789"/>
                        <a:gd name="connsiteY2" fmla="*/ 15076 h 15075"/>
                        <a:gd name="connsiteX3" fmla="*/ 47398 w 169789"/>
                        <a:gd name="connsiteY3" fmla="*/ 9765 h 15075"/>
                        <a:gd name="connsiteX4" fmla="*/ 77707 w 169789"/>
                        <a:gd name="connsiteY4" fmla="*/ 7975 h 15075"/>
                        <a:gd name="connsiteX5" fmla="*/ 89715 w 169789"/>
                        <a:gd name="connsiteY5" fmla="*/ 1393 h 15075"/>
                        <a:gd name="connsiteX6" fmla="*/ 120890 w 169789"/>
                        <a:gd name="connsiteY6" fmla="*/ 5839 h 15075"/>
                        <a:gd name="connsiteX7" fmla="*/ 169789 w 169789"/>
                        <a:gd name="connsiteY7" fmla="*/ 11843 h 15075"/>
                        <a:gd name="connsiteX8" fmla="*/ 72973 w 169789"/>
                        <a:gd name="connsiteY8" fmla="*/ 13402 h 1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89" h="15075">
                          <a:moveTo>
                            <a:pt x="72973" y="13402"/>
                          </a:moveTo>
                          <a:cubicBezTo>
                            <a:pt x="63563" y="13228"/>
                            <a:pt x="54210" y="13055"/>
                            <a:pt x="44800" y="12882"/>
                          </a:cubicBezTo>
                          <a:cubicBezTo>
                            <a:pt x="29790" y="12593"/>
                            <a:pt x="14722" y="12363"/>
                            <a:pt x="0" y="15076"/>
                          </a:cubicBezTo>
                          <a:cubicBezTo>
                            <a:pt x="15299" y="10457"/>
                            <a:pt x="31464" y="8668"/>
                            <a:pt x="47398" y="9765"/>
                          </a:cubicBezTo>
                          <a:cubicBezTo>
                            <a:pt x="57616" y="10457"/>
                            <a:pt x="68412" y="12305"/>
                            <a:pt x="77707" y="7975"/>
                          </a:cubicBezTo>
                          <a:cubicBezTo>
                            <a:pt x="81864" y="6070"/>
                            <a:pt x="85443" y="3010"/>
                            <a:pt x="89715" y="1393"/>
                          </a:cubicBezTo>
                          <a:cubicBezTo>
                            <a:pt x="99761" y="-2417"/>
                            <a:pt x="110730" y="2432"/>
                            <a:pt x="120890" y="5839"/>
                          </a:cubicBezTo>
                          <a:cubicBezTo>
                            <a:pt x="136536" y="11150"/>
                            <a:pt x="153278" y="13171"/>
                            <a:pt x="169789" y="11843"/>
                          </a:cubicBezTo>
                          <a:cubicBezTo>
                            <a:pt x="137921" y="14441"/>
                            <a:pt x="104899" y="13979"/>
                            <a:pt x="72973" y="13402"/>
                          </a:cubicBezTo>
                          <a:close/>
                        </a:path>
                      </a:pathLst>
                    </a:custGeom>
                    <a:solidFill>
                      <a:srgbClr val="16382C"/>
                    </a:solidFill>
                    <a:ln w="5770" cap="flat">
                      <a:noFill/>
                      <a:prstDash val="solid"/>
                      <a:miter/>
                    </a:ln>
                  </p:spPr>
                  <p:txBody>
                    <a:bodyPr rtlCol="0" anchor="ctr"/>
                    <a:lstStyle/>
                    <a:p>
                      <a:endParaRPr lang="th-TH"/>
                    </a:p>
                  </p:txBody>
                </p:sp>
                <p:sp>
                  <p:nvSpPr>
                    <p:cNvPr id="4329" name="Freeform: Shape 4328">
                      <a:extLst>
                        <a:ext uri="{FF2B5EF4-FFF2-40B4-BE49-F238E27FC236}">
                          <a16:creationId xmlns:a16="http://schemas.microsoft.com/office/drawing/2014/main" id="{6651CAC7-43CA-486A-B13A-71246BB31D4C}"/>
                        </a:ext>
                      </a:extLst>
                    </p:cNvPr>
                    <p:cNvSpPr/>
                    <p:nvPr/>
                  </p:nvSpPr>
                  <p:spPr>
                    <a:xfrm>
                      <a:off x="250624" y="6575437"/>
                      <a:ext cx="57905" cy="20523"/>
                    </a:xfrm>
                    <a:custGeom>
                      <a:avLst/>
                      <a:gdLst>
                        <a:gd name="connsiteX0" fmla="*/ 0 w 57905"/>
                        <a:gd name="connsiteY0" fmla="*/ 14461 h 20523"/>
                        <a:gd name="connsiteX1" fmla="*/ 19052 w 57905"/>
                        <a:gd name="connsiteY1" fmla="*/ 6148 h 20523"/>
                        <a:gd name="connsiteX2" fmla="*/ 39489 w 57905"/>
                        <a:gd name="connsiteY2" fmla="*/ 28 h 20523"/>
                        <a:gd name="connsiteX3" fmla="*/ 57905 w 57905"/>
                        <a:gd name="connsiteY3" fmla="*/ 8746 h 20523"/>
                        <a:gd name="connsiteX4" fmla="*/ 21880 w 57905"/>
                        <a:gd name="connsiteY4" fmla="*/ 20523 h 20523"/>
                        <a:gd name="connsiteX5" fmla="*/ 33254 w 57905"/>
                        <a:gd name="connsiteY5" fmla="*/ 13191 h 20523"/>
                        <a:gd name="connsiteX6" fmla="*/ 4503 w 57905"/>
                        <a:gd name="connsiteY6" fmla="*/ 16367 h 20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905" h="20523">
                          <a:moveTo>
                            <a:pt x="0" y="14461"/>
                          </a:moveTo>
                          <a:cubicBezTo>
                            <a:pt x="6351" y="11690"/>
                            <a:pt x="12701" y="8919"/>
                            <a:pt x="19052" y="6148"/>
                          </a:cubicBezTo>
                          <a:cubicBezTo>
                            <a:pt x="25633" y="3261"/>
                            <a:pt x="32330" y="375"/>
                            <a:pt x="39489" y="28"/>
                          </a:cubicBezTo>
                          <a:cubicBezTo>
                            <a:pt x="46647" y="-318"/>
                            <a:pt x="54383" y="2511"/>
                            <a:pt x="57905" y="8746"/>
                          </a:cubicBezTo>
                          <a:cubicBezTo>
                            <a:pt x="45897" y="12672"/>
                            <a:pt x="33889" y="16597"/>
                            <a:pt x="21880" y="20523"/>
                          </a:cubicBezTo>
                          <a:cubicBezTo>
                            <a:pt x="26095" y="18849"/>
                            <a:pt x="30021" y="16367"/>
                            <a:pt x="33254" y="13191"/>
                          </a:cubicBezTo>
                          <a:cubicBezTo>
                            <a:pt x="24132" y="8630"/>
                            <a:pt x="12412" y="9958"/>
                            <a:pt x="4503" y="16367"/>
                          </a:cubicBezTo>
                        </a:path>
                      </a:pathLst>
                    </a:custGeom>
                    <a:solidFill>
                      <a:srgbClr val="41514C"/>
                    </a:solidFill>
                    <a:ln w="5770" cap="flat">
                      <a:noFill/>
                      <a:prstDash val="solid"/>
                      <a:miter/>
                    </a:ln>
                  </p:spPr>
                  <p:txBody>
                    <a:bodyPr rtlCol="0" anchor="ctr"/>
                    <a:lstStyle/>
                    <a:p>
                      <a:endParaRPr lang="th-TH"/>
                    </a:p>
                  </p:txBody>
                </p:sp>
                <p:grpSp>
                  <p:nvGrpSpPr>
                    <p:cNvPr id="4330" name="Graphic 3">
                      <a:extLst>
                        <a:ext uri="{FF2B5EF4-FFF2-40B4-BE49-F238E27FC236}">
                          <a16:creationId xmlns:a16="http://schemas.microsoft.com/office/drawing/2014/main" id="{A108CAD5-3D72-43A9-9EF7-4ADD147AF954}"/>
                        </a:ext>
                      </a:extLst>
                    </p:cNvPr>
                    <p:cNvGrpSpPr/>
                    <p:nvPr/>
                  </p:nvGrpSpPr>
                  <p:grpSpPr>
                    <a:xfrm>
                      <a:off x="-5470" y="6577313"/>
                      <a:ext cx="305398" cy="753726"/>
                      <a:chOff x="-5470" y="6577313"/>
                      <a:chExt cx="305398" cy="753726"/>
                    </a:xfrm>
                  </p:grpSpPr>
                  <p:grpSp>
                    <p:nvGrpSpPr>
                      <p:cNvPr id="4331" name="Graphic 3">
                        <a:extLst>
                          <a:ext uri="{FF2B5EF4-FFF2-40B4-BE49-F238E27FC236}">
                            <a16:creationId xmlns:a16="http://schemas.microsoft.com/office/drawing/2014/main" id="{27F23767-F254-466F-9A55-06217EFF5CEF}"/>
                          </a:ext>
                        </a:extLst>
                      </p:cNvPr>
                      <p:cNvGrpSpPr/>
                      <p:nvPr/>
                    </p:nvGrpSpPr>
                    <p:grpSpPr>
                      <a:xfrm>
                        <a:off x="-5470" y="6577313"/>
                        <a:ext cx="305398" cy="753726"/>
                        <a:chOff x="-5470" y="6577313"/>
                        <a:chExt cx="305398" cy="753726"/>
                      </a:xfrm>
                    </p:grpSpPr>
                    <p:grpSp>
                      <p:nvGrpSpPr>
                        <p:cNvPr id="4338" name="Graphic 3">
                          <a:extLst>
                            <a:ext uri="{FF2B5EF4-FFF2-40B4-BE49-F238E27FC236}">
                              <a16:creationId xmlns:a16="http://schemas.microsoft.com/office/drawing/2014/main" id="{84316818-E6FF-4E43-B754-8A925506D14A}"/>
                            </a:ext>
                          </a:extLst>
                        </p:cNvPr>
                        <p:cNvGrpSpPr/>
                        <p:nvPr/>
                      </p:nvGrpSpPr>
                      <p:grpSpPr>
                        <a:xfrm>
                          <a:off x="-5470" y="6577313"/>
                          <a:ext cx="305398" cy="753726"/>
                          <a:chOff x="-5470" y="6577313"/>
                          <a:chExt cx="305398" cy="753726"/>
                        </a:xfrm>
                      </p:grpSpPr>
                      <p:sp>
                        <p:nvSpPr>
                          <p:cNvPr id="4340" name="Freeform: Shape 4339">
                            <a:extLst>
                              <a:ext uri="{FF2B5EF4-FFF2-40B4-BE49-F238E27FC236}">
                                <a16:creationId xmlns:a16="http://schemas.microsoft.com/office/drawing/2014/main" id="{04866965-5286-497A-BB22-B00D62804983}"/>
                              </a:ext>
                            </a:extLst>
                          </p:cNvPr>
                          <p:cNvSpPr/>
                          <p:nvPr/>
                        </p:nvSpPr>
                        <p:spPr>
                          <a:xfrm>
                            <a:off x="199012" y="6577313"/>
                            <a:ext cx="100915" cy="66711"/>
                          </a:xfrm>
                          <a:custGeom>
                            <a:avLst/>
                            <a:gdLst>
                              <a:gd name="connsiteX0" fmla="*/ 100915 w 100915"/>
                              <a:gd name="connsiteY0" fmla="*/ 13047 h 66711"/>
                              <a:gd name="connsiteX1" fmla="*/ 96354 w 100915"/>
                              <a:gd name="connsiteY1" fmla="*/ 0 h 66711"/>
                              <a:gd name="connsiteX2" fmla="*/ 62177 w 100915"/>
                              <a:gd name="connsiteY2" fmla="*/ 17204 h 66711"/>
                              <a:gd name="connsiteX3" fmla="*/ 51381 w 100915"/>
                              <a:gd name="connsiteY3" fmla="*/ 19802 h 66711"/>
                              <a:gd name="connsiteX4" fmla="*/ 42260 w 100915"/>
                              <a:gd name="connsiteY4" fmla="*/ 25922 h 66711"/>
                              <a:gd name="connsiteX5" fmla="*/ 0 w 100915"/>
                              <a:gd name="connsiteY5" fmla="*/ 62120 h 66711"/>
                              <a:gd name="connsiteX6" fmla="*/ 38392 w 100915"/>
                              <a:gd name="connsiteY6" fmla="*/ 37583 h 66711"/>
                              <a:gd name="connsiteX7" fmla="*/ 100915 w 100915"/>
                              <a:gd name="connsiteY7" fmla="*/ 13047 h 6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15" h="66711">
                                <a:moveTo>
                                  <a:pt x="100915" y="13047"/>
                                </a:moveTo>
                                <a:cubicBezTo>
                                  <a:pt x="98606" y="9006"/>
                                  <a:pt x="97047" y="4561"/>
                                  <a:pt x="96354" y="0"/>
                                </a:cubicBezTo>
                                <a:cubicBezTo>
                                  <a:pt x="86829" y="8660"/>
                                  <a:pt x="74821" y="14664"/>
                                  <a:pt x="62177" y="17204"/>
                                </a:cubicBezTo>
                                <a:cubicBezTo>
                                  <a:pt x="58540" y="17897"/>
                                  <a:pt x="54788" y="18359"/>
                                  <a:pt x="51381" y="19802"/>
                                </a:cubicBezTo>
                                <a:cubicBezTo>
                                  <a:pt x="47975" y="21245"/>
                                  <a:pt x="45089" y="23612"/>
                                  <a:pt x="42260" y="25922"/>
                                </a:cubicBezTo>
                                <a:cubicBezTo>
                                  <a:pt x="28635" y="37064"/>
                                  <a:pt x="10334" y="48379"/>
                                  <a:pt x="0" y="62120"/>
                                </a:cubicBezTo>
                                <a:cubicBezTo>
                                  <a:pt x="15819" y="78400"/>
                                  <a:pt x="28058" y="46878"/>
                                  <a:pt x="38392" y="37583"/>
                                </a:cubicBezTo>
                                <a:cubicBezTo>
                                  <a:pt x="44223" y="32330"/>
                                  <a:pt x="93987" y="866"/>
                                  <a:pt x="100915" y="13047"/>
                                </a:cubicBezTo>
                                <a:close/>
                              </a:path>
                            </a:pathLst>
                          </a:custGeom>
                          <a:solidFill>
                            <a:srgbClr val="25483B"/>
                          </a:solidFill>
                          <a:ln w="5770" cap="flat">
                            <a:noFill/>
                            <a:prstDash val="solid"/>
                            <a:miter/>
                          </a:ln>
                        </p:spPr>
                        <p:txBody>
                          <a:bodyPr rtlCol="0" anchor="ctr"/>
                          <a:lstStyle/>
                          <a:p>
                            <a:endParaRPr lang="th-TH"/>
                          </a:p>
                        </p:txBody>
                      </p:sp>
                      <p:sp>
                        <p:nvSpPr>
                          <p:cNvPr id="4341" name="Freeform: Shape 4340">
                            <a:extLst>
                              <a:ext uri="{FF2B5EF4-FFF2-40B4-BE49-F238E27FC236}">
                                <a16:creationId xmlns:a16="http://schemas.microsoft.com/office/drawing/2014/main" id="{39E6C4AE-4031-45E7-AC3E-87E7C206C6EA}"/>
                              </a:ext>
                            </a:extLst>
                          </p:cNvPr>
                          <p:cNvSpPr/>
                          <p:nvPr/>
                        </p:nvSpPr>
                        <p:spPr>
                          <a:xfrm>
                            <a:off x="202114" y="6577544"/>
                            <a:ext cx="95220" cy="57789"/>
                          </a:xfrm>
                          <a:custGeom>
                            <a:avLst/>
                            <a:gdLst>
                              <a:gd name="connsiteX0" fmla="*/ 93830 w 95220"/>
                              <a:gd name="connsiteY0" fmla="*/ 0 h 57789"/>
                              <a:gd name="connsiteX1" fmla="*/ 92560 w 95220"/>
                              <a:gd name="connsiteY1" fmla="*/ 9122 h 57789"/>
                              <a:gd name="connsiteX2" fmla="*/ 82861 w 95220"/>
                              <a:gd name="connsiteY2" fmla="*/ 12528 h 57789"/>
                              <a:gd name="connsiteX3" fmla="*/ 2151 w 95220"/>
                              <a:gd name="connsiteY3" fmla="*/ 57790 h 57789"/>
                              <a:gd name="connsiteX4" fmla="*/ 93830 w 95220"/>
                              <a:gd name="connsiteY4" fmla="*/ 0 h 57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0" h="57789">
                                <a:moveTo>
                                  <a:pt x="93830" y="0"/>
                                </a:moveTo>
                                <a:cubicBezTo>
                                  <a:pt x="96312" y="2425"/>
                                  <a:pt x="95215" y="6928"/>
                                  <a:pt x="92560" y="9122"/>
                                </a:cubicBezTo>
                                <a:cubicBezTo>
                                  <a:pt x="89904" y="11316"/>
                                  <a:pt x="86267" y="11951"/>
                                  <a:pt x="82861" y="12528"/>
                                </a:cubicBezTo>
                                <a:cubicBezTo>
                                  <a:pt x="50357" y="18590"/>
                                  <a:pt x="25937" y="36256"/>
                                  <a:pt x="2151" y="57790"/>
                                </a:cubicBezTo>
                                <a:cubicBezTo>
                                  <a:pt x="-15226" y="39373"/>
                                  <a:pt x="77896" y="3753"/>
                                  <a:pt x="93830" y="0"/>
                                </a:cubicBezTo>
                                <a:close/>
                              </a:path>
                            </a:pathLst>
                          </a:custGeom>
                          <a:solidFill>
                            <a:srgbClr val="6D7875"/>
                          </a:solidFill>
                          <a:ln w="5770" cap="flat">
                            <a:noFill/>
                            <a:prstDash val="solid"/>
                            <a:miter/>
                          </a:ln>
                        </p:spPr>
                        <p:txBody>
                          <a:bodyPr rtlCol="0" anchor="ctr"/>
                          <a:lstStyle/>
                          <a:p>
                            <a:endParaRPr lang="th-TH"/>
                          </a:p>
                        </p:txBody>
                      </p:sp>
                      <p:sp>
                        <p:nvSpPr>
                          <p:cNvPr id="4342" name="Freeform: Shape 4341">
                            <a:extLst>
                              <a:ext uri="{FF2B5EF4-FFF2-40B4-BE49-F238E27FC236}">
                                <a16:creationId xmlns:a16="http://schemas.microsoft.com/office/drawing/2014/main" id="{1E10DFA9-EF16-449E-B7DB-88712B77AB19}"/>
                              </a:ext>
                            </a:extLst>
                          </p:cNvPr>
                          <p:cNvSpPr/>
                          <p:nvPr/>
                        </p:nvSpPr>
                        <p:spPr>
                          <a:xfrm>
                            <a:off x="193606" y="6588513"/>
                            <a:ext cx="102741" cy="75746"/>
                          </a:xfrm>
                          <a:custGeom>
                            <a:avLst/>
                            <a:gdLst>
                              <a:gd name="connsiteX0" fmla="*/ 36234 w 102741"/>
                              <a:gd name="connsiteY0" fmla="*/ 36717 h 75746"/>
                              <a:gd name="connsiteX1" fmla="*/ 42585 w 102741"/>
                              <a:gd name="connsiteY1" fmla="*/ 27827 h 75746"/>
                              <a:gd name="connsiteX2" fmla="*/ 56671 w 102741"/>
                              <a:gd name="connsiteY2" fmla="*/ 19571 h 75746"/>
                              <a:gd name="connsiteX3" fmla="*/ 102741 w 102741"/>
                              <a:gd name="connsiteY3" fmla="*/ 0 h 75746"/>
                              <a:gd name="connsiteX4" fmla="*/ 28383 w 102741"/>
                              <a:gd name="connsiteY4" fmla="*/ 30598 h 75746"/>
                              <a:gd name="connsiteX5" fmla="*/ 11872 w 102741"/>
                              <a:gd name="connsiteY5" fmla="*/ 41971 h 75746"/>
                              <a:gd name="connsiteX6" fmla="*/ 4944 w 102741"/>
                              <a:gd name="connsiteY6" fmla="*/ 44569 h 75746"/>
                              <a:gd name="connsiteX7" fmla="*/ 1538 w 102741"/>
                              <a:gd name="connsiteY7" fmla="*/ 65930 h 75746"/>
                              <a:gd name="connsiteX8" fmla="*/ 36234 w 102741"/>
                              <a:gd name="connsiteY8" fmla="*/ 36717 h 75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741" h="75746">
                                <a:moveTo>
                                  <a:pt x="36234" y="36717"/>
                                </a:moveTo>
                                <a:cubicBezTo>
                                  <a:pt x="38082" y="33542"/>
                                  <a:pt x="39987" y="30367"/>
                                  <a:pt x="42585" y="27827"/>
                                </a:cubicBezTo>
                                <a:cubicBezTo>
                                  <a:pt x="46453" y="23959"/>
                                  <a:pt x="51649" y="21707"/>
                                  <a:pt x="56671" y="19571"/>
                                </a:cubicBezTo>
                                <a:cubicBezTo>
                                  <a:pt x="72028" y="13047"/>
                                  <a:pt x="87385" y="6524"/>
                                  <a:pt x="102741" y="0"/>
                                </a:cubicBezTo>
                                <a:cubicBezTo>
                                  <a:pt x="75608" y="2252"/>
                                  <a:pt x="49282" y="13105"/>
                                  <a:pt x="28383" y="30598"/>
                                </a:cubicBezTo>
                                <a:cubicBezTo>
                                  <a:pt x="23245" y="34928"/>
                                  <a:pt x="18222" y="39720"/>
                                  <a:pt x="11872" y="41971"/>
                                </a:cubicBezTo>
                                <a:cubicBezTo>
                                  <a:pt x="9505" y="42779"/>
                                  <a:pt x="7022" y="43241"/>
                                  <a:pt x="4944" y="44569"/>
                                </a:cubicBezTo>
                                <a:cubicBezTo>
                                  <a:pt x="-1580" y="48783"/>
                                  <a:pt x="-425" y="58425"/>
                                  <a:pt x="1538" y="65930"/>
                                </a:cubicBezTo>
                                <a:cubicBezTo>
                                  <a:pt x="9447" y="96759"/>
                                  <a:pt x="30808" y="45955"/>
                                  <a:pt x="36234" y="36717"/>
                                </a:cubicBezTo>
                                <a:close/>
                              </a:path>
                            </a:pathLst>
                          </a:custGeom>
                          <a:solidFill>
                            <a:srgbClr val="394844"/>
                          </a:solidFill>
                          <a:ln w="5770" cap="flat">
                            <a:noFill/>
                            <a:prstDash val="solid"/>
                            <a:miter/>
                          </a:ln>
                        </p:spPr>
                        <p:txBody>
                          <a:bodyPr rtlCol="0" anchor="ctr"/>
                          <a:lstStyle/>
                          <a:p>
                            <a:endParaRPr lang="th-TH"/>
                          </a:p>
                        </p:txBody>
                      </p:sp>
                      <p:sp>
                        <p:nvSpPr>
                          <p:cNvPr id="4343" name="Freeform: Shape 4342">
                            <a:extLst>
                              <a:ext uri="{FF2B5EF4-FFF2-40B4-BE49-F238E27FC236}">
                                <a16:creationId xmlns:a16="http://schemas.microsoft.com/office/drawing/2014/main" id="{DA653436-CF87-41C7-95F9-0E7DB0EB38CB}"/>
                              </a:ext>
                            </a:extLst>
                          </p:cNvPr>
                          <p:cNvSpPr/>
                          <p:nvPr/>
                        </p:nvSpPr>
                        <p:spPr>
                          <a:xfrm>
                            <a:off x="-5470" y="6637354"/>
                            <a:ext cx="290503" cy="693685"/>
                          </a:xfrm>
                          <a:custGeom>
                            <a:avLst/>
                            <a:gdLst>
                              <a:gd name="connsiteX0" fmla="*/ 210660 w 290503"/>
                              <a:gd name="connsiteY0" fmla="*/ 0 h 693685"/>
                              <a:gd name="connsiteX1" fmla="*/ 290503 w 290503"/>
                              <a:gd name="connsiteY1" fmla="*/ 682101 h 693685"/>
                              <a:gd name="connsiteX2" fmla="*/ 120714 w 290503"/>
                              <a:gd name="connsiteY2" fmla="*/ 634126 h 693685"/>
                              <a:gd name="connsiteX3" fmla="*/ 18413 w 290503"/>
                              <a:gd name="connsiteY3" fmla="*/ 252288 h 693685"/>
                              <a:gd name="connsiteX4" fmla="*/ 75510 w 290503"/>
                              <a:gd name="connsiteY4" fmla="*/ 130589 h 693685"/>
                              <a:gd name="connsiteX5" fmla="*/ 210660 w 290503"/>
                              <a:gd name="connsiteY5" fmla="*/ 0 h 693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503" h="693685">
                                <a:moveTo>
                                  <a:pt x="210660" y="0"/>
                                </a:moveTo>
                                <a:cubicBezTo>
                                  <a:pt x="210660" y="0"/>
                                  <a:pt x="245819" y="630547"/>
                                  <a:pt x="290503" y="682101"/>
                                </a:cubicBezTo>
                                <a:cubicBezTo>
                                  <a:pt x="290503" y="682101"/>
                                  <a:pt x="242644" y="728980"/>
                                  <a:pt x="120714" y="634126"/>
                                </a:cubicBezTo>
                                <a:cubicBezTo>
                                  <a:pt x="-1216" y="539273"/>
                                  <a:pt x="-21191" y="331727"/>
                                  <a:pt x="18413" y="252288"/>
                                </a:cubicBezTo>
                                <a:cubicBezTo>
                                  <a:pt x="57959" y="172849"/>
                                  <a:pt x="73027" y="151719"/>
                                  <a:pt x="75510" y="130589"/>
                                </a:cubicBezTo>
                                <a:cubicBezTo>
                                  <a:pt x="77992" y="109517"/>
                                  <a:pt x="141497" y="6639"/>
                                  <a:pt x="210660" y="0"/>
                                </a:cubicBezTo>
                                <a:close/>
                              </a:path>
                            </a:pathLst>
                          </a:custGeom>
                          <a:solidFill>
                            <a:srgbClr val="46554E"/>
                          </a:solidFill>
                          <a:ln w="5770" cap="flat">
                            <a:noFill/>
                            <a:prstDash val="solid"/>
                            <a:miter/>
                          </a:ln>
                        </p:spPr>
                        <p:txBody>
                          <a:bodyPr rtlCol="0" anchor="ctr"/>
                          <a:lstStyle/>
                          <a:p>
                            <a:endParaRPr lang="th-TH"/>
                          </a:p>
                        </p:txBody>
                      </p:sp>
                      <p:sp>
                        <p:nvSpPr>
                          <p:cNvPr id="4344" name="Freeform: Shape 4343">
                            <a:extLst>
                              <a:ext uri="{FF2B5EF4-FFF2-40B4-BE49-F238E27FC236}">
                                <a16:creationId xmlns:a16="http://schemas.microsoft.com/office/drawing/2014/main" id="{38586B8E-ECE3-4C84-9981-11A80D8CFC40}"/>
                              </a:ext>
                            </a:extLst>
                          </p:cNvPr>
                          <p:cNvSpPr/>
                          <p:nvPr/>
                        </p:nvSpPr>
                        <p:spPr>
                          <a:xfrm>
                            <a:off x="6412" y="6656232"/>
                            <a:ext cx="192317" cy="280461"/>
                          </a:xfrm>
                          <a:custGeom>
                            <a:avLst/>
                            <a:gdLst>
                              <a:gd name="connsiteX0" fmla="*/ 133656 w 192317"/>
                              <a:gd name="connsiteY0" fmla="*/ 124701 h 280461"/>
                              <a:gd name="connsiteX1" fmla="*/ 122 w 192317"/>
                              <a:gd name="connsiteY1" fmla="*/ 280461 h 280461"/>
                              <a:gd name="connsiteX2" fmla="*/ 22868 w 192317"/>
                              <a:gd name="connsiteY2" fmla="*/ 224923 h 280461"/>
                              <a:gd name="connsiteX3" fmla="*/ 78984 w 192317"/>
                              <a:gd name="connsiteY3" fmla="*/ 91852 h 280461"/>
                              <a:gd name="connsiteX4" fmla="*/ 182613 w 192317"/>
                              <a:gd name="connsiteY4" fmla="*/ 0 h 280461"/>
                              <a:gd name="connsiteX5" fmla="*/ 150571 w 192317"/>
                              <a:gd name="connsiteY5" fmla="*/ 32041 h 280461"/>
                              <a:gd name="connsiteX6" fmla="*/ 87990 w 192317"/>
                              <a:gd name="connsiteY6" fmla="*/ 120717 h 280461"/>
                              <a:gd name="connsiteX7" fmla="*/ 192138 w 192317"/>
                              <a:gd name="connsiteY7" fmla="*/ 62524 h 280461"/>
                              <a:gd name="connsiteX8" fmla="*/ 133656 w 192317"/>
                              <a:gd name="connsiteY8" fmla="*/ 124701 h 28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317" h="280461">
                                <a:moveTo>
                                  <a:pt x="133656" y="124701"/>
                                </a:moveTo>
                                <a:cubicBezTo>
                                  <a:pt x="81928" y="170251"/>
                                  <a:pt x="28757" y="217765"/>
                                  <a:pt x="122" y="280461"/>
                                </a:cubicBezTo>
                                <a:cubicBezTo>
                                  <a:pt x="-1437" y="260140"/>
                                  <a:pt x="12246" y="242301"/>
                                  <a:pt x="22868" y="224923"/>
                                </a:cubicBezTo>
                                <a:cubicBezTo>
                                  <a:pt x="47982" y="183818"/>
                                  <a:pt x="58605" y="135555"/>
                                  <a:pt x="78984" y="91852"/>
                                </a:cubicBezTo>
                                <a:cubicBezTo>
                                  <a:pt x="99363" y="48149"/>
                                  <a:pt x="134753" y="6062"/>
                                  <a:pt x="182613" y="0"/>
                                </a:cubicBezTo>
                                <a:cubicBezTo>
                                  <a:pt x="171932" y="10681"/>
                                  <a:pt x="161252" y="21361"/>
                                  <a:pt x="150571" y="32041"/>
                                </a:cubicBezTo>
                                <a:cubicBezTo>
                                  <a:pt x="124707" y="57905"/>
                                  <a:pt x="97862" y="85443"/>
                                  <a:pt x="87990" y="120717"/>
                                </a:cubicBezTo>
                                <a:cubicBezTo>
                                  <a:pt x="93244" y="101897"/>
                                  <a:pt x="174703" y="65006"/>
                                  <a:pt x="192138" y="62524"/>
                                </a:cubicBezTo>
                                <a:cubicBezTo>
                                  <a:pt x="195602" y="83134"/>
                                  <a:pt x="147916" y="112173"/>
                                  <a:pt x="133656" y="124701"/>
                                </a:cubicBezTo>
                                <a:close/>
                              </a:path>
                            </a:pathLst>
                          </a:custGeom>
                          <a:solidFill>
                            <a:srgbClr val="45524E"/>
                          </a:solidFill>
                          <a:ln w="5770" cap="flat">
                            <a:noFill/>
                            <a:prstDash val="solid"/>
                            <a:miter/>
                          </a:ln>
                        </p:spPr>
                        <p:txBody>
                          <a:bodyPr rtlCol="0" anchor="ctr"/>
                          <a:lstStyle/>
                          <a:p>
                            <a:endParaRPr lang="th-TH"/>
                          </a:p>
                        </p:txBody>
                      </p:sp>
                      <p:sp>
                        <p:nvSpPr>
                          <p:cNvPr id="4345" name="Freeform: Shape 4344">
                            <a:extLst>
                              <a:ext uri="{FF2B5EF4-FFF2-40B4-BE49-F238E27FC236}">
                                <a16:creationId xmlns:a16="http://schemas.microsoft.com/office/drawing/2014/main" id="{D8A98228-37A4-47C8-9808-F38232C2B993}"/>
                              </a:ext>
                            </a:extLst>
                          </p:cNvPr>
                          <p:cNvSpPr/>
                          <p:nvPr/>
                        </p:nvSpPr>
                        <p:spPr>
                          <a:xfrm>
                            <a:off x="9972" y="6797733"/>
                            <a:ext cx="198681" cy="210779"/>
                          </a:xfrm>
                          <a:custGeom>
                            <a:avLst/>
                            <a:gdLst>
                              <a:gd name="connsiteX0" fmla="*/ 115432 w 198681"/>
                              <a:gd name="connsiteY0" fmla="*/ 119447 h 210779"/>
                              <a:gd name="connsiteX1" fmla="*/ 2278 w 198681"/>
                              <a:gd name="connsiteY1" fmla="*/ 210779 h 210779"/>
                              <a:gd name="connsiteX2" fmla="*/ 11572 w 198681"/>
                              <a:gd name="connsiteY2" fmla="*/ 138614 h 210779"/>
                              <a:gd name="connsiteX3" fmla="*/ 52158 w 198681"/>
                              <a:gd name="connsiteY3" fmla="*/ 76957 h 210779"/>
                              <a:gd name="connsiteX4" fmla="*/ 149436 w 198681"/>
                              <a:gd name="connsiteY4" fmla="*/ 0 h 210779"/>
                              <a:gd name="connsiteX5" fmla="*/ 124438 w 198681"/>
                              <a:gd name="connsiteY5" fmla="*/ 41047 h 210779"/>
                              <a:gd name="connsiteX6" fmla="*/ 88414 w 198681"/>
                              <a:gd name="connsiteY6" fmla="*/ 74878 h 210779"/>
                              <a:gd name="connsiteX7" fmla="*/ 85469 w 198681"/>
                              <a:gd name="connsiteY7" fmla="*/ 83596 h 210779"/>
                              <a:gd name="connsiteX8" fmla="*/ 98112 w 198681"/>
                              <a:gd name="connsiteY8" fmla="*/ 94623 h 210779"/>
                              <a:gd name="connsiteX9" fmla="*/ 115721 w 198681"/>
                              <a:gd name="connsiteY9" fmla="*/ 89889 h 210779"/>
                              <a:gd name="connsiteX10" fmla="*/ 198681 w 198681"/>
                              <a:gd name="connsiteY10" fmla="*/ 49592 h 210779"/>
                              <a:gd name="connsiteX11" fmla="*/ 115432 w 198681"/>
                              <a:gd name="connsiteY11" fmla="*/ 119447 h 2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681" h="210779">
                                <a:moveTo>
                                  <a:pt x="115432" y="119447"/>
                                </a:moveTo>
                                <a:cubicBezTo>
                                  <a:pt x="77560" y="150391"/>
                                  <a:pt x="26929" y="168577"/>
                                  <a:pt x="2278" y="210779"/>
                                </a:cubicBezTo>
                                <a:cubicBezTo>
                                  <a:pt x="-3149" y="186705"/>
                                  <a:pt x="1585" y="161187"/>
                                  <a:pt x="11572" y="138614"/>
                                </a:cubicBezTo>
                                <a:cubicBezTo>
                                  <a:pt x="21560" y="116041"/>
                                  <a:pt x="36455" y="96066"/>
                                  <a:pt x="52158" y="76957"/>
                                </a:cubicBezTo>
                                <a:cubicBezTo>
                                  <a:pt x="78772" y="44511"/>
                                  <a:pt x="109601" y="12990"/>
                                  <a:pt x="149436" y="0"/>
                                </a:cubicBezTo>
                                <a:cubicBezTo>
                                  <a:pt x="149321" y="16569"/>
                                  <a:pt x="137255" y="30540"/>
                                  <a:pt x="124438" y="41047"/>
                                </a:cubicBezTo>
                                <a:cubicBezTo>
                                  <a:pt x="111622" y="51554"/>
                                  <a:pt x="97016" y="60734"/>
                                  <a:pt x="88414" y="74878"/>
                                </a:cubicBezTo>
                                <a:cubicBezTo>
                                  <a:pt x="86797" y="77534"/>
                                  <a:pt x="85354" y="80478"/>
                                  <a:pt x="85469" y="83596"/>
                                </a:cubicBezTo>
                                <a:cubicBezTo>
                                  <a:pt x="85700" y="89716"/>
                                  <a:pt x="91993" y="94218"/>
                                  <a:pt x="98112" y="94623"/>
                                </a:cubicBezTo>
                                <a:cubicBezTo>
                                  <a:pt x="104232" y="95027"/>
                                  <a:pt x="110121" y="92487"/>
                                  <a:pt x="115721" y="89889"/>
                                </a:cubicBezTo>
                                <a:cubicBezTo>
                                  <a:pt x="136042" y="80478"/>
                                  <a:pt x="179053" y="47340"/>
                                  <a:pt x="198681" y="49592"/>
                                </a:cubicBezTo>
                                <a:cubicBezTo>
                                  <a:pt x="166467" y="68297"/>
                                  <a:pt x="143894" y="96181"/>
                                  <a:pt x="115432" y="119447"/>
                                </a:cubicBezTo>
                                <a:close/>
                              </a:path>
                            </a:pathLst>
                          </a:custGeom>
                          <a:solidFill>
                            <a:srgbClr val="45524E"/>
                          </a:solidFill>
                          <a:ln w="5770" cap="flat">
                            <a:noFill/>
                            <a:prstDash val="solid"/>
                            <a:miter/>
                          </a:ln>
                        </p:spPr>
                        <p:txBody>
                          <a:bodyPr rtlCol="0" anchor="ctr"/>
                          <a:lstStyle/>
                          <a:p>
                            <a:endParaRPr lang="th-TH"/>
                          </a:p>
                        </p:txBody>
                      </p:sp>
                      <p:sp>
                        <p:nvSpPr>
                          <p:cNvPr id="4346" name="Freeform: Shape 4345">
                            <a:extLst>
                              <a:ext uri="{FF2B5EF4-FFF2-40B4-BE49-F238E27FC236}">
                                <a16:creationId xmlns:a16="http://schemas.microsoft.com/office/drawing/2014/main" id="{48EC363D-91A6-4FD3-B237-A942FDB1F2E9}"/>
                              </a:ext>
                            </a:extLst>
                          </p:cNvPr>
                          <p:cNvSpPr/>
                          <p:nvPr/>
                        </p:nvSpPr>
                        <p:spPr>
                          <a:xfrm>
                            <a:off x="16980" y="6872092"/>
                            <a:ext cx="198790" cy="284502"/>
                          </a:xfrm>
                          <a:custGeom>
                            <a:avLst/>
                            <a:gdLst>
                              <a:gd name="connsiteX0" fmla="*/ 63451 w 198790"/>
                              <a:gd name="connsiteY0" fmla="*/ 113790 h 284502"/>
                              <a:gd name="connsiteX1" fmla="*/ 31929 w 198790"/>
                              <a:gd name="connsiteY1" fmla="*/ 136998 h 284502"/>
                              <a:gd name="connsiteX2" fmla="*/ 25694 w 198790"/>
                              <a:gd name="connsiteY2" fmla="*/ 284503 h 284502"/>
                              <a:gd name="connsiteX3" fmla="*/ 127591 w 198790"/>
                              <a:gd name="connsiteY3" fmla="*/ 164420 h 284502"/>
                              <a:gd name="connsiteX4" fmla="*/ 141793 w 198790"/>
                              <a:gd name="connsiteY4" fmla="*/ 153567 h 284502"/>
                              <a:gd name="connsiteX5" fmla="*/ 137578 w 198790"/>
                              <a:gd name="connsiteY5" fmla="*/ 138730 h 284502"/>
                              <a:gd name="connsiteX6" fmla="*/ 130535 w 198790"/>
                              <a:gd name="connsiteY6" fmla="*/ 139769 h 284502"/>
                              <a:gd name="connsiteX7" fmla="*/ 58024 w 198790"/>
                              <a:gd name="connsiteY7" fmla="*/ 169270 h 284502"/>
                              <a:gd name="connsiteX8" fmla="*/ 93183 w 198790"/>
                              <a:gd name="connsiteY8" fmla="*/ 129608 h 284502"/>
                              <a:gd name="connsiteX9" fmla="*/ 141331 w 198790"/>
                              <a:gd name="connsiteY9" fmla="*/ 104437 h 284502"/>
                              <a:gd name="connsiteX10" fmla="*/ 194444 w 198790"/>
                              <a:gd name="connsiteY10" fmla="*/ 0 h 284502"/>
                              <a:gd name="connsiteX11" fmla="*/ 63451 w 198790"/>
                              <a:gd name="connsiteY11" fmla="*/ 113790 h 28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790" h="284502">
                                <a:moveTo>
                                  <a:pt x="63451" y="113790"/>
                                </a:moveTo>
                                <a:cubicBezTo>
                                  <a:pt x="52597" y="121064"/>
                                  <a:pt x="41513" y="128107"/>
                                  <a:pt x="31929" y="136998"/>
                                </a:cubicBezTo>
                                <a:cubicBezTo>
                                  <a:pt x="-7964" y="174177"/>
                                  <a:pt x="-10966" y="244090"/>
                                  <a:pt x="25694" y="284503"/>
                                </a:cubicBezTo>
                                <a:cubicBezTo>
                                  <a:pt x="67088" y="251538"/>
                                  <a:pt x="81694" y="190804"/>
                                  <a:pt x="127591" y="164420"/>
                                </a:cubicBezTo>
                                <a:cubicBezTo>
                                  <a:pt x="132844" y="161418"/>
                                  <a:pt x="138618" y="158705"/>
                                  <a:pt x="141793" y="153567"/>
                                </a:cubicBezTo>
                                <a:cubicBezTo>
                                  <a:pt x="144968" y="148429"/>
                                  <a:pt x="143467" y="140000"/>
                                  <a:pt x="137578" y="138730"/>
                                </a:cubicBezTo>
                                <a:cubicBezTo>
                                  <a:pt x="135211" y="138210"/>
                                  <a:pt x="132787" y="138961"/>
                                  <a:pt x="130535" y="139769"/>
                                </a:cubicBezTo>
                                <a:cubicBezTo>
                                  <a:pt x="105479" y="149352"/>
                                  <a:pt x="83888" y="176428"/>
                                  <a:pt x="58024" y="169270"/>
                                </a:cubicBezTo>
                                <a:cubicBezTo>
                                  <a:pt x="62931" y="151835"/>
                                  <a:pt x="77537" y="138787"/>
                                  <a:pt x="93183" y="129608"/>
                                </a:cubicBezTo>
                                <a:cubicBezTo>
                                  <a:pt x="108828" y="120486"/>
                                  <a:pt x="126090" y="114194"/>
                                  <a:pt x="141331" y="104437"/>
                                </a:cubicBezTo>
                                <a:cubicBezTo>
                                  <a:pt x="166675" y="88272"/>
                                  <a:pt x="213207" y="32214"/>
                                  <a:pt x="194444" y="0"/>
                                </a:cubicBezTo>
                                <a:cubicBezTo>
                                  <a:pt x="149240" y="36429"/>
                                  <a:pt x="112523" y="80767"/>
                                  <a:pt x="63451" y="113790"/>
                                </a:cubicBezTo>
                                <a:close/>
                              </a:path>
                            </a:pathLst>
                          </a:custGeom>
                          <a:solidFill>
                            <a:srgbClr val="45524E"/>
                          </a:solidFill>
                          <a:ln w="5770" cap="flat">
                            <a:noFill/>
                            <a:prstDash val="solid"/>
                            <a:miter/>
                          </a:ln>
                        </p:spPr>
                        <p:txBody>
                          <a:bodyPr rtlCol="0" anchor="ctr"/>
                          <a:lstStyle/>
                          <a:p>
                            <a:endParaRPr lang="th-TH"/>
                          </a:p>
                        </p:txBody>
                      </p:sp>
                      <p:sp>
                        <p:nvSpPr>
                          <p:cNvPr id="4347" name="Freeform: Shape 4346">
                            <a:extLst>
                              <a:ext uri="{FF2B5EF4-FFF2-40B4-BE49-F238E27FC236}">
                                <a16:creationId xmlns:a16="http://schemas.microsoft.com/office/drawing/2014/main" id="{68110FFD-E938-4CEF-B318-23216B54BBAE}"/>
                              </a:ext>
                            </a:extLst>
                          </p:cNvPr>
                          <p:cNvSpPr/>
                          <p:nvPr/>
                        </p:nvSpPr>
                        <p:spPr>
                          <a:xfrm>
                            <a:off x="25488" y="6960601"/>
                            <a:ext cx="112039" cy="186987"/>
                          </a:xfrm>
                          <a:custGeom>
                            <a:avLst/>
                            <a:gdLst>
                              <a:gd name="connsiteX0" fmla="*/ 25442 w 112039"/>
                              <a:gd name="connsiteY0" fmla="*/ 186987 h 186987"/>
                              <a:gd name="connsiteX1" fmla="*/ 2984 w 112039"/>
                              <a:gd name="connsiteY1" fmla="*/ 156331 h 186987"/>
                              <a:gd name="connsiteX2" fmla="*/ 7314 w 112039"/>
                              <a:gd name="connsiteY2" fmla="*/ 69503 h 186987"/>
                              <a:gd name="connsiteX3" fmla="*/ 15223 w 112039"/>
                              <a:gd name="connsiteY3" fmla="*/ 48373 h 186987"/>
                              <a:gd name="connsiteX4" fmla="*/ 29945 w 112039"/>
                              <a:gd name="connsiteY4" fmla="*/ 38385 h 186987"/>
                              <a:gd name="connsiteX5" fmla="*/ 103495 w 112039"/>
                              <a:gd name="connsiteY5" fmla="*/ 1899 h 186987"/>
                              <a:gd name="connsiteX6" fmla="*/ 112040 w 112039"/>
                              <a:gd name="connsiteY6" fmla="*/ 513 h 186987"/>
                              <a:gd name="connsiteX7" fmla="*/ 93103 w 112039"/>
                              <a:gd name="connsiteY7" fmla="*/ 23663 h 186987"/>
                              <a:gd name="connsiteX8" fmla="*/ 65104 w 112039"/>
                              <a:gd name="connsiteY8" fmla="*/ 37115 h 186987"/>
                              <a:gd name="connsiteX9" fmla="*/ 33755 w 112039"/>
                              <a:gd name="connsiteY9" fmla="*/ 74294 h 186987"/>
                              <a:gd name="connsiteX10" fmla="*/ 29137 w 112039"/>
                              <a:gd name="connsiteY10" fmla="*/ 109626 h 186987"/>
                              <a:gd name="connsiteX11" fmla="*/ 58118 w 112039"/>
                              <a:gd name="connsiteY11" fmla="*/ 109684 h 186987"/>
                              <a:gd name="connsiteX12" fmla="*/ 80402 w 112039"/>
                              <a:gd name="connsiteY12" fmla="*/ 87168 h 186987"/>
                              <a:gd name="connsiteX13" fmla="*/ 108345 w 112039"/>
                              <a:gd name="connsiteY13" fmla="*/ 79490 h 186987"/>
                              <a:gd name="connsiteX14" fmla="*/ 25442 w 112039"/>
                              <a:gd name="connsiteY14" fmla="*/ 186987 h 18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2039" h="186987">
                                <a:moveTo>
                                  <a:pt x="25442" y="186987"/>
                                </a:moveTo>
                                <a:cubicBezTo>
                                  <a:pt x="12798" y="183004"/>
                                  <a:pt x="5986" y="169263"/>
                                  <a:pt x="2984" y="156331"/>
                                </a:cubicBezTo>
                                <a:cubicBezTo>
                                  <a:pt x="-3540" y="127869"/>
                                  <a:pt x="1887" y="98195"/>
                                  <a:pt x="7314" y="69503"/>
                                </a:cubicBezTo>
                                <a:cubicBezTo>
                                  <a:pt x="8699" y="61997"/>
                                  <a:pt x="10316" y="54146"/>
                                  <a:pt x="15223" y="48373"/>
                                </a:cubicBezTo>
                                <a:cubicBezTo>
                                  <a:pt x="19091" y="43812"/>
                                  <a:pt x="24576" y="41041"/>
                                  <a:pt x="29945" y="38385"/>
                                </a:cubicBezTo>
                                <a:cubicBezTo>
                                  <a:pt x="54481" y="26204"/>
                                  <a:pt x="78959" y="14080"/>
                                  <a:pt x="103495" y="1899"/>
                                </a:cubicBezTo>
                                <a:cubicBezTo>
                                  <a:pt x="106209" y="571"/>
                                  <a:pt x="109326" y="-757"/>
                                  <a:pt x="112040" y="513"/>
                                </a:cubicBezTo>
                                <a:cubicBezTo>
                                  <a:pt x="110712" y="10789"/>
                                  <a:pt x="102167" y="18756"/>
                                  <a:pt x="93103" y="23663"/>
                                </a:cubicBezTo>
                                <a:cubicBezTo>
                                  <a:pt x="83982" y="28628"/>
                                  <a:pt x="73821" y="31515"/>
                                  <a:pt x="65104" y="37115"/>
                                </a:cubicBezTo>
                                <a:cubicBezTo>
                                  <a:pt x="51306" y="45890"/>
                                  <a:pt x="42299" y="60323"/>
                                  <a:pt x="33755" y="74294"/>
                                </a:cubicBezTo>
                                <a:cubicBezTo>
                                  <a:pt x="27058" y="85206"/>
                                  <a:pt x="20650" y="100100"/>
                                  <a:pt x="29137" y="109626"/>
                                </a:cubicBezTo>
                                <a:cubicBezTo>
                                  <a:pt x="36180" y="117535"/>
                                  <a:pt x="49458" y="115746"/>
                                  <a:pt x="58118" y="109684"/>
                                </a:cubicBezTo>
                                <a:cubicBezTo>
                                  <a:pt x="66778" y="103622"/>
                                  <a:pt x="72666" y="94385"/>
                                  <a:pt x="80402" y="87168"/>
                                </a:cubicBezTo>
                                <a:cubicBezTo>
                                  <a:pt x="88081" y="80010"/>
                                  <a:pt x="98530" y="75218"/>
                                  <a:pt x="108345" y="79490"/>
                                </a:cubicBezTo>
                                <a:cubicBezTo>
                                  <a:pt x="101705" y="90806"/>
                                  <a:pt x="17821" y="184620"/>
                                  <a:pt x="25442" y="186987"/>
                                </a:cubicBezTo>
                                <a:close/>
                              </a:path>
                            </a:pathLst>
                          </a:custGeom>
                          <a:solidFill>
                            <a:srgbClr val="3E4F49"/>
                          </a:solidFill>
                          <a:ln w="5770" cap="flat">
                            <a:noFill/>
                            <a:prstDash val="solid"/>
                            <a:miter/>
                          </a:ln>
                        </p:spPr>
                        <p:txBody>
                          <a:bodyPr rtlCol="0" anchor="ctr"/>
                          <a:lstStyle/>
                          <a:p>
                            <a:endParaRPr lang="th-TH"/>
                          </a:p>
                        </p:txBody>
                      </p:sp>
                      <p:sp>
                        <p:nvSpPr>
                          <p:cNvPr id="4348" name="Freeform: Shape 4347">
                            <a:extLst>
                              <a:ext uri="{FF2B5EF4-FFF2-40B4-BE49-F238E27FC236}">
                                <a16:creationId xmlns:a16="http://schemas.microsoft.com/office/drawing/2014/main" id="{E41FFDC6-5949-4F3D-A0DE-4F6415A67D76}"/>
                              </a:ext>
                            </a:extLst>
                          </p:cNvPr>
                          <p:cNvSpPr/>
                          <p:nvPr/>
                        </p:nvSpPr>
                        <p:spPr>
                          <a:xfrm>
                            <a:off x="14772" y="6745313"/>
                            <a:ext cx="188194" cy="297203"/>
                          </a:xfrm>
                          <a:custGeom>
                            <a:avLst/>
                            <a:gdLst>
                              <a:gd name="connsiteX0" fmla="*/ 99432 w 188194"/>
                              <a:gd name="connsiteY0" fmla="*/ 205583 h 297203"/>
                              <a:gd name="connsiteX1" fmla="*/ 75127 w 188194"/>
                              <a:gd name="connsiteY1" fmla="*/ 223769 h 297203"/>
                              <a:gd name="connsiteX2" fmla="*/ 48917 w 188194"/>
                              <a:gd name="connsiteY2" fmla="*/ 235315 h 297203"/>
                              <a:gd name="connsiteX3" fmla="*/ 653 w 188194"/>
                              <a:gd name="connsiteY3" fmla="*/ 297204 h 297203"/>
                              <a:gd name="connsiteX4" fmla="*/ 31020 w 188194"/>
                              <a:gd name="connsiteY4" fmla="*/ 227752 h 297203"/>
                              <a:gd name="connsiteX5" fmla="*/ 52842 w 188194"/>
                              <a:gd name="connsiteY5" fmla="*/ 211472 h 297203"/>
                              <a:gd name="connsiteX6" fmla="*/ 63696 w 188194"/>
                              <a:gd name="connsiteY6" fmla="*/ 190977 h 297203"/>
                              <a:gd name="connsiteX7" fmla="*/ 120620 w 188194"/>
                              <a:gd name="connsiteY7" fmla="*/ 153855 h 297203"/>
                              <a:gd name="connsiteX8" fmla="*/ 162129 w 188194"/>
                              <a:gd name="connsiteY8" fmla="*/ 104091 h 297203"/>
                              <a:gd name="connsiteX9" fmla="*/ 135226 w 188194"/>
                              <a:gd name="connsiteY9" fmla="*/ 115926 h 297203"/>
                              <a:gd name="connsiteX10" fmla="*/ 143251 w 188194"/>
                              <a:gd name="connsiteY10" fmla="*/ 81171 h 297203"/>
                              <a:gd name="connsiteX11" fmla="*/ 169576 w 188194"/>
                              <a:gd name="connsiteY11" fmla="*/ 52248 h 297203"/>
                              <a:gd name="connsiteX12" fmla="*/ 178409 w 188194"/>
                              <a:gd name="connsiteY12" fmla="*/ 14087 h 297203"/>
                              <a:gd name="connsiteX13" fmla="*/ 159415 w 188194"/>
                              <a:gd name="connsiteY13" fmla="*/ 33600 h 297203"/>
                              <a:gd name="connsiteX14" fmla="*/ 179448 w 188194"/>
                              <a:gd name="connsiteY14" fmla="*/ 0 h 297203"/>
                              <a:gd name="connsiteX15" fmla="*/ 183605 w 188194"/>
                              <a:gd name="connsiteY15" fmla="*/ 58367 h 297203"/>
                              <a:gd name="connsiteX16" fmla="*/ 178756 w 188194"/>
                              <a:gd name="connsiteY16" fmla="*/ 135843 h 297203"/>
                              <a:gd name="connsiteX17" fmla="*/ 99432 w 188194"/>
                              <a:gd name="connsiteY17" fmla="*/ 205583 h 29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194" h="297203">
                                <a:moveTo>
                                  <a:pt x="99432" y="205583"/>
                                </a:moveTo>
                                <a:cubicBezTo>
                                  <a:pt x="91754" y="212222"/>
                                  <a:pt x="84018" y="218919"/>
                                  <a:pt x="75127" y="223769"/>
                                </a:cubicBezTo>
                                <a:cubicBezTo>
                                  <a:pt x="66756" y="228330"/>
                                  <a:pt x="57519" y="231101"/>
                                  <a:pt x="48917" y="235315"/>
                                </a:cubicBezTo>
                                <a:cubicBezTo>
                                  <a:pt x="24554" y="247150"/>
                                  <a:pt x="6195" y="270705"/>
                                  <a:pt x="653" y="297204"/>
                                </a:cubicBezTo>
                                <a:cubicBezTo>
                                  <a:pt x="-3042" y="270878"/>
                                  <a:pt x="9197" y="242936"/>
                                  <a:pt x="31020" y="227752"/>
                                </a:cubicBezTo>
                                <a:cubicBezTo>
                                  <a:pt x="38525" y="222557"/>
                                  <a:pt x="47185" y="218573"/>
                                  <a:pt x="52842" y="211472"/>
                                </a:cubicBezTo>
                                <a:cubicBezTo>
                                  <a:pt x="57692" y="205410"/>
                                  <a:pt x="59828" y="197674"/>
                                  <a:pt x="63696" y="190977"/>
                                </a:cubicBezTo>
                                <a:cubicBezTo>
                                  <a:pt x="75300" y="171002"/>
                                  <a:pt x="99548" y="163324"/>
                                  <a:pt x="120620" y="153855"/>
                                </a:cubicBezTo>
                                <a:cubicBezTo>
                                  <a:pt x="141692" y="144445"/>
                                  <a:pt x="163918" y="127068"/>
                                  <a:pt x="162129" y="104091"/>
                                </a:cubicBezTo>
                                <a:cubicBezTo>
                                  <a:pt x="152026" y="103917"/>
                                  <a:pt x="141923" y="108363"/>
                                  <a:pt x="135226" y="115926"/>
                                </a:cubicBezTo>
                                <a:cubicBezTo>
                                  <a:pt x="126277" y="106169"/>
                                  <a:pt x="133436" y="90120"/>
                                  <a:pt x="143251" y="81171"/>
                                </a:cubicBezTo>
                                <a:cubicBezTo>
                                  <a:pt x="153007" y="72223"/>
                                  <a:pt x="165766" y="64891"/>
                                  <a:pt x="169576" y="52248"/>
                                </a:cubicBezTo>
                                <a:cubicBezTo>
                                  <a:pt x="173444" y="39373"/>
                                  <a:pt x="167787" y="22343"/>
                                  <a:pt x="178409" y="14087"/>
                                </a:cubicBezTo>
                                <a:cubicBezTo>
                                  <a:pt x="172059" y="20610"/>
                                  <a:pt x="165766" y="27076"/>
                                  <a:pt x="159415" y="33600"/>
                                </a:cubicBezTo>
                                <a:cubicBezTo>
                                  <a:pt x="166112" y="22400"/>
                                  <a:pt x="172751" y="11200"/>
                                  <a:pt x="179448" y="0"/>
                                </a:cubicBezTo>
                                <a:cubicBezTo>
                                  <a:pt x="192496" y="15530"/>
                                  <a:pt x="188339" y="38623"/>
                                  <a:pt x="183605" y="58367"/>
                                </a:cubicBezTo>
                                <a:cubicBezTo>
                                  <a:pt x="178005" y="81921"/>
                                  <a:pt x="188108" y="116618"/>
                                  <a:pt x="178756" y="135843"/>
                                </a:cubicBezTo>
                                <a:cubicBezTo>
                                  <a:pt x="166632" y="160956"/>
                                  <a:pt x="120620" y="187167"/>
                                  <a:pt x="99432" y="205583"/>
                                </a:cubicBezTo>
                                <a:close/>
                              </a:path>
                            </a:pathLst>
                          </a:custGeom>
                          <a:solidFill>
                            <a:srgbClr val="3E4D48"/>
                          </a:solidFill>
                          <a:ln w="5770" cap="flat">
                            <a:noFill/>
                            <a:prstDash val="solid"/>
                            <a:miter/>
                          </a:ln>
                        </p:spPr>
                        <p:txBody>
                          <a:bodyPr rtlCol="0" anchor="ctr"/>
                          <a:lstStyle/>
                          <a:p>
                            <a:endParaRPr lang="th-TH"/>
                          </a:p>
                        </p:txBody>
                      </p:sp>
                      <p:sp>
                        <p:nvSpPr>
                          <p:cNvPr id="4349" name="Freeform: Shape 4348">
                            <a:extLst>
                              <a:ext uri="{FF2B5EF4-FFF2-40B4-BE49-F238E27FC236}">
                                <a16:creationId xmlns:a16="http://schemas.microsoft.com/office/drawing/2014/main" id="{7C2DA144-743A-4DFF-B7E7-1E5F5BDB3556}"/>
                              </a:ext>
                            </a:extLst>
                          </p:cNvPr>
                          <p:cNvSpPr/>
                          <p:nvPr/>
                        </p:nvSpPr>
                        <p:spPr>
                          <a:xfrm>
                            <a:off x="53765" y="7008834"/>
                            <a:ext cx="165510" cy="240808"/>
                          </a:xfrm>
                          <a:custGeom>
                            <a:avLst/>
                            <a:gdLst>
                              <a:gd name="connsiteX0" fmla="*/ 66847 w 165510"/>
                              <a:gd name="connsiteY0" fmla="*/ 56833 h 240808"/>
                              <a:gd name="connsiteX1" fmla="*/ 38905 w 165510"/>
                              <a:gd name="connsiteY1" fmla="*/ 92973 h 240808"/>
                              <a:gd name="connsiteX2" fmla="*/ 14426 w 165510"/>
                              <a:gd name="connsiteY2" fmla="*/ 128998 h 240808"/>
                              <a:gd name="connsiteX3" fmla="*/ 3342 w 165510"/>
                              <a:gd name="connsiteY3" fmla="*/ 177550 h 240808"/>
                              <a:gd name="connsiteX4" fmla="*/ 24241 w 165510"/>
                              <a:gd name="connsiteY4" fmla="*/ 195909 h 240808"/>
                              <a:gd name="connsiteX5" fmla="*/ 49239 w 165510"/>
                              <a:gd name="connsiteY5" fmla="*/ 228874 h 240808"/>
                              <a:gd name="connsiteX6" fmla="*/ 54781 w 165510"/>
                              <a:gd name="connsiteY6" fmla="*/ 238573 h 240808"/>
                              <a:gd name="connsiteX7" fmla="*/ 80241 w 165510"/>
                              <a:gd name="connsiteY7" fmla="*/ 226507 h 240808"/>
                              <a:gd name="connsiteX8" fmla="*/ 115861 w 165510"/>
                              <a:gd name="connsiteY8" fmla="*/ 161732 h 240808"/>
                              <a:gd name="connsiteX9" fmla="*/ 127177 w 165510"/>
                              <a:gd name="connsiteY9" fmla="*/ 105154 h 240808"/>
                              <a:gd name="connsiteX10" fmla="*/ 95251 w 165510"/>
                              <a:gd name="connsiteY10" fmla="*/ 109369 h 240808"/>
                              <a:gd name="connsiteX11" fmla="*/ 108529 w 165510"/>
                              <a:gd name="connsiteY11" fmla="*/ 85525 h 240808"/>
                              <a:gd name="connsiteX12" fmla="*/ 95078 w 165510"/>
                              <a:gd name="connsiteY12" fmla="*/ 79406 h 240808"/>
                              <a:gd name="connsiteX13" fmla="*/ 120480 w 165510"/>
                              <a:gd name="connsiteY13" fmla="*/ 54812 h 240808"/>
                              <a:gd name="connsiteX14" fmla="*/ 165511 w 165510"/>
                              <a:gd name="connsiteY14" fmla="*/ 1814 h 240808"/>
                              <a:gd name="connsiteX15" fmla="*/ 66847 w 165510"/>
                              <a:gd name="connsiteY15" fmla="*/ 56833 h 240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510" h="240808">
                                <a:moveTo>
                                  <a:pt x="66847" y="56833"/>
                                </a:moveTo>
                                <a:cubicBezTo>
                                  <a:pt x="56282" y="67802"/>
                                  <a:pt x="47565" y="80387"/>
                                  <a:pt x="38905" y="92973"/>
                                </a:cubicBezTo>
                                <a:cubicBezTo>
                                  <a:pt x="30707" y="104923"/>
                                  <a:pt x="22509" y="116932"/>
                                  <a:pt x="14426" y="128998"/>
                                </a:cubicBezTo>
                                <a:cubicBezTo>
                                  <a:pt x="4612" y="143546"/>
                                  <a:pt x="-5376" y="162309"/>
                                  <a:pt x="3342" y="177550"/>
                                </a:cubicBezTo>
                                <a:cubicBezTo>
                                  <a:pt x="7961" y="185690"/>
                                  <a:pt x="16793" y="190251"/>
                                  <a:pt x="24241" y="195909"/>
                                </a:cubicBezTo>
                                <a:cubicBezTo>
                                  <a:pt x="35383" y="204338"/>
                                  <a:pt x="44158" y="215884"/>
                                  <a:pt x="49239" y="228874"/>
                                </a:cubicBezTo>
                                <a:cubicBezTo>
                                  <a:pt x="50624" y="232395"/>
                                  <a:pt x="51837" y="236148"/>
                                  <a:pt x="54781" y="238573"/>
                                </a:cubicBezTo>
                                <a:cubicBezTo>
                                  <a:pt x="63037" y="245327"/>
                                  <a:pt x="74468" y="235455"/>
                                  <a:pt x="80241" y="226507"/>
                                </a:cubicBezTo>
                                <a:cubicBezTo>
                                  <a:pt x="93519" y="205723"/>
                                  <a:pt x="105470" y="184074"/>
                                  <a:pt x="115861" y="161732"/>
                                </a:cubicBezTo>
                                <a:cubicBezTo>
                                  <a:pt x="124175" y="143950"/>
                                  <a:pt x="131680" y="124264"/>
                                  <a:pt x="127177" y="105154"/>
                                </a:cubicBezTo>
                                <a:cubicBezTo>
                                  <a:pt x="119037" y="113352"/>
                                  <a:pt x="105239" y="115200"/>
                                  <a:pt x="95251" y="109369"/>
                                </a:cubicBezTo>
                                <a:cubicBezTo>
                                  <a:pt x="99696" y="101402"/>
                                  <a:pt x="104084" y="93435"/>
                                  <a:pt x="108529" y="85525"/>
                                </a:cubicBezTo>
                                <a:cubicBezTo>
                                  <a:pt x="104661" y="82350"/>
                                  <a:pt x="99985" y="80214"/>
                                  <a:pt x="95078" y="79406"/>
                                </a:cubicBezTo>
                                <a:cubicBezTo>
                                  <a:pt x="100043" y="68552"/>
                                  <a:pt x="110896" y="61913"/>
                                  <a:pt x="120480" y="54812"/>
                                </a:cubicBezTo>
                                <a:cubicBezTo>
                                  <a:pt x="137742" y="41938"/>
                                  <a:pt x="158814" y="22598"/>
                                  <a:pt x="165511" y="1814"/>
                                </a:cubicBezTo>
                                <a:cubicBezTo>
                                  <a:pt x="140397" y="-10078"/>
                                  <a:pt x="83301" y="39744"/>
                                  <a:pt x="66847" y="56833"/>
                                </a:cubicBezTo>
                                <a:close/>
                              </a:path>
                            </a:pathLst>
                          </a:custGeom>
                          <a:solidFill>
                            <a:srgbClr val="3E4D48"/>
                          </a:solidFill>
                          <a:ln w="5770" cap="flat">
                            <a:noFill/>
                            <a:prstDash val="solid"/>
                            <a:miter/>
                          </a:ln>
                        </p:spPr>
                        <p:txBody>
                          <a:bodyPr rtlCol="0" anchor="ctr"/>
                          <a:lstStyle/>
                          <a:p>
                            <a:endParaRPr lang="th-TH"/>
                          </a:p>
                        </p:txBody>
                      </p:sp>
                      <p:sp>
                        <p:nvSpPr>
                          <p:cNvPr id="4350" name="Freeform: Shape 4349">
                            <a:extLst>
                              <a:ext uri="{FF2B5EF4-FFF2-40B4-BE49-F238E27FC236}">
                                <a16:creationId xmlns:a16="http://schemas.microsoft.com/office/drawing/2014/main" id="{BA1AAA22-B305-4717-967B-4A69FBC66597}"/>
                              </a:ext>
                            </a:extLst>
                          </p:cNvPr>
                          <p:cNvSpPr/>
                          <p:nvPr/>
                        </p:nvSpPr>
                        <p:spPr>
                          <a:xfrm>
                            <a:off x="108983" y="6866319"/>
                            <a:ext cx="116906" cy="388530"/>
                          </a:xfrm>
                          <a:custGeom>
                            <a:avLst/>
                            <a:gdLst>
                              <a:gd name="connsiteX0" fmla="*/ 48866 w 116906"/>
                              <a:gd name="connsiteY0" fmla="*/ 350837 h 388530"/>
                              <a:gd name="connsiteX1" fmla="*/ 35473 w 116906"/>
                              <a:gd name="connsiteY1" fmla="*/ 379991 h 388530"/>
                              <a:gd name="connsiteX2" fmla="*/ 6549 w 116906"/>
                              <a:gd name="connsiteY2" fmla="*/ 385129 h 388530"/>
                              <a:gd name="connsiteX3" fmla="*/ 4759 w 116906"/>
                              <a:gd name="connsiteY3" fmla="*/ 354300 h 388530"/>
                              <a:gd name="connsiteX4" fmla="*/ 28602 w 116906"/>
                              <a:gd name="connsiteY4" fmla="*/ 330284 h 388530"/>
                              <a:gd name="connsiteX5" fmla="*/ 63126 w 116906"/>
                              <a:gd name="connsiteY5" fmla="*/ 245995 h 388530"/>
                              <a:gd name="connsiteX6" fmla="*/ 20635 w 116906"/>
                              <a:gd name="connsiteY6" fmla="*/ 268164 h 388530"/>
                              <a:gd name="connsiteX7" fmla="*/ 54178 w 116906"/>
                              <a:gd name="connsiteY7" fmla="*/ 228907 h 388530"/>
                              <a:gd name="connsiteX8" fmla="*/ 29988 w 116906"/>
                              <a:gd name="connsiteY8" fmla="*/ 221113 h 388530"/>
                              <a:gd name="connsiteX9" fmla="*/ 54062 w 116906"/>
                              <a:gd name="connsiteY9" fmla="*/ 189418 h 388530"/>
                              <a:gd name="connsiteX10" fmla="*/ 86854 w 116906"/>
                              <a:gd name="connsiteY10" fmla="*/ 164420 h 388530"/>
                              <a:gd name="connsiteX11" fmla="*/ 75769 w 116906"/>
                              <a:gd name="connsiteY11" fmla="*/ 131282 h 388530"/>
                              <a:gd name="connsiteX12" fmla="*/ 49097 w 116906"/>
                              <a:gd name="connsiteY12" fmla="*/ 134515 h 388530"/>
                              <a:gd name="connsiteX13" fmla="*/ 92743 w 116906"/>
                              <a:gd name="connsiteY13" fmla="*/ 0 h 388530"/>
                              <a:gd name="connsiteX14" fmla="*/ 105270 w 116906"/>
                              <a:gd name="connsiteY14" fmla="*/ 106458 h 388530"/>
                              <a:gd name="connsiteX15" fmla="*/ 116528 w 116906"/>
                              <a:gd name="connsiteY15" fmla="*/ 205699 h 388530"/>
                              <a:gd name="connsiteX16" fmla="*/ 91472 w 116906"/>
                              <a:gd name="connsiteY16" fmla="*/ 258696 h 388530"/>
                              <a:gd name="connsiteX17" fmla="*/ 48866 w 116906"/>
                              <a:gd name="connsiteY17" fmla="*/ 350837 h 38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6" h="388530">
                                <a:moveTo>
                                  <a:pt x="48866" y="350837"/>
                                </a:moveTo>
                                <a:cubicBezTo>
                                  <a:pt x="45691" y="361170"/>
                                  <a:pt x="42747" y="372024"/>
                                  <a:pt x="35473" y="379991"/>
                                </a:cubicBezTo>
                                <a:cubicBezTo>
                                  <a:pt x="28198" y="387958"/>
                                  <a:pt x="15035" y="391768"/>
                                  <a:pt x="6549" y="385129"/>
                                </a:cubicBezTo>
                                <a:cubicBezTo>
                                  <a:pt x="-2400" y="378201"/>
                                  <a:pt x="-1360" y="363826"/>
                                  <a:pt x="4759" y="354300"/>
                                </a:cubicBezTo>
                                <a:cubicBezTo>
                                  <a:pt x="10879" y="344775"/>
                                  <a:pt x="20635" y="338366"/>
                                  <a:pt x="28602" y="330284"/>
                                </a:cubicBezTo>
                                <a:cubicBezTo>
                                  <a:pt x="50252" y="308346"/>
                                  <a:pt x="57180" y="276247"/>
                                  <a:pt x="63126" y="245995"/>
                                </a:cubicBezTo>
                                <a:cubicBezTo>
                                  <a:pt x="48982" y="253385"/>
                                  <a:pt x="34837" y="260775"/>
                                  <a:pt x="20635" y="268164"/>
                                </a:cubicBezTo>
                                <a:cubicBezTo>
                                  <a:pt x="22194" y="249864"/>
                                  <a:pt x="36338" y="233295"/>
                                  <a:pt x="54178" y="228907"/>
                                </a:cubicBezTo>
                                <a:cubicBezTo>
                                  <a:pt x="46095" y="226309"/>
                                  <a:pt x="38070" y="223711"/>
                                  <a:pt x="29988" y="221113"/>
                                </a:cubicBezTo>
                                <a:cubicBezTo>
                                  <a:pt x="30046" y="207200"/>
                                  <a:pt x="42112" y="196462"/>
                                  <a:pt x="54062" y="189418"/>
                                </a:cubicBezTo>
                                <a:cubicBezTo>
                                  <a:pt x="66013" y="182317"/>
                                  <a:pt x="79580" y="176313"/>
                                  <a:pt x="86854" y="164420"/>
                                </a:cubicBezTo>
                                <a:cubicBezTo>
                                  <a:pt x="94070" y="152527"/>
                                  <a:pt x="89567" y="132725"/>
                                  <a:pt x="75769" y="131282"/>
                                </a:cubicBezTo>
                                <a:cubicBezTo>
                                  <a:pt x="66763" y="130359"/>
                                  <a:pt x="57699" y="137517"/>
                                  <a:pt x="49097" y="134515"/>
                                </a:cubicBezTo>
                                <a:cubicBezTo>
                                  <a:pt x="81023" y="98086"/>
                                  <a:pt x="97188" y="48264"/>
                                  <a:pt x="92743" y="0"/>
                                </a:cubicBezTo>
                                <a:cubicBezTo>
                                  <a:pt x="96899" y="35505"/>
                                  <a:pt x="100998" y="71010"/>
                                  <a:pt x="105270" y="106458"/>
                                </a:cubicBezTo>
                                <a:cubicBezTo>
                                  <a:pt x="109081" y="137979"/>
                                  <a:pt x="118953" y="173946"/>
                                  <a:pt x="116528" y="205699"/>
                                </a:cubicBezTo>
                                <a:cubicBezTo>
                                  <a:pt x="114854" y="227117"/>
                                  <a:pt x="102615" y="241030"/>
                                  <a:pt x="91472" y="258696"/>
                                </a:cubicBezTo>
                                <a:cubicBezTo>
                                  <a:pt x="73345" y="287447"/>
                                  <a:pt x="58854" y="318333"/>
                                  <a:pt x="48866" y="350837"/>
                                </a:cubicBezTo>
                                <a:close/>
                              </a:path>
                            </a:pathLst>
                          </a:custGeom>
                          <a:solidFill>
                            <a:srgbClr val="4D5854"/>
                          </a:solidFill>
                          <a:ln w="5770" cap="flat">
                            <a:noFill/>
                            <a:prstDash val="solid"/>
                            <a:miter/>
                          </a:ln>
                        </p:spPr>
                        <p:txBody>
                          <a:bodyPr rtlCol="0" anchor="ctr"/>
                          <a:lstStyle/>
                          <a:p>
                            <a:endParaRPr lang="th-TH"/>
                          </a:p>
                        </p:txBody>
                      </p:sp>
                      <p:sp>
                        <p:nvSpPr>
                          <p:cNvPr id="4351" name="Freeform: Shape 4350">
                            <a:extLst>
                              <a:ext uri="{FF2B5EF4-FFF2-40B4-BE49-F238E27FC236}">
                                <a16:creationId xmlns:a16="http://schemas.microsoft.com/office/drawing/2014/main" id="{D9B735C2-3723-4FC5-81E5-ACF8325CB7C5}"/>
                              </a:ext>
                            </a:extLst>
                          </p:cNvPr>
                          <p:cNvSpPr/>
                          <p:nvPr/>
                        </p:nvSpPr>
                        <p:spPr>
                          <a:xfrm>
                            <a:off x="148794" y="6926764"/>
                            <a:ext cx="81986" cy="211529"/>
                          </a:xfrm>
                          <a:custGeom>
                            <a:avLst/>
                            <a:gdLst>
                              <a:gd name="connsiteX0" fmla="*/ 35554 w 81986"/>
                              <a:gd name="connsiteY0" fmla="*/ 203966 h 211529"/>
                              <a:gd name="connsiteX1" fmla="*/ 15579 w 81986"/>
                              <a:gd name="connsiteY1" fmla="*/ 181336 h 211529"/>
                              <a:gd name="connsiteX2" fmla="*/ 395 w 81986"/>
                              <a:gd name="connsiteY2" fmla="*/ 180874 h 211529"/>
                              <a:gd name="connsiteX3" fmla="*/ 12866 w 81986"/>
                              <a:gd name="connsiteY3" fmla="*/ 165344 h 211529"/>
                              <a:gd name="connsiteX4" fmla="*/ 30243 w 81986"/>
                              <a:gd name="connsiteY4" fmla="*/ 153220 h 211529"/>
                              <a:gd name="connsiteX5" fmla="*/ 14944 w 81986"/>
                              <a:gd name="connsiteY5" fmla="*/ 155703 h 211529"/>
                              <a:gd name="connsiteX6" fmla="*/ 8998 w 81986"/>
                              <a:gd name="connsiteY6" fmla="*/ 141385 h 211529"/>
                              <a:gd name="connsiteX7" fmla="*/ 16618 w 81986"/>
                              <a:gd name="connsiteY7" fmla="*/ 130878 h 211529"/>
                              <a:gd name="connsiteX8" fmla="*/ 47447 w 81986"/>
                              <a:gd name="connsiteY8" fmla="*/ 101146 h 211529"/>
                              <a:gd name="connsiteX9" fmla="*/ 55241 w 81986"/>
                              <a:gd name="connsiteY9" fmla="*/ 90523 h 211529"/>
                              <a:gd name="connsiteX10" fmla="*/ 44964 w 81986"/>
                              <a:gd name="connsiteY10" fmla="*/ 71241 h 211529"/>
                              <a:gd name="connsiteX11" fmla="*/ 21583 w 81986"/>
                              <a:gd name="connsiteY11" fmla="*/ 71068 h 211529"/>
                              <a:gd name="connsiteX12" fmla="*/ 48659 w 81986"/>
                              <a:gd name="connsiteY12" fmla="*/ 28981 h 211529"/>
                              <a:gd name="connsiteX13" fmla="*/ 50564 w 81986"/>
                              <a:gd name="connsiteY13" fmla="*/ 0 h 211529"/>
                              <a:gd name="connsiteX14" fmla="*/ 65344 w 81986"/>
                              <a:gd name="connsiteY14" fmla="*/ 31406 h 211529"/>
                              <a:gd name="connsiteX15" fmla="*/ 63323 w 81986"/>
                              <a:gd name="connsiteY15" fmla="*/ 67546 h 211529"/>
                              <a:gd name="connsiteX16" fmla="*/ 72964 w 81986"/>
                              <a:gd name="connsiteY16" fmla="*/ 112866 h 211529"/>
                              <a:gd name="connsiteX17" fmla="*/ 80412 w 81986"/>
                              <a:gd name="connsiteY17" fmla="*/ 211529 h 211529"/>
                              <a:gd name="connsiteX18" fmla="*/ 68635 w 81986"/>
                              <a:gd name="connsiteY18" fmla="*/ 195018 h 211529"/>
                              <a:gd name="connsiteX19" fmla="*/ 70309 w 81986"/>
                              <a:gd name="connsiteY19" fmla="*/ 172849 h 211529"/>
                              <a:gd name="connsiteX20" fmla="*/ 64131 w 81986"/>
                              <a:gd name="connsiteY20" fmla="*/ 153162 h 211529"/>
                              <a:gd name="connsiteX21" fmla="*/ 65575 w 81986"/>
                              <a:gd name="connsiteY21" fmla="*/ 137748 h 211529"/>
                              <a:gd name="connsiteX22" fmla="*/ 35554 w 81986"/>
                              <a:gd name="connsiteY22" fmla="*/ 203966 h 21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986" h="211529">
                                <a:moveTo>
                                  <a:pt x="35554" y="203966"/>
                                </a:moveTo>
                                <a:cubicBezTo>
                                  <a:pt x="37517" y="192593"/>
                                  <a:pt x="27125" y="180816"/>
                                  <a:pt x="15579" y="181336"/>
                                </a:cubicBezTo>
                                <a:cubicBezTo>
                                  <a:pt x="10383" y="181566"/>
                                  <a:pt x="4668" y="183760"/>
                                  <a:pt x="395" y="180874"/>
                                </a:cubicBezTo>
                                <a:cubicBezTo>
                                  <a:pt x="-1856" y="173830"/>
                                  <a:pt x="5938" y="167769"/>
                                  <a:pt x="12866" y="165344"/>
                                </a:cubicBezTo>
                                <a:cubicBezTo>
                                  <a:pt x="19793" y="162861"/>
                                  <a:pt x="28280" y="160321"/>
                                  <a:pt x="30243" y="153220"/>
                                </a:cubicBezTo>
                                <a:cubicBezTo>
                                  <a:pt x="26490" y="157319"/>
                                  <a:pt x="19851" y="158416"/>
                                  <a:pt x="14944" y="155703"/>
                                </a:cubicBezTo>
                                <a:cubicBezTo>
                                  <a:pt x="10094" y="152989"/>
                                  <a:pt x="7497" y="146754"/>
                                  <a:pt x="8998" y="141385"/>
                                </a:cubicBezTo>
                                <a:cubicBezTo>
                                  <a:pt x="10210" y="137171"/>
                                  <a:pt x="13443" y="133938"/>
                                  <a:pt x="16618" y="130878"/>
                                </a:cubicBezTo>
                                <a:cubicBezTo>
                                  <a:pt x="26894" y="120948"/>
                                  <a:pt x="37171" y="111018"/>
                                  <a:pt x="47447" y="101146"/>
                                </a:cubicBezTo>
                                <a:cubicBezTo>
                                  <a:pt x="50622" y="98029"/>
                                  <a:pt x="53971" y="94796"/>
                                  <a:pt x="55241" y="90523"/>
                                </a:cubicBezTo>
                                <a:cubicBezTo>
                                  <a:pt x="57550" y="82903"/>
                                  <a:pt x="52239" y="74532"/>
                                  <a:pt x="44964" y="71241"/>
                                </a:cubicBezTo>
                                <a:cubicBezTo>
                                  <a:pt x="37690" y="67950"/>
                                  <a:pt x="29261" y="68816"/>
                                  <a:pt x="21583" y="71068"/>
                                </a:cubicBezTo>
                                <a:cubicBezTo>
                                  <a:pt x="24758" y="54383"/>
                                  <a:pt x="46581" y="45839"/>
                                  <a:pt x="48659" y="28981"/>
                                </a:cubicBezTo>
                                <a:cubicBezTo>
                                  <a:pt x="49872" y="19109"/>
                                  <a:pt x="44098" y="7563"/>
                                  <a:pt x="50564" y="0"/>
                                </a:cubicBezTo>
                                <a:cubicBezTo>
                                  <a:pt x="60841" y="6350"/>
                                  <a:pt x="64997" y="19340"/>
                                  <a:pt x="65344" y="31406"/>
                                </a:cubicBezTo>
                                <a:cubicBezTo>
                                  <a:pt x="65690" y="43472"/>
                                  <a:pt x="62977" y="55480"/>
                                  <a:pt x="63323" y="67546"/>
                                </a:cubicBezTo>
                                <a:cubicBezTo>
                                  <a:pt x="63727" y="83018"/>
                                  <a:pt x="69039" y="97913"/>
                                  <a:pt x="72964" y="112866"/>
                                </a:cubicBezTo>
                                <a:cubicBezTo>
                                  <a:pt x="81451" y="144907"/>
                                  <a:pt x="83991" y="178565"/>
                                  <a:pt x="80412" y="211529"/>
                                </a:cubicBezTo>
                                <a:cubicBezTo>
                                  <a:pt x="73022" y="211010"/>
                                  <a:pt x="68750" y="202465"/>
                                  <a:pt x="68635" y="195018"/>
                                </a:cubicBezTo>
                                <a:cubicBezTo>
                                  <a:pt x="68577" y="187571"/>
                                  <a:pt x="71059" y="180239"/>
                                  <a:pt x="70309" y="172849"/>
                                </a:cubicBezTo>
                                <a:cubicBezTo>
                                  <a:pt x="69616" y="165979"/>
                                  <a:pt x="66152" y="159744"/>
                                  <a:pt x="64131" y="153162"/>
                                </a:cubicBezTo>
                                <a:cubicBezTo>
                                  <a:pt x="62399" y="147389"/>
                                  <a:pt x="62169" y="142136"/>
                                  <a:pt x="65575" y="137748"/>
                                </a:cubicBezTo>
                                <a:cubicBezTo>
                                  <a:pt x="63727" y="162804"/>
                                  <a:pt x="39307" y="181913"/>
                                  <a:pt x="35554" y="203966"/>
                                </a:cubicBezTo>
                                <a:close/>
                              </a:path>
                            </a:pathLst>
                          </a:custGeom>
                          <a:solidFill>
                            <a:srgbClr val="646C69"/>
                          </a:solidFill>
                          <a:ln w="5770" cap="flat">
                            <a:noFill/>
                            <a:prstDash val="solid"/>
                            <a:miter/>
                          </a:ln>
                        </p:spPr>
                        <p:txBody>
                          <a:bodyPr rtlCol="0" anchor="ctr"/>
                          <a:lstStyle/>
                          <a:p>
                            <a:endParaRPr lang="th-TH"/>
                          </a:p>
                        </p:txBody>
                      </p:sp>
                      <p:sp>
                        <p:nvSpPr>
                          <p:cNvPr id="4352" name="Freeform: Shape 4351">
                            <a:extLst>
                              <a:ext uri="{FF2B5EF4-FFF2-40B4-BE49-F238E27FC236}">
                                <a16:creationId xmlns:a16="http://schemas.microsoft.com/office/drawing/2014/main" id="{6B1CF345-A671-47AB-93B1-4DFE88F8226E}"/>
                              </a:ext>
                            </a:extLst>
                          </p:cNvPr>
                          <p:cNvSpPr/>
                          <p:nvPr/>
                        </p:nvSpPr>
                        <p:spPr>
                          <a:xfrm>
                            <a:off x="188274" y="6624884"/>
                            <a:ext cx="92917" cy="678251"/>
                          </a:xfrm>
                          <a:custGeom>
                            <a:avLst/>
                            <a:gdLst>
                              <a:gd name="connsiteX0" fmla="*/ 65237 w 92917"/>
                              <a:gd name="connsiteY0" fmla="*/ 624370 h 678251"/>
                              <a:gd name="connsiteX1" fmla="*/ 38103 w 92917"/>
                              <a:gd name="connsiteY1" fmla="*/ 461913 h 678251"/>
                              <a:gd name="connsiteX2" fmla="*/ 7505 w 92917"/>
                              <a:gd name="connsiteY2" fmla="*/ 275323 h 678251"/>
                              <a:gd name="connsiteX3" fmla="*/ 1963 w 92917"/>
                              <a:gd name="connsiteY3" fmla="*/ 229195 h 678251"/>
                              <a:gd name="connsiteX4" fmla="*/ 5946 w 92917"/>
                              <a:gd name="connsiteY4" fmla="*/ 150276 h 678251"/>
                              <a:gd name="connsiteX5" fmla="*/ 0 w 92917"/>
                              <a:gd name="connsiteY5" fmla="*/ 66276 h 678251"/>
                              <a:gd name="connsiteX6" fmla="*/ 11085 w 92917"/>
                              <a:gd name="connsiteY6" fmla="*/ 0 h 678251"/>
                              <a:gd name="connsiteX7" fmla="*/ 21592 w 92917"/>
                              <a:gd name="connsiteY7" fmla="*/ 64891 h 678251"/>
                              <a:gd name="connsiteX8" fmla="*/ 65468 w 92917"/>
                              <a:gd name="connsiteY8" fmla="*/ 498457 h 678251"/>
                              <a:gd name="connsiteX9" fmla="*/ 87233 w 92917"/>
                              <a:gd name="connsiteY9" fmla="*/ 635050 h 678251"/>
                              <a:gd name="connsiteX10" fmla="*/ 82152 w 92917"/>
                              <a:gd name="connsiteY10" fmla="*/ 677714 h 678251"/>
                              <a:gd name="connsiteX11" fmla="*/ 65237 w 92917"/>
                              <a:gd name="connsiteY11" fmla="*/ 624370 h 67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17" h="678251">
                                <a:moveTo>
                                  <a:pt x="65237" y="624370"/>
                                </a:moveTo>
                                <a:cubicBezTo>
                                  <a:pt x="55884" y="570275"/>
                                  <a:pt x="46994" y="516123"/>
                                  <a:pt x="38103" y="461913"/>
                                </a:cubicBezTo>
                                <a:cubicBezTo>
                                  <a:pt x="27884" y="399735"/>
                                  <a:pt x="17724" y="337500"/>
                                  <a:pt x="7505" y="275323"/>
                                </a:cubicBezTo>
                                <a:cubicBezTo>
                                  <a:pt x="5023" y="260024"/>
                                  <a:pt x="2483" y="244668"/>
                                  <a:pt x="1963" y="229195"/>
                                </a:cubicBezTo>
                                <a:cubicBezTo>
                                  <a:pt x="1097" y="202870"/>
                                  <a:pt x="6062" y="176660"/>
                                  <a:pt x="5946" y="150276"/>
                                </a:cubicBezTo>
                                <a:cubicBezTo>
                                  <a:pt x="5831" y="122218"/>
                                  <a:pt x="0" y="94334"/>
                                  <a:pt x="0" y="66276"/>
                                </a:cubicBezTo>
                                <a:cubicBezTo>
                                  <a:pt x="0" y="43761"/>
                                  <a:pt x="3753" y="21303"/>
                                  <a:pt x="11085" y="0"/>
                                </a:cubicBezTo>
                                <a:cubicBezTo>
                                  <a:pt x="22458" y="19051"/>
                                  <a:pt x="21938" y="42664"/>
                                  <a:pt x="21592" y="64891"/>
                                </a:cubicBezTo>
                                <a:cubicBezTo>
                                  <a:pt x="19571" y="210317"/>
                                  <a:pt x="42548" y="354820"/>
                                  <a:pt x="65468" y="498457"/>
                                </a:cubicBezTo>
                                <a:cubicBezTo>
                                  <a:pt x="72742" y="544007"/>
                                  <a:pt x="79959" y="589500"/>
                                  <a:pt x="87233" y="635050"/>
                                </a:cubicBezTo>
                                <a:cubicBezTo>
                                  <a:pt x="88734" y="644288"/>
                                  <a:pt x="101897" y="683257"/>
                                  <a:pt x="82152" y="677714"/>
                                </a:cubicBezTo>
                                <a:cubicBezTo>
                                  <a:pt x="69221" y="674077"/>
                                  <a:pt x="67142" y="635339"/>
                                  <a:pt x="65237" y="624370"/>
                                </a:cubicBezTo>
                                <a:close/>
                              </a:path>
                            </a:pathLst>
                          </a:custGeom>
                          <a:solidFill>
                            <a:srgbClr val="506A60"/>
                          </a:solidFill>
                          <a:ln w="5770" cap="flat">
                            <a:noFill/>
                            <a:prstDash val="solid"/>
                            <a:miter/>
                          </a:ln>
                        </p:spPr>
                        <p:txBody>
                          <a:bodyPr rtlCol="0" anchor="ctr"/>
                          <a:lstStyle/>
                          <a:p>
                            <a:endParaRPr lang="th-TH"/>
                          </a:p>
                        </p:txBody>
                      </p:sp>
                      <p:sp>
                        <p:nvSpPr>
                          <p:cNvPr id="4353" name="Freeform: Shape 4352">
                            <a:extLst>
                              <a:ext uri="{FF2B5EF4-FFF2-40B4-BE49-F238E27FC236}">
                                <a16:creationId xmlns:a16="http://schemas.microsoft.com/office/drawing/2014/main" id="{8E891278-E527-4F05-A7DA-FFF57CBCD240}"/>
                              </a:ext>
                            </a:extLst>
                          </p:cNvPr>
                          <p:cNvSpPr/>
                          <p:nvPr/>
                        </p:nvSpPr>
                        <p:spPr>
                          <a:xfrm>
                            <a:off x="195779" y="6626616"/>
                            <a:ext cx="84024" cy="696419"/>
                          </a:xfrm>
                          <a:custGeom>
                            <a:avLst/>
                            <a:gdLst>
                              <a:gd name="connsiteX0" fmla="*/ 21534 w 84024"/>
                              <a:gd name="connsiteY0" fmla="*/ 277863 h 696419"/>
                              <a:gd name="connsiteX1" fmla="*/ 14953 w 84024"/>
                              <a:gd name="connsiteY1" fmla="*/ 215397 h 696419"/>
                              <a:gd name="connsiteX2" fmla="*/ 14953 w 84024"/>
                              <a:gd name="connsiteY2" fmla="*/ 111307 h 696419"/>
                              <a:gd name="connsiteX3" fmla="*/ 0 w 84024"/>
                              <a:gd name="connsiteY3" fmla="*/ 0 h 696419"/>
                              <a:gd name="connsiteX4" fmla="*/ 37988 w 84024"/>
                              <a:gd name="connsiteY4" fmla="*/ 284156 h 696419"/>
                              <a:gd name="connsiteX5" fmla="*/ 78227 w 84024"/>
                              <a:gd name="connsiteY5" fmla="*/ 529863 h 696419"/>
                              <a:gd name="connsiteX6" fmla="*/ 77765 w 84024"/>
                              <a:gd name="connsiteY6" fmla="*/ 696419 h 696419"/>
                              <a:gd name="connsiteX7" fmla="*/ 49072 w 84024"/>
                              <a:gd name="connsiteY7" fmla="*/ 486391 h 696419"/>
                              <a:gd name="connsiteX8" fmla="*/ 21534 w 84024"/>
                              <a:gd name="connsiteY8" fmla="*/ 277863 h 69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024" h="696419">
                                <a:moveTo>
                                  <a:pt x="21534" y="277863"/>
                                </a:moveTo>
                                <a:cubicBezTo>
                                  <a:pt x="18821" y="257080"/>
                                  <a:pt x="16049" y="236297"/>
                                  <a:pt x="14953" y="215397"/>
                                </a:cubicBezTo>
                                <a:cubicBezTo>
                                  <a:pt x="13105" y="180758"/>
                                  <a:pt x="15761" y="146004"/>
                                  <a:pt x="14953" y="111307"/>
                                </a:cubicBezTo>
                                <a:cubicBezTo>
                                  <a:pt x="14029" y="73781"/>
                                  <a:pt x="9006" y="36429"/>
                                  <a:pt x="0" y="0"/>
                                </a:cubicBezTo>
                                <a:cubicBezTo>
                                  <a:pt x="40412" y="87291"/>
                                  <a:pt x="28635" y="188437"/>
                                  <a:pt x="37988" y="284156"/>
                                </a:cubicBezTo>
                                <a:cubicBezTo>
                                  <a:pt x="46070" y="366771"/>
                                  <a:pt x="70433" y="447191"/>
                                  <a:pt x="78227" y="529863"/>
                                </a:cubicBezTo>
                                <a:cubicBezTo>
                                  <a:pt x="83134" y="581764"/>
                                  <a:pt x="88561" y="645384"/>
                                  <a:pt x="77765" y="696419"/>
                                </a:cubicBezTo>
                                <a:cubicBezTo>
                                  <a:pt x="57963" y="631702"/>
                                  <a:pt x="57905" y="553706"/>
                                  <a:pt x="49072" y="486391"/>
                                </a:cubicBezTo>
                                <a:cubicBezTo>
                                  <a:pt x="39893" y="416882"/>
                                  <a:pt x="30713" y="347373"/>
                                  <a:pt x="21534" y="277863"/>
                                </a:cubicBezTo>
                                <a:close/>
                              </a:path>
                            </a:pathLst>
                          </a:custGeom>
                          <a:solidFill>
                            <a:srgbClr val="25483B"/>
                          </a:solidFill>
                          <a:ln w="5770" cap="flat">
                            <a:noFill/>
                            <a:prstDash val="solid"/>
                            <a:miter/>
                          </a:ln>
                        </p:spPr>
                        <p:txBody>
                          <a:bodyPr rtlCol="0" anchor="ctr"/>
                          <a:lstStyle/>
                          <a:p>
                            <a:endParaRPr lang="th-TH"/>
                          </a:p>
                        </p:txBody>
                      </p:sp>
                      <p:sp>
                        <p:nvSpPr>
                          <p:cNvPr id="4354" name="Freeform: Shape 4353">
                            <a:extLst>
                              <a:ext uri="{FF2B5EF4-FFF2-40B4-BE49-F238E27FC236}">
                                <a16:creationId xmlns:a16="http://schemas.microsoft.com/office/drawing/2014/main" id="{7001A49D-5B87-4A29-9F54-94082EE2DC21}"/>
                              </a:ext>
                            </a:extLst>
                          </p:cNvPr>
                          <p:cNvSpPr/>
                          <p:nvPr/>
                        </p:nvSpPr>
                        <p:spPr>
                          <a:xfrm>
                            <a:off x="209231" y="6663276"/>
                            <a:ext cx="70838" cy="647462"/>
                          </a:xfrm>
                          <a:custGeom>
                            <a:avLst/>
                            <a:gdLst>
                              <a:gd name="connsiteX0" fmla="*/ 53171 w 70838"/>
                              <a:gd name="connsiteY0" fmla="*/ 428081 h 647462"/>
                              <a:gd name="connsiteX1" fmla="*/ 31002 w 70838"/>
                              <a:gd name="connsiteY1" fmla="*/ 280346 h 647462"/>
                              <a:gd name="connsiteX2" fmla="*/ 0 w 70838"/>
                              <a:gd name="connsiteY2" fmla="*/ 0 h 647462"/>
                              <a:gd name="connsiteX3" fmla="*/ 11546 w 70838"/>
                              <a:gd name="connsiteY3" fmla="*/ 115637 h 647462"/>
                              <a:gd name="connsiteX4" fmla="*/ 17608 w 70838"/>
                              <a:gd name="connsiteY4" fmla="*/ 160552 h 647462"/>
                              <a:gd name="connsiteX5" fmla="*/ 14953 w 70838"/>
                              <a:gd name="connsiteY5" fmla="*/ 201830 h 647462"/>
                              <a:gd name="connsiteX6" fmla="*/ 22804 w 70838"/>
                              <a:gd name="connsiteY6" fmla="*/ 268857 h 647462"/>
                              <a:gd name="connsiteX7" fmla="*/ 55596 w 70838"/>
                              <a:gd name="connsiteY7" fmla="*/ 484543 h 647462"/>
                              <a:gd name="connsiteX8" fmla="*/ 60387 w 70838"/>
                              <a:gd name="connsiteY8" fmla="*/ 612592 h 647462"/>
                              <a:gd name="connsiteX9" fmla="*/ 64025 w 70838"/>
                              <a:gd name="connsiteY9" fmla="*/ 647462 h 647462"/>
                              <a:gd name="connsiteX10" fmla="*/ 64717 w 70838"/>
                              <a:gd name="connsiteY10" fmla="*/ 538927 h 647462"/>
                              <a:gd name="connsiteX11" fmla="*/ 53171 w 70838"/>
                              <a:gd name="connsiteY11" fmla="*/ 428081 h 64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38" h="647462">
                                <a:moveTo>
                                  <a:pt x="53171" y="428081"/>
                                </a:moveTo>
                                <a:cubicBezTo>
                                  <a:pt x="45955" y="378836"/>
                                  <a:pt x="36025" y="329937"/>
                                  <a:pt x="31002" y="280346"/>
                                </a:cubicBezTo>
                                <a:cubicBezTo>
                                  <a:pt x="21476" y="186532"/>
                                  <a:pt x="29385" y="89600"/>
                                  <a:pt x="0" y="0"/>
                                </a:cubicBezTo>
                                <a:cubicBezTo>
                                  <a:pt x="751" y="38738"/>
                                  <a:pt x="4619" y="77476"/>
                                  <a:pt x="11546" y="115637"/>
                                </a:cubicBezTo>
                                <a:cubicBezTo>
                                  <a:pt x="14260" y="130532"/>
                                  <a:pt x="17435" y="145427"/>
                                  <a:pt x="17608" y="160552"/>
                                </a:cubicBezTo>
                                <a:cubicBezTo>
                                  <a:pt x="17781" y="174350"/>
                                  <a:pt x="15414" y="188033"/>
                                  <a:pt x="14953" y="201830"/>
                                </a:cubicBezTo>
                                <a:cubicBezTo>
                                  <a:pt x="14202" y="224346"/>
                                  <a:pt x="18532" y="246688"/>
                                  <a:pt x="22804" y="268857"/>
                                </a:cubicBezTo>
                                <a:cubicBezTo>
                                  <a:pt x="36544" y="340329"/>
                                  <a:pt x="49938" y="411974"/>
                                  <a:pt x="55596" y="484543"/>
                                </a:cubicBezTo>
                                <a:cubicBezTo>
                                  <a:pt x="58944" y="527149"/>
                                  <a:pt x="59637" y="569871"/>
                                  <a:pt x="60387" y="612592"/>
                                </a:cubicBezTo>
                                <a:cubicBezTo>
                                  <a:pt x="60561" y="624197"/>
                                  <a:pt x="58713" y="638341"/>
                                  <a:pt x="64025" y="647462"/>
                                </a:cubicBezTo>
                                <a:cubicBezTo>
                                  <a:pt x="78053" y="627256"/>
                                  <a:pt x="66334" y="565022"/>
                                  <a:pt x="64717" y="538927"/>
                                </a:cubicBezTo>
                                <a:cubicBezTo>
                                  <a:pt x="62408" y="501921"/>
                                  <a:pt x="58829" y="464799"/>
                                  <a:pt x="53171" y="428081"/>
                                </a:cubicBezTo>
                                <a:close/>
                              </a:path>
                            </a:pathLst>
                          </a:custGeom>
                          <a:solidFill>
                            <a:srgbClr val="243631"/>
                          </a:solidFill>
                          <a:ln w="5770" cap="flat">
                            <a:noFill/>
                            <a:prstDash val="solid"/>
                            <a:miter/>
                          </a:ln>
                        </p:spPr>
                        <p:txBody>
                          <a:bodyPr rtlCol="0" anchor="ctr"/>
                          <a:lstStyle/>
                          <a:p>
                            <a:endParaRPr lang="th-TH"/>
                          </a:p>
                        </p:txBody>
                      </p:sp>
                      <p:sp>
                        <p:nvSpPr>
                          <p:cNvPr id="4355" name="Freeform: Shape 4354">
                            <a:extLst>
                              <a:ext uri="{FF2B5EF4-FFF2-40B4-BE49-F238E27FC236}">
                                <a16:creationId xmlns:a16="http://schemas.microsoft.com/office/drawing/2014/main" id="{C315B17A-B787-45A1-9075-F99BC5D05160}"/>
                              </a:ext>
                            </a:extLst>
                          </p:cNvPr>
                          <p:cNvSpPr/>
                          <p:nvPr/>
                        </p:nvSpPr>
                        <p:spPr>
                          <a:xfrm>
                            <a:off x="55412" y="6998178"/>
                            <a:ext cx="163003" cy="179488"/>
                          </a:xfrm>
                          <a:custGeom>
                            <a:avLst/>
                            <a:gdLst>
                              <a:gd name="connsiteX0" fmla="*/ 75361 w 163003"/>
                              <a:gd name="connsiteY0" fmla="*/ 54845 h 179488"/>
                              <a:gd name="connsiteX1" fmla="*/ 53654 w 163003"/>
                              <a:gd name="connsiteY1" fmla="*/ 66276 h 179488"/>
                              <a:gd name="connsiteX2" fmla="*/ 29465 w 163003"/>
                              <a:gd name="connsiteY2" fmla="*/ 88503 h 179488"/>
                              <a:gd name="connsiteX3" fmla="*/ 195 w 163003"/>
                              <a:gd name="connsiteY3" fmla="*/ 179488 h 179488"/>
                              <a:gd name="connsiteX4" fmla="*/ 27559 w 163003"/>
                              <a:gd name="connsiteY4" fmla="*/ 107266 h 179488"/>
                              <a:gd name="connsiteX5" fmla="*/ 81250 w 163003"/>
                              <a:gd name="connsiteY5" fmla="*/ 53113 h 179488"/>
                              <a:gd name="connsiteX6" fmla="*/ 101976 w 163003"/>
                              <a:gd name="connsiteY6" fmla="*/ 43876 h 179488"/>
                              <a:gd name="connsiteX7" fmla="*/ 124145 w 163003"/>
                              <a:gd name="connsiteY7" fmla="*/ 31002 h 179488"/>
                              <a:gd name="connsiteX8" fmla="*/ 162825 w 163003"/>
                              <a:gd name="connsiteY8" fmla="*/ 6466 h 179488"/>
                              <a:gd name="connsiteX9" fmla="*/ 161670 w 163003"/>
                              <a:gd name="connsiteY9" fmla="*/ 0 h 179488"/>
                              <a:gd name="connsiteX10" fmla="*/ 75361 w 163003"/>
                              <a:gd name="connsiteY10" fmla="*/ 54845 h 179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003" h="179488">
                                <a:moveTo>
                                  <a:pt x="75361" y="54845"/>
                                </a:moveTo>
                                <a:cubicBezTo>
                                  <a:pt x="68087" y="58598"/>
                                  <a:pt x="60524" y="61888"/>
                                  <a:pt x="53654" y="66276"/>
                                </a:cubicBezTo>
                                <a:cubicBezTo>
                                  <a:pt x="44359" y="72165"/>
                                  <a:pt x="36335" y="79901"/>
                                  <a:pt x="29465" y="88503"/>
                                </a:cubicBezTo>
                                <a:cubicBezTo>
                                  <a:pt x="9027" y="113905"/>
                                  <a:pt x="-1595" y="146985"/>
                                  <a:pt x="195" y="179488"/>
                                </a:cubicBezTo>
                                <a:cubicBezTo>
                                  <a:pt x="7065" y="154606"/>
                                  <a:pt x="14858" y="129781"/>
                                  <a:pt x="27559" y="107266"/>
                                </a:cubicBezTo>
                                <a:cubicBezTo>
                                  <a:pt x="40203" y="84808"/>
                                  <a:pt x="58157" y="64602"/>
                                  <a:pt x="81250" y="53113"/>
                                </a:cubicBezTo>
                                <a:cubicBezTo>
                                  <a:pt x="88005" y="49765"/>
                                  <a:pt x="95163" y="47167"/>
                                  <a:pt x="101976" y="43876"/>
                                </a:cubicBezTo>
                                <a:cubicBezTo>
                                  <a:pt x="109654" y="40181"/>
                                  <a:pt x="116928" y="35563"/>
                                  <a:pt x="124145" y="31002"/>
                                </a:cubicBezTo>
                                <a:cubicBezTo>
                                  <a:pt x="137019" y="22804"/>
                                  <a:pt x="149951" y="14664"/>
                                  <a:pt x="162825" y="6466"/>
                                </a:cubicBezTo>
                                <a:cubicBezTo>
                                  <a:pt x="160747" y="1963"/>
                                  <a:pt x="165019" y="3522"/>
                                  <a:pt x="161670" y="0"/>
                                </a:cubicBezTo>
                                <a:cubicBezTo>
                                  <a:pt x="133497" y="17955"/>
                                  <a:pt x="106017" y="39084"/>
                                  <a:pt x="75361" y="54845"/>
                                </a:cubicBezTo>
                                <a:close/>
                              </a:path>
                            </a:pathLst>
                          </a:custGeom>
                          <a:solidFill>
                            <a:srgbClr val="21302C"/>
                          </a:solidFill>
                          <a:ln w="5770" cap="flat">
                            <a:noFill/>
                            <a:prstDash val="solid"/>
                            <a:miter/>
                          </a:ln>
                        </p:spPr>
                        <p:txBody>
                          <a:bodyPr rtlCol="0" anchor="ctr"/>
                          <a:lstStyle/>
                          <a:p>
                            <a:endParaRPr lang="th-TH"/>
                          </a:p>
                        </p:txBody>
                      </p:sp>
                      <p:sp>
                        <p:nvSpPr>
                          <p:cNvPr id="4356" name="Freeform: Shape 4355">
                            <a:extLst>
                              <a:ext uri="{FF2B5EF4-FFF2-40B4-BE49-F238E27FC236}">
                                <a16:creationId xmlns:a16="http://schemas.microsoft.com/office/drawing/2014/main" id="{88D13E31-AE5F-48C7-B6DB-7E848D93C7F3}"/>
                              </a:ext>
                            </a:extLst>
                          </p:cNvPr>
                          <p:cNvSpPr/>
                          <p:nvPr/>
                        </p:nvSpPr>
                        <p:spPr>
                          <a:xfrm>
                            <a:off x="6650" y="6887045"/>
                            <a:ext cx="172387" cy="151834"/>
                          </a:xfrm>
                          <a:custGeom>
                            <a:avLst/>
                            <a:gdLst>
                              <a:gd name="connsiteX0" fmla="*/ 134111 w 172387"/>
                              <a:gd name="connsiteY0" fmla="*/ 40874 h 151834"/>
                              <a:gd name="connsiteX1" fmla="*/ 79150 w 172387"/>
                              <a:gd name="connsiteY1" fmla="*/ 75975 h 151834"/>
                              <a:gd name="connsiteX2" fmla="*/ 67604 w 172387"/>
                              <a:gd name="connsiteY2" fmla="*/ 81979 h 151834"/>
                              <a:gd name="connsiteX3" fmla="*/ 0 w 172387"/>
                              <a:gd name="connsiteY3" fmla="*/ 151835 h 151834"/>
                              <a:gd name="connsiteX4" fmla="*/ 19802 w 172387"/>
                              <a:gd name="connsiteY4" fmla="*/ 118812 h 151834"/>
                              <a:gd name="connsiteX5" fmla="*/ 35736 w 172387"/>
                              <a:gd name="connsiteY5" fmla="*/ 97740 h 151834"/>
                              <a:gd name="connsiteX6" fmla="*/ 59752 w 172387"/>
                              <a:gd name="connsiteY6" fmla="*/ 84346 h 151834"/>
                              <a:gd name="connsiteX7" fmla="*/ 135150 w 172387"/>
                              <a:gd name="connsiteY7" fmla="*/ 29905 h 151834"/>
                              <a:gd name="connsiteX8" fmla="*/ 172387 w 172387"/>
                              <a:gd name="connsiteY8" fmla="*/ 0 h 151834"/>
                              <a:gd name="connsiteX9" fmla="*/ 134111 w 172387"/>
                              <a:gd name="connsiteY9" fmla="*/ 40874 h 15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387" h="151834">
                                <a:moveTo>
                                  <a:pt x="134111" y="40874"/>
                                </a:moveTo>
                                <a:cubicBezTo>
                                  <a:pt x="118812" y="56462"/>
                                  <a:pt x="98721" y="66218"/>
                                  <a:pt x="79150" y="75975"/>
                                </a:cubicBezTo>
                                <a:cubicBezTo>
                                  <a:pt x="75282" y="77938"/>
                                  <a:pt x="71414" y="79843"/>
                                  <a:pt x="67604" y="81979"/>
                                </a:cubicBezTo>
                                <a:cubicBezTo>
                                  <a:pt x="39142" y="98144"/>
                                  <a:pt x="18128" y="124585"/>
                                  <a:pt x="0" y="151835"/>
                                </a:cubicBezTo>
                                <a:cubicBezTo>
                                  <a:pt x="6581" y="140808"/>
                                  <a:pt x="13221" y="129839"/>
                                  <a:pt x="19802" y="118812"/>
                                </a:cubicBezTo>
                                <a:cubicBezTo>
                                  <a:pt x="24363" y="111249"/>
                                  <a:pt x="29039" y="103513"/>
                                  <a:pt x="35736" y="97740"/>
                                </a:cubicBezTo>
                                <a:cubicBezTo>
                                  <a:pt x="42722" y="91736"/>
                                  <a:pt x="51381" y="88214"/>
                                  <a:pt x="59752" y="84346"/>
                                </a:cubicBezTo>
                                <a:cubicBezTo>
                                  <a:pt x="88041" y="71183"/>
                                  <a:pt x="113789" y="52594"/>
                                  <a:pt x="135150" y="29905"/>
                                </a:cubicBezTo>
                                <a:cubicBezTo>
                                  <a:pt x="145831" y="18532"/>
                                  <a:pt x="157031" y="4445"/>
                                  <a:pt x="172387" y="0"/>
                                </a:cubicBezTo>
                                <a:cubicBezTo>
                                  <a:pt x="168461" y="12297"/>
                                  <a:pt x="144272" y="30540"/>
                                  <a:pt x="134111" y="40874"/>
                                </a:cubicBezTo>
                                <a:close/>
                              </a:path>
                            </a:pathLst>
                          </a:custGeom>
                          <a:solidFill>
                            <a:srgbClr val="2A3835"/>
                          </a:solidFill>
                          <a:ln w="5770" cap="flat">
                            <a:noFill/>
                            <a:prstDash val="solid"/>
                            <a:miter/>
                          </a:ln>
                        </p:spPr>
                        <p:txBody>
                          <a:bodyPr rtlCol="0" anchor="ctr"/>
                          <a:lstStyle/>
                          <a:p>
                            <a:endParaRPr lang="th-TH"/>
                          </a:p>
                        </p:txBody>
                      </p:sp>
                      <p:sp>
                        <p:nvSpPr>
                          <p:cNvPr id="4357" name="Freeform: Shape 4356">
                            <a:extLst>
                              <a:ext uri="{FF2B5EF4-FFF2-40B4-BE49-F238E27FC236}">
                                <a16:creationId xmlns:a16="http://schemas.microsoft.com/office/drawing/2014/main" id="{A057EE5F-2B82-4632-B4A9-1FE2011CF8A8}"/>
                              </a:ext>
                            </a:extLst>
                          </p:cNvPr>
                          <p:cNvSpPr/>
                          <p:nvPr/>
                        </p:nvSpPr>
                        <p:spPr>
                          <a:xfrm>
                            <a:off x="9825" y="6772620"/>
                            <a:ext cx="167537" cy="178506"/>
                          </a:xfrm>
                          <a:custGeom>
                            <a:avLst/>
                            <a:gdLst>
                              <a:gd name="connsiteX0" fmla="*/ 131802 w 167537"/>
                              <a:gd name="connsiteY0" fmla="*/ 34985 h 178506"/>
                              <a:gd name="connsiteX1" fmla="*/ 81864 w 167537"/>
                              <a:gd name="connsiteY1" fmla="*/ 77360 h 178506"/>
                              <a:gd name="connsiteX2" fmla="*/ 59695 w 167537"/>
                              <a:gd name="connsiteY2" fmla="*/ 97047 h 178506"/>
                              <a:gd name="connsiteX3" fmla="*/ 32561 w 167537"/>
                              <a:gd name="connsiteY3" fmla="*/ 131802 h 178506"/>
                              <a:gd name="connsiteX4" fmla="*/ 0 w 167537"/>
                              <a:gd name="connsiteY4" fmla="*/ 178507 h 178506"/>
                              <a:gd name="connsiteX5" fmla="*/ 30656 w 167537"/>
                              <a:gd name="connsiteY5" fmla="*/ 128973 h 178506"/>
                              <a:gd name="connsiteX6" fmla="*/ 45550 w 167537"/>
                              <a:gd name="connsiteY6" fmla="*/ 107439 h 178506"/>
                              <a:gd name="connsiteX7" fmla="*/ 61253 w 167537"/>
                              <a:gd name="connsiteY7" fmla="*/ 92025 h 178506"/>
                              <a:gd name="connsiteX8" fmla="*/ 167538 w 167537"/>
                              <a:gd name="connsiteY8" fmla="*/ 0 h 178506"/>
                              <a:gd name="connsiteX9" fmla="*/ 131802 w 167537"/>
                              <a:gd name="connsiteY9" fmla="*/ 34985 h 17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37" h="178506">
                                <a:moveTo>
                                  <a:pt x="131802" y="34985"/>
                                </a:moveTo>
                                <a:cubicBezTo>
                                  <a:pt x="115579" y="49591"/>
                                  <a:pt x="98721" y="63505"/>
                                  <a:pt x="81864" y="77360"/>
                                </a:cubicBezTo>
                                <a:cubicBezTo>
                                  <a:pt x="74243" y="83653"/>
                                  <a:pt x="66565" y="89946"/>
                                  <a:pt x="59695" y="97047"/>
                                </a:cubicBezTo>
                                <a:cubicBezTo>
                                  <a:pt x="49419" y="107612"/>
                                  <a:pt x="40990" y="119736"/>
                                  <a:pt x="32561" y="131802"/>
                                </a:cubicBezTo>
                                <a:cubicBezTo>
                                  <a:pt x="21707" y="147389"/>
                                  <a:pt x="10854" y="162919"/>
                                  <a:pt x="0" y="178507"/>
                                </a:cubicBezTo>
                                <a:cubicBezTo>
                                  <a:pt x="10219" y="161996"/>
                                  <a:pt x="20437" y="145484"/>
                                  <a:pt x="30656" y="128973"/>
                                </a:cubicBezTo>
                                <a:cubicBezTo>
                                  <a:pt x="35274" y="121525"/>
                                  <a:pt x="39893" y="114078"/>
                                  <a:pt x="45550" y="107439"/>
                                </a:cubicBezTo>
                                <a:cubicBezTo>
                                  <a:pt x="50342" y="101896"/>
                                  <a:pt x="55769" y="96932"/>
                                  <a:pt x="61253" y="92025"/>
                                </a:cubicBezTo>
                                <a:cubicBezTo>
                                  <a:pt x="93237" y="63274"/>
                                  <a:pt x="129088" y="18994"/>
                                  <a:pt x="167538" y="0"/>
                                </a:cubicBezTo>
                                <a:cubicBezTo>
                                  <a:pt x="156973" y="12643"/>
                                  <a:pt x="144099" y="23959"/>
                                  <a:pt x="131802" y="34985"/>
                                </a:cubicBezTo>
                                <a:close/>
                              </a:path>
                            </a:pathLst>
                          </a:custGeom>
                          <a:solidFill>
                            <a:srgbClr val="2A3835"/>
                          </a:solidFill>
                          <a:ln w="5770" cap="flat">
                            <a:noFill/>
                            <a:prstDash val="solid"/>
                            <a:miter/>
                          </a:ln>
                        </p:spPr>
                        <p:txBody>
                          <a:bodyPr rtlCol="0" anchor="ctr"/>
                          <a:lstStyle/>
                          <a:p>
                            <a:endParaRPr lang="th-TH"/>
                          </a:p>
                        </p:txBody>
                      </p:sp>
                      <p:sp>
                        <p:nvSpPr>
                          <p:cNvPr id="4358" name="Freeform: Shape 4357">
                            <a:extLst>
                              <a:ext uri="{FF2B5EF4-FFF2-40B4-BE49-F238E27FC236}">
                                <a16:creationId xmlns:a16="http://schemas.microsoft.com/office/drawing/2014/main" id="{8302B90E-2A79-4A76-AD46-84CF667D8A9B}"/>
                              </a:ext>
                            </a:extLst>
                          </p:cNvPr>
                          <p:cNvSpPr/>
                          <p:nvPr/>
                        </p:nvSpPr>
                        <p:spPr>
                          <a:xfrm>
                            <a:off x="75870" y="6684117"/>
                            <a:ext cx="110267" cy="108882"/>
                          </a:xfrm>
                          <a:custGeom>
                            <a:avLst/>
                            <a:gdLst>
                              <a:gd name="connsiteX0" fmla="*/ 67893 w 110267"/>
                              <a:gd name="connsiteY0" fmla="*/ 36833 h 108882"/>
                              <a:gd name="connsiteX1" fmla="*/ 0 w 110267"/>
                              <a:gd name="connsiteY1" fmla="*/ 108882 h 108882"/>
                              <a:gd name="connsiteX2" fmla="*/ 91390 w 110267"/>
                              <a:gd name="connsiteY2" fmla="*/ 11084 h 108882"/>
                              <a:gd name="connsiteX3" fmla="*/ 110268 w 110267"/>
                              <a:gd name="connsiteY3" fmla="*/ 0 h 108882"/>
                              <a:gd name="connsiteX4" fmla="*/ 67893 w 110267"/>
                              <a:gd name="connsiteY4" fmla="*/ 36833 h 108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267" h="108882">
                                <a:moveTo>
                                  <a:pt x="67893" y="36833"/>
                                </a:moveTo>
                                <a:cubicBezTo>
                                  <a:pt x="45031" y="60676"/>
                                  <a:pt x="22400" y="84693"/>
                                  <a:pt x="0" y="108882"/>
                                </a:cubicBezTo>
                                <a:cubicBezTo>
                                  <a:pt x="25460" y="72165"/>
                                  <a:pt x="58598" y="41451"/>
                                  <a:pt x="91390" y="11084"/>
                                </a:cubicBezTo>
                                <a:cubicBezTo>
                                  <a:pt x="97278" y="5600"/>
                                  <a:pt x="102763" y="1212"/>
                                  <a:pt x="110268" y="0"/>
                                </a:cubicBezTo>
                                <a:cubicBezTo>
                                  <a:pt x="100165" y="13047"/>
                                  <a:pt x="80305" y="23843"/>
                                  <a:pt x="67893" y="36833"/>
                                </a:cubicBezTo>
                                <a:close/>
                              </a:path>
                            </a:pathLst>
                          </a:custGeom>
                          <a:solidFill>
                            <a:srgbClr val="2A3835"/>
                          </a:solidFill>
                          <a:ln w="5770" cap="flat">
                            <a:noFill/>
                            <a:prstDash val="solid"/>
                            <a:miter/>
                          </a:ln>
                        </p:spPr>
                        <p:txBody>
                          <a:bodyPr rtlCol="0" anchor="ctr"/>
                          <a:lstStyle/>
                          <a:p>
                            <a:endParaRPr lang="th-TH"/>
                          </a:p>
                        </p:txBody>
                      </p:sp>
                      <p:sp>
                        <p:nvSpPr>
                          <p:cNvPr id="4359" name="Freeform: Shape 4358">
                            <a:extLst>
                              <a:ext uri="{FF2B5EF4-FFF2-40B4-BE49-F238E27FC236}">
                                <a16:creationId xmlns:a16="http://schemas.microsoft.com/office/drawing/2014/main" id="{A80BF388-AA18-45F6-BA53-D50A273D177D}"/>
                              </a:ext>
                            </a:extLst>
                          </p:cNvPr>
                          <p:cNvSpPr/>
                          <p:nvPr/>
                        </p:nvSpPr>
                        <p:spPr>
                          <a:xfrm>
                            <a:off x="113511" y="6644628"/>
                            <a:ext cx="154890" cy="674733"/>
                          </a:xfrm>
                          <a:custGeom>
                            <a:avLst/>
                            <a:gdLst>
                              <a:gd name="connsiteX0" fmla="*/ 111769 w 154890"/>
                              <a:gd name="connsiteY0" fmla="*/ 416593 h 674733"/>
                              <a:gd name="connsiteX1" fmla="*/ 101666 w 154890"/>
                              <a:gd name="connsiteY1" fmla="*/ 370581 h 674733"/>
                              <a:gd name="connsiteX2" fmla="*/ 100742 w 154890"/>
                              <a:gd name="connsiteY2" fmla="*/ 355917 h 674733"/>
                              <a:gd name="connsiteX3" fmla="*/ 95488 w 154890"/>
                              <a:gd name="connsiteY3" fmla="*/ 342639 h 674733"/>
                              <a:gd name="connsiteX4" fmla="*/ 81691 w 154890"/>
                              <a:gd name="connsiteY4" fmla="*/ 259967 h 674733"/>
                              <a:gd name="connsiteX5" fmla="*/ 77996 w 154890"/>
                              <a:gd name="connsiteY5" fmla="*/ 159686 h 674733"/>
                              <a:gd name="connsiteX6" fmla="*/ 69336 w 154890"/>
                              <a:gd name="connsiteY6" fmla="*/ 22054 h 674733"/>
                              <a:gd name="connsiteX7" fmla="*/ 63159 w 154890"/>
                              <a:gd name="connsiteY7" fmla="*/ 0 h 674733"/>
                              <a:gd name="connsiteX8" fmla="*/ 36602 w 154890"/>
                              <a:gd name="connsiteY8" fmla="*/ 66738 h 674733"/>
                              <a:gd name="connsiteX9" fmla="*/ 58829 w 154890"/>
                              <a:gd name="connsiteY9" fmla="*/ 78342 h 674733"/>
                              <a:gd name="connsiteX10" fmla="*/ 49880 w 154890"/>
                              <a:gd name="connsiteY10" fmla="*/ 106342 h 674733"/>
                              <a:gd name="connsiteX11" fmla="*/ 0 w 154890"/>
                              <a:gd name="connsiteY11" fmla="*/ 163959 h 674733"/>
                              <a:gd name="connsiteX12" fmla="*/ 34293 w 154890"/>
                              <a:gd name="connsiteY12" fmla="*/ 159167 h 674733"/>
                              <a:gd name="connsiteX13" fmla="*/ 67777 w 154890"/>
                              <a:gd name="connsiteY13" fmla="*/ 158243 h 674733"/>
                              <a:gd name="connsiteX14" fmla="*/ 37410 w 154890"/>
                              <a:gd name="connsiteY14" fmla="*/ 220824 h 674733"/>
                              <a:gd name="connsiteX15" fmla="*/ 41509 w 154890"/>
                              <a:gd name="connsiteY15" fmla="*/ 247093 h 674733"/>
                              <a:gd name="connsiteX16" fmla="*/ 18590 w 154890"/>
                              <a:gd name="connsiteY16" fmla="*/ 280115 h 674733"/>
                              <a:gd name="connsiteX17" fmla="*/ 50746 w 154890"/>
                              <a:gd name="connsiteY17" fmla="*/ 265220 h 674733"/>
                              <a:gd name="connsiteX18" fmla="*/ 58713 w 154890"/>
                              <a:gd name="connsiteY18" fmla="*/ 263084 h 674733"/>
                              <a:gd name="connsiteX19" fmla="*/ 66623 w 154890"/>
                              <a:gd name="connsiteY19" fmla="*/ 280288 h 674733"/>
                              <a:gd name="connsiteX20" fmla="*/ 57905 w 154890"/>
                              <a:gd name="connsiteY20" fmla="*/ 300148 h 674733"/>
                              <a:gd name="connsiteX21" fmla="*/ 90177 w 154890"/>
                              <a:gd name="connsiteY21" fmla="*/ 361748 h 674733"/>
                              <a:gd name="connsiteX22" fmla="*/ 69221 w 154890"/>
                              <a:gd name="connsiteY22" fmla="*/ 438993 h 674733"/>
                              <a:gd name="connsiteX23" fmla="*/ 97163 w 154890"/>
                              <a:gd name="connsiteY23" fmla="*/ 424502 h 674733"/>
                              <a:gd name="connsiteX24" fmla="*/ 124643 w 154890"/>
                              <a:gd name="connsiteY24" fmla="*/ 573566 h 674733"/>
                              <a:gd name="connsiteX25" fmla="*/ 108998 w 154890"/>
                              <a:gd name="connsiteY25" fmla="*/ 660279 h 674733"/>
                              <a:gd name="connsiteX26" fmla="*/ 154490 w 154890"/>
                              <a:gd name="connsiteY26" fmla="*/ 656700 h 674733"/>
                              <a:gd name="connsiteX27" fmla="*/ 139653 w 154890"/>
                              <a:gd name="connsiteY27" fmla="*/ 582110 h 674733"/>
                              <a:gd name="connsiteX28" fmla="*/ 111769 w 154890"/>
                              <a:gd name="connsiteY28" fmla="*/ 416593 h 67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4890" h="674733">
                                <a:moveTo>
                                  <a:pt x="111769" y="416593"/>
                                </a:moveTo>
                                <a:cubicBezTo>
                                  <a:pt x="107439" y="401467"/>
                                  <a:pt x="102185" y="386342"/>
                                  <a:pt x="101666" y="370581"/>
                                </a:cubicBezTo>
                                <a:cubicBezTo>
                                  <a:pt x="101493" y="365674"/>
                                  <a:pt x="101781" y="360709"/>
                                  <a:pt x="100742" y="355917"/>
                                </a:cubicBezTo>
                                <a:cubicBezTo>
                                  <a:pt x="99703" y="351241"/>
                                  <a:pt x="97451" y="347026"/>
                                  <a:pt x="95488" y="342639"/>
                                </a:cubicBezTo>
                                <a:cubicBezTo>
                                  <a:pt x="83942" y="317006"/>
                                  <a:pt x="82730" y="288082"/>
                                  <a:pt x="81691" y="259967"/>
                                </a:cubicBezTo>
                                <a:cubicBezTo>
                                  <a:pt x="80478" y="226540"/>
                                  <a:pt x="79208" y="193113"/>
                                  <a:pt x="77996" y="159686"/>
                                </a:cubicBezTo>
                                <a:cubicBezTo>
                                  <a:pt x="76322" y="113732"/>
                                  <a:pt x="74590" y="67720"/>
                                  <a:pt x="69336" y="22054"/>
                                </a:cubicBezTo>
                                <a:cubicBezTo>
                                  <a:pt x="68470" y="14376"/>
                                  <a:pt x="67373" y="6466"/>
                                  <a:pt x="63159" y="0"/>
                                </a:cubicBezTo>
                                <a:cubicBezTo>
                                  <a:pt x="58944" y="23728"/>
                                  <a:pt x="49823" y="46590"/>
                                  <a:pt x="36602" y="66738"/>
                                </a:cubicBezTo>
                                <a:cubicBezTo>
                                  <a:pt x="44511" y="60503"/>
                                  <a:pt x="57039" y="68412"/>
                                  <a:pt x="58829" y="78342"/>
                                </a:cubicBezTo>
                                <a:cubicBezTo>
                                  <a:pt x="60618" y="88214"/>
                                  <a:pt x="55365" y="97913"/>
                                  <a:pt x="49880" y="106342"/>
                                </a:cubicBezTo>
                                <a:cubicBezTo>
                                  <a:pt x="35909" y="127645"/>
                                  <a:pt x="19109" y="147101"/>
                                  <a:pt x="0" y="163959"/>
                                </a:cubicBezTo>
                                <a:cubicBezTo>
                                  <a:pt x="7909" y="174062"/>
                                  <a:pt x="23785" y="166557"/>
                                  <a:pt x="34293" y="159167"/>
                                </a:cubicBezTo>
                                <a:cubicBezTo>
                                  <a:pt x="44742" y="151777"/>
                                  <a:pt x="62408" y="146581"/>
                                  <a:pt x="67777" y="158243"/>
                                </a:cubicBezTo>
                                <a:cubicBezTo>
                                  <a:pt x="57674" y="179084"/>
                                  <a:pt x="47513" y="199925"/>
                                  <a:pt x="37410" y="220824"/>
                                </a:cubicBezTo>
                                <a:cubicBezTo>
                                  <a:pt x="32849" y="230177"/>
                                  <a:pt x="31233" y="245649"/>
                                  <a:pt x="41509" y="247093"/>
                                </a:cubicBezTo>
                                <a:cubicBezTo>
                                  <a:pt x="33889" y="258119"/>
                                  <a:pt x="26268" y="269088"/>
                                  <a:pt x="18590" y="280115"/>
                                </a:cubicBezTo>
                                <a:cubicBezTo>
                                  <a:pt x="29328" y="275150"/>
                                  <a:pt x="40008" y="270185"/>
                                  <a:pt x="50746" y="265220"/>
                                </a:cubicBezTo>
                                <a:cubicBezTo>
                                  <a:pt x="53286" y="264066"/>
                                  <a:pt x="55942" y="262853"/>
                                  <a:pt x="58713" y="263084"/>
                                </a:cubicBezTo>
                                <a:cubicBezTo>
                                  <a:pt x="65930" y="263719"/>
                                  <a:pt x="68759" y="273360"/>
                                  <a:pt x="66623" y="280288"/>
                                </a:cubicBezTo>
                                <a:cubicBezTo>
                                  <a:pt x="64486" y="287216"/>
                                  <a:pt x="59522" y="293105"/>
                                  <a:pt x="57905" y="300148"/>
                                </a:cubicBezTo>
                                <a:cubicBezTo>
                                  <a:pt x="52651" y="323472"/>
                                  <a:pt x="84693" y="338482"/>
                                  <a:pt x="90177" y="361748"/>
                                </a:cubicBezTo>
                                <a:cubicBezTo>
                                  <a:pt x="96412" y="388247"/>
                                  <a:pt x="66276" y="411975"/>
                                  <a:pt x="69221" y="438993"/>
                                </a:cubicBezTo>
                                <a:cubicBezTo>
                                  <a:pt x="78515" y="434144"/>
                                  <a:pt x="87810" y="429352"/>
                                  <a:pt x="97163" y="424502"/>
                                </a:cubicBezTo>
                                <a:cubicBezTo>
                                  <a:pt x="106342" y="474209"/>
                                  <a:pt x="115521" y="523859"/>
                                  <a:pt x="124643" y="573566"/>
                                </a:cubicBezTo>
                                <a:cubicBezTo>
                                  <a:pt x="130243" y="603875"/>
                                  <a:pt x="132841" y="637244"/>
                                  <a:pt x="108998" y="660279"/>
                                </a:cubicBezTo>
                                <a:cubicBezTo>
                                  <a:pt x="124816" y="676502"/>
                                  <a:pt x="150853" y="683719"/>
                                  <a:pt x="154490" y="656700"/>
                                </a:cubicBezTo>
                                <a:cubicBezTo>
                                  <a:pt x="157435" y="634704"/>
                                  <a:pt x="143290" y="603991"/>
                                  <a:pt x="139653" y="582110"/>
                                </a:cubicBezTo>
                                <a:cubicBezTo>
                                  <a:pt x="130763" y="526861"/>
                                  <a:pt x="127183" y="470572"/>
                                  <a:pt x="111769" y="416593"/>
                                </a:cubicBezTo>
                                <a:close/>
                              </a:path>
                            </a:pathLst>
                          </a:custGeom>
                          <a:solidFill>
                            <a:srgbClr val="435750">
                              <a:alpha val="36000"/>
                            </a:srgbClr>
                          </a:solidFill>
                          <a:ln w="5770" cap="flat">
                            <a:noFill/>
                            <a:prstDash val="solid"/>
                            <a:miter/>
                          </a:ln>
                        </p:spPr>
                        <p:txBody>
                          <a:bodyPr rtlCol="0" anchor="ctr"/>
                          <a:lstStyle/>
                          <a:p>
                            <a:endParaRPr lang="th-TH"/>
                          </a:p>
                        </p:txBody>
                      </p:sp>
                    </p:grpSp>
                    <p:sp>
                      <p:nvSpPr>
                        <p:cNvPr id="4339" name="Freeform: Shape 4338">
                          <a:extLst>
                            <a:ext uri="{FF2B5EF4-FFF2-40B4-BE49-F238E27FC236}">
                              <a16:creationId xmlns:a16="http://schemas.microsoft.com/office/drawing/2014/main" id="{3083D038-92D8-4424-981E-005BF7038C4B}"/>
                            </a:ext>
                          </a:extLst>
                        </p:cNvPr>
                        <p:cNvSpPr/>
                        <p:nvPr/>
                      </p:nvSpPr>
                      <p:spPr>
                        <a:xfrm>
                          <a:off x="187928" y="6601734"/>
                          <a:ext cx="54613" cy="200387"/>
                        </a:xfrm>
                        <a:custGeom>
                          <a:avLst/>
                          <a:gdLst>
                            <a:gd name="connsiteX0" fmla="*/ 16453 w 54613"/>
                            <a:gd name="connsiteY0" fmla="*/ 12239 h 200387"/>
                            <a:gd name="connsiteX1" fmla="*/ 54613 w 54613"/>
                            <a:gd name="connsiteY1" fmla="*/ 0 h 200387"/>
                            <a:gd name="connsiteX2" fmla="*/ 36312 w 54613"/>
                            <a:gd name="connsiteY2" fmla="*/ 13336 h 200387"/>
                            <a:gd name="connsiteX3" fmla="*/ 5426 w 54613"/>
                            <a:gd name="connsiteY3" fmla="*/ 52536 h 200387"/>
                            <a:gd name="connsiteX4" fmla="*/ 8024 w 54613"/>
                            <a:gd name="connsiteY4" fmla="*/ 89889 h 200387"/>
                            <a:gd name="connsiteX5" fmla="*/ 9352 w 54613"/>
                            <a:gd name="connsiteY5" fmla="*/ 200387 h 200387"/>
                            <a:gd name="connsiteX6" fmla="*/ 634 w 54613"/>
                            <a:gd name="connsiteY6" fmla="*/ 110787 h 200387"/>
                            <a:gd name="connsiteX7" fmla="*/ 16453 w 54613"/>
                            <a:gd name="connsiteY7" fmla="*/ 12239 h 20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613" h="200387">
                              <a:moveTo>
                                <a:pt x="16453" y="12239"/>
                              </a:moveTo>
                              <a:cubicBezTo>
                                <a:pt x="27941" y="5023"/>
                                <a:pt x="45145" y="9757"/>
                                <a:pt x="54613" y="0"/>
                              </a:cubicBezTo>
                              <a:cubicBezTo>
                                <a:pt x="53343" y="7852"/>
                                <a:pt x="43760" y="10449"/>
                                <a:pt x="36312" y="13336"/>
                              </a:cubicBezTo>
                              <a:cubicBezTo>
                                <a:pt x="20032" y="19629"/>
                                <a:pt x="7735" y="35274"/>
                                <a:pt x="5426" y="52536"/>
                              </a:cubicBezTo>
                              <a:cubicBezTo>
                                <a:pt x="3752" y="64948"/>
                                <a:pt x="6869" y="77419"/>
                                <a:pt x="8024" y="89889"/>
                              </a:cubicBezTo>
                              <a:cubicBezTo>
                                <a:pt x="11257" y="126491"/>
                                <a:pt x="-3407" y="164709"/>
                                <a:pt x="9352" y="200387"/>
                              </a:cubicBezTo>
                              <a:cubicBezTo>
                                <a:pt x="2886" y="170655"/>
                                <a:pt x="-925" y="141154"/>
                                <a:pt x="634" y="110787"/>
                              </a:cubicBezTo>
                              <a:cubicBezTo>
                                <a:pt x="1904" y="86251"/>
                                <a:pt x="-6987" y="26961"/>
                                <a:pt x="16453" y="12239"/>
                              </a:cubicBezTo>
                              <a:close/>
                            </a:path>
                          </a:pathLst>
                        </a:custGeom>
                        <a:solidFill>
                          <a:srgbClr val="79807E"/>
                        </a:solidFill>
                        <a:ln w="5770" cap="flat">
                          <a:noFill/>
                          <a:prstDash val="solid"/>
                          <a:miter/>
                        </a:ln>
                      </p:spPr>
                      <p:txBody>
                        <a:bodyPr rtlCol="0" anchor="ctr"/>
                        <a:lstStyle/>
                        <a:p>
                          <a:endParaRPr lang="th-TH"/>
                        </a:p>
                      </p:txBody>
                    </p:sp>
                  </p:grpSp>
                  <p:grpSp>
                    <p:nvGrpSpPr>
                      <p:cNvPr id="4332" name="Graphic 3">
                        <a:extLst>
                          <a:ext uri="{FF2B5EF4-FFF2-40B4-BE49-F238E27FC236}">
                            <a16:creationId xmlns:a16="http://schemas.microsoft.com/office/drawing/2014/main" id="{F5B511D3-94A8-48DF-A4B7-176D08E46771}"/>
                          </a:ext>
                        </a:extLst>
                      </p:cNvPr>
                      <p:cNvGrpSpPr/>
                      <p:nvPr/>
                    </p:nvGrpSpPr>
                    <p:grpSpPr>
                      <a:xfrm>
                        <a:off x="46600" y="7080966"/>
                        <a:ext cx="227174" cy="240929"/>
                        <a:chOff x="46600" y="7080966"/>
                        <a:chExt cx="227174" cy="240929"/>
                      </a:xfrm>
                    </p:grpSpPr>
                    <p:sp>
                      <p:nvSpPr>
                        <p:cNvPr id="4333" name="Freeform: Shape 4332">
                          <a:extLst>
                            <a:ext uri="{FF2B5EF4-FFF2-40B4-BE49-F238E27FC236}">
                              <a16:creationId xmlns:a16="http://schemas.microsoft.com/office/drawing/2014/main" id="{377AB23C-F1F8-4D94-BCE2-E0F15888088C}"/>
                            </a:ext>
                          </a:extLst>
                        </p:cNvPr>
                        <p:cNvSpPr/>
                        <p:nvPr/>
                      </p:nvSpPr>
                      <p:spPr>
                        <a:xfrm>
                          <a:off x="46600" y="7168660"/>
                          <a:ext cx="227174" cy="153234"/>
                        </a:xfrm>
                        <a:custGeom>
                          <a:avLst/>
                          <a:gdLst>
                            <a:gd name="connsiteX0" fmla="*/ 172676 w 227174"/>
                            <a:gd name="connsiteY0" fmla="*/ 136882 h 153234"/>
                            <a:gd name="connsiteX1" fmla="*/ 72800 w 227174"/>
                            <a:gd name="connsiteY1" fmla="*/ 86194 h 153234"/>
                            <a:gd name="connsiteX2" fmla="*/ 46185 w 227174"/>
                            <a:gd name="connsiteY2" fmla="*/ 58367 h 153234"/>
                            <a:gd name="connsiteX3" fmla="*/ 0 w 227174"/>
                            <a:gd name="connsiteY3" fmla="*/ 0 h 153234"/>
                            <a:gd name="connsiteX4" fmla="*/ 176890 w 227174"/>
                            <a:gd name="connsiteY4" fmla="*/ 147563 h 153234"/>
                            <a:gd name="connsiteX5" fmla="*/ 227175 w 227174"/>
                            <a:gd name="connsiteY5" fmla="*/ 151027 h 153234"/>
                            <a:gd name="connsiteX6" fmla="*/ 172676 w 227174"/>
                            <a:gd name="connsiteY6" fmla="*/ 136882 h 15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74" h="153234">
                              <a:moveTo>
                                <a:pt x="172676" y="136882"/>
                              </a:moveTo>
                              <a:cubicBezTo>
                                <a:pt x="137286" y="124181"/>
                                <a:pt x="101031" y="110961"/>
                                <a:pt x="72800" y="86194"/>
                              </a:cubicBezTo>
                              <a:cubicBezTo>
                                <a:pt x="63159" y="77707"/>
                                <a:pt x="54672" y="68008"/>
                                <a:pt x="46185" y="58367"/>
                              </a:cubicBezTo>
                              <a:cubicBezTo>
                                <a:pt x="29790" y="39720"/>
                                <a:pt x="13336" y="20957"/>
                                <a:pt x="0" y="0"/>
                              </a:cubicBezTo>
                              <a:cubicBezTo>
                                <a:pt x="34062" y="71530"/>
                                <a:pt x="100396" y="126894"/>
                                <a:pt x="176890" y="147563"/>
                              </a:cubicBezTo>
                              <a:cubicBezTo>
                                <a:pt x="192824" y="151835"/>
                                <a:pt x="211356" y="155876"/>
                                <a:pt x="227175" y="151027"/>
                              </a:cubicBezTo>
                              <a:cubicBezTo>
                                <a:pt x="220767" y="133880"/>
                                <a:pt x="187802" y="142309"/>
                                <a:pt x="172676" y="136882"/>
                              </a:cubicBezTo>
                              <a:close/>
                            </a:path>
                          </a:pathLst>
                        </a:custGeom>
                        <a:solidFill>
                          <a:srgbClr val="6B7D76"/>
                        </a:solidFill>
                        <a:ln w="5770" cap="flat">
                          <a:noFill/>
                          <a:prstDash val="solid"/>
                          <a:miter/>
                        </a:ln>
                      </p:spPr>
                      <p:txBody>
                        <a:bodyPr rtlCol="0" anchor="ctr"/>
                        <a:lstStyle/>
                        <a:p>
                          <a:endParaRPr lang="th-TH"/>
                        </a:p>
                      </p:txBody>
                    </p:sp>
                    <p:sp>
                      <p:nvSpPr>
                        <p:cNvPr id="4334" name="Freeform: Shape 4333">
                          <a:extLst>
                            <a:ext uri="{FF2B5EF4-FFF2-40B4-BE49-F238E27FC236}">
                              <a16:creationId xmlns:a16="http://schemas.microsoft.com/office/drawing/2014/main" id="{66B29515-21C1-45B8-8023-3F12E4C1D0C3}"/>
                            </a:ext>
                          </a:extLst>
                        </p:cNvPr>
                        <p:cNvSpPr/>
                        <p:nvPr/>
                      </p:nvSpPr>
                      <p:spPr>
                        <a:xfrm>
                          <a:off x="177871" y="7099036"/>
                          <a:ext cx="86943" cy="184279"/>
                        </a:xfrm>
                        <a:custGeom>
                          <a:avLst/>
                          <a:gdLst>
                            <a:gd name="connsiteX0" fmla="*/ 38634 w 86943"/>
                            <a:gd name="connsiteY0" fmla="*/ 28635 h 184279"/>
                            <a:gd name="connsiteX1" fmla="*/ 11 w 86943"/>
                            <a:gd name="connsiteY1" fmla="*/ 105880 h 184279"/>
                            <a:gd name="connsiteX2" fmla="*/ 9422 w 86943"/>
                            <a:gd name="connsiteY2" fmla="*/ 119794 h 184279"/>
                            <a:gd name="connsiteX3" fmla="*/ 18081 w 86943"/>
                            <a:gd name="connsiteY3" fmla="*/ 110614 h 184279"/>
                            <a:gd name="connsiteX4" fmla="*/ 25702 w 86943"/>
                            <a:gd name="connsiteY4" fmla="*/ 121987 h 184279"/>
                            <a:gd name="connsiteX5" fmla="*/ 27319 w 86943"/>
                            <a:gd name="connsiteY5" fmla="*/ 136940 h 184279"/>
                            <a:gd name="connsiteX6" fmla="*/ 34593 w 86943"/>
                            <a:gd name="connsiteY6" fmla="*/ 142482 h 184279"/>
                            <a:gd name="connsiteX7" fmla="*/ 84531 w 86943"/>
                            <a:gd name="connsiteY7" fmla="*/ 184280 h 184279"/>
                            <a:gd name="connsiteX8" fmla="*/ 82106 w 86943"/>
                            <a:gd name="connsiteY8" fmla="*/ 160264 h 184279"/>
                            <a:gd name="connsiteX9" fmla="*/ 63747 w 86943"/>
                            <a:gd name="connsiteY9" fmla="*/ 101262 h 184279"/>
                            <a:gd name="connsiteX10" fmla="*/ 59822 w 86943"/>
                            <a:gd name="connsiteY10" fmla="*/ 71530 h 184279"/>
                            <a:gd name="connsiteX11" fmla="*/ 63632 w 86943"/>
                            <a:gd name="connsiteY11" fmla="*/ 47398 h 184279"/>
                            <a:gd name="connsiteX12" fmla="*/ 56185 w 86943"/>
                            <a:gd name="connsiteY12" fmla="*/ 0 h 184279"/>
                            <a:gd name="connsiteX13" fmla="*/ 38634 w 86943"/>
                            <a:gd name="connsiteY13" fmla="*/ 28635 h 1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943" h="184279">
                              <a:moveTo>
                                <a:pt x="38634" y="28635"/>
                              </a:moveTo>
                              <a:cubicBezTo>
                                <a:pt x="23393" y="53575"/>
                                <a:pt x="1051" y="76725"/>
                                <a:pt x="11" y="105880"/>
                              </a:cubicBezTo>
                              <a:cubicBezTo>
                                <a:pt x="-220" y="112289"/>
                                <a:pt x="3071" y="120775"/>
                                <a:pt x="9422" y="119794"/>
                              </a:cubicBezTo>
                              <a:cubicBezTo>
                                <a:pt x="11038" y="115579"/>
                                <a:pt x="13578" y="110672"/>
                                <a:pt x="18081" y="110614"/>
                              </a:cubicBezTo>
                              <a:cubicBezTo>
                                <a:pt x="23220" y="110557"/>
                                <a:pt x="25818" y="116907"/>
                                <a:pt x="25702" y="121987"/>
                              </a:cubicBezTo>
                              <a:cubicBezTo>
                                <a:pt x="25587" y="127126"/>
                                <a:pt x="24432" y="132783"/>
                                <a:pt x="27319" y="136940"/>
                              </a:cubicBezTo>
                              <a:cubicBezTo>
                                <a:pt x="29050" y="139480"/>
                                <a:pt x="31995" y="140866"/>
                                <a:pt x="34593" y="142482"/>
                              </a:cubicBezTo>
                              <a:cubicBezTo>
                                <a:pt x="53413" y="154086"/>
                                <a:pt x="62650" y="181047"/>
                                <a:pt x="84531" y="184280"/>
                              </a:cubicBezTo>
                              <a:cubicBezTo>
                                <a:pt x="89611" y="177525"/>
                                <a:pt x="85628" y="168000"/>
                                <a:pt x="82106" y="160264"/>
                              </a:cubicBezTo>
                              <a:cubicBezTo>
                                <a:pt x="73504" y="141501"/>
                                <a:pt x="68597" y="121295"/>
                                <a:pt x="63747" y="101262"/>
                              </a:cubicBezTo>
                              <a:cubicBezTo>
                                <a:pt x="61380" y="91505"/>
                                <a:pt x="58956" y="81517"/>
                                <a:pt x="59822" y="71530"/>
                              </a:cubicBezTo>
                              <a:cubicBezTo>
                                <a:pt x="60514" y="63389"/>
                                <a:pt x="63286" y="55538"/>
                                <a:pt x="63632" y="47398"/>
                              </a:cubicBezTo>
                              <a:cubicBezTo>
                                <a:pt x="64325" y="31926"/>
                                <a:pt x="58378" y="14953"/>
                                <a:pt x="56185" y="0"/>
                              </a:cubicBezTo>
                              <a:cubicBezTo>
                                <a:pt x="47871" y="5254"/>
                                <a:pt x="44292" y="19340"/>
                                <a:pt x="38634" y="28635"/>
                              </a:cubicBezTo>
                              <a:close/>
                            </a:path>
                          </a:pathLst>
                        </a:custGeom>
                        <a:solidFill>
                          <a:srgbClr val="4D5854"/>
                        </a:solidFill>
                        <a:ln w="5770" cap="flat">
                          <a:noFill/>
                          <a:prstDash val="solid"/>
                          <a:miter/>
                        </a:ln>
                      </p:spPr>
                      <p:txBody>
                        <a:bodyPr rtlCol="0" anchor="ctr"/>
                        <a:lstStyle/>
                        <a:p>
                          <a:endParaRPr lang="th-TH"/>
                        </a:p>
                      </p:txBody>
                    </p:sp>
                    <p:sp>
                      <p:nvSpPr>
                        <p:cNvPr id="4335" name="Freeform: Shape 4334">
                          <a:extLst>
                            <a:ext uri="{FF2B5EF4-FFF2-40B4-BE49-F238E27FC236}">
                              <a16:creationId xmlns:a16="http://schemas.microsoft.com/office/drawing/2014/main" id="{E3ECCB0C-2289-49E6-9600-FC7007684476}"/>
                            </a:ext>
                          </a:extLst>
                        </p:cNvPr>
                        <p:cNvSpPr/>
                        <p:nvPr/>
                      </p:nvSpPr>
                      <p:spPr>
                        <a:xfrm>
                          <a:off x="197294" y="7106079"/>
                          <a:ext cx="58826" cy="148285"/>
                        </a:xfrm>
                        <a:custGeom>
                          <a:avLst/>
                          <a:gdLst>
                            <a:gd name="connsiteX0" fmla="*/ 47384 w 58826"/>
                            <a:gd name="connsiteY0" fmla="*/ 69855 h 148285"/>
                            <a:gd name="connsiteX1" fmla="*/ 29371 w 58826"/>
                            <a:gd name="connsiteY1" fmla="*/ 0 h 148285"/>
                            <a:gd name="connsiteX2" fmla="*/ 19672 w 58826"/>
                            <a:gd name="connsiteY2" fmla="*/ 30598 h 148285"/>
                            <a:gd name="connsiteX3" fmla="*/ 12225 w 58826"/>
                            <a:gd name="connsiteY3" fmla="*/ 47513 h 148285"/>
                            <a:gd name="connsiteX4" fmla="*/ 2237 w 58826"/>
                            <a:gd name="connsiteY4" fmla="*/ 70722 h 148285"/>
                            <a:gd name="connsiteX5" fmla="*/ 217 w 58826"/>
                            <a:gd name="connsiteY5" fmla="*/ 83538 h 148285"/>
                            <a:gd name="connsiteX6" fmla="*/ 8992 w 58826"/>
                            <a:gd name="connsiteY6" fmla="*/ 91793 h 148285"/>
                            <a:gd name="connsiteX7" fmla="*/ 16670 w 58826"/>
                            <a:gd name="connsiteY7" fmla="*/ 89715 h 148285"/>
                            <a:gd name="connsiteX8" fmla="*/ 29891 w 58826"/>
                            <a:gd name="connsiteY8" fmla="*/ 99645 h 148285"/>
                            <a:gd name="connsiteX9" fmla="*/ 31680 w 58826"/>
                            <a:gd name="connsiteY9" fmla="*/ 117484 h 148285"/>
                            <a:gd name="connsiteX10" fmla="*/ 56967 w 58826"/>
                            <a:gd name="connsiteY10" fmla="*/ 143868 h 148285"/>
                            <a:gd name="connsiteX11" fmla="*/ 47384 w 58826"/>
                            <a:gd name="connsiteY11" fmla="*/ 69855 h 14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826" h="148285">
                              <a:moveTo>
                                <a:pt x="47384" y="69855"/>
                              </a:moveTo>
                              <a:cubicBezTo>
                                <a:pt x="44093" y="45897"/>
                                <a:pt x="40629" y="21418"/>
                                <a:pt x="29371" y="0"/>
                              </a:cubicBezTo>
                              <a:cubicBezTo>
                                <a:pt x="20654" y="6697"/>
                                <a:pt x="22386" y="19917"/>
                                <a:pt x="19672" y="30598"/>
                              </a:cubicBezTo>
                              <a:cubicBezTo>
                                <a:pt x="18171" y="36602"/>
                                <a:pt x="15054" y="41971"/>
                                <a:pt x="12225" y="47513"/>
                              </a:cubicBezTo>
                              <a:cubicBezTo>
                                <a:pt x="8357" y="55018"/>
                                <a:pt x="5066" y="62754"/>
                                <a:pt x="2237" y="70722"/>
                              </a:cubicBezTo>
                              <a:cubicBezTo>
                                <a:pt x="794" y="74820"/>
                                <a:pt x="-534" y="79266"/>
                                <a:pt x="217" y="83538"/>
                              </a:cubicBezTo>
                              <a:cubicBezTo>
                                <a:pt x="1025" y="87868"/>
                                <a:pt x="4604" y="91967"/>
                                <a:pt x="8992" y="91793"/>
                              </a:cubicBezTo>
                              <a:cubicBezTo>
                                <a:pt x="11648" y="91678"/>
                                <a:pt x="14015" y="90119"/>
                                <a:pt x="16670" y="89715"/>
                              </a:cubicBezTo>
                              <a:cubicBezTo>
                                <a:pt x="22617" y="88734"/>
                                <a:pt x="27986" y="93929"/>
                                <a:pt x="29891" y="99645"/>
                              </a:cubicBezTo>
                              <a:cubicBezTo>
                                <a:pt x="31796" y="105361"/>
                                <a:pt x="31276" y="111538"/>
                                <a:pt x="31680" y="117484"/>
                              </a:cubicBezTo>
                              <a:cubicBezTo>
                                <a:pt x="32316" y="126144"/>
                                <a:pt x="43689" y="160321"/>
                                <a:pt x="56967" y="143868"/>
                              </a:cubicBezTo>
                              <a:cubicBezTo>
                                <a:pt x="64010" y="135092"/>
                                <a:pt x="48885" y="81113"/>
                                <a:pt x="47384" y="69855"/>
                              </a:cubicBezTo>
                              <a:close/>
                            </a:path>
                          </a:pathLst>
                        </a:custGeom>
                        <a:solidFill>
                          <a:srgbClr val="646C69"/>
                        </a:solidFill>
                        <a:ln w="5770" cap="flat">
                          <a:noFill/>
                          <a:prstDash val="solid"/>
                          <a:miter/>
                        </a:ln>
                      </p:spPr>
                      <p:txBody>
                        <a:bodyPr rtlCol="0" anchor="ctr"/>
                        <a:lstStyle/>
                        <a:p>
                          <a:endParaRPr lang="th-TH"/>
                        </a:p>
                      </p:txBody>
                    </p:sp>
                    <p:sp>
                      <p:nvSpPr>
                        <p:cNvPr id="4336" name="Freeform: Shape 4335">
                          <a:extLst>
                            <a:ext uri="{FF2B5EF4-FFF2-40B4-BE49-F238E27FC236}">
                              <a16:creationId xmlns:a16="http://schemas.microsoft.com/office/drawing/2014/main" id="{DB8B7A12-A8B5-4DA7-A88C-A2D45CCE30C6}"/>
                            </a:ext>
                          </a:extLst>
                        </p:cNvPr>
                        <p:cNvSpPr/>
                        <p:nvPr/>
                      </p:nvSpPr>
                      <p:spPr>
                        <a:xfrm>
                          <a:off x="117418" y="7080966"/>
                          <a:ext cx="108092" cy="158300"/>
                        </a:xfrm>
                        <a:custGeom>
                          <a:avLst/>
                          <a:gdLst>
                            <a:gd name="connsiteX0" fmla="*/ 60175 w 108092"/>
                            <a:gd name="connsiteY0" fmla="*/ 66392 h 158300"/>
                            <a:gd name="connsiteX1" fmla="*/ 18031 w 108092"/>
                            <a:gd name="connsiteY1" fmla="*/ 110557 h 158300"/>
                            <a:gd name="connsiteX2" fmla="*/ 2732 w 108092"/>
                            <a:gd name="connsiteY2" fmla="*/ 158301 h 158300"/>
                            <a:gd name="connsiteX3" fmla="*/ 19301 w 108092"/>
                            <a:gd name="connsiteY3" fmla="*/ 124181 h 158300"/>
                            <a:gd name="connsiteX4" fmla="*/ 14567 w 108092"/>
                            <a:gd name="connsiteY4" fmla="*/ 129897 h 158300"/>
                            <a:gd name="connsiteX5" fmla="*/ 84192 w 108092"/>
                            <a:gd name="connsiteY5" fmla="*/ 25806 h 158300"/>
                            <a:gd name="connsiteX6" fmla="*/ 108093 w 108092"/>
                            <a:gd name="connsiteY6" fmla="*/ 0 h 158300"/>
                            <a:gd name="connsiteX7" fmla="*/ 60175 w 108092"/>
                            <a:gd name="connsiteY7" fmla="*/ 66392 h 15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092" h="158300">
                              <a:moveTo>
                                <a:pt x="60175" y="66392"/>
                              </a:moveTo>
                              <a:cubicBezTo>
                                <a:pt x="48513" y="83076"/>
                                <a:pt x="32060" y="95777"/>
                                <a:pt x="18031" y="110557"/>
                              </a:cubicBezTo>
                              <a:cubicBezTo>
                                <a:pt x="5734" y="123488"/>
                                <a:pt x="-5293" y="142309"/>
                                <a:pt x="2732" y="158301"/>
                              </a:cubicBezTo>
                              <a:cubicBezTo>
                                <a:pt x="8274" y="146928"/>
                                <a:pt x="13759" y="135555"/>
                                <a:pt x="19301" y="124181"/>
                              </a:cubicBezTo>
                              <a:cubicBezTo>
                                <a:pt x="16819" y="124990"/>
                                <a:pt x="14856" y="127299"/>
                                <a:pt x="14567" y="129897"/>
                              </a:cubicBezTo>
                              <a:cubicBezTo>
                                <a:pt x="37775" y="95200"/>
                                <a:pt x="60983" y="60503"/>
                                <a:pt x="84192" y="25806"/>
                              </a:cubicBezTo>
                              <a:cubicBezTo>
                                <a:pt x="90946" y="15703"/>
                                <a:pt x="100183" y="7678"/>
                                <a:pt x="108093" y="0"/>
                              </a:cubicBezTo>
                              <a:cubicBezTo>
                                <a:pt x="82979" y="9180"/>
                                <a:pt x="74493" y="45897"/>
                                <a:pt x="60175" y="66392"/>
                              </a:cubicBezTo>
                              <a:close/>
                            </a:path>
                          </a:pathLst>
                        </a:custGeom>
                        <a:solidFill>
                          <a:srgbClr val="21302C"/>
                        </a:solidFill>
                        <a:ln w="5770" cap="flat">
                          <a:noFill/>
                          <a:prstDash val="solid"/>
                          <a:miter/>
                        </a:ln>
                      </p:spPr>
                      <p:txBody>
                        <a:bodyPr rtlCol="0" anchor="ctr"/>
                        <a:lstStyle/>
                        <a:p>
                          <a:endParaRPr lang="th-TH"/>
                        </a:p>
                      </p:txBody>
                    </p:sp>
                    <p:sp>
                      <p:nvSpPr>
                        <p:cNvPr id="4337" name="Freeform: Shape 4336">
                          <a:extLst>
                            <a:ext uri="{FF2B5EF4-FFF2-40B4-BE49-F238E27FC236}">
                              <a16:creationId xmlns:a16="http://schemas.microsoft.com/office/drawing/2014/main" id="{40C73444-D67B-4DAF-8A72-E798D818582F}"/>
                            </a:ext>
                          </a:extLst>
                        </p:cNvPr>
                        <p:cNvSpPr/>
                        <p:nvPr/>
                      </p:nvSpPr>
                      <p:spPr>
                        <a:xfrm>
                          <a:off x="176309" y="7181361"/>
                          <a:ext cx="67734" cy="99529"/>
                        </a:xfrm>
                        <a:custGeom>
                          <a:avLst/>
                          <a:gdLst>
                            <a:gd name="connsiteX0" fmla="*/ 22703 w 67734"/>
                            <a:gd name="connsiteY0" fmla="*/ 44684 h 99529"/>
                            <a:gd name="connsiteX1" fmla="*/ 15 w 67734"/>
                            <a:gd name="connsiteY1" fmla="*/ 99530 h 99529"/>
                            <a:gd name="connsiteX2" fmla="*/ 24204 w 67734"/>
                            <a:gd name="connsiteY2" fmla="*/ 50515 h 99529"/>
                            <a:gd name="connsiteX3" fmla="*/ 56823 w 67734"/>
                            <a:gd name="connsiteY3" fmla="*/ 10449 h 99529"/>
                            <a:gd name="connsiteX4" fmla="*/ 67734 w 67734"/>
                            <a:gd name="connsiteY4" fmla="*/ 0 h 99529"/>
                            <a:gd name="connsiteX5" fmla="*/ 22703 w 67734"/>
                            <a:gd name="connsiteY5" fmla="*/ 44684 h 9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4" h="99529">
                              <a:moveTo>
                                <a:pt x="22703" y="44684"/>
                              </a:moveTo>
                              <a:cubicBezTo>
                                <a:pt x="10060" y="60445"/>
                                <a:pt x="-447" y="79381"/>
                                <a:pt x="15" y="99530"/>
                              </a:cubicBezTo>
                              <a:cubicBezTo>
                                <a:pt x="8097" y="83191"/>
                                <a:pt x="16180" y="66854"/>
                                <a:pt x="24204" y="50515"/>
                              </a:cubicBezTo>
                              <a:cubicBezTo>
                                <a:pt x="31998" y="34755"/>
                                <a:pt x="40889" y="17897"/>
                                <a:pt x="56823" y="10449"/>
                              </a:cubicBezTo>
                              <a:cubicBezTo>
                                <a:pt x="62480" y="7794"/>
                                <a:pt x="66810" y="6004"/>
                                <a:pt x="67734" y="0"/>
                              </a:cubicBezTo>
                              <a:cubicBezTo>
                                <a:pt x="51800" y="2887"/>
                                <a:pt x="33326" y="31464"/>
                                <a:pt x="22703" y="44684"/>
                              </a:cubicBezTo>
                              <a:close/>
                            </a:path>
                          </a:pathLst>
                        </a:custGeom>
                        <a:solidFill>
                          <a:srgbClr val="21302C"/>
                        </a:solidFill>
                        <a:ln w="5770" cap="flat">
                          <a:noFill/>
                          <a:prstDash val="solid"/>
                          <a:miter/>
                        </a:ln>
                      </p:spPr>
                      <p:txBody>
                        <a:bodyPr rtlCol="0" anchor="ctr"/>
                        <a:lstStyle/>
                        <a:p>
                          <a:endParaRPr lang="th-TH"/>
                        </a:p>
                      </p:txBody>
                    </p:sp>
                  </p:grpSp>
                </p:grpSp>
              </p:grpSp>
            </p:grpSp>
          </p:grpSp>
          <p:grpSp>
            <p:nvGrpSpPr>
              <p:cNvPr id="4022" name="Graphic 3">
                <a:extLst>
                  <a:ext uri="{FF2B5EF4-FFF2-40B4-BE49-F238E27FC236}">
                    <a16:creationId xmlns:a16="http://schemas.microsoft.com/office/drawing/2014/main" id="{4AD6A943-A291-4402-899B-91061AC04FCB}"/>
                  </a:ext>
                </a:extLst>
              </p:cNvPr>
              <p:cNvGrpSpPr/>
              <p:nvPr/>
            </p:nvGrpSpPr>
            <p:grpSpPr>
              <a:xfrm rot="2496040">
                <a:off x="1857693" y="4563859"/>
                <a:ext cx="3302261" cy="3175251"/>
                <a:chOff x="2156671" y="3627022"/>
                <a:chExt cx="3302261" cy="3175251"/>
              </a:xfrm>
            </p:grpSpPr>
            <p:pic>
              <p:nvPicPr>
                <p:cNvPr id="4245" name="Picture 4244">
                  <a:extLst>
                    <a:ext uri="{FF2B5EF4-FFF2-40B4-BE49-F238E27FC236}">
                      <a16:creationId xmlns:a16="http://schemas.microsoft.com/office/drawing/2014/main" id="{82EA9DB5-C694-4D79-8816-2963F4D35E42}"/>
                    </a:ext>
                  </a:extLst>
                </p:cNvPr>
                <p:cNvPicPr>
                  <a:picLocks noChangeAspect="1"/>
                </p:cNvPicPr>
                <p:nvPr/>
              </p:nvPicPr>
              <p:blipFill>
                <a:blip r:embed="rId26"/>
                <a:stretch>
                  <a:fillRect/>
                </a:stretch>
              </p:blipFill>
              <p:spPr>
                <a:xfrm>
                  <a:off x="2930278" y="5520626"/>
                  <a:ext cx="871750" cy="964121"/>
                </a:xfrm>
                <a:custGeom>
                  <a:avLst/>
                  <a:gdLst>
                    <a:gd name="connsiteX0" fmla="*/ 701 w 871750"/>
                    <a:gd name="connsiteY0" fmla="*/ 396 h 964121"/>
                    <a:gd name="connsiteX1" fmla="*/ 872452 w 871750"/>
                    <a:gd name="connsiteY1" fmla="*/ 396 h 964121"/>
                    <a:gd name="connsiteX2" fmla="*/ 872452 w 871750"/>
                    <a:gd name="connsiteY2" fmla="*/ 964518 h 964121"/>
                    <a:gd name="connsiteX3" fmla="*/ 701 w 871750"/>
                    <a:gd name="connsiteY3" fmla="*/ 964518 h 964121"/>
                  </a:gdLst>
                  <a:ahLst/>
                  <a:cxnLst>
                    <a:cxn ang="0">
                      <a:pos x="connsiteX0" y="connsiteY0"/>
                    </a:cxn>
                    <a:cxn ang="0">
                      <a:pos x="connsiteX1" y="connsiteY1"/>
                    </a:cxn>
                    <a:cxn ang="0">
                      <a:pos x="connsiteX2" y="connsiteY2"/>
                    </a:cxn>
                    <a:cxn ang="0">
                      <a:pos x="connsiteX3" y="connsiteY3"/>
                    </a:cxn>
                  </a:cxnLst>
                  <a:rect l="l" t="t" r="r" b="b"/>
                  <a:pathLst>
                    <a:path w="871750" h="964121">
                      <a:moveTo>
                        <a:pt x="701" y="396"/>
                      </a:moveTo>
                      <a:lnTo>
                        <a:pt x="872452" y="396"/>
                      </a:lnTo>
                      <a:lnTo>
                        <a:pt x="872452" y="964518"/>
                      </a:lnTo>
                      <a:lnTo>
                        <a:pt x="701" y="964518"/>
                      </a:lnTo>
                      <a:close/>
                    </a:path>
                  </a:pathLst>
                </a:custGeom>
              </p:spPr>
            </p:pic>
            <p:pic>
              <p:nvPicPr>
                <p:cNvPr id="4246" name="Picture 4245">
                  <a:extLst>
                    <a:ext uri="{FF2B5EF4-FFF2-40B4-BE49-F238E27FC236}">
                      <a16:creationId xmlns:a16="http://schemas.microsoft.com/office/drawing/2014/main" id="{DD949B55-5533-422C-BEA7-B313C7DB6076}"/>
                    </a:ext>
                  </a:extLst>
                </p:cNvPr>
                <p:cNvPicPr>
                  <a:picLocks noChangeAspect="1"/>
                </p:cNvPicPr>
                <p:nvPr/>
              </p:nvPicPr>
              <p:blipFill>
                <a:blip r:embed="rId27"/>
                <a:stretch>
                  <a:fillRect/>
                </a:stretch>
              </p:blipFill>
              <p:spPr>
                <a:xfrm>
                  <a:off x="3582648" y="5595678"/>
                  <a:ext cx="727421" cy="1206595"/>
                </a:xfrm>
                <a:custGeom>
                  <a:avLst/>
                  <a:gdLst>
                    <a:gd name="connsiteX0" fmla="*/ 814 w 727421"/>
                    <a:gd name="connsiteY0" fmla="*/ 409 h 1206595"/>
                    <a:gd name="connsiteX1" fmla="*/ 728236 w 727421"/>
                    <a:gd name="connsiteY1" fmla="*/ 409 h 1206595"/>
                    <a:gd name="connsiteX2" fmla="*/ 728236 w 727421"/>
                    <a:gd name="connsiteY2" fmla="*/ 1207004 h 1206595"/>
                    <a:gd name="connsiteX3" fmla="*/ 814 w 727421"/>
                    <a:gd name="connsiteY3" fmla="*/ 1207004 h 1206595"/>
                  </a:gdLst>
                  <a:ahLst/>
                  <a:cxnLst>
                    <a:cxn ang="0">
                      <a:pos x="connsiteX0" y="connsiteY0"/>
                    </a:cxn>
                    <a:cxn ang="0">
                      <a:pos x="connsiteX1" y="connsiteY1"/>
                    </a:cxn>
                    <a:cxn ang="0">
                      <a:pos x="connsiteX2" y="connsiteY2"/>
                    </a:cxn>
                    <a:cxn ang="0">
                      <a:pos x="connsiteX3" y="connsiteY3"/>
                    </a:cxn>
                  </a:cxnLst>
                  <a:rect l="l" t="t" r="r" b="b"/>
                  <a:pathLst>
                    <a:path w="727421" h="1206595">
                      <a:moveTo>
                        <a:pt x="814" y="409"/>
                      </a:moveTo>
                      <a:lnTo>
                        <a:pt x="728236" y="409"/>
                      </a:lnTo>
                      <a:lnTo>
                        <a:pt x="728236" y="1207004"/>
                      </a:lnTo>
                      <a:lnTo>
                        <a:pt x="814" y="1207004"/>
                      </a:lnTo>
                      <a:close/>
                    </a:path>
                  </a:pathLst>
                </a:custGeom>
              </p:spPr>
            </p:pic>
            <p:pic>
              <p:nvPicPr>
                <p:cNvPr id="4247" name="Picture 4246">
                  <a:extLst>
                    <a:ext uri="{FF2B5EF4-FFF2-40B4-BE49-F238E27FC236}">
                      <a16:creationId xmlns:a16="http://schemas.microsoft.com/office/drawing/2014/main" id="{EB5B95A5-AC4D-4B79-A652-93E0B91F6B82}"/>
                    </a:ext>
                  </a:extLst>
                </p:cNvPr>
                <p:cNvPicPr>
                  <a:picLocks noChangeAspect="1"/>
                </p:cNvPicPr>
                <p:nvPr/>
              </p:nvPicPr>
              <p:blipFill>
                <a:blip r:embed="rId28"/>
                <a:stretch>
                  <a:fillRect/>
                </a:stretch>
              </p:blipFill>
              <p:spPr>
                <a:xfrm>
                  <a:off x="3224710" y="5468668"/>
                  <a:ext cx="611957" cy="1270100"/>
                </a:xfrm>
                <a:custGeom>
                  <a:avLst/>
                  <a:gdLst>
                    <a:gd name="connsiteX0" fmla="*/ 752 w 611957"/>
                    <a:gd name="connsiteY0" fmla="*/ 387 h 1270100"/>
                    <a:gd name="connsiteX1" fmla="*/ 612710 w 611957"/>
                    <a:gd name="connsiteY1" fmla="*/ 387 h 1270100"/>
                    <a:gd name="connsiteX2" fmla="*/ 612710 w 611957"/>
                    <a:gd name="connsiteY2" fmla="*/ 1270487 h 1270100"/>
                    <a:gd name="connsiteX3" fmla="*/ 752 w 611957"/>
                    <a:gd name="connsiteY3" fmla="*/ 1270487 h 1270100"/>
                  </a:gdLst>
                  <a:ahLst/>
                  <a:cxnLst>
                    <a:cxn ang="0">
                      <a:pos x="connsiteX0" y="connsiteY0"/>
                    </a:cxn>
                    <a:cxn ang="0">
                      <a:pos x="connsiteX1" y="connsiteY1"/>
                    </a:cxn>
                    <a:cxn ang="0">
                      <a:pos x="connsiteX2" y="connsiteY2"/>
                    </a:cxn>
                    <a:cxn ang="0">
                      <a:pos x="connsiteX3" y="connsiteY3"/>
                    </a:cxn>
                  </a:cxnLst>
                  <a:rect l="l" t="t" r="r" b="b"/>
                  <a:pathLst>
                    <a:path w="611957" h="1270100">
                      <a:moveTo>
                        <a:pt x="752" y="387"/>
                      </a:moveTo>
                      <a:lnTo>
                        <a:pt x="612710" y="387"/>
                      </a:lnTo>
                      <a:lnTo>
                        <a:pt x="612710" y="1270487"/>
                      </a:lnTo>
                      <a:lnTo>
                        <a:pt x="752" y="1270487"/>
                      </a:lnTo>
                      <a:close/>
                    </a:path>
                  </a:pathLst>
                </a:custGeom>
              </p:spPr>
            </p:pic>
            <p:pic>
              <p:nvPicPr>
                <p:cNvPr id="4248" name="Picture 4247">
                  <a:extLst>
                    <a:ext uri="{FF2B5EF4-FFF2-40B4-BE49-F238E27FC236}">
                      <a16:creationId xmlns:a16="http://schemas.microsoft.com/office/drawing/2014/main" id="{14969DA2-1861-4448-B7A6-69482ED3A5AD}"/>
                    </a:ext>
                  </a:extLst>
                </p:cNvPr>
                <p:cNvPicPr>
                  <a:picLocks noChangeAspect="1"/>
                </p:cNvPicPr>
                <p:nvPr/>
              </p:nvPicPr>
              <p:blipFill>
                <a:blip r:embed="rId29"/>
                <a:stretch>
                  <a:fillRect/>
                </a:stretch>
              </p:blipFill>
              <p:spPr>
                <a:xfrm>
                  <a:off x="4367801" y="5237740"/>
                  <a:ext cx="1091131" cy="727421"/>
                </a:xfrm>
                <a:custGeom>
                  <a:avLst/>
                  <a:gdLst>
                    <a:gd name="connsiteX0" fmla="*/ 950 w 1091131"/>
                    <a:gd name="connsiteY0" fmla="*/ 347 h 727421"/>
                    <a:gd name="connsiteX1" fmla="*/ 1092082 w 1091131"/>
                    <a:gd name="connsiteY1" fmla="*/ 347 h 727421"/>
                    <a:gd name="connsiteX2" fmla="*/ 1092082 w 1091131"/>
                    <a:gd name="connsiteY2" fmla="*/ 727768 h 727421"/>
                    <a:gd name="connsiteX3" fmla="*/ 950 w 1091131"/>
                    <a:gd name="connsiteY3" fmla="*/ 727768 h 727421"/>
                  </a:gdLst>
                  <a:ahLst/>
                  <a:cxnLst>
                    <a:cxn ang="0">
                      <a:pos x="connsiteX0" y="connsiteY0"/>
                    </a:cxn>
                    <a:cxn ang="0">
                      <a:pos x="connsiteX1" y="connsiteY1"/>
                    </a:cxn>
                    <a:cxn ang="0">
                      <a:pos x="connsiteX2" y="connsiteY2"/>
                    </a:cxn>
                    <a:cxn ang="0">
                      <a:pos x="connsiteX3" y="connsiteY3"/>
                    </a:cxn>
                  </a:cxnLst>
                  <a:rect l="l" t="t" r="r" b="b"/>
                  <a:pathLst>
                    <a:path w="1091131" h="727421">
                      <a:moveTo>
                        <a:pt x="950" y="347"/>
                      </a:moveTo>
                      <a:lnTo>
                        <a:pt x="1092082" y="347"/>
                      </a:lnTo>
                      <a:lnTo>
                        <a:pt x="1092082" y="727768"/>
                      </a:lnTo>
                      <a:lnTo>
                        <a:pt x="950" y="727768"/>
                      </a:lnTo>
                      <a:close/>
                    </a:path>
                  </a:pathLst>
                </a:custGeom>
              </p:spPr>
            </p:pic>
            <p:pic>
              <p:nvPicPr>
                <p:cNvPr id="4249" name="Picture 4248">
                  <a:extLst>
                    <a:ext uri="{FF2B5EF4-FFF2-40B4-BE49-F238E27FC236}">
                      <a16:creationId xmlns:a16="http://schemas.microsoft.com/office/drawing/2014/main" id="{AB3A86D6-7A2F-47E5-9296-F9830C0BF47A}"/>
                    </a:ext>
                  </a:extLst>
                </p:cNvPr>
                <p:cNvPicPr>
                  <a:picLocks noChangeAspect="1"/>
                </p:cNvPicPr>
                <p:nvPr/>
              </p:nvPicPr>
              <p:blipFill>
                <a:blip r:embed="rId30"/>
                <a:stretch>
                  <a:fillRect/>
                </a:stretch>
              </p:blipFill>
              <p:spPr>
                <a:xfrm>
                  <a:off x="4286976" y="4741247"/>
                  <a:ext cx="1125770" cy="663916"/>
                </a:xfrm>
                <a:custGeom>
                  <a:avLst/>
                  <a:gdLst>
                    <a:gd name="connsiteX0" fmla="*/ 936 w 1125770"/>
                    <a:gd name="connsiteY0" fmla="*/ 261 h 663916"/>
                    <a:gd name="connsiteX1" fmla="*/ 1126707 w 1125770"/>
                    <a:gd name="connsiteY1" fmla="*/ 261 h 663916"/>
                    <a:gd name="connsiteX2" fmla="*/ 1126707 w 1125770"/>
                    <a:gd name="connsiteY2" fmla="*/ 664177 h 663916"/>
                    <a:gd name="connsiteX3" fmla="*/ 936 w 1125770"/>
                    <a:gd name="connsiteY3" fmla="*/ 664177 h 663916"/>
                  </a:gdLst>
                  <a:ahLst/>
                  <a:cxnLst>
                    <a:cxn ang="0">
                      <a:pos x="connsiteX0" y="connsiteY0"/>
                    </a:cxn>
                    <a:cxn ang="0">
                      <a:pos x="connsiteX1" y="connsiteY1"/>
                    </a:cxn>
                    <a:cxn ang="0">
                      <a:pos x="connsiteX2" y="connsiteY2"/>
                    </a:cxn>
                    <a:cxn ang="0">
                      <a:pos x="connsiteX3" y="connsiteY3"/>
                    </a:cxn>
                  </a:cxnLst>
                  <a:rect l="l" t="t" r="r" b="b"/>
                  <a:pathLst>
                    <a:path w="1125770" h="663916">
                      <a:moveTo>
                        <a:pt x="936" y="261"/>
                      </a:moveTo>
                      <a:lnTo>
                        <a:pt x="1126707" y="261"/>
                      </a:lnTo>
                      <a:lnTo>
                        <a:pt x="1126707" y="664177"/>
                      </a:lnTo>
                      <a:lnTo>
                        <a:pt x="936" y="664177"/>
                      </a:lnTo>
                      <a:close/>
                    </a:path>
                  </a:pathLst>
                </a:custGeom>
              </p:spPr>
            </p:pic>
            <p:pic>
              <p:nvPicPr>
                <p:cNvPr id="4250" name="Picture 4249">
                  <a:extLst>
                    <a:ext uri="{FF2B5EF4-FFF2-40B4-BE49-F238E27FC236}">
                      <a16:creationId xmlns:a16="http://schemas.microsoft.com/office/drawing/2014/main" id="{8C4FABCC-9062-433D-815B-9FF920A9F8C6}"/>
                    </a:ext>
                  </a:extLst>
                </p:cNvPr>
                <p:cNvPicPr>
                  <a:picLocks noChangeAspect="1"/>
                </p:cNvPicPr>
                <p:nvPr/>
              </p:nvPicPr>
              <p:blipFill>
                <a:blip r:embed="rId31"/>
                <a:stretch>
                  <a:fillRect/>
                </a:stretch>
              </p:blipFill>
              <p:spPr>
                <a:xfrm>
                  <a:off x="4454398" y="4452587"/>
                  <a:ext cx="969894" cy="663916"/>
                </a:xfrm>
                <a:custGeom>
                  <a:avLst/>
                  <a:gdLst>
                    <a:gd name="connsiteX0" fmla="*/ 965 w 969894"/>
                    <a:gd name="connsiteY0" fmla="*/ 211 h 663916"/>
                    <a:gd name="connsiteX1" fmla="*/ 970860 w 969894"/>
                    <a:gd name="connsiteY1" fmla="*/ 211 h 663916"/>
                    <a:gd name="connsiteX2" fmla="*/ 970860 w 969894"/>
                    <a:gd name="connsiteY2" fmla="*/ 664127 h 663916"/>
                    <a:gd name="connsiteX3" fmla="*/ 965 w 969894"/>
                    <a:gd name="connsiteY3" fmla="*/ 664127 h 663916"/>
                  </a:gdLst>
                  <a:ahLst/>
                  <a:cxnLst>
                    <a:cxn ang="0">
                      <a:pos x="connsiteX0" y="connsiteY0"/>
                    </a:cxn>
                    <a:cxn ang="0">
                      <a:pos x="connsiteX1" y="connsiteY1"/>
                    </a:cxn>
                    <a:cxn ang="0">
                      <a:pos x="connsiteX2" y="connsiteY2"/>
                    </a:cxn>
                    <a:cxn ang="0">
                      <a:pos x="connsiteX3" y="connsiteY3"/>
                    </a:cxn>
                  </a:cxnLst>
                  <a:rect l="l" t="t" r="r" b="b"/>
                  <a:pathLst>
                    <a:path w="969894" h="663916">
                      <a:moveTo>
                        <a:pt x="965" y="211"/>
                      </a:moveTo>
                      <a:lnTo>
                        <a:pt x="970860" y="211"/>
                      </a:lnTo>
                      <a:lnTo>
                        <a:pt x="970860" y="664127"/>
                      </a:lnTo>
                      <a:lnTo>
                        <a:pt x="965" y="664127"/>
                      </a:lnTo>
                      <a:close/>
                    </a:path>
                  </a:pathLst>
                </a:custGeom>
              </p:spPr>
            </p:pic>
            <p:pic>
              <p:nvPicPr>
                <p:cNvPr id="4251" name="Picture 4250">
                  <a:extLst>
                    <a:ext uri="{FF2B5EF4-FFF2-40B4-BE49-F238E27FC236}">
                      <a16:creationId xmlns:a16="http://schemas.microsoft.com/office/drawing/2014/main" id="{2104463E-7B91-462E-A82A-BE2FD18E4064}"/>
                    </a:ext>
                  </a:extLst>
                </p:cNvPr>
                <p:cNvPicPr>
                  <a:picLocks noChangeAspect="1"/>
                </p:cNvPicPr>
                <p:nvPr/>
              </p:nvPicPr>
              <p:blipFill>
                <a:blip r:embed="rId32"/>
                <a:stretch>
                  <a:fillRect/>
                </a:stretch>
              </p:blipFill>
              <p:spPr>
                <a:xfrm>
                  <a:off x="3698111" y="3627022"/>
                  <a:ext cx="814018" cy="1108451"/>
                </a:xfrm>
                <a:custGeom>
                  <a:avLst/>
                  <a:gdLst>
                    <a:gd name="connsiteX0" fmla="*/ 834 w 814018"/>
                    <a:gd name="connsiteY0" fmla="*/ 68 h 1108451"/>
                    <a:gd name="connsiteX1" fmla="*/ 814853 w 814018"/>
                    <a:gd name="connsiteY1" fmla="*/ 68 h 1108451"/>
                    <a:gd name="connsiteX2" fmla="*/ 814853 w 814018"/>
                    <a:gd name="connsiteY2" fmla="*/ 1108519 h 1108451"/>
                    <a:gd name="connsiteX3" fmla="*/ 834 w 814018"/>
                    <a:gd name="connsiteY3" fmla="*/ 1108519 h 1108451"/>
                  </a:gdLst>
                  <a:ahLst/>
                  <a:cxnLst>
                    <a:cxn ang="0">
                      <a:pos x="connsiteX0" y="connsiteY0"/>
                    </a:cxn>
                    <a:cxn ang="0">
                      <a:pos x="connsiteX1" y="connsiteY1"/>
                    </a:cxn>
                    <a:cxn ang="0">
                      <a:pos x="connsiteX2" y="connsiteY2"/>
                    </a:cxn>
                    <a:cxn ang="0">
                      <a:pos x="connsiteX3" y="connsiteY3"/>
                    </a:cxn>
                  </a:cxnLst>
                  <a:rect l="l" t="t" r="r" b="b"/>
                  <a:pathLst>
                    <a:path w="814018" h="1108451">
                      <a:moveTo>
                        <a:pt x="834" y="68"/>
                      </a:moveTo>
                      <a:lnTo>
                        <a:pt x="814853" y="68"/>
                      </a:lnTo>
                      <a:lnTo>
                        <a:pt x="814853" y="1108519"/>
                      </a:lnTo>
                      <a:lnTo>
                        <a:pt x="834" y="1108519"/>
                      </a:lnTo>
                      <a:close/>
                    </a:path>
                  </a:pathLst>
                </a:custGeom>
              </p:spPr>
            </p:pic>
            <p:pic>
              <p:nvPicPr>
                <p:cNvPr id="4252" name="Picture 4251">
                  <a:extLst>
                    <a:ext uri="{FF2B5EF4-FFF2-40B4-BE49-F238E27FC236}">
                      <a16:creationId xmlns:a16="http://schemas.microsoft.com/office/drawing/2014/main" id="{01DA4870-F1F0-460D-B092-6C3E7F77C71E}"/>
                    </a:ext>
                  </a:extLst>
                </p:cNvPr>
                <p:cNvPicPr>
                  <a:picLocks noChangeAspect="1"/>
                </p:cNvPicPr>
                <p:nvPr/>
              </p:nvPicPr>
              <p:blipFill>
                <a:blip r:embed="rId33"/>
                <a:stretch>
                  <a:fillRect/>
                </a:stretch>
              </p:blipFill>
              <p:spPr>
                <a:xfrm>
                  <a:off x="4079141" y="3811764"/>
                  <a:ext cx="698555" cy="1027626"/>
                </a:xfrm>
                <a:custGeom>
                  <a:avLst/>
                  <a:gdLst>
                    <a:gd name="connsiteX0" fmla="*/ 900 w 698555"/>
                    <a:gd name="connsiteY0" fmla="*/ 100 h 1027626"/>
                    <a:gd name="connsiteX1" fmla="*/ 699456 w 698555"/>
                    <a:gd name="connsiteY1" fmla="*/ 100 h 1027626"/>
                    <a:gd name="connsiteX2" fmla="*/ 699456 w 698555"/>
                    <a:gd name="connsiteY2" fmla="*/ 1027727 h 1027626"/>
                    <a:gd name="connsiteX3" fmla="*/ 900 w 698555"/>
                    <a:gd name="connsiteY3" fmla="*/ 1027727 h 1027626"/>
                  </a:gdLst>
                  <a:ahLst/>
                  <a:cxnLst>
                    <a:cxn ang="0">
                      <a:pos x="connsiteX0" y="connsiteY0"/>
                    </a:cxn>
                    <a:cxn ang="0">
                      <a:pos x="connsiteX1" y="connsiteY1"/>
                    </a:cxn>
                    <a:cxn ang="0">
                      <a:pos x="connsiteX2" y="connsiteY2"/>
                    </a:cxn>
                    <a:cxn ang="0">
                      <a:pos x="connsiteX3" y="connsiteY3"/>
                    </a:cxn>
                  </a:cxnLst>
                  <a:rect l="l" t="t" r="r" b="b"/>
                  <a:pathLst>
                    <a:path w="698555" h="1027626">
                      <a:moveTo>
                        <a:pt x="900" y="100"/>
                      </a:moveTo>
                      <a:lnTo>
                        <a:pt x="699456" y="100"/>
                      </a:lnTo>
                      <a:lnTo>
                        <a:pt x="699456" y="1027727"/>
                      </a:lnTo>
                      <a:lnTo>
                        <a:pt x="900" y="1027727"/>
                      </a:lnTo>
                      <a:close/>
                    </a:path>
                  </a:pathLst>
                </a:custGeom>
              </p:spPr>
            </p:pic>
            <p:pic>
              <p:nvPicPr>
                <p:cNvPr id="4253" name="Picture 4252">
                  <a:extLst>
                    <a:ext uri="{FF2B5EF4-FFF2-40B4-BE49-F238E27FC236}">
                      <a16:creationId xmlns:a16="http://schemas.microsoft.com/office/drawing/2014/main" id="{09744445-FDEF-458A-9616-A38EC02AE40A}"/>
                    </a:ext>
                  </a:extLst>
                </p:cNvPr>
                <p:cNvPicPr>
                  <a:picLocks noChangeAspect="1"/>
                </p:cNvPicPr>
                <p:nvPr/>
              </p:nvPicPr>
              <p:blipFill>
                <a:blip r:embed="rId34"/>
                <a:stretch>
                  <a:fillRect/>
                </a:stretch>
              </p:blipFill>
              <p:spPr>
                <a:xfrm>
                  <a:off x="4113781" y="4169701"/>
                  <a:ext cx="600411" cy="917936"/>
                </a:xfrm>
                <a:custGeom>
                  <a:avLst/>
                  <a:gdLst>
                    <a:gd name="connsiteX0" fmla="*/ 906 w 600411"/>
                    <a:gd name="connsiteY0" fmla="*/ 162 h 917936"/>
                    <a:gd name="connsiteX1" fmla="*/ 601317 w 600411"/>
                    <a:gd name="connsiteY1" fmla="*/ 162 h 917936"/>
                    <a:gd name="connsiteX2" fmla="*/ 601317 w 600411"/>
                    <a:gd name="connsiteY2" fmla="*/ 918098 h 917936"/>
                    <a:gd name="connsiteX3" fmla="*/ 906 w 600411"/>
                    <a:gd name="connsiteY3" fmla="*/ 918098 h 917936"/>
                  </a:gdLst>
                  <a:ahLst/>
                  <a:cxnLst>
                    <a:cxn ang="0">
                      <a:pos x="connsiteX0" y="connsiteY0"/>
                    </a:cxn>
                    <a:cxn ang="0">
                      <a:pos x="connsiteX1" y="connsiteY1"/>
                    </a:cxn>
                    <a:cxn ang="0">
                      <a:pos x="connsiteX2" y="connsiteY2"/>
                    </a:cxn>
                    <a:cxn ang="0">
                      <a:pos x="connsiteX3" y="connsiteY3"/>
                    </a:cxn>
                  </a:cxnLst>
                  <a:rect l="l" t="t" r="r" b="b"/>
                  <a:pathLst>
                    <a:path w="600411" h="917936">
                      <a:moveTo>
                        <a:pt x="906" y="162"/>
                      </a:moveTo>
                      <a:lnTo>
                        <a:pt x="601317" y="162"/>
                      </a:lnTo>
                      <a:lnTo>
                        <a:pt x="601317" y="918098"/>
                      </a:lnTo>
                      <a:lnTo>
                        <a:pt x="906" y="918098"/>
                      </a:lnTo>
                      <a:close/>
                    </a:path>
                  </a:pathLst>
                </a:custGeom>
              </p:spPr>
            </p:pic>
            <p:pic>
              <p:nvPicPr>
                <p:cNvPr id="4254" name="Picture 4253">
                  <a:extLst>
                    <a:ext uri="{FF2B5EF4-FFF2-40B4-BE49-F238E27FC236}">
                      <a16:creationId xmlns:a16="http://schemas.microsoft.com/office/drawing/2014/main" id="{E89CC95F-326B-48A5-96B0-ACF19AFC060C}"/>
                    </a:ext>
                  </a:extLst>
                </p:cNvPr>
                <p:cNvPicPr>
                  <a:picLocks noChangeAspect="1"/>
                </p:cNvPicPr>
                <p:nvPr/>
              </p:nvPicPr>
              <p:blipFill>
                <a:blip r:embed="rId35"/>
                <a:stretch>
                  <a:fillRect/>
                </a:stretch>
              </p:blipFill>
              <p:spPr>
                <a:xfrm>
                  <a:off x="3115020" y="3644342"/>
                  <a:ext cx="421442" cy="704328"/>
                </a:xfrm>
                <a:custGeom>
                  <a:avLst/>
                  <a:gdLst>
                    <a:gd name="connsiteX0" fmla="*/ 733 w 421442"/>
                    <a:gd name="connsiteY0" fmla="*/ 71 h 704328"/>
                    <a:gd name="connsiteX1" fmla="*/ 422176 w 421442"/>
                    <a:gd name="connsiteY1" fmla="*/ 71 h 704328"/>
                    <a:gd name="connsiteX2" fmla="*/ 422176 w 421442"/>
                    <a:gd name="connsiteY2" fmla="*/ 704399 h 704328"/>
                    <a:gd name="connsiteX3" fmla="*/ 733 w 421442"/>
                    <a:gd name="connsiteY3" fmla="*/ 704399 h 704328"/>
                  </a:gdLst>
                  <a:ahLst/>
                  <a:cxnLst>
                    <a:cxn ang="0">
                      <a:pos x="connsiteX0" y="connsiteY0"/>
                    </a:cxn>
                    <a:cxn ang="0">
                      <a:pos x="connsiteX1" y="connsiteY1"/>
                    </a:cxn>
                    <a:cxn ang="0">
                      <a:pos x="connsiteX2" y="connsiteY2"/>
                    </a:cxn>
                    <a:cxn ang="0">
                      <a:pos x="connsiteX3" y="connsiteY3"/>
                    </a:cxn>
                  </a:cxnLst>
                  <a:rect l="l" t="t" r="r" b="b"/>
                  <a:pathLst>
                    <a:path w="421442" h="704328">
                      <a:moveTo>
                        <a:pt x="733" y="71"/>
                      </a:moveTo>
                      <a:lnTo>
                        <a:pt x="422176" y="71"/>
                      </a:lnTo>
                      <a:lnTo>
                        <a:pt x="422176" y="704399"/>
                      </a:lnTo>
                      <a:lnTo>
                        <a:pt x="733" y="704399"/>
                      </a:lnTo>
                      <a:close/>
                    </a:path>
                  </a:pathLst>
                </a:custGeom>
              </p:spPr>
            </p:pic>
            <p:pic>
              <p:nvPicPr>
                <p:cNvPr id="4255" name="Picture 4254">
                  <a:extLst>
                    <a:ext uri="{FF2B5EF4-FFF2-40B4-BE49-F238E27FC236}">
                      <a16:creationId xmlns:a16="http://schemas.microsoft.com/office/drawing/2014/main" id="{EC5D7820-0B0B-4334-9904-518CF2982268}"/>
                    </a:ext>
                  </a:extLst>
                </p:cNvPr>
                <p:cNvPicPr>
                  <a:picLocks noChangeAspect="1"/>
                </p:cNvPicPr>
                <p:nvPr/>
              </p:nvPicPr>
              <p:blipFill>
                <a:blip r:embed="rId36"/>
                <a:stretch>
                  <a:fillRect/>
                </a:stretch>
              </p:blipFill>
              <p:spPr>
                <a:xfrm>
                  <a:off x="2676258" y="3829084"/>
                  <a:ext cx="796699" cy="658142"/>
                </a:xfrm>
                <a:custGeom>
                  <a:avLst/>
                  <a:gdLst>
                    <a:gd name="connsiteX0" fmla="*/ 657 w 796699"/>
                    <a:gd name="connsiteY0" fmla="*/ 103 h 658142"/>
                    <a:gd name="connsiteX1" fmla="*/ 797357 w 796699"/>
                    <a:gd name="connsiteY1" fmla="*/ 103 h 658142"/>
                    <a:gd name="connsiteX2" fmla="*/ 797357 w 796699"/>
                    <a:gd name="connsiteY2" fmla="*/ 658246 h 658142"/>
                    <a:gd name="connsiteX3" fmla="*/ 657 w 796699"/>
                    <a:gd name="connsiteY3" fmla="*/ 658246 h 658142"/>
                  </a:gdLst>
                  <a:ahLst/>
                  <a:cxnLst>
                    <a:cxn ang="0">
                      <a:pos x="connsiteX0" y="connsiteY0"/>
                    </a:cxn>
                    <a:cxn ang="0">
                      <a:pos x="connsiteX1" y="connsiteY1"/>
                    </a:cxn>
                    <a:cxn ang="0">
                      <a:pos x="connsiteX2" y="connsiteY2"/>
                    </a:cxn>
                    <a:cxn ang="0">
                      <a:pos x="connsiteX3" y="connsiteY3"/>
                    </a:cxn>
                  </a:cxnLst>
                  <a:rect l="l" t="t" r="r" b="b"/>
                  <a:pathLst>
                    <a:path w="796699" h="658142">
                      <a:moveTo>
                        <a:pt x="657" y="103"/>
                      </a:moveTo>
                      <a:lnTo>
                        <a:pt x="797357" y="103"/>
                      </a:lnTo>
                      <a:lnTo>
                        <a:pt x="797357" y="658246"/>
                      </a:lnTo>
                      <a:lnTo>
                        <a:pt x="657" y="658246"/>
                      </a:lnTo>
                      <a:close/>
                    </a:path>
                  </a:pathLst>
                </a:custGeom>
              </p:spPr>
            </p:pic>
            <p:pic>
              <p:nvPicPr>
                <p:cNvPr id="4256" name="Picture 4255">
                  <a:extLst>
                    <a:ext uri="{FF2B5EF4-FFF2-40B4-BE49-F238E27FC236}">
                      <a16:creationId xmlns:a16="http://schemas.microsoft.com/office/drawing/2014/main" id="{29A7025E-DE84-4426-B9EA-111422EABA80}"/>
                    </a:ext>
                  </a:extLst>
                </p:cNvPr>
                <p:cNvPicPr>
                  <a:picLocks noChangeAspect="1"/>
                </p:cNvPicPr>
                <p:nvPr/>
              </p:nvPicPr>
              <p:blipFill>
                <a:blip r:embed="rId37"/>
                <a:stretch>
                  <a:fillRect/>
                </a:stretch>
              </p:blipFill>
              <p:spPr>
                <a:xfrm>
                  <a:off x="2976463" y="3788671"/>
                  <a:ext cx="669689" cy="756287"/>
                </a:xfrm>
                <a:custGeom>
                  <a:avLst/>
                  <a:gdLst>
                    <a:gd name="connsiteX0" fmla="*/ 709 w 669689"/>
                    <a:gd name="connsiteY0" fmla="*/ 96 h 756287"/>
                    <a:gd name="connsiteX1" fmla="*/ 670399 w 669689"/>
                    <a:gd name="connsiteY1" fmla="*/ 96 h 756287"/>
                    <a:gd name="connsiteX2" fmla="*/ 670399 w 669689"/>
                    <a:gd name="connsiteY2" fmla="*/ 756383 h 756287"/>
                    <a:gd name="connsiteX3" fmla="*/ 709 w 669689"/>
                    <a:gd name="connsiteY3" fmla="*/ 756383 h 756287"/>
                  </a:gdLst>
                  <a:ahLst/>
                  <a:cxnLst>
                    <a:cxn ang="0">
                      <a:pos x="connsiteX0" y="connsiteY0"/>
                    </a:cxn>
                    <a:cxn ang="0">
                      <a:pos x="connsiteX1" y="connsiteY1"/>
                    </a:cxn>
                    <a:cxn ang="0">
                      <a:pos x="connsiteX2" y="connsiteY2"/>
                    </a:cxn>
                    <a:cxn ang="0">
                      <a:pos x="connsiteX3" y="connsiteY3"/>
                    </a:cxn>
                  </a:cxnLst>
                  <a:rect l="l" t="t" r="r" b="b"/>
                  <a:pathLst>
                    <a:path w="669689" h="756287">
                      <a:moveTo>
                        <a:pt x="709" y="96"/>
                      </a:moveTo>
                      <a:lnTo>
                        <a:pt x="670399" y="96"/>
                      </a:lnTo>
                      <a:lnTo>
                        <a:pt x="670399" y="756383"/>
                      </a:lnTo>
                      <a:lnTo>
                        <a:pt x="709" y="756383"/>
                      </a:lnTo>
                      <a:close/>
                    </a:path>
                  </a:pathLst>
                </a:custGeom>
              </p:spPr>
            </p:pic>
            <p:pic>
              <p:nvPicPr>
                <p:cNvPr id="4257" name="Picture 4256">
                  <a:extLst>
                    <a:ext uri="{FF2B5EF4-FFF2-40B4-BE49-F238E27FC236}">
                      <a16:creationId xmlns:a16="http://schemas.microsoft.com/office/drawing/2014/main" id="{CADA385C-4561-45C8-B002-DC1515883BCF}"/>
                    </a:ext>
                  </a:extLst>
                </p:cNvPr>
                <p:cNvPicPr>
                  <a:picLocks noChangeAspect="1"/>
                </p:cNvPicPr>
                <p:nvPr/>
              </p:nvPicPr>
              <p:blipFill>
                <a:blip r:embed="rId38"/>
                <a:stretch>
                  <a:fillRect/>
                </a:stretch>
              </p:blipFill>
              <p:spPr>
                <a:xfrm>
                  <a:off x="3363267" y="3713620"/>
                  <a:ext cx="565772" cy="889070"/>
                </a:xfrm>
                <a:custGeom>
                  <a:avLst/>
                  <a:gdLst>
                    <a:gd name="connsiteX0" fmla="*/ 776 w 565772"/>
                    <a:gd name="connsiteY0" fmla="*/ 83 h 889070"/>
                    <a:gd name="connsiteX1" fmla="*/ 566548 w 565772"/>
                    <a:gd name="connsiteY1" fmla="*/ 83 h 889070"/>
                    <a:gd name="connsiteX2" fmla="*/ 566548 w 565772"/>
                    <a:gd name="connsiteY2" fmla="*/ 889153 h 889070"/>
                    <a:gd name="connsiteX3" fmla="*/ 776 w 565772"/>
                    <a:gd name="connsiteY3" fmla="*/ 889153 h 889070"/>
                  </a:gdLst>
                  <a:ahLst/>
                  <a:cxnLst>
                    <a:cxn ang="0">
                      <a:pos x="connsiteX0" y="connsiteY0"/>
                    </a:cxn>
                    <a:cxn ang="0">
                      <a:pos x="connsiteX1" y="connsiteY1"/>
                    </a:cxn>
                    <a:cxn ang="0">
                      <a:pos x="connsiteX2" y="connsiteY2"/>
                    </a:cxn>
                    <a:cxn ang="0">
                      <a:pos x="connsiteX3" y="connsiteY3"/>
                    </a:cxn>
                  </a:cxnLst>
                  <a:rect l="l" t="t" r="r" b="b"/>
                  <a:pathLst>
                    <a:path w="565772" h="889070">
                      <a:moveTo>
                        <a:pt x="776" y="83"/>
                      </a:moveTo>
                      <a:lnTo>
                        <a:pt x="566548" y="83"/>
                      </a:lnTo>
                      <a:lnTo>
                        <a:pt x="566548" y="889153"/>
                      </a:lnTo>
                      <a:lnTo>
                        <a:pt x="776" y="889153"/>
                      </a:lnTo>
                      <a:close/>
                    </a:path>
                  </a:pathLst>
                </a:custGeom>
              </p:spPr>
            </p:pic>
            <p:pic>
              <p:nvPicPr>
                <p:cNvPr id="4258" name="Picture 4257">
                  <a:extLst>
                    <a:ext uri="{FF2B5EF4-FFF2-40B4-BE49-F238E27FC236}">
                      <a16:creationId xmlns:a16="http://schemas.microsoft.com/office/drawing/2014/main" id="{B4C658B5-2814-4CEB-9D15-EB38C7D81089}"/>
                    </a:ext>
                  </a:extLst>
                </p:cNvPr>
                <p:cNvPicPr>
                  <a:picLocks noChangeAspect="1"/>
                </p:cNvPicPr>
                <p:nvPr/>
              </p:nvPicPr>
              <p:blipFill>
                <a:blip r:embed="rId39"/>
                <a:stretch>
                  <a:fillRect/>
                </a:stretch>
              </p:blipFill>
              <p:spPr>
                <a:xfrm>
                  <a:off x="3784709" y="3725166"/>
                  <a:ext cx="606184" cy="941028"/>
                </a:xfrm>
                <a:custGeom>
                  <a:avLst/>
                  <a:gdLst>
                    <a:gd name="connsiteX0" fmla="*/ 849 w 606184"/>
                    <a:gd name="connsiteY0" fmla="*/ 85 h 941028"/>
                    <a:gd name="connsiteX1" fmla="*/ 607034 w 606184"/>
                    <a:gd name="connsiteY1" fmla="*/ 85 h 941028"/>
                    <a:gd name="connsiteX2" fmla="*/ 607034 w 606184"/>
                    <a:gd name="connsiteY2" fmla="*/ 941114 h 941028"/>
                    <a:gd name="connsiteX3" fmla="*/ 849 w 606184"/>
                    <a:gd name="connsiteY3" fmla="*/ 941114 h 941028"/>
                  </a:gdLst>
                  <a:ahLst/>
                  <a:cxnLst>
                    <a:cxn ang="0">
                      <a:pos x="connsiteX0" y="connsiteY0"/>
                    </a:cxn>
                    <a:cxn ang="0">
                      <a:pos x="connsiteX1" y="connsiteY1"/>
                    </a:cxn>
                    <a:cxn ang="0">
                      <a:pos x="connsiteX2" y="connsiteY2"/>
                    </a:cxn>
                    <a:cxn ang="0">
                      <a:pos x="connsiteX3" y="connsiteY3"/>
                    </a:cxn>
                  </a:cxnLst>
                  <a:rect l="l" t="t" r="r" b="b"/>
                  <a:pathLst>
                    <a:path w="606184" h="941028">
                      <a:moveTo>
                        <a:pt x="849" y="85"/>
                      </a:moveTo>
                      <a:lnTo>
                        <a:pt x="607034" y="85"/>
                      </a:lnTo>
                      <a:lnTo>
                        <a:pt x="607034" y="941114"/>
                      </a:lnTo>
                      <a:lnTo>
                        <a:pt x="849" y="941114"/>
                      </a:lnTo>
                      <a:close/>
                    </a:path>
                  </a:pathLst>
                </a:custGeom>
              </p:spPr>
            </p:pic>
            <p:pic>
              <p:nvPicPr>
                <p:cNvPr id="4259" name="Picture 4258">
                  <a:extLst>
                    <a:ext uri="{FF2B5EF4-FFF2-40B4-BE49-F238E27FC236}">
                      <a16:creationId xmlns:a16="http://schemas.microsoft.com/office/drawing/2014/main" id="{D2BC86B6-988E-4650-AECC-C9EEAAD43657}"/>
                    </a:ext>
                  </a:extLst>
                </p:cNvPr>
                <p:cNvPicPr>
                  <a:picLocks noChangeAspect="1"/>
                </p:cNvPicPr>
                <p:nvPr/>
              </p:nvPicPr>
              <p:blipFill>
                <a:blip r:embed="rId40"/>
                <a:stretch>
                  <a:fillRect/>
                </a:stretch>
              </p:blipFill>
              <p:spPr>
                <a:xfrm>
                  <a:off x="3784709" y="3875269"/>
                  <a:ext cx="733194" cy="1085358"/>
                </a:xfrm>
                <a:custGeom>
                  <a:avLst/>
                  <a:gdLst>
                    <a:gd name="connsiteX0" fmla="*/ 849 w 733194"/>
                    <a:gd name="connsiteY0" fmla="*/ 111 h 1085358"/>
                    <a:gd name="connsiteX1" fmla="*/ 734044 w 733194"/>
                    <a:gd name="connsiteY1" fmla="*/ 111 h 1085358"/>
                    <a:gd name="connsiteX2" fmla="*/ 734044 w 733194"/>
                    <a:gd name="connsiteY2" fmla="*/ 1085469 h 1085358"/>
                    <a:gd name="connsiteX3" fmla="*/ 849 w 733194"/>
                    <a:gd name="connsiteY3" fmla="*/ 1085469 h 1085358"/>
                  </a:gdLst>
                  <a:ahLst/>
                  <a:cxnLst>
                    <a:cxn ang="0">
                      <a:pos x="connsiteX0" y="connsiteY0"/>
                    </a:cxn>
                    <a:cxn ang="0">
                      <a:pos x="connsiteX1" y="connsiteY1"/>
                    </a:cxn>
                    <a:cxn ang="0">
                      <a:pos x="connsiteX2" y="connsiteY2"/>
                    </a:cxn>
                    <a:cxn ang="0">
                      <a:pos x="connsiteX3" y="connsiteY3"/>
                    </a:cxn>
                  </a:cxnLst>
                  <a:rect l="l" t="t" r="r" b="b"/>
                  <a:pathLst>
                    <a:path w="733194" h="1085358">
                      <a:moveTo>
                        <a:pt x="849" y="111"/>
                      </a:moveTo>
                      <a:lnTo>
                        <a:pt x="734044" y="111"/>
                      </a:lnTo>
                      <a:lnTo>
                        <a:pt x="734044" y="1085469"/>
                      </a:lnTo>
                      <a:lnTo>
                        <a:pt x="849" y="1085469"/>
                      </a:lnTo>
                      <a:close/>
                    </a:path>
                  </a:pathLst>
                </a:custGeom>
              </p:spPr>
            </p:pic>
            <p:pic>
              <p:nvPicPr>
                <p:cNvPr id="4260" name="Picture 4259">
                  <a:extLst>
                    <a:ext uri="{FF2B5EF4-FFF2-40B4-BE49-F238E27FC236}">
                      <a16:creationId xmlns:a16="http://schemas.microsoft.com/office/drawing/2014/main" id="{7CB98D94-F8CD-4431-B043-FE20595B3AAB}"/>
                    </a:ext>
                  </a:extLst>
                </p:cNvPr>
                <p:cNvPicPr>
                  <a:picLocks noChangeAspect="1"/>
                </p:cNvPicPr>
                <p:nvPr/>
              </p:nvPicPr>
              <p:blipFill>
                <a:blip r:embed="rId41"/>
                <a:stretch>
                  <a:fillRect/>
                </a:stretch>
              </p:blipFill>
              <p:spPr>
                <a:xfrm>
                  <a:off x="3952131" y="3944547"/>
                  <a:ext cx="952575" cy="1235461"/>
                </a:xfrm>
                <a:custGeom>
                  <a:avLst/>
                  <a:gdLst>
                    <a:gd name="connsiteX0" fmla="*/ 878 w 952575"/>
                    <a:gd name="connsiteY0" fmla="*/ 123 h 1235461"/>
                    <a:gd name="connsiteX1" fmla="*/ 953454 w 952575"/>
                    <a:gd name="connsiteY1" fmla="*/ 123 h 1235461"/>
                    <a:gd name="connsiteX2" fmla="*/ 953454 w 952575"/>
                    <a:gd name="connsiteY2" fmla="*/ 1235584 h 1235461"/>
                    <a:gd name="connsiteX3" fmla="*/ 878 w 952575"/>
                    <a:gd name="connsiteY3" fmla="*/ 1235584 h 1235461"/>
                  </a:gdLst>
                  <a:ahLst/>
                  <a:cxnLst>
                    <a:cxn ang="0">
                      <a:pos x="connsiteX0" y="connsiteY0"/>
                    </a:cxn>
                    <a:cxn ang="0">
                      <a:pos x="connsiteX1" y="connsiteY1"/>
                    </a:cxn>
                    <a:cxn ang="0">
                      <a:pos x="connsiteX2" y="connsiteY2"/>
                    </a:cxn>
                    <a:cxn ang="0">
                      <a:pos x="connsiteX3" y="connsiteY3"/>
                    </a:cxn>
                  </a:cxnLst>
                  <a:rect l="l" t="t" r="r" b="b"/>
                  <a:pathLst>
                    <a:path w="952575" h="1235461">
                      <a:moveTo>
                        <a:pt x="878" y="123"/>
                      </a:moveTo>
                      <a:lnTo>
                        <a:pt x="953454" y="123"/>
                      </a:lnTo>
                      <a:lnTo>
                        <a:pt x="953454" y="1235584"/>
                      </a:lnTo>
                      <a:lnTo>
                        <a:pt x="878" y="1235584"/>
                      </a:lnTo>
                      <a:close/>
                    </a:path>
                  </a:pathLst>
                </a:custGeom>
              </p:spPr>
            </p:pic>
            <p:pic>
              <p:nvPicPr>
                <p:cNvPr id="4261" name="Picture 4260">
                  <a:extLst>
                    <a:ext uri="{FF2B5EF4-FFF2-40B4-BE49-F238E27FC236}">
                      <a16:creationId xmlns:a16="http://schemas.microsoft.com/office/drawing/2014/main" id="{5EB8C796-9029-49F1-A883-234EED8737E5}"/>
                    </a:ext>
                  </a:extLst>
                </p:cNvPr>
                <p:cNvPicPr>
                  <a:picLocks noChangeAspect="1"/>
                </p:cNvPicPr>
                <p:nvPr/>
              </p:nvPicPr>
              <p:blipFill>
                <a:blip r:embed="rId42"/>
                <a:stretch>
                  <a:fillRect/>
                </a:stretch>
              </p:blipFill>
              <p:spPr>
                <a:xfrm>
                  <a:off x="2156671" y="5434029"/>
                  <a:ext cx="1033400" cy="588864"/>
                </a:xfrm>
                <a:custGeom>
                  <a:avLst/>
                  <a:gdLst>
                    <a:gd name="connsiteX0" fmla="*/ 567 w 1033400"/>
                    <a:gd name="connsiteY0" fmla="*/ 381 h 588864"/>
                    <a:gd name="connsiteX1" fmla="*/ 1033967 w 1033400"/>
                    <a:gd name="connsiteY1" fmla="*/ 381 h 588864"/>
                    <a:gd name="connsiteX2" fmla="*/ 1033967 w 1033400"/>
                    <a:gd name="connsiteY2" fmla="*/ 589246 h 588864"/>
                    <a:gd name="connsiteX3" fmla="*/ 567 w 1033400"/>
                    <a:gd name="connsiteY3" fmla="*/ 589246 h 588864"/>
                  </a:gdLst>
                  <a:ahLst/>
                  <a:cxnLst>
                    <a:cxn ang="0">
                      <a:pos x="connsiteX0" y="connsiteY0"/>
                    </a:cxn>
                    <a:cxn ang="0">
                      <a:pos x="connsiteX1" y="connsiteY1"/>
                    </a:cxn>
                    <a:cxn ang="0">
                      <a:pos x="connsiteX2" y="connsiteY2"/>
                    </a:cxn>
                    <a:cxn ang="0">
                      <a:pos x="connsiteX3" y="connsiteY3"/>
                    </a:cxn>
                  </a:cxnLst>
                  <a:rect l="l" t="t" r="r" b="b"/>
                  <a:pathLst>
                    <a:path w="1033400" h="588864">
                      <a:moveTo>
                        <a:pt x="567" y="381"/>
                      </a:moveTo>
                      <a:lnTo>
                        <a:pt x="1033967" y="381"/>
                      </a:lnTo>
                      <a:lnTo>
                        <a:pt x="1033967" y="589246"/>
                      </a:lnTo>
                      <a:lnTo>
                        <a:pt x="567" y="589246"/>
                      </a:lnTo>
                      <a:close/>
                    </a:path>
                  </a:pathLst>
                </a:custGeom>
              </p:spPr>
            </p:pic>
            <p:pic>
              <p:nvPicPr>
                <p:cNvPr id="4262" name="Picture 4261">
                  <a:extLst>
                    <a:ext uri="{FF2B5EF4-FFF2-40B4-BE49-F238E27FC236}">
                      <a16:creationId xmlns:a16="http://schemas.microsoft.com/office/drawing/2014/main" id="{C43B0035-EBBE-4BF6-8E44-EBE4CA5C450C}"/>
                    </a:ext>
                  </a:extLst>
                </p:cNvPr>
                <p:cNvPicPr>
                  <a:picLocks noChangeAspect="1"/>
                </p:cNvPicPr>
                <p:nvPr/>
              </p:nvPicPr>
              <p:blipFill>
                <a:blip r:embed="rId43"/>
                <a:stretch>
                  <a:fillRect/>
                </a:stretch>
              </p:blipFill>
              <p:spPr>
                <a:xfrm>
                  <a:off x="2664711" y="4060011"/>
                  <a:ext cx="508040" cy="842884"/>
                </a:xfrm>
                <a:custGeom>
                  <a:avLst/>
                  <a:gdLst>
                    <a:gd name="connsiteX0" fmla="*/ 655 w 508040"/>
                    <a:gd name="connsiteY0" fmla="*/ 143 h 842884"/>
                    <a:gd name="connsiteX1" fmla="*/ 508696 w 508040"/>
                    <a:gd name="connsiteY1" fmla="*/ 143 h 842884"/>
                    <a:gd name="connsiteX2" fmla="*/ 508696 w 508040"/>
                    <a:gd name="connsiteY2" fmla="*/ 843028 h 842884"/>
                    <a:gd name="connsiteX3" fmla="*/ 655 w 508040"/>
                    <a:gd name="connsiteY3" fmla="*/ 843028 h 842884"/>
                  </a:gdLst>
                  <a:ahLst/>
                  <a:cxnLst>
                    <a:cxn ang="0">
                      <a:pos x="connsiteX0" y="connsiteY0"/>
                    </a:cxn>
                    <a:cxn ang="0">
                      <a:pos x="connsiteX1" y="connsiteY1"/>
                    </a:cxn>
                    <a:cxn ang="0">
                      <a:pos x="connsiteX2" y="connsiteY2"/>
                    </a:cxn>
                    <a:cxn ang="0">
                      <a:pos x="connsiteX3" y="connsiteY3"/>
                    </a:cxn>
                  </a:cxnLst>
                  <a:rect l="l" t="t" r="r" b="b"/>
                  <a:pathLst>
                    <a:path w="508040" h="842884">
                      <a:moveTo>
                        <a:pt x="655" y="143"/>
                      </a:moveTo>
                      <a:lnTo>
                        <a:pt x="508696" y="143"/>
                      </a:lnTo>
                      <a:lnTo>
                        <a:pt x="508696" y="843028"/>
                      </a:lnTo>
                      <a:lnTo>
                        <a:pt x="655" y="843028"/>
                      </a:lnTo>
                      <a:close/>
                    </a:path>
                  </a:pathLst>
                </a:custGeom>
              </p:spPr>
            </p:pic>
            <p:pic>
              <p:nvPicPr>
                <p:cNvPr id="4263" name="Picture 4262">
                  <a:extLst>
                    <a:ext uri="{FF2B5EF4-FFF2-40B4-BE49-F238E27FC236}">
                      <a16:creationId xmlns:a16="http://schemas.microsoft.com/office/drawing/2014/main" id="{F21EFF27-7A33-484A-8767-FD8EDEF36FF5}"/>
                    </a:ext>
                  </a:extLst>
                </p:cNvPr>
                <p:cNvPicPr>
                  <a:picLocks noChangeAspect="1"/>
                </p:cNvPicPr>
                <p:nvPr/>
              </p:nvPicPr>
              <p:blipFill>
                <a:blip r:embed="rId44"/>
                <a:stretch>
                  <a:fillRect/>
                </a:stretch>
              </p:blipFill>
              <p:spPr>
                <a:xfrm>
                  <a:off x="2197083" y="4804752"/>
                  <a:ext cx="952575" cy="479174"/>
                </a:xfrm>
                <a:custGeom>
                  <a:avLst/>
                  <a:gdLst>
                    <a:gd name="connsiteX0" fmla="*/ 574 w 952575"/>
                    <a:gd name="connsiteY0" fmla="*/ 272 h 479174"/>
                    <a:gd name="connsiteX1" fmla="*/ 953150 w 952575"/>
                    <a:gd name="connsiteY1" fmla="*/ 272 h 479174"/>
                    <a:gd name="connsiteX2" fmla="*/ 953150 w 952575"/>
                    <a:gd name="connsiteY2" fmla="*/ 479446 h 479174"/>
                    <a:gd name="connsiteX3" fmla="*/ 574 w 952575"/>
                    <a:gd name="connsiteY3" fmla="*/ 479446 h 479174"/>
                  </a:gdLst>
                  <a:ahLst/>
                  <a:cxnLst>
                    <a:cxn ang="0">
                      <a:pos x="connsiteX0" y="connsiteY0"/>
                    </a:cxn>
                    <a:cxn ang="0">
                      <a:pos x="connsiteX1" y="connsiteY1"/>
                    </a:cxn>
                    <a:cxn ang="0">
                      <a:pos x="connsiteX2" y="connsiteY2"/>
                    </a:cxn>
                    <a:cxn ang="0">
                      <a:pos x="connsiteX3" y="connsiteY3"/>
                    </a:cxn>
                  </a:cxnLst>
                  <a:rect l="l" t="t" r="r" b="b"/>
                  <a:pathLst>
                    <a:path w="952575" h="479174">
                      <a:moveTo>
                        <a:pt x="574" y="272"/>
                      </a:moveTo>
                      <a:lnTo>
                        <a:pt x="953150" y="272"/>
                      </a:lnTo>
                      <a:lnTo>
                        <a:pt x="953150" y="479446"/>
                      </a:lnTo>
                      <a:lnTo>
                        <a:pt x="574" y="479446"/>
                      </a:lnTo>
                      <a:close/>
                    </a:path>
                  </a:pathLst>
                </a:custGeom>
              </p:spPr>
            </p:pic>
            <p:sp>
              <p:nvSpPr>
                <p:cNvPr id="4264" name="Freeform: Shape 4263">
                  <a:extLst>
                    <a:ext uri="{FF2B5EF4-FFF2-40B4-BE49-F238E27FC236}">
                      <a16:creationId xmlns:a16="http://schemas.microsoft.com/office/drawing/2014/main" id="{051BF2FD-80A3-45EF-A197-190D7498DB76}"/>
                    </a:ext>
                  </a:extLst>
                </p:cNvPr>
                <p:cNvSpPr/>
                <p:nvPr/>
              </p:nvSpPr>
              <p:spPr>
                <a:xfrm>
                  <a:off x="2667367" y="5446751"/>
                  <a:ext cx="379037" cy="177883"/>
                </a:xfrm>
                <a:custGeom>
                  <a:avLst/>
                  <a:gdLst>
                    <a:gd name="connsiteX0" fmla="*/ 62609 w 379037"/>
                    <a:gd name="connsiteY0" fmla="*/ 45550 h 177883"/>
                    <a:gd name="connsiteX1" fmla="*/ 379038 w 379037"/>
                    <a:gd name="connsiteY1" fmla="*/ 146697 h 177883"/>
                    <a:gd name="connsiteX2" fmla="*/ 350691 w 379037"/>
                    <a:gd name="connsiteY2" fmla="*/ 165459 h 177883"/>
                    <a:gd name="connsiteX3" fmla="*/ 142799 w 379037"/>
                    <a:gd name="connsiteY3" fmla="*/ 165402 h 177883"/>
                    <a:gd name="connsiteX4" fmla="*/ 2972 w 379037"/>
                    <a:gd name="connsiteY4" fmla="*/ 0 h 177883"/>
                    <a:gd name="connsiteX5" fmla="*/ 62609 w 379037"/>
                    <a:gd name="connsiteY5" fmla="*/ 45550 h 17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37" h="177883">
                      <a:moveTo>
                        <a:pt x="62609" y="45550"/>
                      </a:moveTo>
                      <a:cubicBezTo>
                        <a:pt x="144415" y="126260"/>
                        <a:pt x="265594" y="164998"/>
                        <a:pt x="379038" y="146697"/>
                      </a:cubicBezTo>
                      <a:cubicBezTo>
                        <a:pt x="377710" y="158878"/>
                        <a:pt x="362815" y="163554"/>
                        <a:pt x="350691" y="165459"/>
                      </a:cubicBezTo>
                      <a:cubicBezTo>
                        <a:pt x="281586" y="176313"/>
                        <a:pt x="209421" y="186936"/>
                        <a:pt x="142799" y="165402"/>
                      </a:cubicBezTo>
                      <a:cubicBezTo>
                        <a:pt x="84721" y="146639"/>
                        <a:pt x="-18850" y="67777"/>
                        <a:pt x="2972" y="0"/>
                      </a:cubicBezTo>
                      <a:cubicBezTo>
                        <a:pt x="28259" y="9757"/>
                        <a:pt x="43154" y="26326"/>
                        <a:pt x="62609" y="45550"/>
                      </a:cubicBezTo>
                      <a:close/>
                    </a:path>
                  </a:pathLst>
                </a:custGeom>
                <a:solidFill>
                  <a:srgbClr val="DCDDDC"/>
                </a:solidFill>
                <a:ln w="5770" cap="flat">
                  <a:noFill/>
                  <a:prstDash val="solid"/>
                  <a:miter/>
                </a:ln>
              </p:spPr>
              <p:txBody>
                <a:bodyPr rtlCol="0" anchor="ctr"/>
                <a:lstStyle/>
                <a:p>
                  <a:endParaRPr lang="th-TH"/>
                </a:p>
              </p:txBody>
            </p:sp>
            <p:pic>
              <p:nvPicPr>
                <p:cNvPr id="4265" name="Picture 4264">
                  <a:extLst>
                    <a:ext uri="{FF2B5EF4-FFF2-40B4-BE49-F238E27FC236}">
                      <a16:creationId xmlns:a16="http://schemas.microsoft.com/office/drawing/2014/main" id="{D9A9DF0F-3494-4A5F-8895-0EEDED3BE74D}"/>
                    </a:ext>
                  </a:extLst>
                </p:cNvPr>
                <p:cNvPicPr>
                  <a:picLocks noChangeAspect="1"/>
                </p:cNvPicPr>
                <p:nvPr/>
              </p:nvPicPr>
              <p:blipFill>
                <a:blip r:embed="rId45"/>
                <a:stretch>
                  <a:fillRect/>
                </a:stretch>
              </p:blipFill>
              <p:spPr>
                <a:xfrm>
                  <a:off x="3934812" y="4885576"/>
                  <a:ext cx="1189275" cy="617730"/>
                </a:xfrm>
                <a:custGeom>
                  <a:avLst/>
                  <a:gdLst>
                    <a:gd name="connsiteX0" fmla="*/ 875 w 1189275"/>
                    <a:gd name="connsiteY0" fmla="*/ 286 h 617730"/>
                    <a:gd name="connsiteX1" fmla="*/ 1190151 w 1189275"/>
                    <a:gd name="connsiteY1" fmla="*/ 286 h 617730"/>
                    <a:gd name="connsiteX2" fmla="*/ 1190151 w 1189275"/>
                    <a:gd name="connsiteY2" fmla="*/ 618016 h 617730"/>
                    <a:gd name="connsiteX3" fmla="*/ 875 w 1189275"/>
                    <a:gd name="connsiteY3" fmla="*/ 618016 h 617730"/>
                  </a:gdLst>
                  <a:ahLst/>
                  <a:cxnLst>
                    <a:cxn ang="0">
                      <a:pos x="connsiteX0" y="connsiteY0"/>
                    </a:cxn>
                    <a:cxn ang="0">
                      <a:pos x="connsiteX1" y="connsiteY1"/>
                    </a:cxn>
                    <a:cxn ang="0">
                      <a:pos x="connsiteX2" y="connsiteY2"/>
                    </a:cxn>
                    <a:cxn ang="0">
                      <a:pos x="connsiteX3" y="connsiteY3"/>
                    </a:cxn>
                  </a:cxnLst>
                  <a:rect l="l" t="t" r="r" b="b"/>
                  <a:pathLst>
                    <a:path w="1189275" h="617730">
                      <a:moveTo>
                        <a:pt x="875" y="286"/>
                      </a:moveTo>
                      <a:lnTo>
                        <a:pt x="1190151" y="286"/>
                      </a:lnTo>
                      <a:lnTo>
                        <a:pt x="1190151" y="618016"/>
                      </a:lnTo>
                      <a:lnTo>
                        <a:pt x="875" y="618016"/>
                      </a:lnTo>
                      <a:close/>
                    </a:path>
                  </a:pathLst>
                </a:custGeom>
              </p:spPr>
            </p:pic>
            <p:pic>
              <p:nvPicPr>
                <p:cNvPr id="4266" name="Picture 4265">
                  <a:extLst>
                    <a:ext uri="{FF2B5EF4-FFF2-40B4-BE49-F238E27FC236}">
                      <a16:creationId xmlns:a16="http://schemas.microsoft.com/office/drawing/2014/main" id="{DBBD1DB5-A900-423C-96DA-D90539EEFA6F}"/>
                    </a:ext>
                  </a:extLst>
                </p:cNvPr>
                <p:cNvPicPr>
                  <a:picLocks noChangeAspect="1"/>
                </p:cNvPicPr>
                <p:nvPr/>
              </p:nvPicPr>
              <p:blipFill>
                <a:blip r:embed="rId46"/>
                <a:stretch>
                  <a:fillRect/>
                </a:stretch>
              </p:blipFill>
              <p:spPr>
                <a:xfrm>
                  <a:off x="4079141" y="5139596"/>
                  <a:ext cx="987214" cy="444535"/>
                </a:xfrm>
                <a:custGeom>
                  <a:avLst/>
                  <a:gdLst>
                    <a:gd name="connsiteX0" fmla="*/ 900 w 987214"/>
                    <a:gd name="connsiteY0" fmla="*/ 330 h 444535"/>
                    <a:gd name="connsiteX1" fmla="*/ 988115 w 987214"/>
                    <a:gd name="connsiteY1" fmla="*/ 330 h 444535"/>
                    <a:gd name="connsiteX2" fmla="*/ 988115 w 987214"/>
                    <a:gd name="connsiteY2" fmla="*/ 444865 h 444535"/>
                    <a:gd name="connsiteX3" fmla="*/ 900 w 987214"/>
                    <a:gd name="connsiteY3" fmla="*/ 444865 h 444535"/>
                  </a:gdLst>
                  <a:ahLst/>
                  <a:cxnLst>
                    <a:cxn ang="0">
                      <a:pos x="connsiteX0" y="connsiteY0"/>
                    </a:cxn>
                    <a:cxn ang="0">
                      <a:pos x="connsiteX1" y="connsiteY1"/>
                    </a:cxn>
                    <a:cxn ang="0">
                      <a:pos x="connsiteX2" y="connsiteY2"/>
                    </a:cxn>
                    <a:cxn ang="0">
                      <a:pos x="connsiteX3" y="connsiteY3"/>
                    </a:cxn>
                  </a:cxnLst>
                  <a:rect l="l" t="t" r="r" b="b"/>
                  <a:pathLst>
                    <a:path w="987214" h="444535">
                      <a:moveTo>
                        <a:pt x="900" y="330"/>
                      </a:moveTo>
                      <a:lnTo>
                        <a:pt x="988115" y="330"/>
                      </a:lnTo>
                      <a:lnTo>
                        <a:pt x="988115" y="444865"/>
                      </a:lnTo>
                      <a:lnTo>
                        <a:pt x="900" y="444865"/>
                      </a:lnTo>
                      <a:close/>
                    </a:path>
                  </a:pathLst>
                </a:custGeom>
              </p:spPr>
            </p:pic>
            <p:sp>
              <p:nvSpPr>
                <p:cNvPr id="4267" name="Freeform: Shape 4266">
                  <a:extLst>
                    <a:ext uri="{FF2B5EF4-FFF2-40B4-BE49-F238E27FC236}">
                      <a16:creationId xmlns:a16="http://schemas.microsoft.com/office/drawing/2014/main" id="{C55A91CC-42A9-4D2D-8BFC-FCAC3C85158A}"/>
                    </a:ext>
                  </a:extLst>
                </p:cNvPr>
                <p:cNvSpPr/>
                <p:nvPr/>
              </p:nvSpPr>
              <p:spPr>
                <a:xfrm>
                  <a:off x="3947946" y="5208580"/>
                  <a:ext cx="686488" cy="244710"/>
                </a:xfrm>
                <a:custGeom>
                  <a:avLst/>
                  <a:gdLst>
                    <a:gd name="connsiteX0" fmla="*/ 400831 w 686488"/>
                    <a:gd name="connsiteY0" fmla="*/ 5973 h 244710"/>
                    <a:gd name="connsiteX1" fmla="*/ 434720 w 686488"/>
                    <a:gd name="connsiteY1" fmla="*/ 6666 h 244710"/>
                    <a:gd name="connsiteX2" fmla="*/ 435989 w 686488"/>
                    <a:gd name="connsiteY2" fmla="*/ 21214 h 244710"/>
                    <a:gd name="connsiteX3" fmla="*/ 417919 w 686488"/>
                    <a:gd name="connsiteY3" fmla="*/ 76232 h 244710"/>
                    <a:gd name="connsiteX4" fmla="*/ 357359 w 686488"/>
                    <a:gd name="connsiteY4" fmla="*/ 107812 h 244710"/>
                    <a:gd name="connsiteX5" fmla="*/ 325837 w 686488"/>
                    <a:gd name="connsiteY5" fmla="*/ 161329 h 244710"/>
                    <a:gd name="connsiteX6" fmla="*/ 373870 w 686488"/>
                    <a:gd name="connsiteY6" fmla="*/ 185403 h 244710"/>
                    <a:gd name="connsiteX7" fmla="*/ 686488 w 686488"/>
                    <a:gd name="connsiteY7" fmla="*/ 224084 h 244710"/>
                    <a:gd name="connsiteX8" fmla="*/ 333631 w 686488"/>
                    <a:gd name="connsiteY8" fmla="*/ 234187 h 244710"/>
                    <a:gd name="connsiteX9" fmla="*/ 137343 w 686488"/>
                    <a:gd name="connsiteY9" fmla="*/ 174954 h 244710"/>
                    <a:gd name="connsiteX10" fmla="*/ 49475 w 686488"/>
                    <a:gd name="connsiteY10" fmla="*/ 132290 h 244710"/>
                    <a:gd name="connsiteX11" fmla="*/ 149524 w 686488"/>
                    <a:gd name="connsiteY11" fmla="*/ 53890 h 244710"/>
                    <a:gd name="connsiteX12" fmla="*/ 400831 w 686488"/>
                    <a:gd name="connsiteY12" fmla="*/ 5973 h 24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488" h="244710">
                      <a:moveTo>
                        <a:pt x="400831" y="5973"/>
                      </a:moveTo>
                      <a:cubicBezTo>
                        <a:pt x="412088" y="315"/>
                        <a:pt x="428657" y="-4303"/>
                        <a:pt x="434720" y="6666"/>
                      </a:cubicBezTo>
                      <a:cubicBezTo>
                        <a:pt x="437086" y="10995"/>
                        <a:pt x="436567" y="16307"/>
                        <a:pt x="435989" y="21214"/>
                      </a:cubicBezTo>
                      <a:cubicBezTo>
                        <a:pt x="433680" y="40670"/>
                        <a:pt x="430793" y="61453"/>
                        <a:pt x="417919" y="76232"/>
                      </a:cubicBezTo>
                      <a:cubicBezTo>
                        <a:pt x="402851" y="93552"/>
                        <a:pt x="378200" y="98113"/>
                        <a:pt x="357359" y="107812"/>
                      </a:cubicBezTo>
                      <a:cubicBezTo>
                        <a:pt x="336518" y="117511"/>
                        <a:pt x="316600" y="140315"/>
                        <a:pt x="325837" y="161329"/>
                      </a:cubicBezTo>
                      <a:cubicBezTo>
                        <a:pt x="333400" y="178533"/>
                        <a:pt x="355223" y="183152"/>
                        <a:pt x="373870" y="185403"/>
                      </a:cubicBezTo>
                      <a:cubicBezTo>
                        <a:pt x="478076" y="198278"/>
                        <a:pt x="582282" y="211209"/>
                        <a:pt x="686488" y="224084"/>
                      </a:cubicBezTo>
                      <a:cubicBezTo>
                        <a:pt x="569523" y="241114"/>
                        <a:pt x="449960" y="255143"/>
                        <a:pt x="333631" y="234187"/>
                      </a:cubicBezTo>
                      <a:cubicBezTo>
                        <a:pt x="266315" y="222063"/>
                        <a:pt x="201656" y="198451"/>
                        <a:pt x="137343" y="174954"/>
                      </a:cubicBezTo>
                      <a:cubicBezTo>
                        <a:pt x="106629" y="163696"/>
                        <a:pt x="75396" y="152207"/>
                        <a:pt x="49475" y="132290"/>
                      </a:cubicBezTo>
                      <a:cubicBezTo>
                        <a:pt x="-83366" y="30162"/>
                        <a:pt x="86423" y="48752"/>
                        <a:pt x="149524" y="53890"/>
                      </a:cubicBezTo>
                      <a:cubicBezTo>
                        <a:pt x="235487" y="61049"/>
                        <a:pt x="323701" y="44711"/>
                        <a:pt x="400831" y="5973"/>
                      </a:cubicBezTo>
                      <a:close/>
                    </a:path>
                  </a:pathLst>
                </a:custGeom>
                <a:solidFill>
                  <a:srgbClr val="E2E2E1"/>
                </a:solidFill>
                <a:ln w="5770" cap="flat">
                  <a:noFill/>
                  <a:prstDash val="solid"/>
                  <a:miter/>
                </a:ln>
              </p:spPr>
              <p:txBody>
                <a:bodyPr rtlCol="0" anchor="ctr"/>
                <a:lstStyle/>
                <a:p>
                  <a:endParaRPr lang="th-TH"/>
                </a:p>
              </p:txBody>
            </p:sp>
            <p:pic>
              <p:nvPicPr>
                <p:cNvPr id="4268" name="Picture 4267">
                  <a:extLst>
                    <a:ext uri="{FF2B5EF4-FFF2-40B4-BE49-F238E27FC236}">
                      <a16:creationId xmlns:a16="http://schemas.microsoft.com/office/drawing/2014/main" id="{2630F1BE-EB63-4A67-88F5-C584EFF29644}"/>
                    </a:ext>
                  </a:extLst>
                </p:cNvPr>
                <p:cNvPicPr>
                  <a:picLocks noChangeAspect="1"/>
                </p:cNvPicPr>
                <p:nvPr/>
              </p:nvPicPr>
              <p:blipFill>
                <a:blip r:embed="rId47"/>
                <a:stretch>
                  <a:fillRect/>
                </a:stretch>
              </p:blipFill>
              <p:spPr>
                <a:xfrm>
                  <a:off x="3669245" y="5480214"/>
                  <a:ext cx="1068039" cy="975668"/>
                </a:xfrm>
                <a:custGeom>
                  <a:avLst/>
                  <a:gdLst>
                    <a:gd name="connsiteX0" fmla="*/ 829 w 1068039"/>
                    <a:gd name="connsiteY0" fmla="*/ 389 h 975668"/>
                    <a:gd name="connsiteX1" fmla="*/ 1068868 w 1068039"/>
                    <a:gd name="connsiteY1" fmla="*/ 389 h 975668"/>
                    <a:gd name="connsiteX2" fmla="*/ 1068868 w 1068039"/>
                    <a:gd name="connsiteY2" fmla="*/ 976057 h 975668"/>
                    <a:gd name="connsiteX3" fmla="*/ 829 w 1068039"/>
                    <a:gd name="connsiteY3" fmla="*/ 976057 h 975668"/>
                  </a:gdLst>
                  <a:ahLst/>
                  <a:cxnLst>
                    <a:cxn ang="0">
                      <a:pos x="connsiteX0" y="connsiteY0"/>
                    </a:cxn>
                    <a:cxn ang="0">
                      <a:pos x="connsiteX1" y="connsiteY1"/>
                    </a:cxn>
                    <a:cxn ang="0">
                      <a:pos x="connsiteX2" y="connsiteY2"/>
                    </a:cxn>
                    <a:cxn ang="0">
                      <a:pos x="connsiteX3" y="connsiteY3"/>
                    </a:cxn>
                  </a:cxnLst>
                  <a:rect l="l" t="t" r="r" b="b"/>
                  <a:pathLst>
                    <a:path w="1068039" h="975668">
                      <a:moveTo>
                        <a:pt x="829" y="389"/>
                      </a:moveTo>
                      <a:lnTo>
                        <a:pt x="1068868" y="389"/>
                      </a:lnTo>
                      <a:lnTo>
                        <a:pt x="1068868" y="976057"/>
                      </a:lnTo>
                      <a:lnTo>
                        <a:pt x="829" y="976057"/>
                      </a:lnTo>
                      <a:close/>
                    </a:path>
                  </a:pathLst>
                </a:custGeom>
              </p:spPr>
            </p:pic>
            <p:pic>
              <p:nvPicPr>
                <p:cNvPr id="4269" name="Picture 4268">
                  <a:extLst>
                    <a:ext uri="{FF2B5EF4-FFF2-40B4-BE49-F238E27FC236}">
                      <a16:creationId xmlns:a16="http://schemas.microsoft.com/office/drawing/2014/main" id="{D843EE79-728E-4466-A501-69E0E9542FEB}"/>
                    </a:ext>
                  </a:extLst>
                </p:cNvPr>
                <p:cNvPicPr>
                  <a:picLocks noChangeAspect="1"/>
                </p:cNvPicPr>
                <p:nvPr/>
              </p:nvPicPr>
              <p:blipFill>
                <a:blip r:embed="rId48"/>
                <a:stretch>
                  <a:fillRect/>
                </a:stretch>
              </p:blipFill>
              <p:spPr>
                <a:xfrm>
                  <a:off x="4056049" y="5237740"/>
                  <a:ext cx="877524" cy="750513"/>
                </a:xfrm>
                <a:custGeom>
                  <a:avLst/>
                  <a:gdLst>
                    <a:gd name="connsiteX0" fmla="*/ 896 w 877524"/>
                    <a:gd name="connsiteY0" fmla="*/ 347 h 750513"/>
                    <a:gd name="connsiteX1" fmla="*/ 878420 w 877524"/>
                    <a:gd name="connsiteY1" fmla="*/ 347 h 750513"/>
                    <a:gd name="connsiteX2" fmla="*/ 878420 w 877524"/>
                    <a:gd name="connsiteY2" fmla="*/ 750861 h 750513"/>
                    <a:gd name="connsiteX3" fmla="*/ 896 w 877524"/>
                    <a:gd name="connsiteY3" fmla="*/ 750861 h 750513"/>
                  </a:gdLst>
                  <a:ahLst/>
                  <a:cxnLst>
                    <a:cxn ang="0">
                      <a:pos x="connsiteX0" y="connsiteY0"/>
                    </a:cxn>
                    <a:cxn ang="0">
                      <a:pos x="connsiteX1" y="connsiteY1"/>
                    </a:cxn>
                    <a:cxn ang="0">
                      <a:pos x="connsiteX2" y="connsiteY2"/>
                    </a:cxn>
                    <a:cxn ang="0">
                      <a:pos x="connsiteX3" y="connsiteY3"/>
                    </a:cxn>
                  </a:cxnLst>
                  <a:rect l="l" t="t" r="r" b="b"/>
                  <a:pathLst>
                    <a:path w="877524" h="750513">
                      <a:moveTo>
                        <a:pt x="896" y="347"/>
                      </a:moveTo>
                      <a:lnTo>
                        <a:pt x="878420" y="347"/>
                      </a:lnTo>
                      <a:lnTo>
                        <a:pt x="878420" y="750861"/>
                      </a:lnTo>
                      <a:lnTo>
                        <a:pt x="896" y="750861"/>
                      </a:lnTo>
                      <a:close/>
                    </a:path>
                  </a:pathLst>
                </a:custGeom>
              </p:spPr>
            </p:pic>
            <p:pic>
              <p:nvPicPr>
                <p:cNvPr id="4270" name="Picture 4269">
                  <a:extLst>
                    <a:ext uri="{FF2B5EF4-FFF2-40B4-BE49-F238E27FC236}">
                      <a16:creationId xmlns:a16="http://schemas.microsoft.com/office/drawing/2014/main" id="{4EAA1381-F77B-46B9-9BD2-4B20FBE60FA5}"/>
                    </a:ext>
                  </a:extLst>
                </p:cNvPr>
                <p:cNvPicPr>
                  <a:picLocks noChangeAspect="1"/>
                </p:cNvPicPr>
                <p:nvPr/>
              </p:nvPicPr>
              <p:blipFill>
                <a:blip r:embed="rId49"/>
                <a:stretch>
                  <a:fillRect/>
                </a:stretch>
              </p:blipFill>
              <p:spPr>
                <a:xfrm>
                  <a:off x="2653165" y="5341658"/>
                  <a:ext cx="808245" cy="894843"/>
                </a:xfrm>
                <a:custGeom>
                  <a:avLst/>
                  <a:gdLst>
                    <a:gd name="connsiteX0" fmla="*/ 653 w 808245"/>
                    <a:gd name="connsiteY0" fmla="*/ 365 h 894843"/>
                    <a:gd name="connsiteX1" fmla="*/ 808899 w 808245"/>
                    <a:gd name="connsiteY1" fmla="*/ 365 h 894843"/>
                    <a:gd name="connsiteX2" fmla="*/ 808899 w 808245"/>
                    <a:gd name="connsiteY2" fmla="*/ 895208 h 894843"/>
                    <a:gd name="connsiteX3" fmla="*/ 653 w 808245"/>
                    <a:gd name="connsiteY3" fmla="*/ 895208 h 894843"/>
                  </a:gdLst>
                  <a:ahLst/>
                  <a:cxnLst>
                    <a:cxn ang="0">
                      <a:pos x="connsiteX0" y="connsiteY0"/>
                    </a:cxn>
                    <a:cxn ang="0">
                      <a:pos x="connsiteX1" y="connsiteY1"/>
                    </a:cxn>
                    <a:cxn ang="0">
                      <a:pos x="connsiteX2" y="connsiteY2"/>
                    </a:cxn>
                    <a:cxn ang="0">
                      <a:pos x="connsiteX3" y="connsiteY3"/>
                    </a:cxn>
                  </a:cxnLst>
                  <a:rect l="l" t="t" r="r" b="b"/>
                  <a:pathLst>
                    <a:path w="808245" h="894843">
                      <a:moveTo>
                        <a:pt x="653" y="365"/>
                      </a:moveTo>
                      <a:lnTo>
                        <a:pt x="808899" y="365"/>
                      </a:lnTo>
                      <a:lnTo>
                        <a:pt x="808899" y="895208"/>
                      </a:lnTo>
                      <a:lnTo>
                        <a:pt x="653" y="895208"/>
                      </a:lnTo>
                      <a:close/>
                    </a:path>
                  </a:pathLst>
                </a:custGeom>
              </p:spPr>
            </p:pic>
            <p:pic>
              <p:nvPicPr>
                <p:cNvPr id="4271" name="Picture 4270">
                  <a:extLst>
                    <a:ext uri="{FF2B5EF4-FFF2-40B4-BE49-F238E27FC236}">
                      <a16:creationId xmlns:a16="http://schemas.microsoft.com/office/drawing/2014/main" id="{A6C7D65D-8999-44B9-9393-8EC7A86F03CD}"/>
                    </a:ext>
                  </a:extLst>
                </p:cNvPr>
                <p:cNvPicPr>
                  <a:picLocks noChangeAspect="1"/>
                </p:cNvPicPr>
                <p:nvPr/>
              </p:nvPicPr>
              <p:blipFill>
                <a:blip r:embed="rId50"/>
                <a:stretch>
                  <a:fillRect/>
                </a:stretch>
              </p:blipFill>
              <p:spPr>
                <a:xfrm>
                  <a:off x="3120793" y="5249287"/>
                  <a:ext cx="917936" cy="663916"/>
                </a:xfrm>
                <a:custGeom>
                  <a:avLst/>
                  <a:gdLst>
                    <a:gd name="connsiteX0" fmla="*/ 734 w 917936"/>
                    <a:gd name="connsiteY0" fmla="*/ 349 h 663916"/>
                    <a:gd name="connsiteX1" fmla="*/ 918671 w 917936"/>
                    <a:gd name="connsiteY1" fmla="*/ 349 h 663916"/>
                    <a:gd name="connsiteX2" fmla="*/ 918671 w 917936"/>
                    <a:gd name="connsiteY2" fmla="*/ 664265 h 663916"/>
                    <a:gd name="connsiteX3" fmla="*/ 734 w 917936"/>
                    <a:gd name="connsiteY3" fmla="*/ 664265 h 663916"/>
                  </a:gdLst>
                  <a:ahLst/>
                  <a:cxnLst>
                    <a:cxn ang="0">
                      <a:pos x="connsiteX0" y="connsiteY0"/>
                    </a:cxn>
                    <a:cxn ang="0">
                      <a:pos x="connsiteX1" y="connsiteY1"/>
                    </a:cxn>
                    <a:cxn ang="0">
                      <a:pos x="connsiteX2" y="connsiteY2"/>
                    </a:cxn>
                    <a:cxn ang="0">
                      <a:pos x="connsiteX3" y="connsiteY3"/>
                    </a:cxn>
                  </a:cxnLst>
                  <a:rect l="l" t="t" r="r" b="b"/>
                  <a:pathLst>
                    <a:path w="917936" h="663916">
                      <a:moveTo>
                        <a:pt x="734" y="349"/>
                      </a:moveTo>
                      <a:lnTo>
                        <a:pt x="918671" y="349"/>
                      </a:lnTo>
                      <a:lnTo>
                        <a:pt x="918671" y="664265"/>
                      </a:lnTo>
                      <a:lnTo>
                        <a:pt x="734" y="664265"/>
                      </a:lnTo>
                      <a:close/>
                    </a:path>
                  </a:pathLst>
                </a:custGeom>
              </p:spPr>
            </p:pic>
            <p:pic>
              <p:nvPicPr>
                <p:cNvPr id="4272" name="Picture 4271">
                  <a:extLst>
                    <a:ext uri="{FF2B5EF4-FFF2-40B4-BE49-F238E27FC236}">
                      <a16:creationId xmlns:a16="http://schemas.microsoft.com/office/drawing/2014/main" id="{BCCF1864-61D7-4371-973E-69FE5787950E}"/>
                    </a:ext>
                  </a:extLst>
                </p:cNvPr>
                <p:cNvPicPr>
                  <a:picLocks noChangeAspect="1"/>
                </p:cNvPicPr>
                <p:nvPr/>
              </p:nvPicPr>
              <p:blipFill>
                <a:blip r:embed="rId51"/>
                <a:stretch>
                  <a:fillRect/>
                </a:stretch>
              </p:blipFill>
              <p:spPr>
                <a:xfrm>
                  <a:off x="3594194" y="5266606"/>
                  <a:ext cx="1039173" cy="508040"/>
                </a:xfrm>
                <a:custGeom>
                  <a:avLst/>
                  <a:gdLst>
                    <a:gd name="connsiteX0" fmla="*/ 816 w 1039173"/>
                    <a:gd name="connsiteY0" fmla="*/ 352 h 508040"/>
                    <a:gd name="connsiteX1" fmla="*/ 1039989 w 1039173"/>
                    <a:gd name="connsiteY1" fmla="*/ 352 h 508040"/>
                    <a:gd name="connsiteX2" fmla="*/ 1039989 w 1039173"/>
                    <a:gd name="connsiteY2" fmla="*/ 508392 h 508040"/>
                    <a:gd name="connsiteX3" fmla="*/ 816 w 1039173"/>
                    <a:gd name="connsiteY3" fmla="*/ 508392 h 508040"/>
                  </a:gdLst>
                  <a:ahLst/>
                  <a:cxnLst>
                    <a:cxn ang="0">
                      <a:pos x="connsiteX0" y="connsiteY0"/>
                    </a:cxn>
                    <a:cxn ang="0">
                      <a:pos x="connsiteX1" y="connsiteY1"/>
                    </a:cxn>
                    <a:cxn ang="0">
                      <a:pos x="connsiteX2" y="connsiteY2"/>
                    </a:cxn>
                    <a:cxn ang="0">
                      <a:pos x="connsiteX3" y="connsiteY3"/>
                    </a:cxn>
                  </a:cxnLst>
                  <a:rect l="l" t="t" r="r" b="b"/>
                  <a:pathLst>
                    <a:path w="1039173" h="508040">
                      <a:moveTo>
                        <a:pt x="816" y="352"/>
                      </a:moveTo>
                      <a:lnTo>
                        <a:pt x="1039989" y="352"/>
                      </a:lnTo>
                      <a:lnTo>
                        <a:pt x="1039989" y="508392"/>
                      </a:lnTo>
                      <a:lnTo>
                        <a:pt x="816" y="508392"/>
                      </a:lnTo>
                      <a:close/>
                    </a:path>
                  </a:pathLst>
                </a:custGeom>
              </p:spPr>
            </p:pic>
            <p:pic>
              <p:nvPicPr>
                <p:cNvPr id="4273" name="Picture 4272">
                  <a:extLst>
                    <a:ext uri="{FF2B5EF4-FFF2-40B4-BE49-F238E27FC236}">
                      <a16:creationId xmlns:a16="http://schemas.microsoft.com/office/drawing/2014/main" id="{0F9C2076-974A-4FCC-9829-298BFE445866}"/>
                    </a:ext>
                  </a:extLst>
                </p:cNvPr>
                <p:cNvPicPr>
                  <a:picLocks noChangeAspect="1"/>
                </p:cNvPicPr>
                <p:nvPr/>
              </p:nvPicPr>
              <p:blipFill>
                <a:blip r:embed="rId52"/>
                <a:stretch>
                  <a:fillRect/>
                </a:stretch>
              </p:blipFill>
              <p:spPr>
                <a:xfrm>
                  <a:off x="2560794" y="5070318"/>
                  <a:ext cx="715874" cy="531132"/>
                </a:xfrm>
                <a:custGeom>
                  <a:avLst/>
                  <a:gdLst>
                    <a:gd name="connsiteX0" fmla="*/ 637 w 715874"/>
                    <a:gd name="connsiteY0" fmla="*/ 318 h 531132"/>
                    <a:gd name="connsiteX1" fmla="*/ 716512 w 715874"/>
                    <a:gd name="connsiteY1" fmla="*/ 318 h 531132"/>
                    <a:gd name="connsiteX2" fmla="*/ 716512 w 715874"/>
                    <a:gd name="connsiteY2" fmla="*/ 531451 h 531132"/>
                    <a:gd name="connsiteX3" fmla="*/ 637 w 715874"/>
                    <a:gd name="connsiteY3" fmla="*/ 531451 h 531132"/>
                  </a:gdLst>
                  <a:ahLst/>
                  <a:cxnLst>
                    <a:cxn ang="0">
                      <a:pos x="connsiteX0" y="connsiteY0"/>
                    </a:cxn>
                    <a:cxn ang="0">
                      <a:pos x="connsiteX1" y="connsiteY1"/>
                    </a:cxn>
                    <a:cxn ang="0">
                      <a:pos x="connsiteX2" y="connsiteY2"/>
                    </a:cxn>
                    <a:cxn ang="0">
                      <a:pos x="connsiteX3" y="connsiteY3"/>
                    </a:cxn>
                  </a:cxnLst>
                  <a:rect l="l" t="t" r="r" b="b"/>
                  <a:pathLst>
                    <a:path w="715874" h="531132">
                      <a:moveTo>
                        <a:pt x="637" y="318"/>
                      </a:moveTo>
                      <a:lnTo>
                        <a:pt x="716512" y="318"/>
                      </a:lnTo>
                      <a:lnTo>
                        <a:pt x="716512" y="531451"/>
                      </a:lnTo>
                      <a:lnTo>
                        <a:pt x="637" y="531451"/>
                      </a:lnTo>
                      <a:close/>
                    </a:path>
                  </a:pathLst>
                </a:custGeom>
              </p:spPr>
            </p:pic>
            <p:pic>
              <p:nvPicPr>
                <p:cNvPr id="4274" name="Picture 4273">
                  <a:extLst>
                    <a:ext uri="{FF2B5EF4-FFF2-40B4-BE49-F238E27FC236}">
                      <a16:creationId xmlns:a16="http://schemas.microsoft.com/office/drawing/2014/main" id="{E1786621-5E1D-410F-939C-A696175BF279}"/>
                    </a:ext>
                  </a:extLst>
                </p:cNvPr>
                <p:cNvPicPr>
                  <a:picLocks noChangeAspect="1"/>
                </p:cNvPicPr>
                <p:nvPr/>
              </p:nvPicPr>
              <p:blipFill>
                <a:blip r:embed="rId53"/>
                <a:stretch>
                  <a:fillRect/>
                </a:stretch>
              </p:blipFill>
              <p:spPr>
                <a:xfrm>
                  <a:off x="2283681" y="4383309"/>
                  <a:ext cx="912163" cy="687008"/>
                </a:xfrm>
                <a:custGeom>
                  <a:avLst/>
                  <a:gdLst>
                    <a:gd name="connsiteX0" fmla="*/ 589 w 912163"/>
                    <a:gd name="connsiteY0" fmla="*/ 199 h 687008"/>
                    <a:gd name="connsiteX1" fmla="*/ 912752 w 912163"/>
                    <a:gd name="connsiteY1" fmla="*/ 199 h 687008"/>
                    <a:gd name="connsiteX2" fmla="*/ 912752 w 912163"/>
                    <a:gd name="connsiteY2" fmla="*/ 687208 h 687008"/>
                    <a:gd name="connsiteX3" fmla="*/ 589 w 912163"/>
                    <a:gd name="connsiteY3" fmla="*/ 687208 h 687008"/>
                  </a:gdLst>
                  <a:ahLst/>
                  <a:cxnLst>
                    <a:cxn ang="0">
                      <a:pos x="connsiteX0" y="connsiteY0"/>
                    </a:cxn>
                    <a:cxn ang="0">
                      <a:pos x="connsiteX1" y="connsiteY1"/>
                    </a:cxn>
                    <a:cxn ang="0">
                      <a:pos x="connsiteX2" y="connsiteY2"/>
                    </a:cxn>
                    <a:cxn ang="0">
                      <a:pos x="connsiteX3" y="connsiteY3"/>
                    </a:cxn>
                  </a:cxnLst>
                  <a:rect l="l" t="t" r="r" b="b"/>
                  <a:pathLst>
                    <a:path w="912163" h="687008">
                      <a:moveTo>
                        <a:pt x="589" y="199"/>
                      </a:moveTo>
                      <a:lnTo>
                        <a:pt x="912752" y="199"/>
                      </a:lnTo>
                      <a:lnTo>
                        <a:pt x="912752" y="687208"/>
                      </a:lnTo>
                      <a:lnTo>
                        <a:pt x="589" y="687208"/>
                      </a:lnTo>
                      <a:close/>
                    </a:path>
                  </a:pathLst>
                </a:custGeom>
              </p:spPr>
            </p:pic>
            <p:pic>
              <p:nvPicPr>
                <p:cNvPr id="4275" name="Picture 4274">
                  <a:extLst>
                    <a:ext uri="{FF2B5EF4-FFF2-40B4-BE49-F238E27FC236}">
                      <a16:creationId xmlns:a16="http://schemas.microsoft.com/office/drawing/2014/main" id="{887F14F2-05F9-4B4E-BFB2-F37D804DC0C1}"/>
                    </a:ext>
                  </a:extLst>
                </p:cNvPr>
                <p:cNvPicPr>
                  <a:picLocks noChangeAspect="1"/>
                </p:cNvPicPr>
                <p:nvPr/>
              </p:nvPicPr>
              <p:blipFill>
                <a:blip r:embed="rId54"/>
                <a:stretch>
                  <a:fillRect/>
                </a:stretch>
              </p:blipFill>
              <p:spPr>
                <a:xfrm>
                  <a:off x="2555021" y="4423721"/>
                  <a:ext cx="675462" cy="698555"/>
                </a:xfrm>
                <a:custGeom>
                  <a:avLst/>
                  <a:gdLst>
                    <a:gd name="connsiteX0" fmla="*/ 636 w 675462"/>
                    <a:gd name="connsiteY0" fmla="*/ 206 h 698555"/>
                    <a:gd name="connsiteX1" fmla="*/ 676099 w 675462"/>
                    <a:gd name="connsiteY1" fmla="*/ 206 h 698555"/>
                    <a:gd name="connsiteX2" fmla="*/ 676099 w 675462"/>
                    <a:gd name="connsiteY2" fmla="*/ 698761 h 698555"/>
                    <a:gd name="connsiteX3" fmla="*/ 636 w 675462"/>
                    <a:gd name="connsiteY3" fmla="*/ 698761 h 698555"/>
                  </a:gdLst>
                  <a:ahLst/>
                  <a:cxnLst>
                    <a:cxn ang="0">
                      <a:pos x="connsiteX0" y="connsiteY0"/>
                    </a:cxn>
                    <a:cxn ang="0">
                      <a:pos x="connsiteX1" y="connsiteY1"/>
                    </a:cxn>
                    <a:cxn ang="0">
                      <a:pos x="connsiteX2" y="connsiteY2"/>
                    </a:cxn>
                    <a:cxn ang="0">
                      <a:pos x="connsiteX3" y="connsiteY3"/>
                    </a:cxn>
                  </a:cxnLst>
                  <a:rect l="l" t="t" r="r" b="b"/>
                  <a:pathLst>
                    <a:path w="675462" h="698555">
                      <a:moveTo>
                        <a:pt x="636" y="206"/>
                      </a:moveTo>
                      <a:lnTo>
                        <a:pt x="676099" y="206"/>
                      </a:lnTo>
                      <a:lnTo>
                        <a:pt x="676099" y="698761"/>
                      </a:lnTo>
                      <a:lnTo>
                        <a:pt x="636" y="698761"/>
                      </a:lnTo>
                      <a:close/>
                    </a:path>
                  </a:pathLst>
                </a:custGeom>
              </p:spPr>
            </p:pic>
            <p:pic>
              <p:nvPicPr>
                <p:cNvPr id="4276" name="Picture 4275">
                  <a:extLst>
                    <a:ext uri="{FF2B5EF4-FFF2-40B4-BE49-F238E27FC236}">
                      <a16:creationId xmlns:a16="http://schemas.microsoft.com/office/drawing/2014/main" id="{94E3ECFD-0D3E-414A-8AEE-4248599EBD1B}"/>
                    </a:ext>
                  </a:extLst>
                </p:cNvPr>
                <p:cNvPicPr>
                  <a:picLocks noChangeAspect="1"/>
                </p:cNvPicPr>
                <p:nvPr/>
              </p:nvPicPr>
              <p:blipFill>
                <a:blip r:embed="rId55"/>
                <a:stretch>
                  <a:fillRect/>
                </a:stretch>
              </p:blipFill>
              <p:spPr>
                <a:xfrm>
                  <a:off x="2895639" y="4163928"/>
                  <a:ext cx="392576" cy="646596"/>
                </a:xfrm>
                <a:custGeom>
                  <a:avLst/>
                  <a:gdLst>
                    <a:gd name="connsiteX0" fmla="*/ 695 w 392576"/>
                    <a:gd name="connsiteY0" fmla="*/ 161 h 646596"/>
                    <a:gd name="connsiteX1" fmla="*/ 393272 w 392576"/>
                    <a:gd name="connsiteY1" fmla="*/ 161 h 646596"/>
                    <a:gd name="connsiteX2" fmla="*/ 393272 w 392576"/>
                    <a:gd name="connsiteY2" fmla="*/ 646757 h 646596"/>
                    <a:gd name="connsiteX3" fmla="*/ 695 w 392576"/>
                    <a:gd name="connsiteY3" fmla="*/ 646757 h 646596"/>
                  </a:gdLst>
                  <a:ahLst/>
                  <a:cxnLst>
                    <a:cxn ang="0">
                      <a:pos x="connsiteX0" y="connsiteY0"/>
                    </a:cxn>
                    <a:cxn ang="0">
                      <a:pos x="connsiteX1" y="connsiteY1"/>
                    </a:cxn>
                    <a:cxn ang="0">
                      <a:pos x="connsiteX2" y="connsiteY2"/>
                    </a:cxn>
                    <a:cxn ang="0">
                      <a:pos x="connsiteX3" y="connsiteY3"/>
                    </a:cxn>
                  </a:cxnLst>
                  <a:rect l="l" t="t" r="r" b="b"/>
                  <a:pathLst>
                    <a:path w="392576" h="646596">
                      <a:moveTo>
                        <a:pt x="695" y="161"/>
                      </a:moveTo>
                      <a:lnTo>
                        <a:pt x="393272" y="161"/>
                      </a:lnTo>
                      <a:lnTo>
                        <a:pt x="393272" y="646757"/>
                      </a:lnTo>
                      <a:lnTo>
                        <a:pt x="695" y="646757"/>
                      </a:lnTo>
                      <a:close/>
                    </a:path>
                  </a:pathLst>
                </a:custGeom>
              </p:spPr>
            </p:pic>
            <p:pic>
              <p:nvPicPr>
                <p:cNvPr id="4277" name="Picture 4276">
                  <a:extLst>
                    <a:ext uri="{FF2B5EF4-FFF2-40B4-BE49-F238E27FC236}">
                      <a16:creationId xmlns:a16="http://schemas.microsoft.com/office/drawing/2014/main" id="{96D13802-043E-4571-9D99-12FE2EEFB461}"/>
                    </a:ext>
                  </a:extLst>
                </p:cNvPr>
                <p:cNvPicPr>
                  <a:picLocks noChangeAspect="1"/>
                </p:cNvPicPr>
                <p:nvPr/>
              </p:nvPicPr>
              <p:blipFill>
                <a:blip r:embed="rId56"/>
                <a:stretch>
                  <a:fillRect/>
                </a:stretch>
              </p:blipFill>
              <p:spPr>
                <a:xfrm>
                  <a:off x="3166978" y="4175475"/>
                  <a:ext cx="727421" cy="825565"/>
                </a:xfrm>
                <a:custGeom>
                  <a:avLst/>
                  <a:gdLst>
                    <a:gd name="connsiteX0" fmla="*/ 742 w 727421"/>
                    <a:gd name="connsiteY0" fmla="*/ 163 h 825565"/>
                    <a:gd name="connsiteX1" fmla="*/ 728164 w 727421"/>
                    <a:gd name="connsiteY1" fmla="*/ 163 h 825565"/>
                    <a:gd name="connsiteX2" fmla="*/ 728164 w 727421"/>
                    <a:gd name="connsiteY2" fmla="*/ 825728 h 825565"/>
                    <a:gd name="connsiteX3" fmla="*/ 742 w 727421"/>
                    <a:gd name="connsiteY3" fmla="*/ 825728 h 825565"/>
                  </a:gdLst>
                  <a:ahLst/>
                  <a:cxnLst>
                    <a:cxn ang="0">
                      <a:pos x="connsiteX0" y="connsiteY0"/>
                    </a:cxn>
                    <a:cxn ang="0">
                      <a:pos x="connsiteX1" y="connsiteY1"/>
                    </a:cxn>
                    <a:cxn ang="0">
                      <a:pos x="connsiteX2" y="connsiteY2"/>
                    </a:cxn>
                    <a:cxn ang="0">
                      <a:pos x="connsiteX3" y="connsiteY3"/>
                    </a:cxn>
                  </a:cxnLst>
                  <a:rect l="l" t="t" r="r" b="b"/>
                  <a:pathLst>
                    <a:path w="727421" h="825565">
                      <a:moveTo>
                        <a:pt x="742" y="163"/>
                      </a:moveTo>
                      <a:lnTo>
                        <a:pt x="728164" y="163"/>
                      </a:lnTo>
                      <a:lnTo>
                        <a:pt x="728164" y="825728"/>
                      </a:lnTo>
                      <a:lnTo>
                        <a:pt x="742" y="825728"/>
                      </a:lnTo>
                      <a:close/>
                    </a:path>
                  </a:pathLst>
                </a:custGeom>
              </p:spPr>
            </p:pic>
            <p:grpSp>
              <p:nvGrpSpPr>
                <p:cNvPr id="4278" name="Graphic 3">
                  <a:extLst>
                    <a:ext uri="{FF2B5EF4-FFF2-40B4-BE49-F238E27FC236}">
                      <a16:creationId xmlns:a16="http://schemas.microsoft.com/office/drawing/2014/main" id="{06FA91D1-A11F-498E-8C1E-F3673F29259B}"/>
                    </a:ext>
                  </a:extLst>
                </p:cNvPr>
                <p:cNvGrpSpPr/>
                <p:nvPr/>
              </p:nvGrpSpPr>
              <p:grpSpPr>
                <a:xfrm>
                  <a:off x="3974671" y="4407714"/>
                  <a:ext cx="375810" cy="939716"/>
                  <a:chOff x="3974671" y="4407714"/>
                  <a:chExt cx="375810" cy="939716"/>
                </a:xfrm>
                <a:solidFill>
                  <a:srgbClr val="EEEEEE"/>
                </a:solidFill>
              </p:grpSpPr>
              <p:pic>
                <p:nvPicPr>
                  <p:cNvPr id="4317" name="Picture 4316">
                    <a:extLst>
                      <a:ext uri="{FF2B5EF4-FFF2-40B4-BE49-F238E27FC236}">
                        <a16:creationId xmlns:a16="http://schemas.microsoft.com/office/drawing/2014/main" id="{0386A50F-36BB-4B38-B661-75DAEC71BADF}"/>
                      </a:ext>
                    </a:extLst>
                  </p:cNvPr>
                  <p:cNvPicPr>
                    <a:picLocks noChangeAspect="1"/>
                  </p:cNvPicPr>
                  <p:nvPr/>
                </p:nvPicPr>
                <p:blipFill>
                  <a:blip r:embed="rId57"/>
                  <a:stretch>
                    <a:fillRect/>
                  </a:stretch>
                </p:blipFill>
                <p:spPr>
                  <a:xfrm>
                    <a:off x="4021410" y="4441041"/>
                    <a:ext cx="329071" cy="906389"/>
                  </a:xfrm>
                  <a:custGeom>
                    <a:avLst/>
                    <a:gdLst>
                      <a:gd name="connsiteX0" fmla="*/ 890 w 329071"/>
                      <a:gd name="connsiteY0" fmla="*/ 209 h 906389"/>
                      <a:gd name="connsiteX1" fmla="*/ 329962 w 329071"/>
                      <a:gd name="connsiteY1" fmla="*/ 209 h 906389"/>
                      <a:gd name="connsiteX2" fmla="*/ 329962 w 329071"/>
                      <a:gd name="connsiteY2" fmla="*/ 906599 h 906389"/>
                      <a:gd name="connsiteX3" fmla="*/ 890 w 329071"/>
                      <a:gd name="connsiteY3" fmla="*/ 906599 h 906389"/>
                    </a:gdLst>
                    <a:ahLst/>
                    <a:cxnLst>
                      <a:cxn ang="0">
                        <a:pos x="connsiteX0" y="connsiteY0"/>
                      </a:cxn>
                      <a:cxn ang="0">
                        <a:pos x="connsiteX1" y="connsiteY1"/>
                      </a:cxn>
                      <a:cxn ang="0">
                        <a:pos x="connsiteX2" y="connsiteY2"/>
                      </a:cxn>
                      <a:cxn ang="0">
                        <a:pos x="connsiteX3" y="connsiteY3"/>
                      </a:cxn>
                    </a:cxnLst>
                    <a:rect l="l" t="t" r="r" b="b"/>
                    <a:pathLst>
                      <a:path w="329071" h="906389">
                        <a:moveTo>
                          <a:pt x="890" y="209"/>
                        </a:moveTo>
                        <a:lnTo>
                          <a:pt x="329962" y="209"/>
                        </a:lnTo>
                        <a:lnTo>
                          <a:pt x="329962" y="906599"/>
                        </a:lnTo>
                        <a:lnTo>
                          <a:pt x="890" y="906599"/>
                        </a:lnTo>
                        <a:close/>
                      </a:path>
                    </a:pathLst>
                  </a:custGeom>
                </p:spPr>
              </p:pic>
              <p:sp>
                <p:nvSpPr>
                  <p:cNvPr id="4318" name="Freeform: Shape 4317">
                    <a:extLst>
                      <a:ext uri="{FF2B5EF4-FFF2-40B4-BE49-F238E27FC236}">
                        <a16:creationId xmlns:a16="http://schemas.microsoft.com/office/drawing/2014/main" id="{C6C16112-A6AB-4204-8D88-9E56E8797FC6}"/>
                      </a:ext>
                    </a:extLst>
                  </p:cNvPr>
                  <p:cNvSpPr/>
                  <p:nvPr/>
                </p:nvSpPr>
                <p:spPr>
                  <a:xfrm>
                    <a:off x="3974671" y="4407714"/>
                    <a:ext cx="298550" cy="118732"/>
                  </a:xfrm>
                  <a:custGeom>
                    <a:avLst/>
                    <a:gdLst>
                      <a:gd name="connsiteX0" fmla="*/ 41224 w 298550"/>
                      <a:gd name="connsiteY0" fmla="*/ 118733 h 118732"/>
                      <a:gd name="connsiteX1" fmla="*/ 294378 w 298550"/>
                      <a:gd name="connsiteY1" fmla="*/ 83516 h 118732"/>
                      <a:gd name="connsiteX2" fmla="*/ 288548 w 298550"/>
                      <a:gd name="connsiteY2" fmla="*/ 59327 h 118732"/>
                      <a:gd name="connsiteX3" fmla="*/ 48383 w 298550"/>
                      <a:gd name="connsiteY3" fmla="*/ 8465 h 118732"/>
                      <a:gd name="connsiteX4" fmla="*/ 11031 w 298550"/>
                      <a:gd name="connsiteY4" fmla="*/ 26766 h 118732"/>
                      <a:gd name="connsiteX5" fmla="*/ 43130 w 298550"/>
                      <a:gd name="connsiteY5" fmla="*/ 105166 h 11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550" h="118732">
                        <a:moveTo>
                          <a:pt x="41224" y="118733"/>
                        </a:moveTo>
                        <a:cubicBezTo>
                          <a:pt x="94742" y="38832"/>
                          <a:pt x="221117" y="21281"/>
                          <a:pt x="294378" y="83516"/>
                        </a:cubicBezTo>
                        <a:cubicBezTo>
                          <a:pt x="303269" y="79071"/>
                          <a:pt x="296341" y="65504"/>
                          <a:pt x="288548" y="59327"/>
                        </a:cubicBezTo>
                        <a:cubicBezTo>
                          <a:pt x="222098" y="6617"/>
                          <a:pt x="130478" y="-12780"/>
                          <a:pt x="48383" y="8465"/>
                        </a:cubicBezTo>
                        <a:cubicBezTo>
                          <a:pt x="34816" y="11987"/>
                          <a:pt x="20960" y="16836"/>
                          <a:pt x="11031" y="26766"/>
                        </a:cubicBezTo>
                        <a:cubicBezTo>
                          <a:pt x="-14314" y="52226"/>
                          <a:pt x="7220" y="104819"/>
                          <a:pt x="43130" y="105166"/>
                        </a:cubicBezTo>
                      </a:path>
                    </a:pathLst>
                  </a:custGeom>
                  <a:solidFill>
                    <a:srgbClr val="EEEEEE"/>
                  </a:solidFill>
                  <a:ln w="5770" cap="flat">
                    <a:noFill/>
                    <a:prstDash val="solid"/>
                    <a:miter/>
                  </a:ln>
                </p:spPr>
                <p:txBody>
                  <a:bodyPr rtlCol="0" anchor="ctr"/>
                  <a:lstStyle/>
                  <a:p>
                    <a:endParaRPr lang="th-TH"/>
                  </a:p>
                </p:txBody>
              </p:sp>
            </p:grpSp>
            <p:pic>
              <p:nvPicPr>
                <p:cNvPr id="4279" name="Picture 4278">
                  <a:extLst>
                    <a:ext uri="{FF2B5EF4-FFF2-40B4-BE49-F238E27FC236}">
                      <a16:creationId xmlns:a16="http://schemas.microsoft.com/office/drawing/2014/main" id="{C527208C-D829-4232-BFF7-893A08ECFA16}"/>
                    </a:ext>
                  </a:extLst>
                </p:cNvPr>
                <p:cNvPicPr>
                  <a:picLocks noChangeAspect="1"/>
                </p:cNvPicPr>
                <p:nvPr/>
              </p:nvPicPr>
              <p:blipFill>
                <a:blip r:embed="rId58"/>
                <a:stretch>
                  <a:fillRect/>
                </a:stretch>
              </p:blipFill>
              <p:spPr>
                <a:xfrm>
                  <a:off x="3686565" y="4279392"/>
                  <a:ext cx="444535" cy="831338"/>
                </a:xfrm>
                <a:custGeom>
                  <a:avLst/>
                  <a:gdLst>
                    <a:gd name="connsiteX0" fmla="*/ 832 w 444535"/>
                    <a:gd name="connsiteY0" fmla="*/ 181 h 831338"/>
                    <a:gd name="connsiteX1" fmla="*/ 445367 w 444535"/>
                    <a:gd name="connsiteY1" fmla="*/ 181 h 831338"/>
                    <a:gd name="connsiteX2" fmla="*/ 445367 w 444535"/>
                    <a:gd name="connsiteY2" fmla="*/ 831519 h 831338"/>
                    <a:gd name="connsiteX3" fmla="*/ 832 w 444535"/>
                    <a:gd name="connsiteY3" fmla="*/ 831519 h 831338"/>
                  </a:gdLst>
                  <a:ahLst/>
                  <a:cxnLst>
                    <a:cxn ang="0">
                      <a:pos x="connsiteX0" y="connsiteY0"/>
                    </a:cxn>
                    <a:cxn ang="0">
                      <a:pos x="connsiteX1" y="connsiteY1"/>
                    </a:cxn>
                    <a:cxn ang="0">
                      <a:pos x="connsiteX2" y="connsiteY2"/>
                    </a:cxn>
                    <a:cxn ang="0">
                      <a:pos x="connsiteX3" y="connsiteY3"/>
                    </a:cxn>
                  </a:cxnLst>
                  <a:rect l="l" t="t" r="r" b="b"/>
                  <a:pathLst>
                    <a:path w="444535" h="831338">
                      <a:moveTo>
                        <a:pt x="832" y="181"/>
                      </a:moveTo>
                      <a:lnTo>
                        <a:pt x="445367" y="181"/>
                      </a:lnTo>
                      <a:lnTo>
                        <a:pt x="445367" y="831519"/>
                      </a:lnTo>
                      <a:lnTo>
                        <a:pt x="832" y="831519"/>
                      </a:lnTo>
                      <a:close/>
                    </a:path>
                  </a:pathLst>
                </a:custGeom>
              </p:spPr>
            </p:pic>
            <p:pic>
              <p:nvPicPr>
                <p:cNvPr id="4280" name="Picture 4279">
                  <a:extLst>
                    <a:ext uri="{FF2B5EF4-FFF2-40B4-BE49-F238E27FC236}">
                      <a16:creationId xmlns:a16="http://schemas.microsoft.com/office/drawing/2014/main" id="{3E8ED548-AB4F-4453-91B5-9BA9577A74FC}"/>
                    </a:ext>
                  </a:extLst>
                </p:cNvPr>
                <p:cNvPicPr>
                  <a:picLocks noChangeAspect="1"/>
                </p:cNvPicPr>
                <p:nvPr/>
              </p:nvPicPr>
              <p:blipFill>
                <a:blip r:embed="rId59"/>
                <a:stretch>
                  <a:fillRect/>
                </a:stretch>
              </p:blipFill>
              <p:spPr>
                <a:xfrm>
                  <a:off x="3830895" y="4954854"/>
                  <a:ext cx="727421" cy="565772"/>
                </a:xfrm>
                <a:custGeom>
                  <a:avLst/>
                  <a:gdLst>
                    <a:gd name="connsiteX0" fmla="*/ 857 w 727421"/>
                    <a:gd name="connsiteY0" fmla="*/ 298 h 565772"/>
                    <a:gd name="connsiteX1" fmla="*/ 728279 w 727421"/>
                    <a:gd name="connsiteY1" fmla="*/ 298 h 565772"/>
                    <a:gd name="connsiteX2" fmla="*/ 728279 w 727421"/>
                    <a:gd name="connsiteY2" fmla="*/ 566070 h 565772"/>
                    <a:gd name="connsiteX3" fmla="*/ 857 w 727421"/>
                    <a:gd name="connsiteY3" fmla="*/ 566070 h 565772"/>
                  </a:gdLst>
                  <a:ahLst/>
                  <a:cxnLst>
                    <a:cxn ang="0">
                      <a:pos x="connsiteX0" y="connsiteY0"/>
                    </a:cxn>
                    <a:cxn ang="0">
                      <a:pos x="connsiteX1" y="connsiteY1"/>
                    </a:cxn>
                    <a:cxn ang="0">
                      <a:pos x="connsiteX2" y="connsiteY2"/>
                    </a:cxn>
                    <a:cxn ang="0">
                      <a:pos x="connsiteX3" y="connsiteY3"/>
                    </a:cxn>
                  </a:cxnLst>
                  <a:rect l="l" t="t" r="r" b="b"/>
                  <a:pathLst>
                    <a:path w="727421" h="565772">
                      <a:moveTo>
                        <a:pt x="857" y="298"/>
                      </a:moveTo>
                      <a:lnTo>
                        <a:pt x="728279" y="298"/>
                      </a:lnTo>
                      <a:lnTo>
                        <a:pt x="728279" y="566070"/>
                      </a:lnTo>
                      <a:lnTo>
                        <a:pt x="857" y="566070"/>
                      </a:lnTo>
                      <a:close/>
                    </a:path>
                  </a:pathLst>
                </a:custGeom>
              </p:spPr>
            </p:pic>
            <p:pic>
              <p:nvPicPr>
                <p:cNvPr id="4281" name="Picture 4280">
                  <a:extLst>
                    <a:ext uri="{FF2B5EF4-FFF2-40B4-BE49-F238E27FC236}">
                      <a16:creationId xmlns:a16="http://schemas.microsoft.com/office/drawing/2014/main" id="{628CFCA5-CD11-4A0A-B862-0390ECACF5E1}"/>
                    </a:ext>
                  </a:extLst>
                </p:cNvPr>
                <p:cNvPicPr>
                  <a:picLocks noChangeAspect="1"/>
                </p:cNvPicPr>
                <p:nvPr/>
              </p:nvPicPr>
              <p:blipFill>
                <a:blip r:embed="rId60"/>
                <a:stretch>
                  <a:fillRect/>
                </a:stretch>
              </p:blipFill>
              <p:spPr>
                <a:xfrm>
                  <a:off x="3830895" y="5220421"/>
                  <a:ext cx="508040" cy="282886"/>
                </a:xfrm>
                <a:custGeom>
                  <a:avLst/>
                  <a:gdLst>
                    <a:gd name="connsiteX0" fmla="*/ 857 w 508040"/>
                    <a:gd name="connsiteY0" fmla="*/ 344 h 282886"/>
                    <a:gd name="connsiteX1" fmla="*/ 508898 w 508040"/>
                    <a:gd name="connsiteY1" fmla="*/ 344 h 282886"/>
                    <a:gd name="connsiteX2" fmla="*/ 508898 w 508040"/>
                    <a:gd name="connsiteY2" fmla="*/ 283230 h 282886"/>
                    <a:gd name="connsiteX3" fmla="*/ 857 w 508040"/>
                    <a:gd name="connsiteY3" fmla="*/ 283230 h 282886"/>
                  </a:gdLst>
                  <a:ahLst/>
                  <a:cxnLst>
                    <a:cxn ang="0">
                      <a:pos x="connsiteX0" y="connsiteY0"/>
                    </a:cxn>
                    <a:cxn ang="0">
                      <a:pos x="connsiteX1" y="connsiteY1"/>
                    </a:cxn>
                    <a:cxn ang="0">
                      <a:pos x="connsiteX2" y="connsiteY2"/>
                    </a:cxn>
                    <a:cxn ang="0">
                      <a:pos x="connsiteX3" y="connsiteY3"/>
                    </a:cxn>
                  </a:cxnLst>
                  <a:rect l="l" t="t" r="r" b="b"/>
                  <a:pathLst>
                    <a:path w="508040" h="282886">
                      <a:moveTo>
                        <a:pt x="857" y="344"/>
                      </a:moveTo>
                      <a:lnTo>
                        <a:pt x="508898" y="344"/>
                      </a:lnTo>
                      <a:lnTo>
                        <a:pt x="508898" y="283230"/>
                      </a:lnTo>
                      <a:lnTo>
                        <a:pt x="857" y="283230"/>
                      </a:lnTo>
                      <a:close/>
                    </a:path>
                  </a:pathLst>
                </a:custGeom>
              </p:spPr>
            </p:pic>
            <p:pic>
              <p:nvPicPr>
                <p:cNvPr id="4282" name="Picture 4281">
                  <a:extLst>
                    <a:ext uri="{FF2B5EF4-FFF2-40B4-BE49-F238E27FC236}">
                      <a16:creationId xmlns:a16="http://schemas.microsoft.com/office/drawing/2014/main" id="{91CEFB65-289F-4FA8-9D63-2BDD88DB5156}"/>
                    </a:ext>
                  </a:extLst>
                </p:cNvPr>
                <p:cNvPicPr>
                  <a:picLocks noChangeAspect="1"/>
                </p:cNvPicPr>
                <p:nvPr/>
              </p:nvPicPr>
              <p:blipFill>
                <a:blip r:embed="rId61"/>
                <a:stretch>
                  <a:fillRect/>
                </a:stretch>
              </p:blipFill>
              <p:spPr>
                <a:xfrm>
                  <a:off x="2826360" y="4666195"/>
                  <a:ext cx="594637" cy="646596"/>
                </a:xfrm>
                <a:custGeom>
                  <a:avLst/>
                  <a:gdLst>
                    <a:gd name="connsiteX0" fmla="*/ 683 w 594637"/>
                    <a:gd name="connsiteY0" fmla="*/ 248 h 646596"/>
                    <a:gd name="connsiteX1" fmla="*/ 595321 w 594637"/>
                    <a:gd name="connsiteY1" fmla="*/ 248 h 646596"/>
                    <a:gd name="connsiteX2" fmla="*/ 595321 w 594637"/>
                    <a:gd name="connsiteY2" fmla="*/ 646844 h 646596"/>
                    <a:gd name="connsiteX3" fmla="*/ 683 w 594637"/>
                    <a:gd name="connsiteY3" fmla="*/ 646844 h 646596"/>
                  </a:gdLst>
                  <a:ahLst/>
                  <a:cxnLst>
                    <a:cxn ang="0">
                      <a:pos x="connsiteX0" y="connsiteY0"/>
                    </a:cxn>
                    <a:cxn ang="0">
                      <a:pos x="connsiteX1" y="connsiteY1"/>
                    </a:cxn>
                    <a:cxn ang="0">
                      <a:pos x="connsiteX2" y="connsiteY2"/>
                    </a:cxn>
                    <a:cxn ang="0">
                      <a:pos x="connsiteX3" y="connsiteY3"/>
                    </a:cxn>
                  </a:cxnLst>
                  <a:rect l="l" t="t" r="r" b="b"/>
                  <a:pathLst>
                    <a:path w="594637" h="646596">
                      <a:moveTo>
                        <a:pt x="683" y="248"/>
                      </a:moveTo>
                      <a:lnTo>
                        <a:pt x="595321" y="248"/>
                      </a:lnTo>
                      <a:lnTo>
                        <a:pt x="595321" y="646844"/>
                      </a:lnTo>
                      <a:lnTo>
                        <a:pt x="683" y="646844"/>
                      </a:lnTo>
                      <a:close/>
                    </a:path>
                  </a:pathLst>
                </a:custGeom>
              </p:spPr>
            </p:pic>
            <p:pic>
              <p:nvPicPr>
                <p:cNvPr id="4283" name="Picture 4282">
                  <a:extLst>
                    <a:ext uri="{FF2B5EF4-FFF2-40B4-BE49-F238E27FC236}">
                      <a16:creationId xmlns:a16="http://schemas.microsoft.com/office/drawing/2014/main" id="{2FD06B31-EA3F-477C-AE88-EB87503608F5}"/>
                    </a:ext>
                  </a:extLst>
                </p:cNvPr>
                <p:cNvPicPr>
                  <a:picLocks noChangeAspect="1"/>
                </p:cNvPicPr>
                <p:nvPr/>
              </p:nvPicPr>
              <p:blipFill>
                <a:blip r:embed="rId62"/>
                <a:stretch>
                  <a:fillRect/>
                </a:stretch>
              </p:blipFill>
              <p:spPr>
                <a:xfrm>
                  <a:off x="3045741" y="4712381"/>
                  <a:ext cx="496493" cy="773606"/>
                </a:xfrm>
                <a:custGeom>
                  <a:avLst/>
                  <a:gdLst>
                    <a:gd name="connsiteX0" fmla="*/ 721 w 496493"/>
                    <a:gd name="connsiteY0" fmla="*/ 256 h 773606"/>
                    <a:gd name="connsiteX1" fmla="*/ 497215 w 496493"/>
                    <a:gd name="connsiteY1" fmla="*/ 256 h 773606"/>
                    <a:gd name="connsiteX2" fmla="*/ 497215 w 496493"/>
                    <a:gd name="connsiteY2" fmla="*/ 773862 h 773606"/>
                    <a:gd name="connsiteX3" fmla="*/ 721 w 496493"/>
                    <a:gd name="connsiteY3" fmla="*/ 773862 h 773606"/>
                  </a:gdLst>
                  <a:ahLst/>
                  <a:cxnLst>
                    <a:cxn ang="0">
                      <a:pos x="connsiteX0" y="connsiteY0"/>
                    </a:cxn>
                    <a:cxn ang="0">
                      <a:pos x="connsiteX1" y="connsiteY1"/>
                    </a:cxn>
                    <a:cxn ang="0">
                      <a:pos x="connsiteX2" y="connsiteY2"/>
                    </a:cxn>
                    <a:cxn ang="0">
                      <a:pos x="connsiteX3" y="connsiteY3"/>
                    </a:cxn>
                  </a:cxnLst>
                  <a:rect l="l" t="t" r="r" b="b"/>
                  <a:pathLst>
                    <a:path w="496493" h="773606">
                      <a:moveTo>
                        <a:pt x="721" y="256"/>
                      </a:moveTo>
                      <a:lnTo>
                        <a:pt x="497215" y="256"/>
                      </a:lnTo>
                      <a:lnTo>
                        <a:pt x="497215" y="773862"/>
                      </a:lnTo>
                      <a:lnTo>
                        <a:pt x="721" y="773862"/>
                      </a:lnTo>
                      <a:close/>
                    </a:path>
                  </a:pathLst>
                </a:custGeom>
              </p:spPr>
            </p:pic>
            <p:pic>
              <p:nvPicPr>
                <p:cNvPr id="4284" name="Picture 4283">
                  <a:extLst>
                    <a:ext uri="{FF2B5EF4-FFF2-40B4-BE49-F238E27FC236}">
                      <a16:creationId xmlns:a16="http://schemas.microsoft.com/office/drawing/2014/main" id="{DCFD70C5-9F08-41BF-B20B-91FEC6ADEAF4}"/>
                    </a:ext>
                  </a:extLst>
                </p:cNvPr>
                <p:cNvPicPr>
                  <a:picLocks noChangeAspect="1"/>
                </p:cNvPicPr>
                <p:nvPr/>
              </p:nvPicPr>
              <p:blipFill>
                <a:blip r:embed="rId63"/>
                <a:stretch>
                  <a:fillRect/>
                </a:stretch>
              </p:blipFill>
              <p:spPr>
                <a:xfrm>
                  <a:off x="3640379" y="4614237"/>
                  <a:ext cx="611957" cy="617730"/>
                </a:xfrm>
                <a:custGeom>
                  <a:avLst/>
                  <a:gdLst>
                    <a:gd name="connsiteX0" fmla="*/ 824 w 611957"/>
                    <a:gd name="connsiteY0" fmla="*/ 239 h 617730"/>
                    <a:gd name="connsiteX1" fmla="*/ 612782 w 611957"/>
                    <a:gd name="connsiteY1" fmla="*/ 239 h 617730"/>
                    <a:gd name="connsiteX2" fmla="*/ 612782 w 611957"/>
                    <a:gd name="connsiteY2" fmla="*/ 617969 h 617730"/>
                    <a:gd name="connsiteX3" fmla="*/ 824 w 611957"/>
                    <a:gd name="connsiteY3" fmla="*/ 617969 h 617730"/>
                  </a:gdLst>
                  <a:ahLst/>
                  <a:cxnLst>
                    <a:cxn ang="0">
                      <a:pos x="connsiteX0" y="connsiteY0"/>
                    </a:cxn>
                    <a:cxn ang="0">
                      <a:pos x="connsiteX1" y="connsiteY1"/>
                    </a:cxn>
                    <a:cxn ang="0">
                      <a:pos x="connsiteX2" y="connsiteY2"/>
                    </a:cxn>
                    <a:cxn ang="0">
                      <a:pos x="connsiteX3" y="connsiteY3"/>
                    </a:cxn>
                  </a:cxnLst>
                  <a:rect l="l" t="t" r="r" b="b"/>
                  <a:pathLst>
                    <a:path w="611957" h="617730">
                      <a:moveTo>
                        <a:pt x="824" y="239"/>
                      </a:moveTo>
                      <a:lnTo>
                        <a:pt x="612782" y="239"/>
                      </a:lnTo>
                      <a:lnTo>
                        <a:pt x="612782" y="617969"/>
                      </a:lnTo>
                      <a:lnTo>
                        <a:pt x="824" y="617969"/>
                      </a:lnTo>
                      <a:close/>
                    </a:path>
                  </a:pathLst>
                </a:custGeom>
              </p:spPr>
            </p:pic>
            <p:pic>
              <p:nvPicPr>
                <p:cNvPr id="4285" name="Picture 4284">
                  <a:extLst>
                    <a:ext uri="{FF2B5EF4-FFF2-40B4-BE49-F238E27FC236}">
                      <a16:creationId xmlns:a16="http://schemas.microsoft.com/office/drawing/2014/main" id="{02E2E7AE-D4D9-423D-8730-838B5CE28CA4}"/>
                    </a:ext>
                  </a:extLst>
                </p:cNvPr>
                <p:cNvPicPr>
                  <a:picLocks noChangeAspect="1"/>
                </p:cNvPicPr>
                <p:nvPr/>
              </p:nvPicPr>
              <p:blipFill>
                <a:blip r:embed="rId64"/>
                <a:stretch>
                  <a:fillRect/>
                </a:stretch>
              </p:blipFill>
              <p:spPr>
                <a:xfrm>
                  <a:off x="3496050" y="4723927"/>
                  <a:ext cx="738967" cy="675462"/>
                </a:xfrm>
                <a:custGeom>
                  <a:avLst/>
                  <a:gdLst>
                    <a:gd name="connsiteX0" fmla="*/ 799 w 738967"/>
                    <a:gd name="connsiteY0" fmla="*/ 258 h 675462"/>
                    <a:gd name="connsiteX1" fmla="*/ 739767 w 738967"/>
                    <a:gd name="connsiteY1" fmla="*/ 258 h 675462"/>
                    <a:gd name="connsiteX2" fmla="*/ 739767 w 738967"/>
                    <a:gd name="connsiteY2" fmla="*/ 675720 h 675462"/>
                    <a:gd name="connsiteX3" fmla="*/ 799 w 738967"/>
                    <a:gd name="connsiteY3" fmla="*/ 675720 h 675462"/>
                  </a:gdLst>
                  <a:ahLst/>
                  <a:cxnLst>
                    <a:cxn ang="0">
                      <a:pos x="connsiteX0" y="connsiteY0"/>
                    </a:cxn>
                    <a:cxn ang="0">
                      <a:pos x="connsiteX1" y="connsiteY1"/>
                    </a:cxn>
                    <a:cxn ang="0">
                      <a:pos x="connsiteX2" y="connsiteY2"/>
                    </a:cxn>
                    <a:cxn ang="0">
                      <a:pos x="connsiteX3" y="connsiteY3"/>
                    </a:cxn>
                  </a:cxnLst>
                  <a:rect l="l" t="t" r="r" b="b"/>
                  <a:pathLst>
                    <a:path w="738967" h="675462">
                      <a:moveTo>
                        <a:pt x="799" y="258"/>
                      </a:moveTo>
                      <a:lnTo>
                        <a:pt x="739767" y="258"/>
                      </a:lnTo>
                      <a:lnTo>
                        <a:pt x="739767" y="675720"/>
                      </a:lnTo>
                      <a:lnTo>
                        <a:pt x="799" y="675720"/>
                      </a:lnTo>
                      <a:close/>
                    </a:path>
                  </a:pathLst>
                </a:custGeom>
              </p:spPr>
            </p:pic>
            <p:pic>
              <p:nvPicPr>
                <p:cNvPr id="4286" name="Picture 4285">
                  <a:extLst>
                    <a:ext uri="{FF2B5EF4-FFF2-40B4-BE49-F238E27FC236}">
                      <a16:creationId xmlns:a16="http://schemas.microsoft.com/office/drawing/2014/main" id="{2E38DB1E-6404-44D0-AEDC-ED97B9899FB4}"/>
                    </a:ext>
                  </a:extLst>
                </p:cNvPr>
                <p:cNvPicPr>
                  <a:picLocks noChangeAspect="1"/>
                </p:cNvPicPr>
                <p:nvPr/>
              </p:nvPicPr>
              <p:blipFill>
                <a:blip r:embed="rId65"/>
                <a:stretch>
                  <a:fillRect/>
                </a:stretch>
              </p:blipFill>
              <p:spPr>
                <a:xfrm>
                  <a:off x="3299762" y="5018359"/>
                  <a:ext cx="369483" cy="542679"/>
                </a:xfrm>
                <a:custGeom>
                  <a:avLst/>
                  <a:gdLst>
                    <a:gd name="connsiteX0" fmla="*/ 765 w 369483"/>
                    <a:gd name="connsiteY0" fmla="*/ 309 h 542679"/>
                    <a:gd name="connsiteX1" fmla="*/ 370249 w 369483"/>
                    <a:gd name="connsiteY1" fmla="*/ 309 h 542679"/>
                    <a:gd name="connsiteX2" fmla="*/ 370249 w 369483"/>
                    <a:gd name="connsiteY2" fmla="*/ 542988 h 542679"/>
                    <a:gd name="connsiteX3" fmla="*/ 765 w 369483"/>
                    <a:gd name="connsiteY3" fmla="*/ 542988 h 542679"/>
                  </a:gdLst>
                  <a:ahLst/>
                  <a:cxnLst>
                    <a:cxn ang="0">
                      <a:pos x="connsiteX0" y="connsiteY0"/>
                    </a:cxn>
                    <a:cxn ang="0">
                      <a:pos x="connsiteX1" y="connsiteY1"/>
                    </a:cxn>
                    <a:cxn ang="0">
                      <a:pos x="connsiteX2" y="connsiteY2"/>
                    </a:cxn>
                    <a:cxn ang="0">
                      <a:pos x="connsiteX3" y="connsiteY3"/>
                    </a:cxn>
                  </a:cxnLst>
                  <a:rect l="l" t="t" r="r" b="b"/>
                  <a:pathLst>
                    <a:path w="369483" h="542679">
                      <a:moveTo>
                        <a:pt x="765" y="309"/>
                      </a:moveTo>
                      <a:lnTo>
                        <a:pt x="370249" y="309"/>
                      </a:lnTo>
                      <a:lnTo>
                        <a:pt x="370249" y="542988"/>
                      </a:lnTo>
                      <a:lnTo>
                        <a:pt x="765" y="542988"/>
                      </a:lnTo>
                      <a:close/>
                    </a:path>
                  </a:pathLst>
                </a:custGeom>
              </p:spPr>
            </p:pic>
            <p:pic>
              <p:nvPicPr>
                <p:cNvPr id="4287" name="Picture 4286">
                  <a:extLst>
                    <a:ext uri="{FF2B5EF4-FFF2-40B4-BE49-F238E27FC236}">
                      <a16:creationId xmlns:a16="http://schemas.microsoft.com/office/drawing/2014/main" id="{3D201251-BADC-48A7-8C49-C8AB4E132A86}"/>
                    </a:ext>
                  </a:extLst>
                </p:cNvPr>
                <p:cNvPicPr>
                  <a:picLocks noChangeAspect="1"/>
                </p:cNvPicPr>
                <p:nvPr/>
              </p:nvPicPr>
              <p:blipFill>
                <a:blip r:embed="rId66"/>
                <a:stretch>
                  <a:fillRect/>
                </a:stretch>
              </p:blipFill>
              <p:spPr>
                <a:xfrm>
                  <a:off x="3369040" y="4493000"/>
                  <a:ext cx="484947" cy="565772"/>
                </a:xfrm>
                <a:custGeom>
                  <a:avLst/>
                  <a:gdLst>
                    <a:gd name="connsiteX0" fmla="*/ 777 w 484947"/>
                    <a:gd name="connsiteY0" fmla="*/ 218 h 565772"/>
                    <a:gd name="connsiteX1" fmla="*/ 485725 w 484947"/>
                    <a:gd name="connsiteY1" fmla="*/ 218 h 565772"/>
                    <a:gd name="connsiteX2" fmla="*/ 485725 w 484947"/>
                    <a:gd name="connsiteY2" fmla="*/ 565990 h 565772"/>
                    <a:gd name="connsiteX3" fmla="*/ 777 w 484947"/>
                    <a:gd name="connsiteY3" fmla="*/ 565990 h 565772"/>
                  </a:gdLst>
                  <a:ahLst/>
                  <a:cxnLst>
                    <a:cxn ang="0">
                      <a:pos x="connsiteX0" y="connsiteY0"/>
                    </a:cxn>
                    <a:cxn ang="0">
                      <a:pos x="connsiteX1" y="connsiteY1"/>
                    </a:cxn>
                    <a:cxn ang="0">
                      <a:pos x="connsiteX2" y="connsiteY2"/>
                    </a:cxn>
                    <a:cxn ang="0">
                      <a:pos x="connsiteX3" y="connsiteY3"/>
                    </a:cxn>
                  </a:cxnLst>
                  <a:rect l="l" t="t" r="r" b="b"/>
                  <a:pathLst>
                    <a:path w="484947" h="565772">
                      <a:moveTo>
                        <a:pt x="777" y="218"/>
                      </a:moveTo>
                      <a:lnTo>
                        <a:pt x="485725" y="218"/>
                      </a:lnTo>
                      <a:lnTo>
                        <a:pt x="485725" y="565990"/>
                      </a:lnTo>
                      <a:lnTo>
                        <a:pt x="777" y="565990"/>
                      </a:lnTo>
                      <a:close/>
                    </a:path>
                  </a:pathLst>
                </a:custGeom>
              </p:spPr>
            </p:pic>
            <p:sp>
              <p:nvSpPr>
                <p:cNvPr id="4288" name="Freeform: Shape 4287">
                  <a:extLst>
                    <a:ext uri="{FF2B5EF4-FFF2-40B4-BE49-F238E27FC236}">
                      <a16:creationId xmlns:a16="http://schemas.microsoft.com/office/drawing/2014/main" id="{364CA71F-1921-47E2-9575-04BAB56FD5A9}"/>
                    </a:ext>
                  </a:extLst>
                </p:cNvPr>
                <p:cNvSpPr/>
                <p:nvPr/>
              </p:nvSpPr>
              <p:spPr>
                <a:xfrm>
                  <a:off x="3512575" y="4793674"/>
                  <a:ext cx="151887" cy="277234"/>
                </a:xfrm>
                <a:custGeom>
                  <a:avLst/>
                  <a:gdLst>
                    <a:gd name="connsiteX0" fmla="*/ 24492 w 151887"/>
                    <a:gd name="connsiteY0" fmla="*/ 264137 h 277234"/>
                    <a:gd name="connsiteX1" fmla="*/ 15197 w 151887"/>
                    <a:gd name="connsiteY1" fmla="*/ 139956 h 277234"/>
                    <a:gd name="connsiteX2" fmla="*/ 46892 w 151887"/>
                    <a:gd name="connsiteY2" fmla="*/ 81705 h 277234"/>
                    <a:gd name="connsiteX3" fmla="*/ 48451 w 151887"/>
                    <a:gd name="connsiteY3" fmla="*/ 4171 h 277234"/>
                    <a:gd name="connsiteX4" fmla="*/ 94001 w 151887"/>
                    <a:gd name="connsiteY4" fmla="*/ 39792 h 277234"/>
                    <a:gd name="connsiteX5" fmla="*/ 70158 w 151887"/>
                    <a:gd name="connsiteY5" fmla="*/ 107684 h 277234"/>
                    <a:gd name="connsiteX6" fmla="*/ 85399 w 151887"/>
                    <a:gd name="connsiteY6" fmla="*/ 196822 h 277234"/>
                    <a:gd name="connsiteX7" fmla="*/ 145382 w 151887"/>
                    <a:gd name="connsiteY7" fmla="*/ 96715 h 277234"/>
                    <a:gd name="connsiteX8" fmla="*/ 151040 w 151887"/>
                    <a:gd name="connsiteY8" fmla="*/ 230826 h 277234"/>
                    <a:gd name="connsiteX9" fmla="*/ 145786 w 151887"/>
                    <a:gd name="connsiteY9" fmla="*/ 251148 h 277234"/>
                    <a:gd name="connsiteX10" fmla="*/ 128178 w 151887"/>
                    <a:gd name="connsiteY10" fmla="*/ 261655 h 277234"/>
                    <a:gd name="connsiteX11" fmla="*/ 5267 w 151887"/>
                    <a:gd name="connsiteY11" fmla="*/ 257902 h 27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87" h="277234">
                      <a:moveTo>
                        <a:pt x="24492" y="264137"/>
                      </a:moveTo>
                      <a:cubicBezTo>
                        <a:pt x="-4201" y="230307"/>
                        <a:pt x="-8184" y="177713"/>
                        <a:pt x="15197" y="139956"/>
                      </a:cubicBezTo>
                      <a:cubicBezTo>
                        <a:pt x="26974" y="120905"/>
                        <a:pt x="45391" y="104047"/>
                        <a:pt x="46892" y="81705"/>
                      </a:cubicBezTo>
                      <a:cubicBezTo>
                        <a:pt x="48739" y="54513"/>
                        <a:pt x="26743" y="20567"/>
                        <a:pt x="48451" y="4171"/>
                      </a:cubicBezTo>
                      <a:cubicBezTo>
                        <a:pt x="67733" y="-10320"/>
                        <a:pt x="94925" y="15717"/>
                        <a:pt x="94001" y="39792"/>
                      </a:cubicBezTo>
                      <a:cubicBezTo>
                        <a:pt x="93077" y="63866"/>
                        <a:pt x="77374" y="84649"/>
                        <a:pt x="70158" y="107684"/>
                      </a:cubicBezTo>
                      <a:cubicBezTo>
                        <a:pt x="60805" y="137532"/>
                        <a:pt x="66636" y="171767"/>
                        <a:pt x="85399" y="196822"/>
                      </a:cubicBezTo>
                      <a:cubicBezTo>
                        <a:pt x="105374" y="163453"/>
                        <a:pt x="125350" y="130084"/>
                        <a:pt x="145382" y="96715"/>
                      </a:cubicBezTo>
                      <a:cubicBezTo>
                        <a:pt x="151271" y="141111"/>
                        <a:pt x="153176" y="186084"/>
                        <a:pt x="151040" y="230826"/>
                      </a:cubicBezTo>
                      <a:cubicBezTo>
                        <a:pt x="150694" y="237927"/>
                        <a:pt x="150116" y="245490"/>
                        <a:pt x="145786" y="251148"/>
                      </a:cubicBezTo>
                      <a:cubicBezTo>
                        <a:pt x="141572" y="256690"/>
                        <a:pt x="134702" y="259288"/>
                        <a:pt x="128178" y="261655"/>
                      </a:cubicBezTo>
                      <a:cubicBezTo>
                        <a:pt x="87304" y="276492"/>
                        <a:pt x="35519" y="289193"/>
                        <a:pt x="5267" y="257902"/>
                      </a:cubicBezTo>
                    </a:path>
                  </a:pathLst>
                </a:custGeom>
                <a:solidFill>
                  <a:srgbClr val="CDC2BE"/>
                </a:solidFill>
                <a:ln w="5770" cap="flat">
                  <a:noFill/>
                  <a:prstDash val="solid"/>
                  <a:miter/>
                </a:ln>
              </p:spPr>
              <p:txBody>
                <a:bodyPr rtlCol="0" anchor="ctr"/>
                <a:lstStyle/>
                <a:p>
                  <a:endParaRPr lang="th-TH"/>
                </a:p>
              </p:txBody>
            </p:sp>
            <p:sp>
              <p:nvSpPr>
                <p:cNvPr id="4289" name="Freeform: Shape 4288">
                  <a:extLst>
                    <a:ext uri="{FF2B5EF4-FFF2-40B4-BE49-F238E27FC236}">
                      <a16:creationId xmlns:a16="http://schemas.microsoft.com/office/drawing/2014/main" id="{12D8C943-2B18-4C5C-AD02-3DB9B3E5DD70}"/>
                    </a:ext>
                  </a:extLst>
                </p:cNvPr>
                <p:cNvSpPr/>
                <p:nvPr/>
              </p:nvSpPr>
              <p:spPr>
                <a:xfrm>
                  <a:off x="3318851" y="4637307"/>
                  <a:ext cx="550463" cy="424056"/>
                </a:xfrm>
                <a:custGeom>
                  <a:avLst/>
                  <a:gdLst>
                    <a:gd name="connsiteX0" fmla="*/ 180402 w 550463"/>
                    <a:gd name="connsiteY0" fmla="*/ 193272 h 424056"/>
                    <a:gd name="connsiteX1" fmla="*/ 59858 w 550463"/>
                    <a:gd name="connsiteY1" fmla="*/ 90971 h 424056"/>
                    <a:gd name="connsiteX2" fmla="*/ 741 w 550463"/>
                    <a:gd name="connsiteY2" fmla="*/ 9223 h 424056"/>
                    <a:gd name="connsiteX3" fmla="*/ 71405 w 550463"/>
                    <a:gd name="connsiteY3" fmla="*/ 25676 h 424056"/>
                    <a:gd name="connsiteX4" fmla="*/ 132369 w 550463"/>
                    <a:gd name="connsiteY4" fmla="*/ 77577 h 424056"/>
                    <a:gd name="connsiteX5" fmla="*/ 182076 w 550463"/>
                    <a:gd name="connsiteY5" fmla="*/ 59392 h 424056"/>
                    <a:gd name="connsiteX6" fmla="*/ 182423 w 550463"/>
                    <a:gd name="connsiteY6" fmla="*/ 106847 h 424056"/>
                    <a:gd name="connsiteX7" fmla="*/ 231783 w 550463"/>
                    <a:gd name="connsiteY7" fmla="*/ 237206 h 424056"/>
                    <a:gd name="connsiteX8" fmla="*/ 236518 w 550463"/>
                    <a:gd name="connsiteY8" fmla="*/ 362830 h 424056"/>
                    <a:gd name="connsiteX9" fmla="*/ 297771 w 550463"/>
                    <a:gd name="connsiteY9" fmla="*/ 401684 h 424056"/>
                    <a:gd name="connsiteX10" fmla="*/ 321730 w 550463"/>
                    <a:gd name="connsiteY10" fmla="*/ 342162 h 424056"/>
                    <a:gd name="connsiteX11" fmla="*/ 317111 w 550463"/>
                    <a:gd name="connsiteY11" fmla="*/ 274039 h 424056"/>
                    <a:gd name="connsiteX12" fmla="*/ 340550 w 550463"/>
                    <a:gd name="connsiteY12" fmla="*/ 218270 h 424056"/>
                    <a:gd name="connsiteX13" fmla="*/ 335528 w 550463"/>
                    <a:gd name="connsiteY13" fmla="*/ 113717 h 424056"/>
                    <a:gd name="connsiteX14" fmla="*/ 410983 w 550463"/>
                    <a:gd name="connsiteY14" fmla="*/ 78212 h 424056"/>
                    <a:gd name="connsiteX15" fmla="*/ 550463 w 550463"/>
                    <a:gd name="connsiteY15" fmla="*/ 71111 h 424056"/>
                    <a:gd name="connsiteX16" fmla="*/ 396608 w 550463"/>
                    <a:gd name="connsiteY16" fmla="*/ 137907 h 424056"/>
                    <a:gd name="connsiteX17" fmla="*/ 382002 w 550463"/>
                    <a:gd name="connsiteY17" fmla="*/ 189115 h 424056"/>
                    <a:gd name="connsiteX18" fmla="*/ 366588 w 550463"/>
                    <a:gd name="connsiteY18" fmla="*/ 337428 h 424056"/>
                    <a:gd name="connsiteX19" fmla="*/ 358101 w 550463"/>
                    <a:gd name="connsiteY19" fmla="*/ 368488 h 424056"/>
                    <a:gd name="connsiteX20" fmla="*/ 334777 w 550463"/>
                    <a:gd name="connsiteY20" fmla="*/ 386673 h 424056"/>
                    <a:gd name="connsiteX21" fmla="*/ 169260 w 550463"/>
                    <a:gd name="connsiteY21" fmla="*/ 408207 h 424056"/>
                    <a:gd name="connsiteX22" fmla="*/ 180402 w 550463"/>
                    <a:gd name="connsiteY22" fmla="*/ 193272 h 42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63" h="424056">
                      <a:moveTo>
                        <a:pt x="180402" y="193272"/>
                      </a:moveTo>
                      <a:cubicBezTo>
                        <a:pt x="144320" y="154707"/>
                        <a:pt x="103792" y="120299"/>
                        <a:pt x="59858" y="90971"/>
                      </a:cubicBezTo>
                      <a:cubicBezTo>
                        <a:pt x="30126" y="71111"/>
                        <a:pt x="-5610" y="44381"/>
                        <a:pt x="741" y="9223"/>
                      </a:cubicBezTo>
                      <a:cubicBezTo>
                        <a:pt x="19446" y="-10753"/>
                        <a:pt x="53508" y="4951"/>
                        <a:pt x="71405" y="25676"/>
                      </a:cubicBezTo>
                      <a:cubicBezTo>
                        <a:pt x="89301" y="46402"/>
                        <a:pt x="105351" y="73478"/>
                        <a:pt x="132369" y="77577"/>
                      </a:cubicBezTo>
                      <a:cubicBezTo>
                        <a:pt x="144897" y="61990"/>
                        <a:pt x="167759" y="45363"/>
                        <a:pt x="182076" y="59392"/>
                      </a:cubicBezTo>
                      <a:cubicBezTo>
                        <a:pt x="193969" y="70996"/>
                        <a:pt x="185309" y="90509"/>
                        <a:pt x="182423" y="106847"/>
                      </a:cubicBezTo>
                      <a:cubicBezTo>
                        <a:pt x="174283" y="153437"/>
                        <a:pt x="220122" y="191367"/>
                        <a:pt x="231783" y="237206"/>
                      </a:cubicBezTo>
                      <a:cubicBezTo>
                        <a:pt x="242175" y="278022"/>
                        <a:pt x="224452" y="322418"/>
                        <a:pt x="236518" y="362830"/>
                      </a:cubicBezTo>
                      <a:cubicBezTo>
                        <a:pt x="244369" y="389098"/>
                        <a:pt x="272773" y="412826"/>
                        <a:pt x="297771" y="401684"/>
                      </a:cubicBezTo>
                      <a:cubicBezTo>
                        <a:pt x="318728" y="392331"/>
                        <a:pt x="324270" y="364909"/>
                        <a:pt x="321730" y="342162"/>
                      </a:cubicBezTo>
                      <a:cubicBezTo>
                        <a:pt x="319247" y="319358"/>
                        <a:pt x="311569" y="296265"/>
                        <a:pt x="317111" y="274039"/>
                      </a:cubicBezTo>
                      <a:cubicBezTo>
                        <a:pt x="321961" y="254410"/>
                        <a:pt x="336567" y="238129"/>
                        <a:pt x="340550" y="218270"/>
                      </a:cubicBezTo>
                      <a:cubicBezTo>
                        <a:pt x="347478" y="183457"/>
                        <a:pt x="320229" y="145701"/>
                        <a:pt x="335528" y="113717"/>
                      </a:cubicBezTo>
                      <a:cubicBezTo>
                        <a:pt x="348113" y="87392"/>
                        <a:pt x="381944" y="80810"/>
                        <a:pt x="410983" y="78212"/>
                      </a:cubicBezTo>
                      <a:cubicBezTo>
                        <a:pt x="457342" y="74056"/>
                        <a:pt x="503874" y="71689"/>
                        <a:pt x="550463" y="71111"/>
                      </a:cubicBezTo>
                      <a:cubicBezTo>
                        <a:pt x="521136" y="120992"/>
                        <a:pt x="430612" y="91144"/>
                        <a:pt x="396608" y="137907"/>
                      </a:cubicBezTo>
                      <a:cubicBezTo>
                        <a:pt x="386043" y="152455"/>
                        <a:pt x="383849" y="171276"/>
                        <a:pt x="382002" y="189115"/>
                      </a:cubicBezTo>
                      <a:cubicBezTo>
                        <a:pt x="376864" y="238533"/>
                        <a:pt x="371726" y="288010"/>
                        <a:pt x="366588" y="337428"/>
                      </a:cubicBezTo>
                      <a:cubicBezTo>
                        <a:pt x="365491" y="348224"/>
                        <a:pt x="364163" y="359482"/>
                        <a:pt x="358101" y="368488"/>
                      </a:cubicBezTo>
                      <a:cubicBezTo>
                        <a:pt x="352559" y="376744"/>
                        <a:pt x="343610" y="382055"/>
                        <a:pt x="334777" y="386673"/>
                      </a:cubicBezTo>
                      <a:cubicBezTo>
                        <a:pt x="300080" y="404744"/>
                        <a:pt x="199685" y="446945"/>
                        <a:pt x="169260" y="408207"/>
                      </a:cubicBezTo>
                      <a:cubicBezTo>
                        <a:pt x="146918" y="379515"/>
                        <a:pt x="178439" y="230509"/>
                        <a:pt x="180402" y="193272"/>
                      </a:cubicBezTo>
                      <a:close/>
                    </a:path>
                  </a:pathLst>
                </a:custGeom>
                <a:solidFill>
                  <a:srgbClr val="CCC2BE">
                    <a:alpha val="40000"/>
                  </a:srgbClr>
                </a:solidFill>
                <a:ln w="5770" cap="flat">
                  <a:noFill/>
                  <a:prstDash val="solid"/>
                  <a:miter/>
                </a:ln>
              </p:spPr>
              <p:txBody>
                <a:bodyPr rtlCol="0" anchor="ctr"/>
                <a:lstStyle/>
                <a:p>
                  <a:endParaRPr lang="th-TH"/>
                </a:p>
              </p:txBody>
            </p:sp>
            <p:sp>
              <p:nvSpPr>
                <p:cNvPr id="4290" name="Freeform: Shape 4289">
                  <a:extLst>
                    <a:ext uri="{FF2B5EF4-FFF2-40B4-BE49-F238E27FC236}">
                      <a16:creationId xmlns:a16="http://schemas.microsoft.com/office/drawing/2014/main" id="{DB7B7D2C-9066-4009-916A-C20EFAFD8B30}"/>
                    </a:ext>
                  </a:extLst>
                </p:cNvPr>
                <p:cNvSpPr/>
                <p:nvPr/>
              </p:nvSpPr>
              <p:spPr>
                <a:xfrm>
                  <a:off x="3257183" y="4467329"/>
                  <a:ext cx="298993" cy="191328"/>
                </a:xfrm>
                <a:custGeom>
                  <a:avLst/>
                  <a:gdLst>
                    <a:gd name="connsiteX0" fmla="*/ 240222 w 298993"/>
                    <a:gd name="connsiteY0" fmla="*/ 14837 h 191328"/>
                    <a:gd name="connsiteX1" fmla="*/ 298993 w 298993"/>
                    <a:gd name="connsiteY1" fmla="*/ 6640 h 191328"/>
                    <a:gd name="connsiteX2" fmla="*/ 130185 w 298993"/>
                    <a:gd name="connsiteY2" fmla="*/ 52998 h 191328"/>
                    <a:gd name="connsiteX3" fmla="*/ 0 w 298993"/>
                    <a:gd name="connsiteY3" fmla="*/ 185262 h 191328"/>
                    <a:gd name="connsiteX4" fmla="*/ 240222 w 298993"/>
                    <a:gd name="connsiteY4" fmla="*/ 14837 h 191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93" h="191328">
                      <a:moveTo>
                        <a:pt x="240222" y="14837"/>
                      </a:moveTo>
                      <a:cubicBezTo>
                        <a:pt x="260775" y="14491"/>
                        <a:pt x="285715" y="22343"/>
                        <a:pt x="298993" y="6640"/>
                      </a:cubicBezTo>
                      <a:cubicBezTo>
                        <a:pt x="240107" y="-11142"/>
                        <a:pt x="171752" y="7621"/>
                        <a:pt x="130185" y="52998"/>
                      </a:cubicBezTo>
                      <a:cubicBezTo>
                        <a:pt x="85327" y="101955"/>
                        <a:pt x="66969" y="161592"/>
                        <a:pt x="0" y="185262"/>
                      </a:cubicBezTo>
                      <a:cubicBezTo>
                        <a:pt x="152932" y="229542"/>
                        <a:pt x="119909" y="16974"/>
                        <a:pt x="240222" y="14837"/>
                      </a:cubicBezTo>
                      <a:close/>
                    </a:path>
                  </a:pathLst>
                </a:custGeom>
                <a:solidFill>
                  <a:srgbClr val="CCC2BE">
                    <a:alpha val="40000"/>
                  </a:srgbClr>
                </a:solidFill>
                <a:ln w="5770" cap="flat">
                  <a:noFill/>
                  <a:prstDash val="solid"/>
                  <a:miter/>
                </a:ln>
              </p:spPr>
              <p:txBody>
                <a:bodyPr rtlCol="0" anchor="ctr"/>
                <a:lstStyle/>
                <a:p>
                  <a:endParaRPr lang="th-TH"/>
                </a:p>
              </p:txBody>
            </p:sp>
            <p:sp>
              <p:nvSpPr>
                <p:cNvPr id="4291" name="Freeform: Shape 4290">
                  <a:extLst>
                    <a:ext uri="{FF2B5EF4-FFF2-40B4-BE49-F238E27FC236}">
                      <a16:creationId xmlns:a16="http://schemas.microsoft.com/office/drawing/2014/main" id="{FD7BEA1C-68E5-4167-948B-7C95B258263F}"/>
                    </a:ext>
                  </a:extLst>
                </p:cNvPr>
                <p:cNvSpPr/>
                <p:nvPr/>
              </p:nvSpPr>
              <p:spPr>
                <a:xfrm>
                  <a:off x="3190445" y="4359777"/>
                  <a:ext cx="348700" cy="380277"/>
                </a:xfrm>
                <a:custGeom>
                  <a:avLst/>
                  <a:gdLst>
                    <a:gd name="connsiteX0" fmla="*/ 190977 w 348700"/>
                    <a:gd name="connsiteY0" fmla="*/ 380278 h 380277"/>
                    <a:gd name="connsiteX1" fmla="*/ 0 w 348700"/>
                    <a:gd name="connsiteY1" fmla="*/ 293911 h 380277"/>
                    <a:gd name="connsiteX2" fmla="*/ 121641 w 348700"/>
                    <a:gd name="connsiteY2" fmla="*/ 209969 h 380277"/>
                    <a:gd name="connsiteX3" fmla="*/ 131109 w 348700"/>
                    <a:gd name="connsiteY3" fmla="*/ 173944 h 380277"/>
                    <a:gd name="connsiteX4" fmla="*/ 213781 w 348700"/>
                    <a:gd name="connsiteY4" fmla="*/ 31751 h 380277"/>
                    <a:gd name="connsiteX5" fmla="*/ 265740 w 348700"/>
                    <a:gd name="connsiteY5" fmla="*/ 402 h 380277"/>
                    <a:gd name="connsiteX6" fmla="*/ 199925 w 348700"/>
                    <a:gd name="connsiteY6" fmla="*/ 180641 h 380277"/>
                    <a:gd name="connsiteX7" fmla="*/ 232717 w 348700"/>
                    <a:gd name="connsiteY7" fmla="*/ 157952 h 380277"/>
                    <a:gd name="connsiteX8" fmla="*/ 348700 w 348700"/>
                    <a:gd name="connsiteY8" fmla="*/ 104319 h 380277"/>
                    <a:gd name="connsiteX9" fmla="*/ 223365 w 348700"/>
                    <a:gd name="connsiteY9" fmla="*/ 176888 h 380277"/>
                    <a:gd name="connsiteX10" fmla="*/ 190977 w 348700"/>
                    <a:gd name="connsiteY10" fmla="*/ 380278 h 38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00" h="380277">
                      <a:moveTo>
                        <a:pt x="190977" y="380278"/>
                      </a:moveTo>
                      <a:cubicBezTo>
                        <a:pt x="139653" y="330801"/>
                        <a:pt x="71010" y="299742"/>
                        <a:pt x="0" y="293911"/>
                      </a:cubicBezTo>
                      <a:cubicBezTo>
                        <a:pt x="30194" y="253729"/>
                        <a:pt x="99992" y="255288"/>
                        <a:pt x="121641" y="209969"/>
                      </a:cubicBezTo>
                      <a:cubicBezTo>
                        <a:pt x="127010" y="198769"/>
                        <a:pt x="128453" y="186125"/>
                        <a:pt x="131109" y="173944"/>
                      </a:cubicBezTo>
                      <a:cubicBezTo>
                        <a:pt x="142886" y="119849"/>
                        <a:pt x="178853" y="74761"/>
                        <a:pt x="213781" y="31751"/>
                      </a:cubicBezTo>
                      <a:cubicBezTo>
                        <a:pt x="227175" y="15239"/>
                        <a:pt x="244783" y="-2946"/>
                        <a:pt x="265740" y="402"/>
                      </a:cubicBezTo>
                      <a:cubicBezTo>
                        <a:pt x="233872" y="56229"/>
                        <a:pt x="211472" y="117425"/>
                        <a:pt x="199925" y="180641"/>
                      </a:cubicBezTo>
                      <a:cubicBezTo>
                        <a:pt x="212742" y="188493"/>
                        <a:pt x="225385" y="171000"/>
                        <a:pt x="232717" y="157952"/>
                      </a:cubicBezTo>
                      <a:cubicBezTo>
                        <a:pt x="255290" y="117829"/>
                        <a:pt x="304362" y="95140"/>
                        <a:pt x="348700" y="104319"/>
                      </a:cubicBezTo>
                      <a:cubicBezTo>
                        <a:pt x="312849" y="134686"/>
                        <a:pt x="257542" y="139940"/>
                        <a:pt x="223365" y="176888"/>
                      </a:cubicBezTo>
                      <a:cubicBezTo>
                        <a:pt x="174235" y="230175"/>
                        <a:pt x="173773" y="314117"/>
                        <a:pt x="190977" y="380278"/>
                      </a:cubicBezTo>
                      <a:close/>
                    </a:path>
                  </a:pathLst>
                </a:custGeom>
                <a:solidFill>
                  <a:srgbClr val="DA9C92">
                    <a:alpha val="25000"/>
                  </a:srgbClr>
                </a:solidFill>
                <a:ln w="5770" cap="flat">
                  <a:noFill/>
                  <a:prstDash val="solid"/>
                  <a:miter/>
                </a:ln>
              </p:spPr>
              <p:txBody>
                <a:bodyPr rtlCol="0" anchor="ctr"/>
                <a:lstStyle/>
                <a:p>
                  <a:endParaRPr lang="th-TH"/>
                </a:p>
              </p:txBody>
            </p:sp>
            <p:sp>
              <p:nvSpPr>
                <p:cNvPr id="4292" name="Freeform: Shape 4291">
                  <a:extLst>
                    <a:ext uri="{FF2B5EF4-FFF2-40B4-BE49-F238E27FC236}">
                      <a16:creationId xmlns:a16="http://schemas.microsoft.com/office/drawing/2014/main" id="{47099052-996A-48F4-A7A2-702432DDE16F}"/>
                    </a:ext>
                  </a:extLst>
                </p:cNvPr>
                <p:cNvSpPr/>
                <p:nvPr/>
              </p:nvSpPr>
              <p:spPr>
                <a:xfrm>
                  <a:off x="3419844" y="4546568"/>
                  <a:ext cx="411778" cy="253100"/>
                </a:xfrm>
                <a:custGeom>
                  <a:avLst/>
                  <a:gdLst>
                    <a:gd name="connsiteX0" fmla="*/ 216579 w 411778"/>
                    <a:gd name="connsiteY0" fmla="*/ 8629 h 253100"/>
                    <a:gd name="connsiteX1" fmla="*/ 296249 w 411778"/>
                    <a:gd name="connsiteY1" fmla="*/ 51466 h 253100"/>
                    <a:gd name="connsiteX2" fmla="*/ 359177 w 411778"/>
                    <a:gd name="connsiteY2" fmla="*/ 92745 h 253100"/>
                    <a:gd name="connsiteX3" fmla="*/ 411193 w 411778"/>
                    <a:gd name="connsiteY3" fmla="*/ 166988 h 253100"/>
                    <a:gd name="connsiteX4" fmla="*/ 294575 w 411778"/>
                    <a:gd name="connsiteY4" fmla="*/ 103887 h 253100"/>
                    <a:gd name="connsiteX5" fmla="*/ 170971 w 411778"/>
                    <a:gd name="connsiteY5" fmla="*/ 59145 h 253100"/>
                    <a:gd name="connsiteX6" fmla="*/ 62608 w 411778"/>
                    <a:gd name="connsiteY6" fmla="*/ 121091 h 253100"/>
                    <a:gd name="connsiteX7" fmla="*/ 42576 w 411778"/>
                    <a:gd name="connsiteY7" fmla="*/ 253066 h 253100"/>
                    <a:gd name="connsiteX8" fmla="*/ 1066 w 411778"/>
                    <a:gd name="connsiteY8" fmla="*/ 166757 h 253100"/>
                    <a:gd name="connsiteX9" fmla="*/ 216579 w 411778"/>
                    <a:gd name="connsiteY9" fmla="*/ 8629 h 25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778" h="253100">
                      <a:moveTo>
                        <a:pt x="216579" y="8629"/>
                      </a:moveTo>
                      <a:cubicBezTo>
                        <a:pt x="245272" y="18155"/>
                        <a:pt x="270963" y="34897"/>
                        <a:pt x="296249" y="51466"/>
                      </a:cubicBezTo>
                      <a:cubicBezTo>
                        <a:pt x="317206" y="65207"/>
                        <a:pt x="338221" y="78947"/>
                        <a:pt x="359177" y="92745"/>
                      </a:cubicBezTo>
                      <a:cubicBezTo>
                        <a:pt x="386022" y="110353"/>
                        <a:pt x="416389" y="135351"/>
                        <a:pt x="411193" y="166988"/>
                      </a:cubicBezTo>
                      <a:cubicBezTo>
                        <a:pt x="369280" y="152555"/>
                        <a:pt x="332563" y="126691"/>
                        <a:pt x="294575" y="103887"/>
                      </a:cubicBezTo>
                      <a:cubicBezTo>
                        <a:pt x="256588" y="81083"/>
                        <a:pt x="215251" y="60646"/>
                        <a:pt x="170971" y="59145"/>
                      </a:cubicBezTo>
                      <a:cubicBezTo>
                        <a:pt x="126691" y="57702"/>
                        <a:pt x="79004" y="79755"/>
                        <a:pt x="62608" y="121091"/>
                      </a:cubicBezTo>
                      <a:cubicBezTo>
                        <a:pt x="52967" y="145569"/>
                        <a:pt x="82699" y="255318"/>
                        <a:pt x="42576" y="253066"/>
                      </a:cubicBezTo>
                      <a:cubicBezTo>
                        <a:pt x="15615" y="251565"/>
                        <a:pt x="3318" y="185520"/>
                        <a:pt x="1066" y="166757"/>
                      </a:cubicBezTo>
                      <a:cubicBezTo>
                        <a:pt x="-12732" y="50485"/>
                        <a:pt x="110006" y="-26702"/>
                        <a:pt x="216579" y="8629"/>
                      </a:cubicBezTo>
                      <a:close/>
                    </a:path>
                  </a:pathLst>
                </a:custGeom>
                <a:solidFill>
                  <a:srgbClr val="DA9C92">
                    <a:alpha val="25000"/>
                  </a:srgbClr>
                </a:solidFill>
                <a:ln w="5770" cap="flat">
                  <a:noFill/>
                  <a:prstDash val="solid"/>
                  <a:miter/>
                </a:ln>
              </p:spPr>
              <p:txBody>
                <a:bodyPr rtlCol="0" anchor="ctr"/>
                <a:lstStyle/>
                <a:p>
                  <a:endParaRPr lang="th-TH"/>
                </a:p>
              </p:txBody>
            </p:sp>
            <p:sp>
              <p:nvSpPr>
                <p:cNvPr id="4293" name="Freeform: Shape 4292">
                  <a:extLst>
                    <a:ext uri="{FF2B5EF4-FFF2-40B4-BE49-F238E27FC236}">
                      <a16:creationId xmlns:a16="http://schemas.microsoft.com/office/drawing/2014/main" id="{9C220497-C554-46AA-95DB-176B1B95D026}"/>
                    </a:ext>
                  </a:extLst>
                </p:cNvPr>
                <p:cNvSpPr/>
                <p:nvPr/>
              </p:nvSpPr>
              <p:spPr>
                <a:xfrm>
                  <a:off x="3544872" y="4580416"/>
                  <a:ext cx="280267" cy="458151"/>
                </a:xfrm>
                <a:custGeom>
                  <a:avLst/>
                  <a:gdLst>
                    <a:gd name="connsiteX0" fmla="*/ 64071 w 280267"/>
                    <a:gd name="connsiteY0" fmla="*/ 212983 h 458151"/>
                    <a:gd name="connsiteX1" fmla="*/ 36533 w 280267"/>
                    <a:gd name="connsiteY1" fmla="*/ 144687 h 458151"/>
                    <a:gd name="connsiteX2" fmla="*/ 12055 w 280267"/>
                    <a:gd name="connsiteY2" fmla="*/ 47120 h 458151"/>
                    <a:gd name="connsiteX3" fmla="*/ 91090 w 280267"/>
                    <a:gd name="connsiteY3" fmla="*/ 5784 h 458151"/>
                    <a:gd name="connsiteX4" fmla="*/ 117820 w 280267"/>
                    <a:gd name="connsiteY4" fmla="*/ 98386 h 458151"/>
                    <a:gd name="connsiteX5" fmla="*/ 159964 w 280267"/>
                    <a:gd name="connsiteY5" fmla="*/ 180596 h 458151"/>
                    <a:gd name="connsiteX6" fmla="*/ 162735 w 280267"/>
                    <a:gd name="connsiteY6" fmla="*/ 91342 h 458151"/>
                    <a:gd name="connsiteX7" fmla="*/ 179189 w 280267"/>
                    <a:gd name="connsiteY7" fmla="*/ 52258 h 458151"/>
                    <a:gd name="connsiteX8" fmla="*/ 217003 w 280267"/>
                    <a:gd name="connsiteY8" fmla="*/ 62188 h 458151"/>
                    <a:gd name="connsiteX9" fmla="*/ 259551 w 280267"/>
                    <a:gd name="connsiteY9" fmla="*/ 90881 h 458151"/>
                    <a:gd name="connsiteX10" fmla="*/ 279700 w 280267"/>
                    <a:gd name="connsiteY10" fmla="*/ 113569 h 458151"/>
                    <a:gd name="connsiteX11" fmla="*/ 228665 w 280267"/>
                    <a:gd name="connsiteY11" fmla="*/ 155829 h 458151"/>
                    <a:gd name="connsiteX12" fmla="*/ 141952 w 280267"/>
                    <a:gd name="connsiteY12" fmla="*/ 244909 h 458151"/>
                    <a:gd name="connsiteX13" fmla="*/ 119263 w 280267"/>
                    <a:gd name="connsiteY13" fmla="*/ 370534 h 458151"/>
                    <a:gd name="connsiteX14" fmla="*/ 9110 w 280267"/>
                    <a:gd name="connsiteY14" fmla="*/ 423070 h 458151"/>
                    <a:gd name="connsiteX15" fmla="*/ 64071 w 280267"/>
                    <a:gd name="connsiteY15" fmla="*/ 212983 h 45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267" h="458151">
                      <a:moveTo>
                        <a:pt x="64071" y="212983"/>
                      </a:moveTo>
                      <a:cubicBezTo>
                        <a:pt x="66496" y="188043"/>
                        <a:pt x="49985" y="165817"/>
                        <a:pt x="36533" y="144687"/>
                      </a:cubicBezTo>
                      <a:cubicBezTo>
                        <a:pt x="18001" y="115590"/>
                        <a:pt x="3453" y="80546"/>
                        <a:pt x="12055" y="47120"/>
                      </a:cubicBezTo>
                      <a:cubicBezTo>
                        <a:pt x="20657" y="13693"/>
                        <a:pt x="61473" y="-11940"/>
                        <a:pt x="91090" y="5784"/>
                      </a:cubicBezTo>
                      <a:cubicBezTo>
                        <a:pt x="120129" y="23219"/>
                        <a:pt x="119147" y="64555"/>
                        <a:pt x="117820" y="98386"/>
                      </a:cubicBezTo>
                      <a:cubicBezTo>
                        <a:pt x="116492" y="132217"/>
                        <a:pt x="126422" y="175631"/>
                        <a:pt x="159964" y="180596"/>
                      </a:cubicBezTo>
                      <a:cubicBezTo>
                        <a:pt x="160888" y="150864"/>
                        <a:pt x="161811" y="121074"/>
                        <a:pt x="162735" y="91342"/>
                      </a:cubicBezTo>
                      <a:cubicBezTo>
                        <a:pt x="163197" y="76390"/>
                        <a:pt x="165564" y="58435"/>
                        <a:pt x="179189" y="52258"/>
                      </a:cubicBezTo>
                      <a:cubicBezTo>
                        <a:pt x="191659" y="46600"/>
                        <a:pt x="205687" y="54567"/>
                        <a:pt x="217003" y="62188"/>
                      </a:cubicBezTo>
                      <a:cubicBezTo>
                        <a:pt x="231205" y="71771"/>
                        <a:pt x="245349" y="81355"/>
                        <a:pt x="259551" y="90881"/>
                      </a:cubicBezTo>
                      <a:cubicBezTo>
                        <a:pt x="268153" y="96711"/>
                        <a:pt x="277448" y="103466"/>
                        <a:pt x="279700" y="113569"/>
                      </a:cubicBezTo>
                      <a:cubicBezTo>
                        <a:pt x="285011" y="137470"/>
                        <a:pt x="251873" y="148035"/>
                        <a:pt x="228665" y="155829"/>
                      </a:cubicBezTo>
                      <a:cubicBezTo>
                        <a:pt x="188137" y="169453"/>
                        <a:pt x="158059" y="205305"/>
                        <a:pt x="141952" y="244909"/>
                      </a:cubicBezTo>
                      <a:cubicBezTo>
                        <a:pt x="125787" y="284513"/>
                        <a:pt x="121745" y="327870"/>
                        <a:pt x="119263" y="370534"/>
                      </a:cubicBezTo>
                      <a:cubicBezTo>
                        <a:pt x="115452" y="434962"/>
                        <a:pt x="48946" y="500372"/>
                        <a:pt x="9110" y="423070"/>
                      </a:cubicBezTo>
                      <a:cubicBezTo>
                        <a:pt x="-27607" y="352175"/>
                        <a:pt x="58125" y="274237"/>
                        <a:pt x="64071" y="212983"/>
                      </a:cubicBezTo>
                      <a:close/>
                    </a:path>
                  </a:pathLst>
                </a:custGeom>
                <a:solidFill>
                  <a:srgbClr val="DA9C92">
                    <a:alpha val="25000"/>
                  </a:srgbClr>
                </a:solidFill>
                <a:ln w="5770" cap="flat">
                  <a:noFill/>
                  <a:prstDash val="solid"/>
                  <a:miter/>
                </a:ln>
              </p:spPr>
              <p:txBody>
                <a:bodyPr rtlCol="0" anchor="ctr"/>
                <a:lstStyle/>
                <a:p>
                  <a:endParaRPr lang="th-TH"/>
                </a:p>
              </p:txBody>
            </p:sp>
            <p:sp>
              <p:nvSpPr>
                <p:cNvPr id="4294" name="Freeform: Shape 4293">
                  <a:extLst>
                    <a:ext uri="{FF2B5EF4-FFF2-40B4-BE49-F238E27FC236}">
                      <a16:creationId xmlns:a16="http://schemas.microsoft.com/office/drawing/2014/main" id="{1BC37649-A63F-4508-8488-C5584BB40C2D}"/>
                    </a:ext>
                  </a:extLst>
                </p:cNvPr>
                <p:cNvSpPr/>
                <p:nvPr/>
              </p:nvSpPr>
              <p:spPr>
                <a:xfrm>
                  <a:off x="3482897" y="4631981"/>
                  <a:ext cx="339596" cy="404340"/>
                </a:xfrm>
                <a:custGeom>
                  <a:avLst/>
                  <a:gdLst>
                    <a:gd name="connsiteX0" fmla="*/ 1576 w 339596"/>
                    <a:gd name="connsiteY0" fmla="*/ 148775 h 404340"/>
                    <a:gd name="connsiteX1" fmla="*/ 25650 w 339596"/>
                    <a:gd name="connsiteY1" fmla="*/ 84404 h 404340"/>
                    <a:gd name="connsiteX2" fmla="*/ 87828 w 339596"/>
                    <a:gd name="connsiteY2" fmla="*/ 249459 h 404340"/>
                    <a:gd name="connsiteX3" fmla="*/ 96892 w 339596"/>
                    <a:gd name="connsiteY3" fmla="*/ 270301 h 404340"/>
                    <a:gd name="connsiteX4" fmla="*/ 131646 w 339596"/>
                    <a:gd name="connsiteY4" fmla="*/ 236412 h 404340"/>
                    <a:gd name="connsiteX5" fmla="*/ 113403 w 339596"/>
                    <a:gd name="connsiteY5" fmla="*/ 0 h 404340"/>
                    <a:gd name="connsiteX6" fmla="*/ 131589 w 339596"/>
                    <a:gd name="connsiteY6" fmla="*/ 58367 h 404340"/>
                    <a:gd name="connsiteX7" fmla="*/ 166978 w 339596"/>
                    <a:gd name="connsiteY7" fmla="*/ 279480 h 404340"/>
                    <a:gd name="connsiteX8" fmla="*/ 175118 w 339596"/>
                    <a:gd name="connsiteY8" fmla="*/ 189880 h 404340"/>
                    <a:gd name="connsiteX9" fmla="*/ 239547 w 339596"/>
                    <a:gd name="connsiteY9" fmla="*/ 105938 h 404340"/>
                    <a:gd name="connsiteX10" fmla="*/ 339596 w 339596"/>
                    <a:gd name="connsiteY10" fmla="*/ 95893 h 404340"/>
                    <a:gd name="connsiteX11" fmla="*/ 182623 w 339596"/>
                    <a:gd name="connsiteY11" fmla="*/ 332247 h 404340"/>
                    <a:gd name="connsiteX12" fmla="*/ 68661 w 339596"/>
                    <a:gd name="connsiteY12" fmla="*/ 377220 h 404340"/>
                    <a:gd name="connsiteX13" fmla="*/ 45857 w 339596"/>
                    <a:gd name="connsiteY13" fmla="*/ 261583 h 404340"/>
                    <a:gd name="connsiteX14" fmla="*/ 1576 w 339596"/>
                    <a:gd name="connsiteY14" fmla="*/ 148775 h 40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596" h="404340">
                      <a:moveTo>
                        <a:pt x="1576" y="148775"/>
                      </a:moveTo>
                      <a:cubicBezTo>
                        <a:pt x="-3504" y="124643"/>
                        <a:pt x="3482" y="95258"/>
                        <a:pt x="25650" y="84404"/>
                      </a:cubicBezTo>
                      <a:cubicBezTo>
                        <a:pt x="67737" y="126894"/>
                        <a:pt x="78648" y="190342"/>
                        <a:pt x="87828" y="249459"/>
                      </a:cubicBezTo>
                      <a:cubicBezTo>
                        <a:pt x="89040" y="257138"/>
                        <a:pt x="90657" y="265624"/>
                        <a:pt x="96892" y="270301"/>
                      </a:cubicBezTo>
                      <a:cubicBezTo>
                        <a:pt x="112941" y="282193"/>
                        <a:pt x="130607" y="256329"/>
                        <a:pt x="131646" y="236412"/>
                      </a:cubicBezTo>
                      <a:cubicBezTo>
                        <a:pt x="135803" y="156742"/>
                        <a:pt x="89386" y="76033"/>
                        <a:pt x="113403" y="0"/>
                      </a:cubicBezTo>
                      <a:cubicBezTo>
                        <a:pt x="131589" y="11258"/>
                        <a:pt x="132108" y="37006"/>
                        <a:pt x="131589" y="58367"/>
                      </a:cubicBezTo>
                      <a:cubicBezTo>
                        <a:pt x="129741" y="133418"/>
                        <a:pt x="141807" y="208758"/>
                        <a:pt x="166978" y="279480"/>
                      </a:cubicBezTo>
                      <a:cubicBezTo>
                        <a:pt x="146483" y="255001"/>
                        <a:pt x="159993" y="217995"/>
                        <a:pt x="175118" y="189880"/>
                      </a:cubicBezTo>
                      <a:cubicBezTo>
                        <a:pt x="191976" y="158532"/>
                        <a:pt x="210854" y="126952"/>
                        <a:pt x="239547" y="105938"/>
                      </a:cubicBezTo>
                      <a:cubicBezTo>
                        <a:pt x="268298" y="84923"/>
                        <a:pt x="309403" y="77072"/>
                        <a:pt x="339596" y="95893"/>
                      </a:cubicBezTo>
                      <a:cubicBezTo>
                        <a:pt x="240471" y="123835"/>
                        <a:pt x="169980" y="230004"/>
                        <a:pt x="182623" y="332247"/>
                      </a:cubicBezTo>
                      <a:cubicBezTo>
                        <a:pt x="191630" y="404816"/>
                        <a:pt x="107803" y="427735"/>
                        <a:pt x="68661" y="377220"/>
                      </a:cubicBezTo>
                      <a:cubicBezTo>
                        <a:pt x="47935" y="350490"/>
                        <a:pt x="54863" y="293509"/>
                        <a:pt x="45857" y="261583"/>
                      </a:cubicBezTo>
                      <a:cubicBezTo>
                        <a:pt x="34945" y="222672"/>
                        <a:pt x="9832" y="187917"/>
                        <a:pt x="1576" y="148775"/>
                      </a:cubicBezTo>
                      <a:close/>
                    </a:path>
                  </a:pathLst>
                </a:custGeom>
                <a:solidFill>
                  <a:srgbClr val="CC9F95">
                    <a:alpha val="43000"/>
                  </a:srgbClr>
                </a:solidFill>
                <a:ln w="5770" cap="flat">
                  <a:noFill/>
                  <a:prstDash val="solid"/>
                  <a:miter/>
                </a:ln>
              </p:spPr>
              <p:txBody>
                <a:bodyPr rtlCol="0" anchor="ctr"/>
                <a:lstStyle/>
                <a:p>
                  <a:endParaRPr lang="th-TH"/>
                </a:p>
              </p:txBody>
            </p:sp>
            <p:sp>
              <p:nvSpPr>
                <p:cNvPr id="4295" name="Freeform: Shape 4294">
                  <a:extLst>
                    <a:ext uri="{FF2B5EF4-FFF2-40B4-BE49-F238E27FC236}">
                      <a16:creationId xmlns:a16="http://schemas.microsoft.com/office/drawing/2014/main" id="{0D12E481-F5B9-4B9C-AA3D-402144C26329}"/>
                    </a:ext>
                  </a:extLst>
                </p:cNvPr>
                <p:cNvSpPr/>
                <p:nvPr/>
              </p:nvSpPr>
              <p:spPr>
                <a:xfrm>
                  <a:off x="3458281" y="4291167"/>
                  <a:ext cx="410686" cy="214669"/>
                </a:xfrm>
                <a:custGeom>
                  <a:avLst/>
                  <a:gdLst>
                    <a:gd name="connsiteX0" fmla="*/ 84097 w 410686"/>
                    <a:gd name="connsiteY0" fmla="*/ 156880 h 214669"/>
                    <a:gd name="connsiteX1" fmla="*/ 217919 w 410686"/>
                    <a:gd name="connsiteY1" fmla="*/ 37606 h 214669"/>
                    <a:gd name="connsiteX2" fmla="*/ 410686 w 410686"/>
                    <a:gd name="connsiteY2" fmla="*/ 3313 h 214669"/>
                    <a:gd name="connsiteX3" fmla="*/ 308328 w 410686"/>
                    <a:gd name="connsiteY3" fmla="*/ 24039 h 214669"/>
                    <a:gd name="connsiteX4" fmla="*/ 241359 w 410686"/>
                    <a:gd name="connsiteY4" fmla="*/ 106249 h 214669"/>
                    <a:gd name="connsiteX5" fmla="*/ 242109 w 410686"/>
                    <a:gd name="connsiteY5" fmla="*/ 214670 h 214669"/>
                    <a:gd name="connsiteX6" fmla="*/ 46802 w 410686"/>
                    <a:gd name="connsiteY6" fmla="*/ 190191 h 214669"/>
                    <a:gd name="connsiteX7" fmla="*/ 84097 w 410686"/>
                    <a:gd name="connsiteY7" fmla="*/ 156880 h 2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686" h="214669">
                      <a:moveTo>
                        <a:pt x="84097" y="156880"/>
                      </a:moveTo>
                      <a:cubicBezTo>
                        <a:pt x="143850" y="145276"/>
                        <a:pt x="170233" y="75363"/>
                        <a:pt x="217919" y="37606"/>
                      </a:cubicBezTo>
                      <a:cubicBezTo>
                        <a:pt x="270398" y="-4019"/>
                        <a:pt x="344006" y="-3153"/>
                        <a:pt x="410686" y="3313"/>
                      </a:cubicBezTo>
                      <a:cubicBezTo>
                        <a:pt x="381589" y="23058"/>
                        <a:pt x="341061" y="11165"/>
                        <a:pt x="308328" y="24039"/>
                      </a:cubicBezTo>
                      <a:cubicBezTo>
                        <a:pt x="274555" y="37317"/>
                        <a:pt x="256485" y="73284"/>
                        <a:pt x="241359" y="106249"/>
                      </a:cubicBezTo>
                      <a:cubicBezTo>
                        <a:pt x="225078" y="141812"/>
                        <a:pt x="211511" y="190307"/>
                        <a:pt x="242109" y="214670"/>
                      </a:cubicBezTo>
                      <a:cubicBezTo>
                        <a:pt x="179181" y="164558"/>
                        <a:pt x="113425" y="198389"/>
                        <a:pt x="46802" y="190191"/>
                      </a:cubicBezTo>
                      <a:cubicBezTo>
                        <a:pt x="-49898" y="178241"/>
                        <a:pt x="23767" y="168600"/>
                        <a:pt x="84097" y="156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4296" name="Freeform: Shape 4295">
                  <a:extLst>
                    <a:ext uri="{FF2B5EF4-FFF2-40B4-BE49-F238E27FC236}">
                      <a16:creationId xmlns:a16="http://schemas.microsoft.com/office/drawing/2014/main" id="{F5A28428-C52C-4A42-826F-5AB8247CA274}"/>
                    </a:ext>
                  </a:extLst>
                </p:cNvPr>
                <p:cNvSpPr/>
                <p:nvPr/>
              </p:nvSpPr>
              <p:spPr>
                <a:xfrm>
                  <a:off x="3622279" y="4394491"/>
                  <a:ext cx="323409" cy="300879"/>
                </a:xfrm>
                <a:custGeom>
                  <a:avLst/>
                  <a:gdLst>
                    <a:gd name="connsiteX0" fmla="*/ 225270 w 323409"/>
                    <a:gd name="connsiteY0" fmla="*/ 300880 h 300879"/>
                    <a:gd name="connsiteX1" fmla="*/ 291430 w 323409"/>
                    <a:gd name="connsiteY1" fmla="*/ 273803 h 300879"/>
                    <a:gd name="connsiteX2" fmla="*/ 323125 w 323409"/>
                    <a:gd name="connsiteY2" fmla="*/ 213012 h 300879"/>
                    <a:gd name="connsiteX3" fmla="*/ 300436 w 323409"/>
                    <a:gd name="connsiteY3" fmla="*/ 152509 h 300879"/>
                    <a:gd name="connsiteX4" fmla="*/ 296107 w 323409"/>
                    <a:gd name="connsiteY4" fmla="*/ 12509 h 300879"/>
                    <a:gd name="connsiteX5" fmla="*/ 198598 w 323409"/>
                    <a:gd name="connsiteY5" fmla="*/ 29194 h 300879"/>
                    <a:gd name="connsiteX6" fmla="*/ 110614 w 323409"/>
                    <a:gd name="connsiteY6" fmla="*/ 90736 h 300879"/>
                    <a:gd name="connsiteX7" fmla="*/ 0 w 323409"/>
                    <a:gd name="connsiteY7" fmla="*/ 86348 h 300879"/>
                    <a:gd name="connsiteX8" fmla="*/ 225270 w 323409"/>
                    <a:gd name="connsiteY8" fmla="*/ 300880 h 30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09" h="300879">
                      <a:moveTo>
                        <a:pt x="225270" y="300880"/>
                      </a:moveTo>
                      <a:cubicBezTo>
                        <a:pt x="248363" y="294471"/>
                        <a:pt x="271975" y="287775"/>
                        <a:pt x="291430" y="273803"/>
                      </a:cubicBezTo>
                      <a:cubicBezTo>
                        <a:pt x="310886" y="259832"/>
                        <a:pt x="325665" y="236855"/>
                        <a:pt x="323125" y="213012"/>
                      </a:cubicBezTo>
                      <a:cubicBezTo>
                        <a:pt x="320816" y="191478"/>
                        <a:pt x="305344" y="173581"/>
                        <a:pt x="300436" y="152509"/>
                      </a:cubicBezTo>
                      <a:cubicBezTo>
                        <a:pt x="289468" y="105342"/>
                        <a:pt x="330688" y="46340"/>
                        <a:pt x="296107" y="12509"/>
                      </a:cubicBezTo>
                      <a:cubicBezTo>
                        <a:pt x="270012" y="-13008"/>
                        <a:pt x="225443" y="4542"/>
                        <a:pt x="198598" y="29194"/>
                      </a:cubicBezTo>
                      <a:cubicBezTo>
                        <a:pt x="171694" y="53845"/>
                        <a:pt x="146870" y="86406"/>
                        <a:pt x="110614" y="90736"/>
                      </a:cubicBezTo>
                      <a:cubicBezTo>
                        <a:pt x="71183" y="95470"/>
                        <a:pt x="38334" y="71858"/>
                        <a:pt x="0" y="86348"/>
                      </a:cubicBezTo>
                      <a:cubicBezTo>
                        <a:pt x="8198" y="95354"/>
                        <a:pt x="256907" y="292047"/>
                        <a:pt x="225270" y="300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4297" name="Freeform: Shape 4296">
                  <a:extLst>
                    <a:ext uri="{FF2B5EF4-FFF2-40B4-BE49-F238E27FC236}">
                      <a16:creationId xmlns:a16="http://schemas.microsoft.com/office/drawing/2014/main" id="{1B686FF8-11AE-4C1F-9863-4A140B8EC371}"/>
                    </a:ext>
                  </a:extLst>
                </p:cNvPr>
                <p:cNvSpPr/>
                <p:nvPr/>
              </p:nvSpPr>
              <p:spPr>
                <a:xfrm>
                  <a:off x="3042698" y="4660443"/>
                  <a:ext cx="382889" cy="479115"/>
                </a:xfrm>
                <a:custGeom>
                  <a:avLst/>
                  <a:gdLst>
                    <a:gd name="connsiteX0" fmla="*/ 238155 w 382889"/>
                    <a:gd name="connsiteY0" fmla="*/ 115405 h 479115"/>
                    <a:gd name="connsiteX1" fmla="*/ 53933 w 382889"/>
                    <a:gd name="connsiteY1" fmla="*/ 328898 h 479115"/>
                    <a:gd name="connsiteX2" fmla="*/ 3187 w 382889"/>
                    <a:gd name="connsiteY2" fmla="*/ 479116 h 479115"/>
                    <a:gd name="connsiteX3" fmla="*/ 135508 w 382889"/>
                    <a:gd name="connsiteY3" fmla="*/ 127645 h 479115"/>
                    <a:gd name="connsiteX4" fmla="*/ 207788 w 382889"/>
                    <a:gd name="connsiteY4" fmla="*/ 25632 h 479115"/>
                    <a:gd name="connsiteX5" fmla="*/ 230881 w 382889"/>
                    <a:gd name="connsiteY5" fmla="*/ 3117 h 479115"/>
                    <a:gd name="connsiteX6" fmla="*/ 382889 w 382889"/>
                    <a:gd name="connsiteY6" fmla="*/ 98144 h 479115"/>
                    <a:gd name="connsiteX7" fmla="*/ 238155 w 382889"/>
                    <a:gd name="connsiteY7" fmla="*/ 115405 h 47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889" h="479115">
                      <a:moveTo>
                        <a:pt x="238155" y="115405"/>
                      </a:moveTo>
                      <a:cubicBezTo>
                        <a:pt x="170898" y="181220"/>
                        <a:pt x="109183" y="252692"/>
                        <a:pt x="53933" y="328898"/>
                      </a:cubicBezTo>
                      <a:cubicBezTo>
                        <a:pt x="21892" y="373120"/>
                        <a:pt x="-9457" y="426003"/>
                        <a:pt x="3187" y="479116"/>
                      </a:cubicBezTo>
                      <a:cubicBezTo>
                        <a:pt x="-16846" y="352106"/>
                        <a:pt x="61207" y="232543"/>
                        <a:pt x="135508" y="127645"/>
                      </a:cubicBezTo>
                      <a:cubicBezTo>
                        <a:pt x="159582" y="93640"/>
                        <a:pt x="183714" y="59636"/>
                        <a:pt x="207788" y="25632"/>
                      </a:cubicBezTo>
                      <a:cubicBezTo>
                        <a:pt x="214081" y="16742"/>
                        <a:pt x="220894" y="7447"/>
                        <a:pt x="230881" y="3117"/>
                      </a:cubicBezTo>
                      <a:cubicBezTo>
                        <a:pt x="276778" y="-16743"/>
                        <a:pt x="361932" y="63447"/>
                        <a:pt x="382889" y="98144"/>
                      </a:cubicBezTo>
                      <a:cubicBezTo>
                        <a:pt x="343400" y="64890"/>
                        <a:pt x="272968" y="81401"/>
                        <a:pt x="238155" y="115405"/>
                      </a:cubicBezTo>
                      <a:close/>
                    </a:path>
                  </a:pathLst>
                </a:custGeom>
                <a:solidFill>
                  <a:srgbClr val="DA9C92">
                    <a:alpha val="25000"/>
                  </a:srgbClr>
                </a:solidFill>
                <a:ln w="5770" cap="flat">
                  <a:noFill/>
                  <a:prstDash val="solid"/>
                  <a:miter/>
                </a:ln>
              </p:spPr>
              <p:txBody>
                <a:bodyPr rtlCol="0" anchor="ctr"/>
                <a:lstStyle/>
                <a:p>
                  <a:endParaRPr lang="th-TH"/>
                </a:p>
              </p:txBody>
            </p:sp>
            <p:sp>
              <p:nvSpPr>
                <p:cNvPr id="4298" name="Freeform: Shape 4297">
                  <a:extLst>
                    <a:ext uri="{FF2B5EF4-FFF2-40B4-BE49-F238E27FC236}">
                      <a16:creationId xmlns:a16="http://schemas.microsoft.com/office/drawing/2014/main" id="{1DAD9909-68DF-4D99-856C-7498143638F2}"/>
                    </a:ext>
                  </a:extLst>
                </p:cNvPr>
                <p:cNvSpPr/>
                <p:nvPr/>
              </p:nvSpPr>
              <p:spPr>
                <a:xfrm>
                  <a:off x="3351459" y="4765457"/>
                  <a:ext cx="234218" cy="420691"/>
                </a:xfrm>
                <a:custGeom>
                  <a:avLst/>
                  <a:gdLst>
                    <a:gd name="connsiteX0" fmla="*/ 167654 w 234218"/>
                    <a:gd name="connsiteY0" fmla="*/ 119678 h 420691"/>
                    <a:gd name="connsiteX1" fmla="*/ 177064 w 234218"/>
                    <a:gd name="connsiteY1" fmla="*/ 169616 h 420691"/>
                    <a:gd name="connsiteX2" fmla="*/ 156569 w 234218"/>
                    <a:gd name="connsiteY2" fmla="*/ 208816 h 420691"/>
                    <a:gd name="connsiteX3" fmla="*/ 0 w 234218"/>
                    <a:gd name="connsiteY3" fmla="*/ 420692 h 420691"/>
                    <a:gd name="connsiteX4" fmla="*/ 234218 w 234218"/>
                    <a:gd name="connsiteY4" fmla="*/ 253789 h 420691"/>
                    <a:gd name="connsiteX5" fmla="*/ 172907 w 234218"/>
                    <a:gd name="connsiteY5" fmla="*/ 88156 h 420691"/>
                    <a:gd name="connsiteX6" fmla="*/ 115060 w 234218"/>
                    <a:gd name="connsiteY6" fmla="*/ 0 h 420691"/>
                    <a:gd name="connsiteX7" fmla="*/ 167654 w 234218"/>
                    <a:gd name="connsiteY7" fmla="*/ 119678 h 4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218" h="420691">
                      <a:moveTo>
                        <a:pt x="167654" y="119678"/>
                      </a:moveTo>
                      <a:cubicBezTo>
                        <a:pt x="173773" y="135728"/>
                        <a:pt x="180008" y="152701"/>
                        <a:pt x="177064" y="169616"/>
                      </a:cubicBezTo>
                      <a:cubicBezTo>
                        <a:pt x="174524" y="184280"/>
                        <a:pt x="165402" y="196808"/>
                        <a:pt x="156569" y="208816"/>
                      </a:cubicBezTo>
                      <a:cubicBezTo>
                        <a:pt x="104379" y="279422"/>
                        <a:pt x="52190" y="350086"/>
                        <a:pt x="0" y="420692"/>
                      </a:cubicBezTo>
                      <a:cubicBezTo>
                        <a:pt x="57674" y="342061"/>
                        <a:pt x="141097" y="282655"/>
                        <a:pt x="234218" y="253789"/>
                      </a:cubicBezTo>
                      <a:cubicBezTo>
                        <a:pt x="197270" y="207430"/>
                        <a:pt x="191208" y="144561"/>
                        <a:pt x="172907" y="88156"/>
                      </a:cubicBezTo>
                      <a:cubicBezTo>
                        <a:pt x="161880" y="54152"/>
                        <a:pt x="143464" y="21707"/>
                        <a:pt x="115060" y="0"/>
                      </a:cubicBezTo>
                      <a:cubicBezTo>
                        <a:pt x="128396" y="40528"/>
                        <a:pt x="152066" y="78920"/>
                        <a:pt x="167654" y="119678"/>
                      </a:cubicBezTo>
                      <a:close/>
                    </a:path>
                  </a:pathLst>
                </a:custGeom>
                <a:solidFill>
                  <a:srgbClr val="DA9C92">
                    <a:alpha val="25000"/>
                  </a:srgbClr>
                </a:solidFill>
                <a:ln w="5770" cap="flat">
                  <a:noFill/>
                  <a:prstDash val="solid"/>
                  <a:miter/>
                </a:ln>
              </p:spPr>
              <p:txBody>
                <a:bodyPr rtlCol="0" anchor="ctr"/>
                <a:lstStyle/>
                <a:p>
                  <a:endParaRPr lang="th-TH"/>
                </a:p>
              </p:txBody>
            </p:sp>
            <p:sp>
              <p:nvSpPr>
                <p:cNvPr id="4299" name="Freeform: Shape 4298">
                  <a:extLst>
                    <a:ext uri="{FF2B5EF4-FFF2-40B4-BE49-F238E27FC236}">
                      <a16:creationId xmlns:a16="http://schemas.microsoft.com/office/drawing/2014/main" id="{B2FC49C0-DB78-4F02-BEBF-4A8E00C391D8}"/>
                    </a:ext>
                  </a:extLst>
                </p:cNvPr>
                <p:cNvSpPr/>
                <p:nvPr/>
              </p:nvSpPr>
              <p:spPr>
                <a:xfrm>
                  <a:off x="2580864" y="4903766"/>
                  <a:ext cx="587873" cy="577685"/>
                </a:xfrm>
                <a:custGeom>
                  <a:avLst/>
                  <a:gdLst>
                    <a:gd name="connsiteX0" fmla="*/ 230398 w 587873"/>
                    <a:gd name="connsiteY0" fmla="*/ 115769 h 577685"/>
                    <a:gd name="connsiteX1" fmla="*/ 272139 w 587873"/>
                    <a:gd name="connsiteY1" fmla="*/ 126507 h 577685"/>
                    <a:gd name="connsiteX2" fmla="*/ 301120 w 587873"/>
                    <a:gd name="connsiteY2" fmla="*/ 156065 h 577685"/>
                    <a:gd name="connsiteX3" fmla="*/ 403016 w 587873"/>
                    <a:gd name="connsiteY3" fmla="*/ 293814 h 577685"/>
                    <a:gd name="connsiteX4" fmla="*/ 452493 w 587873"/>
                    <a:gd name="connsiteY4" fmla="*/ 372271 h 577685"/>
                    <a:gd name="connsiteX5" fmla="*/ 491693 w 587873"/>
                    <a:gd name="connsiteY5" fmla="*/ 498531 h 577685"/>
                    <a:gd name="connsiteX6" fmla="*/ 587874 w 587873"/>
                    <a:gd name="connsiteY6" fmla="*/ 577681 h 577685"/>
                    <a:gd name="connsiteX7" fmla="*/ 404691 w 587873"/>
                    <a:gd name="connsiteY7" fmla="*/ 426251 h 577685"/>
                    <a:gd name="connsiteX8" fmla="*/ 366415 w 587873"/>
                    <a:gd name="connsiteY8" fmla="*/ 376947 h 577685"/>
                    <a:gd name="connsiteX9" fmla="*/ 189755 w 587873"/>
                    <a:gd name="connsiteY9" fmla="*/ 291735 h 577685"/>
                    <a:gd name="connsiteX10" fmla="*/ 177054 w 587873"/>
                    <a:gd name="connsiteY10" fmla="*/ 277129 h 577685"/>
                    <a:gd name="connsiteX11" fmla="*/ 182770 w 587873"/>
                    <a:gd name="connsiteY11" fmla="*/ 257269 h 577685"/>
                    <a:gd name="connsiteX12" fmla="*/ 220238 w 587873"/>
                    <a:gd name="connsiteY12" fmla="*/ 193649 h 577685"/>
                    <a:gd name="connsiteX13" fmla="*/ 10498 w 587873"/>
                    <a:gd name="connsiteY13" fmla="*/ 38697 h 577685"/>
                    <a:gd name="connsiteX14" fmla="*/ 8015 w 587873"/>
                    <a:gd name="connsiteY14" fmla="*/ 363 h 577685"/>
                    <a:gd name="connsiteX15" fmla="*/ 230398 w 587873"/>
                    <a:gd name="connsiteY15" fmla="*/ 115769 h 57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73" h="577685">
                      <a:moveTo>
                        <a:pt x="230398" y="115769"/>
                      </a:moveTo>
                      <a:cubicBezTo>
                        <a:pt x="244658" y="117962"/>
                        <a:pt x="259553" y="119348"/>
                        <a:pt x="272139" y="126507"/>
                      </a:cubicBezTo>
                      <a:cubicBezTo>
                        <a:pt x="284204" y="133377"/>
                        <a:pt x="292807" y="144865"/>
                        <a:pt x="301120" y="156065"/>
                      </a:cubicBezTo>
                      <a:cubicBezTo>
                        <a:pt x="335066" y="201962"/>
                        <a:pt x="369070" y="247917"/>
                        <a:pt x="403016" y="293814"/>
                      </a:cubicBezTo>
                      <a:cubicBezTo>
                        <a:pt x="421433" y="318754"/>
                        <a:pt x="440023" y="343925"/>
                        <a:pt x="452493" y="372271"/>
                      </a:cubicBezTo>
                      <a:cubicBezTo>
                        <a:pt x="470274" y="412626"/>
                        <a:pt x="474951" y="457714"/>
                        <a:pt x="491693" y="498531"/>
                      </a:cubicBezTo>
                      <a:cubicBezTo>
                        <a:pt x="508493" y="539347"/>
                        <a:pt x="543767" y="578143"/>
                        <a:pt x="587874" y="577681"/>
                      </a:cubicBezTo>
                      <a:cubicBezTo>
                        <a:pt x="505548" y="573236"/>
                        <a:pt x="449722" y="495298"/>
                        <a:pt x="404691" y="426251"/>
                      </a:cubicBezTo>
                      <a:cubicBezTo>
                        <a:pt x="393318" y="408758"/>
                        <a:pt x="381656" y="391207"/>
                        <a:pt x="366415" y="376947"/>
                      </a:cubicBezTo>
                      <a:cubicBezTo>
                        <a:pt x="318440" y="331974"/>
                        <a:pt x="244716" y="327818"/>
                        <a:pt x="189755" y="291735"/>
                      </a:cubicBezTo>
                      <a:cubicBezTo>
                        <a:pt x="184213" y="288098"/>
                        <a:pt x="178497" y="283595"/>
                        <a:pt x="177054" y="277129"/>
                      </a:cubicBezTo>
                      <a:cubicBezTo>
                        <a:pt x="175495" y="270201"/>
                        <a:pt x="179190" y="263331"/>
                        <a:pt x="182770" y="257269"/>
                      </a:cubicBezTo>
                      <a:cubicBezTo>
                        <a:pt x="195240" y="236082"/>
                        <a:pt x="207767" y="214894"/>
                        <a:pt x="220238" y="193649"/>
                      </a:cubicBezTo>
                      <a:cubicBezTo>
                        <a:pt x="139297" y="159760"/>
                        <a:pt x="66671" y="106127"/>
                        <a:pt x="10498" y="38697"/>
                      </a:cubicBezTo>
                      <a:cubicBezTo>
                        <a:pt x="857" y="27092"/>
                        <a:pt x="-6129" y="5616"/>
                        <a:pt x="8015" y="363"/>
                      </a:cubicBezTo>
                      <a:cubicBezTo>
                        <a:pt x="28741" y="-7316"/>
                        <a:pt x="189351" y="109418"/>
                        <a:pt x="230398" y="115769"/>
                      </a:cubicBezTo>
                      <a:close/>
                    </a:path>
                  </a:pathLst>
                </a:custGeom>
                <a:solidFill>
                  <a:srgbClr val="DA9C92">
                    <a:alpha val="25000"/>
                  </a:srgbClr>
                </a:solidFill>
                <a:ln w="5770" cap="flat">
                  <a:noFill/>
                  <a:prstDash val="solid"/>
                  <a:miter/>
                </a:ln>
              </p:spPr>
              <p:txBody>
                <a:bodyPr rtlCol="0" anchor="ctr"/>
                <a:lstStyle/>
                <a:p>
                  <a:endParaRPr lang="th-TH"/>
                </a:p>
              </p:txBody>
            </p:sp>
            <p:sp>
              <p:nvSpPr>
                <p:cNvPr id="4300" name="Freeform: Shape 4299">
                  <a:extLst>
                    <a:ext uri="{FF2B5EF4-FFF2-40B4-BE49-F238E27FC236}">
                      <a16:creationId xmlns:a16="http://schemas.microsoft.com/office/drawing/2014/main" id="{534BCA45-5FD9-4668-A05B-D24F275A2E73}"/>
                    </a:ext>
                  </a:extLst>
                </p:cNvPr>
                <p:cNvSpPr/>
                <p:nvPr/>
              </p:nvSpPr>
              <p:spPr>
                <a:xfrm>
                  <a:off x="2603143" y="5569177"/>
                  <a:ext cx="184334" cy="412469"/>
                </a:xfrm>
                <a:custGeom>
                  <a:avLst/>
                  <a:gdLst>
                    <a:gd name="connsiteX0" fmla="*/ 285 w 184334"/>
                    <a:gd name="connsiteY0" fmla="*/ 198562 h 412469"/>
                    <a:gd name="connsiteX1" fmla="*/ 15353 w 184334"/>
                    <a:gd name="connsiteY1" fmla="*/ 344393 h 412469"/>
                    <a:gd name="connsiteX2" fmla="*/ 16277 w 184334"/>
                    <a:gd name="connsiteY2" fmla="*/ 388385 h 412469"/>
                    <a:gd name="connsiteX3" fmla="*/ 48664 w 184334"/>
                    <a:gd name="connsiteY3" fmla="*/ 411882 h 412469"/>
                    <a:gd name="connsiteX4" fmla="*/ 67254 w 184334"/>
                    <a:gd name="connsiteY4" fmla="*/ 355651 h 412469"/>
                    <a:gd name="connsiteX5" fmla="*/ 184334 w 184334"/>
                    <a:gd name="connsiteY5" fmla="*/ 24443 h 412469"/>
                    <a:gd name="connsiteX6" fmla="*/ 285 w 184334"/>
                    <a:gd name="connsiteY6" fmla="*/ 198562 h 41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34" h="412469">
                      <a:moveTo>
                        <a:pt x="285" y="198562"/>
                      </a:moveTo>
                      <a:cubicBezTo>
                        <a:pt x="-2601" y="247461"/>
                        <a:pt x="17431" y="295494"/>
                        <a:pt x="15353" y="344393"/>
                      </a:cubicBezTo>
                      <a:cubicBezTo>
                        <a:pt x="14718" y="359115"/>
                        <a:pt x="12120" y="374241"/>
                        <a:pt x="16277" y="388385"/>
                      </a:cubicBezTo>
                      <a:cubicBezTo>
                        <a:pt x="20433" y="402529"/>
                        <a:pt x="34347" y="415403"/>
                        <a:pt x="48664" y="411882"/>
                      </a:cubicBezTo>
                      <a:cubicBezTo>
                        <a:pt x="69794" y="406744"/>
                        <a:pt x="69621" y="377243"/>
                        <a:pt x="67254" y="355651"/>
                      </a:cubicBezTo>
                      <a:cubicBezTo>
                        <a:pt x="53398" y="229622"/>
                        <a:pt x="128911" y="128880"/>
                        <a:pt x="184334" y="24443"/>
                      </a:cubicBezTo>
                      <a:cubicBezTo>
                        <a:pt x="90693" y="-65792"/>
                        <a:pt x="5077" y="116872"/>
                        <a:pt x="285" y="198562"/>
                      </a:cubicBezTo>
                      <a:close/>
                    </a:path>
                  </a:pathLst>
                </a:custGeom>
                <a:solidFill>
                  <a:srgbClr val="DA9C92">
                    <a:alpha val="25000"/>
                  </a:srgbClr>
                </a:solidFill>
                <a:ln w="5770" cap="flat">
                  <a:noFill/>
                  <a:prstDash val="solid"/>
                  <a:miter/>
                </a:ln>
              </p:spPr>
              <p:txBody>
                <a:bodyPr rtlCol="0" anchor="ctr"/>
                <a:lstStyle/>
                <a:p>
                  <a:endParaRPr lang="th-TH"/>
                </a:p>
              </p:txBody>
            </p:sp>
            <p:sp>
              <p:nvSpPr>
                <p:cNvPr id="4301" name="Freeform: Shape 4300">
                  <a:extLst>
                    <a:ext uri="{FF2B5EF4-FFF2-40B4-BE49-F238E27FC236}">
                      <a16:creationId xmlns:a16="http://schemas.microsoft.com/office/drawing/2014/main" id="{860924D4-30CF-44AC-8D43-A97161F12F01}"/>
                    </a:ext>
                  </a:extLst>
                </p:cNvPr>
                <p:cNvSpPr/>
                <p:nvPr/>
              </p:nvSpPr>
              <p:spPr>
                <a:xfrm>
                  <a:off x="2495386" y="4449606"/>
                  <a:ext cx="352190" cy="509079"/>
                </a:xfrm>
                <a:custGeom>
                  <a:avLst/>
                  <a:gdLst>
                    <a:gd name="connsiteX0" fmla="*/ 50367 w 352190"/>
                    <a:gd name="connsiteY0" fmla="*/ 149179 h 509079"/>
                    <a:gd name="connsiteX1" fmla="*/ 73864 w 352190"/>
                    <a:gd name="connsiteY1" fmla="*/ 320527 h 509079"/>
                    <a:gd name="connsiteX2" fmla="*/ 278985 w 352190"/>
                    <a:gd name="connsiteY2" fmla="*/ 445343 h 509079"/>
                    <a:gd name="connsiteX3" fmla="*/ 329097 w 352190"/>
                    <a:gd name="connsiteY3" fmla="*/ 463702 h 509079"/>
                    <a:gd name="connsiteX4" fmla="*/ 351554 w 352190"/>
                    <a:gd name="connsiteY4" fmla="*/ 509079 h 509079"/>
                    <a:gd name="connsiteX5" fmla="*/ 160231 w 352190"/>
                    <a:gd name="connsiteY5" fmla="*/ 457583 h 509079"/>
                    <a:gd name="connsiteX6" fmla="*/ 69361 w 352190"/>
                    <a:gd name="connsiteY6" fmla="*/ 389459 h 509079"/>
                    <a:gd name="connsiteX7" fmla="*/ 2103 w 352190"/>
                    <a:gd name="connsiteY7" fmla="*/ 176775 h 509079"/>
                    <a:gd name="connsiteX8" fmla="*/ 105270 w 352190"/>
                    <a:gd name="connsiteY8" fmla="*/ 0 h 509079"/>
                    <a:gd name="connsiteX9" fmla="*/ 50367 w 352190"/>
                    <a:gd name="connsiteY9" fmla="*/ 149179 h 50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190" h="509079">
                      <a:moveTo>
                        <a:pt x="50367" y="149179"/>
                      </a:moveTo>
                      <a:cubicBezTo>
                        <a:pt x="38763" y="207026"/>
                        <a:pt x="43497" y="269954"/>
                        <a:pt x="73864" y="320527"/>
                      </a:cubicBezTo>
                      <a:cubicBezTo>
                        <a:pt x="116182" y="391018"/>
                        <a:pt x="199200" y="425599"/>
                        <a:pt x="278985" y="445343"/>
                      </a:cubicBezTo>
                      <a:cubicBezTo>
                        <a:pt x="296363" y="449616"/>
                        <a:pt x="314259" y="453657"/>
                        <a:pt x="329097" y="463702"/>
                      </a:cubicBezTo>
                      <a:cubicBezTo>
                        <a:pt x="343876" y="473748"/>
                        <a:pt x="355018" y="491529"/>
                        <a:pt x="351554" y="509079"/>
                      </a:cubicBezTo>
                      <a:cubicBezTo>
                        <a:pt x="284989" y="506424"/>
                        <a:pt x="219118" y="488700"/>
                        <a:pt x="160231" y="457583"/>
                      </a:cubicBezTo>
                      <a:cubicBezTo>
                        <a:pt x="126631" y="439801"/>
                        <a:pt x="95052" y="417517"/>
                        <a:pt x="69361" y="389459"/>
                      </a:cubicBezTo>
                      <a:cubicBezTo>
                        <a:pt x="17518" y="332824"/>
                        <a:pt x="-7769" y="252923"/>
                        <a:pt x="2103" y="176775"/>
                      </a:cubicBezTo>
                      <a:cubicBezTo>
                        <a:pt x="10994" y="107901"/>
                        <a:pt x="48924" y="40874"/>
                        <a:pt x="105270" y="0"/>
                      </a:cubicBezTo>
                      <a:cubicBezTo>
                        <a:pt x="90260" y="47571"/>
                        <a:pt x="60932" y="96470"/>
                        <a:pt x="50367" y="149179"/>
                      </a:cubicBezTo>
                      <a:close/>
                    </a:path>
                  </a:pathLst>
                </a:custGeom>
                <a:solidFill>
                  <a:srgbClr val="DA9C92">
                    <a:alpha val="25000"/>
                  </a:srgbClr>
                </a:solidFill>
                <a:ln w="5770" cap="flat">
                  <a:noFill/>
                  <a:prstDash val="solid"/>
                  <a:miter/>
                </a:ln>
              </p:spPr>
              <p:txBody>
                <a:bodyPr rtlCol="0" anchor="ctr"/>
                <a:lstStyle/>
                <a:p>
                  <a:endParaRPr lang="th-TH"/>
                </a:p>
              </p:txBody>
            </p:sp>
            <p:sp>
              <p:nvSpPr>
                <p:cNvPr id="4302" name="Freeform: Shape 4301">
                  <a:extLst>
                    <a:ext uri="{FF2B5EF4-FFF2-40B4-BE49-F238E27FC236}">
                      <a16:creationId xmlns:a16="http://schemas.microsoft.com/office/drawing/2014/main" id="{D20CF0BB-0343-4E39-8279-4D72ECC1B4FC}"/>
                    </a:ext>
                  </a:extLst>
                </p:cNvPr>
                <p:cNvSpPr/>
                <p:nvPr/>
              </p:nvSpPr>
              <p:spPr>
                <a:xfrm>
                  <a:off x="2938908" y="5796863"/>
                  <a:ext cx="722834" cy="451645"/>
                </a:xfrm>
                <a:custGeom>
                  <a:avLst/>
                  <a:gdLst>
                    <a:gd name="connsiteX0" fmla="*/ 430795 w 722834"/>
                    <a:gd name="connsiteY0" fmla="*/ 11693 h 451645"/>
                    <a:gd name="connsiteX1" fmla="*/ 456139 w 722834"/>
                    <a:gd name="connsiteY1" fmla="*/ 666 h 451645"/>
                    <a:gd name="connsiteX2" fmla="*/ 490778 w 722834"/>
                    <a:gd name="connsiteY2" fmla="*/ 4592 h 451645"/>
                    <a:gd name="connsiteX3" fmla="*/ 692436 w 722834"/>
                    <a:gd name="connsiteY3" fmla="*/ 57070 h 451645"/>
                    <a:gd name="connsiteX4" fmla="*/ 721821 w 722834"/>
                    <a:gd name="connsiteY4" fmla="*/ 87379 h 451645"/>
                    <a:gd name="connsiteX5" fmla="*/ 687471 w 722834"/>
                    <a:gd name="connsiteY5" fmla="*/ 99214 h 451645"/>
                    <a:gd name="connsiteX6" fmla="*/ 494531 w 722834"/>
                    <a:gd name="connsiteY6" fmla="*/ 210290 h 451645"/>
                    <a:gd name="connsiteX7" fmla="*/ 338251 w 722834"/>
                    <a:gd name="connsiteY7" fmla="*/ 378406 h 451645"/>
                    <a:gd name="connsiteX8" fmla="*/ 223249 w 722834"/>
                    <a:gd name="connsiteY8" fmla="*/ 427535 h 451645"/>
                    <a:gd name="connsiteX9" fmla="*/ 102012 w 722834"/>
                    <a:gd name="connsiteY9" fmla="*/ 451436 h 451645"/>
                    <a:gd name="connsiteX10" fmla="*/ 0 w 722834"/>
                    <a:gd name="connsiteY10" fmla="*/ 391568 h 451645"/>
                    <a:gd name="connsiteX11" fmla="*/ 382012 w 722834"/>
                    <a:gd name="connsiteY11" fmla="*/ 267907 h 451645"/>
                    <a:gd name="connsiteX12" fmla="*/ 447018 w 722834"/>
                    <a:gd name="connsiteY12" fmla="*/ 173400 h 451645"/>
                    <a:gd name="connsiteX13" fmla="*/ 461624 w 722834"/>
                    <a:gd name="connsiteY13" fmla="*/ 113474 h 451645"/>
                    <a:gd name="connsiteX14" fmla="*/ 369542 w 722834"/>
                    <a:gd name="connsiteY14" fmla="*/ 95519 h 451645"/>
                    <a:gd name="connsiteX15" fmla="*/ 430795 w 722834"/>
                    <a:gd name="connsiteY15" fmla="*/ 11693 h 4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2834" h="451645">
                      <a:moveTo>
                        <a:pt x="430795" y="11693"/>
                      </a:moveTo>
                      <a:cubicBezTo>
                        <a:pt x="438704" y="6901"/>
                        <a:pt x="447018" y="2282"/>
                        <a:pt x="456139" y="666"/>
                      </a:cubicBezTo>
                      <a:cubicBezTo>
                        <a:pt x="467686" y="-1355"/>
                        <a:pt x="479463" y="1590"/>
                        <a:pt x="490778" y="4592"/>
                      </a:cubicBezTo>
                      <a:cubicBezTo>
                        <a:pt x="557978" y="22085"/>
                        <a:pt x="625236" y="39577"/>
                        <a:pt x="692436" y="57070"/>
                      </a:cubicBezTo>
                      <a:cubicBezTo>
                        <a:pt x="707908" y="61111"/>
                        <a:pt x="727537" y="72427"/>
                        <a:pt x="721821" y="87379"/>
                      </a:cubicBezTo>
                      <a:cubicBezTo>
                        <a:pt x="717203" y="99503"/>
                        <a:pt x="700461" y="99618"/>
                        <a:pt x="687471" y="99214"/>
                      </a:cubicBezTo>
                      <a:cubicBezTo>
                        <a:pt x="610630" y="96732"/>
                        <a:pt x="543949" y="151404"/>
                        <a:pt x="494531" y="210290"/>
                      </a:cubicBezTo>
                      <a:cubicBezTo>
                        <a:pt x="445112" y="269177"/>
                        <a:pt x="403026" y="336954"/>
                        <a:pt x="338251" y="378406"/>
                      </a:cubicBezTo>
                      <a:cubicBezTo>
                        <a:pt x="303034" y="400921"/>
                        <a:pt x="262968" y="414430"/>
                        <a:pt x="223249" y="427535"/>
                      </a:cubicBezTo>
                      <a:cubicBezTo>
                        <a:pt x="183876" y="440525"/>
                        <a:pt x="143406" y="453457"/>
                        <a:pt x="102012" y="451436"/>
                      </a:cubicBezTo>
                      <a:cubicBezTo>
                        <a:pt x="60618" y="449415"/>
                        <a:pt x="17550" y="429152"/>
                        <a:pt x="0" y="391568"/>
                      </a:cubicBezTo>
                      <a:cubicBezTo>
                        <a:pt x="136882" y="425341"/>
                        <a:pt x="290911" y="375519"/>
                        <a:pt x="382012" y="267907"/>
                      </a:cubicBezTo>
                      <a:cubicBezTo>
                        <a:pt x="406721" y="238694"/>
                        <a:pt x="426927" y="205960"/>
                        <a:pt x="447018" y="173400"/>
                      </a:cubicBezTo>
                      <a:cubicBezTo>
                        <a:pt x="458218" y="155156"/>
                        <a:pt x="469822" y="133218"/>
                        <a:pt x="461624" y="113474"/>
                      </a:cubicBezTo>
                      <a:cubicBezTo>
                        <a:pt x="442746" y="68154"/>
                        <a:pt x="383339" y="113763"/>
                        <a:pt x="369542" y="95519"/>
                      </a:cubicBezTo>
                      <a:cubicBezTo>
                        <a:pt x="342177" y="59206"/>
                        <a:pt x="405046" y="27280"/>
                        <a:pt x="430795" y="11693"/>
                      </a:cubicBezTo>
                      <a:close/>
                    </a:path>
                  </a:pathLst>
                </a:custGeom>
                <a:solidFill>
                  <a:srgbClr val="DA9C92">
                    <a:alpha val="10000"/>
                  </a:srgbClr>
                </a:solidFill>
                <a:ln w="5770" cap="flat">
                  <a:noFill/>
                  <a:prstDash val="solid"/>
                  <a:miter/>
                </a:ln>
              </p:spPr>
              <p:txBody>
                <a:bodyPr rtlCol="0" anchor="ctr"/>
                <a:lstStyle/>
                <a:p>
                  <a:endParaRPr lang="th-TH"/>
                </a:p>
              </p:txBody>
            </p:sp>
            <p:sp>
              <p:nvSpPr>
                <p:cNvPr id="4303" name="Freeform: Shape 4302">
                  <a:extLst>
                    <a:ext uri="{FF2B5EF4-FFF2-40B4-BE49-F238E27FC236}">
                      <a16:creationId xmlns:a16="http://schemas.microsoft.com/office/drawing/2014/main" id="{373461FE-06B6-41EE-B921-F2AFD1B28B94}"/>
                    </a:ext>
                  </a:extLst>
                </p:cNvPr>
                <p:cNvSpPr/>
                <p:nvPr/>
              </p:nvSpPr>
              <p:spPr>
                <a:xfrm>
                  <a:off x="2766387" y="5568648"/>
                  <a:ext cx="648750" cy="370233"/>
                </a:xfrm>
                <a:custGeom>
                  <a:avLst/>
                  <a:gdLst>
                    <a:gd name="connsiteX0" fmla="*/ 388322 w 648750"/>
                    <a:gd name="connsiteY0" fmla="*/ 260576 h 370233"/>
                    <a:gd name="connsiteX1" fmla="*/ 404487 w 648750"/>
                    <a:gd name="connsiteY1" fmla="*/ 303298 h 370233"/>
                    <a:gd name="connsiteX2" fmla="*/ 445419 w 648750"/>
                    <a:gd name="connsiteY2" fmla="*/ 314093 h 370233"/>
                    <a:gd name="connsiteX3" fmla="*/ 467992 w 648750"/>
                    <a:gd name="connsiteY3" fmla="*/ 301796 h 370233"/>
                    <a:gd name="connsiteX4" fmla="*/ 485716 w 648750"/>
                    <a:gd name="connsiteY4" fmla="*/ 310110 h 370233"/>
                    <a:gd name="connsiteX5" fmla="*/ 500841 w 648750"/>
                    <a:gd name="connsiteY5" fmla="*/ 303182 h 370233"/>
                    <a:gd name="connsiteX6" fmla="*/ 567233 w 648750"/>
                    <a:gd name="connsiteY6" fmla="*/ 249722 h 370233"/>
                    <a:gd name="connsiteX7" fmla="*/ 648750 w 648750"/>
                    <a:gd name="connsiteY7" fmla="*/ 244584 h 370233"/>
                    <a:gd name="connsiteX8" fmla="*/ 614227 w 648750"/>
                    <a:gd name="connsiteY8" fmla="*/ 286382 h 370233"/>
                    <a:gd name="connsiteX9" fmla="*/ 442763 w 648750"/>
                    <a:gd name="connsiteY9" fmla="*/ 369574 h 370233"/>
                    <a:gd name="connsiteX10" fmla="*/ 293642 w 648750"/>
                    <a:gd name="connsiteY10" fmla="*/ 275702 h 370233"/>
                    <a:gd name="connsiteX11" fmla="*/ 277361 w 648750"/>
                    <a:gd name="connsiteY11" fmla="*/ 125079 h 370233"/>
                    <a:gd name="connsiteX12" fmla="*/ 149370 w 648750"/>
                    <a:gd name="connsiteY12" fmla="*/ 97022 h 370233"/>
                    <a:gd name="connsiteX13" fmla="*/ 133 w 648750"/>
                    <a:gd name="connsiteY13" fmla="*/ 23067 h 370233"/>
                    <a:gd name="connsiteX14" fmla="*/ 39391 w 648750"/>
                    <a:gd name="connsiteY14" fmla="*/ 148 h 370233"/>
                    <a:gd name="connsiteX15" fmla="*/ 207968 w 648750"/>
                    <a:gd name="connsiteY15" fmla="*/ 36576 h 370233"/>
                    <a:gd name="connsiteX16" fmla="*/ 367943 w 648750"/>
                    <a:gd name="connsiteY16" fmla="*/ 23875 h 370233"/>
                    <a:gd name="connsiteX17" fmla="*/ 388322 w 648750"/>
                    <a:gd name="connsiteY17" fmla="*/ 260576 h 37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750" h="370233">
                      <a:moveTo>
                        <a:pt x="388322" y="260576"/>
                      </a:moveTo>
                      <a:cubicBezTo>
                        <a:pt x="391439" y="275644"/>
                        <a:pt x="394846" y="291347"/>
                        <a:pt x="404487" y="303298"/>
                      </a:cubicBezTo>
                      <a:cubicBezTo>
                        <a:pt x="414186" y="315248"/>
                        <a:pt x="432198" y="322003"/>
                        <a:pt x="445419" y="314093"/>
                      </a:cubicBezTo>
                      <a:cubicBezTo>
                        <a:pt x="452982" y="309590"/>
                        <a:pt x="459274" y="300584"/>
                        <a:pt x="467992" y="301796"/>
                      </a:cubicBezTo>
                      <a:cubicBezTo>
                        <a:pt x="474516" y="302720"/>
                        <a:pt x="479192" y="309302"/>
                        <a:pt x="485716" y="310110"/>
                      </a:cubicBezTo>
                      <a:cubicBezTo>
                        <a:pt x="491373" y="310803"/>
                        <a:pt x="496511" y="306935"/>
                        <a:pt x="500841" y="303182"/>
                      </a:cubicBezTo>
                      <a:cubicBezTo>
                        <a:pt x="522375" y="284592"/>
                        <a:pt x="542293" y="263578"/>
                        <a:pt x="567233" y="249722"/>
                      </a:cubicBezTo>
                      <a:cubicBezTo>
                        <a:pt x="592115" y="235924"/>
                        <a:pt x="624041" y="230440"/>
                        <a:pt x="648750" y="244584"/>
                      </a:cubicBezTo>
                      <a:cubicBezTo>
                        <a:pt x="644074" y="262423"/>
                        <a:pt x="628833" y="275124"/>
                        <a:pt x="614227" y="286382"/>
                      </a:cubicBezTo>
                      <a:cubicBezTo>
                        <a:pt x="563192" y="325697"/>
                        <a:pt x="506845" y="363454"/>
                        <a:pt x="442763" y="369574"/>
                      </a:cubicBezTo>
                      <a:cubicBezTo>
                        <a:pt x="378681" y="375693"/>
                        <a:pt x="306169" y="338860"/>
                        <a:pt x="293642" y="275702"/>
                      </a:cubicBezTo>
                      <a:cubicBezTo>
                        <a:pt x="283596" y="225013"/>
                        <a:pt x="311019" y="164279"/>
                        <a:pt x="277361" y="125079"/>
                      </a:cubicBezTo>
                      <a:cubicBezTo>
                        <a:pt x="247976" y="90844"/>
                        <a:pt x="194401" y="99562"/>
                        <a:pt x="149370" y="97022"/>
                      </a:cubicBezTo>
                      <a:cubicBezTo>
                        <a:pt x="92389" y="93789"/>
                        <a:pt x="37197" y="66424"/>
                        <a:pt x="133" y="23067"/>
                      </a:cubicBezTo>
                      <a:cubicBezTo>
                        <a:pt x="-2003" y="5748"/>
                        <a:pt x="22013" y="-1123"/>
                        <a:pt x="39391" y="148"/>
                      </a:cubicBezTo>
                      <a:cubicBezTo>
                        <a:pt x="96776" y="4477"/>
                        <a:pt x="151506" y="25319"/>
                        <a:pt x="207968" y="36576"/>
                      </a:cubicBezTo>
                      <a:cubicBezTo>
                        <a:pt x="263159" y="47603"/>
                        <a:pt x="315695" y="44197"/>
                        <a:pt x="367943" y="23875"/>
                      </a:cubicBezTo>
                      <a:cubicBezTo>
                        <a:pt x="370079" y="103603"/>
                        <a:pt x="371695" y="180040"/>
                        <a:pt x="388322" y="260576"/>
                      </a:cubicBezTo>
                      <a:close/>
                    </a:path>
                  </a:pathLst>
                </a:custGeom>
                <a:solidFill>
                  <a:srgbClr val="DA9C92">
                    <a:alpha val="10000"/>
                  </a:srgbClr>
                </a:solidFill>
                <a:ln w="5770" cap="flat">
                  <a:noFill/>
                  <a:prstDash val="solid"/>
                  <a:miter/>
                </a:ln>
              </p:spPr>
              <p:txBody>
                <a:bodyPr rtlCol="0" anchor="ctr"/>
                <a:lstStyle/>
                <a:p>
                  <a:endParaRPr lang="th-TH"/>
                </a:p>
              </p:txBody>
            </p:sp>
            <p:sp>
              <p:nvSpPr>
                <p:cNvPr id="4304" name="Freeform: Shape 4303">
                  <a:extLst>
                    <a:ext uri="{FF2B5EF4-FFF2-40B4-BE49-F238E27FC236}">
                      <a16:creationId xmlns:a16="http://schemas.microsoft.com/office/drawing/2014/main" id="{51DA6802-C893-4912-A071-FFDE735A089A}"/>
                    </a:ext>
                  </a:extLst>
                </p:cNvPr>
                <p:cNvSpPr/>
                <p:nvPr/>
              </p:nvSpPr>
              <p:spPr>
                <a:xfrm>
                  <a:off x="3613717" y="5907508"/>
                  <a:ext cx="693320" cy="711948"/>
                </a:xfrm>
                <a:custGeom>
                  <a:avLst/>
                  <a:gdLst>
                    <a:gd name="connsiteX0" fmla="*/ 165998 w 693320"/>
                    <a:gd name="connsiteY0" fmla="*/ 516353 h 711948"/>
                    <a:gd name="connsiteX1" fmla="*/ 77033 w 693320"/>
                    <a:gd name="connsiteY1" fmla="*/ 381550 h 711948"/>
                    <a:gd name="connsiteX2" fmla="*/ 41585 w 693320"/>
                    <a:gd name="connsiteY2" fmla="*/ 0 h 711948"/>
                    <a:gd name="connsiteX3" fmla="*/ 108093 w 693320"/>
                    <a:gd name="connsiteY3" fmla="*/ 280403 h 711948"/>
                    <a:gd name="connsiteX4" fmla="*/ 198154 w 693320"/>
                    <a:gd name="connsiteY4" fmla="*/ 452791 h 711948"/>
                    <a:gd name="connsiteX5" fmla="*/ 505057 w 693320"/>
                    <a:gd name="connsiteY5" fmla="*/ 533904 h 711948"/>
                    <a:gd name="connsiteX6" fmla="*/ 693320 w 693320"/>
                    <a:gd name="connsiteY6" fmla="*/ 535001 h 711948"/>
                    <a:gd name="connsiteX7" fmla="*/ 632760 w 693320"/>
                    <a:gd name="connsiteY7" fmla="*/ 564964 h 711948"/>
                    <a:gd name="connsiteX8" fmla="*/ 387341 w 693320"/>
                    <a:gd name="connsiteY8" fmla="*/ 554572 h 711948"/>
                    <a:gd name="connsiteX9" fmla="*/ 265989 w 693320"/>
                    <a:gd name="connsiteY9" fmla="*/ 569640 h 711948"/>
                    <a:gd name="connsiteX10" fmla="*/ 103358 w 693320"/>
                    <a:gd name="connsiteY10" fmla="*/ 711949 h 711948"/>
                    <a:gd name="connsiteX11" fmla="*/ 165998 w 693320"/>
                    <a:gd name="connsiteY11" fmla="*/ 516353 h 7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3320" h="711948">
                      <a:moveTo>
                        <a:pt x="165998" y="516353"/>
                      </a:moveTo>
                      <a:cubicBezTo>
                        <a:pt x="160225" y="461855"/>
                        <a:pt x="112249" y="423521"/>
                        <a:pt x="77033" y="381550"/>
                      </a:cubicBezTo>
                      <a:cubicBezTo>
                        <a:pt x="-10373" y="277459"/>
                        <a:pt x="-25095" y="118408"/>
                        <a:pt x="41585" y="0"/>
                      </a:cubicBezTo>
                      <a:cubicBezTo>
                        <a:pt x="57577" y="94796"/>
                        <a:pt x="79804" y="188552"/>
                        <a:pt x="108093" y="280403"/>
                      </a:cubicBezTo>
                      <a:cubicBezTo>
                        <a:pt x="127375" y="343043"/>
                        <a:pt x="150987" y="407298"/>
                        <a:pt x="198154" y="452791"/>
                      </a:cubicBezTo>
                      <a:cubicBezTo>
                        <a:pt x="276265" y="528189"/>
                        <a:pt x="396463" y="533269"/>
                        <a:pt x="505057" y="533904"/>
                      </a:cubicBezTo>
                      <a:cubicBezTo>
                        <a:pt x="567811" y="534251"/>
                        <a:pt x="630566" y="534597"/>
                        <a:pt x="693320" y="535001"/>
                      </a:cubicBezTo>
                      <a:cubicBezTo>
                        <a:pt x="691415" y="559999"/>
                        <a:pt x="657758" y="566003"/>
                        <a:pt x="632760" y="564964"/>
                      </a:cubicBezTo>
                      <a:cubicBezTo>
                        <a:pt x="550954" y="561500"/>
                        <a:pt x="469147" y="558036"/>
                        <a:pt x="387341" y="554572"/>
                      </a:cubicBezTo>
                      <a:cubicBezTo>
                        <a:pt x="346179" y="552840"/>
                        <a:pt x="302995" y="551512"/>
                        <a:pt x="265989" y="569640"/>
                      </a:cubicBezTo>
                      <a:cubicBezTo>
                        <a:pt x="199886" y="602085"/>
                        <a:pt x="172752" y="688568"/>
                        <a:pt x="103358" y="711949"/>
                      </a:cubicBezTo>
                      <a:cubicBezTo>
                        <a:pt x="77957" y="656757"/>
                        <a:pt x="173329" y="585747"/>
                        <a:pt x="165998" y="516353"/>
                      </a:cubicBezTo>
                      <a:close/>
                    </a:path>
                  </a:pathLst>
                </a:custGeom>
                <a:solidFill>
                  <a:srgbClr val="DA9C92">
                    <a:alpha val="25000"/>
                  </a:srgbClr>
                </a:solidFill>
                <a:ln w="5770" cap="flat">
                  <a:noFill/>
                  <a:prstDash val="solid"/>
                  <a:miter/>
                </a:ln>
              </p:spPr>
              <p:txBody>
                <a:bodyPr rtlCol="0" anchor="ctr"/>
                <a:lstStyle/>
                <a:p>
                  <a:endParaRPr lang="th-TH"/>
                </a:p>
              </p:txBody>
            </p:sp>
            <p:sp>
              <p:nvSpPr>
                <p:cNvPr id="4305" name="Freeform: Shape 4304">
                  <a:extLst>
                    <a:ext uri="{FF2B5EF4-FFF2-40B4-BE49-F238E27FC236}">
                      <a16:creationId xmlns:a16="http://schemas.microsoft.com/office/drawing/2014/main" id="{0DCA7FA1-FE11-48AF-8A9E-4CD9A8E8866A}"/>
                    </a:ext>
                  </a:extLst>
                </p:cNvPr>
                <p:cNvSpPr/>
                <p:nvPr/>
              </p:nvSpPr>
              <p:spPr>
                <a:xfrm>
                  <a:off x="3561199" y="5738538"/>
                  <a:ext cx="932311" cy="411121"/>
                </a:xfrm>
                <a:custGeom>
                  <a:avLst/>
                  <a:gdLst>
                    <a:gd name="connsiteX0" fmla="*/ 932312 w 932311"/>
                    <a:gd name="connsiteY0" fmla="*/ 253778 h 411121"/>
                    <a:gd name="connsiteX1" fmla="*/ 767083 w 932311"/>
                    <a:gd name="connsiteY1" fmla="*/ 373976 h 411121"/>
                    <a:gd name="connsiteX2" fmla="*/ 704733 w 932311"/>
                    <a:gd name="connsiteY2" fmla="*/ 408153 h 411121"/>
                    <a:gd name="connsiteX3" fmla="*/ 532980 w 932311"/>
                    <a:gd name="connsiteY3" fmla="*/ 299675 h 411121"/>
                    <a:gd name="connsiteX4" fmla="*/ 449269 w 932311"/>
                    <a:gd name="connsiteY4" fmla="*/ 228549 h 411121"/>
                    <a:gd name="connsiteX5" fmla="*/ 407125 w 932311"/>
                    <a:gd name="connsiteY5" fmla="*/ 235708 h 411121"/>
                    <a:gd name="connsiteX6" fmla="*/ 283579 w 932311"/>
                    <a:gd name="connsiteY6" fmla="*/ 227799 h 411121"/>
                    <a:gd name="connsiteX7" fmla="*/ 0 w 932311"/>
                    <a:gd name="connsiteY7" fmla="*/ 106100 h 411121"/>
                    <a:gd name="connsiteX8" fmla="*/ 158532 w 932311"/>
                    <a:gd name="connsiteY8" fmla="*/ 150669 h 411121"/>
                    <a:gd name="connsiteX9" fmla="*/ 289121 w 932311"/>
                    <a:gd name="connsiteY9" fmla="*/ 174570 h 411121"/>
                    <a:gd name="connsiteX10" fmla="*/ 409319 w 932311"/>
                    <a:gd name="connsiteY10" fmla="*/ 126826 h 411121"/>
                    <a:gd name="connsiteX11" fmla="*/ 529055 w 932311"/>
                    <a:gd name="connsiteY11" fmla="*/ 1028 h 411121"/>
                    <a:gd name="connsiteX12" fmla="*/ 626218 w 932311"/>
                    <a:gd name="connsiteY12" fmla="*/ 125787 h 411121"/>
                    <a:gd name="connsiteX13" fmla="*/ 932312 w 932311"/>
                    <a:gd name="connsiteY13" fmla="*/ 253778 h 41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2311" h="411121">
                      <a:moveTo>
                        <a:pt x="932312" y="253778"/>
                      </a:moveTo>
                      <a:cubicBezTo>
                        <a:pt x="877235" y="293844"/>
                        <a:pt x="822159" y="333910"/>
                        <a:pt x="767083" y="373976"/>
                      </a:cubicBezTo>
                      <a:cubicBezTo>
                        <a:pt x="747801" y="388005"/>
                        <a:pt x="727883" y="402322"/>
                        <a:pt x="704733" y="408153"/>
                      </a:cubicBezTo>
                      <a:cubicBezTo>
                        <a:pt x="634358" y="425877"/>
                        <a:pt x="571776" y="360986"/>
                        <a:pt x="532980" y="299675"/>
                      </a:cubicBezTo>
                      <a:cubicBezTo>
                        <a:pt x="512543" y="267403"/>
                        <a:pt x="487430" y="230166"/>
                        <a:pt x="449269" y="228549"/>
                      </a:cubicBezTo>
                      <a:cubicBezTo>
                        <a:pt x="435010" y="227972"/>
                        <a:pt x="421096" y="232764"/>
                        <a:pt x="407125" y="235708"/>
                      </a:cubicBezTo>
                      <a:cubicBezTo>
                        <a:pt x="366424" y="244368"/>
                        <a:pt x="324049" y="237498"/>
                        <a:pt x="283579" y="227799"/>
                      </a:cubicBezTo>
                      <a:cubicBezTo>
                        <a:pt x="183068" y="203782"/>
                        <a:pt x="86713" y="162446"/>
                        <a:pt x="0" y="106100"/>
                      </a:cubicBezTo>
                      <a:cubicBezTo>
                        <a:pt x="52825" y="120937"/>
                        <a:pt x="105707" y="135832"/>
                        <a:pt x="158532" y="150669"/>
                      </a:cubicBezTo>
                      <a:cubicBezTo>
                        <a:pt x="201253" y="162677"/>
                        <a:pt x="244725" y="174801"/>
                        <a:pt x="289121" y="174570"/>
                      </a:cubicBezTo>
                      <a:cubicBezTo>
                        <a:pt x="333517" y="174339"/>
                        <a:pt x="379818" y="160022"/>
                        <a:pt x="409319" y="126826"/>
                      </a:cubicBezTo>
                      <a:cubicBezTo>
                        <a:pt x="440205" y="92013"/>
                        <a:pt x="464857" y="-11384"/>
                        <a:pt x="529055" y="1028"/>
                      </a:cubicBezTo>
                      <a:cubicBezTo>
                        <a:pt x="571949" y="9342"/>
                        <a:pt x="599199" y="94785"/>
                        <a:pt x="626218" y="125787"/>
                      </a:cubicBezTo>
                      <a:cubicBezTo>
                        <a:pt x="672114" y="178554"/>
                        <a:pt x="854662" y="310297"/>
                        <a:pt x="932312" y="253778"/>
                      </a:cubicBezTo>
                      <a:close/>
                    </a:path>
                  </a:pathLst>
                </a:custGeom>
                <a:solidFill>
                  <a:srgbClr val="DA9C92">
                    <a:alpha val="25000"/>
                  </a:srgbClr>
                </a:solidFill>
                <a:ln w="5770" cap="flat">
                  <a:noFill/>
                  <a:prstDash val="solid"/>
                  <a:miter/>
                </a:ln>
              </p:spPr>
              <p:txBody>
                <a:bodyPr rtlCol="0" anchor="ctr"/>
                <a:lstStyle/>
                <a:p>
                  <a:endParaRPr lang="th-TH"/>
                </a:p>
              </p:txBody>
            </p:sp>
            <p:sp>
              <p:nvSpPr>
                <p:cNvPr id="4306" name="Freeform: Shape 4305">
                  <a:extLst>
                    <a:ext uri="{FF2B5EF4-FFF2-40B4-BE49-F238E27FC236}">
                      <a16:creationId xmlns:a16="http://schemas.microsoft.com/office/drawing/2014/main" id="{E185FA65-08A1-4B3E-9B7A-7EA4021E5104}"/>
                    </a:ext>
                  </a:extLst>
                </p:cNvPr>
                <p:cNvSpPr/>
                <p:nvPr/>
              </p:nvSpPr>
              <p:spPr>
                <a:xfrm>
                  <a:off x="4129569" y="4936345"/>
                  <a:ext cx="648963" cy="888872"/>
                </a:xfrm>
                <a:custGeom>
                  <a:avLst/>
                  <a:gdLst>
                    <a:gd name="connsiteX0" fmla="*/ 451059 w 648963"/>
                    <a:gd name="connsiteY0" fmla="*/ 620327 h 888872"/>
                    <a:gd name="connsiteX1" fmla="*/ 518778 w 648963"/>
                    <a:gd name="connsiteY1" fmla="*/ 712755 h 888872"/>
                    <a:gd name="connsiteX2" fmla="*/ 461335 w 648963"/>
                    <a:gd name="connsiteY2" fmla="*/ 797852 h 888872"/>
                    <a:gd name="connsiteX3" fmla="*/ 356148 w 648963"/>
                    <a:gd name="connsiteY3" fmla="*/ 821291 h 888872"/>
                    <a:gd name="connsiteX4" fmla="*/ 107497 w 648963"/>
                    <a:gd name="connsiteY4" fmla="*/ 815345 h 888872"/>
                    <a:gd name="connsiteX5" fmla="*/ 0 w 648963"/>
                    <a:gd name="connsiteY5" fmla="*/ 829951 h 888872"/>
                    <a:gd name="connsiteX6" fmla="*/ 270531 w 648963"/>
                    <a:gd name="connsiteY6" fmla="*/ 888433 h 888872"/>
                    <a:gd name="connsiteX7" fmla="*/ 476403 w 648963"/>
                    <a:gd name="connsiteY7" fmla="*/ 822157 h 888872"/>
                    <a:gd name="connsiteX8" fmla="*/ 567273 w 648963"/>
                    <a:gd name="connsiteY8" fmla="*/ 756689 h 888872"/>
                    <a:gd name="connsiteX9" fmla="*/ 588518 w 648963"/>
                    <a:gd name="connsiteY9" fmla="*/ 651964 h 888872"/>
                    <a:gd name="connsiteX10" fmla="*/ 535809 w 648963"/>
                    <a:gd name="connsiteY10" fmla="*/ 597119 h 888872"/>
                    <a:gd name="connsiteX11" fmla="*/ 340272 w 648963"/>
                    <a:gd name="connsiteY11" fmla="*/ 452904 h 888872"/>
                    <a:gd name="connsiteX12" fmla="*/ 648964 w 648963"/>
                    <a:gd name="connsiteY12" fmla="*/ 140287 h 888872"/>
                    <a:gd name="connsiteX13" fmla="*/ 304247 w 648963"/>
                    <a:gd name="connsiteY13" fmla="*/ 6753 h 888872"/>
                    <a:gd name="connsiteX14" fmla="*/ 381954 w 648963"/>
                    <a:gd name="connsiteY14" fmla="*/ 44452 h 888872"/>
                    <a:gd name="connsiteX15" fmla="*/ 396444 w 648963"/>
                    <a:gd name="connsiteY15" fmla="*/ 152814 h 888872"/>
                    <a:gd name="connsiteX16" fmla="*/ 195191 w 648963"/>
                    <a:gd name="connsiteY16" fmla="*/ 522702 h 888872"/>
                    <a:gd name="connsiteX17" fmla="*/ 451059 w 648963"/>
                    <a:gd name="connsiteY17" fmla="*/ 620327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963" h="888872">
                      <a:moveTo>
                        <a:pt x="451059" y="620327"/>
                      </a:moveTo>
                      <a:cubicBezTo>
                        <a:pt x="483966" y="642496"/>
                        <a:pt x="517162" y="673094"/>
                        <a:pt x="518778" y="712755"/>
                      </a:cubicBezTo>
                      <a:cubicBezTo>
                        <a:pt x="520222" y="748896"/>
                        <a:pt x="493549" y="781399"/>
                        <a:pt x="461335" y="797852"/>
                      </a:cubicBezTo>
                      <a:cubicBezTo>
                        <a:pt x="429121" y="814306"/>
                        <a:pt x="392115" y="817943"/>
                        <a:pt x="356148" y="821291"/>
                      </a:cubicBezTo>
                      <a:cubicBezTo>
                        <a:pt x="273129" y="829027"/>
                        <a:pt x="188090" y="836533"/>
                        <a:pt x="107497" y="815345"/>
                      </a:cubicBezTo>
                      <a:cubicBezTo>
                        <a:pt x="69336" y="805300"/>
                        <a:pt x="17435" y="794562"/>
                        <a:pt x="0" y="829951"/>
                      </a:cubicBezTo>
                      <a:cubicBezTo>
                        <a:pt x="91158" y="809803"/>
                        <a:pt x="177410" y="882256"/>
                        <a:pt x="270531" y="888433"/>
                      </a:cubicBezTo>
                      <a:cubicBezTo>
                        <a:pt x="343504" y="893283"/>
                        <a:pt x="412206" y="857143"/>
                        <a:pt x="476403" y="822157"/>
                      </a:cubicBezTo>
                      <a:cubicBezTo>
                        <a:pt x="509368" y="804145"/>
                        <a:pt x="543141" y="785498"/>
                        <a:pt x="567273" y="756689"/>
                      </a:cubicBezTo>
                      <a:cubicBezTo>
                        <a:pt x="591405" y="727881"/>
                        <a:pt x="603991" y="686199"/>
                        <a:pt x="588518" y="651964"/>
                      </a:cubicBezTo>
                      <a:cubicBezTo>
                        <a:pt x="577953" y="628583"/>
                        <a:pt x="556477" y="612302"/>
                        <a:pt x="535809" y="597119"/>
                      </a:cubicBezTo>
                      <a:cubicBezTo>
                        <a:pt x="470630" y="549028"/>
                        <a:pt x="405451" y="500995"/>
                        <a:pt x="340272" y="452904"/>
                      </a:cubicBezTo>
                      <a:cubicBezTo>
                        <a:pt x="407529" y="320121"/>
                        <a:pt x="517104" y="209218"/>
                        <a:pt x="648964" y="140287"/>
                      </a:cubicBezTo>
                      <a:cubicBezTo>
                        <a:pt x="549088" y="60212"/>
                        <a:pt x="428370" y="-24827"/>
                        <a:pt x="304247" y="6753"/>
                      </a:cubicBezTo>
                      <a:cubicBezTo>
                        <a:pt x="321509" y="30307"/>
                        <a:pt x="358572" y="26901"/>
                        <a:pt x="381954" y="44452"/>
                      </a:cubicBezTo>
                      <a:cubicBezTo>
                        <a:pt x="413071" y="67775"/>
                        <a:pt x="407471" y="115462"/>
                        <a:pt x="396444" y="152814"/>
                      </a:cubicBezTo>
                      <a:cubicBezTo>
                        <a:pt x="353838" y="296393"/>
                        <a:pt x="261237" y="396269"/>
                        <a:pt x="195191" y="522702"/>
                      </a:cubicBezTo>
                      <a:cubicBezTo>
                        <a:pt x="285715" y="547585"/>
                        <a:pt x="370927" y="566348"/>
                        <a:pt x="451059" y="620327"/>
                      </a:cubicBezTo>
                      <a:close/>
                    </a:path>
                  </a:pathLst>
                </a:custGeom>
                <a:solidFill>
                  <a:srgbClr val="DA9C92">
                    <a:alpha val="10000"/>
                  </a:srgbClr>
                </a:solidFill>
                <a:ln w="5770" cap="flat">
                  <a:noFill/>
                  <a:prstDash val="solid"/>
                  <a:miter/>
                </a:ln>
              </p:spPr>
              <p:txBody>
                <a:bodyPr rtlCol="0" anchor="ctr"/>
                <a:lstStyle/>
                <a:p>
                  <a:endParaRPr lang="th-TH"/>
                </a:p>
              </p:txBody>
            </p:sp>
            <p:sp>
              <p:nvSpPr>
                <p:cNvPr id="4307" name="Freeform: Shape 4306">
                  <a:extLst>
                    <a:ext uri="{FF2B5EF4-FFF2-40B4-BE49-F238E27FC236}">
                      <a16:creationId xmlns:a16="http://schemas.microsoft.com/office/drawing/2014/main" id="{EB4107D7-DF46-4AB9-854F-BB8AB043C592}"/>
                    </a:ext>
                  </a:extLst>
                </p:cNvPr>
                <p:cNvSpPr/>
                <p:nvPr/>
              </p:nvSpPr>
              <p:spPr>
                <a:xfrm>
                  <a:off x="3271651" y="5297134"/>
                  <a:ext cx="780037" cy="451307"/>
                </a:xfrm>
                <a:custGeom>
                  <a:avLst/>
                  <a:gdLst>
                    <a:gd name="connsiteX0" fmla="*/ 512854 w 780037"/>
                    <a:gd name="connsiteY0" fmla="*/ 297872 h 451307"/>
                    <a:gd name="connsiteX1" fmla="*/ 780038 w 780037"/>
                    <a:gd name="connsiteY1" fmla="*/ 448032 h 451307"/>
                    <a:gd name="connsiteX2" fmla="*/ 577110 w 780037"/>
                    <a:gd name="connsiteY2" fmla="*/ 409063 h 451307"/>
                    <a:gd name="connsiteX3" fmla="*/ 386883 w 780037"/>
                    <a:gd name="connsiteY3" fmla="*/ 325525 h 451307"/>
                    <a:gd name="connsiteX4" fmla="*/ 256352 w 780037"/>
                    <a:gd name="connsiteY4" fmla="*/ 271546 h 451307"/>
                    <a:gd name="connsiteX5" fmla="*/ 72072 w 780037"/>
                    <a:gd name="connsiteY5" fmla="*/ 274317 h 451307"/>
                    <a:gd name="connsiteX6" fmla="*/ 19478 w 780037"/>
                    <a:gd name="connsiteY6" fmla="*/ 102218 h 451307"/>
                    <a:gd name="connsiteX7" fmla="*/ 178241 w 780037"/>
                    <a:gd name="connsiteY7" fmla="*/ 264214 h 451307"/>
                    <a:gd name="connsiteX8" fmla="*/ 205202 w 780037"/>
                    <a:gd name="connsiteY8" fmla="*/ 266350 h 451307"/>
                    <a:gd name="connsiteX9" fmla="*/ 218653 w 780037"/>
                    <a:gd name="connsiteY9" fmla="*/ 249492 h 451307"/>
                    <a:gd name="connsiteX10" fmla="*/ 303115 w 780037"/>
                    <a:gd name="connsiteY10" fmla="*/ 379 h 451307"/>
                    <a:gd name="connsiteX11" fmla="*/ 342084 w 780037"/>
                    <a:gd name="connsiteY11" fmla="*/ 24800 h 451307"/>
                    <a:gd name="connsiteX12" fmla="*/ 332500 w 780037"/>
                    <a:gd name="connsiteY12" fmla="*/ 78779 h 451307"/>
                    <a:gd name="connsiteX13" fmla="*/ 383882 w 780037"/>
                    <a:gd name="connsiteY13" fmla="*/ 157410 h 451307"/>
                    <a:gd name="connsiteX14" fmla="*/ 512854 w 780037"/>
                    <a:gd name="connsiteY14" fmla="*/ 297872 h 45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0037" h="451307">
                      <a:moveTo>
                        <a:pt x="512854" y="297872"/>
                      </a:moveTo>
                      <a:cubicBezTo>
                        <a:pt x="587444" y="372172"/>
                        <a:pt x="674850" y="451727"/>
                        <a:pt x="780038" y="448032"/>
                      </a:cubicBezTo>
                      <a:cubicBezTo>
                        <a:pt x="711337" y="460618"/>
                        <a:pt x="642116" y="434638"/>
                        <a:pt x="577110" y="409063"/>
                      </a:cubicBezTo>
                      <a:cubicBezTo>
                        <a:pt x="512624" y="383719"/>
                        <a:pt x="447964" y="358259"/>
                        <a:pt x="386883" y="325525"/>
                      </a:cubicBezTo>
                      <a:cubicBezTo>
                        <a:pt x="345086" y="303125"/>
                        <a:pt x="303461" y="276800"/>
                        <a:pt x="256352" y="271546"/>
                      </a:cubicBezTo>
                      <a:cubicBezTo>
                        <a:pt x="194810" y="264734"/>
                        <a:pt x="130439" y="294870"/>
                        <a:pt x="72072" y="274317"/>
                      </a:cubicBezTo>
                      <a:cubicBezTo>
                        <a:pt x="6315" y="251167"/>
                        <a:pt x="-22089" y="158218"/>
                        <a:pt x="19478" y="102218"/>
                      </a:cubicBezTo>
                      <a:cubicBezTo>
                        <a:pt x="46670" y="175191"/>
                        <a:pt x="105845" y="235579"/>
                        <a:pt x="178241" y="264214"/>
                      </a:cubicBezTo>
                      <a:cubicBezTo>
                        <a:pt x="186901" y="267620"/>
                        <a:pt x="196888" y="270564"/>
                        <a:pt x="205202" y="266350"/>
                      </a:cubicBezTo>
                      <a:cubicBezTo>
                        <a:pt x="211725" y="263002"/>
                        <a:pt x="215420" y="256074"/>
                        <a:pt x="218653" y="249492"/>
                      </a:cubicBezTo>
                      <a:cubicBezTo>
                        <a:pt x="257564" y="170631"/>
                        <a:pt x="286026" y="86631"/>
                        <a:pt x="303115" y="379"/>
                      </a:cubicBezTo>
                      <a:cubicBezTo>
                        <a:pt x="319626" y="-2219"/>
                        <a:pt x="337176" y="8808"/>
                        <a:pt x="342084" y="24800"/>
                      </a:cubicBezTo>
                      <a:cubicBezTo>
                        <a:pt x="348030" y="44313"/>
                        <a:pt x="329383" y="59612"/>
                        <a:pt x="332500" y="78779"/>
                      </a:cubicBezTo>
                      <a:cubicBezTo>
                        <a:pt x="336714" y="104759"/>
                        <a:pt x="368236" y="136742"/>
                        <a:pt x="383882" y="157410"/>
                      </a:cubicBezTo>
                      <a:cubicBezTo>
                        <a:pt x="422216" y="208098"/>
                        <a:pt x="467881" y="253129"/>
                        <a:pt x="512854" y="297872"/>
                      </a:cubicBezTo>
                      <a:close/>
                    </a:path>
                  </a:pathLst>
                </a:custGeom>
                <a:solidFill>
                  <a:srgbClr val="DA9C92">
                    <a:alpha val="10000"/>
                  </a:srgbClr>
                </a:solidFill>
                <a:ln w="5770" cap="flat">
                  <a:noFill/>
                  <a:prstDash val="solid"/>
                  <a:miter/>
                </a:ln>
              </p:spPr>
              <p:txBody>
                <a:bodyPr rtlCol="0" anchor="ctr"/>
                <a:lstStyle/>
                <a:p>
                  <a:endParaRPr lang="th-TH"/>
                </a:p>
              </p:txBody>
            </p:sp>
            <p:sp>
              <p:nvSpPr>
                <p:cNvPr id="4308" name="Freeform: Shape 4307">
                  <a:extLst>
                    <a:ext uri="{FF2B5EF4-FFF2-40B4-BE49-F238E27FC236}">
                      <a16:creationId xmlns:a16="http://schemas.microsoft.com/office/drawing/2014/main" id="{A5192FC5-407D-408E-8C24-3090FACE3E3C}"/>
                    </a:ext>
                  </a:extLst>
                </p:cNvPr>
                <p:cNvSpPr/>
                <p:nvPr/>
              </p:nvSpPr>
              <p:spPr>
                <a:xfrm>
                  <a:off x="3165799" y="5050941"/>
                  <a:ext cx="337725" cy="371469"/>
                </a:xfrm>
                <a:custGeom>
                  <a:avLst/>
                  <a:gdLst>
                    <a:gd name="connsiteX0" fmla="*/ 191837 w 337725"/>
                    <a:gd name="connsiteY0" fmla="*/ 38218 h 371469"/>
                    <a:gd name="connsiteX1" fmla="*/ 30362 w 337725"/>
                    <a:gd name="connsiteY1" fmla="*/ 193863 h 371469"/>
                    <a:gd name="connsiteX2" fmla="*/ 1669 w 337725"/>
                    <a:gd name="connsiteY2" fmla="*/ 244725 h 371469"/>
                    <a:gd name="connsiteX3" fmla="*/ 51895 w 337725"/>
                    <a:gd name="connsiteY3" fmla="*/ 356436 h 371469"/>
                    <a:gd name="connsiteX4" fmla="*/ 78221 w 337725"/>
                    <a:gd name="connsiteY4" fmla="*/ 371331 h 371469"/>
                    <a:gd name="connsiteX5" fmla="*/ 98658 w 337725"/>
                    <a:gd name="connsiteY5" fmla="*/ 353434 h 371469"/>
                    <a:gd name="connsiteX6" fmla="*/ 160374 w 337725"/>
                    <a:gd name="connsiteY6" fmla="*/ 208470 h 371469"/>
                    <a:gd name="connsiteX7" fmla="*/ 337726 w 337725"/>
                    <a:gd name="connsiteY7" fmla="*/ 0 h 371469"/>
                    <a:gd name="connsiteX8" fmla="*/ 191837 w 337725"/>
                    <a:gd name="connsiteY8" fmla="*/ 38218 h 3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725" h="371469">
                      <a:moveTo>
                        <a:pt x="191837" y="38218"/>
                      </a:moveTo>
                      <a:cubicBezTo>
                        <a:pt x="124984" y="73031"/>
                        <a:pt x="76605" y="134342"/>
                        <a:pt x="30362" y="193863"/>
                      </a:cubicBezTo>
                      <a:cubicBezTo>
                        <a:pt x="18295" y="209393"/>
                        <a:pt x="5941" y="225558"/>
                        <a:pt x="1669" y="244725"/>
                      </a:cubicBezTo>
                      <a:cubicBezTo>
                        <a:pt x="-7568" y="286234"/>
                        <a:pt x="23261" y="324972"/>
                        <a:pt x="51895" y="356436"/>
                      </a:cubicBezTo>
                      <a:cubicBezTo>
                        <a:pt x="58997" y="364172"/>
                        <a:pt x="67829" y="372659"/>
                        <a:pt x="78221" y="371331"/>
                      </a:cubicBezTo>
                      <a:cubicBezTo>
                        <a:pt x="87516" y="370119"/>
                        <a:pt x="93924" y="361517"/>
                        <a:pt x="98658" y="353434"/>
                      </a:cubicBezTo>
                      <a:cubicBezTo>
                        <a:pt x="125388" y="308172"/>
                        <a:pt x="138840" y="256387"/>
                        <a:pt x="160374" y="208470"/>
                      </a:cubicBezTo>
                      <a:cubicBezTo>
                        <a:pt x="201190" y="117657"/>
                        <a:pt x="269833" y="66161"/>
                        <a:pt x="337726" y="0"/>
                      </a:cubicBezTo>
                      <a:cubicBezTo>
                        <a:pt x="289751" y="346"/>
                        <a:pt x="235194" y="15703"/>
                        <a:pt x="191837" y="38218"/>
                      </a:cubicBezTo>
                      <a:close/>
                    </a:path>
                  </a:pathLst>
                </a:custGeom>
                <a:solidFill>
                  <a:srgbClr val="DA9C92">
                    <a:alpha val="25000"/>
                  </a:srgbClr>
                </a:solidFill>
                <a:ln w="5770" cap="flat">
                  <a:noFill/>
                  <a:prstDash val="solid"/>
                  <a:miter/>
                </a:ln>
              </p:spPr>
              <p:txBody>
                <a:bodyPr rtlCol="0" anchor="ctr"/>
                <a:lstStyle/>
                <a:p>
                  <a:endParaRPr lang="th-TH"/>
                </a:p>
              </p:txBody>
            </p:sp>
            <p:sp>
              <p:nvSpPr>
                <p:cNvPr id="4309" name="Freeform: Shape 4308">
                  <a:extLst>
                    <a:ext uri="{FF2B5EF4-FFF2-40B4-BE49-F238E27FC236}">
                      <a16:creationId xmlns:a16="http://schemas.microsoft.com/office/drawing/2014/main" id="{80A003CC-2290-4865-91AD-4658EA95C3DF}"/>
                    </a:ext>
                  </a:extLst>
                </p:cNvPr>
                <p:cNvSpPr/>
                <p:nvPr/>
              </p:nvSpPr>
              <p:spPr>
                <a:xfrm>
                  <a:off x="4262930" y="4199801"/>
                  <a:ext cx="281154" cy="814076"/>
                </a:xfrm>
                <a:custGeom>
                  <a:avLst/>
                  <a:gdLst>
                    <a:gd name="connsiteX0" fmla="*/ 62466 w 281154"/>
                    <a:gd name="connsiteY0" fmla="*/ 750514 h 814076"/>
                    <a:gd name="connsiteX1" fmla="*/ 82672 w 281154"/>
                    <a:gd name="connsiteY1" fmla="*/ 548914 h 814076"/>
                    <a:gd name="connsiteX2" fmla="*/ 281154 w 281154"/>
                    <a:gd name="connsiteY2" fmla="*/ 0 h 814076"/>
                    <a:gd name="connsiteX3" fmla="*/ 194556 w 281154"/>
                    <a:gd name="connsiteY3" fmla="*/ 500246 h 814076"/>
                    <a:gd name="connsiteX4" fmla="*/ 144387 w 281154"/>
                    <a:gd name="connsiteY4" fmla="*/ 719166 h 814076"/>
                    <a:gd name="connsiteX5" fmla="*/ 0 w 281154"/>
                    <a:gd name="connsiteY5" fmla="*/ 814077 h 814076"/>
                    <a:gd name="connsiteX6" fmla="*/ 62466 w 281154"/>
                    <a:gd name="connsiteY6" fmla="*/ 750514 h 81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154" h="814076">
                      <a:moveTo>
                        <a:pt x="62466" y="750514"/>
                      </a:moveTo>
                      <a:cubicBezTo>
                        <a:pt x="94507" y="690069"/>
                        <a:pt x="84635" y="617327"/>
                        <a:pt x="82672" y="548914"/>
                      </a:cubicBezTo>
                      <a:cubicBezTo>
                        <a:pt x="77014" y="349797"/>
                        <a:pt x="149410" y="149468"/>
                        <a:pt x="281154" y="0"/>
                      </a:cubicBezTo>
                      <a:cubicBezTo>
                        <a:pt x="231563" y="162284"/>
                        <a:pt x="202408" y="330746"/>
                        <a:pt x="194556" y="500246"/>
                      </a:cubicBezTo>
                      <a:cubicBezTo>
                        <a:pt x="191035" y="576221"/>
                        <a:pt x="189938" y="658201"/>
                        <a:pt x="144387" y="719166"/>
                      </a:cubicBezTo>
                      <a:cubicBezTo>
                        <a:pt x="109171" y="766332"/>
                        <a:pt x="53171" y="792427"/>
                        <a:pt x="0" y="814077"/>
                      </a:cubicBezTo>
                      <a:cubicBezTo>
                        <a:pt x="26499" y="799586"/>
                        <a:pt x="48322" y="777244"/>
                        <a:pt x="62466" y="750514"/>
                      </a:cubicBezTo>
                      <a:close/>
                    </a:path>
                  </a:pathLst>
                </a:custGeom>
                <a:solidFill>
                  <a:srgbClr val="DA9C92">
                    <a:alpha val="10000"/>
                  </a:srgbClr>
                </a:solidFill>
                <a:ln w="5770" cap="flat">
                  <a:noFill/>
                  <a:prstDash val="solid"/>
                  <a:miter/>
                </a:ln>
              </p:spPr>
              <p:txBody>
                <a:bodyPr rtlCol="0" anchor="ctr"/>
                <a:lstStyle/>
                <a:p>
                  <a:endParaRPr lang="th-TH"/>
                </a:p>
              </p:txBody>
            </p:sp>
            <p:sp>
              <p:nvSpPr>
                <p:cNvPr id="4310" name="Freeform: Shape 4309">
                  <a:extLst>
                    <a:ext uri="{FF2B5EF4-FFF2-40B4-BE49-F238E27FC236}">
                      <a16:creationId xmlns:a16="http://schemas.microsoft.com/office/drawing/2014/main" id="{0CBDDEB1-1B2E-4B4C-8644-0EEDA52BDE7E}"/>
                    </a:ext>
                  </a:extLst>
                </p:cNvPr>
                <p:cNvSpPr/>
                <p:nvPr/>
              </p:nvSpPr>
              <p:spPr>
                <a:xfrm>
                  <a:off x="4749757" y="4550802"/>
                  <a:ext cx="298325" cy="342766"/>
                </a:xfrm>
                <a:custGeom>
                  <a:avLst/>
                  <a:gdLst>
                    <a:gd name="connsiteX0" fmla="*/ 71267 w 298325"/>
                    <a:gd name="connsiteY0" fmla="*/ 215752 h 342766"/>
                    <a:gd name="connsiteX1" fmla="*/ 98747 w 298325"/>
                    <a:gd name="connsiteY1" fmla="*/ 157674 h 342766"/>
                    <a:gd name="connsiteX2" fmla="*/ 107002 w 298325"/>
                    <a:gd name="connsiteY2" fmla="*/ 104734 h 342766"/>
                    <a:gd name="connsiteX3" fmla="*/ 180380 w 298325"/>
                    <a:gd name="connsiteY3" fmla="*/ 12363 h 342766"/>
                    <a:gd name="connsiteX4" fmla="*/ 298326 w 298325"/>
                    <a:gd name="connsiteY4" fmla="*/ 14846 h 342766"/>
                    <a:gd name="connsiteX5" fmla="*/ 189444 w 298325"/>
                    <a:gd name="connsiteY5" fmla="*/ 237806 h 342766"/>
                    <a:gd name="connsiteX6" fmla="*/ 40265 w 298325"/>
                    <a:gd name="connsiteY6" fmla="*/ 342762 h 342766"/>
                    <a:gd name="connsiteX7" fmla="*/ 71267 w 298325"/>
                    <a:gd name="connsiteY7" fmla="*/ 215752 h 34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325" h="342766">
                      <a:moveTo>
                        <a:pt x="71267" y="215752"/>
                      </a:moveTo>
                      <a:cubicBezTo>
                        <a:pt x="82697" y="197509"/>
                        <a:pt x="93609" y="178515"/>
                        <a:pt x="98747" y="157674"/>
                      </a:cubicBezTo>
                      <a:cubicBezTo>
                        <a:pt x="103019" y="140297"/>
                        <a:pt x="103250" y="122227"/>
                        <a:pt x="107002" y="104734"/>
                      </a:cubicBezTo>
                      <a:cubicBezTo>
                        <a:pt x="115547" y="64899"/>
                        <a:pt x="143489" y="29683"/>
                        <a:pt x="180380" y="12363"/>
                      </a:cubicBezTo>
                      <a:cubicBezTo>
                        <a:pt x="217271" y="-4957"/>
                        <a:pt x="262186" y="-4033"/>
                        <a:pt x="298326" y="14846"/>
                      </a:cubicBezTo>
                      <a:cubicBezTo>
                        <a:pt x="269864" y="92899"/>
                        <a:pt x="240652" y="172396"/>
                        <a:pt x="189444" y="237806"/>
                      </a:cubicBezTo>
                      <a:cubicBezTo>
                        <a:pt x="159769" y="275736"/>
                        <a:pt x="93724" y="343340"/>
                        <a:pt x="40265" y="342762"/>
                      </a:cubicBezTo>
                      <a:cubicBezTo>
                        <a:pt x="-52857" y="341665"/>
                        <a:pt x="40553" y="264709"/>
                        <a:pt x="71267" y="215752"/>
                      </a:cubicBezTo>
                      <a:close/>
                    </a:path>
                  </a:pathLst>
                </a:custGeom>
                <a:solidFill>
                  <a:srgbClr val="DA9C92">
                    <a:alpha val="10000"/>
                  </a:srgbClr>
                </a:solidFill>
                <a:ln w="5770" cap="flat">
                  <a:noFill/>
                  <a:prstDash val="solid"/>
                  <a:miter/>
                </a:ln>
              </p:spPr>
              <p:txBody>
                <a:bodyPr rtlCol="0" anchor="ctr"/>
                <a:lstStyle/>
                <a:p>
                  <a:endParaRPr lang="th-TH"/>
                </a:p>
              </p:txBody>
            </p:sp>
            <p:sp>
              <p:nvSpPr>
                <p:cNvPr id="4311" name="Freeform: Shape 4310">
                  <a:extLst>
                    <a:ext uri="{FF2B5EF4-FFF2-40B4-BE49-F238E27FC236}">
                      <a16:creationId xmlns:a16="http://schemas.microsoft.com/office/drawing/2014/main" id="{F2DA8A12-512C-4DB0-8E78-AB9790A72735}"/>
                    </a:ext>
                  </a:extLst>
                </p:cNvPr>
                <p:cNvSpPr/>
                <p:nvPr/>
              </p:nvSpPr>
              <p:spPr>
                <a:xfrm>
                  <a:off x="4705098" y="4865391"/>
                  <a:ext cx="491178" cy="1040789"/>
                </a:xfrm>
                <a:custGeom>
                  <a:avLst/>
                  <a:gdLst>
                    <a:gd name="connsiteX0" fmla="*/ 423174 w 491178"/>
                    <a:gd name="connsiteY0" fmla="*/ 90466 h 1040789"/>
                    <a:gd name="connsiteX1" fmla="*/ 460065 w 491178"/>
                    <a:gd name="connsiteY1" fmla="*/ 0 h 1040789"/>
                    <a:gd name="connsiteX2" fmla="*/ 448461 w 491178"/>
                    <a:gd name="connsiteY2" fmla="*/ 274688 h 1040789"/>
                    <a:gd name="connsiteX3" fmla="*/ 300956 w 491178"/>
                    <a:gd name="connsiteY3" fmla="*/ 521838 h 1040789"/>
                    <a:gd name="connsiteX4" fmla="*/ 382993 w 491178"/>
                    <a:gd name="connsiteY4" fmla="*/ 562366 h 1040789"/>
                    <a:gd name="connsiteX5" fmla="*/ 258004 w 491178"/>
                    <a:gd name="connsiteY5" fmla="*/ 692840 h 1040789"/>
                    <a:gd name="connsiteX6" fmla="*/ 274399 w 491178"/>
                    <a:gd name="connsiteY6" fmla="*/ 771932 h 1040789"/>
                    <a:gd name="connsiteX7" fmla="*/ 269666 w 491178"/>
                    <a:gd name="connsiteY7" fmla="*/ 864592 h 1040789"/>
                    <a:gd name="connsiteX8" fmla="*/ 175159 w 491178"/>
                    <a:gd name="connsiteY8" fmla="*/ 1040790 h 1040789"/>
                    <a:gd name="connsiteX9" fmla="*/ 143752 w 491178"/>
                    <a:gd name="connsiteY9" fmla="*/ 1025318 h 1040789"/>
                    <a:gd name="connsiteX10" fmla="*/ 177295 w 491178"/>
                    <a:gd name="connsiteY10" fmla="*/ 954134 h 1040789"/>
                    <a:gd name="connsiteX11" fmla="*/ 159513 w 491178"/>
                    <a:gd name="connsiteY11" fmla="*/ 776262 h 1040789"/>
                    <a:gd name="connsiteX12" fmla="*/ 0 w 491178"/>
                    <a:gd name="connsiteY12" fmla="*/ 695611 h 1040789"/>
                    <a:gd name="connsiteX13" fmla="*/ 233699 w 491178"/>
                    <a:gd name="connsiteY13" fmla="*/ 445459 h 1040789"/>
                    <a:gd name="connsiteX14" fmla="*/ 423174 w 491178"/>
                    <a:gd name="connsiteY14" fmla="*/ 90466 h 10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178" h="1040789">
                      <a:moveTo>
                        <a:pt x="423174" y="90466"/>
                      </a:moveTo>
                      <a:cubicBezTo>
                        <a:pt x="431892" y="58829"/>
                        <a:pt x="439455" y="25575"/>
                        <a:pt x="460065" y="0"/>
                      </a:cubicBezTo>
                      <a:cubicBezTo>
                        <a:pt x="512255" y="80651"/>
                        <a:pt x="492164" y="189130"/>
                        <a:pt x="448461" y="274688"/>
                      </a:cubicBezTo>
                      <a:cubicBezTo>
                        <a:pt x="404758" y="360189"/>
                        <a:pt x="340156" y="434201"/>
                        <a:pt x="300956" y="521838"/>
                      </a:cubicBezTo>
                      <a:cubicBezTo>
                        <a:pt x="324569" y="541582"/>
                        <a:pt x="352972" y="555554"/>
                        <a:pt x="382993" y="562366"/>
                      </a:cubicBezTo>
                      <a:cubicBezTo>
                        <a:pt x="382300" y="625294"/>
                        <a:pt x="271051" y="631240"/>
                        <a:pt x="258004" y="692840"/>
                      </a:cubicBezTo>
                      <a:cubicBezTo>
                        <a:pt x="252346" y="719454"/>
                        <a:pt x="268280" y="745376"/>
                        <a:pt x="274399" y="771932"/>
                      </a:cubicBezTo>
                      <a:cubicBezTo>
                        <a:pt x="281442" y="802299"/>
                        <a:pt x="275554" y="833994"/>
                        <a:pt x="269666" y="864592"/>
                      </a:cubicBezTo>
                      <a:cubicBezTo>
                        <a:pt x="252808" y="952056"/>
                        <a:pt x="248767" y="990621"/>
                        <a:pt x="175159" y="1040790"/>
                      </a:cubicBezTo>
                      <a:cubicBezTo>
                        <a:pt x="155761" y="1023066"/>
                        <a:pt x="135843" y="1050373"/>
                        <a:pt x="143752" y="1025318"/>
                      </a:cubicBezTo>
                      <a:cubicBezTo>
                        <a:pt x="151661" y="1000262"/>
                        <a:pt x="167018" y="978324"/>
                        <a:pt x="177295" y="954134"/>
                      </a:cubicBezTo>
                      <a:cubicBezTo>
                        <a:pt x="201600" y="896922"/>
                        <a:pt x="194672" y="827528"/>
                        <a:pt x="159513" y="776262"/>
                      </a:cubicBezTo>
                      <a:cubicBezTo>
                        <a:pt x="124354" y="724996"/>
                        <a:pt x="62120" y="693533"/>
                        <a:pt x="0" y="695611"/>
                      </a:cubicBezTo>
                      <a:cubicBezTo>
                        <a:pt x="58540" y="693648"/>
                        <a:pt x="192998" y="492799"/>
                        <a:pt x="233699" y="445459"/>
                      </a:cubicBezTo>
                      <a:cubicBezTo>
                        <a:pt x="321798" y="342927"/>
                        <a:pt x="387265" y="220882"/>
                        <a:pt x="423174" y="90466"/>
                      </a:cubicBezTo>
                      <a:close/>
                    </a:path>
                  </a:pathLst>
                </a:custGeom>
                <a:solidFill>
                  <a:srgbClr val="DA9C92">
                    <a:alpha val="10000"/>
                  </a:srgbClr>
                </a:solidFill>
                <a:ln w="5770" cap="flat">
                  <a:noFill/>
                  <a:prstDash val="solid"/>
                  <a:miter/>
                </a:ln>
              </p:spPr>
              <p:txBody>
                <a:bodyPr rtlCol="0" anchor="ctr"/>
                <a:lstStyle/>
                <a:p>
                  <a:endParaRPr lang="th-TH"/>
                </a:p>
              </p:txBody>
            </p:sp>
            <p:sp>
              <p:nvSpPr>
                <p:cNvPr id="4312" name="Freeform: Shape 4311">
                  <a:extLst>
                    <a:ext uri="{FF2B5EF4-FFF2-40B4-BE49-F238E27FC236}">
                      <a16:creationId xmlns:a16="http://schemas.microsoft.com/office/drawing/2014/main" id="{3F90027B-27FC-4E80-A6FB-97E016CEFAFA}"/>
                    </a:ext>
                  </a:extLst>
                </p:cNvPr>
                <p:cNvSpPr/>
                <p:nvPr/>
              </p:nvSpPr>
              <p:spPr>
                <a:xfrm>
                  <a:off x="2685176" y="3923496"/>
                  <a:ext cx="306729" cy="546212"/>
                </a:xfrm>
                <a:custGeom>
                  <a:avLst/>
                  <a:gdLst>
                    <a:gd name="connsiteX0" fmla="*/ 234218 w 306729"/>
                    <a:gd name="connsiteY0" fmla="*/ 345467 h 546212"/>
                    <a:gd name="connsiteX1" fmla="*/ 299166 w 306729"/>
                    <a:gd name="connsiteY1" fmla="*/ 216725 h 546212"/>
                    <a:gd name="connsiteX2" fmla="*/ 282540 w 306729"/>
                    <a:gd name="connsiteY2" fmla="*/ 154144 h 546212"/>
                    <a:gd name="connsiteX3" fmla="*/ 306729 w 306729"/>
                    <a:gd name="connsiteY3" fmla="*/ 0 h 546212"/>
                    <a:gd name="connsiteX4" fmla="*/ 231389 w 306729"/>
                    <a:gd name="connsiteY4" fmla="*/ 118119 h 546212"/>
                    <a:gd name="connsiteX5" fmla="*/ 218400 w 306729"/>
                    <a:gd name="connsiteY5" fmla="*/ 146062 h 546212"/>
                    <a:gd name="connsiteX6" fmla="*/ 221575 w 306729"/>
                    <a:gd name="connsiteY6" fmla="*/ 184222 h 546212"/>
                    <a:gd name="connsiteX7" fmla="*/ 120717 w 306729"/>
                    <a:gd name="connsiteY7" fmla="*/ 391942 h 546212"/>
                    <a:gd name="connsiteX8" fmla="*/ 102647 w 306729"/>
                    <a:gd name="connsiteY8" fmla="*/ 463125 h 546212"/>
                    <a:gd name="connsiteX9" fmla="*/ 46994 w 306729"/>
                    <a:gd name="connsiteY9" fmla="*/ 476692 h 546212"/>
                    <a:gd name="connsiteX10" fmla="*/ 0 w 306729"/>
                    <a:gd name="connsiteY10" fmla="*/ 504461 h 546212"/>
                    <a:gd name="connsiteX11" fmla="*/ 177641 w 306729"/>
                    <a:gd name="connsiteY11" fmla="*/ 530325 h 546212"/>
                    <a:gd name="connsiteX12" fmla="*/ 234218 w 306729"/>
                    <a:gd name="connsiteY12" fmla="*/ 345467 h 5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729" h="546212">
                      <a:moveTo>
                        <a:pt x="234218" y="345467"/>
                      </a:moveTo>
                      <a:cubicBezTo>
                        <a:pt x="252461" y="300206"/>
                        <a:pt x="300263" y="265509"/>
                        <a:pt x="299166" y="216725"/>
                      </a:cubicBezTo>
                      <a:cubicBezTo>
                        <a:pt x="298705" y="195076"/>
                        <a:pt x="288139" y="175101"/>
                        <a:pt x="282540" y="154144"/>
                      </a:cubicBezTo>
                      <a:cubicBezTo>
                        <a:pt x="268742" y="102878"/>
                        <a:pt x="284734" y="48322"/>
                        <a:pt x="306729" y="0"/>
                      </a:cubicBezTo>
                      <a:cubicBezTo>
                        <a:pt x="281616" y="39373"/>
                        <a:pt x="256503" y="78746"/>
                        <a:pt x="231389" y="118119"/>
                      </a:cubicBezTo>
                      <a:cubicBezTo>
                        <a:pt x="225847" y="126837"/>
                        <a:pt x="220132" y="135843"/>
                        <a:pt x="218400" y="146062"/>
                      </a:cubicBezTo>
                      <a:cubicBezTo>
                        <a:pt x="216206" y="158705"/>
                        <a:pt x="220362" y="171464"/>
                        <a:pt x="221575" y="184222"/>
                      </a:cubicBezTo>
                      <a:cubicBezTo>
                        <a:pt x="228964" y="262449"/>
                        <a:pt x="132090" y="314234"/>
                        <a:pt x="120717" y="391942"/>
                      </a:cubicBezTo>
                      <a:cubicBezTo>
                        <a:pt x="117080" y="416766"/>
                        <a:pt x="121237" y="446209"/>
                        <a:pt x="102647" y="463125"/>
                      </a:cubicBezTo>
                      <a:cubicBezTo>
                        <a:pt x="88214" y="476230"/>
                        <a:pt x="66449" y="475422"/>
                        <a:pt x="46994" y="476692"/>
                      </a:cubicBezTo>
                      <a:cubicBezTo>
                        <a:pt x="27538" y="477962"/>
                        <a:pt x="4618" y="485467"/>
                        <a:pt x="0" y="504461"/>
                      </a:cubicBezTo>
                      <a:cubicBezTo>
                        <a:pt x="56751" y="524436"/>
                        <a:pt x="125913" y="570391"/>
                        <a:pt x="177641" y="530325"/>
                      </a:cubicBezTo>
                      <a:cubicBezTo>
                        <a:pt x="229253" y="490259"/>
                        <a:pt x="212915" y="398350"/>
                        <a:pt x="234218" y="345467"/>
                      </a:cubicBezTo>
                      <a:close/>
                    </a:path>
                  </a:pathLst>
                </a:custGeom>
                <a:solidFill>
                  <a:srgbClr val="DA9C92">
                    <a:alpha val="25000"/>
                  </a:srgbClr>
                </a:solidFill>
                <a:ln w="5770" cap="flat">
                  <a:noFill/>
                  <a:prstDash val="solid"/>
                  <a:miter/>
                </a:ln>
              </p:spPr>
              <p:txBody>
                <a:bodyPr rtlCol="0" anchor="ctr"/>
                <a:lstStyle/>
                <a:p>
                  <a:endParaRPr lang="th-TH"/>
                </a:p>
              </p:txBody>
            </p:sp>
            <p:sp>
              <p:nvSpPr>
                <p:cNvPr id="4313" name="Freeform: Shape 4312">
                  <a:extLst>
                    <a:ext uri="{FF2B5EF4-FFF2-40B4-BE49-F238E27FC236}">
                      <a16:creationId xmlns:a16="http://schemas.microsoft.com/office/drawing/2014/main" id="{6DAEA414-413E-4B6D-B70A-14CEF863CA74}"/>
                    </a:ext>
                  </a:extLst>
                </p:cNvPr>
                <p:cNvSpPr/>
                <p:nvPr/>
              </p:nvSpPr>
              <p:spPr>
                <a:xfrm>
                  <a:off x="3035146" y="4007380"/>
                  <a:ext cx="350720" cy="243415"/>
                </a:xfrm>
                <a:custGeom>
                  <a:avLst/>
                  <a:gdLst>
                    <a:gd name="connsiteX0" fmla="*/ 338020 w 350720"/>
                    <a:gd name="connsiteY0" fmla="*/ 220997 h 243415"/>
                    <a:gd name="connsiteX1" fmla="*/ 246111 w 350720"/>
                    <a:gd name="connsiteY1" fmla="*/ 236065 h 243415"/>
                    <a:gd name="connsiteX2" fmla="*/ 222383 w 350720"/>
                    <a:gd name="connsiteY2" fmla="*/ 243282 h 243415"/>
                    <a:gd name="connsiteX3" fmla="*/ 202177 w 350720"/>
                    <a:gd name="connsiteY3" fmla="*/ 231620 h 243415"/>
                    <a:gd name="connsiteX4" fmla="*/ 0 w 350720"/>
                    <a:gd name="connsiteY4" fmla="*/ 152412 h 243415"/>
                    <a:gd name="connsiteX5" fmla="*/ 184338 w 350720"/>
                    <a:gd name="connsiteY5" fmla="*/ 165113 h 243415"/>
                    <a:gd name="connsiteX6" fmla="*/ 209394 w 350720"/>
                    <a:gd name="connsiteY6" fmla="*/ 164247 h 243415"/>
                    <a:gd name="connsiteX7" fmla="*/ 234853 w 350720"/>
                    <a:gd name="connsiteY7" fmla="*/ 149641 h 243415"/>
                    <a:gd name="connsiteX8" fmla="*/ 350721 w 350720"/>
                    <a:gd name="connsiteY8" fmla="*/ 0 h 243415"/>
                    <a:gd name="connsiteX9" fmla="*/ 338020 w 350720"/>
                    <a:gd name="connsiteY9" fmla="*/ 220997 h 24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720" h="243415">
                      <a:moveTo>
                        <a:pt x="338020" y="220997"/>
                      </a:moveTo>
                      <a:cubicBezTo>
                        <a:pt x="306729" y="221690"/>
                        <a:pt x="274342" y="222672"/>
                        <a:pt x="246111" y="236065"/>
                      </a:cubicBezTo>
                      <a:cubicBezTo>
                        <a:pt x="238548" y="239645"/>
                        <a:pt x="230697" y="244263"/>
                        <a:pt x="222383" y="243282"/>
                      </a:cubicBezTo>
                      <a:cubicBezTo>
                        <a:pt x="214532" y="242358"/>
                        <a:pt x="208181" y="236701"/>
                        <a:pt x="202177" y="231620"/>
                      </a:cubicBezTo>
                      <a:cubicBezTo>
                        <a:pt x="146235" y="184049"/>
                        <a:pt x="72858" y="161303"/>
                        <a:pt x="0" y="152412"/>
                      </a:cubicBezTo>
                      <a:cubicBezTo>
                        <a:pt x="61427" y="156626"/>
                        <a:pt x="122911" y="160841"/>
                        <a:pt x="184338" y="165113"/>
                      </a:cubicBezTo>
                      <a:cubicBezTo>
                        <a:pt x="192709" y="165690"/>
                        <a:pt x="201253" y="166268"/>
                        <a:pt x="209394" y="164247"/>
                      </a:cubicBezTo>
                      <a:cubicBezTo>
                        <a:pt x="218977" y="161880"/>
                        <a:pt x="227348" y="156049"/>
                        <a:pt x="234853" y="149641"/>
                      </a:cubicBezTo>
                      <a:cubicBezTo>
                        <a:pt x="280577" y="110556"/>
                        <a:pt x="295703" y="13221"/>
                        <a:pt x="350721" y="0"/>
                      </a:cubicBezTo>
                      <a:cubicBezTo>
                        <a:pt x="346911" y="17204"/>
                        <a:pt x="309558" y="221690"/>
                        <a:pt x="338020" y="220997"/>
                      </a:cubicBezTo>
                      <a:close/>
                    </a:path>
                  </a:pathLst>
                </a:custGeom>
                <a:solidFill>
                  <a:srgbClr val="DA9C92">
                    <a:alpha val="25000"/>
                  </a:srgbClr>
                </a:solidFill>
                <a:ln w="5770" cap="flat">
                  <a:noFill/>
                  <a:prstDash val="solid"/>
                  <a:miter/>
                </a:ln>
              </p:spPr>
              <p:txBody>
                <a:bodyPr rtlCol="0" anchor="ctr"/>
                <a:lstStyle/>
                <a:p>
                  <a:endParaRPr lang="th-TH"/>
                </a:p>
              </p:txBody>
            </p:sp>
            <p:sp>
              <p:nvSpPr>
                <p:cNvPr id="4314" name="Freeform: Shape 4313">
                  <a:extLst>
                    <a:ext uri="{FF2B5EF4-FFF2-40B4-BE49-F238E27FC236}">
                      <a16:creationId xmlns:a16="http://schemas.microsoft.com/office/drawing/2014/main" id="{BAA0D114-472C-45FF-A750-802B4281E9DD}"/>
                    </a:ext>
                  </a:extLst>
                </p:cNvPr>
                <p:cNvSpPr/>
                <p:nvPr/>
              </p:nvSpPr>
              <p:spPr>
                <a:xfrm>
                  <a:off x="3396317" y="3751040"/>
                  <a:ext cx="579050" cy="443045"/>
                </a:xfrm>
                <a:custGeom>
                  <a:avLst/>
                  <a:gdLst>
                    <a:gd name="connsiteX0" fmla="*/ 414399 w 579050"/>
                    <a:gd name="connsiteY0" fmla="*/ 443045 h 443045"/>
                    <a:gd name="connsiteX1" fmla="*/ 206045 w 579050"/>
                    <a:gd name="connsiteY1" fmla="*/ 406501 h 443045"/>
                    <a:gd name="connsiteX2" fmla="*/ 0 w 579050"/>
                    <a:gd name="connsiteY2" fmla="*/ 437214 h 443045"/>
                    <a:gd name="connsiteX3" fmla="*/ 248016 w 579050"/>
                    <a:gd name="connsiteY3" fmla="*/ 363433 h 443045"/>
                    <a:gd name="connsiteX4" fmla="*/ 349393 w 579050"/>
                    <a:gd name="connsiteY4" fmla="*/ 231978 h 443045"/>
                    <a:gd name="connsiteX5" fmla="*/ 399793 w 579050"/>
                    <a:gd name="connsiteY5" fmla="*/ 135739 h 443045"/>
                    <a:gd name="connsiteX6" fmla="*/ 409203 w 579050"/>
                    <a:gd name="connsiteY6" fmla="*/ 110337 h 443045"/>
                    <a:gd name="connsiteX7" fmla="*/ 405104 w 579050"/>
                    <a:gd name="connsiteY7" fmla="*/ 85223 h 443045"/>
                    <a:gd name="connsiteX8" fmla="*/ 347892 w 579050"/>
                    <a:gd name="connsiteY8" fmla="*/ 1628 h 443045"/>
                    <a:gd name="connsiteX9" fmla="*/ 579050 w 579050"/>
                    <a:gd name="connsiteY9" fmla="*/ 11 h 443045"/>
                    <a:gd name="connsiteX10" fmla="*/ 414399 w 579050"/>
                    <a:gd name="connsiteY10" fmla="*/ 443045 h 44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050" h="443045">
                      <a:moveTo>
                        <a:pt x="414399" y="443045"/>
                      </a:moveTo>
                      <a:cubicBezTo>
                        <a:pt x="344601" y="432769"/>
                        <a:pt x="276189" y="414006"/>
                        <a:pt x="206045" y="406501"/>
                      </a:cubicBezTo>
                      <a:cubicBezTo>
                        <a:pt x="135901" y="398996"/>
                        <a:pt x="61946" y="403557"/>
                        <a:pt x="0" y="437214"/>
                      </a:cubicBezTo>
                      <a:cubicBezTo>
                        <a:pt x="73724" y="391202"/>
                        <a:pt x="174523" y="409792"/>
                        <a:pt x="248016" y="363433"/>
                      </a:cubicBezTo>
                      <a:cubicBezTo>
                        <a:pt x="295414" y="333528"/>
                        <a:pt x="323414" y="281627"/>
                        <a:pt x="349393" y="231978"/>
                      </a:cubicBezTo>
                      <a:cubicBezTo>
                        <a:pt x="366193" y="199879"/>
                        <a:pt x="382993" y="167838"/>
                        <a:pt x="399793" y="135739"/>
                      </a:cubicBezTo>
                      <a:cubicBezTo>
                        <a:pt x="404007" y="127714"/>
                        <a:pt x="408280" y="119401"/>
                        <a:pt x="409203" y="110337"/>
                      </a:cubicBezTo>
                      <a:cubicBezTo>
                        <a:pt x="410069" y="101850"/>
                        <a:pt x="407876" y="93306"/>
                        <a:pt x="405104" y="85223"/>
                      </a:cubicBezTo>
                      <a:cubicBezTo>
                        <a:pt x="394135" y="52836"/>
                        <a:pt x="374102" y="23566"/>
                        <a:pt x="347892" y="1628"/>
                      </a:cubicBezTo>
                      <a:cubicBezTo>
                        <a:pt x="404123" y="48737"/>
                        <a:pt x="518143" y="-855"/>
                        <a:pt x="579050" y="11"/>
                      </a:cubicBezTo>
                      <a:cubicBezTo>
                        <a:pt x="507867" y="139953"/>
                        <a:pt x="241492" y="247508"/>
                        <a:pt x="414399" y="443045"/>
                      </a:cubicBezTo>
                      <a:close/>
                    </a:path>
                  </a:pathLst>
                </a:custGeom>
                <a:solidFill>
                  <a:srgbClr val="DA9C92">
                    <a:alpha val="25000"/>
                  </a:srgbClr>
                </a:solidFill>
                <a:ln w="5770" cap="flat">
                  <a:noFill/>
                  <a:prstDash val="solid"/>
                  <a:miter/>
                </a:ln>
              </p:spPr>
              <p:txBody>
                <a:bodyPr rtlCol="0" anchor="ctr"/>
                <a:lstStyle/>
                <a:p>
                  <a:endParaRPr lang="th-TH"/>
                </a:p>
              </p:txBody>
            </p:sp>
            <p:pic>
              <p:nvPicPr>
                <p:cNvPr id="4315" name="Picture 4314">
                  <a:extLst>
                    <a:ext uri="{FF2B5EF4-FFF2-40B4-BE49-F238E27FC236}">
                      <a16:creationId xmlns:a16="http://schemas.microsoft.com/office/drawing/2014/main" id="{CF9BE01A-2884-4B18-99C0-CCEF0C5EB7E0}"/>
                    </a:ext>
                  </a:extLst>
                </p:cNvPr>
                <p:cNvPicPr>
                  <a:picLocks noChangeAspect="1"/>
                </p:cNvPicPr>
                <p:nvPr/>
              </p:nvPicPr>
              <p:blipFill>
                <a:blip r:embed="rId67"/>
                <a:stretch>
                  <a:fillRect/>
                </a:stretch>
              </p:blipFill>
              <p:spPr>
                <a:xfrm>
                  <a:off x="4125327" y="4204341"/>
                  <a:ext cx="265566" cy="819792"/>
                </a:xfrm>
                <a:custGeom>
                  <a:avLst/>
                  <a:gdLst>
                    <a:gd name="connsiteX0" fmla="*/ 908 w 265566"/>
                    <a:gd name="connsiteY0" fmla="*/ 168 h 819792"/>
                    <a:gd name="connsiteX1" fmla="*/ 266475 w 265566"/>
                    <a:gd name="connsiteY1" fmla="*/ 168 h 819792"/>
                    <a:gd name="connsiteX2" fmla="*/ 266475 w 265566"/>
                    <a:gd name="connsiteY2" fmla="*/ 819960 h 819792"/>
                    <a:gd name="connsiteX3" fmla="*/ 908 w 265566"/>
                    <a:gd name="connsiteY3" fmla="*/ 819960 h 819792"/>
                  </a:gdLst>
                  <a:ahLst/>
                  <a:cxnLst>
                    <a:cxn ang="0">
                      <a:pos x="connsiteX0" y="connsiteY0"/>
                    </a:cxn>
                    <a:cxn ang="0">
                      <a:pos x="connsiteX1" y="connsiteY1"/>
                    </a:cxn>
                    <a:cxn ang="0">
                      <a:pos x="connsiteX2" y="connsiteY2"/>
                    </a:cxn>
                    <a:cxn ang="0">
                      <a:pos x="connsiteX3" y="connsiteY3"/>
                    </a:cxn>
                  </a:cxnLst>
                  <a:rect l="l" t="t" r="r" b="b"/>
                  <a:pathLst>
                    <a:path w="265566" h="819792">
                      <a:moveTo>
                        <a:pt x="908" y="168"/>
                      </a:moveTo>
                      <a:lnTo>
                        <a:pt x="266475" y="168"/>
                      </a:lnTo>
                      <a:lnTo>
                        <a:pt x="266475" y="819960"/>
                      </a:lnTo>
                      <a:lnTo>
                        <a:pt x="908" y="819960"/>
                      </a:lnTo>
                      <a:close/>
                    </a:path>
                  </a:pathLst>
                </a:custGeom>
              </p:spPr>
            </p:pic>
            <p:pic>
              <p:nvPicPr>
                <p:cNvPr id="4316" name="Picture 4315">
                  <a:extLst>
                    <a:ext uri="{FF2B5EF4-FFF2-40B4-BE49-F238E27FC236}">
                      <a16:creationId xmlns:a16="http://schemas.microsoft.com/office/drawing/2014/main" id="{053F8D91-8DD8-43E7-A4B4-6E8C188A12FA}"/>
                    </a:ext>
                  </a:extLst>
                </p:cNvPr>
                <p:cNvPicPr>
                  <a:picLocks noChangeAspect="1"/>
                </p:cNvPicPr>
                <p:nvPr/>
              </p:nvPicPr>
              <p:blipFill>
                <a:blip r:embed="rId68"/>
                <a:stretch>
                  <a:fillRect/>
                </a:stretch>
              </p:blipFill>
              <p:spPr>
                <a:xfrm>
                  <a:off x="3975224" y="4204341"/>
                  <a:ext cx="311751" cy="167422"/>
                </a:xfrm>
                <a:custGeom>
                  <a:avLst/>
                  <a:gdLst>
                    <a:gd name="connsiteX0" fmla="*/ 882 w 311751"/>
                    <a:gd name="connsiteY0" fmla="*/ 168 h 167422"/>
                    <a:gd name="connsiteX1" fmla="*/ 312634 w 311751"/>
                    <a:gd name="connsiteY1" fmla="*/ 168 h 167422"/>
                    <a:gd name="connsiteX2" fmla="*/ 312634 w 311751"/>
                    <a:gd name="connsiteY2" fmla="*/ 167590 h 167422"/>
                    <a:gd name="connsiteX3" fmla="*/ 882 w 311751"/>
                    <a:gd name="connsiteY3" fmla="*/ 167590 h 167422"/>
                  </a:gdLst>
                  <a:ahLst/>
                  <a:cxnLst>
                    <a:cxn ang="0">
                      <a:pos x="connsiteX0" y="connsiteY0"/>
                    </a:cxn>
                    <a:cxn ang="0">
                      <a:pos x="connsiteX1" y="connsiteY1"/>
                    </a:cxn>
                    <a:cxn ang="0">
                      <a:pos x="connsiteX2" y="connsiteY2"/>
                    </a:cxn>
                    <a:cxn ang="0">
                      <a:pos x="connsiteX3" y="connsiteY3"/>
                    </a:cxn>
                  </a:cxnLst>
                  <a:rect l="l" t="t" r="r" b="b"/>
                  <a:pathLst>
                    <a:path w="311751" h="167422">
                      <a:moveTo>
                        <a:pt x="882" y="168"/>
                      </a:moveTo>
                      <a:lnTo>
                        <a:pt x="312634" y="168"/>
                      </a:lnTo>
                      <a:lnTo>
                        <a:pt x="312634" y="167590"/>
                      </a:lnTo>
                      <a:lnTo>
                        <a:pt x="882" y="167590"/>
                      </a:lnTo>
                      <a:close/>
                    </a:path>
                  </a:pathLst>
                </a:custGeom>
              </p:spPr>
            </p:pic>
          </p:grpSp>
          <p:grpSp>
            <p:nvGrpSpPr>
              <p:cNvPr id="4023" name="Graphic 3512">
                <a:extLst>
                  <a:ext uri="{FF2B5EF4-FFF2-40B4-BE49-F238E27FC236}">
                    <a16:creationId xmlns:a16="http://schemas.microsoft.com/office/drawing/2014/main" id="{36687E0B-ABEB-41C4-9C7F-83BDE252FD1F}"/>
                  </a:ext>
                </a:extLst>
              </p:cNvPr>
              <p:cNvGrpSpPr/>
              <p:nvPr/>
            </p:nvGrpSpPr>
            <p:grpSpPr>
              <a:xfrm flipH="1" flipV="1">
                <a:off x="850636" y="4254554"/>
                <a:ext cx="1262840" cy="1285270"/>
                <a:chOff x="4692675" y="4122640"/>
                <a:chExt cx="2271848" cy="2312200"/>
              </a:xfrm>
            </p:grpSpPr>
            <p:grpSp>
              <p:nvGrpSpPr>
                <p:cNvPr id="4183" name="Graphic 3512">
                  <a:extLst>
                    <a:ext uri="{FF2B5EF4-FFF2-40B4-BE49-F238E27FC236}">
                      <a16:creationId xmlns:a16="http://schemas.microsoft.com/office/drawing/2014/main" id="{F950E571-13D6-4778-B353-100BEFB4FDF2}"/>
                    </a:ext>
                  </a:extLst>
                </p:cNvPr>
                <p:cNvGrpSpPr/>
                <p:nvPr/>
              </p:nvGrpSpPr>
              <p:grpSpPr>
                <a:xfrm>
                  <a:off x="4692675" y="4122640"/>
                  <a:ext cx="2271848" cy="2312200"/>
                  <a:chOff x="4692675" y="4122640"/>
                  <a:chExt cx="2271848" cy="2312200"/>
                </a:xfrm>
                <a:solidFill>
                  <a:srgbClr val="938F50"/>
                </a:solidFill>
              </p:grpSpPr>
              <p:pic>
                <p:nvPicPr>
                  <p:cNvPr id="4202" name="Picture 4201">
                    <a:extLst>
                      <a:ext uri="{FF2B5EF4-FFF2-40B4-BE49-F238E27FC236}">
                        <a16:creationId xmlns:a16="http://schemas.microsoft.com/office/drawing/2014/main" id="{26C41EFF-FB74-4C30-A898-ACECF7D77131}"/>
                      </a:ext>
                    </a:extLst>
                  </p:cNvPr>
                  <p:cNvPicPr>
                    <a:picLocks noChangeAspect="1"/>
                  </p:cNvPicPr>
                  <p:nvPr/>
                </p:nvPicPr>
                <p:blipFill>
                  <a:blip r:embed="rId75"/>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4203" name="Picture 4202">
                    <a:extLst>
                      <a:ext uri="{FF2B5EF4-FFF2-40B4-BE49-F238E27FC236}">
                        <a16:creationId xmlns:a16="http://schemas.microsoft.com/office/drawing/2014/main" id="{FA240320-0D20-4943-8E47-52E578C36D5D}"/>
                      </a:ext>
                    </a:extLst>
                  </p:cNvPr>
                  <p:cNvPicPr>
                    <a:picLocks noChangeAspect="1"/>
                  </p:cNvPicPr>
                  <p:nvPr/>
                </p:nvPicPr>
                <p:blipFill>
                  <a:blip r:embed="rId76"/>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4204" name="Picture 4203">
                    <a:extLst>
                      <a:ext uri="{FF2B5EF4-FFF2-40B4-BE49-F238E27FC236}">
                        <a16:creationId xmlns:a16="http://schemas.microsoft.com/office/drawing/2014/main" id="{978174E0-1A39-4BE7-B057-EA109C633C44}"/>
                      </a:ext>
                    </a:extLst>
                  </p:cNvPr>
                  <p:cNvPicPr>
                    <a:picLocks noChangeAspect="1"/>
                  </p:cNvPicPr>
                  <p:nvPr/>
                </p:nvPicPr>
                <p:blipFill>
                  <a:blip r:embed="rId77"/>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4205" name="Picture 4204">
                    <a:extLst>
                      <a:ext uri="{FF2B5EF4-FFF2-40B4-BE49-F238E27FC236}">
                        <a16:creationId xmlns:a16="http://schemas.microsoft.com/office/drawing/2014/main" id="{E35F22CF-F15C-4E4E-9F4E-BA1D3DF3F4EC}"/>
                      </a:ext>
                    </a:extLst>
                  </p:cNvPr>
                  <p:cNvPicPr>
                    <a:picLocks noChangeAspect="1"/>
                  </p:cNvPicPr>
                  <p:nvPr/>
                </p:nvPicPr>
                <p:blipFill>
                  <a:blip r:embed="rId78"/>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4206" name="Picture 4205">
                    <a:extLst>
                      <a:ext uri="{FF2B5EF4-FFF2-40B4-BE49-F238E27FC236}">
                        <a16:creationId xmlns:a16="http://schemas.microsoft.com/office/drawing/2014/main" id="{4380F34F-380C-405F-8E82-80B184CB3795}"/>
                      </a:ext>
                    </a:extLst>
                  </p:cNvPr>
                  <p:cNvPicPr>
                    <a:picLocks noChangeAspect="1"/>
                  </p:cNvPicPr>
                  <p:nvPr/>
                </p:nvPicPr>
                <p:blipFill>
                  <a:blip r:embed="rId79"/>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4207" name="Picture 4206">
                    <a:extLst>
                      <a:ext uri="{FF2B5EF4-FFF2-40B4-BE49-F238E27FC236}">
                        <a16:creationId xmlns:a16="http://schemas.microsoft.com/office/drawing/2014/main" id="{8B7436D0-86E0-4880-B5DA-96D2FC5DF8F0}"/>
                      </a:ext>
                    </a:extLst>
                  </p:cNvPr>
                  <p:cNvPicPr>
                    <a:picLocks noChangeAspect="1"/>
                  </p:cNvPicPr>
                  <p:nvPr/>
                </p:nvPicPr>
                <p:blipFill>
                  <a:blip r:embed="rId80"/>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4208" name="Picture 4207">
                    <a:extLst>
                      <a:ext uri="{FF2B5EF4-FFF2-40B4-BE49-F238E27FC236}">
                        <a16:creationId xmlns:a16="http://schemas.microsoft.com/office/drawing/2014/main" id="{04AF2C92-88BF-4FE4-B81A-33CD58B2A879}"/>
                      </a:ext>
                    </a:extLst>
                  </p:cNvPr>
                  <p:cNvPicPr>
                    <a:picLocks noChangeAspect="1"/>
                  </p:cNvPicPr>
                  <p:nvPr/>
                </p:nvPicPr>
                <p:blipFill>
                  <a:blip r:embed="rId81"/>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4209" name="Picture 4208">
                    <a:extLst>
                      <a:ext uri="{FF2B5EF4-FFF2-40B4-BE49-F238E27FC236}">
                        <a16:creationId xmlns:a16="http://schemas.microsoft.com/office/drawing/2014/main" id="{ADDC130D-60D3-4B95-BFD2-FA36B5EA3F1C}"/>
                      </a:ext>
                    </a:extLst>
                  </p:cNvPr>
                  <p:cNvPicPr>
                    <a:picLocks noChangeAspect="1"/>
                  </p:cNvPicPr>
                  <p:nvPr/>
                </p:nvPicPr>
                <p:blipFill>
                  <a:blip r:embed="rId82"/>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4210" name="Picture 4209">
                    <a:extLst>
                      <a:ext uri="{FF2B5EF4-FFF2-40B4-BE49-F238E27FC236}">
                        <a16:creationId xmlns:a16="http://schemas.microsoft.com/office/drawing/2014/main" id="{2E47B83F-4230-4E0F-9B10-6021939836BF}"/>
                      </a:ext>
                    </a:extLst>
                  </p:cNvPr>
                  <p:cNvPicPr>
                    <a:picLocks noChangeAspect="1"/>
                  </p:cNvPicPr>
                  <p:nvPr/>
                </p:nvPicPr>
                <p:blipFill>
                  <a:blip r:embed="rId83"/>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4211" name="Picture 4210">
                    <a:extLst>
                      <a:ext uri="{FF2B5EF4-FFF2-40B4-BE49-F238E27FC236}">
                        <a16:creationId xmlns:a16="http://schemas.microsoft.com/office/drawing/2014/main" id="{B0ABFB2F-B7CB-4A4A-8FC8-473A5C1E6032}"/>
                      </a:ext>
                    </a:extLst>
                  </p:cNvPr>
                  <p:cNvPicPr>
                    <a:picLocks noChangeAspect="1"/>
                  </p:cNvPicPr>
                  <p:nvPr/>
                </p:nvPicPr>
                <p:blipFill>
                  <a:blip r:embed="rId84"/>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4212" name="Picture 4211">
                    <a:extLst>
                      <a:ext uri="{FF2B5EF4-FFF2-40B4-BE49-F238E27FC236}">
                        <a16:creationId xmlns:a16="http://schemas.microsoft.com/office/drawing/2014/main" id="{FE9AEB26-018F-4AA1-8DFC-635484CB1FC5}"/>
                      </a:ext>
                    </a:extLst>
                  </p:cNvPr>
                  <p:cNvPicPr>
                    <a:picLocks noChangeAspect="1"/>
                  </p:cNvPicPr>
                  <p:nvPr/>
                </p:nvPicPr>
                <p:blipFill>
                  <a:blip r:embed="rId85"/>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4213" name="Picture 4212">
                    <a:extLst>
                      <a:ext uri="{FF2B5EF4-FFF2-40B4-BE49-F238E27FC236}">
                        <a16:creationId xmlns:a16="http://schemas.microsoft.com/office/drawing/2014/main" id="{FA955A8E-B73F-450A-A7B6-39127EA63480}"/>
                      </a:ext>
                    </a:extLst>
                  </p:cNvPr>
                  <p:cNvPicPr>
                    <a:picLocks noChangeAspect="1"/>
                  </p:cNvPicPr>
                  <p:nvPr/>
                </p:nvPicPr>
                <p:blipFill>
                  <a:blip r:embed="rId86"/>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4214" name="Picture 4213">
                    <a:extLst>
                      <a:ext uri="{FF2B5EF4-FFF2-40B4-BE49-F238E27FC236}">
                        <a16:creationId xmlns:a16="http://schemas.microsoft.com/office/drawing/2014/main" id="{C60383FC-ACC8-49F6-B385-85CC065D0F39}"/>
                      </a:ext>
                    </a:extLst>
                  </p:cNvPr>
                  <p:cNvPicPr>
                    <a:picLocks noChangeAspect="1"/>
                  </p:cNvPicPr>
                  <p:nvPr/>
                </p:nvPicPr>
                <p:blipFill>
                  <a:blip r:embed="rId87"/>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4215" name="Picture 4214">
                    <a:extLst>
                      <a:ext uri="{FF2B5EF4-FFF2-40B4-BE49-F238E27FC236}">
                        <a16:creationId xmlns:a16="http://schemas.microsoft.com/office/drawing/2014/main" id="{A2395A34-CA66-4234-90B5-A7F345DC44F3}"/>
                      </a:ext>
                    </a:extLst>
                  </p:cNvPr>
                  <p:cNvPicPr>
                    <a:picLocks noChangeAspect="1"/>
                  </p:cNvPicPr>
                  <p:nvPr/>
                </p:nvPicPr>
                <p:blipFill>
                  <a:blip r:embed="rId88"/>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4216" name="Picture 4215">
                    <a:extLst>
                      <a:ext uri="{FF2B5EF4-FFF2-40B4-BE49-F238E27FC236}">
                        <a16:creationId xmlns:a16="http://schemas.microsoft.com/office/drawing/2014/main" id="{81B3C897-3695-4417-BE2F-D17292E712E0}"/>
                      </a:ext>
                    </a:extLst>
                  </p:cNvPr>
                  <p:cNvPicPr>
                    <a:picLocks noChangeAspect="1"/>
                  </p:cNvPicPr>
                  <p:nvPr/>
                </p:nvPicPr>
                <p:blipFill>
                  <a:blip r:embed="rId89"/>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4217" name="Picture 4216">
                    <a:extLst>
                      <a:ext uri="{FF2B5EF4-FFF2-40B4-BE49-F238E27FC236}">
                        <a16:creationId xmlns:a16="http://schemas.microsoft.com/office/drawing/2014/main" id="{CFDD4B5B-8356-4ED3-860E-B06D1C1EB0EC}"/>
                      </a:ext>
                    </a:extLst>
                  </p:cNvPr>
                  <p:cNvPicPr>
                    <a:picLocks noChangeAspect="1"/>
                  </p:cNvPicPr>
                  <p:nvPr/>
                </p:nvPicPr>
                <p:blipFill>
                  <a:blip r:embed="rId90"/>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4218" name="Picture 4217">
                    <a:extLst>
                      <a:ext uri="{FF2B5EF4-FFF2-40B4-BE49-F238E27FC236}">
                        <a16:creationId xmlns:a16="http://schemas.microsoft.com/office/drawing/2014/main" id="{D945FD62-6BA0-47D2-9285-20DEE79BA7B8}"/>
                      </a:ext>
                    </a:extLst>
                  </p:cNvPr>
                  <p:cNvPicPr>
                    <a:picLocks noChangeAspect="1"/>
                  </p:cNvPicPr>
                  <p:nvPr/>
                </p:nvPicPr>
                <p:blipFill>
                  <a:blip r:embed="rId91"/>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4219" name="Picture 4218">
                    <a:extLst>
                      <a:ext uri="{FF2B5EF4-FFF2-40B4-BE49-F238E27FC236}">
                        <a16:creationId xmlns:a16="http://schemas.microsoft.com/office/drawing/2014/main" id="{6612C869-EA22-432B-8A47-08DC575085C2}"/>
                      </a:ext>
                    </a:extLst>
                  </p:cNvPr>
                  <p:cNvPicPr>
                    <a:picLocks noChangeAspect="1"/>
                  </p:cNvPicPr>
                  <p:nvPr/>
                </p:nvPicPr>
                <p:blipFill>
                  <a:blip r:embed="rId92"/>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4220" name="Picture 4219">
                    <a:extLst>
                      <a:ext uri="{FF2B5EF4-FFF2-40B4-BE49-F238E27FC236}">
                        <a16:creationId xmlns:a16="http://schemas.microsoft.com/office/drawing/2014/main" id="{BBBA163E-B62E-4D12-8C59-E4E9119F96F8}"/>
                      </a:ext>
                    </a:extLst>
                  </p:cNvPr>
                  <p:cNvPicPr>
                    <a:picLocks noChangeAspect="1"/>
                  </p:cNvPicPr>
                  <p:nvPr/>
                </p:nvPicPr>
                <p:blipFill>
                  <a:blip r:embed="rId93"/>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4221" name="Picture 4220">
                    <a:extLst>
                      <a:ext uri="{FF2B5EF4-FFF2-40B4-BE49-F238E27FC236}">
                        <a16:creationId xmlns:a16="http://schemas.microsoft.com/office/drawing/2014/main" id="{ADE602CA-CFC5-43BF-A7EB-E0ACE9E7D4CD}"/>
                      </a:ext>
                    </a:extLst>
                  </p:cNvPr>
                  <p:cNvPicPr>
                    <a:picLocks noChangeAspect="1"/>
                  </p:cNvPicPr>
                  <p:nvPr/>
                </p:nvPicPr>
                <p:blipFill>
                  <a:blip r:embed="rId94"/>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4222" name="Picture 4221">
                    <a:extLst>
                      <a:ext uri="{FF2B5EF4-FFF2-40B4-BE49-F238E27FC236}">
                        <a16:creationId xmlns:a16="http://schemas.microsoft.com/office/drawing/2014/main" id="{D6932B3E-7A83-4DB3-9195-3DF12B48A609}"/>
                      </a:ext>
                    </a:extLst>
                  </p:cNvPr>
                  <p:cNvPicPr>
                    <a:picLocks noChangeAspect="1"/>
                  </p:cNvPicPr>
                  <p:nvPr/>
                </p:nvPicPr>
                <p:blipFill>
                  <a:blip r:embed="rId95"/>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4223" name="Picture 4222">
                    <a:extLst>
                      <a:ext uri="{FF2B5EF4-FFF2-40B4-BE49-F238E27FC236}">
                        <a16:creationId xmlns:a16="http://schemas.microsoft.com/office/drawing/2014/main" id="{20CD502D-16C1-400B-9192-3EE326661BDE}"/>
                      </a:ext>
                    </a:extLst>
                  </p:cNvPr>
                  <p:cNvPicPr>
                    <a:picLocks noChangeAspect="1"/>
                  </p:cNvPicPr>
                  <p:nvPr/>
                </p:nvPicPr>
                <p:blipFill>
                  <a:blip r:embed="rId96"/>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4224" name="Picture 4223">
                    <a:extLst>
                      <a:ext uri="{FF2B5EF4-FFF2-40B4-BE49-F238E27FC236}">
                        <a16:creationId xmlns:a16="http://schemas.microsoft.com/office/drawing/2014/main" id="{3BB601F5-23BC-4E12-93A2-84725060E2BC}"/>
                      </a:ext>
                    </a:extLst>
                  </p:cNvPr>
                  <p:cNvPicPr>
                    <a:picLocks noChangeAspect="1"/>
                  </p:cNvPicPr>
                  <p:nvPr/>
                </p:nvPicPr>
                <p:blipFill>
                  <a:blip r:embed="rId97"/>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4225" name="Picture 4224">
                    <a:extLst>
                      <a:ext uri="{FF2B5EF4-FFF2-40B4-BE49-F238E27FC236}">
                        <a16:creationId xmlns:a16="http://schemas.microsoft.com/office/drawing/2014/main" id="{9A8708CE-B5F2-4315-868A-27D536BE6195}"/>
                      </a:ext>
                    </a:extLst>
                  </p:cNvPr>
                  <p:cNvPicPr>
                    <a:picLocks noChangeAspect="1"/>
                  </p:cNvPicPr>
                  <p:nvPr/>
                </p:nvPicPr>
                <p:blipFill>
                  <a:blip r:embed="rId98"/>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4226" name="Picture 4225">
                    <a:extLst>
                      <a:ext uri="{FF2B5EF4-FFF2-40B4-BE49-F238E27FC236}">
                        <a16:creationId xmlns:a16="http://schemas.microsoft.com/office/drawing/2014/main" id="{0CDCF1A2-48F2-487E-BC93-7529D9B2F748}"/>
                      </a:ext>
                    </a:extLst>
                  </p:cNvPr>
                  <p:cNvPicPr>
                    <a:picLocks noChangeAspect="1"/>
                  </p:cNvPicPr>
                  <p:nvPr/>
                </p:nvPicPr>
                <p:blipFill>
                  <a:blip r:embed="rId99"/>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4227" name="Graphic 3512">
                    <a:extLst>
                      <a:ext uri="{FF2B5EF4-FFF2-40B4-BE49-F238E27FC236}">
                        <a16:creationId xmlns:a16="http://schemas.microsoft.com/office/drawing/2014/main" id="{A2C03B21-87EF-49F6-A6B9-7F14628F0820}"/>
                      </a:ext>
                    </a:extLst>
                  </p:cNvPr>
                  <p:cNvGrpSpPr/>
                  <p:nvPr/>
                </p:nvGrpSpPr>
                <p:grpSpPr>
                  <a:xfrm>
                    <a:off x="5088130" y="4659329"/>
                    <a:ext cx="1028989" cy="1004778"/>
                    <a:chOff x="5088130" y="4659329"/>
                    <a:chExt cx="1028989" cy="1004778"/>
                  </a:xfrm>
                  <a:solidFill>
                    <a:srgbClr val="938F50"/>
                  </a:solidFill>
                </p:grpSpPr>
                <p:pic>
                  <p:nvPicPr>
                    <p:cNvPr id="4228" name="Picture 4227">
                      <a:extLst>
                        <a:ext uri="{FF2B5EF4-FFF2-40B4-BE49-F238E27FC236}">
                          <a16:creationId xmlns:a16="http://schemas.microsoft.com/office/drawing/2014/main" id="{8C8D1C99-7DBD-4F52-836D-D585206586FE}"/>
                        </a:ext>
                      </a:extLst>
                    </p:cNvPr>
                    <p:cNvPicPr>
                      <a:picLocks noChangeAspect="1"/>
                    </p:cNvPicPr>
                    <p:nvPr/>
                  </p:nvPicPr>
                  <p:blipFill>
                    <a:blip r:embed="rId100"/>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4229" name="Freeform: Shape 4228">
                      <a:extLst>
                        <a:ext uri="{FF2B5EF4-FFF2-40B4-BE49-F238E27FC236}">
                          <a16:creationId xmlns:a16="http://schemas.microsoft.com/office/drawing/2014/main" id="{FB850AF0-899B-4B54-8BEF-89362F94DC5E}"/>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4230" name="Picture 4229">
                      <a:extLst>
                        <a:ext uri="{FF2B5EF4-FFF2-40B4-BE49-F238E27FC236}">
                          <a16:creationId xmlns:a16="http://schemas.microsoft.com/office/drawing/2014/main" id="{421B6586-97CE-432D-A89F-AB42FF3B5BDD}"/>
                        </a:ext>
                      </a:extLst>
                    </p:cNvPr>
                    <p:cNvPicPr>
                      <a:picLocks noChangeAspect="1"/>
                    </p:cNvPicPr>
                    <p:nvPr/>
                  </p:nvPicPr>
                  <p:blipFill>
                    <a:blip r:embed="rId101"/>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4231" name="Picture 4230">
                      <a:extLst>
                        <a:ext uri="{FF2B5EF4-FFF2-40B4-BE49-F238E27FC236}">
                          <a16:creationId xmlns:a16="http://schemas.microsoft.com/office/drawing/2014/main" id="{8837F105-DB56-4F37-95C9-0DAF4F8E8167}"/>
                        </a:ext>
                      </a:extLst>
                    </p:cNvPr>
                    <p:cNvPicPr>
                      <a:picLocks noChangeAspect="1"/>
                    </p:cNvPicPr>
                    <p:nvPr/>
                  </p:nvPicPr>
                  <p:blipFill>
                    <a:blip r:embed="rId102"/>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4232" name="Freeform: Shape 4231">
                      <a:extLst>
                        <a:ext uri="{FF2B5EF4-FFF2-40B4-BE49-F238E27FC236}">
                          <a16:creationId xmlns:a16="http://schemas.microsoft.com/office/drawing/2014/main" id="{4EF7F0F0-595D-47DD-897F-ADED0DDFD246}"/>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4233" name="Picture 4232">
                      <a:extLst>
                        <a:ext uri="{FF2B5EF4-FFF2-40B4-BE49-F238E27FC236}">
                          <a16:creationId xmlns:a16="http://schemas.microsoft.com/office/drawing/2014/main" id="{2B2740CD-7E09-4F93-806D-D637F9709899}"/>
                        </a:ext>
                      </a:extLst>
                    </p:cNvPr>
                    <p:cNvPicPr>
                      <a:picLocks noChangeAspect="1"/>
                    </p:cNvPicPr>
                    <p:nvPr/>
                  </p:nvPicPr>
                  <p:blipFill>
                    <a:blip r:embed="rId103"/>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4234" name="Picture 4233">
                      <a:extLst>
                        <a:ext uri="{FF2B5EF4-FFF2-40B4-BE49-F238E27FC236}">
                          <a16:creationId xmlns:a16="http://schemas.microsoft.com/office/drawing/2014/main" id="{0F22CCF9-A33D-43C6-AAAA-8F02CBFA9B47}"/>
                        </a:ext>
                      </a:extLst>
                    </p:cNvPr>
                    <p:cNvPicPr>
                      <a:picLocks noChangeAspect="1"/>
                    </p:cNvPicPr>
                    <p:nvPr/>
                  </p:nvPicPr>
                  <p:blipFill>
                    <a:blip r:embed="rId104"/>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4235" name="Picture 4234">
                      <a:extLst>
                        <a:ext uri="{FF2B5EF4-FFF2-40B4-BE49-F238E27FC236}">
                          <a16:creationId xmlns:a16="http://schemas.microsoft.com/office/drawing/2014/main" id="{EA9904B0-DE7E-46D4-B74D-61842E8E5003}"/>
                        </a:ext>
                      </a:extLst>
                    </p:cNvPr>
                    <p:cNvPicPr>
                      <a:picLocks noChangeAspect="1"/>
                    </p:cNvPicPr>
                    <p:nvPr/>
                  </p:nvPicPr>
                  <p:blipFill>
                    <a:blip r:embed="rId105"/>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4236" name="Picture 4235">
                      <a:extLst>
                        <a:ext uri="{FF2B5EF4-FFF2-40B4-BE49-F238E27FC236}">
                          <a16:creationId xmlns:a16="http://schemas.microsoft.com/office/drawing/2014/main" id="{9F06E0CE-3B47-423A-93DD-B23CEF10BE1E}"/>
                        </a:ext>
                      </a:extLst>
                    </p:cNvPr>
                    <p:cNvPicPr>
                      <a:picLocks noChangeAspect="1"/>
                    </p:cNvPicPr>
                    <p:nvPr/>
                  </p:nvPicPr>
                  <p:blipFill>
                    <a:blip r:embed="rId106"/>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4237" name="Picture 4236">
                      <a:extLst>
                        <a:ext uri="{FF2B5EF4-FFF2-40B4-BE49-F238E27FC236}">
                          <a16:creationId xmlns:a16="http://schemas.microsoft.com/office/drawing/2014/main" id="{2F7ADE9D-1F21-4561-BE7B-DBD5ADE02CDC}"/>
                        </a:ext>
                      </a:extLst>
                    </p:cNvPr>
                    <p:cNvPicPr>
                      <a:picLocks noChangeAspect="1"/>
                    </p:cNvPicPr>
                    <p:nvPr/>
                  </p:nvPicPr>
                  <p:blipFill>
                    <a:blip r:embed="rId107"/>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4238" name="Picture 4237">
                      <a:extLst>
                        <a:ext uri="{FF2B5EF4-FFF2-40B4-BE49-F238E27FC236}">
                          <a16:creationId xmlns:a16="http://schemas.microsoft.com/office/drawing/2014/main" id="{B65B35FB-7218-494A-A6C8-FFF6E8246640}"/>
                        </a:ext>
                      </a:extLst>
                    </p:cNvPr>
                    <p:cNvPicPr>
                      <a:picLocks noChangeAspect="1"/>
                    </p:cNvPicPr>
                    <p:nvPr/>
                  </p:nvPicPr>
                  <p:blipFill>
                    <a:blip r:embed="rId108"/>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4239" name="Picture 4238">
                      <a:extLst>
                        <a:ext uri="{FF2B5EF4-FFF2-40B4-BE49-F238E27FC236}">
                          <a16:creationId xmlns:a16="http://schemas.microsoft.com/office/drawing/2014/main" id="{AABDAFA5-F5AC-4FC2-BAEC-28D7C20CDD52}"/>
                        </a:ext>
                      </a:extLst>
                    </p:cNvPr>
                    <p:cNvPicPr>
                      <a:picLocks noChangeAspect="1"/>
                    </p:cNvPicPr>
                    <p:nvPr/>
                  </p:nvPicPr>
                  <p:blipFill>
                    <a:blip r:embed="rId109"/>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4240" name="Picture 4239">
                      <a:extLst>
                        <a:ext uri="{FF2B5EF4-FFF2-40B4-BE49-F238E27FC236}">
                          <a16:creationId xmlns:a16="http://schemas.microsoft.com/office/drawing/2014/main" id="{B0DAD793-D7DB-4CB1-B77C-0342B81C2064}"/>
                        </a:ext>
                      </a:extLst>
                    </p:cNvPr>
                    <p:cNvPicPr>
                      <a:picLocks noChangeAspect="1"/>
                    </p:cNvPicPr>
                    <p:nvPr/>
                  </p:nvPicPr>
                  <p:blipFill>
                    <a:blip r:embed="rId110"/>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4241" name="Picture 4240">
                      <a:extLst>
                        <a:ext uri="{FF2B5EF4-FFF2-40B4-BE49-F238E27FC236}">
                          <a16:creationId xmlns:a16="http://schemas.microsoft.com/office/drawing/2014/main" id="{5C368D04-96C5-44D2-B77C-DCF208FF9BA5}"/>
                        </a:ext>
                      </a:extLst>
                    </p:cNvPr>
                    <p:cNvPicPr>
                      <a:picLocks noChangeAspect="1"/>
                    </p:cNvPicPr>
                    <p:nvPr/>
                  </p:nvPicPr>
                  <p:blipFill>
                    <a:blip r:embed="rId111"/>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4242" name="Picture 4241">
                      <a:extLst>
                        <a:ext uri="{FF2B5EF4-FFF2-40B4-BE49-F238E27FC236}">
                          <a16:creationId xmlns:a16="http://schemas.microsoft.com/office/drawing/2014/main" id="{FD147767-9DD9-4B23-989C-2D09835E88D8}"/>
                        </a:ext>
                      </a:extLst>
                    </p:cNvPr>
                    <p:cNvPicPr>
                      <a:picLocks noChangeAspect="1"/>
                    </p:cNvPicPr>
                    <p:nvPr/>
                  </p:nvPicPr>
                  <p:blipFill>
                    <a:blip r:embed="rId112"/>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4243" name="Picture 4242">
                      <a:extLst>
                        <a:ext uri="{FF2B5EF4-FFF2-40B4-BE49-F238E27FC236}">
                          <a16:creationId xmlns:a16="http://schemas.microsoft.com/office/drawing/2014/main" id="{3690D131-EB1F-4551-B823-1E6D527FD45B}"/>
                        </a:ext>
                      </a:extLst>
                    </p:cNvPr>
                    <p:cNvPicPr>
                      <a:picLocks noChangeAspect="1"/>
                    </p:cNvPicPr>
                    <p:nvPr/>
                  </p:nvPicPr>
                  <p:blipFill>
                    <a:blip r:embed="rId113"/>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4244" name="Picture 4243">
                      <a:extLst>
                        <a:ext uri="{FF2B5EF4-FFF2-40B4-BE49-F238E27FC236}">
                          <a16:creationId xmlns:a16="http://schemas.microsoft.com/office/drawing/2014/main" id="{29C19E40-A145-480D-AABD-4E85B4F35B5D}"/>
                        </a:ext>
                      </a:extLst>
                    </p:cNvPr>
                    <p:cNvPicPr>
                      <a:picLocks noChangeAspect="1"/>
                    </p:cNvPicPr>
                    <p:nvPr/>
                  </p:nvPicPr>
                  <p:blipFill>
                    <a:blip r:embed="rId114"/>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4184" name="Freeform: Shape 4183">
                  <a:extLst>
                    <a:ext uri="{FF2B5EF4-FFF2-40B4-BE49-F238E27FC236}">
                      <a16:creationId xmlns:a16="http://schemas.microsoft.com/office/drawing/2014/main" id="{23CB51FD-79FB-4CAD-8644-70AAD3CAD05C}"/>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4185" name="Freeform: Shape 4184">
                  <a:extLst>
                    <a:ext uri="{FF2B5EF4-FFF2-40B4-BE49-F238E27FC236}">
                      <a16:creationId xmlns:a16="http://schemas.microsoft.com/office/drawing/2014/main" id="{DCC13FA0-CF34-4A6A-A3D7-C11E08941A02}"/>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4186" name="Freeform: Shape 4185">
                  <a:extLst>
                    <a:ext uri="{FF2B5EF4-FFF2-40B4-BE49-F238E27FC236}">
                      <a16:creationId xmlns:a16="http://schemas.microsoft.com/office/drawing/2014/main" id="{1D796C64-0668-4250-99BC-6E0DC5FF8A92}"/>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4187" name="Freeform: Shape 4186">
                  <a:extLst>
                    <a:ext uri="{FF2B5EF4-FFF2-40B4-BE49-F238E27FC236}">
                      <a16:creationId xmlns:a16="http://schemas.microsoft.com/office/drawing/2014/main" id="{0DD11696-17D8-499F-BDBB-B04F23C5A9CC}"/>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4188" name="Freeform: Shape 4187">
                  <a:extLst>
                    <a:ext uri="{FF2B5EF4-FFF2-40B4-BE49-F238E27FC236}">
                      <a16:creationId xmlns:a16="http://schemas.microsoft.com/office/drawing/2014/main" id="{99197198-88BB-4D8B-99E6-677A90FADA5A}"/>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4189" name="Freeform: Shape 4188">
                  <a:extLst>
                    <a:ext uri="{FF2B5EF4-FFF2-40B4-BE49-F238E27FC236}">
                      <a16:creationId xmlns:a16="http://schemas.microsoft.com/office/drawing/2014/main" id="{0B40AEA1-2BF1-4863-87A4-6F00A1E5E72B}"/>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4190" name="Freeform: Shape 4189">
                  <a:extLst>
                    <a:ext uri="{FF2B5EF4-FFF2-40B4-BE49-F238E27FC236}">
                      <a16:creationId xmlns:a16="http://schemas.microsoft.com/office/drawing/2014/main" id="{388286EF-F17A-4D9E-BAC5-0CB28C9FB9D6}"/>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4191" name="Freeform: Shape 4190">
                  <a:extLst>
                    <a:ext uri="{FF2B5EF4-FFF2-40B4-BE49-F238E27FC236}">
                      <a16:creationId xmlns:a16="http://schemas.microsoft.com/office/drawing/2014/main" id="{DA7D5E48-2CA2-4A7B-88FE-029EEA4DDA03}"/>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4192" name="Freeform: Shape 4191">
                  <a:extLst>
                    <a:ext uri="{FF2B5EF4-FFF2-40B4-BE49-F238E27FC236}">
                      <a16:creationId xmlns:a16="http://schemas.microsoft.com/office/drawing/2014/main" id="{26BD510B-3D6D-4D2C-BD1D-4728E0EC09D9}"/>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4193" name="Freeform: Shape 4192">
                  <a:extLst>
                    <a:ext uri="{FF2B5EF4-FFF2-40B4-BE49-F238E27FC236}">
                      <a16:creationId xmlns:a16="http://schemas.microsoft.com/office/drawing/2014/main" id="{DC94207B-110A-4D4D-8850-09E5E3C55AC9}"/>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4194" name="Freeform: Shape 4193">
                  <a:extLst>
                    <a:ext uri="{FF2B5EF4-FFF2-40B4-BE49-F238E27FC236}">
                      <a16:creationId xmlns:a16="http://schemas.microsoft.com/office/drawing/2014/main" id="{7A82A78F-47F6-4513-B5C4-DE64769DC382}"/>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4195" name="Freeform: Shape 4194">
                  <a:extLst>
                    <a:ext uri="{FF2B5EF4-FFF2-40B4-BE49-F238E27FC236}">
                      <a16:creationId xmlns:a16="http://schemas.microsoft.com/office/drawing/2014/main" id="{C63BFFC1-C2CF-4CEF-B799-31A09D90FC4A}"/>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4196" name="Freeform: Shape 4195">
                  <a:extLst>
                    <a:ext uri="{FF2B5EF4-FFF2-40B4-BE49-F238E27FC236}">
                      <a16:creationId xmlns:a16="http://schemas.microsoft.com/office/drawing/2014/main" id="{714F3808-CD42-451A-B547-E8C640E6D9CD}"/>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4197" name="Freeform: Shape 4196">
                  <a:extLst>
                    <a:ext uri="{FF2B5EF4-FFF2-40B4-BE49-F238E27FC236}">
                      <a16:creationId xmlns:a16="http://schemas.microsoft.com/office/drawing/2014/main" id="{E6C1FD28-D672-487B-92CB-C7FD479CBAD2}"/>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4198" name="Freeform: Shape 4197">
                  <a:extLst>
                    <a:ext uri="{FF2B5EF4-FFF2-40B4-BE49-F238E27FC236}">
                      <a16:creationId xmlns:a16="http://schemas.microsoft.com/office/drawing/2014/main" id="{3BF5320E-358C-4566-B94B-2743B78058B1}"/>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4199" name="Freeform: Shape 4198">
                  <a:extLst>
                    <a:ext uri="{FF2B5EF4-FFF2-40B4-BE49-F238E27FC236}">
                      <a16:creationId xmlns:a16="http://schemas.microsoft.com/office/drawing/2014/main" id="{DABE7C85-A789-4340-9E0C-CC7A5B417286}"/>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4200" name="Freeform: Shape 4199">
                  <a:extLst>
                    <a:ext uri="{FF2B5EF4-FFF2-40B4-BE49-F238E27FC236}">
                      <a16:creationId xmlns:a16="http://schemas.microsoft.com/office/drawing/2014/main" id="{0CC2A3A2-2AF5-4D40-910F-13ED1480DE49}"/>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4201" name="Freeform: Shape 4200">
                  <a:extLst>
                    <a:ext uri="{FF2B5EF4-FFF2-40B4-BE49-F238E27FC236}">
                      <a16:creationId xmlns:a16="http://schemas.microsoft.com/office/drawing/2014/main" id="{B6F40ED7-94E1-4EFA-B672-89EABC2DF408}"/>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nvGrpSpPr>
              <p:cNvPr id="4024" name="Graphic 3">
                <a:extLst>
                  <a:ext uri="{FF2B5EF4-FFF2-40B4-BE49-F238E27FC236}">
                    <a16:creationId xmlns:a16="http://schemas.microsoft.com/office/drawing/2014/main" id="{F6A3248F-F20A-429F-BF08-95E983B062E7}"/>
                  </a:ext>
                </a:extLst>
              </p:cNvPr>
              <p:cNvGrpSpPr/>
              <p:nvPr/>
            </p:nvGrpSpPr>
            <p:grpSpPr>
              <a:xfrm rot="19103960" flipH="1">
                <a:off x="883374" y="5568410"/>
                <a:ext cx="1118793" cy="1075762"/>
                <a:chOff x="2156671" y="3627022"/>
                <a:chExt cx="3302261" cy="3175251"/>
              </a:xfrm>
            </p:grpSpPr>
            <p:pic>
              <p:nvPicPr>
                <p:cNvPr id="4109" name="Picture 4108">
                  <a:extLst>
                    <a:ext uri="{FF2B5EF4-FFF2-40B4-BE49-F238E27FC236}">
                      <a16:creationId xmlns:a16="http://schemas.microsoft.com/office/drawing/2014/main" id="{1D528C05-790F-47D0-8B77-06B000A03415}"/>
                    </a:ext>
                  </a:extLst>
                </p:cNvPr>
                <p:cNvPicPr>
                  <a:picLocks noChangeAspect="1"/>
                </p:cNvPicPr>
                <p:nvPr/>
              </p:nvPicPr>
              <p:blipFill>
                <a:blip r:embed="rId26"/>
                <a:stretch>
                  <a:fillRect/>
                </a:stretch>
              </p:blipFill>
              <p:spPr>
                <a:xfrm>
                  <a:off x="2930278" y="5520626"/>
                  <a:ext cx="871750" cy="964121"/>
                </a:xfrm>
                <a:custGeom>
                  <a:avLst/>
                  <a:gdLst>
                    <a:gd name="connsiteX0" fmla="*/ 701 w 871750"/>
                    <a:gd name="connsiteY0" fmla="*/ 396 h 964121"/>
                    <a:gd name="connsiteX1" fmla="*/ 872452 w 871750"/>
                    <a:gd name="connsiteY1" fmla="*/ 396 h 964121"/>
                    <a:gd name="connsiteX2" fmla="*/ 872452 w 871750"/>
                    <a:gd name="connsiteY2" fmla="*/ 964518 h 964121"/>
                    <a:gd name="connsiteX3" fmla="*/ 701 w 871750"/>
                    <a:gd name="connsiteY3" fmla="*/ 964518 h 964121"/>
                  </a:gdLst>
                  <a:ahLst/>
                  <a:cxnLst>
                    <a:cxn ang="0">
                      <a:pos x="connsiteX0" y="connsiteY0"/>
                    </a:cxn>
                    <a:cxn ang="0">
                      <a:pos x="connsiteX1" y="connsiteY1"/>
                    </a:cxn>
                    <a:cxn ang="0">
                      <a:pos x="connsiteX2" y="connsiteY2"/>
                    </a:cxn>
                    <a:cxn ang="0">
                      <a:pos x="connsiteX3" y="connsiteY3"/>
                    </a:cxn>
                  </a:cxnLst>
                  <a:rect l="l" t="t" r="r" b="b"/>
                  <a:pathLst>
                    <a:path w="871750" h="964121">
                      <a:moveTo>
                        <a:pt x="701" y="396"/>
                      </a:moveTo>
                      <a:lnTo>
                        <a:pt x="872452" y="396"/>
                      </a:lnTo>
                      <a:lnTo>
                        <a:pt x="872452" y="964518"/>
                      </a:lnTo>
                      <a:lnTo>
                        <a:pt x="701" y="964518"/>
                      </a:lnTo>
                      <a:close/>
                    </a:path>
                  </a:pathLst>
                </a:custGeom>
              </p:spPr>
            </p:pic>
            <p:pic>
              <p:nvPicPr>
                <p:cNvPr id="4110" name="Picture 4109">
                  <a:extLst>
                    <a:ext uri="{FF2B5EF4-FFF2-40B4-BE49-F238E27FC236}">
                      <a16:creationId xmlns:a16="http://schemas.microsoft.com/office/drawing/2014/main" id="{99BBCA1B-8EDE-493F-AFEE-160F040A671A}"/>
                    </a:ext>
                  </a:extLst>
                </p:cNvPr>
                <p:cNvPicPr>
                  <a:picLocks noChangeAspect="1"/>
                </p:cNvPicPr>
                <p:nvPr/>
              </p:nvPicPr>
              <p:blipFill>
                <a:blip r:embed="rId27"/>
                <a:stretch>
                  <a:fillRect/>
                </a:stretch>
              </p:blipFill>
              <p:spPr>
                <a:xfrm>
                  <a:off x="3582648" y="5595678"/>
                  <a:ext cx="727421" cy="1206595"/>
                </a:xfrm>
                <a:custGeom>
                  <a:avLst/>
                  <a:gdLst>
                    <a:gd name="connsiteX0" fmla="*/ 814 w 727421"/>
                    <a:gd name="connsiteY0" fmla="*/ 409 h 1206595"/>
                    <a:gd name="connsiteX1" fmla="*/ 728236 w 727421"/>
                    <a:gd name="connsiteY1" fmla="*/ 409 h 1206595"/>
                    <a:gd name="connsiteX2" fmla="*/ 728236 w 727421"/>
                    <a:gd name="connsiteY2" fmla="*/ 1207004 h 1206595"/>
                    <a:gd name="connsiteX3" fmla="*/ 814 w 727421"/>
                    <a:gd name="connsiteY3" fmla="*/ 1207004 h 1206595"/>
                  </a:gdLst>
                  <a:ahLst/>
                  <a:cxnLst>
                    <a:cxn ang="0">
                      <a:pos x="connsiteX0" y="connsiteY0"/>
                    </a:cxn>
                    <a:cxn ang="0">
                      <a:pos x="connsiteX1" y="connsiteY1"/>
                    </a:cxn>
                    <a:cxn ang="0">
                      <a:pos x="connsiteX2" y="connsiteY2"/>
                    </a:cxn>
                    <a:cxn ang="0">
                      <a:pos x="connsiteX3" y="connsiteY3"/>
                    </a:cxn>
                  </a:cxnLst>
                  <a:rect l="l" t="t" r="r" b="b"/>
                  <a:pathLst>
                    <a:path w="727421" h="1206595">
                      <a:moveTo>
                        <a:pt x="814" y="409"/>
                      </a:moveTo>
                      <a:lnTo>
                        <a:pt x="728236" y="409"/>
                      </a:lnTo>
                      <a:lnTo>
                        <a:pt x="728236" y="1207004"/>
                      </a:lnTo>
                      <a:lnTo>
                        <a:pt x="814" y="1207004"/>
                      </a:lnTo>
                      <a:close/>
                    </a:path>
                  </a:pathLst>
                </a:custGeom>
              </p:spPr>
            </p:pic>
            <p:pic>
              <p:nvPicPr>
                <p:cNvPr id="4111" name="Picture 4110">
                  <a:extLst>
                    <a:ext uri="{FF2B5EF4-FFF2-40B4-BE49-F238E27FC236}">
                      <a16:creationId xmlns:a16="http://schemas.microsoft.com/office/drawing/2014/main" id="{CC0B56B4-83EA-4059-8F57-2C573DE1E3F2}"/>
                    </a:ext>
                  </a:extLst>
                </p:cNvPr>
                <p:cNvPicPr>
                  <a:picLocks noChangeAspect="1"/>
                </p:cNvPicPr>
                <p:nvPr/>
              </p:nvPicPr>
              <p:blipFill>
                <a:blip r:embed="rId28"/>
                <a:stretch>
                  <a:fillRect/>
                </a:stretch>
              </p:blipFill>
              <p:spPr>
                <a:xfrm>
                  <a:off x="3224710" y="5468668"/>
                  <a:ext cx="611957" cy="1270100"/>
                </a:xfrm>
                <a:custGeom>
                  <a:avLst/>
                  <a:gdLst>
                    <a:gd name="connsiteX0" fmla="*/ 752 w 611957"/>
                    <a:gd name="connsiteY0" fmla="*/ 387 h 1270100"/>
                    <a:gd name="connsiteX1" fmla="*/ 612710 w 611957"/>
                    <a:gd name="connsiteY1" fmla="*/ 387 h 1270100"/>
                    <a:gd name="connsiteX2" fmla="*/ 612710 w 611957"/>
                    <a:gd name="connsiteY2" fmla="*/ 1270487 h 1270100"/>
                    <a:gd name="connsiteX3" fmla="*/ 752 w 611957"/>
                    <a:gd name="connsiteY3" fmla="*/ 1270487 h 1270100"/>
                  </a:gdLst>
                  <a:ahLst/>
                  <a:cxnLst>
                    <a:cxn ang="0">
                      <a:pos x="connsiteX0" y="connsiteY0"/>
                    </a:cxn>
                    <a:cxn ang="0">
                      <a:pos x="connsiteX1" y="connsiteY1"/>
                    </a:cxn>
                    <a:cxn ang="0">
                      <a:pos x="connsiteX2" y="connsiteY2"/>
                    </a:cxn>
                    <a:cxn ang="0">
                      <a:pos x="connsiteX3" y="connsiteY3"/>
                    </a:cxn>
                  </a:cxnLst>
                  <a:rect l="l" t="t" r="r" b="b"/>
                  <a:pathLst>
                    <a:path w="611957" h="1270100">
                      <a:moveTo>
                        <a:pt x="752" y="387"/>
                      </a:moveTo>
                      <a:lnTo>
                        <a:pt x="612710" y="387"/>
                      </a:lnTo>
                      <a:lnTo>
                        <a:pt x="612710" y="1270487"/>
                      </a:lnTo>
                      <a:lnTo>
                        <a:pt x="752" y="1270487"/>
                      </a:lnTo>
                      <a:close/>
                    </a:path>
                  </a:pathLst>
                </a:custGeom>
              </p:spPr>
            </p:pic>
            <p:pic>
              <p:nvPicPr>
                <p:cNvPr id="4112" name="Picture 4111">
                  <a:extLst>
                    <a:ext uri="{FF2B5EF4-FFF2-40B4-BE49-F238E27FC236}">
                      <a16:creationId xmlns:a16="http://schemas.microsoft.com/office/drawing/2014/main" id="{C05D71F0-3F90-4DB8-8B5D-78D65B4BF094}"/>
                    </a:ext>
                  </a:extLst>
                </p:cNvPr>
                <p:cNvPicPr>
                  <a:picLocks noChangeAspect="1"/>
                </p:cNvPicPr>
                <p:nvPr/>
              </p:nvPicPr>
              <p:blipFill>
                <a:blip r:embed="rId29"/>
                <a:stretch>
                  <a:fillRect/>
                </a:stretch>
              </p:blipFill>
              <p:spPr>
                <a:xfrm>
                  <a:off x="4367801" y="5237740"/>
                  <a:ext cx="1091131" cy="727421"/>
                </a:xfrm>
                <a:custGeom>
                  <a:avLst/>
                  <a:gdLst>
                    <a:gd name="connsiteX0" fmla="*/ 950 w 1091131"/>
                    <a:gd name="connsiteY0" fmla="*/ 347 h 727421"/>
                    <a:gd name="connsiteX1" fmla="*/ 1092082 w 1091131"/>
                    <a:gd name="connsiteY1" fmla="*/ 347 h 727421"/>
                    <a:gd name="connsiteX2" fmla="*/ 1092082 w 1091131"/>
                    <a:gd name="connsiteY2" fmla="*/ 727768 h 727421"/>
                    <a:gd name="connsiteX3" fmla="*/ 950 w 1091131"/>
                    <a:gd name="connsiteY3" fmla="*/ 727768 h 727421"/>
                  </a:gdLst>
                  <a:ahLst/>
                  <a:cxnLst>
                    <a:cxn ang="0">
                      <a:pos x="connsiteX0" y="connsiteY0"/>
                    </a:cxn>
                    <a:cxn ang="0">
                      <a:pos x="connsiteX1" y="connsiteY1"/>
                    </a:cxn>
                    <a:cxn ang="0">
                      <a:pos x="connsiteX2" y="connsiteY2"/>
                    </a:cxn>
                    <a:cxn ang="0">
                      <a:pos x="connsiteX3" y="connsiteY3"/>
                    </a:cxn>
                  </a:cxnLst>
                  <a:rect l="l" t="t" r="r" b="b"/>
                  <a:pathLst>
                    <a:path w="1091131" h="727421">
                      <a:moveTo>
                        <a:pt x="950" y="347"/>
                      </a:moveTo>
                      <a:lnTo>
                        <a:pt x="1092082" y="347"/>
                      </a:lnTo>
                      <a:lnTo>
                        <a:pt x="1092082" y="727768"/>
                      </a:lnTo>
                      <a:lnTo>
                        <a:pt x="950" y="727768"/>
                      </a:lnTo>
                      <a:close/>
                    </a:path>
                  </a:pathLst>
                </a:custGeom>
              </p:spPr>
            </p:pic>
            <p:pic>
              <p:nvPicPr>
                <p:cNvPr id="4113" name="Picture 4112">
                  <a:extLst>
                    <a:ext uri="{FF2B5EF4-FFF2-40B4-BE49-F238E27FC236}">
                      <a16:creationId xmlns:a16="http://schemas.microsoft.com/office/drawing/2014/main" id="{51A28D6B-AAC2-42D0-81DA-686560062C5C}"/>
                    </a:ext>
                  </a:extLst>
                </p:cNvPr>
                <p:cNvPicPr>
                  <a:picLocks noChangeAspect="1"/>
                </p:cNvPicPr>
                <p:nvPr/>
              </p:nvPicPr>
              <p:blipFill>
                <a:blip r:embed="rId30"/>
                <a:stretch>
                  <a:fillRect/>
                </a:stretch>
              </p:blipFill>
              <p:spPr>
                <a:xfrm>
                  <a:off x="4286976" y="4741247"/>
                  <a:ext cx="1125770" cy="663916"/>
                </a:xfrm>
                <a:custGeom>
                  <a:avLst/>
                  <a:gdLst>
                    <a:gd name="connsiteX0" fmla="*/ 936 w 1125770"/>
                    <a:gd name="connsiteY0" fmla="*/ 261 h 663916"/>
                    <a:gd name="connsiteX1" fmla="*/ 1126707 w 1125770"/>
                    <a:gd name="connsiteY1" fmla="*/ 261 h 663916"/>
                    <a:gd name="connsiteX2" fmla="*/ 1126707 w 1125770"/>
                    <a:gd name="connsiteY2" fmla="*/ 664177 h 663916"/>
                    <a:gd name="connsiteX3" fmla="*/ 936 w 1125770"/>
                    <a:gd name="connsiteY3" fmla="*/ 664177 h 663916"/>
                  </a:gdLst>
                  <a:ahLst/>
                  <a:cxnLst>
                    <a:cxn ang="0">
                      <a:pos x="connsiteX0" y="connsiteY0"/>
                    </a:cxn>
                    <a:cxn ang="0">
                      <a:pos x="connsiteX1" y="connsiteY1"/>
                    </a:cxn>
                    <a:cxn ang="0">
                      <a:pos x="connsiteX2" y="connsiteY2"/>
                    </a:cxn>
                    <a:cxn ang="0">
                      <a:pos x="connsiteX3" y="connsiteY3"/>
                    </a:cxn>
                  </a:cxnLst>
                  <a:rect l="l" t="t" r="r" b="b"/>
                  <a:pathLst>
                    <a:path w="1125770" h="663916">
                      <a:moveTo>
                        <a:pt x="936" y="261"/>
                      </a:moveTo>
                      <a:lnTo>
                        <a:pt x="1126707" y="261"/>
                      </a:lnTo>
                      <a:lnTo>
                        <a:pt x="1126707" y="664177"/>
                      </a:lnTo>
                      <a:lnTo>
                        <a:pt x="936" y="664177"/>
                      </a:lnTo>
                      <a:close/>
                    </a:path>
                  </a:pathLst>
                </a:custGeom>
              </p:spPr>
            </p:pic>
            <p:pic>
              <p:nvPicPr>
                <p:cNvPr id="4114" name="Picture 4113">
                  <a:extLst>
                    <a:ext uri="{FF2B5EF4-FFF2-40B4-BE49-F238E27FC236}">
                      <a16:creationId xmlns:a16="http://schemas.microsoft.com/office/drawing/2014/main" id="{44087781-AE00-4B91-AE1B-4239B9A34D46}"/>
                    </a:ext>
                  </a:extLst>
                </p:cNvPr>
                <p:cNvPicPr>
                  <a:picLocks noChangeAspect="1"/>
                </p:cNvPicPr>
                <p:nvPr/>
              </p:nvPicPr>
              <p:blipFill>
                <a:blip r:embed="rId31"/>
                <a:stretch>
                  <a:fillRect/>
                </a:stretch>
              </p:blipFill>
              <p:spPr>
                <a:xfrm>
                  <a:off x="4454398" y="4452587"/>
                  <a:ext cx="969894" cy="663916"/>
                </a:xfrm>
                <a:custGeom>
                  <a:avLst/>
                  <a:gdLst>
                    <a:gd name="connsiteX0" fmla="*/ 965 w 969894"/>
                    <a:gd name="connsiteY0" fmla="*/ 211 h 663916"/>
                    <a:gd name="connsiteX1" fmla="*/ 970860 w 969894"/>
                    <a:gd name="connsiteY1" fmla="*/ 211 h 663916"/>
                    <a:gd name="connsiteX2" fmla="*/ 970860 w 969894"/>
                    <a:gd name="connsiteY2" fmla="*/ 664127 h 663916"/>
                    <a:gd name="connsiteX3" fmla="*/ 965 w 969894"/>
                    <a:gd name="connsiteY3" fmla="*/ 664127 h 663916"/>
                  </a:gdLst>
                  <a:ahLst/>
                  <a:cxnLst>
                    <a:cxn ang="0">
                      <a:pos x="connsiteX0" y="connsiteY0"/>
                    </a:cxn>
                    <a:cxn ang="0">
                      <a:pos x="connsiteX1" y="connsiteY1"/>
                    </a:cxn>
                    <a:cxn ang="0">
                      <a:pos x="connsiteX2" y="connsiteY2"/>
                    </a:cxn>
                    <a:cxn ang="0">
                      <a:pos x="connsiteX3" y="connsiteY3"/>
                    </a:cxn>
                  </a:cxnLst>
                  <a:rect l="l" t="t" r="r" b="b"/>
                  <a:pathLst>
                    <a:path w="969894" h="663916">
                      <a:moveTo>
                        <a:pt x="965" y="211"/>
                      </a:moveTo>
                      <a:lnTo>
                        <a:pt x="970860" y="211"/>
                      </a:lnTo>
                      <a:lnTo>
                        <a:pt x="970860" y="664127"/>
                      </a:lnTo>
                      <a:lnTo>
                        <a:pt x="965" y="664127"/>
                      </a:lnTo>
                      <a:close/>
                    </a:path>
                  </a:pathLst>
                </a:custGeom>
              </p:spPr>
            </p:pic>
            <p:pic>
              <p:nvPicPr>
                <p:cNvPr id="4115" name="Picture 4114">
                  <a:extLst>
                    <a:ext uri="{FF2B5EF4-FFF2-40B4-BE49-F238E27FC236}">
                      <a16:creationId xmlns:a16="http://schemas.microsoft.com/office/drawing/2014/main" id="{FCF5B1B0-CA3D-418B-BBB2-912AF3162474}"/>
                    </a:ext>
                  </a:extLst>
                </p:cNvPr>
                <p:cNvPicPr>
                  <a:picLocks noChangeAspect="1"/>
                </p:cNvPicPr>
                <p:nvPr/>
              </p:nvPicPr>
              <p:blipFill>
                <a:blip r:embed="rId32"/>
                <a:stretch>
                  <a:fillRect/>
                </a:stretch>
              </p:blipFill>
              <p:spPr>
                <a:xfrm>
                  <a:off x="3698111" y="3627022"/>
                  <a:ext cx="814018" cy="1108451"/>
                </a:xfrm>
                <a:custGeom>
                  <a:avLst/>
                  <a:gdLst>
                    <a:gd name="connsiteX0" fmla="*/ 834 w 814018"/>
                    <a:gd name="connsiteY0" fmla="*/ 68 h 1108451"/>
                    <a:gd name="connsiteX1" fmla="*/ 814853 w 814018"/>
                    <a:gd name="connsiteY1" fmla="*/ 68 h 1108451"/>
                    <a:gd name="connsiteX2" fmla="*/ 814853 w 814018"/>
                    <a:gd name="connsiteY2" fmla="*/ 1108519 h 1108451"/>
                    <a:gd name="connsiteX3" fmla="*/ 834 w 814018"/>
                    <a:gd name="connsiteY3" fmla="*/ 1108519 h 1108451"/>
                  </a:gdLst>
                  <a:ahLst/>
                  <a:cxnLst>
                    <a:cxn ang="0">
                      <a:pos x="connsiteX0" y="connsiteY0"/>
                    </a:cxn>
                    <a:cxn ang="0">
                      <a:pos x="connsiteX1" y="connsiteY1"/>
                    </a:cxn>
                    <a:cxn ang="0">
                      <a:pos x="connsiteX2" y="connsiteY2"/>
                    </a:cxn>
                    <a:cxn ang="0">
                      <a:pos x="connsiteX3" y="connsiteY3"/>
                    </a:cxn>
                  </a:cxnLst>
                  <a:rect l="l" t="t" r="r" b="b"/>
                  <a:pathLst>
                    <a:path w="814018" h="1108451">
                      <a:moveTo>
                        <a:pt x="834" y="68"/>
                      </a:moveTo>
                      <a:lnTo>
                        <a:pt x="814853" y="68"/>
                      </a:lnTo>
                      <a:lnTo>
                        <a:pt x="814853" y="1108519"/>
                      </a:lnTo>
                      <a:lnTo>
                        <a:pt x="834" y="1108519"/>
                      </a:lnTo>
                      <a:close/>
                    </a:path>
                  </a:pathLst>
                </a:custGeom>
              </p:spPr>
            </p:pic>
            <p:pic>
              <p:nvPicPr>
                <p:cNvPr id="4116" name="Picture 4115">
                  <a:extLst>
                    <a:ext uri="{FF2B5EF4-FFF2-40B4-BE49-F238E27FC236}">
                      <a16:creationId xmlns:a16="http://schemas.microsoft.com/office/drawing/2014/main" id="{C52C6379-054B-4369-BD49-386F86003CD6}"/>
                    </a:ext>
                  </a:extLst>
                </p:cNvPr>
                <p:cNvPicPr>
                  <a:picLocks noChangeAspect="1"/>
                </p:cNvPicPr>
                <p:nvPr/>
              </p:nvPicPr>
              <p:blipFill>
                <a:blip r:embed="rId33"/>
                <a:stretch>
                  <a:fillRect/>
                </a:stretch>
              </p:blipFill>
              <p:spPr>
                <a:xfrm>
                  <a:off x="4079141" y="3811764"/>
                  <a:ext cx="698555" cy="1027626"/>
                </a:xfrm>
                <a:custGeom>
                  <a:avLst/>
                  <a:gdLst>
                    <a:gd name="connsiteX0" fmla="*/ 900 w 698555"/>
                    <a:gd name="connsiteY0" fmla="*/ 100 h 1027626"/>
                    <a:gd name="connsiteX1" fmla="*/ 699456 w 698555"/>
                    <a:gd name="connsiteY1" fmla="*/ 100 h 1027626"/>
                    <a:gd name="connsiteX2" fmla="*/ 699456 w 698555"/>
                    <a:gd name="connsiteY2" fmla="*/ 1027727 h 1027626"/>
                    <a:gd name="connsiteX3" fmla="*/ 900 w 698555"/>
                    <a:gd name="connsiteY3" fmla="*/ 1027727 h 1027626"/>
                  </a:gdLst>
                  <a:ahLst/>
                  <a:cxnLst>
                    <a:cxn ang="0">
                      <a:pos x="connsiteX0" y="connsiteY0"/>
                    </a:cxn>
                    <a:cxn ang="0">
                      <a:pos x="connsiteX1" y="connsiteY1"/>
                    </a:cxn>
                    <a:cxn ang="0">
                      <a:pos x="connsiteX2" y="connsiteY2"/>
                    </a:cxn>
                    <a:cxn ang="0">
                      <a:pos x="connsiteX3" y="connsiteY3"/>
                    </a:cxn>
                  </a:cxnLst>
                  <a:rect l="l" t="t" r="r" b="b"/>
                  <a:pathLst>
                    <a:path w="698555" h="1027626">
                      <a:moveTo>
                        <a:pt x="900" y="100"/>
                      </a:moveTo>
                      <a:lnTo>
                        <a:pt x="699456" y="100"/>
                      </a:lnTo>
                      <a:lnTo>
                        <a:pt x="699456" y="1027727"/>
                      </a:lnTo>
                      <a:lnTo>
                        <a:pt x="900" y="1027727"/>
                      </a:lnTo>
                      <a:close/>
                    </a:path>
                  </a:pathLst>
                </a:custGeom>
              </p:spPr>
            </p:pic>
            <p:pic>
              <p:nvPicPr>
                <p:cNvPr id="4117" name="Picture 4116">
                  <a:extLst>
                    <a:ext uri="{FF2B5EF4-FFF2-40B4-BE49-F238E27FC236}">
                      <a16:creationId xmlns:a16="http://schemas.microsoft.com/office/drawing/2014/main" id="{BA1B0397-DCD3-46AC-A940-67294F099C33}"/>
                    </a:ext>
                  </a:extLst>
                </p:cNvPr>
                <p:cNvPicPr>
                  <a:picLocks noChangeAspect="1"/>
                </p:cNvPicPr>
                <p:nvPr/>
              </p:nvPicPr>
              <p:blipFill>
                <a:blip r:embed="rId34"/>
                <a:stretch>
                  <a:fillRect/>
                </a:stretch>
              </p:blipFill>
              <p:spPr>
                <a:xfrm>
                  <a:off x="4113781" y="4169701"/>
                  <a:ext cx="600411" cy="917936"/>
                </a:xfrm>
                <a:custGeom>
                  <a:avLst/>
                  <a:gdLst>
                    <a:gd name="connsiteX0" fmla="*/ 906 w 600411"/>
                    <a:gd name="connsiteY0" fmla="*/ 162 h 917936"/>
                    <a:gd name="connsiteX1" fmla="*/ 601317 w 600411"/>
                    <a:gd name="connsiteY1" fmla="*/ 162 h 917936"/>
                    <a:gd name="connsiteX2" fmla="*/ 601317 w 600411"/>
                    <a:gd name="connsiteY2" fmla="*/ 918098 h 917936"/>
                    <a:gd name="connsiteX3" fmla="*/ 906 w 600411"/>
                    <a:gd name="connsiteY3" fmla="*/ 918098 h 917936"/>
                  </a:gdLst>
                  <a:ahLst/>
                  <a:cxnLst>
                    <a:cxn ang="0">
                      <a:pos x="connsiteX0" y="connsiteY0"/>
                    </a:cxn>
                    <a:cxn ang="0">
                      <a:pos x="connsiteX1" y="connsiteY1"/>
                    </a:cxn>
                    <a:cxn ang="0">
                      <a:pos x="connsiteX2" y="connsiteY2"/>
                    </a:cxn>
                    <a:cxn ang="0">
                      <a:pos x="connsiteX3" y="connsiteY3"/>
                    </a:cxn>
                  </a:cxnLst>
                  <a:rect l="l" t="t" r="r" b="b"/>
                  <a:pathLst>
                    <a:path w="600411" h="917936">
                      <a:moveTo>
                        <a:pt x="906" y="162"/>
                      </a:moveTo>
                      <a:lnTo>
                        <a:pt x="601317" y="162"/>
                      </a:lnTo>
                      <a:lnTo>
                        <a:pt x="601317" y="918098"/>
                      </a:lnTo>
                      <a:lnTo>
                        <a:pt x="906" y="918098"/>
                      </a:lnTo>
                      <a:close/>
                    </a:path>
                  </a:pathLst>
                </a:custGeom>
              </p:spPr>
            </p:pic>
            <p:pic>
              <p:nvPicPr>
                <p:cNvPr id="4118" name="Picture 4117">
                  <a:extLst>
                    <a:ext uri="{FF2B5EF4-FFF2-40B4-BE49-F238E27FC236}">
                      <a16:creationId xmlns:a16="http://schemas.microsoft.com/office/drawing/2014/main" id="{911A6E40-87FE-4CEA-BBF3-FFF966BFCB79}"/>
                    </a:ext>
                  </a:extLst>
                </p:cNvPr>
                <p:cNvPicPr>
                  <a:picLocks noChangeAspect="1"/>
                </p:cNvPicPr>
                <p:nvPr/>
              </p:nvPicPr>
              <p:blipFill>
                <a:blip r:embed="rId35"/>
                <a:stretch>
                  <a:fillRect/>
                </a:stretch>
              </p:blipFill>
              <p:spPr>
                <a:xfrm>
                  <a:off x="3115020" y="3644342"/>
                  <a:ext cx="421442" cy="704328"/>
                </a:xfrm>
                <a:custGeom>
                  <a:avLst/>
                  <a:gdLst>
                    <a:gd name="connsiteX0" fmla="*/ 733 w 421442"/>
                    <a:gd name="connsiteY0" fmla="*/ 71 h 704328"/>
                    <a:gd name="connsiteX1" fmla="*/ 422176 w 421442"/>
                    <a:gd name="connsiteY1" fmla="*/ 71 h 704328"/>
                    <a:gd name="connsiteX2" fmla="*/ 422176 w 421442"/>
                    <a:gd name="connsiteY2" fmla="*/ 704399 h 704328"/>
                    <a:gd name="connsiteX3" fmla="*/ 733 w 421442"/>
                    <a:gd name="connsiteY3" fmla="*/ 704399 h 704328"/>
                  </a:gdLst>
                  <a:ahLst/>
                  <a:cxnLst>
                    <a:cxn ang="0">
                      <a:pos x="connsiteX0" y="connsiteY0"/>
                    </a:cxn>
                    <a:cxn ang="0">
                      <a:pos x="connsiteX1" y="connsiteY1"/>
                    </a:cxn>
                    <a:cxn ang="0">
                      <a:pos x="connsiteX2" y="connsiteY2"/>
                    </a:cxn>
                    <a:cxn ang="0">
                      <a:pos x="connsiteX3" y="connsiteY3"/>
                    </a:cxn>
                  </a:cxnLst>
                  <a:rect l="l" t="t" r="r" b="b"/>
                  <a:pathLst>
                    <a:path w="421442" h="704328">
                      <a:moveTo>
                        <a:pt x="733" y="71"/>
                      </a:moveTo>
                      <a:lnTo>
                        <a:pt x="422176" y="71"/>
                      </a:lnTo>
                      <a:lnTo>
                        <a:pt x="422176" y="704399"/>
                      </a:lnTo>
                      <a:lnTo>
                        <a:pt x="733" y="704399"/>
                      </a:lnTo>
                      <a:close/>
                    </a:path>
                  </a:pathLst>
                </a:custGeom>
              </p:spPr>
            </p:pic>
            <p:pic>
              <p:nvPicPr>
                <p:cNvPr id="4119" name="Picture 4118">
                  <a:extLst>
                    <a:ext uri="{FF2B5EF4-FFF2-40B4-BE49-F238E27FC236}">
                      <a16:creationId xmlns:a16="http://schemas.microsoft.com/office/drawing/2014/main" id="{F0EFB66F-6417-4DB3-B68A-39AAF666CBDA}"/>
                    </a:ext>
                  </a:extLst>
                </p:cNvPr>
                <p:cNvPicPr>
                  <a:picLocks noChangeAspect="1"/>
                </p:cNvPicPr>
                <p:nvPr/>
              </p:nvPicPr>
              <p:blipFill>
                <a:blip r:embed="rId36"/>
                <a:stretch>
                  <a:fillRect/>
                </a:stretch>
              </p:blipFill>
              <p:spPr>
                <a:xfrm>
                  <a:off x="2676258" y="3829084"/>
                  <a:ext cx="796699" cy="658142"/>
                </a:xfrm>
                <a:custGeom>
                  <a:avLst/>
                  <a:gdLst>
                    <a:gd name="connsiteX0" fmla="*/ 657 w 796699"/>
                    <a:gd name="connsiteY0" fmla="*/ 103 h 658142"/>
                    <a:gd name="connsiteX1" fmla="*/ 797357 w 796699"/>
                    <a:gd name="connsiteY1" fmla="*/ 103 h 658142"/>
                    <a:gd name="connsiteX2" fmla="*/ 797357 w 796699"/>
                    <a:gd name="connsiteY2" fmla="*/ 658246 h 658142"/>
                    <a:gd name="connsiteX3" fmla="*/ 657 w 796699"/>
                    <a:gd name="connsiteY3" fmla="*/ 658246 h 658142"/>
                  </a:gdLst>
                  <a:ahLst/>
                  <a:cxnLst>
                    <a:cxn ang="0">
                      <a:pos x="connsiteX0" y="connsiteY0"/>
                    </a:cxn>
                    <a:cxn ang="0">
                      <a:pos x="connsiteX1" y="connsiteY1"/>
                    </a:cxn>
                    <a:cxn ang="0">
                      <a:pos x="connsiteX2" y="connsiteY2"/>
                    </a:cxn>
                    <a:cxn ang="0">
                      <a:pos x="connsiteX3" y="connsiteY3"/>
                    </a:cxn>
                  </a:cxnLst>
                  <a:rect l="l" t="t" r="r" b="b"/>
                  <a:pathLst>
                    <a:path w="796699" h="658142">
                      <a:moveTo>
                        <a:pt x="657" y="103"/>
                      </a:moveTo>
                      <a:lnTo>
                        <a:pt x="797357" y="103"/>
                      </a:lnTo>
                      <a:lnTo>
                        <a:pt x="797357" y="658246"/>
                      </a:lnTo>
                      <a:lnTo>
                        <a:pt x="657" y="658246"/>
                      </a:lnTo>
                      <a:close/>
                    </a:path>
                  </a:pathLst>
                </a:custGeom>
              </p:spPr>
            </p:pic>
            <p:pic>
              <p:nvPicPr>
                <p:cNvPr id="4120" name="Picture 4119">
                  <a:extLst>
                    <a:ext uri="{FF2B5EF4-FFF2-40B4-BE49-F238E27FC236}">
                      <a16:creationId xmlns:a16="http://schemas.microsoft.com/office/drawing/2014/main" id="{2189BED5-A05A-4BE7-89BD-0D2378D346C0}"/>
                    </a:ext>
                  </a:extLst>
                </p:cNvPr>
                <p:cNvPicPr>
                  <a:picLocks noChangeAspect="1"/>
                </p:cNvPicPr>
                <p:nvPr/>
              </p:nvPicPr>
              <p:blipFill>
                <a:blip r:embed="rId37"/>
                <a:stretch>
                  <a:fillRect/>
                </a:stretch>
              </p:blipFill>
              <p:spPr>
                <a:xfrm>
                  <a:off x="2976463" y="3788671"/>
                  <a:ext cx="669689" cy="756287"/>
                </a:xfrm>
                <a:custGeom>
                  <a:avLst/>
                  <a:gdLst>
                    <a:gd name="connsiteX0" fmla="*/ 709 w 669689"/>
                    <a:gd name="connsiteY0" fmla="*/ 96 h 756287"/>
                    <a:gd name="connsiteX1" fmla="*/ 670399 w 669689"/>
                    <a:gd name="connsiteY1" fmla="*/ 96 h 756287"/>
                    <a:gd name="connsiteX2" fmla="*/ 670399 w 669689"/>
                    <a:gd name="connsiteY2" fmla="*/ 756383 h 756287"/>
                    <a:gd name="connsiteX3" fmla="*/ 709 w 669689"/>
                    <a:gd name="connsiteY3" fmla="*/ 756383 h 756287"/>
                  </a:gdLst>
                  <a:ahLst/>
                  <a:cxnLst>
                    <a:cxn ang="0">
                      <a:pos x="connsiteX0" y="connsiteY0"/>
                    </a:cxn>
                    <a:cxn ang="0">
                      <a:pos x="connsiteX1" y="connsiteY1"/>
                    </a:cxn>
                    <a:cxn ang="0">
                      <a:pos x="connsiteX2" y="connsiteY2"/>
                    </a:cxn>
                    <a:cxn ang="0">
                      <a:pos x="connsiteX3" y="connsiteY3"/>
                    </a:cxn>
                  </a:cxnLst>
                  <a:rect l="l" t="t" r="r" b="b"/>
                  <a:pathLst>
                    <a:path w="669689" h="756287">
                      <a:moveTo>
                        <a:pt x="709" y="96"/>
                      </a:moveTo>
                      <a:lnTo>
                        <a:pt x="670399" y="96"/>
                      </a:lnTo>
                      <a:lnTo>
                        <a:pt x="670399" y="756383"/>
                      </a:lnTo>
                      <a:lnTo>
                        <a:pt x="709" y="756383"/>
                      </a:lnTo>
                      <a:close/>
                    </a:path>
                  </a:pathLst>
                </a:custGeom>
              </p:spPr>
            </p:pic>
            <p:pic>
              <p:nvPicPr>
                <p:cNvPr id="4121" name="Picture 4120">
                  <a:extLst>
                    <a:ext uri="{FF2B5EF4-FFF2-40B4-BE49-F238E27FC236}">
                      <a16:creationId xmlns:a16="http://schemas.microsoft.com/office/drawing/2014/main" id="{EAF1E6BC-3965-4C35-9ECC-9DF4920D197F}"/>
                    </a:ext>
                  </a:extLst>
                </p:cNvPr>
                <p:cNvPicPr>
                  <a:picLocks noChangeAspect="1"/>
                </p:cNvPicPr>
                <p:nvPr/>
              </p:nvPicPr>
              <p:blipFill>
                <a:blip r:embed="rId38"/>
                <a:stretch>
                  <a:fillRect/>
                </a:stretch>
              </p:blipFill>
              <p:spPr>
                <a:xfrm>
                  <a:off x="3363267" y="3713620"/>
                  <a:ext cx="565772" cy="889070"/>
                </a:xfrm>
                <a:custGeom>
                  <a:avLst/>
                  <a:gdLst>
                    <a:gd name="connsiteX0" fmla="*/ 776 w 565772"/>
                    <a:gd name="connsiteY0" fmla="*/ 83 h 889070"/>
                    <a:gd name="connsiteX1" fmla="*/ 566548 w 565772"/>
                    <a:gd name="connsiteY1" fmla="*/ 83 h 889070"/>
                    <a:gd name="connsiteX2" fmla="*/ 566548 w 565772"/>
                    <a:gd name="connsiteY2" fmla="*/ 889153 h 889070"/>
                    <a:gd name="connsiteX3" fmla="*/ 776 w 565772"/>
                    <a:gd name="connsiteY3" fmla="*/ 889153 h 889070"/>
                  </a:gdLst>
                  <a:ahLst/>
                  <a:cxnLst>
                    <a:cxn ang="0">
                      <a:pos x="connsiteX0" y="connsiteY0"/>
                    </a:cxn>
                    <a:cxn ang="0">
                      <a:pos x="connsiteX1" y="connsiteY1"/>
                    </a:cxn>
                    <a:cxn ang="0">
                      <a:pos x="connsiteX2" y="connsiteY2"/>
                    </a:cxn>
                    <a:cxn ang="0">
                      <a:pos x="connsiteX3" y="connsiteY3"/>
                    </a:cxn>
                  </a:cxnLst>
                  <a:rect l="l" t="t" r="r" b="b"/>
                  <a:pathLst>
                    <a:path w="565772" h="889070">
                      <a:moveTo>
                        <a:pt x="776" y="83"/>
                      </a:moveTo>
                      <a:lnTo>
                        <a:pt x="566548" y="83"/>
                      </a:lnTo>
                      <a:lnTo>
                        <a:pt x="566548" y="889153"/>
                      </a:lnTo>
                      <a:lnTo>
                        <a:pt x="776" y="889153"/>
                      </a:lnTo>
                      <a:close/>
                    </a:path>
                  </a:pathLst>
                </a:custGeom>
              </p:spPr>
            </p:pic>
            <p:pic>
              <p:nvPicPr>
                <p:cNvPr id="4122" name="Picture 4121">
                  <a:extLst>
                    <a:ext uri="{FF2B5EF4-FFF2-40B4-BE49-F238E27FC236}">
                      <a16:creationId xmlns:a16="http://schemas.microsoft.com/office/drawing/2014/main" id="{4CD97DA2-AEFF-4050-9FAA-F697F0434C29}"/>
                    </a:ext>
                  </a:extLst>
                </p:cNvPr>
                <p:cNvPicPr>
                  <a:picLocks noChangeAspect="1"/>
                </p:cNvPicPr>
                <p:nvPr/>
              </p:nvPicPr>
              <p:blipFill>
                <a:blip r:embed="rId39"/>
                <a:stretch>
                  <a:fillRect/>
                </a:stretch>
              </p:blipFill>
              <p:spPr>
                <a:xfrm>
                  <a:off x="3784709" y="3725166"/>
                  <a:ext cx="606184" cy="941028"/>
                </a:xfrm>
                <a:custGeom>
                  <a:avLst/>
                  <a:gdLst>
                    <a:gd name="connsiteX0" fmla="*/ 849 w 606184"/>
                    <a:gd name="connsiteY0" fmla="*/ 85 h 941028"/>
                    <a:gd name="connsiteX1" fmla="*/ 607034 w 606184"/>
                    <a:gd name="connsiteY1" fmla="*/ 85 h 941028"/>
                    <a:gd name="connsiteX2" fmla="*/ 607034 w 606184"/>
                    <a:gd name="connsiteY2" fmla="*/ 941114 h 941028"/>
                    <a:gd name="connsiteX3" fmla="*/ 849 w 606184"/>
                    <a:gd name="connsiteY3" fmla="*/ 941114 h 941028"/>
                  </a:gdLst>
                  <a:ahLst/>
                  <a:cxnLst>
                    <a:cxn ang="0">
                      <a:pos x="connsiteX0" y="connsiteY0"/>
                    </a:cxn>
                    <a:cxn ang="0">
                      <a:pos x="connsiteX1" y="connsiteY1"/>
                    </a:cxn>
                    <a:cxn ang="0">
                      <a:pos x="connsiteX2" y="connsiteY2"/>
                    </a:cxn>
                    <a:cxn ang="0">
                      <a:pos x="connsiteX3" y="connsiteY3"/>
                    </a:cxn>
                  </a:cxnLst>
                  <a:rect l="l" t="t" r="r" b="b"/>
                  <a:pathLst>
                    <a:path w="606184" h="941028">
                      <a:moveTo>
                        <a:pt x="849" y="85"/>
                      </a:moveTo>
                      <a:lnTo>
                        <a:pt x="607034" y="85"/>
                      </a:lnTo>
                      <a:lnTo>
                        <a:pt x="607034" y="941114"/>
                      </a:lnTo>
                      <a:lnTo>
                        <a:pt x="849" y="941114"/>
                      </a:lnTo>
                      <a:close/>
                    </a:path>
                  </a:pathLst>
                </a:custGeom>
              </p:spPr>
            </p:pic>
            <p:pic>
              <p:nvPicPr>
                <p:cNvPr id="4123" name="Picture 4122">
                  <a:extLst>
                    <a:ext uri="{FF2B5EF4-FFF2-40B4-BE49-F238E27FC236}">
                      <a16:creationId xmlns:a16="http://schemas.microsoft.com/office/drawing/2014/main" id="{DAFECD96-3361-4A5A-9A36-0193D96648E0}"/>
                    </a:ext>
                  </a:extLst>
                </p:cNvPr>
                <p:cNvPicPr>
                  <a:picLocks noChangeAspect="1"/>
                </p:cNvPicPr>
                <p:nvPr/>
              </p:nvPicPr>
              <p:blipFill>
                <a:blip r:embed="rId40"/>
                <a:stretch>
                  <a:fillRect/>
                </a:stretch>
              </p:blipFill>
              <p:spPr>
                <a:xfrm>
                  <a:off x="3784709" y="3875269"/>
                  <a:ext cx="733194" cy="1085358"/>
                </a:xfrm>
                <a:custGeom>
                  <a:avLst/>
                  <a:gdLst>
                    <a:gd name="connsiteX0" fmla="*/ 849 w 733194"/>
                    <a:gd name="connsiteY0" fmla="*/ 111 h 1085358"/>
                    <a:gd name="connsiteX1" fmla="*/ 734044 w 733194"/>
                    <a:gd name="connsiteY1" fmla="*/ 111 h 1085358"/>
                    <a:gd name="connsiteX2" fmla="*/ 734044 w 733194"/>
                    <a:gd name="connsiteY2" fmla="*/ 1085469 h 1085358"/>
                    <a:gd name="connsiteX3" fmla="*/ 849 w 733194"/>
                    <a:gd name="connsiteY3" fmla="*/ 1085469 h 1085358"/>
                  </a:gdLst>
                  <a:ahLst/>
                  <a:cxnLst>
                    <a:cxn ang="0">
                      <a:pos x="connsiteX0" y="connsiteY0"/>
                    </a:cxn>
                    <a:cxn ang="0">
                      <a:pos x="connsiteX1" y="connsiteY1"/>
                    </a:cxn>
                    <a:cxn ang="0">
                      <a:pos x="connsiteX2" y="connsiteY2"/>
                    </a:cxn>
                    <a:cxn ang="0">
                      <a:pos x="connsiteX3" y="connsiteY3"/>
                    </a:cxn>
                  </a:cxnLst>
                  <a:rect l="l" t="t" r="r" b="b"/>
                  <a:pathLst>
                    <a:path w="733194" h="1085358">
                      <a:moveTo>
                        <a:pt x="849" y="111"/>
                      </a:moveTo>
                      <a:lnTo>
                        <a:pt x="734044" y="111"/>
                      </a:lnTo>
                      <a:lnTo>
                        <a:pt x="734044" y="1085469"/>
                      </a:lnTo>
                      <a:lnTo>
                        <a:pt x="849" y="1085469"/>
                      </a:lnTo>
                      <a:close/>
                    </a:path>
                  </a:pathLst>
                </a:custGeom>
              </p:spPr>
            </p:pic>
            <p:pic>
              <p:nvPicPr>
                <p:cNvPr id="4124" name="Picture 4123">
                  <a:extLst>
                    <a:ext uri="{FF2B5EF4-FFF2-40B4-BE49-F238E27FC236}">
                      <a16:creationId xmlns:a16="http://schemas.microsoft.com/office/drawing/2014/main" id="{62664CBE-7C42-41B6-B033-BF20A7E83922}"/>
                    </a:ext>
                  </a:extLst>
                </p:cNvPr>
                <p:cNvPicPr>
                  <a:picLocks noChangeAspect="1"/>
                </p:cNvPicPr>
                <p:nvPr/>
              </p:nvPicPr>
              <p:blipFill>
                <a:blip r:embed="rId41"/>
                <a:stretch>
                  <a:fillRect/>
                </a:stretch>
              </p:blipFill>
              <p:spPr>
                <a:xfrm>
                  <a:off x="3952131" y="3944547"/>
                  <a:ext cx="952575" cy="1235461"/>
                </a:xfrm>
                <a:custGeom>
                  <a:avLst/>
                  <a:gdLst>
                    <a:gd name="connsiteX0" fmla="*/ 878 w 952575"/>
                    <a:gd name="connsiteY0" fmla="*/ 123 h 1235461"/>
                    <a:gd name="connsiteX1" fmla="*/ 953454 w 952575"/>
                    <a:gd name="connsiteY1" fmla="*/ 123 h 1235461"/>
                    <a:gd name="connsiteX2" fmla="*/ 953454 w 952575"/>
                    <a:gd name="connsiteY2" fmla="*/ 1235584 h 1235461"/>
                    <a:gd name="connsiteX3" fmla="*/ 878 w 952575"/>
                    <a:gd name="connsiteY3" fmla="*/ 1235584 h 1235461"/>
                  </a:gdLst>
                  <a:ahLst/>
                  <a:cxnLst>
                    <a:cxn ang="0">
                      <a:pos x="connsiteX0" y="connsiteY0"/>
                    </a:cxn>
                    <a:cxn ang="0">
                      <a:pos x="connsiteX1" y="connsiteY1"/>
                    </a:cxn>
                    <a:cxn ang="0">
                      <a:pos x="connsiteX2" y="connsiteY2"/>
                    </a:cxn>
                    <a:cxn ang="0">
                      <a:pos x="connsiteX3" y="connsiteY3"/>
                    </a:cxn>
                  </a:cxnLst>
                  <a:rect l="l" t="t" r="r" b="b"/>
                  <a:pathLst>
                    <a:path w="952575" h="1235461">
                      <a:moveTo>
                        <a:pt x="878" y="123"/>
                      </a:moveTo>
                      <a:lnTo>
                        <a:pt x="953454" y="123"/>
                      </a:lnTo>
                      <a:lnTo>
                        <a:pt x="953454" y="1235584"/>
                      </a:lnTo>
                      <a:lnTo>
                        <a:pt x="878" y="1235584"/>
                      </a:lnTo>
                      <a:close/>
                    </a:path>
                  </a:pathLst>
                </a:custGeom>
              </p:spPr>
            </p:pic>
            <p:pic>
              <p:nvPicPr>
                <p:cNvPr id="4125" name="Picture 4124">
                  <a:extLst>
                    <a:ext uri="{FF2B5EF4-FFF2-40B4-BE49-F238E27FC236}">
                      <a16:creationId xmlns:a16="http://schemas.microsoft.com/office/drawing/2014/main" id="{950B6E3B-104C-4D62-97B2-592970B3898A}"/>
                    </a:ext>
                  </a:extLst>
                </p:cNvPr>
                <p:cNvPicPr>
                  <a:picLocks noChangeAspect="1"/>
                </p:cNvPicPr>
                <p:nvPr/>
              </p:nvPicPr>
              <p:blipFill>
                <a:blip r:embed="rId42"/>
                <a:stretch>
                  <a:fillRect/>
                </a:stretch>
              </p:blipFill>
              <p:spPr>
                <a:xfrm>
                  <a:off x="2156671" y="5434029"/>
                  <a:ext cx="1033400" cy="588864"/>
                </a:xfrm>
                <a:custGeom>
                  <a:avLst/>
                  <a:gdLst>
                    <a:gd name="connsiteX0" fmla="*/ 567 w 1033400"/>
                    <a:gd name="connsiteY0" fmla="*/ 381 h 588864"/>
                    <a:gd name="connsiteX1" fmla="*/ 1033967 w 1033400"/>
                    <a:gd name="connsiteY1" fmla="*/ 381 h 588864"/>
                    <a:gd name="connsiteX2" fmla="*/ 1033967 w 1033400"/>
                    <a:gd name="connsiteY2" fmla="*/ 589246 h 588864"/>
                    <a:gd name="connsiteX3" fmla="*/ 567 w 1033400"/>
                    <a:gd name="connsiteY3" fmla="*/ 589246 h 588864"/>
                  </a:gdLst>
                  <a:ahLst/>
                  <a:cxnLst>
                    <a:cxn ang="0">
                      <a:pos x="connsiteX0" y="connsiteY0"/>
                    </a:cxn>
                    <a:cxn ang="0">
                      <a:pos x="connsiteX1" y="connsiteY1"/>
                    </a:cxn>
                    <a:cxn ang="0">
                      <a:pos x="connsiteX2" y="connsiteY2"/>
                    </a:cxn>
                    <a:cxn ang="0">
                      <a:pos x="connsiteX3" y="connsiteY3"/>
                    </a:cxn>
                  </a:cxnLst>
                  <a:rect l="l" t="t" r="r" b="b"/>
                  <a:pathLst>
                    <a:path w="1033400" h="588864">
                      <a:moveTo>
                        <a:pt x="567" y="381"/>
                      </a:moveTo>
                      <a:lnTo>
                        <a:pt x="1033967" y="381"/>
                      </a:lnTo>
                      <a:lnTo>
                        <a:pt x="1033967" y="589246"/>
                      </a:lnTo>
                      <a:lnTo>
                        <a:pt x="567" y="589246"/>
                      </a:lnTo>
                      <a:close/>
                    </a:path>
                  </a:pathLst>
                </a:custGeom>
              </p:spPr>
            </p:pic>
            <p:pic>
              <p:nvPicPr>
                <p:cNvPr id="4126" name="Picture 4125">
                  <a:extLst>
                    <a:ext uri="{FF2B5EF4-FFF2-40B4-BE49-F238E27FC236}">
                      <a16:creationId xmlns:a16="http://schemas.microsoft.com/office/drawing/2014/main" id="{2E7C4306-3EB6-45BC-B9B9-476D5EB9A0D8}"/>
                    </a:ext>
                  </a:extLst>
                </p:cNvPr>
                <p:cNvPicPr>
                  <a:picLocks noChangeAspect="1"/>
                </p:cNvPicPr>
                <p:nvPr/>
              </p:nvPicPr>
              <p:blipFill>
                <a:blip r:embed="rId43"/>
                <a:stretch>
                  <a:fillRect/>
                </a:stretch>
              </p:blipFill>
              <p:spPr>
                <a:xfrm>
                  <a:off x="2664711" y="4060011"/>
                  <a:ext cx="508040" cy="842884"/>
                </a:xfrm>
                <a:custGeom>
                  <a:avLst/>
                  <a:gdLst>
                    <a:gd name="connsiteX0" fmla="*/ 655 w 508040"/>
                    <a:gd name="connsiteY0" fmla="*/ 143 h 842884"/>
                    <a:gd name="connsiteX1" fmla="*/ 508696 w 508040"/>
                    <a:gd name="connsiteY1" fmla="*/ 143 h 842884"/>
                    <a:gd name="connsiteX2" fmla="*/ 508696 w 508040"/>
                    <a:gd name="connsiteY2" fmla="*/ 843028 h 842884"/>
                    <a:gd name="connsiteX3" fmla="*/ 655 w 508040"/>
                    <a:gd name="connsiteY3" fmla="*/ 843028 h 842884"/>
                  </a:gdLst>
                  <a:ahLst/>
                  <a:cxnLst>
                    <a:cxn ang="0">
                      <a:pos x="connsiteX0" y="connsiteY0"/>
                    </a:cxn>
                    <a:cxn ang="0">
                      <a:pos x="connsiteX1" y="connsiteY1"/>
                    </a:cxn>
                    <a:cxn ang="0">
                      <a:pos x="connsiteX2" y="connsiteY2"/>
                    </a:cxn>
                    <a:cxn ang="0">
                      <a:pos x="connsiteX3" y="connsiteY3"/>
                    </a:cxn>
                  </a:cxnLst>
                  <a:rect l="l" t="t" r="r" b="b"/>
                  <a:pathLst>
                    <a:path w="508040" h="842884">
                      <a:moveTo>
                        <a:pt x="655" y="143"/>
                      </a:moveTo>
                      <a:lnTo>
                        <a:pt x="508696" y="143"/>
                      </a:lnTo>
                      <a:lnTo>
                        <a:pt x="508696" y="843028"/>
                      </a:lnTo>
                      <a:lnTo>
                        <a:pt x="655" y="843028"/>
                      </a:lnTo>
                      <a:close/>
                    </a:path>
                  </a:pathLst>
                </a:custGeom>
              </p:spPr>
            </p:pic>
            <p:pic>
              <p:nvPicPr>
                <p:cNvPr id="4127" name="Picture 4126">
                  <a:extLst>
                    <a:ext uri="{FF2B5EF4-FFF2-40B4-BE49-F238E27FC236}">
                      <a16:creationId xmlns:a16="http://schemas.microsoft.com/office/drawing/2014/main" id="{3D0FE543-7205-478A-82E8-D6A354D77929}"/>
                    </a:ext>
                  </a:extLst>
                </p:cNvPr>
                <p:cNvPicPr>
                  <a:picLocks noChangeAspect="1"/>
                </p:cNvPicPr>
                <p:nvPr/>
              </p:nvPicPr>
              <p:blipFill>
                <a:blip r:embed="rId44"/>
                <a:stretch>
                  <a:fillRect/>
                </a:stretch>
              </p:blipFill>
              <p:spPr>
                <a:xfrm>
                  <a:off x="2197083" y="4804752"/>
                  <a:ext cx="952575" cy="479174"/>
                </a:xfrm>
                <a:custGeom>
                  <a:avLst/>
                  <a:gdLst>
                    <a:gd name="connsiteX0" fmla="*/ 574 w 952575"/>
                    <a:gd name="connsiteY0" fmla="*/ 272 h 479174"/>
                    <a:gd name="connsiteX1" fmla="*/ 953150 w 952575"/>
                    <a:gd name="connsiteY1" fmla="*/ 272 h 479174"/>
                    <a:gd name="connsiteX2" fmla="*/ 953150 w 952575"/>
                    <a:gd name="connsiteY2" fmla="*/ 479446 h 479174"/>
                    <a:gd name="connsiteX3" fmla="*/ 574 w 952575"/>
                    <a:gd name="connsiteY3" fmla="*/ 479446 h 479174"/>
                  </a:gdLst>
                  <a:ahLst/>
                  <a:cxnLst>
                    <a:cxn ang="0">
                      <a:pos x="connsiteX0" y="connsiteY0"/>
                    </a:cxn>
                    <a:cxn ang="0">
                      <a:pos x="connsiteX1" y="connsiteY1"/>
                    </a:cxn>
                    <a:cxn ang="0">
                      <a:pos x="connsiteX2" y="connsiteY2"/>
                    </a:cxn>
                    <a:cxn ang="0">
                      <a:pos x="connsiteX3" y="connsiteY3"/>
                    </a:cxn>
                  </a:cxnLst>
                  <a:rect l="l" t="t" r="r" b="b"/>
                  <a:pathLst>
                    <a:path w="952575" h="479174">
                      <a:moveTo>
                        <a:pt x="574" y="272"/>
                      </a:moveTo>
                      <a:lnTo>
                        <a:pt x="953150" y="272"/>
                      </a:lnTo>
                      <a:lnTo>
                        <a:pt x="953150" y="479446"/>
                      </a:lnTo>
                      <a:lnTo>
                        <a:pt x="574" y="479446"/>
                      </a:lnTo>
                      <a:close/>
                    </a:path>
                  </a:pathLst>
                </a:custGeom>
              </p:spPr>
            </p:pic>
            <p:sp>
              <p:nvSpPr>
                <p:cNvPr id="4128" name="Freeform: Shape 4127">
                  <a:extLst>
                    <a:ext uri="{FF2B5EF4-FFF2-40B4-BE49-F238E27FC236}">
                      <a16:creationId xmlns:a16="http://schemas.microsoft.com/office/drawing/2014/main" id="{B10E44D9-FC27-4C17-AC55-0A5CBA1722D7}"/>
                    </a:ext>
                  </a:extLst>
                </p:cNvPr>
                <p:cNvSpPr/>
                <p:nvPr/>
              </p:nvSpPr>
              <p:spPr>
                <a:xfrm>
                  <a:off x="2667367" y="5446751"/>
                  <a:ext cx="379037" cy="177883"/>
                </a:xfrm>
                <a:custGeom>
                  <a:avLst/>
                  <a:gdLst>
                    <a:gd name="connsiteX0" fmla="*/ 62609 w 379037"/>
                    <a:gd name="connsiteY0" fmla="*/ 45550 h 177883"/>
                    <a:gd name="connsiteX1" fmla="*/ 379038 w 379037"/>
                    <a:gd name="connsiteY1" fmla="*/ 146697 h 177883"/>
                    <a:gd name="connsiteX2" fmla="*/ 350691 w 379037"/>
                    <a:gd name="connsiteY2" fmla="*/ 165459 h 177883"/>
                    <a:gd name="connsiteX3" fmla="*/ 142799 w 379037"/>
                    <a:gd name="connsiteY3" fmla="*/ 165402 h 177883"/>
                    <a:gd name="connsiteX4" fmla="*/ 2972 w 379037"/>
                    <a:gd name="connsiteY4" fmla="*/ 0 h 177883"/>
                    <a:gd name="connsiteX5" fmla="*/ 62609 w 379037"/>
                    <a:gd name="connsiteY5" fmla="*/ 45550 h 17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37" h="177883">
                      <a:moveTo>
                        <a:pt x="62609" y="45550"/>
                      </a:moveTo>
                      <a:cubicBezTo>
                        <a:pt x="144415" y="126260"/>
                        <a:pt x="265594" y="164998"/>
                        <a:pt x="379038" y="146697"/>
                      </a:cubicBezTo>
                      <a:cubicBezTo>
                        <a:pt x="377710" y="158878"/>
                        <a:pt x="362815" y="163554"/>
                        <a:pt x="350691" y="165459"/>
                      </a:cubicBezTo>
                      <a:cubicBezTo>
                        <a:pt x="281586" y="176313"/>
                        <a:pt x="209421" y="186936"/>
                        <a:pt x="142799" y="165402"/>
                      </a:cubicBezTo>
                      <a:cubicBezTo>
                        <a:pt x="84721" y="146639"/>
                        <a:pt x="-18850" y="67777"/>
                        <a:pt x="2972" y="0"/>
                      </a:cubicBezTo>
                      <a:cubicBezTo>
                        <a:pt x="28259" y="9757"/>
                        <a:pt x="43154" y="26326"/>
                        <a:pt x="62609" y="45550"/>
                      </a:cubicBezTo>
                      <a:close/>
                    </a:path>
                  </a:pathLst>
                </a:custGeom>
                <a:solidFill>
                  <a:srgbClr val="DCDDDC"/>
                </a:solidFill>
                <a:ln w="5770" cap="flat">
                  <a:noFill/>
                  <a:prstDash val="solid"/>
                  <a:miter/>
                </a:ln>
              </p:spPr>
              <p:txBody>
                <a:bodyPr rtlCol="0" anchor="ctr"/>
                <a:lstStyle/>
                <a:p>
                  <a:endParaRPr lang="th-TH"/>
                </a:p>
              </p:txBody>
            </p:sp>
            <p:pic>
              <p:nvPicPr>
                <p:cNvPr id="4129" name="Picture 4128">
                  <a:extLst>
                    <a:ext uri="{FF2B5EF4-FFF2-40B4-BE49-F238E27FC236}">
                      <a16:creationId xmlns:a16="http://schemas.microsoft.com/office/drawing/2014/main" id="{8BEA88E4-8CEA-4D42-B626-3BC5A721AA08}"/>
                    </a:ext>
                  </a:extLst>
                </p:cNvPr>
                <p:cNvPicPr>
                  <a:picLocks noChangeAspect="1"/>
                </p:cNvPicPr>
                <p:nvPr/>
              </p:nvPicPr>
              <p:blipFill>
                <a:blip r:embed="rId45"/>
                <a:stretch>
                  <a:fillRect/>
                </a:stretch>
              </p:blipFill>
              <p:spPr>
                <a:xfrm>
                  <a:off x="3934812" y="4885576"/>
                  <a:ext cx="1189275" cy="617730"/>
                </a:xfrm>
                <a:custGeom>
                  <a:avLst/>
                  <a:gdLst>
                    <a:gd name="connsiteX0" fmla="*/ 875 w 1189275"/>
                    <a:gd name="connsiteY0" fmla="*/ 286 h 617730"/>
                    <a:gd name="connsiteX1" fmla="*/ 1190151 w 1189275"/>
                    <a:gd name="connsiteY1" fmla="*/ 286 h 617730"/>
                    <a:gd name="connsiteX2" fmla="*/ 1190151 w 1189275"/>
                    <a:gd name="connsiteY2" fmla="*/ 618016 h 617730"/>
                    <a:gd name="connsiteX3" fmla="*/ 875 w 1189275"/>
                    <a:gd name="connsiteY3" fmla="*/ 618016 h 617730"/>
                  </a:gdLst>
                  <a:ahLst/>
                  <a:cxnLst>
                    <a:cxn ang="0">
                      <a:pos x="connsiteX0" y="connsiteY0"/>
                    </a:cxn>
                    <a:cxn ang="0">
                      <a:pos x="connsiteX1" y="connsiteY1"/>
                    </a:cxn>
                    <a:cxn ang="0">
                      <a:pos x="connsiteX2" y="connsiteY2"/>
                    </a:cxn>
                    <a:cxn ang="0">
                      <a:pos x="connsiteX3" y="connsiteY3"/>
                    </a:cxn>
                  </a:cxnLst>
                  <a:rect l="l" t="t" r="r" b="b"/>
                  <a:pathLst>
                    <a:path w="1189275" h="617730">
                      <a:moveTo>
                        <a:pt x="875" y="286"/>
                      </a:moveTo>
                      <a:lnTo>
                        <a:pt x="1190151" y="286"/>
                      </a:lnTo>
                      <a:lnTo>
                        <a:pt x="1190151" y="618016"/>
                      </a:lnTo>
                      <a:lnTo>
                        <a:pt x="875" y="618016"/>
                      </a:lnTo>
                      <a:close/>
                    </a:path>
                  </a:pathLst>
                </a:custGeom>
              </p:spPr>
            </p:pic>
            <p:pic>
              <p:nvPicPr>
                <p:cNvPr id="4130" name="Picture 4129">
                  <a:extLst>
                    <a:ext uri="{FF2B5EF4-FFF2-40B4-BE49-F238E27FC236}">
                      <a16:creationId xmlns:a16="http://schemas.microsoft.com/office/drawing/2014/main" id="{64B058D5-0A16-4B44-B927-825AFFAA4A42}"/>
                    </a:ext>
                  </a:extLst>
                </p:cNvPr>
                <p:cNvPicPr>
                  <a:picLocks noChangeAspect="1"/>
                </p:cNvPicPr>
                <p:nvPr/>
              </p:nvPicPr>
              <p:blipFill>
                <a:blip r:embed="rId46"/>
                <a:stretch>
                  <a:fillRect/>
                </a:stretch>
              </p:blipFill>
              <p:spPr>
                <a:xfrm>
                  <a:off x="4079141" y="5139596"/>
                  <a:ext cx="987214" cy="444535"/>
                </a:xfrm>
                <a:custGeom>
                  <a:avLst/>
                  <a:gdLst>
                    <a:gd name="connsiteX0" fmla="*/ 900 w 987214"/>
                    <a:gd name="connsiteY0" fmla="*/ 330 h 444535"/>
                    <a:gd name="connsiteX1" fmla="*/ 988115 w 987214"/>
                    <a:gd name="connsiteY1" fmla="*/ 330 h 444535"/>
                    <a:gd name="connsiteX2" fmla="*/ 988115 w 987214"/>
                    <a:gd name="connsiteY2" fmla="*/ 444865 h 444535"/>
                    <a:gd name="connsiteX3" fmla="*/ 900 w 987214"/>
                    <a:gd name="connsiteY3" fmla="*/ 444865 h 444535"/>
                  </a:gdLst>
                  <a:ahLst/>
                  <a:cxnLst>
                    <a:cxn ang="0">
                      <a:pos x="connsiteX0" y="connsiteY0"/>
                    </a:cxn>
                    <a:cxn ang="0">
                      <a:pos x="connsiteX1" y="connsiteY1"/>
                    </a:cxn>
                    <a:cxn ang="0">
                      <a:pos x="connsiteX2" y="connsiteY2"/>
                    </a:cxn>
                    <a:cxn ang="0">
                      <a:pos x="connsiteX3" y="connsiteY3"/>
                    </a:cxn>
                  </a:cxnLst>
                  <a:rect l="l" t="t" r="r" b="b"/>
                  <a:pathLst>
                    <a:path w="987214" h="444535">
                      <a:moveTo>
                        <a:pt x="900" y="330"/>
                      </a:moveTo>
                      <a:lnTo>
                        <a:pt x="988115" y="330"/>
                      </a:lnTo>
                      <a:lnTo>
                        <a:pt x="988115" y="444865"/>
                      </a:lnTo>
                      <a:lnTo>
                        <a:pt x="900" y="444865"/>
                      </a:lnTo>
                      <a:close/>
                    </a:path>
                  </a:pathLst>
                </a:custGeom>
              </p:spPr>
            </p:pic>
            <p:sp>
              <p:nvSpPr>
                <p:cNvPr id="4131" name="Freeform: Shape 4130">
                  <a:extLst>
                    <a:ext uri="{FF2B5EF4-FFF2-40B4-BE49-F238E27FC236}">
                      <a16:creationId xmlns:a16="http://schemas.microsoft.com/office/drawing/2014/main" id="{021D6878-F01C-42D1-8574-4BBB7F271006}"/>
                    </a:ext>
                  </a:extLst>
                </p:cNvPr>
                <p:cNvSpPr/>
                <p:nvPr/>
              </p:nvSpPr>
              <p:spPr>
                <a:xfrm>
                  <a:off x="3947946" y="5208580"/>
                  <a:ext cx="686488" cy="244710"/>
                </a:xfrm>
                <a:custGeom>
                  <a:avLst/>
                  <a:gdLst>
                    <a:gd name="connsiteX0" fmla="*/ 400831 w 686488"/>
                    <a:gd name="connsiteY0" fmla="*/ 5973 h 244710"/>
                    <a:gd name="connsiteX1" fmla="*/ 434720 w 686488"/>
                    <a:gd name="connsiteY1" fmla="*/ 6666 h 244710"/>
                    <a:gd name="connsiteX2" fmla="*/ 435989 w 686488"/>
                    <a:gd name="connsiteY2" fmla="*/ 21214 h 244710"/>
                    <a:gd name="connsiteX3" fmla="*/ 417919 w 686488"/>
                    <a:gd name="connsiteY3" fmla="*/ 76232 h 244710"/>
                    <a:gd name="connsiteX4" fmla="*/ 357359 w 686488"/>
                    <a:gd name="connsiteY4" fmla="*/ 107812 h 244710"/>
                    <a:gd name="connsiteX5" fmla="*/ 325837 w 686488"/>
                    <a:gd name="connsiteY5" fmla="*/ 161329 h 244710"/>
                    <a:gd name="connsiteX6" fmla="*/ 373870 w 686488"/>
                    <a:gd name="connsiteY6" fmla="*/ 185403 h 244710"/>
                    <a:gd name="connsiteX7" fmla="*/ 686488 w 686488"/>
                    <a:gd name="connsiteY7" fmla="*/ 224084 h 244710"/>
                    <a:gd name="connsiteX8" fmla="*/ 333631 w 686488"/>
                    <a:gd name="connsiteY8" fmla="*/ 234187 h 244710"/>
                    <a:gd name="connsiteX9" fmla="*/ 137343 w 686488"/>
                    <a:gd name="connsiteY9" fmla="*/ 174954 h 244710"/>
                    <a:gd name="connsiteX10" fmla="*/ 49475 w 686488"/>
                    <a:gd name="connsiteY10" fmla="*/ 132290 h 244710"/>
                    <a:gd name="connsiteX11" fmla="*/ 149524 w 686488"/>
                    <a:gd name="connsiteY11" fmla="*/ 53890 h 244710"/>
                    <a:gd name="connsiteX12" fmla="*/ 400831 w 686488"/>
                    <a:gd name="connsiteY12" fmla="*/ 5973 h 24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488" h="244710">
                      <a:moveTo>
                        <a:pt x="400831" y="5973"/>
                      </a:moveTo>
                      <a:cubicBezTo>
                        <a:pt x="412088" y="315"/>
                        <a:pt x="428657" y="-4303"/>
                        <a:pt x="434720" y="6666"/>
                      </a:cubicBezTo>
                      <a:cubicBezTo>
                        <a:pt x="437086" y="10995"/>
                        <a:pt x="436567" y="16307"/>
                        <a:pt x="435989" y="21214"/>
                      </a:cubicBezTo>
                      <a:cubicBezTo>
                        <a:pt x="433680" y="40670"/>
                        <a:pt x="430793" y="61453"/>
                        <a:pt x="417919" y="76232"/>
                      </a:cubicBezTo>
                      <a:cubicBezTo>
                        <a:pt x="402851" y="93552"/>
                        <a:pt x="378200" y="98113"/>
                        <a:pt x="357359" y="107812"/>
                      </a:cubicBezTo>
                      <a:cubicBezTo>
                        <a:pt x="336518" y="117511"/>
                        <a:pt x="316600" y="140315"/>
                        <a:pt x="325837" y="161329"/>
                      </a:cubicBezTo>
                      <a:cubicBezTo>
                        <a:pt x="333400" y="178533"/>
                        <a:pt x="355223" y="183152"/>
                        <a:pt x="373870" y="185403"/>
                      </a:cubicBezTo>
                      <a:cubicBezTo>
                        <a:pt x="478076" y="198278"/>
                        <a:pt x="582282" y="211209"/>
                        <a:pt x="686488" y="224084"/>
                      </a:cubicBezTo>
                      <a:cubicBezTo>
                        <a:pt x="569523" y="241114"/>
                        <a:pt x="449960" y="255143"/>
                        <a:pt x="333631" y="234187"/>
                      </a:cubicBezTo>
                      <a:cubicBezTo>
                        <a:pt x="266315" y="222063"/>
                        <a:pt x="201656" y="198451"/>
                        <a:pt x="137343" y="174954"/>
                      </a:cubicBezTo>
                      <a:cubicBezTo>
                        <a:pt x="106629" y="163696"/>
                        <a:pt x="75396" y="152207"/>
                        <a:pt x="49475" y="132290"/>
                      </a:cubicBezTo>
                      <a:cubicBezTo>
                        <a:pt x="-83366" y="30162"/>
                        <a:pt x="86423" y="48752"/>
                        <a:pt x="149524" y="53890"/>
                      </a:cubicBezTo>
                      <a:cubicBezTo>
                        <a:pt x="235487" y="61049"/>
                        <a:pt x="323701" y="44711"/>
                        <a:pt x="400831" y="5973"/>
                      </a:cubicBezTo>
                      <a:close/>
                    </a:path>
                  </a:pathLst>
                </a:custGeom>
                <a:solidFill>
                  <a:srgbClr val="E2E2E1"/>
                </a:solidFill>
                <a:ln w="5770" cap="flat">
                  <a:noFill/>
                  <a:prstDash val="solid"/>
                  <a:miter/>
                </a:ln>
              </p:spPr>
              <p:txBody>
                <a:bodyPr rtlCol="0" anchor="ctr"/>
                <a:lstStyle/>
                <a:p>
                  <a:endParaRPr lang="th-TH"/>
                </a:p>
              </p:txBody>
            </p:sp>
            <p:pic>
              <p:nvPicPr>
                <p:cNvPr id="4132" name="Picture 4131">
                  <a:extLst>
                    <a:ext uri="{FF2B5EF4-FFF2-40B4-BE49-F238E27FC236}">
                      <a16:creationId xmlns:a16="http://schemas.microsoft.com/office/drawing/2014/main" id="{2E384C44-B6F3-4A6C-9063-03E356FC0FEE}"/>
                    </a:ext>
                  </a:extLst>
                </p:cNvPr>
                <p:cNvPicPr>
                  <a:picLocks noChangeAspect="1"/>
                </p:cNvPicPr>
                <p:nvPr/>
              </p:nvPicPr>
              <p:blipFill>
                <a:blip r:embed="rId47"/>
                <a:stretch>
                  <a:fillRect/>
                </a:stretch>
              </p:blipFill>
              <p:spPr>
                <a:xfrm>
                  <a:off x="3669245" y="5480214"/>
                  <a:ext cx="1068039" cy="975668"/>
                </a:xfrm>
                <a:custGeom>
                  <a:avLst/>
                  <a:gdLst>
                    <a:gd name="connsiteX0" fmla="*/ 829 w 1068039"/>
                    <a:gd name="connsiteY0" fmla="*/ 389 h 975668"/>
                    <a:gd name="connsiteX1" fmla="*/ 1068868 w 1068039"/>
                    <a:gd name="connsiteY1" fmla="*/ 389 h 975668"/>
                    <a:gd name="connsiteX2" fmla="*/ 1068868 w 1068039"/>
                    <a:gd name="connsiteY2" fmla="*/ 976057 h 975668"/>
                    <a:gd name="connsiteX3" fmla="*/ 829 w 1068039"/>
                    <a:gd name="connsiteY3" fmla="*/ 976057 h 975668"/>
                  </a:gdLst>
                  <a:ahLst/>
                  <a:cxnLst>
                    <a:cxn ang="0">
                      <a:pos x="connsiteX0" y="connsiteY0"/>
                    </a:cxn>
                    <a:cxn ang="0">
                      <a:pos x="connsiteX1" y="connsiteY1"/>
                    </a:cxn>
                    <a:cxn ang="0">
                      <a:pos x="connsiteX2" y="connsiteY2"/>
                    </a:cxn>
                    <a:cxn ang="0">
                      <a:pos x="connsiteX3" y="connsiteY3"/>
                    </a:cxn>
                  </a:cxnLst>
                  <a:rect l="l" t="t" r="r" b="b"/>
                  <a:pathLst>
                    <a:path w="1068039" h="975668">
                      <a:moveTo>
                        <a:pt x="829" y="389"/>
                      </a:moveTo>
                      <a:lnTo>
                        <a:pt x="1068868" y="389"/>
                      </a:lnTo>
                      <a:lnTo>
                        <a:pt x="1068868" y="976057"/>
                      </a:lnTo>
                      <a:lnTo>
                        <a:pt x="829" y="976057"/>
                      </a:lnTo>
                      <a:close/>
                    </a:path>
                  </a:pathLst>
                </a:custGeom>
              </p:spPr>
            </p:pic>
            <p:pic>
              <p:nvPicPr>
                <p:cNvPr id="4133" name="Picture 4132">
                  <a:extLst>
                    <a:ext uri="{FF2B5EF4-FFF2-40B4-BE49-F238E27FC236}">
                      <a16:creationId xmlns:a16="http://schemas.microsoft.com/office/drawing/2014/main" id="{1F75030E-73A2-4A37-BC16-D5DDBD5B1256}"/>
                    </a:ext>
                  </a:extLst>
                </p:cNvPr>
                <p:cNvPicPr>
                  <a:picLocks noChangeAspect="1"/>
                </p:cNvPicPr>
                <p:nvPr/>
              </p:nvPicPr>
              <p:blipFill>
                <a:blip r:embed="rId48"/>
                <a:stretch>
                  <a:fillRect/>
                </a:stretch>
              </p:blipFill>
              <p:spPr>
                <a:xfrm>
                  <a:off x="4056049" y="5237740"/>
                  <a:ext cx="877524" cy="750513"/>
                </a:xfrm>
                <a:custGeom>
                  <a:avLst/>
                  <a:gdLst>
                    <a:gd name="connsiteX0" fmla="*/ 896 w 877524"/>
                    <a:gd name="connsiteY0" fmla="*/ 347 h 750513"/>
                    <a:gd name="connsiteX1" fmla="*/ 878420 w 877524"/>
                    <a:gd name="connsiteY1" fmla="*/ 347 h 750513"/>
                    <a:gd name="connsiteX2" fmla="*/ 878420 w 877524"/>
                    <a:gd name="connsiteY2" fmla="*/ 750861 h 750513"/>
                    <a:gd name="connsiteX3" fmla="*/ 896 w 877524"/>
                    <a:gd name="connsiteY3" fmla="*/ 750861 h 750513"/>
                  </a:gdLst>
                  <a:ahLst/>
                  <a:cxnLst>
                    <a:cxn ang="0">
                      <a:pos x="connsiteX0" y="connsiteY0"/>
                    </a:cxn>
                    <a:cxn ang="0">
                      <a:pos x="connsiteX1" y="connsiteY1"/>
                    </a:cxn>
                    <a:cxn ang="0">
                      <a:pos x="connsiteX2" y="connsiteY2"/>
                    </a:cxn>
                    <a:cxn ang="0">
                      <a:pos x="connsiteX3" y="connsiteY3"/>
                    </a:cxn>
                  </a:cxnLst>
                  <a:rect l="l" t="t" r="r" b="b"/>
                  <a:pathLst>
                    <a:path w="877524" h="750513">
                      <a:moveTo>
                        <a:pt x="896" y="347"/>
                      </a:moveTo>
                      <a:lnTo>
                        <a:pt x="878420" y="347"/>
                      </a:lnTo>
                      <a:lnTo>
                        <a:pt x="878420" y="750861"/>
                      </a:lnTo>
                      <a:lnTo>
                        <a:pt x="896" y="750861"/>
                      </a:lnTo>
                      <a:close/>
                    </a:path>
                  </a:pathLst>
                </a:custGeom>
              </p:spPr>
            </p:pic>
            <p:pic>
              <p:nvPicPr>
                <p:cNvPr id="4134" name="Picture 4133">
                  <a:extLst>
                    <a:ext uri="{FF2B5EF4-FFF2-40B4-BE49-F238E27FC236}">
                      <a16:creationId xmlns:a16="http://schemas.microsoft.com/office/drawing/2014/main" id="{A2D15EA6-6CE9-44FD-BB6A-65942AF82406}"/>
                    </a:ext>
                  </a:extLst>
                </p:cNvPr>
                <p:cNvPicPr>
                  <a:picLocks noChangeAspect="1"/>
                </p:cNvPicPr>
                <p:nvPr/>
              </p:nvPicPr>
              <p:blipFill>
                <a:blip r:embed="rId49"/>
                <a:stretch>
                  <a:fillRect/>
                </a:stretch>
              </p:blipFill>
              <p:spPr>
                <a:xfrm>
                  <a:off x="2653165" y="5341658"/>
                  <a:ext cx="808245" cy="894843"/>
                </a:xfrm>
                <a:custGeom>
                  <a:avLst/>
                  <a:gdLst>
                    <a:gd name="connsiteX0" fmla="*/ 653 w 808245"/>
                    <a:gd name="connsiteY0" fmla="*/ 365 h 894843"/>
                    <a:gd name="connsiteX1" fmla="*/ 808899 w 808245"/>
                    <a:gd name="connsiteY1" fmla="*/ 365 h 894843"/>
                    <a:gd name="connsiteX2" fmla="*/ 808899 w 808245"/>
                    <a:gd name="connsiteY2" fmla="*/ 895208 h 894843"/>
                    <a:gd name="connsiteX3" fmla="*/ 653 w 808245"/>
                    <a:gd name="connsiteY3" fmla="*/ 895208 h 894843"/>
                  </a:gdLst>
                  <a:ahLst/>
                  <a:cxnLst>
                    <a:cxn ang="0">
                      <a:pos x="connsiteX0" y="connsiteY0"/>
                    </a:cxn>
                    <a:cxn ang="0">
                      <a:pos x="connsiteX1" y="connsiteY1"/>
                    </a:cxn>
                    <a:cxn ang="0">
                      <a:pos x="connsiteX2" y="connsiteY2"/>
                    </a:cxn>
                    <a:cxn ang="0">
                      <a:pos x="connsiteX3" y="connsiteY3"/>
                    </a:cxn>
                  </a:cxnLst>
                  <a:rect l="l" t="t" r="r" b="b"/>
                  <a:pathLst>
                    <a:path w="808245" h="894843">
                      <a:moveTo>
                        <a:pt x="653" y="365"/>
                      </a:moveTo>
                      <a:lnTo>
                        <a:pt x="808899" y="365"/>
                      </a:lnTo>
                      <a:lnTo>
                        <a:pt x="808899" y="895208"/>
                      </a:lnTo>
                      <a:lnTo>
                        <a:pt x="653" y="895208"/>
                      </a:lnTo>
                      <a:close/>
                    </a:path>
                  </a:pathLst>
                </a:custGeom>
              </p:spPr>
            </p:pic>
            <p:pic>
              <p:nvPicPr>
                <p:cNvPr id="4135" name="Picture 4134">
                  <a:extLst>
                    <a:ext uri="{FF2B5EF4-FFF2-40B4-BE49-F238E27FC236}">
                      <a16:creationId xmlns:a16="http://schemas.microsoft.com/office/drawing/2014/main" id="{53AB6664-3B48-411B-8392-DC592F7FB82F}"/>
                    </a:ext>
                  </a:extLst>
                </p:cNvPr>
                <p:cNvPicPr>
                  <a:picLocks noChangeAspect="1"/>
                </p:cNvPicPr>
                <p:nvPr/>
              </p:nvPicPr>
              <p:blipFill>
                <a:blip r:embed="rId50"/>
                <a:stretch>
                  <a:fillRect/>
                </a:stretch>
              </p:blipFill>
              <p:spPr>
                <a:xfrm>
                  <a:off x="3120793" y="5249287"/>
                  <a:ext cx="917936" cy="663916"/>
                </a:xfrm>
                <a:custGeom>
                  <a:avLst/>
                  <a:gdLst>
                    <a:gd name="connsiteX0" fmla="*/ 734 w 917936"/>
                    <a:gd name="connsiteY0" fmla="*/ 349 h 663916"/>
                    <a:gd name="connsiteX1" fmla="*/ 918671 w 917936"/>
                    <a:gd name="connsiteY1" fmla="*/ 349 h 663916"/>
                    <a:gd name="connsiteX2" fmla="*/ 918671 w 917936"/>
                    <a:gd name="connsiteY2" fmla="*/ 664265 h 663916"/>
                    <a:gd name="connsiteX3" fmla="*/ 734 w 917936"/>
                    <a:gd name="connsiteY3" fmla="*/ 664265 h 663916"/>
                  </a:gdLst>
                  <a:ahLst/>
                  <a:cxnLst>
                    <a:cxn ang="0">
                      <a:pos x="connsiteX0" y="connsiteY0"/>
                    </a:cxn>
                    <a:cxn ang="0">
                      <a:pos x="connsiteX1" y="connsiteY1"/>
                    </a:cxn>
                    <a:cxn ang="0">
                      <a:pos x="connsiteX2" y="connsiteY2"/>
                    </a:cxn>
                    <a:cxn ang="0">
                      <a:pos x="connsiteX3" y="connsiteY3"/>
                    </a:cxn>
                  </a:cxnLst>
                  <a:rect l="l" t="t" r="r" b="b"/>
                  <a:pathLst>
                    <a:path w="917936" h="663916">
                      <a:moveTo>
                        <a:pt x="734" y="349"/>
                      </a:moveTo>
                      <a:lnTo>
                        <a:pt x="918671" y="349"/>
                      </a:lnTo>
                      <a:lnTo>
                        <a:pt x="918671" y="664265"/>
                      </a:lnTo>
                      <a:lnTo>
                        <a:pt x="734" y="664265"/>
                      </a:lnTo>
                      <a:close/>
                    </a:path>
                  </a:pathLst>
                </a:custGeom>
              </p:spPr>
            </p:pic>
            <p:pic>
              <p:nvPicPr>
                <p:cNvPr id="4136" name="Picture 4135">
                  <a:extLst>
                    <a:ext uri="{FF2B5EF4-FFF2-40B4-BE49-F238E27FC236}">
                      <a16:creationId xmlns:a16="http://schemas.microsoft.com/office/drawing/2014/main" id="{F9735029-BEA9-443B-8446-43EB35605F41}"/>
                    </a:ext>
                  </a:extLst>
                </p:cNvPr>
                <p:cNvPicPr>
                  <a:picLocks noChangeAspect="1"/>
                </p:cNvPicPr>
                <p:nvPr/>
              </p:nvPicPr>
              <p:blipFill>
                <a:blip r:embed="rId51"/>
                <a:stretch>
                  <a:fillRect/>
                </a:stretch>
              </p:blipFill>
              <p:spPr>
                <a:xfrm>
                  <a:off x="3594194" y="5266606"/>
                  <a:ext cx="1039173" cy="508040"/>
                </a:xfrm>
                <a:custGeom>
                  <a:avLst/>
                  <a:gdLst>
                    <a:gd name="connsiteX0" fmla="*/ 816 w 1039173"/>
                    <a:gd name="connsiteY0" fmla="*/ 352 h 508040"/>
                    <a:gd name="connsiteX1" fmla="*/ 1039989 w 1039173"/>
                    <a:gd name="connsiteY1" fmla="*/ 352 h 508040"/>
                    <a:gd name="connsiteX2" fmla="*/ 1039989 w 1039173"/>
                    <a:gd name="connsiteY2" fmla="*/ 508392 h 508040"/>
                    <a:gd name="connsiteX3" fmla="*/ 816 w 1039173"/>
                    <a:gd name="connsiteY3" fmla="*/ 508392 h 508040"/>
                  </a:gdLst>
                  <a:ahLst/>
                  <a:cxnLst>
                    <a:cxn ang="0">
                      <a:pos x="connsiteX0" y="connsiteY0"/>
                    </a:cxn>
                    <a:cxn ang="0">
                      <a:pos x="connsiteX1" y="connsiteY1"/>
                    </a:cxn>
                    <a:cxn ang="0">
                      <a:pos x="connsiteX2" y="connsiteY2"/>
                    </a:cxn>
                    <a:cxn ang="0">
                      <a:pos x="connsiteX3" y="connsiteY3"/>
                    </a:cxn>
                  </a:cxnLst>
                  <a:rect l="l" t="t" r="r" b="b"/>
                  <a:pathLst>
                    <a:path w="1039173" h="508040">
                      <a:moveTo>
                        <a:pt x="816" y="352"/>
                      </a:moveTo>
                      <a:lnTo>
                        <a:pt x="1039989" y="352"/>
                      </a:lnTo>
                      <a:lnTo>
                        <a:pt x="1039989" y="508392"/>
                      </a:lnTo>
                      <a:lnTo>
                        <a:pt x="816" y="508392"/>
                      </a:lnTo>
                      <a:close/>
                    </a:path>
                  </a:pathLst>
                </a:custGeom>
              </p:spPr>
            </p:pic>
            <p:pic>
              <p:nvPicPr>
                <p:cNvPr id="4137" name="Picture 4136">
                  <a:extLst>
                    <a:ext uri="{FF2B5EF4-FFF2-40B4-BE49-F238E27FC236}">
                      <a16:creationId xmlns:a16="http://schemas.microsoft.com/office/drawing/2014/main" id="{F3ED7DA9-BA9F-4BA4-B62D-1516155D2299}"/>
                    </a:ext>
                  </a:extLst>
                </p:cNvPr>
                <p:cNvPicPr>
                  <a:picLocks noChangeAspect="1"/>
                </p:cNvPicPr>
                <p:nvPr/>
              </p:nvPicPr>
              <p:blipFill>
                <a:blip r:embed="rId52"/>
                <a:stretch>
                  <a:fillRect/>
                </a:stretch>
              </p:blipFill>
              <p:spPr>
                <a:xfrm>
                  <a:off x="2560794" y="5070318"/>
                  <a:ext cx="715874" cy="531132"/>
                </a:xfrm>
                <a:custGeom>
                  <a:avLst/>
                  <a:gdLst>
                    <a:gd name="connsiteX0" fmla="*/ 637 w 715874"/>
                    <a:gd name="connsiteY0" fmla="*/ 318 h 531132"/>
                    <a:gd name="connsiteX1" fmla="*/ 716512 w 715874"/>
                    <a:gd name="connsiteY1" fmla="*/ 318 h 531132"/>
                    <a:gd name="connsiteX2" fmla="*/ 716512 w 715874"/>
                    <a:gd name="connsiteY2" fmla="*/ 531451 h 531132"/>
                    <a:gd name="connsiteX3" fmla="*/ 637 w 715874"/>
                    <a:gd name="connsiteY3" fmla="*/ 531451 h 531132"/>
                  </a:gdLst>
                  <a:ahLst/>
                  <a:cxnLst>
                    <a:cxn ang="0">
                      <a:pos x="connsiteX0" y="connsiteY0"/>
                    </a:cxn>
                    <a:cxn ang="0">
                      <a:pos x="connsiteX1" y="connsiteY1"/>
                    </a:cxn>
                    <a:cxn ang="0">
                      <a:pos x="connsiteX2" y="connsiteY2"/>
                    </a:cxn>
                    <a:cxn ang="0">
                      <a:pos x="connsiteX3" y="connsiteY3"/>
                    </a:cxn>
                  </a:cxnLst>
                  <a:rect l="l" t="t" r="r" b="b"/>
                  <a:pathLst>
                    <a:path w="715874" h="531132">
                      <a:moveTo>
                        <a:pt x="637" y="318"/>
                      </a:moveTo>
                      <a:lnTo>
                        <a:pt x="716512" y="318"/>
                      </a:lnTo>
                      <a:lnTo>
                        <a:pt x="716512" y="531451"/>
                      </a:lnTo>
                      <a:lnTo>
                        <a:pt x="637" y="531451"/>
                      </a:lnTo>
                      <a:close/>
                    </a:path>
                  </a:pathLst>
                </a:custGeom>
              </p:spPr>
            </p:pic>
            <p:pic>
              <p:nvPicPr>
                <p:cNvPr id="4138" name="Picture 4137">
                  <a:extLst>
                    <a:ext uri="{FF2B5EF4-FFF2-40B4-BE49-F238E27FC236}">
                      <a16:creationId xmlns:a16="http://schemas.microsoft.com/office/drawing/2014/main" id="{8031515E-327A-46F5-AE8C-DDBFDF85B7C2}"/>
                    </a:ext>
                  </a:extLst>
                </p:cNvPr>
                <p:cNvPicPr>
                  <a:picLocks noChangeAspect="1"/>
                </p:cNvPicPr>
                <p:nvPr/>
              </p:nvPicPr>
              <p:blipFill>
                <a:blip r:embed="rId53"/>
                <a:stretch>
                  <a:fillRect/>
                </a:stretch>
              </p:blipFill>
              <p:spPr>
                <a:xfrm>
                  <a:off x="2283681" y="4383309"/>
                  <a:ext cx="912163" cy="687008"/>
                </a:xfrm>
                <a:custGeom>
                  <a:avLst/>
                  <a:gdLst>
                    <a:gd name="connsiteX0" fmla="*/ 589 w 912163"/>
                    <a:gd name="connsiteY0" fmla="*/ 199 h 687008"/>
                    <a:gd name="connsiteX1" fmla="*/ 912752 w 912163"/>
                    <a:gd name="connsiteY1" fmla="*/ 199 h 687008"/>
                    <a:gd name="connsiteX2" fmla="*/ 912752 w 912163"/>
                    <a:gd name="connsiteY2" fmla="*/ 687208 h 687008"/>
                    <a:gd name="connsiteX3" fmla="*/ 589 w 912163"/>
                    <a:gd name="connsiteY3" fmla="*/ 687208 h 687008"/>
                  </a:gdLst>
                  <a:ahLst/>
                  <a:cxnLst>
                    <a:cxn ang="0">
                      <a:pos x="connsiteX0" y="connsiteY0"/>
                    </a:cxn>
                    <a:cxn ang="0">
                      <a:pos x="connsiteX1" y="connsiteY1"/>
                    </a:cxn>
                    <a:cxn ang="0">
                      <a:pos x="connsiteX2" y="connsiteY2"/>
                    </a:cxn>
                    <a:cxn ang="0">
                      <a:pos x="connsiteX3" y="connsiteY3"/>
                    </a:cxn>
                  </a:cxnLst>
                  <a:rect l="l" t="t" r="r" b="b"/>
                  <a:pathLst>
                    <a:path w="912163" h="687008">
                      <a:moveTo>
                        <a:pt x="589" y="199"/>
                      </a:moveTo>
                      <a:lnTo>
                        <a:pt x="912752" y="199"/>
                      </a:lnTo>
                      <a:lnTo>
                        <a:pt x="912752" y="687208"/>
                      </a:lnTo>
                      <a:lnTo>
                        <a:pt x="589" y="687208"/>
                      </a:lnTo>
                      <a:close/>
                    </a:path>
                  </a:pathLst>
                </a:custGeom>
              </p:spPr>
            </p:pic>
            <p:pic>
              <p:nvPicPr>
                <p:cNvPr id="4139" name="Picture 4138">
                  <a:extLst>
                    <a:ext uri="{FF2B5EF4-FFF2-40B4-BE49-F238E27FC236}">
                      <a16:creationId xmlns:a16="http://schemas.microsoft.com/office/drawing/2014/main" id="{E772E96E-83F8-444F-9DF1-58FBC8FDD19B}"/>
                    </a:ext>
                  </a:extLst>
                </p:cNvPr>
                <p:cNvPicPr>
                  <a:picLocks noChangeAspect="1"/>
                </p:cNvPicPr>
                <p:nvPr/>
              </p:nvPicPr>
              <p:blipFill>
                <a:blip r:embed="rId54"/>
                <a:stretch>
                  <a:fillRect/>
                </a:stretch>
              </p:blipFill>
              <p:spPr>
                <a:xfrm>
                  <a:off x="2555021" y="4423721"/>
                  <a:ext cx="675462" cy="698555"/>
                </a:xfrm>
                <a:custGeom>
                  <a:avLst/>
                  <a:gdLst>
                    <a:gd name="connsiteX0" fmla="*/ 636 w 675462"/>
                    <a:gd name="connsiteY0" fmla="*/ 206 h 698555"/>
                    <a:gd name="connsiteX1" fmla="*/ 676099 w 675462"/>
                    <a:gd name="connsiteY1" fmla="*/ 206 h 698555"/>
                    <a:gd name="connsiteX2" fmla="*/ 676099 w 675462"/>
                    <a:gd name="connsiteY2" fmla="*/ 698761 h 698555"/>
                    <a:gd name="connsiteX3" fmla="*/ 636 w 675462"/>
                    <a:gd name="connsiteY3" fmla="*/ 698761 h 698555"/>
                  </a:gdLst>
                  <a:ahLst/>
                  <a:cxnLst>
                    <a:cxn ang="0">
                      <a:pos x="connsiteX0" y="connsiteY0"/>
                    </a:cxn>
                    <a:cxn ang="0">
                      <a:pos x="connsiteX1" y="connsiteY1"/>
                    </a:cxn>
                    <a:cxn ang="0">
                      <a:pos x="connsiteX2" y="connsiteY2"/>
                    </a:cxn>
                    <a:cxn ang="0">
                      <a:pos x="connsiteX3" y="connsiteY3"/>
                    </a:cxn>
                  </a:cxnLst>
                  <a:rect l="l" t="t" r="r" b="b"/>
                  <a:pathLst>
                    <a:path w="675462" h="698555">
                      <a:moveTo>
                        <a:pt x="636" y="206"/>
                      </a:moveTo>
                      <a:lnTo>
                        <a:pt x="676099" y="206"/>
                      </a:lnTo>
                      <a:lnTo>
                        <a:pt x="676099" y="698761"/>
                      </a:lnTo>
                      <a:lnTo>
                        <a:pt x="636" y="698761"/>
                      </a:lnTo>
                      <a:close/>
                    </a:path>
                  </a:pathLst>
                </a:custGeom>
              </p:spPr>
            </p:pic>
            <p:pic>
              <p:nvPicPr>
                <p:cNvPr id="4140" name="Picture 4139">
                  <a:extLst>
                    <a:ext uri="{FF2B5EF4-FFF2-40B4-BE49-F238E27FC236}">
                      <a16:creationId xmlns:a16="http://schemas.microsoft.com/office/drawing/2014/main" id="{876EC93C-2B7D-43D7-B875-9EDBA7D9880A}"/>
                    </a:ext>
                  </a:extLst>
                </p:cNvPr>
                <p:cNvPicPr>
                  <a:picLocks noChangeAspect="1"/>
                </p:cNvPicPr>
                <p:nvPr/>
              </p:nvPicPr>
              <p:blipFill>
                <a:blip r:embed="rId55"/>
                <a:stretch>
                  <a:fillRect/>
                </a:stretch>
              </p:blipFill>
              <p:spPr>
                <a:xfrm>
                  <a:off x="2895639" y="4163928"/>
                  <a:ext cx="392576" cy="646596"/>
                </a:xfrm>
                <a:custGeom>
                  <a:avLst/>
                  <a:gdLst>
                    <a:gd name="connsiteX0" fmla="*/ 695 w 392576"/>
                    <a:gd name="connsiteY0" fmla="*/ 161 h 646596"/>
                    <a:gd name="connsiteX1" fmla="*/ 393272 w 392576"/>
                    <a:gd name="connsiteY1" fmla="*/ 161 h 646596"/>
                    <a:gd name="connsiteX2" fmla="*/ 393272 w 392576"/>
                    <a:gd name="connsiteY2" fmla="*/ 646757 h 646596"/>
                    <a:gd name="connsiteX3" fmla="*/ 695 w 392576"/>
                    <a:gd name="connsiteY3" fmla="*/ 646757 h 646596"/>
                  </a:gdLst>
                  <a:ahLst/>
                  <a:cxnLst>
                    <a:cxn ang="0">
                      <a:pos x="connsiteX0" y="connsiteY0"/>
                    </a:cxn>
                    <a:cxn ang="0">
                      <a:pos x="connsiteX1" y="connsiteY1"/>
                    </a:cxn>
                    <a:cxn ang="0">
                      <a:pos x="connsiteX2" y="connsiteY2"/>
                    </a:cxn>
                    <a:cxn ang="0">
                      <a:pos x="connsiteX3" y="connsiteY3"/>
                    </a:cxn>
                  </a:cxnLst>
                  <a:rect l="l" t="t" r="r" b="b"/>
                  <a:pathLst>
                    <a:path w="392576" h="646596">
                      <a:moveTo>
                        <a:pt x="695" y="161"/>
                      </a:moveTo>
                      <a:lnTo>
                        <a:pt x="393272" y="161"/>
                      </a:lnTo>
                      <a:lnTo>
                        <a:pt x="393272" y="646757"/>
                      </a:lnTo>
                      <a:lnTo>
                        <a:pt x="695" y="646757"/>
                      </a:lnTo>
                      <a:close/>
                    </a:path>
                  </a:pathLst>
                </a:custGeom>
              </p:spPr>
            </p:pic>
            <p:pic>
              <p:nvPicPr>
                <p:cNvPr id="4141" name="Picture 4140">
                  <a:extLst>
                    <a:ext uri="{FF2B5EF4-FFF2-40B4-BE49-F238E27FC236}">
                      <a16:creationId xmlns:a16="http://schemas.microsoft.com/office/drawing/2014/main" id="{13A7F400-12F2-4846-A10B-688CEE184882}"/>
                    </a:ext>
                  </a:extLst>
                </p:cNvPr>
                <p:cNvPicPr>
                  <a:picLocks noChangeAspect="1"/>
                </p:cNvPicPr>
                <p:nvPr/>
              </p:nvPicPr>
              <p:blipFill>
                <a:blip r:embed="rId56"/>
                <a:stretch>
                  <a:fillRect/>
                </a:stretch>
              </p:blipFill>
              <p:spPr>
                <a:xfrm>
                  <a:off x="3166978" y="4175475"/>
                  <a:ext cx="727421" cy="825565"/>
                </a:xfrm>
                <a:custGeom>
                  <a:avLst/>
                  <a:gdLst>
                    <a:gd name="connsiteX0" fmla="*/ 742 w 727421"/>
                    <a:gd name="connsiteY0" fmla="*/ 163 h 825565"/>
                    <a:gd name="connsiteX1" fmla="*/ 728164 w 727421"/>
                    <a:gd name="connsiteY1" fmla="*/ 163 h 825565"/>
                    <a:gd name="connsiteX2" fmla="*/ 728164 w 727421"/>
                    <a:gd name="connsiteY2" fmla="*/ 825728 h 825565"/>
                    <a:gd name="connsiteX3" fmla="*/ 742 w 727421"/>
                    <a:gd name="connsiteY3" fmla="*/ 825728 h 825565"/>
                  </a:gdLst>
                  <a:ahLst/>
                  <a:cxnLst>
                    <a:cxn ang="0">
                      <a:pos x="connsiteX0" y="connsiteY0"/>
                    </a:cxn>
                    <a:cxn ang="0">
                      <a:pos x="connsiteX1" y="connsiteY1"/>
                    </a:cxn>
                    <a:cxn ang="0">
                      <a:pos x="connsiteX2" y="connsiteY2"/>
                    </a:cxn>
                    <a:cxn ang="0">
                      <a:pos x="connsiteX3" y="connsiteY3"/>
                    </a:cxn>
                  </a:cxnLst>
                  <a:rect l="l" t="t" r="r" b="b"/>
                  <a:pathLst>
                    <a:path w="727421" h="825565">
                      <a:moveTo>
                        <a:pt x="742" y="163"/>
                      </a:moveTo>
                      <a:lnTo>
                        <a:pt x="728164" y="163"/>
                      </a:lnTo>
                      <a:lnTo>
                        <a:pt x="728164" y="825728"/>
                      </a:lnTo>
                      <a:lnTo>
                        <a:pt x="742" y="825728"/>
                      </a:lnTo>
                      <a:close/>
                    </a:path>
                  </a:pathLst>
                </a:custGeom>
              </p:spPr>
            </p:pic>
            <p:grpSp>
              <p:nvGrpSpPr>
                <p:cNvPr id="4142" name="Graphic 3">
                  <a:extLst>
                    <a:ext uri="{FF2B5EF4-FFF2-40B4-BE49-F238E27FC236}">
                      <a16:creationId xmlns:a16="http://schemas.microsoft.com/office/drawing/2014/main" id="{989F74CF-78C0-447A-A174-83872A2C78F0}"/>
                    </a:ext>
                  </a:extLst>
                </p:cNvPr>
                <p:cNvGrpSpPr/>
                <p:nvPr/>
              </p:nvGrpSpPr>
              <p:grpSpPr>
                <a:xfrm>
                  <a:off x="3974671" y="4407714"/>
                  <a:ext cx="375810" cy="939716"/>
                  <a:chOff x="3974671" y="4407714"/>
                  <a:chExt cx="375810" cy="939716"/>
                </a:xfrm>
                <a:solidFill>
                  <a:srgbClr val="EEEEEE"/>
                </a:solidFill>
              </p:grpSpPr>
              <p:pic>
                <p:nvPicPr>
                  <p:cNvPr id="4181" name="Picture 4180">
                    <a:extLst>
                      <a:ext uri="{FF2B5EF4-FFF2-40B4-BE49-F238E27FC236}">
                        <a16:creationId xmlns:a16="http://schemas.microsoft.com/office/drawing/2014/main" id="{1D82EECE-08D3-4471-BB20-409A65C3B008}"/>
                      </a:ext>
                    </a:extLst>
                  </p:cNvPr>
                  <p:cNvPicPr>
                    <a:picLocks noChangeAspect="1"/>
                  </p:cNvPicPr>
                  <p:nvPr/>
                </p:nvPicPr>
                <p:blipFill>
                  <a:blip r:embed="rId57"/>
                  <a:stretch>
                    <a:fillRect/>
                  </a:stretch>
                </p:blipFill>
                <p:spPr>
                  <a:xfrm>
                    <a:off x="4021410" y="4441041"/>
                    <a:ext cx="329071" cy="906389"/>
                  </a:xfrm>
                  <a:custGeom>
                    <a:avLst/>
                    <a:gdLst>
                      <a:gd name="connsiteX0" fmla="*/ 890 w 329071"/>
                      <a:gd name="connsiteY0" fmla="*/ 209 h 906389"/>
                      <a:gd name="connsiteX1" fmla="*/ 329962 w 329071"/>
                      <a:gd name="connsiteY1" fmla="*/ 209 h 906389"/>
                      <a:gd name="connsiteX2" fmla="*/ 329962 w 329071"/>
                      <a:gd name="connsiteY2" fmla="*/ 906599 h 906389"/>
                      <a:gd name="connsiteX3" fmla="*/ 890 w 329071"/>
                      <a:gd name="connsiteY3" fmla="*/ 906599 h 906389"/>
                    </a:gdLst>
                    <a:ahLst/>
                    <a:cxnLst>
                      <a:cxn ang="0">
                        <a:pos x="connsiteX0" y="connsiteY0"/>
                      </a:cxn>
                      <a:cxn ang="0">
                        <a:pos x="connsiteX1" y="connsiteY1"/>
                      </a:cxn>
                      <a:cxn ang="0">
                        <a:pos x="connsiteX2" y="connsiteY2"/>
                      </a:cxn>
                      <a:cxn ang="0">
                        <a:pos x="connsiteX3" y="connsiteY3"/>
                      </a:cxn>
                    </a:cxnLst>
                    <a:rect l="l" t="t" r="r" b="b"/>
                    <a:pathLst>
                      <a:path w="329071" h="906389">
                        <a:moveTo>
                          <a:pt x="890" y="209"/>
                        </a:moveTo>
                        <a:lnTo>
                          <a:pt x="329962" y="209"/>
                        </a:lnTo>
                        <a:lnTo>
                          <a:pt x="329962" y="906599"/>
                        </a:lnTo>
                        <a:lnTo>
                          <a:pt x="890" y="906599"/>
                        </a:lnTo>
                        <a:close/>
                      </a:path>
                    </a:pathLst>
                  </a:custGeom>
                </p:spPr>
              </p:pic>
              <p:sp>
                <p:nvSpPr>
                  <p:cNvPr id="4182" name="Freeform: Shape 4181">
                    <a:extLst>
                      <a:ext uri="{FF2B5EF4-FFF2-40B4-BE49-F238E27FC236}">
                        <a16:creationId xmlns:a16="http://schemas.microsoft.com/office/drawing/2014/main" id="{3FA8DE35-13CF-4FF1-91F5-E06F56960EB7}"/>
                      </a:ext>
                    </a:extLst>
                  </p:cNvPr>
                  <p:cNvSpPr/>
                  <p:nvPr/>
                </p:nvSpPr>
                <p:spPr>
                  <a:xfrm>
                    <a:off x="3974671" y="4407714"/>
                    <a:ext cx="298550" cy="118732"/>
                  </a:xfrm>
                  <a:custGeom>
                    <a:avLst/>
                    <a:gdLst>
                      <a:gd name="connsiteX0" fmla="*/ 41224 w 298550"/>
                      <a:gd name="connsiteY0" fmla="*/ 118733 h 118732"/>
                      <a:gd name="connsiteX1" fmla="*/ 294378 w 298550"/>
                      <a:gd name="connsiteY1" fmla="*/ 83516 h 118732"/>
                      <a:gd name="connsiteX2" fmla="*/ 288548 w 298550"/>
                      <a:gd name="connsiteY2" fmla="*/ 59327 h 118732"/>
                      <a:gd name="connsiteX3" fmla="*/ 48383 w 298550"/>
                      <a:gd name="connsiteY3" fmla="*/ 8465 h 118732"/>
                      <a:gd name="connsiteX4" fmla="*/ 11031 w 298550"/>
                      <a:gd name="connsiteY4" fmla="*/ 26766 h 118732"/>
                      <a:gd name="connsiteX5" fmla="*/ 43130 w 298550"/>
                      <a:gd name="connsiteY5" fmla="*/ 105166 h 11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550" h="118732">
                        <a:moveTo>
                          <a:pt x="41224" y="118733"/>
                        </a:moveTo>
                        <a:cubicBezTo>
                          <a:pt x="94742" y="38832"/>
                          <a:pt x="221117" y="21281"/>
                          <a:pt x="294378" y="83516"/>
                        </a:cubicBezTo>
                        <a:cubicBezTo>
                          <a:pt x="303269" y="79071"/>
                          <a:pt x="296341" y="65504"/>
                          <a:pt x="288548" y="59327"/>
                        </a:cubicBezTo>
                        <a:cubicBezTo>
                          <a:pt x="222098" y="6617"/>
                          <a:pt x="130478" y="-12780"/>
                          <a:pt x="48383" y="8465"/>
                        </a:cubicBezTo>
                        <a:cubicBezTo>
                          <a:pt x="34816" y="11987"/>
                          <a:pt x="20960" y="16836"/>
                          <a:pt x="11031" y="26766"/>
                        </a:cubicBezTo>
                        <a:cubicBezTo>
                          <a:pt x="-14314" y="52226"/>
                          <a:pt x="7220" y="104819"/>
                          <a:pt x="43130" y="105166"/>
                        </a:cubicBezTo>
                      </a:path>
                    </a:pathLst>
                  </a:custGeom>
                  <a:solidFill>
                    <a:srgbClr val="EEEEEE"/>
                  </a:solidFill>
                  <a:ln w="5770" cap="flat">
                    <a:noFill/>
                    <a:prstDash val="solid"/>
                    <a:miter/>
                  </a:ln>
                </p:spPr>
                <p:txBody>
                  <a:bodyPr rtlCol="0" anchor="ctr"/>
                  <a:lstStyle/>
                  <a:p>
                    <a:endParaRPr lang="th-TH"/>
                  </a:p>
                </p:txBody>
              </p:sp>
            </p:grpSp>
            <p:pic>
              <p:nvPicPr>
                <p:cNvPr id="4143" name="Picture 4142">
                  <a:extLst>
                    <a:ext uri="{FF2B5EF4-FFF2-40B4-BE49-F238E27FC236}">
                      <a16:creationId xmlns:a16="http://schemas.microsoft.com/office/drawing/2014/main" id="{B0A97E94-FFDF-4429-AA76-F3038F5F9B15}"/>
                    </a:ext>
                  </a:extLst>
                </p:cNvPr>
                <p:cNvPicPr>
                  <a:picLocks noChangeAspect="1"/>
                </p:cNvPicPr>
                <p:nvPr/>
              </p:nvPicPr>
              <p:blipFill>
                <a:blip r:embed="rId58"/>
                <a:stretch>
                  <a:fillRect/>
                </a:stretch>
              </p:blipFill>
              <p:spPr>
                <a:xfrm>
                  <a:off x="3686565" y="4279392"/>
                  <a:ext cx="444535" cy="831338"/>
                </a:xfrm>
                <a:custGeom>
                  <a:avLst/>
                  <a:gdLst>
                    <a:gd name="connsiteX0" fmla="*/ 832 w 444535"/>
                    <a:gd name="connsiteY0" fmla="*/ 181 h 831338"/>
                    <a:gd name="connsiteX1" fmla="*/ 445367 w 444535"/>
                    <a:gd name="connsiteY1" fmla="*/ 181 h 831338"/>
                    <a:gd name="connsiteX2" fmla="*/ 445367 w 444535"/>
                    <a:gd name="connsiteY2" fmla="*/ 831519 h 831338"/>
                    <a:gd name="connsiteX3" fmla="*/ 832 w 444535"/>
                    <a:gd name="connsiteY3" fmla="*/ 831519 h 831338"/>
                  </a:gdLst>
                  <a:ahLst/>
                  <a:cxnLst>
                    <a:cxn ang="0">
                      <a:pos x="connsiteX0" y="connsiteY0"/>
                    </a:cxn>
                    <a:cxn ang="0">
                      <a:pos x="connsiteX1" y="connsiteY1"/>
                    </a:cxn>
                    <a:cxn ang="0">
                      <a:pos x="connsiteX2" y="connsiteY2"/>
                    </a:cxn>
                    <a:cxn ang="0">
                      <a:pos x="connsiteX3" y="connsiteY3"/>
                    </a:cxn>
                  </a:cxnLst>
                  <a:rect l="l" t="t" r="r" b="b"/>
                  <a:pathLst>
                    <a:path w="444535" h="831338">
                      <a:moveTo>
                        <a:pt x="832" y="181"/>
                      </a:moveTo>
                      <a:lnTo>
                        <a:pt x="445367" y="181"/>
                      </a:lnTo>
                      <a:lnTo>
                        <a:pt x="445367" y="831519"/>
                      </a:lnTo>
                      <a:lnTo>
                        <a:pt x="832" y="831519"/>
                      </a:lnTo>
                      <a:close/>
                    </a:path>
                  </a:pathLst>
                </a:custGeom>
              </p:spPr>
            </p:pic>
            <p:pic>
              <p:nvPicPr>
                <p:cNvPr id="4144" name="Picture 4143">
                  <a:extLst>
                    <a:ext uri="{FF2B5EF4-FFF2-40B4-BE49-F238E27FC236}">
                      <a16:creationId xmlns:a16="http://schemas.microsoft.com/office/drawing/2014/main" id="{BF154EF7-190B-4F2D-8CA7-F58C6E786FEC}"/>
                    </a:ext>
                  </a:extLst>
                </p:cNvPr>
                <p:cNvPicPr>
                  <a:picLocks noChangeAspect="1"/>
                </p:cNvPicPr>
                <p:nvPr/>
              </p:nvPicPr>
              <p:blipFill>
                <a:blip r:embed="rId59"/>
                <a:stretch>
                  <a:fillRect/>
                </a:stretch>
              </p:blipFill>
              <p:spPr>
                <a:xfrm>
                  <a:off x="3830895" y="4954854"/>
                  <a:ext cx="727421" cy="565772"/>
                </a:xfrm>
                <a:custGeom>
                  <a:avLst/>
                  <a:gdLst>
                    <a:gd name="connsiteX0" fmla="*/ 857 w 727421"/>
                    <a:gd name="connsiteY0" fmla="*/ 298 h 565772"/>
                    <a:gd name="connsiteX1" fmla="*/ 728279 w 727421"/>
                    <a:gd name="connsiteY1" fmla="*/ 298 h 565772"/>
                    <a:gd name="connsiteX2" fmla="*/ 728279 w 727421"/>
                    <a:gd name="connsiteY2" fmla="*/ 566070 h 565772"/>
                    <a:gd name="connsiteX3" fmla="*/ 857 w 727421"/>
                    <a:gd name="connsiteY3" fmla="*/ 566070 h 565772"/>
                  </a:gdLst>
                  <a:ahLst/>
                  <a:cxnLst>
                    <a:cxn ang="0">
                      <a:pos x="connsiteX0" y="connsiteY0"/>
                    </a:cxn>
                    <a:cxn ang="0">
                      <a:pos x="connsiteX1" y="connsiteY1"/>
                    </a:cxn>
                    <a:cxn ang="0">
                      <a:pos x="connsiteX2" y="connsiteY2"/>
                    </a:cxn>
                    <a:cxn ang="0">
                      <a:pos x="connsiteX3" y="connsiteY3"/>
                    </a:cxn>
                  </a:cxnLst>
                  <a:rect l="l" t="t" r="r" b="b"/>
                  <a:pathLst>
                    <a:path w="727421" h="565772">
                      <a:moveTo>
                        <a:pt x="857" y="298"/>
                      </a:moveTo>
                      <a:lnTo>
                        <a:pt x="728279" y="298"/>
                      </a:lnTo>
                      <a:lnTo>
                        <a:pt x="728279" y="566070"/>
                      </a:lnTo>
                      <a:lnTo>
                        <a:pt x="857" y="566070"/>
                      </a:lnTo>
                      <a:close/>
                    </a:path>
                  </a:pathLst>
                </a:custGeom>
              </p:spPr>
            </p:pic>
            <p:pic>
              <p:nvPicPr>
                <p:cNvPr id="4145" name="Picture 4144">
                  <a:extLst>
                    <a:ext uri="{FF2B5EF4-FFF2-40B4-BE49-F238E27FC236}">
                      <a16:creationId xmlns:a16="http://schemas.microsoft.com/office/drawing/2014/main" id="{C0FD02AB-E07C-4FA5-B44A-471CEC2A9797}"/>
                    </a:ext>
                  </a:extLst>
                </p:cNvPr>
                <p:cNvPicPr>
                  <a:picLocks noChangeAspect="1"/>
                </p:cNvPicPr>
                <p:nvPr/>
              </p:nvPicPr>
              <p:blipFill>
                <a:blip r:embed="rId60"/>
                <a:stretch>
                  <a:fillRect/>
                </a:stretch>
              </p:blipFill>
              <p:spPr>
                <a:xfrm>
                  <a:off x="3830895" y="5220421"/>
                  <a:ext cx="508040" cy="282886"/>
                </a:xfrm>
                <a:custGeom>
                  <a:avLst/>
                  <a:gdLst>
                    <a:gd name="connsiteX0" fmla="*/ 857 w 508040"/>
                    <a:gd name="connsiteY0" fmla="*/ 344 h 282886"/>
                    <a:gd name="connsiteX1" fmla="*/ 508898 w 508040"/>
                    <a:gd name="connsiteY1" fmla="*/ 344 h 282886"/>
                    <a:gd name="connsiteX2" fmla="*/ 508898 w 508040"/>
                    <a:gd name="connsiteY2" fmla="*/ 283230 h 282886"/>
                    <a:gd name="connsiteX3" fmla="*/ 857 w 508040"/>
                    <a:gd name="connsiteY3" fmla="*/ 283230 h 282886"/>
                  </a:gdLst>
                  <a:ahLst/>
                  <a:cxnLst>
                    <a:cxn ang="0">
                      <a:pos x="connsiteX0" y="connsiteY0"/>
                    </a:cxn>
                    <a:cxn ang="0">
                      <a:pos x="connsiteX1" y="connsiteY1"/>
                    </a:cxn>
                    <a:cxn ang="0">
                      <a:pos x="connsiteX2" y="connsiteY2"/>
                    </a:cxn>
                    <a:cxn ang="0">
                      <a:pos x="connsiteX3" y="connsiteY3"/>
                    </a:cxn>
                  </a:cxnLst>
                  <a:rect l="l" t="t" r="r" b="b"/>
                  <a:pathLst>
                    <a:path w="508040" h="282886">
                      <a:moveTo>
                        <a:pt x="857" y="344"/>
                      </a:moveTo>
                      <a:lnTo>
                        <a:pt x="508898" y="344"/>
                      </a:lnTo>
                      <a:lnTo>
                        <a:pt x="508898" y="283230"/>
                      </a:lnTo>
                      <a:lnTo>
                        <a:pt x="857" y="283230"/>
                      </a:lnTo>
                      <a:close/>
                    </a:path>
                  </a:pathLst>
                </a:custGeom>
              </p:spPr>
            </p:pic>
            <p:pic>
              <p:nvPicPr>
                <p:cNvPr id="4146" name="Picture 4145">
                  <a:extLst>
                    <a:ext uri="{FF2B5EF4-FFF2-40B4-BE49-F238E27FC236}">
                      <a16:creationId xmlns:a16="http://schemas.microsoft.com/office/drawing/2014/main" id="{DFAD7732-5BE8-4683-A387-08852F625940}"/>
                    </a:ext>
                  </a:extLst>
                </p:cNvPr>
                <p:cNvPicPr>
                  <a:picLocks noChangeAspect="1"/>
                </p:cNvPicPr>
                <p:nvPr/>
              </p:nvPicPr>
              <p:blipFill>
                <a:blip r:embed="rId61"/>
                <a:stretch>
                  <a:fillRect/>
                </a:stretch>
              </p:blipFill>
              <p:spPr>
                <a:xfrm>
                  <a:off x="2826360" y="4666195"/>
                  <a:ext cx="594637" cy="646596"/>
                </a:xfrm>
                <a:custGeom>
                  <a:avLst/>
                  <a:gdLst>
                    <a:gd name="connsiteX0" fmla="*/ 683 w 594637"/>
                    <a:gd name="connsiteY0" fmla="*/ 248 h 646596"/>
                    <a:gd name="connsiteX1" fmla="*/ 595321 w 594637"/>
                    <a:gd name="connsiteY1" fmla="*/ 248 h 646596"/>
                    <a:gd name="connsiteX2" fmla="*/ 595321 w 594637"/>
                    <a:gd name="connsiteY2" fmla="*/ 646844 h 646596"/>
                    <a:gd name="connsiteX3" fmla="*/ 683 w 594637"/>
                    <a:gd name="connsiteY3" fmla="*/ 646844 h 646596"/>
                  </a:gdLst>
                  <a:ahLst/>
                  <a:cxnLst>
                    <a:cxn ang="0">
                      <a:pos x="connsiteX0" y="connsiteY0"/>
                    </a:cxn>
                    <a:cxn ang="0">
                      <a:pos x="connsiteX1" y="connsiteY1"/>
                    </a:cxn>
                    <a:cxn ang="0">
                      <a:pos x="connsiteX2" y="connsiteY2"/>
                    </a:cxn>
                    <a:cxn ang="0">
                      <a:pos x="connsiteX3" y="connsiteY3"/>
                    </a:cxn>
                  </a:cxnLst>
                  <a:rect l="l" t="t" r="r" b="b"/>
                  <a:pathLst>
                    <a:path w="594637" h="646596">
                      <a:moveTo>
                        <a:pt x="683" y="248"/>
                      </a:moveTo>
                      <a:lnTo>
                        <a:pt x="595321" y="248"/>
                      </a:lnTo>
                      <a:lnTo>
                        <a:pt x="595321" y="646844"/>
                      </a:lnTo>
                      <a:lnTo>
                        <a:pt x="683" y="646844"/>
                      </a:lnTo>
                      <a:close/>
                    </a:path>
                  </a:pathLst>
                </a:custGeom>
              </p:spPr>
            </p:pic>
            <p:pic>
              <p:nvPicPr>
                <p:cNvPr id="4147" name="Picture 4146">
                  <a:extLst>
                    <a:ext uri="{FF2B5EF4-FFF2-40B4-BE49-F238E27FC236}">
                      <a16:creationId xmlns:a16="http://schemas.microsoft.com/office/drawing/2014/main" id="{C665CD10-64AB-416C-A3BA-B1C63C19C0DE}"/>
                    </a:ext>
                  </a:extLst>
                </p:cNvPr>
                <p:cNvPicPr>
                  <a:picLocks noChangeAspect="1"/>
                </p:cNvPicPr>
                <p:nvPr/>
              </p:nvPicPr>
              <p:blipFill>
                <a:blip r:embed="rId62"/>
                <a:stretch>
                  <a:fillRect/>
                </a:stretch>
              </p:blipFill>
              <p:spPr>
                <a:xfrm>
                  <a:off x="3045741" y="4712381"/>
                  <a:ext cx="496493" cy="773606"/>
                </a:xfrm>
                <a:custGeom>
                  <a:avLst/>
                  <a:gdLst>
                    <a:gd name="connsiteX0" fmla="*/ 721 w 496493"/>
                    <a:gd name="connsiteY0" fmla="*/ 256 h 773606"/>
                    <a:gd name="connsiteX1" fmla="*/ 497215 w 496493"/>
                    <a:gd name="connsiteY1" fmla="*/ 256 h 773606"/>
                    <a:gd name="connsiteX2" fmla="*/ 497215 w 496493"/>
                    <a:gd name="connsiteY2" fmla="*/ 773862 h 773606"/>
                    <a:gd name="connsiteX3" fmla="*/ 721 w 496493"/>
                    <a:gd name="connsiteY3" fmla="*/ 773862 h 773606"/>
                  </a:gdLst>
                  <a:ahLst/>
                  <a:cxnLst>
                    <a:cxn ang="0">
                      <a:pos x="connsiteX0" y="connsiteY0"/>
                    </a:cxn>
                    <a:cxn ang="0">
                      <a:pos x="connsiteX1" y="connsiteY1"/>
                    </a:cxn>
                    <a:cxn ang="0">
                      <a:pos x="connsiteX2" y="connsiteY2"/>
                    </a:cxn>
                    <a:cxn ang="0">
                      <a:pos x="connsiteX3" y="connsiteY3"/>
                    </a:cxn>
                  </a:cxnLst>
                  <a:rect l="l" t="t" r="r" b="b"/>
                  <a:pathLst>
                    <a:path w="496493" h="773606">
                      <a:moveTo>
                        <a:pt x="721" y="256"/>
                      </a:moveTo>
                      <a:lnTo>
                        <a:pt x="497215" y="256"/>
                      </a:lnTo>
                      <a:lnTo>
                        <a:pt x="497215" y="773862"/>
                      </a:lnTo>
                      <a:lnTo>
                        <a:pt x="721" y="773862"/>
                      </a:lnTo>
                      <a:close/>
                    </a:path>
                  </a:pathLst>
                </a:custGeom>
              </p:spPr>
            </p:pic>
            <p:pic>
              <p:nvPicPr>
                <p:cNvPr id="4148" name="Picture 4147">
                  <a:extLst>
                    <a:ext uri="{FF2B5EF4-FFF2-40B4-BE49-F238E27FC236}">
                      <a16:creationId xmlns:a16="http://schemas.microsoft.com/office/drawing/2014/main" id="{C3A5C429-81D0-41AB-8501-62EBB3575882}"/>
                    </a:ext>
                  </a:extLst>
                </p:cNvPr>
                <p:cNvPicPr>
                  <a:picLocks noChangeAspect="1"/>
                </p:cNvPicPr>
                <p:nvPr/>
              </p:nvPicPr>
              <p:blipFill>
                <a:blip r:embed="rId63"/>
                <a:stretch>
                  <a:fillRect/>
                </a:stretch>
              </p:blipFill>
              <p:spPr>
                <a:xfrm>
                  <a:off x="3640379" y="4614237"/>
                  <a:ext cx="611957" cy="617730"/>
                </a:xfrm>
                <a:custGeom>
                  <a:avLst/>
                  <a:gdLst>
                    <a:gd name="connsiteX0" fmla="*/ 824 w 611957"/>
                    <a:gd name="connsiteY0" fmla="*/ 239 h 617730"/>
                    <a:gd name="connsiteX1" fmla="*/ 612782 w 611957"/>
                    <a:gd name="connsiteY1" fmla="*/ 239 h 617730"/>
                    <a:gd name="connsiteX2" fmla="*/ 612782 w 611957"/>
                    <a:gd name="connsiteY2" fmla="*/ 617969 h 617730"/>
                    <a:gd name="connsiteX3" fmla="*/ 824 w 611957"/>
                    <a:gd name="connsiteY3" fmla="*/ 617969 h 617730"/>
                  </a:gdLst>
                  <a:ahLst/>
                  <a:cxnLst>
                    <a:cxn ang="0">
                      <a:pos x="connsiteX0" y="connsiteY0"/>
                    </a:cxn>
                    <a:cxn ang="0">
                      <a:pos x="connsiteX1" y="connsiteY1"/>
                    </a:cxn>
                    <a:cxn ang="0">
                      <a:pos x="connsiteX2" y="connsiteY2"/>
                    </a:cxn>
                    <a:cxn ang="0">
                      <a:pos x="connsiteX3" y="connsiteY3"/>
                    </a:cxn>
                  </a:cxnLst>
                  <a:rect l="l" t="t" r="r" b="b"/>
                  <a:pathLst>
                    <a:path w="611957" h="617730">
                      <a:moveTo>
                        <a:pt x="824" y="239"/>
                      </a:moveTo>
                      <a:lnTo>
                        <a:pt x="612782" y="239"/>
                      </a:lnTo>
                      <a:lnTo>
                        <a:pt x="612782" y="617969"/>
                      </a:lnTo>
                      <a:lnTo>
                        <a:pt x="824" y="617969"/>
                      </a:lnTo>
                      <a:close/>
                    </a:path>
                  </a:pathLst>
                </a:custGeom>
              </p:spPr>
            </p:pic>
            <p:pic>
              <p:nvPicPr>
                <p:cNvPr id="4149" name="Picture 4148">
                  <a:extLst>
                    <a:ext uri="{FF2B5EF4-FFF2-40B4-BE49-F238E27FC236}">
                      <a16:creationId xmlns:a16="http://schemas.microsoft.com/office/drawing/2014/main" id="{3528C315-3618-40E9-89DF-73AF72A6F601}"/>
                    </a:ext>
                  </a:extLst>
                </p:cNvPr>
                <p:cNvPicPr>
                  <a:picLocks noChangeAspect="1"/>
                </p:cNvPicPr>
                <p:nvPr/>
              </p:nvPicPr>
              <p:blipFill>
                <a:blip r:embed="rId64"/>
                <a:stretch>
                  <a:fillRect/>
                </a:stretch>
              </p:blipFill>
              <p:spPr>
                <a:xfrm>
                  <a:off x="3496050" y="4723927"/>
                  <a:ext cx="738967" cy="675462"/>
                </a:xfrm>
                <a:custGeom>
                  <a:avLst/>
                  <a:gdLst>
                    <a:gd name="connsiteX0" fmla="*/ 799 w 738967"/>
                    <a:gd name="connsiteY0" fmla="*/ 258 h 675462"/>
                    <a:gd name="connsiteX1" fmla="*/ 739767 w 738967"/>
                    <a:gd name="connsiteY1" fmla="*/ 258 h 675462"/>
                    <a:gd name="connsiteX2" fmla="*/ 739767 w 738967"/>
                    <a:gd name="connsiteY2" fmla="*/ 675720 h 675462"/>
                    <a:gd name="connsiteX3" fmla="*/ 799 w 738967"/>
                    <a:gd name="connsiteY3" fmla="*/ 675720 h 675462"/>
                  </a:gdLst>
                  <a:ahLst/>
                  <a:cxnLst>
                    <a:cxn ang="0">
                      <a:pos x="connsiteX0" y="connsiteY0"/>
                    </a:cxn>
                    <a:cxn ang="0">
                      <a:pos x="connsiteX1" y="connsiteY1"/>
                    </a:cxn>
                    <a:cxn ang="0">
                      <a:pos x="connsiteX2" y="connsiteY2"/>
                    </a:cxn>
                    <a:cxn ang="0">
                      <a:pos x="connsiteX3" y="connsiteY3"/>
                    </a:cxn>
                  </a:cxnLst>
                  <a:rect l="l" t="t" r="r" b="b"/>
                  <a:pathLst>
                    <a:path w="738967" h="675462">
                      <a:moveTo>
                        <a:pt x="799" y="258"/>
                      </a:moveTo>
                      <a:lnTo>
                        <a:pt x="739767" y="258"/>
                      </a:lnTo>
                      <a:lnTo>
                        <a:pt x="739767" y="675720"/>
                      </a:lnTo>
                      <a:lnTo>
                        <a:pt x="799" y="675720"/>
                      </a:lnTo>
                      <a:close/>
                    </a:path>
                  </a:pathLst>
                </a:custGeom>
              </p:spPr>
            </p:pic>
            <p:pic>
              <p:nvPicPr>
                <p:cNvPr id="4150" name="Picture 4149">
                  <a:extLst>
                    <a:ext uri="{FF2B5EF4-FFF2-40B4-BE49-F238E27FC236}">
                      <a16:creationId xmlns:a16="http://schemas.microsoft.com/office/drawing/2014/main" id="{7DA678A5-8686-4E3D-B025-C94B3DAA45AB}"/>
                    </a:ext>
                  </a:extLst>
                </p:cNvPr>
                <p:cNvPicPr>
                  <a:picLocks noChangeAspect="1"/>
                </p:cNvPicPr>
                <p:nvPr/>
              </p:nvPicPr>
              <p:blipFill>
                <a:blip r:embed="rId65"/>
                <a:stretch>
                  <a:fillRect/>
                </a:stretch>
              </p:blipFill>
              <p:spPr>
                <a:xfrm>
                  <a:off x="3299762" y="5018359"/>
                  <a:ext cx="369483" cy="542679"/>
                </a:xfrm>
                <a:custGeom>
                  <a:avLst/>
                  <a:gdLst>
                    <a:gd name="connsiteX0" fmla="*/ 765 w 369483"/>
                    <a:gd name="connsiteY0" fmla="*/ 309 h 542679"/>
                    <a:gd name="connsiteX1" fmla="*/ 370249 w 369483"/>
                    <a:gd name="connsiteY1" fmla="*/ 309 h 542679"/>
                    <a:gd name="connsiteX2" fmla="*/ 370249 w 369483"/>
                    <a:gd name="connsiteY2" fmla="*/ 542988 h 542679"/>
                    <a:gd name="connsiteX3" fmla="*/ 765 w 369483"/>
                    <a:gd name="connsiteY3" fmla="*/ 542988 h 542679"/>
                  </a:gdLst>
                  <a:ahLst/>
                  <a:cxnLst>
                    <a:cxn ang="0">
                      <a:pos x="connsiteX0" y="connsiteY0"/>
                    </a:cxn>
                    <a:cxn ang="0">
                      <a:pos x="connsiteX1" y="connsiteY1"/>
                    </a:cxn>
                    <a:cxn ang="0">
                      <a:pos x="connsiteX2" y="connsiteY2"/>
                    </a:cxn>
                    <a:cxn ang="0">
                      <a:pos x="connsiteX3" y="connsiteY3"/>
                    </a:cxn>
                  </a:cxnLst>
                  <a:rect l="l" t="t" r="r" b="b"/>
                  <a:pathLst>
                    <a:path w="369483" h="542679">
                      <a:moveTo>
                        <a:pt x="765" y="309"/>
                      </a:moveTo>
                      <a:lnTo>
                        <a:pt x="370249" y="309"/>
                      </a:lnTo>
                      <a:lnTo>
                        <a:pt x="370249" y="542988"/>
                      </a:lnTo>
                      <a:lnTo>
                        <a:pt x="765" y="542988"/>
                      </a:lnTo>
                      <a:close/>
                    </a:path>
                  </a:pathLst>
                </a:custGeom>
              </p:spPr>
            </p:pic>
            <p:pic>
              <p:nvPicPr>
                <p:cNvPr id="4151" name="Picture 4150">
                  <a:extLst>
                    <a:ext uri="{FF2B5EF4-FFF2-40B4-BE49-F238E27FC236}">
                      <a16:creationId xmlns:a16="http://schemas.microsoft.com/office/drawing/2014/main" id="{4DD5A390-DC65-411C-AB3B-5D48D5505E4A}"/>
                    </a:ext>
                  </a:extLst>
                </p:cNvPr>
                <p:cNvPicPr>
                  <a:picLocks noChangeAspect="1"/>
                </p:cNvPicPr>
                <p:nvPr/>
              </p:nvPicPr>
              <p:blipFill>
                <a:blip r:embed="rId66"/>
                <a:stretch>
                  <a:fillRect/>
                </a:stretch>
              </p:blipFill>
              <p:spPr>
                <a:xfrm>
                  <a:off x="3369040" y="4493000"/>
                  <a:ext cx="484947" cy="565772"/>
                </a:xfrm>
                <a:custGeom>
                  <a:avLst/>
                  <a:gdLst>
                    <a:gd name="connsiteX0" fmla="*/ 777 w 484947"/>
                    <a:gd name="connsiteY0" fmla="*/ 218 h 565772"/>
                    <a:gd name="connsiteX1" fmla="*/ 485725 w 484947"/>
                    <a:gd name="connsiteY1" fmla="*/ 218 h 565772"/>
                    <a:gd name="connsiteX2" fmla="*/ 485725 w 484947"/>
                    <a:gd name="connsiteY2" fmla="*/ 565990 h 565772"/>
                    <a:gd name="connsiteX3" fmla="*/ 777 w 484947"/>
                    <a:gd name="connsiteY3" fmla="*/ 565990 h 565772"/>
                  </a:gdLst>
                  <a:ahLst/>
                  <a:cxnLst>
                    <a:cxn ang="0">
                      <a:pos x="connsiteX0" y="connsiteY0"/>
                    </a:cxn>
                    <a:cxn ang="0">
                      <a:pos x="connsiteX1" y="connsiteY1"/>
                    </a:cxn>
                    <a:cxn ang="0">
                      <a:pos x="connsiteX2" y="connsiteY2"/>
                    </a:cxn>
                    <a:cxn ang="0">
                      <a:pos x="connsiteX3" y="connsiteY3"/>
                    </a:cxn>
                  </a:cxnLst>
                  <a:rect l="l" t="t" r="r" b="b"/>
                  <a:pathLst>
                    <a:path w="484947" h="565772">
                      <a:moveTo>
                        <a:pt x="777" y="218"/>
                      </a:moveTo>
                      <a:lnTo>
                        <a:pt x="485725" y="218"/>
                      </a:lnTo>
                      <a:lnTo>
                        <a:pt x="485725" y="565990"/>
                      </a:lnTo>
                      <a:lnTo>
                        <a:pt x="777" y="565990"/>
                      </a:lnTo>
                      <a:close/>
                    </a:path>
                  </a:pathLst>
                </a:custGeom>
              </p:spPr>
            </p:pic>
            <p:sp>
              <p:nvSpPr>
                <p:cNvPr id="4152" name="Freeform: Shape 4151">
                  <a:extLst>
                    <a:ext uri="{FF2B5EF4-FFF2-40B4-BE49-F238E27FC236}">
                      <a16:creationId xmlns:a16="http://schemas.microsoft.com/office/drawing/2014/main" id="{FD00F248-F507-49FF-970B-1BD2E2D0A8F0}"/>
                    </a:ext>
                  </a:extLst>
                </p:cNvPr>
                <p:cNvSpPr/>
                <p:nvPr/>
              </p:nvSpPr>
              <p:spPr>
                <a:xfrm>
                  <a:off x="3512575" y="4793674"/>
                  <a:ext cx="151887" cy="277234"/>
                </a:xfrm>
                <a:custGeom>
                  <a:avLst/>
                  <a:gdLst>
                    <a:gd name="connsiteX0" fmla="*/ 24492 w 151887"/>
                    <a:gd name="connsiteY0" fmla="*/ 264137 h 277234"/>
                    <a:gd name="connsiteX1" fmla="*/ 15197 w 151887"/>
                    <a:gd name="connsiteY1" fmla="*/ 139956 h 277234"/>
                    <a:gd name="connsiteX2" fmla="*/ 46892 w 151887"/>
                    <a:gd name="connsiteY2" fmla="*/ 81705 h 277234"/>
                    <a:gd name="connsiteX3" fmla="*/ 48451 w 151887"/>
                    <a:gd name="connsiteY3" fmla="*/ 4171 h 277234"/>
                    <a:gd name="connsiteX4" fmla="*/ 94001 w 151887"/>
                    <a:gd name="connsiteY4" fmla="*/ 39792 h 277234"/>
                    <a:gd name="connsiteX5" fmla="*/ 70158 w 151887"/>
                    <a:gd name="connsiteY5" fmla="*/ 107684 h 277234"/>
                    <a:gd name="connsiteX6" fmla="*/ 85399 w 151887"/>
                    <a:gd name="connsiteY6" fmla="*/ 196822 h 277234"/>
                    <a:gd name="connsiteX7" fmla="*/ 145382 w 151887"/>
                    <a:gd name="connsiteY7" fmla="*/ 96715 h 277234"/>
                    <a:gd name="connsiteX8" fmla="*/ 151040 w 151887"/>
                    <a:gd name="connsiteY8" fmla="*/ 230826 h 277234"/>
                    <a:gd name="connsiteX9" fmla="*/ 145786 w 151887"/>
                    <a:gd name="connsiteY9" fmla="*/ 251148 h 277234"/>
                    <a:gd name="connsiteX10" fmla="*/ 128178 w 151887"/>
                    <a:gd name="connsiteY10" fmla="*/ 261655 h 277234"/>
                    <a:gd name="connsiteX11" fmla="*/ 5267 w 151887"/>
                    <a:gd name="connsiteY11" fmla="*/ 257902 h 27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87" h="277234">
                      <a:moveTo>
                        <a:pt x="24492" y="264137"/>
                      </a:moveTo>
                      <a:cubicBezTo>
                        <a:pt x="-4201" y="230307"/>
                        <a:pt x="-8184" y="177713"/>
                        <a:pt x="15197" y="139956"/>
                      </a:cubicBezTo>
                      <a:cubicBezTo>
                        <a:pt x="26974" y="120905"/>
                        <a:pt x="45391" y="104047"/>
                        <a:pt x="46892" y="81705"/>
                      </a:cubicBezTo>
                      <a:cubicBezTo>
                        <a:pt x="48739" y="54513"/>
                        <a:pt x="26743" y="20567"/>
                        <a:pt x="48451" y="4171"/>
                      </a:cubicBezTo>
                      <a:cubicBezTo>
                        <a:pt x="67733" y="-10320"/>
                        <a:pt x="94925" y="15717"/>
                        <a:pt x="94001" y="39792"/>
                      </a:cubicBezTo>
                      <a:cubicBezTo>
                        <a:pt x="93077" y="63866"/>
                        <a:pt x="77374" y="84649"/>
                        <a:pt x="70158" y="107684"/>
                      </a:cubicBezTo>
                      <a:cubicBezTo>
                        <a:pt x="60805" y="137532"/>
                        <a:pt x="66636" y="171767"/>
                        <a:pt x="85399" y="196822"/>
                      </a:cubicBezTo>
                      <a:cubicBezTo>
                        <a:pt x="105374" y="163453"/>
                        <a:pt x="125350" y="130084"/>
                        <a:pt x="145382" y="96715"/>
                      </a:cubicBezTo>
                      <a:cubicBezTo>
                        <a:pt x="151271" y="141111"/>
                        <a:pt x="153176" y="186084"/>
                        <a:pt x="151040" y="230826"/>
                      </a:cubicBezTo>
                      <a:cubicBezTo>
                        <a:pt x="150694" y="237927"/>
                        <a:pt x="150116" y="245490"/>
                        <a:pt x="145786" y="251148"/>
                      </a:cubicBezTo>
                      <a:cubicBezTo>
                        <a:pt x="141572" y="256690"/>
                        <a:pt x="134702" y="259288"/>
                        <a:pt x="128178" y="261655"/>
                      </a:cubicBezTo>
                      <a:cubicBezTo>
                        <a:pt x="87304" y="276492"/>
                        <a:pt x="35519" y="289193"/>
                        <a:pt x="5267" y="257902"/>
                      </a:cubicBezTo>
                    </a:path>
                  </a:pathLst>
                </a:custGeom>
                <a:solidFill>
                  <a:srgbClr val="CDC2BE"/>
                </a:solidFill>
                <a:ln w="5770" cap="flat">
                  <a:noFill/>
                  <a:prstDash val="solid"/>
                  <a:miter/>
                </a:ln>
              </p:spPr>
              <p:txBody>
                <a:bodyPr rtlCol="0" anchor="ctr"/>
                <a:lstStyle/>
                <a:p>
                  <a:endParaRPr lang="th-TH"/>
                </a:p>
              </p:txBody>
            </p:sp>
            <p:sp>
              <p:nvSpPr>
                <p:cNvPr id="4153" name="Freeform: Shape 4152">
                  <a:extLst>
                    <a:ext uri="{FF2B5EF4-FFF2-40B4-BE49-F238E27FC236}">
                      <a16:creationId xmlns:a16="http://schemas.microsoft.com/office/drawing/2014/main" id="{72E4C77E-7C7E-4036-B6AB-B15852D7DF5C}"/>
                    </a:ext>
                  </a:extLst>
                </p:cNvPr>
                <p:cNvSpPr/>
                <p:nvPr/>
              </p:nvSpPr>
              <p:spPr>
                <a:xfrm>
                  <a:off x="3318851" y="4637307"/>
                  <a:ext cx="550463" cy="424056"/>
                </a:xfrm>
                <a:custGeom>
                  <a:avLst/>
                  <a:gdLst>
                    <a:gd name="connsiteX0" fmla="*/ 180402 w 550463"/>
                    <a:gd name="connsiteY0" fmla="*/ 193272 h 424056"/>
                    <a:gd name="connsiteX1" fmla="*/ 59858 w 550463"/>
                    <a:gd name="connsiteY1" fmla="*/ 90971 h 424056"/>
                    <a:gd name="connsiteX2" fmla="*/ 741 w 550463"/>
                    <a:gd name="connsiteY2" fmla="*/ 9223 h 424056"/>
                    <a:gd name="connsiteX3" fmla="*/ 71405 w 550463"/>
                    <a:gd name="connsiteY3" fmla="*/ 25676 h 424056"/>
                    <a:gd name="connsiteX4" fmla="*/ 132369 w 550463"/>
                    <a:gd name="connsiteY4" fmla="*/ 77577 h 424056"/>
                    <a:gd name="connsiteX5" fmla="*/ 182076 w 550463"/>
                    <a:gd name="connsiteY5" fmla="*/ 59392 h 424056"/>
                    <a:gd name="connsiteX6" fmla="*/ 182423 w 550463"/>
                    <a:gd name="connsiteY6" fmla="*/ 106847 h 424056"/>
                    <a:gd name="connsiteX7" fmla="*/ 231783 w 550463"/>
                    <a:gd name="connsiteY7" fmla="*/ 237206 h 424056"/>
                    <a:gd name="connsiteX8" fmla="*/ 236518 w 550463"/>
                    <a:gd name="connsiteY8" fmla="*/ 362830 h 424056"/>
                    <a:gd name="connsiteX9" fmla="*/ 297771 w 550463"/>
                    <a:gd name="connsiteY9" fmla="*/ 401684 h 424056"/>
                    <a:gd name="connsiteX10" fmla="*/ 321730 w 550463"/>
                    <a:gd name="connsiteY10" fmla="*/ 342162 h 424056"/>
                    <a:gd name="connsiteX11" fmla="*/ 317111 w 550463"/>
                    <a:gd name="connsiteY11" fmla="*/ 274039 h 424056"/>
                    <a:gd name="connsiteX12" fmla="*/ 340550 w 550463"/>
                    <a:gd name="connsiteY12" fmla="*/ 218270 h 424056"/>
                    <a:gd name="connsiteX13" fmla="*/ 335528 w 550463"/>
                    <a:gd name="connsiteY13" fmla="*/ 113717 h 424056"/>
                    <a:gd name="connsiteX14" fmla="*/ 410983 w 550463"/>
                    <a:gd name="connsiteY14" fmla="*/ 78212 h 424056"/>
                    <a:gd name="connsiteX15" fmla="*/ 550463 w 550463"/>
                    <a:gd name="connsiteY15" fmla="*/ 71111 h 424056"/>
                    <a:gd name="connsiteX16" fmla="*/ 396608 w 550463"/>
                    <a:gd name="connsiteY16" fmla="*/ 137907 h 424056"/>
                    <a:gd name="connsiteX17" fmla="*/ 382002 w 550463"/>
                    <a:gd name="connsiteY17" fmla="*/ 189115 h 424056"/>
                    <a:gd name="connsiteX18" fmla="*/ 366588 w 550463"/>
                    <a:gd name="connsiteY18" fmla="*/ 337428 h 424056"/>
                    <a:gd name="connsiteX19" fmla="*/ 358101 w 550463"/>
                    <a:gd name="connsiteY19" fmla="*/ 368488 h 424056"/>
                    <a:gd name="connsiteX20" fmla="*/ 334777 w 550463"/>
                    <a:gd name="connsiteY20" fmla="*/ 386673 h 424056"/>
                    <a:gd name="connsiteX21" fmla="*/ 169260 w 550463"/>
                    <a:gd name="connsiteY21" fmla="*/ 408207 h 424056"/>
                    <a:gd name="connsiteX22" fmla="*/ 180402 w 550463"/>
                    <a:gd name="connsiteY22" fmla="*/ 193272 h 42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63" h="424056">
                      <a:moveTo>
                        <a:pt x="180402" y="193272"/>
                      </a:moveTo>
                      <a:cubicBezTo>
                        <a:pt x="144320" y="154707"/>
                        <a:pt x="103792" y="120299"/>
                        <a:pt x="59858" y="90971"/>
                      </a:cubicBezTo>
                      <a:cubicBezTo>
                        <a:pt x="30126" y="71111"/>
                        <a:pt x="-5610" y="44381"/>
                        <a:pt x="741" y="9223"/>
                      </a:cubicBezTo>
                      <a:cubicBezTo>
                        <a:pt x="19446" y="-10753"/>
                        <a:pt x="53508" y="4951"/>
                        <a:pt x="71405" y="25676"/>
                      </a:cubicBezTo>
                      <a:cubicBezTo>
                        <a:pt x="89301" y="46402"/>
                        <a:pt x="105351" y="73478"/>
                        <a:pt x="132369" y="77577"/>
                      </a:cubicBezTo>
                      <a:cubicBezTo>
                        <a:pt x="144897" y="61990"/>
                        <a:pt x="167759" y="45363"/>
                        <a:pt x="182076" y="59392"/>
                      </a:cubicBezTo>
                      <a:cubicBezTo>
                        <a:pt x="193969" y="70996"/>
                        <a:pt x="185309" y="90509"/>
                        <a:pt x="182423" y="106847"/>
                      </a:cubicBezTo>
                      <a:cubicBezTo>
                        <a:pt x="174283" y="153437"/>
                        <a:pt x="220122" y="191367"/>
                        <a:pt x="231783" y="237206"/>
                      </a:cubicBezTo>
                      <a:cubicBezTo>
                        <a:pt x="242175" y="278022"/>
                        <a:pt x="224452" y="322418"/>
                        <a:pt x="236518" y="362830"/>
                      </a:cubicBezTo>
                      <a:cubicBezTo>
                        <a:pt x="244369" y="389098"/>
                        <a:pt x="272773" y="412826"/>
                        <a:pt x="297771" y="401684"/>
                      </a:cubicBezTo>
                      <a:cubicBezTo>
                        <a:pt x="318728" y="392331"/>
                        <a:pt x="324270" y="364909"/>
                        <a:pt x="321730" y="342162"/>
                      </a:cubicBezTo>
                      <a:cubicBezTo>
                        <a:pt x="319247" y="319358"/>
                        <a:pt x="311569" y="296265"/>
                        <a:pt x="317111" y="274039"/>
                      </a:cubicBezTo>
                      <a:cubicBezTo>
                        <a:pt x="321961" y="254410"/>
                        <a:pt x="336567" y="238129"/>
                        <a:pt x="340550" y="218270"/>
                      </a:cubicBezTo>
                      <a:cubicBezTo>
                        <a:pt x="347478" y="183457"/>
                        <a:pt x="320229" y="145701"/>
                        <a:pt x="335528" y="113717"/>
                      </a:cubicBezTo>
                      <a:cubicBezTo>
                        <a:pt x="348113" y="87392"/>
                        <a:pt x="381944" y="80810"/>
                        <a:pt x="410983" y="78212"/>
                      </a:cubicBezTo>
                      <a:cubicBezTo>
                        <a:pt x="457342" y="74056"/>
                        <a:pt x="503874" y="71689"/>
                        <a:pt x="550463" y="71111"/>
                      </a:cubicBezTo>
                      <a:cubicBezTo>
                        <a:pt x="521136" y="120992"/>
                        <a:pt x="430612" y="91144"/>
                        <a:pt x="396608" y="137907"/>
                      </a:cubicBezTo>
                      <a:cubicBezTo>
                        <a:pt x="386043" y="152455"/>
                        <a:pt x="383849" y="171276"/>
                        <a:pt x="382002" y="189115"/>
                      </a:cubicBezTo>
                      <a:cubicBezTo>
                        <a:pt x="376864" y="238533"/>
                        <a:pt x="371726" y="288010"/>
                        <a:pt x="366588" y="337428"/>
                      </a:cubicBezTo>
                      <a:cubicBezTo>
                        <a:pt x="365491" y="348224"/>
                        <a:pt x="364163" y="359482"/>
                        <a:pt x="358101" y="368488"/>
                      </a:cubicBezTo>
                      <a:cubicBezTo>
                        <a:pt x="352559" y="376744"/>
                        <a:pt x="343610" y="382055"/>
                        <a:pt x="334777" y="386673"/>
                      </a:cubicBezTo>
                      <a:cubicBezTo>
                        <a:pt x="300080" y="404744"/>
                        <a:pt x="199685" y="446945"/>
                        <a:pt x="169260" y="408207"/>
                      </a:cubicBezTo>
                      <a:cubicBezTo>
                        <a:pt x="146918" y="379515"/>
                        <a:pt x="178439" y="230509"/>
                        <a:pt x="180402" y="193272"/>
                      </a:cubicBezTo>
                      <a:close/>
                    </a:path>
                  </a:pathLst>
                </a:custGeom>
                <a:solidFill>
                  <a:srgbClr val="CCC2BE">
                    <a:alpha val="40000"/>
                  </a:srgbClr>
                </a:solidFill>
                <a:ln w="5770" cap="flat">
                  <a:noFill/>
                  <a:prstDash val="solid"/>
                  <a:miter/>
                </a:ln>
              </p:spPr>
              <p:txBody>
                <a:bodyPr rtlCol="0" anchor="ctr"/>
                <a:lstStyle/>
                <a:p>
                  <a:endParaRPr lang="th-TH"/>
                </a:p>
              </p:txBody>
            </p:sp>
            <p:sp>
              <p:nvSpPr>
                <p:cNvPr id="4154" name="Freeform: Shape 4153">
                  <a:extLst>
                    <a:ext uri="{FF2B5EF4-FFF2-40B4-BE49-F238E27FC236}">
                      <a16:creationId xmlns:a16="http://schemas.microsoft.com/office/drawing/2014/main" id="{99E5ABCC-AD2E-44D8-9F6B-3D0C1070C1B4}"/>
                    </a:ext>
                  </a:extLst>
                </p:cNvPr>
                <p:cNvSpPr/>
                <p:nvPr/>
              </p:nvSpPr>
              <p:spPr>
                <a:xfrm>
                  <a:off x="3257183" y="4467329"/>
                  <a:ext cx="298993" cy="191328"/>
                </a:xfrm>
                <a:custGeom>
                  <a:avLst/>
                  <a:gdLst>
                    <a:gd name="connsiteX0" fmla="*/ 240222 w 298993"/>
                    <a:gd name="connsiteY0" fmla="*/ 14837 h 191328"/>
                    <a:gd name="connsiteX1" fmla="*/ 298993 w 298993"/>
                    <a:gd name="connsiteY1" fmla="*/ 6640 h 191328"/>
                    <a:gd name="connsiteX2" fmla="*/ 130185 w 298993"/>
                    <a:gd name="connsiteY2" fmla="*/ 52998 h 191328"/>
                    <a:gd name="connsiteX3" fmla="*/ 0 w 298993"/>
                    <a:gd name="connsiteY3" fmla="*/ 185262 h 191328"/>
                    <a:gd name="connsiteX4" fmla="*/ 240222 w 298993"/>
                    <a:gd name="connsiteY4" fmla="*/ 14837 h 191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93" h="191328">
                      <a:moveTo>
                        <a:pt x="240222" y="14837"/>
                      </a:moveTo>
                      <a:cubicBezTo>
                        <a:pt x="260775" y="14491"/>
                        <a:pt x="285715" y="22343"/>
                        <a:pt x="298993" y="6640"/>
                      </a:cubicBezTo>
                      <a:cubicBezTo>
                        <a:pt x="240107" y="-11142"/>
                        <a:pt x="171752" y="7621"/>
                        <a:pt x="130185" y="52998"/>
                      </a:cubicBezTo>
                      <a:cubicBezTo>
                        <a:pt x="85327" y="101955"/>
                        <a:pt x="66969" y="161592"/>
                        <a:pt x="0" y="185262"/>
                      </a:cubicBezTo>
                      <a:cubicBezTo>
                        <a:pt x="152932" y="229542"/>
                        <a:pt x="119909" y="16974"/>
                        <a:pt x="240222" y="14837"/>
                      </a:cubicBezTo>
                      <a:close/>
                    </a:path>
                  </a:pathLst>
                </a:custGeom>
                <a:solidFill>
                  <a:srgbClr val="CCC2BE">
                    <a:alpha val="40000"/>
                  </a:srgbClr>
                </a:solidFill>
                <a:ln w="5770" cap="flat">
                  <a:noFill/>
                  <a:prstDash val="solid"/>
                  <a:miter/>
                </a:ln>
              </p:spPr>
              <p:txBody>
                <a:bodyPr rtlCol="0" anchor="ctr"/>
                <a:lstStyle/>
                <a:p>
                  <a:endParaRPr lang="th-TH"/>
                </a:p>
              </p:txBody>
            </p:sp>
            <p:sp>
              <p:nvSpPr>
                <p:cNvPr id="4155" name="Freeform: Shape 4154">
                  <a:extLst>
                    <a:ext uri="{FF2B5EF4-FFF2-40B4-BE49-F238E27FC236}">
                      <a16:creationId xmlns:a16="http://schemas.microsoft.com/office/drawing/2014/main" id="{6406F9BD-F448-4C3F-9E11-33CCC3629C7A}"/>
                    </a:ext>
                  </a:extLst>
                </p:cNvPr>
                <p:cNvSpPr/>
                <p:nvPr/>
              </p:nvSpPr>
              <p:spPr>
                <a:xfrm>
                  <a:off x="3190445" y="4359777"/>
                  <a:ext cx="348700" cy="380277"/>
                </a:xfrm>
                <a:custGeom>
                  <a:avLst/>
                  <a:gdLst>
                    <a:gd name="connsiteX0" fmla="*/ 190977 w 348700"/>
                    <a:gd name="connsiteY0" fmla="*/ 380278 h 380277"/>
                    <a:gd name="connsiteX1" fmla="*/ 0 w 348700"/>
                    <a:gd name="connsiteY1" fmla="*/ 293911 h 380277"/>
                    <a:gd name="connsiteX2" fmla="*/ 121641 w 348700"/>
                    <a:gd name="connsiteY2" fmla="*/ 209969 h 380277"/>
                    <a:gd name="connsiteX3" fmla="*/ 131109 w 348700"/>
                    <a:gd name="connsiteY3" fmla="*/ 173944 h 380277"/>
                    <a:gd name="connsiteX4" fmla="*/ 213781 w 348700"/>
                    <a:gd name="connsiteY4" fmla="*/ 31751 h 380277"/>
                    <a:gd name="connsiteX5" fmla="*/ 265740 w 348700"/>
                    <a:gd name="connsiteY5" fmla="*/ 402 h 380277"/>
                    <a:gd name="connsiteX6" fmla="*/ 199925 w 348700"/>
                    <a:gd name="connsiteY6" fmla="*/ 180641 h 380277"/>
                    <a:gd name="connsiteX7" fmla="*/ 232717 w 348700"/>
                    <a:gd name="connsiteY7" fmla="*/ 157952 h 380277"/>
                    <a:gd name="connsiteX8" fmla="*/ 348700 w 348700"/>
                    <a:gd name="connsiteY8" fmla="*/ 104319 h 380277"/>
                    <a:gd name="connsiteX9" fmla="*/ 223365 w 348700"/>
                    <a:gd name="connsiteY9" fmla="*/ 176888 h 380277"/>
                    <a:gd name="connsiteX10" fmla="*/ 190977 w 348700"/>
                    <a:gd name="connsiteY10" fmla="*/ 380278 h 38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00" h="380277">
                      <a:moveTo>
                        <a:pt x="190977" y="380278"/>
                      </a:moveTo>
                      <a:cubicBezTo>
                        <a:pt x="139653" y="330801"/>
                        <a:pt x="71010" y="299742"/>
                        <a:pt x="0" y="293911"/>
                      </a:cubicBezTo>
                      <a:cubicBezTo>
                        <a:pt x="30194" y="253729"/>
                        <a:pt x="99992" y="255288"/>
                        <a:pt x="121641" y="209969"/>
                      </a:cubicBezTo>
                      <a:cubicBezTo>
                        <a:pt x="127010" y="198769"/>
                        <a:pt x="128453" y="186125"/>
                        <a:pt x="131109" y="173944"/>
                      </a:cubicBezTo>
                      <a:cubicBezTo>
                        <a:pt x="142886" y="119849"/>
                        <a:pt x="178853" y="74761"/>
                        <a:pt x="213781" y="31751"/>
                      </a:cubicBezTo>
                      <a:cubicBezTo>
                        <a:pt x="227175" y="15239"/>
                        <a:pt x="244783" y="-2946"/>
                        <a:pt x="265740" y="402"/>
                      </a:cubicBezTo>
                      <a:cubicBezTo>
                        <a:pt x="233872" y="56229"/>
                        <a:pt x="211472" y="117425"/>
                        <a:pt x="199925" y="180641"/>
                      </a:cubicBezTo>
                      <a:cubicBezTo>
                        <a:pt x="212742" y="188493"/>
                        <a:pt x="225385" y="171000"/>
                        <a:pt x="232717" y="157952"/>
                      </a:cubicBezTo>
                      <a:cubicBezTo>
                        <a:pt x="255290" y="117829"/>
                        <a:pt x="304362" y="95140"/>
                        <a:pt x="348700" y="104319"/>
                      </a:cubicBezTo>
                      <a:cubicBezTo>
                        <a:pt x="312849" y="134686"/>
                        <a:pt x="257542" y="139940"/>
                        <a:pt x="223365" y="176888"/>
                      </a:cubicBezTo>
                      <a:cubicBezTo>
                        <a:pt x="174235" y="230175"/>
                        <a:pt x="173773" y="314117"/>
                        <a:pt x="190977" y="380278"/>
                      </a:cubicBezTo>
                      <a:close/>
                    </a:path>
                  </a:pathLst>
                </a:custGeom>
                <a:solidFill>
                  <a:srgbClr val="DA9C92">
                    <a:alpha val="25000"/>
                  </a:srgbClr>
                </a:solidFill>
                <a:ln w="5770" cap="flat">
                  <a:noFill/>
                  <a:prstDash val="solid"/>
                  <a:miter/>
                </a:ln>
              </p:spPr>
              <p:txBody>
                <a:bodyPr rtlCol="0" anchor="ctr"/>
                <a:lstStyle/>
                <a:p>
                  <a:endParaRPr lang="th-TH"/>
                </a:p>
              </p:txBody>
            </p:sp>
            <p:sp>
              <p:nvSpPr>
                <p:cNvPr id="4156" name="Freeform: Shape 4155">
                  <a:extLst>
                    <a:ext uri="{FF2B5EF4-FFF2-40B4-BE49-F238E27FC236}">
                      <a16:creationId xmlns:a16="http://schemas.microsoft.com/office/drawing/2014/main" id="{4F015CA0-11BD-46F4-BCBE-DB60126856C5}"/>
                    </a:ext>
                  </a:extLst>
                </p:cNvPr>
                <p:cNvSpPr/>
                <p:nvPr/>
              </p:nvSpPr>
              <p:spPr>
                <a:xfrm>
                  <a:off x="3419844" y="4546568"/>
                  <a:ext cx="411778" cy="253100"/>
                </a:xfrm>
                <a:custGeom>
                  <a:avLst/>
                  <a:gdLst>
                    <a:gd name="connsiteX0" fmla="*/ 216579 w 411778"/>
                    <a:gd name="connsiteY0" fmla="*/ 8629 h 253100"/>
                    <a:gd name="connsiteX1" fmla="*/ 296249 w 411778"/>
                    <a:gd name="connsiteY1" fmla="*/ 51466 h 253100"/>
                    <a:gd name="connsiteX2" fmla="*/ 359177 w 411778"/>
                    <a:gd name="connsiteY2" fmla="*/ 92745 h 253100"/>
                    <a:gd name="connsiteX3" fmla="*/ 411193 w 411778"/>
                    <a:gd name="connsiteY3" fmla="*/ 166988 h 253100"/>
                    <a:gd name="connsiteX4" fmla="*/ 294575 w 411778"/>
                    <a:gd name="connsiteY4" fmla="*/ 103887 h 253100"/>
                    <a:gd name="connsiteX5" fmla="*/ 170971 w 411778"/>
                    <a:gd name="connsiteY5" fmla="*/ 59145 h 253100"/>
                    <a:gd name="connsiteX6" fmla="*/ 62608 w 411778"/>
                    <a:gd name="connsiteY6" fmla="*/ 121091 h 253100"/>
                    <a:gd name="connsiteX7" fmla="*/ 42576 w 411778"/>
                    <a:gd name="connsiteY7" fmla="*/ 253066 h 253100"/>
                    <a:gd name="connsiteX8" fmla="*/ 1066 w 411778"/>
                    <a:gd name="connsiteY8" fmla="*/ 166757 h 253100"/>
                    <a:gd name="connsiteX9" fmla="*/ 216579 w 411778"/>
                    <a:gd name="connsiteY9" fmla="*/ 8629 h 25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778" h="253100">
                      <a:moveTo>
                        <a:pt x="216579" y="8629"/>
                      </a:moveTo>
                      <a:cubicBezTo>
                        <a:pt x="245272" y="18155"/>
                        <a:pt x="270963" y="34897"/>
                        <a:pt x="296249" y="51466"/>
                      </a:cubicBezTo>
                      <a:cubicBezTo>
                        <a:pt x="317206" y="65207"/>
                        <a:pt x="338221" y="78947"/>
                        <a:pt x="359177" y="92745"/>
                      </a:cubicBezTo>
                      <a:cubicBezTo>
                        <a:pt x="386022" y="110353"/>
                        <a:pt x="416389" y="135351"/>
                        <a:pt x="411193" y="166988"/>
                      </a:cubicBezTo>
                      <a:cubicBezTo>
                        <a:pt x="369280" y="152555"/>
                        <a:pt x="332563" y="126691"/>
                        <a:pt x="294575" y="103887"/>
                      </a:cubicBezTo>
                      <a:cubicBezTo>
                        <a:pt x="256588" y="81083"/>
                        <a:pt x="215251" y="60646"/>
                        <a:pt x="170971" y="59145"/>
                      </a:cubicBezTo>
                      <a:cubicBezTo>
                        <a:pt x="126691" y="57702"/>
                        <a:pt x="79004" y="79755"/>
                        <a:pt x="62608" y="121091"/>
                      </a:cubicBezTo>
                      <a:cubicBezTo>
                        <a:pt x="52967" y="145569"/>
                        <a:pt x="82699" y="255318"/>
                        <a:pt x="42576" y="253066"/>
                      </a:cubicBezTo>
                      <a:cubicBezTo>
                        <a:pt x="15615" y="251565"/>
                        <a:pt x="3318" y="185520"/>
                        <a:pt x="1066" y="166757"/>
                      </a:cubicBezTo>
                      <a:cubicBezTo>
                        <a:pt x="-12732" y="50485"/>
                        <a:pt x="110006" y="-26702"/>
                        <a:pt x="216579" y="8629"/>
                      </a:cubicBezTo>
                      <a:close/>
                    </a:path>
                  </a:pathLst>
                </a:custGeom>
                <a:solidFill>
                  <a:srgbClr val="DA9C92">
                    <a:alpha val="25000"/>
                  </a:srgbClr>
                </a:solidFill>
                <a:ln w="5770" cap="flat">
                  <a:noFill/>
                  <a:prstDash val="solid"/>
                  <a:miter/>
                </a:ln>
              </p:spPr>
              <p:txBody>
                <a:bodyPr rtlCol="0" anchor="ctr"/>
                <a:lstStyle/>
                <a:p>
                  <a:endParaRPr lang="th-TH"/>
                </a:p>
              </p:txBody>
            </p:sp>
            <p:sp>
              <p:nvSpPr>
                <p:cNvPr id="4157" name="Freeform: Shape 4156">
                  <a:extLst>
                    <a:ext uri="{FF2B5EF4-FFF2-40B4-BE49-F238E27FC236}">
                      <a16:creationId xmlns:a16="http://schemas.microsoft.com/office/drawing/2014/main" id="{1A417578-4288-4740-8C4E-175E16924FAC}"/>
                    </a:ext>
                  </a:extLst>
                </p:cNvPr>
                <p:cNvSpPr/>
                <p:nvPr/>
              </p:nvSpPr>
              <p:spPr>
                <a:xfrm>
                  <a:off x="3544872" y="4580416"/>
                  <a:ext cx="280267" cy="458151"/>
                </a:xfrm>
                <a:custGeom>
                  <a:avLst/>
                  <a:gdLst>
                    <a:gd name="connsiteX0" fmla="*/ 64071 w 280267"/>
                    <a:gd name="connsiteY0" fmla="*/ 212983 h 458151"/>
                    <a:gd name="connsiteX1" fmla="*/ 36533 w 280267"/>
                    <a:gd name="connsiteY1" fmla="*/ 144687 h 458151"/>
                    <a:gd name="connsiteX2" fmla="*/ 12055 w 280267"/>
                    <a:gd name="connsiteY2" fmla="*/ 47120 h 458151"/>
                    <a:gd name="connsiteX3" fmla="*/ 91090 w 280267"/>
                    <a:gd name="connsiteY3" fmla="*/ 5784 h 458151"/>
                    <a:gd name="connsiteX4" fmla="*/ 117820 w 280267"/>
                    <a:gd name="connsiteY4" fmla="*/ 98386 h 458151"/>
                    <a:gd name="connsiteX5" fmla="*/ 159964 w 280267"/>
                    <a:gd name="connsiteY5" fmla="*/ 180596 h 458151"/>
                    <a:gd name="connsiteX6" fmla="*/ 162735 w 280267"/>
                    <a:gd name="connsiteY6" fmla="*/ 91342 h 458151"/>
                    <a:gd name="connsiteX7" fmla="*/ 179189 w 280267"/>
                    <a:gd name="connsiteY7" fmla="*/ 52258 h 458151"/>
                    <a:gd name="connsiteX8" fmla="*/ 217003 w 280267"/>
                    <a:gd name="connsiteY8" fmla="*/ 62188 h 458151"/>
                    <a:gd name="connsiteX9" fmla="*/ 259551 w 280267"/>
                    <a:gd name="connsiteY9" fmla="*/ 90881 h 458151"/>
                    <a:gd name="connsiteX10" fmla="*/ 279700 w 280267"/>
                    <a:gd name="connsiteY10" fmla="*/ 113569 h 458151"/>
                    <a:gd name="connsiteX11" fmla="*/ 228665 w 280267"/>
                    <a:gd name="connsiteY11" fmla="*/ 155829 h 458151"/>
                    <a:gd name="connsiteX12" fmla="*/ 141952 w 280267"/>
                    <a:gd name="connsiteY12" fmla="*/ 244909 h 458151"/>
                    <a:gd name="connsiteX13" fmla="*/ 119263 w 280267"/>
                    <a:gd name="connsiteY13" fmla="*/ 370534 h 458151"/>
                    <a:gd name="connsiteX14" fmla="*/ 9110 w 280267"/>
                    <a:gd name="connsiteY14" fmla="*/ 423070 h 458151"/>
                    <a:gd name="connsiteX15" fmla="*/ 64071 w 280267"/>
                    <a:gd name="connsiteY15" fmla="*/ 212983 h 45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267" h="458151">
                      <a:moveTo>
                        <a:pt x="64071" y="212983"/>
                      </a:moveTo>
                      <a:cubicBezTo>
                        <a:pt x="66496" y="188043"/>
                        <a:pt x="49985" y="165817"/>
                        <a:pt x="36533" y="144687"/>
                      </a:cubicBezTo>
                      <a:cubicBezTo>
                        <a:pt x="18001" y="115590"/>
                        <a:pt x="3453" y="80546"/>
                        <a:pt x="12055" y="47120"/>
                      </a:cubicBezTo>
                      <a:cubicBezTo>
                        <a:pt x="20657" y="13693"/>
                        <a:pt x="61473" y="-11940"/>
                        <a:pt x="91090" y="5784"/>
                      </a:cubicBezTo>
                      <a:cubicBezTo>
                        <a:pt x="120129" y="23219"/>
                        <a:pt x="119147" y="64555"/>
                        <a:pt x="117820" y="98386"/>
                      </a:cubicBezTo>
                      <a:cubicBezTo>
                        <a:pt x="116492" y="132217"/>
                        <a:pt x="126422" y="175631"/>
                        <a:pt x="159964" y="180596"/>
                      </a:cubicBezTo>
                      <a:cubicBezTo>
                        <a:pt x="160888" y="150864"/>
                        <a:pt x="161811" y="121074"/>
                        <a:pt x="162735" y="91342"/>
                      </a:cubicBezTo>
                      <a:cubicBezTo>
                        <a:pt x="163197" y="76390"/>
                        <a:pt x="165564" y="58435"/>
                        <a:pt x="179189" y="52258"/>
                      </a:cubicBezTo>
                      <a:cubicBezTo>
                        <a:pt x="191659" y="46600"/>
                        <a:pt x="205687" y="54567"/>
                        <a:pt x="217003" y="62188"/>
                      </a:cubicBezTo>
                      <a:cubicBezTo>
                        <a:pt x="231205" y="71771"/>
                        <a:pt x="245349" y="81355"/>
                        <a:pt x="259551" y="90881"/>
                      </a:cubicBezTo>
                      <a:cubicBezTo>
                        <a:pt x="268153" y="96711"/>
                        <a:pt x="277448" y="103466"/>
                        <a:pt x="279700" y="113569"/>
                      </a:cubicBezTo>
                      <a:cubicBezTo>
                        <a:pt x="285011" y="137470"/>
                        <a:pt x="251873" y="148035"/>
                        <a:pt x="228665" y="155829"/>
                      </a:cubicBezTo>
                      <a:cubicBezTo>
                        <a:pt x="188137" y="169453"/>
                        <a:pt x="158059" y="205305"/>
                        <a:pt x="141952" y="244909"/>
                      </a:cubicBezTo>
                      <a:cubicBezTo>
                        <a:pt x="125787" y="284513"/>
                        <a:pt x="121745" y="327870"/>
                        <a:pt x="119263" y="370534"/>
                      </a:cubicBezTo>
                      <a:cubicBezTo>
                        <a:pt x="115452" y="434962"/>
                        <a:pt x="48946" y="500372"/>
                        <a:pt x="9110" y="423070"/>
                      </a:cubicBezTo>
                      <a:cubicBezTo>
                        <a:pt x="-27607" y="352175"/>
                        <a:pt x="58125" y="274237"/>
                        <a:pt x="64071" y="212983"/>
                      </a:cubicBezTo>
                      <a:close/>
                    </a:path>
                  </a:pathLst>
                </a:custGeom>
                <a:solidFill>
                  <a:srgbClr val="DA9C92">
                    <a:alpha val="25000"/>
                  </a:srgbClr>
                </a:solidFill>
                <a:ln w="5770" cap="flat">
                  <a:noFill/>
                  <a:prstDash val="solid"/>
                  <a:miter/>
                </a:ln>
              </p:spPr>
              <p:txBody>
                <a:bodyPr rtlCol="0" anchor="ctr"/>
                <a:lstStyle/>
                <a:p>
                  <a:endParaRPr lang="th-TH"/>
                </a:p>
              </p:txBody>
            </p:sp>
            <p:sp>
              <p:nvSpPr>
                <p:cNvPr id="4158" name="Freeform: Shape 4157">
                  <a:extLst>
                    <a:ext uri="{FF2B5EF4-FFF2-40B4-BE49-F238E27FC236}">
                      <a16:creationId xmlns:a16="http://schemas.microsoft.com/office/drawing/2014/main" id="{69EA14A7-83D2-448D-B3BE-3BBEF0FF4D18}"/>
                    </a:ext>
                  </a:extLst>
                </p:cNvPr>
                <p:cNvSpPr/>
                <p:nvPr/>
              </p:nvSpPr>
              <p:spPr>
                <a:xfrm>
                  <a:off x="3482897" y="4631981"/>
                  <a:ext cx="339596" cy="404340"/>
                </a:xfrm>
                <a:custGeom>
                  <a:avLst/>
                  <a:gdLst>
                    <a:gd name="connsiteX0" fmla="*/ 1576 w 339596"/>
                    <a:gd name="connsiteY0" fmla="*/ 148775 h 404340"/>
                    <a:gd name="connsiteX1" fmla="*/ 25650 w 339596"/>
                    <a:gd name="connsiteY1" fmla="*/ 84404 h 404340"/>
                    <a:gd name="connsiteX2" fmla="*/ 87828 w 339596"/>
                    <a:gd name="connsiteY2" fmla="*/ 249459 h 404340"/>
                    <a:gd name="connsiteX3" fmla="*/ 96892 w 339596"/>
                    <a:gd name="connsiteY3" fmla="*/ 270301 h 404340"/>
                    <a:gd name="connsiteX4" fmla="*/ 131646 w 339596"/>
                    <a:gd name="connsiteY4" fmla="*/ 236412 h 404340"/>
                    <a:gd name="connsiteX5" fmla="*/ 113403 w 339596"/>
                    <a:gd name="connsiteY5" fmla="*/ 0 h 404340"/>
                    <a:gd name="connsiteX6" fmla="*/ 131589 w 339596"/>
                    <a:gd name="connsiteY6" fmla="*/ 58367 h 404340"/>
                    <a:gd name="connsiteX7" fmla="*/ 166978 w 339596"/>
                    <a:gd name="connsiteY7" fmla="*/ 279480 h 404340"/>
                    <a:gd name="connsiteX8" fmla="*/ 175118 w 339596"/>
                    <a:gd name="connsiteY8" fmla="*/ 189880 h 404340"/>
                    <a:gd name="connsiteX9" fmla="*/ 239547 w 339596"/>
                    <a:gd name="connsiteY9" fmla="*/ 105938 h 404340"/>
                    <a:gd name="connsiteX10" fmla="*/ 339596 w 339596"/>
                    <a:gd name="connsiteY10" fmla="*/ 95893 h 404340"/>
                    <a:gd name="connsiteX11" fmla="*/ 182623 w 339596"/>
                    <a:gd name="connsiteY11" fmla="*/ 332247 h 404340"/>
                    <a:gd name="connsiteX12" fmla="*/ 68661 w 339596"/>
                    <a:gd name="connsiteY12" fmla="*/ 377220 h 404340"/>
                    <a:gd name="connsiteX13" fmla="*/ 45857 w 339596"/>
                    <a:gd name="connsiteY13" fmla="*/ 261583 h 404340"/>
                    <a:gd name="connsiteX14" fmla="*/ 1576 w 339596"/>
                    <a:gd name="connsiteY14" fmla="*/ 148775 h 40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596" h="404340">
                      <a:moveTo>
                        <a:pt x="1576" y="148775"/>
                      </a:moveTo>
                      <a:cubicBezTo>
                        <a:pt x="-3504" y="124643"/>
                        <a:pt x="3482" y="95258"/>
                        <a:pt x="25650" y="84404"/>
                      </a:cubicBezTo>
                      <a:cubicBezTo>
                        <a:pt x="67737" y="126894"/>
                        <a:pt x="78648" y="190342"/>
                        <a:pt x="87828" y="249459"/>
                      </a:cubicBezTo>
                      <a:cubicBezTo>
                        <a:pt x="89040" y="257138"/>
                        <a:pt x="90657" y="265624"/>
                        <a:pt x="96892" y="270301"/>
                      </a:cubicBezTo>
                      <a:cubicBezTo>
                        <a:pt x="112941" y="282193"/>
                        <a:pt x="130607" y="256329"/>
                        <a:pt x="131646" y="236412"/>
                      </a:cubicBezTo>
                      <a:cubicBezTo>
                        <a:pt x="135803" y="156742"/>
                        <a:pt x="89386" y="76033"/>
                        <a:pt x="113403" y="0"/>
                      </a:cubicBezTo>
                      <a:cubicBezTo>
                        <a:pt x="131589" y="11258"/>
                        <a:pt x="132108" y="37006"/>
                        <a:pt x="131589" y="58367"/>
                      </a:cubicBezTo>
                      <a:cubicBezTo>
                        <a:pt x="129741" y="133418"/>
                        <a:pt x="141807" y="208758"/>
                        <a:pt x="166978" y="279480"/>
                      </a:cubicBezTo>
                      <a:cubicBezTo>
                        <a:pt x="146483" y="255001"/>
                        <a:pt x="159993" y="217995"/>
                        <a:pt x="175118" y="189880"/>
                      </a:cubicBezTo>
                      <a:cubicBezTo>
                        <a:pt x="191976" y="158532"/>
                        <a:pt x="210854" y="126952"/>
                        <a:pt x="239547" y="105938"/>
                      </a:cubicBezTo>
                      <a:cubicBezTo>
                        <a:pt x="268298" y="84923"/>
                        <a:pt x="309403" y="77072"/>
                        <a:pt x="339596" y="95893"/>
                      </a:cubicBezTo>
                      <a:cubicBezTo>
                        <a:pt x="240471" y="123835"/>
                        <a:pt x="169980" y="230004"/>
                        <a:pt x="182623" y="332247"/>
                      </a:cubicBezTo>
                      <a:cubicBezTo>
                        <a:pt x="191630" y="404816"/>
                        <a:pt x="107803" y="427735"/>
                        <a:pt x="68661" y="377220"/>
                      </a:cubicBezTo>
                      <a:cubicBezTo>
                        <a:pt x="47935" y="350490"/>
                        <a:pt x="54863" y="293509"/>
                        <a:pt x="45857" y="261583"/>
                      </a:cubicBezTo>
                      <a:cubicBezTo>
                        <a:pt x="34945" y="222672"/>
                        <a:pt x="9832" y="187917"/>
                        <a:pt x="1576" y="148775"/>
                      </a:cubicBezTo>
                      <a:close/>
                    </a:path>
                  </a:pathLst>
                </a:custGeom>
                <a:solidFill>
                  <a:srgbClr val="CC9F95">
                    <a:alpha val="43000"/>
                  </a:srgbClr>
                </a:solidFill>
                <a:ln w="5770" cap="flat">
                  <a:noFill/>
                  <a:prstDash val="solid"/>
                  <a:miter/>
                </a:ln>
              </p:spPr>
              <p:txBody>
                <a:bodyPr rtlCol="0" anchor="ctr"/>
                <a:lstStyle/>
                <a:p>
                  <a:endParaRPr lang="th-TH"/>
                </a:p>
              </p:txBody>
            </p:sp>
            <p:sp>
              <p:nvSpPr>
                <p:cNvPr id="4159" name="Freeform: Shape 4158">
                  <a:extLst>
                    <a:ext uri="{FF2B5EF4-FFF2-40B4-BE49-F238E27FC236}">
                      <a16:creationId xmlns:a16="http://schemas.microsoft.com/office/drawing/2014/main" id="{BD46C952-4D10-44D1-BE50-B48C22A39086}"/>
                    </a:ext>
                  </a:extLst>
                </p:cNvPr>
                <p:cNvSpPr/>
                <p:nvPr/>
              </p:nvSpPr>
              <p:spPr>
                <a:xfrm>
                  <a:off x="3458281" y="4291167"/>
                  <a:ext cx="410686" cy="214669"/>
                </a:xfrm>
                <a:custGeom>
                  <a:avLst/>
                  <a:gdLst>
                    <a:gd name="connsiteX0" fmla="*/ 84097 w 410686"/>
                    <a:gd name="connsiteY0" fmla="*/ 156880 h 214669"/>
                    <a:gd name="connsiteX1" fmla="*/ 217919 w 410686"/>
                    <a:gd name="connsiteY1" fmla="*/ 37606 h 214669"/>
                    <a:gd name="connsiteX2" fmla="*/ 410686 w 410686"/>
                    <a:gd name="connsiteY2" fmla="*/ 3313 h 214669"/>
                    <a:gd name="connsiteX3" fmla="*/ 308328 w 410686"/>
                    <a:gd name="connsiteY3" fmla="*/ 24039 h 214669"/>
                    <a:gd name="connsiteX4" fmla="*/ 241359 w 410686"/>
                    <a:gd name="connsiteY4" fmla="*/ 106249 h 214669"/>
                    <a:gd name="connsiteX5" fmla="*/ 242109 w 410686"/>
                    <a:gd name="connsiteY5" fmla="*/ 214670 h 214669"/>
                    <a:gd name="connsiteX6" fmla="*/ 46802 w 410686"/>
                    <a:gd name="connsiteY6" fmla="*/ 190191 h 214669"/>
                    <a:gd name="connsiteX7" fmla="*/ 84097 w 410686"/>
                    <a:gd name="connsiteY7" fmla="*/ 156880 h 2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686" h="214669">
                      <a:moveTo>
                        <a:pt x="84097" y="156880"/>
                      </a:moveTo>
                      <a:cubicBezTo>
                        <a:pt x="143850" y="145276"/>
                        <a:pt x="170233" y="75363"/>
                        <a:pt x="217919" y="37606"/>
                      </a:cubicBezTo>
                      <a:cubicBezTo>
                        <a:pt x="270398" y="-4019"/>
                        <a:pt x="344006" y="-3153"/>
                        <a:pt x="410686" y="3313"/>
                      </a:cubicBezTo>
                      <a:cubicBezTo>
                        <a:pt x="381589" y="23058"/>
                        <a:pt x="341061" y="11165"/>
                        <a:pt x="308328" y="24039"/>
                      </a:cubicBezTo>
                      <a:cubicBezTo>
                        <a:pt x="274555" y="37317"/>
                        <a:pt x="256485" y="73284"/>
                        <a:pt x="241359" y="106249"/>
                      </a:cubicBezTo>
                      <a:cubicBezTo>
                        <a:pt x="225078" y="141812"/>
                        <a:pt x="211511" y="190307"/>
                        <a:pt x="242109" y="214670"/>
                      </a:cubicBezTo>
                      <a:cubicBezTo>
                        <a:pt x="179181" y="164558"/>
                        <a:pt x="113425" y="198389"/>
                        <a:pt x="46802" y="190191"/>
                      </a:cubicBezTo>
                      <a:cubicBezTo>
                        <a:pt x="-49898" y="178241"/>
                        <a:pt x="23767" y="168600"/>
                        <a:pt x="84097" y="156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4160" name="Freeform: Shape 4159">
                  <a:extLst>
                    <a:ext uri="{FF2B5EF4-FFF2-40B4-BE49-F238E27FC236}">
                      <a16:creationId xmlns:a16="http://schemas.microsoft.com/office/drawing/2014/main" id="{708C3335-17D5-4138-9D83-439426F4C9D1}"/>
                    </a:ext>
                  </a:extLst>
                </p:cNvPr>
                <p:cNvSpPr/>
                <p:nvPr/>
              </p:nvSpPr>
              <p:spPr>
                <a:xfrm>
                  <a:off x="3622279" y="4394491"/>
                  <a:ext cx="323409" cy="300879"/>
                </a:xfrm>
                <a:custGeom>
                  <a:avLst/>
                  <a:gdLst>
                    <a:gd name="connsiteX0" fmla="*/ 225270 w 323409"/>
                    <a:gd name="connsiteY0" fmla="*/ 300880 h 300879"/>
                    <a:gd name="connsiteX1" fmla="*/ 291430 w 323409"/>
                    <a:gd name="connsiteY1" fmla="*/ 273803 h 300879"/>
                    <a:gd name="connsiteX2" fmla="*/ 323125 w 323409"/>
                    <a:gd name="connsiteY2" fmla="*/ 213012 h 300879"/>
                    <a:gd name="connsiteX3" fmla="*/ 300436 w 323409"/>
                    <a:gd name="connsiteY3" fmla="*/ 152509 h 300879"/>
                    <a:gd name="connsiteX4" fmla="*/ 296107 w 323409"/>
                    <a:gd name="connsiteY4" fmla="*/ 12509 h 300879"/>
                    <a:gd name="connsiteX5" fmla="*/ 198598 w 323409"/>
                    <a:gd name="connsiteY5" fmla="*/ 29194 h 300879"/>
                    <a:gd name="connsiteX6" fmla="*/ 110614 w 323409"/>
                    <a:gd name="connsiteY6" fmla="*/ 90736 h 300879"/>
                    <a:gd name="connsiteX7" fmla="*/ 0 w 323409"/>
                    <a:gd name="connsiteY7" fmla="*/ 86348 h 300879"/>
                    <a:gd name="connsiteX8" fmla="*/ 225270 w 323409"/>
                    <a:gd name="connsiteY8" fmla="*/ 300880 h 30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09" h="300879">
                      <a:moveTo>
                        <a:pt x="225270" y="300880"/>
                      </a:moveTo>
                      <a:cubicBezTo>
                        <a:pt x="248363" y="294471"/>
                        <a:pt x="271975" y="287775"/>
                        <a:pt x="291430" y="273803"/>
                      </a:cubicBezTo>
                      <a:cubicBezTo>
                        <a:pt x="310886" y="259832"/>
                        <a:pt x="325665" y="236855"/>
                        <a:pt x="323125" y="213012"/>
                      </a:cubicBezTo>
                      <a:cubicBezTo>
                        <a:pt x="320816" y="191478"/>
                        <a:pt x="305344" y="173581"/>
                        <a:pt x="300436" y="152509"/>
                      </a:cubicBezTo>
                      <a:cubicBezTo>
                        <a:pt x="289468" y="105342"/>
                        <a:pt x="330688" y="46340"/>
                        <a:pt x="296107" y="12509"/>
                      </a:cubicBezTo>
                      <a:cubicBezTo>
                        <a:pt x="270012" y="-13008"/>
                        <a:pt x="225443" y="4542"/>
                        <a:pt x="198598" y="29194"/>
                      </a:cubicBezTo>
                      <a:cubicBezTo>
                        <a:pt x="171694" y="53845"/>
                        <a:pt x="146870" y="86406"/>
                        <a:pt x="110614" y="90736"/>
                      </a:cubicBezTo>
                      <a:cubicBezTo>
                        <a:pt x="71183" y="95470"/>
                        <a:pt x="38334" y="71858"/>
                        <a:pt x="0" y="86348"/>
                      </a:cubicBezTo>
                      <a:cubicBezTo>
                        <a:pt x="8198" y="95354"/>
                        <a:pt x="256907" y="292047"/>
                        <a:pt x="225270" y="300880"/>
                      </a:cubicBezTo>
                      <a:close/>
                    </a:path>
                  </a:pathLst>
                </a:custGeom>
                <a:solidFill>
                  <a:srgbClr val="DA9C92">
                    <a:alpha val="25000"/>
                  </a:srgbClr>
                </a:solidFill>
                <a:ln w="5770" cap="flat">
                  <a:noFill/>
                  <a:prstDash val="solid"/>
                  <a:miter/>
                </a:ln>
              </p:spPr>
              <p:txBody>
                <a:bodyPr rtlCol="0" anchor="ctr"/>
                <a:lstStyle/>
                <a:p>
                  <a:endParaRPr lang="th-TH"/>
                </a:p>
              </p:txBody>
            </p:sp>
            <p:sp>
              <p:nvSpPr>
                <p:cNvPr id="4161" name="Freeform: Shape 4160">
                  <a:extLst>
                    <a:ext uri="{FF2B5EF4-FFF2-40B4-BE49-F238E27FC236}">
                      <a16:creationId xmlns:a16="http://schemas.microsoft.com/office/drawing/2014/main" id="{62193390-0407-42D7-B7A4-15EF482E16BC}"/>
                    </a:ext>
                  </a:extLst>
                </p:cNvPr>
                <p:cNvSpPr/>
                <p:nvPr/>
              </p:nvSpPr>
              <p:spPr>
                <a:xfrm>
                  <a:off x="3042698" y="4660443"/>
                  <a:ext cx="382889" cy="479115"/>
                </a:xfrm>
                <a:custGeom>
                  <a:avLst/>
                  <a:gdLst>
                    <a:gd name="connsiteX0" fmla="*/ 238155 w 382889"/>
                    <a:gd name="connsiteY0" fmla="*/ 115405 h 479115"/>
                    <a:gd name="connsiteX1" fmla="*/ 53933 w 382889"/>
                    <a:gd name="connsiteY1" fmla="*/ 328898 h 479115"/>
                    <a:gd name="connsiteX2" fmla="*/ 3187 w 382889"/>
                    <a:gd name="connsiteY2" fmla="*/ 479116 h 479115"/>
                    <a:gd name="connsiteX3" fmla="*/ 135508 w 382889"/>
                    <a:gd name="connsiteY3" fmla="*/ 127645 h 479115"/>
                    <a:gd name="connsiteX4" fmla="*/ 207788 w 382889"/>
                    <a:gd name="connsiteY4" fmla="*/ 25632 h 479115"/>
                    <a:gd name="connsiteX5" fmla="*/ 230881 w 382889"/>
                    <a:gd name="connsiteY5" fmla="*/ 3117 h 479115"/>
                    <a:gd name="connsiteX6" fmla="*/ 382889 w 382889"/>
                    <a:gd name="connsiteY6" fmla="*/ 98144 h 479115"/>
                    <a:gd name="connsiteX7" fmla="*/ 238155 w 382889"/>
                    <a:gd name="connsiteY7" fmla="*/ 115405 h 47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889" h="479115">
                      <a:moveTo>
                        <a:pt x="238155" y="115405"/>
                      </a:moveTo>
                      <a:cubicBezTo>
                        <a:pt x="170898" y="181220"/>
                        <a:pt x="109183" y="252692"/>
                        <a:pt x="53933" y="328898"/>
                      </a:cubicBezTo>
                      <a:cubicBezTo>
                        <a:pt x="21892" y="373120"/>
                        <a:pt x="-9457" y="426003"/>
                        <a:pt x="3187" y="479116"/>
                      </a:cubicBezTo>
                      <a:cubicBezTo>
                        <a:pt x="-16846" y="352106"/>
                        <a:pt x="61207" y="232543"/>
                        <a:pt x="135508" y="127645"/>
                      </a:cubicBezTo>
                      <a:cubicBezTo>
                        <a:pt x="159582" y="93640"/>
                        <a:pt x="183714" y="59636"/>
                        <a:pt x="207788" y="25632"/>
                      </a:cubicBezTo>
                      <a:cubicBezTo>
                        <a:pt x="214081" y="16742"/>
                        <a:pt x="220894" y="7447"/>
                        <a:pt x="230881" y="3117"/>
                      </a:cubicBezTo>
                      <a:cubicBezTo>
                        <a:pt x="276778" y="-16743"/>
                        <a:pt x="361932" y="63447"/>
                        <a:pt x="382889" y="98144"/>
                      </a:cubicBezTo>
                      <a:cubicBezTo>
                        <a:pt x="343400" y="64890"/>
                        <a:pt x="272968" y="81401"/>
                        <a:pt x="238155" y="115405"/>
                      </a:cubicBezTo>
                      <a:close/>
                    </a:path>
                  </a:pathLst>
                </a:custGeom>
                <a:solidFill>
                  <a:srgbClr val="DA9C92">
                    <a:alpha val="25000"/>
                  </a:srgbClr>
                </a:solidFill>
                <a:ln w="5770" cap="flat">
                  <a:noFill/>
                  <a:prstDash val="solid"/>
                  <a:miter/>
                </a:ln>
              </p:spPr>
              <p:txBody>
                <a:bodyPr rtlCol="0" anchor="ctr"/>
                <a:lstStyle/>
                <a:p>
                  <a:endParaRPr lang="th-TH"/>
                </a:p>
              </p:txBody>
            </p:sp>
            <p:sp>
              <p:nvSpPr>
                <p:cNvPr id="4162" name="Freeform: Shape 4161">
                  <a:extLst>
                    <a:ext uri="{FF2B5EF4-FFF2-40B4-BE49-F238E27FC236}">
                      <a16:creationId xmlns:a16="http://schemas.microsoft.com/office/drawing/2014/main" id="{01654EA3-4EA0-4866-AB43-4640223DDC64}"/>
                    </a:ext>
                  </a:extLst>
                </p:cNvPr>
                <p:cNvSpPr/>
                <p:nvPr/>
              </p:nvSpPr>
              <p:spPr>
                <a:xfrm>
                  <a:off x="3351459" y="4765457"/>
                  <a:ext cx="234218" cy="420691"/>
                </a:xfrm>
                <a:custGeom>
                  <a:avLst/>
                  <a:gdLst>
                    <a:gd name="connsiteX0" fmla="*/ 167654 w 234218"/>
                    <a:gd name="connsiteY0" fmla="*/ 119678 h 420691"/>
                    <a:gd name="connsiteX1" fmla="*/ 177064 w 234218"/>
                    <a:gd name="connsiteY1" fmla="*/ 169616 h 420691"/>
                    <a:gd name="connsiteX2" fmla="*/ 156569 w 234218"/>
                    <a:gd name="connsiteY2" fmla="*/ 208816 h 420691"/>
                    <a:gd name="connsiteX3" fmla="*/ 0 w 234218"/>
                    <a:gd name="connsiteY3" fmla="*/ 420692 h 420691"/>
                    <a:gd name="connsiteX4" fmla="*/ 234218 w 234218"/>
                    <a:gd name="connsiteY4" fmla="*/ 253789 h 420691"/>
                    <a:gd name="connsiteX5" fmla="*/ 172907 w 234218"/>
                    <a:gd name="connsiteY5" fmla="*/ 88156 h 420691"/>
                    <a:gd name="connsiteX6" fmla="*/ 115060 w 234218"/>
                    <a:gd name="connsiteY6" fmla="*/ 0 h 420691"/>
                    <a:gd name="connsiteX7" fmla="*/ 167654 w 234218"/>
                    <a:gd name="connsiteY7" fmla="*/ 119678 h 4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218" h="420691">
                      <a:moveTo>
                        <a:pt x="167654" y="119678"/>
                      </a:moveTo>
                      <a:cubicBezTo>
                        <a:pt x="173773" y="135728"/>
                        <a:pt x="180008" y="152701"/>
                        <a:pt x="177064" y="169616"/>
                      </a:cubicBezTo>
                      <a:cubicBezTo>
                        <a:pt x="174524" y="184280"/>
                        <a:pt x="165402" y="196808"/>
                        <a:pt x="156569" y="208816"/>
                      </a:cubicBezTo>
                      <a:cubicBezTo>
                        <a:pt x="104379" y="279422"/>
                        <a:pt x="52190" y="350086"/>
                        <a:pt x="0" y="420692"/>
                      </a:cubicBezTo>
                      <a:cubicBezTo>
                        <a:pt x="57674" y="342061"/>
                        <a:pt x="141097" y="282655"/>
                        <a:pt x="234218" y="253789"/>
                      </a:cubicBezTo>
                      <a:cubicBezTo>
                        <a:pt x="197270" y="207430"/>
                        <a:pt x="191208" y="144561"/>
                        <a:pt x="172907" y="88156"/>
                      </a:cubicBezTo>
                      <a:cubicBezTo>
                        <a:pt x="161880" y="54152"/>
                        <a:pt x="143464" y="21707"/>
                        <a:pt x="115060" y="0"/>
                      </a:cubicBezTo>
                      <a:cubicBezTo>
                        <a:pt x="128396" y="40528"/>
                        <a:pt x="152066" y="78920"/>
                        <a:pt x="167654" y="119678"/>
                      </a:cubicBezTo>
                      <a:close/>
                    </a:path>
                  </a:pathLst>
                </a:custGeom>
                <a:solidFill>
                  <a:srgbClr val="DA9C92">
                    <a:alpha val="25000"/>
                  </a:srgbClr>
                </a:solidFill>
                <a:ln w="5770" cap="flat">
                  <a:noFill/>
                  <a:prstDash val="solid"/>
                  <a:miter/>
                </a:ln>
              </p:spPr>
              <p:txBody>
                <a:bodyPr rtlCol="0" anchor="ctr"/>
                <a:lstStyle/>
                <a:p>
                  <a:endParaRPr lang="th-TH"/>
                </a:p>
              </p:txBody>
            </p:sp>
            <p:sp>
              <p:nvSpPr>
                <p:cNvPr id="4163" name="Freeform: Shape 4162">
                  <a:extLst>
                    <a:ext uri="{FF2B5EF4-FFF2-40B4-BE49-F238E27FC236}">
                      <a16:creationId xmlns:a16="http://schemas.microsoft.com/office/drawing/2014/main" id="{CA89C078-590E-483F-B3FE-C2F2FCE7A227}"/>
                    </a:ext>
                  </a:extLst>
                </p:cNvPr>
                <p:cNvSpPr/>
                <p:nvPr/>
              </p:nvSpPr>
              <p:spPr>
                <a:xfrm>
                  <a:off x="2580864" y="4903766"/>
                  <a:ext cx="587873" cy="577685"/>
                </a:xfrm>
                <a:custGeom>
                  <a:avLst/>
                  <a:gdLst>
                    <a:gd name="connsiteX0" fmla="*/ 230398 w 587873"/>
                    <a:gd name="connsiteY0" fmla="*/ 115769 h 577685"/>
                    <a:gd name="connsiteX1" fmla="*/ 272139 w 587873"/>
                    <a:gd name="connsiteY1" fmla="*/ 126507 h 577685"/>
                    <a:gd name="connsiteX2" fmla="*/ 301120 w 587873"/>
                    <a:gd name="connsiteY2" fmla="*/ 156065 h 577685"/>
                    <a:gd name="connsiteX3" fmla="*/ 403016 w 587873"/>
                    <a:gd name="connsiteY3" fmla="*/ 293814 h 577685"/>
                    <a:gd name="connsiteX4" fmla="*/ 452493 w 587873"/>
                    <a:gd name="connsiteY4" fmla="*/ 372271 h 577685"/>
                    <a:gd name="connsiteX5" fmla="*/ 491693 w 587873"/>
                    <a:gd name="connsiteY5" fmla="*/ 498531 h 577685"/>
                    <a:gd name="connsiteX6" fmla="*/ 587874 w 587873"/>
                    <a:gd name="connsiteY6" fmla="*/ 577681 h 577685"/>
                    <a:gd name="connsiteX7" fmla="*/ 404691 w 587873"/>
                    <a:gd name="connsiteY7" fmla="*/ 426251 h 577685"/>
                    <a:gd name="connsiteX8" fmla="*/ 366415 w 587873"/>
                    <a:gd name="connsiteY8" fmla="*/ 376947 h 577685"/>
                    <a:gd name="connsiteX9" fmla="*/ 189755 w 587873"/>
                    <a:gd name="connsiteY9" fmla="*/ 291735 h 577685"/>
                    <a:gd name="connsiteX10" fmla="*/ 177054 w 587873"/>
                    <a:gd name="connsiteY10" fmla="*/ 277129 h 577685"/>
                    <a:gd name="connsiteX11" fmla="*/ 182770 w 587873"/>
                    <a:gd name="connsiteY11" fmla="*/ 257269 h 577685"/>
                    <a:gd name="connsiteX12" fmla="*/ 220238 w 587873"/>
                    <a:gd name="connsiteY12" fmla="*/ 193649 h 577685"/>
                    <a:gd name="connsiteX13" fmla="*/ 10498 w 587873"/>
                    <a:gd name="connsiteY13" fmla="*/ 38697 h 577685"/>
                    <a:gd name="connsiteX14" fmla="*/ 8015 w 587873"/>
                    <a:gd name="connsiteY14" fmla="*/ 363 h 577685"/>
                    <a:gd name="connsiteX15" fmla="*/ 230398 w 587873"/>
                    <a:gd name="connsiteY15" fmla="*/ 115769 h 57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73" h="577685">
                      <a:moveTo>
                        <a:pt x="230398" y="115769"/>
                      </a:moveTo>
                      <a:cubicBezTo>
                        <a:pt x="244658" y="117962"/>
                        <a:pt x="259553" y="119348"/>
                        <a:pt x="272139" y="126507"/>
                      </a:cubicBezTo>
                      <a:cubicBezTo>
                        <a:pt x="284204" y="133377"/>
                        <a:pt x="292807" y="144865"/>
                        <a:pt x="301120" y="156065"/>
                      </a:cubicBezTo>
                      <a:cubicBezTo>
                        <a:pt x="335066" y="201962"/>
                        <a:pt x="369070" y="247917"/>
                        <a:pt x="403016" y="293814"/>
                      </a:cubicBezTo>
                      <a:cubicBezTo>
                        <a:pt x="421433" y="318754"/>
                        <a:pt x="440023" y="343925"/>
                        <a:pt x="452493" y="372271"/>
                      </a:cubicBezTo>
                      <a:cubicBezTo>
                        <a:pt x="470274" y="412626"/>
                        <a:pt x="474951" y="457714"/>
                        <a:pt x="491693" y="498531"/>
                      </a:cubicBezTo>
                      <a:cubicBezTo>
                        <a:pt x="508493" y="539347"/>
                        <a:pt x="543767" y="578143"/>
                        <a:pt x="587874" y="577681"/>
                      </a:cubicBezTo>
                      <a:cubicBezTo>
                        <a:pt x="505548" y="573236"/>
                        <a:pt x="449722" y="495298"/>
                        <a:pt x="404691" y="426251"/>
                      </a:cubicBezTo>
                      <a:cubicBezTo>
                        <a:pt x="393318" y="408758"/>
                        <a:pt x="381656" y="391207"/>
                        <a:pt x="366415" y="376947"/>
                      </a:cubicBezTo>
                      <a:cubicBezTo>
                        <a:pt x="318440" y="331974"/>
                        <a:pt x="244716" y="327818"/>
                        <a:pt x="189755" y="291735"/>
                      </a:cubicBezTo>
                      <a:cubicBezTo>
                        <a:pt x="184213" y="288098"/>
                        <a:pt x="178497" y="283595"/>
                        <a:pt x="177054" y="277129"/>
                      </a:cubicBezTo>
                      <a:cubicBezTo>
                        <a:pt x="175495" y="270201"/>
                        <a:pt x="179190" y="263331"/>
                        <a:pt x="182770" y="257269"/>
                      </a:cubicBezTo>
                      <a:cubicBezTo>
                        <a:pt x="195240" y="236082"/>
                        <a:pt x="207767" y="214894"/>
                        <a:pt x="220238" y="193649"/>
                      </a:cubicBezTo>
                      <a:cubicBezTo>
                        <a:pt x="139297" y="159760"/>
                        <a:pt x="66671" y="106127"/>
                        <a:pt x="10498" y="38697"/>
                      </a:cubicBezTo>
                      <a:cubicBezTo>
                        <a:pt x="857" y="27092"/>
                        <a:pt x="-6129" y="5616"/>
                        <a:pt x="8015" y="363"/>
                      </a:cubicBezTo>
                      <a:cubicBezTo>
                        <a:pt x="28741" y="-7316"/>
                        <a:pt x="189351" y="109418"/>
                        <a:pt x="230398" y="115769"/>
                      </a:cubicBezTo>
                      <a:close/>
                    </a:path>
                  </a:pathLst>
                </a:custGeom>
                <a:solidFill>
                  <a:srgbClr val="DA9C92">
                    <a:alpha val="25000"/>
                  </a:srgbClr>
                </a:solidFill>
                <a:ln w="5770" cap="flat">
                  <a:noFill/>
                  <a:prstDash val="solid"/>
                  <a:miter/>
                </a:ln>
              </p:spPr>
              <p:txBody>
                <a:bodyPr rtlCol="0" anchor="ctr"/>
                <a:lstStyle/>
                <a:p>
                  <a:endParaRPr lang="th-TH"/>
                </a:p>
              </p:txBody>
            </p:sp>
            <p:sp>
              <p:nvSpPr>
                <p:cNvPr id="4164" name="Freeform: Shape 4163">
                  <a:extLst>
                    <a:ext uri="{FF2B5EF4-FFF2-40B4-BE49-F238E27FC236}">
                      <a16:creationId xmlns:a16="http://schemas.microsoft.com/office/drawing/2014/main" id="{D9C5DF16-DEA0-4DDD-8080-ADB8F80AF02F}"/>
                    </a:ext>
                  </a:extLst>
                </p:cNvPr>
                <p:cNvSpPr/>
                <p:nvPr/>
              </p:nvSpPr>
              <p:spPr>
                <a:xfrm>
                  <a:off x="2603143" y="5569177"/>
                  <a:ext cx="184334" cy="412469"/>
                </a:xfrm>
                <a:custGeom>
                  <a:avLst/>
                  <a:gdLst>
                    <a:gd name="connsiteX0" fmla="*/ 285 w 184334"/>
                    <a:gd name="connsiteY0" fmla="*/ 198562 h 412469"/>
                    <a:gd name="connsiteX1" fmla="*/ 15353 w 184334"/>
                    <a:gd name="connsiteY1" fmla="*/ 344393 h 412469"/>
                    <a:gd name="connsiteX2" fmla="*/ 16277 w 184334"/>
                    <a:gd name="connsiteY2" fmla="*/ 388385 h 412469"/>
                    <a:gd name="connsiteX3" fmla="*/ 48664 w 184334"/>
                    <a:gd name="connsiteY3" fmla="*/ 411882 h 412469"/>
                    <a:gd name="connsiteX4" fmla="*/ 67254 w 184334"/>
                    <a:gd name="connsiteY4" fmla="*/ 355651 h 412469"/>
                    <a:gd name="connsiteX5" fmla="*/ 184334 w 184334"/>
                    <a:gd name="connsiteY5" fmla="*/ 24443 h 412469"/>
                    <a:gd name="connsiteX6" fmla="*/ 285 w 184334"/>
                    <a:gd name="connsiteY6" fmla="*/ 198562 h 41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34" h="412469">
                      <a:moveTo>
                        <a:pt x="285" y="198562"/>
                      </a:moveTo>
                      <a:cubicBezTo>
                        <a:pt x="-2601" y="247461"/>
                        <a:pt x="17431" y="295494"/>
                        <a:pt x="15353" y="344393"/>
                      </a:cubicBezTo>
                      <a:cubicBezTo>
                        <a:pt x="14718" y="359115"/>
                        <a:pt x="12120" y="374241"/>
                        <a:pt x="16277" y="388385"/>
                      </a:cubicBezTo>
                      <a:cubicBezTo>
                        <a:pt x="20433" y="402529"/>
                        <a:pt x="34347" y="415403"/>
                        <a:pt x="48664" y="411882"/>
                      </a:cubicBezTo>
                      <a:cubicBezTo>
                        <a:pt x="69794" y="406744"/>
                        <a:pt x="69621" y="377243"/>
                        <a:pt x="67254" y="355651"/>
                      </a:cubicBezTo>
                      <a:cubicBezTo>
                        <a:pt x="53398" y="229622"/>
                        <a:pt x="128911" y="128880"/>
                        <a:pt x="184334" y="24443"/>
                      </a:cubicBezTo>
                      <a:cubicBezTo>
                        <a:pt x="90693" y="-65792"/>
                        <a:pt x="5077" y="116872"/>
                        <a:pt x="285" y="198562"/>
                      </a:cubicBezTo>
                      <a:close/>
                    </a:path>
                  </a:pathLst>
                </a:custGeom>
                <a:solidFill>
                  <a:srgbClr val="DA9C92">
                    <a:alpha val="25000"/>
                  </a:srgbClr>
                </a:solidFill>
                <a:ln w="5770" cap="flat">
                  <a:noFill/>
                  <a:prstDash val="solid"/>
                  <a:miter/>
                </a:ln>
              </p:spPr>
              <p:txBody>
                <a:bodyPr rtlCol="0" anchor="ctr"/>
                <a:lstStyle/>
                <a:p>
                  <a:endParaRPr lang="th-TH"/>
                </a:p>
              </p:txBody>
            </p:sp>
            <p:sp>
              <p:nvSpPr>
                <p:cNvPr id="4165" name="Freeform: Shape 4164">
                  <a:extLst>
                    <a:ext uri="{FF2B5EF4-FFF2-40B4-BE49-F238E27FC236}">
                      <a16:creationId xmlns:a16="http://schemas.microsoft.com/office/drawing/2014/main" id="{9B7EDE0B-9920-4C9E-AD05-A3C894A23B5C}"/>
                    </a:ext>
                  </a:extLst>
                </p:cNvPr>
                <p:cNvSpPr/>
                <p:nvPr/>
              </p:nvSpPr>
              <p:spPr>
                <a:xfrm>
                  <a:off x="2495386" y="4449606"/>
                  <a:ext cx="352190" cy="509079"/>
                </a:xfrm>
                <a:custGeom>
                  <a:avLst/>
                  <a:gdLst>
                    <a:gd name="connsiteX0" fmla="*/ 50367 w 352190"/>
                    <a:gd name="connsiteY0" fmla="*/ 149179 h 509079"/>
                    <a:gd name="connsiteX1" fmla="*/ 73864 w 352190"/>
                    <a:gd name="connsiteY1" fmla="*/ 320527 h 509079"/>
                    <a:gd name="connsiteX2" fmla="*/ 278985 w 352190"/>
                    <a:gd name="connsiteY2" fmla="*/ 445343 h 509079"/>
                    <a:gd name="connsiteX3" fmla="*/ 329097 w 352190"/>
                    <a:gd name="connsiteY3" fmla="*/ 463702 h 509079"/>
                    <a:gd name="connsiteX4" fmla="*/ 351554 w 352190"/>
                    <a:gd name="connsiteY4" fmla="*/ 509079 h 509079"/>
                    <a:gd name="connsiteX5" fmla="*/ 160231 w 352190"/>
                    <a:gd name="connsiteY5" fmla="*/ 457583 h 509079"/>
                    <a:gd name="connsiteX6" fmla="*/ 69361 w 352190"/>
                    <a:gd name="connsiteY6" fmla="*/ 389459 h 509079"/>
                    <a:gd name="connsiteX7" fmla="*/ 2103 w 352190"/>
                    <a:gd name="connsiteY7" fmla="*/ 176775 h 509079"/>
                    <a:gd name="connsiteX8" fmla="*/ 105270 w 352190"/>
                    <a:gd name="connsiteY8" fmla="*/ 0 h 509079"/>
                    <a:gd name="connsiteX9" fmla="*/ 50367 w 352190"/>
                    <a:gd name="connsiteY9" fmla="*/ 149179 h 50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190" h="509079">
                      <a:moveTo>
                        <a:pt x="50367" y="149179"/>
                      </a:moveTo>
                      <a:cubicBezTo>
                        <a:pt x="38763" y="207026"/>
                        <a:pt x="43497" y="269954"/>
                        <a:pt x="73864" y="320527"/>
                      </a:cubicBezTo>
                      <a:cubicBezTo>
                        <a:pt x="116182" y="391018"/>
                        <a:pt x="199200" y="425599"/>
                        <a:pt x="278985" y="445343"/>
                      </a:cubicBezTo>
                      <a:cubicBezTo>
                        <a:pt x="296363" y="449616"/>
                        <a:pt x="314259" y="453657"/>
                        <a:pt x="329097" y="463702"/>
                      </a:cubicBezTo>
                      <a:cubicBezTo>
                        <a:pt x="343876" y="473748"/>
                        <a:pt x="355018" y="491529"/>
                        <a:pt x="351554" y="509079"/>
                      </a:cubicBezTo>
                      <a:cubicBezTo>
                        <a:pt x="284989" y="506424"/>
                        <a:pt x="219118" y="488700"/>
                        <a:pt x="160231" y="457583"/>
                      </a:cubicBezTo>
                      <a:cubicBezTo>
                        <a:pt x="126631" y="439801"/>
                        <a:pt x="95052" y="417517"/>
                        <a:pt x="69361" y="389459"/>
                      </a:cubicBezTo>
                      <a:cubicBezTo>
                        <a:pt x="17518" y="332824"/>
                        <a:pt x="-7769" y="252923"/>
                        <a:pt x="2103" y="176775"/>
                      </a:cubicBezTo>
                      <a:cubicBezTo>
                        <a:pt x="10994" y="107901"/>
                        <a:pt x="48924" y="40874"/>
                        <a:pt x="105270" y="0"/>
                      </a:cubicBezTo>
                      <a:cubicBezTo>
                        <a:pt x="90260" y="47571"/>
                        <a:pt x="60932" y="96470"/>
                        <a:pt x="50367" y="149179"/>
                      </a:cubicBezTo>
                      <a:close/>
                    </a:path>
                  </a:pathLst>
                </a:custGeom>
                <a:solidFill>
                  <a:srgbClr val="DA9C92">
                    <a:alpha val="25000"/>
                  </a:srgbClr>
                </a:solidFill>
                <a:ln w="5770" cap="flat">
                  <a:noFill/>
                  <a:prstDash val="solid"/>
                  <a:miter/>
                </a:ln>
              </p:spPr>
              <p:txBody>
                <a:bodyPr rtlCol="0" anchor="ctr"/>
                <a:lstStyle/>
                <a:p>
                  <a:endParaRPr lang="th-TH"/>
                </a:p>
              </p:txBody>
            </p:sp>
            <p:sp>
              <p:nvSpPr>
                <p:cNvPr id="4166" name="Freeform: Shape 4165">
                  <a:extLst>
                    <a:ext uri="{FF2B5EF4-FFF2-40B4-BE49-F238E27FC236}">
                      <a16:creationId xmlns:a16="http://schemas.microsoft.com/office/drawing/2014/main" id="{452CA602-F23C-4C59-80DA-005282CE79E5}"/>
                    </a:ext>
                  </a:extLst>
                </p:cNvPr>
                <p:cNvSpPr/>
                <p:nvPr/>
              </p:nvSpPr>
              <p:spPr>
                <a:xfrm>
                  <a:off x="2938908" y="5796863"/>
                  <a:ext cx="722834" cy="451645"/>
                </a:xfrm>
                <a:custGeom>
                  <a:avLst/>
                  <a:gdLst>
                    <a:gd name="connsiteX0" fmla="*/ 430795 w 722834"/>
                    <a:gd name="connsiteY0" fmla="*/ 11693 h 451645"/>
                    <a:gd name="connsiteX1" fmla="*/ 456139 w 722834"/>
                    <a:gd name="connsiteY1" fmla="*/ 666 h 451645"/>
                    <a:gd name="connsiteX2" fmla="*/ 490778 w 722834"/>
                    <a:gd name="connsiteY2" fmla="*/ 4592 h 451645"/>
                    <a:gd name="connsiteX3" fmla="*/ 692436 w 722834"/>
                    <a:gd name="connsiteY3" fmla="*/ 57070 h 451645"/>
                    <a:gd name="connsiteX4" fmla="*/ 721821 w 722834"/>
                    <a:gd name="connsiteY4" fmla="*/ 87379 h 451645"/>
                    <a:gd name="connsiteX5" fmla="*/ 687471 w 722834"/>
                    <a:gd name="connsiteY5" fmla="*/ 99214 h 451645"/>
                    <a:gd name="connsiteX6" fmla="*/ 494531 w 722834"/>
                    <a:gd name="connsiteY6" fmla="*/ 210290 h 451645"/>
                    <a:gd name="connsiteX7" fmla="*/ 338251 w 722834"/>
                    <a:gd name="connsiteY7" fmla="*/ 378406 h 451645"/>
                    <a:gd name="connsiteX8" fmla="*/ 223249 w 722834"/>
                    <a:gd name="connsiteY8" fmla="*/ 427535 h 451645"/>
                    <a:gd name="connsiteX9" fmla="*/ 102012 w 722834"/>
                    <a:gd name="connsiteY9" fmla="*/ 451436 h 451645"/>
                    <a:gd name="connsiteX10" fmla="*/ 0 w 722834"/>
                    <a:gd name="connsiteY10" fmla="*/ 391568 h 451645"/>
                    <a:gd name="connsiteX11" fmla="*/ 382012 w 722834"/>
                    <a:gd name="connsiteY11" fmla="*/ 267907 h 451645"/>
                    <a:gd name="connsiteX12" fmla="*/ 447018 w 722834"/>
                    <a:gd name="connsiteY12" fmla="*/ 173400 h 451645"/>
                    <a:gd name="connsiteX13" fmla="*/ 461624 w 722834"/>
                    <a:gd name="connsiteY13" fmla="*/ 113474 h 451645"/>
                    <a:gd name="connsiteX14" fmla="*/ 369542 w 722834"/>
                    <a:gd name="connsiteY14" fmla="*/ 95519 h 451645"/>
                    <a:gd name="connsiteX15" fmla="*/ 430795 w 722834"/>
                    <a:gd name="connsiteY15" fmla="*/ 11693 h 4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2834" h="451645">
                      <a:moveTo>
                        <a:pt x="430795" y="11693"/>
                      </a:moveTo>
                      <a:cubicBezTo>
                        <a:pt x="438704" y="6901"/>
                        <a:pt x="447018" y="2282"/>
                        <a:pt x="456139" y="666"/>
                      </a:cubicBezTo>
                      <a:cubicBezTo>
                        <a:pt x="467686" y="-1355"/>
                        <a:pt x="479463" y="1590"/>
                        <a:pt x="490778" y="4592"/>
                      </a:cubicBezTo>
                      <a:cubicBezTo>
                        <a:pt x="557978" y="22085"/>
                        <a:pt x="625236" y="39577"/>
                        <a:pt x="692436" y="57070"/>
                      </a:cubicBezTo>
                      <a:cubicBezTo>
                        <a:pt x="707908" y="61111"/>
                        <a:pt x="727537" y="72427"/>
                        <a:pt x="721821" y="87379"/>
                      </a:cubicBezTo>
                      <a:cubicBezTo>
                        <a:pt x="717203" y="99503"/>
                        <a:pt x="700461" y="99618"/>
                        <a:pt x="687471" y="99214"/>
                      </a:cubicBezTo>
                      <a:cubicBezTo>
                        <a:pt x="610630" y="96732"/>
                        <a:pt x="543949" y="151404"/>
                        <a:pt x="494531" y="210290"/>
                      </a:cubicBezTo>
                      <a:cubicBezTo>
                        <a:pt x="445112" y="269177"/>
                        <a:pt x="403026" y="336954"/>
                        <a:pt x="338251" y="378406"/>
                      </a:cubicBezTo>
                      <a:cubicBezTo>
                        <a:pt x="303034" y="400921"/>
                        <a:pt x="262968" y="414430"/>
                        <a:pt x="223249" y="427535"/>
                      </a:cubicBezTo>
                      <a:cubicBezTo>
                        <a:pt x="183876" y="440525"/>
                        <a:pt x="143406" y="453457"/>
                        <a:pt x="102012" y="451436"/>
                      </a:cubicBezTo>
                      <a:cubicBezTo>
                        <a:pt x="60618" y="449415"/>
                        <a:pt x="17550" y="429152"/>
                        <a:pt x="0" y="391568"/>
                      </a:cubicBezTo>
                      <a:cubicBezTo>
                        <a:pt x="136882" y="425341"/>
                        <a:pt x="290911" y="375519"/>
                        <a:pt x="382012" y="267907"/>
                      </a:cubicBezTo>
                      <a:cubicBezTo>
                        <a:pt x="406721" y="238694"/>
                        <a:pt x="426927" y="205960"/>
                        <a:pt x="447018" y="173400"/>
                      </a:cubicBezTo>
                      <a:cubicBezTo>
                        <a:pt x="458218" y="155156"/>
                        <a:pt x="469822" y="133218"/>
                        <a:pt x="461624" y="113474"/>
                      </a:cubicBezTo>
                      <a:cubicBezTo>
                        <a:pt x="442746" y="68154"/>
                        <a:pt x="383339" y="113763"/>
                        <a:pt x="369542" y="95519"/>
                      </a:cubicBezTo>
                      <a:cubicBezTo>
                        <a:pt x="342177" y="59206"/>
                        <a:pt x="405046" y="27280"/>
                        <a:pt x="430795" y="11693"/>
                      </a:cubicBezTo>
                      <a:close/>
                    </a:path>
                  </a:pathLst>
                </a:custGeom>
                <a:solidFill>
                  <a:srgbClr val="DA9C92">
                    <a:alpha val="10000"/>
                  </a:srgbClr>
                </a:solidFill>
                <a:ln w="5770" cap="flat">
                  <a:noFill/>
                  <a:prstDash val="solid"/>
                  <a:miter/>
                </a:ln>
              </p:spPr>
              <p:txBody>
                <a:bodyPr rtlCol="0" anchor="ctr"/>
                <a:lstStyle/>
                <a:p>
                  <a:endParaRPr lang="th-TH"/>
                </a:p>
              </p:txBody>
            </p:sp>
            <p:sp>
              <p:nvSpPr>
                <p:cNvPr id="4167" name="Freeform: Shape 4166">
                  <a:extLst>
                    <a:ext uri="{FF2B5EF4-FFF2-40B4-BE49-F238E27FC236}">
                      <a16:creationId xmlns:a16="http://schemas.microsoft.com/office/drawing/2014/main" id="{17E0B153-B373-45D7-A772-786FE225E7C8}"/>
                    </a:ext>
                  </a:extLst>
                </p:cNvPr>
                <p:cNvSpPr/>
                <p:nvPr/>
              </p:nvSpPr>
              <p:spPr>
                <a:xfrm>
                  <a:off x="2766387" y="5568648"/>
                  <a:ext cx="648750" cy="370233"/>
                </a:xfrm>
                <a:custGeom>
                  <a:avLst/>
                  <a:gdLst>
                    <a:gd name="connsiteX0" fmla="*/ 388322 w 648750"/>
                    <a:gd name="connsiteY0" fmla="*/ 260576 h 370233"/>
                    <a:gd name="connsiteX1" fmla="*/ 404487 w 648750"/>
                    <a:gd name="connsiteY1" fmla="*/ 303298 h 370233"/>
                    <a:gd name="connsiteX2" fmla="*/ 445419 w 648750"/>
                    <a:gd name="connsiteY2" fmla="*/ 314093 h 370233"/>
                    <a:gd name="connsiteX3" fmla="*/ 467992 w 648750"/>
                    <a:gd name="connsiteY3" fmla="*/ 301796 h 370233"/>
                    <a:gd name="connsiteX4" fmla="*/ 485716 w 648750"/>
                    <a:gd name="connsiteY4" fmla="*/ 310110 h 370233"/>
                    <a:gd name="connsiteX5" fmla="*/ 500841 w 648750"/>
                    <a:gd name="connsiteY5" fmla="*/ 303182 h 370233"/>
                    <a:gd name="connsiteX6" fmla="*/ 567233 w 648750"/>
                    <a:gd name="connsiteY6" fmla="*/ 249722 h 370233"/>
                    <a:gd name="connsiteX7" fmla="*/ 648750 w 648750"/>
                    <a:gd name="connsiteY7" fmla="*/ 244584 h 370233"/>
                    <a:gd name="connsiteX8" fmla="*/ 614227 w 648750"/>
                    <a:gd name="connsiteY8" fmla="*/ 286382 h 370233"/>
                    <a:gd name="connsiteX9" fmla="*/ 442763 w 648750"/>
                    <a:gd name="connsiteY9" fmla="*/ 369574 h 370233"/>
                    <a:gd name="connsiteX10" fmla="*/ 293642 w 648750"/>
                    <a:gd name="connsiteY10" fmla="*/ 275702 h 370233"/>
                    <a:gd name="connsiteX11" fmla="*/ 277361 w 648750"/>
                    <a:gd name="connsiteY11" fmla="*/ 125079 h 370233"/>
                    <a:gd name="connsiteX12" fmla="*/ 149370 w 648750"/>
                    <a:gd name="connsiteY12" fmla="*/ 97022 h 370233"/>
                    <a:gd name="connsiteX13" fmla="*/ 133 w 648750"/>
                    <a:gd name="connsiteY13" fmla="*/ 23067 h 370233"/>
                    <a:gd name="connsiteX14" fmla="*/ 39391 w 648750"/>
                    <a:gd name="connsiteY14" fmla="*/ 148 h 370233"/>
                    <a:gd name="connsiteX15" fmla="*/ 207968 w 648750"/>
                    <a:gd name="connsiteY15" fmla="*/ 36576 h 370233"/>
                    <a:gd name="connsiteX16" fmla="*/ 367943 w 648750"/>
                    <a:gd name="connsiteY16" fmla="*/ 23875 h 370233"/>
                    <a:gd name="connsiteX17" fmla="*/ 388322 w 648750"/>
                    <a:gd name="connsiteY17" fmla="*/ 260576 h 37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750" h="370233">
                      <a:moveTo>
                        <a:pt x="388322" y="260576"/>
                      </a:moveTo>
                      <a:cubicBezTo>
                        <a:pt x="391439" y="275644"/>
                        <a:pt x="394846" y="291347"/>
                        <a:pt x="404487" y="303298"/>
                      </a:cubicBezTo>
                      <a:cubicBezTo>
                        <a:pt x="414186" y="315248"/>
                        <a:pt x="432198" y="322003"/>
                        <a:pt x="445419" y="314093"/>
                      </a:cubicBezTo>
                      <a:cubicBezTo>
                        <a:pt x="452982" y="309590"/>
                        <a:pt x="459274" y="300584"/>
                        <a:pt x="467992" y="301796"/>
                      </a:cubicBezTo>
                      <a:cubicBezTo>
                        <a:pt x="474516" y="302720"/>
                        <a:pt x="479192" y="309302"/>
                        <a:pt x="485716" y="310110"/>
                      </a:cubicBezTo>
                      <a:cubicBezTo>
                        <a:pt x="491373" y="310803"/>
                        <a:pt x="496511" y="306935"/>
                        <a:pt x="500841" y="303182"/>
                      </a:cubicBezTo>
                      <a:cubicBezTo>
                        <a:pt x="522375" y="284592"/>
                        <a:pt x="542293" y="263578"/>
                        <a:pt x="567233" y="249722"/>
                      </a:cubicBezTo>
                      <a:cubicBezTo>
                        <a:pt x="592115" y="235924"/>
                        <a:pt x="624041" y="230440"/>
                        <a:pt x="648750" y="244584"/>
                      </a:cubicBezTo>
                      <a:cubicBezTo>
                        <a:pt x="644074" y="262423"/>
                        <a:pt x="628833" y="275124"/>
                        <a:pt x="614227" y="286382"/>
                      </a:cubicBezTo>
                      <a:cubicBezTo>
                        <a:pt x="563192" y="325697"/>
                        <a:pt x="506845" y="363454"/>
                        <a:pt x="442763" y="369574"/>
                      </a:cubicBezTo>
                      <a:cubicBezTo>
                        <a:pt x="378681" y="375693"/>
                        <a:pt x="306169" y="338860"/>
                        <a:pt x="293642" y="275702"/>
                      </a:cubicBezTo>
                      <a:cubicBezTo>
                        <a:pt x="283596" y="225013"/>
                        <a:pt x="311019" y="164279"/>
                        <a:pt x="277361" y="125079"/>
                      </a:cubicBezTo>
                      <a:cubicBezTo>
                        <a:pt x="247976" y="90844"/>
                        <a:pt x="194401" y="99562"/>
                        <a:pt x="149370" y="97022"/>
                      </a:cubicBezTo>
                      <a:cubicBezTo>
                        <a:pt x="92389" y="93789"/>
                        <a:pt x="37197" y="66424"/>
                        <a:pt x="133" y="23067"/>
                      </a:cubicBezTo>
                      <a:cubicBezTo>
                        <a:pt x="-2003" y="5748"/>
                        <a:pt x="22013" y="-1123"/>
                        <a:pt x="39391" y="148"/>
                      </a:cubicBezTo>
                      <a:cubicBezTo>
                        <a:pt x="96776" y="4477"/>
                        <a:pt x="151506" y="25319"/>
                        <a:pt x="207968" y="36576"/>
                      </a:cubicBezTo>
                      <a:cubicBezTo>
                        <a:pt x="263159" y="47603"/>
                        <a:pt x="315695" y="44197"/>
                        <a:pt x="367943" y="23875"/>
                      </a:cubicBezTo>
                      <a:cubicBezTo>
                        <a:pt x="370079" y="103603"/>
                        <a:pt x="371695" y="180040"/>
                        <a:pt x="388322" y="260576"/>
                      </a:cubicBezTo>
                      <a:close/>
                    </a:path>
                  </a:pathLst>
                </a:custGeom>
                <a:solidFill>
                  <a:srgbClr val="DA9C92">
                    <a:alpha val="10000"/>
                  </a:srgbClr>
                </a:solidFill>
                <a:ln w="5770" cap="flat">
                  <a:noFill/>
                  <a:prstDash val="solid"/>
                  <a:miter/>
                </a:ln>
              </p:spPr>
              <p:txBody>
                <a:bodyPr rtlCol="0" anchor="ctr"/>
                <a:lstStyle/>
                <a:p>
                  <a:endParaRPr lang="th-TH"/>
                </a:p>
              </p:txBody>
            </p:sp>
            <p:sp>
              <p:nvSpPr>
                <p:cNvPr id="4168" name="Freeform: Shape 4167">
                  <a:extLst>
                    <a:ext uri="{FF2B5EF4-FFF2-40B4-BE49-F238E27FC236}">
                      <a16:creationId xmlns:a16="http://schemas.microsoft.com/office/drawing/2014/main" id="{3C9E795D-FCB5-4A47-B32A-CBF250FF494B}"/>
                    </a:ext>
                  </a:extLst>
                </p:cNvPr>
                <p:cNvSpPr/>
                <p:nvPr/>
              </p:nvSpPr>
              <p:spPr>
                <a:xfrm>
                  <a:off x="3613717" y="5907508"/>
                  <a:ext cx="693320" cy="711948"/>
                </a:xfrm>
                <a:custGeom>
                  <a:avLst/>
                  <a:gdLst>
                    <a:gd name="connsiteX0" fmla="*/ 165998 w 693320"/>
                    <a:gd name="connsiteY0" fmla="*/ 516353 h 711948"/>
                    <a:gd name="connsiteX1" fmla="*/ 77033 w 693320"/>
                    <a:gd name="connsiteY1" fmla="*/ 381550 h 711948"/>
                    <a:gd name="connsiteX2" fmla="*/ 41585 w 693320"/>
                    <a:gd name="connsiteY2" fmla="*/ 0 h 711948"/>
                    <a:gd name="connsiteX3" fmla="*/ 108093 w 693320"/>
                    <a:gd name="connsiteY3" fmla="*/ 280403 h 711948"/>
                    <a:gd name="connsiteX4" fmla="*/ 198154 w 693320"/>
                    <a:gd name="connsiteY4" fmla="*/ 452791 h 711948"/>
                    <a:gd name="connsiteX5" fmla="*/ 505057 w 693320"/>
                    <a:gd name="connsiteY5" fmla="*/ 533904 h 711948"/>
                    <a:gd name="connsiteX6" fmla="*/ 693320 w 693320"/>
                    <a:gd name="connsiteY6" fmla="*/ 535001 h 711948"/>
                    <a:gd name="connsiteX7" fmla="*/ 632760 w 693320"/>
                    <a:gd name="connsiteY7" fmla="*/ 564964 h 711948"/>
                    <a:gd name="connsiteX8" fmla="*/ 387341 w 693320"/>
                    <a:gd name="connsiteY8" fmla="*/ 554572 h 711948"/>
                    <a:gd name="connsiteX9" fmla="*/ 265989 w 693320"/>
                    <a:gd name="connsiteY9" fmla="*/ 569640 h 711948"/>
                    <a:gd name="connsiteX10" fmla="*/ 103358 w 693320"/>
                    <a:gd name="connsiteY10" fmla="*/ 711949 h 711948"/>
                    <a:gd name="connsiteX11" fmla="*/ 165998 w 693320"/>
                    <a:gd name="connsiteY11" fmla="*/ 516353 h 7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3320" h="711948">
                      <a:moveTo>
                        <a:pt x="165998" y="516353"/>
                      </a:moveTo>
                      <a:cubicBezTo>
                        <a:pt x="160225" y="461855"/>
                        <a:pt x="112249" y="423521"/>
                        <a:pt x="77033" y="381550"/>
                      </a:cubicBezTo>
                      <a:cubicBezTo>
                        <a:pt x="-10373" y="277459"/>
                        <a:pt x="-25095" y="118408"/>
                        <a:pt x="41585" y="0"/>
                      </a:cubicBezTo>
                      <a:cubicBezTo>
                        <a:pt x="57577" y="94796"/>
                        <a:pt x="79804" y="188552"/>
                        <a:pt x="108093" y="280403"/>
                      </a:cubicBezTo>
                      <a:cubicBezTo>
                        <a:pt x="127375" y="343043"/>
                        <a:pt x="150987" y="407298"/>
                        <a:pt x="198154" y="452791"/>
                      </a:cubicBezTo>
                      <a:cubicBezTo>
                        <a:pt x="276265" y="528189"/>
                        <a:pt x="396463" y="533269"/>
                        <a:pt x="505057" y="533904"/>
                      </a:cubicBezTo>
                      <a:cubicBezTo>
                        <a:pt x="567811" y="534251"/>
                        <a:pt x="630566" y="534597"/>
                        <a:pt x="693320" y="535001"/>
                      </a:cubicBezTo>
                      <a:cubicBezTo>
                        <a:pt x="691415" y="559999"/>
                        <a:pt x="657758" y="566003"/>
                        <a:pt x="632760" y="564964"/>
                      </a:cubicBezTo>
                      <a:cubicBezTo>
                        <a:pt x="550954" y="561500"/>
                        <a:pt x="469147" y="558036"/>
                        <a:pt x="387341" y="554572"/>
                      </a:cubicBezTo>
                      <a:cubicBezTo>
                        <a:pt x="346179" y="552840"/>
                        <a:pt x="302995" y="551512"/>
                        <a:pt x="265989" y="569640"/>
                      </a:cubicBezTo>
                      <a:cubicBezTo>
                        <a:pt x="199886" y="602085"/>
                        <a:pt x="172752" y="688568"/>
                        <a:pt x="103358" y="711949"/>
                      </a:cubicBezTo>
                      <a:cubicBezTo>
                        <a:pt x="77957" y="656757"/>
                        <a:pt x="173329" y="585747"/>
                        <a:pt x="165998" y="516353"/>
                      </a:cubicBezTo>
                      <a:close/>
                    </a:path>
                  </a:pathLst>
                </a:custGeom>
                <a:solidFill>
                  <a:srgbClr val="DA9C92">
                    <a:alpha val="25000"/>
                  </a:srgbClr>
                </a:solidFill>
                <a:ln w="5770" cap="flat">
                  <a:noFill/>
                  <a:prstDash val="solid"/>
                  <a:miter/>
                </a:ln>
              </p:spPr>
              <p:txBody>
                <a:bodyPr rtlCol="0" anchor="ctr"/>
                <a:lstStyle/>
                <a:p>
                  <a:endParaRPr lang="th-TH"/>
                </a:p>
              </p:txBody>
            </p:sp>
            <p:sp>
              <p:nvSpPr>
                <p:cNvPr id="4169" name="Freeform: Shape 4168">
                  <a:extLst>
                    <a:ext uri="{FF2B5EF4-FFF2-40B4-BE49-F238E27FC236}">
                      <a16:creationId xmlns:a16="http://schemas.microsoft.com/office/drawing/2014/main" id="{6158E7B5-4CA8-4B5E-BADC-59E66C9930B0}"/>
                    </a:ext>
                  </a:extLst>
                </p:cNvPr>
                <p:cNvSpPr/>
                <p:nvPr/>
              </p:nvSpPr>
              <p:spPr>
                <a:xfrm>
                  <a:off x="3561199" y="5738538"/>
                  <a:ext cx="932311" cy="411121"/>
                </a:xfrm>
                <a:custGeom>
                  <a:avLst/>
                  <a:gdLst>
                    <a:gd name="connsiteX0" fmla="*/ 932312 w 932311"/>
                    <a:gd name="connsiteY0" fmla="*/ 253778 h 411121"/>
                    <a:gd name="connsiteX1" fmla="*/ 767083 w 932311"/>
                    <a:gd name="connsiteY1" fmla="*/ 373976 h 411121"/>
                    <a:gd name="connsiteX2" fmla="*/ 704733 w 932311"/>
                    <a:gd name="connsiteY2" fmla="*/ 408153 h 411121"/>
                    <a:gd name="connsiteX3" fmla="*/ 532980 w 932311"/>
                    <a:gd name="connsiteY3" fmla="*/ 299675 h 411121"/>
                    <a:gd name="connsiteX4" fmla="*/ 449269 w 932311"/>
                    <a:gd name="connsiteY4" fmla="*/ 228549 h 411121"/>
                    <a:gd name="connsiteX5" fmla="*/ 407125 w 932311"/>
                    <a:gd name="connsiteY5" fmla="*/ 235708 h 411121"/>
                    <a:gd name="connsiteX6" fmla="*/ 283579 w 932311"/>
                    <a:gd name="connsiteY6" fmla="*/ 227799 h 411121"/>
                    <a:gd name="connsiteX7" fmla="*/ 0 w 932311"/>
                    <a:gd name="connsiteY7" fmla="*/ 106100 h 411121"/>
                    <a:gd name="connsiteX8" fmla="*/ 158532 w 932311"/>
                    <a:gd name="connsiteY8" fmla="*/ 150669 h 411121"/>
                    <a:gd name="connsiteX9" fmla="*/ 289121 w 932311"/>
                    <a:gd name="connsiteY9" fmla="*/ 174570 h 411121"/>
                    <a:gd name="connsiteX10" fmla="*/ 409319 w 932311"/>
                    <a:gd name="connsiteY10" fmla="*/ 126826 h 411121"/>
                    <a:gd name="connsiteX11" fmla="*/ 529055 w 932311"/>
                    <a:gd name="connsiteY11" fmla="*/ 1028 h 411121"/>
                    <a:gd name="connsiteX12" fmla="*/ 626218 w 932311"/>
                    <a:gd name="connsiteY12" fmla="*/ 125787 h 411121"/>
                    <a:gd name="connsiteX13" fmla="*/ 932312 w 932311"/>
                    <a:gd name="connsiteY13" fmla="*/ 253778 h 41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2311" h="411121">
                      <a:moveTo>
                        <a:pt x="932312" y="253778"/>
                      </a:moveTo>
                      <a:cubicBezTo>
                        <a:pt x="877235" y="293844"/>
                        <a:pt x="822159" y="333910"/>
                        <a:pt x="767083" y="373976"/>
                      </a:cubicBezTo>
                      <a:cubicBezTo>
                        <a:pt x="747801" y="388005"/>
                        <a:pt x="727883" y="402322"/>
                        <a:pt x="704733" y="408153"/>
                      </a:cubicBezTo>
                      <a:cubicBezTo>
                        <a:pt x="634358" y="425877"/>
                        <a:pt x="571776" y="360986"/>
                        <a:pt x="532980" y="299675"/>
                      </a:cubicBezTo>
                      <a:cubicBezTo>
                        <a:pt x="512543" y="267403"/>
                        <a:pt x="487430" y="230166"/>
                        <a:pt x="449269" y="228549"/>
                      </a:cubicBezTo>
                      <a:cubicBezTo>
                        <a:pt x="435010" y="227972"/>
                        <a:pt x="421096" y="232764"/>
                        <a:pt x="407125" y="235708"/>
                      </a:cubicBezTo>
                      <a:cubicBezTo>
                        <a:pt x="366424" y="244368"/>
                        <a:pt x="324049" y="237498"/>
                        <a:pt x="283579" y="227799"/>
                      </a:cubicBezTo>
                      <a:cubicBezTo>
                        <a:pt x="183068" y="203782"/>
                        <a:pt x="86713" y="162446"/>
                        <a:pt x="0" y="106100"/>
                      </a:cubicBezTo>
                      <a:cubicBezTo>
                        <a:pt x="52825" y="120937"/>
                        <a:pt x="105707" y="135832"/>
                        <a:pt x="158532" y="150669"/>
                      </a:cubicBezTo>
                      <a:cubicBezTo>
                        <a:pt x="201253" y="162677"/>
                        <a:pt x="244725" y="174801"/>
                        <a:pt x="289121" y="174570"/>
                      </a:cubicBezTo>
                      <a:cubicBezTo>
                        <a:pt x="333517" y="174339"/>
                        <a:pt x="379818" y="160022"/>
                        <a:pt x="409319" y="126826"/>
                      </a:cubicBezTo>
                      <a:cubicBezTo>
                        <a:pt x="440205" y="92013"/>
                        <a:pt x="464857" y="-11384"/>
                        <a:pt x="529055" y="1028"/>
                      </a:cubicBezTo>
                      <a:cubicBezTo>
                        <a:pt x="571949" y="9342"/>
                        <a:pt x="599199" y="94785"/>
                        <a:pt x="626218" y="125787"/>
                      </a:cubicBezTo>
                      <a:cubicBezTo>
                        <a:pt x="672114" y="178554"/>
                        <a:pt x="854662" y="310297"/>
                        <a:pt x="932312" y="253778"/>
                      </a:cubicBezTo>
                      <a:close/>
                    </a:path>
                  </a:pathLst>
                </a:custGeom>
                <a:solidFill>
                  <a:srgbClr val="DA9C92">
                    <a:alpha val="25000"/>
                  </a:srgbClr>
                </a:solidFill>
                <a:ln w="5770" cap="flat">
                  <a:noFill/>
                  <a:prstDash val="solid"/>
                  <a:miter/>
                </a:ln>
              </p:spPr>
              <p:txBody>
                <a:bodyPr rtlCol="0" anchor="ctr"/>
                <a:lstStyle/>
                <a:p>
                  <a:endParaRPr lang="th-TH"/>
                </a:p>
              </p:txBody>
            </p:sp>
            <p:sp>
              <p:nvSpPr>
                <p:cNvPr id="4170" name="Freeform: Shape 4169">
                  <a:extLst>
                    <a:ext uri="{FF2B5EF4-FFF2-40B4-BE49-F238E27FC236}">
                      <a16:creationId xmlns:a16="http://schemas.microsoft.com/office/drawing/2014/main" id="{B56B5A8F-72A3-448A-A40D-347D7AE98546}"/>
                    </a:ext>
                  </a:extLst>
                </p:cNvPr>
                <p:cNvSpPr/>
                <p:nvPr/>
              </p:nvSpPr>
              <p:spPr>
                <a:xfrm>
                  <a:off x="4129569" y="4936345"/>
                  <a:ext cx="648963" cy="888872"/>
                </a:xfrm>
                <a:custGeom>
                  <a:avLst/>
                  <a:gdLst>
                    <a:gd name="connsiteX0" fmla="*/ 451059 w 648963"/>
                    <a:gd name="connsiteY0" fmla="*/ 620327 h 888872"/>
                    <a:gd name="connsiteX1" fmla="*/ 518778 w 648963"/>
                    <a:gd name="connsiteY1" fmla="*/ 712755 h 888872"/>
                    <a:gd name="connsiteX2" fmla="*/ 461335 w 648963"/>
                    <a:gd name="connsiteY2" fmla="*/ 797852 h 888872"/>
                    <a:gd name="connsiteX3" fmla="*/ 356148 w 648963"/>
                    <a:gd name="connsiteY3" fmla="*/ 821291 h 888872"/>
                    <a:gd name="connsiteX4" fmla="*/ 107497 w 648963"/>
                    <a:gd name="connsiteY4" fmla="*/ 815345 h 888872"/>
                    <a:gd name="connsiteX5" fmla="*/ 0 w 648963"/>
                    <a:gd name="connsiteY5" fmla="*/ 829951 h 888872"/>
                    <a:gd name="connsiteX6" fmla="*/ 270531 w 648963"/>
                    <a:gd name="connsiteY6" fmla="*/ 888433 h 888872"/>
                    <a:gd name="connsiteX7" fmla="*/ 476403 w 648963"/>
                    <a:gd name="connsiteY7" fmla="*/ 822157 h 888872"/>
                    <a:gd name="connsiteX8" fmla="*/ 567273 w 648963"/>
                    <a:gd name="connsiteY8" fmla="*/ 756689 h 888872"/>
                    <a:gd name="connsiteX9" fmla="*/ 588518 w 648963"/>
                    <a:gd name="connsiteY9" fmla="*/ 651964 h 888872"/>
                    <a:gd name="connsiteX10" fmla="*/ 535809 w 648963"/>
                    <a:gd name="connsiteY10" fmla="*/ 597119 h 888872"/>
                    <a:gd name="connsiteX11" fmla="*/ 340272 w 648963"/>
                    <a:gd name="connsiteY11" fmla="*/ 452904 h 888872"/>
                    <a:gd name="connsiteX12" fmla="*/ 648964 w 648963"/>
                    <a:gd name="connsiteY12" fmla="*/ 140287 h 888872"/>
                    <a:gd name="connsiteX13" fmla="*/ 304247 w 648963"/>
                    <a:gd name="connsiteY13" fmla="*/ 6753 h 888872"/>
                    <a:gd name="connsiteX14" fmla="*/ 381954 w 648963"/>
                    <a:gd name="connsiteY14" fmla="*/ 44452 h 888872"/>
                    <a:gd name="connsiteX15" fmla="*/ 396444 w 648963"/>
                    <a:gd name="connsiteY15" fmla="*/ 152814 h 888872"/>
                    <a:gd name="connsiteX16" fmla="*/ 195191 w 648963"/>
                    <a:gd name="connsiteY16" fmla="*/ 522702 h 888872"/>
                    <a:gd name="connsiteX17" fmla="*/ 451059 w 648963"/>
                    <a:gd name="connsiteY17" fmla="*/ 620327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963" h="888872">
                      <a:moveTo>
                        <a:pt x="451059" y="620327"/>
                      </a:moveTo>
                      <a:cubicBezTo>
                        <a:pt x="483966" y="642496"/>
                        <a:pt x="517162" y="673094"/>
                        <a:pt x="518778" y="712755"/>
                      </a:cubicBezTo>
                      <a:cubicBezTo>
                        <a:pt x="520222" y="748896"/>
                        <a:pt x="493549" y="781399"/>
                        <a:pt x="461335" y="797852"/>
                      </a:cubicBezTo>
                      <a:cubicBezTo>
                        <a:pt x="429121" y="814306"/>
                        <a:pt x="392115" y="817943"/>
                        <a:pt x="356148" y="821291"/>
                      </a:cubicBezTo>
                      <a:cubicBezTo>
                        <a:pt x="273129" y="829027"/>
                        <a:pt x="188090" y="836533"/>
                        <a:pt x="107497" y="815345"/>
                      </a:cubicBezTo>
                      <a:cubicBezTo>
                        <a:pt x="69336" y="805300"/>
                        <a:pt x="17435" y="794562"/>
                        <a:pt x="0" y="829951"/>
                      </a:cubicBezTo>
                      <a:cubicBezTo>
                        <a:pt x="91158" y="809803"/>
                        <a:pt x="177410" y="882256"/>
                        <a:pt x="270531" y="888433"/>
                      </a:cubicBezTo>
                      <a:cubicBezTo>
                        <a:pt x="343504" y="893283"/>
                        <a:pt x="412206" y="857143"/>
                        <a:pt x="476403" y="822157"/>
                      </a:cubicBezTo>
                      <a:cubicBezTo>
                        <a:pt x="509368" y="804145"/>
                        <a:pt x="543141" y="785498"/>
                        <a:pt x="567273" y="756689"/>
                      </a:cubicBezTo>
                      <a:cubicBezTo>
                        <a:pt x="591405" y="727881"/>
                        <a:pt x="603991" y="686199"/>
                        <a:pt x="588518" y="651964"/>
                      </a:cubicBezTo>
                      <a:cubicBezTo>
                        <a:pt x="577953" y="628583"/>
                        <a:pt x="556477" y="612302"/>
                        <a:pt x="535809" y="597119"/>
                      </a:cubicBezTo>
                      <a:cubicBezTo>
                        <a:pt x="470630" y="549028"/>
                        <a:pt x="405451" y="500995"/>
                        <a:pt x="340272" y="452904"/>
                      </a:cubicBezTo>
                      <a:cubicBezTo>
                        <a:pt x="407529" y="320121"/>
                        <a:pt x="517104" y="209218"/>
                        <a:pt x="648964" y="140287"/>
                      </a:cubicBezTo>
                      <a:cubicBezTo>
                        <a:pt x="549088" y="60212"/>
                        <a:pt x="428370" y="-24827"/>
                        <a:pt x="304247" y="6753"/>
                      </a:cubicBezTo>
                      <a:cubicBezTo>
                        <a:pt x="321509" y="30307"/>
                        <a:pt x="358572" y="26901"/>
                        <a:pt x="381954" y="44452"/>
                      </a:cubicBezTo>
                      <a:cubicBezTo>
                        <a:pt x="413071" y="67775"/>
                        <a:pt x="407471" y="115462"/>
                        <a:pt x="396444" y="152814"/>
                      </a:cubicBezTo>
                      <a:cubicBezTo>
                        <a:pt x="353838" y="296393"/>
                        <a:pt x="261237" y="396269"/>
                        <a:pt x="195191" y="522702"/>
                      </a:cubicBezTo>
                      <a:cubicBezTo>
                        <a:pt x="285715" y="547585"/>
                        <a:pt x="370927" y="566348"/>
                        <a:pt x="451059" y="620327"/>
                      </a:cubicBezTo>
                      <a:close/>
                    </a:path>
                  </a:pathLst>
                </a:custGeom>
                <a:solidFill>
                  <a:srgbClr val="DA9C92">
                    <a:alpha val="10000"/>
                  </a:srgbClr>
                </a:solidFill>
                <a:ln w="5770" cap="flat">
                  <a:noFill/>
                  <a:prstDash val="solid"/>
                  <a:miter/>
                </a:ln>
              </p:spPr>
              <p:txBody>
                <a:bodyPr rtlCol="0" anchor="ctr"/>
                <a:lstStyle/>
                <a:p>
                  <a:endParaRPr lang="th-TH"/>
                </a:p>
              </p:txBody>
            </p:sp>
            <p:sp>
              <p:nvSpPr>
                <p:cNvPr id="4171" name="Freeform: Shape 4170">
                  <a:extLst>
                    <a:ext uri="{FF2B5EF4-FFF2-40B4-BE49-F238E27FC236}">
                      <a16:creationId xmlns:a16="http://schemas.microsoft.com/office/drawing/2014/main" id="{766210CC-DA84-4E2F-93AC-4151F9436574}"/>
                    </a:ext>
                  </a:extLst>
                </p:cNvPr>
                <p:cNvSpPr/>
                <p:nvPr/>
              </p:nvSpPr>
              <p:spPr>
                <a:xfrm>
                  <a:off x="3271651" y="5297134"/>
                  <a:ext cx="780037" cy="451307"/>
                </a:xfrm>
                <a:custGeom>
                  <a:avLst/>
                  <a:gdLst>
                    <a:gd name="connsiteX0" fmla="*/ 512854 w 780037"/>
                    <a:gd name="connsiteY0" fmla="*/ 297872 h 451307"/>
                    <a:gd name="connsiteX1" fmla="*/ 780038 w 780037"/>
                    <a:gd name="connsiteY1" fmla="*/ 448032 h 451307"/>
                    <a:gd name="connsiteX2" fmla="*/ 577110 w 780037"/>
                    <a:gd name="connsiteY2" fmla="*/ 409063 h 451307"/>
                    <a:gd name="connsiteX3" fmla="*/ 386883 w 780037"/>
                    <a:gd name="connsiteY3" fmla="*/ 325525 h 451307"/>
                    <a:gd name="connsiteX4" fmla="*/ 256352 w 780037"/>
                    <a:gd name="connsiteY4" fmla="*/ 271546 h 451307"/>
                    <a:gd name="connsiteX5" fmla="*/ 72072 w 780037"/>
                    <a:gd name="connsiteY5" fmla="*/ 274317 h 451307"/>
                    <a:gd name="connsiteX6" fmla="*/ 19478 w 780037"/>
                    <a:gd name="connsiteY6" fmla="*/ 102218 h 451307"/>
                    <a:gd name="connsiteX7" fmla="*/ 178241 w 780037"/>
                    <a:gd name="connsiteY7" fmla="*/ 264214 h 451307"/>
                    <a:gd name="connsiteX8" fmla="*/ 205202 w 780037"/>
                    <a:gd name="connsiteY8" fmla="*/ 266350 h 451307"/>
                    <a:gd name="connsiteX9" fmla="*/ 218653 w 780037"/>
                    <a:gd name="connsiteY9" fmla="*/ 249492 h 451307"/>
                    <a:gd name="connsiteX10" fmla="*/ 303115 w 780037"/>
                    <a:gd name="connsiteY10" fmla="*/ 379 h 451307"/>
                    <a:gd name="connsiteX11" fmla="*/ 342084 w 780037"/>
                    <a:gd name="connsiteY11" fmla="*/ 24800 h 451307"/>
                    <a:gd name="connsiteX12" fmla="*/ 332500 w 780037"/>
                    <a:gd name="connsiteY12" fmla="*/ 78779 h 451307"/>
                    <a:gd name="connsiteX13" fmla="*/ 383882 w 780037"/>
                    <a:gd name="connsiteY13" fmla="*/ 157410 h 451307"/>
                    <a:gd name="connsiteX14" fmla="*/ 512854 w 780037"/>
                    <a:gd name="connsiteY14" fmla="*/ 297872 h 45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0037" h="451307">
                      <a:moveTo>
                        <a:pt x="512854" y="297872"/>
                      </a:moveTo>
                      <a:cubicBezTo>
                        <a:pt x="587444" y="372172"/>
                        <a:pt x="674850" y="451727"/>
                        <a:pt x="780038" y="448032"/>
                      </a:cubicBezTo>
                      <a:cubicBezTo>
                        <a:pt x="711337" y="460618"/>
                        <a:pt x="642116" y="434638"/>
                        <a:pt x="577110" y="409063"/>
                      </a:cubicBezTo>
                      <a:cubicBezTo>
                        <a:pt x="512624" y="383719"/>
                        <a:pt x="447964" y="358259"/>
                        <a:pt x="386883" y="325525"/>
                      </a:cubicBezTo>
                      <a:cubicBezTo>
                        <a:pt x="345086" y="303125"/>
                        <a:pt x="303461" y="276800"/>
                        <a:pt x="256352" y="271546"/>
                      </a:cubicBezTo>
                      <a:cubicBezTo>
                        <a:pt x="194810" y="264734"/>
                        <a:pt x="130439" y="294870"/>
                        <a:pt x="72072" y="274317"/>
                      </a:cubicBezTo>
                      <a:cubicBezTo>
                        <a:pt x="6315" y="251167"/>
                        <a:pt x="-22089" y="158218"/>
                        <a:pt x="19478" y="102218"/>
                      </a:cubicBezTo>
                      <a:cubicBezTo>
                        <a:pt x="46670" y="175191"/>
                        <a:pt x="105845" y="235579"/>
                        <a:pt x="178241" y="264214"/>
                      </a:cubicBezTo>
                      <a:cubicBezTo>
                        <a:pt x="186901" y="267620"/>
                        <a:pt x="196888" y="270564"/>
                        <a:pt x="205202" y="266350"/>
                      </a:cubicBezTo>
                      <a:cubicBezTo>
                        <a:pt x="211725" y="263002"/>
                        <a:pt x="215420" y="256074"/>
                        <a:pt x="218653" y="249492"/>
                      </a:cubicBezTo>
                      <a:cubicBezTo>
                        <a:pt x="257564" y="170631"/>
                        <a:pt x="286026" y="86631"/>
                        <a:pt x="303115" y="379"/>
                      </a:cubicBezTo>
                      <a:cubicBezTo>
                        <a:pt x="319626" y="-2219"/>
                        <a:pt x="337176" y="8808"/>
                        <a:pt x="342084" y="24800"/>
                      </a:cubicBezTo>
                      <a:cubicBezTo>
                        <a:pt x="348030" y="44313"/>
                        <a:pt x="329383" y="59612"/>
                        <a:pt x="332500" y="78779"/>
                      </a:cubicBezTo>
                      <a:cubicBezTo>
                        <a:pt x="336714" y="104759"/>
                        <a:pt x="368236" y="136742"/>
                        <a:pt x="383882" y="157410"/>
                      </a:cubicBezTo>
                      <a:cubicBezTo>
                        <a:pt x="422216" y="208098"/>
                        <a:pt x="467881" y="253129"/>
                        <a:pt x="512854" y="297872"/>
                      </a:cubicBezTo>
                      <a:close/>
                    </a:path>
                  </a:pathLst>
                </a:custGeom>
                <a:solidFill>
                  <a:srgbClr val="DA9C92">
                    <a:alpha val="10000"/>
                  </a:srgbClr>
                </a:solidFill>
                <a:ln w="5770" cap="flat">
                  <a:noFill/>
                  <a:prstDash val="solid"/>
                  <a:miter/>
                </a:ln>
              </p:spPr>
              <p:txBody>
                <a:bodyPr rtlCol="0" anchor="ctr"/>
                <a:lstStyle/>
                <a:p>
                  <a:endParaRPr lang="th-TH"/>
                </a:p>
              </p:txBody>
            </p:sp>
            <p:sp>
              <p:nvSpPr>
                <p:cNvPr id="4172" name="Freeform: Shape 4171">
                  <a:extLst>
                    <a:ext uri="{FF2B5EF4-FFF2-40B4-BE49-F238E27FC236}">
                      <a16:creationId xmlns:a16="http://schemas.microsoft.com/office/drawing/2014/main" id="{145B8150-4435-4A0E-A09C-4D11D1FCC3B8}"/>
                    </a:ext>
                  </a:extLst>
                </p:cNvPr>
                <p:cNvSpPr/>
                <p:nvPr/>
              </p:nvSpPr>
              <p:spPr>
                <a:xfrm>
                  <a:off x="3165799" y="5050941"/>
                  <a:ext cx="337725" cy="371469"/>
                </a:xfrm>
                <a:custGeom>
                  <a:avLst/>
                  <a:gdLst>
                    <a:gd name="connsiteX0" fmla="*/ 191837 w 337725"/>
                    <a:gd name="connsiteY0" fmla="*/ 38218 h 371469"/>
                    <a:gd name="connsiteX1" fmla="*/ 30362 w 337725"/>
                    <a:gd name="connsiteY1" fmla="*/ 193863 h 371469"/>
                    <a:gd name="connsiteX2" fmla="*/ 1669 w 337725"/>
                    <a:gd name="connsiteY2" fmla="*/ 244725 h 371469"/>
                    <a:gd name="connsiteX3" fmla="*/ 51895 w 337725"/>
                    <a:gd name="connsiteY3" fmla="*/ 356436 h 371469"/>
                    <a:gd name="connsiteX4" fmla="*/ 78221 w 337725"/>
                    <a:gd name="connsiteY4" fmla="*/ 371331 h 371469"/>
                    <a:gd name="connsiteX5" fmla="*/ 98658 w 337725"/>
                    <a:gd name="connsiteY5" fmla="*/ 353434 h 371469"/>
                    <a:gd name="connsiteX6" fmla="*/ 160374 w 337725"/>
                    <a:gd name="connsiteY6" fmla="*/ 208470 h 371469"/>
                    <a:gd name="connsiteX7" fmla="*/ 337726 w 337725"/>
                    <a:gd name="connsiteY7" fmla="*/ 0 h 371469"/>
                    <a:gd name="connsiteX8" fmla="*/ 191837 w 337725"/>
                    <a:gd name="connsiteY8" fmla="*/ 38218 h 3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725" h="371469">
                      <a:moveTo>
                        <a:pt x="191837" y="38218"/>
                      </a:moveTo>
                      <a:cubicBezTo>
                        <a:pt x="124984" y="73031"/>
                        <a:pt x="76605" y="134342"/>
                        <a:pt x="30362" y="193863"/>
                      </a:cubicBezTo>
                      <a:cubicBezTo>
                        <a:pt x="18295" y="209393"/>
                        <a:pt x="5941" y="225558"/>
                        <a:pt x="1669" y="244725"/>
                      </a:cubicBezTo>
                      <a:cubicBezTo>
                        <a:pt x="-7568" y="286234"/>
                        <a:pt x="23261" y="324972"/>
                        <a:pt x="51895" y="356436"/>
                      </a:cubicBezTo>
                      <a:cubicBezTo>
                        <a:pt x="58997" y="364172"/>
                        <a:pt x="67829" y="372659"/>
                        <a:pt x="78221" y="371331"/>
                      </a:cubicBezTo>
                      <a:cubicBezTo>
                        <a:pt x="87516" y="370119"/>
                        <a:pt x="93924" y="361517"/>
                        <a:pt x="98658" y="353434"/>
                      </a:cubicBezTo>
                      <a:cubicBezTo>
                        <a:pt x="125388" y="308172"/>
                        <a:pt x="138840" y="256387"/>
                        <a:pt x="160374" y="208470"/>
                      </a:cubicBezTo>
                      <a:cubicBezTo>
                        <a:pt x="201190" y="117657"/>
                        <a:pt x="269833" y="66161"/>
                        <a:pt x="337726" y="0"/>
                      </a:cubicBezTo>
                      <a:cubicBezTo>
                        <a:pt x="289751" y="346"/>
                        <a:pt x="235194" y="15703"/>
                        <a:pt x="191837" y="38218"/>
                      </a:cubicBezTo>
                      <a:close/>
                    </a:path>
                  </a:pathLst>
                </a:custGeom>
                <a:solidFill>
                  <a:srgbClr val="DA9C92">
                    <a:alpha val="25000"/>
                  </a:srgbClr>
                </a:solidFill>
                <a:ln w="5770" cap="flat">
                  <a:noFill/>
                  <a:prstDash val="solid"/>
                  <a:miter/>
                </a:ln>
              </p:spPr>
              <p:txBody>
                <a:bodyPr rtlCol="0" anchor="ctr"/>
                <a:lstStyle/>
                <a:p>
                  <a:endParaRPr lang="th-TH"/>
                </a:p>
              </p:txBody>
            </p:sp>
            <p:sp>
              <p:nvSpPr>
                <p:cNvPr id="4173" name="Freeform: Shape 4172">
                  <a:extLst>
                    <a:ext uri="{FF2B5EF4-FFF2-40B4-BE49-F238E27FC236}">
                      <a16:creationId xmlns:a16="http://schemas.microsoft.com/office/drawing/2014/main" id="{08F414C2-30D1-4F14-935A-1DBB01E7E0DA}"/>
                    </a:ext>
                  </a:extLst>
                </p:cNvPr>
                <p:cNvSpPr/>
                <p:nvPr/>
              </p:nvSpPr>
              <p:spPr>
                <a:xfrm>
                  <a:off x="4262930" y="4199801"/>
                  <a:ext cx="281154" cy="814076"/>
                </a:xfrm>
                <a:custGeom>
                  <a:avLst/>
                  <a:gdLst>
                    <a:gd name="connsiteX0" fmla="*/ 62466 w 281154"/>
                    <a:gd name="connsiteY0" fmla="*/ 750514 h 814076"/>
                    <a:gd name="connsiteX1" fmla="*/ 82672 w 281154"/>
                    <a:gd name="connsiteY1" fmla="*/ 548914 h 814076"/>
                    <a:gd name="connsiteX2" fmla="*/ 281154 w 281154"/>
                    <a:gd name="connsiteY2" fmla="*/ 0 h 814076"/>
                    <a:gd name="connsiteX3" fmla="*/ 194556 w 281154"/>
                    <a:gd name="connsiteY3" fmla="*/ 500246 h 814076"/>
                    <a:gd name="connsiteX4" fmla="*/ 144387 w 281154"/>
                    <a:gd name="connsiteY4" fmla="*/ 719166 h 814076"/>
                    <a:gd name="connsiteX5" fmla="*/ 0 w 281154"/>
                    <a:gd name="connsiteY5" fmla="*/ 814077 h 814076"/>
                    <a:gd name="connsiteX6" fmla="*/ 62466 w 281154"/>
                    <a:gd name="connsiteY6" fmla="*/ 750514 h 81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154" h="814076">
                      <a:moveTo>
                        <a:pt x="62466" y="750514"/>
                      </a:moveTo>
                      <a:cubicBezTo>
                        <a:pt x="94507" y="690069"/>
                        <a:pt x="84635" y="617327"/>
                        <a:pt x="82672" y="548914"/>
                      </a:cubicBezTo>
                      <a:cubicBezTo>
                        <a:pt x="77014" y="349797"/>
                        <a:pt x="149410" y="149468"/>
                        <a:pt x="281154" y="0"/>
                      </a:cubicBezTo>
                      <a:cubicBezTo>
                        <a:pt x="231563" y="162284"/>
                        <a:pt x="202408" y="330746"/>
                        <a:pt x="194556" y="500246"/>
                      </a:cubicBezTo>
                      <a:cubicBezTo>
                        <a:pt x="191035" y="576221"/>
                        <a:pt x="189938" y="658201"/>
                        <a:pt x="144387" y="719166"/>
                      </a:cubicBezTo>
                      <a:cubicBezTo>
                        <a:pt x="109171" y="766332"/>
                        <a:pt x="53171" y="792427"/>
                        <a:pt x="0" y="814077"/>
                      </a:cubicBezTo>
                      <a:cubicBezTo>
                        <a:pt x="26499" y="799586"/>
                        <a:pt x="48322" y="777244"/>
                        <a:pt x="62466" y="750514"/>
                      </a:cubicBezTo>
                      <a:close/>
                    </a:path>
                  </a:pathLst>
                </a:custGeom>
                <a:solidFill>
                  <a:srgbClr val="DA9C92">
                    <a:alpha val="10000"/>
                  </a:srgbClr>
                </a:solidFill>
                <a:ln w="5770" cap="flat">
                  <a:noFill/>
                  <a:prstDash val="solid"/>
                  <a:miter/>
                </a:ln>
              </p:spPr>
              <p:txBody>
                <a:bodyPr rtlCol="0" anchor="ctr"/>
                <a:lstStyle/>
                <a:p>
                  <a:endParaRPr lang="th-TH"/>
                </a:p>
              </p:txBody>
            </p:sp>
            <p:sp>
              <p:nvSpPr>
                <p:cNvPr id="4174" name="Freeform: Shape 4173">
                  <a:extLst>
                    <a:ext uri="{FF2B5EF4-FFF2-40B4-BE49-F238E27FC236}">
                      <a16:creationId xmlns:a16="http://schemas.microsoft.com/office/drawing/2014/main" id="{89BAC193-5BB3-4C3F-9A10-612E53859F3A}"/>
                    </a:ext>
                  </a:extLst>
                </p:cNvPr>
                <p:cNvSpPr/>
                <p:nvPr/>
              </p:nvSpPr>
              <p:spPr>
                <a:xfrm>
                  <a:off x="4749757" y="4550802"/>
                  <a:ext cx="298325" cy="342766"/>
                </a:xfrm>
                <a:custGeom>
                  <a:avLst/>
                  <a:gdLst>
                    <a:gd name="connsiteX0" fmla="*/ 71267 w 298325"/>
                    <a:gd name="connsiteY0" fmla="*/ 215752 h 342766"/>
                    <a:gd name="connsiteX1" fmla="*/ 98747 w 298325"/>
                    <a:gd name="connsiteY1" fmla="*/ 157674 h 342766"/>
                    <a:gd name="connsiteX2" fmla="*/ 107002 w 298325"/>
                    <a:gd name="connsiteY2" fmla="*/ 104734 h 342766"/>
                    <a:gd name="connsiteX3" fmla="*/ 180380 w 298325"/>
                    <a:gd name="connsiteY3" fmla="*/ 12363 h 342766"/>
                    <a:gd name="connsiteX4" fmla="*/ 298326 w 298325"/>
                    <a:gd name="connsiteY4" fmla="*/ 14846 h 342766"/>
                    <a:gd name="connsiteX5" fmla="*/ 189444 w 298325"/>
                    <a:gd name="connsiteY5" fmla="*/ 237806 h 342766"/>
                    <a:gd name="connsiteX6" fmla="*/ 40265 w 298325"/>
                    <a:gd name="connsiteY6" fmla="*/ 342762 h 342766"/>
                    <a:gd name="connsiteX7" fmla="*/ 71267 w 298325"/>
                    <a:gd name="connsiteY7" fmla="*/ 215752 h 34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325" h="342766">
                      <a:moveTo>
                        <a:pt x="71267" y="215752"/>
                      </a:moveTo>
                      <a:cubicBezTo>
                        <a:pt x="82697" y="197509"/>
                        <a:pt x="93609" y="178515"/>
                        <a:pt x="98747" y="157674"/>
                      </a:cubicBezTo>
                      <a:cubicBezTo>
                        <a:pt x="103019" y="140297"/>
                        <a:pt x="103250" y="122227"/>
                        <a:pt x="107002" y="104734"/>
                      </a:cubicBezTo>
                      <a:cubicBezTo>
                        <a:pt x="115547" y="64899"/>
                        <a:pt x="143489" y="29683"/>
                        <a:pt x="180380" y="12363"/>
                      </a:cubicBezTo>
                      <a:cubicBezTo>
                        <a:pt x="217271" y="-4957"/>
                        <a:pt x="262186" y="-4033"/>
                        <a:pt x="298326" y="14846"/>
                      </a:cubicBezTo>
                      <a:cubicBezTo>
                        <a:pt x="269864" y="92899"/>
                        <a:pt x="240652" y="172396"/>
                        <a:pt x="189444" y="237806"/>
                      </a:cubicBezTo>
                      <a:cubicBezTo>
                        <a:pt x="159769" y="275736"/>
                        <a:pt x="93724" y="343340"/>
                        <a:pt x="40265" y="342762"/>
                      </a:cubicBezTo>
                      <a:cubicBezTo>
                        <a:pt x="-52857" y="341665"/>
                        <a:pt x="40553" y="264709"/>
                        <a:pt x="71267" y="215752"/>
                      </a:cubicBezTo>
                      <a:close/>
                    </a:path>
                  </a:pathLst>
                </a:custGeom>
                <a:solidFill>
                  <a:srgbClr val="DA9C92">
                    <a:alpha val="10000"/>
                  </a:srgbClr>
                </a:solidFill>
                <a:ln w="5770" cap="flat">
                  <a:noFill/>
                  <a:prstDash val="solid"/>
                  <a:miter/>
                </a:ln>
              </p:spPr>
              <p:txBody>
                <a:bodyPr rtlCol="0" anchor="ctr"/>
                <a:lstStyle/>
                <a:p>
                  <a:endParaRPr lang="th-TH"/>
                </a:p>
              </p:txBody>
            </p:sp>
            <p:sp>
              <p:nvSpPr>
                <p:cNvPr id="4175" name="Freeform: Shape 4174">
                  <a:extLst>
                    <a:ext uri="{FF2B5EF4-FFF2-40B4-BE49-F238E27FC236}">
                      <a16:creationId xmlns:a16="http://schemas.microsoft.com/office/drawing/2014/main" id="{8E98670C-D2A8-4E75-ACA0-C92629A36069}"/>
                    </a:ext>
                  </a:extLst>
                </p:cNvPr>
                <p:cNvSpPr/>
                <p:nvPr/>
              </p:nvSpPr>
              <p:spPr>
                <a:xfrm>
                  <a:off x="4705098" y="4865391"/>
                  <a:ext cx="491178" cy="1040789"/>
                </a:xfrm>
                <a:custGeom>
                  <a:avLst/>
                  <a:gdLst>
                    <a:gd name="connsiteX0" fmla="*/ 423174 w 491178"/>
                    <a:gd name="connsiteY0" fmla="*/ 90466 h 1040789"/>
                    <a:gd name="connsiteX1" fmla="*/ 460065 w 491178"/>
                    <a:gd name="connsiteY1" fmla="*/ 0 h 1040789"/>
                    <a:gd name="connsiteX2" fmla="*/ 448461 w 491178"/>
                    <a:gd name="connsiteY2" fmla="*/ 274688 h 1040789"/>
                    <a:gd name="connsiteX3" fmla="*/ 300956 w 491178"/>
                    <a:gd name="connsiteY3" fmla="*/ 521838 h 1040789"/>
                    <a:gd name="connsiteX4" fmla="*/ 382993 w 491178"/>
                    <a:gd name="connsiteY4" fmla="*/ 562366 h 1040789"/>
                    <a:gd name="connsiteX5" fmla="*/ 258004 w 491178"/>
                    <a:gd name="connsiteY5" fmla="*/ 692840 h 1040789"/>
                    <a:gd name="connsiteX6" fmla="*/ 274399 w 491178"/>
                    <a:gd name="connsiteY6" fmla="*/ 771932 h 1040789"/>
                    <a:gd name="connsiteX7" fmla="*/ 269666 w 491178"/>
                    <a:gd name="connsiteY7" fmla="*/ 864592 h 1040789"/>
                    <a:gd name="connsiteX8" fmla="*/ 175159 w 491178"/>
                    <a:gd name="connsiteY8" fmla="*/ 1040790 h 1040789"/>
                    <a:gd name="connsiteX9" fmla="*/ 143752 w 491178"/>
                    <a:gd name="connsiteY9" fmla="*/ 1025318 h 1040789"/>
                    <a:gd name="connsiteX10" fmla="*/ 177295 w 491178"/>
                    <a:gd name="connsiteY10" fmla="*/ 954134 h 1040789"/>
                    <a:gd name="connsiteX11" fmla="*/ 159513 w 491178"/>
                    <a:gd name="connsiteY11" fmla="*/ 776262 h 1040789"/>
                    <a:gd name="connsiteX12" fmla="*/ 0 w 491178"/>
                    <a:gd name="connsiteY12" fmla="*/ 695611 h 1040789"/>
                    <a:gd name="connsiteX13" fmla="*/ 233699 w 491178"/>
                    <a:gd name="connsiteY13" fmla="*/ 445459 h 1040789"/>
                    <a:gd name="connsiteX14" fmla="*/ 423174 w 491178"/>
                    <a:gd name="connsiteY14" fmla="*/ 90466 h 10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178" h="1040789">
                      <a:moveTo>
                        <a:pt x="423174" y="90466"/>
                      </a:moveTo>
                      <a:cubicBezTo>
                        <a:pt x="431892" y="58829"/>
                        <a:pt x="439455" y="25575"/>
                        <a:pt x="460065" y="0"/>
                      </a:cubicBezTo>
                      <a:cubicBezTo>
                        <a:pt x="512255" y="80651"/>
                        <a:pt x="492164" y="189130"/>
                        <a:pt x="448461" y="274688"/>
                      </a:cubicBezTo>
                      <a:cubicBezTo>
                        <a:pt x="404758" y="360189"/>
                        <a:pt x="340156" y="434201"/>
                        <a:pt x="300956" y="521838"/>
                      </a:cubicBezTo>
                      <a:cubicBezTo>
                        <a:pt x="324569" y="541582"/>
                        <a:pt x="352972" y="555554"/>
                        <a:pt x="382993" y="562366"/>
                      </a:cubicBezTo>
                      <a:cubicBezTo>
                        <a:pt x="382300" y="625294"/>
                        <a:pt x="271051" y="631240"/>
                        <a:pt x="258004" y="692840"/>
                      </a:cubicBezTo>
                      <a:cubicBezTo>
                        <a:pt x="252346" y="719454"/>
                        <a:pt x="268280" y="745376"/>
                        <a:pt x="274399" y="771932"/>
                      </a:cubicBezTo>
                      <a:cubicBezTo>
                        <a:pt x="281442" y="802299"/>
                        <a:pt x="275554" y="833994"/>
                        <a:pt x="269666" y="864592"/>
                      </a:cubicBezTo>
                      <a:cubicBezTo>
                        <a:pt x="252808" y="952056"/>
                        <a:pt x="248767" y="990621"/>
                        <a:pt x="175159" y="1040790"/>
                      </a:cubicBezTo>
                      <a:cubicBezTo>
                        <a:pt x="155761" y="1023066"/>
                        <a:pt x="135843" y="1050373"/>
                        <a:pt x="143752" y="1025318"/>
                      </a:cubicBezTo>
                      <a:cubicBezTo>
                        <a:pt x="151661" y="1000262"/>
                        <a:pt x="167018" y="978324"/>
                        <a:pt x="177295" y="954134"/>
                      </a:cubicBezTo>
                      <a:cubicBezTo>
                        <a:pt x="201600" y="896922"/>
                        <a:pt x="194672" y="827528"/>
                        <a:pt x="159513" y="776262"/>
                      </a:cubicBezTo>
                      <a:cubicBezTo>
                        <a:pt x="124354" y="724996"/>
                        <a:pt x="62120" y="693533"/>
                        <a:pt x="0" y="695611"/>
                      </a:cubicBezTo>
                      <a:cubicBezTo>
                        <a:pt x="58540" y="693648"/>
                        <a:pt x="192998" y="492799"/>
                        <a:pt x="233699" y="445459"/>
                      </a:cubicBezTo>
                      <a:cubicBezTo>
                        <a:pt x="321798" y="342927"/>
                        <a:pt x="387265" y="220882"/>
                        <a:pt x="423174" y="90466"/>
                      </a:cubicBezTo>
                      <a:close/>
                    </a:path>
                  </a:pathLst>
                </a:custGeom>
                <a:solidFill>
                  <a:srgbClr val="DA9C92">
                    <a:alpha val="10000"/>
                  </a:srgbClr>
                </a:solidFill>
                <a:ln w="5770" cap="flat">
                  <a:noFill/>
                  <a:prstDash val="solid"/>
                  <a:miter/>
                </a:ln>
              </p:spPr>
              <p:txBody>
                <a:bodyPr rtlCol="0" anchor="ctr"/>
                <a:lstStyle/>
                <a:p>
                  <a:endParaRPr lang="th-TH"/>
                </a:p>
              </p:txBody>
            </p:sp>
            <p:sp>
              <p:nvSpPr>
                <p:cNvPr id="4176" name="Freeform: Shape 4175">
                  <a:extLst>
                    <a:ext uri="{FF2B5EF4-FFF2-40B4-BE49-F238E27FC236}">
                      <a16:creationId xmlns:a16="http://schemas.microsoft.com/office/drawing/2014/main" id="{86258CA6-C71F-46D9-9751-5BD89E1EFF2E}"/>
                    </a:ext>
                  </a:extLst>
                </p:cNvPr>
                <p:cNvSpPr/>
                <p:nvPr/>
              </p:nvSpPr>
              <p:spPr>
                <a:xfrm>
                  <a:off x="2685176" y="3923496"/>
                  <a:ext cx="306729" cy="546212"/>
                </a:xfrm>
                <a:custGeom>
                  <a:avLst/>
                  <a:gdLst>
                    <a:gd name="connsiteX0" fmla="*/ 234218 w 306729"/>
                    <a:gd name="connsiteY0" fmla="*/ 345467 h 546212"/>
                    <a:gd name="connsiteX1" fmla="*/ 299166 w 306729"/>
                    <a:gd name="connsiteY1" fmla="*/ 216725 h 546212"/>
                    <a:gd name="connsiteX2" fmla="*/ 282540 w 306729"/>
                    <a:gd name="connsiteY2" fmla="*/ 154144 h 546212"/>
                    <a:gd name="connsiteX3" fmla="*/ 306729 w 306729"/>
                    <a:gd name="connsiteY3" fmla="*/ 0 h 546212"/>
                    <a:gd name="connsiteX4" fmla="*/ 231389 w 306729"/>
                    <a:gd name="connsiteY4" fmla="*/ 118119 h 546212"/>
                    <a:gd name="connsiteX5" fmla="*/ 218400 w 306729"/>
                    <a:gd name="connsiteY5" fmla="*/ 146062 h 546212"/>
                    <a:gd name="connsiteX6" fmla="*/ 221575 w 306729"/>
                    <a:gd name="connsiteY6" fmla="*/ 184222 h 546212"/>
                    <a:gd name="connsiteX7" fmla="*/ 120717 w 306729"/>
                    <a:gd name="connsiteY7" fmla="*/ 391942 h 546212"/>
                    <a:gd name="connsiteX8" fmla="*/ 102647 w 306729"/>
                    <a:gd name="connsiteY8" fmla="*/ 463125 h 546212"/>
                    <a:gd name="connsiteX9" fmla="*/ 46994 w 306729"/>
                    <a:gd name="connsiteY9" fmla="*/ 476692 h 546212"/>
                    <a:gd name="connsiteX10" fmla="*/ 0 w 306729"/>
                    <a:gd name="connsiteY10" fmla="*/ 504461 h 546212"/>
                    <a:gd name="connsiteX11" fmla="*/ 177641 w 306729"/>
                    <a:gd name="connsiteY11" fmla="*/ 530325 h 546212"/>
                    <a:gd name="connsiteX12" fmla="*/ 234218 w 306729"/>
                    <a:gd name="connsiteY12" fmla="*/ 345467 h 5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729" h="546212">
                      <a:moveTo>
                        <a:pt x="234218" y="345467"/>
                      </a:moveTo>
                      <a:cubicBezTo>
                        <a:pt x="252461" y="300206"/>
                        <a:pt x="300263" y="265509"/>
                        <a:pt x="299166" y="216725"/>
                      </a:cubicBezTo>
                      <a:cubicBezTo>
                        <a:pt x="298705" y="195076"/>
                        <a:pt x="288139" y="175101"/>
                        <a:pt x="282540" y="154144"/>
                      </a:cubicBezTo>
                      <a:cubicBezTo>
                        <a:pt x="268742" y="102878"/>
                        <a:pt x="284734" y="48322"/>
                        <a:pt x="306729" y="0"/>
                      </a:cubicBezTo>
                      <a:cubicBezTo>
                        <a:pt x="281616" y="39373"/>
                        <a:pt x="256503" y="78746"/>
                        <a:pt x="231389" y="118119"/>
                      </a:cubicBezTo>
                      <a:cubicBezTo>
                        <a:pt x="225847" y="126837"/>
                        <a:pt x="220132" y="135843"/>
                        <a:pt x="218400" y="146062"/>
                      </a:cubicBezTo>
                      <a:cubicBezTo>
                        <a:pt x="216206" y="158705"/>
                        <a:pt x="220362" y="171464"/>
                        <a:pt x="221575" y="184222"/>
                      </a:cubicBezTo>
                      <a:cubicBezTo>
                        <a:pt x="228964" y="262449"/>
                        <a:pt x="132090" y="314234"/>
                        <a:pt x="120717" y="391942"/>
                      </a:cubicBezTo>
                      <a:cubicBezTo>
                        <a:pt x="117080" y="416766"/>
                        <a:pt x="121237" y="446209"/>
                        <a:pt x="102647" y="463125"/>
                      </a:cubicBezTo>
                      <a:cubicBezTo>
                        <a:pt x="88214" y="476230"/>
                        <a:pt x="66449" y="475422"/>
                        <a:pt x="46994" y="476692"/>
                      </a:cubicBezTo>
                      <a:cubicBezTo>
                        <a:pt x="27538" y="477962"/>
                        <a:pt x="4618" y="485467"/>
                        <a:pt x="0" y="504461"/>
                      </a:cubicBezTo>
                      <a:cubicBezTo>
                        <a:pt x="56751" y="524436"/>
                        <a:pt x="125913" y="570391"/>
                        <a:pt x="177641" y="530325"/>
                      </a:cubicBezTo>
                      <a:cubicBezTo>
                        <a:pt x="229253" y="490259"/>
                        <a:pt x="212915" y="398350"/>
                        <a:pt x="234218" y="345467"/>
                      </a:cubicBezTo>
                      <a:close/>
                    </a:path>
                  </a:pathLst>
                </a:custGeom>
                <a:solidFill>
                  <a:srgbClr val="DA9C92">
                    <a:alpha val="25000"/>
                  </a:srgbClr>
                </a:solidFill>
                <a:ln w="5770" cap="flat">
                  <a:noFill/>
                  <a:prstDash val="solid"/>
                  <a:miter/>
                </a:ln>
              </p:spPr>
              <p:txBody>
                <a:bodyPr rtlCol="0" anchor="ctr"/>
                <a:lstStyle/>
                <a:p>
                  <a:endParaRPr lang="th-TH"/>
                </a:p>
              </p:txBody>
            </p:sp>
            <p:sp>
              <p:nvSpPr>
                <p:cNvPr id="4177" name="Freeform: Shape 4176">
                  <a:extLst>
                    <a:ext uri="{FF2B5EF4-FFF2-40B4-BE49-F238E27FC236}">
                      <a16:creationId xmlns:a16="http://schemas.microsoft.com/office/drawing/2014/main" id="{E7AA5351-9770-43DD-B718-5BCE720FA9E4}"/>
                    </a:ext>
                  </a:extLst>
                </p:cNvPr>
                <p:cNvSpPr/>
                <p:nvPr/>
              </p:nvSpPr>
              <p:spPr>
                <a:xfrm>
                  <a:off x="3035146" y="4007380"/>
                  <a:ext cx="350720" cy="243415"/>
                </a:xfrm>
                <a:custGeom>
                  <a:avLst/>
                  <a:gdLst>
                    <a:gd name="connsiteX0" fmla="*/ 338020 w 350720"/>
                    <a:gd name="connsiteY0" fmla="*/ 220997 h 243415"/>
                    <a:gd name="connsiteX1" fmla="*/ 246111 w 350720"/>
                    <a:gd name="connsiteY1" fmla="*/ 236065 h 243415"/>
                    <a:gd name="connsiteX2" fmla="*/ 222383 w 350720"/>
                    <a:gd name="connsiteY2" fmla="*/ 243282 h 243415"/>
                    <a:gd name="connsiteX3" fmla="*/ 202177 w 350720"/>
                    <a:gd name="connsiteY3" fmla="*/ 231620 h 243415"/>
                    <a:gd name="connsiteX4" fmla="*/ 0 w 350720"/>
                    <a:gd name="connsiteY4" fmla="*/ 152412 h 243415"/>
                    <a:gd name="connsiteX5" fmla="*/ 184338 w 350720"/>
                    <a:gd name="connsiteY5" fmla="*/ 165113 h 243415"/>
                    <a:gd name="connsiteX6" fmla="*/ 209394 w 350720"/>
                    <a:gd name="connsiteY6" fmla="*/ 164247 h 243415"/>
                    <a:gd name="connsiteX7" fmla="*/ 234853 w 350720"/>
                    <a:gd name="connsiteY7" fmla="*/ 149641 h 243415"/>
                    <a:gd name="connsiteX8" fmla="*/ 350721 w 350720"/>
                    <a:gd name="connsiteY8" fmla="*/ 0 h 243415"/>
                    <a:gd name="connsiteX9" fmla="*/ 338020 w 350720"/>
                    <a:gd name="connsiteY9" fmla="*/ 220997 h 24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720" h="243415">
                      <a:moveTo>
                        <a:pt x="338020" y="220997"/>
                      </a:moveTo>
                      <a:cubicBezTo>
                        <a:pt x="306729" y="221690"/>
                        <a:pt x="274342" y="222672"/>
                        <a:pt x="246111" y="236065"/>
                      </a:cubicBezTo>
                      <a:cubicBezTo>
                        <a:pt x="238548" y="239645"/>
                        <a:pt x="230697" y="244263"/>
                        <a:pt x="222383" y="243282"/>
                      </a:cubicBezTo>
                      <a:cubicBezTo>
                        <a:pt x="214532" y="242358"/>
                        <a:pt x="208181" y="236701"/>
                        <a:pt x="202177" y="231620"/>
                      </a:cubicBezTo>
                      <a:cubicBezTo>
                        <a:pt x="146235" y="184049"/>
                        <a:pt x="72858" y="161303"/>
                        <a:pt x="0" y="152412"/>
                      </a:cubicBezTo>
                      <a:cubicBezTo>
                        <a:pt x="61427" y="156626"/>
                        <a:pt x="122911" y="160841"/>
                        <a:pt x="184338" y="165113"/>
                      </a:cubicBezTo>
                      <a:cubicBezTo>
                        <a:pt x="192709" y="165690"/>
                        <a:pt x="201253" y="166268"/>
                        <a:pt x="209394" y="164247"/>
                      </a:cubicBezTo>
                      <a:cubicBezTo>
                        <a:pt x="218977" y="161880"/>
                        <a:pt x="227348" y="156049"/>
                        <a:pt x="234853" y="149641"/>
                      </a:cubicBezTo>
                      <a:cubicBezTo>
                        <a:pt x="280577" y="110556"/>
                        <a:pt x="295703" y="13221"/>
                        <a:pt x="350721" y="0"/>
                      </a:cubicBezTo>
                      <a:cubicBezTo>
                        <a:pt x="346911" y="17204"/>
                        <a:pt x="309558" y="221690"/>
                        <a:pt x="338020" y="220997"/>
                      </a:cubicBezTo>
                      <a:close/>
                    </a:path>
                  </a:pathLst>
                </a:custGeom>
                <a:solidFill>
                  <a:srgbClr val="DA9C92">
                    <a:alpha val="25000"/>
                  </a:srgbClr>
                </a:solidFill>
                <a:ln w="5770" cap="flat">
                  <a:noFill/>
                  <a:prstDash val="solid"/>
                  <a:miter/>
                </a:ln>
              </p:spPr>
              <p:txBody>
                <a:bodyPr rtlCol="0" anchor="ctr"/>
                <a:lstStyle/>
                <a:p>
                  <a:endParaRPr lang="th-TH"/>
                </a:p>
              </p:txBody>
            </p:sp>
            <p:sp>
              <p:nvSpPr>
                <p:cNvPr id="4178" name="Freeform: Shape 4177">
                  <a:extLst>
                    <a:ext uri="{FF2B5EF4-FFF2-40B4-BE49-F238E27FC236}">
                      <a16:creationId xmlns:a16="http://schemas.microsoft.com/office/drawing/2014/main" id="{0A04CA95-2A68-4316-BB36-83E7A2A82EB3}"/>
                    </a:ext>
                  </a:extLst>
                </p:cNvPr>
                <p:cNvSpPr/>
                <p:nvPr/>
              </p:nvSpPr>
              <p:spPr>
                <a:xfrm>
                  <a:off x="3396317" y="3751040"/>
                  <a:ext cx="579050" cy="443045"/>
                </a:xfrm>
                <a:custGeom>
                  <a:avLst/>
                  <a:gdLst>
                    <a:gd name="connsiteX0" fmla="*/ 414399 w 579050"/>
                    <a:gd name="connsiteY0" fmla="*/ 443045 h 443045"/>
                    <a:gd name="connsiteX1" fmla="*/ 206045 w 579050"/>
                    <a:gd name="connsiteY1" fmla="*/ 406501 h 443045"/>
                    <a:gd name="connsiteX2" fmla="*/ 0 w 579050"/>
                    <a:gd name="connsiteY2" fmla="*/ 437214 h 443045"/>
                    <a:gd name="connsiteX3" fmla="*/ 248016 w 579050"/>
                    <a:gd name="connsiteY3" fmla="*/ 363433 h 443045"/>
                    <a:gd name="connsiteX4" fmla="*/ 349393 w 579050"/>
                    <a:gd name="connsiteY4" fmla="*/ 231978 h 443045"/>
                    <a:gd name="connsiteX5" fmla="*/ 399793 w 579050"/>
                    <a:gd name="connsiteY5" fmla="*/ 135739 h 443045"/>
                    <a:gd name="connsiteX6" fmla="*/ 409203 w 579050"/>
                    <a:gd name="connsiteY6" fmla="*/ 110337 h 443045"/>
                    <a:gd name="connsiteX7" fmla="*/ 405104 w 579050"/>
                    <a:gd name="connsiteY7" fmla="*/ 85223 h 443045"/>
                    <a:gd name="connsiteX8" fmla="*/ 347892 w 579050"/>
                    <a:gd name="connsiteY8" fmla="*/ 1628 h 443045"/>
                    <a:gd name="connsiteX9" fmla="*/ 579050 w 579050"/>
                    <a:gd name="connsiteY9" fmla="*/ 11 h 443045"/>
                    <a:gd name="connsiteX10" fmla="*/ 414399 w 579050"/>
                    <a:gd name="connsiteY10" fmla="*/ 443045 h 44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050" h="443045">
                      <a:moveTo>
                        <a:pt x="414399" y="443045"/>
                      </a:moveTo>
                      <a:cubicBezTo>
                        <a:pt x="344601" y="432769"/>
                        <a:pt x="276189" y="414006"/>
                        <a:pt x="206045" y="406501"/>
                      </a:cubicBezTo>
                      <a:cubicBezTo>
                        <a:pt x="135901" y="398996"/>
                        <a:pt x="61946" y="403557"/>
                        <a:pt x="0" y="437214"/>
                      </a:cubicBezTo>
                      <a:cubicBezTo>
                        <a:pt x="73724" y="391202"/>
                        <a:pt x="174523" y="409792"/>
                        <a:pt x="248016" y="363433"/>
                      </a:cubicBezTo>
                      <a:cubicBezTo>
                        <a:pt x="295414" y="333528"/>
                        <a:pt x="323414" y="281627"/>
                        <a:pt x="349393" y="231978"/>
                      </a:cubicBezTo>
                      <a:cubicBezTo>
                        <a:pt x="366193" y="199879"/>
                        <a:pt x="382993" y="167838"/>
                        <a:pt x="399793" y="135739"/>
                      </a:cubicBezTo>
                      <a:cubicBezTo>
                        <a:pt x="404007" y="127714"/>
                        <a:pt x="408280" y="119401"/>
                        <a:pt x="409203" y="110337"/>
                      </a:cubicBezTo>
                      <a:cubicBezTo>
                        <a:pt x="410069" y="101850"/>
                        <a:pt x="407876" y="93306"/>
                        <a:pt x="405104" y="85223"/>
                      </a:cubicBezTo>
                      <a:cubicBezTo>
                        <a:pt x="394135" y="52836"/>
                        <a:pt x="374102" y="23566"/>
                        <a:pt x="347892" y="1628"/>
                      </a:cubicBezTo>
                      <a:cubicBezTo>
                        <a:pt x="404123" y="48737"/>
                        <a:pt x="518143" y="-855"/>
                        <a:pt x="579050" y="11"/>
                      </a:cubicBezTo>
                      <a:cubicBezTo>
                        <a:pt x="507867" y="139953"/>
                        <a:pt x="241492" y="247508"/>
                        <a:pt x="414399" y="443045"/>
                      </a:cubicBezTo>
                      <a:close/>
                    </a:path>
                  </a:pathLst>
                </a:custGeom>
                <a:solidFill>
                  <a:srgbClr val="DA9C92">
                    <a:alpha val="25000"/>
                  </a:srgbClr>
                </a:solidFill>
                <a:ln w="5770" cap="flat">
                  <a:noFill/>
                  <a:prstDash val="solid"/>
                  <a:miter/>
                </a:ln>
              </p:spPr>
              <p:txBody>
                <a:bodyPr rtlCol="0" anchor="ctr"/>
                <a:lstStyle/>
                <a:p>
                  <a:endParaRPr lang="th-TH"/>
                </a:p>
              </p:txBody>
            </p:sp>
            <p:pic>
              <p:nvPicPr>
                <p:cNvPr id="4179" name="Picture 4178">
                  <a:extLst>
                    <a:ext uri="{FF2B5EF4-FFF2-40B4-BE49-F238E27FC236}">
                      <a16:creationId xmlns:a16="http://schemas.microsoft.com/office/drawing/2014/main" id="{551C216E-0A1F-4D2E-BBBB-EEBDF533CD26}"/>
                    </a:ext>
                  </a:extLst>
                </p:cNvPr>
                <p:cNvPicPr>
                  <a:picLocks noChangeAspect="1"/>
                </p:cNvPicPr>
                <p:nvPr/>
              </p:nvPicPr>
              <p:blipFill>
                <a:blip r:embed="rId67"/>
                <a:stretch>
                  <a:fillRect/>
                </a:stretch>
              </p:blipFill>
              <p:spPr>
                <a:xfrm>
                  <a:off x="4125327" y="4204341"/>
                  <a:ext cx="265566" cy="819792"/>
                </a:xfrm>
                <a:custGeom>
                  <a:avLst/>
                  <a:gdLst>
                    <a:gd name="connsiteX0" fmla="*/ 908 w 265566"/>
                    <a:gd name="connsiteY0" fmla="*/ 168 h 819792"/>
                    <a:gd name="connsiteX1" fmla="*/ 266475 w 265566"/>
                    <a:gd name="connsiteY1" fmla="*/ 168 h 819792"/>
                    <a:gd name="connsiteX2" fmla="*/ 266475 w 265566"/>
                    <a:gd name="connsiteY2" fmla="*/ 819960 h 819792"/>
                    <a:gd name="connsiteX3" fmla="*/ 908 w 265566"/>
                    <a:gd name="connsiteY3" fmla="*/ 819960 h 819792"/>
                  </a:gdLst>
                  <a:ahLst/>
                  <a:cxnLst>
                    <a:cxn ang="0">
                      <a:pos x="connsiteX0" y="connsiteY0"/>
                    </a:cxn>
                    <a:cxn ang="0">
                      <a:pos x="connsiteX1" y="connsiteY1"/>
                    </a:cxn>
                    <a:cxn ang="0">
                      <a:pos x="connsiteX2" y="connsiteY2"/>
                    </a:cxn>
                    <a:cxn ang="0">
                      <a:pos x="connsiteX3" y="connsiteY3"/>
                    </a:cxn>
                  </a:cxnLst>
                  <a:rect l="l" t="t" r="r" b="b"/>
                  <a:pathLst>
                    <a:path w="265566" h="819792">
                      <a:moveTo>
                        <a:pt x="908" y="168"/>
                      </a:moveTo>
                      <a:lnTo>
                        <a:pt x="266475" y="168"/>
                      </a:lnTo>
                      <a:lnTo>
                        <a:pt x="266475" y="819960"/>
                      </a:lnTo>
                      <a:lnTo>
                        <a:pt x="908" y="819960"/>
                      </a:lnTo>
                      <a:close/>
                    </a:path>
                  </a:pathLst>
                </a:custGeom>
              </p:spPr>
            </p:pic>
            <p:pic>
              <p:nvPicPr>
                <p:cNvPr id="4180" name="Picture 4179">
                  <a:extLst>
                    <a:ext uri="{FF2B5EF4-FFF2-40B4-BE49-F238E27FC236}">
                      <a16:creationId xmlns:a16="http://schemas.microsoft.com/office/drawing/2014/main" id="{FD56B147-6CD8-49C0-9C0F-34710A35A9BE}"/>
                    </a:ext>
                  </a:extLst>
                </p:cNvPr>
                <p:cNvPicPr>
                  <a:picLocks noChangeAspect="1"/>
                </p:cNvPicPr>
                <p:nvPr/>
              </p:nvPicPr>
              <p:blipFill>
                <a:blip r:embed="rId68"/>
                <a:stretch>
                  <a:fillRect/>
                </a:stretch>
              </p:blipFill>
              <p:spPr>
                <a:xfrm>
                  <a:off x="3975224" y="4204341"/>
                  <a:ext cx="311751" cy="167422"/>
                </a:xfrm>
                <a:custGeom>
                  <a:avLst/>
                  <a:gdLst>
                    <a:gd name="connsiteX0" fmla="*/ 882 w 311751"/>
                    <a:gd name="connsiteY0" fmla="*/ 168 h 167422"/>
                    <a:gd name="connsiteX1" fmla="*/ 312634 w 311751"/>
                    <a:gd name="connsiteY1" fmla="*/ 168 h 167422"/>
                    <a:gd name="connsiteX2" fmla="*/ 312634 w 311751"/>
                    <a:gd name="connsiteY2" fmla="*/ 167590 h 167422"/>
                    <a:gd name="connsiteX3" fmla="*/ 882 w 311751"/>
                    <a:gd name="connsiteY3" fmla="*/ 167590 h 167422"/>
                  </a:gdLst>
                  <a:ahLst/>
                  <a:cxnLst>
                    <a:cxn ang="0">
                      <a:pos x="connsiteX0" y="connsiteY0"/>
                    </a:cxn>
                    <a:cxn ang="0">
                      <a:pos x="connsiteX1" y="connsiteY1"/>
                    </a:cxn>
                    <a:cxn ang="0">
                      <a:pos x="connsiteX2" y="connsiteY2"/>
                    </a:cxn>
                    <a:cxn ang="0">
                      <a:pos x="connsiteX3" y="connsiteY3"/>
                    </a:cxn>
                  </a:cxnLst>
                  <a:rect l="l" t="t" r="r" b="b"/>
                  <a:pathLst>
                    <a:path w="311751" h="167422">
                      <a:moveTo>
                        <a:pt x="882" y="168"/>
                      </a:moveTo>
                      <a:lnTo>
                        <a:pt x="312634" y="168"/>
                      </a:lnTo>
                      <a:lnTo>
                        <a:pt x="312634" y="167590"/>
                      </a:lnTo>
                      <a:lnTo>
                        <a:pt x="882" y="167590"/>
                      </a:lnTo>
                      <a:close/>
                    </a:path>
                  </a:pathLst>
                </a:custGeom>
              </p:spPr>
            </p:pic>
          </p:grpSp>
          <p:grpSp>
            <p:nvGrpSpPr>
              <p:cNvPr id="4025" name="Graphic 4">
                <a:extLst>
                  <a:ext uri="{FF2B5EF4-FFF2-40B4-BE49-F238E27FC236}">
                    <a16:creationId xmlns:a16="http://schemas.microsoft.com/office/drawing/2014/main" id="{DBADEFEB-01D5-40C1-9275-3375CFEEC810}"/>
                  </a:ext>
                </a:extLst>
              </p:cNvPr>
              <p:cNvGrpSpPr/>
              <p:nvPr/>
            </p:nvGrpSpPr>
            <p:grpSpPr>
              <a:xfrm rot="5129528">
                <a:off x="101723" y="5024111"/>
                <a:ext cx="831804" cy="1108292"/>
                <a:chOff x="8094246" y="2638689"/>
                <a:chExt cx="1625594" cy="2165933"/>
              </a:xfrm>
            </p:grpSpPr>
            <p:pic>
              <p:nvPicPr>
                <p:cNvPr id="4089" name="Picture 4088">
                  <a:extLst>
                    <a:ext uri="{FF2B5EF4-FFF2-40B4-BE49-F238E27FC236}">
                      <a16:creationId xmlns:a16="http://schemas.microsoft.com/office/drawing/2014/main" id="{DC70E828-27CA-4B5E-B442-F9B14FDBC626}"/>
                    </a:ext>
                  </a:extLst>
                </p:cNvPr>
                <p:cNvPicPr>
                  <a:picLocks noChangeAspect="1"/>
                </p:cNvPicPr>
                <p:nvPr/>
              </p:nvPicPr>
              <p:blipFill>
                <a:blip r:embed="rId116"/>
                <a:stretch>
                  <a:fillRect/>
                </a:stretch>
              </p:blipFill>
              <p:spPr>
                <a:xfrm>
                  <a:off x="9083341" y="2679901"/>
                  <a:ext cx="471651" cy="975356"/>
                </a:xfrm>
                <a:custGeom>
                  <a:avLst/>
                  <a:gdLst>
                    <a:gd name="connsiteX0" fmla="*/ 765 w 471651"/>
                    <a:gd name="connsiteY0" fmla="*/ 843 h 975356"/>
                    <a:gd name="connsiteX1" fmla="*/ 472417 w 471651"/>
                    <a:gd name="connsiteY1" fmla="*/ 843 h 975356"/>
                    <a:gd name="connsiteX2" fmla="*/ 472417 w 471651"/>
                    <a:gd name="connsiteY2" fmla="*/ 976200 h 975356"/>
                    <a:gd name="connsiteX3" fmla="*/ 765 w 471651"/>
                    <a:gd name="connsiteY3" fmla="*/ 976200 h 975356"/>
                  </a:gdLst>
                  <a:ahLst/>
                  <a:cxnLst>
                    <a:cxn ang="0">
                      <a:pos x="connsiteX0" y="connsiteY0"/>
                    </a:cxn>
                    <a:cxn ang="0">
                      <a:pos x="connsiteX1" y="connsiteY1"/>
                    </a:cxn>
                    <a:cxn ang="0">
                      <a:pos x="connsiteX2" y="connsiteY2"/>
                    </a:cxn>
                    <a:cxn ang="0">
                      <a:pos x="connsiteX3" y="connsiteY3"/>
                    </a:cxn>
                  </a:cxnLst>
                  <a:rect l="l" t="t" r="r" b="b"/>
                  <a:pathLst>
                    <a:path w="471651" h="975356">
                      <a:moveTo>
                        <a:pt x="765" y="843"/>
                      </a:moveTo>
                      <a:lnTo>
                        <a:pt x="472417" y="843"/>
                      </a:lnTo>
                      <a:lnTo>
                        <a:pt x="472417" y="976200"/>
                      </a:lnTo>
                      <a:lnTo>
                        <a:pt x="765" y="976200"/>
                      </a:lnTo>
                      <a:close/>
                    </a:path>
                  </a:pathLst>
                </a:custGeom>
              </p:spPr>
            </p:pic>
            <p:pic>
              <p:nvPicPr>
                <p:cNvPr id="4090" name="Picture 4089">
                  <a:extLst>
                    <a:ext uri="{FF2B5EF4-FFF2-40B4-BE49-F238E27FC236}">
                      <a16:creationId xmlns:a16="http://schemas.microsoft.com/office/drawing/2014/main" id="{A8AFBCAE-4673-4BC1-8C96-1FA0F6F035D8}"/>
                    </a:ext>
                  </a:extLst>
                </p:cNvPr>
                <p:cNvPicPr>
                  <a:picLocks noChangeAspect="1"/>
                </p:cNvPicPr>
                <p:nvPr/>
              </p:nvPicPr>
              <p:blipFill>
                <a:blip r:embed="rId117"/>
                <a:stretch>
                  <a:fillRect/>
                </a:stretch>
              </p:blipFill>
              <p:spPr>
                <a:xfrm>
                  <a:off x="8149196" y="3957481"/>
                  <a:ext cx="805928" cy="750978"/>
                </a:xfrm>
                <a:custGeom>
                  <a:avLst/>
                  <a:gdLst>
                    <a:gd name="connsiteX0" fmla="*/ 561 w 805928"/>
                    <a:gd name="connsiteY0" fmla="*/ 1122 h 750978"/>
                    <a:gd name="connsiteX1" fmla="*/ 806490 w 805928"/>
                    <a:gd name="connsiteY1" fmla="*/ 1122 h 750978"/>
                    <a:gd name="connsiteX2" fmla="*/ 806490 w 805928"/>
                    <a:gd name="connsiteY2" fmla="*/ 752101 h 750978"/>
                    <a:gd name="connsiteX3" fmla="*/ 561 w 805928"/>
                    <a:gd name="connsiteY3" fmla="*/ 752101 h 750978"/>
                  </a:gdLst>
                  <a:ahLst/>
                  <a:cxnLst>
                    <a:cxn ang="0">
                      <a:pos x="connsiteX0" y="connsiteY0"/>
                    </a:cxn>
                    <a:cxn ang="0">
                      <a:pos x="connsiteX1" y="connsiteY1"/>
                    </a:cxn>
                    <a:cxn ang="0">
                      <a:pos x="connsiteX2" y="connsiteY2"/>
                    </a:cxn>
                    <a:cxn ang="0">
                      <a:pos x="connsiteX3" y="connsiteY3"/>
                    </a:cxn>
                  </a:cxnLst>
                  <a:rect l="l" t="t" r="r" b="b"/>
                  <a:pathLst>
                    <a:path w="805928" h="750978">
                      <a:moveTo>
                        <a:pt x="561" y="1122"/>
                      </a:moveTo>
                      <a:lnTo>
                        <a:pt x="806490" y="1122"/>
                      </a:lnTo>
                      <a:lnTo>
                        <a:pt x="806490" y="752101"/>
                      </a:lnTo>
                      <a:lnTo>
                        <a:pt x="561" y="752101"/>
                      </a:lnTo>
                      <a:close/>
                    </a:path>
                  </a:pathLst>
                </a:custGeom>
              </p:spPr>
            </p:pic>
            <p:pic>
              <p:nvPicPr>
                <p:cNvPr id="4091" name="Picture 4090">
                  <a:extLst>
                    <a:ext uri="{FF2B5EF4-FFF2-40B4-BE49-F238E27FC236}">
                      <a16:creationId xmlns:a16="http://schemas.microsoft.com/office/drawing/2014/main" id="{2A659089-9782-4C20-B868-381DC1D890A0}"/>
                    </a:ext>
                  </a:extLst>
                </p:cNvPr>
                <p:cNvPicPr>
                  <a:picLocks noChangeAspect="1"/>
                </p:cNvPicPr>
                <p:nvPr/>
              </p:nvPicPr>
              <p:blipFill>
                <a:blip r:embed="rId118"/>
                <a:stretch>
                  <a:fillRect/>
                </a:stretch>
              </p:blipFill>
              <p:spPr>
                <a:xfrm>
                  <a:off x="8744484" y="3833845"/>
                  <a:ext cx="572392" cy="970777"/>
                </a:xfrm>
                <a:custGeom>
                  <a:avLst/>
                  <a:gdLst>
                    <a:gd name="connsiteX0" fmla="*/ 691 w 572392"/>
                    <a:gd name="connsiteY0" fmla="*/ 1095 h 970777"/>
                    <a:gd name="connsiteX1" fmla="*/ 573084 w 572392"/>
                    <a:gd name="connsiteY1" fmla="*/ 1095 h 970777"/>
                    <a:gd name="connsiteX2" fmla="*/ 573084 w 572392"/>
                    <a:gd name="connsiteY2" fmla="*/ 971873 h 970777"/>
                    <a:gd name="connsiteX3" fmla="*/ 691 w 572392"/>
                    <a:gd name="connsiteY3" fmla="*/ 971873 h 970777"/>
                  </a:gdLst>
                  <a:ahLst/>
                  <a:cxnLst>
                    <a:cxn ang="0">
                      <a:pos x="connsiteX0" y="connsiteY0"/>
                    </a:cxn>
                    <a:cxn ang="0">
                      <a:pos x="connsiteX1" y="connsiteY1"/>
                    </a:cxn>
                    <a:cxn ang="0">
                      <a:pos x="connsiteX2" y="connsiteY2"/>
                    </a:cxn>
                    <a:cxn ang="0">
                      <a:pos x="connsiteX3" y="connsiteY3"/>
                    </a:cxn>
                  </a:cxnLst>
                  <a:rect l="l" t="t" r="r" b="b"/>
                  <a:pathLst>
                    <a:path w="572392" h="970777">
                      <a:moveTo>
                        <a:pt x="691" y="1095"/>
                      </a:moveTo>
                      <a:lnTo>
                        <a:pt x="573084" y="1095"/>
                      </a:lnTo>
                      <a:lnTo>
                        <a:pt x="573084" y="971873"/>
                      </a:lnTo>
                      <a:lnTo>
                        <a:pt x="691" y="971873"/>
                      </a:lnTo>
                      <a:close/>
                    </a:path>
                  </a:pathLst>
                </a:custGeom>
              </p:spPr>
            </p:pic>
            <p:pic>
              <p:nvPicPr>
                <p:cNvPr id="4092" name="Picture 4091">
                  <a:extLst>
                    <a:ext uri="{FF2B5EF4-FFF2-40B4-BE49-F238E27FC236}">
                      <a16:creationId xmlns:a16="http://schemas.microsoft.com/office/drawing/2014/main" id="{39A0BE0F-CCB5-456D-B83E-8F2BE098F2D1}"/>
                    </a:ext>
                  </a:extLst>
                </p:cNvPr>
                <p:cNvPicPr>
                  <a:picLocks noChangeAspect="1"/>
                </p:cNvPicPr>
                <p:nvPr/>
              </p:nvPicPr>
              <p:blipFill>
                <a:blip r:embed="rId119"/>
                <a:stretch>
                  <a:fillRect/>
                </a:stretch>
              </p:blipFill>
              <p:spPr>
                <a:xfrm>
                  <a:off x="9023812" y="3595729"/>
                  <a:ext cx="696029" cy="783032"/>
                </a:xfrm>
                <a:custGeom>
                  <a:avLst/>
                  <a:gdLst>
                    <a:gd name="connsiteX0" fmla="*/ 752 w 696029"/>
                    <a:gd name="connsiteY0" fmla="*/ 1043 h 783032"/>
                    <a:gd name="connsiteX1" fmla="*/ 696782 w 696029"/>
                    <a:gd name="connsiteY1" fmla="*/ 1043 h 783032"/>
                    <a:gd name="connsiteX2" fmla="*/ 696782 w 696029"/>
                    <a:gd name="connsiteY2" fmla="*/ 784076 h 783032"/>
                    <a:gd name="connsiteX3" fmla="*/ 752 w 696029"/>
                    <a:gd name="connsiteY3" fmla="*/ 784076 h 783032"/>
                  </a:gdLst>
                  <a:ahLst/>
                  <a:cxnLst>
                    <a:cxn ang="0">
                      <a:pos x="connsiteX0" y="connsiteY0"/>
                    </a:cxn>
                    <a:cxn ang="0">
                      <a:pos x="connsiteX1" y="connsiteY1"/>
                    </a:cxn>
                    <a:cxn ang="0">
                      <a:pos x="connsiteX2" y="connsiteY2"/>
                    </a:cxn>
                    <a:cxn ang="0">
                      <a:pos x="connsiteX3" y="connsiteY3"/>
                    </a:cxn>
                  </a:cxnLst>
                  <a:rect l="l" t="t" r="r" b="b"/>
                  <a:pathLst>
                    <a:path w="696029" h="783032">
                      <a:moveTo>
                        <a:pt x="752" y="1043"/>
                      </a:moveTo>
                      <a:lnTo>
                        <a:pt x="696782" y="1043"/>
                      </a:lnTo>
                      <a:lnTo>
                        <a:pt x="696782" y="784076"/>
                      </a:lnTo>
                      <a:lnTo>
                        <a:pt x="752" y="784076"/>
                      </a:lnTo>
                      <a:close/>
                    </a:path>
                  </a:pathLst>
                </a:custGeom>
              </p:spPr>
            </p:pic>
            <p:grpSp>
              <p:nvGrpSpPr>
                <p:cNvPr id="4093" name="Graphic 4">
                  <a:extLst>
                    <a:ext uri="{FF2B5EF4-FFF2-40B4-BE49-F238E27FC236}">
                      <a16:creationId xmlns:a16="http://schemas.microsoft.com/office/drawing/2014/main" id="{AE1B3010-3FFF-466F-9AE5-18B562E5411C}"/>
                    </a:ext>
                  </a:extLst>
                </p:cNvPr>
                <p:cNvGrpSpPr/>
                <p:nvPr/>
              </p:nvGrpSpPr>
              <p:grpSpPr>
                <a:xfrm>
                  <a:off x="8126300" y="3059970"/>
                  <a:ext cx="851720" cy="769295"/>
                  <a:chOff x="8126300" y="3059970"/>
                  <a:chExt cx="851720" cy="769295"/>
                </a:xfrm>
                <a:solidFill>
                  <a:srgbClr val="F2D5D0">
                    <a:alpha val="32000"/>
                  </a:srgbClr>
                </a:solidFill>
              </p:grpSpPr>
              <p:pic>
                <p:nvPicPr>
                  <p:cNvPr id="4107" name="Picture 4106">
                    <a:extLst>
                      <a:ext uri="{FF2B5EF4-FFF2-40B4-BE49-F238E27FC236}">
                        <a16:creationId xmlns:a16="http://schemas.microsoft.com/office/drawing/2014/main" id="{B414079A-FB49-49F0-9553-0F123C4FB2AA}"/>
                      </a:ext>
                    </a:extLst>
                  </p:cNvPr>
                  <p:cNvPicPr>
                    <a:picLocks noChangeAspect="1"/>
                  </p:cNvPicPr>
                  <p:nvPr/>
                </p:nvPicPr>
                <p:blipFill>
                  <a:blip r:embed="rId120"/>
                  <a:stretch>
                    <a:fillRect/>
                  </a:stretch>
                </p:blipFill>
                <p:spPr>
                  <a:xfrm>
                    <a:off x="8126300" y="3059970"/>
                    <a:ext cx="851720" cy="769295"/>
                  </a:xfrm>
                  <a:custGeom>
                    <a:avLst/>
                    <a:gdLst>
                      <a:gd name="connsiteX0" fmla="*/ 556 w 851720"/>
                      <a:gd name="connsiteY0" fmla="*/ 926 h 769295"/>
                      <a:gd name="connsiteX1" fmla="*/ 852276 w 851720"/>
                      <a:gd name="connsiteY1" fmla="*/ 926 h 769295"/>
                      <a:gd name="connsiteX2" fmla="*/ 852276 w 851720"/>
                      <a:gd name="connsiteY2" fmla="*/ 770222 h 769295"/>
                      <a:gd name="connsiteX3" fmla="*/ 556 w 851720"/>
                      <a:gd name="connsiteY3" fmla="*/ 770222 h 769295"/>
                    </a:gdLst>
                    <a:ahLst/>
                    <a:cxnLst>
                      <a:cxn ang="0">
                        <a:pos x="connsiteX0" y="connsiteY0"/>
                      </a:cxn>
                      <a:cxn ang="0">
                        <a:pos x="connsiteX1" y="connsiteY1"/>
                      </a:cxn>
                      <a:cxn ang="0">
                        <a:pos x="connsiteX2" y="connsiteY2"/>
                      </a:cxn>
                      <a:cxn ang="0">
                        <a:pos x="connsiteX3" y="connsiteY3"/>
                      </a:cxn>
                    </a:cxnLst>
                    <a:rect l="l" t="t" r="r" b="b"/>
                    <a:pathLst>
                      <a:path w="851720" h="769295">
                        <a:moveTo>
                          <a:pt x="556" y="926"/>
                        </a:moveTo>
                        <a:lnTo>
                          <a:pt x="852276" y="926"/>
                        </a:lnTo>
                        <a:lnTo>
                          <a:pt x="852276" y="770222"/>
                        </a:lnTo>
                        <a:lnTo>
                          <a:pt x="556" y="770222"/>
                        </a:lnTo>
                        <a:close/>
                      </a:path>
                    </a:pathLst>
                  </a:custGeom>
                </p:spPr>
              </p:pic>
              <p:sp>
                <p:nvSpPr>
                  <p:cNvPr id="4108" name="Freeform: Shape 4107">
                    <a:extLst>
                      <a:ext uri="{FF2B5EF4-FFF2-40B4-BE49-F238E27FC236}">
                        <a16:creationId xmlns:a16="http://schemas.microsoft.com/office/drawing/2014/main" id="{6725457D-8E3B-4623-81AB-0DEF5C00F95D}"/>
                      </a:ext>
                    </a:extLst>
                  </p:cNvPr>
                  <p:cNvSpPr/>
                  <p:nvPr/>
                </p:nvSpPr>
                <p:spPr>
                  <a:xfrm>
                    <a:off x="8261944" y="3078188"/>
                    <a:ext cx="245208" cy="584778"/>
                  </a:xfrm>
                  <a:custGeom>
                    <a:avLst/>
                    <a:gdLst>
                      <a:gd name="connsiteX0" fmla="*/ 87548 w 245208"/>
                      <a:gd name="connsiteY0" fmla="*/ 481543 h 584778"/>
                      <a:gd name="connsiteX1" fmla="*/ 19548 w 245208"/>
                      <a:gd name="connsiteY1" fmla="*/ 376772 h 584778"/>
                      <a:gd name="connsiteX2" fmla="*/ 1323 w 245208"/>
                      <a:gd name="connsiteY2" fmla="*/ 197727 h 584778"/>
                      <a:gd name="connsiteX3" fmla="*/ 8833 w 245208"/>
                      <a:gd name="connsiteY3" fmla="*/ 0 h 584778"/>
                      <a:gd name="connsiteX4" fmla="*/ 150878 w 245208"/>
                      <a:gd name="connsiteY4" fmla="*/ 13325 h 584778"/>
                      <a:gd name="connsiteX5" fmla="*/ 33606 w 245208"/>
                      <a:gd name="connsiteY5" fmla="*/ 185638 h 584778"/>
                      <a:gd name="connsiteX6" fmla="*/ 70834 w 245208"/>
                      <a:gd name="connsiteY6" fmla="*/ 400675 h 584778"/>
                      <a:gd name="connsiteX7" fmla="*/ 169332 w 245208"/>
                      <a:gd name="connsiteY7" fmla="*/ 538827 h 584778"/>
                      <a:gd name="connsiteX8" fmla="*/ 245208 w 245208"/>
                      <a:gd name="connsiteY8" fmla="*/ 583291 h 584778"/>
                      <a:gd name="connsiteX9" fmla="*/ 87548 w 245208"/>
                      <a:gd name="connsiteY9" fmla="*/ 481543 h 58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08" h="584778">
                        <a:moveTo>
                          <a:pt x="87548" y="481543"/>
                        </a:moveTo>
                        <a:cubicBezTo>
                          <a:pt x="61401" y="448939"/>
                          <a:pt x="35071" y="415603"/>
                          <a:pt x="19548" y="376772"/>
                        </a:cubicBezTo>
                        <a:cubicBezTo>
                          <a:pt x="-2936" y="320631"/>
                          <a:pt x="-967" y="258126"/>
                          <a:pt x="1323" y="197727"/>
                        </a:cubicBezTo>
                        <a:cubicBezTo>
                          <a:pt x="3842" y="131833"/>
                          <a:pt x="6314" y="65894"/>
                          <a:pt x="8833" y="0"/>
                        </a:cubicBezTo>
                        <a:cubicBezTo>
                          <a:pt x="55403" y="10303"/>
                          <a:pt x="103209" y="14791"/>
                          <a:pt x="150878" y="13325"/>
                        </a:cubicBezTo>
                        <a:cubicBezTo>
                          <a:pt x="82007" y="38465"/>
                          <a:pt x="40612" y="112647"/>
                          <a:pt x="33606" y="185638"/>
                        </a:cubicBezTo>
                        <a:cubicBezTo>
                          <a:pt x="26600" y="258630"/>
                          <a:pt x="47801" y="331118"/>
                          <a:pt x="70834" y="400675"/>
                        </a:cubicBezTo>
                        <a:cubicBezTo>
                          <a:pt x="89243" y="456220"/>
                          <a:pt x="114748" y="517626"/>
                          <a:pt x="169332" y="538827"/>
                        </a:cubicBezTo>
                        <a:cubicBezTo>
                          <a:pt x="197081" y="549634"/>
                          <a:pt x="232524" y="552153"/>
                          <a:pt x="245208" y="583291"/>
                        </a:cubicBezTo>
                        <a:cubicBezTo>
                          <a:pt x="192594" y="596525"/>
                          <a:pt x="116901" y="518084"/>
                          <a:pt x="87548" y="481543"/>
                        </a:cubicBezTo>
                        <a:close/>
                      </a:path>
                    </a:pathLst>
                  </a:custGeom>
                  <a:solidFill>
                    <a:srgbClr val="F2D5D0">
                      <a:alpha val="32000"/>
                    </a:srgbClr>
                  </a:solidFill>
                  <a:ln w="4577" cap="flat">
                    <a:noFill/>
                    <a:prstDash val="solid"/>
                    <a:miter/>
                  </a:ln>
                </p:spPr>
                <p:txBody>
                  <a:bodyPr rtlCol="0" anchor="ctr"/>
                  <a:lstStyle/>
                  <a:p>
                    <a:endParaRPr lang="th-TH"/>
                  </a:p>
                </p:txBody>
              </p:sp>
            </p:grpSp>
            <p:pic>
              <p:nvPicPr>
                <p:cNvPr id="4094" name="Picture 4093">
                  <a:extLst>
                    <a:ext uri="{FF2B5EF4-FFF2-40B4-BE49-F238E27FC236}">
                      <a16:creationId xmlns:a16="http://schemas.microsoft.com/office/drawing/2014/main" id="{FFD1845F-2E79-46BB-B957-E19E77EEE862}"/>
                    </a:ext>
                  </a:extLst>
                </p:cNvPr>
                <p:cNvPicPr>
                  <a:picLocks noChangeAspect="1"/>
                </p:cNvPicPr>
                <p:nvPr/>
              </p:nvPicPr>
              <p:blipFill>
                <a:blip r:embed="rId121"/>
                <a:stretch>
                  <a:fillRect/>
                </a:stretch>
              </p:blipFill>
              <p:spPr>
                <a:xfrm>
                  <a:off x="8323203" y="2638689"/>
                  <a:ext cx="709766" cy="860878"/>
                </a:xfrm>
                <a:custGeom>
                  <a:avLst/>
                  <a:gdLst>
                    <a:gd name="connsiteX0" fmla="*/ 599 w 709766"/>
                    <a:gd name="connsiteY0" fmla="*/ 834 h 860878"/>
                    <a:gd name="connsiteX1" fmla="*/ 710366 w 709766"/>
                    <a:gd name="connsiteY1" fmla="*/ 834 h 860878"/>
                    <a:gd name="connsiteX2" fmla="*/ 710366 w 709766"/>
                    <a:gd name="connsiteY2" fmla="*/ 861713 h 860878"/>
                    <a:gd name="connsiteX3" fmla="*/ 599 w 709766"/>
                    <a:gd name="connsiteY3" fmla="*/ 861713 h 860878"/>
                  </a:gdLst>
                  <a:ahLst/>
                  <a:cxnLst>
                    <a:cxn ang="0">
                      <a:pos x="connsiteX0" y="connsiteY0"/>
                    </a:cxn>
                    <a:cxn ang="0">
                      <a:pos x="connsiteX1" y="connsiteY1"/>
                    </a:cxn>
                    <a:cxn ang="0">
                      <a:pos x="connsiteX2" y="connsiteY2"/>
                    </a:cxn>
                    <a:cxn ang="0">
                      <a:pos x="connsiteX3" y="connsiteY3"/>
                    </a:cxn>
                  </a:cxnLst>
                  <a:rect l="l" t="t" r="r" b="b"/>
                  <a:pathLst>
                    <a:path w="709766" h="860878">
                      <a:moveTo>
                        <a:pt x="599" y="834"/>
                      </a:moveTo>
                      <a:lnTo>
                        <a:pt x="710366" y="834"/>
                      </a:lnTo>
                      <a:lnTo>
                        <a:pt x="710366" y="861713"/>
                      </a:lnTo>
                      <a:lnTo>
                        <a:pt x="599" y="861713"/>
                      </a:lnTo>
                      <a:close/>
                    </a:path>
                  </a:pathLst>
                </a:custGeom>
              </p:spPr>
            </p:pic>
            <p:pic>
              <p:nvPicPr>
                <p:cNvPr id="4095" name="Picture 4094">
                  <a:extLst>
                    <a:ext uri="{FF2B5EF4-FFF2-40B4-BE49-F238E27FC236}">
                      <a16:creationId xmlns:a16="http://schemas.microsoft.com/office/drawing/2014/main" id="{F810505A-15B9-41EA-8A37-7611F0F96972}"/>
                    </a:ext>
                  </a:extLst>
                </p:cNvPr>
                <p:cNvPicPr>
                  <a:picLocks noChangeAspect="1"/>
                </p:cNvPicPr>
                <p:nvPr/>
              </p:nvPicPr>
              <p:blipFill>
                <a:blip r:embed="rId122"/>
                <a:stretch>
                  <a:fillRect/>
                </a:stretch>
              </p:blipFill>
              <p:spPr>
                <a:xfrm>
                  <a:off x="8382732" y="2895121"/>
                  <a:ext cx="911249" cy="906669"/>
                </a:xfrm>
                <a:custGeom>
                  <a:avLst/>
                  <a:gdLst>
                    <a:gd name="connsiteX0" fmla="*/ 612 w 911249"/>
                    <a:gd name="connsiteY0" fmla="*/ 890 h 906669"/>
                    <a:gd name="connsiteX1" fmla="*/ 911861 w 911249"/>
                    <a:gd name="connsiteY1" fmla="*/ 890 h 906669"/>
                    <a:gd name="connsiteX2" fmla="*/ 911861 w 911249"/>
                    <a:gd name="connsiteY2" fmla="*/ 907560 h 906669"/>
                    <a:gd name="connsiteX3" fmla="*/ 612 w 911249"/>
                    <a:gd name="connsiteY3" fmla="*/ 907560 h 906669"/>
                  </a:gdLst>
                  <a:ahLst/>
                  <a:cxnLst>
                    <a:cxn ang="0">
                      <a:pos x="connsiteX0" y="connsiteY0"/>
                    </a:cxn>
                    <a:cxn ang="0">
                      <a:pos x="connsiteX1" y="connsiteY1"/>
                    </a:cxn>
                    <a:cxn ang="0">
                      <a:pos x="connsiteX2" y="connsiteY2"/>
                    </a:cxn>
                    <a:cxn ang="0">
                      <a:pos x="connsiteX3" y="connsiteY3"/>
                    </a:cxn>
                  </a:cxnLst>
                  <a:rect l="l" t="t" r="r" b="b"/>
                  <a:pathLst>
                    <a:path w="911249" h="906669">
                      <a:moveTo>
                        <a:pt x="612" y="890"/>
                      </a:moveTo>
                      <a:lnTo>
                        <a:pt x="911861" y="890"/>
                      </a:lnTo>
                      <a:lnTo>
                        <a:pt x="911861" y="907560"/>
                      </a:lnTo>
                      <a:lnTo>
                        <a:pt x="612" y="907560"/>
                      </a:lnTo>
                      <a:close/>
                    </a:path>
                  </a:pathLst>
                </a:custGeom>
              </p:spPr>
            </p:pic>
            <p:pic>
              <p:nvPicPr>
                <p:cNvPr id="4096" name="Picture 4095">
                  <a:extLst>
                    <a:ext uri="{FF2B5EF4-FFF2-40B4-BE49-F238E27FC236}">
                      <a16:creationId xmlns:a16="http://schemas.microsoft.com/office/drawing/2014/main" id="{7ADA1997-57E1-412A-A6CE-3DDAC937FD0A}"/>
                    </a:ext>
                  </a:extLst>
                </p:cNvPr>
                <p:cNvPicPr>
                  <a:picLocks noChangeAspect="1"/>
                </p:cNvPicPr>
                <p:nvPr/>
              </p:nvPicPr>
              <p:blipFill>
                <a:blip r:embed="rId123"/>
                <a:stretch>
                  <a:fillRect/>
                </a:stretch>
              </p:blipFill>
              <p:spPr>
                <a:xfrm>
                  <a:off x="9119974" y="3064549"/>
                  <a:ext cx="499126" cy="741820"/>
                </a:xfrm>
                <a:custGeom>
                  <a:avLst/>
                  <a:gdLst>
                    <a:gd name="connsiteX0" fmla="*/ 773 w 499126"/>
                    <a:gd name="connsiteY0" fmla="*/ 927 h 741820"/>
                    <a:gd name="connsiteX1" fmla="*/ 499900 w 499126"/>
                    <a:gd name="connsiteY1" fmla="*/ 927 h 741820"/>
                    <a:gd name="connsiteX2" fmla="*/ 499900 w 499126"/>
                    <a:gd name="connsiteY2" fmla="*/ 742748 h 741820"/>
                    <a:gd name="connsiteX3" fmla="*/ 773 w 499126"/>
                    <a:gd name="connsiteY3" fmla="*/ 742748 h 741820"/>
                  </a:gdLst>
                  <a:ahLst/>
                  <a:cxnLst>
                    <a:cxn ang="0">
                      <a:pos x="connsiteX0" y="connsiteY0"/>
                    </a:cxn>
                    <a:cxn ang="0">
                      <a:pos x="connsiteX1" y="connsiteY1"/>
                    </a:cxn>
                    <a:cxn ang="0">
                      <a:pos x="connsiteX2" y="connsiteY2"/>
                    </a:cxn>
                    <a:cxn ang="0">
                      <a:pos x="connsiteX3" y="connsiteY3"/>
                    </a:cxn>
                  </a:cxnLst>
                  <a:rect l="l" t="t" r="r" b="b"/>
                  <a:pathLst>
                    <a:path w="499126" h="741820">
                      <a:moveTo>
                        <a:pt x="773" y="927"/>
                      </a:moveTo>
                      <a:lnTo>
                        <a:pt x="499900" y="927"/>
                      </a:lnTo>
                      <a:lnTo>
                        <a:pt x="499900" y="742748"/>
                      </a:lnTo>
                      <a:lnTo>
                        <a:pt x="773" y="742748"/>
                      </a:lnTo>
                      <a:close/>
                    </a:path>
                  </a:pathLst>
                </a:custGeom>
              </p:spPr>
            </p:pic>
            <p:pic>
              <p:nvPicPr>
                <p:cNvPr id="4097" name="Picture 4096">
                  <a:extLst>
                    <a:ext uri="{FF2B5EF4-FFF2-40B4-BE49-F238E27FC236}">
                      <a16:creationId xmlns:a16="http://schemas.microsoft.com/office/drawing/2014/main" id="{F6497FD8-F197-4779-B136-E5C4514B56B8}"/>
                    </a:ext>
                  </a:extLst>
                </p:cNvPr>
                <p:cNvPicPr>
                  <a:picLocks noChangeAspect="1"/>
                </p:cNvPicPr>
                <p:nvPr/>
              </p:nvPicPr>
              <p:blipFill>
                <a:blip r:embed="rId124"/>
                <a:stretch>
                  <a:fillRect/>
                </a:stretch>
              </p:blipFill>
              <p:spPr>
                <a:xfrm>
                  <a:off x="8721588" y="3540780"/>
                  <a:ext cx="732662" cy="750978"/>
                </a:xfrm>
                <a:custGeom>
                  <a:avLst/>
                  <a:gdLst>
                    <a:gd name="connsiteX0" fmla="*/ 686 w 732662"/>
                    <a:gd name="connsiteY0" fmla="*/ 1031 h 750978"/>
                    <a:gd name="connsiteX1" fmla="*/ 733349 w 732662"/>
                    <a:gd name="connsiteY1" fmla="*/ 1031 h 750978"/>
                    <a:gd name="connsiteX2" fmla="*/ 733349 w 732662"/>
                    <a:gd name="connsiteY2" fmla="*/ 752010 h 750978"/>
                    <a:gd name="connsiteX3" fmla="*/ 686 w 732662"/>
                    <a:gd name="connsiteY3" fmla="*/ 752010 h 750978"/>
                  </a:gdLst>
                  <a:ahLst/>
                  <a:cxnLst>
                    <a:cxn ang="0">
                      <a:pos x="connsiteX0" y="connsiteY0"/>
                    </a:cxn>
                    <a:cxn ang="0">
                      <a:pos x="connsiteX1" y="connsiteY1"/>
                    </a:cxn>
                    <a:cxn ang="0">
                      <a:pos x="connsiteX2" y="connsiteY2"/>
                    </a:cxn>
                    <a:cxn ang="0">
                      <a:pos x="connsiteX3" y="connsiteY3"/>
                    </a:cxn>
                  </a:cxnLst>
                  <a:rect l="l" t="t" r="r" b="b"/>
                  <a:pathLst>
                    <a:path w="732662" h="750978">
                      <a:moveTo>
                        <a:pt x="686" y="1031"/>
                      </a:moveTo>
                      <a:lnTo>
                        <a:pt x="733349" y="1031"/>
                      </a:lnTo>
                      <a:lnTo>
                        <a:pt x="733349" y="752010"/>
                      </a:lnTo>
                      <a:lnTo>
                        <a:pt x="686" y="752010"/>
                      </a:lnTo>
                      <a:close/>
                    </a:path>
                  </a:pathLst>
                </a:custGeom>
              </p:spPr>
            </p:pic>
            <p:pic>
              <p:nvPicPr>
                <p:cNvPr id="4098" name="Picture 4097">
                  <a:extLst>
                    <a:ext uri="{FF2B5EF4-FFF2-40B4-BE49-F238E27FC236}">
                      <a16:creationId xmlns:a16="http://schemas.microsoft.com/office/drawing/2014/main" id="{F13477E6-5D99-4B90-89D7-8D420EDB365F}"/>
                    </a:ext>
                  </a:extLst>
                </p:cNvPr>
                <p:cNvPicPr>
                  <a:picLocks noChangeAspect="1"/>
                </p:cNvPicPr>
                <p:nvPr/>
              </p:nvPicPr>
              <p:blipFill>
                <a:blip r:embed="rId125"/>
                <a:stretch>
                  <a:fillRect/>
                </a:stretch>
              </p:blipFill>
              <p:spPr>
                <a:xfrm>
                  <a:off x="8094246" y="3485830"/>
                  <a:ext cx="718925" cy="595288"/>
                </a:xfrm>
                <a:custGeom>
                  <a:avLst/>
                  <a:gdLst>
                    <a:gd name="connsiteX0" fmla="*/ 549 w 718925"/>
                    <a:gd name="connsiteY0" fmla="*/ 1019 h 595288"/>
                    <a:gd name="connsiteX1" fmla="*/ 719474 w 718925"/>
                    <a:gd name="connsiteY1" fmla="*/ 1019 h 595288"/>
                    <a:gd name="connsiteX2" fmla="*/ 719474 w 718925"/>
                    <a:gd name="connsiteY2" fmla="*/ 596307 h 595288"/>
                    <a:gd name="connsiteX3" fmla="*/ 549 w 718925"/>
                    <a:gd name="connsiteY3" fmla="*/ 596307 h 595288"/>
                  </a:gdLst>
                  <a:ahLst/>
                  <a:cxnLst>
                    <a:cxn ang="0">
                      <a:pos x="connsiteX0" y="connsiteY0"/>
                    </a:cxn>
                    <a:cxn ang="0">
                      <a:pos x="connsiteX1" y="connsiteY1"/>
                    </a:cxn>
                    <a:cxn ang="0">
                      <a:pos x="connsiteX2" y="connsiteY2"/>
                    </a:cxn>
                    <a:cxn ang="0">
                      <a:pos x="connsiteX3" y="connsiteY3"/>
                    </a:cxn>
                  </a:cxnLst>
                  <a:rect l="l" t="t" r="r" b="b"/>
                  <a:pathLst>
                    <a:path w="718925" h="595288">
                      <a:moveTo>
                        <a:pt x="549" y="1019"/>
                      </a:moveTo>
                      <a:lnTo>
                        <a:pt x="719474" y="1019"/>
                      </a:lnTo>
                      <a:lnTo>
                        <a:pt x="719474" y="596307"/>
                      </a:lnTo>
                      <a:lnTo>
                        <a:pt x="549" y="596307"/>
                      </a:lnTo>
                      <a:close/>
                    </a:path>
                  </a:pathLst>
                </a:custGeom>
              </p:spPr>
            </p:pic>
            <p:pic>
              <p:nvPicPr>
                <p:cNvPr id="4099" name="Picture 4098">
                  <a:extLst>
                    <a:ext uri="{FF2B5EF4-FFF2-40B4-BE49-F238E27FC236}">
                      <a16:creationId xmlns:a16="http://schemas.microsoft.com/office/drawing/2014/main" id="{AC3DE286-91E1-4774-9EDA-23303C58CCA0}"/>
                    </a:ext>
                  </a:extLst>
                </p:cNvPr>
                <p:cNvPicPr>
                  <a:picLocks noChangeAspect="1"/>
                </p:cNvPicPr>
                <p:nvPr/>
              </p:nvPicPr>
              <p:blipFill>
                <a:blip r:embed="rId126"/>
                <a:stretch>
                  <a:fillRect/>
                </a:stretch>
              </p:blipFill>
              <p:spPr>
                <a:xfrm>
                  <a:off x="8272833" y="3481251"/>
                  <a:ext cx="760137" cy="544917"/>
                </a:xfrm>
                <a:custGeom>
                  <a:avLst/>
                  <a:gdLst>
                    <a:gd name="connsiteX0" fmla="*/ 588 w 760137"/>
                    <a:gd name="connsiteY0" fmla="*/ 1018 h 544917"/>
                    <a:gd name="connsiteX1" fmla="*/ 760726 w 760137"/>
                    <a:gd name="connsiteY1" fmla="*/ 1018 h 544917"/>
                    <a:gd name="connsiteX2" fmla="*/ 760726 w 760137"/>
                    <a:gd name="connsiteY2" fmla="*/ 545936 h 544917"/>
                    <a:gd name="connsiteX3" fmla="*/ 588 w 760137"/>
                    <a:gd name="connsiteY3" fmla="*/ 545936 h 544917"/>
                  </a:gdLst>
                  <a:ahLst/>
                  <a:cxnLst>
                    <a:cxn ang="0">
                      <a:pos x="connsiteX0" y="connsiteY0"/>
                    </a:cxn>
                    <a:cxn ang="0">
                      <a:pos x="connsiteX1" y="connsiteY1"/>
                    </a:cxn>
                    <a:cxn ang="0">
                      <a:pos x="connsiteX2" y="connsiteY2"/>
                    </a:cxn>
                    <a:cxn ang="0">
                      <a:pos x="connsiteX3" y="connsiteY3"/>
                    </a:cxn>
                  </a:cxnLst>
                  <a:rect l="l" t="t" r="r" b="b"/>
                  <a:pathLst>
                    <a:path w="760137" h="544917">
                      <a:moveTo>
                        <a:pt x="588" y="1018"/>
                      </a:moveTo>
                      <a:lnTo>
                        <a:pt x="760726" y="1018"/>
                      </a:lnTo>
                      <a:lnTo>
                        <a:pt x="760726" y="545936"/>
                      </a:lnTo>
                      <a:lnTo>
                        <a:pt x="588" y="545936"/>
                      </a:lnTo>
                      <a:close/>
                    </a:path>
                  </a:pathLst>
                </a:custGeom>
              </p:spPr>
            </p:pic>
            <p:pic>
              <p:nvPicPr>
                <p:cNvPr id="4100" name="Picture 4099">
                  <a:extLst>
                    <a:ext uri="{FF2B5EF4-FFF2-40B4-BE49-F238E27FC236}">
                      <a16:creationId xmlns:a16="http://schemas.microsoft.com/office/drawing/2014/main" id="{CE351812-12E0-4A8D-871B-01E9DD20EE8E}"/>
                    </a:ext>
                  </a:extLst>
                </p:cNvPr>
                <p:cNvPicPr>
                  <a:picLocks noChangeAspect="1"/>
                </p:cNvPicPr>
                <p:nvPr/>
              </p:nvPicPr>
              <p:blipFill>
                <a:blip r:embed="rId127"/>
                <a:stretch>
                  <a:fillRect/>
                </a:stretch>
              </p:blipFill>
              <p:spPr>
                <a:xfrm>
                  <a:off x="8506369" y="3426301"/>
                  <a:ext cx="613604" cy="531180"/>
                </a:xfrm>
                <a:custGeom>
                  <a:avLst/>
                  <a:gdLst>
                    <a:gd name="connsiteX0" fmla="*/ 639 w 613604"/>
                    <a:gd name="connsiteY0" fmla="*/ 1006 h 531180"/>
                    <a:gd name="connsiteX1" fmla="*/ 614244 w 613604"/>
                    <a:gd name="connsiteY1" fmla="*/ 1006 h 531180"/>
                    <a:gd name="connsiteX2" fmla="*/ 614244 w 613604"/>
                    <a:gd name="connsiteY2" fmla="*/ 532186 h 531180"/>
                    <a:gd name="connsiteX3" fmla="*/ 639 w 613604"/>
                    <a:gd name="connsiteY3" fmla="*/ 532186 h 531180"/>
                  </a:gdLst>
                  <a:ahLst/>
                  <a:cxnLst>
                    <a:cxn ang="0">
                      <a:pos x="connsiteX0" y="connsiteY0"/>
                    </a:cxn>
                    <a:cxn ang="0">
                      <a:pos x="connsiteX1" y="connsiteY1"/>
                    </a:cxn>
                    <a:cxn ang="0">
                      <a:pos x="connsiteX2" y="connsiteY2"/>
                    </a:cxn>
                    <a:cxn ang="0">
                      <a:pos x="connsiteX3" y="connsiteY3"/>
                    </a:cxn>
                  </a:cxnLst>
                  <a:rect l="l" t="t" r="r" b="b"/>
                  <a:pathLst>
                    <a:path w="613604" h="531180">
                      <a:moveTo>
                        <a:pt x="639" y="1006"/>
                      </a:moveTo>
                      <a:lnTo>
                        <a:pt x="614244" y="1006"/>
                      </a:lnTo>
                      <a:lnTo>
                        <a:pt x="614244" y="532186"/>
                      </a:lnTo>
                      <a:lnTo>
                        <a:pt x="639" y="532186"/>
                      </a:lnTo>
                      <a:close/>
                    </a:path>
                  </a:pathLst>
                </a:custGeom>
              </p:spPr>
            </p:pic>
            <p:grpSp>
              <p:nvGrpSpPr>
                <p:cNvPr id="4101" name="Graphic 4">
                  <a:extLst>
                    <a:ext uri="{FF2B5EF4-FFF2-40B4-BE49-F238E27FC236}">
                      <a16:creationId xmlns:a16="http://schemas.microsoft.com/office/drawing/2014/main" id="{9AA5A8FF-EF9C-4ACE-8C0C-567B6574BD3F}"/>
                    </a:ext>
                  </a:extLst>
                </p:cNvPr>
                <p:cNvGrpSpPr/>
                <p:nvPr/>
              </p:nvGrpSpPr>
              <p:grpSpPr>
                <a:xfrm>
                  <a:off x="8945966" y="3252294"/>
                  <a:ext cx="406296" cy="636500"/>
                  <a:chOff x="8945966" y="3252294"/>
                  <a:chExt cx="406296" cy="636500"/>
                </a:xfrm>
                <a:solidFill>
                  <a:srgbClr val="EDCBC3">
                    <a:alpha val="26000"/>
                  </a:srgbClr>
                </a:solidFill>
              </p:grpSpPr>
              <p:pic>
                <p:nvPicPr>
                  <p:cNvPr id="4102" name="Picture 4101">
                    <a:extLst>
                      <a:ext uri="{FF2B5EF4-FFF2-40B4-BE49-F238E27FC236}">
                        <a16:creationId xmlns:a16="http://schemas.microsoft.com/office/drawing/2014/main" id="{A6DCB725-64EE-4D7E-8C80-10D16B43E6C5}"/>
                      </a:ext>
                    </a:extLst>
                  </p:cNvPr>
                  <p:cNvPicPr>
                    <a:picLocks noChangeAspect="1"/>
                  </p:cNvPicPr>
                  <p:nvPr/>
                </p:nvPicPr>
                <p:blipFill>
                  <a:blip r:embed="rId128"/>
                  <a:stretch>
                    <a:fillRect/>
                  </a:stretch>
                </p:blipFill>
                <p:spPr>
                  <a:xfrm>
                    <a:off x="8945966" y="3252294"/>
                    <a:ext cx="402964" cy="636500"/>
                  </a:xfrm>
                  <a:custGeom>
                    <a:avLst/>
                    <a:gdLst>
                      <a:gd name="connsiteX0" fmla="*/ 735 w 402964"/>
                      <a:gd name="connsiteY0" fmla="*/ 968 h 636500"/>
                      <a:gd name="connsiteX1" fmla="*/ 403700 w 402964"/>
                      <a:gd name="connsiteY1" fmla="*/ 968 h 636500"/>
                      <a:gd name="connsiteX2" fmla="*/ 403700 w 402964"/>
                      <a:gd name="connsiteY2" fmla="*/ 637469 h 636500"/>
                      <a:gd name="connsiteX3" fmla="*/ 735 w 402964"/>
                      <a:gd name="connsiteY3" fmla="*/ 637469 h 636500"/>
                    </a:gdLst>
                    <a:ahLst/>
                    <a:cxnLst>
                      <a:cxn ang="0">
                        <a:pos x="connsiteX0" y="connsiteY0"/>
                      </a:cxn>
                      <a:cxn ang="0">
                        <a:pos x="connsiteX1" y="connsiteY1"/>
                      </a:cxn>
                      <a:cxn ang="0">
                        <a:pos x="connsiteX2" y="connsiteY2"/>
                      </a:cxn>
                      <a:cxn ang="0">
                        <a:pos x="connsiteX3" y="connsiteY3"/>
                      </a:cxn>
                    </a:cxnLst>
                    <a:rect l="l" t="t" r="r" b="b"/>
                    <a:pathLst>
                      <a:path w="402964" h="636500">
                        <a:moveTo>
                          <a:pt x="735" y="968"/>
                        </a:moveTo>
                        <a:lnTo>
                          <a:pt x="403700" y="968"/>
                        </a:lnTo>
                        <a:lnTo>
                          <a:pt x="403700" y="637469"/>
                        </a:lnTo>
                        <a:lnTo>
                          <a:pt x="735" y="637469"/>
                        </a:lnTo>
                        <a:close/>
                      </a:path>
                    </a:pathLst>
                  </a:custGeom>
                </p:spPr>
              </p:pic>
              <p:sp>
                <p:nvSpPr>
                  <p:cNvPr id="4103" name="Freeform: Shape 4102">
                    <a:extLst>
                      <a:ext uri="{FF2B5EF4-FFF2-40B4-BE49-F238E27FC236}">
                        <a16:creationId xmlns:a16="http://schemas.microsoft.com/office/drawing/2014/main" id="{73245BA5-CB76-4B65-80AB-E547EA7353CA}"/>
                      </a:ext>
                    </a:extLst>
                  </p:cNvPr>
                  <p:cNvSpPr/>
                  <p:nvPr/>
                </p:nvSpPr>
                <p:spPr>
                  <a:xfrm>
                    <a:off x="8952863" y="3307629"/>
                    <a:ext cx="243940" cy="472399"/>
                  </a:xfrm>
                  <a:custGeom>
                    <a:avLst/>
                    <a:gdLst>
                      <a:gd name="connsiteX0" fmla="*/ 157728 w 243940"/>
                      <a:gd name="connsiteY0" fmla="*/ 31844 h 472399"/>
                      <a:gd name="connsiteX1" fmla="*/ 131902 w 243940"/>
                      <a:gd name="connsiteY1" fmla="*/ 19 h 472399"/>
                      <a:gd name="connsiteX2" fmla="*/ 110609 w 243940"/>
                      <a:gd name="connsiteY2" fmla="*/ 9681 h 472399"/>
                      <a:gd name="connsiteX3" fmla="*/ 23 w 243940"/>
                      <a:gd name="connsiteY3" fmla="*/ 245003 h 472399"/>
                      <a:gd name="connsiteX4" fmla="*/ 67153 w 243940"/>
                      <a:gd name="connsiteY4" fmla="*/ 166471 h 472399"/>
                      <a:gd name="connsiteX5" fmla="*/ 97238 w 243940"/>
                      <a:gd name="connsiteY5" fmla="*/ 149253 h 472399"/>
                      <a:gd name="connsiteX6" fmla="*/ 135703 w 243940"/>
                      <a:gd name="connsiteY6" fmla="*/ 176453 h 472399"/>
                      <a:gd name="connsiteX7" fmla="*/ 208878 w 243940"/>
                      <a:gd name="connsiteY7" fmla="*/ 331091 h 472399"/>
                      <a:gd name="connsiteX8" fmla="*/ 201001 w 243940"/>
                      <a:gd name="connsiteY8" fmla="*/ 471395 h 472399"/>
                      <a:gd name="connsiteX9" fmla="*/ 157728 w 243940"/>
                      <a:gd name="connsiteY9" fmla="*/ 31844 h 4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0" h="472399">
                        <a:moveTo>
                          <a:pt x="157728" y="31844"/>
                        </a:moveTo>
                        <a:cubicBezTo>
                          <a:pt x="153836" y="17694"/>
                          <a:pt x="146555" y="660"/>
                          <a:pt x="131902" y="19"/>
                        </a:cubicBezTo>
                        <a:cubicBezTo>
                          <a:pt x="123934" y="-347"/>
                          <a:pt x="116837" y="4644"/>
                          <a:pt x="110609" y="9681"/>
                        </a:cubicBezTo>
                        <a:cubicBezTo>
                          <a:pt x="40823" y="66050"/>
                          <a:pt x="-1122" y="155343"/>
                          <a:pt x="23" y="245003"/>
                        </a:cubicBezTo>
                        <a:cubicBezTo>
                          <a:pt x="19942" y="216841"/>
                          <a:pt x="42472" y="190557"/>
                          <a:pt x="67153" y="166471"/>
                        </a:cubicBezTo>
                        <a:cubicBezTo>
                          <a:pt x="75625" y="158228"/>
                          <a:pt x="85424" y="149757"/>
                          <a:pt x="97238" y="149253"/>
                        </a:cubicBezTo>
                        <a:cubicBezTo>
                          <a:pt x="113631" y="148520"/>
                          <a:pt x="126224" y="163036"/>
                          <a:pt x="135703" y="176453"/>
                        </a:cubicBezTo>
                        <a:cubicBezTo>
                          <a:pt x="168535" y="223023"/>
                          <a:pt x="197475" y="274676"/>
                          <a:pt x="208878" y="331091"/>
                        </a:cubicBezTo>
                        <a:cubicBezTo>
                          <a:pt x="219181" y="381874"/>
                          <a:pt x="203154" y="423635"/>
                          <a:pt x="201001" y="471395"/>
                        </a:cubicBezTo>
                        <a:cubicBezTo>
                          <a:pt x="313419" y="495436"/>
                          <a:pt x="171100" y="80475"/>
                          <a:pt x="157728" y="31844"/>
                        </a:cubicBezTo>
                        <a:close/>
                      </a:path>
                    </a:pathLst>
                  </a:custGeom>
                  <a:solidFill>
                    <a:srgbClr val="EDCBC3">
                      <a:alpha val="26000"/>
                    </a:srgbClr>
                  </a:solidFill>
                  <a:ln w="4577" cap="flat">
                    <a:noFill/>
                    <a:prstDash val="solid"/>
                    <a:miter/>
                  </a:ln>
                </p:spPr>
                <p:txBody>
                  <a:bodyPr rtlCol="0" anchor="ctr"/>
                  <a:lstStyle/>
                  <a:p>
                    <a:endParaRPr lang="th-TH"/>
                  </a:p>
                </p:txBody>
              </p:sp>
              <p:sp>
                <p:nvSpPr>
                  <p:cNvPr id="4104" name="Freeform: Shape 4103">
                    <a:extLst>
                      <a:ext uri="{FF2B5EF4-FFF2-40B4-BE49-F238E27FC236}">
                        <a16:creationId xmlns:a16="http://schemas.microsoft.com/office/drawing/2014/main" id="{DE2C518D-C849-4067-9698-F2811BE75965}"/>
                      </a:ext>
                    </a:extLst>
                  </p:cNvPr>
                  <p:cNvSpPr/>
                  <p:nvPr/>
                </p:nvSpPr>
                <p:spPr>
                  <a:xfrm>
                    <a:off x="8957877" y="3312461"/>
                    <a:ext cx="253390" cy="560299"/>
                  </a:xfrm>
                  <a:custGeom>
                    <a:avLst/>
                    <a:gdLst>
                      <a:gd name="connsiteX0" fmla="*/ 9982 w 253390"/>
                      <a:gd name="connsiteY0" fmla="*/ 127937 h 560299"/>
                      <a:gd name="connsiteX1" fmla="*/ 23582 w 253390"/>
                      <a:gd name="connsiteY1" fmla="*/ 74132 h 560299"/>
                      <a:gd name="connsiteX2" fmla="*/ 105732 w 253390"/>
                      <a:gd name="connsiteY2" fmla="*/ 5994 h 560299"/>
                      <a:gd name="connsiteX3" fmla="*/ 131330 w 253390"/>
                      <a:gd name="connsiteY3" fmla="*/ 1736 h 560299"/>
                      <a:gd name="connsiteX4" fmla="*/ 142365 w 253390"/>
                      <a:gd name="connsiteY4" fmla="*/ 17396 h 560299"/>
                      <a:gd name="connsiteX5" fmla="*/ 244435 w 253390"/>
                      <a:gd name="connsiteY5" fmla="*/ 362388 h 560299"/>
                      <a:gd name="connsiteX6" fmla="*/ 251441 w 253390"/>
                      <a:gd name="connsiteY6" fmla="*/ 437029 h 560299"/>
                      <a:gd name="connsiteX7" fmla="*/ 219158 w 253390"/>
                      <a:gd name="connsiteY7" fmla="*/ 494497 h 560299"/>
                      <a:gd name="connsiteX8" fmla="*/ 132383 w 253390"/>
                      <a:gd name="connsiteY8" fmla="*/ 560299 h 560299"/>
                      <a:gd name="connsiteX9" fmla="*/ 220028 w 253390"/>
                      <a:gd name="connsiteY9" fmla="*/ 422146 h 560299"/>
                      <a:gd name="connsiteX10" fmla="*/ 198506 w 253390"/>
                      <a:gd name="connsiteY10" fmla="*/ 263159 h 560299"/>
                      <a:gd name="connsiteX11" fmla="*/ 109808 w 253390"/>
                      <a:gd name="connsiteY11" fmla="*/ 64928 h 560299"/>
                      <a:gd name="connsiteX12" fmla="*/ 96208 w 253390"/>
                      <a:gd name="connsiteY12" fmla="*/ 51969 h 560299"/>
                      <a:gd name="connsiteX13" fmla="*/ 69832 w 253390"/>
                      <a:gd name="connsiteY13" fmla="*/ 64928 h 560299"/>
                      <a:gd name="connsiteX14" fmla="*/ 0 w 253390"/>
                      <a:gd name="connsiteY14" fmla="*/ 197723 h 560299"/>
                      <a:gd name="connsiteX15" fmla="*/ 9982 w 253390"/>
                      <a:gd name="connsiteY15" fmla="*/ 127937 h 5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0" h="560299">
                        <a:moveTo>
                          <a:pt x="9982" y="127937"/>
                        </a:moveTo>
                        <a:cubicBezTo>
                          <a:pt x="12593" y="109528"/>
                          <a:pt x="15294" y="90754"/>
                          <a:pt x="23582" y="74132"/>
                        </a:cubicBezTo>
                        <a:cubicBezTo>
                          <a:pt x="39701" y="41711"/>
                          <a:pt x="73724" y="22845"/>
                          <a:pt x="105732" y="5994"/>
                        </a:cubicBezTo>
                        <a:cubicBezTo>
                          <a:pt x="113700" y="1781"/>
                          <a:pt x="123362" y="-2477"/>
                          <a:pt x="131330" y="1736"/>
                        </a:cubicBezTo>
                        <a:cubicBezTo>
                          <a:pt x="137099" y="4758"/>
                          <a:pt x="139984" y="11306"/>
                          <a:pt x="142365" y="17396"/>
                        </a:cubicBezTo>
                        <a:cubicBezTo>
                          <a:pt x="186554" y="128990"/>
                          <a:pt x="215540" y="245895"/>
                          <a:pt x="244435" y="362388"/>
                        </a:cubicBezTo>
                        <a:cubicBezTo>
                          <a:pt x="250525" y="386887"/>
                          <a:pt x="256615" y="412347"/>
                          <a:pt x="251441" y="437029"/>
                        </a:cubicBezTo>
                        <a:cubicBezTo>
                          <a:pt x="246861" y="458779"/>
                          <a:pt x="233903" y="477829"/>
                          <a:pt x="219158" y="494497"/>
                        </a:cubicBezTo>
                        <a:cubicBezTo>
                          <a:pt x="194934" y="521880"/>
                          <a:pt x="165261" y="544363"/>
                          <a:pt x="132383" y="560299"/>
                        </a:cubicBezTo>
                        <a:cubicBezTo>
                          <a:pt x="169565" y="519499"/>
                          <a:pt x="208122" y="476043"/>
                          <a:pt x="220028" y="422146"/>
                        </a:cubicBezTo>
                        <a:cubicBezTo>
                          <a:pt x="231704" y="369257"/>
                          <a:pt x="215815" y="314491"/>
                          <a:pt x="198506" y="263159"/>
                        </a:cubicBezTo>
                        <a:cubicBezTo>
                          <a:pt x="175335" y="194380"/>
                          <a:pt x="149051" y="126013"/>
                          <a:pt x="109808" y="64928"/>
                        </a:cubicBezTo>
                        <a:cubicBezTo>
                          <a:pt x="106328" y="59524"/>
                          <a:pt x="102298" y="53846"/>
                          <a:pt x="96208" y="51969"/>
                        </a:cubicBezTo>
                        <a:cubicBezTo>
                          <a:pt x="86271" y="48901"/>
                          <a:pt x="76655" y="57097"/>
                          <a:pt x="69832" y="64928"/>
                        </a:cubicBezTo>
                        <a:cubicBezTo>
                          <a:pt x="37686" y="101652"/>
                          <a:pt x="8380" y="149046"/>
                          <a:pt x="0" y="197723"/>
                        </a:cubicBezTo>
                        <a:cubicBezTo>
                          <a:pt x="3480" y="174461"/>
                          <a:pt x="6686" y="151199"/>
                          <a:pt x="9982" y="127937"/>
                        </a:cubicBezTo>
                        <a:close/>
                      </a:path>
                    </a:pathLst>
                  </a:custGeom>
                  <a:solidFill>
                    <a:srgbClr val="EDCBC3">
                      <a:alpha val="26000"/>
                    </a:srgbClr>
                  </a:solidFill>
                  <a:ln w="4577" cap="flat">
                    <a:noFill/>
                    <a:prstDash val="solid"/>
                    <a:miter/>
                  </a:ln>
                </p:spPr>
                <p:txBody>
                  <a:bodyPr rtlCol="0" anchor="ctr"/>
                  <a:lstStyle/>
                  <a:p>
                    <a:endParaRPr lang="th-TH"/>
                  </a:p>
                </p:txBody>
              </p:sp>
              <p:sp>
                <p:nvSpPr>
                  <p:cNvPr id="4105" name="Freeform: Shape 4104">
                    <a:extLst>
                      <a:ext uri="{FF2B5EF4-FFF2-40B4-BE49-F238E27FC236}">
                        <a16:creationId xmlns:a16="http://schemas.microsoft.com/office/drawing/2014/main" id="{41E6188D-8B8D-45F8-9F57-013EF4AB6301}"/>
                      </a:ext>
                    </a:extLst>
                  </p:cNvPr>
                  <p:cNvSpPr/>
                  <p:nvPr/>
                </p:nvSpPr>
                <p:spPr>
                  <a:xfrm>
                    <a:off x="8956889" y="3356966"/>
                    <a:ext cx="197931" cy="516263"/>
                  </a:xfrm>
                  <a:custGeom>
                    <a:avLst/>
                    <a:gdLst>
                      <a:gd name="connsiteX0" fmla="*/ 15687 w 197931"/>
                      <a:gd name="connsiteY0" fmla="*/ 303597 h 516263"/>
                      <a:gd name="connsiteX1" fmla="*/ 86252 w 197931"/>
                      <a:gd name="connsiteY1" fmla="*/ 468355 h 516263"/>
                      <a:gd name="connsiteX2" fmla="*/ 110704 w 197931"/>
                      <a:gd name="connsiteY2" fmla="*/ 510391 h 516263"/>
                      <a:gd name="connsiteX3" fmla="*/ 180582 w 197931"/>
                      <a:gd name="connsiteY3" fmla="*/ 494180 h 516263"/>
                      <a:gd name="connsiteX4" fmla="*/ 196838 w 197931"/>
                      <a:gd name="connsiteY4" fmla="*/ 473071 h 516263"/>
                      <a:gd name="connsiteX5" fmla="*/ 177193 w 197931"/>
                      <a:gd name="connsiteY5" fmla="*/ 431676 h 516263"/>
                      <a:gd name="connsiteX6" fmla="*/ 135111 w 197931"/>
                      <a:gd name="connsiteY6" fmla="*/ 406765 h 516263"/>
                      <a:gd name="connsiteX7" fmla="*/ 95868 w 197931"/>
                      <a:gd name="connsiteY7" fmla="*/ 339268 h 516263"/>
                      <a:gd name="connsiteX8" fmla="*/ 71690 w 197931"/>
                      <a:gd name="connsiteY8" fmla="*/ 247365 h 516263"/>
                      <a:gd name="connsiteX9" fmla="*/ 72697 w 197931"/>
                      <a:gd name="connsiteY9" fmla="*/ 183853 h 516263"/>
                      <a:gd name="connsiteX10" fmla="*/ 85610 w 197931"/>
                      <a:gd name="connsiteY10" fmla="*/ 0 h 516263"/>
                      <a:gd name="connsiteX11" fmla="*/ 13672 w 197931"/>
                      <a:gd name="connsiteY11" fmla="*/ 141908 h 516263"/>
                      <a:gd name="connsiteX12" fmla="*/ 15687 w 197931"/>
                      <a:gd name="connsiteY12" fmla="*/ 303597 h 5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31" h="516263">
                        <a:moveTo>
                          <a:pt x="15687" y="303597"/>
                        </a:moveTo>
                        <a:cubicBezTo>
                          <a:pt x="35377" y="360058"/>
                          <a:pt x="67019" y="411756"/>
                          <a:pt x="86252" y="468355"/>
                        </a:cubicBezTo>
                        <a:cubicBezTo>
                          <a:pt x="91563" y="484015"/>
                          <a:pt x="96875" y="501324"/>
                          <a:pt x="110704" y="510391"/>
                        </a:cubicBezTo>
                        <a:cubicBezTo>
                          <a:pt x="132226" y="524494"/>
                          <a:pt x="161029" y="510849"/>
                          <a:pt x="180582" y="494180"/>
                        </a:cubicBezTo>
                        <a:cubicBezTo>
                          <a:pt x="187450" y="488365"/>
                          <a:pt x="194228" y="481725"/>
                          <a:pt x="196838" y="473071"/>
                        </a:cubicBezTo>
                        <a:cubicBezTo>
                          <a:pt x="201508" y="457410"/>
                          <a:pt x="190519" y="441108"/>
                          <a:pt x="177193" y="431676"/>
                        </a:cubicBezTo>
                        <a:cubicBezTo>
                          <a:pt x="163868" y="422242"/>
                          <a:pt x="147932" y="416885"/>
                          <a:pt x="135111" y="406765"/>
                        </a:cubicBezTo>
                        <a:cubicBezTo>
                          <a:pt x="114368" y="390418"/>
                          <a:pt x="104660" y="364179"/>
                          <a:pt x="95868" y="339268"/>
                        </a:cubicBezTo>
                        <a:cubicBezTo>
                          <a:pt x="85290" y="309321"/>
                          <a:pt x="74666" y="278961"/>
                          <a:pt x="71690" y="247365"/>
                        </a:cubicBezTo>
                        <a:cubicBezTo>
                          <a:pt x="69721" y="226255"/>
                          <a:pt x="71186" y="205008"/>
                          <a:pt x="72697" y="183853"/>
                        </a:cubicBezTo>
                        <a:cubicBezTo>
                          <a:pt x="77002" y="122583"/>
                          <a:pt x="81306" y="61269"/>
                          <a:pt x="85610" y="0"/>
                        </a:cubicBezTo>
                        <a:cubicBezTo>
                          <a:pt x="82954" y="37503"/>
                          <a:pt x="28280" y="102847"/>
                          <a:pt x="13672" y="141908"/>
                        </a:cubicBezTo>
                        <a:cubicBezTo>
                          <a:pt x="-6430" y="195804"/>
                          <a:pt x="-3179" y="249426"/>
                          <a:pt x="15687" y="303597"/>
                        </a:cubicBezTo>
                        <a:close/>
                      </a:path>
                    </a:pathLst>
                  </a:custGeom>
                  <a:solidFill>
                    <a:srgbClr val="EDCBC3">
                      <a:alpha val="26000"/>
                    </a:srgbClr>
                  </a:solidFill>
                  <a:ln w="4577" cap="flat">
                    <a:noFill/>
                    <a:prstDash val="solid"/>
                    <a:miter/>
                  </a:ln>
                </p:spPr>
                <p:txBody>
                  <a:bodyPr rtlCol="0" anchor="ctr"/>
                  <a:lstStyle/>
                  <a:p>
                    <a:endParaRPr lang="th-TH"/>
                  </a:p>
                </p:txBody>
              </p:sp>
              <p:sp>
                <p:nvSpPr>
                  <p:cNvPr id="4106" name="Freeform: Shape 4105">
                    <a:extLst>
                      <a:ext uri="{FF2B5EF4-FFF2-40B4-BE49-F238E27FC236}">
                        <a16:creationId xmlns:a16="http://schemas.microsoft.com/office/drawing/2014/main" id="{2804620C-52F6-4310-B171-B0A7284E5199}"/>
                      </a:ext>
                    </a:extLst>
                  </p:cNvPr>
                  <p:cNvSpPr/>
                  <p:nvPr/>
                </p:nvSpPr>
                <p:spPr>
                  <a:xfrm>
                    <a:off x="9125748" y="3267214"/>
                    <a:ext cx="226514" cy="575094"/>
                  </a:xfrm>
                  <a:custGeom>
                    <a:avLst/>
                    <a:gdLst>
                      <a:gd name="connsiteX0" fmla="*/ 129498 w 226514"/>
                      <a:gd name="connsiteY0" fmla="*/ 469133 h 575094"/>
                      <a:gd name="connsiteX1" fmla="*/ 167551 w 226514"/>
                      <a:gd name="connsiteY1" fmla="*/ 400629 h 575094"/>
                      <a:gd name="connsiteX2" fmla="*/ 161232 w 226514"/>
                      <a:gd name="connsiteY2" fmla="*/ 324798 h 575094"/>
                      <a:gd name="connsiteX3" fmla="*/ 122401 w 226514"/>
                      <a:gd name="connsiteY3" fmla="*/ 272596 h 575094"/>
                      <a:gd name="connsiteX4" fmla="*/ 121759 w 226514"/>
                      <a:gd name="connsiteY4" fmla="*/ 235414 h 575094"/>
                      <a:gd name="connsiteX5" fmla="*/ 113975 w 226514"/>
                      <a:gd name="connsiteY5" fmla="*/ 171626 h 575094"/>
                      <a:gd name="connsiteX6" fmla="*/ 81371 w 226514"/>
                      <a:gd name="connsiteY6" fmla="*/ 67817 h 575094"/>
                      <a:gd name="connsiteX7" fmla="*/ 0 w 226514"/>
                      <a:gd name="connsiteY7" fmla="*/ 0 h 575094"/>
                      <a:gd name="connsiteX8" fmla="*/ 125377 w 226514"/>
                      <a:gd name="connsiteY8" fmla="*/ 78898 h 575094"/>
                      <a:gd name="connsiteX9" fmla="*/ 169566 w 226514"/>
                      <a:gd name="connsiteY9" fmla="*/ 175793 h 575094"/>
                      <a:gd name="connsiteX10" fmla="*/ 211969 w 226514"/>
                      <a:gd name="connsiteY10" fmla="*/ 297599 h 575094"/>
                      <a:gd name="connsiteX11" fmla="*/ 226072 w 226514"/>
                      <a:gd name="connsiteY11" fmla="*/ 370681 h 575094"/>
                      <a:gd name="connsiteX12" fmla="*/ 193973 w 226514"/>
                      <a:gd name="connsiteY12" fmla="*/ 441154 h 575094"/>
                      <a:gd name="connsiteX13" fmla="*/ 42311 w 226514"/>
                      <a:gd name="connsiteY13" fmla="*/ 575094 h 575094"/>
                      <a:gd name="connsiteX14" fmla="*/ 129498 w 226514"/>
                      <a:gd name="connsiteY14" fmla="*/ 469133 h 57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14" h="575094">
                        <a:moveTo>
                          <a:pt x="129498" y="469133"/>
                        </a:moveTo>
                        <a:cubicBezTo>
                          <a:pt x="144426" y="447565"/>
                          <a:pt x="159537" y="425585"/>
                          <a:pt x="167551" y="400629"/>
                        </a:cubicBezTo>
                        <a:cubicBezTo>
                          <a:pt x="175564" y="375673"/>
                          <a:pt x="175519" y="346778"/>
                          <a:pt x="161232" y="324798"/>
                        </a:cubicBezTo>
                        <a:cubicBezTo>
                          <a:pt x="149326" y="306436"/>
                          <a:pt x="128308" y="293661"/>
                          <a:pt x="122401" y="272596"/>
                        </a:cubicBezTo>
                        <a:cubicBezTo>
                          <a:pt x="119058" y="260599"/>
                          <a:pt x="121256" y="247869"/>
                          <a:pt x="121759" y="235414"/>
                        </a:cubicBezTo>
                        <a:cubicBezTo>
                          <a:pt x="122630" y="213938"/>
                          <a:pt x="118325" y="192644"/>
                          <a:pt x="113975" y="171626"/>
                        </a:cubicBezTo>
                        <a:cubicBezTo>
                          <a:pt x="106603" y="135955"/>
                          <a:pt x="98772" y="99825"/>
                          <a:pt x="81371" y="67817"/>
                        </a:cubicBezTo>
                        <a:cubicBezTo>
                          <a:pt x="64017" y="35809"/>
                          <a:pt x="35488" y="8013"/>
                          <a:pt x="0" y="0"/>
                        </a:cubicBezTo>
                        <a:cubicBezTo>
                          <a:pt x="50004" y="8380"/>
                          <a:pt x="96208" y="37457"/>
                          <a:pt x="125377" y="78898"/>
                        </a:cubicBezTo>
                        <a:cubicBezTo>
                          <a:pt x="145892" y="108022"/>
                          <a:pt x="157843" y="142182"/>
                          <a:pt x="169566" y="175793"/>
                        </a:cubicBezTo>
                        <a:cubicBezTo>
                          <a:pt x="183715" y="216410"/>
                          <a:pt x="197819" y="257027"/>
                          <a:pt x="211969" y="297599"/>
                        </a:cubicBezTo>
                        <a:cubicBezTo>
                          <a:pt x="220211" y="321227"/>
                          <a:pt x="228545" y="345771"/>
                          <a:pt x="226072" y="370681"/>
                        </a:cubicBezTo>
                        <a:cubicBezTo>
                          <a:pt x="223508" y="396691"/>
                          <a:pt x="209404" y="420045"/>
                          <a:pt x="193973" y="441154"/>
                        </a:cubicBezTo>
                        <a:cubicBezTo>
                          <a:pt x="156378" y="492578"/>
                          <a:pt x="102435" y="550916"/>
                          <a:pt x="42311" y="575094"/>
                        </a:cubicBezTo>
                        <a:cubicBezTo>
                          <a:pt x="75419" y="542765"/>
                          <a:pt x="103168" y="507231"/>
                          <a:pt x="129498" y="469133"/>
                        </a:cubicBezTo>
                        <a:close/>
                      </a:path>
                    </a:pathLst>
                  </a:custGeom>
                  <a:solidFill>
                    <a:srgbClr val="EDCBC3">
                      <a:alpha val="26000"/>
                    </a:srgbClr>
                  </a:solidFill>
                  <a:ln w="4577" cap="flat">
                    <a:noFill/>
                    <a:prstDash val="solid"/>
                    <a:miter/>
                  </a:ln>
                </p:spPr>
                <p:txBody>
                  <a:bodyPr rtlCol="0" anchor="ctr"/>
                  <a:lstStyle/>
                  <a:p>
                    <a:endParaRPr lang="th-TH"/>
                  </a:p>
                </p:txBody>
              </p:sp>
            </p:grpSp>
          </p:grpSp>
          <p:grpSp>
            <p:nvGrpSpPr>
              <p:cNvPr id="4026" name="Graphic 3512">
                <a:extLst>
                  <a:ext uri="{FF2B5EF4-FFF2-40B4-BE49-F238E27FC236}">
                    <a16:creationId xmlns:a16="http://schemas.microsoft.com/office/drawing/2014/main" id="{A123D7E4-3257-48F7-96FA-5F32541077D6}"/>
                  </a:ext>
                </a:extLst>
              </p:cNvPr>
              <p:cNvGrpSpPr/>
              <p:nvPr/>
            </p:nvGrpSpPr>
            <p:grpSpPr>
              <a:xfrm flipH="1">
                <a:off x="1626091" y="3647476"/>
                <a:ext cx="1357238" cy="1381344"/>
                <a:chOff x="4692675" y="4122640"/>
                <a:chExt cx="2271848" cy="2312200"/>
              </a:xfrm>
            </p:grpSpPr>
            <p:grpSp>
              <p:nvGrpSpPr>
                <p:cNvPr id="4027" name="Graphic 3512">
                  <a:extLst>
                    <a:ext uri="{FF2B5EF4-FFF2-40B4-BE49-F238E27FC236}">
                      <a16:creationId xmlns:a16="http://schemas.microsoft.com/office/drawing/2014/main" id="{F27D8454-B1AA-4CB8-AB7E-29DA1EA90264}"/>
                    </a:ext>
                  </a:extLst>
                </p:cNvPr>
                <p:cNvGrpSpPr/>
                <p:nvPr/>
              </p:nvGrpSpPr>
              <p:grpSpPr>
                <a:xfrm>
                  <a:off x="4692675" y="4122640"/>
                  <a:ext cx="2271848" cy="2312200"/>
                  <a:chOff x="4692675" y="4122640"/>
                  <a:chExt cx="2271848" cy="2312200"/>
                </a:xfrm>
                <a:solidFill>
                  <a:srgbClr val="938F50"/>
                </a:solidFill>
              </p:grpSpPr>
              <p:pic>
                <p:nvPicPr>
                  <p:cNvPr id="4046" name="Picture 4045">
                    <a:extLst>
                      <a:ext uri="{FF2B5EF4-FFF2-40B4-BE49-F238E27FC236}">
                        <a16:creationId xmlns:a16="http://schemas.microsoft.com/office/drawing/2014/main" id="{960EA780-DF42-4726-A858-ACF968C71C15}"/>
                      </a:ext>
                    </a:extLst>
                  </p:cNvPr>
                  <p:cNvPicPr>
                    <a:picLocks noChangeAspect="1"/>
                  </p:cNvPicPr>
                  <p:nvPr/>
                </p:nvPicPr>
                <p:blipFill>
                  <a:blip r:embed="rId75"/>
                  <a:stretch>
                    <a:fillRect/>
                  </a:stretch>
                </p:blipFill>
                <p:spPr>
                  <a:xfrm>
                    <a:off x="5870969" y="4199310"/>
                    <a:ext cx="492301" cy="952319"/>
                  </a:xfrm>
                  <a:custGeom>
                    <a:avLst/>
                    <a:gdLst>
                      <a:gd name="connsiteX0" fmla="*/ 291 w 492301"/>
                      <a:gd name="connsiteY0" fmla="*/ 19 h 952319"/>
                      <a:gd name="connsiteX1" fmla="*/ 492592 w 492301"/>
                      <a:gd name="connsiteY1" fmla="*/ 19 h 952319"/>
                      <a:gd name="connsiteX2" fmla="*/ 492592 w 492301"/>
                      <a:gd name="connsiteY2" fmla="*/ 952339 h 952319"/>
                      <a:gd name="connsiteX3" fmla="*/ 291 w 492301"/>
                      <a:gd name="connsiteY3" fmla="*/ 952339 h 952319"/>
                    </a:gdLst>
                    <a:ahLst/>
                    <a:cxnLst>
                      <a:cxn ang="0">
                        <a:pos x="connsiteX0" y="connsiteY0"/>
                      </a:cxn>
                      <a:cxn ang="0">
                        <a:pos x="connsiteX1" y="connsiteY1"/>
                      </a:cxn>
                      <a:cxn ang="0">
                        <a:pos x="connsiteX2" y="connsiteY2"/>
                      </a:cxn>
                      <a:cxn ang="0">
                        <a:pos x="connsiteX3" y="connsiteY3"/>
                      </a:cxn>
                    </a:cxnLst>
                    <a:rect l="l" t="t" r="r" b="b"/>
                    <a:pathLst>
                      <a:path w="492301" h="952319">
                        <a:moveTo>
                          <a:pt x="291" y="19"/>
                        </a:moveTo>
                        <a:lnTo>
                          <a:pt x="492592" y="19"/>
                        </a:lnTo>
                        <a:lnTo>
                          <a:pt x="492592" y="952339"/>
                        </a:lnTo>
                        <a:lnTo>
                          <a:pt x="291" y="952339"/>
                        </a:lnTo>
                        <a:close/>
                      </a:path>
                    </a:pathLst>
                  </a:custGeom>
                </p:spPr>
              </p:pic>
              <p:pic>
                <p:nvPicPr>
                  <p:cNvPr id="4047" name="Picture 4046">
                    <a:extLst>
                      <a:ext uri="{FF2B5EF4-FFF2-40B4-BE49-F238E27FC236}">
                        <a16:creationId xmlns:a16="http://schemas.microsoft.com/office/drawing/2014/main" id="{55875B92-32F0-42FF-B45A-15CEEF7B532C}"/>
                      </a:ext>
                    </a:extLst>
                  </p:cNvPr>
                  <p:cNvPicPr>
                    <a:picLocks noChangeAspect="1"/>
                  </p:cNvPicPr>
                  <p:nvPr/>
                </p:nvPicPr>
                <p:blipFill>
                  <a:blip r:embed="rId76"/>
                  <a:stretch>
                    <a:fillRect/>
                  </a:stretch>
                </p:blipFill>
                <p:spPr>
                  <a:xfrm>
                    <a:off x="5184976" y="5760953"/>
                    <a:ext cx="464054" cy="568970"/>
                  </a:xfrm>
                  <a:custGeom>
                    <a:avLst/>
                    <a:gdLst>
                      <a:gd name="connsiteX0" fmla="*/ 121 w 464054"/>
                      <a:gd name="connsiteY0" fmla="*/ 406 h 568970"/>
                      <a:gd name="connsiteX1" fmla="*/ 464176 w 464054"/>
                      <a:gd name="connsiteY1" fmla="*/ 406 h 568970"/>
                      <a:gd name="connsiteX2" fmla="*/ 464176 w 464054"/>
                      <a:gd name="connsiteY2" fmla="*/ 569377 h 568970"/>
                      <a:gd name="connsiteX3" fmla="*/ 121 w 464054"/>
                      <a:gd name="connsiteY3" fmla="*/ 569377 h 568970"/>
                    </a:gdLst>
                    <a:ahLst/>
                    <a:cxnLst>
                      <a:cxn ang="0">
                        <a:pos x="connsiteX0" y="connsiteY0"/>
                      </a:cxn>
                      <a:cxn ang="0">
                        <a:pos x="connsiteX1" y="connsiteY1"/>
                      </a:cxn>
                      <a:cxn ang="0">
                        <a:pos x="connsiteX2" y="connsiteY2"/>
                      </a:cxn>
                      <a:cxn ang="0">
                        <a:pos x="connsiteX3" y="connsiteY3"/>
                      </a:cxn>
                    </a:cxnLst>
                    <a:rect l="l" t="t" r="r" b="b"/>
                    <a:pathLst>
                      <a:path w="464054" h="568970">
                        <a:moveTo>
                          <a:pt x="121" y="406"/>
                        </a:moveTo>
                        <a:lnTo>
                          <a:pt x="464176" y="406"/>
                        </a:lnTo>
                        <a:lnTo>
                          <a:pt x="464176" y="569377"/>
                        </a:lnTo>
                        <a:lnTo>
                          <a:pt x="121" y="569377"/>
                        </a:lnTo>
                        <a:close/>
                      </a:path>
                    </a:pathLst>
                  </a:custGeom>
                </p:spPr>
              </p:pic>
              <p:pic>
                <p:nvPicPr>
                  <p:cNvPr id="4048" name="Picture 4047">
                    <a:extLst>
                      <a:ext uri="{FF2B5EF4-FFF2-40B4-BE49-F238E27FC236}">
                        <a16:creationId xmlns:a16="http://schemas.microsoft.com/office/drawing/2014/main" id="{B6C9904A-EC47-4922-8B6F-1253FB9BE3E1}"/>
                      </a:ext>
                    </a:extLst>
                  </p:cNvPr>
                  <p:cNvPicPr>
                    <a:picLocks noChangeAspect="1"/>
                  </p:cNvPicPr>
                  <p:nvPr/>
                </p:nvPicPr>
                <p:blipFill>
                  <a:blip r:embed="rId77"/>
                  <a:stretch>
                    <a:fillRect/>
                  </a:stretch>
                </p:blipFill>
                <p:spPr>
                  <a:xfrm>
                    <a:off x="5556219" y="5672177"/>
                    <a:ext cx="532653" cy="762662"/>
                  </a:xfrm>
                  <a:custGeom>
                    <a:avLst/>
                    <a:gdLst>
                      <a:gd name="connsiteX0" fmla="*/ 213 w 532653"/>
                      <a:gd name="connsiteY0" fmla="*/ 384 h 762662"/>
                      <a:gd name="connsiteX1" fmla="*/ 532867 w 532653"/>
                      <a:gd name="connsiteY1" fmla="*/ 384 h 762662"/>
                      <a:gd name="connsiteX2" fmla="*/ 532867 w 532653"/>
                      <a:gd name="connsiteY2" fmla="*/ 763047 h 762662"/>
                      <a:gd name="connsiteX3" fmla="*/ 213 w 532653"/>
                      <a:gd name="connsiteY3" fmla="*/ 763047 h 762662"/>
                    </a:gdLst>
                    <a:ahLst/>
                    <a:cxnLst>
                      <a:cxn ang="0">
                        <a:pos x="connsiteX0" y="connsiteY0"/>
                      </a:cxn>
                      <a:cxn ang="0">
                        <a:pos x="connsiteX1" y="connsiteY1"/>
                      </a:cxn>
                      <a:cxn ang="0">
                        <a:pos x="connsiteX2" y="connsiteY2"/>
                      </a:cxn>
                      <a:cxn ang="0">
                        <a:pos x="connsiteX3" y="connsiteY3"/>
                      </a:cxn>
                    </a:cxnLst>
                    <a:rect l="l" t="t" r="r" b="b"/>
                    <a:pathLst>
                      <a:path w="532653" h="762662">
                        <a:moveTo>
                          <a:pt x="213" y="384"/>
                        </a:moveTo>
                        <a:lnTo>
                          <a:pt x="532867" y="384"/>
                        </a:lnTo>
                        <a:lnTo>
                          <a:pt x="532867" y="763047"/>
                        </a:lnTo>
                        <a:lnTo>
                          <a:pt x="213" y="763047"/>
                        </a:lnTo>
                        <a:close/>
                      </a:path>
                    </a:pathLst>
                  </a:custGeom>
                </p:spPr>
              </p:pic>
              <p:pic>
                <p:nvPicPr>
                  <p:cNvPr id="4049" name="Picture 4048">
                    <a:extLst>
                      <a:ext uri="{FF2B5EF4-FFF2-40B4-BE49-F238E27FC236}">
                        <a16:creationId xmlns:a16="http://schemas.microsoft.com/office/drawing/2014/main" id="{8BF769C0-B431-43C9-9402-45D2233EFB50}"/>
                      </a:ext>
                    </a:extLst>
                  </p:cNvPr>
                  <p:cNvPicPr>
                    <a:picLocks noChangeAspect="1"/>
                  </p:cNvPicPr>
                  <p:nvPr/>
                </p:nvPicPr>
                <p:blipFill>
                  <a:blip r:embed="rId78"/>
                  <a:stretch>
                    <a:fillRect/>
                  </a:stretch>
                </p:blipFill>
                <p:spPr>
                  <a:xfrm>
                    <a:off x="4995319" y="5490591"/>
                    <a:ext cx="657746" cy="685993"/>
                  </a:xfrm>
                  <a:custGeom>
                    <a:avLst/>
                    <a:gdLst>
                      <a:gd name="connsiteX0" fmla="*/ 74 w 657746"/>
                      <a:gd name="connsiteY0" fmla="*/ 339 h 685993"/>
                      <a:gd name="connsiteX1" fmla="*/ 657821 w 657746"/>
                      <a:gd name="connsiteY1" fmla="*/ 339 h 685993"/>
                      <a:gd name="connsiteX2" fmla="*/ 657821 w 657746"/>
                      <a:gd name="connsiteY2" fmla="*/ 686332 h 685993"/>
                      <a:gd name="connsiteX3" fmla="*/ 74 w 657746"/>
                      <a:gd name="connsiteY3" fmla="*/ 686332 h 685993"/>
                    </a:gdLst>
                    <a:ahLst/>
                    <a:cxnLst>
                      <a:cxn ang="0">
                        <a:pos x="connsiteX0" y="connsiteY0"/>
                      </a:cxn>
                      <a:cxn ang="0">
                        <a:pos x="connsiteX1" y="connsiteY1"/>
                      </a:cxn>
                      <a:cxn ang="0">
                        <a:pos x="connsiteX2" y="connsiteY2"/>
                      </a:cxn>
                      <a:cxn ang="0">
                        <a:pos x="connsiteX3" y="connsiteY3"/>
                      </a:cxn>
                    </a:cxnLst>
                    <a:rect l="l" t="t" r="r" b="b"/>
                    <a:pathLst>
                      <a:path w="657746" h="685993">
                        <a:moveTo>
                          <a:pt x="74" y="339"/>
                        </a:moveTo>
                        <a:lnTo>
                          <a:pt x="657821" y="339"/>
                        </a:lnTo>
                        <a:lnTo>
                          <a:pt x="657821" y="686332"/>
                        </a:lnTo>
                        <a:lnTo>
                          <a:pt x="74" y="686332"/>
                        </a:lnTo>
                        <a:close/>
                      </a:path>
                    </a:pathLst>
                  </a:custGeom>
                </p:spPr>
              </p:pic>
              <p:pic>
                <p:nvPicPr>
                  <p:cNvPr id="4050" name="Picture 4049">
                    <a:extLst>
                      <a:ext uri="{FF2B5EF4-FFF2-40B4-BE49-F238E27FC236}">
                        <a16:creationId xmlns:a16="http://schemas.microsoft.com/office/drawing/2014/main" id="{4FFDFCA5-7D36-4ADA-9ACB-4ABE9D3EBCD6}"/>
                      </a:ext>
                    </a:extLst>
                  </p:cNvPr>
                  <p:cNvPicPr>
                    <a:picLocks noChangeAspect="1"/>
                  </p:cNvPicPr>
                  <p:nvPr/>
                </p:nvPicPr>
                <p:blipFill>
                  <a:blip r:embed="rId79"/>
                  <a:stretch>
                    <a:fillRect/>
                  </a:stretch>
                </p:blipFill>
                <p:spPr>
                  <a:xfrm>
                    <a:off x="5092165" y="5506732"/>
                    <a:ext cx="645640" cy="548794"/>
                  </a:xfrm>
                  <a:custGeom>
                    <a:avLst/>
                    <a:gdLst>
                      <a:gd name="connsiteX0" fmla="*/ 98 w 645640"/>
                      <a:gd name="connsiteY0" fmla="*/ 343 h 548794"/>
                      <a:gd name="connsiteX1" fmla="*/ 645739 w 645640"/>
                      <a:gd name="connsiteY1" fmla="*/ 343 h 548794"/>
                      <a:gd name="connsiteX2" fmla="*/ 645739 w 645640"/>
                      <a:gd name="connsiteY2" fmla="*/ 549137 h 548794"/>
                      <a:gd name="connsiteX3" fmla="*/ 98 w 645640"/>
                      <a:gd name="connsiteY3" fmla="*/ 549137 h 548794"/>
                    </a:gdLst>
                    <a:ahLst/>
                    <a:cxnLst>
                      <a:cxn ang="0">
                        <a:pos x="connsiteX0" y="connsiteY0"/>
                      </a:cxn>
                      <a:cxn ang="0">
                        <a:pos x="connsiteX1" y="connsiteY1"/>
                      </a:cxn>
                      <a:cxn ang="0">
                        <a:pos x="connsiteX2" y="connsiteY2"/>
                      </a:cxn>
                      <a:cxn ang="0">
                        <a:pos x="connsiteX3" y="connsiteY3"/>
                      </a:cxn>
                    </a:cxnLst>
                    <a:rect l="l" t="t" r="r" b="b"/>
                    <a:pathLst>
                      <a:path w="645640" h="548794">
                        <a:moveTo>
                          <a:pt x="98" y="343"/>
                        </a:moveTo>
                        <a:lnTo>
                          <a:pt x="645739" y="343"/>
                        </a:lnTo>
                        <a:lnTo>
                          <a:pt x="645739" y="549137"/>
                        </a:lnTo>
                        <a:lnTo>
                          <a:pt x="98" y="549137"/>
                        </a:lnTo>
                        <a:close/>
                      </a:path>
                    </a:pathLst>
                  </a:custGeom>
                </p:spPr>
              </p:pic>
              <p:pic>
                <p:nvPicPr>
                  <p:cNvPr id="4051" name="Picture 4050">
                    <a:extLst>
                      <a:ext uri="{FF2B5EF4-FFF2-40B4-BE49-F238E27FC236}">
                        <a16:creationId xmlns:a16="http://schemas.microsoft.com/office/drawing/2014/main" id="{A1B08FF0-FC90-4572-ADF9-59A23D01816A}"/>
                      </a:ext>
                    </a:extLst>
                  </p:cNvPr>
                  <p:cNvPicPr>
                    <a:picLocks noChangeAspect="1"/>
                  </p:cNvPicPr>
                  <p:nvPr/>
                </p:nvPicPr>
                <p:blipFill>
                  <a:blip r:embed="rId80"/>
                  <a:stretch>
                    <a:fillRect/>
                  </a:stretch>
                </p:blipFill>
                <p:spPr>
                  <a:xfrm>
                    <a:off x="6193790" y="4853021"/>
                    <a:ext cx="746522" cy="387384"/>
                  </a:xfrm>
                  <a:custGeom>
                    <a:avLst/>
                    <a:gdLst>
                      <a:gd name="connsiteX0" fmla="*/ 371 w 746522"/>
                      <a:gd name="connsiteY0" fmla="*/ 181 h 387384"/>
                      <a:gd name="connsiteX1" fmla="*/ 746894 w 746522"/>
                      <a:gd name="connsiteY1" fmla="*/ 181 h 387384"/>
                      <a:gd name="connsiteX2" fmla="*/ 746894 w 746522"/>
                      <a:gd name="connsiteY2" fmla="*/ 387565 h 387384"/>
                      <a:gd name="connsiteX3" fmla="*/ 371 w 746522"/>
                      <a:gd name="connsiteY3" fmla="*/ 387565 h 387384"/>
                    </a:gdLst>
                    <a:ahLst/>
                    <a:cxnLst>
                      <a:cxn ang="0">
                        <a:pos x="connsiteX0" y="connsiteY0"/>
                      </a:cxn>
                      <a:cxn ang="0">
                        <a:pos x="connsiteX1" y="connsiteY1"/>
                      </a:cxn>
                      <a:cxn ang="0">
                        <a:pos x="connsiteX2" y="connsiteY2"/>
                      </a:cxn>
                      <a:cxn ang="0">
                        <a:pos x="connsiteX3" y="connsiteY3"/>
                      </a:cxn>
                    </a:cxnLst>
                    <a:rect l="l" t="t" r="r" b="b"/>
                    <a:pathLst>
                      <a:path w="746522" h="387384">
                        <a:moveTo>
                          <a:pt x="371" y="181"/>
                        </a:moveTo>
                        <a:lnTo>
                          <a:pt x="746894" y="181"/>
                        </a:lnTo>
                        <a:lnTo>
                          <a:pt x="746894" y="387565"/>
                        </a:lnTo>
                        <a:lnTo>
                          <a:pt x="371" y="387565"/>
                        </a:lnTo>
                        <a:close/>
                      </a:path>
                    </a:pathLst>
                  </a:custGeom>
                </p:spPr>
              </p:pic>
              <p:pic>
                <p:nvPicPr>
                  <p:cNvPr id="4052" name="Picture 4051">
                    <a:extLst>
                      <a:ext uri="{FF2B5EF4-FFF2-40B4-BE49-F238E27FC236}">
                        <a16:creationId xmlns:a16="http://schemas.microsoft.com/office/drawing/2014/main" id="{630B7570-59FC-4208-B050-73FDB57936B2}"/>
                      </a:ext>
                    </a:extLst>
                  </p:cNvPr>
                  <p:cNvPicPr>
                    <a:picLocks noChangeAspect="1"/>
                  </p:cNvPicPr>
                  <p:nvPr/>
                </p:nvPicPr>
                <p:blipFill>
                  <a:blip r:embed="rId81"/>
                  <a:stretch>
                    <a:fillRect/>
                  </a:stretch>
                </p:blipFill>
                <p:spPr>
                  <a:xfrm>
                    <a:off x="6411693" y="4477742"/>
                    <a:ext cx="286503" cy="431772"/>
                  </a:xfrm>
                  <a:custGeom>
                    <a:avLst/>
                    <a:gdLst>
                      <a:gd name="connsiteX0" fmla="*/ 425 w 286503"/>
                      <a:gd name="connsiteY0" fmla="*/ 88 h 431772"/>
                      <a:gd name="connsiteX1" fmla="*/ 286928 w 286503"/>
                      <a:gd name="connsiteY1" fmla="*/ 88 h 431772"/>
                      <a:gd name="connsiteX2" fmla="*/ 286928 w 286503"/>
                      <a:gd name="connsiteY2" fmla="*/ 431860 h 431772"/>
                      <a:gd name="connsiteX3" fmla="*/ 425 w 286503"/>
                      <a:gd name="connsiteY3" fmla="*/ 431860 h 431772"/>
                    </a:gdLst>
                    <a:ahLst/>
                    <a:cxnLst>
                      <a:cxn ang="0">
                        <a:pos x="connsiteX0" y="connsiteY0"/>
                      </a:cxn>
                      <a:cxn ang="0">
                        <a:pos x="connsiteX1" y="connsiteY1"/>
                      </a:cxn>
                      <a:cxn ang="0">
                        <a:pos x="connsiteX2" y="connsiteY2"/>
                      </a:cxn>
                      <a:cxn ang="0">
                        <a:pos x="connsiteX3" y="connsiteY3"/>
                      </a:cxn>
                    </a:cxnLst>
                    <a:rect l="l" t="t" r="r" b="b"/>
                    <a:pathLst>
                      <a:path w="286503" h="431772">
                        <a:moveTo>
                          <a:pt x="425" y="88"/>
                        </a:moveTo>
                        <a:lnTo>
                          <a:pt x="286928" y="88"/>
                        </a:lnTo>
                        <a:lnTo>
                          <a:pt x="286928" y="431860"/>
                        </a:lnTo>
                        <a:lnTo>
                          <a:pt x="425" y="431860"/>
                        </a:lnTo>
                        <a:close/>
                      </a:path>
                    </a:pathLst>
                  </a:custGeom>
                </p:spPr>
              </p:pic>
              <p:pic>
                <p:nvPicPr>
                  <p:cNvPr id="4053" name="Picture 4052">
                    <a:extLst>
                      <a:ext uri="{FF2B5EF4-FFF2-40B4-BE49-F238E27FC236}">
                        <a16:creationId xmlns:a16="http://schemas.microsoft.com/office/drawing/2014/main" id="{3BEECAE5-FCBC-441A-B91F-540BFAA1CB67}"/>
                      </a:ext>
                    </a:extLst>
                  </p:cNvPr>
                  <p:cNvPicPr>
                    <a:picLocks noChangeAspect="1"/>
                  </p:cNvPicPr>
                  <p:nvPr/>
                </p:nvPicPr>
                <p:blipFill>
                  <a:blip r:embed="rId82"/>
                  <a:stretch>
                    <a:fillRect/>
                  </a:stretch>
                </p:blipFill>
                <p:spPr>
                  <a:xfrm>
                    <a:off x="6137296" y="5397780"/>
                    <a:ext cx="673887" cy="447913"/>
                  </a:xfrm>
                  <a:custGeom>
                    <a:avLst/>
                    <a:gdLst>
                      <a:gd name="connsiteX0" fmla="*/ 357 w 673887"/>
                      <a:gd name="connsiteY0" fmla="*/ 316 h 447913"/>
                      <a:gd name="connsiteX1" fmla="*/ 674245 w 673887"/>
                      <a:gd name="connsiteY1" fmla="*/ 316 h 447913"/>
                      <a:gd name="connsiteX2" fmla="*/ 674245 w 673887"/>
                      <a:gd name="connsiteY2" fmla="*/ 448229 h 447913"/>
                      <a:gd name="connsiteX3" fmla="*/ 357 w 673887"/>
                      <a:gd name="connsiteY3" fmla="*/ 448229 h 447913"/>
                    </a:gdLst>
                    <a:ahLst/>
                    <a:cxnLst>
                      <a:cxn ang="0">
                        <a:pos x="connsiteX0" y="connsiteY0"/>
                      </a:cxn>
                      <a:cxn ang="0">
                        <a:pos x="connsiteX1" y="connsiteY1"/>
                      </a:cxn>
                      <a:cxn ang="0">
                        <a:pos x="connsiteX2" y="connsiteY2"/>
                      </a:cxn>
                      <a:cxn ang="0">
                        <a:pos x="connsiteX3" y="connsiteY3"/>
                      </a:cxn>
                    </a:cxnLst>
                    <a:rect l="l" t="t" r="r" b="b"/>
                    <a:pathLst>
                      <a:path w="673887" h="447913">
                        <a:moveTo>
                          <a:pt x="357" y="316"/>
                        </a:moveTo>
                        <a:lnTo>
                          <a:pt x="674245" y="316"/>
                        </a:lnTo>
                        <a:lnTo>
                          <a:pt x="674245" y="448229"/>
                        </a:lnTo>
                        <a:lnTo>
                          <a:pt x="357" y="448229"/>
                        </a:lnTo>
                        <a:close/>
                      </a:path>
                    </a:pathLst>
                  </a:custGeom>
                </p:spPr>
              </p:pic>
              <p:pic>
                <p:nvPicPr>
                  <p:cNvPr id="4054" name="Picture 4053">
                    <a:extLst>
                      <a:ext uri="{FF2B5EF4-FFF2-40B4-BE49-F238E27FC236}">
                        <a16:creationId xmlns:a16="http://schemas.microsoft.com/office/drawing/2014/main" id="{56A1E133-E157-46C8-87C0-71C8CFE2BD78}"/>
                      </a:ext>
                    </a:extLst>
                  </p:cNvPr>
                  <p:cNvPicPr>
                    <a:picLocks noChangeAspect="1"/>
                  </p:cNvPicPr>
                  <p:nvPr/>
                </p:nvPicPr>
                <p:blipFill>
                  <a:blip r:embed="rId83"/>
                  <a:stretch>
                    <a:fillRect/>
                  </a:stretch>
                </p:blipFill>
                <p:spPr>
                  <a:xfrm>
                    <a:off x="5939569" y="5478485"/>
                    <a:ext cx="706169" cy="706169"/>
                  </a:xfrm>
                  <a:custGeom>
                    <a:avLst/>
                    <a:gdLst>
                      <a:gd name="connsiteX0" fmla="*/ 308 w 706169"/>
                      <a:gd name="connsiteY0" fmla="*/ 336 h 706169"/>
                      <a:gd name="connsiteX1" fmla="*/ 706478 w 706169"/>
                      <a:gd name="connsiteY1" fmla="*/ 336 h 706169"/>
                      <a:gd name="connsiteX2" fmla="*/ 706478 w 706169"/>
                      <a:gd name="connsiteY2" fmla="*/ 706505 h 706169"/>
                      <a:gd name="connsiteX3" fmla="*/ 308 w 706169"/>
                      <a:gd name="connsiteY3" fmla="*/ 706505 h 706169"/>
                    </a:gdLst>
                    <a:ahLst/>
                    <a:cxnLst>
                      <a:cxn ang="0">
                        <a:pos x="connsiteX0" y="connsiteY0"/>
                      </a:cxn>
                      <a:cxn ang="0">
                        <a:pos x="connsiteX1" y="connsiteY1"/>
                      </a:cxn>
                      <a:cxn ang="0">
                        <a:pos x="connsiteX2" y="connsiteY2"/>
                      </a:cxn>
                      <a:cxn ang="0">
                        <a:pos x="connsiteX3" y="connsiteY3"/>
                      </a:cxn>
                    </a:cxnLst>
                    <a:rect l="l" t="t" r="r" b="b"/>
                    <a:pathLst>
                      <a:path w="706169" h="706169">
                        <a:moveTo>
                          <a:pt x="308" y="336"/>
                        </a:moveTo>
                        <a:lnTo>
                          <a:pt x="706478" y="336"/>
                        </a:lnTo>
                        <a:lnTo>
                          <a:pt x="706478" y="706505"/>
                        </a:lnTo>
                        <a:lnTo>
                          <a:pt x="308" y="706505"/>
                        </a:lnTo>
                        <a:close/>
                      </a:path>
                    </a:pathLst>
                  </a:custGeom>
                </p:spPr>
              </p:pic>
              <p:pic>
                <p:nvPicPr>
                  <p:cNvPr id="4055" name="Picture 4054">
                    <a:extLst>
                      <a:ext uri="{FF2B5EF4-FFF2-40B4-BE49-F238E27FC236}">
                        <a16:creationId xmlns:a16="http://schemas.microsoft.com/office/drawing/2014/main" id="{EBD548BE-C4C0-4843-8D2B-43DE089907D4}"/>
                      </a:ext>
                    </a:extLst>
                  </p:cNvPr>
                  <p:cNvPicPr>
                    <a:picLocks noChangeAspect="1"/>
                  </p:cNvPicPr>
                  <p:nvPr/>
                </p:nvPicPr>
                <p:blipFill>
                  <a:blip r:embed="rId84"/>
                  <a:stretch>
                    <a:fillRect/>
                  </a:stretch>
                </p:blipFill>
                <p:spPr>
                  <a:xfrm>
                    <a:off x="5612713" y="5595508"/>
                    <a:ext cx="560900" cy="625464"/>
                  </a:xfrm>
                  <a:custGeom>
                    <a:avLst/>
                    <a:gdLst>
                      <a:gd name="connsiteX0" fmla="*/ 227 w 560900"/>
                      <a:gd name="connsiteY0" fmla="*/ 365 h 625464"/>
                      <a:gd name="connsiteX1" fmla="*/ 561128 w 560900"/>
                      <a:gd name="connsiteY1" fmla="*/ 365 h 625464"/>
                      <a:gd name="connsiteX2" fmla="*/ 561128 w 560900"/>
                      <a:gd name="connsiteY2" fmla="*/ 625829 h 625464"/>
                      <a:gd name="connsiteX3" fmla="*/ 227 w 560900"/>
                      <a:gd name="connsiteY3" fmla="*/ 625829 h 625464"/>
                    </a:gdLst>
                    <a:ahLst/>
                    <a:cxnLst>
                      <a:cxn ang="0">
                        <a:pos x="connsiteX0" y="connsiteY0"/>
                      </a:cxn>
                      <a:cxn ang="0">
                        <a:pos x="connsiteX1" y="connsiteY1"/>
                      </a:cxn>
                      <a:cxn ang="0">
                        <a:pos x="connsiteX2" y="connsiteY2"/>
                      </a:cxn>
                      <a:cxn ang="0">
                        <a:pos x="connsiteX3" y="connsiteY3"/>
                      </a:cxn>
                    </a:cxnLst>
                    <a:rect l="l" t="t" r="r" b="b"/>
                    <a:pathLst>
                      <a:path w="560900" h="625464">
                        <a:moveTo>
                          <a:pt x="227" y="365"/>
                        </a:moveTo>
                        <a:lnTo>
                          <a:pt x="561128" y="365"/>
                        </a:lnTo>
                        <a:lnTo>
                          <a:pt x="561128" y="625829"/>
                        </a:lnTo>
                        <a:lnTo>
                          <a:pt x="227" y="625829"/>
                        </a:lnTo>
                        <a:close/>
                      </a:path>
                    </a:pathLst>
                  </a:custGeom>
                </p:spPr>
              </p:pic>
              <p:pic>
                <p:nvPicPr>
                  <p:cNvPr id="4056" name="Picture 4055">
                    <a:extLst>
                      <a:ext uri="{FF2B5EF4-FFF2-40B4-BE49-F238E27FC236}">
                        <a16:creationId xmlns:a16="http://schemas.microsoft.com/office/drawing/2014/main" id="{B9DA1410-1B39-4FC0-A844-7886BD54256C}"/>
                      </a:ext>
                    </a:extLst>
                  </p:cNvPr>
                  <p:cNvPicPr>
                    <a:picLocks noChangeAspect="1"/>
                  </p:cNvPicPr>
                  <p:nvPr/>
                </p:nvPicPr>
                <p:blipFill>
                  <a:blip r:embed="rId85"/>
                  <a:stretch>
                    <a:fillRect/>
                  </a:stretch>
                </p:blipFill>
                <p:spPr>
                  <a:xfrm>
                    <a:off x="5717630" y="5369534"/>
                    <a:ext cx="540724" cy="593182"/>
                  </a:xfrm>
                  <a:custGeom>
                    <a:avLst/>
                    <a:gdLst>
                      <a:gd name="connsiteX0" fmla="*/ 253 w 540724"/>
                      <a:gd name="connsiteY0" fmla="*/ 309 h 593182"/>
                      <a:gd name="connsiteX1" fmla="*/ 540978 w 540724"/>
                      <a:gd name="connsiteY1" fmla="*/ 309 h 593182"/>
                      <a:gd name="connsiteX2" fmla="*/ 540978 w 540724"/>
                      <a:gd name="connsiteY2" fmla="*/ 593491 h 593182"/>
                      <a:gd name="connsiteX3" fmla="*/ 253 w 540724"/>
                      <a:gd name="connsiteY3" fmla="*/ 593491 h 593182"/>
                    </a:gdLst>
                    <a:ahLst/>
                    <a:cxnLst>
                      <a:cxn ang="0">
                        <a:pos x="connsiteX0" y="connsiteY0"/>
                      </a:cxn>
                      <a:cxn ang="0">
                        <a:pos x="connsiteX1" y="connsiteY1"/>
                      </a:cxn>
                      <a:cxn ang="0">
                        <a:pos x="connsiteX2" y="connsiteY2"/>
                      </a:cxn>
                      <a:cxn ang="0">
                        <a:pos x="connsiteX3" y="connsiteY3"/>
                      </a:cxn>
                    </a:cxnLst>
                    <a:rect l="l" t="t" r="r" b="b"/>
                    <a:pathLst>
                      <a:path w="540724" h="593182">
                        <a:moveTo>
                          <a:pt x="253" y="309"/>
                        </a:moveTo>
                        <a:lnTo>
                          <a:pt x="540978" y="309"/>
                        </a:lnTo>
                        <a:lnTo>
                          <a:pt x="540978" y="593491"/>
                        </a:lnTo>
                        <a:lnTo>
                          <a:pt x="253" y="593491"/>
                        </a:lnTo>
                        <a:close/>
                      </a:path>
                    </a:pathLst>
                  </a:custGeom>
                </p:spPr>
              </p:pic>
              <p:pic>
                <p:nvPicPr>
                  <p:cNvPr id="4057" name="Picture 4056">
                    <a:extLst>
                      <a:ext uri="{FF2B5EF4-FFF2-40B4-BE49-F238E27FC236}">
                        <a16:creationId xmlns:a16="http://schemas.microsoft.com/office/drawing/2014/main" id="{621A1D0B-A411-4AC2-9019-1F3FF48044CF}"/>
                      </a:ext>
                    </a:extLst>
                  </p:cNvPr>
                  <p:cNvPicPr>
                    <a:picLocks noChangeAspect="1"/>
                  </p:cNvPicPr>
                  <p:nvPr/>
                </p:nvPicPr>
                <p:blipFill>
                  <a:blip r:embed="rId86"/>
                  <a:stretch>
                    <a:fillRect/>
                  </a:stretch>
                </p:blipFill>
                <p:spPr>
                  <a:xfrm>
                    <a:off x="6153437" y="5010396"/>
                    <a:ext cx="811086" cy="516512"/>
                  </a:xfrm>
                  <a:custGeom>
                    <a:avLst/>
                    <a:gdLst>
                      <a:gd name="connsiteX0" fmla="*/ 361 w 811086"/>
                      <a:gd name="connsiteY0" fmla="*/ 220 h 516512"/>
                      <a:gd name="connsiteX1" fmla="*/ 811448 w 811086"/>
                      <a:gd name="connsiteY1" fmla="*/ 220 h 516512"/>
                      <a:gd name="connsiteX2" fmla="*/ 811448 w 811086"/>
                      <a:gd name="connsiteY2" fmla="*/ 516732 h 516512"/>
                      <a:gd name="connsiteX3" fmla="*/ 361 w 811086"/>
                      <a:gd name="connsiteY3" fmla="*/ 516732 h 516512"/>
                    </a:gdLst>
                    <a:ahLst/>
                    <a:cxnLst>
                      <a:cxn ang="0">
                        <a:pos x="connsiteX0" y="connsiteY0"/>
                      </a:cxn>
                      <a:cxn ang="0">
                        <a:pos x="connsiteX1" y="connsiteY1"/>
                      </a:cxn>
                      <a:cxn ang="0">
                        <a:pos x="connsiteX2" y="connsiteY2"/>
                      </a:cxn>
                      <a:cxn ang="0">
                        <a:pos x="connsiteX3" y="connsiteY3"/>
                      </a:cxn>
                    </a:cxnLst>
                    <a:rect l="l" t="t" r="r" b="b"/>
                    <a:pathLst>
                      <a:path w="811086" h="516512">
                        <a:moveTo>
                          <a:pt x="361" y="220"/>
                        </a:moveTo>
                        <a:lnTo>
                          <a:pt x="811448" y="220"/>
                        </a:lnTo>
                        <a:lnTo>
                          <a:pt x="811448" y="516732"/>
                        </a:lnTo>
                        <a:lnTo>
                          <a:pt x="361" y="516732"/>
                        </a:lnTo>
                        <a:close/>
                      </a:path>
                    </a:pathLst>
                  </a:custGeom>
                </p:spPr>
              </p:pic>
              <p:pic>
                <p:nvPicPr>
                  <p:cNvPr id="4058" name="Picture 4057">
                    <a:extLst>
                      <a:ext uri="{FF2B5EF4-FFF2-40B4-BE49-F238E27FC236}">
                        <a16:creationId xmlns:a16="http://schemas.microsoft.com/office/drawing/2014/main" id="{148A4D94-2C06-431B-AFBD-C0F77B6E73DF}"/>
                      </a:ext>
                    </a:extLst>
                  </p:cNvPr>
                  <p:cNvPicPr>
                    <a:picLocks noChangeAspect="1"/>
                  </p:cNvPicPr>
                  <p:nvPr/>
                </p:nvPicPr>
                <p:blipFill>
                  <a:blip r:embed="rId87"/>
                  <a:stretch>
                    <a:fillRect/>
                  </a:stretch>
                </p:blipFill>
                <p:spPr>
                  <a:xfrm>
                    <a:off x="6028344" y="4784422"/>
                    <a:ext cx="637570" cy="464054"/>
                  </a:xfrm>
                  <a:custGeom>
                    <a:avLst/>
                    <a:gdLst>
                      <a:gd name="connsiteX0" fmla="*/ 330 w 637570"/>
                      <a:gd name="connsiteY0" fmla="*/ 164 h 464054"/>
                      <a:gd name="connsiteX1" fmla="*/ 637901 w 637570"/>
                      <a:gd name="connsiteY1" fmla="*/ 164 h 464054"/>
                      <a:gd name="connsiteX2" fmla="*/ 637901 w 637570"/>
                      <a:gd name="connsiteY2" fmla="*/ 464218 h 464054"/>
                      <a:gd name="connsiteX3" fmla="*/ 330 w 637570"/>
                      <a:gd name="connsiteY3" fmla="*/ 464218 h 464054"/>
                    </a:gdLst>
                    <a:ahLst/>
                    <a:cxnLst>
                      <a:cxn ang="0">
                        <a:pos x="connsiteX0" y="connsiteY0"/>
                      </a:cxn>
                      <a:cxn ang="0">
                        <a:pos x="connsiteX1" y="connsiteY1"/>
                      </a:cxn>
                      <a:cxn ang="0">
                        <a:pos x="connsiteX2" y="connsiteY2"/>
                      </a:cxn>
                      <a:cxn ang="0">
                        <a:pos x="connsiteX3" y="connsiteY3"/>
                      </a:cxn>
                    </a:cxnLst>
                    <a:rect l="l" t="t" r="r" b="b"/>
                    <a:pathLst>
                      <a:path w="637570" h="464054">
                        <a:moveTo>
                          <a:pt x="330" y="164"/>
                        </a:moveTo>
                        <a:lnTo>
                          <a:pt x="637901" y="164"/>
                        </a:lnTo>
                        <a:lnTo>
                          <a:pt x="637901" y="464218"/>
                        </a:lnTo>
                        <a:lnTo>
                          <a:pt x="330" y="464218"/>
                        </a:lnTo>
                        <a:close/>
                      </a:path>
                    </a:pathLst>
                  </a:custGeom>
                </p:spPr>
              </p:pic>
              <p:pic>
                <p:nvPicPr>
                  <p:cNvPr id="4059" name="Picture 4058">
                    <a:extLst>
                      <a:ext uri="{FF2B5EF4-FFF2-40B4-BE49-F238E27FC236}">
                        <a16:creationId xmlns:a16="http://schemas.microsoft.com/office/drawing/2014/main" id="{E7695EB2-7278-44DD-83D1-6E5E8F24421C}"/>
                      </a:ext>
                    </a:extLst>
                  </p:cNvPr>
                  <p:cNvPicPr>
                    <a:picLocks noChangeAspect="1"/>
                  </p:cNvPicPr>
                  <p:nvPr/>
                </p:nvPicPr>
                <p:blipFill>
                  <a:blip r:embed="rId88"/>
                  <a:stretch>
                    <a:fillRect/>
                  </a:stretch>
                </p:blipFill>
                <p:spPr>
                  <a:xfrm>
                    <a:off x="5955710" y="5208123"/>
                    <a:ext cx="431772" cy="492300"/>
                  </a:xfrm>
                  <a:custGeom>
                    <a:avLst/>
                    <a:gdLst>
                      <a:gd name="connsiteX0" fmla="*/ 312 w 431772"/>
                      <a:gd name="connsiteY0" fmla="*/ 269 h 492300"/>
                      <a:gd name="connsiteX1" fmla="*/ 432085 w 431772"/>
                      <a:gd name="connsiteY1" fmla="*/ 269 h 492300"/>
                      <a:gd name="connsiteX2" fmla="*/ 432085 w 431772"/>
                      <a:gd name="connsiteY2" fmla="*/ 492570 h 492300"/>
                      <a:gd name="connsiteX3" fmla="*/ 312 w 431772"/>
                      <a:gd name="connsiteY3" fmla="*/ 492570 h 492300"/>
                    </a:gdLst>
                    <a:ahLst/>
                    <a:cxnLst>
                      <a:cxn ang="0">
                        <a:pos x="connsiteX0" y="connsiteY0"/>
                      </a:cxn>
                      <a:cxn ang="0">
                        <a:pos x="connsiteX1" y="connsiteY1"/>
                      </a:cxn>
                      <a:cxn ang="0">
                        <a:pos x="connsiteX2" y="connsiteY2"/>
                      </a:cxn>
                      <a:cxn ang="0">
                        <a:pos x="connsiteX3" y="connsiteY3"/>
                      </a:cxn>
                    </a:cxnLst>
                    <a:rect l="l" t="t" r="r" b="b"/>
                    <a:pathLst>
                      <a:path w="431772" h="492300">
                        <a:moveTo>
                          <a:pt x="312" y="269"/>
                        </a:moveTo>
                        <a:lnTo>
                          <a:pt x="432085" y="269"/>
                        </a:lnTo>
                        <a:lnTo>
                          <a:pt x="432085" y="492570"/>
                        </a:lnTo>
                        <a:lnTo>
                          <a:pt x="312" y="492570"/>
                        </a:lnTo>
                        <a:close/>
                      </a:path>
                    </a:pathLst>
                  </a:custGeom>
                </p:spPr>
              </p:pic>
              <p:pic>
                <p:nvPicPr>
                  <p:cNvPr id="4060" name="Picture 4059">
                    <a:extLst>
                      <a:ext uri="{FF2B5EF4-FFF2-40B4-BE49-F238E27FC236}">
                        <a16:creationId xmlns:a16="http://schemas.microsoft.com/office/drawing/2014/main" id="{7CDDF176-1977-467D-82E2-240E73BD71EF}"/>
                      </a:ext>
                    </a:extLst>
                  </p:cNvPr>
                  <p:cNvPicPr>
                    <a:picLocks noChangeAspect="1"/>
                  </p:cNvPicPr>
                  <p:nvPr/>
                </p:nvPicPr>
                <p:blipFill>
                  <a:blip r:embed="rId89"/>
                  <a:stretch>
                    <a:fillRect/>
                  </a:stretch>
                </p:blipFill>
                <p:spPr>
                  <a:xfrm>
                    <a:off x="4692675" y="5151630"/>
                    <a:ext cx="827227" cy="500371"/>
                  </a:xfrm>
                  <a:custGeom>
                    <a:avLst/>
                    <a:gdLst>
                      <a:gd name="connsiteX0" fmla="*/ -1 w 827227"/>
                      <a:gd name="connsiteY0" fmla="*/ 255 h 500371"/>
                      <a:gd name="connsiteX1" fmla="*/ 827227 w 827227"/>
                      <a:gd name="connsiteY1" fmla="*/ 255 h 500371"/>
                      <a:gd name="connsiteX2" fmla="*/ 827227 w 827227"/>
                      <a:gd name="connsiteY2" fmla="*/ 500626 h 500371"/>
                      <a:gd name="connsiteX3" fmla="*/ -1 w 827227"/>
                      <a:gd name="connsiteY3" fmla="*/ 500626 h 500371"/>
                    </a:gdLst>
                    <a:ahLst/>
                    <a:cxnLst>
                      <a:cxn ang="0">
                        <a:pos x="connsiteX0" y="connsiteY0"/>
                      </a:cxn>
                      <a:cxn ang="0">
                        <a:pos x="connsiteX1" y="connsiteY1"/>
                      </a:cxn>
                      <a:cxn ang="0">
                        <a:pos x="connsiteX2" y="connsiteY2"/>
                      </a:cxn>
                      <a:cxn ang="0">
                        <a:pos x="connsiteX3" y="connsiteY3"/>
                      </a:cxn>
                    </a:cxnLst>
                    <a:rect l="l" t="t" r="r" b="b"/>
                    <a:pathLst>
                      <a:path w="827227" h="500371">
                        <a:moveTo>
                          <a:pt x="-1" y="255"/>
                        </a:moveTo>
                        <a:lnTo>
                          <a:pt x="827227" y="255"/>
                        </a:lnTo>
                        <a:lnTo>
                          <a:pt x="827227" y="500626"/>
                        </a:lnTo>
                        <a:lnTo>
                          <a:pt x="-1" y="500626"/>
                        </a:lnTo>
                        <a:close/>
                      </a:path>
                    </a:pathLst>
                  </a:custGeom>
                </p:spPr>
              </p:pic>
              <p:pic>
                <p:nvPicPr>
                  <p:cNvPr id="4061" name="Picture 4060">
                    <a:extLst>
                      <a:ext uri="{FF2B5EF4-FFF2-40B4-BE49-F238E27FC236}">
                        <a16:creationId xmlns:a16="http://schemas.microsoft.com/office/drawing/2014/main" id="{19AFB550-2DEA-45BD-87CA-BE423269F681}"/>
                      </a:ext>
                    </a:extLst>
                  </p:cNvPr>
                  <p:cNvPicPr>
                    <a:picLocks noChangeAspect="1"/>
                  </p:cNvPicPr>
                  <p:nvPr/>
                </p:nvPicPr>
                <p:blipFill>
                  <a:blip r:embed="rId90"/>
                  <a:stretch>
                    <a:fillRect/>
                  </a:stretch>
                </p:blipFill>
                <p:spPr>
                  <a:xfrm>
                    <a:off x="4902508" y="5208123"/>
                    <a:ext cx="790909" cy="355102"/>
                  </a:xfrm>
                  <a:custGeom>
                    <a:avLst/>
                    <a:gdLst>
                      <a:gd name="connsiteX0" fmla="*/ 51 w 790909"/>
                      <a:gd name="connsiteY0" fmla="*/ 269 h 355102"/>
                      <a:gd name="connsiteX1" fmla="*/ 790961 w 790909"/>
                      <a:gd name="connsiteY1" fmla="*/ 269 h 355102"/>
                      <a:gd name="connsiteX2" fmla="*/ 790961 w 790909"/>
                      <a:gd name="connsiteY2" fmla="*/ 355371 h 355102"/>
                      <a:gd name="connsiteX3" fmla="*/ 51 w 790909"/>
                      <a:gd name="connsiteY3" fmla="*/ 355371 h 355102"/>
                    </a:gdLst>
                    <a:ahLst/>
                    <a:cxnLst>
                      <a:cxn ang="0">
                        <a:pos x="connsiteX0" y="connsiteY0"/>
                      </a:cxn>
                      <a:cxn ang="0">
                        <a:pos x="connsiteX1" y="connsiteY1"/>
                      </a:cxn>
                      <a:cxn ang="0">
                        <a:pos x="connsiteX2" y="connsiteY2"/>
                      </a:cxn>
                      <a:cxn ang="0">
                        <a:pos x="connsiteX3" y="connsiteY3"/>
                      </a:cxn>
                    </a:cxnLst>
                    <a:rect l="l" t="t" r="r" b="b"/>
                    <a:pathLst>
                      <a:path w="790909" h="355102">
                        <a:moveTo>
                          <a:pt x="51" y="269"/>
                        </a:moveTo>
                        <a:lnTo>
                          <a:pt x="790961" y="269"/>
                        </a:lnTo>
                        <a:lnTo>
                          <a:pt x="790961" y="355371"/>
                        </a:lnTo>
                        <a:lnTo>
                          <a:pt x="51" y="355371"/>
                        </a:lnTo>
                        <a:close/>
                      </a:path>
                    </a:pathLst>
                  </a:custGeom>
                </p:spPr>
              </p:pic>
              <p:pic>
                <p:nvPicPr>
                  <p:cNvPr id="4062" name="Picture 4061">
                    <a:extLst>
                      <a:ext uri="{FF2B5EF4-FFF2-40B4-BE49-F238E27FC236}">
                        <a16:creationId xmlns:a16="http://schemas.microsoft.com/office/drawing/2014/main" id="{CA045591-E5B3-4762-888B-1DD99A867E6C}"/>
                      </a:ext>
                    </a:extLst>
                  </p:cNvPr>
                  <p:cNvPicPr>
                    <a:picLocks noChangeAspect="1"/>
                  </p:cNvPicPr>
                  <p:nvPr/>
                </p:nvPicPr>
                <p:blipFill>
                  <a:blip r:embed="rId91"/>
                  <a:stretch>
                    <a:fillRect/>
                  </a:stretch>
                </p:blipFill>
                <p:spPr>
                  <a:xfrm>
                    <a:off x="4918649" y="5401816"/>
                    <a:ext cx="758627" cy="165445"/>
                  </a:xfrm>
                  <a:custGeom>
                    <a:avLst/>
                    <a:gdLst>
                      <a:gd name="connsiteX0" fmla="*/ 55 w 758627"/>
                      <a:gd name="connsiteY0" fmla="*/ 317 h 165445"/>
                      <a:gd name="connsiteX1" fmla="*/ 758683 w 758627"/>
                      <a:gd name="connsiteY1" fmla="*/ 317 h 165445"/>
                      <a:gd name="connsiteX2" fmla="*/ 758683 w 758627"/>
                      <a:gd name="connsiteY2" fmla="*/ 165762 h 165445"/>
                      <a:gd name="connsiteX3" fmla="*/ 55 w 758627"/>
                      <a:gd name="connsiteY3" fmla="*/ 165762 h 165445"/>
                    </a:gdLst>
                    <a:ahLst/>
                    <a:cxnLst>
                      <a:cxn ang="0">
                        <a:pos x="connsiteX0" y="connsiteY0"/>
                      </a:cxn>
                      <a:cxn ang="0">
                        <a:pos x="connsiteX1" y="connsiteY1"/>
                      </a:cxn>
                      <a:cxn ang="0">
                        <a:pos x="connsiteX2" y="connsiteY2"/>
                      </a:cxn>
                      <a:cxn ang="0">
                        <a:pos x="connsiteX3" y="connsiteY3"/>
                      </a:cxn>
                    </a:cxnLst>
                    <a:rect l="l" t="t" r="r" b="b"/>
                    <a:pathLst>
                      <a:path w="758627" h="165445">
                        <a:moveTo>
                          <a:pt x="55" y="317"/>
                        </a:moveTo>
                        <a:lnTo>
                          <a:pt x="758683" y="317"/>
                        </a:lnTo>
                        <a:lnTo>
                          <a:pt x="758683" y="165762"/>
                        </a:lnTo>
                        <a:lnTo>
                          <a:pt x="55" y="165762"/>
                        </a:lnTo>
                        <a:close/>
                      </a:path>
                    </a:pathLst>
                  </a:custGeom>
                </p:spPr>
              </p:pic>
              <p:pic>
                <p:nvPicPr>
                  <p:cNvPr id="4063" name="Picture 4062">
                    <a:extLst>
                      <a:ext uri="{FF2B5EF4-FFF2-40B4-BE49-F238E27FC236}">
                        <a16:creationId xmlns:a16="http://schemas.microsoft.com/office/drawing/2014/main" id="{15248853-8278-4425-ADA5-6953726CE6D3}"/>
                      </a:ext>
                    </a:extLst>
                  </p:cNvPr>
                  <p:cNvPicPr>
                    <a:picLocks noChangeAspect="1"/>
                  </p:cNvPicPr>
                  <p:nvPr/>
                </p:nvPicPr>
                <p:blipFill>
                  <a:blip r:embed="rId92"/>
                  <a:stretch>
                    <a:fillRect/>
                  </a:stretch>
                </p:blipFill>
                <p:spPr>
                  <a:xfrm>
                    <a:off x="4910579" y="4606870"/>
                    <a:ext cx="516512" cy="738451"/>
                  </a:xfrm>
                  <a:custGeom>
                    <a:avLst/>
                    <a:gdLst>
                      <a:gd name="connsiteX0" fmla="*/ 53 w 516512"/>
                      <a:gd name="connsiteY0" fmla="*/ 120 h 738451"/>
                      <a:gd name="connsiteX1" fmla="*/ 516566 w 516512"/>
                      <a:gd name="connsiteY1" fmla="*/ 120 h 738451"/>
                      <a:gd name="connsiteX2" fmla="*/ 516566 w 516512"/>
                      <a:gd name="connsiteY2" fmla="*/ 738571 h 738451"/>
                      <a:gd name="connsiteX3" fmla="*/ 53 w 516512"/>
                      <a:gd name="connsiteY3" fmla="*/ 738571 h 738451"/>
                    </a:gdLst>
                    <a:ahLst/>
                    <a:cxnLst>
                      <a:cxn ang="0">
                        <a:pos x="connsiteX0" y="connsiteY0"/>
                      </a:cxn>
                      <a:cxn ang="0">
                        <a:pos x="connsiteX1" y="connsiteY1"/>
                      </a:cxn>
                      <a:cxn ang="0">
                        <a:pos x="connsiteX2" y="connsiteY2"/>
                      </a:cxn>
                      <a:cxn ang="0">
                        <a:pos x="connsiteX3" y="connsiteY3"/>
                      </a:cxn>
                    </a:cxnLst>
                    <a:rect l="l" t="t" r="r" b="b"/>
                    <a:pathLst>
                      <a:path w="516512" h="738451">
                        <a:moveTo>
                          <a:pt x="53" y="120"/>
                        </a:moveTo>
                        <a:lnTo>
                          <a:pt x="516566" y="120"/>
                        </a:lnTo>
                        <a:lnTo>
                          <a:pt x="516566" y="738571"/>
                        </a:lnTo>
                        <a:lnTo>
                          <a:pt x="53" y="738571"/>
                        </a:lnTo>
                        <a:close/>
                      </a:path>
                    </a:pathLst>
                  </a:custGeom>
                </p:spPr>
              </p:pic>
              <p:pic>
                <p:nvPicPr>
                  <p:cNvPr id="4064" name="Picture 4063">
                    <a:extLst>
                      <a:ext uri="{FF2B5EF4-FFF2-40B4-BE49-F238E27FC236}">
                        <a16:creationId xmlns:a16="http://schemas.microsoft.com/office/drawing/2014/main" id="{5B7048F3-AC4F-4787-AAF5-27CF6B815B75}"/>
                      </a:ext>
                    </a:extLst>
                  </p:cNvPr>
                  <p:cNvPicPr>
                    <a:picLocks noChangeAspect="1"/>
                  </p:cNvPicPr>
                  <p:nvPr/>
                </p:nvPicPr>
                <p:blipFill>
                  <a:blip r:embed="rId93"/>
                  <a:stretch>
                    <a:fillRect/>
                  </a:stretch>
                </p:blipFill>
                <p:spPr>
                  <a:xfrm>
                    <a:off x="5039707" y="4356685"/>
                    <a:ext cx="468089" cy="1049165"/>
                  </a:xfrm>
                  <a:custGeom>
                    <a:avLst/>
                    <a:gdLst>
                      <a:gd name="connsiteX0" fmla="*/ 85 w 468089"/>
                      <a:gd name="connsiteY0" fmla="*/ 58 h 1049165"/>
                      <a:gd name="connsiteX1" fmla="*/ 468175 w 468089"/>
                      <a:gd name="connsiteY1" fmla="*/ 58 h 1049165"/>
                      <a:gd name="connsiteX2" fmla="*/ 468175 w 468089"/>
                      <a:gd name="connsiteY2" fmla="*/ 1049224 h 1049165"/>
                      <a:gd name="connsiteX3" fmla="*/ 85 w 468089"/>
                      <a:gd name="connsiteY3" fmla="*/ 1049224 h 1049165"/>
                    </a:gdLst>
                    <a:ahLst/>
                    <a:cxnLst>
                      <a:cxn ang="0">
                        <a:pos x="connsiteX0" y="connsiteY0"/>
                      </a:cxn>
                      <a:cxn ang="0">
                        <a:pos x="connsiteX1" y="connsiteY1"/>
                      </a:cxn>
                      <a:cxn ang="0">
                        <a:pos x="connsiteX2" y="connsiteY2"/>
                      </a:cxn>
                      <a:cxn ang="0">
                        <a:pos x="connsiteX3" y="connsiteY3"/>
                      </a:cxn>
                    </a:cxnLst>
                    <a:rect l="l" t="t" r="r" b="b"/>
                    <a:pathLst>
                      <a:path w="468089" h="1049165">
                        <a:moveTo>
                          <a:pt x="85" y="58"/>
                        </a:moveTo>
                        <a:lnTo>
                          <a:pt x="468175" y="58"/>
                        </a:lnTo>
                        <a:lnTo>
                          <a:pt x="468175" y="1049224"/>
                        </a:lnTo>
                        <a:lnTo>
                          <a:pt x="85" y="1049224"/>
                        </a:lnTo>
                        <a:close/>
                      </a:path>
                    </a:pathLst>
                  </a:custGeom>
                </p:spPr>
              </p:pic>
              <p:pic>
                <p:nvPicPr>
                  <p:cNvPr id="4065" name="Picture 4064">
                    <a:extLst>
                      <a:ext uri="{FF2B5EF4-FFF2-40B4-BE49-F238E27FC236}">
                        <a16:creationId xmlns:a16="http://schemas.microsoft.com/office/drawing/2014/main" id="{9C363343-1342-4C2C-9C48-E82992E39668}"/>
                      </a:ext>
                    </a:extLst>
                  </p:cNvPr>
                  <p:cNvPicPr>
                    <a:picLocks noChangeAspect="1"/>
                  </p:cNvPicPr>
                  <p:nvPr/>
                </p:nvPicPr>
                <p:blipFill>
                  <a:blip r:embed="rId94"/>
                  <a:stretch>
                    <a:fillRect/>
                  </a:stretch>
                </p:blipFill>
                <p:spPr>
                  <a:xfrm>
                    <a:off x="5733771" y="4122640"/>
                    <a:ext cx="310714" cy="573005"/>
                  </a:xfrm>
                  <a:custGeom>
                    <a:avLst/>
                    <a:gdLst>
                      <a:gd name="connsiteX0" fmla="*/ 257 w 310714"/>
                      <a:gd name="connsiteY0" fmla="*/ 0 h 573005"/>
                      <a:gd name="connsiteX1" fmla="*/ 310972 w 310714"/>
                      <a:gd name="connsiteY1" fmla="*/ 0 h 573005"/>
                      <a:gd name="connsiteX2" fmla="*/ 310972 w 310714"/>
                      <a:gd name="connsiteY2" fmla="*/ 573006 h 573005"/>
                      <a:gd name="connsiteX3" fmla="*/ 257 w 310714"/>
                      <a:gd name="connsiteY3" fmla="*/ 573006 h 573005"/>
                    </a:gdLst>
                    <a:ahLst/>
                    <a:cxnLst>
                      <a:cxn ang="0">
                        <a:pos x="connsiteX0" y="connsiteY0"/>
                      </a:cxn>
                      <a:cxn ang="0">
                        <a:pos x="connsiteX1" y="connsiteY1"/>
                      </a:cxn>
                      <a:cxn ang="0">
                        <a:pos x="connsiteX2" y="connsiteY2"/>
                      </a:cxn>
                      <a:cxn ang="0">
                        <a:pos x="connsiteX3" y="connsiteY3"/>
                      </a:cxn>
                    </a:cxnLst>
                    <a:rect l="l" t="t" r="r" b="b"/>
                    <a:pathLst>
                      <a:path w="310714" h="573005">
                        <a:moveTo>
                          <a:pt x="257" y="0"/>
                        </a:moveTo>
                        <a:lnTo>
                          <a:pt x="310972" y="0"/>
                        </a:lnTo>
                        <a:lnTo>
                          <a:pt x="310972" y="573006"/>
                        </a:lnTo>
                        <a:lnTo>
                          <a:pt x="257" y="573006"/>
                        </a:lnTo>
                        <a:close/>
                      </a:path>
                    </a:pathLst>
                  </a:custGeom>
                </p:spPr>
              </p:pic>
              <p:pic>
                <p:nvPicPr>
                  <p:cNvPr id="4066" name="Picture 4065">
                    <a:extLst>
                      <a:ext uri="{FF2B5EF4-FFF2-40B4-BE49-F238E27FC236}">
                        <a16:creationId xmlns:a16="http://schemas.microsoft.com/office/drawing/2014/main" id="{A1562C05-54CE-4385-967A-4213FC067FF0}"/>
                      </a:ext>
                    </a:extLst>
                  </p:cNvPr>
                  <p:cNvPicPr>
                    <a:picLocks noChangeAspect="1"/>
                  </p:cNvPicPr>
                  <p:nvPr/>
                </p:nvPicPr>
                <p:blipFill>
                  <a:blip r:embed="rId95"/>
                  <a:stretch>
                    <a:fillRect/>
                  </a:stretch>
                </p:blipFill>
                <p:spPr>
                  <a:xfrm>
                    <a:off x="5370598" y="4191239"/>
                    <a:ext cx="613358" cy="976531"/>
                  </a:xfrm>
                  <a:custGeom>
                    <a:avLst/>
                    <a:gdLst>
                      <a:gd name="connsiteX0" fmla="*/ 167 w 613358"/>
                      <a:gd name="connsiteY0" fmla="*/ 17 h 976531"/>
                      <a:gd name="connsiteX1" fmla="*/ 613526 w 613358"/>
                      <a:gd name="connsiteY1" fmla="*/ 17 h 976531"/>
                      <a:gd name="connsiteX2" fmla="*/ 613526 w 613358"/>
                      <a:gd name="connsiteY2" fmla="*/ 976548 h 976531"/>
                      <a:gd name="connsiteX3" fmla="*/ 167 w 613358"/>
                      <a:gd name="connsiteY3" fmla="*/ 976548 h 976531"/>
                    </a:gdLst>
                    <a:ahLst/>
                    <a:cxnLst>
                      <a:cxn ang="0">
                        <a:pos x="connsiteX0" y="connsiteY0"/>
                      </a:cxn>
                      <a:cxn ang="0">
                        <a:pos x="connsiteX1" y="connsiteY1"/>
                      </a:cxn>
                      <a:cxn ang="0">
                        <a:pos x="connsiteX2" y="connsiteY2"/>
                      </a:cxn>
                      <a:cxn ang="0">
                        <a:pos x="connsiteX3" y="connsiteY3"/>
                      </a:cxn>
                    </a:cxnLst>
                    <a:rect l="l" t="t" r="r" b="b"/>
                    <a:pathLst>
                      <a:path w="613358" h="976531">
                        <a:moveTo>
                          <a:pt x="167" y="17"/>
                        </a:moveTo>
                        <a:lnTo>
                          <a:pt x="613526" y="17"/>
                        </a:lnTo>
                        <a:lnTo>
                          <a:pt x="613526" y="976548"/>
                        </a:lnTo>
                        <a:lnTo>
                          <a:pt x="167" y="976548"/>
                        </a:lnTo>
                        <a:close/>
                      </a:path>
                    </a:pathLst>
                  </a:custGeom>
                </p:spPr>
              </p:pic>
              <p:pic>
                <p:nvPicPr>
                  <p:cNvPr id="4067" name="Picture 4066">
                    <a:extLst>
                      <a:ext uri="{FF2B5EF4-FFF2-40B4-BE49-F238E27FC236}">
                        <a16:creationId xmlns:a16="http://schemas.microsoft.com/office/drawing/2014/main" id="{A7A22DE8-DB0E-4557-8BDD-7055D36D67E4}"/>
                      </a:ext>
                    </a:extLst>
                  </p:cNvPr>
                  <p:cNvPicPr>
                    <a:picLocks noChangeAspect="1"/>
                  </p:cNvPicPr>
                  <p:nvPr/>
                </p:nvPicPr>
                <p:blipFill>
                  <a:blip r:embed="rId96"/>
                  <a:stretch>
                    <a:fillRect/>
                  </a:stretch>
                </p:blipFill>
                <p:spPr>
                  <a:xfrm>
                    <a:off x="4959002" y="5002325"/>
                    <a:ext cx="633534" cy="504406"/>
                  </a:xfrm>
                  <a:custGeom>
                    <a:avLst/>
                    <a:gdLst>
                      <a:gd name="connsiteX0" fmla="*/ 65 w 633534"/>
                      <a:gd name="connsiteY0" fmla="*/ 218 h 504406"/>
                      <a:gd name="connsiteX1" fmla="*/ 633600 w 633534"/>
                      <a:gd name="connsiteY1" fmla="*/ 218 h 504406"/>
                      <a:gd name="connsiteX2" fmla="*/ 633600 w 633534"/>
                      <a:gd name="connsiteY2" fmla="*/ 504625 h 504406"/>
                      <a:gd name="connsiteX3" fmla="*/ 65 w 633534"/>
                      <a:gd name="connsiteY3" fmla="*/ 504625 h 504406"/>
                    </a:gdLst>
                    <a:ahLst/>
                    <a:cxnLst>
                      <a:cxn ang="0">
                        <a:pos x="connsiteX0" y="connsiteY0"/>
                      </a:cxn>
                      <a:cxn ang="0">
                        <a:pos x="connsiteX1" y="connsiteY1"/>
                      </a:cxn>
                      <a:cxn ang="0">
                        <a:pos x="connsiteX2" y="connsiteY2"/>
                      </a:cxn>
                      <a:cxn ang="0">
                        <a:pos x="connsiteX3" y="connsiteY3"/>
                      </a:cxn>
                    </a:cxnLst>
                    <a:rect l="l" t="t" r="r" b="b"/>
                    <a:pathLst>
                      <a:path w="633534" h="504406">
                        <a:moveTo>
                          <a:pt x="65" y="218"/>
                        </a:moveTo>
                        <a:lnTo>
                          <a:pt x="633600" y="218"/>
                        </a:lnTo>
                        <a:lnTo>
                          <a:pt x="633600" y="504625"/>
                        </a:lnTo>
                        <a:lnTo>
                          <a:pt x="65" y="504625"/>
                        </a:lnTo>
                        <a:close/>
                      </a:path>
                    </a:pathLst>
                  </a:custGeom>
                </p:spPr>
              </p:pic>
              <p:pic>
                <p:nvPicPr>
                  <p:cNvPr id="4068" name="Picture 4067">
                    <a:extLst>
                      <a:ext uri="{FF2B5EF4-FFF2-40B4-BE49-F238E27FC236}">
                        <a16:creationId xmlns:a16="http://schemas.microsoft.com/office/drawing/2014/main" id="{F53DAD12-4270-4403-8087-A42E5AE7E7B9}"/>
                      </a:ext>
                    </a:extLst>
                  </p:cNvPr>
                  <p:cNvPicPr>
                    <a:picLocks noChangeAspect="1"/>
                  </p:cNvPicPr>
                  <p:nvPr/>
                </p:nvPicPr>
                <p:blipFill>
                  <a:blip r:embed="rId97"/>
                  <a:stretch>
                    <a:fillRect/>
                  </a:stretch>
                </p:blipFill>
                <p:spPr>
                  <a:xfrm>
                    <a:off x="5996062" y="4421249"/>
                    <a:ext cx="500371" cy="944249"/>
                  </a:xfrm>
                  <a:custGeom>
                    <a:avLst/>
                    <a:gdLst>
                      <a:gd name="connsiteX0" fmla="*/ 322 w 500371"/>
                      <a:gd name="connsiteY0" fmla="*/ 74 h 944249"/>
                      <a:gd name="connsiteX1" fmla="*/ 500694 w 500371"/>
                      <a:gd name="connsiteY1" fmla="*/ 74 h 944249"/>
                      <a:gd name="connsiteX2" fmla="*/ 500694 w 500371"/>
                      <a:gd name="connsiteY2" fmla="*/ 944323 h 944249"/>
                      <a:gd name="connsiteX3" fmla="*/ 322 w 500371"/>
                      <a:gd name="connsiteY3" fmla="*/ 944323 h 944249"/>
                    </a:gdLst>
                    <a:ahLst/>
                    <a:cxnLst>
                      <a:cxn ang="0">
                        <a:pos x="connsiteX0" y="connsiteY0"/>
                      </a:cxn>
                      <a:cxn ang="0">
                        <a:pos x="connsiteX1" y="connsiteY1"/>
                      </a:cxn>
                      <a:cxn ang="0">
                        <a:pos x="connsiteX2" y="connsiteY2"/>
                      </a:cxn>
                      <a:cxn ang="0">
                        <a:pos x="connsiteX3" y="connsiteY3"/>
                      </a:cxn>
                    </a:cxnLst>
                    <a:rect l="l" t="t" r="r" b="b"/>
                    <a:pathLst>
                      <a:path w="500371" h="944249">
                        <a:moveTo>
                          <a:pt x="322" y="74"/>
                        </a:moveTo>
                        <a:lnTo>
                          <a:pt x="500694" y="74"/>
                        </a:lnTo>
                        <a:lnTo>
                          <a:pt x="500694" y="944323"/>
                        </a:lnTo>
                        <a:lnTo>
                          <a:pt x="322" y="944323"/>
                        </a:lnTo>
                        <a:close/>
                      </a:path>
                    </a:pathLst>
                  </a:custGeom>
                </p:spPr>
              </p:pic>
              <p:pic>
                <p:nvPicPr>
                  <p:cNvPr id="4069" name="Picture 4068">
                    <a:extLst>
                      <a:ext uri="{FF2B5EF4-FFF2-40B4-BE49-F238E27FC236}">
                        <a16:creationId xmlns:a16="http://schemas.microsoft.com/office/drawing/2014/main" id="{E1258847-8F5C-4F74-99A1-56B981812A04}"/>
                      </a:ext>
                    </a:extLst>
                  </p:cNvPr>
                  <p:cNvPicPr>
                    <a:picLocks noChangeAspect="1"/>
                  </p:cNvPicPr>
                  <p:nvPr/>
                </p:nvPicPr>
                <p:blipFill>
                  <a:blip r:embed="rId98"/>
                  <a:stretch>
                    <a:fillRect/>
                  </a:stretch>
                </p:blipFill>
                <p:spPr>
                  <a:xfrm>
                    <a:off x="5681312" y="4324403"/>
                    <a:ext cx="629499" cy="1012848"/>
                  </a:xfrm>
                  <a:custGeom>
                    <a:avLst/>
                    <a:gdLst>
                      <a:gd name="connsiteX0" fmla="*/ 244 w 629499"/>
                      <a:gd name="connsiteY0" fmla="*/ 50 h 1012848"/>
                      <a:gd name="connsiteX1" fmla="*/ 629744 w 629499"/>
                      <a:gd name="connsiteY1" fmla="*/ 50 h 1012848"/>
                      <a:gd name="connsiteX2" fmla="*/ 629744 w 629499"/>
                      <a:gd name="connsiteY2" fmla="*/ 1012898 h 1012848"/>
                      <a:gd name="connsiteX3" fmla="*/ 244 w 629499"/>
                      <a:gd name="connsiteY3" fmla="*/ 1012898 h 1012848"/>
                    </a:gdLst>
                    <a:ahLst/>
                    <a:cxnLst>
                      <a:cxn ang="0">
                        <a:pos x="connsiteX0" y="connsiteY0"/>
                      </a:cxn>
                      <a:cxn ang="0">
                        <a:pos x="connsiteX1" y="connsiteY1"/>
                      </a:cxn>
                      <a:cxn ang="0">
                        <a:pos x="connsiteX2" y="connsiteY2"/>
                      </a:cxn>
                      <a:cxn ang="0">
                        <a:pos x="connsiteX3" y="connsiteY3"/>
                      </a:cxn>
                    </a:cxnLst>
                    <a:rect l="l" t="t" r="r" b="b"/>
                    <a:pathLst>
                      <a:path w="629499" h="1012848">
                        <a:moveTo>
                          <a:pt x="244" y="50"/>
                        </a:moveTo>
                        <a:lnTo>
                          <a:pt x="629744" y="50"/>
                        </a:lnTo>
                        <a:lnTo>
                          <a:pt x="629744" y="1012898"/>
                        </a:lnTo>
                        <a:lnTo>
                          <a:pt x="244" y="1012898"/>
                        </a:lnTo>
                        <a:close/>
                      </a:path>
                    </a:pathLst>
                  </a:custGeom>
                </p:spPr>
              </p:pic>
              <p:pic>
                <p:nvPicPr>
                  <p:cNvPr id="4070" name="Picture 4069">
                    <a:extLst>
                      <a:ext uri="{FF2B5EF4-FFF2-40B4-BE49-F238E27FC236}">
                        <a16:creationId xmlns:a16="http://schemas.microsoft.com/office/drawing/2014/main" id="{DD90DBE7-4751-4DAB-A80D-CC635A0CC3B6}"/>
                      </a:ext>
                    </a:extLst>
                  </p:cNvPr>
                  <p:cNvPicPr>
                    <a:picLocks noChangeAspect="1"/>
                  </p:cNvPicPr>
                  <p:nvPr/>
                </p:nvPicPr>
                <p:blipFill>
                  <a:blip r:embed="rId99"/>
                  <a:stretch>
                    <a:fillRect/>
                  </a:stretch>
                </p:blipFill>
                <p:spPr>
                  <a:xfrm>
                    <a:off x="5782194" y="4316332"/>
                    <a:ext cx="548794" cy="992672"/>
                  </a:xfrm>
                  <a:custGeom>
                    <a:avLst/>
                    <a:gdLst>
                      <a:gd name="connsiteX0" fmla="*/ 269 w 548794"/>
                      <a:gd name="connsiteY0" fmla="*/ 48 h 992672"/>
                      <a:gd name="connsiteX1" fmla="*/ 549064 w 548794"/>
                      <a:gd name="connsiteY1" fmla="*/ 48 h 992672"/>
                      <a:gd name="connsiteX2" fmla="*/ 549064 w 548794"/>
                      <a:gd name="connsiteY2" fmla="*/ 992720 h 992672"/>
                      <a:gd name="connsiteX3" fmla="*/ 269 w 548794"/>
                      <a:gd name="connsiteY3" fmla="*/ 992720 h 992672"/>
                    </a:gdLst>
                    <a:ahLst/>
                    <a:cxnLst>
                      <a:cxn ang="0">
                        <a:pos x="connsiteX0" y="connsiteY0"/>
                      </a:cxn>
                      <a:cxn ang="0">
                        <a:pos x="connsiteX1" y="connsiteY1"/>
                      </a:cxn>
                      <a:cxn ang="0">
                        <a:pos x="connsiteX2" y="connsiteY2"/>
                      </a:cxn>
                      <a:cxn ang="0">
                        <a:pos x="connsiteX3" y="connsiteY3"/>
                      </a:cxn>
                    </a:cxnLst>
                    <a:rect l="l" t="t" r="r" b="b"/>
                    <a:pathLst>
                      <a:path w="548794" h="992672">
                        <a:moveTo>
                          <a:pt x="269" y="48"/>
                        </a:moveTo>
                        <a:lnTo>
                          <a:pt x="549064" y="48"/>
                        </a:lnTo>
                        <a:lnTo>
                          <a:pt x="549064" y="992720"/>
                        </a:lnTo>
                        <a:lnTo>
                          <a:pt x="269" y="992720"/>
                        </a:lnTo>
                        <a:close/>
                      </a:path>
                    </a:pathLst>
                  </a:custGeom>
                </p:spPr>
              </p:pic>
              <p:grpSp>
                <p:nvGrpSpPr>
                  <p:cNvPr id="4071" name="Graphic 3512">
                    <a:extLst>
                      <a:ext uri="{FF2B5EF4-FFF2-40B4-BE49-F238E27FC236}">
                        <a16:creationId xmlns:a16="http://schemas.microsoft.com/office/drawing/2014/main" id="{9E2C7D44-830D-45FA-B17F-1371AA797A24}"/>
                      </a:ext>
                    </a:extLst>
                  </p:cNvPr>
                  <p:cNvGrpSpPr/>
                  <p:nvPr/>
                </p:nvGrpSpPr>
                <p:grpSpPr>
                  <a:xfrm>
                    <a:off x="5088130" y="4659329"/>
                    <a:ext cx="1028989" cy="1004778"/>
                    <a:chOff x="5088130" y="4659329"/>
                    <a:chExt cx="1028989" cy="1004778"/>
                  </a:xfrm>
                  <a:solidFill>
                    <a:srgbClr val="938F50"/>
                  </a:solidFill>
                </p:grpSpPr>
                <p:pic>
                  <p:nvPicPr>
                    <p:cNvPr id="4072" name="Picture 4071">
                      <a:extLst>
                        <a:ext uri="{FF2B5EF4-FFF2-40B4-BE49-F238E27FC236}">
                          <a16:creationId xmlns:a16="http://schemas.microsoft.com/office/drawing/2014/main" id="{58CA01D0-4A10-49A9-877C-556F3695BEDB}"/>
                        </a:ext>
                      </a:extLst>
                    </p:cNvPr>
                    <p:cNvPicPr>
                      <a:picLocks noChangeAspect="1"/>
                    </p:cNvPicPr>
                    <p:nvPr/>
                  </p:nvPicPr>
                  <p:blipFill>
                    <a:blip r:embed="rId100"/>
                    <a:stretch>
                      <a:fillRect/>
                    </a:stretch>
                  </p:blipFill>
                  <p:spPr>
                    <a:xfrm>
                      <a:off x="5423056" y="4881268"/>
                      <a:ext cx="221938" cy="359137"/>
                    </a:xfrm>
                    <a:custGeom>
                      <a:avLst/>
                      <a:gdLst>
                        <a:gd name="connsiteX0" fmla="*/ 180 w 221938"/>
                        <a:gd name="connsiteY0" fmla="*/ 188 h 359137"/>
                        <a:gd name="connsiteX1" fmla="*/ 222119 w 221938"/>
                        <a:gd name="connsiteY1" fmla="*/ 188 h 359137"/>
                        <a:gd name="connsiteX2" fmla="*/ 222119 w 221938"/>
                        <a:gd name="connsiteY2" fmla="*/ 359325 h 359137"/>
                        <a:gd name="connsiteX3" fmla="*/ 180 w 221938"/>
                        <a:gd name="connsiteY3" fmla="*/ 359325 h 359137"/>
                      </a:gdLst>
                      <a:ahLst/>
                      <a:cxnLst>
                        <a:cxn ang="0">
                          <a:pos x="connsiteX0" y="connsiteY0"/>
                        </a:cxn>
                        <a:cxn ang="0">
                          <a:pos x="connsiteX1" y="connsiteY1"/>
                        </a:cxn>
                        <a:cxn ang="0">
                          <a:pos x="connsiteX2" y="connsiteY2"/>
                        </a:cxn>
                        <a:cxn ang="0">
                          <a:pos x="connsiteX3" y="connsiteY3"/>
                        </a:cxn>
                      </a:cxnLst>
                      <a:rect l="l" t="t" r="r" b="b"/>
                      <a:pathLst>
                        <a:path w="221938" h="359137">
                          <a:moveTo>
                            <a:pt x="180" y="188"/>
                          </a:moveTo>
                          <a:lnTo>
                            <a:pt x="222119" y="188"/>
                          </a:lnTo>
                          <a:lnTo>
                            <a:pt x="222119" y="359325"/>
                          </a:lnTo>
                          <a:lnTo>
                            <a:pt x="180" y="359325"/>
                          </a:lnTo>
                          <a:close/>
                        </a:path>
                      </a:pathLst>
                    </a:custGeom>
                  </p:spPr>
                </p:pic>
                <p:sp>
                  <p:nvSpPr>
                    <p:cNvPr id="4073" name="Freeform: Shape 4072">
                      <a:extLst>
                        <a:ext uri="{FF2B5EF4-FFF2-40B4-BE49-F238E27FC236}">
                          <a16:creationId xmlns:a16="http://schemas.microsoft.com/office/drawing/2014/main" id="{135E7CB2-A3EC-4DD9-8B1B-AC2E1F25D1B1}"/>
                        </a:ext>
                      </a:extLst>
                    </p:cNvPr>
                    <p:cNvSpPr/>
                    <p:nvPr/>
                  </p:nvSpPr>
                  <p:spPr>
                    <a:xfrm>
                      <a:off x="5445344" y="4935746"/>
                      <a:ext cx="420070" cy="413599"/>
                    </a:xfrm>
                    <a:custGeom>
                      <a:avLst/>
                      <a:gdLst>
                        <a:gd name="connsiteX0" fmla="*/ 163630 w 420070"/>
                        <a:gd name="connsiteY0" fmla="*/ 35739 h 413599"/>
                        <a:gd name="connsiteX1" fmla="*/ 124649 w 420070"/>
                        <a:gd name="connsiteY1" fmla="*/ 74114 h 413599"/>
                        <a:gd name="connsiteX2" fmla="*/ 93093 w 420070"/>
                        <a:gd name="connsiteY2" fmla="*/ 121407 h 413599"/>
                        <a:gd name="connsiteX3" fmla="*/ 62627 w 420070"/>
                        <a:gd name="connsiteY3" fmla="*/ 130769 h 413599"/>
                        <a:gd name="connsiteX4" fmla="*/ 55001 w 420070"/>
                        <a:gd name="connsiteY4" fmla="*/ 155223 h 413599"/>
                        <a:gd name="connsiteX5" fmla="*/ 66380 w 420070"/>
                        <a:gd name="connsiteY5" fmla="*/ 272326 h 413599"/>
                        <a:gd name="connsiteX6" fmla="*/ 0 w 420070"/>
                        <a:gd name="connsiteY6" fmla="*/ 229673 h 413599"/>
                        <a:gd name="connsiteX7" fmla="*/ 138086 w 420070"/>
                        <a:gd name="connsiteY7" fmla="*/ 413600 h 413599"/>
                        <a:gd name="connsiteX8" fmla="*/ 175655 w 420070"/>
                        <a:gd name="connsiteY8" fmla="*/ 343104 h 413599"/>
                        <a:gd name="connsiteX9" fmla="*/ 102617 w 420070"/>
                        <a:gd name="connsiteY9" fmla="*/ 285682 h 413599"/>
                        <a:gd name="connsiteX10" fmla="*/ 117870 w 420070"/>
                        <a:gd name="connsiteY10" fmla="*/ 177215 h 413599"/>
                        <a:gd name="connsiteX11" fmla="*/ 142606 w 420070"/>
                        <a:gd name="connsiteY11" fmla="*/ 121891 h 413599"/>
                        <a:gd name="connsiteX12" fmla="*/ 170651 w 420070"/>
                        <a:gd name="connsiteY12" fmla="*/ 96913 h 413599"/>
                        <a:gd name="connsiteX13" fmla="*/ 193854 w 420070"/>
                        <a:gd name="connsiteY13" fmla="*/ 139525 h 413599"/>
                        <a:gd name="connsiteX14" fmla="*/ 241631 w 420070"/>
                        <a:gd name="connsiteY14" fmla="*/ 183671 h 413599"/>
                        <a:gd name="connsiteX15" fmla="*/ 305832 w 420070"/>
                        <a:gd name="connsiteY15" fmla="*/ 203726 h 413599"/>
                        <a:gd name="connsiteX16" fmla="*/ 374956 w 420070"/>
                        <a:gd name="connsiteY16" fmla="*/ 260502 h 413599"/>
                        <a:gd name="connsiteX17" fmla="*/ 420070 w 420070"/>
                        <a:gd name="connsiteY17" fmla="*/ 221360 h 413599"/>
                        <a:gd name="connsiteX18" fmla="*/ 316889 w 420070"/>
                        <a:gd name="connsiteY18" fmla="*/ 188715 h 413599"/>
                        <a:gd name="connsiteX19" fmla="*/ 259991 w 420070"/>
                        <a:gd name="connsiteY19" fmla="*/ 137629 h 413599"/>
                        <a:gd name="connsiteX20" fmla="*/ 200714 w 420070"/>
                        <a:gd name="connsiteY20" fmla="*/ 91102 h 413599"/>
                        <a:gd name="connsiteX21" fmla="*/ 192199 w 420070"/>
                        <a:gd name="connsiteY21" fmla="*/ 22503 h 413599"/>
                        <a:gd name="connsiteX22" fmla="*/ 198736 w 420070"/>
                        <a:gd name="connsiteY22" fmla="*/ 13424 h 413599"/>
                        <a:gd name="connsiteX23" fmla="*/ 173798 w 420070"/>
                        <a:gd name="connsiteY23" fmla="*/ 3779 h 413599"/>
                        <a:gd name="connsiteX24" fmla="*/ 162177 w 420070"/>
                        <a:gd name="connsiteY24" fmla="*/ 37474 h 413599"/>
                        <a:gd name="connsiteX25" fmla="*/ 140871 w 420070"/>
                        <a:gd name="connsiteY25" fmla="*/ 63380 h 4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070" h="413599">
                          <a:moveTo>
                            <a:pt x="163630" y="35739"/>
                          </a:moveTo>
                          <a:cubicBezTo>
                            <a:pt x="144018" y="34407"/>
                            <a:pt x="130984" y="55471"/>
                            <a:pt x="124649" y="74114"/>
                          </a:cubicBezTo>
                          <a:cubicBezTo>
                            <a:pt x="118314" y="92716"/>
                            <a:pt x="111575" y="114709"/>
                            <a:pt x="93093" y="121407"/>
                          </a:cubicBezTo>
                          <a:cubicBezTo>
                            <a:pt x="82965" y="125079"/>
                            <a:pt x="70536" y="123465"/>
                            <a:pt x="62627" y="130769"/>
                          </a:cubicBezTo>
                          <a:cubicBezTo>
                            <a:pt x="56171" y="136741"/>
                            <a:pt x="55243" y="146426"/>
                            <a:pt x="55001" y="155223"/>
                          </a:cubicBezTo>
                          <a:cubicBezTo>
                            <a:pt x="53871" y="194526"/>
                            <a:pt x="57704" y="233991"/>
                            <a:pt x="66380" y="272326"/>
                          </a:cubicBezTo>
                          <a:cubicBezTo>
                            <a:pt x="52499" y="248881"/>
                            <a:pt x="27117" y="232578"/>
                            <a:pt x="0" y="229673"/>
                          </a:cubicBezTo>
                          <a:cubicBezTo>
                            <a:pt x="58794" y="280961"/>
                            <a:pt x="120816" y="337495"/>
                            <a:pt x="138086" y="413600"/>
                          </a:cubicBezTo>
                          <a:cubicBezTo>
                            <a:pt x="138732" y="385999"/>
                            <a:pt x="153098" y="359003"/>
                            <a:pt x="175655" y="343104"/>
                          </a:cubicBezTo>
                          <a:cubicBezTo>
                            <a:pt x="146843" y="329949"/>
                            <a:pt x="115731" y="314534"/>
                            <a:pt x="102617" y="285682"/>
                          </a:cubicBezTo>
                          <a:cubicBezTo>
                            <a:pt x="86960" y="251383"/>
                            <a:pt x="102455" y="211635"/>
                            <a:pt x="117870" y="177215"/>
                          </a:cubicBezTo>
                          <a:cubicBezTo>
                            <a:pt x="126102" y="158774"/>
                            <a:pt x="134374" y="140332"/>
                            <a:pt x="142606" y="121891"/>
                          </a:cubicBezTo>
                          <a:cubicBezTo>
                            <a:pt x="148094" y="109584"/>
                            <a:pt x="157294" y="95097"/>
                            <a:pt x="170651" y="96913"/>
                          </a:cubicBezTo>
                          <a:cubicBezTo>
                            <a:pt x="187760" y="99254"/>
                            <a:pt x="188729" y="123021"/>
                            <a:pt x="193854" y="139525"/>
                          </a:cubicBezTo>
                          <a:cubicBezTo>
                            <a:pt x="200552" y="160953"/>
                            <a:pt x="220769" y="175439"/>
                            <a:pt x="241631" y="183671"/>
                          </a:cubicBezTo>
                          <a:cubicBezTo>
                            <a:pt x="262493" y="191903"/>
                            <a:pt x="285010" y="195414"/>
                            <a:pt x="305832" y="203726"/>
                          </a:cubicBezTo>
                          <a:cubicBezTo>
                            <a:pt x="333958" y="214985"/>
                            <a:pt x="358452" y="235121"/>
                            <a:pt x="374956" y="260502"/>
                          </a:cubicBezTo>
                          <a:cubicBezTo>
                            <a:pt x="387667" y="245088"/>
                            <a:pt x="403001" y="231771"/>
                            <a:pt x="420070" y="221360"/>
                          </a:cubicBezTo>
                          <a:cubicBezTo>
                            <a:pt x="387869" y="204816"/>
                            <a:pt x="348162" y="206995"/>
                            <a:pt x="316889" y="188715"/>
                          </a:cubicBezTo>
                          <a:cubicBezTo>
                            <a:pt x="294816" y="175802"/>
                            <a:pt x="279482" y="154173"/>
                            <a:pt x="259991" y="137629"/>
                          </a:cubicBezTo>
                          <a:cubicBezTo>
                            <a:pt x="240784" y="121326"/>
                            <a:pt x="217460" y="109907"/>
                            <a:pt x="200714" y="91102"/>
                          </a:cubicBezTo>
                          <a:cubicBezTo>
                            <a:pt x="183967" y="72298"/>
                            <a:pt x="175897" y="41670"/>
                            <a:pt x="192199" y="22503"/>
                          </a:cubicBezTo>
                          <a:cubicBezTo>
                            <a:pt x="194620" y="19638"/>
                            <a:pt x="197606" y="17015"/>
                            <a:pt x="198736" y="13424"/>
                          </a:cubicBezTo>
                          <a:cubicBezTo>
                            <a:pt x="202328" y="1843"/>
                            <a:pt x="182636" y="-4533"/>
                            <a:pt x="173798" y="3779"/>
                          </a:cubicBezTo>
                          <a:cubicBezTo>
                            <a:pt x="164961" y="12092"/>
                            <a:pt x="164356" y="25570"/>
                            <a:pt x="162177" y="37474"/>
                          </a:cubicBezTo>
                          <a:cubicBezTo>
                            <a:pt x="159998" y="49378"/>
                            <a:pt x="152977" y="62977"/>
                            <a:pt x="140871" y="63380"/>
                          </a:cubicBezTo>
                        </a:path>
                      </a:pathLst>
                    </a:custGeom>
                    <a:solidFill>
                      <a:srgbClr val="938F50"/>
                    </a:solidFill>
                    <a:ln w="4034" cap="flat">
                      <a:noFill/>
                      <a:prstDash val="solid"/>
                      <a:miter/>
                    </a:ln>
                  </p:spPr>
                  <p:txBody>
                    <a:bodyPr rtlCol="0" anchor="ctr"/>
                    <a:lstStyle/>
                    <a:p>
                      <a:endParaRPr lang="th-TH"/>
                    </a:p>
                  </p:txBody>
                </p:sp>
                <p:pic>
                  <p:nvPicPr>
                    <p:cNvPr id="4074" name="Picture 4073">
                      <a:extLst>
                        <a:ext uri="{FF2B5EF4-FFF2-40B4-BE49-F238E27FC236}">
                          <a16:creationId xmlns:a16="http://schemas.microsoft.com/office/drawing/2014/main" id="{206F882C-A24A-413D-A3B1-9A9C2EE351E4}"/>
                        </a:ext>
                      </a:extLst>
                    </p:cNvPr>
                    <p:cNvPicPr>
                      <a:picLocks noChangeAspect="1"/>
                    </p:cNvPicPr>
                    <p:nvPr/>
                  </p:nvPicPr>
                  <p:blipFill>
                    <a:blip r:embed="rId101"/>
                    <a:stretch>
                      <a:fillRect/>
                    </a:stretch>
                  </p:blipFill>
                  <p:spPr>
                    <a:xfrm>
                      <a:off x="5536043" y="5018467"/>
                      <a:ext cx="347031" cy="270361"/>
                    </a:xfrm>
                    <a:custGeom>
                      <a:avLst/>
                      <a:gdLst>
                        <a:gd name="connsiteX0" fmla="*/ 208 w 347031"/>
                        <a:gd name="connsiteY0" fmla="*/ 222 h 270361"/>
                        <a:gd name="connsiteX1" fmla="*/ 347240 w 347031"/>
                        <a:gd name="connsiteY1" fmla="*/ 222 h 270361"/>
                        <a:gd name="connsiteX2" fmla="*/ 347240 w 347031"/>
                        <a:gd name="connsiteY2" fmla="*/ 270584 h 270361"/>
                        <a:gd name="connsiteX3" fmla="*/ 208 w 347031"/>
                        <a:gd name="connsiteY3" fmla="*/ 270584 h 270361"/>
                      </a:gdLst>
                      <a:ahLst/>
                      <a:cxnLst>
                        <a:cxn ang="0">
                          <a:pos x="connsiteX0" y="connsiteY0"/>
                        </a:cxn>
                        <a:cxn ang="0">
                          <a:pos x="connsiteX1" y="connsiteY1"/>
                        </a:cxn>
                        <a:cxn ang="0">
                          <a:pos x="connsiteX2" y="connsiteY2"/>
                        </a:cxn>
                        <a:cxn ang="0">
                          <a:pos x="connsiteX3" y="connsiteY3"/>
                        </a:cxn>
                      </a:cxnLst>
                      <a:rect l="l" t="t" r="r" b="b"/>
                      <a:pathLst>
                        <a:path w="347031" h="270361">
                          <a:moveTo>
                            <a:pt x="208" y="222"/>
                          </a:moveTo>
                          <a:lnTo>
                            <a:pt x="347240" y="222"/>
                          </a:lnTo>
                          <a:lnTo>
                            <a:pt x="347240" y="270584"/>
                          </a:lnTo>
                          <a:lnTo>
                            <a:pt x="208" y="270584"/>
                          </a:lnTo>
                          <a:close/>
                        </a:path>
                      </a:pathLst>
                    </a:custGeom>
                  </p:spPr>
                </p:pic>
                <p:pic>
                  <p:nvPicPr>
                    <p:cNvPr id="4075" name="Picture 4074">
                      <a:extLst>
                        <a:ext uri="{FF2B5EF4-FFF2-40B4-BE49-F238E27FC236}">
                          <a16:creationId xmlns:a16="http://schemas.microsoft.com/office/drawing/2014/main" id="{654B127D-BED5-4410-BEDE-97E947F2E6BD}"/>
                        </a:ext>
                      </a:extLst>
                    </p:cNvPr>
                    <p:cNvPicPr>
                      <a:picLocks noChangeAspect="1"/>
                    </p:cNvPicPr>
                    <p:nvPr/>
                  </p:nvPicPr>
                  <p:blipFill>
                    <a:blip r:embed="rId102"/>
                    <a:stretch>
                      <a:fillRect/>
                    </a:stretch>
                  </p:blipFill>
                  <p:spPr>
                    <a:xfrm>
                      <a:off x="5576396" y="5151630"/>
                      <a:ext cx="351067" cy="242115"/>
                    </a:xfrm>
                    <a:custGeom>
                      <a:avLst/>
                      <a:gdLst>
                        <a:gd name="connsiteX0" fmla="*/ 218 w 351067"/>
                        <a:gd name="connsiteY0" fmla="*/ 255 h 242115"/>
                        <a:gd name="connsiteX1" fmla="*/ 351286 w 351067"/>
                        <a:gd name="connsiteY1" fmla="*/ 255 h 242115"/>
                        <a:gd name="connsiteX2" fmla="*/ 351286 w 351067"/>
                        <a:gd name="connsiteY2" fmla="*/ 242370 h 242115"/>
                        <a:gd name="connsiteX3" fmla="*/ 218 w 351067"/>
                        <a:gd name="connsiteY3" fmla="*/ 242370 h 242115"/>
                      </a:gdLst>
                      <a:ahLst/>
                      <a:cxnLst>
                        <a:cxn ang="0">
                          <a:pos x="connsiteX0" y="connsiteY0"/>
                        </a:cxn>
                        <a:cxn ang="0">
                          <a:pos x="connsiteX1" y="connsiteY1"/>
                        </a:cxn>
                        <a:cxn ang="0">
                          <a:pos x="connsiteX2" y="connsiteY2"/>
                        </a:cxn>
                        <a:cxn ang="0">
                          <a:pos x="connsiteX3" y="connsiteY3"/>
                        </a:cxn>
                      </a:cxnLst>
                      <a:rect l="l" t="t" r="r" b="b"/>
                      <a:pathLst>
                        <a:path w="351067" h="242115">
                          <a:moveTo>
                            <a:pt x="218" y="255"/>
                          </a:moveTo>
                          <a:lnTo>
                            <a:pt x="351286" y="255"/>
                          </a:lnTo>
                          <a:lnTo>
                            <a:pt x="351286" y="242370"/>
                          </a:lnTo>
                          <a:lnTo>
                            <a:pt x="218" y="242370"/>
                          </a:lnTo>
                          <a:close/>
                        </a:path>
                      </a:pathLst>
                    </a:custGeom>
                  </p:spPr>
                </p:pic>
                <p:sp>
                  <p:nvSpPr>
                    <p:cNvPr id="4076" name="Freeform: Shape 4075">
                      <a:extLst>
                        <a:ext uri="{FF2B5EF4-FFF2-40B4-BE49-F238E27FC236}">
                          <a16:creationId xmlns:a16="http://schemas.microsoft.com/office/drawing/2014/main" id="{BF0C6C7D-ED5E-452A-B874-E427B0CF4C91}"/>
                        </a:ext>
                      </a:extLst>
                    </p:cNvPr>
                    <p:cNvSpPr/>
                    <p:nvPr/>
                  </p:nvSpPr>
                  <p:spPr>
                    <a:xfrm>
                      <a:off x="5755010" y="5137858"/>
                      <a:ext cx="177107" cy="82198"/>
                    </a:xfrm>
                    <a:custGeom>
                      <a:avLst/>
                      <a:gdLst>
                        <a:gd name="connsiteX0" fmla="*/ 91076 w 177107"/>
                        <a:gd name="connsiteY0" fmla="*/ 24655 h 82198"/>
                        <a:gd name="connsiteX1" fmla="*/ 94102 w 177107"/>
                        <a:gd name="connsiteY1" fmla="*/ 31717 h 82198"/>
                        <a:gd name="connsiteX2" fmla="*/ 87888 w 177107"/>
                        <a:gd name="connsiteY2" fmla="*/ 39142 h 82198"/>
                        <a:gd name="connsiteX3" fmla="*/ 0 w 177107"/>
                        <a:gd name="connsiteY3" fmla="*/ 82198 h 82198"/>
                        <a:gd name="connsiteX4" fmla="*/ 96564 w 177107"/>
                        <a:gd name="connsiteY4" fmla="*/ 45437 h 82198"/>
                        <a:gd name="connsiteX5" fmla="*/ 177107 w 177107"/>
                        <a:gd name="connsiteY5" fmla="*/ 33573 h 82198"/>
                        <a:gd name="connsiteX6" fmla="*/ 150676 w 177107"/>
                        <a:gd name="connsiteY6" fmla="*/ 16464 h 82198"/>
                        <a:gd name="connsiteX7" fmla="*/ 47818 w 177107"/>
                        <a:gd name="connsiteY7" fmla="*/ 0 h 82198"/>
                        <a:gd name="connsiteX8" fmla="*/ 91076 w 177107"/>
                        <a:gd name="connsiteY8" fmla="*/ 24655 h 8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107" h="82198">
                          <a:moveTo>
                            <a:pt x="91076" y="24655"/>
                          </a:moveTo>
                          <a:cubicBezTo>
                            <a:pt x="92770" y="26673"/>
                            <a:pt x="94344" y="29094"/>
                            <a:pt x="94102" y="31717"/>
                          </a:cubicBezTo>
                          <a:cubicBezTo>
                            <a:pt x="93779" y="35066"/>
                            <a:pt x="90712" y="37326"/>
                            <a:pt x="87888" y="39142"/>
                          </a:cubicBezTo>
                          <a:cubicBezTo>
                            <a:pt x="60367" y="56776"/>
                            <a:pt x="30103" y="69527"/>
                            <a:pt x="0" y="82198"/>
                          </a:cubicBezTo>
                          <a:cubicBezTo>
                            <a:pt x="32201" y="69931"/>
                            <a:pt x="64362" y="57664"/>
                            <a:pt x="96564" y="45437"/>
                          </a:cubicBezTo>
                          <a:cubicBezTo>
                            <a:pt x="122430" y="35591"/>
                            <a:pt x="150636" y="25624"/>
                            <a:pt x="177107" y="33573"/>
                          </a:cubicBezTo>
                          <a:cubicBezTo>
                            <a:pt x="175372" y="22436"/>
                            <a:pt x="161773" y="18280"/>
                            <a:pt x="150676" y="16464"/>
                          </a:cubicBezTo>
                          <a:cubicBezTo>
                            <a:pt x="116578" y="10855"/>
                            <a:pt x="82158" y="3430"/>
                            <a:pt x="47818" y="0"/>
                          </a:cubicBezTo>
                          <a:cubicBezTo>
                            <a:pt x="55485" y="14930"/>
                            <a:pt x="79051" y="10451"/>
                            <a:pt x="91076" y="24655"/>
                          </a:cubicBezTo>
                          <a:close/>
                        </a:path>
                      </a:pathLst>
                    </a:custGeom>
                    <a:solidFill>
                      <a:srgbClr val="938F50"/>
                    </a:solidFill>
                    <a:ln w="4034" cap="flat">
                      <a:noFill/>
                      <a:prstDash val="solid"/>
                      <a:miter/>
                    </a:ln>
                  </p:spPr>
                  <p:txBody>
                    <a:bodyPr rtlCol="0" anchor="ctr"/>
                    <a:lstStyle/>
                    <a:p>
                      <a:endParaRPr lang="th-TH"/>
                    </a:p>
                  </p:txBody>
                </p:sp>
                <p:pic>
                  <p:nvPicPr>
                    <p:cNvPr id="4077" name="Picture 4076">
                      <a:extLst>
                        <a:ext uri="{FF2B5EF4-FFF2-40B4-BE49-F238E27FC236}">
                          <a16:creationId xmlns:a16="http://schemas.microsoft.com/office/drawing/2014/main" id="{5AC2A7AF-E828-4D72-A4A4-91A1D678D49A}"/>
                        </a:ext>
                      </a:extLst>
                    </p:cNvPr>
                    <p:cNvPicPr>
                      <a:picLocks noChangeAspect="1"/>
                    </p:cNvPicPr>
                    <p:nvPr/>
                  </p:nvPicPr>
                  <p:blipFill>
                    <a:blip r:embed="rId103"/>
                    <a:stretch>
                      <a:fillRect/>
                    </a:stretch>
                  </p:blipFill>
                  <p:spPr>
                    <a:xfrm>
                      <a:off x="5414986" y="4873197"/>
                      <a:ext cx="238080" cy="302643"/>
                    </a:xfrm>
                    <a:custGeom>
                      <a:avLst/>
                      <a:gdLst>
                        <a:gd name="connsiteX0" fmla="*/ 178 w 238080"/>
                        <a:gd name="connsiteY0" fmla="*/ 186 h 302643"/>
                        <a:gd name="connsiteX1" fmla="*/ 238258 w 238080"/>
                        <a:gd name="connsiteY1" fmla="*/ 186 h 302643"/>
                        <a:gd name="connsiteX2" fmla="*/ 238258 w 238080"/>
                        <a:gd name="connsiteY2" fmla="*/ 302830 h 302643"/>
                        <a:gd name="connsiteX3" fmla="*/ 178 w 238080"/>
                        <a:gd name="connsiteY3" fmla="*/ 302830 h 302643"/>
                      </a:gdLst>
                      <a:ahLst/>
                      <a:cxnLst>
                        <a:cxn ang="0">
                          <a:pos x="connsiteX0" y="connsiteY0"/>
                        </a:cxn>
                        <a:cxn ang="0">
                          <a:pos x="connsiteX1" y="connsiteY1"/>
                        </a:cxn>
                        <a:cxn ang="0">
                          <a:pos x="connsiteX2" y="connsiteY2"/>
                        </a:cxn>
                        <a:cxn ang="0">
                          <a:pos x="connsiteX3" y="connsiteY3"/>
                        </a:cxn>
                      </a:cxnLst>
                      <a:rect l="l" t="t" r="r" b="b"/>
                      <a:pathLst>
                        <a:path w="238080" h="302643">
                          <a:moveTo>
                            <a:pt x="178" y="186"/>
                          </a:moveTo>
                          <a:lnTo>
                            <a:pt x="238258" y="186"/>
                          </a:lnTo>
                          <a:lnTo>
                            <a:pt x="238258" y="302830"/>
                          </a:lnTo>
                          <a:lnTo>
                            <a:pt x="178" y="302830"/>
                          </a:lnTo>
                          <a:close/>
                        </a:path>
                      </a:pathLst>
                    </a:custGeom>
                  </p:spPr>
                </p:pic>
                <p:pic>
                  <p:nvPicPr>
                    <p:cNvPr id="4078" name="Picture 4077">
                      <a:extLst>
                        <a:ext uri="{FF2B5EF4-FFF2-40B4-BE49-F238E27FC236}">
                          <a16:creationId xmlns:a16="http://schemas.microsoft.com/office/drawing/2014/main" id="{EC5EC19D-3BA5-4B3A-93DD-354257D665D2}"/>
                        </a:ext>
                      </a:extLst>
                    </p:cNvPr>
                    <p:cNvPicPr>
                      <a:picLocks noChangeAspect="1"/>
                    </p:cNvPicPr>
                    <p:nvPr/>
                  </p:nvPicPr>
                  <p:blipFill>
                    <a:blip r:embed="rId104"/>
                    <a:stretch>
                      <a:fillRect/>
                    </a:stretch>
                  </p:blipFill>
                  <p:spPr>
                    <a:xfrm>
                      <a:off x="5314104" y="4756175"/>
                      <a:ext cx="371243" cy="230009"/>
                    </a:xfrm>
                    <a:custGeom>
                      <a:avLst/>
                      <a:gdLst>
                        <a:gd name="connsiteX0" fmla="*/ 153 w 371243"/>
                        <a:gd name="connsiteY0" fmla="*/ 157 h 230009"/>
                        <a:gd name="connsiteX1" fmla="*/ 371397 w 371243"/>
                        <a:gd name="connsiteY1" fmla="*/ 157 h 230009"/>
                        <a:gd name="connsiteX2" fmla="*/ 371397 w 371243"/>
                        <a:gd name="connsiteY2" fmla="*/ 230166 h 230009"/>
                        <a:gd name="connsiteX3" fmla="*/ 153 w 371243"/>
                        <a:gd name="connsiteY3" fmla="*/ 230166 h 230009"/>
                      </a:gdLst>
                      <a:ahLst/>
                      <a:cxnLst>
                        <a:cxn ang="0">
                          <a:pos x="connsiteX0" y="connsiteY0"/>
                        </a:cxn>
                        <a:cxn ang="0">
                          <a:pos x="connsiteX1" y="connsiteY1"/>
                        </a:cxn>
                        <a:cxn ang="0">
                          <a:pos x="connsiteX2" y="connsiteY2"/>
                        </a:cxn>
                        <a:cxn ang="0">
                          <a:pos x="connsiteX3" y="connsiteY3"/>
                        </a:cxn>
                      </a:cxnLst>
                      <a:rect l="l" t="t" r="r" b="b"/>
                      <a:pathLst>
                        <a:path w="371243" h="230009">
                          <a:moveTo>
                            <a:pt x="153" y="157"/>
                          </a:moveTo>
                          <a:lnTo>
                            <a:pt x="371397" y="157"/>
                          </a:lnTo>
                          <a:lnTo>
                            <a:pt x="371397" y="230166"/>
                          </a:lnTo>
                          <a:lnTo>
                            <a:pt x="153" y="230166"/>
                          </a:lnTo>
                          <a:close/>
                        </a:path>
                      </a:pathLst>
                    </a:custGeom>
                  </p:spPr>
                </p:pic>
                <p:pic>
                  <p:nvPicPr>
                    <p:cNvPr id="4079" name="Picture 4078">
                      <a:extLst>
                        <a:ext uri="{FF2B5EF4-FFF2-40B4-BE49-F238E27FC236}">
                          <a16:creationId xmlns:a16="http://schemas.microsoft.com/office/drawing/2014/main" id="{A6682585-1B16-47DA-9CA5-CB3B20B24F08}"/>
                        </a:ext>
                      </a:extLst>
                    </p:cNvPr>
                    <p:cNvPicPr>
                      <a:picLocks noChangeAspect="1"/>
                    </p:cNvPicPr>
                    <p:nvPr/>
                  </p:nvPicPr>
                  <p:blipFill>
                    <a:blip r:embed="rId105"/>
                    <a:stretch>
                      <a:fillRect/>
                    </a:stretch>
                  </p:blipFill>
                  <p:spPr>
                    <a:xfrm>
                      <a:off x="5318139" y="4869162"/>
                      <a:ext cx="117022" cy="230009"/>
                    </a:xfrm>
                    <a:custGeom>
                      <a:avLst/>
                      <a:gdLst>
                        <a:gd name="connsiteX0" fmla="*/ 154 w 117022"/>
                        <a:gd name="connsiteY0" fmla="*/ 185 h 230009"/>
                        <a:gd name="connsiteX1" fmla="*/ 117177 w 117022"/>
                        <a:gd name="connsiteY1" fmla="*/ 185 h 230009"/>
                        <a:gd name="connsiteX2" fmla="*/ 117177 w 117022"/>
                        <a:gd name="connsiteY2" fmla="*/ 230194 h 230009"/>
                        <a:gd name="connsiteX3" fmla="*/ 154 w 117022"/>
                        <a:gd name="connsiteY3" fmla="*/ 230194 h 230009"/>
                      </a:gdLst>
                      <a:ahLst/>
                      <a:cxnLst>
                        <a:cxn ang="0">
                          <a:pos x="connsiteX0" y="connsiteY0"/>
                        </a:cxn>
                        <a:cxn ang="0">
                          <a:pos x="connsiteX1" y="connsiteY1"/>
                        </a:cxn>
                        <a:cxn ang="0">
                          <a:pos x="connsiteX2" y="connsiteY2"/>
                        </a:cxn>
                        <a:cxn ang="0">
                          <a:pos x="connsiteX3" y="connsiteY3"/>
                        </a:cxn>
                      </a:cxnLst>
                      <a:rect l="l" t="t" r="r" b="b"/>
                      <a:pathLst>
                        <a:path w="117022" h="230009">
                          <a:moveTo>
                            <a:pt x="154" y="185"/>
                          </a:moveTo>
                          <a:lnTo>
                            <a:pt x="117177" y="185"/>
                          </a:lnTo>
                          <a:lnTo>
                            <a:pt x="117177" y="230194"/>
                          </a:lnTo>
                          <a:lnTo>
                            <a:pt x="154" y="230194"/>
                          </a:lnTo>
                          <a:close/>
                        </a:path>
                      </a:pathLst>
                    </a:custGeom>
                  </p:spPr>
                </p:pic>
                <p:pic>
                  <p:nvPicPr>
                    <p:cNvPr id="4080" name="Picture 4079">
                      <a:extLst>
                        <a:ext uri="{FF2B5EF4-FFF2-40B4-BE49-F238E27FC236}">
                          <a16:creationId xmlns:a16="http://schemas.microsoft.com/office/drawing/2014/main" id="{CC90D79A-0E36-4D77-9E56-30312A061790}"/>
                        </a:ext>
                      </a:extLst>
                    </p:cNvPr>
                    <p:cNvPicPr>
                      <a:picLocks noChangeAspect="1"/>
                    </p:cNvPicPr>
                    <p:nvPr/>
                  </p:nvPicPr>
                  <p:blipFill>
                    <a:blip r:embed="rId106"/>
                    <a:stretch>
                      <a:fillRect/>
                    </a:stretch>
                  </p:blipFill>
                  <p:spPr>
                    <a:xfrm>
                      <a:off x="5225329" y="4836880"/>
                      <a:ext cx="193692" cy="411595"/>
                    </a:xfrm>
                    <a:custGeom>
                      <a:avLst/>
                      <a:gdLst>
                        <a:gd name="connsiteX0" fmla="*/ 131 w 193692"/>
                        <a:gd name="connsiteY0" fmla="*/ 177 h 411595"/>
                        <a:gd name="connsiteX1" fmla="*/ 193824 w 193692"/>
                        <a:gd name="connsiteY1" fmla="*/ 177 h 411595"/>
                        <a:gd name="connsiteX2" fmla="*/ 193824 w 193692"/>
                        <a:gd name="connsiteY2" fmla="*/ 411773 h 411595"/>
                        <a:gd name="connsiteX3" fmla="*/ 131 w 193692"/>
                        <a:gd name="connsiteY3" fmla="*/ 411773 h 411595"/>
                      </a:gdLst>
                      <a:ahLst/>
                      <a:cxnLst>
                        <a:cxn ang="0">
                          <a:pos x="connsiteX0" y="connsiteY0"/>
                        </a:cxn>
                        <a:cxn ang="0">
                          <a:pos x="connsiteX1" y="connsiteY1"/>
                        </a:cxn>
                        <a:cxn ang="0">
                          <a:pos x="connsiteX2" y="connsiteY2"/>
                        </a:cxn>
                        <a:cxn ang="0">
                          <a:pos x="connsiteX3" y="connsiteY3"/>
                        </a:cxn>
                      </a:cxnLst>
                      <a:rect l="l" t="t" r="r" b="b"/>
                      <a:pathLst>
                        <a:path w="193692" h="411595">
                          <a:moveTo>
                            <a:pt x="131" y="177"/>
                          </a:moveTo>
                          <a:lnTo>
                            <a:pt x="193824" y="177"/>
                          </a:lnTo>
                          <a:lnTo>
                            <a:pt x="193824" y="411773"/>
                          </a:lnTo>
                          <a:lnTo>
                            <a:pt x="131" y="411773"/>
                          </a:lnTo>
                          <a:close/>
                        </a:path>
                      </a:pathLst>
                    </a:custGeom>
                  </p:spPr>
                </p:pic>
                <p:pic>
                  <p:nvPicPr>
                    <p:cNvPr id="4081" name="Picture 4080">
                      <a:extLst>
                        <a:ext uri="{FF2B5EF4-FFF2-40B4-BE49-F238E27FC236}">
                          <a16:creationId xmlns:a16="http://schemas.microsoft.com/office/drawing/2014/main" id="{1BFEDDC2-4168-4C41-AAD2-7ABDE1BF11C1}"/>
                        </a:ext>
                      </a:extLst>
                    </p:cNvPr>
                    <p:cNvPicPr>
                      <a:picLocks noChangeAspect="1"/>
                    </p:cNvPicPr>
                    <p:nvPr/>
                  </p:nvPicPr>
                  <p:blipFill>
                    <a:blip r:embed="rId107"/>
                    <a:stretch>
                      <a:fillRect/>
                    </a:stretch>
                  </p:blipFill>
                  <p:spPr>
                    <a:xfrm>
                      <a:off x="5479550" y="4756175"/>
                      <a:ext cx="568970" cy="234044"/>
                    </a:xfrm>
                    <a:custGeom>
                      <a:avLst/>
                      <a:gdLst>
                        <a:gd name="connsiteX0" fmla="*/ 194 w 568970"/>
                        <a:gd name="connsiteY0" fmla="*/ 157 h 234044"/>
                        <a:gd name="connsiteX1" fmla="*/ 569165 w 568970"/>
                        <a:gd name="connsiteY1" fmla="*/ 157 h 234044"/>
                        <a:gd name="connsiteX2" fmla="*/ 569165 w 568970"/>
                        <a:gd name="connsiteY2" fmla="*/ 234202 h 234044"/>
                        <a:gd name="connsiteX3" fmla="*/ 194 w 568970"/>
                        <a:gd name="connsiteY3" fmla="*/ 234202 h 234044"/>
                      </a:gdLst>
                      <a:ahLst/>
                      <a:cxnLst>
                        <a:cxn ang="0">
                          <a:pos x="connsiteX0" y="connsiteY0"/>
                        </a:cxn>
                        <a:cxn ang="0">
                          <a:pos x="connsiteX1" y="connsiteY1"/>
                        </a:cxn>
                        <a:cxn ang="0">
                          <a:pos x="connsiteX2" y="connsiteY2"/>
                        </a:cxn>
                        <a:cxn ang="0">
                          <a:pos x="connsiteX3" y="connsiteY3"/>
                        </a:cxn>
                      </a:cxnLst>
                      <a:rect l="l" t="t" r="r" b="b"/>
                      <a:pathLst>
                        <a:path w="568970" h="234044">
                          <a:moveTo>
                            <a:pt x="194" y="157"/>
                          </a:moveTo>
                          <a:lnTo>
                            <a:pt x="569165" y="157"/>
                          </a:lnTo>
                          <a:lnTo>
                            <a:pt x="569165" y="234202"/>
                          </a:lnTo>
                          <a:lnTo>
                            <a:pt x="194" y="234202"/>
                          </a:lnTo>
                          <a:close/>
                        </a:path>
                      </a:pathLst>
                    </a:custGeom>
                  </p:spPr>
                </p:pic>
                <p:pic>
                  <p:nvPicPr>
                    <p:cNvPr id="4082" name="Picture 4081">
                      <a:extLst>
                        <a:ext uri="{FF2B5EF4-FFF2-40B4-BE49-F238E27FC236}">
                          <a16:creationId xmlns:a16="http://schemas.microsoft.com/office/drawing/2014/main" id="{F5E3F09A-10D8-4879-A1D5-88198AEC67C0}"/>
                        </a:ext>
                      </a:extLst>
                    </p:cNvPr>
                    <p:cNvPicPr>
                      <a:picLocks noChangeAspect="1"/>
                    </p:cNvPicPr>
                    <p:nvPr/>
                  </p:nvPicPr>
                  <p:blipFill>
                    <a:blip r:embed="rId108"/>
                    <a:stretch>
                      <a:fillRect/>
                    </a:stretch>
                  </p:blipFill>
                  <p:spPr>
                    <a:xfrm>
                      <a:off x="5511832" y="4659329"/>
                      <a:ext cx="577041" cy="290538"/>
                    </a:xfrm>
                    <a:custGeom>
                      <a:avLst/>
                      <a:gdLst>
                        <a:gd name="connsiteX0" fmla="*/ 202 w 577041"/>
                        <a:gd name="connsiteY0" fmla="*/ 133 h 290538"/>
                        <a:gd name="connsiteX1" fmla="*/ 577244 w 577041"/>
                        <a:gd name="connsiteY1" fmla="*/ 133 h 290538"/>
                        <a:gd name="connsiteX2" fmla="*/ 577244 w 577041"/>
                        <a:gd name="connsiteY2" fmla="*/ 290671 h 290538"/>
                        <a:gd name="connsiteX3" fmla="*/ 202 w 577041"/>
                        <a:gd name="connsiteY3" fmla="*/ 290671 h 290538"/>
                      </a:gdLst>
                      <a:ahLst/>
                      <a:cxnLst>
                        <a:cxn ang="0">
                          <a:pos x="connsiteX0" y="connsiteY0"/>
                        </a:cxn>
                        <a:cxn ang="0">
                          <a:pos x="connsiteX1" y="connsiteY1"/>
                        </a:cxn>
                        <a:cxn ang="0">
                          <a:pos x="connsiteX2" y="connsiteY2"/>
                        </a:cxn>
                        <a:cxn ang="0">
                          <a:pos x="connsiteX3" y="connsiteY3"/>
                        </a:cxn>
                      </a:cxnLst>
                      <a:rect l="l" t="t" r="r" b="b"/>
                      <a:pathLst>
                        <a:path w="577041" h="290538">
                          <a:moveTo>
                            <a:pt x="202" y="133"/>
                          </a:moveTo>
                          <a:lnTo>
                            <a:pt x="577244" y="133"/>
                          </a:lnTo>
                          <a:lnTo>
                            <a:pt x="577244" y="290671"/>
                          </a:lnTo>
                          <a:lnTo>
                            <a:pt x="202" y="290671"/>
                          </a:lnTo>
                          <a:close/>
                        </a:path>
                      </a:pathLst>
                    </a:custGeom>
                  </p:spPr>
                </p:pic>
                <p:pic>
                  <p:nvPicPr>
                    <p:cNvPr id="4083" name="Picture 4082">
                      <a:extLst>
                        <a:ext uri="{FF2B5EF4-FFF2-40B4-BE49-F238E27FC236}">
                          <a16:creationId xmlns:a16="http://schemas.microsoft.com/office/drawing/2014/main" id="{88B6AD55-7D53-447A-BE61-E65ED1021E6E}"/>
                        </a:ext>
                      </a:extLst>
                    </p:cNvPr>
                    <p:cNvPicPr>
                      <a:picLocks noChangeAspect="1"/>
                    </p:cNvPicPr>
                    <p:nvPr/>
                  </p:nvPicPr>
                  <p:blipFill>
                    <a:blip r:embed="rId109"/>
                    <a:stretch>
                      <a:fillRect/>
                    </a:stretch>
                  </p:blipFill>
                  <p:spPr>
                    <a:xfrm>
                      <a:off x="5354457" y="4820739"/>
                      <a:ext cx="314749" cy="439842"/>
                    </a:xfrm>
                    <a:custGeom>
                      <a:avLst/>
                      <a:gdLst>
                        <a:gd name="connsiteX0" fmla="*/ 163 w 314749"/>
                        <a:gd name="connsiteY0" fmla="*/ 173 h 439842"/>
                        <a:gd name="connsiteX1" fmla="*/ 314913 w 314749"/>
                        <a:gd name="connsiteY1" fmla="*/ 173 h 439842"/>
                        <a:gd name="connsiteX2" fmla="*/ 314913 w 314749"/>
                        <a:gd name="connsiteY2" fmla="*/ 440015 h 439842"/>
                        <a:gd name="connsiteX3" fmla="*/ 163 w 314749"/>
                        <a:gd name="connsiteY3" fmla="*/ 440015 h 439842"/>
                      </a:gdLst>
                      <a:ahLst/>
                      <a:cxnLst>
                        <a:cxn ang="0">
                          <a:pos x="connsiteX0" y="connsiteY0"/>
                        </a:cxn>
                        <a:cxn ang="0">
                          <a:pos x="connsiteX1" y="connsiteY1"/>
                        </a:cxn>
                        <a:cxn ang="0">
                          <a:pos x="connsiteX2" y="connsiteY2"/>
                        </a:cxn>
                        <a:cxn ang="0">
                          <a:pos x="connsiteX3" y="connsiteY3"/>
                        </a:cxn>
                      </a:cxnLst>
                      <a:rect l="l" t="t" r="r" b="b"/>
                      <a:pathLst>
                        <a:path w="314749" h="439842">
                          <a:moveTo>
                            <a:pt x="163" y="173"/>
                          </a:moveTo>
                          <a:lnTo>
                            <a:pt x="314913" y="173"/>
                          </a:lnTo>
                          <a:lnTo>
                            <a:pt x="314913" y="440015"/>
                          </a:lnTo>
                          <a:lnTo>
                            <a:pt x="163" y="440015"/>
                          </a:lnTo>
                          <a:close/>
                        </a:path>
                      </a:pathLst>
                    </a:custGeom>
                  </p:spPr>
                </p:pic>
                <p:pic>
                  <p:nvPicPr>
                    <p:cNvPr id="4084" name="Picture 4083">
                      <a:extLst>
                        <a:ext uri="{FF2B5EF4-FFF2-40B4-BE49-F238E27FC236}">
                          <a16:creationId xmlns:a16="http://schemas.microsoft.com/office/drawing/2014/main" id="{CC774626-59CA-46BA-AA29-0F8EB3B5FF45}"/>
                        </a:ext>
                      </a:extLst>
                    </p:cNvPr>
                    <p:cNvPicPr>
                      <a:picLocks noChangeAspect="1"/>
                    </p:cNvPicPr>
                    <p:nvPr/>
                  </p:nvPicPr>
                  <p:blipFill>
                    <a:blip r:embed="rId110"/>
                    <a:stretch>
                      <a:fillRect/>
                    </a:stretch>
                  </p:blipFill>
                  <p:spPr>
                    <a:xfrm>
                      <a:off x="5628854" y="4796528"/>
                      <a:ext cx="379313" cy="375278"/>
                    </a:xfrm>
                    <a:custGeom>
                      <a:avLst/>
                      <a:gdLst>
                        <a:gd name="connsiteX0" fmla="*/ 231 w 379313"/>
                        <a:gd name="connsiteY0" fmla="*/ 167 h 375278"/>
                        <a:gd name="connsiteX1" fmla="*/ 379545 w 379313"/>
                        <a:gd name="connsiteY1" fmla="*/ 167 h 375278"/>
                        <a:gd name="connsiteX2" fmla="*/ 379545 w 379313"/>
                        <a:gd name="connsiteY2" fmla="*/ 375445 h 375278"/>
                        <a:gd name="connsiteX3" fmla="*/ 231 w 379313"/>
                        <a:gd name="connsiteY3" fmla="*/ 375445 h 375278"/>
                      </a:gdLst>
                      <a:ahLst/>
                      <a:cxnLst>
                        <a:cxn ang="0">
                          <a:pos x="connsiteX0" y="connsiteY0"/>
                        </a:cxn>
                        <a:cxn ang="0">
                          <a:pos x="connsiteX1" y="connsiteY1"/>
                        </a:cxn>
                        <a:cxn ang="0">
                          <a:pos x="connsiteX2" y="connsiteY2"/>
                        </a:cxn>
                        <a:cxn ang="0">
                          <a:pos x="connsiteX3" y="connsiteY3"/>
                        </a:cxn>
                      </a:cxnLst>
                      <a:rect l="l" t="t" r="r" b="b"/>
                      <a:pathLst>
                        <a:path w="379313" h="375278">
                          <a:moveTo>
                            <a:pt x="231" y="167"/>
                          </a:moveTo>
                          <a:lnTo>
                            <a:pt x="379545" y="167"/>
                          </a:lnTo>
                          <a:lnTo>
                            <a:pt x="379545" y="375445"/>
                          </a:lnTo>
                          <a:lnTo>
                            <a:pt x="231" y="375445"/>
                          </a:lnTo>
                          <a:close/>
                        </a:path>
                      </a:pathLst>
                    </a:custGeom>
                  </p:spPr>
                </p:pic>
                <p:pic>
                  <p:nvPicPr>
                    <p:cNvPr id="4085" name="Picture 4084">
                      <a:extLst>
                        <a:ext uri="{FF2B5EF4-FFF2-40B4-BE49-F238E27FC236}">
                          <a16:creationId xmlns:a16="http://schemas.microsoft.com/office/drawing/2014/main" id="{EA352DBE-6FEB-4A70-B8F3-FDD326296CA6}"/>
                        </a:ext>
                      </a:extLst>
                    </p:cNvPr>
                    <p:cNvPicPr>
                      <a:picLocks noChangeAspect="1"/>
                    </p:cNvPicPr>
                    <p:nvPr/>
                  </p:nvPicPr>
                  <p:blipFill>
                    <a:blip r:embed="rId111"/>
                    <a:stretch>
                      <a:fillRect/>
                    </a:stretch>
                  </p:blipFill>
                  <p:spPr>
                    <a:xfrm>
                      <a:off x="5536043" y="5139524"/>
                      <a:ext cx="419666" cy="447913"/>
                    </a:xfrm>
                    <a:custGeom>
                      <a:avLst/>
                      <a:gdLst>
                        <a:gd name="connsiteX0" fmla="*/ 208 w 419666"/>
                        <a:gd name="connsiteY0" fmla="*/ 252 h 447913"/>
                        <a:gd name="connsiteX1" fmla="*/ 419875 w 419666"/>
                        <a:gd name="connsiteY1" fmla="*/ 252 h 447913"/>
                        <a:gd name="connsiteX2" fmla="*/ 419875 w 419666"/>
                        <a:gd name="connsiteY2" fmla="*/ 448165 h 447913"/>
                        <a:gd name="connsiteX3" fmla="*/ 208 w 419666"/>
                        <a:gd name="connsiteY3" fmla="*/ 448165 h 447913"/>
                      </a:gdLst>
                      <a:ahLst/>
                      <a:cxnLst>
                        <a:cxn ang="0">
                          <a:pos x="connsiteX0" y="connsiteY0"/>
                        </a:cxn>
                        <a:cxn ang="0">
                          <a:pos x="connsiteX1" y="connsiteY1"/>
                        </a:cxn>
                        <a:cxn ang="0">
                          <a:pos x="connsiteX2" y="connsiteY2"/>
                        </a:cxn>
                        <a:cxn ang="0">
                          <a:pos x="connsiteX3" y="connsiteY3"/>
                        </a:cxn>
                      </a:cxnLst>
                      <a:rect l="l" t="t" r="r" b="b"/>
                      <a:pathLst>
                        <a:path w="419666" h="447913">
                          <a:moveTo>
                            <a:pt x="208" y="252"/>
                          </a:moveTo>
                          <a:lnTo>
                            <a:pt x="419875" y="252"/>
                          </a:lnTo>
                          <a:lnTo>
                            <a:pt x="419875" y="448165"/>
                          </a:lnTo>
                          <a:lnTo>
                            <a:pt x="208" y="448165"/>
                          </a:lnTo>
                          <a:close/>
                        </a:path>
                      </a:pathLst>
                    </a:custGeom>
                  </p:spPr>
                </p:pic>
                <p:pic>
                  <p:nvPicPr>
                    <p:cNvPr id="4086" name="Picture 4085">
                      <a:extLst>
                        <a:ext uri="{FF2B5EF4-FFF2-40B4-BE49-F238E27FC236}">
                          <a16:creationId xmlns:a16="http://schemas.microsoft.com/office/drawing/2014/main" id="{F551A032-6F10-4A13-B862-032857412786}"/>
                        </a:ext>
                      </a:extLst>
                    </p:cNvPr>
                    <p:cNvPicPr>
                      <a:picLocks noChangeAspect="1"/>
                    </p:cNvPicPr>
                    <p:nvPr/>
                  </p:nvPicPr>
                  <p:blipFill>
                    <a:blip r:embed="rId112"/>
                    <a:stretch>
                      <a:fillRect/>
                    </a:stretch>
                  </p:blipFill>
                  <p:spPr>
                    <a:xfrm>
                      <a:off x="5088130" y="5179877"/>
                      <a:ext cx="504406" cy="371243"/>
                    </a:xfrm>
                    <a:custGeom>
                      <a:avLst/>
                      <a:gdLst>
                        <a:gd name="connsiteX0" fmla="*/ 97 w 504406"/>
                        <a:gd name="connsiteY0" fmla="*/ 262 h 371243"/>
                        <a:gd name="connsiteX1" fmla="*/ 504504 w 504406"/>
                        <a:gd name="connsiteY1" fmla="*/ 262 h 371243"/>
                        <a:gd name="connsiteX2" fmla="*/ 504504 w 504406"/>
                        <a:gd name="connsiteY2" fmla="*/ 371505 h 371243"/>
                        <a:gd name="connsiteX3" fmla="*/ 97 w 504406"/>
                        <a:gd name="connsiteY3" fmla="*/ 371505 h 371243"/>
                      </a:gdLst>
                      <a:ahLst/>
                      <a:cxnLst>
                        <a:cxn ang="0">
                          <a:pos x="connsiteX0" y="connsiteY0"/>
                        </a:cxn>
                        <a:cxn ang="0">
                          <a:pos x="connsiteX1" y="connsiteY1"/>
                        </a:cxn>
                        <a:cxn ang="0">
                          <a:pos x="connsiteX2" y="connsiteY2"/>
                        </a:cxn>
                        <a:cxn ang="0">
                          <a:pos x="connsiteX3" y="connsiteY3"/>
                        </a:cxn>
                      </a:cxnLst>
                      <a:rect l="l" t="t" r="r" b="b"/>
                      <a:pathLst>
                        <a:path w="504406" h="371243">
                          <a:moveTo>
                            <a:pt x="97" y="262"/>
                          </a:moveTo>
                          <a:lnTo>
                            <a:pt x="504504" y="262"/>
                          </a:lnTo>
                          <a:lnTo>
                            <a:pt x="504504" y="371505"/>
                          </a:lnTo>
                          <a:lnTo>
                            <a:pt x="97" y="371505"/>
                          </a:lnTo>
                          <a:close/>
                        </a:path>
                      </a:pathLst>
                    </a:custGeom>
                  </p:spPr>
                </p:pic>
                <p:pic>
                  <p:nvPicPr>
                    <p:cNvPr id="4087" name="Picture 4086">
                      <a:extLst>
                        <a:ext uri="{FF2B5EF4-FFF2-40B4-BE49-F238E27FC236}">
                          <a16:creationId xmlns:a16="http://schemas.microsoft.com/office/drawing/2014/main" id="{21B7986D-0BF0-4283-B56B-31A43953369C}"/>
                        </a:ext>
                      </a:extLst>
                    </p:cNvPr>
                    <p:cNvPicPr>
                      <a:picLocks noChangeAspect="1"/>
                    </p:cNvPicPr>
                    <p:nvPr/>
                  </p:nvPicPr>
                  <p:blipFill>
                    <a:blip r:embed="rId113"/>
                    <a:stretch>
                      <a:fillRect/>
                    </a:stretch>
                  </p:blipFill>
                  <p:spPr>
                    <a:xfrm>
                      <a:off x="5350421" y="5518838"/>
                      <a:ext cx="645640" cy="145269"/>
                    </a:xfrm>
                    <a:custGeom>
                      <a:avLst/>
                      <a:gdLst>
                        <a:gd name="connsiteX0" fmla="*/ 162 w 645640"/>
                        <a:gd name="connsiteY0" fmla="*/ 346 h 145269"/>
                        <a:gd name="connsiteX1" fmla="*/ 645803 w 645640"/>
                        <a:gd name="connsiteY1" fmla="*/ 346 h 145269"/>
                        <a:gd name="connsiteX2" fmla="*/ 645803 w 645640"/>
                        <a:gd name="connsiteY2" fmla="*/ 145615 h 145269"/>
                        <a:gd name="connsiteX3" fmla="*/ 162 w 645640"/>
                        <a:gd name="connsiteY3" fmla="*/ 145615 h 145269"/>
                      </a:gdLst>
                      <a:ahLst/>
                      <a:cxnLst>
                        <a:cxn ang="0">
                          <a:pos x="connsiteX0" y="connsiteY0"/>
                        </a:cxn>
                        <a:cxn ang="0">
                          <a:pos x="connsiteX1" y="connsiteY1"/>
                        </a:cxn>
                        <a:cxn ang="0">
                          <a:pos x="connsiteX2" y="connsiteY2"/>
                        </a:cxn>
                        <a:cxn ang="0">
                          <a:pos x="connsiteX3" y="connsiteY3"/>
                        </a:cxn>
                      </a:cxnLst>
                      <a:rect l="l" t="t" r="r" b="b"/>
                      <a:pathLst>
                        <a:path w="645640" h="145269">
                          <a:moveTo>
                            <a:pt x="162" y="346"/>
                          </a:moveTo>
                          <a:lnTo>
                            <a:pt x="645803" y="346"/>
                          </a:lnTo>
                          <a:lnTo>
                            <a:pt x="645803" y="145615"/>
                          </a:lnTo>
                          <a:lnTo>
                            <a:pt x="162" y="145615"/>
                          </a:lnTo>
                          <a:close/>
                        </a:path>
                      </a:pathLst>
                    </a:custGeom>
                  </p:spPr>
                </p:pic>
                <p:pic>
                  <p:nvPicPr>
                    <p:cNvPr id="4088" name="Picture 4087">
                      <a:extLst>
                        <a:ext uri="{FF2B5EF4-FFF2-40B4-BE49-F238E27FC236}">
                          <a16:creationId xmlns:a16="http://schemas.microsoft.com/office/drawing/2014/main" id="{06B3D96F-312B-4317-87C0-B0F91E3F473A}"/>
                        </a:ext>
                      </a:extLst>
                    </p:cNvPr>
                    <p:cNvPicPr>
                      <a:picLocks noChangeAspect="1"/>
                    </p:cNvPicPr>
                    <p:nvPr/>
                  </p:nvPicPr>
                  <p:blipFill>
                    <a:blip r:embed="rId114"/>
                    <a:stretch>
                      <a:fillRect/>
                    </a:stretch>
                  </p:blipFill>
                  <p:spPr>
                    <a:xfrm>
                      <a:off x="5911322" y="4925656"/>
                      <a:ext cx="205797" cy="665816"/>
                    </a:xfrm>
                    <a:custGeom>
                      <a:avLst/>
                      <a:gdLst>
                        <a:gd name="connsiteX0" fmla="*/ 301 w 205797"/>
                        <a:gd name="connsiteY0" fmla="*/ 199 h 665816"/>
                        <a:gd name="connsiteX1" fmla="*/ 206099 w 205797"/>
                        <a:gd name="connsiteY1" fmla="*/ 199 h 665816"/>
                        <a:gd name="connsiteX2" fmla="*/ 206099 w 205797"/>
                        <a:gd name="connsiteY2" fmla="*/ 666016 h 665816"/>
                        <a:gd name="connsiteX3" fmla="*/ 301 w 205797"/>
                        <a:gd name="connsiteY3" fmla="*/ 666016 h 665816"/>
                      </a:gdLst>
                      <a:ahLst/>
                      <a:cxnLst>
                        <a:cxn ang="0">
                          <a:pos x="connsiteX0" y="connsiteY0"/>
                        </a:cxn>
                        <a:cxn ang="0">
                          <a:pos x="connsiteX1" y="connsiteY1"/>
                        </a:cxn>
                        <a:cxn ang="0">
                          <a:pos x="connsiteX2" y="connsiteY2"/>
                        </a:cxn>
                        <a:cxn ang="0">
                          <a:pos x="connsiteX3" y="connsiteY3"/>
                        </a:cxn>
                      </a:cxnLst>
                      <a:rect l="l" t="t" r="r" b="b"/>
                      <a:pathLst>
                        <a:path w="205797" h="665816">
                          <a:moveTo>
                            <a:pt x="301" y="199"/>
                          </a:moveTo>
                          <a:lnTo>
                            <a:pt x="206099" y="199"/>
                          </a:lnTo>
                          <a:lnTo>
                            <a:pt x="206099" y="666016"/>
                          </a:lnTo>
                          <a:lnTo>
                            <a:pt x="301" y="666016"/>
                          </a:lnTo>
                          <a:close/>
                        </a:path>
                      </a:pathLst>
                    </a:custGeom>
                  </p:spPr>
                </p:pic>
              </p:grpSp>
            </p:grpSp>
            <p:sp>
              <p:nvSpPr>
                <p:cNvPr id="4028" name="Freeform: Shape 4027">
                  <a:extLst>
                    <a:ext uri="{FF2B5EF4-FFF2-40B4-BE49-F238E27FC236}">
                      <a16:creationId xmlns:a16="http://schemas.microsoft.com/office/drawing/2014/main" id="{9B66727D-7DE3-4278-9DA6-6FF66FB0648C}"/>
                    </a:ext>
                  </a:extLst>
                </p:cNvPr>
                <p:cNvSpPr/>
                <p:nvPr/>
              </p:nvSpPr>
              <p:spPr>
                <a:xfrm>
                  <a:off x="6128432" y="4787604"/>
                  <a:ext cx="353849" cy="432291"/>
                </a:xfrm>
                <a:custGeom>
                  <a:avLst/>
                  <a:gdLst>
                    <a:gd name="connsiteX0" fmla="*/ 168472 w 353849"/>
                    <a:gd name="connsiteY0" fmla="*/ 232909 h 432291"/>
                    <a:gd name="connsiteX1" fmla="*/ 0 w 353849"/>
                    <a:gd name="connsiteY1" fmla="*/ 432291 h 432291"/>
                    <a:gd name="connsiteX2" fmla="*/ 197324 w 353849"/>
                    <a:gd name="connsiteY2" fmla="*/ 259744 h 432291"/>
                    <a:gd name="connsiteX3" fmla="*/ 334240 w 353849"/>
                    <a:gd name="connsiteY3" fmla="*/ 104588 h 432291"/>
                    <a:gd name="connsiteX4" fmla="*/ 303451 w 353849"/>
                    <a:gd name="connsiteY4" fmla="*/ 17265 h 432291"/>
                    <a:gd name="connsiteX5" fmla="*/ 168472 w 353849"/>
                    <a:gd name="connsiteY5" fmla="*/ 232909 h 4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849" h="432291">
                      <a:moveTo>
                        <a:pt x="168472" y="232909"/>
                      </a:moveTo>
                      <a:cubicBezTo>
                        <a:pt x="110566" y="298361"/>
                        <a:pt x="37972" y="353563"/>
                        <a:pt x="0" y="432291"/>
                      </a:cubicBezTo>
                      <a:cubicBezTo>
                        <a:pt x="65775" y="374789"/>
                        <a:pt x="131549" y="317246"/>
                        <a:pt x="197324" y="259744"/>
                      </a:cubicBezTo>
                      <a:cubicBezTo>
                        <a:pt x="249581" y="214024"/>
                        <a:pt x="303169" y="166691"/>
                        <a:pt x="334240" y="104588"/>
                      </a:cubicBezTo>
                      <a:cubicBezTo>
                        <a:pt x="360268" y="52614"/>
                        <a:pt x="369468" y="-38018"/>
                        <a:pt x="303451" y="17265"/>
                      </a:cubicBezTo>
                      <a:cubicBezTo>
                        <a:pt x="249823" y="62097"/>
                        <a:pt x="218630" y="176214"/>
                        <a:pt x="168472" y="232909"/>
                      </a:cubicBezTo>
                      <a:close/>
                    </a:path>
                  </a:pathLst>
                </a:custGeom>
                <a:solidFill>
                  <a:srgbClr val="EFF0E8"/>
                </a:solidFill>
                <a:ln w="4034" cap="flat">
                  <a:noFill/>
                  <a:prstDash val="solid"/>
                  <a:miter/>
                </a:ln>
              </p:spPr>
              <p:txBody>
                <a:bodyPr rtlCol="0" anchor="ctr"/>
                <a:lstStyle/>
                <a:p>
                  <a:endParaRPr lang="th-TH"/>
                </a:p>
              </p:txBody>
            </p:sp>
            <p:sp>
              <p:nvSpPr>
                <p:cNvPr id="4029" name="Freeform: Shape 4028">
                  <a:extLst>
                    <a:ext uri="{FF2B5EF4-FFF2-40B4-BE49-F238E27FC236}">
                      <a16:creationId xmlns:a16="http://schemas.microsoft.com/office/drawing/2014/main" id="{560AA72D-FDF8-4102-A8F4-CC211E8122A1}"/>
                    </a:ext>
                  </a:extLst>
                </p:cNvPr>
                <p:cNvSpPr/>
                <p:nvPr/>
              </p:nvSpPr>
              <p:spPr>
                <a:xfrm>
                  <a:off x="6332213" y="4996543"/>
                  <a:ext cx="299496" cy="552953"/>
                </a:xfrm>
                <a:custGeom>
                  <a:avLst/>
                  <a:gdLst>
                    <a:gd name="connsiteX0" fmla="*/ 154268 w 299496"/>
                    <a:gd name="connsiteY0" fmla="*/ 164356 h 552953"/>
                    <a:gd name="connsiteX1" fmla="*/ 85870 w 299496"/>
                    <a:gd name="connsiteY1" fmla="*/ 221132 h 552953"/>
                    <a:gd name="connsiteX2" fmla="*/ 0 w 299496"/>
                    <a:gd name="connsiteY2" fmla="*/ 228557 h 552953"/>
                    <a:gd name="connsiteX3" fmla="*/ 42168 w 299496"/>
                    <a:gd name="connsiteY3" fmla="*/ 381695 h 552953"/>
                    <a:gd name="connsiteX4" fmla="*/ 39182 w 299496"/>
                    <a:gd name="connsiteY4" fmla="*/ 447509 h 552953"/>
                    <a:gd name="connsiteX5" fmla="*/ 72635 w 299496"/>
                    <a:gd name="connsiteY5" fmla="*/ 536003 h 552953"/>
                    <a:gd name="connsiteX6" fmla="*/ 159635 w 299496"/>
                    <a:gd name="connsiteY6" fmla="*/ 534671 h 552953"/>
                    <a:gd name="connsiteX7" fmla="*/ 91641 w 299496"/>
                    <a:gd name="connsiteY7" fmla="*/ 362810 h 552953"/>
                    <a:gd name="connsiteX8" fmla="*/ 96079 w 299496"/>
                    <a:gd name="connsiteY8" fmla="*/ 284041 h 552953"/>
                    <a:gd name="connsiteX9" fmla="*/ 218348 w 299496"/>
                    <a:gd name="connsiteY9" fmla="*/ 134253 h 552953"/>
                    <a:gd name="connsiteX10" fmla="*/ 299497 w 299496"/>
                    <a:gd name="connsiteY10" fmla="*/ 0 h 552953"/>
                    <a:gd name="connsiteX11" fmla="*/ 154268 w 299496"/>
                    <a:gd name="connsiteY11" fmla="*/ 164356 h 55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496" h="552953">
                      <a:moveTo>
                        <a:pt x="154268" y="164356"/>
                      </a:moveTo>
                      <a:cubicBezTo>
                        <a:pt x="133406" y="185581"/>
                        <a:pt x="112099" y="207089"/>
                        <a:pt x="85870" y="221132"/>
                      </a:cubicBezTo>
                      <a:cubicBezTo>
                        <a:pt x="59641" y="235134"/>
                        <a:pt x="27157" y="240703"/>
                        <a:pt x="0" y="228557"/>
                      </a:cubicBezTo>
                      <a:cubicBezTo>
                        <a:pt x="28207" y="274195"/>
                        <a:pt x="43056" y="328026"/>
                        <a:pt x="42168" y="381695"/>
                      </a:cubicBezTo>
                      <a:cubicBezTo>
                        <a:pt x="41805" y="403646"/>
                        <a:pt x="38860" y="425558"/>
                        <a:pt x="39182" y="447509"/>
                      </a:cubicBezTo>
                      <a:cubicBezTo>
                        <a:pt x="39626" y="479993"/>
                        <a:pt x="48383" y="514414"/>
                        <a:pt x="72635" y="536003"/>
                      </a:cubicBezTo>
                      <a:cubicBezTo>
                        <a:pt x="96887" y="557591"/>
                        <a:pt x="139378" y="560053"/>
                        <a:pt x="159635" y="534671"/>
                      </a:cubicBezTo>
                      <a:cubicBezTo>
                        <a:pt x="111978" y="493068"/>
                        <a:pt x="96281" y="425881"/>
                        <a:pt x="91641" y="362810"/>
                      </a:cubicBezTo>
                      <a:cubicBezTo>
                        <a:pt x="89704" y="336459"/>
                        <a:pt x="89260" y="309585"/>
                        <a:pt x="96079" y="284041"/>
                      </a:cubicBezTo>
                      <a:cubicBezTo>
                        <a:pt x="112987" y="220809"/>
                        <a:pt x="169723" y="178116"/>
                        <a:pt x="218348" y="134253"/>
                      </a:cubicBezTo>
                      <a:cubicBezTo>
                        <a:pt x="256804" y="99550"/>
                        <a:pt x="298084" y="53427"/>
                        <a:pt x="299497" y="0"/>
                      </a:cubicBezTo>
                      <a:cubicBezTo>
                        <a:pt x="246312" y="38052"/>
                        <a:pt x="202489" y="115327"/>
                        <a:pt x="154268" y="164356"/>
                      </a:cubicBezTo>
                      <a:close/>
                    </a:path>
                  </a:pathLst>
                </a:custGeom>
                <a:solidFill>
                  <a:srgbClr val="EFF0E8"/>
                </a:solidFill>
                <a:ln w="4034" cap="flat">
                  <a:noFill/>
                  <a:prstDash val="solid"/>
                  <a:miter/>
                </a:ln>
              </p:spPr>
              <p:txBody>
                <a:bodyPr rtlCol="0" anchor="ctr"/>
                <a:lstStyle/>
                <a:p>
                  <a:endParaRPr lang="th-TH"/>
                </a:p>
              </p:txBody>
            </p:sp>
            <p:sp>
              <p:nvSpPr>
                <p:cNvPr id="4030" name="Freeform: Shape 4029">
                  <a:extLst>
                    <a:ext uri="{FF2B5EF4-FFF2-40B4-BE49-F238E27FC236}">
                      <a16:creationId xmlns:a16="http://schemas.microsoft.com/office/drawing/2014/main" id="{1A24A47D-2A4C-41C3-ADDD-836C93BFEB42}"/>
                    </a:ext>
                  </a:extLst>
                </p:cNvPr>
                <p:cNvSpPr/>
                <p:nvPr/>
              </p:nvSpPr>
              <p:spPr>
                <a:xfrm>
                  <a:off x="5991796" y="5193680"/>
                  <a:ext cx="297279" cy="445638"/>
                </a:xfrm>
                <a:custGeom>
                  <a:avLst/>
                  <a:gdLst>
                    <a:gd name="connsiteX0" fmla="*/ 930 w 297279"/>
                    <a:gd name="connsiteY0" fmla="*/ 379541 h 445638"/>
                    <a:gd name="connsiteX1" fmla="*/ 19815 w 297279"/>
                    <a:gd name="connsiteY1" fmla="*/ 445639 h 445638"/>
                    <a:gd name="connsiteX2" fmla="*/ 101771 w 297279"/>
                    <a:gd name="connsiteY2" fmla="*/ 184517 h 445638"/>
                    <a:gd name="connsiteX3" fmla="*/ 297279 w 297279"/>
                    <a:gd name="connsiteY3" fmla="*/ 1720 h 445638"/>
                    <a:gd name="connsiteX4" fmla="*/ 930 w 297279"/>
                    <a:gd name="connsiteY4" fmla="*/ 379541 h 4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79" h="445638">
                      <a:moveTo>
                        <a:pt x="930" y="379541"/>
                      </a:moveTo>
                      <a:cubicBezTo>
                        <a:pt x="-1531" y="403551"/>
                        <a:pt x="-321" y="432322"/>
                        <a:pt x="19815" y="445639"/>
                      </a:cubicBezTo>
                      <a:cubicBezTo>
                        <a:pt x="39628" y="356338"/>
                        <a:pt x="59885" y="265868"/>
                        <a:pt x="101771" y="184517"/>
                      </a:cubicBezTo>
                      <a:cubicBezTo>
                        <a:pt x="143698" y="103207"/>
                        <a:pt x="210481" y="30693"/>
                        <a:pt x="297279" y="1720"/>
                      </a:cubicBezTo>
                      <a:cubicBezTo>
                        <a:pt x="104475" y="-22733"/>
                        <a:pt x="17273" y="218978"/>
                        <a:pt x="930" y="379541"/>
                      </a:cubicBezTo>
                      <a:close/>
                    </a:path>
                  </a:pathLst>
                </a:custGeom>
                <a:solidFill>
                  <a:srgbClr val="EFF0E8"/>
                </a:solidFill>
                <a:ln w="4034" cap="flat">
                  <a:noFill/>
                  <a:prstDash val="solid"/>
                  <a:miter/>
                </a:ln>
              </p:spPr>
              <p:txBody>
                <a:bodyPr rtlCol="0" anchor="ctr"/>
                <a:lstStyle/>
                <a:p>
                  <a:endParaRPr lang="th-TH"/>
                </a:p>
              </p:txBody>
            </p:sp>
            <p:sp>
              <p:nvSpPr>
                <p:cNvPr id="4031" name="Freeform: Shape 4030">
                  <a:extLst>
                    <a:ext uri="{FF2B5EF4-FFF2-40B4-BE49-F238E27FC236}">
                      <a16:creationId xmlns:a16="http://schemas.microsoft.com/office/drawing/2014/main" id="{537628BE-330F-422B-8256-1944105FB14C}"/>
                    </a:ext>
                  </a:extLst>
                </p:cNvPr>
                <p:cNvSpPr/>
                <p:nvPr/>
              </p:nvSpPr>
              <p:spPr>
                <a:xfrm>
                  <a:off x="5598916" y="5617698"/>
                  <a:ext cx="383964" cy="160232"/>
                </a:xfrm>
                <a:custGeom>
                  <a:avLst/>
                  <a:gdLst>
                    <a:gd name="connsiteX0" fmla="*/ 294301 w 383964"/>
                    <a:gd name="connsiteY0" fmla="*/ 28360 h 160232"/>
                    <a:gd name="connsiteX1" fmla="*/ 182565 w 383964"/>
                    <a:gd name="connsiteY1" fmla="*/ 39336 h 160232"/>
                    <a:gd name="connsiteX2" fmla="*/ 156215 w 383964"/>
                    <a:gd name="connsiteY2" fmla="*/ 20451 h 160232"/>
                    <a:gd name="connsiteX3" fmla="*/ 3198 w 383964"/>
                    <a:gd name="connsiteY3" fmla="*/ 39578 h 160232"/>
                    <a:gd name="connsiteX4" fmla="*/ 7637 w 383964"/>
                    <a:gd name="connsiteY4" fmla="*/ 160232 h 160232"/>
                    <a:gd name="connsiteX5" fmla="*/ 93224 w 383964"/>
                    <a:gd name="connsiteY5" fmla="*/ 32678 h 160232"/>
                    <a:gd name="connsiteX6" fmla="*/ 119534 w 383964"/>
                    <a:gd name="connsiteY6" fmla="*/ 88001 h 160232"/>
                    <a:gd name="connsiteX7" fmla="*/ 168643 w 383964"/>
                    <a:gd name="connsiteY7" fmla="*/ 47850 h 160232"/>
                    <a:gd name="connsiteX8" fmla="*/ 190313 w 383964"/>
                    <a:gd name="connsiteY8" fmla="*/ 58100 h 160232"/>
                    <a:gd name="connsiteX9" fmla="*/ 383965 w 383964"/>
                    <a:gd name="connsiteY9" fmla="*/ 44340 h 160232"/>
                    <a:gd name="connsiteX10" fmla="*/ 294301 w 383964"/>
                    <a:gd name="connsiteY10" fmla="*/ 28360 h 16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964" h="160232">
                      <a:moveTo>
                        <a:pt x="294301" y="28360"/>
                      </a:moveTo>
                      <a:cubicBezTo>
                        <a:pt x="256168" y="29087"/>
                        <a:pt x="216905" y="55881"/>
                        <a:pt x="182565" y="39336"/>
                      </a:cubicBezTo>
                      <a:cubicBezTo>
                        <a:pt x="172800" y="34655"/>
                        <a:pt x="164931" y="26907"/>
                        <a:pt x="156215" y="20451"/>
                      </a:cubicBezTo>
                      <a:cubicBezTo>
                        <a:pt x="110576" y="-13203"/>
                        <a:pt x="39152" y="-4285"/>
                        <a:pt x="3198" y="39578"/>
                      </a:cubicBezTo>
                      <a:cubicBezTo>
                        <a:pt x="-2250" y="79648"/>
                        <a:pt x="-716" y="120687"/>
                        <a:pt x="7637" y="160232"/>
                      </a:cubicBezTo>
                      <a:cubicBezTo>
                        <a:pt x="21881" y="110155"/>
                        <a:pt x="52307" y="64839"/>
                        <a:pt x="93224" y="32678"/>
                      </a:cubicBezTo>
                      <a:cubicBezTo>
                        <a:pt x="110172" y="45470"/>
                        <a:pt x="120301" y="66776"/>
                        <a:pt x="119534" y="88001"/>
                      </a:cubicBezTo>
                      <a:cubicBezTo>
                        <a:pt x="128493" y="66937"/>
                        <a:pt x="146086" y="43775"/>
                        <a:pt x="168643" y="47850"/>
                      </a:cubicBezTo>
                      <a:cubicBezTo>
                        <a:pt x="176552" y="49263"/>
                        <a:pt x="183412" y="53944"/>
                        <a:pt x="190313" y="58100"/>
                      </a:cubicBezTo>
                      <a:cubicBezTo>
                        <a:pt x="247452" y="92238"/>
                        <a:pt x="334573" y="89736"/>
                        <a:pt x="383965" y="44340"/>
                      </a:cubicBezTo>
                      <a:cubicBezTo>
                        <a:pt x="357695" y="34938"/>
                        <a:pt x="323678" y="27836"/>
                        <a:pt x="294301" y="28360"/>
                      </a:cubicBezTo>
                      <a:close/>
                    </a:path>
                  </a:pathLst>
                </a:custGeom>
                <a:solidFill>
                  <a:srgbClr val="EFF0E8"/>
                </a:solidFill>
                <a:ln w="4034" cap="flat">
                  <a:noFill/>
                  <a:prstDash val="solid"/>
                  <a:miter/>
                </a:ln>
              </p:spPr>
              <p:txBody>
                <a:bodyPr rtlCol="0" anchor="ctr"/>
                <a:lstStyle/>
                <a:p>
                  <a:endParaRPr lang="th-TH"/>
                </a:p>
              </p:txBody>
            </p:sp>
            <p:sp>
              <p:nvSpPr>
                <p:cNvPr id="4032" name="Freeform: Shape 4031">
                  <a:extLst>
                    <a:ext uri="{FF2B5EF4-FFF2-40B4-BE49-F238E27FC236}">
                      <a16:creationId xmlns:a16="http://schemas.microsoft.com/office/drawing/2014/main" id="{964A13A6-5BC3-40C1-BF15-82A33A2C2514}"/>
                    </a:ext>
                  </a:extLst>
                </p:cNvPr>
                <p:cNvSpPr/>
                <p:nvPr/>
              </p:nvSpPr>
              <p:spPr>
                <a:xfrm>
                  <a:off x="5850468" y="4790297"/>
                  <a:ext cx="188062" cy="774692"/>
                </a:xfrm>
                <a:custGeom>
                  <a:avLst/>
                  <a:gdLst>
                    <a:gd name="connsiteX0" fmla="*/ 121840 w 188062"/>
                    <a:gd name="connsiteY0" fmla="*/ 202938 h 774692"/>
                    <a:gd name="connsiteX1" fmla="*/ 82658 w 188062"/>
                    <a:gd name="connsiteY1" fmla="*/ 330734 h 774692"/>
                    <a:gd name="connsiteX2" fmla="*/ 73458 w 188062"/>
                    <a:gd name="connsiteY2" fmla="*/ 659648 h 774692"/>
                    <a:gd name="connsiteX3" fmla="*/ 86371 w 188062"/>
                    <a:gd name="connsiteY3" fmla="*/ 774693 h 774692"/>
                    <a:gd name="connsiteX4" fmla="*/ 11234 w 188062"/>
                    <a:gd name="connsiteY4" fmla="*/ 714689 h 774692"/>
                    <a:gd name="connsiteX5" fmla="*/ 1630 w 188062"/>
                    <a:gd name="connsiteY5" fmla="*/ 698184 h 774692"/>
                    <a:gd name="connsiteX6" fmla="*/ 2034 w 188062"/>
                    <a:gd name="connsiteY6" fmla="*/ 668969 h 774692"/>
                    <a:gd name="connsiteX7" fmla="*/ 74709 w 188062"/>
                    <a:gd name="connsiteY7" fmla="*/ 220531 h 774692"/>
                    <a:gd name="connsiteX8" fmla="*/ 82013 w 188062"/>
                    <a:gd name="connsiteY8" fmla="*/ 179332 h 774692"/>
                    <a:gd name="connsiteX9" fmla="*/ 106466 w 188062"/>
                    <a:gd name="connsiteY9" fmla="*/ 152780 h 774692"/>
                    <a:gd name="connsiteX10" fmla="*/ 88227 w 188062"/>
                    <a:gd name="connsiteY10" fmla="*/ 5412 h 774692"/>
                    <a:gd name="connsiteX11" fmla="*/ 154607 w 188062"/>
                    <a:gd name="connsiteY11" fmla="*/ 29947 h 774692"/>
                    <a:gd name="connsiteX12" fmla="*/ 121840 w 188062"/>
                    <a:gd name="connsiteY12" fmla="*/ 202938 h 7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062" h="774692">
                      <a:moveTo>
                        <a:pt x="121840" y="202938"/>
                      </a:moveTo>
                      <a:cubicBezTo>
                        <a:pt x="98032" y="240990"/>
                        <a:pt x="89518" y="286387"/>
                        <a:pt x="82658" y="330734"/>
                      </a:cubicBezTo>
                      <a:cubicBezTo>
                        <a:pt x="65831" y="439565"/>
                        <a:pt x="56550" y="550817"/>
                        <a:pt x="73458" y="659648"/>
                      </a:cubicBezTo>
                      <a:cubicBezTo>
                        <a:pt x="79390" y="697862"/>
                        <a:pt x="88590" y="736075"/>
                        <a:pt x="86371" y="774693"/>
                      </a:cubicBezTo>
                      <a:cubicBezTo>
                        <a:pt x="57034" y="761013"/>
                        <a:pt x="31047" y="740232"/>
                        <a:pt x="11234" y="714689"/>
                      </a:cubicBezTo>
                      <a:cubicBezTo>
                        <a:pt x="7320" y="709645"/>
                        <a:pt x="3567" y="704278"/>
                        <a:pt x="1630" y="698184"/>
                      </a:cubicBezTo>
                      <a:cubicBezTo>
                        <a:pt x="-1315" y="688782"/>
                        <a:pt x="299" y="678654"/>
                        <a:pt x="2034" y="668969"/>
                      </a:cubicBezTo>
                      <a:cubicBezTo>
                        <a:pt x="28586" y="519665"/>
                        <a:pt x="71682" y="372136"/>
                        <a:pt x="74709" y="220531"/>
                      </a:cubicBezTo>
                      <a:cubicBezTo>
                        <a:pt x="74991" y="206448"/>
                        <a:pt x="75112" y="191639"/>
                        <a:pt x="82013" y="179332"/>
                      </a:cubicBezTo>
                      <a:cubicBezTo>
                        <a:pt x="87944" y="168800"/>
                        <a:pt x="98073" y="161496"/>
                        <a:pt x="106466" y="152780"/>
                      </a:cubicBezTo>
                      <a:cubicBezTo>
                        <a:pt x="145689" y="111902"/>
                        <a:pt x="136246" y="35515"/>
                        <a:pt x="88227" y="5412"/>
                      </a:cubicBezTo>
                      <a:cubicBezTo>
                        <a:pt x="110219" y="-9034"/>
                        <a:pt x="140685" y="7591"/>
                        <a:pt x="154607" y="29947"/>
                      </a:cubicBezTo>
                      <a:cubicBezTo>
                        <a:pt x="222318" y="138858"/>
                        <a:pt x="174783" y="118238"/>
                        <a:pt x="121840" y="202938"/>
                      </a:cubicBezTo>
                      <a:close/>
                    </a:path>
                  </a:pathLst>
                </a:custGeom>
                <a:solidFill>
                  <a:srgbClr val="EFF0E8"/>
                </a:solidFill>
                <a:ln w="4034" cap="flat">
                  <a:noFill/>
                  <a:prstDash val="solid"/>
                  <a:miter/>
                </a:ln>
              </p:spPr>
              <p:txBody>
                <a:bodyPr rtlCol="0" anchor="ctr"/>
                <a:lstStyle/>
                <a:p>
                  <a:endParaRPr lang="th-TH"/>
                </a:p>
              </p:txBody>
            </p:sp>
            <p:sp>
              <p:nvSpPr>
                <p:cNvPr id="4033" name="Freeform: Shape 4032">
                  <a:extLst>
                    <a:ext uri="{FF2B5EF4-FFF2-40B4-BE49-F238E27FC236}">
                      <a16:creationId xmlns:a16="http://schemas.microsoft.com/office/drawing/2014/main" id="{1239E45F-A444-4E79-B3BA-04732F83957A}"/>
                    </a:ext>
                  </a:extLst>
                </p:cNvPr>
                <p:cNvSpPr/>
                <p:nvPr/>
              </p:nvSpPr>
              <p:spPr>
                <a:xfrm>
                  <a:off x="5347449" y="5327797"/>
                  <a:ext cx="520507" cy="238929"/>
                </a:xfrm>
                <a:custGeom>
                  <a:avLst/>
                  <a:gdLst>
                    <a:gd name="connsiteX0" fmla="*/ 447510 w 520507"/>
                    <a:gd name="connsiteY0" fmla="*/ 230130 h 238929"/>
                    <a:gd name="connsiteX1" fmla="*/ 172830 w 520507"/>
                    <a:gd name="connsiteY1" fmla="*/ 212214 h 238929"/>
                    <a:gd name="connsiteX2" fmla="*/ 129572 w 520507"/>
                    <a:gd name="connsiteY2" fmla="*/ 207372 h 238929"/>
                    <a:gd name="connsiteX3" fmla="*/ 106369 w 520507"/>
                    <a:gd name="connsiteY3" fmla="*/ 184573 h 238929"/>
                    <a:gd name="connsiteX4" fmla="*/ 0 w 520507"/>
                    <a:gd name="connsiteY4" fmla="*/ 107459 h 238929"/>
                    <a:gd name="connsiteX5" fmla="*/ 135585 w 520507"/>
                    <a:gd name="connsiteY5" fmla="*/ 169319 h 238929"/>
                    <a:gd name="connsiteX6" fmla="*/ 227508 w 520507"/>
                    <a:gd name="connsiteY6" fmla="*/ 107419 h 238929"/>
                    <a:gd name="connsiteX7" fmla="*/ 265116 w 520507"/>
                    <a:gd name="connsiteY7" fmla="*/ 0 h 238929"/>
                    <a:gd name="connsiteX8" fmla="*/ 249903 w 520507"/>
                    <a:gd name="connsiteY8" fmla="*/ 90309 h 238929"/>
                    <a:gd name="connsiteX9" fmla="*/ 260960 w 520507"/>
                    <a:gd name="connsiteY9" fmla="*/ 177551 h 238929"/>
                    <a:gd name="connsiteX10" fmla="*/ 318503 w 520507"/>
                    <a:gd name="connsiteY10" fmla="*/ 195670 h 238929"/>
                    <a:gd name="connsiteX11" fmla="*/ 520508 w 520507"/>
                    <a:gd name="connsiteY11" fmla="*/ 199463 h 238929"/>
                    <a:gd name="connsiteX12" fmla="*/ 447510 w 520507"/>
                    <a:gd name="connsiteY12" fmla="*/ 230130 h 2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07" h="238929">
                      <a:moveTo>
                        <a:pt x="447510" y="230130"/>
                      </a:moveTo>
                      <a:cubicBezTo>
                        <a:pt x="359380" y="258418"/>
                        <a:pt x="265318" y="209188"/>
                        <a:pt x="172830" y="212214"/>
                      </a:cubicBezTo>
                      <a:cubicBezTo>
                        <a:pt x="158142" y="212698"/>
                        <a:pt x="142525" y="214312"/>
                        <a:pt x="129572" y="207372"/>
                      </a:cubicBezTo>
                      <a:cubicBezTo>
                        <a:pt x="119968" y="202207"/>
                        <a:pt x="113270" y="193006"/>
                        <a:pt x="106369" y="184573"/>
                      </a:cubicBezTo>
                      <a:cubicBezTo>
                        <a:pt x="78365" y="150233"/>
                        <a:pt x="41321" y="123398"/>
                        <a:pt x="0" y="107459"/>
                      </a:cubicBezTo>
                      <a:cubicBezTo>
                        <a:pt x="51288" y="107176"/>
                        <a:pt x="102213" y="130419"/>
                        <a:pt x="135585" y="169319"/>
                      </a:cubicBezTo>
                      <a:cubicBezTo>
                        <a:pt x="173556" y="165203"/>
                        <a:pt x="206686" y="139418"/>
                        <a:pt x="227508" y="107419"/>
                      </a:cubicBezTo>
                      <a:cubicBezTo>
                        <a:pt x="248289" y="75379"/>
                        <a:pt x="258256" y="37568"/>
                        <a:pt x="265116" y="0"/>
                      </a:cubicBezTo>
                      <a:cubicBezTo>
                        <a:pt x="272218" y="30103"/>
                        <a:pt x="258781" y="60690"/>
                        <a:pt x="249903" y="90309"/>
                      </a:cubicBezTo>
                      <a:cubicBezTo>
                        <a:pt x="241026" y="119928"/>
                        <a:pt x="238282" y="156487"/>
                        <a:pt x="260960" y="177551"/>
                      </a:cubicBezTo>
                      <a:cubicBezTo>
                        <a:pt x="275971" y="191513"/>
                        <a:pt x="297963" y="194459"/>
                        <a:pt x="318503" y="195670"/>
                      </a:cubicBezTo>
                      <a:cubicBezTo>
                        <a:pt x="367612" y="198575"/>
                        <a:pt x="491655" y="165889"/>
                        <a:pt x="520508" y="199463"/>
                      </a:cubicBezTo>
                      <a:cubicBezTo>
                        <a:pt x="497668" y="211165"/>
                        <a:pt x="472407" y="222141"/>
                        <a:pt x="447510" y="230130"/>
                      </a:cubicBezTo>
                      <a:close/>
                    </a:path>
                  </a:pathLst>
                </a:custGeom>
                <a:solidFill>
                  <a:srgbClr val="EFF0E8"/>
                </a:solidFill>
                <a:ln w="4034" cap="flat">
                  <a:noFill/>
                  <a:prstDash val="solid"/>
                  <a:miter/>
                </a:ln>
              </p:spPr>
              <p:txBody>
                <a:bodyPr rtlCol="0" anchor="ctr"/>
                <a:lstStyle/>
                <a:p>
                  <a:endParaRPr lang="th-TH"/>
                </a:p>
              </p:txBody>
            </p:sp>
            <p:sp>
              <p:nvSpPr>
                <p:cNvPr id="4034" name="Freeform: Shape 4033">
                  <a:extLst>
                    <a:ext uri="{FF2B5EF4-FFF2-40B4-BE49-F238E27FC236}">
                      <a16:creationId xmlns:a16="http://schemas.microsoft.com/office/drawing/2014/main" id="{CF04E6FB-6CC0-45DC-84A0-B598DDEA11B4}"/>
                    </a:ext>
                  </a:extLst>
                </p:cNvPr>
                <p:cNvSpPr/>
                <p:nvPr/>
              </p:nvSpPr>
              <p:spPr>
                <a:xfrm>
                  <a:off x="5643637" y="4475269"/>
                  <a:ext cx="352963" cy="274114"/>
                </a:xfrm>
                <a:custGeom>
                  <a:avLst/>
                  <a:gdLst>
                    <a:gd name="connsiteX0" fmla="*/ 218267 w 352963"/>
                    <a:gd name="connsiteY0" fmla="*/ 85789 h 274114"/>
                    <a:gd name="connsiteX1" fmla="*/ 234368 w 352963"/>
                    <a:gd name="connsiteY1" fmla="*/ 116821 h 274114"/>
                    <a:gd name="connsiteX2" fmla="*/ 352964 w 352963"/>
                    <a:gd name="connsiteY2" fmla="*/ 274115 h 274114"/>
                    <a:gd name="connsiteX3" fmla="*/ 188648 w 352963"/>
                    <a:gd name="connsiteY3" fmla="*/ 190182 h 274114"/>
                    <a:gd name="connsiteX4" fmla="*/ 0 w 352963"/>
                    <a:gd name="connsiteY4" fmla="*/ 213465 h 274114"/>
                    <a:gd name="connsiteX5" fmla="*/ 249217 w 352963"/>
                    <a:gd name="connsiteY5" fmla="*/ 0 h 274114"/>
                    <a:gd name="connsiteX6" fmla="*/ 218267 w 352963"/>
                    <a:gd name="connsiteY6" fmla="*/ 85789 h 2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63" h="274114">
                      <a:moveTo>
                        <a:pt x="218267" y="85789"/>
                      </a:moveTo>
                      <a:cubicBezTo>
                        <a:pt x="219921" y="97451"/>
                        <a:pt x="227266" y="107418"/>
                        <a:pt x="234368" y="116821"/>
                      </a:cubicBezTo>
                      <a:cubicBezTo>
                        <a:pt x="273913" y="169239"/>
                        <a:pt x="313418" y="221697"/>
                        <a:pt x="352964" y="274115"/>
                      </a:cubicBezTo>
                      <a:cubicBezTo>
                        <a:pt x="316969" y="221656"/>
                        <a:pt x="252082" y="194983"/>
                        <a:pt x="188648" y="190182"/>
                      </a:cubicBezTo>
                      <a:cubicBezTo>
                        <a:pt x="125214" y="185380"/>
                        <a:pt x="62022" y="199463"/>
                        <a:pt x="0" y="213465"/>
                      </a:cubicBezTo>
                      <a:cubicBezTo>
                        <a:pt x="112261" y="188123"/>
                        <a:pt x="157213" y="30466"/>
                        <a:pt x="249217" y="0"/>
                      </a:cubicBezTo>
                      <a:cubicBezTo>
                        <a:pt x="240057" y="22194"/>
                        <a:pt x="214635" y="60246"/>
                        <a:pt x="218267" y="85789"/>
                      </a:cubicBezTo>
                      <a:close/>
                    </a:path>
                  </a:pathLst>
                </a:custGeom>
                <a:solidFill>
                  <a:srgbClr val="EFF0E8"/>
                </a:solidFill>
                <a:ln w="4034" cap="flat">
                  <a:noFill/>
                  <a:prstDash val="solid"/>
                  <a:miter/>
                </a:ln>
              </p:spPr>
              <p:txBody>
                <a:bodyPr rtlCol="0" anchor="ctr"/>
                <a:lstStyle/>
                <a:p>
                  <a:endParaRPr lang="th-TH"/>
                </a:p>
              </p:txBody>
            </p:sp>
            <p:sp>
              <p:nvSpPr>
                <p:cNvPr id="4035" name="Freeform: Shape 4034">
                  <a:extLst>
                    <a:ext uri="{FF2B5EF4-FFF2-40B4-BE49-F238E27FC236}">
                      <a16:creationId xmlns:a16="http://schemas.microsoft.com/office/drawing/2014/main" id="{E7DF2B9A-E89A-4CE6-B35A-258069A678ED}"/>
                    </a:ext>
                  </a:extLst>
                </p:cNvPr>
                <p:cNvSpPr/>
                <p:nvPr/>
              </p:nvSpPr>
              <p:spPr>
                <a:xfrm>
                  <a:off x="5175270" y="4608635"/>
                  <a:ext cx="275479" cy="647980"/>
                </a:xfrm>
                <a:custGeom>
                  <a:avLst/>
                  <a:gdLst>
                    <a:gd name="connsiteX0" fmla="*/ 249010 w 275479"/>
                    <a:gd name="connsiteY0" fmla="*/ 72554 h 647980"/>
                    <a:gd name="connsiteX1" fmla="*/ 275320 w 275479"/>
                    <a:gd name="connsiteY1" fmla="*/ 124609 h 647980"/>
                    <a:gd name="connsiteX2" fmla="*/ 201434 w 275479"/>
                    <a:gd name="connsiteY2" fmla="*/ 205596 h 647980"/>
                    <a:gd name="connsiteX3" fmla="*/ 45835 w 275479"/>
                    <a:gd name="connsiteY3" fmla="*/ 408811 h 647980"/>
                    <a:gd name="connsiteX4" fmla="*/ 87479 w 275479"/>
                    <a:gd name="connsiteY4" fmla="*/ 584506 h 647980"/>
                    <a:gd name="connsiteX5" fmla="*/ 113748 w 275479"/>
                    <a:gd name="connsiteY5" fmla="*/ 647981 h 647980"/>
                    <a:gd name="connsiteX6" fmla="*/ 923 w 275479"/>
                    <a:gd name="connsiteY6" fmla="*/ 480034 h 647980"/>
                    <a:gd name="connsiteX7" fmla="*/ 114999 w 275479"/>
                    <a:gd name="connsiteY7" fmla="*/ 231664 h 647980"/>
                    <a:gd name="connsiteX8" fmla="*/ 162736 w 275479"/>
                    <a:gd name="connsiteY8" fmla="*/ 182918 h 647980"/>
                    <a:gd name="connsiteX9" fmla="*/ 214912 w 275479"/>
                    <a:gd name="connsiteY9" fmla="*/ 0 h 647980"/>
                    <a:gd name="connsiteX10" fmla="*/ 249010 w 275479"/>
                    <a:gd name="connsiteY10" fmla="*/ 72554 h 6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479" h="647980">
                      <a:moveTo>
                        <a:pt x="249010" y="72554"/>
                      </a:moveTo>
                      <a:cubicBezTo>
                        <a:pt x="259986" y="88897"/>
                        <a:pt x="273746" y="104997"/>
                        <a:pt x="275320" y="124609"/>
                      </a:cubicBezTo>
                      <a:cubicBezTo>
                        <a:pt x="278427" y="163347"/>
                        <a:pt x="235694" y="187195"/>
                        <a:pt x="201434" y="205596"/>
                      </a:cubicBezTo>
                      <a:cubicBezTo>
                        <a:pt x="123029" y="247643"/>
                        <a:pt x="53623" y="320197"/>
                        <a:pt x="45835" y="408811"/>
                      </a:cubicBezTo>
                      <a:cubicBezTo>
                        <a:pt x="40508" y="469381"/>
                        <a:pt x="64195" y="528336"/>
                        <a:pt x="87479" y="584506"/>
                      </a:cubicBezTo>
                      <a:cubicBezTo>
                        <a:pt x="96235" y="605651"/>
                        <a:pt x="104992" y="626836"/>
                        <a:pt x="113748" y="647981"/>
                      </a:cubicBezTo>
                      <a:cubicBezTo>
                        <a:pt x="51404" y="615457"/>
                        <a:pt x="7460" y="550045"/>
                        <a:pt x="923" y="480034"/>
                      </a:cubicBezTo>
                      <a:cubicBezTo>
                        <a:pt x="-7834" y="386133"/>
                        <a:pt x="46924" y="296914"/>
                        <a:pt x="114999" y="231664"/>
                      </a:cubicBezTo>
                      <a:cubicBezTo>
                        <a:pt x="131423" y="215886"/>
                        <a:pt x="148855" y="200956"/>
                        <a:pt x="162736" y="182918"/>
                      </a:cubicBezTo>
                      <a:cubicBezTo>
                        <a:pt x="204461" y="128725"/>
                        <a:pt x="200829" y="61901"/>
                        <a:pt x="214912" y="0"/>
                      </a:cubicBezTo>
                      <a:cubicBezTo>
                        <a:pt x="223669" y="23687"/>
                        <a:pt x="234362" y="50723"/>
                        <a:pt x="249010" y="72554"/>
                      </a:cubicBezTo>
                      <a:close/>
                    </a:path>
                  </a:pathLst>
                </a:custGeom>
                <a:solidFill>
                  <a:srgbClr val="EFF0E8"/>
                </a:solidFill>
                <a:ln w="4034" cap="flat">
                  <a:noFill/>
                  <a:prstDash val="solid"/>
                  <a:miter/>
                </a:ln>
              </p:spPr>
              <p:txBody>
                <a:bodyPr rtlCol="0" anchor="ctr"/>
                <a:lstStyle/>
                <a:p>
                  <a:endParaRPr lang="th-TH"/>
                </a:p>
              </p:txBody>
            </p:sp>
            <p:sp>
              <p:nvSpPr>
                <p:cNvPr id="4036" name="Freeform: Shape 4035">
                  <a:extLst>
                    <a:ext uri="{FF2B5EF4-FFF2-40B4-BE49-F238E27FC236}">
                      <a16:creationId xmlns:a16="http://schemas.microsoft.com/office/drawing/2014/main" id="{CB8903CE-79DE-4F63-B4B0-BC51841019E8}"/>
                    </a:ext>
                  </a:extLst>
                </p:cNvPr>
                <p:cNvSpPr/>
                <p:nvPr/>
              </p:nvSpPr>
              <p:spPr>
                <a:xfrm>
                  <a:off x="6096755" y="4757091"/>
                  <a:ext cx="244668" cy="507029"/>
                </a:xfrm>
                <a:custGeom>
                  <a:avLst/>
                  <a:gdLst>
                    <a:gd name="connsiteX0" fmla="*/ 62748 w 244668"/>
                    <a:gd name="connsiteY0" fmla="*/ 242398 h 507029"/>
                    <a:gd name="connsiteX1" fmla="*/ 30910 w 244668"/>
                    <a:gd name="connsiteY1" fmla="*/ 275971 h 507029"/>
                    <a:gd name="connsiteX2" fmla="*/ 22194 w 244668"/>
                    <a:gd name="connsiteY2" fmla="*/ 359824 h 507029"/>
                    <a:gd name="connsiteX3" fmla="*/ 0 w 244668"/>
                    <a:gd name="connsiteY3" fmla="*/ 507030 h 507029"/>
                    <a:gd name="connsiteX4" fmla="*/ 193127 w 244668"/>
                    <a:gd name="connsiteY4" fmla="*/ 274115 h 507029"/>
                    <a:gd name="connsiteX5" fmla="*/ 224804 w 244668"/>
                    <a:gd name="connsiteY5" fmla="*/ 0 h 507029"/>
                    <a:gd name="connsiteX6" fmla="*/ 62748 w 244668"/>
                    <a:gd name="connsiteY6" fmla="*/ 242398 h 5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8" h="507029">
                      <a:moveTo>
                        <a:pt x="62748" y="242398"/>
                      </a:moveTo>
                      <a:cubicBezTo>
                        <a:pt x="51167" y="252688"/>
                        <a:pt x="38738" y="262574"/>
                        <a:pt x="30910" y="275971"/>
                      </a:cubicBezTo>
                      <a:cubicBezTo>
                        <a:pt x="16545" y="300626"/>
                        <a:pt x="20782" y="331335"/>
                        <a:pt x="22194" y="359824"/>
                      </a:cubicBezTo>
                      <a:cubicBezTo>
                        <a:pt x="24696" y="409699"/>
                        <a:pt x="17110" y="460100"/>
                        <a:pt x="0" y="507030"/>
                      </a:cubicBezTo>
                      <a:cubicBezTo>
                        <a:pt x="71263" y="435162"/>
                        <a:pt x="144745" y="363011"/>
                        <a:pt x="193127" y="274115"/>
                      </a:cubicBezTo>
                      <a:cubicBezTo>
                        <a:pt x="235215" y="196759"/>
                        <a:pt x="266932" y="82884"/>
                        <a:pt x="224804" y="0"/>
                      </a:cubicBezTo>
                      <a:cubicBezTo>
                        <a:pt x="167302" y="79010"/>
                        <a:pt x="140467" y="173395"/>
                        <a:pt x="62748" y="242398"/>
                      </a:cubicBezTo>
                      <a:close/>
                    </a:path>
                  </a:pathLst>
                </a:custGeom>
                <a:solidFill>
                  <a:srgbClr val="EFF0E8"/>
                </a:solidFill>
                <a:ln w="4034" cap="flat">
                  <a:noFill/>
                  <a:prstDash val="solid"/>
                  <a:miter/>
                </a:ln>
              </p:spPr>
              <p:txBody>
                <a:bodyPr rtlCol="0" anchor="ctr"/>
                <a:lstStyle/>
                <a:p>
                  <a:endParaRPr lang="th-TH"/>
                </a:p>
              </p:txBody>
            </p:sp>
            <p:sp>
              <p:nvSpPr>
                <p:cNvPr id="4037" name="Freeform: Shape 4036">
                  <a:extLst>
                    <a:ext uri="{FF2B5EF4-FFF2-40B4-BE49-F238E27FC236}">
                      <a16:creationId xmlns:a16="http://schemas.microsoft.com/office/drawing/2014/main" id="{C43A1A9B-F0E3-43F4-A6D5-60D5C2E720CC}"/>
                    </a:ext>
                  </a:extLst>
                </p:cNvPr>
                <p:cNvSpPr/>
                <p:nvPr/>
              </p:nvSpPr>
              <p:spPr>
                <a:xfrm>
                  <a:off x="6154654" y="5488400"/>
                  <a:ext cx="598072" cy="600033"/>
                </a:xfrm>
                <a:custGeom>
                  <a:avLst/>
                  <a:gdLst>
                    <a:gd name="connsiteX0" fmla="*/ 128893 w 598072"/>
                    <a:gd name="connsiteY0" fmla="*/ 101930 h 600033"/>
                    <a:gd name="connsiteX1" fmla="*/ 86483 w 598072"/>
                    <a:gd name="connsiteY1" fmla="*/ 176340 h 600033"/>
                    <a:gd name="connsiteX2" fmla="*/ 98427 w 598072"/>
                    <a:gd name="connsiteY2" fmla="*/ 205394 h 600033"/>
                    <a:gd name="connsiteX3" fmla="*/ 81802 w 598072"/>
                    <a:gd name="connsiteY3" fmla="*/ 255956 h 600033"/>
                    <a:gd name="connsiteX4" fmla="*/ 936 w 598072"/>
                    <a:gd name="connsiteY4" fmla="*/ 576396 h 600033"/>
                    <a:gd name="connsiteX5" fmla="*/ 4567 w 598072"/>
                    <a:gd name="connsiteY5" fmla="*/ 591891 h 600033"/>
                    <a:gd name="connsiteX6" fmla="*/ 36970 w 598072"/>
                    <a:gd name="connsiteY6" fmla="*/ 594917 h 600033"/>
                    <a:gd name="connsiteX7" fmla="*/ 56420 w 598072"/>
                    <a:gd name="connsiteY7" fmla="*/ 564532 h 600033"/>
                    <a:gd name="connsiteX8" fmla="*/ 310883 w 598072"/>
                    <a:gd name="connsiteY8" fmla="*/ 174162 h 600033"/>
                    <a:gd name="connsiteX9" fmla="*/ 422458 w 598072"/>
                    <a:gd name="connsiteY9" fmla="*/ 169965 h 600033"/>
                    <a:gd name="connsiteX10" fmla="*/ 598073 w 598072"/>
                    <a:gd name="connsiteY10" fmla="*/ 0 h 600033"/>
                    <a:gd name="connsiteX11" fmla="*/ 128893 w 598072"/>
                    <a:gd name="connsiteY11" fmla="*/ 101930 h 60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072" h="600033">
                      <a:moveTo>
                        <a:pt x="128893" y="101930"/>
                      </a:moveTo>
                      <a:cubicBezTo>
                        <a:pt x="103996" y="119645"/>
                        <a:pt x="77969" y="147004"/>
                        <a:pt x="86483" y="176340"/>
                      </a:cubicBezTo>
                      <a:cubicBezTo>
                        <a:pt x="89388" y="186429"/>
                        <a:pt x="96248" y="195105"/>
                        <a:pt x="98427" y="205394"/>
                      </a:cubicBezTo>
                      <a:cubicBezTo>
                        <a:pt x="102221" y="223230"/>
                        <a:pt x="91406" y="240461"/>
                        <a:pt x="81802" y="255956"/>
                      </a:cubicBezTo>
                      <a:cubicBezTo>
                        <a:pt x="22968" y="351148"/>
                        <a:pt x="-5682" y="464700"/>
                        <a:pt x="936" y="576396"/>
                      </a:cubicBezTo>
                      <a:cubicBezTo>
                        <a:pt x="1258" y="581762"/>
                        <a:pt x="1743" y="587331"/>
                        <a:pt x="4567" y="591891"/>
                      </a:cubicBezTo>
                      <a:cubicBezTo>
                        <a:pt x="11024" y="602221"/>
                        <a:pt x="27165" y="602140"/>
                        <a:pt x="36970" y="594917"/>
                      </a:cubicBezTo>
                      <a:cubicBezTo>
                        <a:pt x="46776" y="587694"/>
                        <a:pt x="51820" y="575831"/>
                        <a:pt x="56420" y="564532"/>
                      </a:cubicBezTo>
                      <a:cubicBezTo>
                        <a:pt x="115900" y="418617"/>
                        <a:pt x="182280" y="265197"/>
                        <a:pt x="310883" y="174162"/>
                      </a:cubicBezTo>
                      <a:cubicBezTo>
                        <a:pt x="344981" y="150031"/>
                        <a:pt x="399901" y="134777"/>
                        <a:pt x="422458" y="169965"/>
                      </a:cubicBezTo>
                      <a:cubicBezTo>
                        <a:pt x="456879" y="93981"/>
                        <a:pt x="520999" y="31919"/>
                        <a:pt x="598073" y="0"/>
                      </a:cubicBezTo>
                      <a:cubicBezTo>
                        <a:pt x="438438" y="66097"/>
                        <a:pt x="268191" y="2905"/>
                        <a:pt x="128893" y="101930"/>
                      </a:cubicBezTo>
                      <a:close/>
                    </a:path>
                  </a:pathLst>
                </a:custGeom>
                <a:solidFill>
                  <a:srgbClr val="EFF0E8"/>
                </a:solidFill>
                <a:ln w="4034" cap="flat">
                  <a:noFill/>
                  <a:prstDash val="solid"/>
                  <a:miter/>
                </a:ln>
              </p:spPr>
              <p:txBody>
                <a:bodyPr rtlCol="0" anchor="ctr"/>
                <a:lstStyle/>
                <a:p>
                  <a:endParaRPr lang="th-TH"/>
                </a:p>
              </p:txBody>
            </p:sp>
            <p:sp>
              <p:nvSpPr>
                <p:cNvPr id="4038" name="Freeform: Shape 4037">
                  <a:extLst>
                    <a:ext uri="{FF2B5EF4-FFF2-40B4-BE49-F238E27FC236}">
                      <a16:creationId xmlns:a16="http://schemas.microsoft.com/office/drawing/2014/main" id="{1E7FCD07-3100-4AAA-9536-46331024306B}"/>
                    </a:ext>
                  </a:extLst>
                </p:cNvPr>
                <p:cNvSpPr/>
                <p:nvPr/>
              </p:nvSpPr>
              <p:spPr>
                <a:xfrm>
                  <a:off x="5233937" y="5672932"/>
                  <a:ext cx="741316" cy="576928"/>
                </a:xfrm>
                <a:custGeom>
                  <a:avLst/>
                  <a:gdLst>
                    <a:gd name="connsiteX0" fmla="*/ 600244 w 741316"/>
                    <a:gd name="connsiteY0" fmla="*/ 576880 h 576928"/>
                    <a:gd name="connsiteX1" fmla="*/ 421886 w 741316"/>
                    <a:gd name="connsiteY1" fmla="*/ 495448 h 576928"/>
                    <a:gd name="connsiteX2" fmla="*/ 381654 w 741316"/>
                    <a:gd name="connsiteY2" fmla="*/ 424751 h 576928"/>
                    <a:gd name="connsiteX3" fmla="*/ 314427 w 741316"/>
                    <a:gd name="connsiteY3" fmla="*/ 385932 h 576928"/>
                    <a:gd name="connsiteX4" fmla="*/ 268385 w 741316"/>
                    <a:gd name="connsiteY4" fmla="*/ 400660 h 576928"/>
                    <a:gd name="connsiteX5" fmla="*/ 167423 w 741316"/>
                    <a:gd name="connsiteY5" fmla="*/ 386577 h 576928"/>
                    <a:gd name="connsiteX6" fmla="*/ 0 w 741316"/>
                    <a:gd name="connsiteY6" fmla="*/ 316969 h 576928"/>
                    <a:gd name="connsiteX7" fmla="*/ 148618 w 741316"/>
                    <a:gd name="connsiteY7" fmla="*/ 366441 h 576928"/>
                    <a:gd name="connsiteX8" fmla="*/ 299376 w 741316"/>
                    <a:gd name="connsiteY8" fmla="*/ 338517 h 576928"/>
                    <a:gd name="connsiteX9" fmla="*/ 353730 w 741316"/>
                    <a:gd name="connsiteY9" fmla="*/ 202086 h 576928"/>
                    <a:gd name="connsiteX10" fmla="*/ 339163 w 741316"/>
                    <a:gd name="connsiteY10" fmla="*/ 163307 h 576928"/>
                    <a:gd name="connsiteX11" fmla="*/ 390250 w 741316"/>
                    <a:gd name="connsiteY11" fmla="*/ 0 h 576928"/>
                    <a:gd name="connsiteX12" fmla="*/ 363576 w 741316"/>
                    <a:gd name="connsiteY12" fmla="*/ 137320 h 576928"/>
                    <a:gd name="connsiteX13" fmla="*/ 532412 w 741316"/>
                    <a:gd name="connsiteY13" fmla="*/ 502107 h 576928"/>
                    <a:gd name="connsiteX14" fmla="*/ 562434 w 741316"/>
                    <a:gd name="connsiteY14" fmla="*/ 529506 h 576928"/>
                    <a:gd name="connsiteX15" fmla="*/ 599437 w 741316"/>
                    <a:gd name="connsiteY15" fmla="*/ 536366 h 576928"/>
                    <a:gd name="connsiteX16" fmla="*/ 741317 w 741316"/>
                    <a:gd name="connsiteY16" fmla="*/ 546817 h 576928"/>
                    <a:gd name="connsiteX17" fmla="*/ 600244 w 741316"/>
                    <a:gd name="connsiteY17" fmla="*/ 576880 h 5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1316" h="576928">
                      <a:moveTo>
                        <a:pt x="600244" y="576880"/>
                      </a:moveTo>
                      <a:cubicBezTo>
                        <a:pt x="532169" y="577445"/>
                        <a:pt x="460302" y="551619"/>
                        <a:pt x="421886" y="495448"/>
                      </a:cubicBezTo>
                      <a:cubicBezTo>
                        <a:pt x="406552" y="473053"/>
                        <a:pt x="397150" y="447025"/>
                        <a:pt x="381654" y="424751"/>
                      </a:cubicBezTo>
                      <a:cubicBezTo>
                        <a:pt x="366119" y="402476"/>
                        <a:pt x="341463" y="383430"/>
                        <a:pt x="314427" y="385932"/>
                      </a:cubicBezTo>
                      <a:cubicBezTo>
                        <a:pt x="298326" y="387425"/>
                        <a:pt x="283961" y="396262"/>
                        <a:pt x="268385" y="400660"/>
                      </a:cubicBezTo>
                      <a:cubicBezTo>
                        <a:pt x="235094" y="410103"/>
                        <a:pt x="199826" y="398643"/>
                        <a:pt x="167423" y="386577"/>
                      </a:cubicBezTo>
                      <a:cubicBezTo>
                        <a:pt x="110768" y="365513"/>
                        <a:pt x="54879" y="342270"/>
                        <a:pt x="0" y="316969"/>
                      </a:cubicBezTo>
                      <a:cubicBezTo>
                        <a:pt x="48100" y="337630"/>
                        <a:pt x="96887" y="358452"/>
                        <a:pt x="148618" y="366441"/>
                      </a:cubicBezTo>
                      <a:cubicBezTo>
                        <a:pt x="200350" y="374431"/>
                        <a:pt x="256279" y="368257"/>
                        <a:pt x="299376" y="338517"/>
                      </a:cubicBezTo>
                      <a:cubicBezTo>
                        <a:pt x="342472" y="308778"/>
                        <a:pt x="368943" y="252203"/>
                        <a:pt x="353730" y="202086"/>
                      </a:cubicBezTo>
                      <a:cubicBezTo>
                        <a:pt x="349736" y="188890"/>
                        <a:pt x="343077" y="176583"/>
                        <a:pt x="339163" y="163307"/>
                      </a:cubicBezTo>
                      <a:cubicBezTo>
                        <a:pt x="322376" y="106692"/>
                        <a:pt x="357120" y="48867"/>
                        <a:pt x="390250" y="0"/>
                      </a:cubicBezTo>
                      <a:cubicBezTo>
                        <a:pt x="352237" y="31031"/>
                        <a:pt x="354094" y="89179"/>
                        <a:pt x="363576" y="137320"/>
                      </a:cubicBezTo>
                      <a:cubicBezTo>
                        <a:pt x="389685" y="270039"/>
                        <a:pt x="448115" y="396302"/>
                        <a:pt x="532412" y="502107"/>
                      </a:cubicBezTo>
                      <a:cubicBezTo>
                        <a:pt x="540926" y="512800"/>
                        <a:pt x="550126" y="523615"/>
                        <a:pt x="562434" y="529506"/>
                      </a:cubicBezTo>
                      <a:cubicBezTo>
                        <a:pt x="573813" y="534954"/>
                        <a:pt x="586807" y="535720"/>
                        <a:pt x="599437" y="536366"/>
                      </a:cubicBezTo>
                      <a:cubicBezTo>
                        <a:pt x="646650" y="538827"/>
                        <a:pt x="695073" y="538505"/>
                        <a:pt x="741317" y="546817"/>
                      </a:cubicBezTo>
                      <a:cubicBezTo>
                        <a:pt x="700157" y="566469"/>
                        <a:pt x="646811" y="577768"/>
                        <a:pt x="600244" y="576880"/>
                      </a:cubicBezTo>
                      <a:close/>
                    </a:path>
                  </a:pathLst>
                </a:custGeom>
                <a:solidFill>
                  <a:srgbClr val="EFF0E8"/>
                </a:solidFill>
                <a:ln w="4034" cap="flat">
                  <a:noFill/>
                  <a:prstDash val="solid"/>
                  <a:miter/>
                </a:ln>
              </p:spPr>
              <p:txBody>
                <a:bodyPr rtlCol="0" anchor="ctr"/>
                <a:lstStyle/>
                <a:p>
                  <a:endParaRPr lang="th-TH"/>
                </a:p>
              </p:txBody>
            </p:sp>
            <p:sp>
              <p:nvSpPr>
                <p:cNvPr id="4039" name="Freeform: Shape 4038">
                  <a:extLst>
                    <a:ext uri="{FF2B5EF4-FFF2-40B4-BE49-F238E27FC236}">
                      <a16:creationId xmlns:a16="http://schemas.microsoft.com/office/drawing/2014/main" id="{D0869F10-27C3-4BC9-9C29-9181878D9F89}"/>
                    </a:ext>
                  </a:extLst>
                </p:cNvPr>
                <p:cNvSpPr/>
                <p:nvPr/>
              </p:nvSpPr>
              <p:spPr>
                <a:xfrm>
                  <a:off x="6224480" y="5520210"/>
                  <a:ext cx="504283" cy="564041"/>
                </a:xfrm>
                <a:custGeom>
                  <a:avLst/>
                  <a:gdLst>
                    <a:gd name="connsiteX0" fmla="*/ 176291 w 504283"/>
                    <a:gd name="connsiteY0" fmla="*/ 282698 h 564041"/>
                    <a:gd name="connsiteX1" fmla="*/ 215675 w 504283"/>
                    <a:gd name="connsiteY1" fmla="*/ 422076 h 564041"/>
                    <a:gd name="connsiteX2" fmla="*/ 299851 w 504283"/>
                    <a:gd name="connsiteY2" fmla="*/ 543941 h 564041"/>
                    <a:gd name="connsiteX3" fmla="*/ 257965 w 504283"/>
                    <a:gd name="connsiteY3" fmla="*/ 562785 h 564041"/>
                    <a:gd name="connsiteX4" fmla="*/ 216442 w 504283"/>
                    <a:gd name="connsiteY4" fmla="*/ 534498 h 564041"/>
                    <a:gd name="connsiteX5" fmla="*/ 132953 w 504283"/>
                    <a:gd name="connsiteY5" fmla="*/ 453753 h 564041"/>
                    <a:gd name="connsiteX6" fmla="*/ 61730 w 504283"/>
                    <a:gd name="connsiteY6" fmla="*/ 424134 h 564041"/>
                    <a:gd name="connsiteX7" fmla="*/ 3461 w 504283"/>
                    <a:gd name="connsiteY7" fmla="*/ 553020 h 564041"/>
                    <a:gd name="connsiteX8" fmla="*/ 168866 w 504283"/>
                    <a:gd name="connsiteY8" fmla="*/ 154377 h 564041"/>
                    <a:gd name="connsiteX9" fmla="*/ 215393 w 504283"/>
                    <a:gd name="connsiteY9" fmla="*/ 114025 h 564041"/>
                    <a:gd name="connsiteX10" fmla="*/ 373615 w 504283"/>
                    <a:gd name="connsiteY10" fmla="*/ 71009 h 564041"/>
                    <a:gd name="connsiteX11" fmla="*/ 428212 w 504283"/>
                    <a:gd name="connsiteY11" fmla="*/ 19923 h 564041"/>
                    <a:gd name="connsiteX12" fmla="*/ 497013 w 504283"/>
                    <a:gd name="connsiteY12" fmla="*/ 5234 h 564041"/>
                    <a:gd name="connsiteX13" fmla="*/ 503994 w 504283"/>
                    <a:gd name="connsiteY13" fmla="*/ 12700 h 564041"/>
                    <a:gd name="connsiteX14" fmla="*/ 498466 w 504283"/>
                    <a:gd name="connsiteY14" fmla="*/ 26258 h 564041"/>
                    <a:gd name="connsiteX15" fmla="*/ 176291 w 504283"/>
                    <a:gd name="connsiteY15" fmla="*/ 282698 h 5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283" h="564041">
                      <a:moveTo>
                        <a:pt x="176291" y="282698"/>
                      </a:moveTo>
                      <a:cubicBezTo>
                        <a:pt x="168503" y="331485"/>
                        <a:pt x="188841" y="380594"/>
                        <a:pt x="215675" y="422076"/>
                      </a:cubicBezTo>
                      <a:cubicBezTo>
                        <a:pt x="242469" y="463558"/>
                        <a:pt x="276123" y="500602"/>
                        <a:pt x="299851" y="543941"/>
                      </a:cubicBezTo>
                      <a:cubicBezTo>
                        <a:pt x="295008" y="560162"/>
                        <a:pt x="274348" y="567103"/>
                        <a:pt x="257965" y="562785"/>
                      </a:cubicBezTo>
                      <a:cubicBezTo>
                        <a:pt x="241582" y="558508"/>
                        <a:pt x="228629" y="546281"/>
                        <a:pt x="216442" y="534498"/>
                      </a:cubicBezTo>
                      <a:cubicBezTo>
                        <a:pt x="188599" y="507583"/>
                        <a:pt x="160796" y="480668"/>
                        <a:pt x="132953" y="453753"/>
                      </a:cubicBezTo>
                      <a:cubicBezTo>
                        <a:pt x="113382" y="434827"/>
                        <a:pt x="87152" y="414328"/>
                        <a:pt x="61730" y="424134"/>
                      </a:cubicBezTo>
                      <a:cubicBezTo>
                        <a:pt x="15728" y="441849"/>
                        <a:pt x="43088" y="523724"/>
                        <a:pt x="3461" y="553020"/>
                      </a:cubicBezTo>
                      <a:cubicBezTo>
                        <a:pt x="-18612" y="405814"/>
                        <a:pt x="68227" y="264096"/>
                        <a:pt x="168866" y="154377"/>
                      </a:cubicBezTo>
                      <a:cubicBezTo>
                        <a:pt x="182788" y="139164"/>
                        <a:pt x="197355" y="124073"/>
                        <a:pt x="215393" y="114025"/>
                      </a:cubicBezTo>
                      <a:cubicBezTo>
                        <a:pt x="263533" y="87231"/>
                        <a:pt x="327533" y="101193"/>
                        <a:pt x="373615" y="71009"/>
                      </a:cubicBezTo>
                      <a:cubicBezTo>
                        <a:pt x="394518" y="57330"/>
                        <a:pt x="409166" y="36064"/>
                        <a:pt x="428212" y="19923"/>
                      </a:cubicBezTo>
                      <a:cubicBezTo>
                        <a:pt x="447299" y="3782"/>
                        <a:pt x="475183" y="-6912"/>
                        <a:pt x="497013" y="5234"/>
                      </a:cubicBezTo>
                      <a:cubicBezTo>
                        <a:pt x="500080" y="6929"/>
                        <a:pt x="503066" y="9310"/>
                        <a:pt x="503994" y="12700"/>
                      </a:cubicBezTo>
                      <a:cubicBezTo>
                        <a:pt x="505326" y="17623"/>
                        <a:pt x="501815" y="22425"/>
                        <a:pt x="498466" y="26258"/>
                      </a:cubicBezTo>
                      <a:cubicBezTo>
                        <a:pt x="408238" y="128875"/>
                        <a:pt x="200906" y="128431"/>
                        <a:pt x="176291" y="282698"/>
                      </a:cubicBezTo>
                      <a:close/>
                    </a:path>
                  </a:pathLst>
                </a:custGeom>
                <a:solidFill>
                  <a:srgbClr val="EFF0E8">
                    <a:alpha val="51000"/>
                  </a:srgbClr>
                </a:solidFill>
                <a:ln w="4034" cap="flat">
                  <a:noFill/>
                  <a:prstDash val="solid"/>
                  <a:miter/>
                </a:ln>
              </p:spPr>
              <p:txBody>
                <a:bodyPr rtlCol="0" anchor="ctr"/>
                <a:lstStyle/>
                <a:p>
                  <a:endParaRPr lang="th-TH"/>
                </a:p>
              </p:txBody>
            </p:sp>
            <p:sp>
              <p:nvSpPr>
                <p:cNvPr id="4040" name="Freeform: Shape 4039">
                  <a:extLst>
                    <a:ext uri="{FF2B5EF4-FFF2-40B4-BE49-F238E27FC236}">
                      <a16:creationId xmlns:a16="http://schemas.microsoft.com/office/drawing/2014/main" id="{943EA18E-6FA1-4063-9409-746F1276A431}"/>
                    </a:ext>
                  </a:extLst>
                </p:cNvPr>
                <p:cNvSpPr/>
                <p:nvPr/>
              </p:nvSpPr>
              <p:spPr>
                <a:xfrm>
                  <a:off x="5700574" y="5619990"/>
                  <a:ext cx="444040" cy="456669"/>
                </a:xfrm>
                <a:custGeom>
                  <a:avLst/>
                  <a:gdLst>
                    <a:gd name="connsiteX0" fmla="*/ 64242 w 444040"/>
                    <a:gd name="connsiteY0" fmla="*/ 130097 h 456669"/>
                    <a:gd name="connsiteX1" fmla="*/ 15294 w 444040"/>
                    <a:gd name="connsiteY1" fmla="*/ 0 h 456669"/>
                    <a:gd name="connsiteX2" fmla="*/ 929 w 444040"/>
                    <a:gd name="connsiteY2" fmla="*/ 135706 h 456669"/>
                    <a:gd name="connsiteX3" fmla="*/ 60772 w 444040"/>
                    <a:gd name="connsiteY3" fmla="*/ 254181 h 456669"/>
                    <a:gd name="connsiteX4" fmla="*/ 122511 w 444040"/>
                    <a:gd name="connsiteY4" fmla="*/ 287996 h 456669"/>
                    <a:gd name="connsiteX5" fmla="*/ 162420 w 444040"/>
                    <a:gd name="connsiteY5" fmla="*/ 342754 h 456669"/>
                    <a:gd name="connsiteX6" fmla="*/ 144826 w 444040"/>
                    <a:gd name="connsiteY6" fmla="*/ 399773 h 456669"/>
                    <a:gd name="connsiteX7" fmla="*/ 147166 w 444040"/>
                    <a:gd name="connsiteY7" fmla="*/ 456670 h 456669"/>
                    <a:gd name="connsiteX8" fmla="*/ 291467 w 444040"/>
                    <a:gd name="connsiteY8" fmla="*/ 350220 h 456669"/>
                    <a:gd name="connsiteX9" fmla="*/ 305429 w 444040"/>
                    <a:gd name="connsiteY9" fmla="*/ 345902 h 456669"/>
                    <a:gd name="connsiteX10" fmla="*/ 313459 w 444040"/>
                    <a:gd name="connsiteY10" fmla="*/ 360187 h 456669"/>
                    <a:gd name="connsiteX11" fmla="*/ 379799 w 444040"/>
                    <a:gd name="connsiteY11" fmla="*/ 304621 h 456669"/>
                    <a:gd name="connsiteX12" fmla="*/ 216250 w 444040"/>
                    <a:gd name="connsiteY12" fmla="*/ 262856 h 456669"/>
                    <a:gd name="connsiteX13" fmla="*/ 64242 w 444040"/>
                    <a:gd name="connsiteY13" fmla="*/ 130097 h 45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4040" h="456669">
                      <a:moveTo>
                        <a:pt x="64242" y="130097"/>
                      </a:moveTo>
                      <a:cubicBezTo>
                        <a:pt x="34462" y="93941"/>
                        <a:pt x="24414" y="45921"/>
                        <a:pt x="15294" y="0"/>
                      </a:cubicBezTo>
                      <a:cubicBezTo>
                        <a:pt x="6175" y="44751"/>
                        <a:pt x="-2985" y="90228"/>
                        <a:pt x="929" y="135706"/>
                      </a:cubicBezTo>
                      <a:cubicBezTo>
                        <a:pt x="4843" y="181183"/>
                        <a:pt x="23728" y="227508"/>
                        <a:pt x="60772" y="254181"/>
                      </a:cubicBezTo>
                      <a:cubicBezTo>
                        <a:pt x="79818" y="267901"/>
                        <a:pt x="102496" y="275729"/>
                        <a:pt x="122511" y="287996"/>
                      </a:cubicBezTo>
                      <a:cubicBezTo>
                        <a:pt x="142526" y="300263"/>
                        <a:pt x="160927" y="319310"/>
                        <a:pt x="162420" y="342754"/>
                      </a:cubicBezTo>
                      <a:cubicBezTo>
                        <a:pt x="163711" y="362810"/>
                        <a:pt x="152574" y="381210"/>
                        <a:pt x="144826" y="399773"/>
                      </a:cubicBezTo>
                      <a:cubicBezTo>
                        <a:pt x="137119" y="418335"/>
                        <a:pt x="133487" y="441981"/>
                        <a:pt x="147166" y="456670"/>
                      </a:cubicBezTo>
                      <a:cubicBezTo>
                        <a:pt x="195267" y="421200"/>
                        <a:pt x="243367" y="385690"/>
                        <a:pt x="291467" y="350220"/>
                      </a:cubicBezTo>
                      <a:cubicBezTo>
                        <a:pt x="295583" y="347193"/>
                        <a:pt x="300708" y="344005"/>
                        <a:pt x="305429" y="345902"/>
                      </a:cubicBezTo>
                      <a:cubicBezTo>
                        <a:pt x="310715" y="348000"/>
                        <a:pt x="311845" y="354739"/>
                        <a:pt x="313459" y="360187"/>
                      </a:cubicBezTo>
                      <a:cubicBezTo>
                        <a:pt x="331497" y="420594"/>
                        <a:pt x="549441" y="349735"/>
                        <a:pt x="379799" y="304621"/>
                      </a:cubicBezTo>
                      <a:cubicBezTo>
                        <a:pt x="320682" y="288884"/>
                        <a:pt x="268870" y="297963"/>
                        <a:pt x="216250" y="262856"/>
                      </a:cubicBezTo>
                      <a:cubicBezTo>
                        <a:pt x="170450" y="232229"/>
                        <a:pt x="99429" y="172749"/>
                        <a:pt x="64242" y="130097"/>
                      </a:cubicBezTo>
                      <a:close/>
                    </a:path>
                  </a:pathLst>
                </a:custGeom>
                <a:solidFill>
                  <a:srgbClr val="EFF0E8">
                    <a:alpha val="51000"/>
                  </a:srgbClr>
                </a:solidFill>
                <a:ln w="4034" cap="flat">
                  <a:noFill/>
                  <a:prstDash val="solid"/>
                  <a:miter/>
                </a:ln>
              </p:spPr>
              <p:txBody>
                <a:bodyPr rtlCol="0" anchor="ctr"/>
                <a:lstStyle/>
                <a:p>
                  <a:endParaRPr lang="th-TH"/>
                </a:p>
              </p:txBody>
            </p:sp>
            <p:sp>
              <p:nvSpPr>
                <p:cNvPr id="4041" name="Freeform: Shape 4040">
                  <a:extLst>
                    <a:ext uri="{FF2B5EF4-FFF2-40B4-BE49-F238E27FC236}">
                      <a16:creationId xmlns:a16="http://schemas.microsoft.com/office/drawing/2014/main" id="{1274BE0F-5BF1-4496-B576-66C6258F3B79}"/>
                    </a:ext>
                  </a:extLst>
                </p:cNvPr>
                <p:cNvSpPr/>
                <p:nvPr/>
              </p:nvSpPr>
              <p:spPr>
                <a:xfrm>
                  <a:off x="5876060" y="4323060"/>
                  <a:ext cx="150718" cy="440689"/>
                </a:xfrm>
                <a:custGeom>
                  <a:avLst/>
                  <a:gdLst>
                    <a:gd name="connsiteX0" fmla="*/ 124979 w 150718"/>
                    <a:gd name="connsiteY0" fmla="*/ 440690 h 440689"/>
                    <a:gd name="connsiteX1" fmla="*/ 16269 w 150718"/>
                    <a:gd name="connsiteY1" fmla="*/ 268344 h 440689"/>
                    <a:gd name="connsiteX2" fmla="*/ 935 w 150718"/>
                    <a:gd name="connsiteY2" fmla="*/ 240420 h 440689"/>
                    <a:gd name="connsiteX3" fmla="*/ 1500 w 150718"/>
                    <a:gd name="connsiteY3" fmla="*/ 216047 h 440689"/>
                    <a:gd name="connsiteX4" fmla="*/ 148585 w 150718"/>
                    <a:gd name="connsiteY4" fmla="*/ 0 h 440689"/>
                    <a:gd name="connsiteX5" fmla="*/ 94190 w 150718"/>
                    <a:gd name="connsiteY5" fmla="*/ 199019 h 440689"/>
                    <a:gd name="connsiteX6" fmla="*/ 124979 w 150718"/>
                    <a:gd name="connsiteY6" fmla="*/ 440690 h 4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18" h="440689">
                      <a:moveTo>
                        <a:pt x="124979" y="440690"/>
                      </a:moveTo>
                      <a:cubicBezTo>
                        <a:pt x="93262" y="380565"/>
                        <a:pt x="56904" y="322861"/>
                        <a:pt x="16269" y="268344"/>
                      </a:cubicBezTo>
                      <a:cubicBezTo>
                        <a:pt x="9853" y="259749"/>
                        <a:pt x="3195" y="250872"/>
                        <a:pt x="935" y="240420"/>
                      </a:cubicBezTo>
                      <a:cubicBezTo>
                        <a:pt x="-800" y="232431"/>
                        <a:pt x="169" y="224118"/>
                        <a:pt x="1500" y="216047"/>
                      </a:cubicBezTo>
                      <a:cubicBezTo>
                        <a:pt x="14655" y="134374"/>
                        <a:pt x="68970" y="31636"/>
                        <a:pt x="148585" y="0"/>
                      </a:cubicBezTo>
                      <a:cubicBezTo>
                        <a:pt x="162467" y="60408"/>
                        <a:pt x="104440" y="136513"/>
                        <a:pt x="94190" y="199019"/>
                      </a:cubicBezTo>
                      <a:cubicBezTo>
                        <a:pt x="80834" y="280248"/>
                        <a:pt x="90437" y="365634"/>
                        <a:pt x="124979" y="440690"/>
                      </a:cubicBezTo>
                      <a:close/>
                    </a:path>
                  </a:pathLst>
                </a:custGeom>
                <a:solidFill>
                  <a:srgbClr val="EFF0E8">
                    <a:alpha val="51000"/>
                  </a:srgbClr>
                </a:solidFill>
                <a:ln w="4034" cap="flat">
                  <a:noFill/>
                  <a:prstDash val="solid"/>
                  <a:miter/>
                </a:ln>
              </p:spPr>
              <p:txBody>
                <a:bodyPr rtlCol="0" anchor="ctr"/>
                <a:lstStyle/>
                <a:p>
                  <a:endParaRPr lang="th-TH"/>
                </a:p>
              </p:txBody>
            </p:sp>
            <p:sp>
              <p:nvSpPr>
                <p:cNvPr id="4042" name="Freeform: Shape 4041">
                  <a:extLst>
                    <a:ext uri="{FF2B5EF4-FFF2-40B4-BE49-F238E27FC236}">
                      <a16:creationId xmlns:a16="http://schemas.microsoft.com/office/drawing/2014/main" id="{5225E82D-CB28-4863-8997-284D402BE4BB}"/>
                    </a:ext>
                  </a:extLst>
                </p:cNvPr>
                <p:cNvSpPr/>
                <p:nvPr/>
              </p:nvSpPr>
              <p:spPr>
                <a:xfrm>
                  <a:off x="5158962" y="4356309"/>
                  <a:ext cx="232763" cy="310151"/>
                </a:xfrm>
                <a:custGeom>
                  <a:avLst/>
                  <a:gdLst>
                    <a:gd name="connsiteX0" fmla="*/ 63273 w 232763"/>
                    <a:gd name="connsiteY0" fmla="*/ 57060 h 310151"/>
                    <a:gd name="connsiteX1" fmla="*/ 181829 w 232763"/>
                    <a:gd name="connsiteY1" fmla="*/ 158022 h 310151"/>
                    <a:gd name="connsiteX2" fmla="*/ 221414 w 232763"/>
                    <a:gd name="connsiteY2" fmla="*/ 217139 h 310151"/>
                    <a:gd name="connsiteX3" fmla="*/ 222262 w 232763"/>
                    <a:gd name="connsiteY3" fmla="*/ 310151 h 310151"/>
                    <a:gd name="connsiteX4" fmla="*/ 215119 w 232763"/>
                    <a:gd name="connsiteY4" fmla="*/ 204226 h 310151"/>
                    <a:gd name="connsiteX5" fmla="*/ 210721 w 232763"/>
                    <a:gd name="connsiteY5" fmla="*/ 41403 h 310151"/>
                    <a:gd name="connsiteX6" fmla="*/ 212658 w 232763"/>
                    <a:gd name="connsiteY6" fmla="*/ 16909 h 310151"/>
                    <a:gd name="connsiteX7" fmla="*/ 168795 w 232763"/>
                    <a:gd name="connsiteY7" fmla="*/ 244 h 310151"/>
                    <a:gd name="connsiteX8" fmla="*/ 0 w 232763"/>
                    <a:gd name="connsiteY8" fmla="*/ 15134 h 310151"/>
                    <a:gd name="connsiteX9" fmla="*/ 63273 w 232763"/>
                    <a:gd name="connsiteY9" fmla="*/ 57060 h 3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763" h="310151">
                      <a:moveTo>
                        <a:pt x="63273" y="57060"/>
                      </a:moveTo>
                      <a:cubicBezTo>
                        <a:pt x="111413" y="77680"/>
                        <a:pt x="147448" y="118477"/>
                        <a:pt x="181829" y="158022"/>
                      </a:cubicBezTo>
                      <a:cubicBezTo>
                        <a:pt x="197485" y="176019"/>
                        <a:pt x="213465" y="194622"/>
                        <a:pt x="221414" y="217139"/>
                      </a:cubicBezTo>
                      <a:cubicBezTo>
                        <a:pt x="231825" y="246717"/>
                        <a:pt x="227104" y="279201"/>
                        <a:pt x="222262" y="310151"/>
                      </a:cubicBezTo>
                      <a:cubicBezTo>
                        <a:pt x="244254" y="280452"/>
                        <a:pt x="226660" y="239332"/>
                        <a:pt x="215119" y="204226"/>
                      </a:cubicBezTo>
                      <a:cubicBezTo>
                        <a:pt x="197970" y="151888"/>
                        <a:pt x="196396" y="94548"/>
                        <a:pt x="210721" y="41403"/>
                      </a:cubicBezTo>
                      <a:cubicBezTo>
                        <a:pt x="212900" y="33373"/>
                        <a:pt x="215402" y="24778"/>
                        <a:pt x="212658" y="16909"/>
                      </a:cubicBezTo>
                      <a:cubicBezTo>
                        <a:pt x="207130" y="970"/>
                        <a:pt x="185662" y="-806"/>
                        <a:pt x="168795" y="244"/>
                      </a:cubicBezTo>
                      <a:cubicBezTo>
                        <a:pt x="113673" y="3795"/>
                        <a:pt x="52741" y="1495"/>
                        <a:pt x="0" y="15134"/>
                      </a:cubicBezTo>
                      <a:cubicBezTo>
                        <a:pt x="11985" y="44914"/>
                        <a:pt x="33493" y="44228"/>
                        <a:pt x="63273" y="57060"/>
                      </a:cubicBezTo>
                      <a:close/>
                    </a:path>
                  </a:pathLst>
                </a:custGeom>
                <a:solidFill>
                  <a:srgbClr val="EFF0E8">
                    <a:alpha val="39000"/>
                  </a:srgbClr>
                </a:solidFill>
                <a:ln w="4034" cap="flat">
                  <a:noFill/>
                  <a:prstDash val="solid"/>
                  <a:miter/>
                </a:ln>
              </p:spPr>
              <p:txBody>
                <a:bodyPr rtlCol="0" anchor="ctr"/>
                <a:lstStyle/>
                <a:p>
                  <a:endParaRPr lang="th-TH"/>
                </a:p>
              </p:txBody>
            </p:sp>
            <p:sp>
              <p:nvSpPr>
                <p:cNvPr id="4043" name="Freeform: Shape 4042">
                  <a:extLst>
                    <a:ext uri="{FF2B5EF4-FFF2-40B4-BE49-F238E27FC236}">
                      <a16:creationId xmlns:a16="http://schemas.microsoft.com/office/drawing/2014/main" id="{E653786F-9269-4FC1-A4ED-40E2732B924E}"/>
                    </a:ext>
                  </a:extLst>
                </p:cNvPr>
                <p:cNvSpPr/>
                <p:nvPr/>
              </p:nvSpPr>
              <p:spPr>
                <a:xfrm>
                  <a:off x="5327370" y="4761632"/>
                  <a:ext cx="354681" cy="210861"/>
                </a:xfrm>
                <a:custGeom>
                  <a:avLst/>
                  <a:gdLst>
                    <a:gd name="connsiteX0" fmla="*/ 288868 w 354681"/>
                    <a:gd name="connsiteY0" fmla="*/ 178014 h 210861"/>
                    <a:gd name="connsiteX1" fmla="*/ 287738 w 354681"/>
                    <a:gd name="connsiteY1" fmla="*/ 130197 h 210861"/>
                    <a:gd name="connsiteX2" fmla="*/ 187421 w 354681"/>
                    <a:gd name="connsiteY2" fmla="*/ 83912 h 210861"/>
                    <a:gd name="connsiteX3" fmla="*/ 89526 w 354681"/>
                    <a:gd name="connsiteY3" fmla="*/ 165061 h 210861"/>
                    <a:gd name="connsiteX4" fmla="*/ 8377 w 354681"/>
                    <a:gd name="connsiteY4" fmla="*/ 210861 h 210861"/>
                    <a:gd name="connsiteX5" fmla="*/ 56276 w 354681"/>
                    <a:gd name="connsiteY5" fmla="*/ 48684 h 210861"/>
                    <a:gd name="connsiteX6" fmla="*/ 225837 w 354681"/>
                    <a:gd name="connsiteY6" fmla="*/ 705 h 210861"/>
                    <a:gd name="connsiteX7" fmla="*/ 354602 w 354681"/>
                    <a:gd name="connsiteY7" fmla="*/ 47756 h 210861"/>
                    <a:gd name="connsiteX8" fmla="*/ 288868 w 354681"/>
                    <a:gd name="connsiteY8" fmla="*/ 178014 h 21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81" h="210861">
                      <a:moveTo>
                        <a:pt x="288868" y="178014"/>
                      </a:moveTo>
                      <a:cubicBezTo>
                        <a:pt x="282734" y="163124"/>
                        <a:pt x="289070" y="146217"/>
                        <a:pt x="287738" y="130197"/>
                      </a:cubicBezTo>
                      <a:cubicBezTo>
                        <a:pt x="284187" y="87625"/>
                        <a:pt x="227330" y="68578"/>
                        <a:pt x="187421" y="83912"/>
                      </a:cubicBezTo>
                      <a:cubicBezTo>
                        <a:pt x="147513" y="99246"/>
                        <a:pt x="120073" y="135160"/>
                        <a:pt x="89526" y="165061"/>
                      </a:cubicBezTo>
                      <a:cubicBezTo>
                        <a:pt x="66929" y="187215"/>
                        <a:pt x="39852" y="207512"/>
                        <a:pt x="8377" y="210861"/>
                      </a:cubicBezTo>
                      <a:cubicBezTo>
                        <a:pt x="-13857" y="154892"/>
                        <a:pt x="10233" y="87504"/>
                        <a:pt x="56276" y="48684"/>
                      </a:cubicBezTo>
                      <a:cubicBezTo>
                        <a:pt x="102318" y="9906"/>
                        <a:pt x="165752" y="-3370"/>
                        <a:pt x="225837" y="705"/>
                      </a:cubicBezTo>
                      <a:cubicBezTo>
                        <a:pt x="263688" y="3288"/>
                        <a:pt x="350284" y="504"/>
                        <a:pt x="354602" y="47756"/>
                      </a:cubicBezTo>
                      <a:cubicBezTo>
                        <a:pt x="357750" y="81854"/>
                        <a:pt x="265544" y="121521"/>
                        <a:pt x="288868" y="178014"/>
                      </a:cubicBezTo>
                      <a:close/>
                    </a:path>
                  </a:pathLst>
                </a:custGeom>
                <a:solidFill>
                  <a:srgbClr val="EFF0E8">
                    <a:alpha val="51000"/>
                  </a:srgbClr>
                </a:solidFill>
                <a:ln w="4034" cap="flat">
                  <a:noFill/>
                  <a:prstDash val="solid"/>
                  <a:miter/>
                </a:ln>
              </p:spPr>
              <p:txBody>
                <a:bodyPr rtlCol="0" anchor="ctr"/>
                <a:lstStyle/>
                <a:p>
                  <a:endParaRPr lang="th-TH"/>
                </a:p>
              </p:txBody>
            </p:sp>
            <p:sp>
              <p:nvSpPr>
                <p:cNvPr id="4044" name="Freeform: Shape 4043">
                  <a:extLst>
                    <a:ext uri="{FF2B5EF4-FFF2-40B4-BE49-F238E27FC236}">
                      <a16:creationId xmlns:a16="http://schemas.microsoft.com/office/drawing/2014/main" id="{9795F5A5-84F3-4448-8DEA-5384ECFE0BA2}"/>
                    </a:ext>
                  </a:extLst>
                </p:cNvPr>
                <p:cNvSpPr/>
                <p:nvPr/>
              </p:nvSpPr>
              <p:spPr>
                <a:xfrm>
                  <a:off x="5562690" y="4762718"/>
                  <a:ext cx="432740" cy="82546"/>
                </a:xfrm>
                <a:custGeom>
                  <a:avLst/>
                  <a:gdLst>
                    <a:gd name="connsiteX0" fmla="*/ 78687 w 432740"/>
                    <a:gd name="connsiteY0" fmla="*/ 30731 h 82546"/>
                    <a:gd name="connsiteX1" fmla="*/ 41846 w 432740"/>
                    <a:gd name="connsiteY1" fmla="*/ 4179 h 82546"/>
                    <a:gd name="connsiteX2" fmla="*/ 0 w 432740"/>
                    <a:gd name="connsiteY2" fmla="*/ 9828 h 82546"/>
                    <a:gd name="connsiteX3" fmla="*/ 185823 w 432740"/>
                    <a:gd name="connsiteY3" fmla="*/ 4381 h 82546"/>
                    <a:gd name="connsiteX4" fmla="*/ 432741 w 432740"/>
                    <a:gd name="connsiteY4" fmla="*/ 40617 h 82546"/>
                    <a:gd name="connsiteX5" fmla="*/ 78687 w 432740"/>
                    <a:gd name="connsiteY5" fmla="*/ 30731 h 8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740" h="82546">
                      <a:moveTo>
                        <a:pt x="78687" y="30731"/>
                      </a:moveTo>
                      <a:cubicBezTo>
                        <a:pt x="66420" y="21813"/>
                        <a:pt x="55606" y="10514"/>
                        <a:pt x="41846" y="4179"/>
                      </a:cubicBezTo>
                      <a:cubicBezTo>
                        <a:pt x="28045" y="-2197"/>
                        <a:pt x="9483" y="-1995"/>
                        <a:pt x="0" y="9828"/>
                      </a:cubicBezTo>
                      <a:cubicBezTo>
                        <a:pt x="61860" y="6156"/>
                        <a:pt x="123842" y="4340"/>
                        <a:pt x="185823" y="4381"/>
                      </a:cubicBezTo>
                      <a:cubicBezTo>
                        <a:pt x="260516" y="4421"/>
                        <a:pt x="369791" y="-2762"/>
                        <a:pt x="432741" y="40617"/>
                      </a:cubicBezTo>
                      <a:cubicBezTo>
                        <a:pt x="394809" y="118377"/>
                        <a:pt x="135141" y="71729"/>
                        <a:pt x="78687" y="30731"/>
                      </a:cubicBezTo>
                      <a:close/>
                    </a:path>
                  </a:pathLst>
                </a:custGeom>
                <a:solidFill>
                  <a:srgbClr val="EFF0E8">
                    <a:alpha val="51000"/>
                  </a:srgbClr>
                </a:solidFill>
                <a:ln w="4034" cap="flat">
                  <a:noFill/>
                  <a:prstDash val="solid"/>
                  <a:miter/>
                </a:ln>
              </p:spPr>
              <p:txBody>
                <a:bodyPr rtlCol="0" anchor="ctr"/>
                <a:lstStyle/>
                <a:p>
                  <a:endParaRPr lang="th-TH"/>
                </a:p>
              </p:txBody>
            </p:sp>
            <p:sp>
              <p:nvSpPr>
                <p:cNvPr id="4045" name="Freeform: Shape 4044">
                  <a:extLst>
                    <a:ext uri="{FF2B5EF4-FFF2-40B4-BE49-F238E27FC236}">
                      <a16:creationId xmlns:a16="http://schemas.microsoft.com/office/drawing/2014/main" id="{937DB8B7-E662-4F1C-BF59-E00CC8645C27}"/>
                    </a:ext>
                  </a:extLst>
                </p:cNvPr>
                <p:cNvSpPr/>
                <p:nvPr/>
              </p:nvSpPr>
              <p:spPr>
                <a:xfrm>
                  <a:off x="6301504" y="4494189"/>
                  <a:ext cx="129502" cy="459500"/>
                </a:xfrm>
                <a:custGeom>
                  <a:avLst/>
                  <a:gdLst>
                    <a:gd name="connsiteX0" fmla="*/ 0 w 129502"/>
                    <a:gd name="connsiteY0" fmla="*/ 459500 h 459500"/>
                    <a:gd name="connsiteX1" fmla="*/ 122510 w 129502"/>
                    <a:gd name="connsiteY1" fmla="*/ 309873 h 459500"/>
                    <a:gd name="connsiteX2" fmla="*/ 129330 w 129502"/>
                    <a:gd name="connsiteY2" fmla="*/ 297687 h 459500"/>
                    <a:gd name="connsiteX3" fmla="*/ 120654 w 129502"/>
                    <a:gd name="connsiteY3" fmla="*/ 276824 h 459500"/>
                    <a:gd name="connsiteX4" fmla="*/ 18320 w 129502"/>
                    <a:gd name="connsiteY4" fmla="*/ 19698 h 459500"/>
                    <a:gd name="connsiteX5" fmla="*/ 33452 w 129502"/>
                    <a:gd name="connsiteY5" fmla="*/ 238610 h 459500"/>
                    <a:gd name="connsiteX6" fmla="*/ 0 w 129502"/>
                    <a:gd name="connsiteY6" fmla="*/ 459500 h 45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02" h="459500">
                      <a:moveTo>
                        <a:pt x="0" y="459500"/>
                      </a:moveTo>
                      <a:cubicBezTo>
                        <a:pt x="40837" y="409624"/>
                        <a:pt x="81674" y="359749"/>
                        <a:pt x="122510" y="309873"/>
                      </a:cubicBezTo>
                      <a:cubicBezTo>
                        <a:pt x="125496" y="306241"/>
                        <a:pt x="128604" y="302327"/>
                        <a:pt x="129330" y="297687"/>
                      </a:cubicBezTo>
                      <a:cubicBezTo>
                        <a:pt x="130541" y="290019"/>
                        <a:pt x="125133" y="283119"/>
                        <a:pt x="120654" y="276824"/>
                      </a:cubicBezTo>
                      <a:cubicBezTo>
                        <a:pt x="99308" y="246842"/>
                        <a:pt x="100357" y="-82838"/>
                        <a:pt x="18320" y="19698"/>
                      </a:cubicBezTo>
                      <a:cubicBezTo>
                        <a:pt x="-2623" y="45887"/>
                        <a:pt x="34421" y="199751"/>
                        <a:pt x="33452" y="238610"/>
                      </a:cubicBezTo>
                      <a:cubicBezTo>
                        <a:pt x="32080" y="292158"/>
                        <a:pt x="35470" y="416162"/>
                        <a:pt x="0" y="459500"/>
                      </a:cubicBezTo>
                      <a:close/>
                    </a:path>
                  </a:pathLst>
                </a:custGeom>
                <a:solidFill>
                  <a:srgbClr val="EFF0E8"/>
                </a:solidFill>
                <a:ln w="4034" cap="flat">
                  <a:noFill/>
                  <a:prstDash val="solid"/>
                  <a:miter/>
                </a:ln>
              </p:spPr>
              <p:txBody>
                <a:bodyPr rtlCol="0" anchor="ctr"/>
                <a:lstStyle/>
                <a:p>
                  <a:endParaRPr lang="th-TH"/>
                </a:p>
              </p:txBody>
            </p:sp>
          </p:grpSp>
        </p:grpSp>
      </p:grpSp>
      <p:pic>
        <p:nvPicPr>
          <p:cNvPr id="11266" name="Picture 2">
            <a:extLst>
              <a:ext uri="{FF2B5EF4-FFF2-40B4-BE49-F238E27FC236}">
                <a16:creationId xmlns:a16="http://schemas.microsoft.com/office/drawing/2014/main" id="{2F1FC1BE-375E-4A27-8CFE-0D0CD78E9A43}"/>
              </a:ext>
            </a:extLst>
          </p:cNvPr>
          <p:cNvPicPr>
            <a:picLocks noChangeAspect="1" noChangeArrowheads="1"/>
          </p:cNvPicPr>
          <p:nvPr/>
        </p:nvPicPr>
        <p:blipFill>
          <a:blip r:embed="rId154">
            <a:extLst>
              <a:ext uri="{28A0092B-C50C-407E-A947-70E740481C1C}">
                <a14:useLocalDpi xmlns:a14="http://schemas.microsoft.com/office/drawing/2010/main" val="0"/>
              </a:ext>
            </a:extLst>
          </a:blip>
          <a:srcRect/>
          <a:stretch>
            <a:fillRect/>
          </a:stretch>
        </p:blipFill>
        <p:spPr bwMode="auto">
          <a:xfrm>
            <a:off x="-52526" y="1359240"/>
            <a:ext cx="9753600" cy="5486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573388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D8DF72-03F1-5BF1-A0CC-337EBCF5052D}"/>
              </a:ext>
            </a:extLst>
          </p:cNvPr>
          <p:cNvSpPr>
            <a:spLocks noGrp="1"/>
          </p:cNvSpPr>
          <p:nvPr>
            <p:ph type="title"/>
          </p:nvPr>
        </p:nvSpPr>
        <p:spPr>
          <a:xfrm>
            <a:off x="838200" y="365125"/>
            <a:ext cx="10515600" cy="738119"/>
          </a:xfrm>
        </p:spPr>
        <p:txBody>
          <a:bodyPr/>
          <a:lstStyle/>
          <a:p>
            <a:r>
              <a:rPr lang="en-US" b="1" dirty="0">
                <a:solidFill>
                  <a:schemeClr val="accent6">
                    <a:lumMod val="50000"/>
                  </a:schemeClr>
                </a:solidFill>
              </a:rPr>
              <a:t>Tableware and Cutlery </a:t>
            </a:r>
            <a:endParaRPr lang="th-TH" b="1" dirty="0">
              <a:solidFill>
                <a:schemeClr val="accent6">
                  <a:lumMod val="50000"/>
                </a:schemeClr>
              </a:solidFill>
            </a:endParaRPr>
          </a:p>
        </p:txBody>
      </p:sp>
      <p:pic>
        <p:nvPicPr>
          <p:cNvPr id="5" name="Content Placeholder 4">
            <a:extLst>
              <a:ext uri="{FF2B5EF4-FFF2-40B4-BE49-F238E27FC236}">
                <a16:creationId xmlns:a16="http://schemas.microsoft.com/office/drawing/2014/main" id="{7E79A1DF-AF99-4C70-A981-F5C7D95C8642}"/>
              </a:ext>
            </a:extLst>
          </p:cNvPr>
          <p:cNvPicPr>
            <a:picLocks noGrp="1" noChangeAspect="1"/>
          </p:cNvPicPr>
          <p:nvPr>
            <p:ph idx="1"/>
          </p:nvPr>
        </p:nvPicPr>
        <p:blipFill>
          <a:blip r:embed="rId2"/>
          <a:stretch>
            <a:fillRect/>
          </a:stretch>
        </p:blipFill>
        <p:spPr>
          <a:xfrm>
            <a:off x="2690605" y="1391477"/>
            <a:ext cx="6810789" cy="4363279"/>
          </a:xfrm>
        </p:spPr>
      </p:pic>
    </p:spTree>
    <p:extLst>
      <p:ext uri="{BB962C8B-B14F-4D97-AF65-F5344CB8AC3E}">
        <p14:creationId xmlns:p14="http://schemas.microsoft.com/office/powerpoint/2010/main" val="190309072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8A339C2-995A-4A2A-AB11-40D68F9966C1}"/>
              </a:ext>
            </a:extLst>
          </p:cNvPr>
          <p:cNvPicPr>
            <a:picLocks noChangeAspect="1"/>
          </p:cNvPicPr>
          <p:nvPr/>
        </p:nvPicPr>
        <p:blipFill>
          <a:blip r:embed="rId2"/>
          <a:stretch>
            <a:fillRect/>
          </a:stretch>
        </p:blipFill>
        <p:spPr>
          <a:xfrm>
            <a:off x="0" y="0"/>
            <a:ext cx="4572000" cy="6858000"/>
          </a:xfrm>
          <a:prstGeom prst="rect">
            <a:avLst/>
          </a:prstGeom>
        </p:spPr>
      </p:pic>
      <p:sp>
        <p:nvSpPr>
          <p:cNvPr id="8" name="TextBox 7">
            <a:extLst>
              <a:ext uri="{FF2B5EF4-FFF2-40B4-BE49-F238E27FC236}">
                <a16:creationId xmlns:a16="http://schemas.microsoft.com/office/drawing/2014/main" id="{83E68657-7921-4A39-B955-7C27E7666BFC}"/>
              </a:ext>
            </a:extLst>
          </p:cNvPr>
          <p:cNvSpPr txBox="1"/>
          <p:nvPr/>
        </p:nvSpPr>
        <p:spPr>
          <a:xfrm>
            <a:off x="5553075" y="532871"/>
            <a:ext cx="6012392" cy="707886"/>
          </a:xfrm>
          <a:prstGeom prst="rect">
            <a:avLst/>
          </a:prstGeom>
          <a:noFill/>
        </p:spPr>
        <p:txBody>
          <a:bodyPr wrap="square" rtlCol="0">
            <a:spAutoFit/>
          </a:bodyPr>
          <a:lstStyle/>
          <a:p>
            <a:pPr marL="0" marR="0" lvl="0" indent="0" algn="r" defTabSz="914400" rtl="0" eaLnBrk="1" fontAlgn="auto" latinLnBrk="1" hangingPunct="1">
              <a:lnSpc>
                <a:spcPct val="100000"/>
              </a:lnSpc>
              <a:spcBef>
                <a:spcPts val="0"/>
              </a:spcBef>
              <a:spcAft>
                <a:spcPts val="0"/>
              </a:spcAft>
              <a:buClrTx/>
              <a:buSzTx/>
              <a:buFontTx/>
              <a:buNone/>
              <a:tabLst/>
              <a:defRPr/>
            </a:pPr>
            <a:r>
              <a:rPr kumimoji="0" lang="en-US" altLang="ko-KR" sz="4000" b="1" i="0" u="none" strike="noStrike" kern="1200" cap="none" spc="0" normalizeH="0" baseline="0" noProof="0" dirty="0">
                <a:ln>
                  <a:noFill/>
                </a:ln>
                <a:solidFill>
                  <a:srgbClr val="7030A0"/>
                </a:solidFill>
                <a:effectLst/>
                <a:uLnTx/>
                <a:uFillTx/>
                <a:latin typeface="Calibri"/>
                <a:ea typeface="+mn-ea"/>
                <a:cs typeface="Arial" panose="020B0604020202020204" pitchFamily="34" charset="0"/>
              </a:rPr>
              <a:t>Table d'hôtel table setting</a:t>
            </a:r>
            <a:endParaRPr kumimoji="0" lang="ko-KR" altLang="en-US" sz="4000" b="1" i="0" u="none" strike="noStrike" kern="1200" cap="none" spc="0" normalizeH="0" baseline="0" noProof="0" dirty="0">
              <a:ln>
                <a:noFill/>
              </a:ln>
              <a:solidFill>
                <a:srgbClr val="7030A0"/>
              </a:solidFill>
              <a:effectLst/>
              <a:uLnTx/>
              <a:uFillTx/>
              <a:latin typeface="Calibri"/>
              <a:ea typeface="+mn-ea"/>
              <a:cs typeface="Arial" panose="020B0604020202020204" pitchFamily="34" charset="0"/>
            </a:endParaRPr>
          </a:p>
        </p:txBody>
      </p:sp>
      <p:pic>
        <p:nvPicPr>
          <p:cNvPr id="1030" name="Picture 6">
            <a:extLst>
              <a:ext uri="{FF2B5EF4-FFF2-40B4-BE49-F238E27FC236}">
                <a16:creationId xmlns:a16="http://schemas.microsoft.com/office/drawing/2014/main" id="{8A55675A-78C7-4B92-B484-895FBAD0720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48148"/>
          <a:stretch/>
        </p:blipFill>
        <p:spPr bwMode="auto">
          <a:xfrm>
            <a:off x="6096000" y="1524000"/>
            <a:ext cx="5469467" cy="3556000"/>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343F718C-D291-4CD8-A16F-D0AC0792FBEE}"/>
              </a:ext>
            </a:extLst>
          </p:cNvPr>
          <p:cNvSpPr txBox="1"/>
          <p:nvPr/>
        </p:nvSpPr>
        <p:spPr>
          <a:xfrm>
            <a:off x="5063066" y="5334000"/>
            <a:ext cx="7128933" cy="1200329"/>
          </a:xfrm>
          <a:prstGeom prst="rect">
            <a:avLst/>
          </a:prstGeom>
          <a:noFill/>
        </p:spPr>
        <p:txBody>
          <a:bodyPr wrap="square" rtlCol="0">
            <a:spAutoFit/>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3600" i="0" u="none" strike="noStrike" kern="1200" cap="none" spc="0" normalizeH="0" baseline="0" noProof="0" dirty="0">
                <a:ln>
                  <a:noFill/>
                </a:ln>
                <a:solidFill>
                  <a:srgbClr val="7030A0"/>
                </a:solidFill>
                <a:effectLst/>
                <a:uLnTx/>
                <a:uFillTx/>
                <a:latin typeface="Calibri"/>
                <a:ea typeface="+mn-ea"/>
                <a:cs typeface="Arial" panose="020B0604020202020204" pitchFamily="34" charset="0"/>
              </a:rPr>
              <a:t>Always begin eating with </a:t>
            </a:r>
            <a:r>
              <a:rPr kumimoji="0" lang="en-US" altLang="ko-KR" sz="3600" i="0" u="none" strike="noStrike" kern="1200" cap="none" spc="0" normalizeH="0" baseline="0" noProof="0" dirty="0" err="1">
                <a:ln>
                  <a:noFill/>
                </a:ln>
                <a:solidFill>
                  <a:srgbClr val="7030A0"/>
                </a:solidFill>
                <a:effectLst/>
                <a:uLnTx/>
                <a:uFillTx/>
                <a:latin typeface="Calibri"/>
                <a:ea typeface="+mn-ea"/>
                <a:cs typeface="Arial" panose="020B0604020202020204" pitchFamily="34" charset="0"/>
              </a:rPr>
              <a:t>th</a:t>
            </a:r>
            <a:r>
              <a:rPr lang="en-US" altLang="ko-KR" sz="3600" dirty="0">
                <a:solidFill>
                  <a:srgbClr val="7030A0"/>
                </a:solidFill>
                <a:latin typeface="Calibri"/>
                <a:cs typeface="Arial" panose="020B0604020202020204" pitchFamily="34" charset="0"/>
              </a:rPr>
              <a:t>e tableware farthest from your plate </a:t>
            </a:r>
            <a:endParaRPr kumimoji="0" lang="ko-KR" altLang="en-US" sz="3600" i="0" u="none" strike="noStrike" kern="1200" cap="none" spc="0" normalizeH="0" baseline="0" noProof="0" dirty="0">
              <a:ln>
                <a:noFill/>
              </a:ln>
              <a:solidFill>
                <a:srgbClr val="7030A0"/>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379185027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3427F4-E01B-F14D-B564-B2402EBF6B8D}"/>
              </a:ext>
            </a:extLst>
          </p:cNvPr>
          <p:cNvSpPr>
            <a:spLocks noGrp="1"/>
          </p:cNvSpPr>
          <p:nvPr>
            <p:ph type="title"/>
          </p:nvPr>
        </p:nvSpPr>
        <p:spPr/>
        <p:txBody>
          <a:bodyPr/>
          <a:lstStyle/>
          <a:p>
            <a:r>
              <a:rPr lang="en-US" dirty="0">
                <a:solidFill>
                  <a:schemeClr val="bg1"/>
                </a:solidFill>
              </a:rPr>
              <a:t>Glassware</a:t>
            </a:r>
          </a:p>
        </p:txBody>
      </p:sp>
      <p:sp>
        <p:nvSpPr>
          <p:cNvPr id="3" name="Content Placeholder 2">
            <a:extLst>
              <a:ext uri="{FF2B5EF4-FFF2-40B4-BE49-F238E27FC236}">
                <a16:creationId xmlns:a16="http://schemas.microsoft.com/office/drawing/2014/main" id="{1905AE29-7943-1B48-B397-ECC1A7495773}"/>
              </a:ext>
            </a:extLst>
          </p:cNvPr>
          <p:cNvSpPr>
            <a:spLocks noGrp="1"/>
          </p:cNvSpPr>
          <p:nvPr>
            <p:ph sz="half" idx="1"/>
          </p:nvPr>
        </p:nvSpPr>
        <p:spPr>
          <a:xfrm>
            <a:off x="802129" y="1825625"/>
            <a:ext cx="5181600" cy="4351338"/>
          </a:xfrm>
        </p:spPr>
        <p:txBody>
          <a:bodyPr/>
          <a:lstStyle/>
          <a:p>
            <a:r>
              <a:rPr lang="en-US" dirty="0">
                <a:solidFill>
                  <a:schemeClr val="bg1"/>
                </a:solidFill>
              </a:rPr>
              <a:t>Glasses</a:t>
            </a:r>
          </a:p>
          <a:p>
            <a:r>
              <a:rPr lang="en-US" dirty="0">
                <a:solidFill>
                  <a:schemeClr val="bg1"/>
                </a:solidFill>
              </a:rPr>
              <a:t>Mugs</a:t>
            </a:r>
          </a:p>
          <a:p>
            <a:r>
              <a:rPr lang="en-US" dirty="0">
                <a:solidFill>
                  <a:schemeClr val="bg1"/>
                </a:solidFill>
              </a:rPr>
              <a:t>Highballs / Tumbler</a:t>
            </a:r>
          </a:p>
          <a:p>
            <a:pPr marL="0" indent="0">
              <a:buNone/>
            </a:pPr>
            <a:endParaRPr lang="en-US" dirty="0"/>
          </a:p>
        </p:txBody>
      </p:sp>
      <p:pic>
        <p:nvPicPr>
          <p:cNvPr id="8" name="Picture 8">
            <a:extLst>
              <a:ext uri="{FF2B5EF4-FFF2-40B4-BE49-F238E27FC236}">
                <a16:creationId xmlns:a16="http://schemas.microsoft.com/office/drawing/2014/main" id="{5BDCFE71-FE8A-2240-9EC7-4A061F630061}"/>
              </a:ext>
            </a:extLst>
          </p:cNvPr>
          <p:cNvPicPr>
            <a:picLocks noGrp="1" noChangeAspect="1"/>
          </p:cNvPicPr>
          <p:nvPr>
            <p:ph sz="half" idx="2"/>
          </p:nvPr>
        </p:nvPicPr>
        <p:blipFill>
          <a:blip r:embed="rId3">
            <a:extLst>
              <a:ext uri="{28A0092B-C50C-407E-A947-70E740481C1C}">
                <a14:useLocalDpi xmlns:a14="http://schemas.microsoft.com/office/drawing/2010/main" val="0"/>
              </a:ext>
            </a:extLst>
          </a:blip>
          <a:stretch>
            <a:fillRect/>
          </a:stretch>
        </p:blipFill>
        <p:spPr>
          <a:xfrm>
            <a:off x="5598160" y="911384"/>
            <a:ext cx="6136640" cy="5035232"/>
          </a:xfrm>
          <a:effectLst>
            <a:outerShdw blurRad="50800" dist="38100" dir="16200000" rotWithShape="0">
              <a:srgbClr val="00B050">
                <a:alpha val="40000"/>
              </a:srgbClr>
            </a:outerShdw>
          </a:effectLst>
        </p:spPr>
      </p:pic>
    </p:spTree>
    <p:extLst>
      <p:ext uri="{BB962C8B-B14F-4D97-AF65-F5344CB8AC3E}">
        <p14:creationId xmlns:p14="http://schemas.microsoft.com/office/powerpoint/2010/main" val="97899175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08A913-D420-7C4E-A872-44B628ECC455}"/>
              </a:ext>
            </a:extLst>
          </p:cNvPr>
          <p:cNvSpPr>
            <a:spLocks noGrp="1"/>
          </p:cNvSpPr>
          <p:nvPr>
            <p:ph type="title"/>
          </p:nvPr>
        </p:nvSpPr>
        <p:spPr/>
        <p:txBody>
          <a:bodyPr/>
          <a:lstStyle/>
          <a:p>
            <a:r>
              <a:rPr lang="en-US" dirty="0">
                <a:solidFill>
                  <a:schemeClr val="bg1"/>
                </a:solidFill>
              </a:rPr>
              <a:t>Glassware</a:t>
            </a:r>
          </a:p>
        </p:txBody>
      </p:sp>
      <p:pic>
        <p:nvPicPr>
          <p:cNvPr id="8" name="Picture 8">
            <a:extLst>
              <a:ext uri="{FF2B5EF4-FFF2-40B4-BE49-F238E27FC236}">
                <a16:creationId xmlns:a16="http://schemas.microsoft.com/office/drawing/2014/main" id="{56D6CEA7-E1E3-F24E-879C-C5AC5702F1FA}"/>
              </a:ext>
            </a:extLst>
          </p:cNvPr>
          <p:cNvPicPr>
            <a:picLocks noGrp="1" noChangeAspect="1"/>
          </p:cNvPicPr>
          <p:nvPr>
            <p:ph sz="half" idx="1"/>
          </p:nvPr>
        </p:nvPicPr>
        <p:blipFill>
          <a:blip r:embed="rId3">
            <a:extLst>
              <a:ext uri="{28A0092B-C50C-407E-A947-70E740481C1C}">
                <a14:useLocalDpi xmlns:a14="http://schemas.microsoft.com/office/drawing/2010/main" val="0"/>
              </a:ext>
            </a:extLst>
          </a:blip>
          <a:stretch>
            <a:fillRect/>
          </a:stretch>
        </p:blipFill>
        <p:spPr>
          <a:xfrm>
            <a:off x="619760" y="2180336"/>
            <a:ext cx="6634480" cy="4092448"/>
          </a:xfrm>
          <a:effectLst>
            <a:glow rad="228600">
              <a:schemeClr val="accent2">
                <a:lumMod val="75000"/>
                <a:alpha val="40000"/>
              </a:schemeClr>
            </a:glow>
          </a:effectLst>
        </p:spPr>
      </p:pic>
    </p:spTree>
    <p:extLst>
      <p:ext uri="{BB962C8B-B14F-4D97-AF65-F5344CB8AC3E}">
        <p14:creationId xmlns:p14="http://schemas.microsoft.com/office/powerpoint/2010/main" val="130772755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3">
            <a:lumMod val="75000"/>
          </a:schemeClr>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B25A1127-723D-62C1-9155-81428421A5F3}"/>
              </a:ext>
            </a:extLst>
          </p:cNvPr>
          <p:cNvSpPr>
            <a:spLocks noGrp="1"/>
          </p:cNvSpPr>
          <p:nvPr>
            <p:ph type="title"/>
          </p:nvPr>
        </p:nvSpPr>
        <p:spPr>
          <a:xfrm>
            <a:off x="784409" y="-200286"/>
            <a:ext cx="9720072" cy="1499616"/>
          </a:xfrm>
        </p:spPr>
        <p:txBody>
          <a:bodyPr/>
          <a:lstStyle/>
          <a:p>
            <a:r>
              <a:rPr lang="en-US" dirty="0"/>
              <a:t>Silverware service</a:t>
            </a:r>
            <a:endParaRPr lang="th-TH" dirty="0"/>
          </a:p>
        </p:txBody>
      </p:sp>
      <p:pic>
        <p:nvPicPr>
          <p:cNvPr id="7" name="Content Placeholder 6">
            <a:extLst>
              <a:ext uri="{FF2B5EF4-FFF2-40B4-BE49-F238E27FC236}">
                <a16:creationId xmlns:a16="http://schemas.microsoft.com/office/drawing/2014/main" id="{3AAA6983-D13F-1816-967D-1775279A3CF4}"/>
              </a:ext>
            </a:extLst>
          </p:cNvPr>
          <p:cNvPicPr>
            <a:picLocks noGrp="1" noChangeAspect="1"/>
          </p:cNvPicPr>
          <p:nvPr>
            <p:ph idx="1"/>
          </p:nvPr>
        </p:nvPicPr>
        <p:blipFill>
          <a:blip r:embed="rId2"/>
          <a:stretch>
            <a:fillRect/>
          </a:stretch>
        </p:blipFill>
        <p:spPr>
          <a:xfrm>
            <a:off x="6826956" y="0"/>
            <a:ext cx="5365044" cy="4022725"/>
          </a:xfrm>
          <a:prstGeom prst="rect">
            <a:avLst/>
          </a:prstGeom>
        </p:spPr>
      </p:pic>
      <p:pic>
        <p:nvPicPr>
          <p:cNvPr id="8" name="Picture 7">
            <a:extLst>
              <a:ext uri="{FF2B5EF4-FFF2-40B4-BE49-F238E27FC236}">
                <a16:creationId xmlns:a16="http://schemas.microsoft.com/office/drawing/2014/main" id="{C794570C-3FD2-622F-1345-BB8AD3932D23}"/>
              </a:ext>
            </a:extLst>
          </p:cNvPr>
          <p:cNvPicPr>
            <a:picLocks noChangeAspect="1"/>
          </p:cNvPicPr>
          <p:nvPr/>
        </p:nvPicPr>
        <p:blipFill>
          <a:blip r:embed="rId3"/>
          <a:stretch>
            <a:fillRect/>
          </a:stretch>
        </p:blipFill>
        <p:spPr>
          <a:xfrm>
            <a:off x="0" y="3599053"/>
            <a:ext cx="4096456" cy="3348676"/>
          </a:xfrm>
          <a:prstGeom prst="rect">
            <a:avLst/>
          </a:prstGeom>
        </p:spPr>
      </p:pic>
      <p:pic>
        <p:nvPicPr>
          <p:cNvPr id="9" name="Picture 8">
            <a:extLst>
              <a:ext uri="{FF2B5EF4-FFF2-40B4-BE49-F238E27FC236}">
                <a16:creationId xmlns:a16="http://schemas.microsoft.com/office/drawing/2014/main" id="{EF239720-EBA6-6C1E-C3C0-8EEC27CF2E69}"/>
              </a:ext>
            </a:extLst>
          </p:cNvPr>
          <p:cNvPicPr>
            <a:picLocks noChangeAspect="1"/>
          </p:cNvPicPr>
          <p:nvPr/>
        </p:nvPicPr>
        <p:blipFill>
          <a:blip r:embed="rId4"/>
          <a:stretch>
            <a:fillRect/>
          </a:stretch>
        </p:blipFill>
        <p:spPr>
          <a:xfrm>
            <a:off x="6826956" y="3885935"/>
            <a:ext cx="5365044" cy="2972065"/>
          </a:xfrm>
          <a:prstGeom prst="rect">
            <a:avLst/>
          </a:prstGeom>
        </p:spPr>
      </p:pic>
      <p:pic>
        <p:nvPicPr>
          <p:cNvPr id="10" name="Picture 9">
            <a:extLst>
              <a:ext uri="{FF2B5EF4-FFF2-40B4-BE49-F238E27FC236}">
                <a16:creationId xmlns:a16="http://schemas.microsoft.com/office/drawing/2014/main" id="{B502925E-C8CA-4A72-4FFB-1F7D40C83C5C}"/>
              </a:ext>
            </a:extLst>
          </p:cNvPr>
          <p:cNvPicPr>
            <a:picLocks noChangeAspect="1"/>
          </p:cNvPicPr>
          <p:nvPr/>
        </p:nvPicPr>
        <p:blipFill>
          <a:blip r:embed="rId5"/>
          <a:stretch>
            <a:fillRect/>
          </a:stretch>
        </p:blipFill>
        <p:spPr>
          <a:xfrm>
            <a:off x="-43490" y="768957"/>
            <a:ext cx="4552696" cy="2830096"/>
          </a:xfrm>
          <a:prstGeom prst="rect">
            <a:avLst/>
          </a:prstGeom>
        </p:spPr>
      </p:pic>
      <p:pic>
        <p:nvPicPr>
          <p:cNvPr id="11" name="Picture 10">
            <a:extLst>
              <a:ext uri="{FF2B5EF4-FFF2-40B4-BE49-F238E27FC236}">
                <a16:creationId xmlns:a16="http://schemas.microsoft.com/office/drawing/2014/main" id="{C6F7340A-2C92-099A-AA39-7DF739D19F3F}"/>
              </a:ext>
            </a:extLst>
          </p:cNvPr>
          <p:cNvPicPr>
            <a:picLocks noChangeAspect="1"/>
          </p:cNvPicPr>
          <p:nvPr/>
        </p:nvPicPr>
        <p:blipFill>
          <a:blip r:embed="rId6"/>
          <a:stretch>
            <a:fillRect/>
          </a:stretch>
        </p:blipFill>
        <p:spPr>
          <a:xfrm>
            <a:off x="3263195" y="1843087"/>
            <a:ext cx="4762500" cy="3171825"/>
          </a:xfrm>
          <a:prstGeom prst="rect">
            <a:avLst/>
          </a:prstGeom>
        </p:spPr>
      </p:pic>
    </p:spTree>
    <p:extLst>
      <p:ext uri="{BB962C8B-B14F-4D97-AF65-F5344CB8AC3E}">
        <p14:creationId xmlns:p14="http://schemas.microsoft.com/office/powerpoint/2010/main" val="57110408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pattFill prst="trellis">
          <a:fgClr>
            <a:schemeClr val="accent3">
              <a:lumMod val="75000"/>
            </a:schemeClr>
          </a:fgClr>
          <a:bgClr>
            <a:schemeClr val="bg1"/>
          </a:bgClr>
        </a:patt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64B344-9961-94CA-326D-8BA30EBEEB02}"/>
              </a:ext>
            </a:extLst>
          </p:cNvPr>
          <p:cNvSpPr>
            <a:spLocks noGrp="1"/>
          </p:cNvSpPr>
          <p:nvPr>
            <p:ph type="title"/>
          </p:nvPr>
        </p:nvSpPr>
        <p:spPr/>
        <p:txBody>
          <a:bodyPr/>
          <a:lstStyle/>
          <a:p>
            <a:r>
              <a:rPr lang="en-US" sz="5400" dirty="0"/>
              <a:t>Platter</a:t>
            </a:r>
            <a:endParaRPr lang="th-TH" dirty="0"/>
          </a:p>
        </p:txBody>
      </p:sp>
      <p:pic>
        <p:nvPicPr>
          <p:cNvPr id="4" name="Content Placeholder 3">
            <a:extLst>
              <a:ext uri="{FF2B5EF4-FFF2-40B4-BE49-F238E27FC236}">
                <a16:creationId xmlns:a16="http://schemas.microsoft.com/office/drawing/2014/main" id="{82C87D0C-1127-CD34-9855-0D62174705E8}"/>
              </a:ext>
            </a:extLst>
          </p:cNvPr>
          <p:cNvPicPr>
            <a:picLocks noGrp="1" noChangeAspect="1"/>
          </p:cNvPicPr>
          <p:nvPr>
            <p:ph idx="1"/>
          </p:nvPr>
        </p:nvPicPr>
        <p:blipFill>
          <a:blip r:embed="rId2"/>
          <a:stretch>
            <a:fillRect/>
          </a:stretch>
        </p:blipFill>
        <p:spPr>
          <a:xfrm>
            <a:off x="1027741" y="2413702"/>
            <a:ext cx="2925134" cy="3276217"/>
          </a:xfrm>
          <a:prstGeom prst="rect">
            <a:avLst/>
          </a:prstGeom>
        </p:spPr>
      </p:pic>
      <p:pic>
        <p:nvPicPr>
          <p:cNvPr id="5" name="Picture 4">
            <a:extLst>
              <a:ext uri="{FF2B5EF4-FFF2-40B4-BE49-F238E27FC236}">
                <a16:creationId xmlns:a16="http://schemas.microsoft.com/office/drawing/2014/main" id="{69DA9FA3-12D9-0865-BE9B-48CFB65766B8}"/>
              </a:ext>
            </a:extLst>
          </p:cNvPr>
          <p:cNvPicPr>
            <a:picLocks noChangeAspect="1"/>
          </p:cNvPicPr>
          <p:nvPr/>
        </p:nvPicPr>
        <p:blipFill>
          <a:blip r:embed="rId3"/>
          <a:stretch>
            <a:fillRect/>
          </a:stretch>
        </p:blipFill>
        <p:spPr>
          <a:xfrm>
            <a:off x="3952875" y="3546794"/>
            <a:ext cx="2143125" cy="2143125"/>
          </a:xfrm>
          <a:prstGeom prst="rect">
            <a:avLst/>
          </a:prstGeom>
        </p:spPr>
      </p:pic>
      <p:pic>
        <p:nvPicPr>
          <p:cNvPr id="6" name="Picture 5">
            <a:extLst>
              <a:ext uri="{FF2B5EF4-FFF2-40B4-BE49-F238E27FC236}">
                <a16:creationId xmlns:a16="http://schemas.microsoft.com/office/drawing/2014/main" id="{9F0AE69E-E260-D283-B31E-33601DD6B1F2}"/>
              </a:ext>
            </a:extLst>
          </p:cNvPr>
          <p:cNvPicPr>
            <a:picLocks noChangeAspect="1"/>
          </p:cNvPicPr>
          <p:nvPr/>
        </p:nvPicPr>
        <p:blipFill>
          <a:blip r:embed="rId4"/>
          <a:stretch>
            <a:fillRect/>
          </a:stretch>
        </p:blipFill>
        <p:spPr>
          <a:xfrm>
            <a:off x="6096000" y="3661157"/>
            <a:ext cx="2857500" cy="2028825"/>
          </a:xfrm>
          <a:prstGeom prst="rect">
            <a:avLst/>
          </a:prstGeom>
        </p:spPr>
      </p:pic>
      <p:pic>
        <p:nvPicPr>
          <p:cNvPr id="7" name="Picture 6">
            <a:extLst>
              <a:ext uri="{FF2B5EF4-FFF2-40B4-BE49-F238E27FC236}">
                <a16:creationId xmlns:a16="http://schemas.microsoft.com/office/drawing/2014/main" id="{AE54C0CD-BF4E-3F36-7E1A-30BB3051BEAA}"/>
              </a:ext>
            </a:extLst>
          </p:cNvPr>
          <p:cNvPicPr>
            <a:picLocks noChangeAspect="1"/>
          </p:cNvPicPr>
          <p:nvPr/>
        </p:nvPicPr>
        <p:blipFill>
          <a:blip r:embed="rId5"/>
          <a:stretch>
            <a:fillRect/>
          </a:stretch>
        </p:blipFill>
        <p:spPr>
          <a:xfrm>
            <a:off x="8953500" y="3041969"/>
            <a:ext cx="1724025" cy="2647950"/>
          </a:xfrm>
          <a:prstGeom prst="rect">
            <a:avLst/>
          </a:prstGeom>
        </p:spPr>
      </p:pic>
    </p:spTree>
    <p:extLst>
      <p:ext uri="{BB962C8B-B14F-4D97-AF65-F5344CB8AC3E}">
        <p14:creationId xmlns:p14="http://schemas.microsoft.com/office/powerpoint/2010/main" val="124403377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3">
            <a:lumMod val="75000"/>
          </a:scheme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AAFB0F-2950-F46F-A94B-10FFFE7401FC}"/>
              </a:ext>
            </a:extLst>
          </p:cNvPr>
          <p:cNvSpPr>
            <a:spLocks noGrp="1"/>
          </p:cNvSpPr>
          <p:nvPr>
            <p:ph type="title"/>
          </p:nvPr>
        </p:nvSpPr>
        <p:spPr/>
        <p:txBody>
          <a:bodyPr/>
          <a:lstStyle/>
          <a:p>
            <a:r>
              <a:rPr lang="en-US" dirty="0"/>
              <a:t>Gueridon service</a:t>
            </a:r>
            <a:endParaRPr lang="th-TH" dirty="0"/>
          </a:p>
        </p:txBody>
      </p:sp>
      <p:pic>
        <p:nvPicPr>
          <p:cNvPr id="4" name="Content Placeholder 3">
            <a:extLst>
              <a:ext uri="{FF2B5EF4-FFF2-40B4-BE49-F238E27FC236}">
                <a16:creationId xmlns:a16="http://schemas.microsoft.com/office/drawing/2014/main" id="{74E51D92-5379-DD94-AB08-A77C03250204}"/>
              </a:ext>
            </a:extLst>
          </p:cNvPr>
          <p:cNvPicPr>
            <a:picLocks noGrp="1" noChangeAspect="1"/>
          </p:cNvPicPr>
          <p:nvPr>
            <p:ph idx="1"/>
          </p:nvPr>
        </p:nvPicPr>
        <p:blipFill>
          <a:blip r:embed="rId2"/>
          <a:stretch>
            <a:fillRect/>
          </a:stretch>
        </p:blipFill>
        <p:spPr>
          <a:xfrm>
            <a:off x="263630" y="2084832"/>
            <a:ext cx="4201309" cy="3176916"/>
          </a:xfrm>
          <a:prstGeom prst="rect">
            <a:avLst/>
          </a:prstGeom>
        </p:spPr>
      </p:pic>
      <p:pic>
        <p:nvPicPr>
          <p:cNvPr id="5" name="Picture 4">
            <a:extLst>
              <a:ext uri="{FF2B5EF4-FFF2-40B4-BE49-F238E27FC236}">
                <a16:creationId xmlns:a16="http://schemas.microsoft.com/office/drawing/2014/main" id="{14DA978A-1564-A2D3-EFB7-AC58DCFC52B2}"/>
              </a:ext>
            </a:extLst>
          </p:cNvPr>
          <p:cNvPicPr>
            <a:picLocks noChangeAspect="1"/>
          </p:cNvPicPr>
          <p:nvPr/>
        </p:nvPicPr>
        <p:blipFill>
          <a:blip r:embed="rId3"/>
          <a:stretch>
            <a:fillRect/>
          </a:stretch>
        </p:blipFill>
        <p:spPr>
          <a:xfrm>
            <a:off x="6274687" y="0"/>
            <a:ext cx="5917313" cy="3571875"/>
          </a:xfrm>
          <a:prstGeom prst="rect">
            <a:avLst/>
          </a:prstGeom>
        </p:spPr>
      </p:pic>
      <p:pic>
        <p:nvPicPr>
          <p:cNvPr id="6" name="Picture 5">
            <a:extLst>
              <a:ext uri="{FF2B5EF4-FFF2-40B4-BE49-F238E27FC236}">
                <a16:creationId xmlns:a16="http://schemas.microsoft.com/office/drawing/2014/main" id="{D396E46A-CDC4-14D3-BEB2-82B2CF71B053}"/>
              </a:ext>
            </a:extLst>
          </p:cNvPr>
          <p:cNvPicPr>
            <a:picLocks noChangeAspect="1"/>
          </p:cNvPicPr>
          <p:nvPr/>
        </p:nvPicPr>
        <p:blipFill>
          <a:blip r:embed="rId4"/>
          <a:stretch>
            <a:fillRect/>
          </a:stretch>
        </p:blipFill>
        <p:spPr>
          <a:xfrm>
            <a:off x="4464938" y="3647953"/>
            <a:ext cx="4762500" cy="3171825"/>
          </a:xfrm>
          <a:prstGeom prst="rect">
            <a:avLst/>
          </a:prstGeom>
        </p:spPr>
      </p:pic>
    </p:spTree>
    <p:extLst>
      <p:ext uri="{BB962C8B-B14F-4D97-AF65-F5344CB8AC3E}">
        <p14:creationId xmlns:p14="http://schemas.microsoft.com/office/powerpoint/2010/main" val="1530310532"/>
      </p:ext>
    </p:extLst>
  </p:cSld>
  <p:clrMapOvr>
    <a:masterClrMapping/>
  </p:clrMapOvr>
</p:sld>
</file>

<file path=ppt/theme/_rels/theme2.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Office Theme">
  <a:themeElements>
    <a:clrScheme name="PowerPointHub-Jasmin Flower">
      <a:dk1>
        <a:sysClr val="windowText" lastClr="000000"/>
      </a:dk1>
      <a:lt1>
        <a:sysClr val="window" lastClr="FFFFFF"/>
      </a:lt1>
      <a:dk2>
        <a:srgbClr val="44546A"/>
      </a:dk2>
      <a:lt2>
        <a:srgbClr val="E7E6E6"/>
      </a:lt2>
      <a:accent1>
        <a:srgbClr val="CCDCD4"/>
      </a:accent1>
      <a:accent2>
        <a:srgbClr val="728D86"/>
      </a:accent2>
      <a:accent3>
        <a:srgbClr val="D1D4D4"/>
      </a:accent3>
      <a:accent4>
        <a:srgbClr val="788C84"/>
      </a:accent4>
      <a:accent5>
        <a:srgbClr val="E8ECAC"/>
      </a:accent5>
      <a:accent6>
        <a:srgbClr val="84C88C"/>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Integral">
  <a:themeElements>
    <a:clrScheme name="Integral">
      <a:dk1>
        <a:sysClr val="windowText" lastClr="000000"/>
      </a:dk1>
      <a:lt1>
        <a:sysClr val="window" lastClr="FFFFFF"/>
      </a:lt1>
      <a:dk2>
        <a:srgbClr val="455F51"/>
      </a:dk2>
      <a:lt2>
        <a:srgbClr val="E3DED1"/>
      </a:lt2>
      <a:accent1>
        <a:srgbClr val="99CB38"/>
      </a:accent1>
      <a:accent2>
        <a:srgbClr val="63A537"/>
      </a:accent2>
      <a:accent3>
        <a:srgbClr val="E6D024"/>
      </a:accent3>
      <a:accent4>
        <a:srgbClr val="CC9700"/>
      </a:accent4>
      <a:accent5>
        <a:srgbClr val="4EB3CF"/>
      </a:accent5>
      <a:accent6>
        <a:srgbClr val="378DA6"/>
      </a:accent6>
      <a:hlink>
        <a:srgbClr val="6B9F25"/>
      </a:hlink>
      <a:folHlink>
        <a:srgbClr val="B26B02"/>
      </a:folHlink>
    </a:clrScheme>
    <a:fontScheme name="Integral">
      <a:majorFont>
        <a:latin typeface="Tw Cen MT Condensed" panose="020B0606020104020203"/>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w Cen MT" panose="020B0602020104020603"/>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Integral">
      <a:fillStyleLst>
        <a:solidFill>
          <a:schemeClr val="phClr"/>
        </a:solidFill>
        <a:gradFill rotWithShape="1">
          <a:gsLst>
            <a:gs pos="0">
              <a:schemeClr val="phClr">
                <a:tint val="83000"/>
                <a:satMod val="100000"/>
                <a:lumMod val="100000"/>
              </a:schemeClr>
            </a:gs>
            <a:gs pos="100000">
              <a:schemeClr val="phClr">
                <a:tint val="61000"/>
                <a:satMod val="150000"/>
                <a:lumMod val="100000"/>
              </a:schemeClr>
            </a:gs>
          </a:gsLst>
          <a:path path="circle">
            <a:fillToRect l="100000" t="100000" r="100000" b="100000"/>
          </a:path>
        </a:gradFill>
        <a:gradFill rotWithShape="1">
          <a:gsLst>
            <a:gs pos="0">
              <a:schemeClr val="phClr">
                <a:tint val="100000"/>
                <a:shade val="85000"/>
                <a:satMod val="100000"/>
                <a:lumMod val="100000"/>
              </a:schemeClr>
            </a:gs>
            <a:gs pos="100000">
              <a:schemeClr val="phClr">
                <a:tint val="90000"/>
                <a:shade val="100000"/>
                <a:satMod val="150000"/>
                <a:lumMod val="100000"/>
              </a:schemeClr>
            </a:gs>
          </a:gsLst>
          <a:path path="circle">
            <a:fillToRect l="100000" t="100000" r="100000" b="100000"/>
          </a:path>
        </a:gradFill>
      </a:fillStyleLst>
      <a:lnStyleLst>
        <a:ln w="9525" cap="flat" cmpd="sng" algn="ctr">
          <a:solidFill>
            <a:schemeClr val="phClr"/>
          </a:solidFill>
          <a:prstDash val="solid"/>
        </a:ln>
        <a:ln w="15875"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outerShdw blurRad="50800" dist="12700" dir="5400000" algn="ctr" rotWithShape="0">
              <a:srgbClr val="000000">
                <a:alpha val="50000"/>
              </a:srgbClr>
            </a:outerShdw>
          </a:effectLst>
        </a:effectStyle>
        <a:effectStyle>
          <a:effectLst>
            <a:outerShdw blurRad="76200" dist="25400" dir="5400000" algn="ctr" rotWithShape="0">
              <a:srgbClr val="000000">
                <a:alpha val="60000"/>
              </a:srgbClr>
            </a:outerShdw>
          </a:effectLst>
          <a:scene3d>
            <a:camera prst="orthographicFront">
              <a:rot lat="0" lon="0" rev="0"/>
            </a:camera>
            <a:lightRig rig="flat" dir="t">
              <a:rot lat="0" lon="0" rev="3600000"/>
            </a:lightRig>
          </a:scene3d>
          <a:sp3d contourW="12700" prstMaterial="flat">
            <a:bevelT w="38100" h="44450" prst="angle"/>
            <a:contourClr>
              <a:schemeClr val="phClr">
                <a:shade val="35000"/>
                <a:satMod val="160000"/>
              </a:schemeClr>
            </a:contourClr>
          </a:sp3d>
        </a:effectStyle>
      </a:effectStyleLst>
      <a:bgFillStyleLst>
        <a:solidFill>
          <a:schemeClr val="phClr"/>
        </a:solidFill>
        <a:solidFill>
          <a:schemeClr val="phClr">
            <a:tint val="95000"/>
            <a:shade val="85000"/>
            <a:satMod val="125000"/>
          </a:schemeClr>
        </a:solidFill>
        <a:blipFill rotWithShape="1">
          <a:blip xmlns:r="http://schemas.openxmlformats.org/officeDocument/2006/relationships" r:embed="rId1">
            <a:duotone>
              <a:schemeClr val="phClr">
                <a:tint val="95000"/>
                <a:shade val="74000"/>
                <a:satMod val="230000"/>
              </a:schemeClr>
              <a:schemeClr val="phClr">
                <a:tint val="92000"/>
                <a:shade val="69000"/>
                <a:satMod val="250000"/>
              </a:schemeClr>
            </a:duotone>
          </a:blip>
          <a:tile tx="0" ty="0" sx="40000" sy="40000" flip="none" algn="tl"/>
        </a:blipFill>
      </a:bgFillStyleLst>
    </a:fmtScheme>
  </a:themeElements>
  <a:objectDefaults/>
  <a:extraClrSchemeLst/>
  <a:extLst>
    <a:ext uri="{05A4C25C-085E-4340-85A3-A5531E510DB2}">
      <thm15:themeFamily xmlns:thm15="http://schemas.microsoft.com/office/thememl/2012/main" name="Integral" id="{3577F8C9-A904-41D8-97D2-FD898F53F20E}" vid="{29F68FFC-748B-4FC3-BF39-7F84A6D5840F}"/>
    </a:ext>
  </a:extLst>
</a:theme>
</file>

<file path=docProps/app.xml><?xml version="1.0" encoding="utf-8"?>
<Properties xmlns="http://schemas.openxmlformats.org/officeDocument/2006/extended-properties" xmlns:vt="http://schemas.openxmlformats.org/officeDocument/2006/docPropsVTypes">
  <TotalTime>1389</TotalTime>
  <Words>544</Words>
  <Application>Microsoft Office PowerPoint</Application>
  <PresentationFormat>Widescreen</PresentationFormat>
  <Paragraphs>45</Paragraphs>
  <Slides>24</Slides>
  <Notes>0</Notes>
  <HiddenSlides>0</HiddenSlides>
  <MMClips>0</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24</vt:i4>
      </vt:variant>
    </vt:vector>
  </HeadingPairs>
  <TitlesOfParts>
    <vt:vector size="35" baseType="lpstr">
      <vt:lpstr>Signatura Monoline Script</vt:lpstr>
      <vt:lpstr>DB Helvethaica X</vt:lpstr>
      <vt:lpstr>Calibri</vt:lpstr>
      <vt:lpstr>Roboto</vt:lpstr>
      <vt:lpstr>Wingdings 3</vt:lpstr>
      <vt:lpstr>Tw Cen MT</vt:lpstr>
      <vt:lpstr>Arial</vt:lpstr>
      <vt:lpstr>Calibri Light</vt:lpstr>
      <vt:lpstr>Tw Cen MT Condensed</vt:lpstr>
      <vt:lpstr>Office Theme</vt:lpstr>
      <vt:lpstr>Integral</vt:lpstr>
      <vt:lpstr>PowerPoint Presentation</vt:lpstr>
      <vt:lpstr>PowerPoint Presentation</vt:lpstr>
      <vt:lpstr>Tableware and Cutlery </vt:lpstr>
      <vt:lpstr>PowerPoint Presentation</vt:lpstr>
      <vt:lpstr>Glassware</vt:lpstr>
      <vt:lpstr>Glassware</vt:lpstr>
      <vt:lpstr>Silverware service</vt:lpstr>
      <vt:lpstr>Platter</vt:lpstr>
      <vt:lpstr>Gueridon service</vt:lpstr>
      <vt:lpstr>PowerPoint Presentation</vt:lpstr>
      <vt:lpstr>PowerPoint Presentation</vt:lpstr>
      <vt:lpstr>PowerPoint Presentation</vt:lpstr>
      <vt:lpstr>PowerPoint Presentation</vt:lpstr>
      <vt:lpstr>U-shape style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อัญฌิรา ผลนิมิตรสกุล</dc:creator>
  <cp:lastModifiedBy>sunattha</cp:lastModifiedBy>
  <cp:revision>35</cp:revision>
  <dcterms:created xsi:type="dcterms:W3CDTF">2020-07-24T13:38:14Z</dcterms:created>
  <dcterms:modified xsi:type="dcterms:W3CDTF">2024-02-10T17:08:17Z</dcterms:modified>
</cp:coreProperties>
</file>